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2"/>
  </p:notesMasterIdLst>
  <p:handoutMasterIdLst>
    <p:handoutMasterId r:id="rId113"/>
  </p:handoutMasterIdLst>
  <p:sldIdLst>
    <p:sldId id="2963" r:id="rId2"/>
    <p:sldId id="2962" r:id="rId3"/>
    <p:sldId id="2950" r:id="rId4"/>
    <p:sldId id="2944" r:id="rId5"/>
    <p:sldId id="2958" r:id="rId6"/>
    <p:sldId id="2959" r:id="rId7"/>
    <p:sldId id="2955" r:id="rId8"/>
    <p:sldId id="2956" r:id="rId9"/>
    <p:sldId id="2957" r:id="rId10"/>
    <p:sldId id="2965" r:id="rId11"/>
    <p:sldId id="2945" r:id="rId12"/>
    <p:sldId id="2946" r:id="rId13"/>
    <p:sldId id="2947" r:id="rId14"/>
    <p:sldId id="2948" r:id="rId15"/>
    <p:sldId id="2949" r:id="rId16"/>
    <p:sldId id="2939" r:id="rId17"/>
    <p:sldId id="2885" r:id="rId18"/>
    <p:sldId id="2864" r:id="rId19"/>
    <p:sldId id="2895" r:id="rId20"/>
    <p:sldId id="2604" r:id="rId21"/>
    <p:sldId id="2605" r:id="rId22"/>
    <p:sldId id="2606" r:id="rId23"/>
    <p:sldId id="2607" r:id="rId24"/>
    <p:sldId id="2594" r:id="rId25"/>
    <p:sldId id="2741" r:id="rId26"/>
    <p:sldId id="2640" r:id="rId27"/>
    <p:sldId id="2657" r:id="rId28"/>
    <p:sldId id="2659" r:id="rId29"/>
    <p:sldId id="2658" r:id="rId30"/>
    <p:sldId id="2570" r:id="rId31"/>
    <p:sldId id="2836" r:id="rId32"/>
    <p:sldId id="2716" r:id="rId33"/>
    <p:sldId id="2961" r:id="rId34"/>
    <p:sldId id="2718" r:id="rId35"/>
    <p:sldId id="2960" r:id="rId36"/>
    <p:sldId id="2720" r:id="rId37"/>
    <p:sldId id="2721" r:id="rId38"/>
    <p:sldId id="2828" r:id="rId39"/>
    <p:sldId id="2656" r:id="rId40"/>
    <p:sldId id="2840" r:id="rId41"/>
    <p:sldId id="2839" r:id="rId42"/>
    <p:sldId id="2430" r:id="rId43"/>
    <p:sldId id="2451" r:id="rId44"/>
    <p:sldId id="2826" r:id="rId45"/>
    <p:sldId id="2835" r:id="rId46"/>
    <p:sldId id="2952" r:id="rId47"/>
    <p:sldId id="2953" r:id="rId48"/>
    <p:sldId id="2449" r:id="rId49"/>
    <p:sldId id="2477" r:id="rId50"/>
    <p:sldId id="2707" r:id="rId51"/>
    <p:sldId id="2964" r:id="rId52"/>
    <p:sldId id="2713" r:id="rId53"/>
    <p:sldId id="2714" r:id="rId54"/>
    <p:sldId id="2706" r:id="rId55"/>
    <p:sldId id="2791" r:id="rId56"/>
    <p:sldId id="2792" r:id="rId57"/>
    <p:sldId id="2793" r:id="rId58"/>
    <p:sldId id="2794" r:id="rId59"/>
    <p:sldId id="2795" r:id="rId60"/>
    <p:sldId id="2796" r:id="rId61"/>
    <p:sldId id="2797" r:id="rId62"/>
    <p:sldId id="2802" r:id="rId63"/>
    <p:sldId id="2803" r:id="rId64"/>
    <p:sldId id="2814" r:id="rId65"/>
    <p:sldId id="2815" r:id="rId66"/>
    <p:sldId id="2829" r:id="rId67"/>
    <p:sldId id="2817" r:id="rId68"/>
    <p:sldId id="2910" r:id="rId69"/>
    <p:sldId id="2818" r:id="rId70"/>
    <p:sldId id="2819" r:id="rId71"/>
    <p:sldId id="2543" r:id="rId72"/>
    <p:sldId id="2544" r:id="rId73"/>
    <p:sldId id="2880" r:id="rId74"/>
    <p:sldId id="2882" r:id="rId75"/>
    <p:sldId id="2883" r:id="rId76"/>
    <p:sldId id="2891" r:id="rId77"/>
    <p:sldId id="2892" r:id="rId78"/>
    <p:sldId id="2894" r:id="rId79"/>
    <p:sldId id="2884" r:id="rId80"/>
    <p:sldId id="2851" r:id="rId81"/>
    <p:sldId id="2756" r:id="rId82"/>
    <p:sldId id="2757" r:id="rId83"/>
    <p:sldId id="2889" r:id="rId84"/>
    <p:sldId id="2758" r:id="rId85"/>
    <p:sldId id="2759" r:id="rId86"/>
    <p:sldId id="2760" r:id="rId87"/>
    <p:sldId id="2761" r:id="rId88"/>
    <p:sldId id="2762" r:id="rId89"/>
    <p:sldId id="2763" r:id="rId90"/>
    <p:sldId id="2771" r:id="rId91"/>
    <p:sldId id="2772" r:id="rId92"/>
    <p:sldId id="2773" r:id="rId93"/>
    <p:sldId id="2774" r:id="rId94"/>
    <p:sldId id="2775" r:id="rId95"/>
    <p:sldId id="2932" r:id="rId96"/>
    <p:sldId id="2790" r:id="rId97"/>
    <p:sldId id="2776" r:id="rId98"/>
    <p:sldId id="2780" r:id="rId99"/>
    <p:sldId id="2781" r:id="rId100"/>
    <p:sldId id="2783" r:id="rId101"/>
    <p:sldId id="2785" r:id="rId102"/>
    <p:sldId id="2786" r:id="rId103"/>
    <p:sldId id="2787" r:id="rId104"/>
    <p:sldId id="2788" r:id="rId105"/>
    <p:sldId id="2823" r:id="rId106"/>
    <p:sldId id="2378" r:id="rId107"/>
    <p:sldId id="2379" r:id="rId108"/>
    <p:sldId id="2380" r:id="rId109"/>
    <p:sldId id="2381" r:id="rId110"/>
    <p:sldId id="2382" r:id="rId111"/>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48" orient="horz" pos="4344" userDrawn="1">
          <p15:clr>
            <a:srgbClr val="A4A3A4"/>
          </p15:clr>
        </p15:guide>
        <p15:guide id="58" pos="76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E0E0E"/>
    <a:srgbClr val="C2BFB6"/>
    <a:srgbClr val="027101"/>
    <a:srgbClr val="7F6658"/>
    <a:srgbClr val="000000"/>
    <a:srgbClr val="AA8A78"/>
    <a:srgbClr val="3B5353"/>
    <a:srgbClr val="183D6F"/>
    <a:srgbClr val="214E8B"/>
    <a:srgbClr val="CACED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58" autoAdjust="0"/>
    <p:restoredTop sz="88282" autoAdjust="0"/>
  </p:normalViewPr>
  <p:slideViewPr>
    <p:cSldViewPr snapToGrid="0" snapToObjects="1">
      <p:cViewPr varScale="1">
        <p:scale>
          <a:sx n="56" d="100"/>
          <a:sy n="56" d="100"/>
        </p:scale>
        <p:origin x="424" y="200"/>
      </p:cViewPr>
      <p:guideLst>
        <p:guide orient="horz" pos="4344"/>
        <p:guide pos="7678"/>
      </p:guideLst>
    </p:cSldViewPr>
  </p:slideViewPr>
  <p:notesTextViewPr>
    <p:cViewPr>
      <p:scale>
        <a:sx n="20" d="100"/>
        <a:sy n="20" d="100"/>
      </p:scale>
      <p:origin x="0" y="0"/>
    </p:cViewPr>
  </p:notesTextViewPr>
  <p:sorterViewPr>
    <p:cViewPr>
      <p:scale>
        <a:sx n="50" d="100"/>
        <a:sy n="50" d="100"/>
      </p:scale>
      <p:origin x="0" y="0"/>
    </p:cViewPr>
  </p:sorterViewPr>
  <p:notesViewPr>
    <p:cSldViewPr snapToGrid="0" snapToObjects="1" showGuides="1">
      <p:cViewPr varScale="1">
        <p:scale>
          <a:sx n="106" d="100"/>
          <a:sy n="106" d="100"/>
        </p:scale>
        <p:origin x="3232"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notesMaster" Target="notesMasters/notesMaster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handoutMaster" Target="handoutMasters/handoutMaster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0C5-D94D-A8E1-83171A537789}"/>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90C5-D94D-A8E1-83171A537789}"/>
              </c:ext>
            </c:extLst>
          </c:dPt>
          <c:cat>
            <c:strRef>
              <c:f>Sheet1!$A$2:$A$3</c:f>
              <c:strCache>
                <c:ptCount val="2"/>
                <c:pt idx="0">
                  <c:v>1st Qtr</c:v>
                </c:pt>
                <c:pt idx="1">
                  <c:v>2nd Qtr</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90C5-D94D-A8E1-83171A53778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B23-C34A-A53C-F2ABF0FDC88F}"/>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AB23-C34A-A53C-F2ABF0FDC88F}"/>
              </c:ext>
            </c:extLst>
          </c:dPt>
          <c:cat>
            <c:strRef>
              <c:f>Sheet1!$A$2:$A$3</c:f>
              <c:strCache>
                <c:ptCount val="2"/>
                <c:pt idx="0">
                  <c:v>1st Qtr</c:v>
                </c:pt>
                <c:pt idx="1">
                  <c:v>2nd Qtr</c:v>
                </c:pt>
              </c:strCache>
            </c:strRef>
          </c:cat>
          <c:val>
            <c:numRef>
              <c:f>Sheet1!$B$2:$B$3</c:f>
              <c:numCache>
                <c:formatCode>General</c:formatCode>
                <c:ptCount val="2"/>
                <c:pt idx="0">
                  <c:v>35</c:v>
                </c:pt>
                <c:pt idx="1">
                  <c:v>65</c:v>
                </c:pt>
              </c:numCache>
            </c:numRef>
          </c:val>
          <c:extLst>
            <c:ext xmlns:c16="http://schemas.microsoft.com/office/drawing/2014/chart" uri="{C3380CC4-5D6E-409C-BE32-E72D297353CC}">
              <c16:uniqueId val="{00000004-AB23-C34A-A53C-F2ABF0FDC88F}"/>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A5D-AC4A-BC67-739215B48D64}"/>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2A5D-AC4A-BC67-739215B48D64}"/>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2A5D-AC4A-BC67-739215B48D64}"/>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D49-FF41-9B75-53473AA5AEE5}"/>
              </c:ext>
            </c:extLst>
          </c:dPt>
          <c:dPt>
            <c:idx val="1"/>
            <c:bubble3D val="0"/>
            <c:spPr>
              <a:solidFill>
                <a:schemeClr val="bg1">
                  <a:lumMod val="95000"/>
                </a:schemeClr>
              </a:solidFill>
              <a:ln w="19050">
                <a:solidFill>
                  <a:schemeClr val="lt1"/>
                </a:solidFill>
              </a:ln>
              <a:effectLst/>
            </c:spPr>
            <c:extLst>
              <c:ext xmlns:c16="http://schemas.microsoft.com/office/drawing/2014/chart" uri="{C3380CC4-5D6E-409C-BE32-E72D297353CC}">
                <c16:uniqueId val="{00000003-0D49-FF41-9B75-53473AA5AEE5}"/>
              </c:ext>
            </c:extLst>
          </c:dPt>
          <c:cat>
            <c:strRef>
              <c:f>Sheet1!$A$2:$A$3</c:f>
              <c:strCache>
                <c:ptCount val="2"/>
                <c:pt idx="0">
                  <c:v>1st Qtr</c:v>
                </c:pt>
                <c:pt idx="1">
                  <c:v>2nd Qtr</c:v>
                </c:pt>
              </c:strCache>
            </c:strRef>
          </c:cat>
          <c:val>
            <c:numRef>
              <c:f>Sheet1!$B$2:$B$3</c:f>
              <c:numCache>
                <c:formatCode>General</c:formatCode>
                <c:ptCount val="2"/>
                <c:pt idx="0">
                  <c:v>90</c:v>
                </c:pt>
                <c:pt idx="1">
                  <c:v>10</c:v>
                </c:pt>
              </c:numCache>
            </c:numRef>
          </c:val>
          <c:extLst>
            <c:ext xmlns:c16="http://schemas.microsoft.com/office/drawing/2014/chart" uri="{C3380CC4-5D6E-409C-BE32-E72D297353CC}">
              <c16:uniqueId val="{00000004-0D49-FF41-9B75-53473AA5AEE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248-4B43-89B3-80E03B332062}"/>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248-4B43-89B3-80E03B332062}"/>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248-4B43-89B3-80E03B332062}"/>
            </c:ext>
          </c:extLst>
        </c:ser>
        <c:dLbls>
          <c:dLblPos val="outEnd"/>
          <c:showLegendKey val="0"/>
          <c:showVal val="1"/>
          <c:showCatName val="0"/>
          <c:showSerName val="0"/>
          <c:showPercent val="0"/>
          <c:showBubbleSize val="0"/>
        </c:dLbls>
        <c:gapWidth val="444"/>
        <c:overlap val="-90"/>
        <c:axId val="2004361040"/>
        <c:axId val="2004364688"/>
      </c:barChart>
      <c:catAx>
        <c:axId val="20043610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ru-RU"/>
          </a:p>
        </c:txPr>
        <c:crossAx val="2004364688"/>
        <c:crosses val="autoZero"/>
        <c:auto val="1"/>
        <c:lblAlgn val="ctr"/>
        <c:lblOffset val="100"/>
        <c:noMultiLvlLbl val="0"/>
      </c:catAx>
      <c:valAx>
        <c:axId val="2004364688"/>
        <c:scaling>
          <c:orientation val="minMax"/>
        </c:scaling>
        <c:delete val="1"/>
        <c:axPos val="l"/>
        <c:numFmt formatCode="General" sourceLinked="1"/>
        <c:majorTickMark val="none"/>
        <c:minorTickMark val="none"/>
        <c:tickLblPos val="nextTo"/>
        <c:crossAx val="2004361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22225" cap="rnd">
              <a:solidFill>
                <a:schemeClr val="accent1"/>
              </a:solidFill>
              <a:round/>
            </a:ln>
            <a:effectLst/>
          </c:spPr>
          <c:marker>
            <c:symbol val="none"/>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EBD0-8942-B3E7-33411292867D}"/>
            </c:ext>
          </c:extLst>
        </c:ser>
        <c:ser>
          <c:idx val="1"/>
          <c:order val="1"/>
          <c:tx>
            <c:strRef>
              <c:f>Sheet1!$C$1</c:f>
              <c:strCache>
                <c:ptCount val="1"/>
                <c:pt idx="0">
                  <c:v>Series 2</c:v>
                </c:pt>
              </c:strCache>
            </c:strRef>
          </c:tx>
          <c:spPr>
            <a:ln w="22225" cap="rnd">
              <a:solidFill>
                <a:schemeClr val="accent2"/>
              </a:solidFill>
              <a:round/>
            </a:ln>
            <a:effectLst/>
          </c:spPr>
          <c:marker>
            <c:symbol val="none"/>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EBD0-8942-B3E7-33411292867D}"/>
            </c:ext>
          </c:extLst>
        </c:ser>
        <c:ser>
          <c:idx val="2"/>
          <c:order val="2"/>
          <c:tx>
            <c:strRef>
              <c:f>Sheet1!$D$1</c:f>
              <c:strCache>
                <c:ptCount val="1"/>
                <c:pt idx="0">
                  <c:v>Series 3</c:v>
                </c:pt>
              </c:strCache>
            </c:strRef>
          </c:tx>
          <c:spPr>
            <a:ln w="22225" cap="rnd">
              <a:solidFill>
                <a:schemeClr val="accent3"/>
              </a:solidFill>
              <a:round/>
            </a:ln>
            <a:effectLst/>
          </c:spPr>
          <c:marker>
            <c:symbol val="none"/>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EBD0-8942-B3E7-33411292867D}"/>
            </c:ext>
          </c:extLst>
        </c:ser>
        <c:dLbls>
          <c:showLegendKey val="0"/>
          <c:showVal val="1"/>
          <c:showCatName val="0"/>
          <c:showSerName val="0"/>
          <c:showPercent val="0"/>
          <c:showBubbleSize val="0"/>
        </c:dLbls>
        <c:smooth val="0"/>
        <c:axId val="2004128192"/>
        <c:axId val="2004131840"/>
      </c:lineChart>
      <c:catAx>
        <c:axId val="200412819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ru-RU"/>
          </a:p>
        </c:txPr>
        <c:crossAx val="2004131840"/>
        <c:crosses val="autoZero"/>
        <c:auto val="1"/>
        <c:lblAlgn val="ctr"/>
        <c:lblOffset val="100"/>
        <c:noMultiLvlLbl val="0"/>
      </c:catAx>
      <c:valAx>
        <c:axId val="2004131840"/>
        <c:scaling>
          <c:orientation val="minMax"/>
        </c:scaling>
        <c:delete val="1"/>
        <c:axPos val="l"/>
        <c:numFmt formatCode="General" sourceLinked="1"/>
        <c:majorTickMark val="none"/>
        <c:minorTickMark val="none"/>
        <c:tickLblPos val="nextTo"/>
        <c:crossAx val="2004128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89F-B144-A478-8233BD20EC08}"/>
            </c:ext>
          </c:extLst>
        </c:ser>
        <c:ser>
          <c:idx val="1"/>
          <c:order val="1"/>
          <c:tx>
            <c:strRef>
              <c:f>Sheet1!$C$1</c:f>
              <c:strCache>
                <c:ptCount val="1"/>
                <c:pt idx="0">
                  <c:v>Series 2</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89F-B144-A478-8233BD20EC08}"/>
            </c:ext>
          </c:extLst>
        </c:ser>
        <c:ser>
          <c:idx val="2"/>
          <c:order val="2"/>
          <c:tx>
            <c:strRef>
              <c:f>Sheet1!$D$1</c:f>
              <c:strCache>
                <c:ptCount val="1"/>
                <c:pt idx="0">
                  <c:v>Series 3</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89F-B144-A478-8233BD20EC08}"/>
            </c:ext>
          </c:extLst>
        </c:ser>
        <c:dLbls>
          <c:showLegendKey val="0"/>
          <c:showVal val="1"/>
          <c:showCatName val="0"/>
          <c:showSerName val="0"/>
          <c:showPercent val="0"/>
          <c:showBubbleSize val="0"/>
        </c:dLbls>
        <c:gapWidth val="150"/>
        <c:axId val="1777759456"/>
        <c:axId val="1777763104"/>
      </c:barChart>
      <c:catAx>
        <c:axId val="17777594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ru-RU"/>
          </a:p>
        </c:txPr>
        <c:crossAx val="1777763104"/>
        <c:crosses val="autoZero"/>
        <c:auto val="1"/>
        <c:lblAlgn val="ctr"/>
        <c:lblOffset val="100"/>
        <c:noMultiLvlLbl val="0"/>
      </c:catAx>
      <c:valAx>
        <c:axId val="1777763104"/>
        <c:scaling>
          <c:orientation val="minMax"/>
        </c:scaling>
        <c:delete val="1"/>
        <c:axPos val="b"/>
        <c:numFmt formatCode="General" sourceLinked="1"/>
        <c:majorTickMark val="none"/>
        <c:minorTickMark val="none"/>
        <c:tickLblPos val="nextTo"/>
        <c:crossAx val="17777594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solidFill>
            <a:ln>
              <a:noFill/>
            </a:ln>
            <a:effectLst/>
          </c:spP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A87-B64A-B1AC-66B7366617BE}"/>
            </c:ext>
          </c:extLst>
        </c:ser>
        <c:ser>
          <c:idx val="1"/>
          <c:order val="1"/>
          <c:tx>
            <c:strRef>
              <c:f>Sheet1!$C$1</c:f>
              <c:strCache>
                <c:ptCount val="1"/>
                <c:pt idx="0">
                  <c:v>Series 2</c:v>
                </c:pt>
              </c:strCache>
            </c:strRef>
          </c:tx>
          <c:spPr>
            <a:solidFill>
              <a:schemeClr val="accent2"/>
            </a:solidFill>
            <a:ln>
              <a:noFill/>
            </a:ln>
            <a:effectLst/>
          </c:spP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4A87-B64A-B1AC-66B7366617BE}"/>
            </c:ext>
          </c:extLst>
        </c:ser>
        <c:ser>
          <c:idx val="2"/>
          <c:order val="2"/>
          <c:tx>
            <c:strRef>
              <c:f>Sheet1!$D$1</c:f>
              <c:strCache>
                <c:ptCount val="1"/>
                <c:pt idx="0">
                  <c:v>Series 3</c:v>
                </c:pt>
              </c:strCache>
            </c:strRef>
          </c:tx>
          <c:spPr>
            <a:solidFill>
              <a:schemeClr val="accent3"/>
            </a:solidFill>
            <a:ln>
              <a:noFill/>
            </a:ln>
            <a:effectLst/>
          </c:spP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4A87-B64A-B1AC-66B7366617BE}"/>
            </c:ext>
          </c:extLst>
        </c:ser>
        <c:dLbls>
          <c:showLegendKey val="0"/>
          <c:showVal val="1"/>
          <c:showCatName val="0"/>
          <c:showSerName val="0"/>
          <c:showPercent val="0"/>
          <c:showBubbleSize val="0"/>
        </c:dLbls>
        <c:axId val="1517796304"/>
        <c:axId val="1517799952"/>
      </c:areaChart>
      <c:catAx>
        <c:axId val="151779630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ru-RU"/>
          </a:p>
        </c:txPr>
        <c:crossAx val="1517799952"/>
        <c:crosses val="autoZero"/>
        <c:auto val="1"/>
        <c:lblAlgn val="ctr"/>
        <c:lblOffset val="100"/>
        <c:noMultiLvlLbl val="0"/>
      </c:catAx>
      <c:valAx>
        <c:axId val="1517799952"/>
        <c:scaling>
          <c:orientation val="minMax"/>
        </c:scaling>
        <c:delete val="1"/>
        <c:axPos val="l"/>
        <c:numFmt formatCode="General" sourceLinked="1"/>
        <c:majorTickMark val="none"/>
        <c:minorTickMark val="none"/>
        <c:tickLblPos val="nextTo"/>
        <c:crossAx val="151779630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Series 1</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DA16-184B-981B-FAEA7AE72390}"/>
            </c:ext>
          </c:extLst>
        </c:ser>
        <c:ser>
          <c:idx val="1"/>
          <c:order val="1"/>
          <c:tx>
            <c:strRef>
              <c:f>Sheet1!$C$1</c:f>
              <c:strCache>
                <c:ptCount val="1"/>
                <c:pt idx="0">
                  <c:v>Series 2</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DA16-184B-981B-FAEA7AE72390}"/>
            </c:ext>
          </c:extLst>
        </c:ser>
        <c:ser>
          <c:idx val="2"/>
          <c:order val="2"/>
          <c:tx>
            <c:strRef>
              <c:f>Sheet1!$D$1</c:f>
              <c:strCache>
                <c:ptCount val="1"/>
                <c:pt idx="0">
                  <c:v>Series 3</c:v>
                </c:pt>
              </c:strCache>
            </c:strRef>
          </c:tx>
          <c:spPr>
            <a:ln w="22225" cap="rnd">
              <a:solidFill>
                <a:schemeClr val="accent3"/>
              </a:solidFill>
              <a:round/>
            </a:ln>
            <a:effectLst/>
          </c:spPr>
          <c:marker>
            <c:symbol val="triangle"/>
            <c:size val="6"/>
            <c:spPr>
              <a:solidFill>
                <a:schemeClr val="accent3"/>
              </a:solidFill>
              <a:ln w="9525">
                <a:solidFill>
                  <a:schemeClr val="accent3"/>
                </a:solidFill>
                <a:round/>
              </a:ln>
              <a:effectLst/>
            </c:spPr>
          </c:marker>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ru-RU"/>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DA16-184B-981B-FAEA7AE72390}"/>
            </c:ext>
          </c:extLst>
        </c:ser>
        <c:dLbls>
          <c:showLegendKey val="0"/>
          <c:showVal val="1"/>
          <c:showCatName val="0"/>
          <c:showSerName val="0"/>
          <c:showPercent val="0"/>
          <c:showBubbleSize val="0"/>
        </c:dLbls>
        <c:marker val="1"/>
        <c:smooth val="0"/>
        <c:axId val="1351586176"/>
        <c:axId val="2044420928"/>
      </c:lineChart>
      <c:catAx>
        <c:axId val="13515861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ru-RU"/>
          </a:p>
        </c:txPr>
        <c:crossAx val="2044420928"/>
        <c:crosses val="autoZero"/>
        <c:auto val="1"/>
        <c:lblAlgn val="ctr"/>
        <c:lblOffset val="100"/>
        <c:noMultiLvlLbl val="0"/>
      </c:catAx>
      <c:valAx>
        <c:axId val="2044420928"/>
        <c:scaling>
          <c:orientation val="minMax"/>
        </c:scaling>
        <c:delete val="1"/>
        <c:axPos val="l"/>
        <c:numFmt formatCode="General" sourceLinked="1"/>
        <c:majorTickMark val="none"/>
        <c:minorTickMark val="none"/>
        <c:tickLblPos val="nextTo"/>
        <c:crossAx val="1351586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617D310-0C4F-4B4C-B025-B4A6F8DB9521}" type="datetimeFigureOut">
              <a:rPr lang="en-US" smtClean="0"/>
              <a:t>12/6/18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4B1BD57-0140-5543-8501-12A1D34515F5}" type="slidenum">
              <a:rPr lang="en-US" smtClean="0"/>
              <a:t>‹#›</a:t>
            </a:fld>
            <a:endParaRPr lang="en-US"/>
          </a:p>
        </p:txBody>
      </p:sp>
    </p:spTree>
    <p:extLst>
      <p:ext uri="{BB962C8B-B14F-4D97-AF65-F5344CB8AC3E}">
        <p14:creationId xmlns:p14="http://schemas.microsoft.com/office/powerpoint/2010/main" val="40610537"/>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jpg>
</file>

<file path=ppt/media/image2.jpg>
</file>

<file path=ppt/media/image3.tiff>
</file>

<file path=ppt/media/image4.tiff>
</file>

<file path=ppt/media/image5.tiff>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12/6/18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bg-BG"/>
          </a:p>
        </p:txBody>
      </p:sp>
      <p:sp>
        <p:nvSpPr>
          <p:cNvPr id="4" name="Slide Number Placeholder 3"/>
          <p:cNvSpPr>
            <a:spLocks noGrp="1"/>
          </p:cNvSpPr>
          <p:nvPr>
            <p:ph type="sldNum" sz="quarter" idx="10"/>
          </p:nvPr>
        </p:nvSpPr>
        <p:spPr/>
        <p:txBody>
          <a:bodyPr/>
          <a:lstStyle/>
          <a:p>
            <a:fld id="{51FA003C-ACE2-4EF7-AF62-71758D32E637}" type="slidenum">
              <a:rPr lang="bg-BG" smtClean="0"/>
              <a:t>9</a:t>
            </a:fld>
            <a:endParaRPr lang="bg-BG"/>
          </a:p>
        </p:txBody>
      </p:sp>
    </p:spTree>
    <p:extLst>
      <p:ext uri="{BB962C8B-B14F-4D97-AF65-F5344CB8AC3E}">
        <p14:creationId xmlns:p14="http://schemas.microsoft.com/office/powerpoint/2010/main" val="1502231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50</a:t>
            </a:fld>
            <a:endParaRPr lang="en-US" dirty="0"/>
          </a:p>
        </p:txBody>
      </p:sp>
    </p:spTree>
    <p:extLst>
      <p:ext uri="{BB962C8B-B14F-4D97-AF65-F5344CB8AC3E}">
        <p14:creationId xmlns:p14="http://schemas.microsoft.com/office/powerpoint/2010/main" val="1756085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51</a:t>
            </a:fld>
            <a:endParaRPr lang="en-US" dirty="0"/>
          </a:p>
        </p:txBody>
      </p:sp>
    </p:spTree>
    <p:extLst>
      <p:ext uri="{BB962C8B-B14F-4D97-AF65-F5344CB8AC3E}">
        <p14:creationId xmlns:p14="http://schemas.microsoft.com/office/powerpoint/2010/main" val="515662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52</a:t>
            </a:fld>
            <a:endParaRPr lang="en-US" dirty="0"/>
          </a:p>
        </p:txBody>
      </p:sp>
    </p:spTree>
    <p:extLst>
      <p:ext uri="{BB962C8B-B14F-4D97-AF65-F5344CB8AC3E}">
        <p14:creationId xmlns:p14="http://schemas.microsoft.com/office/powerpoint/2010/main" val="1754998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53</a:t>
            </a:fld>
            <a:endParaRPr lang="en-US" dirty="0"/>
          </a:p>
        </p:txBody>
      </p:sp>
    </p:spTree>
    <p:extLst>
      <p:ext uri="{BB962C8B-B14F-4D97-AF65-F5344CB8AC3E}">
        <p14:creationId xmlns:p14="http://schemas.microsoft.com/office/powerpoint/2010/main" val="822084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54</a:t>
            </a:fld>
            <a:endParaRPr lang="en-US" dirty="0"/>
          </a:p>
        </p:txBody>
      </p:sp>
    </p:spTree>
    <p:extLst>
      <p:ext uri="{BB962C8B-B14F-4D97-AF65-F5344CB8AC3E}">
        <p14:creationId xmlns:p14="http://schemas.microsoft.com/office/powerpoint/2010/main" val="14250240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bg-BG"/>
          </a:p>
        </p:txBody>
      </p:sp>
      <p:sp>
        <p:nvSpPr>
          <p:cNvPr id="4" name="Slide Number Placeholder 3"/>
          <p:cNvSpPr>
            <a:spLocks noGrp="1"/>
          </p:cNvSpPr>
          <p:nvPr>
            <p:ph type="sldNum" sz="quarter" idx="10"/>
          </p:nvPr>
        </p:nvSpPr>
        <p:spPr/>
        <p:txBody>
          <a:bodyPr/>
          <a:lstStyle/>
          <a:p>
            <a:fld id="{51FA003C-ACE2-4EF7-AF62-71758D32E637}" type="slidenum">
              <a:rPr lang="bg-BG" smtClean="0"/>
              <a:t>68</a:t>
            </a:fld>
            <a:endParaRPr lang="bg-BG"/>
          </a:p>
        </p:txBody>
      </p:sp>
    </p:spTree>
    <p:extLst>
      <p:ext uri="{BB962C8B-B14F-4D97-AF65-F5344CB8AC3E}">
        <p14:creationId xmlns:p14="http://schemas.microsoft.com/office/powerpoint/2010/main" val="166964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5" name="Text Box 1"/>
          <p:cNvSpPr txBox="1">
            <a:spLocks noGrp="1" noRot="1" noChangeAspect="1" noChangeArrowheads="1"/>
          </p:cNvSpPr>
          <p:nvPr>
            <p:ph type="sldImg"/>
          </p:nvPr>
        </p:nvSpPr>
        <p:spPr bwMode="auto">
          <a:xfrm>
            <a:off x="-16992600" y="-11796713"/>
            <a:ext cx="22166263" cy="1247140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1506" name="Text Box 2"/>
          <p:cNvSpPr txBox="1">
            <a:spLocks noGrp="1" noChangeArrowheads="1"/>
          </p:cNvSpPr>
          <p:nvPr>
            <p:ph type="body" idx="1"/>
          </p:nvPr>
        </p:nvSpPr>
        <p:spPr bwMode="auto">
          <a:xfrm>
            <a:off x="685800" y="4343400"/>
            <a:ext cx="5464175" cy="40925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856669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1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1_Placeholder-Imag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2525425" y="4090497"/>
            <a:ext cx="6070498" cy="5122984"/>
          </a:xfrm>
          <a:solidFill>
            <a:schemeClr val="bg1">
              <a:lumMod val="95000"/>
            </a:schemeClr>
          </a:solidFill>
        </p:spPr>
        <p:txBody>
          <a:bodyPr>
            <a:normAutofit/>
          </a:bodyPr>
          <a:lstStyle>
            <a:lvl1pPr>
              <a:defRPr sz="2800"/>
            </a:lvl1pPr>
          </a:lstStyle>
          <a:p>
            <a:endParaRPr lang="en-US"/>
          </a:p>
        </p:txBody>
      </p:sp>
      <p:sp>
        <p:nvSpPr>
          <p:cNvPr id="12" name="Picture Placeholder 2"/>
          <p:cNvSpPr>
            <a:spLocks noGrp="1"/>
          </p:cNvSpPr>
          <p:nvPr>
            <p:ph type="pic" sz="quarter" idx="11"/>
          </p:nvPr>
        </p:nvSpPr>
        <p:spPr>
          <a:xfrm>
            <a:off x="9290373" y="4090497"/>
            <a:ext cx="6070499" cy="5122984"/>
          </a:xfrm>
          <a:solidFill>
            <a:schemeClr val="bg1">
              <a:lumMod val="95000"/>
            </a:schemeClr>
          </a:solidFill>
        </p:spPr>
        <p:txBody>
          <a:bodyPr>
            <a:normAutofit/>
          </a:bodyPr>
          <a:lstStyle>
            <a:lvl1pPr>
              <a:defRPr sz="2800"/>
            </a:lvl1pPr>
          </a:lstStyle>
          <a:p>
            <a:endParaRPr lang="en-US" dirty="0"/>
          </a:p>
        </p:txBody>
      </p:sp>
      <p:sp>
        <p:nvSpPr>
          <p:cNvPr id="13" name="Picture Placeholder 2"/>
          <p:cNvSpPr>
            <a:spLocks noGrp="1"/>
          </p:cNvSpPr>
          <p:nvPr>
            <p:ph type="pic" sz="quarter" idx="12"/>
          </p:nvPr>
        </p:nvSpPr>
        <p:spPr>
          <a:xfrm>
            <a:off x="16055324" y="4090497"/>
            <a:ext cx="6070498" cy="5122983"/>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05908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2_Placeholder-Imag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1703190" y="4031881"/>
            <a:ext cx="7001188" cy="5122984"/>
          </a:xfrm>
          <a:solidFill>
            <a:schemeClr val="bg1">
              <a:lumMod val="95000"/>
            </a:schemeClr>
          </a:solidFill>
        </p:spPr>
        <p:txBody>
          <a:bodyPr>
            <a:normAutofit/>
          </a:bodyPr>
          <a:lstStyle>
            <a:lvl1pPr>
              <a:defRPr sz="2800"/>
            </a:lvl1pPr>
          </a:lstStyle>
          <a:p>
            <a:endParaRPr lang="en-US"/>
          </a:p>
        </p:txBody>
      </p:sp>
      <p:sp>
        <p:nvSpPr>
          <p:cNvPr id="10" name="Picture Placeholder 2"/>
          <p:cNvSpPr>
            <a:spLocks noGrp="1"/>
          </p:cNvSpPr>
          <p:nvPr>
            <p:ph type="pic" sz="quarter" idx="11"/>
          </p:nvPr>
        </p:nvSpPr>
        <p:spPr>
          <a:xfrm>
            <a:off x="8704378" y="4031881"/>
            <a:ext cx="7001187" cy="5122984"/>
          </a:xfrm>
          <a:solidFill>
            <a:schemeClr val="bg1">
              <a:lumMod val="95000"/>
            </a:schemeClr>
          </a:solidFill>
        </p:spPr>
        <p:txBody>
          <a:bodyPr>
            <a:normAutofit/>
          </a:bodyPr>
          <a:lstStyle>
            <a:lvl1pPr>
              <a:defRPr sz="2800"/>
            </a:lvl1pPr>
          </a:lstStyle>
          <a:p>
            <a:endParaRPr lang="en-US" dirty="0"/>
          </a:p>
        </p:txBody>
      </p:sp>
      <p:sp>
        <p:nvSpPr>
          <p:cNvPr id="11" name="Picture Placeholder 2"/>
          <p:cNvSpPr>
            <a:spLocks noGrp="1"/>
          </p:cNvSpPr>
          <p:nvPr>
            <p:ph type="pic" sz="quarter" idx="12"/>
          </p:nvPr>
        </p:nvSpPr>
        <p:spPr>
          <a:xfrm>
            <a:off x="15705565" y="4031881"/>
            <a:ext cx="7001188" cy="5122985"/>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1057660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0_Placeholder-Image">
    <p:spTree>
      <p:nvGrpSpPr>
        <p:cNvPr id="1" name=""/>
        <p:cNvGrpSpPr/>
        <p:nvPr/>
      </p:nvGrpSpPr>
      <p:grpSpPr>
        <a:xfrm>
          <a:off x="0" y="0"/>
          <a:ext cx="0" cy="0"/>
          <a:chOff x="0" y="0"/>
          <a:chExt cx="0" cy="0"/>
        </a:xfrm>
      </p:grpSpPr>
      <p:sp>
        <p:nvSpPr>
          <p:cNvPr id="9" name="Picture Placeholder 2"/>
          <p:cNvSpPr>
            <a:spLocks noGrp="1"/>
          </p:cNvSpPr>
          <p:nvPr>
            <p:ph type="pic" sz="quarter" idx="10"/>
          </p:nvPr>
        </p:nvSpPr>
        <p:spPr>
          <a:xfrm>
            <a:off x="1" y="7342908"/>
            <a:ext cx="8125882" cy="6373091"/>
          </a:xfrm>
          <a:solidFill>
            <a:schemeClr val="bg1">
              <a:lumMod val="95000"/>
            </a:schemeClr>
          </a:solidFill>
        </p:spPr>
        <p:txBody>
          <a:bodyPr>
            <a:normAutofit/>
          </a:bodyPr>
          <a:lstStyle>
            <a:lvl1pPr>
              <a:defRPr sz="2800"/>
            </a:lvl1pPr>
          </a:lstStyle>
          <a:p>
            <a:endParaRPr lang="en-US"/>
          </a:p>
        </p:txBody>
      </p:sp>
      <p:sp>
        <p:nvSpPr>
          <p:cNvPr id="8" name="Picture Placeholder 2"/>
          <p:cNvSpPr>
            <a:spLocks noGrp="1"/>
          </p:cNvSpPr>
          <p:nvPr>
            <p:ph type="pic" sz="quarter" idx="11"/>
          </p:nvPr>
        </p:nvSpPr>
        <p:spPr>
          <a:xfrm>
            <a:off x="16251768" y="7342908"/>
            <a:ext cx="8125882" cy="6373091"/>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608803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Placeholder-Image">
    <p:spTree>
      <p:nvGrpSpPr>
        <p:cNvPr id="1" name=""/>
        <p:cNvGrpSpPr/>
        <p:nvPr/>
      </p:nvGrpSpPr>
      <p:grpSpPr>
        <a:xfrm>
          <a:off x="0" y="0"/>
          <a:ext cx="0" cy="0"/>
          <a:chOff x="0" y="0"/>
          <a:chExt cx="0" cy="0"/>
        </a:xfrm>
      </p:grpSpPr>
      <p:sp>
        <p:nvSpPr>
          <p:cNvPr id="12" name="Picture Placeholder 2"/>
          <p:cNvSpPr>
            <a:spLocks noGrp="1"/>
          </p:cNvSpPr>
          <p:nvPr>
            <p:ph type="pic" sz="quarter" idx="10"/>
          </p:nvPr>
        </p:nvSpPr>
        <p:spPr>
          <a:xfrm>
            <a:off x="1" y="0"/>
            <a:ext cx="12188824" cy="13715999"/>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260995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9_Placeholder-Image">
    <p:spTree>
      <p:nvGrpSpPr>
        <p:cNvPr id="1" name=""/>
        <p:cNvGrpSpPr/>
        <p:nvPr/>
      </p:nvGrpSpPr>
      <p:grpSpPr>
        <a:xfrm>
          <a:off x="0" y="0"/>
          <a:ext cx="0" cy="0"/>
          <a:chOff x="0" y="0"/>
          <a:chExt cx="0" cy="0"/>
        </a:xfrm>
      </p:grpSpPr>
      <p:sp>
        <p:nvSpPr>
          <p:cNvPr id="22" name="Picture Placeholder 6"/>
          <p:cNvSpPr>
            <a:spLocks noGrp="1"/>
          </p:cNvSpPr>
          <p:nvPr>
            <p:ph type="pic" sz="quarter" idx="14"/>
          </p:nvPr>
        </p:nvSpPr>
        <p:spPr>
          <a:xfrm>
            <a:off x="4126445" y="3890508"/>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23" name="Picture Placeholder 6"/>
          <p:cNvSpPr>
            <a:spLocks noGrp="1"/>
          </p:cNvSpPr>
          <p:nvPr>
            <p:ph type="pic" sz="quarter" idx="18"/>
          </p:nvPr>
        </p:nvSpPr>
        <p:spPr>
          <a:xfrm>
            <a:off x="9027879" y="3890508"/>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24" name="Picture Placeholder 6"/>
          <p:cNvSpPr>
            <a:spLocks noGrp="1"/>
          </p:cNvSpPr>
          <p:nvPr>
            <p:ph type="pic" sz="quarter" idx="19"/>
          </p:nvPr>
        </p:nvSpPr>
        <p:spPr>
          <a:xfrm>
            <a:off x="13929312" y="3890508"/>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25" name="Picture Placeholder 6"/>
          <p:cNvSpPr>
            <a:spLocks noGrp="1"/>
          </p:cNvSpPr>
          <p:nvPr>
            <p:ph type="pic" sz="quarter" idx="20"/>
          </p:nvPr>
        </p:nvSpPr>
        <p:spPr>
          <a:xfrm>
            <a:off x="18260331" y="3890508"/>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30" name="Picture Placeholder 6"/>
          <p:cNvSpPr>
            <a:spLocks noGrp="1"/>
          </p:cNvSpPr>
          <p:nvPr>
            <p:ph type="pic" sz="quarter" idx="21"/>
          </p:nvPr>
        </p:nvSpPr>
        <p:spPr>
          <a:xfrm>
            <a:off x="4126445" y="8469341"/>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31" name="Picture Placeholder 6"/>
          <p:cNvSpPr>
            <a:spLocks noGrp="1"/>
          </p:cNvSpPr>
          <p:nvPr>
            <p:ph type="pic" sz="quarter" idx="22"/>
          </p:nvPr>
        </p:nvSpPr>
        <p:spPr>
          <a:xfrm>
            <a:off x="9027879" y="8469341"/>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32" name="Picture Placeholder 6"/>
          <p:cNvSpPr>
            <a:spLocks noGrp="1"/>
          </p:cNvSpPr>
          <p:nvPr>
            <p:ph type="pic" sz="quarter" idx="23"/>
          </p:nvPr>
        </p:nvSpPr>
        <p:spPr>
          <a:xfrm>
            <a:off x="13929312" y="8469341"/>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
        <p:nvSpPr>
          <p:cNvPr id="33" name="Picture Placeholder 6"/>
          <p:cNvSpPr>
            <a:spLocks noGrp="1"/>
          </p:cNvSpPr>
          <p:nvPr>
            <p:ph type="pic" sz="quarter" idx="24"/>
          </p:nvPr>
        </p:nvSpPr>
        <p:spPr>
          <a:xfrm>
            <a:off x="18260331" y="8469341"/>
            <a:ext cx="2272678" cy="2272678"/>
          </a:xfrm>
          <a:prstGeom prst="rect">
            <a:avLst/>
          </a:prstGeom>
          <a:solidFill>
            <a:schemeClr val="bg1">
              <a:lumMod val="95000"/>
            </a:schemeClr>
          </a:solidFill>
        </p:spPr>
        <p:txBody>
          <a:bodyPr>
            <a:normAutofit/>
          </a:bodyPr>
          <a:lstStyle>
            <a:lvl1pPr>
              <a:defRPr sz="2000"/>
            </a:lvl1pPr>
          </a:lstStyle>
          <a:p>
            <a:endParaRPr lang="en-US" dirty="0"/>
          </a:p>
        </p:txBody>
      </p:sp>
    </p:spTree>
    <p:extLst>
      <p:ext uri="{BB962C8B-B14F-4D97-AF65-F5344CB8AC3E}">
        <p14:creationId xmlns:p14="http://schemas.microsoft.com/office/powerpoint/2010/main" val="2897007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Placeholder-Image">
    <p:spTree>
      <p:nvGrpSpPr>
        <p:cNvPr id="1" name=""/>
        <p:cNvGrpSpPr/>
        <p:nvPr/>
      </p:nvGrpSpPr>
      <p:grpSpPr>
        <a:xfrm>
          <a:off x="0" y="0"/>
          <a:ext cx="0" cy="0"/>
          <a:chOff x="0" y="0"/>
          <a:chExt cx="0" cy="0"/>
        </a:xfrm>
      </p:grpSpPr>
      <p:sp>
        <p:nvSpPr>
          <p:cNvPr id="19" name="Picture Placeholder 2"/>
          <p:cNvSpPr>
            <a:spLocks noGrp="1"/>
          </p:cNvSpPr>
          <p:nvPr>
            <p:ph type="pic" sz="quarter" idx="17"/>
          </p:nvPr>
        </p:nvSpPr>
        <p:spPr>
          <a:xfrm>
            <a:off x="0" y="0"/>
            <a:ext cx="6088205" cy="13716000"/>
          </a:xfrm>
          <a:solidFill>
            <a:schemeClr val="bg1">
              <a:lumMod val="95000"/>
            </a:schemeClr>
          </a:solidFill>
        </p:spPr>
        <p:txBody>
          <a:bodyPr>
            <a:normAutofit/>
          </a:bodyPr>
          <a:lstStyle>
            <a:lvl1pPr>
              <a:defRPr sz="2800"/>
            </a:lvl1pPr>
          </a:lstStyle>
          <a:p>
            <a:endParaRPr lang="en-US"/>
          </a:p>
        </p:txBody>
      </p:sp>
      <p:sp>
        <p:nvSpPr>
          <p:cNvPr id="20" name="Picture Placeholder 2"/>
          <p:cNvSpPr>
            <a:spLocks noGrp="1"/>
          </p:cNvSpPr>
          <p:nvPr>
            <p:ph type="pic" sz="quarter" idx="18"/>
          </p:nvPr>
        </p:nvSpPr>
        <p:spPr>
          <a:xfrm>
            <a:off x="6100620" y="0"/>
            <a:ext cx="6088205" cy="13716000"/>
          </a:xfrm>
          <a:solidFill>
            <a:schemeClr val="bg1">
              <a:lumMod val="95000"/>
            </a:schemeClr>
          </a:solidFill>
        </p:spPr>
        <p:txBody>
          <a:bodyPr>
            <a:normAutofit/>
          </a:bodyPr>
          <a:lstStyle>
            <a:lvl1pPr>
              <a:defRPr sz="2800"/>
            </a:lvl1pPr>
          </a:lstStyle>
          <a:p>
            <a:endParaRPr lang="en-US"/>
          </a:p>
        </p:txBody>
      </p:sp>
      <p:sp>
        <p:nvSpPr>
          <p:cNvPr id="21" name="Picture Placeholder 2"/>
          <p:cNvSpPr>
            <a:spLocks noGrp="1"/>
          </p:cNvSpPr>
          <p:nvPr>
            <p:ph type="pic" sz="quarter" idx="19"/>
          </p:nvPr>
        </p:nvSpPr>
        <p:spPr>
          <a:xfrm>
            <a:off x="12181376" y="0"/>
            <a:ext cx="6088205" cy="13716000"/>
          </a:xfrm>
          <a:solidFill>
            <a:schemeClr val="bg1">
              <a:lumMod val="95000"/>
            </a:schemeClr>
          </a:solidFill>
        </p:spPr>
        <p:txBody>
          <a:bodyPr>
            <a:normAutofit/>
          </a:bodyPr>
          <a:lstStyle>
            <a:lvl1pPr>
              <a:defRPr sz="2800"/>
            </a:lvl1pPr>
          </a:lstStyle>
          <a:p>
            <a:endParaRPr lang="en-US"/>
          </a:p>
        </p:txBody>
      </p:sp>
      <p:sp>
        <p:nvSpPr>
          <p:cNvPr id="22" name="Picture Placeholder 2"/>
          <p:cNvSpPr>
            <a:spLocks noGrp="1"/>
          </p:cNvSpPr>
          <p:nvPr>
            <p:ph type="pic" sz="quarter" idx="20"/>
          </p:nvPr>
        </p:nvSpPr>
        <p:spPr>
          <a:xfrm>
            <a:off x="18281996" y="0"/>
            <a:ext cx="6088205" cy="13716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1906683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4_Placeholder-Image">
    <p:spTree>
      <p:nvGrpSpPr>
        <p:cNvPr id="1" name=""/>
        <p:cNvGrpSpPr/>
        <p:nvPr/>
      </p:nvGrpSpPr>
      <p:grpSpPr>
        <a:xfrm>
          <a:off x="0" y="0"/>
          <a:ext cx="0" cy="0"/>
          <a:chOff x="0" y="0"/>
          <a:chExt cx="0" cy="0"/>
        </a:xfrm>
      </p:grpSpPr>
      <p:sp>
        <p:nvSpPr>
          <p:cNvPr id="9" name="Picture Placeholder 2"/>
          <p:cNvSpPr>
            <a:spLocks noGrp="1"/>
          </p:cNvSpPr>
          <p:nvPr>
            <p:ph type="pic" sz="quarter" idx="15"/>
          </p:nvPr>
        </p:nvSpPr>
        <p:spPr>
          <a:xfrm>
            <a:off x="11795467" y="8428606"/>
            <a:ext cx="5408124" cy="4220594"/>
          </a:xfrm>
          <a:solidFill>
            <a:schemeClr val="bg1">
              <a:lumMod val="95000"/>
            </a:schemeClr>
          </a:solidFill>
        </p:spPr>
        <p:txBody>
          <a:bodyPr>
            <a:normAutofit/>
          </a:bodyPr>
          <a:lstStyle>
            <a:lvl1pPr>
              <a:defRPr sz="2800"/>
            </a:lvl1pPr>
          </a:lstStyle>
          <a:p>
            <a:endParaRPr lang="en-US"/>
          </a:p>
        </p:txBody>
      </p:sp>
      <p:sp>
        <p:nvSpPr>
          <p:cNvPr id="10" name="Picture Placeholder 2"/>
          <p:cNvSpPr>
            <a:spLocks noGrp="1"/>
          </p:cNvSpPr>
          <p:nvPr>
            <p:ph type="pic" sz="quarter" idx="13"/>
          </p:nvPr>
        </p:nvSpPr>
        <p:spPr>
          <a:xfrm>
            <a:off x="2059021" y="4208012"/>
            <a:ext cx="9519561" cy="8441188"/>
          </a:xfrm>
          <a:solidFill>
            <a:schemeClr val="bg1">
              <a:lumMod val="95000"/>
            </a:schemeClr>
          </a:solidFill>
        </p:spPr>
        <p:txBody>
          <a:bodyPr>
            <a:normAutofit/>
          </a:bodyPr>
          <a:lstStyle>
            <a:lvl1pPr>
              <a:defRPr sz="2800"/>
            </a:lvl1pPr>
          </a:lstStyle>
          <a:p>
            <a:endParaRPr lang="en-US"/>
          </a:p>
        </p:txBody>
      </p:sp>
      <p:sp>
        <p:nvSpPr>
          <p:cNvPr id="15" name="Picture Placeholder 2"/>
          <p:cNvSpPr>
            <a:spLocks noGrp="1"/>
          </p:cNvSpPr>
          <p:nvPr>
            <p:ph type="pic" sz="quarter" idx="16"/>
          </p:nvPr>
        </p:nvSpPr>
        <p:spPr>
          <a:xfrm>
            <a:off x="17203589" y="4208012"/>
            <a:ext cx="5408125" cy="4220594"/>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745528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Macbook Mockup">
    <p:spTree>
      <p:nvGrpSpPr>
        <p:cNvPr id="1" name=""/>
        <p:cNvGrpSpPr/>
        <p:nvPr/>
      </p:nvGrpSpPr>
      <p:grpSpPr>
        <a:xfrm>
          <a:off x="0" y="0"/>
          <a:ext cx="0" cy="0"/>
          <a:chOff x="0" y="0"/>
          <a:chExt cx="0" cy="0"/>
        </a:xfrm>
      </p:grpSpPr>
      <p:sp>
        <p:nvSpPr>
          <p:cNvPr id="11" name="Picture Placeholder 4"/>
          <p:cNvSpPr>
            <a:spLocks noGrp="1"/>
          </p:cNvSpPr>
          <p:nvPr>
            <p:ph type="pic" sz="quarter" idx="10"/>
          </p:nvPr>
        </p:nvSpPr>
        <p:spPr>
          <a:xfrm>
            <a:off x="4111023" y="9421730"/>
            <a:ext cx="1929384" cy="1929384"/>
          </a:xfrm>
          <a:prstGeom prst="ellipse">
            <a:avLst/>
          </a:prstGeom>
          <a:solidFill>
            <a:schemeClr val="bg1">
              <a:lumMod val="95000"/>
            </a:schemeClr>
          </a:solidFill>
        </p:spPr>
        <p:txBody>
          <a:bodyPr>
            <a:normAutofit/>
          </a:bodyPr>
          <a:lstStyle>
            <a:lvl1pPr>
              <a:defRPr sz="2000"/>
            </a:lvl1pPr>
          </a:lstStyle>
          <a:p>
            <a:endParaRPr lang="en-US"/>
          </a:p>
        </p:txBody>
      </p:sp>
      <p:sp>
        <p:nvSpPr>
          <p:cNvPr id="12" name="Picture Placeholder 4"/>
          <p:cNvSpPr>
            <a:spLocks noGrp="1"/>
          </p:cNvSpPr>
          <p:nvPr>
            <p:ph type="pic" sz="quarter" idx="11"/>
          </p:nvPr>
        </p:nvSpPr>
        <p:spPr>
          <a:xfrm>
            <a:off x="11355470" y="9446722"/>
            <a:ext cx="1929384" cy="1929384"/>
          </a:xfrm>
          <a:prstGeom prst="ellipse">
            <a:avLst/>
          </a:prstGeom>
          <a:solidFill>
            <a:schemeClr val="bg1">
              <a:lumMod val="95000"/>
            </a:schemeClr>
          </a:solidFill>
        </p:spPr>
        <p:txBody>
          <a:bodyPr>
            <a:normAutofit/>
          </a:bodyPr>
          <a:lstStyle>
            <a:lvl1pPr>
              <a:defRPr sz="2000"/>
            </a:lvl1pPr>
          </a:lstStyle>
          <a:p>
            <a:endParaRPr lang="en-US" dirty="0"/>
          </a:p>
        </p:txBody>
      </p:sp>
      <p:sp>
        <p:nvSpPr>
          <p:cNvPr id="13" name="Picture Placeholder 4"/>
          <p:cNvSpPr>
            <a:spLocks noGrp="1"/>
          </p:cNvSpPr>
          <p:nvPr>
            <p:ph type="pic" sz="quarter" idx="12"/>
          </p:nvPr>
        </p:nvSpPr>
        <p:spPr>
          <a:xfrm>
            <a:off x="18446906" y="9421730"/>
            <a:ext cx="1929384" cy="1929384"/>
          </a:xfrm>
          <a:prstGeom prst="ellipse">
            <a:avLst/>
          </a:prstGeom>
          <a:solidFill>
            <a:schemeClr val="bg1">
              <a:lumMod val="95000"/>
            </a:schemeClr>
          </a:solidFill>
        </p:spPr>
        <p:txBody>
          <a:bodyPr>
            <a:normAutofit/>
          </a:bodyPr>
          <a:lstStyle>
            <a:lvl1pPr>
              <a:defRPr sz="2000"/>
            </a:lvl1pPr>
          </a:lstStyle>
          <a:p>
            <a:endParaRPr lang="en-US" dirty="0"/>
          </a:p>
        </p:txBody>
      </p:sp>
    </p:spTree>
    <p:extLst>
      <p:ext uri="{BB962C8B-B14F-4D97-AF65-F5344CB8AC3E}">
        <p14:creationId xmlns:p14="http://schemas.microsoft.com/office/powerpoint/2010/main" val="12951663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Main">
    <p:spTree>
      <p:nvGrpSpPr>
        <p:cNvPr id="1" name=""/>
        <p:cNvGrpSpPr/>
        <p:nvPr/>
      </p:nvGrpSpPr>
      <p:grpSpPr>
        <a:xfrm>
          <a:off x="0" y="0"/>
          <a:ext cx="0" cy="0"/>
          <a:chOff x="0" y="0"/>
          <a:chExt cx="0" cy="0"/>
        </a:xfrm>
      </p:grpSpPr>
      <p:sp>
        <p:nvSpPr>
          <p:cNvPr id="6" name="Picture Placeholder 13"/>
          <p:cNvSpPr>
            <a:spLocks noGrp="1"/>
          </p:cNvSpPr>
          <p:nvPr>
            <p:ph type="pic" sz="quarter" idx="14"/>
          </p:nvPr>
        </p:nvSpPr>
        <p:spPr>
          <a:xfrm>
            <a:off x="11209703" y="4407444"/>
            <a:ext cx="13167947" cy="6521824"/>
          </a:xfr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7351187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Main">
    <p:spTree>
      <p:nvGrpSpPr>
        <p:cNvPr id="1" name=""/>
        <p:cNvGrpSpPr/>
        <p:nvPr/>
      </p:nvGrpSpPr>
      <p:grpSpPr>
        <a:xfrm>
          <a:off x="0" y="0"/>
          <a:ext cx="0" cy="0"/>
          <a:chOff x="0" y="0"/>
          <a:chExt cx="0" cy="0"/>
        </a:xfrm>
      </p:grpSpPr>
      <p:sp>
        <p:nvSpPr>
          <p:cNvPr id="6" name="Picture Placeholder 13"/>
          <p:cNvSpPr>
            <a:spLocks noGrp="1"/>
          </p:cNvSpPr>
          <p:nvPr>
            <p:ph type="pic" sz="quarter" idx="14"/>
          </p:nvPr>
        </p:nvSpPr>
        <p:spPr>
          <a:xfrm>
            <a:off x="8122022" y="0"/>
            <a:ext cx="8145300" cy="13716000"/>
          </a:xfr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667061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laceholder-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77650" cy="13715999"/>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111651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Master-Placeholder">
    <p:spTree>
      <p:nvGrpSpPr>
        <p:cNvPr id="1" name=""/>
        <p:cNvGrpSpPr/>
        <p:nvPr/>
      </p:nvGrpSpPr>
      <p:grpSpPr>
        <a:xfrm>
          <a:off x="0" y="0"/>
          <a:ext cx="0" cy="0"/>
          <a:chOff x="0" y="0"/>
          <a:chExt cx="0" cy="0"/>
        </a:xfrm>
      </p:grpSpPr>
      <p:sp>
        <p:nvSpPr>
          <p:cNvPr id="4" name="Picture Placeholder 4"/>
          <p:cNvSpPr>
            <a:spLocks noGrp="1"/>
          </p:cNvSpPr>
          <p:nvPr>
            <p:ph type="pic" sz="quarter" idx="10"/>
          </p:nvPr>
        </p:nvSpPr>
        <p:spPr>
          <a:xfrm>
            <a:off x="0" y="0"/>
            <a:ext cx="24377649" cy="8500532"/>
          </a:xfrm>
          <a:solidFill>
            <a:schemeClr val="bg1">
              <a:lumMod val="95000"/>
            </a:schemeClr>
          </a:solidFill>
        </p:spPr>
        <p:txBody>
          <a:bodyPr>
            <a:normAutofit/>
          </a:bodyPr>
          <a:lstStyle>
            <a:lvl1pPr>
              <a:defRPr sz="2400"/>
            </a:lvl1pPr>
          </a:lstStyle>
          <a:p>
            <a:endParaRPr lang="en-US"/>
          </a:p>
        </p:txBody>
      </p:sp>
      <p:sp>
        <p:nvSpPr>
          <p:cNvPr id="12" name="Picture Placeholder 4"/>
          <p:cNvSpPr>
            <a:spLocks noGrp="1"/>
          </p:cNvSpPr>
          <p:nvPr>
            <p:ph type="pic" sz="quarter" idx="11"/>
          </p:nvPr>
        </p:nvSpPr>
        <p:spPr>
          <a:xfrm>
            <a:off x="3747638" y="5104844"/>
            <a:ext cx="3336329" cy="5949760"/>
          </a:xfrm>
          <a:solidFill>
            <a:schemeClr val="bg1">
              <a:lumMod val="95000"/>
            </a:schemeClr>
          </a:solidFill>
        </p:spPr>
        <p:txBody>
          <a:bodyPr>
            <a:normAutofit/>
          </a:bodyPr>
          <a:lstStyle>
            <a:lvl1pPr>
              <a:defRPr sz="2400"/>
            </a:lvl1pPr>
          </a:lstStyle>
          <a:p>
            <a:endParaRPr lang="en-US"/>
          </a:p>
        </p:txBody>
      </p:sp>
      <p:sp>
        <p:nvSpPr>
          <p:cNvPr id="13" name="Picture Placeholder 4"/>
          <p:cNvSpPr>
            <a:spLocks noGrp="1"/>
          </p:cNvSpPr>
          <p:nvPr>
            <p:ph type="pic" sz="quarter" idx="12"/>
          </p:nvPr>
        </p:nvSpPr>
        <p:spPr>
          <a:xfrm>
            <a:off x="10459853" y="5104844"/>
            <a:ext cx="3336329" cy="5949760"/>
          </a:xfrm>
          <a:solidFill>
            <a:schemeClr val="bg1">
              <a:lumMod val="95000"/>
            </a:schemeClr>
          </a:solidFill>
        </p:spPr>
        <p:txBody>
          <a:bodyPr>
            <a:normAutofit/>
          </a:bodyPr>
          <a:lstStyle>
            <a:lvl1pPr>
              <a:defRPr sz="2400"/>
            </a:lvl1pPr>
          </a:lstStyle>
          <a:p>
            <a:endParaRPr lang="en-US"/>
          </a:p>
        </p:txBody>
      </p:sp>
      <p:sp>
        <p:nvSpPr>
          <p:cNvPr id="14" name="Picture Placeholder 4"/>
          <p:cNvSpPr>
            <a:spLocks noGrp="1"/>
          </p:cNvSpPr>
          <p:nvPr>
            <p:ph type="pic" sz="quarter" idx="13"/>
          </p:nvPr>
        </p:nvSpPr>
        <p:spPr>
          <a:xfrm>
            <a:off x="17169810" y="5104844"/>
            <a:ext cx="3336329" cy="5949760"/>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19463725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Master-Placeholder-">
    <p:spTree>
      <p:nvGrpSpPr>
        <p:cNvPr id="1" name=""/>
        <p:cNvGrpSpPr/>
        <p:nvPr/>
      </p:nvGrpSpPr>
      <p:grpSpPr>
        <a:xfrm>
          <a:off x="0" y="0"/>
          <a:ext cx="0" cy="0"/>
          <a:chOff x="0" y="0"/>
          <a:chExt cx="0" cy="0"/>
        </a:xfrm>
      </p:grpSpPr>
      <p:sp>
        <p:nvSpPr>
          <p:cNvPr id="12" name="Picture Placeholder 4"/>
          <p:cNvSpPr>
            <a:spLocks noGrp="1"/>
          </p:cNvSpPr>
          <p:nvPr>
            <p:ph type="pic" sz="quarter" idx="11"/>
          </p:nvPr>
        </p:nvSpPr>
        <p:spPr>
          <a:xfrm>
            <a:off x="0" y="-1"/>
            <a:ext cx="24423370" cy="6867525"/>
          </a:xfrm>
          <a:solidFill>
            <a:schemeClr val="bg1">
              <a:lumMod val="95000"/>
            </a:schemeClr>
          </a:solidFill>
        </p:spPr>
        <p:txBody>
          <a:bodyPr>
            <a:normAutofit/>
          </a:bodyPr>
          <a:lstStyle>
            <a:lvl1pPr>
              <a:defRPr sz="2400"/>
            </a:lvl1pPr>
          </a:lstStyle>
          <a:p>
            <a:endParaRPr lang="en-US"/>
          </a:p>
        </p:txBody>
      </p:sp>
      <p:sp>
        <p:nvSpPr>
          <p:cNvPr id="9" name="Picture Placeholder 4"/>
          <p:cNvSpPr>
            <a:spLocks noGrp="1"/>
          </p:cNvSpPr>
          <p:nvPr>
            <p:ph type="pic" sz="quarter" idx="12"/>
          </p:nvPr>
        </p:nvSpPr>
        <p:spPr>
          <a:xfrm>
            <a:off x="0" y="5572125"/>
            <a:ext cx="8412479" cy="8143875"/>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19659954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Master-Placeholder-">
    <p:spTree>
      <p:nvGrpSpPr>
        <p:cNvPr id="1" name=""/>
        <p:cNvGrpSpPr/>
        <p:nvPr/>
      </p:nvGrpSpPr>
      <p:grpSpPr>
        <a:xfrm>
          <a:off x="0" y="0"/>
          <a:ext cx="0" cy="0"/>
          <a:chOff x="0" y="0"/>
          <a:chExt cx="0" cy="0"/>
        </a:xfrm>
      </p:grpSpPr>
      <p:sp>
        <p:nvSpPr>
          <p:cNvPr id="6" name="Picture Placeholder 4"/>
          <p:cNvSpPr>
            <a:spLocks noGrp="1"/>
          </p:cNvSpPr>
          <p:nvPr>
            <p:ph type="pic" sz="quarter" idx="11"/>
          </p:nvPr>
        </p:nvSpPr>
        <p:spPr>
          <a:xfrm>
            <a:off x="0" y="-1"/>
            <a:ext cx="24423370" cy="8540398"/>
          </a:xfrm>
          <a:solidFill>
            <a:schemeClr val="bg1">
              <a:lumMod val="95000"/>
            </a:schemeClr>
          </a:solidFill>
        </p:spPr>
        <p:txBody>
          <a:bodyPr>
            <a:normAutofit/>
          </a:bodyPr>
          <a:lstStyle>
            <a:lvl1pPr>
              <a:defRPr sz="2400"/>
            </a:lvl1pPr>
          </a:lstStyle>
          <a:p>
            <a:endParaRPr lang="en-US"/>
          </a:p>
        </p:txBody>
      </p:sp>
      <p:sp>
        <p:nvSpPr>
          <p:cNvPr id="9" name="Picture Placeholder 4"/>
          <p:cNvSpPr>
            <a:spLocks noGrp="1"/>
          </p:cNvSpPr>
          <p:nvPr>
            <p:ph type="pic" sz="quarter" idx="12"/>
          </p:nvPr>
        </p:nvSpPr>
        <p:spPr>
          <a:xfrm>
            <a:off x="9123995" y="5813269"/>
            <a:ext cx="5967616" cy="7902731"/>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3405193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Master-Placeholder-">
    <p:spTree>
      <p:nvGrpSpPr>
        <p:cNvPr id="1" name=""/>
        <p:cNvGrpSpPr/>
        <p:nvPr/>
      </p:nvGrpSpPr>
      <p:grpSpPr>
        <a:xfrm>
          <a:off x="0" y="0"/>
          <a:ext cx="0" cy="0"/>
          <a:chOff x="0" y="0"/>
          <a:chExt cx="0" cy="0"/>
        </a:xfrm>
      </p:grpSpPr>
      <p:sp>
        <p:nvSpPr>
          <p:cNvPr id="10" name="Picture Placeholder 4"/>
          <p:cNvSpPr>
            <a:spLocks noGrp="1"/>
          </p:cNvSpPr>
          <p:nvPr>
            <p:ph type="pic" sz="quarter" idx="11"/>
          </p:nvPr>
        </p:nvSpPr>
        <p:spPr>
          <a:xfrm>
            <a:off x="0" y="-1"/>
            <a:ext cx="24423370" cy="8540398"/>
          </a:xfrm>
          <a:solidFill>
            <a:schemeClr val="bg1">
              <a:lumMod val="95000"/>
            </a:schemeClr>
          </a:solidFill>
        </p:spPr>
        <p:txBody>
          <a:bodyPr>
            <a:normAutofit/>
          </a:bodyPr>
          <a:lstStyle>
            <a:lvl1pPr>
              <a:defRPr sz="2400"/>
            </a:lvl1pPr>
          </a:lstStyle>
          <a:p>
            <a:endParaRPr lang="en-US"/>
          </a:p>
        </p:txBody>
      </p:sp>
      <p:sp>
        <p:nvSpPr>
          <p:cNvPr id="13" name="Picture Placeholder 4"/>
          <p:cNvSpPr>
            <a:spLocks noGrp="1"/>
          </p:cNvSpPr>
          <p:nvPr>
            <p:ph type="pic" sz="quarter" idx="12"/>
          </p:nvPr>
        </p:nvSpPr>
        <p:spPr>
          <a:xfrm>
            <a:off x="7487723" y="6858126"/>
            <a:ext cx="2666386" cy="3460584"/>
          </a:xfrm>
          <a:solidFill>
            <a:schemeClr val="bg1">
              <a:lumMod val="95000"/>
            </a:schemeClr>
          </a:solidFill>
        </p:spPr>
        <p:txBody>
          <a:bodyPr>
            <a:normAutofit/>
          </a:bodyPr>
          <a:lstStyle>
            <a:lvl1pPr>
              <a:defRPr sz="2400"/>
            </a:lvl1pPr>
          </a:lstStyle>
          <a:p>
            <a:endParaRPr lang="en-US"/>
          </a:p>
        </p:txBody>
      </p:sp>
      <p:sp>
        <p:nvSpPr>
          <p:cNvPr id="14" name="Picture Placeholder 4"/>
          <p:cNvSpPr>
            <a:spLocks noGrp="1"/>
          </p:cNvSpPr>
          <p:nvPr>
            <p:ph type="pic" sz="quarter" idx="13"/>
          </p:nvPr>
        </p:nvSpPr>
        <p:spPr>
          <a:xfrm>
            <a:off x="10806976" y="6858126"/>
            <a:ext cx="2666386" cy="3460584"/>
          </a:xfrm>
          <a:solidFill>
            <a:schemeClr val="bg1">
              <a:lumMod val="95000"/>
            </a:schemeClr>
          </a:solidFill>
        </p:spPr>
        <p:txBody>
          <a:bodyPr>
            <a:normAutofit/>
          </a:bodyPr>
          <a:lstStyle>
            <a:lvl1pPr>
              <a:defRPr sz="2400"/>
            </a:lvl1pPr>
          </a:lstStyle>
          <a:p>
            <a:endParaRPr lang="en-US"/>
          </a:p>
        </p:txBody>
      </p:sp>
      <p:sp>
        <p:nvSpPr>
          <p:cNvPr id="15" name="Picture Placeholder 4"/>
          <p:cNvSpPr>
            <a:spLocks noGrp="1"/>
          </p:cNvSpPr>
          <p:nvPr>
            <p:ph type="pic" sz="quarter" idx="14"/>
          </p:nvPr>
        </p:nvSpPr>
        <p:spPr>
          <a:xfrm>
            <a:off x="13940379" y="6858126"/>
            <a:ext cx="2666386" cy="3460584"/>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6012368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Master-Placeholder-">
    <p:spTree>
      <p:nvGrpSpPr>
        <p:cNvPr id="1" name=""/>
        <p:cNvGrpSpPr/>
        <p:nvPr/>
      </p:nvGrpSpPr>
      <p:grpSpPr>
        <a:xfrm>
          <a:off x="0" y="0"/>
          <a:ext cx="0" cy="0"/>
          <a:chOff x="0" y="0"/>
          <a:chExt cx="0" cy="0"/>
        </a:xfrm>
      </p:grpSpPr>
      <p:sp>
        <p:nvSpPr>
          <p:cNvPr id="10" name="Picture Placeholder 4"/>
          <p:cNvSpPr>
            <a:spLocks noGrp="1"/>
          </p:cNvSpPr>
          <p:nvPr>
            <p:ph type="pic" sz="quarter" idx="11"/>
          </p:nvPr>
        </p:nvSpPr>
        <p:spPr>
          <a:xfrm>
            <a:off x="7956667" y="4958807"/>
            <a:ext cx="8357714" cy="6228342"/>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265981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Master-Placeholder-">
    <p:spTree>
      <p:nvGrpSpPr>
        <p:cNvPr id="1" name=""/>
        <p:cNvGrpSpPr/>
        <p:nvPr/>
      </p:nvGrpSpPr>
      <p:grpSpPr>
        <a:xfrm>
          <a:off x="0" y="0"/>
          <a:ext cx="0" cy="0"/>
          <a:chOff x="0" y="0"/>
          <a:chExt cx="0" cy="0"/>
        </a:xfrm>
      </p:grpSpPr>
      <p:sp>
        <p:nvSpPr>
          <p:cNvPr id="10" name="Picture Placeholder 4"/>
          <p:cNvSpPr>
            <a:spLocks noGrp="1"/>
          </p:cNvSpPr>
          <p:nvPr>
            <p:ph type="pic" sz="quarter" idx="11"/>
          </p:nvPr>
        </p:nvSpPr>
        <p:spPr>
          <a:xfrm>
            <a:off x="0" y="1975334"/>
            <a:ext cx="11723065" cy="9723205"/>
          </a:xfrm>
          <a:solidFill>
            <a:schemeClr val="bg1">
              <a:lumMod val="95000"/>
            </a:schemeClr>
          </a:solidFill>
          <a:ln>
            <a:noFill/>
          </a:ln>
        </p:spPr>
        <p:txBody>
          <a:bodyPr>
            <a:normAutofit/>
          </a:bodyPr>
          <a:lstStyle>
            <a:lvl1pPr>
              <a:defRPr sz="2400"/>
            </a:lvl1pPr>
          </a:lstStyle>
          <a:p>
            <a:endParaRPr lang="en-US"/>
          </a:p>
        </p:txBody>
      </p:sp>
    </p:spTree>
    <p:extLst>
      <p:ext uri="{BB962C8B-B14F-4D97-AF65-F5344CB8AC3E}">
        <p14:creationId xmlns:p14="http://schemas.microsoft.com/office/powerpoint/2010/main" val="18339220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Master-Placeholder-">
    <p:spTree>
      <p:nvGrpSpPr>
        <p:cNvPr id="1" name=""/>
        <p:cNvGrpSpPr/>
        <p:nvPr/>
      </p:nvGrpSpPr>
      <p:grpSpPr>
        <a:xfrm>
          <a:off x="0" y="0"/>
          <a:ext cx="0" cy="0"/>
          <a:chOff x="0" y="0"/>
          <a:chExt cx="0" cy="0"/>
        </a:xfrm>
      </p:grpSpPr>
      <p:sp>
        <p:nvSpPr>
          <p:cNvPr id="6" name="Picture Placeholder 4"/>
          <p:cNvSpPr>
            <a:spLocks noGrp="1"/>
          </p:cNvSpPr>
          <p:nvPr>
            <p:ph type="pic" sz="quarter" idx="11"/>
          </p:nvPr>
        </p:nvSpPr>
        <p:spPr>
          <a:xfrm>
            <a:off x="8368334" y="5300456"/>
            <a:ext cx="7607690" cy="4731613"/>
          </a:xfrm>
          <a:solidFill>
            <a:schemeClr val="bg1">
              <a:lumMod val="95000"/>
            </a:schemeClr>
          </a:solidFill>
          <a:ln>
            <a:noFill/>
          </a:ln>
        </p:spPr>
        <p:txBody>
          <a:bodyPr>
            <a:normAutofit/>
          </a:bodyPr>
          <a:lstStyle>
            <a:lvl1pPr>
              <a:defRPr sz="2400"/>
            </a:lvl1pPr>
          </a:lstStyle>
          <a:p>
            <a:endParaRPr lang="en-US"/>
          </a:p>
        </p:txBody>
      </p:sp>
    </p:spTree>
    <p:extLst>
      <p:ext uri="{BB962C8B-B14F-4D97-AF65-F5344CB8AC3E}">
        <p14:creationId xmlns:p14="http://schemas.microsoft.com/office/powerpoint/2010/main" val="1269233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6_Master-Placeholder-">
    <p:spTree>
      <p:nvGrpSpPr>
        <p:cNvPr id="1" name=""/>
        <p:cNvGrpSpPr/>
        <p:nvPr/>
      </p:nvGrpSpPr>
      <p:grpSpPr>
        <a:xfrm>
          <a:off x="0" y="0"/>
          <a:ext cx="0" cy="0"/>
          <a:chOff x="0" y="0"/>
          <a:chExt cx="0" cy="0"/>
        </a:xfrm>
      </p:grpSpPr>
      <p:sp>
        <p:nvSpPr>
          <p:cNvPr id="8" name="Picture Placeholder 7"/>
          <p:cNvSpPr>
            <a:spLocks noGrp="1"/>
          </p:cNvSpPr>
          <p:nvPr>
            <p:ph type="pic" sz="quarter" idx="11" hasCustomPrompt="1"/>
          </p:nvPr>
        </p:nvSpPr>
        <p:spPr>
          <a:xfrm>
            <a:off x="4761786" y="1948821"/>
            <a:ext cx="3805081" cy="3805084"/>
          </a:xfrm>
          <a:prstGeom prst="ellipse">
            <a:avLst/>
          </a:prstGeom>
          <a:solidFill>
            <a:schemeClr val="bg1">
              <a:lumMod val="95000"/>
            </a:schemeClr>
          </a:solidFill>
          <a:ln>
            <a:noFill/>
          </a:ln>
        </p:spPr>
        <p:txBody>
          <a:bodyPr wrap="square">
            <a:noAutofit/>
          </a:bodyPr>
          <a:lstStyle>
            <a:lvl1pPr>
              <a:defRPr sz="2400"/>
            </a:lvl1pPr>
          </a:lstStyle>
          <a:p>
            <a:r>
              <a:rPr lang="en-US" dirty="0"/>
              <a:t>Drag Here</a:t>
            </a:r>
          </a:p>
        </p:txBody>
      </p:sp>
      <p:sp>
        <p:nvSpPr>
          <p:cNvPr id="10" name="Picture Placeholder 9"/>
          <p:cNvSpPr>
            <a:spLocks noGrp="1"/>
          </p:cNvSpPr>
          <p:nvPr>
            <p:ph type="pic" sz="quarter" idx="12" hasCustomPrompt="1"/>
          </p:nvPr>
        </p:nvSpPr>
        <p:spPr>
          <a:xfrm>
            <a:off x="16404348" y="1948821"/>
            <a:ext cx="3805081" cy="3805084"/>
          </a:xfrm>
          <a:prstGeom prst="ellipse">
            <a:avLst/>
          </a:prstGeom>
          <a:solidFill>
            <a:schemeClr val="bg1">
              <a:lumMod val="95000"/>
            </a:schemeClr>
          </a:solidFill>
          <a:ln>
            <a:noFill/>
          </a:ln>
        </p:spPr>
        <p:txBody>
          <a:bodyPr wrap="square">
            <a:noAutofit/>
          </a:bodyPr>
          <a:lstStyle>
            <a:lvl1pPr>
              <a:defRPr sz="2400"/>
            </a:lvl1pPr>
          </a:lstStyle>
          <a:p>
            <a:r>
              <a:rPr lang="en-US" dirty="0"/>
              <a:t>Drag Here</a:t>
            </a:r>
          </a:p>
        </p:txBody>
      </p:sp>
    </p:spTree>
    <p:extLst>
      <p:ext uri="{BB962C8B-B14F-4D97-AF65-F5344CB8AC3E}">
        <p14:creationId xmlns:p14="http://schemas.microsoft.com/office/powerpoint/2010/main" val="3689924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Main">
    <p:spTree>
      <p:nvGrpSpPr>
        <p:cNvPr id="1" name=""/>
        <p:cNvGrpSpPr/>
        <p:nvPr/>
      </p:nvGrpSpPr>
      <p:grpSpPr>
        <a:xfrm>
          <a:off x="0" y="0"/>
          <a:ext cx="0" cy="0"/>
          <a:chOff x="0" y="0"/>
          <a:chExt cx="0" cy="0"/>
        </a:xfrm>
      </p:grpSpPr>
      <p:sp>
        <p:nvSpPr>
          <p:cNvPr id="4" name="Picture Placeholder 13"/>
          <p:cNvSpPr>
            <a:spLocks noGrp="1"/>
          </p:cNvSpPr>
          <p:nvPr>
            <p:ph type="pic" sz="quarter" idx="14"/>
          </p:nvPr>
        </p:nvSpPr>
        <p:spPr>
          <a:xfrm>
            <a:off x="0" y="0"/>
            <a:ext cx="24377649" cy="6781799"/>
          </a:xfrm>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059227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1" y="0"/>
            <a:ext cx="24423368" cy="13716000"/>
          </a:xfrm>
          <a:effectLst/>
        </p:spPr>
        <p:txBody>
          <a:bodyPr>
            <a:normAutofit/>
          </a:bodyPr>
          <a:lstStyle>
            <a:lvl1pPr marL="0" indent="0">
              <a:buNone/>
              <a:defRPr sz="42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390230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Placeholder-Image">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2188824" y="0"/>
            <a:ext cx="12188825" cy="13715999"/>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5970104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laceholder_">
    <p:spTree>
      <p:nvGrpSpPr>
        <p:cNvPr id="1" name=""/>
        <p:cNvGrpSpPr/>
        <p:nvPr/>
      </p:nvGrpSpPr>
      <p:grpSpPr>
        <a:xfrm>
          <a:off x="0" y="0"/>
          <a:ext cx="0" cy="0"/>
          <a:chOff x="0" y="0"/>
          <a:chExt cx="0" cy="0"/>
        </a:xfrm>
      </p:grpSpPr>
      <p:sp>
        <p:nvSpPr>
          <p:cNvPr id="24" name="Picture Placeholder 13"/>
          <p:cNvSpPr>
            <a:spLocks noGrp="1" noChangeAspect="1"/>
          </p:cNvSpPr>
          <p:nvPr>
            <p:ph type="pic" sz="quarter" idx="13"/>
          </p:nvPr>
        </p:nvSpPr>
        <p:spPr>
          <a:xfrm>
            <a:off x="0" y="0"/>
            <a:ext cx="6085485" cy="8940800"/>
          </a:xfrm>
          <a:prstGeom prst="rect">
            <a:avLst/>
          </a:prstGeo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14"/>
          </p:nvPr>
        </p:nvSpPr>
        <p:spPr>
          <a:xfrm>
            <a:off x="6087490" y="0"/>
            <a:ext cx="6085485" cy="8940800"/>
          </a:xfrm>
          <a:prstGeom prst="rect">
            <a:avLst/>
          </a:prstGeo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26" name="Picture Placeholder 13"/>
          <p:cNvSpPr>
            <a:spLocks noGrp="1" noChangeAspect="1"/>
          </p:cNvSpPr>
          <p:nvPr>
            <p:ph type="pic" sz="quarter" idx="15"/>
          </p:nvPr>
        </p:nvSpPr>
        <p:spPr>
          <a:xfrm>
            <a:off x="12170808" y="0"/>
            <a:ext cx="6085485" cy="13716000"/>
          </a:xfrm>
          <a:prstGeom prst="rect">
            <a:avLst/>
          </a:prstGeom>
          <a:noFill/>
          <a:effectLst/>
        </p:spPr>
        <p:txBody>
          <a:bodyPr>
            <a:normAutofit/>
          </a:bodyPr>
          <a:lstStyle>
            <a:lvl1pPr marL="0" indent="0">
              <a:buNone/>
              <a:defRPr sz="2800">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16"/>
          </p:nvPr>
        </p:nvSpPr>
        <p:spPr>
          <a:xfrm>
            <a:off x="18258298" y="0"/>
            <a:ext cx="6085485" cy="8940800"/>
          </a:xfrm>
          <a:prstGeom prst="rect">
            <a:avLst/>
          </a:prstGeom>
          <a:solidFill>
            <a:schemeClr val="bg1">
              <a:lumMod val="95000"/>
            </a:schemeClr>
          </a:solidFill>
          <a:effectLst/>
        </p:spPr>
        <p:txBody>
          <a:bodyPr>
            <a:normAutofit/>
          </a:bodyPr>
          <a:lstStyle>
            <a:lvl1pPr marL="0" indent="0">
              <a:buNone/>
              <a:defRPr sz="28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65317939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77650" cy="13715999"/>
          </a:xfrm>
        </p:spPr>
        <p:txBody>
          <a:bodyPr>
            <a:normAutofit/>
          </a:bodyPr>
          <a:lstStyle>
            <a:lvl1pPr>
              <a:defRPr sz="2800"/>
            </a:lvl1pPr>
          </a:lstStyle>
          <a:p>
            <a:endParaRPr lang="en-US"/>
          </a:p>
        </p:txBody>
      </p:sp>
    </p:spTree>
    <p:extLst>
      <p:ext uri="{BB962C8B-B14F-4D97-AF65-F5344CB8AC3E}">
        <p14:creationId xmlns:p14="http://schemas.microsoft.com/office/powerpoint/2010/main" val="13949190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ogos 1">
    <p:spTree>
      <p:nvGrpSpPr>
        <p:cNvPr id="1" name=""/>
        <p:cNvGrpSpPr/>
        <p:nvPr/>
      </p:nvGrpSpPr>
      <p:grpSpPr>
        <a:xfrm>
          <a:off x="0" y="0"/>
          <a:ext cx="0" cy="0"/>
          <a:chOff x="0" y="0"/>
          <a:chExt cx="0" cy="0"/>
        </a:xfrm>
      </p:grpSpPr>
      <p:sp>
        <p:nvSpPr>
          <p:cNvPr id="15" name="Picture Placeholder 17"/>
          <p:cNvSpPr>
            <a:spLocks noGrp="1"/>
          </p:cNvSpPr>
          <p:nvPr>
            <p:ph type="pic" sz="quarter" idx="14"/>
          </p:nvPr>
        </p:nvSpPr>
        <p:spPr>
          <a:xfrm>
            <a:off x="2477148" y="5398510"/>
            <a:ext cx="5387546" cy="2669056"/>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16" name="Picture Placeholder 17"/>
          <p:cNvSpPr>
            <a:spLocks noGrp="1"/>
          </p:cNvSpPr>
          <p:nvPr>
            <p:ph type="pic" sz="quarter" idx="15"/>
          </p:nvPr>
        </p:nvSpPr>
        <p:spPr>
          <a:xfrm>
            <a:off x="9495052" y="5398508"/>
            <a:ext cx="5387546" cy="2669057"/>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17" name="Picture Placeholder 17"/>
          <p:cNvSpPr>
            <a:spLocks noGrp="1"/>
          </p:cNvSpPr>
          <p:nvPr>
            <p:ph type="pic" sz="quarter" idx="16"/>
          </p:nvPr>
        </p:nvSpPr>
        <p:spPr>
          <a:xfrm>
            <a:off x="2477148" y="8747193"/>
            <a:ext cx="5387546" cy="2669056"/>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18" name="Picture Placeholder 17"/>
          <p:cNvSpPr>
            <a:spLocks noGrp="1"/>
          </p:cNvSpPr>
          <p:nvPr>
            <p:ph type="pic" sz="quarter" idx="17"/>
          </p:nvPr>
        </p:nvSpPr>
        <p:spPr>
          <a:xfrm>
            <a:off x="9495052" y="8747191"/>
            <a:ext cx="5387546" cy="2669057"/>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19" name="Picture Placeholder 17"/>
          <p:cNvSpPr>
            <a:spLocks noGrp="1"/>
          </p:cNvSpPr>
          <p:nvPr>
            <p:ph type="pic" sz="quarter" idx="18"/>
          </p:nvPr>
        </p:nvSpPr>
        <p:spPr>
          <a:xfrm>
            <a:off x="16464262" y="5398507"/>
            <a:ext cx="5387546" cy="2669057"/>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20" name="Picture Placeholder 17"/>
          <p:cNvSpPr>
            <a:spLocks noGrp="1"/>
          </p:cNvSpPr>
          <p:nvPr>
            <p:ph type="pic" sz="quarter" idx="19"/>
          </p:nvPr>
        </p:nvSpPr>
        <p:spPr>
          <a:xfrm>
            <a:off x="16464262" y="8747191"/>
            <a:ext cx="5387546" cy="2669057"/>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Tree>
    <p:extLst>
      <p:ext uri="{BB962C8B-B14F-4D97-AF65-F5344CB8AC3E}">
        <p14:creationId xmlns:p14="http://schemas.microsoft.com/office/powerpoint/2010/main" val="15632236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Logos">
    <p:spTree>
      <p:nvGrpSpPr>
        <p:cNvPr id="1" name=""/>
        <p:cNvGrpSpPr/>
        <p:nvPr/>
      </p:nvGrpSpPr>
      <p:grpSpPr>
        <a:xfrm>
          <a:off x="0" y="0"/>
          <a:ext cx="0" cy="0"/>
          <a:chOff x="0" y="0"/>
          <a:chExt cx="0" cy="0"/>
        </a:xfrm>
      </p:grpSpPr>
      <p:sp>
        <p:nvSpPr>
          <p:cNvPr id="34" name="Picture Placeholder 17"/>
          <p:cNvSpPr>
            <a:spLocks noGrp="1"/>
          </p:cNvSpPr>
          <p:nvPr>
            <p:ph type="pic" sz="quarter" idx="18"/>
          </p:nvPr>
        </p:nvSpPr>
        <p:spPr>
          <a:xfrm>
            <a:off x="2378754" y="2225977"/>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35" name="Picture Placeholder 17"/>
          <p:cNvSpPr>
            <a:spLocks noGrp="1"/>
          </p:cNvSpPr>
          <p:nvPr>
            <p:ph type="pic" sz="quarter" idx="19"/>
          </p:nvPr>
        </p:nvSpPr>
        <p:spPr>
          <a:xfrm>
            <a:off x="5788866" y="2225977"/>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36" name="Picture Placeholder 17"/>
          <p:cNvSpPr>
            <a:spLocks noGrp="1"/>
          </p:cNvSpPr>
          <p:nvPr>
            <p:ph type="pic" sz="quarter" idx="20"/>
          </p:nvPr>
        </p:nvSpPr>
        <p:spPr>
          <a:xfrm>
            <a:off x="9198978" y="2227111"/>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37" name="Picture Placeholder 17"/>
          <p:cNvSpPr>
            <a:spLocks noGrp="1"/>
          </p:cNvSpPr>
          <p:nvPr>
            <p:ph type="pic" sz="quarter" idx="21"/>
          </p:nvPr>
        </p:nvSpPr>
        <p:spPr>
          <a:xfrm>
            <a:off x="2378754" y="5599644"/>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38" name="Picture Placeholder 17"/>
          <p:cNvSpPr>
            <a:spLocks noGrp="1"/>
          </p:cNvSpPr>
          <p:nvPr>
            <p:ph type="pic" sz="quarter" idx="22"/>
          </p:nvPr>
        </p:nvSpPr>
        <p:spPr>
          <a:xfrm>
            <a:off x="5788866" y="5599644"/>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39" name="Picture Placeholder 17"/>
          <p:cNvSpPr>
            <a:spLocks noGrp="1"/>
          </p:cNvSpPr>
          <p:nvPr>
            <p:ph type="pic" sz="quarter" idx="23"/>
          </p:nvPr>
        </p:nvSpPr>
        <p:spPr>
          <a:xfrm>
            <a:off x="9198978" y="5600778"/>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40" name="Picture Placeholder 17"/>
          <p:cNvSpPr>
            <a:spLocks noGrp="1"/>
          </p:cNvSpPr>
          <p:nvPr>
            <p:ph type="pic" sz="quarter" idx="24"/>
          </p:nvPr>
        </p:nvSpPr>
        <p:spPr>
          <a:xfrm>
            <a:off x="2378754" y="9017259"/>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41" name="Picture Placeholder 17"/>
          <p:cNvSpPr>
            <a:spLocks noGrp="1"/>
          </p:cNvSpPr>
          <p:nvPr>
            <p:ph type="pic" sz="quarter" idx="25"/>
          </p:nvPr>
        </p:nvSpPr>
        <p:spPr>
          <a:xfrm>
            <a:off x="5788866" y="9017259"/>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
        <p:nvSpPr>
          <p:cNvPr id="42" name="Picture Placeholder 17"/>
          <p:cNvSpPr>
            <a:spLocks noGrp="1"/>
          </p:cNvSpPr>
          <p:nvPr>
            <p:ph type="pic" sz="quarter" idx="26"/>
          </p:nvPr>
        </p:nvSpPr>
        <p:spPr>
          <a:xfrm>
            <a:off x="9198978" y="9018393"/>
            <a:ext cx="2505342" cy="2497692"/>
          </a:xfrm>
          <a:solidFill>
            <a:schemeClr val="bg1">
              <a:lumMod val="95000"/>
            </a:schemeClr>
          </a:solidFill>
        </p:spPr>
        <p:txBody>
          <a:bodyPr>
            <a:normAutofit/>
          </a:bodyPr>
          <a:lstStyle>
            <a:lvl1pPr marL="0" indent="0">
              <a:buNone/>
              <a:defRPr sz="2799">
                <a:solidFill>
                  <a:schemeClr val="tx1"/>
                </a:solidFill>
              </a:defRPr>
            </a:lvl1pPr>
          </a:lstStyle>
          <a:p>
            <a:endParaRPr lang="en-US" dirty="0"/>
          </a:p>
        </p:txBody>
      </p:sp>
    </p:spTree>
    <p:extLst>
      <p:ext uri="{BB962C8B-B14F-4D97-AF65-F5344CB8AC3E}">
        <p14:creationId xmlns:p14="http://schemas.microsoft.com/office/powerpoint/2010/main" val="14078040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5_Master-Placeholder">
    <p:spTree>
      <p:nvGrpSpPr>
        <p:cNvPr id="1" name=""/>
        <p:cNvGrpSpPr/>
        <p:nvPr/>
      </p:nvGrpSpPr>
      <p:grpSpPr>
        <a:xfrm>
          <a:off x="0" y="0"/>
          <a:ext cx="0" cy="0"/>
          <a:chOff x="0" y="0"/>
          <a:chExt cx="0" cy="0"/>
        </a:xfrm>
      </p:grpSpPr>
      <p:sp>
        <p:nvSpPr>
          <p:cNvPr id="6" name="Picture Placeholder 4"/>
          <p:cNvSpPr>
            <a:spLocks noGrp="1"/>
          </p:cNvSpPr>
          <p:nvPr>
            <p:ph type="pic" sz="quarter" idx="10"/>
          </p:nvPr>
        </p:nvSpPr>
        <p:spPr>
          <a:xfrm>
            <a:off x="0" y="0"/>
            <a:ext cx="24377649" cy="6691746"/>
          </a:xfrm>
          <a:solidFill>
            <a:schemeClr val="bg1">
              <a:lumMod val="95000"/>
            </a:schemeClr>
          </a:solidFill>
        </p:spPr>
        <p:txBody>
          <a:bodyPr>
            <a:normAutofit/>
          </a:bodyPr>
          <a:lstStyle>
            <a:lvl1pPr>
              <a:defRPr sz="2400"/>
            </a:lvl1pPr>
          </a:lstStyle>
          <a:p>
            <a:endParaRPr lang="en-US"/>
          </a:p>
        </p:txBody>
      </p:sp>
    </p:spTree>
    <p:extLst>
      <p:ext uri="{BB962C8B-B14F-4D97-AF65-F5344CB8AC3E}">
        <p14:creationId xmlns:p14="http://schemas.microsoft.com/office/powerpoint/2010/main" val="499926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2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12188825" y="0"/>
            <a:ext cx="12188825" cy="6858000"/>
          </a:xfrm>
          <a:solidFill>
            <a:schemeClr val="bg1">
              <a:lumMod val="95000"/>
            </a:schemeClr>
          </a:solidFill>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0" y="0"/>
            <a:ext cx="12188825" cy="6858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951271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3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12188825" y="6858000"/>
            <a:ext cx="12188825" cy="6858000"/>
          </a:xfrm>
          <a:solidFill>
            <a:schemeClr val="bg1">
              <a:lumMod val="95000"/>
            </a:schemeClr>
          </a:solidFill>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0" y="6858000"/>
            <a:ext cx="12188825" cy="6858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031378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4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0" y="6858000"/>
            <a:ext cx="12188825" cy="6858000"/>
          </a:xfrm>
          <a:solidFill>
            <a:schemeClr val="bg1">
              <a:lumMod val="95000"/>
            </a:schemeClr>
          </a:solidFill>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0" y="0"/>
            <a:ext cx="12188825" cy="6858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86673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5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12188825" y="6858000"/>
            <a:ext cx="12188825" cy="6858000"/>
          </a:xfrm>
          <a:solidFill>
            <a:schemeClr val="bg1">
              <a:lumMod val="95000"/>
            </a:schemeClr>
          </a:solidFill>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12188825" y="0"/>
            <a:ext cx="12188825" cy="6858000"/>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083400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6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0" y="0"/>
            <a:ext cx="8940802" cy="13715999"/>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936117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7_Placeholder-Image">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6115989" y="0"/>
            <a:ext cx="6020412" cy="4176223"/>
          </a:xfrm>
          <a:solidFill>
            <a:schemeClr val="bg1">
              <a:lumMod val="95000"/>
            </a:schemeClr>
          </a:solidFill>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1" y="4281977"/>
            <a:ext cx="6020411" cy="4176223"/>
          </a:xfrm>
          <a:solidFill>
            <a:schemeClr val="bg1">
              <a:lumMod val="95000"/>
            </a:schemeClr>
          </a:solidFill>
        </p:spPr>
        <p:txBody>
          <a:bodyPr>
            <a:normAutofit/>
          </a:bodyPr>
          <a:lstStyle>
            <a:lvl1pPr>
              <a:defRPr sz="2800"/>
            </a:lvl1pPr>
          </a:lstStyle>
          <a:p>
            <a:endParaRPr lang="en-US"/>
          </a:p>
        </p:txBody>
      </p:sp>
      <p:sp>
        <p:nvSpPr>
          <p:cNvPr id="11" name="Picture Placeholder 2"/>
          <p:cNvSpPr>
            <a:spLocks noGrp="1"/>
          </p:cNvSpPr>
          <p:nvPr>
            <p:ph type="pic" sz="quarter" idx="12"/>
          </p:nvPr>
        </p:nvSpPr>
        <p:spPr>
          <a:xfrm>
            <a:off x="18352602" y="0"/>
            <a:ext cx="6025048" cy="4176223"/>
          </a:xfrm>
          <a:solidFill>
            <a:schemeClr val="bg1">
              <a:lumMod val="95000"/>
            </a:schemeClr>
          </a:solidFill>
        </p:spPr>
        <p:txBody>
          <a:bodyPr>
            <a:normAutofit/>
          </a:bodyPr>
          <a:lstStyle>
            <a:lvl1pPr>
              <a:defRPr sz="2800"/>
            </a:lvl1pPr>
          </a:lstStyle>
          <a:p>
            <a:endParaRPr lang="en-US"/>
          </a:p>
        </p:txBody>
      </p:sp>
      <p:sp>
        <p:nvSpPr>
          <p:cNvPr id="12" name="Picture Placeholder 2"/>
          <p:cNvSpPr>
            <a:spLocks noGrp="1"/>
          </p:cNvSpPr>
          <p:nvPr>
            <p:ph type="pic" sz="quarter" idx="13"/>
          </p:nvPr>
        </p:nvSpPr>
        <p:spPr>
          <a:xfrm>
            <a:off x="12231978" y="4318161"/>
            <a:ext cx="6020412" cy="4140039"/>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15240846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5" name="Oval 4"/>
          <p:cNvSpPr/>
          <p:nvPr userDrawn="1"/>
        </p:nvSpPr>
        <p:spPr>
          <a:xfrm rot="16200000">
            <a:off x="22199868" y="666271"/>
            <a:ext cx="521207" cy="52391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charset="0"/>
            </a:endParaRPr>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Box 9"/>
          <p:cNvSpPr txBox="1"/>
          <p:nvPr userDrawn="1"/>
        </p:nvSpPr>
        <p:spPr>
          <a:xfrm>
            <a:off x="22130252" y="668286"/>
            <a:ext cx="786038" cy="461628"/>
          </a:xfrm>
          <a:prstGeom prst="rect">
            <a:avLst/>
          </a:prstGeom>
          <a:noFill/>
        </p:spPr>
        <p:txBody>
          <a:bodyPr wrap="none" lIns="182843" tIns="91422" rIns="182843" bIns="91422" rtlCol="0">
            <a:spAutoFit/>
          </a:bodyPr>
          <a:lstStyle/>
          <a:p>
            <a:pPr algn="ctr"/>
            <a:fld id="{260E2A6B-A809-4840-BF14-8648BC0BDF87}" type="slidenum">
              <a:rPr lang="id-ID" sz="1800" b="0" i="0" smtClean="0">
                <a:solidFill>
                  <a:schemeClr val="bg1"/>
                </a:solidFill>
                <a:latin typeface="Montserrat Light" charset="0"/>
                <a:ea typeface="Montserrat Light" charset="0"/>
                <a:cs typeface="Montserrat Light" charset="0"/>
              </a:rPr>
              <a:pPr algn="ctr"/>
              <a:t>‹#›</a:t>
            </a:fld>
            <a:r>
              <a:rPr lang="id-ID" sz="1800" b="0" i="0" dirty="0">
                <a:solidFill>
                  <a:schemeClr val="bg1"/>
                </a:solidFill>
                <a:latin typeface="Montserrat Light" charset="0"/>
                <a:ea typeface="Montserrat Light" charset="0"/>
                <a:cs typeface="Montserrat Light" charset="0"/>
              </a:rPr>
              <a:t>  </a:t>
            </a:r>
          </a:p>
        </p:txBody>
      </p:sp>
      <p:sp>
        <p:nvSpPr>
          <p:cNvPr id="4" name="Title Placeholder 3"/>
          <p:cNvSpPr>
            <a:spLocks noGrp="1"/>
          </p:cNvSpPr>
          <p:nvPr>
            <p:ph type="title"/>
          </p:nvPr>
        </p:nvSpPr>
        <p:spPr>
          <a:xfrm>
            <a:off x="1676400" y="730250"/>
            <a:ext cx="21024850" cy="2651125"/>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877" r:id="rId1"/>
    <p:sldLayoutId id="2147483901" r:id="rId2"/>
    <p:sldLayoutId id="2147483959" r:id="rId3"/>
    <p:sldLayoutId id="2147484026" r:id="rId4"/>
    <p:sldLayoutId id="2147484027" r:id="rId5"/>
    <p:sldLayoutId id="2147484028" r:id="rId6"/>
    <p:sldLayoutId id="2147484029" r:id="rId7"/>
    <p:sldLayoutId id="2147484030" r:id="rId8"/>
    <p:sldLayoutId id="2147484031" r:id="rId9"/>
    <p:sldLayoutId id="2147484035" r:id="rId10"/>
    <p:sldLayoutId id="2147484036" r:id="rId11"/>
    <p:sldLayoutId id="2147484024" r:id="rId12"/>
    <p:sldLayoutId id="2147483963" r:id="rId13"/>
    <p:sldLayoutId id="2147483988" r:id="rId14"/>
    <p:sldLayoutId id="2147483975" r:id="rId15"/>
    <p:sldLayoutId id="2147483982" r:id="rId16"/>
    <p:sldLayoutId id="2147483989" r:id="rId17"/>
    <p:sldLayoutId id="2147484014" r:id="rId18"/>
    <p:sldLayoutId id="2147484015" r:id="rId19"/>
    <p:sldLayoutId id="2147484016" r:id="rId20"/>
    <p:sldLayoutId id="2147484017" r:id="rId21"/>
    <p:sldLayoutId id="2147484018" r:id="rId22"/>
    <p:sldLayoutId id="2147484019" r:id="rId23"/>
    <p:sldLayoutId id="2147484020" r:id="rId24"/>
    <p:sldLayoutId id="2147484021" r:id="rId25"/>
    <p:sldLayoutId id="2147484022" r:id="rId26"/>
    <p:sldLayoutId id="2147484023" r:id="rId27"/>
    <p:sldLayoutId id="2147484037" r:id="rId28"/>
    <p:sldLayoutId id="2147484039" r:id="rId29"/>
    <p:sldLayoutId id="2147484049" r:id="rId30"/>
    <p:sldLayoutId id="2147484050" r:id="rId31"/>
    <p:sldLayoutId id="2147484052" r:id="rId32"/>
    <p:sldLayoutId id="2147484053" r:id="rId33"/>
    <p:sldLayoutId id="2147484054" r:id="rId34"/>
  </p:sldLayoutIdLst>
  <p:hf hdr="0" ftr="0" dt="0"/>
  <p:txStyles>
    <p:titleStyle>
      <a:lvl1pPr algn="l" defTabSz="1828434" rtl="0" eaLnBrk="1" latinLnBrk="0" hangingPunct="1">
        <a:lnSpc>
          <a:spcPct val="90000"/>
        </a:lnSpc>
        <a:spcBef>
          <a:spcPct val="0"/>
        </a:spcBef>
        <a:buNone/>
        <a:defRPr lang="en-US" sz="6000" kern="1200">
          <a:solidFill>
            <a:schemeClr val="tx1"/>
          </a:solidFill>
          <a:latin typeface="Montserrat Hairline" charset="0"/>
          <a:ea typeface="Montserrat Hairline" charset="0"/>
          <a:cs typeface="Montserrat Hairline" charset="0"/>
        </a:defRPr>
      </a:lvl1pPr>
    </p:titleStyle>
    <p:bodyStyle>
      <a:lvl1pPr marL="0" indent="0" algn="l" defTabSz="1828434" rtl="0" eaLnBrk="1" latinLnBrk="0" hangingPunct="1">
        <a:lnSpc>
          <a:spcPct val="90000"/>
        </a:lnSpc>
        <a:spcBef>
          <a:spcPts val="2000"/>
        </a:spcBef>
        <a:buFont typeface="Arial" charset="0"/>
        <a:buNone/>
        <a:defRPr lang="en-US" sz="4800" kern="1200" dirty="0" smtClean="0">
          <a:solidFill>
            <a:schemeClr val="tx1"/>
          </a:solidFill>
          <a:effectLst/>
          <a:latin typeface="Montserrat Hairline" charset="0"/>
          <a:ea typeface="Montserrat Hairline" charset="0"/>
          <a:cs typeface="Montserrat Hairline" charset="0"/>
        </a:defRPr>
      </a:lvl1pPr>
      <a:lvl2pPr marL="914217" indent="0" algn="l" defTabSz="1828434" rtl="0" eaLnBrk="1" latinLnBrk="0" hangingPunct="1">
        <a:lnSpc>
          <a:spcPct val="90000"/>
        </a:lnSpc>
        <a:spcBef>
          <a:spcPts val="1000"/>
        </a:spcBef>
        <a:buFont typeface="Arial" charset="0"/>
        <a:buNone/>
        <a:defRPr lang="en-US" sz="4000" kern="1200" dirty="0" smtClean="0">
          <a:solidFill>
            <a:schemeClr val="tx1"/>
          </a:solidFill>
          <a:effectLst/>
          <a:latin typeface="Montserrat Hairline" charset="0"/>
          <a:ea typeface="Montserrat Hairline" charset="0"/>
          <a:cs typeface="Montserrat Hairline" charset="0"/>
        </a:defRPr>
      </a:lvl2pPr>
      <a:lvl3pPr marL="1828434" indent="0" algn="l" defTabSz="1828434" rtl="0" eaLnBrk="1" latinLnBrk="0" hangingPunct="1">
        <a:lnSpc>
          <a:spcPct val="90000"/>
        </a:lnSpc>
        <a:spcBef>
          <a:spcPts val="1000"/>
        </a:spcBef>
        <a:buFont typeface="Arial" charset="0"/>
        <a:buNone/>
        <a:defRPr lang="en-US" sz="3600" kern="1200" dirty="0" smtClean="0">
          <a:solidFill>
            <a:schemeClr val="tx1"/>
          </a:solidFill>
          <a:effectLst/>
          <a:latin typeface="Montserrat Hairline" charset="0"/>
          <a:ea typeface="Montserrat Hairline" charset="0"/>
          <a:cs typeface="Montserrat Hairline" charset="0"/>
        </a:defRPr>
      </a:lvl3pPr>
      <a:lvl4pPr marL="2742651" indent="0" algn="l" defTabSz="1828434" rtl="0" eaLnBrk="1" latinLnBrk="0" hangingPunct="1">
        <a:lnSpc>
          <a:spcPct val="90000"/>
        </a:lnSpc>
        <a:spcBef>
          <a:spcPts val="1000"/>
        </a:spcBef>
        <a:buFont typeface="Arial" charset="0"/>
        <a:buNone/>
        <a:defRPr lang="en-US" sz="3200" kern="1200" dirty="0" smtClean="0">
          <a:solidFill>
            <a:schemeClr val="tx1"/>
          </a:solidFill>
          <a:effectLst/>
          <a:latin typeface="Montserrat Hairline" charset="0"/>
          <a:ea typeface="Montserrat Hairline" charset="0"/>
          <a:cs typeface="Montserrat Hairline" charset="0"/>
        </a:defRPr>
      </a:lvl4pPr>
      <a:lvl5pPr marL="3656868" indent="0" algn="l" defTabSz="1828434" rtl="0" eaLnBrk="1" latinLnBrk="0" hangingPunct="1">
        <a:lnSpc>
          <a:spcPct val="90000"/>
        </a:lnSpc>
        <a:spcBef>
          <a:spcPts val="1000"/>
        </a:spcBef>
        <a:buFont typeface="Arial" charset="0"/>
        <a:buNone/>
        <a:defRPr lang="en-US" sz="32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3.xml"/><Relationship Id="rId5" Type="http://schemas.openxmlformats.org/officeDocument/2006/relationships/image" Target="../media/image10.png"/><Relationship Id="rId4" Type="http://schemas.openxmlformats.org/officeDocument/2006/relationships/image" Target="../media/image9.jpg"/></Relationships>
</file>

<file path=ppt/slides/_rels/slide5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chart" Target="../charts/chart3.xml"/></Relationships>
</file>

<file path=ppt/slides/_rels/slide72.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7223" b="7223"/>
          <a:stretch>
            <a:fillRect/>
          </a:stretch>
        </p:blipFill>
        <p:spPr/>
      </p:pic>
      <p:sp>
        <p:nvSpPr>
          <p:cNvPr id="3" name="Rectangle 2"/>
          <p:cNvSpPr/>
          <p:nvPr/>
        </p:nvSpPr>
        <p:spPr>
          <a:xfrm>
            <a:off x="0" y="0"/>
            <a:ext cx="24377650" cy="13716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grpSp>
        <p:nvGrpSpPr>
          <p:cNvPr id="26" name="Group 25"/>
          <p:cNvGrpSpPr/>
          <p:nvPr/>
        </p:nvGrpSpPr>
        <p:grpSpPr>
          <a:xfrm>
            <a:off x="7347522" y="3741948"/>
            <a:ext cx="10387780" cy="5530855"/>
            <a:chOff x="6196424" y="3081764"/>
            <a:chExt cx="12844434" cy="6838875"/>
          </a:xfrm>
        </p:grpSpPr>
        <p:sp>
          <p:nvSpPr>
            <p:cNvPr id="27" name="TextBox 26"/>
            <p:cNvSpPr txBox="1"/>
            <p:nvPr/>
          </p:nvSpPr>
          <p:spPr>
            <a:xfrm>
              <a:off x="6196424" y="7180577"/>
              <a:ext cx="12844434" cy="2740062"/>
            </a:xfrm>
            <a:prstGeom prst="rect">
              <a:avLst/>
            </a:prstGeom>
            <a:noFill/>
          </p:spPr>
          <p:txBody>
            <a:bodyPr wrap="none" rtlCol="0">
              <a:spAutoFit/>
            </a:bodyPr>
            <a:lstStyle/>
            <a:p>
              <a:pPr algn="ctr"/>
              <a:r>
                <a:rPr lang="en-US" sz="13800" spc="10000" dirty="0">
                  <a:solidFill>
                    <a:srgbClr val="0E0E0E"/>
                  </a:solidFill>
                  <a:latin typeface="Montserrat" charset="0"/>
                  <a:ea typeface="Montserrat" charset="0"/>
                  <a:cs typeface="Montserrat" charset="0"/>
                </a:rPr>
                <a:t>NEUE</a:t>
              </a:r>
            </a:p>
          </p:txBody>
        </p:sp>
        <p:sp>
          <p:nvSpPr>
            <p:cNvPr id="28" name="TextBox 27"/>
            <p:cNvSpPr txBox="1"/>
            <p:nvPr/>
          </p:nvSpPr>
          <p:spPr>
            <a:xfrm>
              <a:off x="8843333" y="6566101"/>
              <a:ext cx="6662249" cy="418620"/>
            </a:xfrm>
            <a:prstGeom prst="rect">
              <a:avLst/>
            </a:prstGeom>
            <a:noFill/>
          </p:spPr>
          <p:txBody>
            <a:bodyPr wrap="none" rtlCol="0">
              <a:spAutoFit/>
            </a:bodyPr>
            <a:lstStyle/>
            <a:p>
              <a:pPr algn="ctr"/>
              <a:r>
                <a:rPr lang="en-US" sz="1600" kern="1000" spc="5000" dirty="0">
                  <a:solidFill>
                    <a:srgbClr val="0E0E0E"/>
                  </a:solidFill>
                  <a:latin typeface="Montserrat" charset="0"/>
                  <a:ea typeface="Montserrat" charset="0"/>
                  <a:cs typeface="Montserrat" charset="0"/>
                </a:rPr>
                <a:t>THIS IS</a:t>
              </a:r>
            </a:p>
          </p:txBody>
        </p:sp>
        <p:sp>
          <p:nvSpPr>
            <p:cNvPr id="29" name="Shape 2630"/>
            <p:cNvSpPr/>
            <p:nvPr/>
          </p:nvSpPr>
          <p:spPr>
            <a:xfrm>
              <a:off x="11480143" y="3081764"/>
              <a:ext cx="1469390" cy="2693756"/>
            </a:xfrm>
            <a:custGeom>
              <a:avLst/>
              <a:gdLst/>
              <a:ahLst/>
              <a:cxnLst>
                <a:cxn ang="0">
                  <a:pos x="wd2" y="hd2"/>
                </a:cxn>
                <a:cxn ang="5400000">
                  <a:pos x="wd2" y="hd2"/>
                </a:cxn>
                <a:cxn ang="10800000">
                  <a:pos x="wd2" y="hd2"/>
                </a:cxn>
                <a:cxn ang="16200000">
                  <a:pos x="wd2" y="hd2"/>
                </a:cxn>
              </a:cxnLst>
              <a:rect l="0" t="0" r="r" b="b"/>
              <a:pathLst>
                <a:path w="21600" h="21600" extrusionOk="0">
                  <a:moveTo>
                    <a:pt x="9507" y="18651"/>
                  </a:moveTo>
                  <a:lnTo>
                    <a:pt x="10795" y="12327"/>
                  </a:lnTo>
                  <a:lnTo>
                    <a:pt x="10781" y="12326"/>
                  </a:lnTo>
                  <a:cubicBezTo>
                    <a:pt x="10785" y="12307"/>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1"/>
                    <a:pt x="11391" y="8345"/>
                  </a:cubicBezTo>
                  <a:cubicBezTo>
                    <a:pt x="11391" y="8617"/>
                    <a:pt x="11794" y="8836"/>
                    <a:pt x="12291" y="8836"/>
                  </a:cubicBezTo>
                  <a:lnTo>
                    <a:pt x="19195" y="8836"/>
                  </a:lnTo>
                  <a:cubicBezTo>
                    <a:pt x="19195" y="8836"/>
                    <a:pt x="9507" y="18651"/>
                    <a:pt x="9507" y="18651"/>
                  </a:cubicBezTo>
                  <a:close/>
                  <a:moveTo>
                    <a:pt x="21600" y="8345"/>
                  </a:moveTo>
                  <a:cubicBezTo>
                    <a:pt x="21600" y="8074"/>
                    <a:pt x="21197" y="7855"/>
                    <a:pt x="20700" y="7855"/>
                  </a:cubicBezTo>
                  <a:lnTo>
                    <a:pt x="13541" y="7855"/>
                  </a:lnTo>
                  <a:lnTo>
                    <a:pt x="17954" y="646"/>
                  </a:lnTo>
                  <a:lnTo>
                    <a:pt x="17944" y="644"/>
                  </a:lnTo>
                  <a:cubicBezTo>
                    <a:pt x="17974" y="595"/>
                    <a:pt x="18000" y="545"/>
                    <a:pt x="18000" y="491"/>
                  </a:cubicBezTo>
                  <a:cubicBezTo>
                    <a:pt x="18000" y="220"/>
                    <a:pt x="17598" y="0"/>
                    <a:pt x="17100" y="0"/>
                  </a:cubicBezTo>
                  <a:lnTo>
                    <a:pt x="8101" y="0"/>
                  </a:lnTo>
                  <a:cubicBezTo>
                    <a:pt x="7703" y="0"/>
                    <a:pt x="7376" y="143"/>
                    <a:pt x="7257" y="337"/>
                  </a:cubicBezTo>
                  <a:lnTo>
                    <a:pt x="7246" y="335"/>
                  </a:lnTo>
                  <a:lnTo>
                    <a:pt x="47" y="12117"/>
                  </a:lnTo>
                  <a:lnTo>
                    <a:pt x="57" y="12120"/>
                  </a:lnTo>
                  <a:cubicBezTo>
                    <a:pt x="27" y="12168"/>
                    <a:pt x="0" y="12218"/>
                    <a:pt x="0" y="12273"/>
                  </a:cubicBezTo>
                  <a:cubicBezTo>
                    <a:pt x="0" y="12544"/>
                    <a:pt x="403" y="12764"/>
                    <a:pt x="900" y="12764"/>
                  </a:cubicBezTo>
                  <a:lnTo>
                    <a:pt x="8895" y="12764"/>
                  </a:lnTo>
                  <a:lnTo>
                    <a:pt x="7206" y="21055"/>
                  </a:lnTo>
                  <a:lnTo>
                    <a:pt x="7220" y="21056"/>
                  </a:lnTo>
                  <a:cubicBezTo>
                    <a:pt x="7216" y="21074"/>
                    <a:pt x="7200" y="21090"/>
                    <a:pt x="7200" y="21109"/>
                  </a:cubicBezTo>
                  <a:cubicBezTo>
                    <a:pt x="7200" y="21380"/>
                    <a:pt x="7603" y="21600"/>
                    <a:pt x="8101" y="21600"/>
                  </a:cubicBezTo>
                  <a:cubicBezTo>
                    <a:pt x="8464" y="21600"/>
                    <a:pt x="8761" y="21480"/>
                    <a:pt x="8900" y="21310"/>
                  </a:cubicBezTo>
                  <a:lnTo>
                    <a:pt x="8918" y="21315"/>
                  </a:lnTo>
                  <a:lnTo>
                    <a:pt x="21517" y="8551"/>
                  </a:lnTo>
                  <a:lnTo>
                    <a:pt x="21513" y="8550"/>
                  </a:lnTo>
                  <a:cubicBezTo>
                    <a:pt x="21567" y="8487"/>
                    <a:pt x="21600" y="8419"/>
                    <a:pt x="21600" y="8345"/>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000">
                <a:solidFill>
                  <a:srgbClr val="0E0E0E"/>
                </a:solidFill>
              </a:endParaRPr>
            </a:p>
          </p:txBody>
        </p:sp>
      </p:grpSp>
    </p:spTree>
    <p:extLst>
      <p:ext uri="{BB962C8B-B14F-4D97-AF65-F5344CB8AC3E}">
        <p14:creationId xmlns:p14="http://schemas.microsoft.com/office/powerpoint/2010/main" val="828008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6691746"/>
            <a:ext cx="8125883" cy="70242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Light" charset="0"/>
            </a:endParaRPr>
          </a:p>
        </p:txBody>
      </p:sp>
      <p:sp>
        <p:nvSpPr>
          <p:cNvPr id="15" name="Rectangle 14"/>
          <p:cNvSpPr/>
          <p:nvPr/>
        </p:nvSpPr>
        <p:spPr>
          <a:xfrm>
            <a:off x="8125883" y="6691746"/>
            <a:ext cx="8125883" cy="7024254"/>
          </a:xfrm>
          <a:prstGeom prst="rect">
            <a:avLst/>
          </a:prstGeom>
          <a:solidFill>
            <a:schemeClr val="bg1">
              <a:lumMod val="9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2"/>
              </a:solidFill>
              <a:latin typeface="Montserrat Light" charset="0"/>
            </a:endParaRPr>
          </a:p>
        </p:txBody>
      </p:sp>
      <p:sp>
        <p:nvSpPr>
          <p:cNvPr id="16" name="Rectangle 15"/>
          <p:cNvSpPr/>
          <p:nvPr/>
        </p:nvSpPr>
        <p:spPr>
          <a:xfrm>
            <a:off x="16251767" y="6691746"/>
            <a:ext cx="8125883" cy="70242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2"/>
              </a:solidFill>
              <a:latin typeface="Montserrat Light" charset="0"/>
            </a:endParaRPr>
          </a:p>
        </p:txBody>
      </p:sp>
      <p:grpSp>
        <p:nvGrpSpPr>
          <p:cNvPr id="30" name="Group 29"/>
          <p:cNvGrpSpPr/>
          <p:nvPr/>
        </p:nvGrpSpPr>
        <p:grpSpPr>
          <a:xfrm>
            <a:off x="3407661" y="8560545"/>
            <a:ext cx="1307713" cy="783392"/>
            <a:chOff x="1775548" y="1990598"/>
            <a:chExt cx="621122" cy="372086"/>
          </a:xfrm>
        </p:grpSpPr>
        <p:sp>
          <p:nvSpPr>
            <p:cNvPr id="32"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tx2"/>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3"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grpSp>
        <p:nvGrpSpPr>
          <p:cNvPr id="34" name="Group 33"/>
          <p:cNvGrpSpPr/>
          <p:nvPr/>
        </p:nvGrpSpPr>
        <p:grpSpPr>
          <a:xfrm>
            <a:off x="11542746" y="8385096"/>
            <a:ext cx="1307713" cy="1141167"/>
            <a:chOff x="6885153" y="7021098"/>
            <a:chExt cx="621122" cy="542018"/>
          </a:xfrm>
        </p:grpSpPr>
        <p:sp>
          <p:nvSpPr>
            <p:cNvPr id="35" name="Line 469"/>
            <p:cNvSpPr>
              <a:spLocks noChangeShapeType="1"/>
            </p:cNvSpPr>
            <p:nvPr/>
          </p:nvSpPr>
          <p:spPr bwMode="auto">
            <a:xfrm>
              <a:off x="6973050" y="7129503"/>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6" name="Line 470"/>
            <p:cNvSpPr>
              <a:spLocks noChangeShapeType="1"/>
            </p:cNvSpPr>
            <p:nvPr/>
          </p:nvSpPr>
          <p:spPr bwMode="auto">
            <a:xfrm>
              <a:off x="6973050" y="7229116"/>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7" name="Line 471"/>
            <p:cNvSpPr>
              <a:spLocks noChangeShapeType="1"/>
            </p:cNvSpPr>
            <p:nvPr/>
          </p:nvSpPr>
          <p:spPr bwMode="auto">
            <a:xfrm>
              <a:off x="6973050" y="7328731"/>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8" name="Freeform 472"/>
            <p:cNvSpPr>
              <a:spLocks noChangeArrowheads="1"/>
            </p:cNvSpPr>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chemeClr val="tx2"/>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grpSp>
        <p:nvGrpSpPr>
          <p:cNvPr id="39" name="Group 38"/>
          <p:cNvGrpSpPr/>
          <p:nvPr/>
        </p:nvGrpSpPr>
        <p:grpSpPr>
          <a:xfrm>
            <a:off x="19807754" y="8240183"/>
            <a:ext cx="1054804" cy="1350893"/>
            <a:chOff x="8218224" y="8245765"/>
            <a:chExt cx="500998" cy="641631"/>
          </a:xfrm>
        </p:grpSpPr>
        <p:sp>
          <p:nvSpPr>
            <p:cNvPr id="50" name="Line 525"/>
            <p:cNvSpPr>
              <a:spLocks noChangeShapeType="1"/>
            </p:cNvSpPr>
            <p:nvPr/>
          </p:nvSpPr>
          <p:spPr bwMode="auto">
            <a:xfrm>
              <a:off x="8218224" y="8245765"/>
              <a:ext cx="2929" cy="641631"/>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51"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52"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53" name="TextBox 52"/>
          <p:cNvSpPr txBox="1"/>
          <p:nvPr/>
        </p:nvSpPr>
        <p:spPr>
          <a:xfrm>
            <a:off x="1663904" y="10754664"/>
            <a:ext cx="4796139" cy="1411669"/>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or a</a:t>
            </a:r>
          </a:p>
        </p:txBody>
      </p:sp>
      <p:sp>
        <p:nvSpPr>
          <p:cNvPr id="54" name="TextBox 53"/>
          <p:cNvSpPr txBox="1"/>
          <p:nvPr/>
        </p:nvSpPr>
        <p:spPr>
          <a:xfrm>
            <a:off x="1560967"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55" name="TextBox 54"/>
          <p:cNvSpPr txBox="1"/>
          <p:nvPr/>
        </p:nvSpPr>
        <p:spPr>
          <a:xfrm>
            <a:off x="9839844" y="10754664"/>
            <a:ext cx="4796139" cy="1411669"/>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tx2"/>
                </a:solidFill>
                <a:latin typeface="Montserrat Light" charset="0"/>
                <a:ea typeface="Montserrat Light" charset="0"/>
                <a:cs typeface="Montserrat Light" charset="0"/>
              </a:rPr>
              <a:t>or a</a:t>
            </a:r>
            <a:endParaRPr lang="en-US" sz="2000" dirty="0">
              <a:solidFill>
                <a:schemeClr val="tx2"/>
              </a:solidFill>
              <a:latin typeface="Montserrat Light" charset="0"/>
              <a:ea typeface="Montserrat Light" charset="0"/>
              <a:cs typeface="Montserrat Light" charset="0"/>
            </a:endParaRPr>
          </a:p>
        </p:txBody>
      </p:sp>
      <p:sp>
        <p:nvSpPr>
          <p:cNvPr id="56" name="TextBox 55"/>
          <p:cNvSpPr txBox="1"/>
          <p:nvPr/>
        </p:nvSpPr>
        <p:spPr>
          <a:xfrm>
            <a:off x="9736907"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57" name="TextBox 56"/>
          <p:cNvSpPr txBox="1"/>
          <p:nvPr/>
        </p:nvSpPr>
        <p:spPr>
          <a:xfrm>
            <a:off x="17944005" y="10754664"/>
            <a:ext cx="4796139" cy="1411669"/>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tx2"/>
                </a:solidFill>
                <a:latin typeface="Montserrat Light" charset="0"/>
                <a:ea typeface="Montserrat Light" charset="0"/>
                <a:cs typeface="Montserrat Light" charset="0"/>
              </a:rPr>
              <a:t>or a</a:t>
            </a:r>
            <a:endParaRPr lang="en-US" sz="2000" dirty="0">
              <a:solidFill>
                <a:schemeClr val="tx2"/>
              </a:solidFill>
              <a:latin typeface="Montserrat Light" charset="0"/>
              <a:ea typeface="Montserrat Light" charset="0"/>
              <a:cs typeface="Montserrat Light" charset="0"/>
            </a:endParaRPr>
          </a:p>
        </p:txBody>
      </p:sp>
      <p:sp>
        <p:nvSpPr>
          <p:cNvPr id="58" name="TextBox 57"/>
          <p:cNvSpPr txBox="1"/>
          <p:nvPr/>
        </p:nvSpPr>
        <p:spPr>
          <a:xfrm>
            <a:off x="17841068"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86349496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Group 72"/>
          <p:cNvGrpSpPr/>
          <p:nvPr/>
        </p:nvGrpSpPr>
        <p:grpSpPr>
          <a:xfrm>
            <a:off x="2111895" y="3718554"/>
            <a:ext cx="8447312" cy="8476573"/>
            <a:chOff x="949325" y="720725"/>
            <a:chExt cx="6718300" cy="6738938"/>
          </a:xfrm>
          <a:solidFill>
            <a:schemeClr val="bg1">
              <a:lumMod val="85000"/>
            </a:schemeClr>
          </a:solidFill>
        </p:grpSpPr>
        <p:sp>
          <p:nvSpPr>
            <p:cNvPr id="74" name="Freeform 1"/>
            <p:cNvSpPr>
              <a:spLocks noChangeArrowheads="1"/>
            </p:cNvSpPr>
            <p:nvPr/>
          </p:nvSpPr>
          <p:spPr bwMode="auto">
            <a:xfrm>
              <a:off x="3521075" y="720725"/>
              <a:ext cx="341313" cy="681038"/>
            </a:xfrm>
            <a:custGeom>
              <a:avLst/>
              <a:gdLst>
                <a:gd name="T0" fmla="*/ 19 w 948"/>
                <a:gd name="T1" fmla="*/ 204 h 1893"/>
                <a:gd name="T2" fmla="*/ 19 w 948"/>
                <a:gd name="T3" fmla="*/ 204 h 1893"/>
                <a:gd name="T4" fmla="*/ 167 w 948"/>
                <a:gd name="T5" fmla="*/ 55 h 1893"/>
                <a:gd name="T6" fmla="*/ 464 w 948"/>
                <a:gd name="T7" fmla="*/ 37 h 1893"/>
                <a:gd name="T8" fmla="*/ 538 w 948"/>
                <a:gd name="T9" fmla="*/ 167 h 1893"/>
                <a:gd name="T10" fmla="*/ 612 w 948"/>
                <a:gd name="T11" fmla="*/ 93 h 1893"/>
                <a:gd name="T12" fmla="*/ 705 w 948"/>
                <a:gd name="T13" fmla="*/ 111 h 1893"/>
                <a:gd name="T14" fmla="*/ 576 w 948"/>
                <a:gd name="T15" fmla="*/ 334 h 1893"/>
                <a:gd name="T16" fmla="*/ 687 w 948"/>
                <a:gd name="T17" fmla="*/ 500 h 1893"/>
                <a:gd name="T18" fmla="*/ 742 w 948"/>
                <a:gd name="T19" fmla="*/ 630 h 1893"/>
                <a:gd name="T20" fmla="*/ 724 w 948"/>
                <a:gd name="T21" fmla="*/ 779 h 1893"/>
                <a:gd name="T22" fmla="*/ 594 w 948"/>
                <a:gd name="T23" fmla="*/ 835 h 1893"/>
                <a:gd name="T24" fmla="*/ 631 w 948"/>
                <a:gd name="T25" fmla="*/ 965 h 1893"/>
                <a:gd name="T26" fmla="*/ 928 w 948"/>
                <a:gd name="T27" fmla="*/ 1150 h 1893"/>
                <a:gd name="T28" fmla="*/ 909 w 948"/>
                <a:gd name="T29" fmla="*/ 1224 h 1893"/>
                <a:gd name="T30" fmla="*/ 724 w 948"/>
                <a:gd name="T31" fmla="*/ 1484 h 1893"/>
                <a:gd name="T32" fmla="*/ 594 w 948"/>
                <a:gd name="T33" fmla="*/ 1595 h 1893"/>
                <a:gd name="T34" fmla="*/ 594 w 948"/>
                <a:gd name="T35" fmla="*/ 1799 h 1893"/>
                <a:gd name="T36" fmla="*/ 446 w 948"/>
                <a:gd name="T37" fmla="*/ 1892 h 1893"/>
                <a:gd name="T38" fmla="*/ 427 w 948"/>
                <a:gd name="T39" fmla="*/ 1762 h 1893"/>
                <a:gd name="T40" fmla="*/ 334 w 948"/>
                <a:gd name="T41" fmla="*/ 1484 h 1893"/>
                <a:gd name="T42" fmla="*/ 167 w 948"/>
                <a:gd name="T43" fmla="*/ 1261 h 1893"/>
                <a:gd name="T44" fmla="*/ 56 w 948"/>
                <a:gd name="T45" fmla="*/ 1094 h 1893"/>
                <a:gd name="T46" fmla="*/ 0 w 948"/>
                <a:gd name="T47" fmla="*/ 853 h 1893"/>
                <a:gd name="T48" fmla="*/ 75 w 948"/>
                <a:gd name="T49" fmla="*/ 797 h 1893"/>
                <a:gd name="T50" fmla="*/ 149 w 948"/>
                <a:gd name="T51" fmla="*/ 575 h 1893"/>
                <a:gd name="T52" fmla="*/ 75 w 948"/>
                <a:gd name="T53" fmla="*/ 352 h 1893"/>
                <a:gd name="T54" fmla="*/ 19 w 948"/>
                <a:gd name="T55" fmla="*/ 204 h 1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8" h="1893">
                  <a:moveTo>
                    <a:pt x="19" y="204"/>
                  </a:moveTo>
                  <a:lnTo>
                    <a:pt x="19" y="204"/>
                  </a:lnTo>
                  <a:cubicBezTo>
                    <a:pt x="19" y="204"/>
                    <a:pt x="111" y="74"/>
                    <a:pt x="167" y="55"/>
                  </a:cubicBezTo>
                  <a:cubicBezTo>
                    <a:pt x="223" y="37"/>
                    <a:pt x="390" y="0"/>
                    <a:pt x="464" y="37"/>
                  </a:cubicBezTo>
                  <a:cubicBezTo>
                    <a:pt x="538" y="55"/>
                    <a:pt x="501" y="185"/>
                    <a:pt x="538" y="167"/>
                  </a:cubicBezTo>
                  <a:cubicBezTo>
                    <a:pt x="594" y="167"/>
                    <a:pt x="576" y="111"/>
                    <a:pt x="612" y="93"/>
                  </a:cubicBezTo>
                  <a:cubicBezTo>
                    <a:pt x="650" y="74"/>
                    <a:pt x="724" y="37"/>
                    <a:pt x="705" y="111"/>
                  </a:cubicBezTo>
                  <a:cubicBezTo>
                    <a:pt x="668" y="185"/>
                    <a:pt x="576" y="278"/>
                    <a:pt x="576" y="334"/>
                  </a:cubicBezTo>
                  <a:cubicBezTo>
                    <a:pt x="576" y="371"/>
                    <a:pt x="594" y="464"/>
                    <a:pt x="687" y="500"/>
                  </a:cubicBezTo>
                  <a:cubicBezTo>
                    <a:pt x="761" y="538"/>
                    <a:pt x="761" y="575"/>
                    <a:pt x="742" y="630"/>
                  </a:cubicBezTo>
                  <a:cubicBezTo>
                    <a:pt x="724" y="705"/>
                    <a:pt x="742" y="760"/>
                    <a:pt x="724" y="779"/>
                  </a:cubicBezTo>
                  <a:cubicBezTo>
                    <a:pt x="705" y="779"/>
                    <a:pt x="594" y="797"/>
                    <a:pt x="594" y="835"/>
                  </a:cubicBezTo>
                  <a:cubicBezTo>
                    <a:pt x="594" y="871"/>
                    <a:pt x="557" y="927"/>
                    <a:pt x="631" y="965"/>
                  </a:cubicBezTo>
                  <a:cubicBezTo>
                    <a:pt x="687" y="1020"/>
                    <a:pt x="909" y="1150"/>
                    <a:pt x="928" y="1150"/>
                  </a:cubicBezTo>
                  <a:cubicBezTo>
                    <a:pt x="947" y="1168"/>
                    <a:pt x="947" y="1206"/>
                    <a:pt x="909" y="1224"/>
                  </a:cubicBezTo>
                  <a:cubicBezTo>
                    <a:pt x="872" y="1242"/>
                    <a:pt x="779" y="1465"/>
                    <a:pt x="724" y="1484"/>
                  </a:cubicBezTo>
                  <a:cubicBezTo>
                    <a:pt x="668" y="1502"/>
                    <a:pt x="594" y="1558"/>
                    <a:pt x="594" y="1595"/>
                  </a:cubicBezTo>
                  <a:cubicBezTo>
                    <a:pt x="594" y="1632"/>
                    <a:pt x="612" y="1762"/>
                    <a:pt x="594" y="1799"/>
                  </a:cubicBezTo>
                  <a:cubicBezTo>
                    <a:pt x="557" y="1818"/>
                    <a:pt x="446" y="1892"/>
                    <a:pt x="446" y="1892"/>
                  </a:cubicBezTo>
                  <a:cubicBezTo>
                    <a:pt x="446" y="1892"/>
                    <a:pt x="446" y="1818"/>
                    <a:pt x="427" y="1762"/>
                  </a:cubicBezTo>
                  <a:cubicBezTo>
                    <a:pt x="427" y="1688"/>
                    <a:pt x="353" y="1539"/>
                    <a:pt x="334" y="1484"/>
                  </a:cubicBezTo>
                  <a:cubicBezTo>
                    <a:pt x="297" y="1428"/>
                    <a:pt x="205" y="1317"/>
                    <a:pt x="167" y="1261"/>
                  </a:cubicBezTo>
                  <a:cubicBezTo>
                    <a:pt x="130" y="1187"/>
                    <a:pt x="75" y="1131"/>
                    <a:pt x="56" y="1094"/>
                  </a:cubicBezTo>
                  <a:cubicBezTo>
                    <a:pt x="19" y="1057"/>
                    <a:pt x="0" y="871"/>
                    <a:pt x="0" y="853"/>
                  </a:cubicBezTo>
                  <a:cubicBezTo>
                    <a:pt x="19" y="816"/>
                    <a:pt x="75" y="797"/>
                    <a:pt x="75" y="797"/>
                  </a:cubicBezTo>
                  <a:cubicBezTo>
                    <a:pt x="75" y="797"/>
                    <a:pt x="149" y="594"/>
                    <a:pt x="149" y="575"/>
                  </a:cubicBezTo>
                  <a:cubicBezTo>
                    <a:pt x="149" y="556"/>
                    <a:pt x="111" y="408"/>
                    <a:pt x="75" y="352"/>
                  </a:cubicBezTo>
                  <a:cubicBezTo>
                    <a:pt x="37" y="297"/>
                    <a:pt x="19" y="204"/>
                    <a:pt x="19" y="20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5" name="Freeform 2"/>
            <p:cNvSpPr>
              <a:spLocks noChangeArrowheads="1"/>
            </p:cNvSpPr>
            <p:nvPr/>
          </p:nvSpPr>
          <p:spPr bwMode="auto">
            <a:xfrm>
              <a:off x="3681413" y="1135063"/>
              <a:ext cx="1341437" cy="1255712"/>
            </a:xfrm>
            <a:custGeom>
              <a:avLst/>
              <a:gdLst>
                <a:gd name="T0" fmla="*/ 3616 w 3728"/>
                <a:gd name="T1" fmla="*/ 352 h 3488"/>
                <a:gd name="T2" fmla="*/ 3616 w 3728"/>
                <a:gd name="T3" fmla="*/ 352 h 3488"/>
                <a:gd name="T4" fmla="*/ 3505 w 3728"/>
                <a:gd name="T5" fmla="*/ 260 h 3488"/>
                <a:gd name="T6" fmla="*/ 3226 w 3728"/>
                <a:gd name="T7" fmla="*/ 260 h 3488"/>
                <a:gd name="T8" fmla="*/ 3134 w 3728"/>
                <a:gd name="T9" fmla="*/ 186 h 3488"/>
                <a:gd name="T10" fmla="*/ 2911 w 3728"/>
                <a:gd name="T11" fmla="*/ 37 h 3488"/>
                <a:gd name="T12" fmla="*/ 2484 w 3728"/>
                <a:gd name="T13" fmla="*/ 130 h 3488"/>
                <a:gd name="T14" fmla="*/ 2466 w 3728"/>
                <a:gd name="T15" fmla="*/ 148 h 3488"/>
                <a:gd name="T16" fmla="*/ 2466 w 3728"/>
                <a:gd name="T17" fmla="*/ 148 h 3488"/>
                <a:gd name="T18" fmla="*/ 2373 w 3728"/>
                <a:gd name="T19" fmla="*/ 389 h 3488"/>
                <a:gd name="T20" fmla="*/ 2243 w 3728"/>
                <a:gd name="T21" fmla="*/ 668 h 3488"/>
                <a:gd name="T22" fmla="*/ 2113 w 3728"/>
                <a:gd name="T23" fmla="*/ 742 h 3488"/>
                <a:gd name="T24" fmla="*/ 1891 w 3728"/>
                <a:gd name="T25" fmla="*/ 593 h 3488"/>
                <a:gd name="T26" fmla="*/ 1484 w 3728"/>
                <a:gd name="T27" fmla="*/ 501 h 3488"/>
                <a:gd name="T28" fmla="*/ 1372 w 3728"/>
                <a:gd name="T29" fmla="*/ 427 h 3488"/>
                <a:gd name="T30" fmla="*/ 1279 w 3728"/>
                <a:gd name="T31" fmla="*/ 186 h 3488"/>
                <a:gd name="T32" fmla="*/ 1020 w 3728"/>
                <a:gd name="T33" fmla="*/ 92 h 3488"/>
                <a:gd name="T34" fmla="*/ 686 w 3728"/>
                <a:gd name="T35" fmla="*/ 74 h 3488"/>
                <a:gd name="T36" fmla="*/ 612 w 3728"/>
                <a:gd name="T37" fmla="*/ 74 h 3488"/>
                <a:gd name="T38" fmla="*/ 482 w 3728"/>
                <a:gd name="T39" fmla="*/ 0 h 3488"/>
                <a:gd name="T40" fmla="*/ 501 w 3728"/>
                <a:gd name="T41" fmla="*/ 37 h 3488"/>
                <a:gd name="T42" fmla="*/ 426 w 3728"/>
                <a:gd name="T43" fmla="*/ 130 h 3488"/>
                <a:gd name="T44" fmla="*/ 333 w 3728"/>
                <a:gd name="T45" fmla="*/ 278 h 3488"/>
                <a:gd name="T46" fmla="*/ 278 w 3728"/>
                <a:gd name="T47" fmla="*/ 334 h 3488"/>
                <a:gd name="T48" fmla="*/ 166 w 3728"/>
                <a:gd name="T49" fmla="*/ 408 h 3488"/>
                <a:gd name="T50" fmla="*/ 148 w 3728"/>
                <a:gd name="T51" fmla="*/ 501 h 3488"/>
                <a:gd name="T52" fmla="*/ 148 w 3728"/>
                <a:gd name="T53" fmla="*/ 649 h 3488"/>
                <a:gd name="T54" fmla="*/ 0 w 3728"/>
                <a:gd name="T55" fmla="*/ 742 h 3488"/>
                <a:gd name="T56" fmla="*/ 55 w 3728"/>
                <a:gd name="T57" fmla="*/ 1261 h 3488"/>
                <a:gd name="T58" fmla="*/ 92 w 3728"/>
                <a:gd name="T59" fmla="*/ 1688 h 3488"/>
                <a:gd name="T60" fmla="*/ 74 w 3728"/>
                <a:gd name="T61" fmla="*/ 1873 h 3488"/>
                <a:gd name="T62" fmla="*/ 185 w 3728"/>
                <a:gd name="T63" fmla="*/ 2115 h 3488"/>
                <a:gd name="T64" fmla="*/ 315 w 3728"/>
                <a:gd name="T65" fmla="*/ 2300 h 3488"/>
                <a:gd name="T66" fmla="*/ 556 w 3728"/>
                <a:gd name="T67" fmla="*/ 2449 h 3488"/>
                <a:gd name="T68" fmla="*/ 649 w 3728"/>
                <a:gd name="T69" fmla="*/ 2560 h 3488"/>
                <a:gd name="T70" fmla="*/ 1020 w 3728"/>
                <a:gd name="T71" fmla="*/ 2597 h 3488"/>
                <a:gd name="T72" fmla="*/ 1168 w 3728"/>
                <a:gd name="T73" fmla="*/ 2801 h 3488"/>
                <a:gd name="T74" fmla="*/ 1372 w 3728"/>
                <a:gd name="T75" fmla="*/ 2745 h 3488"/>
                <a:gd name="T76" fmla="*/ 1725 w 3728"/>
                <a:gd name="T77" fmla="*/ 2634 h 3488"/>
                <a:gd name="T78" fmla="*/ 2948 w 3728"/>
                <a:gd name="T79" fmla="*/ 3246 h 3488"/>
                <a:gd name="T80" fmla="*/ 3505 w 3728"/>
                <a:gd name="T81" fmla="*/ 3487 h 3488"/>
                <a:gd name="T82" fmla="*/ 3616 w 3728"/>
                <a:gd name="T83" fmla="*/ 3451 h 3488"/>
                <a:gd name="T84" fmla="*/ 3727 w 3728"/>
                <a:gd name="T85" fmla="*/ 3376 h 3488"/>
                <a:gd name="T86" fmla="*/ 3635 w 3728"/>
                <a:gd name="T87" fmla="*/ 853 h 3488"/>
                <a:gd name="T88" fmla="*/ 3616 w 3728"/>
                <a:gd name="T89" fmla="*/ 352 h 3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728" h="3488">
                  <a:moveTo>
                    <a:pt x="3616" y="352"/>
                  </a:moveTo>
                  <a:lnTo>
                    <a:pt x="3616" y="352"/>
                  </a:lnTo>
                  <a:cubicBezTo>
                    <a:pt x="3616" y="352"/>
                    <a:pt x="3635" y="334"/>
                    <a:pt x="3505" y="260"/>
                  </a:cubicBezTo>
                  <a:cubicBezTo>
                    <a:pt x="3375" y="204"/>
                    <a:pt x="3356" y="278"/>
                    <a:pt x="3226" y="260"/>
                  </a:cubicBezTo>
                  <a:cubicBezTo>
                    <a:pt x="3097" y="260"/>
                    <a:pt x="3152" y="241"/>
                    <a:pt x="3134" y="186"/>
                  </a:cubicBezTo>
                  <a:cubicBezTo>
                    <a:pt x="3097" y="111"/>
                    <a:pt x="3097" y="37"/>
                    <a:pt x="2911" y="37"/>
                  </a:cubicBezTo>
                  <a:cubicBezTo>
                    <a:pt x="2726" y="56"/>
                    <a:pt x="2522" y="111"/>
                    <a:pt x="2484" y="130"/>
                  </a:cubicBezTo>
                  <a:cubicBezTo>
                    <a:pt x="2466" y="148"/>
                    <a:pt x="2466" y="148"/>
                    <a:pt x="2466" y="148"/>
                  </a:cubicBezTo>
                  <a:lnTo>
                    <a:pt x="2466" y="148"/>
                  </a:lnTo>
                  <a:cubicBezTo>
                    <a:pt x="2466" y="148"/>
                    <a:pt x="2373" y="278"/>
                    <a:pt x="2373" y="389"/>
                  </a:cubicBezTo>
                  <a:cubicBezTo>
                    <a:pt x="2373" y="519"/>
                    <a:pt x="2336" y="575"/>
                    <a:pt x="2243" y="668"/>
                  </a:cubicBezTo>
                  <a:cubicBezTo>
                    <a:pt x="2169" y="742"/>
                    <a:pt x="2187" y="798"/>
                    <a:pt x="2113" y="742"/>
                  </a:cubicBezTo>
                  <a:cubicBezTo>
                    <a:pt x="2040" y="668"/>
                    <a:pt x="2022" y="649"/>
                    <a:pt x="1891" y="593"/>
                  </a:cubicBezTo>
                  <a:cubicBezTo>
                    <a:pt x="1762" y="519"/>
                    <a:pt x="1520" y="519"/>
                    <a:pt x="1484" y="501"/>
                  </a:cubicBezTo>
                  <a:cubicBezTo>
                    <a:pt x="1428" y="501"/>
                    <a:pt x="1409" y="463"/>
                    <a:pt x="1372" y="427"/>
                  </a:cubicBezTo>
                  <a:cubicBezTo>
                    <a:pt x="1335" y="371"/>
                    <a:pt x="1354" y="222"/>
                    <a:pt x="1279" y="186"/>
                  </a:cubicBezTo>
                  <a:cubicBezTo>
                    <a:pt x="1205" y="148"/>
                    <a:pt x="1131" y="92"/>
                    <a:pt x="1020" y="92"/>
                  </a:cubicBezTo>
                  <a:cubicBezTo>
                    <a:pt x="908" y="74"/>
                    <a:pt x="686" y="74"/>
                    <a:pt x="686" y="74"/>
                  </a:cubicBezTo>
                  <a:cubicBezTo>
                    <a:pt x="612" y="74"/>
                    <a:pt x="612" y="74"/>
                    <a:pt x="612" y="74"/>
                  </a:cubicBezTo>
                  <a:cubicBezTo>
                    <a:pt x="482" y="0"/>
                    <a:pt x="482" y="0"/>
                    <a:pt x="482" y="0"/>
                  </a:cubicBezTo>
                  <a:cubicBezTo>
                    <a:pt x="482" y="0"/>
                    <a:pt x="501" y="18"/>
                    <a:pt x="501" y="37"/>
                  </a:cubicBezTo>
                  <a:cubicBezTo>
                    <a:pt x="482" y="74"/>
                    <a:pt x="445" y="74"/>
                    <a:pt x="426" y="130"/>
                  </a:cubicBezTo>
                  <a:cubicBezTo>
                    <a:pt x="407" y="167"/>
                    <a:pt x="333" y="278"/>
                    <a:pt x="333" y="278"/>
                  </a:cubicBezTo>
                  <a:cubicBezTo>
                    <a:pt x="333" y="278"/>
                    <a:pt x="296" y="334"/>
                    <a:pt x="278" y="334"/>
                  </a:cubicBezTo>
                  <a:cubicBezTo>
                    <a:pt x="241" y="334"/>
                    <a:pt x="166" y="389"/>
                    <a:pt x="166" y="408"/>
                  </a:cubicBezTo>
                  <a:cubicBezTo>
                    <a:pt x="148" y="427"/>
                    <a:pt x="148" y="427"/>
                    <a:pt x="148" y="501"/>
                  </a:cubicBezTo>
                  <a:cubicBezTo>
                    <a:pt x="148" y="557"/>
                    <a:pt x="148" y="631"/>
                    <a:pt x="148" y="649"/>
                  </a:cubicBezTo>
                  <a:cubicBezTo>
                    <a:pt x="130" y="649"/>
                    <a:pt x="0" y="742"/>
                    <a:pt x="0" y="742"/>
                  </a:cubicBezTo>
                  <a:cubicBezTo>
                    <a:pt x="0" y="742"/>
                    <a:pt x="74" y="1113"/>
                    <a:pt x="55" y="1261"/>
                  </a:cubicBezTo>
                  <a:cubicBezTo>
                    <a:pt x="55" y="1391"/>
                    <a:pt x="92" y="1595"/>
                    <a:pt x="92" y="1688"/>
                  </a:cubicBezTo>
                  <a:cubicBezTo>
                    <a:pt x="74" y="1762"/>
                    <a:pt x="92" y="1799"/>
                    <a:pt x="74" y="1873"/>
                  </a:cubicBezTo>
                  <a:cubicBezTo>
                    <a:pt x="55" y="1929"/>
                    <a:pt x="130" y="2003"/>
                    <a:pt x="185" y="2115"/>
                  </a:cubicBezTo>
                  <a:cubicBezTo>
                    <a:pt x="222" y="2226"/>
                    <a:pt x="222" y="2263"/>
                    <a:pt x="315" y="2300"/>
                  </a:cubicBezTo>
                  <a:cubicBezTo>
                    <a:pt x="389" y="2319"/>
                    <a:pt x="556" y="2393"/>
                    <a:pt x="556" y="2449"/>
                  </a:cubicBezTo>
                  <a:cubicBezTo>
                    <a:pt x="575" y="2504"/>
                    <a:pt x="575" y="2541"/>
                    <a:pt x="649" y="2560"/>
                  </a:cubicBezTo>
                  <a:cubicBezTo>
                    <a:pt x="723" y="2560"/>
                    <a:pt x="946" y="2541"/>
                    <a:pt x="1020" y="2597"/>
                  </a:cubicBezTo>
                  <a:cubicBezTo>
                    <a:pt x="1094" y="2671"/>
                    <a:pt x="1113" y="2783"/>
                    <a:pt x="1168" y="2801"/>
                  </a:cubicBezTo>
                  <a:cubicBezTo>
                    <a:pt x="1205" y="2820"/>
                    <a:pt x="1279" y="2783"/>
                    <a:pt x="1372" y="2745"/>
                  </a:cubicBezTo>
                  <a:cubicBezTo>
                    <a:pt x="1465" y="2709"/>
                    <a:pt x="1539" y="2560"/>
                    <a:pt x="1725" y="2634"/>
                  </a:cubicBezTo>
                  <a:cubicBezTo>
                    <a:pt x="1891" y="2709"/>
                    <a:pt x="2948" y="3246"/>
                    <a:pt x="2948" y="3246"/>
                  </a:cubicBezTo>
                  <a:cubicBezTo>
                    <a:pt x="2948" y="3246"/>
                    <a:pt x="3449" y="3487"/>
                    <a:pt x="3505" y="3487"/>
                  </a:cubicBezTo>
                  <a:cubicBezTo>
                    <a:pt x="3560" y="3469"/>
                    <a:pt x="3597" y="3451"/>
                    <a:pt x="3616" y="3451"/>
                  </a:cubicBezTo>
                  <a:cubicBezTo>
                    <a:pt x="3653" y="3451"/>
                    <a:pt x="3727" y="3432"/>
                    <a:pt x="3727" y="3376"/>
                  </a:cubicBezTo>
                  <a:cubicBezTo>
                    <a:pt x="3727" y="3302"/>
                    <a:pt x="3635" y="853"/>
                    <a:pt x="3635" y="853"/>
                  </a:cubicBezTo>
                  <a:lnTo>
                    <a:pt x="3616" y="352"/>
                  </a:ln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6" name="Freeform 3"/>
            <p:cNvSpPr>
              <a:spLocks noChangeArrowheads="1"/>
            </p:cNvSpPr>
            <p:nvPr/>
          </p:nvSpPr>
          <p:spPr bwMode="auto">
            <a:xfrm>
              <a:off x="2157413" y="760413"/>
              <a:ext cx="1736725" cy="1724025"/>
            </a:xfrm>
            <a:custGeom>
              <a:avLst/>
              <a:gdLst>
                <a:gd name="T0" fmla="*/ 3784 w 4824"/>
                <a:gd name="T1" fmla="*/ 112 h 4787"/>
                <a:gd name="T2" fmla="*/ 3784 w 4824"/>
                <a:gd name="T3" fmla="*/ 112 h 4787"/>
                <a:gd name="T4" fmla="*/ 3710 w 4824"/>
                <a:gd name="T5" fmla="*/ 37 h 4787"/>
                <a:gd name="T6" fmla="*/ 3358 w 4824"/>
                <a:gd name="T7" fmla="*/ 0 h 4787"/>
                <a:gd name="T8" fmla="*/ 3265 w 4824"/>
                <a:gd name="T9" fmla="*/ 74 h 4787"/>
                <a:gd name="T10" fmla="*/ 3247 w 4824"/>
                <a:gd name="T11" fmla="*/ 93 h 4787"/>
                <a:gd name="T12" fmla="*/ 3191 w 4824"/>
                <a:gd name="T13" fmla="*/ 74 h 4787"/>
                <a:gd name="T14" fmla="*/ 3098 w 4824"/>
                <a:gd name="T15" fmla="*/ 37 h 4787"/>
                <a:gd name="T16" fmla="*/ 2876 w 4824"/>
                <a:gd name="T17" fmla="*/ 18 h 4787"/>
                <a:gd name="T18" fmla="*/ 2764 w 4824"/>
                <a:gd name="T19" fmla="*/ 74 h 4787"/>
                <a:gd name="T20" fmla="*/ 2245 w 4824"/>
                <a:gd name="T21" fmla="*/ 93 h 4787"/>
                <a:gd name="T22" fmla="*/ 1985 w 4824"/>
                <a:gd name="T23" fmla="*/ 204 h 4787"/>
                <a:gd name="T24" fmla="*/ 1855 w 4824"/>
                <a:gd name="T25" fmla="*/ 297 h 4787"/>
                <a:gd name="T26" fmla="*/ 1781 w 4824"/>
                <a:gd name="T27" fmla="*/ 297 h 4787"/>
                <a:gd name="T28" fmla="*/ 1669 w 4824"/>
                <a:gd name="T29" fmla="*/ 389 h 4787"/>
                <a:gd name="T30" fmla="*/ 1595 w 4824"/>
                <a:gd name="T31" fmla="*/ 483 h 4787"/>
                <a:gd name="T32" fmla="*/ 1558 w 4824"/>
                <a:gd name="T33" fmla="*/ 483 h 4787"/>
                <a:gd name="T34" fmla="*/ 1595 w 4824"/>
                <a:gd name="T35" fmla="*/ 760 h 4787"/>
                <a:gd name="T36" fmla="*/ 1688 w 4824"/>
                <a:gd name="T37" fmla="*/ 1076 h 4787"/>
                <a:gd name="T38" fmla="*/ 1725 w 4824"/>
                <a:gd name="T39" fmla="*/ 1261 h 4787"/>
                <a:gd name="T40" fmla="*/ 1669 w 4824"/>
                <a:gd name="T41" fmla="*/ 1391 h 4787"/>
                <a:gd name="T42" fmla="*/ 1466 w 4824"/>
                <a:gd name="T43" fmla="*/ 1391 h 4787"/>
                <a:gd name="T44" fmla="*/ 1243 w 4824"/>
                <a:gd name="T45" fmla="*/ 1484 h 4787"/>
                <a:gd name="T46" fmla="*/ 1132 w 4824"/>
                <a:gd name="T47" fmla="*/ 1707 h 4787"/>
                <a:gd name="T48" fmla="*/ 946 w 4824"/>
                <a:gd name="T49" fmla="*/ 1799 h 4787"/>
                <a:gd name="T50" fmla="*/ 724 w 4824"/>
                <a:gd name="T51" fmla="*/ 1985 h 4787"/>
                <a:gd name="T52" fmla="*/ 427 w 4824"/>
                <a:gd name="T53" fmla="*/ 2059 h 4787"/>
                <a:gd name="T54" fmla="*/ 204 w 4824"/>
                <a:gd name="T55" fmla="*/ 2152 h 4787"/>
                <a:gd name="T56" fmla="*/ 19 w 4824"/>
                <a:gd name="T57" fmla="*/ 2412 h 4787"/>
                <a:gd name="T58" fmla="*/ 315 w 4824"/>
                <a:gd name="T59" fmla="*/ 2820 h 4787"/>
                <a:gd name="T60" fmla="*/ 909 w 4824"/>
                <a:gd name="T61" fmla="*/ 3265 h 4787"/>
                <a:gd name="T62" fmla="*/ 2356 w 4824"/>
                <a:gd name="T63" fmla="*/ 4285 h 4787"/>
                <a:gd name="T64" fmla="*/ 2393 w 4824"/>
                <a:gd name="T65" fmla="*/ 4396 h 4787"/>
                <a:gd name="T66" fmla="*/ 2727 w 4824"/>
                <a:gd name="T67" fmla="*/ 4508 h 4787"/>
                <a:gd name="T68" fmla="*/ 2801 w 4824"/>
                <a:gd name="T69" fmla="*/ 4712 h 4787"/>
                <a:gd name="T70" fmla="*/ 2987 w 4824"/>
                <a:gd name="T71" fmla="*/ 4749 h 4787"/>
                <a:gd name="T72" fmla="*/ 3358 w 4824"/>
                <a:gd name="T73" fmla="*/ 4675 h 4787"/>
                <a:gd name="T74" fmla="*/ 4823 w 4824"/>
                <a:gd name="T75" fmla="*/ 3580 h 4787"/>
                <a:gd name="T76" fmla="*/ 4786 w 4824"/>
                <a:gd name="T77" fmla="*/ 3525 h 4787"/>
                <a:gd name="T78" fmla="*/ 4749 w 4824"/>
                <a:gd name="T79" fmla="*/ 3451 h 4787"/>
                <a:gd name="T80" fmla="*/ 4563 w 4824"/>
                <a:gd name="T81" fmla="*/ 3339 h 4787"/>
                <a:gd name="T82" fmla="*/ 4471 w 4824"/>
                <a:gd name="T83" fmla="*/ 3283 h 4787"/>
                <a:gd name="T84" fmla="*/ 4378 w 4824"/>
                <a:gd name="T85" fmla="*/ 3080 h 4787"/>
                <a:gd name="T86" fmla="*/ 4304 w 4824"/>
                <a:gd name="T87" fmla="*/ 2950 h 4787"/>
                <a:gd name="T88" fmla="*/ 4322 w 4824"/>
                <a:gd name="T89" fmla="*/ 2857 h 4787"/>
                <a:gd name="T90" fmla="*/ 4322 w 4824"/>
                <a:gd name="T91" fmla="*/ 2709 h 4787"/>
                <a:gd name="T92" fmla="*/ 4304 w 4824"/>
                <a:gd name="T93" fmla="*/ 2467 h 4787"/>
                <a:gd name="T94" fmla="*/ 4285 w 4824"/>
                <a:gd name="T95" fmla="*/ 2170 h 4787"/>
                <a:gd name="T96" fmla="*/ 4230 w 4824"/>
                <a:gd name="T97" fmla="*/ 1781 h 4787"/>
                <a:gd name="T98" fmla="*/ 4174 w 4824"/>
                <a:gd name="T99" fmla="*/ 1521 h 4787"/>
                <a:gd name="T100" fmla="*/ 4063 w 4824"/>
                <a:gd name="T101" fmla="*/ 1299 h 4787"/>
                <a:gd name="T102" fmla="*/ 3840 w 4824"/>
                <a:gd name="T103" fmla="*/ 1002 h 4787"/>
                <a:gd name="T104" fmla="*/ 3803 w 4824"/>
                <a:gd name="T105" fmla="*/ 724 h 4787"/>
                <a:gd name="T106" fmla="*/ 3859 w 4824"/>
                <a:gd name="T107" fmla="*/ 686 h 4787"/>
                <a:gd name="T108" fmla="*/ 3933 w 4824"/>
                <a:gd name="T109" fmla="*/ 464 h 4787"/>
                <a:gd name="T110" fmla="*/ 3840 w 4824"/>
                <a:gd name="T111" fmla="*/ 223 h 4787"/>
                <a:gd name="T112" fmla="*/ 3784 w 4824"/>
                <a:gd name="T113" fmla="*/ 112 h 4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24" h="4787">
                  <a:moveTo>
                    <a:pt x="3784" y="112"/>
                  </a:moveTo>
                  <a:lnTo>
                    <a:pt x="3784" y="112"/>
                  </a:lnTo>
                  <a:cubicBezTo>
                    <a:pt x="3784" y="112"/>
                    <a:pt x="3747" y="74"/>
                    <a:pt x="3710" y="37"/>
                  </a:cubicBezTo>
                  <a:cubicBezTo>
                    <a:pt x="3673" y="0"/>
                    <a:pt x="3358" y="0"/>
                    <a:pt x="3358" y="0"/>
                  </a:cubicBezTo>
                  <a:cubicBezTo>
                    <a:pt x="3358" y="0"/>
                    <a:pt x="3302" y="56"/>
                    <a:pt x="3265" y="74"/>
                  </a:cubicBezTo>
                  <a:cubicBezTo>
                    <a:pt x="3247" y="93"/>
                    <a:pt x="3247" y="93"/>
                    <a:pt x="3247" y="93"/>
                  </a:cubicBezTo>
                  <a:cubicBezTo>
                    <a:pt x="3247" y="93"/>
                    <a:pt x="3209" y="93"/>
                    <a:pt x="3191" y="74"/>
                  </a:cubicBezTo>
                  <a:cubicBezTo>
                    <a:pt x="3172" y="56"/>
                    <a:pt x="3135" y="18"/>
                    <a:pt x="3098" y="37"/>
                  </a:cubicBezTo>
                  <a:cubicBezTo>
                    <a:pt x="3061" y="37"/>
                    <a:pt x="2876" y="18"/>
                    <a:pt x="2876" y="18"/>
                  </a:cubicBezTo>
                  <a:cubicBezTo>
                    <a:pt x="2876" y="18"/>
                    <a:pt x="2801" y="74"/>
                    <a:pt x="2764" y="74"/>
                  </a:cubicBezTo>
                  <a:cubicBezTo>
                    <a:pt x="2708" y="93"/>
                    <a:pt x="2245" y="93"/>
                    <a:pt x="2245" y="93"/>
                  </a:cubicBezTo>
                  <a:cubicBezTo>
                    <a:pt x="2245" y="93"/>
                    <a:pt x="2022" y="186"/>
                    <a:pt x="1985" y="204"/>
                  </a:cubicBezTo>
                  <a:cubicBezTo>
                    <a:pt x="1948" y="223"/>
                    <a:pt x="1892" y="278"/>
                    <a:pt x="1855" y="297"/>
                  </a:cubicBezTo>
                  <a:cubicBezTo>
                    <a:pt x="1818" y="297"/>
                    <a:pt x="1799" y="278"/>
                    <a:pt x="1781" y="297"/>
                  </a:cubicBezTo>
                  <a:cubicBezTo>
                    <a:pt x="1763" y="297"/>
                    <a:pt x="1688" y="353"/>
                    <a:pt x="1669" y="389"/>
                  </a:cubicBezTo>
                  <a:cubicBezTo>
                    <a:pt x="1651" y="408"/>
                    <a:pt x="1595" y="483"/>
                    <a:pt x="1595" y="483"/>
                  </a:cubicBezTo>
                  <a:cubicBezTo>
                    <a:pt x="1577" y="483"/>
                    <a:pt x="1558" y="483"/>
                    <a:pt x="1558" y="483"/>
                  </a:cubicBezTo>
                  <a:cubicBezTo>
                    <a:pt x="1558" y="483"/>
                    <a:pt x="1577" y="705"/>
                    <a:pt x="1595" y="760"/>
                  </a:cubicBezTo>
                  <a:cubicBezTo>
                    <a:pt x="1614" y="835"/>
                    <a:pt x="1688" y="965"/>
                    <a:pt x="1688" y="1076"/>
                  </a:cubicBezTo>
                  <a:cubicBezTo>
                    <a:pt x="1688" y="1169"/>
                    <a:pt x="1707" y="1225"/>
                    <a:pt x="1725" y="1261"/>
                  </a:cubicBezTo>
                  <a:cubicBezTo>
                    <a:pt x="1725" y="1299"/>
                    <a:pt x="1707" y="1391"/>
                    <a:pt x="1669" y="1391"/>
                  </a:cubicBezTo>
                  <a:cubicBezTo>
                    <a:pt x="1614" y="1391"/>
                    <a:pt x="1521" y="1391"/>
                    <a:pt x="1466" y="1391"/>
                  </a:cubicBezTo>
                  <a:cubicBezTo>
                    <a:pt x="1392" y="1391"/>
                    <a:pt x="1317" y="1373"/>
                    <a:pt x="1243" y="1484"/>
                  </a:cubicBezTo>
                  <a:cubicBezTo>
                    <a:pt x="1169" y="1596"/>
                    <a:pt x="1206" y="1707"/>
                    <a:pt x="1132" y="1707"/>
                  </a:cubicBezTo>
                  <a:cubicBezTo>
                    <a:pt x="1076" y="1707"/>
                    <a:pt x="1002" y="1725"/>
                    <a:pt x="946" y="1799"/>
                  </a:cubicBezTo>
                  <a:cubicBezTo>
                    <a:pt x="891" y="1892"/>
                    <a:pt x="816" y="1985"/>
                    <a:pt x="724" y="1985"/>
                  </a:cubicBezTo>
                  <a:cubicBezTo>
                    <a:pt x="650" y="1985"/>
                    <a:pt x="520" y="2041"/>
                    <a:pt x="427" y="2059"/>
                  </a:cubicBezTo>
                  <a:cubicBezTo>
                    <a:pt x="315" y="2078"/>
                    <a:pt x="279" y="2133"/>
                    <a:pt x="204" y="2152"/>
                  </a:cubicBezTo>
                  <a:cubicBezTo>
                    <a:pt x="130" y="2170"/>
                    <a:pt x="0" y="2263"/>
                    <a:pt x="19" y="2412"/>
                  </a:cubicBezTo>
                  <a:cubicBezTo>
                    <a:pt x="37" y="2541"/>
                    <a:pt x="19" y="2690"/>
                    <a:pt x="315" y="2820"/>
                  </a:cubicBezTo>
                  <a:cubicBezTo>
                    <a:pt x="594" y="2950"/>
                    <a:pt x="909" y="3265"/>
                    <a:pt x="909" y="3265"/>
                  </a:cubicBezTo>
                  <a:cubicBezTo>
                    <a:pt x="2356" y="4285"/>
                    <a:pt x="2356" y="4285"/>
                    <a:pt x="2356" y="4285"/>
                  </a:cubicBezTo>
                  <a:cubicBezTo>
                    <a:pt x="2356" y="4285"/>
                    <a:pt x="2356" y="4396"/>
                    <a:pt x="2393" y="4396"/>
                  </a:cubicBezTo>
                  <a:cubicBezTo>
                    <a:pt x="2449" y="4396"/>
                    <a:pt x="2708" y="4508"/>
                    <a:pt x="2727" y="4508"/>
                  </a:cubicBezTo>
                  <a:cubicBezTo>
                    <a:pt x="2746" y="4508"/>
                    <a:pt x="2801" y="4638"/>
                    <a:pt x="2801" y="4712"/>
                  </a:cubicBezTo>
                  <a:cubicBezTo>
                    <a:pt x="2801" y="4786"/>
                    <a:pt x="2931" y="4767"/>
                    <a:pt x="2987" y="4749"/>
                  </a:cubicBezTo>
                  <a:cubicBezTo>
                    <a:pt x="3061" y="4749"/>
                    <a:pt x="3302" y="4693"/>
                    <a:pt x="3358" y="4675"/>
                  </a:cubicBezTo>
                  <a:cubicBezTo>
                    <a:pt x="3413" y="4656"/>
                    <a:pt x="4823" y="3580"/>
                    <a:pt x="4823" y="3580"/>
                  </a:cubicBezTo>
                  <a:cubicBezTo>
                    <a:pt x="4823" y="3580"/>
                    <a:pt x="4805" y="3562"/>
                    <a:pt x="4786" y="3525"/>
                  </a:cubicBezTo>
                  <a:cubicBezTo>
                    <a:pt x="4786" y="3506"/>
                    <a:pt x="4805" y="3469"/>
                    <a:pt x="4749" y="3451"/>
                  </a:cubicBezTo>
                  <a:cubicBezTo>
                    <a:pt x="4712" y="3413"/>
                    <a:pt x="4601" y="3358"/>
                    <a:pt x="4563" y="3339"/>
                  </a:cubicBezTo>
                  <a:cubicBezTo>
                    <a:pt x="4526" y="3339"/>
                    <a:pt x="4489" y="3321"/>
                    <a:pt x="4471" y="3283"/>
                  </a:cubicBezTo>
                  <a:cubicBezTo>
                    <a:pt x="4452" y="3247"/>
                    <a:pt x="4396" y="3117"/>
                    <a:pt x="4378" y="3080"/>
                  </a:cubicBezTo>
                  <a:cubicBezTo>
                    <a:pt x="4360" y="3061"/>
                    <a:pt x="4304" y="2968"/>
                    <a:pt x="4304" y="2950"/>
                  </a:cubicBezTo>
                  <a:cubicBezTo>
                    <a:pt x="4304" y="2931"/>
                    <a:pt x="4322" y="2857"/>
                    <a:pt x="4322" y="2857"/>
                  </a:cubicBezTo>
                  <a:cubicBezTo>
                    <a:pt x="4322" y="2838"/>
                    <a:pt x="4322" y="2745"/>
                    <a:pt x="4322" y="2709"/>
                  </a:cubicBezTo>
                  <a:cubicBezTo>
                    <a:pt x="4322" y="2690"/>
                    <a:pt x="4304" y="2467"/>
                    <a:pt x="4304" y="2467"/>
                  </a:cubicBezTo>
                  <a:cubicBezTo>
                    <a:pt x="4304" y="2467"/>
                    <a:pt x="4285" y="2189"/>
                    <a:pt x="4285" y="2170"/>
                  </a:cubicBezTo>
                  <a:lnTo>
                    <a:pt x="4230" y="1781"/>
                  </a:lnTo>
                  <a:cubicBezTo>
                    <a:pt x="4230" y="1781"/>
                    <a:pt x="4211" y="1596"/>
                    <a:pt x="4174" y="1521"/>
                  </a:cubicBezTo>
                  <a:cubicBezTo>
                    <a:pt x="4174" y="1521"/>
                    <a:pt x="4118" y="1354"/>
                    <a:pt x="4063" y="1299"/>
                  </a:cubicBezTo>
                  <a:cubicBezTo>
                    <a:pt x="3989" y="1225"/>
                    <a:pt x="3877" y="1039"/>
                    <a:pt x="3840" y="1002"/>
                  </a:cubicBezTo>
                  <a:cubicBezTo>
                    <a:pt x="3803" y="965"/>
                    <a:pt x="3766" y="742"/>
                    <a:pt x="3803" y="724"/>
                  </a:cubicBezTo>
                  <a:cubicBezTo>
                    <a:pt x="3840" y="705"/>
                    <a:pt x="3859" y="686"/>
                    <a:pt x="3859" y="686"/>
                  </a:cubicBezTo>
                  <a:cubicBezTo>
                    <a:pt x="3933" y="464"/>
                    <a:pt x="3933" y="464"/>
                    <a:pt x="3933" y="464"/>
                  </a:cubicBezTo>
                  <a:cubicBezTo>
                    <a:pt x="3933" y="464"/>
                    <a:pt x="3877" y="260"/>
                    <a:pt x="3840" y="223"/>
                  </a:cubicBezTo>
                  <a:cubicBezTo>
                    <a:pt x="3803" y="186"/>
                    <a:pt x="3784" y="112"/>
                    <a:pt x="3784" y="11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7" name="Freeform 4"/>
            <p:cNvSpPr>
              <a:spLocks noChangeArrowheads="1"/>
            </p:cNvSpPr>
            <p:nvPr/>
          </p:nvSpPr>
          <p:spPr bwMode="auto">
            <a:xfrm>
              <a:off x="1390650" y="881063"/>
              <a:ext cx="1389063" cy="1403350"/>
            </a:xfrm>
            <a:custGeom>
              <a:avLst/>
              <a:gdLst>
                <a:gd name="T0" fmla="*/ 3691 w 3859"/>
                <a:gd name="T1" fmla="*/ 149 h 3897"/>
                <a:gd name="T2" fmla="*/ 3691 w 3859"/>
                <a:gd name="T3" fmla="*/ 149 h 3897"/>
                <a:gd name="T4" fmla="*/ 3617 w 3859"/>
                <a:gd name="T5" fmla="*/ 149 h 3897"/>
                <a:gd name="T6" fmla="*/ 3450 w 3859"/>
                <a:gd name="T7" fmla="*/ 55 h 3897"/>
                <a:gd name="T8" fmla="*/ 3339 w 3859"/>
                <a:gd name="T9" fmla="*/ 130 h 3897"/>
                <a:gd name="T10" fmla="*/ 3209 w 3859"/>
                <a:gd name="T11" fmla="*/ 130 h 3897"/>
                <a:gd name="T12" fmla="*/ 3060 w 3859"/>
                <a:gd name="T13" fmla="*/ 130 h 3897"/>
                <a:gd name="T14" fmla="*/ 2894 w 3859"/>
                <a:gd name="T15" fmla="*/ 55 h 3897"/>
                <a:gd name="T16" fmla="*/ 2708 w 3859"/>
                <a:gd name="T17" fmla="*/ 74 h 3897"/>
                <a:gd name="T18" fmla="*/ 2634 w 3859"/>
                <a:gd name="T19" fmla="*/ 297 h 3897"/>
                <a:gd name="T20" fmla="*/ 2412 w 3859"/>
                <a:gd name="T21" fmla="*/ 556 h 3897"/>
                <a:gd name="T22" fmla="*/ 2059 w 3859"/>
                <a:gd name="T23" fmla="*/ 761 h 3897"/>
                <a:gd name="T24" fmla="*/ 1873 w 3859"/>
                <a:gd name="T25" fmla="*/ 983 h 3897"/>
                <a:gd name="T26" fmla="*/ 1836 w 3859"/>
                <a:gd name="T27" fmla="*/ 1243 h 3897"/>
                <a:gd name="T28" fmla="*/ 1818 w 3859"/>
                <a:gd name="T29" fmla="*/ 1354 h 3897"/>
                <a:gd name="T30" fmla="*/ 1855 w 3859"/>
                <a:gd name="T31" fmla="*/ 1539 h 3897"/>
                <a:gd name="T32" fmla="*/ 1780 w 3859"/>
                <a:gd name="T33" fmla="*/ 1744 h 3897"/>
                <a:gd name="T34" fmla="*/ 1391 w 3859"/>
                <a:gd name="T35" fmla="*/ 2004 h 3897"/>
                <a:gd name="T36" fmla="*/ 1261 w 3859"/>
                <a:gd name="T37" fmla="*/ 2096 h 3897"/>
                <a:gd name="T38" fmla="*/ 983 w 3859"/>
                <a:gd name="T39" fmla="*/ 2152 h 3897"/>
                <a:gd name="T40" fmla="*/ 908 w 3859"/>
                <a:gd name="T41" fmla="*/ 2375 h 3897"/>
                <a:gd name="T42" fmla="*/ 631 w 3859"/>
                <a:gd name="T43" fmla="*/ 2672 h 3897"/>
                <a:gd name="T44" fmla="*/ 575 w 3859"/>
                <a:gd name="T45" fmla="*/ 2949 h 3897"/>
                <a:gd name="T46" fmla="*/ 389 w 3859"/>
                <a:gd name="T47" fmla="*/ 3079 h 3897"/>
                <a:gd name="T48" fmla="*/ 278 w 3859"/>
                <a:gd name="T49" fmla="*/ 3320 h 3897"/>
                <a:gd name="T50" fmla="*/ 148 w 3859"/>
                <a:gd name="T51" fmla="*/ 3525 h 3897"/>
                <a:gd name="T52" fmla="*/ 55 w 3859"/>
                <a:gd name="T53" fmla="*/ 3691 h 3897"/>
                <a:gd name="T54" fmla="*/ 0 w 3859"/>
                <a:gd name="T55" fmla="*/ 3821 h 3897"/>
                <a:gd name="T56" fmla="*/ 964 w 3859"/>
                <a:gd name="T57" fmla="*/ 3896 h 3897"/>
                <a:gd name="T58" fmla="*/ 1020 w 3859"/>
                <a:gd name="T59" fmla="*/ 3766 h 3897"/>
                <a:gd name="T60" fmla="*/ 1038 w 3859"/>
                <a:gd name="T61" fmla="*/ 3488 h 3897"/>
                <a:gd name="T62" fmla="*/ 1243 w 3859"/>
                <a:gd name="T63" fmla="*/ 3320 h 3897"/>
                <a:gd name="T64" fmla="*/ 1279 w 3859"/>
                <a:gd name="T65" fmla="*/ 2987 h 3897"/>
                <a:gd name="T66" fmla="*/ 1279 w 3859"/>
                <a:gd name="T67" fmla="*/ 2727 h 3897"/>
                <a:gd name="T68" fmla="*/ 2133 w 3859"/>
                <a:gd name="T69" fmla="*/ 2708 h 3897"/>
                <a:gd name="T70" fmla="*/ 2133 w 3859"/>
                <a:gd name="T71" fmla="*/ 2040 h 3897"/>
                <a:gd name="T72" fmla="*/ 2244 w 3859"/>
                <a:gd name="T73" fmla="*/ 1874 h 3897"/>
                <a:gd name="T74" fmla="*/ 2412 w 3859"/>
                <a:gd name="T75" fmla="*/ 1781 h 3897"/>
                <a:gd name="T76" fmla="*/ 2578 w 3859"/>
                <a:gd name="T77" fmla="*/ 1725 h 3897"/>
                <a:gd name="T78" fmla="*/ 2819 w 3859"/>
                <a:gd name="T79" fmla="*/ 1651 h 3897"/>
                <a:gd name="T80" fmla="*/ 2894 w 3859"/>
                <a:gd name="T81" fmla="*/ 1651 h 3897"/>
                <a:gd name="T82" fmla="*/ 3005 w 3859"/>
                <a:gd name="T83" fmla="*/ 1577 h 3897"/>
                <a:gd name="T84" fmla="*/ 3154 w 3859"/>
                <a:gd name="T85" fmla="*/ 1410 h 3897"/>
                <a:gd name="T86" fmla="*/ 3265 w 3859"/>
                <a:gd name="T87" fmla="*/ 1373 h 3897"/>
                <a:gd name="T88" fmla="*/ 3320 w 3859"/>
                <a:gd name="T89" fmla="*/ 1317 h 3897"/>
                <a:gd name="T90" fmla="*/ 3506 w 3859"/>
                <a:gd name="T91" fmla="*/ 1057 h 3897"/>
                <a:gd name="T92" fmla="*/ 3784 w 3859"/>
                <a:gd name="T93" fmla="*/ 1057 h 3897"/>
                <a:gd name="T94" fmla="*/ 3858 w 3859"/>
                <a:gd name="T95" fmla="*/ 965 h 3897"/>
                <a:gd name="T96" fmla="*/ 3840 w 3859"/>
                <a:gd name="T97" fmla="*/ 872 h 3897"/>
                <a:gd name="T98" fmla="*/ 3821 w 3859"/>
                <a:gd name="T99" fmla="*/ 742 h 3897"/>
                <a:gd name="T100" fmla="*/ 3766 w 3859"/>
                <a:gd name="T101" fmla="*/ 538 h 3897"/>
                <a:gd name="T102" fmla="*/ 3728 w 3859"/>
                <a:gd name="T103" fmla="*/ 408 h 3897"/>
                <a:gd name="T104" fmla="*/ 3691 w 3859"/>
                <a:gd name="T105" fmla="*/ 149 h 3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859" h="3897">
                  <a:moveTo>
                    <a:pt x="3691" y="149"/>
                  </a:moveTo>
                  <a:lnTo>
                    <a:pt x="3691" y="149"/>
                  </a:lnTo>
                  <a:cubicBezTo>
                    <a:pt x="3691" y="149"/>
                    <a:pt x="3673" y="185"/>
                    <a:pt x="3617" y="149"/>
                  </a:cubicBezTo>
                  <a:cubicBezTo>
                    <a:pt x="3561" y="111"/>
                    <a:pt x="3525" y="37"/>
                    <a:pt x="3450" y="55"/>
                  </a:cubicBezTo>
                  <a:cubicBezTo>
                    <a:pt x="3376" y="74"/>
                    <a:pt x="3395" y="111"/>
                    <a:pt x="3339" y="130"/>
                  </a:cubicBezTo>
                  <a:cubicBezTo>
                    <a:pt x="3283" y="149"/>
                    <a:pt x="3302" y="130"/>
                    <a:pt x="3209" y="130"/>
                  </a:cubicBezTo>
                  <a:cubicBezTo>
                    <a:pt x="3135" y="130"/>
                    <a:pt x="3135" y="167"/>
                    <a:pt x="3060" y="130"/>
                  </a:cubicBezTo>
                  <a:cubicBezTo>
                    <a:pt x="2986" y="111"/>
                    <a:pt x="2931" y="93"/>
                    <a:pt x="2894" y="55"/>
                  </a:cubicBezTo>
                  <a:cubicBezTo>
                    <a:pt x="2875" y="19"/>
                    <a:pt x="2745" y="0"/>
                    <a:pt x="2708" y="74"/>
                  </a:cubicBezTo>
                  <a:cubicBezTo>
                    <a:pt x="2689" y="130"/>
                    <a:pt x="2727" y="223"/>
                    <a:pt x="2634" y="297"/>
                  </a:cubicBezTo>
                  <a:cubicBezTo>
                    <a:pt x="2523" y="371"/>
                    <a:pt x="2541" y="538"/>
                    <a:pt x="2412" y="556"/>
                  </a:cubicBezTo>
                  <a:cubicBezTo>
                    <a:pt x="2263" y="556"/>
                    <a:pt x="2115" y="686"/>
                    <a:pt x="2059" y="761"/>
                  </a:cubicBezTo>
                  <a:cubicBezTo>
                    <a:pt x="2003" y="816"/>
                    <a:pt x="1910" y="909"/>
                    <a:pt x="1873" y="983"/>
                  </a:cubicBezTo>
                  <a:cubicBezTo>
                    <a:pt x="1818" y="1039"/>
                    <a:pt x="1873" y="1187"/>
                    <a:pt x="1836" y="1243"/>
                  </a:cubicBezTo>
                  <a:cubicBezTo>
                    <a:pt x="1799" y="1280"/>
                    <a:pt x="1799" y="1317"/>
                    <a:pt x="1818" y="1354"/>
                  </a:cubicBezTo>
                  <a:cubicBezTo>
                    <a:pt x="1836" y="1410"/>
                    <a:pt x="1892" y="1465"/>
                    <a:pt x="1855" y="1539"/>
                  </a:cubicBezTo>
                  <a:cubicBezTo>
                    <a:pt x="1818" y="1633"/>
                    <a:pt x="1873" y="1669"/>
                    <a:pt x="1780" y="1744"/>
                  </a:cubicBezTo>
                  <a:cubicBezTo>
                    <a:pt x="1688" y="1818"/>
                    <a:pt x="1465" y="1985"/>
                    <a:pt x="1391" y="2004"/>
                  </a:cubicBezTo>
                  <a:cubicBezTo>
                    <a:pt x="1335" y="2040"/>
                    <a:pt x="1373" y="2096"/>
                    <a:pt x="1261" y="2096"/>
                  </a:cubicBezTo>
                  <a:cubicBezTo>
                    <a:pt x="1131" y="2096"/>
                    <a:pt x="983" y="2096"/>
                    <a:pt x="983" y="2152"/>
                  </a:cubicBezTo>
                  <a:cubicBezTo>
                    <a:pt x="964" y="2207"/>
                    <a:pt x="964" y="2300"/>
                    <a:pt x="908" y="2375"/>
                  </a:cubicBezTo>
                  <a:cubicBezTo>
                    <a:pt x="834" y="2449"/>
                    <a:pt x="705" y="2578"/>
                    <a:pt x="631" y="2672"/>
                  </a:cubicBezTo>
                  <a:cubicBezTo>
                    <a:pt x="556" y="2783"/>
                    <a:pt x="649" y="2913"/>
                    <a:pt x="575" y="2949"/>
                  </a:cubicBezTo>
                  <a:cubicBezTo>
                    <a:pt x="501" y="2987"/>
                    <a:pt x="463" y="2968"/>
                    <a:pt x="389" y="3079"/>
                  </a:cubicBezTo>
                  <a:cubicBezTo>
                    <a:pt x="315" y="3191"/>
                    <a:pt x="334" y="3209"/>
                    <a:pt x="278" y="3320"/>
                  </a:cubicBezTo>
                  <a:cubicBezTo>
                    <a:pt x="222" y="3432"/>
                    <a:pt x="222" y="3469"/>
                    <a:pt x="148" y="3525"/>
                  </a:cubicBezTo>
                  <a:cubicBezTo>
                    <a:pt x="55" y="3599"/>
                    <a:pt x="111" y="3673"/>
                    <a:pt x="55" y="3691"/>
                  </a:cubicBezTo>
                  <a:cubicBezTo>
                    <a:pt x="18" y="3710"/>
                    <a:pt x="0" y="3821"/>
                    <a:pt x="0" y="3821"/>
                  </a:cubicBezTo>
                  <a:cubicBezTo>
                    <a:pt x="964" y="3896"/>
                    <a:pt x="964" y="3896"/>
                    <a:pt x="964" y="3896"/>
                  </a:cubicBezTo>
                  <a:cubicBezTo>
                    <a:pt x="964" y="3896"/>
                    <a:pt x="1020" y="3821"/>
                    <a:pt x="1020" y="3766"/>
                  </a:cubicBezTo>
                  <a:cubicBezTo>
                    <a:pt x="1020" y="3691"/>
                    <a:pt x="1002" y="3562"/>
                    <a:pt x="1038" y="3488"/>
                  </a:cubicBezTo>
                  <a:cubicBezTo>
                    <a:pt x="1076" y="3414"/>
                    <a:pt x="1205" y="3376"/>
                    <a:pt x="1243" y="3320"/>
                  </a:cubicBezTo>
                  <a:cubicBezTo>
                    <a:pt x="1279" y="3246"/>
                    <a:pt x="1279" y="2987"/>
                    <a:pt x="1279" y="2987"/>
                  </a:cubicBezTo>
                  <a:cubicBezTo>
                    <a:pt x="1279" y="2727"/>
                    <a:pt x="1279" y="2727"/>
                    <a:pt x="1279" y="2727"/>
                  </a:cubicBezTo>
                  <a:cubicBezTo>
                    <a:pt x="2133" y="2708"/>
                    <a:pt x="2133" y="2708"/>
                    <a:pt x="2133" y="2708"/>
                  </a:cubicBezTo>
                  <a:cubicBezTo>
                    <a:pt x="2133" y="2040"/>
                    <a:pt x="2133" y="2040"/>
                    <a:pt x="2133" y="2040"/>
                  </a:cubicBezTo>
                  <a:cubicBezTo>
                    <a:pt x="2133" y="2040"/>
                    <a:pt x="2152" y="1910"/>
                    <a:pt x="2244" y="1874"/>
                  </a:cubicBezTo>
                  <a:cubicBezTo>
                    <a:pt x="2318" y="1818"/>
                    <a:pt x="2393" y="1799"/>
                    <a:pt x="2412" y="1781"/>
                  </a:cubicBezTo>
                  <a:cubicBezTo>
                    <a:pt x="2412" y="1781"/>
                    <a:pt x="2541" y="1725"/>
                    <a:pt x="2578" y="1725"/>
                  </a:cubicBezTo>
                  <a:cubicBezTo>
                    <a:pt x="2615" y="1707"/>
                    <a:pt x="2801" y="1669"/>
                    <a:pt x="2819" y="1651"/>
                  </a:cubicBezTo>
                  <a:cubicBezTo>
                    <a:pt x="2838" y="1651"/>
                    <a:pt x="2875" y="1669"/>
                    <a:pt x="2894" y="1651"/>
                  </a:cubicBezTo>
                  <a:cubicBezTo>
                    <a:pt x="2912" y="1651"/>
                    <a:pt x="2931" y="1651"/>
                    <a:pt x="3005" y="1577"/>
                  </a:cubicBezTo>
                  <a:cubicBezTo>
                    <a:pt x="3060" y="1503"/>
                    <a:pt x="3135" y="1410"/>
                    <a:pt x="3154" y="1410"/>
                  </a:cubicBezTo>
                  <a:cubicBezTo>
                    <a:pt x="3172" y="1391"/>
                    <a:pt x="3265" y="1373"/>
                    <a:pt x="3265" y="1373"/>
                  </a:cubicBezTo>
                  <a:cubicBezTo>
                    <a:pt x="3265" y="1373"/>
                    <a:pt x="3302" y="1410"/>
                    <a:pt x="3320" y="1317"/>
                  </a:cubicBezTo>
                  <a:cubicBezTo>
                    <a:pt x="3339" y="1243"/>
                    <a:pt x="3376" y="1076"/>
                    <a:pt x="3506" y="1057"/>
                  </a:cubicBezTo>
                  <a:cubicBezTo>
                    <a:pt x="3784" y="1057"/>
                    <a:pt x="3784" y="1057"/>
                    <a:pt x="3784" y="1057"/>
                  </a:cubicBezTo>
                  <a:cubicBezTo>
                    <a:pt x="3784" y="1057"/>
                    <a:pt x="3840" y="1076"/>
                    <a:pt x="3858" y="965"/>
                  </a:cubicBezTo>
                  <a:cubicBezTo>
                    <a:pt x="3858" y="965"/>
                    <a:pt x="3858" y="909"/>
                    <a:pt x="3840" y="872"/>
                  </a:cubicBezTo>
                  <a:cubicBezTo>
                    <a:pt x="3821" y="853"/>
                    <a:pt x="3821" y="761"/>
                    <a:pt x="3821" y="742"/>
                  </a:cubicBezTo>
                  <a:cubicBezTo>
                    <a:pt x="3821" y="723"/>
                    <a:pt x="3784" y="556"/>
                    <a:pt x="3766" y="538"/>
                  </a:cubicBezTo>
                  <a:cubicBezTo>
                    <a:pt x="3747" y="520"/>
                    <a:pt x="3728" y="426"/>
                    <a:pt x="3728" y="408"/>
                  </a:cubicBezTo>
                  <a:cubicBezTo>
                    <a:pt x="3710" y="408"/>
                    <a:pt x="3691" y="149"/>
                    <a:pt x="3691" y="14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8" name="Freeform 5"/>
            <p:cNvSpPr>
              <a:spLocks noChangeArrowheads="1"/>
            </p:cNvSpPr>
            <p:nvPr/>
          </p:nvSpPr>
          <p:spPr bwMode="auto">
            <a:xfrm>
              <a:off x="1376363" y="1616075"/>
              <a:ext cx="1101725" cy="1236663"/>
            </a:xfrm>
            <a:custGeom>
              <a:avLst/>
              <a:gdLst>
                <a:gd name="T0" fmla="*/ 1187 w 3062"/>
                <a:gd name="T1" fmla="*/ 3414 h 3433"/>
                <a:gd name="T2" fmla="*/ 1187 w 3062"/>
                <a:gd name="T3" fmla="*/ 3414 h 3433"/>
                <a:gd name="T4" fmla="*/ 1335 w 3062"/>
                <a:gd name="T5" fmla="*/ 3321 h 3433"/>
                <a:gd name="T6" fmla="*/ 1743 w 3062"/>
                <a:gd name="T7" fmla="*/ 3321 h 3433"/>
                <a:gd name="T8" fmla="*/ 2745 w 3062"/>
                <a:gd name="T9" fmla="*/ 3284 h 3433"/>
                <a:gd name="T10" fmla="*/ 2856 w 3062"/>
                <a:gd name="T11" fmla="*/ 3099 h 3433"/>
                <a:gd name="T12" fmla="*/ 2560 w 3062"/>
                <a:gd name="T13" fmla="*/ 928 h 3433"/>
                <a:gd name="T14" fmla="*/ 3061 w 3062"/>
                <a:gd name="T15" fmla="*/ 873 h 3433"/>
                <a:gd name="T16" fmla="*/ 2820 w 3062"/>
                <a:gd name="T17" fmla="*/ 650 h 3433"/>
                <a:gd name="T18" fmla="*/ 2523 w 3062"/>
                <a:gd name="T19" fmla="*/ 464 h 3433"/>
                <a:gd name="T20" fmla="*/ 2281 w 3062"/>
                <a:gd name="T21" fmla="*/ 316 h 3433"/>
                <a:gd name="T22" fmla="*/ 2170 w 3062"/>
                <a:gd name="T23" fmla="*/ 0 h 3433"/>
                <a:gd name="T24" fmla="*/ 2170 w 3062"/>
                <a:gd name="T25" fmla="*/ 668 h 3433"/>
                <a:gd name="T26" fmla="*/ 1316 w 3062"/>
                <a:gd name="T27" fmla="*/ 687 h 3433"/>
                <a:gd name="T28" fmla="*/ 1298 w 3062"/>
                <a:gd name="T29" fmla="*/ 1169 h 3433"/>
                <a:gd name="T30" fmla="*/ 1224 w 3062"/>
                <a:gd name="T31" fmla="*/ 1336 h 3433"/>
                <a:gd name="T32" fmla="*/ 1075 w 3062"/>
                <a:gd name="T33" fmla="*/ 1466 h 3433"/>
                <a:gd name="T34" fmla="*/ 1075 w 3062"/>
                <a:gd name="T35" fmla="*/ 1707 h 3433"/>
                <a:gd name="T36" fmla="*/ 1001 w 3062"/>
                <a:gd name="T37" fmla="*/ 1856 h 3433"/>
                <a:gd name="T38" fmla="*/ 37 w 3062"/>
                <a:gd name="T39" fmla="*/ 1781 h 3433"/>
                <a:gd name="T40" fmla="*/ 37 w 3062"/>
                <a:gd name="T41" fmla="*/ 1856 h 3433"/>
                <a:gd name="T42" fmla="*/ 55 w 3062"/>
                <a:gd name="T43" fmla="*/ 1948 h 3433"/>
                <a:gd name="T44" fmla="*/ 92 w 3062"/>
                <a:gd name="T45" fmla="*/ 1986 h 3433"/>
                <a:gd name="T46" fmla="*/ 259 w 3062"/>
                <a:gd name="T47" fmla="*/ 2060 h 3433"/>
                <a:gd name="T48" fmla="*/ 222 w 3062"/>
                <a:gd name="T49" fmla="*/ 2190 h 3433"/>
                <a:gd name="T50" fmla="*/ 203 w 3062"/>
                <a:gd name="T51" fmla="*/ 2264 h 3433"/>
                <a:gd name="T52" fmla="*/ 259 w 3062"/>
                <a:gd name="T53" fmla="*/ 2431 h 3433"/>
                <a:gd name="T54" fmla="*/ 333 w 3062"/>
                <a:gd name="T55" fmla="*/ 2709 h 3433"/>
                <a:gd name="T56" fmla="*/ 222 w 3062"/>
                <a:gd name="T57" fmla="*/ 2932 h 3433"/>
                <a:gd name="T58" fmla="*/ 222 w 3062"/>
                <a:gd name="T59" fmla="*/ 3080 h 3433"/>
                <a:gd name="T60" fmla="*/ 426 w 3062"/>
                <a:gd name="T61" fmla="*/ 3006 h 3433"/>
                <a:gd name="T62" fmla="*/ 574 w 3062"/>
                <a:gd name="T63" fmla="*/ 2969 h 3433"/>
                <a:gd name="T64" fmla="*/ 723 w 3062"/>
                <a:gd name="T65" fmla="*/ 3043 h 3433"/>
                <a:gd name="T66" fmla="*/ 797 w 3062"/>
                <a:gd name="T67" fmla="*/ 3080 h 3433"/>
                <a:gd name="T68" fmla="*/ 945 w 3062"/>
                <a:gd name="T69" fmla="*/ 3135 h 3433"/>
                <a:gd name="T70" fmla="*/ 1039 w 3062"/>
                <a:gd name="T71" fmla="*/ 3321 h 3433"/>
                <a:gd name="T72" fmla="*/ 1187 w 3062"/>
                <a:gd name="T73" fmla="*/ 3414 h 3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62" h="3433">
                  <a:moveTo>
                    <a:pt x="1187" y="3414"/>
                  </a:moveTo>
                  <a:lnTo>
                    <a:pt x="1187" y="3414"/>
                  </a:lnTo>
                  <a:cubicBezTo>
                    <a:pt x="1187" y="3414"/>
                    <a:pt x="1168" y="3340"/>
                    <a:pt x="1335" y="3321"/>
                  </a:cubicBezTo>
                  <a:cubicBezTo>
                    <a:pt x="1502" y="3303"/>
                    <a:pt x="1539" y="3358"/>
                    <a:pt x="1743" y="3321"/>
                  </a:cubicBezTo>
                  <a:cubicBezTo>
                    <a:pt x="1947" y="3303"/>
                    <a:pt x="2726" y="3303"/>
                    <a:pt x="2745" y="3284"/>
                  </a:cubicBezTo>
                  <a:cubicBezTo>
                    <a:pt x="2764" y="3265"/>
                    <a:pt x="2912" y="3284"/>
                    <a:pt x="2856" y="3099"/>
                  </a:cubicBezTo>
                  <a:cubicBezTo>
                    <a:pt x="2820" y="2932"/>
                    <a:pt x="2560" y="928"/>
                    <a:pt x="2560" y="928"/>
                  </a:cubicBezTo>
                  <a:cubicBezTo>
                    <a:pt x="3061" y="873"/>
                    <a:pt x="3061" y="873"/>
                    <a:pt x="3061" y="873"/>
                  </a:cubicBezTo>
                  <a:cubicBezTo>
                    <a:pt x="2820" y="650"/>
                    <a:pt x="2820" y="650"/>
                    <a:pt x="2820" y="650"/>
                  </a:cubicBezTo>
                  <a:cubicBezTo>
                    <a:pt x="2820" y="650"/>
                    <a:pt x="2560" y="483"/>
                    <a:pt x="2523" y="464"/>
                  </a:cubicBezTo>
                  <a:cubicBezTo>
                    <a:pt x="2504" y="464"/>
                    <a:pt x="2319" y="371"/>
                    <a:pt x="2281" y="316"/>
                  </a:cubicBezTo>
                  <a:cubicBezTo>
                    <a:pt x="2226" y="241"/>
                    <a:pt x="2207" y="241"/>
                    <a:pt x="2170" y="0"/>
                  </a:cubicBezTo>
                  <a:cubicBezTo>
                    <a:pt x="2170" y="668"/>
                    <a:pt x="2170" y="668"/>
                    <a:pt x="2170" y="668"/>
                  </a:cubicBezTo>
                  <a:cubicBezTo>
                    <a:pt x="1316" y="687"/>
                    <a:pt x="1316" y="687"/>
                    <a:pt x="1316" y="687"/>
                  </a:cubicBezTo>
                  <a:cubicBezTo>
                    <a:pt x="1316" y="687"/>
                    <a:pt x="1316" y="1114"/>
                    <a:pt x="1298" y="1169"/>
                  </a:cubicBezTo>
                  <a:cubicBezTo>
                    <a:pt x="1298" y="1169"/>
                    <a:pt x="1298" y="1299"/>
                    <a:pt x="1224" y="1336"/>
                  </a:cubicBezTo>
                  <a:cubicBezTo>
                    <a:pt x="1224" y="1336"/>
                    <a:pt x="1075" y="1429"/>
                    <a:pt x="1075" y="1466"/>
                  </a:cubicBezTo>
                  <a:cubicBezTo>
                    <a:pt x="1057" y="1522"/>
                    <a:pt x="1057" y="1670"/>
                    <a:pt x="1075" y="1707"/>
                  </a:cubicBezTo>
                  <a:cubicBezTo>
                    <a:pt x="1075" y="1707"/>
                    <a:pt x="1057" y="1819"/>
                    <a:pt x="1001" y="1856"/>
                  </a:cubicBezTo>
                  <a:cubicBezTo>
                    <a:pt x="37" y="1781"/>
                    <a:pt x="37" y="1781"/>
                    <a:pt x="37" y="1781"/>
                  </a:cubicBezTo>
                  <a:cubicBezTo>
                    <a:pt x="37" y="1781"/>
                    <a:pt x="0" y="1819"/>
                    <a:pt x="37" y="1856"/>
                  </a:cubicBezTo>
                  <a:cubicBezTo>
                    <a:pt x="55" y="1893"/>
                    <a:pt x="55" y="1911"/>
                    <a:pt x="55" y="1948"/>
                  </a:cubicBezTo>
                  <a:cubicBezTo>
                    <a:pt x="55" y="1986"/>
                    <a:pt x="74" y="2004"/>
                    <a:pt x="92" y="1986"/>
                  </a:cubicBezTo>
                  <a:cubicBezTo>
                    <a:pt x="111" y="1986"/>
                    <a:pt x="315" y="2004"/>
                    <a:pt x="259" y="2060"/>
                  </a:cubicBezTo>
                  <a:cubicBezTo>
                    <a:pt x="222" y="2116"/>
                    <a:pt x="259" y="2134"/>
                    <a:pt x="222" y="2190"/>
                  </a:cubicBezTo>
                  <a:cubicBezTo>
                    <a:pt x="185" y="2227"/>
                    <a:pt x="185" y="2208"/>
                    <a:pt x="203" y="2264"/>
                  </a:cubicBezTo>
                  <a:cubicBezTo>
                    <a:pt x="222" y="2338"/>
                    <a:pt x="241" y="2375"/>
                    <a:pt x="259" y="2431"/>
                  </a:cubicBezTo>
                  <a:cubicBezTo>
                    <a:pt x="278" y="2468"/>
                    <a:pt x="352" y="2653"/>
                    <a:pt x="333" y="2709"/>
                  </a:cubicBezTo>
                  <a:cubicBezTo>
                    <a:pt x="297" y="2783"/>
                    <a:pt x="241" y="2876"/>
                    <a:pt x="222" y="2932"/>
                  </a:cubicBezTo>
                  <a:cubicBezTo>
                    <a:pt x="203" y="2987"/>
                    <a:pt x="222" y="3080"/>
                    <a:pt x="222" y="3080"/>
                  </a:cubicBezTo>
                  <a:cubicBezTo>
                    <a:pt x="222" y="3080"/>
                    <a:pt x="352" y="3024"/>
                    <a:pt x="426" y="3006"/>
                  </a:cubicBezTo>
                  <a:cubicBezTo>
                    <a:pt x="482" y="2987"/>
                    <a:pt x="519" y="2950"/>
                    <a:pt x="574" y="2969"/>
                  </a:cubicBezTo>
                  <a:cubicBezTo>
                    <a:pt x="630" y="2987"/>
                    <a:pt x="723" y="2987"/>
                    <a:pt x="723" y="3043"/>
                  </a:cubicBezTo>
                  <a:cubicBezTo>
                    <a:pt x="742" y="3099"/>
                    <a:pt x="742" y="3061"/>
                    <a:pt x="797" y="3080"/>
                  </a:cubicBezTo>
                  <a:cubicBezTo>
                    <a:pt x="871" y="3099"/>
                    <a:pt x="927" y="3099"/>
                    <a:pt x="945" y="3135"/>
                  </a:cubicBezTo>
                  <a:cubicBezTo>
                    <a:pt x="945" y="3173"/>
                    <a:pt x="1001" y="3265"/>
                    <a:pt x="1039" y="3321"/>
                  </a:cubicBezTo>
                  <a:cubicBezTo>
                    <a:pt x="1057" y="3377"/>
                    <a:pt x="1150" y="3432"/>
                    <a:pt x="1187" y="341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9" name="Freeform 6"/>
            <p:cNvSpPr>
              <a:spLocks noChangeArrowheads="1"/>
            </p:cNvSpPr>
            <p:nvPr/>
          </p:nvSpPr>
          <p:spPr bwMode="auto">
            <a:xfrm>
              <a:off x="1382713" y="2684463"/>
              <a:ext cx="528637" cy="420687"/>
            </a:xfrm>
            <a:custGeom>
              <a:avLst/>
              <a:gdLst>
                <a:gd name="T0" fmla="*/ 1410 w 1467"/>
                <a:gd name="T1" fmla="*/ 1150 h 1169"/>
                <a:gd name="T2" fmla="*/ 1410 w 1467"/>
                <a:gd name="T3" fmla="*/ 1150 h 1169"/>
                <a:gd name="T4" fmla="*/ 1280 w 1467"/>
                <a:gd name="T5" fmla="*/ 1150 h 1169"/>
                <a:gd name="T6" fmla="*/ 983 w 1467"/>
                <a:gd name="T7" fmla="*/ 1038 h 1169"/>
                <a:gd name="T8" fmla="*/ 668 w 1467"/>
                <a:gd name="T9" fmla="*/ 1020 h 1169"/>
                <a:gd name="T10" fmla="*/ 371 w 1467"/>
                <a:gd name="T11" fmla="*/ 1057 h 1169"/>
                <a:gd name="T12" fmla="*/ 260 w 1467"/>
                <a:gd name="T13" fmla="*/ 1113 h 1169"/>
                <a:gd name="T14" fmla="*/ 185 w 1467"/>
                <a:gd name="T15" fmla="*/ 1076 h 1169"/>
                <a:gd name="T16" fmla="*/ 167 w 1467"/>
                <a:gd name="T17" fmla="*/ 1020 h 1169"/>
                <a:gd name="T18" fmla="*/ 93 w 1467"/>
                <a:gd name="T19" fmla="*/ 927 h 1169"/>
                <a:gd name="T20" fmla="*/ 149 w 1467"/>
                <a:gd name="T21" fmla="*/ 834 h 1169"/>
                <a:gd name="T22" fmla="*/ 167 w 1467"/>
                <a:gd name="T23" fmla="*/ 742 h 1169"/>
                <a:gd name="T24" fmla="*/ 130 w 1467"/>
                <a:gd name="T25" fmla="*/ 705 h 1169"/>
                <a:gd name="T26" fmla="*/ 56 w 1467"/>
                <a:gd name="T27" fmla="*/ 612 h 1169"/>
                <a:gd name="T28" fmla="*/ 56 w 1467"/>
                <a:gd name="T29" fmla="*/ 408 h 1169"/>
                <a:gd name="T30" fmla="*/ 167 w 1467"/>
                <a:gd name="T31" fmla="*/ 296 h 1169"/>
                <a:gd name="T32" fmla="*/ 204 w 1467"/>
                <a:gd name="T33" fmla="*/ 111 h 1169"/>
                <a:gd name="T34" fmla="*/ 390 w 1467"/>
                <a:gd name="T35" fmla="*/ 37 h 1169"/>
                <a:gd name="T36" fmla="*/ 520 w 1467"/>
                <a:gd name="T37" fmla="*/ 0 h 1169"/>
                <a:gd name="T38" fmla="*/ 686 w 1467"/>
                <a:gd name="T39" fmla="*/ 37 h 1169"/>
                <a:gd name="T40" fmla="*/ 705 w 1467"/>
                <a:gd name="T41" fmla="*/ 92 h 1169"/>
                <a:gd name="T42" fmla="*/ 779 w 1467"/>
                <a:gd name="T43" fmla="*/ 111 h 1169"/>
                <a:gd name="T44" fmla="*/ 909 w 1467"/>
                <a:gd name="T45" fmla="*/ 148 h 1169"/>
                <a:gd name="T46" fmla="*/ 1021 w 1467"/>
                <a:gd name="T47" fmla="*/ 352 h 1169"/>
                <a:gd name="T48" fmla="*/ 1169 w 1467"/>
                <a:gd name="T49" fmla="*/ 445 h 1169"/>
                <a:gd name="T50" fmla="*/ 1224 w 1467"/>
                <a:gd name="T51" fmla="*/ 389 h 1169"/>
                <a:gd name="T52" fmla="*/ 1224 w 1467"/>
                <a:gd name="T53" fmla="*/ 463 h 1169"/>
                <a:gd name="T54" fmla="*/ 1298 w 1467"/>
                <a:gd name="T55" fmla="*/ 797 h 1169"/>
                <a:gd name="T56" fmla="*/ 1410 w 1467"/>
                <a:gd name="T57" fmla="*/ 1002 h 1169"/>
                <a:gd name="T58" fmla="*/ 1410 w 1467"/>
                <a:gd name="T59" fmla="*/ 1150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7" h="1169">
                  <a:moveTo>
                    <a:pt x="1410" y="1150"/>
                  </a:moveTo>
                  <a:lnTo>
                    <a:pt x="1410" y="1150"/>
                  </a:lnTo>
                  <a:cubicBezTo>
                    <a:pt x="1410" y="1150"/>
                    <a:pt x="1354" y="1168"/>
                    <a:pt x="1280" y="1150"/>
                  </a:cubicBezTo>
                  <a:cubicBezTo>
                    <a:pt x="1206" y="1131"/>
                    <a:pt x="1076" y="1076"/>
                    <a:pt x="983" y="1038"/>
                  </a:cubicBezTo>
                  <a:cubicBezTo>
                    <a:pt x="891" y="1020"/>
                    <a:pt x="853" y="1038"/>
                    <a:pt x="668" y="1020"/>
                  </a:cubicBezTo>
                  <a:cubicBezTo>
                    <a:pt x="464" y="1002"/>
                    <a:pt x="427" y="1057"/>
                    <a:pt x="371" y="1057"/>
                  </a:cubicBezTo>
                  <a:cubicBezTo>
                    <a:pt x="315" y="1076"/>
                    <a:pt x="279" y="1113"/>
                    <a:pt x="260" y="1113"/>
                  </a:cubicBezTo>
                  <a:cubicBezTo>
                    <a:pt x="241" y="1113"/>
                    <a:pt x="204" y="1094"/>
                    <a:pt x="185" y="1076"/>
                  </a:cubicBezTo>
                  <a:cubicBezTo>
                    <a:pt x="185" y="1076"/>
                    <a:pt x="185" y="1057"/>
                    <a:pt x="167" y="1020"/>
                  </a:cubicBezTo>
                  <a:cubicBezTo>
                    <a:pt x="130" y="983"/>
                    <a:pt x="74" y="964"/>
                    <a:pt x="93" y="927"/>
                  </a:cubicBezTo>
                  <a:cubicBezTo>
                    <a:pt x="111" y="890"/>
                    <a:pt x="130" y="853"/>
                    <a:pt x="149" y="834"/>
                  </a:cubicBezTo>
                  <a:cubicBezTo>
                    <a:pt x="167" y="816"/>
                    <a:pt x="204" y="760"/>
                    <a:pt x="167" y="742"/>
                  </a:cubicBezTo>
                  <a:cubicBezTo>
                    <a:pt x="130" y="723"/>
                    <a:pt x="111" y="723"/>
                    <a:pt x="130" y="705"/>
                  </a:cubicBezTo>
                  <a:cubicBezTo>
                    <a:pt x="130" y="667"/>
                    <a:pt x="74" y="667"/>
                    <a:pt x="56" y="612"/>
                  </a:cubicBezTo>
                  <a:cubicBezTo>
                    <a:pt x="19" y="556"/>
                    <a:pt x="0" y="445"/>
                    <a:pt x="56" y="408"/>
                  </a:cubicBezTo>
                  <a:cubicBezTo>
                    <a:pt x="93" y="352"/>
                    <a:pt x="130" y="334"/>
                    <a:pt x="167" y="296"/>
                  </a:cubicBezTo>
                  <a:cubicBezTo>
                    <a:pt x="204" y="241"/>
                    <a:pt x="204" y="111"/>
                    <a:pt x="204" y="111"/>
                  </a:cubicBezTo>
                  <a:cubicBezTo>
                    <a:pt x="204" y="111"/>
                    <a:pt x="371" y="37"/>
                    <a:pt x="390" y="37"/>
                  </a:cubicBezTo>
                  <a:cubicBezTo>
                    <a:pt x="408" y="37"/>
                    <a:pt x="501" y="0"/>
                    <a:pt x="520" y="0"/>
                  </a:cubicBezTo>
                  <a:cubicBezTo>
                    <a:pt x="538" y="0"/>
                    <a:pt x="668" y="18"/>
                    <a:pt x="686" y="37"/>
                  </a:cubicBezTo>
                  <a:cubicBezTo>
                    <a:pt x="705" y="55"/>
                    <a:pt x="705" y="92"/>
                    <a:pt x="705" y="92"/>
                  </a:cubicBezTo>
                  <a:cubicBezTo>
                    <a:pt x="705" y="92"/>
                    <a:pt x="761" y="111"/>
                    <a:pt x="779" y="111"/>
                  </a:cubicBezTo>
                  <a:cubicBezTo>
                    <a:pt x="816" y="111"/>
                    <a:pt x="891" y="130"/>
                    <a:pt x="909" y="148"/>
                  </a:cubicBezTo>
                  <a:cubicBezTo>
                    <a:pt x="927" y="148"/>
                    <a:pt x="983" y="315"/>
                    <a:pt x="1021" y="352"/>
                  </a:cubicBezTo>
                  <a:cubicBezTo>
                    <a:pt x="1039" y="389"/>
                    <a:pt x="1057" y="445"/>
                    <a:pt x="1169" y="445"/>
                  </a:cubicBezTo>
                  <a:cubicBezTo>
                    <a:pt x="1169" y="445"/>
                    <a:pt x="1187" y="389"/>
                    <a:pt x="1224" y="389"/>
                  </a:cubicBezTo>
                  <a:cubicBezTo>
                    <a:pt x="1243" y="371"/>
                    <a:pt x="1243" y="389"/>
                    <a:pt x="1224" y="463"/>
                  </a:cubicBezTo>
                  <a:cubicBezTo>
                    <a:pt x="1224" y="519"/>
                    <a:pt x="1187" y="667"/>
                    <a:pt x="1298" y="797"/>
                  </a:cubicBezTo>
                  <a:cubicBezTo>
                    <a:pt x="1392" y="946"/>
                    <a:pt x="1410" y="927"/>
                    <a:pt x="1410" y="1002"/>
                  </a:cubicBezTo>
                  <a:cubicBezTo>
                    <a:pt x="1410" y="1076"/>
                    <a:pt x="1466" y="1131"/>
                    <a:pt x="1410" y="115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1" name="Freeform 7"/>
            <p:cNvSpPr>
              <a:spLocks noChangeArrowheads="1"/>
            </p:cNvSpPr>
            <p:nvPr/>
          </p:nvSpPr>
          <p:spPr bwMode="auto">
            <a:xfrm>
              <a:off x="1476375" y="3051175"/>
              <a:ext cx="233363" cy="153988"/>
            </a:xfrm>
            <a:custGeom>
              <a:avLst/>
              <a:gdLst>
                <a:gd name="T0" fmla="*/ 222 w 650"/>
                <a:gd name="T1" fmla="*/ 389 h 428"/>
                <a:gd name="T2" fmla="*/ 222 w 650"/>
                <a:gd name="T3" fmla="*/ 389 h 428"/>
                <a:gd name="T4" fmla="*/ 204 w 650"/>
                <a:gd name="T5" fmla="*/ 315 h 428"/>
                <a:gd name="T6" fmla="*/ 148 w 650"/>
                <a:gd name="T7" fmla="*/ 167 h 428"/>
                <a:gd name="T8" fmla="*/ 74 w 650"/>
                <a:gd name="T9" fmla="*/ 185 h 428"/>
                <a:gd name="T10" fmla="*/ 55 w 650"/>
                <a:gd name="T11" fmla="*/ 148 h 428"/>
                <a:gd name="T12" fmla="*/ 0 w 650"/>
                <a:gd name="T13" fmla="*/ 93 h 428"/>
                <a:gd name="T14" fmla="*/ 111 w 650"/>
                <a:gd name="T15" fmla="*/ 37 h 428"/>
                <a:gd name="T16" fmla="*/ 296 w 650"/>
                <a:gd name="T17" fmla="*/ 0 h 428"/>
                <a:gd name="T18" fmla="*/ 575 w 650"/>
                <a:gd name="T19" fmla="*/ 0 h 428"/>
                <a:gd name="T20" fmla="*/ 631 w 650"/>
                <a:gd name="T21" fmla="*/ 18 h 428"/>
                <a:gd name="T22" fmla="*/ 593 w 650"/>
                <a:gd name="T23" fmla="*/ 74 h 428"/>
                <a:gd name="T24" fmla="*/ 519 w 650"/>
                <a:gd name="T25" fmla="*/ 185 h 428"/>
                <a:gd name="T26" fmla="*/ 315 w 650"/>
                <a:gd name="T27" fmla="*/ 278 h 428"/>
                <a:gd name="T28" fmla="*/ 222 w 650"/>
                <a:gd name="T29" fmla="*/ 389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0" h="428">
                  <a:moveTo>
                    <a:pt x="222" y="389"/>
                  </a:moveTo>
                  <a:lnTo>
                    <a:pt x="222" y="389"/>
                  </a:lnTo>
                  <a:cubicBezTo>
                    <a:pt x="222" y="389"/>
                    <a:pt x="222" y="371"/>
                    <a:pt x="204" y="315"/>
                  </a:cubicBezTo>
                  <a:cubicBezTo>
                    <a:pt x="185" y="241"/>
                    <a:pt x="185" y="148"/>
                    <a:pt x="148" y="167"/>
                  </a:cubicBezTo>
                  <a:cubicBezTo>
                    <a:pt x="111" y="185"/>
                    <a:pt x="74" y="204"/>
                    <a:pt x="74" y="185"/>
                  </a:cubicBezTo>
                  <a:cubicBezTo>
                    <a:pt x="55" y="185"/>
                    <a:pt x="55" y="167"/>
                    <a:pt x="55" y="148"/>
                  </a:cubicBezTo>
                  <a:cubicBezTo>
                    <a:pt x="74" y="130"/>
                    <a:pt x="0" y="93"/>
                    <a:pt x="0" y="93"/>
                  </a:cubicBezTo>
                  <a:cubicBezTo>
                    <a:pt x="0" y="93"/>
                    <a:pt x="55" y="56"/>
                    <a:pt x="111" y="37"/>
                  </a:cubicBezTo>
                  <a:cubicBezTo>
                    <a:pt x="167" y="37"/>
                    <a:pt x="222" y="0"/>
                    <a:pt x="296" y="0"/>
                  </a:cubicBezTo>
                  <a:cubicBezTo>
                    <a:pt x="371" y="0"/>
                    <a:pt x="501" y="18"/>
                    <a:pt x="575" y="0"/>
                  </a:cubicBezTo>
                  <a:cubicBezTo>
                    <a:pt x="631" y="18"/>
                    <a:pt x="631" y="18"/>
                    <a:pt x="631" y="18"/>
                  </a:cubicBezTo>
                  <a:cubicBezTo>
                    <a:pt x="631" y="18"/>
                    <a:pt x="649" y="37"/>
                    <a:pt x="593" y="74"/>
                  </a:cubicBezTo>
                  <a:cubicBezTo>
                    <a:pt x="538" y="130"/>
                    <a:pt x="556" y="111"/>
                    <a:pt x="519" y="185"/>
                  </a:cubicBezTo>
                  <a:cubicBezTo>
                    <a:pt x="464" y="241"/>
                    <a:pt x="352" y="241"/>
                    <a:pt x="315" y="278"/>
                  </a:cubicBezTo>
                  <a:cubicBezTo>
                    <a:pt x="278" y="315"/>
                    <a:pt x="278" y="427"/>
                    <a:pt x="222" y="38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4" name="Freeform 8"/>
            <p:cNvSpPr>
              <a:spLocks noChangeArrowheads="1"/>
            </p:cNvSpPr>
            <p:nvPr/>
          </p:nvSpPr>
          <p:spPr bwMode="auto">
            <a:xfrm>
              <a:off x="1717675" y="3278188"/>
              <a:ext cx="266700" cy="287337"/>
            </a:xfrm>
            <a:custGeom>
              <a:avLst/>
              <a:gdLst>
                <a:gd name="T0" fmla="*/ 0 w 743"/>
                <a:gd name="T1" fmla="*/ 335 h 799"/>
                <a:gd name="T2" fmla="*/ 0 w 743"/>
                <a:gd name="T3" fmla="*/ 335 h 799"/>
                <a:gd name="T4" fmla="*/ 205 w 743"/>
                <a:gd name="T5" fmla="*/ 706 h 799"/>
                <a:gd name="T6" fmla="*/ 465 w 743"/>
                <a:gd name="T7" fmla="*/ 724 h 799"/>
                <a:gd name="T8" fmla="*/ 465 w 743"/>
                <a:gd name="T9" fmla="*/ 780 h 799"/>
                <a:gd name="T10" fmla="*/ 520 w 743"/>
                <a:gd name="T11" fmla="*/ 780 h 799"/>
                <a:gd name="T12" fmla="*/ 650 w 743"/>
                <a:gd name="T13" fmla="*/ 650 h 799"/>
                <a:gd name="T14" fmla="*/ 724 w 743"/>
                <a:gd name="T15" fmla="*/ 539 h 799"/>
                <a:gd name="T16" fmla="*/ 687 w 743"/>
                <a:gd name="T17" fmla="*/ 390 h 799"/>
                <a:gd name="T18" fmla="*/ 613 w 743"/>
                <a:gd name="T19" fmla="*/ 279 h 799"/>
                <a:gd name="T20" fmla="*/ 576 w 743"/>
                <a:gd name="T21" fmla="*/ 130 h 799"/>
                <a:gd name="T22" fmla="*/ 390 w 743"/>
                <a:gd name="T23" fmla="*/ 38 h 799"/>
                <a:gd name="T24" fmla="*/ 149 w 743"/>
                <a:gd name="T25" fmla="*/ 168 h 799"/>
                <a:gd name="T26" fmla="*/ 0 w 743"/>
                <a:gd name="T27" fmla="*/ 335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3" h="799">
                  <a:moveTo>
                    <a:pt x="0" y="335"/>
                  </a:moveTo>
                  <a:lnTo>
                    <a:pt x="0" y="335"/>
                  </a:lnTo>
                  <a:cubicBezTo>
                    <a:pt x="205" y="706"/>
                    <a:pt x="205" y="706"/>
                    <a:pt x="205" y="706"/>
                  </a:cubicBezTo>
                  <a:cubicBezTo>
                    <a:pt x="465" y="724"/>
                    <a:pt x="465" y="724"/>
                    <a:pt x="465" y="724"/>
                  </a:cubicBezTo>
                  <a:cubicBezTo>
                    <a:pt x="465" y="724"/>
                    <a:pt x="446" y="780"/>
                    <a:pt x="465" y="780"/>
                  </a:cubicBezTo>
                  <a:cubicBezTo>
                    <a:pt x="483" y="780"/>
                    <a:pt x="501" y="798"/>
                    <a:pt x="520" y="780"/>
                  </a:cubicBezTo>
                  <a:cubicBezTo>
                    <a:pt x="557" y="761"/>
                    <a:pt x="613" y="687"/>
                    <a:pt x="650" y="650"/>
                  </a:cubicBezTo>
                  <a:cubicBezTo>
                    <a:pt x="687" y="613"/>
                    <a:pt x="724" y="539"/>
                    <a:pt x="724" y="539"/>
                  </a:cubicBezTo>
                  <a:cubicBezTo>
                    <a:pt x="742" y="520"/>
                    <a:pt x="706" y="427"/>
                    <a:pt x="687" y="390"/>
                  </a:cubicBezTo>
                  <a:cubicBezTo>
                    <a:pt x="668" y="371"/>
                    <a:pt x="613" y="335"/>
                    <a:pt x="613" y="279"/>
                  </a:cubicBezTo>
                  <a:cubicBezTo>
                    <a:pt x="631" y="223"/>
                    <a:pt x="668" y="205"/>
                    <a:pt x="576" y="130"/>
                  </a:cubicBezTo>
                  <a:cubicBezTo>
                    <a:pt x="483" y="56"/>
                    <a:pt x="465" y="0"/>
                    <a:pt x="390" y="38"/>
                  </a:cubicBezTo>
                  <a:cubicBezTo>
                    <a:pt x="316" y="75"/>
                    <a:pt x="205" y="112"/>
                    <a:pt x="149" y="168"/>
                  </a:cubicBezTo>
                  <a:cubicBezTo>
                    <a:pt x="112" y="223"/>
                    <a:pt x="0" y="335"/>
                    <a:pt x="0" y="33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5" name="Freeform 9"/>
            <p:cNvSpPr>
              <a:spLocks noChangeArrowheads="1"/>
            </p:cNvSpPr>
            <p:nvPr/>
          </p:nvSpPr>
          <p:spPr bwMode="auto">
            <a:xfrm>
              <a:off x="1550988" y="3057525"/>
              <a:ext cx="647700" cy="460375"/>
            </a:xfrm>
            <a:custGeom>
              <a:avLst/>
              <a:gdLst>
                <a:gd name="T0" fmla="*/ 946 w 1800"/>
                <a:gd name="T1" fmla="*/ 112 h 1281"/>
                <a:gd name="T2" fmla="*/ 946 w 1800"/>
                <a:gd name="T3" fmla="*/ 112 h 1281"/>
                <a:gd name="T4" fmla="*/ 1076 w 1800"/>
                <a:gd name="T5" fmla="*/ 205 h 1281"/>
                <a:gd name="T6" fmla="*/ 1280 w 1800"/>
                <a:gd name="T7" fmla="*/ 167 h 1281"/>
                <a:gd name="T8" fmla="*/ 1428 w 1800"/>
                <a:gd name="T9" fmla="*/ 75 h 1281"/>
                <a:gd name="T10" fmla="*/ 1558 w 1800"/>
                <a:gd name="T11" fmla="*/ 167 h 1281"/>
                <a:gd name="T12" fmla="*/ 1707 w 1800"/>
                <a:gd name="T13" fmla="*/ 501 h 1281"/>
                <a:gd name="T14" fmla="*/ 1762 w 1800"/>
                <a:gd name="T15" fmla="*/ 724 h 1281"/>
                <a:gd name="T16" fmla="*/ 1781 w 1800"/>
                <a:gd name="T17" fmla="*/ 947 h 1281"/>
                <a:gd name="T18" fmla="*/ 1670 w 1800"/>
                <a:gd name="T19" fmla="*/ 1206 h 1281"/>
                <a:gd name="T20" fmla="*/ 1484 w 1800"/>
                <a:gd name="T21" fmla="*/ 1262 h 1281"/>
                <a:gd name="T22" fmla="*/ 1391 w 1800"/>
                <a:gd name="T23" fmla="*/ 1132 h 1281"/>
                <a:gd name="T24" fmla="*/ 1317 w 1800"/>
                <a:gd name="T25" fmla="*/ 1058 h 1281"/>
                <a:gd name="T26" fmla="*/ 1187 w 1800"/>
                <a:gd name="T27" fmla="*/ 1151 h 1281"/>
                <a:gd name="T28" fmla="*/ 1150 w 1800"/>
                <a:gd name="T29" fmla="*/ 1021 h 1281"/>
                <a:gd name="T30" fmla="*/ 1076 w 1800"/>
                <a:gd name="T31" fmla="*/ 928 h 1281"/>
                <a:gd name="T32" fmla="*/ 1094 w 1800"/>
                <a:gd name="T33" fmla="*/ 835 h 1281"/>
                <a:gd name="T34" fmla="*/ 1039 w 1800"/>
                <a:gd name="T35" fmla="*/ 742 h 1281"/>
                <a:gd name="T36" fmla="*/ 928 w 1800"/>
                <a:gd name="T37" fmla="*/ 650 h 1281"/>
                <a:gd name="T38" fmla="*/ 834 w 1800"/>
                <a:gd name="T39" fmla="*/ 668 h 1281"/>
                <a:gd name="T40" fmla="*/ 649 w 1800"/>
                <a:gd name="T41" fmla="*/ 742 h 1281"/>
                <a:gd name="T42" fmla="*/ 463 w 1800"/>
                <a:gd name="T43" fmla="*/ 947 h 1281"/>
                <a:gd name="T44" fmla="*/ 297 w 1800"/>
                <a:gd name="T45" fmla="*/ 650 h 1281"/>
                <a:gd name="T46" fmla="*/ 167 w 1800"/>
                <a:gd name="T47" fmla="*/ 464 h 1281"/>
                <a:gd name="T48" fmla="*/ 56 w 1800"/>
                <a:gd name="T49" fmla="*/ 427 h 1281"/>
                <a:gd name="T50" fmla="*/ 18 w 1800"/>
                <a:gd name="T51" fmla="*/ 371 h 1281"/>
                <a:gd name="T52" fmla="*/ 74 w 1800"/>
                <a:gd name="T53" fmla="*/ 353 h 1281"/>
                <a:gd name="T54" fmla="*/ 148 w 1800"/>
                <a:gd name="T55" fmla="*/ 241 h 1281"/>
                <a:gd name="T56" fmla="*/ 278 w 1800"/>
                <a:gd name="T57" fmla="*/ 186 h 1281"/>
                <a:gd name="T58" fmla="*/ 352 w 1800"/>
                <a:gd name="T59" fmla="*/ 93 h 1281"/>
                <a:gd name="T60" fmla="*/ 427 w 1800"/>
                <a:gd name="T61" fmla="*/ 19 h 1281"/>
                <a:gd name="T62" fmla="*/ 427 w 1800"/>
                <a:gd name="T63" fmla="*/ 0 h 1281"/>
                <a:gd name="T64" fmla="*/ 612 w 1800"/>
                <a:gd name="T65" fmla="*/ 38 h 1281"/>
                <a:gd name="T66" fmla="*/ 872 w 1800"/>
                <a:gd name="T67" fmla="*/ 112 h 1281"/>
                <a:gd name="T68" fmla="*/ 946 w 1800"/>
                <a:gd name="T69" fmla="*/ 112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0" h="1281">
                  <a:moveTo>
                    <a:pt x="946" y="112"/>
                  </a:moveTo>
                  <a:lnTo>
                    <a:pt x="946" y="112"/>
                  </a:lnTo>
                  <a:cubicBezTo>
                    <a:pt x="946" y="112"/>
                    <a:pt x="1020" y="186"/>
                    <a:pt x="1076" y="205"/>
                  </a:cubicBezTo>
                  <a:cubicBezTo>
                    <a:pt x="1131" y="223"/>
                    <a:pt x="1187" y="186"/>
                    <a:pt x="1280" y="167"/>
                  </a:cubicBezTo>
                  <a:cubicBezTo>
                    <a:pt x="1354" y="130"/>
                    <a:pt x="1410" y="75"/>
                    <a:pt x="1428" y="75"/>
                  </a:cubicBezTo>
                  <a:cubicBezTo>
                    <a:pt x="1428" y="75"/>
                    <a:pt x="1502" y="0"/>
                    <a:pt x="1558" y="167"/>
                  </a:cubicBezTo>
                  <a:cubicBezTo>
                    <a:pt x="1614" y="335"/>
                    <a:pt x="1670" y="427"/>
                    <a:pt x="1707" y="501"/>
                  </a:cubicBezTo>
                  <a:cubicBezTo>
                    <a:pt x="1744" y="576"/>
                    <a:pt x="1762" y="631"/>
                    <a:pt x="1762" y="724"/>
                  </a:cubicBezTo>
                  <a:cubicBezTo>
                    <a:pt x="1744" y="798"/>
                    <a:pt x="1799" y="872"/>
                    <a:pt x="1781" y="947"/>
                  </a:cubicBezTo>
                  <a:cubicBezTo>
                    <a:pt x="1762" y="1021"/>
                    <a:pt x="1725" y="1151"/>
                    <a:pt x="1670" y="1206"/>
                  </a:cubicBezTo>
                  <a:cubicBezTo>
                    <a:pt x="1596" y="1262"/>
                    <a:pt x="1502" y="1280"/>
                    <a:pt x="1484" y="1262"/>
                  </a:cubicBezTo>
                  <a:cubicBezTo>
                    <a:pt x="1447" y="1243"/>
                    <a:pt x="1391" y="1151"/>
                    <a:pt x="1391" y="1132"/>
                  </a:cubicBezTo>
                  <a:cubicBezTo>
                    <a:pt x="1373" y="1113"/>
                    <a:pt x="1373" y="1039"/>
                    <a:pt x="1317" y="1058"/>
                  </a:cubicBezTo>
                  <a:cubicBezTo>
                    <a:pt x="1261" y="1077"/>
                    <a:pt x="1187" y="1151"/>
                    <a:pt x="1187" y="1151"/>
                  </a:cubicBezTo>
                  <a:cubicBezTo>
                    <a:pt x="1187" y="1151"/>
                    <a:pt x="1187" y="1058"/>
                    <a:pt x="1150" y="1021"/>
                  </a:cubicBezTo>
                  <a:cubicBezTo>
                    <a:pt x="1113" y="983"/>
                    <a:pt x="1094" y="928"/>
                    <a:pt x="1076" y="928"/>
                  </a:cubicBezTo>
                  <a:cubicBezTo>
                    <a:pt x="1076" y="909"/>
                    <a:pt x="1094" y="854"/>
                    <a:pt x="1094" y="835"/>
                  </a:cubicBezTo>
                  <a:cubicBezTo>
                    <a:pt x="1094" y="798"/>
                    <a:pt x="1057" y="761"/>
                    <a:pt x="1039" y="742"/>
                  </a:cubicBezTo>
                  <a:cubicBezTo>
                    <a:pt x="1002" y="724"/>
                    <a:pt x="928" y="650"/>
                    <a:pt x="928" y="650"/>
                  </a:cubicBezTo>
                  <a:cubicBezTo>
                    <a:pt x="928" y="650"/>
                    <a:pt x="909" y="631"/>
                    <a:pt x="834" y="668"/>
                  </a:cubicBezTo>
                  <a:cubicBezTo>
                    <a:pt x="760" y="687"/>
                    <a:pt x="649" y="742"/>
                    <a:pt x="649" y="742"/>
                  </a:cubicBezTo>
                  <a:cubicBezTo>
                    <a:pt x="463" y="947"/>
                    <a:pt x="463" y="947"/>
                    <a:pt x="463" y="947"/>
                  </a:cubicBezTo>
                  <a:cubicBezTo>
                    <a:pt x="463" y="947"/>
                    <a:pt x="297" y="668"/>
                    <a:pt x="297" y="650"/>
                  </a:cubicBezTo>
                  <a:cubicBezTo>
                    <a:pt x="278" y="650"/>
                    <a:pt x="167" y="464"/>
                    <a:pt x="167" y="464"/>
                  </a:cubicBezTo>
                  <a:cubicBezTo>
                    <a:pt x="167" y="464"/>
                    <a:pt x="92" y="483"/>
                    <a:pt x="56" y="427"/>
                  </a:cubicBezTo>
                  <a:cubicBezTo>
                    <a:pt x="37" y="390"/>
                    <a:pt x="0" y="353"/>
                    <a:pt x="18" y="371"/>
                  </a:cubicBezTo>
                  <a:cubicBezTo>
                    <a:pt x="37" y="371"/>
                    <a:pt x="37" y="409"/>
                    <a:pt x="74" y="353"/>
                  </a:cubicBezTo>
                  <a:cubicBezTo>
                    <a:pt x="111" y="279"/>
                    <a:pt x="92" y="260"/>
                    <a:pt x="148" y="241"/>
                  </a:cubicBezTo>
                  <a:cubicBezTo>
                    <a:pt x="204" y="205"/>
                    <a:pt x="260" y="205"/>
                    <a:pt x="278" y="186"/>
                  </a:cubicBezTo>
                  <a:cubicBezTo>
                    <a:pt x="315" y="167"/>
                    <a:pt x="352" y="93"/>
                    <a:pt x="352" y="93"/>
                  </a:cubicBezTo>
                  <a:cubicBezTo>
                    <a:pt x="352" y="93"/>
                    <a:pt x="427" y="38"/>
                    <a:pt x="427" y="19"/>
                  </a:cubicBezTo>
                  <a:lnTo>
                    <a:pt x="427" y="0"/>
                  </a:lnTo>
                  <a:cubicBezTo>
                    <a:pt x="427" y="0"/>
                    <a:pt x="538" y="0"/>
                    <a:pt x="612" y="38"/>
                  </a:cubicBezTo>
                  <a:cubicBezTo>
                    <a:pt x="705" y="75"/>
                    <a:pt x="798" y="112"/>
                    <a:pt x="872" y="112"/>
                  </a:cubicBezTo>
                  <a:cubicBezTo>
                    <a:pt x="946" y="112"/>
                    <a:pt x="946" y="112"/>
                    <a:pt x="946" y="11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6" name="Freeform 10"/>
            <p:cNvSpPr>
              <a:spLocks noChangeArrowheads="1"/>
            </p:cNvSpPr>
            <p:nvPr/>
          </p:nvSpPr>
          <p:spPr bwMode="auto">
            <a:xfrm>
              <a:off x="1817688" y="1930400"/>
              <a:ext cx="1449387" cy="1343025"/>
            </a:xfrm>
            <a:custGeom>
              <a:avLst/>
              <a:gdLst>
                <a:gd name="T0" fmla="*/ 1614 w 4026"/>
                <a:gd name="T1" fmla="*/ 3728 h 3729"/>
                <a:gd name="T2" fmla="*/ 1614 w 4026"/>
                <a:gd name="T3" fmla="*/ 3728 h 3729"/>
                <a:gd name="T4" fmla="*/ 1428 w 4026"/>
                <a:gd name="T5" fmla="*/ 3728 h 3729"/>
                <a:gd name="T6" fmla="*/ 1206 w 4026"/>
                <a:gd name="T7" fmla="*/ 3691 h 3729"/>
                <a:gd name="T8" fmla="*/ 983 w 4026"/>
                <a:gd name="T9" fmla="*/ 3710 h 3729"/>
                <a:gd name="T10" fmla="*/ 890 w 4026"/>
                <a:gd name="T11" fmla="*/ 3487 h 3729"/>
                <a:gd name="T12" fmla="*/ 816 w 4026"/>
                <a:gd name="T13" fmla="*/ 3283 h 3729"/>
                <a:gd name="T14" fmla="*/ 686 w 4026"/>
                <a:gd name="T15" fmla="*/ 3209 h 3729"/>
                <a:gd name="T16" fmla="*/ 463 w 4026"/>
                <a:gd name="T17" fmla="*/ 3320 h 3729"/>
                <a:gd name="T18" fmla="*/ 334 w 4026"/>
                <a:gd name="T19" fmla="*/ 3339 h 3729"/>
                <a:gd name="T20" fmla="*/ 204 w 4026"/>
                <a:gd name="T21" fmla="*/ 3246 h 3729"/>
                <a:gd name="T22" fmla="*/ 222 w 4026"/>
                <a:gd name="T23" fmla="*/ 3209 h 3729"/>
                <a:gd name="T24" fmla="*/ 204 w 4026"/>
                <a:gd name="T25" fmla="*/ 3116 h 3729"/>
                <a:gd name="T26" fmla="*/ 204 w 4026"/>
                <a:gd name="T27" fmla="*/ 3042 h 3729"/>
                <a:gd name="T28" fmla="*/ 56 w 4026"/>
                <a:gd name="T29" fmla="*/ 2875 h 3729"/>
                <a:gd name="T30" fmla="*/ 0 w 4026"/>
                <a:gd name="T31" fmla="*/ 2652 h 3729"/>
                <a:gd name="T32" fmla="*/ 37 w 4026"/>
                <a:gd name="T33" fmla="*/ 2467 h 3729"/>
                <a:gd name="T34" fmla="*/ 204 w 4026"/>
                <a:gd name="T35" fmla="*/ 2448 h 3729"/>
                <a:gd name="T36" fmla="*/ 445 w 4026"/>
                <a:gd name="T37" fmla="*/ 2467 h 3729"/>
                <a:gd name="T38" fmla="*/ 872 w 4026"/>
                <a:gd name="T39" fmla="*/ 2430 h 3729"/>
                <a:gd name="T40" fmla="*/ 1447 w 4026"/>
                <a:gd name="T41" fmla="*/ 2411 h 3729"/>
                <a:gd name="T42" fmla="*/ 1596 w 4026"/>
                <a:gd name="T43" fmla="*/ 2392 h 3729"/>
                <a:gd name="T44" fmla="*/ 1632 w 4026"/>
                <a:gd name="T45" fmla="*/ 2226 h 3729"/>
                <a:gd name="T46" fmla="*/ 1521 w 4026"/>
                <a:gd name="T47" fmla="*/ 1465 h 3729"/>
                <a:gd name="T48" fmla="*/ 1336 w 4026"/>
                <a:gd name="T49" fmla="*/ 55 h 3729"/>
                <a:gd name="T50" fmla="*/ 1837 w 4026"/>
                <a:gd name="T51" fmla="*/ 0 h 3729"/>
                <a:gd name="T52" fmla="*/ 3302 w 4026"/>
                <a:gd name="T53" fmla="*/ 1038 h 3729"/>
                <a:gd name="T54" fmla="*/ 3339 w 4026"/>
                <a:gd name="T55" fmla="*/ 1149 h 3729"/>
                <a:gd name="T56" fmla="*/ 3673 w 4026"/>
                <a:gd name="T57" fmla="*/ 1261 h 3729"/>
                <a:gd name="T58" fmla="*/ 3747 w 4026"/>
                <a:gd name="T59" fmla="*/ 1465 h 3729"/>
                <a:gd name="T60" fmla="*/ 3877 w 4026"/>
                <a:gd name="T61" fmla="*/ 1520 h 3729"/>
                <a:gd name="T62" fmla="*/ 4025 w 4026"/>
                <a:gd name="T63" fmla="*/ 1502 h 3729"/>
                <a:gd name="T64" fmla="*/ 3988 w 4026"/>
                <a:gd name="T65" fmla="*/ 1985 h 3729"/>
                <a:gd name="T66" fmla="*/ 3896 w 4026"/>
                <a:gd name="T67" fmla="*/ 2281 h 3729"/>
                <a:gd name="T68" fmla="*/ 3822 w 4026"/>
                <a:gd name="T69" fmla="*/ 2411 h 3729"/>
                <a:gd name="T70" fmla="*/ 3395 w 4026"/>
                <a:gd name="T71" fmla="*/ 2448 h 3729"/>
                <a:gd name="T72" fmla="*/ 3209 w 4026"/>
                <a:gd name="T73" fmla="*/ 2504 h 3729"/>
                <a:gd name="T74" fmla="*/ 3024 w 4026"/>
                <a:gd name="T75" fmla="*/ 2578 h 3729"/>
                <a:gd name="T76" fmla="*/ 2801 w 4026"/>
                <a:gd name="T77" fmla="*/ 2541 h 3729"/>
                <a:gd name="T78" fmla="*/ 2412 w 4026"/>
                <a:gd name="T79" fmla="*/ 2689 h 3729"/>
                <a:gd name="T80" fmla="*/ 2152 w 4026"/>
                <a:gd name="T81" fmla="*/ 2893 h 3729"/>
                <a:gd name="T82" fmla="*/ 2059 w 4026"/>
                <a:gd name="T83" fmla="*/ 2986 h 3729"/>
                <a:gd name="T84" fmla="*/ 1855 w 4026"/>
                <a:gd name="T85" fmla="*/ 3134 h 3729"/>
                <a:gd name="T86" fmla="*/ 1614 w 4026"/>
                <a:gd name="T87" fmla="*/ 3728 h 3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026" h="3729">
                  <a:moveTo>
                    <a:pt x="1614" y="3728"/>
                  </a:moveTo>
                  <a:lnTo>
                    <a:pt x="1614" y="3728"/>
                  </a:lnTo>
                  <a:cubicBezTo>
                    <a:pt x="1614" y="3728"/>
                    <a:pt x="1502" y="3728"/>
                    <a:pt x="1428" y="3728"/>
                  </a:cubicBezTo>
                  <a:cubicBezTo>
                    <a:pt x="1373" y="3710"/>
                    <a:pt x="1261" y="3691"/>
                    <a:pt x="1206" y="3691"/>
                  </a:cubicBezTo>
                  <a:cubicBezTo>
                    <a:pt x="1150" y="3672"/>
                    <a:pt x="983" y="3710"/>
                    <a:pt x="983" y="3710"/>
                  </a:cubicBezTo>
                  <a:cubicBezTo>
                    <a:pt x="890" y="3487"/>
                    <a:pt x="890" y="3487"/>
                    <a:pt x="890" y="3487"/>
                  </a:cubicBezTo>
                  <a:cubicBezTo>
                    <a:pt x="816" y="3283"/>
                    <a:pt x="816" y="3283"/>
                    <a:pt x="816" y="3283"/>
                  </a:cubicBezTo>
                  <a:cubicBezTo>
                    <a:pt x="816" y="3283"/>
                    <a:pt x="779" y="3153"/>
                    <a:pt x="686" y="3209"/>
                  </a:cubicBezTo>
                  <a:cubicBezTo>
                    <a:pt x="593" y="3264"/>
                    <a:pt x="463" y="3320"/>
                    <a:pt x="463" y="3320"/>
                  </a:cubicBezTo>
                  <a:cubicBezTo>
                    <a:pt x="463" y="3320"/>
                    <a:pt x="371" y="3357"/>
                    <a:pt x="334" y="3339"/>
                  </a:cubicBezTo>
                  <a:cubicBezTo>
                    <a:pt x="297" y="3339"/>
                    <a:pt x="204" y="3246"/>
                    <a:pt x="204" y="3246"/>
                  </a:cubicBezTo>
                  <a:cubicBezTo>
                    <a:pt x="204" y="3246"/>
                    <a:pt x="241" y="3227"/>
                    <a:pt x="222" y="3209"/>
                  </a:cubicBezTo>
                  <a:cubicBezTo>
                    <a:pt x="222" y="3190"/>
                    <a:pt x="204" y="3134"/>
                    <a:pt x="204" y="3116"/>
                  </a:cubicBezTo>
                  <a:cubicBezTo>
                    <a:pt x="204" y="3098"/>
                    <a:pt x="204" y="3042"/>
                    <a:pt x="204" y="3042"/>
                  </a:cubicBezTo>
                  <a:cubicBezTo>
                    <a:pt x="204" y="3042"/>
                    <a:pt x="92" y="2912"/>
                    <a:pt x="56" y="2875"/>
                  </a:cubicBezTo>
                  <a:cubicBezTo>
                    <a:pt x="37" y="2838"/>
                    <a:pt x="0" y="2708"/>
                    <a:pt x="0" y="2652"/>
                  </a:cubicBezTo>
                  <a:cubicBezTo>
                    <a:pt x="18" y="2615"/>
                    <a:pt x="37" y="2467"/>
                    <a:pt x="37" y="2467"/>
                  </a:cubicBezTo>
                  <a:cubicBezTo>
                    <a:pt x="37" y="2467"/>
                    <a:pt x="148" y="2448"/>
                    <a:pt x="204" y="2448"/>
                  </a:cubicBezTo>
                  <a:cubicBezTo>
                    <a:pt x="260" y="2467"/>
                    <a:pt x="352" y="2467"/>
                    <a:pt x="445" y="2467"/>
                  </a:cubicBezTo>
                  <a:cubicBezTo>
                    <a:pt x="519" y="2448"/>
                    <a:pt x="872" y="2430"/>
                    <a:pt x="872" y="2430"/>
                  </a:cubicBezTo>
                  <a:cubicBezTo>
                    <a:pt x="1447" y="2411"/>
                    <a:pt x="1447" y="2411"/>
                    <a:pt x="1447" y="2411"/>
                  </a:cubicBezTo>
                  <a:cubicBezTo>
                    <a:pt x="1447" y="2411"/>
                    <a:pt x="1558" y="2411"/>
                    <a:pt x="1596" y="2392"/>
                  </a:cubicBezTo>
                  <a:cubicBezTo>
                    <a:pt x="1632" y="2356"/>
                    <a:pt x="1670" y="2337"/>
                    <a:pt x="1632" y="2226"/>
                  </a:cubicBezTo>
                  <a:cubicBezTo>
                    <a:pt x="1614" y="2133"/>
                    <a:pt x="1521" y="1465"/>
                    <a:pt x="1521" y="1465"/>
                  </a:cubicBezTo>
                  <a:cubicBezTo>
                    <a:pt x="1336" y="55"/>
                    <a:pt x="1336" y="55"/>
                    <a:pt x="1336" y="55"/>
                  </a:cubicBezTo>
                  <a:cubicBezTo>
                    <a:pt x="1837" y="0"/>
                    <a:pt x="1837" y="0"/>
                    <a:pt x="1837" y="0"/>
                  </a:cubicBezTo>
                  <a:cubicBezTo>
                    <a:pt x="3302" y="1038"/>
                    <a:pt x="3302" y="1038"/>
                    <a:pt x="3302" y="1038"/>
                  </a:cubicBezTo>
                  <a:cubicBezTo>
                    <a:pt x="3302" y="1038"/>
                    <a:pt x="3321" y="1149"/>
                    <a:pt x="3339" y="1149"/>
                  </a:cubicBezTo>
                  <a:cubicBezTo>
                    <a:pt x="3376" y="1149"/>
                    <a:pt x="3673" y="1261"/>
                    <a:pt x="3673" y="1261"/>
                  </a:cubicBezTo>
                  <a:cubicBezTo>
                    <a:pt x="3673" y="1261"/>
                    <a:pt x="3747" y="1354"/>
                    <a:pt x="3747" y="1465"/>
                  </a:cubicBezTo>
                  <a:cubicBezTo>
                    <a:pt x="3747" y="1465"/>
                    <a:pt x="3747" y="1539"/>
                    <a:pt x="3877" y="1520"/>
                  </a:cubicBezTo>
                  <a:cubicBezTo>
                    <a:pt x="4025" y="1502"/>
                    <a:pt x="4025" y="1502"/>
                    <a:pt x="4025" y="1502"/>
                  </a:cubicBezTo>
                  <a:cubicBezTo>
                    <a:pt x="4025" y="1502"/>
                    <a:pt x="4007" y="1855"/>
                    <a:pt x="3988" y="1985"/>
                  </a:cubicBezTo>
                  <a:cubicBezTo>
                    <a:pt x="3951" y="2114"/>
                    <a:pt x="3914" y="2244"/>
                    <a:pt x="3896" y="2281"/>
                  </a:cubicBezTo>
                  <a:cubicBezTo>
                    <a:pt x="3877" y="2318"/>
                    <a:pt x="3914" y="2411"/>
                    <a:pt x="3822" y="2411"/>
                  </a:cubicBezTo>
                  <a:cubicBezTo>
                    <a:pt x="3728" y="2411"/>
                    <a:pt x="3487" y="2448"/>
                    <a:pt x="3395" y="2448"/>
                  </a:cubicBezTo>
                  <a:cubicBezTo>
                    <a:pt x="3302" y="2448"/>
                    <a:pt x="3283" y="2485"/>
                    <a:pt x="3209" y="2504"/>
                  </a:cubicBezTo>
                  <a:cubicBezTo>
                    <a:pt x="3116" y="2541"/>
                    <a:pt x="3042" y="2559"/>
                    <a:pt x="3024" y="2578"/>
                  </a:cubicBezTo>
                  <a:cubicBezTo>
                    <a:pt x="3005" y="2578"/>
                    <a:pt x="2894" y="2504"/>
                    <a:pt x="2801" y="2541"/>
                  </a:cubicBezTo>
                  <a:cubicBezTo>
                    <a:pt x="2709" y="2559"/>
                    <a:pt x="2486" y="2633"/>
                    <a:pt x="2412" y="2689"/>
                  </a:cubicBezTo>
                  <a:cubicBezTo>
                    <a:pt x="2319" y="2763"/>
                    <a:pt x="2189" y="2819"/>
                    <a:pt x="2152" y="2893"/>
                  </a:cubicBezTo>
                  <a:cubicBezTo>
                    <a:pt x="2115" y="2949"/>
                    <a:pt x="2133" y="2968"/>
                    <a:pt x="2059" y="2986"/>
                  </a:cubicBezTo>
                  <a:cubicBezTo>
                    <a:pt x="1985" y="3023"/>
                    <a:pt x="1929" y="3023"/>
                    <a:pt x="1855" y="3134"/>
                  </a:cubicBezTo>
                  <a:cubicBezTo>
                    <a:pt x="1781" y="3246"/>
                    <a:pt x="1596" y="3598"/>
                    <a:pt x="1614" y="3728"/>
                  </a:cubicBezTo>
                </a:path>
              </a:pathLst>
            </a:custGeom>
            <a:solidFill>
              <a:schemeClr val="accent1"/>
            </a:solid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7" name="Freeform 11"/>
            <p:cNvSpPr>
              <a:spLocks noChangeArrowheads="1"/>
            </p:cNvSpPr>
            <p:nvPr/>
          </p:nvSpPr>
          <p:spPr bwMode="auto">
            <a:xfrm>
              <a:off x="1871663" y="3438525"/>
              <a:ext cx="368300" cy="381000"/>
            </a:xfrm>
            <a:custGeom>
              <a:avLst/>
              <a:gdLst>
                <a:gd name="T0" fmla="*/ 965 w 1022"/>
                <a:gd name="T1" fmla="*/ 1038 h 1058"/>
                <a:gd name="T2" fmla="*/ 965 w 1022"/>
                <a:gd name="T3" fmla="*/ 1038 h 1058"/>
                <a:gd name="T4" fmla="*/ 983 w 1022"/>
                <a:gd name="T5" fmla="*/ 909 h 1058"/>
                <a:gd name="T6" fmla="*/ 983 w 1022"/>
                <a:gd name="T7" fmla="*/ 835 h 1058"/>
                <a:gd name="T8" fmla="*/ 1002 w 1022"/>
                <a:gd name="T9" fmla="*/ 705 h 1058"/>
                <a:gd name="T10" fmla="*/ 947 w 1022"/>
                <a:gd name="T11" fmla="*/ 593 h 1058"/>
                <a:gd name="T12" fmla="*/ 761 w 1022"/>
                <a:gd name="T13" fmla="*/ 464 h 1058"/>
                <a:gd name="T14" fmla="*/ 724 w 1022"/>
                <a:gd name="T15" fmla="*/ 371 h 1058"/>
                <a:gd name="T16" fmla="*/ 724 w 1022"/>
                <a:gd name="T17" fmla="*/ 167 h 1058"/>
                <a:gd name="T18" fmla="*/ 612 w 1022"/>
                <a:gd name="T19" fmla="*/ 204 h 1058"/>
                <a:gd name="T20" fmla="*/ 501 w 1022"/>
                <a:gd name="T21" fmla="*/ 111 h 1058"/>
                <a:gd name="T22" fmla="*/ 464 w 1022"/>
                <a:gd name="T23" fmla="*/ 0 h 1058"/>
                <a:gd name="T24" fmla="*/ 390 w 1022"/>
                <a:gd name="T25" fmla="*/ 0 h 1058"/>
                <a:gd name="T26" fmla="*/ 297 w 1022"/>
                <a:gd name="T27" fmla="*/ 93 h 1058"/>
                <a:gd name="T28" fmla="*/ 223 w 1022"/>
                <a:gd name="T29" fmla="*/ 204 h 1058"/>
                <a:gd name="T30" fmla="*/ 112 w 1022"/>
                <a:gd name="T31" fmla="*/ 296 h 1058"/>
                <a:gd name="T32" fmla="*/ 56 w 1022"/>
                <a:gd name="T33" fmla="*/ 334 h 1058"/>
                <a:gd name="T34" fmla="*/ 74 w 1022"/>
                <a:gd name="T35" fmla="*/ 371 h 1058"/>
                <a:gd name="T36" fmla="*/ 149 w 1022"/>
                <a:gd name="T37" fmla="*/ 390 h 1058"/>
                <a:gd name="T38" fmla="*/ 223 w 1022"/>
                <a:gd name="T39" fmla="*/ 445 h 1058"/>
                <a:gd name="T40" fmla="*/ 315 w 1022"/>
                <a:gd name="T41" fmla="*/ 575 h 1058"/>
                <a:gd name="T42" fmla="*/ 464 w 1022"/>
                <a:gd name="T43" fmla="*/ 686 h 1058"/>
                <a:gd name="T44" fmla="*/ 706 w 1022"/>
                <a:gd name="T45" fmla="*/ 927 h 1058"/>
                <a:gd name="T46" fmla="*/ 872 w 1022"/>
                <a:gd name="T47" fmla="*/ 1038 h 1058"/>
                <a:gd name="T48" fmla="*/ 965 w 1022"/>
                <a:gd name="T49" fmla="*/ 1038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22" h="1058">
                  <a:moveTo>
                    <a:pt x="965" y="1038"/>
                  </a:moveTo>
                  <a:lnTo>
                    <a:pt x="965" y="1038"/>
                  </a:lnTo>
                  <a:cubicBezTo>
                    <a:pt x="965" y="1038"/>
                    <a:pt x="983" y="946"/>
                    <a:pt x="983" y="909"/>
                  </a:cubicBezTo>
                  <a:cubicBezTo>
                    <a:pt x="983" y="872"/>
                    <a:pt x="983" y="853"/>
                    <a:pt x="983" y="835"/>
                  </a:cubicBezTo>
                  <a:cubicBezTo>
                    <a:pt x="1002" y="797"/>
                    <a:pt x="1021" y="723"/>
                    <a:pt x="1002" y="705"/>
                  </a:cubicBezTo>
                  <a:cubicBezTo>
                    <a:pt x="983" y="667"/>
                    <a:pt x="1002" y="649"/>
                    <a:pt x="947" y="593"/>
                  </a:cubicBezTo>
                  <a:cubicBezTo>
                    <a:pt x="872" y="538"/>
                    <a:pt x="761" y="464"/>
                    <a:pt x="761" y="464"/>
                  </a:cubicBezTo>
                  <a:cubicBezTo>
                    <a:pt x="761" y="464"/>
                    <a:pt x="724" y="426"/>
                    <a:pt x="724" y="371"/>
                  </a:cubicBezTo>
                  <a:cubicBezTo>
                    <a:pt x="706" y="315"/>
                    <a:pt x="724" y="167"/>
                    <a:pt x="724" y="167"/>
                  </a:cubicBezTo>
                  <a:cubicBezTo>
                    <a:pt x="724" y="167"/>
                    <a:pt x="650" y="204"/>
                    <a:pt x="612" y="204"/>
                  </a:cubicBezTo>
                  <a:cubicBezTo>
                    <a:pt x="594" y="204"/>
                    <a:pt x="520" y="130"/>
                    <a:pt x="501" y="111"/>
                  </a:cubicBezTo>
                  <a:cubicBezTo>
                    <a:pt x="501" y="93"/>
                    <a:pt x="483" y="19"/>
                    <a:pt x="464" y="0"/>
                  </a:cubicBezTo>
                  <a:cubicBezTo>
                    <a:pt x="464" y="0"/>
                    <a:pt x="427" y="0"/>
                    <a:pt x="390" y="0"/>
                  </a:cubicBezTo>
                  <a:cubicBezTo>
                    <a:pt x="371" y="19"/>
                    <a:pt x="297" y="93"/>
                    <a:pt x="297" y="93"/>
                  </a:cubicBezTo>
                  <a:cubicBezTo>
                    <a:pt x="297" y="93"/>
                    <a:pt x="241" y="185"/>
                    <a:pt x="223" y="204"/>
                  </a:cubicBezTo>
                  <a:cubicBezTo>
                    <a:pt x="186" y="222"/>
                    <a:pt x="149" y="278"/>
                    <a:pt x="112" y="296"/>
                  </a:cubicBezTo>
                  <a:cubicBezTo>
                    <a:pt x="93" y="315"/>
                    <a:pt x="93" y="334"/>
                    <a:pt x="56" y="334"/>
                  </a:cubicBezTo>
                  <a:cubicBezTo>
                    <a:pt x="0" y="334"/>
                    <a:pt x="38" y="352"/>
                    <a:pt x="74" y="371"/>
                  </a:cubicBezTo>
                  <a:cubicBezTo>
                    <a:pt x="112" y="390"/>
                    <a:pt x="112" y="390"/>
                    <a:pt x="149" y="390"/>
                  </a:cubicBezTo>
                  <a:cubicBezTo>
                    <a:pt x="204" y="390"/>
                    <a:pt x="223" y="390"/>
                    <a:pt x="223" y="445"/>
                  </a:cubicBezTo>
                  <a:cubicBezTo>
                    <a:pt x="241" y="519"/>
                    <a:pt x="279" y="538"/>
                    <a:pt x="315" y="575"/>
                  </a:cubicBezTo>
                  <a:cubicBezTo>
                    <a:pt x="353" y="593"/>
                    <a:pt x="427" y="649"/>
                    <a:pt x="464" y="686"/>
                  </a:cubicBezTo>
                  <a:cubicBezTo>
                    <a:pt x="501" y="742"/>
                    <a:pt x="668" y="872"/>
                    <a:pt x="706" y="927"/>
                  </a:cubicBezTo>
                  <a:cubicBezTo>
                    <a:pt x="761" y="964"/>
                    <a:pt x="835" y="1038"/>
                    <a:pt x="872" y="1038"/>
                  </a:cubicBezTo>
                  <a:cubicBezTo>
                    <a:pt x="891" y="1038"/>
                    <a:pt x="947" y="1057"/>
                    <a:pt x="965" y="103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8" name="Freeform 12"/>
            <p:cNvSpPr>
              <a:spLocks noChangeArrowheads="1"/>
            </p:cNvSpPr>
            <p:nvPr/>
          </p:nvSpPr>
          <p:spPr bwMode="auto">
            <a:xfrm>
              <a:off x="2125663" y="3251200"/>
              <a:ext cx="547687" cy="561975"/>
            </a:xfrm>
            <a:custGeom>
              <a:avLst/>
              <a:gdLst>
                <a:gd name="T0" fmla="*/ 760 w 1521"/>
                <a:gd name="T1" fmla="*/ 56 h 1559"/>
                <a:gd name="T2" fmla="*/ 760 w 1521"/>
                <a:gd name="T3" fmla="*/ 56 h 1559"/>
                <a:gd name="T4" fmla="*/ 760 w 1521"/>
                <a:gd name="T5" fmla="*/ 0 h 1559"/>
                <a:gd name="T6" fmla="*/ 834 w 1521"/>
                <a:gd name="T7" fmla="*/ 19 h 1559"/>
                <a:gd name="T8" fmla="*/ 908 w 1521"/>
                <a:gd name="T9" fmla="*/ 112 h 1559"/>
                <a:gd name="T10" fmla="*/ 1094 w 1521"/>
                <a:gd name="T11" fmla="*/ 168 h 1559"/>
                <a:gd name="T12" fmla="*/ 1372 w 1521"/>
                <a:gd name="T13" fmla="*/ 130 h 1559"/>
                <a:gd name="T14" fmla="*/ 1428 w 1521"/>
                <a:gd name="T15" fmla="*/ 242 h 1559"/>
                <a:gd name="T16" fmla="*/ 1502 w 1521"/>
                <a:gd name="T17" fmla="*/ 390 h 1559"/>
                <a:gd name="T18" fmla="*/ 1484 w 1521"/>
                <a:gd name="T19" fmla="*/ 483 h 1559"/>
                <a:gd name="T20" fmla="*/ 1335 w 1521"/>
                <a:gd name="T21" fmla="*/ 761 h 1559"/>
                <a:gd name="T22" fmla="*/ 1354 w 1521"/>
                <a:gd name="T23" fmla="*/ 910 h 1559"/>
                <a:gd name="T24" fmla="*/ 1428 w 1521"/>
                <a:gd name="T25" fmla="*/ 1169 h 1559"/>
                <a:gd name="T26" fmla="*/ 1446 w 1521"/>
                <a:gd name="T27" fmla="*/ 1317 h 1559"/>
                <a:gd name="T28" fmla="*/ 1224 w 1521"/>
                <a:gd name="T29" fmla="*/ 1281 h 1559"/>
                <a:gd name="T30" fmla="*/ 983 w 1521"/>
                <a:gd name="T31" fmla="*/ 1317 h 1559"/>
                <a:gd name="T32" fmla="*/ 574 w 1521"/>
                <a:gd name="T33" fmla="*/ 1429 h 1559"/>
                <a:gd name="T34" fmla="*/ 259 w 1521"/>
                <a:gd name="T35" fmla="*/ 1558 h 1559"/>
                <a:gd name="T36" fmla="*/ 277 w 1521"/>
                <a:gd name="T37" fmla="*/ 1410 h 1559"/>
                <a:gd name="T38" fmla="*/ 296 w 1521"/>
                <a:gd name="T39" fmla="*/ 1336 h 1559"/>
                <a:gd name="T40" fmla="*/ 296 w 1521"/>
                <a:gd name="T41" fmla="*/ 1225 h 1559"/>
                <a:gd name="T42" fmla="*/ 277 w 1521"/>
                <a:gd name="T43" fmla="*/ 1169 h 1559"/>
                <a:gd name="T44" fmla="*/ 111 w 1521"/>
                <a:gd name="T45" fmla="*/ 1021 h 1559"/>
                <a:gd name="T46" fmla="*/ 18 w 1521"/>
                <a:gd name="T47" fmla="*/ 946 h 1559"/>
                <a:gd name="T48" fmla="*/ 18 w 1521"/>
                <a:gd name="T49" fmla="*/ 687 h 1559"/>
                <a:gd name="T50" fmla="*/ 129 w 1521"/>
                <a:gd name="T51" fmla="*/ 539 h 1559"/>
                <a:gd name="T52" fmla="*/ 185 w 1521"/>
                <a:gd name="T53" fmla="*/ 390 h 1559"/>
                <a:gd name="T54" fmla="*/ 166 w 1521"/>
                <a:gd name="T55" fmla="*/ 279 h 1559"/>
                <a:gd name="T56" fmla="*/ 166 w 1521"/>
                <a:gd name="T57" fmla="*/ 149 h 1559"/>
                <a:gd name="T58" fmla="*/ 129 w 1521"/>
                <a:gd name="T59" fmla="*/ 38 h 1559"/>
                <a:gd name="T60" fmla="*/ 352 w 1521"/>
                <a:gd name="T61" fmla="*/ 19 h 1559"/>
                <a:gd name="T62" fmla="*/ 612 w 1521"/>
                <a:gd name="T63" fmla="*/ 56 h 1559"/>
                <a:gd name="T64" fmla="*/ 760 w 1521"/>
                <a:gd name="T65" fmla="*/ 56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21" h="1559">
                  <a:moveTo>
                    <a:pt x="760" y="56"/>
                  </a:moveTo>
                  <a:lnTo>
                    <a:pt x="760" y="56"/>
                  </a:lnTo>
                  <a:cubicBezTo>
                    <a:pt x="760" y="56"/>
                    <a:pt x="742" y="0"/>
                    <a:pt x="760" y="0"/>
                  </a:cubicBezTo>
                  <a:cubicBezTo>
                    <a:pt x="778" y="19"/>
                    <a:pt x="778" y="0"/>
                    <a:pt x="834" y="19"/>
                  </a:cubicBezTo>
                  <a:cubicBezTo>
                    <a:pt x="871" y="38"/>
                    <a:pt x="890" y="74"/>
                    <a:pt x="908" y="112"/>
                  </a:cubicBezTo>
                  <a:cubicBezTo>
                    <a:pt x="927" y="149"/>
                    <a:pt x="1001" y="186"/>
                    <a:pt x="1094" y="168"/>
                  </a:cubicBezTo>
                  <a:cubicBezTo>
                    <a:pt x="1168" y="149"/>
                    <a:pt x="1335" y="149"/>
                    <a:pt x="1372" y="130"/>
                  </a:cubicBezTo>
                  <a:cubicBezTo>
                    <a:pt x="1390" y="130"/>
                    <a:pt x="1409" y="168"/>
                    <a:pt x="1428" y="242"/>
                  </a:cubicBezTo>
                  <a:cubicBezTo>
                    <a:pt x="1465" y="297"/>
                    <a:pt x="1502" y="353"/>
                    <a:pt x="1502" y="390"/>
                  </a:cubicBezTo>
                  <a:cubicBezTo>
                    <a:pt x="1502" y="427"/>
                    <a:pt x="1520" y="390"/>
                    <a:pt x="1484" y="483"/>
                  </a:cubicBezTo>
                  <a:cubicBezTo>
                    <a:pt x="1446" y="575"/>
                    <a:pt x="1372" y="724"/>
                    <a:pt x="1335" y="761"/>
                  </a:cubicBezTo>
                  <a:cubicBezTo>
                    <a:pt x="1316" y="798"/>
                    <a:pt x="1298" y="798"/>
                    <a:pt x="1354" y="910"/>
                  </a:cubicBezTo>
                  <a:cubicBezTo>
                    <a:pt x="1390" y="1039"/>
                    <a:pt x="1409" y="1095"/>
                    <a:pt x="1428" y="1169"/>
                  </a:cubicBezTo>
                  <a:cubicBezTo>
                    <a:pt x="1446" y="1262"/>
                    <a:pt x="1446" y="1317"/>
                    <a:pt x="1446" y="1317"/>
                  </a:cubicBezTo>
                  <a:cubicBezTo>
                    <a:pt x="1446" y="1317"/>
                    <a:pt x="1279" y="1281"/>
                    <a:pt x="1224" y="1281"/>
                  </a:cubicBezTo>
                  <a:cubicBezTo>
                    <a:pt x="1168" y="1281"/>
                    <a:pt x="1057" y="1299"/>
                    <a:pt x="983" y="1317"/>
                  </a:cubicBezTo>
                  <a:cubicBezTo>
                    <a:pt x="890" y="1336"/>
                    <a:pt x="630" y="1410"/>
                    <a:pt x="574" y="1429"/>
                  </a:cubicBezTo>
                  <a:cubicBezTo>
                    <a:pt x="537" y="1447"/>
                    <a:pt x="277" y="1558"/>
                    <a:pt x="259" y="1558"/>
                  </a:cubicBezTo>
                  <a:cubicBezTo>
                    <a:pt x="277" y="1410"/>
                    <a:pt x="277" y="1410"/>
                    <a:pt x="277" y="1410"/>
                  </a:cubicBezTo>
                  <a:cubicBezTo>
                    <a:pt x="277" y="1410"/>
                    <a:pt x="296" y="1355"/>
                    <a:pt x="296" y="1336"/>
                  </a:cubicBezTo>
                  <a:cubicBezTo>
                    <a:pt x="296" y="1317"/>
                    <a:pt x="296" y="1243"/>
                    <a:pt x="296" y="1225"/>
                  </a:cubicBezTo>
                  <a:cubicBezTo>
                    <a:pt x="296" y="1225"/>
                    <a:pt x="296" y="1187"/>
                    <a:pt x="277" y="1169"/>
                  </a:cubicBezTo>
                  <a:cubicBezTo>
                    <a:pt x="277" y="1151"/>
                    <a:pt x="129" y="1039"/>
                    <a:pt x="111" y="1021"/>
                  </a:cubicBezTo>
                  <a:cubicBezTo>
                    <a:pt x="92" y="1002"/>
                    <a:pt x="36" y="984"/>
                    <a:pt x="18" y="946"/>
                  </a:cubicBezTo>
                  <a:cubicBezTo>
                    <a:pt x="0" y="910"/>
                    <a:pt x="18" y="687"/>
                    <a:pt x="18" y="687"/>
                  </a:cubicBezTo>
                  <a:cubicBezTo>
                    <a:pt x="18" y="687"/>
                    <a:pt x="92" y="668"/>
                    <a:pt x="129" y="539"/>
                  </a:cubicBezTo>
                  <a:lnTo>
                    <a:pt x="185" y="390"/>
                  </a:lnTo>
                  <a:cubicBezTo>
                    <a:pt x="185" y="371"/>
                    <a:pt x="185" y="316"/>
                    <a:pt x="166" y="279"/>
                  </a:cubicBezTo>
                  <a:cubicBezTo>
                    <a:pt x="166" y="242"/>
                    <a:pt x="148" y="168"/>
                    <a:pt x="166" y="149"/>
                  </a:cubicBezTo>
                  <a:cubicBezTo>
                    <a:pt x="166" y="130"/>
                    <a:pt x="129" y="38"/>
                    <a:pt x="129" y="38"/>
                  </a:cubicBezTo>
                  <a:cubicBezTo>
                    <a:pt x="129" y="38"/>
                    <a:pt x="296" y="0"/>
                    <a:pt x="352" y="19"/>
                  </a:cubicBezTo>
                  <a:cubicBezTo>
                    <a:pt x="389" y="19"/>
                    <a:pt x="556" y="56"/>
                    <a:pt x="612" y="56"/>
                  </a:cubicBezTo>
                  <a:cubicBezTo>
                    <a:pt x="667" y="56"/>
                    <a:pt x="760" y="56"/>
                    <a:pt x="760" y="5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9" name="Freeform 13"/>
            <p:cNvSpPr>
              <a:spLocks noChangeArrowheads="1"/>
            </p:cNvSpPr>
            <p:nvPr/>
          </p:nvSpPr>
          <p:spPr bwMode="auto">
            <a:xfrm>
              <a:off x="2398713" y="2838450"/>
              <a:ext cx="720725" cy="481013"/>
            </a:xfrm>
            <a:custGeom>
              <a:avLst/>
              <a:gdLst>
                <a:gd name="T0" fmla="*/ 2003 w 2004"/>
                <a:gd name="T1" fmla="*/ 724 h 1337"/>
                <a:gd name="T2" fmla="*/ 2003 w 2004"/>
                <a:gd name="T3" fmla="*/ 724 h 1337"/>
                <a:gd name="T4" fmla="*/ 1948 w 2004"/>
                <a:gd name="T5" fmla="*/ 891 h 1337"/>
                <a:gd name="T6" fmla="*/ 1725 w 2004"/>
                <a:gd name="T7" fmla="*/ 909 h 1337"/>
                <a:gd name="T8" fmla="*/ 1577 w 2004"/>
                <a:gd name="T9" fmla="*/ 1002 h 1337"/>
                <a:gd name="T10" fmla="*/ 1447 w 2004"/>
                <a:gd name="T11" fmla="*/ 1021 h 1337"/>
                <a:gd name="T12" fmla="*/ 1076 w 2004"/>
                <a:gd name="T13" fmla="*/ 965 h 1337"/>
                <a:gd name="T14" fmla="*/ 705 w 2004"/>
                <a:gd name="T15" fmla="*/ 1002 h 1337"/>
                <a:gd name="T16" fmla="*/ 630 w 2004"/>
                <a:gd name="T17" fmla="*/ 1169 h 1337"/>
                <a:gd name="T18" fmla="*/ 630 w 2004"/>
                <a:gd name="T19" fmla="*/ 1299 h 1337"/>
                <a:gd name="T20" fmla="*/ 538 w 2004"/>
                <a:gd name="T21" fmla="*/ 1299 h 1337"/>
                <a:gd name="T22" fmla="*/ 353 w 2004"/>
                <a:gd name="T23" fmla="*/ 1318 h 1337"/>
                <a:gd name="T24" fmla="*/ 259 w 2004"/>
                <a:gd name="T25" fmla="*/ 1318 h 1337"/>
                <a:gd name="T26" fmla="*/ 148 w 2004"/>
                <a:gd name="T27" fmla="*/ 1243 h 1337"/>
                <a:gd name="T28" fmla="*/ 0 w 2004"/>
                <a:gd name="T29" fmla="*/ 1150 h 1337"/>
                <a:gd name="T30" fmla="*/ 167 w 2004"/>
                <a:gd name="T31" fmla="*/ 742 h 1337"/>
                <a:gd name="T32" fmla="*/ 408 w 2004"/>
                <a:gd name="T33" fmla="*/ 482 h 1337"/>
                <a:gd name="T34" fmla="*/ 538 w 2004"/>
                <a:gd name="T35" fmla="*/ 371 h 1337"/>
                <a:gd name="T36" fmla="*/ 742 w 2004"/>
                <a:gd name="T37" fmla="*/ 205 h 1337"/>
                <a:gd name="T38" fmla="*/ 890 w 2004"/>
                <a:gd name="T39" fmla="*/ 111 h 1337"/>
                <a:gd name="T40" fmla="*/ 1187 w 2004"/>
                <a:gd name="T41" fmla="*/ 19 h 1337"/>
                <a:gd name="T42" fmla="*/ 1372 w 2004"/>
                <a:gd name="T43" fmla="*/ 19 h 1337"/>
                <a:gd name="T44" fmla="*/ 1410 w 2004"/>
                <a:gd name="T45" fmla="*/ 56 h 1337"/>
                <a:gd name="T46" fmla="*/ 1428 w 2004"/>
                <a:gd name="T47" fmla="*/ 149 h 1337"/>
                <a:gd name="T48" fmla="*/ 1558 w 2004"/>
                <a:gd name="T49" fmla="*/ 371 h 1337"/>
                <a:gd name="T50" fmla="*/ 1632 w 2004"/>
                <a:gd name="T51" fmla="*/ 464 h 1337"/>
                <a:gd name="T52" fmla="*/ 1799 w 2004"/>
                <a:gd name="T53" fmla="*/ 594 h 1337"/>
                <a:gd name="T54" fmla="*/ 2003 w 2004"/>
                <a:gd name="T55" fmla="*/ 724 h 1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04" h="1337">
                  <a:moveTo>
                    <a:pt x="2003" y="724"/>
                  </a:moveTo>
                  <a:lnTo>
                    <a:pt x="2003" y="724"/>
                  </a:lnTo>
                  <a:cubicBezTo>
                    <a:pt x="2003" y="724"/>
                    <a:pt x="2003" y="891"/>
                    <a:pt x="1948" y="891"/>
                  </a:cubicBezTo>
                  <a:cubicBezTo>
                    <a:pt x="1873" y="891"/>
                    <a:pt x="1799" y="891"/>
                    <a:pt x="1725" y="909"/>
                  </a:cubicBezTo>
                  <a:cubicBezTo>
                    <a:pt x="1669" y="928"/>
                    <a:pt x="1632" y="965"/>
                    <a:pt x="1577" y="1002"/>
                  </a:cubicBezTo>
                  <a:cubicBezTo>
                    <a:pt x="1540" y="1021"/>
                    <a:pt x="1577" y="1058"/>
                    <a:pt x="1447" y="1021"/>
                  </a:cubicBezTo>
                  <a:cubicBezTo>
                    <a:pt x="1317" y="1002"/>
                    <a:pt x="1224" y="965"/>
                    <a:pt x="1076" y="965"/>
                  </a:cubicBezTo>
                  <a:cubicBezTo>
                    <a:pt x="909" y="965"/>
                    <a:pt x="760" y="965"/>
                    <a:pt x="705" y="1002"/>
                  </a:cubicBezTo>
                  <a:cubicBezTo>
                    <a:pt x="649" y="1058"/>
                    <a:pt x="630" y="1095"/>
                    <a:pt x="630" y="1169"/>
                  </a:cubicBezTo>
                  <a:cubicBezTo>
                    <a:pt x="630" y="1224"/>
                    <a:pt x="630" y="1299"/>
                    <a:pt x="630" y="1299"/>
                  </a:cubicBezTo>
                  <a:cubicBezTo>
                    <a:pt x="630" y="1299"/>
                    <a:pt x="612" y="1280"/>
                    <a:pt x="538" y="1299"/>
                  </a:cubicBezTo>
                  <a:cubicBezTo>
                    <a:pt x="482" y="1299"/>
                    <a:pt x="389" y="1299"/>
                    <a:pt x="353" y="1318"/>
                  </a:cubicBezTo>
                  <a:cubicBezTo>
                    <a:pt x="334" y="1318"/>
                    <a:pt x="297" y="1336"/>
                    <a:pt x="259" y="1318"/>
                  </a:cubicBezTo>
                  <a:cubicBezTo>
                    <a:pt x="223" y="1318"/>
                    <a:pt x="185" y="1280"/>
                    <a:pt x="148" y="1243"/>
                  </a:cubicBezTo>
                  <a:cubicBezTo>
                    <a:pt x="111" y="1206"/>
                    <a:pt x="74" y="1132"/>
                    <a:pt x="0" y="1150"/>
                  </a:cubicBezTo>
                  <a:cubicBezTo>
                    <a:pt x="0" y="1150"/>
                    <a:pt x="56" y="909"/>
                    <a:pt x="167" y="742"/>
                  </a:cubicBezTo>
                  <a:cubicBezTo>
                    <a:pt x="259" y="576"/>
                    <a:pt x="278" y="538"/>
                    <a:pt x="408" y="482"/>
                  </a:cubicBezTo>
                  <a:cubicBezTo>
                    <a:pt x="538" y="427"/>
                    <a:pt x="501" y="446"/>
                    <a:pt x="538" y="371"/>
                  </a:cubicBezTo>
                  <a:cubicBezTo>
                    <a:pt x="538" y="371"/>
                    <a:pt x="556" y="316"/>
                    <a:pt x="742" y="205"/>
                  </a:cubicBezTo>
                  <a:cubicBezTo>
                    <a:pt x="742" y="205"/>
                    <a:pt x="853" y="130"/>
                    <a:pt x="890" y="111"/>
                  </a:cubicBezTo>
                  <a:cubicBezTo>
                    <a:pt x="927" y="93"/>
                    <a:pt x="1169" y="19"/>
                    <a:pt x="1187" y="19"/>
                  </a:cubicBezTo>
                  <a:cubicBezTo>
                    <a:pt x="1206" y="0"/>
                    <a:pt x="1336" y="19"/>
                    <a:pt x="1372" y="19"/>
                  </a:cubicBezTo>
                  <a:cubicBezTo>
                    <a:pt x="1391" y="37"/>
                    <a:pt x="1410" y="56"/>
                    <a:pt x="1410" y="56"/>
                  </a:cubicBezTo>
                  <a:cubicBezTo>
                    <a:pt x="1410" y="56"/>
                    <a:pt x="1372" y="56"/>
                    <a:pt x="1428" y="149"/>
                  </a:cubicBezTo>
                  <a:cubicBezTo>
                    <a:pt x="1466" y="241"/>
                    <a:pt x="1540" y="353"/>
                    <a:pt x="1558" y="371"/>
                  </a:cubicBezTo>
                  <a:cubicBezTo>
                    <a:pt x="1595" y="371"/>
                    <a:pt x="1614" y="427"/>
                    <a:pt x="1632" y="464"/>
                  </a:cubicBezTo>
                  <a:cubicBezTo>
                    <a:pt x="1651" y="501"/>
                    <a:pt x="1725" y="557"/>
                    <a:pt x="1799" y="594"/>
                  </a:cubicBezTo>
                  <a:cubicBezTo>
                    <a:pt x="1873" y="612"/>
                    <a:pt x="2003" y="705"/>
                    <a:pt x="2003" y="72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0" name="Freeform 14"/>
            <p:cNvSpPr>
              <a:spLocks noChangeArrowheads="1"/>
            </p:cNvSpPr>
            <p:nvPr/>
          </p:nvSpPr>
          <p:spPr bwMode="auto">
            <a:xfrm>
              <a:off x="2919413" y="3198813"/>
              <a:ext cx="106362" cy="460375"/>
            </a:xfrm>
            <a:custGeom>
              <a:avLst/>
              <a:gdLst>
                <a:gd name="T0" fmla="*/ 296 w 297"/>
                <a:gd name="T1" fmla="*/ 1224 h 1281"/>
                <a:gd name="T2" fmla="*/ 296 w 297"/>
                <a:gd name="T3" fmla="*/ 1224 h 1281"/>
                <a:gd name="T4" fmla="*/ 111 w 297"/>
                <a:gd name="T5" fmla="*/ 1280 h 1281"/>
                <a:gd name="T6" fmla="*/ 55 w 297"/>
                <a:gd name="T7" fmla="*/ 1113 h 1281"/>
                <a:gd name="T8" fmla="*/ 74 w 297"/>
                <a:gd name="T9" fmla="*/ 835 h 1281"/>
                <a:gd name="T10" fmla="*/ 74 w 297"/>
                <a:gd name="T11" fmla="*/ 631 h 1281"/>
                <a:gd name="T12" fmla="*/ 19 w 297"/>
                <a:gd name="T13" fmla="*/ 352 h 1281"/>
                <a:gd name="T14" fmla="*/ 0 w 297"/>
                <a:gd name="T15" fmla="*/ 93 h 1281"/>
                <a:gd name="T16" fmla="*/ 19 w 297"/>
                <a:gd name="T17" fmla="*/ 19 h 1281"/>
                <a:gd name="T18" fmla="*/ 74 w 297"/>
                <a:gd name="T19" fmla="*/ 37 h 1281"/>
                <a:gd name="T20" fmla="*/ 93 w 297"/>
                <a:gd name="T21" fmla="*/ 37 h 1281"/>
                <a:gd name="T22" fmla="*/ 111 w 297"/>
                <a:gd name="T23" fmla="*/ 0 h 1281"/>
                <a:gd name="T24" fmla="*/ 130 w 297"/>
                <a:gd name="T25" fmla="*/ 0 h 1281"/>
                <a:gd name="T26" fmla="*/ 204 w 297"/>
                <a:gd name="T27" fmla="*/ 93 h 1281"/>
                <a:gd name="T28" fmla="*/ 222 w 297"/>
                <a:gd name="T29" fmla="*/ 222 h 1281"/>
                <a:gd name="T30" fmla="*/ 278 w 297"/>
                <a:gd name="T31" fmla="*/ 371 h 1281"/>
                <a:gd name="T32" fmla="*/ 260 w 297"/>
                <a:gd name="T33" fmla="*/ 631 h 1281"/>
                <a:gd name="T34" fmla="*/ 278 w 297"/>
                <a:gd name="T35" fmla="*/ 946 h 1281"/>
                <a:gd name="T36" fmla="*/ 296 w 297"/>
                <a:gd name="T37" fmla="*/ 1224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7" h="1281">
                  <a:moveTo>
                    <a:pt x="296" y="1224"/>
                  </a:moveTo>
                  <a:lnTo>
                    <a:pt x="296" y="1224"/>
                  </a:lnTo>
                  <a:cubicBezTo>
                    <a:pt x="296" y="1224"/>
                    <a:pt x="167" y="1261"/>
                    <a:pt x="111" y="1280"/>
                  </a:cubicBezTo>
                  <a:cubicBezTo>
                    <a:pt x="111" y="1280"/>
                    <a:pt x="55" y="1187"/>
                    <a:pt x="55" y="1113"/>
                  </a:cubicBezTo>
                  <a:cubicBezTo>
                    <a:pt x="74" y="1020"/>
                    <a:pt x="74" y="909"/>
                    <a:pt x="74" y="835"/>
                  </a:cubicBezTo>
                  <a:cubicBezTo>
                    <a:pt x="74" y="779"/>
                    <a:pt x="74" y="723"/>
                    <a:pt x="74" y="631"/>
                  </a:cubicBezTo>
                  <a:cubicBezTo>
                    <a:pt x="74" y="538"/>
                    <a:pt x="37" y="427"/>
                    <a:pt x="19" y="352"/>
                  </a:cubicBezTo>
                  <a:cubicBezTo>
                    <a:pt x="19" y="260"/>
                    <a:pt x="0" y="111"/>
                    <a:pt x="0" y="93"/>
                  </a:cubicBezTo>
                  <a:cubicBezTo>
                    <a:pt x="0" y="56"/>
                    <a:pt x="19" y="19"/>
                    <a:pt x="19" y="19"/>
                  </a:cubicBezTo>
                  <a:cubicBezTo>
                    <a:pt x="19" y="19"/>
                    <a:pt x="55" y="37"/>
                    <a:pt x="74" y="37"/>
                  </a:cubicBezTo>
                  <a:cubicBezTo>
                    <a:pt x="93" y="37"/>
                    <a:pt x="93" y="37"/>
                    <a:pt x="93" y="37"/>
                  </a:cubicBezTo>
                  <a:cubicBezTo>
                    <a:pt x="111" y="0"/>
                    <a:pt x="111" y="0"/>
                    <a:pt x="111" y="0"/>
                  </a:cubicBezTo>
                  <a:cubicBezTo>
                    <a:pt x="130" y="0"/>
                    <a:pt x="130" y="0"/>
                    <a:pt x="130" y="0"/>
                  </a:cubicBezTo>
                  <a:cubicBezTo>
                    <a:pt x="130" y="0"/>
                    <a:pt x="204" y="74"/>
                    <a:pt x="204" y="93"/>
                  </a:cubicBezTo>
                  <a:cubicBezTo>
                    <a:pt x="204" y="130"/>
                    <a:pt x="204" y="204"/>
                    <a:pt x="222" y="222"/>
                  </a:cubicBezTo>
                  <a:cubicBezTo>
                    <a:pt x="241" y="241"/>
                    <a:pt x="278" y="297"/>
                    <a:pt x="278" y="371"/>
                  </a:cubicBezTo>
                  <a:cubicBezTo>
                    <a:pt x="278" y="464"/>
                    <a:pt x="278" y="482"/>
                    <a:pt x="260" y="631"/>
                  </a:cubicBezTo>
                  <a:cubicBezTo>
                    <a:pt x="260" y="761"/>
                    <a:pt x="296" y="853"/>
                    <a:pt x="278" y="946"/>
                  </a:cubicBezTo>
                  <a:cubicBezTo>
                    <a:pt x="278" y="1020"/>
                    <a:pt x="296" y="1224"/>
                    <a:pt x="296" y="122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1" name="Freeform 15"/>
            <p:cNvSpPr>
              <a:spLocks noChangeArrowheads="1"/>
            </p:cNvSpPr>
            <p:nvPr/>
          </p:nvSpPr>
          <p:spPr bwMode="auto">
            <a:xfrm>
              <a:off x="2967038" y="3071813"/>
              <a:ext cx="260350" cy="568325"/>
            </a:xfrm>
            <a:custGeom>
              <a:avLst/>
              <a:gdLst>
                <a:gd name="T0" fmla="*/ 426 w 724"/>
                <a:gd name="T1" fmla="*/ 1539 h 1577"/>
                <a:gd name="T2" fmla="*/ 426 w 724"/>
                <a:gd name="T3" fmla="*/ 1539 h 1577"/>
                <a:gd name="T4" fmla="*/ 166 w 724"/>
                <a:gd name="T5" fmla="*/ 1576 h 1577"/>
                <a:gd name="T6" fmla="*/ 148 w 724"/>
                <a:gd name="T7" fmla="*/ 1428 h 1577"/>
                <a:gd name="T8" fmla="*/ 148 w 724"/>
                <a:gd name="T9" fmla="*/ 1168 h 1577"/>
                <a:gd name="T10" fmla="*/ 130 w 724"/>
                <a:gd name="T11" fmla="*/ 1039 h 1577"/>
                <a:gd name="T12" fmla="*/ 148 w 724"/>
                <a:gd name="T13" fmla="*/ 871 h 1577"/>
                <a:gd name="T14" fmla="*/ 148 w 724"/>
                <a:gd name="T15" fmla="*/ 668 h 1577"/>
                <a:gd name="T16" fmla="*/ 92 w 724"/>
                <a:gd name="T17" fmla="*/ 574 h 1577"/>
                <a:gd name="T18" fmla="*/ 74 w 724"/>
                <a:gd name="T19" fmla="*/ 463 h 1577"/>
                <a:gd name="T20" fmla="*/ 0 w 724"/>
                <a:gd name="T21" fmla="*/ 352 h 1577"/>
                <a:gd name="T22" fmla="*/ 148 w 724"/>
                <a:gd name="T23" fmla="*/ 259 h 1577"/>
                <a:gd name="T24" fmla="*/ 371 w 724"/>
                <a:gd name="T25" fmla="*/ 241 h 1577"/>
                <a:gd name="T26" fmla="*/ 408 w 724"/>
                <a:gd name="T27" fmla="*/ 167 h 1577"/>
                <a:gd name="T28" fmla="*/ 426 w 724"/>
                <a:gd name="T29" fmla="*/ 74 h 1577"/>
                <a:gd name="T30" fmla="*/ 537 w 724"/>
                <a:gd name="T31" fmla="*/ 55 h 1577"/>
                <a:gd name="T32" fmla="*/ 649 w 724"/>
                <a:gd name="T33" fmla="*/ 241 h 1577"/>
                <a:gd name="T34" fmla="*/ 649 w 724"/>
                <a:gd name="T35" fmla="*/ 297 h 1577"/>
                <a:gd name="T36" fmla="*/ 686 w 724"/>
                <a:gd name="T37" fmla="*/ 463 h 1577"/>
                <a:gd name="T38" fmla="*/ 519 w 724"/>
                <a:gd name="T39" fmla="*/ 816 h 1577"/>
                <a:gd name="T40" fmla="*/ 426 w 724"/>
                <a:gd name="T41" fmla="*/ 1113 h 1577"/>
                <a:gd name="T42" fmla="*/ 426 w 724"/>
                <a:gd name="T43" fmla="*/ 1539 h 1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24" h="1577">
                  <a:moveTo>
                    <a:pt x="426" y="1539"/>
                  </a:moveTo>
                  <a:lnTo>
                    <a:pt x="426" y="1539"/>
                  </a:lnTo>
                  <a:cubicBezTo>
                    <a:pt x="166" y="1576"/>
                    <a:pt x="166" y="1576"/>
                    <a:pt x="166" y="1576"/>
                  </a:cubicBezTo>
                  <a:cubicBezTo>
                    <a:pt x="148" y="1428"/>
                    <a:pt x="148" y="1428"/>
                    <a:pt x="148" y="1428"/>
                  </a:cubicBezTo>
                  <a:cubicBezTo>
                    <a:pt x="148" y="1168"/>
                    <a:pt x="148" y="1168"/>
                    <a:pt x="148" y="1168"/>
                  </a:cubicBezTo>
                  <a:cubicBezTo>
                    <a:pt x="130" y="1039"/>
                    <a:pt x="130" y="1039"/>
                    <a:pt x="130" y="1039"/>
                  </a:cubicBezTo>
                  <a:cubicBezTo>
                    <a:pt x="148" y="871"/>
                    <a:pt x="148" y="871"/>
                    <a:pt x="148" y="871"/>
                  </a:cubicBezTo>
                  <a:cubicBezTo>
                    <a:pt x="148" y="871"/>
                    <a:pt x="166" y="686"/>
                    <a:pt x="148" y="668"/>
                  </a:cubicBezTo>
                  <a:cubicBezTo>
                    <a:pt x="130" y="649"/>
                    <a:pt x="130" y="612"/>
                    <a:pt x="92" y="574"/>
                  </a:cubicBezTo>
                  <a:cubicBezTo>
                    <a:pt x="55" y="519"/>
                    <a:pt x="74" y="463"/>
                    <a:pt x="74" y="463"/>
                  </a:cubicBezTo>
                  <a:cubicBezTo>
                    <a:pt x="74" y="463"/>
                    <a:pt x="55" y="389"/>
                    <a:pt x="0" y="352"/>
                  </a:cubicBezTo>
                  <a:cubicBezTo>
                    <a:pt x="0" y="352"/>
                    <a:pt x="92" y="259"/>
                    <a:pt x="148" y="259"/>
                  </a:cubicBezTo>
                  <a:cubicBezTo>
                    <a:pt x="222" y="241"/>
                    <a:pt x="334" y="259"/>
                    <a:pt x="371" y="241"/>
                  </a:cubicBezTo>
                  <a:cubicBezTo>
                    <a:pt x="389" y="241"/>
                    <a:pt x="408" y="203"/>
                    <a:pt x="408" y="167"/>
                  </a:cubicBezTo>
                  <a:cubicBezTo>
                    <a:pt x="408" y="129"/>
                    <a:pt x="426" y="74"/>
                    <a:pt x="426" y="74"/>
                  </a:cubicBezTo>
                  <a:cubicBezTo>
                    <a:pt x="426" y="74"/>
                    <a:pt x="463" y="0"/>
                    <a:pt x="537" y="55"/>
                  </a:cubicBezTo>
                  <a:cubicBezTo>
                    <a:pt x="612" y="92"/>
                    <a:pt x="631" y="185"/>
                    <a:pt x="649" y="241"/>
                  </a:cubicBezTo>
                  <a:cubicBezTo>
                    <a:pt x="649" y="297"/>
                    <a:pt x="649" y="297"/>
                    <a:pt x="649" y="297"/>
                  </a:cubicBezTo>
                  <a:cubicBezTo>
                    <a:pt x="649" y="297"/>
                    <a:pt x="723" y="333"/>
                    <a:pt x="686" y="463"/>
                  </a:cubicBezTo>
                  <a:cubicBezTo>
                    <a:pt x="649" y="593"/>
                    <a:pt x="556" y="704"/>
                    <a:pt x="519" y="816"/>
                  </a:cubicBezTo>
                  <a:cubicBezTo>
                    <a:pt x="482" y="945"/>
                    <a:pt x="445" y="964"/>
                    <a:pt x="426" y="1113"/>
                  </a:cubicBezTo>
                  <a:cubicBezTo>
                    <a:pt x="408" y="1261"/>
                    <a:pt x="408" y="1484"/>
                    <a:pt x="426" y="153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2" name="Freeform 16"/>
            <p:cNvSpPr>
              <a:spLocks noChangeArrowheads="1"/>
            </p:cNvSpPr>
            <p:nvPr/>
          </p:nvSpPr>
          <p:spPr bwMode="auto">
            <a:xfrm>
              <a:off x="2592388" y="3178175"/>
              <a:ext cx="368300" cy="581025"/>
            </a:xfrm>
            <a:custGeom>
              <a:avLst/>
              <a:gdLst>
                <a:gd name="T0" fmla="*/ 1020 w 1021"/>
                <a:gd name="T1" fmla="*/ 1335 h 1614"/>
                <a:gd name="T2" fmla="*/ 1020 w 1021"/>
                <a:gd name="T3" fmla="*/ 1335 h 1614"/>
                <a:gd name="T4" fmla="*/ 834 w 1021"/>
                <a:gd name="T5" fmla="*/ 1409 h 1614"/>
                <a:gd name="T6" fmla="*/ 557 w 1021"/>
                <a:gd name="T7" fmla="*/ 1539 h 1614"/>
                <a:gd name="T8" fmla="*/ 352 w 1021"/>
                <a:gd name="T9" fmla="*/ 1595 h 1614"/>
                <a:gd name="T10" fmla="*/ 148 w 1021"/>
                <a:gd name="T11" fmla="*/ 1520 h 1614"/>
                <a:gd name="T12" fmla="*/ 111 w 1021"/>
                <a:gd name="T13" fmla="*/ 1335 h 1614"/>
                <a:gd name="T14" fmla="*/ 18 w 1021"/>
                <a:gd name="T15" fmla="*/ 1075 h 1614"/>
                <a:gd name="T16" fmla="*/ 37 w 1021"/>
                <a:gd name="T17" fmla="*/ 983 h 1614"/>
                <a:gd name="T18" fmla="*/ 186 w 1021"/>
                <a:gd name="T19" fmla="*/ 686 h 1614"/>
                <a:gd name="T20" fmla="*/ 186 w 1021"/>
                <a:gd name="T21" fmla="*/ 556 h 1614"/>
                <a:gd name="T22" fmla="*/ 92 w 1021"/>
                <a:gd name="T23" fmla="*/ 352 h 1614"/>
                <a:gd name="T24" fmla="*/ 111 w 1021"/>
                <a:gd name="T25" fmla="*/ 129 h 1614"/>
                <a:gd name="T26" fmla="*/ 315 w 1021"/>
                <a:gd name="T27" fmla="*/ 18 h 1614"/>
                <a:gd name="T28" fmla="*/ 686 w 1021"/>
                <a:gd name="T29" fmla="*/ 36 h 1614"/>
                <a:gd name="T30" fmla="*/ 909 w 1021"/>
                <a:gd name="T31" fmla="*/ 74 h 1614"/>
                <a:gd name="T32" fmla="*/ 928 w 1021"/>
                <a:gd name="T33" fmla="*/ 74 h 1614"/>
                <a:gd name="T34" fmla="*/ 928 w 1021"/>
                <a:gd name="T35" fmla="*/ 407 h 1614"/>
                <a:gd name="T36" fmla="*/ 983 w 1021"/>
                <a:gd name="T37" fmla="*/ 667 h 1614"/>
                <a:gd name="T38" fmla="*/ 983 w 1021"/>
                <a:gd name="T39" fmla="*/ 1094 h 1614"/>
                <a:gd name="T40" fmla="*/ 1020 w 1021"/>
                <a:gd name="T41" fmla="*/ 1335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1" h="1614">
                  <a:moveTo>
                    <a:pt x="1020" y="1335"/>
                  </a:moveTo>
                  <a:lnTo>
                    <a:pt x="1020" y="1335"/>
                  </a:lnTo>
                  <a:cubicBezTo>
                    <a:pt x="1020" y="1335"/>
                    <a:pt x="983" y="1335"/>
                    <a:pt x="834" y="1409"/>
                  </a:cubicBezTo>
                  <a:cubicBezTo>
                    <a:pt x="668" y="1484"/>
                    <a:pt x="612" y="1484"/>
                    <a:pt x="557" y="1539"/>
                  </a:cubicBezTo>
                  <a:cubicBezTo>
                    <a:pt x="482" y="1595"/>
                    <a:pt x="445" y="1613"/>
                    <a:pt x="352" y="1595"/>
                  </a:cubicBezTo>
                  <a:cubicBezTo>
                    <a:pt x="278" y="1576"/>
                    <a:pt x="148" y="1520"/>
                    <a:pt x="148" y="1520"/>
                  </a:cubicBezTo>
                  <a:cubicBezTo>
                    <a:pt x="148" y="1520"/>
                    <a:pt x="148" y="1409"/>
                    <a:pt x="111" y="1335"/>
                  </a:cubicBezTo>
                  <a:cubicBezTo>
                    <a:pt x="92" y="1261"/>
                    <a:pt x="18" y="1075"/>
                    <a:pt x="18" y="1075"/>
                  </a:cubicBezTo>
                  <a:cubicBezTo>
                    <a:pt x="18" y="1075"/>
                    <a:pt x="0" y="1019"/>
                    <a:pt x="37" y="983"/>
                  </a:cubicBezTo>
                  <a:cubicBezTo>
                    <a:pt x="74" y="927"/>
                    <a:pt x="186" y="686"/>
                    <a:pt x="186" y="686"/>
                  </a:cubicBezTo>
                  <a:cubicBezTo>
                    <a:pt x="186" y="686"/>
                    <a:pt x="222" y="612"/>
                    <a:pt x="186" y="556"/>
                  </a:cubicBezTo>
                  <a:cubicBezTo>
                    <a:pt x="167" y="500"/>
                    <a:pt x="92" y="352"/>
                    <a:pt x="92" y="352"/>
                  </a:cubicBezTo>
                  <a:cubicBezTo>
                    <a:pt x="92" y="352"/>
                    <a:pt x="74" y="185"/>
                    <a:pt x="111" y="129"/>
                  </a:cubicBezTo>
                  <a:cubicBezTo>
                    <a:pt x="148" y="92"/>
                    <a:pt x="186" y="18"/>
                    <a:pt x="315" y="18"/>
                  </a:cubicBezTo>
                  <a:cubicBezTo>
                    <a:pt x="445" y="18"/>
                    <a:pt x="593" y="0"/>
                    <a:pt x="686" y="36"/>
                  </a:cubicBezTo>
                  <a:cubicBezTo>
                    <a:pt x="779" y="55"/>
                    <a:pt x="872" y="74"/>
                    <a:pt x="909" y="74"/>
                  </a:cubicBezTo>
                  <a:cubicBezTo>
                    <a:pt x="909" y="74"/>
                    <a:pt x="928" y="55"/>
                    <a:pt x="928" y="74"/>
                  </a:cubicBezTo>
                  <a:cubicBezTo>
                    <a:pt x="928" y="111"/>
                    <a:pt x="928" y="352"/>
                    <a:pt x="928" y="407"/>
                  </a:cubicBezTo>
                  <a:cubicBezTo>
                    <a:pt x="946" y="463"/>
                    <a:pt x="983" y="630"/>
                    <a:pt x="983" y="667"/>
                  </a:cubicBezTo>
                  <a:cubicBezTo>
                    <a:pt x="983" y="704"/>
                    <a:pt x="983" y="1019"/>
                    <a:pt x="983" y="1094"/>
                  </a:cubicBezTo>
                  <a:cubicBezTo>
                    <a:pt x="964" y="1168"/>
                    <a:pt x="964" y="1242"/>
                    <a:pt x="1020" y="133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3" name="Freeform 17"/>
            <p:cNvSpPr>
              <a:spLocks noChangeArrowheads="1"/>
            </p:cNvSpPr>
            <p:nvPr/>
          </p:nvSpPr>
          <p:spPr bwMode="auto">
            <a:xfrm>
              <a:off x="2898775" y="2049463"/>
              <a:ext cx="1355725" cy="1062037"/>
            </a:xfrm>
            <a:custGeom>
              <a:avLst/>
              <a:gdLst>
                <a:gd name="T0" fmla="*/ 3562 w 3767"/>
                <a:gd name="T1" fmla="*/ 204 h 2951"/>
                <a:gd name="T2" fmla="*/ 3562 w 3767"/>
                <a:gd name="T3" fmla="*/ 204 h 2951"/>
                <a:gd name="T4" fmla="*/ 3617 w 3767"/>
                <a:gd name="T5" fmla="*/ 371 h 2951"/>
                <a:gd name="T6" fmla="*/ 3636 w 3767"/>
                <a:gd name="T7" fmla="*/ 613 h 2951"/>
                <a:gd name="T8" fmla="*/ 3747 w 3767"/>
                <a:gd name="T9" fmla="*/ 816 h 2951"/>
                <a:gd name="T10" fmla="*/ 3710 w 3767"/>
                <a:gd name="T11" fmla="*/ 1151 h 2951"/>
                <a:gd name="T12" fmla="*/ 3710 w 3767"/>
                <a:gd name="T13" fmla="*/ 1596 h 2951"/>
                <a:gd name="T14" fmla="*/ 3432 w 3767"/>
                <a:gd name="T15" fmla="*/ 1929 h 2951"/>
                <a:gd name="T16" fmla="*/ 3246 w 3767"/>
                <a:gd name="T17" fmla="*/ 2264 h 2951"/>
                <a:gd name="T18" fmla="*/ 2987 w 3767"/>
                <a:gd name="T19" fmla="*/ 2616 h 2951"/>
                <a:gd name="T20" fmla="*/ 2746 w 3767"/>
                <a:gd name="T21" fmla="*/ 2653 h 2951"/>
                <a:gd name="T22" fmla="*/ 2393 w 3767"/>
                <a:gd name="T23" fmla="*/ 2653 h 2951"/>
                <a:gd name="T24" fmla="*/ 2207 w 3767"/>
                <a:gd name="T25" fmla="*/ 2783 h 2951"/>
                <a:gd name="T26" fmla="*/ 1614 w 3767"/>
                <a:gd name="T27" fmla="*/ 2635 h 2951"/>
                <a:gd name="T28" fmla="*/ 1262 w 3767"/>
                <a:gd name="T29" fmla="*/ 2523 h 2951"/>
                <a:gd name="T30" fmla="*/ 965 w 3767"/>
                <a:gd name="T31" fmla="*/ 2709 h 2951"/>
                <a:gd name="T32" fmla="*/ 798 w 3767"/>
                <a:gd name="T33" fmla="*/ 2950 h 2951"/>
                <a:gd name="T34" fmla="*/ 687 w 3767"/>
                <a:gd name="T35" fmla="*/ 2876 h 2951"/>
                <a:gd name="T36" fmla="*/ 612 w 3767"/>
                <a:gd name="T37" fmla="*/ 2913 h 2951"/>
                <a:gd name="T38" fmla="*/ 464 w 3767"/>
                <a:gd name="T39" fmla="*/ 2801 h 2951"/>
                <a:gd name="T40" fmla="*/ 278 w 3767"/>
                <a:gd name="T41" fmla="*/ 2690 h 2951"/>
                <a:gd name="T42" fmla="*/ 204 w 3767"/>
                <a:gd name="T43" fmla="*/ 2560 h 2951"/>
                <a:gd name="T44" fmla="*/ 93 w 3767"/>
                <a:gd name="T45" fmla="*/ 2468 h 2951"/>
                <a:gd name="T46" fmla="*/ 0 w 3767"/>
                <a:gd name="T47" fmla="*/ 2264 h 2951"/>
                <a:gd name="T48" fmla="*/ 37 w 3767"/>
                <a:gd name="T49" fmla="*/ 2226 h 2951"/>
                <a:gd name="T50" fmla="*/ 297 w 3767"/>
                <a:gd name="T51" fmla="*/ 2134 h 2951"/>
                <a:gd name="T52" fmla="*/ 575 w 3767"/>
                <a:gd name="T53" fmla="*/ 2097 h 2951"/>
                <a:gd name="T54" fmla="*/ 817 w 3767"/>
                <a:gd name="T55" fmla="*/ 2078 h 2951"/>
                <a:gd name="T56" fmla="*/ 891 w 3767"/>
                <a:gd name="T57" fmla="*/ 1985 h 2951"/>
                <a:gd name="T58" fmla="*/ 965 w 3767"/>
                <a:gd name="T59" fmla="*/ 1707 h 2951"/>
                <a:gd name="T60" fmla="*/ 1002 w 3767"/>
                <a:gd name="T61" fmla="*/ 1447 h 2951"/>
                <a:gd name="T62" fmla="*/ 1020 w 3767"/>
                <a:gd name="T63" fmla="*/ 1169 h 2951"/>
                <a:gd name="T64" fmla="*/ 1299 w 3767"/>
                <a:gd name="T65" fmla="*/ 1095 h 2951"/>
                <a:gd name="T66" fmla="*/ 2764 w 3767"/>
                <a:gd name="T67" fmla="*/ 0 h 2951"/>
                <a:gd name="T68" fmla="*/ 2913 w 3767"/>
                <a:gd name="T69" fmla="*/ 19 h 2951"/>
                <a:gd name="T70" fmla="*/ 3154 w 3767"/>
                <a:gd name="T71" fmla="*/ 38 h 2951"/>
                <a:gd name="T72" fmla="*/ 3284 w 3767"/>
                <a:gd name="T73" fmla="*/ 204 h 2951"/>
                <a:gd name="T74" fmla="*/ 3562 w 3767"/>
                <a:gd name="T75" fmla="*/ 204 h 2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67" h="2951">
                  <a:moveTo>
                    <a:pt x="3562" y="204"/>
                  </a:moveTo>
                  <a:lnTo>
                    <a:pt x="3562" y="204"/>
                  </a:lnTo>
                  <a:cubicBezTo>
                    <a:pt x="3562" y="204"/>
                    <a:pt x="3617" y="260"/>
                    <a:pt x="3617" y="371"/>
                  </a:cubicBezTo>
                  <a:cubicBezTo>
                    <a:pt x="3617" y="483"/>
                    <a:pt x="3599" y="539"/>
                    <a:pt x="3636" y="613"/>
                  </a:cubicBezTo>
                  <a:cubicBezTo>
                    <a:pt x="3655" y="687"/>
                    <a:pt x="3729" y="705"/>
                    <a:pt x="3747" y="816"/>
                  </a:cubicBezTo>
                  <a:cubicBezTo>
                    <a:pt x="3766" y="928"/>
                    <a:pt x="3747" y="1021"/>
                    <a:pt x="3710" y="1151"/>
                  </a:cubicBezTo>
                  <a:cubicBezTo>
                    <a:pt x="3691" y="1262"/>
                    <a:pt x="3747" y="1503"/>
                    <a:pt x="3710" y="1596"/>
                  </a:cubicBezTo>
                  <a:cubicBezTo>
                    <a:pt x="3673" y="1688"/>
                    <a:pt x="3562" y="1837"/>
                    <a:pt x="3432" y="1929"/>
                  </a:cubicBezTo>
                  <a:cubicBezTo>
                    <a:pt x="3320" y="2041"/>
                    <a:pt x="3246" y="2226"/>
                    <a:pt x="3246" y="2264"/>
                  </a:cubicBezTo>
                  <a:cubicBezTo>
                    <a:pt x="3246" y="2300"/>
                    <a:pt x="3079" y="2579"/>
                    <a:pt x="2987" y="2616"/>
                  </a:cubicBezTo>
                  <a:cubicBezTo>
                    <a:pt x="2913" y="2653"/>
                    <a:pt x="2857" y="2671"/>
                    <a:pt x="2746" y="2653"/>
                  </a:cubicBezTo>
                  <a:cubicBezTo>
                    <a:pt x="2634" y="2653"/>
                    <a:pt x="2504" y="2560"/>
                    <a:pt x="2393" y="2653"/>
                  </a:cubicBezTo>
                  <a:cubicBezTo>
                    <a:pt x="2282" y="2746"/>
                    <a:pt x="2375" y="2839"/>
                    <a:pt x="2207" y="2783"/>
                  </a:cubicBezTo>
                  <a:cubicBezTo>
                    <a:pt x="2022" y="2727"/>
                    <a:pt x="1818" y="2579"/>
                    <a:pt x="1614" y="2635"/>
                  </a:cubicBezTo>
                  <a:cubicBezTo>
                    <a:pt x="1410" y="2671"/>
                    <a:pt x="1429" y="2505"/>
                    <a:pt x="1262" y="2523"/>
                  </a:cubicBezTo>
                  <a:cubicBezTo>
                    <a:pt x="1076" y="2560"/>
                    <a:pt x="1094" y="2597"/>
                    <a:pt x="965" y="2709"/>
                  </a:cubicBezTo>
                  <a:cubicBezTo>
                    <a:pt x="835" y="2839"/>
                    <a:pt x="798" y="2950"/>
                    <a:pt x="798" y="2950"/>
                  </a:cubicBezTo>
                  <a:cubicBezTo>
                    <a:pt x="798" y="2950"/>
                    <a:pt x="723" y="2876"/>
                    <a:pt x="687" y="2876"/>
                  </a:cubicBezTo>
                  <a:cubicBezTo>
                    <a:pt x="631" y="2876"/>
                    <a:pt x="612" y="2913"/>
                    <a:pt x="612" y="2913"/>
                  </a:cubicBezTo>
                  <a:cubicBezTo>
                    <a:pt x="612" y="2913"/>
                    <a:pt x="538" y="2820"/>
                    <a:pt x="464" y="2801"/>
                  </a:cubicBezTo>
                  <a:cubicBezTo>
                    <a:pt x="408" y="2783"/>
                    <a:pt x="334" y="2746"/>
                    <a:pt x="278" y="2690"/>
                  </a:cubicBezTo>
                  <a:cubicBezTo>
                    <a:pt x="241" y="2653"/>
                    <a:pt x="223" y="2579"/>
                    <a:pt x="204" y="2560"/>
                  </a:cubicBezTo>
                  <a:cubicBezTo>
                    <a:pt x="167" y="2560"/>
                    <a:pt x="130" y="2523"/>
                    <a:pt x="93" y="2468"/>
                  </a:cubicBezTo>
                  <a:cubicBezTo>
                    <a:pt x="56" y="2412"/>
                    <a:pt x="0" y="2264"/>
                    <a:pt x="0" y="2264"/>
                  </a:cubicBezTo>
                  <a:cubicBezTo>
                    <a:pt x="0" y="2264"/>
                    <a:pt x="19" y="2226"/>
                    <a:pt x="37" y="2226"/>
                  </a:cubicBezTo>
                  <a:cubicBezTo>
                    <a:pt x="75" y="2226"/>
                    <a:pt x="260" y="2152"/>
                    <a:pt x="297" y="2134"/>
                  </a:cubicBezTo>
                  <a:cubicBezTo>
                    <a:pt x="334" y="2097"/>
                    <a:pt x="446" y="2115"/>
                    <a:pt x="575" y="2097"/>
                  </a:cubicBezTo>
                  <a:cubicBezTo>
                    <a:pt x="687" y="2078"/>
                    <a:pt x="817" y="2078"/>
                    <a:pt x="817" y="2078"/>
                  </a:cubicBezTo>
                  <a:cubicBezTo>
                    <a:pt x="817" y="2078"/>
                    <a:pt x="872" y="2097"/>
                    <a:pt x="891" y="1985"/>
                  </a:cubicBezTo>
                  <a:cubicBezTo>
                    <a:pt x="891" y="1985"/>
                    <a:pt x="946" y="1763"/>
                    <a:pt x="965" y="1707"/>
                  </a:cubicBezTo>
                  <a:cubicBezTo>
                    <a:pt x="983" y="1670"/>
                    <a:pt x="1002" y="1447"/>
                    <a:pt x="1002" y="1447"/>
                  </a:cubicBezTo>
                  <a:cubicBezTo>
                    <a:pt x="1020" y="1169"/>
                    <a:pt x="1020" y="1169"/>
                    <a:pt x="1020" y="1169"/>
                  </a:cubicBezTo>
                  <a:cubicBezTo>
                    <a:pt x="1299" y="1095"/>
                    <a:pt x="1299" y="1095"/>
                    <a:pt x="1299" y="1095"/>
                  </a:cubicBezTo>
                  <a:cubicBezTo>
                    <a:pt x="2764" y="0"/>
                    <a:pt x="2764" y="0"/>
                    <a:pt x="2764" y="0"/>
                  </a:cubicBezTo>
                  <a:cubicBezTo>
                    <a:pt x="2764" y="0"/>
                    <a:pt x="2838" y="19"/>
                    <a:pt x="2913" y="19"/>
                  </a:cubicBezTo>
                  <a:cubicBezTo>
                    <a:pt x="2987" y="0"/>
                    <a:pt x="3117" y="19"/>
                    <a:pt x="3154" y="38"/>
                  </a:cubicBezTo>
                  <a:cubicBezTo>
                    <a:pt x="3191" y="56"/>
                    <a:pt x="3246" y="130"/>
                    <a:pt x="3284" y="204"/>
                  </a:cubicBezTo>
                  <a:cubicBezTo>
                    <a:pt x="3339" y="297"/>
                    <a:pt x="3432" y="260"/>
                    <a:pt x="3562" y="20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4" name="Freeform 18"/>
            <p:cNvSpPr>
              <a:spLocks noChangeArrowheads="1"/>
            </p:cNvSpPr>
            <p:nvPr/>
          </p:nvSpPr>
          <p:spPr bwMode="auto">
            <a:xfrm>
              <a:off x="4068763" y="2070100"/>
              <a:ext cx="881062" cy="1430338"/>
            </a:xfrm>
            <a:custGeom>
              <a:avLst/>
              <a:gdLst>
                <a:gd name="T0" fmla="*/ 2430 w 2449"/>
                <a:gd name="T1" fmla="*/ 890 h 3971"/>
                <a:gd name="T2" fmla="*/ 2430 w 2449"/>
                <a:gd name="T3" fmla="*/ 890 h 3971"/>
                <a:gd name="T4" fmla="*/ 2448 w 2449"/>
                <a:gd name="T5" fmla="*/ 1929 h 3971"/>
                <a:gd name="T6" fmla="*/ 2244 w 2449"/>
                <a:gd name="T7" fmla="*/ 2096 h 3971"/>
                <a:gd name="T8" fmla="*/ 2114 w 2449"/>
                <a:gd name="T9" fmla="*/ 2467 h 3971"/>
                <a:gd name="T10" fmla="*/ 2170 w 2449"/>
                <a:gd name="T11" fmla="*/ 2783 h 3971"/>
                <a:gd name="T12" fmla="*/ 2244 w 2449"/>
                <a:gd name="T13" fmla="*/ 3080 h 3971"/>
                <a:gd name="T14" fmla="*/ 2022 w 2449"/>
                <a:gd name="T15" fmla="*/ 3116 h 3971"/>
                <a:gd name="T16" fmla="*/ 1725 w 2449"/>
                <a:gd name="T17" fmla="*/ 3487 h 3971"/>
                <a:gd name="T18" fmla="*/ 1391 w 2449"/>
                <a:gd name="T19" fmla="*/ 3636 h 3971"/>
                <a:gd name="T20" fmla="*/ 1280 w 2449"/>
                <a:gd name="T21" fmla="*/ 3692 h 3971"/>
                <a:gd name="T22" fmla="*/ 1002 w 2449"/>
                <a:gd name="T23" fmla="*/ 3877 h 3971"/>
                <a:gd name="T24" fmla="*/ 539 w 2449"/>
                <a:gd name="T25" fmla="*/ 3970 h 3971"/>
                <a:gd name="T26" fmla="*/ 464 w 2449"/>
                <a:gd name="T27" fmla="*/ 3803 h 3971"/>
                <a:gd name="T28" fmla="*/ 353 w 2449"/>
                <a:gd name="T29" fmla="*/ 3636 h 3971"/>
                <a:gd name="T30" fmla="*/ 130 w 2449"/>
                <a:gd name="T31" fmla="*/ 3525 h 3971"/>
                <a:gd name="T32" fmla="*/ 204 w 2449"/>
                <a:gd name="T33" fmla="*/ 3357 h 3971"/>
                <a:gd name="T34" fmla="*/ 409 w 2449"/>
                <a:gd name="T35" fmla="*/ 3098 h 3971"/>
                <a:gd name="T36" fmla="*/ 353 w 2449"/>
                <a:gd name="T37" fmla="*/ 2894 h 3971"/>
                <a:gd name="T38" fmla="*/ 353 w 2449"/>
                <a:gd name="T39" fmla="*/ 2745 h 3971"/>
                <a:gd name="T40" fmla="*/ 168 w 2449"/>
                <a:gd name="T41" fmla="*/ 2560 h 3971"/>
                <a:gd name="T42" fmla="*/ 0 w 2449"/>
                <a:gd name="T43" fmla="*/ 2208 h 3971"/>
                <a:gd name="T44" fmla="*/ 93 w 2449"/>
                <a:gd name="T45" fmla="*/ 1985 h 3971"/>
                <a:gd name="T46" fmla="*/ 279 w 2449"/>
                <a:gd name="T47" fmla="*/ 1799 h 3971"/>
                <a:gd name="T48" fmla="*/ 464 w 2449"/>
                <a:gd name="T49" fmla="*/ 1540 h 3971"/>
                <a:gd name="T50" fmla="*/ 464 w 2449"/>
                <a:gd name="T51" fmla="*/ 1206 h 3971"/>
                <a:gd name="T52" fmla="*/ 501 w 2449"/>
                <a:gd name="T53" fmla="*/ 983 h 3971"/>
                <a:gd name="T54" fmla="*/ 464 w 2449"/>
                <a:gd name="T55" fmla="*/ 668 h 3971"/>
                <a:gd name="T56" fmla="*/ 353 w 2449"/>
                <a:gd name="T57" fmla="*/ 483 h 3971"/>
                <a:gd name="T58" fmla="*/ 316 w 2449"/>
                <a:gd name="T59" fmla="*/ 148 h 3971"/>
                <a:gd name="T60" fmla="*/ 501 w 2449"/>
                <a:gd name="T61" fmla="*/ 18 h 3971"/>
                <a:gd name="T62" fmla="*/ 650 w 2449"/>
                <a:gd name="T63" fmla="*/ 37 h 3971"/>
                <a:gd name="T64" fmla="*/ 2430 w 2449"/>
                <a:gd name="T65" fmla="*/ 890 h 3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49" h="3971">
                  <a:moveTo>
                    <a:pt x="2430" y="890"/>
                  </a:moveTo>
                  <a:lnTo>
                    <a:pt x="2430" y="890"/>
                  </a:lnTo>
                  <a:cubicBezTo>
                    <a:pt x="2448" y="1929"/>
                    <a:pt x="2448" y="1929"/>
                    <a:pt x="2448" y="1929"/>
                  </a:cubicBezTo>
                  <a:cubicBezTo>
                    <a:pt x="2448" y="1929"/>
                    <a:pt x="2319" y="1948"/>
                    <a:pt x="2244" y="2096"/>
                  </a:cubicBezTo>
                  <a:cubicBezTo>
                    <a:pt x="2170" y="2226"/>
                    <a:pt x="2096" y="2338"/>
                    <a:pt x="2114" y="2467"/>
                  </a:cubicBezTo>
                  <a:cubicBezTo>
                    <a:pt x="2133" y="2579"/>
                    <a:pt x="2096" y="2634"/>
                    <a:pt x="2170" y="2783"/>
                  </a:cubicBezTo>
                  <a:cubicBezTo>
                    <a:pt x="2244" y="2931"/>
                    <a:pt x="2319" y="3042"/>
                    <a:pt x="2244" y="3080"/>
                  </a:cubicBezTo>
                  <a:cubicBezTo>
                    <a:pt x="2170" y="3135"/>
                    <a:pt x="2077" y="3061"/>
                    <a:pt x="2022" y="3116"/>
                  </a:cubicBezTo>
                  <a:cubicBezTo>
                    <a:pt x="1966" y="3191"/>
                    <a:pt x="1873" y="3376"/>
                    <a:pt x="1725" y="3487"/>
                  </a:cubicBezTo>
                  <a:cubicBezTo>
                    <a:pt x="1577" y="3599"/>
                    <a:pt x="1483" y="3636"/>
                    <a:pt x="1391" y="3636"/>
                  </a:cubicBezTo>
                  <a:cubicBezTo>
                    <a:pt x="1317" y="3654"/>
                    <a:pt x="1298" y="3636"/>
                    <a:pt x="1280" y="3692"/>
                  </a:cubicBezTo>
                  <a:cubicBezTo>
                    <a:pt x="1261" y="3766"/>
                    <a:pt x="1112" y="3840"/>
                    <a:pt x="1002" y="3877"/>
                  </a:cubicBezTo>
                  <a:cubicBezTo>
                    <a:pt x="872" y="3933"/>
                    <a:pt x="539" y="3970"/>
                    <a:pt x="539" y="3970"/>
                  </a:cubicBezTo>
                  <a:cubicBezTo>
                    <a:pt x="539" y="3970"/>
                    <a:pt x="483" y="3858"/>
                    <a:pt x="464" y="3803"/>
                  </a:cubicBezTo>
                  <a:cubicBezTo>
                    <a:pt x="445" y="3766"/>
                    <a:pt x="427" y="3673"/>
                    <a:pt x="353" y="3636"/>
                  </a:cubicBezTo>
                  <a:cubicBezTo>
                    <a:pt x="260" y="3599"/>
                    <a:pt x="149" y="3562"/>
                    <a:pt x="130" y="3525"/>
                  </a:cubicBezTo>
                  <a:cubicBezTo>
                    <a:pt x="93" y="3487"/>
                    <a:pt x="56" y="3395"/>
                    <a:pt x="204" y="3357"/>
                  </a:cubicBezTo>
                  <a:cubicBezTo>
                    <a:pt x="371" y="3321"/>
                    <a:pt x="445" y="3191"/>
                    <a:pt x="409" y="3098"/>
                  </a:cubicBezTo>
                  <a:cubicBezTo>
                    <a:pt x="371" y="3005"/>
                    <a:pt x="334" y="2931"/>
                    <a:pt x="353" y="2894"/>
                  </a:cubicBezTo>
                  <a:cubicBezTo>
                    <a:pt x="371" y="2875"/>
                    <a:pt x="445" y="2801"/>
                    <a:pt x="353" y="2745"/>
                  </a:cubicBezTo>
                  <a:cubicBezTo>
                    <a:pt x="279" y="2709"/>
                    <a:pt x="223" y="2653"/>
                    <a:pt x="168" y="2560"/>
                  </a:cubicBezTo>
                  <a:cubicBezTo>
                    <a:pt x="130" y="2467"/>
                    <a:pt x="0" y="2208"/>
                    <a:pt x="0" y="2208"/>
                  </a:cubicBezTo>
                  <a:cubicBezTo>
                    <a:pt x="0" y="2208"/>
                    <a:pt x="56" y="2041"/>
                    <a:pt x="93" y="1985"/>
                  </a:cubicBezTo>
                  <a:cubicBezTo>
                    <a:pt x="130" y="1948"/>
                    <a:pt x="186" y="1855"/>
                    <a:pt x="279" y="1799"/>
                  </a:cubicBezTo>
                  <a:cubicBezTo>
                    <a:pt x="353" y="1744"/>
                    <a:pt x="445" y="1596"/>
                    <a:pt x="464" y="1540"/>
                  </a:cubicBezTo>
                  <a:cubicBezTo>
                    <a:pt x="483" y="1484"/>
                    <a:pt x="464" y="1206"/>
                    <a:pt x="464" y="1206"/>
                  </a:cubicBezTo>
                  <a:cubicBezTo>
                    <a:pt x="464" y="1206"/>
                    <a:pt x="483" y="1002"/>
                    <a:pt x="501" y="983"/>
                  </a:cubicBezTo>
                  <a:cubicBezTo>
                    <a:pt x="501" y="965"/>
                    <a:pt x="520" y="760"/>
                    <a:pt x="464" y="668"/>
                  </a:cubicBezTo>
                  <a:cubicBezTo>
                    <a:pt x="409" y="575"/>
                    <a:pt x="371" y="557"/>
                    <a:pt x="353" y="483"/>
                  </a:cubicBezTo>
                  <a:cubicBezTo>
                    <a:pt x="353" y="483"/>
                    <a:pt x="390" y="204"/>
                    <a:pt x="316" y="148"/>
                  </a:cubicBezTo>
                  <a:cubicBezTo>
                    <a:pt x="316" y="148"/>
                    <a:pt x="464" y="37"/>
                    <a:pt x="501" y="18"/>
                  </a:cubicBezTo>
                  <a:cubicBezTo>
                    <a:pt x="539" y="18"/>
                    <a:pt x="575" y="0"/>
                    <a:pt x="650" y="37"/>
                  </a:cubicBezTo>
                  <a:cubicBezTo>
                    <a:pt x="705" y="74"/>
                    <a:pt x="2319" y="872"/>
                    <a:pt x="2430" y="89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5" name="Freeform 19"/>
            <p:cNvSpPr>
              <a:spLocks noChangeArrowheads="1"/>
            </p:cNvSpPr>
            <p:nvPr/>
          </p:nvSpPr>
          <p:spPr bwMode="auto">
            <a:xfrm>
              <a:off x="3113088" y="2957513"/>
              <a:ext cx="1008062" cy="841375"/>
            </a:xfrm>
            <a:custGeom>
              <a:avLst/>
              <a:gdLst>
                <a:gd name="T0" fmla="*/ 1428 w 2802"/>
                <a:gd name="T1" fmla="*/ 2226 h 2339"/>
                <a:gd name="T2" fmla="*/ 1428 w 2802"/>
                <a:gd name="T3" fmla="*/ 2226 h 2339"/>
                <a:gd name="T4" fmla="*/ 1484 w 2802"/>
                <a:gd name="T5" fmla="*/ 2133 h 2339"/>
                <a:gd name="T6" fmla="*/ 1558 w 2802"/>
                <a:gd name="T7" fmla="*/ 1892 h 2339"/>
                <a:gd name="T8" fmla="*/ 1818 w 2802"/>
                <a:gd name="T9" fmla="*/ 1688 h 2339"/>
                <a:gd name="T10" fmla="*/ 2189 w 2802"/>
                <a:gd name="T11" fmla="*/ 1651 h 2339"/>
                <a:gd name="T12" fmla="*/ 2485 w 2802"/>
                <a:gd name="T13" fmla="*/ 1076 h 2339"/>
                <a:gd name="T14" fmla="*/ 2541 w 2802"/>
                <a:gd name="T15" fmla="*/ 946 h 2339"/>
                <a:gd name="T16" fmla="*/ 2652 w 2802"/>
                <a:gd name="T17" fmla="*/ 742 h 2339"/>
                <a:gd name="T18" fmla="*/ 2652 w 2802"/>
                <a:gd name="T19" fmla="*/ 649 h 2339"/>
                <a:gd name="T20" fmla="*/ 2801 w 2802"/>
                <a:gd name="T21" fmla="*/ 445 h 2339"/>
                <a:gd name="T22" fmla="*/ 2782 w 2802"/>
                <a:gd name="T23" fmla="*/ 297 h 2339"/>
                <a:gd name="T24" fmla="*/ 2467 w 2802"/>
                <a:gd name="T25" fmla="*/ 19 h 2339"/>
                <a:gd name="T26" fmla="*/ 2355 w 2802"/>
                <a:gd name="T27" fmla="*/ 112 h 2339"/>
                <a:gd name="T28" fmla="*/ 2078 w 2802"/>
                <a:gd name="T29" fmla="*/ 112 h 2339"/>
                <a:gd name="T30" fmla="*/ 1873 w 2802"/>
                <a:gd name="T31" fmla="*/ 93 h 2339"/>
                <a:gd name="T32" fmla="*/ 1725 w 2802"/>
                <a:gd name="T33" fmla="*/ 242 h 2339"/>
                <a:gd name="T34" fmla="*/ 1539 w 2802"/>
                <a:gd name="T35" fmla="*/ 242 h 2339"/>
                <a:gd name="T36" fmla="*/ 1131 w 2802"/>
                <a:gd name="T37" fmla="*/ 93 h 2339"/>
                <a:gd name="T38" fmla="*/ 927 w 2802"/>
                <a:gd name="T39" fmla="*/ 112 h 2339"/>
                <a:gd name="T40" fmla="*/ 760 w 2802"/>
                <a:gd name="T41" fmla="*/ 19 h 2339"/>
                <a:gd name="T42" fmla="*/ 556 w 2802"/>
                <a:gd name="T43" fmla="*/ 19 h 2339"/>
                <a:gd name="T44" fmla="*/ 408 w 2802"/>
                <a:gd name="T45" fmla="*/ 148 h 2339"/>
                <a:gd name="T46" fmla="*/ 204 w 2802"/>
                <a:gd name="T47" fmla="*/ 427 h 2339"/>
                <a:gd name="T48" fmla="*/ 241 w 2802"/>
                <a:gd name="T49" fmla="*/ 613 h 2339"/>
                <a:gd name="T50" fmla="*/ 278 w 2802"/>
                <a:gd name="T51" fmla="*/ 687 h 2339"/>
                <a:gd name="T52" fmla="*/ 129 w 2802"/>
                <a:gd name="T53" fmla="*/ 1058 h 2339"/>
                <a:gd name="T54" fmla="*/ 74 w 2802"/>
                <a:gd name="T55" fmla="*/ 1225 h 2339"/>
                <a:gd name="T56" fmla="*/ 18 w 2802"/>
                <a:gd name="T57" fmla="*/ 1429 h 2339"/>
                <a:gd name="T58" fmla="*/ 18 w 2802"/>
                <a:gd name="T59" fmla="*/ 1855 h 2339"/>
                <a:gd name="T60" fmla="*/ 278 w 2802"/>
                <a:gd name="T61" fmla="*/ 1818 h 2339"/>
                <a:gd name="T62" fmla="*/ 482 w 2802"/>
                <a:gd name="T63" fmla="*/ 1892 h 2339"/>
                <a:gd name="T64" fmla="*/ 594 w 2802"/>
                <a:gd name="T65" fmla="*/ 2003 h 2339"/>
                <a:gd name="T66" fmla="*/ 630 w 2802"/>
                <a:gd name="T67" fmla="*/ 2097 h 2339"/>
                <a:gd name="T68" fmla="*/ 723 w 2802"/>
                <a:gd name="T69" fmla="*/ 2097 h 2339"/>
                <a:gd name="T70" fmla="*/ 760 w 2802"/>
                <a:gd name="T71" fmla="*/ 2226 h 2339"/>
                <a:gd name="T72" fmla="*/ 927 w 2802"/>
                <a:gd name="T73" fmla="*/ 2300 h 2339"/>
                <a:gd name="T74" fmla="*/ 1057 w 2802"/>
                <a:gd name="T75" fmla="*/ 2319 h 2339"/>
                <a:gd name="T76" fmla="*/ 1094 w 2802"/>
                <a:gd name="T77" fmla="*/ 2282 h 2339"/>
                <a:gd name="T78" fmla="*/ 1317 w 2802"/>
                <a:gd name="T79" fmla="*/ 2263 h 2339"/>
                <a:gd name="T80" fmla="*/ 1428 w 2802"/>
                <a:gd name="T81" fmla="*/ 2226 h 2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02" h="2339">
                  <a:moveTo>
                    <a:pt x="1428" y="2226"/>
                  </a:moveTo>
                  <a:lnTo>
                    <a:pt x="1428" y="2226"/>
                  </a:lnTo>
                  <a:cubicBezTo>
                    <a:pt x="1428" y="2226"/>
                    <a:pt x="1428" y="2226"/>
                    <a:pt x="1484" y="2133"/>
                  </a:cubicBezTo>
                  <a:cubicBezTo>
                    <a:pt x="1558" y="2022"/>
                    <a:pt x="1539" y="1985"/>
                    <a:pt x="1558" y="1892"/>
                  </a:cubicBezTo>
                  <a:cubicBezTo>
                    <a:pt x="1595" y="1818"/>
                    <a:pt x="1651" y="1670"/>
                    <a:pt x="1818" y="1688"/>
                  </a:cubicBezTo>
                  <a:cubicBezTo>
                    <a:pt x="1966" y="1688"/>
                    <a:pt x="2096" y="1837"/>
                    <a:pt x="2189" y="1651"/>
                  </a:cubicBezTo>
                  <a:cubicBezTo>
                    <a:pt x="2300" y="1466"/>
                    <a:pt x="2467" y="1150"/>
                    <a:pt x="2485" y="1076"/>
                  </a:cubicBezTo>
                  <a:cubicBezTo>
                    <a:pt x="2523" y="1020"/>
                    <a:pt x="2504" y="984"/>
                    <a:pt x="2541" y="946"/>
                  </a:cubicBezTo>
                  <a:cubicBezTo>
                    <a:pt x="2597" y="890"/>
                    <a:pt x="2671" y="798"/>
                    <a:pt x="2652" y="742"/>
                  </a:cubicBezTo>
                  <a:cubicBezTo>
                    <a:pt x="2634" y="705"/>
                    <a:pt x="2597" y="687"/>
                    <a:pt x="2652" y="649"/>
                  </a:cubicBezTo>
                  <a:cubicBezTo>
                    <a:pt x="2690" y="613"/>
                    <a:pt x="2801" y="501"/>
                    <a:pt x="2801" y="445"/>
                  </a:cubicBezTo>
                  <a:cubicBezTo>
                    <a:pt x="2801" y="408"/>
                    <a:pt x="2782" y="316"/>
                    <a:pt x="2782" y="297"/>
                  </a:cubicBezTo>
                  <a:cubicBezTo>
                    <a:pt x="2764" y="278"/>
                    <a:pt x="2523" y="0"/>
                    <a:pt x="2467" y="19"/>
                  </a:cubicBezTo>
                  <a:cubicBezTo>
                    <a:pt x="2467" y="19"/>
                    <a:pt x="2393" y="93"/>
                    <a:pt x="2355" y="112"/>
                  </a:cubicBezTo>
                  <a:cubicBezTo>
                    <a:pt x="2300" y="112"/>
                    <a:pt x="2189" y="148"/>
                    <a:pt x="2078" y="112"/>
                  </a:cubicBezTo>
                  <a:cubicBezTo>
                    <a:pt x="1984" y="74"/>
                    <a:pt x="1873" y="93"/>
                    <a:pt x="1873" y="93"/>
                  </a:cubicBezTo>
                  <a:cubicBezTo>
                    <a:pt x="1873" y="93"/>
                    <a:pt x="1781" y="112"/>
                    <a:pt x="1725" y="242"/>
                  </a:cubicBezTo>
                  <a:cubicBezTo>
                    <a:pt x="1725" y="242"/>
                    <a:pt x="1707" y="316"/>
                    <a:pt x="1539" y="242"/>
                  </a:cubicBezTo>
                  <a:cubicBezTo>
                    <a:pt x="1391" y="167"/>
                    <a:pt x="1187" y="93"/>
                    <a:pt x="1131" y="93"/>
                  </a:cubicBezTo>
                  <a:cubicBezTo>
                    <a:pt x="1057" y="93"/>
                    <a:pt x="965" y="112"/>
                    <a:pt x="927" y="112"/>
                  </a:cubicBezTo>
                  <a:cubicBezTo>
                    <a:pt x="890" y="112"/>
                    <a:pt x="797" y="37"/>
                    <a:pt x="760" y="19"/>
                  </a:cubicBezTo>
                  <a:cubicBezTo>
                    <a:pt x="742" y="0"/>
                    <a:pt x="594" y="0"/>
                    <a:pt x="556" y="19"/>
                  </a:cubicBezTo>
                  <a:cubicBezTo>
                    <a:pt x="500" y="56"/>
                    <a:pt x="426" y="130"/>
                    <a:pt x="408" y="148"/>
                  </a:cubicBezTo>
                  <a:cubicBezTo>
                    <a:pt x="371" y="186"/>
                    <a:pt x="204" y="371"/>
                    <a:pt x="204" y="427"/>
                  </a:cubicBezTo>
                  <a:cubicBezTo>
                    <a:pt x="241" y="613"/>
                    <a:pt x="241" y="613"/>
                    <a:pt x="241" y="613"/>
                  </a:cubicBezTo>
                  <a:cubicBezTo>
                    <a:pt x="241" y="613"/>
                    <a:pt x="278" y="649"/>
                    <a:pt x="278" y="687"/>
                  </a:cubicBezTo>
                  <a:cubicBezTo>
                    <a:pt x="278" y="705"/>
                    <a:pt x="241" y="872"/>
                    <a:pt x="129" y="1058"/>
                  </a:cubicBezTo>
                  <a:cubicBezTo>
                    <a:pt x="129" y="1058"/>
                    <a:pt x="93" y="1206"/>
                    <a:pt x="74" y="1225"/>
                  </a:cubicBezTo>
                  <a:cubicBezTo>
                    <a:pt x="55" y="1243"/>
                    <a:pt x="18" y="1391"/>
                    <a:pt x="18" y="1429"/>
                  </a:cubicBezTo>
                  <a:cubicBezTo>
                    <a:pt x="18" y="1447"/>
                    <a:pt x="0" y="1818"/>
                    <a:pt x="18" y="1855"/>
                  </a:cubicBezTo>
                  <a:cubicBezTo>
                    <a:pt x="18" y="1855"/>
                    <a:pt x="167" y="1800"/>
                    <a:pt x="278" y="1818"/>
                  </a:cubicBezTo>
                  <a:cubicBezTo>
                    <a:pt x="371" y="1837"/>
                    <a:pt x="445" y="1837"/>
                    <a:pt x="482" y="1892"/>
                  </a:cubicBezTo>
                  <a:cubicBezTo>
                    <a:pt x="538" y="1967"/>
                    <a:pt x="594" y="1948"/>
                    <a:pt x="594" y="2003"/>
                  </a:cubicBezTo>
                  <a:cubicBezTo>
                    <a:pt x="594" y="2059"/>
                    <a:pt x="594" y="2097"/>
                    <a:pt x="630" y="2097"/>
                  </a:cubicBezTo>
                  <a:cubicBezTo>
                    <a:pt x="668" y="2097"/>
                    <a:pt x="723" y="2078"/>
                    <a:pt x="723" y="2097"/>
                  </a:cubicBezTo>
                  <a:cubicBezTo>
                    <a:pt x="742" y="2133"/>
                    <a:pt x="723" y="2208"/>
                    <a:pt x="760" y="2226"/>
                  </a:cubicBezTo>
                  <a:cubicBezTo>
                    <a:pt x="797" y="2263"/>
                    <a:pt x="835" y="2300"/>
                    <a:pt x="927" y="2300"/>
                  </a:cubicBezTo>
                  <a:cubicBezTo>
                    <a:pt x="1001" y="2319"/>
                    <a:pt x="1039" y="2338"/>
                    <a:pt x="1057" y="2319"/>
                  </a:cubicBezTo>
                  <a:cubicBezTo>
                    <a:pt x="1076" y="2282"/>
                    <a:pt x="1039" y="2263"/>
                    <a:pt x="1094" y="2282"/>
                  </a:cubicBezTo>
                  <a:cubicBezTo>
                    <a:pt x="1168" y="2300"/>
                    <a:pt x="1242" y="2263"/>
                    <a:pt x="1317" y="2263"/>
                  </a:cubicBezTo>
                  <a:cubicBezTo>
                    <a:pt x="1372" y="2282"/>
                    <a:pt x="1372" y="2282"/>
                    <a:pt x="1428" y="222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6" name="Freeform 20"/>
            <p:cNvSpPr>
              <a:spLocks noChangeArrowheads="1"/>
            </p:cNvSpPr>
            <p:nvPr/>
          </p:nvSpPr>
          <p:spPr bwMode="auto">
            <a:xfrm>
              <a:off x="3714750" y="3967163"/>
              <a:ext cx="193675" cy="120650"/>
            </a:xfrm>
            <a:custGeom>
              <a:avLst/>
              <a:gdLst>
                <a:gd name="T0" fmla="*/ 112 w 539"/>
                <a:gd name="T1" fmla="*/ 56 h 335"/>
                <a:gd name="T2" fmla="*/ 112 w 539"/>
                <a:gd name="T3" fmla="*/ 56 h 335"/>
                <a:gd name="T4" fmla="*/ 56 w 539"/>
                <a:gd name="T5" fmla="*/ 186 h 335"/>
                <a:gd name="T6" fmla="*/ 0 w 539"/>
                <a:gd name="T7" fmla="*/ 279 h 335"/>
                <a:gd name="T8" fmla="*/ 93 w 539"/>
                <a:gd name="T9" fmla="*/ 334 h 335"/>
                <a:gd name="T10" fmla="*/ 353 w 539"/>
                <a:gd name="T11" fmla="*/ 315 h 335"/>
                <a:gd name="T12" fmla="*/ 483 w 539"/>
                <a:gd name="T13" fmla="*/ 297 h 335"/>
                <a:gd name="T14" fmla="*/ 501 w 539"/>
                <a:gd name="T15" fmla="*/ 186 h 335"/>
                <a:gd name="T16" fmla="*/ 445 w 539"/>
                <a:gd name="T17" fmla="*/ 74 h 335"/>
                <a:gd name="T18" fmla="*/ 112 w 539"/>
                <a:gd name="T19" fmla="*/ 56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9" h="335">
                  <a:moveTo>
                    <a:pt x="112" y="56"/>
                  </a:moveTo>
                  <a:lnTo>
                    <a:pt x="112" y="56"/>
                  </a:lnTo>
                  <a:cubicBezTo>
                    <a:pt x="112" y="56"/>
                    <a:pt x="93" y="149"/>
                    <a:pt x="56" y="186"/>
                  </a:cubicBezTo>
                  <a:cubicBezTo>
                    <a:pt x="38" y="223"/>
                    <a:pt x="0" y="223"/>
                    <a:pt x="0" y="279"/>
                  </a:cubicBezTo>
                  <a:cubicBezTo>
                    <a:pt x="0" y="315"/>
                    <a:pt x="19" y="334"/>
                    <a:pt x="93" y="334"/>
                  </a:cubicBezTo>
                  <a:cubicBezTo>
                    <a:pt x="167" y="334"/>
                    <a:pt x="297" y="315"/>
                    <a:pt x="353" y="315"/>
                  </a:cubicBezTo>
                  <a:cubicBezTo>
                    <a:pt x="409" y="315"/>
                    <a:pt x="464" y="334"/>
                    <a:pt x="483" y="297"/>
                  </a:cubicBezTo>
                  <a:cubicBezTo>
                    <a:pt x="483" y="241"/>
                    <a:pt x="464" y="241"/>
                    <a:pt x="501" y="186"/>
                  </a:cubicBezTo>
                  <a:cubicBezTo>
                    <a:pt x="538" y="112"/>
                    <a:pt x="501" y="74"/>
                    <a:pt x="445" y="74"/>
                  </a:cubicBezTo>
                  <a:cubicBezTo>
                    <a:pt x="390" y="74"/>
                    <a:pt x="130" y="0"/>
                    <a:pt x="112" y="5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7" name="Freeform 21"/>
            <p:cNvSpPr>
              <a:spLocks noChangeArrowheads="1"/>
            </p:cNvSpPr>
            <p:nvPr/>
          </p:nvSpPr>
          <p:spPr bwMode="auto">
            <a:xfrm>
              <a:off x="3627438" y="2865438"/>
              <a:ext cx="708025" cy="1149350"/>
            </a:xfrm>
            <a:custGeom>
              <a:avLst/>
              <a:gdLst>
                <a:gd name="T0" fmla="*/ 1763 w 1967"/>
                <a:gd name="T1" fmla="*/ 1762 h 3191"/>
                <a:gd name="T2" fmla="*/ 1763 w 1967"/>
                <a:gd name="T3" fmla="*/ 1762 h 3191"/>
                <a:gd name="T4" fmla="*/ 1651 w 1967"/>
                <a:gd name="T5" fmla="*/ 1985 h 3191"/>
                <a:gd name="T6" fmla="*/ 1503 w 1967"/>
                <a:gd name="T7" fmla="*/ 2262 h 3191"/>
                <a:gd name="T8" fmla="*/ 1614 w 1967"/>
                <a:gd name="T9" fmla="*/ 2467 h 3191"/>
                <a:gd name="T10" fmla="*/ 1651 w 1967"/>
                <a:gd name="T11" fmla="*/ 2652 h 3191"/>
                <a:gd name="T12" fmla="*/ 1855 w 1967"/>
                <a:gd name="T13" fmla="*/ 2875 h 3191"/>
                <a:gd name="T14" fmla="*/ 1892 w 1967"/>
                <a:gd name="T15" fmla="*/ 3079 h 3191"/>
                <a:gd name="T16" fmla="*/ 1744 w 1967"/>
                <a:gd name="T17" fmla="*/ 3172 h 3191"/>
                <a:gd name="T18" fmla="*/ 761 w 1967"/>
                <a:gd name="T19" fmla="*/ 3172 h 3191"/>
                <a:gd name="T20" fmla="*/ 650 w 1967"/>
                <a:gd name="T21" fmla="*/ 3134 h 3191"/>
                <a:gd name="T22" fmla="*/ 445 w 1967"/>
                <a:gd name="T23" fmla="*/ 3098 h 3191"/>
                <a:gd name="T24" fmla="*/ 353 w 1967"/>
                <a:gd name="T25" fmla="*/ 3116 h 3191"/>
                <a:gd name="T26" fmla="*/ 353 w 1967"/>
                <a:gd name="T27" fmla="*/ 3023 h 3191"/>
                <a:gd name="T28" fmla="*/ 315 w 1967"/>
                <a:gd name="T29" fmla="*/ 2856 h 3191"/>
                <a:gd name="T30" fmla="*/ 315 w 1967"/>
                <a:gd name="T31" fmla="*/ 2801 h 3191"/>
                <a:gd name="T32" fmla="*/ 279 w 1967"/>
                <a:gd name="T33" fmla="*/ 2727 h 3191"/>
                <a:gd name="T34" fmla="*/ 241 w 1967"/>
                <a:gd name="T35" fmla="*/ 2689 h 3191"/>
                <a:gd name="T36" fmla="*/ 185 w 1967"/>
                <a:gd name="T37" fmla="*/ 2671 h 3191"/>
                <a:gd name="T38" fmla="*/ 111 w 1967"/>
                <a:gd name="T39" fmla="*/ 2652 h 3191"/>
                <a:gd name="T40" fmla="*/ 56 w 1967"/>
                <a:gd name="T41" fmla="*/ 2578 h 3191"/>
                <a:gd name="T42" fmla="*/ 0 w 1967"/>
                <a:gd name="T43" fmla="*/ 2485 h 3191"/>
                <a:gd name="T44" fmla="*/ 37 w 1967"/>
                <a:gd name="T45" fmla="*/ 2430 h 3191"/>
                <a:gd name="T46" fmla="*/ 130 w 1967"/>
                <a:gd name="T47" fmla="*/ 2262 h 3191"/>
                <a:gd name="T48" fmla="*/ 204 w 1967"/>
                <a:gd name="T49" fmla="*/ 2021 h 3191"/>
                <a:gd name="T50" fmla="*/ 464 w 1967"/>
                <a:gd name="T51" fmla="*/ 1947 h 3191"/>
                <a:gd name="T52" fmla="*/ 631 w 1967"/>
                <a:gd name="T53" fmla="*/ 2003 h 3191"/>
                <a:gd name="T54" fmla="*/ 835 w 1967"/>
                <a:gd name="T55" fmla="*/ 1799 h 3191"/>
                <a:gd name="T56" fmla="*/ 1021 w 1967"/>
                <a:gd name="T57" fmla="*/ 1428 h 3191"/>
                <a:gd name="T58" fmla="*/ 1076 w 1967"/>
                <a:gd name="T59" fmla="*/ 1261 h 3191"/>
                <a:gd name="T60" fmla="*/ 1095 w 1967"/>
                <a:gd name="T61" fmla="*/ 1224 h 3191"/>
                <a:gd name="T62" fmla="*/ 1206 w 1967"/>
                <a:gd name="T63" fmla="*/ 1094 h 3191"/>
                <a:gd name="T64" fmla="*/ 1206 w 1967"/>
                <a:gd name="T65" fmla="*/ 946 h 3191"/>
                <a:gd name="T66" fmla="*/ 1298 w 1967"/>
                <a:gd name="T67" fmla="*/ 816 h 3191"/>
                <a:gd name="T68" fmla="*/ 1373 w 1967"/>
                <a:gd name="T69" fmla="*/ 704 h 3191"/>
                <a:gd name="T70" fmla="*/ 1354 w 1967"/>
                <a:gd name="T71" fmla="*/ 537 h 3191"/>
                <a:gd name="T72" fmla="*/ 1187 w 1967"/>
                <a:gd name="T73" fmla="*/ 371 h 3191"/>
                <a:gd name="T74" fmla="*/ 1039 w 1967"/>
                <a:gd name="T75" fmla="*/ 278 h 3191"/>
                <a:gd name="T76" fmla="*/ 1224 w 1967"/>
                <a:gd name="T77" fmla="*/ 0 h 3191"/>
                <a:gd name="T78" fmla="*/ 1410 w 1967"/>
                <a:gd name="T79" fmla="*/ 389 h 3191"/>
                <a:gd name="T80" fmla="*/ 1577 w 1967"/>
                <a:gd name="T81" fmla="*/ 537 h 3191"/>
                <a:gd name="T82" fmla="*/ 1595 w 1967"/>
                <a:gd name="T83" fmla="*/ 649 h 3191"/>
                <a:gd name="T84" fmla="*/ 1577 w 1967"/>
                <a:gd name="T85" fmla="*/ 760 h 3191"/>
                <a:gd name="T86" fmla="*/ 1633 w 1967"/>
                <a:gd name="T87" fmla="*/ 983 h 3191"/>
                <a:gd name="T88" fmla="*/ 1484 w 1967"/>
                <a:gd name="T89" fmla="*/ 1149 h 3191"/>
                <a:gd name="T90" fmla="*/ 1336 w 1967"/>
                <a:gd name="T91" fmla="*/ 1205 h 3191"/>
                <a:gd name="T92" fmla="*/ 1428 w 1967"/>
                <a:gd name="T93" fmla="*/ 1372 h 3191"/>
                <a:gd name="T94" fmla="*/ 1688 w 1967"/>
                <a:gd name="T95" fmla="*/ 1576 h 3191"/>
                <a:gd name="T96" fmla="*/ 1763 w 1967"/>
                <a:gd name="T97" fmla="*/ 1762 h 3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67" h="3191">
                  <a:moveTo>
                    <a:pt x="1763" y="1762"/>
                  </a:moveTo>
                  <a:lnTo>
                    <a:pt x="1763" y="1762"/>
                  </a:lnTo>
                  <a:cubicBezTo>
                    <a:pt x="1763" y="1762"/>
                    <a:pt x="1688" y="1910"/>
                    <a:pt x="1651" y="1985"/>
                  </a:cubicBezTo>
                  <a:cubicBezTo>
                    <a:pt x="1614" y="2059"/>
                    <a:pt x="1484" y="2151"/>
                    <a:pt x="1503" y="2262"/>
                  </a:cubicBezTo>
                  <a:cubicBezTo>
                    <a:pt x="1540" y="2374"/>
                    <a:pt x="1577" y="2356"/>
                    <a:pt x="1614" y="2467"/>
                  </a:cubicBezTo>
                  <a:cubicBezTo>
                    <a:pt x="1633" y="2578"/>
                    <a:pt x="1558" y="2559"/>
                    <a:pt x="1651" y="2652"/>
                  </a:cubicBezTo>
                  <a:cubicBezTo>
                    <a:pt x="1725" y="2727"/>
                    <a:pt x="1818" y="2819"/>
                    <a:pt x="1855" y="2875"/>
                  </a:cubicBezTo>
                  <a:cubicBezTo>
                    <a:pt x="1911" y="2912"/>
                    <a:pt x="1966" y="2986"/>
                    <a:pt x="1892" y="3079"/>
                  </a:cubicBezTo>
                  <a:cubicBezTo>
                    <a:pt x="1837" y="3153"/>
                    <a:pt x="1855" y="3190"/>
                    <a:pt x="1744" y="3172"/>
                  </a:cubicBezTo>
                  <a:cubicBezTo>
                    <a:pt x="1614" y="3172"/>
                    <a:pt x="872" y="3098"/>
                    <a:pt x="761" y="3172"/>
                  </a:cubicBezTo>
                  <a:cubicBezTo>
                    <a:pt x="761" y="3172"/>
                    <a:pt x="724" y="3134"/>
                    <a:pt x="650" y="3134"/>
                  </a:cubicBezTo>
                  <a:cubicBezTo>
                    <a:pt x="556" y="3134"/>
                    <a:pt x="464" y="3098"/>
                    <a:pt x="445" y="3098"/>
                  </a:cubicBezTo>
                  <a:cubicBezTo>
                    <a:pt x="427" y="3098"/>
                    <a:pt x="353" y="3116"/>
                    <a:pt x="353" y="3116"/>
                  </a:cubicBezTo>
                  <a:cubicBezTo>
                    <a:pt x="353" y="3116"/>
                    <a:pt x="353" y="3060"/>
                    <a:pt x="353" y="3023"/>
                  </a:cubicBezTo>
                  <a:cubicBezTo>
                    <a:pt x="353" y="2968"/>
                    <a:pt x="334" y="2893"/>
                    <a:pt x="315" y="2856"/>
                  </a:cubicBezTo>
                  <a:cubicBezTo>
                    <a:pt x="315" y="2838"/>
                    <a:pt x="315" y="2838"/>
                    <a:pt x="315" y="2801"/>
                  </a:cubicBezTo>
                  <a:cubicBezTo>
                    <a:pt x="315" y="2763"/>
                    <a:pt x="315" y="2727"/>
                    <a:pt x="279" y="2727"/>
                  </a:cubicBezTo>
                  <a:cubicBezTo>
                    <a:pt x="241" y="2727"/>
                    <a:pt x="260" y="2727"/>
                    <a:pt x="241" y="2689"/>
                  </a:cubicBezTo>
                  <a:cubicBezTo>
                    <a:pt x="223" y="2652"/>
                    <a:pt x="223" y="2652"/>
                    <a:pt x="185" y="2671"/>
                  </a:cubicBezTo>
                  <a:cubicBezTo>
                    <a:pt x="167" y="2689"/>
                    <a:pt x="149" y="2689"/>
                    <a:pt x="111" y="2652"/>
                  </a:cubicBezTo>
                  <a:cubicBezTo>
                    <a:pt x="93" y="2615"/>
                    <a:pt x="93" y="2615"/>
                    <a:pt x="56" y="2578"/>
                  </a:cubicBezTo>
                  <a:cubicBezTo>
                    <a:pt x="37" y="2541"/>
                    <a:pt x="0" y="2485"/>
                    <a:pt x="0" y="2485"/>
                  </a:cubicBezTo>
                  <a:cubicBezTo>
                    <a:pt x="0" y="2485"/>
                    <a:pt x="19" y="2448"/>
                    <a:pt x="37" y="2430"/>
                  </a:cubicBezTo>
                  <a:cubicBezTo>
                    <a:pt x="56" y="2392"/>
                    <a:pt x="111" y="2318"/>
                    <a:pt x="130" y="2262"/>
                  </a:cubicBezTo>
                  <a:cubicBezTo>
                    <a:pt x="130" y="2207"/>
                    <a:pt x="130" y="2077"/>
                    <a:pt x="204" y="2021"/>
                  </a:cubicBezTo>
                  <a:cubicBezTo>
                    <a:pt x="260" y="1966"/>
                    <a:pt x="334" y="1891"/>
                    <a:pt x="464" y="1947"/>
                  </a:cubicBezTo>
                  <a:cubicBezTo>
                    <a:pt x="594" y="1985"/>
                    <a:pt x="556" y="2003"/>
                    <a:pt x="631" y="2003"/>
                  </a:cubicBezTo>
                  <a:cubicBezTo>
                    <a:pt x="686" y="2003"/>
                    <a:pt x="724" y="2003"/>
                    <a:pt x="835" y="1799"/>
                  </a:cubicBezTo>
                  <a:cubicBezTo>
                    <a:pt x="927" y="1595"/>
                    <a:pt x="1021" y="1428"/>
                    <a:pt x="1021" y="1428"/>
                  </a:cubicBezTo>
                  <a:cubicBezTo>
                    <a:pt x="1021" y="1428"/>
                    <a:pt x="1076" y="1279"/>
                    <a:pt x="1076" y="1261"/>
                  </a:cubicBezTo>
                  <a:cubicBezTo>
                    <a:pt x="1095" y="1243"/>
                    <a:pt x="1095" y="1224"/>
                    <a:pt x="1095" y="1224"/>
                  </a:cubicBezTo>
                  <a:cubicBezTo>
                    <a:pt x="1095" y="1224"/>
                    <a:pt x="1169" y="1131"/>
                    <a:pt x="1206" y="1094"/>
                  </a:cubicBezTo>
                  <a:cubicBezTo>
                    <a:pt x="1224" y="1057"/>
                    <a:pt x="1243" y="1020"/>
                    <a:pt x="1206" y="946"/>
                  </a:cubicBezTo>
                  <a:cubicBezTo>
                    <a:pt x="1206" y="946"/>
                    <a:pt x="1206" y="908"/>
                    <a:pt x="1298" y="816"/>
                  </a:cubicBezTo>
                  <a:cubicBezTo>
                    <a:pt x="1298" y="816"/>
                    <a:pt x="1373" y="742"/>
                    <a:pt x="1373" y="704"/>
                  </a:cubicBezTo>
                  <a:cubicBezTo>
                    <a:pt x="1392" y="686"/>
                    <a:pt x="1392" y="593"/>
                    <a:pt x="1354" y="537"/>
                  </a:cubicBezTo>
                  <a:cubicBezTo>
                    <a:pt x="1317" y="501"/>
                    <a:pt x="1187" y="371"/>
                    <a:pt x="1187" y="371"/>
                  </a:cubicBezTo>
                  <a:cubicBezTo>
                    <a:pt x="1039" y="278"/>
                    <a:pt x="1039" y="278"/>
                    <a:pt x="1039" y="278"/>
                  </a:cubicBezTo>
                  <a:cubicBezTo>
                    <a:pt x="1039" y="278"/>
                    <a:pt x="1224" y="55"/>
                    <a:pt x="1224" y="0"/>
                  </a:cubicBezTo>
                  <a:cubicBezTo>
                    <a:pt x="1224" y="0"/>
                    <a:pt x="1373" y="333"/>
                    <a:pt x="1410" y="389"/>
                  </a:cubicBezTo>
                  <a:cubicBezTo>
                    <a:pt x="1447" y="426"/>
                    <a:pt x="1521" y="519"/>
                    <a:pt x="1577" y="537"/>
                  </a:cubicBezTo>
                  <a:cubicBezTo>
                    <a:pt x="1651" y="575"/>
                    <a:pt x="1633" y="630"/>
                    <a:pt x="1595" y="649"/>
                  </a:cubicBezTo>
                  <a:cubicBezTo>
                    <a:pt x="1577" y="686"/>
                    <a:pt x="1558" y="704"/>
                    <a:pt x="1577" y="760"/>
                  </a:cubicBezTo>
                  <a:cubicBezTo>
                    <a:pt x="1577" y="834"/>
                    <a:pt x="1669" y="908"/>
                    <a:pt x="1633" y="983"/>
                  </a:cubicBezTo>
                  <a:cubicBezTo>
                    <a:pt x="1614" y="1038"/>
                    <a:pt x="1577" y="1094"/>
                    <a:pt x="1484" y="1149"/>
                  </a:cubicBezTo>
                  <a:cubicBezTo>
                    <a:pt x="1373" y="1187"/>
                    <a:pt x="1336" y="1187"/>
                    <a:pt x="1336" y="1205"/>
                  </a:cubicBezTo>
                  <a:cubicBezTo>
                    <a:pt x="1317" y="1243"/>
                    <a:pt x="1317" y="1335"/>
                    <a:pt x="1428" y="1372"/>
                  </a:cubicBezTo>
                  <a:cubicBezTo>
                    <a:pt x="1558" y="1409"/>
                    <a:pt x="1633" y="1409"/>
                    <a:pt x="1688" y="1576"/>
                  </a:cubicBezTo>
                  <a:cubicBezTo>
                    <a:pt x="1744" y="1762"/>
                    <a:pt x="1763" y="1762"/>
                    <a:pt x="1763" y="176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8" name="Freeform 22"/>
            <p:cNvSpPr>
              <a:spLocks noChangeArrowheads="1"/>
            </p:cNvSpPr>
            <p:nvPr/>
          </p:nvSpPr>
          <p:spPr bwMode="auto">
            <a:xfrm>
              <a:off x="3633788" y="3992563"/>
              <a:ext cx="554037" cy="534987"/>
            </a:xfrm>
            <a:custGeom>
              <a:avLst/>
              <a:gdLst>
                <a:gd name="T0" fmla="*/ 575 w 1540"/>
                <a:gd name="T1" fmla="*/ 1484 h 1485"/>
                <a:gd name="T2" fmla="*/ 575 w 1540"/>
                <a:gd name="T3" fmla="*/ 1484 h 1485"/>
                <a:gd name="T4" fmla="*/ 667 w 1540"/>
                <a:gd name="T5" fmla="*/ 1409 h 1485"/>
                <a:gd name="T6" fmla="*/ 816 w 1540"/>
                <a:gd name="T7" fmla="*/ 1465 h 1485"/>
                <a:gd name="T8" fmla="*/ 834 w 1540"/>
                <a:gd name="T9" fmla="*/ 1298 h 1485"/>
                <a:gd name="T10" fmla="*/ 797 w 1540"/>
                <a:gd name="T11" fmla="*/ 1187 h 1485"/>
                <a:gd name="T12" fmla="*/ 983 w 1540"/>
                <a:gd name="T13" fmla="*/ 1020 h 1485"/>
                <a:gd name="T14" fmla="*/ 1113 w 1540"/>
                <a:gd name="T15" fmla="*/ 1076 h 1485"/>
                <a:gd name="T16" fmla="*/ 1354 w 1540"/>
                <a:gd name="T17" fmla="*/ 1168 h 1485"/>
                <a:gd name="T18" fmla="*/ 1502 w 1540"/>
                <a:gd name="T19" fmla="*/ 908 h 1485"/>
                <a:gd name="T20" fmla="*/ 1409 w 1540"/>
                <a:gd name="T21" fmla="*/ 631 h 1485"/>
                <a:gd name="T22" fmla="*/ 1335 w 1540"/>
                <a:gd name="T23" fmla="*/ 446 h 1485"/>
                <a:gd name="T24" fmla="*/ 1409 w 1540"/>
                <a:gd name="T25" fmla="*/ 223 h 1485"/>
                <a:gd name="T26" fmla="*/ 1205 w 1540"/>
                <a:gd name="T27" fmla="*/ 260 h 1485"/>
                <a:gd name="T28" fmla="*/ 1113 w 1540"/>
                <a:gd name="T29" fmla="*/ 205 h 1485"/>
                <a:gd name="T30" fmla="*/ 1038 w 1540"/>
                <a:gd name="T31" fmla="*/ 0 h 1485"/>
                <a:gd name="T32" fmla="*/ 742 w 1540"/>
                <a:gd name="T33" fmla="*/ 38 h 1485"/>
                <a:gd name="T34" fmla="*/ 723 w 1540"/>
                <a:gd name="T35" fmla="*/ 112 h 1485"/>
                <a:gd name="T36" fmla="*/ 705 w 1540"/>
                <a:gd name="T37" fmla="*/ 223 h 1485"/>
                <a:gd name="T38" fmla="*/ 593 w 1540"/>
                <a:gd name="T39" fmla="*/ 241 h 1485"/>
                <a:gd name="T40" fmla="*/ 445 w 1540"/>
                <a:gd name="T41" fmla="*/ 260 h 1485"/>
                <a:gd name="T42" fmla="*/ 278 w 1540"/>
                <a:gd name="T43" fmla="*/ 241 h 1485"/>
                <a:gd name="T44" fmla="*/ 222 w 1540"/>
                <a:gd name="T45" fmla="*/ 223 h 1485"/>
                <a:gd name="T46" fmla="*/ 222 w 1540"/>
                <a:gd name="T47" fmla="*/ 353 h 1485"/>
                <a:gd name="T48" fmla="*/ 166 w 1540"/>
                <a:gd name="T49" fmla="*/ 612 h 1485"/>
                <a:gd name="T50" fmla="*/ 74 w 1540"/>
                <a:gd name="T51" fmla="*/ 742 h 1485"/>
                <a:gd name="T52" fmla="*/ 18 w 1540"/>
                <a:gd name="T53" fmla="*/ 760 h 1485"/>
                <a:gd name="T54" fmla="*/ 74 w 1540"/>
                <a:gd name="T55" fmla="*/ 872 h 1485"/>
                <a:gd name="T56" fmla="*/ 74 w 1540"/>
                <a:gd name="T57" fmla="*/ 927 h 1485"/>
                <a:gd name="T58" fmla="*/ 260 w 1540"/>
                <a:gd name="T59" fmla="*/ 1224 h 1485"/>
                <a:gd name="T60" fmla="*/ 575 w 1540"/>
                <a:gd name="T61" fmla="*/ 1484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40" h="1485">
                  <a:moveTo>
                    <a:pt x="575" y="1484"/>
                  </a:moveTo>
                  <a:lnTo>
                    <a:pt x="575" y="1484"/>
                  </a:lnTo>
                  <a:cubicBezTo>
                    <a:pt x="612" y="1484"/>
                    <a:pt x="556" y="1391"/>
                    <a:pt x="667" y="1409"/>
                  </a:cubicBezTo>
                  <a:cubicBezTo>
                    <a:pt x="779" y="1428"/>
                    <a:pt x="760" y="1484"/>
                    <a:pt x="816" y="1465"/>
                  </a:cubicBezTo>
                  <a:cubicBezTo>
                    <a:pt x="890" y="1428"/>
                    <a:pt x="872" y="1373"/>
                    <a:pt x="834" y="1298"/>
                  </a:cubicBezTo>
                  <a:cubicBezTo>
                    <a:pt x="797" y="1243"/>
                    <a:pt x="723" y="1224"/>
                    <a:pt x="797" y="1187"/>
                  </a:cubicBezTo>
                  <a:cubicBezTo>
                    <a:pt x="872" y="1131"/>
                    <a:pt x="964" y="1038"/>
                    <a:pt x="983" y="1020"/>
                  </a:cubicBezTo>
                  <a:cubicBezTo>
                    <a:pt x="1020" y="1002"/>
                    <a:pt x="1002" y="1002"/>
                    <a:pt x="1113" y="1076"/>
                  </a:cubicBezTo>
                  <a:cubicBezTo>
                    <a:pt x="1224" y="1168"/>
                    <a:pt x="1279" y="1224"/>
                    <a:pt x="1354" y="1168"/>
                  </a:cubicBezTo>
                  <a:cubicBezTo>
                    <a:pt x="1428" y="1094"/>
                    <a:pt x="1539" y="1020"/>
                    <a:pt x="1502" y="908"/>
                  </a:cubicBezTo>
                  <a:cubicBezTo>
                    <a:pt x="1465" y="797"/>
                    <a:pt x="1484" y="686"/>
                    <a:pt x="1409" y="631"/>
                  </a:cubicBezTo>
                  <a:cubicBezTo>
                    <a:pt x="1335" y="556"/>
                    <a:pt x="1261" y="501"/>
                    <a:pt x="1335" y="446"/>
                  </a:cubicBezTo>
                  <a:cubicBezTo>
                    <a:pt x="1391" y="372"/>
                    <a:pt x="1502" y="279"/>
                    <a:pt x="1409" y="223"/>
                  </a:cubicBezTo>
                  <a:cubicBezTo>
                    <a:pt x="1335" y="167"/>
                    <a:pt x="1243" y="241"/>
                    <a:pt x="1205" y="260"/>
                  </a:cubicBezTo>
                  <a:cubicBezTo>
                    <a:pt x="1168" y="260"/>
                    <a:pt x="1150" y="279"/>
                    <a:pt x="1113" y="205"/>
                  </a:cubicBezTo>
                  <a:cubicBezTo>
                    <a:pt x="1076" y="130"/>
                    <a:pt x="1038" y="0"/>
                    <a:pt x="1038" y="0"/>
                  </a:cubicBezTo>
                  <a:cubicBezTo>
                    <a:pt x="1038" y="0"/>
                    <a:pt x="760" y="19"/>
                    <a:pt x="742" y="38"/>
                  </a:cubicBezTo>
                  <a:cubicBezTo>
                    <a:pt x="742" y="38"/>
                    <a:pt x="742" y="75"/>
                    <a:pt x="723" y="112"/>
                  </a:cubicBezTo>
                  <a:cubicBezTo>
                    <a:pt x="705" y="130"/>
                    <a:pt x="705" y="205"/>
                    <a:pt x="705" y="223"/>
                  </a:cubicBezTo>
                  <a:cubicBezTo>
                    <a:pt x="705" y="241"/>
                    <a:pt x="667" y="241"/>
                    <a:pt x="593" y="241"/>
                  </a:cubicBezTo>
                  <a:cubicBezTo>
                    <a:pt x="537" y="241"/>
                    <a:pt x="482" y="260"/>
                    <a:pt x="445" y="260"/>
                  </a:cubicBezTo>
                  <a:cubicBezTo>
                    <a:pt x="426" y="260"/>
                    <a:pt x="315" y="260"/>
                    <a:pt x="278" y="241"/>
                  </a:cubicBezTo>
                  <a:cubicBezTo>
                    <a:pt x="241" y="241"/>
                    <a:pt x="222" y="223"/>
                    <a:pt x="222" y="223"/>
                  </a:cubicBezTo>
                  <a:cubicBezTo>
                    <a:pt x="222" y="223"/>
                    <a:pt x="241" y="297"/>
                    <a:pt x="222" y="353"/>
                  </a:cubicBezTo>
                  <a:cubicBezTo>
                    <a:pt x="204" y="409"/>
                    <a:pt x="204" y="519"/>
                    <a:pt x="166" y="612"/>
                  </a:cubicBezTo>
                  <a:cubicBezTo>
                    <a:pt x="130" y="686"/>
                    <a:pt x="111" y="742"/>
                    <a:pt x="74" y="742"/>
                  </a:cubicBezTo>
                  <a:cubicBezTo>
                    <a:pt x="37" y="742"/>
                    <a:pt x="0" y="705"/>
                    <a:pt x="18" y="760"/>
                  </a:cubicBezTo>
                  <a:cubicBezTo>
                    <a:pt x="37" y="816"/>
                    <a:pt x="74" y="853"/>
                    <a:pt x="74" y="872"/>
                  </a:cubicBezTo>
                  <a:cubicBezTo>
                    <a:pt x="74" y="890"/>
                    <a:pt x="37" y="890"/>
                    <a:pt x="74" y="927"/>
                  </a:cubicBezTo>
                  <a:cubicBezTo>
                    <a:pt x="92" y="964"/>
                    <a:pt x="185" y="1131"/>
                    <a:pt x="260" y="1224"/>
                  </a:cubicBezTo>
                  <a:cubicBezTo>
                    <a:pt x="352" y="1298"/>
                    <a:pt x="445" y="1428"/>
                    <a:pt x="575" y="148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9" name="Freeform 23"/>
            <p:cNvSpPr>
              <a:spLocks noChangeArrowheads="1"/>
            </p:cNvSpPr>
            <p:nvPr/>
          </p:nvSpPr>
          <p:spPr bwMode="auto">
            <a:xfrm>
              <a:off x="3841750" y="3846513"/>
              <a:ext cx="674688" cy="820737"/>
            </a:xfrm>
            <a:custGeom>
              <a:avLst/>
              <a:gdLst>
                <a:gd name="T0" fmla="*/ 1836 w 1873"/>
                <a:gd name="T1" fmla="*/ 111 h 2281"/>
                <a:gd name="T2" fmla="*/ 1836 w 1873"/>
                <a:gd name="T3" fmla="*/ 111 h 2281"/>
                <a:gd name="T4" fmla="*/ 1706 w 1873"/>
                <a:gd name="T5" fmla="*/ 36 h 2281"/>
                <a:gd name="T6" fmla="*/ 1484 w 1873"/>
                <a:gd name="T7" fmla="*/ 74 h 2281"/>
                <a:gd name="T8" fmla="*/ 1372 w 1873"/>
                <a:gd name="T9" fmla="*/ 222 h 2281"/>
                <a:gd name="T10" fmla="*/ 1335 w 1873"/>
                <a:gd name="T11" fmla="*/ 296 h 2281"/>
                <a:gd name="T12" fmla="*/ 1280 w 1873"/>
                <a:gd name="T13" fmla="*/ 389 h 2281"/>
                <a:gd name="T14" fmla="*/ 1224 w 1873"/>
                <a:gd name="T15" fmla="*/ 445 h 2281"/>
                <a:gd name="T16" fmla="*/ 927 w 1873"/>
                <a:gd name="T17" fmla="*/ 426 h 2281"/>
                <a:gd name="T18" fmla="*/ 463 w 1873"/>
                <a:gd name="T19" fmla="*/ 407 h 2281"/>
                <a:gd name="T20" fmla="*/ 556 w 1873"/>
                <a:gd name="T21" fmla="*/ 648 h 2281"/>
                <a:gd name="T22" fmla="*/ 668 w 1873"/>
                <a:gd name="T23" fmla="*/ 648 h 2281"/>
                <a:gd name="T24" fmla="*/ 872 w 1873"/>
                <a:gd name="T25" fmla="*/ 648 h 2281"/>
                <a:gd name="T26" fmla="*/ 816 w 1873"/>
                <a:gd name="T27" fmla="*/ 779 h 2281"/>
                <a:gd name="T28" fmla="*/ 723 w 1873"/>
                <a:gd name="T29" fmla="*/ 870 h 2281"/>
                <a:gd name="T30" fmla="*/ 798 w 1873"/>
                <a:gd name="T31" fmla="*/ 1000 h 2281"/>
                <a:gd name="T32" fmla="*/ 890 w 1873"/>
                <a:gd name="T33" fmla="*/ 1130 h 2281"/>
                <a:gd name="T34" fmla="*/ 927 w 1873"/>
                <a:gd name="T35" fmla="*/ 1297 h 2281"/>
                <a:gd name="T36" fmla="*/ 909 w 1873"/>
                <a:gd name="T37" fmla="*/ 1445 h 2281"/>
                <a:gd name="T38" fmla="*/ 760 w 1873"/>
                <a:gd name="T39" fmla="*/ 1594 h 2281"/>
                <a:gd name="T40" fmla="*/ 630 w 1873"/>
                <a:gd name="T41" fmla="*/ 1557 h 2281"/>
                <a:gd name="T42" fmla="*/ 445 w 1873"/>
                <a:gd name="T43" fmla="*/ 1427 h 2281"/>
                <a:gd name="T44" fmla="*/ 408 w 1873"/>
                <a:gd name="T45" fmla="*/ 1427 h 2281"/>
                <a:gd name="T46" fmla="*/ 222 w 1873"/>
                <a:gd name="T47" fmla="*/ 1594 h 2281"/>
                <a:gd name="T48" fmla="*/ 204 w 1873"/>
                <a:gd name="T49" fmla="*/ 1650 h 2281"/>
                <a:gd name="T50" fmla="*/ 278 w 1873"/>
                <a:gd name="T51" fmla="*/ 1780 h 2281"/>
                <a:gd name="T52" fmla="*/ 222 w 1873"/>
                <a:gd name="T53" fmla="*/ 1872 h 2281"/>
                <a:gd name="T54" fmla="*/ 148 w 1873"/>
                <a:gd name="T55" fmla="*/ 1835 h 2281"/>
                <a:gd name="T56" fmla="*/ 56 w 1873"/>
                <a:gd name="T57" fmla="*/ 1816 h 2281"/>
                <a:gd name="T58" fmla="*/ 0 w 1873"/>
                <a:gd name="T59" fmla="*/ 1891 h 2281"/>
                <a:gd name="T60" fmla="*/ 130 w 1873"/>
                <a:gd name="T61" fmla="*/ 2021 h 2281"/>
                <a:gd name="T62" fmla="*/ 204 w 1873"/>
                <a:gd name="T63" fmla="*/ 2187 h 2281"/>
                <a:gd name="T64" fmla="*/ 241 w 1873"/>
                <a:gd name="T65" fmla="*/ 2280 h 2281"/>
                <a:gd name="T66" fmla="*/ 333 w 1873"/>
                <a:gd name="T67" fmla="*/ 2206 h 2281"/>
                <a:gd name="T68" fmla="*/ 482 w 1873"/>
                <a:gd name="T69" fmla="*/ 2095 h 2281"/>
                <a:gd name="T70" fmla="*/ 760 w 1873"/>
                <a:gd name="T71" fmla="*/ 2076 h 2281"/>
                <a:gd name="T72" fmla="*/ 1057 w 1873"/>
                <a:gd name="T73" fmla="*/ 1928 h 2281"/>
                <a:gd name="T74" fmla="*/ 1187 w 1873"/>
                <a:gd name="T75" fmla="*/ 1816 h 2281"/>
                <a:gd name="T76" fmla="*/ 1243 w 1873"/>
                <a:gd name="T77" fmla="*/ 1612 h 2281"/>
                <a:gd name="T78" fmla="*/ 1335 w 1873"/>
                <a:gd name="T79" fmla="*/ 1427 h 2281"/>
                <a:gd name="T80" fmla="*/ 1391 w 1873"/>
                <a:gd name="T81" fmla="*/ 1260 h 2281"/>
                <a:gd name="T82" fmla="*/ 1595 w 1873"/>
                <a:gd name="T83" fmla="*/ 1093 h 2281"/>
                <a:gd name="T84" fmla="*/ 1687 w 1873"/>
                <a:gd name="T85" fmla="*/ 889 h 2281"/>
                <a:gd name="T86" fmla="*/ 1742 w 1873"/>
                <a:gd name="T87" fmla="*/ 500 h 2281"/>
                <a:gd name="T88" fmla="*/ 1872 w 1873"/>
                <a:gd name="T89" fmla="*/ 203 h 2281"/>
                <a:gd name="T90" fmla="*/ 1836 w 1873"/>
                <a:gd name="T91" fmla="*/ 111 h 2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73" h="2281">
                  <a:moveTo>
                    <a:pt x="1836" y="111"/>
                  </a:moveTo>
                  <a:lnTo>
                    <a:pt x="1836" y="111"/>
                  </a:lnTo>
                  <a:cubicBezTo>
                    <a:pt x="1836" y="111"/>
                    <a:pt x="1854" y="74"/>
                    <a:pt x="1706" y="36"/>
                  </a:cubicBezTo>
                  <a:cubicBezTo>
                    <a:pt x="1558" y="0"/>
                    <a:pt x="1521" y="0"/>
                    <a:pt x="1484" y="74"/>
                  </a:cubicBezTo>
                  <a:cubicBezTo>
                    <a:pt x="1428" y="129"/>
                    <a:pt x="1410" y="203"/>
                    <a:pt x="1372" y="222"/>
                  </a:cubicBezTo>
                  <a:cubicBezTo>
                    <a:pt x="1354" y="259"/>
                    <a:pt x="1335" y="296"/>
                    <a:pt x="1335" y="296"/>
                  </a:cubicBezTo>
                  <a:cubicBezTo>
                    <a:pt x="1280" y="389"/>
                    <a:pt x="1280" y="389"/>
                    <a:pt x="1280" y="389"/>
                  </a:cubicBezTo>
                  <a:cubicBezTo>
                    <a:pt x="1280" y="389"/>
                    <a:pt x="1261" y="426"/>
                    <a:pt x="1224" y="445"/>
                  </a:cubicBezTo>
                  <a:cubicBezTo>
                    <a:pt x="1187" y="445"/>
                    <a:pt x="927" y="426"/>
                    <a:pt x="927" y="426"/>
                  </a:cubicBezTo>
                  <a:cubicBezTo>
                    <a:pt x="463" y="407"/>
                    <a:pt x="463" y="407"/>
                    <a:pt x="463" y="407"/>
                  </a:cubicBezTo>
                  <a:cubicBezTo>
                    <a:pt x="556" y="648"/>
                    <a:pt x="556" y="648"/>
                    <a:pt x="556" y="648"/>
                  </a:cubicBezTo>
                  <a:cubicBezTo>
                    <a:pt x="556" y="648"/>
                    <a:pt x="575" y="686"/>
                    <a:pt x="668" y="648"/>
                  </a:cubicBezTo>
                  <a:cubicBezTo>
                    <a:pt x="742" y="612"/>
                    <a:pt x="816" y="556"/>
                    <a:pt x="872" y="648"/>
                  </a:cubicBezTo>
                  <a:cubicBezTo>
                    <a:pt x="872" y="648"/>
                    <a:pt x="872" y="723"/>
                    <a:pt x="816" y="779"/>
                  </a:cubicBezTo>
                  <a:cubicBezTo>
                    <a:pt x="779" y="816"/>
                    <a:pt x="723" y="852"/>
                    <a:pt x="723" y="870"/>
                  </a:cubicBezTo>
                  <a:cubicBezTo>
                    <a:pt x="723" y="889"/>
                    <a:pt x="742" y="944"/>
                    <a:pt x="798" y="1000"/>
                  </a:cubicBezTo>
                  <a:cubicBezTo>
                    <a:pt x="853" y="1038"/>
                    <a:pt x="890" y="1112"/>
                    <a:pt x="890" y="1130"/>
                  </a:cubicBezTo>
                  <a:cubicBezTo>
                    <a:pt x="890" y="1167"/>
                    <a:pt x="927" y="1279"/>
                    <a:pt x="927" y="1297"/>
                  </a:cubicBezTo>
                  <a:cubicBezTo>
                    <a:pt x="927" y="1297"/>
                    <a:pt x="964" y="1371"/>
                    <a:pt x="909" y="1445"/>
                  </a:cubicBezTo>
                  <a:cubicBezTo>
                    <a:pt x="853" y="1520"/>
                    <a:pt x="760" y="1594"/>
                    <a:pt x="760" y="1594"/>
                  </a:cubicBezTo>
                  <a:cubicBezTo>
                    <a:pt x="760" y="1594"/>
                    <a:pt x="704" y="1631"/>
                    <a:pt x="630" y="1557"/>
                  </a:cubicBezTo>
                  <a:cubicBezTo>
                    <a:pt x="575" y="1501"/>
                    <a:pt x="445" y="1427"/>
                    <a:pt x="445" y="1427"/>
                  </a:cubicBezTo>
                  <a:cubicBezTo>
                    <a:pt x="445" y="1427"/>
                    <a:pt x="427" y="1409"/>
                    <a:pt x="408" y="1427"/>
                  </a:cubicBezTo>
                  <a:cubicBezTo>
                    <a:pt x="389" y="1445"/>
                    <a:pt x="241" y="1575"/>
                    <a:pt x="222" y="1594"/>
                  </a:cubicBezTo>
                  <a:cubicBezTo>
                    <a:pt x="204" y="1594"/>
                    <a:pt x="167" y="1631"/>
                    <a:pt x="204" y="1650"/>
                  </a:cubicBezTo>
                  <a:cubicBezTo>
                    <a:pt x="241" y="1668"/>
                    <a:pt x="297" y="1742"/>
                    <a:pt x="278" y="1780"/>
                  </a:cubicBezTo>
                  <a:cubicBezTo>
                    <a:pt x="278" y="1798"/>
                    <a:pt x="315" y="1854"/>
                    <a:pt x="222" y="1872"/>
                  </a:cubicBezTo>
                  <a:cubicBezTo>
                    <a:pt x="222" y="1872"/>
                    <a:pt x="185" y="1835"/>
                    <a:pt x="148" y="1835"/>
                  </a:cubicBezTo>
                  <a:cubicBezTo>
                    <a:pt x="130" y="1816"/>
                    <a:pt x="74" y="1816"/>
                    <a:pt x="56" y="1816"/>
                  </a:cubicBezTo>
                  <a:cubicBezTo>
                    <a:pt x="37" y="1816"/>
                    <a:pt x="18" y="1835"/>
                    <a:pt x="0" y="1891"/>
                  </a:cubicBezTo>
                  <a:cubicBezTo>
                    <a:pt x="0" y="1891"/>
                    <a:pt x="111" y="2002"/>
                    <a:pt x="130" y="2021"/>
                  </a:cubicBezTo>
                  <a:cubicBezTo>
                    <a:pt x="148" y="2057"/>
                    <a:pt x="185" y="2095"/>
                    <a:pt x="204" y="2187"/>
                  </a:cubicBezTo>
                  <a:cubicBezTo>
                    <a:pt x="241" y="2262"/>
                    <a:pt x="241" y="2280"/>
                    <a:pt x="241" y="2280"/>
                  </a:cubicBezTo>
                  <a:cubicBezTo>
                    <a:pt x="241" y="2280"/>
                    <a:pt x="297" y="2262"/>
                    <a:pt x="333" y="2206"/>
                  </a:cubicBezTo>
                  <a:cubicBezTo>
                    <a:pt x="371" y="2169"/>
                    <a:pt x="371" y="2095"/>
                    <a:pt x="482" y="2095"/>
                  </a:cubicBezTo>
                  <a:cubicBezTo>
                    <a:pt x="593" y="2095"/>
                    <a:pt x="723" y="2095"/>
                    <a:pt x="760" y="2076"/>
                  </a:cubicBezTo>
                  <a:cubicBezTo>
                    <a:pt x="816" y="2057"/>
                    <a:pt x="983" y="2002"/>
                    <a:pt x="1057" y="1928"/>
                  </a:cubicBezTo>
                  <a:cubicBezTo>
                    <a:pt x="1113" y="1854"/>
                    <a:pt x="1131" y="1891"/>
                    <a:pt x="1187" y="1816"/>
                  </a:cubicBezTo>
                  <a:cubicBezTo>
                    <a:pt x="1224" y="1761"/>
                    <a:pt x="1205" y="1668"/>
                    <a:pt x="1243" y="1612"/>
                  </a:cubicBezTo>
                  <a:cubicBezTo>
                    <a:pt x="1280" y="1557"/>
                    <a:pt x="1335" y="1483"/>
                    <a:pt x="1335" y="1427"/>
                  </a:cubicBezTo>
                  <a:cubicBezTo>
                    <a:pt x="1335" y="1371"/>
                    <a:pt x="1335" y="1315"/>
                    <a:pt x="1391" y="1260"/>
                  </a:cubicBezTo>
                  <a:cubicBezTo>
                    <a:pt x="1465" y="1204"/>
                    <a:pt x="1540" y="1149"/>
                    <a:pt x="1595" y="1093"/>
                  </a:cubicBezTo>
                  <a:cubicBezTo>
                    <a:pt x="1632" y="1038"/>
                    <a:pt x="1687" y="926"/>
                    <a:pt x="1687" y="889"/>
                  </a:cubicBezTo>
                  <a:cubicBezTo>
                    <a:pt x="1687" y="853"/>
                    <a:pt x="1724" y="556"/>
                    <a:pt x="1742" y="500"/>
                  </a:cubicBezTo>
                  <a:cubicBezTo>
                    <a:pt x="1761" y="445"/>
                    <a:pt x="1872" y="222"/>
                    <a:pt x="1872" y="203"/>
                  </a:cubicBezTo>
                  <a:cubicBezTo>
                    <a:pt x="1872" y="185"/>
                    <a:pt x="1836" y="111"/>
                    <a:pt x="1836" y="111"/>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0" name="Freeform 24"/>
            <p:cNvSpPr>
              <a:spLocks noChangeArrowheads="1"/>
            </p:cNvSpPr>
            <p:nvPr/>
          </p:nvSpPr>
          <p:spPr bwMode="auto">
            <a:xfrm>
              <a:off x="3927475" y="3698875"/>
              <a:ext cx="1703388" cy="1682750"/>
            </a:xfrm>
            <a:custGeom>
              <a:avLst/>
              <a:gdLst>
                <a:gd name="T0" fmla="*/ 204 w 4730"/>
                <a:gd name="T1" fmla="*/ 2819 h 4675"/>
                <a:gd name="T2" fmla="*/ 1113 w 4730"/>
                <a:gd name="T3" fmla="*/ 2819 h 4675"/>
                <a:gd name="T4" fmla="*/ 1373 w 4730"/>
                <a:gd name="T5" fmla="*/ 3264 h 4675"/>
                <a:gd name="T6" fmla="*/ 2114 w 4730"/>
                <a:gd name="T7" fmla="*/ 3153 h 4675"/>
                <a:gd name="T8" fmla="*/ 2448 w 4730"/>
                <a:gd name="T9" fmla="*/ 3413 h 4675"/>
                <a:gd name="T10" fmla="*/ 2466 w 4730"/>
                <a:gd name="T11" fmla="*/ 3988 h 4675"/>
                <a:gd name="T12" fmla="*/ 3208 w 4730"/>
                <a:gd name="T13" fmla="*/ 4173 h 4675"/>
                <a:gd name="T14" fmla="*/ 3857 w 4730"/>
                <a:gd name="T15" fmla="*/ 4396 h 4675"/>
                <a:gd name="T16" fmla="*/ 4358 w 4730"/>
                <a:gd name="T17" fmla="*/ 4433 h 4675"/>
                <a:gd name="T18" fmla="*/ 3969 w 4730"/>
                <a:gd name="T19" fmla="*/ 4080 h 4675"/>
                <a:gd name="T20" fmla="*/ 4192 w 4730"/>
                <a:gd name="T21" fmla="*/ 3468 h 4675"/>
                <a:gd name="T22" fmla="*/ 4525 w 4730"/>
                <a:gd name="T23" fmla="*/ 3116 h 4675"/>
                <a:gd name="T24" fmla="*/ 4247 w 4730"/>
                <a:gd name="T25" fmla="*/ 2448 h 4675"/>
                <a:gd name="T26" fmla="*/ 4192 w 4730"/>
                <a:gd name="T27" fmla="*/ 1929 h 4675"/>
                <a:gd name="T28" fmla="*/ 4303 w 4730"/>
                <a:gd name="T29" fmla="*/ 1558 h 4675"/>
                <a:gd name="T30" fmla="*/ 4692 w 4730"/>
                <a:gd name="T31" fmla="*/ 780 h 4675"/>
                <a:gd name="T32" fmla="*/ 4303 w 4730"/>
                <a:gd name="T33" fmla="*/ 204 h 4675"/>
                <a:gd name="T34" fmla="*/ 3839 w 4730"/>
                <a:gd name="T35" fmla="*/ 0 h 4675"/>
                <a:gd name="T36" fmla="*/ 2689 w 4730"/>
                <a:gd name="T37" fmla="*/ 112 h 4675"/>
                <a:gd name="T38" fmla="*/ 2448 w 4730"/>
                <a:gd name="T39" fmla="*/ 297 h 4675"/>
                <a:gd name="T40" fmla="*/ 2077 w 4730"/>
                <a:gd name="T41" fmla="*/ 223 h 4675"/>
                <a:gd name="T42" fmla="*/ 1743 w 4730"/>
                <a:gd name="T43" fmla="*/ 112 h 4675"/>
                <a:gd name="T44" fmla="*/ 1557 w 4730"/>
                <a:gd name="T45" fmla="*/ 334 h 4675"/>
                <a:gd name="T46" fmla="*/ 1631 w 4730"/>
                <a:gd name="T47" fmla="*/ 612 h 4675"/>
                <a:gd name="T48" fmla="*/ 1465 w 4730"/>
                <a:gd name="T49" fmla="*/ 1151 h 4675"/>
                <a:gd name="T50" fmla="*/ 1354 w 4730"/>
                <a:gd name="T51" fmla="*/ 1502 h 4675"/>
                <a:gd name="T52" fmla="*/ 1113 w 4730"/>
                <a:gd name="T53" fmla="*/ 1743 h 4675"/>
                <a:gd name="T54" fmla="*/ 983 w 4730"/>
                <a:gd name="T55" fmla="*/ 2095 h 4675"/>
                <a:gd name="T56" fmla="*/ 816 w 4730"/>
                <a:gd name="T57" fmla="*/ 2337 h 4675"/>
                <a:gd name="T58" fmla="*/ 482 w 4730"/>
                <a:gd name="T59" fmla="*/ 2504 h 4675"/>
                <a:gd name="T60" fmla="*/ 186 w 4730"/>
                <a:gd name="T61" fmla="*/ 2504 h 4675"/>
                <a:gd name="T62" fmla="*/ 74 w 4730"/>
                <a:gd name="T63" fmla="*/ 2634 h 4675"/>
                <a:gd name="T64" fmla="*/ 92 w 4730"/>
                <a:gd name="T65" fmla="*/ 2801 h 4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30" h="4675">
                  <a:moveTo>
                    <a:pt x="204" y="2819"/>
                  </a:moveTo>
                  <a:lnTo>
                    <a:pt x="204" y="2819"/>
                  </a:lnTo>
                  <a:cubicBezTo>
                    <a:pt x="204" y="2819"/>
                    <a:pt x="482" y="2782"/>
                    <a:pt x="668" y="2801"/>
                  </a:cubicBezTo>
                  <a:cubicBezTo>
                    <a:pt x="872" y="2801"/>
                    <a:pt x="1076" y="2782"/>
                    <a:pt x="1113" y="2819"/>
                  </a:cubicBezTo>
                  <a:cubicBezTo>
                    <a:pt x="1150" y="2875"/>
                    <a:pt x="1243" y="2912"/>
                    <a:pt x="1224" y="3005"/>
                  </a:cubicBezTo>
                  <a:cubicBezTo>
                    <a:pt x="1224" y="3097"/>
                    <a:pt x="1243" y="3227"/>
                    <a:pt x="1373" y="3264"/>
                  </a:cubicBezTo>
                  <a:cubicBezTo>
                    <a:pt x="1483" y="3320"/>
                    <a:pt x="1650" y="3376"/>
                    <a:pt x="1724" y="3302"/>
                  </a:cubicBezTo>
                  <a:cubicBezTo>
                    <a:pt x="1817" y="3246"/>
                    <a:pt x="1947" y="3060"/>
                    <a:pt x="2114" y="3153"/>
                  </a:cubicBezTo>
                  <a:cubicBezTo>
                    <a:pt x="2299" y="3246"/>
                    <a:pt x="2262" y="3208"/>
                    <a:pt x="2337" y="3208"/>
                  </a:cubicBezTo>
                  <a:cubicBezTo>
                    <a:pt x="2392" y="3208"/>
                    <a:pt x="2503" y="3246"/>
                    <a:pt x="2448" y="3413"/>
                  </a:cubicBezTo>
                  <a:cubicBezTo>
                    <a:pt x="2392" y="3561"/>
                    <a:pt x="2373" y="3617"/>
                    <a:pt x="2448" y="3747"/>
                  </a:cubicBezTo>
                  <a:cubicBezTo>
                    <a:pt x="2522" y="3876"/>
                    <a:pt x="2429" y="3914"/>
                    <a:pt x="2466" y="3988"/>
                  </a:cubicBezTo>
                  <a:cubicBezTo>
                    <a:pt x="2522" y="4062"/>
                    <a:pt x="2689" y="4006"/>
                    <a:pt x="2819" y="4025"/>
                  </a:cubicBezTo>
                  <a:cubicBezTo>
                    <a:pt x="2930" y="4044"/>
                    <a:pt x="3060" y="4080"/>
                    <a:pt x="3208" y="4173"/>
                  </a:cubicBezTo>
                  <a:cubicBezTo>
                    <a:pt x="3356" y="4266"/>
                    <a:pt x="3301" y="4285"/>
                    <a:pt x="3486" y="4303"/>
                  </a:cubicBezTo>
                  <a:cubicBezTo>
                    <a:pt x="3672" y="4340"/>
                    <a:pt x="3746" y="4303"/>
                    <a:pt x="3857" y="4396"/>
                  </a:cubicBezTo>
                  <a:cubicBezTo>
                    <a:pt x="3987" y="4470"/>
                    <a:pt x="4210" y="4674"/>
                    <a:pt x="4247" y="4637"/>
                  </a:cubicBezTo>
                  <a:cubicBezTo>
                    <a:pt x="4303" y="4600"/>
                    <a:pt x="4507" y="4544"/>
                    <a:pt x="4358" y="4433"/>
                  </a:cubicBezTo>
                  <a:cubicBezTo>
                    <a:pt x="4210" y="4303"/>
                    <a:pt x="4117" y="4415"/>
                    <a:pt x="4043" y="4321"/>
                  </a:cubicBezTo>
                  <a:cubicBezTo>
                    <a:pt x="3950" y="4229"/>
                    <a:pt x="3987" y="4155"/>
                    <a:pt x="3969" y="4080"/>
                  </a:cubicBezTo>
                  <a:cubicBezTo>
                    <a:pt x="3950" y="4006"/>
                    <a:pt x="3950" y="3784"/>
                    <a:pt x="4006" y="3635"/>
                  </a:cubicBezTo>
                  <a:cubicBezTo>
                    <a:pt x="4043" y="3487"/>
                    <a:pt x="4006" y="3468"/>
                    <a:pt x="4192" y="3468"/>
                  </a:cubicBezTo>
                  <a:cubicBezTo>
                    <a:pt x="4358" y="3487"/>
                    <a:pt x="4599" y="3487"/>
                    <a:pt x="4599" y="3487"/>
                  </a:cubicBezTo>
                  <a:cubicBezTo>
                    <a:pt x="4599" y="3487"/>
                    <a:pt x="4618" y="3302"/>
                    <a:pt x="4525" y="3116"/>
                  </a:cubicBezTo>
                  <a:cubicBezTo>
                    <a:pt x="4414" y="2931"/>
                    <a:pt x="4377" y="2819"/>
                    <a:pt x="4303" y="2671"/>
                  </a:cubicBezTo>
                  <a:cubicBezTo>
                    <a:pt x="4247" y="2522"/>
                    <a:pt x="4192" y="2485"/>
                    <a:pt x="4247" y="2448"/>
                  </a:cubicBezTo>
                  <a:cubicBezTo>
                    <a:pt x="4303" y="2392"/>
                    <a:pt x="4358" y="2244"/>
                    <a:pt x="4284" y="2114"/>
                  </a:cubicBezTo>
                  <a:cubicBezTo>
                    <a:pt x="4228" y="1984"/>
                    <a:pt x="4192" y="1984"/>
                    <a:pt x="4192" y="1929"/>
                  </a:cubicBezTo>
                  <a:cubicBezTo>
                    <a:pt x="4210" y="1854"/>
                    <a:pt x="4228" y="1818"/>
                    <a:pt x="4284" y="1762"/>
                  </a:cubicBezTo>
                  <a:cubicBezTo>
                    <a:pt x="4340" y="1706"/>
                    <a:pt x="4266" y="1688"/>
                    <a:pt x="4303" y="1558"/>
                  </a:cubicBezTo>
                  <a:cubicBezTo>
                    <a:pt x="4340" y="1428"/>
                    <a:pt x="4377" y="1317"/>
                    <a:pt x="4377" y="1279"/>
                  </a:cubicBezTo>
                  <a:cubicBezTo>
                    <a:pt x="4377" y="1243"/>
                    <a:pt x="4655" y="909"/>
                    <a:pt x="4692" y="780"/>
                  </a:cubicBezTo>
                  <a:cubicBezTo>
                    <a:pt x="4729" y="631"/>
                    <a:pt x="4711" y="427"/>
                    <a:pt x="4599" y="315"/>
                  </a:cubicBezTo>
                  <a:cubicBezTo>
                    <a:pt x="4469" y="204"/>
                    <a:pt x="4414" y="223"/>
                    <a:pt x="4303" y="204"/>
                  </a:cubicBezTo>
                  <a:cubicBezTo>
                    <a:pt x="4173" y="186"/>
                    <a:pt x="4117" y="260"/>
                    <a:pt x="4006" y="149"/>
                  </a:cubicBezTo>
                  <a:cubicBezTo>
                    <a:pt x="3913" y="56"/>
                    <a:pt x="3839" y="0"/>
                    <a:pt x="3839" y="0"/>
                  </a:cubicBezTo>
                  <a:cubicBezTo>
                    <a:pt x="3839" y="0"/>
                    <a:pt x="3264" y="19"/>
                    <a:pt x="3115" y="19"/>
                  </a:cubicBezTo>
                  <a:cubicBezTo>
                    <a:pt x="2985" y="38"/>
                    <a:pt x="2744" y="56"/>
                    <a:pt x="2689" y="112"/>
                  </a:cubicBezTo>
                  <a:cubicBezTo>
                    <a:pt x="2633" y="167"/>
                    <a:pt x="2652" y="279"/>
                    <a:pt x="2540" y="297"/>
                  </a:cubicBezTo>
                  <a:cubicBezTo>
                    <a:pt x="2448" y="297"/>
                    <a:pt x="2540" y="297"/>
                    <a:pt x="2448" y="297"/>
                  </a:cubicBezTo>
                  <a:cubicBezTo>
                    <a:pt x="2355" y="315"/>
                    <a:pt x="2392" y="297"/>
                    <a:pt x="2299" y="260"/>
                  </a:cubicBezTo>
                  <a:cubicBezTo>
                    <a:pt x="2207" y="223"/>
                    <a:pt x="2114" y="241"/>
                    <a:pt x="2077" y="223"/>
                  </a:cubicBezTo>
                  <a:cubicBezTo>
                    <a:pt x="2040" y="186"/>
                    <a:pt x="1984" y="74"/>
                    <a:pt x="1891" y="74"/>
                  </a:cubicBezTo>
                  <a:cubicBezTo>
                    <a:pt x="1817" y="74"/>
                    <a:pt x="1761" y="56"/>
                    <a:pt x="1743" y="112"/>
                  </a:cubicBezTo>
                  <a:cubicBezTo>
                    <a:pt x="1706" y="167"/>
                    <a:pt x="1631" y="204"/>
                    <a:pt x="1613" y="204"/>
                  </a:cubicBezTo>
                  <a:cubicBezTo>
                    <a:pt x="1576" y="204"/>
                    <a:pt x="1557" y="260"/>
                    <a:pt x="1557" y="334"/>
                  </a:cubicBezTo>
                  <a:cubicBezTo>
                    <a:pt x="1557" y="409"/>
                    <a:pt x="1595" y="520"/>
                    <a:pt x="1595" y="520"/>
                  </a:cubicBezTo>
                  <a:cubicBezTo>
                    <a:pt x="1631" y="612"/>
                    <a:pt x="1631" y="612"/>
                    <a:pt x="1631" y="612"/>
                  </a:cubicBezTo>
                  <a:cubicBezTo>
                    <a:pt x="1520" y="872"/>
                    <a:pt x="1520" y="872"/>
                    <a:pt x="1520" y="872"/>
                  </a:cubicBezTo>
                  <a:cubicBezTo>
                    <a:pt x="1520" y="872"/>
                    <a:pt x="1483" y="946"/>
                    <a:pt x="1465" y="1151"/>
                  </a:cubicBezTo>
                  <a:cubicBezTo>
                    <a:pt x="1446" y="1317"/>
                    <a:pt x="1446" y="1317"/>
                    <a:pt x="1446" y="1317"/>
                  </a:cubicBezTo>
                  <a:cubicBezTo>
                    <a:pt x="1446" y="1317"/>
                    <a:pt x="1391" y="1447"/>
                    <a:pt x="1354" y="1502"/>
                  </a:cubicBezTo>
                  <a:cubicBezTo>
                    <a:pt x="1299" y="1539"/>
                    <a:pt x="1205" y="1632"/>
                    <a:pt x="1205" y="1632"/>
                  </a:cubicBezTo>
                  <a:cubicBezTo>
                    <a:pt x="1205" y="1632"/>
                    <a:pt x="1113" y="1688"/>
                    <a:pt x="1113" y="1743"/>
                  </a:cubicBezTo>
                  <a:cubicBezTo>
                    <a:pt x="1094" y="1818"/>
                    <a:pt x="1113" y="1873"/>
                    <a:pt x="1076" y="1910"/>
                  </a:cubicBezTo>
                  <a:cubicBezTo>
                    <a:pt x="1057" y="1929"/>
                    <a:pt x="983" y="2059"/>
                    <a:pt x="983" y="2095"/>
                  </a:cubicBezTo>
                  <a:cubicBezTo>
                    <a:pt x="983" y="2114"/>
                    <a:pt x="983" y="2225"/>
                    <a:pt x="928" y="2244"/>
                  </a:cubicBezTo>
                  <a:cubicBezTo>
                    <a:pt x="872" y="2281"/>
                    <a:pt x="834" y="2318"/>
                    <a:pt x="816" y="2337"/>
                  </a:cubicBezTo>
                  <a:cubicBezTo>
                    <a:pt x="798" y="2355"/>
                    <a:pt x="705" y="2411"/>
                    <a:pt x="649" y="2430"/>
                  </a:cubicBezTo>
                  <a:cubicBezTo>
                    <a:pt x="612" y="2448"/>
                    <a:pt x="482" y="2504"/>
                    <a:pt x="482" y="2504"/>
                  </a:cubicBezTo>
                  <a:cubicBezTo>
                    <a:pt x="278" y="2485"/>
                    <a:pt x="278" y="2485"/>
                    <a:pt x="278" y="2485"/>
                  </a:cubicBezTo>
                  <a:cubicBezTo>
                    <a:pt x="186" y="2504"/>
                    <a:pt x="186" y="2504"/>
                    <a:pt x="186" y="2504"/>
                  </a:cubicBezTo>
                  <a:cubicBezTo>
                    <a:pt x="186" y="2504"/>
                    <a:pt x="148" y="2522"/>
                    <a:pt x="130" y="2541"/>
                  </a:cubicBezTo>
                  <a:cubicBezTo>
                    <a:pt x="111" y="2578"/>
                    <a:pt x="111" y="2615"/>
                    <a:pt x="74" y="2634"/>
                  </a:cubicBezTo>
                  <a:cubicBezTo>
                    <a:pt x="37" y="2671"/>
                    <a:pt x="0" y="2689"/>
                    <a:pt x="0" y="2689"/>
                  </a:cubicBezTo>
                  <a:cubicBezTo>
                    <a:pt x="0" y="2689"/>
                    <a:pt x="37" y="2782"/>
                    <a:pt x="92" y="2801"/>
                  </a:cubicBezTo>
                  <a:cubicBezTo>
                    <a:pt x="148" y="2801"/>
                    <a:pt x="204" y="2819"/>
                    <a:pt x="204" y="281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1" name="Freeform 25"/>
            <p:cNvSpPr>
              <a:spLocks noChangeArrowheads="1"/>
            </p:cNvSpPr>
            <p:nvPr/>
          </p:nvSpPr>
          <p:spPr bwMode="auto">
            <a:xfrm>
              <a:off x="3894138" y="4700588"/>
              <a:ext cx="1128712" cy="1108075"/>
            </a:xfrm>
            <a:custGeom>
              <a:avLst/>
              <a:gdLst>
                <a:gd name="T0" fmla="*/ 2763 w 3135"/>
                <a:gd name="T1" fmla="*/ 2968 h 3080"/>
                <a:gd name="T2" fmla="*/ 2763 w 3135"/>
                <a:gd name="T3" fmla="*/ 2968 h 3080"/>
                <a:gd name="T4" fmla="*/ 2522 w 3135"/>
                <a:gd name="T5" fmla="*/ 3042 h 3080"/>
                <a:gd name="T6" fmla="*/ 2170 w 3135"/>
                <a:gd name="T7" fmla="*/ 3042 h 3080"/>
                <a:gd name="T8" fmla="*/ 1558 w 3135"/>
                <a:gd name="T9" fmla="*/ 2857 h 3080"/>
                <a:gd name="T10" fmla="*/ 686 w 3135"/>
                <a:gd name="T11" fmla="*/ 2875 h 3080"/>
                <a:gd name="T12" fmla="*/ 371 w 3135"/>
                <a:gd name="T13" fmla="*/ 2801 h 3080"/>
                <a:gd name="T14" fmla="*/ 111 w 3135"/>
                <a:gd name="T15" fmla="*/ 2875 h 3080"/>
                <a:gd name="T16" fmla="*/ 19 w 3135"/>
                <a:gd name="T17" fmla="*/ 2727 h 3080"/>
                <a:gd name="T18" fmla="*/ 167 w 3135"/>
                <a:gd name="T19" fmla="*/ 1929 h 3080"/>
                <a:gd name="T20" fmla="*/ 464 w 3135"/>
                <a:gd name="T21" fmla="*/ 1614 h 3080"/>
                <a:gd name="T22" fmla="*/ 501 w 3135"/>
                <a:gd name="T23" fmla="*/ 1317 h 3080"/>
                <a:gd name="T24" fmla="*/ 520 w 3135"/>
                <a:gd name="T25" fmla="*/ 1243 h 3080"/>
                <a:gd name="T26" fmla="*/ 390 w 3135"/>
                <a:gd name="T27" fmla="*/ 891 h 3080"/>
                <a:gd name="T28" fmla="*/ 390 w 3135"/>
                <a:gd name="T29" fmla="*/ 538 h 3080"/>
                <a:gd name="T30" fmla="*/ 223 w 3135"/>
                <a:gd name="T31" fmla="*/ 111 h 3080"/>
                <a:gd name="T32" fmla="*/ 297 w 3135"/>
                <a:gd name="T33" fmla="*/ 37 h 3080"/>
                <a:gd name="T34" fmla="*/ 631 w 3135"/>
                <a:gd name="T35" fmla="*/ 0 h 3080"/>
                <a:gd name="T36" fmla="*/ 1057 w 3135"/>
                <a:gd name="T37" fmla="*/ 19 h 3080"/>
                <a:gd name="T38" fmla="*/ 1206 w 3135"/>
                <a:gd name="T39" fmla="*/ 37 h 3080"/>
                <a:gd name="T40" fmla="*/ 1317 w 3135"/>
                <a:gd name="T41" fmla="*/ 149 h 3080"/>
                <a:gd name="T42" fmla="*/ 1317 w 3135"/>
                <a:gd name="T43" fmla="*/ 223 h 3080"/>
                <a:gd name="T44" fmla="*/ 1392 w 3135"/>
                <a:gd name="T45" fmla="*/ 445 h 3080"/>
                <a:gd name="T46" fmla="*/ 1650 w 3135"/>
                <a:gd name="T47" fmla="*/ 556 h 3080"/>
                <a:gd name="T48" fmla="*/ 1799 w 3135"/>
                <a:gd name="T49" fmla="*/ 538 h 3080"/>
                <a:gd name="T50" fmla="*/ 2021 w 3135"/>
                <a:gd name="T51" fmla="*/ 371 h 3080"/>
                <a:gd name="T52" fmla="*/ 2188 w 3135"/>
                <a:gd name="T53" fmla="*/ 371 h 3080"/>
                <a:gd name="T54" fmla="*/ 2374 w 3135"/>
                <a:gd name="T55" fmla="*/ 445 h 3080"/>
                <a:gd name="T56" fmla="*/ 2522 w 3135"/>
                <a:gd name="T57" fmla="*/ 445 h 3080"/>
                <a:gd name="T58" fmla="*/ 2541 w 3135"/>
                <a:gd name="T59" fmla="*/ 631 h 3080"/>
                <a:gd name="T60" fmla="*/ 2504 w 3135"/>
                <a:gd name="T61" fmla="*/ 816 h 3080"/>
                <a:gd name="T62" fmla="*/ 2541 w 3135"/>
                <a:gd name="T63" fmla="*/ 965 h 3080"/>
                <a:gd name="T64" fmla="*/ 2559 w 3135"/>
                <a:gd name="T65" fmla="*/ 1113 h 3080"/>
                <a:gd name="T66" fmla="*/ 2596 w 3135"/>
                <a:gd name="T67" fmla="*/ 1224 h 3080"/>
                <a:gd name="T68" fmla="*/ 2763 w 3135"/>
                <a:gd name="T69" fmla="*/ 1243 h 3080"/>
                <a:gd name="T70" fmla="*/ 3023 w 3135"/>
                <a:gd name="T71" fmla="*/ 1280 h 3080"/>
                <a:gd name="T72" fmla="*/ 3060 w 3135"/>
                <a:gd name="T73" fmla="*/ 1317 h 3080"/>
                <a:gd name="T74" fmla="*/ 3004 w 3135"/>
                <a:gd name="T75" fmla="*/ 1577 h 3080"/>
                <a:gd name="T76" fmla="*/ 2967 w 3135"/>
                <a:gd name="T77" fmla="*/ 1781 h 3080"/>
                <a:gd name="T78" fmla="*/ 2745 w 3135"/>
                <a:gd name="T79" fmla="*/ 1781 h 3080"/>
                <a:gd name="T80" fmla="*/ 2522 w 3135"/>
                <a:gd name="T81" fmla="*/ 1799 h 3080"/>
                <a:gd name="T82" fmla="*/ 2504 w 3135"/>
                <a:gd name="T83" fmla="*/ 2133 h 3080"/>
                <a:gd name="T84" fmla="*/ 2504 w 3135"/>
                <a:gd name="T85" fmla="*/ 2467 h 3080"/>
                <a:gd name="T86" fmla="*/ 2522 w 3135"/>
                <a:gd name="T87" fmla="*/ 2616 h 3080"/>
                <a:gd name="T88" fmla="*/ 2689 w 3135"/>
                <a:gd name="T89" fmla="*/ 2820 h 3080"/>
                <a:gd name="T90" fmla="*/ 2763 w 3135"/>
                <a:gd name="T91" fmla="*/ 2968 h 3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35" h="3080">
                  <a:moveTo>
                    <a:pt x="2763" y="2968"/>
                  </a:moveTo>
                  <a:lnTo>
                    <a:pt x="2763" y="2968"/>
                  </a:lnTo>
                  <a:cubicBezTo>
                    <a:pt x="2763" y="2968"/>
                    <a:pt x="2689" y="3042"/>
                    <a:pt x="2522" y="3042"/>
                  </a:cubicBezTo>
                  <a:cubicBezTo>
                    <a:pt x="2355" y="3042"/>
                    <a:pt x="2300" y="3079"/>
                    <a:pt x="2170" y="3042"/>
                  </a:cubicBezTo>
                  <a:cubicBezTo>
                    <a:pt x="2040" y="2987"/>
                    <a:pt x="1743" y="2894"/>
                    <a:pt x="1558" y="2857"/>
                  </a:cubicBezTo>
                  <a:cubicBezTo>
                    <a:pt x="1354" y="2838"/>
                    <a:pt x="853" y="2894"/>
                    <a:pt x="686" y="2875"/>
                  </a:cubicBezTo>
                  <a:cubicBezTo>
                    <a:pt x="538" y="2857"/>
                    <a:pt x="464" y="2820"/>
                    <a:pt x="371" y="2801"/>
                  </a:cubicBezTo>
                  <a:cubicBezTo>
                    <a:pt x="279" y="2782"/>
                    <a:pt x="149" y="2857"/>
                    <a:pt x="111" y="2875"/>
                  </a:cubicBezTo>
                  <a:cubicBezTo>
                    <a:pt x="74" y="2894"/>
                    <a:pt x="0" y="2894"/>
                    <a:pt x="19" y="2727"/>
                  </a:cubicBezTo>
                  <a:cubicBezTo>
                    <a:pt x="19" y="2560"/>
                    <a:pt x="74" y="2040"/>
                    <a:pt x="167" y="1929"/>
                  </a:cubicBezTo>
                  <a:cubicBezTo>
                    <a:pt x="260" y="1836"/>
                    <a:pt x="408" y="1707"/>
                    <a:pt x="464" y="1614"/>
                  </a:cubicBezTo>
                  <a:cubicBezTo>
                    <a:pt x="538" y="1521"/>
                    <a:pt x="482" y="1373"/>
                    <a:pt x="501" y="1317"/>
                  </a:cubicBezTo>
                  <a:cubicBezTo>
                    <a:pt x="538" y="1280"/>
                    <a:pt x="575" y="1317"/>
                    <a:pt x="520" y="1243"/>
                  </a:cubicBezTo>
                  <a:cubicBezTo>
                    <a:pt x="464" y="1168"/>
                    <a:pt x="390" y="1020"/>
                    <a:pt x="390" y="891"/>
                  </a:cubicBezTo>
                  <a:cubicBezTo>
                    <a:pt x="390" y="761"/>
                    <a:pt x="408" y="668"/>
                    <a:pt x="390" y="538"/>
                  </a:cubicBezTo>
                  <a:cubicBezTo>
                    <a:pt x="371" y="408"/>
                    <a:pt x="223" y="149"/>
                    <a:pt x="223" y="111"/>
                  </a:cubicBezTo>
                  <a:cubicBezTo>
                    <a:pt x="223" y="74"/>
                    <a:pt x="297" y="37"/>
                    <a:pt x="297" y="37"/>
                  </a:cubicBezTo>
                  <a:cubicBezTo>
                    <a:pt x="631" y="0"/>
                    <a:pt x="631" y="0"/>
                    <a:pt x="631" y="0"/>
                  </a:cubicBezTo>
                  <a:cubicBezTo>
                    <a:pt x="631" y="0"/>
                    <a:pt x="1021" y="19"/>
                    <a:pt x="1057" y="19"/>
                  </a:cubicBezTo>
                  <a:cubicBezTo>
                    <a:pt x="1095" y="19"/>
                    <a:pt x="1169" y="19"/>
                    <a:pt x="1206" y="37"/>
                  </a:cubicBezTo>
                  <a:cubicBezTo>
                    <a:pt x="1243" y="74"/>
                    <a:pt x="1317" y="130"/>
                    <a:pt x="1317" y="149"/>
                  </a:cubicBezTo>
                  <a:cubicBezTo>
                    <a:pt x="1317" y="149"/>
                    <a:pt x="1317" y="185"/>
                    <a:pt x="1317" y="223"/>
                  </a:cubicBezTo>
                  <a:cubicBezTo>
                    <a:pt x="1317" y="260"/>
                    <a:pt x="1317" y="371"/>
                    <a:pt x="1392" y="445"/>
                  </a:cubicBezTo>
                  <a:cubicBezTo>
                    <a:pt x="1392" y="445"/>
                    <a:pt x="1502" y="520"/>
                    <a:pt x="1650" y="556"/>
                  </a:cubicBezTo>
                  <a:cubicBezTo>
                    <a:pt x="1650" y="556"/>
                    <a:pt x="1762" y="575"/>
                    <a:pt x="1799" y="538"/>
                  </a:cubicBezTo>
                  <a:cubicBezTo>
                    <a:pt x="1854" y="501"/>
                    <a:pt x="1965" y="371"/>
                    <a:pt x="2021" y="371"/>
                  </a:cubicBezTo>
                  <a:cubicBezTo>
                    <a:pt x="2077" y="352"/>
                    <a:pt x="2114" y="334"/>
                    <a:pt x="2188" y="371"/>
                  </a:cubicBezTo>
                  <a:cubicBezTo>
                    <a:pt x="2262" y="408"/>
                    <a:pt x="2355" y="445"/>
                    <a:pt x="2374" y="445"/>
                  </a:cubicBezTo>
                  <a:cubicBezTo>
                    <a:pt x="2392" y="445"/>
                    <a:pt x="2448" y="390"/>
                    <a:pt x="2522" y="445"/>
                  </a:cubicBezTo>
                  <a:cubicBezTo>
                    <a:pt x="2596" y="501"/>
                    <a:pt x="2541" y="612"/>
                    <a:pt x="2541" y="631"/>
                  </a:cubicBezTo>
                  <a:cubicBezTo>
                    <a:pt x="2541" y="631"/>
                    <a:pt x="2485" y="761"/>
                    <a:pt x="2504" y="816"/>
                  </a:cubicBezTo>
                  <a:cubicBezTo>
                    <a:pt x="2504" y="872"/>
                    <a:pt x="2522" y="909"/>
                    <a:pt x="2541" y="965"/>
                  </a:cubicBezTo>
                  <a:cubicBezTo>
                    <a:pt x="2559" y="1020"/>
                    <a:pt x="2578" y="1057"/>
                    <a:pt x="2559" y="1113"/>
                  </a:cubicBezTo>
                  <a:cubicBezTo>
                    <a:pt x="2541" y="1168"/>
                    <a:pt x="2541" y="1224"/>
                    <a:pt x="2596" y="1224"/>
                  </a:cubicBezTo>
                  <a:cubicBezTo>
                    <a:pt x="2633" y="1243"/>
                    <a:pt x="2689" y="1243"/>
                    <a:pt x="2763" y="1243"/>
                  </a:cubicBezTo>
                  <a:cubicBezTo>
                    <a:pt x="2837" y="1262"/>
                    <a:pt x="2912" y="1243"/>
                    <a:pt x="3023" y="1280"/>
                  </a:cubicBezTo>
                  <a:cubicBezTo>
                    <a:pt x="3134" y="1298"/>
                    <a:pt x="3078" y="1262"/>
                    <a:pt x="3060" y="1317"/>
                  </a:cubicBezTo>
                  <a:cubicBezTo>
                    <a:pt x="3023" y="1373"/>
                    <a:pt x="3023" y="1503"/>
                    <a:pt x="3004" y="1577"/>
                  </a:cubicBezTo>
                  <a:cubicBezTo>
                    <a:pt x="3004" y="1651"/>
                    <a:pt x="3042" y="1781"/>
                    <a:pt x="2967" y="1781"/>
                  </a:cubicBezTo>
                  <a:cubicBezTo>
                    <a:pt x="2912" y="1799"/>
                    <a:pt x="2875" y="1781"/>
                    <a:pt x="2745" y="1781"/>
                  </a:cubicBezTo>
                  <a:cubicBezTo>
                    <a:pt x="2615" y="1799"/>
                    <a:pt x="2559" y="1744"/>
                    <a:pt x="2522" y="1799"/>
                  </a:cubicBezTo>
                  <a:cubicBezTo>
                    <a:pt x="2485" y="1855"/>
                    <a:pt x="2504" y="2059"/>
                    <a:pt x="2504" y="2133"/>
                  </a:cubicBezTo>
                  <a:cubicBezTo>
                    <a:pt x="2504" y="2207"/>
                    <a:pt x="2522" y="2411"/>
                    <a:pt x="2504" y="2467"/>
                  </a:cubicBezTo>
                  <a:cubicBezTo>
                    <a:pt x="2466" y="2523"/>
                    <a:pt x="2504" y="2597"/>
                    <a:pt x="2522" y="2616"/>
                  </a:cubicBezTo>
                  <a:cubicBezTo>
                    <a:pt x="2559" y="2652"/>
                    <a:pt x="2652" y="2782"/>
                    <a:pt x="2689" y="2820"/>
                  </a:cubicBezTo>
                  <a:cubicBezTo>
                    <a:pt x="2726" y="2875"/>
                    <a:pt x="2819" y="2931"/>
                    <a:pt x="2763" y="296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2" name="Freeform 26"/>
            <p:cNvSpPr>
              <a:spLocks noChangeArrowheads="1"/>
            </p:cNvSpPr>
            <p:nvPr/>
          </p:nvSpPr>
          <p:spPr bwMode="auto">
            <a:xfrm>
              <a:off x="3894138" y="5702300"/>
              <a:ext cx="1168400" cy="1116013"/>
            </a:xfrm>
            <a:custGeom>
              <a:avLst/>
              <a:gdLst>
                <a:gd name="T0" fmla="*/ 983 w 3247"/>
                <a:gd name="T1" fmla="*/ 3043 h 3100"/>
                <a:gd name="T2" fmla="*/ 983 w 3247"/>
                <a:gd name="T3" fmla="*/ 3043 h 3100"/>
                <a:gd name="T4" fmla="*/ 1057 w 3247"/>
                <a:gd name="T5" fmla="*/ 2894 h 3100"/>
                <a:gd name="T6" fmla="*/ 1224 w 3247"/>
                <a:gd name="T7" fmla="*/ 2969 h 3100"/>
                <a:gd name="T8" fmla="*/ 1336 w 3247"/>
                <a:gd name="T9" fmla="*/ 3061 h 3100"/>
                <a:gd name="T10" fmla="*/ 1520 w 3247"/>
                <a:gd name="T11" fmla="*/ 3080 h 3100"/>
                <a:gd name="T12" fmla="*/ 1799 w 3247"/>
                <a:gd name="T13" fmla="*/ 3043 h 3100"/>
                <a:gd name="T14" fmla="*/ 1836 w 3247"/>
                <a:gd name="T15" fmla="*/ 2653 h 3100"/>
                <a:gd name="T16" fmla="*/ 1854 w 3247"/>
                <a:gd name="T17" fmla="*/ 2097 h 3100"/>
                <a:gd name="T18" fmla="*/ 1873 w 3247"/>
                <a:gd name="T19" fmla="*/ 1318 h 3100"/>
                <a:gd name="T20" fmla="*/ 1947 w 3247"/>
                <a:gd name="T21" fmla="*/ 1225 h 3100"/>
                <a:gd name="T22" fmla="*/ 2133 w 3247"/>
                <a:gd name="T23" fmla="*/ 1188 h 3100"/>
                <a:gd name="T24" fmla="*/ 2170 w 3247"/>
                <a:gd name="T25" fmla="*/ 761 h 3100"/>
                <a:gd name="T26" fmla="*/ 2170 w 3247"/>
                <a:gd name="T27" fmla="*/ 409 h 3100"/>
                <a:gd name="T28" fmla="*/ 2430 w 3247"/>
                <a:gd name="T29" fmla="*/ 316 h 3100"/>
                <a:gd name="T30" fmla="*/ 2763 w 3247"/>
                <a:gd name="T31" fmla="*/ 297 h 3100"/>
                <a:gd name="T32" fmla="*/ 2912 w 3247"/>
                <a:gd name="T33" fmla="*/ 353 h 3100"/>
                <a:gd name="T34" fmla="*/ 3023 w 3247"/>
                <a:gd name="T35" fmla="*/ 260 h 3100"/>
                <a:gd name="T36" fmla="*/ 3190 w 3247"/>
                <a:gd name="T37" fmla="*/ 241 h 3100"/>
                <a:gd name="T38" fmla="*/ 3227 w 3247"/>
                <a:gd name="T39" fmla="*/ 167 h 3100"/>
                <a:gd name="T40" fmla="*/ 3042 w 3247"/>
                <a:gd name="T41" fmla="*/ 149 h 3100"/>
                <a:gd name="T42" fmla="*/ 2986 w 3247"/>
                <a:gd name="T43" fmla="*/ 149 h 3100"/>
                <a:gd name="T44" fmla="*/ 2912 w 3247"/>
                <a:gd name="T45" fmla="*/ 149 h 3100"/>
                <a:gd name="T46" fmla="*/ 2801 w 3247"/>
                <a:gd name="T47" fmla="*/ 167 h 3100"/>
                <a:gd name="T48" fmla="*/ 2782 w 3247"/>
                <a:gd name="T49" fmla="*/ 167 h 3100"/>
                <a:gd name="T50" fmla="*/ 2707 w 3247"/>
                <a:gd name="T51" fmla="*/ 223 h 3100"/>
                <a:gd name="T52" fmla="*/ 2541 w 3247"/>
                <a:gd name="T53" fmla="*/ 260 h 3100"/>
                <a:gd name="T54" fmla="*/ 2355 w 3247"/>
                <a:gd name="T55" fmla="*/ 279 h 3100"/>
                <a:gd name="T56" fmla="*/ 2151 w 3247"/>
                <a:gd name="T57" fmla="*/ 260 h 3100"/>
                <a:gd name="T58" fmla="*/ 1836 w 3247"/>
                <a:gd name="T59" fmla="*/ 149 h 3100"/>
                <a:gd name="T60" fmla="*/ 1576 w 3247"/>
                <a:gd name="T61" fmla="*/ 93 h 3100"/>
                <a:gd name="T62" fmla="*/ 1150 w 3247"/>
                <a:gd name="T63" fmla="*/ 75 h 3100"/>
                <a:gd name="T64" fmla="*/ 705 w 3247"/>
                <a:gd name="T65" fmla="*/ 93 h 3100"/>
                <a:gd name="T66" fmla="*/ 427 w 3247"/>
                <a:gd name="T67" fmla="*/ 38 h 3100"/>
                <a:gd name="T68" fmla="*/ 241 w 3247"/>
                <a:gd name="T69" fmla="*/ 19 h 3100"/>
                <a:gd name="T70" fmla="*/ 93 w 3247"/>
                <a:gd name="T71" fmla="*/ 93 h 3100"/>
                <a:gd name="T72" fmla="*/ 74 w 3247"/>
                <a:gd name="T73" fmla="*/ 130 h 3100"/>
                <a:gd name="T74" fmla="*/ 19 w 3247"/>
                <a:gd name="T75" fmla="*/ 279 h 3100"/>
                <a:gd name="T76" fmla="*/ 93 w 3247"/>
                <a:gd name="T77" fmla="*/ 483 h 3100"/>
                <a:gd name="T78" fmla="*/ 260 w 3247"/>
                <a:gd name="T79" fmla="*/ 668 h 3100"/>
                <a:gd name="T80" fmla="*/ 315 w 3247"/>
                <a:gd name="T81" fmla="*/ 872 h 3100"/>
                <a:gd name="T82" fmla="*/ 427 w 3247"/>
                <a:gd name="T83" fmla="*/ 1058 h 3100"/>
                <a:gd name="T84" fmla="*/ 556 w 3247"/>
                <a:gd name="T85" fmla="*/ 1318 h 3100"/>
                <a:gd name="T86" fmla="*/ 575 w 3247"/>
                <a:gd name="T87" fmla="*/ 1633 h 3100"/>
                <a:gd name="T88" fmla="*/ 686 w 3247"/>
                <a:gd name="T89" fmla="*/ 2134 h 3100"/>
                <a:gd name="T90" fmla="*/ 761 w 3247"/>
                <a:gd name="T91" fmla="*/ 2505 h 3100"/>
                <a:gd name="T92" fmla="*/ 853 w 3247"/>
                <a:gd name="T93" fmla="*/ 2913 h 3100"/>
                <a:gd name="T94" fmla="*/ 983 w 3247"/>
                <a:gd name="T95" fmla="*/ 3043 h 3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47" h="3100">
                  <a:moveTo>
                    <a:pt x="983" y="3043"/>
                  </a:moveTo>
                  <a:lnTo>
                    <a:pt x="983" y="3043"/>
                  </a:lnTo>
                  <a:cubicBezTo>
                    <a:pt x="983" y="3043"/>
                    <a:pt x="983" y="2876"/>
                    <a:pt x="1057" y="2894"/>
                  </a:cubicBezTo>
                  <a:cubicBezTo>
                    <a:pt x="1150" y="2894"/>
                    <a:pt x="1169" y="2894"/>
                    <a:pt x="1224" y="2969"/>
                  </a:cubicBezTo>
                  <a:cubicBezTo>
                    <a:pt x="1280" y="3024"/>
                    <a:pt x="1224" y="3024"/>
                    <a:pt x="1336" y="3061"/>
                  </a:cubicBezTo>
                  <a:cubicBezTo>
                    <a:pt x="1466" y="3099"/>
                    <a:pt x="1410" y="3080"/>
                    <a:pt x="1520" y="3080"/>
                  </a:cubicBezTo>
                  <a:cubicBezTo>
                    <a:pt x="1650" y="3080"/>
                    <a:pt x="1762" y="3099"/>
                    <a:pt x="1799" y="3043"/>
                  </a:cubicBezTo>
                  <a:cubicBezTo>
                    <a:pt x="1817" y="2969"/>
                    <a:pt x="1854" y="2764"/>
                    <a:pt x="1836" y="2653"/>
                  </a:cubicBezTo>
                  <a:cubicBezTo>
                    <a:pt x="1836" y="2523"/>
                    <a:pt x="1854" y="2171"/>
                    <a:pt x="1854" y="2097"/>
                  </a:cubicBezTo>
                  <a:cubicBezTo>
                    <a:pt x="1854" y="2004"/>
                    <a:pt x="1873" y="1354"/>
                    <a:pt x="1873" y="1318"/>
                  </a:cubicBezTo>
                  <a:cubicBezTo>
                    <a:pt x="1873" y="1280"/>
                    <a:pt x="1854" y="1206"/>
                    <a:pt x="1947" y="1225"/>
                  </a:cubicBezTo>
                  <a:cubicBezTo>
                    <a:pt x="2021" y="1225"/>
                    <a:pt x="2114" y="1280"/>
                    <a:pt x="2133" y="1188"/>
                  </a:cubicBezTo>
                  <a:cubicBezTo>
                    <a:pt x="2151" y="1095"/>
                    <a:pt x="2170" y="817"/>
                    <a:pt x="2170" y="761"/>
                  </a:cubicBezTo>
                  <a:cubicBezTo>
                    <a:pt x="2170" y="706"/>
                    <a:pt x="2133" y="464"/>
                    <a:pt x="2170" y="409"/>
                  </a:cubicBezTo>
                  <a:cubicBezTo>
                    <a:pt x="2207" y="353"/>
                    <a:pt x="2374" y="316"/>
                    <a:pt x="2430" y="316"/>
                  </a:cubicBezTo>
                  <a:cubicBezTo>
                    <a:pt x="2504" y="316"/>
                    <a:pt x="2707" y="260"/>
                    <a:pt x="2763" y="297"/>
                  </a:cubicBezTo>
                  <a:cubicBezTo>
                    <a:pt x="2819" y="353"/>
                    <a:pt x="2837" y="409"/>
                    <a:pt x="2912" y="353"/>
                  </a:cubicBezTo>
                  <a:cubicBezTo>
                    <a:pt x="2986" y="316"/>
                    <a:pt x="2949" y="297"/>
                    <a:pt x="3023" y="260"/>
                  </a:cubicBezTo>
                  <a:cubicBezTo>
                    <a:pt x="3097" y="241"/>
                    <a:pt x="3153" y="241"/>
                    <a:pt x="3190" y="241"/>
                  </a:cubicBezTo>
                  <a:cubicBezTo>
                    <a:pt x="3227" y="223"/>
                    <a:pt x="3246" y="186"/>
                    <a:pt x="3227" y="167"/>
                  </a:cubicBezTo>
                  <a:cubicBezTo>
                    <a:pt x="3208" y="167"/>
                    <a:pt x="3097" y="149"/>
                    <a:pt x="3042" y="149"/>
                  </a:cubicBezTo>
                  <a:cubicBezTo>
                    <a:pt x="2986" y="149"/>
                    <a:pt x="2986" y="149"/>
                    <a:pt x="2986" y="149"/>
                  </a:cubicBezTo>
                  <a:cubicBezTo>
                    <a:pt x="2986" y="149"/>
                    <a:pt x="2949" y="130"/>
                    <a:pt x="2912" y="149"/>
                  </a:cubicBezTo>
                  <a:cubicBezTo>
                    <a:pt x="2893" y="167"/>
                    <a:pt x="2801" y="167"/>
                    <a:pt x="2801" y="167"/>
                  </a:cubicBezTo>
                  <a:lnTo>
                    <a:pt x="2782" y="167"/>
                  </a:lnTo>
                  <a:cubicBezTo>
                    <a:pt x="2763" y="186"/>
                    <a:pt x="2726" y="205"/>
                    <a:pt x="2707" y="223"/>
                  </a:cubicBezTo>
                  <a:cubicBezTo>
                    <a:pt x="2671" y="241"/>
                    <a:pt x="2596" y="260"/>
                    <a:pt x="2541" y="260"/>
                  </a:cubicBezTo>
                  <a:cubicBezTo>
                    <a:pt x="2485" y="260"/>
                    <a:pt x="2411" y="260"/>
                    <a:pt x="2355" y="279"/>
                  </a:cubicBezTo>
                  <a:cubicBezTo>
                    <a:pt x="2300" y="279"/>
                    <a:pt x="2188" y="279"/>
                    <a:pt x="2151" y="260"/>
                  </a:cubicBezTo>
                  <a:cubicBezTo>
                    <a:pt x="2133" y="223"/>
                    <a:pt x="1836" y="149"/>
                    <a:pt x="1836" y="149"/>
                  </a:cubicBezTo>
                  <a:cubicBezTo>
                    <a:pt x="1576" y="93"/>
                    <a:pt x="1576" y="93"/>
                    <a:pt x="1576" y="93"/>
                  </a:cubicBezTo>
                  <a:cubicBezTo>
                    <a:pt x="1576" y="93"/>
                    <a:pt x="1354" y="56"/>
                    <a:pt x="1150" y="75"/>
                  </a:cubicBezTo>
                  <a:cubicBezTo>
                    <a:pt x="965" y="93"/>
                    <a:pt x="705" y="93"/>
                    <a:pt x="705" y="93"/>
                  </a:cubicBezTo>
                  <a:cubicBezTo>
                    <a:pt x="705" y="93"/>
                    <a:pt x="501" y="56"/>
                    <a:pt x="427" y="38"/>
                  </a:cubicBezTo>
                  <a:cubicBezTo>
                    <a:pt x="334" y="0"/>
                    <a:pt x="260" y="19"/>
                    <a:pt x="241" y="19"/>
                  </a:cubicBezTo>
                  <a:cubicBezTo>
                    <a:pt x="223" y="38"/>
                    <a:pt x="93" y="93"/>
                    <a:pt x="93" y="93"/>
                  </a:cubicBezTo>
                  <a:cubicBezTo>
                    <a:pt x="93" y="93"/>
                    <a:pt x="111" y="93"/>
                    <a:pt x="74" y="130"/>
                  </a:cubicBezTo>
                  <a:cubicBezTo>
                    <a:pt x="37" y="167"/>
                    <a:pt x="0" y="223"/>
                    <a:pt x="19" y="279"/>
                  </a:cubicBezTo>
                  <a:cubicBezTo>
                    <a:pt x="19" y="335"/>
                    <a:pt x="19" y="409"/>
                    <a:pt x="93" y="483"/>
                  </a:cubicBezTo>
                  <a:cubicBezTo>
                    <a:pt x="185" y="557"/>
                    <a:pt x="241" y="594"/>
                    <a:pt x="260" y="668"/>
                  </a:cubicBezTo>
                  <a:cubicBezTo>
                    <a:pt x="279" y="724"/>
                    <a:pt x="315" y="798"/>
                    <a:pt x="315" y="872"/>
                  </a:cubicBezTo>
                  <a:cubicBezTo>
                    <a:pt x="334" y="947"/>
                    <a:pt x="371" y="983"/>
                    <a:pt x="427" y="1058"/>
                  </a:cubicBezTo>
                  <a:cubicBezTo>
                    <a:pt x="482" y="1132"/>
                    <a:pt x="538" y="1243"/>
                    <a:pt x="556" y="1318"/>
                  </a:cubicBezTo>
                  <a:cubicBezTo>
                    <a:pt x="594" y="1392"/>
                    <a:pt x="594" y="1559"/>
                    <a:pt x="575" y="1633"/>
                  </a:cubicBezTo>
                  <a:cubicBezTo>
                    <a:pt x="575" y="1707"/>
                    <a:pt x="668" y="2078"/>
                    <a:pt x="686" y="2134"/>
                  </a:cubicBezTo>
                  <a:cubicBezTo>
                    <a:pt x="724" y="2190"/>
                    <a:pt x="761" y="2301"/>
                    <a:pt x="761" y="2505"/>
                  </a:cubicBezTo>
                  <a:cubicBezTo>
                    <a:pt x="761" y="2709"/>
                    <a:pt x="779" y="2839"/>
                    <a:pt x="853" y="2913"/>
                  </a:cubicBezTo>
                  <a:cubicBezTo>
                    <a:pt x="909" y="2969"/>
                    <a:pt x="965" y="3043"/>
                    <a:pt x="983" y="3043"/>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3" name="Freeform 27"/>
            <p:cNvSpPr>
              <a:spLocks noChangeArrowheads="1"/>
            </p:cNvSpPr>
            <p:nvPr/>
          </p:nvSpPr>
          <p:spPr bwMode="auto">
            <a:xfrm>
              <a:off x="4248150" y="6176963"/>
              <a:ext cx="1455738" cy="1282700"/>
            </a:xfrm>
            <a:custGeom>
              <a:avLst/>
              <a:gdLst>
                <a:gd name="T0" fmla="*/ 3950 w 4045"/>
                <a:gd name="T1" fmla="*/ 1131 h 3562"/>
                <a:gd name="T2" fmla="*/ 3950 w 4045"/>
                <a:gd name="T3" fmla="*/ 1131 h 3562"/>
                <a:gd name="T4" fmla="*/ 4006 w 4045"/>
                <a:gd name="T5" fmla="*/ 1335 h 3562"/>
                <a:gd name="T6" fmla="*/ 3784 w 4045"/>
                <a:gd name="T7" fmla="*/ 1799 h 3562"/>
                <a:gd name="T8" fmla="*/ 3673 w 4045"/>
                <a:gd name="T9" fmla="*/ 1892 h 3562"/>
                <a:gd name="T10" fmla="*/ 3394 w 4045"/>
                <a:gd name="T11" fmla="*/ 2282 h 3562"/>
                <a:gd name="T12" fmla="*/ 2967 w 4045"/>
                <a:gd name="T13" fmla="*/ 2615 h 3562"/>
                <a:gd name="T14" fmla="*/ 2837 w 4045"/>
                <a:gd name="T15" fmla="*/ 2819 h 3562"/>
                <a:gd name="T16" fmla="*/ 2504 w 4045"/>
                <a:gd name="T17" fmla="*/ 3116 h 3562"/>
                <a:gd name="T18" fmla="*/ 2300 w 4045"/>
                <a:gd name="T19" fmla="*/ 3209 h 3562"/>
                <a:gd name="T20" fmla="*/ 2003 w 4045"/>
                <a:gd name="T21" fmla="*/ 3265 h 3562"/>
                <a:gd name="T22" fmla="*/ 1892 w 4045"/>
                <a:gd name="T23" fmla="*/ 3246 h 3562"/>
                <a:gd name="T24" fmla="*/ 1743 w 4045"/>
                <a:gd name="T25" fmla="*/ 3320 h 3562"/>
                <a:gd name="T26" fmla="*/ 1521 w 4045"/>
                <a:gd name="T27" fmla="*/ 3283 h 3562"/>
                <a:gd name="T28" fmla="*/ 1335 w 4045"/>
                <a:gd name="T29" fmla="*/ 3301 h 3562"/>
                <a:gd name="T30" fmla="*/ 1150 w 4045"/>
                <a:gd name="T31" fmla="*/ 3339 h 3562"/>
                <a:gd name="T32" fmla="*/ 1057 w 4045"/>
                <a:gd name="T33" fmla="*/ 3431 h 3562"/>
                <a:gd name="T34" fmla="*/ 982 w 4045"/>
                <a:gd name="T35" fmla="*/ 3450 h 3562"/>
                <a:gd name="T36" fmla="*/ 890 w 4045"/>
                <a:gd name="T37" fmla="*/ 3543 h 3562"/>
                <a:gd name="T38" fmla="*/ 723 w 4045"/>
                <a:gd name="T39" fmla="*/ 3487 h 3562"/>
                <a:gd name="T40" fmla="*/ 630 w 4045"/>
                <a:gd name="T41" fmla="*/ 3431 h 3562"/>
                <a:gd name="T42" fmla="*/ 575 w 4045"/>
                <a:gd name="T43" fmla="*/ 3339 h 3562"/>
                <a:gd name="T44" fmla="*/ 427 w 4045"/>
                <a:gd name="T45" fmla="*/ 3265 h 3562"/>
                <a:gd name="T46" fmla="*/ 464 w 4045"/>
                <a:gd name="T47" fmla="*/ 3135 h 3562"/>
                <a:gd name="T48" fmla="*/ 334 w 4045"/>
                <a:gd name="T49" fmla="*/ 3005 h 3562"/>
                <a:gd name="T50" fmla="*/ 334 w 4045"/>
                <a:gd name="T51" fmla="*/ 2838 h 3562"/>
                <a:gd name="T52" fmla="*/ 427 w 4045"/>
                <a:gd name="T53" fmla="*/ 2634 h 3562"/>
                <a:gd name="T54" fmla="*/ 353 w 4045"/>
                <a:gd name="T55" fmla="*/ 2467 h 3562"/>
                <a:gd name="T56" fmla="*/ 186 w 4045"/>
                <a:gd name="T57" fmla="*/ 2263 h 3562"/>
                <a:gd name="T58" fmla="*/ 149 w 4045"/>
                <a:gd name="T59" fmla="*/ 2077 h 3562"/>
                <a:gd name="T60" fmla="*/ 74 w 4045"/>
                <a:gd name="T61" fmla="*/ 1855 h 3562"/>
                <a:gd name="T62" fmla="*/ 56 w 4045"/>
                <a:gd name="T63" fmla="*/ 1743 h 3562"/>
                <a:gd name="T64" fmla="*/ 0 w 4045"/>
                <a:gd name="T65" fmla="*/ 1725 h 3562"/>
                <a:gd name="T66" fmla="*/ 19 w 4045"/>
                <a:gd name="T67" fmla="*/ 1595 h 3562"/>
                <a:gd name="T68" fmla="*/ 112 w 4045"/>
                <a:gd name="T69" fmla="*/ 1576 h 3562"/>
                <a:gd name="T70" fmla="*/ 204 w 4045"/>
                <a:gd name="T71" fmla="*/ 1595 h 3562"/>
                <a:gd name="T72" fmla="*/ 279 w 4045"/>
                <a:gd name="T73" fmla="*/ 1688 h 3562"/>
                <a:gd name="T74" fmla="*/ 353 w 4045"/>
                <a:gd name="T75" fmla="*/ 1743 h 3562"/>
                <a:gd name="T76" fmla="*/ 464 w 4045"/>
                <a:gd name="T77" fmla="*/ 1781 h 3562"/>
                <a:gd name="T78" fmla="*/ 723 w 4045"/>
                <a:gd name="T79" fmla="*/ 1781 h 3562"/>
                <a:gd name="T80" fmla="*/ 834 w 4045"/>
                <a:gd name="T81" fmla="*/ 1669 h 3562"/>
                <a:gd name="T82" fmla="*/ 871 w 4045"/>
                <a:gd name="T83" fmla="*/ 1354 h 3562"/>
                <a:gd name="T84" fmla="*/ 871 w 4045"/>
                <a:gd name="T85" fmla="*/ 667 h 3562"/>
                <a:gd name="T86" fmla="*/ 1094 w 4045"/>
                <a:gd name="T87" fmla="*/ 797 h 3562"/>
                <a:gd name="T88" fmla="*/ 1094 w 4045"/>
                <a:gd name="T89" fmla="*/ 1113 h 3562"/>
                <a:gd name="T90" fmla="*/ 1391 w 4045"/>
                <a:gd name="T91" fmla="*/ 1298 h 3562"/>
                <a:gd name="T92" fmla="*/ 1576 w 4045"/>
                <a:gd name="T93" fmla="*/ 1020 h 3562"/>
                <a:gd name="T94" fmla="*/ 1724 w 4045"/>
                <a:gd name="T95" fmla="*/ 872 h 3562"/>
                <a:gd name="T96" fmla="*/ 1892 w 4045"/>
                <a:gd name="T97" fmla="*/ 964 h 3562"/>
                <a:gd name="T98" fmla="*/ 2263 w 4045"/>
                <a:gd name="T99" fmla="*/ 946 h 3562"/>
                <a:gd name="T100" fmla="*/ 2392 w 4045"/>
                <a:gd name="T101" fmla="*/ 742 h 3562"/>
                <a:gd name="T102" fmla="*/ 2504 w 4045"/>
                <a:gd name="T103" fmla="*/ 612 h 3562"/>
                <a:gd name="T104" fmla="*/ 2819 w 4045"/>
                <a:gd name="T105" fmla="*/ 296 h 3562"/>
                <a:gd name="T106" fmla="*/ 3042 w 4045"/>
                <a:gd name="T107" fmla="*/ 130 h 3562"/>
                <a:gd name="T108" fmla="*/ 3190 w 4045"/>
                <a:gd name="T109" fmla="*/ 0 h 3562"/>
                <a:gd name="T110" fmla="*/ 3450 w 4045"/>
                <a:gd name="T111" fmla="*/ 55 h 3562"/>
                <a:gd name="T112" fmla="*/ 3747 w 4045"/>
                <a:gd name="T113" fmla="*/ 148 h 3562"/>
                <a:gd name="T114" fmla="*/ 3784 w 4045"/>
                <a:gd name="T115" fmla="*/ 278 h 3562"/>
                <a:gd name="T116" fmla="*/ 3858 w 4045"/>
                <a:gd name="T117" fmla="*/ 537 h 3562"/>
                <a:gd name="T118" fmla="*/ 3858 w 4045"/>
                <a:gd name="T119" fmla="*/ 742 h 3562"/>
                <a:gd name="T120" fmla="*/ 3784 w 4045"/>
                <a:gd name="T121" fmla="*/ 909 h 3562"/>
                <a:gd name="T122" fmla="*/ 3821 w 4045"/>
                <a:gd name="T123" fmla="*/ 1001 h 3562"/>
                <a:gd name="T124" fmla="*/ 3950 w 4045"/>
                <a:gd name="T125" fmla="*/ 1131 h 3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45" h="3562">
                  <a:moveTo>
                    <a:pt x="3950" y="1131"/>
                  </a:moveTo>
                  <a:lnTo>
                    <a:pt x="3950" y="1131"/>
                  </a:lnTo>
                  <a:cubicBezTo>
                    <a:pt x="3950" y="1131"/>
                    <a:pt x="4044" y="1243"/>
                    <a:pt x="4006" y="1335"/>
                  </a:cubicBezTo>
                  <a:cubicBezTo>
                    <a:pt x="3969" y="1410"/>
                    <a:pt x="3876" y="1706"/>
                    <a:pt x="3784" y="1799"/>
                  </a:cubicBezTo>
                  <a:cubicBezTo>
                    <a:pt x="3673" y="1892"/>
                    <a:pt x="3673" y="1892"/>
                    <a:pt x="3673" y="1892"/>
                  </a:cubicBezTo>
                  <a:cubicBezTo>
                    <a:pt x="3673" y="1892"/>
                    <a:pt x="3524" y="2133"/>
                    <a:pt x="3394" y="2282"/>
                  </a:cubicBezTo>
                  <a:cubicBezTo>
                    <a:pt x="3246" y="2430"/>
                    <a:pt x="3079" y="2541"/>
                    <a:pt x="2967" y="2615"/>
                  </a:cubicBezTo>
                  <a:cubicBezTo>
                    <a:pt x="2875" y="2708"/>
                    <a:pt x="2949" y="2708"/>
                    <a:pt x="2837" y="2819"/>
                  </a:cubicBezTo>
                  <a:cubicBezTo>
                    <a:pt x="2726" y="2930"/>
                    <a:pt x="2615" y="3042"/>
                    <a:pt x="2504" y="3116"/>
                  </a:cubicBezTo>
                  <a:cubicBezTo>
                    <a:pt x="2411" y="3190"/>
                    <a:pt x="2392" y="3209"/>
                    <a:pt x="2300" y="3209"/>
                  </a:cubicBezTo>
                  <a:cubicBezTo>
                    <a:pt x="2225" y="3190"/>
                    <a:pt x="2040" y="3265"/>
                    <a:pt x="2003" y="3265"/>
                  </a:cubicBezTo>
                  <a:cubicBezTo>
                    <a:pt x="1966" y="3283"/>
                    <a:pt x="1929" y="3209"/>
                    <a:pt x="1892" y="3246"/>
                  </a:cubicBezTo>
                  <a:cubicBezTo>
                    <a:pt x="1836" y="3283"/>
                    <a:pt x="1854" y="3357"/>
                    <a:pt x="1743" y="3320"/>
                  </a:cubicBezTo>
                  <a:cubicBezTo>
                    <a:pt x="1632" y="3265"/>
                    <a:pt x="1595" y="3265"/>
                    <a:pt x="1521" y="3283"/>
                  </a:cubicBezTo>
                  <a:cubicBezTo>
                    <a:pt x="1447" y="3301"/>
                    <a:pt x="1409" y="3301"/>
                    <a:pt x="1335" y="3301"/>
                  </a:cubicBezTo>
                  <a:cubicBezTo>
                    <a:pt x="1261" y="3283"/>
                    <a:pt x="1168" y="3320"/>
                    <a:pt x="1150" y="3339"/>
                  </a:cubicBezTo>
                  <a:cubicBezTo>
                    <a:pt x="1131" y="3357"/>
                    <a:pt x="1112" y="3431"/>
                    <a:pt x="1057" y="3431"/>
                  </a:cubicBezTo>
                  <a:cubicBezTo>
                    <a:pt x="1001" y="3431"/>
                    <a:pt x="1020" y="3413"/>
                    <a:pt x="982" y="3450"/>
                  </a:cubicBezTo>
                  <a:cubicBezTo>
                    <a:pt x="946" y="3506"/>
                    <a:pt x="964" y="3561"/>
                    <a:pt x="890" y="3543"/>
                  </a:cubicBezTo>
                  <a:cubicBezTo>
                    <a:pt x="834" y="3524"/>
                    <a:pt x="779" y="3506"/>
                    <a:pt x="723" y="3487"/>
                  </a:cubicBezTo>
                  <a:cubicBezTo>
                    <a:pt x="667" y="3469"/>
                    <a:pt x="649" y="3469"/>
                    <a:pt x="630" y="3431"/>
                  </a:cubicBezTo>
                  <a:cubicBezTo>
                    <a:pt x="593" y="3376"/>
                    <a:pt x="630" y="3357"/>
                    <a:pt x="575" y="3339"/>
                  </a:cubicBezTo>
                  <a:cubicBezTo>
                    <a:pt x="520" y="3320"/>
                    <a:pt x="427" y="3301"/>
                    <a:pt x="427" y="3265"/>
                  </a:cubicBezTo>
                  <a:cubicBezTo>
                    <a:pt x="446" y="3227"/>
                    <a:pt x="483" y="3190"/>
                    <a:pt x="464" y="3135"/>
                  </a:cubicBezTo>
                  <a:cubicBezTo>
                    <a:pt x="427" y="3098"/>
                    <a:pt x="353" y="3060"/>
                    <a:pt x="334" y="3005"/>
                  </a:cubicBezTo>
                  <a:cubicBezTo>
                    <a:pt x="334" y="2949"/>
                    <a:pt x="260" y="2912"/>
                    <a:pt x="334" y="2838"/>
                  </a:cubicBezTo>
                  <a:cubicBezTo>
                    <a:pt x="409" y="2782"/>
                    <a:pt x="427" y="2671"/>
                    <a:pt x="427" y="2634"/>
                  </a:cubicBezTo>
                  <a:cubicBezTo>
                    <a:pt x="409" y="2578"/>
                    <a:pt x="427" y="2541"/>
                    <a:pt x="353" y="2467"/>
                  </a:cubicBezTo>
                  <a:cubicBezTo>
                    <a:pt x="297" y="2393"/>
                    <a:pt x="204" y="2300"/>
                    <a:pt x="186" y="2263"/>
                  </a:cubicBezTo>
                  <a:cubicBezTo>
                    <a:pt x="167" y="2226"/>
                    <a:pt x="186" y="2114"/>
                    <a:pt x="149" y="2077"/>
                  </a:cubicBezTo>
                  <a:cubicBezTo>
                    <a:pt x="130" y="2040"/>
                    <a:pt x="112" y="1892"/>
                    <a:pt x="74" y="1855"/>
                  </a:cubicBezTo>
                  <a:cubicBezTo>
                    <a:pt x="38" y="1817"/>
                    <a:pt x="38" y="1781"/>
                    <a:pt x="56" y="1743"/>
                  </a:cubicBezTo>
                  <a:cubicBezTo>
                    <a:pt x="56" y="1725"/>
                    <a:pt x="0" y="1725"/>
                    <a:pt x="0" y="1725"/>
                  </a:cubicBezTo>
                  <a:cubicBezTo>
                    <a:pt x="0" y="1725"/>
                    <a:pt x="0" y="1614"/>
                    <a:pt x="19" y="1595"/>
                  </a:cubicBezTo>
                  <a:cubicBezTo>
                    <a:pt x="38" y="1576"/>
                    <a:pt x="19" y="1558"/>
                    <a:pt x="112" y="1576"/>
                  </a:cubicBezTo>
                  <a:cubicBezTo>
                    <a:pt x="112" y="1576"/>
                    <a:pt x="186" y="1576"/>
                    <a:pt x="204" y="1595"/>
                  </a:cubicBezTo>
                  <a:cubicBezTo>
                    <a:pt x="223" y="1595"/>
                    <a:pt x="260" y="1651"/>
                    <a:pt x="279" y="1688"/>
                  </a:cubicBezTo>
                  <a:cubicBezTo>
                    <a:pt x="279" y="1706"/>
                    <a:pt x="315" y="1725"/>
                    <a:pt x="353" y="1743"/>
                  </a:cubicBezTo>
                  <a:cubicBezTo>
                    <a:pt x="409" y="1762"/>
                    <a:pt x="464" y="1781"/>
                    <a:pt x="464" y="1781"/>
                  </a:cubicBezTo>
                  <a:cubicBezTo>
                    <a:pt x="723" y="1781"/>
                    <a:pt x="723" y="1781"/>
                    <a:pt x="723" y="1781"/>
                  </a:cubicBezTo>
                  <a:cubicBezTo>
                    <a:pt x="723" y="1781"/>
                    <a:pt x="816" y="1781"/>
                    <a:pt x="834" y="1669"/>
                  </a:cubicBezTo>
                  <a:cubicBezTo>
                    <a:pt x="834" y="1558"/>
                    <a:pt x="871" y="1465"/>
                    <a:pt x="871" y="1354"/>
                  </a:cubicBezTo>
                  <a:cubicBezTo>
                    <a:pt x="871" y="1261"/>
                    <a:pt x="871" y="667"/>
                    <a:pt x="871" y="667"/>
                  </a:cubicBezTo>
                  <a:cubicBezTo>
                    <a:pt x="871" y="667"/>
                    <a:pt x="1076" y="723"/>
                    <a:pt x="1094" y="797"/>
                  </a:cubicBezTo>
                  <a:cubicBezTo>
                    <a:pt x="1112" y="872"/>
                    <a:pt x="1094" y="1001"/>
                    <a:pt x="1094" y="1113"/>
                  </a:cubicBezTo>
                  <a:cubicBezTo>
                    <a:pt x="1094" y="1224"/>
                    <a:pt x="1131" y="1428"/>
                    <a:pt x="1391" y="1298"/>
                  </a:cubicBezTo>
                  <a:cubicBezTo>
                    <a:pt x="1391" y="1298"/>
                    <a:pt x="1521" y="1075"/>
                    <a:pt x="1576" y="1020"/>
                  </a:cubicBezTo>
                  <a:cubicBezTo>
                    <a:pt x="1632" y="946"/>
                    <a:pt x="1669" y="853"/>
                    <a:pt x="1724" y="872"/>
                  </a:cubicBezTo>
                  <a:cubicBezTo>
                    <a:pt x="1780" y="890"/>
                    <a:pt x="1799" y="946"/>
                    <a:pt x="1892" y="964"/>
                  </a:cubicBezTo>
                  <a:cubicBezTo>
                    <a:pt x="1966" y="1001"/>
                    <a:pt x="2207" y="1020"/>
                    <a:pt x="2263" y="946"/>
                  </a:cubicBezTo>
                  <a:cubicBezTo>
                    <a:pt x="2337" y="872"/>
                    <a:pt x="2355" y="816"/>
                    <a:pt x="2392" y="742"/>
                  </a:cubicBezTo>
                  <a:cubicBezTo>
                    <a:pt x="2411" y="667"/>
                    <a:pt x="2485" y="630"/>
                    <a:pt x="2504" y="612"/>
                  </a:cubicBezTo>
                  <a:cubicBezTo>
                    <a:pt x="2541" y="593"/>
                    <a:pt x="2726" y="389"/>
                    <a:pt x="2819" y="296"/>
                  </a:cubicBezTo>
                  <a:cubicBezTo>
                    <a:pt x="2931" y="204"/>
                    <a:pt x="2967" y="166"/>
                    <a:pt x="3042" y="130"/>
                  </a:cubicBezTo>
                  <a:cubicBezTo>
                    <a:pt x="3097" y="92"/>
                    <a:pt x="3172" y="0"/>
                    <a:pt x="3190" y="0"/>
                  </a:cubicBezTo>
                  <a:cubicBezTo>
                    <a:pt x="3208" y="0"/>
                    <a:pt x="3338" y="18"/>
                    <a:pt x="3450" y="55"/>
                  </a:cubicBezTo>
                  <a:cubicBezTo>
                    <a:pt x="3543" y="111"/>
                    <a:pt x="3747" y="148"/>
                    <a:pt x="3747" y="148"/>
                  </a:cubicBezTo>
                  <a:cubicBezTo>
                    <a:pt x="3747" y="148"/>
                    <a:pt x="3765" y="222"/>
                    <a:pt x="3784" y="278"/>
                  </a:cubicBezTo>
                  <a:cubicBezTo>
                    <a:pt x="3784" y="333"/>
                    <a:pt x="3858" y="426"/>
                    <a:pt x="3858" y="537"/>
                  </a:cubicBezTo>
                  <a:cubicBezTo>
                    <a:pt x="3839" y="630"/>
                    <a:pt x="3895" y="649"/>
                    <a:pt x="3858" y="742"/>
                  </a:cubicBezTo>
                  <a:cubicBezTo>
                    <a:pt x="3821" y="816"/>
                    <a:pt x="3784" y="872"/>
                    <a:pt x="3784" y="909"/>
                  </a:cubicBezTo>
                  <a:cubicBezTo>
                    <a:pt x="3784" y="927"/>
                    <a:pt x="3802" y="983"/>
                    <a:pt x="3821" y="1001"/>
                  </a:cubicBezTo>
                  <a:cubicBezTo>
                    <a:pt x="3839" y="1039"/>
                    <a:pt x="3950" y="1131"/>
                    <a:pt x="3950" y="1131"/>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4" name="Freeform 28"/>
            <p:cNvSpPr>
              <a:spLocks noChangeArrowheads="1"/>
            </p:cNvSpPr>
            <p:nvPr/>
          </p:nvSpPr>
          <p:spPr bwMode="auto">
            <a:xfrm>
              <a:off x="5503863" y="6524625"/>
              <a:ext cx="160337" cy="174625"/>
            </a:xfrm>
            <a:custGeom>
              <a:avLst/>
              <a:gdLst>
                <a:gd name="T0" fmla="*/ 445 w 446"/>
                <a:gd name="T1" fmla="*/ 186 h 483"/>
                <a:gd name="T2" fmla="*/ 445 w 446"/>
                <a:gd name="T3" fmla="*/ 186 h 483"/>
                <a:gd name="T4" fmla="*/ 371 w 446"/>
                <a:gd name="T5" fmla="*/ 390 h 483"/>
                <a:gd name="T6" fmla="*/ 130 w 446"/>
                <a:gd name="T7" fmla="*/ 427 h 483"/>
                <a:gd name="T8" fmla="*/ 18 w 446"/>
                <a:gd name="T9" fmla="*/ 223 h 483"/>
                <a:gd name="T10" fmla="*/ 186 w 446"/>
                <a:gd name="T11" fmla="*/ 19 h 483"/>
                <a:gd name="T12" fmla="*/ 445 w 446"/>
                <a:gd name="T13" fmla="*/ 186 h 483"/>
              </a:gdLst>
              <a:ahLst/>
              <a:cxnLst>
                <a:cxn ang="0">
                  <a:pos x="T0" y="T1"/>
                </a:cxn>
                <a:cxn ang="0">
                  <a:pos x="T2" y="T3"/>
                </a:cxn>
                <a:cxn ang="0">
                  <a:pos x="T4" y="T5"/>
                </a:cxn>
                <a:cxn ang="0">
                  <a:pos x="T6" y="T7"/>
                </a:cxn>
                <a:cxn ang="0">
                  <a:pos x="T8" y="T9"/>
                </a:cxn>
                <a:cxn ang="0">
                  <a:pos x="T10" y="T11"/>
                </a:cxn>
                <a:cxn ang="0">
                  <a:pos x="T12" y="T13"/>
                </a:cxn>
              </a:cxnLst>
              <a:rect l="0" t="0" r="r" b="b"/>
              <a:pathLst>
                <a:path w="446" h="483">
                  <a:moveTo>
                    <a:pt x="445" y="186"/>
                  </a:moveTo>
                  <a:lnTo>
                    <a:pt x="445" y="186"/>
                  </a:lnTo>
                  <a:cubicBezTo>
                    <a:pt x="445" y="186"/>
                    <a:pt x="445" y="334"/>
                    <a:pt x="371" y="390"/>
                  </a:cubicBezTo>
                  <a:cubicBezTo>
                    <a:pt x="315" y="446"/>
                    <a:pt x="186" y="482"/>
                    <a:pt x="130" y="427"/>
                  </a:cubicBezTo>
                  <a:cubicBezTo>
                    <a:pt x="74" y="390"/>
                    <a:pt x="0" y="316"/>
                    <a:pt x="18" y="223"/>
                  </a:cubicBezTo>
                  <a:cubicBezTo>
                    <a:pt x="18" y="130"/>
                    <a:pt x="92" y="37"/>
                    <a:pt x="186" y="19"/>
                  </a:cubicBezTo>
                  <a:cubicBezTo>
                    <a:pt x="260" y="0"/>
                    <a:pt x="408" y="75"/>
                    <a:pt x="445" y="18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5" name="Freeform 29"/>
            <p:cNvSpPr>
              <a:spLocks noChangeArrowheads="1"/>
            </p:cNvSpPr>
            <p:nvPr/>
          </p:nvSpPr>
          <p:spPr bwMode="auto">
            <a:xfrm>
              <a:off x="5135563" y="6784975"/>
              <a:ext cx="227012" cy="214313"/>
            </a:xfrm>
            <a:custGeom>
              <a:avLst/>
              <a:gdLst>
                <a:gd name="T0" fmla="*/ 483 w 632"/>
                <a:gd name="T1" fmla="*/ 37 h 595"/>
                <a:gd name="T2" fmla="*/ 483 w 632"/>
                <a:gd name="T3" fmla="*/ 37 h 595"/>
                <a:gd name="T4" fmla="*/ 613 w 632"/>
                <a:gd name="T5" fmla="*/ 204 h 595"/>
                <a:gd name="T6" fmla="*/ 557 w 632"/>
                <a:gd name="T7" fmla="*/ 464 h 595"/>
                <a:gd name="T8" fmla="*/ 335 w 632"/>
                <a:gd name="T9" fmla="*/ 500 h 595"/>
                <a:gd name="T10" fmla="*/ 112 w 632"/>
                <a:gd name="T11" fmla="*/ 519 h 595"/>
                <a:gd name="T12" fmla="*/ 75 w 632"/>
                <a:gd name="T13" fmla="*/ 278 h 595"/>
                <a:gd name="T14" fmla="*/ 242 w 632"/>
                <a:gd name="T15" fmla="*/ 148 h 595"/>
                <a:gd name="T16" fmla="*/ 483 w 632"/>
                <a:gd name="T17" fmla="*/ 3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2" h="595">
                  <a:moveTo>
                    <a:pt x="483" y="37"/>
                  </a:moveTo>
                  <a:lnTo>
                    <a:pt x="483" y="37"/>
                  </a:lnTo>
                  <a:cubicBezTo>
                    <a:pt x="594" y="74"/>
                    <a:pt x="594" y="129"/>
                    <a:pt x="613" y="204"/>
                  </a:cubicBezTo>
                  <a:cubicBezTo>
                    <a:pt x="631" y="278"/>
                    <a:pt x="613" y="445"/>
                    <a:pt x="557" y="464"/>
                  </a:cubicBezTo>
                  <a:cubicBezTo>
                    <a:pt x="501" y="464"/>
                    <a:pt x="409" y="464"/>
                    <a:pt x="335" y="500"/>
                  </a:cubicBezTo>
                  <a:cubicBezTo>
                    <a:pt x="279" y="556"/>
                    <a:pt x="168" y="594"/>
                    <a:pt x="112" y="519"/>
                  </a:cubicBezTo>
                  <a:cubicBezTo>
                    <a:pt x="75" y="464"/>
                    <a:pt x="0" y="334"/>
                    <a:pt x="75" y="278"/>
                  </a:cubicBezTo>
                  <a:cubicBezTo>
                    <a:pt x="130" y="223"/>
                    <a:pt x="168" y="204"/>
                    <a:pt x="242" y="148"/>
                  </a:cubicBezTo>
                  <a:cubicBezTo>
                    <a:pt x="316" y="93"/>
                    <a:pt x="335" y="0"/>
                    <a:pt x="483"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6" name="Freeform 30"/>
            <p:cNvSpPr>
              <a:spLocks noChangeArrowheads="1"/>
            </p:cNvSpPr>
            <p:nvPr/>
          </p:nvSpPr>
          <p:spPr bwMode="auto">
            <a:xfrm>
              <a:off x="4562475" y="5768975"/>
              <a:ext cx="835025" cy="901700"/>
            </a:xfrm>
            <a:custGeom>
              <a:avLst/>
              <a:gdLst>
                <a:gd name="T0" fmla="*/ 0 w 2320"/>
                <a:gd name="T1" fmla="*/ 1799 h 2505"/>
                <a:gd name="T2" fmla="*/ 0 w 2320"/>
                <a:gd name="T3" fmla="*/ 1799 h 2505"/>
                <a:gd name="T4" fmla="*/ 19 w 2320"/>
                <a:gd name="T5" fmla="*/ 1076 h 2505"/>
                <a:gd name="T6" fmla="*/ 93 w 2320"/>
                <a:gd name="T7" fmla="*/ 1039 h 2505"/>
                <a:gd name="T8" fmla="*/ 241 w 2320"/>
                <a:gd name="T9" fmla="*/ 1057 h 2505"/>
                <a:gd name="T10" fmla="*/ 316 w 2320"/>
                <a:gd name="T11" fmla="*/ 761 h 2505"/>
                <a:gd name="T12" fmla="*/ 297 w 2320"/>
                <a:gd name="T13" fmla="*/ 371 h 2505"/>
                <a:gd name="T14" fmla="*/ 353 w 2320"/>
                <a:gd name="T15" fmla="*/ 185 h 2505"/>
                <a:gd name="T16" fmla="*/ 576 w 2320"/>
                <a:gd name="T17" fmla="*/ 130 h 2505"/>
                <a:gd name="T18" fmla="*/ 798 w 2320"/>
                <a:gd name="T19" fmla="*/ 93 h 2505"/>
                <a:gd name="T20" fmla="*/ 891 w 2320"/>
                <a:gd name="T21" fmla="*/ 111 h 2505"/>
                <a:gd name="T22" fmla="*/ 965 w 2320"/>
                <a:gd name="T23" fmla="*/ 167 h 2505"/>
                <a:gd name="T24" fmla="*/ 1076 w 2320"/>
                <a:gd name="T25" fmla="*/ 167 h 2505"/>
                <a:gd name="T26" fmla="*/ 1224 w 2320"/>
                <a:gd name="T27" fmla="*/ 74 h 2505"/>
                <a:gd name="T28" fmla="*/ 1354 w 2320"/>
                <a:gd name="T29" fmla="*/ 37 h 2505"/>
                <a:gd name="T30" fmla="*/ 1392 w 2320"/>
                <a:gd name="T31" fmla="*/ 0 h 2505"/>
                <a:gd name="T32" fmla="*/ 1503 w 2320"/>
                <a:gd name="T33" fmla="*/ 93 h 2505"/>
                <a:gd name="T34" fmla="*/ 1633 w 2320"/>
                <a:gd name="T35" fmla="*/ 408 h 2505"/>
                <a:gd name="T36" fmla="*/ 1855 w 2320"/>
                <a:gd name="T37" fmla="*/ 612 h 2505"/>
                <a:gd name="T38" fmla="*/ 2004 w 2320"/>
                <a:gd name="T39" fmla="*/ 853 h 2505"/>
                <a:gd name="T40" fmla="*/ 2301 w 2320"/>
                <a:gd name="T41" fmla="*/ 1094 h 2505"/>
                <a:gd name="T42" fmla="*/ 2319 w 2320"/>
                <a:gd name="T43" fmla="*/ 1132 h 2505"/>
                <a:gd name="T44" fmla="*/ 2189 w 2320"/>
                <a:gd name="T45" fmla="*/ 1243 h 2505"/>
                <a:gd name="T46" fmla="*/ 2041 w 2320"/>
                <a:gd name="T47" fmla="*/ 1354 h 2505"/>
                <a:gd name="T48" fmla="*/ 1744 w 2320"/>
                <a:gd name="T49" fmla="*/ 1651 h 2505"/>
                <a:gd name="T50" fmla="*/ 1633 w 2320"/>
                <a:gd name="T51" fmla="*/ 1744 h 2505"/>
                <a:gd name="T52" fmla="*/ 1540 w 2320"/>
                <a:gd name="T53" fmla="*/ 1836 h 2505"/>
                <a:gd name="T54" fmla="*/ 1392 w 2320"/>
                <a:gd name="T55" fmla="*/ 2078 h 2505"/>
                <a:gd name="T56" fmla="*/ 1262 w 2320"/>
                <a:gd name="T57" fmla="*/ 2133 h 2505"/>
                <a:gd name="T58" fmla="*/ 1002 w 2320"/>
                <a:gd name="T59" fmla="*/ 2096 h 2505"/>
                <a:gd name="T60" fmla="*/ 891 w 2320"/>
                <a:gd name="T61" fmla="*/ 2041 h 2505"/>
                <a:gd name="T62" fmla="*/ 798 w 2320"/>
                <a:gd name="T63" fmla="*/ 2022 h 2505"/>
                <a:gd name="T64" fmla="*/ 576 w 2320"/>
                <a:gd name="T65" fmla="*/ 2319 h 2505"/>
                <a:gd name="T66" fmla="*/ 520 w 2320"/>
                <a:gd name="T67" fmla="*/ 2430 h 2505"/>
                <a:gd name="T68" fmla="*/ 279 w 2320"/>
                <a:gd name="T69" fmla="*/ 2449 h 2505"/>
                <a:gd name="T70" fmla="*/ 223 w 2320"/>
                <a:gd name="T71" fmla="*/ 2226 h 2505"/>
                <a:gd name="T72" fmla="*/ 223 w 2320"/>
                <a:gd name="T73" fmla="*/ 1929 h 2505"/>
                <a:gd name="T74" fmla="*/ 0 w 2320"/>
                <a:gd name="T75" fmla="*/ 1799 h 2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20" h="2505">
                  <a:moveTo>
                    <a:pt x="0" y="1799"/>
                  </a:moveTo>
                  <a:lnTo>
                    <a:pt x="0" y="1799"/>
                  </a:lnTo>
                  <a:cubicBezTo>
                    <a:pt x="19" y="1076"/>
                    <a:pt x="19" y="1076"/>
                    <a:pt x="19" y="1076"/>
                  </a:cubicBezTo>
                  <a:cubicBezTo>
                    <a:pt x="19" y="1076"/>
                    <a:pt x="19" y="1039"/>
                    <a:pt x="93" y="1039"/>
                  </a:cubicBezTo>
                  <a:cubicBezTo>
                    <a:pt x="149" y="1020"/>
                    <a:pt x="205" y="1076"/>
                    <a:pt x="241" y="1057"/>
                  </a:cubicBezTo>
                  <a:cubicBezTo>
                    <a:pt x="297" y="1039"/>
                    <a:pt x="316" y="816"/>
                    <a:pt x="316" y="761"/>
                  </a:cubicBezTo>
                  <a:cubicBezTo>
                    <a:pt x="316" y="686"/>
                    <a:pt x="297" y="408"/>
                    <a:pt x="297" y="371"/>
                  </a:cubicBezTo>
                  <a:cubicBezTo>
                    <a:pt x="297" y="334"/>
                    <a:pt x="316" y="204"/>
                    <a:pt x="353" y="185"/>
                  </a:cubicBezTo>
                  <a:cubicBezTo>
                    <a:pt x="408" y="167"/>
                    <a:pt x="538" y="149"/>
                    <a:pt x="576" y="130"/>
                  </a:cubicBezTo>
                  <a:cubicBezTo>
                    <a:pt x="631" y="130"/>
                    <a:pt x="779" y="111"/>
                    <a:pt x="798" y="93"/>
                  </a:cubicBezTo>
                  <a:cubicBezTo>
                    <a:pt x="817" y="93"/>
                    <a:pt x="872" y="93"/>
                    <a:pt x="891" y="111"/>
                  </a:cubicBezTo>
                  <a:cubicBezTo>
                    <a:pt x="891" y="111"/>
                    <a:pt x="947" y="167"/>
                    <a:pt x="965" y="167"/>
                  </a:cubicBezTo>
                  <a:cubicBezTo>
                    <a:pt x="1002" y="185"/>
                    <a:pt x="1039" y="204"/>
                    <a:pt x="1076" y="167"/>
                  </a:cubicBezTo>
                  <a:cubicBezTo>
                    <a:pt x="1113" y="111"/>
                    <a:pt x="1150" y="74"/>
                    <a:pt x="1224" y="74"/>
                  </a:cubicBezTo>
                  <a:cubicBezTo>
                    <a:pt x="1318" y="55"/>
                    <a:pt x="1354" y="55"/>
                    <a:pt x="1354" y="37"/>
                  </a:cubicBezTo>
                  <a:cubicBezTo>
                    <a:pt x="1373" y="19"/>
                    <a:pt x="1392" y="0"/>
                    <a:pt x="1392" y="0"/>
                  </a:cubicBezTo>
                  <a:cubicBezTo>
                    <a:pt x="1392" y="0"/>
                    <a:pt x="1466" y="37"/>
                    <a:pt x="1503" y="93"/>
                  </a:cubicBezTo>
                  <a:cubicBezTo>
                    <a:pt x="1521" y="149"/>
                    <a:pt x="1559" y="334"/>
                    <a:pt x="1633" y="408"/>
                  </a:cubicBezTo>
                  <a:cubicBezTo>
                    <a:pt x="1707" y="482"/>
                    <a:pt x="1744" y="501"/>
                    <a:pt x="1855" y="612"/>
                  </a:cubicBezTo>
                  <a:cubicBezTo>
                    <a:pt x="1948" y="723"/>
                    <a:pt x="1911" y="742"/>
                    <a:pt x="2004" y="853"/>
                  </a:cubicBezTo>
                  <a:cubicBezTo>
                    <a:pt x="2096" y="965"/>
                    <a:pt x="2263" y="1057"/>
                    <a:pt x="2301" y="1094"/>
                  </a:cubicBezTo>
                  <a:cubicBezTo>
                    <a:pt x="2319" y="1113"/>
                    <a:pt x="2319" y="1132"/>
                    <a:pt x="2319" y="1132"/>
                  </a:cubicBezTo>
                  <a:cubicBezTo>
                    <a:pt x="2319" y="1132"/>
                    <a:pt x="2208" y="1243"/>
                    <a:pt x="2189" y="1243"/>
                  </a:cubicBezTo>
                  <a:cubicBezTo>
                    <a:pt x="2171" y="1262"/>
                    <a:pt x="2078" y="1317"/>
                    <a:pt x="2041" y="1354"/>
                  </a:cubicBezTo>
                  <a:cubicBezTo>
                    <a:pt x="2004" y="1391"/>
                    <a:pt x="1763" y="1595"/>
                    <a:pt x="1744" y="1651"/>
                  </a:cubicBezTo>
                  <a:cubicBezTo>
                    <a:pt x="1725" y="1688"/>
                    <a:pt x="1633" y="1744"/>
                    <a:pt x="1633" y="1744"/>
                  </a:cubicBezTo>
                  <a:cubicBezTo>
                    <a:pt x="1633" y="1744"/>
                    <a:pt x="1559" y="1781"/>
                    <a:pt x="1540" y="1836"/>
                  </a:cubicBezTo>
                  <a:cubicBezTo>
                    <a:pt x="1521" y="1874"/>
                    <a:pt x="1466" y="2022"/>
                    <a:pt x="1392" y="2078"/>
                  </a:cubicBezTo>
                  <a:cubicBezTo>
                    <a:pt x="1392" y="2078"/>
                    <a:pt x="1336" y="2133"/>
                    <a:pt x="1262" y="2133"/>
                  </a:cubicBezTo>
                  <a:cubicBezTo>
                    <a:pt x="1188" y="2133"/>
                    <a:pt x="1021" y="2115"/>
                    <a:pt x="1002" y="2096"/>
                  </a:cubicBezTo>
                  <a:cubicBezTo>
                    <a:pt x="965" y="2096"/>
                    <a:pt x="891" y="2041"/>
                    <a:pt x="891" y="2041"/>
                  </a:cubicBezTo>
                  <a:cubicBezTo>
                    <a:pt x="872" y="2022"/>
                    <a:pt x="835" y="1966"/>
                    <a:pt x="798" y="2022"/>
                  </a:cubicBezTo>
                  <a:cubicBezTo>
                    <a:pt x="742" y="2096"/>
                    <a:pt x="612" y="2301"/>
                    <a:pt x="576" y="2319"/>
                  </a:cubicBezTo>
                  <a:cubicBezTo>
                    <a:pt x="557" y="2356"/>
                    <a:pt x="520" y="2430"/>
                    <a:pt x="520" y="2430"/>
                  </a:cubicBezTo>
                  <a:cubicBezTo>
                    <a:pt x="520" y="2430"/>
                    <a:pt x="390" y="2504"/>
                    <a:pt x="279" y="2449"/>
                  </a:cubicBezTo>
                  <a:cubicBezTo>
                    <a:pt x="279" y="2449"/>
                    <a:pt x="223" y="2393"/>
                    <a:pt x="223" y="2226"/>
                  </a:cubicBezTo>
                  <a:cubicBezTo>
                    <a:pt x="223" y="2078"/>
                    <a:pt x="241" y="1966"/>
                    <a:pt x="223" y="1929"/>
                  </a:cubicBezTo>
                  <a:cubicBezTo>
                    <a:pt x="205" y="1892"/>
                    <a:pt x="56" y="1799"/>
                    <a:pt x="0" y="179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7" name="Freeform 31"/>
            <p:cNvSpPr>
              <a:spLocks noChangeArrowheads="1"/>
            </p:cNvSpPr>
            <p:nvPr/>
          </p:nvSpPr>
          <p:spPr bwMode="auto">
            <a:xfrm>
              <a:off x="5470525" y="5127625"/>
              <a:ext cx="982663" cy="1449388"/>
            </a:xfrm>
            <a:custGeom>
              <a:avLst/>
              <a:gdLst>
                <a:gd name="T0" fmla="*/ 538 w 2728"/>
                <a:gd name="T1" fmla="*/ 4026 h 4027"/>
                <a:gd name="T2" fmla="*/ 538 w 2728"/>
                <a:gd name="T3" fmla="*/ 4026 h 4027"/>
                <a:gd name="T4" fmla="*/ 408 w 2728"/>
                <a:gd name="T5" fmla="*/ 3914 h 4027"/>
                <a:gd name="T6" fmla="*/ 390 w 2728"/>
                <a:gd name="T7" fmla="*/ 3822 h 4027"/>
                <a:gd name="T8" fmla="*/ 464 w 2728"/>
                <a:gd name="T9" fmla="*/ 3617 h 4027"/>
                <a:gd name="T10" fmla="*/ 445 w 2728"/>
                <a:gd name="T11" fmla="*/ 3506 h 4027"/>
                <a:gd name="T12" fmla="*/ 464 w 2728"/>
                <a:gd name="T13" fmla="*/ 3395 h 4027"/>
                <a:gd name="T14" fmla="*/ 390 w 2728"/>
                <a:gd name="T15" fmla="*/ 3246 h 4027"/>
                <a:gd name="T16" fmla="*/ 353 w 2728"/>
                <a:gd name="T17" fmla="*/ 3061 h 4027"/>
                <a:gd name="T18" fmla="*/ 556 w 2728"/>
                <a:gd name="T19" fmla="*/ 2746 h 4027"/>
                <a:gd name="T20" fmla="*/ 650 w 2728"/>
                <a:gd name="T21" fmla="*/ 2560 h 4027"/>
                <a:gd name="T22" fmla="*/ 779 w 2728"/>
                <a:gd name="T23" fmla="*/ 2245 h 4027"/>
                <a:gd name="T24" fmla="*/ 798 w 2728"/>
                <a:gd name="T25" fmla="*/ 1855 h 4027"/>
                <a:gd name="T26" fmla="*/ 705 w 2728"/>
                <a:gd name="T27" fmla="*/ 1577 h 4027"/>
                <a:gd name="T28" fmla="*/ 427 w 2728"/>
                <a:gd name="T29" fmla="*/ 1447 h 4027"/>
                <a:gd name="T30" fmla="*/ 149 w 2728"/>
                <a:gd name="T31" fmla="*/ 1354 h 4027"/>
                <a:gd name="T32" fmla="*/ 56 w 2728"/>
                <a:gd name="T33" fmla="*/ 1224 h 4027"/>
                <a:gd name="T34" fmla="*/ 390 w 2728"/>
                <a:gd name="T35" fmla="*/ 1020 h 4027"/>
                <a:gd name="T36" fmla="*/ 724 w 2728"/>
                <a:gd name="T37" fmla="*/ 909 h 4027"/>
                <a:gd name="T38" fmla="*/ 983 w 2728"/>
                <a:gd name="T39" fmla="*/ 909 h 4027"/>
                <a:gd name="T40" fmla="*/ 1169 w 2728"/>
                <a:gd name="T41" fmla="*/ 1132 h 4027"/>
                <a:gd name="T42" fmla="*/ 1169 w 2728"/>
                <a:gd name="T43" fmla="*/ 1188 h 4027"/>
                <a:gd name="T44" fmla="*/ 1150 w 2728"/>
                <a:gd name="T45" fmla="*/ 1373 h 4027"/>
                <a:gd name="T46" fmla="*/ 1262 w 2728"/>
                <a:gd name="T47" fmla="*/ 1595 h 4027"/>
                <a:gd name="T48" fmla="*/ 1466 w 2728"/>
                <a:gd name="T49" fmla="*/ 1391 h 4027"/>
                <a:gd name="T50" fmla="*/ 1410 w 2728"/>
                <a:gd name="T51" fmla="*/ 983 h 4027"/>
                <a:gd name="T52" fmla="*/ 1317 w 2728"/>
                <a:gd name="T53" fmla="*/ 149 h 4027"/>
                <a:gd name="T54" fmla="*/ 1595 w 2728"/>
                <a:gd name="T55" fmla="*/ 297 h 4027"/>
                <a:gd name="T56" fmla="*/ 2022 w 2728"/>
                <a:gd name="T57" fmla="*/ 241 h 4027"/>
                <a:gd name="T58" fmla="*/ 2449 w 2728"/>
                <a:gd name="T59" fmla="*/ 149 h 4027"/>
                <a:gd name="T60" fmla="*/ 2616 w 2728"/>
                <a:gd name="T61" fmla="*/ 37 h 4027"/>
                <a:gd name="T62" fmla="*/ 2708 w 2728"/>
                <a:gd name="T63" fmla="*/ 56 h 4027"/>
                <a:gd name="T64" fmla="*/ 2671 w 2728"/>
                <a:gd name="T65" fmla="*/ 464 h 4027"/>
                <a:gd name="T66" fmla="*/ 2690 w 2728"/>
                <a:gd name="T67" fmla="*/ 687 h 4027"/>
                <a:gd name="T68" fmla="*/ 2634 w 2728"/>
                <a:gd name="T69" fmla="*/ 872 h 4027"/>
                <a:gd name="T70" fmla="*/ 2634 w 2728"/>
                <a:gd name="T71" fmla="*/ 1002 h 4027"/>
                <a:gd name="T72" fmla="*/ 2671 w 2728"/>
                <a:gd name="T73" fmla="*/ 1150 h 4027"/>
                <a:gd name="T74" fmla="*/ 2708 w 2728"/>
                <a:gd name="T75" fmla="*/ 1188 h 4027"/>
                <a:gd name="T76" fmla="*/ 2560 w 2728"/>
                <a:gd name="T77" fmla="*/ 1373 h 4027"/>
                <a:gd name="T78" fmla="*/ 2282 w 2728"/>
                <a:gd name="T79" fmla="*/ 1595 h 4027"/>
                <a:gd name="T80" fmla="*/ 2004 w 2728"/>
                <a:gd name="T81" fmla="*/ 1707 h 4027"/>
                <a:gd name="T82" fmla="*/ 1911 w 2728"/>
                <a:gd name="T83" fmla="*/ 1707 h 4027"/>
                <a:gd name="T84" fmla="*/ 1799 w 2728"/>
                <a:gd name="T85" fmla="*/ 1855 h 4027"/>
                <a:gd name="T86" fmla="*/ 1688 w 2728"/>
                <a:gd name="T87" fmla="*/ 1966 h 4027"/>
                <a:gd name="T88" fmla="*/ 1614 w 2728"/>
                <a:gd name="T89" fmla="*/ 2078 h 4027"/>
                <a:gd name="T90" fmla="*/ 1466 w 2728"/>
                <a:gd name="T91" fmla="*/ 2096 h 4027"/>
                <a:gd name="T92" fmla="*/ 1466 w 2728"/>
                <a:gd name="T93" fmla="*/ 2171 h 4027"/>
                <a:gd name="T94" fmla="*/ 1317 w 2728"/>
                <a:gd name="T95" fmla="*/ 2337 h 4027"/>
                <a:gd name="T96" fmla="*/ 1150 w 2728"/>
                <a:gd name="T97" fmla="*/ 2486 h 4027"/>
                <a:gd name="T98" fmla="*/ 1262 w 2728"/>
                <a:gd name="T99" fmla="*/ 2783 h 4027"/>
                <a:gd name="T100" fmla="*/ 1243 w 2728"/>
                <a:gd name="T101" fmla="*/ 3414 h 4027"/>
                <a:gd name="T102" fmla="*/ 1021 w 2728"/>
                <a:gd name="T103" fmla="*/ 3747 h 4027"/>
                <a:gd name="T104" fmla="*/ 612 w 2728"/>
                <a:gd name="T105" fmla="*/ 3896 h 4027"/>
                <a:gd name="T106" fmla="*/ 538 w 2728"/>
                <a:gd name="T107" fmla="*/ 4026 h 4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28" h="4027">
                  <a:moveTo>
                    <a:pt x="538" y="4026"/>
                  </a:moveTo>
                  <a:lnTo>
                    <a:pt x="538" y="4026"/>
                  </a:lnTo>
                  <a:cubicBezTo>
                    <a:pt x="538" y="4026"/>
                    <a:pt x="427" y="3952"/>
                    <a:pt x="408" y="3914"/>
                  </a:cubicBezTo>
                  <a:cubicBezTo>
                    <a:pt x="390" y="3859"/>
                    <a:pt x="390" y="3859"/>
                    <a:pt x="390" y="3822"/>
                  </a:cubicBezTo>
                  <a:cubicBezTo>
                    <a:pt x="408" y="3766"/>
                    <a:pt x="464" y="3636"/>
                    <a:pt x="464" y="3617"/>
                  </a:cubicBezTo>
                  <a:cubicBezTo>
                    <a:pt x="464" y="3599"/>
                    <a:pt x="445" y="3543"/>
                    <a:pt x="445" y="3506"/>
                  </a:cubicBezTo>
                  <a:cubicBezTo>
                    <a:pt x="445" y="3469"/>
                    <a:pt x="464" y="3414"/>
                    <a:pt x="464" y="3395"/>
                  </a:cubicBezTo>
                  <a:cubicBezTo>
                    <a:pt x="445" y="3376"/>
                    <a:pt x="408" y="3284"/>
                    <a:pt x="390" y="3246"/>
                  </a:cubicBezTo>
                  <a:cubicBezTo>
                    <a:pt x="371" y="3209"/>
                    <a:pt x="353" y="3061"/>
                    <a:pt x="353" y="3061"/>
                  </a:cubicBezTo>
                  <a:cubicBezTo>
                    <a:pt x="353" y="3061"/>
                    <a:pt x="520" y="2820"/>
                    <a:pt x="556" y="2746"/>
                  </a:cubicBezTo>
                  <a:cubicBezTo>
                    <a:pt x="594" y="2672"/>
                    <a:pt x="594" y="2634"/>
                    <a:pt x="650" y="2560"/>
                  </a:cubicBezTo>
                  <a:cubicBezTo>
                    <a:pt x="724" y="2486"/>
                    <a:pt x="835" y="2412"/>
                    <a:pt x="779" y="2245"/>
                  </a:cubicBezTo>
                  <a:cubicBezTo>
                    <a:pt x="742" y="2096"/>
                    <a:pt x="798" y="1948"/>
                    <a:pt x="798" y="1855"/>
                  </a:cubicBezTo>
                  <a:cubicBezTo>
                    <a:pt x="779" y="1781"/>
                    <a:pt x="761" y="1614"/>
                    <a:pt x="705" y="1577"/>
                  </a:cubicBezTo>
                  <a:cubicBezTo>
                    <a:pt x="631" y="1521"/>
                    <a:pt x="464" y="1465"/>
                    <a:pt x="427" y="1447"/>
                  </a:cubicBezTo>
                  <a:cubicBezTo>
                    <a:pt x="371" y="1429"/>
                    <a:pt x="167" y="1373"/>
                    <a:pt x="149" y="1354"/>
                  </a:cubicBezTo>
                  <a:cubicBezTo>
                    <a:pt x="130" y="1336"/>
                    <a:pt x="0" y="1299"/>
                    <a:pt x="56" y="1224"/>
                  </a:cubicBezTo>
                  <a:cubicBezTo>
                    <a:pt x="130" y="1150"/>
                    <a:pt x="297" y="1058"/>
                    <a:pt x="390" y="1020"/>
                  </a:cubicBezTo>
                  <a:cubicBezTo>
                    <a:pt x="482" y="983"/>
                    <a:pt x="668" y="891"/>
                    <a:pt x="724" y="909"/>
                  </a:cubicBezTo>
                  <a:cubicBezTo>
                    <a:pt x="798" y="909"/>
                    <a:pt x="909" y="891"/>
                    <a:pt x="983" y="909"/>
                  </a:cubicBezTo>
                  <a:cubicBezTo>
                    <a:pt x="1057" y="928"/>
                    <a:pt x="1169" y="1076"/>
                    <a:pt x="1169" y="1132"/>
                  </a:cubicBezTo>
                  <a:cubicBezTo>
                    <a:pt x="1169" y="1188"/>
                    <a:pt x="1169" y="1188"/>
                    <a:pt x="1169" y="1188"/>
                  </a:cubicBezTo>
                  <a:cubicBezTo>
                    <a:pt x="1169" y="1188"/>
                    <a:pt x="1150" y="1317"/>
                    <a:pt x="1150" y="1373"/>
                  </a:cubicBezTo>
                  <a:cubicBezTo>
                    <a:pt x="1132" y="1429"/>
                    <a:pt x="1169" y="1614"/>
                    <a:pt x="1262" y="1595"/>
                  </a:cubicBezTo>
                  <a:cubicBezTo>
                    <a:pt x="1354" y="1595"/>
                    <a:pt x="1410" y="1484"/>
                    <a:pt x="1466" y="1391"/>
                  </a:cubicBezTo>
                  <a:cubicBezTo>
                    <a:pt x="1521" y="1299"/>
                    <a:pt x="1466" y="1039"/>
                    <a:pt x="1410" y="983"/>
                  </a:cubicBezTo>
                  <a:cubicBezTo>
                    <a:pt x="1354" y="928"/>
                    <a:pt x="1132" y="408"/>
                    <a:pt x="1317" y="149"/>
                  </a:cubicBezTo>
                  <a:cubicBezTo>
                    <a:pt x="1317" y="149"/>
                    <a:pt x="1521" y="278"/>
                    <a:pt x="1595" y="297"/>
                  </a:cubicBezTo>
                  <a:cubicBezTo>
                    <a:pt x="1669" y="297"/>
                    <a:pt x="1874" y="297"/>
                    <a:pt x="2022" y="241"/>
                  </a:cubicBezTo>
                  <a:cubicBezTo>
                    <a:pt x="2170" y="186"/>
                    <a:pt x="2356" y="149"/>
                    <a:pt x="2449" y="149"/>
                  </a:cubicBezTo>
                  <a:cubicBezTo>
                    <a:pt x="2541" y="130"/>
                    <a:pt x="2597" y="56"/>
                    <a:pt x="2616" y="37"/>
                  </a:cubicBezTo>
                  <a:cubicBezTo>
                    <a:pt x="2634" y="19"/>
                    <a:pt x="2690" y="0"/>
                    <a:pt x="2708" y="56"/>
                  </a:cubicBezTo>
                  <a:cubicBezTo>
                    <a:pt x="2727" y="111"/>
                    <a:pt x="2671" y="390"/>
                    <a:pt x="2671" y="464"/>
                  </a:cubicBezTo>
                  <a:cubicBezTo>
                    <a:pt x="2671" y="538"/>
                    <a:pt x="2690" y="631"/>
                    <a:pt x="2690" y="687"/>
                  </a:cubicBezTo>
                  <a:cubicBezTo>
                    <a:pt x="2690" y="742"/>
                    <a:pt x="2653" y="779"/>
                    <a:pt x="2634" y="872"/>
                  </a:cubicBezTo>
                  <a:cubicBezTo>
                    <a:pt x="2616" y="946"/>
                    <a:pt x="2616" y="928"/>
                    <a:pt x="2634" y="1002"/>
                  </a:cubicBezTo>
                  <a:cubicBezTo>
                    <a:pt x="2634" y="1076"/>
                    <a:pt x="2653" y="1150"/>
                    <a:pt x="2671" y="1150"/>
                  </a:cubicBezTo>
                  <a:cubicBezTo>
                    <a:pt x="2690" y="1169"/>
                    <a:pt x="2708" y="1188"/>
                    <a:pt x="2708" y="1188"/>
                  </a:cubicBezTo>
                  <a:cubicBezTo>
                    <a:pt x="2708" y="1188"/>
                    <a:pt x="2597" y="1317"/>
                    <a:pt x="2560" y="1373"/>
                  </a:cubicBezTo>
                  <a:cubicBezTo>
                    <a:pt x="2523" y="1429"/>
                    <a:pt x="2375" y="1540"/>
                    <a:pt x="2282" y="1595"/>
                  </a:cubicBezTo>
                  <a:cubicBezTo>
                    <a:pt x="2170" y="1651"/>
                    <a:pt x="2040" y="1688"/>
                    <a:pt x="2004" y="1707"/>
                  </a:cubicBezTo>
                  <a:cubicBezTo>
                    <a:pt x="1966" y="1707"/>
                    <a:pt x="1911" y="1707"/>
                    <a:pt x="1911" y="1707"/>
                  </a:cubicBezTo>
                  <a:cubicBezTo>
                    <a:pt x="1911" y="1707"/>
                    <a:pt x="1837" y="1781"/>
                    <a:pt x="1799" y="1855"/>
                  </a:cubicBezTo>
                  <a:cubicBezTo>
                    <a:pt x="1763" y="1911"/>
                    <a:pt x="1688" y="1966"/>
                    <a:pt x="1688" y="1966"/>
                  </a:cubicBezTo>
                  <a:cubicBezTo>
                    <a:pt x="1688" y="1966"/>
                    <a:pt x="1633" y="2078"/>
                    <a:pt x="1614" y="2078"/>
                  </a:cubicBezTo>
                  <a:lnTo>
                    <a:pt x="1466" y="2096"/>
                  </a:lnTo>
                  <a:cubicBezTo>
                    <a:pt x="1466" y="2171"/>
                    <a:pt x="1466" y="2171"/>
                    <a:pt x="1466" y="2171"/>
                  </a:cubicBezTo>
                  <a:cubicBezTo>
                    <a:pt x="1466" y="2171"/>
                    <a:pt x="1336" y="2319"/>
                    <a:pt x="1317" y="2337"/>
                  </a:cubicBezTo>
                  <a:cubicBezTo>
                    <a:pt x="1298" y="2375"/>
                    <a:pt x="1150" y="2486"/>
                    <a:pt x="1150" y="2486"/>
                  </a:cubicBezTo>
                  <a:cubicBezTo>
                    <a:pt x="1150" y="2486"/>
                    <a:pt x="1243" y="2672"/>
                    <a:pt x="1262" y="2783"/>
                  </a:cubicBezTo>
                  <a:cubicBezTo>
                    <a:pt x="1280" y="2894"/>
                    <a:pt x="1243" y="3414"/>
                    <a:pt x="1243" y="3414"/>
                  </a:cubicBezTo>
                  <a:cubicBezTo>
                    <a:pt x="1243" y="3414"/>
                    <a:pt x="1224" y="3673"/>
                    <a:pt x="1021" y="3747"/>
                  </a:cubicBezTo>
                  <a:cubicBezTo>
                    <a:pt x="798" y="3822"/>
                    <a:pt x="650" y="3859"/>
                    <a:pt x="612" y="3896"/>
                  </a:cubicBezTo>
                  <a:cubicBezTo>
                    <a:pt x="575" y="3952"/>
                    <a:pt x="520" y="3970"/>
                    <a:pt x="538" y="402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4" name="Freeform 32"/>
            <p:cNvSpPr>
              <a:spLocks noChangeArrowheads="1"/>
            </p:cNvSpPr>
            <p:nvPr/>
          </p:nvSpPr>
          <p:spPr bwMode="auto">
            <a:xfrm>
              <a:off x="5089525" y="5568950"/>
              <a:ext cx="668338" cy="661988"/>
            </a:xfrm>
            <a:custGeom>
              <a:avLst/>
              <a:gdLst>
                <a:gd name="T0" fmla="*/ 0 w 1856"/>
                <a:gd name="T1" fmla="*/ 594 h 1838"/>
                <a:gd name="T2" fmla="*/ 0 w 1856"/>
                <a:gd name="T3" fmla="*/ 594 h 1838"/>
                <a:gd name="T4" fmla="*/ 55 w 1856"/>
                <a:gd name="T5" fmla="*/ 706 h 1838"/>
                <a:gd name="T6" fmla="*/ 111 w 1856"/>
                <a:gd name="T7" fmla="*/ 909 h 1838"/>
                <a:gd name="T8" fmla="*/ 278 w 1856"/>
                <a:gd name="T9" fmla="*/ 1077 h 1838"/>
                <a:gd name="T10" fmla="*/ 445 w 1856"/>
                <a:gd name="T11" fmla="*/ 1243 h 1838"/>
                <a:gd name="T12" fmla="*/ 575 w 1856"/>
                <a:gd name="T13" fmla="*/ 1429 h 1838"/>
                <a:gd name="T14" fmla="*/ 816 w 1856"/>
                <a:gd name="T15" fmla="*/ 1633 h 1838"/>
                <a:gd name="T16" fmla="*/ 853 w 1856"/>
                <a:gd name="T17" fmla="*/ 1689 h 1838"/>
                <a:gd name="T18" fmla="*/ 1039 w 1856"/>
                <a:gd name="T19" fmla="*/ 1725 h 1838"/>
                <a:gd name="T20" fmla="*/ 1410 w 1856"/>
                <a:gd name="T21" fmla="*/ 1837 h 1838"/>
                <a:gd name="T22" fmla="*/ 1558 w 1856"/>
                <a:gd name="T23" fmla="*/ 1633 h 1838"/>
                <a:gd name="T24" fmla="*/ 1651 w 1856"/>
                <a:gd name="T25" fmla="*/ 1448 h 1838"/>
                <a:gd name="T26" fmla="*/ 1743 w 1856"/>
                <a:gd name="T27" fmla="*/ 1299 h 1838"/>
                <a:gd name="T28" fmla="*/ 1836 w 1856"/>
                <a:gd name="T29" fmla="*/ 1188 h 1838"/>
                <a:gd name="T30" fmla="*/ 1836 w 1856"/>
                <a:gd name="T31" fmla="*/ 1021 h 1838"/>
                <a:gd name="T32" fmla="*/ 1836 w 1856"/>
                <a:gd name="T33" fmla="*/ 761 h 1838"/>
                <a:gd name="T34" fmla="*/ 1818 w 1856"/>
                <a:gd name="T35" fmla="*/ 464 h 1838"/>
                <a:gd name="T36" fmla="*/ 1725 w 1856"/>
                <a:gd name="T37" fmla="*/ 316 h 1838"/>
                <a:gd name="T38" fmla="*/ 1317 w 1856"/>
                <a:gd name="T39" fmla="*/ 167 h 1838"/>
                <a:gd name="T40" fmla="*/ 1131 w 1856"/>
                <a:gd name="T41" fmla="*/ 93 h 1838"/>
                <a:gd name="T42" fmla="*/ 1094 w 1856"/>
                <a:gd name="T43" fmla="*/ 19 h 1838"/>
                <a:gd name="T44" fmla="*/ 1039 w 1856"/>
                <a:gd name="T45" fmla="*/ 19 h 1838"/>
                <a:gd name="T46" fmla="*/ 835 w 1856"/>
                <a:gd name="T47" fmla="*/ 75 h 1838"/>
                <a:gd name="T48" fmla="*/ 779 w 1856"/>
                <a:gd name="T49" fmla="*/ 223 h 1838"/>
                <a:gd name="T50" fmla="*/ 742 w 1856"/>
                <a:gd name="T51" fmla="*/ 390 h 1838"/>
                <a:gd name="T52" fmla="*/ 334 w 1856"/>
                <a:gd name="T53" fmla="*/ 612 h 1838"/>
                <a:gd name="T54" fmla="*/ 0 w 1856"/>
                <a:gd name="T55" fmla="*/ 594 h 1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56" h="1838">
                  <a:moveTo>
                    <a:pt x="0" y="594"/>
                  </a:moveTo>
                  <a:lnTo>
                    <a:pt x="0" y="594"/>
                  </a:lnTo>
                  <a:cubicBezTo>
                    <a:pt x="0" y="594"/>
                    <a:pt x="37" y="668"/>
                    <a:pt x="55" y="706"/>
                  </a:cubicBezTo>
                  <a:cubicBezTo>
                    <a:pt x="55" y="761"/>
                    <a:pt x="93" y="872"/>
                    <a:pt x="111" y="909"/>
                  </a:cubicBezTo>
                  <a:cubicBezTo>
                    <a:pt x="129" y="965"/>
                    <a:pt x="259" y="1039"/>
                    <a:pt x="278" y="1077"/>
                  </a:cubicBezTo>
                  <a:cubicBezTo>
                    <a:pt x="297" y="1095"/>
                    <a:pt x="426" y="1225"/>
                    <a:pt x="445" y="1243"/>
                  </a:cubicBezTo>
                  <a:cubicBezTo>
                    <a:pt x="445" y="1280"/>
                    <a:pt x="500" y="1373"/>
                    <a:pt x="575" y="1429"/>
                  </a:cubicBezTo>
                  <a:cubicBezTo>
                    <a:pt x="630" y="1484"/>
                    <a:pt x="816" y="1614"/>
                    <a:pt x="816" y="1633"/>
                  </a:cubicBezTo>
                  <a:cubicBezTo>
                    <a:pt x="835" y="1651"/>
                    <a:pt x="853" y="1689"/>
                    <a:pt x="853" y="1689"/>
                  </a:cubicBezTo>
                  <a:cubicBezTo>
                    <a:pt x="853" y="1689"/>
                    <a:pt x="1020" y="1707"/>
                    <a:pt x="1039" y="1725"/>
                  </a:cubicBezTo>
                  <a:cubicBezTo>
                    <a:pt x="1076" y="1744"/>
                    <a:pt x="1410" y="1837"/>
                    <a:pt x="1410" y="1837"/>
                  </a:cubicBezTo>
                  <a:cubicBezTo>
                    <a:pt x="1558" y="1633"/>
                    <a:pt x="1558" y="1633"/>
                    <a:pt x="1558" y="1633"/>
                  </a:cubicBezTo>
                  <a:cubicBezTo>
                    <a:pt x="1558" y="1633"/>
                    <a:pt x="1632" y="1484"/>
                    <a:pt x="1651" y="1448"/>
                  </a:cubicBezTo>
                  <a:cubicBezTo>
                    <a:pt x="1651" y="1410"/>
                    <a:pt x="1725" y="1318"/>
                    <a:pt x="1743" y="1299"/>
                  </a:cubicBezTo>
                  <a:cubicBezTo>
                    <a:pt x="1762" y="1280"/>
                    <a:pt x="1836" y="1225"/>
                    <a:pt x="1836" y="1188"/>
                  </a:cubicBezTo>
                  <a:cubicBezTo>
                    <a:pt x="1836" y="1151"/>
                    <a:pt x="1855" y="1113"/>
                    <a:pt x="1836" y="1021"/>
                  </a:cubicBezTo>
                  <a:cubicBezTo>
                    <a:pt x="1836" y="947"/>
                    <a:pt x="1836" y="817"/>
                    <a:pt x="1836" y="761"/>
                  </a:cubicBezTo>
                  <a:cubicBezTo>
                    <a:pt x="1836" y="687"/>
                    <a:pt x="1836" y="520"/>
                    <a:pt x="1818" y="464"/>
                  </a:cubicBezTo>
                  <a:cubicBezTo>
                    <a:pt x="1799" y="390"/>
                    <a:pt x="1799" y="371"/>
                    <a:pt x="1725" y="316"/>
                  </a:cubicBezTo>
                  <a:cubicBezTo>
                    <a:pt x="1632" y="279"/>
                    <a:pt x="1317" y="167"/>
                    <a:pt x="1317" y="167"/>
                  </a:cubicBezTo>
                  <a:cubicBezTo>
                    <a:pt x="1131" y="93"/>
                    <a:pt x="1131" y="93"/>
                    <a:pt x="1131" y="93"/>
                  </a:cubicBezTo>
                  <a:cubicBezTo>
                    <a:pt x="1131" y="93"/>
                    <a:pt x="1076" y="38"/>
                    <a:pt x="1094" y="19"/>
                  </a:cubicBezTo>
                  <a:cubicBezTo>
                    <a:pt x="1113" y="0"/>
                    <a:pt x="1094" y="0"/>
                    <a:pt x="1039" y="19"/>
                  </a:cubicBezTo>
                  <a:cubicBezTo>
                    <a:pt x="983" y="19"/>
                    <a:pt x="853" y="38"/>
                    <a:pt x="835" y="75"/>
                  </a:cubicBezTo>
                  <a:cubicBezTo>
                    <a:pt x="797" y="112"/>
                    <a:pt x="723" y="130"/>
                    <a:pt x="779" y="223"/>
                  </a:cubicBezTo>
                  <a:cubicBezTo>
                    <a:pt x="835" y="297"/>
                    <a:pt x="853" y="353"/>
                    <a:pt x="742" y="390"/>
                  </a:cubicBezTo>
                  <a:cubicBezTo>
                    <a:pt x="630" y="446"/>
                    <a:pt x="408" y="612"/>
                    <a:pt x="334" y="612"/>
                  </a:cubicBezTo>
                  <a:cubicBezTo>
                    <a:pt x="241" y="612"/>
                    <a:pt x="0" y="557"/>
                    <a:pt x="0" y="594"/>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5" name="Freeform 33"/>
            <p:cNvSpPr>
              <a:spLocks noChangeArrowheads="1"/>
            </p:cNvSpPr>
            <p:nvPr/>
          </p:nvSpPr>
          <p:spPr bwMode="auto">
            <a:xfrm>
              <a:off x="4781550" y="4933950"/>
              <a:ext cx="1035050" cy="855663"/>
            </a:xfrm>
            <a:custGeom>
              <a:avLst/>
              <a:gdLst>
                <a:gd name="T0" fmla="*/ 1855 w 2877"/>
                <a:gd name="T1" fmla="*/ 1206 h 2375"/>
                <a:gd name="T2" fmla="*/ 1855 w 2877"/>
                <a:gd name="T3" fmla="*/ 1206 h 2375"/>
                <a:gd name="T4" fmla="*/ 1540 w 2877"/>
                <a:gd name="T5" fmla="*/ 1002 h 2375"/>
                <a:gd name="T6" fmla="*/ 1299 w 2877"/>
                <a:gd name="T7" fmla="*/ 890 h 2375"/>
                <a:gd name="T8" fmla="*/ 1151 w 2877"/>
                <a:gd name="T9" fmla="*/ 890 h 2375"/>
                <a:gd name="T10" fmla="*/ 983 w 2877"/>
                <a:gd name="T11" fmla="*/ 854 h 2375"/>
                <a:gd name="T12" fmla="*/ 872 w 2877"/>
                <a:gd name="T13" fmla="*/ 761 h 2375"/>
                <a:gd name="T14" fmla="*/ 631 w 2877"/>
                <a:gd name="T15" fmla="*/ 631 h 2375"/>
                <a:gd name="T16" fmla="*/ 557 w 2877"/>
                <a:gd name="T17" fmla="*/ 761 h 2375"/>
                <a:gd name="T18" fmla="*/ 538 w 2877"/>
                <a:gd name="T19" fmla="*/ 984 h 2375"/>
                <a:gd name="T20" fmla="*/ 483 w 2877"/>
                <a:gd name="T21" fmla="*/ 1132 h 2375"/>
                <a:gd name="T22" fmla="*/ 223 w 2877"/>
                <a:gd name="T23" fmla="*/ 1132 h 2375"/>
                <a:gd name="T24" fmla="*/ 112 w 2877"/>
                <a:gd name="T25" fmla="*/ 1132 h 2375"/>
                <a:gd name="T26" fmla="*/ 38 w 2877"/>
                <a:gd name="T27" fmla="*/ 1225 h 2375"/>
                <a:gd name="T28" fmla="*/ 38 w 2877"/>
                <a:gd name="T29" fmla="*/ 1596 h 2375"/>
                <a:gd name="T30" fmla="*/ 38 w 2877"/>
                <a:gd name="T31" fmla="*/ 1800 h 2375"/>
                <a:gd name="T32" fmla="*/ 56 w 2877"/>
                <a:gd name="T33" fmla="*/ 1967 h 2375"/>
                <a:gd name="T34" fmla="*/ 241 w 2877"/>
                <a:gd name="T35" fmla="*/ 2208 h 2375"/>
                <a:gd name="T36" fmla="*/ 316 w 2877"/>
                <a:gd name="T37" fmla="*/ 2300 h 2375"/>
                <a:gd name="T38" fmla="*/ 427 w 2877"/>
                <a:gd name="T39" fmla="*/ 2282 h 2375"/>
                <a:gd name="T40" fmla="*/ 501 w 2877"/>
                <a:gd name="T41" fmla="*/ 2282 h 2375"/>
                <a:gd name="T42" fmla="*/ 724 w 2877"/>
                <a:gd name="T43" fmla="*/ 2282 h 2375"/>
                <a:gd name="T44" fmla="*/ 761 w 2877"/>
                <a:gd name="T45" fmla="*/ 2300 h 2375"/>
                <a:gd name="T46" fmla="*/ 854 w 2877"/>
                <a:gd name="T47" fmla="*/ 2356 h 2375"/>
                <a:gd name="T48" fmla="*/ 1058 w 2877"/>
                <a:gd name="T49" fmla="*/ 2356 h 2375"/>
                <a:gd name="T50" fmla="*/ 1188 w 2877"/>
                <a:gd name="T51" fmla="*/ 2374 h 2375"/>
                <a:gd name="T52" fmla="*/ 1354 w 2877"/>
                <a:gd name="T53" fmla="*/ 2300 h 2375"/>
                <a:gd name="T54" fmla="*/ 1614 w 2877"/>
                <a:gd name="T55" fmla="*/ 2133 h 2375"/>
                <a:gd name="T56" fmla="*/ 1651 w 2877"/>
                <a:gd name="T57" fmla="*/ 2022 h 2375"/>
                <a:gd name="T58" fmla="*/ 1633 w 2877"/>
                <a:gd name="T59" fmla="*/ 1874 h 2375"/>
                <a:gd name="T60" fmla="*/ 1763 w 2877"/>
                <a:gd name="T61" fmla="*/ 1800 h 2375"/>
                <a:gd name="T62" fmla="*/ 1967 w 2877"/>
                <a:gd name="T63" fmla="*/ 1762 h 2375"/>
                <a:gd name="T64" fmla="*/ 2152 w 2877"/>
                <a:gd name="T65" fmla="*/ 1632 h 2375"/>
                <a:gd name="T66" fmla="*/ 2523 w 2877"/>
                <a:gd name="T67" fmla="*/ 1466 h 2375"/>
                <a:gd name="T68" fmla="*/ 2653 w 2877"/>
                <a:gd name="T69" fmla="*/ 1429 h 2375"/>
                <a:gd name="T70" fmla="*/ 2709 w 2877"/>
                <a:gd name="T71" fmla="*/ 1429 h 2375"/>
                <a:gd name="T72" fmla="*/ 2727 w 2877"/>
                <a:gd name="T73" fmla="*/ 1317 h 2375"/>
                <a:gd name="T74" fmla="*/ 2764 w 2877"/>
                <a:gd name="T75" fmla="*/ 1113 h 2375"/>
                <a:gd name="T76" fmla="*/ 2857 w 2877"/>
                <a:gd name="T77" fmla="*/ 890 h 2375"/>
                <a:gd name="T78" fmla="*/ 2820 w 2877"/>
                <a:gd name="T79" fmla="*/ 557 h 2375"/>
                <a:gd name="T80" fmla="*/ 2727 w 2877"/>
                <a:gd name="T81" fmla="*/ 316 h 2375"/>
                <a:gd name="T82" fmla="*/ 2523 w 2877"/>
                <a:gd name="T83" fmla="*/ 223 h 2375"/>
                <a:gd name="T84" fmla="*/ 2338 w 2877"/>
                <a:gd name="T85" fmla="*/ 93 h 2375"/>
                <a:gd name="T86" fmla="*/ 2226 w 2877"/>
                <a:gd name="T87" fmla="*/ 56 h 2375"/>
                <a:gd name="T88" fmla="*/ 1744 w 2877"/>
                <a:gd name="T89" fmla="*/ 37 h 2375"/>
                <a:gd name="T90" fmla="*/ 1651 w 2877"/>
                <a:gd name="T91" fmla="*/ 130 h 2375"/>
                <a:gd name="T92" fmla="*/ 1596 w 2877"/>
                <a:gd name="T93" fmla="*/ 278 h 2375"/>
                <a:gd name="T94" fmla="*/ 1577 w 2877"/>
                <a:gd name="T95" fmla="*/ 575 h 2375"/>
                <a:gd name="T96" fmla="*/ 1614 w 2877"/>
                <a:gd name="T97" fmla="*/ 779 h 2375"/>
                <a:gd name="T98" fmla="*/ 1744 w 2877"/>
                <a:gd name="T99" fmla="*/ 928 h 2375"/>
                <a:gd name="T100" fmla="*/ 1985 w 2877"/>
                <a:gd name="T101" fmla="*/ 1002 h 2375"/>
                <a:gd name="T102" fmla="*/ 1855 w 2877"/>
                <a:gd name="T103" fmla="*/ 1206 h 2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77" h="2375">
                  <a:moveTo>
                    <a:pt x="1855" y="1206"/>
                  </a:moveTo>
                  <a:lnTo>
                    <a:pt x="1855" y="1206"/>
                  </a:lnTo>
                  <a:cubicBezTo>
                    <a:pt x="1855" y="1206"/>
                    <a:pt x="1651" y="1095"/>
                    <a:pt x="1540" y="1002"/>
                  </a:cubicBezTo>
                  <a:cubicBezTo>
                    <a:pt x="1429" y="909"/>
                    <a:pt x="1299" y="890"/>
                    <a:pt x="1299" y="890"/>
                  </a:cubicBezTo>
                  <a:cubicBezTo>
                    <a:pt x="1299" y="890"/>
                    <a:pt x="1169" y="890"/>
                    <a:pt x="1151" y="890"/>
                  </a:cubicBezTo>
                  <a:cubicBezTo>
                    <a:pt x="1113" y="872"/>
                    <a:pt x="983" y="854"/>
                    <a:pt x="983" y="854"/>
                  </a:cubicBezTo>
                  <a:cubicBezTo>
                    <a:pt x="983" y="854"/>
                    <a:pt x="928" y="798"/>
                    <a:pt x="872" y="761"/>
                  </a:cubicBezTo>
                  <a:cubicBezTo>
                    <a:pt x="835" y="724"/>
                    <a:pt x="650" y="649"/>
                    <a:pt x="631" y="631"/>
                  </a:cubicBezTo>
                  <a:cubicBezTo>
                    <a:pt x="594" y="631"/>
                    <a:pt x="557" y="724"/>
                    <a:pt x="557" y="761"/>
                  </a:cubicBezTo>
                  <a:cubicBezTo>
                    <a:pt x="557" y="816"/>
                    <a:pt x="538" y="928"/>
                    <a:pt x="538" y="984"/>
                  </a:cubicBezTo>
                  <a:cubicBezTo>
                    <a:pt x="538" y="1039"/>
                    <a:pt x="576" y="1132"/>
                    <a:pt x="483" y="1132"/>
                  </a:cubicBezTo>
                  <a:cubicBezTo>
                    <a:pt x="409" y="1150"/>
                    <a:pt x="241" y="1132"/>
                    <a:pt x="223" y="1132"/>
                  </a:cubicBezTo>
                  <a:cubicBezTo>
                    <a:pt x="186" y="1132"/>
                    <a:pt x="112" y="1132"/>
                    <a:pt x="112" y="1132"/>
                  </a:cubicBezTo>
                  <a:cubicBezTo>
                    <a:pt x="112" y="1132"/>
                    <a:pt x="38" y="1113"/>
                    <a:pt x="38" y="1225"/>
                  </a:cubicBezTo>
                  <a:cubicBezTo>
                    <a:pt x="38" y="1336"/>
                    <a:pt x="38" y="1558"/>
                    <a:pt x="38" y="1596"/>
                  </a:cubicBezTo>
                  <a:cubicBezTo>
                    <a:pt x="38" y="1632"/>
                    <a:pt x="38" y="1762"/>
                    <a:pt x="38" y="1800"/>
                  </a:cubicBezTo>
                  <a:cubicBezTo>
                    <a:pt x="38" y="1837"/>
                    <a:pt x="0" y="1892"/>
                    <a:pt x="56" y="1967"/>
                  </a:cubicBezTo>
                  <a:cubicBezTo>
                    <a:pt x="112" y="2059"/>
                    <a:pt x="223" y="2189"/>
                    <a:pt x="241" y="2208"/>
                  </a:cubicBezTo>
                  <a:cubicBezTo>
                    <a:pt x="279" y="2226"/>
                    <a:pt x="316" y="2300"/>
                    <a:pt x="316" y="2300"/>
                  </a:cubicBezTo>
                  <a:cubicBezTo>
                    <a:pt x="316" y="2300"/>
                    <a:pt x="390" y="2300"/>
                    <a:pt x="427" y="2282"/>
                  </a:cubicBezTo>
                  <a:cubicBezTo>
                    <a:pt x="446" y="2282"/>
                    <a:pt x="501" y="2263"/>
                    <a:pt x="501" y="2282"/>
                  </a:cubicBezTo>
                  <a:cubicBezTo>
                    <a:pt x="520" y="2282"/>
                    <a:pt x="706" y="2282"/>
                    <a:pt x="724" y="2282"/>
                  </a:cubicBezTo>
                  <a:cubicBezTo>
                    <a:pt x="742" y="2300"/>
                    <a:pt x="761" y="2300"/>
                    <a:pt x="761" y="2300"/>
                  </a:cubicBezTo>
                  <a:cubicBezTo>
                    <a:pt x="854" y="2356"/>
                    <a:pt x="854" y="2356"/>
                    <a:pt x="854" y="2356"/>
                  </a:cubicBezTo>
                  <a:cubicBezTo>
                    <a:pt x="854" y="2356"/>
                    <a:pt x="891" y="2356"/>
                    <a:pt x="1058" y="2356"/>
                  </a:cubicBezTo>
                  <a:cubicBezTo>
                    <a:pt x="1188" y="2374"/>
                    <a:pt x="1188" y="2374"/>
                    <a:pt x="1188" y="2374"/>
                  </a:cubicBezTo>
                  <a:cubicBezTo>
                    <a:pt x="1188" y="2374"/>
                    <a:pt x="1280" y="2338"/>
                    <a:pt x="1354" y="2300"/>
                  </a:cubicBezTo>
                  <a:cubicBezTo>
                    <a:pt x="1410" y="2245"/>
                    <a:pt x="1596" y="2171"/>
                    <a:pt x="1614" y="2133"/>
                  </a:cubicBezTo>
                  <a:cubicBezTo>
                    <a:pt x="1633" y="2115"/>
                    <a:pt x="1689" y="2115"/>
                    <a:pt x="1651" y="2022"/>
                  </a:cubicBezTo>
                  <a:cubicBezTo>
                    <a:pt x="1633" y="1929"/>
                    <a:pt x="1559" y="1929"/>
                    <a:pt x="1633" y="1874"/>
                  </a:cubicBezTo>
                  <a:cubicBezTo>
                    <a:pt x="1707" y="1818"/>
                    <a:pt x="1763" y="1800"/>
                    <a:pt x="1763" y="1800"/>
                  </a:cubicBezTo>
                  <a:cubicBezTo>
                    <a:pt x="1763" y="1800"/>
                    <a:pt x="1967" y="1744"/>
                    <a:pt x="1967" y="1762"/>
                  </a:cubicBezTo>
                  <a:cubicBezTo>
                    <a:pt x="1967" y="1762"/>
                    <a:pt x="2041" y="1688"/>
                    <a:pt x="2152" y="1632"/>
                  </a:cubicBezTo>
                  <a:cubicBezTo>
                    <a:pt x="2264" y="1577"/>
                    <a:pt x="2523" y="1466"/>
                    <a:pt x="2523" y="1466"/>
                  </a:cubicBezTo>
                  <a:cubicBezTo>
                    <a:pt x="2653" y="1429"/>
                    <a:pt x="2653" y="1429"/>
                    <a:pt x="2653" y="1429"/>
                  </a:cubicBezTo>
                  <a:cubicBezTo>
                    <a:pt x="2709" y="1429"/>
                    <a:pt x="2709" y="1429"/>
                    <a:pt x="2709" y="1429"/>
                  </a:cubicBezTo>
                  <a:cubicBezTo>
                    <a:pt x="2709" y="1429"/>
                    <a:pt x="2746" y="1410"/>
                    <a:pt x="2727" y="1317"/>
                  </a:cubicBezTo>
                  <a:cubicBezTo>
                    <a:pt x="2709" y="1225"/>
                    <a:pt x="2709" y="1206"/>
                    <a:pt x="2764" y="1113"/>
                  </a:cubicBezTo>
                  <a:cubicBezTo>
                    <a:pt x="2802" y="1039"/>
                    <a:pt x="2857" y="984"/>
                    <a:pt x="2857" y="890"/>
                  </a:cubicBezTo>
                  <a:cubicBezTo>
                    <a:pt x="2857" y="779"/>
                    <a:pt x="2876" y="631"/>
                    <a:pt x="2820" y="557"/>
                  </a:cubicBezTo>
                  <a:cubicBezTo>
                    <a:pt x="2783" y="483"/>
                    <a:pt x="2764" y="334"/>
                    <a:pt x="2727" y="316"/>
                  </a:cubicBezTo>
                  <a:cubicBezTo>
                    <a:pt x="2690" y="297"/>
                    <a:pt x="2579" y="278"/>
                    <a:pt x="2523" y="223"/>
                  </a:cubicBezTo>
                  <a:cubicBezTo>
                    <a:pt x="2449" y="167"/>
                    <a:pt x="2338" y="93"/>
                    <a:pt x="2338" y="93"/>
                  </a:cubicBezTo>
                  <a:cubicBezTo>
                    <a:pt x="2226" y="56"/>
                    <a:pt x="2226" y="56"/>
                    <a:pt x="2226" y="56"/>
                  </a:cubicBezTo>
                  <a:cubicBezTo>
                    <a:pt x="1744" y="37"/>
                    <a:pt x="1744" y="37"/>
                    <a:pt x="1744" y="37"/>
                  </a:cubicBezTo>
                  <a:cubicBezTo>
                    <a:pt x="1744" y="37"/>
                    <a:pt x="1670" y="0"/>
                    <a:pt x="1651" y="130"/>
                  </a:cubicBezTo>
                  <a:cubicBezTo>
                    <a:pt x="1596" y="278"/>
                    <a:pt x="1596" y="278"/>
                    <a:pt x="1596" y="278"/>
                  </a:cubicBezTo>
                  <a:cubicBezTo>
                    <a:pt x="1596" y="278"/>
                    <a:pt x="1559" y="501"/>
                    <a:pt x="1577" y="575"/>
                  </a:cubicBezTo>
                  <a:cubicBezTo>
                    <a:pt x="1596" y="631"/>
                    <a:pt x="1614" y="779"/>
                    <a:pt x="1614" y="779"/>
                  </a:cubicBezTo>
                  <a:cubicBezTo>
                    <a:pt x="1614" y="779"/>
                    <a:pt x="1633" y="909"/>
                    <a:pt x="1744" y="928"/>
                  </a:cubicBezTo>
                  <a:cubicBezTo>
                    <a:pt x="1837" y="946"/>
                    <a:pt x="1874" y="909"/>
                    <a:pt x="1985" y="1002"/>
                  </a:cubicBezTo>
                  <a:cubicBezTo>
                    <a:pt x="2078" y="1076"/>
                    <a:pt x="2022" y="1150"/>
                    <a:pt x="1855" y="120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6" name="Freeform 34"/>
            <p:cNvSpPr>
              <a:spLocks noChangeArrowheads="1"/>
            </p:cNvSpPr>
            <p:nvPr/>
          </p:nvSpPr>
          <p:spPr bwMode="auto">
            <a:xfrm>
              <a:off x="5757863" y="5027613"/>
              <a:ext cx="254000" cy="701675"/>
            </a:xfrm>
            <a:custGeom>
              <a:avLst/>
              <a:gdLst>
                <a:gd name="T0" fmla="*/ 519 w 706"/>
                <a:gd name="T1" fmla="*/ 427 h 1949"/>
                <a:gd name="T2" fmla="*/ 519 w 706"/>
                <a:gd name="T3" fmla="*/ 427 h 1949"/>
                <a:gd name="T4" fmla="*/ 371 w 706"/>
                <a:gd name="T5" fmla="*/ 167 h 1949"/>
                <a:gd name="T6" fmla="*/ 259 w 706"/>
                <a:gd name="T7" fmla="*/ 18 h 1949"/>
                <a:gd name="T8" fmla="*/ 18 w 706"/>
                <a:gd name="T9" fmla="*/ 56 h 1949"/>
                <a:gd name="T10" fmla="*/ 93 w 706"/>
                <a:gd name="T11" fmla="*/ 223 h 1949"/>
                <a:gd name="T12" fmla="*/ 148 w 706"/>
                <a:gd name="T13" fmla="*/ 427 h 1949"/>
                <a:gd name="T14" fmla="*/ 148 w 706"/>
                <a:gd name="T15" fmla="*/ 630 h 1949"/>
                <a:gd name="T16" fmla="*/ 93 w 706"/>
                <a:gd name="T17" fmla="*/ 779 h 1949"/>
                <a:gd name="T18" fmla="*/ 18 w 706"/>
                <a:gd name="T19" fmla="*/ 965 h 1949"/>
                <a:gd name="T20" fmla="*/ 0 w 706"/>
                <a:gd name="T21" fmla="*/ 1169 h 1949"/>
                <a:gd name="T22" fmla="*/ 148 w 706"/>
                <a:gd name="T23" fmla="*/ 1169 h 1949"/>
                <a:gd name="T24" fmla="*/ 297 w 706"/>
                <a:gd name="T25" fmla="*/ 1280 h 1949"/>
                <a:gd name="T26" fmla="*/ 371 w 706"/>
                <a:gd name="T27" fmla="*/ 1484 h 1949"/>
                <a:gd name="T28" fmla="*/ 371 w 706"/>
                <a:gd name="T29" fmla="*/ 1799 h 1949"/>
                <a:gd name="T30" fmla="*/ 556 w 706"/>
                <a:gd name="T31" fmla="*/ 1837 h 1949"/>
                <a:gd name="T32" fmla="*/ 686 w 706"/>
                <a:gd name="T33" fmla="*/ 1614 h 1949"/>
                <a:gd name="T34" fmla="*/ 630 w 706"/>
                <a:gd name="T35" fmla="*/ 1298 h 1949"/>
                <a:gd name="T36" fmla="*/ 464 w 706"/>
                <a:gd name="T37" fmla="*/ 909 h 1949"/>
                <a:gd name="T38" fmla="*/ 519 w 706"/>
                <a:gd name="T39" fmla="*/ 427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6" h="1949">
                  <a:moveTo>
                    <a:pt x="519" y="427"/>
                  </a:moveTo>
                  <a:lnTo>
                    <a:pt x="519" y="427"/>
                  </a:lnTo>
                  <a:cubicBezTo>
                    <a:pt x="519" y="427"/>
                    <a:pt x="426" y="259"/>
                    <a:pt x="371" y="167"/>
                  </a:cubicBezTo>
                  <a:cubicBezTo>
                    <a:pt x="334" y="93"/>
                    <a:pt x="334" y="37"/>
                    <a:pt x="259" y="18"/>
                  </a:cubicBezTo>
                  <a:cubicBezTo>
                    <a:pt x="185" y="0"/>
                    <a:pt x="37" y="0"/>
                    <a:pt x="18" y="56"/>
                  </a:cubicBezTo>
                  <a:cubicBezTo>
                    <a:pt x="18" y="56"/>
                    <a:pt x="37" y="111"/>
                    <a:pt x="93" y="223"/>
                  </a:cubicBezTo>
                  <a:cubicBezTo>
                    <a:pt x="129" y="315"/>
                    <a:pt x="148" y="389"/>
                    <a:pt x="148" y="427"/>
                  </a:cubicBezTo>
                  <a:cubicBezTo>
                    <a:pt x="148" y="464"/>
                    <a:pt x="148" y="630"/>
                    <a:pt x="148" y="630"/>
                  </a:cubicBezTo>
                  <a:cubicBezTo>
                    <a:pt x="148" y="630"/>
                    <a:pt x="129" y="724"/>
                    <a:pt x="93" y="779"/>
                  </a:cubicBezTo>
                  <a:cubicBezTo>
                    <a:pt x="55" y="835"/>
                    <a:pt x="18" y="927"/>
                    <a:pt x="18" y="965"/>
                  </a:cubicBezTo>
                  <a:cubicBezTo>
                    <a:pt x="18" y="1001"/>
                    <a:pt x="37" y="1113"/>
                    <a:pt x="0" y="1169"/>
                  </a:cubicBezTo>
                  <a:cubicBezTo>
                    <a:pt x="0" y="1169"/>
                    <a:pt x="111" y="1169"/>
                    <a:pt x="148" y="1169"/>
                  </a:cubicBezTo>
                  <a:cubicBezTo>
                    <a:pt x="185" y="1169"/>
                    <a:pt x="241" y="1224"/>
                    <a:pt x="297" y="1280"/>
                  </a:cubicBezTo>
                  <a:cubicBezTo>
                    <a:pt x="352" y="1336"/>
                    <a:pt x="371" y="1354"/>
                    <a:pt x="371" y="1484"/>
                  </a:cubicBezTo>
                  <a:cubicBezTo>
                    <a:pt x="371" y="1632"/>
                    <a:pt x="315" y="1632"/>
                    <a:pt x="371" y="1799"/>
                  </a:cubicBezTo>
                  <a:cubicBezTo>
                    <a:pt x="408" y="1948"/>
                    <a:pt x="500" y="1873"/>
                    <a:pt x="556" y="1837"/>
                  </a:cubicBezTo>
                  <a:cubicBezTo>
                    <a:pt x="594" y="1781"/>
                    <a:pt x="686" y="1669"/>
                    <a:pt x="686" y="1614"/>
                  </a:cubicBezTo>
                  <a:cubicBezTo>
                    <a:pt x="705" y="1540"/>
                    <a:pt x="668" y="1317"/>
                    <a:pt x="630" y="1298"/>
                  </a:cubicBezTo>
                  <a:cubicBezTo>
                    <a:pt x="594" y="1261"/>
                    <a:pt x="500" y="1113"/>
                    <a:pt x="464" y="909"/>
                  </a:cubicBezTo>
                  <a:cubicBezTo>
                    <a:pt x="426" y="686"/>
                    <a:pt x="445" y="501"/>
                    <a:pt x="519" y="42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7" name="Freeform 35"/>
            <p:cNvSpPr>
              <a:spLocks noChangeArrowheads="1"/>
            </p:cNvSpPr>
            <p:nvPr/>
          </p:nvSpPr>
          <p:spPr bwMode="auto">
            <a:xfrm>
              <a:off x="5443538" y="4394200"/>
              <a:ext cx="160337" cy="187325"/>
            </a:xfrm>
            <a:custGeom>
              <a:avLst/>
              <a:gdLst>
                <a:gd name="T0" fmla="*/ 37 w 446"/>
                <a:gd name="T1" fmla="*/ 92 h 520"/>
                <a:gd name="T2" fmla="*/ 37 w 446"/>
                <a:gd name="T3" fmla="*/ 92 h 520"/>
                <a:gd name="T4" fmla="*/ 56 w 446"/>
                <a:gd name="T5" fmla="*/ 55 h 520"/>
                <a:gd name="T6" fmla="*/ 223 w 446"/>
                <a:gd name="T7" fmla="*/ 74 h 520"/>
                <a:gd name="T8" fmla="*/ 297 w 446"/>
                <a:gd name="T9" fmla="*/ 18 h 520"/>
                <a:gd name="T10" fmla="*/ 389 w 446"/>
                <a:gd name="T11" fmla="*/ 241 h 520"/>
                <a:gd name="T12" fmla="*/ 167 w 446"/>
                <a:gd name="T13" fmla="*/ 501 h 520"/>
                <a:gd name="T14" fmla="*/ 56 w 446"/>
                <a:gd name="T15" fmla="*/ 501 h 520"/>
                <a:gd name="T16" fmla="*/ 93 w 446"/>
                <a:gd name="T17" fmla="*/ 334 h 520"/>
                <a:gd name="T18" fmla="*/ 37 w 446"/>
                <a:gd name="T19" fmla="*/ 92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520">
                  <a:moveTo>
                    <a:pt x="37" y="92"/>
                  </a:moveTo>
                  <a:lnTo>
                    <a:pt x="37" y="92"/>
                  </a:lnTo>
                  <a:cubicBezTo>
                    <a:pt x="37" y="74"/>
                    <a:pt x="0" y="55"/>
                    <a:pt x="56" y="55"/>
                  </a:cubicBezTo>
                  <a:cubicBezTo>
                    <a:pt x="111" y="55"/>
                    <a:pt x="185" y="92"/>
                    <a:pt x="223" y="74"/>
                  </a:cubicBezTo>
                  <a:cubicBezTo>
                    <a:pt x="259" y="37"/>
                    <a:pt x="241" y="0"/>
                    <a:pt x="297" y="18"/>
                  </a:cubicBezTo>
                  <a:cubicBezTo>
                    <a:pt x="353" y="37"/>
                    <a:pt x="445" y="130"/>
                    <a:pt x="389" y="241"/>
                  </a:cubicBezTo>
                  <a:cubicBezTo>
                    <a:pt x="334" y="334"/>
                    <a:pt x="241" y="501"/>
                    <a:pt x="167" y="501"/>
                  </a:cubicBezTo>
                  <a:cubicBezTo>
                    <a:pt x="111" y="501"/>
                    <a:pt x="56" y="519"/>
                    <a:pt x="56" y="501"/>
                  </a:cubicBezTo>
                  <a:cubicBezTo>
                    <a:pt x="56" y="463"/>
                    <a:pt x="111" y="445"/>
                    <a:pt x="93" y="334"/>
                  </a:cubicBezTo>
                  <a:cubicBezTo>
                    <a:pt x="93" y="222"/>
                    <a:pt x="74" y="185"/>
                    <a:pt x="37" y="9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8" name="Freeform 36"/>
            <p:cNvSpPr>
              <a:spLocks noChangeArrowheads="1"/>
            </p:cNvSpPr>
            <p:nvPr/>
          </p:nvSpPr>
          <p:spPr bwMode="auto">
            <a:xfrm>
              <a:off x="5437188" y="4267200"/>
              <a:ext cx="174625" cy="160338"/>
            </a:xfrm>
            <a:custGeom>
              <a:avLst/>
              <a:gdLst>
                <a:gd name="T0" fmla="*/ 111 w 483"/>
                <a:gd name="T1" fmla="*/ 130 h 446"/>
                <a:gd name="T2" fmla="*/ 111 w 483"/>
                <a:gd name="T3" fmla="*/ 130 h 446"/>
                <a:gd name="T4" fmla="*/ 222 w 483"/>
                <a:gd name="T5" fmla="*/ 74 h 446"/>
                <a:gd name="T6" fmla="*/ 371 w 483"/>
                <a:gd name="T7" fmla="*/ 0 h 446"/>
                <a:gd name="T8" fmla="*/ 482 w 483"/>
                <a:gd name="T9" fmla="*/ 37 h 446"/>
                <a:gd name="T10" fmla="*/ 426 w 483"/>
                <a:gd name="T11" fmla="*/ 186 h 446"/>
                <a:gd name="T12" fmla="*/ 333 w 483"/>
                <a:gd name="T13" fmla="*/ 353 h 446"/>
                <a:gd name="T14" fmla="*/ 315 w 483"/>
                <a:gd name="T15" fmla="*/ 371 h 446"/>
                <a:gd name="T16" fmla="*/ 277 w 483"/>
                <a:gd name="T17" fmla="*/ 353 h 446"/>
                <a:gd name="T18" fmla="*/ 185 w 483"/>
                <a:gd name="T19" fmla="*/ 427 h 446"/>
                <a:gd name="T20" fmla="*/ 55 w 483"/>
                <a:gd name="T21" fmla="*/ 445 h 446"/>
                <a:gd name="T22" fmla="*/ 0 w 483"/>
                <a:gd name="T23" fmla="*/ 353 h 446"/>
                <a:gd name="T24" fmla="*/ 74 w 483"/>
                <a:gd name="T25" fmla="*/ 204 h 446"/>
                <a:gd name="T26" fmla="*/ 111 w 483"/>
                <a:gd name="T27" fmla="*/ 130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3" h="446">
                  <a:moveTo>
                    <a:pt x="111" y="130"/>
                  </a:moveTo>
                  <a:lnTo>
                    <a:pt x="111" y="130"/>
                  </a:lnTo>
                  <a:cubicBezTo>
                    <a:pt x="111" y="130"/>
                    <a:pt x="185" y="112"/>
                    <a:pt x="222" y="74"/>
                  </a:cubicBezTo>
                  <a:cubicBezTo>
                    <a:pt x="259" y="37"/>
                    <a:pt x="371" y="0"/>
                    <a:pt x="371" y="0"/>
                  </a:cubicBezTo>
                  <a:cubicBezTo>
                    <a:pt x="371" y="0"/>
                    <a:pt x="482" y="0"/>
                    <a:pt x="482" y="37"/>
                  </a:cubicBezTo>
                  <a:cubicBezTo>
                    <a:pt x="482" y="74"/>
                    <a:pt x="463" y="130"/>
                    <a:pt x="426" y="186"/>
                  </a:cubicBezTo>
                  <a:cubicBezTo>
                    <a:pt x="371" y="242"/>
                    <a:pt x="333" y="334"/>
                    <a:pt x="333" y="353"/>
                  </a:cubicBezTo>
                  <a:lnTo>
                    <a:pt x="315" y="371"/>
                  </a:lnTo>
                  <a:lnTo>
                    <a:pt x="277" y="353"/>
                  </a:lnTo>
                  <a:cubicBezTo>
                    <a:pt x="259" y="371"/>
                    <a:pt x="259" y="427"/>
                    <a:pt x="185" y="427"/>
                  </a:cubicBezTo>
                  <a:cubicBezTo>
                    <a:pt x="129" y="427"/>
                    <a:pt x="36" y="353"/>
                    <a:pt x="55" y="445"/>
                  </a:cubicBezTo>
                  <a:cubicBezTo>
                    <a:pt x="55" y="445"/>
                    <a:pt x="0" y="408"/>
                    <a:pt x="0" y="353"/>
                  </a:cubicBezTo>
                  <a:cubicBezTo>
                    <a:pt x="0" y="278"/>
                    <a:pt x="55" y="223"/>
                    <a:pt x="74" y="204"/>
                  </a:cubicBezTo>
                  <a:cubicBezTo>
                    <a:pt x="92" y="167"/>
                    <a:pt x="111" y="167"/>
                    <a:pt x="111" y="130"/>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9" name="Freeform 37"/>
            <p:cNvSpPr>
              <a:spLocks noChangeArrowheads="1"/>
            </p:cNvSpPr>
            <p:nvPr/>
          </p:nvSpPr>
          <p:spPr bwMode="auto">
            <a:xfrm>
              <a:off x="5449888" y="4260850"/>
              <a:ext cx="962025" cy="982663"/>
            </a:xfrm>
            <a:custGeom>
              <a:avLst/>
              <a:gdLst>
                <a:gd name="T0" fmla="*/ 2449 w 2673"/>
                <a:gd name="T1" fmla="*/ 1279 h 2728"/>
                <a:gd name="T2" fmla="*/ 2449 w 2673"/>
                <a:gd name="T3" fmla="*/ 1279 h 2728"/>
                <a:gd name="T4" fmla="*/ 2467 w 2673"/>
                <a:gd name="T5" fmla="*/ 1780 h 2728"/>
                <a:gd name="T6" fmla="*/ 2672 w 2673"/>
                <a:gd name="T7" fmla="*/ 2448 h 2728"/>
                <a:gd name="T8" fmla="*/ 2579 w 2673"/>
                <a:gd name="T9" fmla="*/ 2522 h 2728"/>
                <a:gd name="T10" fmla="*/ 2319 w 2673"/>
                <a:gd name="T11" fmla="*/ 2578 h 2728"/>
                <a:gd name="T12" fmla="*/ 2078 w 2673"/>
                <a:gd name="T13" fmla="*/ 2652 h 2728"/>
                <a:gd name="T14" fmla="*/ 1819 w 2673"/>
                <a:gd name="T15" fmla="*/ 2708 h 2728"/>
                <a:gd name="T16" fmla="*/ 1540 w 2673"/>
                <a:gd name="T17" fmla="*/ 2652 h 2728"/>
                <a:gd name="T18" fmla="*/ 1373 w 2673"/>
                <a:gd name="T19" fmla="*/ 2560 h 2728"/>
                <a:gd name="T20" fmla="*/ 1225 w 2673"/>
                <a:gd name="T21" fmla="*/ 2281 h 2728"/>
                <a:gd name="T22" fmla="*/ 1113 w 2673"/>
                <a:gd name="T23" fmla="*/ 2151 h 2728"/>
                <a:gd name="T24" fmla="*/ 872 w 2673"/>
                <a:gd name="T25" fmla="*/ 2189 h 2728"/>
                <a:gd name="T26" fmla="*/ 706 w 2673"/>
                <a:gd name="T27" fmla="*/ 2133 h 2728"/>
                <a:gd name="T28" fmla="*/ 538 w 2673"/>
                <a:gd name="T29" fmla="*/ 2003 h 2728"/>
                <a:gd name="T30" fmla="*/ 483 w 2673"/>
                <a:gd name="T31" fmla="*/ 1966 h 2728"/>
                <a:gd name="T32" fmla="*/ 371 w 2673"/>
                <a:gd name="T33" fmla="*/ 1929 h 2728"/>
                <a:gd name="T34" fmla="*/ 335 w 2673"/>
                <a:gd name="T35" fmla="*/ 1650 h 2728"/>
                <a:gd name="T36" fmla="*/ 205 w 2673"/>
                <a:gd name="T37" fmla="*/ 1391 h 2728"/>
                <a:gd name="T38" fmla="*/ 75 w 2673"/>
                <a:gd name="T39" fmla="*/ 1094 h 2728"/>
                <a:gd name="T40" fmla="*/ 0 w 2673"/>
                <a:gd name="T41" fmla="*/ 927 h 2728"/>
                <a:gd name="T42" fmla="*/ 38 w 2673"/>
                <a:gd name="T43" fmla="*/ 872 h 2728"/>
                <a:gd name="T44" fmla="*/ 149 w 2673"/>
                <a:gd name="T45" fmla="*/ 872 h 2728"/>
                <a:gd name="T46" fmla="*/ 316 w 2673"/>
                <a:gd name="T47" fmla="*/ 686 h 2728"/>
                <a:gd name="T48" fmla="*/ 390 w 2673"/>
                <a:gd name="T49" fmla="*/ 575 h 2728"/>
                <a:gd name="T50" fmla="*/ 279 w 2673"/>
                <a:gd name="T51" fmla="*/ 389 h 2728"/>
                <a:gd name="T52" fmla="*/ 335 w 2673"/>
                <a:gd name="T53" fmla="*/ 260 h 2728"/>
                <a:gd name="T54" fmla="*/ 427 w 2673"/>
                <a:gd name="T55" fmla="*/ 130 h 2728"/>
                <a:gd name="T56" fmla="*/ 446 w 2673"/>
                <a:gd name="T57" fmla="*/ 55 h 2728"/>
                <a:gd name="T58" fmla="*/ 538 w 2673"/>
                <a:gd name="T59" fmla="*/ 18 h 2728"/>
                <a:gd name="T60" fmla="*/ 1169 w 2673"/>
                <a:gd name="T61" fmla="*/ 0 h 2728"/>
                <a:gd name="T62" fmla="*/ 1651 w 2673"/>
                <a:gd name="T63" fmla="*/ 241 h 2728"/>
                <a:gd name="T64" fmla="*/ 2134 w 2673"/>
                <a:gd name="T65" fmla="*/ 537 h 2728"/>
                <a:gd name="T66" fmla="*/ 2152 w 2673"/>
                <a:gd name="T67" fmla="*/ 649 h 2728"/>
                <a:gd name="T68" fmla="*/ 2486 w 2673"/>
                <a:gd name="T69" fmla="*/ 872 h 2728"/>
                <a:gd name="T70" fmla="*/ 2449 w 2673"/>
                <a:gd name="T71" fmla="*/ 1279 h 2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3" h="2728">
                  <a:moveTo>
                    <a:pt x="2449" y="1279"/>
                  </a:moveTo>
                  <a:lnTo>
                    <a:pt x="2449" y="1279"/>
                  </a:lnTo>
                  <a:cubicBezTo>
                    <a:pt x="2486" y="1354"/>
                    <a:pt x="2486" y="1539"/>
                    <a:pt x="2467" y="1780"/>
                  </a:cubicBezTo>
                  <a:cubicBezTo>
                    <a:pt x="2449" y="2021"/>
                    <a:pt x="2579" y="2263"/>
                    <a:pt x="2672" y="2448"/>
                  </a:cubicBezTo>
                  <a:cubicBezTo>
                    <a:pt x="2672" y="2448"/>
                    <a:pt x="2597" y="2522"/>
                    <a:pt x="2579" y="2522"/>
                  </a:cubicBezTo>
                  <a:cubicBezTo>
                    <a:pt x="2561" y="2541"/>
                    <a:pt x="2338" y="2578"/>
                    <a:pt x="2319" y="2578"/>
                  </a:cubicBezTo>
                  <a:cubicBezTo>
                    <a:pt x="2301" y="2578"/>
                    <a:pt x="2078" y="2652"/>
                    <a:pt x="2078" y="2652"/>
                  </a:cubicBezTo>
                  <a:cubicBezTo>
                    <a:pt x="2078" y="2652"/>
                    <a:pt x="1985" y="2708"/>
                    <a:pt x="1819" y="2708"/>
                  </a:cubicBezTo>
                  <a:cubicBezTo>
                    <a:pt x="1670" y="2708"/>
                    <a:pt x="1633" y="2727"/>
                    <a:pt x="1540" y="2652"/>
                  </a:cubicBezTo>
                  <a:cubicBezTo>
                    <a:pt x="1429" y="2597"/>
                    <a:pt x="1373" y="2560"/>
                    <a:pt x="1373" y="2560"/>
                  </a:cubicBezTo>
                  <a:cubicBezTo>
                    <a:pt x="1373" y="2560"/>
                    <a:pt x="1225" y="2337"/>
                    <a:pt x="1225" y="2281"/>
                  </a:cubicBezTo>
                  <a:cubicBezTo>
                    <a:pt x="1206" y="2244"/>
                    <a:pt x="1188" y="2170"/>
                    <a:pt x="1113" y="2151"/>
                  </a:cubicBezTo>
                  <a:cubicBezTo>
                    <a:pt x="1039" y="2133"/>
                    <a:pt x="872" y="2151"/>
                    <a:pt x="872" y="2189"/>
                  </a:cubicBezTo>
                  <a:cubicBezTo>
                    <a:pt x="872" y="2189"/>
                    <a:pt x="742" y="2151"/>
                    <a:pt x="706" y="2133"/>
                  </a:cubicBezTo>
                  <a:cubicBezTo>
                    <a:pt x="687" y="2115"/>
                    <a:pt x="538" y="2003"/>
                    <a:pt x="538" y="2003"/>
                  </a:cubicBezTo>
                  <a:cubicBezTo>
                    <a:pt x="483" y="1966"/>
                    <a:pt x="483" y="1966"/>
                    <a:pt x="483" y="1966"/>
                  </a:cubicBezTo>
                  <a:cubicBezTo>
                    <a:pt x="371" y="1929"/>
                    <a:pt x="371" y="1929"/>
                    <a:pt x="371" y="1929"/>
                  </a:cubicBezTo>
                  <a:cubicBezTo>
                    <a:pt x="371" y="1929"/>
                    <a:pt x="390" y="1799"/>
                    <a:pt x="335" y="1650"/>
                  </a:cubicBezTo>
                  <a:cubicBezTo>
                    <a:pt x="279" y="1502"/>
                    <a:pt x="205" y="1391"/>
                    <a:pt x="205" y="1391"/>
                  </a:cubicBezTo>
                  <a:cubicBezTo>
                    <a:pt x="75" y="1094"/>
                    <a:pt x="75" y="1094"/>
                    <a:pt x="75" y="1094"/>
                  </a:cubicBezTo>
                  <a:cubicBezTo>
                    <a:pt x="0" y="927"/>
                    <a:pt x="0" y="927"/>
                    <a:pt x="0" y="927"/>
                  </a:cubicBezTo>
                  <a:cubicBezTo>
                    <a:pt x="0" y="927"/>
                    <a:pt x="0" y="890"/>
                    <a:pt x="38" y="872"/>
                  </a:cubicBezTo>
                  <a:cubicBezTo>
                    <a:pt x="38" y="872"/>
                    <a:pt x="38" y="890"/>
                    <a:pt x="149" y="872"/>
                  </a:cubicBezTo>
                  <a:cubicBezTo>
                    <a:pt x="149" y="872"/>
                    <a:pt x="241" y="834"/>
                    <a:pt x="316" y="686"/>
                  </a:cubicBezTo>
                  <a:cubicBezTo>
                    <a:pt x="316" y="686"/>
                    <a:pt x="390" y="593"/>
                    <a:pt x="390" y="575"/>
                  </a:cubicBezTo>
                  <a:cubicBezTo>
                    <a:pt x="390" y="537"/>
                    <a:pt x="371" y="408"/>
                    <a:pt x="279" y="389"/>
                  </a:cubicBezTo>
                  <a:cubicBezTo>
                    <a:pt x="279" y="389"/>
                    <a:pt x="316" y="296"/>
                    <a:pt x="335" y="260"/>
                  </a:cubicBezTo>
                  <a:cubicBezTo>
                    <a:pt x="371" y="222"/>
                    <a:pt x="427" y="148"/>
                    <a:pt x="427" y="130"/>
                  </a:cubicBezTo>
                  <a:cubicBezTo>
                    <a:pt x="446" y="111"/>
                    <a:pt x="446" y="55"/>
                    <a:pt x="446" y="55"/>
                  </a:cubicBezTo>
                  <a:cubicBezTo>
                    <a:pt x="538" y="18"/>
                    <a:pt x="538" y="18"/>
                    <a:pt x="538" y="18"/>
                  </a:cubicBezTo>
                  <a:cubicBezTo>
                    <a:pt x="1169" y="0"/>
                    <a:pt x="1169" y="0"/>
                    <a:pt x="1169" y="0"/>
                  </a:cubicBezTo>
                  <a:cubicBezTo>
                    <a:pt x="1651" y="241"/>
                    <a:pt x="1651" y="241"/>
                    <a:pt x="1651" y="241"/>
                  </a:cubicBezTo>
                  <a:cubicBezTo>
                    <a:pt x="2134" y="537"/>
                    <a:pt x="2134" y="537"/>
                    <a:pt x="2134" y="537"/>
                  </a:cubicBezTo>
                  <a:cubicBezTo>
                    <a:pt x="2134" y="537"/>
                    <a:pt x="2152" y="631"/>
                    <a:pt x="2152" y="649"/>
                  </a:cubicBezTo>
                  <a:cubicBezTo>
                    <a:pt x="2152" y="686"/>
                    <a:pt x="2523" y="816"/>
                    <a:pt x="2486" y="872"/>
                  </a:cubicBezTo>
                  <a:cubicBezTo>
                    <a:pt x="2467" y="890"/>
                    <a:pt x="2319" y="1076"/>
                    <a:pt x="2449" y="1279"/>
                  </a:cubicBezTo>
                </a:path>
              </a:pathLst>
            </a:custGeom>
            <a:solidFill>
              <a:schemeClr val="accent2"/>
            </a:solid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0" name="Freeform 38"/>
            <p:cNvSpPr>
              <a:spLocks noChangeArrowheads="1"/>
            </p:cNvSpPr>
            <p:nvPr/>
          </p:nvSpPr>
          <p:spPr bwMode="auto">
            <a:xfrm>
              <a:off x="5464175" y="3800475"/>
              <a:ext cx="520700" cy="514350"/>
            </a:xfrm>
            <a:custGeom>
              <a:avLst/>
              <a:gdLst>
                <a:gd name="T0" fmla="*/ 371 w 1447"/>
                <a:gd name="T1" fmla="*/ 92 h 1428"/>
                <a:gd name="T2" fmla="*/ 371 w 1447"/>
                <a:gd name="T3" fmla="*/ 92 h 1428"/>
                <a:gd name="T4" fmla="*/ 445 w 1447"/>
                <a:gd name="T5" fmla="*/ 445 h 1428"/>
                <a:gd name="T6" fmla="*/ 222 w 1447"/>
                <a:gd name="T7" fmla="*/ 834 h 1428"/>
                <a:gd name="T8" fmla="*/ 111 w 1447"/>
                <a:gd name="T9" fmla="*/ 1000 h 1428"/>
                <a:gd name="T10" fmla="*/ 74 w 1447"/>
                <a:gd name="T11" fmla="*/ 1149 h 1428"/>
                <a:gd name="T12" fmla="*/ 37 w 1447"/>
                <a:gd name="T13" fmla="*/ 1427 h 1428"/>
                <a:gd name="T14" fmla="*/ 129 w 1447"/>
                <a:gd name="T15" fmla="*/ 1390 h 1428"/>
                <a:gd name="T16" fmla="*/ 259 w 1447"/>
                <a:gd name="T17" fmla="*/ 1316 h 1428"/>
                <a:gd name="T18" fmla="*/ 408 w 1447"/>
                <a:gd name="T19" fmla="*/ 1334 h 1428"/>
                <a:gd name="T20" fmla="*/ 500 w 1447"/>
                <a:gd name="T21" fmla="*/ 1297 h 1428"/>
                <a:gd name="T22" fmla="*/ 1131 w 1447"/>
                <a:gd name="T23" fmla="*/ 1279 h 1428"/>
                <a:gd name="T24" fmla="*/ 1205 w 1447"/>
                <a:gd name="T25" fmla="*/ 964 h 1428"/>
                <a:gd name="T26" fmla="*/ 1298 w 1447"/>
                <a:gd name="T27" fmla="*/ 742 h 1428"/>
                <a:gd name="T28" fmla="*/ 1410 w 1447"/>
                <a:gd name="T29" fmla="*/ 482 h 1428"/>
                <a:gd name="T30" fmla="*/ 1298 w 1447"/>
                <a:gd name="T31" fmla="*/ 111 h 1428"/>
                <a:gd name="T32" fmla="*/ 1150 w 1447"/>
                <a:gd name="T33" fmla="*/ 0 h 1428"/>
                <a:gd name="T34" fmla="*/ 927 w 1447"/>
                <a:gd name="T35" fmla="*/ 55 h 1428"/>
                <a:gd name="T36" fmla="*/ 371 w 1447"/>
                <a:gd name="T37" fmla="*/ 92 h 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7" h="1428">
                  <a:moveTo>
                    <a:pt x="371" y="92"/>
                  </a:moveTo>
                  <a:lnTo>
                    <a:pt x="371" y="92"/>
                  </a:lnTo>
                  <a:cubicBezTo>
                    <a:pt x="371" y="92"/>
                    <a:pt x="482" y="278"/>
                    <a:pt x="445" y="445"/>
                  </a:cubicBezTo>
                  <a:cubicBezTo>
                    <a:pt x="389" y="593"/>
                    <a:pt x="222" y="834"/>
                    <a:pt x="222" y="834"/>
                  </a:cubicBezTo>
                  <a:cubicBezTo>
                    <a:pt x="111" y="1000"/>
                    <a:pt x="111" y="1000"/>
                    <a:pt x="111" y="1000"/>
                  </a:cubicBezTo>
                  <a:cubicBezTo>
                    <a:pt x="111" y="1000"/>
                    <a:pt x="92" y="1130"/>
                    <a:pt x="74" y="1149"/>
                  </a:cubicBezTo>
                  <a:cubicBezTo>
                    <a:pt x="55" y="1186"/>
                    <a:pt x="0" y="1371"/>
                    <a:pt x="37" y="1427"/>
                  </a:cubicBezTo>
                  <a:cubicBezTo>
                    <a:pt x="37" y="1427"/>
                    <a:pt x="74" y="1427"/>
                    <a:pt x="129" y="1390"/>
                  </a:cubicBezTo>
                  <a:cubicBezTo>
                    <a:pt x="185" y="1353"/>
                    <a:pt x="222" y="1316"/>
                    <a:pt x="259" y="1316"/>
                  </a:cubicBezTo>
                  <a:cubicBezTo>
                    <a:pt x="297" y="1297"/>
                    <a:pt x="408" y="1297"/>
                    <a:pt x="408" y="1334"/>
                  </a:cubicBezTo>
                  <a:cubicBezTo>
                    <a:pt x="500" y="1297"/>
                    <a:pt x="500" y="1297"/>
                    <a:pt x="500" y="1297"/>
                  </a:cubicBezTo>
                  <a:cubicBezTo>
                    <a:pt x="1131" y="1279"/>
                    <a:pt x="1131" y="1279"/>
                    <a:pt x="1131" y="1279"/>
                  </a:cubicBezTo>
                  <a:cubicBezTo>
                    <a:pt x="1131" y="1279"/>
                    <a:pt x="1187" y="1019"/>
                    <a:pt x="1205" y="964"/>
                  </a:cubicBezTo>
                  <a:cubicBezTo>
                    <a:pt x="1205" y="909"/>
                    <a:pt x="1298" y="742"/>
                    <a:pt x="1298" y="742"/>
                  </a:cubicBezTo>
                  <a:cubicBezTo>
                    <a:pt x="1298" y="742"/>
                    <a:pt x="1446" y="630"/>
                    <a:pt x="1410" y="482"/>
                  </a:cubicBezTo>
                  <a:cubicBezTo>
                    <a:pt x="1391" y="315"/>
                    <a:pt x="1354" y="166"/>
                    <a:pt x="1298" y="111"/>
                  </a:cubicBezTo>
                  <a:cubicBezTo>
                    <a:pt x="1261" y="74"/>
                    <a:pt x="1150" y="0"/>
                    <a:pt x="1150" y="0"/>
                  </a:cubicBezTo>
                  <a:cubicBezTo>
                    <a:pt x="1150" y="0"/>
                    <a:pt x="1113" y="18"/>
                    <a:pt x="927" y="55"/>
                  </a:cubicBezTo>
                  <a:cubicBezTo>
                    <a:pt x="742" y="92"/>
                    <a:pt x="482" y="111"/>
                    <a:pt x="371" y="9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1" name="Freeform 39"/>
            <p:cNvSpPr>
              <a:spLocks noChangeArrowheads="1"/>
            </p:cNvSpPr>
            <p:nvPr/>
          </p:nvSpPr>
          <p:spPr bwMode="auto">
            <a:xfrm>
              <a:off x="5870575" y="3719513"/>
              <a:ext cx="728663" cy="862012"/>
            </a:xfrm>
            <a:custGeom>
              <a:avLst/>
              <a:gdLst>
                <a:gd name="T0" fmla="*/ 1855 w 2023"/>
                <a:gd name="T1" fmla="*/ 1706 h 2393"/>
                <a:gd name="T2" fmla="*/ 1855 w 2023"/>
                <a:gd name="T3" fmla="*/ 1706 h 2393"/>
                <a:gd name="T4" fmla="*/ 1763 w 2023"/>
                <a:gd name="T5" fmla="*/ 1724 h 2393"/>
                <a:gd name="T6" fmla="*/ 1614 w 2023"/>
                <a:gd name="T7" fmla="*/ 1873 h 2393"/>
                <a:gd name="T8" fmla="*/ 1577 w 2023"/>
                <a:gd name="T9" fmla="*/ 2021 h 2393"/>
                <a:gd name="T10" fmla="*/ 1503 w 2023"/>
                <a:gd name="T11" fmla="*/ 2058 h 2393"/>
                <a:gd name="T12" fmla="*/ 1466 w 2023"/>
                <a:gd name="T13" fmla="*/ 2281 h 2393"/>
                <a:gd name="T14" fmla="*/ 1354 w 2023"/>
                <a:gd name="T15" fmla="*/ 2392 h 2393"/>
                <a:gd name="T16" fmla="*/ 983 w 2023"/>
                <a:gd name="T17" fmla="*/ 2151 h 2393"/>
                <a:gd name="T18" fmla="*/ 965 w 2023"/>
                <a:gd name="T19" fmla="*/ 2039 h 2393"/>
                <a:gd name="T20" fmla="*/ 482 w 2023"/>
                <a:gd name="T21" fmla="*/ 1743 h 2393"/>
                <a:gd name="T22" fmla="*/ 0 w 2023"/>
                <a:gd name="T23" fmla="*/ 1502 h 2393"/>
                <a:gd name="T24" fmla="*/ 74 w 2023"/>
                <a:gd name="T25" fmla="*/ 1169 h 2393"/>
                <a:gd name="T26" fmla="*/ 167 w 2023"/>
                <a:gd name="T27" fmla="*/ 965 h 2393"/>
                <a:gd name="T28" fmla="*/ 297 w 2023"/>
                <a:gd name="T29" fmla="*/ 724 h 2393"/>
                <a:gd name="T30" fmla="*/ 167 w 2023"/>
                <a:gd name="T31" fmla="*/ 334 h 2393"/>
                <a:gd name="T32" fmla="*/ 19 w 2023"/>
                <a:gd name="T33" fmla="*/ 223 h 2393"/>
                <a:gd name="T34" fmla="*/ 130 w 2023"/>
                <a:gd name="T35" fmla="*/ 56 h 2393"/>
                <a:gd name="T36" fmla="*/ 408 w 2023"/>
                <a:gd name="T37" fmla="*/ 37 h 2393"/>
                <a:gd name="T38" fmla="*/ 650 w 2023"/>
                <a:gd name="T39" fmla="*/ 56 h 2393"/>
                <a:gd name="T40" fmla="*/ 1039 w 2023"/>
                <a:gd name="T41" fmla="*/ 315 h 2393"/>
                <a:gd name="T42" fmla="*/ 1410 w 2023"/>
                <a:gd name="T43" fmla="*/ 371 h 2393"/>
                <a:gd name="T44" fmla="*/ 1763 w 2023"/>
                <a:gd name="T45" fmla="*/ 278 h 2393"/>
                <a:gd name="T46" fmla="*/ 1985 w 2023"/>
                <a:gd name="T47" fmla="*/ 297 h 2393"/>
                <a:gd name="T48" fmla="*/ 1837 w 2023"/>
                <a:gd name="T49" fmla="*/ 501 h 2393"/>
                <a:gd name="T50" fmla="*/ 1725 w 2023"/>
                <a:gd name="T51" fmla="*/ 630 h 2393"/>
                <a:gd name="T52" fmla="*/ 1707 w 2023"/>
                <a:gd name="T53" fmla="*/ 1465 h 2393"/>
                <a:gd name="T54" fmla="*/ 1799 w 2023"/>
                <a:gd name="T55" fmla="*/ 1613 h 2393"/>
                <a:gd name="T56" fmla="*/ 1855 w 2023"/>
                <a:gd name="T57" fmla="*/ 1706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23" h="2393">
                  <a:moveTo>
                    <a:pt x="1855" y="1706"/>
                  </a:moveTo>
                  <a:lnTo>
                    <a:pt x="1855" y="1706"/>
                  </a:lnTo>
                  <a:cubicBezTo>
                    <a:pt x="1855" y="1706"/>
                    <a:pt x="1781" y="1687"/>
                    <a:pt x="1763" y="1724"/>
                  </a:cubicBezTo>
                  <a:cubicBezTo>
                    <a:pt x="1744" y="1762"/>
                    <a:pt x="1651" y="1817"/>
                    <a:pt x="1614" y="1873"/>
                  </a:cubicBezTo>
                  <a:cubicBezTo>
                    <a:pt x="1577" y="1947"/>
                    <a:pt x="1614" y="1984"/>
                    <a:pt x="1577" y="2021"/>
                  </a:cubicBezTo>
                  <a:cubicBezTo>
                    <a:pt x="1558" y="2039"/>
                    <a:pt x="1503" y="1965"/>
                    <a:pt x="1503" y="2058"/>
                  </a:cubicBezTo>
                  <a:cubicBezTo>
                    <a:pt x="1503" y="2133"/>
                    <a:pt x="1503" y="2225"/>
                    <a:pt x="1466" y="2281"/>
                  </a:cubicBezTo>
                  <a:cubicBezTo>
                    <a:pt x="1410" y="2318"/>
                    <a:pt x="1354" y="2392"/>
                    <a:pt x="1354" y="2392"/>
                  </a:cubicBezTo>
                  <a:cubicBezTo>
                    <a:pt x="983" y="2151"/>
                    <a:pt x="983" y="2151"/>
                    <a:pt x="983" y="2151"/>
                  </a:cubicBezTo>
                  <a:cubicBezTo>
                    <a:pt x="965" y="2039"/>
                    <a:pt x="965" y="2039"/>
                    <a:pt x="965" y="2039"/>
                  </a:cubicBezTo>
                  <a:cubicBezTo>
                    <a:pt x="482" y="1743"/>
                    <a:pt x="482" y="1743"/>
                    <a:pt x="482" y="1743"/>
                  </a:cubicBezTo>
                  <a:cubicBezTo>
                    <a:pt x="0" y="1502"/>
                    <a:pt x="0" y="1502"/>
                    <a:pt x="0" y="1502"/>
                  </a:cubicBezTo>
                  <a:cubicBezTo>
                    <a:pt x="74" y="1169"/>
                    <a:pt x="74" y="1169"/>
                    <a:pt x="74" y="1169"/>
                  </a:cubicBezTo>
                  <a:cubicBezTo>
                    <a:pt x="167" y="965"/>
                    <a:pt x="167" y="965"/>
                    <a:pt x="167" y="965"/>
                  </a:cubicBezTo>
                  <a:cubicBezTo>
                    <a:pt x="167" y="965"/>
                    <a:pt x="297" y="853"/>
                    <a:pt x="297" y="724"/>
                  </a:cubicBezTo>
                  <a:cubicBezTo>
                    <a:pt x="279" y="594"/>
                    <a:pt x="204" y="353"/>
                    <a:pt x="167" y="334"/>
                  </a:cubicBezTo>
                  <a:cubicBezTo>
                    <a:pt x="149" y="315"/>
                    <a:pt x="19" y="223"/>
                    <a:pt x="19" y="223"/>
                  </a:cubicBezTo>
                  <a:cubicBezTo>
                    <a:pt x="19" y="223"/>
                    <a:pt x="0" y="56"/>
                    <a:pt x="130" y="56"/>
                  </a:cubicBezTo>
                  <a:cubicBezTo>
                    <a:pt x="279" y="37"/>
                    <a:pt x="353" y="37"/>
                    <a:pt x="408" y="37"/>
                  </a:cubicBezTo>
                  <a:cubicBezTo>
                    <a:pt x="445" y="37"/>
                    <a:pt x="575" y="0"/>
                    <a:pt x="650" y="56"/>
                  </a:cubicBezTo>
                  <a:cubicBezTo>
                    <a:pt x="724" y="111"/>
                    <a:pt x="946" y="297"/>
                    <a:pt x="1039" y="315"/>
                  </a:cubicBezTo>
                  <a:cubicBezTo>
                    <a:pt x="1132" y="353"/>
                    <a:pt x="1224" y="427"/>
                    <a:pt x="1410" y="371"/>
                  </a:cubicBezTo>
                  <a:cubicBezTo>
                    <a:pt x="1595" y="297"/>
                    <a:pt x="1725" y="278"/>
                    <a:pt x="1763" y="278"/>
                  </a:cubicBezTo>
                  <a:cubicBezTo>
                    <a:pt x="1818" y="278"/>
                    <a:pt x="2022" y="241"/>
                    <a:pt x="1985" y="297"/>
                  </a:cubicBezTo>
                  <a:cubicBezTo>
                    <a:pt x="1966" y="353"/>
                    <a:pt x="1892" y="464"/>
                    <a:pt x="1837" y="501"/>
                  </a:cubicBezTo>
                  <a:cubicBezTo>
                    <a:pt x="1781" y="556"/>
                    <a:pt x="1725" y="575"/>
                    <a:pt x="1725" y="630"/>
                  </a:cubicBezTo>
                  <a:cubicBezTo>
                    <a:pt x="1725" y="686"/>
                    <a:pt x="1651" y="1409"/>
                    <a:pt x="1707" y="1465"/>
                  </a:cubicBezTo>
                  <a:cubicBezTo>
                    <a:pt x="1744" y="1502"/>
                    <a:pt x="1744" y="1576"/>
                    <a:pt x="1799" y="1613"/>
                  </a:cubicBezTo>
                  <a:cubicBezTo>
                    <a:pt x="1837" y="1650"/>
                    <a:pt x="1874" y="1668"/>
                    <a:pt x="1855" y="170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2" name="Freeform 40"/>
            <p:cNvSpPr>
              <a:spLocks noChangeArrowheads="1"/>
            </p:cNvSpPr>
            <p:nvPr/>
          </p:nvSpPr>
          <p:spPr bwMode="auto">
            <a:xfrm>
              <a:off x="4160838" y="3178175"/>
              <a:ext cx="1149350" cy="774700"/>
            </a:xfrm>
            <a:custGeom>
              <a:avLst/>
              <a:gdLst>
                <a:gd name="T0" fmla="*/ 1984 w 3191"/>
                <a:gd name="T1" fmla="*/ 0 h 2152"/>
                <a:gd name="T2" fmla="*/ 1984 w 3191"/>
                <a:gd name="T3" fmla="*/ 0 h 2152"/>
                <a:gd name="T4" fmla="*/ 1891 w 3191"/>
                <a:gd name="T5" fmla="*/ 18 h 2152"/>
                <a:gd name="T6" fmla="*/ 1762 w 3191"/>
                <a:gd name="T7" fmla="*/ 36 h 2152"/>
                <a:gd name="T8" fmla="*/ 1613 w 3191"/>
                <a:gd name="T9" fmla="*/ 259 h 2152"/>
                <a:gd name="T10" fmla="*/ 1446 w 3191"/>
                <a:gd name="T11" fmla="*/ 426 h 2152"/>
                <a:gd name="T12" fmla="*/ 1094 w 3191"/>
                <a:gd name="T13" fmla="*/ 556 h 2152"/>
                <a:gd name="T14" fmla="*/ 1020 w 3191"/>
                <a:gd name="T15" fmla="*/ 612 h 2152"/>
                <a:gd name="T16" fmla="*/ 834 w 3191"/>
                <a:gd name="T17" fmla="*/ 760 h 2152"/>
                <a:gd name="T18" fmla="*/ 279 w 3191"/>
                <a:gd name="T19" fmla="*/ 890 h 2152"/>
                <a:gd name="T20" fmla="*/ 167 w 3191"/>
                <a:gd name="T21" fmla="*/ 1113 h 2152"/>
                <a:gd name="T22" fmla="*/ 37 w 3191"/>
                <a:gd name="T23" fmla="*/ 1279 h 2152"/>
                <a:gd name="T24" fmla="*/ 56 w 3191"/>
                <a:gd name="T25" fmla="*/ 1465 h 2152"/>
                <a:gd name="T26" fmla="*/ 130 w 3191"/>
                <a:gd name="T27" fmla="*/ 1687 h 2152"/>
                <a:gd name="T28" fmla="*/ 167 w 3191"/>
                <a:gd name="T29" fmla="*/ 1799 h 2152"/>
                <a:gd name="T30" fmla="*/ 445 w 3191"/>
                <a:gd name="T31" fmla="*/ 2151 h 2152"/>
                <a:gd name="T32" fmla="*/ 501 w 3191"/>
                <a:gd name="T33" fmla="*/ 2058 h 2152"/>
                <a:gd name="T34" fmla="*/ 612 w 3191"/>
                <a:gd name="T35" fmla="*/ 1891 h 2152"/>
                <a:gd name="T36" fmla="*/ 778 w 3191"/>
                <a:gd name="T37" fmla="*/ 1873 h 2152"/>
                <a:gd name="T38" fmla="*/ 946 w 3191"/>
                <a:gd name="T39" fmla="*/ 1929 h 2152"/>
                <a:gd name="T40" fmla="*/ 908 w 3191"/>
                <a:gd name="T41" fmla="*/ 1761 h 2152"/>
                <a:gd name="T42" fmla="*/ 982 w 3191"/>
                <a:gd name="T43" fmla="*/ 1650 h 2152"/>
                <a:gd name="T44" fmla="*/ 1094 w 3191"/>
                <a:gd name="T45" fmla="*/ 1539 h 2152"/>
                <a:gd name="T46" fmla="*/ 1279 w 3191"/>
                <a:gd name="T47" fmla="*/ 1520 h 2152"/>
                <a:gd name="T48" fmla="*/ 1391 w 3191"/>
                <a:gd name="T49" fmla="*/ 1613 h 2152"/>
                <a:gd name="T50" fmla="*/ 1502 w 3191"/>
                <a:gd name="T51" fmla="*/ 1669 h 2152"/>
                <a:gd name="T52" fmla="*/ 1669 w 3191"/>
                <a:gd name="T53" fmla="*/ 1706 h 2152"/>
                <a:gd name="T54" fmla="*/ 1836 w 3191"/>
                <a:gd name="T55" fmla="*/ 1743 h 2152"/>
                <a:gd name="T56" fmla="*/ 1984 w 3191"/>
                <a:gd name="T57" fmla="*/ 1669 h 2152"/>
                <a:gd name="T58" fmla="*/ 2170 w 3191"/>
                <a:gd name="T59" fmla="*/ 1502 h 2152"/>
                <a:gd name="T60" fmla="*/ 3190 w 3191"/>
                <a:gd name="T61" fmla="*/ 1446 h 2152"/>
                <a:gd name="T62" fmla="*/ 3078 w 3191"/>
                <a:gd name="T63" fmla="*/ 1298 h 2152"/>
                <a:gd name="T64" fmla="*/ 2949 w 3191"/>
                <a:gd name="T65" fmla="*/ 1149 h 2152"/>
                <a:gd name="T66" fmla="*/ 2837 w 3191"/>
                <a:gd name="T67" fmla="*/ 1019 h 2152"/>
                <a:gd name="T68" fmla="*/ 2578 w 3191"/>
                <a:gd name="T69" fmla="*/ 760 h 2152"/>
                <a:gd name="T70" fmla="*/ 2262 w 3191"/>
                <a:gd name="T71" fmla="*/ 556 h 2152"/>
                <a:gd name="T72" fmla="*/ 2207 w 3191"/>
                <a:gd name="T73" fmla="*/ 445 h 2152"/>
                <a:gd name="T74" fmla="*/ 2262 w 3191"/>
                <a:gd name="T75" fmla="*/ 277 h 2152"/>
                <a:gd name="T76" fmla="*/ 1984 w 3191"/>
                <a:gd name="T77" fmla="*/ 0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91" h="2152">
                  <a:moveTo>
                    <a:pt x="1984" y="0"/>
                  </a:moveTo>
                  <a:lnTo>
                    <a:pt x="1984" y="0"/>
                  </a:lnTo>
                  <a:cubicBezTo>
                    <a:pt x="1984" y="0"/>
                    <a:pt x="1965" y="18"/>
                    <a:pt x="1891" y="18"/>
                  </a:cubicBezTo>
                  <a:cubicBezTo>
                    <a:pt x="1817" y="18"/>
                    <a:pt x="1799" y="0"/>
                    <a:pt x="1762" y="36"/>
                  </a:cubicBezTo>
                  <a:cubicBezTo>
                    <a:pt x="1724" y="92"/>
                    <a:pt x="1613" y="259"/>
                    <a:pt x="1613" y="259"/>
                  </a:cubicBezTo>
                  <a:cubicBezTo>
                    <a:pt x="1613" y="259"/>
                    <a:pt x="1483" y="407"/>
                    <a:pt x="1446" y="426"/>
                  </a:cubicBezTo>
                  <a:cubicBezTo>
                    <a:pt x="1409" y="445"/>
                    <a:pt x="1261" y="556"/>
                    <a:pt x="1094" y="556"/>
                  </a:cubicBezTo>
                  <a:cubicBezTo>
                    <a:pt x="1094" y="556"/>
                    <a:pt x="1057" y="537"/>
                    <a:pt x="1020" y="612"/>
                  </a:cubicBezTo>
                  <a:cubicBezTo>
                    <a:pt x="982" y="686"/>
                    <a:pt x="852" y="760"/>
                    <a:pt x="834" y="760"/>
                  </a:cubicBezTo>
                  <a:cubicBezTo>
                    <a:pt x="797" y="778"/>
                    <a:pt x="594" y="871"/>
                    <a:pt x="279" y="890"/>
                  </a:cubicBezTo>
                  <a:cubicBezTo>
                    <a:pt x="279" y="890"/>
                    <a:pt x="204" y="1075"/>
                    <a:pt x="167" y="1113"/>
                  </a:cubicBezTo>
                  <a:cubicBezTo>
                    <a:pt x="130" y="1168"/>
                    <a:pt x="56" y="1261"/>
                    <a:pt x="37" y="1279"/>
                  </a:cubicBezTo>
                  <a:cubicBezTo>
                    <a:pt x="37" y="1316"/>
                    <a:pt x="0" y="1354"/>
                    <a:pt x="56" y="1465"/>
                  </a:cubicBezTo>
                  <a:cubicBezTo>
                    <a:pt x="111" y="1576"/>
                    <a:pt x="130" y="1595"/>
                    <a:pt x="130" y="1687"/>
                  </a:cubicBezTo>
                  <a:cubicBezTo>
                    <a:pt x="130" y="1687"/>
                    <a:pt x="74" y="1706"/>
                    <a:pt x="167" y="1799"/>
                  </a:cubicBezTo>
                  <a:cubicBezTo>
                    <a:pt x="260" y="1891"/>
                    <a:pt x="445" y="2021"/>
                    <a:pt x="445" y="2151"/>
                  </a:cubicBezTo>
                  <a:cubicBezTo>
                    <a:pt x="445" y="2151"/>
                    <a:pt x="482" y="2077"/>
                    <a:pt x="501" y="2058"/>
                  </a:cubicBezTo>
                  <a:cubicBezTo>
                    <a:pt x="538" y="2021"/>
                    <a:pt x="594" y="1891"/>
                    <a:pt x="612" y="1891"/>
                  </a:cubicBezTo>
                  <a:cubicBezTo>
                    <a:pt x="650" y="1873"/>
                    <a:pt x="668" y="1855"/>
                    <a:pt x="778" y="1873"/>
                  </a:cubicBezTo>
                  <a:cubicBezTo>
                    <a:pt x="871" y="1891"/>
                    <a:pt x="946" y="1929"/>
                    <a:pt x="946" y="1929"/>
                  </a:cubicBezTo>
                  <a:cubicBezTo>
                    <a:pt x="946" y="1929"/>
                    <a:pt x="908" y="1799"/>
                    <a:pt x="908" y="1761"/>
                  </a:cubicBezTo>
                  <a:cubicBezTo>
                    <a:pt x="908" y="1725"/>
                    <a:pt x="890" y="1687"/>
                    <a:pt x="982" y="1650"/>
                  </a:cubicBezTo>
                  <a:cubicBezTo>
                    <a:pt x="1057" y="1613"/>
                    <a:pt x="1094" y="1558"/>
                    <a:pt x="1094" y="1539"/>
                  </a:cubicBezTo>
                  <a:cubicBezTo>
                    <a:pt x="1112" y="1520"/>
                    <a:pt x="1187" y="1484"/>
                    <a:pt x="1279" y="1520"/>
                  </a:cubicBezTo>
                  <a:cubicBezTo>
                    <a:pt x="1279" y="1520"/>
                    <a:pt x="1353" y="1576"/>
                    <a:pt x="1391" y="1613"/>
                  </a:cubicBezTo>
                  <a:cubicBezTo>
                    <a:pt x="1428" y="1669"/>
                    <a:pt x="1409" y="1669"/>
                    <a:pt x="1502" y="1669"/>
                  </a:cubicBezTo>
                  <a:cubicBezTo>
                    <a:pt x="1594" y="1687"/>
                    <a:pt x="1650" y="1687"/>
                    <a:pt x="1669" y="1706"/>
                  </a:cubicBezTo>
                  <a:cubicBezTo>
                    <a:pt x="1688" y="1725"/>
                    <a:pt x="1743" y="1761"/>
                    <a:pt x="1836" y="1743"/>
                  </a:cubicBezTo>
                  <a:cubicBezTo>
                    <a:pt x="1947" y="1743"/>
                    <a:pt x="1965" y="1706"/>
                    <a:pt x="1984" y="1669"/>
                  </a:cubicBezTo>
                  <a:cubicBezTo>
                    <a:pt x="2003" y="1613"/>
                    <a:pt x="2021" y="1502"/>
                    <a:pt x="2170" y="1502"/>
                  </a:cubicBezTo>
                  <a:cubicBezTo>
                    <a:pt x="2336" y="1484"/>
                    <a:pt x="3190" y="1446"/>
                    <a:pt x="3190" y="1446"/>
                  </a:cubicBezTo>
                  <a:cubicBezTo>
                    <a:pt x="3190" y="1446"/>
                    <a:pt x="3134" y="1409"/>
                    <a:pt x="3078" y="1298"/>
                  </a:cubicBezTo>
                  <a:cubicBezTo>
                    <a:pt x="3004" y="1187"/>
                    <a:pt x="3004" y="1187"/>
                    <a:pt x="2949" y="1149"/>
                  </a:cubicBezTo>
                  <a:cubicBezTo>
                    <a:pt x="2893" y="1113"/>
                    <a:pt x="2875" y="1113"/>
                    <a:pt x="2837" y="1019"/>
                  </a:cubicBezTo>
                  <a:cubicBezTo>
                    <a:pt x="2801" y="945"/>
                    <a:pt x="2726" y="816"/>
                    <a:pt x="2578" y="760"/>
                  </a:cubicBezTo>
                  <a:cubicBezTo>
                    <a:pt x="2411" y="704"/>
                    <a:pt x="2300" y="593"/>
                    <a:pt x="2262" y="556"/>
                  </a:cubicBezTo>
                  <a:cubicBezTo>
                    <a:pt x="2225" y="519"/>
                    <a:pt x="2188" y="519"/>
                    <a:pt x="2207" y="445"/>
                  </a:cubicBezTo>
                  <a:cubicBezTo>
                    <a:pt x="2207" y="371"/>
                    <a:pt x="2300" y="315"/>
                    <a:pt x="2262" y="277"/>
                  </a:cubicBezTo>
                  <a:cubicBezTo>
                    <a:pt x="2244" y="222"/>
                    <a:pt x="2003" y="0"/>
                    <a:pt x="1984"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3" name="Freeform 41"/>
            <p:cNvSpPr>
              <a:spLocks noChangeArrowheads="1"/>
            </p:cNvSpPr>
            <p:nvPr/>
          </p:nvSpPr>
          <p:spPr bwMode="auto">
            <a:xfrm>
              <a:off x="4983163" y="1228725"/>
              <a:ext cx="962025" cy="989013"/>
            </a:xfrm>
            <a:custGeom>
              <a:avLst/>
              <a:gdLst>
                <a:gd name="T0" fmla="*/ 0 w 2672"/>
                <a:gd name="T1" fmla="*/ 92 h 2746"/>
                <a:gd name="T2" fmla="*/ 0 w 2672"/>
                <a:gd name="T3" fmla="*/ 92 h 2746"/>
                <a:gd name="T4" fmla="*/ 93 w 2672"/>
                <a:gd name="T5" fmla="*/ 2615 h 2746"/>
                <a:gd name="T6" fmla="*/ 2022 w 2672"/>
                <a:gd name="T7" fmla="*/ 2578 h 2746"/>
                <a:gd name="T8" fmla="*/ 2207 w 2672"/>
                <a:gd name="T9" fmla="*/ 2652 h 2746"/>
                <a:gd name="T10" fmla="*/ 2245 w 2672"/>
                <a:gd name="T11" fmla="*/ 2671 h 2746"/>
                <a:gd name="T12" fmla="*/ 2337 w 2672"/>
                <a:gd name="T13" fmla="*/ 2504 h 2746"/>
                <a:gd name="T14" fmla="*/ 2671 w 2672"/>
                <a:gd name="T15" fmla="*/ 2300 h 2746"/>
                <a:gd name="T16" fmla="*/ 2560 w 2672"/>
                <a:gd name="T17" fmla="*/ 2133 h 2746"/>
                <a:gd name="T18" fmla="*/ 2652 w 2672"/>
                <a:gd name="T19" fmla="*/ 2040 h 2746"/>
                <a:gd name="T20" fmla="*/ 2356 w 2672"/>
                <a:gd name="T21" fmla="*/ 1725 h 2746"/>
                <a:gd name="T22" fmla="*/ 2133 w 2672"/>
                <a:gd name="T23" fmla="*/ 1484 h 2746"/>
                <a:gd name="T24" fmla="*/ 2059 w 2672"/>
                <a:gd name="T25" fmla="*/ 1261 h 2746"/>
                <a:gd name="T26" fmla="*/ 1929 w 2672"/>
                <a:gd name="T27" fmla="*/ 1131 h 2746"/>
                <a:gd name="T28" fmla="*/ 1818 w 2672"/>
                <a:gd name="T29" fmla="*/ 964 h 2746"/>
                <a:gd name="T30" fmla="*/ 1707 w 2672"/>
                <a:gd name="T31" fmla="*/ 704 h 2746"/>
                <a:gd name="T32" fmla="*/ 1633 w 2672"/>
                <a:gd name="T33" fmla="*/ 538 h 2746"/>
                <a:gd name="T34" fmla="*/ 1725 w 2672"/>
                <a:gd name="T35" fmla="*/ 463 h 2746"/>
                <a:gd name="T36" fmla="*/ 1874 w 2672"/>
                <a:gd name="T37" fmla="*/ 779 h 2746"/>
                <a:gd name="T38" fmla="*/ 1985 w 2672"/>
                <a:gd name="T39" fmla="*/ 983 h 2746"/>
                <a:gd name="T40" fmla="*/ 2096 w 2672"/>
                <a:gd name="T41" fmla="*/ 1242 h 2746"/>
                <a:gd name="T42" fmla="*/ 2189 w 2672"/>
                <a:gd name="T43" fmla="*/ 1261 h 2746"/>
                <a:gd name="T44" fmla="*/ 2170 w 2672"/>
                <a:gd name="T45" fmla="*/ 1057 h 2746"/>
                <a:gd name="T46" fmla="*/ 2189 w 2672"/>
                <a:gd name="T47" fmla="*/ 834 h 2746"/>
                <a:gd name="T48" fmla="*/ 2281 w 2672"/>
                <a:gd name="T49" fmla="*/ 612 h 2746"/>
                <a:gd name="T50" fmla="*/ 2245 w 2672"/>
                <a:gd name="T51" fmla="*/ 408 h 2746"/>
                <a:gd name="T52" fmla="*/ 2133 w 2672"/>
                <a:gd name="T53" fmla="*/ 111 h 2746"/>
                <a:gd name="T54" fmla="*/ 2059 w 2672"/>
                <a:gd name="T55" fmla="*/ 74 h 2746"/>
                <a:gd name="T56" fmla="*/ 1855 w 2672"/>
                <a:gd name="T57" fmla="*/ 185 h 2746"/>
                <a:gd name="T58" fmla="*/ 1651 w 2672"/>
                <a:gd name="T59" fmla="*/ 148 h 2746"/>
                <a:gd name="T60" fmla="*/ 1447 w 2672"/>
                <a:gd name="T61" fmla="*/ 37 h 2746"/>
                <a:gd name="T62" fmla="*/ 1076 w 2672"/>
                <a:gd name="T63" fmla="*/ 92 h 2746"/>
                <a:gd name="T64" fmla="*/ 853 w 2672"/>
                <a:gd name="T65" fmla="*/ 222 h 2746"/>
                <a:gd name="T66" fmla="*/ 649 w 2672"/>
                <a:gd name="T67" fmla="*/ 203 h 2746"/>
                <a:gd name="T68" fmla="*/ 445 w 2672"/>
                <a:gd name="T69" fmla="*/ 148 h 2746"/>
                <a:gd name="T70" fmla="*/ 0 w 2672"/>
                <a:gd name="T71" fmla="*/ 92 h 2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2" h="2746">
                  <a:moveTo>
                    <a:pt x="0" y="92"/>
                  </a:moveTo>
                  <a:lnTo>
                    <a:pt x="0" y="92"/>
                  </a:lnTo>
                  <a:cubicBezTo>
                    <a:pt x="93" y="2615"/>
                    <a:pt x="93" y="2615"/>
                    <a:pt x="93" y="2615"/>
                  </a:cubicBezTo>
                  <a:cubicBezTo>
                    <a:pt x="2022" y="2578"/>
                    <a:pt x="2022" y="2578"/>
                    <a:pt x="2022" y="2578"/>
                  </a:cubicBezTo>
                  <a:cubicBezTo>
                    <a:pt x="2207" y="2652"/>
                    <a:pt x="2207" y="2652"/>
                    <a:pt x="2207" y="2652"/>
                  </a:cubicBezTo>
                  <a:cubicBezTo>
                    <a:pt x="2207" y="2652"/>
                    <a:pt x="2189" y="2745"/>
                    <a:pt x="2245" y="2671"/>
                  </a:cubicBezTo>
                  <a:cubicBezTo>
                    <a:pt x="2300" y="2578"/>
                    <a:pt x="2263" y="2597"/>
                    <a:pt x="2337" y="2504"/>
                  </a:cubicBezTo>
                  <a:cubicBezTo>
                    <a:pt x="2411" y="2411"/>
                    <a:pt x="2504" y="2300"/>
                    <a:pt x="2671" y="2300"/>
                  </a:cubicBezTo>
                  <a:cubicBezTo>
                    <a:pt x="2671" y="2300"/>
                    <a:pt x="2560" y="2189"/>
                    <a:pt x="2560" y="2133"/>
                  </a:cubicBezTo>
                  <a:cubicBezTo>
                    <a:pt x="2560" y="2096"/>
                    <a:pt x="2597" y="2040"/>
                    <a:pt x="2652" y="2040"/>
                  </a:cubicBezTo>
                  <a:cubicBezTo>
                    <a:pt x="2652" y="2040"/>
                    <a:pt x="2375" y="1743"/>
                    <a:pt x="2356" y="1725"/>
                  </a:cubicBezTo>
                  <a:cubicBezTo>
                    <a:pt x="2337" y="1725"/>
                    <a:pt x="2170" y="1521"/>
                    <a:pt x="2133" y="1484"/>
                  </a:cubicBezTo>
                  <a:cubicBezTo>
                    <a:pt x="2115" y="1446"/>
                    <a:pt x="2078" y="1316"/>
                    <a:pt x="2059" y="1261"/>
                  </a:cubicBezTo>
                  <a:cubicBezTo>
                    <a:pt x="2022" y="1224"/>
                    <a:pt x="2004" y="1187"/>
                    <a:pt x="1929" y="1131"/>
                  </a:cubicBezTo>
                  <a:cubicBezTo>
                    <a:pt x="1855" y="1057"/>
                    <a:pt x="1855" y="1057"/>
                    <a:pt x="1818" y="964"/>
                  </a:cubicBezTo>
                  <a:cubicBezTo>
                    <a:pt x="1781" y="853"/>
                    <a:pt x="1762" y="816"/>
                    <a:pt x="1707" y="704"/>
                  </a:cubicBezTo>
                  <a:cubicBezTo>
                    <a:pt x="1651" y="593"/>
                    <a:pt x="1614" y="612"/>
                    <a:pt x="1633" y="538"/>
                  </a:cubicBezTo>
                  <a:cubicBezTo>
                    <a:pt x="1651" y="482"/>
                    <a:pt x="1688" y="408"/>
                    <a:pt x="1725" y="463"/>
                  </a:cubicBezTo>
                  <a:cubicBezTo>
                    <a:pt x="1762" y="519"/>
                    <a:pt x="1818" y="742"/>
                    <a:pt x="1874" y="779"/>
                  </a:cubicBezTo>
                  <a:cubicBezTo>
                    <a:pt x="1929" y="834"/>
                    <a:pt x="1966" y="909"/>
                    <a:pt x="1985" y="983"/>
                  </a:cubicBezTo>
                  <a:cubicBezTo>
                    <a:pt x="2004" y="1075"/>
                    <a:pt x="2078" y="1205"/>
                    <a:pt x="2096" y="1242"/>
                  </a:cubicBezTo>
                  <a:cubicBezTo>
                    <a:pt x="2133" y="1261"/>
                    <a:pt x="2189" y="1335"/>
                    <a:pt x="2189" y="1261"/>
                  </a:cubicBezTo>
                  <a:cubicBezTo>
                    <a:pt x="2189" y="1168"/>
                    <a:pt x="2170" y="1131"/>
                    <a:pt x="2170" y="1057"/>
                  </a:cubicBezTo>
                  <a:cubicBezTo>
                    <a:pt x="2170" y="983"/>
                    <a:pt x="2170" y="890"/>
                    <a:pt x="2189" y="834"/>
                  </a:cubicBezTo>
                  <a:cubicBezTo>
                    <a:pt x="2189" y="760"/>
                    <a:pt x="2281" y="649"/>
                    <a:pt x="2281" y="612"/>
                  </a:cubicBezTo>
                  <a:cubicBezTo>
                    <a:pt x="2300" y="574"/>
                    <a:pt x="2263" y="445"/>
                    <a:pt x="2245" y="408"/>
                  </a:cubicBezTo>
                  <a:cubicBezTo>
                    <a:pt x="2226" y="371"/>
                    <a:pt x="2133" y="111"/>
                    <a:pt x="2133" y="111"/>
                  </a:cubicBezTo>
                  <a:cubicBezTo>
                    <a:pt x="2133" y="111"/>
                    <a:pt x="2078" y="55"/>
                    <a:pt x="2059" y="74"/>
                  </a:cubicBezTo>
                  <a:cubicBezTo>
                    <a:pt x="2022" y="111"/>
                    <a:pt x="1948" y="185"/>
                    <a:pt x="1855" y="185"/>
                  </a:cubicBezTo>
                  <a:cubicBezTo>
                    <a:pt x="1781" y="185"/>
                    <a:pt x="1707" y="185"/>
                    <a:pt x="1651" y="148"/>
                  </a:cubicBezTo>
                  <a:cubicBezTo>
                    <a:pt x="1595" y="111"/>
                    <a:pt x="1577" y="74"/>
                    <a:pt x="1447" y="37"/>
                  </a:cubicBezTo>
                  <a:cubicBezTo>
                    <a:pt x="1317" y="0"/>
                    <a:pt x="1187" y="18"/>
                    <a:pt x="1076" y="92"/>
                  </a:cubicBezTo>
                  <a:cubicBezTo>
                    <a:pt x="965" y="167"/>
                    <a:pt x="946" y="241"/>
                    <a:pt x="853" y="222"/>
                  </a:cubicBezTo>
                  <a:cubicBezTo>
                    <a:pt x="779" y="203"/>
                    <a:pt x="705" y="185"/>
                    <a:pt x="649" y="203"/>
                  </a:cubicBezTo>
                  <a:cubicBezTo>
                    <a:pt x="594" y="203"/>
                    <a:pt x="556" y="185"/>
                    <a:pt x="445" y="148"/>
                  </a:cubicBezTo>
                  <a:cubicBezTo>
                    <a:pt x="352" y="129"/>
                    <a:pt x="111" y="148"/>
                    <a:pt x="0" y="9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4" name="Freeform 42"/>
            <p:cNvSpPr>
              <a:spLocks noChangeArrowheads="1"/>
            </p:cNvSpPr>
            <p:nvPr/>
          </p:nvSpPr>
          <p:spPr bwMode="auto">
            <a:xfrm>
              <a:off x="4829175" y="2057400"/>
              <a:ext cx="1376363" cy="1782763"/>
            </a:xfrm>
            <a:custGeom>
              <a:avLst/>
              <a:gdLst>
                <a:gd name="T0" fmla="*/ 3321 w 3822"/>
                <a:gd name="T1" fmla="*/ 4656 h 4954"/>
                <a:gd name="T2" fmla="*/ 3321 w 3822"/>
                <a:gd name="T3" fmla="*/ 4656 h 4954"/>
                <a:gd name="T4" fmla="*/ 3173 w 3822"/>
                <a:gd name="T5" fmla="*/ 4656 h 4954"/>
                <a:gd name="T6" fmla="*/ 2968 w 3822"/>
                <a:gd name="T7" fmla="*/ 4693 h 4954"/>
                <a:gd name="T8" fmla="*/ 2913 w 3822"/>
                <a:gd name="T9" fmla="*/ 4842 h 4954"/>
                <a:gd name="T10" fmla="*/ 2486 w 3822"/>
                <a:gd name="T11" fmla="*/ 4934 h 4954"/>
                <a:gd name="T12" fmla="*/ 2134 w 3822"/>
                <a:gd name="T13" fmla="*/ 4934 h 4954"/>
                <a:gd name="T14" fmla="*/ 1911 w 3822"/>
                <a:gd name="T15" fmla="*/ 4786 h 4954"/>
                <a:gd name="T16" fmla="*/ 1689 w 3822"/>
                <a:gd name="T17" fmla="*/ 4767 h 4954"/>
                <a:gd name="T18" fmla="*/ 1540 w 3822"/>
                <a:gd name="T19" fmla="*/ 4749 h 4954"/>
                <a:gd name="T20" fmla="*/ 1336 w 3822"/>
                <a:gd name="T21" fmla="*/ 4563 h 4954"/>
                <a:gd name="T22" fmla="*/ 1188 w 3822"/>
                <a:gd name="T23" fmla="*/ 4378 h 4954"/>
                <a:gd name="T24" fmla="*/ 1095 w 3822"/>
                <a:gd name="T25" fmla="*/ 4266 h 4954"/>
                <a:gd name="T26" fmla="*/ 1021 w 3822"/>
                <a:gd name="T27" fmla="*/ 4192 h 4954"/>
                <a:gd name="T28" fmla="*/ 891 w 3822"/>
                <a:gd name="T29" fmla="*/ 4007 h 4954"/>
                <a:gd name="T30" fmla="*/ 650 w 3822"/>
                <a:gd name="T31" fmla="*/ 3840 h 4954"/>
                <a:gd name="T32" fmla="*/ 427 w 3822"/>
                <a:gd name="T33" fmla="*/ 3691 h 4954"/>
                <a:gd name="T34" fmla="*/ 353 w 3822"/>
                <a:gd name="T35" fmla="*/ 3636 h 4954"/>
                <a:gd name="T36" fmla="*/ 353 w 3822"/>
                <a:gd name="T37" fmla="*/ 3524 h 4954"/>
                <a:gd name="T38" fmla="*/ 390 w 3822"/>
                <a:gd name="T39" fmla="*/ 3450 h 4954"/>
                <a:gd name="T40" fmla="*/ 390 w 3822"/>
                <a:gd name="T41" fmla="*/ 3339 h 4954"/>
                <a:gd name="T42" fmla="*/ 130 w 3822"/>
                <a:gd name="T43" fmla="*/ 3117 h 4954"/>
                <a:gd name="T44" fmla="*/ 149 w 3822"/>
                <a:gd name="T45" fmla="*/ 3042 h 4954"/>
                <a:gd name="T46" fmla="*/ 37 w 3822"/>
                <a:gd name="T47" fmla="*/ 2782 h 4954"/>
                <a:gd name="T48" fmla="*/ 0 w 3822"/>
                <a:gd name="T49" fmla="*/ 2560 h 4954"/>
                <a:gd name="T50" fmla="*/ 19 w 3822"/>
                <a:gd name="T51" fmla="*/ 2356 h 4954"/>
                <a:gd name="T52" fmla="*/ 130 w 3822"/>
                <a:gd name="T53" fmla="*/ 2115 h 4954"/>
                <a:gd name="T54" fmla="*/ 334 w 3822"/>
                <a:gd name="T55" fmla="*/ 1966 h 4954"/>
                <a:gd name="T56" fmla="*/ 316 w 3822"/>
                <a:gd name="T57" fmla="*/ 927 h 4954"/>
                <a:gd name="T58" fmla="*/ 482 w 3822"/>
                <a:gd name="T59" fmla="*/ 872 h 4954"/>
                <a:gd name="T60" fmla="*/ 538 w 3822"/>
                <a:gd name="T61" fmla="*/ 779 h 4954"/>
                <a:gd name="T62" fmla="*/ 520 w 3822"/>
                <a:gd name="T63" fmla="*/ 315 h 4954"/>
                <a:gd name="T64" fmla="*/ 2449 w 3822"/>
                <a:gd name="T65" fmla="*/ 278 h 4954"/>
                <a:gd name="T66" fmla="*/ 2634 w 3822"/>
                <a:gd name="T67" fmla="*/ 352 h 4954"/>
                <a:gd name="T68" fmla="*/ 2653 w 3822"/>
                <a:gd name="T69" fmla="*/ 390 h 4954"/>
                <a:gd name="T70" fmla="*/ 2746 w 3822"/>
                <a:gd name="T71" fmla="*/ 223 h 4954"/>
                <a:gd name="T72" fmla="*/ 3098 w 3822"/>
                <a:gd name="T73" fmla="*/ 0 h 4954"/>
                <a:gd name="T74" fmla="*/ 3209 w 3822"/>
                <a:gd name="T75" fmla="*/ 130 h 4954"/>
                <a:gd name="T76" fmla="*/ 3414 w 3822"/>
                <a:gd name="T77" fmla="*/ 334 h 4954"/>
                <a:gd name="T78" fmla="*/ 3450 w 3822"/>
                <a:gd name="T79" fmla="*/ 631 h 4954"/>
                <a:gd name="T80" fmla="*/ 3525 w 3822"/>
                <a:gd name="T81" fmla="*/ 835 h 4954"/>
                <a:gd name="T82" fmla="*/ 3580 w 3822"/>
                <a:gd name="T83" fmla="*/ 1039 h 4954"/>
                <a:gd name="T84" fmla="*/ 3580 w 3822"/>
                <a:gd name="T85" fmla="*/ 1150 h 4954"/>
                <a:gd name="T86" fmla="*/ 3821 w 3822"/>
                <a:gd name="T87" fmla="*/ 1298 h 4954"/>
                <a:gd name="T88" fmla="*/ 3766 w 3822"/>
                <a:gd name="T89" fmla="*/ 1354 h 4954"/>
                <a:gd name="T90" fmla="*/ 3544 w 3822"/>
                <a:gd name="T91" fmla="*/ 1595 h 4954"/>
                <a:gd name="T92" fmla="*/ 3506 w 3822"/>
                <a:gd name="T93" fmla="*/ 1707 h 4954"/>
                <a:gd name="T94" fmla="*/ 3432 w 3822"/>
                <a:gd name="T95" fmla="*/ 2059 h 4954"/>
                <a:gd name="T96" fmla="*/ 3450 w 3822"/>
                <a:gd name="T97" fmla="*/ 2226 h 4954"/>
                <a:gd name="T98" fmla="*/ 3395 w 3822"/>
                <a:gd name="T99" fmla="*/ 2486 h 4954"/>
                <a:gd name="T100" fmla="*/ 3173 w 3822"/>
                <a:gd name="T101" fmla="*/ 2801 h 4954"/>
                <a:gd name="T102" fmla="*/ 3098 w 3822"/>
                <a:gd name="T103" fmla="*/ 3079 h 4954"/>
                <a:gd name="T104" fmla="*/ 2931 w 3822"/>
                <a:gd name="T105" fmla="*/ 3209 h 4954"/>
                <a:gd name="T106" fmla="*/ 2931 w 3822"/>
                <a:gd name="T107" fmla="*/ 3636 h 4954"/>
                <a:gd name="T108" fmla="*/ 2727 w 3822"/>
                <a:gd name="T109" fmla="*/ 3784 h 4954"/>
                <a:gd name="T110" fmla="*/ 2820 w 3822"/>
                <a:gd name="T111" fmla="*/ 3970 h 4954"/>
                <a:gd name="T112" fmla="*/ 3191 w 3822"/>
                <a:gd name="T113" fmla="*/ 4415 h 4954"/>
                <a:gd name="T114" fmla="*/ 3321 w 3822"/>
                <a:gd name="T115" fmla="*/ 4656 h 4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22" h="4954">
                  <a:moveTo>
                    <a:pt x="3321" y="4656"/>
                  </a:moveTo>
                  <a:lnTo>
                    <a:pt x="3321" y="4656"/>
                  </a:lnTo>
                  <a:cubicBezTo>
                    <a:pt x="3321" y="4656"/>
                    <a:pt x="3228" y="4656"/>
                    <a:pt x="3173" y="4656"/>
                  </a:cubicBezTo>
                  <a:cubicBezTo>
                    <a:pt x="3117" y="4656"/>
                    <a:pt x="2987" y="4656"/>
                    <a:pt x="2968" y="4693"/>
                  </a:cubicBezTo>
                  <a:cubicBezTo>
                    <a:pt x="2931" y="4730"/>
                    <a:pt x="2913" y="4786"/>
                    <a:pt x="2913" y="4842"/>
                  </a:cubicBezTo>
                  <a:cubicBezTo>
                    <a:pt x="2913" y="4842"/>
                    <a:pt x="2505" y="4934"/>
                    <a:pt x="2486" y="4934"/>
                  </a:cubicBezTo>
                  <a:cubicBezTo>
                    <a:pt x="2467" y="4934"/>
                    <a:pt x="2189" y="4953"/>
                    <a:pt x="2134" y="4934"/>
                  </a:cubicBezTo>
                  <a:cubicBezTo>
                    <a:pt x="2134" y="4934"/>
                    <a:pt x="2078" y="4823"/>
                    <a:pt x="1911" y="4786"/>
                  </a:cubicBezTo>
                  <a:cubicBezTo>
                    <a:pt x="1763" y="4730"/>
                    <a:pt x="1689" y="4767"/>
                    <a:pt x="1689" y="4767"/>
                  </a:cubicBezTo>
                  <a:cubicBezTo>
                    <a:pt x="1689" y="4767"/>
                    <a:pt x="1577" y="4786"/>
                    <a:pt x="1540" y="4749"/>
                  </a:cubicBezTo>
                  <a:cubicBezTo>
                    <a:pt x="1503" y="4712"/>
                    <a:pt x="1336" y="4563"/>
                    <a:pt x="1336" y="4563"/>
                  </a:cubicBezTo>
                  <a:cubicBezTo>
                    <a:pt x="1336" y="4563"/>
                    <a:pt x="1224" y="4433"/>
                    <a:pt x="1188" y="4378"/>
                  </a:cubicBezTo>
                  <a:cubicBezTo>
                    <a:pt x="1150" y="4304"/>
                    <a:pt x="1132" y="4304"/>
                    <a:pt x="1095" y="4266"/>
                  </a:cubicBezTo>
                  <a:cubicBezTo>
                    <a:pt x="1076" y="4230"/>
                    <a:pt x="1021" y="4211"/>
                    <a:pt x="1021" y="4192"/>
                  </a:cubicBezTo>
                  <a:cubicBezTo>
                    <a:pt x="1002" y="4174"/>
                    <a:pt x="947" y="4062"/>
                    <a:pt x="891" y="4007"/>
                  </a:cubicBezTo>
                  <a:cubicBezTo>
                    <a:pt x="835" y="3933"/>
                    <a:pt x="742" y="3877"/>
                    <a:pt x="650" y="3840"/>
                  </a:cubicBezTo>
                  <a:cubicBezTo>
                    <a:pt x="557" y="3803"/>
                    <a:pt x="427" y="3691"/>
                    <a:pt x="427" y="3691"/>
                  </a:cubicBezTo>
                  <a:cubicBezTo>
                    <a:pt x="427" y="3691"/>
                    <a:pt x="371" y="3654"/>
                    <a:pt x="353" y="3636"/>
                  </a:cubicBezTo>
                  <a:cubicBezTo>
                    <a:pt x="334" y="3599"/>
                    <a:pt x="316" y="3562"/>
                    <a:pt x="353" y="3524"/>
                  </a:cubicBezTo>
                  <a:cubicBezTo>
                    <a:pt x="371" y="3506"/>
                    <a:pt x="390" y="3450"/>
                    <a:pt x="390" y="3450"/>
                  </a:cubicBezTo>
                  <a:cubicBezTo>
                    <a:pt x="390" y="3450"/>
                    <a:pt x="446" y="3413"/>
                    <a:pt x="390" y="3339"/>
                  </a:cubicBezTo>
                  <a:cubicBezTo>
                    <a:pt x="316" y="3283"/>
                    <a:pt x="130" y="3117"/>
                    <a:pt x="130" y="3117"/>
                  </a:cubicBezTo>
                  <a:cubicBezTo>
                    <a:pt x="130" y="3117"/>
                    <a:pt x="167" y="3098"/>
                    <a:pt x="149" y="3042"/>
                  </a:cubicBezTo>
                  <a:cubicBezTo>
                    <a:pt x="130" y="2968"/>
                    <a:pt x="56" y="2857"/>
                    <a:pt x="37" y="2782"/>
                  </a:cubicBezTo>
                  <a:cubicBezTo>
                    <a:pt x="19" y="2727"/>
                    <a:pt x="0" y="2578"/>
                    <a:pt x="0" y="2560"/>
                  </a:cubicBezTo>
                  <a:cubicBezTo>
                    <a:pt x="0" y="2523"/>
                    <a:pt x="0" y="2430"/>
                    <a:pt x="19" y="2356"/>
                  </a:cubicBezTo>
                  <a:cubicBezTo>
                    <a:pt x="37" y="2281"/>
                    <a:pt x="111" y="2133"/>
                    <a:pt x="130" y="2115"/>
                  </a:cubicBezTo>
                  <a:cubicBezTo>
                    <a:pt x="149" y="2078"/>
                    <a:pt x="260" y="1985"/>
                    <a:pt x="334" y="1966"/>
                  </a:cubicBezTo>
                  <a:cubicBezTo>
                    <a:pt x="316" y="927"/>
                    <a:pt x="316" y="927"/>
                    <a:pt x="316" y="927"/>
                  </a:cubicBezTo>
                  <a:cubicBezTo>
                    <a:pt x="316" y="927"/>
                    <a:pt x="427" y="872"/>
                    <a:pt x="482" y="872"/>
                  </a:cubicBezTo>
                  <a:cubicBezTo>
                    <a:pt x="520" y="872"/>
                    <a:pt x="538" y="835"/>
                    <a:pt x="538" y="779"/>
                  </a:cubicBezTo>
                  <a:cubicBezTo>
                    <a:pt x="538" y="705"/>
                    <a:pt x="520" y="315"/>
                    <a:pt x="520" y="315"/>
                  </a:cubicBezTo>
                  <a:cubicBezTo>
                    <a:pt x="2449" y="278"/>
                    <a:pt x="2449" y="278"/>
                    <a:pt x="2449" y="278"/>
                  </a:cubicBezTo>
                  <a:cubicBezTo>
                    <a:pt x="2634" y="352"/>
                    <a:pt x="2634" y="352"/>
                    <a:pt x="2634" y="352"/>
                  </a:cubicBezTo>
                  <a:cubicBezTo>
                    <a:pt x="2634" y="352"/>
                    <a:pt x="2597" y="426"/>
                    <a:pt x="2653" y="390"/>
                  </a:cubicBezTo>
                  <a:cubicBezTo>
                    <a:pt x="2690" y="334"/>
                    <a:pt x="2708" y="260"/>
                    <a:pt x="2746" y="223"/>
                  </a:cubicBezTo>
                  <a:cubicBezTo>
                    <a:pt x="2764" y="204"/>
                    <a:pt x="2913" y="0"/>
                    <a:pt x="3098" y="0"/>
                  </a:cubicBezTo>
                  <a:cubicBezTo>
                    <a:pt x="3098" y="0"/>
                    <a:pt x="3154" y="93"/>
                    <a:pt x="3209" y="130"/>
                  </a:cubicBezTo>
                  <a:cubicBezTo>
                    <a:pt x="3265" y="167"/>
                    <a:pt x="3395" y="278"/>
                    <a:pt x="3414" y="334"/>
                  </a:cubicBezTo>
                  <a:cubicBezTo>
                    <a:pt x="3432" y="371"/>
                    <a:pt x="3414" y="538"/>
                    <a:pt x="3450" y="631"/>
                  </a:cubicBezTo>
                  <a:cubicBezTo>
                    <a:pt x="3506" y="705"/>
                    <a:pt x="3506" y="723"/>
                    <a:pt x="3525" y="835"/>
                  </a:cubicBezTo>
                  <a:cubicBezTo>
                    <a:pt x="3562" y="927"/>
                    <a:pt x="3580" y="983"/>
                    <a:pt x="3580" y="1039"/>
                  </a:cubicBezTo>
                  <a:cubicBezTo>
                    <a:pt x="3580" y="1113"/>
                    <a:pt x="3525" y="1132"/>
                    <a:pt x="3580" y="1150"/>
                  </a:cubicBezTo>
                  <a:cubicBezTo>
                    <a:pt x="3618" y="1150"/>
                    <a:pt x="3821" y="1298"/>
                    <a:pt x="3821" y="1298"/>
                  </a:cubicBezTo>
                  <a:cubicBezTo>
                    <a:pt x="3821" y="1298"/>
                    <a:pt x="3803" y="1298"/>
                    <a:pt x="3766" y="1354"/>
                  </a:cubicBezTo>
                  <a:cubicBezTo>
                    <a:pt x="3729" y="1410"/>
                    <a:pt x="3599" y="1558"/>
                    <a:pt x="3544" y="1595"/>
                  </a:cubicBezTo>
                  <a:cubicBezTo>
                    <a:pt x="3506" y="1614"/>
                    <a:pt x="3506" y="1633"/>
                    <a:pt x="3506" y="1707"/>
                  </a:cubicBezTo>
                  <a:cubicBezTo>
                    <a:pt x="3506" y="1799"/>
                    <a:pt x="3432" y="1966"/>
                    <a:pt x="3432" y="2059"/>
                  </a:cubicBezTo>
                  <a:cubicBezTo>
                    <a:pt x="3450" y="2152"/>
                    <a:pt x="3450" y="2170"/>
                    <a:pt x="3450" y="2226"/>
                  </a:cubicBezTo>
                  <a:cubicBezTo>
                    <a:pt x="3450" y="2281"/>
                    <a:pt x="3414" y="2375"/>
                    <a:pt x="3395" y="2486"/>
                  </a:cubicBezTo>
                  <a:cubicBezTo>
                    <a:pt x="3395" y="2578"/>
                    <a:pt x="3228" y="2671"/>
                    <a:pt x="3173" y="2801"/>
                  </a:cubicBezTo>
                  <a:cubicBezTo>
                    <a:pt x="3135" y="2931"/>
                    <a:pt x="3154" y="3005"/>
                    <a:pt x="3098" y="3079"/>
                  </a:cubicBezTo>
                  <a:cubicBezTo>
                    <a:pt x="3061" y="3153"/>
                    <a:pt x="2950" y="3117"/>
                    <a:pt x="2931" y="3209"/>
                  </a:cubicBezTo>
                  <a:cubicBezTo>
                    <a:pt x="2931" y="3320"/>
                    <a:pt x="2950" y="3562"/>
                    <a:pt x="2931" y="3636"/>
                  </a:cubicBezTo>
                  <a:cubicBezTo>
                    <a:pt x="2913" y="3710"/>
                    <a:pt x="2802" y="3747"/>
                    <a:pt x="2727" y="3784"/>
                  </a:cubicBezTo>
                  <a:cubicBezTo>
                    <a:pt x="2653" y="3803"/>
                    <a:pt x="2634" y="3895"/>
                    <a:pt x="2820" y="3970"/>
                  </a:cubicBezTo>
                  <a:cubicBezTo>
                    <a:pt x="3005" y="4062"/>
                    <a:pt x="3079" y="4322"/>
                    <a:pt x="3191" y="4415"/>
                  </a:cubicBezTo>
                  <a:cubicBezTo>
                    <a:pt x="3302" y="4507"/>
                    <a:pt x="3321" y="4619"/>
                    <a:pt x="3321" y="465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5" name="Freeform 43"/>
            <p:cNvSpPr>
              <a:spLocks noChangeArrowheads="1"/>
            </p:cNvSpPr>
            <p:nvPr/>
          </p:nvSpPr>
          <p:spPr bwMode="auto">
            <a:xfrm>
              <a:off x="6472238" y="3051175"/>
              <a:ext cx="895350" cy="1282700"/>
            </a:xfrm>
            <a:custGeom>
              <a:avLst/>
              <a:gdLst>
                <a:gd name="T0" fmla="*/ 186 w 2488"/>
                <a:gd name="T1" fmla="*/ 3561 h 3562"/>
                <a:gd name="T2" fmla="*/ 186 w 2488"/>
                <a:gd name="T3" fmla="*/ 3561 h 3562"/>
                <a:gd name="T4" fmla="*/ 149 w 2488"/>
                <a:gd name="T5" fmla="*/ 3487 h 3562"/>
                <a:gd name="T6" fmla="*/ 75 w 2488"/>
                <a:gd name="T7" fmla="*/ 3412 h 3562"/>
                <a:gd name="T8" fmla="*/ 38 w 2488"/>
                <a:gd name="T9" fmla="*/ 3320 h 3562"/>
                <a:gd name="T10" fmla="*/ 19 w 2488"/>
                <a:gd name="T11" fmla="*/ 2801 h 3562"/>
                <a:gd name="T12" fmla="*/ 56 w 2488"/>
                <a:gd name="T13" fmla="*/ 2467 h 3562"/>
                <a:gd name="T14" fmla="*/ 112 w 2488"/>
                <a:gd name="T15" fmla="*/ 2393 h 3562"/>
                <a:gd name="T16" fmla="*/ 260 w 2488"/>
                <a:gd name="T17" fmla="*/ 2244 h 3562"/>
                <a:gd name="T18" fmla="*/ 335 w 2488"/>
                <a:gd name="T19" fmla="*/ 2133 h 3562"/>
                <a:gd name="T20" fmla="*/ 520 w 2488"/>
                <a:gd name="T21" fmla="*/ 2078 h 3562"/>
                <a:gd name="T22" fmla="*/ 594 w 2488"/>
                <a:gd name="T23" fmla="*/ 1948 h 3562"/>
                <a:gd name="T24" fmla="*/ 873 w 2488"/>
                <a:gd name="T25" fmla="*/ 1873 h 3562"/>
                <a:gd name="T26" fmla="*/ 1355 w 2488"/>
                <a:gd name="T27" fmla="*/ 1410 h 3562"/>
                <a:gd name="T28" fmla="*/ 1559 w 2488"/>
                <a:gd name="T29" fmla="*/ 1187 h 3562"/>
                <a:gd name="T30" fmla="*/ 1652 w 2488"/>
                <a:gd name="T31" fmla="*/ 1095 h 3562"/>
                <a:gd name="T32" fmla="*/ 1578 w 2488"/>
                <a:gd name="T33" fmla="*/ 1039 h 3562"/>
                <a:gd name="T34" fmla="*/ 1188 w 2488"/>
                <a:gd name="T35" fmla="*/ 965 h 3562"/>
                <a:gd name="T36" fmla="*/ 798 w 2488"/>
                <a:gd name="T37" fmla="*/ 779 h 3562"/>
                <a:gd name="T38" fmla="*/ 594 w 2488"/>
                <a:gd name="T39" fmla="*/ 575 h 3562"/>
                <a:gd name="T40" fmla="*/ 501 w 2488"/>
                <a:gd name="T41" fmla="*/ 464 h 3562"/>
                <a:gd name="T42" fmla="*/ 483 w 2488"/>
                <a:gd name="T43" fmla="*/ 315 h 3562"/>
                <a:gd name="T44" fmla="*/ 539 w 2488"/>
                <a:gd name="T45" fmla="*/ 278 h 3562"/>
                <a:gd name="T46" fmla="*/ 724 w 2488"/>
                <a:gd name="T47" fmla="*/ 445 h 3562"/>
                <a:gd name="T48" fmla="*/ 910 w 2488"/>
                <a:gd name="T49" fmla="*/ 501 h 3562"/>
                <a:gd name="T50" fmla="*/ 1169 w 2488"/>
                <a:gd name="T51" fmla="*/ 371 h 3562"/>
                <a:gd name="T52" fmla="*/ 1410 w 2488"/>
                <a:gd name="T53" fmla="*/ 353 h 3562"/>
                <a:gd name="T54" fmla="*/ 1578 w 2488"/>
                <a:gd name="T55" fmla="*/ 241 h 3562"/>
                <a:gd name="T56" fmla="*/ 1949 w 2488"/>
                <a:gd name="T57" fmla="*/ 185 h 3562"/>
                <a:gd name="T58" fmla="*/ 2227 w 2488"/>
                <a:gd name="T59" fmla="*/ 111 h 3562"/>
                <a:gd name="T60" fmla="*/ 2338 w 2488"/>
                <a:gd name="T61" fmla="*/ 37 h 3562"/>
                <a:gd name="T62" fmla="*/ 2449 w 2488"/>
                <a:gd name="T63" fmla="*/ 148 h 3562"/>
                <a:gd name="T64" fmla="*/ 2449 w 2488"/>
                <a:gd name="T65" fmla="*/ 371 h 3562"/>
                <a:gd name="T66" fmla="*/ 2468 w 2488"/>
                <a:gd name="T67" fmla="*/ 427 h 3562"/>
                <a:gd name="T68" fmla="*/ 2412 w 2488"/>
                <a:gd name="T69" fmla="*/ 464 h 3562"/>
                <a:gd name="T70" fmla="*/ 2320 w 2488"/>
                <a:gd name="T71" fmla="*/ 760 h 3562"/>
                <a:gd name="T72" fmla="*/ 2227 w 2488"/>
                <a:gd name="T73" fmla="*/ 1001 h 3562"/>
                <a:gd name="T74" fmla="*/ 2152 w 2488"/>
                <a:gd name="T75" fmla="*/ 1150 h 3562"/>
                <a:gd name="T76" fmla="*/ 2097 w 2488"/>
                <a:gd name="T77" fmla="*/ 1410 h 3562"/>
                <a:gd name="T78" fmla="*/ 1707 w 2488"/>
                <a:gd name="T79" fmla="*/ 2003 h 3562"/>
                <a:gd name="T80" fmla="*/ 1188 w 2488"/>
                <a:gd name="T81" fmla="*/ 2560 h 3562"/>
                <a:gd name="T82" fmla="*/ 501 w 2488"/>
                <a:gd name="T83" fmla="*/ 3152 h 3562"/>
                <a:gd name="T84" fmla="*/ 390 w 2488"/>
                <a:gd name="T85" fmla="*/ 3301 h 3562"/>
                <a:gd name="T86" fmla="*/ 186 w 2488"/>
                <a:gd name="T87" fmla="*/ 3561 h 3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88" h="3562">
                  <a:moveTo>
                    <a:pt x="186" y="3561"/>
                  </a:moveTo>
                  <a:lnTo>
                    <a:pt x="186" y="3561"/>
                  </a:lnTo>
                  <a:cubicBezTo>
                    <a:pt x="186" y="3561"/>
                    <a:pt x="186" y="3505"/>
                    <a:pt x="149" y="3487"/>
                  </a:cubicBezTo>
                  <a:cubicBezTo>
                    <a:pt x="130" y="3468"/>
                    <a:pt x="112" y="3431"/>
                    <a:pt x="75" y="3412"/>
                  </a:cubicBezTo>
                  <a:cubicBezTo>
                    <a:pt x="56" y="3375"/>
                    <a:pt x="56" y="3357"/>
                    <a:pt x="38" y="3320"/>
                  </a:cubicBezTo>
                  <a:cubicBezTo>
                    <a:pt x="0" y="3282"/>
                    <a:pt x="19" y="2801"/>
                    <a:pt x="19" y="2801"/>
                  </a:cubicBezTo>
                  <a:cubicBezTo>
                    <a:pt x="56" y="2467"/>
                    <a:pt x="56" y="2467"/>
                    <a:pt x="56" y="2467"/>
                  </a:cubicBezTo>
                  <a:cubicBezTo>
                    <a:pt x="56" y="2467"/>
                    <a:pt x="56" y="2411"/>
                    <a:pt x="112" y="2393"/>
                  </a:cubicBezTo>
                  <a:cubicBezTo>
                    <a:pt x="168" y="2356"/>
                    <a:pt x="242" y="2263"/>
                    <a:pt x="260" y="2244"/>
                  </a:cubicBezTo>
                  <a:cubicBezTo>
                    <a:pt x="279" y="2244"/>
                    <a:pt x="335" y="2133"/>
                    <a:pt x="335" y="2133"/>
                  </a:cubicBezTo>
                  <a:cubicBezTo>
                    <a:pt x="335" y="2133"/>
                    <a:pt x="465" y="2152"/>
                    <a:pt x="520" y="2078"/>
                  </a:cubicBezTo>
                  <a:cubicBezTo>
                    <a:pt x="557" y="2003"/>
                    <a:pt x="539" y="1985"/>
                    <a:pt x="594" y="1948"/>
                  </a:cubicBezTo>
                  <a:cubicBezTo>
                    <a:pt x="668" y="1911"/>
                    <a:pt x="817" y="1911"/>
                    <a:pt x="873" y="1873"/>
                  </a:cubicBezTo>
                  <a:cubicBezTo>
                    <a:pt x="947" y="1837"/>
                    <a:pt x="1355" y="1410"/>
                    <a:pt x="1355" y="1410"/>
                  </a:cubicBezTo>
                  <a:cubicBezTo>
                    <a:pt x="1355" y="1410"/>
                    <a:pt x="1540" y="1224"/>
                    <a:pt x="1559" y="1187"/>
                  </a:cubicBezTo>
                  <a:cubicBezTo>
                    <a:pt x="1578" y="1169"/>
                    <a:pt x="1652" y="1095"/>
                    <a:pt x="1652" y="1095"/>
                  </a:cubicBezTo>
                  <a:cubicBezTo>
                    <a:pt x="1652" y="1095"/>
                    <a:pt x="1707" y="1020"/>
                    <a:pt x="1578" y="1039"/>
                  </a:cubicBezTo>
                  <a:cubicBezTo>
                    <a:pt x="1466" y="1057"/>
                    <a:pt x="1299" y="1001"/>
                    <a:pt x="1188" y="965"/>
                  </a:cubicBezTo>
                  <a:cubicBezTo>
                    <a:pt x="1095" y="927"/>
                    <a:pt x="873" y="835"/>
                    <a:pt x="798" y="779"/>
                  </a:cubicBezTo>
                  <a:cubicBezTo>
                    <a:pt x="724" y="742"/>
                    <a:pt x="650" y="630"/>
                    <a:pt x="594" y="575"/>
                  </a:cubicBezTo>
                  <a:cubicBezTo>
                    <a:pt x="557" y="519"/>
                    <a:pt x="539" y="538"/>
                    <a:pt x="501" y="464"/>
                  </a:cubicBezTo>
                  <a:cubicBezTo>
                    <a:pt x="483" y="389"/>
                    <a:pt x="483" y="334"/>
                    <a:pt x="483" y="315"/>
                  </a:cubicBezTo>
                  <a:cubicBezTo>
                    <a:pt x="501" y="315"/>
                    <a:pt x="539" y="278"/>
                    <a:pt x="539" y="278"/>
                  </a:cubicBezTo>
                  <a:cubicBezTo>
                    <a:pt x="539" y="278"/>
                    <a:pt x="650" y="389"/>
                    <a:pt x="724" y="445"/>
                  </a:cubicBezTo>
                  <a:cubicBezTo>
                    <a:pt x="798" y="501"/>
                    <a:pt x="817" y="538"/>
                    <a:pt x="910" y="501"/>
                  </a:cubicBezTo>
                  <a:cubicBezTo>
                    <a:pt x="1021" y="482"/>
                    <a:pt x="1077" y="371"/>
                    <a:pt x="1169" y="371"/>
                  </a:cubicBezTo>
                  <a:cubicBezTo>
                    <a:pt x="1262" y="353"/>
                    <a:pt x="1318" y="389"/>
                    <a:pt x="1410" y="353"/>
                  </a:cubicBezTo>
                  <a:cubicBezTo>
                    <a:pt x="1522" y="297"/>
                    <a:pt x="1522" y="259"/>
                    <a:pt x="1578" y="241"/>
                  </a:cubicBezTo>
                  <a:cubicBezTo>
                    <a:pt x="1633" y="204"/>
                    <a:pt x="1819" y="223"/>
                    <a:pt x="1949" y="185"/>
                  </a:cubicBezTo>
                  <a:cubicBezTo>
                    <a:pt x="2078" y="148"/>
                    <a:pt x="2208" y="130"/>
                    <a:pt x="2227" y="111"/>
                  </a:cubicBezTo>
                  <a:cubicBezTo>
                    <a:pt x="2246" y="93"/>
                    <a:pt x="2320" y="37"/>
                    <a:pt x="2338" y="37"/>
                  </a:cubicBezTo>
                  <a:cubicBezTo>
                    <a:pt x="2357" y="37"/>
                    <a:pt x="2449" y="0"/>
                    <a:pt x="2449" y="148"/>
                  </a:cubicBezTo>
                  <a:cubicBezTo>
                    <a:pt x="2449" y="297"/>
                    <a:pt x="2431" y="371"/>
                    <a:pt x="2449" y="371"/>
                  </a:cubicBezTo>
                  <a:cubicBezTo>
                    <a:pt x="2449" y="389"/>
                    <a:pt x="2487" y="408"/>
                    <a:pt x="2468" y="427"/>
                  </a:cubicBezTo>
                  <a:cubicBezTo>
                    <a:pt x="2431" y="445"/>
                    <a:pt x="2412" y="371"/>
                    <a:pt x="2412" y="464"/>
                  </a:cubicBezTo>
                  <a:cubicBezTo>
                    <a:pt x="2394" y="538"/>
                    <a:pt x="2357" y="686"/>
                    <a:pt x="2320" y="760"/>
                  </a:cubicBezTo>
                  <a:cubicBezTo>
                    <a:pt x="2282" y="835"/>
                    <a:pt x="2246" y="965"/>
                    <a:pt x="2227" y="1001"/>
                  </a:cubicBezTo>
                  <a:cubicBezTo>
                    <a:pt x="2208" y="1039"/>
                    <a:pt x="2152" y="1057"/>
                    <a:pt x="2152" y="1150"/>
                  </a:cubicBezTo>
                  <a:cubicBezTo>
                    <a:pt x="2152" y="1243"/>
                    <a:pt x="2152" y="1317"/>
                    <a:pt x="2097" y="1410"/>
                  </a:cubicBezTo>
                  <a:cubicBezTo>
                    <a:pt x="2041" y="1502"/>
                    <a:pt x="1707" y="2003"/>
                    <a:pt x="1707" y="2003"/>
                  </a:cubicBezTo>
                  <a:cubicBezTo>
                    <a:pt x="1188" y="2560"/>
                    <a:pt x="1188" y="2560"/>
                    <a:pt x="1188" y="2560"/>
                  </a:cubicBezTo>
                  <a:cubicBezTo>
                    <a:pt x="501" y="3152"/>
                    <a:pt x="501" y="3152"/>
                    <a:pt x="501" y="3152"/>
                  </a:cubicBezTo>
                  <a:cubicBezTo>
                    <a:pt x="501" y="3152"/>
                    <a:pt x="409" y="3264"/>
                    <a:pt x="390" y="3301"/>
                  </a:cubicBezTo>
                  <a:cubicBezTo>
                    <a:pt x="390" y="3320"/>
                    <a:pt x="260" y="3542"/>
                    <a:pt x="186" y="3561"/>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6" name="Freeform 44"/>
            <p:cNvSpPr>
              <a:spLocks noChangeArrowheads="1"/>
            </p:cNvSpPr>
            <p:nvPr/>
          </p:nvSpPr>
          <p:spPr bwMode="auto">
            <a:xfrm>
              <a:off x="5784850" y="2844800"/>
              <a:ext cx="1295400" cy="1014413"/>
            </a:xfrm>
            <a:custGeom>
              <a:avLst/>
              <a:gdLst>
                <a:gd name="T0" fmla="*/ 797 w 3600"/>
                <a:gd name="T1" fmla="*/ 18 h 2820"/>
                <a:gd name="T2" fmla="*/ 797 w 3600"/>
                <a:gd name="T3" fmla="*/ 18 h 2820"/>
                <a:gd name="T4" fmla="*/ 761 w 3600"/>
                <a:gd name="T5" fmla="*/ 204 h 2820"/>
                <a:gd name="T6" fmla="*/ 742 w 3600"/>
                <a:gd name="T7" fmla="*/ 334 h 2820"/>
                <a:gd name="T8" fmla="*/ 612 w 3600"/>
                <a:gd name="T9" fmla="*/ 482 h 2820"/>
                <a:gd name="T10" fmla="*/ 501 w 3600"/>
                <a:gd name="T11" fmla="*/ 686 h 2820"/>
                <a:gd name="T12" fmla="*/ 445 w 3600"/>
                <a:gd name="T13" fmla="*/ 909 h 2820"/>
                <a:gd name="T14" fmla="*/ 297 w 3600"/>
                <a:gd name="T15" fmla="*/ 983 h 2820"/>
                <a:gd name="T16" fmla="*/ 278 w 3600"/>
                <a:gd name="T17" fmla="*/ 1150 h 2820"/>
                <a:gd name="T18" fmla="*/ 278 w 3600"/>
                <a:gd name="T19" fmla="*/ 1447 h 2820"/>
                <a:gd name="T20" fmla="*/ 149 w 3600"/>
                <a:gd name="T21" fmla="*/ 1558 h 2820"/>
                <a:gd name="T22" fmla="*/ 19 w 3600"/>
                <a:gd name="T23" fmla="*/ 1688 h 2820"/>
                <a:gd name="T24" fmla="*/ 223 w 3600"/>
                <a:gd name="T25" fmla="*/ 1836 h 2820"/>
                <a:gd name="T26" fmla="*/ 390 w 3600"/>
                <a:gd name="T27" fmla="*/ 2022 h 2820"/>
                <a:gd name="T28" fmla="*/ 538 w 3600"/>
                <a:gd name="T29" fmla="*/ 2226 h 2820"/>
                <a:gd name="T30" fmla="*/ 668 w 3600"/>
                <a:gd name="T31" fmla="*/ 2467 h 2820"/>
                <a:gd name="T32" fmla="*/ 853 w 3600"/>
                <a:gd name="T33" fmla="*/ 2467 h 2820"/>
                <a:gd name="T34" fmla="*/ 1094 w 3600"/>
                <a:gd name="T35" fmla="*/ 2634 h 2820"/>
                <a:gd name="T36" fmla="*/ 1336 w 3600"/>
                <a:gd name="T37" fmla="*/ 2764 h 2820"/>
                <a:gd name="T38" fmla="*/ 1503 w 3600"/>
                <a:gd name="T39" fmla="*/ 2819 h 2820"/>
                <a:gd name="T40" fmla="*/ 1781 w 3600"/>
                <a:gd name="T41" fmla="*/ 2745 h 2820"/>
                <a:gd name="T42" fmla="*/ 2078 w 3600"/>
                <a:gd name="T43" fmla="*/ 2708 h 2820"/>
                <a:gd name="T44" fmla="*/ 2245 w 3600"/>
                <a:gd name="T45" fmla="*/ 2708 h 2820"/>
                <a:gd name="T46" fmla="*/ 2393 w 3600"/>
                <a:gd name="T47" fmla="*/ 2671 h 2820"/>
                <a:gd name="T48" fmla="*/ 2504 w 3600"/>
                <a:gd name="T49" fmla="*/ 2523 h 2820"/>
                <a:gd name="T50" fmla="*/ 2764 w 3600"/>
                <a:gd name="T51" fmla="*/ 2448 h 2820"/>
                <a:gd name="T52" fmla="*/ 3191 w 3600"/>
                <a:gd name="T53" fmla="*/ 2059 h 2820"/>
                <a:gd name="T54" fmla="*/ 3469 w 3600"/>
                <a:gd name="T55" fmla="*/ 1762 h 2820"/>
                <a:gd name="T56" fmla="*/ 3562 w 3600"/>
                <a:gd name="T57" fmla="*/ 1651 h 2820"/>
                <a:gd name="T58" fmla="*/ 3506 w 3600"/>
                <a:gd name="T59" fmla="*/ 1614 h 2820"/>
                <a:gd name="T60" fmla="*/ 3061 w 3600"/>
                <a:gd name="T61" fmla="*/ 1521 h 2820"/>
                <a:gd name="T62" fmla="*/ 2708 w 3600"/>
                <a:gd name="T63" fmla="*/ 1354 h 2820"/>
                <a:gd name="T64" fmla="*/ 2560 w 3600"/>
                <a:gd name="T65" fmla="*/ 1205 h 2820"/>
                <a:gd name="T66" fmla="*/ 2430 w 3600"/>
                <a:gd name="T67" fmla="*/ 1076 h 2820"/>
                <a:gd name="T68" fmla="*/ 2393 w 3600"/>
                <a:gd name="T69" fmla="*/ 890 h 2820"/>
                <a:gd name="T70" fmla="*/ 2449 w 3600"/>
                <a:gd name="T71" fmla="*/ 853 h 2820"/>
                <a:gd name="T72" fmla="*/ 2300 w 3600"/>
                <a:gd name="T73" fmla="*/ 909 h 2820"/>
                <a:gd name="T74" fmla="*/ 2078 w 3600"/>
                <a:gd name="T75" fmla="*/ 872 h 2820"/>
                <a:gd name="T76" fmla="*/ 2096 w 3600"/>
                <a:gd name="T77" fmla="*/ 649 h 2820"/>
                <a:gd name="T78" fmla="*/ 2152 w 3600"/>
                <a:gd name="T79" fmla="*/ 538 h 2820"/>
                <a:gd name="T80" fmla="*/ 1929 w 3600"/>
                <a:gd name="T81" fmla="*/ 389 h 2820"/>
                <a:gd name="T82" fmla="*/ 1818 w 3600"/>
                <a:gd name="T83" fmla="*/ 241 h 2820"/>
                <a:gd name="T84" fmla="*/ 1558 w 3600"/>
                <a:gd name="T85" fmla="*/ 148 h 2820"/>
                <a:gd name="T86" fmla="*/ 1298 w 3600"/>
                <a:gd name="T87" fmla="*/ 18 h 2820"/>
                <a:gd name="T88" fmla="*/ 1039 w 3600"/>
                <a:gd name="T89" fmla="*/ 18 h 2820"/>
                <a:gd name="T90" fmla="*/ 797 w 3600"/>
                <a:gd name="T91" fmla="*/ 18 h 2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00" h="2820">
                  <a:moveTo>
                    <a:pt x="797" y="18"/>
                  </a:moveTo>
                  <a:lnTo>
                    <a:pt x="797" y="18"/>
                  </a:lnTo>
                  <a:cubicBezTo>
                    <a:pt x="797" y="18"/>
                    <a:pt x="779" y="148"/>
                    <a:pt x="761" y="204"/>
                  </a:cubicBezTo>
                  <a:cubicBezTo>
                    <a:pt x="742" y="241"/>
                    <a:pt x="761" y="315"/>
                    <a:pt x="742" y="334"/>
                  </a:cubicBezTo>
                  <a:cubicBezTo>
                    <a:pt x="723" y="352"/>
                    <a:pt x="668" y="427"/>
                    <a:pt x="612" y="482"/>
                  </a:cubicBezTo>
                  <a:cubicBezTo>
                    <a:pt x="556" y="538"/>
                    <a:pt x="520" y="593"/>
                    <a:pt x="501" y="686"/>
                  </a:cubicBezTo>
                  <a:cubicBezTo>
                    <a:pt x="482" y="760"/>
                    <a:pt x="482" y="890"/>
                    <a:pt x="445" y="909"/>
                  </a:cubicBezTo>
                  <a:cubicBezTo>
                    <a:pt x="408" y="928"/>
                    <a:pt x="297" y="964"/>
                    <a:pt x="297" y="983"/>
                  </a:cubicBezTo>
                  <a:cubicBezTo>
                    <a:pt x="297" y="983"/>
                    <a:pt x="278" y="1020"/>
                    <a:pt x="278" y="1150"/>
                  </a:cubicBezTo>
                  <a:cubicBezTo>
                    <a:pt x="297" y="1299"/>
                    <a:pt x="297" y="1410"/>
                    <a:pt x="278" y="1447"/>
                  </a:cubicBezTo>
                  <a:cubicBezTo>
                    <a:pt x="260" y="1484"/>
                    <a:pt x="223" y="1521"/>
                    <a:pt x="149" y="1558"/>
                  </a:cubicBezTo>
                  <a:cubicBezTo>
                    <a:pt x="55" y="1576"/>
                    <a:pt x="0" y="1614"/>
                    <a:pt x="19" y="1688"/>
                  </a:cubicBezTo>
                  <a:cubicBezTo>
                    <a:pt x="55" y="1744"/>
                    <a:pt x="204" y="1818"/>
                    <a:pt x="223" y="1836"/>
                  </a:cubicBezTo>
                  <a:cubicBezTo>
                    <a:pt x="241" y="1836"/>
                    <a:pt x="334" y="1929"/>
                    <a:pt x="390" y="2022"/>
                  </a:cubicBezTo>
                  <a:cubicBezTo>
                    <a:pt x="426" y="2115"/>
                    <a:pt x="501" y="2189"/>
                    <a:pt x="538" y="2226"/>
                  </a:cubicBezTo>
                  <a:cubicBezTo>
                    <a:pt x="575" y="2263"/>
                    <a:pt x="686" y="2337"/>
                    <a:pt x="668" y="2467"/>
                  </a:cubicBezTo>
                  <a:cubicBezTo>
                    <a:pt x="668" y="2467"/>
                    <a:pt x="797" y="2430"/>
                    <a:pt x="853" y="2467"/>
                  </a:cubicBezTo>
                  <a:cubicBezTo>
                    <a:pt x="927" y="2504"/>
                    <a:pt x="1039" y="2597"/>
                    <a:pt x="1094" y="2634"/>
                  </a:cubicBezTo>
                  <a:cubicBezTo>
                    <a:pt x="1150" y="2671"/>
                    <a:pt x="1224" y="2727"/>
                    <a:pt x="1336" y="2764"/>
                  </a:cubicBezTo>
                  <a:cubicBezTo>
                    <a:pt x="1447" y="2801"/>
                    <a:pt x="1447" y="2819"/>
                    <a:pt x="1503" y="2819"/>
                  </a:cubicBezTo>
                  <a:cubicBezTo>
                    <a:pt x="1577" y="2819"/>
                    <a:pt x="1744" y="2745"/>
                    <a:pt x="1781" y="2745"/>
                  </a:cubicBezTo>
                  <a:cubicBezTo>
                    <a:pt x="1818" y="2745"/>
                    <a:pt x="1966" y="2689"/>
                    <a:pt x="2078" y="2708"/>
                  </a:cubicBezTo>
                  <a:cubicBezTo>
                    <a:pt x="2189" y="2708"/>
                    <a:pt x="2207" y="2689"/>
                    <a:pt x="2245" y="2708"/>
                  </a:cubicBezTo>
                  <a:cubicBezTo>
                    <a:pt x="2245" y="2708"/>
                    <a:pt x="2356" y="2708"/>
                    <a:pt x="2393" y="2671"/>
                  </a:cubicBezTo>
                  <a:cubicBezTo>
                    <a:pt x="2449" y="2634"/>
                    <a:pt x="2467" y="2560"/>
                    <a:pt x="2504" y="2523"/>
                  </a:cubicBezTo>
                  <a:cubicBezTo>
                    <a:pt x="2560" y="2486"/>
                    <a:pt x="2727" y="2486"/>
                    <a:pt x="2764" y="2448"/>
                  </a:cubicBezTo>
                  <a:cubicBezTo>
                    <a:pt x="2820" y="2430"/>
                    <a:pt x="3191" y="2059"/>
                    <a:pt x="3191" y="2059"/>
                  </a:cubicBezTo>
                  <a:cubicBezTo>
                    <a:pt x="3469" y="1762"/>
                    <a:pt x="3469" y="1762"/>
                    <a:pt x="3469" y="1762"/>
                  </a:cubicBezTo>
                  <a:cubicBezTo>
                    <a:pt x="3562" y="1651"/>
                    <a:pt x="3562" y="1651"/>
                    <a:pt x="3562" y="1651"/>
                  </a:cubicBezTo>
                  <a:cubicBezTo>
                    <a:pt x="3562" y="1651"/>
                    <a:pt x="3599" y="1614"/>
                    <a:pt x="3506" y="1614"/>
                  </a:cubicBezTo>
                  <a:cubicBezTo>
                    <a:pt x="3432" y="1614"/>
                    <a:pt x="3265" y="1614"/>
                    <a:pt x="3061" y="1521"/>
                  </a:cubicBezTo>
                  <a:cubicBezTo>
                    <a:pt x="2875" y="1447"/>
                    <a:pt x="2764" y="1391"/>
                    <a:pt x="2708" y="1354"/>
                  </a:cubicBezTo>
                  <a:cubicBezTo>
                    <a:pt x="2653" y="1317"/>
                    <a:pt x="2578" y="1224"/>
                    <a:pt x="2560" y="1205"/>
                  </a:cubicBezTo>
                  <a:cubicBezTo>
                    <a:pt x="2541" y="1187"/>
                    <a:pt x="2467" y="1113"/>
                    <a:pt x="2430" y="1076"/>
                  </a:cubicBezTo>
                  <a:cubicBezTo>
                    <a:pt x="2411" y="1039"/>
                    <a:pt x="2393" y="890"/>
                    <a:pt x="2393" y="890"/>
                  </a:cubicBezTo>
                  <a:cubicBezTo>
                    <a:pt x="2449" y="853"/>
                    <a:pt x="2449" y="853"/>
                    <a:pt x="2449" y="853"/>
                  </a:cubicBezTo>
                  <a:cubicBezTo>
                    <a:pt x="2449" y="853"/>
                    <a:pt x="2375" y="909"/>
                    <a:pt x="2300" y="909"/>
                  </a:cubicBezTo>
                  <a:cubicBezTo>
                    <a:pt x="2245" y="909"/>
                    <a:pt x="2096" y="964"/>
                    <a:pt x="2078" y="872"/>
                  </a:cubicBezTo>
                  <a:cubicBezTo>
                    <a:pt x="2040" y="779"/>
                    <a:pt x="2059" y="705"/>
                    <a:pt x="2096" y="649"/>
                  </a:cubicBezTo>
                  <a:cubicBezTo>
                    <a:pt x="2115" y="593"/>
                    <a:pt x="2152" y="557"/>
                    <a:pt x="2152" y="538"/>
                  </a:cubicBezTo>
                  <a:cubicBezTo>
                    <a:pt x="2152" y="519"/>
                    <a:pt x="1985" y="427"/>
                    <a:pt x="1929" y="389"/>
                  </a:cubicBezTo>
                  <a:cubicBezTo>
                    <a:pt x="1892" y="334"/>
                    <a:pt x="1910" y="278"/>
                    <a:pt x="1818" y="241"/>
                  </a:cubicBezTo>
                  <a:cubicBezTo>
                    <a:pt x="1707" y="186"/>
                    <a:pt x="1669" y="222"/>
                    <a:pt x="1558" y="148"/>
                  </a:cubicBezTo>
                  <a:cubicBezTo>
                    <a:pt x="1447" y="74"/>
                    <a:pt x="1391" y="18"/>
                    <a:pt x="1298" y="18"/>
                  </a:cubicBezTo>
                  <a:cubicBezTo>
                    <a:pt x="1187" y="18"/>
                    <a:pt x="1094" y="0"/>
                    <a:pt x="1039" y="18"/>
                  </a:cubicBezTo>
                  <a:cubicBezTo>
                    <a:pt x="1002" y="37"/>
                    <a:pt x="853" y="74"/>
                    <a:pt x="797" y="1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7" name="Freeform 45"/>
            <p:cNvSpPr>
              <a:spLocks noChangeArrowheads="1"/>
            </p:cNvSpPr>
            <p:nvPr/>
          </p:nvSpPr>
          <p:spPr bwMode="auto">
            <a:xfrm>
              <a:off x="6057900" y="2524125"/>
              <a:ext cx="561975" cy="514350"/>
            </a:xfrm>
            <a:custGeom>
              <a:avLst/>
              <a:gdLst>
                <a:gd name="T0" fmla="*/ 407 w 1559"/>
                <a:gd name="T1" fmla="*/ 0 h 1430"/>
                <a:gd name="T2" fmla="*/ 407 w 1559"/>
                <a:gd name="T3" fmla="*/ 0 h 1430"/>
                <a:gd name="T4" fmla="*/ 352 w 1559"/>
                <a:gd name="T5" fmla="*/ 56 h 1430"/>
                <a:gd name="T6" fmla="*/ 222 w 1559"/>
                <a:gd name="T7" fmla="*/ 223 h 1430"/>
                <a:gd name="T8" fmla="*/ 111 w 1559"/>
                <a:gd name="T9" fmla="*/ 316 h 1430"/>
                <a:gd name="T10" fmla="*/ 92 w 1559"/>
                <a:gd name="T11" fmla="*/ 409 h 1430"/>
                <a:gd name="T12" fmla="*/ 55 w 1559"/>
                <a:gd name="T13" fmla="*/ 594 h 1430"/>
                <a:gd name="T14" fmla="*/ 36 w 1559"/>
                <a:gd name="T15" fmla="*/ 872 h 1430"/>
                <a:gd name="T16" fmla="*/ 36 w 1559"/>
                <a:gd name="T17" fmla="*/ 928 h 1430"/>
                <a:gd name="T18" fmla="*/ 241 w 1559"/>
                <a:gd name="T19" fmla="*/ 928 h 1430"/>
                <a:gd name="T20" fmla="*/ 537 w 1559"/>
                <a:gd name="T21" fmla="*/ 909 h 1430"/>
                <a:gd name="T22" fmla="*/ 742 w 1559"/>
                <a:gd name="T23" fmla="*/ 1002 h 1430"/>
                <a:gd name="T24" fmla="*/ 946 w 1559"/>
                <a:gd name="T25" fmla="*/ 1095 h 1430"/>
                <a:gd name="T26" fmla="*/ 1149 w 1559"/>
                <a:gd name="T27" fmla="*/ 1206 h 1430"/>
                <a:gd name="T28" fmla="*/ 1205 w 1559"/>
                <a:gd name="T29" fmla="*/ 1280 h 1430"/>
                <a:gd name="T30" fmla="*/ 1391 w 1559"/>
                <a:gd name="T31" fmla="*/ 1429 h 1430"/>
                <a:gd name="T32" fmla="*/ 1465 w 1559"/>
                <a:gd name="T33" fmla="*/ 1392 h 1430"/>
                <a:gd name="T34" fmla="*/ 1539 w 1559"/>
                <a:gd name="T35" fmla="*/ 1280 h 1430"/>
                <a:gd name="T36" fmla="*/ 1446 w 1559"/>
                <a:gd name="T37" fmla="*/ 1225 h 1430"/>
                <a:gd name="T38" fmla="*/ 1243 w 1559"/>
                <a:gd name="T39" fmla="*/ 1077 h 1430"/>
                <a:gd name="T40" fmla="*/ 1131 w 1559"/>
                <a:gd name="T41" fmla="*/ 928 h 1430"/>
                <a:gd name="T42" fmla="*/ 983 w 1559"/>
                <a:gd name="T43" fmla="*/ 872 h 1430"/>
                <a:gd name="T44" fmla="*/ 908 w 1559"/>
                <a:gd name="T45" fmla="*/ 761 h 1430"/>
                <a:gd name="T46" fmla="*/ 816 w 1559"/>
                <a:gd name="T47" fmla="*/ 687 h 1430"/>
                <a:gd name="T48" fmla="*/ 778 w 1559"/>
                <a:gd name="T49" fmla="*/ 706 h 1430"/>
                <a:gd name="T50" fmla="*/ 686 w 1559"/>
                <a:gd name="T51" fmla="*/ 668 h 1430"/>
                <a:gd name="T52" fmla="*/ 612 w 1559"/>
                <a:gd name="T53" fmla="*/ 390 h 1430"/>
                <a:gd name="T54" fmla="*/ 482 w 1559"/>
                <a:gd name="T55" fmla="*/ 112 h 1430"/>
                <a:gd name="T56" fmla="*/ 407 w 1559"/>
                <a:gd name="T57" fmla="*/ 0 h 1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9" h="1430">
                  <a:moveTo>
                    <a:pt x="407" y="0"/>
                  </a:moveTo>
                  <a:lnTo>
                    <a:pt x="407" y="0"/>
                  </a:lnTo>
                  <a:cubicBezTo>
                    <a:pt x="407" y="0"/>
                    <a:pt x="389" y="0"/>
                    <a:pt x="352" y="56"/>
                  </a:cubicBezTo>
                  <a:cubicBezTo>
                    <a:pt x="315" y="112"/>
                    <a:pt x="259" y="186"/>
                    <a:pt x="222" y="223"/>
                  </a:cubicBezTo>
                  <a:cubicBezTo>
                    <a:pt x="166" y="260"/>
                    <a:pt x="111" y="297"/>
                    <a:pt x="111" y="316"/>
                  </a:cubicBezTo>
                  <a:cubicBezTo>
                    <a:pt x="92" y="335"/>
                    <a:pt x="92" y="371"/>
                    <a:pt x="92" y="409"/>
                  </a:cubicBezTo>
                  <a:cubicBezTo>
                    <a:pt x="92" y="464"/>
                    <a:pt x="55" y="557"/>
                    <a:pt x="55" y="594"/>
                  </a:cubicBezTo>
                  <a:cubicBezTo>
                    <a:pt x="55" y="650"/>
                    <a:pt x="0" y="761"/>
                    <a:pt x="36" y="872"/>
                  </a:cubicBezTo>
                  <a:cubicBezTo>
                    <a:pt x="36" y="928"/>
                    <a:pt x="36" y="928"/>
                    <a:pt x="36" y="928"/>
                  </a:cubicBezTo>
                  <a:cubicBezTo>
                    <a:pt x="36" y="928"/>
                    <a:pt x="148" y="947"/>
                    <a:pt x="241" y="928"/>
                  </a:cubicBezTo>
                  <a:cubicBezTo>
                    <a:pt x="315" y="909"/>
                    <a:pt x="482" y="909"/>
                    <a:pt x="537" y="909"/>
                  </a:cubicBezTo>
                  <a:cubicBezTo>
                    <a:pt x="575" y="909"/>
                    <a:pt x="649" y="928"/>
                    <a:pt x="742" y="1002"/>
                  </a:cubicBezTo>
                  <a:cubicBezTo>
                    <a:pt x="834" y="1058"/>
                    <a:pt x="890" y="1077"/>
                    <a:pt x="946" y="1095"/>
                  </a:cubicBezTo>
                  <a:cubicBezTo>
                    <a:pt x="1001" y="1113"/>
                    <a:pt x="1038" y="1077"/>
                    <a:pt x="1149" y="1206"/>
                  </a:cubicBezTo>
                  <a:cubicBezTo>
                    <a:pt x="1149" y="1206"/>
                    <a:pt x="1131" y="1243"/>
                    <a:pt x="1205" y="1280"/>
                  </a:cubicBezTo>
                  <a:cubicBezTo>
                    <a:pt x="1261" y="1336"/>
                    <a:pt x="1391" y="1429"/>
                    <a:pt x="1391" y="1429"/>
                  </a:cubicBezTo>
                  <a:cubicBezTo>
                    <a:pt x="1391" y="1429"/>
                    <a:pt x="1465" y="1429"/>
                    <a:pt x="1465" y="1392"/>
                  </a:cubicBezTo>
                  <a:cubicBezTo>
                    <a:pt x="1484" y="1354"/>
                    <a:pt x="1558" y="1299"/>
                    <a:pt x="1539" y="1280"/>
                  </a:cubicBezTo>
                  <a:cubicBezTo>
                    <a:pt x="1520" y="1243"/>
                    <a:pt x="1539" y="1243"/>
                    <a:pt x="1446" y="1225"/>
                  </a:cubicBezTo>
                  <a:cubicBezTo>
                    <a:pt x="1354" y="1188"/>
                    <a:pt x="1279" y="1151"/>
                    <a:pt x="1243" y="1077"/>
                  </a:cubicBezTo>
                  <a:cubicBezTo>
                    <a:pt x="1205" y="1002"/>
                    <a:pt x="1205" y="965"/>
                    <a:pt x="1131" y="928"/>
                  </a:cubicBezTo>
                  <a:cubicBezTo>
                    <a:pt x="1075" y="872"/>
                    <a:pt x="1020" y="928"/>
                    <a:pt x="983" y="872"/>
                  </a:cubicBezTo>
                  <a:cubicBezTo>
                    <a:pt x="946" y="817"/>
                    <a:pt x="946" y="780"/>
                    <a:pt x="908" y="761"/>
                  </a:cubicBezTo>
                  <a:cubicBezTo>
                    <a:pt x="853" y="724"/>
                    <a:pt x="816" y="687"/>
                    <a:pt x="816" y="687"/>
                  </a:cubicBezTo>
                  <a:cubicBezTo>
                    <a:pt x="816" y="687"/>
                    <a:pt x="797" y="668"/>
                    <a:pt x="778" y="706"/>
                  </a:cubicBezTo>
                  <a:cubicBezTo>
                    <a:pt x="760" y="724"/>
                    <a:pt x="723" y="761"/>
                    <a:pt x="686" y="668"/>
                  </a:cubicBezTo>
                  <a:cubicBezTo>
                    <a:pt x="630" y="594"/>
                    <a:pt x="630" y="483"/>
                    <a:pt x="612" y="390"/>
                  </a:cubicBezTo>
                  <a:cubicBezTo>
                    <a:pt x="575" y="297"/>
                    <a:pt x="537" y="167"/>
                    <a:pt x="482" y="112"/>
                  </a:cubicBezTo>
                  <a:cubicBezTo>
                    <a:pt x="445" y="38"/>
                    <a:pt x="407" y="0"/>
                    <a:pt x="407"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8" name="Freeform 46"/>
            <p:cNvSpPr>
              <a:spLocks noChangeArrowheads="1"/>
            </p:cNvSpPr>
            <p:nvPr/>
          </p:nvSpPr>
          <p:spPr bwMode="auto">
            <a:xfrm>
              <a:off x="6357938" y="2732088"/>
              <a:ext cx="47625" cy="33337"/>
            </a:xfrm>
            <a:custGeom>
              <a:avLst/>
              <a:gdLst>
                <a:gd name="T0" fmla="*/ 38 w 131"/>
                <a:gd name="T1" fmla="*/ 18 h 93"/>
                <a:gd name="T2" fmla="*/ 38 w 131"/>
                <a:gd name="T3" fmla="*/ 18 h 93"/>
                <a:gd name="T4" fmla="*/ 19 w 131"/>
                <a:gd name="T5" fmla="*/ 36 h 93"/>
                <a:gd name="T6" fmla="*/ 93 w 131"/>
                <a:gd name="T7" fmla="*/ 74 h 93"/>
                <a:gd name="T8" fmla="*/ 38 w 131"/>
                <a:gd name="T9" fmla="*/ 18 h 93"/>
              </a:gdLst>
              <a:ahLst/>
              <a:cxnLst>
                <a:cxn ang="0">
                  <a:pos x="T0" y="T1"/>
                </a:cxn>
                <a:cxn ang="0">
                  <a:pos x="T2" y="T3"/>
                </a:cxn>
                <a:cxn ang="0">
                  <a:pos x="T4" y="T5"/>
                </a:cxn>
                <a:cxn ang="0">
                  <a:pos x="T6" y="T7"/>
                </a:cxn>
                <a:cxn ang="0">
                  <a:pos x="T8" y="T9"/>
                </a:cxn>
              </a:cxnLst>
              <a:rect l="0" t="0" r="r" b="b"/>
              <a:pathLst>
                <a:path w="131" h="93">
                  <a:moveTo>
                    <a:pt x="38" y="18"/>
                  </a:moveTo>
                  <a:lnTo>
                    <a:pt x="38" y="18"/>
                  </a:lnTo>
                  <a:cubicBezTo>
                    <a:pt x="38" y="0"/>
                    <a:pt x="0" y="18"/>
                    <a:pt x="19" y="36"/>
                  </a:cubicBezTo>
                  <a:cubicBezTo>
                    <a:pt x="56" y="55"/>
                    <a:pt x="74" y="92"/>
                    <a:pt x="93" y="74"/>
                  </a:cubicBezTo>
                  <a:cubicBezTo>
                    <a:pt x="112" y="55"/>
                    <a:pt x="130" y="74"/>
                    <a:pt x="38" y="18"/>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9" name="Freeform 47"/>
            <p:cNvSpPr>
              <a:spLocks noChangeArrowheads="1"/>
            </p:cNvSpPr>
            <p:nvPr/>
          </p:nvSpPr>
          <p:spPr bwMode="auto">
            <a:xfrm>
              <a:off x="6518275" y="2984500"/>
              <a:ext cx="153988" cy="201613"/>
            </a:xfrm>
            <a:custGeom>
              <a:avLst/>
              <a:gdLst>
                <a:gd name="T0" fmla="*/ 260 w 428"/>
                <a:gd name="T1" fmla="*/ 0 h 558"/>
                <a:gd name="T2" fmla="*/ 260 w 428"/>
                <a:gd name="T3" fmla="*/ 0 h 558"/>
                <a:gd name="T4" fmla="*/ 409 w 428"/>
                <a:gd name="T5" fmla="*/ 112 h 558"/>
                <a:gd name="T6" fmla="*/ 371 w 428"/>
                <a:gd name="T7" fmla="*/ 242 h 558"/>
                <a:gd name="T8" fmla="*/ 335 w 428"/>
                <a:gd name="T9" fmla="*/ 334 h 558"/>
                <a:gd name="T10" fmla="*/ 409 w 428"/>
                <a:gd name="T11" fmla="*/ 464 h 558"/>
                <a:gd name="T12" fmla="*/ 335 w 428"/>
                <a:gd name="T13" fmla="*/ 501 h 558"/>
                <a:gd name="T14" fmla="*/ 205 w 428"/>
                <a:gd name="T15" fmla="*/ 520 h 558"/>
                <a:gd name="T16" fmla="*/ 38 w 428"/>
                <a:gd name="T17" fmla="*/ 520 h 558"/>
                <a:gd name="T18" fmla="*/ 19 w 428"/>
                <a:gd name="T19" fmla="*/ 316 h 558"/>
                <a:gd name="T20" fmla="*/ 112 w 428"/>
                <a:gd name="T21" fmla="*/ 149 h 558"/>
                <a:gd name="T22" fmla="*/ 186 w 428"/>
                <a:gd name="T23" fmla="*/ 112 h 558"/>
                <a:gd name="T24" fmla="*/ 260 w 428"/>
                <a:gd name="T25"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558">
                  <a:moveTo>
                    <a:pt x="260" y="0"/>
                  </a:moveTo>
                  <a:lnTo>
                    <a:pt x="260" y="0"/>
                  </a:lnTo>
                  <a:cubicBezTo>
                    <a:pt x="260" y="0"/>
                    <a:pt x="409" y="19"/>
                    <a:pt x="409" y="112"/>
                  </a:cubicBezTo>
                  <a:cubicBezTo>
                    <a:pt x="427" y="186"/>
                    <a:pt x="409" y="204"/>
                    <a:pt x="371" y="242"/>
                  </a:cubicBezTo>
                  <a:cubicBezTo>
                    <a:pt x="335" y="279"/>
                    <a:pt x="316" y="279"/>
                    <a:pt x="335" y="334"/>
                  </a:cubicBezTo>
                  <a:cubicBezTo>
                    <a:pt x="371" y="390"/>
                    <a:pt x="409" y="464"/>
                    <a:pt x="409" y="464"/>
                  </a:cubicBezTo>
                  <a:cubicBezTo>
                    <a:pt x="409" y="464"/>
                    <a:pt x="371" y="483"/>
                    <a:pt x="335" y="501"/>
                  </a:cubicBezTo>
                  <a:cubicBezTo>
                    <a:pt x="279" y="520"/>
                    <a:pt x="260" y="520"/>
                    <a:pt x="205" y="520"/>
                  </a:cubicBezTo>
                  <a:cubicBezTo>
                    <a:pt x="167" y="539"/>
                    <a:pt x="56" y="557"/>
                    <a:pt x="38" y="520"/>
                  </a:cubicBezTo>
                  <a:cubicBezTo>
                    <a:pt x="38" y="483"/>
                    <a:pt x="0" y="390"/>
                    <a:pt x="19" y="316"/>
                  </a:cubicBezTo>
                  <a:cubicBezTo>
                    <a:pt x="38" y="260"/>
                    <a:pt x="112" y="149"/>
                    <a:pt x="112" y="149"/>
                  </a:cubicBezTo>
                  <a:cubicBezTo>
                    <a:pt x="112" y="149"/>
                    <a:pt x="167" y="130"/>
                    <a:pt x="186" y="112"/>
                  </a:cubicBezTo>
                  <a:cubicBezTo>
                    <a:pt x="223" y="93"/>
                    <a:pt x="260" y="19"/>
                    <a:pt x="260"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0" name="Freeform 48"/>
            <p:cNvSpPr>
              <a:spLocks noChangeArrowheads="1"/>
            </p:cNvSpPr>
            <p:nvPr/>
          </p:nvSpPr>
          <p:spPr bwMode="auto">
            <a:xfrm>
              <a:off x="6605588" y="5254625"/>
              <a:ext cx="708025" cy="1289050"/>
            </a:xfrm>
            <a:custGeom>
              <a:avLst/>
              <a:gdLst>
                <a:gd name="T0" fmla="*/ 1596 w 1968"/>
                <a:gd name="T1" fmla="*/ 75 h 3582"/>
                <a:gd name="T2" fmla="*/ 1596 w 1968"/>
                <a:gd name="T3" fmla="*/ 75 h 3582"/>
                <a:gd name="T4" fmla="*/ 1504 w 1968"/>
                <a:gd name="T5" fmla="*/ 186 h 3582"/>
                <a:gd name="T6" fmla="*/ 1466 w 1968"/>
                <a:gd name="T7" fmla="*/ 446 h 3582"/>
                <a:gd name="T8" fmla="*/ 1318 w 1968"/>
                <a:gd name="T9" fmla="*/ 465 h 3582"/>
                <a:gd name="T10" fmla="*/ 1262 w 1968"/>
                <a:gd name="T11" fmla="*/ 706 h 3582"/>
                <a:gd name="T12" fmla="*/ 1188 w 1968"/>
                <a:gd name="T13" fmla="*/ 650 h 3582"/>
                <a:gd name="T14" fmla="*/ 1133 w 1968"/>
                <a:gd name="T15" fmla="*/ 854 h 3582"/>
                <a:gd name="T16" fmla="*/ 1077 w 1968"/>
                <a:gd name="T17" fmla="*/ 836 h 3582"/>
                <a:gd name="T18" fmla="*/ 1039 w 1968"/>
                <a:gd name="T19" fmla="*/ 910 h 3582"/>
                <a:gd name="T20" fmla="*/ 743 w 1968"/>
                <a:gd name="T21" fmla="*/ 928 h 3582"/>
                <a:gd name="T22" fmla="*/ 502 w 1968"/>
                <a:gd name="T23" fmla="*/ 1077 h 3582"/>
                <a:gd name="T24" fmla="*/ 390 w 1968"/>
                <a:gd name="T25" fmla="*/ 1225 h 3582"/>
                <a:gd name="T26" fmla="*/ 297 w 1968"/>
                <a:gd name="T27" fmla="*/ 1652 h 3582"/>
                <a:gd name="T28" fmla="*/ 372 w 1968"/>
                <a:gd name="T29" fmla="*/ 2152 h 3582"/>
                <a:gd name="T30" fmla="*/ 56 w 1968"/>
                <a:gd name="T31" fmla="*/ 2486 h 3582"/>
                <a:gd name="T32" fmla="*/ 94 w 1968"/>
                <a:gd name="T33" fmla="*/ 3117 h 3582"/>
                <a:gd name="T34" fmla="*/ 186 w 1968"/>
                <a:gd name="T35" fmla="*/ 3284 h 3582"/>
                <a:gd name="T36" fmla="*/ 316 w 1968"/>
                <a:gd name="T37" fmla="*/ 3525 h 3582"/>
                <a:gd name="T38" fmla="*/ 594 w 1968"/>
                <a:gd name="T39" fmla="*/ 3525 h 3582"/>
                <a:gd name="T40" fmla="*/ 854 w 1968"/>
                <a:gd name="T41" fmla="*/ 3395 h 3582"/>
                <a:gd name="T42" fmla="*/ 1021 w 1968"/>
                <a:gd name="T43" fmla="*/ 2968 h 3582"/>
                <a:gd name="T44" fmla="*/ 1374 w 1968"/>
                <a:gd name="T45" fmla="*/ 2264 h 3582"/>
                <a:gd name="T46" fmla="*/ 1633 w 1968"/>
                <a:gd name="T47" fmla="*/ 1522 h 3582"/>
                <a:gd name="T48" fmla="*/ 1596 w 1968"/>
                <a:gd name="T49" fmla="*/ 1336 h 3582"/>
                <a:gd name="T50" fmla="*/ 1745 w 1968"/>
                <a:gd name="T51" fmla="*/ 1132 h 3582"/>
                <a:gd name="T52" fmla="*/ 1930 w 1968"/>
                <a:gd name="T53" fmla="*/ 1039 h 3582"/>
                <a:gd name="T54" fmla="*/ 1893 w 1968"/>
                <a:gd name="T55" fmla="*/ 761 h 3582"/>
                <a:gd name="T56" fmla="*/ 1819 w 1968"/>
                <a:gd name="T57" fmla="*/ 371 h 3582"/>
                <a:gd name="T58" fmla="*/ 1596 w 1968"/>
                <a:gd name="T59" fmla="*/ 75 h 3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68" h="3582">
                  <a:moveTo>
                    <a:pt x="1596" y="75"/>
                  </a:moveTo>
                  <a:lnTo>
                    <a:pt x="1596" y="75"/>
                  </a:lnTo>
                  <a:cubicBezTo>
                    <a:pt x="1596" y="75"/>
                    <a:pt x="1504" y="75"/>
                    <a:pt x="1504" y="186"/>
                  </a:cubicBezTo>
                  <a:cubicBezTo>
                    <a:pt x="1504" y="279"/>
                    <a:pt x="1522" y="390"/>
                    <a:pt x="1466" y="446"/>
                  </a:cubicBezTo>
                  <a:cubicBezTo>
                    <a:pt x="1410" y="483"/>
                    <a:pt x="1318" y="353"/>
                    <a:pt x="1318" y="465"/>
                  </a:cubicBezTo>
                  <a:cubicBezTo>
                    <a:pt x="1318" y="576"/>
                    <a:pt x="1299" y="706"/>
                    <a:pt x="1262" y="706"/>
                  </a:cubicBezTo>
                  <a:cubicBezTo>
                    <a:pt x="1225" y="706"/>
                    <a:pt x="1207" y="594"/>
                    <a:pt x="1188" y="650"/>
                  </a:cubicBezTo>
                  <a:cubicBezTo>
                    <a:pt x="1151" y="706"/>
                    <a:pt x="1133" y="854"/>
                    <a:pt x="1133" y="854"/>
                  </a:cubicBezTo>
                  <a:cubicBezTo>
                    <a:pt x="1077" y="836"/>
                    <a:pt x="1077" y="836"/>
                    <a:pt x="1077" y="836"/>
                  </a:cubicBezTo>
                  <a:cubicBezTo>
                    <a:pt x="1077" y="836"/>
                    <a:pt x="1095" y="891"/>
                    <a:pt x="1039" y="910"/>
                  </a:cubicBezTo>
                  <a:cubicBezTo>
                    <a:pt x="965" y="928"/>
                    <a:pt x="854" y="910"/>
                    <a:pt x="743" y="928"/>
                  </a:cubicBezTo>
                  <a:cubicBezTo>
                    <a:pt x="613" y="965"/>
                    <a:pt x="502" y="1077"/>
                    <a:pt x="502" y="1077"/>
                  </a:cubicBezTo>
                  <a:cubicBezTo>
                    <a:pt x="502" y="1077"/>
                    <a:pt x="409" y="1132"/>
                    <a:pt x="390" y="1225"/>
                  </a:cubicBezTo>
                  <a:cubicBezTo>
                    <a:pt x="372" y="1336"/>
                    <a:pt x="297" y="1466"/>
                    <a:pt x="297" y="1652"/>
                  </a:cubicBezTo>
                  <a:cubicBezTo>
                    <a:pt x="297" y="1837"/>
                    <a:pt x="446" y="2078"/>
                    <a:pt x="372" y="2152"/>
                  </a:cubicBezTo>
                  <a:cubicBezTo>
                    <a:pt x="279" y="2245"/>
                    <a:pt x="112" y="2301"/>
                    <a:pt x="56" y="2486"/>
                  </a:cubicBezTo>
                  <a:cubicBezTo>
                    <a:pt x="0" y="2691"/>
                    <a:pt x="38" y="3006"/>
                    <a:pt x="94" y="3117"/>
                  </a:cubicBezTo>
                  <a:cubicBezTo>
                    <a:pt x="149" y="3228"/>
                    <a:pt x="205" y="3228"/>
                    <a:pt x="186" y="3284"/>
                  </a:cubicBezTo>
                  <a:cubicBezTo>
                    <a:pt x="149" y="3340"/>
                    <a:pt x="168" y="3488"/>
                    <a:pt x="316" y="3525"/>
                  </a:cubicBezTo>
                  <a:cubicBezTo>
                    <a:pt x="465" y="3581"/>
                    <a:pt x="465" y="3525"/>
                    <a:pt x="594" y="3525"/>
                  </a:cubicBezTo>
                  <a:cubicBezTo>
                    <a:pt x="706" y="3525"/>
                    <a:pt x="780" y="3544"/>
                    <a:pt x="854" y="3395"/>
                  </a:cubicBezTo>
                  <a:cubicBezTo>
                    <a:pt x="928" y="3247"/>
                    <a:pt x="1003" y="3080"/>
                    <a:pt x="1021" y="2968"/>
                  </a:cubicBezTo>
                  <a:cubicBezTo>
                    <a:pt x="1039" y="2839"/>
                    <a:pt x="1299" y="2412"/>
                    <a:pt x="1374" y="2264"/>
                  </a:cubicBezTo>
                  <a:cubicBezTo>
                    <a:pt x="1448" y="2097"/>
                    <a:pt x="1633" y="1633"/>
                    <a:pt x="1633" y="1522"/>
                  </a:cubicBezTo>
                  <a:cubicBezTo>
                    <a:pt x="1633" y="1410"/>
                    <a:pt x="1596" y="1410"/>
                    <a:pt x="1596" y="1336"/>
                  </a:cubicBezTo>
                  <a:cubicBezTo>
                    <a:pt x="1615" y="1262"/>
                    <a:pt x="1689" y="1169"/>
                    <a:pt x="1745" y="1132"/>
                  </a:cubicBezTo>
                  <a:cubicBezTo>
                    <a:pt x="1819" y="1095"/>
                    <a:pt x="1875" y="1039"/>
                    <a:pt x="1930" y="1039"/>
                  </a:cubicBezTo>
                  <a:cubicBezTo>
                    <a:pt x="1967" y="1039"/>
                    <a:pt x="1893" y="854"/>
                    <a:pt x="1893" y="761"/>
                  </a:cubicBezTo>
                  <a:cubicBezTo>
                    <a:pt x="1893" y="668"/>
                    <a:pt x="1911" y="501"/>
                    <a:pt x="1819" y="371"/>
                  </a:cubicBezTo>
                  <a:cubicBezTo>
                    <a:pt x="1745" y="223"/>
                    <a:pt x="1745" y="0"/>
                    <a:pt x="1596" y="7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1" name="Freeform 49"/>
            <p:cNvSpPr>
              <a:spLocks noChangeArrowheads="1"/>
            </p:cNvSpPr>
            <p:nvPr/>
          </p:nvSpPr>
          <p:spPr bwMode="auto">
            <a:xfrm>
              <a:off x="7392988" y="6143625"/>
              <a:ext cx="80962" cy="73025"/>
            </a:xfrm>
            <a:custGeom>
              <a:avLst/>
              <a:gdLst>
                <a:gd name="T0" fmla="*/ 37 w 223"/>
                <a:gd name="T1" fmla="*/ 55 h 205"/>
                <a:gd name="T2" fmla="*/ 37 w 223"/>
                <a:gd name="T3" fmla="*/ 55 h 205"/>
                <a:gd name="T4" fmla="*/ 74 w 223"/>
                <a:gd name="T5" fmla="*/ 185 h 205"/>
                <a:gd name="T6" fmla="*/ 148 w 223"/>
                <a:gd name="T7" fmla="*/ 55 h 205"/>
                <a:gd name="T8" fmla="*/ 37 w 223"/>
                <a:gd name="T9" fmla="*/ 55 h 205"/>
              </a:gdLst>
              <a:ahLst/>
              <a:cxnLst>
                <a:cxn ang="0">
                  <a:pos x="T0" y="T1"/>
                </a:cxn>
                <a:cxn ang="0">
                  <a:pos x="T2" y="T3"/>
                </a:cxn>
                <a:cxn ang="0">
                  <a:pos x="T4" y="T5"/>
                </a:cxn>
                <a:cxn ang="0">
                  <a:pos x="T6" y="T7"/>
                </a:cxn>
                <a:cxn ang="0">
                  <a:pos x="T8" y="T9"/>
                </a:cxn>
              </a:cxnLst>
              <a:rect l="0" t="0" r="r" b="b"/>
              <a:pathLst>
                <a:path w="223" h="205">
                  <a:moveTo>
                    <a:pt x="37" y="55"/>
                  </a:moveTo>
                  <a:lnTo>
                    <a:pt x="37" y="55"/>
                  </a:lnTo>
                  <a:cubicBezTo>
                    <a:pt x="37" y="55"/>
                    <a:pt x="0" y="204"/>
                    <a:pt x="74" y="185"/>
                  </a:cubicBezTo>
                  <a:cubicBezTo>
                    <a:pt x="130" y="167"/>
                    <a:pt x="222" y="93"/>
                    <a:pt x="148" y="55"/>
                  </a:cubicBezTo>
                  <a:cubicBezTo>
                    <a:pt x="74" y="18"/>
                    <a:pt x="37" y="0"/>
                    <a:pt x="37" y="5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2" name="Freeform 50"/>
            <p:cNvSpPr>
              <a:spLocks noChangeArrowheads="1"/>
            </p:cNvSpPr>
            <p:nvPr/>
          </p:nvSpPr>
          <p:spPr bwMode="auto">
            <a:xfrm>
              <a:off x="7567613" y="6083300"/>
              <a:ext cx="80962" cy="66675"/>
            </a:xfrm>
            <a:custGeom>
              <a:avLst/>
              <a:gdLst>
                <a:gd name="T0" fmla="*/ 93 w 223"/>
                <a:gd name="T1" fmla="*/ 37 h 186"/>
                <a:gd name="T2" fmla="*/ 93 w 223"/>
                <a:gd name="T3" fmla="*/ 37 h 186"/>
                <a:gd name="T4" fmla="*/ 19 w 223"/>
                <a:gd name="T5" fmla="*/ 55 h 186"/>
                <a:gd name="T6" fmla="*/ 93 w 223"/>
                <a:gd name="T7" fmla="*/ 148 h 186"/>
                <a:gd name="T8" fmla="*/ 204 w 223"/>
                <a:gd name="T9" fmla="*/ 55 h 186"/>
                <a:gd name="T10" fmla="*/ 93 w 223"/>
                <a:gd name="T11" fmla="*/ 37 h 186"/>
              </a:gdLst>
              <a:ahLst/>
              <a:cxnLst>
                <a:cxn ang="0">
                  <a:pos x="T0" y="T1"/>
                </a:cxn>
                <a:cxn ang="0">
                  <a:pos x="T2" y="T3"/>
                </a:cxn>
                <a:cxn ang="0">
                  <a:pos x="T4" y="T5"/>
                </a:cxn>
                <a:cxn ang="0">
                  <a:pos x="T6" y="T7"/>
                </a:cxn>
                <a:cxn ang="0">
                  <a:pos x="T8" y="T9"/>
                </a:cxn>
                <a:cxn ang="0">
                  <a:pos x="T10" y="T11"/>
                </a:cxn>
              </a:cxnLst>
              <a:rect l="0" t="0" r="r" b="b"/>
              <a:pathLst>
                <a:path w="223" h="186">
                  <a:moveTo>
                    <a:pt x="93" y="37"/>
                  </a:moveTo>
                  <a:lnTo>
                    <a:pt x="93" y="37"/>
                  </a:lnTo>
                  <a:cubicBezTo>
                    <a:pt x="93" y="37"/>
                    <a:pt x="37" y="0"/>
                    <a:pt x="19" y="55"/>
                  </a:cubicBezTo>
                  <a:cubicBezTo>
                    <a:pt x="0" y="111"/>
                    <a:pt x="37" y="185"/>
                    <a:pt x="93" y="148"/>
                  </a:cubicBezTo>
                  <a:cubicBezTo>
                    <a:pt x="148" y="111"/>
                    <a:pt x="186" y="111"/>
                    <a:pt x="204" y="55"/>
                  </a:cubicBezTo>
                  <a:cubicBezTo>
                    <a:pt x="222" y="0"/>
                    <a:pt x="186" y="0"/>
                    <a:pt x="93"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3" name="Freeform 51"/>
            <p:cNvSpPr>
              <a:spLocks noChangeArrowheads="1"/>
            </p:cNvSpPr>
            <p:nvPr/>
          </p:nvSpPr>
          <p:spPr bwMode="auto">
            <a:xfrm>
              <a:off x="7586663" y="4579938"/>
              <a:ext cx="80962" cy="87312"/>
            </a:xfrm>
            <a:custGeom>
              <a:avLst/>
              <a:gdLst>
                <a:gd name="T0" fmla="*/ 37 w 223"/>
                <a:gd name="T1" fmla="*/ 37 h 242"/>
                <a:gd name="T2" fmla="*/ 37 w 223"/>
                <a:gd name="T3" fmla="*/ 37 h 242"/>
                <a:gd name="T4" fmla="*/ 18 w 223"/>
                <a:gd name="T5" fmla="*/ 148 h 242"/>
                <a:gd name="T6" fmla="*/ 92 w 223"/>
                <a:gd name="T7" fmla="*/ 241 h 242"/>
                <a:gd name="T8" fmla="*/ 185 w 223"/>
                <a:gd name="T9" fmla="*/ 148 h 242"/>
                <a:gd name="T10" fmla="*/ 37 w 223"/>
                <a:gd name="T11" fmla="*/ 37 h 242"/>
              </a:gdLst>
              <a:ahLst/>
              <a:cxnLst>
                <a:cxn ang="0">
                  <a:pos x="T0" y="T1"/>
                </a:cxn>
                <a:cxn ang="0">
                  <a:pos x="T2" y="T3"/>
                </a:cxn>
                <a:cxn ang="0">
                  <a:pos x="T4" y="T5"/>
                </a:cxn>
                <a:cxn ang="0">
                  <a:pos x="T6" y="T7"/>
                </a:cxn>
                <a:cxn ang="0">
                  <a:pos x="T8" y="T9"/>
                </a:cxn>
                <a:cxn ang="0">
                  <a:pos x="T10" y="T11"/>
                </a:cxn>
              </a:cxnLst>
              <a:rect l="0" t="0" r="r" b="b"/>
              <a:pathLst>
                <a:path w="223" h="242">
                  <a:moveTo>
                    <a:pt x="37" y="37"/>
                  </a:moveTo>
                  <a:lnTo>
                    <a:pt x="37" y="37"/>
                  </a:lnTo>
                  <a:cubicBezTo>
                    <a:pt x="0" y="56"/>
                    <a:pt x="18" y="148"/>
                    <a:pt x="18" y="148"/>
                  </a:cubicBezTo>
                  <a:cubicBezTo>
                    <a:pt x="18" y="148"/>
                    <a:pt x="0" y="241"/>
                    <a:pt x="92" y="241"/>
                  </a:cubicBezTo>
                  <a:cubicBezTo>
                    <a:pt x="166" y="241"/>
                    <a:pt x="222" y="186"/>
                    <a:pt x="185" y="148"/>
                  </a:cubicBezTo>
                  <a:cubicBezTo>
                    <a:pt x="148" y="112"/>
                    <a:pt x="92" y="0"/>
                    <a:pt x="37"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4" name="Freeform 52"/>
            <p:cNvSpPr>
              <a:spLocks noChangeArrowheads="1"/>
            </p:cNvSpPr>
            <p:nvPr/>
          </p:nvSpPr>
          <p:spPr bwMode="auto">
            <a:xfrm>
              <a:off x="949325" y="2905125"/>
              <a:ext cx="53975" cy="93663"/>
            </a:xfrm>
            <a:custGeom>
              <a:avLst/>
              <a:gdLst>
                <a:gd name="T0" fmla="*/ 36 w 149"/>
                <a:gd name="T1" fmla="*/ 19 h 261"/>
                <a:gd name="T2" fmla="*/ 36 w 149"/>
                <a:gd name="T3" fmla="*/ 19 h 261"/>
                <a:gd name="T4" fmla="*/ 0 w 149"/>
                <a:gd name="T5" fmla="*/ 148 h 261"/>
                <a:gd name="T6" fmla="*/ 111 w 149"/>
                <a:gd name="T7" fmla="*/ 204 h 261"/>
                <a:gd name="T8" fmla="*/ 74 w 149"/>
                <a:gd name="T9" fmla="*/ 93 h 261"/>
                <a:gd name="T10" fmla="*/ 36 w 149"/>
                <a:gd name="T11" fmla="*/ 19 h 261"/>
              </a:gdLst>
              <a:ahLst/>
              <a:cxnLst>
                <a:cxn ang="0">
                  <a:pos x="T0" y="T1"/>
                </a:cxn>
                <a:cxn ang="0">
                  <a:pos x="T2" y="T3"/>
                </a:cxn>
                <a:cxn ang="0">
                  <a:pos x="T4" y="T5"/>
                </a:cxn>
                <a:cxn ang="0">
                  <a:pos x="T6" y="T7"/>
                </a:cxn>
                <a:cxn ang="0">
                  <a:pos x="T8" y="T9"/>
                </a:cxn>
                <a:cxn ang="0">
                  <a:pos x="T10" y="T11"/>
                </a:cxn>
              </a:cxnLst>
              <a:rect l="0" t="0" r="r" b="b"/>
              <a:pathLst>
                <a:path w="149" h="261">
                  <a:moveTo>
                    <a:pt x="36" y="19"/>
                  </a:moveTo>
                  <a:lnTo>
                    <a:pt x="36" y="19"/>
                  </a:lnTo>
                  <a:cubicBezTo>
                    <a:pt x="36" y="19"/>
                    <a:pt x="0" y="111"/>
                    <a:pt x="0" y="148"/>
                  </a:cubicBezTo>
                  <a:cubicBezTo>
                    <a:pt x="0" y="185"/>
                    <a:pt x="74" y="260"/>
                    <a:pt x="111" y="204"/>
                  </a:cubicBezTo>
                  <a:cubicBezTo>
                    <a:pt x="148" y="130"/>
                    <a:pt x="74" y="93"/>
                    <a:pt x="74" y="93"/>
                  </a:cubicBezTo>
                  <a:cubicBezTo>
                    <a:pt x="74" y="93"/>
                    <a:pt x="74" y="0"/>
                    <a:pt x="36" y="1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5" name="Freeform 53"/>
            <p:cNvSpPr>
              <a:spLocks noChangeArrowheads="1"/>
            </p:cNvSpPr>
            <p:nvPr/>
          </p:nvSpPr>
          <p:spPr bwMode="auto">
            <a:xfrm>
              <a:off x="1430338" y="1589088"/>
              <a:ext cx="87312" cy="41275"/>
            </a:xfrm>
            <a:custGeom>
              <a:avLst/>
              <a:gdLst>
                <a:gd name="T0" fmla="*/ 93 w 242"/>
                <a:gd name="T1" fmla="*/ 0 h 113"/>
                <a:gd name="T2" fmla="*/ 93 w 242"/>
                <a:gd name="T3" fmla="*/ 0 h 113"/>
                <a:gd name="T4" fmla="*/ 19 w 242"/>
                <a:gd name="T5" fmla="*/ 56 h 113"/>
                <a:gd name="T6" fmla="*/ 130 w 242"/>
                <a:gd name="T7" fmla="*/ 112 h 113"/>
                <a:gd name="T8" fmla="*/ 93 w 242"/>
                <a:gd name="T9" fmla="*/ 0 h 113"/>
              </a:gdLst>
              <a:ahLst/>
              <a:cxnLst>
                <a:cxn ang="0">
                  <a:pos x="T0" y="T1"/>
                </a:cxn>
                <a:cxn ang="0">
                  <a:pos x="T2" y="T3"/>
                </a:cxn>
                <a:cxn ang="0">
                  <a:pos x="T4" y="T5"/>
                </a:cxn>
                <a:cxn ang="0">
                  <a:pos x="T6" y="T7"/>
                </a:cxn>
                <a:cxn ang="0">
                  <a:pos x="T8" y="T9"/>
                </a:cxn>
              </a:cxnLst>
              <a:rect l="0" t="0" r="r" b="b"/>
              <a:pathLst>
                <a:path w="242" h="113">
                  <a:moveTo>
                    <a:pt x="93" y="0"/>
                  </a:moveTo>
                  <a:lnTo>
                    <a:pt x="93" y="0"/>
                  </a:lnTo>
                  <a:cubicBezTo>
                    <a:pt x="93" y="0"/>
                    <a:pt x="0" y="19"/>
                    <a:pt x="19" y="56"/>
                  </a:cubicBezTo>
                  <a:cubicBezTo>
                    <a:pt x="55" y="93"/>
                    <a:pt x="130" y="112"/>
                    <a:pt x="130" y="112"/>
                  </a:cubicBezTo>
                  <a:cubicBezTo>
                    <a:pt x="130" y="112"/>
                    <a:pt x="241" y="19"/>
                    <a:pt x="93"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6" name="Freeform 54"/>
            <p:cNvSpPr>
              <a:spLocks noChangeArrowheads="1"/>
            </p:cNvSpPr>
            <p:nvPr/>
          </p:nvSpPr>
          <p:spPr bwMode="auto">
            <a:xfrm>
              <a:off x="1357313" y="1555750"/>
              <a:ext cx="47625" cy="20638"/>
            </a:xfrm>
            <a:custGeom>
              <a:avLst/>
              <a:gdLst>
                <a:gd name="T0" fmla="*/ 0 w 131"/>
                <a:gd name="T1" fmla="*/ 0 h 56"/>
                <a:gd name="T2" fmla="*/ 0 w 131"/>
                <a:gd name="T3" fmla="*/ 0 h 56"/>
                <a:gd name="T4" fmla="*/ 18 w 131"/>
                <a:gd name="T5" fmla="*/ 55 h 56"/>
                <a:gd name="T6" fmla="*/ 0 w 131"/>
                <a:gd name="T7" fmla="*/ 0 h 56"/>
              </a:gdLst>
              <a:ahLst/>
              <a:cxnLst>
                <a:cxn ang="0">
                  <a:pos x="T0" y="T1"/>
                </a:cxn>
                <a:cxn ang="0">
                  <a:pos x="T2" y="T3"/>
                </a:cxn>
                <a:cxn ang="0">
                  <a:pos x="T4" y="T5"/>
                </a:cxn>
                <a:cxn ang="0">
                  <a:pos x="T6" y="T7"/>
                </a:cxn>
              </a:cxnLst>
              <a:rect l="0" t="0" r="r" b="b"/>
              <a:pathLst>
                <a:path w="131" h="56">
                  <a:moveTo>
                    <a:pt x="0" y="0"/>
                  </a:moveTo>
                  <a:lnTo>
                    <a:pt x="0" y="0"/>
                  </a:lnTo>
                  <a:cubicBezTo>
                    <a:pt x="18" y="55"/>
                    <a:pt x="18" y="55"/>
                    <a:pt x="18" y="55"/>
                  </a:cubicBezTo>
                  <a:cubicBezTo>
                    <a:pt x="18" y="55"/>
                    <a:pt x="130" y="0"/>
                    <a:pt x="0" y="0"/>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7" name="Freeform 55"/>
            <p:cNvSpPr>
              <a:spLocks noChangeArrowheads="1"/>
            </p:cNvSpPr>
            <p:nvPr/>
          </p:nvSpPr>
          <p:spPr bwMode="auto">
            <a:xfrm>
              <a:off x="1663700" y="1582738"/>
              <a:ext cx="53975" cy="66675"/>
            </a:xfrm>
            <a:custGeom>
              <a:avLst/>
              <a:gdLst>
                <a:gd name="T0" fmla="*/ 56 w 149"/>
                <a:gd name="T1" fmla="*/ 0 h 186"/>
                <a:gd name="T2" fmla="*/ 56 w 149"/>
                <a:gd name="T3" fmla="*/ 0 h 186"/>
                <a:gd name="T4" fmla="*/ 0 w 149"/>
                <a:gd name="T5" fmla="*/ 74 h 186"/>
                <a:gd name="T6" fmla="*/ 74 w 149"/>
                <a:gd name="T7" fmla="*/ 111 h 186"/>
                <a:gd name="T8" fmla="*/ 56 w 149"/>
                <a:gd name="T9" fmla="*/ 0 h 186"/>
              </a:gdLst>
              <a:ahLst/>
              <a:cxnLst>
                <a:cxn ang="0">
                  <a:pos x="T0" y="T1"/>
                </a:cxn>
                <a:cxn ang="0">
                  <a:pos x="T2" y="T3"/>
                </a:cxn>
                <a:cxn ang="0">
                  <a:pos x="T4" y="T5"/>
                </a:cxn>
                <a:cxn ang="0">
                  <a:pos x="T6" y="T7"/>
                </a:cxn>
                <a:cxn ang="0">
                  <a:pos x="T8" y="T9"/>
                </a:cxn>
              </a:cxnLst>
              <a:rect l="0" t="0" r="r" b="b"/>
              <a:pathLst>
                <a:path w="149" h="186">
                  <a:moveTo>
                    <a:pt x="56" y="0"/>
                  </a:moveTo>
                  <a:lnTo>
                    <a:pt x="56" y="0"/>
                  </a:lnTo>
                  <a:cubicBezTo>
                    <a:pt x="0" y="74"/>
                    <a:pt x="0" y="74"/>
                    <a:pt x="0" y="74"/>
                  </a:cubicBezTo>
                  <a:cubicBezTo>
                    <a:pt x="0" y="74"/>
                    <a:pt x="37" y="185"/>
                    <a:pt x="74" y="111"/>
                  </a:cubicBezTo>
                  <a:cubicBezTo>
                    <a:pt x="93" y="37"/>
                    <a:pt x="148" y="0"/>
                    <a:pt x="56"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8" name="Freeform 56"/>
            <p:cNvSpPr>
              <a:spLocks noChangeArrowheads="1"/>
            </p:cNvSpPr>
            <p:nvPr/>
          </p:nvSpPr>
          <p:spPr bwMode="auto">
            <a:xfrm>
              <a:off x="1717675" y="1509713"/>
              <a:ext cx="41275" cy="47625"/>
            </a:xfrm>
            <a:custGeom>
              <a:avLst/>
              <a:gdLst>
                <a:gd name="T0" fmla="*/ 0 w 113"/>
                <a:gd name="T1" fmla="*/ 0 h 131"/>
                <a:gd name="T2" fmla="*/ 0 w 113"/>
                <a:gd name="T3" fmla="*/ 0 h 131"/>
                <a:gd name="T4" fmla="*/ 19 w 113"/>
                <a:gd name="T5" fmla="*/ 130 h 131"/>
                <a:gd name="T6" fmla="*/ 0 w 113"/>
                <a:gd name="T7" fmla="*/ 0 h 131"/>
              </a:gdLst>
              <a:ahLst/>
              <a:cxnLst>
                <a:cxn ang="0">
                  <a:pos x="T0" y="T1"/>
                </a:cxn>
                <a:cxn ang="0">
                  <a:pos x="T2" y="T3"/>
                </a:cxn>
                <a:cxn ang="0">
                  <a:pos x="T4" y="T5"/>
                </a:cxn>
                <a:cxn ang="0">
                  <a:pos x="T6" y="T7"/>
                </a:cxn>
              </a:cxnLst>
              <a:rect l="0" t="0" r="r" b="b"/>
              <a:pathLst>
                <a:path w="113" h="131">
                  <a:moveTo>
                    <a:pt x="0" y="0"/>
                  </a:moveTo>
                  <a:lnTo>
                    <a:pt x="0" y="0"/>
                  </a:lnTo>
                  <a:cubicBezTo>
                    <a:pt x="19" y="130"/>
                    <a:pt x="19" y="130"/>
                    <a:pt x="19" y="130"/>
                  </a:cubicBezTo>
                  <a:cubicBezTo>
                    <a:pt x="19" y="130"/>
                    <a:pt x="112" y="0"/>
                    <a:pt x="0"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9" name="Freeform 57"/>
            <p:cNvSpPr>
              <a:spLocks noChangeArrowheads="1"/>
            </p:cNvSpPr>
            <p:nvPr/>
          </p:nvSpPr>
          <p:spPr bwMode="auto">
            <a:xfrm>
              <a:off x="1490663" y="1101725"/>
              <a:ext cx="39687" cy="66675"/>
            </a:xfrm>
            <a:custGeom>
              <a:avLst/>
              <a:gdLst>
                <a:gd name="T0" fmla="*/ 18 w 112"/>
                <a:gd name="T1" fmla="*/ 0 h 186"/>
                <a:gd name="T2" fmla="*/ 18 w 112"/>
                <a:gd name="T3" fmla="*/ 0 h 186"/>
                <a:gd name="T4" fmla="*/ 0 w 112"/>
                <a:gd name="T5" fmla="*/ 74 h 186"/>
                <a:gd name="T6" fmla="*/ 111 w 112"/>
                <a:gd name="T7" fmla="*/ 130 h 186"/>
                <a:gd name="T8" fmla="*/ 18 w 112"/>
                <a:gd name="T9" fmla="*/ 0 h 186"/>
              </a:gdLst>
              <a:ahLst/>
              <a:cxnLst>
                <a:cxn ang="0">
                  <a:pos x="T0" y="T1"/>
                </a:cxn>
                <a:cxn ang="0">
                  <a:pos x="T2" y="T3"/>
                </a:cxn>
                <a:cxn ang="0">
                  <a:pos x="T4" y="T5"/>
                </a:cxn>
                <a:cxn ang="0">
                  <a:pos x="T6" y="T7"/>
                </a:cxn>
                <a:cxn ang="0">
                  <a:pos x="T8" y="T9"/>
                </a:cxn>
              </a:cxnLst>
              <a:rect l="0" t="0" r="r" b="b"/>
              <a:pathLst>
                <a:path w="112" h="186">
                  <a:moveTo>
                    <a:pt x="18" y="0"/>
                  </a:moveTo>
                  <a:lnTo>
                    <a:pt x="18" y="0"/>
                  </a:lnTo>
                  <a:cubicBezTo>
                    <a:pt x="0" y="74"/>
                    <a:pt x="0" y="74"/>
                    <a:pt x="0" y="74"/>
                  </a:cubicBezTo>
                  <a:cubicBezTo>
                    <a:pt x="0" y="74"/>
                    <a:pt x="111" y="185"/>
                    <a:pt x="111" y="130"/>
                  </a:cubicBezTo>
                  <a:cubicBezTo>
                    <a:pt x="111" y="74"/>
                    <a:pt x="74" y="19"/>
                    <a:pt x="18"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0" name="Freeform 65"/>
            <p:cNvSpPr>
              <a:spLocks noChangeArrowheads="1"/>
            </p:cNvSpPr>
            <p:nvPr/>
          </p:nvSpPr>
          <p:spPr bwMode="auto">
            <a:xfrm>
              <a:off x="1417638" y="2938463"/>
              <a:ext cx="260350" cy="80962"/>
            </a:xfrm>
            <a:custGeom>
              <a:avLst/>
              <a:gdLst>
                <a:gd name="T0" fmla="*/ 74 w 724"/>
                <a:gd name="T1" fmla="*/ 37 h 223"/>
                <a:gd name="T2" fmla="*/ 74 w 724"/>
                <a:gd name="T3" fmla="*/ 37 h 223"/>
                <a:gd name="T4" fmla="*/ 241 w 724"/>
                <a:gd name="T5" fmla="*/ 37 h 223"/>
                <a:gd name="T6" fmla="*/ 501 w 724"/>
                <a:gd name="T7" fmla="*/ 37 h 223"/>
                <a:gd name="T8" fmla="*/ 686 w 724"/>
                <a:gd name="T9" fmla="*/ 92 h 223"/>
                <a:gd name="T10" fmla="*/ 575 w 724"/>
                <a:gd name="T11" fmla="*/ 203 h 223"/>
                <a:gd name="T12" fmla="*/ 482 w 724"/>
                <a:gd name="T13" fmla="*/ 167 h 223"/>
                <a:gd name="T14" fmla="*/ 278 w 724"/>
                <a:gd name="T15" fmla="*/ 167 h 223"/>
                <a:gd name="T16" fmla="*/ 92 w 724"/>
                <a:gd name="T17" fmla="*/ 203 h 223"/>
                <a:gd name="T18" fmla="*/ 0 w 724"/>
                <a:gd name="T19" fmla="*/ 222 h 223"/>
                <a:gd name="T20" fmla="*/ 74 w 724"/>
                <a:gd name="T21" fmla="*/ 111 h 223"/>
                <a:gd name="T22" fmla="*/ 74 w 724"/>
                <a:gd name="T23" fmla="*/ 3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4" h="223">
                  <a:moveTo>
                    <a:pt x="74" y="37"/>
                  </a:moveTo>
                  <a:lnTo>
                    <a:pt x="74" y="37"/>
                  </a:lnTo>
                  <a:cubicBezTo>
                    <a:pt x="74" y="37"/>
                    <a:pt x="111" y="0"/>
                    <a:pt x="241" y="37"/>
                  </a:cubicBezTo>
                  <a:cubicBezTo>
                    <a:pt x="371" y="55"/>
                    <a:pt x="389" y="37"/>
                    <a:pt x="501" y="37"/>
                  </a:cubicBezTo>
                  <a:cubicBezTo>
                    <a:pt x="593" y="55"/>
                    <a:pt x="723" y="18"/>
                    <a:pt x="686" y="92"/>
                  </a:cubicBezTo>
                  <a:cubicBezTo>
                    <a:pt x="649" y="167"/>
                    <a:pt x="668" y="185"/>
                    <a:pt x="575" y="203"/>
                  </a:cubicBezTo>
                  <a:cubicBezTo>
                    <a:pt x="482" y="222"/>
                    <a:pt x="519" y="167"/>
                    <a:pt x="482" y="167"/>
                  </a:cubicBezTo>
                  <a:cubicBezTo>
                    <a:pt x="427" y="167"/>
                    <a:pt x="334" y="129"/>
                    <a:pt x="278" y="167"/>
                  </a:cubicBezTo>
                  <a:cubicBezTo>
                    <a:pt x="204" y="203"/>
                    <a:pt x="148" y="203"/>
                    <a:pt x="92" y="203"/>
                  </a:cubicBezTo>
                  <a:cubicBezTo>
                    <a:pt x="56" y="203"/>
                    <a:pt x="0" y="222"/>
                    <a:pt x="0" y="222"/>
                  </a:cubicBezTo>
                  <a:cubicBezTo>
                    <a:pt x="0" y="222"/>
                    <a:pt x="74" y="129"/>
                    <a:pt x="74" y="111"/>
                  </a:cubicBezTo>
                  <a:cubicBezTo>
                    <a:pt x="74" y="74"/>
                    <a:pt x="148" y="55"/>
                    <a:pt x="74" y="37"/>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1" name="Freeform 66"/>
            <p:cNvSpPr>
              <a:spLocks noChangeArrowheads="1"/>
            </p:cNvSpPr>
            <p:nvPr/>
          </p:nvSpPr>
          <p:spPr bwMode="auto">
            <a:xfrm>
              <a:off x="3440113" y="4127500"/>
              <a:ext cx="33337" cy="53975"/>
            </a:xfrm>
            <a:custGeom>
              <a:avLst/>
              <a:gdLst>
                <a:gd name="T0" fmla="*/ 37 w 93"/>
                <a:gd name="T1" fmla="*/ 37 h 148"/>
                <a:gd name="T2" fmla="*/ 37 w 93"/>
                <a:gd name="T3" fmla="*/ 37 h 148"/>
                <a:gd name="T4" fmla="*/ 0 w 93"/>
                <a:gd name="T5" fmla="*/ 129 h 148"/>
                <a:gd name="T6" fmla="*/ 92 w 93"/>
                <a:gd name="T7" fmla="*/ 110 h 148"/>
                <a:gd name="T8" fmla="*/ 37 w 93"/>
                <a:gd name="T9" fmla="*/ 37 h 148"/>
              </a:gdLst>
              <a:ahLst/>
              <a:cxnLst>
                <a:cxn ang="0">
                  <a:pos x="T0" y="T1"/>
                </a:cxn>
                <a:cxn ang="0">
                  <a:pos x="T2" y="T3"/>
                </a:cxn>
                <a:cxn ang="0">
                  <a:pos x="T4" y="T5"/>
                </a:cxn>
                <a:cxn ang="0">
                  <a:pos x="T6" y="T7"/>
                </a:cxn>
                <a:cxn ang="0">
                  <a:pos x="T8" y="T9"/>
                </a:cxn>
              </a:cxnLst>
              <a:rect l="0" t="0" r="r" b="b"/>
              <a:pathLst>
                <a:path w="93" h="148">
                  <a:moveTo>
                    <a:pt x="37" y="37"/>
                  </a:moveTo>
                  <a:lnTo>
                    <a:pt x="37" y="37"/>
                  </a:lnTo>
                  <a:cubicBezTo>
                    <a:pt x="37" y="37"/>
                    <a:pt x="0" y="91"/>
                    <a:pt x="0" y="129"/>
                  </a:cubicBezTo>
                  <a:cubicBezTo>
                    <a:pt x="18" y="147"/>
                    <a:pt x="92" y="147"/>
                    <a:pt x="92" y="110"/>
                  </a:cubicBezTo>
                  <a:cubicBezTo>
                    <a:pt x="92" y="91"/>
                    <a:pt x="92" y="0"/>
                    <a:pt x="37"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2" name="Freeform 67"/>
            <p:cNvSpPr>
              <a:spLocks noChangeArrowheads="1"/>
            </p:cNvSpPr>
            <p:nvPr/>
          </p:nvSpPr>
          <p:spPr bwMode="auto">
            <a:xfrm>
              <a:off x="3506788" y="4025900"/>
              <a:ext cx="41275" cy="41275"/>
            </a:xfrm>
            <a:custGeom>
              <a:avLst/>
              <a:gdLst>
                <a:gd name="T0" fmla="*/ 19 w 113"/>
                <a:gd name="T1" fmla="*/ 56 h 113"/>
                <a:gd name="T2" fmla="*/ 19 w 113"/>
                <a:gd name="T3" fmla="*/ 56 h 113"/>
                <a:gd name="T4" fmla="*/ 19 w 113"/>
                <a:gd name="T5" fmla="*/ 112 h 113"/>
                <a:gd name="T6" fmla="*/ 93 w 113"/>
                <a:gd name="T7" fmla="*/ 74 h 113"/>
                <a:gd name="T8" fmla="*/ 19 w 113"/>
                <a:gd name="T9" fmla="*/ 56 h 113"/>
              </a:gdLst>
              <a:ahLst/>
              <a:cxnLst>
                <a:cxn ang="0">
                  <a:pos x="T0" y="T1"/>
                </a:cxn>
                <a:cxn ang="0">
                  <a:pos x="T2" y="T3"/>
                </a:cxn>
                <a:cxn ang="0">
                  <a:pos x="T4" y="T5"/>
                </a:cxn>
                <a:cxn ang="0">
                  <a:pos x="T6" y="T7"/>
                </a:cxn>
                <a:cxn ang="0">
                  <a:pos x="T8" y="T9"/>
                </a:cxn>
              </a:cxnLst>
              <a:rect l="0" t="0" r="r" b="b"/>
              <a:pathLst>
                <a:path w="113" h="113">
                  <a:moveTo>
                    <a:pt x="19" y="56"/>
                  </a:moveTo>
                  <a:lnTo>
                    <a:pt x="19" y="56"/>
                  </a:lnTo>
                  <a:cubicBezTo>
                    <a:pt x="19" y="56"/>
                    <a:pt x="0" y="112"/>
                    <a:pt x="19" y="112"/>
                  </a:cubicBezTo>
                  <a:cubicBezTo>
                    <a:pt x="37" y="112"/>
                    <a:pt x="93" y="74"/>
                    <a:pt x="93" y="74"/>
                  </a:cubicBezTo>
                  <a:cubicBezTo>
                    <a:pt x="93" y="74"/>
                    <a:pt x="112" y="0"/>
                    <a:pt x="19" y="5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3" name="Freeform 68"/>
            <p:cNvSpPr>
              <a:spLocks noChangeArrowheads="1"/>
            </p:cNvSpPr>
            <p:nvPr/>
          </p:nvSpPr>
          <p:spPr bwMode="auto">
            <a:xfrm>
              <a:off x="3627438" y="3825875"/>
              <a:ext cx="66675" cy="73025"/>
            </a:xfrm>
            <a:custGeom>
              <a:avLst/>
              <a:gdLst>
                <a:gd name="T0" fmla="*/ 37 w 186"/>
                <a:gd name="T1" fmla="*/ 92 h 205"/>
                <a:gd name="T2" fmla="*/ 37 w 186"/>
                <a:gd name="T3" fmla="*/ 92 h 205"/>
                <a:gd name="T4" fmla="*/ 19 w 186"/>
                <a:gd name="T5" fmla="*/ 130 h 205"/>
                <a:gd name="T6" fmla="*/ 37 w 186"/>
                <a:gd name="T7" fmla="*/ 204 h 205"/>
                <a:gd name="T8" fmla="*/ 130 w 186"/>
                <a:gd name="T9" fmla="*/ 167 h 205"/>
                <a:gd name="T10" fmla="*/ 149 w 186"/>
                <a:gd name="T11" fmla="*/ 56 h 205"/>
                <a:gd name="T12" fmla="*/ 37 w 186"/>
                <a:gd name="T13" fmla="*/ 92 h 205"/>
              </a:gdLst>
              <a:ahLst/>
              <a:cxnLst>
                <a:cxn ang="0">
                  <a:pos x="T0" y="T1"/>
                </a:cxn>
                <a:cxn ang="0">
                  <a:pos x="T2" y="T3"/>
                </a:cxn>
                <a:cxn ang="0">
                  <a:pos x="T4" y="T5"/>
                </a:cxn>
                <a:cxn ang="0">
                  <a:pos x="T6" y="T7"/>
                </a:cxn>
                <a:cxn ang="0">
                  <a:pos x="T8" y="T9"/>
                </a:cxn>
                <a:cxn ang="0">
                  <a:pos x="T10" y="T11"/>
                </a:cxn>
                <a:cxn ang="0">
                  <a:pos x="T12" y="T13"/>
                </a:cxn>
              </a:cxnLst>
              <a:rect l="0" t="0" r="r" b="b"/>
              <a:pathLst>
                <a:path w="186" h="205">
                  <a:moveTo>
                    <a:pt x="37" y="92"/>
                  </a:moveTo>
                  <a:lnTo>
                    <a:pt x="37" y="92"/>
                  </a:lnTo>
                  <a:cubicBezTo>
                    <a:pt x="19" y="130"/>
                    <a:pt x="19" y="130"/>
                    <a:pt x="19" y="130"/>
                  </a:cubicBezTo>
                  <a:cubicBezTo>
                    <a:pt x="19" y="130"/>
                    <a:pt x="0" y="185"/>
                    <a:pt x="37" y="204"/>
                  </a:cubicBezTo>
                  <a:cubicBezTo>
                    <a:pt x="74" y="204"/>
                    <a:pt x="74" y="185"/>
                    <a:pt x="130" y="167"/>
                  </a:cubicBezTo>
                  <a:cubicBezTo>
                    <a:pt x="167" y="130"/>
                    <a:pt x="185" y="74"/>
                    <a:pt x="149" y="56"/>
                  </a:cubicBezTo>
                  <a:cubicBezTo>
                    <a:pt x="130" y="37"/>
                    <a:pt x="56" y="0"/>
                    <a:pt x="37" y="92"/>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4" name="Freeform 69"/>
            <p:cNvSpPr>
              <a:spLocks noChangeArrowheads="1"/>
            </p:cNvSpPr>
            <p:nvPr/>
          </p:nvSpPr>
          <p:spPr bwMode="auto">
            <a:xfrm>
              <a:off x="1390650" y="1670050"/>
              <a:ext cx="768350" cy="614363"/>
            </a:xfrm>
            <a:custGeom>
              <a:avLst/>
              <a:gdLst>
                <a:gd name="T0" fmla="*/ 964 w 2134"/>
                <a:gd name="T1" fmla="*/ 37 h 1708"/>
                <a:gd name="T2" fmla="*/ 964 w 2134"/>
                <a:gd name="T3" fmla="*/ 37 h 1708"/>
                <a:gd name="T4" fmla="*/ 2133 w 2134"/>
                <a:gd name="T5" fmla="*/ 0 h 1708"/>
                <a:gd name="T6" fmla="*/ 2133 w 2134"/>
                <a:gd name="T7" fmla="*/ 519 h 1708"/>
                <a:gd name="T8" fmla="*/ 1279 w 2134"/>
                <a:gd name="T9" fmla="*/ 538 h 1708"/>
                <a:gd name="T10" fmla="*/ 1261 w 2134"/>
                <a:gd name="T11" fmla="*/ 890 h 1708"/>
                <a:gd name="T12" fmla="*/ 1243 w 2134"/>
                <a:gd name="T13" fmla="*/ 1131 h 1708"/>
                <a:gd name="T14" fmla="*/ 1057 w 2134"/>
                <a:gd name="T15" fmla="*/ 1280 h 1708"/>
                <a:gd name="T16" fmla="*/ 1020 w 2134"/>
                <a:gd name="T17" fmla="*/ 1410 h 1708"/>
                <a:gd name="T18" fmla="*/ 1020 w 2134"/>
                <a:gd name="T19" fmla="*/ 1596 h 1708"/>
                <a:gd name="T20" fmla="*/ 964 w 2134"/>
                <a:gd name="T21" fmla="*/ 1707 h 1708"/>
                <a:gd name="T22" fmla="*/ 0 w 2134"/>
                <a:gd name="T23" fmla="*/ 1632 h 1708"/>
                <a:gd name="T24" fmla="*/ 55 w 2134"/>
                <a:gd name="T25" fmla="*/ 1502 h 1708"/>
                <a:gd name="T26" fmla="*/ 92 w 2134"/>
                <a:gd name="T27" fmla="*/ 1447 h 1708"/>
                <a:gd name="T28" fmla="*/ 148 w 2134"/>
                <a:gd name="T29" fmla="*/ 1336 h 1708"/>
                <a:gd name="T30" fmla="*/ 296 w 2134"/>
                <a:gd name="T31" fmla="*/ 1095 h 1708"/>
                <a:gd name="T32" fmla="*/ 426 w 2134"/>
                <a:gd name="T33" fmla="*/ 854 h 1708"/>
                <a:gd name="T34" fmla="*/ 575 w 2134"/>
                <a:gd name="T35" fmla="*/ 760 h 1708"/>
                <a:gd name="T36" fmla="*/ 612 w 2134"/>
                <a:gd name="T37" fmla="*/ 649 h 1708"/>
                <a:gd name="T38" fmla="*/ 649 w 2134"/>
                <a:gd name="T39" fmla="*/ 464 h 1708"/>
                <a:gd name="T40" fmla="*/ 908 w 2134"/>
                <a:gd name="T41" fmla="*/ 186 h 1708"/>
                <a:gd name="T42" fmla="*/ 964 w 2134"/>
                <a:gd name="T43" fmla="*/ 37 h 1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34" h="1708">
                  <a:moveTo>
                    <a:pt x="964" y="37"/>
                  </a:moveTo>
                  <a:lnTo>
                    <a:pt x="964" y="37"/>
                  </a:lnTo>
                  <a:cubicBezTo>
                    <a:pt x="2133" y="0"/>
                    <a:pt x="2133" y="0"/>
                    <a:pt x="2133" y="0"/>
                  </a:cubicBezTo>
                  <a:cubicBezTo>
                    <a:pt x="2133" y="519"/>
                    <a:pt x="2133" y="519"/>
                    <a:pt x="2133" y="519"/>
                  </a:cubicBezTo>
                  <a:cubicBezTo>
                    <a:pt x="1279" y="538"/>
                    <a:pt x="1279" y="538"/>
                    <a:pt x="1279" y="538"/>
                  </a:cubicBezTo>
                  <a:cubicBezTo>
                    <a:pt x="1279" y="538"/>
                    <a:pt x="1261" y="872"/>
                    <a:pt x="1261" y="890"/>
                  </a:cubicBezTo>
                  <a:cubicBezTo>
                    <a:pt x="1261" y="928"/>
                    <a:pt x="1279" y="1076"/>
                    <a:pt x="1243" y="1131"/>
                  </a:cubicBezTo>
                  <a:cubicBezTo>
                    <a:pt x="1205" y="1169"/>
                    <a:pt x="1057" y="1243"/>
                    <a:pt x="1057" y="1280"/>
                  </a:cubicBezTo>
                  <a:cubicBezTo>
                    <a:pt x="1038" y="1299"/>
                    <a:pt x="1020" y="1373"/>
                    <a:pt x="1020" y="1410"/>
                  </a:cubicBezTo>
                  <a:cubicBezTo>
                    <a:pt x="1020" y="1447"/>
                    <a:pt x="1038" y="1558"/>
                    <a:pt x="1020" y="1596"/>
                  </a:cubicBezTo>
                  <a:cubicBezTo>
                    <a:pt x="1020" y="1614"/>
                    <a:pt x="983" y="1707"/>
                    <a:pt x="964" y="1707"/>
                  </a:cubicBezTo>
                  <a:cubicBezTo>
                    <a:pt x="0" y="1632"/>
                    <a:pt x="0" y="1632"/>
                    <a:pt x="0" y="1632"/>
                  </a:cubicBezTo>
                  <a:cubicBezTo>
                    <a:pt x="0" y="1632"/>
                    <a:pt x="18" y="1540"/>
                    <a:pt x="55" y="1502"/>
                  </a:cubicBezTo>
                  <a:cubicBezTo>
                    <a:pt x="55" y="1502"/>
                    <a:pt x="92" y="1484"/>
                    <a:pt x="92" y="1447"/>
                  </a:cubicBezTo>
                  <a:cubicBezTo>
                    <a:pt x="92" y="1447"/>
                    <a:pt x="92" y="1373"/>
                    <a:pt x="148" y="1336"/>
                  </a:cubicBezTo>
                  <a:cubicBezTo>
                    <a:pt x="222" y="1280"/>
                    <a:pt x="296" y="1095"/>
                    <a:pt x="296" y="1095"/>
                  </a:cubicBezTo>
                  <a:cubicBezTo>
                    <a:pt x="296" y="1095"/>
                    <a:pt x="389" y="872"/>
                    <a:pt x="426" y="854"/>
                  </a:cubicBezTo>
                  <a:cubicBezTo>
                    <a:pt x="445" y="835"/>
                    <a:pt x="501" y="779"/>
                    <a:pt x="575" y="760"/>
                  </a:cubicBezTo>
                  <a:cubicBezTo>
                    <a:pt x="575" y="760"/>
                    <a:pt x="612" y="760"/>
                    <a:pt x="612" y="649"/>
                  </a:cubicBezTo>
                  <a:cubicBezTo>
                    <a:pt x="612" y="649"/>
                    <a:pt x="593" y="519"/>
                    <a:pt x="649" y="464"/>
                  </a:cubicBezTo>
                  <a:cubicBezTo>
                    <a:pt x="723" y="389"/>
                    <a:pt x="890" y="222"/>
                    <a:pt x="908" y="186"/>
                  </a:cubicBezTo>
                  <a:cubicBezTo>
                    <a:pt x="927" y="167"/>
                    <a:pt x="983" y="56"/>
                    <a:pt x="964" y="37"/>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5" name="Freeform 70"/>
            <p:cNvSpPr>
              <a:spLocks noChangeArrowheads="1"/>
            </p:cNvSpPr>
            <p:nvPr/>
          </p:nvSpPr>
          <p:spPr bwMode="auto">
            <a:xfrm>
              <a:off x="5849938" y="5014913"/>
              <a:ext cx="127000" cy="487362"/>
            </a:xfrm>
            <a:custGeom>
              <a:avLst/>
              <a:gdLst>
                <a:gd name="T0" fmla="*/ 38 w 354"/>
                <a:gd name="T1" fmla="*/ 55 h 1355"/>
                <a:gd name="T2" fmla="*/ 38 w 354"/>
                <a:gd name="T3" fmla="*/ 55 h 1355"/>
                <a:gd name="T4" fmla="*/ 38 w 354"/>
                <a:gd name="T5" fmla="*/ 204 h 1355"/>
                <a:gd name="T6" fmla="*/ 38 w 354"/>
                <a:gd name="T7" fmla="*/ 371 h 1355"/>
                <a:gd name="T8" fmla="*/ 19 w 354"/>
                <a:gd name="T9" fmla="*/ 464 h 1355"/>
                <a:gd name="T10" fmla="*/ 56 w 354"/>
                <a:gd name="T11" fmla="*/ 538 h 1355"/>
                <a:gd name="T12" fmla="*/ 19 w 354"/>
                <a:gd name="T13" fmla="*/ 686 h 1355"/>
                <a:gd name="T14" fmla="*/ 19 w 354"/>
                <a:gd name="T15" fmla="*/ 816 h 1355"/>
                <a:gd name="T16" fmla="*/ 75 w 354"/>
                <a:gd name="T17" fmla="*/ 1002 h 1355"/>
                <a:gd name="T18" fmla="*/ 112 w 354"/>
                <a:gd name="T19" fmla="*/ 1076 h 1355"/>
                <a:gd name="T20" fmla="*/ 130 w 354"/>
                <a:gd name="T21" fmla="*/ 1187 h 1355"/>
                <a:gd name="T22" fmla="*/ 241 w 354"/>
                <a:gd name="T23" fmla="*/ 1243 h 1355"/>
                <a:gd name="T24" fmla="*/ 335 w 354"/>
                <a:gd name="T25" fmla="*/ 1280 h 1355"/>
                <a:gd name="T26" fmla="*/ 297 w 354"/>
                <a:gd name="T27" fmla="*/ 1094 h 1355"/>
                <a:gd name="T28" fmla="*/ 223 w 354"/>
                <a:gd name="T29" fmla="*/ 983 h 1355"/>
                <a:gd name="T30" fmla="*/ 205 w 354"/>
                <a:gd name="T31" fmla="*/ 761 h 1355"/>
                <a:gd name="T32" fmla="*/ 241 w 354"/>
                <a:gd name="T33" fmla="*/ 649 h 1355"/>
                <a:gd name="T34" fmla="*/ 260 w 354"/>
                <a:gd name="T35" fmla="*/ 464 h 1355"/>
                <a:gd name="T36" fmla="*/ 149 w 354"/>
                <a:gd name="T37" fmla="*/ 260 h 1355"/>
                <a:gd name="T38" fmla="*/ 112 w 354"/>
                <a:gd name="T39" fmla="*/ 93 h 1355"/>
                <a:gd name="T40" fmla="*/ 38 w 354"/>
                <a:gd name="T41" fmla="*/ 55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4" h="1355">
                  <a:moveTo>
                    <a:pt x="38" y="55"/>
                  </a:moveTo>
                  <a:lnTo>
                    <a:pt x="38" y="55"/>
                  </a:lnTo>
                  <a:cubicBezTo>
                    <a:pt x="19" y="93"/>
                    <a:pt x="38" y="148"/>
                    <a:pt x="38" y="204"/>
                  </a:cubicBezTo>
                  <a:cubicBezTo>
                    <a:pt x="38" y="241"/>
                    <a:pt x="19" y="334"/>
                    <a:pt x="38" y="371"/>
                  </a:cubicBezTo>
                  <a:cubicBezTo>
                    <a:pt x="56" y="408"/>
                    <a:pt x="19" y="464"/>
                    <a:pt x="19" y="464"/>
                  </a:cubicBezTo>
                  <a:cubicBezTo>
                    <a:pt x="19" y="482"/>
                    <a:pt x="56" y="501"/>
                    <a:pt x="56" y="538"/>
                  </a:cubicBezTo>
                  <a:cubicBezTo>
                    <a:pt x="56" y="556"/>
                    <a:pt x="38" y="667"/>
                    <a:pt x="19" y="686"/>
                  </a:cubicBezTo>
                  <a:cubicBezTo>
                    <a:pt x="0" y="723"/>
                    <a:pt x="19" y="742"/>
                    <a:pt x="19" y="816"/>
                  </a:cubicBezTo>
                  <a:cubicBezTo>
                    <a:pt x="19" y="909"/>
                    <a:pt x="75" y="946"/>
                    <a:pt x="75" y="1002"/>
                  </a:cubicBezTo>
                  <a:cubicBezTo>
                    <a:pt x="93" y="1057"/>
                    <a:pt x="112" y="1020"/>
                    <a:pt x="112" y="1076"/>
                  </a:cubicBezTo>
                  <a:cubicBezTo>
                    <a:pt x="112" y="1132"/>
                    <a:pt x="112" y="1187"/>
                    <a:pt x="130" y="1187"/>
                  </a:cubicBezTo>
                  <a:cubicBezTo>
                    <a:pt x="167" y="1187"/>
                    <a:pt x="223" y="1206"/>
                    <a:pt x="241" y="1243"/>
                  </a:cubicBezTo>
                  <a:cubicBezTo>
                    <a:pt x="260" y="1261"/>
                    <a:pt x="316" y="1354"/>
                    <a:pt x="335" y="1280"/>
                  </a:cubicBezTo>
                  <a:cubicBezTo>
                    <a:pt x="353" y="1224"/>
                    <a:pt x="353" y="1150"/>
                    <a:pt x="297" y="1094"/>
                  </a:cubicBezTo>
                  <a:cubicBezTo>
                    <a:pt x="260" y="1020"/>
                    <a:pt x="223" y="1020"/>
                    <a:pt x="223" y="983"/>
                  </a:cubicBezTo>
                  <a:cubicBezTo>
                    <a:pt x="205" y="946"/>
                    <a:pt x="186" y="797"/>
                    <a:pt x="205" y="761"/>
                  </a:cubicBezTo>
                  <a:cubicBezTo>
                    <a:pt x="205" y="705"/>
                    <a:pt x="205" y="705"/>
                    <a:pt x="241" y="649"/>
                  </a:cubicBezTo>
                  <a:cubicBezTo>
                    <a:pt x="279" y="593"/>
                    <a:pt x="260" y="464"/>
                    <a:pt x="260" y="464"/>
                  </a:cubicBezTo>
                  <a:cubicBezTo>
                    <a:pt x="260" y="464"/>
                    <a:pt x="167" y="278"/>
                    <a:pt x="149" y="260"/>
                  </a:cubicBezTo>
                  <a:cubicBezTo>
                    <a:pt x="130" y="222"/>
                    <a:pt x="130" y="167"/>
                    <a:pt x="112" y="93"/>
                  </a:cubicBezTo>
                  <a:cubicBezTo>
                    <a:pt x="93" y="37"/>
                    <a:pt x="38" y="0"/>
                    <a:pt x="38" y="5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6" name="Freeform 71"/>
            <p:cNvSpPr>
              <a:spLocks noChangeArrowheads="1"/>
            </p:cNvSpPr>
            <p:nvPr/>
          </p:nvSpPr>
          <p:spPr bwMode="auto">
            <a:xfrm>
              <a:off x="5464175" y="5154613"/>
              <a:ext cx="60325" cy="60325"/>
            </a:xfrm>
            <a:custGeom>
              <a:avLst/>
              <a:gdLst>
                <a:gd name="T0" fmla="*/ 55 w 168"/>
                <a:gd name="T1" fmla="*/ 18 h 167"/>
                <a:gd name="T2" fmla="*/ 55 w 168"/>
                <a:gd name="T3" fmla="*/ 18 h 167"/>
                <a:gd name="T4" fmla="*/ 18 w 168"/>
                <a:gd name="T5" fmla="*/ 129 h 167"/>
                <a:gd name="T6" fmla="*/ 74 w 168"/>
                <a:gd name="T7" fmla="*/ 148 h 167"/>
                <a:gd name="T8" fmla="*/ 148 w 168"/>
                <a:gd name="T9" fmla="*/ 92 h 167"/>
                <a:gd name="T10" fmla="*/ 55 w 168"/>
                <a:gd name="T11" fmla="*/ 18 h 167"/>
              </a:gdLst>
              <a:ahLst/>
              <a:cxnLst>
                <a:cxn ang="0">
                  <a:pos x="T0" y="T1"/>
                </a:cxn>
                <a:cxn ang="0">
                  <a:pos x="T2" y="T3"/>
                </a:cxn>
                <a:cxn ang="0">
                  <a:pos x="T4" y="T5"/>
                </a:cxn>
                <a:cxn ang="0">
                  <a:pos x="T6" y="T7"/>
                </a:cxn>
                <a:cxn ang="0">
                  <a:pos x="T8" y="T9"/>
                </a:cxn>
                <a:cxn ang="0">
                  <a:pos x="T10" y="T11"/>
                </a:cxn>
              </a:cxnLst>
              <a:rect l="0" t="0" r="r" b="b"/>
              <a:pathLst>
                <a:path w="168" h="167">
                  <a:moveTo>
                    <a:pt x="55" y="18"/>
                  </a:moveTo>
                  <a:lnTo>
                    <a:pt x="55" y="18"/>
                  </a:lnTo>
                  <a:cubicBezTo>
                    <a:pt x="55" y="18"/>
                    <a:pt x="0" y="111"/>
                    <a:pt x="18" y="129"/>
                  </a:cubicBezTo>
                  <a:cubicBezTo>
                    <a:pt x="37" y="148"/>
                    <a:pt x="37" y="166"/>
                    <a:pt x="74" y="148"/>
                  </a:cubicBezTo>
                  <a:cubicBezTo>
                    <a:pt x="129" y="148"/>
                    <a:pt x="148" y="111"/>
                    <a:pt x="148" y="92"/>
                  </a:cubicBezTo>
                  <a:cubicBezTo>
                    <a:pt x="167" y="55"/>
                    <a:pt x="111" y="0"/>
                    <a:pt x="55" y="1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7" name="Freeform 72"/>
            <p:cNvSpPr>
              <a:spLocks noChangeArrowheads="1"/>
            </p:cNvSpPr>
            <p:nvPr/>
          </p:nvSpPr>
          <p:spPr bwMode="auto">
            <a:xfrm>
              <a:off x="5356225" y="4981575"/>
              <a:ext cx="66675" cy="80963"/>
            </a:xfrm>
            <a:custGeom>
              <a:avLst/>
              <a:gdLst>
                <a:gd name="T0" fmla="*/ 0 w 186"/>
                <a:gd name="T1" fmla="*/ 56 h 224"/>
                <a:gd name="T2" fmla="*/ 0 w 186"/>
                <a:gd name="T3" fmla="*/ 56 h 224"/>
                <a:gd name="T4" fmla="*/ 18 w 186"/>
                <a:gd name="T5" fmla="*/ 186 h 224"/>
                <a:gd name="T6" fmla="*/ 129 w 186"/>
                <a:gd name="T7" fmla="*/ 204 h 224"/>
                <a:gd name="T8" fmla="*/ 148 w 186"/>
                <a:gd name="T9" fmla="*/ 112 h 224"/>
                <a:gd name="T10" fmla="*/ 0 w 186"/>
                <a:gd name="T11" fmla="*/ 56 h 224"/>
              </a:gdLst>
              <a:ahLst/>
              <a:cxnLst>
                <a:cxn ang="0">
                  <a:pos x="T0" y="T1"/>
                </a:cxn>
                <a:cxn ang="0">
                  <a:pos x="T2" y="T3"/>
                </a:cxn>
                <a:cxn ang="0">
                  <a:pos x="T4" y="T5"/>
                </a:cxn>
                <a:cxn ang="0">
                  <a:pos x="T6" y="T7"/>
                </a:cxn>
                <a:cxn ang="0">
                  <a:pos x="T8" y="T9"/>
                </a:cxn>
                <a:cxn ang="0">
                  <a:pos x="T10" y="T11"/>
                </a:cxn>
              </a:cxnLst>
              <a:rect l="0" t="0" r="r" b="b"/>
              <a:pathLst>
                <a:path w="186" h="224">
                  <a:moveTo>
                    <a:pt x="0" y="56"/>
                  </a:moveTo>
                  <a:lnTo>
                    <a:pt x="0" y="56"/>
                  </a:lnTo>
                  <a:cubicBezTo>
                    <a:pt x="0" y="93"/>
                    <a:pt x="18" y="148"/>
                    <a:pt x="18" y="186"/>
                  </a:cubicBezTo>
                  <a:cubicBezTo>
                    <a:pt x="37" y="223"/>
                    <a:pt x="93" y="223"/>
                    <a:pt x="129" y="204"/>
                  </a:cubicBezTo>
                  <a:cubicBezTo>
                    <a:pt x="148" y="186"/>
                    <a:pt x="185" y="148"/>
                    <a:pt x="148" y="112"/>
                  </a:cubicBezTo>
                  <a:cubicBezTo>
                    <a:pt x="129" y="74"/>
                    <a:pt x="37" y="0"/>
                    <a:pt x="0" y="56"/>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8" name="Freeform 73"/>
            <p:cNvSpPr>
              <a:spLocks noChangeArrowheads="1"/>
            </p:cNvSpPr>
            <p:nvPr/>
          </p:nvSpPr>
          <p:spPr bwMode="auto">
            <a:xfrm>
              <a:off x="5676900" y="4841875"/>
              <a:ext cx="93663" cy="114300"/>
            </a:xfrm>
            <a:custGeom>
              <a:avLst/>
              <a:gdLst>
                <a:gd name="T0" fmla="*/ 19 w 261"/>
                <a:gd name="T1" fmla="*/ 55 h 316"/>
                <a:gd name="T2" fmla="*/ 19 w 261"/>
                <a:gd name="T3" fmla="*/ 55 h 316"/>
                <a:gd name="T4" fmla="*/ 37 w 261"/>
                <a:gd name="T5" fmla="*/ 166 h 316"/>
                <a:gd name="T6" fmla="*/ 186 w 261"/>
                <a:gd name="T7" fmla="*/ 315 h 316"/>
                <a:gd name="T8" fmla="*/ 204 w 261"/>
                <a:gd name="T9" fmla="*/ 241 h 316"/>
                <a:gd name="T10" fmla="*/ 19 w 261"/>
                <a:gd name="T11" fmla="*/ 55 h 316"/>
              </a:gdLst>
              <a:ahLst/>
              <a:cxnLst>
                <a:cxn ang="0">
                  <a:pos x="T0" y="T1"/>
                </a:cxn>
                <a:cxn ang="0">
                  <a:pos x="T2" y="T3"/>
                </a:cxn>
                <a:cxn ang="0">
                  <a:pos x="T4" y="T5"/>
                </a:cxn>
                <a:cxn ang="0">
                  <a:pos x="T6" y="T7"/>
                </a:cxn>
                <a:cxn ang="0">
                  <a:pos x="T8" y="T9"/>
                </a:cxn>
                <a:cxn ang="0">
                  <a:pos x="T10" y="T11"/>
                </a:cxn>
              </a:cxnLst>
              <a:rect l="0" t="0" r="r" b="b"/>
              <a:pathLst>
                <a:path w="261" h="316">
                  <a:moveTo>
                    <a:pt x="19" y="55"/>
                  </a:moveTo>
                  <a:lnTo>
                    <a:pt x="19" y="55"/>
                  </a:lnTo>
                  <a:cubicBezTo>
                    <a:pt x="19" y="74"/>
                    <a:pt x="0" y="111"/>
                    <a:pt x="37" y="166"/>
                  </a:cubicBezTo>
                  <a:cubicBezTo>
                    <a:pt x="75" y="222"/>
                    <a:pt x="167" y="315"/>
                    <a:pt x="186" y="315"/>
                  </a:cubicBezTo>
                  <a:cubicBezTo>
                    <a:pt x="204" y="315"/>
                    <a:pt x="260" y="296"/>
                    <a:pt x="204" y="241"/>
                  </a:cubicBezTo>
                  <a:cubicBezTo>
                    <a:pt x="167" y="185"/>
                    <a:pt x="56" y="0"/>
                    <a:pt x="19" y="55"/>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9" name="Freeform 74"/>
            <p:cNvSpPr>
              <a:spLocks noChangeArrowheads="1"/>
            </p:cNvSpPr>
            <p:nvPr/>
          </p:nvSpPr>
          <p:spPr bwMode="auto">
            <a:xfrm>
              <a:off x="5422900" y="4500563"/>
              <a:ext cx="214313" cy="487362"/>
            </a:xfrm>
            <a:custGeom>
              <a:avLst/>
              <a:gdLst>
                <a:gd name="T0" fmla="*/ 74 w 595"/>
                <a:gd name="T1" fmla="*/ 0 h 1355"/>
                <a:gd name="T2" fmla="*/ 74 w 595"/>
                <a:gd name="T3" fmla="*/ 0 h 1355"/>
                <a:gd name="T4" fmla="*/ 0 w 595"/>
                <a:gd name="T5" fmla="*/ 167 h 1355"/>
                <a:gd name="T6" fmla="*/ 56 w 595"/>
                <a:gd name="T7" fmla="*/ 446 h 1355"/>
                <a:gd name="T8" fmla="*/ 149 w 595"/>
                <a:gd name="T9" fmla="*/ 706 h 1355"/>
                <a:gd name="T10" fmla="*/ 223 w 595"/>
                <a:gd name="T11" fmla="*/ 965 h 1355"/>
                <a:gd name="T12" fmla="*/ 260 w 595"/>
                <a:gd name="T13" fmla="*/ 1151 h 1355"/>
                <a:gd name="T14" fmla="*/ 390 w 595"/>
                <a:gd name="T15" fmla="*/ 1188 h 1355"/>
                <a:gd name="T16" fmla="*/ 538 w 595"/>
                <a:gd name="T17" fmla="*/ 1318 h 1355"/>
                <a:gd name="T18" fmla="*/ 538 w 595"/>
                <a:gd name="T19" fmla="*/ 1169 h 1355"/>
                <a:gd name="T20" fmla="*/ 409 w 595"/>
                <a:gd name="T21" fmla="*/ 983 h 1355"/>
                <a:gd name="T22" fmla="*/ 353 w 595"/>
                <a:gd name="T23" fmla="*/ 798 h 1355"/>
                <a:gd name="T24" fmla="*/ 260 w 595"/>
                <a:gd name="T25" fmla="*/ 631 h 1355"/>
                <a:gd name="T26" fmla="*/ 204 w 595"/>
                <a:gd name="T27" fmla="*/ 409 h 1355"/>
                <a:gd name="T28" fmla="*/ 112 w 595"/>
                <a:gd name="T29" fmla="*/ 260 h 1355"/>
                <a:gd name="T30" fmla="*/ 74 w 595"/>
                <a:gd name="T31" fmla="*/ 0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5" h="1355">
                  <a:moveTo>
                    <a:pt x="74" y="0"/>
                  </a:moveTo>
                  <a:lnTo>
                    <a:pt x="74" y="0"/>
                  </a:lnTo>
                  <a:cubicBezTo>
                    <a:pt x="56" y="0"/>
                    <a:pt x="0" y="112"/>
                    <a:pt x="0" y="167"/>
                  </a:cubicBezTo>
                  <a:cubicBezTo>
                    <a:pt x="0" y="223"/>
                    <a:pt x="0" y="353"/>
                    <a:pt x="56" y="446"/>
                  </a:cubicBezTo>
                  <a:cubicBezTo>
                    <a:pt x="93" y="520"/>
                    <a:pt x="112" y="650"/>
                    <a:pt x="149" y="706"/>
                  </a:cubicBezTo>
                  <a:cubicBezTo>
                    <a:pt x="167" y="780"/>
                    <a:pt x="223" y="854"/>
                    <a:pt x="223" y="965"/>
                  </a:cubicBezTo>
                  <a:cubicBezTo>
                    <a:pt x="223" y="1077"/>
                    <a:pt x="223" y="1132"/>
                    <a:pt x="260" y="1151"/>
                  </a:cubicBezTo>
                  <a:cubicBezTo>
                    <a:pt x="315" y="1151"/>
                    <a:pt x="334" y="1113"/>
                    <a:pt x="390" y="1188"/>
                  </a:cubicBezTo>
                  <a:cubicBezTo>
                    <a:pt x="427" y="1262"/>
                    <a:pt x="501" y="1354"/>
                    <a:pt x="538" y="1318"/>
                  </a:cubicBezTo>
                  <a:cubicBezTo>
                    <a:pt x="575" y="1280"/>
                    <a:pt x="594" y="1243"/>
                    <a:pt x="538" y="1169"/>
                  </a:cubicBezTo>
                  <a:cubicBezTo>
                    <a:pt x="483" y="1095"/>
                    <a:pt x="409" y="1058"/>
                    <a:pt x="409" y="983"/>
                  </a:cubicBezTo>
                  <a:cubicBezTo>
                    <a:pt x="409" y="909"/>
                    <a:pt x="371" y="854"/>
                    <a:pt x="353" y="798"/>
                  </a:cubicBezTo>
                  <a:cubicBezTo>
                    <a:pt x="315" y="724"/>
                    <a:pt x="279" y="706"/>
                    <a:pt x="260" y="631"/>
                  </a:cubicBezTo>
                  <a:cubicBezTo>
                    <a:pt x="223" y="557"/>
                    <a:pt x="260" y="483"/>
                    <a:pt x="204" y="409"/>
                  </a:cubicBezTo>
                  <a:cubicBezTo>
                    <a:pt x="149" y="335"/>
                    <a:pt x="130" y="353"/>
                    <a:pt x="112" y="260"/>
                  </a:cubicBezTo>
                  <a:cubicBezTo>
                    <a:pt x="93" y="167"/>
                    <a:pt x="167" y="0"/>
                    <a:pt x="74" y="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0" name="Freeform 75"/>
            <p:cNvSpPr>
              <a:spLocks noChangeArrowheads="1"/>
            </p:cNvSpPr>
            <p:nvPr/>
          </p:nvSpPr>
          <p:spPr bwMode="auto">
            <a:xfrm>
              <a:off x="5510213" y="3967163"/>
              <a:ext cx="100012" cy="166687"/>
            </a:xfrm>
            <a:custGeom>
              <a:avLst/>
              <a:gdLst>
                <a:gd name="T0" fmla="*/ 279 w 280"/>
                <a:gd name="T1" fmla="*/ 93 h 465"/>
                <a:gd name="T2" fmla="*/ 279 w 280"/>
                <a:gd name="T3" fmla="*/ 93 h 465"/>
                <a:gd name="T4" fmla="*/ 204 w 280"/>
                <a:gd name="T5" fmla="*/ 241 h 465"/>
                <a:gd name="T6" fmla="*/ 56 w 280"/>
                <a:gd name="T7" fmla="*/ 409 h 465"/>
                <a:gd name="T8" fmla="*/ 19 w 280"/>
                <a:gd name="T9" fmla="*/ 371 h 465"/>
                <a:gd name="T10" fmla="*/ 93 w 280"/>
                <a:gd name="T11" fmla="*/ 223 h 465"/>
                <a:gd name="T12" fmla="*/ 279 w 280"/>
                <a:gd name="T13" fmla="*/ 93 h 465"/>
              </a:gdLst>
              <a:ahLst/>
              <a:cxnLst>
                <a:cxn ang="0">
                  <a:pos x="T0" y="T1"/>
                </a:cxn>
                <a:cxn ang="0">
                  <a:pos x="T2" y="T3"/>
                </a:cxn>
                <a:cxn ang="0">
                  <a:pos x="T4" y="T5"/>
                </a:cxn>
                <a:cxn ang="0">
                  <a:pos x="T6" y="T7"/>
                </a:cxn>
                <a:cxn ang="0">
                  <a:pos x="T8" y="T9"/>
                </a:cxn>
                <a:cxn ang="0">
                  <a:pos x="T10" y="T11"/>
                </a:cxn>
                <a:cxn ang="0">
                  <a:pos x="T12" y="T13"/>
                </a:cxn>
              </a:cxnLst>
              <a:rect l="0" t="0" r="r" b="b"/>
              <a:pathLst>
                <a:path w="280" h="465">
                  <a:moveTo>
                    <a:pt x="279" y="93"/>
                  </a:moveTo>
                  <a:lnTo>
                    <a:pt x="279" y="93"/>
                  </a:lnTo>
                  <a:cubicBezTo>
                    <a:pt x="279" y="93"/>
                    <a:pt x="260" y="223"/>
                    <a:pt x="204" y="241"/>
                  </a:cubicBezTo>
                  <a:cubicBezTo>
                    <a:pt x="149" y="260"/>
                    <a:pt x="93" y="353"/>
                    <a:pt x="56" y="409"/>
                  </a:cubicBezTo>
                  <a:cubicBezTo>
                    <a:pt x="19" y="464"/>
                    <a:pt x="0" y="446"/>
                    <a:pt x="19" y="371"/>
                  </a:cubicBezTo>
                  <a:cubicBezTo>
                    <a:pt x="38" y="315"/>
                    <a:pt x="38" y="279"/>
                    <a:pt x="93" y="223"/>
                  </a:cubicBezTo>
                  <a:cubicBezTo>
                    <a:pt x="149" y="167"/>
                    <a:pt x="242" y="0"/>
                    <a:pt x="279" y="93"/>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1" name="Freeform 76"/>
            <p:cNvSpPr>
              <a:spLocks noChangeArrowheads="1"/>
            </p:cNvSpPr>
            <p:nvPr/>
          </p:nvSpPr>
          <p:spPr bwMode="auto">
            <a:xfrm>
              <a:off x="5710238" y="4006850"/>
              <a:ext cx="120650" cy="66675"/>
            </a:xfrm>
            <a:custGeom>
              <a:avLst/>
              <a:gdLst>
                <a:gd name="T0" fmla="*/ 241 w 335"/>
                <a:gd name="T1" fmla="*/ 37 h 186"/>
                <a:gd name="T2" fmla="*/ 241 w 335"/>
                <a:gd name="T3" fmla="*/ 37 h 186"/>
                <a:gd name="T4" fmla="*/ 56 w 335"/>
                <a:gd name="T5" fmla="*/ 148 h 186"/>
                <a:gd name="T6" fmla="*/ 223 w 335"/>
                <a:gd name="T7" fmla="*/ 185 h 186"/>
                <a:gd name="T8" fmla="*/ 315 w 335"/>
                <a:gd name="T9" fmla="*/ 129 h 186"/>
                <a:gd name="T10" fmla="*/ 259 w 335"/>
                <a:gd name="T11" fmla="*/ 55 h 186"/>
                <a:gd name="T12" fmla="*/ 241 w 335"/>
                <a:gd name="T13" fmla="*/ 37 h 186"/>
              </a:gdLst>
              <a:ahLst/>
              <a:cxnLst>
                <a:cxn ang="0">
                  <a:pos x="T0" y="T1"/>
                </a:cxn>
                <a:cxn ang="0">
                  <a:pos x="T2" y="T3"/>
                </a:cxn>
                <a:cxn ang="0">
                  <a:pos x="T4" y="T5"/>
                </a:cxn>
                <a:cxn ang="0">
                  <a:pos x="T6" y="T7"/>
                </a:cxn>
                <a:cxn ang="0">
                  <a:pos x="T8" y="T9"/>
                </a:cxn>
                <a:cxn ang="0">
                  <a:pos x="T10" y="T11"/>
                </a:cxn>
                <a:cxn ang="0">
                  <a:pos x="T12" y="T13"/>
                </a:cxn>
              </a:cxnLst>
              <a:rect l="0" t="0" r="r" b="b"/>
              <a:pathLst>
                <a:path w="335" h="186">
                  <a:moveTo>
                    <a:pt x="241" y="37"/>
                  </a:moveTo>
                  <a:lnTo>
                    <a:pt x="241" y="37"/>
                  </a:lnTo>
                  <a:cubicBezTo>
                    <a:pt x="204" y="74"/>
                    <a:pt x="0" y="111"/>
                    <a:pt x="56" y="148"/>
                  </a:cubicBezTo>
                  <a:cubicBezTo>
                    <a:pt x="93" y="167"/>
                    <a:pt x="167" y="185"/>
                    <a:pt x="223" y="185"/>
                  </a:cubicBezTo>
                  <a:cubicBezTo>
                    <a:pt x="278" y="167"/>
                    <a:pt x="334" y="167"/>
                    <a:pt x="315" y="129"/>
                  </a:cubicBezTo>
                  <a:cubicBezTo>
                    <a:pt x="278" y="92"/>
                    <a:pt x="241" y="74"/>
                    <a:pt x="259" y="55"/>
                  </a:cubicBezTo>
                  <a:cubicBezTo>
                    <a:pt x="278" y="37"/>
                    <a:pt x="297" y="0"/>
                    <a:pt x="241"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2" name="Freeform 77"/>
            <p:cNvSpPr>
              <a:spLocks noChangeArrowheads="1"/>
            </p:cNvSpPr>
            <p:nvPr/>
          </p:nvSpPr>
          <p:spPr bwMode="auto">
            <a:xfrm>
              <a:off x="6003925" y="3719513"/>
              <a:ext cx="114300" cy="260350"/>
            </a:xfrm>
            <a:custGeom>
              <a:avLst/>
              <a:gdLst>
                <a:gd name="T0" fmla="*/ 56 w 316"/>
                <a:gd name="T1" fmla="*/ 130 h 725"/>
                <a:gd name="T2" fmla="*/ 56 w 316"/>
                <a:gd name="T3" fmla="*/ 130 h 725"/>
                <a:gd name="T4" fmla="*/ 167 w 316"/>
                <a:gd name="T5" fmla="*/ 111 h 725"/>
                <a:gd name="T6" fmla="*/ 185 w 316"/>
                <a:gd name="T7" fmla="*/ 389 h 725"/>
                <a:gd name="T8" fmla="*/ 279 w 316"/>
                <a:gd name="T9" fmla="*/ 501 h 725"/>
                <a:gd name="T10" fmla="*/ 279 w 316"/>
                <a:gd name="T11" fmla="*/ 686 h 725"/>
                <a:gd name="T12" fmla="*/ 167 w 316"/>
                <a:gd name="T13" fmla="*/ 556 h 725"/>
                <a:gd name="T14" fmla="*/ 19 w 316"/>
                <a:gd name="T15" fmla="*/ 408 h 725"/>
                <a:gd name="T16" fmla="*/ 56 w 316"/>
                <a:gd name="T17" fmla="*/ 130 h 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 h="725">
                  <a:moveTo>
                    <a:pt x="56" y="130"/>
                  </a:moveTo>
                  <a:lnTo>
                    <a:pt x="56" y="130"/>
                  </a:lnTo>
                  <a:cubicBezTo>
                    <a:pt x="56" y="111"/>
                    <a:pt x="93" y="0"/>
                    <a:pt x="167" y="111"/>
                  </a:cubicBezTo>
                  <a:cubicBezTo>
                    <a:pt x="241" y="223"/>
                    <a:pt x="167" y="315"/>
                    <a:pt x="185" y="389"/>
                  </a:cubicBezTo>
                  <a:cubicBezTo>
                    <a:pt x="185" y="445"/>
                    <a:pt x="241" y="408"/>
                    <a:pt x="279" y="501"/>
                  </a:cubicBezTo>
                  <a:cubicBezTo>
                    <a:pt x="315" y="575"/>
                    <a:pt x="315" y="724"/>
                    <a:pt x="279" y="686"/>
                  </a:cubicBezTo>
                  <a:cubicBezTo>
                    <a:pt x="260" y="649"/>
                    <a:pt x="241" y="630"/>
                    <a:pt x="167" y="556"/>
                  </a:cubicBezTo>
                  <a:cubicBezTo>
                    <a:pt x="74" y="464"/>
                    <a:pt x="37" y="464"/>
                    <a:pt x="19" y="408"/>
                  </a:cubicBezTo>
                  <a:cubicBezTo>
                    <a:pt x="0" y="353"/>
                    <a:pt x="56" y="130"/>
                    <a:pt x="56" y="130"/>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3" name="Freeform 78"/>
            <p:cNvSpPr>
              <a:spLocks noChangeArrowheads="1"/>
            </p:cNvSpPr>
            <p:nvPr/>
          </p:nvSpPr>
          <p:spPr bwMode="auto">
            <a:xfrm>
              <a:off x="6130925" y="3625850"/>
              <a:ext cx="26988" cy="53975"/>
            </a:xfrm>
            <a:custGeom>
              <a:avLst/>
              <a:gdLst>
                <a:gd name="T0" fmla="*/ 55 w 75"/>
                <a:gd name="T1" fmla="*/ 19 h 149"/>
                <a:gd name="T2" fmla="*/ 55 w 75"/>
                <a:gd name="T3" fmla="*/ 19 h 149"/>
                <a:gd name="T4" fmla="*/ 0 w 75"/>
                <a:gd name="T5" fmla="*/ 112 h 149"/>
                <a:gd name="T6" fmla="*/ 37 w 75"/>
                <a:gd name="T7" fmla="*/ 112 h 149"/>
                <a:gd name="T8" fmla="*/ 55 w 75"/>
                <a:gd name="T9" fmla="*/ 19 h 149"/>
              </a:gdLst>
              <a:ahLst/>
              <a:cxnLst>
                <a:cxn ang="0">
                  <a:pos x="T0" y="T1"/>
                </a:cxn>
                <a:cxn ang="0">
                  <a:pos x="T2" y="T3"/>
                </a:cxn>
                <a:cxn ang="0">
                  <a:pos x="T4" y="T5"/>
                </a:cxn>
                <a:cxn ang="0">
                  <a:pos x="T6" y="T7"/>
                </a:cxn>
                <a:cxn ang="0">
                  <a:pos x="T8" y="T9"/>
                </a:cxn>
              </a:cxnLst>
              <a:rect l="0" t="0" r="r" b="b"/>
              <a:pathLst>
                <a:path w="75" h="149">
                  <a:moveTo>
                    <a:pt x="55" y="19"/>
                  </a:moveTo>
                  <a:lnTo>
                    <a:pt x="55" y="19"/>
                  </a:lnTo>
                  <a:cubicBezTo>
                    <a:pt x="37" y="37"/>
                    <a:pt x="0" y="74"/>
                    <a:pt x="0" y="112"/>
                  </a:cubicBezTo>
                  <a:cubicBezTo>
                    <a:pt x="0" y="148"/>
                    <a:pt x="18" y="148"/>
                    <a:pt x="37" y="112"/>
                  </a:cubicBezTo>
                  <a:cubicBezTo>
                    <a:pt x="55" y="74"/>
                    <a:pt x="74" y="0"/>
                    <a:pt x="55" y="1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4" name="Freeform 79"/>
            <p:cNvSpPr>
              <a:spLocks noChangeArrowheads="1"/>
            </p:cNvSpPr>
            <p:nvPr/>
          </p:nvSpPr>
          <p:spPr bwMode="auto">
            <a:xfrm>
              <a:off x="6172200" y="3538538"/>
              <a:ext cx="53975" cy="60325"/>
            </a:xfrm>
            <a:custGeom>
              <a:avLst/>
              <a:gdLst>
                <a:gd name="T0" fmla="*/ 92 w 149"/>
                <a:gd name="T1" fmla="*/ 37 h 168"/>
                <a:gd name="T2" fmla="*/ 92 w 149"/>
                <a:gd name="T3" fmla="*/ 37 h 168"/>
                <a:gd name="T4" fmla="*/ 18 w 149"/>
                <a:gd name="T5" fmla="*/ 148 h 168"/>
                <a:gd name="T6" fmla="*/ 92 w 149"/>
                <a:gd name="T7" fmla="*/ 112 h 168"/>
                <a:gd name="T8" fmla="*/ 92 w 149"/>
                <a:gd name="T9" fmla="*/ 37 h 168"/>
              </a:gdLst>
              <a:ahLst/>
              <a:cxnLst>
                <a:cxn ang="0">
                  <a:pos x="T0" y="T1"/>
                </a:cxn>
                <a:cxn ang="0">
                  <a:pos x="T2" y="T3"/>
                </a:cxn>
                <a:cxn ang="0">
                  <a:pos x="T4" y="T5"/>
                </a:cxn>
                <a:cxn ang="0">
                  <a:pos x="T6" y="T7"/>
                </a:cxn>
                <a:cxn ang="0">
                  <a:pos x="T8" y="T9"/>
                </a:cxn>
              </a:cxnLst>
              <a:rect l="0" t="0" r="r" b="b"/>
              <a:pathLst>
                <a:path w="149" h="168">
                  <a:moveTo>
                    <a:pt x="92" y="37"/>
                  </a:moveTo>
                  <a:lnTo>
                    <a:pt x="92" y="37"/>
                  </a:lnTo>
                  <a:cubicBezTo>
                    <a:pt x="74" y="37"/>
                    <a:pt x="0" y="130"/>
                    <a:pt x="18" y="148"/>
                  </a:cubicBezTo>
                  <a:cubicBezTo>
                    <a:pt x="37" y="167"/>
                    <a:pt x="74" y="130"/>
                    <a:pt x="92" y="112"/>
                  </a:cubicBezTo>
                  <a:cubicBezTo>
                    <a:pt x="111" y="93"/>
                    <a:pt x="148" y="0"/>
                    <a:pt x="92"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5" name="Freeform 80"/>
            <p:cNvSpPr>
              <a:spLocks noChangeArrowheads="1"/>
            </p:cNvSpPr>
            <p:nvPr/>
          </p:nvSpPr>
          <p:spPr bwMode="auto">
            <a:xfrm>
              <a:off x="5643563" y="4100513"/>
              <a:ext cx="307975" cy="320675"/>
            </a:xfrm>
            <a:custGeom>
              <a:avLst/>
              <a:gdLst>
                <a:gd name="T0" fmla="*/ 390 w 855"/>
                <a:gd name="T1" fmla="*/ 19 h 891"/>
                <a:gd name="T2" fmla="*/ 390 w 855"/>
                <a:gd name="T3" fmla="*/ 19 h 891"/>
                <a:gd name="T4" fmla="*/ 334 w 855"/>
                <a:gd name="T5" fmla="*/ 56 h 891"/>
                <a:gd name="T6" fmla="*/ 186 w 855"/>
                <a:gd name="T7" fmla="*/ 149 h 891"/>
                <a:gd name="T8" fmla="*/ 56 w 855"/>
                <a:gd name="T9" fmla="*/ 259 h 891"/>
                <a:gd name="T10" fmla="*/ 19 w 855"/>
                <a:gd name="T11" fmla="*/ 426 h 891"/>
                <a:gd name="T12" fmla="*/ 93 w 855"/>
                <a:gd name="T13" fmla="*/ 649 h 891"/>
                <a:gd name="T14" fmla="*/ 168 w 855"/>
                <a:gd name="T15" fmla="*/ 797 h 891"/>
                <a:gd name="T16" fmla="*/ 204 w 855"/>
                <a:gd name="T17" fmla="*/ 705 h 891"/>
                <a:gd name="T18" fmla="*/ 297 w 855"/>
                <a:gd name="T19" fmla="*/ 760 h 891"/>
                <a:gd name="T20" fmla="*/ 334 w 855"/>
                <a:gd name="T21" fmla="*/ 871 h 891"/>
                <a:gd name="T22" fmla="*/ 371 w 855"/>
                <a:gd name="T23" fmla="*/ 779 h 891"/>
                <a:gd name="T24" fmla="*/ 427 w 855"/>
                <a:gd name="T25" fmla="*/ 723 h 891"/>
                <a:gd name="T26" fmla="*/ 594 w 855"/>
                <a:gd name="T27" fmla="*/ 723 h 891"/>
                <a:gd name="T28" fmla="*/ 520 w 855"/>
                <a:gd name="T29" fmla="*/ 630 h 891"/>
                <a:gd name="T30" fmla="*/ 520 w 855"/>
                <a:gd name="T31" fmla="*/ 575 h 891"/>
                <a:gd name="T32" fmla="*/ 650 w 855"/>
                <a:gd name="T33" fmla="*/ 556 h 891"/>
                <a:gd name="T34" fmla="*/ 594 w 855"/>
                <a:gd name="T35" fmla="*/ 408 h 891"/>
                <a:gd name="T36" fmla="*/ 687 w 855"/>
                <a:gd name="T37" fmla="*/ 334 h 891"/>
                <a:gd name="T38" fmla="*/ 687 w 855"/>
                <a:gd name="T39" fmla="*/ 240 h 891"/>
                <a:gd name="T40" fmla="*/ 816 w 855"/>
                <a:gd name="T41" fmla="*/ 222 h 891"/>
                <a:gd name="T42" fmla="*/ 854 w 855"/>
                <a:gd name="T43" fmla="*/ 166 h 891"/>
                <a:gd name="T44" fmla="*/ 780 w 855"/>
                <a:gd name="T45" fmla="*/ 93 h 891"/>
                <a:gd name="T46" fmla="*/ 631 w 855"/>
                <a:gd name="T47" fmla="*/ 112 h 891"/>
                <a:gd name="T48" fmla="*/ 390 w 855"/>
                <a:gd name="T49" fmla="*/ 19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55" h="891">
                  <a:moveTo>
                    <a:pt x="390" y="19"/>
                  </a:moveTo>
                  <a:lnTo>
                    <a:pt x="390" y="19"/>
                  </a:lnTo>
                  <a:cubicBezTo>
                    <a:pt x="390" y="19"/>
                    <a:pt x="371" y="56"/>
                    <a:pt x="334" y="56"/>
                  </a:cubicBezTo>
                  <a:cubicBezTo>
                    <a:pt x="279" y="75"/>
                    <a:pt x="242" y="112"/>
                    <a:pt x="186" y="149"/>
                  </a:cubicBezTo>
                  <a:cubicBezTo>
                    <a:pt x="130" y="185"/>
                    <a:pt x="112" y="204"/>
                    <a:pt x="56" y="259"/>
                  </a:cubicBezTo>
                  <a:cubicBezTo>
                    <a:pt x="19" y="315"/>
                    <a:pt x="0" y="370"/>
                    <a:pt x="19" y="426"/>
                  </a:cubicBezTo>
                  <a:cubicBezTo>
                    <a:pt x="38" y="482"/>
                    <a:pt x="38" y="556"/>
                    <a:pt x="93" y="649"/>
                  </a:cubicBezTo>
                  <a:cubicBezTo>
                    <a:pt x="149" y="760"/>
                    <a:pt x="130" y="834"/>
                    <a:pt x="168" y="797"/>
                  </a:cubicBezTo>
                  <a:cubicBezTo>
                    <a:pt x="204" y="760"/>
                    <a:pt x="186" y="741"/>
                    <a:pt x="204" y="705"/>
                  </a:cubicBezTo>
                  <a:cubicBezTo>
                    <a:pt x="204" y="686"/>
                    <a:pt x="279" y="741"/>
                    <a:pt x="297" y="760"/>
                  </a:cubicBezTo>
                  <a:cubicBezTo>
                    <a:pt x="334" y="779"/>
                    <a:pt x="316" y="890"/>
                    <a:pt x="334" y="871"/>
                  </a:cubicBezTo>
                  <a:cubicBezTo>
                    <a:pt x="371" y="853"/>
                    <a:pt x="390" y="797"/>
                    <a:pt x="371" y="779"/>
                  </a:cubicBezTo>
                  <a:cubicBezTo>
                    <a:pt x="353" y="741"/>
                    <a:pt x="390" y="705"/>
                    <a:pt x="427" y="723"/>
                  </a:cubicBezTo>
                  <a:cubicBezTo>
                    <a:pt x="445" y="741"/>
                    <a:pt x="539" y="797"/>
                    <a:pt x="594" y="723"/>
                  </a:cubicBezTo>
                  <a:cubicBezTo>
                    <a:pt x="650" y="667"/>
                    <a:pt x="575" y="649"/>
                    <a:pt x="520" y="630"/>
                  </a:cubicBezTo>
                  <a:cubicBezTo>
                    <a:pt x="464" y="630"/>
                    <a:pt x="445" y="593"/>
                    <a:pt x="520" y="575"/>
                  </a:cubicBezTo>
                  <a:cubicBezTo>
                    <a:pt x="594" y="575"/>
                    <a:pt x="687" y="611"/>
                    <a:pt x="650" y="556"/>
                  </a:cubicBezTo>
                  <a:cubicBezTo>
                    <a:pt x="631" y="500"/>
                    <a:pt x="539" y="463"/>
                    <a:pt x="594" y="408"/>
                  </a:cubicBezTo>
                  <a:cubicBezTo>
                    <a:pt x="631" y="370"/>
                    <a:pt x="687" y="408"/>
                    <a:pt x="687" y="334"/>
                  </a:cubicBezTo>
                  <a:cubicBezTo>
                    <a:pt x="705" y="278"/>
                    <a:pt x="650" y="240"/>
                    <a:pt x="687" y="240"/>
                  </a:cubicBezTo>
                  <a:cubicBezTo>
                    <a:pt x="724" y="222"/>
                    <a:pt x="798" y="259"/>
                    <a:pt x="816" y="222"/>
                  </a:cubicBezTo>
                  <a:cubicBezTo>
                    <a:pt x="854" y="185"/>
                    <a:pt x="835" y="185"/>
                    <a:pt x="854" y="166"/>
                  </a:cubicBezTo>
                  <a:cubicBezTo>
                    <a:pt x="854" y="148"/>
                    <a:pt x="816" y="75"/>
                    <a:pt x="780" y="93"/>
                  </a:cubicBezTo>
                  <a:cubicBezTo>
                    <a:pt x="761" y="112"/>
                    <a:pt x="687" y="130"/>
                    <a:pt x="631" y="112"/>
                  </a:cubicBezTo>
                  <a:cubicBezTo>
                    <a:pt x="575" y="75"/>
                    <a:pt x="427" y="0"/>
                    <a:pt x="390" y="1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6" name="Freeform 81"/>
            <p:cNvSpPr>
              <a:spLocks noChangeArrowheads="1"/>
            </p:cNvSpPr>
            <p:nvPr/>
          </p:nvSpPr>
          <p:spPr bwMode="auto">
            <a:xfrm>
              <a:off x="5497513" y="5568950"/>
              <a:ext cx="266700" cy="66675"/>
            </a:xfrm>
            <a:custGeom>
              <a:avLst/>
              <a:gdLst>
                <a:gd name="T0" fmla="*/ 0 w 743"/>
                <a:gd name="T1" fmla="*/ 38 h 187"/>
                <a:gd name="T2" fmla="*/ 0 w 743"/>
                <a:gd name="T3" fmla="*/ 38 h 187"/>
                <a:gd name="T4" fmla="*/ 75 w 743"/>
                <a:gd name="T5" fmla="*/ 130 h 187"/>
                <a:gd name="T6" fmla="*/ 241 w 743"/>
                <a:gd name="T7" fmla="*/ 130 h 187"/>
                <a:gd name="T8" fmla="*/ 501 w 743"/>
                <a:gd name="T9" fmla="*/ 149 h 187"/>
                <a:gd name="T10" fmla="*/ 687 w 743"/>
                <a:gd name="T11" fmla="*/ 186 h 187"/>
                <a:gd name="T12" fmla="*/ 631 w 743"/>
                <a:gd name="T13" fmla="*/ 112 h 187"/>
                <a:gd name="T14" fmla="*/ 408 w 743"/>
                <a:gd name="T15" fmla="*/ 56 h 187"/>
                <a:gd name="T16" fmla="*/ 241 w 743"/>
                <a:gd name="T17" fmla="*/ 19 h 187"/>
                <a:gd name="T18" fmla="*/ 0 w 743"/>
                <a:gd name="T19" fmla="*/ 3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3" h="187">
                  <a:moveTo>
                    <a:pt x="0" y="38"/>
                  </a:moveTo>
                  <a:lnTo>
                    <a:pt x="0" y="38"/>
                  </a:lnTo>
                  <a:cubicBezTo>
                    <a:pt x="0" y="75"/>
                    <a:pt x="37" y="93"/>
                    <a:pt x="75" y="130"/>
                  </a:cubicBezTo>
                  <a:cubicBezTo>
                    <a:pt x="130" y="149"/>
                    <a:pt x="167" y="130"/>
                    <a:pt x="241" y="130"/>
                  </a:cubicBezTo>
                  <a:cubicBezTo>
                    <a:pt x="297" y="130"/>
                    <a:pt x="427" y="130"/>
                    <a:pt x="501" y="149"/>
                  </a:cubicBezTo>
                  <a:cubicBezTo>
                    <a:pt x="557" y="167"/>
                    <a:pt x="668" y="186"/>
                    <a:pt x="687" y="186"/>
                  </a:cubicBezTo>
                  <a:cubicBezTo>
                    <a:pt x="724" y="167"/>
                    <a:pt x="742" y="149"/>
                    <a:pt x="631" y="112"/>
                  </a:cubicBezTo>
                  <a:cubicBezTo>
                    <a:pt x="520" y="75"/>
                    <a:pt x="482" y="56"/>
                    <a:pt x="408" y="56"/>
                  </a:cubicBezTo>
                  <a:cubicBezTo>
                    <a:pt x="316" y="56"/>
                    <a:pt x="279" y="38"/>
                    <a:pt x="241" y="19"/>
                  </a:cubicBezTo>
                  <a:cubicBezTo>
                    <a:pt x="186" y="0"/>
                    <a:pt x="0" y="0"/>
                    <a:pt x="0" y="3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7" name="Freeform 82"/>
            <p:cNvSpPr>
              <a:spLocks noChangeArrowheads="1"/>
            </p:cNvSpPr>
            <p:nvPr/>
          </p:nvSpPr>
          <p:spPr bwMode="auto">
            <a:xfrm>
              <a:off x="5222875" y="5675313"/>
              <a:ext cx="139700" cy="93662"/>
            </a:xfrm>
            <a:custGeom>
              <a:avLst/>
              <a:gdLst>
                <a:gd name="T0" fmla="*/ 389 w 390"/>
                <a:gd name="T1" fmla="*/ 19 h 261"/>
                <a:gd name="T2" fmla="*/ 389 w 390"/>
                <a:gd name="T3" fmla="*/ 19 h 261"/>
                <a:gd name="T4" fmla="*/ 371 w 390"/>
                <a:gd name="T5" fmla="*/ 93 h 261"/>
                <a:gd name="T6" fmla="*/ 55 w 390"/>
                <a:gd name="T7" fmla="*/ 260 h 261"/>
                <a:gd name="T8" fmla="*/ 18 w 390"/>
                <a:gd name="T9" fmla="*/ 241 h 261"/>
                <a:gd name="T10" fmla="*/ 167 w 390"/>
                <a:gd name="T11" fmla="*/ 93 h 261"/>
                <a:gd name="T12" fmla="*/ 389 w 390"/>
                <a:gd name="T13" fmla="*/ 19 h 261"/>
              </a:gdLst>
              <a:ahLst/>
              <a:cxnLst>
                <a:cxn ang="0">
                  <a:pos x="T0" y="T1"/>
                </a:cxn>
                <a:cxn ang="0">
                  <a:pos x="T2" y="T3"/>
                </a:cxn>
                <a:cxn ang="0">
                  <a:pos x="T4" y="T5"/>
                </a:cxn>
                <a:cxn ang="0">
                  <a:pos x="T6" y="T7"/>
                </a:cxn>
                <a:cxn ang="0">
                  <a:pos x="T8" y="T9"/>
                </a:cxn>
                <a:cxn ang="0">
                  <a:pos x="T10" y="T11"/>
                </a:cxn>
                <a:cxn ang="0">
                  <a:pos x="T12" y="T13"/>
                </a:cxn>
              </a:cxnLst>
              <a:rect l="0" t="0" r="r" b="b"/>
              <a:pathLst>
                <a:path w="390" h="261">
                  <a:moveTo>
                    <a:pt x="389" y="19"/>
                  </a:moveTo>
                  <a:lnTo>
                    <a:pt x="389" y="19"/>
                  </a:lnTo>
                  <a:cubicBezTo>
                    <a:pt x="389" y="19"/>
                    <a:pt x="389" y="74"/>
                    <a:pt x="371" y="93"/>
                  </a:cubicBezTo>
                  <a:cubicBezTo>
                    <a:pt x="352" y="112"/>
                    <a:pt x="55" y="260"/>
                    <a:pt x="55" y="260"/>
                  </a:cubicBezTo>
                  <a:cubicBezTo>
                    <a:pt x="55" y="260"/>
                    <a:pt x="0" y="260"/>
                    <a:pt x="18" y="241"/>
                  </a:cubicBezTo>
                  <a:cubicBezTo>
                    <a:pt x="37" y="204"/>
                    <a:pt x="129" y="130"/>
                    <a:pt x="167" y="93"/>
                  </a:cubicBezTo>
                  <a:cubicBezTo>
                    <a:pt x="223" y="74"/>
                    <a:pt x="371" y="0"/>
                    <a:pt x="389" y="19"/>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8" name="Freeform 83"/>
            <p:cNvSpPr>
              <a:spLocks noChangeArrowheads="1"/>
            </p:cNvSpPr>
            <p:nvPr/>
          </p:nvSpPr>
          <p:spPr bwMode="auto">
            <a:xfrm>
              <a:off x="2779713" y="3419475"/>
              <a:ext cx="160337" cy="233363"/>
            </a:xfrm>
            <a:custGeom>
              <a:avLst/>
              <a:gdLst>
                <a:gd name="T0" fmla="*/ 427 w 446"/>
                <a:gd name="T1" fmla="*/ 649 h 650"/>
                <a:gd name="T2" fmla="*/ 427 w 446"/>
                <a:gd name="T3" fmla="*/ 649 h 650"/>
                <a:gd name="T4" fmla="*/ 353 w 446"/>
                <a:gd name="T5" fmla="*/ 575 h 650"/>
                <a:gd name="T6" fmla="*/ 186 w 446"/>
                <a:gd name="T7" fmla="*/ 501 h 650"/>
                <a:gd name="T8" fmla="*/ 74 w 446"/>
                <a:gd name="T9" fmla="*/ 390 h 650"/>
                <a:gd name="T10" fmla="*/ 186 w 446"/>
                <a:gd name="T11" fmla="*/ 352 h 650"/>
                <a:gd name="T12" fmla="*/ 112 w 446"/>
                <a:gd name="T13" fmla="*/ 204 h 650"/>
                <a:gd name="T14" fmla="*/ 130 w 446"/>
                <a:gd name="T15" fmla="*/ 167 h 650"/>
                <a:gd name="T16" fmla="*/ 38 w 446"/>
                <a:gd name="T17" fmla="*/ 56 h 650"/>
                <a:gd name="T18" fmla="*/ 130 w 446"/>
                <a:gd name="T19" fmla="*/ 56 h 650"/>
                <a:gd name="T20" fmla="*/ 260 w 446"/>
                <a:gd name="T21" fmla="*/ 149 h 650"/>
                <a:gd name="T22" fmla="*/ 334 w 446"/>
                <a:gd name="T23" fmla="*/ 93 h 650"/>
                <a:gd name="T24" fmla="*/ 297 w 446"/>
                <a:gd name="T25" fmla="*/ 260 h 650"/>
                <a:gd name="T26" fmla="*/ 334 w 446"/>
                <a:gd name="T27" fmla="*/ 371 h 650"/>
                <a:gd name="T28" fmla="*/ 334 w 446"/>
                <a:gd name="T29" fmla="*/ 520 h 650"/>
                <a:gd name="T30" fmla="*/ 427 w 446"/>
                <a:gd name="T31" fmla="*/ 64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6" h="650">
                  <a:moveTo>
                    <a:pt x="427" y="649"/>
                  </a:moveTo>
                  <a:lnTo>
                    <a:pt x="427" y="649"/>
                  </a:lnTo>
                  <a:cubicBezTo>
                    <a:pt x="427" y="649"/>
                    <a:pt x="445" y="594"/>
                    <a:pt x="353" y="575"/>
                  </a:cubicBezTo>
                  <a:cubicBezTo>
                    <a:pt x="260" y="557"/>
                    <a:pt x="260" y="557"/>
                    <a:pt x="186" y="501"/>
                  </a:cubicBezTo>
                  <a:cubicBezTo>
                    <a:pt x="112" y="446"/>
                    <a:pt x="0" y="390"/>
                    <a:pt x="74" y="390"/>
                  </a:cubicBezTo>
                  <a:cubicBezTo>
                    <a:pt x="149" y="390"/>
                    <a:pt x="204" y="446"/>
                    <a:pt x="186" y="352"/>
                  </a:cubicBezTo>
                  <a:cubicBezTo>
                    <a:pt x="186" y="278"/>
                    <a:pt x="130" y="223"/>
                    <a:pt x="112" y="204"/>
                  </a:cubicBezTo>
                  <a:cubicBezTo>
                    <a:pt x="112" y="186"/>
                    <a:pt x="149" y="241"/>
                    <a:pt x="130" y="167"/>
                  </a:cubicBezTo>
                  <a:cubicBezTo>
                    <a:pt x="112" y="75"/>
                    <a:pt x="38" y="93"/>
                    <a:pt x="38" y="56"/>
                  </a:cubicBezTo>
                  <a:cubicBezTo>
                    <a:pt x="56" y="0"/>
                    <a:pt x="74" y="19"/>
                    <a:pt x="130" y="56"/>
                  </a:cubicBezTo>
                  <a:cubicBezTo>
                    <a:pt x="186" y="93"/>
                    <a:pt x="241" y="167"/>
                    <a:pt x="260" y="149"/>
                  </a:cubicBezTo>
                  <a:cubicBezTo>
                    <a:pt x="260" y="111"/>
                    <a:pt x="353" y="37"/>
                    <a:pt x="334" y="93"/>
                  </a:cubicBezTo>
                  <a:cubicBezTo>
                    <a:pt x="297" y="130"/>
                    <a:pt x="260" y="241"/>
                    <a:pt x="297" y="260"/>
                  </a:cubicBezTo>
                  <a:cubicBezTo>
                    <a:pt x="334" y="278"/>
                    <a:pt x="353" y="316"/>
                    <a:pt x="334" y="371"/>
                  </a:cubicBezTo>
                  <a:cubicBezTo>
                    <a:pt x="334" y="427"/>
                    <a:pt x="334" y="520"/>
                    <a:pt x="334" y="520"/>
                  </a:cubicBezTo>
                  <a:cubicBezTo>
                    <a:pt x="334" y="520"/>
                    <a:pt x="427" y="575"/>
                    <a:pt x="427" y="649"/>
                  </a:cubicBezTo>
                </a:path>
              </a:pathLst>
            </a:custGeom>
            <a:grpFill/>
            <a:ln w="9525" cap="flat">
              <a:solidFill>
                <a:srgbClr val="1D76BB"/>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9" name="Freeform 84"/>
            <p:cNvSpPr>
              <a:spLocks noChangeArrowheads="1"/>
            </p:cNvSpPr>
            <p:nvPr/>
          </p:nvSpPr>
          <p:spPr bwMode="auto">
            <a:xfrm>
              <a:off x="2779713" y="3419475"/>
              <a:ext cx="160337" cy="233363"/>
            </a:xfrm>
            <a:custGeom>
              <a:avLst/>
              <a:gdLst>
                <a:gd name="T0" fmla="*/ 427 w 446"/>
                <a:gd name="T1" fmla="*/ 649 h 650"/>
                <a:gd name="T2" fmla="*/ 427 w 446"/>
                <a:gd name="T3" fmla="*/ 649 h 650"/>
                <a:gd name="T4" fmla="*/ 353 w 446"/>
                <a:gd name="T5" fmla="*/ 575 h 650"/>
                <a:gd name="T6" fmla="*/ 186 w 446"/>
                <a:gd name="T7" fmla="*/ 501 h 650"/>
                <a:gd name="T8" fmla="*/ 74 w 446"/>
                <a:gd name="T9" fmla="*/ 390 h 650"/>
                <a:gd name="T10" fmla="*/ 186 w 446"/>
                <a:gd name="T11" fmla="*/ 352 h 650"/>
                <a:gd name="T12" fmla="*/ 112 w 446"/>
                <a:gd name="T13" fmla="*/ 204 h 650"/>
                <a:gd name="T14" fmla="*/ 130 w 446"/>
                <a:gd name="T15" fmla="*/ 167 h 650"/>
                <a:gd name="T16" fmla="*/ 38 w 446"/>
                <a:gd name="T17" fmla="*/ 56 h 650"/>
                <a:gd name="T18" fmla="*/ 130 w 446"/>
                <a:gd name="T19" fmla="*/ 56 h 650"/>
                <a:gd name="T20" fmla="*/ 260 w 446"/>
                <a:gd name="T21" fmla="*/ 149 h 650"/>
                <a:gd name="T22" fmla="*/ 334 w 446"/>
                <a:gd name="T23" fmla="*/ 93 h 650"/>
                <a:gd name="T24" fmla="*/ 297 w 446"/>
                <a:gd name="T25" fmla="*/ 260 h 650"/>
                <a:gd name="T26" fmla="*/ 334 w 446"/>
                <a:gd name="T27" fmla="*/ 371 h 650"/>
                <a:gd name="T28" fmla="*/ 334 w 446"/>
                <a:gd name="T29" fmla="*/ 520 h 650"/>
                <a:gd name="T30" fmla="*/ 427 w 446"/>
                <a:gd name="T31" fmla="*/ 64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6" h="650">
                  <a:moveTo>
                    <a:pt x="427" y="649"/>
                  </a:moveTo>
                  <a:lnTo>
                    <a:pt x="427" y="649"/>
                  </a:lnTo>
                  <a:cubicBezTo>
                    <a:pt x="427" y="649"/>
                    <a:pt x="445" y="594"/>
                    <a:pt x="353" y="575"/>
                  </a:cubicBezTo>
                  <a:cubicBezTo>
                    <a:pt x="260" y="557"/>
                    <a:pt x="260" y="557"/>
                    <a:pt x="186" y="501"/>
                  </a:cubicBezTo>
                  <a:cubicBezTo>
                    <a:pt x="112" y="446"/>
                    <a:pt x="0" y="390"/>
                    <a:pt x="74" y="390"/>
                  </a:cubicBezTo>
                  <a:cubicBezTo>
                    <a:pt x="149" y="390"/>
                    <a:pt x="204" y="446"/>
                    <a:pt x="186" y="352"/>
                  </a:cubicBezTo>
                  <a:cubicBezTo>
                    <a:pt x="186" y="278"/>
                    <a:pt x="130" y="223"/>
                    <a:pt x="112" y="204"/>
                  </a:cubicBezTo>
                  <a:cubicBezTo>
                    <a:pt x="112" y="186"/>
                    <a:pt x="149" y="241"/>
                    <a:pt x="130" y="167"/>
                  </a:cubicBezTo>
                  <a:cubicBezTo>
                    <a:pt x="112" y="75"/>
                    <a:pt x="38" y="93"/>
                    <a:pt x="38" y="56"/>
                  </a:cubicBezTo>
                  <a:cubicBezTo>
                    <a:pt x="56" y="0"/>
                    <a:pt x="74" y="19"/>
                    <a:pt x="130" y="56"/>
                  </a:cubicBezTo>
                  <a:cubicBezTo>
                    <a:pt x="186" y="93"/>
                    <a:pt x="241" y="167"/>
                    <a:pt x="260" y="149"/>
                  </a:cubicBezTo>
                  <a:cubicBezTo>
                    <a:pt x="260" y="111"/>
                    <a:pt x="353" y="37"/>
                    <a:pt x="334" y="93"/>
                  </a:cubicBezTo>
                  <a:cubicBezTo>
                    <a:pt x="297" y="130"/>
                    <a:pt x="260" y="241"/>
                    <a:pt x="297" y="260"/>
                  </a:cubicBezTo>
                  <a:cubicBezTo>
                    <a:pt x="334" y="278"/>
                    <a:pt x="353" y="316"/>
                    <a:pt x="334" y="371"/>
                  </a:cubicBezTo>
                  <a:cubicBezTo>
                    <a:pt x="334" y="427"/>
                    <a:pt x="334" y="520"/>
                    <a:pt x="334" y="520"/>
                  </a:cubicBezTo>
                  <a:cubicBezTo>
                    <a:pt x="334" y="520"/>
                    <a:pt x="427" y="575"/>
                    <a:pt x="427" y="649"/>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0" name="Freeform 85"/>
            <p:cNvSpPr>
              <a:spLocks noChangeArrowheads="1"/>
            </p:cNvSpPr>
            <p:nvPr/>
          </p:nvSpPr>
          <p:spPr bwMode="auto">
            <a:xfrm>
              <a:off x="5483225" y="1963738"/>
              <a:ext cx="207963" cy="293687"/>
            </a:xfrm>
            <a:custGeom>
              <a:avLst/>
              <a:gdLst>
                <a:gd name="T0" fmla="*/ 483 w 576"/>
                <a:gd name="T1" fmla="*/ 38 h 817"/>
                <a:gd name="T2" fmla="*/ 483 w 576"/>
                <a:gd name="T3" fmla="*/ 38 h 817"/>
                <a:gd name="T4" fmla="*/ 501 w 576"/>
                <a:gd name="T5" fmla="*/ 130 h 817"/>
                <a:gd name="T6" fmla="*/ 390 w 576"/>
                <a:gd name="T7" fmla="*/ 130 h 817"/>
                <a:gd name="T8" fmla="*/ 408 w 576"/>
                <a:gd name="T9" fmla="*/ 260 h 817"/>
                <a:gd name="T10" fmla="*/ 464 w 576"/>
                <a:gd name="T11" fmla="*/ 315 h 817"/>
                <a:gd name="T12" fmla="*/ 278 w 576"/>
                <a:gd name="T13" fmla="*/ 371 h 817"/>
                <a:gd name="T14" fmla="*/ 186 w 576"/>
                <a:gd name="T15" fmla="*/ 501 h 817"/>
                <a:gd name="T16" fmla="*/ 56 w 576"/>
                <a:gd name="T17" fmla="*/ 686 h 817"/>
                <a:gd name="T18" fmla="*/ 0 w 576"/>
                <a:gd name="T19" fmla="*/ 816 h 817"/>
                <a:gd name="T20" fmla="*/ 130 w 576"/>
                <a:gd name="T21" fmla="*/ 686 h 817"/>
                <a:gd name="T22" fmla="*/ 186 w 576"/>
                <a:gd name="T23" fmla="*/ 612 h 817"/>
                <a:gd name="T24" fmla="*/ 316 w 576"/>
                <a:gd name="T25" fmla="*/ 501 h 817"/>
                <a:gd name="T26" fmla="*/ 334 w 576"/>
                <a:gd name="T27" fmla="*/ 427 h 817"/>
                <a:gd name="T28" fmla="*/ 519 w 576"/>
                <a:gd name="T29" fmla="*/ 371 h 817"/>
                <a:gd name="T30" fmla="*/ 519 w 576"/>
                <a:gd name="T31" fmla="*/ 260 h 817"/>
                <a:gd name="T32" fmla="*/ 557 w 576"/>
                <a:gd name="T33" fmla="*/ 204 h 817"/>
                <a:gd name="T34" fmla="*/ 557 w 576"/>
                <a:gd name="T35" fmla="*/ 93 h 817"/>
                <a:gd name="T36" fmla="*/ 483 w 576"/>
                <a:gd name="T37" fmla="*/ 38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6" h="817">
                  <a:moveTo>
                    <a:pt x="483" y="38"/>
                  </a:moveTo>
                  <a:lnTo>
                    <a:pt x="483" y="38"/>
                  </a:lnTo>
                  <a:cubicBezTo>
                    <a:pt x="483" y="38"/>
                    <a:pt x="519" y="112"/>
                    <a:pt x="501" y="130"/>
                  </a:cubicBezTo>
                  <a:cubicBezTo>
                    <a:pt x="483" y="149"/>
                    <a:pt x="445" y="74"/>
                    <a:pt x="390" y="130"/>
                  </a:cubicBezTo>
                  <a:cubicBezTo>
                    <a:pt x="353" y="204"/>
                    <a:pt x="353" y="241"/>
                    <a:pt x="408" y="260"/>
                  </a:cubicBezTo>
                  <a:cubicBezTo>
                    <a:pt x="445" y="279"/>
                    <a:pt x="519" y="279"/>
                    <a:pt x="464" y="315"/>
                  </a:cubicBezTo>
                  <a:cubicBezTo>
                    <a:pt x="427" y="353"/>
                    <a:pt x="334" y="334"/>
                    <a:pt x="278" y="371"/>
                  </a:cubicBezTo>
                  <a:cubicBezTo>
                    <a:pt x="204" y="390"/>
                    <a:pt x="223" y="427"/>
                    <a:pt x="186" y="501"/>
                  </a:cubicBezTo>
                  <a:cubicBezTo>
                    <a:pt x="167" y="557"/>
                    <a:pt x="74" y="650"/>
                    <a:pt x="56" y="686"/>
                  </a:cubicBezTo>
                  <a:cubicBezTo>
                    <a:pt x="19" y="724"/>
                    <a:pt x="0" y="816"/>
                    <a:pt x="0" y="816"/>
                  </a:cubicBezTo>
                  <a:cubicBezTo>
                    <a:pt x="0" y="816"/>
                    <a:pt x="112" y="705"/>
                    <a:pt x="130" y="686"/>
                  </a:cubicBezTo>
                  <a:cubicBezTo>
                    <a:pt x="148" y="650"/>
                    <a:pt x="167" y="650"/>
                    <a:pt x="186" y="612"/>
                  </a:cubicBezTo>
                  <a:cubicBezTo>
                    <a:pt x="223" y="557"/>
                    <a:pt x="297" y="557"/>
                    <a:pt x="316" y="501"/>
                  </a:cubicBezTo>
                  <a:cubicBezTo>
                    <a:pt x="334" y="427"/>
                    <a:pt x="278" y="464"/>
                    <a:pt x="334" y="427"/>
                  </a:cubicBezTo>
                  <a:cubicBezTo>
                    <a:pt x="408" y="409"/>
                    <a:pt x="501" y="409"/>
                    <a:pt x="519" y="371"/>
                  </a:cubicBezTo>
                  <a:cubicBezTo>
                    <a:pt x="557" y="334"/>
                    <a:pt x="538" y="279"/>
                    <a:pt x="519" y="260"/>
                  </a:cubicBezTo>
                  <a:cubicBezTo>
                    <a:pt x="501" y="241"/>
                    <a:pt x="519" y="241"/>
                    <a:pt x="557" y="204"/>
                  </a:cubicBezTo>
                  <a:cubicBezTo>
                    <a:pt x="575" y="167"/>
                    <a:pt x="575" y="112"/>
                    <a:pt x="557" y="93"/>
                  </a:cubicBezTo>
                  <a:cubicBezTo>
                    <a:pt x="538" y="74"/>
                    <a:pt x="538" y="0"/>
                    <a:pt x="483" y="3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1" name="Freeform 86"/>
            <p:cNvSpPr>
              <a:spLocks noChangeArrowheads="1"/>
            </p:cNvSpPr>
            <p:nvPr/>
          </p:nvSpPr>
          <p:spPr bwMode="auto">
            <a:xfrm>
              <a:off x="5449888" y="1241425"/>
              <a:ext cx="214312" cy="735013"/>
            </a:xfrm>
            <a:custGeom>
              <a:avLst/>
              <a:gdLst>
                <a:gd name="T0" fmla="*/ 149 w 595"/>
                <a:gd name="T1" fmla="*/ 0 h 2042"/>
                <a:gd name="T2" fmla="*/ 149 w 595"/>
                <a:gd name="T3" fmla="*/ 0 h 2042"/>
                <a:gd name="T4" fmla="*/ 130 w 595"/>
                <a:gd name="T5" fmla="*/ 148 h 2042"/>
                <a:gd name="T6" fmla="*/ 112 w 595"/>
                <a:gd name="T7" fmla="*/ 352 h 2042"/>
                <a:gd name="T8" fmla="*/ 93 w 595"/>
                <a:gd name="T9" fmla="*/ 426 h 2042"/>
                <a:gd name="T10" fmla="*/ 112 w 595"/>
                <a:gd name="T11" fmla="*/ 631 h 2042"/>
                <a:gd name="T12" fmla="*/ 19 w 595"/>
                <a:gd name="T13" fmla="*/ 964 h 2042"/>
                <a:gd name="T14" fmla="*/ 149 w 595"/>
                <a:gd name="T15" fmla="*/ 1205 h 2042"/>
                <a:gd name="T16" fmla="*/ 335 w 595"/>
                <a:gd name="T17" fmla="*/ 1354 h 2042"/>
                <a:gd name="T18" fmla="*/ 446 w 595"/>
                <a:gd name="T19" fmla="*/ 1447 h 2042"/>
                <a:gd name="T20" fmla="*/ 557 w 595"/>
                <a:gd name="T21" fmla="*/ 1502 h 2042"/>
                <a:gd name="T22" fmla="*/ 501 w 595"/>
                <a:gd name="T23" fmla="*/ 1632 h 2042"/>
                <a:gd name="T24" fmla="*/ 576 w 595"/>
                <a:gd name="T25" fmla="*/ 1911 h 2042"/>
                <a:gd name="T26" fmla="*/ 576 w 595"/>
                <a:gd name="T27" fmla="*/ 2041 h 2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5" h="2042">
                  <a:moveTo>
                    <a:pt x="149" y="0"/>
                  </a:moveTo>
                  <a:lnTo>
                    <a:pt x="149" y="0"/>
                  </a:lnTo>
                  <a:cubicBezTo>
                    <a:pt x="149" y="0"/>
                    <a:pt x="167" y="37"/>
                    <a:pt x="130" y="148"/>
                  </a:cubicBezTo>
                  <a:cubicBezTo>
                    <a:pt x="93" y="260"/>
                    <a:pt x="130" y="278"/>
                    <a:pt x="112" y="352"/>
                  </a:cubicBezTo>
                  <a:cubicBezTo>
                    <a:pt x="93" y="426"/>
                    <a:pt x="93" y="426"/>
                    <a:pt x="93" y="426"/>
                  </a:cubicBezTo>
                  <a:cubicBezTo>
                    <a:pt x="93" y="426"/>
                    <a:pt x="130" y="593"/>
                    <a:pt x="112" y="631"/>
                  </a:cubicBezTo>
                  <a:cubicBezTo>
                    <a:pt x="93" y="686"/>
                    <a:pt x="0" y="908"/>
                    <a:pt x="19" y="964"/>
                  </a:cubicBezTo>
                  <a:cubicBezTo>
                    <a:pt x="38" y="1038"/>
                    <a:pt x="38" y="1113"/>
                    <a:pt x="149" y="1205"/>
                  </a:cubicBezTo>
                  <a:cubicBezTo>
                    <a:pt x="260" y="1298"/>
                    <a:pt x="297" y="1317"/>
                    <a:pt x="335" y="1354"/>
                  </a:cubicBezTo>
                  <a:cubicBezTo>
                    <a:pt x="371" y="1391"/>
                    <a:pt x="409" y="1428"/>
                    <a:pt x="446" y="1447"/>
                  </a:cubicBezTo>
                  <a:cubicBezTo>
                    <a:pt x="464" y="1447"/>
                    <a:pt x="557" y="1447"/>
                    <a:pt x="557" y="1502"/>
                  </a:cubicBezTo>
                  <a:cubicBezTo>
                    <a:pt x="538" y="1539"/>
                    <a:pt x="501" y="1595"/>
                    <a:pt x="501" y="1632"/>
                  </a:cubicBezTo>
                  <a:cubicBezTo>
                    <a:pt x="501" y="1651"/>
                    <a:pt x="557" y="1855"/>
                    <a:pt x="576" y="1911"/>
                  </a:cubicBezTo>
                  <a:cubicBezTo>
                    <a:pt x="594" y="1966"/>
                    <a:pt x="576" y="2041"/>
                    <a:pt x="576" y="2041"/>
                  </a:cubicBezTo>
                </a:path>
              </a:pathLst>
            </a:custGeom>
            <a:grpFill/>
            <a:ln w="6480" cap="flat">
              <a:solidFill>
                <a:schemeClr val="bg2"/>
              </a:solidFill>
              <a:round/>
              <a:headEnd/>
              <a:tailEnd/>
            </a:ln>
            <a:effectLst/>
            <a:extLst>
              <a:ext uri="{AF507438-7753-43e0-B8FC-AC1667EBCBE1}"/>
            </a:extLst>
          </p:spPr>
          <p:txBody>
            <a:bodyPr/>
            <a:lstStyle/>
            <a:p>
              <a:pPr defTabSz="1828434" eaLnBrk="1" fontAlgn="auto" hangingPunct="1">
                <a:spcBef>
                  <a:spcPts val="0"/>
                </a:spcBef>
                <a:spcAft>
                  <a:spcPts val="0"/>
                </a:spcAft>
                <a:defRPr/>
              </a:pPr>
              <a:endParaRPr lang="en-US">
                <a:latin typeface="Montserrat" charset="0"/>
              </a:endParaRPr>
            </a:p>
          </p:txBody>
        </p:sp>
        <p:sp>
          <p:nvSpPr>
            <p:cNvPr id="182" name="Freeform 90"/>
            <p:cNvSpPr>
              <a:spLocks noChangeArrowheads="1"/>
            </p:cNvSpPr>
            <p:nvPr/>
          </p:nvSpPr>
          <p:spPr bwMode="auto">
            <a:xfrm>
              <a:off x="5403850" y="1241425"/>
              <a:ext cx="87313" cy="147638"/>
            </a:xfrm>
            <a:custGeom>
              <a:avLst/>
              <a:gdLst>
                <a:gd name="T0" fmla="*/ 19 w 243"/>
                <a:gd name="T1" fmla="*/ 0 h 409"/>
                <a:gd name="T2" fmla="*/ 19 w 243"/>
                <a:gd name="T3" fmla="*/ 0 h 409"/>
                <a:gd name="T4" fmla="*/ 38 w 243"/>
                <a:gd name="T5" fmla="*/ 148 h 409"/>
                <a:gd name="T6" fmla="*/ 94 w 243"/>
                <a:gd name="T7" fmla="*/ 241 h 409"/>
                <a:gd name="T8" fmla="*/ 242 w 243"/>
                <a:gd name="T9" fmla="*/ 408 h 409"/>
              </a:gdLst>
              <a:ahLst/>
              <a:cxnLst>
                <a:cxn ang="0">
                  <a:pos x="T0" y="T1"/>
                </a:cxn>
                <a:cxn ang="0">
                  <a:pos x="T2" y="T3"/>
                </a:cxn>
                <a:cxn ang="0">
                  <a:pos x="T4" y="T5"/>
                </a:cxn>
                <a:cxn ang="0">
                  <a:pos x="T6" y="T7"/>
                </a:cxn>
                <a:cxn ang="0">
                  <a:pos x="T8" y="T9"/>
                </a:cxn>
              </a:cxnLst>
              <a:rect l="0" t="0" r="r" b="b"/>
              <a:pathLst>
                <a:path w="243" h="409">
                  <a:moveTo>
                    <a:pt x="19" y="0"/>
                  </a:moveTo>
                  <a:lnTo>
                    <a:pt x="19" y="0"/>
                  </a:lnTo>
                  <a:cubicBezTo>
                    <a:pt x="19" y="0"/>
                    <a:pt x="0" y="92"/>
                    <a:pt x="38" y="148"/>
                  </a:cubicBezTo>
                  <a:cubicBezTo>
                    <a:pt x="75" y="204"/>
                    <a:pt x="75" y="185"/>
                    <a:pt x="94" y="241"/>
                  </a:cubicBezTo>
                  <a:cubicBezTo>
                    <a:pt x="130" y="296"/>
                    <a:pt x="186" y="389"/>
                    <a:pt x="242" y="408"/>
                  </a:cubicBezTo>
                </a:path>
              </a:pathLst>
            </a:custGeom>
            <a:grpFill/>
            <a:ln w="6480" cap="flat">
              <a:solidFill>
                <a:schemeClr val="bg2"/>
              </a:solidFill>
              <a:round/>
              <a:headEnd/>
              <a:tailEnd/>
            </a:ln>
            <a:effectLst/>
            <a:extLst>
              <a:ext uri="{AF507438-7753-43e0-B8FC-AC1667EBCBE1}"/>
            </a:extLst>
          </p:spPr>
          <p:txBody>
            <a:bodyPr/>
            <a:lstStyle/>
            <a:p>
              <a:pPr defTabSz="1828434" eaLnBrk="1" fontAlgn="auto" hangingPunct="1">
                <a:spcBef>
                  <a:spcPts val="0"/>
                </a:spcBef>
                <a:spcAft>
                  <a:spcPts val="0"/>
                </a:spcAft>
                <a:defRPr/>
              </a:pPr>
              <a:endParaRPr lang="en-US">
                <a:latin typeface="Montserrat" charset="0"/>
              </a:endParaRPr>
            </a:p>
          </p:txBody>
        </p:sp>
        <p:sp>
          <p:nvSpPr>
            <p:cNvPr id="183" name="Freeform 91"/>
            <p:cNvSpPr>
              <a:spLocks noChangeArrowheads="1"/>
            </p:cNvSpPr>
            <p:nvPr/>
          </p:nvSpPr>
          <p:spPr bwMode="auto">
            <a:xfrm>
              <a:off x="5303838" y="1308100"/>
              <a:ext cx="139700" cy="33338"/>
            </a:xfrm>
            <a:custGeom>
              <a:avLst/>
              <a:gdLst>
                <a:gd name="T0" fmla="*/ 0 w 390"/>
                <a:gd name="T1" fmla="*/ 0 h 94"/>
                <a:gd name="T2" fmla="*/ 0 w 390"/>
                <a:gd name="T3" fmla="*/ 0 h 94"/>
                <a:gd name="T4" fmla="*/ 111 w 390"/>
                <a:gd name="T5" fmla="*/ 56 h 94"/>
                <a:gd name="T6" fmla="*/ 277 w 390"/>
                <a:gd name="T7" fmla="*/ 75 h 94"/>
                <a:gd name="T8" fmla="*/ 389 w 390"/>
                <a:gd name="T9" fmla="*/ 93 h 94"/>
              </a:gdLst>
              <a:ahLst/>
              <a:cxnLst>
                <a:cxn ang="0">
                  <a:pos x="T0" y="T1"/>
                </a:cxn>
                <a:cxn ang="0">
                  <a:pos x="T2" y="T3"/>
                </a:cxn>
                <a:cxn ang="0">
                  <a:pos x="T4" y="T5"/>
                </a:cxn>
                <a:cxn ang="0">
                  <a:pos x="T6" y="T7"/>
                </a:cxn>
                <a:cxn ang="0">
                  <a:pos x="T8" y="T9"/>
                </a:cxn>
              </a:cxnLst>
              <a:rect l="0" t="0" r="r" b="b"/>
              <a:pathLst>
                <a:path w="390" h="94">
                  <a:moveTo>
                    <a:pt x="0" y="0"/>
                  </a:moveTo>
                  <a:lnTo>
                    <a:pt x="0" y="0"/>
                  </a:lnTo>
                  <a:cubicBezTo>
                    <a:pt x="0" y="0"/>
                    <a:pt x="18" y="56"/>
                    <a:pt x="111" y="56"/>
                  </a:cubicBezTo>
                  <a:cubicBezTo>
                    <a:pt x="222" y="56"/>
                    <a:pt x="241" y="56"/>
                    <a:pt x="277" y="75"/>
                  </a:cubicBezTo>
                  <a:cubicBezTo>
                    <a:pt x="315" y="93"/>
                    <a:pt x="389" y="93"/>
                    <a:pt x="389" y="93"/>
                  </a:cubicBezTo>
                </a:path>
              </a:pathLst>
            </a:custGeom>
            <a:grpFill/>
            <a:ln w="6480" cap="flat">
              <a:solidFill>
                <a:schemeClr val="bg2"/>
              </a:solidFill>
              <a:round/>
              <a:headEnd/>
              <a:tailEnd/>
            </a:ln>
            <a:effectLst/>
            <a:extLst>
              <a:ext uri="{AF507438-7753-43e0-B8FC-AC1667EBCBE1}"/>
            </a:extLst>
          </p:spPr>
          <p:txBody>
            <a:bodyPr/>
            <a:lstStyle/>
            <a:p>
              <a:pPr defTabSz="1828434" eaLnBrk="1" fontAlgn="auto" hangingPunct="1">
                <a:spcBef>
                  <a:spcPts val="0"/>
                </a:spcBef>
                <a:spcAft>
                  <a:spcPts val="0"/>
                </a:spcAft>
                <a:defRPr/>
              </a:pPr>
              <a:endParaRPr lang="en-US">
                <a:latin typeface="Montserrat" charset="0"/>
              </a:endParaRPr>
            </a:p>
          </p:txBody>
        </p:sp>
        <p:sp>
          <p:nvSpPr>
            <p:cNvPr id="184" name="Freeform 92"/>
            <p:cNvSpPr>
              <a:spLocks noChangeArrowheads="1"/>
            </p:cNvSpPr>
            <p:nvPr/>
          </p:nvSpPr>
          <p:spPr bwMode="auto">
            <a:xfrm>
              <a:off x="4008438" y="2871788"/>
              <a:ext cx="220662" cy="201612"/>
            </a:xfrm>
            <a:custGeom>
              <a:avLst/>
              <a:gdLst>
                <a:gd name="T0" fmla="*/ 0 w 613"/>
                <a:gd name="T1" fmla="*/ 37 h 558"/>
                <a:gd name="T2" fmla="*/ 0 w 613"/>
                <a:gd name="T3" fmla="*/ 37 h 558"/>
                <a:gd name="T4" fmla="*/ 0 w 613"/>
                <a:gd name="T5" fmla="*/ 148 h 558"/>
                <a:gd name="T6" fmla="*/ 38 w 613"/>
                <a:gd name="T7" fmla="*/ 315 h 558"/>
                <a:gd name="T8" fmla="*/ 167 w 613"/>
                <a:gd name="T9" fmla="*/ 408 h 558"/>
                <a:gd name="T10" fmla="*/ 223 w 613"/>
                <a:gd name="T11" fmla="*/ 538 h 558"/>
                <a:gd name="T12" fmla="*/ 316 w 613"/>
                <a:gd name="T13" fmla="*/ 427 h 558"/>
                <a:gd name="T14" fmla="*/ 520 w 613"/>
                <a:gd name="T15" fmla="*/ 371 h 558"/>
                <a:gd name="T16" fmla="*/ 538 w 613"/>
                <a:gd name="T17" fmla="*/ 315 h 558"/>
                <a:gd name="T18" fmla="*/ 297 w 613"/>
                <a:gd name="T19" fmla="*/ 186 h 558"/>
                <a:gd name="T20" fmla="*/ 205 w 613"/>
                <a:gd name="T21" fmla="*/ 74 h 558"/>
                <a:gd name="T22" fmla="*/ 0 w 613"/>
                <a:gd name="T23" fmla="*/ 37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3" h="558">
                  <a:moveTo>
                    <a:pt x="0" y="37"/>
                  </a:moveTo>
                  <a:lnTo>
                    <a:pt x="0" y="37"/>
                  </a:lnTo>
                  <a:cubicBezTo>
                    <a:pt x="0" y="37"/>
                    <a:pt x="0" y="130"/>
                    <a:pt x="0" y="148"/>
                  </a:cubicBezTo>
                  <a:cubicBezTo>
                    <a:pt x="0" y="186"/>
                    <a:pt x="0" y="297"/>
                    <a:pt x="38" y="315"/>
                  </a:cubicBezTo>
                  <a:cubicBezTo>
                    <a:pt x="75" y="353"/>
                    <a:pt x="149" y="371"/>
                    <a:pt x="167" y="408"/>
                  </a:cubicBezTo>
                  <a:cubicBezTo>
                    <a:pt x="186" y="445"/>
                    <a:pt x="186" y="538"/>
                    <a:pt x="223" y="538"/>
                  </a:cubicBezTo>
                  <a:cubicBezTo>
                    <a:pt x="260" y="557"/>
                    <a:pt x="297" y="445"/>
                    <a:pt x="316" y="427"/>
                  </a:cubicBezTo>
                  <a:cubicBezTo>
                    <a:pt x="335" y="408"/>
                    <a:pt x="464" y="371"/>
                    <a:pt x="520" y="371"/>
                  </a:cubicBezTo>
                  <a:cubicBezTo>
                    <a:pt x="594" y="371"/>
                    <a:pt x="612" y="371"/>
                    <a:pt x="538" y="315"/>
                  </a:cubicBezTo>
                  <a:cubicBezTo>
                    <a:pt x="446" y="278"/>
                    <a:pt x="335" y="204"/>
                    <a:pt x="297" y="186"/>
                  </a:cubicBezTo>
                  <a:cubicBezTo>
                    <a:pt x="279" y="167"/>
                    <a:pt x="205" y="74"/>
                    <a:pt x="205" y="74"/>
                  </a:cubicBezTo>
                  <a:cubicBezTo>
                    <a:pt x="205" y="74"/>
                    <a:pt x="0" y="0"/>
                    <a:pt x="0" y="37"/>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5" name="Freeform 93"/>
            <p:cNvSpPr>
              <a:spLocks noChangeArrowheads="1"/>
            </p:cNvSpPr>
            <p:nvPr/>
          </p:nvSpPr>
          <p:spPr bwMode="auto">
            <a:xfrm>
              <a:off x="5430838" y="4260850"/>
              <a:ext cx="187325" cy="166688"/>
            </a:xfrm>
            <a:custGeom>
              <a:avLst/>
              <a:gdLst>
                <a:gd name="T0" fmla="*/ 130 w 520"/>
                <a:gd name="T1" fmla="*/ 148 h 464"/>
                <a:gd name="T2" fmla="*/ 130 w 520"/>
                <a:gd name="T3" fmla="*/ 148 h 464"/>
                <a:gd name="T4" fmla="*/ 74 w 520"/>
                <a:gd name="T5" fmla="*/ 260 h 464"/>
                <a:gd name="T6" fmla="*/ 74 w 520"/>
                <a:gd name="T7" fmla="*/ 463 h 464"/>
                <a:gd name="T8" fmla="*/ 93 w 520"/>
                <a:gd name="T9" fmla="*/ 426 h 464"/>
                <a:gd name="T10" fmla="*/ 260 w 520"/>
                <a:gd name="T11" fmla="*/ 445 h 464"/>
                <a:gd name="T12" fmla="*/ 334 w 520"/>
                <a:gd name="T13" fmla="*/ 389 h 464"/>
                <a:gd name="T14" fmla="*/ 334 w 520"/>
                <a:gd name="T15" fmla="*/ 389 h 464"/>
                <a:gd name="T16" fmla="*/ 371 w 520"/>
                <a:gd name="T17" fmla="*/ 296 h 464"/>
                <a:gd name="T18" fmla="*/ 482 w 520"/>
                <a:gd name="T19" fmla="*/ 130 h 464"/>
                <a:gd name="T20" fmla="*/ 445 w 520"/>
                <a:gd name="T21" fmla="*/ 37 h 464"/>
                <a:gd name="T22" fmla="*/ 278 w 520"/>
                <a:gd name="T23" fmla="*/ 74 h 464"/>
                <a:gd name="T24" fmla="*/ 185 w 520"/>
                <a:gd name="T25" fmla="*/ 130 h 464"/>
                <a:gd name="T26" fmla="*/ 130 w 520"/>
                <a:gd name="T27" fmla="*/ 148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464">
                  <a:moveTo>
                    <a:pt x="130" y="148"/>
                  </a:moveTo>
                  <a:lnTo>
                    <a:pt x="130" y="148"/>
                  </a:lnTo>
                  <a:cubicBezTo>
                    <a:pt x="130" y="148"/>
                    <a:pt x="111" y="204"/>
                    <a:pt x="74" y="260"/>
                  </a:cubicBezTo>
                  <a:cubicBezTo>
                    <a:pt x="19" y="334"/>
                    <a:pt x="0" y="371"/>
                    <a:pt x="74" y="463"/>
                  </a:cubicBezTo>
                  <a:cubicBezTo>
                    <a:pt x="74" y="463"/>
                    <a:pt x="55" y="408"/>
                    <a:pt x="93" y="426"/>
                  </a:cubicBezTo>
                  <a:cubicBezTo>
                    <a:pt x="130" y="426"/>
                    <a:pt x="222" y="463"/>
                    <a:pt x="260" y="445"/>
                  </a:cubicBezTo>
                  <a:cubicBezTo>
                    <a:pt x="296" y="408"/>
                    <a:pt x="278" y="334"/>
                    <a:pt x="334" y="389"/>
                  </a:cubicBezTo>
                  <a:cubicBezTo>
                    <a:pt x="390" y="426"/>
                    <a:pt x="334" y="389"/>
                    <a:pt x="334" y="389"/>
                  </a:cubicBezTo>
                  <a:cubicBezTo>
                    <a:pt x="334" y="389"/>
                    <a:pt x="352" y="315"/>
                    <a:pt x="371" y="296"/>
                  </a:cubicBezTo>
                  <a:cubicBezTo>
                    <a:pt x="408" y="260"/>
                    <a:pt x="464" y="148"/>
                    <a:pt x="482" y="130"/>
                  </a:cubicBezTo>
                  <a:cubicBezTo>
                    <a:pt x="519" y="92"/>
                    <a:pt x="501" y="18"/>
                    <a:pt x="445" y="37"/>
                  </a:cubicBezTo>
                  <a:cubicBezTo>
                    <a:pt x="390" y="37"/>
                    <a:pt x="371" y="0"/>
                    <a:pt x="278" y="74"/>
                  </a:cubicBezTo>
                  <a:cubicBezTo>
                    <a:pt x="185" y="130"/>
                    <a:pt x="185" y="130"/>
                    <a:pt x="185" y="130"/>
                  </a:cubicBezTo>
                  <a:cubicBezTo>
                    <a:pt x="185" y="130"/>
                    <a:pt x="148" y="166"/>
                    <a:pt x="130" y="148"/>
                  </a:cubicBezTo>
                </a:path>
              </a:pathLst>
            </a:custGeom>
            <a:grpFill/>
            <a:ln w="9525" cap="flat">
              <a:solidFill>
                <a:srgbClr val="1D76BB"/>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6" name="Freeform 94"/>
            <p:cNvSpPr>
              <a:spLocks noChangeArrowheads="1"/>
            </p:cNvSpPr>
            <p:nvPr/>
          </p:nvSpPr>
          <p:spPr bwMode="auto">
            <a:xfrm>
              <a:off x="5430838" y="4260850"/>
              <a:ext cx="187325" cy="166688"/>
            </a:xfrm>
            <a:custGeom>
              <a:avLst/>
              <a:gdLst>
                <a:gd name="T0" fmla="*/ 130 w 520"/>
                <a:gd name="T1" fmla="*/ 148 h 464"/>
                <a:gd name="T2" fmla="*/ 130 w 520"/>
                <a:gd name="T3" fmla="*/ 148 h 464"/>
                <a:gd name="T4" fmla="*/ 74 w 520"/>
                <a:gd name="T5" fmla="*/ 260 h 464"/>
                <a:gd name="T6" fmla="*/ 74 w 520"/>
                <a:gd name="T7" fmla="*/ 463 h 464"/>
                <a:gd name="T8" fmla="*/ 93 w 520"/>
                <a:gd name="T9" fmla="*/ 426 h 464"/>
                <a:gd name="T10" fmla="*/ 260 w 520"/>
                <a:gd name="T11" fmla="*/ 445 h 464"/>
                <a:gd name="T12" fmla="*/ 334 w 520"/>
                <a:gd name="T13" fmla="*/ 389 h 464"/>
                <a:gd name="T14" fmla="*/ 334 w 520"/>
                <a:gd name="T15" fmla="*/ 389 h 464"/>
                <a:gd name="T16" fmla="*/ 371 w 520"/>
                <a:gd name="T17" fmla="*/ 296 h 464"/>
                <a:gd name="T18" fmla="*/ 482 w 520"/>
                <a:gd name="T19" fmla="*/ 130 h 464"/>
                <a:gd name="T20" fmla="*/ 445 w 520"/>
                <a:gd name="T21" fmla="*/ 37 h 464"/>
                <a:gd name="T22" fmla="*/ 278 w 520"/>
                <a:gd name="T23" fmla="*/ 74 h 464"/>
                <a:gd name="T24" fmla="*/ 185 w 520"/>
                <a:gd name="T25" fmla="*/ 130 h 464"/>
                <a:gd name="T26" fmla="*/ 130 w 520"/>
                <a:gd name="T27" fmla="*/ 148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464">
                  <a:moveTo>
                    <a:pt x="130" y="148"/>
                  </a:moveTo>
                  <a:lnTo>
                    <a:pt x="130" y="148"/>
                  </a:lnTo>
                  <a:cubicBezTo>
                    <a:pt x="130" y="148"/>
                    <a:pt x="111" y="204"/>
                    <a:pt x="74" y="260"/>
                  </a:cubicBezTo>
                  <a:cubicBezTo>
                    <a:pt x="19" y="334"/>
                    <a:pt x="0" y="371"/>
                    <a:pt x="74" y="463"/>
                  </a:cubicBezTo>
                  <a:cubicBezTo>
                    <a:pt x="74" y="463"/>
                    <a:pt x="55" y="408"/>
                    <a:pt x="93" y="426"/>
                  </a:cubicBezTo>
                  <a:cubicBezTo>
                    <a:pt x="130" y="426"/>
                    <a:pt x="222" y="463"/>
                    <a:pt x="260" y="445"/>
                  </a:cubicBezTo>
                  <a:cubicBezTo>
                    <a:pt x="296" y="408"/>
                    <a:pt x="278" y="334"/>
                    <a:pt x="334" y="389"/>
                  </a:cubicBezTo>
                  <a:cubicBezTo>
                    <a:pt x="390" y="426"/>
                    <a:pt x="334" y="389"/>
                    <a:pt x="334" y="389"/>
                  </a:cubicBezTo>
                  <a:cubicBezTo>
                    <a:pt x="334" y="389"/>
                    <a:pt x="352" y="315"/>
                    <a:pt x="371" y="296"/>
                  </a:cubicBezTo>
                  <a:cubicBezTo>
                    <a:pt x="408" y="260"/>
                    <a:pt x="464" y="148"/>
                    <a:pt x="482" y="130"/>
                  </a:cubicBezTo>
                  <a:cubicBezTo>
                    <a:pt x="519" y="92"/>
                    <a:pt x="501" y="18"/>
                    <a:pt x="445" y="37"/>
                  </a:cubicBezTo>
                  <a:cubicBezTo>
                    <a:pt x="390" y="37"/>
                    <a:pt x="371" y="0"/>
                    <a:pt x="278" y="74"/>
                  </a:cubicBezTo>
                  <a:cubicBezTo>
                    <a:pt x="185" y="130"/>
                    <a:pt x="185" y="130"/>
                    <a:pt x="185" y="130"/>
                  </a:cubicBezTo>
                  <a:cubicBezTo>
                    <a:pt x="185" y="130"/>
                    <a:pt x="148" y="166"/>
                    <a:pt x="130" y="148"/>
                  </a:cubicBezTo>
                </a:path>
              </a:pathLst>
            </a:custGeom>
            <a:grpFill/>
            <a:ln w="6480" cap="flat">
              <a:solidFill>
                <a:schemeClr val="bg2"/>
              </a:solidFill>
              <a:round/>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7" name="Freeform 95"/>
            <p:cNvSpPr>
              <a:spLocks noChangeArrowheads="1"/>
            </p:cNvSpPr>
            <p:nvPr/>
          </p:nvSpPr>
          <p:spPr bwMode="auto">
            <a:xfrm>
              <a:off x="6692900" y="5195888"/>
              <a:ext cx="33338" cy="53975"/>
            </a:xfrm>
            <a:custGeom>
              <a:avLst/>
              <a:gdLst>
                <a:gd name="T0" fmla="*/ 37 w 94"/>
                <a:gd name="T1" fmla="*/ 18 h 149"/>
                <a:gd name="T2" fmla="*/ 37 w 94"/>
                <a:gd name="T3" fmla="*/ 18 h 149"/>
                <a:gd name="T4" fmla="*/ 18 w 94"/>
                <a:gd name="T5" fmla="*/ 111 h 149"/>
                <a:gd name="T6" fmla="*/ 93 w 94"/>
                <a:gd name="T7" fmla="*/ 148 h 149"/>
                <a:gd name="T8" fmla="*/ 37 w 94"/>
                <a:gd name="T9" fmla="*/ 18 h 149"/>
              </a:gdLst>
              <a:ahLst/>
              <a:cxnLst>
                <a:cxn ang="0">
                  <a:pos x="T0" y="T1"/>
                </a:cxn>
                <a:cxn ang="0">
                  <a:pos x="T2" y="T3"/>
                </a:cxn>
                <a:cxn ang="0">
                  <a:pos x="T4" y="T5"/>
                </a:cxn>
                <a:cxn ang="0">
                  <a:pos x="T6" y="T7"/>
                </a:cxn>
                <a:cxn ang="0">
                  <a:pos x="T8" y="T9"/>
                </a:cxn>
              </a:cxnLst>
              <a:rect l="0" t="0" r="r" b="b"/>
              <a:pathLst>
                <a:path w="94" h="149">
                  <a:moveTo>
                    <a:pt x="37" y="18"/>
                  </a:moveTo>
                  <a:lnTo>
                    <a:pt x="37" y="18"/>
                  </a:lnTo>
                  <a:cubicBezTo>
                    <a:pt x="37" y="18"/>
                    <a:pt x="0" y="92"/>
                    <a:pt x="18" y="111"/>
                  </a:cubicBezTo>
                  <a:cubicBezTo>
                    <a:pt x="37" y="111"/>
                    <a:pt x="93" y="148"/>
                    <a:pt x="93" y="148"/>
                  </a:cubicBezTo>
                  <a:cubicBezTo>
                    <a:pt x="93" y="148"/>
                    <a:pt x="74" y="0"/>
                    <a:pt x="37" y="18"/>
                  </a:cubicBezTo>
                </a:path>
              </a:pathLst>
            </a:custGeom>
            <a:grpFill/>
            <a:ln w="9525" cap="flat">
              <a:solidFill>
                <a:schemeClr val="bg2"/>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8" name="Freeform 96"/>
            <p:cNvSpPr>
              <a:spLocks noChangeArrowheads="1"/>
            </p:cNvSpPr>
            <p:nvPr/>
          </p:nvSpPr>
          <p:spPr bwMode="auto">
            <a:xfrm>
              <a:off x="6765925" y="5227638"/>
              <a:ext cx="39688" cy="47625"/>
            </a:xfrm>
            <a:custGeom>
              <a:avLst/>
              <a:gdLst>
                <a:gd name="T0" fmla="*/ 111 w 112"/>
                <a:gd name="T1" fmla="*/ 112 h 131"/>
                <a:gd name="T2" fmla="*/ 111 w 112"/>
                <a:gd name="T3" fmla="*/ 112 h 131"/>
                <a:gd name="T4" fmla="*/ 0 w 112"/>
                <a:gd name="T5" fmla="*/ 38 h 131"/>
                <a:gd name="T6" fmla="*/ 19 w 112"/>
                <a:gd name="T7" fmla="*/ 112 h 131"/>
                <a:gd name="T8" fmla="*/ 111 w 112"/>
                <a:gd name="T9" fmla="*/ 112 h 131"/>
              </a:gdLst>
              <a:ahLst/>
              <a:cxnLst>
                <a:cxn ang="0">
                  <a:pos x="T0" y="T1"/>
                </a:cxn>
                <a:cxn ang="0">
                  <a:pos x="T2" y="T3"/>
                </a:cxn>
                <a:cxn ang="0">
                  <a:pos x="T4" y="T5"/>
                </a:cxn>
                <a:cxn ang="0">
                  <a:pos x="T6" y="T7"/>
                </a:cxn>
                <a:cxn ang="0">
                  <a:pos x="T8" y="T9"/>
                </a:cxn>
              </a:cxnLst>
              <a:rect l="0" t="0" r="r" b="b"/>
              <a:pathLst>
                <a:path w="112" h="131">
                  <a:moveTo>
                    <a:pt x="111" y="112"/>
                  </a:moveTo>
                  <a:lnTo>
                    <a:pt x="111" y="112"/>
                  </a:lnTo>
                  <a:cubicBezTo>
                    <a:pt x="111" y="112"/>
                    <a:pt x="19" y="0"/>
                    <a:pt x="0" y="38"/>
                  </a:cubicBezTo>
                  <a:cubicBezTo>
                    <a:pt x="0" y="38"/>
                    <a:pt x="0" y="130"/>
                    <a:pt x="19" y="112"/>
                  </a:cubicBezTo>
                  <a:lnTo>
                    <a:pt x="111" y="112"/>
                  </a:lnTo>
                </a:path>
              </a:pathLst>
            </a:custGeom>
            <a:grpFill/>
            <a:ln w="9525" cap="flat">
              <a:solidFill>
                <a:srgbClr val="221F1F"/>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9" name="Freeform 97"/>
            <p:cNvSpPr>
              <a:spLocks noChangeArrowheads="1"/>
            </p:cNvSpPr>
            <p:nvPr/>
          </p:nvSpPr>
          <p:spPr bwMode="auto">
            <a:xfrm>
              <a:off x="6765925" y="5227638"/>
              <a:ext cx="39688" cy="47625"/>
            </a:xfrm>
            <a:custGeom>
              <a:avLst/>
              <a:gdLst>
                <a:gd name="T0" fmla="*/ 111 w 112"/>
                <a:gd name="T1" fmla="*/ 112 h 131"/>
                <a:gd name="T2" fmla="*/ 111 w 112"/>
                <a:gd name="T3" fmla="*/ 112 h 131"/>
                <a:gd name="T4" fmla="*/ 0 w 112"/>
                <a:gd name="T5" fmla="*/ 38 h 131"/>
                <a:gd name="T6" fmla="*/ 19 w 112"/>
                <a:gd name="T7" fmla="*/ 112 h 131"/>
              </a:gdLst>
              <a:ahLst/>
              <a:cxnLst>
                <a:cxn ang="0">
                  <a:pos x="T0" y="T1"/>
                </a:cxn>
                <a:cxn ang="0">
                  <a:pos x="T2" y="T3"/>
                </a:cxn>
                <a:cxn ang="0">
                  <a:pos x="T4" y="T5"/>
                </a:cxn>
                <a:cxn ang="0">
                  <a:pos x="T6" y="T7"/>
                </a:cxn>
              </a:cxnLst>
              <a:rect l="0" t="0" r="r" b="b"/>
              <a:pathLst>
                <a:path w="112" h="131">
                  <a:moveTo>
                    <a:pt x="111" y="112"/>
                  </a:moveTo>
                  <a:lnTo>
                    <a:pt x="111" y="112"/>
                  </a:lnTo>
                  <a:cubicBezTo>
                    <a:pt x="111" y="112"/>
                    <a:pt x="19" y="0"/>
                    <a:pt x="0" y="38"/>
                  </a:cubicBezTo>
                  <a:cubicBezTo>
                    <a:pt x="0" y="38"/>
                    <a:pt x="0" y="130"/>
                    <a:pt x="19" y="112"/>
                  </a:cubicBezTo>
                </a:path>
              </a:pathLst>
            </a:custGeom>
            <a:grpFill/>
            <a:ln w="6480" cap="flat">
              <a:solidFill>
                <a:schemeClr val="bg2"/>
              </a:solidFill>
              <a:round/>
              <a:headEnd/>
              <a:tailEnd/>
            </a:ln>
            <a:effectLst/>
            <a:extLst>
              <a:ext uri="{AF507438-7753-43e0-B8FC-AC1667EBCBE1}"/>
            </a:extLst>
          </p:spPr>
          <p:txBody>
            <a:bodyPr/>
            <a:lstStyle/>
            <a:p>
              <a:pPr defTabSz="1828434" eaLnBrk="1" fontAlgn="auto" hangingPunct="1">
                <a:spcBef>
                  <a:spcPts val="0"/>
                </a:spcBef>
                <a:spcAft>
                  <a:spcPts val="0"/>
                </a:spcAft>
                <a:defRPr/>
              </a:pPr>
              <a:endParaRPr lang="en-US">
                <a:latin typeface="Montserrat" charset="0"/>
              </a:endParaRPr>
            </a:p>
          </p:txBody>
        </p:sp>
      </p:grpSp>
      <p:sp>
        <p:nvSpPr>
          <p:cNvPr id="118" name="TextBox 117"/>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AFRICA EDITABLE MAP</a:t>
            </a:r>
            <a:endParaRPr lang="en-US" sz="9600" spc="600" dirty="0">
              <a:solidFill>
                <a:schemeClr val="tx2"/>
              </a:solidFill>
              <a:latin typeface="Montserrat" charset="0"/>
              <a:ea typeface="Montserrat" charset="0"/>
              <a:cs typeface="Montserrat" charset="0"/>
            </a:endParaRPr>
          </a:p>
        </p:txBody>
      </p:sp>
      <p:sp>
        <p:nvSpPr>
          <p:cNvPr id="119" name="TextBox 11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20" name="TextBox 119"/>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104" name="Group 103"/>
          <p:cNvGrpSpPr/>
          <p:nvPr/>
        </p:nvGrpSpPr>
        <p:grpSpPr>
          <a:xfrm>
            <a:off x="11937178" y="4338259"/>
            <a:ext cx="11003809" cy="6612521"/>
            <a:chOff x="11972291" y="4332249"/>
            <a:chExt cx="12640147" cy="7595846"/>
          </a:xfrm>
        </p:grpSpPr>
        <p:sp>
          <p:nvSpPr>
            <p:cNvPr id="105" name="Rectangle 104"/>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6" name="Rectangle 105"/>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7" name="TextBox 106"/>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108" name="Rectangle 107"/>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9" name="Rectangle 108"/>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10" name="TextBox 109"/>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111" name="Rectangle 110"/>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12" name="Rectangle 111"/>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13" name="TextBox 112"/>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121" name="Rectangle 120"/>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22" name="Rectangle 121"/>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23" name="TextBox 122"/>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128" name="TextBox 127"/>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85923382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4046986" y="3295622"/>
            <a:ext cx="16306282" cy="7360700"/>
            <a:chOff x="5081173" y="7575550"/>
            <a:chExt cx="7051215" cy="3182938"/>
          </a:xfrm>
          <a:solidFill>
            <a:schemeClr val="bg1">
              <a:lumMod val="85000"/>
            </a:schemeClr>
          </a:solidFill>
        </p:grpSpPr>
        <p:sp>
          <p:nvSpPr>
            <p:cNvPr id="59" name="Freeform 73"/>
            <p:cNvSpPr>
              <a:spLocks noChangeArrowheads="1"/>
            </p:cNvSpPr>
            <p:nvPr/>
          </p:nvSpPr>
          <p:spPr bwMode="auto">
            <a:xfrm>
              <a:off x="9654461" y="7575550"/>
              <a:ext cx="2477927" cy="1287462"/>
            </a:xfrm>
            <a:custGeom>
              <a:avLst/>
              <a:gdLst>
                <a:gd name="T0" fmla="*/ 3734 w 6884"/>
                <a:gd name="T1" fmla="*/ 3513 h 3577"/>
                <a:gd name="T2" fmla="*/ 3781 w 6884"/>
                <a:gd name="T3" fmla="*/ 3544 h 3577"/>
                <a:gd name="T4" fmla="*/ 4784 w 6884"/>
                <a:gd name="T5" fmla="*/ 1609 h 3577"/>
                <a:gd name="T6" fmla="*/ 4789 w 6884"/>
                <a:gd name="T7" fmla="*/ 1704 h 3577"/>
                <a:gd name="T8" fmla="*/ 4863 w 6884"/>
                <a:gd name="T9" fmla="*/ 1767 h 3577"/>
                <a:gd name="T10" fmla="*/ 5364 w 6884"/>
                <a:gd name="T11" fmla="*/ 2210 h 3577"/>
                <a:gd name="T12" fmla="*/ 5005 w 6884"/>
                <a:gd name="T13" fmla="*/ 1756 h 3577"/>
                <a:gd name="T14" fmla="*/ 4884 w 6884"/>
                <a:gd name="T15" fmla="*/ 1440 h 3577"/>
                <a:gd name="T16" fmla="*/ 4689 w 6884"/>
                <a:gd name="T17" fmla="*/ 1002 h 3577"/>
                <a:gd name="T18" fmla="*/ 4446 w 6884"/>
                <a:gd name="T19" fmla="*/ 675 h 3577"/>
                <a:gd name="T20" fmla="*/ 4478 w 6884"/>
                <a:gd name="T21" fmla="*/ 738 h 3577"/>
                <a:gd name="T22" fmla="*/ 4525 w 6884"/>
                <a:gd name="T23" fmla="*/ 818 h 3577"/>
                <a:gd name="T24" fmla="*/ 4652 w 6884"/>
                <a:gd name="T25" fmla="*/ 1108 h 3577"/>
                <a:gd name="T26" fmla="*/ 4784 w 6884"/>
                <a:gd name="T27" fmla="*/ 1271 h 3577"/>
                <a:gd name="T28" fmla="*/ 4878 w 6884"/>
                <a:gd name="T29" fmla="*/ 1419 h 3577"/>
                <a:gd name="T30" fmla="*/ 6218 w 6884"/>
                <a:gd name="T31" fmla="*/ 2310 h 3577"/>
                <a:gd name="T32" fmla="*/ 6445 w 6884"/>
                <a:gd name="T33" fmla="*/ 2558 h 3577"/>
                <a:gd name="T34" fmla="*/ 6651 w 6884"/>
                <a:gd name="T35" fmla="*/ 2605 h 3577"/>
                <a:gd name="T36" fmla="*/ 6603 w 6884"/>
                <a:gd name="T37" fmla="*/ 2484 h 3577"/>
                <a:gd name="T38" fmla="*/ 6345 w 6884"/>
                <a:gd name="T39" fmla="*/ 2321 h 3577"/>
                <a:gd name="T40" fmla="*/ 6878 w 6884"/>
                <a:gd name="T41" fmla="*/ 2764 h 3577"/>
                <a:gd name="T42" fmla="*/ 6756 w 6884"/>
                <a:gd name="T43" fmla="*/ 2685 h 3577"/>
                <a:gd name="T44" fmla="*/ 6883 w 6884"/>
                <a:gd name="T45" fmla="*/ 2574 h 3577"/>
                <a:gd name="T46" fmla="*/ 6234 w 6884"/>
                <a:gd name="T47" fmla="*/ 2727 h 3577"/>
                <a:gd name="T48" fmla="*/ 6160 w 6884"/>
                <a:gd name="T49" fmla="*/ 2853 h 3577"/>
                <a:gd name="T50" fmla="*/ 6841 w 6884"/>
                <a:gd name="T51" fmla="*/ 3043 h 3577"/>
                <a:gd name="T52" fmla="*/ 6614 w 6884"/>
                <a:gd name="T53" fmla="*/ 3249 h 3577"/>
                <a:gd name="T54" fmla="*/ 6493 w 6884"/>
                <a:gd name="T55" fmla="*/ 3402 h 3577"/>
                <a:gd name="T56" fmla="*/ 6313 w 6884"/>
                <a:gd name="T57" fmla="*/ 3576 h 3577"/>
                <a:gd name="T58" fmla="*/ 6672 w 6884"/>
                <a:gd name="T59" fmla="*/ 3307 h 3577"/>
                <a:gd name="T60" fmla="*/ 73 w 6884"/>
                <a:gd name="T61" fmla="*/ 32 h 3577"/>
                <a:gd name="T62" fmla="*/ 31 w 6884"/>
                <a:gd name="T63" fmla="*/ 121 h 3577"/>
                <a:gd name="T64" fmla="*/ 79 w 6884"/>
                <a:gd name="T65" fmla="*/ 221 h 3577"/>
                <a:gd name="T66" fmla="*/ 52 w 6884"/>
                <a:gd name="T67" fmla="*/ 306 h 3577"/>
                <a:gd name="T68" fmla="*/ 269 w 6884"/>
                <a:gd name="T69" fmla="*/ 364 h 3577"/>
                <a:gd name="T70" fmla="*/ 158 w 6884"/>
                <a:gd name="T71" fmla="*/ 385 h 3577"/>
                <a:gd name="T72" fmla="*/ 237 w 6884"/>
                <a:gd name="T73" fmla="*/ 459 h 3577"/>
                <a:gd name="T74" fmla="*/ 168 w 6884"/>
                <a:gd name="T75" fmla="*/ 496 h 3577"/>
                <a:gd name="T76" fmla="*/ 385 w 6884"/>
                <a:gd name="T77" fmla="*/ 522 h 3577"/>
                <a:gd name="T78" fmla="*/ 416 w 6884"/>
                <a:gd name="T79" fmla="*/ 348 h 3577"/>
                <a:gd name="T80" fmla="*/ 527 w 6884"/>
                <a:gd name="T81" fmla="*/ 153 h 3577"/>
                <a:gd name="T82" fmla="*/ 2726 w 6884"/>
                <a:gd name="T83" fmla="*/ 105 h 3577"/>
                <a:gd name="T84" fmla="*/ 2832 w 6884"/>
                <a:gd name="T85" fmla="*/ 253 h 3577"/>
                <a:gd name="T86" fmla="*/ 2848 w 6884"/>
                <a:gd name="T87" fmla="*/ 316 h 3577"/>
                <a:gd name="T88" fmla="*/ 2959 w 6884"/>
                <a:gd name="T89" fmla="*/ 385 h 3577"/>
                <a:gd name="T90" fmla="*/ 3054 w 6884"/>
                <a:gd name="T91" fmla="*/ 480 h 3577"/>
                <a:gd name="T92" fmla="*/ 3159 w 6884"/>
                <a:gd name="T93" fmla="*/ 575 h 3577"/>
                <a:gd name="T94" fmla="*/ 3201 w 6884"/>
                <a:gd name="T95" fmla="*/ 696 h 3577"/>
                <a:gd name="T96" fmla="*/ 3196 w 6884"/>
                <a:gd name="T97" fmla="*/ 612 h 3577"/>
                <a:gd name="T98" fmla="*/ 3370 w 6884"/>
                <a:gd name="T99" fmla="*/ 707 h 3577"/>
                <a:gd name="T100" fmla="*/ 3613 w 6884"/>
                <a:gd name="T101" fmla="*/ 928 h 3577"/>
                <a:gd name="T102" fmla="*/ 3834 w 6884"/>
                <a:gd name="T103" fmla="*/ 1102 h 3577"/>
                <a:gd name="T104" fmla="*/ 3623 w 6884"/>
                <a:gd name="T105" fmla="*/ 1050 h 3577"/>
                <a:gd name="T106" fmla="*/ 3597 w 6884"/>
                <a:gd name="T107" fmla="*/ 976 h 3577"/>
                <a:gd name="T108" fmla="*/ 3217 w 6884"/>
                <a:gd name="T109" fmla="*/ 802 h 3577"/>
                <a:gd name="T110" fmla="*/ 3222 w 6884"/>
                <a:gd name="T111" fmla="*/ 670 h 3577"/>
                <a:gd name="T112" fmla="*/ 3919 w 6884"/>
                <a:gd name="T113" fmla="*/ 1134 h 3577"/>
                <a:gd name="T114" fmla="*/ 4114 w 6884"/>
                <a:gd name="T115" fmla="*/ 1176 h 3577"/>
                <a:gd name="T116" fmla="*/ 5897 w 6884"/>
                <a:gd name="T117" fmla="*/ 100 h 3577"/>
                <a:gd name="T118" fmla="*/ 5148 w 6884"/>
                <a:gd name="T119" fmla="*/ 659 h 3577"/>
                <a:gd name="T120" fmla="*/ 5401 w 6884"/>
                <a:gd name="T121" fmla="*/ 638 h 3577"/>
                <a:gd name="T122" fmla="*/ 5369 w 6884"/>
                <a:gd name="T123" fmla="*/ 728 h 3577"/>
                <a:gd name="T124" fmla="*/ 4836 w 6884"/>
                <a:gd name="T125" fmla="*/ 338 h 3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84" h="3577">
                  <a:moveTo>
                    <a:pt x="3718" y="3407"/>
                  </a:moveTo>
                  <a:lnTo>
                    <a:pt x="3718" y="3407"/>
                  </a:lnTo>
                  <a:cubicBezTo>
                    <a:pt x="3718" y="3391"/>
                    <a:pt x="3718" y="3391"/>
                    <a:pt x="3718" y="3391"/>
                  </a:cubicBezTo>
                  <a:cubicBezTo>
                    <a:pt x="3713" y="3391"/>
                    <a:pt x="3713" y="3391"/>
                    <a:pt x="3713" y="3391"/>
                  </a:cubicBezTo>
                  <a:cubicBezTo>
                    <a:pt x="3713" y="3402"/>
                    <a:pt x="3713" y="3413"/>
                    <a:pt x="3702" y="3423"/>
                  </a:cubicBezTo>
                  <a:cubicBezTo>
                    <a:pt x="3723" y="3439"/>
                    <a:pt x="3718" y="3460"/>
                    <a:pt x="3723" y="3481"/>
                  </a:cubicBezTo>
                  <a:cubicBezTo>
                    <a:pt x="3729" y="3497"/>
                    <a:pt x="3734" y="3502"/>
                    <a:pt x="3734" y="3513"/>
                  </a:cubicBezTo>
                  <a:lnTo>
                    <a:pt x="3734" y="3513"/>
                  </a:lnTo>
                  <a:cubicBezTo>
                    <a:pt x="3729" y="3507"/>
                    <a:pt x="3723" y="3502"/>
                    <a:pt x="3718" y="3502"/>
                  </a:cubicBezTo>
                  <a:cubicBezTo>
                    <a:pt x="3713" y="3502"/>
                    <a:pt x="3713" y="3502"/>
                    <a:pt x="3713" y="3502"/>
                  </a:cubicBezTo>
                  <a:cubicBezTo>
                    <a:pt x="3723" y="3518"/>
                    <a:pt x="3729" y="3529"/>
                    <a:pt x="3734" y="3544"/>
                  </a:cubicBezTo>
                  <a:cubicBezTo>
                    <a:pt x="3739" y="3539"/>
                    <a:pt x="3745" y="3534"/>
                    <a:pt x="3750" y="3534"/>
                  </a:cubicBezTo>
                  <a:cubicBezTo>
                    <a:pt x="3766" y="3534"/>
                    <a:pt x="3771" y="3544"/>
                    <a:pt x="3781" y="3544"/>
                  </a:cubicBezTo>
                  <a:lnTo>
                    <a:pt x="3781" y="3544"/>
                  </a:lnTo>
                  <a:cubicBezTo>
                    <a:pt x="3781" y="3523"/>
                    <a:pt x="3766" y="3513"/>
                    <a:pt x="3755" y="3497"/>
                  </a:cubicBezTo>
                  <a:cubicBezTo>
                    <a:pt x="3739" y="3481"/>
                    <a:pt x="3739" y="3465"/>
                    <a:pt x="3734" y="3444"/>
                  </a:cubicBezTo>
                  <a:cubicBezTo>
                    <a:pt x="3729" y="3428"/>
                    <a:pt x="3718" y="3423"/>
                    <a:pt x="3718" y="3407"/>
                  </a:cubicBezTo>
                  <a:close/>
                  <a:moveTo>
                    <a:pt x="4805" y="1566"/>
                  </a:moveTo>
                  <a:lnTo>
                    <a:pt x="4805" y="1566"/>
                  </a:lnTo>
                  <a:cubicBezTo>
                    <a:pt x="4799" y="1566"/>
                    <a:pt x="4799" y="1566"/>
                    <a:pt x="4794" y="1566"/>
                  </a:cubicBezTo>
                  <a:cubicBezTo>
                    <a:pt x="4789" y="1582"/>
                    <a:pt x="4789" y="1593"/>
                    <a:pt x="4784" y="1609"/>
                  </a:cubicBezTo>
                  <a:cubicBezTo>
                    <a:pt x="4799" y="1609"/>
                    <a:pt x="4810" y="1609"/>
                    <a:pt x="4821" y="1614"/>
                  </a:cubicBezTo>
                  <a:cubicBezTo>
                    <a:pt x="4852" y="1625"/>
                    <a:pt x="4863" y="1646"/>
                    <a:pt x="4884" y="1667"/>
                  </a:cubicBezTo>
                  <a:cubicBezTo>
                    <a:pt x="4915" y="1693"/>
                    <a:pt x="4947" y="1709"/>
                    <a:pt x="4947" y="1751"/>
                  </a:cubicBezTo>
                  <a:cubicBezTo>
                    <a:pt x="4947" y="1756"/>
                    <a:pt x="4942" y="1762"/>
                    <a:pt x="4937" y="1762"/>
                  </a:cubicBezTo>
                  <a:cubicBezTo>
                    <a:pt x="4889" y="1762"/>
                    <a:pt x="4873" y="1730"/>
                    <a:pt x="4831" y="1714"/>
                  </a:cubicBezTo>
                  <a:cubicBezTo>
                    <a:pt x="4821" y="1709"/>
                    <a:pt x="4821" y="1693"/>
                    <a:pt x="4805" y="1693"/>
                  </a:cubicBezTo>
                  <a:cubicBezTo>
                    <a:pt x="4799" y="1693"/>
                    <a:pt x="4794" y="1704"/>
                    <a:pt x="4789" y="1704"/>
                  </a:cubicBezTo>
                  <a:cubicBezTo>
                    <a:pt x="4773" y="1704"/>
                    <a:pt x="4763" y="1688"/>
                    <a:pt x="4747" y="1683"/>
                  </a:cubicBezTo>
                  <a:cubicBezTo>
                    <a:pt x="4726" y="1667"/>
                    <a:pt x="4704" y="1661"/>
                    <a:pt x="4699" y="1640"/>
                  </a:cubicBezTo>
                  <a:cubicBezTo>
                    <a:pt x="4699" y="1619"/>
                    <a:pt x="4704" y="1603"/>
                    <a:pt x="4683" y="1588"/>
                  </a:cubicBezTo>
                  <a:cubicBezTo>
                    <a:pt x="4673" y="1603"/>
                    <a:pt x="4657" y="1609"/>
                    <a:pt x="4657" y="1630"/>
                  </a:cubicBezTo>
                  <a:cubicBezTo>
                    <a:pt x="4673" y="1635"/>
                    <a:pt x="4683" y="1651"/>
                    <a:pt x="4699" y="1661"/>
                  </a:cubicBezTo>
                  <a:cubicBezTo>
                    <a:pt x="4720" y="1672"/>
                    <a:pt x="4731" y="1677"/>
                    <a:pt x="4752" y="1688"/>
                  </a:cubicBezTo>
                  <a:cubicBezTo>
                    <a:pt x="4799" y="1714"/>
                    <a:pt x="4815" y="1740"/>
                    <a:pt x="4863" y="1767"/>
                  </a:cubicBezTo>
                  <a:cubicBezTo>
                    <a:pt x="4942" y="1809"/>
                    <a:pt x="5005" y="1788"/>
                    <a:pt x="5089" y="1825"/>
                  </a:cubicBezTo>
                  <a:cubicBezTo>
                    <a:pt x="5126" y="1841"/>
                    <a:pt x="5132" y="1872"/>
                    <a:pt x="5148" y="1909"/>
                  </a:cubicBezTo>
                  <a:cubicBezTo>
                    <a:pt x="5169" y="1957"/>
                    <a:pt x="5184" y="1983"/>
                    <a:pt x="5211" y="2025"/>
                  </a:cubicBezTo>
                  <a:cubicBezTo>
                    <a:pt x="5232" y="2057"/>
                    <a:pt x="5232" y="2078"/>
                    <a:pt x="5248" y="2115"/>
                  </a:cubicBezTo>
                  <a:cubicBezTo>
                    <a:pt x="5274" y="2168"/>
                    <a:pt x="5300" y="2194"/>
                    <a:pt x="5311" y="2252"/>
                  </a:cubicBezTo>
                  <a:cubicBezTo>
                    <a:pt x="5327" y="2247"/>
                    <a:pt x="5332" y="2242"/>
                    <a:pt x="5343" y="2231"/>
                  </a:cubicBezTo>
                  <a:cubicBezTo>
                    <a:pt x="5353" y="2226"/>
                    <a:pt x="5364" y="2220"/>
                    <a:pt x="5364" y="2210"/>
                  </a:cubicBezTo>
                  <a:cubicBezTo>
                    <a:pt x="5364" y="2189"/>
                    <a:pt x="5348" y="2178"/>
                    <a:pt x="5343" y="2157"/>
                  </a:cubicBezTo>
                  <a:cubicBezTo>
                    <a:pt x="5327" y="2120"/>
                    <a:pt x="5337" y="2094"/>
                    <a:pt x="5327" y="2057"/>
                  </a:cubicBezTo>
                  <a:cubicBezTo>
                    <a:pt x="5332" y="2015"/>
                    <a:pt x="5332" y="2015"/>
                    <a:pt x="5332" y="2015"/>
                  </a:cubicBezTo>
                  <a:cubicBezTo>
                    <a:pt x="5327" y="1957"/>
                    <a:pt x="5295" y="1930"/>
                    <a:pt x="5258" y="1883"/>
                  </a:cubicBezTo>
                  <a:cubicBezTo>
                    <a:pt x="5232" y="1846"/>
                    <a:pt x="5206" y="1835"/>
                    <a:pt x="5174" y="1809"/>
                  </a:cubicBezTo>
                  <a:cubicBezTo>
                    <a:pt x="5126" y="1772"/>
                    <a:pt x="5095" y="1756"/>
                    <a:pt x="5037" y="1756"/>
                  </a:cubicBezTo>
                  <a:cubicBezTo>
                    <a:pt x="5005" y="1756"/>
                    <a:pt x="5005" y="1756"/>
                    <a:pt x="5005" y="1756"/>
                  </a:cubicBezTo>
                  <a:cubicBezTo>
                    <a:pt x="4984" y="1756"/>
                    <a:pt x="4984" y="1735"/>
                    <a:pt x="4968" y="1719"/>
                  </a:cubicBezTo>
                  <a:cubicBezTo>
                    <a:pt x="4952" y="1698"/>
                    <a:pt x="4942" y="1688"/>
                    <a:pt x="4926" y="1667"/>
                  </a:cubicBezTo>
                  <a:cubicBezTo>
                    <a:pt x="4900" y="1640"/>
                    <a:pt x="4905" y="1614"/>
                    <a:pt x="4905" y="1577"/>
                  </a:cubicBezTo>
                  <a:cubicBezTo>
                    <a:pt x="4905" y="1572"/>
                    <a:pt x="4905" y="1572"/>
                    <a:pt x="4905" y="1572"/>
                  </a:cubicBezTo>
                  <a:cubicBezTo>
                    <a:pt x="4905" y="1551"/>
                    <a:pt x="4894" y="1545"/>
                    <a:pt x="4894" y="1524"/>
                  </a:cubicBezTo>
                  <a:cubicBezTo>
                    <a:pt x="4894" y="1493"/>
                    <a:pt x="4894" y="1493"/>
                    <a:pt x="4894" y="1493"/>
                  </a:cubicBezTo>
                  <a:cubicBezTo>
                    <a:pt x="4884" y="1440"/>
                    <a:pt x="4884" y="1440"/>
                    <a:pt x="4884" y="1440"/>
                  </a:cubicBezTo>
                  <a:cubicBezTo>
                    <a:pt x="4884" y="1435"/>
                    <a:pt x="4889" y="1429"/>
                    <a:pt x="4889" y="1424"/>
                  </a:cubicBezTo>
                  <a:cubicBezTo>
                    <a:pt x="4889" y="1382"/>
                    <a:pt x="4873" y="1361"/>
                    <a:pt x="4852" y="1324"/>
                  </a:cubicBezTo>
                  <a:cubicBezTo>
                    <a:pt x="4847" y="1313"/>
                    <a:pt x="4831" y="1308"/>
                    <a:pt x="4831" y="1297"/>
                  </a:cubicBezTo>
                  <a:cubicBezTo>
                    <a:pt x="4831" y="1292"/>
                    <a:pt x="4836" y="1287"/>
                    <a:pt x="4836" y="1282"/>
                  </a:cubicBezTo>
                  <a:cubicBezTo>
                    <a:pt x="4836" y="1234"/>
                    <a:pt x="4799" y="1213"/>
                    <a:pt x="4768" y="1171"/>
                  </a:cubicBezTo>
                  <a:cubicBezTo>
                    <a:pt x="4747" y="1144"/>
                    <a:pt x="4741" y="1123"/>
                    <a:pt x="4726" y="1092"/>
                  </a:cubicBezTo>
                  <a:cubicBezTo>
                    <a:pt x="4710" y="1055"/>
                    <a:pt x="4689" y="1039"/>
                    <a:pt x="4689" y="1002"/>
                  </a:cubicBezTo>
                  <a:cubicBezTo>
                    <a:pt x="4689" y="965"/>
                    <a:pt x="4689" y="965"/>
                    <a:pt x="4689" y="965"/>
                  </a:cubicBezTo>
                  <a:cubicBezTo>
                    <a:pt x="4689" y="934"/>
                    <a:pt x="4662" y="918"/>
                    <a:pt x="4641" y="897"/>
                  </a:cubicBezTo>
                  <a:cubicBezTo>
                    <a:pt x="4610" y="865"/>
                    <a:pt x="4594" y="849"/>
                    <a:pt x="4578" y="812"/>
                  </a:cubicBezTo>
                  <a:cubicBezTo>
                    <a:pt x="4562" y="786"/>
                    <a:pt x="4567" y="765"/>
                    <a:pt x="4552" y="738"/>
                  </a:cubicBezTo>
                  <a:cubicBezTo>
                    <a:pt x="4536" y="696"/>
                    <a:pt x="4520" y="670"/>
                    <a:pt x="4483" y="649"/>
                  </a:cubicBezTo>
                  <a:cubicBezTo>
                    <a:pt x="4467" y="654"/>
                    <a:pt x="4462" y="659"/>
                    <a:pt x="4446" y="659"/>
                  </a:cubicBezTo>
                  <a:cubicBezTo>
                    <a:pt x="4446" y="664"/>
                    <a:pt x="4446" y="670"/>
                    <a:pt x="4446" y="675"/>
                  </a:cubicBezTo>
                  <a:cubicBezTo>
                    <a:pt x="4462" y="675"/>
                    <a:pt x="4478" y="675"/>
                    <a:pt x="4478" y="691"/>
                  </a:cubicBezTo>
                  <a:cubicBezTo>
                    <a:pt x="4478" y="701"/>
                    <a:pt x="4467" y="707"/>
                    <a:pt x="4462" y="712"/>
                  </a:cubicBezTo>
                  <a:cubicBezTo>
                    <a:pt x="4451" y="728"/>
                    <a:pt x="4451" y="744"/>
                    <a:pt x="4446" y="754"/>
                  </a:cubicBezTo>
                  <a:cubicBezTo>
                    <a:pt x="4451" y="744"/>
                    <a:pt x="4457" y="733"/>
                    <a:pt x="4467" y="723"/>
                  </a:cubicBezTo>
                  <a:cubicBezTo>
                    <a:pt x="4472" y="707"/>
                    <a:pt x="4472" y="691"/>
                    <a:pt x="4488" y="691"/>
                  </a:cubicBezTo>
                  <a:cubicBezTo>
                    <a:pt x="4499" y="691"/>
                    <a:pt x="4499" y="696"/>
                    <a:pt x="4499" y="707"/>
                  </a:cubicBezTo>
                  <a:cubicBezTo>
                    <a:pt x="4499" y="723"/>
                    <a:pt x="4488" y="723"/>
                    <a:pt x="4478" y="738"/>
                  </a:cubicBezTo>
                  <a:cubicBezTo>
                    <a:pt x="4462" y="754"/>
                    <a:pt x="4457" y="765"/>
                    <a:pt x="4451" y="786"/>
                  </a:cubicBezTo>
                  <a:cubicBezTo>
                    <a:pt x="4451" y="796"/>
                    <a:pt x="4499" y="733"/>
                    <a:pt x="4504" y="728"/>
                  </a:cubicBezTo>
                  <a:cubicBezTo>
                    <a:pt x="4515" y="733"/>
                    <a:pt x="4515" y="744"/>
                    <a:pt x="4515" y="760"/>
                  </a:cubicBezTo>
                  <a:cubicBezTo>
                    <a:pt x="4515" y="775"/>
                    <a:pt x="4515" y="781"/>
                    <a:pt x="4515" y="796"/>
                  </a:cubicBezTo>
                  <a:cubicBezTo>
                    <a:pt x="4515" y="807"/>
                    <a:pt x="4509" y="812"/>
                    <a:pt x="4509" y="823"/>
                  </a:cubicBezTo>
                  <a:cubicBezTo>
                    <a:pt x="4509" y="823"/>
                    <a:pt x="4509" y="823"/>
                    <a:pt x="4515" y="823"/>
                  </a:cubicBezTo>
                  <a:cubicBezTo>
                    <a:pt x="4520" y="823"/>
                    <a:pt x="4520" y="818"/>
                    <a:pt x="4525" y="818"/>
                  </a:cubicBezTo>
                  <a:cubicBezTo>
                    <a:pt x="4546" y="818"/>
                    <a:pt x="4557" y="839"/>
                    <a:pt x="4557" y="854"/>
                  </a:cubicBezTo>
                  <a:cubicBezTo>
                    <a:pt x="4557" y="860"/>
                    <a:pt x="4557" y="865"/>
                    <a:pt x="4557" y="870"/>
                  </a:cubicBezTo>
                  <a:cubicBezTo>
                    <a:pt x="4557" y="891"/>
                    <a:pt x="4573" y="897"/>
                    <a:pt x="4583" y="912"/>
                  </a:cubicBezTo>
                  <a:cubicBezTo>
                    <a:pt x="4599" y="934"/>
                    <a:pt x="4604" y="949"/>
                    <a:pt x="4604" y="970"/>
                  </a:cubicBezTo>
                  <a:cubicBezTo>
                    <a:pt x="4604" y="981"/>
                    <a:pt x="4604" y="986"/>
                    <a:pt x="4604" y="997"/>
                  </a:cubicBezTo>
                  <a:cubicBezTo>
                    <a:pt x="4604" y="1039"/>
                    <a:pt x="4657" y="1044"/>
                    <a:pt x="4657" y="1086"/>
                  </a:cubicBezTo>
                  <a:cubicBezTo>
                    <a:pt x="4657" y="1092"/>
                    <a:pt x="4652" y="1097"/>
                    <a:pt x="4652" y="1108"/>
                  </a:cubicBezTo>
                  <a:cubicBezTo>
                    <a:pt x="4652" y="1123"/>
                    <a:pt x="4667" y="1118"/>
                    <a:pt x="4678" y="1129"/>
                  </a:cubicBezTo>
                  <a:cubicBezTo>
                    <a:pt x="4694" y="1134"/>
                    <a:pt x="4694" y="1144"/>
                    <a:pt x="4694" y="1160"/>
                  </a:cubicBezTo>
                  <a:cubicBezTo>
                    <a:pt x="4699" y="1176"/>
                    <a:pt x="4710" y="1176"/>
                    <a:pt x="4720" y="1187"/>
                  </a:cubicBezTo>
                  <a:cubicBezTo>
                    <a:pt x="4720" y="1192"/>
                    <a:pt x="4720" y="1197"/>
                    <a:pt x="4726" y="1203"/>
                  </a:cubicBezTo>
                  <a:cubicBezTo>
                    <a:pt x="4731" y="1208"/>
                    <a:pt x="4736" y="1203"/>
                    <a:pt x="4747" y="1208"/>
                  </a:cubicBezTo>
                  <a:cubicBezTo>
                    <a:pt x="4773" y="1208"/>
                    <a:pt x="4799" y="1218"/>
                    <a:pt x="4799" y="1240"/>
                  </a:cubicBezTo>
                  <a:cubicBezTo>
                    <a:pt x="4799" y="1255"/>
                    <a:pt x="4784" y="1255"/>
                    <a:pt x="4784" y="1271"/>
                  </a:cubicBezTo>
                  <a:cubicBezTo>
                    <a:pt x="4789" y="1271"/>
                    <a:pt x="4789" y="1271"/>
                    <a:pt x="4789" y="1271"/>
                  </a:cubicBezTo>
                  <a:cubicBezTo>
                    <a:pt x="4794" y="1266"/>
                    <a:pt x="4794" y="1266"/>
                    <a:pt x="4799" y="1266"/>
                  </a:cubicBezTo>
                  <a:cubicBezTo>
                    <a:pt x="4821" y="1266"/>
                    <a:pt x="4821" y="1287"/>
                    <a:pt x="4826" y="1308"/>
                  </a:cubicBezTo>
                  <a:cubicBezTo>
                    <a:pt x="4836" y="1329"/>
                    <a:pt x="4847" y="1345"/>
                    <a:pt x="4847" y="1371"/>
                  </a:cubicBezTo>
                  <a:cubicBezTo>
                    <a:pt x="4847" y="1382"/>
                    <a:pt x="4842" y="1387"/>
                    <a:pt x="4842" y="1392"/>
                  </a:cubicBezTo>
                  <a:cubicBezTo>
                    <a:pt x="4842" y="1398"/>
                    <a:pt x="4847" y="1398"/>
                    <a:pt x="4847" y="1398"/>
                  </a:cubicBezTo>
                  <a:cubicBezTo>
                    <a:pt x="4863" y="1398"/>
                    <a:pt x="4878" y="1403"/>
                    <a:pt x="4878" y="1419"/>
                  </a:cubicBezTo>
                  <a:cubicBezTo>
                    <a:pt x="4878" y="1456"/>
                    <a:pt x="4815" y="1456"/>
                    <a:pt x="4815" y="1493"/>
                  </a:cubicBezTo>
                  <a:cubicBezTo>
                    <a:pt x="4815" y="1498"/>
                    <a:pt x="4821" y="1503"/>
                    <a:pt x="4821" y="1508"/>
                  </a:cubicBezTo>
                  <a:cubicBezTo>
                    <a:pt x="4810" y="1540"/>
                    <a:pt x="4810" y="1540"/>
                    <a:pt x="4810" y="1540"/>
                  </a:cubicBezTo>
                  <a:cubicBezTo>
                    <a:pt x="4815" y="1545"/>
                    <a:pt x="4815" y="1551"/>
                    <a:pt x="4815" y="1556"/>
                  </a:cubicBezTo>
                  <a:cubicBezTo>
                    <a:pt x="4815" y="1561"/>
                    <a:pt x="4810" y="1566"/>
                    <a:pt x="4805" y="1566"/>
                  </a:cubicBezTo>
                  <a:close/>
                  <a:moveTo>
                    <a:pt x="6218" y="2310"/>
                  </a:moveTo>
                  <a:lnTo>
                    <a:pt x="6218" y="2310"/>
                  </a:lnTo>
                  <a:cubicBezTo>
                    <a:pt x="6218" y="2410"/>
                    <a:pt x="6340" y="2442"/>
                    <a:pt x="6340" y="2542"/>
                  </a:cubicBezTo>
                  <a:cubicBezTo>
                    <a:pt x="6340" y="2553"/>
                    <a:pt x="6324" y="2558"/>
                    <a:pt x="6324" y="2569"/>
                  </a:cubicBezTo>
                  <a:cubicBezTo>
                    <a:pt x="6324" y="2569"/>
                    <a:pt x="6324" y="2574"/>
                    <a:pt x="6329" y="2574"/>
                  </a:cubicBezTo>
                  <a:cubicBezTo>
                    <a:pt x="6345" y="2574"/>
                    <a:pt x="6345" y="2553"/>
                    <a:pt x="6361" y="2542"/>
                  </a:cubicBezTo>
                  <a:cubicBezTo>
                    <a:pt x="6376" y="2537"/>
                    <a:pt x="6382" y="2526"/>
                    <a:pt x="6392" y="2511"/>
                  </a:cubicBezTo>
                  <a:cubicBezTo>
                    <a:pt x="6398" y="2521"/>
                    <a:pt x="6398" y="2532"/>
                    <a:pt x="6403" y="2537"/>
                  </a:cubicBezTo>
                  <a:cubicBezTo>
                    <a:pt x="6413" y="2553"/>
                    <a:pt x="6429" y="2548"/>
                    <a:pt x="6445" y="2558"/>
                  </a:cubicBezTo>
                  <a:cubicBezTo>
                    <a:pt x="6456" y="2569"/>
                    <a:pt x="6456" y="2595"/>
                    <a:pt x="6471" y="2595"/>
                  </a:cubicBezTo>
                  <a:cubicBezTo>
                    <a:pt x="6482" y="2595"/>
                    <a:pt x="6493" y="2595"/>
                    <a:pt x="6503" y="2595"/>
                  </a:cubicBezTo>
                  <a:cubicBezTo>
                    <a:pt x="6519" y="2595"/>
                    <a:pt x="6530" y="2611"/>
                    <a:pt x="6545" y="2611"/>
                  </a:cubicBezTo>
                  <a:cubicBezTo>
                    <a:pt x="6582" y="2611"/>
                    <a:pt x="6598" y="2574"/>
                    <a:pt x="6635" y="2574"/>
                  </a:cubicBezTo>
                  <a:cubicBezTo>
                    <a:pt x="6640" y="2574"/>
                    <a:pt x="6646" y="2574"/>
                    <a:pt x="6646" y="2579"/>
                  </a:cubicBezTo>
                  <a:cubicBezTo>
                    <a:pt x="6646" y="2584"/>
                    <a:pt x="6640" y="2584"/>
                    <a:pt x="6640" y="2590"/>
                  </a:cubicBezTo>
                  <a:cubicBezTo>
                    <a:pt x="6640" y="2600"/>
                    <a:pt x="6646" y="2600"/>
                    <a:pt x="6651" y="2605"/>
                  </a:cubicBezTo>
                  <a:cubicBezTo>
                    <a:pt x="6656" y="2611"/>
                    <a:pt x="6651" y="2627"/>
                    <a:pt x="6661" y="2627"/>
                  </a:cubicBezTo>
                  <a:cubicBezTo>
                    <a:pt x="6677" y="2627"/>
                    <a:pt x="6682" y="2616"/>
                    <a:pt x="6693" y="2605"/>
                  </a:cubicBezTo>
                  <a:cubicBezTo>
                    <a:pt x="6735" y="2563"/>
                    <a:pt x="6735" y="2563"/>
                    <a:pt x="6735" y="2563"/>
                  </a:cubicBezTo>
                  <a:cubicBezTo>
                    <a:pt x="6756" y="2542"/>
                    <a:pt x="6772" y="2526"/>
                    <a:pt x="6798" y="2505"/>
                  </a:cubicBezTo>
                  <a:cubicBezTo>
                    <a:pt x="6762" y="2495"/>
                    <a:pt x="6746" y="2495"/>
                    <a:pt x="6709" y="2489"/>
                  </a:cubicBezTo>
                  <a:cubicBezTo>
                    <a:pt x="6693" y="2489"/>
                    <a:pt x="6688" y="2479"/>
                    <a:pt x="6672" y="2479"/>
                  </a:cubicBezTo>
                  <a:cubicBezTo>
                    <a:pt x="6646" y="2479"/>
                    <a:pt x="6630" y="2484"/>
                    <a:pt x="6603" y="2484"/>
                  </a:cubicBezTo>
                  <a:cubicBezTo>
                    <a:pt x="6582" y="2484"/>
                    <a:pt x="6561" y="2495"/>
                    <a:pt x="6545" y="2479"/>
                  </a:cubicBezTo>
                  <a:cubicBezTo>
                    <a:pt x="6540" y="2468"/>
                    <a:pt x="6545" y="2453"/>
                    <a:pt x="6530" y="2453"/>
                  </a:cubicBezTo>
                  <a:cubicBezTo>
                    <a:pt x="6524" y="2453"/>
                    <a:pt x="6519" y="2453"/>
                    <a:pt x="6514" y="2453"/>
                  </a:cubicBezTo>
                  <a:cubicBezTo>
                    <a:pt x="6493" y="2453"/>
                    <a:pt x="6466" y="2442"/>
                    <a:pt x="6466" y="2421"/>
                  </a:cubicBezTo>
                  <a:cubicBezTo>
                    <a:pt x="6466" y="2416"/>
                    <a:pt x="6471" y="2416"/>
                    <a:pt x="6471" y="2410"/>
                  </a:cubicBezTo>
                  <a:cubicBezTo>
                    <a:pt x="6471" y="2394"/>
                    <a:pt x="6456" y="2394"/>
                    <a:pt x="6450" y="2384"/>
                  </a:cubicBezTo>
                  <a:cubicBezTo>
                    <a:pt x="6424" y="2342"/>
                    <a:pt x="6387" y="2342"/>
                    <a:pt x="6345" y="2321"/>
                  </a:cubicBezTo>
                  <a:cubicBezTo>
                    <a:pt x="6324" y="2315"/>
                    <a:pt x="6313" y="2310"/>
                    <a:pt x="6297" y="2294"/>
                  </a:cubicBezTo>
                  <a:cubicBezTo>
                    <a:pt x="6292" y="2289"/>
                    <a:pt x="6297" y="2279"/>
                    <a:pt x="6287" y="2273"/>
                  </a:cubicBezTo>
                  <a:cubicBezTo>
                    <a:pt x="6271" y="2268"/>
                    <a:pt x="6261" y="2284"/>
                    <a:pt x="6245" y="2289"/>
                  </a:cubicBezTo>
                  <a:cubicBezTo>
                    <a:pt x="6234" y="2300"/>
                    <a:pt x="6218" y="2300"/>
                    <a:pt x="6218" y="2310"/>
                  </a:cubicBezTo>
                  <a:close/>
                  <a:moveTo>
                    <a:pt x="6883" y="2764"/>
                  </a:moveTo>
                  <a:lnTo>
                    <a:pt x="6883" y="2764"/>
                  </a:lnTo>
                  <a:cubicBezTo>
                    <a:pt x="6878" y="2764"/>
                    <a:pt x="6878" y="2764"/>
                    <a:pt x="6878" y="2764"/>
                  </a:cubicBezTo>
                  <a:cubicBezTo>
                    <a:pt x="6872" y="2764"/>
                    <a:pt x="6867" y="2764"/>
                    <a:pt x="6857" y="2764"/>
                  </a:cubicBezTo>
                  <a:cubicBezTo>
                    <a:pt x="6841" y="2764"/>
                    <a:pt x="6830" y="2764"/>
                    <a:pt x="6820" y="2764"/>
                  </a:cubicBezTo>
                  <a:cubicBezTo>
                    <a:pt x="6820" y="2753"/>
                    <a:pt x="6820" y="2748"/>
                    <a:pt x="6825" y="2737"/>
                  </a:cubicBezTo>
                  <a:cubicBezTo>
                    <a:pt x="6814" y="2732"/>
                    <a:pt x="6804" y="2737"/>
                    <a:pt x="6793" y="2727"/>
                  </a:cubicBezTo>
                  <a:cubicBezTo>
                    <a:pt x="6783" y="2727"/>
                    <a:pt x="6783" y="2716"/>
                    <a:pt x="6777" y="2716"/>
                  </a:cubicBezTo>
                  <a:cubicBezTo>
                    <a:pt x="6767" y="2716"/>
                    <a:pt x="6767" y="2716"/>
                    <a:pt x="6756" y="2716"/>
                  </a:cubicBezTo>
                  <a:cubicBezTo>
                    <a:pt x="6756" y="2685"/>
                    <a:pt x="6756" y="2685"/>
                    <a:pt x="6756" y="2685"/>
                  </a:cubicBezTo>
                  <a:cubicBezTo>
                    <a:pt x="6767" y="2685"/>
                    <a:pt x="6767" y="2685"/>
                    <a:pt x="6767" y="2685"/>
                  </a:cubicBezTo>
                  <a:cubicBezTo>
                    <a:pt x="6783" y="2679"/>
                    <a:pt x="6783" y="2658"/>
                    <a:pt x="6798" y="2653"/>
                  </a:cubicBezTo>
                  <a:cubicBezTo>
                    <a:pt x="6814" y="2648"/>
                    <a:pt x="6835" y="2637"/>
                    <a:pt x="6835" y="2621"/>
                  </a:cubicBezTo>
                  <a:cubicBezTo>
                    <a:pt x="6835" y="2600"/>
                    <a:pt x="6814" y="2595"/>
                    <a:pt x="6804" y="2584"/>
                  </a:cubicBezTo>
                  <a:cubicBezTo>
                    <a:pt x="6809" y="2579"/>
                    <a:pt x="6809" y="2579"/>
                    <a:pt x="6809" y="2579"/>
                  </a:cubicBezTo>
                  <a:cubicBezTo>
                    <a:pt x="6825" y="2590"/>
                    <a:pt x="6835" y="2595"/>
                    <a:pt x="6851" y="2595"/>
                  </a:cubicBezTo>
                  <a:cubicBezTo>
                    <a:pt x="6867" y="2595"/>
                    <a:pt x="6867" y="2579"/>
                    <a:pt x="6883" y="2574"/>
                  </a:cubicBezTo>
                  <a:cubicBezTo>
                    <a:pt x="6883" y="2764"/>
                    <a:pt x="6883" y="2764"/>
                    <a:pt x="6883" y="2764"/>
                  </a:cubicBezTo>
                  <a:close/>
                  <a:moveTo>
                    <a:pt x="6155" y="2822"/>
                  </a:moveTo>
                  <a:lnTo>
                    <a:pt x="6155" y="2822"/>
                  </a:lnTo>
                  <a:cubicBezTo>
                    <a:pt x="6155" y="2806"/>
                    <a:pt x="6165" y="2801"/>
                    <a:pt x="6171" y="2785"/>
                  </a:cubicBezTo>
                  <a:cubicBezTo>
                    <a:pt x="6176" y="2774"/>
                    <a:pt x="6165" y="2764"/>
                    <a:pt x="6176" y="2753"/>
                  </a:cubicBezTo>
                  <a:cubicBezTo>
                    <a:pt x="6181" y="2748"/>
                    <a:pt x="6187" y="2748"/>
                    <a:pt x="6197" y="2748"/>
                  </a:cubicBezTo>
                  <a:cubicBezTo>
                    <a:pt x="6213" y="2737"/>
                    <a:pt x="6218" y="2732"/>
                    <a:pt x="6234" y="2727"/>
                  </a:cubicBezTo>
                  <a:cubicBezTo>
                    <a:pt x="6266" y="2711"/>
                    <a:pt x="6282" y="2695"/>
                    <a:pt x="6297" y="2664"/>
                  </a:cubicBezTo>
                  <a:cubicBezTo>
                    <a:pt x="6308" y="2648"/>
                    <a:pt x="6308" y="2627"/>
                    <a:pt x="6329" y="2621"/>
                  </a:cubicBezTo>
                  <a:cubicBezTo>
                    <a:pt x="6329" y="2621"/>
                    <a:pt x="6329" y="2621"/>
                    <a:pt x="6329" y="2627"/>
                  </a:cubicBezTo>
                  <a:cubicBezTo>
                    <a:pt x="6329" y="2637"/>
                    <a:pt x="6319" y="2642"/>
                    <a:pt x="6313" y="2653"/>
                  </a:cubicBezTo>
                  <a:cubicBezTo>
                    <a:pt x="6287" y="2690"/>
                    <a:pt x="6276" y="2706"/>
                    <a:pt x="6250" y="2737"/>
                  </a:cubicBezTo>
                  <a:cubicBezTo>
                    <a:pt x="6234" y="2759"/>
                    <a:pt x="6224" y="2759"/>
                    <a:pt x="6213" y="2780"/>
                  </a:cubicBezTo>
                  <a:cubicBezTo>
                    <a:pt x="6192" y="2806"/>
                    <a:pt x="6192" y="2838"/>
                    <a:pt x="6160" y="2853"/>
                  </a:cubicBezTo>
                  <a:cubicBezTo>
                    <a:pt x="6155" y="2848"/>
                    <a:pt x="6155" y="2848"/>
                    <a:pt x="6155" y="2848"/>
                  </a:cubicBezTo>
                  <a:cubicBezTo>
                    <a:pt x="6155" y="2822"/>
                    <a:pt x="6155" y="2822"/>
                    <a:pt x="6155" y="2822"/>
                  </a:cubicBezTo>
                  <a:close/>
                  <a:moveTo>
                    <a:pt x="6883" y="3175"/>
                  </a:moveTo>
                  <a:lnTo>
                    <a:pt x="6883" y="3175"/>
                  </a:lnTo>
                  <a:cubicBezTo>
                    <a:pt x="6883" y="3017"/>
                    <a:pt x="6883" y="3017"/>
                    <a:pt x="6883" y="3017"/>
                  </a:cubicBezTo>
                  <a:cubicBezTo>
                    <a:pt x="6857" y="3017"/>
                    <a:pt x="6846" y="3022"/>
                    <a:pt x="6830" y="3027"/>
                  </a:cubicBezTo>
                  <a:cubicBezTo>
                    <a:pt x="6835" y="3033"/>
                    <a:pt x="6841" y="3038"/>
                    <a:pt x="6841" y="3043"/>
                  </a:cubicBezTo>
                  <a:cubicBezTo>
                    <a:pt x="6841" y="3096"/>
                    <a:pt x="6804" y="3133"/>
                    <a:pt x="6751" y="3133"/>
                  </a:cubicBezTo>
                  <a:cubicBezTo>
                    <a:pt x="6714" y="3133"/>
                    <a:pt x="6714" y="3133"/>
                    <a:pt x="6714" y="3133"/>
                  </a:cubicBezTo>
                  <a:cubicBezTo>
                    <a:pt x="6646" y="3154"/>
                    <a:pt x="6646" y="3154"/>
                    <a:pt x="6646" y="3154"/>
                  </a:cubicBezTo>
                  <a:cubicBezTo>
                    <a:pt x="6661" y="3165"/>
                    <a:pt x="6682" y="3170"/>
                    <a:pt x="6682" y="3196"/>
                  </a:cubicBezTo>
                  <a:cubicBezTo>
                    <a:pt x="6682" y="3207"/>
                    <a:pt x="6672" y="3212"/>
                    <a:pt x="6667" y="3223"/>
                  </a:cubicBezTo>
                  <a:cubicBezTo>
                    <a:pt x="6661" y="3233"/>
                    <a:pt x="6656" y="3244"/>
                    <a:pt x="6646" y="3249"/>
                  </a:cubicBezTo>
                  <a:cubicBezTo>
                    <a:pt x="6635" y="3254"/>
                    <a:pt x="6624" y="3249"/>
                    <a:pt x="6614" y="3249"/>
                  </a:cubicBezTo>
                  <a:cubicBezTo>
                    <a:pt x="6577" y="3265"/>
                    <a:pt x="6556" y="3275"/>
                    <a:pt x="6524" y="3296"/>
                  </a:cubicBezTo>
                  <a:cubicBezTo>
                    <a:pt x="6508" y="3307"/>
                    <a:pt x="6482" y="3307"/>
                    <a:pt x="6477" y="3328"/>
                  </a:cubicBezTo>
                  <a:cubicBezTo>
                    <a:pt x="6493" y="3328"/>
                    <a:pt x="6508" y="3339"/>
                    <a:pt x="6508" y="3354"/>
                  </a:cubicBezTo>
                  <a:cubicBezTo>
                    <a:pt x="6508" y="3370"/>
                    <a:pt x="6482" y="3376"/>
                    <a:pt x="6477" y="3397"/>
                  </a:cubicBezTo>
                  <a:cubicBezTo>
                    <a:pt x="6482" y="3397"/>
                    <a:pt x="6482" y="3397"/>
                    <a:pt x="6482" y="3397"/>
                  </a:cubicBezTo>
                  <a:cubicBezTo>
                    <a:pt x="6487" y="3397"/>
                    <a:pt x="6487" y="3397"/>
                    <a:pt x="6487" y="3397"/>
                  </a:cubicBezTo>
                  <a:cubicBezTo>
                    <a:pt x="6487" y="3397"/>
                    <a:pt x="6493" y="3397"/>
                    <a:pt x="6493" y="3402"/>
                  </a:cubicBezTo>
                  <a:cubicBezTo>
                    <a:pt x="6493" y="3428"/>
                    <a:pt x="6466" y="3449"/>
                    <a:pt x="6440" y="3449"/>
                  </a:cubicBezTo>
                  <a:cubicBezTo>
                    <a:pt x="6398" y="3449"/>
                    <a:pt x="6398" y="3449"/>
                    <a:pt x="6398" y="3449"/>
                  </a:cubicBezTo>
                  <a:cubicBezTo>
                    <a:pt x="6371" y="3449"/>
                    <a:pt x="6361" y="3460"/>
                    <a:pt x="6340" y="3465"/>
                  </a:cubicBezTo>
                  <a:cubicBezTo>
                    <a:pt x="6329" y="3470"/>
                    <a:pt x="6313" y="3470"/>
                    <a:pt x="6313" y="3486"/>
                  </a:cubicBezTo>
                  <a:cubicBezTo>
                    <a:pt x="6313" y="3502"/>
                    <a:pt x="6324" y="3507"/>
                    <a:pt x="6324" y="3523"/>
                  </a:cubicBezTo>
                  <a:cubicBezTo>
                    <a:pt x="6324" y="3539"/>
                    <a:pt x="6319" y="3550"/>
                    <a:pt x="6313" y="3571"/>
                  </a:cubicBezTo>
                  <a:cubicBezTo>
                    <a:pt x="6313" y="3576"/>
                    <a:pt x="6313" y="3576"/>
                    <a:pt x="6313" y="3576"/>
                  </a:cubicBezTo>
                  <a:cubicBezTo>
                    <a:pt x="6350" y="3560"/>
                    <a:pt x="6355" y="3513"/>
                    <a:pt x="6398" y="3507"/>
                  </a:cubicBezTo>
                  <a:cubicBezTo>
                    <a:pt x="6435" y="3497"/>
                    <a:pt x="6461" y="3502"/>
                    <a:pt x="6487" y="3476"/>
                  </a:cubicBezTo>
                  <a:cubicBezTo>
                    <a:pt x="6519" y="3444"/>
                    <a:pt x="6530" y="3418"/>
                    <a:pt x="6551" y="3370"/>
                  </a:cubicBezTo>
                  <a:cubicBezTo>
                    <a:pt x="6561" y="3344"/>
                    <a:pt x="6587" y="3339"/>
                    <a:pt x="6598" y="3307"/>
                  </a:cubicBezTo>
                  <a:cubicBezTo>
                    <a:pt x="6603" y="3307"/>
                    <a:pt x="6603" y="3307"/>
                    <a:pt x="6603" y="3307"/>
                  </a:cubicBezTo>
                  <a:cubicBezTo>
                    <a:pt x="6609" y="3318"/>
                    <a:pt x="6603" y="3333"/>
                    <a:pt x="6619" y="3333"/>
                  </a:cubicBezTo>
                  <a:cubicBezTo>
                    <a:pt x="6646" y="3333"/>
                    <a:pt x="6651" y="3312"/>
                    <a:pt x="6672" y="3307"/>
                  </a:cubicBezTo>
                  <a:cubicBezTo>
                    <a:pt x="6746" y="3281"/>
                    <a:pt x="6798" y="3281"/>
                    <a:pt x="6851" y="3228"/>
                  </a:cubicBezTo>
                  <a:cubicBezTo>
                    <a:pt x="6867" y="3207"/>
                    <a:pt x="6872" y="3196"/>
                    <a:pt x="6883" y="3175"/>
                  </a:cubicBezTo>
                  <a:close/>
                  <a:moveTo>
                    <a:pt x="5" y="5"/>
                  </a:moveTo>
                  <a:lnTo>
                    <a:pt x="5" y="5"/>
                  </a:lnTo>
                  <a:cubicBezTo>
                    <a:pt x="15" y="10"/>
                    <a:pt x="21" y="21"/>
                    <a:pt x="36" y="21"/>
                  </a:cubicBezTo>
                  <a:cubicBezTo>
                    <a:pt x="52" y="21"/>
                    <a:pt x="58" y="10"/>
                    <a:pt x="68" y="5"/>
                  </a:cubicBezTo>
                  <a:cubicBezTo>
                    <a:pt x="73" y="32"/>
                    <a:pt x="73" y="32"/>
                    <a:pt x="73" y="32"/>
                  </a:cubicBezTo>
                  <a:cubicBezTo>
                    <a:pt x="15" y="32"/>
                    <a:pt x="15" y="32"/>
                    <a:pt x="15" y="32"/>
                  </a:cubicBezTo>
                  <a:cubicBezTo>
                    <a:pt x="10" y="32"/>
                    <a:pt x="10" y="32"/>
                    <a:pt x="5" y="32"/>
                  </a:cubicBezTo>
                  <a:cubicBezTo>
                    <a:pt x="5" y="32"/>
                    <a:pt x="0" y="32"/>
                    <a:pt x="0" y="37"/>
                  </a:cubicBezTo>
                  <a:cubicBezTo>
                    <a:pt x="0" y="53"/>
                    <a:pt x="31" y="53"/>
                    <a:pt x="31" y="69"/>
                  </a:cubicBezTo>
                  <a:cubicBezTo>
                    <a:pt x="31" y="95"/>
                    <a:pt x="31" y="95"/>
                    <a:pt x="31" y="95"/>
                  </a:cubicBezTo>
                  <a:cubicBezTo>
                    <a:pt x="31" y="105"/>
                    <a:pt x="31" y="111"/>
                    <a:pt x="26" y="116"/>
                  </a:cubicBezTo>
                  <a:cubicBezTo>
                    <a:pt x="31" y="121"/>
                    <a:pt x="31" y="121"/>
                    <a:pt x="31" y="121"/>
                  </a:cubicBezTo>
                  <a:cubicBezTo>
                    <a:pt x="42" y="121"/>
                    <a:pt x="47" y="142"/>
                    <a:pt x="52" y="153"/>
                  </a:cubicBezTo>
                  <a:cubicBezTo>
                    <a:pt x="42" y="153"/>
                    <a:pt x="36" y="153"/>
                    <a:pt x="31" y="148"/>
                  </a:cubicBezTo>
                  <a:cubicBezTo>
                    <a:pt x="31" y="158"/>
                    <a:pt x="31" y="164"/>
                    <a:pt x="31" y="174"/>
                  </a:cubicBezTo>
                  <a:cubicBezTo>
                    <a:pt x="47" y="179"/>
                    <a:pt x="52" y="185"/>
                    <a:pt x="68" y="190"/>
                  </a:cubicBezTo>
                  <a:cubicBezTo>
                    <a:pt x="73" y="195"/>
                    <a:pt x="79" y="195"/>
                    <a:pt x="79" y="200"/>
                  </a:cubicBezTo>
                  <a:cubicBezTo>
                    <a:pt x="79" y="206"/>
                    <a:pt x="73" y="206"/>
                    <a:pt x="73" y="211"/>
                  </a:cubicBezTo>
                  <a:cubicBezTo>
                    <a:pt x="73" y="216"/>
                    <a:pt x="79" y="216"/>
                    <a:pt x="79" y="221"/>
                  </a:cubicBezTo>
                  <a:cubicBezTo>
                    <a:pt x="68" y="227"/>
                    <a:pt x="58" y="227"/>
                    <a:pt x="47" y="237"/>
                  </a:cubicBezTo>
                  <a:cubicBezTo>
                    <a:pt x="79" y="258"/>
                    <a:pt x="116" y="248"/>
                    <a:pt x="131" y="279"/>
                  </a:cubicBezTo>
                  <a:cubicBezTo>
                    <a:pt x="137" y="285"/>
                    <a:pt x="137" y="285"/>
                    <a:pt x="137" y="285"/>
                  </a:cubicBezTo>
                  <a:cubicBezTo>
                    <a:pt x="121" y="274"/>
                    <a:pt x="116" y="258"/>
                    <a:pt x="100" y="258"/>
                  </a:cubicBezTo>
                  <a:cubicBezTo>
                    <a:pt x="89" y="258"/>
                    <a:pt x="84" y="269"/>
                    <a:pt x="73" y="274"/>
                  </a:cubicBezTo>
                  <a:cubicBezTo>
                    <a:pt x="58" y="274"/>
                    <a:pt x="42" y="269"/>
                    <a:pt x="42" y="285"/>
                  </a:cubicBezTo>
                  <a:cubicBezTo>
                    <a:pt x="42" y="290"/>
                    <a:pt x="52" y="295"/>
                    <a:pt x="52" y="306"/>
                  </a:cubicBezTo>
                  <a:cubicBezTo>
                    <a:pt x="58" y="311"/>
                    <a:pt x="63" y="322"/>
                    <a:pt x="68" y="322"/>
                  </a:cubicBezTo>
                  <a:cubicBezTo>
                    <a:pt x="105" y="322"/>
                    <a:pt x="121" y="322"/>
                    <a:pt x="152" y="316"/>
                  </a:cubicBezTo>
                  <a:cubicBezTo>
                    <a:pt x="184" y="311"/>
                    <a:pt x="195" y="285"/>
                    <a:pt x="221" y="285"/>
                  </a:cubicBezTo>
                  <a:cubicBezTo>
                    <a:pt x="242" y="285"/>
                    <a:pt x="242" y="322"/>
                    <a:pt x="263" y="322"/>
                  </a:cubicBezTo>
                  <a:cubicBezTo>
                    <a:pt x="274" y="322"/>
                    <a:pt x="284" y="316"/>
                    <a:pt x="295" y="311"/>
                  </a:cubicBezTo>
                  <a:cubicBezTo>
                    <a:pt x="284" y="327"/>
                    <a:pt x="269" y="332"/>
                    <a:pt x="269" y="353"/>
                  </a:cubicBezTo>
                  <a:cubicBezTo>
                    <a:pt x="269" y="359"/>
                    <a:pt x="269" y="359"/>
                    <a:pt x="269" y="364"/>
                  </a:cubicBezTo>
                  <a:cubicBezTo>
                    <a:pt x="295" y="353"/>
                    <a:pt x="295" y="327"/>
                    <a:pt x="321" y="322"/>
                  </a:cubicBezTo>
                  <a:cubicBezTo>
                    <a:pt x="316" y="343"/>
                    <a:pt x="316" y="343"/>
                    <a:pt x="316" y="343"/>
                  </a:cubicBezTo>
                  <a:cubicBezTo>
                    <a:pt x="316" y="348"/>
                    <a:pt x="316" y="353"/>
                    <a:pt x="321" y="353"/>
                  </a:cubicBezTo>
                  <a:cubicBezTo>
                    <a:pt x="337" y="353"/>
                    <a:pt x="342" y="343"/>
                    <a:pt x="353" y="338"/>
                  </a:cubicBezTo>
                  <a:cubicBezTo>
                    <a:pt x="353" y="375"/>
                    <a:pt x="311" y="385"/>
                    <a:pt x="279" y="385"/>
                  </a:cubicBezTo>
                  <a:cubicBezTo>
                    <a:pt x="242" y="385"/>
                    <a:pt x="232" y="359"/>
                    <a:pt x="195" y="359"/>
                  </a:cubicBezTo>
                  <a:cubicBezTo>
                    <a:pt x="179" y="359"/>
                    <a:pt x="179" y="385"/>
                    <a:pt x="158" y="385"/>
                  </a:cubicBezTo>
                  <a:cubicBezTo>
                    <a:pt x="142" y="385"/>
                    <a:pt x="137" y="369"/>
                    <a:pt x="121" y="369"/>
                  </a:cubicBezTo>
                  <a:cubicBezTo>
                    <a:pt x="116" y="369"/>
                    <a:pt x="116" y="375"/>
                    <a:pt x="116" y="380"/>
                  </a:cubicBezTo>
                  <a:cubicBezTo>
                    <a:pt x="116" y="390"/>
                    <a:pt x="131" y="390"/>
                    <a:pt x="142" y="390"/>
                  </a:cubicBezTo>
                  <a:cubicBezTo>
                    <a:pt x="163" y="390"/>
                    <a:pt x="179" y="390"/>
                    <a:pt x="189" y="401"/>
                  </a:cubicBezTo>
                  <a:cubicBezTo>
                    <a:pt x="195" y="406"/>
                    <a:pt x="195" y="417"/>
                    <a:pt x="195" y="422"/>
                  </a:cubicBezTo>
                  <a:cubicBezTo>
                    <a:pt x="200" y="432"/>
                    <a:pt x="216" y="432"/>
                    <a:pt x="221" y="438"/>
                  </a:cubicBezTo>
                  <a:cubicBezTo>
                    <a:pt x="232" y="448"/>
                    <a:pt x="226" y="459"/>
                    <a:pt x="237" y="459"/>
                  </a:cubicBezTo>
                  <a:cubicBezTo>
                    <a:pt x="253" y="459"/>
                    <a:pt x="253" y="443"/>
                    <a:pt x="253" y="427"/>
                  </a:cubicBezTo>
                  <a:cubicBezTo>
                    <a:pt x="306" y="427"/>
                    <a:pt x="327" y="396"/>
                    <a:pt x="369" y="375"/>
                  </a:cubicBezTo>
                  <a:cubicBezTo>
                    <a:pt x="374" y="369"/>
                    <a:pt x="374" y="369"/>
                    <a:pt x="374" y="369"/>
                  </a:cubicBezTo>
                  <a:cubicBezTo>
                    <a:pt x="358" y="406"/>
                    <a:pt x="306" y="401"/>
                    <a:pt x="295" y="443"/>
                  </a:cubicBezTo>
                  <a:cubicBezTo>
                    <a:pt x="284" y="475"/>
                    <a:pt x="247" y="480"/>
                    <a:pt x="216" y="480"/>
                  </a:cubicBezTo>
                  <a:cubicBezTo>
                    <a:pt x="210" y="480"/>
                    <a:pt x="205" y="475"/>
                    <a:pt x="195" y="475"/>
                  </a:cubicBezTo>
                  <a:cubicBezTo>
                    <a:pt x="184" y="475"/>
                    <a:pt x="174" y="485"/>
                    <a:pt x="168" y="496"/>
                  </a:cubicBezTo>
                  <a:cubicBezTo>
                    <a:pt x="158" y="506"/>
                    <a:pt x="152" y="506"/>
                    <a:pt x="147" y="522"/>
                  </a:cubicBezTo>
                  <a:cubicBezTo>
                    <a:pt x="147" y="527"/>
                    <a:pt x="147" y="527"/>
                    <a:pt x="147" y="527"/>
                  </a:cubicBezTo>
                  <a:cubicBezTo>
                    <a:pt x="195" y="527"/>
                    <a:pt x="195" y="527"/>
                    <a:pt x="195" y="527"/>
                  </a:cubicBezTo>
                  <a:cubicBezTo>
                    <a:pt x="205" y="527"/>
                    <a:pt x="210" y="527"/>
                    <a:pt x="221" y="527"/>
                  </a:cubicBezTo>
                  <a:cubicBezTo>
                    <a:pt x="237" y="527"/>
                    <a:pt x="242" y="538"/>
                    <a:pt x="258" y="538"/>
                  </a:cubicBezTo>
                  <a:cubicBezTo>
                    <a:pt x="295" y="538"/>
                    <a:pt x="316" y="506"/>
                    <a:pt x="332" y="475"/>
                  </a:cubicBezTo>
                  <a:cubicBezTo>
                    <a:pt x="342" y="501"/>
                    <a:pt x="363" y="506"/>
                    <a:pt x="385" y="522"/>
                  </a:cubicBezTo>
                  <a:cubicBezTo>
                    <a:pt x="406" y="543"/>
                    <a:pt x="421" y="559"/>
                    <a:pt x="453" y="559"/>
                  </a:cubicBezTo>
                  <a:cubicBezTo>
                    <a:pt x="485" y="559"/>
                    <a:pt x="495" y="533"/>
                    <a:pt x="506" y="506"/>
                  </a:cubicBezTo>
                  <a:cubicBezTo>
                    <a:pt x="522" y="480"/>
                    <a:pt x="532" y="459"/>
                    <a:pt x="532" y="427"/>
                  </a:cubicBezTo>
                  <a:cubicBezTo>
                    <a:pt x="532" y="406"/>
                    <a:pt x="506" y="406"/>
                    <a:pt x="490" y="396"/>
                  </a:cubicBezTo>
                  <a:cubicBezTo>
                    <a:pt x="474" y="380"/>
                    <a:pt x="469" y="353"/>
                    <a:pt x="448" y="353"/>
                  </a:cubicBezTo>
                  <a:cubicBezTo>
                    <a:pt x="443" y="353"/>
                    <a:pt x="437" y="359"/>
                    <a:pt x="432" y="359"/>
                  </a:cubicBezTo>
                  <a:cubicBezTo>
                    <a:pt x="421" y="359"/>
                    <a:pt x="416" y="353"/>
                    <a:pt x="416" y="348"/>
                  </a:cubicBezTo>
                  <a:cubicBezTo>
                    <a:pt x="416" y="332"/>
                    <a:pt x="427" y="327"/>
                    <a:pt x="443" y="327"/>
                  </a:cubicBezTo>
                  <a:cubicBezTo>
                    <a:pt x="485" y="327"/>
                    <a:pt x="485" y="390"/>
                    <a:pt x="527" y="390"/>
                  </a:cubicBezTo>
                  <a:cubicBezTo>
                    <a:pt x="569" y="390"/>
                    <a:pt x="553" y="332"/>
                    <a:pt x="564" y="290"/>
                  </a:cubicBezTo>
                  <a:cubicBezTo>
                    <a:pt x="574" y="248"/>
                    <a:pt x="590" y="227"/>
                    <a:pt x="590" y="185"/>
                  </a:cubicBezTo>
                  <a:cubicBezTo>
                    <a:pt x="590" y="174"/>
                    <a:pt x="580" y="174"/>
                    <a:pt x="569" y="164"/>
                  </a:cubicBezTo>
                  <a:cubicBezTo>
                    <a:pt x="564" y="158"/>
                    <a:pt x="559" y="153"/>
                    <a:pt x="553" y="148"/>
                  </a:cubicBezTo>
                  <a:cubicBezTo>
                    <a:pt x="527" y="153"/>
                    <a:pt x="527" y="153"/>
                    <a:pt x="527" y="153"/>
                  </a:cubicBezTo>
                  <a:cubicBezTo>
                    <a:pt x="538" y="127"/>
                    <a:pt x="574" y="132"/>
                    <a:pt x="574" y="105"/>
                  </a:cubicBezTo>
                  <a:cubicBezTo>
                    <a:pt x="574" y="100"/>
                    <a:pt x="564" y="95"/>
                    <a:pt x="564" y="90"/>
                  </a:cubicBezTo>
                  <a:cubicBezTo>
                    <a:pt x="553" y="63"/>
                    <a:pt x="532" y="47"/>
                    <a:pt x="532" y="16"/>
                  </a:cubicBezTo>
                  <a:cubicBezTo>
                    <a:pt x="532" y="10"/>
                    <a:pt x="538" y="0"/>
                    <a:pt x="538" y="0"/>
                  </a:cubicBezTo>
                  <a:cubicBezTo>
                    <a:pt x="5" y="0"/>
                    <a:pt x="5" y="0"/>
                    <a:pt x="5" y="0"/>
                  </a:cubicBezTo>
                  <a:cubicBezTo>
                    <a:pt x="5" y="5"/>
                    <a:pt x="5" y="5"/>
                    <a:pt x="5" y="5"/>
                  </a:cubicBezTo>
                  <a:close/>
                  <a:moveTo>
                    <a:pt x="2726" y="105"/>
                  </a:moveTo>
                  <a:lnTo>
                    <a:pt x="2726" y="105"/>
                  </a:lnTo>
                  <a:cubicBezTo>
                    <a:pt x="2721" y="100"/>
                    <a:pt x="2721" y="100"/>
                    <a:pt x="2721" y="100"/>
                  </a:cubicBezTo>
                  <a:cubicBezTo>
                    <a:pt x="2721" y="121"/>
                    <a:pt x="2726" y="127"/>
                    <a:pt x="2726" y="148"/>
                  </a:cubicBezTo>
                  <a:cubicBezTo>
                    <a:pt x="2732" y="148"/>
                    <a:pt x="2737" y="148"/>
                    <a:pt x="2748" y="153"/>
                  </a:cubicBezTo>
                  <a:cubicBezTo>
                    <a:pt x="2737" y="132"/>
                    <a:pt x="2737" y="121"/>
                    <a:pt x="2726" y="105"/>
                  </a:cubicBezTo>
                  <a:close/>
                  <a:moveTo>
                    <a:pt x="2832" y="253"/>
                  </a:moveTo>
                  <a:lnTo>
                    <a:pt x="2832" y="253"/>
                  </a:lnTo>
                  <a:cubicBezTo>
                    <a:pt x="2821" y="248"/>
                    <a:pt x="2821" y="248"/>
                    <a:pt x="2821" y="248"/>
                  </a:cubicBezTo>
                  <a:cubicBezTo>
                    <a:pt x="2811" y="248"/>
                    <a:pt x="2811" y="248"/>
                    <a:pt x="2811" y="248"/>
                  </a:cubicBezTo>
                  <a:cubicBezTo>
                    <a:pt x="2816" y="258"/>
                    <a:pt x="2832" y="264"/>
                    <a:pt x="2843" y="274"/>
                  </a:cubicBezTo>
                  <a:cubicBezTo>
                    <a:pt x="2848" y="274"/>
                    <a:pt x="2848" y="274"/>
                    <a:pt x="2848" y="274"/>
                  </a:cubicBezTo>
                  <a:cubicBezTo>
                    <a:pt x="2843" y="264"/>
                    <a:pt x="2837" y="264"/>
                    <a:pt x="2832" y="253"/>
                  </a:cubicBezTo>
                  <a:close/>
                  <a:moveTo>
                    <a:pt x="2848" y="316"/>
                  </a:moveTo>
                  <a:lnTo>
                    <a:pt x="2848" y="316"/>
                  </a:lnTo>
                  <a:cubicBezTo>
                    <a:pt x="2848" y="327"/>
                    <a:pt x="2853" y="332"/>
                    <a:pt x="2858" y="343"/>
                  </a:cubicBezTo>
                  <a:cubicBezTo>
                    <a:pt x="2864" y="338"/>
                    <a:pt x="2874" y="332"/>
                    <a:pt x="2874" y="322"/>
                  </a:cubicBezTo>
                  <a:cubicBezTo>
                    <a:pt x="2874" y="311"/>
                    <a:pt x="2848" y="306"/>
                    <a:pt x="2848" y="316"/>
                  </a:cubicBezTo>
                  <a:close/>
                  <a:moveTo>
                    <a:pt x="2974" y="380"/>
                  </a:moveTo>
                  <a:lnTo>
                    <a:pt x="2974" y="380"/>
                  </a:lnTo>
                  <a:cubicBezTo>
                    <a:pt x="2959" y="380"/>
                    <a:pt x="2959" y="380"/>
                    <a:pt x="2959" y="380"/>
                  </a:cubicBezTo>
                  <a:cubicBezTo>
                    <a:pt x="2959" y="385"/>
                    <a:pt x="2959" y="385"/>
                    <a:pt x="2959" y="385"/>
                  </a:cubicBezTo>
                  <a:cubicBezTo>
                    <a:pt x="2959" y="396"/>
                    <a:pt x="2964" y="396"/>
                    <a:pt x="2964" y="401"/>
                  </a:cubicBezTo>
                  <a:cubicBezTo>
                    <a:pt x="2974" y="401"/>
                    <a:pt x="2974" y="390"/>
                    <a:pt x="2974" y="380"/>
                  </a:cubicBezTo>
                  <a:close/>
                  <a:moveTo>
                    <a:pt x="3054" y="480"/>
                  </a:moveTo>
                  <a:lnTo>
                    <a:pt x="3054" y="480"/>
                  </a:lnTo>
                  <a:cubicBezTo>
                    <a:pt x="3054" y="480"/>
                    <a:pt x="3054" y="480"/>
                    <a:pt x="3054" y="475"/>
                  </a:cubicBezTo>
                  <a:cubicBezTo>
                    <a:pt x="3054" y="464"/>
                    <a:pt x="3048" y="459"/>
                    <a:pt x="3043" y="454"/>
                  </a:cubicBezTo>
                  <a:cubicBezTo>
                    <a:pt x="3027" y="417"/>
                    <a:pt x="3043" y="469"/>
                    <a:pt x="3054" y="480"/>
                  </a:cubicBezTo>
                  <a:close/>
                  <a:moveTo>
                    <a:pt x="3080" y="443"/>
                  </a:moveTo>
                  <a:lnTo>
                    <a:pt x="3080" y="443"/>
                  </a:lnTo>
                  <a:cubicBezTo>
                    <a:pt x="3075" y="443"/>
                    <a:pt x="3075" y="448"/>
                    <a:pt x="3075" y="454"/>
                  </a:cubicBezTo>
                  <a:cubicBezTo>
                    <a:pt x="3091" y="464"/>
                    <a:pt x="3091" y="475"/>
                    <a:pt x="3106" y="490"/>
                  </a:cubicBezTo>
                  <a:cubicBezTo>
                    <a:pt x="3191" y="559"/>
                    <a:pt x="3133" y="512"/>
                    <a:pt x="3101" y="469"/>
                  </a:cubicBezTo>
                  <a:cubicBezTo>
                    <a:pt x="3096" y="459"/>
                    <a:pt x="3096" y="443"/>
                    <a:pt x="3080" y="443"/>
                  </a:cubicBezTo>
                  <a:close/>
                  <a:moveTo>
                    <a:pt x="3159" y="575"/>
                  </a:moveTo>
                  <a:lnTo>
                    <a:pt x="3159" y="575"/>
                  </a:lnTo>
                  <a:cubicBezTo>
                    <a:pt x="3154" y="591"/>
                    <a:pt x="3159" y="601"/>
                    <a:pt x="3159" y="617"/>
                  </a:cubicBezTo>
                  <a:cubicBezTo>
                    <a:pt x="3159" y="633"/>
                    <a:pt x="3148" y="643"/>
                    <a:pt x="3148" y="654"/>
                  </a:cubicBezTo>
                  <a:cubicBezTo>
                    <a:pt x="3148" y="675"/>
                    <a:pt x="3175" y="675"/>
                    <a:pt x="3175" y="696"/>
                  </a:cubicBezTo>
                  <a:cubicBezTo>
                    <a:pt x="3180" y="696"/>
                    <a:pt x="3180" y="696"/>
                    <a:pt x="3180" y="696"/>
                  </a:cubicBezTo>
                  <a:cubicBezTo>
                    <a:pt x="3180" y="696"/>
                    <a:pt x="3185" y="691"/>
                    <a:pt x="3191" y="691"/>
                  </a:cubicBezTo>
                  <a:cubicBezTo>
                    <a:pt x="3196" y="691"/>
                    <a:pt x="3196" y="696"/>
                    <a:pt x="3201" y="696"/>
                  </a:cubicBezTo>
                  <a:cubicBezTo>
                    <a:pt x="3206" y="686"/>
                    <a:pt x="3206" y="686"/>
                    <a:pt x="3206" y="686"/>
                  </a:cubicBezTo>
                  <a:cubicBezTo>
                    <a:pt x="3206" y="680"/>
                    <a:pt x="3212" y="675"/>
                    <a:pt x="3206" y="675"/>
                  </a:cubicBezTo>
                  <a:cubicBezTo>
                    <a:pt x="3201" y="675"/>
                    <a:pt x="3201" y="680"/>
                    <a:pt x="3196" y="680"/>
                  </a:cubicBezTo>
                  <a:cubicBezTo>
                    <a:pt x="3185" y="680"/>
                    <a:pt x="3185" y="680"/>
                    <a:pt x="3185" y="680"/>
                  </a:cubicBezTo>
                  <a:cubicBezTo>
                    <a:pt x="3185" y="670"/>
                    <a:pt x="3185" y="664"/>
                    <a:pt x="3180" y="654"/>
                  </a:cubicBezTo>
                  <a:cubicBezTo>
                    <a:pt x="3196" y="654"/>
                    <a:pt x="3212" y="649"/>
                    <a:pt x="3212" y="638"/>
                  </a:cubicBezTo>
                  <a:cubicBezTo>
                    <a:pt x="3212" y="628"/>
                    <a:pt x="3201" y="622"/>
                    <a:pt x="3196" y="612"/>
                  </a:cubicBezTo>
                  <a:cubicBezTo>
                    <a:pt x="3185" y="596"/>
                    <a:pt x="3180" y="580"/>
                    <a:pt x="3159" y="575"/>
                  </a:cubicBezTo>
                  <a:close/>
                  <a:moveTo>
                    <a:pt x="3228" y="664"/>
                  </a:moveTo>
                  <a:lnTo>
                    <a:pt x="3228" y="664"/>
                  </a:lnTo>
                  <a:cubicBezTo>
                    <a:pt x="3254" y="664"/>
                    <a:pt x="3275" y="654"/>
                    <a:pt x="3286" y="633"/>
                  </a:cubicBezTo>
                  <a:cubicBezTo>
                    <a:pt x="3291" y="628"/>
                    <a:pt x="3296" y="638"/>
                    <a:pt x="3301" y="643"/>
                  </a:cubicBezTo>
                  <a:cubicBezTo>
                    <a:pt x="3307" y="654"/>
                    <a:pt x="3317" y="654"/>
                    <a:pt x="3323" y="659"/>
                  </a:cubicBezTo>
                  <a:cubicBezTo>
                    <a:pt x="3344" y="675"/>
                    <a:pt x="3349" y="696"/>
                    <a:pt x="3370" y="707"/>
                  </a:cubicBezTo>
                  <a:cubicBezTo>
                    <a:pt x="3386" y="712"/>
                    <a:pt x="3396" y="717"/>
                    <a:pt x="3412" y="723"/>
                  </a:cubicBezTo>
                  <a:cubicBezTo>
                    <a:pt x="3417" y="728"/>
                    <a:pt x="3428" y="728"/>
                    <a:pt x="3428" y="738"/>
                  </a:cubicBezTo>
                  <a:cubicBezTo>
                    <a:pt x="3428" y="744"/>
                    <a:pt x="3423" y="749"/>
                    <a:pt x="3417" y="749"/>
                  </a:cubicBezTo>
                  <a:cubicBezTo>
                    <a:pt x="3428" y="770"/>
                    <a:pt x="3444" y="775"/>
                    <a:pt x="3465" y="791"/>
                  </a:cubicBezTo>
                  <a:cubicBezTo>
                    <a:pt x="3486" y="807"/>
                    <a:pt x="3491" y="818"/>
                    <a:pt x="3507" y="839"/>
                  </a:cubicBezTo>
                  <a:cubicBezTo>
                    <a:pt x="3523" y="860"/>
                    <a:pt x="3539" y="865"/>
                    <a:pt x="3555" y="886"/>
                  </a:cubicBezTo>
                  <a:cubicBezTo>
                    <a:pt x="3570" y="907"/>
                    <a:pt x="3586" y="928"/>
                    <a:pt x="3613" y="928"/>
                  </a:cubicBezTo>
                  <a:cubicBezTo>
                    <a:pt x="3623" y="928"/>
                    <a:pt x="3623" y="923"/>
                    <a:pt x="3634" y="923"/>
                  </a:cubicBezTo>
                  <a:cubicBezTo>
                    <a:pt x="3650" y="923"/>
                    <a:pt x="3650" y="944"/>
                    <a:pt x="3660" y="960"/>
                  </a:cubicBezTo>
                  <a:cubicBezTo>
                    <a:pt x="3681" y="981"/>
                    <a:pt x="3697" y="992"/>
                    <a:pt x="3708" y="1018"/>
                  </a:cubicBezTo>
                  <a:cubicBezTo>
                    <a:pt x="3718" y="1044"/>
                    <a:pt x="3729" y="1065"/>
                    <a:pt x="3755" y="1065"/>
                  </a:cubicBezTo>
                  <a:cubicBezTo>
                    <a:pt x="3766" y="1065"/>
                    <a:pt x="3776" y="1065"/>
                    <a:pt x="3787" y="1065"/>
                  </a:cubicBezTo>
                  <a:cubicBezTo>
                    <a:pt x="3802" y="1065"/>
                    <a:pt x="3802" y="1081"/>
                    <a:pt x="3818" y="1086"/>
                  </a:cubicBezTo>
                  <a:cubicBezTo>
                    <a:pt x="3824" y="1092"/>
                    <a:pt x="3834" y="1092"/>
                    <a:pt x="3834" y="1102"/>
                  </a:cubicBezTo>
                  <a:cubicBezTo>
                    <a:pt x="3834" y="1118"/>
                    <a:pt x="3824" y="1123"/>
                    <a:pt x="3818" y="1139"/>
                  </a:cubicBezTo>
                  <a:cubicBezTo>
                    <a:pt x="3781" y="1134"/>
                    <a:pt x="3781" y="1071"/>
                    <a:pt x="3739" y="1071"/>
                  </a:cubicBezTo>
                  <a:cubicBezTo>
                    <a:pt x="3697" y="1071"/>
                    <a:pt x="3697" y="1071"/>
                    <a:pt x="3697" y="1071"/>
                  </a:cubicBezTo>
                  <a:cubicBezTo>
                    <a:pt x="3681" y="1071"/>
                    <a:pt x="3671" y="1071"/>
                    <a:pt x="3650" y="1071"/>
                  </a:cubicBezTo>
                  <a:cubicBezTo>
                    <a:pt x="3644" y="1071"/>
                    <a:pt x="3639" y="1071"/>
                    <a:pt x="3628" y="1076"/>
                  </a:cubicBezTo>
                  <a:cubicBezTo>
                    <a:pt x="3628" y="1071"/>
                    <a:pt x="3634" y="1065"/>
                    <a:pt x="3634" y="1060"/>
                  </a:cubicBezTo>
                  <a:cubicBezTo>
                    <a:pt x="3634" y="1055"/>
                    <a:pt x="3628" y="1050"/>
                    <a:pt x="3623" y="1050"/>
                  </a:cubicBezTo>
                  <a:cubicBezTo>
                    <a:pt x="3618" y="1039"/>
                    <a:pt x="3618" y="1029"/>
                    <a:pt x="3607" y="1029"/>
                  </a:cubicBezTo>
                  <a:cubicBezTo>
                    <a:pt x="3591" y="1029"/>
                    <a:pt x="3586" y="1050"/>
                    <a:pt x="3570" y="1055"/>
                  </a:cubicBezTo>
                  <a:cubicBezTo>
                    <a:pt x="3570" y="1034"/>
                    <a:pt x="3576" y="1013"/>
                    <a:pt x="3597" y="1013"/>
                  </a:cubicBezTo>
                  <a:cubicBezTo>
                    <a:pt x="3607" y="1013"/>
                    <a:pt x="3613" y="1018"/>
                    <a:pt x="3628" y="1023"/>
                  </a:cubicBezTo>
                  <a:cubicBezTo>
                    <a:pt x="3634" y="1002"/>
                    <a:pt x="3634" y="1002"/>
                    <a:pt x="3634" y="1002"/>
                  </a:cubicBezTo>
                  <a:cubicBezTo>
                    <a:pt x="3618" y="992"/>
                    <a:pt x="3591" y="1002"/>
                    <a:pt x="3591" y="986"/>
                  </a:cubicBezTo>
                  <a:cubicBezTo>
                    <a:pt x="3591" y="981"/>
                    <a:pt x="3597" y="981"/>
                    <a:pt x="3597" y="976"/>
                  </a:cubicBezTo>
                  <a:cubicBezTo>
                    <a:pt x="3597" y="955"/>
                    <a:pt x="3565" y="970"/>
                    <a:pt x="3549" y="960"/>
                  </a:cubicBezTo>
                  <a:cubicBezTo>
                    <a:pt x="3534" y="944"/>
                    <a:pt x="3539" y="923"/>
                    <a:pt x="3523" y="912"/>
                  </a:cubicBezTo>
                  <a:cubicBezTo>
                    <a:pt x="3512" y="923"/>
                    <a:pt x="3507" y="928"/>
                    <a:pt x="3502" y="939"/>
                  </a:cubicBezTo>
                  <a:cubicBezTo>
                    <a:pt x="3486" y="912"/>
                    <a:pt x="3470" y="907"/>
                    <a:pt x="3449" y="891"/>
                  </a:cubicBezTo>
                  <a:cubicBezTo>
                    <a:pt x="3417" y="875"/>
                    <a:pt x="3407" y="860"/>
                    <a:pt x="3375" y="849"/>
                  </a:cubicBezTo>
                  <a:cubicBezTo>
                    <a:pt x="3328" y="828"/>
                    <a:pt x="3301" y="796"/>
                    <a:pt x="3249" y="796"/>
                  </a:cubicBezTo>
                  <a:cubicBezTo>
                    <a:pt x="3233" y="796"/>
                    <a:pt x="3228" y="802"/>
                    <a:pt x="3217" y="802"/>
                  </a:cubicBezTo>
                  <a:cubicBezTo>
                    <a:pt x="3217" y="791"/>
                    <a:pt x="3217" y="781"/>
                    <a:pt x="3222" y="770"/>
                  </a:cubicBezTo>
                  <a:cubicBezTo>
                    <a:pt x="3228" y="770"/>
                    <a:pt x="3233" y="775"/>
                    <a:pt x="3238" y="775"/>
                  </a:cubicBezTo>
                  <a:cubicBezTo>
                    <a:pt x="3243" y="775"/>
                    <a:pt x="3243" y="770"/>
                    <a:pt x="3243" y="770"/>
                  </a:cubicBezTo>
                  <a:cubicBezTo>
                    <a:pt x="3254" y="770"/>
                    <a:pt x="3259" y="775"/>
                    <a:pt x="3270" y="781"/>
                  </a:cubicBezTo>
                  <a:cubicBezTo>
                    <a:pt x="3259" y="744"/>
                    <a:pt x="3243" y="717"/>
                    <a:pt x="3212" y="717"/>
                  </a:cubicBezTo>
                  <a:cubicBezTo>
                    <a:pt x="3206" y="717"/>
                    <a:pt x="3206" y="712"/>
                    <a:pt x="3206" y="712"/>
                  </a:cubicBezTo>
                  <a:cubicBezTo>
                    <a:pt x="3206" y="696"/>
                    <a:pt x="3222" y="686"/>
                    <a:pt x="3222" y="670"/>
                  </a:cubicBezTo>
                  <a:cubicBezTo>
                    <a:pt x="3228" y="670"/>
                    <a:pt x="3228" y="664"/>
                    <a:pt x="3228" y="664"/>
                  </a:cubicBezTo>
                  <a:close/>
                  <a:moveTo>
                    <a:pt x="3919" y="1071"/>
                  </a:moveTo>
                  <a:lnTo>
                    <a:pt x="3919" y="1071"/>
                  </a:lnTo>
                  <a:cubicBezTo>
                    <a:pt x="3913" y="1071"/>
                    <a:pt x="3913" y="1071"/>
                    <a:pt x="3913" y="1071"/>
                  </a:cubicBezTo>
                  <a:cubicBezTo>
                    <a:pt x="3913" y="1081"/>
                    <a:pt x="3919" y="1086"/>
                    <a:pt x="3919" y="1102"/>
                  </a:cubicBezTo>
                  <a:cubicBezTo>
                    <a:pt x="3919" y="1108"/>
                    <a:pt x="3929" y="1102"/>
                    <a:pt x="3929" y="1113"/>
                  </a:cubicBezTo>
                  <a:cubicBezTo>
                    <a:pt x="3929" y="1123"/>
                    <a:pt x="3919" y="1123"/>
                    <a:pt x="3919" y="1134"/>
                  </a:cubicBezTo>
                  <a:cubicBezTo>
                    <a:pt x="3919" y="1139"/>
                    <a:pt x="3919" y="1139"/>
                    <a:pt x="3919" y="1144"/>
                  </a:cubicBezTo>
                  <a:cubicBezTo>
                    <a:pt x="3929" y="1139"/>
                    <a:pt x="3929" y="1123"/>
                    <a:pt x="3945" y="1123"/>
                  </a:cubicBezTo>
                  <a:cubicBezTo>
                    <a:pt x="3966" y="1123"/>
                    <a:pt x="3971" y="1160"/>
                    <a:pt x="3992" y="1160"/>
                  </a:cubicBezTo>
                  <a:cubicBezTo>
                    <a:pt x="4003" y="1160"/>
                    <a:pt x="4003" y="1155"/>
                    <a:pt x="4013" y="1155"/>
                  </a:cubicBezTo>
                  <a:cubicBezTo>
                    <a:pt x="4029" y="1155"/>
                    <a:pt x="4035" y="1166"/>
                    <a:pt x="4050" y="1171"/>
                  </a:cubicBezTo>
                  <a:cubicBezTo>
                    <a:pt x="4077" y="1171"/>
                    <a:pt x="4093" y="1166"/>
                    <a:pt x="4114" y="1181"/>
                  </a:cubicBezTo>
                  <a:cubicBezTo>
                    <a:pt x="4114" y="1181"/>
                    <a:pt x="4114" y="1181"/>
                    <a:pt x="4114" y="1176"/>
                  </a:cubicBezTo>
                  <a:cubicBezTo>
                    <a:pt x="4114" y="1166"/>
                    <a:pt x="4103" y="1166"/>
                    <a:pt x="4098" y="1155"/>
                  </a:cubicBezTo>
                  <a:cubicBezTo>
                    <a:pt x="4082" y="1134"/>
                    <a:pt x="4066" y="1129"/>
                    <a:pt x="4040" y="1123"/>
                  </a:cubicBezTo>
                  <a:cubicBezTo>
                    <a:pt x="3987" y="1113"/>
                    <a:pt x="3961" y="1102"/>
                    <a:pt x="3919" y="1071"/>
                  </a:cubicBezTo>
                  <a:close/>
                  <a:moveTo>
                    <a:pt x="5991" y="0"/>
                  </a:moveTo>
                  <a:lnTo>
                    <a:pt x="5991" y="0"/>
                  </a:lnTo>
                  <a:cubicBezTo>
                    <a:pt x="5897" y="0"/>
                    <a:pt x="5897" y="0"/>
                    <a:pt x="5897" y="0"/>
                  </a:cubicBezTo>
                  <a:cubicBezTo>
                    <a:pt x="5807" y="185"/>
                    <a:pt x="5817" y="100"/>
                    <a:pt x="5897" y="100"/>
                  </a:cubicBezTo>
                  <a:cubicBezTo>
                    <a:pt x="5907" y="100"/>
                    <a:pt x="5912" y="111"/>
                    <a:pt x="5923" y="111"/>
                  </a:cubicBezTo>
                  <a:cubicBezTo>
                    <a:pt x="5939" y="111"/>
                    <a:pt x="5944" y="95"/>
                    <a:pt x="5954" y="79"/>
                  </a:cubicBezTo>
                  <a:cubicBezTo>
                    <a:pt x="5976" y="53"/>
                    <a:pt x="5986" y="37"/>
                    <a:pt x="5991" y="0"/>
                  </a:cubicBezTo>
                  <a:close/>
                  <a:moveTo>
                    <a:pt x="5221" y="691"/>
                  </a:moveTo>
                  <a:lnTo>
                    <a:pt x="5221" y="691"/>
                  </a:lnTo>
                  <a:cubicBezTo>
                    <a:pt x="5195" y="686"/>
                    <a:pt x="5184" y="691"/>
                    <a:pt x="5163" y="696"/>
                  </a:cubicBezTo>
                  <a:cubicBezTo>
                    <a:pt x="5158" y="686"/>
                    <a:pt x="5153" y="675"/>
                    <a:pt x="5148" y="659"/>
                  </a:cubicBezTo>
                  <a:cubicBezTo>
                    <a:pt x="5163" y="654"/>
                    <a:pt x="5169" y="659"/>
                    <a:pt x="5184" y="649"/>
                  </a:cubicBezTo>
                  <a:cubicBezTo>
                    <a:pt x="5190" y="649"/>
                    <a:pt x="5184" y="638"/>
                    <a:pt x="5190" y="638"/>
                  </a:cubicBezTo>
                  <a:cubicBezTo>
                    <a:pt x="5206" y="622"/>
                    <a:pt x="5221" y="628"/>
                    <a:pt x="5243" y="622"/>
                  </a:cubicBezTo>
                  <a:cubicBezTo>
                    <a:pt x="5279" y="607"/>
                    <a:pt x="5300" y="601"/>
                    <a:pt x="5343" y="580"/>
                  </a:cubicBezTo>
                  <a:cubicBezTo>
                    <a:pt x="5369" y="585"/>
                    <a:pt x="5406" y="575"/>
                    <a:pt x="5406" y="601"/>
                  </a:cubicBezTo>
                  <a:cubicBezTo>
                    <a:pt x="5406" y="612"/>
                    <a:pt x="5401" y="617"/>
                    <a:pt x="5401" y="628"/>
                  </a:cubicBezTo>
                  <a:cubicBezTo>
                    <a:pt x="5401" y="628"/>
                    <a:pt x="5401" y="633"/>
                    <a:pt x="5401" y="638"/>
                  </a:cubicBezTo>
                  <a:cubicBezTo>
                    <a:pt x="5406" y="638"/>
                    <a:pt x="5406" y="638"/>
                    <a:pt x="5406" y="638"/>
                  </a:cubicBezTo>
                  <a:cubicBezTo>
                    <a:pt x="5438" y="622"/>
                    <a:pt x="5417" y="622"/>
                    <a:pt x="5417" y="670"/>
                  </a:cubicBezTo>
                  <a:cubicBezTo>
                    <a:pt x="5417" y="680"/>
                    <a:pt x="5417" y="686"/>
                    <a:pt x="5417" y="701"/>
                  </a:cubicBezTo>
                  <a:cubicBezTo>
                    <a:pt x="5380" y="680"/>
                    <a:pt x="5380" y="680"/>
                    <a:pt x="5380" y="680"/>
                  </a:cubicBezTo>
                  <a:cubicBezTo>
                    <a:pt x="5369" y="686"/>
                    <a:pt x="5369" y="691"/>
                    <a:pt x="5364" y="696"/>
                  </a:cubicBezTo>
                  <a:cubicBezTo>
                    <a:pt x="5359" y="696"/>
                    <a:pt x="5348" y="696"/>
                    <a:pt x="5348" y="701"/>
                  </a:cubicBezTo>
                  <a:cubicBezTo>
                    <a:pt x="5348" y="717"/>
                    <a:pt x="5380" y="733"/>
                    <a:pt x="5369" y="728"/>
                  </a:cubicBezTo>
                  <a:cubicBezTo>
                    <a:pt x="5353" y="728"/>
                    <a:pt x="5348" y="717"/>
                    <a:pt x="5332" y="707"/>
                  </a:cubicBezTo>
                  <a:cubicBezTo>
                    <a:pt x="5322" y="701"/>
                    <a:pt x="5316" y="707"/>
                    <a:pt x="5306" y="701"/>
                  </a:cubicBezTo>
                  <a:cubicBezTo>
                    <a:pt x="5295" y="691"/>
                    <a:pt x="5295" y="680"/>
                    <a:pt x="5279" y="680"/>
                  </a:cubicBezTo>
                  <a:cubicBezTo>
                    <a:pt x="5264" y="680"/>
                    <a:pt x="5253" y="691"/>
                    <a:pt x="5248" y="701"/>
                  </a:cubicBezTo>
                  <a:cubicBezTo>
                    <a:pt x="5237" y="696"/>
                    <a:pt x="5232" y="691"/>
                    <a:pt x="5221" y="691"/>
                  </a:cubicBezTo>
                  <a:close/>
                  <a:moveTo>
                    <a:pt x="4836" y="338"/>
                  </a:moveTo>
                  <a:lnTo>
                    <a:pt x="4836" y="338"/>
                  </a:lnTo>
                  <a:cubicBezTo>
                    <a:pt x="4836" y="396"/>
                    <a:pt x="4868" y="380"/>
                    <a:pt x="4868" y="332"/>
                  </a:cubicBezTo>
                  <a:cubicBezTo>
                    <a:pt x="4868" y="322"/>
                    <a:pt x="4857" y="327"/>
                    <a:pt x="4852" y="322"/>
                  </a:cubicBezTo>
                  <a:cubicBezTo>
                    <a:pt x="4842" y="311"/>
                    <a:pt x="4836" y="295"/>
                    <a:pt x="4836" y="33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0" name="Freeform 74"/>
            <p:cNvSpPr>
              <a:spLocks noChangeArrowheads="1"/>
            </p:cNvSpPr>
            <p:nvPr/>
          </p:nvSpPr>
          <p:spPr bwMode="auto">
            <a:xfrm>
              <a:off x="7222570" y="10418763"/>
              <a:ext cx="1085779" cy="339725"/>
            </a:xfrm>
            <a:custGeom>
              <a:avLst/>
              <a:gdLst>
                <a:gd name="T0" fmla="*/ 2753 w 3018"/>
                <a:gd name="T1" fmla="*/ 131 h 945"/>
                <a:gd name="T2" fmla="*/ 2753 w 3018"/>
                <a:gd name="T3" fmla="*/ 131 h 945"/>
                <a:gd name="T4" fmla="*/ 2769 w 3018"/>
                <a:gd name="T5" fmla="*/ 131 h 945"/>
                <a:gd name="T6" fmla="*/ 2822 w 3018"/>
                <a:gd name="T7" fmla="*/ 105 h 945"/>
                <a:gd name="T8" fmla="*/ 2901 w 3018"/>
                <a:gd name="T9" fmla="*/ 84 h 945"/>
                <a:gd name="T10" fmla="*/ 2969 w 3018"/>
                <a:gd name="T11" fmla="*/ 47 h 945"/>
                <a:gd name="T12" fmla="*/ 3017 w 3018"/>
                <a:gd name="T13" fmla="*/ 10 h 945"/>
                <a:gd name="T14" fmla="*/ 3017 w 3018"/>
                <a:gd name="T15" fmla="*/ 0 h 945"/>
                <a:gd name="T16" fmla="*/ 3006 w 3018"/>
                <a:gd name="T17" fmla="*/ 0 h 945"/>
                <a:gd name="T18" fmla="*/ 2954 w 3018"/>
                <a:gd name="T19" fmla="*/ 16 h 945"/>
                <a:gd name="T20" fmla="*/ 2874 w 3018"/>
                <a:gd name="T21" fmla="*/ 53 h 945"/>
                <a:gd name="T22" fmla="*/ 2790 w 3018"/>
                <a:gd name="T23" fmla="*/ 105 h 945"/>
                <a:gd name="T24" fmla="*/ 2753 w 3018"/>
                <a:gd name="T25" fmla="*/ 131 h 945"/>
                <a:gd name="T26" fmla="*/ 2474 w 3018"/>
                <a:gd name="T27" fmla="*/ 110 h 945"/>
                <a:gd name="T28" fmla="*/ 2474 w 3018"/>
                <a:gd name="T29" fmla="*/ 110 h 945"/>
                <a:gd name="T30" fmla="*/ 2452 w 3018"/>
                <a:gd name="T31" fmla="*/ 110 h 945"/>
                <a:gd name="T32" fmla="*/ 2400 w 3018"/>
                <a:gd name="T33" fmla="*/ 142 h 945"/>
                <a:gd name="T34" fmla="*/ 2358 w 3018"/>
                <a:gd name="T35" fmla="*/ 179 h 945"/>
                <a:gd name="T36" fmla="*/ 2363 w 3018"/>
                <a:gd name="T37" fmla="*/ 179 h 945"/>
                <a:gd name="T38" fmla="*/ 2389 w 3018"/>
                <a:gd name="T39" fmla="*/ 163 h 945"/>
                <a:gd name="T40" fmla="*/ 2431 w 3018"/>
                <a:gd name="T41" fmla="*/ 142 h 945"/>
                <a:gd name="T42" fmla="*/ 2579 w 3018"/>
                <a:gd name="T43" fmla="*/ 110 h 945"/>
                <a:gd name="T44" fmla="*/ 2579 w 3018"/>
                <a:gd name="T45" fmla="*/ 89 h 945"/>
                <a:gd name="T46" fmla="*/ 2521 w 3018"/>
                <a:gd name="T47" fmla="*/ 105 h 945"/>
                <a:gd name="T48" fmla="*/ 2474 w 3018"/>
                <a:gd name="T49" fmla="*/ 110 h 945"/>
                <a:gd name="T50" fmla="*/ 68 w 3018"/>
                <a:gd name="T51" fmla="*/ 670 h 945"/>
                <a:gd name="T52" fmla="*/ 68 w 3018"/>
                <a:gd name="T53" fmla="*/ 670 h 945"/>
                <a:gd name="T54" fmla="*/ 0 w 3018"/>
                <a:gd name="T55" fmla="*/ 722 h 945"/>
                <a:gd name="T56" fmla="*/ 52 w 3018"/>
                <a:gd name="T57" fmla="*/ 812 h 945"/>
                <a:gd name="T58" fmla="*/ 37 w 3018"/>
                <a:gd name="T59" fmla="*/ 881 h 945"/>
                <a:gd name="T60" fmla="*/ 52 w 3018"/>
                <a:gd name="T61" fmla="*/ 939 h 945"/>
                <a:gd name="T62" fmla="*/ 110 w 3018"/>
                <a:gd name="T63" fmla="*/ 912 h 945"/>
                <a:gd name="T64" fmla="*/ 248 w 3018"/>
                <a:gd name="T65" fmla="*/ 944 h 945"/>
                <a:gd name="T66" fmla="*/ 343 w 3018"/>
                <a:gd name="T67" fmla="*/ 881 h 945"/>
                <a:gd name="T68" fmla="*/ 369 w 3018"/>
                <a:gd name="T69" fmla="*/ 886 h 945"/>
                <a:gd name="T70" fmla="*/ 448 w 3018"/>
                <a:gd name="T71" fmla="*/ 875 h 945"/>
                <a:gd name="T72" fmla="*/ 474 w 3018"/>
                <a:gd name="T73" fmla="*/ 881 h 945"/>
                <a:gd name="T74" fmla="*/ 506 w 3018"/>
                <a:gd name="T75" fmla="*/ 881 h 945"/>
                <a:gd name="T76" fmla="*/ 548 w 3018"/>
                <a:gd name="T77" fmla="*/ 870 h 945"/>
                <a:gd name="T78" fmla="*/ 575 w 3018"/>
                <a:gd name="T79" fmla="*/ 854 h 945"/>
                <a:gd name="T80" fmla="*/ 575 w 3018"/>
                <a:gd name="T81" fmla="*/ 801 h 945"/>
                <a:gd name="T82" fmla="*/ 538 w 3018"/>
                <a:gd name="T83" fmla="*/ 759 h 945"/>
                <a:gd name="T84" fmla="*/ 443 w 3018"/>
                <a:gd name="T85" fmla="*/ 780 h 945"/>
                <a:gd name="T86" fmla="*/ 417 w 3018"/>
                <a:gd name="T87" fmla="*/ 780 h 945"/>
                <a:gd name="T88" fmla="*/ 369 w 3018"/>
                <a:gd name="T89" fmla="*/ 770 h 945"/>
                <a:gd name="T90" fmla="*/ 337 w 3018"/>
                <a:gd name="T91" fmla="*/ 775 h 945"/>
                <a:gd name="T92" fmla="*/ 269 w 3018"/>
                <a:gd name="T93" fmla="*/ 759 h 945"/>
                <a:gd name="T94" fmla="*/ 263 w 3018"/>
                <a:gd name="T95" fmla="*/ 764 h 945"/>
                <a:gd name="T96" fmla="*/ 285 w 3018"/>
                <a:gd name="T97" fmla="*/ 807 h 945"/>
                <a:gd name="T98" fmla="*/ 263 w 3018"/>
                <a:gd name="T99" fmla="*/ 817 h 945"/>
                <a:gd name="T100" fmla="*/ 248 w 3018"/>
                <a:gd name="T101" fmla="*/ 817 h 945"/>
                <a:gd name="T102" fmla="*/ 195 w 3018"/>
                <a:gd name="T103" fmla="*/ 865 h 945"/>
                <a:gd name="T104" fmla="*/ 163 w 3018"/>
                <a:gd name="T105" fmla="*/ 865 h 945"/>
                <a:gd name="T106" fmla="*/ 132 w 3018"/>
                <a:gd name="T107" fmla="*/ 865 h 945"/>
                <a:gd name="T108" fmla="*/ 79 w 3018"/>
                <a:gd name="T109" fmla="*/ 828 h 945"/>
                <a:gd name="T110" fmla="*/ 95 w 3018"/>
                <a:gd name="T111" fmla="*/ 796 h 945"/>
                <a:gd name="T112" fmla="*/ 52 w 3018"/>
                <a:gd name="T113" fmla="*/ 717 h 945"/>
                <a:gd name="T114" fmla="*/ 79 w 3018"/>
                <a:gd name="T115" fmla="*/ 691 h 945"/>
                <a:gd name="T116" fmla="*/ 68 w 3018"/>
                <a:gd name="T117" fmla="*/ 67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18" h="945">
                  <a:moveTo>
                    <a:pt x="2753" y="131"/>
                  </a:moveTo>
                  <a:lnTo>
                    <a:pt x="2753" y="131"/>
                  </a:lnTo>
                  <a:cubicBezTo>
                    <a:pt x="2758" y="131"/>
                    <a:pt x="2758" y="131"/>
                    <a:pt x="2769" y="131"/>
                  </a:cubicBezTo>
                  <a:cubicBezTo>
                    <a:pt x="2790" y="131"/>
                    <a:pt x="2801" y="116"/>
                    <a:pt x="2822" y="105"/>
                  </a:cubicBezTo>
                  <a:cubicBezTo>
                    <a:pt x="2848" y="89"/>
                    <a:pt x="2869" y="89"/>
                    <a:pt x="2901" y="84"/>
                  </a:cubicBezTo>
                  <a:cubicBezTo>
                    <a:pt x="2927" y="74"/>
                    <a:pt x="2943" y="63"/>
                    <a:pt x="2969" y="47"/>
                  </a:cubicBezTo>
                  <a:cubicBezTo>
                    <a:pt x="2991" y="37"/>
                    <a:pt x="3017" y="37"/>
                    <a:pt x="3017" y="10"/>
                  </a:cubicBezTo>
                  <a:cubicBezTo>
                    <a:pt x="3017" y="0"/>
                    <a:pt x="3017" y="0"/>
                    <a:pt x="3017" y="0"/>
                  </a:cubicBezTo>
                  <a:cubicBezTo>
                    <a:pt x="3012" y="0"/>
                    <a:pt x="3012" y="0"/>
                    <a:pt x="3006" y="0"/>
                  </a:cubicBezTo>
                  <a:cubicBezTo>
                    <a:pt x="2985" y="0"/>
                    <a:pt x="2975" y="10"/>
                    <a:pt x="2954" y="16"/>
                  </a:cubicBezTo>
                  <a:cubicBezTo>
                    <a:pt x="2922" y="31"/>
                    <a:pt x="2906" y="42"/>
                    <a:pt x="2874" y="53"/>
                  </a:cubicBezTo>
                  <a:cubicBezTo>
                    <a:pt x="2843" y="68"/>
                    <a:pt x="2827" y="89"/>
                    <a:pt x="2790" y="105"/>
                  </a:cubicBezTo>
                  <a:cubicBezTo>
                    <a:pt x="2774" y="110"/>
                    <a:pt x="2764" y="116"/>
                    <a:pt x="2753" y="131"/>
                  </a:cubicBezTo>
                  <a:close/>
                  <a:moveTo>
                    <a:pt x="2474" y="110"/>
                  </a:moveTo>
                  <a:lnTo>
                    <a:pt x="2474" y="110"/>
                  </a:lnTo>
                  <a:cubicBezTo>
                    <a:pt x="2452" y="110"/>
                    <a:pt x="2452" y="110"/>
                    <a:pt x="2452" y="110"/>
                  </a:cubicBezTo>
                  <a:cubicBezTo>
                    <a:pt x="2426" y="110"/>
                    <a:pt x="2421" y="131"/>
                    <a:pt x="2400" y="142"/>
                  </a:cubicBezTo>
                  <a:cubicBezTo>
                    <a:pt x="2379" y="153"/>
                    <a:pt x="2358" y="153"/>
                    <a:pt x="2358" y="179"/>
                  </a:cubicBezTo>
                  <a:cubicBezTo>
                    <a:pt x="2358" y="179"/>
                    <a:pt x="2358" y="179"/>
                    <a:pt x="2363" y="179"/>
                  </a:cubicBezTo>
                  <a:cubicBezTo>
                    <a:pt x="2373" y="179"/>
                    <a:pt x="2379" y="168"/>
                    <a:pt x="2389" y="163"/>
                  </a:cubicBezTo>
                  <a:cubicBezTo>
                    <a:pt x="2405" y="153"/>
                    <a:pt x="2415" y="153"/>
                    <a:pt x="2431" y="142"/>
                  </a:cubicBezTo>
                  <a:cubicBezTo>
                    <a:pt x="2489" y="121"/>
                    <a:pt x="2521" y="110"/>
                    <a:pt x="2579" y="110"/>
                  </a:cubicBezTo>
                  <a:cubicBezTo>
                    <a:pt x="2579" y="89"/>
                    <a:pt x="2579" y="89"/>
                    <a:pt x="2579" y="89"/>
                  </a:cubicBezTo>
                  <a:cubicBezTo>
                    <a:pt x="2558" y="79"/>
                    <a:pt x="2542" y="95"/>
                    <a:pt x="2521" y="105"/>
                  </a:cubicBezTo>
                  <a:cubicBezTo>
                    <a:pt x="2505" y="110"/>
                    <a:pt x="2495" y="110"/>
                    <a:pt x="2474" y="110"/>
                  </a:cubicBezTo>
                  <a:close/>
                  <a:moveTo>
                    <a:pt x="68" y="670"/>
                  </a:moveTo>
                  <a:lnTo>
                    <a:pt x="68" y="670"/>
                  </a:lnTo>
                  <a:cubicBezTo>
                    <a:pt x="37" y="685"/>
                    <a:pt x="16" y="691"/>
                    <a:pt x="0" y="722"/>
                  </a:cubicBezTo>
                  <a:cubicBezTo>
                    <a:pt x="37" y="728"/>
                    <a:pt x="52" y="770"/>
                    <a:pt x="52" y="812"/>
                  </a:cubicBezTo>
                  <a:cubicBezTo>
                    <a:pt x="52" y="838"/>
                    <a:pt x="37" y="849"/>
                    <a:pt x="37" y="881"/>
                  </a:cubicBezTo>
                  <a:cubicBezTo>
                    <a:pt x="37" y="902"/>
                    <a:pt x="42" y="918"/>
                    <a:pt x="52" y="939"/>
                  </a:cubicBezTo>
                  <a:cubicBezTo>
                    <a:pt x="74" y="928"/>
                    <a:pt x="84" y="912"/>
                    <a:pt x="110" y="912"/>
                  </a:cubicBezTo>
                  <a:cubicBezTo>
                    <a:pt x="248" y="944"/>
                    <a:pt x="248" y="944"/>
                    <a:pt x="248" y="944"/>
                  </a:cubicBezTo>
                  <a:cubicBezTo>
                    <a:pt x="290" y="944"/>
                    <a:pt x="295" y="881"/>
                    <a:pt x="343" y="881"/>
                  </a:cubicBezTo>
                  <a:cubicBezTo>
                    <a:pt x="353" y="881"/>
                    <a:pt x="358" y="886"/>
                    <a:pt x="369" y="886"/>
                  </a:cubicBezTo>
                  <a:cubicBezTo>
                    <a:pt x="401" y="886"/>
                    <a:pt x="417" y="875"/>
                    <a:pt x="448" y="875"/>
                  </a:cubicBezTo>
                  <a:cubicBezTo>
                    <a:pt x="459" y="875"/>
                    <a:pt x="464" y="881"/>
                    <a:pt x="474" y="881"/>
                  </a:cubicBezTo>
                  <a:cubicBezTo>
                    <a:pt x="506" y="881"/>
                    <a:pt x="506" y="881"/>
                    <a:pt x="506" y="881"/>
                  </a:cubicBezTo>
                  <a:cubicBezTo>
                    <a:pt x="522" y="881"/>
                    <a:pt x="532" y="875"/>
                    <a:pt x="548" y="870"/>
                  </a:cubicBezTo>
                  <a:cubicBezTo>
                    <a:pt x="559" y="870"/>
                    <a:pt x="575" y="865"/>
                    <a:pt x="575" y="854"/>
                  </a:cubicBezTo>
                  <a:cubicBezTo>
                    <a:pt x="575" y="801"/>
                    <a:pt x="575" y="801"/>
                    <a:pt x="575" y="801"/>
                  </a:cubicBezTo>
                  <a:cubicBezTo>
                    <a:pt x="575" y="780"/>
                    <a:pt x="559" y="759"/>
                    <a:pt x="538" y="759"/>
                  </a:cubicBezTo>
                  <a:cubicBezTo>
                    <a:pt x="501" y="759"/>
                    <a:pt x="480" y="780"/>
                    <a:pt x="443" y="780"/>
                  </a:cubicBezTo>
                  <a:cubicBezTo>
                    <a:pt x="417" y="780"/>
                    <a:pt x="417" y="780"/>
                    <a:pt x="417" y="780"/>
                  </a:cubicBezTo>
                  <a:cubicBezTo>
                    <a:pt x="369" y="770"/>
                    <a:pt x="369" y="770"/>
                    <a:pt x="369" y="770"/>
                  </a:cubicBezTo>
                  <a:cubicBezTo>
                    <a:pt x="358" y="770"/>
                    <a:pt x="348" y="775"/>
                    <a:pt x="337" y="775"/>
                  </a:cubicBezTo>
                  <a:cubicBezTo>
                    <a:pt x="311" y="775"/>
                    <a:pt x="295" y="759"/>
                    <a:pt x="269" y="759"/>
                  </a:cubicBezTo>
                  <a:lnTo>
                    <a:pt x="263" y="764"/>
                  </a:lnTo>
                  <a:cubicBezTo>
                    <a:pt x="263" y="780"/>
                    <a:pt x="285" y="791"/>
                    <a:pt x="285" y="807"/>
                  </a:cubicBezTo>
                  <a:cubicBezTo>
                    <a:pt x="285" y="817"/>
                    <a:pt x="274" y="817"/>
                    <a:pt x="263" y="817"/>
                  </a:cubicBezTo>
                  <a:cubicBezTo>
                    <a:pt x="258" y="817"/>
                    <a:pt x="253" y="817"/>
                    <a:pt x="248" y="817"/>
                  </a:cubicBezTo>
                  <a:cubicBezTo>
                    <a:pt x="221" y="817"/>
                    <a:pt x="221" y="865"/>
                    <a:pt x="195" y="865"/>
                  </a:cubicBezTo>
                  <a:cubicBezTo>
                    <a:pt x="163" y="865"/>
                    <a:pt x="163" y="865"/>
                    <a:pt x="163" y="865"/>
                  </a:cubicBezTo>
                  <a:cubicBezTo>
                    <a:pt x="153" y="865"/>
                    <a:pt x="142" y="865"/>
                    <a:pt x="132" y="865"/>
                  </a:cubicBezTo>
                  <a:cubicBezTo>
                    <a:pt x="105" y="865"/>
                    <a:pt x="79" y="854"/>
                    <a:pt x="79" y="828"/>
                  </a:cubicBezTo>
                  <a:cubicBezTo>
                    <a:pt x="79" y="817"/>
                    <a:pt x="95" y="812"/>
                    <a:pt x="95" y="796"/>
                  </a:cubicBezTo>
                  <a:cubicBezTo>
                    <a:pt x="95" y="759"/>
                    <a:pt x="52" y="749"/>
                    <a:pt x="52" y="717"/>
                  </a:cubicBezTo>
                  <a:cubicBezTo>
                    <a:pt x="52" y="701"/>
                    <a:pt x="79" y="707"/>
                    <a:pt x="79" y="691"/>
                  </a:cubicBezTo>
                  <a:cubicBezTo>
                    <a:pt x="79" y="685"/>
                    <a:pt x="74" y="675"/>
                    <a:pt x="68" y="67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1" name="Freeform 75"/>
            <p:cNvSpPr>
              <a:spLocks noChangeArrowheads="1"/>
            </p:cNvSpPr>
            <p:nvPr/>
          </p:nvSpPr>
          <p:spPr bwMode="auto">
            <a:xfrm>
              <a:off x="5081173" y="8089901"/>
              <a:ext cx="6943273" cy="2389187"/>
            </a:xfrm>
            <a:custGeom>
              <a:avLst/>
              <a:gdLst>
                <a:gd name="T0" fmla="*/ 7295 w 19289"/>
                <a:gd name="T1" fmla="*/ 190 h 6635"/>
                <a:gd name="T2" fmla="*/ 7485 w 19289"/>
                <a:gd name="T3" fmla="*/ 137 h 6635"/>
                <a:gd name="T4" fmla="*/ 8044 w 19289"/>
                <a:gd name="T5" fmla="*/ 248 h 6635"/>
                <a:gd name="T6" fmla="*/ 8418 w 19289"/>
                <a:gd name="T7" fmla="*/ 348 h 6635"/>
                <a:gd name="T8" fmla="*/ 8476 w 19289"/>
                <a:gd name="T9" fmla="*/ 401 h 6635"/>
                <a:gd name="T10" fmla="*/ 8824 w 19289"/>
                <a:gd name="T11" fmla="*/ 470 h 6635"/>
                <a:gd name="T12" fmla="*/ 8904 w 19289"/>
                <a:gd name="T13" fmla="*/ 570 h 6635"/>
                <a:gd name="T14" fmla="*/ 9957 w 19289"/>
                <a:gd name="T15" fmla="*/ 1229 h 6635"/>
                <a:gd name="T16" fmla="*/ 10253 w 19289"/>
                <a:gd name="T17" fmla="*/ 1271 h 6635"/>
                <a:gd name="T18" fmla="*/ 10390 w 19289"/>
                <a:gd name="T19" fmla="*/ 1393 h 6635"/>
                <a:gd name="T20" fmla="*/ 10902 w 19289"/>
                <a:gd name="T21" fmla="*/ 1498 h 6635"/>
                <a:gd name="T22" fmla="*/ 11186 w 19289"/>
                <a:gd name="T23" fmla="*/ 1414 h 6635"/>
                <a:gd name="T24" fmla="*/ 11561 w 19289"/>
                <a:gd name="T25" fmla="*/ 1604 h 6635"/>
                <a:gd name="T26" fmla="*/ 11798 w 19289"/>
                <a:gd name="T27" fmla="*/ 2005 h 6635"/>
                <a:gd name="T28" fmla="*/ 12500 w 19289"/>
                <a:gd name="T29" fmla="*/ 2173 h 6635"/>
                <a:gd name="T30" fmla="*/ 12284 w 19289"/>
                <a:gd name="T31" fmla="*/ 1889 h 6635"/>
                <a:gd name="T32" fmla="*/ 12727 w 19289"/>
                <a:gd name="T33" fmla="*/ 1994 h 6635"/>
                <a:gd name="T34" fmla="*/ 13138 w 19289"/>
                <a:gd name="T35" fmla="*/ 2659 h 6635"/>
                <a:gd name="T36" fmla="*/ 11819 w 19289"/>
                <a:gd name="T37" fmla="*/ 5263 h 6635"/>
                <a:gd name="T38" fmla="*/ 11445 w 19289"/>
                <a:gd name="T39" fmla="*/ 5089 h 6635"/>
                <a:gd name="T40" fmla="*/ 11049 w 19289"/>
                <a:gd name="T41" fmla="*/ 3296 h 6635"/>
                <a:gd name="T42" fmla="*/ 5950 w 19289"/>
                <a:gd name="T43" fmla="*/ 2158 h 6635"/>
                <a:gd name="T44" fmla="*/ 3249 w 19289"/>
                <a:gd name="T45" fmla="*/ 3264 h 6635"/>
                <a:gd name="T46" fmla="*/ 4056 w 19289"/>
                <a:gd name="T47" fmla="*/ 2838 h 6635"/>
                <a:gd name="T48" fmla="*/ 5312 w 19289"/>
                <a:gd name="T49" fmla="*/ 3196 h 6635"/>
                <a:gd name="T50" fmla="*/ 11076 w 19289"/>
                <a:gd name="T51" fmla="*/ 4963 h 6635"/>
                <a:gd name="T52" fmla="*/ 10290 w 19289"/>
                <a:gd name="T53" fmla="*/ 4351 h 6635"/>
                <a:gd name="T54" fmla="*/ 17437 w 19289"/>
                <a:gd name="T55" fmla="*/ 6455 h 6635"/>
                <a:gd name="T56" fmla="*/ 15322 w 19289"/>
                <a:gd name="T57" fmla="*/ 6365 h 6635"/>
                <a:gd name="T58" fmla="*/ 13012 w 19289"/>
                <a:gd name="T59" fmla="*/ 6355 h 6635"/>
                <a:gd name="T60" fmla="*/ 13929 w 19289"/>
                <a:gd name="T61" fmla="*/ 5210 h 6635"/>
                <a:gd name="T62" fmla="*/ 12326 w 19289"/>
                <a:gd name="T63" fmla="*/ 4947 h 6635"/>
                <a:gd name="T64" fmla="*/ 11471 w 19289"/>
                <a:gd name="T65" fmla="*/ 3876 h 6635"/>
                <a:gd name="T66" fmla="*/ 10000 w 19289"/>
                <a:gd name="T67" fmla="*/ 3243 h 6635"/>
                <a:gd name="T68" fmla="*/ 8893 w 19289"/>
                <a:gd name="T69" fmla="*/ 2959 h 6635"/>
                <a:gd name="T70" fmla="*/ 8112 w 19289"/>
                <a:gd name="T71" fmla="*/ 2284 h 6635"/>
                <a:gd name="T72" fmla="*/ 7980 w 19289"/>
                <a:gd name="T73" fmla="*/ 2279 h 6635"/>
                <a:gd name="T74" fmla="*/ 6504 w 19289"/>
                <a:gd name="T75" fmla="*/ 2289 h 6635"/>
                <a:gd name="T76" fmla="*/ 5016 w 19289"/>
                <a:gd name="T77" fmla="*/ 1762 h 6635"/>
                <a:gd name="T78" fmla="*/ 4299 w 19289"/>
                <a:gd name="T79" fmla="*/ 1161 h 6635"/>
                <a:gd name="T80" fmla="*/ 2653 w 19289"/>
                <a:gd name="T81" fmla="*/ 2121 h 6635"/>
                <a:gd name="T82" fmla="*/ 807 w 19289"/>
                <a:gd name="T83" fmla="*/ 2827 h 6635"/>
                <a:gd name="T84" fmla="*/ 912 w 19289"/>
                <a:gd name="T85" fmla="*/ 2448 h 6635"/>
                <a:gd name="T86" fmla="*/ 1572 w 19289"/>
                <a:gd name="T87" fmla="*/ 1235 h 6635"/>
                <a:gd name="T88" fmla="*/ 3165 w 19289"/>
                <a:gd name="T89" fmla="*/ 538 h 6635"/>
                <a:gd name="T90" fmla="*/ 4352 w 19289"/>
                <a:gd name="T91" fmla="*/ 385 h 6635"/>
                <a:gd name="T92" fmla="*/ 6920 w 19289"/>
                <a:gd name="T93" fmla="*/ 370 h 6635"/>
                <a:gd name="T94" fmla="*/ 8550 w 19289"/>
                <a:gd name="T95" fmla="*/ 644 h 6635"/>
                <a:gd name="T96" fmla="*/ 9679 w 19289"/>
                <a:gd name="T97" fmla="*/ 1382 h 6635"/>
                <a:gd name="T98" fmla="*/ 11587 w 19289"/>
                <a:gd name="T99" fmla="*/ 1989 h 6635"/>
                <a:gd name="T100" fmla="*/ 12742 w 19289"/>
                <a:gd name="T101" fmla="*/ 2479 h 6635"/>
                <a:gd name="T102" fmla="*/ 13006 w 19289"/>
                <a:gd name="T103" fmla="*/ 2580 h 6635"/>
                <a:gd name="T104" fmla="*/ 13428 w 19289"/>
                <a:gd name="T105" fmla="*/ 2986 h 6635"/>
                <a:gd name="T106" fmla="*/ 13692 w 19289"/>
                <a:gd name="T107" fmla="*/ 3211 h 6635"/>
                <a:gd name="T108" fmla="*/ 14399 w 19289"/>
                <a:gd name="T109" fmla="*/ 3802 h 6635"/>
                <a:gd name="T110" fmla="*/ 14963 w 19289"/>
                <a:gd name="T111" fmla="*/ 3992 h 6635"/>
                <a:gd name="T112" fmla="*/ 16203 w 19289"/>
                <a:gd name="T113" fmla="*/ 4192 h 6635"/>
                <a:gd name="T114" fmla="*/ 16677 w 19289"/>
                <a:gd name="T115" fmla="*/ 4646 h 6635"/>
                <a:gd name="T116" fmla="*/ 16640 w 19289"/>
                <a:gd name="T117" fmla="*/ 4810 h 6635"/>
                <a:gd name="T118" fmla="*/ 17474 w 19289"/>
                <a:gd name="T119" fmla="*/ 5015 h 6635"/>
                <a:gd name="T120" fmla="*/ 18439 w 19289"/>
                <a:gd name="T121" fmla="*/ 5363 h 6635"/>
                <a:gd name="T122" fmla="*/ 17769 w 19289"/>
                <a:gd name="T123" fmla="*/ 6429 h 6635"/>
                <a:gd name="T124" fmla="*/ 17500 w 19289"/>
                <a:gd name="T125" fmla="*/ 6249 h 6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289" h="6635">
                  <a:moveTo>
                    <a:pt x="6551" y="269"/>
                  </a:moveTo>
                  <a:lnTo>
                    <a:pt x="6551" y="269"/>
                  </a:lnTo>
                  <a:cubicBezTo>
                    <a:pt x="6609" y="254"/>
                    <a:pt x="6635" y="232"/>
                    <a:pt x="6688" y="201"/>
                  </a:cubicBezTo>
                  <a:cubicBezTo>
                    <a:pt x="6709" y="190"/>
                    <a:pt x="6720" y="180"/>
                    <a:pt x="6746" y="174"/>
                  </a:cubicBezTo>
                  <a:cubicBezTo>
                    <a:pt x="6773" y="164"/>
                    <a:pt x="6794" y="164"/>
                    <a:pt x="6815" y="148"/>
                  </a:cubicBezTo>
                  <a:cubicBezTo>
                    <a:pt x="6804" y="137"/>
                    <a:pt x="6788" y="143"/>
                    <a:pt x="6773" y="148"/>
                  </a:cubicBezTo>
                  <a:cubicBezTo>
                    <a:pt x="6736" y="164"/>
                    <a:pt x="6715" y="174"/>
                    <a:pt x="6683" y="185"/>
                  </a:cubicBezTo>
                  <a:cubicBezTo>
                    <a:pt x="6641" y="201"/>
                    <a:pt x="6625" y="222"/>
                    <a:pt x="6588" y="243"/>
                  </a:cubicBezTo>
                  <a:cubicBezTo>
                    <a:pt x="6572" y="254"/>
                    <a:pt x="6562" y="254"/>
                    <a:pt x="6551" y="269"/>
                  </a:cubicBezTo>
                  <a:close/>
                  <a:moveTo>
                    <a:pt x="7057" y="64"/>
                  </a:moveTo>
                  <a:lnTo>
                    <a:pt x="7057" y="64"/>
                  </a:lnTo>
                  <a:cubicBezTo>
                    <a:pt x="7068" y="53"/>
                    <a:pt x="7068" y="53"/>
                    <a:pt x="7068" y="53"/>
                  </a:cubicBezTo>
                  <a:cubicBezTo>
                    <a:pt x="7068" y="48"/>
                    <a:pt x="7063" y="43"/>
                    <a:pt x="7063" y="32"/>
                  </a:cubicBezTo>
                  <a:cubicBezTo>
                    <a:pt x="7047" y="43"/>
                    <a:pt x="7047" y="53"/>
                    <a:pt x="7042" y="64"/>
                  </a:cubicBezTo>
                  <a:cubicBezTo>
                    <a:pt x="7047" y="74"/>
                    <a:pt x="7047" y="74"/>
                    <a:pt x="7047" y="74"/>
                  </a:cubicBezTo>
                  <a:cubicBezTo>
                    <a:pt x="7047" y="79"/>
                    <a:pt x="7047" y="79"/>
                    <a:pt x="7047" y="79"/>
                  </a:cubicBezTo>
                  <a:cubicBezTo>
                    <a:pt x="7052" y="74"/>
                    <a:pt x="7052" y="69"/>
                    <a:pt x="7057" y="64"/>
                  </a:cubicBezTo>
                  <a:close/>
                  <a:moveTo>
                    <a:pt x="7232" y="21"/>
                  </a:moveTo>
                  <a:lnTo>
                    <a:pt x="7232" y="21"/>
                  </a:lnTo>
                  <a:cubicBezTo>
                    <a:pt x="7226" y="16"/>
                    <a:pt x="7226" y="6"/>
                    <a:pt x="7221" y="0"/>
                  </a:cubicBezTo>
                  <a:cubicBezTo>
                    <a:pt x="7205" y="11"/>
                    <a:pt x="7189" y="16"/>
                    <a:pt x="7173" y="21"/>
                  </a:cubicBezTo>
                  <a:cubicBezTo>
                    <a:pt x="7184" y="27"/>
                    <a:pt x="7189" y="27"/>
                    <a:pt x="7205" y="27"/>
                  </a:cubicBezTo>
                  <a:cubicBezTo>
                    <a:pt x="7210" y="27"/>
                    <a:pt x="7210" y="27"/>
                    <a:pt x="7216" y="27"/>
                  </a:cubicBezTo>
                  <a:lnTo>
                    <a:pt x="7221" y="32"/>
                  </a:lnTo>
                  <a:cubicBezTo>
                    <a:pt x="7221" y="43"/>
                    <a:pt x="7221" y="48"/>
                    <a:pt x="7221" y="58"/>
                  </a:cubicBezTo>
                  <a:cubicBezTo>
                    <a:pt x="7210" y="53"/>
                    <a:pt x="7210" y="53"/>
                    <a:pt x="7200" y="48"/>
                  </a:cubicBezTo>
                  <a:cubicBezTo>
                    <a:pt x="7205" y="58"/>
                    <a:pt x="7210" y="69"/>
                    <a:pt x="7221" y="69"/>
                  </a:cubicBezTo>
                  <a:cubicBezTo>
                    <a:pt x="7226" y="69"/>
                    <a:pt x="7232" y="64"/>
                    <a:pt x="7237" y="64"/>
                  </a:cubicBezTo>
                  <a:cubicBezTo>
                    <a:pt x="7247" y="64"/>
                    <a:pt x="7247" y="79"/>
                    <a:pt x="7263" y="79"/>
                  </a:cubicBezTo>
                  <a:cubicBezTo>
                    <a:pt x="7268" y="79"/>
                    <a:pt x="7274" y="74"/>
                    <a:pt x="7284" y="74"/>
                  </a:cubicBezTo>
                  <a:cubicBezTo>
                    <a:pt x="7284" y="48"/>
                    <a:pt x="7284" y="48"/>
                    <a:pt x="7284" y="48"/>
                  </a:cubicBezTo>
                  <a:lnTo>
                    <a:pt x="7284" y="48"/>
                  </a:lnTo>
                  <a:cubicBezTo>
                    <a:pt x="7274" y="53"/>
                    <a:pt x="7268" y="58"/>
                    <a:pt x="7258" y="58"/>
                  </a:cubicBezTo>
                  <a:cubicBezTo>
                    <a:pt x="7242" y="58"/>
                    <a:pt x="7237" y="37"/>
                    <a:pt x="7232" y="21"/>
                  </a:cubicBezTo>
                  <a:close/>
                  <a:moveTo>
                    <a:pt x="7089" y="169"/>
                  </a:moveTo>
                  <a:lnTo>
                    <a:pt x="7089" y="169"/>
                  </a:lnTo>
                  <a:cubicBezTo>
                    <a:pt x="7078" y="169"/>
                    <a:pt x="7073" y="169"/>
                    <a:pt x="7068" y="169"/>
                  </a:cubicBezTo>
                  <a:cubicBezTo>
                    <a:pt x="7063" y="174"/>
                    <a:pt x="7063" y="174"/>
                    <a:pt x="7063" y="174"/>
                  </a:cubicBezTo>
                  <a:cubicBezTo>
                    <a:pt x="7073" y="180"/>
                    <a:pt x="7073" y="190"/>
                    <a:pt x="7078" y="201"/>
                  </a:cubicBezTo>
                  <a:cubicBezTo>
                    <a:pt x="7089" y="196"/>
                    <a:pt x="7089" y="180"/>
                    <a:pt x="7089" y="169"/>
                  </a:cubicBezTo>
                  <a:close/>
                  <a:moveTo>
                    <a:pt x="7295" y="190"/>
                  </a:moveTo>
                  <a:lnTo>
                    <a:pt x="7295" y="190"/>
                  </a:lnTo>
                  <a:cubicBezTo>
                    <a:pt x="7289" y="190"/>
                    <a:pt x="7289" y="190"/>
                    <a:pt x="7279" y="190"/>
                  </a:cubicBezTo>
                  <a:cubicBezTo>
                    <a:pt x="7279" y="201"/>
                    <a:pt x="7284" y="206"/>
                    <a:pt x="7279" y="217"/>
                  </a:cubicBezTo>
                  <a:cubicBezTo>
                    <a:pt x="7289" y="211"/>
                    <a:pt x="7295" y="206"/>
                    <a:pt x="7300" y="206"/>
                  </a:cubicBezTo>
                  <a:cubicBezTo>
                    <a:pt x="7300" y="201"/>
                    <a:pt x="7300" y="201"/>
                    <a:pt x="7300" y="201"/>
                  </a:cubicBezTo>
                  <a:cubicBezTo>
                    <a:pt x="7300" y="196"/>
                    <a:pt x="7300" y="196"/>
                    <a:pt x="7295" y="190"/>
                  </a:cubicBezTo>
                  <a:close/>
                  <a:moveTo>
                    <a:pt x="7289" y="227"/>
                  </a:moveTo>
                  <a:lnTo>
                    <a:pt x="7289" y="227"/>
                  </a:lnTo>
                  <a:cubicBezTo>
                    <a:pt x="7305" y="243"/>
                    <a:pt x="7316" y="259"/>
                    <a:pt x="7337" y="259"/>
                  </a:cubicBezTo>
                  <a:cubicBezTo>
                    <a:pt x="7358" y="259"/>
                    <a:pt x="7358" y="259"/>
                    <a:pt x="7358" y="259"/>
                  </a:cubicBezTo>
                  <a:cubicBezTo>
                    <a:pt x="7353" y="248"/>
                    <a:pt x="7358" y="243"/>
                    <a:pt x="7353" y="232"/>
                  </a:cubicBezTo>
                  <a:cubicBezTo>
                    <a:pt x="7342" y="222"/>
                    <a:pt x="7321" y="227"/>
                    <a:pt x="7321" y="211"/>
                  </a:cubicBezTo>
                  <a:cubicBezTo>
                    <a:pt x="7321" y="190"/>
                    <a:pt x="7337" y="185"/>
                    <a:pt x="7347" y="169"/>
                  </a:cubicBezTo>
                  <a:cubicBezTo>
                    <a:pt x="7347" y="174"/>
                    <a:pt x="7353" y="174"/>
                    <a:pt x="7353" y="174"/>
                  </a:cubicBezTo>
                  <a:cubicBezTo>
                    <a:pt x="7353" y="185"/>
                    <a:pt x="7353" y="185"/>
                    <a:pt x="7353" y="185"/>
                  </a:cubicBezTo>
                  <a:cubicBezTo>
                    <a:pt x="7347" y="196"/>
                    <a:pt x="7342" y="201"/>
                    <a:pt x="7332" y="206"/>
                  </a:cubicBezTo>
                  <a:cubicBezTo>
                    <a:pt x="7342" y="217"/>
                    <a:pt x="7347" y="227"/>
                    <a:pt x="7363" y="232"/>
                  </a:cubicBezTo>
                  <a:cubicBezTo>
                    <a:pt x="7358" y="217"/>
                    <a:pt x="7358" y="217"/>
                    <a:pt x="7358" y="217"/>
                  </a:cubicBezTo>
                  <a:cubicBezTo>
                    <a:pt x="7363" y="211"/>
                    <a:pt x="7363" y="211"/>
                    <a:pt x="7363" y="211"/>
                  </a:cubicBezTo>
                  <a:cubicBezTo>
                    <a:pt x="7369" y="217"/>
                    <a:pt x="7369" y="227"/>
                    <a:pt x="7374" y="232"/>
                  </a:cubicBezTo>
                  <a:cubicBezTo>
                    <a:pt x="7384" y="243"/>
                    <a:pt x="7406" y="243"/>
                    <a:pt x="7406" y="254"/>
                  </a:cubicBezTo>
                  <a:cubicBezTo>
                    <a:pt x="7406" y="264"/>
                    <a:pt x="7395" y="275"/>
                    <a:pt x="7379" y="275"/>
                  </a:cubicBezTo>
                  <a:cubicBezTo>
                    <a:pt x="7374" y="275"/>
                    <a:pt x="7374" y="275"/>
                    <a:pt x="7369" y="269"/>
                  </a:cubicBezTo>
                  <a:cubicBezTo>
                    <a:pt x="7369" y="275"/>
                    <a:pt x="7369" y="280"/>
                    <a:pt x="7369" y="280"/>
                  </a:cubicBezTo>
                  <a:cubicBezTo>
                    <a:pt x="7369" y="285"/>
                    <a:pt x="7369" y="285"/>
                    <a:pt x="7369" y="285"/>
                  </a:cubicBezTo>
                  <a:cubicBezTo>
                    <a:pt x="7358" y="285"/>
                    <a:pt x="7353" y="285"/>
                    <a:pt x="7342" y="285"/>
                  </a:cubicBezTo>
                  <a:cubicBezTo>
                    <a:pt x="7337" y="285"/>
                    <a:pt x="7332" y="290"/>
                    <a:pt x="7326" y="285"/>
                  </a:cubicBezTo>
                  <a:cubicBezTo>
                    <a:pt x="7316" y="280"/>
                    <a:pt x="7321" y="264"/>
                    <a:pt x="7311" y="264"/>
                  </a:cubicBezTo>
                  <a:cubicBezTo>
                    <a:pt x="7289" y="264"/>
                    <a:pt x="7279" y="275"/>
                    <a:pt x="7263" y="275"/>
                  </a:cubicBezTo>
                  <a:cubicBezTo>
                    <a:pt x="7263" y="280"/>
                    <a:pt x="7263" y="285"/>
                    <a:pt x="7263" y="290"/>
                  </a:cubicBezTo>
                  <a:cubicBezTo>
                    <a:pt x="7253" y="290"/>
                    <a:pt x="7247" y="285"/>
                    <a:pt x="7237" y="285"/>
                  </a:cubicBezTo>
                  <a:cubicBezTo>
                    <a:pt x="7205" y="285"/>
                    <a:pt x="7189" y="301"/>
                    <a:pt x="7163" y="311"/>
                  </a:cubicBezTo>
                  <a:cubicBezTo>
                    <a:pt x="7137" y="322"/>
                    <a:pt x="7121" y="327"/>
                    <a:pt x="7105" y="354"/>
                  </a:cubicBezTo>
                  <a:cubicBezTo>
                    <a:pt x="7100" y="343"/>
                    <a:pt x="7094" y="343"/>
                    <a:pt x="7094" y="333"/>
                  </a:cubicBezTo>
                  <a:cubicBezTo>
                    <a:pt x="7094" y="317"/>
                    <a:pt x="7115" y="322"/>
                    <a:pt x="7126" y="317"/>
                  </a:cubicBezTo>
                  <a:cubicBezTo>
                    <a:pt x="7142" y="311"/>
                    <a:pt x="7147" y="296"/>
                    <a:pt x="7168" y="296"/>
                  </a:cubicBezTo>
                  <a:lnTo>
                    <a:pt x="7173" y="296"/>
                  </a:lnTo>
                  <a:cubicBezTo>
                    <a:pt x="7184" y="296"/>
                    <a:pt x="7184" y="290"/>
                    <a:pt x="7189" y="285"/>
                  </a:cubicBezTo>
                  <a:cubicBezTo>
                    <a:pt x="7200" y="275"/>
                    <a:pt x="7205" y="269"/>
                    <a:pt x="7221" y="259"/>
                  </a:cubicBezTo>
                  <a:cubicBezTo>
                    <a:pt x="7247" y="248"/>
                    <a:pt x="7263" y="243"/>
                    <a:pt x="7289" y="227"/>
                  </a:cubicBezTo>
                  <a:close/>
                  <a:moveTo>
                    <a:pt x="7347" y="95"/>
                  </a:moveTo>
                  <a:lnTo>
                    <a:pt x="7347" y="95"/>
                  </a:lnTo>
                  <a:cubicBezTo>
                    <a:pt x="7347" y="106"/>
                    <a:pt x="7337" y="111"/>
                    <a:pt x="7337" y="116"/>
                  </a:cubicBezTo>
                  <a:cubicBezTo>
                    <a:pt x="7337" y="127"/>
                    <a:pt x="7347" y="127"/>
                    <a:pt x="7358" y="132"/>
                  </a:cubicBezTo>
                  <a:cubicBezTo>
                    <a:pt x="7369" y="137"/>
                    <a:pt x="7379" y="143"/>
                    <a:pt x="7390" y="148"/>
                  </a:cubicBezTo>
                  <a:cubicBezTo>
                    <a:pt x="7400" y="148"/>
                    <a:pt x="7400" y="148"/>
                    <a:pt x="7400" y="148"/>
                  </a:cubicBezTo>
                  <a:cubicBezTo>
                    <a:pt x="7400" y="132"/>
                    <a:pt x="7400" y="132"/>
                    <a:pt x="7400" y="132"/>
                  </a:cubicBezTo>
                  <a:cubicBezTo>
                    <a:pt x="7395" y="132"/>
                    <a:pt x="7395" y="132"/>
                    <a:pt x="7390" y="132"/>
                  </a:cubicBezTo>
                  <a:cubicBezTo>
                    <a:pt x="7384" y="132"/>
                    <a:pt x="7384" y="122"/>
                    <a:pt x="7379" y="116"/>
                  </a:cubicBezTo>
                  <a:cubicBezTo>
                    <a:pt x="7374" y="106"/>
                    <a:pt x="7363" y="95"/>
                    <a:pt x="7347" y="95"/>
                  </a:cubicBezTo>
                  <a:close/>
                  <a:moveTo>
                    <a:pt x="7495" y="143"/>
                  </a:moveTo>
                  <a:lnTo>
                    <a:pt x="7495" y="143"/>
                  </a:lnTo>
                  <a:cubicBezTo>
                    <a:pt x="7490" y="137"/>
                    <a:pt x="7490" y="137"/>
                    <a:pt x="7485" y="137"/>
                  </a:cubicBezTo>
                  <a:cubicBezTo>
                    <a:pt x="7485" y="137"/>
                    <a:pt x="7479" y="137"/>
                    <a:pt x="7479" y="143"/>
                  </a:cubicBezTo>
                  <a:cubicBezTo>
                    <a:pt x="7479" y="148"/>
                    <a:pt x="7485" y="159"/>
                    <a:pt x="7495" y="159"/>
                  </a:cubicBezTo>
                  <a:cubicBezTo>
                    <a:pt x="7500" y="159"/>
                    <a:pt x="7500" y="159"/>
                    <a:pt x="7506" y="153"/>
                  </a:cubicBezTo>
                  <a:cubicBezTo>
                    <a:pt x="7506" y="148"/>
                    <a:pt x="7500" y="143"/>
                    <a:pt x="7495" y="143"/>
                  </a:cubicBezTo>
                  <a:close/>
                  <a:moveTo>
                    <a:pt x="7622" y="132"/>
                  </a:moveTo>
                  <a:lnTo>
                    <a:pt x="7622" y="132"/>
                  </a:lnTo>
                  <a:cubicBezTo>
                    <a:pt x="7590" y="143"/>
                    <a:pt x="7585" y="169"/>
                    <a:pt x="7558" y="196"/>
                  </a:cubicBezTo>
                  <a:cubicBezTo>
                    <a:pt x="7569" y="196"/>
                    <a:pt x="7580" y="196"/>
                    <a:pt x="7590" y="196"/>
                  </a:cubicBezTo>
                  <a:cubicBezTo>
                    <a:pt x="7590" y="180"/>
                    <a:pt x="7585" y="153"/>
                    <a:pt x="7601" y="153"/>
                  </a:cubicBezTo>
                  <a:cubicBezTo>
                    <a:pt x="7611" y="153"/>
                    <a:pt x="7617" y="164"/>
                    <a:pt x="7627" y="164"/>
                  </a:cubicBezTo>
                  <a:cubicBezTo>
                    <a:pt x="7632" y="164"/>
                    <a:pt x="7632" y="164"/>
                    <a:pt x="7632" y="164"/>
                  </a:cubicBezTo>
                  <a:cubicBezTo>
                    <a:pt x="7627" y="148"/>
                    <a:pt x="7627" y="148"/>
                    <a:pt x="7627" y="148"/>
                  </a:cubicBezTo>
                  <a:cubicBezTo>
                    <a:pt x="7622" y="132"/>
                    <a:pt x="7622" y="132"/>
                    <a:pt x="7622" y="132"/>
                  </a:cubicBezTo>
                  <a:close/>
                  <a:moveTo>
                    <a:pt x="7748" y="106"/>
                  </a:moveTo>
                  <a:lnTo>
                    <a:pt x="7748" y="106"/>
                  </a:lnTo>
                  <a:cubicBezTo>
                    <a:pt x="7748" y="111"/>
                    <a:pt x="7748" y="111"/>
                    <a:pt x="7748" y="111"/>
                  </a:cubicBezTo>
                  <a:cubicBezTo>
                    <a:pt x="7748" y="127"/>
                    <a:pt x="7754" y="137"/>
                    <a:pt x="7754" y="159"/>
                  </a:cubicBezTo>
                  <a:cubicBezTo>
                    <a:pt x="7775" y="159"/>
                    <a:pt x="7775" y="180"/>
                    <a:pt x="7791" y="196"/>
                  </a:cubicBezTo>
                  <a:cubicBezTo>
                    <a:pt x="7796" y="190"/>
                    <a:pt x="7796" y="185"/>
                    <a:pt x="7801" y="185"/>
                  </a:cubicBezTo>
                  <a:cubicBezTo>
                    <a:pt x="7812" y="185"/>
                    <a:pt x="7812" y="196"/>
                    <a:pt x="7812" y="201"/>
                  </a:cubicBezTo>
                  <a:lnTo>
                    <a:pt x="7817" y="206"/>
                  </a:lnTo>
                  <a:cubicBezTo>
                    <a:pt x="7822" y="190"/>
                    <a:pt x="7828" y="180"/>
                    <a:pt x="7843" y="180"/>
                  </a:cubicBezTo>
                  <a:cubicBezTo>
                    <a:pt x="7854" y="180"/>
                    <a:pt x="7864" y="185"/>
                    <a:pt x="7864" y="196"/>
                  </a:cubicBezTo>
                  <a:cubicBezTo>
                    <a:pt x="7875" y="190"/>
                    <a:pt x="7875" y="180"/>
                    <a:pt x="7886" y="180"/>
                  </a:cubicBezTo>
                  <a:cubicBezTo>
                    <a:pt x="7907" y="180"/>
                    <a:pt x="7917" y="211"/>
                    <a:pt x="7938" y="211"/>
                  </a:cubicBezTo>
                  <a:cubicBezTo>
                    <a:pt x="7949" y="211"/>
                    <a:pt x="7954" y="201"/>
                    <a:pt x="7959" y="201"/>
                  </a:cubicBezTo>
                  <a:cubicBezTo>
                    <a:pt x="7975" y="196"/>
                    <a:pt x="7986" y="201"/>
                    <a:pt x="7996" y="190"/>
                  </a:cubicBezTo>
                  <a:cubicBezTo>
                    <a:pt x="7991" y="180"/>
                    <a:pt x="7986" y="174"/>
                    <a:pt x="7986" y="164"/>
                  </a:cubicBezTo>
                  <a:cubicBezTo>
                    <a:pt x="7986" y="164"/>
                    <a:pt x="7986" y="164"/>
                    <a:pt x="7980" y="164"/>
                  </a:cubicBezTo>
                  <a:cubicBezTo>
                    <a:pt x="7975" y="174"/>
                    <a:pt x="7970" y="190"/>
                    <a:pt x="7954" y="190"/>
                  </a:cubicBezTo>
                  <a:cubicBezTo>
                    <a:pt x="7943" y="190"/>
                    <a:pt x="7943" y="190"/>
                    <a:pt x="7933" y="190"/>
                  </a:cubicBezTo>
                  <a:cubicBezTo>
                    <a:pt x="7891" y="190"/>
                    <a:pt x="7870" y="148"/>
                    <a:pt x="7828" y="148"/>
                  </a:cubicBezTo>
                  <a:cubicBezTo>
                    <a:pt x="7812" y="148"/>
                    <a:pt x="7812" y="159"/>
                    <a:pt x="7801" y="169"/>
                  </a:cubicBezTo>
                  <a:cubicBezTo>
                    <a:pt x="7780" y="148"/>
                    <a:pt x="7780" y="116"/>
                    <a:pt x="7748" y="106"/>
                  </a:cubicBezTo>
                  <a:close/>
                  <a:moveTo>
                    <a:pt x="7537" y="333"/>
                  </a:moveTo>
                  <a:lnTo>
                    <a:pt x="7537" y="333"/>
                  </a:lnTo>
                  <a:cubicBezTo>
                    <a:pt x="7532" y="333"/>
                    <a:pt x="7532" y="333"/>
                    <a:pt x="7532" y="333"/>
                  </a:cubicBezTo>
                  <a:cubicBezTo>
                    <a:pt x="7543" y="333"/>
                    <a:pt x="7553" y="322"/>
                    <a:pt x="7564" y="327"/>
                  </a:cubicBezTo>
                  <a:cubicBezTo>
                    <a:pt x="7564" y="317"/>
                    <a:pt x="7574" y="311"/>
                    <a:pt x="7580" y="306"/>
                  </a:cubicBezTo>
                  <a:cubicBezTo>
                    <a:pt x="7580" y="296"/>
                    <a:pt x="7580" y="296"/>
                    <a:pt x="7580" y="296"/>
                  </a:cubicBezTo>
                  <a:cubicBezTo>
                    <a:pt x="7574" y="296"/>
                    <a:pt x="7574" y="296"/>
                    <a:pt x="7569" y="296"/>
                  </a:cubicBezTo>
                  <a:cubicBezTo>
                    <a:pt x="7564" y="296"/>
                    <a:pt x="7564" y="301"/>
                    <a:pt x="7558" y="306"/>
                  </a:cubicBezTo>
                  <a:cubicBezTo>
                    <a:pt x="7553" y="317"/>
                    <a:pt x="7543" y="322"/>
                    <a:pt x="7537" y="333"/>
                  </a:cubicBezTo>
                  <a:close/>
                  <a:moveTo>
                    <a:pt x="8091" y="238"/>
                  </a:moveTo>
                  <a:lnTo>
                    <a:pt x="8091" y="238"/>
                  </a:lnTo>
                  <a:cubicBezTo>
                    <a:pt x="8070" y="243"/>
                    <a:pt x="8060" y="243"/>
                    <a:pt x="8044" y="243"/>
                  </a:cubicBezTo>
                  <a:cubicBezTo>
                    <a:pt x="8044" y="248"/>
                    <a:pt x="8044" y="248"/>
                    <a:pt x="8044" y="248"/>
                  </a:cubicBezTo>
                  <a:cubicBezTo>
                    <a:pt x="8060" y="280"/>
                    <a:pt x="8060" y="280"/>
                    <a:pt x="8060" y="280"/>
                  </a:cubicBezTo>
                  <a:cubicBezTo>
                    <a:pt x="8070" y="259"/>
                    <a:pt x="8091" y="248"/>
                    <a:pt x="8112" y="248"/>
                  </a:cubicBezTo>
                  <a:cubicBezTo>
                    <a:pt x="8123" y="248"/>
                    <a:pt x="8128" y="248"/>
                    <a:pt x="8139" y="248"/>
                  </a:cubicBezTo>
                  <a:cubicBezTo>
                    <a:pt x="8149" y="248"/>
                    <a:pt x="8154" y="248"/>
                    <a:pt x="8165" y="248"/>
                  </a:cubicBezTo>
                  <a:cubicBezTo>
                    <a:pt x="8160" y="243"/>
                    <a:pt x="8154" y="238"/>
                    <a:pt x="8149" y="238"/>
                  </a:cubicBezTo>
                  <a:cubicBezTo>
                    <a:pt x="8139" y="238"/>
                    <a:pt x="8133" y="243"/>
                    <a:pt x="8128" y="243"/>
                  </a:cubicBezTo>
                  <a:cubicBezTo>
                    <a:pt x="8112" y="243"/>
                    <a:pt x="8102" y="238"/>
                    <a:pt x="8091" y="238"/>
                  </a:cubicBezTo>
                  <a:close/>
                  <a:moveTo>
                    <a:pt x="8144" y="285"/>
                  </a:moveTo>
                  <a:lnTo>
                    <a:pt x="8144" y="285"/>
                  </a:lnTo>
                  <a:cubicBezTo>
                    <a:pt x="8149" y="269"/>
                    <a:pt x="8170" y="259"/>
                    <a:pt x="8176" y="269"/>
                  </a:cubicBezTo>
                  <a:cubicBezTo>
                    <a:pt x="8176" y="275"/>
                    <a:pt x="8170" y="275"/>
                    <a:pt x="8170" y="280"/>
                  </a:cubicBezTo>
                  <a:cubicBezTo>
                    <a:pt x="8170" y="285"/>
                    <a:pt x="8170" y="285"/>
                    <a:pt x="8170" y="290"/>
                  </a:cubicBezTo>
                  <a:cubicBezTo>
                    <a:pt x="8170" y="301"/>
                    <a:pt x="8165" y="301"/>
                    <a:pt x="8160" y="306"/>
                  </a:cubicBezTo>
                  <a:cubicBezTo>
                    <a:pt x="8160" y="296"/>
                    <a:pt x="8154" y="290"/>
                    <a:pt x="8144" y="285"/>
                  </a:cubicBezTo>
                  <a:close/>
                  <a:moveTo>
                    <a:pt x="8249" y="296"/>
                  </a:moveTo>
                  <a:lnTo>
                    <a:pt x="8249" y="296"/>
                  </a:lnTo>
                  <a:cubicBezTo>
                    <a:pt x="8271" y="296"/>
                    <a:pt x="8281" y="306"/>
                    <a:pt x="8302" y="306"/>
                  </a:cubicBezTo>
                  <a:cubicBezTo>
                    <a:pt x="8323" y="306"/>
                    <a:pt x="8334" y="280"/>
                    <a:pt x="8344" y="259"/>
                  </a:cubicBezTo>
                  <a:cubicBezTo>
                    <a:pt x="8339" y="259"/>
                    <a:pt x="8339" y="259"/>
                    <a:pt x="8339" y="259"/>
                  </a:cubicBezTo>
                  <a:cubicBezTo>
                    <a:pt x="8323" y="259"/>
                    <a:pt x="8313" y="264"/>
                    <a:pt x="8297" y="269"/>
                  </a:cubicBezTo>
                  <a:cubicBezTo>
                    <a:pt x="8271" y="275"/>
                    <a:pt x="8165" y="296"/>
                    <a:pt x="8249" y="296"/>
                  </a:cubicBezTo>
                  <a:close/>
                  <a:moveTo>
                    <a:pt x="8271" y="559"/>
                  </a:moveTo>
                  <a:lnTo>
                    <a:pt x="8271" y="559"/>
                  </a:lnTo>
                  <a:cubicBezTo>
                    <a:pt x="8265" y="559"/>
                    <a:pt x="8265" y="559"/>
                    <a:pt x="8260" y="554"/>
                  </a:cubicBezTo>
                  <a:cubicBezTo>
                    <a:pt x="8255" y="559"/>
                    <a:pt x="8260" y="570"/>
                    <a:pt x="8249" y="570"/>
                  </a:cubicBezTo>
                  <a:cubicBezTo>
                    <a:pt x="8244" y="575"/>
                    <a:pt x="8234" y="575"/>
                    <a:pt x="8228" y="586"/>
                  </a:cubicBezTo>
                  <a:cubicBezTo>
                    <a:pt x="8228" y="602"/>
                    <a:pt x="8228" y="602"/>
                    <a:pt x="8228" y="602"/>
                  </a:cubicBezTo>
                  <a:lnTo>
                    <a:pt x="8228" y="607"/>
                  </a:lnTo>
                  <a:cubicBezTo>
                    <a:pt x="8228" y="607"/>
                    <a:pt x="8228" y="612"/>
                    <a:pt x="8234" y="612"/>
                  </a:cubicBezTo>
                  <a:cubicBezTo>
                    <a:pt x="8249" y="612"/>
                    <a:pt x="8255" y="596"/>
                    <a:pt x="8271" y="596"/>
                  </a:cubicBezTo>
                  <a:cubicBezTo>
                    <a:pt x="8276" y="596"/>
                    <a:pt x="8276" y="602"/>
                    <a:pt x="8281" y="602"/>
                  </a:cubicBezTo>
                  <a:cubicBezTo>
                    <a:pt x="8292" y="602"/>
                    <a:pt x="8297" y="596"/>
                    <a:pt x="8297" y="591"/>
                  </a:cubicBezTo>
                  <a:cubicBezTo>
                    <a:pt x="8297" y="570"/>
                    <a:pt x="8297" y="570"/>
                    <a:pt x="8297" y="570"/>
                  </a:cubicBezTo>
                  <a:cubicBezTo>
                    <a:pt x="8297" y="570"/>
                    <a:pt x="8297" y="570"/>
                    <a:pt x="8292" y="570"/>
                  </a:cubicBezTo>
                  <a:cubicBezTo>
                    <a:pt x="8286" y="570"/>
                    <a:pt x="8276" y="565"/>
                    <a:pt x="8271" y="559"/>
                  </a:cubicBezTo>
                  <a:close/>
                  <a:moveTo>
                    <a:pt x="8387" y="296"/>
                  </a:moveTo>
                  <a:lnTo>
                    <a:pt x="8387" y="296"/>
                  </a:lnTo>
                  <a:cubicBezTo>
                    <a:pt x="8381" y="306"/>
                    <a:pt x="8376" y="311"/>
                    <a:pt x="8376" y="322"/>
                  </a:cubicBezTo>
                  <a:cubicBezTo>
                    <a:pt x="8376" y="327"/>
                    <a:pt x="8376" y="327"/>
                    <a:pt x="8376" y="327"/>
                  </a:cubicBezTo>
                  <a:cubicBezTo>
                    <a:pt x="8387" y="333"/>
                    <a:pt x="8392" y="327"/>
                    <a:pt x="8402" y="327"/>
                  </a:cubicBezTo>
                  <a:cubicBezTo>
                    <a:pt x="8397" y="317"/>
                    <a:pt x="8392" y="306"/>
                    <a:pt x="8387" y="296"/>
                  </a:cubicBezTo>
                  <a:close/>
                  <a:moveTo>
                    <a:pt x="8408" y="343"/>
                  </a:moveTo>
                  <a:lnTo>
                    <a:pt x="8408" y="343"/>
                  </a:lnTo>
                  <a:cubicBezTo>
                    <a:pt x="8402" y="343"/>
                    <a:pt x="8402" y="343"/>
                    <a:pt x="8397" y="343"/>
                  </a:cubicBezTo>
                  <a:cubicBezTo>
                    <a:pt x="8392" y="343"/>
                    <a:pt x="8387" y="343"/>
                    <a:pt x="8381" y="348"/>
                  </a:cubicBezTo>
                  <a:cubicBezTo>
                    <a:pt x="8387" y="354"/>
                    <a:pt x="8387" y="370"/>
                    <a:pt x="8397" y="370"/>
                  </a:cubicBezTo>
                  <a:cubicBezTo>
                    <a:pt x="8408" y="370"/>
                    <a:pt x="8413" y="359"/>
                    <a:pt x="8418" y="348"/>
                  </a:cubicBezTo>
                  <a:cubicBezTo>
                    <a:pt x="8413" y="348"/>
                    <a:pt x="8408" y="348"/>
                    <a:pt x="8408" y="343"/>
                  </a:cubicBezTo>
                  <a:close/>
                  <a:moveTo>
                    <a:pt x="8397" y="480"/>
                  </a:moveTo>
                  <a:lnTo>
                    <a:pt x="8397" y="480"/>
                  </a:lnTo>
                  <a:cubicBezTo>
                    <a:pt x="8397" y="496"/>
                    <a:pt x="8392" y="507"/>
                    <a:pt x="8381" y="517"/>
                  </a:cubicBezTo>
                  <a:cubicBezTo>
                    <a:pt x="8371" y="528"/>
                    <a:pt x="8365" y="544"/>
                    <a:pt x="8355" y="544"/>
                  </a:cubicBezTo>
                  <a:cubicBezTo>
                    <a:pt x="8350" y="544"/>
                    <a:pt x="8350" y="538"/>
                    <a:pt x="8344" y="538"/>
                  </a:cubicBezTo>
                  <a:cubicBezTo>
                    <a:pt x="8329" y="538"/>
                    <a:pt x="8323" y="549"/>
                    <a:pt x="8313" y="559"/>
                  </a:cubicBezTo>
                  <a:cubicBezTo>
                    <a:pt x="8329" y="575"/>
                    <a:pt x="8344" y="580"/>
                    <a:pt x="8365" y="586"/>
                  </a:cubicBezTo>
                  <a:cubicBezTo>
                    <a:pt x="8376" y="565"/>
                    <a:pt x="8392" y="559"/>
                    <a:pt x="8402" y="538"/>
                  </a:cubicBezTo>
                  <a:cubicBezTo>
                    <a:pt x="8397" y="528"/>
                    <a:pt x="8397" y="528"/>
                    <a:pt x="8397" y="528"/>
                  </a:cubicBezTo>
                  <a:cubicBezTo>
                    <a:pt x="8402" y="528"/>
                    <a:pt x="8413" y="522"/>
                    <a:pt x="8413" y="517"/>
                  </a:cubicBezTo>
                  <a:cubicBezTo>
                    <a:pt x="8413" y="512"/>
                    <a:pt x="8408" y="507"/>
                    <a:pt x="8408" y="496"/>
                  </a:cubicBezTo>
                  <a:cubicBezTo>
                    <a:pt x="8408" y="491"/>
                    <a:pt x="8408" y="480"/>
                    <a:pt x="8397" y="480"/>
                  </a:cubicBezTo>
                  <a:close/>
                  <a:moveTo>
                    <a:pt x="8471" y="538"/>
                  </a:moveTo>
                  <a:lnTo>
                    <a:pt x="8471" y="538"/>
                  </a:lnTo>
                  <a:cubicBezTo>
                    <a:pt x="8476" y="544"/>
                    <a:pt x="8482" y="549"/>
                    <a:pt x="8487" y="559"/>
                  </a:cubicBezTo>
                  <a:cubicBezTo>
                    <a:pt x="8482" y="559"/>
                    <a:pt x="8476" y="554"/>
                    <a:pt x="8471" y="554"/>
                  </a:cubicBezTo>
                  <a:cubicBezTo>
                    <a:pt x="8460" y="554"/>
                    <a:pt x="8460" y="565"/>
                    <a:pt x="8455" y="570"/>
                  </a:cubicBezTo>
                  <a:cubicBezTo>
                    <a:pt x="8445" y="580"/>
                    <a:pt x="8445" y="591"/>
                    <a:pt x="8445" y="607"/>
                  </a:cubicBezTo>
                  <a:cubicBezTo>
                    <a:pt x="8445" y="639"/>
                    <a:pt x="8445" y="623"/>
                    <a:pt x="8445" y="633"/>
                  </a:cubicBezTo>
                  <a:cubicBezTo>
                    <a:pt x="8439" y="633"/>
                    <a:pt x="8439" y="633"/>
                    <a:pt x="8439" y="633"/>
                  </a:cubicBezTo>
                  <a:cubicBezTo>
                    <a:pt x="8429" y="623"/>
                    <a:pt x="8424" y="612"/>
                    <a:pt x="8408" y="612"/>
                  </a:cubicBezTo>
                  <a:cubicBezTo>
                    <a:pt x="8392" y="612"/>
                    <a:pt x="8387" y="681"/>
                    <a:pt x="8387" y="639"/>
                  </a:cubicBezTo>
                  <a:cubicBezTo>
                    <a:pt x="8387" y="639"/>
                    <a:pt x="8392" y="633"/>
                    <a:pt x="8392" y="628"/>
                  </a:cubicBezTo>
                  <a:cubicBezTo>
                    <a:pt x="8392" y="623"/>
                    <a:pt x="8387" y="617"/>
                    <a:pt x="8381" y="612"/>
                  </a:cubicBezTo>
                  <a:cubicBezTo>
                    <a:pt x="8387" y="612"/>
                    <a:pt x="8387" y="612"/>
                    <a:pt x="8387" y="612"/>
                  </a:cubicBezTo>
                  <a:cubicBezTo>
                    <a:pt x="8387" y="607"/>
                    <a:pt x="8387" y="607"/>
                    <a:pt x="8387" y="602"/>
                  </a:cubicBezTo>
                  <a:cubicBezTo>
                    <a:pt x="8387" y="591"/>
                    <a:pt x="8397" y="586"/>
                    <a:pt x="8408" y="586"/>
                  </a:cubicBezTo>
                  <a:cubicBezTo>
                    <a:pt x="8418" y="586"/>
                    <a:pt x="8413" y="607"/>
                    <a:pt x="8424" y="607"/>
                  </a:cubicBezTo>
                  <a:cubicBezTo>
                    <a:pt x="8429" y="607"/>
                    <a:pt x="8429" y="607"/>
                    <a:pt x="8434" y="607"/>
                  </a:cubicBezTo>
                  <a:cubicBezTo>
                    <a:pt x="8434" y="575"/>
                    <a:pt x="8434" y="575"/>
                    <a:pt x="8434" y="575"/>
                  </a:cubicBezTo>
                  <a:cubicBezTo>
                    <a:pt x="8434" y="570"/>
                    <a:pt x="8450" y="517"/>
                    <a:pt x="8455" y="528"/>
                  </a:cubicBezTo>
                  <a:cubicBezTo>
                    <a:pt x="8455" y="533"/>
                    <a:pt x="8460" y="533"/>
                    <a:pt x="8460" y="538"/>
                  </a:cubicBezTo>
                  <a:cubicBezTo>
                    <a:pt x="8471" y="538"/>
                    <a:pt x="8471" y="538"/>
                    <a:pt x="8471" y="538"/>
                  </a:cubicBezTo>
                  <a:close/>
                  <a:moveTo>
                    <a:pt x="8460" y="465"/>
                  </a:moveTo>
                  <a:lnTo>
                    <a:pt x="8460" y="465"/>
                  </a:lnTo>
                  <a:cubicBezTo>
                    <a:pt x="8455" y="459"/>
                    <a:pt x="8455" y="454"/>
                    <a:pt x="8450" y="449"/>
                  </a:cubicBezTo>
                  <a:cubicBezTo>
                    <a:pt x="8445" y="454"/>
                    <a:pt x="8445" y="454"/>
                    <a:pt x="8445" y="459"/>
                  </a:cubicBezTo>
                  <a:cubicBezTo>
                    <a:pt x="8445" y="470"/>
                    <a:pt x="8450" y="470"/>
                    <a:pt x="8450" y="480"/>
                  </a:cubicBezTo>
                  <a:cubicBezTo>
                    <a:pt x="8424" y="528"/>
                    <a:pt x="8439" y="501"/>
                    <a:pt x="8466" y="480"/>
                  </a:cubicBezTo>
                  <a:cubicBezTo>
                    <a:pt x="8487" y="480"/>
                    <a:pt x="8476" y="475"/>
                    <a:pt x="8460" y="465"/>
                  </a:cubicBezTo>
                  <a:close/>
                  <a:moveTo>
                    <a:pt x="8476" y="306"/>
                  </a:moveTo>
                  <a:lnTo>
                    <a:pt x="8476" y="306"/>
                  </a:lnTo>
                  <a:cubicBezTo>
                    <a:pt x="8466" y="306"/>
                    <a:pt x="8466" y="322"/>
                    <a:pt x="8460" y="333"/>
                  </a:cubicBezTo>
                  <a:cubicBezTo>
                    <a:pt x="8455" y="338"/>
                    <a:pt x="8439" y="338"/>
                    <a:pt x="8439" y="348"/>
                  </a:cubicBezTo>
                  <a:cubicBezTo>
                    <a:pt x="8439" y="359"/>
                    <a:pt x="8450" y="364"/>
                    <a:pt x="8445" y="380"/>
                  </a:cubicBezTo>
                  <a:cubicBezTo>
                    <a:pt x="8460" y="380"/>
                    <a:pt x="8460" y="401"/>
                    <a:pt x="8476" y="401"/>
                  </a:cubicBezTo>
                  <a:cubicBezTo>
                    <a:pt x="8482" y="401"/>
                    <a:pt x="8482" y="396"/>
                    <a:pt x="8487" y="396"/>
                  </a:cubicBezTo>
                  <a:cubicBezTo>
                    <a:pt x="8503" y="422"/>
                    <a:pt x="8529" y="428"/>
                    <a:pt x="8529" y="454"/>
                  </a:cubicBezTo>
                  <a:cubicBezTo>
                    <a:pt x="8529" y="465"/>
                    <a:pt x="8519" y="470"/>
                    <a:pt x="8513" y="475"/>
                  </a:cubicBezTo>
                  <a:cubicBezTo>
                    <a:pt x="8503" y="486"/>
                    <a:pt x="8508" y="496"/>
                    <a:pt x="8508" y="507"/>
                  </a:cubicBezTo>
                  <a:cubicBezTo>
                    <a:pt x="8503" y="507"/>
                    <a:pt x="8503" y="507"/>
                    <a:pt x="8503" y="507"/>
                  </a:cubicBezTo>
                  <a:cubicBezTo>
                    <a:pt x="8497" y="507"/>
                    <a:pt x="8497" y="501"/>
                    <a:pt x="8492" y="501"/>
                  </a:cubicBezTo>
                  <a:cubicBezTo>
                    <a:pt x="8487" y="501"/>
                    <a:pt x="8487" y="507"/>
                    <a:pt x="8482" y="512"/>
                  </a:cubicBezTo>
                  <a:cubicBezTo>
                    <a:pt x="8519" y="522"/>
                    <a:pt x="8519" y="522"/>
                    <a:pt x="8519" y="522"/>
                  </a:cubicBezTo>
                  <a:cubicBezTo>
                    <a:pt x="8524" y="491"/>
                    <a:pt x="8540" y="480"/>
                    <a:pt x="8545" y="449"/>
                  </a:cubicBezTo>
                  <a:cubicBezTo>
                    <a:pt x="8545" y="428"/>
                    <a:pt x="8561" y="422"/>
                    <a:pt x="8576" y="412"/>
                  </a:cubicBezTo>
                  <a:cubicBezTo>
                    <a:pt x="8582" y="406"/>
                    <a:pt x="8598" y="412"/>
                    <a:pt x="8598" y="401"/>
                  </a:cubicBezTo>
                  <a:cubicBezTo>
                    <a:pt x="8598" y="375"/>
                    <a:pt x="8561" y="380"/>
                    <a:pt x="8540" y="370"/>
                  </a:cubicBezTo>
                  <a:cubicBezTo>
                    <a:pt x="8524" y="359"/>
                    <a:pt x="8519" y="343"/>
                    <a:pt x="8497" y="333"/>
                  </a:cubicBezTo>
                  <a:cubicBezTo>
                    <a:pt x="8487" y="327"/>
                    <a:pt x="8492" y="306"/>
                    <a:pt x="8476" y="306"/>
                  </a:cubicBezTo>
                  <a:close/>
                  <a:moveTo>
                    <a:pt x="8603" y="480"/>
                  </a:moveTo>
                  <a:lnTo>
                    <a:pt x="8603" y="480"/>
                  </a:lnTo>
                  <a:cubicBezTo>
                    <a:pt x="8603" y="486"/>
                    <a:pt x="8598" y="486"/>
                    <a:pt x="8598" y="486"/>
                  </a:cubicBezTo>
                  <a:cubicBezTo>
                    <a:pt x="8598" y="501"/>
                    <a:pt x="8613" y="507"/>
                    <a:pt x="8613" y="522"/>
                  </a:cubicBezTo>
                  <a:cubicBezTo>
                    <a:pt x="8619" y="522"/>
                    <a:pt x="8624" y="517"/>
                    <a:pt x="8629" y="517"/>
                  </a:cubicBezTo>
                  <a:cubicBezTo>
                    <a:pt x="8640" y="517"/>
                    <a:pt x="8645" y="533"/>
                    <a:pt x="8656" y="538"/>
                  </a:cubicBezTo>
                  <a:cubicBezTo>
                    <a:pt x="8661" y="522"/>
                    <a:pt x="8661" y="517"/>
                    <a:pt x="8666" y="507"/>
                  </a:cubicBezTo>
                  <a:cubicBezTo>
                    <a:pt x="8640" y="507"/>
                    <a:pt x="8629" y="491"/>
                    <a:pt x="8603" y="480"/>
                  </a:cubicBezTo>
                  <a:close/>
                  <a:moveTo>
                    <a:pt x="8534" y="538"/>
                  </a:moveTo>
                  <a:lnTo>
                    <a:pt x="8534" y="538"/>
                  </a:lnTo>
                  <a:cubicBezTo>
                    <a:pt x="8529" y="538"/>
                    <a:pt x="8529" y="538"/>
                    <a:pt x="8529" y="538"/>
                  </a:cubicBezTo>
                  <a:cubicBezTo>
                    <a:pt x="8529" y="549"/>
                    <a:pt x="8529" y="554"/>
                    <a:pt x="8529" y="570"/>
                  </a:cubicBezTo>
                  <a:cubicBezTo>
                    <a:pt x="8534" y="570"/>
                    <a:pt x="8540" y="565"/>
                    <a:pt x="8540" y="559"/>
                  </a:cubicBezTo>
                  <a:cubicBezTo>
                    <a:pt x="8540" y="554"/>
                    <a:pt x="8545" y="549"/>
                    <a:pt x="8545" y="544"/>
                  </a:cubicBezTo>
                  <a:cubicBezTo>
                    <a:pt x="8545" y="544"/>
                    <a:pt x="8540" y="544"/>
                    <a:pt x="8534" y="538"/>
                  </a:cubicBezTo>
                  <a:close/>
                  <a:moveTo>
                    <a:pt x="8714" y="396"/>
                  </a:moveTo>
                  <a:lnTo>
                    <a:pt x="8714" y="396"/>
                  </a:lnTo>
                  <a:cubicBezTo>
                    <a:pt x="8708" y="396"/>
                    <a:pt x="8708" y="391"/>
                    <a:pt x="8703" y="391"/>
                  </a:cubicBezTo>
                  <a:cubicBezTo>
                    <a:pt x="8698" y="391"/>
                    <a:pt x="8687" y="396"/>
                    <a:pt x="8687" y="401"/>
                  </a:cubicBezTo>
                  <a:cubicBezTo>
                    <a:pt x="8687" y="428"/>
                    <a:pt x="8687" y="438"/>
                    <a:pt x="8693" y="459"/>
                  </a:cubicBezTo>
                  <a:cubicBezTo>
                    <a:pt x="8698" y="459"/>
                    <a:pt x="8703" y="454"/>
                    <a:pt x="8714" y="454"/>
                  </a:cubicBezTo>
                  <a:cubicBezTo>
                    <a:pt x="8735" y="454"/>
                    <a:pt x="8751" y="512"/>
                    <a:pt x="8751" y="470"/>
                  </a:cubicBezTo>
                  <a:cubicBezTo>
                    <a:pt x="8751" y="454"/>
                    <a:pt x="8740" y="454"/>
                    <a:pt x="8724" y="449"/>
                  </a:cubicBezTo>
                  <a:cubicBezTo>
                    <a:pt x="8724" y="443"/>
                    <a:pt x="8730" y="438"/>
                    <a:pt x="8730" y="433"/>
                  </a:cubicBezTo>
                  <a:cubicBezTo>
                    <a:pt x="8730" y="417"/>
                    <a:pt x="8719" y="406"/>
                    <a:pt x="8714" y="396"/>
                  </a:cubicBezTo>
                  <a:close/>
                  <a:moveTo>
                    <a:pt x="8830" y="454"/>
                  </a:moveTo>
                  <a:lnTo>
                    <a:pt x="8830" y="454"/>
                  </a:lnTo>
                  <a:cubicBezTo>
                    <a:pt x="8819" y="443"/>
                    <a:pt x="8819" y="443"/>
                    <a:pt x="8819" y="443"/>
                  </a:cubicBezTo>
                  <a:cubicBezTo>
                    <a:pt x="8803" y="454"/>
                    <a:pt x="8798" y="465"/>
                    <a:pt x="8787" y="480"/>
                  </a:cubicBezTo>
                  <a:cubicBezTo>
                    <a:pt x="8793" y="480"/>
                    <a:pt x="8793" y="480"/>
                    <a:pt x="8798" y="480"/>
                  </a:cubicBezTo>
                  <a:cubicBezTo>
                    <a:pt x="8798" y="496"/>
                    <a:pt x="8798" y="507"/>
                    <a:pt x="8798" y="522"/>
                  </a:cubicBezTo>
                  <a:lnTo>
                    <a:pt x="8803" y="522"/>
                  </a:lnTo>
                  <a:cubicBezTo>
                    <a:pt x="8814" y="507"/>
                    <a:pt x="8824" y="496"/>
                    <a:pt x="8824" y="470"/>
                  </a:cubicBezTo>
                  <a:cubicBezTo>
                    <a:pt x="8835" y="470"/>
                    <a:pt x="8835" y="470"/>
                    <a:pt x="8840" y="470"/>
                  </a:cubicBezTo>
                  <a:cubicBezTo>
                    <a:pt x="8840" y="470"/>
                    <a:pt x="8835" y="465"/>
                    <a:pt x="8835" y="459"/>
                  </a:cubicBezTo>
                  <a:cubicBezTo>
                    <a:pt x="8830" y="459"/>
                    <a:pt x="8830" y="454"/>
                    <a:pt x="8830" y="454"/>
                  </a:cubicBezTo>
                  <a:close/>
                  <a:moveTo>
                    <a:pt x="8703" y="522"/>
                  </a:moveTo>
                  <a:lnTo>
                    <a:pt x="8703" y="522"/>
                  </a:lnTo>
                  <a:cubicBezTo>
                    <a:pt x="8693" y="522"/>
                    <a:pt x="8687" y="522"/>
                    <a:pt x="8677" y="522"/>
                  </a:cubicBezTo>
                  <a:cubicBezTo>
                    <a:pt x="8677" y="538"/>
                    <a:pt x="8677" y="538"/>
                    <a:pt x="8677" y="538"/>
                  </a:cubicBezTo>
                  <a:cubicBezTo>
                    <a:pt x="8682" y="538"/>
                    <a:pt x="8682" y="538"/>
                    <a:pt x="8682" y="538"/>
                  </a:cubicBezTo>
                  <a:cubicBezTo>
                    <a:pt x="8693" y="538"/>
                    <a:pt x="8703" y="533"/>
                    <a:pt x="8703" y="522"/>
                  </a:cubicBezTo>
                  <a:close/>
                  <a:moveTo>
                    <a:pt x="8904" y="623"/>
                  </a:moveTo>
                  <a:lnTo>
                    <a:pt x="8904" y="623"/>
                  </a:lnTo>
                  <a:cubicBezTo>
                    <a:pt x="8904" y="639"/>
                    <a:pt x="8919" y="639"/>
                    <a:pt x="8925" y="649"/>
                  </a:cubicBezTo>
                  <a:cubicBezTo>
                    <a:pt x="8941" y="665"/>
                    <a:pt x="8946" y="676"/>
                    <a:pt x="8956" y="697"/>
                  </a:cubicBezTo>
                  <a:cubicBezTo>
                    <a:pt x="8967" y="702"/>
                    <a:pt x="8956" y="676"/>
                    <a:pt x="8956" y="665"/>
                  </a:cubicBezTo>
                  <a:cubicBezTo>
                    <a:pt x="8956" y="649"/>
                    <a:pt x="8972" y="644"/>
                    <a:pt x="8988" y="644"/>
                  </a:cubicBezTo>
                  <a:cubicBezTo>
                    <a:pt x="9004" y="644"/>
                    <a:pt x="9014" y="660"/>
                    <a:pt x="9025" y="676"/>
                  </a:cubicBezTo>
                  <a:cubicBezTo>
                    <a:pt x="9030" y="660"/>
                    <a:pt x="9025" y="639"/>
                    <a:pt x="9041" y="639"/>
                  </a:cubicBezTo>
                  <a:cubicBezTo>
                    <a:pt x="9051" y="639"/>
                    <a:pt x="9051" y="649"/>
                    <a:pt x="9056" y="649"/>
                  </a:cubicBezTo>
                  <a:cubicBezTo>
                    <a:pt x="9078" y="649"/>
                    <a:pt x="9093" y="644"/>
                    <a:pt x="9109" y="639"/>
                  </a:cubicBezTo>
                  <a:cubicBezTo>
                    <a:pt x="9104" y="665"/>
                    <a:pt x="9088" y="670"/>
                    <a:pt x="9083" y="697"/>
                  </a:cubicBezTo>
                  <a:cubicBezTo>
                    <a:pt x="9088" y="697"/>
                    <a:pt x="9088" y="697"/>
                    <a:pt x="9088" y="697"/>
                  </a:cubicBezTo>
                  <a:cubicBezTo>
                    <a:pt x="9104" y="691"/>
                    <a:pt x="9104" y="691"/>
                    <a:pt x="9104" y="691"/>
                  </a:cubicBezTo>
                  <a:cubicBezTo>
                    <a:pt x="9109" y="697"/>
                    <a:pt x="9115" y="707"/>
                    <a:pt x="9120" y="707"/>
                  </a:cubicBezTo>
                  <a:cubicBezTo>
                    <a:pt x="9125" y="707"/>
                    <a:pt x="9157" y="691"/>
                    <a:pt x="9136" y="691"/>
                  </a:cubicBezTo>
                  <a:cubicBezTo>
                    <a:pt x="9125" y="691"/>
                    <a:pt x="9109" y="686"/>
                    <a:pt x="9109" y="676"/>
                  </a:cubicBezTo>
                  <a:cubicBezTo>
                    <a:pt x="9109" y="665"/>
                    <a:pt x="9120" y="665"/>
                    <a:pt x="9125" y="660"/>
                  </a:cubicBezTo>
                  <a:cubicBezTo>
                    <a:pt x="9136" y="654"/>
                    <a:pt x="9136" y="644"/>
                    <a:pt x="9146" y="644"/>
                  </a:cubicBezTo>
                  <a:cubicBezTo>
                    <a:pt x="9173" y="644"/>
                    <a:pt x="9183" y="665"/>
                    <a:pt x="9209" y="676"/>
                  </a:cubicBezTo>
                  <a:cubicBezTo>
                    <a:pt x="9204" y="660"/>
                    <a:pt x="9204" y="644"/>
                    <a:pt x="9188" y="639"/>
                  </a:cubicBezTo>
                  <a:cubicBezTo>
                    <a:pt x="9178" y="633"/>
                    <a:pt x="9173" y="639"/>
                    <a:pt x="9162" y="633"/>
                  </a:cubicBezTo>
                  <a:cubicBezTo>
                    <a:pt x="9146" y="628"/>
                    <a:pt x="9141" y="617"/>
                    <a:pt x="9130" y="602"/>
                  </a:cubicBezTo>
                  <a:cubicBezTo>
                    <a:pt x="9130" y="607"/>
                    <a:pt x="9130" y="612"/>
                    <a:pt x="9130" y="617"/>
                  </a:cubicBezTo>
                  <a:cubicBezTo>
                    <a:pt x="9120" y="617"/>
                    <a:pt x="9120" y="602"/>
                    <a:pt x="9109" y="602"/>
                  </a:cubicBezTo>
                  <a:cubicBezTo>
                    <a:pt x="9093" y="602"/>
                    <a:pt x="9088" y="617"/>
                    <a:pt x="9078" y="617"/>
                  </a:cubicBezTo>
                  <a:cubicBezTo>
                    <a:pt x="9067" y="617"/>
                    <a:pt x="9062" y="607"/>
                    <a:pt x="9051" y="607"/>
                  </a:cubicBezTo>
                  <a:cubicBezTo>
                    <a:pt x="9046" y="607"/>
                    <a:pt x="9041" y="617"/>
                    <a:pt x="9035" y="617"/>
                  </a:cubicBezTo>
                  <a:cubicBezTo>
                    <a:pt x="9025" y="617"/>
                    <a:pt x="9020" y="607"/>
                    <a:pt x="9009" y="607"/>
                  </a:cubicBezTo>
                  <a:cubicBezTo>
                    <a:pt x="8988" y="607"/>
                    <a:pt x="8977" y="617"/>
                    <a:pt x="8956" y="617"/>
                  </a:cubicBezTo>
                  <a:cubicBezTo>
                    <a:pt x="8946" y="617"/>
                    <a:pt x="8951" y="602"/>
                    <a:pt x="8941" y="602"/>
                  </a:cubicBezTo>
                  <a:cubicBezTo>
                    <a:pt x="8925" y="596"/>
                    <a:pt x="8904" y="607"/>
                    <a:pt x="8904" y="623"/>
                  </a:cubicBezTo>
                  <a:close/>
                  <a:moveTo>
                    <a:pt x="8904" y="570"/>
                  </a:moveTo>
                  <a:lnTo>
                    <a:pt x="8904" y="570"/>
                  </a:lnTo>
                  <a:cubicBezTo>
                    <a:pt x="8893" y="570"/>
                    <a:pt x="8893" y="570"/>
                    <a:pt x="8893" y="570"/>
                  </a:cubicBezTo>
                  <a:cubicBezTo>
                    <a:pt x="8893" y="575"/>
                    <a:pt x="8893" y="580"/>
                    <a:pt x="8893" y="586"/>
                  </a:cubicBezTo>
                  <a:cubicBezTo>
                    <a:pt x="8919" y="586"/>
                    <a:pt x="8919" y="586"/>
                    <a:pt x="8919" y="586"/>
                  </a:cubicBezTo>
                  <a:lnTo>
                    <a:pt x="8919" y="580"/>
                  </a:lnTo>
                  <a:cubicBezTo>
                    <a:pt x="8919" y="575"/>
                    <a:pt x="8914" y="570"/>
                    <a:pt x="8904" y="570"/>
                  </a:cubicBezTo>
                  <a:close/>
                  <a:moveTo>
                    <a:pt x="9326" y="760"/>
                  </a:moveTo>
                  <a:lnTo>
                    <a:pt x="9326" y="760"/>
                  </a:lnTo>
                  <a:cubicBezTo>
                    <a:pt x="9315" y="755"/>
                    <a:pt x="9315" y="755"/>
                    <a:pt x="9315" y="755"/>
                  </a:cubicBezTo>
                  <a:cubicBezTo>
                    <a:pt x="9310" y="760"/>
                    <a:pt x="9310" y="765"/>
                    <a:pt x="9310" y="776"/>
                  </a:cubicBezTo>
                  <a:cubicBezTo>
                    <a:pt x="9310" y="781"/>
                    <a:pt x="9310" y="781"/>
                    <a:pt x="9315" y="786"/>
                  </a:cubicBezTo>
                  <a:cubicBezTo>
                    <a:pt x="9336" y="776"/>
                    <a:pt x="9336" y="776"/>
                    <a:pt x="9336" y="776"/>
                  </a:cubicBezTo>
                  <a:cubicBezTo>
                    <a:pt x="9326" y="760"/>
                    <a:pt x="9326" y="760"/>
                    <a:pt x="9326" y="760"/>
                  </a:cubicBezTo>
                  <a:close/>
                  <a:moveTo>
                    <a:pt x="9368" y="776"/>
                  </a:moveTo>
                  <a:lnTo>
                    <a:pt x="9368" y="776"/>
                  </a:lnTo>
                  <a:cubicBezTo>
                    <a:pt x="9357" y="781"/>
                    <a:pt x="9347" y="791"/>
                    <a:pt x="9347" y="802"/>
                  </a:cubicBezTo>
                  <a:cubicBezTo>
                    <a:pt x="9347" y="807"/>
                    <a:pt x="9352" y="813"/>
                    <a:pt x="9352" y="818"/>
                  </a:cubicBezTo>
                  <a:cubicBezTo>
                    <a:pt x="9362" y="807"/>
                    <a:pt x="9373" y="802"/>
                    <a:pt x="9384" y="797"/>
                  </a:cubicBezTo>
                  <a:cubicBezTo>
                    <a:pt x="9378" y="797"/>
                    <a:pt x="9373" y="797"/>
                    <a:pt x="9368" y="797"/>
                  </a:cubicBezTo>
                  <a:cubicBezTo>
                    <a:pt x="9368" y="791"/>
                    <a:pt x="9368" y="781"/>
                    <a:pt x="9368" y="776"/>
                  </a:cubicBezTo>
                  <a:close/>
                  <a:moveTo>
                    <a:pt x="9457" y="828"/>
                  </a:moveTo>
                  <a:lnTo>
                    <a:pt x="9457" y="828"/>
                  </a:lnTo>
                  <a:cubicBezTo>
                    <a:pt x="9447" y="828"/>
                    <a:pt x="9436" y="828"/>
                    <a:pt x="9426" y="828"/>
                  </a:cubicBezTo>
                  <a:cubicBezTo>
                    <a:pt x="9426" y="834"/>
                    <a:pt x="9426" y="834"/>
                    <a:pt x="9426" y="839"/>
                  </a:cubicBezTo>
                  <a:cubicBezTo>
                    <a:pt x="9426" y="855"/>
                    <a:pt x="9410" y="855"/>
                    <a:pt x="9394" y="860"/>
                  </a:cubicBezTo>
                  <a:lnTo>
                    <a:pt x="9394" y="860"/>
                  </a:lnTo>
                  <a:cubicBezTo>
                    <a:pt x="9399" y="865"/>
                    <a:pt x="9399" y="865"/>
                    <a:pt x="9399" y="865"/>
                  </a:cubicBezTo>
                  <a:cubicBezTo>
                    <a:pt x="9426" y="865"/>
                    <a:pt x="9447" y="850"/>
                    <a:pt x="9457" y="828"/>
                  </a:cubicBezTo>
                  <a:close/>
                  <a:moveTo>
                    <a:pt x="9647" y="960"/>
                  </a:moveTo>
                  <a:lnTo>
                    <a:pt x="9647" y="960"/>
                  </a:lnTo>
                  <a:cubicBezTo>
                    <a:pt x="9668" y="992"/>
                    <a:pt x="9689" y="1002"/>
                    <a:pt x="9716" y="1029"/>
                  </a:cubicBezTo>
                  <a:cubicBezTo>
                    <a:pt x="9705" y="1039"/>
                    <a:pt x="9700" y="1045"/>
                    <a:pt x="9684" y="1045"/>
                  </a:cubicBezTo>
                  <a:cubicBezTo>
                    <a:pt x="9674" y="1045"/>
                    <a:pt x="9679" y="1024"/>
                    <a:pt x="9668" y="1024"/>
                  </a:cubicBezTo>
                  <a:cubicBezTo>
                    <a:pt x="9663" y="1024"/>
                    <a:pt x="9658" y="1024"/>
                    <a:pt x="9652" y="1024"/>
                  </a:cubicBezTo>
                  <a:cubicBezTo>
                    <a:pt x="9647" y="1024"/>
                    <a:pt x="9652" y="1018"/>
                    <a:pt x="9647" y="1013"/>
                  </a:cubicBezTo>
                  <a:cubicBezTo>
                    <a:pt x="9647" y="1002"/>
                    <a:pt x="9631" y="1002"/>
                    <a:pt x="9631" y="992"/>
                  </a:cubicBezTo>
                  <a:cubicBezTo>
                    <a:pt x="9631" y="965"/>
                    <a:pt x="9631" y="944"/>
                    <a:pt x="9605" y="934"/>
                  </a:cubicBezTo>
                  <a:cubicBezTo>
                    <a:pt x="9568" y="934"/>
                    <a:pt x="9547" y="934"/>
                    <a:pt x="9515" y="955"/>
                  </a:cubicBezTo>
                  <a:cubicBezTo>
                    <a:pt x="9510" y="950"/>
                    <a:pt x="9505" y="939"/>
                    <a:pt x="9505" y="934"/>
                  </a:cubicBezTo>
                  <a:cubicBezTo>
                    <a:pt x="9526" y="929"/>
                    <a:pt x="9531" y="913"/>
                    <a:pt x="9552" y="913"/>
                  </a:cubicBezTo>
                  <a:cubicBezTo>
                    <a:pt x="9579" y="913"/>
                    <a:pt x="9579" y="913"/>
                    <a:pt x="9579" y="913"/>
                  </a:cubicBezTo>
                  <a:cubicBezTo>
                    <a:pt x="9595" y="913"/>
                    <a:pt x="9595" y="913"/>
                    <a:pt x="9595" y="913"/>
                  </a:cubicBezTo>
                  <a:cubicBezTo>
                    <a:pt x="9600" y="913"/>
                    <a:pt x="9605" y="918"/>
                    <a:pt x="9616" y="923"/>
                  </a:cubicBezTo>
                  <a:cubicBezTo>
                    <a:pt x="9626" y="934"/>
                    <a:pt x="9637" y="944"/>
                    <a:pt x="9647" y="960"/>
                  </a:cubicBezTo>
                  <a:close/>
                  <a:moveTo>
                    <a:pt x="9726" y="1045"/>
                  </a:moveTo>
                  <a:lnTo>
                    <a:pt x="9726" y="1045"/>
                  </a:lnTo>
                  <a:cubicBezTo>
                    <a:pt x="9716" y="1050"/>
                    <a:pt x="9716" y="1066"/>
                    <a:pt x="9705" y="1066"/>
                  </a:cubicBezTo>
                  <a:cubicBezTo>
                    <a:pt x="9695" y="1066"/>
                    <a:pt x="9695" y="1055"/>
                    <a:pt x="9689" y="1055"/>
                  </a:cubicBezTo>
                  <a:cubicBezTo>
                    <a:pt x="9689" y="1066"/>
                    <a:pt x="9689" y="1076"/>
                    <a:pt x="9689" y="1087"/>
                  </a:cubicBezTo>
                  <a:cubicBezTo>
                    <a:pt x="9742" y="1087"/>
                    <a:pt x="9753" y="1161"/>
                    <a:pt x="9805" y="1161"/>
                  </a:cubicBezTo>
                  <a:cubicBezTo>
                    <a:pt x="9820" y="1161"/>
                    <a:pt x="9826" y="1145"/>
                    <a:pt x="9841" y="1145"/>
                  </a:cubicBezTo>
                  <a:cubicBezTo>
                    <a:pt x="9873" y="1145"/>
                    <a:pt x="9884" y="1171"/>
                    <a:pt x="9910" y="1187"/>
                  </a:cubicBezTo>
                  <a:cubicBezTo>
                    <a:pt x="9931" y="1203"/>
                    <a:pt x="9936" y="1219"/>
                    <a:pt x="9957" y="1229"/>
                  </a:cubicBezTo>
                  <a:cubicBezTo>
                    <a:pt x="9968" y="1235"/>
                    <a:pt x="9973" y="1235"/>
                    <a:pt x="9984" y="1240"/>
                  </a:cubicBezTo>
                  <a:cubicBezTo>
                    <a:pt x="9994" y="1245"/>
                    <a:pt x="9994" y="1256"/>
                    <a:pt x="10000" y="1266"/>
                  </a:cubicBezTo>
                  <a:cubicBezTo>
                    <a:pt x="10016" y="1287"/>
                    <a:pt x="10031" y="1298"/>
                    <a:pt x="10058" y="1303"/>
                  </a:cubicBezTo>
                  <a:cubicBezTo>
                    <a:pt x="10052" y="1271"/>
                    <a:pt x="10031" y="1261"/>
                    <a:pt x="10005" y="1240"/>
                  </a:cubicBezTo>
                  <a:cubicBezTo>
                    <a:pt x="9984" y="1213"/>
                    <a:pt x="9984" y="1176"/>
                    <a:pt x="9952" y="1176"/>
                  </a:cubicBezTo>
                  <a:cubicBezTo>
                    <a:pt x="9947" y="1176"/>
                    <a:pt x="9947" y="1182"/>
                    <a:pt x="9936" y="1182"/>
                  </a:cubicBezTo>
                  <a:cubicBezTo>
                    <a:pt x="9889" y="1182"/>
                    <a:pt x="9884" y="1108"/>
                    <a:pt x="9836" y="1103"/>
                  </a:cubicBezTo>
                  <a:cubicBezTo>
                    <a:pt x="9790" y="1092"/>
                    <a:pt x="9769" y="1060"/>
                    <a:pt x="9726" y="1045"/>
                  </a:cubicBezTo>
                  <a:close/>
                  <a:moveTo>
                    <a:pt x="9769" y="1198"/>
                  </a:moveTo>
                  <a:lnTo>
                    <a:pt x="9769" y="1198"/>
                  </a:lnTo>
                  <a:cubicBezTo>
                    <a:pt x="9784" y="1198"/>
                    <a:pt x="9790" y="1203"/>
                    <a:pt x="9805" y="1203"/>
                  </a:cubicBezTo>
                  <a:cubicBezTo>
                    <a:pt x="9826" y="1203"/>
                    <a:pt x="9826" y="1203"/>
                    <a:pt x="9826" y="1203"/>
                  </a:cubicBezTo>
                  <a:cubicBezTo>
                    <a:pt x="9826" y="1213"/>
                    <a:pt x="9826" y="1219"/>
                    <a:pt x="9826" y="1229"/>
                  </a:cubicBezTo>
                  <a:cubicBezTo>
                    <a:pt x="9805" y="1213"/>
                    <a:pt x="9790" y="1208"/>
                    <a:pt x="9769" y="1203"/>
                  </a:cubicBezTo>
                  <a:cubicBezTo>
                    <a:pt x="9769" y="1198"/>
                    <a:pt x="9769" y="1198"/>
                    <a:pt x="9769" y="1198"/>
                  </a:cubicBezTo>
                  <a:close/>
                  <a:moveTo>
                    <a:pt x="9905" y="1245"/>
                  </a:moveTo>
                  <a:lnTo>
                    <a:pt x="9905" y="1245"/>
                  </a:lnTo>
                  <a:cubicBezTo>
                    <a:pt x="9921" y="1266"/>
                    <a:pt x="9936" y="1287"/>
                    <a:pt x="9936" y="1314"/>
                  </a:cubicBezTo>
                  <a:lnTo>
                    <a:pt x="9931" y="1319"/>
                  </a:lnTo>
                  <a:cubicBezTo>
                    <a:pt x="9921" y="1314"/>
                    <a:pt x="9910" y="1314"/>
                    <a:pt x="9910" y="1298"/>
                  </a:cubicBezTo>
                  <a:cubicBezTo>
                    <a:pt x="9910" y="1293"/>
                    <a:pt x="9915" y="1293"/>
                    <a:pt x="9915" y="1287"/>
                  </a:cubicBezTo>
                  <a:cubicBezTo>
                    <a:pt x="9915" y="1261"/>
                    <a:pt x="9878" y="1256"/>
                    <a:pt x="9878" y="1229"/>
                  </a:cubicBezTo>
                  <a:cubicBezTo>
                    <a:pt x="9878" y="1224"/>
                    <a:pt x="9884" y="1224"/>
                    <a:pt x="9884" y="1219"/>
                  </a:cubicBezTo>
                  <a:cubicBezTo>
                    <a:pt x="9889" y="1229"/>
                    <a:pt x="9894" y="1235"/>
                    <a:pt x="9905" y="1245"/>
                  </a:cubicBezTo>
                  <a:close/>
                  <a:moveTo>
                    <a:pt x="10037" y="1593"/>
                  </a:moveTo>
                  <a:lnTo>
                    <a:pt x="10037" y="1593"/>
                  </a:lnTo>
                  <a:cubicBezTo>
                    <a:pt x="10042" y="1593"/>
                    <a:pt x="10042" y="1593"/>
                    <a:pt x="10042" y="1593"/>
                  </a:cubicBezTo>
                  <a:cubicBezTo>
                    <a:pt x="10058" y="1593"/>
                    <a:pt x="10058" y="1577"/>
                    <a:pt x="10073" y="1572"/>
                  </a:cubicBezTo>
                  <a:cubicBezTo>
                    <a:pt x="10063" y="1562"/>
                    <a:pt x="10047" y="1577"/>
                    <a:pt x="10037" y="1593"/>
                  </a:cubicBezTo>
                  <a:close/>
                  <a:moveTo>
                    <a:pt x="10079" y="1609"/>
                  </a:moveTo>
                  <a:lnTo>
                    <a:pt x="10079" y="1609"/>
                  </a:lnTo>
                  <a:cubicBezTo>
                    <a:pt x="10073" y="1609"/>
                    <a:pt x="10073" y="1609"/>
                    <a:pt x="10073" y="1609"/>
                  </a:cubicBezTo>
                  <a:cubicBezTo>
                    <a:pt x="10079" y="1609"/>
                    <a:pt x="10079" y="1614"/>
                    <a:pt x="10079" y="1614"/>
                  </a:cubicBezTo>
                  <a:cubicBezTo>
                    <a:pt x="10084" y="1614"/>
                    <a:pt x="10089" y="1614"/>
                    <a:pt x="10095" y="1614"/>
                  </a:cubicBezTo>
                  <a:cubicBezTo>
                    <a:pt x="10105" y="1614"/>
                    <a:pt x="10105" y="1630"/>
                    <a:pt x="10121" y="1630"/>
                  </a:cubicBezTo>
                  <a:cubicBezTo>
                    <a:pt x="10131" y="1625"/>
                    <a:pt x="10137" y="1609"/>
                    <a:pt x="10153" y="1609"/>
                  </a:cubicBezTo>
                  <a:cubicBezTo>
                    <a:pt x="10153" y="1604"/>
                    <a:pt x="10153" y="1604"/>
                    <a:pt x="10153" y="1598"/>
                  </a:cubicBezTo>
                  <a:cubicBezTo>
                    <a:pt x="10153" y="1593"/>
                    <a:pt x="10142" y="1598"/>
                    <a:pt x="10131" y="1593"/>
                  </a:cubicBezTo>
                  <a:cubicBezTo>
                    <a:pt x="10110" y="1588"/>
                    <a:pt x="10100" y="1598"/>
                    <a:pt x="10079" y="1609"/>
                  </a:cubicBezTo>
                  <a:close/>
                  <a:moveTo>
                    <a:pt x="10116" y="1430"/>
                  </a:moveTo>
                  <a:lnTo>
                    <a:pt x="10116" y="1430"/>
                  </a:lnTo>
                  <a:cubicBezTo>
                    <a:pt x="10121" y="1435"/>
                    <a:pt x="10121" y="1440"/>
                    <a:pt x="10121" y="1445"/>
                  </a:cubicBezTo>
                  <a:cubicBezTo>
                    <a:pt x="10137" y="1440"/>
                    <a:pt x="10147" y="1435"/>
                    <a:pt x="10158" y="1424"/>
                  </a:cubicBezTo>
                  <a:cubicBezTo>
                    <a:pt x="10142" y="1414"/>
                    <a:pt x="10131" y="1424"/>
                    <a:pt x="10116" y="1430"/>
                  </a:cubicBezTo>
                  <a:close/>
                  <a:moveTo>
                    <a:pt x="10226" y="1235"/>
                  </a:moveTo>
                  <a:lnTo>
                    <a:pt x="10226" y="1235"/>
                  </a:lnTo>
                  <a:cubicBezTo>
                    <a:pt x="10237" y="1250"/>
                    <a:pt x="10248" y="1256"/>
                    <a:pt x="10253" y="1271"/>
                  </a:cubicBezTo>
                  <a:cubicBezTo>
                    <a:pt x="10253" y="1271"/>
                    <a:pt x="10253" y="1277"/>
                    <a:pt x="10258" y="1277"/>
                  </a:cubicBezTo>
                  <a:cubicBezTo>
                    <a:pt x="10274" y="1261"/>
                    <a:pt x="10290" y="1261"/>
                    <a:pt x="10311" y="1245"/>
                  </a:cubicBezTo>
                  <a:cubicBezTo>
                    <a:pt x="10300" y="1240"/>
                    <a:pt x="10295" y="1245"/>
                    <a:pt x="10284" y="1245"/>
                  </a:cubicBezTo>
                  <a:cubicBezTo>
                    <a:pt x="10263" y="1245"/>
                    <a:pt x="10248" y="1240"/>
                    <a:pt x="10226" y="1235"/>
                  </a:cubicBezTo>
                  <a:close/>
                  <a:moveTo>
                    <a:pt x="10311" y="1282"/>
                  </a:moveTo>
                  <a:lnTo>
                    <a:pt x="10311" y="1282"/>
                  </a:lnTo>
                  <a:cubicBezTo>
                    <a:pt x="10316" y="1282"/>
                    <a:pt x="10321" y="1271"/>
                    <a:pt x="10332" y="1266"/>
                  </a:cubicBezTo>
                  <a:cubicBezTo>
                    <a:pt x="10358" y="1261"/>
                    <a:pt x="10374" y="1235"/>
                    <a:pt x="10401" y="1245"/>
                  </a:cubicBezTo>
                  <a:cubicBezTo>
                    <a:pt x="10401" y="1256"/>
                    <a:pt x="10395" y="1261"/>
                    <a:pt x="10385" y="1266"/>
                  </a:cubicBezTo>
                  <a:cubicBezTo>
                    <a:pt x="10401" y="1271"/>
                    <a:pt x="10411" y="1271"/>
                    <a:pt x="10422" y="1277"/>
                  </a:cubicBezTo>
                  <a:cubicBezTo>
                    <a:pt x="10401" y="1282"/>
                    <a:pt x="10395" y="1298"/>
                    <a:pt x="10374" y="1298"/>
                  </a:cubicBezTo>
                  <a:cubicBezTo>
                    <a:pt x="10364" y="1298"/>
                    <a:pt x="10364" y="1293"/>
                    <a:pt x="10353" y="1293"/>
                  </a:cubicBezTo>
                  <a:cubicBezTo>
                    <a:pt x="10337" y="1293"/>
                    <a:pt x="10332" y="1308"/>
                    <a:pt x="10316" y="1324"/>
                  </a:cubicBezTo>
                  <a:cubicBezTo>
                    <a:pt x="10306" y="1335"/>
                    <a:pt x="10295" y="1330"/>
                    <a:pt x="10290" y="1340"/>
                  </a:cubicBezTo>
                  <a:cubicBezTo>
                    <a:pt x="10279" y="1356"/>
                    <a:pt x="10274" y="1382"/>
                    <a:pt x="10274" y="1340"/>
                  </a:cubicBezTo>
                  <a:cubicBezTo>
                    <a:pt x="10274" y="1324"/>
                    <a:pt x="10295" y="1324"/>
                    <a:pt x="10295" y="1308"/>
                  </a:cubicBezTo>
                  <a:cubicBezTo>
                    <a:pt x="10295" y="1303"/>
                    <a:pt x="10295" y="1303"/>
                    <a:pt x="10295" y="1298"/>
                  </a:cubicBezTo>
                  <a:cubicBezTo>
                    <a:pt x="10295" y="1287"/>
                    <a:pt x="10295" y="1277"/>
                    <a:pt x="10300" y="1277"/>
                  </a:cubicBezTo>
                  <a:cubicBezTo>
                    <a:pt x="10306" y="1277"/>
                    <a:pt x="10306" y="1282"/>
                    <a:pt x="10311" y="1282"/>
                  </a:cubicBezTo>
                  <a:close/>
                  <a:moveTo>
                    <a:pt x="10221" y="1335"/>
                  </a:moveTo>
                  <a:lnTo>
                    <a:pt x="10221" y="1335"/>
                  </a:lnTo>
                  <a:cubicBezTo>
                    <a:pt x="10216" y="1335"/>
                    <a:pt x="10205" y="1340"/>
                    <a:pt x="10200" y="1340"/>
                  </a:cubicBezTo>
                  <a:cubicBezTo>
                    <a:pt x="10195" y="1340"/>
                    <a:pt x="10190" y="1335"/>
                    <a:pt x="10184" y="1335"/>
                  </a:cubicBezTo>
                  <a:cubicBezTo>
                    <a:pt x="10174" y="1335"/>
                    <a:pt x="10168" y="1340"/>
                    <a:pt x="10163" y="1345"/>
                  </a:cubicBezTo>
                  <a:cubicBezTo>
                    <a:pt x="10179" y="1356"/>
                    <a:pt x="10195" y="1351"/>
                    <a:pt x="10216" y="1351"/>
                  </a:cubicBezTo>
                  <a:cubicBezTo>
                    <a:pt x="10226" y="1351"/>
                    <a:pt x="10232" y="1345"/>
                    <a:pt x="10237" y="1345"/>
                  </a:cubicBezTo>
                  <a:cubicBezTo>
                    <a:pt x="10237" y="1335"/>
                    <a:pt x="10232" y="1335"/>
                    <a:pt x="10226" y="1335"/>
                  </a:cubicBezTo>
                  <a:cubicBezTo>
                    <a:pt x="10221" y="1335"/>
                    <a:pt x="10226" y="1335"/>
                    <a:pt x="10221" y="1335"/>
                  </a:cubicBezTo>
                  <a:close/>
                  <a:moveTo>
                    <a:pt x="10353" y="1419"/>
                  </a:moveTo>
                  <a:lnTo>
                    <a:pt x="10353" y="1419"/>
                  </a:lnTo>
                  <a:cubicBezTo>
                    <a:pt x="10348" y="1430"/>
                    <a:pt x="10348" y="1435"/>
                    <a:pt x="10337" y="1435"/>
                  </a:cubicBezTo>
                  <a:cubicBezTo>
                    <a:pt x="10332" y="1435"/>
                    <a:pt x="10327" y="1430"/>
                    <a:pt x="10321" y="1430"/>
                  </a:cubicBezTo>
                  <a:cubicBezTo>
                    <a:pt x="10316" y="1435"/>
                    <a:pt x="10321" y="1440"/>
                    <a:pt x="10316" y="1445"/>
                  </a:cubicBezTo>
                  <a:cubicBezTo>
                    <a:pt x="10321" y="1445"/>
                    <a:pt x="10327" y="1445"/>
                    <a:pt x="10327" y="1445"/>
                  </a:cubicBezTo>
                  <a:cubicBezTo>
                    <a:pt x="10337" y="1445"/>
                    <a:pt x="10337" y="1451"/>
                    <a:pt x="10342" y="1451"/>
                  </a:cubicBezTo>
                  <a:cubicBezTo>
                    <a:pt x="10353" y="1451"/>
                    <a:pt x="10358" y="1445"/>
                    <a:pt x="10369" y="1451"/>
                  </a:cubicBezTo>
                  <a:cubicBezTo>
                    <a:pt x="10364" y="1440"/>
                    <a:pt x="10358" y="1430"/>
                    <a:pt x="10353" y="1419"/>
                  </a:cubicBezTo>
                  <a:close/>
                  <a:moveTo>
                    <a:pt x="10248" y="1366"/>
                  </a:moveTo>
                  <a:lnTo>
                    <a:pt x="10248" y="1366"/>
                  </a:lnTo>
                  <a:cubicBezTo>
                    <a:pt x="10232" y="1377"/>
                    <a:pt x="10221" y="1382"/>
                    <a:pt x="10216" y="1398"/>
                  </a:cubicBezTo>
                  <a:cubicBezTo>
                    <a:pt x="10211" y="1403"/>
                    <a:pt x="10200" y="1403"/>
                    <a:pt x="10200" y="1414"/>
                  </a:cubicBezTo>
                  <a:cubicBezTo>
                    <a:pt x="10200" y="1419"/>
                    <a:pt x="10205" y="1419"/>
                    <a:pt x="10205" y="1424"/>
                  </a:cubicBezTo>
                  <a:cubicBezTo>
                    <a:pt x="10216" y="1419"/>
                    <a:pt x="10211" y="1403"/>
                    <a:pt x="10221" y="1398"/>
                  </a:cubicBezTo>
                  <a:cubicBezTo>
                    <a:pt x="10232" y="1387"/>
                    <a:pt x="10248" y="1382"/>
                    <a:pt x="10248" y="1366"/>
                  </a:cubicBezTo>
                  <a:close/>
                  <a:moveTo>
                    <a:pt x="10422" y="1430"/>
                  </a:moveTo>
                  <a:lnTo>
                    <a:pt x="10422" y="1430"/>
                  </a:lnTo>
                  <a:cubicBezTo>
                    <a:pt x="10401" y="1430"/>
                    <a:pt x="10406" y="1398"/>
                    <a:pt x="10390" y="1393"/>
                  </a:cubicBezTo>
                  <a:cubicBezTo>
                    <a:pt x="10390" y="1393"/>
                    <a:pt x="10390" y="1393"/>
                    <a:pt x="10390" y="1398"/>
                  </a:cubicBezTo>
                  <a:cubicBezTo>
                    <a:pt x="10390" y="1419"/>
                    <a:pt x="10395" y="1430"/>
                    <a:pt x="10411" y="1440"/>
                  </a:cubicBezTo>
                  <a:cubicBezTo>
                    <a:pt x="10432" y="1440"/>
                    <a:pt x="10432" y="1440"/>
                    <a:pt x="10432" y="1440"/>
                  </a:cubicBezTo>
                  <a:cubicBezTo>
                    <a:pt x="10432" y="1435"/>
                    <a:pt x="10432" y="1435"/>
                    <a:pt x="10432" y="1430"/>
                  </a:cubicBezTo>
                  <a:cubicBezTo>
                    <a:pt x="10427" y="1430"/>
                    <a:pt x="10427" y="1430"/>
                    <a:pt x="10422" y="1430"/>
                  </a:cubicBezTo>
                  <a:close/>
                  <a:moveTo>
                    <a:pt x="10495" y="1192"/>
                  </a:moveTo>
                  <a:lnTo>
                    <a:pt x="10495" y="1192"/>
                  </a:lnTo>
                  <a:cubicBezTo>
                    <a:pt x="10490" y="1192"/>
                    <a:pt x="10485" y="1187"/>
                    <a:pt x="10480" y="1187"/>
                  </a:cubicBezTo>
                  <a:cubicBezTo>
                    <a:pt x="10474" y="1187"/>
                    <a:pt x="10474" y="1192"/>
                    <a:pt x="10469" y="1198"/>
                  </a:cubicBezTo>
                  <a:cubicBezTo>
                    <a:pt x="10480" y="1198"/>
                    <a:pt x="10490" y="1198"/>
                    <a:pt x="10501" y="1208"/>
                  </a:cubicBezTo>
                  <a:cubicBezTo>
                    <a:pt x="10511" y="1213"/>
                    <a:pt x="10511" y="1229"/>
                    <a:pt x="10527" y="1229"/>
                  </a:cubicBezTo>
                  <a:cubicBezTo>
                    <a:pt x="10548" y="1229"/>
                    <a:pt x="10559" y="1219"/>
                    <a:pt x="10575" y="1219"/>
                  </a:cubicBezTo>
                  <a:cubicBezTo>
                    <a:pt x="10585" y="1219"/>
                    <a:pt x="10590" y="1229"/>
                    <a:pt x="10596" y="1229"/>
                  </a:cubicBezTo>
                  <a:cubicBezTo>
                    <a:pt x="10612" y="1229"/>
                    <a:pt x="10617" y="1219"/>
                    <a:pt x="10627" y="1219"/>
                  </a:cubicBezTo>
                  <a:cubicBezTo>
                    <a:pt x="10633" y="1235"/>
                    <a:pt x="10627" y="1245"/>
                    <a:pt x="10633" y="1261"/>
                  </a:cubicBezTo>
                  <a:cubicBezTo>
                    <a:pt x="10633" y="1261"/>
                    <a:pt x="10633" y="1266"/>
                    <a:pt x="10638" y="1266"/>
                  </a:cubicBezTo>
                  <a:cubicBezTo>
                    <a:pt x="10654" y="1266"/>
                    <a:pt x="10659" y="1256"/>
                    <a:pt x="10675" y="1256"/>
                  </a:cubicBezTo>
                  <a:cubicBezTo>
                    <a:pt x="10675" y="1240"/>
                    <a:pt x="10701" y="1240"/>
                    <a:pt x="10701" y="1224"/>
                  </a:cubicBezTo>
                  <a:cubicBezTo>
                    <a:pt x="10701" y="1208"/>
                    <a:pt x="10691" y="1192"/>
                    <a:pt x="10680" y="1192"/>
                  </a:cubicBezTo>
                  <a:cubicBezTo>
                    <a:pt x="10648" y="1192"/>
                    <a:pt x="10633" y="1208"/>
                    <a:pt x="10601" y="1208"/>
                  </a:cubicBezTo>
                  <a:cubicBezTo>
                    <a:pt x="10580" y="1208"/>
                    <a:pt x="10564" y="1208"/>
                    <a:pt x="10543" y="1208"/>
                  </a:cubicBezTo>
                  <a:cubicBezTo>
                    <a:pt x="10527" y="1208"/>
                    <a:pt x="10511" y="1198"/>
                    <a:pt x="10495" y="1192"/>
                  </a:cubicBezTo>
                  <a:close/>
                  <a:moveTo>
                    <a:pt x="10654" y="1282"/>
                  </a:moveTo>
                  <a:lnTo>
                    <a:pt x="10654" y="1282"/>
                  </a:lnTo>
                  <a:cubicBezTo>
                    <a:pt x="10638" y="1287"/>
                    <a:pt x="10638" y="1308"/>
                    <a:pt x="10633" y="1324"/>
                  </a:cubicBezTo>
                  <a:cubicBezTo>
                    <a:pt x="10622" y="1351"/>
                    <a:pt x="10606" y="1366"/>
                    <a:pt x="10606" y="1398"/>
                  </a:cubicBezTo>
                  <a:cubicBezTo>
                    <a:pt x="10606" y="1445"/>
                    <a:pt x="10638" y="1472"/>
                    <a:pt x="10675" y="1498"/>
                  </a:cubicBezTo>
                  <a:cubicBezTo>
                    <a:pt x="10685" y="1488"/>
                    <a:pt x="10691" y="1477"/>
                    <a:pt x="10696" y="1467"/>
                  </a:cubicBezTo>
                  <a:cubicBezTo>
                    <a:pt x="10696" y="1461"/>
                    <a:pt x="10696" y="1461"/>
                    <a:pt x="10691" y="1461"/>
                  </a:cubicBezTo>
                  <a:cubicBezTo>
                    <a:pt x="10685" y="1461"/>
                    <a:pt x="10680" y="1472"/>
                    <a:pt x="10670" y="1472"/>
                  </a:cubicBezTo>
                  <a:cubicBezTo>
                    <a:pt x="10633" y="1472"/>
                    <a:pt x="10612" y="1424"/>
                    <a:pt x="10612" y="1387"/>
                  </a:cubicBezTo>
                  <a:cubicBezTo>
                    <a:pt x="10612" y="1372"/>
                    <a:pt x="10622" y="1361"/>
                    <a:pt x="10633" y="1351"/>
                  </a:cubicBezTo>
                  <a:cubicBezTo>
                    <a:pt x="10648" y="1351"/>
                    <a:pt x="10648" y="1351"/>
                    <a:pt x="10648" y="1351"/>
                  </a:cubicBezTo>
                  <a:cubicBezTo>
                    <a:pt x="10643" y="1340"/>
                    <a:pt x="10643" y="1335"/>
                    <a:pt x="10643" y="1324"/>
                  </a:cubicBezTo>
                  <a:cubicBezTo>
                    <a:pt x="10643" y="1308"/>
                    <a:pt x="10648" y="1298"/>
                    <a:pt x="10654" y="1282"/>
                  </a:cubicBezTo>
                  <a:close/>
                  <a:moveTo>
                    <a:pt x="10812" y="1477"/>
                  </a:moveTo>
                  <a:lnTo>
                    <a:pt x="10812" y="1477"/>
                  </a:lnTo>
                  <a:cubicBezTo>
                    <a:pt x="10807" y="1477"/>
                    <a:pt x="10801" y="1472"/>
                    <a:pt x="10796" y="1472"/>
                  </a:cubicBezTo>
                  <a:cubicBezTo>
                    <a:pt x="10796" y="1477"/>
                    <a:pt x="10796" y="1482"/>
                    <a:pt x="10796" y="1488"/>
                  </a:cubicBezTo>
                  <a:cubicBezTo>
                    <a:pt x="10786" y="1488"/>
                    <a:pt x="10786" y="1488"/>
                    <a:pt x="10780" y="1488"/>
                  </a:cubicBezTo>
                  <a:cubicBezTo>
                    <a:pt x="10775" y="1488"/>
                    <a:pt x="10764" y="1482"/>
                    <a:pt x="10764" y="1482"/>
                  </a:cubicBezTo>
                  <a:cubicBezTo>
                    <a:pt x="10780" y="1498"/>
                    <a:pt x="10791" y="1504"/>
                    <a:pt x="10812" y="1509"/>
                  </a:cubicBezTo>
                  <a:cubicBezTo>
                    <a:pt x="10812" y="1504"/>
                    <a:pt x="10812" y="1504"/>
                    <a:pt x="10812" y="1498"/>
                  </a:cubicBezTo>
                  <a:cubicBezTo>
                    <a:pt x="10812" y="1488"/>
                    <a:pt x="10823" y="1482"/>
                    <a:pt x="10828" y="1472"/>
                  </a:cubicBezTo>
                  <a:cubicBezTo>
                    <a:pt x="10823" y="1472"/>
                    <a:pt x="10817" y="1477"/>
                    <a:pt x="10812" y="1477"/>
                  </a:cubicBezTo>
                  <a:close/>
                  <a:moveTo>
                    <a:pt x="10902" y="1498"/>
                  </a:moveTo>
                  <a:lnTo>
                    <a:pt x="10902" y="1498"/>
                  </a:lnTo>
                  <a:cubicBezTo>
                    <a:pt x="10881" y="1498"/>
                    <a:pt x="10870" y="1514"/>
                    <a:pt x="10844" y="1514"/>
                  </a:cubicBezTo>
                  <a:cubicBezTo>
                    <a:pt x="10844" y="1519"/>
                    <a:pt x="10844" y="1519"/>
                    <a:pt x="10838" y="1525"/>
                  </a:cubicBezTo>
                  <a:cubicBezTo>
                    <a:pt x="10859" y="1530"/>
                    <a:pt x="10875" y="1519"/>
                    <a:pt x="10891" y="1535"/>
                  </a:cubicBezTo>
                  <a:cubicBezTo>
                    <a:pt x="10907" y="1546"/>
                    <a:pt x="10912" y="1556"/>
                    <a:pt x="10928" y="1556"/>
                  </a:cubicBezTo>
                  <a:cubicBezTo>
                    <a:pt x="10938" y="1556"/>
                    <a:pt x="10944" y="1546"/>
                    <a:pt x="10954" y="1541"/>
                  </a:cubicBezTo>
                  <a:cubicBezTo>
                    <a:pt x="10970" y="1535"/>
                    <a:pt x="10981" y="1535"/>
                    <a:pt x="10997" y="1535"/>
                  </a:cubicBezTo>
                  <a:cubicBezTo>
                    <a:pt x="11002" y="1530"/>
                    <a:pt x="11002" y="1530"/>
                    <a:pt x="11002" y="1530"/>
                  </a:cubicBezTo>
                  <a:cubicBezTo>
                    <a:pt x="10997" y="1525"/>
                    <a:pt x="10991" y="1519"/>
                    <a:pt x="10986" y="1519"/>
                  </a:cubicBezTo>
                  <a:cubicBezTo>
                    <a:pt x="10965" y="1519"/>
                    <a:pt x="10954" y="1530"/>
                    <a:pt x="10933" y="1530"/>
                  </a:cubicBezTo>
                  <a:cubicBezTo>
                    <a:pt x="10928" y="1530"/>
                    <a:pt x="10923" y="1530"/>
                    <a:pt x="10917" y="1530"/>
                  </a:cubicBezTo>
                  <a:cubicBezTo>
                    <a:pt x="10917" y="1519"/>
                    <a:pt x="10917" y="1498"/>
                    <a:pt x="10902" y="1498"/>
                  </a:cubicBezTo>
                  <a:close/>
                  <a:moveTo>
                    <a:pt x="11102" y="1440"/>
                  </a:moveTo>
                  <a:lnTo>
                    <a:pt x="11102" y="1440"/>
                  </a:lnTo>
                  <a:cubicBezTo>
                    <a:pt x="11097" y="1445"/>
                    <a:pt x="11092" y="1445"/>
                    <a:pt x="11081" y="1445"/>
                  </a:cubicBezTo>
                  <a:cubicBezTo>
                    <a:pt x="11065" y="1445"/>
                    <a:pt x="11060" y="1435"/>
                    <a:pt x="11049" y="1430"/>
                  </a:cubicBezTo>
                  <a:cubicBezTo>
                    <a:pt x="11049" y="1430"/>
                    <a:pt x="11049" y="1430"/>
                    <a:pt x="11049" y="1435"/>
                  </a:cubicBezTo>
                  <a:cubicBezTo>
                    <a:pt x="11049" y="1451"/>
                    <a:pt x="11049" y="1461"/>
                    <a:pt x="11049" y="1477"/>
                  </a:cubicBezTo>
                  <a:cubicBezTo>
                    <a:pt x="11055" y="1482"/>
                    <a:pt x="11055" y="1482"/>
                    <a:pt x="11055" y="1482"/>
                  </a:cubicBezTo>
                  <a:cubicBezTo>
                    <a:pt x="11060" y="1472"/>
                    <a:pt x="11065" y="1467"/>
                    <a:pt x="11070" y="1461"/>
                  </a:cubicBezTo>
                  <a:cubicBezTo>
                    <a:pt x="11081" y="1467"/>
                    <a:pt x="11081" y="1467"/>
                    <a:pt x="11081" y="1467"/>
                  </a:cubicBezTo>
                  <a:cubicBezTo>
                    <a:pt x="11097" y="1467"/>
                    <a:pt x="11097" y="1467"/>
                    <a:pt x="11097" y="1467"/>
                  </a:cubicBezTo>
                  <a:cubicBezTo>
                    <a:pt x="11097" y="1456"/>
                    <a:pt x="11102" y="1451"/>
                    <a:pt x="11102" y="1440"/>
                  </a:cubicBezTo>
                  <a:close/>
                  <a:moveTo>
                    <a:pt x="11208" y="1303"/>
                  </a:moveTo>
                  <a:lnTo>
                    <a:pt x="11208" y="1303"/>
                  </a:lnTo>
                  <a:cubicBezTo>
                    <a:pt x="11234" y="1324"/>
                    <a:pt x="11244" y="1335"/>
                    <a:pt x="11260" y="1366"/>
                  </a:cubicBezTo>
                  <a:cubicBezTo>
                    <a:pt x="11239" y="1361"/>
                    <a:pt x="11234" y="1340"/>
                    <a:pt x="11218" y="1340"/>
                  </a:cubicBezTo>
                  <a:cubicBezTo>
                    <a:pt x="11208" y="1330"/>
                    <a:pt x="11208" y="1324"/>
                    <a:pt x="11197" y="1319"/>
                  </a:cubicBezTo>
                  <a:cubicBezTo>
                    <a:pt x="11186" y="1324"/>
                    <a:pt x="11186" y="1324"/>
                    <a:pt x="11186" y="1324"/>
                  </a:cubicBezTo>
                  <a:cubicBezTo>
                    <a:pt x="11181" y="1319"/>
                    <a:pt x="11181" y="1319"/>
                    <a:pt x="11181" y="1319"/>
                  </a:cubicBezTo>
                  <a:cubicBezTo>
                    <a:pt x="11181" y="1314"/>
                    <a:pt x="11176" y="1308"/>
                    <a:pt x="11176" y="1298"/>
                  </a:cubicBezTo>
                  <a:cubicBezTo>
                    <a:pt x="11186" y="1298"/>
                    <a:pt x="11197" y="1303"/>
                    <a:pt x="11208" y="1303"/>
                  </a:cubicBezTo>
                  <a:close/>
                  <a:moveTo>
                    <a:pt x="11208" y="1445"/>
                  </a:moveTo>
                  <a:lnTo>
                    <a:pt x="11208" y="1445"/>
                  </a:lnTo>
                  <a:cubicBezTo>
                    <a:pt x="11181" y="1435"/>
                    <a:pt x="11181" y="1435"/>
                    <a:pt x="11181" y="1435"/>
                  </a:cubicBezTo>
                  <a:cubicBezTo>
                    <a:pt x="11186" y="1445"/>
                    <a:pt x="11192" y="1451"/>
                    <a:pt x="11192" y="1456"/>
                  </a:cubicBezTo>
                  <a:cubicBezTo>
                    <a:pt x="11192" y="1461"/>
                    <a:pt x="11192" y="1467"/>
                    <a:pt x="11192" y="1472"/>
                  </a:cubicBezTo>
                  <a:cubicBezTo>
                    <a:pt x="11192" y="1488"/>
                    <a:pt x="11176" y="1488"/>
                    <a:pt x="11176" y="1504"/>
                  </a:cubicBezTo>
                  <a:cubicBezTo>
                    <a:pt x="11176" y="1519"/>
                    <a:pt x="11192" y="1519"/>
                    <a:pt x="11208" y="1530"/>
                  </a:cubicBezTo>
                  <a:cubicBezTo>
                    <a:pt x="11208" y="1525"/>
                    <a:pt x="11208" y="1525"/>
                    <a:pt x="11208" y="1525"/>
                  </a:cubicBezTo>
                  <a:cubicBezTo>
                    <a:pt x="11208" y="1514"/>
                    <a:pt x="11192" y="1514"/>
                    <a:pt x="11192" y="1504"/>
                  </a:cubicBezTo>
                  <a:cubicBezTo>
                    <a:pt x="11192" y="1493"/>
                    <a:pt x="11208" y="1493"/>
                    <a:pt x="11213" y="1493"/>
                  </a:cubicBezTo>
                  <a:cubicBezTo>
                    <a:pt x="11223" y="1493"/>
                    <a:pt x="11223" y="1493"/>
                    <a:pt x="11223" y="1493"/>
                  </a:cubicBezTo>
                  <a:cubicBezTo>
                    <a:pt x="11223" y="1482"/>
                    <a:pt x="11223" y="1477"/>
                    <a:pt x="11223" y="1467"/>
                  </a:cubicBezTo>
                  <a:cubicBezTo>
                    <a:pt x="11223" y="1456"/>
                    <a:pt x="11218" y="1451"/>
                    <a:pt x="11208" y="1445"/>
                  </a:cubicBezTo>
                  <a:close/>
                  <a:moveTo>
                    <a:pt x="11165" y="1414"/>
                  </a:moveTo>
                  <a:lnTo>
                    <a:pt x="11165" y="1414"/>
                  </a:lnTo>
                  <a:cubicBezTo>
                    <a:pt x="11155" y="1424"/>
                    <a:pt x="11176" y="1414"/>
                    <a:pt x="11186" y="1414"/>
                  </a:cubicBezTo>
                  <a:cubicBezTo>
                    <a:pt x="11181" y="1403"/>
                    <a:pt x="11186" y="1382"/>
                    <a:pt x="11181" y="1387"/>
                  </a:cubicBezTo>
                  <a:cubicBezTo>
                    <a:pt x="11171" y="1393"/>
                    <a:pt x="11171" y="1403"/>
                    <a:pt x="11165" y="1414"/>
                  </a:cubicBezTo>
                  <a:close/>
                  <a:moveTo>
                    <a:pt x="11239" y="1403"/>
                  </a:moveTo>
                  <a:lnTo>
                    <a:pt x="11239" y="1403"/>
                  </a:lnTo>
                  <a:cubicBezTo>
                    <a:pt x="11239" y="1409"/>
                    <a:pt x="11244" y="1424"/>
                    <a:pt x="11250" y="1424"/>
                  </a:cubicBezTo>
                  <a:cubicBezTo>
                    <a:pt x="11260" y="1424"/>
                    <a:pt x="11260" y="1419"/>
                    <a:pt x="11271" y="1419"/>
                  </a:cubicBezTo>
                  <a:cubicBezTo>
                    <a:pt x="11287" y="1419"/>
                    <a:pt x="11297" y="1424"/>
                    <a:pt x="11313" y="1430"/>
                  </a:cubicBezTo>
                  <a:cubicBezTo>
                    <a:pt x="11318" y="1435"/>
                    <a:pt x="11324" y="1445"/>
                    <a:pt x="11329" y="1445"/>
                  </a:cubicBezTo>
                  <a:cubicBezTo>
                    <a:pt x="11339" y="1445"/>
                    <a:pt x="11339" y="1430"/>
                    <a:pt x="11350" y="1430"/>
                  </a:cubicBezTo>
                  <a:cubicBezTo>
                    <a:pt x="11366" y="1430"/>
                    <a:pt x="11371" y="1451"/>
                    <a:pt x="11382" y="1461"/>
                  </a:cubicBezTo>
                  <a:cubicBezTo>
                    <a:pt x="11397" y="1467"/>
                    <a:pt x="11403" y="1472"/>
                    <a:pt x="11418" y="1472"/>
                  </a:cubicBezTo>
                  <a:cubicBezTo>
                    <a:pt x="11445" y="1472"/>
                    <a:pt x="11445" y="1472"/>
                    <a:pt x="11445" y="1472"/>
                  </a:cubicBezTo>
                  <a:cubicBezTo>
                    <a:pt x="11466" y="1472"/>
                    <a:pt x="11471" y="1456"/>
                    <a:pt x="11492" y="1451"/>
                  </a:cubicBezTo>
                  <a:cubicBezTo>
                    <a:pt x="11577" y="1472"/>
                    <a:pt x="11577" y="1472"/>
                    <a:pt x="11577" y="1472"/>
                  </a:cubicBezTo>
                  <a:cubicBezTo>
                    <a:pt x="11603" y="1472"/>
                    <a:pt x="11624" y="1461"/>
                    <a:pt x="11645" y="1440"/>
                  </a:cubicBezTo>
                  <a:cubicBezTo>
                    <a:pt x="11640" y="1435"/>
                    <a:pt x="11640" y="1430"/>
                    <a:pt x="11635" y="1430"/>
                  </a:cubicBezTo>
                  <a:cubicBezTo>
                    <a:pt x="11645" y="1419"/>
                    <a:pt x="11651" y="1409"/>
                    <a:pt x="11666" y="1409"/>
                  </a:cubicBezTo>
                  <a:cubicBezTo>
                    <a:pt x="11688" y="1409"/>
                    <a:pt x="11693" y="1409"/>
                    <a:pt x="11714" y="1409"/>
                  </a:cubicBezTo>
                  <a:cubicBezTo>
                    <a:pt x="11719" y="1409"/>
                    <a:pt x="11719" y="1409"/>
                    <a:pt x="11725" y="1409"/>
                  </a:cubicBezTo>
                  <a:cubicBezTo>
                    <a:pt x="11740" y="1409"/>
                    <a:pt x="11746" y="1424"/>
                    <a:pt x="11761" y="1435"/>
                  </a:cubicBezTo>
                  <a:cubicBezTo>
                    <a:pt x="11782" y="1451"/>
                    <a:pt x="11835" y="1472"/>
                    <a:pt x="11777" y="1451"/>
                  </a:cubicBezTo>
                  <a:cubicBezTo>
                    <a:pt x="11777" y="1461"/>
                    <a:pt x="11777" y="1461"/>
                    <a:pt x="11777" y="1461"/>
                  </a:cubicBezTo>
                  <a:cubicBezTo>
                    <a:pt x="11777" y="1477"/>
                    <a:pt x="11777" y="1493"/>
                    <a:pt x="11793" y="1504"/>
                  </a:cubicBezTo>
                  <a:cubicBezTo>
                    <a:pt x="11804" y="1514"/>
                    <a:pt x="11819" y="1504"/>
                    <a:pt x="11830" y="1514"/>
                  </a:cubicBezTo>
                  <a:cubicBezTo>
                    <a:pt x="11846" y="1525"/>
                    <a:pt x="11846" y="1546"/>
                    <a:pt x="11856" y="1562"/>
                  </a:cubicBezTo>
                  <a:cubicBezTo>
                    <a:pt x="11872" y="1583"/>
                    <a:pt x="11893" y="1588"/>
                    <a:pt x="11893" y="1609"/>
                  </a:cubicBezTo>
                  <a:cubicBezTo>
                    <a:pt x="11893" y="1609"/>
                    <a:pt x="11888" y="1609"/>
                    <a:pt x="11888" y="1614"/>
                  </a:cubicBezTo>
                  <a:cubicBezTo>
                    <a:pt x="11883" y="1609"/>
                    <a:pt x="11883" y="1609"/>
                    <a:pt x="11883" y="1609"/>
                  </a:cubicBezTo>
                  <a:cubicBezTo>
                    <a:pt x="11877" y="1609"/>
                    <a:pt x="11877" y="1609"/>
                    <a:pt x="11877" y="1609"/>
                  </a:cubicBezTo>
                  <a:cubicBezTo>
                    <a:pt x="11877" y="1619"/>
                    <a:pt x="11872" y="1651"/>
                    <a:pt x="11872" y="1619"/>
                  </a:cubicBezTo>
                  <a:cubicBezTo>
                    <a:pt x="11835" y="1625"/>
                    <a:pt x="11825" y="1651"/>
                    <a:pt x="11793" y="1662"/>
                  </a:cubicBezTo>
                  <a:cubicBezTo>
                    <a:pt x="11788" y="1656"/>
                    <a:pt x="11788" y="1651"/>
                    <a:pt x="11782" y="1646"/>
                  </a:cubicBezTo>
                  <a:cubicBezTo>
                    <a:pt x="11782" y="1646"/>
                    <a:pt x="11777" y="1646"/>
                    <a:pt x="11772" y="1646"/>
                  </a:cubicBezTo>
                  <a:cubicBezTo>
                    <a:pt x="11772" y="1646"/>
                    <a:pt x="11772" y="1646"/>
                    <a:pt x="11767" y="1646"/>
                  </a:cubicBezTo>
                  <a:cubicBezTo>
                    <a:pt x="11772" y="1641"/>
                    <a:pt x="11777" y="1635"/>
                    <a:pt x="11782" y="1630"/>
                  </a:cubicBezTo>
                  <a:cubicBezTo>
                    <a:pt x="11777" y="1625"/>
                    <a:pt x="11777" y="1619"/>
                    <a:pt x="11772" y="1619"/>
                  </a:cubicBezTo>
                  <a:cubicBezTo>
                    <a:pt x="11756" y="1619"/>
                    <a:pt x="11751" y="1641"/>
                    <a:pt x="11740" y="1646"/>
                  </a:cubicBezTo>
                  <a:cubicBezTo>
                    <a:pt x="11714" y="1656"/>
                    <a:pt x="11698" y="1662"/>
                    <a:pt x="11672" y="1667"/>
                  </a:cubicBezTo>
                  <a:cubicBezTo>
                    <a:pt x="11677" y="1651"/>
                    <a:pt x="11688" y="1641"/>
                    <a:pt x="11703" y="1641"/>
                  </a:cubicBezTo>
                  <a:cubicBezTo>
                    <a:pt x="11703" y="1625"/>
                    <a:pt x="11714" y="1619"/>
                    <a:pt x="11714" y="1604"/>
                  </a:cubicBezTo>
                  <a:cubicBezTo>
                    <a:pt x="11714" y="1598"/>
                    <a:pt x="11698" y="1598"/>
                    <a:pt x="11688" y="1598"/>
                  </a:cubicBezTo>
                  <a:cubicBezTo>
                    <a:pt x="11672" y="1598"/>
                    <a:pt x="11666" y="1588"/>
                    <a:pt x="11651" y="1588"/>
                  </a:cubicBezTo>
                  <a:cubicBezTo>
                    <a:pt x="11635" y="1588"/>
                    <a:pt x="11640" y="1609"/>
                    <a:pt x="11635" y="1614"/>
                  </a:cubicBezTo>
                  <a:cubicBezTo>
                    <a:pt x="11635" y="1609"/>
                    <a:pt x="11629" y="1604"/>
                    <a:pt x="11629" y="1598"/>
                  </a:cubicBezTo>
                  <a:cubicBezTo>
                    <a:pt x="11608" y="1614"/>
                    <a:pt x="11598" y="1625"/>
                    <a:pt x="11582" y="1641"/>
                  </a:cubicBezTo>
                  <a:cubicBezTo>
                    <a:pt x="11587" y="1625"/>
                    <a:pt x="11593" y="1619"/>
                    <a:pt x="11598" y="1604"/>
                  </a:cubicBezTo>
                  <a:cubicBezTo>
                    <a:pt x="11561" y="1604"/>
                    <a:pt x="11561" y="1604"/>
                    <a:pt x="11561" y="1604"/>
                  </a:cubicBezTo>
                  <a:cubicBezTo>
                    <a:pt x="11545" y="1604"/>
                    <a:pt x="11550" y="1641"/>
                    <a:pt x="11529" y="1641"/>
                  </a:cubicBezTo>
                  <a:cubicBezTo>
                    <a:pt x="11514" y="1641"/>
                    <a:pt x="11508" y="1625"/>
                    <a:pt x="11498" y="1625"/>
                  </a:cubicBezTo>
                  <a:cubicBezTo>
                    <a:pt x="11477" y="1625"/>
                    <a:pt x="11466" y="1635"/>
                    <a:pt x="11445" y="1635"/>
                  </a:cubicBezTo>
                  <a:cubicBezTo>
                    <a:pt x="11440" y="1635"/>
                    <a:pt x="11440" y="1635"/>
                    <a:pt x="11440" y="1635"/>
                  </a:cubicBezTo>
                  <a:cubicBezTo>
                    <a:pt x="11440" y="1604"/>
                    <a:pt x="11424" y="1572"/>
                    <a:pt x="11397" y="1572"/>
                  </a:cubicBezTo>
                  <a:cubicBezTo>
                    <a:pt x="11366" y="1572"/>
                    <a:pt x="11366" y="1572"/>
                    <a:pt x="11366" y="1572"/>
                  </a:cubicBezTo>
                  <a:cubicBezTo>
                    <a:pt x="11339" y="1572"/>
                    <a:pt x="11318" y="1567"/>
                    <a:pt x="11297" y="1551"/>
                  </a:cubicBezTo>
                  <a:cubicBezTo>
                    <a:pt x="11287" y="1541"/>
                    <a:pt x="11287" y="1530"/>
                    <a:pt x="11276" y="1519"/>
                  </a:cubicBezTo>
                  <a:cubicBezTo>
                    <a:pt x="11266" y="1530"/>
                    <a:pt x="11266" y="1541"/>
                    <a:pt x="11260" y="1551"/>
                  </a:cubicBezTo>
                  <a:cubicBezTo>
                    <a:pt x="11260" y="1546"/>
                    <a:pt x="11260" y="1546"/>
                    <a:pt x="11260" y="1546"/>
                  </a:cubicBezTo>
                  <a:cubicBezTo>
                    <a:pt x="11260" y="1535"/>
                    <a:pt x="11260" y="1525"/>
                    <a:pt x="11250" y="1514"/>
                  </a:cubicBezTo>
                  <a:cubicBezTo>
                    <a:pt x="11255" y="1514"/>
                    <a:pt x="11260" y="1514"/>
                    <a:pt x="11266" y="1514"/>
                  </a:cubicBezTo>
                  <a:cubicBezTo>
                    <a:pt x="11260" y="1504"/>
                    <a:pt x="11260" y="1493"/>
                    <a:pt x="11250" y="1488"/>
                  </a:cubicBezTo>
                  <a:cubicBezTo>
                    <a:pt x="11260" y="1472"/>
                    <a:pt x="11271" y="1467"/>
                    <a:pt x="11281" y="1461"/>
                  </a:cubicBezTo>
                  <a:cubicBezTo>
                    <a:pt x="11281" y="1440"/>
                    <a:pt x="11281" y="1440"/>
                    <a:pt x="11281" y="1440"/>
                  </a:cubicBezTo>
                  <a:cubicBezTo>
                    <a:pt x="11271" y="1440"/>
                    <a:pt x="11271" y="1440"/>
                    <a:pt x="11271" y="1440"/>
                  </a:cubicBezTo>
                  <a:cubicBezTo>
                    <a:pt x="11266" y="1440"/>
                    <a:pt x="11260" y="1445"/>
                    <a:pt x="11250" y="1445"/>
                  </a:cubicBezTo>
                  <a:cubicBezTo>
                    <a:pt x="11239" y="1445"/>
                    <a:pt x="11239" y="1440"/>
                    <a:pt x="11229" y="1435"/>
                  </a:cubicBezTo>
                  <a:cubicBezTo>
                    <a:pt x="11218" y="1440"/>
                    <a:pt x="11218" y="1440"/>
                    <a:pt x="11218" y="1440"/>
                  </a:cubicBezTo>
                  <a:cubicBezTo>
                    <a:pt x="11218" y="1424"/>
                    <a:pt x="11218" y="1419"/>
                    <a:pt x="11218" y="1403"/>
                  </a:cubicBezTo>
                  <a:cubicBezTo>
                    <a:pt x="11239" y="1403"/>
                    <a:pt x="11239" y="1403"/>
                    <a:pt x="11239" y="1403"/>
                  </a:cubicBezTo>
                  <a:close/>
                  <a:moveTo>
                    <a:pt x="12120" y="1551"/>
                  </a:moveTo>
                  <a:lnTo>
                    <a:pt x="12120" y="1551"/>
                  </a:lnTo>
                  <a:cubicBezTo>
                    <a:pt x="12115" y="1577"/>
                    <a:pt x="12083" y="1583"/>
                    <a:pt x="12073" y="1609"/>
                  </a:cubicBezTo>
                  <a:cubicBezTo>
                    <a:pt x="12078" y="1609"/>
                    <a:pt x="12078" y="1609"/>
                    <a:pt x="12078" y="1609"/>
                  </a:cubicBezTo>
                  <a:cubicBezTo>
                    <a:pt x="12088" y="1609"/>
                    <a:pt x="12088" y="1604"/>
                    <a:pt x="12099" y="1604"/>
                  </a:cubicBezTo>
                  <a:cubicBezTo>
                    <a:pt x="12104" y="1604"/>
                    <a:pt x="12110" y="1604"/>
                    <a:pt x="12115" y="1604"/>
                  </a:cubicBezTo>
                  <a:cubicBezTo>
                    <a:pt x="12115" y="1593"/>
                    <a:pt x="12125" y="1588"/>
                    <a:pt x="12125" y="1577"/>
                  </a:cubicBezTo>
                  <a:cubicBezTo>
                    <a:pt x="12131" y="1577"/>
                    <a:pt x="12131" y="1577"/>
                    <a:pt x="12136" y="1577"/>
                  </a:cubicBezTo>
                  <a:cubicBezTo>
                    <a:pt x="12152" y="1577"/>
                    <a:pt x="12152" y="1598"/>
                    <a:pt x="12157" y="1614"/>
                  </a:cubicBezTo>
                  <a:cubicBezTo>
                    <a:pt x="12168" y="1614"/>
                    <a:pt x="12168" y="1614"/>
                    <a:pt x="12168" y="1614"/>
                  </a:cubicBezTo>
                  <a:lnTo>
                    <a:pt x="12168" y="1609"/>
                  </a:lnTo>
                  <a:cubicBezTo>
                    <a:pt x="12168" y="1593"/>
                    <a:pt x="12157" y="1588"/>
                    <a:pt x="12152" y="1577"/>
                  </a:cubicBezTo>
                  <a:cubicBezTo>
                    <a:pt x="12141" y="1567"/>
                    <a:pt x="12136" y="1551"/>
                    <a:pt x="12120" y="1551"/>
                  </a:cubicBezTo>
                  <a:close/>
                  <a:moveTo>
                    <a:pt x="12236" y="1656"/>
                  </a:moveTo>
                  <a:lnTo>
                    <a:pt x="12236" y="1656"/>
                  </a:lnTo>
                  <a:cubicBezTo>
                    <a:pt x="12231" y="1656"/>
                    <a:pt x="12231" y="1656"/>
                    <a:pt x="12231" y="1656"/>
                  </a:cubicBezTo>
                  <a:cubicBezTo>
                    <a:pt x="12241" y="1662"/>
                    <a:pt x="12247" y="1672"/>
                    <a:pt x="12247" y="1683"/>
                  </a:cubicBezTo>
                  <a:cubicBezTo>
                    <a:pt x="12252" y="1678"/>
                    <a:pt x="12257" y="1678"/>
                    <a:pt x="12257" y="1672"/>
                  </a:cubicBezTo>
                  <a:cubicBezTo>
                    <a:pt x="12257" y="1656"/>
                    <a:pt x="12247" y="1656"/>
                    <a:pt x="12236" y="1656"/>
                  </a:cubicBezTo>
                  <a:close/>
                  <a:moveTo>
                    <a:pt x="11798" y="2005"/>
                  </a:moveTo>
                  <a:lnTo>
                    <a:pt x="11798" y="2005"/>
                  </a:lnTo>
                  <a:cubicBezTo>
                    <a:pt x="11798" y="2020"/>
                    <a:pt x="11814" y="2020"/>
                    <a:pt x="11825" y="2036"/>
                  </a:cubicBezTo>
                  <a:cubicBezTo>
                    <a:pt x="11835" y="2005"/>
                    <a:pt x="11851" y="1989"/>
                    <a:pt x="11867" y="1962"/>
                  </a:cubicBezTo>
                  <a:cubicBezTo>
                    <a:pt x="11846" y="1962"/>
                    <a:pt x="11830" y="1952"/>
                    <a:pt x="11819" y="1962"/>
                  </a:cubicBezTo>
                  <a:cubicBezTo>
                    <a:pt x="11809" y="1968"/>
                    <a:pt x="11809" y="1978"/>
                    <a:pt x="11809" y="1984"/>
                  </a:cubicBezTo>
                  <a:cubicBezTo>
                    <a:pt x="11804" y="1994"/>
                    <a:pt x="11798" y="1994"/>
                    <a:pt x="11798" y="2005"/>
                  </a:cubicBezTo>
                  <a:close/>
                  <a:moveTo>
                    <a:pt x="11930" y="1656"/>
                  </a:moveTo>
                  <a:lnTo>
                    <a:pt x="11930" y="1656"/>
                  </a:lnTo>
                  <a:cubicBezTo>
                    <a:pt x="11925" y="1662"/>
                    <a:pt x="11920" y="1667"/>
                    <a:pt x="11909" y="1667"/>
                  </a:cubicBezTo>
                  <a:cubicBezTo>
                    <a:pt x="11893" y="1667"/>
                    <a:pt x="11888" y="1656"/>
                    <a:pt x="11872" y="1651"/>
                  </a:cubicBezTo>
                  <a:cubicBezTo>
                    <a:pt x="11867" y="1662"/>
                    <a:pt x="11867" y="1667"/>
                    <a:pt x="11867" y="1678"/>
                  </a:cubicBezTo>
                  <a:cubicBezTo>
                    <a:pt x="11867" y="1683"/>
                    <a:pt x="11872" y="1683"/>
                    <a:pt x="11872" y="1688"/>
                  </a:cubicBezTo>
                  <a:cubicBezTo>
                    <a:pt x="11872" y="1693"/>
                    <a:pt x="11872" y="1693"/>
                    <a:pt x="11872" y="1693"/>
                  </a:cubicBezTo>
                  <a:cubicBezTo>
                    <a:pt x="11872" y="1699"/>
                    <a:pt x="11872" y="1699"/>
                    <a:pt x="11872" y="1699"/>
                  </a:cubicBezTo>
                  <a:cubicBezTo>
                    <a:pt x="11883" y="1693"/>
                    <a:pt x="11883" y="1693"/>
                    <a:pt x="11883" y="1693"/>
                  </a:cubicBezTo>
                  <a:cubicBezTo>
                    <a:pt x="11893" y="1704"/>
                    <a:pt x="11893" y="1709"/>
                    <a:pt x="11904" y="1725"/>
                  </a:cubicBezTo>
                  <a:cubicBezTo>
                    <a:pt x="11904" y="1704"/>
                    <a:pt x="11904" y="1693"/>
                    <a:pt x="11914" y="1683"/>
                  </a:cubicBezTo>
                  <a:cubicBezTo>
                    <a:pt x="11935" y="1688"/>
                    <a:pt x="11941" y="1704"/>
                    <a:pt x="11957" y="1715"/>
                  </a:cubicBezTo>
                  <a:cubicBezTo>
                    <a:pt x="11978" y="1730"/>
                    <a:pt x="12004" y="1741"/>
                    <a:pt x="12004" y="1762"/>
                  </a:cubicBezTo>
                  <a:cubicBezTo>
                    <a:pt x="12004" y="1767"/>
                    <a:pt x="11999" y="1773"/>
                    <a:pt x="11999" y="1773"/>
                  </a:cubicBezTo>
                  <a:cubicBezTo>
                    <a:pt x="11978" y="1773"/>
                    <a:pt x="11967" y="1773"/>
                    <a:pt x="11951" y="1773"/>
                  </a:cubicBezTo>
                  <a:cubicBezTo>
                    <a:pt x="11967" y="1788"/>
                    <a:pt x="11978" y="1809"/>
                    <a:pt x="11978" y="1830"/>
                  </a:cubicBezTo>
                  <a:cubicBezTo>
                    <a:pt x="11993" y="1836"/>
                    <a:pt x="11999" y="1852"/>
                    <a:pt x="12014" y="1852"/>
                  </a:cubicBezTo>
                  <a:cubicBezTo>
                    <a:pt x="12025" y="1852"/>
                    <a:pt x="12030" y="1846"/>
                    <a:pt x="12036" y="1846"/>
                  </a:cubicBezTo>
                  <a:cubicBezTo>
                    <a:pt x="12041" y="1841"/>
                    <a:pt x="12041" y="1841"/>
                    <a:pt x="12041" y="1841"/>
                  </a:cubicBezTo>
                  <a:cubicBezTo>
                    <a:pt x="12036" y="1836"/>
                    <a:pt x="12030" y="1830"/>
                    <a:pt x="12030" y="1820"/>
                  </a:cubicBezTo>
                  <a:cubicBezTo>
                    <a:pt x="12030" y="1815"/>
                    <a:pt x="12036" y="1809"/>
                    <a:pt x="12036" y="1804"/>
                  </a:cubicBezTo>
                  <a:cubicBezTo>
                    <a:pt x="12025" y="1804"/>
                    <a:pt x="12014" y="1804"/>
                    <a:pt x="12014" y="1794"/>
                  </a:cubicBezTo>
                  <a:cubicBezTo>
                    <a:pt x="12014" y="1783"/>
                    <a:pt x="12025" y="1778"/>
                    <a:pt x="12025" y="1773"/>
                  </a:cubicBezTo>
                  <a:cubicBezTo>
                    <a:pt x="12030" y="1767"/>
                    <a:pt x="12030" y="1767"/>
                    <a:pt x="12036" y="1767"/>
                  </a:cubicBezTo>
                  <a:cubicBezTo>
                    <a:pt x="12046" y="1767"/>
                    <a:pt x="12046" y="1778"/>
                    <a:pt x="12057" y="1783"/>
                  </a:cubicBezTo>
                  <a:cubicBezTo>
                    <a:pt x="12078" y="1788"/>
                    <a:pt x="12099" y="1794"/>
                    <a:pt x="12099" y="1815"/>
                  </a:cubicBezTo>
                  <a:cubicBezTo>
                    <a:pt x="12099" y="1836"/>
                    <a:pt x="12078" y="1841"/>
                    <a:pt x="12057" y="1857"/>
                  </a:cubicBezTo>
                  <a:cubicBezTo>
                    <a:pt x="12094" y="1899"/>
                    <a:pt x="12146" y="1873"/>
                    <a:pt x="12183" y="1915"/>
                  </a:cubicBezTo>
                  <a:cubicBezTo>
                    <a:pt x="12189" y="1899"/>
                    <a:pt x="12194" y="1889"/>
                    <a:pt x="12210" y="1889"/>
                  </a:cubicBezTo>
                  <a:cubicBezTo>
                    <a:pt x="12236" y="1889"/>
                    <a:pt x="12241" y="1910"/>
                    <a:pt x="12262" y="1925"/>
                  </a:cubicBezTo>
                  <a:cubicBezTo>
                    <a:pt x="12278" y="1920"/>
                    <a:pt x="12278" y="1920"/>
                    <a:pt x="12278" y="1920"/>
                  </a:cubicBezTo>
                  <a:cubicBezTo>
                    <a:pt x="12294" y="1931"/>
                    <a:pt x="12289" y="1952"/>
                    <a:pt x="12305" y="1962"/>
                  </a:cubicBezTo>
                  <a:cubicBezTo>
                    <a:pt x="12310" y="1957"/>
                    <a:pt x="12315" y="1952"/>
                    <a:pt x="12320" y="1952"/>
                  </a:cubicBezTo>
                  <a:cubicBezTo>
                    <a:pt x="12336" y="1952"/>
                    <a:pt x="12342" y="1957"/>
                    <a:pt x="12357" y="1957"/>
                  </a:cubicBezTo>
                  <a:cubicBezTo>
                    <a:pt x="12368" y="1957"/>
                    <a:pt x="12373" y="1952"/>
                    <a:pt x="12384" y="1957"/>
                  </a:cubicBezTo>
                  <a:cubicBezTo>
                    <a:pt x="12394" y="1973"/>
                    <a:pt x="12394" y="1989"/>
                    <a:pt x="12394" y="2010"/>
                  </a:cubicBezTo>
                  <a:cubicBezTo>
                    <a:pt x="12394" y="2015"/>
                    <a:pt x="12405" y="2020"/>
                    <a:pt x="12405" y="2031"/>
                  </a:cubicBezTo>
                  <a:cubicBezTo>
                    <a:pt x="12405" y="2041"/>
                    <a:pt x="12400" y="2041"/>
                    <a:pt x="12394" y="2052"/>
                  </a:cubicBezTo>
                  <a:cubicBezTo>
                    <a:pt x="12394" y="2052"/>
                    <a:pt x="12389" y="2047"/>
                    <a:pt x="12384" y="2047"/>
                  </a:cubicBezTo>
                  <a:cubicBezTo>
                    <a:pt x="12373" y="2047"/>
                    <a:pt x="12373" y="2063"/>
                    <a:pt x="12363" y="2073"/>
                  </a:cubicBezTo>
                  <a:cubicBezTo>
                    <a:pt x="12347" y="2084"/>
                    <a:pt x="12331" y="2084"/>
                    <a:pt x="12320" y="2100"/>
                  </a:cubicBezTo>
                  <a:cubicBezTo>
                    <a:pt x="12357" y="2115"/>
                    <a:pt x="12368" y="2142"/>
                    <a:pt x="12394" y="2173"/>
                  </a:cubicBezTo>
                  <a:cubicBezTo>
                    <a:pt x="12405" y="2189"/>
                    <a:pt x="12426" y="2195"/>
                    <a:pt x="12447" y="2205"/>
                  </a:cubicBezTo>
                  <a:cubicBezTo>
                    <a:pt x="12468" y="2221"/>
                    <a:pt x="12484" y="2237"/>
                    <a:pt x="12510" y="2247"/>
                  </a:cubicBezTo>
                  <a:cubicBezTo>
                    <a:pt x="12505" y="2237"/>
                    <a:pt x="12495" y="2231"/>
                    <a:pt x="12495" y="2216"/>
                  </a:cubicBezTo>
                  <a:cubicBezTo>
                    <a:pt x="12495" y="2205"/>
                    <a:pt x="12510" y="2210"/>
                    <a:pt x="12510" y="2200"/>
                  </a:cubicBezTo>
                  <a:cubicBezTo>
                    <a:pt x="12510" y="2189"/>
                    <a:pt x="12505" y="2184"/>
                    <a:pt x="12500" y="2173"/>
                  </a:cubicBezTo>
                  <a:cubicBezTo>
                    <a:pt x="12510" y="2173"/>
                    <a:pt x="12510" y="2189"/>
                    <a:pt x="12526" y="2189"/>
                  </a:cubicBezTo>
                  <a:cubicBezTo>
                    <a:pt x="12558" y="2189"/>
                    <a:pt x="12558" y="2189"/>
                    <a:pt x="12558" y="2189"/>
                  </a:cubicBezTo>
                  <a:cubicBezTo>
                    <a:pt x="12563" y="2231"/>
                    <a:pt x="12590" y="2247"/>
                    <a:pt x="12626" y="2274"/>
                  </a:cubicBezTo>
                  <a:cubicBezTo>
                    <a:pt x="12642" y="2284"/>
                    <a:pt x="12642" y="2295"/>
                    <a:pt x="12647" y="2305"/>
                  </a:cubicBezTo>
                  <a:cubicBezTo>
                    <a:pt x="12658" y="2289"/>
                    <a:pt x="12674" y="2289"/>
                    <a:pt x="12684" y="2274"/>
                  </a:cubicBezTo>
                  <a:cubicBezTo>
                    <a:pt x="12695" y="2263"/>
                    <a:pt x="12690" y="2252"/>
                    <a:pt x="12695" y="2237"/>
                  </a:cubicBezTo>
                  <a:cubicBezTo>
                    <a:pt x="12695" y="2226"/>
                    <a:pt x="12706" y="2216"/>
                    <a:pt x="12706" y="2200"/>
                  </a:cubicBezTo>
                  <a:cubicBezTo>
                    <a:pt x="12706" y="2184"/>
                    <a:pt x="12695" y="2173"/>
                    <a:pt x="12690" y="2152"/>
                  </a:cubicBezTo>
                  <a:cubicBezTo>
                    <a:pt x="12684" y="2163"/>
                    <a:pt x="12674" y="2173"/>
                    <a:pt x="12663" y="2173"/>
                  </a:cubicBezTo>
                  <a:cubicBezTo>
                    <a:pt x="12647" y="2173"/>
                    <a:pt x="12642" y="2158"/>
                    <a:pt x="12632" y="2147"/>
                  </a:cubicBezTo>
                  <a:cubicBezTo>
                    <a:pt x="12616" y="2131"/>
                    <a:pt x="12590" y="2131"/>
                    <a:pt x="12590" y="2110"/>
                  </a:cubicBezTo>
                  <a:cubicBezTo>
                    <a:pt x="12590" y="2105"/>
                    <a:pt x="12590" y="2094"/>
                    <a:pt x="12600" y="2094"/>
                  </a:cubicBezTo>
                  <a:cubicBezTo>
                    <a:pt x="12605" y="2094"/>
                    <a:pt x="12611" y="2094"/>
                    <a:pt x="12616" y="2094"/>
                  </a:cubicBezTo>
                  <a:cubicBezTo>
                    <a:pt x="12647" y="2094"/>
                    <a:pt x="12647" y="2094"/>
                    <a:pt x="12647" y="2094"/>
                  </a:cubicBezTo>
                  <a:cubicBezTo>
                    <a:pt x="12642" y="2089"/>
                    <a:pt x="12637" y="2084"/>
                    <a:pt x="12632" y="2073"/>
                  </a:cubicBezTo>
                  <a:cubicBezTo>
                    <a:pt x="12621" y="2073"/>
                    <a:pt x="12621" y="2078"/>
                    <a:pt x="12611" y="2078"/>
                  </a:cubicBezTo>
                  <a:cubicBezTo>
                    <a:pt x="12605" y="2078"/>
                    <a:pt x="12605" y="2068"/>
                    <a:pt x="12600" y="2063"/>
                  </a:cubicBezTo>
                  <a:cubicBezTo>
                    <a:pt x="12600" y="2063"/>
                    <a:pt x="12590" y="2063"/>
                    <a:pt x="12590" y="2057"/>
                  </a:cubicBezTo>
                  <a:cubicBezTo>
                    <a:pt x="12590" y="2052"/>
                    <a:pt x="12595" y="2047"/>
                    <a:pt x="12595" y="2041"/>
                  </a:cubicBezTo>
                  <a:cubicBezTo>
                    <a:pt x="12595" y="2031"/>
                    <a:pt x="12595" y="2031"/>
                    <a:pt x="12595" y="2031"/>
                  </a:cubicBezTo>
                  <a:cubicBezTo>
                    <a:pt x="12590" y="2031"/>
                    <a:pt x="12590" y="2031"/>
                    <a:pt x="12584" y="2031"/>
                  </a:cubicBezTo>
                  <a:cubicBezTo>
                    <a:pt x="12574" y="2031"/>
                    <a:pt x="12558" y="2036"/>
                    <a:pt x="12558" y="2047"/>
                  </a:cubicBezTo>
                  <a:cubicBezTo>
                    <a:pt x="12558" y="2057"/>
                    <a:pt x="12568" y="2063"/>
                    <a:pt x="12574" y="2073"/>
                  </a:cubicBezTo>
                  <a:cubicBezTo>
                    <a:pt x="12568" y="2078"/>
                    <a:pt x="12568" y="2078"/>
                    <a:pt x="12568" y="2078"/>
                  </a:cubicBezTo>
                  <a:cubicBezTo>
                    <a:pt x="12563" y="2078"/>
                    <a:pt x="12563" y="2078"/>
                    <a:pt x="12563" y="2078"/>
                  </a:cubicBezTo>
                  <a:cubicBezTo>
                    <a:pt x="12563" y="2073"/>
                    <a:pt x="12558" y="2073"/>
                    <a:pt x="12558" y="2073"/>
                  </a:cubicBezTo>
                  <a:cubicBezTo>
                    <a:pt x="12547" y="2073"/>
                    <a:pt x="12547" y="2089"/>
                    <a:pt x="12542" y="2089"/>
                  </a:cubicBezTo>
                  <a:cubicBezTo>
                    <a:pt x="12531" y="2089"/>
                    <a:pt x="12526" y="2078"/>
                    <a:pt x="12526" y="2073"/>
                  </a:cubicBezTo>
                  <a:cubicBezTo>
                    <a:pt x="12526" y="2063"/>
                    <a:pt x="12537" y="2057"/>
                    <a:pt x="12537" y="2052"/>
                  </a:cubicBezTo>
                  <a:cubicBezTo>
                    <a:pt x="12537" y="2047"/>
                    <a:pt x="12526" y="1994"/>
                    <a:pt x="12526" y="2015"/>
                  </a:cubicBezTo>
                  <a:cubicBezTo>
                    <a:pt x="12526" y="2036"/>
                    <a:pt x="12526" y="2036"/>
                    <a:pt x="12526" y="2036"/>
                  </a:cubicBezTo>
                  <a:cubicBezTo>
                    <a:pt x="12526" y="2041"/>
                    <a:pt x="12526" y="2047"/>
                    <a:pt x="12521" y="2052"/>
                  </a:cubicBezTo>
                  <a:cubicBezTo>
                    <a:pt x="12505" y="2020"/>
                    <a:pt x="12468" y="2026"/>
                    <a:pt x="12436" y="2010"/>
                  </a:cubicBezTo>
                  <a:cubicBezTo>
                    <a:pt x="12415" y="1999"/>
                    <a:pt x="12415" y="1984"/>
                    <a:pt x="12410" y="1962"/>
                  </a:cubicBezTo>
                  <a:cubicBezTo>
                    <a:pt x="12431" y="1962"/>
                    <a:pt x="12452" y="1957"/>
                    <a:pt x="12452" y="1936"/>
                  </a:cubicBezTo>
                  <a:cubicBezTo>
                    <a:pt x="12452" y="1915"/>
                    <a:pt x="12447" y="1899"/>
                    <a:pt x="12431" y="1894"/>
                  </a:cubicBezTo>
                  <a:cubicBezTo>
                    <a:pt x="12405" y="1899"/>
                    <a:pt x="12405" y="1899"/>
                    <a:pt x="12405" y="1899"/>
                  </a:cubicBezTo>
                  <a:cubicBezTo>
                    <a:pt x="12400" y="1894"/>
                    <a:pt x="12384" y="1867"/>
                    <a:pt x="12384" y="1878"/>
                  </a:cubicBezTo>
                  <a:cubicBezTo>
                    <a:pt x="12384" y="1899"/>
                    <a:pt x="12394" y="1904"/>
                    <a:pt x="12394" y="1925"/>
                  </a:cubicBezTo>
                  <a:cubicBezTo>
                    <a:pt x="12394" y="1941"/>
                    <a:pt x="12394" y="1941"/>
                    <a:pt x="12394" y="1941"/>
                  </a:cubicBezTo>
                  <a:cubicBezTo>
                    <a:pt x="12389" y="1941"/>
                    <a:pt x="12389" y="1941"/>
                    <a:pt x="12389" y="1941"/>
                  </a:cubicBezTo>
                  <a:cubicBezTo>
                    <a:pt x="12384" y="1936"/>
                    <a:pt x="12384" y="1931"/>
                    <a:pt x="12373" y="1931"/>
                  </a:cubicBezTo>
                  <a:cubicBezTo>
                    <a:pt x="12368" y="1931"/>
                    <a:pt x="12363" y="1941"/>
                    <a:pt x="12357" y="1941"/>
                  </a:cubicBezTo>
                  <a:cubicBezTo>
                    <a:pt x="12347" y="1941"/>
                    <a:pt x="12347" y="1931"/>
                    <a:pt x="12342" y="1925"/>
                  </a:cubicBezTo>
                  <a:cubicBezTo>
                    <a:pt x="12342" y="1925"/>
                    <a:pt x="12336" y="1931"/>
                    <a:pt x="12331" y="1931"/>
                  </a:cubicBezTo>
                  <a:cubicBezTo>
                    <a:pt x="12320" y="1931"/>
                    <a:pt x="12320" y="1925"/>
                    <a:pt x="12310" y="1920"/>
                  </a:cubicBezTo>
                  <a:cubicBezTo>
                    <a:pt x="12299" y="1910"/>
                    <a:pt x="12289" y="1904"/>
                    <a:pt x="12284" y="1889"/>
                  </a:cubicBezTo>
                  <a:cubicBezTo>
                    <a:pt x="12278" y="1873"/>
                    <a:pt x="12278" y="1862"/>
                    <a:pt x="12268" y="1857"/>
                  </a:cubicBezTo>
                  <a:cubicBezTo>
                    <a:pt x="12268" y="1852"/>
                    <a:pt x="12278" y="1846"/>
                    <a:pt x="12278" y="1841"/>
                  </a:cubicBezTo>
                  <a:cubicBezTo>
                    <a:pt x="12278" y="1799"/>
                    <a:pt x="12268" y="1783"/>
                    <a:pt x="12257" y="1746"/>
                  </a:cubicBezTo>
                  <a:cubicBezTo>
                    <a:pt x="12262" y="1746"/>
                    <a:pt x="12262" y="1741"/>
                    <a:pt x="12268" y="1741"/>
                  </a:cubicBezTo>
                  <a:cubicBezTo>
                    <a:pt x="12268" y="1736"/>
                    <a:pt x="12268" y="1736"/>
                    <a:pt x="12268" y="1736"/>
                  </a:cubicBezTo>
                  <a:cubicBezTo>
                    <a:pt x="12247" y="1730"/>
                    <a:pt x="12231" y="1715"/>
                    <a:pt x="12215" y="1693"/>
                  </a:cubicBezTo>
                  <a:cubicBezTo>
                    <a:pt x="12210" y="1683"/>
                    <a:pt x="12194" y="1683"/>
                    <a:pt x="12183" y="1678"/>
                  </a:cubicBezTo>
                  <a:cubicBezTo>
                    <a:pt x="12157" y="1667"/>
                    <a:pt x="12146" y="1651"/>
                    <a:pt x="12120" y="1651"/>
                  </a:cubicBezTo>
                  <a:cubicBezTo>
                    <a:pt x="12115" y="1651"/>
                    <a:pt x="12115" y="1662"/>
                    <a:pt x="12104" y="1662"/>
                  </a:cubicBezTo>
                  <a:cubicBezTo>
                    <a:pt x="12099" y="1662"/>
                    <a:pt x="12094" y="1662"/>
                    <a:pt x="12088" y="1662"/>
                  </a:cubicBezTo>
                  <a:cubicBezTo>
                    <a:pt x="12062" y="1662"/>
                    <a:pt x="12057" y="1630"/>
                    <a:pt x="12036" y="1630"/>
                  </a:cubicBezTo>
                  <a:cubicBezTo>
                    <a:pt x="12025" y="1630"/>
                    <a:pt x="12009" y="1630"/>
                    <a:pt x="12009" y="1646"/>
                  </a:cubicBezTo>
                  <a:cubicBezTo>
                    <a:pt x="12009" y="1646"/>
                    <a:pt x="12014" y="1651"/>
                    <a:pt x="12014" y="1656"/>
                  </a:cubicBezTo>
                  <a:cubicBezTo>
                    <a:pt x="12014" y="1662"/>
                    <a:pt x="12009" y="1667"/>
                    <a:pt x="12004" y="1667"/>
                  </a:cubicBezTo>
                  <a:cubicBezTo>
                    <a:pt x="11972" y="1667"/>
                    <a:pt x="11957" y="1651"/>
                    <a:pt x="11930" y="1656"/>
                  </a:cubicBezTo>
                  <a:close/>
                  <a:moveTo>
                    <a:pt x="12315" y="1994"/>
                  </a:moveTo>
                  <a:lnTo>
                    <a:pt x="12315" y="1994"/>
                  </a:lnTo>
                  <a:cubicBezTo>
                    <a:pt x="12326" y="1984"/>
                    <a:pt x="12336" y="1968"/>
                    <a:pt x="12352" y="1973"/>
                  </a:cubicBezTo>
                  <a:cubicBezTo>
                    <a:pt x="12363" y="1978"/>
                    <a:pt x="12352" y="1994"/>
                    <a:pt x="12363" y="1999"/>
                  </a:cubicBezTo>
                  <a:cubicBezTo>
                    <a:pt x="12373" y="1999"/>
                    <a:pt x="12373" y="1999"/>
                    <a:pt x="12373" y="1999"/>
                  </a:cubicBezTo>
                  <a:cubicBezTo>
                    <a:pt x="12379" y="1999"/>
                    <a:pt x="12379" y="1999"/>
                    <a:pt x="12379" y="1999"/>
                  </a:cubicBezTo>
                  <a:cubicBezTo>
                    <a:pt x="12373" y="2015"/>
                    <a:pt x="12368" y="2020"/>
                    <a:pt x="12363" y="2036"/>
                  </a:cubicBezTo>
                  <a:cubicBezTo>
                    <a:pt x="12352" y="2026"/>
                    <a:pt x="12347" y="2020"/>
                    <a:pt x="12331" y="2015"/>
                  </a:cubicBezTo>
                  <a:cubicBezTo>
                    <a:pt x="12336" y="2010"/>
                    <a:pt x="12336" y="2005"/>
                    <a:pt x="12342" y="1999"/>
                  </a:cubicBezTo>
                  <a:cubicBezTo>
                    <a:pt x="12336" y="1999"/>
                    <a:pt x="12331" y="1999"/>
                    <a:pt x="12331" y="1999"/>
                  </a:cubicBezTo>
                  <a:cubicBezTo>
                    <a:pt x="12326" y="1999"/>
                    <a:pt x="12320" y="1999"/>
                    <a:pt x="12315" y="1994"/>
                  </a:cubicBezTo>
                  <a:close/>
                  <a:moveTo>
                    <a:pt x="12516" y="1788"/>
                  </a:moveTo>
                  <a:lnTo>
                    <a:pt x="12516" y="1788"/>
                  </a:lnTo>
                  <a:cubicBezTo>
                    <a:pt x="12531" y="1794"/>
                    <a:pt x="12531" y="1804"/>
                    <a:pt x="12542" y="1815"/>
                  </a:cubicBezTo>
                  <a:cubicBezTo>
                    <a:pt x="12558" y="1830"/>
                    <a:pt x="12574" y="1841"/>
                    <a:pt x="12579" y="1867"/>
                  </a:cubicBezTo>
                  <a:cubicBezTo>
                    <a:pt x="12579" y="1862"/>
                    <a:pt x="12579" y="1862"/>
                    <a:pt x="12579" y="1862"/>
                  </a:cubicBezTo>
                  <a:cubicBezTo>
                    <a:pt x="12553" y="1830"/>
                    <a:pt x="12516" y="1825"/>
                    <a:pt x="12516" y="1794"/>
                  </a:cubicBezTo>
                  <a:cubicBezTo>
                    <a:pt x="12516" y="1788"/>
                    <a:pt x="12516" y="1788"/>
                    <a:pt x="12516" y="1788"/>
                  </a:cubicBezTo>
                  <a:close/>
                  <a:moveTo>
                    <a:pt x="12547" y="1925"/>
                  </a:moveTo>
                  <a:lnTo>
                    <a:pt x="12547" y="1925"/>
                  </a:lnTo>
                  <a:cubicBezTo>
                    <a:pt x="12558" y="1925"/>
                    <a:pt x="12568" y="1931"/>
                    <a:pt x="12568" y="1936"/>
                  </a:cubicBezTo>
                  <a:cubicBezTo>
                    <a:pt x="12568" y="1947"/>
                    <a:pt x="12558" y="1947"/>
                    <a:pt x="12553" y="1957"/>
                  </a:cubicBezTo>
                  <a:cubicBezTo>
                    <a:pt x="12542" y="1968"/>
                    <a:pt x="12537" y="1973"/>
                    <a:pt x="12526" y="1978"/>
                  </a:cubicBezTo>
                  <a:cubicBezTo>
                    <a:pt x="12521" y="1962"/>
                    <a:pt x="12516" y="1957"/>
                    <a:pt x="12510" y="1947"/>
                  </a:cubicBezTo>
                  <a:cubicBezTo>
                    <a:pt x="12521" y="1952"/>
                    <a:pt x="12526" y="1952"/>
                    <a:pt x="12537" y="1952"/>
                  </a:cubicBezTo>
                  <a:cubicBezTo>
                    <a:pt x="12547" y="1952"/>
                    <a:pt x="12547" y="1947"/>
                    <a:pt x="12547" y="1941"/>
                  </a:cubicBezTo>
                  <a:cubicBezTo>
                    <a:pt x="12547" y="1936"/>
                    <a:pt x="12547" y="1931"/>
                    <a:pt x="12547" y="1925"/>
                  </a:cubicBezTo>
                  <a:close/>
                  <a:moveTo>
                    <a:pt x="12632" y="1873"/>
                  </a:moveTo>
                  <a:lnTo>
                    <a:pt x="12632" y="1873"/>
                  </a:lnTo>
                  <a:cubicBezTo>
                    <a:pt x="12642" y="1873"/>
                    <a:pt x="12653" y="1862"/>
                    <a:pt x="12663" y="1867"/>
                  </a:cubicBezTo>
                  <a:cubicBezTo>
                    <a:pt x="12679" y="1878"/>
                    <a:pt x="12679" y="1889"/>
                    <a:pt x="12690" y="1910"/>
                  </a:cubicBezTo>
                  <a:cubicBezTo>
                    <a:pt x="12700" y="1941"/>
                    <a:pt x="12700" y="1962"/>
                    <a:pt x="12727" y="1994"/>
                  </a:cubicBezTo>
                  <a:cubicBezTo>
                    <a:pt x="12753" y="2031"/>
                    <a:pt x="12769" y="2052"/>
                    <a:pt x="12785" y="2094"/>
                  </a:cubicBezTo>
                  <a:cubicBezTo>
                    <a:pt x="12795" y="2115"/>
                    <a:pt x="12827" y="2105"/>
                    <a:pt x="12832" y="2126"/>
                  </a:cubicBezTo>
                  <a:cubicBezTo>
                    <a:pt x="12806" y="2126"/>
                    <a:pt x="12806" y="2126"/>
                    <a:pt x="12806" y="2126"/>
                  </a:cubicBezTo>
                  <a:cubicBezTo>
                    <a:pt x="12785" y="2126"/>
                    <a:pt x="12790" y="2105"/>
                    <a:pt x="12779" y="2089"/>
                  </a:cubicBezTo>
                  <a:cubicBezTo>
                    <a:pt x="12769" y="2078"/>
                    <a:pt x="12753" y="2084"/>
                    <a:pt x="12742" y="2068"/>
                  </a:cubicBezTo>
                  <a:cubicBezTo>
                    <a:pt x="12732" y="2052"/>
                    <a:pt x="12742" y="2031"/>
                    <a:pt x="12727" y="2015"/>
                  </a:cubicBezTo>
                  <a:cubicBezTo>
                    <a:pt x="12716" y="1999"/>
                    <a:pt x="12706" y="1994"/>
                    <a:pt x="12690" y="1984"/>
                  </a:cubicBezTo>
                  <a:cubicBezTo>
                    <a:pt x="12690" y="1973"/>
                    <a:pt x="12700" y="1968"/>
                    <a:pt x="12700" y="1957"/>
                  </a:cubicBezTo>
                  <a:cubicBezTo>
                    <a:pt x="12700" y="1941"/>
                    <a:pt x="12690" y="1936"/>
                    <a:pt x="12679" y="1920"/>
                  </a:cubicBezTo>
                  <a:cubicBezTo>
                    <a:pt x="12674" y="1904"/>
                    <a:pt x="12674" y="1894"/>
                    <a:pt x="12658" y="1889"/>
                  </a:cubicBezTo>
                  <a:cubicBezTo>
                    <a:pt x="12647" y="1883"/>
                    <a:pt x="12637" y="1883"/>
                    <a:pt x="12632" y="1873"/>
                  </a:cubicBezTo>
                  <a:close/>
                  <a:moveTo>
                    <a:pt x="13091" y="2564"/>
                  </a:moveTo>
                  <a:lnTo>
                    <a:pt x="13091" y="2564"/>
                  </a:lnTo>
                  <a:cubicBezTo>
                    <a:pt x="13091" y="2590"/>
                    <a:pt x="13075" y="2601"/>
                    <a:pt x="13069" y="2622"/>
                  </a:cubicBezTo>
                  <a:cubicBezTo>
                    <a:pt x="13075" y="2627"/>
                    <a:pt x="13075" y="2627"/>
                    <a:pt x="13080" y="2627"/>
                  </a:cubicBezTo>
                  <a:cubicBezTo>
                    <a:pt x="13075" y="2653"/>
                    <a:pt x="13075" y="2653"/>
                    <a:pt x="13075" y="2653"/>
                  </a:cubicBezTo>
                  <a:cubicBezTo>
                    <a:pt x="13069" y="2653"/>
                    <a:pt x="13069" y="2653"/>
                    <a:pt x="13059" y="2653"/>
                  </a:cubicBezTo>
                  <a:cubicBezTo>
                    <a:pt x="13048" y="2653"/>
                    <a:pt x="13038" y="2664"/>
                    <a:pt x="13033" y="2674"/>
                  </a:cubicBezTo>
                  <a:cubicBezTo>
                    <a:pt x="13048" y="2680"/>
                    <a:pt x="13059" y="2674"/>
                    <a:pt x="13075" y="2685"/>
                  </a:cubicBezTo>
                  <a:cubicBezTo>
                    <a:pt x="13080" y="2674"/>
                    <a:pt x="13080" y="2669"/>
                    <a:pt x="13085" y="2659"/>
                  </a:cubicBezTo>
                  <a:cubicBezTo>
                    <a:pt x="13091" y="2643"/>
                    <a:pt x="13112" y="2643"/>
                    <a:pt x="13112" y="2627"/>
                  </a:cubicBezTo>
                  <a:cubicBezTo>
                    <a:pt x="13112" y="2616"/>
                    <a:pt x="13096" y="2611"/>
                    <a:pt x="13096" y="2601"/>
                  </a:cubicBezTo>
                  <a:cubicBezTo>
                    <a:pt x="13096" y="2574"/>
                    <a:pt x="13096" y="2574"/>
                    <a:pt x="13096" y="2574"/>
                  </a:cubicBezTo>
                  <a:cubicBezTo>
                    <a:pt x="13096" y="2569"/>
                    <a:pt x="13096" y="2564"/>
                    <a:pt x="13091" y="2564"/>
                  </a:cubicBezTo>
                  <a:close/>
                  <a:moveTo>
                    <a:pt x="13101" y="2690"/>
                  </a:moveTo>
                  <a:lnTo>
                    <a:pt x="13101" y="2690"/>
                  </a:lnTo>
                  <a:cubicBezTo>
                    <a:pt x="13101" y="2669"/>
                    <a:pt x="13112" y="2653"/>
                    <a:pt x="13127" y="2643"/>
                  </a:cubicBezTo>
                  <a:cubicBezTo>
                    <a:pt x="13143" y="2632"/>
                    <a:pt x="13143" y="2616"/>
                    <a:pt x="13164" y="2616"/>
                  </a:cubicBezTo>
                  <a:cubicBezTo>
                    <a:pt x="13180" y="2616"/>
                    <a:pt x="13180" y="2632"/>
                    <a:pt x="13196" y="2637"/>
                  </a:cubicBezTo>
                  <a:cubicBezTo>
                    <a:pt x="13212" y="2648"/>
                    <a:pt x="13228" y="2637"/>
                    <a:pt x="13238" y="2653"/>
                  </a:cubicBezTo>
                  <a:cubicBezTo>
                    <a:pt x="13254" y="2664"/>
                    <a:pt x="13249" y="2680"/>
                    <a:pt x="13259" y="2690"/>
                  </a:cubicBezTo>
                  <a:cubicBezTo>
                    <a:pt x="13275" y="2711"/>
                    <a:pt x="13296" y="2711"/>
                    <a:pt x="13296" y="2738"/>
                  </a:cubicBezTo>
                  <a:cubicBezTo>
                    <a:pt x="13296" y="2754"/>
                    <a:pt x="13286" y="2764"/>
                    <a:pt x="13275" y="2780"/>
                  </a:cubicBezTo>
                  <a:cubicBezTo>
                    <a:pt x="13286" y="2780"/>
                    <a:pt x="13296" y="2775"/>
                    <a:pt x="13307" y="2775"/>
                  </a:cubicBezTo>
                  <a:cubicBezTo>
                    <a:pt x="13328" y="2775"/>
                    <a:pt x="13333" y="2796"/>
                    <a:pt x="13354" y="2812"/>
                  </a:cubicBezTo>
                  <a:cubicBezTo>
                    <a:pt x="13370" y="2822"/>
                    <a:pt x="13391" y="2812"/>
                    <a:pt x="13391" y="2833"/>
                  </a:cubicBezTo>
                  <a:cubicBezTo>
                    <a:pt x="13391" y="2843"/>
                    <a:pt x="13381" y="2849"/>
                    <a:pt x="13375" y="2854"/>
                  </a:cubicBezTo>
                  <a:cubicBezTo>
                    <a:pt x="13360" y="2859"/>
                    <a:pt x="13354" y="2864"/>
                    <a:pt x="13338" y="2864"/>
                  </a:cubicBezTo>
                  <a:cubicBezTo>
                    <a:pt x="13317" y="2864"/>
                    <a:pt x="13323" y="2833"/>
                    <a:pt x="13301" y="2827"/>
                  </a:cubicBezTo>
                  <a:cubicBezTo>
                    <a:pt x="13296" y="2843"/>
                    <a:pt x="13296" y="2849"/>
                    <a:pt x="13296" y="2864"/>
                  </a:cubicBezTo>
                  <a:cubicBezTo>
                    <a:pt x="13291" y="2859"/>
                    <a:pt x="13291" y="2859"/>
                    <a:pt x="13291" y="2859"/>
                  </a:cubicBezTo>
                  <a:cubicBezTo>
                    <a:pt x="13270" y="2827"/>
                    <a:pt x="13259" y="2806"/>
                    <a:pt x="13228" y="2785"/>
                  </a:cubicBezTo>
                  <a:cubicBezTo>
                    <a:pt x="13201" y="2775"/>
                    <a:pt x="13191" y="2769"/>
                    <a:pt x="13175" y="2748"/>
                  </a:cubicBezTo>
                  <a:cubicBezTo>
                    <a:pt x="13164" y="2732"/>
                    <a:pt x="13149" y="2732"/>
                    <a:pt x="13149" y="2722"/>
                  </a:cubicBezTo>
                  <a:cubicBezTo>
                    <a:pt x="13149" y="2717"/>
                    <a:pt x="13149" y="2711"/>
                    <a:pt x="13149" y="2706"/>
                  </a:cubicBezTo>
                  <a:cubicBezTo>
                    <a:pt x="13149" y="2685"/>
                    <a:pt x="13149" y="2685"/>
                    <a:pt x="13149" y="2685"/>
                  </a:cubicBezTo>
                  <a:cubicBezTo>
                    <a:pt x="13149" y="2674"/>
                    <a:pt x="13149" y="2669"/>
                    <a:pt x="13138" y="2659"/>
                  </a:cubicBezTo>
                  <a:cubicBezTo>
                    <a:pt x="13133" y="2664"/>
                    <a:pt x="13133" y="2674"/>
                    <a:pt x="13127" y="2680"/>
                  </a:cubicBezTo>
                  <a:cubicBezTo>
                    <a:pt x="13122" y="2680"/>
                    <a:pt x="13122" y="2674"/>
                    <a:pt x="13117" y="2674"/>
                  </a:cubicBezTo>
                  <a:cubicBezTo>
                    <a:pt x="13106" y="2674"/>
                    <a:pt x="13101" y="2738"/>
                    <a:pt x="13101" y="2690"/>
                  </a:cubicBezTo>
                  <a:close/>
                  <a:moveTo>
                    <a:pt x="16746" y="4804"/>
                  </a:moveTo>
                  <a:lnTo>
                    <a:pt x="16746" y="4804"/>
                  </a:lnTo>
                  <a:cubicBezTo>
                    <a:pt x="16746" y="4820"/>
                    <a:pt x="16746" y="4831"/>
                    <a:pt x="16741" y="4841"/>
                  </a:cubicBezTo>
                  <a:cubicBezTo>
                    <a:pt x="16756" y="4857"/>
                    <a:pt x="16762" y="4868"/>
                    <a:pt x="16778" y="4883"/>
                  </a:cubicBezTo>
                  <a:cubicBezTo>
                    <a:pt x="16799" y="4883"/>
                    <a:pt x="16799" y="4883"/>
                    <a:pt x="16799" y="4883"/>
                  </a:cubicBezTo>
                  <a:cubicBezTo>
                    <a:pt x="16809" y="4894"/>
                    <a:pt x="16820" y="4894"/>
                    <a:pt x="16830" y="4894"/>
                  </a:cubicBezTo>
                  <a:cubicBezTo>
                    <a:pt x="16836" y="4894"/>
                    <a:pt x="16841" y="4889"/>
                    <a:pt x="16851" y="4889"/>
                  </a:cubicBezTo>
                  <a:cubicBezTo>
                    <a:pt x="16862" y="4889"/>
                    <a:pt x="16867" y="4899"/>
                    <a:pt x="16878" y="4904"/>
                  </a:cubicBezTo>
                  <a:cubicBezTo>
                    <a:pt x="16888" y="4894"/>
                    <a:pt x="16894" y="4889"/>
                    <a:pt x="16899" y="4878"/>
                  </a:cubicBezTo>
                  <a:cubicBezTo>
                    <a:pt x="16873" y="4857"/>
                    <a:pt x="16873" y="4836"/>
                    <a:pt x="16851" y="4810"/>
                  </a:cubicBezTo>
                  <a:cubicBezTo>
                    <a:pt x="16846" y="4799"/>
                    <a:pt x="16841" y="4783"/>
                    <a:pt x="16830" y="4783"/>
                  </a:cubicBezTo>
                  <a:cubicBezTo>
                    <a:pt x="16820" y="4783"/>
                    <a:pt x="16820" y="4794"/>
                    <a:pt x="16809" y="4799"/>
                  </a:cubicBezTo>
                  <a:cubicBezTo>
                    <a:pt x="16788" y="4810"/>
                    <a:pt x="16772" y="4804"/>
                    <a:pt x="16746" y="4804"/>
                  </a:cubicBezTo>
                  <a:close/>
                  <a:moveTo>
                    <a:pt x="12611" y="5189"/>
                  </a:moveTo>
                  <a:lnTo>
                    <a:pt x="12611" y="5189"/>
                  </a:lnTo>
                  <a:cubicBezTo>
                    <a:pt x="12605" y="5189"/>
                    <a:pt x="12605" y="5189"/>
                    <a:pt x="12595" y="5189"/>
                  </a:cubicBezTo>
                  <a:cubicBezTo>
                    <a:pt x="12600" y="5200"/>
                    <a:pt x="12600" y="5210"/>
                    <a:pt x="12600" y="5226"/>
                  </a:cubicBezTo>
                  <a:cubicBezTo>
                    <a:pt x="12611" y="5216"/>
                    <a:pt x="12616" y="5210"/>
                    <a:pt x="12626" y="5205"/>
                  </a:cubicBezTo>
                  <a:cubicBezTo>
                    <a:pt x="12621" y="5200"/>
                    <a:pt x="12616" y="5195"/>
                    <a:pt x="12611" y="5189"/>
                  </a:cubicBezTo>
                  <a:close/>
                  <a:moveTo>
                    <a:pt x="11999" y="4767"/>
                  </a:moveTo>
                  <a:lnTo>
                    <a:pt x="11999" y="4767"/>
                  </a:lnTo>
                  <a:cubicBezTo>
                    <a:pt x="11988" y="4773"/>
                    <a:pt x="11978" y="4778"/>
                    <a:pt x="11967" y="4789"/>
                  </a:cubicBezTo>
                  <a:cubicBezTo>
                    <a:pt x="11972" y="4794"/>
                    <a:pt x="11978" y="4799"/>
                    <a:pt x="11983" y="4799"/>
                  </a:cubicBezTo>
                  <a:cubicBezTo>
                    <a:pt x="11988" y="4799"/>
                    <a:pt x="11993" y="4789"/>
                    <a:pt x="12004" y="4789"/>
                  </a:cubicBezTo>
                  <a:cubicBezTo>
                    <a:pt x="11999" y="4778"/>
                    <a:pt x="11999" y="4773"/>
                    <a:pt x="11999" y="4767"/>
                  </a:cubicBezTo>
                  <a:close/>
                  <a:moveTo>
                    <a:pt x="12020" y="4846"/>
                  </a:moveTo>
                  <a:lnTo>
                    <a:pt x="12020" y="4846"/>
                  </a:lnTo>
                  <a:cubicBezTo>
                    <a:pt x="12020" y="4846"/>
                    <a:pt x="12025" y="4846"/>
                    <a:pt x="12025" y="4852"/>
                  </a:cubicBezTo>
                  <a:cubicBezTo>
                    <a:pt x="12030" y="4852"/>
                    <a:pt x="12030" y="4852"/>
                    <a:pt x="12030" y="4852"/>
                  </a:cubicBezTo>
                  <a:cubicBezTo>
                    <a:pt x="12041" y="4831"/>
                    <a:pt x="12062" y="4831"/>
                    <a:pt x="12067" y="4810"/>
                  </a:cubicBezTo>
                  <a:cubicBezTo>
                    <a:pt x="12046" y="4810"/>
                    <a:pt x="12020" y="4820"/>
                    <a:pt x="12020" y="4846"/>
                  </a:cubicBezTo>
                  <a:close/>
                  <a:moveTo>
                    <a:pt x="11772" y="5200"/>
                  </a:moveTo>
                  <a:lnTo>
                    <a:pt x="11772" y="5200"/>
                  </a:lnTo>
                  <a:cubicBezTo>
                    <a:pt x="11751" y="5210"/>
                    <a:pt x="11746" y="5226"/>
                    <a:pt x="11735" y="5242"/>
                  </a:cubicBezTo>
                  <a:cubicBezTo>
                    <a:pt x="11672" y="5205"/>
                    <a:pt x="11661" y="5126"/>
                    <a:pt x="11582" y="5126"/>
                  </a:cubicBezTo>
                  <a:cubicBezTo>
                    <a:pt x="11577" y="5126"/>
                    <a:pt x="11577" y="5126"/>
                    <a:pt x="11577" y="5126"/>
                  </a:cubicBezTo>
                  <a:cubicBezTo>
                    <a:pt x="11587" y="5142"/>
                    <a:pt x="11593" y="5158"/>
                    <a:pt x="11608" y="5168"/>
                  </a:cubicBezTo>
                  <a:cubicBezTo>
                    <a:pt x="11629" y="5179"/>
                    <a:pt x="11640" y="5174"/>
                    <a:pt x="11656" y="5189"/>
                  </a:cubicBezTo>
                  <a:cubicBezTo>
                    <a:pt x="11693" y="5216"/>
                    <a:pt x="11698" y="5247"/>
                    <a:pt x="11735" y="5268"/>
                  </a:cubicBezTo>
                  <a:cubicBezTo>
                    <a:pt x="11751" y="5253"/>
                    <a:pt x="11756" y="5237"/>
                    <a:pt x="11767" y="5216"/>
                  </a:cubicBezTo>
                  <a:cubicBezTo>
                    <a:pt x="11782" y="5226"/>
                    <a:pt x="11782" y="5237"/>
                    <a:pt x="11782" y="5253"/>
                  </a:cubicBezTo>
                  <a:cubicBezTo>
                    <a:pt x="11782" y="5263"/>
                    <a:pt x="11772" y="5263"/>
                    <a:pt x="11761" y="5268"/>
                  </a:cubicBezTo>
                  <a:cubicBezTo>
                    <a:pt x="11746" y="5268"/>
                    <a:pt x="11804" y="5289"/>
                    <a:pt x="11814" y="5295"/>
                  </a:cubicBezTo>
                  <a:cubicBezTo>
                    <a:pt x="11819" y="5284"/>
                    <a:pt x="11819" y="5279"/>
                    <a:pt x="11819" y="5263"/>
                  </a:cubicBezTo>
                  <a:cubicBezTo>
                    <a:pt x="11819" y="5237"/>
                    <a:pt x="11798" y="5216"/>
                    <a:pt x="11772" y="5200"/>
                  </a:cubicBezTo>
                  <a:close/>
                  <a:moveTo>
                    <a:pt x="11725" y="4978"/>
                  </a:moveTo>
                  <a:lnTo>
                    <a:pt x="11725" y="4978"/>
                  </a:lnTo>
                  <a:cubicBezTo>
                    <a:pt x="11709" y="4999"/>
                    <a:pt x="11677" y="4999"/>
                    <a:pt x="11677" y="5026"/>
                  </a:cubicBezTo>
                  <a:cubicBezTo>
                    <a:pt x="11677" y="5036"/>
                    <a:pt x="11682" y="5047"/>
                    <a:pt x="11693" y="5057"/>
                  </a:cubicBezTo>
                  <a:cubicBezTo>
                    <a:pt x="11703" y="5063"/>
                    <a:pt x="11709" y="5068"/>
                    <a:pt x="11725" y="5068"/>
                  </a:cubicBezTo>
                  <a:cubicBezTo>
                    <a:pt x="11730" y="5068"/>
                    <a:pt x="11735" y="5068"/>
                    <a:pt x="11740" y="5068"/>
                  </a:cubicBezTo>
                  <a:cubicBezTo>
                    <a:pt x="11746" y="5063"/>
                    <a:pt x="11746" y="5063"/>
                    <a:pt x="11746" y="5063"/>
                  </a:cubicBezTo>
                  <a:cubicBezTo>
                    <a:pt x="11730" y="5063"/>
                    <a:pt x="11730" y="5047"/>
                    <a:pt x="11714" y="5042"/>
                  </a:cubicBezTo>
                  <a:cubicBezTo>
                    <a:pt x="11714" y="5047"/>
                    <a:pt x="11714" y="5052"/>
                    <a:pt x="11714" y="5057"/>
                  </a:cubicBezTo>
                  <a:cubicBezTo>
                    <a:pt x="11714" y="5057"/>
                    <a:pt x="11714" y="5057"/>
                    <a:pt x="11709" y="5057"/>
                  </a:cubicBezTo>
                  <a:cubicBezTo>
                    <a:pt x="11693" y="5047"/>
                    <a:pt x="11688" y="5042"/>
                    <a:pt x="11688" y="5026"/>
                  </a:cubicBezTo>
                  <a:cubicBezTo>
                    <a:pt x="11688" y="5021"/>
                    <a:pt x="11698" y="5021"/>
                    <a:pt x="11703" y="5015"/>
                  </a:cubicBezTo>
                  <a:cubicBezTo>
                    <a:pt x="11714" y="5010"/>
                    <a:pt x="11719" y="5005"/>
                    <a:pt x="11730" y="4994"/>
                  </a:cubicBezTo>
                  <a:cubicBezTo>
                    <a:pt x="11725" y="4978"/>
                    <a:pt x="11725" y="4978"/>
                    <a:pt x="11725" y="4978"/>
                  </a:cubicBezTo>
                  <a:close/>
                  <a:moveTo>
                    <a:pt x="11714" y="4889"/>
                  </a:moveTo>
                  <a:lnTo>
                    <a:pt x="11714" y="4889"/>
                  </a:lnTo>
                  <a:cubicBezTo>
                    <a:pt x="11719" y="4889"/>
                    <a:pt x="11719" y="4889"/>
                    <a:pt x="11719" y="4889"/>
                  </a:cubicBezTo>
                  <a:cubicBezTo>
                    <a:pt x="11735" y="4889"/>
                    <a:pt x="11740" y="4883"/>
                    <a:pt x="11751" y="4873"/>
                  </a:cubicBezTo>
                  <a:cubicBezTo>
                    <a:pt x="11746" y="4873"/>
                    <a:pt x="11746" y="4873"/>
                    <a:pt x="11746" y="4873"/>
                  </a:cubicBezTo>
                  <a:cubicBezTo>
                    <a:pt x="11714" y="4889"/>
                    <a:pt x="11714" y="4889"/>
                    <a:pt x="11714" y="4889"/>
                  </a:cubicBezTo>
                  <a:close/>
                  <a:moveTo>
                    <a:pt x="11645" y="4904"/>
                  </a:moveTo>
                  <a:lnTo>
                    <a:pt x="11645" y="4904"/>
                  </a:lnTo>
                  <a:cubicBezTo>
                    <a:pt x="11645" y="4915"/>
                    <a:pt x="11656" y="4910"/>
                    <a:pt x="11661" y="4915"/>
                  </a:cubicBezTo>
                  <a:cubicBezTo>
                    <a:pt x="11666" y="4915"/>
                    <a:pt x="11672" y="4926"/>
                    <a:pt x="11677" y="4926"/>
                  </a:cubicBezTo>
                  <a:cubicBezTo>
                    <a:pt x="11688" y="4926"/>
                    <a:pt x="11688" y="4910"/>
                    <a:pt x="11693" y="4904"/>
                  </a:cubicBezTo>
                  <a:cubicBezTo>
                    <a:pt x="11688" y="4899"/>
                    <a:pt x="11688" y="4899"/>
                    <a:pt x="11688" y="4899"/>
                  </a:cubicBezTo>
                  <a:cubicBezTo>
                    <a:pt x="11677" y="4904"/>
                    <a:pt x="11677" y="4904"/>
                    <a:pt x="11677" y="4904"/>
                  </a:cubicBezTo>
                  <a:cubicBezTo>
                    <a:pt x="11666" y="4899"/>
                    <a:pt x="11645" y="4894"/>
                    <a:pt x="11645" y="4904"/>
                  </a:cubicBezTo>
                  <a:close/>
                  <a:moveTo>
                    <a:pt x="11582" y="4894"/>
                  </a:moveTo>
                  <a:lnTo>
                    <a:pt x="11582" y="4894"/>
                  </a:lnTo>
                  <a:cubicBezTo>
                    <a:pt x="11577" y="4904"/>
                    <a:pt x="11577" y="4910"/>
                    <a:pt x="11571" y="4910"/>
                  </a:cubicBezTo>
                  <a:cubicBezTo>
                    <a:pt x="11566" y="4904"/>
                    <a:pt x="11561" y="4894"/>
                    <a:pt x="11556" y="4894"/>
                  </a:cubicBezTo>
                  <a:cubicBezTo>
                    <a:pt x="11545" y="4894"/>
                    <a:pt x="11545" y="4894"/>
                    <a:pt x="11545" y="4894"/>
                  </a:cubicBezTo>
                  <a:cubicBezTo>
                    <a:pt x="11545" y="4904"/>
                    <a:pt x="11556" y="4910"/>
                    <a:pt x="11556" y="4920"/>
                  </a:cubicBezTo>
                  <a:cubicBezTo>
                    <a:pt x="11556" y="4926"/>
                    <a:pt x="11545" y="4926"/>
                    <a:pt x="11540" y="4926"/>
                  </a:cubicBezTo>
                  <a:cubicBezTo>
                    <a:pt x="11529" y="4931"/>
                    <a:pt x="11524" y="4936"/>
                    <a:pt x="11514" y="4947"/>
                  </a:cubicBezTo>
                  <a:cubicBezTo>
                    <a:pt x="11514" y="4952"/>
                    <a:pt x="11514" y="4952"/>
                    <a:pt x="11514" y="4952"/>
                  </a:cubicBezTo>
                  <a:cubicBezTo>
                    <a:pt x="11535" y="4947"/>
                    <a:pt x="11545" y="4931"/>
                    <a:pt x="11561" y="4931"/>
                  </a:cubicBezTo>
                  <a:cubicBezTo>
                    <a:pt x="11582" y="4931"/>
                    <a:pt x="11593" y="4936"/>
                    <a:pt x="11608" y="4936"/>
                  </a:cubicBezTo>
                  <a:cubicBezTo>
                    <a:pt x="11619" y="4936"/>
                    <a:pt x="11619" y="4926"/>
                    <a:pt x="11624" y="4920"/>
                  </a:cubicBezTo>
                  <a:cubicBezTo>
                    <a:pt x="11624" y="4915"/>
                    <a:pt x="11624" y="4915"/>
                    <a:pt x="11624" y="4915"/>
                  </a:cubicBezTo>
                  <a:cubicBezTo>
                    <a:pt x="11608" y="4920"/>
                    <a:pt x="11608" y="4920"/>
                    <a:pt x="11608" y="4920"/>
                  </a:cubicBezTo>
                  <a:cubicBezTo>
                    <a:pt x="11598" y="4915"/>
                    <a:pt x="11593" y="4904"/>
                    <a:pt x="11582" y="4894"/>
                  </a:cubicBezTo>
                  <a:close/>
                  <a:moveTo>
                    <a:pt x="11477" y="5100"/>
                  </a:moveTo>
                  <a:lnTo>
                    <a:pt x="11477" y="5100"/>
                  </a:lnTo>
                  <a:cubicBezTo>
                    <a:pt x="11461" y="5100"/>
                    <a:pt x="11455" y="5094"/>
                    <a:pt x="11445" y="5089"/>
                  </a:cubicBezTo>
                  <a:cubicBezTo>
                    <a:pt x="11450" y="5110"/>
                    <a:pt x="11471" y="5115"/>
                    <a:pt x="11492" y="5115"/>
                  </a:cubicBezTo>
                  <a:cubicBezTo>
                    <a:pt x="11503" y="5115"/>
                    <a:pt x="11503" y="5115"/>
                    <a:pt x="11503" y="5115"/>
                  </a:cubicBezTo>
                  <a:cubicBezTo>
                    <a:pt x="11503" y="5094"/>
                    <a:pt x="11503" y="5094"/>
                    <a:pt x="11503" y="5094"/>
                  </a:cubicBezTo>
                  <a:cubicBezTo>
                    <a:pt x="11492" y="5094"/>
                    <a:pt x="11487" y="5100"/>
                    <a:pt x="11477" y="5100"/>
                  </a:cubicBezTo>
                  <a:close/>
                  <a:moveTo>
                    <a:pt x="11366" y="5026"/>
                  </a:moveTo>
                  <a:lnTo>
                    <a:pt x="11366" y="5026"/>
                  </a:lnTo>
                  <a:cubicBezTo>
                    <a:pt x="11355" y="5031"/>
                    <a:pt x="11350" y="5042"/>
                    <a:pt x="11339" y="5047"/>
                  </a:cubicBezTo>
                  <a:cubicBezTo>
                    <a:pt x="11334" y="5042"/>
                    <a:pt x="11334" y="5036"/>
                    <a:pt x="11329" y="5031"/>
                  </a:cubicBezTo>
                  <a:cubicBezTo>
                    <a:pt x="11324" y="5036"/>
                    <a:pt x="11324" y="5036"/>
                    <a:pt x="11313" y="5042"/>
                  </a:cubicBezTo>
                  <a:cubicBezTo>
                    <a:pt x="11329" y="5052"/>
                    <a:pt x="11329" y="5057"/>
                    <a:pt x="11345" y="5068"/>
                  </a:cubicBezTo>
                  <a:cubicBezTo>
                    <a:pt x="11355" y="5057"/>
                    <a:pt x="11366" y="5063"/>
                    <a:pt x="11376" y="5057"/>
                  </a:cubicBezTo>
                  <a:cubicBezTo>
                    <a:pt x="11371" y="5047"/>
                    <a:pt x="11371" y="5036"/>
                    <a:pt x="11366" y="5026"/>
                  </a:cubicBezTo>
                  <a:close/>
                  <a:moveTo>
                    <a:pt x="11276" y="4831"/>
                  </a:moveTo>
                  <a:lnTo>
                    <a:pt x="11276" y="4831"/>
                  </a:lnTo>
                  <a:cubicBezTo>
                    <a:pt x="11271" y="4836"/>
                    <a:pt x="11271" y="4841"/>
                    <a:pt x="11266" y="4846"/>
                  </a:cubicBezTo>
                  <a:cubicBezTo>
                    <a:pt x="11260" y="4836"/>
                    <a:pt x="11260" y="4831"/>
                    <a:pt x="11255" y="4825"/>
                  </a:cubicBezTo>
                  <a:cubicBezTo>
                    <a:pt x="11250" y="4836"/>
                    <a:pt x="11250" y="4841"/>
                    <a:pt x="11239" y="4841"/>
                  </a:cubicBezTo>
                  <a:cubicBezTo>
                    <a:pt x="11239" y="4846"/>
                    <a:pt x="11234" y="4846"/>
                    <a:pt x="11234" y="4846"/>
                  </a:cubicBezTo>
                  <a:cubicBezTo>
                    <a:pt x="11234" y="4862"/>
                    <a:pt x="11250" y="4873"/>
                    <a:pt x="11255" y="4889"/>
                  </a:cubicBezTo>
                  <a:cubicBezTo>
                    <a:pt x="11260" y="4889"/>
                    <a:pt x="11260" y="4889"/>
                    <a:pt x="11260" y="4889"/>
                  </a:cubicBezTo>
                  <a:cubicBezTo>
                    <a:pt x="11260" y="4889"/>
                    <a:pt x="11260" y="4889"/>
                    <a:pt x="11260" y="4883"/>
                  </a:cubicBezTo>
                  <a:cubicBezTo>
                    <a:pt x="11260" y="4878"/>
                    <a:pt x="11260" y="4878"/>
                    <a:pt x="11260" y="4873"/>
                  </a:cubicBezTo>
                  <a:cubicBezTo>
                    <a:pt x="11260" y="4862"/>
                    <a:pt x="11271" y="4862"/>
                    <a:pt x="11276" y="4862"/>
                  </a:cubicBezTo>
                  <a:cubicBezTo>
                    <a:pt x="11276" y="4852"/>
                    <a:pt x="11281" y="4841"/>
                    <a:pt x="11276" y="4831"/>
                  </a:cubicBezTo>
                  <a:close/>
                  <a:moveTo>
                    <a:pt x="11287" y="4688"/>
                  </a:moveTo>
                  <a:lnTo>
                    <a:pt x="11287" y="4688"/>
                  </a:lnTo>
                  <a:cubicBezTo>
                    <a:pt x="11276" y="4688"/>
                    <a:pt x="11276" y="4688"/>
                    <a:pt x="11276" y="4688"/>
                  </a:cubicBezTo>
                  <a:cubicBezTo>
                    <a:pt x="11276" y="4688"/>
                    <a:pt x="11276" y="4688"/>
                    <a:pt x="11276" y="4693"/>
                  </a:cubicBezTo>
                  <a:cubicBezTo>
                    <a:pt x="11276" y="4704"/>
                    <a:pt x="11287" y="4709"/>
                    <a:pt x="11292" y="4720"/>
                  </a:cubicBezTo>
                  <a:cubicBezTo>
                    <a:pt x="11292" y="4715"/>
                    <a:pt x="11297" y="4709"/>
                    <a:pt x="11297" y="4704"/>
                  </a:cubicBezTo>
                  <a:cubicBezTo>
                    <a:pt x="11297" y="4699"/>
                    <a:pt x="11292" y="4693"/>
                    <a:pt x="11287" y="4688"/>
                  </a:cubicBezTo>
                  <a:close/>
                  <a:moveTo>
                    <a:pt x="11271" y="5052"/>
                  </a:moveTo>
                  <a:lnTo>
                    <a:pt x="11271" y="5052"/>
                  </a:lnTo>
                  <a:cubicBezTo>
                    <a:pt x="11281" y="5052"/>
                    <a:pt x="11287" y="5047"/>
                    <a:pt x="11297" y="5047"/>
                  </a:cubicBezTo>
                  <a:cubicBezTo>
                    <a:pt x="11297" y="5042"/>
                    <a:pt x="11297" y="5042"/>
                    <a:pt x="11297" y="5042"/>
                  </a:cubicBezTo>
                  <a:cubicBezTo>
                    <a:pt x="11255" y="5015"/>
                    <a:pt x="11223" y="5052"/>
                    <a:pt x="11271" y="5052"/>
                  </a:cubicBezTo>
                  <a:close/>
                  <a:moveTo>
                    <a:pt x="11107" y="4166"/>
                  </a:moveTo>
                  <a:lnTo>
                    <a:pt x="11107" y="4166"/>
                  </a:lnTo>
                  <a:cubicBezTo>
                    <a:pt x="11102" y="4171"/>
                    <a:pt x="11097" y="4177"/>
                    <a:pt x="11097" y="4182"/>
                  </a:cubicBezTo>
                  <a:cubicBezTo>
                    <a:pt x="11097" y="4198"/>
                    <a:pt x="11113" y="4203"/>
                    <a:pt x="11134" y="4208"/>
                  </a:cubicBezTo>
                  <a:cubicBezTo>
                    <a:pt x="11123" y="4187"/>
                    <a:pt x="11113" y="4182"/>
                    <a:pt x="11107" y="4166"/>
                  </a:cubicBezTo>
                  <a:close/>
                  <a:moveTo>
                    <a:pt x="11049" y="3296"/>
                  </a:moveTo>
                  <a:lnTo>
                    <a:pt x="11049" y="3296"/>
                  </a:lnTo>
                  <a:cubicBezTo>
                    <a:pt x="11039" y="3301"/>
                    <a:pt x="11039" y="3312"/>
                    <a:pt x="11033" y="3322"/>
                  </a:cubicBezTo>
                  <a:cubicBezTo>
                    <a:pt x="11033" y="3322"/>
                    <a:pt x="11033" y="3322"/>
                    <a:pt x="11039" y="3322"/>
                  </a:cubicBezTo>
                  <a:cubicBezTo>
                    <a:pt x="11044" y="3322"/>
                    <a:pt x="11044" y="3322"/>
                    <a:pt x="11049" y="3322"/>
                  </a:cubicBezTo>
                  <a:cubicBezTo>
                    <a:pt x="11049" y="3296"/>
                    <a:pt x="11049" y="3296"/>
                    <a:pt x="11049" y="3296"/>
                  </a:cubicBezTo>
                  <a:close/>
                  <a:moveTo>
                    <a:pt x="11012" y="3517"/>
                  </a:moveTo>
                  <a:lnTo>
                    <a:pt x="11012" y="3517"/>
                  </a:lnTo>
                  <a:lnTo>
                    <a:pt x="11007" y="3512"/>
                  </a:lnTo>
                  <a:cubicBezTo>
                    <a:pt x="11002" y="3512"/>
                    <a:pt x="10997" y="3523"/>
                    <a:pt x="10991" y="3528"/>
                  </a:cubicBezTo>
                  <a:cubicBezTo>
                    <a:pt x="11002" y="3528"/>
                    <a:pt x="11007" y="3528"/>
                    <a:pt x="11012" y="3528"/>
                  </a:cubicBezTo>
                  <a:cubicBezTo>
                    <a:pt x="11012" y="3523"/>
                    <a:pt x="11012" y="3517"/>
                    <a:pt x="11012" y="3517"/>
                  </a:cubicBezTo>
                  <a:close/>
                  <a:moveTo>
                    <a:pt x="6599" y="2384"/>
                  </a:moveTo>
                  <a:lnTo>
                    <a:pt x="6599" y="2384"/>
                  </a:lnTo>
                  <a:cubicBezTo>
                    <a:pt x="6588" y="2384"/>
                    <a:pt x="6588" y="2374"/>
                    <a:pt x="6577" y="2374"/>
                  </a:cubicBezTo>
                  <a:cubicBezTo>
                    <a:pt x="6572" y="2379"/>
                    <a:pt x="6567" y="2384"/>
                    <a:pt x="6556" y="2390"/>
                  </a:cubicBezTo>
                  <a:cubicBezTo>
                    <a:pt x="6604" y="2390"/>
                    <a:pt x="6604" y="2390"/>
                    <a:pt x="6604" y="2390"/>
                  </a:cubicBezTo>
                  <a:cubicBezTo>
                    <a:pt x="6614" y="2390"/>
                    <a:pt x="6625" y="2390"/>
                    <a:pt x="6635" y="2384"/>
                  </a:cubicBezTo>
                  <a:cubicBezTo>
                    <a:pt x="6625" y="2374"/>
                    <a:pt x="6609" y="2384"/>
                    <a:pt x="6599" y="2384"/>
                  </a:cubicBezTo>
                  <a:close/>
                  <a:moveTo>
                    <a:pt x="6430" y="2379"/>
                  </a:moveTo>
                  <a:lnTo>
                    <a:pt x="6430" y="2379"/>
                  </a:lnTo>
                  <a:cubicBezTo>
                    <a:pt x="6430" y="2369"/>
                    <a:pt x="6430" y="2369"/>
                    <a:pt x="6430" y="2363"/>
                  </a:cubicBezTo>
                  <a:cubicBezTo>
                    <a:pt x="6430" y="2363"/>
                    <a:pt x="6430" y="2363"/>
                    <a:pt x="6424" y="2363"/>
                  </a:cubicBezTo>
                  <a:cubicBezTo>
                    <a:pt x="6424" y="2363"/>
                    <a:pt x="6424" y="2363"/>
                    <a:pt x="6419" y="2363"/>
                  </a:cubicBezTo>
                  <a:cubicBezTo>
                    <a:pt x="6398" y="2363"/>
                    <a:pt x="6409" y="2358"/>
                    <a:pt x="6409" y="2379"/>
                  </a:cubicBezTo>
                  <a:cubicBezTo>
                    <a:pt x="6409" y="2400"/>
                    <a:pt x="6367" y="2411"/>
                    <a:pt x="6409" y="2400"/>
                  </a:cubicBezTo>
                  <a:cubicBezTo>
                    <a:pt x="6424" y="2406"/>
                    <a:pt x="6430" y="2421"/>
                    <a:pt x="6445" y="2421"/>
                  </a:cubicBezTo>
                  <a:cubicBezTo>
                    <a:pt x="6504" y="2421"/>
                    <a:pt x="6430" y="2395"/>
                    <a:pt x="6430" y="2379"/>
                  </a:cubicBezTo>
                  <a:close/>
                  <a:moveTo>
                    <a:pt x="6293" y="2332"/>
                  </a:moveTo>
                  <a:lnTo>
                    <a:pt x="6293" y="2332"/>
                  </a:lnTo>
                  <a:cubicBezTo>
                    <a:pt x="6293" y="2337"/>
                    <a:pt x="6287" y="2337"/>
                    <a:pt x="6287" y="2342"/>
                  </a:cubicBezTo>
                  <a:cubicBezTo>
                    <a:pt x="6287" y="2358"/>
                    <a:pt x="6303" y="2353"/>
                    <a:pt x="6314" y="2363"/>
                  </a:cubicBezTo>
                  <a:cubicBezTo>
                    <a:pt x="6335" y="2390"/>
                    <a:pt x="6377" y="2437"/>
                    <a:pt x="6319" y="2390"/>
                  </a:cubicBezTo>
                  <a:cubicBezTo>
                    <a:pt x="6308" y="2384"/>
                    <a:pt x="6308" y="2369"/>
                    <a:pt x="6298" y="2363"/>
                  </a:cubicBezTo>
                  <a:cubicBezTo>
                    <a:pt x="6261" y="2332"/>
                    <a:pt x="6219" y="2332"/>
                    <a:pt x="6277" y="2332"/>
                  </a:cubicBezTo>
                  <a:cubicBezTo>
                    <a:pt x="6282" y="2332"/>
                    <a:pt x="6287" y="2326"/>
                    <a:pt x="6293" y="2332"/>
                  </a:cubicBezTo>
                  <a:close/>
                  <a:moveTo>
                    <a:pt x="6002" y="2310"/>
                  </a:moveTo>
                  <a:lnTo>
                    <a:pt x="6002" y="2310"/>
                  </a:lnTo>
                  <a:cubicBezTo>
                    <a:pt x="6002" y="2316"/>
                    <a:pt x="6002" y="2316"/>
                    <a:pt x="6002" y="2316"/>
                  </a:cubicBezTo>
                  <a:cubicBezTo>
                    <a:pt x="6002" y="2337"/>
                    <a:pt x="6013" y="2347"/>
                    <a:pt x="6013" y="2363"/>
                  </a:cubicBezTo>
                  <a:cubicBezTo>
                    <a:pt x="6024" y="2358"/>
                    <a:pt x="6024" y="2347"/>
                    <a:pt x="6034" y="2347"/>
                  </a:cubicBezTo>
                  <a:cubicBezTo>
                    <a:pt x="6045" y="2347"/>
                    <a:pt x="6045" y="2358"/>
                    <a:pt x="6050" y="2358"/>
                  </a:cubicBezTo>
                  <a:cubicBezTo>
                    <a:pt x="6060" y="2363"/>
                    <a:pt x="6066" y="2363"/>
                    <a:pt x="6066" y="2369"/>
                  </a:cubicBezTo>
                  <a:cubicBezTo>
                    <a:pt x="6066" y="2379"/>
                    <a:pt x="6066" y="2379"/>
                    <a:pt x="6060" y="2390"/>
                  </a:cubicBezTo>
                  <a:cubicBezTo>
                    <a:pt x="6076" y="2384"/>
                    <a:pt x="6076" y="2374"/>
                    <a:pt x="6082" y="2363"/>
                  </a:cubicBezTo>
                  <a:cubicBezTo>
                    <a:pt x="6055" y="2337"/>
                    <a:pt x="6039" y="2321"/>
                    <a:pt x="6002" y="2310"/>
                  </a:cubicBezTo>
                  <a:close/>
                  <a:moveTo>
                    <a:pt x="5939" y="2131"/>
                  </a:moveTo>
                  <a:lnTo>
                    <a:pt x="5939" y="2131"/>
                  </a:lnTo>
                  <a:cubicBezTo>
                    <a:pt x="5934" y="2131"/>
                    <a:pt x="5934" y="2131"/>
                    <a:pt x="5934" y="2131"/>
                  </a:cubicBezTo>
                  <a:cubicBezTo>
                    <a:pt x="5934" y="2136"/>
                    <a:pt x="5934" y="2142"/>
                    <a:pt x="5934" y="2147"/>
                  </a:cubicBezTo>
                  <a:cubicBezTo>
                    <a:pt x="5934" y="2152"/>
                    <a:pt x="5934" y="2152"/>
                    <a:pt x="5929" y="2158"/>
                  </a:cubicBezTo>
                  <a:cubicBezTo>
                    <a:pt x="5934" y="2158"/>
                    <a:pt x="5939" y="2158"/>
                    <a:pt x="5939" y="2152"/>
                  </a:cubicBezTo>
                  <a:cubicBezTo>
                    <a:pt x="5950" y="2158"/>
                    <a:pt x="5950" y="2158"/>
                    <a:pt x="5950" y="2158"/>
                  </a:cubicBezTo>
                  <a:cubicBezTo>
                    <a:pt x="5950" y="2179"/>
                    <a:pt x="5950" y="2179"/>
                    <a:pt x="5950" y="2179"/>
                  </a:cubicBezTo>
                  <a:cubicBezTo>
                    <a:pt x="5950" y="2195"/>
                    <a:pt x="5939" y="2200"/>
                    <a:pt x="5939" y="2216"/>
                  </a:cubicBezTo>
                  <a:cubicBezTo>
                    <a:pt x="5939" y="2268"/>
                    <a:pt x="5966" y="2158"/>
                    <a:pt x="5966" y="2152"/>
                  </a:cubicBezTo>
                  <a:cubicBezTo>
                    <a:pt x="5966" y="2142"/>
                    <a:pt x="5955" y="2131"/>
                    <a:pt x="5939" y="2131"/>
                  </a:cubicBezTo>
                  <a:close/>
                  <a:moveTo>
                    <a:pt x="5955" y="2258"/>
                  </a:moveTo>
                  <a:lnTo>
                    <a:pt x="5955" y="2258"/>
                  </a:lnTo>
                  <a:cubicBezTo>
                    <a:pt x="5971" y="2268"/>
                    <a:pt x="5971" y="2284"/>
                    <a:pt x="5981" y="2300"/>
                  </a:cubicBezTo>
                  <a:cubicBezTo>
                    <a:pt x="5981" y="2305"/>
                    <a:pt x="5981" y="2305"/>
                    <a:pt x="5981" y="2305"/>
                  </a:cubicBezTo>
                  <a:cubicBezTo>
                    <a:pt x="5976" y="2305"/>
                    <a:pt x="5971" y="2300"/>
                    <a:pt x="5966" y="2300"/>
                  </a:cubicBezTo>
                  <a:cubicBezTo>
                    <a:pt x="5960" y="2300"/>
                    <a:pt x="5960" y="2305"/>
                    <a:pt x="5955" y="2305"/>
                  </a:cubicBezTo>
                  <a:cubicBezTo>
                    <a:pt x="5955" y="2284"/>
                    <a:pt x="5950" y="2274"/>
                    <a:pt x="5955" y="2258"/>
                  </a:cubicBezTo>
                  <a:close/>
                  <a:moveTo>
                    <a:pt x="2405" y="2516"/>
                  </a:moveTo>
                  <a:lnTo>
                    <a:pt x="2405" y="2516"/>
                  </a:lnTo>
                  <a:cubicBezTo>
                    <a:pt x="2400" y="2516"/>
                    <a:pt x="2400" y="2516"/>
                    <a:pt x="2395" y="2516"/>
                  </a:cubicBezTo>
                  <a:cubicBezTo>
                    <a:pt x="2395" y="2532"/>
                    <a:pt x="2395" y="2532"/>
                    <a:pt x="2395" y="2532"/>
                  </a:cubicBezTo>
                  <a:cubicBezTo>
                    <a:pt x="2395" y="2543"/>
                    <a:pt x="2410" y="2548"/>
                    <a:pt x="2416" y="2548"/>
                  </a:cubicBezTo>
                  <a:cubicBezTo>
                    <a:pt x="2426" y="2548"/>
                    <a:pt x="2432" y="2558"/>
                    <a:pt x="2442" y="2558"/>
                  </a:cubicBezTo>
                  <a:cubicBezTo>
                    <a:pt x="2447" y="2558"/>
                    <a:pt x="2458" y="2553"/>
                    <a:pt x="2458" y="2548"/>
                  </a:cubicBezTo>
                  <a:cubicBezTo>
                    <a:pt x="2458" y="2532"/>
                    <a:pt x="2437" y="2527"/>
                    <a:pt x="2421" y="2527"/>
                  </a:cubicBezTo>
                  <a:cubicBezTo>
                    <a:pt x="2416" y="2521"/>
                    <a:pt x="2410" y="2516"/>
                    <a:pt x="2405" y="2516"/>
                  </a:cubicBezTo>
                  <a:close/>
                  <a:moveTo>
                    <a:pt x="3529" y="2585"/>
                  </a:moveTo>
                  <a:lnTo>
                    <a:pt x="3529" y="2585"/>
                  </a:lnTo>
                  <a:cubicBezTo>
                    <a:pt x="3439" y="2585"/>
                    <a:pt x="3566" y="2590"/>
                    <a:pt x="3576" y="2616"/>
                  </a:cubicBezTo>
                  <a:cubicBezTo>
                    <a:pt x="3523" y="2659"/>
                    <a:pt x="3486" y="2669"/>
                    <a:pt x="3434" y="2717"/>
                  </a:cubicBezTo>
                  <a:cubicBezTo>
                    <a:pt x="3402" y="2743"/>
                    <a:pt x="3386" y="2759"/>
                    <a:pt x="3365" y="2790"/>
                  </a:cubicBezTo>
                  <a:cubicBezTo>
                    <a:pt x="3349" y="2812"/>
                    <a:pt x="3334" y="2822"/>
                    <a:pt x="3334" y="2849"/>
                  </a:cubicBezTo>
                  <a:cubicBezTo>
                    <a:pt x="3334" y="2875"/>
                    <a:pt x="3355" y="2880"/>
                    <a:pt x="3371" y="2901"/>
                  </a:cubicBezTo>
                  <a:cubicBezTo>
                    <a:pt x="3365" y="2901"/>
                    <a:pt x="3365" y="2901"/>
                    <a:pt x="3365" y="2901"/>
                  </a:cubicBezTo>
                  <a:cubicBezTo>
                    <a:pt x="3349" y="2896"/>
                    <a:pt x="3339" y="2891"/>
                    <a:pt x="3328" y="2875"/>
                  </a:cubicBezTo>
                  <a:cubicBezTo>
                    <a:pt x="3328" y="2880"/>
                    <a:pt x="3328" y="2880"/>
                    <a:pt x="3328" y="2880"/>
                  </a:cubicBezTo>
                  <a:cubicBezTo>
                    <a:pt x="3328" y="2896"/>
                    <a:pt x="3339" y="2901"/>
                    <a:pt x="3344" y="2912"/>
                  </a:cubicBezTo>
                  <a:cubicBezTo>
                    <a:pt x="3360" y="2938"/>
                    <a:pt x="3371" y="2954"/>
                    <a:pt x="3381" y="2980"/>
                  </a:cubicBezTo>
                  <a:cubicBezTo>
                    <a:pt x="3397" y="3022"/>
                    <a:pt x="3407" y="3053"/>
                    <a:pt x="3444" y="3074"/>
                  </a:cubicBezTo>
                  <a:cubicBezTo>
                    <a:pt x="3476" y="3095"/>
                    <a:pt x="3481" y="3127"/>
                    <a:pt x="3497" y="3164"/>
                  </a:cubicBezTo>
                  <a:cubicBezTo>
                    <a:pt x="3508" y="3185"/>
                    <a:pt x="3497" y="3206"/>
                    <a:pt x="3518" y="3217"/>
                  </a:cubicBezTo>
                  <a:cubicBezTo>
                    <a:pt x="3529" y="3222"/>
                    <a:pt x="3550" y="3222"/>
                    <a:pt x="3550" y="3243"/>
                  </a:cubicBezTo>
                  <a:cubicBezTo>
                    <a:pt x="3550" y="3248"/>
                    <a:pt x="3545" y="3254"/>
                    <a:pt x="3545" y="3264"/>
                  </a:cubicBezTo>
                  <a:cubicBezTo>
                    <a:pt x="3545" y="3285"/>
                    <a:pt x="3539" y="3312"/>
                    <a:pt x="3518" y="3312"/>
                  </a:cubicBezTo>
                  <a:cubicBezTo>
                    <a:pt x="3502" y="3312"/>
                    <a:pt x="3492" y="3301"/>
                    <a:pt x="3476" y="3301"/>
                  </a:cubicBezTo>
                  <a:cubicBezTo>
                    <a:pt x="3481" y="3312"/>
                    <a:pt x="3481" y="3312"/>
                    <a:pt x="3481" y="3322"/>
                  </a:cubicBezTo>
                  <a:cubicBezTo>
                    <a:pt x="3481" y="3333"/>
                    <a:pt x="3471" y="3348"/>
                    <a:pt x="3460" y="3348"/>
                  </a:cubicBezTo>
                  <a:cubicBezTo>
                    <a:pt x="3434" y="3348"/>
                    <a:pt x="3434" y="3348"/>
                    <a:pt x="3434" y="3348"/>
                  </a:cubicBezTo>
                  <a:cubicBezTo>
                    <a:pt x="3423" y="3348"/>
                    <a:pt x="3418" y="3348"/>
                    <a:pt x="3413" y="3348"/>
                  </a:cubicBezTo>
                  <a:cubicBezTo>
                    <a:pt x="3371" y="3348"/>
                    <a:pt x="3355" y="3327"/>
                    <a:pt x="3312" y="3327"/>
                  </a:cubicBezTo>
                  <a:cubicBezTo>
                    <a:pt x="3302" y="3327"/>
                    <a:pt x="3297" y="3333"/>
                    <a:pt x="3291" y="3333"/>
                  </a:cubicBezTo>
                  <a:cubicBezTo>
                    <a:pt x="3275" y="3333"/>
                    <a:pt x="3281" y="3312"/>
                    <a:pt x="3275" y="3296"/>
                  </a:cubicBezTo>
                  <a:cubicBezTo>
                    <a:pt x="3270" y="3280"/>
                    <a:pt x="3265" y="3275"/>
                    <a:pt x="3249" y="3264"/>
                  </a:cubicBezTo>
                  <a:cubicBezTo>
                    <a:pt x="3217" y="3243"/>
                    <a:pt x="3202" y="3233"/>
                    <a:pt x="3175" y="3211"/>
                  </a:cubicBezTo>
                  <a:cubicBezTo>
                    <a:pt x="3165" y="3206"/>
                    <a:pt x="3181" y="3238"/>
                    <a:pt x="3181" y="3248"/>
                  </a:cubicBezTo>
                  <a:cubicBezTo>
                    <a:pt x="3181" y="3264"/>
                    <a:pt x="3175" y="3269"/>
                    <a:pt x="3175" y="3285"/>
                  </a:cubicBezTo>
                  <a:cubicBezTo>
                    <a:pt x="3175" y="3312"/>
                    <a:pt x="3202" y="3322"/>
                    <a:pt x="3212" y="3343"/>
                  </a:cubicBezTo>
                  <a:cubicBezTo>
                    <a:pt x="3223" y="3359"/>
                    <a:pt x="3217" y="3380"/>
                    <a:pt x="3233" y="3385"/>
                  </a:cubicBezTo>
                  <a:cubicBezTo>
                    <a:pt x="3249" y="3396"/>
                    <a:pt x="3270" y="3391"/>
                    <a:pt x="3281" y="3407"/>
                  </a:cubicBezTo>
                  <a:cubicBezTo>
                    <a:pt x="3302" y="3444"/>
                    <a:pt x="3318" y="3465"/>
                    <a:pt x="3355" y="3486"/>
                  </a:cubicBezTo>
                  <a:cubicBezTo>
                    <a:pt x="3371" y="3496"/>
                    <a:pt x="3381" y="3507"/>
                    <a:pt x="3402" y="3507"/>
                  </a:cubicBezTo>
                  <a:cubicBezTo>
                    <a:pt x="3413" y="3507"/>
                    <a:pt x="3418" y="3496"/>
                    <a:pt x="3434" y="3496"/>
                  </a:cubicBezTo>
                  <a:cubicBezTo>
                    <a:pt x="3444" y="3496"/>
                    <a:pt x="3450" y="3502"/>
                    <a:pt x="3465" y="3502"/>
                  </a:cubicBezTo>
                  <a:cubicBezTo>
                    <a:pt x="3492" y="3502"/>
                    <a:pt x="3492" y="3502"/>
                    <a:pt x="3492" y="3502"/>
                  </a:cubicBezTo>
                  <a:cubicBezTo>
                    <a:pt x="3502" y="3502"/>
                    <a:pt x="3508" y="3507"/>
                    <a:pt x="3518" y="3512"/>
                  </a:cubicBezTo>
                  <a:cubicBezTo>
                    <a:pt x="3534" y="3523"/>
                    <a:pt x="3545" y="3523"/>
                    <a:pt x="3566" y="3523"/>
                  </a:cubicBezTo>
                  <a:cubicBezTo>
                    <a:pt x="3608" y="3523"/>
                    <a:pt x="3608" y="3523"/>
                    <a:pt x="3608" y="3523"/>
                  </a:cubicBezTo>
                  <a:cubicBezTo>
                    <a:pt x="3629" y="3523"/>
                    <a:pt x="3639" y="3549"/>
                    <a:pt x="3660" y="3549"/>
                  </a:cubicBezTo>
                  <a:cubicBezTo>
                    <a:pt x="3671" y="3549"/>
                    <a:pt x="3676" y="3538"/>
                    <a:pt x="3682" y="3538"/>
                  </a:cubicBezTo>
                  <a:cubicBezTo>
                    <a:pt x="3692" y="3538"/>
                    <a:pt x="3697" y="3549"/>
                    <a:pt x="3708" y="3549"/>
                  </a:cubicBezTo>
                  <a:cubicBezTo>
                    <a:pt x="3740" y="3549"/>
                    <a:pt x="3756" y="3533"/>
                    <a:pt x="3782" y="3528"/>
                  </a:cubicBezTo>
                  <a:cubicBezTo>
                    <a:pt x="3840" y="3517"/>
                    <a:pt x="3871" y="3507"/>
                    <a:pt x="3919" y="3486"/>
                  </a:cubicBezTo>
                  <a:cubicBezTo>
                    <a:pt x="3956" y="3475"/>
                    <a:pt x="3977" y="3470"/>
                    <a:pt x="4009" y="3449"/>
                  </a:cubicBezTo>
                  <a:cubicBezTo>
                    <a:pt x="4019" y="3444"/>
                    <a:pt x="4030" y="3433"/>
                    <a:pt x="4046" y="3428"/>
                  </a:cubicBezTo>
                  <a:cubicBezTo>
                    <a:pt x="4061" y="3422"/>
                    <a:pt x="4067" y="3428"/>
                    <a:pt x="4077" y="3428"/>
                  </a:cubicBezTo>
                  <a:cubicBezTo>
                    <a:pt x="4109" y="3412"/>
                    <a:pt x="4125" y="3407"/>
                    <a:pt x="4156" y="3396"/>
                  </a:cubicBezTo>
                  <a:cubicBezTo>
                    <a:pt x="4167" y="3391"/>
                    <a:pt x="4167" y="3380"/>
                    <a:pt x="4177" y="3380"/>
                  </a:cubicBezTo>
                  <a:cubicBezTo>
                    <a:pt x="4193" y="3375"/>
                    <a:pt x="4199" y="3375"/>
                    <a:pt x="4214" y="3370"/>
                  </a:cubicBezTo>
                  <a:cubicBezTo>
                    <a:pt x="4230" y="3359"/>
                    <a:pt x="4236" y="3338"/>
                    <a:pt x="4251" y="3327"/>
                  </a:cubicBezTo>
                  <a:cubicBezTo>
                    <a:pt x="4267" y="3317"/>
                    <a:pt x="4283" y="3317"/>
                    <a:pt x="4299" y="3301"/>
                  </a:cubicBezTo>
                  <a:cubicBezTo>
                    <a:pt x="4293" y="3280"/>
                    <a:pt x="4293" y="3280"/>
                    <a:pt x="4293" y="3280"/>
                  </a:cubicBezTo>
                  <a:cubicBezTo>
                    <a:pt x="4293" y="3254"/>
                    <a:pt x="4293" y="3254"/>
                    <a:pt x="4293" y="3254"/>
                  </a:cubicBezTo>
                  <a:cubicBezTo>
                    <a:pt x="4293" y="3254"/>
                    <a:pt x="4293" y="3248"/>
                    <a:pt x="4288" y="3248"/>
                  </a:cubicBezTo>
                  <a:cubicBezTo>
                    <a:pt x="4283" y="3248"/>
                    <a:pt x="4283" y="3254"/>
                    <a:pt x="4278" y="3254"/>
                  </a:cubicBezTo>
                  <a:cubicBezTo>
                    <a:pt x="4257" y="3254"/>
                    <a:pt x="4251" y="3227"/>
                    <a:pt x="4251" y="3206"/>
                  </a:cubicBezTo>
                  <a:cubicBezTo>
                    <a:pt x="4251" y="3190"/>
                    <a:pt x="4257" y="3185"/>
                    <a:pt x="4262" y="3169"/>
                  </a:cubicBezTo>
                  <a:cubicBezTo>
                    <a:pt x="4220" y="3153"/>
                    <a:pt x="4199" y="3116"/>
                    <a:pt x="4199" y="3069"/>
                  </a:cubicBezTo>
                  <a:cubicBezTo>
                    <a:pt x="4199" y="3053"/>
                    <a:pt x="4214" y="3043"/>
                    <a:pt x="4214" y="3027"/>
                  </a:cubicBezTo>
                  <a:cubicBezTo>
                    <a:pt x="4220" y="3006"/>
                    <a:pt x="4225" y="2980"/>
                    <a:pt x="4246" y="2980"/>
                  </a:cubicBezTo>
                  <a:cubicBezTo>
                    <a:pt x="4262" y="2980"/>
                    <a:pt x="4272" y="2995"/>
                    <a:pt x="4278" y="3011"/>
                  </a:cubicBezTo>
                  <a:cubicBezTo>
                    <a:pt x="4283" y="3006"/>
                    <a:pt x="4283" y="3006"/>
                    <a:pt x="4283" y="3000"/>
                  </a:cubicBezTo>
                  <a:cubicBezTo>
                    <a:pt x="4283" y="2980"/>
                    <a:pt x="4272" y="2970"/>
                    <a:pt x="4267" y="2949"/>
                  </a:cubicBezTo>
                  <a:cubicBezTo>
                    <a:pt x="4262" y="2959"/>
                    <a:pt x="4251" y="2965"/>
                    <a:pt x="4241" y="2965"/>
                  </a:cubicBezTo>
                  <a:cubicBezTo>
                    <a:pt x="4230" y="2965"/>
                    <a:pt x="4225" y="2959"/>
                    <a:pt x="4220" y="2949"/>
                  </a:cubicBezTo>
                  <a:cubicBezTo>
                    <a:pt x="4209" y="2943"/>
                    <a:pt x="4199" y="2943"/>
                    <a:pt x="4193" y="2933"/>
                  </a:cubicBezTo>
                  <a:cubicBezTo>
                    <a:pt x="4193" y="2917"/>
                    <a:pt x="4199" y="2906"/>
                    <a:pt x="4193" y="2896"/>
                  </a:cubicBezTo>
                  <a:cubicBezTo>
                    <a:pt x="4172" y="2901"/>
                    <a:pt x="4172" y="2928"/>
                    <a:pt x="4151" y="2928"/>
                  </a:cubicBezTo>
                  <a:cubicBezTo>
                    <a:pt x="4141" y="2928"/>
                    <a:pt x="4141" y="2906"/>
                    <a:pt x="4130" y="2901"/>
                  </a:cubicBezTo>
                  <a:cubicBezTo>
                    <a:pt x="4109" y="2885"/>
                    <a:pt x="4104" y="2864"/>
                    <a:pt x="4082" y="2864"/>
                  </a:cubicBezTo>
                  <a:cubicBezTo>
                    <a:pt x="4067" y="2864"/>
                    <a:pt x="4061" y="2849"/>
                    <a:pt x="4056" y="2838"/>
                  </a:cubicBezTo>
                  <a:cubicBezTo>
                    <a:pt x="4046" y="2822"/>
                    <a:pt x="4030" y="2822"/>
                    <a:pt x="4014" y="2812"/>
                  </a:cubicBezTo>
                  <a:cubicBezTo>
                    <a:pt x="4030" y="2806"/>
                    <a:pt x="4046" y="2796"/>
                    <a:pt x="4046" y="2780"/>
                  </a:cubicBezTo>
                  <a:cubicBezTo>
                    <a:pt x="4046" y="2748"/>
                    <a:pt x="4046" y="2748"/>
                    <a:pt x="4046" y="2748"/>
                  </a:cubicBezTo>
                  <a:cubicBezTo>
                    <a:pt x="4046" y="2701"/>
                    <a:pt x="3998" y="2685"/>
                    <a:pt x="3951" y="2674"/>
                  </a:cubicBezTo>
                  <a:cubicBezTo>
                    <a:pt x="3893" y="2653"/>
                    <a:pt x="3861" y="2643"/>
                    <a:pt x="3803" y="2622"/>
                  </a:cubicBezTo>
                  <a:cubicBezTo>
                    <a:pt x="3782" y="2616"/>
                    <a:pt x="3771" y="2601"/>
                    <a:pt x="3750" y="2601"/>
                  </a:cubicBezTo>
                  <a:cubicBezTo>
                    <a:pt x="3713" y="2601"/>
                    <a:pt x="3697" y="2611"/>
                    <a:pt x="3660" y="2611"/>
                  </a:cubicBezTo>
                  <a:cubicBezTo>
                    <a:pt x="3608" y="2611"/>
                    <a:pt x="3582" y="2585"/>
                    <a:pt x="3529" y="2585"/>
                  </a:cubicBezTo>
                  <a:close/>
                  <a:moveTo>
                    <a:pt x="4188" y="2664"/>
                  </a:moveTo>
                  <a:lnTo>
                    <a:pt x="4188" y="2664"/>
                  </a:lnTo>
                  <a:cubicBezTo>
                    <a:pt x="4204" y="2664"/>
                    <a:pt x="4220" y="2674"/>
                    <a:pt x="4220" y="2690"/>
                  </a:cubicBezTo>
                  <a:cubicBezTo>
                    <a:pt x="4220" y="2701"/>
                    <a:pt x="4214" y="2711"/>
                    <a:pt x="4199" y="2711"/>
                  </a:cubicBezTo>
                  <a:cubicBezTo>
                    <a:pt x="4199" y="2711"/>
                    <a:pt x="4199" y="2711"/>
                    <a:pt x="4193" y="2711"/>
                  </a:cubicBezTo>
                  <a:cubicBezTo>
                    <a:pt x="4193" y="2701"/>
                    <a:pt x="4193" y="2701"/>
                    <a:pt x="4193" y="2701"/>
                  </a:cubicBezTo>
                  <a:cubicBezTo>
                    <a:pt x="4193" y="2695"/>
                    <a:pt x="4199" y="2695"/>
                    <a:pt x="4199" y="2690"/>
                  </a:cubicBezTo>
                  <a:cubicBezTo>
                    <a:pt x="4199" y="2680"/>
                    <a:pt x="4183" y="2674"/>
                    <a:pt x="4172" y="2669"/>
                  </a:cubicBezTo>
                  <a:cubicBezTo>
                    <a:pt x="4177" y="2664"/>
                    <a:pt x="4177" y="2664"/>
                    <a:pt x="4177" y="2664"/>
                  </a:cubicBezTo>
                  <a:cubicBezTo>
                    <a:pt x="4188" y="2664"/>
                    <a:pt x="4188" y="2664"/>
                    <a:pt x="4188" y="2664"/>
                  </a:cubicBezTo>
                  <a:close/>
                  <a:moveTo>
                    <a:pt x="4483" y="3291"/>
                  </a:moveTo>
                  <a:lnTo>
                    <a:pt x="4483" y="3291"/>
                  </a:lnTo>
                  <a:cubicBezTo>
                    <a:pt x="4467" y="3291"/>
                    <a:pt x="4462" y="3296"/>
                    <a:pt x="4452" y="3301"/>
                  </a:cubicBezTo>
                  <a:cubicBezTo>
                    <a:pt x="4467" y="3312"/>
                    <a:pt x="4483" y="3312"/>
                    <a:pt x="4499" y="3327"/>
                  </a:cubicBezTo>
                  <a:cubicBezTo>
                    <a:pt x="4504" y="3322"/>
                    <a:pt x="4510" y="3317"/>
                    <a:pt x="4520" y="3312"/>
                  </a:cubicBezTo>
                  <a:cubicBezTo>
                    <a:pt x="4510" y="3296"/>
                    <a:pt x="4494" y="3296"/>
                    <a:pt x="4483" y="3291"/>
                  </a:cubicBezTo>
                  <a:close/>
                  <a:moveTo>
                    <a:pt x="4705" y="3269"/>
                  </a:moveTo>
                  <a:lnTo>
                    <a:pt x="4705" y="3269"/>
                  </a:lnTo>
                  <a:cubicBezTo>
                    <a:pt x="4705" y="3275"/>
                    <a:pt x="4705" y="3280"/>
                    <a:pt x="4705" y="3291"/>
                  </a:cubicBezTo>
                  <a:cubicBezTo>
                    <a:pt x="4737" y="3291"/>
                    <a:pt x="4737" y="3291"/>
                    <a:pt x="4737" y="3291"/>
                  </a:cubicBezTo>
                  <a:cubicBezTo>
                    <a:pt x="4747" y="3291"/>
                    <a:pt x="4752" y="3285"/>
                    <a:pt x="4763" y="3280"/>
                  </a:cubicBezTo>
                  <a:cubicBezTo>
                    <a:pt x="4752" y="3275"/>
                    <a:pt x="4752" y="3280"/>
                    <a:pt x="4747" y="3280"/>
                  </a:cubicBezTo>
                  <a:cubicBezTo>
                    <a:pt x="4731" y="3280"/>
                    <a:pt x="4721" y="3269"/>
                    <a:pt x="4705" y="3269"/>
                  </a:cubicBezTo>
                  <a:close/>
                  <a:moveTo>
                    <a:pt x="5296" y="3164"/>
                  </a:moveTo>
                  <a:lnTo>
                    <a:pt x="5296" y="3164"/>
                  </a:lnTo>
                  <a:cubicBezTo>
                    <a:pt x="5296" y="3169"/>
                    <a:pt x="5296" y="3174"/>
                    <a:pt x="5296" y="3180"/>
                  </a:cubicBezTo>
                  <a:cubicBezTo>
                    <a:pt x="5275" y="3185"/>
                    <a:pt x="5269" y="3206"/>
                    <a:pt x="5254" y="3206"/>
                  </a:cubicBezTo>
                  <a:cubicBezTo>
                    <a:pt x="5217" y="3206"/>
                    <a:pt x="5217" y="3206"/>
                    <a:pt x="5217" y="3206"/>
                  </a:cubicBezTo>
                  <a:cubicBezTo>
                    <a:pt x="5206" y="3206"/>
                    <a:pt x="5201" y="3211"/>
                    <a:pt x="5190" y="3217"/>
                  </a:cubicBezTo>
                  <a:cubicBezTo>
                    <a:pt x="5180" y="3227"/>
                    <a:pt x="5169" y="3227"/>
                    <a:pt x="5158" y="3238"/>
                  </a:cubicBezTo>
                  <a:cubicBezTo>
                    <a:pt x="5148" y="3248"/>
                    <a:pt x="5153" y="3264"/>
                    <a:pt x="5143" y="3264"/>
                  </a:cubicBezTo>
                  <a:cubicBezTo>
                    <a:pt x="5132" y="3264"/>
                    <a:pt x="5127" y="3259"/>
                    <a:pt x="5116" y="3254"/>
                  </a:cubicBezTo>
                  <a:cubicBezTo>
                    <a:pt x="5111" y="3269"/>
                    <a:pt x="5106" y="3280"/>
                    <a:pt x="5101" y="3296"/>
                  </a:cubicBezTo>
                  <a:cubicBezTo>
                    <a:pt x="5106" y="3296"/>
                    <a:pt x="5106" y="3296"/>
                    <a:pt x="5106" y="3296"/>
                  </a:cubicBezTo>
                  <a:cubicBezTo>
                    <a:pt x="5132" y="3275"/>
                    <a:pt x="5148" y="3280"/>
                    <a:pt x="5180" y="3264"/>
                  </a:cubicBezTo>
                  <a:cubicBezTo>
                    <a:pt x="5190" y="3259"/>
                    <a:pt x="5195" y="3248"/>
                    <a:pt x="5211" y="3243"/>
                  </a:cubicBezTo>
                  <a:cubicBezTo>
                    <a:pt x="5227" y="3238"/>
                    <a:pt x="5243" y="3233"/>
                    <a:pt x="5259" y="3227"/>
                  </a:cubicBezTo>
                  <a:cubicBezTo>
                    <a:pt x="5285" y="3222"/>
                    <a:pt x="5312" y="3222"/>
                    <a:pt x="5312" y="3201"/>
                  </a:cubicBezTo>
                  <a:cubicBezTo>
                    <a:pt x="5312" y="3196"/>
                    <a:pt x="5312" y="3196"/>
                    <a:pt x="5312" y="3196"/>
                  </a:cubicBezTo>
                  <a:cubicBezTo>
                    <a:pt x="5312" y="3180"/>
                    <a:pt x="5327" y="3180"/>
                    <a:pt x="5327" y="3164"/>
                  </a:cubicBezTo>
                  <a:cubicBezTo>
                    <a:pt x="5327" y="3153"/>
                    <a:pt x="5327" y="3153"/>
                    <a:pt x="5327" y="3153"/>
                  </a:cubicBezTo>
                  <a:cubicBezTo>
                    <a:pt x="5312" y="3153"/>
                    <a:pt x="5306" y="3164"/>
                    <a:pt x="5296" y="3164"/>
                  </a:cubicBezTo>
                  <a:close/>
                  <a:moveTo>
                    <a:pt x="5406" y="3196"/>
                  </a:moveTo>
                  <a:lnTo>
                    <a:pt x="5406" y="3196"/>
                  </a:lnTo>
                  <a:cubicBezTo>
                    <a:pt x="5412" y="3211"/>
                    <a:pt x="5412" y="3217"/>
                    <a:pt x="5417" y="3233"/>
                  </a:cubicBezTo>
                  <a:cubicBezTo>
                    <a:pt x="5470" y="3180"/>
                    <a:pt x="5501" y="3159"/>
                    <a:pt x="5549" y="3106"/>
                  </a:cubicBezTo>
                  <a:cubicBezTo>
                    <a:pt x="5549" y="3106"/>
                    <a:pt x="5549" y="3106"/>
                    <a:pt x="5544" y="3106"/>
                  </a:cubicBezTo>
                  <a:cubicBezTo>
                    <a:pt x="5512" y="3106"/>
                    <a:pt x="5501" y="3132"/>
                    <a:pt x="5475" y="3153"/>
                  </a:cubicBezTo>
                  <a:cubicBezTo>
                    <a:pt x="5454" y="3174"/>
                    <a:pt x="5433" y="3174"/>
                    <a:pt x="5406" y="3196"/>
                  </a:cubicBezTo>
                  <a:close/>
                  <a:moveTo>
                    <a:pt x="6282" y="3111"/>
                  </a:moveTo>
                  <a:lnTo>
                    <a:pt x="6282" y="3111"/>
                  </a:lnTo>
                  <a:cubicBezTo>
                    <a:pt x="6282" y="3116"/>
                    <a:pt x="6282" y="3122"/>
                    <a:pt x="6287" y="3127"/>
                  </a:cubicBezTo>
                  <a:cubicBezTo>
                    <a:pt x="6324" y="3090"/>
                    <a:pt x="6345" y="3069"/>
                    <a:pt x="6398" y="3043"/>
                  </a:cubicBezTo>
                  <a:cubicBezTo>
                    <a:pt x="6393" y="3043"/>
                    <a:pt x="6393" y="3043"/>
                    <a:pt x="6393" y="3043"/>
                  </a:cubicBezTo>
                  <a:cubicBezTo>
                    <a:pt x="6367" y="3043"/>
                    <a:pt x="6340" y="3048"/>
                    <a:pt x="6335" y="3069"/>
                  </a:cubicBezTo>
                  <a:cubicBezTo>
                    <a:pt x="6324" y="3080"/>
                    <a:pt x="6319" y="3085"/>
                    <a:pt x="6308" y="3095"/>
                  </a:cubicBezTo>
                  <a:cubicBezTo>
                    <a:pt x="6298" y="3101"/>
                    <a:pt x="6282" y="3095"/>
                    <a:pt x="6282" y="3111"/>
                  </a:cubicBezTo>
                  <a:close/>
                  <a:moveTo>
                    <a:pt x="6213" y="3164"/>
                  </a:moveTo>
                  <a:lnTo>
                    <a:pt x="6213" y="3164"/>
                  </a:lnTo>
                  <a:cubicBezTo>
                    <a:pt x="6213" y="3164"/>
                    <a:pt x="6213" y="3164"/>
                    <a:pt x="6208" y="3164"/>
                  </a:cubicBezTo>
                  <a:cubicBezTo>
                    <a:pt x="6203" y="3164"/>
                    <a:pt x="6198" y="3159"/>
                    <a:pt x="6192" y="3148"/>
                  </a:cubicBezTo>
                  <a:cubicBezTo>
                    <a:pt x="6192" y="3159"/>
                    <a:pt x="6192" y="3164"/>
                    <a:pt x="6192" y="3169"/>
                  </a:cubicBezTo>
                  <a:cubicBezTo>
                    <a:pt x="6177" y="3169"/>
                    <a:pt x="6161" y="3174"/>
                    <a:pt x="6161" y="3185"/>
                  </a:cubicBezTo>
                  <a:cubicBezTo>
                    <a:pt x="6150" y="3206"/>
                    <a:pt x="6150" y="3222"/>
                    <a:pt x="6134" y="3222"/>
                  </a:cubicBezTo>
                  <a:cubicBezTo>
                    <a:pt x="6113" y="3222"/>
                    <a:pt x="6092" y="3190"/>
                    <a:pt x="6103" y="3196"/>
                  </a:cubicBezTo>
                  <a:cubicBezTo>
                    <a:pt x="6113" y="3196"/>
                    <a:pt x="6113" y="3196"/>
                    <a:pt x="6113" y="3196"/>
                  </a:cubicBezTo>
                  <a:cubicBezTo>
                    <a:pt x="6119" y="3196"/>
                    <a:pt x="6119" y="3190"/>
                    <a:pt x="6119" y="3190"/>
                  </a:cubicBezTo>
                  <a:cubicBezTo>
                    <a:pt x="6113" y="3185"/>
                    <a:pt x="6108" y="3180"/>
                    <a:pt x="6097" y="3180"/>
                  </a:cubicBezTo>
                  <a:cubicBezTo>
                    <a:pt x="6092" y="3180"/>
                    <a:pt x="6087" y="3185"/>
                    <a:pt x="6076" y="3185"/>
                  </a:cubicBezTo>
                  <a:cubicBezTo>
                    <a:pt x="6066" y="3185"/>
                    <a:pt x="6060" y="3185"/>
                    <a:pt x="6050" y="3180"/>
                  </a:cubicBezTo>
                  <a:cubicBezTo>
                    <a:pt x="6055" y="3196"/>
                    <a:pt x="6060" y="3206"/>
                    <a:pt x="6060" y="3222"/>
                  </a:cubicBezTo>
                  <a:cubicBezTo>
                    <a:pt x="6050" y="3233"/>
                    <a:pt x="6050" y="3233"/>
                    <a:pt x="6050" y="3233"/>
                  </a:cubicBezTo>
                  <a:cubicBezTo>
                    <a:pt x="6050" y="3248"/>
                    <a:pt x="6050" y="3248"/>
                    <a:pt x="6050" y="3248"/>
                  </a:cubicBezTo>
                  <a:cubicBezTo>
                    <a:pt x="6055" y="3248"/>
                    <a:pt x="6055" y="3248"/>
                    <a:pt x="6060" y="3248"/>
                  </a:cubicBezTo>
                  <a:cubicBezTo>
                    <a:pt x="6066" y="3248"/>
                    <a:pt x="6071" y="3238"/>
                    <a:pt x="6076" y="3238"/>
                  </a:cubicBezTo>
                  <a:cubicBezTo>
                    <a:pt x="6103" y="3233"/>
                    <a:pt x="6119" y="3238"/>
                    <a:pt x="6145" y="3227"/>
                  </a:cubicBezTo>
                  <a:cubicBezTo>
                    <a:pt x="6161" y="3227"/>
                    <a:pt x="6166" y="3211"/>
                    <a:pt x="6177" y="3206"/>
                  </a:cubicBezTo>
                  <a:cubicBezTo>
                    <a:pt x="6198" y="3196"/>
                    <a:pt x="6224" y="3190"/>
                    <a:pt x="6229" y="3164"/>
                  </a:cubicBezTo>
                  <a:cubicBezTo>
                    <a:pt x="6224" y="3164"/>
                    <a:pt x="6219" y="3164"/>
                    <a:pt x="6213" y="3164"/>
                  </a:cubicBezTo>
                  <a:close/>
                  <a:moveTo>
                    <a:pt x="11076" y="4963"/>
                  </a:moveTo>
                  <a:lnTo>
                    <a:pt x="11076" y="4963"/>
                  </a:lnTo>
                  <a:lnTo>
                    <a:pt x="11070" y="4968"/>
                  </a:lnTo>
                  <a:cubicBezTo>
                    <a:pt x="11070" y="4984"/>
                    <a:pt x="11070" y="5005"/>
                    <a:pt x="11086" y="5005"/>
                  </a:cubicBezTo>
                  <a:cubicBezTo>
                    <a:pt x="11092" y="5005"/>
                    <a:pt x="11097" y="4999"/>
                    <a:pt x="11102" y="4999"/>
                  </a:cubicBezTo>
                  <a:cubicBezTo>
                    <a:pt x="11102" y="4999"/>
                    <a:pt x="11102" y="4999"/>
                    <a:pt x="11102" y="4994"/>
                  </a:cubicBezTo>
                  <a:cubicBezTo>
                    <a:pt x="11102" y="4978"/>
                    <a:pt x="11092" y="4963"/>
                    <a:pt x="11076" y="4963"/>
                  </a:cubicBezTo>
                  <a:close/>
                  <a:moveTo>
                    <a:pt x="10997" y="4852"/>
                  </a:moveTo>
                  <a:lnTo>
                    <a:pt x="10997" y="4852"/>
                  </a:lnTo>
                  <a:cubicBezTo>
                    <a:pt x="10991" y="4857"/>
                    <a:pt x="10991" y="4862"/>
                    <a:pt x="10986" y="4862"/>
                  </a:cubicBezTo>
                  <a:cubicBezTo>
                    <a:pt x="10981" y="4862"/>
                    <a:pt x="10981" y="4857"/>
                    <a:pt x="10970" y="4857"/>
                  </a:cubicBezTo>
                  <a:cubicBezTo>
                    <a:pt x="10965" y="4857"/>
                    <a:pt x="10960" y="4857"/>
                    <a:pt x="10954" y="4857"/>
                  </a:cubicBezTo>
                  <a:cubicBezTo>
                    <a:pt x="10949" y="4862"/>
                    <a:pt x="10949" y="4862"/>
                    <a:pt x="10949" y="4868"/>
                  </a:cubicBezTo>
                  <a:cubicBezTo>
                    <a:pt x="10949" y="4878"/>
                    <a:pt x="10960" y="4878"/>
                    <a:pt x="10965" y="4878"/>
                  </a:cubicBezTo>
                  <a:cubicBezTo>
                    <a:pt x="10975" y="4889"/>
                    <a:pt x="10981" y="4894"/>
                    <a:pt x="10991" y="4899"/>
                  </a:cubicBezTo>
                  <a:cubicBezTo>
                    <a:pt x="11002" y="4904"/>
                    <a:pt x="11012" y="4904"/>
                    <a:pt x="11023" y="4915"/>
                  </a:cubicBezTo>
                  <a:cubicBezTo>
                    <a:pt x="11028" y="4926"/>
                    <a:pt x="11028" y="4936"/>
                    <a:pt x="11039" y="4941"/>
                  </a:cubicBezTo>
                  <a:cubicBezTo>
                    <a:pt x="11044" y="4931"/>
                    <a:pt x="11060" y="4931"/>
                    <a:pt x="11060" y="4920"/>
                  </a:cubicBezTo>
                  <a:cubicBezTo>
                    <a:pt x="11060" y="4904"/>
                    <a:pt x="11044" y="4894"/>
                    <a:pt x="11044" y="4878"/>
                  </a:cubicBezTo>
                  <a:cubicBezTo>
                    <a:pt x="11033" y="4883"/>
                    <a:pt x="11028" y="4889"/>
                    <a:pt x="11018" y="4889"/>
                  </a:cubicBezTo>
                  <a:cubicBezTo>
                    <a:pt x="11012" y="4883"/>
                    <a:pt x="11012" y="4878"/>
                    <a:pt x="11012" y="4873"/>
                  </a:cubicBezTo>
                  <a:cubicBezTo>
                    <a:pt x="11012" y="4862"/>
                    <a:pt x="11007" y="4857"/>
                    <a:pt x="10997" y="4852"/>
                  </a:cubicBezTo>
                  <a:close/>
                  <a:moveTo>
                    <a:pt x="10764" y="4736"/>
                  </a:moveTo>
                  <a:lnTo>
                    <a:pt x="10764" y="4736"/>
                  </a:lnTo>
                  <a:cubicBezTo>
                    <a:pt x="10770" y="4730"/>
                    <a:pt x="10775" y="4730"/>
                    <a:pt x="10780" y="4720"/>
                  </a:cubicBezTo>
                  <a:cubicBezTo>
                    <a:pt x="10770" y="4715"/>
                    <a:pt x="10770" y="4704"/>
                    <a:pt x="10759" y="4704"/>
                  </a:cubicBezTo>
                  <a:cubicBezTo>
                    <a:pt x="10743" y="4704"/>
                    <a:pt x="10733" y="4715"/>
                    <a:pt x="10717" y="4715"/>
                  </a:cubicBezTo>
                  <a:cubicBezTo>
                    <a:pt x="10717" y="4720"/>
                    <a:pt x="10717" y="4720"/>
                    <a:pt x="10717" y="4725"/>
                  </a:cubicBezTo>
                  <a:cubicBezTo>
                    <a:pt x="10701" y="4757"/>
                    <a:pt x="10701" y="4757"/>
                    <a:pt x="10701" y="4757"/>
                  </a:cubicBezTo>
                  <a:cubicBezTo>
                    <a:pt x="10733" y="4783"/>
                    <a:pt x="10764" y="4794"/>
                    <a:pt x="10807" y="4799"/>
                  </a:cubicBezTo>
                  <a:cubicBezTo>
                    <a:pt x="10823" y="4804"/>
                    <a:pt x="10828" y="4810"/>
                    <a:pt x="10844" y="4810"/>
                  </a:cubicBezTo>
                  <a:cubicBezTo>
                    <a:pt x="10849" y="4810"/>
                    <a:pt x="10854" y="4804"/>
                    <a:pt x="10859" y="4804"/>
                  </a:cubicBezTo>
                  <a:cubicBezTo>
                    <a:pt x="10875" y="4804"/>
                    <a:pt x="10886" y="4820"/>
                    <a:pt x="10902" y="4825"/>
                  </a:cubicBezTo>
                  <a:lnTo>
                    <a:pt x="10902" y="4820"/>
                  </a:lnTo>
                  <a:cubicBezTo>
                    <a:pt x="10902" y="4804"/>
                    <a:pt x="10891" y="4794"/>
                    <a:pt x="10875" y="4789"/>
                  </a:cubicBezTo>
                  <a:cubicBezTo>
                    <a:pt x="10865" y="4783"/>
                    <a:pt x="10870" y="4767"/>
                    <a:pt x="10865" y="4762"/>
                  </a:cubicBezTo>
                  <a:cubicBezTo>
                    <a:pt x="10849" y="4746"/>
                    <a:pt x="10833" y="4762"/>
                    <a:pt x="10812" y="4757"/>
                  </a:cubicBezTo>
                  <a:cubicBezTo>
                    <a:pt x="10791" y="4757"/>
                    <a:pt x="10780" y="4746"/>
                    <a:pt x="10764" y="4736"/>
                  </a:cubicBezTo>
                  <a:close/>
                  <a:moveTo>
                    <a:pt x="10664" y="4625"/>
                  </a:moveTo>
                  <a:lnTo>
                    <a:pt x="10664" y="4625"/>
                  </a:lnTo>
                  <a:cubicBezTo>
                    <a:pt x="10670" y="4646"/>
                    <a:pt x="10680" y="4657"/>
                    <a:pt x="10680" y="4678"/>
                  </a:cubicBezTo>
                  <a:cubicBezTo>
                    <a:pt x="10654" y="4662"/>
                    <a:pt x="10633" y="4672"/>
                    <a:pt x="10606" y="4657"/>
                  </a:cubicBezTo>
                  <a:cubicBezTo>
                    <a:pt x="10590" y="4651"/>
                    <a:pt x="10590" y="4635"/>
                    <a:pt x="10575" y="4635"/>
                  </a:cubicBezTo>
                  <a:cubicBezTo>
                    <a:pt x="10548" y="4630"/>
                    <a:pt x="10543" y="4614"/>
                    <a:pt x="10527" y="4599"/>
                  </a:cubicBezTo>
                  <a:cubicBezTo>
                    <a:pt x="10527" y="4588"/>
                    <a:pt x="10516" y="4588"/>
                    <a:pt x="10516" y="4583"/>
                  </a:cubicBezTo>
                  <a:cubicBezTo>
                    <a:pt x="10516" y="4578"/>
                    <a:pt x="10516" y="4578"/>
                    <a:pt x="10516" y="4572"/>
                  </a:cubicBezTo>
                  <a:cubicBezTo>
                    <a:pt x="10522" y="4578"/>
                    <a:pt x="10527" y="4578"/>
                    <a:pt x="10532" y="4572"/>
                  </a:cubicBezTo>
                  <a:cubicBezTo>
                    <a:pt x="10527" y="4562"/>
                    <a:pt x="10527" y="4562"/>
                    <a:pt x="10527" y="4562"/>
                  </a:cubicBezTo>
                  <a:cubicBezTo>
                    <a:pt x="10532" y="4556"/>
                    <a:pt x="10532" y="4556"/>
                    <a:pt x="10532" y="4556"/>
                  </a:cubicBezTo>
                  <a:cubicBezTo>
                    <a:pt x="10548" y="4572"/>
                    <a:pt x="10559" y="4583"/>
                    <a:pt x="10580" y="4593"/>
                  </a:cubicBezTo>
                  <a:cubicBezTo>
                    <a:pt x="10601" y="4599"/>
                    <a:pt x="10606" y="4614"/>
                    <a:pt x="10622" y="4614"/>
                  </a:cubicBezTo>
                  <a:cubicBezTo>
                    <a:pt x="10633" y="4614"/>
                    <a:pt x="10638" y="4614"/>
                    <a:pt x="10643" y="4614"/>
                  </a:cubicBezTo>
                  <a:cubicBezTo>
                    <a:pt x="10648" y="4614"/>
                    <a:pt x="10659" y="4620"/>
                    <a:pt x="10664" y="4625"/>
                  </a:cubicBezTo>
                  <a:close/>
                  <a:moveTo>
                    <a:pt x="10290" y="4351"/>
                  </a:moveTo>
                  <a:lnTo>
                    <a:pt x="10290" y="4351"/>
                  </a:lnTo>
                  <a:cubicBezTo>
                    <a:pt x="10274" y="4356"/>
                    <a:pt x="10263" y="4356"/>
                    <a:pt x="10242" y="4356"/>
                  </a:cubicBezTo>
                  <a:cubicBezTo>
                    <a:pt x="10237" y="4356"/>
                    <a:pt x="10232" y="4356"/>
                    <a:pt x="10226" y="4356"/>
                  </a:cubicBezTo>
                  <a:cubicBezTo>
                    <a:pt x="10226" y="4367"/>
                    <a:pt x="10226" y="4372"/>
                    <a:pt x="10226" y="4382"/>
                  </a:cubicBezTo>
                  <a:cubicBezTo>
                    <a:pt x="10226" y="4382"/>
                    <a:pt x="10226" y="4382"/>
                    <a:pt x="10232" y="4382"/>
                  </a:cubicBezTo>
                  <a:cubicBezTo>
                    <a:pt x="10248" y="4382"/>
                    <a:pt x="10253" y="4367"/>
                    <a:pt x="10269" y="4367"/>
                  </a:cubicBezTo>
                  <a:cubicBezTo>
                    <a:pt x="10290" y="4367"/>
                    <a:pt x="10295" y="4382"/>
                    <a:pt x="10311" y="4393"/>
                  </a:cubicBezTo>
                  <a:cubicBezTo>
                    <a:pt x="10337" y="4414"/>
                    <a:pt x="10353" y="4430"/>
                    <a:pt x="10358" y="4461"/>
                  </a:cubicBezTo>
                  <a:cubicBezTo>
                    <a:pt x="10337" y="4456"/>
                    <a:pt x="10337" y="4456"/>
                    <a:pt x="10337" y="4456"/>
                  </a:cubicBezTo>
                  <a:cubicBezTo>
                    <a:pt x="10353" y="4472"/>
                    <a:pt x="10427" y="4572"/>
                    <a:pt x="10385" y="4498"/>
                  </a:cubicBezTo>
                  <a:cubicBezTo>
                    <a:pt x="10422" y="4509"/>
                    <a:pt x="10427" y="4546"/>
                    <a:pt x="10464" y="4551"/>
                  </a:cubicBezTo>
                  <a:lnTo>
                    <a:pt x="10469" y="4546"/>
                  </a:lnTo>
                  <a:cubicBezTo>
                    <a:pt x="10469" y="4535"/>
                    <a:pt x="10459" y="4535"/>
                    <a:pt x="10453" y="4525"/>
                  </a:cubicBezTo>
                  <a:cubicBezTo>
                    <a:pt x="10443" y="4493"/>
                    <a:pt x="10422" y="4477"/>
                    <a:pt x="10385" y="4477"/>
                  </a:cubicBezTo>
                  <a:cubicBezTo>
                    <a:pt x="10385" y="4446"/>
                    <a:pt x="10369" y="4430"/>
                    <a:pt x="10342" y="4403"/>
                  </a:cubicBezTo>
                  <a:cubicBezTo>
                    <a:pt x="10321" y="4388"/>
                    <a:pt x="10316" y="4367"/>
                    <a:pt x="10290" y="4351"/>
                  </a:cubicBezTo>
                  <a:close/>
                  <a:moveTo>
                    <a:pt x="9979" y="4145"/>
                  </a:moveTo>
                  <a:lnTo>
                    <a:pt x="9979" y="4145"/>
                  </a:lnTo>
                  <a:cubicBezTo>
                    <a:pt x="9968" y="4145"/>
                    <a:pt x="9957" y="4156"/>
                    <a:pt x="9947" y="4156"/>
                  </a:cubicBezTo>
                  <a:cubicBezTo>
                    <a:pt x="9947" y="4161"/>
                    <a:pt x="9942" y="4161"/>
                    <a:pt x="9942" y="4161"/>
                  </a:cubicBezTo>
                  <a:cubicBezTo>
                    <a:pt x="9942" y="4171"/>
                    <a:pt x="9952" y="4171"/>
                    <a:pt x="9963" y="4177"/>
                  </a:cubicBezTo>
                  <a:cubicBezTo>
                    <a:pt x="9973" y="4187"/>
                    <a:pt x="9979" y="4192"/>
                    <a:pt x="9984" y="4208"/>
                  </a:cubicBezTo>
                  <a:cubicBezTo>
                    <a:pt x="9989" y="4203"/>
                    <a:pt x="9994" y="4198"/>
                    <a:pt x="10000" y="4198"/>
                  </a:cubicBezTo>
                  <a:cubicBezTo>
                    <a:pt x="10026" y="4198"/>
                    <a:pt x="10052" y="4208"/>
                    <a:pt x="10052" y="4229"/>
                  </a:cubicBezTo>
                  <a:cubicBezTo>
                    <a:pt x="10052" y="4235"/>
                    <a:pt x="10052" y="4240"/>
                    <a:pt x="10047" y="4240"/>
                  </a:cubicBezTo>
                  <a:cubicBezTo>
                    <a:pt x="10058" y="4245"/>
                    <a:pt x="10063" y="4256"/>
                    <a:pt x="10063" y="4266"/>
                  </a:cubicBezTo>
                  <a:cubicBezTo>
                    <a:pt x="10063" y="4266"/>
                    <a:pt x="10063" y="4266"/>
                    <a:pt x="10068" y="4266"/>
                  </a:cubicBezTo>
                  <a:cubicBezTo>
                    <a:pt x="10084" y="4266"/>
                    <a:pt x="10089" y="4250"/>
                    <a:pt x="10110" y="4245"/>
                  </a:cubicBezTo>
                  <a:cubicBezTo>
                    <a:pt x="10100" y="4235"/>
                    <a:pt x="10089" y="4229"/>
                    <a:pt x="10079" y="4219"/>
                  </a:cubicBezTo>
                  <a:cubicBezTo>
                    <a:pt x="10073" y="4208"/>
                    <a:pt x="10079" y="4187"/>
                    <a:pt x="10063" y="4182"/>
                  </a:cubicBezTo>
                  <a:cubicBezTo>
                    <a:pt x="10042" y="4177"/>
                    <a:pt x="10026" y="4182"/>
                    <a:pt x="10005" y="4171"/>
                  </a:cubicBezTo>
                  <a:cubicBezTo>
                    <a:pt x="9994" y="4166"/>
                    <a:pt x="9994" y="4145"/>
                    <a:pt x="9979" y="4145"/>
                  </a:cubicBezTo>
                  <a:close/>
                  <a:moveTo>
                    <a:pt x="9868" y="4145"/>
                  </a:moveTo>
                  <a:lnTo>
                    <a:pt x="9868" y="4145"/>
                  </a:lnTo>
                  <a:cubicBezTo>
                    <a:pt x="9862" y="4145"/>
                    <a:pt x="9862" y="4145"/>
                    <a:pt x="9857" y="4145"/>
                  </a:cubicBezTo>
                  <a:cubicBezTo>
                    <a:pt x="9868" y="4156"/>
                    <a:pt x="9868" y="4156"/>
                    <a:pt x="9868" y="4166"/>
                  </a:cubicBezTo>
                  <a:cubicBezTo>
                    <a:pt x="9841" y="4171"/>
                    <a:pt x="9852" y="4140"/>
                    <a:pt x="9836" y="4140"/>
                  </a:cubicBezTo>
                  <a:cubicBezTo>
                    <a:pt x="9831" y="4140"/>
                    <a:pt x="9831" y="4145"/>
                    <a:pt x="9826" y="4145"/>
                  </a:cubicBezTo>
                  <a:cubicBezTo>
                    <a:pt x="9826" y="4156"/>
                    <a:pt x="9826" y="4156"/>
                    <a:pt x="9826" y="4156"/>
                  </a:cubicBezTo>
                  <a:cubicBezTo>
                    <a:pt x="9826" y="4161"/>
                    <a:pt x="9831" y="4166"/>
                    <a:pt x="9836" y="4171"/>
                  </a:cubicBezTo>
                  <a:cubicBezTo>
                    <a:pt x="9841" y="4177"/>
                    <a:pt x="9841" y="4187"/>
                    <a:pt x="9852" y="4187"/>
                  </a:cubicBezTo>
                  <a:cubicBezTo>
                    <a:pt x="9857" y="4187"/>
                    <a:pt x="9862" y="4182"/>
                    <a:pt x="9868" y="4182"/>
                  </a:cubicBezTo>
                  <a:cubicBezTo>
                    <a:pt x="9873" y="4182"/>
                    <a:pt x="9873" y="4187"/>
                    <a:pt x="9884" y="4187"/>
                  </a:cubicBezTo>
                  <a:cubicBezTo>
                    <a:pt x="9889" y="4187"/>
                    <a:pt x="9894" y="4182"/>
                    <a:pt x="9905" y="4187"/>
                  </a:cubicBezTo>
                  <a:cubicBezTo>
                    <a:pt x="9905" y="4171"/>
                    <a:pt x="9894" y="4161"/>
                    <a:pt x="9884" y="4161"/>
                  </a:cubicBezTo>
                  <a:cubicBezTo>
                    <a:pt x="9878" y="4156"/>
                    <a:pt x="9878" y="4145"/>
                    <a:pt x="9868" y="4145"/>
                  </a:cubicBezTo>
                  <a:close/>
                  <a:moveTo>
                    <a:pt x="17437" y="6455"/>
                  </a:moveTo>
                  <a:lnTo>
                    <a:pt x="17437" y="6455"/>
                  </a:lnTo>
                  <a:cubicBezTo>
                    <a:pt x="17426" y="6455"/>
                    <a:pt x="17410" y="6471"/>
                    <a:pt x="17389" y="6471"/>
                  </a:cubicBezTo>
                  <a:cubicBezTo>
                    <a:pt x="17295" y="6471"/>
                    <a:pt x="17247" y="6508"/>
                    <a:pt x="17152" y="6508"/>
                  </a:cubicBezTo>
                  <a:cubicBezTo>
                    <a:pt x="17131" y="6508"/>
                    <a:pt x="17120" y="6513"/>
                    <a:pt x="17099" y="6508"/>
                  </a:cubicBezTo>
                  <a:cubicBezTo>
                    <a:pt x="17089" y="6508"/>
                    <a:pt x="17084" y="6497"/>
                    <a:pt x="17078" y="6497"/>
                  </a:cubicBezTo>
                  <a:cubicBezTo>
                    <a:pt x="17041" y="6497"/>
                    <a:pt x="17020" y="6503"/>
                    <a:pt x="16988" y="6503"/>
                  </a:cubicBezTo>
                  <a:cubicBezTo>
                    <a:pt x="16978" y="6497"/>
                    <a:pt x="16978" y="6487"/>
                    <a:pt x="16967" y="6487"/>
                  </a:cubicBezTo>
                  <a:cubicBezTo>
                    <a:pt x="16936" y="6487"/>
                    <a:pt x="16915" y="6503"/>
                    <a:pt x="16878" y="6503"/>
                  </a:cubicBezTo>
                  <a:cubicBezTo>
                    <a:pt x="16846" y="6503"/>
                    <a:pt x="16846" y="6503"/>
                    <a:pt x="16846" y="6503"/>
                  </a:cubicBezTo>
                  <a:cubicBezTo>
                    <a:pt x="16830" y="6503"/>
                    <a:pt x="16825" y="6508"/>
                    <a:pt x="16809" y="6508"/>
                  </a:cubicBezTo>
                  <a:cubicBezTo>
                    <a:pt x="16778" y="6508"/>
                    <a:pt x="16767" y="6497"/>
                    <a:pt x="16735" y="6487"/>
                  </a:cubicBezTo>
                  <a:cubicBezTo>
                    <a:pt x="16698" y="6476"/>
                    <a:pt x="16677" y="6476"/>
                    <a:pt x="16640" y="6460"/>
                  </a:cubicBezTo>
                  <a:cubicBezTo>
                    <a:pt x="16609" y="6450"/>
                    <a:pt x="16588" y="6445"/>
                    <a:pt x="16556" y="6429"/>
                  </a:cubicBezTo>
                  <a:cubicBezTo>
                    <a:pt x="16530" y="6418"/>
                    <a:pt x="16519" y="6402"/>
                    <a:pt x="16498" y="6381"/>
                  </a:cubicBezTo>
                  <a:cubicBezTo>
                    <a:pt x="16493" y="6376"/>
                    <a:pt x="16493" y="6360"/>
                    <a:pt x="16482" y="6360"/>
                  </a:cubicBezTo>
                  <a:cubicBezTo>
                    <a:pt x="16451" y="6360"/>
                    <a:pt x="16440" y="6376"/>
                    <a:pt x="16414" y="6387"/>
                  </a:cubicBezTo>
                  <a:cubicBezTo>
                    <a:pt x="16403" y="6387"/>
                    <a:pt x="16403" y="6381"/>
                    <a:pt x="16392" y="6376"/>
                  </a:cubicBezTo>
                  <a:cubicBezTo>
                    <a:pt x="16371" y="6365"/>
                    <a:pt x="16361" y="6371"/>
                    <a:pt x="16340" y="6365"/>
                  </a:cubicBezTo>
                  <a:cubicBezTo>
                    <a:pt x="16313" y="6360"/>
                    <a:pt x="16297" y="6355"/>
                    <a:pt x="16271" y="6355"/>
                  </a:cubicBezTo>
                  <a:cubicBezTo>
                    <a:pt x="16240" y="6355"/>
                    <a:pt x="16240" y="6355"/>
                    <a:pt x="16240" y="6355"/>
                  </a:cubicBezTo>
                  <a:cubicBezTo>
                    <a:pt x="16224" y="6355"/>
                    <a:pt x="16203" y="6360"/>
                    <a:pt x="16203" y="6344"/>
                  </a:cubicBezTo>
                  <a:cubicBezTo>
                    <a:pt x="16203" y="6339"/>
                    <a:pt x="16208" y="6334"/>
                    <a:pt x="16208" y="6329"/>
                  </a:cubicBezTo>
                  <a:cubicBezTo>
                    <a:pt x="16208" y="6323"/>
                    <a:pt x="16203" y="6323"/>
                    <a:pt x="16203" y="6318"/>
                  </a:cubicBezTo>
                  <a:cubicBezTo>
                    <a:pt x="16203" y="6302"/>
                    <a:pt x="16218" y="6297"/>
                    <a:pt x="16229" y="6286"/>
                  </a:cubicBezTo>
                  <a:cubicBezTo>
                    <a:pt x="16240" y="6271"/>
                    <a:pt x="16245" y="6260"/>
                    <a:pt x="16261" y="6249"/>
                  </a:cubicBezTo>
                  <a:cubicBezTo>
                    <a:pt x="16240" y="6249"/>
                    <a:pt x="16229" y="6249"/>
                    <a:pt x="16203" y="6244"/>
                  </a:cubicBezTo>
                  <a:cubicBezTo>
                    <a:pt x="16203" y="6249"/>
                    <a:pt x="16203" y="6255"/>
                    <a:pt x="16203" y="6260"/>
                  </a:cubicBezTo>
                  <a:cubicBezTo>
                    <a:pt x="16208" y="6286"/>
                    <a:pt x="16208" y="6286"/>
                    <a:pt x="16208" y="6286"/>
                  </a:cubicBezTo>
                  <a:cubicBezTo>
                    <a:pt x="16203" y="6302"/>
                    <a:pt x="16187" y="6308"/>
                    <a:pt x="16171" y="6308"/>
                  </a:cubicBezTo>
                  <a:cubicBezTo>
                    <a:pt x="16171" y="6318"/>
                    <a:pt x="16171" y="6318"/>
                    <a:pt x="16171" y="6318"/>
                  </a:cubicBezTo>
                  <a:cubicBezTo>
                    <a:pt x="16171" y="6355"/>
                    <a:pt x="16208" y="6344"/>
                    <a:pt x="16134" y="6344"/>
                  </a:cubicBezTo>
                  <a:cubicBezTo>
                    <a:pt x="16123" y="6344"/>
                    <a:pt x="16123" y="6329"/>
                    <a:pt x="16123" y="6318"/>
                  </a:cubicBezTo>
                  <a:cubicBezTo>
                    <a:pt x="16113" y="6323"/>
                    <a:pt x="16108" y="6323"/>
                    <a:pt x="16102" y="6329"/>
                  </a:cubicBezTo>
                  <a:cubicBezTo>
                    <a:pt x="16102" y="6329"/>
                    <a:pt x="16102" y="6334"/>
                    <a:pt x="16102" y="6339"/>
                  </a:cubicBezTo>
                  <a:cubicBezTo>
                    <a:pt x="16102" y="6355"/>
                    <a:pt x="16081" y="6355"/>
                    <a:pt x="16065" y="6360"/>
                  </a:cubicBezTo>
                  <a:cubicBezTo>
                    <a:pt x="16034" y="6371"/>
                    <a:pt x="16013" y="6371"/>
                    <a:pt x="15981" y="6371"/>
                  </a:cubicBezTo>
                  <a:cubicBezTo>
                    <a:pt x="15944" y="6371"/>
                    <a:pt x="15923" y="6360"/>
                    <a:pt x="15881" y="6360"/>
                  </a:cubicBezTo>
                  <a:cubicBezTo>
                    <a:pt x="15844" y="6360"/>
                    <a:pt x="15844" y="6360"/>
                    <a:pt x="15844" y="6360"/>
                  </a:cubicBezTo>
                  <a:cubicBezTo>
                    <a:pt x="15818" y="6360"/>
                    <a:pt x="15802" y="6344"/>
                    <a:pt x="15781" y="6334"/>
                  </a:cubicBezTo>
                  <a:cubicBezTo>
                    <a:pt x="15760" y="6329"/>
                    <a:pt x="15749" y="6329"/>
                    <a:pt x="15728" y="6318"/>
                  </a:cubicBezTo>
                  <a:cubicBezTo>
                    <a:pt x="15717" y="6318"/>
                    <a:pt x="15717" y="6302"/>
                    <a:pt x="15707" y="6302"/>
                  </a:cubicBezTo>
                  <a:cubicBezTo>
                    <a:pt x="15691" y="6302"/>
                    <a:pt x="15686" y="6318"/>
                    <a:pt x="15675" y="6318"/>
                  </a:cubicBezTo>
                  <a:cubicBezTo>
                    <a:pt x="15643" y="6318"/>
                    <a:pt x="15643" y="6318"/>
                    <a:pt x="15643" y="6318"/>
                  </a:cubicBezTo>
                  <a:cubicBezTo>
                    <a:pt x="15601" y="6318"/>
                    <a:pt x="15580" y="6292"/>
                    <a:pt x="15538" y="6292"/>
                  </a:cubicBezTo>
                  <a:cubicBezTo>
                    <a:pt x="15480" y="6292"/>
                    <a:pt x="15459" y="6334"/>
                    <a:pt x="15401" y="6334"/>
                  </a:cubicBezTo>
                  <a:cubicBezTo>
                    <a:pt x="15375" y="6334"/>
                    <a:pt x="15375" y="6334"/>
                    <a:pt x="15375" y="6334"/>
                  </a:cubicBezTo>
                  <a:cubicBezTo>
                    <a:pt x="15348" y="6334"/>
                    <a:pt x="15343" y="6365"/>
                    <a:pt x="15322" y="6365"/>
                  </a:cubicBezTo>
                  <a:cubicBezTo>
                    <a:pt x="15306" y="6365"/>
                    <a:pt x="15301" y="6355"/>
                    <a:pt x="15285" y="6350"/>
                  </a:cubicBezTo>
                  <a:cubicBezTo>
                    <a:pt x="15264" y="6339"/>
                    <a:pt x="15248" y="6339"/>
                    <a:pt x="15221" y="6339"/>
                  </a:cubicBezTo>
                  <a:cubicBezTo>
                    <a:pt x="15195" y="6339"/>
                    <a:pt x="15185" y="6360"/>
                    <a:pt x="15164" y="6360"/>
                  </a:cubicBezTo>
                  <a:cubicBezTo>
                    <a:pt x="15132" y="6360"/>
                    <a:pt x="15132" y="6360"/>
                    <a:pt x="15132" y="6360"/>
                  </a:cubicBezTo>
                  <a:cubicBezTo>
                    <a:pt x="15127" y="6355"/>
                    <a:pt x="15127" y="6355"/>
                    <a:pt x="15127" y="6355"/>
                  </a:cubicBezTo>
                  <a:cubicBezTo>
                    <a:pt x="15090" y="6365"/>
                    <a:pt x="15074" y="6381"/>
                    <a:pt x="15037" y="6381"/>
                  </a:cubicBezTo>
                  <a:cubicBezTo>
                    <a:pt x="15016" y="6381"/>
                    <a:pt x="15005" y="6381"/>
                    <a:pt x="14984" y="6381"/>
                  </a:cubicBezTo>
                  <a:cubicBezTo>
                    <a:pt x="14958" y="6381"/>
                    <a:pt x="14947" y="6387"/>
                    <a:pt x="14921" y="6387"/>
                  </a:cubicBezTo>
                  <a:cubicBezTo>
                    <a:pt x="14905" y="6387"/>
                    <a:pt x="14895" y="6376"/>
                    <a:pt x="14879" y="6376"/>
                  </a:cubicBezTo>
                  <a:cubicBezTo>
                    <a:pt x="14757" y="6376"/>
                    <a:pt x="14757" y="6376"/>
                    <a:pt x="14757" y="6376"/>
                  </a:cubicBezTo>
                  <a:cubicBezTo>
                    <a:pt x="14647" y="6397"/>
                    <a:pt x="14647" y="6397"/>
                    <a:pt x="14647" y="6397"/>
                  </a:cubicBezTo>
                  <a:cubicBezTo>
                    <a:pt x="14636" y="6397"/>
                    <a:pt x="14631" y="6392"/>
                    <a:pt x="14615" y="6392"/>
                  </a:cubicBezTo>
                  <a:cubicBezTo>
                    <a:pt x="14520" y="6418"/>
                    <a:pt x="14520" y="6418"/>
                    <a:pt x="14520" y="6418"/>
                  </a:cubicBezTo>
                  <a:cubicBezTo>
                    <a:pt x="14425" y="6418"/>
                    <a:pt x="14425" y="6418"/>
                    <a:pt x="14425" y="6418"/>
                  </a:cubicBezTo>
                  <a:cubicBezTo>
                    <a:pt x="14378" y="6418"/>
                    <a:pt x="14362" y="6450"/>
                    <a:pt x="14320" y="6466"/>
                  </a:cubicBezTo>
                  <a:cubicBezTo>
                    <a:pt x="14272" y="6492"/>
                    <a:pt x="14240" y="6487"/>
                    <a:pt x="14188" y="6497"/>
                  </a:cubicBezTo>
                  <a:cubicBezTo>
                    <a:pt x="14161" y="6503"/>
                    <a:pt x="14151" y="6508"/>
                    <a:pt x="14130" y="6508"/>
                  </a:cubicBezTo>
                  <a:cubicBezTo>
                    <a:pt x="14114" y="6508"/>
                    <a:pt x="14103" y="6508"/>
                    <a:pt x="14088" y="6508"/>
                  </a:cubicBezTo>
                  <a:cubicBezTo>
                    <a:pt x="14040" y="6508"/>
                    <a:pt x="14014" y="6513"/>
                    <a:pt x="13966" y="6513"/>
                  </a:cubicBezTo>
                  <a:cubicBezTo>
                    <a:pt x="13945" y="6513"/>
                    <a:pt x="13945" y="6487"/>
                    <a:pt x="13945" y="6466"/>
                  </a:cubicBezTo>
                  <a:cubicBezTo>
                    <a:pt x="13908" y="6466"/>
                    <a:pt x="13887" y="6450"/>
                    <a:pt x="13855" y="6450"/>
                  </a:cubicBezTo>
                  <a:cubicBezTo>
                    <a:pt x="13829" y="6450"/>
                    <a:pt x="13818" y="6460"/>
                    <a:pt x="13797" y="6460"/>
                  </a:cubicBezTo>
                  <a:cubicBezTo>
                    <a:pt x="13787" y="6460"/>
                    <a:pt x="13787" y="6460"/>
                    <a:pt x="13787" y="6460"/>
                  </a:cubicBezTo>
                  <a:cubicBezTo>
                    <a:pt x="13771" y="6460"/>
                    <a:pt x="13766" y="6455"/>
                    <a:pt x="13750" y="6455"/>
                  </a:cubicBezTo>
                  <a:cubicBezTo>
                    <a:pt x="13750" y="6455"/>
                    <a:pt x="13750" y="6460"/>
                    <a:pt x="13745" y="6460"/>
                  </a:cubicBezTo>
                  <a:cubicBezTo>
                    <a:pt x="13745" y="6471"/>
                    <a:pt x="13745" y="6471"/>
                    <a:pt x="13745" y="6471"/>
                  </a:cubicBezTo>
                  <a:cubicBezTo>
                    <a:pt x="13734" y="6471"/>
                    <a:pt x="13734" y="6471"/>
                    <a:pt x="13734" y="6471"/>
                  </a:cubicBezTo>
                  <a:cubicBezTo>
                    <a:pt x="13729" y="6471"/>
                    <a:pt x="13723" y="6460"/>
                    <a:pt x="13723" y="6455"/>
                  </a:cubicBezTo>
                  <a:cubicBezTo>
                    <a:pt x="13692" y="6455"/>
                    <a:pt x="13692" y="6455"/>
                    <a:pt x="13692" y="6455"/>
                  </a:cubicBezTo>
                  <a:cubicBezTo>
                    <a:pt x="13687" y="6455"/>
                    <a:pt x="13681" y="6455"/>
                    <a:pt x="13676" y="6455"/>
                  </a:cubicBezTo>
                  <a:cubicBezTo>
                    <a:pt x="13671" y="6455"/>
                    <a:pt x="13666" y="6450"/>
                    <a:pt x="13660" y="6450"/>
                  </a:cubicBezTo>
                  <a:cubicBezTo>
                    <a:pt x="13639" y="6450"/>
                    <a:pt x="13634" y="6466"/>
                    <a:pt x="13623" y="6482"/>
                  </a:cubicBezTo>
                  <a:cubicBezTo>
                    <a:pt x="13613" y="6508"/>
                    <a:pt x="13602" y="6524"/>
                    <a:pt x="13581" y="6540"/>
                  </a:cubicBezTo>
                  <a:cubicBezTo>
                    <a:pt x="13549" y="6576"/>
                    <a:pt x="13512" y="6576"/>
                    <a:pt x="13470" y="6576"/>
                  </a:cubicBezTo>
                  <a:cubicBezTo>
                    <a:pt x="13433" y="6576"/>
                    <a:pt x="13412" y="6561"/>
                    <a:pt x="13381" y="6561"/>
                  </a:cubicBezTo>
                  <a:cubicBezTo>
                    <a:pt x="13333" y="6561"/>
                    <a:pt x="13307" y="6582"/>
                    <a:pt x="13259" y="6582"/>
                  </a:cubicBezTo>
                  <a:cubicBezTo>
                    <a:pt x="13238" y="6582"/>
                    <a:pt x="13228" y="6571"/>
                    <a:pt x="13207" y="6571"/>
                  </a:cubicBezTo>
                  <a:cubicBezTo>
                    <a:pt x="13186" y="6571"/>
                    <a:pt x="13175" y="6587"/>
                    <a:pt x="13149" y="6587"/>
                  </a:cubicBezTo>
                  <a:cubicBezTo>
                    <a:pt x="13127" y="6587"/>
                    <a:pt x="13127" y="6587"/>
                    <a:pt x="13127" y="6587"/>
                  </a:cubicBezTo>
                  <a:cubicBezTo>
                    <a:pt x="13117" y="6587"/>
                    <a:pt x="13112" y="6582"/>
                    <a:pt x="13101" y="6582"/>
                  </a:cubicBezTo>
                  <a:cubicBezTo>
                    <a:pt x="13043" y="6582"/>
                    <a:pt x="13012" y="6608"/>
                    <a:pt x="12959" y="6619"/>
                  </a:cubicBezTo>
                  <a:cubicBezTo>
                    <a:pt x="12943" y="6624"/>
                    <a:pt x="12932" y="6634"/>
                    <a:pt x="12916" y="6634"/>
                  </a:cubicBezTo>
                  <a:cubicBezTo>
                    <a:pt x="12890" y="6634"/>
                    <a:pt x="12885" y="6608"/>
                    <a:pt x="12885" y="6582"/>
                  </a:cubicBezTo>
                  <a:cubicBezTo>
                    <a:pt x="12880" y="6561"/>
                    <a:pt x="12864" y="6550"/>
                    <a:pt x="12864" y="6524"/>
                  </a:cubicBezTo>
                  <a:cubicBezTo>
                    <a:pt x="12864" y="6503"/>
                    <a:pt x="12885" y="6497"/>
                    <a:pt x="12901" y="6482"/>
                  </a:cubicBezTo>
                  <a:cubicBezTo>
                    <a:pt x="12911" y="6466"/>
                    <a:pt x="12911" y="6450"/>
                    <a:pt x="12932" y="6439"/>
                  </a:cubicBezTo>
                  <a:cubicBezTo>
                    <a:pt x="12975" y="6423"/>
                    <a:pt x="12990" y="6392"/>
                    <a:pt x="13012" y="6355"/>
                  </a:cubicBezTo>
                  <a:cubicBezTo>
                    <a:pt x="13022" y="6339"/>
                    <a:pt x="13022" y="6323"/>
                    <a:pt x="13038" y="6308"/>
                  </a:cubicBezTo>
                  <a:cubicBezTo>
                    <a:pt x="13054" y="6286"/>
                    <a:pt x="13069" y="6276"/>
                    <a:pt x="13069" y="6249"/>
                  </a:cubicBezTo>
                  <a:cubicBezTo>
                    <a:pt x="13117" y="6249"/>
                    <a:pt x="13106" y="6165"/>
                    <a:pt x="13149" y="6165"/>
                  </a:cubicBezTo>
                  <a:cubicBezTo>
                    <a:pt x="13164" y="6165"/>
                    <a:pt x="13170" y="6186"/>
                    <a:pt x="13170" y="6149"/>
                  </a:cubicBezTo>
                  <a:cubicBezTo>
                    <a:pt x="13170" y="6144"/>
                    <a:pt x="13164" y="6133"/>
                    <a:pt x="13159" y="6133"/>
                  </a:cubicBezTo>
                  <a:cubicBezTo>
                    <a:pt x="13154" y="6133"/>
                    <a:pt x="13154" y="6139"/>
                    <a:pt x="13149" y="6139"/>
                  </a:cubicBezTo>
                  <a:cubicBezTo>
                    <a:pt x="13149" y="6139"/>
                    <a:pt x="13149" y="6133"/>
                    <a:pt x="13143" y="6128"/>
                  </a:cubicBezTo>
                  <a:cubicBezTo>
                    <a:pt x="13149" y="6123"/>
                    <a:pt x="13154" y="6123"/>
                    <a:pt x="13164" y="6123"/>
                  </a:cubicBezTo>
                  <a:cubicBezTo>
                    <a:pt x="13180" y="6123"/>
                    <a:pt x="13191" y="6133"/>
                    <a:pt x="13207" y="6133"/>
                  </a:cubicBezTo>
                  <a:cubicBezTo>
                    <a:pt x="13233" y="6133"/>
                    <a:pt x="13238" y="6112"/>
                    <a:pt x="13259" y="6102"/>
                  </a:cubicBezTo>
                  <a:cubicBezTo>
                    <a:pt x="13275" y="6097"/>
                    <a:pt x="13286" y="6102"/>
                    <a:pt x="13296" y="6091"/>
                  </a:cubicBezTo>
                  <a:cubicBezTo>
                    <a:pt x="13312" y="6070"/>
                    <a:pt x="13307" y="6049"/>
                    <a:pt x="13323" y="6033"/>
                  </a:cubicBezTo>
                  <a:cubicBezTo>
                    <a:pt x="13370" y="5975"/>
                    <a:pt x="13428" y="5986"/>
                    <a:pt x="13470" y="5928"/>
                  </a:cubicBezTo>
                  <a:cubicBezTo>
                    <a:pt x="13491" y="5901"/>
                    <a:pt x="13518" y="5896"/>
                    <a:pt x="13549" y="5880"/>
                  </a:cubicBezTo>
                  <a:cubicBezTo>
                    <a:pt x="13592" y="5864"/>
                    <a:pt x="13618" y="5849"/>
                    <a:pt x="13666" y="5833"/>
                  </a:cubicBezTo>
                  <a:cubicBezTo>
                    <a:pt x="13708" y="5817"/>
                    <a:pt x="13745" y="5791"/>
                    <a:pt x="13745" y="5748"/>
                  </a:cubicBezTo>
                  <a:cubicBezTo>
                    <a:pt x="13766" y="5748"/>
                    <a:pt x="13766" y="5748"/>
                    <a:pt x="13766" y="5748"/>
                  </a:cubicBezTo>
                  <a:cubicBezTo>
                    <a:pt x="13776" y="5759"/>
                    <a:pt x="13782" y="5775"/>
                    <a:pt x="13803" y="5775"/>
                  </a:cubicBezTo>
                  <a:cubicBezTo>
                    <a:pt x="13850" y="5775"/>
                    <a:pt x="13871" y="5738"/>
                    <a:pt x="13892" y="5696"/>
                  </a:cubicBezTo>
                  <a:cubicBezTo>
                    <a:pt x="13908" y="5685"/>
                    <a:pt x="13903" y="5675"/>
                    <a:pt x="13919" y="5659"/>
                  </a:cubicBezTo>
                  <a:cubicBezTo>
                    <a:pt x="13929" y="5643"/>
                    <a:pt x="13945" y="5638"/>
                    <a:pt x="13961" y="5622"/>
                  </a:cubicBezTo>
                  <a:cubicBezTo>
                    <a:pt x="13971" y="5611"/>
                    <a:pt x="13971" y="5601"/>
                    <a:pt x="13977" y="5585"/>
                  </a:cubicBezTo>
                  <a:cubicBezTo>
                    <a:pt x="13977" y="5580"/>
                    <a:pt x="13987" y="5574"/>
                    <a:pt x="13993" y="5569"/>
                  </a:cubicBezTo>
                  <a:cubicBezTo>
                    <a:pt x="14008" y="5543"/>
                    <a:pt x="13993" y="5516"/>
                    <a:pt x="14003" y="5490"/>
                  </a:cubicBezTo>
                  <a:cubicBezTo>
                    <a:pt x="14008" y="5490"/>
                    <a:pt x="14014" y="5490"/>
                    <a:pt x="14019" y="5495"/>
                  </a:cubicBezTo>
                  <a:cubicBezTo>
                    <a:pt x="14040" y="5474"/>
                    <a:pt x="14035" y="5448"/>
                    <a:pt x="14035" y="5421"/>
                  </a:cubicBezTo>
                  <a:cubicBezTo>
                    <a:pt x="14035" y="5406"/>
                    <a:pt x="14040" y="5395"/>
                    <a:pt x="14040" y="5384"/>
                  </a:cubicBezTo>
                  <a:cubicBezTo>
                    <a:pt x="14045" y="5384"/>
                    <a:pt x="14051" y="5384"/>
                    <a:pt x="14056" y="5384"/>
                  </a:cubicBezTo>
                  <a:cubicBezTo>
                    <a:pt x="14045" y="5369"/>
                    <a:pt x="14035" y="5369"/>
                    <a:pt x="14024" y="5358"/>
                  </a:cubicBezTo>
                  <a:cubicBezTo>
                    <a:pt x="14014" y="5358"/>
                    <a:pt x="14014" y="5358"/>
                    <a:pt x="14014" y="5358"/>
                  </a:cubicBezTo>
                  <a:cubicBezTo>
                    <a:pt x="14008" y="5353"/>
                    <a:pt x="14003" y="5342"/>
                    <a:pt x="14003" y="5332"/>
                  </a:cubicBezTo>
                  <a:cubicBezTo>
                    <a:pt x="14003" y="5316"/>
                    <a:pt x="14003" y="5316"/>
                    <a:pt x="14003" y="5316"/>
                  </a:cubicBezTo>
                  <a:cubicBezTo>
                    <a:pt x="14003" y="5300"/>
                    <a:pt x="13987" y="5300"/>
                    <a:pt x="13987" y="5284"/>
                  </a:cubicBezTo>
                  <a:cubicBezTo>
                    <a:pt x="13987" y="5268"/>
                    <a:pt x="14008" y="5258"/>
                    <a:pt x="14024" y="5258"/>
                  </a:cubicBezTo>
                  <a:cubicBezTo>
                    <a:pt x="14035" y="5258"/>
                    <a:pt x="14040" y="5268"/>
                    <a:pt x="14051" y="5268"/>
                  </a:cubicBezTo>
                  <a:cubicBezTo>
                    <a:pt x="14066" y="5268"/>
                    <a:pt x="14072" y="5268"/>
                    <a:pt x="14088" y="5268"/>
                  </a:cubicBezTo>
                  <a:cubicBezTo>
                    <a:pt x="14109" y="5268"/>
                    <a:pt x="14119" y="5279"/>
                    <a:pt x="14135" y="5279"/>
                  </a:cubicBezTo>
                  <a:cubicBezTo>
                    <a:pt x="14145" y="5279"/>
                    <a:pt x="14161" y="5279"/>
                    <a:pt x="14161" y="5268"/>
                  </a:cubicBezTo>
                  <a:cubicBezTo>
                    <a:pt x="14161" y="5253"/>
                    <a:pt x="14151" y="5242"/>
                    <a:pt x="14140" y="5232"/>
                  </a:cubicBezTo>
                  <a:cubicBezTo>
                    <a:pt x="14135" y="5221"/>
                    <a:pt x="14135" y="5210"/>
                    <a:pt x="14124" y="5210"/>
                  </a:cubicBezTo>
                  <a:cubicBezTo>
                    <a:pt x="14109" y="5210"/>
                    <a:pt x="14098" y="5221"/>
                    <a:pt x="14082" y="5221"/>
                  </a:cubicBezTo>
                  <a:cubicBezTo>
                    <a:pt x="14077" y="5221"/>
                    <a:pt x="14072" y="5216"/>
                    <a:pt x="14061" y="5216"/>
                  </a:cubicBezTo>
                  <a:cubicBezTo>
                    <a:pt x="14029" y="5216"/>
                    <a:pt x="14029" y="5216"/>
                    <a:pt x="14029" y="5216"/>
                  </a:cubicBezTo>
                  <a:cubicBezTo>
                    <a:pt x="14014" y="5216"/>
                    <a:pt x="14008" y="5221"/>
                    <a:pt x="13993" y="5221"/>
                  </a:cubicBezTo>
                  <a:cubicBezTo>
                    <a:pt x="13977" y="5221"/>
                    <a:pt x="13966" y="5205"/>
                    <a:pt x="13950" y="5205"/>
                  </a:cubicBezTo>
                  <a:cubicBezTo>
                    <a:pt x="13934" y="5205"/>
                    <a:pt x="13934" y="5205"/>
                    <a:pt x="13934" y="5205"/>
                  </a:cubicBezTo>
                  <a:cubicBezTo>
                    <a:pt x="13934" y="5205"/>
                    <a:pt x="13929" y="5205"/>
                    <a:pt x="13929" y="5210"/>
                  </a:cubicBezTo>
                  <a:cubicBezTo>
                    <a:pt x="13929" y="5237"/>
                    <a:pt x="13961" y="5242"/>
                    <a:pt x="13987" y="5247"/>
                  </a:cubicBezTo>
                  <a:cubicBezTo>
                    <a:pt x="13982" y="5268"/>
                    <a:pt x="13971" y="5279"/>
                    <a:pt x="13950" y="5279"/>
                  </a:cubicBezTo>
                  <a:cubicBezTo>
                    <a:pt x="13908" y="5279"/>
                    <a:pt x="13882" y="5263"/>
                    <a:pt x="13855" y="5226"/>
                  </a:cubicBezTo>
                  <a:cubicBezTo>
                    <a:pt x="13850" y="5226"/>
                    <a:pt x="13850" y="5226"/>
                    <a:pt x="13850" y="5226"/>
                  </a:cubicBezTo>
                  <a:cubicBezTo>
                    <a:pt x="13850" y="5242"/>
                    <a:pt x="13850" y="5242"/>
                    <a:pt x="13850" y="5242"/>
                  </a:cubicBezTo>
                  <a:cubicBezTo>
                    <a:pt x="13850" y="5253"/>
                    <a:pt x="13861" y="5279"/>
                    <a:pt x="13855" y="5274"/>
                  </a:cubicBezTo>
                  <a:cubicBezTo>
                    <a:pt x="13818" y="5263"/>
                    <a:pt x="13792" y="5268"/>
                    <a:pt x="13760" y="5247"/>
                  </a:cubicBezTo>
                  <a:cubicBezTo>
                    <a:pt x="13745" y="5232"/>
                    <a:pt x="13745" y="5216"/>
                    <a:pt x="13745" y="5200"/>
                  </a:cubicBezTo>
                  <a:cubicBezTo>
                    <a:pt x="13745" y="5142"/>
                    <a:pt x="13834" y="5142"/>
                    <a:pt x="13834" y="5084"/>
                  </a:cubicBezTo>
                  <a:cubicBezTo>
                    <a:pt x="13834" y="5063"/>
                    <a:pt x="13808" y="5057"/>
                    <a:pt x="13787" y="5052"/>
                  </a:cubicBezTo>
                  <a:cubicBezTo>
                    <a:pt x="13782" y="5047"/>
                    <a:pt x="13776" y="5052"/>
                    <a:pt x="13766" y="5047"/>
                  </a:cubicBezTo>
                  <a:cubicBezTo>
                    <a:pt x="13760" y="5036"/>
                    <a:pt x="13760" y="5021"/>
                    <a:pt x="13745" y="5021"/>
                  </a:cubicBezTo>
                  <a:cubicBezTo>
                    <a:pt x="13729" y="5021"/>
                    <a:pt x="13723" y="5036"/>
                    <a:pt x="13713" y="5052"/>
                  </a:cubicBezTo>
                  <a:cubicBezTo>
                    <a:pt x="13702" y="5047"/>
                    <a:pt x="13702" y="5031"/>
                    <a:pt x="13702" y="5021"/>
                  </a:cubicBezTo>
                  <a:cubicBezTo>
                    <a:pt x="13697" y="5021"/>
                    <a:pt x="13692" y="5021"/>
                    <a:pt x="13687" y="5021"/>
                  </a:cubicBezTo>
                  <a:cubicBezTo>
                    <a:pt x="13671" y="5021"/>
                    <a:pt x="13671" y="5005"/>
                    <a:pt x="13671" y="4989"/>
                  </a:cubicBezTo>
                  <a:cubicBezTo>
                    <a:pt x="13671" y="4968"/>
                    <a:pt x="13702" y="4973"/>
                    <a:pt x="13713" y="4947"/>
                  </a:cubicBezTo>
                  <a:cubicBezTo>
                    <a:pt x="13687" y="4952"/>
                    <a:pt x="13676" y="4973"/>
                    <a:pt x="13655" y="4973"/>
                  </a:cubicBezTo>
                  <a:cubicBezTo>
                    <a:pt x="13639" y="4973"/>
                    <a:pt x="13639" y="4952"/>
                    <a:pt x="13629" y="4941"/>
                  </a:cubicBezTo>
                  <a:cubicBezTo>
                    <a:pt x="13613" y="4926"/>
                    <a:pt x="13597" y="4926"/>
                    <a:pt x="13571" y="4926"/>
                  </a:cubicBezTo>
                  <a:cubicBezTo>
                    <a:pt x="13528" y="4926"/>
                    <a:pt x="13502" y="4931"/>
                    <a:pt x="13465" y="4952"/>
                  </a:cubicBezTo>
                  <a:cubicBezTo>
                    <a:pt x="13444" y="4957"/>
                    <a:pt x="13428" y="4952"/>
                    <a:pt x="13418" y="4963"/>
                  </a:cubicBezTo>
                  <a:cubicBezTo>
                    <a:pt x="13412" y="4968"/>
                    <a:pt x="13418" y="4973"/>
                    <a:pt x="13412" y="4978"/>
                  </a:cubicBezTo>
                  <a:cubicBezTo>
                    <a:pt x="13402" y="4994"/>
                    <a:pt x="13391" y="4989"/>
                    <a:pt x="13375" y="4989"/>
                  </a:cubicBezTo>
                  <a:cubicBezTo>
                    <a:pt x="13370" y="4989"/>
                    <a:pt x="13365" y="4989"/>
                    <a:pt x="13360" y="4989"/>
                  </a:cubicBezTo>
                  <a:cubicBezTo>
                    <a:pt x="13360" y="4999"/>
                    <a:pt x="13354" y="5010"/>
                    <a:pt x="13344" y="5010"/>
                  </a:cubicBezTo>
                  <a:cubicBezTo>
                    <a:pt x="13296" y="5010"/>
                    <a:pt x="13270" y="4973"/>
                    <a:pt x="13222" y="4973"/>
                  </a:cubicBezTo>
                  <a:cubicBezTo>
                    <a:pt x="13191" y="4973"/>
                    <a:pt x="13175" y="4973"/>
                    <a:pt x="13143" y="4973"/>
                  </a:cubicBezTo>
                  <a:cubicBezTo>
                    <a:pt x="13138" y="4973"/>
                    <a:pt x="13133" y="4973"/>
                    <a:pt x="13127" y="4973"/>
                  </a:cubicBezTo>
                  <a:cubicBezTo>
                    <a:pt x="13101" y="4973"/>
                    <a:pt x="13101" y="4973"/>
                    <a:pt x="13101" y="4973"/>
                  </a:cubicBezTo>
                  <a:cubicBezTo>
                    <a:pt x="13080" y="4973"/>
                    <a:pt x="13069" y="4968"/>
                    <a:pt x="13048" y="4968"/>
                  </a:cubicBezTo>
                  <a:cubicBezTo>
                    <a:pt x="13017" y="4968"/>
                    <a:pt x="13017" y="4968"/>
                    <a:pt x="13017" y="4968"/>
                  </a:cubicBezTo>
                  <a:cubicBezTo>
                    <a:pt x="13017" y="4968"/>
                    <a:pt x="13012" y="4973"/>
                    <a:pt x="13006" y="4973"/>
                  </a:cubicBezTo>
                  <a:cubicBezTo>
                    <a:pt x="12980" y="4973"/>
                    <a:pt x="12980" y="4973"/>
                    <a:pt x="12980" y="4973"/>
                  </a:cubicBezTo>
                  <a:cubicBezTo>
                    <a:pt x="12969" y="4973"/>
                    <a:pt x="12964" y="4973"/>
                    <a:pt x="12953" y="4973"/>
                  </a:cubicBezTo>
                  <a:cubicBezTo>
                    <a:pt x="12943" y="4973"/>
                    <a:pt x="12932" y="4973"/>
                    <a:pt x="12932" y="4968"/>
                  </a:cubicBezTo>
                  <a:cubicBezTo>
                    <a:pt x="12927" y="4963"/>
                    <a:pt x="12927" y="4952"/>
                    <a:pt x="12922" y="4952"/>
                  </a:cubicBezTo>
                  <a:cubicBezTo>
                    <a:pt x="12895" y="4952"/>
                    <a:pt x="12885" y="4973"/>
                    <a:pt x="12858" y="4973"/>
                  </a:cubicBezTo>
                  <a:cubicBezTo>
                    <a:pt x="12811" y="4973"/>
                    <a:pt x="12785" y="4952"/>
                    <a:pt x="12742" y="4931"/>
                  </a:cubicBezTo>
                  <a:cubicBezTo>
                    <a:pt x="12716" y="4915"/>
                    <a:pt x="12700" y="4894"/>
                    <a:pt x="12669" y="4894"/>
                  </a:cubicBezTo>
                  <a:cubicBezTo>
                    <a:pt x="12637" y="4894"/>
                    <a:pt x="12637" y="4894"/>
                    <a:pt x="12637" y="4894"/>
                  </a:cubicBezTo>
                  <a:cubicBezTo>
                    <a:pt x="12611" y="4894"/>
                    <a:pt x="12590" y="4894"/>
                    <a:pt x="12568" y="4915"/>
                  </a:cubicBezTo>
                  <a:cubicBezTo>
                    <a:pt x="12553" y="4931"/>
                    <a:pt x="12547" y="4957"/>
                    <a:pt x="12526" y="4957"/>
                  </a:cubicBezTo>
                  <a:cubicBezTo>
                    <a:pt x="12495" y="4957"/>
                    <a:pt x="12479" y="4941"/>
                    <a:pt x="12452" y="4941"/>
                  </a:cubicBezTo>
                  <a:cubicBezTo>
                    <a:pt x="12436" y="4941"/>
                    <a:pt x="12431" y="4952"/>
                    <a:pt x="12421" y="4952"/>
                  </a:cubicBezTo>
                  <a:cubicBezTo>
                    <a:pt x="12400" y="4957"/>
                    <a:pt x="12384" y="4957"/>
                    <a:pt x="12363" y="4957"/>
                  </a:cubicBezTo>
                  <a:cubicBezTo>
                    <a:pt x="12347" y="4957"/>
                    <a:pt x="12336" y="4957"/>
                    <a:pt x="12326" y="4947"/>
                  </a:cubicBezTo>
                  <a:cubicBezTo>
                    <a:pt x="12315" y="4941"/>
                    <a:pt x="12315" y="4931"/>
                    <a:pt x="12310" y="4920"/>
                  </a:cubicBezTo>
                  <a:cubicBezTo>
                    <a:pt x="12305" y="4920"/>
                    <a:pt x="12299" y="4926"/>
                    <a:pt x="12294" y="4926"/>
                  </a:cubicBezTo>
                  <a:cubicBezTo>
                    <a:pt x="12268" y="4926"/>
                    <a:pt x="12262" y="4899"/>
                    <a:pt x="12241" y="4889"/>
                  </a:cubicBezTo>
                  <a:cubicBezTo>
                    <a:pt x="12215" y="4868"/>
                    <a:pt x="12194" y="4862"/>
                    <a:pt x="12162" y="4846"/>
                  </a:cubicBezTo>
                  <a:cubicBezTo>
                    <a:pt x="12162" y="4841"/>
                    <a:pt x="12162" y="4841"/>
                    <a:pt x="12162" y="4841"/>
                  </a:cubicBezTo>
                  <a:cubicBezTo>
                    <a:pt x="12152" y="4799"/>
                    <a:pt x="12136" y="4783"/>
                    <a:pt x="12104" y="4752"/>
                  </a:cubicBezTo>
                  <a:cubicBezTo>
                    <a:pt x="12083" y="4736"/>
                    <a:pt x="12067" y="4725"/>
                    <a:pt x="12051" y="4704"/>
                  </a:cubicBezTo>
                  <a:cubicBezTo>
                    <a:pt x="12046" y="4693"/>
                    <a:pt x="12041" y="4672"/>
                    <a:pt x="12025" y="4672"/>
                  </a:cubicBezTo>
                  <a:cubicBezTo>
                    <a:pt x="12009" y="4672"/>
                    <a:pt x="12004" y="4699"/>
                    <a:pt x="11983" y="4699"/>
                  </a:cubicBezTo>
                  <a:cubicBezTo>
                    <a:pt x="11978" y="4699"/>
                    <a:pt x="11972" y="4683"/>
                    <a:pt x="11972" y="4678"/>
                  </a:cubicBezTo>
                  <a:cubicBezTo>
                    <a:pt x="11972" y="4667"/>
                    <a:pt x="11978" y="4667"/>
                    <a:pt x="11988" y="4662"/>
                  </a:cubicBezTo>
                  <a:cubicBezTo>
                    <a:pt x="11967" y="4641"/>
                    <a:pt x="11957" y="4630"/>
                    <a:pt x="11941" y="4609"/>
                  </a:cubicBezTo>
                  <a:cubicBezTo>
                    <a:pt x="11930" y="4583"/>
                    <a:pt x="11914" y="4556"/>
                    <a:pt x="11883" y="4556"/>
                  </a:cubicBezTo>
                  <a:cubicBezTo>
                    <a:pt x="11851" y="4551"/>
                    <a:pt x="11846" y="4519"/>
                    <a:pt x="11830" y="4493"/>
                  </a:cubicBezTo>
                  <a:cubicBezTo>
                    <a:pt x="11814" y="4477"/>
                    <a:pt x="11793" y="4467"/>
                    <a:pt x="11772" y="4467"/>
                  </a:cubicBezTo>
                  <a:cubicBezTo>
                    <a:pt x="11756" y="4467"/>
                    <a:pt x="11751" y="4477"/>
                    <a:pt x="11735" y="4477"/>
                  </a:cubicBezTo>
                  <a:cubicBezTo>
                    <a:pt x="11719" y="4477"/>
                    <a:pt x="11703" y="4467"/>
                    <a:pt x="11703" y="4451"/>
                  </a:cubicBezTo>
                  <a:cubicBezTo>
                    <a:pt x="11703" y="4409"/>
                    <a:pt x="11703" y="4409"/>
                    <a:pt x="11703" y="4409"/>
                  </a:cubicBezTo>
                  <a:cubicBezTo>
                    <a:pt x="11709" y="4398"/>
                    <a:pt x="11709" y="4398"/>
                    <a:pt x="11709" y="4398"/>
                  </a:cubicBezTo>
                  <a:cubicBezTo>
                    <a:pt x="11709" y="4393"/>
                    <a:pt x="11709" y="4393"/>
                    <a:pt x="11709" y="4393"/>
                  </a:cubicBezTo>
                  <a:cubicBezTo>
                    <a:pt x="11682" y="4393"/>
                    <a:pt x="11682" y="4393"/>
                    <a:pt x="11682" y="4393"/>
                  </a:cubicBezTo>
                  <a:cubicBezTo>
                    <a:pt x="11629" y="4393"/>
                    <a:pt x="11608" y="4356"/>
                    <a:pt x="11561" y="4335"/>
                  </a:cubicBezTo>
                  <a:cubicBezTo>
                    <a:pt x="11571" y="4335"/>
                    <a:pt x="11571" y="4330"/>
                    <a:pt x="11577" y="4330"/>
                  </a:cubicBezTo>
                  <a:cubicBezTo>
                    <a:pt x="11566" y="4314"/>
                    <a:pt x="11556" y="4303"/>
                    <a:pt x="11545" y="4282"/>
                  </a:cubicBezTo>
                  <a:cubicBezTo>
                    <a:pt x="11545" y="4287"/>
                    <a:pt x="11545" y="4287"/>
                    <a:pt x="11545" y="4287"/>
                  </a:cubicBezTo>
                  <a:cubicBezTo>
                    <a:pt x="11545" y="4303"/>
                    <a:pt x="11550" y="4309"/>
                    <a:pt x="11545" y="4324"/>
                  </a:cubicBezTo>
                  <a:cubicBezTo>
                    <a:pt x="11535" y="4303"/>
                    <a:pt x="11535" y="4287"/>
                    <a:pt x="11535" y="4261"/>
                  </a:cubicBezTo>
                  <a:cubicBezTo>
                    <a:pt x="11535" y="4245"/>
                    <a:pt x="11535" y="4235"/>
                    <a:pt x="11535" y="4219"/>
                  </a:cubicBezTo>
                  <a:cubicBezTo>
                    <a:pt x="11529" y="4192"/>
                    <a:pt x="11529" y="4192"/>
                    <a:pt x="11529" y="4192"/>
                  </a:cubicBezTo>
                  <a:lnTo>
                    <a:pt x="11535" y="4187"/>
                  </a:lnTo>
                  <a:cubicBezTo>
                    <a:pt x="11550" y="4192"/>
                    <a:pt x="11550" y="4203"/>
                    <a:pt x="11561" y="4213"/>
                  </a:cubicBezTo>
                  <a:cubicBezTo>
                    <a:pt x="11561" y="4182"/>
                    <a:pt x="11561" y="4182"/>
                    <a:pt x="11561" y="4182"/>
                  </a:cubicBezTo>
                  <a:cubicBezTo>
                    <a:pt x="11561" y="4166"/>
                    <a:pt x="11550" y="4161"/>
                    <a:pt x="11540" y="4156"/>
                  </a:cubicBezTo>
                  <a:cubicBezTo>
                    <a:pt x="11529" y="4161"/>
                    <a:pt x="11524" y="4166"/>
                    <a:pt x="11514" y="4171"/>
                  </a:cubicBezTo>
                  <a:cubicBezTo>
                    <a:pt x="11514" y="4161"/>
                    <a:pt x="11508" y="4156"/>
                    <a:pt x="11508" y="4145"/>
                  </a:cubicBezTo>
                  <a:cubicBezTo>
                    <a:pt x="11508" y="4134"/>
                    <a:pt x="11524" y="4134"/>
                    <a:pt x="11535" y="4129"/>
                  </a:cubicBezTo>
                  <a:cubicBezTo>
                    <a:pt x="11540" y="4129"/>
                    <a:pt x="11545" y="4124"/>
                    <a:pt x="11550" y="4124"/>
                  </a:cubicBezTo>
                  <a:cubicBezTo>
                    <a:pt x="11550" y="4124"/>
                    <a:pt x="11550" y="4129"/>
                    <a:pt x="11556" y="4129"/>
                  </a:cubicBezTo>
                  <a:cubicBezTo>
                    <a:pt x="11556" y="4119"/>
                    <a:pt x="11550" y="4108"/>
                    <a:pt x="11540" y="4108"/>
                  </a:cubicBezTo>
                  <a:cubicBezTo>
                    <a:pt x="11535" y="4108"/>
                    <a:pt x="11529" y="4108"/>
                    <a:pt x="11524" y="4108"/>
                  </a:cubicBezTo>
                  <a:cubicBezTo>
                    <a:pt x="11519" y="4076"/>
                    <a:pt x="11519" y="4061"/>
                    <a:pt x="11503" y="4034"/>
                  </a:cubicBezTo>
                  <a:cubicBezTo>
                    <a:pt x="11492" y="4013"/>
                    <a:pt x="11471" y="4008"/>
                    <a:pt x="11471" y="3992"/>
                  </a:cubicBezTo>
                  <a:cubicBezTo>
                    <a:pt x="11471" y="3981"/>
                    <a:pt x="11477" y="3976"/>
                    <a:pt x="11477" y="3966"/>
                  </a:cubicBezTo>
                  <a:cubicBezTo>
                    <a:pt x="11477" y="3955"/>
                    <a:pt x="11466" y="3950"/>
                    <a:pt x="11461" y="3939"/>
                  </a:cubicBezTo>
                  <a:cubicBezTo>
                    <a:pt x="11466" y="3934"/>
                    <a:pt x="11471" y="3929"/>
                    <a:pt x="11471" y="3924"/>
                  </a:cubicBezTo>
                  <a:cubicBezTo>
                    <a:pt x="11471" y="3881"/>
                    <a:pt x="11471" y="3881"/>
                    <a:pt x="11471" y="3881"/>
                  </a:cubicBezTo>
                  <a:cubicBezTo>
                    <a:pt x="11471" y="3876"/>
                    <a:pt x="11471" y="3876"/>
                    <a:pt x="11471" y="3876"/>
                  </a:cubicBezTo>
                  <a:cubicBezTo>
                    <a:pt x="11492" y="3887"/>
                    <a:pt x="11492" y="3913"/>
                    <a:pt x="11514" y="3913"/>
                  </a:cubicBezTo>
                  <a:cubicBezTo>
                    <a:pt x="11519" y="3913"/>
                    <a:pt x="11519" y="3913"/>
                    <a:pt x="11524" y="3913"/>
                  </a:cubicBezTo>
                  <a:cubicBezTo>
                    <a:pt x="11524" y="3908"/>
                    <a:pt x="11524" y="3908"/>
                    <a:pt x="11524" y="3908"/>
                  </a:cubicBezTo>
                  <a:cubicBezTo>
                    <a:pt x="11519" y="3887"/>
                    <a:pt x="11514" y="3876"/>
                    <a:pt x="11498" y="3860"/>
                  </a:cubicBezTo>
                  <a:cubicBezTo>
                    <a:pt x="11492" y="3850"/>
                    <a:pt x="11487" y="3839"/>
                    <a:pt x="11477" y="3834"/>
                  </a:cubicBezTo>
                  <a:cubicBezTo>
                    <a:pt x="11466" y="3834"/>
                    <a:pt x="11461" y="3834"/>
                    <a:pt x="11461" y="3828"/>
                  </a:cubicBezTo>
                  <a:cubicBezTo>
                    <a:pt x="11445" y="3818"/>
                    <a:pt x="11450" y="3802"/>
                    <a:pt x="11445" y="3786"/>
                  </a:cubicBezTo>
                  <a:cubicBezTo>
                    <a:pt x="11434" y="3765"/>
                    <a:pt x="11424" y="3755"/>
                    <a:pt x="11424" y="3734"/>
                  </a:cubicBezTo>
                  <a:cubicBezTo>
                    <a:pt x="11424" y="3697"/>
                    <a:pt x="11424" y="3697"/>
                    <a:pt x="11424" y="3697"/>
                  </a:cubicBezTo>
                  <a:cubicBezTo>
                    <a:pt x="11424" y="3644"/>
                    <a:pt x="11382" y="3623"/>
                    <a:pt x="11360" y="3570"/>
                  </a:cubicBezTo>
                  <a:cubicBezTo>
                    <a:pt x="11376" y="3565"/>
                    <a:pt x="11387" y="3554"/>
                    <a:pt x="11387" y="3538"/>
                  </a:cubicBezTo>
                  <a:cubicBezTo>
                    <a:pt x="11387" y="3528"/>
                    <a:pt x="11387" y="3523"/>
                    <a:pt x="11387" y="3517"/>
                  </a:cubicBezTo>
                  <a:cubicBezTo>
                    <a:pt x="11382" y="3517"/>
                    <a:pt x="11382" y="3517"/>
                    <a:pt x="11382" y="3517"/>
                  </a:cubicBezTo>
                  <a:cubicBezTo>
                    <a:pt x="11366" y="3559"/>
                    <a:pt x="11366" y="3559"/>
                    <a:pt x="11366" y="3559"/>
                  </a:cubicBezTo>
                  <a:cubicBezTo>
                    <a:pt x="11355" y="3549"/>
                    <a:pt x="11355" y="3538"/>
                    <a:pt x="11350" y="3523"/>
                  </a:cubicBezTo>
                  <a:cubicBezTo>
                    <a:pt x="11339" y="3496"/>
                    <a:pt x="11334" y="3480"/>
                    <a:pt x="11318" y="3454"/>
                  </a:cubicBezTo>
                  <a:cubicBezTo>
                    <a:pt x="11297" y="3422"/>
                    <a:pt x="11271" y="3407"/>
                    <a:pt x="11255" y="3364"/>
                  </a:cubicBezTo>
                  <a:cubicBezTo>
                    <a:pt x="11244" y="3348"/>
                    <a:pt x="11223" y="3354"/>
                    <a:pt x="11208" y="3343"/>
                  </a:cubicBezTo>
                  <a:cubicBezTo>
                    <a:pt x="11202" y="3338"/>
                    <a:pt x="11208" y="3327"/>
                    <a:pt x="11197" y="3322"/>
                  </a:cubicBezTo>
                  <a:cubicBezTo>
                    <a:pt x="11192" y="3317"/>
                    <a:pt x="11181" y="3322"/>
                    <a:pt x="11171" y="3317"/>
                  </a:cubicBezTo>
                  <a:cubicBezTo>
                    <a:pt x="11149" y="3317"/>
                    <a:pt x="11134" y="3306"/>
                    <a:pt x="11113" y="3301"/>
                  </a:cubicBezTo>
                  <a:cubicBezTo>
                    <a:pt x="11097" y="3301"/>
                    <a:pt x="11070" y="3301"/>
                    <a:pt x="11070" y="3285"/>
                  </a:cubicBezTo>
                  <a:cubicBezTo>
                    <a:pt x="11070" y="3269"/>
                    <a:pt x="11081" y="3259"/>
                    <a:pt x="11097" y="3259"/>
                  </a:cubicBezTo>
                  <a:cubicBezTo>
                    <a:pt x="11107" y="3259"/>
                    <a:pt x="11102" y="3269"/>
                    <a:pt x="11102" y="3280"/>
                  </a:cubicBezTo>
                  <a:cubicBezTo>
                    <a:pt x="11128" y="3269"/>
                    <a:pt x="11139" y="3264"/>
                    <a:pt x="11165" y="3264"/>
                  </a:cubicBezTo>
                  <a:cubicBezTo>
                    <a:pt x="11165" y="3243"/>
                    <a:pt x="11165" y="3227"/>
                    <a:pt x="11155" y="3211"/>
                  </a:cubicBezTo>
                  <a:cubicBezTo>
                    <a:pt x="11144" y="3201"/>
                    <a:pt x="11134" y="3206"/>
                    <a:pt x="11128" y="3201"/>
                  </a:cubicBezTo>
                  <a:cubicBezTo>
                    <a:pt x="11118" y="3196"/>
                    <a:pt x="11123" y="3185"/>
                    <a:pt x="11123" y="3174"/>
                  </a:cubicBezTo>
                  <a:cubicBezTo>
                    <a:pt x="11118" y="3174"/>
                    <a:pt x="11118" y="3174"/>
                    <a:pt x="11113" y="3174"/>
                  </a:cubicBezTo>
                  <a:cubicBezTo>
                    <a:pt x="11097" y="3174"/>
                    <a:pt x="11086" y="3180"/>
                    <a:pt x="11076" y="3174"/>
                  </a:cubicBezTo>
                  <a:cubicBezTo>
                    <a:pt x="11065" y="3169"/>
                    <a:pt x="11065" y="3159"/>
                    <a:pt x="11060" y="3159"/>
                  </a:cubicBezTo>
                  <a:cubicBezTo>
                    <a:pt x="11033" y="3159"/>
                    <a:pt x="11023" y="3180"/>
                    <a:pt x="10997" y="3185"/>
                  </a:cubicBezTo>
                  <a:cubicBezTo>
                    <a:pt x="10965" y="3196"/>
                    <a:pt x="10949" y="3201"/>
                    <a:pt x="10917" y="3201"/>
                  </a:cubicBezTo>
                  <a:cubicBezTo>
                    <a:pt x="10912" y="3201"/>
                    <a:pt x="10907" y="3196"/>
                    <a:pt x="10902" y="3196"/>
                  </a:cubicBezTo>
                  <a:cubicBezTo>
                    <a:pt x="10896" y="3196"/>
                    <a:pt x="10896" y="3201"/>
                    <a:pt x="10886" y="3206"/>
                  </a:cubicBezTo>
                  <a:cubicBezTo>
                    <a:pt x="10870" y="3217"/>
                    <a:pt x="10854" y="3211"/>
                    <a:pt x="10838" y="3217"/>
                  </a:cubicBezTo>
                  <a:cubicBezTo>
                    <a:pt x="10823" y="3227"/>
                    <a:pt x="10817" y="3243"/>
                    <a:pt x="10796" y="3243"/>
                  </a:cubicBezTo>
                  <a:cubicBezTo>
                    <a:pt x="10786" y="3243"/>
                    <a:pt x="10780" y="3243"/>
                    <a:pt x="10770" y="3243"/>
                  </a:cubicBezTo>
                  <a:cubicBezTo>
                    <a:pt x="10738" y="3243"/>
                    <a:pt x="10727" y="3233"/>
                    <a:pt x="10696" y="3233"/>
                  </a:cubicBezTo>
                  <a:cubicBezTo>
                    <a:pt x="10648" y="3233"/>
                    <a:pt x="10622" y="3264"/>
                    <a:pt x="10569" y="3264"/>
                  </a:cubicBezTo>
                  <a:cubicBezTo>
                    <a:pt x="10553" y="3264"/>
                    <a:pt x="10543" y="3259"/>
                    <a:pt x="10527" y="3259"/>
                  </a:cubicBezTo>
                  <a:cubicBezTo>
                    <a:pt x="10480" y="3259"/>
                    <a:pt x="10459" y="3285"/>
                    <a:pt x="10416" y="3306"/>
                  </a:cubicBezTo>
                  <a:cubicBezTo>
                    <a:pt x="10374" y="3327"/>
                    <a:pt x="10348" y="3327"/>
                    <a:pt x="10306" y="3333"/>
                  </a:cubicBezTo>
                  <a:cubicBezTo>
                    <a:pt x="10274" y="3338"/>
                    <a:pt x="10253" y="3348"/>
                    <a:pt x="10221" y="3348"/>
                  </a:cubicBezTo>
                  <a:cubicBezTo>
                    <a:pt x="10211" y="3348"/>
                    <a:pt x="10211" y="3348"/>
                    <a:pt x="10200" y="3343"/>
                  </a:cubicBezTo>
                  <a:cubicBezTo>
                    <a:pt x="10147" y="3333"/>
                    <a:pt x="10116" y="3327"/>
                    <a:pt x="10068" y="3291"/>
                  </a:cubicBezTo>
                  <a:cubicBezTo>
                    <a:pt x="10042" y="3269"/>
                    <a:pt x="10026" y="3259"/>
                    <a:pt x="10000" y="3243"/>
                  </a:cubicBezTo>
                  <a:cubicBezTo>
                    <a:pt x="9989" y="3238"/>
                    <a:pt x="9984" y="3227"/>
                    <a:pt x="9973" y="3227"/>
                  </a:cubicBezTo>
                  <a:cubicBezTo>
                    <a:pt x="9931" y="3227"/>
                    <a:pt x="9915" y="3264"/>
                    <a:pt x="9878" y="3264"/>
                  </a:cubicBezTo>
                  <a:cubicBezTo>
                    <a:pt x="9836" y="3264"/>
                    <a:pt x="9810" y="3243"/>
                    <a:pt x="9774" y="3217"/>
                  </a:cubicBezTo>
                  <a:cubicBezTo>
                    <a:pt x="9758" y="3206"/>
                    <a:pt x="9753" y="3196"/>
                    <a:pt x="9742" y="3185"/>
                  </a:cubicBezTo>
                  <a:cubicBezTo>
                    <a:pt x="9737" y="3185"/>
                    <a:pt x="9726" y="3185"/>
                    <a:pt x="9726" y="3174"/>
                  </a:cubicBezTo>
                  <a:cubicBezTo>
                    <a:pt x="9726" y="3164"/>
                    <a:pt x="9737" y="3159"/>
                    <a:pt x="9737" y="3143"/>
                  </a:cubicBezTo>
                  <a:lnTo>
                    <a:pt x="9737" y="3143"/>
                  </a:lnTo>
                  <a:cubicBezTo>
                    <a:pt x="9711" y="3143"/>
                    <a:pt x="9695" y="3159"/>
                    <a:pt x="9684" y="3185"/>
                  </a:cubicBezTo>
                  <a:cubicBezTo>
                    <a:pt x="9668" y="3169"/>
                    <a:pt x="9674" y="3153"/>
                    <a:pt x="9668" y="3138"/>
                  </a:cubicBezTo>
                  <a:cubicBezTo>
                    <a:pt x="9663" y="3143"/>
                    <a:pt x="9663" y="3143"/>
                    <a:pt x="9663" y="3143"/>
                  </a:cubicBezTo>
                  <a:cubicBezTo>
                    <a:pt x="9663" y="3159"/>
                    <a:pt x="9658" y="3169"/>
                    <a:pt x="9663" y="3185"/>
                  </a:cubicBezTo>
                  <a:cubicBezTo>
                    <a:pt x="9658" y="3190"/>
                    <a:pt x="9658" y="3190"/>
                    <a:pt x="9658" y="3190"/>
                  </a:cubicBezTo>
                  <a:cubicBezTo>
                    <a:pt x="9637" y="3185"/>
                    <a:pt x="9626" y="3169"/>
                    <a:pt x="9605" y="3164"/>
                  </a:cubicBezTo>
                  <a:cubicBezTo>
                    <a:pt x="9584" y="3159"/>
                    <a:pt x="9547" y="3164"/>
                    <a:pt x="9547" y="3138"/>
                  </a:cubicBezTo>
                  <a:cubicBezTo>
                    <a:pt x="9547" y="3106"/>
                    <a:pt x="9521" y="3095"/>
                    <a:pt x="9494" y="3085"/>
                  </a:cubicBezTo>
                  <a:cubicBezTo>
                    <a:pt x="9463" y="3069"/>
                    <a:pt x="9441" y="3059"/>
                    <a:pt x="9405" y="3059"/>
                  </a:cubicBezTo>
                  <a:cubicBezTo>
                    <a:pt x="9378" y="3059"/>
                    <a:pt x="9368" y="3090"/>
                    <a:pt x="9341" y="3090"/>
                  </a:cubicBezTo>
                  <a:cubicBezTo>
                    <a:pt x="9320" y="3090"/>
                    <a:pt x="9310" y="3085"/>
                    <a:pt x="9294" y="3069"/>
                  </a:cubicBezTo>
                  <a:cubicBezTo>
                    <a:pt x="9289" y="3064"/>
                    <a:pt x="9299" y="3048"/>
                    <a:pt x="9294" y="3043"/>
                  </a:cubicBezTo>
                  <a:cubicBezTo>
                    <a:pt x="9289" y="3032"/>
                    <a:pt x="9267" y="3032"/>
                    <a:pt x="9267" y="3022"/>
                  </a:cubicBezTo>
                  <a:cubicBezTo>
                    <a:pt x="9267" y="3016"/>
                    <a:pt x="9273" y="3011"/>
                    <a:pt x="9273" y="3011"/>
                  </a:cubicBezTo>
                  <a:cubicBezTo>
                    <a:pt x="9246" y="3011"/>
                    <a:pt x="9236" y="3022"/>
                    <a:pt x="9215" y="3022"/>
                  </a:cubicBezTo>
                  <a:cubicBezTo>
                    <a:pt x="9204" y="3022"/>
                    <a:pt x="9204" y="3011"/>
                    <a:pt x="9194" y="3006"/>
                  </a:cubicBezTo>
                  <a:cubicBezTo>
                    <a:pt x="9194" y="3011"/>
                    <a:pt x="9188" y="3022"/>
                    <a:pt x="9183" y="3022"/>
                  </a:cubicBezTo>
                  <a:cubicBezTo>
                    <a:pt x="9157" y="3022"/>
                    <a:pt x="9136" y="2933"/>
                    <a:pt x="9136" y="3053"/>
                  </a:cubicBezTo>
                  <a:cubicBezTo>
                    <a:pt x="9136" y="3074"/>
                    <a:pt x="9136" y="3074"/>
                    <a:pt x="9136" y="3074"/>
                  </a:cubicBezTo>
                  <a:cubicBezTo>
                    <a:pt x="9136" y="3085"/>
                    <a:pt x="9136" y="3090"/>
                    <a:pt x="9130" y="3095"/>
                  </a:cubicBezTo>
                  <a:cubicBezTo>
                    <a:pt x="9120" y="3085"/>
                    <a:pt x="9120" y="3069"/>
                    <a:pt x="9115" y="3053"/>
                  </a:cubicBezTo>
                  <a:cubicBezTo>
                    <a:pt x="9115" y="3048"/>
                    <a:pt x="9115" y="3043"/>
                    <a:pt x="9109" y="3043"/>
                  </a:cubicBezTo>
                  <a:cubicBezTo>
                    <a:pt x="9093" y="3043"/>
                    <a:pt x="9093" y="3064"/>
                    <a:pt x="9072" y="3064"/>
                  </a:cubicBezTo>
                  <a:cubicBezTo>
                    <a:pt x="9067" y="3064"/>
                    <a:pt x="9067" y="3059"/>
                    <a:pt x="9056" y="3059"/>
                  </a:cubicBezTo>
                  <a:cubicBezTo>
                    <a:pt x="9051" y="3059"/>
                    <a:pt x="9046" y="3059"/>
                    <a:pt x="9041" y="3059"/>
                  </a:cubicBezTo>
                  <a:cubicBezTo>
                    <a:pt x="9046" y="3043"/>
                    <a:pt x="9062" y="3043"/>
                    <a:pt x="9078" y="3043"/>
                  </a:cubicBezTo>
                  <a:cubicBezTo>
                    <a:pt x="9088" y="3037"/>
                    <a:pt x="9099" y="3032"/>
                    <a:pt x="9099" y="3022"/>
                  </a:cubicBezTo>
                  <a:cubicBezTo>
                    <a:pt x="9099" y="3022"/>
                    <a:pt x="9025" y="3037"/>
                    <a:pt x="9041" y="3032"/>
                  </a:cubicBezTo>
                  <a:cubicBezTo>
                    <a:pt x="9051" y="3027"/>
                    <a:pt x="9067" y="3022"/>
                    <a:pt x="9067" y="3011"/>
                  </a:cubicBezTo>
                  <a:cubicBezTo>
                    <a:pt x="9067" y="3000"/>
                    <a:pt x="9067" y="2991"/>
                    <a:pt x="9062" y="2980"/>
                  </a:cubicBezTo>
                  <a:cubicBezTo>
                    <a:pt x="9051" y="2986"/>
                    <a:pt x="9025" y="3011"/>
                    <a:pt x="9030" y="3000"/>
                  </a:cubicBezTo>
                  <a:cubicBezTo>
                    <a:pt x="9035" y="2986"/>
                    <a:pt x="9041" y="2975"/>
                    <a:pt x="9041" y="2954"/>
                  </a:cubicBezTo>
                  <a:cubicBezTo>
                    <a:pt x="9051" y="2954"/>
                    <a:pt x="9056" y="2965"/>
                    <a:pt x="9067" y="2970"/>
                  </a:cubicBezTo>
                  <a:cubicBezTo>
                    <a:pt x="9067" y="2965"/>
                    <a:pt x="9072" y="2959"/>
                    <a:pt x="9072" y="2949"/>
                  </a:cubicBezTo>
                  <a:cubicBezTo>
                    <a:pt x="9072" y="2933"/>
                    <a:pt x="9072" y="2933"/>
                    <a:pt x="9072" y="2933"/>
                  </a:cubicBezTo>
                  <a:cubicBezTo>
                    <a:pt x="9062" y="2933"/>
                    <a:pt x="9062" y="2933"/>
                    <a:pt x="9062" y="2933"/>
                  </a:cubicBezTo>
                  <a:cubicBezTo>
                    <a:pt x="9035" y="2933"/>
                    <a:pt x="9014" y="2928"/>
                    <a:pt x="8998" y="2949"/>
                  </a:cubicBezTo>
                  <a:cubicBezTo>
                    <a:pt x="8993" y="2959"/>
                    <a:pt x="8993" y="2970"/>
                    <a:pt x="8993" y="2986"/>
                  </a:cubicBezTo>
                  <a:cubicBezTo>
                    <a:pt x="8988" y="2986"/>
                    <a:pt x="8988" y="2986"/>
                    <a:pt x="8988" y="2986"/>
                  </a:cubicBezTo>
                  <a:cubicBezTo>
                    <a:pt x="8951" y="2970"/>
                    <a:pt x="8930" y="2965"/>
                    <a:pt x="8893" y="2959"/>
                  </a:cubicBezTo>
                  <a:cubicBezTo>
                    <a:pt x="8867" y="2949"/>
                    <a:pt x="8856" y="2938"/>
                    <a:pt x="8830" y="2938"/>
                  </a:cubicBezTo>
                  <a:cubicBezTo>
                    <a:pt x="8824" y="2938"/>
                    <a:pt x="8819" y="2938"/>
                    <a:pt x="8819" y="2943"/>
                  </a:cubicBezTo>
                  <a:cubicBezTo>
                    <a:pt x="8819" y="2959"/>
                    <a:pt x="8830" y="2959"/>
                    <a:pt x="8845" y="2965"/>
                  </a:cubicBezTo>
                  <a:cubicBezTo>
                    <a:pt x="8856" y="2970"/>
                    <a:pt x="8867" y="2980"/>
                    <a:pt x="8867" y="2991"/>
                  </a:cubicBezTo>
                  <a:lnTo>
                    <a:pt x="8861" y="2995"/>
                  </a:lnTo>
                  <a:cubicBezTo>
                    <a:pt x="8845" y="2991"/>
                    <a:pt x="8840" y="2980"/>
                    <a:pt x="8824" y="2975"/>
                  </a:cubicBezTo>
                  <a:cubicBezTo>
                    <a:pt x="8814" y="2970"/>
                    <a:pt x="8803" y="2975"/>
                    <a:pt x="8793" y="2959"/>
                  </a:cubicBezTo>
                  <a:cubicBezTo>
                    <a:pt x="8777" y="2933"/>
                    <a:pt x="8772" y="2912"/>
                    <a:pt x="8772" y="2880"/>
                  </a:cubicBezTo>
                  <a:cubicBezTo>
                    <a:pt x="8772" y="2864"/>
                    <a:pt x="8787" y="2864"/>
                    <a:pt x="8793" y="2854"/>
                  </a:cubicBezTo>
                  <a:cubicBezTo>
                    <a:pt x="8793" y="2854"/>
                    <a:pt x="8793" y="2854"/>
                    <a:pt x="8787" y="2854"/>
                  </a:cubicBezTo>
                  <a:cubicBezTo>
                    <a:pt x="8756" y="2854"/>
                    <a:pt x="8740" y="2838"/>
                    <a:pt x="8708" y="2833"/>
                  </a:cubicBezTo>
                  <a:cubicBezTo>
                    <a:pt x="8582" y="2812"/>
                    <a:pt x="8524" y="2775"/>
                    <a:pt x="8413" y="2711"/>
                  </a:cubicBezTo>
                  <a:cubicBezTo>
                    <a:pt x="8387" y="2701"/>
                    <a:pt x="8381" y="2685"/>
                    <a:pt x="8355" y="2669"/>
                  </a:cubicBezTo>
                  <a:cubicBezTo>
                    <a:pt x="8334" y="2659"/>
                    <a:pt x="8313" y="2659"/>
                    <a:pt x="8302" y="2637"/>
                  </a:cubicBezTo>
                  <a:cubicBezTo>
                    <a:pt x="8286" y="2616"/>
                    <a:pt x="8281" y="2601"/>
                    <a:pt x="8265" y="2580"/>
                  </a:cubicBezTo>
                  <a:cubicBezTo>
                    <a:pt x="8255" y="2564"/>
                    <a:pt x="8249" y="2553"/>
                    <a:pt x="8239" y="2537"/>
                  </a:cubicBezTo>
                  <a:cubicBezTo>
                    <a:pt x="8234" y="2532"/>
                    <a:pt x="8234" y="2527"/>
                    <a:pt x="8228" y="2521"/>
                  </a:cubicBezTo>
                  <a:cubicBezTo>
                    <a:pt x="8213" y="2521"/>
                    <a:pt x="8207" y="2521"/>
                    <a:pt x="8191" y="2516"/>
                  </a:cubicBezTo>
                  <a:cubicBezTo>
                    <a:pt x="8170" y="2500"/>
                    <a:pt x="8165" y="2484"/>
                    <a:pt x="8144" y="2474"/>
                  </a:cubicBezTo>
                  <a:cubicBezTo>
                    <a:pt x="8128" y="2463"/>
                    <a:pt x="8107" y="2458"/>
                    <a:pt x="8107" y="2437"/>
                  </a:cubicBezTo>
                  <a:cubicBezTo>
                    <a:pt x="8107" y="2427"/>
                    <a:pt x="8112" y="2421"/>
                    <a:pt x="8118" y="2411"/>
                  </a:cubicBezTo>
                  <a:cubicBezTo>
                    <a:pt x="8118" y="2406"/>
                    <a:pt x="8112" y="2406"/>
                    <a:pt x="8107" y="2406"/>
                  </a:cubicBezTo>
                  <a:cubicBezTo>
                    <a:pt x="8086" y="2406"/>
                    <a:pt x="8075" y="2400"/>
                    <a:pt x="8054" y="2400"/>
                  </a:cubicBezTo>
                  <a:cubicBezTo>
                    <a:pt x="8023" y="2400"/>
                    <a:pt x="8033" y="2369"/>
                    <a:pt x="8028" y="2342"/>
                  </a:cubicBezTo>
                  <a:cubicBezTo>
                    <a:pt x="8033" y="2337"/>
                    <a:pt x="8023" y="2321"/>
                    <a:pt x="8028" y="2321"/>
                  </a:cubicBezTo>
                  <a:cubicBezTo>
                    <a:pt x="8033" y="2321"/>
                    <a:pt x="8033" y="2326"/>
                    <a:pt x="8033" y="2326"/>
                  </a:cubicBezTo>
                  <a:cubicBezTo>
                    <a:pt x="8039" y="2326"/>
                    <a:pt x="8044" y="2326"/>
                    <a:pt x="8049" y="2332"/>
                  </a:cubicBezTo>
                  <a:cubicBezTo>
                    <a:pt x="8054" y="2332"/>
                    <a:pt x="8060" y="2332"/>
                    <a:pt x="8065" y="2332"/>
                  </a:cubicBezTo>
                  <a:cubicBezTo>
                    <a:pt x="8081" y="2332"/>
                    <a:pt x="8086" y="2332"/>
                    <a:pt x="8102" y="2332"/>
                  </a:cubicBezTo>
                  <a:cubicBezTo>
                    <a:pt x="8112" y="2332"/>
                    <a:pt x="8112" y="2332"/>
                    <a:pt x="8112" y="2332"/>
                  </a:cubicBezTo>
                  <a:cubicBezTo>
                    <a:pt x="8112" y="2332"/>
                    <a:pt x="8112" y="2332"/>
                    <a:pt x="8118" y="2332"/>
                  </a:cubicBezTo>
                  <a:cubicBezTo>
                    <a:pt x="8118" y="2337"/>
                    <a:pt x="8118" y="2337"/>
                    <a:pt x="8118" y="2342"/>
                  </a:cubicBezTo>
                  <a:cubicBezTo>
                    <a:pt x="8118" y="2347"/>
                    <a:pt x="8118" y="2358"/>
                    <a:pt x="8128" y="2358"/>
                  </a:cubicBezTo>
                  <a:cubicBezTo>
                    <a:pt x="8128" y="2358"/>
                    <a:pt x="8128" y="2353"/>
                    <a:pt x="8133" y="2353"/>
                  </a:cubicBezTo>
                  <a:cubicBezTo>
                    <a:pt x="8139" y="2353"/>
                    <a:pt x="8139" y="2353"/>
                    <a:pt x="8144" y="2353"/>
                  </a:cubicBezTo>
                  <a:cubicBezTo>
                    <a:pt x="8144" y="2353"/>
                    <a:pt x="8144" y="2347"/>
                    <a:pt x="8149" y="2347"/>
                  </a:cubicBezTo>
                  <a:cubicBezTo>
                    <a:pt x="8154" y="2347"/>
                    <a:pt x="8154" y="2347"/>
                    <a:pt x="8154" y="2342"/>
                  </a:cubicBezTo>
                  <a:lnTo>
                    <a:pt x="8154" y="2342"/>
                  </a:lnTo>
                  <a:cubicBezTo>
                    <a:pt x="8149" y="2337"/>
                    <a:pt x="8149" y="2337"/>
                    <a:pt x="8144" y="2337"/>
                  </a:cubicBezTo>
                  <a:lnTo>
                    <a:pt x="8139" y="2337"/>
                  </a:lnTo>
                  <a:cubicBezTo>
                    <a:pt x="8128" y="2332"/>
                    <a:pt x="8123" y="2332"/>
                    <a:pt x="8123" y="2321"/>
                  </a:cubicBezTo>
                  <a:cubicBezTo>
                    <a:pt x="8123" y="2316"/>
                    <a:pt x="8128" y="2316"/>
                    <a:pt x="8128" y="2305"/>
                  </a:cubicBezTo>
                  <a:lnTo>
                    <a:pt x="8128" y="2305"/>
                  </a:lnTo>
                  <a:cubicBezTo>
                    <a:pt x="8123" y="2305"/>
                    <a:pt x="8123" y="2310"/>
                    <a:pt x="8123" y="2310"/>
                  </a:cubicBezTo>
                  <a:cubicBezTo>
                    <a:pt x="8118" y="2310"/>
                    <a:pt x="8118" y="2310"/>
                    <a:pt x="8112" y="2310"/>
                  </a:cubicBezTo>
                  <a:cubicBezTo>
                    <a:pt x="8107" y="2310"/>
                    <a:pt x="8102" y="2305"/>
                    <a:pt x="8102" y="2300"/>
                  </a:cubicBezTo>
                  <a:cubicBezTo>
                    <a:pt x="8102" y="2295"/>
                    <a:pt x="8112" y="2289"/>
                    <a:pt x="8112" y="2284"/>
                  </a:cubicBezTo>
                  <a:cubicBezTo>
                    <a:pt x="8112" y="2279"/>
                    <a:pt x="8107" y="2274"/>
                    <a:pt x="8102" y="2274"/>
                  </a:cubicBezTo>
                  <a:cubicBezTo>
                    <a:pt x="8097" y="2268"/>
                    <a:pt x="8097" y="2268"/>
                    <a:pt x="8091" y="2268"/>
                  </a:cubicBezTo>
                  <a:cubicBezTo>
                    <a:pt x="8086" y="2258"/>
                    <a:pt x="8081" y="2252"/>
                    <a:pt x="8081" y="2242"/>
                  </a:cubicBezTo>
                  <a:cubicBezTo>
                    <a:pt x="8081" y="2237"/>
                    <a:pt x="8081" y="2231"/>
                    <a:pt x="8075" y="2226"/>
                  </a:cubicBezTo>
                  <a:cubicBezTo>
                    <a:pt x="8075" y="2221"/>
                    <a:pt x="8070" y="2221"/>
                    <a:pt x="8065" y="2221"/>
                  </a:cubicBezTo>
                  <a:cubicBezTo>
                    <a:pt x="8060" y="2221"/>
                    <a:pt x="8060" y="2210"/>
                    <a:pt x="8054" y="2210"/>
                  </a:cubicBezTo>
                  <a:cubicBezTo>
                    <a:pt x="8049" y="2210"/>
                    <a:pt x="8049" y="2216"/>
                    <a:pt x="8049" y="2216"/>
                  </a:cubicBezTo>
                  <a:cubicBezTo>
                    <a:pt x="8049" y="2221"/>
                    <a:pt x="8049" y="2221"/>
                    <a:pt x="8044" y="2221"/>
                  </a:cubicBezTo>
                  <a:lnTo>
                    <a:pt x="8039" y="2216"/>
                  </a:lnTo>
                  <a:cubicBezTo>
                    <a:pt x="8033" y="2210"/>
                    <a:pt x="8033" y="2210"/>
                    <a:pt x="8028" y="2205"/>
                  </a:cubicBezTo>
                  <a:cubicBezTo>
                    <a:pt x="8023" y="2195"/>
                    <a:pt x="8023" y="2195"/>
                    <a:pt x="8023" y="2195"/>
                  </a:cubicBezTo>
                  <a:cubicBezTo>
                    <a:pt x="8023" y="2189"/>
                    <a:pt x="8017" y="2189"/>
                    <a:pt x="8017" y="2184"/>
                  </a:cubicBezTo>
                  <a:cubicBezTo>
                    <a:pt x="8017" y="2179"/>
                    <a:pt x="8023" y="2179"/>
                    <a:pt x="8028" y="2179"/>
                  </a:cubicBezTo>
                  <a:cubicBezTo>
                    <a:pt x="8028" y="2173"/>
                    <a:pt x="8033" y="2173"/>
                    <a:pt x="8033" y="2168"/>
                  </a:cubicBezTo>
                  <a:cubicBezTo>
                    <a:pt x="8033" y="2163"/>
                    <a:pt x="8033" y="2163"/>
                    <a:pt x="8028" y="2158"/>
                  </a:cubicBezTo>
                  <a:cubicBezTo>
                    <a:pt x="8028" y="2158"/>
                    <a:pt x="8028" y="2152"/>
                    <a:pt x="8023" y="2152"/>
                  </a:cubicBezTo>
                  <a:cubicBezTo>
                    <a:pt x="8017" y="2152"/>
                    <a:pt x="8017" y="2152"/>
                    <a:pt x="8012" y="2147"/>
                  </a:cubicBezTo>
                  <a:cubicBezTo>
                    <a:pt x="8007" y="2147"/>
                    <a:pt x="8007" y="2147"/>
                    <a:pt x="8002" y="2142"/>
                  </a:cubicBezTo>
                  <a:cubicBezTo>
                    <a:pt x="8002" y="2136"/>
                    <a:pt x="8002" y="2136"/>
                    <a:pt x="7996" y="2131"/>
                  </a:cubicBezTo>
                  <a:cubicBezTo>
                    <a:pt x="7996" y="2131"/>
                    <a:pt x="7996" y="2126"/>
                    <a:pt x="7991" y="2126"/>
                  </a:cubicBezTo>
                  <a:cubicBezTo>
                    <a:pt x="7986" y="2126"/>
                    <a:pt x="7986" y="2126"/>
                    <a:pt x="7980" y="2126"/>
                  </a:cubicBezTo>
                  <a:cubicBezTo>
                    <a:pt x="7980" y="2126"/>
                    <a:pt x="7975" y="2126"/>
                    <a:pt x="7975" y="2121"/>
                  </a:cubicBezTo>
                  <a:cubicBezTo>
                    <a:pt x="7975" y="2121"/>
                    <a:pt x="7975" y="2115"/>
                    <a:pt x="7970" y="2115"/>
                  </a:cubicBezTo>
                  <a:cubicBezTo>
                    <a:pt x="7970" y="2110"/>
                    <a:pt x="7965" y="2110"/>
                    <a:pt x="7965" y="2105"/>
                  </a:cubicBezTo>
                  <a:cubicBezTo>
                    <a:pt x="7959" y="2105"/>
                    <a:pt x="7959" y="2110"/>
                    <a:pt x="7954" y="2110"/>
                  </a:cubicBezTo>
                  <a:cubicBezTo>
                    <a:pt x="7949" y="2115"/>
                    <a:pt x="7943" y="2115"/>
                    <a:pt x="7938" y="2115"/>
                  </a:cubicBezTo>
                  <a:cubicBezTo>
                    <a:pt x="7928" y="2121"/>
                    <a:pt x="7922" y="2126"/>
                    <a:pt x="7917" y="2126"/>
                  </a:cubicBezTo>
                  <a:cubicBezTo>
                    <a:pt x="7912" y="2126"/>
                    <a:pt x="7907" y="2121"/>
                    <a:pt x="7907" y="2121"/>
                  </a:cubicBezTo>
                  <a:cubicBezTo>
                    <a:pt x="7896" y="2115"/>
                    <a:pt x="7896" y="2110"/>
                    <a:pt x="7886" y="2110"/>
                  </a:cubicBezTo>
                  <a:cubicBezTo>
                    <a:pt x="7880" y="2110"/>
                    <a:pt x="7880" y="2110"/>
                    <a:pt x="7875" y="2115"/>
                  </a:cubicBezTo>
                  <a:cubicBezTo>
                    <a:pt x="7875" y="2121"/>
                    <a:pt x="7875" y="2121"/>
                    <a:pt x="7870" y="2126"/>
                  </a:cubicBezTo>
                  <a:cubicBezTo>
                    <a:pt x="7864" y="2131"/>
                    <a:pt x="7864" y="2131"/>
                    <a:pt x="7859" y="2136"/>
                  </a:cubicBezTo>
                  <a:cubicBezTo>
                    <a:pt x="7859" y="2142"/>
                    <a:pt x="7859" y="2142"/>
                    <a:pt x="7859" y="2147"/>
                  </a:cubicBezTo>
                  <a:cubicBezTo>
                    <a:pt x="7859" y="2152"/>
                    <a:pt x="7864" y="2158"/>
                    <a:pt x="7864" y="2163"/>
                  </a:cubicBezTo>
                  <a:cubicBezTo>
                    <a:pt x="7870" y="2163"/>
                    <a:pt x="7875" y="2168"/>
                    <a:pt x="7875" y="2168"/>
                  </a:cubicBezTo>
                  <a:cubicBezTo>
                    <a:pt x="7880" y="2173"/>
                    <a:pt x="7886" y="2173"/>
                    <a:pt x="7891" y="2179"/>
                  </a:cubicBezTo>
                  <a:cubicBezTo>
                    <a:pt x="7896" y="2184"/>
                    <a:pt x="7896" y="2184"/>
                    <a:pt x="7901" y="2189"/>
                  </a:cubicBezTo>
                  <a:lnTo>
                    <a:pt x="7907" y="2195"/>
                  </a:lnTo>
                  <a:cubicBezTo>
                    <a:pt x="7912" y="2200"/>
                    <a:pt x="7912" y="2205"/>
                    <a:pt x="7917" y="2205"/>
                  </a:cubicBezTo>
                  <a:cubicBezTo>
                    <a:pt x="7922" y="2210"/>
                    <a:pt x="7922" y="2210"/>
                    <a:pt x="7922" y="2210"/>
                  </a:cubicBezTo>
                  <a:cubicBezTo>
                    <a:pt x="7928" y="2216"/>
                    <a:pt x="7928" y="2216"/>
                    <a:pt x="7933" y="2221"/>
                  </a:cubicBezTo>
                  <a:cubicBezTo>
                    <a:pt x="7933" y="2226"/>
                    <a:pt x="7938" y="2231"/>
                    <a:pt x="7943" y="2231"/>
                  </a:cubicBezTo>
                  <a:cubicBezTo>
                    <a:pt x="7943" y="2237"/>
                    <a:pt x="7943" y="2237"/>
                    <a:pt x="7949" y="2242"/>
                  </a:cubicBezTo>
                  <a:cubicBezTo>
                    <a:pt x="7954" y="2242"/>
                    <a:pt x="7954" y="2242"/>
                    <a:pt x="7959" y="2247"/>
                  </a:cubicBezTo>
                  <a:lnTo>
                    <a:pt x="7965" y="2252"/>
                  </a:lnTo>
                  <a:cubicBezTo>
                    <a:pt x="7970" y="2258"/>
                    <a:pt x="7970" y="2258"/>
                    <a:pt x="7975" y="2263"/>
                  </a:cubicBezTo>
                  <a:cubicBezTo>
                    <a:pt x="7975" y="2268"/>
                    <a:pt x="7975" y="2274"/>
                    <a:pt x="7980" y="2279"/>
                  </a:cubicBezTo>
                  <a:cubicBezTo>
                    <a:pt x="7986" y="2284"/>
                    <a:pt x="7986" y="2284"/>
                    <a:pt x="7991" y="2289"/>
                  </a:cubicBezTo>
                  <a:cubicBezTo>
                    <a:pt x="7996" y="2289"/>
                    <a:pt x="7996" y="2295"/>
                    <a:pt x="7996" y="2295"/>
                  </a:cubicBezTo>
                  <a:cubicBezTo>
                    <a:pt x="8002" y="2300"/>
                    <a:pt x="8002" y="2300"/>
                    <a:pt x="8007" y="2300"/>
                  </a:cubicBezTo>
                  <a:cubicBezTo>
                    <a:pt x="8012" y="2305"/>
                    <a:pt x="8017" y="2310"/>
                    <a:pt x="8017" y="2321"/>
                  </a:cubicBezTo>
                  <a:cubicBezTo>
                    <a:pt x="8017" y="2321"/>
                    <a:pt x="8012" y="2326"/>
                    <a:pt x="8012" y="2332"/>
                  </a:cubicBezTo>
                  <a:cubicBezTo>
                    <a:pt x="8012" y="2332"/>
                    <a:pt x="8012" y="2332"/>
                    <a:pt x="8017" y="2332"/>
                  </a:cubicBezTo>
                  <a:cubicBezTo>
                    <a:pt x="8012" y="2353"/>
                    <a:pt x="8007" y="2369"/>
                    <a:pt x="8007" y="2390"/>
                  </a:cubicBezTo>
                  <a:cubicBezTo>
                    <a:pt x="7965" y="2379"/>
                    <a:pt x="7949" y="2342"/>
                    <a:pt x="7907" y="2342"/>
                  </a:cubicBezTo>
                  <a:cubicBezTo>
                    <a:pt x="7886" y="2342"/>
                    <a:pt x="7870" y="2342"/>
                    <a:pt x="7843" y="2342"/>
                  </a:cubicBezTo>
                  <a:cubicBezTo>
                    <a:pt x="7806" y="2342"/>
                    <a:pt x="7785" y="2369"/>
                    <a:pt x="7748" y="2369"/>
                  </a:cubicBezTo>
                  <a:cubicBezTo>
                    <a:pt x="7732" y="2369"/>
                    <a:pt x="7727" y="2369"/>
                    <a:pt x="7711" y="2369"/>
                  </a:cubicBezTo>
                  <a:cubicBezTo>
                    <a:pt x="7701" y="2369"/>
                    <a:pt x="7696" y="2369"/>
                    <a:pt x="7685" y="2369"/>
                  </a:cubicBezTo>
                  <a:cubicBezTo>
                    <a:pt x="7664" y="2369"/>
                    <a:pt x="7654" y="2358"/>
                    <a:pt x="7627" y="2358"/>
                  </a:cubicBezTo>
                  <a:cubicBezTo>
                    <a:pt x="7595" y="2358"/>
                    <a:pt x="7595" y="2358"/>
                    <a:pt x="7595" y="2358"/>
                  </a:cubicBezTo>
                  <a:cubicBezTo>
                    <a:pt x="7580" y="2358"/>
                    <a:pt x="7569" y="2347"/>
                    <a:pt x="7553" y="2342"/>
                  </a:cubicBezTo>
                  <a:cubicBezTo>
                    <a:pt x="7490" y="2358"/>
                    <a:pt x="7490" y="2358"/>
                    <a:pt x="7490" y="2358"/>
                  </a:cubicBezTo>
                  <a:cubicBezTo>
                    <a:pt x="7453" y="2353"/>
                    <a:pt x="7453" y="2353"/>
                    <a:pt x="7453" y="2353"/>
                  </a:cubicBezTo>
                  <a:cubicBezTo>
                    <a:pt x="7369" y="2363"/>
                    <a:pt x="7321" y="2395"/>
                    <a:pt x="7237" y="2395"/>
                  </a:cubicBezTo>
                  <a:cubicBezTo>
                    <a:pt x="7210" y="2395"/>
                    <a:pt x="7210" y="2395"/>
                    <a:pt x="7210" y="2395"/>
                  </a:cubicBezTo>
                  <a:cubicBezTo>
                    <a:pt x="7179" y="2395"/>
                    <a:pt x="7158" y="2384"/>
                    <a:pt x="7126" y="2379"/>
                  </a:cubicBezTo>
                  <a:cubicBezTo>
                    <a:pt x="7084" y="2369"/>
                    <a:pt x="7052" y="2379"/>
                    <a:pt x="7015" y="2363"/>
                  </a:cubicBezTo>
                  <a:cubicBezTo>
                    <a:pt x="6989" y="2353"/>
                    <a:pt x="6984" y="2337"/>
                    <a:pt x="6957" y="2321"/>
                  </a:cubicBezTo>
                  <a:cubicBezTo>
                    <a:pt x="6931" y="2305"/>
                    <a:pt x="6910" y="2310"/>
                    <a:pt x="6878" y="2289"/>
                  </a:cubicBezTo>
                  <a:cubicBezTo>
                    <a:pt x="6846" y="2274"/>
                    <a:pt x="6841" y="2242"/>
                    <a:pt x="6825" y="2210"/>
                  </a:cubicBezTo>
                  <a:cubicBezTo>
                    <a:pt x="6810" y="2173"/>
                    <a:pt x="6794" y="2158"/>
                    <a:pt x="6794" y="2115"/>
                  </a:cubicBezTo>
                  <a:cubicBezTo>
                    <a:pt x="6794" y="2094"/>
                    <a:pt x="6804" y="2084"/>
                    <a:pt x="6804" y="2063"/>
                  </a:cubicBezTo>
                  <a:cubicBezTo>
                    <a:pt x="6804" y="2036"/>
                    <a:pt x="6788" y="2031"/>
                    <a:pt x="6778" y="2010"/>
                  </a:cubicBezTo>
                  <a:cubicBezTo>
                    <a:pt x="6767" y="1973"/>
                    <a:pt x="6757" y="1931"/>
                    <a:pt x="6715" y="1931"/>
                  </a:cubicBezTo>
                  <a:cubicBezTo>
                    <a:pt x="6704" y="1931"/>
                    <a:pt x="6699" y="1936"/>
                    <a:pt x="6693" y="1936"/>
                  </a:cubicBezTo>
                  <a:cubicBezTo>
                    <a:pt x="6678" y="1936"/>
                    <a:pt x="6667" y="1936"/>
                    <a:pt x="6667" y="1947"/>
                  </a:cubicBezTo>
                  <a:cubicBezTo>
                    <a:pt x="6667" y="1999"/>
                    <a:pt x="6699" y="2020"/>
                    <a:pt x="6699" y="2068"/>
                  </a:cubicBezTo>
                  <a:cubicBezTo>
                    <a:pt x="6699" y="2115"/>
                    <a:pt x="6699" y="2152"/>
                    <a:pt x="6656" y="2179"/>
                  </a:cubicBezTo>
                  <a:cubicBezTo>
                    <a:pt x="6683" y="2189"/>
                    <a:pt x="6704" y="2210"/>
                    <a:pt x="6704" y="2242"/>
                  </a:cubicBezTo>
                  <a:cubicBezTo>
                    <a:pt x="6704" y="2268"/>
                    <a:pt x="6699" y="2289"/>
                    <a:pt x="6688" y="2316"/>
                  </a:cubicBezTo>
                  <a:cubicBezTo>
                    <a:pt x="6678" y="2332"/>
                    <a:pt x="6678" y="2353"/>
                    <a:pt x="6662" y="2358"/>
                  </a:cubicBezTo>
                  <a:cubicBezTo>
                    <a:pt x="6662" y="2326"/>
                    <a:pt x="6683" y="2310"/>
                    <a:pt x="6683" y="2279"/>
                  </a:cubicBezTo>
                  <a:cubicBezTo>
                    <a:pt x="6683" y="2252"/>
                    <a:pt x="6646" y="2252"/>
                    <a:pt x="6667" y="2247"/>
                  </a:cubicBezTo>
                  <a:cubicBezTo>
                    <a:pt x="6656" y="2210"/>
                    <a:pt x="6630" y="2195"/>
                    <a:pt x="6609" y="2163"/>
                  </a:cubicBezTo>
                  <a:cubicBezTo>
                    <a:pt x="6593" y="2173"/>
                    <a:pt x="6588" y="2189"/>
                    <a:pt x="6577" y="2200"/>
                  </a:cubicBezTo>
                  <a:cubicBezTo>
                    <a:pt x="6572" y="2195"/>
                    <a:pt x="6572" y="2184"/>
                    <a:pt x="6562" y="2184"/>
                  </a:cubicBezTo>
                  <a:lnTo>
                    <a:pt x="6556" y="2184"/>
                  </a:lnTo>
                  <a:cubicBezTo>
                    <a:pt x="6556" y="2200"/>
                    <a:pt x="6551" y="2210"/>
                    <a:pt x="6541" y="2221"/>
                  </a:cubicBezTo>
                  <a:cubicBezTo>
                    <a:pt x="6546" y="2226"/>
                    <a:pt x="6551" y="2226"/>
                    <a:pt x="6551" y="2237"/>
                  </a:cubicBezTo>
                  <a:cubicBezTo>
                    <a:pt x="6551" y="2237"/>
                    <a:pt x="6546" y="2242"/>
                    <a:pt x="6546" y="2247"/>
                  </a:cubicBezTo>
                  <a:cubicBezTo>
                    <a:pt x="6546" y="2252"/>
                    <a:pt x="6551" y="2258"/>
                    <a:pt x="6551" y="2263"/>
                  </a:cubicBezTo>
                  <a:cubicBezTo>
                    <a:pt x="6551" y="2274"/>
                    <a:pt x="6535" y="2279"/>
                    <a:pt x="6525" y="2284"/>
                  </a:cubicBezTo>
                  <a:cubicBezTo>
                    <a:pt x="6519" y="2284"/>
                    <a:pt x="6514" y="2289"/>
                    <a:pt x="6504" y="2289"/>
                  </a:cubicBezTo>
                  <a:cubicBezTo>
                    <a:pt x="6488" y="2289"/>
                    <a:pt x="6488" y="2274"/>
                    <a:pt x="6482" y="2258"/>
                  </a:cubicBezTo>
                  <a:cubicBezTo>
                    <a:pt x="6467" y="2274"/>
                    <a:pt x="6461" y="2295"/>
                    <a:pt x="6440" y="2295"/>
                  </a:cubicBezTo>
                  <a:cubicBezTo>
                    <a:pt x="6435" y="2295"/>
                    <a:pt x="6430" y="2295"/>
                    <a:pt x="6424" y="2295"/>
                  </a:cubicBezTo>
                  <a:cubicBezTo>
                    <a:pt x="6419" y="2295"/>
                    <a:pt x="6414" y="2305"/>
                    <a:pt x="6414" y="2310"/>
                  </a:cubicBezTo>
                  <a:cubicBezTo>
                    <a:pt x="6409" y="2310"/>
                    <a:pt x="6409" y="2310"/>
                    <a:pt x="6409" y="2310"/>
                  </a:cubicBezTo>
                  <a:cubicBezTo>
                    <a:pt x="6403" y="2263"/>
                    <a:pt x="6356" y="2247"/>
                    <a:pt x="6356" y="2195"/>
                  </a:cubicBezTo>
                  <a:cubicBezTo>
                    <a:pt x="6356" y="2184"/>
                    <a:pt x="6361" y="2179"/>
                    <a:pt x="6361" y="2173"/>
                  </a:cubicBezTo>
                  <a:cubicBezTo>
                    <a:pt x="6361" y="2158"/>
                    <a:pt x="6345" y="2163"/>
                    <a:pt x="6340" y="2152"/>
                  </a:cubicBezTo>
                  <a:cubicBezTo>
                    <a:pt x="6314" y="2110"/>
                    <a:pt x="6261" y="2131"/>
                    <a:pt x="6213" y="2115"/>
                  </a:cubicBezTo>
                  <a:cubicBezTo>
                    <a:pt x="6177" y="2100"/>
                    <a:pt x="6156" y="2084"/>
                    <a:pt x="6119" y="2084"/>
                  </a:cubicBezTo>
                  <a:cubicBezTo>
                    <a:pt x="6087" y="2084"/>
                    <a:pt x="6082" y="2126"/>
                    <a:pt x="6050" y="2126"/>
                  </a:cubicBezTo>
                  <a:cubicBezTo>
                    <a:pt x="6039" y="2126"/>
                    <a:pt x="6034" y="2110"/>
                    <a:pt x="6024" y="2105"/>
                  </a:cubicBezTo>
                  <a:cubicBezTo>
                    <a:pt x="5992" y="2100"/>
                    <a:pt x="5971" y="2115"/>
                    <a:pt x="5945" y="2094"/>
                  </a:cubicBezTo>
                  <a:cubicBezTo>
                    <a:pt x="5934" y="2089"/>
                    <a:pt x="5934" y="2068"/>
                    <a:pt x="5923" y="2068"/>
                  </a:cubicBezTo>
                  <a:cubicBezTo>
                    <a:pt x="5897" y="2068"/>
                    <a:pt x="5881" y="2073"/>
                    <a:pt x="5871" y="2094"/>
                  </a:cubicBezTo>
                  <a:cubicBezTo>
                    <a:pt x="5865" y="2094"/>
                    <a:pt x="5865" y="2094"/>
                    <a:pt x="5860" y="2089"/>
                  </a:cubicBezTo>
                  <a:cubicBezTo>
                    <a:pt x="5860" y="2100"/>
                    <a:pt x="5855" y="2105"/>
                    <a:pt x="5855" y="2110"/>
                  </a:cubicBezTo>
                  <a:cubicBezTo>
                    <a:pt x="5855" y="2121"/>
                    <a:pt x="5855" y="2126"/>
                    <a:pt x="5855" y="2136"/>
                  </a:cubicBezTo>
                  <a:cubicBezTo>
                    <a:pt x="5855" y="2136"/>
                    <a:pt x="5855" y="2136"/>
                    <a:pt x="5855" y="2142"/>
                  </a:cubicBezTo>
                  <a:cubicBezTo>
                    <a:pt x="5834" y="2131"/>
                    <a:pt x="5834" y="2115"/>
                    <a:pt x="5823" y="2094"/>
                  </a:cubicBezTo>
                  <a:cubicBezTo>
                    <a:pt x="5828" y="2094"/>
                    <a:pt x="5834" y="2094"/>
                    <a:pt x="5834" y="2094"/>
                  </a:cubicBezTo>
                  <a:cubicBezTo>
                    <a:pt x="5818" y="2078"/>
                    <a:pt x="5802" y="2073"/>
                    <a:pt x="5781" y="2073"/>
                  </a:cubicBezTo>
                  <a:cubicBezTo>
                    <a:pt x="5776" y="2073"/>
                    <a:pt x="5776" y="2084"/>
                    <a:pt x="5770" y="2094"/>
                  </a:cubicBezTo>
                  <a:cubicBezTo>
                    <a:pt x="5770" y="2089"/>
                    <a:pt x="5770" y="2084"/>
                    <a:pt x="5770" y="2078"/>
                  </a:cubicBezTo>
                  <a:cubicBezTo>
                    <a:pt x="5755" y="2078"/>
                    <a:pt x="5749" y="2078"/>
                    <a:pt x="5739" y="2078"/>
                  </a:cubicBezTo>
                  <a:cubicBezTo>
                    <a:pt x="5739" y="2089"/>
                    <a:pt x="5739" y="2094"/>
                    <a:pt x="5734" y="2105"/>
                  </a:cubicBezTo>
                  <a:cubicBezTo>
                    <a:pt x="5728" y="2094"/>
                    <a:pt x="5728" y="2084"/>
                    <a:pt x="5718" y="2084"/>
                  </a:cubicBezTo>
                  <a:cubicBezTo>
                    <a:pt x="5697" y="2084"/>
                    <a:pt x="5707" y="2121"/>
                    <a:pt x="5702" y="2142"/>
                  </a:cubicBezTo>
                  <a:cubicBezTo>
                    <a:pt x="5675" y="2126"/>
                    <a:pt x="5665" y="2110"/>
                    <a:pt x="5639" y="2110"/>
                  </a:cubicBezTo>
                  <a:cubicBezTo>
                    <a:pt x="5628" y="2110"/>
                    <a:pt x="5617" y="2110"/>
                    <a:pt x="5607" y="2110"/>
                  </a:cubicBezTo>
                  <a:cubicBezTo>
                    <a:pt x="5602" y="2110"/>
                    <a:pt x="5602" y="2110"/>
                    <a:pt x="5602" y="2110"/>
                  </a:cubicBezTo>
                  <a:cubicBezTo>
                    <a:pt x="5596" y="2089"/>
                    <a:pt x="5575" y="2084"/>
                    <a:pt x="5554" y="2073"/>
                  </a:cubicBezTo>
                  <a:cubicBezTo>
                    <a:pt x="5554" y="2047"/>
                    <a:pt x="5554" y="2047"/>
                    <a:pt x="5554" y="2047"/>
                  </a:cubicBezTo>
                  <a:cubicBezTo>
                    <a:pt x="5549" y="2047"/>
                    <a:pt x="5549" y="2047"/>
                    <a:pt x="5538" y="2047"/>
                  </a:cubicBezTo>
                  <a:cubicBezTo>
                    <a:pt x="5544" y="2036"/>
                    <a:pt x="5554" y="2031"/>
                    <a:pt x="5565" y="2026"/>
                  </a:cubicBezTo>
                  <a:cubicBezTo>
                    <a:pt x="5544" y="1999"/>
                    <a:pt x="5533" y="1978"/>
                    <a:pt x="5507" y="1962"/>
                  </a:cubicBezTo>
                  <a:cubicBezTo>
                    <a:pt x="5486" y="1957"/>
                    <a:pt x="5470" y="1957"/>
                    <a:pt x="5449" y="1952"/>
                  </a:cubicBezTo>
                  <a:cubicBezTo>
                    <a:pt x="5406" y="1941"/>
                    <a:pt x="5385" y="1925"/>
                    <a:pt x="5343" y="1925"/>
                  </a:cubicBezTo>
                  <a:cubicBezTo>
                    <a:pt x="5338" y="1925"/>
                    <a:pt x="5338" y="1931"/>
                    <a:pt x="5333" y="1931"/>
                  </a:cubicBezTo>
                  <a:cubicBezTo>
                    <a:pt x="5312" y="1931"/>
                    <a:pt x="5312" y="1910"/>
                    <a:pt x="5296" y="1904"/>
                  </a:cubicBezTo>
                  <a:cubicBezTo>
                    <a:pt x="5259" y="1883"/>
                    <a:pt x="5243" y="1867"/>
                    <a:pt x="5206" y="1846"/>
                  </a:cubicBezTo>
                  <a:cubicBezTo>
                    <a:pt x="5180" y="1830"/>
                    <a:pt x="5164" y="1825"/>
                    <a:pt x="5132" y="1820"/>
                  </a:cubicBezTo>
                  <a:cubicBezTo>
                    <a:pt x="5111" y="1815"/>
                    <a:pt x="5085" y="1825"/>
                    <a:pt x="5079" y="1804"/>
                  </a:cubicBezTo>
                  <a:cubicBezTo>
                    <a:pt x="5079" y="1799"/>
                    <a:pt x="5079" y="1794"/>
                    <a:pt x="5079" y="1788"/>
                  </a:cubicBezTo>
                  <a:cubicBezTo>
                    <a:pt x="5079" y="1778"/>
                    <a:pt x="5085" y="1773"/>
                    <a:pt x="5095" y="1767"/>
                  </a:cubicBezTo>
                  <a:cubicBezTo>
                    <a:pt x="5085" y="1751"/>
                    <a:pt x="5064" y="1751"/>
                    <a:pt x="5048" y="1751"/>
                  </a:cubicBezTo>
                  <a:cubicBezTo>
                    <a:pt x="5032" y="1751"/>
                    <a:pt x="5027" y="1762"/>
                    <a:pt x="5016" y="1762"/>
                  </a:cubicBezTo>
                  <a:cubicBezTo>
                    <a:pt x="5011" y="1741"/>
                    <a:pt x="5011" y="1720"/>
                    <a:pt x="4990" y="1709"/>
                  </a:cubicBezTo>
                  <a:cubicBezTo>
                    <a:pt x="4995" y="1688"/>
                    <a:pt x="5006" y="1683"/>
                    <a:pt x="5021" y="1667"/>
                  </a:cubicBezTo>
                  <a:cubicBezTo>
                    <a:pt x="5032" y="1656"/>
                    <a:pt x="5037" y="1651"/>
                    <a:pt x="5048" y="1651"/>
                  </a:cubicBezTo>
                  <a:cubicBezTo>
                    <a:pt x="5064" y="1651"/>
                    <a:pt x="5069" y="1656"/>
                    <a:pt x="5085" y="1656"/>
                  </a:cubicBezTo>
                  <a:cubicBezTo>
                    <a:pt x="5106" y="1656"/>
                    <a:pt x="5116" y="1646"/>
                    <a:pt x="5143" y="1646"/>
                  </a:cubicBezTo>
                  <a:cubicBezTo>
                    <a:pt x="5169" y="1646"/>
                    <a:pt x="5169" y="1646"/>
                    <a:pt x="5169" y="1646"/>
                  </a:cubicBezTo>
                  <a:cubicBezTo>
                    <a:pt x="5206" y="1646"/>
                    <a:pt x="5206" y="1646"/>
                    <a:pt x="5206" y="1646"/>
                  </a:cubicBezTo>
                  <a:cubicBezTo>
                    <a:pt x="5285" y="1646"/>
                    <a:pt x="5285" y="1646"/>
                    <a:pt x="5285" y="1646"/>
                  </a:cubicBezTo>
                  <a:cubicBezTo>
                    <a:pt x="5306" y="1646"/>
                    <a:pt x="5312" y="1625"/>
                    <a:pt x="5333" y="1625"/>
                  </a:cubicBezTo>
                  <a:cubicBezTo>
                    <a:pt x="5348" y="1625"/>
                    <a:pt x="5354" y="1641"/>
                    <a:pt x="5369" y="1641"/>
                  </a:cubicBezTo>
                  <a:cubicBezTo>
                    <a:pt x="5401" y="1641"/>
                    <a:pt x="5417" y="1625"/>
                    <a:pt x="5454" y="1625"/>
                  </a:cubicBezTo>
                  <a:cubicBezTo>
                    <a:pt x="5496" y="1625"/>
                    <a:pt x="5517" y="1646"/>
                    <a:pt x="5559" y="1646"/>
                  </a:cubicBezTo>
                  <a:cubicBezTo>
                    <a:pt x="5586" y="1646"/>
                    <a:pt x="5602" y="1630"/>
                    <a:pt x="5628" y="1625"/>
                  </a:cubicBezTo>
                  <a:cubicBezTo>
                    <a:pt x="5654" y="1614"/>
                    <a:pt x="5670" y="1619"/>
                    <a:pt x="5697" y="1604"/>
                  </a:cubicBezTo>
                  <a:cubicBezTo>
                    <a:pt x="5702" y="1598"/>
                    <a:pt x="5707" y="1593"/>
                    <a:pt x="5718" y="1588"/>
                  </a:cubicBezTo>
                  <a:cubicBezTo>
                    <a:pt x="5718" y="1593"/>
                    <a:pt x="5723" y="1598"/>
                    <a:pt x="5728" y="1598"/>
                  </a:cubicBezTo>
                  <a:cubicBezTo>
                    <a:pt x="5749" y="1598"/>
                    <a:pt x="5760" y="1598"/>
                    <a:pt x="5781" y="1598"/>
                  </a:cubicBezTo>
                  <a:cubicBezTo>
                    <a:pt x="5818" y="1598"/>
                    <a:pt x="5839" y="1572"/>
                    <a:pt x="5865" y="1546"/>
                  </a:cubicBezTo>
                  <a:cubicBezTo>
                    <a:pt x="5881" y="1530"/>
                    <a:pt x="5902" y="1530"/>
                    <a:pt x="5902" y="1509"/>
                  </a:cubicBezTo>
                  <a:cubicBezTo>
                    <a:pt x="5902" y="1493"/>
                    <a:pt x="5892" y="1488"/>
                    <a:pt x="5892" y="1472"/>
                  </a:cubicBezTo>
                  <a:cubicBezTo>
                    <a:pt x="5892" y="1461"/>
                    <a:pt x="5897" y="1456"/>
                    <a:pt x="5897" y="1451"/>
                  </a:cubicBezTo>
                  <a:cubicBezTo>
                    <a:pt x="5897" y="1419"/>
                    <a:pt x="5897" y="1419"/>
                    <a:pt x="5897" y="1419"/>
                  </a:cubicBezTo>
                  <a:cubicBezTo>
                    <a:pt x="5897" y="1403"/>
                    <a:pt x="5908" y="1393"/>
                    <a:pt x="5908" y="1377"/>
                  </a:cubicBezTo>
                  <a:cubicBezTo>
                    <a:pt x="5908" y="1361"/>
                    <a:pt x="5886" y="1356"/>
                    <a:pt x="5871" y="1351"/>
                  </a:cubicBezTo>
                  <a:cubicBezTo>
                    <a:pt x="5850" y="1340"/>
                    <a:pt x="5834" y="1340"/>
                    <a:pt x="5813" y="1324"/>
                  </a:cubicBezTo>
                  <a:cubicBezTo>
                    <a:pt x="5765" y="1298"/>
                    <a:pt x="5755" y="1261"/>
                    <a:pt x="5707" y="1235"/>
                  </a:cubicBezTo>
                  <a:cubicBezTo>
                    <a:pt x="5660" y="1208"/>
                    <a:pt x="5628" y="1208"/>
                    <a:pt x="5575" y="1182"/>
                  </a:cubicBezTo>
                  <a:cubicBezTo>
                    <a:pt x="5549" y="1171"/>
                    <a:pt x="5538" y="1166"/>
                    <a:pt x="5512" y="1161"/>
                  </a:cubicBezTo>
                  <a:cubicBezTo>
                    <a:pt x="5496" y="1155"/>
                    <a:pt x="5496" y="1145"/>
                    <a:pt x="5480" y="1145"/>
                  </a:cubicBezTo>
                  <a:cubicBezTo>
                    <a:pt x="5454" y="1145"/>
                    <a:pt x="5438" y="1161"/>
                    <a:pt x="5417" y="1171"/>
                  </a:cubicBezTo>
                  <a:cubicBezTo>
                    <a:pt x="5333" y="1161"/>
                    <a:pt x="5333" y="1161"/>
                    <a:pt x="5333" y="1161"/>
                  </a:cubicBezTo>
                  <a:cubicBezTo>
                    <a:pt x="5101" y="1203"/>
                    <a:pt x="5101" y="1203"/>
                    <a:pt x="5101" y="1203"/>
                  </a:cubicBezTo>
                  <a:cubicBezTo>
                    <a:pt x="5069" y="1203"/>
                    <a:pt x="5053" y="1187"/>
                    <a:pt x="5021" y="1182"/>
                  </a:cubicBezTo>
                  <a:cubicBezTo>
                    <a:pt x="4974" y="1166"/>
                    <a:pt x="4942" y="1166"/>
                    <a:pt x="4900" y="1145"/>
                  </a:cubicBezTo>
                  <a:cubicBezTo>
                    <a:pt x="4858" y="1140"/>
                    <a:pt x="4858" y="1140"/>
                    <a:pt x="4858" y="1140"/>
                  </a:cubicBezTo>
                  <a:cubicBezTo>
                    <a:pt x="4821" y="1145"/>
                    <a:pt x="4821" y="1145"/>
                    <a:pt x="4821" y="1145"/>
                  </a:cubicBezTo>
                  <a:cubicBezTo>
                    <a:pt x="4784" y="1150"/>
                    <a:pt x="4763" y="1150"/>
                    <a:pt x="4726" y="1150"/>
                  </a:cubicBezTo>
                  <a:cubicBezTo>
                    <a:pt x="4710" y="1150"/>
                    <a:pt x="4700" y="1161"/>
                    <a:pt x="4684" y="1161"/>
                  </a:cubicBezTo>
                  <a:cubicBezTo>
                    <a:pt x="4663" y="1161"/>
                    <a:pt x="4663" y="1161"/>
                    <a:pt x="4663" y="1161"/>
                  </a:cubicBezTo>
                  <a:cubicBezTo>
                    <a:pt x="4657" y="1161"/>
                    <a:pt x="4652" y="1155"/>
                    <a:pt x="4647" y="1155"/>
                  </a:cubicBezTo>
                  <a:cubicBezTo>
                    <a:pt x="4626" y="1155"/>
                    <a:pt x="4626" y="1155"/>
                    <a:pt x="4626" y="1155"/>
                  </a:cubicBezTo>
                  <a:cubicBezTo>
                    <a:pt x="4584" y="1155"/>
                    <a:pt x="4562" y="1145"/>
                    <a:pt x="4520" y="1145"/>
                  </a:cubicBezTo>
                  <a:cubicBezTo>
                    <a:pt x="4494" y="1145"/>
                    <a:pt x="4478" y="1161"/>
                    <a:pt x="4447" y="1161"/>
                  </a:cubicBezTo>
                  <a:cubicBezTo>
                    <a:pt x="4436" y="1161"/>
                    <a:pt x="4431" y="1150"/>
                    <a:pt x="4420" y="1150"/>
                  </a:cubicBezTo>
                  <a:cubicBezTo>
                    <a:pt x="4394" y="1150"/>
                    <a:pt x="4383" y="1150"/>
                    <a:pt x="4357" y="1150"/>
                  </a:cubicBezTo>
                  <a:cubicBezTo>
                    <a:pt x="4352" y="1150"/>
                    <a:pt x="4346" y="1145"/>
                    <a:pt x="4341" y="1145"/>
                  </a:cubicBezTo>
                  <a:cubicBezTo>
                    <a:pt x="4325" y="1145"/>
                    <a:pt x="4315" y="1150"/>
                    <a:pt x="4299" y="1161"/>
                  </a:cubicBezTo>
                  <a:cubicBezTo>
                    <a:pt x="4293" y="1166"/>
                    <a:pt x="4293" y="1182"/>
                    <a:pt x="4283" y="1182"/>
                  </a:cubicBezTo>
                  <a:cubicBezTo>
                    <a:pt x="4262" y="1182"/>
                    <a:pt x="4262" y="1145"/>
                    <a:pt x="4241" y="1145"/>
                  </a:cubicBezTo>
                  <a:cubicBezTo>
                    <a:pt x="4225" y="1145"/>
                    <a:pt x="4214" y="1145"/>
                    <a:pt x="4199" y="1145"/>
                  </a:cubicBezTo>
                  <a:cubicBezTo>
                    <a:pt x="4172" y="1145"/>
                    <a:pt x="4162" y="1155"/>
                    <a:pt x="4135" y="1155"/>
                  </a:cubicBezTo>
                  <a:cubicBezTo>
                    <a:pt x="4093" y="1155"/>
                    <a:pt x="4067" y="1145"/>
                    <a:pt x="4030" y="1124"/>
                  </a:cubicBezTo>
                  <a:cubicBezTo>
                    <a:pt x="4014" y="1113"/>
                    <a:pt x="3998" y="1108"/>
                    <a:pt x="3977" y="1108"/>
                  </a:cubicBezTo>
                  <a:cubicBezTo>
                    <a:pt x="3930" y="1108"/>
                    <a:pt x="3871" y="1113"/>
                    <a:pt x="3871" y="1155"/>
                  </a:cubicBezTo>
                  <a:cubicBezTo>
                    <a:pt x="3871" y="1171"/>
                    <a:pt x="3871" y="1182"/>
                    <a:pt x="3871" y="1198"/>
                  </a:cubicBezTo>
                  <a:cubicBezTo>
                    <a:pt x="3871" y="1213"/>
                    <a:pt x="3856" y="1219"/>
                    <a:pt x="3850" y="1235"/>
                  </a:cubicBezTo>
                  <a:cubicBezTo>
                    <a:pt x="3845" y="1250"/>
                    <a:pt x="3845" y="1261"/>
                    <a:pt x="3840" y="1277"/>
                  </a:cubicBezTo>
                  <a:cubicBezTo>
                    <a:pt x="3819" y="1308"/>
                    <a:pt x="3792" y="1319"/>
                    <a:pt x="3756" y="1330"/>
                  </a:cubicBezTo>
                  <a:cubicBezTo>
                    <a:pt x="3740" y="1335"/>
                    <a:pt x="3729" y="1345"/>
                    <a:pt x="3713" y="1351"/>
                  </a:cubicBezTo>
                  <a:cubicBezTo>
                    <a:pt x="3697" y="1361"/>
                    <a:pt x="3692" y="1361"/>
                    <a:pt x="3676" y="1372"/>
                  </a:cubicBezTo>
                  <a:cubicBezTo>
                    <a:pt x="3655" y="1387"/>
                    <a:pt x="3650" y="1419"/>
                    <a:pt x="3618" y="1419"/>
                  </a:cubicBezTo>
                  <a:cubicBezTo>
                    <a:pt x="3592" y="1419"/>
                    <a:pt x="3582" y="1398"/>
                    <a:pt x="3571" y="1377"/>
                  </a:cubicBezTo>
                  <a:cubicBezTo>
                    <a:pt x="3571" y="1430"/>
                    <a:pt x="3529" y="1477"/>
                    <a:pt x="3476" y="1477"/>
                  </a:cubicBezTo>
                  <a:cubicBezTo>
                    <a:pt x="3465" y="1477"/>
                    <a:pt x="3460" y="1477"/>
                    <a:pt x="3450" y="1477"/>
                  </a:cubicBezTo>
                  <a:cubicBezTo>
                    <a:pt x="3402" y="1477"/>
                    <a:pt x="3381" y="1525"/>
                    <a:pt x="3334" y="1530"/>
                  </a:cubicBezTo>
                  <a:cubicBezTo>
                    <a:pt x="3334" y="1583"/>
                    <a:pt x="3302" y="1604"/>
                    <a:pt x="3286" y="1651"/>
                  </a:cubicBezTo>
                  <a:cubicBezTo>
                    <a:pt x="3275" y="1672"/>
                    <a:pt x="3265" y="1683"/>
                    <a:pt x="3260" y="1704"/>
                  </a:cubicBezTo>
                  <a:cubicBezTo>
                    <a:pt x="3254" y="1730"/>
                    <a:pt x="3254" y="1762"/>
                    <a:pt x="3228" y="1762"/>
                  </a:cubicBezTo>
                  <a:cubicBezTo>
                    <a:pt x="3212" y="1762"/>
                    <a:pt x="3207" y="1751"/>
                    <a:pt x="3186" y="1751"/>
                  </a:cubicBezTo>
                  <a:cubicBezTo>
                    <a:pt x="3186" y="1751"/>
                    <a:pt x="3186" y="1751"/>
                    <a:pt x="3181" y="1751"/>
                  </a:cubicBezTo>
                  <a:cubicBezTo>
                    <a:pt x="3181" y="1757"/>
                    <a:pt x="3181" y="1762"/>
                    <a:pt x="3181" y="1767"/>
                  </a:cubicBezTo>
                  <a:cubicBezTo>
                    <a:pt x="3181" y="1788"/>
                    <a:pt x="3196" y="1794"/>
                    <a:pt x="3202" y="1809"/>
                  </a:cubicBezTo>
                  <a:cubicBezTo>
                    <a:pt x="3133" y="1825"/>
                    <a:pt x="3133" y="1825"/>
                    <a:pt x="3133" y="1825"/>
                  </a:cubicBezTo>
                  <a:cubicBezTo>
                    <a:pt x="3117" y="1825"/>
                    <a:pt x="3107" y="1820"/>
                    <a:pt x="3091" y="1820"/>
                  </a:cubicBezTo>
                  <a:cubicBezTo>
                    <a:pt x="3075" y="1820"/>
                    <a:pt x="3065" y="1825"/>
                    <a:pt x="3049" y="1825"/>
                  </a:cubicBezTo>
                  <a:cubicBezTo>
                    <a:pt x="3033" y="1825"/>
                    <a:pt x="3028" y="1815"/>
                    <a:pt x="3012" y="1815"/>
                  </a:cubicBezTo>
                  <a:cubicBezTo>
                    <a:pt x="3001" y="1815"/>
                    <a:pt x="3001" y="1825"/>
                    <a:pt x="3001" y="1836"/>
                  </a:cubicBezTo>
                  <a:cubicBezTo>
                    <a:pt x="2996" y="1841"/>
                    <a:pt x="2975" y="1841"/>
                    <a:pt x="2975" y="1852"/>
                  </a:cubicBezTo>
                  <a:cubicBezTo>
                    <a:pt x="2975" y="1867"/>
                    <a:pt x="2991" y="1878"/>
                    <a:pt x="2991" y="1894"/>
                  </a:cubicBezTo>
                  <a:cubicBezTo>
                    <a:pt x="2991" y="1904"/>
                    <a:pt x="2975" y="1894"/>
                    <a:pt x="2964" y="1899"/>
                  </a:cubicBezTo>
                  <a:cubicBezTo>
                    <a:pt x="2954" y="1904"/>
                    <a:pt x="2954" y="1915"/>
                    <a:pt x="2943" y="1920"/>
                  </a:cubicBezTo>
                  <a:cubicBezTo>
                    <a:pt x="2922" y="1931"/>
                    <a:pt x="2901" y="1941"/>
                    <a:pt x="2901" y="1968"/>
                  </a:cubicBezTo>
                  <a:cubicBezTo>
                    <a:pt x="2901" y="1978"/>
                    <a:pt x="2912" y="1984"/>
                    <a:pt x="2912" y="1994"/>
                  </a:cubicBezTo>
                  <a:cubicBezTo>
                    <a:pt x="2912" y="2010"/>
                    <a:pt x="2890" y="2010"/>
                    <a:pt x="2885" y="2020"/>
                  </a:cubicBezTo>
                  <a:cubicBezTo>
                    <a:pt x="2875" y="2036"/>
                    <a:pt x="2859" y="2041"/>
                    <a:pt x="2843" y="2057"/>
                  </a:cubicBezTo>
                  <a:cubicBezTo>
                    <a:pt x="2832" y="2047"/>
                    <a:pt x="2832" y="2031"/>
                    <a:pt x="2817" y="2026"/>
                  </a:cubicBezTo>
                  <a:cubicBezTo>
                    <a:pt x="2817" y="2031"/>
                    <a:pt x="2817" y="2031"/>
                    <a:pt x="2817" y="2036"/>
                  </a:cubicBezTo>
                  <a:cubicBezTo>
                    <a:pt x="2817" y="2047"/>
                    <a:pt x="2817" y="2047"/>
                    <a:pt x="2817" y="2057"/>
                  </a:cubicBezTo>
                  <a:cubicBezTo>
                    <a:pt x="2817" y="2063"/>
                    <a:pt x="2822" y="2068"/>
                    <a:pt x="2822" y="2073"/>
                  </a:cubicBezTo>
                  <a:cubicBezTo>
                    <a:pt x="2822" y="2084"/>
                    <a:pt x="2811" y="2084"/>
                    <a:pt x="2806" y="2089"/>
                  </a:cubicBezTo>
                  <a:cubicBezTo>
                    <a:pt x="2790" y="2100"/>
                    <a:pt x="2785" y="2105"/>
                    <a:pt x="2769" y="2115"/>
                  </a:cubicBezTo>
                  <a:cubicBezTo>
                    <a:pt x="2711" y="2105"/>
                    <a:pt x="2711" y="2105"/>
                    <a:pt x="2711" y="2105"/>
                  </a:cubicBezTo>
                  <a:cubicBezTo>
                    <a:pt x="2685" y="2105"/>
                    <a:pt x="2685" y="2105"/>
                    <a:pt x="2685" y="2105"/>
                  </a:cubicBezTo>
                  <a:cubicBezTo>
                    <a:pt x="2674" y="2105"/>
                    <a:pt x="2664" y="2115"/>
                    <a:pt x="2653" y="2121"/>
                  </a:cubicBezTo>
                  <a:cubicBezTo>
                    <a:pt x="2637" y="2126"/>
                    <a:pt x="2632" y="2126"/>
                    <a:pt x="2616" y="2126"/>
                  </a:cubicBezTo>
                  <a:cubicBezTo>
                    <a:pt x="2590" y="2126"/>
                    <a:pt x="2574" y="2115"/>
                    <a:pt x="2553" y="2100"/>
                  </a:cubicBezTo>
                  <a:cubicBezTo>
                    <a:pt x="2537" y="2089"/>
                    <a:pt x="2527" y="2094"/>
                    <a:pt x="2516" y="2078"/>
                  </a:cubicBezTo>
                  <a:cubicBezTo>
                    <a:pt x="2495" y="2052"/>
                    <a:pt x="2500" y="2026"/>
                    <a:pt x="2479" y="2005"/>
                  </a:cubicBezTo>
                  <a:cubicBezTo>
                    <a:pt x="2458" y="2020"/>
                    <a:pt x="2458" y="2036"/>
                    <a:pt x="2437" y="2057"/>
                  </a:cubicBezTo>
                  <a:cubicBezTo>
                    <a:pt x="2426" y="2068"/>
                    <a:pt x="2416" y="2068"/>
                    <a:pt x="2400" y="2078"/>
                  </a:cubicBezTo>
                  <a:cubicBezTo>
                    <a:pt x="2384" y="2094"/>
                    <a:pt x="2379" y="2110"/>
                    <a:pt x="2358" y="2121"/>
                  </a:cubicBezTo>
                  <a:cubicBezTo>
                    <a:pt x="2347" y="2126"/>
                    <a:pt x="2337" y="2121"/>
                    <a:pt x="2326" y="2126"/>
                  </a:cubicBezTo>
                  <a:cubicBezTo>
                    <a:pt x="2310" y="2136"/>
                    <a:pt x="2310" y="2147"/>
                    <a:pt x="2300" y="2152"/>
                  </a:cubicBezTo>
                  <a:cubicBezTo>
                    <a:pt x="2300" y="2136"/>
                    <a:pt x="2300" y="2121"/>
                    <a:pt x="2289" y="2105"/>
                  </a:cubicBezTo>
                  <a:cubicBezTo>
                    <a:pt x="2268" y="2115"/>
                    <a:pt x="2263" y="2142"/>
                    <a:pt x="2236" y="2142"/>
                  </a:cubicBezTo>
                  <a:cubicBezTo>
                    <a:pt x="2215" y="2142"/>
                    <a:pt x="2199" y="2136"/>
                    <a:pt x="2178" y="2136"/>
                  </a:cubicBezTo>
                  <a:cubicBezTo>
                    <a:pt x="2152" y="2136"/>
                    <a:pt x="2136" y="2142"/>
                    <a:pt x="2115" y="2142"/>
                  </a:cubicBezTo>
                  <a:cubicBezTo>
                    <a:pt x="2078" y="2142"/>
                    <a:pt x="2052" y="2136"/>
                    <a:pt x="2015" y="2136"/>
                  </a:cubicBezTo>
                  <a:cubicBezTo>
                    <a:pt x="1978" y="2136"/>
                    <a:pt x="1952" y="2147"/>
                    <a:pt x="1909" y="2147"/>
                  </a:cubicBezTo>
                  <a:cubicBezTo>
                    <a:pt x="1878" y="2147"/>
                    <a:pt x="1878" y="2147"/>
                    <a:pt x="1878" y="2147"/>
                  </a:cubicBezTo>
                  <a:cubicBezTo>
                    <a:pt x="1857" y="2147"/>
                    <a:pt x="1841" y="2147"/>
                    <a:pt x="1825" y="2158"/>
                  </a:cubicBezTo>
                  <a:cubicBezTo>
                    <a:pt x="1809" y="2168"/>
                    <a:pt x="1809" y="2179"/>
                    <a:pt x="1799" y="2189"/>
                  </a:cubicBezTo>
                  <a:cubicBezTo>
                    <a:pt x="1783" y="2200"/>
                    <a:pt x="1772" y="2205"/>
                    <a:pt x="1762" y="2216"/>
                  </a:cubicBezTo>
                  <a:cubicBezTo>
                    <a:pt x="1762" y="2226"/>
                    <a:pt x="1762" y="2226"/>
                    <a:pt x="1762" y="2226"/>
                  </a:cubicBezTo>
                  <a:cubicBezTo>
                    <a:pt x="1756" y="2247"/>
                    <a:pt x="1746" y="2258"/>
                    <a:pt x="1746" y="2279"/>
                  </a:cubicBezTo>
                  <a:cubicBezTo>
                    <a:pt x="1746" y="2305"/>
                    <a:pt x="1762" y="2321"/>
                    <a:pt x="1762" y="2347"/>
                  </a:cubicBezTo>
                  <a:lnTo>
                    <a:pt x="1762" y="2353"/>
                  </a:lnTo>
                  <a:cubicBezTo>
                    <a:pt x="1751" y="2347"/>
                    <a:pt x="1751" y="2337"/>
                    <a:pt x="1746" y="2332"/>
                  </a:cubicBezTo>
                  <a:cubicBezTo>
                    <a:pt x="1725" y="2347"/>
                    <a:pt x="1704" y="2347"/>
                    <a:pt x="1704" y="2374"/>
                  </a:cubicBezTo>
                  <a:cubicBezTo>
                    <a:pt x="1704" y="2400"/>
                    <a:pt x="1735" y="2406"/>
                    <a:pt x="1762" y="2416"/>
                  </a:cubicBezTo>
                  <a:lnTo>
                    <a:pt x="1762" y="2416"/>
                  </a:lnTo>
                  <a:cubicBezTo>
                    <a:pt x="1751" y="2448"/>
                    <a:pt x="1735" y="2463"/>
                    <a:pt x="1714" y="2490"/>
                  </a:cubicBezTo>
                  <a:cubicBezTo>
                    <a:pt x="1704" y="2500"/>
                    <a:pt x="1688" y="2506"/>
                    <a:pt x="1688" y="2521"/>
                  </a:cubicBezTo>
                  <a:cubicBezTo>
                    <a:pt x="1688" y="2537"/>
                    <a:pt x="1704" y="2548"/>
                    <a:pt x="1704" y="2564"/>
                  </a:cubicBezTo>
                  <a:cubicBezTo>
                    <a:pt x="1704" y="2585"/>
                    <a:pt x="1688" y="2590"/>
                    <a:pt x="1677" y="2606"/>
                  </a:cubicBezTo>
                  <a:cubicBezTo>
                    <a:pt x="1662" y="2627"/>
                    <a:pt x="1656" y="2637"/>
                    <a:pt x="1635" y="2653"/>
                  </a:cubicBezTo>
                  <a:cubicBezTo>
                    <a:pt x="1603" y="2622"/>
                    <a:pt x="1582" y="2595"/>
                    <a:pt x="1540" y="2595"/>
                  </a:cubicBezTo>
                  <a:cubicBezTo>
                    <a:pt x="1514" y="2595"/>
                    <a:pt x="1514" y="2595"/>
                    <a:pt x="1514" y="2595"/>
                  </a:cubicBezTo>
                  <a:cubicBezTo>
                    <a:pt x="1477" y="2595"/>
                    <a:pt x="1456" y="2595"/>
                    <a:pt x="1419" y="2611"/>
                  </a:cubicBezTo>
                  <a:cubicBezTo>
                    <a:pt x="1398" y="2622"/>
                    <a:pt x="1387" y="2637"/>
                    <a:pt x="1361" y="2637"/>
                  </a:cubicBezTo>
                  <a:cubicBezTo>
                    <a:pt x="1345" y="2637"/>
                    <a:pt x="1345" y="2637"/>
                    <a:pt x="1345" y="2637"/>
                  </a:cubicBezTo>
                  <a:cubicBezTo>
                    <a:pt x="1282" y="2643"/>
                    <a:pt x="1250" y="2664"/>
                    <a:pt x="1197" y="2695"/>
                  </a:cubicBezTo>
                  <a:cubicBezTo>
                    <a:pt x="1176" y="2706"/>
                    <a:pt x="1160" y="2706"/>
                    <a:pt x="1145" y="2722"/>
                  </a:cubicBezTo>
                  <a:cubicBezTo>
                    <a:pt x="1123" y="2738"/>
                    <a:pt x="1118" y="2748"/>
                    <a:pt x="1102" y="2764"/>
                  </a:cubicBezTo>
                  <a:cubicBezTo>
                    <a:pt x="1076" y="2790"/>
                    <a:pt x="1055" y="2801"/>
                    <a:pt x="1023" y="2827"/>
                  </a:cubicBezTo>
                  <a:cubicBezTo>
                    <a:pt x="965" y="2880"/>
                    <a:pt x="923" y="2912"/>
                    <a:pt x="839" y="2922"/>
                  </a:cubicBezTo>
                  <a:cubicBezTo>
                    <a:pt x="818" y="2922"/>
                    <a:pt x="812" y="2938"/>
                    <a:pt x="791" y="2938"/>
                  </a:cubicBezTo>
                  <a:cubicBezTo>
                    <a:pt x="781" y="2938"/>
                    <a:pt x="781" y="2938"/>
                    <a:pt x="781" y="2938"/>
                  </a:cubicBezTo>
                  <a:cubicBezTo>
                    <a:pt x="781" y="2928"/>
                    <a:pt x="781" y="2922"/>
                    <a:pt x="781" y="2917"/>
                  </a:cubicBezTo>
                  <a:cubicBezTo>
                    <a:pt x="781" y="2891"/>
                    <a:pt x="775" y="2875"/>
                    <a:pt x="791" y="2849"/>
                  </a:cubicBezTo>
                  <a:cubicBezTo>
                    <a:pt x="797" y="2838"/>
                    <a:pt x="802" y="2838"/>
                    <a:pt x="807" y="2827"/>
                  </a:cubicBezTo>
                  <a:cubicBezTo>
                    <a:pt x="818" y="2812"/>
                    <a:pt x="812" y="2796"/>
                    <a:pt x="823" y="2780"/>
                  </a:cubicBezTo>
                  <a:cubicBezTo>
                    <a:pt x="839" y="2769"/>
                    <a:pt x="844" y="2769"/>
                    <a:pt x="860" y="2759"/>
                  </a:cubicBezTo>
                  <a:cubicBezTo>
                    <a:pt x="881" y="2748"/>
                    <a:pt x="881" y="2727"/>
                    <a:pt x="881" y="2706"/>
                  </a:cubicBezTo>
                  <a:cubicBezTo>
                    <a:pt x="881" y="2680"/>
                    <a:pt x="881" y="2680"/>
                    <a:pt x="881" y="2680"/>
                  </a:cubicBezTo>
                  <a:cubicBezTo>
                    <a:pt x="881" y="2622"/>
                    <a:pt x="812" y="2601"/>
                    <a:pt x="754" y="2601"/>
                  </a:cubicBezTo>
                  <a:cubicBezTo>
                    <a:pt x="723" y="2601"/>
                    <a:pt x="723" y="2601"/>
                    <a:pt x="723" y="2601"/>
                  </a:cubicBezTo>
                  <a:cubicBezTo>
                    <a:pt x="686" y="2601"/>
                    <a:pt x="665" y="2611"/>
                    <a:pt x="628" y="2622"/>
                  </a:cubicBezTo>
                  <a:cubicBezTo>
                    <a:pt x="564" y="2637"/>
                    <a:pt x="533" y="2648"/>
                    <a:pt x="480" y="2680"/>
                  </a:cubicBezTo>
                  <a:cubicBezTo>
                    <a:pt x="432" y="2706"/>
                    <a:pt x="396" y="2706"/>
                    <a:pt x="359" y="2743"/>
                  </a:cubicBezTo>
                  <a:cubicBezTo>
                    <a:pt x="327" y="2785"/>
                    <a:pt x="306" y="2827"/>
                    <a:pt x="253" y="2827"/>
                  </a:cubicBezTo>
                  <a:cubicBezTo>
                    <a:pt x="216" y="2827"/>
                    <a:pt x="195" y="2817"/>
                    <a:pt x="153" y="2817"/>
                  </a:cubicBezTo>
                  <a:cubicBezTo>
                    <a:pt x="132" y="2817"/>
                    <a:pt x="116" y="2827"/>
                    <a:pt x="95" y="2827"/>
                  </a:cubicBezTo>
                  <a:cubicBezTo>
                    <a:pt x="84" y="2827"/>
                    <a:pt x="84" y="2817"/>
                    <a:pt x="79" y="2812"/>
                  </a:cubicBezTo>
                  <a:cubicBezTo>
                    <a:pt x="69" y="2796"/>
                    <a:pt x="63" y="2790"/>
                    <a:pt x="47" y="2780"/>
                  </a:cubicBezTo>
                  <a:cubicBezTo>
                    <a:pt x="37" y="2769"/>
                    <a:pt x="26" y="2764"/>
                    <a:pt x="16" y="2748"/>
                  </a:cubicBezTo>
                  <a:cubicBezTo>
                    <a:pt x="10" y="2743"/>
                    <a:pt x="0" y="2743"/>
                    <a:pt x="0" y="2732"/>
                  </a:cubicBezTo>
                  <a:cubicBezTo>
                    <a:pt x="0" y="2711"/>
                    <a:pt x="16" y="2701"/>
                    <a:pt x="26" y="2680"/>
                  </a:cubicBezTo>
                  <a:cubicBezTo>
                    <a:pt x="32" y="2659"/>
                    <a:pt x="32" y="2637"/>
                    <a:pt x="53" y="2627"/>
                  </a:cubicBezTo>
                  <a:cubicBezTo>
                    <a:pt x="63" y="2643"/>
                    <a:pt x="69" y="2648"/>
                    <a:pt x="74" y="2664"/>
                  </a:cubicBezTo>
                  <a:cubicBezTo>
                    <a:pt x="79" y="2674"/>
                    <a:pt x="84" y="2690"/>
                    <a:pt x="100" y="2690"/>
                  </a:cubicBezTo>
                  <a:cubicBezTo>
                    <a:pt x="111" y="2690"/>
                    <a:pt x="111" y="2680"/>
                    <a:pt x="121" y="2680"/>
                  </a:cubicBezTo>
                  <a:cubicBezTo>
                    <a:pt x="132" y="2680"/>
                    <a:pt x="137" y="2690"/>
                    <a:pt x="142" y="2690"/>
                  </a:cubicBezTo>
                  <a:cubicBezTo>
                    <a:pt x="185" y="2690"/>
                    <a:pt x="227" y="2680"/>
                    <a:pt x="232" y="2637"/>
                  </a:cubicBezTo>
                  <a:cubicBezTo>
                    <a:pt x="232" y="2637"/>
                    <a:pt x="227" y="2637"/>
                    <a:pt x="221" y="2637"/>
                  </a:cubicBezTo>
                  <a:cubicBezTo>
                    <a:pt x="227" y="2632"/>
                    <a:pt x="232" y="2632"/>
                    <a:pt x="232" y="2622"/>
                  </a:cubicBezTo>
                  <a:lnTo>
                    <a:pt x="232" y="2622"/>
                  </a:lnTo>
                  <a:cubicBezTo>
                    <a:pt x="211" y="2627"/>
                    <a:pt x="158" y="2637"/>
                    <a:pt x="164" y="2632"/>
                  </a:cubicBezTo>
                  <a:cubicBezTo>
                    <a:pt x="174" y="2616"/>
                    <a:pt x="185" y="2606"/>
                    <a:pt x="206" y="2606"/>
                  </a:cubicBezTo>
                  <a:cubicBezTo>
                    <a:pt x="227" y="2606"/>
                    <a:pt x="253" y="2611"/>
                    <a:pt x="253" y="2637"/>
                  </a:cubicBezTo>
                  <a:cubicBezTo>
                    <a:pt x="253" y="2648"/>
                    <a:pt x="248" y="2653"/>
                    <a:pt x="248" y="2669"/>
                  </a:cubicBezTo>
                  <a:cubicBezTo>
                    <a:pt x="269" y="2659"/>
                    <a:pt x="280" y="2648"/>
                    <a:pt x="301" y="2637"/>
                  </a:cubicBezTo>
                  <a:cubicBezTo>
                    <a:pt x="316" y="2632"/>
                    <a:pt x="332" y="2632"/>
                    <a:pt x="348" y="2622"/>
                  </a:cubicBezTo>
                  <a:cubicBezTo>
                    <a:pt x="369" y="2601"/>
                    <a:pt x="380" y="2590"/>
                    <a:pt x="411" y="2580"/>
                  </a:cubicBezTo>
                  <a:cubicBezTo>
                    <a:pt x="443" y="2564"/>
                    <a:pt x="464" y="2564"/>
                    <a:pt x="496" y="2548"/>
                  </a:cubicBezTo>
                  <a:cubicBezTo>
                    <a:pt x="538" y="2537"/>
                    <a:pt x="559" y="2516"/>
                    <a:pt x="596" y="2500"/>
                  </a:cubicBezTo>
                  <a:cubicBezTo>
                    <a:pt x="649" y="2474"/>
                    <a:pt x="686" y="2463"/>
                    <a:pt x="733" y="2432"/>
                  </a:cubicBezTo>
                  <a:cubicBezTo>
                    <a:pt x="738" y="2437"/>
                    <a:pt x="738" y="2437"/>
                    <a:pt x="738" y="2437"/>
                  </a:cubicBezTo>
                  <a:cubicBezTo>
                    <a:pt x="754" y="2432"/>
                    <a:pt x="754" y="2421"/>
                    <a:pt x="765" y="2416"/>
                  </a:cubicBezTo>
                  <a:cubicBezTo>
                    <a:pt x="775" y="2421"/>
                    <a:pt x="775" y="2421"/>
                    <a:pt x="775" y="2421"/>
                  </a:cubicBezTo>
                  <a:cubicBezTo>
                    <a:pt x="797" y="2406"/>
                    <a:pt x="807" y="2390"/>
                    <a:pt x="833" y="2390"/>
                  </a:cubicBezTo>
                  <a:cubicBezTo>
                    <a:pt x="833" y="2390"/>
                    <a:pt x="833" y="2390"/>
                    <a:pt x="839" y="2390"/>
                  </a:cubicBezTo>
                  <a:cubicBezTo>
                    <a:pt x="839" y="2400"/>
                    <a:pt x="839" y="2400"/>
                    <a:pt x="839" y="2400"/>
                  </a:cubicBezTo>
                  <a:cubicBezTo>
                    <a:pt x="839" y="2406"/>
                    <a:pt x="823" y="2411"/>
                    <a:pt x="823" y="2416"/>
                  </a:cubicBezTo>
                  <a:cubicBezTo>
                    <a:pt x="823" y="2432"/>
                    <a:pt x="828" y="2448"/>
                    <a:pt x="844" y="2448"/>
                  </a:cubicBezTo>
                  <a:cubicBezTo>
                    <a:pt x="854" y="2448"/>
                    <a:pt x="854" y="2448"/>
                    <a:pt x="865" y="2448"/>
                  </a:cubicBezTo>
                  <a:cubicBezTo>
                    <a:pt x="876" y="2448"/>
                    <a:pt x="876" y="2463"/>
                    <a:pt x="886" y="2463"/>
                  </a:cubicBezTo>
                  <a:cubicBezTo>
                    <a:pt x="897" y="2463"/>
                    <a:pt x="902" y="2453"/>
                    <a:pt x="912" y="2448"/>
                  </a:cubicBezTo>
                  <a:cubicBezTo>
                    <a:pt x="939" y="2432"/>
                    <a:pt x="955" y="2421"/>
                    <a:pt x="976" y="2411"/>
                  </a:cubicBezTo>
                  <a:cubicBezTo>
                    <a:pt x="992" y="2406"/>
                    <a:pt x="992" y="2400"/>
                    <a:pt x="1007" y="2400"/>
                  </a:cubicBezTo>
                  <a:cubicBezTo>
                    <a:pt x="1018" y="2400"/>
                    <a:pt x="1023" y="2411"/>
                    <a:pt x="1039" y="2416"/>
                  </a:cubicBezTo>
                  <a:cubicBezTo>
                    <a:pt x="1055" y="2421"/>
                    <a:pt x="1081" y="2421"/>
                    <a:pt x="1081" y="2442"/>
                  </a:cubicBezTo>
                  <a:cubicBezTo>
                    <a:pt x="1081" y="2453"/>
                    <a:pt x="1071" y="2453"/>
                    <a:pt x="1071" y="2463"/>
                  </a:cubicBezTo>
                  <a:cubicBezTo>
                    <a:pt x="1071" y="2479"/>
                    <a:pt x="1092" y="2490"/>
                    <a:pt x="1108" y="2490"/>
                  </a:cubicBezTo>
                  <a:cubicBezTo>
                    <a:pt x="1129" y="2490"/>
                    <a:pt x="1145" y="2474"/>
                    <a:pt x="1155" y="2458"/>
                  </a:cubicBezTo>
                  <a:cubicBezTo>
                    <a:pt x="1160" y="2453"/>
                    <a:pt x="1160" y="2442"/>
                    <a:pt x="1171" y="2442"/>
                  </a:cubicBezTo>
                  <a:cubicBezTo>
                    <a:pt x="1187" y="2442"/>
                    <a:pt x="1192" y="2458"/>
                    <a:pt x="1203" y="2469"/>
                  </a:cubicBezTo>
                  <a:cubicBezTo>
                    <a:pt x="1208" y="2453"/>
                    <a:pt x="1208" y="2448"/>
                    <a:pt x="1208" y="2432"/>
                  </a:cubicBezTo>
                  <a:cubicBezTo>
                    <a:pt x="1208" y="2421"/>
                    <a:pt x="1203" y="2411"/>
                    <a:pt x="1203" y="2400"/>
                  </a:cubicBezTo>
                  <a:cubicBezTo>
                    <a:pt x="1203" y="2369"/>
                    <a:pt x="1224" y="2353"/>
                    <a:pt x="1234" y="2321"/>
                  </a:cubicBezTo>
                  <a:cubicBezTo>
                    <a:pt x="1187" y="2337"/>
                    <a:pt x="1203" y="2411"/>
                    <a:pt x="1155" y="2416"/>
                  </a:cubicBezTo>
                  <a:cubicBezTo>
                    <a:pt x="1150" y="2406"/>
                    <a:pt x="1139" y="2400"/>
                    <a:pt x="1134" y="2384"/>
                  </a:cubicBezTo>
                  <a:cubicBezTo>
                    <a:pt x="1129" y="2353"/>
                    <a:pt x="1134" y="2310"/>
                    <a:pt x="1102" y="2310"/>
                  </a:cubicBezTo>
                  <a:cubicBezTo>
                    <a:pt x="1081" y="2310"/>
                    <a:pt x="1081" y="2310"/>
                    <a:pt x="1081" y="2310"/>
                  </a:cubicBezTo>
                  <a:cubicBezTo>
                    <a:pt x="1081" y="2284"/>
                    <a:pt x="1097" y="2268"/>
                    <a:pt x="1097" y="2242"/>
                  </a:cubicBezTo>
                  <a:cubicBezTo>
                    <a:pt x="1097" y="2210"/>
                    <a:pt x="1055" y="2221"/>
                    <a:pt x="1029" y="2210"/>
                  </a:cubicBezTo>
                  <a:cubicBezTo>
                    <a:pt x="1007" y="2205"/>
                    <a:pt x="1002" y="2195"/>
                    <a:pt x="997" y="2173"/>
                  </a:cubicBezTo>
                  <a:cubicBezTo>
                    <a:pt x="992" y="2179"/>
                    <a:pt x="986" y="2184"/>
                    <a:pt x="981" y="2195"/>
                  </a:cubicBezTo>
                  <a:cubicBezTo>
                    <a:pt x="971" y="2179"/>
                    <a:pt x="965" y="2163"/>
                    <a:pt x="965" y="2142"/>
                  </a:cubicBezTo>
                  <a:cubicBezTo>
                    <a:pt x="976" y="2142"/>
                    <a:pt x="976" y="2142"/>
                    <a:pt x="976" y="2142"/>
                  </a:cubicBezTo>
                  <a:lnTo>
                    <a:pt x="981" y="2136"/>
                  </a:lnTo>
                  <a:cubicBezTo>
                    <a:pt x="981" y="2126"/>
                    <a:pt x="981" y="2126"/>
                    <a:pt x="981" y="2126"/>
                  </a:cubicBezTo>
                  <a:cubicBezTo>
                    <a:pt x="960" y="2126"/>
                    <a:pt x="960" y="2126"/>
                    <a:pt x="960" y="2126"/>
                  </a:cubicBezTo>
                  <a:cubicBezTo>
                    <a:pt x="955" y="2089"/>
                    <a:pt x="965" y="2036"/>
                    <a:pt x="939" y="2094"/>
                  </a:cubicBezTo>
                  <a:cubicBezTo>
                    <a:pt x="939" y="2089"/>
                    <a:pt x="939" y="2084"/>
                    <a:pt x="934" y="2078"/>
                  </a:cubicBezTo>
                  <a:cubicBezTo>
                    <a:pt x="897" y="2147"/>
                    <a:pt x="976" y="1931"/>
                    <a:pt x="981" y="1920"/>
                  </a:cubicBezTo>
                  <a:cubicBezTo>
                    <a:pt x="992" y="1873"/>
                    <a:pt x="986" y="1836"/>
                    <a:pt x="1018" y="1794"/>
                  </a:cubicBezTo>
                  <a:cubicBezTo>
                    <a:pt x="1050" y="1746"/>
                    <a:pt x="1081" y="1736"/>
                    <a:pt x="1118" y="1688"/>
                  </a:cubicBezTo>
                  <a:cubicBezTo>
                    <a:pt x="1145" y="1656"/>
                    <a:pt x="1160" y="1641"/>
                    <a:pt x="1187" y="1604"/>
                  </a:cubicBezTo>
                  <a:cubicBezTo>
                    <a:pt x="1203" y="1588"/>
                    <a:pt x="1203" y="1572"/>
                    <a:pt x="1218" y="1562"/>
                  </a:cubicBezTo>
                  <a:cubicBezTo>
                    <a:pt x="1250" y="1541"/>
                    <a:pt x="1266" y="1530"/>
                    <a:pt x="1297" y="1504"/>
                  </a:cubicBezTo>
                  <a:cubicBezTo>
                    <a:pt x="1308" y="1498"/>
                    <a:pt x="1313" y="1493"/>
                    <a:pt x="1319" y="1482"/>
                  </a:cubicBezTo>
                  <a:cubicBezTo>
                    <a:pt x="1329" y="1477"/>
                    <a:pt x="1340" y="1472"/>
                    <a:pt x="1340" y="1461"/>
                  </a:cubicBezTo>
                  <a:cubicBezTo>
                    <a:pt x="1340" y="1451"/>
                    <a:pt x="1334" y="1445"/>
                    <a:pt x="1334" y="1435"/>
                  </a:cubicBezTo>
                  <a:cubicBezTo>
                    <a:pt x="1334" y="1419"/>
                    <a:pt x="1350" y="1419"/>
                    <a:pt x="1361" y="1409"/>
                  </a:cubicBezTo>
                  <a:cubicBezTo>
                    <a:pt x="1377" y="1393"/>
                    <a:pt x="1387" y="1382"/>
                    <a:pt x="1403" y="1366"/>
                  </a:cubicBezTo>
                  <a:cubicBezTo>
                    <a:pt x="1414" y="1377"/>
                    <a:pt x="1414" y="1393"/>
                    <a:pt x="1429" y="1393"/>
                  </a:cubicBezTo>
                  <a:cubicBezTo>
                    <a:pt x="1445" y="1393"/>
                    <a:pt x="1451" y="1377"/>
                    <a:pt x="1466" y="1372"/>
                  </a:cubicBezTo>
                  <a:cubicBezTo>
                    <a:pt x="1461" y="1356"/>
                    <a:pt x="1456" y="1345"/>
                    <a:pt x="1451" y="1330"/>
                  </a:cubicBezTo>
                  <a:cubicBezTo>
                    <a:pt x="1493" y="1298"/>
                    <a:pt x="1493" y="1298"/>
                    <a:pt x="1493" y="1298"/>
                  </a:cubicBezTo>
                  <a:cubicBezTo>
                    <a:pt x="1503" y="1303"/>
                    <a:pt x="1508" y="1308"/>
                    <a:pt x="1519" y="1308"/>
                  </a:cubicBezTo>
                  <a:cubicBezTo>
                    <a:pt x="1535" y="1308"/>
                    <a:pt x="1540" y="1303"/>
                    <a:pt x="1556" y="1298"/>
                  </a:cubicBezTo>
                  <a:cubicBezTo>
                    <a:pt x="1551" y="1277"/>
                    <a:pt x="1545" y="1266"/>
                    <a:pt x="1545" y="1245"/>
                  </a:cubicBezTo>
                  <a:cubicBezTo>
                    <a:pt x="1551" y="1240"/>
                    <a:pt x="1561" y="1240"/>
                    <a:pt x="1572" y="1240"/>
                  </a:cubicBezTo>
                  <a:cubicBezTo>
                    <a:pt x="1572" y="1235"/>
                    <a:pt x="1572" y="1235"/>
                    <a:pt x="1572" y="1235"/>
                  </a:cubicBezTo>
                  <a:cubicBezTo>
                    <a:pt x="1572" y="1229"/>
                    <a:pt x="1567" y="1229"/>
                    <a:pt x="1567" y="1224"/>
                  </a:cubicBezTo>
                  <a:cubicBezTo>
                    <a:pt x="1567" y="1213"/>
                    <a:pt x="1582" y="1213"/>
                    <a:pt x="1593" y="1208"/>
                  </a:cubicBezTo>
                  <a:cubicBezTo>
                    <a:pt x="1619" y="1235"/>
                    <a:pt x="1619" y="1235"/>
                    <a:pt x="1619" y="1235"/>
                  </a:cubicBezTo>
                  <a:cubicBezTo>
                    <a:pt x="1635" y="1219"/>
                    <a:pt x="1640" y="1203"/>
                    <a:pt x="1646" y="1182"/>
                  </a:cubicBezTo>
                  <a:cubicBezTo>
                    <a:pt x="1651" y="1176"/>
                    <a:pt x="1656" y="1171"/>
                    <a:pt x="1656" y="1166"/>
                  </a:cubicBezTo>
                  <a:cubicBezTo>
                    <a:pt x="1656" y="1145"/>
                    <a:pt x="1651" y="1119"/>
                    <a:pt x="1630" y="1119"/>
                  </a:cubicBezTo>
                  <a:cubicBezTo>
                    <a:pt x="1609" y="1119"/>
                    <a:pt x="1551" y="1150"/>
                    <a:pt x="1614" y="1119"/>
                  </a:cubicBezTo>
                  <a:cubicBezTo>
                    <a:pt x="1630" y="1113"/>
                    <a:pt x="1640" y="1103"/>
                    <a:pt x="1656" y="1097"/>
                  </a:cubicBezTo>
                  <a:cubicBezTo>
                    <a:pt x="1672" y="1129"/>
                    <a:pt x="1672" y="1176"/>
                    <a:pt x="1714" y="1176"/>
                  </a:cubicBezTo>
                  <a:cubicBezTo>
                    <a:pt x="1730" y="1176"/>
                    <a:pt x="1735" y="1161"/>
                    <a:pt x="1751" y="1150"/>
                  </a:cubicBezTo>
                  <a:cubicBezTo>
                    <a:pt x="1772" y="1145"/>
                    <a:pt x="1788" y="1140"/>
                    <a:pt x="1809" y="1119"/>
                  </a:cubicBezTo>
                  <a:cubicBezTo>
                    <a:pt x="1814" y="1113"/>
                    <a:pt x="1814" y="1097"/>
                    <a:pt x="1825" y="1092"/>
                  </a:cubicBezTo>
                  <a:cubicBezTo>
                    <a:pt x="1841" y="1082"/>
                    <a:pt x="1857" y="1087"/>
                    <a:pt x="1867" y="1071"/>
                  </a:cubicBezTo>
                  <a:cubicBezTo>
                    <a:pt x="1883" y="1082"/>
                    <a:pt x="1883" y="1092"/>
                    <a:pt x="1894" y="1103"/>
                  </a:cubicBezTo>
                  <a:lnTo>
                    <a:pt x="1894" y="1097"/>
                  </a:lnTo>
                  <a:cubicBezTo>
                    <a:pt x="1894" y="1076"/>
                    <a:pt x="1909" y="1066"/>
                    <a:pt x="1925" y="1050"/>
                  </a:cubicBezTo>
                  <a:cubicBezTo>
                    <a:pt x="1930" y="1039"/>
                    <a:pt x="1930" y="1029"/>
                    <a:pt x="1941" y="1029"/>
                  </a:cubicBezTo>
                  <a:cubicBezTo>
                    <a:pt x="1957" y="1029"/>
                    <a:pt x="1962" y="1039"/>
                    <a:pt x="1973" y="1039"/>
                  </a:cubicBezTo>
                  <a:cubicBezTo>
                    <a:pt x="1994" y="1039"/>
                    <a:pt x="2010" y="1029"/>
                    <a:pt x="2031" y="1024"/>
                  </a:cubicBezTo>
                  <a:cubicBezTo>
                    <a:pt x="2089" y="1002"/>
                    <a:pt x="2120" y="992"/>
                    <a:pt x="2178" y="971"/>
                  </a:cubicBezTo>
                  <a:cubicBezTo>
                    <a:pt x="2210" y="960"/>
                    <a:pt x="2226" y="950"/>
                    <a:pt x="2258" y="944"/>
                  </a:cubicBezTo>
                  <a:cubicBezTo>
                    <a:pt x="2289" y="944"/>
                    <a:pt x="2289" y="944"/>
                    <a:pt x="2289" y="944"/>
                  </a:cubicBezTo>
                  <a:cubicBezTo>
                    <a:pt x="2321" y="939"/>
                    <a:pt x="2342" y="934"/>
                    <a:pt x="2373" y="913"/>
                  </a:cubicBezTo>
                  <a:cubicBezTo>
                    <a:pt x="2363" y="897"/>
                    <a:pt x="2352" y="892"/>
                    <a:pt x="2342" y="881"/>
                  </a:cubicBezTo>
                  <a:cubicBezTo>
                    <a:pt x="2368" y="881"/>
                    <a:pt x="2384" y="871"/>
                    <a:pt x="2405" y="865"/>
                  </a:cubicBezTo>
                  <a:cubicBezTo>
                    <a:pt x="2442" y="860"/>
                    <a:pt x="2463" y="860"/>
                    <a:pt x="2500" y="844"/>
                  </a:cubicBezTo>
                  <a:cubicBezTo>
                    <a:pt x="2511" y="839"/>
                    <a:pt x="2505" y="823"/>
                    <a:pt x="2516" y="818"/>
                  </a:cubicBezTo>
                  <a:cubicBezTo>
                    <a:pt x="2521" y="807"/>
                    <a:pt x="2532" y="807"/>
                    <a:pt x="2542" y="797"/>
                  </a:cubicBezTo>
                  <a:cubicBezTo>
                    <a:pt x="2548" y="818"/>
                    <a:pt x="2563" y="823"/>
                    <a:pt x="2584" y="823"/>
                  </a:cubicBezTo>
                  <a:cubicBezTo>
                    <a:pt x="2590" y="823"/>
                    <a:pt x="2590" y="818"/>
                    <a:pt x="2595" y="818"/>
                  </a:cubicBezTo>
                  <a:cubicBezTo>
                    <a:pt x="2600" y="818"/>
                    <a:pt x="2600" y="823"/>
                    <a:pt x="2606" y="823"/>
                  </a:cubicBezTo>
                  <a:cubicBezTo>
                    <a:pt x="2621" y="823"/>
                    <a:pt x="2621" y="813"/>
                    <a:pt x="2632" y="807"/>
                  </a:cubicBezTo>
                  <a:cubicBezTo>
                    <a:pt x="2648" y="797"/>
                    <a:pt x="2669" y="791"/>
                    <a:pt x="2669" y="770"/>
                  </a:cubicBezTo>
                  <a:cubicBezTo>
                    <a:pt x="2669" y="755"/>
                    <a:pt x="2648" y="749"/>
                    <a:pt x="2643" y="733"/>
                  </a:cubicBezTo>
                  <a:cubicBezTo>
                    <a:pt x="2658" y="733"/>
                    <a:pt x="2664" y="733"/>
                    <a:pt x="2680" y="733"/>
                  </a:cubicBezTo>
                  <a:cubicBezTo>
                    <a:pt x="2680" y="749"/>
                    <a:pt x="2680" y="749"/>
                    <a:pt x="2680" y="749"/>
                  </a:cubicBezTo>
                  <a:cubicBezTo>
                    <a:pt x="2685" y="749"/>
                    <a:pt x="2685" y="749"/>
                    <a:pt x="2685" y="749"/>
                  </a:cubicBezTo>
                  <a:cubicBezTo>
                    <a:pt x="2701" y="749"/>
                    <a:pt x="2706" y="739"/>
                    <a:pt x="2716" y="739"/>
                  </a:cubicBezTo>
                  <a:cubicBezTo>
                    <a:pt x="2753" y="739"/>
                    <a:pt x="2753" y="786"/>
                    <a:pt x="2790" y="797"/>
                  </a:cubicBezTo>
                  <a:cubicBezTo>
                    <a:pt x="2795" y="781"/>
                    <a:pt x="2790" y="770"/>
                    <a:pt x="2806" y="760"/>
                  </a:cubicBezTo>
                  <a:cubicBezTo>
                    <a:pt x="2822" y="749"/>
                    <a:pt x="2843" y="749"/>
                    <a:pt x="2843" y="728"/>
                  </a:cubicBezTo>
                  <a:cubicBezTo>
                    <a:pt x="2843" y="728"/>
                    <a:pt x="2843" y="728"/>
                    <a:pt x="2843" y="723"/>
                  </a:cubicBezTo>
                  <a:cubicBezTo>
                    <a:pt x="2843" y="712"/>
                    <a:pt x="2854" y="707"/>
                    <a:pt x="2859" y="697"/>
                  </a:cubicBezTo>
                  <a:cubicBezTo>
                    <a:pt x="2875" y="686"/>
                    <a:pt x="2880" y="676"/>
                    <a:pt x="2896" y="665"/>
                  </a:cubicBezTo>
                  <a:cubicBezTo>
                    <a:pt x="2933" y="633"/>
                    <a:pt x="2959" y="623"/>
                    <a:pt x="3001" y="596"/>
                  </a:cubicBezTo>
                  <a:cubicBezTo>
                    <a:pt x="3033" y="570"/>
                    <a:pt x="3054" y="570"/>
                    <a:pt x="3091" y="559"/>
                  </a:cubicBezTo>
                  <a:cubicBezTo>
                    <a:pt x="3117" y="549"/>
                    <a:pt x="3133" y="538"/>
                    <a:pt x="3165" y="538"/>
                  </a:cubicBezTo>
                  <a:cubicBezTo>
                    <a:pt x="3181" y="538"/>
                    <a:pt x="3191" y="554"/>
                    <a:pt x="3191" y="570"/>
                  </a:cubicBezTo>
                  <a:cubicBezTo>
                    <a:pt x="3191" y="596"/>
                    <a:pt x="3133" y="586"/>
                    <a:pt x="3133" y="612"/>
                  </a:cubicBezTo>
                  <a:cubicBezTo>
                    <a:pt x="3133" y="639"/>
                    <a:pt x="3144" y="654"/>
                    <a:pt x="3144" y="676"/>
                  </a:cubicBezTo>
                  <a:cubicBezTo>
                    <a:pt x="3154" y="676"/>
                    <a:pt x="3154" y="676"/>
                    <a:pt x="3154" y="676"/>
                  </a:cubicBezTo>
                  <a:cubicBezTo>
                    <a:pt x="3160" y="676"/>
                    <a:pt x="3165" y="670"/>
                    <a:pt x="3175" y="670"/>
                  </a:cubicBezTo>
                  <a:cubicBezTo>
                    <a:pt x="3202" y="670"/>
                    <a:pt x="3202" y="670"/>
                    <a:pt x="3202" y="670"/>
                  </a:cubicBezTo>
                  <a:cubicBezTo>
                    <a:pt x="3217" y="670"/>
                    <a:pt x="3223" y="670"/>
                    <a:pt x="3233" y="665"/>
                  </a:cubicBezTo>
                  <a:cubicBezTo>
                    <a:pt x="3212" y="665"/>
                    <a:pt x="3196" y="644"/>
                    <a:pt x="3196" y="623"/>
                  </a:cubicBezTo>
                  <a:cubicBezTo>
                    <a:pt x="3196" y="596"/>
                    <a:pt x="3202" y="575"/>
                    <a:pt x="3217" y="554"/>
                  </a:cubicBezTo>
                  <a:cubicBezTo>
                    <a:pt x="3254" y="554"/>
                    <a:pt x="3254" y="554"/>
                    <a:pt x="3254" y="554"/>
                  </a:cubicBezTo>
                  <a:cubicBezTo>
                    <a:pt x="3281" y="554"/>
                    <a:pt x="3291" y="549"/>
                    <a:pt x="3318" y="549"/>
                  </a:cubicBezTo>
                  <a:cubicBezTo>
                    <a:pt x="3318" y="554"/>
                    <a:pt x="3318" y="554"/>
                    <a:pt x="3323" y="559"/>
                  </a:cubicBezTo>
                  <a:cubicBezTo>
                    <a:pt x="3328" y="559"/>
                    <a:pt x="3328" y="559"/>
                    <a:pt x="3328" y="559"/>
                  </a:cubicBezTo>
                  <a:cubicBezTo>
                    <a:pt x="3328" y="549"/>
                    <a:pt x="3334" y="533"/>
                    <a:pt x="3344" y="533"/>
                  </a:cubicBezTo>
                  <a:cubicBezTo>
                    <a:pt x="3471" y="512"/>
                    <a:pt x="3471" y="512"/>
                    <a:pt x="3471" y="512"/>
                  </a:cubicBezTo>
                  <a:cubicBezTo>
                    <a:pt x="3497" y="512"/>
                    <a:pt x="3513" y="528"/>
                    <a:pt x="3518" y="549"/>
                  </a:cubicBezTo>
                  <a:cubicBezTo>
                    <a:pt x="3502" y="549"/>
                    <a:pt x="3492" y="538"/>
                    <a:pt x="3476" y="538"/>
                  </a:cubicBezTo>
                  <a:cubicBezTo>
                    <a:pt x="3471" y="538"/>
                    <a:pt x="3465" y="538"/>
                    <a:pt x="3460" y="538"/>
                  </a:cubicBezTo>
                  <a:cubicBezTo>
                    <a:pt x="3460" y="544"/>
                    <a:pt x="3460" y="549"/>
                    <a:pt x="3460" y="554"/>
                  </a:cubicBezTo>
                  <a:cubicBezTo>
                    <a:pt x="3460" y="570"/>
                    <a:pt x="3460" y="580"/>
                    <a:pt x="3465" y="596"/>
                  </a:cubicBezTo>
                  <a:cubicBezTo>
                    <a:pt x="3476" y="596"/>
                    <a:pt x="3476" y="596"/>
                    <a:pt x="3476" y="596"/>
                  </a:cubicBezTo>
                  <a:cubicBezTo>
                    <a:pt x="3481" y="596"/>
                    <a:pt x="3486" y="591"/>
                    <a:pt x="3492" y="591"/>
                  </a:cubicBezTo>
                  <a:cubicBezTo>
                    <a:pt x="3502" y="591"/>
                    <a:pt x="3508" y="591"/>
                    <a:pt x="3518" y="596"/>
                  </a:cubicBezTo>
                  <a:cubicBezTo>
                    <a:pt x="3539" y="596"/>
                    <a:pt x="3539" y="596"/>
                    <a:pt x="3539" y="596"/>
                  </a:cubicBezTo>
                  <a:cubicBezTo>
                    <a:pt x="3555" y="596"/>
                    <a:pt x="3555" y="575"/>
                    <a:pt x="3571" y="575"/>
                  </a:cubicBezTo>
                  <a:cubicBezTo>
                    <a:pt x="3582" y="575"/>
                    <a:pt x="3592" y="570"/>
                    <a:pt x="3603" y="570"/>
                  </a:cubicBezTo>
                  <a:cubicBezTo>
                    <a:pt x="3613" y="570"/>
                    <a:pt x="3629" y="570"/>
                    <a:pt x="3629" y="559"/>
                  </a:cubicBezTo>
                  <a:cubicBezTo>
                    <a:pt x="3629" y="544"/>
                    <a:pt x="3603" y="554"/>
                    <a:pt x="3592" y="544"/>
                  </a:cubicBezTo>
                  <a:cubicBezTo>
                    <a:pt x="3582" y="533"/>
                    <a:pt x="3587" y="512"/>
                    <a:pt x="3571" y="512"/>
                  </a:cubicBezTo>
                  <a:cubicBezTo>
                    <a:pt x="3481" y="512"/>
                    <a:pt x="3597" y="501"/>
                    <a:pt x="3634" y="501"/>
                  </a:cubicBezTo>
                  <a:cubicBezTo>
                    <a:pt x="3671" y="496"/>
                    <a:pt x="3692" y="486"/>
                    <a:pt x="3729" y="486"/>
                  </a:cubicBezTo>
                  <a:cubicBezTo>
                    <a:pt x="3745" y="486"/>
                    <a:pt x="3756" y="491"/>
                    <a:pt x="3771" y="491"/>
                  </a:cubicBezTo>
                  <a:cubicBezTo>
                    <a:pt x="3782" y="496"/>
                    <a:pt x="3782" y="496"/>
                    <a:pt x="3792" y="496"/>
                  </a:cubicBezTo>
                  <a:cubicBezTo>
                    <a:pt x="3824" y="496"/>
                    <a:pt x="3840" y="486"/>
                    <a:pt x="3866" y="486"/>
                  </a:cubicBezTo>
                  <a:cubicBezTo>
                    <a:pt x="3887" y="486"/>
                    <a:pt x="3898" y="486"/>
                    <a:pt x="3914" y="491"/>
                  </a:cubicBezTo>
                  <a:cubicBezTo>
                    <a:pt x="3903" y="501"/>
                    <a:pt x="3877" y="496"/>
                    <a:pt x="3877" y="512"/>
                  </a:cubicBezTo>
                  <a:cubicBezTo>
                    <a:pt x="3877" y="544"/>
                    <a:pt x="3877" y="544"/>
                    <a:pt x="3877" y="544"/>
                  </a:cubicBezTo>
                  <a:cubicBezTo>
                    <a:pt x="3877" y="559"/>
                    <a:pt x="3893" y="565"/>
                    <a:pt x="3908" y="570"/>
                  </a:cubicBezTo>
                  <a:cubicBezTo>
                    <a:pt x="3919" y="544"/>
                    <a:pt x="3930" y="528"/>
                    <a:pt x="3930" y="501"/>
                  </a:cubicBezTo>
                  <a:cubicBezTo>
                    <a:pt x="3977" y="501"/>
                    <a:pt x="3977" y="501"/>
                    <a:pt x="3977" y="501"/>
                  </a:cubicBezTo>
                  <a:cubicBezTo>
                    <a:pt x="4003" y="501"/>
                    <a:pt x="4009" y="480"/>
                    <a:pt x="4035" y="480"/>
                  </a:cubicBezTo>
                  <a:cubicBezTo>
                    <a:pt x="4046" y="480"/>
                    <a:pt x="4051" y="480"/>
                    <a:pt x="4061" y="480"/>
                  </a:cubicBezTo>
                  <a:cubicBezTo>
                    <a:pt x="4072" y="480"/>
                    <a:pt x="4077" y="470"/>
                    <a:pt x="4093" y="470"/>
                  </a:cubicBezTo>
                  <a:cubicBezTo>
                    <a:pt x="4125" y="470"/>
                    <a:pt x="4125" y="470"/>
                    <a:pt x="4125" y="470"/>
                  </a:cubicBezTo>
                  <a:cubicBezTo>
                    <a:pt x="4151" y="470"/>
                    <a:pt x="4162" y="459"/>
                    <a:pt x="4188" y="449"/>
                  </a:cubicBezTo>
                  <a:cubicBezTo>
                    <a:pt x="4220" y="443"/>
                    <a:pt x="4241" y="443"/>
                    <a:pt x="4278" y="428"/>
                  </a:cubicBezTo>
                  <a:cubicBezTo>
                    <a:pt x="4304" y="417"/>
                    <a:pt x="4320" y="391"/>
                    <a:pt x="4352" y="385"/>
                  </a:cubicBezTo>
                  <a:cubicBezTo>
                    <a:pt x="4373" y="385"/>
                    <a:pt x="4378" y="375"/>
                    <a:pt x="4399" y="364"/>
                  </a:cubicBezTo>
                  <a:cubicBezTo>
                    <a:pt x="4431" y="348"/>
                    <a:pt x="4452" y="343"/>
                    <a:pt x="4483" y="317"/>
                  </a:cubicBezTo>
                  <a:cubicBezTo>
                    <a:pt x="4515" y="290"/>
                    <a:pt x="4531" y="259"/>
                    <a:pt x="4578" y="259"/>
                  </a:cubicBezTo>
                  <a:cubicBezTo>
                    <a:pt x="4599" y="259"/>
                    <a:pt x="4605" y="264"/>
                    <a:pt x="4631" y="264"/>
                  </a:cubicBezTo>
                  <a:cubicBezTo>
                    <a:pt x="4631" y="264"/>
                    <a:pt x="4636" y="264"/>
                    <a:pt x="4636" y="269"/>
                  </a:cubicBezTo>
                  <a:cubicBezTo>
                    <a:pt x="4636" y="285"/>
                    <a:pt x="4631" y="290"/>
                    <a:pt x="4631" y="306"/>
                  </a:cubicBezTo>
                  <a:cubicBezTo>
                    <a:pt x="4642" y="306"/>
                    <a:pt x="4642" y="306"/>
                    <a:pt x="4642" y="306"/>
                  </a:cubicBezTo>
                  <a:cubicBezTo>
                    <a:pt x="4652" y="290"/>
                    <a:pt x="4652" y="275"/>
                    <a:pt x="4668" y="264"/>
                  </a:cubicBezTo>
                  <a:cubicBezTo>
                    <a:pt x="4673" y="264"/>
                    <a:pt x="4621" y="259"/>
                    <a:pt x="4621" y="232"/>
                  </a:cubicBezTo>
                  <a:cubicBezTo>
                    <a:pt x="4673" y="222"/>
                    <a:pt x="4705" y="206"/>
                    <a:pt x="4758" y="201"/>
                  </a:cubicBezTo>
                  <a:cubicBezTo>
                    <a:pt x="4773" y="201"/>
                    <a:pt x="4784" y="185"/>
                    <a:pt x="4800" y="185"/>
                  </a:cubicBezTo>
                  <a:cubicBezTo>
                    <a:pt x="4842" y="185"/>
                    <a:pt x="4842" y="185"/>
                    <a:pt x="4842" y="185"/>
                  </a:cubicBezTo>
                  <a:cubicBezTo>
                    <a:pt x="4853" y="185"/>
                    <a:pt x="4858" y="180"/>
                    <a:pt x="4874" y="180"/>
                  </a:cubicBezTo>
                  <a:cubicBezTo>
                    <a:pt x="4895" y="180"/>
                    <a:pt x="4905" y="190"/>
                    <a:pt x="4926" y="190"/>
                  </a:cubicBezTo>
                  <a:cubicBezTo>
                    <a:pt x="4969" y="196"/>
                    <a:pt x="4995" y="190"/>
                    <a:pt x="5032" y="201"/>
                  </a:cubicBezTo>
                  <a:cubicBezTo>
                    <a:pt x="5111" y="190"/>
                    <a:pt x="5153" y="174"/>
                    <a:pt x="5232" y="174"/>
                  </a:cubicBezTo>
                  <a:cubicBezTo>
                    <a:pt x="5243" y="174"/>
                    <a:pt x="5248" y="185"/>
                    <a:pt x="5259" y="196"/>
                  </a:cubicBezTo>
                  <a:cubicBezTo>
                    <a:pt x="5280" y="206"/>
                    <a:pt x="5290" y="222"/>
                    <a:pt x="5312" y="222"/>
                  </a:cubicBezTo>
                  <a:cubicBezTo>
                    <a:pt x="5348" y="222"/>
                    <a:pt x="5348" y="222"/>
                    <a:pt x="5348" y="222"/>
                  </a:cubicBezTo>
                  <a:cubicBezTo>
                    <a:pt x="5369" y="222"/>
                    <a:pt x="5380" y="232"/>
                    <a:pt x="5401" y="232"/>
                  </a:cubicBezTo>
                  <a:cubicBezTo>
                    <a:pt x="5443" y="232"/>
                    <a:pt x="5443" y="232"/>
                    <a:pt x="5443" y="232"/>
                  </a:cubicBezTo>
                  <a:cubicBezTo>
                    <a:pt x="5464" y="232"/>
                    <a:pt x="5480" y="232"/>
                    <a:pt x="5501" y="238"/>
                  </a:cubicBezTo>
                  <a:cubicBezTo>
                    <a:pt x="5512" y="243"/>
                    <a:pt x="5517" y="254"/>
                    <a:pt x="5528" y="254"/>
                  </a:cubicBezTo>
                  <a:cubicBezTo>
                    <a:pt x="5538" y="254"/>
                    <a:pt x="5538" y="243"/>
                    <a:pt x="5549" y="243"/>
                  </a:cubicBezTo>
                  <a:cubicBezTo>
                    <a:pt x="5575" y="243"/>
                    <a:pt x="5575" y="243"/>
                    <a:pt x="5575" y="243"/>
                  </a:cubicBezTo>
                  <a:cubicBezTo>
                    <a:pt x="5607" y="243"/>
                    <a:pt x="5623" y="259"/>
                    <a:pt x="5654" y="259"/>
                  </a:cubicBezTo>
                  <a:cubicBezTo>
                    <a:pt x="5702" y="259"/>
                    <a:pt x="5728" y="243"/>
                    <a:pt x="5770" y="243"/>
                  </a:cubicBezTo>
                  <a:cubicBezTo>
                    <a:pt x="5797" y="243"/>
                    <a:pt x="5797" y="243"/>
                    <a:pt x="5797" y="243"/>
                  </a:cubicBezTo>
                  <a:cubicBezTo>
                    <a:pt x="5823" y="243"/>
                    <a:pt x="5834" y="254"/>
                    <a:pt x="5855" y="254"/>
                  </a:cubicBezTo>
                  <a:cubicBezTo>
                    <a:pt x="5871" y="254"/>
                    <a:pt x="5876" y="243"/>
                    <a:pt x="5892" y="243"/>
                  </a:cubicBezTo>
                  <a:cubicBezTo>
                    <a:pt x="5913" y="243"/>
                    <a:pt x="5923" y="254"/>
                    <a:pt x="5945" y="254"/>
                  </a:cubicBezTo>
                  <a:cubicBezTo>
                    <a:pt x="5960" y="254"/>
                    <a:pt x="5971" y="248"/>
                    <a:pt x="5987" y="248"/>
                  </a:cubicBezTo>
                  <a:cubicBezTo>
                    <a:pt x="6050" y="248"/>
                    <a:pt x="6108" y="285"/>
                    <a:pt x="6108" y="343"/>
                  </a:cubicBezTo>
                  <a:cubicBezTo>
                    <a:pt x="6108" y="391"/>
                    <a:pt x="6060" y="412"/>
                    <a:pt x="6060" y="459"/>
                  </a:cubicBezTo>
                  <a:lnTo>
                    <a:pt x="6060" y="459"/>
                  </a:lnTo>
                  <a:cubicBezTo>
                    <a:pt x="6082" y="459"/>
                    <a:pt x="6087" y="454"/>
                    <a:pt x="6103" y="454"/>
                  </a:cubicBezTo>
                  <a:cubicBezTo>
                    <a:pt x="6124" y="449"/>
                    <a:pt x="6140" y="459"/>
                    <a:pt x="6156" y="443"/>
                  </a:cubicBezTo>
                  <a:cubicBezTo>
                    <a:pt x="6177" y="422"/>
                    <a:pt x="6182" y="401"/>
                    <a:pt x="6208" y="380"/>
                  </a:cubicBezTo>
                  <a:cubicBezTo>
                    <a:pt x="6213" y="370"/>
                    <a:pt x="6213" y="359"/>
                    <a:pt x="6224" y="359"/>
                  </a:cubicBezTo>
                  <a:cubicBezTo>
                    <a:pt x="6240" y="359"/>
                    <a:pt x="6245" y="364"/>
                    <a:pt x="6261" y="370"/>
                  </a:cubicBezTo>
                  <a:cubicBezTo>
                    <a:pt x="6472" y="269"/>
                    <a:pt x="6472" y="269"/>
                    <a:pt x="6472" y="269"/>
                  </a:cubicBezTo>
                  <a:cubicBezTo>
                    <a:pt x="6525" y="280"/>
                    <a:pt x="6556" y="285"/>
                    <a:pt x="6593" y="322"/>
                  </a:cubicBezTo>
                  <a:cubicBezTo>
                    <a:pt x="6667" y="385"/>
                    <a:pt x="6693" y="454"/>
                    <a:pt x="6783" y="475"/>
                  </a:cubicBezTo>
                  <a:cubicBezTo>
                    <a:pt x="6804" y="475"/>
                    <a:pt x="6815" y="491"/>
                    <a:pt x="6836" y="491"/>
                  </a:cubicBezTo>
                  <a:cubicBezTo>
                    <a:pt x="6852" y="491"/>
                    <a:pt x="6873" y="491"/>
                    <a:pt x="6873" y="470"/>
                  </a:cubicBezTo>
                  <a:cubicBezTo>
                    <a:pt x="6873" y="459"/>
                    <a:pt x="6873" y="459"/>
                    <a:pt x="6873" y="459"/>
                  </a:cubicBezTo>
                  <a:cubicBezTo>
                    <a:pt x="6873" y="417"/>
                    <a:pt x="6920" y="412"/>
                    <a:pt x="6920" y="370"/>
                  </a:cubicBezTo>
                  <a:cubicBezTo>
                    <a:pt x="6947" y="370"/>
                    <a:pt x="6957" y="343"/>
                    <a:pt x="6984" y="343"/>
                  </a:cubicBezTo>
                  <a:cubicBezTo>
                    <a:pt x="7010" y="343"/>
                    <a:pt x="7021" y="359"/>
                    <a:pt x="7047" y="359"/>
                  </a:cubicBezTo>
                  <a:cubicBezTo>
                    <a:pt x="7057" y="359"/>
                    <a:pt x="7057" y="338"/>
                    <a:pt x="7068" y="338"/>
                  </a:cubicBezTo>
                  <a:cubicBezTo>
                    <a:pt x="7078" y="338"/>
                    <a:pt x="7084" y="348"/>
                    <a:pt x="7094" y="359"/>
                  </a:cubicBezTo>
                  <a:cubicBezTo>
                    <a:pt x="7084" y="364"/>
                    <a:pt x="7078" y="370"/>
                    <a:pt x="7078" y="380"/>
                  </a:cubicBezTo>
                  <a:cubicBezTo>
                    <a:pt x="7078" y="417"/>
                    <a:pt x="7115" y="438"/>
                    <a:pt x="7152" y="438"/>
                  </a:cubicBezTo>
                  <a:cubicBezTo>
                    <a:pt x="7173" y="438"/>
                    <a:pt x="7179" y="417"/>
                    <a:pt x="7200" y="417"/>
                  </a:cubicBezTo>
                  <a:cubicBezTo>
                    <a:pt x="7226" y="417"/>
                    <a:pt x="7226" y="417"/>
                    <a:pt x="7226" y="417"/>
                  </a:cubicBezTo>
                  <a:cubicBezTo>
                    <a:pt x="7247" y="417"/>
                    <a:pt x="7253" y="385"/>
                    <a:pt x="7274" y="385"/>
                  </a:cubicBezTo>
                  <a:cubicBezTo>
                    <a:pt x="7295" y="385"/>
                    <a:pt x="7295" y="406"/>
                    <a:pt x="7311" y="417"/>
                  </a:cubicBezTo>
                  <a:cubicBezTo>
                    <a:pt x="7326" y="428"/>
                    <a:pt x="7342" y="433"/>
                    <a:pt x="7358" y="433"/>
                  </a:cubicBezTo>
                  <a:cubicBezTo>
                    <a:pt x="7390" y="433"/>
                    <a:pt x="7384" y="396"/>
                    <a:pt x="7411" y="380"/>
                  </a:cubicBezTo>
                  <a:cubicBezTo>
                    <a:pt x="7437" y="364"/>
                    <a:pt x="7453" y="364"/>
                    <a:pt x="7479" y="359"/>
                  </a:cubicBezTo>
                  <a:cubicBezTo>
                    <a:pt x="7506" y="364"/>
                    <a:pt x="7506" y="364"/>
                    <a:pt x="7506" y="364"/>
                  </a:cubicBezTo>
                  <a:cubicBezTo>
                    <a:pt x="7532" y="364"/>
                    <a:pt x="7532" y="364"/>
                    <a:pt x="7532" y="364"/>
                  </a:cubicBezTo>
                  <a:cubicBezTo>
                    <a:pt x="7537" y="364"/>
                    <a:pt x="7543" y="354"/>
                    <a:pt x="7548" y="354"/>
                  </a:cubicBezTo>
                  <a:cubicBezTo>
                    <a:pt x="7569" y="354"/>
                    <a:pt x="7574" y="370"/>
                    <a:pt x="7590" y="375"/>
                  </a:cubicBezTo>
                  <a:cubicBezTo>
                    <a:pt x="7595" y="375"/>
                    <a:pt x="7601" y="375"/>
                    <a:pt x="7606" y="375"/>
                  </a:cubicBezTo>
                  <a:cubicBezTo>
                    <a:pt x="7622" y="375"/>
                    <a:pt x="7632" y="380"/>
                    <a:pt x="7643" y="380"/>
                  </a:cubicBezTo>
                  <a:cubicBezTo>
                    <a:pt x="7664" y="380"/>
                    <a:pt x="7675" y="380"/>
                    <a:pt x="7690" y="370"/>
                  </a:cubicBezTo>
                  <a:cubicBezTo>
                    <a:pt x="7701" y="364"/>
                    <a:pt x="7696" y="354"/>
                    <a:pt x="7701" y="343"/>
                  </a:cubicBezTo>
                  <a:cubicBezTo>
                    <a:pt x="7717" y="322"/>
                    <a:pt x="7738" y="317"/>
                    <a:pt x="7738" y="296"/>
                  </a:cubicBezTo>
                  <a:cubicBezTo>
                    <a:pt x="7738" y="275"/>
                    <a:pt x="7738" y="275"/>
                    <a:pt x="7738" y="275"/>
                  </a:cubicBezTo>
                  <a:cubicBezTo>
                    <a:pt x="7738" y="264"/>
                    <a:pt x="7722" y="264"/>
                    <a:pt x="7722" y="248"/>
                  </a:cubicBezTo>
                  <a:lnTo>
                    <a:pt x="7727" y="248"/>
                  </a:lnTo>
                  <a:cubicBezTo>
                    <a:pt x="7738" y="248"/>
                    <a:pt x="7743" y="254"/>
                    <a:pt x="7748" y="259"/>
                  </a:cubicBezTo>
                  <a:cubicBezTo>
                    <a:pt x="7759" y="264"/>
                    <a:pt x="7769" y="259"/>
                    <a:pt x="7785" y="264"/>
                  </a:cubicBezTo>
                  <a:cubicBezTo>
                    <a:pt x="7775" y="275"/>
                    <a:pt x="7754" y="275"/>
                    <a:pt x="7754" y="290"/>
                  </a:cubicBezTo>
                  <a:cubicBezTo>
                    <a:pt x="7754" y="296"/>
                    <a:pt x="7764" y="296"/>
                    <a:pt x="7764" y="301"/>
                  </a:cubicBezTo>
                  <a:cubicBezTo>
                    <a:pt x="7764" y="327"/>
                    <a:pt x="7722" y="327"/>
                    <a:pt x="7722" y="354"/>
                  </a:cubicBezTo>
                  <a:cubicBezTo>
                    <a:pt x="7722" y="380"/>
                    <a:pt x="7743" y="391"/>
                    <a:pt x="7759" y="406"/>
                  </a:cubicBezTo>
                  <a:cubicBezTo>
                    <a:pt x="7780" y="422"/>
                    <a:pt x="7791" y="438"/>
                    <a:pt x="7817" y="443"/>
                  </a:cubicBezTo>
                  <a:cubicBezTo>
                    <a:pt x="7838" y="449"/>
                    <a:pt x="7833" y="480"/>
                    <a:pt x="7849" y="501"/>
                  </a:cubicBezTo>
                  <a:cubicBezTo>
                    <a:pt x="7859" y="522"/>
                    <a:pt x="7880" y="522"/>
                    <a:pt x="7901" y="533"/>
                  </a:cubicBezTo>
                  <a:cubicBezTo>
                    <a:pt x="7938" y="549"/>
                    <a:pt x="7959" y="554"/>
                    <a:pt x="7996" y="580"/>
                  </a:cubicBezTo>
                  <a:cubicBezTo>
                    <a:pt x="8049" y="617"/>
                    <a:pt x="8081" y="654"/>
                    <a:pt x="8149" y="654"/>
                  </a:cubicBezTo>
                  <a:cubicBezTo>
                    <a:pt x="8170" y="654"/>
                    <a:pt x="8170" y="654"/>
                    <a:pt x="8170" y="654"/>
                  </a:cubicBezTo>
                  <a:cubicBezTo>
                    <a:pt x="8181" y="654"/>
                    <a:pt x="8181" y="649"/>
                    <a:pt x="8191" y="649"/>
                  </a:cubicBezTo>
                  <a:cubicBezTo>
                    <a:pt x="8197" y="649"/>
                    <a:pt x="8197" y="654"/>
                    <a:pt x="8207" y="654"/>
                  </a:cubicBezTo>
                  <a:cubicBezTo>
                    <a:pt x="8223" y="660"/>
                    <a:pt x="8234" y="649"/>
                    <a:pt x="8249" y="654"/>
                  </a:cubicBezTo>
                  <a:cubicBezTo>
                    <a:pt x="8260" y="665"/>
                    <a:pt x="8255" y="676"/>
                    <a:pt x="8260" y="681"/>
                  </a:cubicBezTo>
                  <a:cubicBezTo>
                    <a:pt x="8271" y="691"/>
                    <a:pt x="8286" y="686"/>
                    <a:pt x="8297" y="691"/>
                  </a:cubicBezTo>
                  <a:cubicBezTo>
                    <a:pt x="8323" y="702"/>
                    <a:pt x="8334" y="723"/>
                    <a:pt x="8360" y="723"/>
                  </a:cubicBezTo>
                  <a:cubicBezTo>
                    <a:pt x="8387" y="723"/>
                    <a:pt x="8387" y="723"/>
                    <a:pt x="8387" y="723"/>
                  </a:cubicBezTo>
                  <a:cubicBezTo>
                    <a:pt x="8397" y="723"/>
                    <a:pt x="8397" y="712"/>
                    <a:pt x="8408" y="712"/>
                  </a:cubicBezTo>
                  <a:cubicBezTo>
                    <a:pt x="8439" y="707"/>
                    <a:pt x="8455" y="702"/>
                    <a:pt x="8482" y="686"/>
                  </a:cubicBezTo>
                  <a:cubicBezTo>
                    <a:pt x="8508" y="665"/>
                    <a:pt x="8550" y="676"/>
                    <a:pt x="8550" y="644"/>
                  </a:cubicBezTo>
                  <a:cubicBezTo>
                    <a:pt x="8550" y="633"/>
                    <a:pt x="8566" y="628"/>
                    <a:pt x="8576" y="623"/>
                  </a:cubicBezTo>
                  <a:cubicBezTo>
                    <a:pt x="8582" y="623"/>
                    <a:pt x="8582" y="623"/>
                    <a:pt x="8582" y="623"/>
                  </a:cubicBezTo>
                  <a:cubicBezTo>
                    <a:pt x="8576" y="628"/>
                    <a:pt x="8576" y="633"/>
                    <a:pt x="8576" y="639"/>
                  </a:cubicBezTo>
                  <a:lnTo>
                    <a:pt x="8582" y="644"/>
                  </a:lnTo>
                  <a:cubicBezTo>
                    <a:pt x="8598" y="644"/>
                    <a:pt x="8603" y="628"/>
                    <a:pt x="8619" y="628"/>
                  </a:cubicBezTo>
                  <a:cubicBezTo>
                    <a:pt x="8635" y="628"/>
                    <a:pt x="8640" y="654"/>
                    <a:pt x="8656" y="654"/>
                  </a:cubicBezTo>
                  <a:cubicBezTo>
                    <a:pt x="8682" y="654"/>
                    <a:pt x="8682" y="654"/>
                    <a:pt x="8682" y="654"/>
                  </a:cubicBezTo>
                  <a:cubicBezTo>
                    <a:pt x="8698" y="654"/>
                    <a:pt x="8703" y="676"/>
                    <a:pt x="8714" y="676"/>
                  </a:cubicBezTo>
                  <a:cubicBezTo>
                    <a:pt x="8740" y="676"/>
                    <a:pt x="8745" y="654"/>
                    <a:pt x="8756" y="633"/>
                  </a:cubicBezTo>
                  <a:cubicBezTo>
                    <a:pt x="8761" y="649"/>
                    <a:pt x="8772" y="649"/>
                    <a:pt x="8782" y="649"/>
                  </a:cubicBezTo>
                  <a:cubicBezTo>
                    <a:pt x="8798" y="649"/>
                    <a:pt x="8798" y="649"/>
                    <a:pt x="8798" y="649"/>
                  </a:cubicBezTo>
                  <a:cubicBezTo>
                    <a:pt x="8798" y="676"/>
                    <a:pt x="8819" y="691"/>
                    <a:pt x="8830" y="712"/>
                  </a:cubicBezTo>
                  <a:cubicBezTo>
                    <a:pt x="8845" y="749"/>
                    <a:pt x="8856" y="765"/>
                    <a:pt x="8888" y="786"/>
                  </a:cubicBezTo>
                  <a:cubicBezTo>
                    <a:pt x="8904" y="797"/>
                    <a:pt x="8914" y="813"/>
                    <a:pt x="8930" y="813"/>
                  </a:cubicBezTo>
                  <a:cubicBezTo>
                    <a:pt x="8941" y="813"/>
                    <a:pt x="8941" y="802"/>
                    <a:pt x="8951" y="802"/>
                  </a:cubicBezTo>
                  <a:cubicBezTo>
                    <a:pt x="8962" y="802"/>
                    <a:pt x="8962" y="813"/>
                    <a:pt x="8967" y="818"/>
                  </a:cubicBezTo>
                  <a:cubicBezTo>
                    <a:pt x="8988" y="828"/>
                    <a:pt x="8993" y="850"/>
                    <a:pt x="9014" y="850"/>
                  </a:cubicBezTo>
                  <a:cubicBezTo>
                    <a:pt x="9041" y="850"/>
                    <a:pt x="9025" y="813"/>
                    <a:pt x="9041" y="791"/>
                  </a:cubicBezTo>
                  <a:cubicBezTo>
                    <a:pt x="9051" y="786"/>
                    <a:pt x="9062" y="791"/>
                    <a:pt x="9078" y="791"/>
                  </a:cubicBezTo>
                  <a:cubicBezTo>
                    <a:pt x="9088" y="791"/>
                    <a:pt x="9088" y="781"/>
                    <a:pt x="9093" y="776"/>
                  </a:cubicBezTo>
                  <a:cubicBezTo>
                    <a:pt x="9136" y="760"/>
                    <a:pt x="9167" y="770"/>
                    <a:pt x="9204" y="744"/>
                  </a:cubicBezTo>
                  <a:cubicBezTo>
                    <a:pt x="9204" y="749"/>
                    <a:pt x="9204" y="749"/>
                    <a:pt x="9204" y="749"/>
                  </a:cubicBezTo>
                  <a:cubicBezTo>
                    <a:pt x="9204" y="765"/>
                    <a:pt x="9188" y="760"/>
                    <a:pt x="9173" y="776"/>
                  </a:cubicBezTo>
                  <a:cubicBezTo>
                    <a:pt x="9173" y="781"/>
                    <a:pt x="9178" y="781"/>
                    <a:pt x="9178" y="786"/>
                  </a:cubicBezTo>
                  <a:cubicBezTo>
                    <a:pt x="9178" y="791"/>
                    <a:pt x="9178" y="797"/>
                    <a:pt x="9178" y="802"/>
                  </a:cubicBezTo>
                  <a:cubicBezTo>
                    <a:pt x="9162" y="802"/>
                    <a:pt x="9157" y="802"/>
                    <a:pt x="9146" y="802"/>
                  </a:cubicBezTo>
                  <a:cubicBezTo>
                    <a:pt x="9104" y="802"/>
                    <a:pt x="9072" y="834"/>
                    <a:pt x="9072" y="871"/>
                  </a:cubicBezTo>
                  <a:cubicBezTo>
                    <a:pt x="9072" y="881"/>
                    <a:pt x="9088" y="881"/>
                    <a:pt x="9099" y="892"/>
                  </a:cubicBezTo>
                  <a:cubicBezTo>
                    <a:pt x="9104" y="902"/>
                    <a:pt x="9099" y="913"/>
                    <a:pt x="9099" y="929"/>
                  </a:cubicBezTo>
                  <a:cubicBezTo>
                    <a:pt x="9109" y="929"/>
                    <a:pt x="9115" y="929"/>
                    <a:pt x="9125" y="929"/>
                  </a:cubicBezTo>
                  <a:cubicBezTo>
                    <a:pt x="9136" y="929"/>
                    <a:pt x="9141" y="939"/>
                    <a:pt x="9151" y="939"/>
                  </a:cubicBezTo>
                  <a:cubicBezTo>
                    <a:pt x="9167" y="939"/>
                    <a:pt x="9178" y="929"/>
                    <a:pt x="9194" y="929"/>
                  </a:cubicBezTo>
                  <a:cubicBezTo>
                    <a:pt x="9215" y="929"/>
                    <a:pt x="9220" y="944"/>
                    <a:pt x="9241" y="950"/>
                  </a:cubicBezTo>
                  <a:cubicBezTo>
                    <a:pt x="9278" y="971"/>
                    <a:pt x="9304" y="971"/>
                    <a:pt x="9341" y="992"/>
                  </a:cubicBezTo>
                  <a:cubicBezTo>
                    <a:pt x="9362" y="1002"/>
                    <a:pt x="9368" y="1024"/>
                    <a:pt x="9389" y="1034"/>
                  </a:cubicBezTo>
                  <a:cubicBezTo>
                    <a:pt x="9389" y="1034"/>
                    <a:pt x="9389" y="1034"/>
                    <a:pt x="9389" y="1029"/>
                  </a:cubicBezTo>
                  <a:cubicBezTo>
                    <a:pt x="9389" y="1029"/>
                    <a:pt x="9389" y="1024"/>
                    <a:pt x="9389" y="1018"/>
                  </a:cubicBezTo>
                  <a:cubicBezTo>
                    <a:pt x="9389" y="1013"/>
                    <a:pt x="9389" y="1013"/>
                    <a:pt x="9389" y="1008"/>
                  </a:cubicBezTo>
                  <a:cubicBezTo>
                    <a:pt x="9420" y="1008"/>
                    <a:pt x="9436" y="1013"/>
                    <a:pt x="9473" y="1013"/>
                  </a:cubicBezTo>
                  <a:cubicBezTo>
                    <a:pt x="9463" y="1024"/>
                    <a:pt x="9457" y="1034"/>
                    <a:pt x="9452" y="1045"/>
                  </a:cubicBezTo>
                  <a:cubicBezTo>
                    <a:pt x="9463" y="1039"/>
                    <a:pt x="9468" y="1034"/>
                    <a:pt x="9484" y="1034"/>
                  </a:cubicBezTo>
                  <a:cubicBezTo>
                    <a:pt x="9489" y="1034"/>
                    <a:pt x="9489" y="1045"/>
                    <a:pt x="9489" y="1055"/>
                  </a:cubicBezTo>
                  <a:cubicBezTo>
                    <a:pt x="9489" y="1082"/>
                    <a:pt x="9489" y="1082"/>
                    <a:pt x="9489" y="1082"/>
                  </a:cubicBezTo>
                  <a:cubicBezTo>
                    <a:pt x="9489" y="1108"/>
                    <a:pt x="9494" y="1119"/>
                    <a:pt x="9505" y="1145"/>
                  </a:cubicBezTo>
                  <a:cubicBezTo>
                    <a:pt x="9515" y="1166"/>
                    <a:pt x="9515" y="1182"/>
                    <a:pt x="9537" y="1203"/>
                  </a:cubicBezTo>
                  <a:cubicBezTo>
                    <a:pt x="9568" y="1235"/>
                    <a:pt x="9589" y="1245"/>
                    <a:pt x="9610" y="1282"/>
                  </a:cubicBezTo>
                  <a:cubicBezTo>
                    <a:pt x="9637" y="1324"/>
                    <a:pt x="9658" y="1345"/>
                    <a:pt x="9679" y="1382"/>
                  </a:cubicBezTo>
                  <a:cubicBezTo>
                    <a:pt x="9700" y="1419"/>
                    <a:pt x="9716" y="1461"/>
                    <a:pt x="9758" y="1461"/>
                  </a:cubicBezTo>
                  <a:cubicBezTo>
                    <a:pt x="9779" y="1461"/>
                    <a:pt x="9790" y="1445"/>
                    <a:pt x="9810" y="1445"/>
                  </a:cubicBezTo>
                  <a:cubicBezTo>
                    <a:pt x="9820" y="1445"/>
                    <a:pt x="9820" y="1445"/>
                    <a:pt x="9820" y="1445"/>
                  </a:cubicBezTo>
                  <a:cubicBezTo>
                    <a:pt x="9820" y="1456"/>
                    <a:pt x="9820" y="1456"/>
                    <a:pt x="9820" y="1456"/>
                  </a:cubicBezTo>
                  <a:cubicBezTo>
                    <a:pt x="9820" y="1467"/>
                    <a:pt x="9810" y="1472"/>
                    <a:pt x="9810" y="1488"/>
                  </a:cubicBezTo>
                  <a:cubicBezTo>
                    <a:pt x="9810" y="1488"/>
                    <a:pt x="9820" y="1488"/>
                    <a:pt x="9820" y="1493"/>
                  </a:cubicBezTo>
                  <a:cubicBezTo>
                    <a:pt x="9847" y="1504"/>
                    <a:pt x="9852" y="1519"/>
                    <a:pt x="9868" y="1541"/>
                  </a:cubicBezTo>
                  <a:cubicBezTo>
                    <a:pt x="9894" y="1577"/>
                    <a:pt x="9910" y="1598"/>
                    <a:pt x="9947" y="1625"/>
                  </a:cubicBezTo>
                  <a:cubicBezTo>
                    <a:pt x="9963" y="1641"/>
                    <a:pt x="9963" y="1667"/>
                    <a:pt x="9989" y="1672"/>
                  </a:cubicBezTo>
                  <a:cubicBezTo>
                    <a:pt x="10031" y="1683"/>
                    <a:pt x="10052" y="1693"/>
                    <a:pt x="10095" y="1699"/>
                  </a:cubicBezTo>
                  <a:cubicBezTo>
                    <a:pt x="10116" y="1699"/>
                    <a:pt x="10116" y="1720"/>
                    <a:pt x="10131" y="1730"/>
                  </a:cubicBezTo>
                  <a:cubicBezTo>
                    <a:pt x="10137" y="1736"/>
                    <a:pt x="10142" y="1736"/>
                    <a:pt x="10147" y="1736"/>
                  </a:cubicBezTo>
                  <a:cubicBezTo>
                    <a:pt x="10163" y="1741"/>
                    <a:pt x="10168" y="1757"/>
                    <a:pt x="10184" y="1757"/>
                  </a:cubicBezTo>
                  <a:cubicBezTo>
                    <a:pt x="10195" y="1757"/>
                    <a:pt x="10190" y="1746"/>
                    <a:pt x="10200" y="1736"/>
                  </a:cubicBezTo>
                  <a:cubicBezTo>
                    <a:pt x="10216" y="1715"/>
                    <a:pt x="10237" y="1720"/>
                    <a:pt x="10263" y="1720"/>
                  </a:cubicBezTo>
                  <a:cubicBezTo>
                    <a:pt x="10295" y="1720"/>
                    <a:pt x="10306" y="1751"/>
                    <a:pt x="10337" y="1751"/>
                  </a:cubicBezTo>
                  <a:cubicBezTo>
                    <a:pt x="10364" y="1751"/>
                    <a:pt x="10374" y="1730"/>
                    <a:pt x="10379" y="1704"/>
                  </a:cubicBezTo>
                  <a:cubicBezTo>
                    <a:pt x="10432" y="1715"/>
                    <a:pt x="10459" y="1746"/>
                    <a:pt x="10511" y="1751"/>
                  </a:cubicBezTo>
                  <a:cubicBezTo>
                    <a:pt x="10511" y="1736"/>
                    <a:pt x="10532" y="1730"/>
                    <a:pt x="10548" y="1725"/>
                  </a:cubicBezTo>
                  <a:cubicBezTo>
                    <a:pt x="10559" y="1725"/>
                    <a:pt x="10564" y="1709"/>
                    <a:pt x="10575" y="1709"/>
                  </a:cubicBezTo>
                  <a:cubicBezTo>
                    <a:pt x="10580" y="1709"/>
                    <a:pt x="10585" y="1720"/>
                    <a:pt x="10590" y="1720"/>
                  </a:cubicBezTo>
                  <a:cubicBezTo>
                    <a:pt x="10612" y="1720"/>
                    <a:pt x="10622" y="1704"/>
                    <a:pt x="10643" y="1704"/>
                  </a:cubicBezTo>
                  <a:cubicBezTo>
                    <a:pt x="10691" y="1704"/>
                    <a:pt x="10712" y="1736"/>
                    <a:pt x="10764" y="1736"/>
                  </a:cubicBezTo>
                  <a:cubicBezTo>
                    <a:pt x="10791" y="1736"/>
                    <a:pt x="10801" y="1709"/>
                    <a:pt x="10833" y="1709"/>
                  </a:cubicBezTo>
                  <a:cubicBezTo>
                    <a:pt x="10844" y="1709"/>
                    <a:pt x="10849" y="1720"/>
                    <a:pt x="10854" y="1725"/>
                  </a:cubicBezTo>
                  <a:cubicBezTo>
                    <a:pt x="10886" y="1741"/>
                    <a:pt x="10907" y="1741"/>
                    <a:pt x="10938" y="1741"/>
                  </a:cubicBezTo>
                  <a:cubicBezTo>
                    <a:pt x="10960" y="1741"/>
                    <a:pt x="10970" y="1730"/>
                    <a:pt x="10991" y="1725"/>
                  </a:cubicBezTo>
                  <a:cubicBezTo>
                    <a:pt x="10997" y="1725"/>
                    <a:pt x="10997" y="1725"/>
                    <a:pt x="10997" y="1725"/>
                  </a:cubicBezTo>
                  <a:cubicBezTo>
                    <a:pt x="11002" y="1725"/>
                    <a:pt x="11007" y="1720"/>
                    <a:pt x="11012" y="1715"/>
                  </a:cubicBezTo>
                  <a:cubicBezTo>
                    <a:pt x="11028" y="1757"/>
                    <a:pt x="11023" y="1788"/>
                    <a:pt x="11039" y="1825"/>
                  </a:cubicBezTo>
                  <a:cubicBezTo>
                    <a:pt x="11044" y="1846"/>
                    <a:pt x="11044" y="1878"/>
                    <a:pt x="11065" y="1878"/>
                  </a:cubicBezTo>
                  <a:cubicBezTo>
                    <a:pt x="11076" y="1878"/>
                    <a:pt x="11081" y="1867"/>
                    <a:pt x="11086" y="1857"/>
                  </a:cubicBezTo>
                  <a:cubicBezTo>
                    <a:pt x="11097" y="1867"/>
                    <a:pt x="11102" y="1883"/>
                    <a:pt x="11118" y="1883"/>
                  </a:cubicBezTo>
                  <a:cubicBezTo>
                    <a:pt x="11128" y="1883"/>
                    <a:pt x="11128" y="1867"/>
                    <a:pt x="11134" y="1857"/>
                  </a:cubicBezTo>
                  <a:cubicBezTo>
                    <a:pt x="11134" y="1841"/>
                    <a:pt x="11134" y="1836"/>
                    <a:pt x="11139" y="1820"/>
                  </a:cubicBezTo>
                  <a:cubicBezTo>
                    <a:pt x="11144" y="1799"/>
                    <a:pt x="11160" y="1788"/>
                    <a:pt x="11160" y="1762"/>
                  </a:cubicBezTo>
                  <a:cubicBezTo>
                    <a:pt x="11139" y="1693"/>
                    <a:pt x="11197" y="1799"/>
                    <a:pt x="11213" y="1815"/>
                  </a:cubicBezTo>
                  <a:cubicBezTo>
                    <a:pt x="11229" y="1830"/>
                    <a:pt x="11244" y="1820"/>
                    <a:pt x="11260" y="1830"/>
                  </a:cubicBezTo>
                  <a:cubicBezTo>
                    <a:pt x="11266" y="1830"/>
                    <a:pt x="11260" y="1841"/>
                    <a:pt x="11266" y="1841"/>
                  </a:cubicBezTo>
                  <a:cubicBezTo>
                    <a:pt x="11276" y="1852"/>
                    <a:pt x="11287" y="1841"/>
                    <a:pt x="11303" y="1846"/>
                  </a:cubicBezTo>
                  <a:cubicBezTo>
                    <a:pt x="11324" y="1857"/>
                    <a:pt x="11334" y="1878"/>
                    <a:pt x="11360" y="1878"/>
                  </a:cubicBezTo>
                  <a:cubicBezTo>
                    <a:pt x="11376" y="1878"/>
                    <a:pt x="11387" y="1862"/>
                    <a:pt x="11403" y="1862"/>
                  </a:cubicBezTo>
                  <a:cubicBezTo>
                    <a:pt x="11413" y="1862"/>
                    <a:pt x="11413" y="1862"/>
                    <a:pt x="11413" y="1862"/>
                  </a:cubicBezTo>
                  <a:cubicBezTo>
                    <a:pt x="11408" y="1867"/>
                    <a:pt x="11408" y="1867"/>
                    <a:pt x="11408" y="1867"/>
                  </a:cubicBezTo>
                  <a:cubicBezTo>
                    <a:pt x="11424" y="1894"/>
                    <a:pt x="11429" y="1915"/>
                    <a:pt x="11455" y="1925"/>
                  </a:cubicBezTo>
                  <a:cubicBezTo>
                    <a:pt x="11466" y="1931"/>
                    <a:pt x="11482" y="1931"/>
                    <a:pt x="11492" y="1941"/>
                  </a:cubicBezTo>
                  <a:cubicBezTo>
                    <a:pt x="11519" y="1973"/>
                    <a:pt x="11550" y="1978"/>
                    <a:pt x="11587" y="1989"/>
                  </a:cubicBezTo>
                  <a:cubicBezTo>
                    <a:pt x="11603" y="1994"/>
                    <a:pt x="11608" y="2010"/>
                    <a:pt x="11629" y="2010"/>
                  </a:cubicBezTo>
                  <a:cubicBezTo>
                    <a:pt x="11645" y="2010"/>
                    <a:pt x="11651" y="1994"/>
                    <a:pt x="11666" y="1984"/>
                  </a:cubicBezTo>
                  <a:cubicBezTo>
                    <a:pt x="11666" y="2010"/>
                    <a:pt x="11666" y="2010"/>
                    <a:pt x="11666" y="2010"/>
                  </a:cubicBezTo>
                  <a:cubicBezTo>
                    <a:pt x="11666" y="2010"/>
                    <a:pt x="11672" y="2010"/>
                    <a:pt x="11677" y="2010"/>
                  </a:cubicBezTo>
                  <a:cubicBezTo>
                    <a:pt x="11682" y="2010"/>
                    <a:pt x="11682" y="2010"/>
                    <a:pt x="11688" y="2010"/>
                  </a:cubicBezTo>
                  <a:cubicBezTo>
                    <a:pt x="11698" y="2010"/>
                    <a:pt x="11698" y="2010"/>
                    <a:pt x="11698" y="2010"/>
                  </a:cubicBezTo>
                  <a:cubicBezTo>
                    <a:pt x="11698" y="1994"/>
                    <a:pt x="11698" y="1994"/>
                    <a:pt x="11698" y="1994"/>
                  </a:cubicBezTo>
                  <a:lnTo>
                    <a:pt x="11703" y="1994"/>
                  </a:lnTo>
                  <a:cubicBezTo>
                    <a:pt x="11709" y="2010"/>
                    <a:pt x="11719" y="2015"/>
                    <a:pt x="11725" y="2031"/>
                  </a:cubicBezTo>
                  <a:cubicBezTo>
                    <a:pt x="11730" y="2047"/>
                    <a:pt x="11735" y="2063"/>
                    <a:pt x="11751" y="2063"/>
                  </a:cubicBezTo>
                  <a:cubicBezTo>
                    <a:pt x="11756" y="2063"/>
                    <a:pt x="11756" y="2057"/>
                    <a:pt x="11767" y="2052"/>
                  </a:cubicBezTo>
                  <a:cubicBezTo>
                    <a:pt x="11767" y="2057"/>
                    <a:pt x="11767" y="2057"/>
                    <a:pt x="11767" y="2057"/>
                  </a:cubicBezTo>
                  <a:cubicBezTo>
                    <a:pt x="11767" y="2068"/>
                    <a:pt x="11767" y="2068"/>
                    <a:pt x="11767" y="2068"/>
                  </a:cubicBezTo>
                  <a:cubicBezTo>
                    <a:pt x="11777" y="2073"/>
                    <a:pt x="11788" y="2073"/>
                    <a:pt x="11788" y="2084"/>
                  </a:cubicBezTo>
                  <a:cubicBezTo>
                    <a:pt x="11798" y="2105"/>
                    <a:pt x="11793" y="2121"/>
                    <a:pt x="11804" y="2142"/>
                  </a:cubicBezTo>
                  <a:cubicBezTo>
                    <a:pt x="11809" y="2147"/>
                    <a:pt x="11809" y="2152"/>
                    <a:pt x="11814" y="2152"/>
                  </a:cubicBezTo>
                  <a:cubicBezTo>
                    <a:pt x="11825" y="2152"/>
                    <a:pt x="11830" y="2147"/>
                    <a:pt x="11835" y="2147"/>
                  </a:cubicBezTo>
                  <a:cubicBezTo>
                    <a:pt x="11846" y="2163"/>
                    <a:pt x="11862" y="2179"/>
                    <a:pt x="11883" y="2179"/>
                  </a:cubicBezTo>
                  <a:cubicBezTo>
                    <a:pt x="11893" y="2179"/>
                    <a:pt x="11893" y="2163"/>
                    <a:pt x="11904" y="2163"/>
                  </a:cubicBezTo>
                  <a:cubicBezTo>
                    <a:pt x="11914" y="2163"/>
                    <a:pt x="11920" y="2173"/>
                    <a:pt x="11925" y="2179"/>
                  </a:cubicBezTo>
                  <a:cubicBezTo>
                    <a:pt x="11951" y="2200"/>
                    <a:pt x="11967" y="2226"/>
                    <a:pt x="11999" y="2226"/>
                  </a:cubicBezTo>
                  <a:cubicBezTo>
                    <a:pt x="12014" y="2226"/>
                    <a:pt x="12020" y="2216"/>
                    <a:pt x="12030" y="2216"/>
                  </a:cubicBezTo>
                  <a:cubicBezTo>
                    <a:pt x="12046" y="2216"/>
                    <a:pt x="12057" y="2221"/>
                    <a:pt x="12073" y="2226"/>
                  </a:cubicBezTo>
                  <a:cubicBezTo>
                    <a:pt x="12088" y="2226"/>
                    <a:pt x="12110" y="2221"/>
                    <a:pt x="12120" y="2237"/>
                  </a:cubicBezTo>
                  <a:cubicBezTo>
                    <a:pt x="12115" y="2247"/>
                    <a:pt x="12115" y="2247"/>
                    <a:pt x="12115" y="2247"/>
                  </a:cubicBezTo>
                  <a:cubicBezTo>
                    <a:pt x="12131" y="2279"/>
                    <a:pt x="12168" y="2268"/>
                    <a:pt x="12204" y="2274"/>
                  </a:cubicBezTo>
                  <a:cubicBezTo>
                    <a:pt x="12204" y="2279"/>
                    <a:pt x="12199" y="2284"/>
                    <a:pt x="12199" y="2289"/>
                  </a:cubicBezTo>
                  <a:cubicBezTo>
                    <a:pt x="12210" y="2295"/>
                    <a:pt x="12220" y="2295"/>
                    <a:pt x="12231" y="2300"/>
                  </a:cubicBezTo>
                  <a:cubicBezTo>
                    <a:pt x="12241" y="2310"/>
                    <a:pt x="12241" y="2321"/>
                    <a:pt x="12252" y="2326"/>
                  </a:cubicBezTo>
                  <a:cubicBezTo>
                    <a:pt x="12262" y="2326"/>
                    <a:pt x="12262" y="2326"/>
                    <a:pt x="12262" y="2326"/>
                  </a:cubicBezTo>
                  <a:cubicBezTo>
                    <a:pt x="12268" y="2326"/>
                    <a:pt x="12273" y="2321"/>
                    <a:pt x="12278" y="2321"/>
                  </a:cubicBezTo>
                  <a:cubicBezTo>
                    <a:pt x="12299" y="2321"/>
                    <a:pt x="12299" y="2347"/>
                    <a:pt x="12310" y="2369"/>
                  </a:cubicBezTo>
                  <a:cubicBezTo>
                    <a:pt x="12326" y="2395"/>
                    <a:pt x="12342" y="2411"/>
                    <a:pt x="12352" y="2442"/>
                  </a:cubicBezTo>
                  <a:cubicBezTo>
                    <a:pt x="12379" y="2495"/>
                    <a:pt x="12410" y="2506"/>
                    <a:pt x="12452" y="2548"/>
                  </a:cubicBezTo>
                  <a:cubicBezTo>
                    <a:pt x="12468" y="2564"/>
                    <a:pt x="12468" y="2574"/>
                    <a:pt x="12484" y="2590"/>
                  </a:cubicBezTo>
                  <a:cubicBezTo>
                    <a:pt x="12500" y="2616"/>
                    <a:pt x="12521" y="2616"/>
                    <a:pt x="12542" y="2643"/>
                  </a:cubicBezTo>
                  <a:cubicBezTo>
                    <a:pt x="12574" y="2680"/>
                    <a:pt x="12574" y="2738"/>
                    <a:pt x="12621" y="2738"/>
                  </a:cubicBezTo>
                  <a:cubicBezTo>
                    <a:pt x="12637" y="2738"/>
                    <a:pt x="12642" y="2722"/>
                    <a:pt x="12647" y="2711"/>
                  </a:cubicBezTo>
                  <a:cubicBezTo>
                    <a:pt x="12653" y="2690"/>
                    <a:pt x="12658" y="2680"/>
                    <a:pt x="12658" y="2664"/>
                  </a:cubicBezTo>
                  <a:cubicBezTo>
                    <a:pt x="12658" y="2648"/>
                    <a:pt x="12647" y="2643"/>
                    <a:pt x="12647" y="2627"/>
                  </a:cubicBezTo>
                  <a:cubicBezTo>
                    <a:pt x="12647" y="2590"/>
                    <a:pt x="12647" y="2590"/>
                    <a:pt x="12647" y="2590"/>
                  </a:cubicBezTo>
                  <a:cubicBezTo>
                    <a:pt x="12647" y="2558"/>
                    <a:pt x="12658" y="2532"/>
                    <a:pt x="12690" y="2521"/>
                  </a:cubicBezTo>
                  <a:cubicBezTo>
                    <a:pt x="12695" y="2537"/>
                    <a:pt x="12711" y="2543"/>
                    <a:pt x="12732" y="2553"/>
                  </a:cubicBezTo>
                  <a:cubicBezTo>
                    <a:pt x="12737" y="2553"/>
                    <a:pt x="12737" y="2553"/>
                    <a:pt x="12737" y="2553"/>
                  </a:cubicBezTo>
                  <a:cubicBezTo>
                    <a:pt x="12737" y="2543"/>
                    <a:pt x="12742" y="2537"/>
                    <a:pt x="12748" y="2521"/>
                  </a:cubicBezTo>
                  <a:cubicBezTo>
                    <a:pt x="12732" y="2516"/>
                    <a:pt x="12721" y="2506"/>
                    <a:pt x="12721" y="2490"/>
                  </a:cubicBezTo>
                  <a:cubicBezTo>
                    <a:pt x="12721" y="2484"/>
                    <a:pt x="12737" y="2484"/>
                    <a:pt x="12742" y="2479"/>
                  </a:cubicBezTo>
                  <a:cubicBezTo>
                    <a:pt x="12753" y="2474"/>
                    <a:pt x="12758" y="2463"/>
                    <a:pt x="12758" y="2453"/>
                  </a:cubicBezTo>
                  <a:cubicBezTo>
                    <a:pt x="12758" y="2442"/>
                    <a:pt x="12748" y="2442"/>
                    <a:pt x="12742" y="2437"/>
                  </a:cubicBezTo>
                  <a:cubicBezTo>
                    <a:pt x="12732" y="2427"/>
                    <a:pt x="12737" y="2411"/>
                    <a:pt x="12727" y="2400"/>
                  </a:cubicBezTo>
                  <a:cubicBezTo>
                    <a:pt x="12716" y="2390"/>
                    <a:pt x="12700" y="2395"/>
                    <a:pt x="12684" y="2395"/>
                  </a:cubicBezTo>
                  <a:cubicBezTo>
                    <a:pt x="12684" y="2406"/>
                    <a:pt x="12684" y="2406"/>
                    <a:pt x="12684" y="2406"/>
                  </a:cubicBezTo>
                  <a:cubicBezTo>
                    <a:pt x="12706" y="2437"/>
                    <a:pt x="12700" y="2442"/>
                    <a:pt x="12674" y="2411"/>
                  </a:cubicBezTo>
                  <a:cubicBezTo>
                    <a:pt x="12674" y="2416"/>
                    <a:pt x="12669" y="2416"/>
                    <a:pt x="12669" y="2416"/>
                  </a:cubicBezTo>
                  <a:cubicBezTo>
                    <a:pt x="12669" y="2421"/>
                    <a:pt x="12674" y="2421"/>
                    <a:pt x="12674" y="2427"/>
                  </a:cubicBezTo>
                  <a:cubicBezTo>
                    <a:pt x="12658" y="2437"/>
                    <a:pt x="12653" y="2453"/>
                    <a:pt x="12632" y="2453"/>
                  </a:cubicBezTo>
                  <a:cubicBezTo>
                    <a:pt x="12600" y="2453"/>
                    <a:pt x="12590" y="2432"/>
                    <a:pt x="12563" y="2416"/>
                  </a:cubicBezTo>
                  <a:cubicBezTo>
                    <a:pt x="12531" y="2395"/>
                    <a:pt x="12505" y="2384"/>
                    <a:pt x="12505" y="2347"/>
                  </a:cubicBezTo>
                  <a:cubicBezTo>
                    <a:pt x="12505" y="2342"/>
                    <a:pt x="12510" y="2337"/>
                    <a:pt x="12510" y="2332"/>
                  </a:cubicBezTo>
                  <a:cubicBezTo>
                    <a:pt x="12510" y="2326"/>
                    <a:pt x="12500" y="2326"/>
                    <a:pt x="12500" y="2316"/>
                  </a:cubicBezTo>
                  <a:cubicBezTo>
                    <a:pt x="12500" y="2305"/>
                    <a:pt x="12505" y="2305"/>
                    <a:pt x="12510" y="2295"/>
                  </a:cubicBezTo>
                  <a:cubicBezTo>
                    <a:pt x="12510" y="2289"/>
                    <a:pt x="12510" y="2279"/>
                    <a:pt x="12516" y="2279"/>
                  </a:cubicBezTo>
                  <a:cubicBezTo>
                    <a:pt x="12547" y="2279"/>
                    <a:pt x="12558" y="2300"/>
                    <a:pt x="12579" y="2316"/>
                  </a:cubicBezTo>
                  <a:cubicBezTo>
                    <a:pt x="12611" y="2337"/>
                    <a:pt x="12632" y="2342"/>
                    <a:pt x="12663" y="2342"/>
                  </a:cubicBezTo>
                  <a:cubicBezTo>
                    <a:pt x="12669" y="2342"/>
                    <a:pt x="12674" y="2342"/>
                    <a:pt x="12674" y="2337"/>
                  </a:cubicBezTo>
                  <a:cubicBezTo>
                    <a:pt x="12674" y="2332"/>
                    <a:pt x="12647" y="2305"/>
                    <a:pt x="12669" y="2305"/>
                  </a:cubicBezTo>
                  <a:cubicBezTo>
                    <a:pt x="12674" y="2305"/>
                    <a:pt x="12669" y="2300"/>
                    <a:pt x="12674" y="2300"/>
                  </a:cubicBezTo>
                  <a:cubicBezTo>
                    <a:pt x="12721" y="2300"/>
                    <a:pt x="12748" y="2295"/>
                    <a:pt x="12785" y="2274"/>
                  </a:cubicBezTo>
                  <a:cubicBezTo>
                    <a:pt x="12795" y="2295"/>
                    <a:pt x="12801" y="2305"/>
                    <a:pt x="12801" y="2321"/>
                  </a:cubicBezTo>
                  <a:cubicBezTo>
                    <a:pt x="12801" y="2342"/>
                    <a:pt x="12774" y="2342"/>
                    <a:pt x="12774" y="2358"/>
                  </a:cubicBezTo>
                  <a:cubicBezTo>
                    <a:pt x="12774" y="2369"/>
                    <a:pt x="12785" y="2369"/>
                    <a:pt x="12785" y="2379"/>
                  </a:cubicBezTo>
                  <a:cubicBezTo>
                    <a:pt x="12785" y="2379"/>
                    <a:pt x="12785" y="2384"/>
                    <a:pt x="12779" y="2384"/>
                  </a:cubicBezTo>
                  <a:cubicBezTo>
                    <a:pt x="12785" y="2384"/>
                    <a:pt x="12785" y="2390"/>
                    <a:pt x="12785" y="2390"/>
                  </a:cubicBezTo>
                  <a:cubicBezTo>
                    <a:pt x="12806" y="2390"/>
                    <a:pt x="12801" y="2358"/>
                    <a:pt x="12816" y="2353"/>
                  </a:cubicBezTo>
                  <a:cubicBezTo>
                    <a:pt x="12848" y="2369"/>
                    <a:pt x="12848" y="2369"/>
                    <a:pt x="12848" y="2369"/>
                  </a:cubicBezTo>
                  <a:cubicBezTo>
                    <a:pt x="12869" y="2369"/>
                    <a:pt x="12869" y="2369"/>
                    <a:pt x="12869" y="2369"/>
                  </a:cubicBezTo>
                  <a:cubicBezTo>
                    <a:pt x="12869" y="2358"/>
                    <a:pt x="12869" y="2358"/>
                    <a:pt x="12869" y="2358"/>
                  </a:cubicBezTo>
                  <a:cubicBezTo>
                    <a:pt x="12832" y="2284"/>
                    <a:pt x="12848" y="2316"/>
                    <a:pt x="12885" y="2358"/>
                  </a:cubicBezTo>
                  <a:cubicBezTo>
                    <a:pt x="12890" y="2353"/>
                    <a:pt x="12890" y="2347"/>
                    <a:pt x="12901" y="2347"/>
                  </a:cubicBezTo>
                  <a:cubicBezTo>
                    <a:pt x="12911" y="2347"/>
                    <a:pt x="12922" y="2358"/>
                    <a:pt x="12932" y="2358"/>
                  </a:cubicBezTo>
                  <a:cubicBezTo>
                    <a:pt x="12943" y="2358"/>
                    <a:pt x="12943" y="2347"/>
                    <a:pt x="12953" y="2347"/>
                  </a:cubicBezTo>
                  <a:cubicBezTo>
                    <a:pt x="12959" y="2347"/>
                    <a:pt x="12959" y="2353"/>
                    <a:pt x="12964" y="2363"/>
                  </a:cubicBezTo>
                  <a:cubicBezTo>
                    <a:pt x="12975" y="2358"/>
                    <a:pt x="12980" y="2347"/>
                    <a:pt x="12990" y="2347"/>
                  </a:cubicBezTo>
                  <a:cubicBezTo>
                    <a:pt x="13033" y="2347"/>
                    <a:pt x="13059" y="2384"/>
                    <a:pt x="13059" y="2432"/>
                  </a:cubicBezTo>
                  <a:cubicBezTo>
                    <a:pt x="13059" y="2453"/>
                    <a:pt x="13059" y="2453"/>
                    <a:pt x="13059" y="2453"/>
                  </a:cubicBezTo>
                  <a:cubicBezTo>
                    <a:pt x="13059" y="2474"/>
                    <a:pt x="13022" y="2469"/>
                    <a:pt x="13022" y="2484"/>
                  </a:cubicBezTo>
                  <a:cubicBezTo>
                    <a:pt x="13022" y="2490"/>
                    <a:pt x="13027" y="2495"/>
                    <a:pt x="13027" y="2500"/>
                  </a:cubicBezTo>
                  <a:cubicBezTo>
                    <a:pt x="13027" y="2511"/>
                    <a:pt x="13017" y="2516"/>
                    <a:pt x="13017" y="2527"/>
                  </a:cubicBezTo>
                  <a:cubicBezTo>
                    <a:pt x="13017" y="2532"/>
                    <a:pt x="13022" y="2532"/>
                    <a:pt x="13022" y="2537"/>
                  </a:cubicBezTo>
                  <a:cubicBezTo>
                    <a:pt x="13027" y="2553"/>
                    <a:pt x="13022" y="2564"/>
                    <a:pt x="13033" y="2574"/>
                  </a:cubicBezTo>
                  <a:cubicBezTo>
                    <a:pt x="13038" y="2580"/>
                    <a:pt x="13043" y="2580"/>
                    <a:pt x="13048" y="2585"/>
                  </a:cubicBezTo>
                  <a:cubicBezTo>
                    <a:pt x="13027" y="2606"/>
                    <a:pt x="13006" y="2606"/>
                    <a:pt x="12980" y="2611"/>
                  </a:cubicBezTo>
                  <a:lnTo>
                    <a:pt x="12975" y="2606"/>
                  </a:lnTo>
                  <a:cubicBezTo>
                    <a:pt x="12975" y="2590"/>
                    <a:pt x="13006" y="2595"/>
                    <a:pt x="13006" y="2580"/>
                  </a:cubicBezTo>
                  <a:cubicBezTo>
                    <a:pt x="13006" y="2574"/>
                    <a:pt x="13001" y="2569"/>
                    <a:pt x="12990" y="2569"/>
                  </a:cubicBezTo>
                  <a:cubicBezTo>
                    <a:pt x="12980" y="2569"/>
                    <a:pt x="12980" y="2585"/>
                    <a:pt x="12969" y="2585"/>
                  </a:cubicBezTo>
                  <a:cubicBezTo>
                    <a:pt x="12953" y="2585"/>
                    <a:pt x="12948" y="2574"/>
                    <a:pt x="12938" y="2569"/>
                  </a:cubicBezTo>
                  <a:cubicBezTo>
                    <a:pt x="12943" y="2580"/>
                    <a:pt x="12943" y="2585"/>
                    <a:pt x="12948" y="2595"/>
                  </a:cubicBezTo>
                  <a:cubicBezTo>
                    <a:pt x="12938" y="2601"/>
                    <a:pt x="12938" y="2601"/>
                    <a:pt x="12938" y="2601"/>
                  </a:cubicBezTo>
                  <a:cubicBezTo>
                    <a:pt x="12948" y="2611"/>
                    <a:pt x="12964" y="2611"/>
                    <a:pt x="12964" y="2622"/>
                  </a:cubicBezTo>
                  <a:cubicBezTo>
                    <a:pt x="12964" y="2632"/>
                    <a:pt x="12953" y="2643"/>
                    <a:pt x="12943" y="2643"/>
                  </a:cubicBezTo>
                  <a:cubicBezTo>
                    <a:pt x="12932" y="2622"/>
                    <a:pt x="12922" y="2606"/>
                    <a:pt x="12906" y="2585"/>
                  </a:cubicBezTo>
                  <a:cubicBezTo>
                    <a:pt x="12895" y="2569"/>
                    <a:pt x="12890" y="2543"/>
                    <a:pt x="12869" y="2543"/>
                  </a:cubicBezTo>
                  <a:cubicBezTo>
                    <a:pt x="12858" y="2543"/>
                    <a:pt x="12858" y="2564"/>
                    <a:pt x="12843" y="2564"/>
                  </a:cubicBezTo>
                  <a:cubicBezTo>
                    <a:pt x="12827" y="2564"/>
                    <a:pt x="12827" y="2537"/>
                    <a:pt x="12816" y="2537"/>
                  </a:cubicBezTo>
                  <a:cubicBezTo>
                    <a:pt x="12801" y="2548"/>
                    <a:pt x="12801" y="2548"/>
                    <a:pt x="12801" y="2548"/>
                  </a:cubicBezTo>
                  <a:cubicBezTo>
                    <a:pt x="12795" y="2543"/>
                    <a:pt x="12790" y="2537"/>
                    <a:pt x="12785" y="2537"/>
                  </a:cubicBezTo>
                  <a:cubicBezTo>
                    <a:pt x="12764" y="2537"/>
                    <a:pt x="12764" y="2564"/>
                    <a:pt x="12748" y="2569"/>
                  </a:cubicBezTo>
                  <a:cubicBezTo>
                    <a:pt x="12737" y="2574"/>
                    <a:pt x="12732" y="2574"/>
                    <a:pt x="12721" y="2580"/>
                  </a:cubicBezTo>
                  <a:cubicBezTo>
                    <a:pt x="12706" y="2585"/>
                    <a:pt x="12695" y="2590"/>
                    <a:pt x="12679" y="2595"/>
                  </a:cubicBezTo>
                  <a:cubicBezTo>
                    <a:pt x="12674" y="2601"/>
                    <a:pt x="12663" y="2601"/>
                    <a:pt x="12663" y="2611"/>
                  </a:cubicBezTo>
                  <a:cubicBezTo>
                    <a:pt x="12663" y="2643"/>
                    <a:pt x="12684" y="2653"/>
                    <a:pt x="12706" y="2674"/>
                  </a:cubicBezTo>
                  <a:cubicBezTo>
                    <a:pt x="12721" y="2695"/>
                    <a:pt x="12721" y="2732"/>
                    <a:pt x="12748" y="2732"/>
                  </a:cubicBezTo>
                  <a:cubicBezTo>
                    <a:pt x="12758" y="2732"/>
                    <a:pt x="12764" y="2727"/>
                    <a:pt x="12769" y="2727"/>
                  </a:cubicBezTo>
                  <a:cubicBezTo>
                    <a:pt x="12785" y="2732"/>
                    <a:pt x="12785" y="2732"/>
                    <a:pt x="12785" y="2732"/>
                  </a:cubicBezTo>
                  <a:cubicBezTo>
                    <a:pt x="12806" y="2732"/>
                    <a:pt x="12806" y="2732"/>
                    <a:pt x="12806" y="2732"/>
                  </a:cubicBezTo>
                  <a:cubicBezTo>
                    <a:pt x="12806" y="2701"/>
                    <a:pt x="12806" y="2701"/>
                    <a:pt x="12806" y="2701"/>
                  </a:cubicBezTo>
                  <a:cubicBezTo>
                    <a:pt x="12811" y="2695"/>
                    <a:pt x="12811" y="2695"/>
                    <a:pt x="12811" y="2695"/>
                  </a:cubicBezTo>
                  <a:cubicBezTo>
                    <a:pt x="12832" y="2754"/>
                    <a:pt x="12822" y="2796"/>
                    <a:pt x="12853" y="2843"/>
                  </a:cubicBezTo>
                  <a:cubicBezTo>
                    <a:pt x="12864" y="2854"/>
                    <a:pt x="12869" y="2849"/>
                    <a:pt x="12880" y="2859"/>
                  </a:cubicBezTo>
                  <a:cubicBezTo>
                    <a:pt x="12901" y="2869"/>
                    <a:pt x="12916" y="2885"/>
                    <a:pt x="12938" y="2885"/>
                  </a:cubicBezTo>
                  <a:cubicBezTo>
                    <a:pt x="12975" y="2880"/>
                    <a:pt x="12985" y="2922"/>
                    <a:pt x="13017" y="2933"/>
                  </a:cubicBezTo>
                  <a:cubicBezTo>
                    <a:pt x="13017" y="2928"/>
                    <a:pt x="13022" y="2928"/>
                    <a:pt x="13022" y="2928"/>
                  </a:cubicBezTo>
                  <a:cubicBezTo>
                    <a:pt x="13022" y="2922"/>
                    <a:pt x="13017" y="2922"/>
                    <a:pt x="13017" y="2917"/>
                  </a:cubicBezTo>
                  <a:cubicBezTo>
                    <a:pt x="13017" y="2906"/>
                    <a:pt x="13022" y="2901"/>
                    <a:pt x="13027" y="2901"/>
                  </a:cubicBezTo>
                  <a:cubicBezTo>
                    <a:pt x="13038" y="2901"/>
                    <a:pt x="13043" y="2906"/>
                    <a:pt x="13054" y="2906"/>
                  </a:cubicBezTo>
                  <a:cubicBezTo>
                    <a:pt x="13080" y="2906"/>
                    <a:pt x="13091" y="2901"/>
                    <a:pt x="13117" y="2901"/>
                  </a:cubicBezTo>
                  <a:cubicBezTo>
                    <a:pt x="13175" y="2901"/>
                    <a:pt x="13201" y="2943"/>
                    <a:pt x="13259" y="2943"/>
                  </a:cubicBezTo>
                  <a:cubicBezTo>
                    <a:pt x="13275" y="2943"/>
                    <a:pt x="13280" y="2917"/>
                    <a:pt x="13301" y="2917"/>
                  </a:cubicBezTo>
                  <a:cubicBezTo>
                    <a:pt x="13312" y="2917"/>
                    <a:pt x="13312" y="2933"/>
                    <a:pt x="13323" y="2933"/>
                  </a:cubicBezTo>
                  <a:cubicBezTo>
                    <a:pt x="13333" y="2933"/>
                    <a:pt x="13338" y="2922"/>
                    <a:pt x="13349" y="2922"/>
                  </a:cubicBezTo>
                  <a:cubicBezTo>
                    <a:pt x="13349" y="2922"/>
                    <a:pt x="13349" y="2922"/>
                    <a:pt x="13349" y="2928"/>
                  </a:cubicBezTo>
                  <a:cubicBezTo>
                    <a:pt x="13349" y="2938"/>
                    <a:pt x="13333" y="2943"/>
                    <a:pt x="13328" y="2959"/>
                  </a:cubicBezTo>
                  <a:cubicBezTo>
                    <a:pt x="13333" y="2959"/>
                    <a:pt x="13333" y="2965"/>
                    <a:pt x="13333" y="2965"/>
                  </a:cubicBezTo>
                  <a:cubicBezTo>
                    <a:pt x="13349" y="2965"/>
                    <a:pt x="13360" y="2954"/>
                    <a:pt x="13370" y="2949"/>
                  </a:cubicBezTo>
                  <a:cubicBezTo>
                    <a:pt x="13365" y="2943"/>
                    <a:pt x="13354" y="2938"/>
                    <a:pt x="13354" y="2928"/>
                  </a:cubicBezTo>
                  <a:cubicBezTo>
                    <a:pt x="13354" y="2917"/>
                    <a:pt x="13354" y="2917"/>
                    <a:pt x="13354" y="2917"/>
                  </a:cubicBezTo>
                  <a:cubicBezTo>
                    <a:pt x="13360" y="2912"/>
                    <a:pt x="13360" y="2912"/>
                    <a:pt x="13360" y="2912"/>
                  </a:cubicBezTo>
                  <a:cubicBezTo>
                    <a:pt x="13370" y="2922"/>
                    <a:pt x="13381" y="2933"/>
                    <a:pt x="13391" y="2938"/>
                  </a:cubicBezTo>
                  <a:cubicBezTo>
                    <a:pt x="13407" y="2943"/>
                    <a:pt x="13428" y="2943"/>
                    <a:pt x="13428" y="2959"/>
                  </a:cubicBezTo>
                  <a:cubicBezTo>
                    <a:pt x="13428" y="2986"/>
                    <a:pt x="13428" y="2986"/>
                    <a:pt x="13428" y="2986"/>
                  </a:cubicBezTo>
                  <a:cubicBezTo>
                    <a:pt x="13428" y="2991"/>
                    <a:pt x="13428" y="2991"/>
                    <a:pt x="13428" y="2991"/>
                  </a:cubicBezTo>
                  <a:cubicBezTo>
                    <a:pt x="13423" y="2991"/>
                    <a:pt x="13423" y="2991"/>
                    <a:pt x="13423" y="2991"/>
                  </a:cubicBezTo>
                  <a:cubicBezTo>
                    <a:pt x="13412" y="2970"/>
                    <a:pt x="13418" y="2965"/>
                    <a:pt x="13397" y="2954"/>
                  </a:cubicBezTo>
                  <a:cubicBezTo>
                    <a:pt x="13386" y="2954"/>
                    <a:pt x="13391" y="2954"/>
                    <a:pt x="13386" y="2965"/>
                  </a:cubicBezTo>
                  <a:cubicBezTo>
                    <a:pt x="13381" y="2975"/>
                    <a:pt x="13365" y="2975"/>
                    <a:pt x="13365" y="2991"/>
                  </a:cubicBezTo>
                  <a:cubicBezTo>
                    <a:pt x="13365" y="3027"/>
                    <a:pt x="13386" y="3048"/>
                    <a:pt x="13412" y="3080"/>
                  </a:cubicBezTo>
                  <a:cubicBezTo>
                    <a:pt x="13428" y="3095"/>
                    <a:pt x="13423" y="3111"/>
                    <a:pt x="13439" y="3127"/>
                  </a:cubicBezTo>
                  <a:cubicBezTo>
                    <a:pt x="13449" y="3143"/>
                    <a:pt x="13507" y="3143"/>
                    <a:pt x="13491" y="3148"/>
                  </a:cubicBezTo>
                  <a:cubicBezTo>
                    <a:pt x="13502" y="3164"/>
                    <a:pt x="13512" y="3169"/>
                    <a:pt x="13528" y="3169"/>
                  </a:cubicBezTo>
                  <a:cubicBezTo>
                    <a:pt x="13534" y="3169"/>
                    <a:pt x="13534" y="3164"/>
                    <a:pt x="13544" y="3164"/>
                  </a:cubicBezTo>
                  <a:cubicBezTo>
                    <a:pt x="13560" y="3164"/>
                    <a:pt x="13565" y="3169"/>
                    <a:pt x="13581" y="3174"/>
                  </a:cubicBezTo>
                  <a:cubicBezTo>
                    <a:pt x="13586" y="3174"/>
                    <a:pt x="13586" y="3174"/>
                    <a:pt x="13586" y="3174"/>
                  </a:cubicBezTo>
                  <a:cubicBezTo>
                    <a:pt x="13586" y="3148"/>
                    <a:pt x="13586" y="3148"/>
                    <a:pt x="13586" y="3148"/>
                  </a:cubicBezTo>
                  <a:cubicBezTo>
                    <a:pt x="13576" y="3143"/>
                    <a:pt x="13565" y="3138"/>
                    <a:pt x="13565" y="3127"/>
                  </a:cubicBezTo>
                  <a:cubicBezTo>
                    <a:pt x="13565" y="3116"/>
                    <a:pt x="13576" y="3116"/>
                    <a:pt x="13576" y="3111"/>
                  </a:cubicBezTo>
                  <a:cubicBezTo>
                    <a:pt x="13576" y="3095"/>
                    <a:pt x="13560" y="3090"/>
                    <a:pt x="13549" y="3085"/>
                  </a:cubicBezTo>
                  <a:cubicBezTo>
                    <a:pt x="13539" y="3080"/>
                    <a:pt x="13534" y="3069"/>
                    <a:pt x="13528" y="3064"/>
                  </a:cubicBezTo>
                  <a:cubicBezTo>
                    <a:pt x="13507" y="3048"/>
                    <a:pt x="13486" y="3037"/>
                    <a:pt x="13486" y="3016"/>
                  </a:cubicBezTo>
                  <a:cubicBezTo>
                    <a:pt x="13486" y="2991"/>
                    <a:pt x="13476" y="2980"/>
                    <a:pt x="13476" y="2954"/>
                  </a:cubicBezTo>
                  <a:cubicBezTo>
                    <a:pt x="13476" y="2943"/>
                    <a:pt x="13476" y="2943"/>
                    <a:pt x="13476" y="2943"/>
                  </a:cubicBezTo>
                  <a:cubicBezTo>
                    <a:pt x="13476" y="2928"/>
                    <a:pt x="13476" y="2928"/>
                    <a:pt x="13476" y="2928"/>
                  </a:cubicBezTo>
                  <a:cubicBezTo>
                    <a:pt x="13470" y="2922"/>
                    <a:pt x="13470" y="2922"/>
                    <a:pt x="13470" y="2922"/>
                  </a:cubicBezTo>
                  <a:cubicBezTo>
                    <a:pt x="13465" y="2928"/>
                    <a:pt x="13460" y="2938"/>
                    <a:pt x="13449" y="2938"/>
                  </a:cubicBezTo>
                  <a:cubicBezTo>
                    <a:pt x="13428" y="2938"/>
                    <a:pt x="13402" y="2922"/>
                    <a:pt x="13402" y="2896"/>
                  </a:cubicBezTo>
                  <a:cubicBezTo>
                    <a:pt x="13402" y="2885"/>
                    <a:pt x="13407" y="2880"/>
                    <a:pt x="13407" y="2869"/>
                  </a:cubicBezTo>
                  <a:cubicBezTo>
                    <a:pt x="13407" y="2864"/>
                    <a:pt x="13402" y="2859"/>
                    <a:pt x="13397" y="2854"/>
                  </a:cubicBezTo>
                  <a:cubicBezTo>
                    <a:pt x="13407" y="2843"/>
                    <a:pt x="13407" y="2843"/>
                    <a:pt x="13407" y="2843"/>
                  </a:cubicBezTo>
                  <a:cubicBezTo>
                    <a:pt x="13412" y="2843"/>
                    <a:pt x="13412" y="2843"/>
                    <a:pt x="13418" y="2843"/>
                  </a:cubicBezTo>
                  <a:cubicBezTo>
                    <a:pt x="13428" y="2843"/>
                    <a:pt x="13428" y="2854"/>
                    <a:pt x="13433" y="2859"/>
                  </a:cubicBezTo>
                  <a:cubicBezTo>
                    <a:pt x="13449" y="2869"/>
                    <a:pt x="13449" y="2880"/>
                    <a:pt x="13465" y="2891"/>
                  </a:cubicBezTo>
                  <a:cubicBezTo>
                    <a:pt x="13491" y="2906"/>
                    <a:pt x="13507" y="2917"/>
                    <a:pt x="13539" y="2928"/>
                  </a:cubicBezTo>
                  <a:cubicBezTo>
                    <a:pt x="13586" y="2938"/>
                    <a:pt x="13613" y="2959"/>
                    <a:pt x="13655" y="2986"/>
                  </a:cubicBezTo>
                  <a:cubicBezTo>
                    <a:pt x="13692" y="3011"/>
                    <a:pt x="13713" y="3022"/>
                    <a:pt x="13750" y="3043"/>
                  </a:cubicBezTo>
                  <a:cubicBezTo>
                    <a:pt x="13766" y="3053"/>
                    <a:pt x="13771" y="3069"/>
                    <a:pt x="13792" y="3080"/>
                  </a:cubicBezTo>
                  <a:cubicBezTo>
                    <a:pt x="13803" y="3085"/>
                    <a:pt x="13813" y="3085"/>
                    <a:pt x="13824" y="3090"/>
                  </a:cubicBezTo>
                  <a:cubicBezTo>
                    <a:pt x="13855" y="3106"/>
                    <a:pt x="13866" y="3138"/>
                    <a:pt x="13903" y="3138"/>
                  </a:cubicBezTo>
                  <a:cubicBezTo>
                    <a:pt x="13913" y="3138"/>
                    <a:pt x="13919" y="3127"/>
                    <a:pt x="13929" y="3127"/>
                  </a:cubicBezTo>
                  <a:cubicBezTo>
                    <a:pt x="13929" y="3127"/>
                    <a:pt x="13929" y="3127"/>
                    <a:pt x="13929" y="3132"/>
                  </a:cubicBezTo>
                  <a:cubicBezTo>
                    <a:pt x="13929" y="3138"/>
                    <a:pt x="13924" y="3143"/>
                    <a:pt x="13924" y="3148"/>
                  </a:cubicBezTo>
                  <a:cubicBezTo>
                    <a:pt x="13924" y="3190"/>
                    <a:pt x="13977" y="3185"/>
                    <a:pt x="13977" y="3227"/>
                  </a:cubicBezTo>
                  <a:cubicBezTo>
                    <a:pt x="13977" y="3269"/>
                    <a:pt x="13971" y="3264"/>
                    <a:pt x="13950" y="3285"/>
                  </a:cubicBezTo>
                  <a:cubicBezTo>
                    <a:pt x="13934" y="3296"/>
                    <a:pt x="13940" y="3322"/>
                    <a:pt x="13919" y="3322"/>
                  </a:cubicBezTo>
                  <a:cubicBezTo>
                    <a:pt x="13913" y="3322"/>
                    <a:pt x="13913" y="3312"/>
                    <a:pt x="13903" y="3306"/>
                  </a:cubicBezTo>
                  <a:cubicBezTo>
                    <a:pt x="13892" y="3301"/>
                    <a:pt x="13887" y="3296"/>
                    <a:pt x="13877" y="3285"/>
                  </a:cubicBezTo>
                  <a:cubicBezTo>
                    <a:pt x="13850" y="3269"/>
                    <a:pt x="13834" y="3269"/>
                    <a:pt x="13808" y="3259"/>
                  </a:cubicBezTo>
                  <a:cubicBezTo>
                    <a:pt x="13782" y="3248"/>
                    <a:pt x="13771" y="3243"/>
                    <a:pt x="13745" y="3233"/>
                  </a:cubicBezTo>
                  <a:cubicBezTo>
                    <a:pt x="13723" y="3227"/>
                    <a:pt x="13713" y="3211"/>
                    <a:pt x="13692" y="3211"/>
                  </a:cubicBezTo>
                  <a:cubicBezTo>
                    <a:pt x="13676" y="3211"/>
                    <a:pt x="13676" y="3233"/>
                    <a:pt x="13660" y="3233"/>
                  </a:cubicBezTo>
                  <a:cubicBezTo>
                    <a:pt x="13644" y="3233"/>
                    <a:pt x="13639" y="3217"/>
                    <a:pt x="13629" y="3211"/>
                  </a:cubicBezTo>
                  <a:cubicBezTo>
                    <a:pt x="13602" y="3201"/>
                    <a:pt x="13586" y="3196"/>
                    <a:pt x="13560" y="3196"/>
                  </a:cubicBezTo>
                  <a:cubicBezTo>
                    <a:pt x="13544" y="3196"/>
                    <a:pt x="13528" y="3206"/>
                    <a:pt x="13528" y="3217"/>
                  </a:cubicBezTo>
                  <a:cubicBezTo>
                    <a:pt x="13528" y="3238"/>
                    <a:pt x="13544" y="3243"/>
                    <a:pt x="13565" y="3248"/>
                  </a:cubicBezTo>
                  <a:cubicBezTo>
                    <a:pt x="13576" y="3254"/>
                    <a:pt x="13581" y="3264"/>
                    <a:pt x="13597" y="3275"/>
                  </a:cubicBezTo>
                  <a:cubicBezTo>
                    <a:pt x="13618" y="3291"/>
                    <a:pt x="13634" y="3312"/>
                    <a:pt x="13666" y="3312"/>
                  </a:cubicBezTo>
                  <a:cubicBezTo>
                    <a:pt x="13681" y="3312"/>
                    <a:pt x="13687" y="3301"/>
                    <a:pt x="13697" y="3301"/>
                  </a:cubicBezTo>
                  <a:cubicBezTo>
                    <a:pt x="13713" y="3301"/>
                    <a:pt x="13718" y="3312"/>
                    <a:pt x="13734" y="3312"/>
                  </a:cubicBezTo>
                  <a:cubicBezTo>
                    <a:pt x="13739" y="3312"/>
                    <a:pt x="13745" y="3312"/>
                    <a:pt x="13750" y="3312"/>
                  </a:cubicBezTo>
                  <a:cubicBezTo>
                    <a:pt x="13776" y="3312"/>
                    <a:pt x="13782" y="3333"/>
                    <a:pt x="13803" y="3343"/>
                  </a:cubicBezTo>
                  <a:cubicBezTo>
                    <a:pt x="13797" y="3348"/>
                    <a:pt x="13792" y="3348"/>
                    <a:pt x="13782" y="3348"/>
                  </a:cubicBezTo>
                  <a:cubicBezTo>
                    <a:pt x="13776" y="3348"/>
                    <a:pt x="13771" y="3343"/>
                    <a:pt x="13766" y="3343"/>
                  </a:cubicBezTo>
                  <a:cubicBezTo>
                    <a:pt x="13755" y="3343"/>
                    <a:pt x="13755" y="3354"/>
                    <a:pt x="13745" y="3354"/>
                  </a:cubicBezTo>
                  <a:cubicBezTo>
                    <a:pt x="13734" y="3354"/>
                    <a:pt x="13723" y="3348"/>
                    <a:pt x="13713" y="3359"/>
                  </a:cubicBezTo>
                  <a:cubicBezTo>
                    <a:pt x="13702" y="3364"/>
                    <a:pt x="13708" y="3375"/>
                    <a:pt x="13702" y="3380"/>
                  </a:cubicBezTo>
                  <a:cubicBezTo>
                    <a:pt x="13697" y="3385"/>
                    <a:pt x="13692" y="3380"/>
                    <a:pt x="13681" y="3385"/>
                  </a:cubicBezTo>
                  <a:cubicBezTo>
                    <a:pt x="13692" y="3407"/>
                    <a:pt x="13702" y="3417"/>
                    <a:pt x="13702" y="3438"/>
                  </a:cubicBezTo>
                  <a:cubicBezTo>
                    <a:pt x="13708" y="3465"/>
                    <a:pt x="13713" y="3502"/>
                    <a:pt x="13739" y="3502"/>
                  </a:cubicBezTo>
                  <a:cubicBezTo>
                    <a:pt x="13750" y="3502"/>
                    <a:pt x="13755" y="3486"/>
                    <a:pt x="13766" y="3486"/>
                  </a:cubicBezTo>
                  <a:cubicBezTo>
                    <a:pt x="13776" y="3486"/>
                    <a:pt x="13782" y="3486"/>
                    <a:pt x="13797" y="3486"/>
                  </a:cubicBezTo>
                  <a:cubicBezTo>
                    <a:pt x="13792" y="3502"/>
                    <a:pt x="13792" y="3512"/>
                    <a:pt x="13797" y="3523"/>
                  </a:cubicBezTo>
                  <a:cubicBezTo>
                    <a:pt x="13818" y="3517"/>
                    <a:pt x="13829" y="3502"/>
                    <a:pt x="13850" y="3502"/>
                  </a:cubicBezTo>
                  <a:cubicBezTo>
                    <a:pt x="13855" y="3502"/>
                    <a:pt x="13861" y="3502"/>
                    <a:pt x="13866" y="3502"/>
                  </a:cubicBezTo>
                  <a:cubicBezTo>
                    <a:pt x="13882" y="3502"/>
                    <a:pt x="13892" y="3496"/>
                    <a:pt x="13908" y="3496"/>
                  </a:cubicBezTo>
                  <a:cubicBezTo>
                    <a:pt x="13908" y="3491"/>
                    <a:pt x="13908" y="3491"/>
                    <a:pt x="13908" y="3486"/>
                  </a:cubicBezTo>
                  <a:cubicBezTo>
                    <a:pt x="13908" y="3480"/>
                    <a:pt x="13903" y="3480"/>
                    <a:pt x="13903" y="3470"/>
                  </a:cubicBezTo>
                  <a:cubicBezTo>
                    <a:pt x="13903" y="3454"/>
                    <a:pt x="13919" y="3449"/>
                    <a:pt x="13924" y="3433"/>
                  </a:cubicBezTo>
                  <a:cubicBezTo>
                    <a:pt x="13929" y="3396"/>
                    <a:pt x="13929" y="3375"/>
                    <a:pt x="13945" y="3338"/>
                  </a:cubicBezTo>
                  <a:cubicBezTo>
                    <a:pt x="13950" y="3317"/>
                    <a:pt x="13971" y="3317"/>
                    <a:pt x="13982" y="3296"/>
                  </a:cubicBezTo>
                  <a:cubicBezTo>
                    <a:pt x="13993" y="3269"/>
                    <a:pt x="13993" y="3227"/>
                    <a:pt x="14019" y="3227"/>
                  </a:cubicBezTo>
                  <a:cubicBezTo>
                    <a:pt x="14066" y="3227"/>
                    <a:pt x="14077" y="3269"/>
                    <a:pt x="14103" y="3301"/>
                  </a:cubicBezTo>
                  <a:cubicBezTo>
                    <a:pt x="14140" y="3354"/>
                    <a:pt x="14167" y="3380"/>
                    <a:pt x="14214" y="3422"/>
                  </a:cubicBezTo>
                  <a:cubicBezTo>
                    <a:pt x="14256" y="3465"/>
                    <a:pt x="14267" y="3496"/>
                    <a:pt x="14314" y="3533"/>
                  </a:cubicBezTo>
                  <a:cubicBezTo>
                    <a:pt x="14356" y="3559"/>
                    <a:pt x="14383" y="3575"/>
                    <a:pt x="14436" y="3586"/>
                  </a:cubicBezTo>
                  <a:cubicBezTo>
                    <a:pt x="14446" y="3586"/>
                    <a:pt x="14446" y="3586"/>
                    <a:pt x="14446" y="3586"/>
                  </a:cubicBezTo>
                  <a:cubicBezTo>
                    <a:pt x="14457" y="3586"/>
                    <a:pt x="14457" y="3575"/>
                    <a:pt x="14467" y="3575"/>
                  </a:cubicBezTo>
                  <a:cubicBezTo>
                    <a:pt x="14467" y="3591"/>
                    <a:pt x="14467" y="3607"/>
                    <a:pt x="14473" y="3623"/>
                  </a:cubicBezTo>
                  <a:cubicBezTo>
                    <a:pt x="14478" y="3644"/>
                    <a:pt x="14499" y="3649"/>
                    <a:pt x="14499" y="3665"/>
                  </a:cubicBezTo>
                  <a:cubicBezTo>
                    <a:pt x="14499" y="3686"/>
                    <a:pt x="14483" y="3707"/>
                    <a:pt x="14467" y="3707"/>
                  </a:cubicBezTo>
                  <a:cubicBezTo>
                    <a:pt x="14462" y="3707"/>
                    <a:pt x="14457" y="3702"/>
                    <a:pt x="14451" y="3702"/>
                  </a:cubicBezTo>
                  <a:cubicBezTo>
                    <a:pt x="14436" y="3702"/>
                    <a:pt x="14430" y="3713"/>
                    <a:pt x="14414" y="3713"/>
                  </a:cubicBezTo>
                  <a:cubicBezTo>
                    <a:pt x="14393" y="3718"/>
                    <a:pt x="14367" y="3723"/>
                    <a:pt x="14367" y="3744"/>
                  </a:cubicBezTo>
                  <a:cubicBezTo>
                    <a:pt x="14367" y="3760"/>
                    <a:pt x="14393" y="3755"/>
                    <a:pt x="14393" y="3770"/>
                  </a:cubicBezTo>
                  <a:cubicBezTo>
                    <a:pt x="14393" y="3781"/>
                    <a:pt x="14388" y="3781"/>
                    <a:pt x="14388" y="3786"/>
                  </a:cubicBezTo>
                  <a:cubicBezTo>
                    <a:pt x="14388" y="3802"/>
                    <a:pt x="14388" y="3802"/>
                    <a:pt x="14388" y="3802"/>
                  </a:cubicBezTo>
                  <a:cubicBezTo>
                    <a:pt x="14399" y="3802"/>
                    <a:pt x="14399" y="3802"/>
                    <a:pt x="14399" y="3802"/>
                  </a:cubicBezTo>
                  <a:cubicBezTo>
                    <a:pt x="14414" y="3786"/>
                    <a:pt x="14425" y="3776"/>
                    <a:pt x="14446" y="3765"/>
                  </a:cubicBezTo>
                  <a:cubicBezTo>
                    <a:pt x="14462" y="3755"/>
                    <a:pt x="14473" y="3755"/>
                    <a:pt x="14488" y="3744"/>
                  </a:cubicBezTo>
                  <a:cubicBezTo>
                    <a:pt x="14504" y="3723"/>
                    <a:pt x="14499" y="3707"/>
                    <a:pt x="14510" y="3686"/>
                  </a:cubicBezTo>
                  <a:cubicBezTo>
                    <a:pt x="14515" y="3676"/>
                    <a:pt x="14515" y="3660"/>
                    <a:pt x="14525" y="3660"/>
                  </a:cubicBezTo>
                  <a:cubicBezTo>
                    <a:pt x="14541" y="3660"/>
                    <a:pt x="14546" y="3670"/>
                    <a:pt x="14557" y="3670"/>
                  </a:cubicBezTo>
                  <a:cubicBezTo>
                    <a:pt x="14615" y="3676"/>
                    <a:pt x="14647" y="3681"/>
                    <a:pt x="14710" y="3697"/>
                  </a:cubicBezTo>
                  <a:cubicBezTo>
                    <a:pt x="14742" y="3707"/>
                    <a:pt x="14757" y="3718"/>
                    <a:pt x="14794" y="3718"/>
                  </a:cubicBezTo>
                  <a:cubicBezTo>
                    <a:pt x="14799" y="3718"/>
                    <a:pt x="14805" y="3707"/>
                    <a:pt x="14810" y="3707"/>
                  </a:cubicBezTo>
                  <a:cubicBezTo>
                    <a:pt x="14821" y="3707"/>
                    <a:pt x="14821" y="3718"/>
                    <a:pt x="14821" y="3723"/>
                  </a:cubicBezTo>
                  <a:cubicBezTo>
                    <a:pt x="14821" y="3749"/>
                    <a:pt x="14821" y="3749"/>
                    <a:pt x="14821" y="3749"/>
                  </a:cubicBezTo>
                  <a:cubicBezTo>
                    <a:pt x="14821" y="3760"/>
                    <a:pt x="14826" y="3760"/>
                    <a:pt x="14826" y="3770"/>
                  </a:cubicBezTo>
                  <a:cubicBezTo>
                    <a:pt x="14826" y="3786"/>
                    <a:pt x="14810" y="3792"/>
                    <a:pt x="14794" y="3802"/>
                  </a:cubicBezTo>
                  <a:cubicBezTo>
                    <a:pt x="14778" y="3813"/>
                    <a:pt x="14768" y="3823"/>
                    <a:pt x="14752" y="3823"/>
                  </a:cubicBezTo>
                  <a:cubicBezTo>
                    <a:pt x="14726" y="3823"/>
                    <a:pt x="14715" y="3807"/>
                    <a:pt x="14689" y="3807"/>
                  </a:cubicBezTo>
                  <a:cubicBezTo>
                    <a:pt x="14684" y="3807"/>
                    <a:pt x="14684" y="3813"/>
                    <a:pt x="14678" y="3818"/>
                  </a:cubicBezTo>
                  <a:cubicBezTo>
                    <a:pt x="14673" y="3828"/>
                    <a:pt x="14662" y="3828"/>
                    <a:pt x="14657" y="3839"/>
                  </a:cubicBezTo>
                  <a:cubicBezTo>
                    <a:pt x="14678" y="3844"/>
                    <a:pt x="14689" y="3844"/>
                    <a:pt x="14705" y="3855"/>
                  </a:cubicBezTo>
                  <a:cubicBezTo>
                    <a:pt x="14726" y="3865"/>
                    <a:pt x="14726" y="3892"/>
                    <a:pt x="14747" y="3892"/>
                  </a:cubicBezTo>
                  <a:cubicBezTo>
                    <a:pt x="14752" y="3892"/>
                    <a:pt x="14757" y="3887"/>
                    <a:pt x="14763" y="3887"/>
                  </a:cubicBezTo>
                  <a:cubicBezTo>
                    <a:pt x="14784" y="3887"/>
                    <a:pt x="14789" y="3902"/>
                    <a:pt x="14810" y="3908"/>
                  </a:cubicBezTo>
                  <a:cubicBezTo>
                    <a:pt x="14826" y="3918"/>
                    <a:pt x="14842" y="3918"/>
                    <a:pt x="14863" y="3918"/>
                  </a:cubicBezTo>
                  <a:cubicBezTo>
                    <a:pt x="14884" y="3918"/>
                    <a:pt x="14884" y="3918"/>
                    <a:pt x="14884" y="3918"/>
                  </a:cubicBezTo>
                  <a:cubicBezTo>
                    <a:pt x="14884" y="3913"/>
                    <a:pt x="14884" y="3913"/>
                    <a:pt x="14884" y="3913"/>
                  </a:cubicBezTo>
                  <a:cubicBezTo>
                    <a:pt x="14884" y="3897"/>
                    <a:pt x="14873" y="3887"/>
                    <a:pt x="14863" y="3887"/>
                  </a:cubicBezTo>
                  <a:cubicBezTo>
                    <a:pt x="14858" y="3887"/>
                    <a:pt x="14852" y="3892"/>
                    <a:pt x="14847" y="3892"/>
                  </a:cubicBezTo>
                  <a:cubicBezTo>
                    <a:pt x="14821" y="3892"/>
                    <a:pt x="14821" y="3892"/>
                    <a:pt x="14821" y="3892"/>
                  </a:cubicBezTo>
                  <a:cubicBezTo>
                    <a:pt x="14815" y="3892"/>
                    <a:pt x="14805" y="3892"/>
                    <a:pt x="14805" y="3887"/>
                  </a:cubicBezTo>
                  <a:cubicBezTo>
                    <a:pt x="14805" y="3871"/>
                    <a:pt x="14821" y="3871"/>
                    <a:pt x="14821" y="3860"/>
                  </a:cubicBezTo>
                  <a:cubicBezTo>
                    <a:pt x="14821" y="3844"/>
                    <a:pt x="14799" y="3844"/>
                    <a:pt x="14799" y="3828"/>
                  </a:cubicBezTo>
                  <a:cubicBezTo>
                    <a:pt x="14799" y="3813"/>
                    <a:pt x="14810" y="3807"/>
                    <a:pt x="14826" y="3807"/>
                  </a:cubicBezTo>
                  <a:cubicBezTo>
                    <a:pt x="14889" y="3807"/>
                    <a:pt x="14910" y="3865"/>
                    <a:pt x="14974" y="3865"/>
                  </a:cubicBezTo>
                  <a:cubicBezTo>
                    <a:pt x="14984" y="3865"/>
                    <a:pt x="14984" y="3865"/>
                    <a:pt x="14984" y="3865"/>
                  </a:cubicBezTo>
                  <a:cubicBezTo>
                    <a:pt x="14984" y="3855"/>
                    <a:pt x="14984" y="3844"/>
                    <a:pt x="14995" y="3839"/>
                  </a:cubicBezTo>
                  <a:cubicBezTo>
                    <a:pt x="15005" y="3839"/>
                    <a:pt x="15005" y="3839"/>
                    <a:pt x="15005" y="3839"/>
                  </a:cubicBezTo>
                  <a:cubicBezTo>
                    <a:pt x="15005" y="3850"/>
                    <a:pt x="15005" y="3855"/>
                    <a:pt x="15005" y="3871"/>
                  </a:cubicBezTo>
                  <a:cubicBezTo>
                    <a:pt x="15005" y="3876"/>
                    <a:pt x="15000" y="3881"/>
                    <a:pt x="15000" y="3892"/>
                  </a:cubicBezTo>
                  <a:cubicBezTo>
                    <a:pt x="15000" y="3924"/>
                    <a:pt x="15000" y="3924"/>
                    <a:pt x="15000" y="3924"/>
                  </a:cubicBezTo>
                  <a:cubicBezTo>
                    <a:pt x="15000" y="3945"/>
                    <a:pt x="14979" y="3955"/>
                    <a:pt x="14958" y="3955"/>
                  </a:cubicBezTo>
                  <a:cubicBezTo>
                    <a:pt x="14942" y="3955"/>
                    <a:pt x="14937" y="3945"/>
                    <a:pt x="14926" y="3945"/>
                  </a:cubicBezTo>
                  <a:cubicBezTo>
                    <a:pt x="14900" y="3945"/>
                    <a:pt x="14900" y="3945"/>
                    <a:pt x="14900" y="3945"/>
                  </a:cubicBezTo>
                  <a:cubicBezTo>
                    <a:pt x="14895" y="3945"/>
                    <a:pt x="14868" y="3960"/>
                    <a:pt x="14884" y="3960"/>
                  </a:cubicBezTo>
                  <a:cubicBezTo>
                    <a:pt x="14889" y="3960"/>
                    <a:pt x="14895" y="3955"/>
                    <a:pt x="14905" y="3955"/>
                  </a:cubicBezTo>
                  <a:cubicBezTo>
                    <a:pt x="14905" y="3955"/>
                    <a:pt x="14905" y="3955"/>
                    <a:pt x="14905" y="3960"/>
                  </a:cubicBezTo>
                  <a:cubicBezTo>
                    <a:pt x="14905" y="3966"/>
                    <a:pt x="14900" y="3971"/>
                    <a:pt x="14900" y="3976"/>
                  </a:cubicBezTo>
                  <a:cubicBezTo>
                    <a:pt x="14900" y="3987"/>
                    <a:pt x="14905" y="3987"/>
                    <a:pt x="14910" y="3992"/>
                  </a:cubicBezTo>
                  <a:cubicBezTo>
                    <a:pt x="14921" y="3997"/>
                    <a:pt x="14916" y="4013"/>
                    <a:pt x="14926" y="4013"/>
                  </a:cubicBezTo>
                  <a:cubicBezTo>
                    <a:pt x="14942" y="4013"/>
                    <a:pt x="14947" y="3992"/>
                    <a:pt x="14963" y="3992"/>
                  </a:cubicBezTo>
                  <a:cubicBezTo>
                    <a:pt x="14968" y="3992"/>
                    <a:pt x="14968" y="3992"/>
                    <a:pt x="14974" y="3992"/>
                  </a:cubicBezTo>
                  <a:cubicBezTo>
                    <a:pt x="14984" y="3992"/>
                    <a:pt x="14984" y="3992"/>
                    <a:pt x="14995" y="3987"/>
                  </a:cubicBezTo>
                  <a:cubicBezTo>
                    <a:pt x="14989" y="4003"/>
                    <a:pt x="14979" y="4003"/>
                    <a:pt x="14979" y="4018"/>
                  </a:cubicBezTo>
                  <a:cubicBezTo>
                    <a:pt x="14979" y="4024"/>
                    <a:pt x="14989" y="4029"/>
                    <a:pt x="14995" y="4034"/>
                  </a:cubicBezTo>
                  <a:cubicBezTo>
                    <a:pt x="15005" y="4039"/>
                    <a:pt x="15005" y="4045"/>
                    <a:pt x="15016" y="4045"/>
                  </a:cubicBezTo>
                  <a:cubicBezTo>
                    <a:pt x="15037" y="4045"/>
                    <a:pt x="15032" y="4013"/>
                    <a:pt x="15047" y="4003"/>
                  </a:cubicBezTo>
                  <a:cubicBezTo>
                    <a:pt x="15069" y="3992"/>
                    <a:pt x="15084" y="3992"/>
                    <a:pt x="15095" y="3976"/>
                  </a:cubicBezTo>
                  <a:cubicBezTo>
                    <a:pt x="15058" y="3955"/>
                    <a:pt x="15021" y="3934"/>
                    <a:pt x="15021" y="3892"/>
                  </a:cubicBezTo>
                  <a:cubicBezTo>
                    <a:pt x="15021" y="3876"/>
                    <a:pt x="15037" y="3865"/>
                    <a:pt x="15047" y="3855"/>
                  </a:cubicBezTo>
                  <a:cubicBezTo>
                    <a:pt x="15095" y="3892"/>
                    <a:pt x="15084" y="3918"/>
                    <a:pt x="15084" y="3855"/>
                  </a:cubicBezTo>
                  <a:cubicBezTo>
                    <a:pt x="15084" y="3850"/>
                    <a:pt x="15084" y="3844"/>
                    <a:pt x="15084" y="3834"/>
                  </a:cubicBezTo>
                  <a:cubicBezTo>
                    <a:pt x="15090" y="3834"/>
                    <a:pt x="15095" y="3834"/>
                    <a:pt x="15100" y="3834"/>
                  </a:cubicBezTo>
                  <a:cubicBezTo>
                    <a:pt x="15111" y="3834"/>
                    <a:pt x="15111" y="3828"/>
                    <a:pt x="15116" y="3828"/>
                  </a:cubicBezTo>
                  <a:cubicBezTo>
                    <a:pt x="15153" y="3828"/>
                    <a:pt x="15153" y="3828"/>
                    <a:pt x="15153" y="3828"/>
                  </a:cubicBezTo>
                  <a:cubicBezTo>
                    <a:pt x="15211" y="3828"/>
                    <a:pt x="15248" y="3839"/>
                    <a:pt x="15301" y="3865"/>
                  </a:cubicBezTo>
                  <a:cubicBezTo>
                    <a:pt x="15322" y="3876"/>
                    <a:pt x="15332" y="3887"/>
                    <a:pt x="15348" y="3897"/>
                  </a:cubicBezTo>
                  <a:cubicBezTo>
                    <a:pt x="15401" y="3918"/>
                    <a:pt x="15427" y="3934"/>
                    <a:pt x="15475" y="3955"/>
                  </a:cubicBezTo>
                  <a:cubicBezTo>
                    <a:pt x="15506" y="3976"/>
                    <a:pt x="15533" y="3976"/>
                    <a:pt x="15570" y="3992"/>
                  </a:cubicBezTo>
                  <a:cubicBezTo>
                    <a:pt x="15591" y="4008"/>
                    <a:pt x="15596" y="4024"/>
                    <a:pt x="15617" y="4034"/>
                  </a:cubicBezTo>
                  <a:cubicBezTo>
                    <a:pt x="15643" y="4050"/>
                    <a:pt x="15665" y="4045"/>
                    <a:pt x="15691" y="4061"/>
                  </a:cubicBezTo>
                  <a:cubicBezTo>
                    <a:pt x="15723" y="4076"/>
                    <a:pt x="15723" y="4108"/>
                    <a:pt x="15733" y="4140"/>
                  </a:cubicBezTo>
                  <a:cubicBezTo>
                    <a:pt x="15738" y="4156"/>
                    <a:pt x="15749" y="4161"/>
                    <a:pt x="15749" y="4177"/>
                  </a:cubicBezTo>
                  <a:cubicBezTo>
                    <a:pt x="15749" y="4187"/>
                    <a:pt x="15744" y="4192"/>
                    <a:pt x="15744" y="4203"/>
                  </a:cubicBezTo>
                  <a:cubicBezTo>
                    <a:pt x="15744" y="4213"/>
                    <a:pt x="15744" y="4213"/>
                    <a:pt x="15744" y="4213"/>
                  </a:cubicBezTo>
                  <a:cubicBezTo>
                    <a:pt x="15749" y="4213"/>
                    <a:pt x="15749" y="4213"/>
                    <a:pt x="15754" y="4213"/>
                  </a:cubicBezTo>
                  <a:cubicBezTo>
                    <a:pt x="15765" y="4213"/>
                    <a:pt x="15770" y="4208"/>
                    <a:pt x="15781" y="4208"/>
                  </a:cubicBezTo>
                  <a:cubicBezTo>
                    <a:pt x="15775" y="4198"/>
                    <a:pt x="15770" y="4192"/>
                    <a:pt x="15770" y="4177"/>
                  </a:cubicBezTo>
                  <a:cubicBezTo>
                    <a:pt x="15770" y="4166"/>
                    <a:pt x="15770" y="4166"/>
                    <a:pt x="15770" y="4166"/>
                  </a:cubicBezTo>
                  <a:cubicBezTo>
                    <a:pt x="15775" y="4166"/>
                    <a:pt x="15775" y="4166"/>
                    <a:pt x="15775" y="4166"/>
                  </a:cubicBezTo>
                  <a:cubicBezTo>
                    <a:pt x="15807" y="4166"/>
                    <a:pt x="15823" y="4177"/>
                    <a:pt x="15844" y="4192"/>
                  </a:cubicBezTo>
                  <a:cubicBezTo>
                    <a:pt x="15860" y="4198"/>
                    <a:pt x="15865" y="4203"/>
                    <a:pt x="15881" y="4203"/>
                  </a:cubicBezTo>
                  <a:cubicBezTo>
                    <a:pt x="15891" y="4208"/>
                    <a:pt x="15902" y="4203"/>
                    <a:pt x="15902" y="4213"/>
                  </a:cubicBezTo>
                  <a:cubicBezTo>
                    <a:pt x="15902" y="4224"/>
                    <a:pt x="15897" y="4229"/>
                    <a:pt x="15891" y="4240"/>
                  </a:cubicBezTo>
                  <a:cubicBezTo>
                    <a:pt x="15918" y="4250"/>
                    <a:pt x="15928" y="4256"/>
                    <a:pt x="15955" y="4256"/>
                  </a:cubicBezTo>
                  <a:cubicBezTo>
                    <a:pt x="15971" y="4256"/>
                    <a:pt x="15971" y="4256"/>
                    <a:pt x="15971" y="4256"/>
                  </a:cubicBezTo>
                  <a:cubicBezTo>
                    <a:pt x="15971" y="4240"/>
                    <a:pt x="15971" y="4240"/>
                    <a:pt x="15971" y="4240"/>
                  </a:cubicBezTo>
                  <a:cubicBezTo>
                    <a:pt x="15971" y="4235"/>
                    <a:pt x="15971" y="4229"/>
                    <a:pt x="15971" y="4224"/>
                  </a:cubicBezTo>
                  <a:cubicBezTo>
                    <a:pt x="15971" y="4219"/>
                    <a:pt x="15971" y="4213"/>
                    <a:pt x="15971" y="4203"/>
                  </a:cubicBezTo>
                  <a:cubicBezTo>
                    <a:pt x="16013" y="4198"/>
                    <a:pt x="16039" y="4187"/>
                    <a:pt x="16086" y="4182"/>
                  </a:cubicBezTo>
                  <a:lnTo>
                    <a:pt x="16086" y="4177"/>
                  </a:lnTo>
                  <a:cubicBezTo>
                    <a:pt x="16086" y="4171"/>
                    <a:pt x="16086" y="4171"/>
                    <a:pt x="16086" y="4166"/>
                  </a:cubicBezTo>
                  <a:cubicBezTo>
                    <a:pt x="16086" y="4161"/>
                    <a:pt x="16086" y="4161"/>
                    <a:pt x="16086" y="4156"/>
                  </a:cubicBezTo>
                  <a:cubicBezTo>
                    <a:pt x="16102" y="4161"/>
                    <a:pt x="16113" y="4161"/>
                    <a:pt x="16129" y="4161"/>
                  </a:cubicBezTo>
                  <a:cubicBezTo>
                    <a:pt x="16166" y="4161"/>
                    <a:pt x="16166" y="4161"/>
                    <a:pt x="16166" y="4161"/>
                  </a:cubicBezTo>
                  <a:cubicBezTo>
                    <a:pt x="16166" y="4182"/>
                    <a:pt x="16171" y="4192"/>
                    <a:pt x="16171" y="4213"/>
                  </a:cubicBezTo>
                  <a:cubicBezTo>
                    <a:pt x="16176" y="4213"/>
                    <a:pt x="16176" y="4213"/>
                    <a:pt x="16176" y="4213"/>
                  </a:cubicBezTo>
                  <a:cubicBezTo>
                    <a:pt x="16192" y="4213"/>
                    <a:pt x="16192" y="4198"/>
                    <a:pt x="16203" y="4192"/>
                  </a:cubicBezTo>
                  <a:cubicBezTo>
                    <a:pt x="16197" y="4182"/>
                    <a:pt x="16197" y="4177"/>
                    <a:pt x="16197" y="4161"/>
                  </a:cubicBezTo>
                  <a:cubicBezTo>
                    <a:pt x="16203" y="4166"/>
                    <a:pt x="16203" y="4166"/>
                    <a:pt x="16203" y="4166"/>
                  </a:cubicBezTo>
                  <a:cubicBezTo>
                    <a:pt x="16224" y="4150"/>
                    <a:pt x="16224" y="4119"/>
                    <a:pt x="16250" y="4119"/>
                  </a:cubicBezTo>
                  <a:cubicBezTo>
                    <a:pt x="16271" y="4119"/>
                    <a:pt x="16287" y="4134"/>
                    <a:pt x="16308" y="4145"/>
                  </a:cubicBezTo>
                  <a:cubicBezTo>
                    <a:pt x="16340" y="4150"/>
                    <a:pt x="16361" y="4161"/>
                    <a:pt x="16377" y="4187"/>
                  </a:cubicBezTo>
                  <a:cubicBezTo>
                    <a:pt x="16382" y="4166"/>
                    <a:pt x="16377" y="4145"/>
                    <a:pt x="16392" y="4134"/>
                  </a:cubicBezTo>
                  <a:cubicBezTo>
                    <a:pt x="16403" y="4140"/>
                    <a:pt x="16403" y="4140"/>
                    <a:pt x="16403" y="4140"/>
                  </a:cubicBezTo>
                  <a:cubicBezTo>
                    <a:pt x="16408" y="4129"/>
                    <a:pt x="16414" y="4129"/>
                    <a:pt x="16419" y="4119"/>
                  </a:cubicBezTo>
                  <a:cubicBezTo>
                    <a:pt x="16445" y="4124"/>
                    <a:pt x="16451" y="4150"/>
                    <a:pt x="16477" y="4161"/>
                  </a:cubicBezTo>
                  <a:cubicBezTo>
                    <a:pt x="16503" y="4171"/>
                    <a:pt x="16535" y="4182"/>
                    <a:pt x="16535" y="4208"/>
                  </a:cubicBezTo>
                  <a:cubicBezTo>
                    <a:pt x="16535" y="4229"/>
                    <a:pt x="16524" y="4235"/>
                    <a:pt x="16514" y="4250"/>
                  </a:cubicBezTo>
                  <a:cubicBezTo>
                    <a:pt x="16524" y="4256"/>
                    <a:pt x="16530" y="4256"/>
                    <a:pt x="16540" y="4256"/>
                  </a:cubicBezTo>
                  <a:cubicBezTo>
                    <a:pt x="16567" y="4256"/>
                    <a:pt x="16567" y="4256"/>
                    <a:pt x="16567" y="4256"/>
                  </a:cubicBezTo>
                  <a:cubicBezTo>
                    <a:pt x="16577" y="4256"/>
                    <a:pt x="16582" y="4256"/>
                    <a:pt x="16593" y="4256"/>
                  </a:cubicBezTo>
                  <a:cubicBezTo>
                    <a:pt x="16603" y="4256"/>
                    <a:pt x="16614" y="4250"/>
                    <a:pt x="16625" y="4250"/>
                  </a:cubicBezTo>
                  <a:cubicBezTo>
                    <a:pt x="16656" y="4250"/>
                    <a:pt x="16656" y="4250"/>
                    <a:pt x="16656" y="4250"/>
                  </a:cubicBezTo>
                  <a:cubicBezTo>
                    <a:pt x="16677" y="4266"/>
                    <a:pt x="16672" y="4287"/>
                    <a:pt x="16688" y="4314"/>
                  </a:cubicBezTo>
                  <a:cubicBezTo>
                    <a:pt x="16709" y="4340"/>
                    <a:pt x="16730" y="4356"/>
                    <a:pt x="16730" y="4388"/>
                  </a:cubicBezTo>
                  <a:cubicBezTo>
                    <a:pt x="16730" y="4398"/>
                    <a:pt x="16719" y="4398"/>
                    <a:pt x="16709" y="4403"/>
                  </a:cubicBezTo>
                  <a:cubicBezTo>
                    <a:pt x="16693" y="4419"/>
                    <a:pt x="16688" y="4435"/>
                    <a:pt x="16672" y="4456"/>
                  </a:cubicBezTo>
                  <a:cubicBezTo>
                    <a:pt x="16662" y="4477"/>
                    <a:pt x="16640" y="4483"/>
                    <a:pt x="16640" y="4504"/>
                  </a:cubicBezTo>
                  <a:cubicBezTo>
                    <a:pt x="16640" y="4509"/>
                    <a:pt x="16646" y="4509"/>
                    <a:pt x="16646" y="4519"/>
                  </a:cubicBezTo>
                  <a:cubicBezTo>
                    <a:pt x="16646" y="4541"/>
                    <a:pt x="16625" y="4551"/>
                    <a:pt x="16603" y="4567"/>
                  </a:cubicBezTo>
                  <a:cubicBezTo>
                    <a:pt x="16588" y="4583"/>
                    <a:pt x="16582" y="4599"/>
                    <a:pt x="16567" y="4599"/>
                  </a:cubicBezTo>
                  <a:cubicBezTo>
                    <a:pt x="16561" y="4599"/>
                    <a:pt x="16556" y="4599"/>
                    <a:pt x="16551" y="4593"/>
                  </a:cubicBezTo>
                  <a:cubicBezTo>
                    <a:pt x="16556" y="4588"/>
                    <a:pt x="16561" y="4583"/>
                    <a:pt x="16561" y="4578"/>
                  </a:cubicBezTo>
                  <a:cubicBezTo>
                    <a:pt x="16561" y="4562"/>
                    <a:pt x="16545" y="4556"/>
                    <a:pt x="16535" y="4551"/>
                  </a:cubicBezTo>
                  <a:cubicBezTo>
                    <a:pt x="16514" y="4535"/>
                    <a:pt x="16503" y="4525"/>
                    <a:pt x="16477" y="4525"/>
                  </a:cubicBezTo>
                  <a:cubicBezTo>
                    <a:pt x="16461" y="4525"/>
                    <a:pt x="16440" y="4519"/>
                    <a:pt x="16429" y="4535"/>
                  </a:cubicBezTo>
                  <a:cubicBezTo>
                    <a:pt x="16440" y="4541"/>
                    <a:pt x="16445" y="4546"/>
                    <a:pt x="16456" y="4546"/>
                  </a:cubicBezTo>
                  <a:cubicBezTo>
                    <a:pt x="16461" y="4546"/>
                    <a:pt x="16461" y="4551"/>
                    <a:pt x="16461" y="4551"/>
                  </a:cubicBezTo>
                  <a:cubicBezTo>
                    <a:pt x="16461" y="4562"/>
                    <a:pt x="16445" y="4556"/>
                    <a:pt x="16435" y="4556"/>
                  </a:cubicBezTo>
                  <a:cubicBezTo>
                    <a:pt x="16424" y="4562"/>
                    <a:pt x="16408" y="4562"/>
                    <a:pt x="16408" y="4578"/>
                  </a:cubicBezTo>
                  <a:cubicBezTo>
                    <a:pt x="16408" y="4583"/>
                    <a:pt x="16414" y="4583"/>
                    <a:pt x="16419" y="4588"/>
                  </a:cubicBezTo>
                  <a:cubicBezTo>
                    <a:pt x="16424" y="4593"/>
                    <a:pt x="16424" y="4604"/>
                    <a:pt x="16424" y="4609"/>
                  </a:cubicBezTo>
                  <a:lnTo>
                    <a:pt x="16429" y="4614"/>
                  </a:lnTo>
                  <a:cubicBezTo>
                    <a:pt x="16440" y="4614"/>
                    <a:pt x="16440" y="4609"/>
                    <a:pt x="16451" y="4609"/>
                  </a:cubicBezTo>
                  <a:cubicBezTo>
                    <a:pt x="16456" y="4609"/>
                    <a:pt x="16456" y="4614"/>
                    <a:pt x="16456" y="4620"/>
                  </a:cubicBezTo>
                  <a:cubicBezTo>
                    <a:pt x="16456" y="4657"/>
                    <a:pt x="16456" y="4657"/>
                    <a:pt x="16456" y="4657"/>
                  </a:cubicBezTo>
                  <a:cubicBezTo>
                    <a:pt x="16456" y="4657"/>
                    <a:pt x="16456" y="4657"/>
                    <a:pt x="16461" y="4657"/>
                  </a:cubicBezTo>
                  <a:cubicBezTo>
                    <a:pt x="16482" y="4657"/>
                    <a:pt x="16472" y="4614"/>
                    <a:pt x="16493" y="4614"/>
                  </a:cubicBezTo>
                  <a:cubicBezTo>
                    <a:pt x="16498" y="4614"/>
                    <a:pt x="16498" y="4620"/>
                    <a:pt x="16503" y="4620"/>
                  </a:cubicBezTo>
                  <a:cubicBezTo>
                    <a:pt x="16508" y="4620"/>
                    <a:pt x="16514" y="4609"/>
                    <a:pt x="16519" y="4609"/>
                  </a:cubicBezTo>
                  <a:cubicBezTo>
                    <a:pt x="16530" y="4609"/>
                    <a:pt x="16530" y="4630"/>
                    <a:pt x="16540" y="4630"/>
                  </a:cubicBezTo>
                  <a:cubicBezTo>
                    <a:pt x="16561" y="4630"/>
                    <a:pt x="16572" y="4609"/>
                    <a:pt x="16593" y="4609"/>
                  </a:cubicBezTo>
                  <a:cubicBezTo>
                    <a:pt x="16619" y="4609"/>
                    <a:pt x="16635" y="4620"/>
                    <a:pt x="16662" y="4630"/>
                  </a:cubicBezTo>
                  <a:cubicBezTo>
                    <a:pt x="16667" y="4630"/>
                    <a:pt x="16667" y="4641"/>
                    <a:pt x="16677" y="4646"/>
                  </a:cubicBezTo>
                  <a:cubicBezTo>
                    <a:pt x="16704" y="4651"/>
                    <a:pt x="16709" y="4662"/>
                    <a:pt x="16725" y="4683"/>
                  </a:cubicBezTo>
                  <a:cubicBezTo>
                    <a:pt x="16746" y="4699"/>
                    <a:pt x="16756" y="4715"/>
                    <a:pt x="16762" y="4741"/>
                  </a:cubicBezTo>
                  <a:cubicBezTo>
                    <a:pt x="16762" y="4752"/>
                    <a:pt x="16767" y="4757"/>
                    <a:pt x="16767" y="4773"/>
                  </a:cubicBezTo>
                  <a:cubicBezTo>
                    <a:pt x="16767" y="4778"/>
                    <a:pt x="16767" y="4778"/>
                    <a:pt x="16767" y="4778"/>
                  </a:cubicBezTo>
                  <a:cubicBezTo>
                    <a:pt x="16756" y="4778"/>
                    <a:pt x="16756" y="4778"/>
                    <a:pt x="16756" y="4778"/>
                  </a:cubicBezTo>
                  <a:cubicBezTo>
                    <a:pt x="16730" y="4778"/>
                    <a:pt x="16719" y="4757"/>
                    <a:pt x="16704" y="4736"/>
                  </a:cubicBezTo>
                  <a:cubicBezTo>
                    <a:pt x="16683" y="4699"/>
                    <a:pt x="16662" y="4678"/>
                    <a:pt x="16619" y="4667"/>
                  </a:cubicBezTo>
                  <a:lnTo>
                    <a:pt x="16619" y="4667"/>
                  </a:lnTo>
                  <a:cubicBezTo>
                    <a:pt x="16619" y="4678"/>
                    <a:pt x="16625" y="4683"/>
                    <a:pt x="16625" y="4688"/>
                  </a:cubicBezTo>
                  <a:cubicBezTo>
                    <a:pt x="16625" y="4688"/>
                    <a:pt x="16625" y="4693"/>
                    <a:pt x="16619" y="4693"/>
                  </a:cubicBezTo>
                  <a:cubicBezTo>
                    <a:pt x="16603" y="4693"/>
                    <a:pt x="16598" y="4662"/>
                    <a:pt x="16582" y="4662"/>
                  </a:cubicBezTo>
                  <a:cubicBezTo>
                    <a:pt x="16577" y="4662"/>
                    <a:pt x="16572" y="4667"/>
                    <a:pt x="16567" y="4667"/>
                  </a:cubicBezTo>
                  <a:cubicBezTo>
                    <a:pt x="16572" y="4672"/>
                    <a:pt x="16577" y="4678"/>
                    <a:pt x="16577" y="4683"/>
                  </a:cubicBezTo>
                  <a:cubicBezTo>
                    <a:pt x="16577" y="4693"/>
                    <a:pt x="16567" y="4699"/>
                    <a:pt x="16556" y="4699"/>
                  </a:cubicBezTo>
                  <a:cubicBezTo>
                    <a:pt x="16545" y="4699"/>
                    <a:pt x="16540" y="4693"/>
                    <a:pt x="16535" y="4688"/>
                  </a:cubicBezTo>
                  <a:cubicBezTo>
                    <a:pt x="16524" y="4699"/>
                    <a:pt x="16514" y="4704"/>
                    <a:pt x="16498" y="4715"/>
                  </a:cubicBezTo>
                  <a:cubicBezTo>
                    <a:pt x="16498" y="4704"/>
                    <a:pt x="16498" y="4693"/>
                    <a:pt x="16493" y="4683"/>
                  </a:cubicBezTo>
                  <a:cubicBezTo>
                    <a:pt x="16466" y="4693"/>
                    <a:pt x="16451" y="4704"/>
                    <a:pt x="16424" y="4715"/>
                  </a:cubicBezTo>
                  <a:cubicBezTo>
                    <a:pt x="16424" y="4709"/>
                    <a:pt x="16424" y="4709"/>
                    <a:pt x="16424" y="4709"/>
                  </a:cubicBezTo>
                  <a:cubicBezTo>
                    <a:pt x="16424" y="4693"/>
                    <a:pt x="16435" y="4688"/>
                    <a:pt x="16440" y="4683"/>
                  </a:cubicBezTo>
                  <a:cubicBezTo>
                    <a:pt x="16440" y="4678"/>
                    <a:pt x="16435" y="4678"/>
                    <a:pt x="16435" y="4678"/>
                  </a:cubicBezTo>
                  <a:cubicBezTo>
                    <a:pt x="16424" y="4678"/>
                    <a:pt x="16419" y="4688"/>
                    <a:pt x="16408" y="4693"/>
                  </a:cubicBezTo>
                  <a:cubicBezTo>
                    <a:pt x="16403" y="4688"/>
                    <a:pt x="16398" y="4683"/>
                    <a:pt x="16392" y="4683"/>
                  </a:cubicBezTo>
                  <a:cubicBezTo>
                    <a:pt x="16382" y="4683"/>
                    <a:pt x="16371" y="4688"/>
                    <a:pt x="16371" y="4699"/>
                  </a:cubicBezTo>
                  <a:cubicBezTo>
                    <a:pt x="16371" y="4715"/>
                    <a:pt x="16387" y="4720"/>
                    <a:pt x="16387" y="4736"/>
                  </a:cubicBezTo>
                  <a:cubicBezTo>
                    <a:pt x="16387" y="4757"/>
                    <a:pt x="16361" y="4762"/>
                    <a:pt x="16361" y="4783"/>
                  </a:cubicBezTo>
                  <a:cubicBezTo>
                    <a:pt x="16361" y="4789"/>
                    <a:pt x="16371" y="4794"/>
                    <a:pt x="16371" y="4799"/>
                  </a:cubicBezTo>
                  <a:cubicBezTo>
                    <a:pt x="16371" y="4815"/>
                    <a:pt x="16366" y="4825"/>
                    <a:pt x="16366" y="4841"/>
                  </a:cubicBezTo>
                  <a:cubicBezTo>
                    <a:pt x="16366" y="4862"/>
                    <a:pt x="16366" y="4862"/>
                    <a:pt x="16366" y="4862"/>
                  </a:cubicBezTo>
                  <a:lnTo>
                    <a:pt x="16366" y="4862"/>
                  </a:lnTo>
                  <a:cubicBezTo>
                    <a:pt x="16361" y="4868"/>
                    <a:pt x="16361" y="4873"/>
                    <a:pt x="16361" y="4878"/>
                  </a:cubicBezTo>
                  <a:cubicBezTo>
                    <a:pt x="16361" y="4883"/>
                    <a:pt x="16366" y="4889"/>
                    <a:pt x="16366" y="4894"/>
                  </a:cubicBezTo>
                  <a:cubicBezTo>
                    <a:pt x="16371" y="4910"/>
                    <a:pt x="16361" y="4920"/>
                    <a:pt x="16371" y="4926"/>
                  </a:cubicBezTo>
                  <a:cubicBezTo>
                    <a:pt x="16382" y="4941"/>
                    <a:pt x="16398" y="4936"/>
                    <a:pt x="16419" y="4947"/>
                  </a:cubicBezTo>
                  <a:cubicBezTo>
                    <a:pt x="16429" y="4952"/>
                    <a:pt x="16440" y="4957"/>
                    <a:pt x="16456" y="4968"/>
                  </a:cubicBezTo>
                  <a:cubicBezTo>
                    <a:pt x="16461" y="4968"/>
                    <a:pt x="16466" y="4978"/>
                    <a:pt x="16472" y="4978"/>
                  </a:cubicBezTo>
                  <a:cubicBezTo>
                    <a:pt x="16482" y="4978"/>
                    <a:pt x="16487" y="4968"/>
                    <a:pt x="16498" y="4963"/>
                  </a:cubicBezTo>
                  <a:cubicBezTo>
                    <a:pt x="16508" y="4957"/>
                    <a:pt x="16524" y="4957"/>
                    <a:pt x="16524" y="4947"/>
                  </a:cubicBezTo>
                  <a:cubicBezTo>
                    <a:pt x="16524" y="4941"/>
                    <a:pt x="16519" y="4936"/>
                    <a:pt x="16519" y="4931"/>
                  </a:cubicBezTo>
                  <a:cubicBezTo>
                    <a:pt x="16519" y="4910"/>
                    <a:pt x="16545" y="4904"/>
                    <a:pt x="16561" y="4883"/>
                  </a:cubicBezTo>
                  <a:cubicBezTo>
                    <a:pt x="16567" y="4873"/>
                    <a:pt x="16577" y="4873"/>
                    <a:pt x="16582" y="4868"/>
                  </a:cubicBezTo>
                  <a:cubicBezTo>
                    <a:pt x="16588" y="4857"/>
                    <a:pt x="16577" y="4836"/>
                    <a:pt x="16593" y="4836"/>
                  </a:cubicBezTo>
                  <a:cubicBezTo>
                    <a:pt x="16603" y="4836"/>
                    <a:pt x="16603" y="4852"/>
                    <a:pt x="16614" y="4852"/>
                  </a:cubicBezTo>
                  <a:cubicBezTo>
                    <a:pt x="16619" y="4852"/>
                    <a:pt x="16619" y="4852"/>
                    <a:pt x="16619" y="4852"/>
                  </a:cubicBezTo>
                  <a:cubicBezTo>
                    <a:pt x="16625" y="4857"/>
                    <a:pt x="16630" y="4862"/>
                    <a:pt x="16635" y="4868"/>
                  </a:cubicBezTo>
                  <a:cubicBezTo>
                    <a:pt x="16640" y="4868"/>
                    <a:pt x="16640" y="4868"/>
                    <a:pt x="16640" y="4868"/>
                  </a:cubicBezTo>
                  <a:cubicBezTo>
                    <a:pt x="16640" y="4810"/>
                    <a:pt x="16640" y="4810"/>
                    <a:pt x="16640" y="4810"/>
                  </a:cubicBezTo>
                  <a:cubicBezTo>
                    <a:pt x="16646" y="4810"/>
                    <a:pt x="16646" y="4810"/>
                    <a:pt x="16646" y="4810"/>
                  </a:cubicBezTo>
                  <a:cubicBezTo>
                    <a:pt x="16656" y="4831"/>
                    <a:pt x="16683" y="4831"/>
                    <a:pt x="16683" y="4857"/>
                  </a:cubicBezTo>
                  <a:cubicBezTo>
                    <a:pt x="16683" y="4889"/>
                    <a:pt x="16667" y="4910"/>
                    <a:pt x="16662" y="4941"/>
                  </a:cubicBezTo>
                  <a:cubicBezTo>
                    <a:pt x="16693" y="4941"/>
                    <a:pt x="16709" y="4926"/>
                    <a:pt x="16735" y="4904"/>
                  </a:cubicBezTo>
                  <a:cubicBezTo>
                    <a:pt x="16725" y="4915"/>
                    <a:pt x="16719" y="4926"/>
                    <a:pt x="16719" y="4941"/>
                  </a:cubicBezTo>
                  <a:cubicBezTo>
                    <a:pt x="16719" y="4952"/>
                    <a:pt x="16735" y="4957"/>
                    <a:pt x="16741" y="4973"/>
                  </a:cubicBezTo>
                  <a:cubicBezTo>
                    <a:pt x="16746" y="4984"/>
                    <a:pt x="16746" y="4989"/>
                    <a:pt x="16751" y="4999"/>
                  </a:cubicBezTo>
                  <a:cubicBezTo>
                    <a:pt x="16772" y="4989"/>
                    <a:pt x="16762" y="4963"/>
                    <a:pt x="16772" y="4936"/>
                  </a:cubicBezTo>
                  <a:cubicBezTo>
                    <a:pt x="16788" y="4947"/>
                    <a:pt x="16793" y="4957"/>
                    <a:pt x="16814" y="4957"/>
                  </a:cubicBezTo>
                  <a:cubicBezTo>
                    <a:pt x="16841" y="4957"/>
                    <a:pt x="16841" y="4957"/>
                    <a:pt x="16841" y="4957"/>
                  </a:cubicBezTo>
                  <a:cubicBezTo>
                    <a:pt x="16851" y="4957"/>
                    <a:pt x="16857" y="4968"/>
                    <a:pt x="16867" y="4968"/>
                  </a:cubicBezTo>
                  <a:cubicBezTo>
                    <a:pt x="16873" y="4968"/>
                    <a:pt x="16878" y="4963"/>
                    <a:pt x="16883" y="4957"/>
                  </a:cubicBezTo>
                  <a:cubicBezTo>
                    <a:pt x="16883" y="4936"/>
                    <a:pt x="16883" y="4936"/>
                    <a:pt x="16883" y="4936"/>
                  </a:cubicBezTo>
                  <a:cubicBezTo>
                    <a:pt x="16888" y="4936"/>
                    <a:pt x="16888" y="4936"/>
                    <a:pt x="16888" y="4931"/>
                  </a:cubicBezTo>
                  <a:cubicBezTo>
                    <a:pt x="16899" y="4957"/>
                    <a:pt x="16904" y="4984"/>
                    <a:pt x="16930" y="4984"/>
                  </a:cubicBezTo>
                  <a:cubicBezTo>
                    <a:pt x="16952" y="4984"/>
                    <a:pt x="16973" y="4978"/>
                    <a:pt x="16973" y="4963"/>
                  </a:cubicBezTo>
                  <a:cubicBezTo>
                    <a:pt x="16973" y="4941"/>
                    <a:pt x="16952" y="4936"/>
                    <a:pt x="16930" y="4920"/>
                  </a:cubicBezTo>
                  <a:cubicBezTo>
                    <a:pt x="16920" y="4915"/>
                    <a:pt x="16920" y="4904"/>
                    <a:pt x="16915" y="4889"/>
                  </a:cubicBezTo>
                  <a:cubicBezTo>
                    <a:pt x="16936" y="4889"/>
                    <a:pt x="16941" y="4873"/>
                    <a:pt x="16957" y="4873"/>
                  </a:cubicBezTo>
                  <a:cubicBezTo>
                    <a:pt x="16978" y="4873"/>
                    <a:pt x="16983" y="4878"/>
                    <a:pt x="17004" y="4878"/>
                  </a:cubicBezTo>
                  <a:cubicBezTo>
                    <a:pt x="16999" y="4894"/>
                    <a:pt x="17004" y="4899"/>
                    <a:pt x="17004" y="4915"/>
                  </a:cubicBezTo>
                  <a:cubicBezTo>
                    <a:pt x="17015" y="4904"/>
                    <a:pt x="17020" y="4889"/>
                    <a:pt x="17041" y="4889"/>
                  </a:cubicBezTo>
                  <a:cubicBezTo>
                    <a:pt x="17073" y="4889"/>
                    <a:pt x="17094" y="4889"/>
                    <a:pt x="17126" y="4904"/>
                  </a:cubicBezTo>
                  <a:cubicBezTo>
                    <a:pt x="17141" y="4910"/>
                    <a:pt x="17141" y="4926"/>
                    <a:pt x="17152" y="4941"/>
                  </a:cubicBezTo>
                  <a:cubicBezTo>
                    <a:pt x="17136" y="4952"/>
                    <a:pt x="17099" y="4941"/>
                    <a:pt x="17099" y="4963"/>
                  </a:cubicBezTo>
                  <a:cubicBezTo>
                    <a:pt x="17099" y="4973"/>
                    <a:pt x="17115" y="4973"/>
                    <a:pt x="17115" y="4984"/>
                  </a:cubicBezTo>
                  <a:cubicBezTo>
                    <a:pt x="17115" y="4994"/>
                    <a:pt x="17110" y="5015"/>
                    <a:pt x="17126" y="5015"/>
                  </a:cubicBezTo>
                  <a:cubicBezTo>
                    <a:pt x="17131" y="5015"/>
                    <a:pt x="17131" y="5005"/>
                    <a:pt x="17136" y="5005"/>
                  </a:cubicBezTo>
                  <a:cubicBezTo>
                    <a:pt x="17157" y="5005"/>
                    <a:pt x="17168" y="5026"/>
                    <a:pt x="17184" y="5026"/>
                  </a:cubicBezTo>
                  <a:cubicBezTo>
                    <a:pt x="17199" y="5026"/>
                    <a:pt x="17205" y="5021"/>
                    <a:pt x="17215" y="5015"/>
                  </a:cubicBezTo>
                  <a:cubicBezTo>
                    <a:pt x="17236" y="5010"/>
                    <a:pt x="17252" y="5010"/>
                    <a:pt x="17273" y="5005"/>
                  </a:cubicBezTo>
                  <a:cubicBezTo>
                    <a:pt x="17279" y="4999"/>
                    <a:pt x="17279" y="4999"/>
                    <a:pt x="17279" y="4999"/>
                  </a:cubicBezTo>
                  <a:cubicBezTo>
                    <a:pt x="17268" y="4994"/>
                    <a:pt x="17268" y="4989"/>
                    <a:pt x="17258" y="4984"/>
                  </a:cubicBezTo>
                  <a:cubicBezTo>
                    <a:pt x="17247" y="4984"/>
                    <a:pt x="17236" y="4978"/>
                    <a:pt x="17236" y="4968"/>
                  </a:cubicBezTo>
                  <a:cubicBezTo>
                    <a:pt x="17210" y="4968"/>
                    <a:pt x="17184" y="4963"/>
                    <a:pt x="17184" y="4936"/>
                  </a:cubicBezTo>
                  <a:cubicBezTo>
                    <a:pt x="17184" y="4920"/>
                    <a:pt x="17205" y="4926"/>
                    <a:pt x="17226" y="4926"/>
                  </a:cubicBezTo>
                  <a:cubicBezTo>
                    <a:pt x="17242" y="4920"/>
                    <a:pt x="17247" y="4910"/>
                    <a:pt x="17263" y="4910"/>
                  </a:cubicBezTo>
                  <a:cubicBezTo>
                    <a:pt x="17279" y="4910"/>
                    <a:pt x="17284" y="4931"/>
                    <a:pt x="17305" y="4931"/>
                  </a:cubicBezTo>
                  <a:cubicBezTo>
                    <a:pt x="17321" y="4931"/>
                    <a:pt x="17326" y="4920"/>
                    <a:pt x="17342" y="4920"/>
                  </a:cubicBezTo>
                  <a:cubicBezTo>
                    <a:pt x="17368" y="4920"/>
                    <a:pt x="17368" y="4920"/>
                    <a:pt x="17368" y="4920"/>
                  </a:cubicBezTo>
                  <a:cubicBezTo>
                    <a:pt x="17384" y="4920"/>
                    <a:pt x="17389" y="4936"/>
                    <a:pt x="17400" y="4941"/>
                  </a:cubicBezTo>
                  <a:lnTo>
                    <a:pt x="17400" y="4941"/>
                  </a:lnTo>
                  <a:cubicBezTo>
                    <a:pt x="17421" y="4952"/>
                    <a:pt x="17432" y="4952"/>
                    <a:pt x="17453" y="4952"/>
                  </a:cubicBezTo>
                  <a:cubicBezTo>
                    <a:pt x="17447" y="4968"/>
                    <a:pt x="17432" y="4973"/>
                    <a:pt x="17421" y="4989"/>
                  </a:cubicBezTo>
                  <a:cubicBezTo>
                    <a:pt x="17426" y="4989"/>
                    <a:pt x="17426" y="4989"/>
                    <a:pt x="17426" y="4989"/>
                  </a:cubicBezTo>
                  <a:cubicBezTo>
                    <a:pt x="17437" y="4989"/>
                    <a:pt x="17442" y="4984"/>
                    <a:pt x="17453" y="4984"/>
                  </a:cubicBezTo>
                  <a:cubicBezTo>
                    <a:pt x="17469" y="4984"/>
                    <a:pt x="17474" y="4999"/>
                    <a:pt x="17474" y="5015"/>
                  </a:cubicBezTo>
                  <a:cubicBezTo>
                    <a:pt x="17484" y="5010"/>
                    <a:pt x="17484" y="4999"/>
                    <a:pt x="17490" y="4999"/>
                  </a:cubicBezTo>
                  <a:cubicBezTo>
                    <a:pt x="17500" y="4994"/>
                    <a:pt x="17511" y="4994"/>
                    <a:pt x="17521" y="4994"/>
                  </a:cubicBezTo>
                  <a:cubicBezTo>
                    <a:pt x="17527" y="4989"/>
                    <a:pt x="17527" y="4989"/>
                    <a:pt x="17527" y="4989"/>
                  </a:cubicBezTo>
                  <a:cubicBezTo>
                    <a:pt x="17516" y="4984"/>
                    <a:pt x="17516" y="4978"/>
                    <a:pt x="17516" y="4973"/>
                  </a:cubicBezTo>
                  <a:cubicBezTo>
                    <a:pt x="17516" y="4968"/>
                    <a:pt x="17516" y="4968"/>
                    <a:pt x="17516" y="4968"/>
                  </a:cubicBezTo>
                  <a:cubicBezTo>
                    <a:pt x="17537" y="4978"/>
                    <a:pt x="17548" y="4989"/>
                    <a:pt x="17563" y="5005"/>
                  </a:cubicBezTo>
                  <a:cubicBezTo>
                    <a:pt x="17574" y="4994"/>
                    <a:pt x="17574" y="4984"/>
                    <a:pt x="17584" y="4984"/>
                  </a:cubicBezTo>
                  <a:cubicBezTo>
                    <a:pt x="17590" y="4989"/>
                    <a:pt x="17595" y="4994"/>
                    <a:pt x="17606" y="4994"/>
                  </a:cubicBezTo>
                  <a:cubicBezTo>
                    <a:pt x="17606" y="5005"/>
                    <a:pt x="17606" y="5015"/>
                    <a:pt x="17616" y="5015"/>
                  </a:cubicBezTo>
                  <a:cubicBezTo>
                    <a:pt x="17632" y="5015"/>
                    <a:pt x="17632" y="5005"/>
                    <a:pt x="17648" y="4999"/>
                  </a:cubicBezTo>
                  <a:cubicBezTo>
                    <a:pt x="17643" y="4994"/>
                    <a:pt x="17637" y="4989"/>
                    <a:pt x="17632" y="4978"/>
                  </a:cubicBezTo>
                  <a:cubicBezTo>
                    <a:pt x="17632" y="4978"/>
                    <a:pt x="17632" y="4978"/>
                    <a:pt x="17637" y="4978"/>
                  </a:cubicBezTo>
                  <a:lnTo>
                    <a:pt x="17643" y="4978"/>
                  </a:lnTo>
                  <a:cubicBezTo>
                    <a:pt x="17664" y="4978"/>
                    <a:pt x="17674" y="4957"/>
                    <a:pt x="17695" y="4957"/>
                  </a:cubicBezTo>
                  <a:lnTo>
                    <a:pt x="17701" y="4963"/>
                  </a:lnTo>
                  <a:cubicBezTo>
                    <a:pt x="17701" y="4963"/>
                    <a:pt x="17701" y="4968"/>
                    <a:pt x="17695" y="4973"/>
                  </a:cubicBezTo>
                  <a:cubicBezTo>
                    <a:pt x="17695" y="4984"/>
                    <a:pt x="17695" y="4984"/>
                    <a:pt x="17695" y="4984"/>
                  </a:cubicBezTo>
                  <a:cubicBezTo>
                    <a:pt x="17701" y="4984"/>
                    <a:pt x="17701" y="4984"/>
                    <a:pt x="17701" y="4984"/>
                  </a:cubicBezTo>
                  <a:cubicBezTo>
                    <a:pt x="17790" y="4957"/>
                    <a:pt x="17790" y="4957"/>
                    <a:pt x="17790" y="4957"/>
                  </a:cubicBezTo>
                  <a:cubicBezTo>
                    <a:pt x="17801" y="4963"/>
                    <a:pt x="17801" y="4978"/>
                    <a:pt x="17811" y="4984"/>
                  </a:cubicBezTo>
                  <a:cubicBezTo>
                    <a:pt x="17822" y="4989"/>
                    <a:pt x="17832" y="4984"/>
                    <a:pt x="17843" y="4989"/>
                  </a:cubicBezTo>
                  <a:cubicBezTo>
                    <a:pt x="17848" y="4994"/>
                    <a:pt x="17848" y="4999"/>
                    <a:pt x="17848" y="5010"/>
                  </a:cubicBezTo>
                  <a:cubicBezTo>
                    <a:pt x="17859" y="5026"/>
                    <a:pt x="17869" y="5036"/>
                    <a:pt x="17885" y="5036"/>
                  </a:cubicBezTo>
                  <a:cubicBezTo>
                    <a:pt x="17896" y="5036"/>
                    <a:pt x="17901" y="5021"/>
                    <a:pt x="17917" y="5015"/>
                  </a:cubicBezTo>
                  <a:cubicBezTo>
                    <a:pt x="17922" y="5010"/>
                    <a:pt x="17927" y="5010"/>
                    <a:pt x="17927" y="4999"/>
                  </a:cubicBezTo>
                  <a:cubicBezTo>
                    <a:pt x="17927" y="4994"/>
                    <a:pt x="17917" y="4973"/>
                    <a:pt x="17922" y="4973"/>
                  </a:cubicBezTo>
                  <a:cubicBezTo>
                    <a:pt x="17938" y="4973"/>
                    <a:pt x="17933" y="4994"/>
                    <a:pt x="17938" y="5010"/>
                  </a:cubicBezTo>
                  <a:cubicBezTo>
                    <a:pt x="17949" y="5026"/>
                    <a:pt x="17959" y="5036"/>
                    <a:pt x="17975" y="5042"/>
                  </a:cubicBezTo>
                  <a:cubicBezTo>
                    <a:pt x="17985" y="5047"/>
                    <a:pt x="17980" y="5057"/>
                    <a:pt x="17985" y="5063"/>
                  </a:cubicBezTo>
                  <a:cubicBezTo>
                    <a:pt x="17991" y="5073"/>
                    <a:pt x="18001" y="5078"/>
                    <a:pt x="18012" y="5084"/>
                  </a:cubicBezTo>
                  <a:cubicBezTo>
                    <a:pt x="18022" y="5089"/>
                    <a:pt x="18028" y="5100"/>
                    <a:pt x="18038" y="5100"/>
                  </a:cubicBezTo>
                  <a:cubicBezTo>
                    <a:pt x="18065" y="5100"/>
                    <a:pt x="18075" y="5084"/>
                    <a:pt x="18096" y="5084"/>
                  </a:cubicBezTo>
                  <a:cubicBezTo>
                    <a:pt x="18107" y="5084"/>
                    <a:pt x="18117" y="5089"/>
                    <a:pt x="18128" y="5089"/>
                  </a:cubicBezTo>
                  <a:cubicBezTo>
                    <a:pt x="18170" y="5089"/>
                    <a:pt x="18170" y="5089"/>
                    <a:pt x="18170" y="5089"/>
                  </a:cubicBezTo>
                  <a:cubicBezTo>
                    <a:pt x="18186" y="5089"/>
                    <a:pt x="18196" y="5100"/>
                    <a:pt x="18207" y="5110"/>
                  </a:cubicBezTo>
                  <a:cubicBezTo>
                    <a:pt x="18223" y="5115"/>
                    <a:pt x="18233" y="5126"/>
                    <a:pt x="18233" y="5142"/>
                  </a:cubicBezTo>
                  <a:cubicBezTo>
                    <a:pt x="18233" y="5158"/>
                    <a:pt x="18228" y="5168"/>
                    <a:pt x="18228" y="5184"/>
                  </a:cubicBezTo>
                  <a:cubicBezTo>
                    <a:pt x="18228" y="5205"/>
                    <a:pt x="18228" y="5216"/>
                    <a:pt x="18233" y="5237"/>
                  </a:cubicBezTo>
                  <a:cubicBezTo>
                    <a:pt x="18233" y="5237"/>
                    <a:pt x="18233" y="5237"/>
                    <a:pt x="18239" y="5237"/>
                  </a:cubicBezTo>
                  <a:cubicBezTo>
                    <a:pt x="18244" y="5237"/>
                    <a:pt x="18249" y="5232"/>
                    <a:pt x="18254" y="5232"/>
                  </a:cubicBezTo>
                  <a:cubicBezTo>
                    <a:pt x="18281" y="5232"/>
                    <a:pt x="18275" y="5263"/>
                    <a:pt x="18297" y="5274"/>
                  </a:cubicBezTo>
                  <a:cubicBezTo>
                    <a:pt x="18307" y="5284"/>
                    <a:pt x="18328" y="5274"/>
                    <a:pt x="18328" y="5289"/>
                  </a:cubicBezTo>
                  <a:cubicBezTo>
                    <a:pt x="18328" y="5295"/>
                    <a:pt x="18328" y="5295"/>
                    <a:pt x="18328" y="5300"/>
                  </a:cubicBezTo>
                  <a:cubicBezTo>
                    <a:pt x="18328" y="5321"/>
                    <a:pt x="18349" y="5321"/>
                    <a:pt x="18371" y="5326"/>
                  </a:cubicBezTo>
                  <a:cubicBezTo>
                    <a:pt x="18392" y="5332"/>
                    <a:pt x="18402" y="5337"/>
                    <a:pt x="18418" y="5353"/>
                  </a:cubicBezTo>
                  <a:cubicBezTo>
                    <a:pt x="18407" y="5363"/>
                    <a:pt x="18407" y="5363"/>
                    <a:pt x="18407" y="5363"/>
                  </a:cubicBezTo>
                  <a:cubicBezTo>
                    <a:pt x="18423" y="5363"/>
                    <a:pt x="18428" y="5363"/>
                    <a:pt x="18439" y="5363"/>
                  </a:cubicBezTo>
                  <a:cubicBezTo>
                    <a:pt x="18465" y="5363"/>
                    <a:pt x="18476" y="5384"/>
                    <a:pt x="18492" y="5406"/>
                  </a:cubicBezTo>
                  <a:cubicBezTo>
                    <a:pt x="18502" y="5427"/>
                    <a:pt x="18529" y="5432"/>
                    <a:pt x="18529" y="5458"/>
                  </a:cubicBezTo>
                  <a:cubicBezTo>
                    <a:pt x="18529" y="5469"/>
                    <a:pt x="18529" y="5469"/>
                    <a:pt x="18529" y="5479"/>
                  </a:cubicBezTo>
                  <a:cubicBezTo>
                    <a:pt x="18529" y="5485"/>
                    <a:pt x="18529" y="5485"/>
                    <a:pt x="18529" y="5485"/>
                  </a:cubicBezTo>
                  <a:cubicBezTo>
                    <a:pt x="18550" y="5485"/>
                    <a:pt x="18576" y="5490"/>
                    <a:pt x="18576" y="5516"/>
                  </a:cubicBezTo>
                  <a:cubicBezTo>
                    <a:pt x="18576" y="5527"/>
                    <a:pt x="18566" y="5532"/>
                    <a:pt x="18566" y="5548"/>
                  </a:cubicBezTo>
                  <a:cubicBezTo>
                    <a:pt x="18566" y="5553"/>
                    <a:pt x="18576" y="5553"/>
                    <a:pt x="18582" y="5564"/>
                  </a:cubicBezTo>
                  <a:cubicBezTo>
                    <a:pt x="18592" y="5569"/>
                    <a:pt x="18587" y="5585"/>
                    <a:pt x="18597" y="5590"/>
                  </a:cubicBezTo>
                  <a:cubicBezTo>
                    <a:pt x="18608" y="5595"/>
                    <a:pt x="18613" y="5590"/>
                    <a:pt x="18624" y="5590"/>
                  </a:cubicBezTo>
                  <a:cubicBezTo>
                    <a:pt x="18634" y="5601"/>
                    <a:pt x="18629" y="5617"/>
                    <a:pt x="18639" y="5622"/>
                  </a:cubicBezTo>
                  <a:cubicBezTo>
                    <a:pt x="18650" y="5627"/>
                    <a:pt x="18655" y="5638"/>
                    <a:pt x="18660" y="5648"/>
                  </a:cubicBezTo>
                  <a:cubicBezTo>
                    <a:pt x="18676" y="5627"/>
                    <a:pt x="18692" y="5627"/>
                    <a:pt x="18713" y="5627"/>
                  </a:cubicBezTo>
                  <a:cubicBezTo>
                    <a:pt x="18740" y="5627"/>
                    <a:pt x="18740" y="5654"/>
                    <a:pt x="18761" y="5669"/>
                  </a:cubicBezTo>
                  <a:cubicBezTo>
                    <a:pt x="18777" y="5680"/>
                    <a:pt x="18798" y="5680"/>
                    <a:pt x="18798" y="5701"/>
                  </a:cubicBezTo>
                  <a:cubicBezTo>
                    <a:pt x="18798" y="5706"/>
                    <a:pt x="18798" y="5711"/>
                    <a:pt x="18798" y="5717"/>
                  </a:cubicBezTo>
                  <a:cubicBezTo>
                    <a:pt x="18803" y="5717"/>
                    <a:pt x="18803" y="5711"/>
                    <a:pt x="18814" y="5711"/>
                  </a:cubicBezTo>
                  <a:cubicBezTo>
                    <a:pt x="18850" y="5711"/>
                    <a:pt x="18814" y="5738"/>
                    <a:pt x="18856" y="5738"/>
                  </a:cubicBezTo>
                  <a:cubicBezTo>
                    <a:pt x="18882" y="5738"/>
                    <a:pt x="18882" y="5738"/>
                    <a:pt x="18882" y="5738"/>
                  </a:cubicBezTo>
                  <a:cubicBezTo>
                    <a:pt x="18903" y="5738"/>
                    <a:pt x="18908" y="5722"/>
                    <a:pt x="18930" y="5717"/>
                  </a:cubicBezTo>
                  <a:cubicBezTo>
                    <a:pt x="18972" y="5706"/>
                    <a:pt x="18998" y="5701"/>
                    <a:pt x="19040" y="5701"/>
                  </a:cubicBezTo>
                  <a:cubicBezTo>
                    <a:pt x="19067" y="5701"/>
                    <a:pt x="19067" y="5701"/>
                    <a:pt x="19067" y="5701"/>
                  </a:cubicBezTo>
                  <a:cubicBezTo>
                    <a:pt x="19119" y="5690"/>
                    <a:pt x="19119" y="5690"/>
                    <a:pt x="19119" y="5690"/>
                  </a:cubicBezTo>
                  <a:cubicBezTo>
                    <a:pt x="19141" y="5696"/>
                    <a:pt x="19151" y="5711"/>
                    <a:pt x="19172" y="5722"/>
                  </a:cubicBezTo>
                  <a:cubicBezTo>
                    <a:pt x="19193" y="5738"/>
                    <a:pt x="19214" y="5748"/>
                    <a:pt x="19225" y="5775"/>
                  </a:cubicBezTo>
                  <a:cubicBezTo>
                    <a:pt x="19251" y="5822"/>
                    <a:pt x="19288" y="5838"/>
                    <a:pt x="19288" y="5891"/>
                  </a:cubicBezTo>
                  <a:cubicBezTo>
                    <a:pt x="19288" y="5922"/>
                    <a:pt x="19278" y="5938"/>
                    <a:pt x="19262" y="5965"/>
                  </a:cubicBezTo>
                  <a:cubicBezTo>
                    <a:pt x="19246" y="5986"/>
                    <a:pt x="19241" y="5996"/>
                    <a:pt x="19220" y="6012"/>
                  </a:cubicBezTo>
                  <a:cubicBezTo>
                    <a:pt x="19193" y="6028"/>
                    <a:pt x="19172" y="6017"/>
                    <a:pt x="19146" y="6028"/>
                  </a:cubicBezTo>
                  <a:cubicBezTo>
                    <a:pt x="19109" y="6038"/>
                    <a:pt x="19125" y="6086"/>
                    <a:pt x="19109" y="6123"/>
                  </a:cubicBezTo>
                  <a:cubicBezTo>
                    <a:pt x="19093" y="6154"/>
                    <a:pt x="19061" y="6165"/>
                    <a:pt x="19025" y="6165"/>
                  </a:cubicBezTo>
                  <a:cubicBezTo>
                    <a:pt x="18977" y="6165"/>
                    <a:pt x="18951" y="6133"/>
                    <a:pt x="18903" y="6133"/>
                  </a:cubicBezTo>
                  <a:cubicBezTo>
                    <a:pt x="18814" y="6133"/>
                    <a:pt x="18771" y="6165"/>
                    <a:pt x="18682" y="6165"/>
                  </a:cubicBezTo>
                  <a:cubicBezTo>
                    <a:pt x="18645" y="6165"/>
                    <a:pt x="18645" y="6165"/>
                    <a:pt x="18645" y="6165"/>
                  </a:cubicBezTo>
                  <a:cubicBezTo>
                    <a:pt x="18634" y="6165"/>
                    <a:pt x="18629" y="6176"/>
                    <a:pt x="18624" y="6176"/>
                  </a:cubicBezTo>
                  <a:cubicBezTo>
                    <a:pt x="18613" y="6176"/>
                    <a:pt x="18613" y="6176"/>
                    <a:pt x="18613" y="6176"/>
                  </a:cubicBezTo>
                  <a:cubicBezTo>
                    <a:pt x="18455" y="6197"/>
                    <a:pt x="18455" y="6197"/>
                    <a:pt x="18455" y="6197"/>
                  </a:cubicBezTo>
                  <a:cubicBezTo>
                    <a:pt x="18434" y="6197"/>
                    <a:pt x="18418" y="6191"/>
                    <a:pt x="18392" y="6191"/>
                  </a:cubicBezTo>
                  <a:cubicBezTo>
                    <a:pt x="18365" y="6191"/>
                    <a:pt x="18355" y="6207"/>
                    <a:pt x="18328" y="6207"/>
                  </a:cubicBezTo>
                  <a:cubicBezTo>
                    <a:pt x="18297" y="6207"/>
                    <a:pt x="18275" y="6191"/>
                    <a:pt x="18239" y="6191"/>
                  </a:cubicBezTo>
                  <a:cubicBezTo>
                    <a:pt x="18117" y="6213"/>
                    <a:pt x="18117" y="6213"/>
                    <a:pt x="18117" y="6213"/>
                  </a:cubicBezTo>
                  <a:cubicBezTo>
                    <a:pt x="18086" y="6213"/>
                    <a:pt x="18086" y="6213"/>
                    <a:pt x="18086" y="6213"/>
                  </a:cubicBezTo>
                  <a:cubicBezTo>
                    <a:pt x="18065" y="6213"/>
                    <a:pt x="18059" y="6228"/>
                    <a:pt x="18038" y="6239"/>
                  </a:cubicBezTo>
                  <a:cubicBezTo>
                    <a:pt x="18012" y="6255"/>
                    <a:pt x="17996" y="6260"/>
                    <a:pt x="17970" y="6276"/>
                  </a:cubicBezTo>
                  <a:cubicBezTo>
                    <a:pt x="17959" y="6281"/>
                    <a:pt x="17959" y="6292"/>
                    <a:pt x="17949" y="6297"/>
                  </a:cubicBezTo>
                  <a:cubicBezTo>
                    <a:pt x="17922" y="6329"/>
                    <a:pt x="17896" y="6339"/>
                    <a:pt x="17859" y="6339"/>
                  </a:cubicBezTo>
                  <a:cubicBezTo>
                    <a:pt x="17827" y="6339"/>
                    <a:pt x="17827" y="6339"/>
                    <a:pt x="17827" y="6339"/>
                  </a:cubicBezTo>
                  <a:cubicBezTo>
                    <a:pt x="17827" y="6381"/>
                    <a:pt x="17806" y="6408"/>
                    <a:pt x="17769" y="6429"/>
                  </a:cubicBezTo>
                  <a:cubicBezTo>
                    <a:pt x="17748" y="6450"/>
                    <a:pt x="17732" y="6466"/>
                    <a:pt x="17701" y="6466"/>
                  </a:cubicBezTo>
                  <a:cubicBezTo>
                    <a:pt x="17695" y="6466"/>
                    <a:pt x="17690" y="6466"/>
                    <a:pt x="17685" y="6466"/>
                  </a:cubicBezTo>
                  <a:cubicBezTo>
                    <a:pt x="17674" y="6466"/>
                    <a:pt x="17664" y="6466"/>
                    <a:pt x="17658" y="6466"/>
                  </a:cubicBezTo>
                  <a:cubicBezTo>
                    <a:pt x="17664" y="6450"/>
                    <a:pt x="17664" y="6450"/>
                    <a:pt x="17664" y="6450"/>
                  </a:cubicBezTo>
                  <a:cubicBezTo>
                    <a:pt x="17658" y="6445"/>
                    <a:pt x="17653" y="6439"/>
                    <a:pt x="17648" y="6439"/>
                  </a:cubicBezTo>
                  <a:cubicBezTo>
                    <a:pt x="17637" y="6439"/>
                    <a:pt x="17637" y="6450"/>
                    <a:pt x="17637" y="6455"/>
                  </a:cubicBezTo>
                  <a:cubicBezTo>
                    <a:pt x="17637" y="6460"/>
                    <a:pt x="17643" y="6460"/>
                    <a:pt x="17643" y="6466"/>
                  </a:cubicBezTo>
                  <a:cubicBezTo>
                    <a:pt x="17643" y="6482"/>
                    <a:pt x="17616" y="6476"/>
                    <a:pt x="17595" y="6482"/>
                  </a:cubicBezTo>
                  <a:cubicBezTo>
                    <a:pt x="17563" y="6482"/>
                    <a:pt x="17548" y="6487"/>
                    <a:pt x="17511" y="6487"/>
                  </a:cubicBezTo>
                  <a:cubicBezTo>
                    <a:pt x="17490" y="6487"/>
                    <a:pt x="17474" y="6476"/>
                    <a:pt x="17458" y="6476"/>
                  </a:cubicBezTo>
                  <a:cubicBezTo>
                    <a:pt x="17453" y="6476"/>
                    <a:pt x="17442" y="6471"/>
                    <a:pt x="17437" y="6471"/>
                  </a:cubicBezTo>
                  <a:cubicBezTo>
                    <a:pt x="17447" y="6460"/>
                    <a:pt x="17463" y="6450"/>
                    <a:pt x="17474" y="6439"/>
                  </a:cubicBezTo>
                  <a:cubicBezTo>
                    <a:pt x="17479" y="6434"/>
                    <a:pt x="17484" y="6429"/>
                    <a:pt x="17490" y="6423"/>
                  </a:cubicBezTo>
                  <a:cubicBezTo>
                    <a:pt x="17495" y="6418"/>
                    <a:pt x="17484" y="6413"/>
                    <a:pt x="17500" y="6408"/>
                  </a:cubicBezTo>
                  <a:cubicBezTo>
                    <a:pt x="17511" y="6402"/>
                    <a:pt x="17511" y="6402"/>
                    <a:pt x="17521" y="6397"/>
                  </a:cubicBezTo>
                  <a:cubicBezTo>
                    <a:pt x="17527" y="6397"/>
                    <a:pt x="17532" y="6392"/>
                    <a:pt x="17537" y="6392"/>
                  </a:cubicBezTo>
                  <a:cubicBezTo>
                    <a:pt x="17542" y="6392"/>
                    <a:pt x="17542" y="6392"/>
                    <a:pt x="17548" y="6387"/>
                  </a:cubicBezTo>
                  <a:cubicBezTo>
                    <a:pt x="17548" y="6387"/>
                    <a:pt x="17553" y="6387"/>
                    <a:pt x="17553" y="6381"/>
                  </a:cubicBezTo>
                  <a:cubicBezTo>
                    <a:pt x="17553" y="6376"/>
                    <a:pt x="17548" y="6376"/>
                    <a:pt x="17542" y="6376"/>
                  </a:cubicBezTo>
                  <a:cubicBezTo>
                    <a:pt x="17542" y="6371"/>
                    <a:pt x="17537" y="6371"/>
                    <a:pt x="17537" y="6365"/>
                  </a:cubicBezTo>
                  <a:cubicBezTo>
                    <a:pt x="17532" y="6360"/>
                    <a:pt x="17532" y="6360"/>
                    <a:pt x="17532" y="6360"/>
                  </a:cubicBezTo>
                  <a:cubicBezTo>
                    <a:pt x="17527" y="6360"/>
                    <a:pt x="17527" y="6355"/>
                    <a:pt x="17527" y="6355"/>
                  </a:cubicBezTo>
                  <a:cubicBezTo>
                    <a:pt x="17521" y="6355"/>
                    <a:pt x="17516" y="6355"/>
                    <a:pt x="17511" y="6355"/>
                  </a:cubicBezTo>
                  <a:cubicBezTo>
                    <a:pt x="17511" y="6350"/>
                    <a:pt x="17511" y="6350"/>
                    <a:pt x="17511" y="6350"/>
                  </a:cubicBezTo>
                  <a:cubicBezTo>
                    <a:pt x="17511" y="6344"/>
                    <a:pt x="17511" y="6344"/>
                    <a:pt x="17516" y="6344"/>
                  </a:cubicBezTo>
                  <a:cubicBezTo>
                    <a:pt x="17521" y="6339"/>
                    <a:pt x="17521" y="6334"/>
                    <a:pt x="17527" y="6334"/>
                  </a:cubicBezTo>
                  <a:cubicBezTo>
                    <a:pt x="17527" y="6323"/>
                    <a:pt x="17527" y="6318"/>
                    <a:pt x="17532" y="6313"/>
                  </a:cubicBezTo>
                  <a:cubicBezTo>
                    <a:pt x="17537" y="6308"/>
                    <a:pt x="17542" y="6308"/>
                    <a:pt x="17553" y="6308"/>
                  </a:cubicBezTo>
                  <a:cubicBezTo>
                    <a:pt x="17558" y="6308"/>
                    <a:pt x="17558" y="6308"/>
                    <a:pt x="17563" y="6302"/>
                  </a:cubicBezTo>
                  <a:cubicBezTo>
                    <a:pt x="17569" y="6302"/>
                    <a:pt x="17574" y="6297"/>
                    <a:pt x="17574" y="6292"/>
                  </a:cubicBezTo>
                  <a:cubicBezTo>
                    <a:pt x="17574" y="6265"/>
                    <a:pt x="17574" y="6265"/>
                    <a:pt x="17574" y="6265"/>
                  </a:cubicBezTo>
                  <a:cubicBezTo>
                    <a:pt x="17574" y="6260"/>
                    <a:pt x="17574" y="6255"/>
                    <a:pt x="17584" y="6255"/>
                  </a:cubicBezTo>
                  <a:cubicBezTo>
                    <a:pt x="17584" y="6249"/>
                    <a:pt x="17590" y="6249"/>
                    <a:pt x="17595" y="6244"/>
                  </a:cubicBezTo>
                  <a:cubicBezTo>
                    <a:pt x="17595" y="6244"/>
                    <a:pt x="17600" y="6244"/>
                    <a:pt x="17600" y="6239"/>
                  </a:cubicBezTo>
                  <a:cubicBezTo>
                    <a:pt x="17600" y="6234"/>
                    <a:pt x="17595" y="6228"/>
                    <a:pt x="17595" y="6228"/>
                  </a:cubicBezTo>
                  <a:cubicBezTo>
                    <a:pt x="17590" y="6218"/>
                    <a:pt x="17590" y="6207"/>
                    <a:pt x="17584" y="6197"/>
                  </a:cubicBezTo>
                  <a:lnTo>
                    <a:pt x="17584" y="6191"/>
                  </a:lnTo>
                  <a:cubicBezTo>
                    <a:pt x="17579" y="6186"/>
                    <a:pt x="17579" y="6181"/>
                    <a:pt x="17574" y="6181"/>
                  </a:cubicBezTo>
                  <a:cubicBezTo>
                    <a:pt x="17569" y="6176"/>
                    <a:pt x="17563" y="6181"/>
                    <a:pt x="17558" y="6181"/>
                  </a:cubicBezTo>
                  <a:lnTo>
                    <a:pt x="17553" y="6176"/>
                  </a:lnTo>
                  <a:cubicBezTo>
                    <a:pt x="17542" y="6176"/>
                    <a:pt x="17542" y="6181"/>
                    <a:pt x="17537" y="6186"/>
                  </a:cubicBezTo>
                  <a:cubicBezTo>
                    <a:pt x="17537" y="6191"/>
                    <a:pt x="17532" y="6191"/>
                    <a:pt x="17532" y="6197"/>
                  </a:cubicBezTo>
                  <a:cubicBezTo>
                    <a:pt x="17527" y="6202"/>
                    <a:pt x="17527" y="6202"/>
                    <a:pt x="17527" y="6202"/>
                  </a:cubicBezTo>
                  <a:cubicBezTo>
                    <a:pt x="17527" y="6218"/>
                    <a:pt x="17527" y="6218"/>
                    <a:pt x="17527" y="6218"/>
                  </a:cubicBezTo>
                  <a:cubicBezTo>
                    <a:pt x="17527" y="6228"/>
                    <a:pt x="17521" y="6234"/>
                    <a:pt x="17511" y="6234"/>
                  </a:cubicBezTo>
                  <a:cubicBezTo>
                    <a:pt x="17505" y="6234"/>
                    <a:pt x="17505" y="6234"/>
                    <a:pt x="17500" y="6239"/>
                  </a:cubicBezTo>
                  <a:cubicBezTo>
                    <a:pt x="17500" y="6244"/>
                    <a:pt x="17500" y="6244"/>
                    <a:pt x="17500" y="6249"/>
                  </a:cubicBezTo>
                  <a:cubicBezTo>
                    <a:pt x="17495" y="6249"/>
                    <a:pt x="17495" y="6244"/>
                    <a:pt x="17495" y="6239"/>
                  </a:cubicBezTo>
                  <a:cubicBezTo>
                    <a:pt x="17490" y="6234"/>
                    <a:pt x="17484" y="6234"/>
                    <a:pt x="17484" y="6234"/>
                  </a:cubicBezTo>
                  <a:cubicBezTo>
                    <a:pt x="17479" y="6234"/>
                    <a:pt x="17479" y="6228"/>
                    <a:pt x="17474" y="6228"/>
                  </a:cubicBezTo>
                  <a:cubicBezTo>
                    <a:pt x="17469" y="6228"/>
                    <a:pt x="17463" y="6228"/>
                    <a:pt x="17458" y="6234"/>
                  </a:cubicBezTo>
                  <a:cubicBezTo>
                    <a:pt x="17447" y="6239"/>
                    <a:pt x="17447" y="6239"/>
                    <a:pt x="17442" y="6244"/>
                  </a:cubicBezTo>
                  <a:cubicBezTo>
                    <a:pt x="17432" y="6249"/>
                    <a:pt x="17432" y="6255"/>
                    <a:pt x="17432" y="6265"/>
                  </a:cubicBezTo>
                  <a:cubicBezTo>
                    <a:pt x="17432" y="6271"/>
                    <a:pt x="17432" y="6276"/>
                    <a:pt x="17432" y="6281"/>
                  </a:cubicBezTo>
                  <a:cubicBezTo>
                    <a:pt x="17432" y="6286"/>
                    <a:pt x="17432" y="6286"/>
                    <a:pt x="17437" y="6292"/>
                  </a:cubicBezTo>
                  <a:cubicBezTo>
                    <a:pt x="17437" y="6292"/>
                    <a:pt x="17437" y="6292"/>
                    <a:pt x="17442" y="6297"/>
                  </a:cubicBezTo>
                  <a:cubicBezTo>
                    <a:pt x="17442" y="6297"/>
                    <a:pt x="17447" y="6302"/>
                    <a:pt x="17453" y="6302"/>
                  </a:cubicBezTo>
                  <a:lnTo>
                    <a:pt x="17458" y="6302"/>
                  </a:lnTo>
                  <a:cubicBezTo>
                    <a:pt x="17463" y="6302"/>
                    <a:pt x="17469" y="6297"/>
                    <a:pt x="17474" y="6297"/>
                  </a:cubicBezTo>
                  <a:cubicBezTo>
                    <a:pt x="17479" y="6297"/>
                    <a:pt x="17479" y="6302"/>
                    <a:pt x="17479" y="6308"/>
                  </a:cubicBezTo>
                  <a:cubicBezTo>
                    <a:pt x="17479" y="6318"/>
                    <a:pt x="17469" y="6318"/>
                    <a:pt x="17469" y="6329"/>
                  </a:cubicBezTo>
                  <a:cubicBezTo>
                    <a:pt x="17463" y="6334"/>
                    <a:pt x="17469" y="6334"/>
                    <a:pt x="17463" y="6339"/>
                  </a:cubicBezTo>
                  <a:cubicBezTo>
                    <a:pt x="17463" y="6339"/>
                    <a:pt x="17463" y="6344"/>
                    <a:pt x="17458" y="6344"/>
                  </a:cubicBezTo>
                  <a:cubicBezTo>
                    <a:pt x="17458" y="6344"/>
                    <a:pt x="17453" y="6344"/>
                    <a:pt x="17453" y="6350"/>
                  </a:cubicBezTo>
                  <a:cubicBezTo>
                    <a:pt x="17453" y="6355"/>
                    <a:pt x="17458" y="6355"/>
                    <a:pt x="17458" y="6360"/>
                  </a:cubicBezTo>
                  <a:cubicBezTo>
                    <a:pt x="17458" y="6365"/>
                    <a:pt x="17447" y="6365"/>
                    <a:pt x="17447" y="6371"/>
                  </a:cubicBezTo>
                  <a:cubicBezTo>
                    <a:pt x="17447" y="6376"/>
                    <a:pt x="17447" y="6381"/>
                    <a:pt x="17453" y="6381"/>
                  </a:cubicBezTo>
                  <a:cubicBezTo>
                    <a:pt x="17453" y="6387"/>
                    <a:pt x="17453" y="6392"/>
                    <a:pt x="17458" y="6392"/>
                  </a:cubicBezTo>
                  <a:cubicBezTo>
                    <a:pt x="17463" y="6392"/>
                    <a:pt x="17463" y="6397"/>
                    <a:pt x="17469" y="6397"/>
                  </a:cubicBezTo>
                  <a:cubicBezTo>
                    <a:pt x="17469" y="6402"/>
                    <a:pt x="17469" y="6402"/>
                    <a:pt x="17474" y="6402"/>
                  </a:cubicBezTo>
                  <a:cubicBezTo>
                    <a:pt x="17474" y="6408"/>
                    <a:pt x="17479" y="6408"/>
                    <a:pt x="17479" y="6408"/>
                  </a:cubicBezTo>
                  <a:cubicBezTo>
                    <a:pt x="17479" y="6408"/>
                    <a:pt x="17479" y="6408"/>
                    <a:pt x="17479" y="6413"/>
                  </a:cubicBezTo>
                  <a:lnTo>
                    <a:pt x="17479" y="6418"/>
                  </a:lnTo>
                  <a:cubicBezTo>
                    <a:pt x="17474" y="6423"/>
                    <a:pt x="17469" y="6429"/>
                    <a:pt x="17463" y="6434"/>
                  </a:cubicBezTo>
                  <a:cubicBezTo>
                    <a:pt x="17458" y="6439"/>
                    <a:pt x="17453" y="6445"/>
                    <a:pt x="17447" y="6450"/>
                  </a:cubicBezTo>
                  <a:cubicBezTo>
                    <a:pt x="17442" y="6450"/>
                    <a:pt x="17442" y="6455"/>
                    <a:pt x="17437" y="6455"/>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2" name="Freeform 76"/>
            <p:cNvSpPr>
              <a:spLocks noChangeArrowheads="1"/>
            </p:cNvSpPr>
            <p:nvPr/>
          </p:nvSpPr>
          <p:spPr bwMode="auto">
            <a:xfrm>
              <a:off x="6676506" y="8153401"/>
              <a:ext cx="565113" cy="427037"/>
            </a:xfrm>
            <a:custGeom>
              <a:avLst/>
              <a:gdLst>
                <a:gd name="T0" fmla="*/ 68 w 1572"/>
                <a:gd name="T1" fmla="*/ 502 h 1188"/>
                <a:gd name="T2" fmla="*/ 5 w 1572"/>
                <a:gd name="T3" fmla="*/ 786 h 1188"/>
                <a:gd name="T4" fmla="*/ 95 w 1572"/>
                <a:gd name="T5" fmla="*/ 918 h 1188"/>
                <a:gd name="T6" fmla="*/ 195 w 1572"/>
                <a:gd name="T7" fmla="*/ 981 h 1188"/>
                <a:gd name="T8" fmla="*/ 253 w 1572"/>
                <a:gd name="T9" fmla="*/ 987 h 1188"/>
                <a:gd name="T10" fmla="*/ 427 w 1572"/>
                <a:gd name="T11" fmla="*/ 966 h 1188"/>
                <a:gd name="T12" fmla="*/ 670 w 1572"/>
                <a:gd name="T13" fmla="*/ 1029 h 1188"/>
                <a:gd name="T14" fmla="*/ 1049 w 1572"/>
                <a:gd name="T15" fmla="*/ 971 h 1188"/>
                <a:gd name="T16" fmla="*/ 1276 w 1572"/>
                <a:gd name="T17" fmla="*/ 1061 h 1188"/>
                <a:gd name="T18" fmla="*/ 1466 w 1572"/>
                <a:gd name="T19" fmla="*/ 1187 h 1188"/>
                <a:gd name="T20" fmla="*/ 1529 w 1572"/>
                <a:gd name="T21" fmla="*/ 1103 h 1188"/>
                <a:gd name="T22" fmla="*/ 1561 w 1572"/>
                <a:gd name="T23" fmla="*/ 1018 h 1188"/>
                <a:gd name="T24" fmla="*/ 1571 w 1572"/>
                <a:gd name="T25" fmla="*/ 918 h 1188"/>
                <a:gd name="T26" fmla="*/ 1503 w 1572"/>
                <a:gd name="T27" fmla="*/ 881 h 1188"/>
                <a:gd name="T28" fmla="*/ 1434 w 1572"/>
                <a:gd name="T29" fmla="*/ 844 h 1188"/>
                <a:gd name="T30" fmla="*/ 1477 w 1572"/>
                <a:gd name="T31" fmla="*/ 755 h 1188"/>
                <a:gd name="T32" fmla="*/ 1408 w 1572"/>
                <a:gd name="T33" fmla="*/ 697 h 1188"/>
                <a:gd name="T34" fmla="*/ 1382 w 1572"/>
                <a:gd name="T35" fmla="*/ 644 h 1188"/>
                <a:gd name="T36" fmla="*/ 1392 w 1572"/>
                <a:gd name="T37" fmla="*/ 591 h 1188"/>
                <a:gd name="T38" fmla="*/ 1403 w 1572"/>
                <a:gd name="T39" fmla="*/ 528 h 1188"/>
                <a:gd name="T40" fmla="*/ 1371 w 1572"/>
                <a:gd name="T41" fmla="*/ 428 h 1188"/>
                <a:gd name="T42" fmla="*/ 1324 w 1572"/>
                <a:gd name="T43" fmla="*/ 391 h 1188"/>
                <a:gd name="T44" fmla="*/ 1324 w 1572"/>
                <a:gd name="T45" fmla="*/ 348 h 1188"/>
                <a:gd name="T46" fmla="*/ 1360 w 1572"/>
                <a:gd name="T47" fmla="*/ 296 h 1188"/>
                <a:gd name="T48" fmla="*/ 1345 w 1572"/>
                <a:gd name="T49" fmla="*/ 254 h 1188"/>
                <a:gd name="T50" fmla="*/ 1366 w 1572"/>
                <a:gd name="T51" fmla="*/ 227 h 1188"/>
                <a:gd name="T52" fmla="*/ 1408 w 1572"/>
                <a:gd name="T53" fmla="*/ 196 h 1188"/>
                <a:gd name="T54" fmla="*/ 1382 w 1572"/>
                <a:gd name="T55" fmla="*/ 90 h 1188"/>
                <a:gd name="T56" fmla="*/ 1339 w 1572"/>
                <a:gd name="T57" fmla="*/ 69 h 1188"/>
                <a:gd name="T58" fmla="*/ 1118 w 1572"/>
                <a:gd name="T59" fmla="*/ 69 h 1188"/>
                <a:gd name="T60" fmla="*/ 1012 w 1572"/>
                <a:gd name="T61" fmla="*/ 58 h 1188"/>
                <a:gd name="T62" fmla="*/ 881 w 1572"/>
                <a:gd name="T63" fmla="*/ 48 h 1188"/>
                <a:gd name="T64" fmla="*/ 654 w 1572"/>
                <a:gd name="T65" fmla="*/ 16 h 1188"/>
                <a:gd name="T66" fmla="*/ 691 w 1572"/>
                <a:gd name="T67" fmla="*/ 74 h 1188"/>
                <a:gd name="T68" fmla="*/ 664 w 1572"/>
                <a:gd name="T69" fmla="*/ 153 h 1188"/>
                <a:gd name="T70" fmla="*/ 654 w 1572"/>
                <a:gd name="T71" fmla="*/ 190 h 1188"/>
                <a:gd name="T72" fmla="*/ 585 w 1572"/>
                <a:gd name="T73" fmla="*/ 164 h 1188"/>
                <a:gd name="T74" fmla="*/ 543 w 1572"/>
                <a:gd name="T75" fmla="*/ 148 h 1188"/>
                <a:gd name="T76" fmla="*/ 511 w 1572"/>
                <a:gd name="T77" fmla="*/ 201 h 1188"/>
                <a:gd name="T78" fmla="*/ 469 w 1572"/>
                <a:gd name="T79" fmla="*/ 169 h 1188"/>
                <a:gd name="T80" fmla="*/ 464 w 1572"/>
                <a:gd name="T81" fmla="*/ 264 h 1188"/>
                <a:gd name="T82" fmla="*/ 474 w 1572"/>
                <a:gd name="T83" fmla="*/ 306 h 1188"/>
                <a:gd name="T84" fmla="*/ 416 w 1572"/>
                <a:gd name="T85" fmla="*/ 391 h 1188"/>
                <a:gd name="T86" fmla="*/ 342 w 1572"/>
                <a:gd name="T87" fmla="*/ 422 h 1188"/>
                <a:gd name="T88" fmla="*/ 253 w 1572"/>
                <a:gd name="T89" fmla="*/ 417 h 1188"/>
                <a:gd name="T90" fmla="*/ 205 w 1572"/>
                <a:gd name="T91" fmla="*/ 406 h 1188"/>
                <a:gd name="T92" fmla="*/ 190 w 1572"/>
                <a:gd name="T93" fmla="*/ 459 h 1188"/>
                <a:gd name="T94" fmla="*/ 126 w 1572"/>
                <a:gd name="T95" fmla="*/ 449 h 1188"/>
                <a:gd name="T96" fmla="*/ 84 w 1572"/>
                <a:gd name="T97" fmla="*/ 428 h 1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72" h="1188">
                  <a:moveTo>
                    <a:pt x="68" y="433"/>
                  </a:moveTo>
                  <a:lnTo>
                    <a:pt x="68" y="433"/>
                  </a:lnTo>
                  <a:cubicBezTo>
                    <a:pt x="68" y="454"/>
                    <a:pt x="73" y="486"/>
                    <a:pt x="68" y="502"/>
                  </a:cubicBezTo>
                  <a:cubicBezTo>
                    <a:pt x="58" y="533"/>
                    <a:pt x="52" y="559"/>
                    <a:pt x="31" y="586"/>
                  </a:cubicBezTo>
                  <a:cubicBezTo>
                    <a:pt x="10" y="617"/>
                    <a:pt x="0" y="639"/>
                    <a:pt x="0" y="681"/>
                  </a:cubicBezTo>
                  <a:cubicBezTo>
                    <a:pt x="0" y="718"/>
                    <a:pt x="5" y="749"/>
                    <a:pt x="5" y="786"/>
                  </a:cubicBezTo>
                  <a:cubicBezTo>
                    <a:pt x="10" y="807"/>
                    <a:pt x="31" y="813"/>
                    <a:pt x="31" y="834"/>
                  </a:cubicBezTo>
                  <a:cubicBezTo>
                    <a:pt x="26" y="855"/>
                    <a:pt x="26" y="865"/>
                    <a:pt x="42" y="876"/>
                  </a:cubicBezTo>
                  <a:cubicBezTo>
                    <a:pt x="63" y="892"/>
                    <a:pt x="84" y="897"/>
                    <a:pt x="95" y="918"/>
                  </a:cubicBezTo>
                  <a:cubicBezTo>
                    <a:pt x="100" y="929"/>
                    <a:pt x="105" y="960"/>
                    <a:pt x="105" y="976"/>
                  </a:cubicBezTo>
                  <a:lnTo>
                    <a:pt x="105" y="976"/>
                  </a:lnTo>
                  <a:cubicBezTo>
                    <a:pt x="137" y="976"/>
                    <a:pt x="158" y="981"/>
                    <a:pt x="195" y="981"/>
                  </a:cubicBezTo>
                  <a:cubicBezTo>
                    <a:pt x="216" y="981"/>
                    <a:pt x="216" y="981"/>
                    <a:pt x="216" y="981"/>
                  </a:cubicBezTo>
                  <a:cubicBezTo>
                    <a:pt x="221" y="981"/>
                    <a:pt x="226" y="987"/>
                    <a:pt x="232" y="987"/>
                  </a:cubicBezTo>
                  <a:cubicBezTo>
                    <a:pt x="253" y="987"/>
                    <a:pt x="253" y="987"/>
                    <a:pt x="253" y="987"/>
                  </a:cubicBezTo>
                  <a:cubicBezTo>
                    <a:pt x="269" y="987"/>
                    <a:pt x="279" y="976"/>
                    <a:pt x="295" y="976"/>
                  </a:cubicBezTo>
                  <a:cubicBezTo>
                    <a:pt x="332" y="976"/>
                    <a:pt x="353" y="976"/>
                    <a:pt x="390" y="971"/>
                  </a:cubicBezTo>
                  <a:cubicBezTo>
                    <a:pt x="427" y="966"/>
                    <a:pt x="427" y="966"/>
                    <a:pt x="427" y="966"/>
                  </a:cubicBezTo>
                  <a:cubicBezTo>
                    <a:pt x="469" y="971"/>
                    <a:pt x="469" y="971"/>
                    <a:pt x="469" y="971"/>
                  </a:cubicBezTo>
                  <a:cubicBezTo>
                    <a:pt x="511" y="992"/>
                    <a:pt x="543" y="992"/>
                    <a:pt x="590" y="1008"/>
                  </a:cubicBezTo>
                  <a:cubicBezTo>
                    <a:pt x="622" y="1013"/>
                    <a:pt x="638" y="1029"/>
                    <a:pt x="670" y="1029"/>
                  </a:cubicBezTo>
                  <a:cubicBezTo>
                    <a:pt x="902" y="987"/>
                    <a:pt x="902" y="987"/>
                    <a:pt x="902" y="987"/>
                  </a:cubicBezTo>
                  <a:cubicBezTo>
                    <a:pt x="986" y="997"/>
                    <a:pt x="986" y="997"/>
                    <a:pt x="986" y="997"/>
                  </a:cubicBezTo>
                  <a:cubicBezTo>
                    <a:pt x="1007" y="987"/>
                    <a:pt x="1023" y="971"/>
                    <a:pt x="1049" y="971"/>
                  </a:cubicBezTo>
                  <a:cubicBezTo>
                    <a:pt x="1065" y="971"/>
                    <a:pt x="1065" y="981"/>
                    <a:pt x="1081" y="987"/>
                  </a:cubicBezTo>
                  <a:cubicBezTo>
                    <a:pt x="1107" y="992"/>
                    <a:pt x="1118" y="997"/>
                    <a:pt x="1144" y="1008"/>
                  </a:cubicBezTo>
                  <a:cubicBezTo>
                    <a:pt x="1197" y="1034"/>
                    <a:pt x="1229" y="1034"/>
                    <a:pt x="1276" y="1061"/>
                  </a:cubicBezTo>
                  <a:cubicBezTo>
                    <a:pt x="1324" y="1087"/>
                    <a:pt x="1334" y="1124"/>
                    <a:pt x="1382" y="1150"/>
                  </a:cubicBezTo>
                  <a:cubicBezTo>
                    <a:pt x="1403" y="1166"/>
                    <a:pt x="1419" y="1166"/>
                    <a:pt x="1440" y="1177"/>
                  </a:cubicBezTo>
                  <a:cubicBezTo>
                    <a:pt x="1450" y="1182"/>
                    <a:pt x="1461" y="1182"/>
                    <a:pt x="1466" y="1187"/>
                  </a:cubicBezTo>
                  <a:lnTo>
                    <a:pt x="1466" y="1187"/>
                  </a:lnTo>
                  <a:cubicBezTo>
                    <a:pt x="1477" y="1171"/>
                    <a:pt x="1492" y="1161"/>
                    <a:pt x="1508" y="1145"/>
                  </a:cubicBezTo>
                  <a:cubicBezTo>
                    <a:pt x="1519" y="1129"/>
                    <a:pt x="1519" y="1119"/>
                    <a:pt x="1529" y="1103"/>
                  </a:cubicBezTo>
                  <a:cubicBezTo>
                    <a:pt x="1535" y="1087"/>
                    <a:pt x="1540" y="1071"/>
                    <a:pt x="1550" y="1055"/>
                  </a:cubicBezTo>
                  <a:cubicBezTo>
                    <a:pt x="1550" y="1045"/>
                    <a:pt x="1550" y="1039"/>
                    <a:pt x="1556" y="1034"/>
                  </a:cubicBezTo>
                  <a:cubicBezTo>
                    <a:pt x="1556" y="1029"/>
                    <a:pt x="1561" y="1024"/>
                    <a:pt x="1561" y="1018"/>
                  </a:cubicBezTo>
                  <a:cubicBezTo>
                    <a:pt x="1561" y="966"/>
                    <a:pt x="1561" y="966"/>
                    <a:pt x="1561" y="966"/>
                  </a:cubicBezTo>
                  <a:cubicBezTo>
                    <a:pt x="1561" y="950"/>
                    <a:pt x="1561" y="945"/>
                    <a:pt x="1566" y="929"/>
                  </a:cubicBezTo>
                  <a:cubicBezTo>
                    <a:pt x="1566" y="923"/>
                    <a:pt x="1571" y="923"/>
                    <a:pt x="1571" y="918"/>
                  </a:cubicBezTo>
                  <a:cubicBezTo>
                    <a:pt x="1571" y="913"/>
                    <a:pt x="1561" y="913"/>
                    <a:pt x="1556" y="908"/>
                  </a:cubicBezTo>
                  <a:cubicBezTo>
                    <a:pt x="1550" y="908"/>
                    <a:pt x="1545" y="902"/>
                    <a:pt x="1540" y="902"/>
                  </a:cubicBezTo>
                  <a:cubicBezTo>
                    <a:pt x="1524" y="892"/>
                    <a:pt x="1514" y="886"/>
                    <a:pt x="1503" y="881"/>
                  </a:cubicBezTo>
                  <a:cubicBezTo>
                    <a:pt x="1487" y="876"/>
                    <a:pt x="1482" y="876"/>
                    <a:pt x="1466" y="871"/>
                  </a:cubicBezTo>
                  <a:cubicBezTo>
                    <a:pt x="1455" y="865"/>
                    <a:pt x="1450" y="860"/>
                    <a:pt x="1440" y="850"/>
                  </a:cubicBezTo>
                  <a:lnTo>
                    <a:pt x="1434" y="844"/>
                  </a:lnTo>
                  <a:cubicBezTo>
                    <a:pt x="1434" y="834"/>
                    <a:pt x="1445" y="828"/>
                    <a:pt x="1450" y="818"/>
                  </a:cubicBezTo>
                  <a:cubicBezTo>
                    <a:pt x="1455" y="813"/>
                    <a:pt x="1455" y="807"/>
                    <a:pt x="1461" y="797"/>
                  </a:cubicBezTo>
                  <a:cubicBezTo>
                    <a:pt x="1466" y="781"/>
                    <a:pt x="1477" y="770"/>
                    <a:pt x="1477" y="755"/>
                  </a:cubicBezTo>
                  <a:cubicBezTo>
                    <a:pt x="1477" y="744"/>
                    <a:pt x="1471" y="739"/>
                    <a:pt x="1466" y="734"/>
                  </a:cubicBezTo>
                  <a:cubicBezTo>
                    <a:pt x="1455" y="728"/>
                    <a:pt x="1450" y="723"/>
                    <a:pt x="1440" y="718"/>
                  </a:cubicBezTo>
                  <a:cubicBezTo>
                    <a:pt x="1429" y="707"/>
                    <a:pt x="1419" y="707"/>
                    <a:pt x="1408" y="697"/>
                  </a:cubicBezTo>
                  <a:cubicBezTo>
                    <a:pt x="1403" y="686"/>
                    <a:pt x="1403" y="681"/>
                    <a:pt x="1397" y="676"/>
                  </a:cubicBezTo>
                  <a:cubicBezTo>
                    <a:pt x="1397" y="670"/>
                    <a:pt x="1392" y="665"/>
                    <a:pt x="1392" y="660"/>
                  </a:cubicBezTo>
                  <a:cubicBezTo>
                    <a:pt x="1387" y="654"/>
                    <a:pt x="1387" y="649"/>
                    <a:pt x="1382" y="644"/>
                  </a:cubicBezTo>
                  <a:cubicBezTo>
                    <a:pt x="1382" y="644"/>
                    <a:pt x="1376" y="644"/>
                    <a:pt x="1376" y="639"/>
                  </a:cubicBezTo>
                  <a:cubicBezTo>
                    <a:pt x="1376" y="628"/>
                    <a:pt x="1387" y="623"/>
                    <a:pt x="1387" y="617"/>
                  </a:cubicBezTo>
                  <a:cubicBezTo>
                    <a:pt x="1387" y="607"/>
                    <a:pt x="1387" y="602"/>
                    <a:pt x="1392" y="591"/>
                  </a:cubicBezTo>
                  <a:cubicBezTo>
                    <a:pt x="1397" y="581"/>
                    <a:pt x="1403" y="581"/>
                    <a:pt x="1403" y="570"/>
                  </a:cubicBezTo>
                  <a:cubicBezTo>
                    <a:pt x="1403" y="554"/>
                    <a:pt x="1403" y="554"/>
                    <a:pt x="1403" y="554"/>
                  </a:cubicBezTo>
                  <a:cubicBezTo>
                    <a:pt x="1403" y="544"/>
                    <a:pt x="1403" y="538"/>
                    <a:pt x="1403" y="528"/>
                  </a:cubicBezTo>
                  <a:cubicBezTo>
                    <a:pt x="1408" y="512"/>
                    <a:pt x="1413" y="502"/>
                    <a:pt x="1413" y="486"/>
                  </a:cubicBezTo>
                  <a:cubicBezTo>
                    <a:pt x="1413" y="470"/>
                    <a:pt x="1397" y="465"/>
                    <a:pt x="1387" y="454"/>
                  </a:cubicBezTo>
                  <a:cubicBezTo>
                    <a:pt x="1382" y="443"/>
                    <a:pt x="1376" y="438"/>
                    <a:pt x="1371" y="428"/>
                  </a:cubicBezTo>
                  <a:cubicBezTo>
                    <a:pt x="1366" y="422"/>
                    <a:pt x="1366" y="417"/>
                    <a:pt x="1360" y="406"/>
                  </a:cubicBezTo>
                  <a:cubicBezTo>
                    <a:pt x="1360" y="406"/>
                    <a:pt x="1355" y="401"/>
                    <a:pt x="1350" y="401"/>
                  </a:cubicBezTo>
                  <a:cubicBezTo>
                    <a:pt x="1339" y="396"/>
                    <a:pt x="1334" y="391"/>
                    <a:pt x="1324" y="391"/>
                  </a:cubicBezTo>
                  <a:cubicBezTo>
                    <a:pt x="1313" y="391"/>
                    <a:pt x="1308" y="396"/>
                    <a:pt x="1297" y="396"/>
                  </a:cubicBezTo>
                  <a:cubicBezTo>
                    <a:pt x="1292" y="396"/>
                    <a:pt x="1292" y="391"/>
                    <a:pt x="1292" y="391"/>
                  </a:cubicBezTo>
                  <a:cubicBezTo>
                    <a:pt x="1297" y="375"/>
                    <a:pt x="1308" y="364"/>
                    <a:pt x="1324" y="348"/>
                  </a:cubicBezTo>
                  <a:cubicBezTo>
                    <a:pt x="1329" y="343"/>
                    <a:pt x="1329" y="343"/>
                    <a:pt x="1339" y="338"/>
                  </a:cubicBezTo>
                  <a:cubicBezTo>
                    <a:pt x="1350" y="327"/>
                    <a:pt x="1350" y="322"/>
                    <a:pt x="1355" y="306"/>
                  </a:cubicBezTo>
                  <a:cubicBezTo>
                    <a:pt x="1355" y="301"/>
                    <a:pt x="1360" y="296"/>
                    <a:pt x="1360" y="296"/>
                  </a:cubicBezTo>
                  <a:cubicBezTo>
                    <a:pt x="1366" y="291"/>
                    <a:pt x="1376" y="291"/>
                    <a:pt x="1376" y="280"/>
                  </a:cubicBezTo>
                  <a:cubicBezTo>
                    <a:pt x="1376" y="280"/>
                    <a:pt x="1371" y="275"/>
                    <a:pt x="1366" y="275"/>
                  </a:cubicBezTo>
                  <a:cubicBezTo>
                    <a:pt x="1360" y="264"/>
                    <a:pt x="1355" y="259"/>
                    <a:pt x="1345" y="254"/>
                  </a:cubicBezTo>
                  <a:lnTo>
                    <a:pt x="1345" y="248"/>
                  </a:lnTo>
                  <a:cubicBezTo>
                    <a:pt x="1350" y="243"/>
                    <a:pt x="1360" y="243"/>
                    <a:pt x="1360" y="238"/>
                  </a:cubicBezTo>
                  <a:cubicBezTo>
                    <a:pt x="1366" y="232"/>
                    <a:pt x="1366" y="227"/>
                    <a:pt x="1366" y="227"/>
                  </a:cubicBezTo>
                  <a:cubicBezTo>
                    <a:pt x="1371" y="222"/>
                    <a:pt x="1371" y="222"/>
                    <a:pt x="1376" y="222"/>
                  </a:cubicBezTo>
                  <a:cubicBezTo>
                    <a:pt x="1382" y="222"/>
                    <a:pt x="1387" y="222"/>
                    <a:pt x="1392" y="222"/>
                  </a:cubicBezTo>
                  <a:cubicBezTo>
                    <a:pt x="1403" y="217"/>
                    <a:pt x="1408" y="206"/>
                    <a:pt x="1408" y="196"/>
                  </a:cubicBezTo>
                  <a:cubicBezTo>
                    <a:pt x="1413" y="185"/>
                    <a:pt x="1413" y="180"/>
                    <a:pt x="1413" y="169"/>
                  </a:cubicBezTo>
                  <a:cubicBezTo>
                    <a:pt x="1413" y="143"/>
                    <a:pt x="1408" y="132"/>
                    <a:pt x="1397" y="111"/>
                  </a:cubicBezTo>
                  <a:cubicBezTo>
                    <a:pt x="1392" y="106"/>
                    <a:pt x="1387" y="101"/>
                    <a:pt x="1382" y="90"/>
                  </a:cubicBezTo>
                  <a:cubicBezTo>
                    <a:pt x="1392" y="74"/>
                    <a:pt x="1392" y="74"/>
                    <a:pt x="1392" y="74"/>
                  </a:cubicBezTo>
                  <a:cubicBezTo>
                    <a:pt x="1382" y="69"/>
                    <a:pt x="1376" y="69"/>
                    <a:pt x="1366" y="69"/>
                  </a:cubicBezTo>
                  <a:cubicBezTo>
                    <a:pt x="1339" y="69"/>
                    <a:pt x="1339" y="69"/>
                    <a:pt x="1339" y="69"/>
                  </a:cubicBezTo>
                  <a:cubicBezTo>
                    <a:pt x="1297" y="69"/>
                    <a:pt x="1271" y="85"/>
                    <a:pt x="1223" y="85"/>
                  </a:cubicBezTo>
                  <a:cubicBezTo>
                    <a:pt x="1192" y="85"/>
                    <a:pt x="1176" y="69"/>
                    <a:pt x="1144" y="69"/>
                  </a:cubicBezTo>
                  <a:cubicBezTo>
                    <a:pt x="1118" y="69"/>
                    <a:pt x="1118" y="69"/>
                    <a:pt x="1118" y="69"/>
                  </a:cubicBezTo>
                  <a:cubicBezTo>
                    <a:pt x="1107" y="69"/>
                    <a:pt x="1107" y="80"/>
                    <a:pt x="1097" y="80"/>
                  </a:cubicBezTo>
                  <a:cubicBezTo>
                    <a:pt x="1086" y="80"/>
                    <a:pt x="1081" y="69"/>
                    <a:pt x="1070" y="64"/>
                  </a:cubicBezTo>
                  <a:cubicBezTo>
                    <a:pt x="1049" y="58"/>
                    <a:pt x="1033" y="58"/>
                    <a:pt x="1012" y="58"/>
                  </a:cubicBezTo>
                  <a:cubicBezTo>
                    <a:pt x="970" y="58"/>
                    <a:pt x="970" y="58"/>
                    <a:pt x="970" y="58"/>
                  </a:cubicBezTo>
                  <a:cubicBezTo>
                    <a:pt x="949" y="58"/>
                    <a:pt x="938" y="48"/>
                    <a:pt x="917" y="48"/>
                  </a:cubicBezTo>
                  <a:cubicBezTo>
                    <a:pt x="881" y="48"/>
                    <a:pt x="881" y="48"/>
                    <a:pt x="881" y="48"/>
                  </a:cubicBezTo>
                  <a:cubicBezTo>
                    <a:pt x="859" y="48"/>
                    <a:pt x="849" y="32"/>
                    <a:pt x="828" y="22"/>
                  </a:cubicBezTo>
                  <a:cubicBezTo>
                    <a:pt x="817" y="11"/>
                    <a:pt x="812" y="0"/>
                    <a:pt x="801" y="0"/>
                  </a:cubicBezTo>
                  <a:cubicBezTo>
                    <a:pt x="743" y="0"/>
                    <a:pt x="706" y="11"/>
                    <a:pt x="654" y="16"/>
                  </a:cubicBezTo>
                  <a:lnTo>
                    <a:pt x="654" y="16"/>
                  </a:lnTo>
                  <a:cubicBezTo>
                    <a:pt x="659" y="37"/>
                    <a:pt x="670" y="43"/>
                    <a:pt x="680" y="58"/>
                  </a:cubicBezTo>
                  <a:cubicBezTo>
                    <a:pt x="685" y="64"/>
                    <a:pt x="685" y="69"/>
                    <a:pt x="691" y="74"/>
                  </a:cubicBezTo>
                  <a:cubicBezTo>
                    <a:pt x="696" y="85"/>
                    <a:pt x="701" y="95"/>
                    <a:pt x="701" y="106"/>
                  </a:cubicBezTo>
                  <a:cubicBezTo>
                    <a:pt x="701" y="122"/>
                    <a:pt x="691" y="132"/>
                    <a:pt x="680" y="143"/>
                  </a:cubicBezTo>
                  <a:cubicBezTo>
                    <a:pt x="675" y="148"/>
                    <a:pt x="670" y="153"/>
                    <a:pt x="664" y="153"/>
                  </a:cubicBezTo>
                  <a:cubicBezTo>
                    <a:pt x="664" y="159"/>
                    <a:pt x="659" y="159"/>
                    <a:pt x="659" y="164"/>
                  </a:cubicBezTo>
                  <a:cubicBezTo>
                    <a:pt x="654" y="169"/>
                    <a:pt x="654" y="169"/>
                    <a:pt x="654" y="180"/>
                  </a:cubicBezTo>
                  <a:cubicBezTo>
                    <a:pt x="654" y="180"/>
                    <a:pt x="654" y="185"/>
                    <a:pt x="654" y="190"/>
                  </a:cubicBezTo>
                  <a:cubicBezTo>
                    <a:pt x="654" y="206"/>
                    <a:pt x="654" y="217"/>
                    <a:pt x="648" y="232"/>
                  </a:cubicBezTo>
                  <a:cubicBezTo>
                    <a:pt x="633" y="211"/>
                    <a:pt x="617" y="206"/>
                    <a:pt x="601" y="190"/>
                  </a:cubicBezTo>
                  <a:cubicBezTo>
                    <a:pt x="596" y="180"/>
                    <a:pt x="590" y="174"/>
                    <a:pt x="585" y="164"/>
                  </a:cubicBezTo>
                  <a:cubicBezTo>
                    <a:pt x="585" y="159"/>
                    <a:pt x="580" y="153"/>
                    <a:pt x="580" y="148"/>
                  </a:cubicBezTo>
                  <a:cubicBezTo>
                    <a:pt x="580" y="148"/>
                    <a:pt x="575" y="143"/>
                    <a:pt x="569" y="143"/>
                  </a:cubicBezTo>
                  <a:cubicBezTo>
                    <a:pt x="559" y="143"/>
                    <a:pt x="553" y="137"/>
                    <a:pt x="543" y="148"/>
                  </a:cubicBezTo>
                  <a:cubicBezTo>
                    <a:pt x="538" y="148"/>
                    <a:pt x="538" y="153"/>
                    <a:pt x="538" y="164"/>
                  </a:cubicBezTo>
                  <a:cubicBezTo>
                    <a:pt x="532" y="169"/>
                    <a:pt x="532" y="174"/>
                    <a:pt x="527" y="180"/>
                  </a:cubicBezTo>
                  <a:cubicBezTo>
                    <a:pt x="527" y="190"/>
                    <a:pt x="522" y="201"/>
                    <a:pt x="511" y="201"/>
                  </a:cubicBezTo>
                  <a:cubicBezTo>
                    <a:pt x="506" y="201"/>
                    <a:pt x="501" y="190"/>
                    <a:pt x="495" y="185"/>
                  </a:cubicBezTo>
                  <a:cubicBezTo>
                    <a:pt x="490" y="180"/>
                    <a:pt x="485" y="174"/>
                    <a:pt x="474" y="169"/>
                  </a:cubicBezTo>
                  <a:cubicBezTo>
                    <a:pt x="474" y="169"/>
                    <a:pt x="474" y="169"/>
                    <a:pt x="469" y="169"/>
                  </a:cubicBezTo>
                  <a:cubicBezTo>
                    <a:pt x="469" y="222"/>
                    <a:pt x="469" y="222"/>
                    <a:pt x="469" y="222"/>
                  </a:cubicBezTo>
                  <a:cubicBezTo>
                    <a:pt x="469" y="232"/>
                    <a:pt x="469" y="232"/>
                    <a:pt x="469" y="243"/>
                  </a:cubicBezTo>
                  <a:cubicBezTo>
                    <a:pt x="464" y="248"/>
                    <a:pt x="469" y="259"/>
                    <a:pt x="464" y="264"/>
                  </a:cubicBezTo>
                  <a:cubicBezTo>
                    <a:pt x="459" y="275"/>
                    <a:pt x="453" y="275"/>
                    <a:pt x="453" y="285"/>
                  </a:cubicBezTo>
                  <a:cubicBezTo>
                    <a:pt x="453" y="291"/>
                    <a:pt x="459" y="296"/>
                    <a:pt x="464" y="301"/>
                  </a:cubicBezTo>
                  <a:cubicBezTo>
                    <a:pt x="469" y="306"/>
                    <a:pt x="469" y="306"/>
                    <a:pt x="474" y="306"/>
                  </a:cubicBezTo>
                  <a:cubicBezTo>
                    <a:pt x="474" y="317"/>
                    <a:pt x="469" y="327"/>
                    <a:pt x="464" y="333"/>
                  </a:cubicBezTo>
                  <a:cubicBezTo>
                    <a:pt x="459" y="343"/>
                    <a:pt x="448" y="348"/>
                    <a:pt x="438" y="359"/>
                  </a:cubicBezTo>
                  <a:cubicBezTo>
                    <a:pt x="427" y="370"/>
                    <a:pt x="427" y="380"/>
                    <a:pt x="416" y="391"/>
                  </a:cubicBezTo>
                  <a:cubicBezTo>
                    <a:pt x="411" y="401"/>
                    <a:pt x="406" y="412"/>
                    <a:pt x="395" y="417"/>
                  </a:cubicBezTo>
                  <a:cubicBezTo>
                    <a:pt x="379" y="417"/>
                    <a:pt x="374" y="412"/>
                    <a:pt x="358" y="417"/>
                  </a:cubicBezTo>
                  <a:cubicBezTo>
                    <a:pt x="353" y="417"/>
                    <a:pt x="348" y="422"/>
                    <a:pt x="342" y="422"/>
                  </a:cubicBezTo>
                  <a:cubicBezTo>
                    <a:pt x="332" y="422"/>
                    <a:pt x="327" y="417"/>
                    <a:pt x="316" y="412"/>
                  </a:cubicBezTo>
                  <a:cubicBezTo>
                    <a:pt x="311" y="406"/>
                    <a:pt x="311" y="401"/>
                    <a:pt x="306" y="401"/>
                  </a:cubicBezTo>
                  <a:cubicBezTo>
                    <a:pt x="284" y="401"/>
                    <a:pt x="274" y="417"/>
                    <a:pt x="253" y="417"/>
                  </a:cubicBezTo>
                  <a:cubicBezTo>
                    <a:pt x="242" y="417"/>
                    <a:pt x="237" y="417"/>
                    <a:pt x="226" y="412"/>
                  </a:cubicBezTo>
                  <a:cubicBezTo>
                    <a:pt x="221" y="412"/>
                    <a:pt x="221" y="412"/>
                    <a:pt x="216" y="412"/>
                  </a:cubicBezTo>
                  <a:cubicBezTo>
                    <a:pt x="216" y="406"/>
                    <a:pt x="211" y="406"/>
                    <a:pt x="205" y="406"/>
                  </a:cubicBezTo>
                  <a:cubicBezTo>
                    <a:pt x="200" y="406"/>
                    <a:pt x="200" y="401"/>
                    <a:pt x="195" y="396"/>
                  </a:cubicBezTo>
                  <a:cubicBezTo>
                    <a:pt x="195" y="401"/>
                    <a:pt x="190" y="401"/>
                    <a:pt x="190" y="401"/>
                  </a:cubicBezTo>
                  <a:cubicBezTo>
                    <a:pt x="190" y="459"/>
                    <a:pt x="190" y="459"/>
                    <a:pt x="190" y="459"/>
                  </a:cubicBezTo>
                  <a:cubicBezTo>
                    <a:pt x="174" y="459"/>
                    <a:pt x="163" y="465"/>
                    <a:pt x="147" y="465"/>
                  </a:cubicBezTo>
                  <a:cubicBezTo>
                    <a:pt x="142" y="465"/>
                    <a:pt x="137" y="465"/>
                    <a:pt x="131" y="465"/>
                  </a:cubicBezTo>
                  <a:cubicBezTo>
                    <a:pt x="126" y="459"/>
                    <a:pt x="126" y="454"/>
                    <a:pt x="126" y="449"/>
                  </a:cubicBezTo>
                  <a:cubicBezTo>
                    <a:pt x="126" y="443"/>
                    <a:pt x="121" y="443"/>
                    <a:pt x="121" y="438"/>
                  </a:cubicBezTo>
                  <a:cubicBezTo>
                    <a:pt x="116" y="428"/>
                    <a:pt x="110" y="417"/>
                    <a:pt x="105" y="417"/>
                  </a:cubicBezTo>
                  <a:cubicBezTo>
                    <a:pt x="95" y="417"/>
                    <a:pt x="89" y="422"/>
                    <a:pt x="84" y="428"/>
                  </a:cubicBezTo>
                  <a:cubicBezTo>
                    <a:pt x="79" y="428"/>
                    <a:pt x="73" y="433"/>
                    <a:pt x="68" y="43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3" name="Freeform 77"/>
            <p:cNvSpPr>
              <a:spLocks noChangeArrowheads="1"/>
            </p:cNvSpPr>
            <p:nvPr/>
          </p:nvSpPr>
          <p:spPr bwMode="auto">
            <a:xfrm>
              <a:off x="6333628" y="8231188"/>
              <a:ext cx="379388" cy="334963"/>
            </a:xfrm>
            <a:custGeom>
              <a:avLst/>
              <a:gdLst>
                <a:gd name="T0" fmla="*/ 1018 w 1056"/>
                <a:gd name="T1" fmla="*/ 216 h 929"/>
                <a:gd name="T2" fmla="*/ 986 w 1056"/>
                <a:gd name="T3" fmla="*/ 158 h 929"/>
                <a:gd name="T4" fmla="*/ 934 w 1056"/>
                <a:gd name="T5" fmla="*/ 163 h 929"/>
                <a:gd name="T6" fmla="*/ 913 w 1056"/>
                <a:gd name="T7" fmla="*/ 137 h 929"/>
                <a:gd name="T8" fmla="*/ 913 w 1056"/>
                <a:gd name="T9" fmla="*/ 84 h 929"/>
                <a:gd name="T10" fmla="*/ 950 w 1056"/>
                <a:gd name="T11" fmla="*/ 47 h 929"/>
                <a:gd name="T12" fmla="*/ 918 w 1056"/>
                <a:gd name="T13" fmla="*/ 5 h 929"/>
                <a:gd name="T14" fmla="*/ 897 w 1056"/>
                <a:gd name="T15" fmla="*/ 5 h 929"/>
                <a:gd name="T16" fmla="*/ 871 w 1056"/>
                <a:gd name="T17" fmla="*/ 26 h 929"/>
                <a:gd name="T18" fmla="*/ 844 w 1056"/>
                <a:gd name="T19" fmla="*/ 37 h 929"/>
                <a:gd name="T20" fmla="*/ 839 w 1056"/>
                <a:gd name="T21" fmla="*/ 5 h 929"/>
                <a:gd name="T22" fmla="*/ 707 w 1056"/>
                <a:gd name="T23" fmla="*/ 58 h 929"/>
                <a:gd name="T24" fmla="*/ 612 w 1056"/>
                <a:gd name="T25" fmla="*/ 79 h 929"/>
                <a:gd name="T26" fmla="*/ 554 w 1056"/>
                <a:gd name="T27" fmla="*/ 89 h 929"/>
                <a:gd name="T28" fmla="*/ 449 w 1056"/>
                <a:gd name="T29" fmla="*/ 110 h 929"/>
                <a:gd name="T30" fmla="*/ 396 w 1056"/>
                <a:gd name="T31" fmla="*/ 153 h 929"/>
                <a:gd name="T32" fmla="*/ 433 w 1056"/>
                <a:gd name="T33" fmla="*/ 100 h 929"/>
                <a:gd name="T34" fmla="*/ 311 w 1056"/>
                <a:gd name="T35" fmla="*/ 105 h 929"/>
                <a:gd name="T36" fmla="*/ 248 w 1056"/>
                <a:gd name="T37" fmla="*/ 95 h 929"/>
                <a:gd name="T38" fmla="*/ 90 w 1056"/>
                <a:gd name="T39" fmla="*/ 121 h 929"/>
                <a:gd name="T40" fmla="*/ 148 w 1056"/>
                <a:gd name="T41" fmla="*/ 168 h 929"/>
                <a:gd name="T42" fmla="*/ 90 w 1056"/>
                <a:gd name="T43" fmla="*/ 184 h 929"/>
                <a:gd name="T44" fmla="*/ 85 w 1056"/>
                <a:gd name="T45" fmla="*/ 184 h 929"/>
                <a:gd name="T46" fmla="*/ 90 w 1056"/>
                <a:gd name="T47" fmla="*/ 253 h 929"/>
                <a:gd name="T48" fmla="*/ 85 w 1056"/>
                <a:gd name="T49" fmla="*/ 290 h 929"/>
                <a:gd name="T50" fmla="*/ 111 w 1056"/>
                <a:gd name="T51" fmla="*/ 364 h 929"/>
                <a:gd name="T52" fmla="*/ 127 w 1056"/>
                <a:gd name="T53" fmla="*/ 474 h 929"/>
                <a:gd name="T54" fmla="*/ 101 w 1056"/>
                <a:gd name="T55" fmla="*/ 506 h 929"/>
                <a:gd name="T56" fmla="*/ 16 w 1056"/>
                <a:gd name="T57" fmla="*/ 506 h 929"/>
                <a:gd name="T58" fmla="*/ 74 w 1056"/>
                <a:gd name="T59" fmla="*/ 585 h 929"/>
                <a:gd name="T60" fmla="*/ 106 w 1056"/>
                <a:gd name="T61" fmla="*/ 633 h 929"/>
                <a:gd name="T62" fmla="*/ 127 w 1056"/>
                <a:gd name="T63" fmla="*/ 654 h 929"/>
                <a:gd name="T64" fmla="*/ 153 w 1056"/>
                <a:gd name="T65" fmla="*/ 691 h 929"/>
                <a:gd name="T66" fmla="*/ 179 w 1056"/>
                <a:gd name="T67" fmla="*/ 754 h 929"/>
                <a:gd name="T68" fmla="*/ 201 w 1056"/>
                <a:gd name="T69" fmla="*/ 791 h 929"/>
                <a:gd name="T70" fmla="*/ 243 w 1056"/>
                <a:gd name="T71" fmla="*/ 838 h 929"/>
                <a:gd name="T72" fmla="*/ 290 w 1056"/>
                <a:gd name="T73" fmla="*/ 907 h 929"/>
                <a:gd name="T74" fmla="*/ 301 w 1056"/>
                <a:gd name="T75" fmla="*/ 928 h 929"/>
                <a:gd name="T76" fmla="*/ 369 w 1056"/>
                <a:gd name="T77" fmla="*/ 844 h 929"/>
                <a:gd name="T78" fmla="*/ 390 w 1056"/>
                <a:gd name="T79" fmla="*/ 764 h 929"/>
                <a:gd name="T80" fmla="*/ 549 w 1056"/>
                <a:gd name="T81" fmla="*/ 733 h 929"/>
                <a:gd name="T82" fmla="*/ 718 w 1056"/>
                <a:gd name="T83" fmla="*/ 754 h 929"/>
                <a:gd name="T84" fmla="*/ 802 w 1056"/>
                <a:gd name="T85" fmla="*/ 791 h 929"/>
                <a:gd name="T86" fmla="*/ 860 w 1056"/>
                <a:gd name="T87" fmla="*/ 754 h 929"/>
                <a:gd name="T88" fmla="*/ 939 w 1056"/>
                <a:gd name="T89" fmla="*/ 759 h 929"/>
                <a:gd name="T90" fmla="*/ 1039 w 1056"/>
                <a:gd name="T91" fmla="*/ 754 h 929"/>
                <a:gd name="T92" fmla="*/ 1055 w 1056"/>
                <a:gd name="T93" fmla="*/ 759 h 929"/>
                <a:gd name="T94" fmla="*/ 992 w 1056"/>
                <a:gd name="T95" fmla="*/ 659 h 929"/>
                <a:gd name="T96" fmla="*/ 955 w 1056"/>
                <a:gd name="T97" fmla="*/ 569 h 929"/>
                <a:gd name="T98" fmla="*/ 981 w 1056"/>
                <a:gd name="T99" fmla="*/ 369 h 929"/>
                <a:gd name="T100" fmla="*/ 1018 w 1056"/>
                <a:gd name="T101" fmla="*/ 216 h 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56" h="929">
                  <a:moveTo>
                    <a:pt x="1018" y="216"/>
                  </a:moveTo>
                  <a:lnTo>
                    <a:pt x="1018" y="216"/>
                  </a:lnTo>
                  <a:cubicBezTo>
                    <a:pt x="1008" y="216"/>
                    <a:pt x="1002" y="205"/>
                    <a:pt x="1002" y="195"/>
                  </a:cubicBezTo>
                  <a:cubicBezTo>
                    <a:pt x="997" y="179"/>
                    <a:pt x="997" y="168"/>
                    <a:pt x="986" y="158"/>
                  </a:cubicBezTo>
                  <a:cubicBezTo>
                    <a:pt x="950" y="163"/>
                    <a:pt x="950" y="163"/>
                    <a:pt x="950" y="163"/>
                  </a:cubicBezTo>
                  <a:cubicBezTo>
                    <a:pt x="944" y="163"/>
                    <a:pt x="939" y="163"/>
                    <a:pt x="934" y="163"/>
                  </a:cubicBezTo>
                  <a:cubicBezTo>
                    <a:pt x="929" y="163"/>
                    <a:pt x="929" y="153"/>
                    <a:pt x="923" y="147"/>
                  </a:cubicBezTo>
                  <a:cubicBezTo>
                    <a:pt x="923" y="142"/>
                    <a:pt x="918" y="142"/>
                    <a:pt x="913" y="137"/>
                  </a:cubicBezTo>
                  <a:cubicBezTo>
                    <a:pt x="902" y="131"/>
                    <a:pt x="902" y="126"/>
                    <a:pt x="892" y="121"/>
                  </a:cubicBezTo>
                  <a:cubicBezTo>
                    <a:pt x="897" y="105"/>
                    <a:pt x="902" y="95"/>
                    <a:pt x="913" y="84"/>
                  </a:cubicBezTo>
                  <a:cubicBezTo>
                    <a:pt x="923" y="74"/>
                    <a:pt x="929" y="74"/>
                    <a:pt x="934" y="63"/>
                  </a:cubicBezTo>
                  <a:cubicBezTo>
                    <a:pt x="939" y="58"/>
                    <a:pt x="950" y="58"/>
                    <a:pt x="950" y="47"/>
                  </a:cubicBezTo>
                  <a:cubicBezTo>
                    <a:pt x="950" y="37"/>
                    <a:pt x="939" y="31"/>
                    <a:pt x="934" y="26"/>
                  </a:cubicBezTo>
                  <a:cubicBezTo>
                    <a:pt x="929" y="15"/>
                    <a:pt x="923" y="10"/>
                    <a:pt x="918" y="5"/>
                  </a:cubicBezTo>
                  <a:cubicBezTo>
                    <a:pt x="913" y="5"/>
                    <a:pt x="913" y="0"/>
                    <a:pt x="907" y="0"/>
                  </a:cubicBezTo>
                  <a:cubicBezTo>
                    <a:pt x="902" y="0"/>
                    <a:pt x="902" y="0"/>
                    <a:pt x="897" y="5"/>
                  </a:cubicBezTo>
                  <a:cubicBezTo>
                    <a:pt x="892" y="5"/>
                    <a:pt x="886" y="5"/>
                    <a:pt x="886" y="10"/>
                  </a:cubicBezTo>
                  <a:cubicBezTo>
                    <a:pt x="876" y="15"/>
                    <a:pt x="876" y="21"/>
                    <a:pt x="871" y="26"/>
                  </a:cubicBezTo>
                  <a:cubicBezTo>
                    <a:pt x="865" y="31"/>
                    <a:pt x="860" y="31"/>
                    <a:pt x="849" y="37"/>
                  </a:cubicBezTo>
                  <a:cubicBezTo>
                    <a:pt x="844" y="37"/>
                    <a:pt x="844" y="37"/>
                    <a:pt x="844" y="37"/>
                  </a:cubicBezTo>
                  <a:cubicBezTo>
                    <a:pt x="844" y="26"/>
                    <a:pt x="844" y="21"/>
                    <a:pt x="839" y="5"/>
                  </a:cubicBezTo>
                  <a:lnTo>
                    <a:pt x="839" y="5"/>
                  </a:lnTo>
                  <a:cubicBezTo>
                    <a:pt x="828" y="15"/>
                    <a:pt x="812" y="31"/>
                    <a:pt x="797" y="37"/>
                  </a:cubicBezTo>
                  <a:cubicBezTo>
                    <a:pt x="760" y="52"/>
                    <a:pt x="739" y="52"/>
                    <a:pt x="707" y="58"/>
                  </a:cubicBezTo>
                  <a:cubicBezTo>
                    <a:pt x="681" y="68"/>
                    <a:pt x="670" y="79"/>
                    <a:pt x="644" y="79"/>
                  </a:cubicBezTo>
                  <a:cubicBezTo>
                    <a:pt x="612" y="79"/>
                    <a:pt x="612" y="79"/>
                    <a:pt x="612" y="79"/>
                  </a:cubicBezTo>
                  <a:cubicBezTo>
                    <a:pt x="596" y="79"/>
                    <a:pt x="591" y="89"/>
                    <a:pt x="580" y="89"/>
                  </a:cubicBezTo>
                  <a:cubicBezTo>
                    <a:pt x="570" y="89"/>
                    <a:pt x="565" y="89"/>
                    <a:pt x="554" y="89"/>
                  </a:cubicBezTo>
                  <a:cubicBezTo>
                    <a:pt x="528" y="89"/>
                    <a:pt x="522" y="110"/>
                    <a:pt x="496" y="110"/>
                  </a:cubicBezTo>
                  <a:cubicBezTo>
                    <a:pt x="449" y="110"/>
                    <a:pt x="449" y="110"/>
                    <a:pt x="449" y="110"/>
                  </a:cubicBezTo>
                  <a:cubicBezTo>
                    <a:pt x="449" y="137"/>
                    <a:pt x="438" y="153"/>
                    <a:pt x="427" y="179"/>
                  </a:cubicBezTo>
                  <a:cubicBezTo>
                    <a:pt x="412" y="174"/>
                    <a:pt x="396" y="168"/>
                    <a:pt x="396" y="153"/>
                  </a:cubicBezTo>
                  <a:cubicBezTo>
                    <a:pt x="396" y="121"/>
                    <a:pt x="396" y="121"/>
                    <a:pt x="396" y="121"/>
                  </a:cubicBezTo>
                  <a:cubicBezTo>
                    <a:pt x="396" y="105"/>
                    <a:pt x="422" y="110"/>
                    <a:pt x="433" y="100"/>
                  </a:cubicBezTo>
                  <a:cubicBezTo>
                    <a:pt x="417" y="95"/>
                    <a:pt x="406" y="95"/>
                    <a:pt x="385" y="95"/>
                  </a:cubicBezTo>
                  <a:cubicBezTo>
                    <a:pt x="359" y="95"/>
                    <a:pt x="343" y="105"/>
                    <a:pt x="311" y="105"/>
                  </a:cubicBezTo>
                  <a:cubicBezTo>
                    <a:pt x="301" y="105"/>
                    <a:pt x="301" y="105"/>
                    <a:pt x="290" y="100"/>
                  </a:cubicBezTo>
                  <a:cubicBezTo>
                    <a:pt x="275" y="100"/>
                    <a:pt x="264" y="95"/>
                    <a:pt x="248" y="95"/>
                  </a:cubicBezTo>
                  <a:cubicBezTo>
                    <a:pt x="211" y="95"/>
                    <a:pt x="190" y="105"/>
                    <a:pt x="153" y="110"/>
                  </a:cubicBezTo>
                  <a:cubicBezTo>
                    <a:pt x="116" y="110"/>
                    <a:pt x="0" y="121"/>
                    <a:pt x="90" y="121"/>
                  </a:cubicBezTo>
                  <a:cubicBezTo>
                    <a:pt x="106" y="121"/>
                    <a:pt x="101" y="142"/>
                    <a:pt x="111" y="153"/>
                  </a:cubicBezTo>
                  <a:cubicBezTo>
                    <a:pt x="122" y="163"/>
                    <a:pt x="148" y="153"/>
                    <a:pt x="148" y="168"/>
                  </a:cubicBezTo>
                  <a:cubicBezTo>
                    <a:pt x="148" y="179"/>
                    <a:pt x="132" y="179"/>
                    <a:pt x="122" y="179"/>
                  </a:cubicBezTo>
                  <a:cubicBezTo>
                    <a:pt x="111" y="179"/>
                    <a:pt x="101" y="184"/>
                    <a:pt x="90" y="184"/>
                  </a:cubicBezTo>
                  <a:lnTo>
                    <a:pt x="85" y="184"/>
                  </a:lnTo>
                  <a:lnTo>
                    <a:pt x="85" y="184"/>
                  </a:lnTo>
                  <a:cubicBezTo>
                    <a:pt x="90" y="205"/>
                    <a:pt x="90" y="216"/>
                    <a:pt x="90" y="237"/>
                  </a:cubicBezTo>
                  <a:cubicBezTo>
                    <a:pt x="90" y="242"/>
                    <a:pt x="90" y="248"/>
                    <a:pt x="90" y="253"/>
                  </a:cubicBezTo>
                  <a:cubicBezTo>
                    <a:pt x="85" y="269"/>
                    <a:pt x="90" y="274"/>
                    <a:pt x="85" y="285"/>
                  </a:cubicBezTo>
                  <a:lnTo>
                    <a:pt x="85" y="290"/>
                  </a:lnTo>
                  <a:cubicBezTo>
                    <a:pt x="85" y="306"/>
                    <a:pt x="90" y="306"/>
                    <a:pt x="95" y="316"/>
                  </a:cubicBezTo>
                  <a:cubicBezTo>
                    <a:pt x="101" y="337"/>
                    <a:pt x="106" y="348"/>
                    <a:pt x="111" y="364"/>
                  </a:cubicBezTo>
                  <a:cubicBezTo>
                    <a:pt x="127" y="390"/>
                    <a:pt x="137" y="400"/>
                    <a:pt x="137" y="432"/>
                  </a:cubicBezTo>
                  <a:cubicBezTo>
                    <a:pt x="137" y="448"/>
                    <a:pt x="132" y="459"/>
                    <a:pt x="127" y="474"/>
                  </a:cubicBezTo>
                  <a:cubicBezTo>
                    <a:pt x="122" y="485"/>
                    <a:pt x="116" y="490"/>
                    <a:pt x="111" y="501"/>
                  </a:cubicBezTo>
                  <a:cubicBezTo>
                    <a:pt x="106" y="501"/>
                    <a:pt x="106" y="506"/>
                    <a:pt x="101" y="506"/>
                  </a:cubicBezTo>
                  <a:cubicBezTo>
                    <a:pt x="95" y="506"/>
                    <a:pt x="90" y="506"/>
                    <a:pt x="85" y="506"/>
                  </a:cubicBezTo>
                  <a:cubicBezTo>
                    <a:pt x="16" y="506"/>
                    <a:pt x="16" y="506"/>
                    <a:pt x="16" y="506"/>
                  </a:cubicBezTo>
                  <a:cubicBezTo>
                    <a:pt x="21" y="517"/>
                    <a:pt x="27" y="522"/>
                    <a:pt x="37" y="532"/>
                  </a:cubicBezTo>
                  <a:cubicBezTo>
                    <a:pt x="53" y="553"/>
                    <a:pt x="58" y="569"/>
                    <a:pt x="74" y="585"/>
                  </a:cubicBezTo>
                  <a:cubicBezTo>
                    <a:pt x="79" y="596"/>
                    <a:pt x="85" y="601"/>
                    <a:pt x="90" y="606"/>
                  </a:cubicBezTo>
                  <a:cubicBezTo>
                    <a:pt x="95" y="617"/>
                    <a:pt x="101" y="622"/>
                    <a:pt x="106" y="633"/>
                  </a:cubicBezTo>
                  <a:cubicBezTo>
                    <a:pt x="111" y="638"/>
                    <a:pt x="116" y="638"/>
                    <a:pt x="122" y="643"/>
                  </a:cubicBezTo>
                  <a:cubicBezTo>
                    <a:pt x="122" y="648"/>
                    <a:pt x="122" y="654"/>
                    <a:pt x="127" y="654"/>
                  </a:cubicBezTo>
                  <a:cubicBezTo>
                    <a:pt x="132" y="664"/>
                    <a:pt x="137" y="669"/>
                    <a:pt x="143" y="675"/>
                  </a:cubicBezTo>
                  <a:cubicBezTo>
                    <a:pt x="148" y="680"/>
                    <a:pt x="148" y="685"/>
                    <a:pt x="153" y="691"/>
                  </a:cubicBezTo>
                  <a:cubicBezTo>
                    <a:pt x="164" y="701"/>
                    <a:pt x="169" y="706"/>
                    <a:pt x="174" y="722"/>
                  </a:cubicBezTo>
                  <a:cubicBezTo>
                    <a:pt x="179" y="733"/>
                    <a:pt x="179" y="743"/>
                    <a:pt x="179" y="754"/>
                  </a:cubicBezTo>
                  <a:cubicBezTo>
                    <a:pt x="185" y="770"/>
                    <a:pt x="190" y="775"/>
                    <a:pt x="195" y="780"/>
                  </a:cubicBezTo>
                  <a:cubicBezTo>
                    <a:pt x="201" y="785"/>
                    <a:pt x="201" y="791"/>
                    <a:pt x="201" y="791"/>
                  </a:cubicBezTo>
                  <a:cubicBezTo>
                    <a:pt x="206" y="796"/>
                    <a:pt x="211" y="796"/>
                    <a:pt x="211" y="801"/>
                  </a:cubicBezTo>
                  <a:cubicBezTo>
                    <a:pt x="227" y="817"/>
                    <a:pt x="232" y="828"/>
                    <a:pt x="243" y="838"/>
                  </a:cubicBezTo>
                  <a:cubicBezTo>
                    <a:pt x="253" y="854"/>
                    <a:pt x="259" y="859"/>
                    <a:pt x="269" y="875"/>
                  </a:cubicBezTo>
                  <a:cubicBezTo>
                    <a:pt x="275" y="886"/>
                    <a:pt x="285" y="891"/>
                    <a:pt x="290" y="907"/>
                  </a:cubicBezTo>
                  <a:cubicBezTo>
                    <a:pt x="296" y="912"/>
                    <a:pt x="296" y="923"/>
                    <a:pt x="301" y="928"/>
                  </a:cubicBezTo>
                  <a:lnTo>
                    <a:pt x="301" y="928"/>
                  </a:lnTo>
                  <a:cubicBezTo>
                    <a:pt x="322" y="923"/>
                    <a:pt x="343" y="912"/>
                    <a:pt x="359" y="886"/>
                  </a:cubicBezTo>
                  <a:cubicBezTo>
                    <a:pt x="364" y="870"/>
                    <a:pt x="364" y="859"/>
                    <a:pt x="369" y="844"/>
                  </a:cubicBezTo>
                  <a:cubicBezTo>
                    <a:pt x="375" y="828"/>
                    <a:pt x="390" y="822"/>
                    <a:pt x="390" y="807"/>
                  </a:cubicBezTo>
                  <a:cubicBezTo>
                    <a:pt x="390" y="791"/>
                    <a:pt x="390" y="780"/>
                    <a:pt x="390" y="764"/>
                  </a:cubicBezTo>
                  <a:cubicBezTo>
                    <a:pt x="390" y="722"/>
                    <a:pt x="449" y="717"/>
                    <a:pt x="496" y="717"/>
                  </a:cubicBezTo>
                  <a:cubicBezTo>
                    <a:pt x="517" y="717"/>
                    <a:pt x="533" y="722"/>
                    <a:pt x="549" y="733"/>
                  </a:cubicBezTo>
                  <a:cubicBezTo>
                    <a:pt x="586" y="754"/>
                    <a:pt x="612" y="764"/>
                    <a:pt x="654" y="764"/>
                  </a:cubicBezTo>
                  <a:cubicBezTo>
                    <a:pt x="681" y="764"/>
                    <a:pt x="691" y="754"/>
                    <a:pt x="718" y="754"/>
                  </a:cubicBezTo>
                  <a:cubicBezTo>
                    <a:pt x="733" y="754"/>
                    <a:pt x="744" y="754"/>
                    <a:pt x="760" y="754"/>
                  </a:cubicBezTo>
                  <a:cubicBezTo>
                    <a:pt x="781" y="754"/>
                    <a:pt x="781" y="791"/>
                    <a:pt x="802" y="791"/>
                  </a:cubicBezTo>
                  <a:cubicBezTo>
                    <a:pt x="812" y="791"/>
                    <a:pt x="812" y="775"/>
                    <a:pt x="818" y="770"/>
                  </a:cubicBezTo>
                  <a:cubicBezTo>
                    <a:pt x="834" y="759"/>
                    <a:pt x="844" y="754"/>
                    <a:pt x="860" y="754"/>
                  </a:cubicBezTo>
                  <a:cubicBezTo>
                    <a:pt x="865" y="754"/>
                    <a:pt x="871" y="759"/>
                    <a:pt x="876" y="759"/>
                  </a:cubicBezTo>
                  <a:cubicBezTo>
                    <a:pt x="902" y="759"/>
                    <a:pt x="913" y="759"/>
                    <a:pt x="939" y="759"/>
                  </a:cubicBezTo>
                  <a:cubicBezTo>
                    <a:pt x="950" y="759"/>
                    <a:pt x="955" y="770"/>
                    <a:pt x="966" y="770"/>
                  </a:cubicBezTo>
                  <a:cubicBezTo>
                    <a:pt x="997" y="770"/>
                    <a:pt x="1013" y="754"/>
                    <a:pt x="1039" y="754"/>
                  </a:cubicBezTo>
                  <a:cubicBezTo>
                    <a:pt x="1045" y="754"/>
                    <a:pt x="1050" y="759"/>
                    <a:pt x="1055" y="759"/>
                  </a:cubicBezTo>
                  <a:lnTo>
                    <a:pt x="1055" y="759"/>
                  </a:lnTo>
                  <a:cubicBezTo>
                    <a:pt x="1055" y="743"/>
                    <a:pt x="1050" y="712"/>
                    <a:pt x="1045" y="701"/>
                  </a:cubicBezTo>
                  <a:cubicBezTo>
                    <a:pt x="1034" y="680"/>
                    <a:pt x="1013" y="675"/>
                    <a:pt x="992" y="659"/>
                  </a:cubicBezTo>
                  <a:cubicBezTo>
                    <a:pt x="976" y="648"/>
                    <a:pt x="976" y="638"/>
                    <a:pt x="981" y="617"/>
                  </a:cubicBezTo>
                  <a:cubicBezTo>
                    <a:pt x="981" y="596"/>
                    <a:pt x="960" y="590"/>
                    <a:pt x="955" y="569"/>
                  </a:cubicBezTo>
                  <a:cubicBezTo>
                    <a:pt x="955" y="532"/>
                    <a:pt x="950" y="501"/>
                    <a:pt x="950" y="464"/>
                  </a:cubicBezTo>
                  <a:cubicBezTo>
                    <a:pt x="950" y="422"/>
                    <a:pt x="960" y="400"/>
                    <a:pt x="981" y="369"/>
                  </a:cubicBezTo>
                  <a:cubicBezTo>
                    <a:pt x="1002" y="342"/>
                    <a:pt x="1008" y="316"/>
                    <a:pt x="1018" y="285"/>
                  </a:cubicBezTo>
                  <a:cubicBezTo>
                    <a:pt x="1023" y="269"/>
                    <a:pt x="1018" y="237"/>
                    <a:pt x="1018" y="21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4" name="Freeform 78"/>
            <p:cNvSpPr>
              <a:spLocks noChangeArrowheads="1"/>
            </p:cNvSpPr>
            <p:nvPr/>
          </p:nvSpPr>
          <p:spPr bwMode="auto">
            <a:xfrm>
              <a:off x="10365615" y="9501188"/>
              <a:ext cx="1282616" cy="582613"/>
            </a:xfrm>
            <a:custGeom>
              <a:avLst/>
              <a:gdLst>
                <a:gd name="T0" fmla="*/ 2200 w 3562"/>
                <a:gd name="T1" fmla="*/ 986 h 1620"/>
                <a:gd name="T2" fmla="*/ 981 w 3562"/>
                <a:gd name="T3" fmla="*/ 1530 h 1620"/>
                <a:gd name="T4" fmla="*/ 865 w 3562"/>
                <a:gd name="T5" fmla="*/ 1419 h 1620"/>
                <a:gd name="T6" fmla="*/ 697 w 3562"/>
                <a:gd name="T7" fmla="*/ 1329 h 1620"/>
                <a:gd name="T8" fmla="*/ 533 w 3562"/>
                <a:gd name="T9" fmla="*/ 1250 h 1620"/>
                <a:gd name="T10" fmla="*/ 275 w 3562"/>
                <a:gd name="T11" fmla="*/ 1081 h 1620"/>
                <a:gd name="T12" fmla="*/ 132 w 3562"/>
                <a:gd name="T13" fmla="*/ 1060 h 1620"/>
                <a:gd name="T14" fmla="*/ 6 w 3562"/>
                <a:gd name="T15" fmla="*/ 997 h 1620"/>
                <a:gd name="T16" fmla="*/ 11 w 3562"/>
                <a:gd name="T17" fmla="*/ 823 h 1620"/>
                <a:gd name="T18" fmla="*/ 53 w 3562"/>
                <a:gd name="T19" fmla="*/ 596 h 1620"/>
                <a:gd name="T20" fmla="*/ 217 w 3562"/>
                <a:gd name="T21" fmla="*/ 533 h 1620"/>
                <a:gd name="T22" fmla="*/ 391 w 3562"/>
                <a:gd name="T23" fmla="*/ 427 h 1620"/>
                <a:gd name="T24" fmla="*/ 575 w 3562"/>
                <a:gd name="T25" fmla="*/ 269 h 1620"/>
                <a:gd name="T26" fmla="*/ 707 w 3562"/>
                <a:gd name="T27" fmla="*/ 121 h 1620"/>
                <a:gd name="T28" fmla="*/ 939 w 3562"/>
                <a:gd name="T29" fmla="*/ 116 h 1620"/>
                <a:gd name="T30" fmla="*/ 1092 w 3562"/>
                <a:gd name="T31" fmla="*/ 259 h 1620"/>
                <a:gd name="T32" fmla="*/ 1293 w 3562"/>
                <a:gd name="T33" fmla="*/ 338 h 1620"/>
                <a:gd name="T34" fmla="*/ 1451 w 3562"/>
                <a:gd name="T35" fmla="*/ 243 h 1620"/>
                <a:gd name="T36" fmla="*/ 1630 w 3562"/>
                <a:gd name="T37" fmla="*/ 227 h 1620"/>
                <a:gd name="T38" fmla="*/ 1862 w 3562"/>
                <a:gd name="T39" fmla="*/ 338 h 1620"/>
                <a:gd name="T40" fmla="*/ 1994 w 3562"/>
                <a:gd name="T41" fmla="*/ 538 h 1620"/>
                <a:gd name="T42" fmla="*/ 1799 w 3562"/>
                <a:gd name="T43" fmla="*/ 607 h 1620"/>
                <a:gd name="T44" fmla="*/ 1751 w 3562"/>
                <a:gd name="T45" fmla="*/ 696 h 1620"/>
                <a:gd name="T46" fmla="*/ 1862 w 3562"/>
                <a:gd name="T47" fmla="*/ 712 h 1620"/>
                <a:gd name="T48" fmla="*/ 2078 w 3562"/>
                <a:gd name="T49" fmla="*/ 860 h 1620"/>
                <a:gd name="T50" fmla="*/ 1899 w 3562"/>
                <a:gd name="T51" fmla="*/ 765 h 1620"/>
                <a:gd name="T52" fmla="*/ 1757 w 3562"/>
                <a:gd name="T53" fmla="*/ 760 h 1620"/>
                <a:gd name="T54" fmla="*/ 1688 w 3562"/>
                <a:gd name="T55" fmla="*/ 944 h 1620"/>
                <a:gd name="T56" fmla="*/ 1820 w 3562"/>
                <a:gd name="T57" fmla="*/ 1045 h 1620"/>
                <a:gd name="T58" fmla="*/ 1957 w 3562"/>
                <a:gd name="T59" fmla="*/ 950 h 1620"/>
                <a:gd name="T60" fmla="*/ 2063 w 3562"/>
                <a:gd name="T61" fmla="*/ 1055 h 1620"/>
                <a:gd name="T62" fmla="*/ 2210 w 3562"/>
                <a:gd name="T63" fmla="*/ 1013 h 1620"/>
                <a:gd name="T64" fmla="*/ 2363 w 3562"/>
                <a:gd name="T65" fmla="*/ 971 h 1620"/>
                <a:gd name="T66" fmla="*/ 2537 w 3562"/>
                <a:gd name="T67" fmla="*/ 1097 h 1620"/>
                <a:gd name="T68" fmla="*/ 2627 w 3562"/>
                <a:gd name="T69" fmla="*/ 1013 h 1620"/>
                <a:gd name="T70" fmla="*/ 2775 w 3562"/>
                <a:gd name="T71" fmla="*/ 1066 h 1620"/>
                <a:gd name="T72" fmla="*/ 2906 w 3562"/>
                <a:gd name="T73" fmla="*/ 1066 h 1620"/>
                <a:gd name="T74" fmla="*/ 3023 w 3562"/>
                <a:gd name="T75" fmla="*/ 1045 h 1620"/>
                <a:gd name="T76" fmla="*/ 3207 w 3562"/>
                <a:gd name="T77" fmla="*/ 1118 h 1620"/>
                <a:gd name="T78" fmla="*/ 3360 w 3562"/>
                <a:gd name="T79" fmla="*/ 1182 h 1620"/>
                <a:gd name="T80" fmla="*/ 3561 w 3562"/>
                <a:gd name="T81" fmla="*/ 1319 h 1620"/>
                <a:gd name="T82" fmla="*/ 3487 w 3562"/>
                <a:gd name="T83" fmla="*/ 1414 h 1620"/>
                <a:gd name="T84" fmla="*/ 3423 w 3562"/>
                <a:gd name="T85" fmla="*/ 1535 h 1620"/>
                <a:gd name="T86" fmla="*/ 3239 w 3562"/>
                <a:gd name="T87" fmla="*/ 1540 h 1620"/>
                <a:gd name="T88" fmla="*/ 3096 w 3562"/>
                <a:gd name="T89" fmla="*/ 1482 h 1620"/>
                <a:gd name="T90" fmla="*/ 2986 w 3562"/>
                <a:gd name="T91" fmla="*/ 1546 h 1620"/>
                <a:gd name="T92" fmla="*/ 2864 w 3562"/>
                <a:gd name="T93" fmla="*/ 1445 h 1620"/>
                <a:gd name="T94" fmla="*/ 2643 w 3562"/>
                <a:gd name="T95" fmla="*/ 1567 h 1620"/>
                <a:gd name="T96" fmla="*/ 2585 w 3562"/>
                <a:gd name="T97" fmla="*/ 1588 h 1620"/>
                <a:gd name="T98" fmla="*/ 2458 w 3562"/>
                <a:gd name="T99" fmla="*/ 1530 h 1620"/>
                <a:gd name="T100" fmla="*/ 2316 w 3562"/>
                <a:gd name="T101" fmla="*/ 1456 h 1620"/>
                <a:gd name="T102" fmla="*/ 2342 w 3562"/>
                <a:gd name="T103" fmla="*/ 1329 h 1620"/>
                <a:gd name="T104" fmla="*/ 2105 w 3562"/>
                <a:gd name="T105" fmla="*/ 1361 h 1620"/>
                <a:gd name="T106" fmla="*/ 1968 w 3562"/>
                <a:gd name="T107" fmla="*/ 1498 h 1620"/>
                <a:gd name="T108" fmla="*/ 1778 w 3562"/>
                <a:gd name="T109" fmla="*/ 1530 h 1620"/>
                <a:gd name="T110" fmla="*/ 1519 w 3562"/>
                <a:gd name="T111" fmla="*/ 1588 h 1620"/>
                <a:gd name="T112" fmla="*/ 1393 w 3562"/>
                <a:gd name="T113" fmla="*/ 1456 h 1620"/>
                <a:gd name="T114" fmla="*/ 1266 w 3562"/>
                <a:gd name="T115" fmla="*/ 1324 h 1620"/>
                <a:gd name="T116" fmla="*/ 1208 w 3562"/>
                <a:gd name="T117" fmla="*/ 1340 h 1620"/>
                <a:gd name="T118" fmla="*/ 1129 w 3562"/>
                <a:gd name="T119" fmla="*/ 1493 h 1620"/>
                <a:gd name="T120" fmla="*/ 1113 w 3562"/>
                <a:gd name="T121" fmla="*/ 1567 h 1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62" h="1620">
                  <a:moveTo>
                    <a:pt x="2068" y="886"/>
                  </a:moveTo>
                  <a:lnTo>
                    <a:pt x="2068" y="886"/>
                  </a:lnTo>
                  <a:cubicBezTo>
                    <a:pt x="2068" y="902"/>
                    <a:pt x="2068" y="913"/>
                    <a:pt x="2063" y="923"/>
                  </a:cubicBezTo>
                  <a:cubicBezTo>
                    <a:pt x="2078" y="939"/>
                    <a:pt x="2084" y="950"/>
                    <a:pt x="2100" y="965"/>
                  </a:cubicBezTo>
                  <a:cubicBezTo>
                    <a:pt x="2121" y="965"/>
                    <a:pt x="2121" y="965"/>
                    <a:pt x="2121" y="965"/>
                  </a:cubicBezTo>
                  <a:cubicBezTo>
                    <a:pt x="2131" y="976"/>
                    <a:pt x="2142" y="976"/>
                    <a:pt x="2152" y="976"/>
                  </a:cubicBezTo>
                  <a:cubicBezTo>
                    <a:pt x="2158" y="976"/>
                    <a:pt x="2163" y="971"/>
                    <a:pt x="2173" y="971"/>
                  </a:cubicBezTo>
                  <a:cubicBezTo>
                    <a:pt x="2184" y="971"/>
                    <a:pt x="2189" y="981"/>
                    <a:pt x="2200" y="986"/>
                  </a:cubicBezTo>
                  <a:cubicBezTo>
                    <a:pt x="2210" y="976"/>
                    <a:pt x="2216" y="971"/>
                    <a:pt x="2221" y="960"/>
                  </a:cubicBezTo>
                  <a:cubicBezTo>
                    <a:pt x="2195" y="939"/>
                    <a:pt x="2195" y="918"/>
                    <a:pt x="2173" y="892"/>
                  </a:cubicBezTo>
                  <a:cubicBezTo>
                    <a:pt x="2168" y="881"/>
                    <a:pt x="2163" y="865"/>
                    <a:pt x="2152" y="865"/>
                  </a:cubicBezTo>
                  <a:cubicBezTo>
                    <a:pt x="2142" y="865"/>
                    <a:pt x="2142" y="876"/>
                    <a:pt x="2131" y="881"/>
                  </a:cubicBezTo>
                  <a:cubicBezTo>
                    <a:pt x="2110" y="892"/>
                    <a:pt x="2094" y="886"/>
                    <a:pt x="2068" y="886"/>
                  </a:cubicBezTo>
                  <a:close/>
                  <a:moveTo>
                    <a:pt x="981" y="1530"/>
                  </a:moveTo>
                  <a:lnTo>
                    <a:pt x="981" y="1530"/>
                  </a:lnTo>
                  <a:lnTo>
                    <a:pt x="981" y="1530"/>
                  </a:lnTo>
                  <a:cubicBezTo>
                    <a:pt x="981" y="1519"/>
                    <a:pt x="976" y="1514"/>
                    <a:pt x="971" y="1503"/>
                  </a:cubicBezTo>
                  <a:cubicBezTo>
                    <a:pt x="971" y="1493"/>
                    <a:pt x="971" y="1482"/>
                    <a:pt x="965" y="1477"/>
                  </a:cubicBezTo>
                  <a:cubicBezTo>
                    <a:pt x="960" y="1472"/>
                    <a:pt x="955" y="1472"/>
                    <a:pt x="950" y="1466"/>
                  </a:cubicBezTo>
                  <a:cubicBezTo>
                    <a:pt x="944" y="1466"/>
                    <a:pt x="944" y="1461"/>
                    <a:pt x="939" y="1456"/>
                  </a:cubicBezTo>
                  <a:cubicBezTo>
                    <a:pt x="929" y="1451"/>
                    <a:pt x="918" y="1445"/>
                    <a:pt x="908" y="1445"/>
                  </a:cubicBezTo>
                  <a:cubicBezTo>
                    <a:pt x="902" y="1440"/>
                    <a:pt x="908" y="1435"/>
                    <a:pt x="902" y="1430"/>
                  </a:cubicBezTo>
                  <a:cubicBezTo>
                    <a:pt x="897" y="1430"/>
                    <a:pt x="897" y="1430"/>
                    <a:pt x="897" y="1430"/>
                  </a:cubicBezTo>
                  <a:cubicBezTo>
                    <a:pt x="886" y="1424"/>
                    <a:pt x="876" y="1424"/>
                    <a:pt x="865" y="1419"/>
                  </a:cubicBezTo>
                  <a:cubicBezTo>
                    <a:pt x="855" y="1414"/>
                    <a:pt x="855" y="1403"/>
                    <a:pt x="849" y="1393"/>
                  </a:cubicBezTo>
                  <a:cubicBezTo>
                    <a:pt x="839" y="1387"/>
                    <a:pt x="828" y="1393"/>
                    <a:pt x="818" y="1387"/>
                  </a:cubicBezTo>
                  <a:cubicBezTo>
                    <a:pt x="807" y="1382"/>
                    <a:pt x="802" y="1377"/>
                    <a:pt x="786" y="1371"/>
                  </a:cubicBezTo>
                  <a:cubicBezTo>
                    <a:pt x="781" y="1371"/>
                    <a:pt x="770" y="1371"/>
                    <a:pt x="765" y="1371"/>
                  </a:cubicBezTo>
                  <a:cubicBezTo>
                    <a:pt x="754" y="1366"/>
                    <a:pt x="749" y="1361"/>
                    <a:pt x="749" y="1350"/>
                  </a:cubicBezTo>
                  <a:cubicBezTo>
                    <a:pt x="749" y="1345"/>
                    <a:pt x="749" y="1340"/>
                    <a:pt x="744" y="1340"/>
                  </a:cubicBezTo>
                  <a:cubicBezTo>
                    <a:pt x="739" y="1335"/>
                    <a:pt x="733" y="1340"/>
                    <a:pt x="728" y="1340"/>
                  </a:cubicBezTo>
                  <a:cubicBezTo>
                    <a:pt x="712" y="1335"/>
                    <a:pt x="707" y="1335"/>
                    <a:pt x="697" y="1329"/>
                  </a:cubicBezTo>
                  <a:cubicBezTo>
                    <a:pt x="681" y="1329"/>
                    <a:pt x="675" y="1329"/>
                    <a:pt x="665" y="1324"/>
                  </a:cubicBezTo>
                  <a:cubicBezTo>
                    <a:pt x="649" y="1314"/>
                    <a:pt x="638" y="1314"/>
                    <a:pt x="628" y="1303"/>
                  </a:cubicBezTo>
                  <a:cubicBezTo>
                    <a:pt x="617" y="1298"/>
                    <a:pt x="612" y="1292"/>
                    <a:pt x="612" y="1282"/>
                  </a:cubicBezTo>
                  <a:cubicBezTo>
                    <a:pt x="612" y="1277"/>
                    <a:pt x="612" y="1277"/>
                    <a:pt x="612" y="1277"/>
                  </a:cubicBezTo>
                  <a:cubicBezTo>
                    <a:pt x="612" y="1266"/>
                    <a:pt x="612" y="1261"/>
                    <a:pt x="612" y="1256"/>
                  </a:cubicBezTo>
                  <a:cubicBezTo>
                    <a:pt x="602" y="1256"/>
                    <a:pt x="602" y="1256"/>
                    <a:pt x="602" y="1256"/>
                  </a:cubicBezTo>
                  <a:cubicBezTo>
                    <a:pt x="591" y="1256"/>
                    <a:pt x="580" y="1261"/>
                    <a:pt x="570" y="1261"/>
                  </a:cubicBezTo>
                  <a:cubicBezTo>
                    <a:pt x="554" y="1261"/>
                    <a:pt x="549" y="1256"/>
                    <a:pt x="533" y="1250"/>
                  </a:cubicBezTo>
                  <a:cubicBezTo>
                    <a:pt x="512" y="1240"/>
                    <a:pt x="496" y="1234"/>
                    <a:pt x="475" y="1219"/>
                  </a:cubicBezTo>
                  <a:cubicBezTo>
                    <a:pt x="464" y="1208"/>
                    <a:pt x="454" y="1203"/>
                    <a:pt x="443" y="1197"/>
                  </a:cubicBezTo>
                  <a:cubicBezTo>
                    <a:pt x="433" y="1192"/>
                    <a:pt x="427" y="1187"/>
                    <a:pt x="417" y="1182"/>
                  </a:cubicBezTo>
                  <a:cubicBezTo>
                    <a:pt x="401" y="1176"/>
                    <a:pt x="385" y="1176"/>
                    <a:pt x="369" y="1171"/>
                  </a:cubicBezTo>
                  <a:cubicBezTo>
                    <a:pt x="348" y="1166"/>
                    <a:pt x="332" y="1166"/>
                    <a:pt x="311" y="1160"/>
                  </a:cubicBezTo>
                  <a:cubicBezTo>
                    <a:pt x="306" y="1160"/>
                    <a:pt x="301" y="1160"/>
                    <a:pt x="296" y="1160"/>
                  </a:cubicBezTo>
                  <a:cubicBezTo>
                    <a:pt x="285" y="1150"/>
                    <a:pt x="280" y="1139"/>
                    <a:pt x="280" y="1124"/>
                  </a:cubicBezTo>
                  <a:cubicBezTo>
                    <a:pt x="280" y="1108"/>
                    <a:pt x="280" y="1097"/>
                    <a:pt x="275" y="1081"/>
                  </a:cubicBezTo>
                  <a:cubicBezTo>
                    <a:pt x="275" y="1071"/>
                    <a:pt x="275" y="1060"/>
                    <a:pt x="269" y="1050"/>
                  </a:cubicBezTo>
                  <a:cubicBezTo>
                    <a:pt x="264" y="1045"/>
                    <a:pt x="259" y="1045"/>
                    <a:pt x="253" y="1039"/>
                  </a:cubicBezTo>
                  <a:cubicBezTo>
                    <a:pt x="253" y="1034"/>
                    <a:pt x="253" y="1034"/>
                    <a:pt x="248" y="1029"/>
                  </a:cubicBezTo>
                  <a:cubicBezTo>
                    <a:pt x="238" y="1039"/>
                    <a:pt x="238" y="1050"/>
                    <a:pt x="227" y="1060"/>
                  </a:cubicBezTo>
                  <a:cubicBezTo>
                    <a:pt x="222" y="1066"/>
                    <a:pt x="222" y="1066"/>
                    <a:pt x="217" y="1071"/>
                  </a:cubicBezTo>
                  <a:cubicBezTo>
                    <a:pt x="211" y="1071"/>
                    <a:pt x="206" y="1076"/>
                    <a:pt x="195" y="1076"/>
                  </a:cubicBezTo>
                  <a:cubicBezTo>
                    <a:pt x="185" y="1076"/>
                    <a:pt x="180" y="1071"/>
                    <a:pt x="169" y="1066"/>
                  </a:cubicBezTo>
                  <a:cubicBezTo>
                    <a:pt x="158" y="1066"/>
                    <a:pt x="148" y="1066"/>
                    <a:pt x="132" y="1060"/>
                  </a:cubicBezTo>
                  <a:cubicBezTo>
                    <a:pt x="127" y="1055"/>
                    <a:pt x="121" y="1055"/>
                    <a:pt x="116" y="1055"/>
                  </a:cubicBezTo>
                  <a:cubicBezTo>
                    <a:pt x="106" y="1050"/>
                    <a:pt x="100" y="1039"/>
                    <a:pt x="95" y="1029"/>
                  </a:cubicBezTo>
                  <a:cubicBezTo>
                    <a:pt x="85" y="1023"/>
                    <a:pt x="79" y="1018"/>
                    <a:pt x="74" y="1008"/>
                  </a:cubicBezTo>
                  <a:cubicBezTo>
                    <a:pt x="64" y="1013"/>
                    <a:pt x="58" y="1018"/>
                    <a:pt x="48" y="1029"/>
                  </a:cubicBezTo>
                  <a:cubicBezTo>
                    <a:pt x="42" y="1029"/>
                    <a:pt x="42" y="1039"/>
                    <a:pt x="37" y="1039"/>
                  </a:cubicBezTo>
                  <a:cubicBezTo>
                    <a:pt x="27" y="1039"/>
                    <a:pt x="21" y="1029"/>
                    <a:pt x="21" y="1023"/>
                  </a:cubicBezTo>
                  <a:cubicBezTo>
                    <a:pt x="16" y="1013"/>
                    <a:pt x="16" y="1008"/>
                    <a:pt x="6" y="997"/>
                  </a:cubicBezTo>
                  <a:lnTo>
                    <a:pt x="6" y="997"/>
                  </a:lnTo>
                  <a:cubicBezTo>
                    <a:pt x="11" y="981"/>
                    <a:pt x="21" y="981"/>
                    <a:pt x="32" y="971"/>
                  </a:cubicBezTo>
                  <a:cubicBezTo>
                    <a:pt x="37" y="960"/>
                    <a:pt x="42" y="955"/>
                    <a:pt x="42" y="950"/>
                  </a:cubicBezTo>
                  <a:cubicBezTo>
                    <a:pt x="42" y="934"/>
                    <a:pt x="37" y="928"/>
                    <a:pt x="27" y="918"/>
                  </a:cubicBezTo>
                  <a:cubicBezTo>
                    <a:pt x="21" y="913"/>
                    <a:pt x="21" y="907"/>
                    <a:pt x="16" y="902"/>
                  </a:cubicBezTo>
                  <a:cubicBezTo>
                    <a:pt x="11" y="902"/>
                    <a:pt x="6" y="902"/>
                    <a:pt x="6" y="897"/>
                  </a:cubicBezTo>
                  <a:cubicBezTo>
                    <a:pt x="6" y="886"/>
                    <a:pt x="11" y="881"/>
                    <a:pt x="11" y="871"/>
                  </a:cubicBezTo>
                  <a:cubicBezTo>
                    <a:pt x="11" y="860"/>
                    <a:pt x="0" y="849"/>
                    <a:pt x="0" y="834"/>
                  </a:cubicBezTo>
                  <a:cubicBezTo>
                    <a:pt x="0" y="828"/>
                    <a:pt x="6" y="828"/>
                    <a:pt x="11" y="823"/>
                  </a:cubicBezTo>
                  <a:cubicBezTo>
                    <a:pt x="16" y="812"/>
                    <a:pt x="16" y="802"/>
                    <a:pt x="21" y="786"/>
                  </a:cubicBezTo>
                  <a:cubicBezTo>
                    <a:pt x="32" y="775"/>
                    <a:pt x="37" y="770"/>
                    <a:pt x="48" y="765"/>
                  </a:cubicBezTo>
                  <a:cubicBezTo>
                    <a:pt x="53" y="760"/>
                    <a:pt x="64" y="754"/>
                    <a:pt x="64" y="744"/>
                  </a:cubicBezTo>
                  <a:cubicBezTo>
                    <a:pt x="64" y="707"/>
                    <a:pt x="64" y="707"/>
                    <a:pt x="64" y="707"/>
                  </a:cubicBezTo>
                  <a:cubicBezTo>
                    <a:pt x="64" y="691"/>
                    <a:pt x="64" y="686"/>
                    <a:pt x="58" y="670"/>
                  </a:cubicBezTo>
                  <a:cubicBezTo>
                    <a:pt x="58" y="665"/>
                    <a:pt x="64" y="665"/>
                    <a:pt x="58" y="654"/>
                  </a:cubicBezTo>
                  <a:cubicBezTo>
                    <a:pt x="58" y="638"/>
                    <a:pt x="53" y="633"/>
                    <a:pt x="53" y="617"/>
                  </a:cubicBezTo>
                  <a:cubicBezTo>
                    <a:pt x="53" y="607"/>
                    <a:pt x="53" y="601"/>
                    <a:pt x="53" y="596"/>
                  </a:cubicBezTo>
                  <a:cubicBezTo>
                    <a:pt x="58" y="586"/>
                    <a:pt x="53" y="580"/>
                    <a:pt x="58" y="575"/>
                  </a:cubicBezTo>
                  <a:cubicBezTo>
                    <a:pt x="58" y="570"/>
                    <a:pt x="64" y="565"/>
                    <a:pt x="64" y="559"/>
                  </a:cubicBezTo>
                  <a:cubicBezTo>
                    <a:pt x="69" y="543"/>
                    <a:pt x="69" y="533"/>
                    <a:pt x="74" y="517"/>
                  </a:cubicBezTo>
                  <a:cubicBezTo>
                    <a:pt x="79" y="522"/>
                    <a:pt x="85" y="522"/>
                    <a:pt x="90" y="533"/>
                  </a:cubicBezTo>
                  <a:cubicBezTo>
                    <a:pt x="100" y="538"/>
                    <a:pt x="106" y="538"/>
                    <a:pt x="111" y="543"/>
                  </a:cubicBezTo>
                  <a:cubicBezTo>
                    <a:pt x="127" y="554"/>
                    <a:pt x="137" y="565"/>
                    <a:pt x="153" y="565"/>
                  </a:cubicBezTo>
                  <a:cubicBezTo>
                    <a:pt x="169" y="565"/>
                    <a:pt x="174" y="559"/>
                    <a:pt x="185" y="554"/>
                  </a:cubicBezTo>
                  <a:cubicBezTo>
                    <a:pt x="195" y="543"/>
                    <a:pt x="201" y="538"/>
                    <a:pt x="217" y="533"/>
                  </a:cubicBezTo>
                  <a:cubicBezTo>
                    <a:pt x="232" y="533"/>
                    <a:pt x="238" y="522"/>
                    <a:pt x="248" y="512"/>
                  </a:cubicBezTo>
                  <a:cubicBezTo>
                    <a:pt x="253" y="506"/>
                    <a:pt x="259" y="506"/>
                    <a:pt x="264" y="501"/>
                  </a:cubicBezTo>
                  <a:cubicBezTo>
                    <a:pt x="269" y="496"/>
                    <a:pt x="269" y="496"/>
                    <a:pt x="275" y="496"/>
                  </a:cubicBezTo>
                  <a:cubicBezTo>
                    <a:pt x="296" y="496"/>
                    <a:pt x="311" y="501"/>
                    <a:pt x="327" y="501"/>
                  </a:cubicBezTo>
                  <a:cubicBezTo>
                    <a:pt x="343" y="501"/>
                    <a:pt x="354" y="501"/>
                    <a:pt x="369" y="501"/>
                  </a:cubicBezTo>
                  <a:cubicBezTo>
                    <a:pt x="369" y="454"/>
                    <a:pt x="369" y="454"/>
                    <a:pt x="369" y="454"/>
                  </a:cubicBezTo>
                  <a:cubicBezTo>
                    <a:pt x="369" y="443"/>
                    <a:pt x="369" y="443"/>
                    <a:pt x="375" y="438"/>
                  </a:cubicBezTo>
                  <a:cubicBezTo>
                    <a:pt x="380" y="433"/>
                    <a:pt x="385" y="433"/>
                    <a:pt x="391" y="427"/>
                  </a:cubicBezTo>
                  <a:cubicBezTo>
                    <a:pt x="401" y="422"/>
                    <a:pt x="396" y="406"/>
                    <a:pt x="401" y="396"/>
                  </a:cubicBezTo>
                  <a:cubicBezTo>
                    <a:pt x="406" y="385"/>
                    <a:pt x="417" y="391"/>
                    <a:pt x="422" y="385"/>
                  </a:cubicBezTo>
                  <a:cubicBezTo>
                    <a:pt x="433" y="380"/>
                    <a:pt x="438" y="375"/>
                    <a:pt x="443" y="369"/>
                  </a:cubicBezTo>
                  <a:cubicBezTo>
                    <a:pt x="454" y="364"/>
                    <a:pt x="454" y="364"/>
                    <a:pt x="459" y="359"/>
                  </a:cubicBezTo>
                  <a:cubicBezTo>
                    <a:pt x="475" y="338"/>
                    <a:pt x="486" y="332"/>
                    <a:pt x="501" y="322"/>
                  </a:cubicBezTo>
                  <a:cubicBezTo>
                    <a:pt x="507" y="317"/>
                    <a:pt x="512" y="317"/>
                    <a:pt x="517" y="311"/>
                  </a:cubicBezTo>
                  <a:cubicBezTo>
                    <a:pt x="533" y="295"/>
                    <a:pt x="538" y="290"/>
                    <a:pt x="554" y="285"/>
                  </a:cubicBezTo>
                  <a:cubicBezTo>
                    <a:pt x="559" y="280"/>
                    <a:pt x="565" y="274"/>
                    <a:pt x="575" y="269"/>
                  </a:cubicBezTo>
                  <a:cubicBezTo>
                    <a:pt x="596" y="259"/>
                    <a:pt x="607" y="253"/>
                    <a:pt x="628" y="243"/>
                  </a:cubicBezTo>
                  <a:cubicBezTo>
                    <a:pt x="644" y="232"/>
                    <a:pt x="649" y="232"/>
                    <a:pt x="665" y="227"/>
                  </a:cubicBezTo>
                  <a:cubicBezTo>
                    <a:pt x="670" y="227"/>
                    <a:pt x="675" y="222"/>
                    <a:pt x="681" y="222"/>
                  </a:cubicBezTo>
                  <a:cubicBezTo>
                    <a:pt x="681" y="216"/>
                    <a:pt x="686" y="216"/>
                    <a:pt x="686" y="211"/>
                  </a:cubicBezTo>
                  <a:cubicBezTo>
                    <a:pt x="686" y="206"/>
                    <a:pt x="681" y="206"/>
                    <a:pt x="681" y="201"/>
                  </a:cubicBezTo>
                  <a:cubicBezTo>
                    <a:pt x="675" y="195"/>
                    <a:pt x="675" y="185"/>
                    <a:pt x="675" y="180"/>
                  </a:cubicBezTo>
                  <a:cubicBezTo>
                    <a:pt x="675" y="164"/>
                    <a:pt x="675" y="158"/>
                    <a:pt x="681" y="148"/>
                  </a:cubicBezTo>
                  <a:cubicBezTo>
                    <a:pt x="686" y="132"/>
                    <a:pt x="702" y="132"/>
                    <a:pt x="707" y="121"/>
                  </a:cubicBezTo>
                  <a:cubicBezTo>
                    <a:pt x="707" y="111"/>
                    <a:pt x="707" y="106"/>
                    <a:pt x="712" y="100"/>
                  </a:cubicBezTo>
                  <a:cubicBezTo>
                    <a:pt x="712" y="85"/>
                    <a:pt x="718" y="79"/>
                    <a:pt x="718" y="63"/>
                  </a:cubicBezTo>
                  <a:cubicBezTo>
                    <a:pt x="718" y="11"/>
                    <a:pt x="718" y="11"/>
                    <a:pt x="718" y="11"/>
                  </a:cubicBezTo>
                  <a:cubicBezTo>
                    <a:pt x="718" y="6"/>
                    <a:pt x="718" y="6"/>
                    <a:pt x="723" y="0"/>
                  </a:cubicBezTo>
                  <a:lnTo>
                    <a:pt x="723" y="0"/>
                  </a:lnTo>
                  <a:cubicBezTo>
                    <a:pt x="744" y="11"/>
                    <a:pt x="765" y="21"/>
                    <a:pt x="797" y="37"/>
                  </a:cubicBezTo>
                  <a:cubicBezTo>
                    <a:pt x="828" y="58"/>
                    <a:pt x="855" y="58"/>
                    <a:pt x="892" y="74"/>
                  </a:cubicBezTo>
                  <a:cubicBezTo>
                    <a:pt x="913" y="90"/>
                    <a:pt x="918" y="106"/>
                    <a:pt x="939" y="116"/>
                  </a:cubicBezTo>
                  <a:cubicBezTo>
                    <a:pt x="965" y="132"/>
                    <a:pt x="987" y="127"/>
                    <a:pt x="1013" y="143"/>
                  </a:cubicBezTo>
                  <a:cubicBezTo>
                    <a:pt x="1045" y="158"/>
                    <a:pt x="1045" y="190"/>
                    <a:pt x="1055" y="222"/>
                  </a:cubicBezTo>
                  <a:cubicBezTo>
                    <a:pt x="1060" y="238"/>
                    <a:pt x="1071" y="243"/>
                    <a:pt x="1071" y="259"/>
                  </a:cubicBezTo>
                  <a:cubicBezTo>
                    <a:pt x="1071" y="269"/>
                    <a:pt x="1066" y="274"/>
                    <a:pt x="1066" y="285"/>
                  </a:cubicBezTo>
                  <a:cubicBezTo>
                    <a:pt x="1066" y="295"/>
                    <a:pt x="1066" y="295"/>
                    <a:pt x="1066" y="295"/>
                  </a:cubicBezTo>
                  <a:cubicBezTo>
                    <a:pt x="1071" y="295"/>
                    <a:pt x="1071" y="295"/>
                    <a:pt x="1076" y="295"/>
                  </a:cubicBezTo>
                  <a:cubicBezTo>
                    <a:pt x="1087" y="295"/>
                    <a:pt x="1092" y="290"/>
                    <a:pt x="1103" y="290"/>
                  </a:cubicBezTo>
                  <a:cubicBezTo>
                    <a:pt x="1097" y="280"/>
                    <a:pt x="1092" y="274"/>
                    <a:pt x="1092" y="259"/>
                  </a:cubicBezTo>
                  <a:cubicBezTo>
                    <a:pt x="1092" y="248"/>
                    <a:pt x="1092" y="248"/>
                    <a:pt x="1092" y="248"/>
                  </a:cubicBezTo>
                  <a:cubicBezTo>
                    <a:pt x="1097" y="248"/>
                    <a:pt x="1097" y="248"/>
                    <a:pt x="1097" y="248"/>
                  </a:cubicBezTo>
                  <a:cubicBezTo>
                    <a:pt x="1129" y="248"/>
                    <a:pt x="1145" y="259"/>
                    <a:pt x="1166" y="274"/>
                  </a:cubicBezTo>
                  <a:cubicBezTo>
                    <a:pt x="1182" y="280"/>
                    <a:pt x="1187" y="285"/>
                    <a:pt x="1203" y="285"/>
                  </a:cubicBezTo>
                  <a:cubicBezTo>
                    <a:pt x="1213" y="290"/>
                    <a:pt x="1224" y="285"/>
                    <a:pt x="1224" y="295"/>
                  </a:cubicBezTo>
                  <a:cubicBezTo>
                    <a:pt x="1224" y="306"/>
                    <a:pt x="1219" y="311"/>
                    <a:pt x="1213" y="322"/>
                  </a:cubicBezTo>
                  <a:cubicBezTo>
                    <a:pt x="1240" y="332"/>
                    <a:pt x="1250" y="338"/>
                    <a:pt x="1277" y="338"/>
                  </a:cubicBezTo>
                  <a:cubicBezTo>
                    <a:pt x="1293" y="338"/>
                    <a:pt x="1293" y="338"/>
                    <a:pt x="1293" y="338"/>
                  </a:cubicBezTo>
                  <a:cubicBezTo>
                    <a:pt x="1293" y="322"/>
                    <a:pt x="1293" y="322"/>
                    <a:pt x="1293" y="322"/>
                  </a:cubicBezTo>
                  <a:cubicBezTo>
                    <a:pt x="1293" y="317"/>
                    <a:pt x="1293" y="311"/>
                    <a:pt x="1293" y="306"/>
                  </a:cubicBezTo>
                  <a:cubicBezTo>
                    <a:pt x="1293" y="301"/>
                    <a:pt x="1293" y="295"/>
                    <a:pt x="1293" y="285"/>
                  </a:cubicBezTo>
                  <a:cubicBezTo>
                    <a:pt x="1335" y="280"/>
                    <a:pt x="1361" y="269"/>
                    <a:pt x="1408" y="264"/>
                  </a:cubicBezTo>
                  <a:lnTo>
                    <a:pt x="1408" y="259"/>
                  </a:lnTo>
                  <a:cubicBezTo>
                    <a:pt x="1408" y="253"/>
                    <a:pt x="1408" y="253"/>
                    <a:pt x="1408" y="248"/>
                  </a:cubicBezTo>
                  <a:cubicBezTo>
                    <a:pt x="1408" y="243"/>
                    <a:pt x="1408" y="243"/>
                    <a:pt x="1408" y="238"/>
                  </a:cubicBezTo>
                  <a:cubicBezTo>
                    <a:pt x="1424" y="243"/>
                    <a:pt x="1435" y="243"/>
                    <a:pt x="1451" y="243"/>
                  </a:cubicBezTo>
                  <a:cubicBezTo>
                    <a:pt x="1488" y="243"/>
                    <a:pt x="1488" y="243"/>
                    <a:pt x="1488" y="243"/>
                  </a:cubicBezTo>
                  <a:cubicBezTo>
                    <a:pt x="1488" y="264"/>
                    <a:pt x="1493" y="274"/>
                    <a:pt x="1493" y="295"/>
                  </a:cubicBezTo>
                  <a:cubicBezTo>
                    <a:pt x="1498" y="295"/>
                    <a:pt x="1498" y="295"/>
                    <a:pt x="1498" y="295"/>
                  </a:cubicBezTo>
                  <a:cubicBezTo>
                    <a:pt x="1514" y="295"/>
                    <a:pt x="1514" y="280"/>
                    <a:pt x="1525" y="274"/>
                  </a:cubicBezTo>
                  <a:cubicBezTo>
                    <a:pt x="1519" y="264"/>
                    <a:pt x="1519" y="259"/>
                    <a:pt x="1519" y="243"/>
                  </a:cubicBezTo>
                  <a:cubicBezTo>
                    <a:pt x="1525" y="248"/>
                    <a:pt x="1525" y="248"/>
                    <a:pt x="1525" y="248"/>
                  </a:cubicBezTo>
                  <a:cubicBezTo>
                    <a:pt x="1546" y="232"/>
                    <a:pt x="1546" y="201"/>
                    <a:pt x="1572" y="201"/>
                  </a:cubicBezTo>
                  <a:cubicBezTo>
                    <a:pt x="1593" y="201"/>
                    <a:pt x="1609" y="216"/>
                    <a:pt x="1630" y="227"/>
                  </a:cubicBezTo>
                  <a:cubicBezTo>
                    <a:pt x="1662" y="232"/>
                    <a:pt x="1683" y="243"/>
                    <a:pt x="1699" y="269"/>
                  </a:cubicBezTo>
                  <a:cubicBezTo>
                    <a:pt x="1704" y="248"/>
                    <a:pt x="1699" y="227"/>
                    <a:pt x="1714" y="216"/>
                  </a:cubicBezTo>
                  <a:cubicBezTo>
                    <a:pt x="1725" y="222"/>
                    <a:pt x="1725" y="222"/>
                    <a:pt x="1725" y="222"/>
                  </a:cubicBezTo>
                  <a:cubicBezTo>
                    <a:pt x="1730" y="211"/>
                    <a:pt x="1736" y="211"/>
                    <a:pt x="1741" y="201"/>
                  </a:cubicBezTo>
                  <a:cubicBezTo>
                    <a:pt x="1767" y="206"/>
                    <a:pt x="1773" y="232"/>
                    <a:pt x="1799" y="243"/>
                  </a:cubicBezTo>
                  <a:cubicBezTo>
                    <a:pt x="1825" y="253"/>
                    <a:pt x="1857" y="264"/>
                    <a:pt x="1857" y="290"/>
                  </a:cubicBezTo>
                  <a:cubicBezTo>
                    <a:pt x="1857" y="311"/>
                    <a:pt x="1846" y="317"/>
                    <a:pt x="1836" y="332"/>
                  </a:cubicBezTo>
                  <a:cubicBezTo>
                    <a:pt x="1846" y="338"/>
                    <a:pt x="1852" y="338"/>
                    <a:pt x="1862" y="338"/>
                  </a:cubicBezTo>
                  <a:cubicBezTo>
                    <a:pt x="1889" y="338"/>
                    <a:pt x="1889" y="338"/>
                    <a:pt x="1889" y="338"/>
                  </a:cubicBezTo>
                  <a:cubicBezTo>
                    <a:pt x="1899" y="338"/>
                    <a:pt x="1904" y="338"/>
                    <a:pt x="1915" y="338"/>
                  </a:cubicBezTo>
                  <a:cubicBezTo>
                    <a:pt x="1925" y="338"/>
                    <a:pt x="1936" y="332"/>
                    <a:pt x="1947" y="332"/>
                  </a:cubicBezTo>
                  <a:cubicBezTo>
                    <a:pt x="1978" y="332"/>
                    <a:pt x="1978" y="332"/>
                    <a:pt x="1978" y="332"/>
                  </a:cubicBezTo>
                  <a:cubicBezTo>
                    <a:pt x="1999" y="348"/>
                    <a:pt x="1994" y="369"/>
                    <a:pt x="2010" y="396"/>
                  </a:cubicBezTo>
                  <a:cubicBezTo>
                    <a:pt x="2031" y="422"/>
                    <a:pt x="2052" y="438"/>
                    <a:pt x="2052" y="470"/>
                  </a:cubicBezTo>
                  <a:cubicBezTo>
                    <a:pt x="2052" y="480"/>
                    <a:pt x="2041" y="480"/>
                    <a:pt x="2031" y="485"/>
                  </a:cubicBezTo>
                  <a:cubicBezTo>
                    <a:pt x="2015" y="501"/>
                    <a:pt x="2010" y="517"/>
                    <a:pt x="1994" y="538"/>
                  </a:cubicBezTo>
                  <a:cubicBezTo>
                    <a:pt x="1984" y="559"/>
                    <a:pt x="1962" y="565"/>
                    <a:pt x="1962" y="586"/>
                  </a:cubicBezTo>
                  <a:cubicBezTo>
                    <a:pt x="1962" y="591"/>
                    <a:pt x="1968" y="591"/>
                    <a:pt x="1968" y="601"/>
                  </a:cubicBezTo>
                  <a:cubicBezTo>
                    <a:pt x="1968" y="623"/>
                    <a:pt x="1947" y="633"/>
                    <a:pt x="1925" y="649"/>
                  </a:cubicBezTo>
                  <a:cubicBezTo>
                    <a:pt x="1910" y="665"/>
                    <a:pt x="1904" y="681"/>
                    <a:pt x="1889" y="681"/>
                  </a:cubicBezTo>
                  <a:cubicBezTo>
                    <a:pt x="1883" y="681"/>
                    <a:pt x="1878" y="681"/>
                    <a:pt x="1873" y="675"/>
                  </a:cubicBezTo>
                  <a:cubicBezTo>
                    <a:pt x="1878" y="670"/>
                    <a:pt x="1883" y="665"/>
                    <a:pt x="1883" y="660"/>
                  </a:cubicBezTo>
                  <a:cubicBezTo>
                    <a:pt x="1883" y="644"/>
                    <a:pt x="1867" y="638"/>
                    <a:pt x="1857" y="633"/>
                  </a:cubicBezTo>
                  <a:cubicBezTo>
                    <a:pt x="1836" y="617"/>
                    <a:pt x="1825" y="607"/>
                    <a:pt x="1799" y="607"/>
                  </a:cubicBezTo>
                  <a:cubicBezTo>
                    <a:pt x="1783" y="607"/>
                    <a:pt x="1762" y="601"/>
                    <a:pt x="1751" y="617"/>
                  </a:cubicBezTo>
                  <a:cubicBezTo>
                    <a:pt x="1762" y="623"/>
                    <a:pt x="1767" y="628"/>
                    <a:pt x="1778" y="628"/>
                  </a:cubicBezTo>
                  <a:cubicBezTo>
                    <a:pt x="1783" y="628"/>
                    <a:pt x="1783" y="633"/>
                    <a:pt x="1783" y="633"/>
                  </a:cubicBezTo>
                  <a:cubicBezTo>
                    <a:pt x="1783" y="644"/>
                    <a:pt x="1767" y="638"/>
                    <a:pt x="1757" y="638"/>
                  </a:cubicBezTo>
                  <a:cubicBezTo>
                    <a:pt x="1746" y="644"/>
                    <a:pt x="1730" y="644"/>
                    <a:pt x="1730" y="660"/>
                  </a:cubicBezTo>
                  <a:cubicBezTo>
                    <a:pt x="1730" y="665"/>
                    <a:pt x="1736" y="665"/>
                    <a:pt x="1741" y="670"/>
                  </a:cubicBezTo>
                  <a:cubicBezTo>
                    <a:pt x="1746" y="675"/>
                    <a:pt x="1746" y="686"/>
                    <a:pt x="1746" y="691"/>
                  </a:cubicBezTo>
                  <a:lnTo>
                    <a:pt x="1751" y="696"/>
                  </a:lnTo>
                  <a:cubicBezTo>
                    <a:pt x="1762" y="696"/>
                    <a:pt x="1762" y="691"/>
                    <a:pt x="1773" y="691"/>
                  </a:cubicBezTo>
                  <a:cubicBezTo>
                    <a:pt x="1778" y="691"/>
                    <a:pt x="1778" y="696"/>
                    <a:pt x="1778" y="702"/>
                  </a:cubicBezTo>
                  <a:cubicBezTo>
                    <a:pt x="1778" y="739"/>
                    <a:pt x="1778" y="739"/>
                    <a:pt x="1778" y="739"/>
                  </a:cubicBezTo>
                  <a:cubicBezTo>
                    <a:pt x="1778" y="739"/>
                    <a:pt x="1778" y="739"/>
                    <a:pt x="1783" y="739"/>
                  </a:cubicBezTo>
                  <a:cubicBezTo>
                    <a:pt x="1804" y="739"/>
                    <a:pt x="1794" y="696"/>
                    <a:pt x="1815" y="696"/>
                  </a:cubicBezTo>
                  <a:cubicBezTo>
                    <a:pt x="1820" y="696"/>
                    <a:pt x="1820" y="702"/>
                    <a:pt x="1825" y="702"/>
                  </a:cubicBezTo>
                  <a:cubicBezTo>
                    <a:pt x="1830" y="702"/>
                    <a:pt x="1836" y="691"/>
                    <a:pt x="1841" y="691"/>
                  </a:cubicBezTo>
                  <a:cubicBezTo>
                    <a:pt x="1852" y="691"/>
                    <a:pt x="1852" y="712"/>
                    <a:pt x="1862" y="712"/>
                  </a:cubicBezTo>
                  <a:cubicBezTo>
                    <a:pt x="1883" y="712"/>
                    <a:pt x="1894" y="691"/>
                    <a:pt x="1915" y="691"/>
                  </a:cubicBezTo>
                  <a:cubicBezTo>
                    <a:pt x="1941" y="691"/>
                    <a:pt x="1957" y="702"/>
                    <a:pt x="1984" y="712"/>
                  </a:cubicBezTo>
                  <a:cubicBezTo>
                    <a:pt x="1989" y="712"/>
                    <a:pt x="1989" y="723"/>
                    <a:pt x="1999" y="728"/>
                  </a:cubicBezTo>
                  <a:cubicBezTo>
                    <a:pt x="2026" y="733"/>
                    <a:pt x="2031" y="744"/>
                    <a:pt x="2047" y="765"/>
                  </a:cubicBezTo>
                  <a:cubicBezTo>
                    <a:pt x="2068" y="781"/>
                    <a:pt x="2078" y="797"/>
                    <a:pt x="2084" y="823"/>
                  </a:cubicBezTo>
                  <a:cubicBezTo>
                    <a:pt x="2084" y="834"/>
                    <a:pt x="2089" y="839"/>
                    <a:pt x="2089" y="855"/>
                  </a:cubicBezTo>
                  <a:cubicBezTo>
                    <a:pt x="2089" y="860"/>
                    <a:pt x="2089" y="860"/>
                    <a:pt x="2089" y="860"/>
                  </a:cubicBezTo>
                  <a:cubicBezTo>
                    <a:pt x="2078" y="860"/>
                    <a:pt x="2078" y="860"/>
                    <a:pt x="2078" y="860"/>
                  </a:cubicBezTo>
                  <a:cubicBezTo>
                    <a:pt x="2052" y="860"/>
                    <a:pt x="2041" y="839"/>
                    <a:pt x="2026" y="818"/>
                  </a:cubicBezTo>
                  <a:cubicBezTo>
                    <a:pt x="2005" y="781"/>
                    <a:pt x="1984" y="760"/>
                    <a:pt x="1941" y="749"/>
                  </a:cubicBezTo>
                  <a:lnTo>
                    <a:pt x="1941" y="749"/>
                  </a:lnTo>
                  <a:cubicBezTo>
                    <a:pt x="1941" y="760"/>
                    <a:pt x="1947" y="765"/>
                    <a:pt x="1947" y="770"/>
                  </a:cubicBezTo>
                  <a:cubicBezTo>
                    <a:pt x="1947" y="770"/>
                    <a:pt x="1947" y="775"/>
                    <a:pt x="1941" y="775"/>
                  </a:cubicBezTo>
                  <a:cubicBezTo>
                    <a:pt x="1925" y="775"/>
                    <a:pt x="1920" y="744"/>
                    <a:pt x="1904" y="744"/>
                  </a:cubicBezTo>
                  <a:cubicBezTo>
                    <a:pt x="1899" y="744"/>
                    <a:pt x="1894" y="749"/>
                    <a:pt x="1889" y="749"/>
                  </a:cubicBezTo>
                  <a:cubicBezTo>
                    <a:pt x="1894" y="754"/>
                    <a:pt x="1899" y="760"/>
                    <a:pt x="1899" y="765"/>
                  </a:cubicBezTo>
                  <a:cubicBezTo>
                    <a:pt x="1899" y="775"/>
                    <a:pt x="1889" y="781"/>
                    <a:pt x="1878" y="781"/>
                  </a:cubicBezTo>
                  <a:cubicBezTo>
                    <a:pt x="1867" y="781"/>
                    <a:pt x="1862" y="775"/>
                    <a:pt x="1857" y="770"/>
                  </a:cubicBezTo>
                  <a:cubicBezTo>
                    <a:pt x="1846" y="781"/>
                    <a:pt x="1836" y="786"/>
                    <a:pt x="1820" y="797"/>
                  </a:cubicBezTo>
                  <a:cubicBezTo>
                    <a:pt x="1820" y="786"/>
                    <a:pt x="1820" y="775"/>
                    <a:pt x="1815" y="765"/>
                  </a:cubicBezTo>
                  <a:cubicBezTo>
                    <a:pt x="1788" y="775"/>
                    <a:pt x="1773" y="786"/>
                    <a:pt x="1746" y="797"/>
                  </a:cubicBezTo>
                  <a:cubicBezTo>
                    <a:pt x="1746" y="791"/>
                    <a:pt x="1746" y="791"/>
                    <a:pt x="1746" y="791"/>
                  </a:cubicBezTo>
                  <a:cubicBezTo>
                    <a:pt x="1746" y="775"/>
                    <a:pt x="1757" y="770"/>
                    <a:pt x="1762" y="765"/>
                  </a:cubicBezTo>
                  <a:cubicBezTo>
                    <a:pt x="1762" y="760"/>
                    <a:pt x="1757" y="760"/>
                    <a:pt x="1757" y="760"/>
                  </a:cubicBezTo>
                  <a:cubicBezTo>
                    <a:pt x="1746" y="760"/>
                    <a:pt x="1741" y="770"/>
                    <a:pt x="1730" y="775"/>
                  </a:cubicBezTo>
                  <a:cubicBezTo>
                    <a:pt x="1725" y="770"/>
                    <a:pt x="1720" y="765"/>
                    <a:pt x="1714" y="765"/>
                  </a:cubicBezTo>
                  <a:cubicBezTo>
                    <a:pt x="1704" y="765"/>
                    <a:pt x="1693" y="770"/>
                    <a:pt x="1693" y="781"/>
                  </a:cubicBezTo>
                  <a:cubicBezTo>
                    <a:pt x="1693" y="797"/>
                    <a:pt x="1709" y="802"/>
                    <a:pt x="1709" y="818"/>
                  </a:cubicBezTo>
                  <a:cubicBezTo>
                    <a:pt x="1709" y="839"/>
                    <a:pt x="1683" y="844"/>
                    <a:pt x="1683" y="865"/>
                  </a:cubicBezTo>
                  <a:cubicBezTo>
                    <a:pt x="1683" y="871"/>
                    <a:pt x="1693" y="876"/>
                    <a:pt x="1693" y="881"/>
                  </a:cubicBezTo>
                  <a:cubicBezTo>
                    <a:pt x="1693" y="897"/>
                    <a:pt x="1688" y="907"/>
                    <a:pt x="1688" y="923"/>
                  </a:cubicBezTo>
                  <a:cubicBezTo>
                    <a:pt x="1688" y="944"/>
                    <a:pt x="1688" y="944"/>
                    <a:pt x="1688" y="944"/>
                  </a:cubicBezTo>
                  <a:lnTo>
                    <a:pt x="1688" y="944"/>
                  </a:lnTo>
                  <a:cubicBezTo>
                    <a:pt x="1683" y="950"/>
                    <a:pt x="1683" y="955"/>
                    <a:pt x="1683" y="960"/>
                  </a:cubicBezTo>
                  <a:cubicBezTo>
                    <a:pt x="1683" y="965"/>
                    <a:pt x="1688" y="971"/>
                    <a:pt x="1688" y="976"/>
                  </a:cubicBezTo>
                  <a:cubicBezTo>
                    <a:pt x="1693" y="992"/>
                    <a:pt x="1683" y="1002"/>
                    <a:pt x="1693" y="1008"/>
                  </a:cubicBezTo>
                  <a:cubicBezTo>
                    <a:pt x="1704" y="1023"/>
                    <a:pt x="1720" y="1018"/>
                    <a:pt x="1741" y="1029"/>
                  </a:cubicBezTo>
                  <a:cubicBezTo>
                    <a:pt x="1751" y="1034"/>
                    <a:pt x="1762" y="1039"/>
                    <a:pt x="1778" y="1050"/>
                  </a:cubicBezTo>
                  <a:cubicBezTo>
                    <a:pt x="1783" y="1050"/>
                    <a:pt x="1788" y="1060"/>
                    <a:pt x="1794" y="1060"/>
                  </a:cubicBezTo>
                  <a:cubicBezTo>
                    <a:pt x="1804" y="1060"/>
                    <a:pt x="1809" y="1050"/>
                    <a:pt x="1820" y="1045"/>
                  </a:cubicBezTo>
                  <a:cubicBezTo>
                    <a:pt x="1830" y="1039"/>
                    <a:pt x="1846" y="1039"/>
                    <a:pt x="1846" y="1029"/>
                  </a:cubicBezTo>
                  <a:cubicBezTo>
                    <a:pt x="1846" y="1023"/>
                    <a:pt x="1841" y="1018"/>
                    <a:pt x="1841" y="1013"/>
                  </a:cubicBezTo>
                  <a:cubicBezTo>
                    <a:pt x="1841" y="992"/>
                    <a:pt x="1867" y="986"/>
                    <a:pt x="1883" y="965"/>
                  </a:cubicBezTo>
                  <a:cubicBezTo>
                    <a:pt x="1889" y="955"/>
                    <a:pt x="1899" y="955"/>
                    <a:pt x="1904" y="950"/>
                  </a:cubicBezTo>
                  <a:cubicBezTo>
                    <a:pt x="1910" y="939"/>
                    <a:pt x="1899" y="918"/>
                    <a:pt x="1915" y="918"/>
                  </a:cubicBezTo>
                  <a:cubicBezTo>
                    <a:pt x="1925" y="918"/>
                    <a:pt x="1925" y="934"/>
                    <a:pt x="1936" y="934"/>
                  </a:cubicBezTo>
                  <a:cubicBezTo>
                    <a:pt x="1941" y="934"/>
                    <a:pt x="1941" y="934"/>
                    <a:pt x="1941" y="934"/>
                  </a:cubicBezTo>
                  <a:cubicBezTo>
                    <a:pt x="1947" y="939"/>
                    <a:pt x="1952" y="944"/>
                    <a:pt x="1957" y="950"/>
                  </a:cubicBezTo>
                  <a:cubicBezTo>
                    <a:pt x="1962" y="950"/>
                    <a:pt x="1962" y="950"/>
                    <a:pt x="1962" y="950"/>
                  </a:cubicBezTo>
                  <a:cubicBezTo>
                    <a:pt x="1962" y="892"/>
                    <a:pt x="1962" y="892"/>
                    <a:pt x="1962" y="892"/>
                  </a:cubicBezTo>
                  <a:cubicBezTo>
                    <a:pt x="1968" y="892"/>
                    <a:pt x="1968" y="892"/>
                    <a:pt x="1968" y="892"/>
                  </a:cubicBezTo>
                  <a:cubicBezTo>
                    <a:pt x="1978" y="913"/>
                    <a:pt x="2005" y="913"/>
                    <a:pt x="2005" y="939"/>
                  </a:cubicBezTo>
                  <a:cubicBezTo>
                    <a:pt x="2005" y="971"/>
                    <a:pt x="1989" y="992"/>
                    <a:pt x="1984" y="1023"/>
                  </a:cubicBezTo>
                  <a:cubicBezTo>
                    <a:pt x="2015" y="1023"/>
                    <a:pt x="2031" y="1008"/>
                    <a:pt x="2057" y="986"/>
                  </a:cubicBezTo>
                  <a:cubicBezTo>
                    <a:pt x="2047" y="997"/>
                    <a:pt x="2041" y="1008"/>
                    <a:pt x="2041" y="1023"/>
                  </a:cubicBezTo>
                  <a:cubicBezTo>
                    <a:pt x="2041" y="1034"/>
                    <a:pt x="2057" y="1039"/>
                    <a:pt x="2063" y="1055"/>
                  </a:cubicBezTo>
                  <a:cubicBezTo>
                    <a:pt x="2068" y="1066"/>
                    <a:pt x="2068" y="1071"/>
                    <a:pt x="2073" y="1081"/>
                  </a:cubicBezTo>
                  <a:cubicBezTo>
                    <a:pt x="2094" y="1071"/>
                    <a:pt x="2084" y="1045"/>
                    <a:pt x="2094" y="1018"/>
                  </a:cubicBezTo>
                  <a:cubicBezTo>
                    <a:pt x="2110" y="1029"/>
                    <a:pt x="2115" y="1039"/>
                    <a:pt x="2136" y="1039"/>
                  </a:cubicBezTo>
                  <a:cubicBezTo>
                    <a:pt x="2163" y="1039"/>
                    <a:pt x="2163" y="1039"/>
                    <a:pt x="2163" y="1039"/>
                  </a:cubicBezTo>
                  <a:cubicBezTo>
                    <a:pt x="2173" y="1039"/>
                    <a:pt x="2179" y="1050"/>
                    <a:pt x="2189" y="1050"/>
                  </a:cubicBezTo>
                  <a:cubicBezTo>
                    <a:pt x="2195" y="1050"/>
                    <a:pt x="2200" y="1045"/>
                    <a:pt x="2205" y="1039"/>
                  </a:cubicBezTo>
                  <a:cubicBezTo>
                    <a:pt x="2205" y="1018"/>
                    <a:pt x="2205" y="1018"/>
                    <a:pt x="2205" y="1018"/>
                  </a:cubicBezTo>
                  <a:cubicBezTo>
                    <a:pt x="2210" y="1018"/>
                    <a:pt x="2210" y="1018"/>
                    <a:pt x="2210" y="1013"/>
                  </a:cubicBezTo>
                  <a:cubicBezTo>
                    <a:pt x="2221" y="1039"/>
                    <a:pt x="2226" y="1066"/>
                    <a:pt x="2252" y="1066"/>
                  </a:cubicBezTo>
                  <a:cubicBezTo>
                    <a:pt x="2274" y="1066"/>
                    <a:pt x="2295" y="1060"/>
                    <a:pt x="2295" y="1045"/>
                  </a:cubicBezTo>
                  <a:cubicBezTo>
                    <a:pt x="2295" y="1023"/>
                    <a:pt x="2274" y="1018"/>
                    <a:pt x="2252" y="1002"/>
                  </a:cubicBezTo>
                  <a:cubicBezTo>
                    <a:pt x="2242" y="997"/>
                    <a:pt x="2242" y="986"/>
                    <a:pt x="2237" y="971"/>
                  </a:cubicBezTo>
                  <a:cubicBezTo>
                    <a:pt x="2258" y="971"/>
                    <a:pt x="2263" y="955"/>
                    <a:pt x="2279" y="955"/>
                  </a:cubicBezTo>
                  <a:cubicBezTo>
                    <a:pt x="2300" y="955"/>
                    <a:pt x="2305" y="960"/>
                    <a:pt x="2326" y="960"/>
                  </a:cubicBezTo>
                  <a:cubicBezTo>
                    <a:pt x="2321" y="976"/>
                    <a:pt x="2326" y="981"/>
                    <a:pt x="2326" y="997"/>
                  </a:cubicBezTo>
                  <a:cubicBezTo>
                    <a:pt x="2337" y="986"/>
                    <a:pt x="2342" y="971"/>
                    <a:pt x="2363" y="971"/>
                  </a:cubicBezTo>
                  <a:cubicBezTo>
                    <a:pt x="2395" y="971"/>
                    <a:pt x="2416" y="971"/>
                    <a:pt x="2448" y="986"/>
                  </a:cubicBezTo>
                  <a:cubicBezTo>
                    <a:pt x="2463" y="992"/>
                    <a:pt x="2463" y="1008"/>
                    <a:pt x="2474" y="1023"/>
                  </a:cubicBezTo>
                  <a:cubicBezTo>
                    <a:pt x="2458" y="1034"/>
                    <a:pt x="2421" y="1023"/>
                    <a:pt x="2421" y="1045"/>
                  </a:cubicBezTo>
                  <a:cubicBezTo>
                    <a:pt x="2421" y="1055"/>
                    <a:pt x="2437" y="1055"/>
                    <a:pt x="2437" y="1066"/>
                  </a:cubicBezTo>
                  <a:cubicBezTo>
                    <a:pt x="2437" y="1076"/>
                    <a:pt x="2432" y="1097"/>
                    <a:pt x="2448" y="1097"/>
                  </a:cubicBezTo>
                  <a:cubicBezTo>
                    <a:pt x="2453" y="1097"/>
                    <a:pt x="2453" y="1087"/>
                    <a:pt x="2458" y="1087"/>
                  </a:cubicBezTo>
                  <a:cubicBezTo>
                    <a:pt x="2479" y="1087"/>
                    <a:pt x="2490" y="1108"/>
                    <a:pt x="2506" y="1108"/>
                  </a:cubicBezTo>
                  <a:cubicBezTo>
                    <a:pt x="2521" y="1108"/>
                    <a:pt x="2527" y="1103"/>
                    <a:pt x="2537" y="1097"/>
                  </a:cubicBezTo>
                  <a:cubicBezTo>
                    <a:pt x="2558" y="1092"/>
                    <a:pt x="2574" y="1092"/>
                    <a:pt x="2595" y="1087"/>
                  </a:cubicBezTo>
                  <a:cubicBezTo>
                    <a:pt x="2601" y="1081"/>
                    <a:pt x="2601" y="1081"/>
                    <a:pt x="2601" y="1081"/>
                  </a:cubicBezTo>
                  <a:cubicBezTo>
                    <a:pt x="2590" y="1076"/>
                    <a:pt x="2590" y="1071"/>
                    <a:pt x="2580" y="1066"/>
                  </a:cubicBezTo>
                  <a:cubicBezTo>
                    <a:pt x="2569" y="1066"/>
                    <a:pt x="2558" y="1060"/>
                    <a:pt x="2558" y="1050"/>
                  </a:cubicBezTo>
                  <a:cubicBezTo>
                    <a:pt x="2532" y="1050"/>
                    <a:pt x="2506" y="1045"/>
                    <a:pt x="2506" y="1018"/>
                  </a:cubicBezTo>
                  <a:cubicBezTo>
                    <a:pt x="2506" y="1002"/>
                    <a:pt x="2527" y="1008"/>
                    <a:pt x="2548" y="1008"/>
                  </a:cubicBezTo>
                  <a:cubicBezTo>
                    <a:pt x="2564" y="1002"/>
                    <a:pt x="2569" y="992"/>
                    <a:pt x="2585" y="992"/>
                  </a:cubicBezTo>
                  <a:cubicBezTo>
                    <a:pt x="2601" y="992"/>
                    <a:pt x="2606" y="1013"/>
                    <a:pt x="2627" y="1013"/>
                  </a:cubicBezTo>
                  <a:cubicBezTo>
                    <a:pt x="2643" y="1013"/>
                    <a:pt x="2648" y="1002"/>
                    <a:pt x="2664" y="1002"/>
                  </a:cubicBezTo>
                  <a:cubicBezTo>
                    <a:pt x="2690" y="1002"/>
                    <a:pt x="2690" y="1002"/>
                    <a:pt x="2690" y="1002"/>
                  </a:cubicBezTo>
                  <a:cubicBezTo>
                    <a:pt x="2706" y="1002"/>
                    <a:pt x="2711" y="1018"/>
                    <a:pt x="2722" y="1023"/>
                  </a:cubicBezTo>
                  <a:lnTo>
                    <a:pt x="2722" y="1023"/>
                  </a:lnTo>
                  <a:cubicBezTo>
                    <a:pt x="2743" y="1034"/>
                    <a:pt x="2754" y="1034"/>
                    <a:pt x="2775" y="1034"/>
                  </a:cubicBezTo>
                  <a:cubicBezTo>
                    <a:pt x="2769" y="1050"/>
                    <a:pt x="2754" y="1055"/>
                    <a:pt x="2743" y="1071"/>
                  </a:cubicBezTo>
                  <a:cubicBezTo>
                    <a:pt x="2748" y="1071"/>
                    <a:pt x="2748" y="1071"/>
                    <a:pt x="2748" y="1071"/>
                  </a:cubicBezTo>
                  <a:cubicBezTo>
                    <a:pt x="2759" y="1071"/>
                    <a:pt x="2764" y="1066"/>
                    <a:pt x="2775" y="1066"/>
                  </a:cubicBezTo>
                  <a:cubicBezTo>
                    <a:pt x="2791" y="1066"/>
                    <a:pt x="2796" y="1081"/>
                    <a:pt x="2796" y="1097"/>
                  </a:cubicBezTo>
                  <a:cubicBezTo>
                    <a:pt x="2806" y="1092"/>
                    <a:pt x="2806" y="1081"/>
                    <a:pt x="2812" y="1081"/>
                  </a:cubicBezTo>
                  <a:cubicBezTo>
                    <a:pt x="2822" y="1076"/>
                    <a:pt x="2833" y="1076"/>
                    <a:pt x="2843" y="1076"/>
                  </a:cubicBezTo>
                  <a:cubicBezTo>
                    <a:pt x="2849" y="1071"/>
                    <a:pt x="2849" y="1071"/>
                    <a:pt x="2849" y="1071"/>
                  </a:cubicBezTo>
                  <a:cubicBezTo>
                    <a:pt x="2838" y="1066"/>
                    <a:pt x="2838" y="1060"/>
                    <a:pt x="2838" y="1055"/>
                  </a:cubicBezTo>
                  <a:cubicBezTo>
                    <a:pt x="2838" y="1050"/>
                    <a:pt x="2838" y="1050"/>
                    <a:pt x="2838" y="1050"/>
                  </a:cubicBezTo>
                  <a:cubicBezTo>
                    <a:pt x="2859" y="1060"/>
                    <a:pt x="2870" y="1071"/>
                    <a:pt x="2885" y="1087"/>
                  </a:cubicBezTo>
                  <a:cubicBezTo>
                    <a:pt x="2896" y="1076"/>
                    <a:pt x="2896" y="1066"/>
                    <a:pt x="2906" y="1066"/>
                  </a:cubicBezTo>
                  <a:cubicBezTo>
                    <a:pt x="2912" y="1071"/>
                    <a:pt x="2917" y="1076"/>
                    <a:pt x="2928" y="1076"/>
                  </a:cubicBezTo>
                  <a:cubicBezTo>
                    <a:pt x="2928" y="1087"/>
                    <a:pt x="2928" y="1097"/>
                    <a:pt x="2938" y="1097"/>
                  </a:cubicBezTo>
                  <a:cubicBezTo>
                    <a:pt x="2954" y="1097"/>
                    <a:pt x="2954" y="1087"/>
                    <a:pt x="2970" y="1081"/>
                  </a:cubicBezTo>
                  <a:cubicBezTo>
                    <a:pt x="2965" y="1076"/>
                    <a:pt x="2959" y="1071"/>
                    <a:pt x="2954" y="1060"/>
                  </a:cubicBezTo>
                  <a:cubicBezTo>
                    <a:pt x="2954" y="1060"/>
                    <a:pt x="2954" y="1060"/>
                    <a:pt x="2959" y="1060"/>
                  </a:cubicBezTo>
                  <a:lnTo>
                    <a:pt x="2965" y="1060"/>
                  </a:lnTo>
                  <a:cubicBezTo>
                    <a:pt x="2986" y="1060"/>
                    <a:pt x="2996" y="1039"/>
                    <a:pt x="3017" y="1039"/>
                  </a:cubicBezTo>
                  <a:lnTo>
                    <a:pt x="3023" y="1045"/>
                  </a:lnTo>
                  <a:cubicBezTo>
                    <a:pt x="3023" y="1045"/>
                    <a:pt x="3023" y="1050"/>
                    <a:pt x="3017" y="1055"/>
                  </a:cubicBezTo>
                  <a:cubicBezTo>
                    <a:pt x="3017" y="1066"/>
                    <a:pt x="3017" y="1066"/>
                    <a:pt x="3017" y="1066"/>
                  </a:cubicBezTo>
                  <a:cubicBezTo>
                    <a:pt x="3023" y="1066"/>
                    <a:pt x="3023" y="1066"/>
                    <a:pt x="3023" y="1066"/>
                  </a:cubicBezTo>
                  <a:cubicBezTo>
                    <a:pt x="3112" y="1039"/>
                    <a:pt x="3112" y="1039"/>
                    <a:pt x="3112" y="1039"/>
                  </a:cubicBezTo>
                  <a:cubicBezTo>
                    <a:pt x="3123" y="1045"/>
                    <a:pt x="3123" y="1060"/>
                    <a:pt x="3133" y="1066"/>
                  </a:cubicBezTo>
                  <a:cubicBezTo>
                    <a:pt x="3144" y="1071"/>
                    <a:pt x="3154" y="1066"/>
                    <a:pt x="3165" y="1071"/>
                  </a:cubicBezTo>
                  <a:cubicBezTo>
                    <a:pt x="3170" y="1076"/>
                    <a:pt x="3170" y="1081"/>
                    <a:pt x="3170" y="1092"/>
                  </a:cubicBezTo>
                  <a:cubicBezTo>
                    <a:pt x="3181" y="1108"/>
                    <a:pt x="3191" y="1118"/>
                    <a:pt x="3207" y="1118"/>
                  </a:cubicBezTo>
                  <a:cubicBezTo>
                    <a:pt x="3218" y="1118"/>
                    <a:pt x="3223" y="1103"/>
                    <a:pt x="3239" y="1097"/>
                  </a:cubicBezTo>
                  <a:cubicBezTo>
                    <a:pt x="3244" y="1092"/>
                    <a:pt x="3249" y="1092"/>
                    <a:pt x="3249" y="1081"/>
                  </a:cubicBezTo>
                  <a:cubicBezTo>
                    <a:pt x="3249" y="1076"/>
                    <a:pt x="3239" y="1055"/>
                    <a:pt x="3244" y="1055"/>
                  </a:cubicBezTo>
                  <a:cubicBezTo>
                    <a:pt x="3260" y="1055"/>
                    <a:pt x="3255" y="1076"/>
                    <a:pt x="3260" y="1092"/>
                  </a:cubicBezTo>
                  <a:cubicBezTo>
                    <a:pt x="3271" y="1108"/>
                    <a:pt x="3281" y="1118"/>
                    <a:pt x="3297" y="1124"/>
                  </a:cubicBezTo>
                  <a:cubicBezTo>
                    <a:pt x="3307" y="1129"/>
                    <a:pt x="3302" y="1139"/>
                    <a:pt x="3307" y="1145"/>
                  </a:cubicBezTo>
                  <a:cubicBezTo>
                    <a:pt x="3313" y="1155"/>
                    <a:pt x="3323" y="1160"/>
                    <a:pt x="3334" y="1166"/>
                  </a:cubicBezTo>
                  <a:cubicBezTo>
                    <a:pt x="3344" y="1171"/>
                    <a:pt x="3350" y="1182"/>
                    <a:pt x="3360" y="1182"/>
                  </a:cubicBezTo>
                  <a:cubicBezTo>
                    <a:pt x="3387" y="1182"/>
                    <a:pt x="3397" y="1166"/>
                    <a:pt x="3418" y="1166"/>
                  </a:cubicBezTo>
                  <a:cubicBezTo>
                    <a:pt x="3429" y="1166"/>
                    <a:pt x="3439" y="1171"/>
                    <a:pt x="3450" y="1171"/>
                  </a:cubicBezTo>
                  <a:cubicBezTo>
                    <a:pt x="3492" y="1171"/>
                    <a:pt x="3492" y="1171"/>
                    <a:pt x="3492" y="1171"/>
                  </a:cubicBezTo>
                  <a:cubicBezTo>
                    <a:pt x="3508" y="1171"/>
                    <a:pt x="3518" y="1182"/>
                    <a:pt x="3529" y="1192"/>
                  </a:cubicBezTo>
                  <a:cubicBezTo>
                    <a:pt x="3545" y="1197"/>
                    <a:pt x="3555" y="1208"/>
                    <a:pt x="3555" y="1224"/>
                  </a:cubicBezTo>
                  <a:cubicBezTo>
                    <a:pt x="3555" y="1240"/>
                    <a:pt x="3550" y="1250"/>
                    <a:pt x="3550" y="1266"/>
                  </a:cubicBezTo>
                  <a:cubicBezTo>
                    <a:pt x="3550" y="1287"/>
                    <a:pt x="3550" y="1298"/>
                    <a:pt x="3555" y="1319"/>
                  </a:cubicBezTo>
                  <a:cubicBezTo>
                    <a:pt x="3555" y="1319"/>
                    <a:pt x="3555" y="1319"/>
                    <a:pt x="3561" y="1319"/>
                  </a:cubicBezTo>
                  <a:lnTo>
                    <a:pt x="3561" y="1319"/>
                  </a:lnTo>
                  <a:lnTo>
                    <a:pt x="3561" y="1319"/>
                  </a:lnTo>
                  <a:cubicBezTo>
                    <a:pt x="3555" y="1335"/>
                    <a:pt x="3550" y="1340"/>
                    <a:pt x="3539" y="1350"/>
                  </a:cubicBezTo>
                  <a:cubicBezTo>
                    <a:pt x="3539" y="1356"/>
                    <a:pt x="3539" y="1361"/>
                    <a:pt x="3534" y="1361"/>
                  </a:cubicBezTo>
                  <a:cubicBezTo>
                    <a:pt x="3524" y="1366"/>
                    <a:pt x="3518" y="1361"/>
                    <a:pt x="3513" y="1366"/>
                  </a:cubicBezTo>
                  <a:cubicBezTo>
                    <a:pt x="3508" y="1371"/>
                    <a:pt x="3508" y="1371"/>
                    <a:pt x="3508" y="1377"/>
                  </a:cubicBezTo>
                  <a:cubicBezTo>
                    <a:pt x="3497" y="1382"/>
                    <a:pt x="3492" y="1387"/>
                    <a:pt x="3492" y="1393"/>
                  </a:cubicBezTo>
                  <a:cubicBezTo>
                    <a:pt x="3492" y="1403"/>
                    <a:pt x="3492" y="1408"/>
                    <a:pt x="3487" y="1414"/>
                  </a:cubicBezTo>
                  <a:cubicBezTo>
                    <a:pt x="3476" y="1414"/>
                    <a:pt x="3471" y="1414"/>
                    <a:pt x="3466" y="1419"/>
                  </a:cubicBezTo>
                  <a:cubicBezTo>
                    <a:pt x="3466" y="1419"/>
                    <a:pt x="3466" y="1419"/>
                    <a:pt x="3466" y="1424"/>
                  </a:cubicBezTo>
                  <a:cubicBezTo>
                    <a:pt x="3466" y="1435"/>
                    <a:pt x="3455" y="1435"/>
                    <a:pt x="3445" y="1440"/>
                  </a:cubicBezTo>
                  <a:cubicBezTo>
                    <a:pt x="3439" y="1445"/>
                    <a:pt x="3439" y="1451"/>
                    <a:pt x="3439" y="1461"/>
                  </a:cubicBezTo>
                  <a:cubicBezTo>
                    <a:pt x="3439" y="1472"/>
                    <a:pt x="3445" y="1477"/>
                    <a:pt x="3445" y="1488"/>
                  </a:cubicBezTo>
                  <a:cubicBezTo>
                    <a:pt x="3450" y="1503"/>
                    <a:pt x="3455" y="1514"/>
                    <a:pt x="3460" y="1530"/>
                  </a:cubicBezTo>
                  <a:cubicBezTo>
                    <a:pt x="3455" y="1535"/>
                    <a:pt x="3450" y="1535"/>
                    <a:pt x="3445" y="1535"/>
                  </a:cubicBezTo>
                  <a:cubicBezTo>
                    <a:pt x="3434" y="1535"/>
                    <a:pt x="3429" y="1535"/>
                    <a:pt x="3423" y="1535"/>
                  </a:cubicBezTo>
                  <a:cubicBezTo>
                    <a:pt x="3418" y="1535"/>
                    <a:pt x="3413" y="1540"/>
                    <a:pt x="3408" y="1546"/>
                  </a:cubicBezTo>
                  <a:cubicBezTo>
                    <a:pt x="3397" y="1551"/>
                    <a:pt x="3392" y="1551"/>
                    <a:pt x="3387" y="1556"/>
                  </a:cubicBezTo>
                  <a:cubicBezTo>
                    <a:pt x="3381" y="1561"/>
                    <a:pt x="3376" y="1567"/>
                    <a:pt x="3371" y="1572"/>
                  </a:cubicBezTo>
                  <a:cubicBezTo>
                    <a:pt x="3360" y="1577"/>
                    <a:pt x="3355" y="1577"/>
                    <a:pt x="3344" y="1577"/>
                  </a:cubicBezTo>
                  <a:cubicBezTo>
                    <a:pt x="3323" y="1577"/>
                    <a:pt x="3318" y="1572"/>
                    <a:pt x="3302" y="1567"/>
                  </a:cubicBezTo>
                  <a:cubicBezTo>
                    <a:pt x="3297" y="1567"/>
                    <a:pt x="3292" y="1561"/>
                    <a:pt x="3286" y="1561"/>
                  </a:cubicBezTo>
                  <a:cubicBezTo>
                    <a:pt x="3265" y="1561"/>
                    <a:pt x="3265" y="1561"/>
                    <a:pt x="3265" y="1561"/>
                  </a:cubicBezTo>
                  <a:cubicBezTo>
                    <a:pt x="3249" y="1561"/>
                    <a:pt x="3244" y="1551"/>
                    <a:pt x="3239" y="1540"/>
                  </a:cubicBezTo>
                  <a:cubicBezTo>
                    <a:pt x="3228" y="1525"/>
                    <a:pt x="3212" y="1530"/>
                    <a:pt x="3202" y="1525"/>
                  </a:cubicBezTo>
                  <a:cubicBezTo>
                    <a:pt x="3197" y="1525"/>
                    <a:pt x="3197" y="1525"/>
                    <a:pt x="3197" y="1519"/>
                  </a:cubicBezTo>
                  <a:cubicBezTo>
                    <a:pt x="3186" y="1514"/>
                    <a:pt x="3181" y="1503"/>
                    <a:pt x="3170" y="1498"/>
                  </a:cubicBezTo>
                  <a:cubicBezTo>
                    <a:pt x="3165" y="1493"/>
                    <a:pt x="3154" y="1488"/>
                    <a:pt x="3149" y="1482"/>
                  </a:cubicBezTo>
                  <a:cubicBezTo>
                    <a:pt x="3144" y="1477"/>
                    <a:pt x="3144" y="1472"/>
                    <a:pt x="3144" y="1466"/>
                  </a:cubicBezTo>
                  <a:lnTo>
                    <a:pt x="3139" y="1461"/>
                  </a:lnTo>
                  <a:cubicBezTo>
                    <a:pt x="3123" y="1461"/>
                    <a:pt x="3117" y="1472"/>
                    <a:pt x="3107" y="1477"/>
                  </a:cubicBezTo>
                  <a:cubicBezTo>
                    <a:pt x="3102" y="1477"/>
                    <a:pt x="3096" y="1477"/>
                    <a:pt x="3096" y="1482"/>
                  </a:cubicBezTo>
                  <a:cubicBezTo>
                    <a:pt x="3081" y="1488"/>
                    <a:pt x="3075" y="1488"/>
                    <a:pt x="3065" y="1488"/>
                  </a:cubicBezTo>
                  <a:cubicBezTo>
                    <a:pt x="3065" y="1514"/>
                    <a:pt x="3075" y="1519"/>
                    <a:pt x="3086" y="1546"/>
                  </a:cubicBezTo>
                  <a:cubicBezTo>
                    <a:pt x="3081" y="1546"/>
                    <a:pt x="3081" y="1546"/>
                    <a:pt x="3081" y="1546"/>
                  </a:cubicBezTo>
                  <a:cubicBezTo>
                    <a:pt x="3075" y="1540"/>
                    <a:pt x="3070" y="1540"/>
                    <a:pt x="3065" y="1540"/>
                  </a:cubicBezTo>
                  <a:cubicBezTo>
                    <a:pt x="3054" y="1540"/>
                    <a:pt x="3049" y="1540"/>
                    <a:pt x="3038" y="1546"/>
                  </a:cubicBezTo>
                  <a:cubicBezTo>
                    <a:pt x="3028" y="1551"/>
                    <a:pt x="3023" y="1556"/>
                    <a:pt x="3012" y="1556"/>
                  </a:cubicBezTo>
                  <a:cubicBezTo>
                    <a:pt x="3002" y="1556"/>
                    <a:pt x="2996" y="1551"/>
                    <a:pt x="2991" y="1546"/>
                  </a:cubicBezTo>
                  <a:cubicBezTo>
                    <a:pt x="2991" y="1546"/>
                    <a:pt x="2991" y="1546"/>
                    <a:pt x="2986" y="1546"/>
                  </a:cubicBezTo>
                  <a:cubicBezTo>
                    <a:pt x="2980" y="1540"/>
                    <a:pt x="2975" y="1546"/>
                    <a:pt x="2965" y="1540"/>
                  </a:cubicBezTo>
                  <a:cubicBezTo>
                    <a:pt x="2959" y="1535"/>
                    <a:pt x="2959" y="1530"/>
                    <a:pt x="2949" y="1519"/>
                  </a:cubicBezTo>
                  <a:cubicBezTo>
                    <a:pt x="2943" y="1514"/>
                    <a:pt x="2933" y="1509"/>
                    <a:pt x="2928" y="1498"/>
                  </a:cubicBezTo>
                  <a:cubicBezTo>
                    <a:pt x="2922" y="1493"/>
                    <a:pt x="2922" y="1482"/>
                    <a:pt x="2912" y="1477"/>
                  </a:cubicBezTo>
                  <a:cubicBezTo>
                    <a:pt x="2906" y="1477"/>
                    <a:pt x="2906" y="1477"/>
                    <a:pt x="2906" y="1477"/>
                  </a:cubicBezTo>
                  <a:cubicBezTo>
                    <a:pt x="2912" y="1477"/>
                    <a:pt x="2912" y="1477"/>
                    <a:pt x="2912" y="1477"/>
                  </a:cubicBezTo>
                  <a:cubicBezTo>
                    <a:pt x="2901" y="1472"/>
                    <a:pt x="2896" y="1472"/>
                    <a:pt x="2891" y="1461"/>
                  </a:cubicBezTo>
                  <a:cubicBezTo>
                    <a:pt x="2880" y="1456"/>
                    <a:pt x="2875" y="1445"/>
                    <a:pt x="2864" y="1445"/>
                  </a:cubicBezTo>
                  <a:cubicBezTo>
                    <a:pt x="2849" y="1445"/>
                    <a:pt x="2843" y="1456"/>
                    <a:pt x="2833" y="1461"/>
                  </a:cubicBezTo>
                  <a:cubicBezTo>
                    <a:pt x="2827" y="1461"/>
                    <a:pt x="2822" y="1466"/>
                    <a:pt x="2812" y="1466"/>
                  </a:cubicBezTo>
                  <a:cubicBezTo>
                    <a:pt x="2796" y="1477"/>
                    <a:pt x="2785" y="1482"/>
                    <a:pt x="2764" y="1482"/>
                  </a:cubicBezTo>
                  <a:cubicBezTo>
                    <a:pt x="2754" y="1482"/>
                    <a:pt x="2748" y="1482"/>
                    <a:pt x="2738" y="1482"/>
                  </a:cubicBezTo>
                  <a:cubicBezTo>
                    <a:pt x="2727" y="1482"/>
                    <a:pt x="2722" y="1488"/>
                    <a:pt x="2717" y="1493"/>
                  </a:cubicBezTo>
                  <a:cubicBezTo>
                    <a:pt x="2706" y="1498"/>
                    <a:pt x="2695" y="1493"/>
                    <a:pt x="2685" y="1498"/>
                  </a:cubicBezTo>
                  <a:cubicBezTo>
                    <a:pt x="2674" y="1509"/>
                    <a:pt x="2669" y="1519"/>
                    <a:pt x="2664" y="1530"/>
                  </a:cubicBezTo>
                  <a:cubicBezTo>
                    <a:pt x="2653" y="1540"/>
                    <a:pt x="2643" y="1551"/>
                    <a:pt x="2643" y="1567"/>
                  </a:cubicBezTo>
                  <a:cubicBezTo>
                    <a:pt x="2643" y="1577"/>
                    <a:pt x="2648" y="1588"/>
                    <a:pt x="2648" y="1598"/>
                  </a:cubicBezTo>
                  <a:cubicBezTo>
                    <a:pt x="2648" y="1604"/>
                    <a:pt x="2653" y="1604"/>
                    <a:pt x="2653" y="1609"/>
                  </a:cubicBezTo>
                  <a:cubicBezTo>
                    <a:pt x="2653" y="1614"/>
                    <a:pt x="2653" y="1614"/>
                    <a:pt x="2653" y="1614"/>
                  </a:cubicBezTo>
                  <a:cubicBezTo>
                    <a:pt x="2648" y="1619"/>
                    <a:pt x="2643" y="1619"/>
                    <a:pt x="2638" y="1619"/>
                  </a:cubicBezTo>
                  <a:cubicBezTo>
                    <a:pt x="2632" y="1619"/>
                    <a:pt x="2627" y="1614"/>
                    <a:pt x="2622" y="1614"/>
                  </a:cubicBezTo>
                  <a:cubicBezTo>
                    <a:pt x="2617" y="1609"/>
                    <a:pt x="2617" y="1604"/>
                    <a:pt x="2617" y="1604"/>
                  </a:cubicBezTo>
                  <a:cubicBezTo>
                    <a:pt x="2611" y="1598"/>
                    <a:pt x="2606" y="1598"/>
                    <a:pt x="2601" y="1593"/>
                  </a:cubicBezTo>
                  <a:cubicBezTo>
                    <a:pt x="2595" y="1588"/>
                    <a:pt x="2590" y="1588"/>
                    <a:pt x="2585" y="1588"/>
                  </a:cubicBezTo>
                  <a:cubicBezTo>
                    <a:pt x="2569" y="1588"/>
                    <a:pt x="2558" y="1598"/>
                    <a:pt x="2543" y="1598"/>
                  </a:cubicBezTo>
                  <a:cubicBezTo>
                    <a:pt x="2532" y="1598"/>
                    <a:pt x="2527" y="1588"/>
                    <a:pt x="2521" y="1582"/>
                  </a:cubicBezTo>
                  <a:cubicBezTo>
                    <a:pt x="2516" y="1577"/>
                    <a:pt x="2511" y="1572"/>
                    <a:pt x="2506" y="1567"/>
                  </a:cubicBezTo>
                  <a:cubicBezTo>
                    <a:pt x="2495" y="1561"/>
                    <a:pt x="2495" y="1556"/>
                    <a:pt x="2490" y="1551"/>
                  </a:cubicBezTo>
                  <a:cubicBezTo>
                    <a:pt x="2485" y="1546"/>
                    <a:pt x="2479" y="1540"/>
                    <a:pt x="2474" y="1535"/>
                  </a:cubicBezTo>
                  <a:cubicBezTo>
                    <a:pt x="2474" y="1535"/>
                    <a:pt x="2474" y="1535"/>
                    <a:pt x="2469" y="1530"/>
                  </a:cubicBezTo>
                  <a:cubicBezTo>
                    <a:pt x="2469" y="1530"/>
                    <a:pt x="2469" y="1525"/>
                    <a:pt x="2463" y="1525"/>
                  </a:cubicBezTo>
                  <a:lnTo>
                    <a:pt x="2458" y="1530"/>
                  </a:lnTo>
                  <a:cubicBezTo>
                    <a:pt x="2448" y="1540"/>
                    <a:pt x="2442" y="1540"/>
                    <a:pt x="2437" y="1546"/>
                  </a:cubicBezTo>
                  <a:cubicBezTo>
                    <a:pt x="2421" y="1556"/>
                    <a:pt x="2411" y="1561"/>
                    <a:pt x="2395" y="1567"/>
                  </a:cubicBezTo>
                  <a:lnTo>
                    <a:pt x="2395" y="1567"/>
                  </a:lnTo>
                  <a:cubicBezTo>
                    <a:pt x="2390" y="1556"/>
                    <a:pt x="2384" y="1551"/>
                    <a:pt x="2379" y="1535"/>
                  </a:cubicBezTo>
                  <a:cubicBezTo>
                    <a:pt x="2374" y="1525"/>
                    <a:pt x="2358" y="1525"/>
                    <a:pt x="2353" y="1509"/>
                  </a:cubicBezTo>
                  <a:cubicBezTo>
                    <a:pt x="2353" y="1498"/>
                    <a:pt x="2353" y="1488"/>
                    <a:pt x="2342" y="1477"/>
                  </a:cubicBezTo>
                  <a:cubicBezTo>
                    <a:pt x="2337" y="1477"/>
                    <a:pt x="2332" y="1472"/>
                    <a:pt x="2326" y="1466"/>
                  </a:cubicBezTo>
                  <a:cubicBezTo>
                    <a:pt x="2321" y="1466"/>
                    <a:pt x="2316" y="1461"/>
                    <a:pt x="2316" y="1456"/>
                  </a:cubicBezTo>
                  <a:cubicBezTo>
                    <a:pt x="2316" y="1451"/>
                    <a:pt x="2326" y="1445"/>
                    <a:pt x="2326" y="1435"/>
                  </a:cubicBezTo>
                  <a:cubicBezTo>
                    <a:pt x="2332" y="1430"/>
                    <a:pt x="2337" y="1424"/>
                    <a:pt x="2337" y="1414"/>
                  </a:cubicBezTo>
                  <a:cubicBezTo>
                    <a:pt x="2347" y="1408"/>
                    <a:pt x="2353" y="1403"/>
                    <a:pt x="2353" y="1393"/>
                  </a:cubicBezTo>
                  <a:cubicBezTo>
                    <a:pt x="2358" y="1377"/>
                    <a:pt x="2363" y="1371"/>
                    <a:pt x="2369" y="1356"/>
                  </a:cubicBezTo>
                  <a:cubicBezTo>
                    <a:pt x="2369" y="1356"/>
                    <a:pt x="2369" y="1350"/>
                    <a:pt x="2374" y="1345"/>
                  </a:cubicBezTo>
                  <a:cubicBezTo>
                    <a:pt x="2374" y="1340"/>
                    <a:pt x="2379" y="1340"/>
                    <a:pt x="2379" y="1329"/>
                  </a:cubicBezTo>
                  <a:lnTo>
                    <a:pt x="2374" y="1329"/>
                  </a:lnTo>
                  <a:cubicBezTo>
                    <a:pt x="2358" y="1329"/>
                    <a:pt x="2353" y="1329"/>
                    <a:pt x="2342" y="1329"/>
                  </a:cubicBezTo>
                  <a:cubicBezTo>
                    <a:pt x="2279" y="1329"/>
                    <a:pt x="2279" y="1329"/>
                    <a:pt x="2279" y="1329"/>
                  </a:cubicBezTo>
                  <a:cubicBezTo>
                    <a:pt x="2263" y="1329"/>
                    <a:pt x="2252" y="1335"/>
                    <a:pt x="2231" y="1340"/>
                  </a:cubicBezTo>
                  <a:cubicBezTo>
                    <a:pt x="2226" y="1340"/>
                    <a:pt x="2221" y="1345"/>
                    <a:pt x="2216" y="1345"/>
                  </a:cubicBezTo>
                  <a:cubicBezTo>
                    <a:pt x="2200" y="1345"/>
                    <a:pt x="2189" y="1340"/>
                    <a:pt x="2184" y="1329"/>
                  </a:cubicBezTo>
                  <a:cubicBezTo>
                    <a:pt x="2179" y="1319"/>
                    <a:pt x="2173" y="1314"/>
                    <a:pt x="2168" y="1314"/>
                  </a:cubicBezTo>
                  <a:cubicBezTo>
                    <a:pt x="2163" y="1314"/>
                    <a:pt x="2158" y="1314"/>
                    <a:pt x="2158" y="1319"/>
                  </a:cubicBezTo>
                  <a:cubicBezTo>
                    <a:pt x="2147" y="1329"/>
                    <a:pt x="2147" y="1335"/>
                    <a:pt x="2136" y="1340"/>
                  </a:cubicBezTo>
                  <a:cubicBezTo>
                    <a:pt x="2126" y="1345"/>
                    <a:pt x="2115" y="1350"/>
                    <a:pt x="2105" y="1361"/>
                  </a:cubicBezTo>
                  <a:cubicBezTo>
                    <a:pt x="2089" y="1366"/>
                    <a:pt x="2084" y="1377"/>
                    <a:pt x="2068" y="1387"/>
                  </a:cubicBezTo>
                  <a:cubicBezTo>
                    <a:pt x="2057" y="1398"/>
                    <a:pt x="2057" y="1414"/>
                    <a:pt x="2041" y="1414"/>
                  </a:cubicBezTo>
                  <a:cubicBezTo>
                    <a:pt x="2031" y="1414"/>
                    <a:pt x="2026" y="1414"/>
                    <a:pt x="2015" y="1408"/>
                  </a:cubicBezTo>
                  <a:cubicBezTo>
                    <a:pt x="2005" y="1403"/>
                    <a:pt x="1994" y="1403"/>
                    <a:pt x="1989" y="1393"/>
                  </a:cubicBezTo>
                  <a:cubicBezTo>
                    <a:pt x="1984" y="1393"/>
                    <a:pt x="1984" y="1393"/>
                    <a:pt x="1984" y="1393"/>
                  </a:cubicBezTo>
                  <a:cubicBezTo>
                    <a:pt x="1984" y="1414"/>
                    <a:pt x="1984" y="1414"/>
                    <a:pt x="1984" y="1414"/>
                  </a:cubicBezTo>
                  <a:cubicBezTo>
                    <a:pt x="1994" y="1466"/>
                    <a:pt x="1994" y="1466"/>
                    <a:pt x="1994" y="1466"/>
                  </a:cubicBezTo>
                  <a:cubicBezTo>
                    <a:pt x="1989" y="1482"/>
                    <a:pt x="1978" y="1488"/>
                    <a:pt x="1968" y="1498"/>
                  </a:cubicBezTo>
                  <a:cubicBezTo>
                    <a:pt x="1962" y="1503"/>
                    <a:pt x="1957" y="1509"/>
                    <a:pt x="1952" y="1514"/>
                  </a:cubicBezTo>
                  <a:cubicBezTo>
                    <a:pt x="1947" y="1519"/>
                    <a:pt x="1941" y="1519"/>
                    <a:pt x="1936" y="1525"/>
                  </a:cubicBezTo>
                  <a:cubicBezTo>
                    <a:pt x="1920" y="1535"/>
                    <a:pt x="1915" y="1546"/>
                    <a:pt x="1899" y="1546"/>
                  </a:cubicBezTo>
                  <a:cubicBezTo>
                    <a:pt x="1889" y="1546"/>
                    <a:pt x="1883" y="1540"/>
                    <a:pt x="1873" y="1540"/>
                  </a:cubicBezTo>
                  <a:cubicBezTo>
                    <a:pt x="1862" y="1540"/>
                    <a:pt x="1857" y="1546"/>
                    <a:pt x="1852" y="1546"/>
                  </a:cubicBezTo>
                  <a:cubicBezTo>
                    <a:pt x="1841" y="1551"/>
                    <a:pt x="1836" y="1551"/>
                    <a:pt x="1825" y="1551"/>
                  </a:cubicBezTo>
                  <a:cubicBezTo>
                    <a:pt x="1809" y="1551"/>
                    <a:pt x="1799" y="1551"/>
                    <a:pt x="1794" y="1540"/>
                  </a:cubicBezTo>
                  <a:cubicBezTo>
                    <a:pt x="1788" y="1535"/>
                    <a:pt x="1783" y="1530"/>
                    <a:pt x="1778" y="1530"/>
                  </a:cubicBezTo>
                  <a:cubicBezTo>
                    <a:pt x="1773" y="1525"/>
                    <a:pt x="1773" y="1525"/>
                    <a:pt x="1767" y="1525"/>
                  </a:cubicBezTo>
                  <a:cubicBezTo>
                    <a:pt x="1757" y="1525"/>
                    <a:pt x="1757" y="1525"/>
                    <a:pt x="1746" y="1530"/>
                  </a:cubicBezTo>
                  <a:cubicBezTo>
                    <a:pt x="1736" y="1530"/>
                    <a:pt x="1730" y="1535"/>
                    <a:pt x="1725" y="1535"/>
                  </a:cubicBezTo>
                  <a:cubicBezTo>
                    <a:pt x="1688" y="1551"/>
                    <a:pt x="1672" y="1561"/>
                    <a:pt x="1635" y="1572"/>
                  </a:cubicBezTo>
                  <a:cubicBezTo>
                    <a:pt x="1625" y="1577"/>
                    <a:pt x="1619" y="1577"/>
                    <a:pt x="1609" y="1582"/>
                  </a:cubicBezTo>
                  <a:cubicBezTo>
                    <a:pt x="1604" y="1588"/>
                    <a:pt x="1598" y="1593"/>
                    <a:pt x="1588" y="1593"/>
                  </a:cubicBezTo>
                  <a:cubicBezTo>
                    <a:pt x="1577" y="1598"/>
                    <a:pt x="1567" y="1598"/>
                    <a:pt x="1551" y="1598"/>
                  </a:cubicBezTo>
                  <a:cubicBezTo>
                    <a:pt x="1540" y="1598"/>
                    <a:pt x="1530" y="1598"/>
                    <a:pt x="1519" y="1588"/>
                  </a:cubicBezTo>
                  <a:cubicBezTo>
                    <a:pt x="1514" y="1582"/>
                    <a:pt x="1514" y="1577"/>
                    <a:pt x="1509" y="1572"/>
                  </a:cubicBezTo>
                  <a:cubicBezTo>
                    <a:pt x="1504" y="1567"/>
                    <a:pt x="1498" y="1561"/>
                    <a:pt x="1493" y="1546"/>
                  </a:cubicBezTo>
                  <a:cubicBezTo>
                    <a:pt x="1488" y="1540"/>
                    <a:pt x="1482" y="1530"/>
                    <a:pt x="1477" y="1525"/>
                  </a:cubicBezTo>
                  <a:cubicBezTo>
                    <a:pt x="1467" y="1514"/>
                    <a:pt x="1456" y="1514"/>
                    <a:pt x="1440" y="1509"/>
                  </a:cubicBezTo>
                  <a:cubicBezTo>
                    <a:pt x="1440" y="1503"/>
                    <a:pt x="1435" y="1498"/>
                    <a:pt x="1435" y="1498"/>
                  </a:cubicBezTo>
                  <a:cubicBezTo>
                    <a:pt x="1424" y="1488"/>
                    <a:pt x="1419" y="1482"/>
                    <a:pt x="1408" y="1472"/>
                  </a:cubicBezTo>
                  <a:cubicBezTo>
                    <a:pt x="1403" y="1472"/>
                    <a:pt x="1403" y="1472"/>
                    <a:pt x="1398" y="1466"/>
                  </a:cubicBezTo>
                  <a:cubicBezTo>
                    <a:pt x="1393" y="1466"/>
                    <a:pt x="1393" y="1461"/>
                    <a:pt x="1393" y="1456"/>
                  </a:cubicBezTo>
                  <a:cubicBezTo>
                    <a:pt x="1393" y="1440"/>
                    <a:pt x="1398" y="1435"/>
                    <a:pt x="1408" y="1424"/>
                  </a:cubicBezTo>
                  <a:cubicBezTo>
                    <a:pt x="1398" y="1424"/>
                    <a:pt x="1393" y="1424"/>
                    <a:pt x="1382" y="1424"/>
                  </a:cubicBezTo>
                  <a:cubicBezTo>
                    <a:pt x="1372" y="1419"/>
                    <a:pt x="1366" y="1419"/>
                    <a:pt x="1351" y="1419"/>
                  </a:cubicBezTo>
                  <a:cubicBezTo>
                    <a:pt x="1340" y="1419"/>
                    <a:pt x="1335" y="1419"/>
                    <a:pt x="1324" y="1419"/>
                  </a:cubicBezTo>
                  <a:cubicBezTo>
                    <a:pt x="1324" y="1403"/>
                    <a:pt x="1329" y="1398"/>
                    <a:pt x="1329" y="1382"/>
                  </a:cubicBezTo>
                  <a:cubicBezTo>
                    <a:pt x="1329" y="1361"/>
                    <a:pt x="1308" y="1356"/>
                    <a:pt x="1293" y="1345"/>
                  </a:cubicBezTo>
                  <a:cubicBezTo>
                    <a:pt x="1293" y="1340"/>
                    <a:pt x="1293" y="1340"/>
                    <a:pt x="1287" y="1340"/>
                  </a:cubicBezTo>
                  <a:cubicBezTo>
                    <a:pt x="1282" y="1329"/>
                    <a:pt x="1277" y="1329"/>
                    <a:pt x="1266" y="1324"/>
                  </a:cubicBezTo>
                  <a:cubicBezTo>
                    <a:pt x="1256" y="1319"/>
                    <a:pt x="1250" y="1314"/>
                    <a:pt x="1245" y="1303"/>
                  </a:cubicBezTo>
                  <a:cubicBezTo>
                    <a:pt x="1240" y="1303"/>
                    <a:pt x="1240" y="1298"/>
                    <a:pt x="1240" y="1298"/>
                  </a:cubicBezTo>
                  <a:cubicBezTo>
                    <a:pt x="1229" y="1292"/>
                    <a:pt x="1224" y="1292"/>
                    <a:pt x="1213" y="1287"/>
                  </a:cubicBezTo>
                  <a:cubicBezTo>
                    <a:pt x="1208" y="1282"/>
                    <a:pt x="1203" y="1277"/>
                    <a:pt x="1198" y="1277"/>
                  </a:cubicBezTo>
                  <a:cubicBezTo>
                    <a:pt x="1192" y="1277"/>
                    <a:pt x="1192" y="1277"/>
                    <a:pt x="1192" y="1277"/>
                  </a:cubicBezTo>
                  <a:cubicBezTo>
                    <a:pt x="1192" y="1282"/>
                    <a:pt x="1192" y="1282"/>
                    <a:pt x="1192" y="1282"/>
                  </a:cubicBezTo>
                  <a:cubicBezTo>
                    <a:pt x="1198" y="1292"/>
                    <a:pt x="1198" y="1303"/>
                    <a:pt x="1203" y="1314"/>
                  </a:cubicBezTo>
                  <a:cubicBezTo>
                    <a:pt x="1203" y="1324"/>
                    <a:pt x="1208" y="1329"/>
                    <a:pt x="1208" y="1340"/>
                  </a:cubicBezTo>
                  <a:cubicBezTo>
                    <a:pt x="1208" y="1350"/>
                    <a:pt x="1198" y="1356"/>
                    <a:pt x="1187" y="1366"/>
                  </a:cubicBezTo>
                  <a:cubicBezTo>
                    <a:pt x="1171" y="1377"/>
                    <a:pt x="1171" y="1387"/>
                    <a:pt x="1155" y="1398"/>
                  </a:cubicBezTo>
                  <a:cubicBezTo>
                    <a:pt x="1150" y="1408"/>
                    <a:pt x="1140" y="1408"/>
                    <a:pt x="1124" y="1414"/>
                  </a:cubicBezTo>
                  <a:cubicBezTo>
                    <a:pt x="1119" y="1414"/>
                    <a:pt x="1119" y="1419"/>
                    <a:pt x="1119" y="1424"/>
                  </a:cubicBezTo>
                  <a:cubicBezTo>
                    <a:pt x="1119" y="1430"/>
                    <a:pt x="1113" y="1430"/>
                    <a:pt x="1113" y="1435"/>
                  </a:cubicBezTo>
                  <a:cubicBezTo>
                    <a:pt x="1108" y="1435"/>
                    <a:pt x="1103" y="1435"/>
                    <a:pt x="1103" y="1440"/>
                  </a:cubicBezTo>
                  <a:cubicBezTo>
                    <a:pt x="1103" y="1461"/>
                    <a:pt x="1113" y="1472"/>
                    <a:pt x="1129" y="1477"/>
                  </a:cubicBezTo>
                  <a:cubicBezTo>
                    <a:pt x="1129" y="1482"/>
                    <a:pt x="1129" y="1482"/>
                    <a:pt x="1129" y="1493"/>
                  </a:cubicBezTo>
                  <a:cubicBezTo>
                    <a:pt x="1129" y="1498"/>
                    <a:pt x="1134" y="1503"/>
                    <a:pt x="1134" y="1514"/>
                  </a:cubicBezTo>
                  <a:cubicBezTo>
                    <a:pt x="1134" y="1519"/>
                    <a:pt x="1134" y="1525"/>
                    <a:pt x="1129" y="1530"/>
                  </a:cubicBezTo>
                  <a:cubicBezTo>
                    <a:pt x="1129" y="1535"/>
                    <a:pt x="1129" y="1540"/>
                    <a:pt x="1124" y="1551"/>
                  </a:cubicBezTo>
                  <a:cubicBezTo>
                    <a:pt x="1124" y="1561"/>
                    <a:pt x="1124" y="1572"/>
                    <a:pt x="1119" y="1582"/>
                  </a:cubicBezTo>
                  <a:cubicBezTo>
                    <a:pt x="1113" y="1582"/>
                    <a:pt x="1113" y="1593"/>
                    <a:pt x="1113" y="1593"/>
                  </a:cubicBezTo>
                  <a:cubicBezTo>
                    <a:pt x="1108" y="1593"/>
                    <a:pt x="1108" y="1588"/>
                    <a:pt x="1108" y="1588"/>
                  </a:cubicBezTo>
                  <a:cubicBezTo>
                    <a:pt x="1108" y="1582"/>
                    <a:pt x="1108" y="1582"/>
                    <a:pt x="1108" y="1577"/>
                  </a:cubicBezTo>
                  <a:cubicBezTo>
                    <a:pt x="1108" y="1577"/>
                    <a:pt x="1113" y="1572"/>
                    <a:pt x="1113" y="1567"/>
                  </a:cubicBezTo>
                  <a:cubicBezTo>
                    <a:pt x="1113" y="1561"/>
                    <a:pt x="1108" y="1556"/>
                    <a:pt x="1103" y="1556"/>
                  </a:cubicBezTo>
                  <a:cubicBezTo>
                    <a:pt x="1097" y="1556"/>
                    <a:pt x="1092" y="1556"/>
                    <a:pt x="1087" y="1556"/>
                  </a:cubicBezTo>
                  <a:cubicBezTo>
                    <a:pt x="1076" y="1556"/>
                    <a:pt x="1071" y="1551"/>
                    <a:pt x="1066" y="1551"/>
                  </a:cubicBezTo>
                  <a:cubicBezTo>
                    <a:pt x="1055" y="1546"/>
                    <a:pt x="1050" y="1546"/>
                    <a:pt x="1039" y="1540"/>
                  </a:cubicBezTo>
                  <a:cubicBezTo>
                    <a:pt x="1029" y="1535"/>
                    <a:pt x="1023" y="1530"/>
                    <a:pt x="1008" y="1530"/>
                  </a:cubicBezTo>
                  <a:cubicBezTo>
                    <a:pt x="997" y="1530"/>
                    <a:pt x="997" y="1535"/>
                    <a:pt x="987" y="1535"/>
                  </a:cubicBezTo>
                  <a:cubicBezTo>
                    <a:pt x="987" y="1535"/>
                    <a:pt x="987" y="1530"/>
                    <a:pt x="981" y="1530"/>
                  </a:cubicBezTo>
                  <a:close/>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5" name="Freeform 79"/>
            <p:cNvSpPr>
              <a:spLocks noChangeArrowheads="1"/>
            </p:cNvSpPr>
            <p:nvPr/>
          </p:nvSpPr>
          <p:spPr bwMode="auto">
            <a:xfrm>
              <a:off x="11156139" y="9974263"/>
              <a:ext cx="868306" cy="461963"/>
            </a:xfrm>
            <a:custGeom>
              <a:avLst/>
              <a:gdLst>
                <a:gd name="T0" fmla="*/ 147 w 2411"/>
                <a:gd name="T1" fmla="*/ 279 h 1282"/>
                <a:gd name="T2" fmla="*/ 5 w 2411"/>
                <a:gd name="T3" fmla="*/ 395 h 1282"/>
                <a:gd name="T4" fmla="*/ 31 w 2411"/>
                <a:gd name="T5" fmla="*/ 522 h 1282"/>
                <a:gd name="T6" fmla="*/ 21 w 2411"/>
                <a:gd name="T7" fmla="*/ 638 h 1282"/>
                <a:gd name="T8" fmla="*/ 58 w 2411"/>
                <a:gd name="T9" fmla="*/ 748 h 1282"/>
                <a:gd name="T10" fmla="*/ 100 w 2411"/>
                <a:gd name="T11" fmla="*/ 854 h 1282"/>
                <a:gd name="T12" fmla="*/ 42 w 2411"/>
                <a:gd name="T13" fmla="*/ 912 h 1282"/>
                <a:gd name="T14" fmla="*/ 0 w 2411"/>
                <a:gd name="T15" fmla="*/ 1033 h 1282"/>
                <a:gd name="T16" fmla="*/ 68 w 2411"/>
                <a:gd name="T17" fmla="*/ 1118 h 1282"/>
                <a:gd name="T18" fmla="*/ 174 w 2411"/>
                <a:gd name="T19" fmla="*/ 1255 h 1282"/>
                <a:gd name="T20" fmla="*/ 274 w 2411"/>
                <a:gd name="T21" fmla="*/ 1276 h 1282"/>
                <a:gd name="T22" fmla="*/ 601 w 2411"/>
                <a:gd name="T23" fmla="*/ 1186 h 1282"/>
                <a:gd name="T24" fmla="*/ 580 w 2411"/>
                <a:gd name="T25" fmla="*/ 1160 h 1282"/>
                <a:gd name="T26" fmla="*/ 580 w 2411"/>
                <a:gd name="T27" fmla="*/ 1112 h 1282"/>
                <a:gd name="T28" fmla="*/ 580 w 2411"/>
                <a:gd name="T29" fmla="*/ 1070 h 1282"/>
                <a:gd name="T30" fmla="*/ 554 w 2411"/>
                <a:gd name="T31" fmla="*/ 1033 h 1282"/>
                <a:gd name="T32" fmla="*/ 617 w 2411"/>
                <a:gd name="T33" fmla="*/ 1007 h 1282"/>
                <a:gd name="T34" fmla="*/ 649 w 2411"/>
                <a:gd name="T35" fmla="*/ 970 h 1282"/>
                <a:gd name="T36" fmla="*/ 696 w 2411"/>
                <a:gd name="T37" fmla="*/ 949 h 1282"/>
                <a:gd name="T38" fmla="*/ 717 w 2411"/>
                <a:gd name="T39" fmla="*/ 1012 h 1282"/>
                <a:gd name="T40" fmla="*/ 675 w 2411"/>
                <a:gd name="T41" fmla="*/ 1076 h 1282"/>
                <a:gd name="T42" fmla="*/ 633 w 2411"/>
                <a:gd name="T43" fmla="*/ 1123 h 1282"/>
                <a:gd name="T44" fmla="*/ 675 w 2411"/>
                <a:gd name="T45" fmla="*/ 1149 h 1282"/>
                <a:gd name="T46" fmla="*/ 612 w 2411"/>
                <a:gd name="T47" fmla="*/ 1191 h 1282"/>
                <a:gd name="T48" fmla="*/ 717 w 2411"/>
                <a:gd name="T49" fmla="*/ 1250 h 1282"/>
                <a:gd name="T50" fmla="*/ 780 w 2411"/>
                <a:gd name="T51" fmla="*/ 1234 h 1282"/>
                <a:gd name="T52" fmla="*/ 981 w 2411"/>
                <a:gd name="T53" fmla="*/ 1107 h 1282"/>
                <a:gd name="T54" fmla="*/ 1239 w 2411"/>
                <a:gd name="T55" fmla="*/ 981 h 1282"/>
                <a:gd name="T56" fmla="*/ 1735 w 2411"/>
                <a:gd name="T57" fmla="*/ 944 h 1282"/>
                <a:gd name="T58" fmla="*/ 2147 w 2411"/>
                <a:gd name="T59" fmla="*/ 933 h 1282"/>
                <a:gd name="T60" fmla="*/ 2410 w 2411"/>
                <a:gd name="T61" fmla="*/ 659 h 1282"/>
                <a:gd name="T62" fmla="*/ 2162 w 2411"/>
                <a:gd name="T63" fmla="*/ 469 h 1282"/>
                <a:gd name="T64" fmla="*/ 1920 w 2411"/>
                <a:gd name="T65" fmla="*/ 485 h 1282"/>
                <a:gd name="T66" fmla="*/ 1761 w 2411"/>
                <a:gd name="T67" fmla="*/ 390 h 1282"/>
                <a:gd name="T68" fmla="*/ 1698 w 2411"/>
                <a:gd name="T69" fmla="*/ 284 h 1282"/>
                <a:gd name="T70" fmla="*/ 1561 w 2411"/>
                <a:gd name="T71" fmla="*/ 131 h 1282"/>
                <a:gd name="T72" fmla="*/ 1450 w 2411"/>
                <a:gd name="T73" fmla="*/ 57 h 1282"/>
                <a:gd name="T74" fmla="*/ 1339 w 2411"/>
                <a:gd name="T75" fmla="*/ 36 h 1282"/>
                <a:gd name="T76" fmla="*/ 1287 w 2411"/>
                <a:gd name="T77" fmla="*/ 100 h 1282"/>
                <a:gd name="T78" fmla="*/ 1245 w 2411"/>
                <a:gd name="T79" fmla="*/ 174 h 1282"/>
                <a:gd name="T80" fmla="*/ 1187 w 2411"/>
                <a:gd name="T81" fmla="*/ 242 h 1282"/>
                <a:gd name="T82" fmla="*/ 1065 w 2411"/>
                <a:gd name="T83" fmla="*/ 247 h 1282"/>
                <a:gd name="T84" fmla="*/ 949 w 2411"/>
                <a:gd name="T85" fmla="*/ 168 h 1282"/>
                <a:gd name="T86" fmla="*/ 865 w 2411"/>
                <a:gd name="T87" fmla="*/ 174 h 1282"/>
                <a:gd name="T88" fmla="*/ 812 w 2411"/>
                <a:gd name="T89" fmla="*/ 242 h 1282"/>
                <a:gd name="T90" fmla="*/ 728 w 2411"/>
                <a:gd name="T91" fmla="*/ 184 h 1282"/>
                <a:gd name="T92" fmla="*/ 664 w 2411"/>
                <a:gd name="T93" fmla="*/ 131 h 1282"/>
                <a:gd name="T94" fmla="*/ 517 w 2411"/>
                <a:gd name="T95" fmla="*/ 179 h 1282"/>
                <a:gd name="T96" fmla="*/ 453 w 2411"/>
                <a:gd name="T97" fmla="*/ 295 h 1282"/>
                <a:gd name="T98" fmla="*/ 401 w 2411"/>
                <a:gd name="T99" fmla="*/ 279 h 1282"/>
                <a:gd name="T100" fmla="*/ 290 w 2411"/>
                <a:gd name="T101" fmla="*/ 237 h 1282"/>
                <a:gd name="T102" fmla="*/ 237 w 2411"/>
                <a:gd name="T103" fmla="*/ 232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11" h="1282">
                  <a:moveTo>
                    <a:pt x="195" y="253"/>
                  </a:moveTo>
                  <a:lnTo>
                    <a:pt x="195" y="253"/>
                  </a:lnTo>
                  <a:cubicBezTo>
                    <a:pt x="190" y="263"/>
                    <a:pt x="190" y="263"/>
                    <a:pt x="184" y="274"/>
                  </a:cubicBezTo>
                  <a:cubicBezTo>
                    <a:pt x="179" y="279"/>
                    <a:pt x="179" y="290"/>
                    <a:pt x="169" y="290"/>
                  </a:cubicBezTo>
                  <a:cubicBezTo>
                    <a:pt x="158" y="290"/>
                    <a:pt x="158" y="279"/>
                    <a:pt x="147" y="279"/>
                  </a:cubicBezTo>
                  <a:cubicBezTo>
                    <a:pt x="142" y="274"/>
                    <a:pt x="137" y="274"/>
                    <a:pt x="126" y="268"/>
                  </a:cubicBezTo>
                  <a:cubicBezTo>
                    <a:pt x="126" y="284"/>
                    <a:pt x="126" y="290"/>
                    <a:pt x="121" y="305"/>
                  </a:cubicBezTo>
                  <a:cubicBezTo>
                    <a:pt x="116" y="326"/>
                    <a:pt x="105" y="337"/>
                    <a:pt x="89" y="358"/>
                  </a:cubicBezTo>
                  <a:cubicBezTo>
                    <a:pt x="74" y="369"/>
                    <a:pt x="63" y="379"/>
                    <a:pt x="47" y="385"/>
                  </a:cubicBezTo>
                  <a:cubicBezTo>
                    <a:pt x="31" y="390"/>
                    <a:pt x="16" y="385"/>
                    <a:pt x="5" y="395"/>
                  </a:cubicBezTo>
                  <a:cubicBezTo>
                    <a:pt x="10" y="406"/>
                    <a:pt x="16" y="411"/>
                    <a:pt x="21" y="422"/>
                  </a:cubicBezTo>
                  <a:cubicBezTo>
                    <a:pt x="26" y="432"/>
                    <a:pt x="26" y="437"/>
                    <a:pt x="31" y="453"/>
                  </a:cubicBezTo>
                  <a:cubicBezTo>
                    <a:pt x="37" y="464"/>
                    <a:pt x="42" y="469"/>
                    <a:pt x="42" y="485"/>
                  </a:cubicBezTo>
                  <a:cubicBezTo>
                    <a:pt x="42" y="490"/>
                    <a:pt x="37" y="495"/>
                    <a:pt x="37" y="500"/>
                  </a:cubicBezTo>
                  <a:cubicBezTo>
                    <a:pt x="31" y="506"/>
                    <a:pt x="31" y="511"/>
                    <a:pt x="31" y="522"/>
                  </a:cubicBezTo>
                  <a:cubicBezTo>
                    <a:pt x="31" y="532"/>
                    <a:pt x="37" y="537"/>
                    <a:pt x="37" y="548"/>
                  </a:cubicBezTo>
                  <a:cubicBezTo>
                    <a:pt x="37" y="574"/>
                    <a:pt x="10" y="580"/>
                    <a:pt x="10" y="601"/>
                  </a:cubicBezTo>
                  <a:cubicBezTo>
                    <a:pt x="10" y="606"/>
                    <a:pt x="16" y="611"/>
                    <a:pt x="16" y="617"/>
                  </a:cubicBezTo>
                  <a:cubicBezTo>
                    <a:pt x="21" y="627"/>
                    <a:pt x="21" y="632"/>
                    <a:pt x="21" y="643"/>
                  </a:cubicBezTo>
                  <a:cubicBezTo>
                    <a:pt x="21" y="638"/>
                    <a:pt x="21" y="638"/>
                    <a:pt x="21" y="638"/>
                  </a:cubicBezTo>
                  <a:cubicBezTo>
                    <a:pt x="21" y="643"/>
                    <a:pt x="26" y="648"/>
                    <a:pt x="21" y="654"/>
                  </a:cubicBezTo>
                  <a:cubicBezTo>
                    <a:pt x="21" y="669"/>
                    <a:pt x="21" y="675"/>
                    <a:pt x="21" y="690"/>
                  </a:cubicBezTo>
                  <a:cubicBezTo>
                    <a:pt x="21" y="701"/>
                    <a:pt x="31" y="706"/>
                    <a:pt x="31" y="717"/>
                  </a:cubicBezTo>
                  <a:cubicBezTo>
                    <a:pt x="37" y="722"/>
                    <a:pt x="31" y="733"/>
                    <a:pt x="37" y="738"/>
                  </a:cubicBezTo>
                  <a:cubicBezTo>
                    <a:pt x="47" y="743"/>
                    <a:pt x="58" y="743"/>
                    <a:pt x="58" y="748"/>
                  </a:cubicBezTo>
                  <a:cubicBezTo>
                    <a:pt x="63" y="759"/>
                    <a:pt x="58" y="764"/>
                    <a:pt x="58" y="770"/>
                  </a:cubicBezTo>
                  <a:cubicBezTo>
                    <a:pt x="63" y="775"/>
                    <a:pt x="63" y="780"/>
                    <a:pt x="68" y="785"/>
                  </a:cubicBezTo>
                  <a:cubicBezTo>
                    <a:pt x="68" y="796"/>
                    <a:pt x="68" y="801"/>
                    <a:pt x="74" y="806"/>
                  </a:cubicBezTo>
                  <a:cubicBezTo>
                    <a:pt x="79" y="817"/>
                    <a:pt x="89" y="817"/>
                    <a:pt x="89" y="822"/>
                  </a:cubicBezTo>
                  <a:cubicBezTo>
                    <a:pt x="95" y="833"/>
                    <a:pt x="100" y="838"/>
                    <a:pt x="100" y="854"/>
                  </a:cubicBezTo>
                  <a:cubicBezTo>
                    <a:pt x="100" y="859"/>
                    <a:pt x="100" y="859"/>
                    <a:pt x="95" y="870"/>
                  </a:cubicBezTo>
                  <a:cubicBezTo>
                    <a:pt x="95" y="875"/>
                    <a:pt x="95" y="880"/>
                    <a:pt x="89" y="880"/>
                  </a:cubicBezTo>
                  <a:cubicBezTo>
                    <a:pt x="84" y="886"/>
                    <a:pt x="79" y="886"/>
                    <a:pt x="74" y="886"/>
                  </a:cubicBezTo>
                  <a:cubicBezTo>
                    <a:pt x="68" y="886"/>
                    <a:pt x="63" y="886"/>
                    <a:pt x="58" y="891"/>
                  </a:cubicBezTo>
                  <a:cubicBezTo>
                    <a:pt x="47" y="896"/>
                    <a:pt x="47" y="901"/>
                    <a:pt x="42" y="912"/>
                  </a:cubicBezTo>
                  <a:cubicBezTo>
                    <a:pt x="37" y="912"/>
                    <a:pt x="37" y="922"/>
                    <a:pt x="26" y="922"/>
                  </a:cubicBezTo>
                  <a:cubicBezTo>
                    <a:pt x="21" y="922"/>
                    <a:pt x="21" y="917"/>
                    <a:pt x="16" y="912"/>
                  </a:cubicBezTo>
                  <a:cubicBezTo>
                    <a:pt x="16" y="912"/>
                    <a:pt x="10" y="912"/>
                    <a:pt x="5" y="912"/>
                  </a:cubicBezTo>
                  <a:cubicBezTo>
                    <a:pt x="5" y="912"/>
                    <a:pt x="0" y="917"/>
                    <a:pt x="0" y="922"/>
                  </a:cubicBezTo>
                  <a:cubicBezTo>
                    <a:pt x="0" y="1033"/>
                    <a:pt x="0" y="1033"/>
                    <a:pt x="0" y="1033"/>
                  </a:cubicBezTo>
                  <a:cubicBezTo>
                    <a:pt x="0" y="1044"/>
                    <a:pt x="5" y="1049"/>
                    <a:pt x="16" y="1054"/>
                  </a:cubicBezTo>
                  <a:cubicBezTo>
                    <a:pt x="16" y="1060"/>
                    <a:pt x="21" y="1060"/>
                    <a:pt x="21" y="1065"/>
                  </a:cubicBezTo>
                  <a:cubicBezTo>
                    <a:pt x="31" y="1076"/>
                    <a:pt x="31" y="1086"/>
                    <a:pt x="42" y="1091"/>
                  </a:cubicBezTo>
                  <a:cubicBezTo>
                    <a:pt x="42" y="1091"/>
                    <a:pt x="47" y="1091"/>
                    <a:pt x="47" y="1097"/>
                  </a:cubicBezTo>
                  <a:cubicBezTo>
                    <a:pt x="58" y="1102"/>
                    <a:pt x="58" y="1112"/>
                    <a:pt x="68" y="1118"/>
                  </a:cubicBezTo>
                  <a:cubicBezTo>
                    <a:pt x="79" y="1133"/>
                    <a:pt x="89" y="1139"/>
                    <a:pt x="100" y="1149"/>
                  </a:cubicBezTo>
                  <a:cubicBezTo>
                    <a:pt x="105" y="1160"/>
                    <a:pt x="116" y="1160"/>
                    <a:pt x="121" y="1170"/>
                  </a:cubicBezTo>
                  <a:cubicBezTo>
                    <a:pt x="137" y="1197"/>
                    <a:pt x="142" y="1207"/>
                    <a:pt x="158" y="1234"/>
                  </a:cubicBezTo>
                  <a:cubicBezTo>
                    <a:pt x="163" y="1244"/>
                    <a:pt x="163" y="1250"/>
                    <a:pt x="169" y="1255"/>
                  </a:cubicBezTo>
                  <a:lnTo>
                    <a:pt x="174" y="1255"/>
                  </a:lnTo>
                  <a:cubicBezTo>
                    <a:pt x="174" y="1260"/>
                    <a:pt x="174" y="1265"/>
                    <a:pt x="179" y="1265"/>
                  </a:cubicBezTo>
                  <a:lnTo>
                    <a:pt x="179" y="1265"/>
                  </a:lnTo>
                  <a:cubicBezTo>
                    <a:pt x="184" y="1265"/>
                    <a:pt x="190" y="1265"/>
                    <a:pt x="200" y="1265"/>
                  </a:cubicBezTo>
                  <a:cubicBezTo>
                    <a:pt x="206" y="1265"/>
                    <a:pt x="211" y="1276"/>
                    <a:pt x="221" y="1276"/>
                  </a:cubicBezTo>
                  <a:cubicBezTo>
                    <a:pt x="242" y="1281"/>
                    <a:pt x="253" y="1276"/>
                    <a:pt x="274" y="1276"/>
                  </a:cubicBezTo>
                  <a:cubicBezTo>
                    <a:pt x="369" y="1276"/>
                    <a:pt x="417" y="1239"/>
                    <a:pt x="511" y="1239"/>
                  </a:cubicBezTo>
                  <a:cubicBezTo>
                    <a:pt x="532" y="1239"/>
                    <a:pt x="548" y="1223"/>
                    <a:pt x="559" y="1223"/>
                  </a:cubicBezTo>
                  <a:cubicBezTo>
                    <a:pt x="564" y="1223"/>
                    <a:pt x="564" y="1218"/>
                    <a:pt x="569" y="1218"/>
                  </a:cubicBezTo>
                  <a:cubicBezTo>
                    <a:pt x="575" y="1213"/>
                    <a:pt x="580" y="1207"/>
                    <a:pt x="585" y="1202"/>
                  </a:cubicBezTo>
                  <a:cubicBezTo>
                    <a:pt x="591" y="1197"/>
                    <a:pt x="596" y="1191"/>
                    <a:pt x="601" y="1186"/>
                  </a:cubicBezTo>
                  <a:lnTo>
                    <a:pt x="601" y="1181"/>
                  </a:lnTo>
                  <a:cubicBezTo>
                    <a:pt x="601" y="1176"/>
                    <a:pt x="601" y="1176"/>
                    <a:pt x="601" y="1176"/>
                  </a:cubicBezTo>
                  <a:cubicBezTo>
                    <a:pt x="601" y="1176"/>
                    <a:pt x="596" y="1176"/>
                    <a:pt x="596" y="1170"/>
                  </a:cubicBezTo>
                  <a:cubicBezTo>
                    <a:pt x="591" y="1170"/>
                    <a:pt x="591" y="1170"/>
                    <a:pt x="591" y="1165"/>
                  </a:cubicBezTo>
                  <a:cubicBezTo>
                    <a:pt x="585" y="1165"/>
                    <a:pt x="585" y="1160"/>
                    <a:pt x="580" y="1160"/>
                  </a:cubicBezTo>
                  <a:cubicBezTo>
                    <a:pt x="575" y="1160"/>
                    <a:pt x="575" y="1155"/>
                    <a:pt x="575" y="1149"/>
                  </a:cubicBezTo>
                  <a:cubicBezTo>
                    <a:pt x="569" y="1149"/>
                    <a:pt x="569" y="1144"/>
                    <a:pt x="569" y="1139"/>
                  </a:cubicBezTo>
                  <a:cubicBezTo>
                    <a:pt x="569" y="1133"/>
                    <a:pt x="580" y="1133"/>
                    <a:pt x="580" y="1128"/>
                  </a:cubicBezTo>
                  <a:cubicBezTo>
                    <a:pt x="580" y="1123"/>
                    <a:pt x="575" y="1123"/>
                    <a:pt x="575" y="1118"/>
                  </a:cubicBezTo>
                  <a:cubicBezTo>
                    <a:pt x="575" y="1112"/>
                    <a:pt x="580" y="1112"/>
                    <a:pt x="580" y="1112"/>
                  </a:cubicBezTo>
                  <a:cubicBezTo>
                    <a:pt x="585" y="1112"/>
                    <a:pt x="585" y="1107"/>
                    <a:pt x="585" y="1107"/>
                  </a:cubicBezTo>
                  <a:cubicBezTo>
                    <a:pt x="591" y="1102"/>
                    <a:pt x="585" y="1102"/>
                    <a:pt x="591" y="1097"/>
                  </a:cubicBezTo>
                  <a:cubicBezTo>
                    <a:pt x="591" y="1086"/>
                    <a:pt x="601" y="1086"/>
                    <a:pt x="601" y="1076"/>
                  </a:cubicBezTo>
                  <a:cubicBezTo>
                    <a:pt x="601" y="1070"/>
                    <a:pt x="601" y="1065"/>
                    <a:pt x="596" y="1065"/>
                  </a:cubicBezTo>
                  <a:cubicBezTo>
                    <a:pt x="591" y="1065"/>
                    <a:pt x="585" y="1070"/>
                    <a:pt x="580" y="1070"/>
                  </a:cubicBezTo>
                  <a:lnTo>
                    <a:pt x="575" y="1070"/>
                  </a:lnTo>
                  <a:cubicBezTo>
                    <a:pt x="569" y="1070"/>
                    <a:pt x="564" y="1065"/>
                    <a:pt x="564" y="1065"/>
                  </a:cubicBezTo>
                  <a:cubicBezTo>
                    <a:pt x="559" y="1060"/>
                    <a:pt x="559" y="1060"/>
                    <a:pt x="559" y="1060"/>
                  </a:cubicBezTo>
                  <a:cubicBezTo>
                    <a:pt x="554" y="1054"/>
                    <a:pt x="554" y="1054"/>
                    <a:pt x="554" y="1049"/>
                  </a:cubicBezTo>
                  <a:cubicBezTo>
                    <a:pt x="554" y="1044"/>
                    <a:pt x="554" y="1039"/>
                    <a:pt x="554" y="1033"/>
                  </a:cubicBezTo>
                  <a:cubicBezTo>
                    <a:pt x="554" y="1023"/>
                    <a:pt x="554" y="1017"/>
                    <a:pt x="564" y="1012"/>
                  </a:cubicBezTo>
                  <a:cubicBezTo>
                    <a:pt x="569" y="1007"/>
                    <a:pt x="569" y="1007"/>
                    <a:pt x="580" y="1002"/>
                  </a:cubicBezTo>
                  <a:cubicBezTo>
                    <a:pt x="585" y="996"/>
                    <a:pt x="591" y="996"/>
                    <a:pt x="596" y="996"/>
                  </a:cubicBezTo>
                  <a:cubicBezTo>
                    <a:pt x="601" y="996"/>
                    <a:pt x="601" y="1002"/>
                    <a:pt x="606" y="1002"/>
                  </a:cubicBezTo>
                  <a:cubicBezTo>
                    <a:pt x="606" y="1002"/>
                    <a:pt x="612" y="1002"/>
                    <a:pt x="617" y="1007"/>
                  </a:cubicBezTo>
                  <a:cubicBezTo>
                    <a:pt x="617" y="1012"/>
                    <a:pt x="617" y="1017"/>
                    <a:pt x="622" y="1017"/>
                  </a:cubicBezTo>
                  <a:cubicBezTo>
                    <a:pt x="622" y="1012"/>
                    <a:pt x="622" y="1012"/>
                    <a:pt x="622" y="1007"/>
                  </a:cubicBezTo>
                  <a:cubicBezTo>
                    <a:pt x="627" y="1002"/>
                    <a:pt x="627" y="1002"/>
                    <a:pt x="633" y="1002"/>
                  </a:cubicBezTo>
                  <a:cubicBezTo>
                    <a:pt x="643" y="1002"/>
                    <a:pt x="649" y="996"/>
                    <a:pt x="649" y="986"/>
                  </a:cubicBezTo>
                  <a:cubicBezTo>
                    <a:pt x="649" y="970"/>
                    <a:pt x="649" y="970"/>
                    <a:pt x="649" y="970"/>
                  </a:cubicBezTo>
                  <a:cubicBezTo>
                    <a:pt x="649" y="970"/>
                    <a:pt x="649" y="970"/>
                    <a:pt x="654" y="965"/>
                  </a:cubicBezTo>
                  <a:cubicBezTo>
                    <a:pt x="654" y="959"/>
                    <a:pt x="659" y="959"/>
                    <a:pt x="659" y="954"/>
                  </a:cubicBezTo>
                  <a:cubicBezTo>
                    <a:pt x="664" y="949"/>
                    <a:pt x="664" y="944"/>
                    <a:pt x="675" y="944"/>
                  </a:cubicBezTo>
                  <a:lnTo>
                    <a:pt x="680" y="949"/>
                  </a:lnTo>
                  <a:cubicBezTo>
                    <a:pt x="685" y="949"/>
                    <a:pt x="691" y="944"/>
                    <a:pt x="696" y="949"/>
                  </a:cubicBezTo>
                  <a:cubicBezTo>
                    <a:pt x="701" y="949"/>
                    <a:pt x="701" y="954"/>
                    <a:pt x="706" y="959"/>
                  </a:cubicBezTo>
                  <a:lnTo>
                    <a:pt x="706" y="965"/>
                  </a:lnTo>
                  <a:cubicBezTo>
                    <a:pt x="712" y="975"/>
                    <a:pt x="712" y="986"/>
                    <a:pt x="717" y="996"/>
                  </a:cubicBezTo>
                  <a:cubicBezTo>
                    <a:pt x="717" y="996"/>
                    <a:pt x="722" y="1002"/>
                    <a:pt x="722" y="1007"/>
                  </a:cubicBezTo>
                  <a:cubicBezTo>
                    <a:pt x="722" y="1012"/>
                    <a:pt x="717" y="1012"/>
                    <a:pt x="717" y="1012"/>
                  </a:cubicBezTo>
                  <a:cubicBezTo>
                    <a:pt x="712" y="1017"/>
                    <a:pt x="706" y="1017"/>
                    <a:pt x="706" y="1023"/>
                  </a:cubicBezTo>
                  <a:cubicBezTo>
                    <a:pt x="696" y="1023"/>
                    <a:pt x="696" y="1028"/>
                    <a:pt x="696" y="1033"/>
                  </a:cubicBezTo>
                  <a:cubicBezTo>
                    <a:pt x="696" y="1060"/>
                    <a:pt x="696" y="1060"/>
                    <a:pt x="696" y="1060"/>
                  </a:cubicBezTo>
                  <a:cubicBezTo>
                    <a:pt x="696" y="1065"/>
                    <a:pt x="691" y="1070"/>
                    <a:pt x="685" y="1070"/>
                  </a:cubicBezTo>
                  <a:cubicBezTo>
                    <a:pt x="680" y="1076"/>
                    <a:pt x="680" y="1076"/>
                    <a:pt x="675" y="1076"/>
                  </a:cubicBezTo>
                  <a:cubicBezTo>
                    <a:pt x="664" y="1076"/>
                    <a:pt x="659" y="1076"/>
                    <a:pt x="654" y="1081"/>
                  </a:cubicBezTo>
                  <a:cubicBezTo>
                    <a:pt x="649" y="1086"/>
                    <a:pt x="649" y="1091"/>
                    <a:pt x="649" y="1102"/>
                  </a:cubicBezTo>
                  <a:cubicBezTo>
                    <a:pt x="643" y="1102"/>
                    <a:pt x="643" y="1107"/>
                    <a:pt x="638" y="1112"/>
                  </a:cubicBezTo>
                  <a:cubicBezTo>
                    <a:pt x="633" y="1112"/>
                    <a:pt x="633" y="1112"/>
                    <a:pt x="633" y="1118"/>
                  </a:cubicBezTo>
                  <a:cubicBezTo>
                    <a:pt x="633" y="1123"/>
                    <a:pt x="633" y="1123"/>
                    <a:pt x="633" y="1123"/>
                  </a:cubicBezTo>
                  <a:cubicBezTo>
                    <a:pt x="638" y="1123"/>
                    <a:pt x="643" y="1123"/>
                    <a:pt x="649" y="1123"/>
                  </a:cubicBezTo>
                  <a:cubicBezTo>
                    <a:pt x="649" y="1123"/>
                    <a:pt x="649" y="1128"/>
                    <a:pt x="654" y="1128"/>
                  </a:cubicBezTo>
                  <a:cubicBezTo>
                    <a:pt x="654" y="1128"/>
                    <a:pt x="654" y="1128"/>
                    <a:pt x="659" y="1133"/>
                  </a:cubicBezTo>
                  <a:cubicBezTo>
                    <a:pt x="659" y="1139"/>
                    <a:pt x="664" y="1139"/>
                    <a:pt x="664" y="1144"/>
                  </a:cubicBezTo>
                  <a:cubicBezTo>
                    <a:pt x="670" y="1144"/>
                    <a:pt x="675" y="1144"/>
                    <a:pt x="675" y="1149"/>
                  </a:cubicBezTo>
                  <a:cubicBezTo>
                    <a:pt x="675" y="1155"/>
                    <a:pt x="670" y="1155"/>
                    <a:pt x="670" y="1155"/>
                  </a:cubicBezTo>
                  <a:cubicBezTo>
                    <a:pt x="664" y="1160"/>
                    <a:pt x="664" y="1160"/>
                    <a:pt x="659" y="1160"/>
                  </a:cubicBezTo>
                  <a:cubicBezTo>
                    <a:pt x="654" y="1160"/>
                    <a:pt x="649" y="1165"/>
                    <a:pt x="643" y="1165"/>
                  </a:cubicBezTo>
                  <a:cubicBezTo>
                    <a:pt x="633" y="1170"/>
                    <a:pt x="633" y="1170"/>
                    <a:pt x="622" y="1176"/>
                  </a:cubicBezTo>
                  <a:cubicBezTo>
                    <a:pt x="606" y="1181"/>
                    <a:pt x="617" y="1186"/>
                    <a:pt x="612" y="1191"/>
                  </a:cubicBezTo>
                  <a:cubicBezTo>
                    <a:pt x="606" y="1197"/>
                    <a:pt x="601" y="1202"/>
                    <a:pt x="596" y="1207"/>
                  </a:cubicBezTo>
                  <a:cubicBezTo>
                    <a:pt x="585" y="1218"/>
                    <a:pt x="569" y="1228"/>
                    <a:pt x="559" y="1239"/>
                  </a:cubicBezTo>
                  <a:cubicBezTo>
                    <a:pt x="564" y="1239"/>
                    <a:pt x="575" y="1244"/>
                    <a:pt x="580" y="1244"/>
                  </a:cubicBezTo>
                  <a:cubicBezTo>
                    <a:pt x="596" y="1244"/>
                    <a:pt x="612" y="1255"/>
                    <a:pt x="633" y="1255"/>
                  </a:cubicBezTo>
                  <a:cubicBezTo>
                    <a:pt x="670" y="1255"/>
                    <a:pt x="685" y="1250"/>
                    <a:pt x="717" y="1250"/>
                  </a:cubicBezTo>
                  <a:cubicBezTo>
                    <a:pt x="738" y="1244"/>
                    <a:pt x="765" y="1250"/>
                    <a:pt x="765" y="1234"/>
                  </a:cubicBezTo>
                  <a:cubicBezTo>
                    <a:pt x="765" y="1228"/>
                    <a:pt x="759" y="1228"/>
                    <a:pt x="759" y="1223"/>
                  </a:cubicBezTo>
                  <a:cubicBezTo>
                    <a:pt x="759" y="1218"/>
                    <a:pt x="759" y="1207"/>
                    <a:pt x="770" y="1207"/>
                  </a:cubicBezTo>
                  <a:cubicBezTo>
                    <a:pt x="775" y="1207"/>
                    <a:pt x="780" y="1213"/>
                    <a:pt x="786" y="1218"/>
                  </a:cubicBezTo>
                  <a:cubicBezTo>
                    <a:pt x="780" y="1234"/>
                    <a:pt x="780" y="1234"/>
                    <a:pt x="780" y="1234"/>
                  </a:cubicBezTo>
                  <a:cubicBezTo>
                    <a:pt x="786" y="1234"/>
                    <a:pt x="796" y="1234"/>
                    <a:pt x="807" y="1234"/>
                  </a:cubicBezTo>
                  <a:cubicBezTo>
                    <a:pt x="812" y="1234"/>
                    <a:pt x="817" y="1234"/>
                    <a:pt x="823" y="1234"/>
                  </a:cubicBezTo>
                  <a:cubicBezTo>
                    <a:pt x="854" y="1234"/>
                    <a:pt x="870" y="1218"/>
                    <a:pt x="891" y="1197"/>
                  </a:cubicBezTo>
                  <a:cubicBezTo>
                    <a:pt x="928" y="1176"/>
                    <a:pt x="949" y="1149"/>
                    <a:pt x="949" y="1107"/>
                  </a:cubicBezTo>
                  <a:cubicBezTo>
                    <a:pt x="981" y="1107"/>
                    <a:pt x="981" y="1107"/>
                    <a:pt x="981" y="1107"/>
                  </a:cubicBezTo>
                  <a:cubicBezTo>
                    <a:pt x="1018" y="1107"/>
                    <a:pt x="1044" y="1097"/>
                    <a:pt x="1071" y="1065"/>
                  </a:cubicBezTo>
                  <a:cubicBezTo>
                    <a:pt x="1081" y="1060"/>
                    <a:pt x="1081" y="1049"/>
                    <a:pt x="1092" y="1044"/>
                  </a:cubicBezTo>
                  <a:cubicBezTo>
                    <a:pt x="1118" y="1028"/>
                    <a:pt x="1134" y="1023"/>
                    <a:pt x="1160" y="1007"/>
                  </a:cubicBezTo>
                  <a:cubicBezTo>
                    <a:pt x="1181" y="996"/>
                    <a:pt x="1187" y="981"/>
                    <a:pt x="1208" y="981"/>
                  </a:cubicBezTo>
                  <a:cubicBezTo>
                    <a:pt x="1239" y="981"/>
                    <a:pt x="1239" y="981"/>
                    <a:pt x="1239" y="981"/>
                  </a:cubicBezTo>
                  <a:cubicBezTo>
                    <a:pt x="1361" y="959"/>
                    <a:pt x="1361" y="959"/>
                    <a:pt x="1361" y="959"/>
                  </a:cubicBezTo>
                  <a:cubicBezTo>
                    <a:pt x="1397" y="959"/>
                    <a:pt x="1419" y="975"/>
                    <a:pt x="1450" y="975"/>
                  </a:cubicBezTo>
                  <a:cubicBezTo>
                    <a:pt x="1477" y="975"/>
                    <a:pt x="1487" y="959"/>
                    <a:pt x="1514" y="959"/>
                  </a:cubicBezTo>
                  <a:cubicBezTo>
                    <a:pt x="1540" y="959"/>
                    <a:pt x="1556" y="965"/>
                    <a:pt x="1577" y="965"/>
                  </a:cubicBezTo>
                  <a:cubicBezTo>
                    <a:pt x="1735" y="944"/>
                    <a:pt x="1735" y="944"/>
                    <a:pt x="1735" y="944"/>
                  </a:cubicBezTo>
                  <a:cubicBezTo>
                    <a:pt x="1746" y="944"/>
                    <a:pt x="1746" y="944"/>
                    <a:pt x="1746" y="944"/>
                  </a:cubicBezTo>
                  <a:cubicBezTo>
                    <a:pt x="1751" y="944"/>
                    <a:pt x="1756" y="933"/>
                    <a:pt x="1767" y="933"/>
                  </a:cubicBezTo>
                  <a:cubicBezTo>
                    <a:pt x="1804" y="933"/>
                    <a:pt x="1804" y="933"/>
                    <a:pt x="1804" y="933"/>
                  </a:cubicBezTo>
                  <a:cubicBezTo>
                    <a:pt x="1893" y="933"/>
                    <a:pt x="1936" y="901"/>
                    <a:pt x="2025" y="901"/>
                  </a:cubicBezTo>
                  <a:cubicBezTo>
                    <a:pt x="2073" y="901"/>
                    <a:pt x="2099" y="933"/>
                    <a:pt x="2147" y="933"/>
                  </a:cubicBezTo>
                  <a:cubicBezTo>
                    <a:pt x="2183" y="933"/>
                    <a:pt x="2215" y="922"/>
                    <a:pt x="2231" y="891"/>
                  </a:cubicBezTo>
                  <a:cubicBezTo>
                    <a:pt x="2247" y="854"/>
                    <a:pt x="2231" y="806"/>
                    <a:pt x="2268" y="796"/>
                  </a:cubicBezTo>
                  <a:cubicBezTo>
                    <a:pt x="2294" y="785"/>
                    <a:pt x="2315" y="796"/>
                    <a:pt x="2342" y="780"/>
                  </a:cubicBezTo>
                  <a:cubicBezTo>
                    <a:pt x="2363" y="764"/>
                    <a:pt x="2368" y="754"/>
                    <a:pt x="2384" y="733"/>
                  </a:cubicBezTo>
                  <a:cubicBezTo>
                    <a:pt x="2400" y="706"/>
                    <a:pt x="2410" y="690"/>
                    <a:pt x="2410" y="659"/>
                  </a:cubicBezTo>
                  <a:cubicBezTo>
                    <a:pt x="2410" y="606"/>
                    <a:pt x="2373" y="590"/>
                    <a:pt x="2347" y="543"/>
                  </a:cubicBezTo>
                  <a:cubicBezTo>
                    <a:pt x="2336" y="516"/>
                    <a:pt x="2315" y="506"/>
                    <a:pt x="2294" y="490"/>
                  </a:cubicBezTo>
                  <a:cubicBezTo>
                    <a:pt x="2273" y="479"/>
                    <a:pt x="2263" y="464"/>
                    <a:pt x="2241" y="458"/>
                  </a:cubicBezTo>
                  <a:cubicBezTo>
                    <a:pt x="2189" y="469"/>
                    <a:pt x="2189" y="469"/>
                    <a:pt x="2189" y="469"/>
                  </a:cubicBezTo>
                  <a:cubicBezTo>
                    <a:pt x="2162" y="469"/>
                    <a:pt x="2162" y="469"/>
                    <a:pt x="2162" y="469"/>
                  </a:cubicBezTo>
                  <a:cubicBezTo>
                    <a:pt x="2120" y="469"/>
                    <a:pt x="2094" y="474"/>
                    <a:pt x="2052" y="485"/>
                  </a:cubicBezTo>
                  <a:cubicBezTo>
                    <a:pt x="2030" y="490"/>
                    <a:pt x="2025" y="506"/>
                    <a:pt x="2004" y="506"/>
                  </a:cubicBezTo>
                  <a:cubicBezTo>
                    <a:pt x="1978" y="506"/>
                    <a:pt x="1978" y="506"/>
                    <a:pt x="1978" y="506"/>
                  </a:cubicBezTo>
                  <a:cubicBezTo>
                    <a:pt x="1936" y="506"/>
                    <a:pt x="1972" y="479"/>
                    <a:pt x="1936" y="479"/>
                  </a:cubicBezTo>
                  <a:cubicBezTo>
                    <a:pt x="1925" y="479"/>
                    <a:pt x="1925" y="485"/>
                    <a:pt x="1920" y="485"/>
                  </a:cubicBezTo>
                  <a:cubicBezTo>
                    <a:pt x="1920" y="479"/>
                    <a:pt x="1920" y="474"/>
                    <a:pt x="1920" y="469"/>
                  </a:cubicBezTo>
                  <a:cubicBezTo>
                    <a:pt x="1920" y="448"/>
                    <a:pt x="1899" y="448"/>
                    <a:pt x="1883" y="437"/>
                  </a:cubicBezTo>
                  <a:cubicBezTo>
                    <a:pt x="1862" y="422"/>
                    <a:pt x="1862" y="395"/>
                    <a:pt x="1835" y="395"/>
                  </a:cubicBezTo>
                  <a:cubicBezTo>
                    <a:pt x="1814" y="395"/>
                    <a:pt x="1798" y="395"/>
                    <a:pt x="1782" y="416"/>
                  </a:cubicBezTo>
                  <a:cubicBezTo>
                    <a:pt x="1777" y="406"/>
                    <a:pt x="1772" y="395"/>
                    <a:pt x="1761" y="390"/>
                  </a:cubicBezTo>
                  <a:cubicBezTo>
                    <a:pt x="1751" y="385"/>
                    <a:pt x="1756" y="369"/>
                    <a:pt x="1746" y="358"/>
                  </a:cubicBezTo>
                  <a:cubicBezTo>
                    <a:pt x="1735" y="358"/>
                    <a:pt x="1730" y="363"/>
                    <a:pt x="1719" y="358"/>
                  </a:cubicBezTo>
                  <a:cubicBezTo>
                    <a:pt x="1709" y="353"/>
                    <a:pt x="1714" y="337"/>
                    <a:pt x="1704" y="332"/>
                  </a:cubicBezTo>
                  <a:cubicBezTo>
                    <a:pt x="1698" y="321"/>
                    <a:pt x="1688" y="321"/>
                    <a:pt x="1688" y="316"/>
                  </a:cubicBezTo>
                  <a:cubicBezTo>
                    <a:pt x="1688" y="300"/>
                    <a:pt x="1698" y="295"/>
                    <a:pt x="1698" y="284"/>
                  </a:cubicBezTo>
                  <a:cubicBezTo>
                    <a:pt x="1698" y="258"/>
                    <a:pt x="1672" y="253"/>
                    <a:pt x="1651" y="253"/>
                  </a:cubicBezTo>
                  <a:cubicBezTo>
                    <a:pt x="1651" y="247"/>
                    <a:pt x="1651" y="247"/>
                    <a:pt x="1651" y="247"/>
                  </a:cubicBezTo>
                  <a:cubicBezTo>
                    <a:pt x="1651" y="237"/>
                    <a:pt x="1651" y="237"/>
                    <a:pt x="1651" y="226"/>
                  </a:cubicBezTo>
                  <a:cubicBezTo>
                    <a:pt x="1651" y="200"/>
                    <a:pt x="1624" y="195"/>
                    <a:pt x="1614" y="174"/>
                  </a:cubicBezTo>
                  <a:cubicBezTo>
                    <a:pt x="1598" y="152"/>
                    <a:pt x="1587" y="131"/>
                    <a:pt x="1561" y="131"/>
                  </a:cubicBezTo>
                  <a:cubicBezTo>
                    <a:pt x="1550" y="131"/>
                    <a:pt x="1545" y="131"/>
                    <a:pt x="1529" y="131"/>
                  </a:cubicBezTo>
                  <a:cubicBezTo>
                    <a:pt x="1540" y="121"/>
                    <a:pt x="1540" y="121"/>
                    <a:pt x="1540" y="121"/>
                  </a:cubicBezTo>
                  <a:cubicBezTo>
                    <a:pt x="1524" y="105"/>
                    <a:pt x="1514" y="100"/>
                    <a:pt x="1493" y="94"/>
                  </a:cubicBezTo>
                  <a:cubicBezTo>
                    <a:pt x="1471" y="89"/>
                    <a:pt x="1450" y="89"/>
                    <a:pt x="1450" y="68"/>
                  </a:cubicBezTo>
                  <a:cubicBezTo>
                    <a:pt x="1450" y="63"/>
                    <a:pt x="1450" y="63"/>
                    <a:pt x="1450" y="57"/>
                  </a:cubicBezTo>
                  <a:cubicBezTo>
                    <a:pt x="1450" y="42"/>
                    <a:pt x="1429" y="52"/>
                    <a:pt x="1419" y="42"/>
                  </a:cubicBezTo>
                  <a:cubicBezTo>
                    <a:pt x="1397" y="31"/>
                    <a:pt x="1403" y="0"/>
                    <a:pt x="1376" y="0"/>
                  </a:cubicBezTo>
                  <a:cubicBezTo>
                    <a:pt x="1371" y="0"/>
                    <a:pt x="1366" y="5"/>
                    <a:pt x="1361" y="5"/>
                  </a:cubicBezTo>
                  <a:lnTo>
                    <a:pt x="1361" y="5"/>
                  </a:lnTo>
                  <a:cubicBezTo>
                    <a:pt x="1355" y="21"/>
                    <a:pt x="1350" y="26"/>
                    <a:pt x="1339" y="36"/>
                  </a:cubicBezTo>
                  <a:cubicBezTo>
                    <a:pt x="1339" y="42"/>
                    <a:pt x="1339" y="47"/>
                    <a:pt x="1334" y="47"/>
                  </a:cubicBezTo>
                  <a:cubicBezTo>
                    <a:pt x="1324" y="52"/>
                    <a:pt x="1318" y="47"/>
                    <a:pt x="1313" y="52"/>
                  </a:cubicBezTo>
                  <a:cubicBezTo>
                    <a:pt x="1308" y="57"/>
                    <a:pt x="1308" y="57"/>
                    <a:pt x="1308" y="63"/>
                  </a:cubicBezTo>
                  <a:cubicBezTo>
                    <a:pt x="1297" y="68"/>
                    <a:pt x="1292" y="73"/>
                    <a:pt x="1292" y="79"/>
                  </a:cubicBezTo>
                  <a:cubicBezTo>
                    <a:pt x="1292" y="89"/>
                    <a:pt x="1292" y="94"/>
                    <a:pt x="1287" y="100"/>
                  </a:cubicBezTo>
                  <a:cubicBezTo>
                    <a:pt x="1276" y="100"/>
                    <a:pt x="1271" y="100"/>
                    <a:pt x="1266" y="105"/>
                  </a:cubicBezTo>
                  <a:cubicBezTo>
                    <a:pt x="1266" y="105"/>
                    <a:pt x="1266" y="105"/>
                    <a:pt x="1266" y="110"/>
                  </a:cubicBezTo>
                  <a:cubicBezTo>
                    <a:pt x="1266" y="121"/>
                    <a:pt x="1255" y="121"/>
                    <a:pt x="1245" y="126"/>
                  </a:cubicBezTo>
                  <a:cubicBezTo>
                    <a:pt x="1239" y="131"/>
                    <a:pt x="1239" y="137"/>
                    <a:pt x="1239" y="147"/>
                  </a:cubicBezTo>
                  <a:cubicBezTo>
                    <a:pt x="1239" y="158"/>
                    <a:pt x="1245" y="163"/>
                    <a:pt x="1245" y="174"/>
                  </a:cubicBezTo>
                  <a:cubicBezTo>
                    <a:pt x="1250" y="189"/>
                    <a:pt x="1255" y="200"/>
                    <a:pt x="1260" y="216"/>
                  </a:cubicBezTo>
                  <a:cubicBezTo>
                    <a:pt x="1255" y="221"/>
                    <a:pt x="1250" y="221"/>
                    <a:pt x="1245" y="221"/>
                  </a:cubicBezTo>
                  <a:cubicBezTo>
                    <a:pt x="1234" y="221"/>
                    <a:pt x="1229" y="221"/>
                    <a:pt x="1223" y="221"/>
                  </a:cubicBezTo>
                  <a:cubicBezTo>
                    <a:pt x="1218" y="221"/>
                    <a:pt x="1213" y="226"/>
                    <a:pt x="1208" y="232"/>
                  </a:cubicBezTo>
                  <a:cubicBezTo>
                    <a:pt x="1197" y="237"/>
                    <a:pt x="1192" y="237"/>
                    <a:pt x="1187" y="242"/>
                  </a:cubicBezTo>
                  <a:cubicBezTo>
                    <a:pt x="1181" y="247"/>
                    <a:pt x="1176" y="253"/>
                    <a:pt x="1171" y="258"/>
                  </a:cubicBezTo>
                  <a:cubicBezTo>
                    <a:pt x="1160" y="263"/>
                    <a:pt x="1155" y="263"/>
                    <a:pt x="1144" y="263"/>
                  </a:cubicBezTo>
                  <a:cubicBezTo>
                    <a:pt x="1123" y="263"/>
                    <a:pt x="1118" y="258"/>
                    <a:pt x="1102" y="253"/>
                  </a:cubicBezTo>
                  <a:cubicBezTo>
                    <a:pt x="1097" y="253"/>
                    <a:pt x="1092" y="247"/>
                    <a:pt x="1086" y="247"/>
                  </a:cubicBezTo>
                  <a:cubicBezTo>
                    <a:pt x="1065" y="247"/>
                    <a:pt x="1065" y="247"/>
                    <a:pt x="1065" y="247"/>
                  </a:cubicBezTo>
                  <a:cubicBezTo>
                    <a:pt x="1049" y="247"/>
                    <a:pt x="1044" y="237"/>
                    <a:pt x="1039" y="226"/>
                  </a:cubicBezTo>
                  <a:cubicBezTo>
                    <a:pt x="1028" y="211"/>
                    <a:pt x="1012" y="216"/>
                    <a:pt x="1002" y="211"/>
                  </a:cubicBezTo>
                  <a:cubicBezTo>
                    <a:pt x="997" y="211"/>
                    <a:pt x="997" y="211"/>
                    <a:pt x="997" y="205"/>
                  </a:cubicBezTo>
                  <a:cubicBezTo>
                    <a:pt x="986" y="200"/>
                    <a:pt x="981" y="189"/>
                    <a:pt x="970" y="184"/>
                  </a:cubicBezTo>
                  <a:cubicBezTo>
                    <a:pt x="965" y="179"/>
                    <a:pt x="954" y="174"/>
                    <a:pt x="949" y="168"/>
                  </a:cubicBezTo>
                  <a:cubicBezTo>
                    <a:pt x="944" y="163"/>
                    <a:pt x="944" y="158"/>
                    <a:pt x="944" y="152"/>
                  </a:cubicBezTo>
                  <a:lnTo>
                    <a:pt x="939" y="147"/>
                  </a:lnTo>
                  <a:cubicBezTo>
                    <a:pt x="923" y="147"/>
                    <a:pt x="917" y="158"/>
                    <a:pt x="907" y="163"/>
                  </a:cubicBezTo>
                  <a:cubicBezTo>
                    <a:pt x="902" y="163"/>
                    <a:pt x="896" y="163"/>
                    <a:pt x="896" y="168"/>
                  </a:cubicBezTo>
                  <a:cubicBezTo>
                    <a:pt x="881" y="174"/>
                    <a:pt x="875" y="174"/>
                    <a:pt x="865" y="174"/>
                  </a:cubicBezTo>
                  <a:cubicBezTo>
                    <a:pt x="865" y="200"/>
                    <a:pt x="875" y="205"/>
                    <a:pt x="886" y="232"/>
                  </a:cubicBezTo>
                  <a:cubicBezTo>
                    <a:pt x="881" y="232"/>
                    <a:pt x="881" y="232"/>
                    <a:pt x="881" y="232"/>
                  </a:cubicBezTo>
                  <a:cubicBezTo>
                    <a:pt x="875" y="226"/>
                    <a:pt x="870" y="226"/>
                    <a:pt x="865" y="226"/>
                  </a:cubicBezTo>
                  <a:cubicBezTo>
                    <a:pt x="854" y="226"/>
                    <a:pt x="849" y="226"/>
                    <a:pt x="838" y="232"/>
                  </a:cubicBezTo>
                  <a:cubicBezTo>
                    <a:pt x="828" y="237"/>
                    <a:pt x="823" y="242"/>
                    <a:pt x="812" y="242"/>
                  </a:cubicBezTo>
                  <a:cubicBezTo>
                    <a:pt x="802" y="242"/>
                    <a:pt x="796" y="237"/>
                    <a:pt x="791" y="232"/>
                  </a:cubicBezTo>
                  <a:cubicBezTo>
                    <a:pt x="791" y="232"/>
                    <a:pt x="791" y="232"/>
                    <a:pt x="786" y="232"/>
                  </a:cubicBezTo>
                  <a:cubicBezTo>
                    <a:pt x="780" y="226"/>
                    <a:pt x="775" y="232"/>
                    <a:pt x="765" y="226"/>
                  </a:cubicBezTo>
                  <a:cubicBezTo>
                    <a:pt x="759" y="221"/>
                    <a:pt x="759" y="216"/>
                    <a:pt x="749" y="205"/>
                  </a:cubicBezTo>
                  <a:cubicBezTo>
                    <a:pt x="743" y="200"/>
                    <a:pt x="733" y="195"/>
                    <a:pt x="728" y="184"/>
                  </a:cubicBezTo>
                  <a:cubicBezTo>
                    <a:pt x="722" y="179"/>
                    <a:pt x="722" y="168"/>
                    <a:pt x="712" y="163"/>
                  </a:cubicBezTo>
                  <a:cubicBezTo>
                    <a:pt x="706" y="163"/>
                    <a:pt x="706" y="163"/>
                    <a:pt x="706" y="163"/>
                  </a:cubicBezTo>
                  <a:cubicBezTo>
                    <a:pt x="712" y="163"/>
                    <a:pt x="712" y="163"/>
                    <a:pt x="712" y="163"/>
                  </a:cubicBezTo>
                  <a:cubicBezTo>
                    <a:pt x="701" y="158"/>
                    <a:pt x="696" y="158"/>
                    <a:pt x="691" y="147"/>
                  </a:cubicBezTo>
                  <a:cubicBezTo>
                    <a:pt x="680" y="142"/>
                    <a:pt x="675" y="131"/>
                    <a:pt x="664" y="131"/>
                  </a:cubicBezTo>
                  <a:cubicBezTo>
                    <a:pt x="649" y="131"/>
                    <a:pt x="643" y="142"/>
                    <a:pt x="633" y="147"/>
                  </a:cubicBezTo>
                  <a:cubicBezTo>
                    <a:pt x="627" y="147"/>
                    <a:pt x="622" y="152"/>
                    <a:pt x="612" y="152"/>
                  </a:cubicBezTo>
                  <a:cubicBezTo>
                    <a:pt x="596" y="163"/>
                    <a:pt x="585" y="168"/>
                    <a:pt x="564" y="168"/>
                  </a:cubicBezTo>
                  <a:cubicBezTo>
                    <a:pt x="554" y="168"/>
                    <a:pt x="548" y="168"/>
                    <a:pt x="538" y="168"/>
                  </a:cubicBezTo>
                  <a:cubicBezTo>
                    <a:pt x="527" y="168"/>
                    <a:pt x="522" y="174"/>
                    <a:pt x="517" y="179"/>
                  </a:cubicBezTo>
                  <a:cubicBezTo>
                    <a:pt x="506" y="184"/>
                    <a:pt x="495" y="179"/>
                    <a:pt x="485" y="184"/>
                  </a:cubicBezTo>
                  <a:cubicBezTo>
                    <a:pt x="474" y="195"/>
                    <a:pt x="469" y="205"/>
                    <a:pt x="464" y="216"/>
                  </a:cubicBezTo>
                  <a:cubicBezTo>
                    <a:pt x="453" y="226"/>
                    <a:pt x="443" y="237"/>
                    <a:pt x="443" y="253"/>
                  </a:cubicBezTo>
                  <a:cubicBezTo>
                    <a:pt x="443" y="263"/>
                    <a:pt x="448" y="274"/>
                    <a:pt x="448" y="284"/>
                  </a:cubicBezTo>
                  <a:cubicBezTo>
                    <a:pt x="448" y="290"/>
                    <a:pt x="453" y="290"/>
                    <a:pt x="453" y="295"/>
                  </a:cubicBezTo>
                  <a:cubicBezTo>
                    <a:pt x="453" y="300"/>
                    <a:pt x="453" y="300"/>
                    <a:pt x="453" y="300"/>
                  </a:cubicBezTo>
                  <a:cubicBezTo>
                    <a:pt x="448" y="305"/>
                    <a:pt x="443" y="305"/>
                    <a:pt x="438" y="305"/>
                  </a:cubicBezTo>
                  <a:cubicBezTo>
                    <a:pt x="432" y="305"/>
                    <a:pt x="427" y="300"/>
                    <a:pt x="422" y="300"/>
                  </a:cubicBezTo>
                  <a:cubicBezTo>
                    <a:pt x="417" y="295"/>
                    <a:pt x="417" y="290"/>
                    <a:pt x="417" y="290"/>
                  </a:cubicBezTo>
                  <a:cubicBezTo>
                    <a:pt x="411" y="284"/>
                    <a:pt x="406" y="284"/>
                    <a:pt x="401" y="279"/>
                  </a:cubicBezTo>
                  <a:cubicBezTo>
                    <a:pt x="395" y="274"/>
                    <a:pt x="390" y="274"/>
                    <a:pt x="385" y="274"/>
                  </a:cubicBezTo>
                  <a:cubicBezTo>
                    <a:pt x="369" y="274"/>
                    <a:pt x="358" y="284"/>
                    <a:pt x="343" y="284"/>
                  </a:cubicBezTo>
                  <a:cubicBezTo>
                    <a:pt x="332" y="284"/>
                    <a:pt x="327" y="274"/>
                    <a:pt x="321" y="268"/>
                  </a:cubicBezTo>
                  <a:cubicBezTo>
                    <a:pt x="316" y="263"/>
                    <a:pt x="311" y="258"/>
                    <a:pt x="306" y="253"/>
                  </a:cubicBezTo>
                  <a:cubicBezTo>
                    <a:pt x="295" y="247"/>
                    <a:pt x="295" y="242"/>
                    <a:pt x="290" y="237"/>
                  </a:cubicBezTo>
                  <a:cubicBezTo>
                    <a:pt x="285" y="232"/>
                    <a:pt x="279" y="226"/>
                    <a:pt x="274" y="221"/>
                  </a:cubicBezTo>
                  <a:cubicBezTo>
                    <a:pt x="274" y="221"/>
                    <a:pt x="274" y="221"/>
                    <a:pt x="269" y="216"/>
                  </a:cubicBezTo>
                  <a:cubicBezTo>
                    <a:pt x="269" y="216"/>
                    <a:pt x="269" y="211"/>
                    <a:pt x="263" y="211"/>
                  </a:cubicBezTo>
                  <a:lnTo>
                    <a:pt x="258" y="216"/>
                  </a:lnTo>
                  <a:cubicBezTo>
                    <a:pt x="248" y="226"/>
                    <a:pt x="242" y="226"/>
                    <a:pt x="237" y="232"/>
                  </a:cubicBezTo>
                  <a:cubicBezTo>
                    <a:pt x="221" y="242"/>
                    <a:pt x="211" y="247"/>
                    <a:pt x="195" y="2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6" name="Freeform 80"/>
            <p:cNvSpPr>
              <a:spLocks noChangeArrowheads="1"/>
            </p:cNvSpPr>
            <p:nvPr/>
          </p:nvSpPr>
          <p:spPr bwMode="auto">
            <a:xfrm>
              <a:off x="10146554" y="9959976"/>
              <a:ext cx="1081018" cy="473075"/>
            </a:xfrm>
            <a:custGeom>
              <a:avLst/>
              <a:gdLst>
                <a:gd name="T0" fmla="*/ 248 w 3002"/>
                <a:gd name="T1" fmla="*/ 1271 h 1314"/>
                <a:gd name="T2" fmla="*/ 685 w 3002"/>
                <a:gd name="T3" fmla="*/ 1181 h 1314"/>
                <a:gd name="T4" fmla="*/ 1055 w 3002"/>
                <a:gd name="T5" fmla="*/ 1160 h 1314"/>
                <a:gd name="T6" fmla="*/ 1250 w 3002"/>
                <a:gd name="T7" fmla="*/ 1170 h 1314"/>
                <a:gd name="T8" fmla="*/ 1603 w 3002"/>
                <a:gd name="T9" fmla="*/ 1123 h 1314"/>
                <a:gd name="T10" fmla="*/ 1809 w 3002"/>
                <a:gd name="T11" fmla="*/ 1165 h 1314"/>
                <a:gd name="T12" fmla="*/ 2051 w 3002"/>
                <a:gd name="T13" fmla="*/ 1123 h 1314"/>
                <a:gd name="T14" fmla="*/ 2131 w 3002"/>
                <a:gd name="T15" fmla="*/ 1065 h 1314"/>
                <a:gd name="T16" fmla="*/ 2136 w 3002"/>
                <a:gd name="T17" fmla="*/ 1134 h 1314"/>
                <a:gd name="T18" fmla="*/ 2320 w 3002"/>
                <a:gd name="T19" fmla="*/ 1181 h 1314"/>
                <a:gd name="T20" fmla="*/ 2568 w 3002"/>
                <a:gd name="T21" fmla="*/ 1265 h 1314"/>
                <a:gd name="T22" fmla="*/ 2895 w 3002"/>
                <a:gd name="T23" fmla="*/ 1292 h 1314"/>
                <a:gd name="T24" fmla="*/ 2975 w 3002"/>
                <a:gd name="T25" fmla="*/ 1292 h 1314"/>
                <a:gd name="T26" fmla="*/ 2853 w 3002"/>
                <a:gd name="T27" fmla="*/ 1134 h 1314"/>
                <a:gd name="T28" fmla="*/ 2806 w 3002"/>
                <a:gd name="T29" fmla="*/ 959 h 1314"/>
                <a:gd name="T30" fmla="*/ 2864 w 3002"/>
                <a:gd name="T31" fmla="*/ 928 h 1314"/>
                <a:gd name="T32" fmla="*/ 2895 w 3002"/>
                <a:gd name="T33" fmla="*/ 859 h 1314"/>
                <a:gd name="T34" fmla="*/ 2843 w 3002"/>
                <a:gd name="T35" fmla="*/ 775 h 1314"/>
                <a:gd name="T36" fmla="*/ 2827 w 3002"/>
                <a:gd name="T37" fmla="*/ 680 h 1314"/>
                <a:gd name="T38" fmla="*/ 2843 w 3002"/>
                <a:gd name="T39" fmla="*/ 537 h 1314"/>
                <a:gd name="T40" fmla="*/ 2853 w 3002"/>
                <a:gd name="T41" fmla="*/ 422 h 1314"/>
                <a:gd name="T42" fmla="*/ 2975 w 3002"/>
                <a:gd name="T43" fmla="*/ 327 h 1314"/>
                <a:gd name="T44" fmla="*/ 2959 w 3002"/>
                <a:gd name="T45" fmla="*/ 232 h 1314"/>
                <a:gd name="T46" fmla="*/ 2943 w 3002"/>
                <a:gd name="T47" fmla="*/ 137 h 1314"/>
                <a:gd name="T48" fmla="*/ 2980 w 3002"/>
                <a:gd name="T49" fmla="*/ 52 h 1314"/>
                <a:gd name="T50" fmla="*/ 2790 w 3002"/>
                <a:gd name="T51" fmla="*/ 52 h 1314"/>
                <a:gd name="T52" fmla="*/ 2674 w 3002"/>
                <a:gd name="T53" fmla="*/ 110 h 1314"/>
                <a:gd name="T54" fmla="*/ 2590 w 3002"/>
                <a:gd name="T55" fmla="*/ 137 h 1314"/>
                <a:gd name="T56" fmla="*/ 2505 w 3002"/>
                <a:gd name="T57" fmla="*/ 269 h 1314"/>
                <a:gd name="T58" fmla="*/ 2384 w 3002"/>
                <a:gd name="T59" fmla="*/ 253 h 1314"/>
                <a:gd name="T60" fmla="*/ 2215 w 3002"/>
                <a:gd name="T61" fmla="*/ 305 h 1314"/>
                <a:gd name="T62" fmla="*/ 2099 w 3002"/>
                <a:gd name="T63" fmla="*/ 269 h 1314"/>
                <a:gd name="T64" fmla="*/ 2004 w 3002"/>
                <a:gd name="T65" fmla="*/ 189 h 1314"/>
                <a:gd name="T66" fmla="*/ 1930 w 3002"/>
                <a:gd name="T67" fmla="*/ 142 h 1314"/>
                <a:gd name="T68" fmla="*/ 1851 w 3002"/>
                <a:gd name="T69" fmla="*/ 26 h 1314"/>
                <a:gd name="T70" fmla="*/ 1798 w 3002"/>
                <a:gd name="T71" fmla="*/ 5 h 1314"/>
                <a:gd name="T72" fmla="*/ 1730 w 3002"/>
                <a:gd name="T73" fmla="*/ 137 h 1314"/>
                <a:gd name="T74" fmla="*/ 1735 w 3002"/>
                <a:gd name="T75" fmla="*/ 216 h 1314"/>
                <a:gd name="T76" fmla="*/ 1719 w 3002"/>
                <a:gd name="T77" fmla="*/ 316 h 1314"/>
                <a:gd name="T78" fmla="*/ 1693 w 3002"/>
                <a:gd name="T79" fmla="*/ 279 h 1314"/>
                <a:gd name="T80" fmla="*/ 1587 w 3002"/>
                <a:gd name="T81" fmla="*/ 253 h 1314"/>
                <a:gd name="T82" fmla="*/ 1482 w 3002"/>
                <a:gd name="T83" fmla="*/ 353 h 1314"/>
                <a:gd name="T84" fmla="*/ 1466 w 3002"/>
                <a:gd name="T85" fmla="*/ 258 h 1314"/>
                <a:gd name="T86" fmla="*/ 1418 w 3002"/>
                <a:gd name="T87" fmla="*/ 258 h 1314"/>
                <a:gd name="T88" fmla="*/ 1382 w 3002"/>
                <a:gd name="T89" fmla="*/ 379 h 1314"/>
                <a:gd name="T90" fmla="*/ 1223 w 3002"/>
                <a:gd name="T91" fmla="*/ 432 h 1314"/>
                <a:gd name="T92" fmla="*/ 1181 w 3002"/>
                <a:gd name="T93" fmla="*/ 606 h 1314"/>
                <a:gd name="T94" fmla="*/ 1155 w 3002"/>
                <a:gd name="T95" fmla="*/ 696 h 1314"/>
                <a:gd name="T96" fmla="*/ 1171 w 3002"/>
                <a:gd name="T97" fmla="*/ 801 h 1314"/>
                <a:gd name="T98" fmla="*/ 1139 w 3002"/>
                <a:gd name="T99" fmla="*/ 928 h 1314"/>
                <a:gd name="T100" fmla="*/ 1033 w 3002"/>
                <a:gd name="T101" fmla="*/ 1018 h 1314"/>
                <a:gd name="T102" fmla="*/ 881 w 3002"/>
                <a:gd name="T103" fmla="*/ 1012 h 1314"/>
                <a:gd name="T104" fmla="*/ 828 w 3002"/>
                <a:gd name="T105" fmla="*/ 1065 h 1314"/>
                <a:gd name="T106" fmla="*/ 759 w 3002"/>
                <a:gd name="T107" fmla="*/ 1081 h 1314"/>
                <a:gd name="T108" fmla="*/ 575 w 3002"/>
                <a:gd name="T109" fmla="*/ 1049 h 1314"/>
                <a:gd name="T110" fmla="*/ 506 w 3002"/>
                <a:gd name="T111" fmla="*/ 1044 h 1314"/>
                <a:gd name="T112" fmla="*/ 374 w 3002"/>
                <a:gd name="T113" fmla="*/ 1065 h 1314"/>
                <a:gd name="T114" fmla="*/ 232 w 3002"/>
                <a:gd name="T115" fmla="*/ 1097 h 1314"/>
                <a:gd name="T116" fmla="*/ 68 w 3002"/>
                <a:gd name="T117" fmla="*/ 1197 h 1314"/>
                <a:gd name="T118" fmla="*/ 63 w 3002"/>
                <a:gd name="T119" fmla="*/ 128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2" h="1314">
                  <a:moveTo>
                    <a:pt x="47" y="1313"/>
                  </a:moveTo>
                  <a:lnTo>
                    <a:pt x="47" y="1313"/>
                  </a:lnTo>
                  <a:cubicBezTo>
                    <a:pt x="52" y="1313"/>
                    <a:pt x="52" y="1313"/>
                    <a:pt x="58" y="1313"/>
                  </a:cubicBezTo>
                  <a:cubicBezTo>
                    <a:pt x="79" y="1313"/>
                    <a:pt x="89" y="1308"/>
                    <a:pt x="116" y="1302"/>
                  </a:cubicBezTo>
                  <a:cubicBezTo>
                    <a:pt x="168" y="1292"/>
                    <a:pt x="200" y="1297"/>
                    <a:pt x="248" y="1271"/>
                  </a:cubicBezTo>
                  <a:cubicBezTo>
                    <a:pt x="290" y="1255"/>
                    <a:pt x="306" y="1223"/>
                    <a:pt x="353" y="1223"/>
                  </a:cubicBezTo>
                  <a:cubicBezTo>
                    <a:pt x="448" y="1223"/>
                    <a:pt x="448" y="1223"/>
                    <a:pt x="448" y="1223"/>
                  </a:cubicBezTo>
                  <a:cubicBezTo>
                    <a:pt x="543" y="1197"/>
                    <a:pt x="543" y="1197"/>
                    <a:pt x="543" y="1197"/>
                  </a:cubicBezTo>
                  <a:cubicBezTo>
                    <a:pt x="559" y="1197"/>
                    <a:pt x="564" y="1202"/>
                    <a:pt x="575" y="1202"/>
                  </a:cubicBezTo>
                  <a:cubicBezTo>
                    <a:pt x="685" y="1181"/>
                    <a:pt x="685" y="1181"/>
                    <a:pt x="685" y="1181"/>
                  </a:cubicBezTo>
                  <a:cubicBezTo>
                    <a:pt x="807" y="1181"/>
                    <a:pt x="807" y="1181"/>
                    <a:pt x="807" y="1181"/>
                  </a:cubicBezTo>
                  <a:cubicBezTo>
                    <a:pt x="823" y="1181"/>
                    <a:pt x="833" y="1192"/>
                    <a:pt x="849" y="1192"/>
                  </a:cubicBezTo>
                  <a:cubicBezTo>
                    <a:pt x="875" y="1192"/>
                    <a:pt x="886" y="1186"/>
                    <a:pt x="912" y="1186"/>
                  </a:cubicBezTo>
                  <a:cubicBezTo>
                    <a:pt x="933" y="1186"/>
                    <a:pt x="944" y="1186"/>
                    <a:pt x="965" y="1186"/>
                  </a:cubicBezTo>
                  <a:cubicBezTo>
                    <a:pt x="1002" y="1186"/>
                    <a:pt x="1018" y="1170"/>
                    <a:pt x="1055" y="1160"/>
                  </a:cubicBezTo>
                  <a:cubicBezTo>
                    <a:pt x="1060" y="1165"/>
                    <a:pt x="1060" y="1165"/>
                    <a:pt x="1060" y="1165"/>
                  </a:cubicBezTo>
                  <a:cubicBezTo>
                    <a:pt x="1092" y="1165"/>
                    <a:pt x="1092" y="1165"/>
                    <a:pt x="1092" y="1165"/>
                  </a:cubicBezTo>
                  <a:cubicBezTo>
                    <a:pt x="1113" y="1165"/>
                    <a:pt x="1123" y="1144"/>
                    <a:pt x="1149" y="1144"/>
                  </a:cubicBezTo>
                  <a:cubicBezTo>
                    <a:pt x="1176" y="1144"/>
                    <a:pt x="1192" y="1144"/>
                    <a:pt x="1213" y="1155"/>
                  </a:cubicBezTo>
                  <a:cubicBezTo>
                    <a:pt x="1229" y="1160"/>
                    <a:pt x="1234" y="1170"/>
                    <a:pt x="1250" y="1170"/>
                  </a:cubicBezTo>
                  <a:cubicBezTo>
                    <a:pt x="1271" y="1170"/>
                    <a:pt x="1276" y="1139"/>
                    <a:pt x="1303" y="1139"/>
                  </a:cubicBezTo>
                  <a:cubicBezTo>
                    <a:pt x="1329" y="1139"/>
                    <a:pt x="1329" y="1139"/>
                    <a:pt x="1329" y="1139"/>
                  </a:cubicBezTo>
                  <a:cubicBezTo>
                    <a:pt x="1387" y="1139"/>
                    <a:pt x="1408" y="1097"/>
                    <a:pt x="1466" y="1097"/>
                  </a:cubicBezTo>
                  <a:cubicBezTo>
                    <a:pt x="1508" y="1097"/>
                    <a:pt x="1529" y="1123"/>
                    <a:pt x="1571" y="1123"/>
                  </a:cubicBezTo>
                  <a:cubicBezTo>
                    <a:pt x="1603" y="1123"/>
                    <a:pt x="1603" y="1123"/>
                    <a:pt x="1603" y="1123"/>
                  </a:cubicBezTo>
                  <a:cubicBezTo>
                    <a:pt x="1614" y="1123"/>
                    <a:pt x="1619" y="1107"/>
                    <a:pt x="1635" y="1107"/>
                  </a:cubicBezTo>
                  <a:cubicBezTo>
                    <a:pt x="1645" y="1107"/>
                    <a:pt x="1645" y="1123"/>
                    <a:pt x="1656" y="1123"/>
                  </a:cubicBezTo>
                  <a:cubicBezTo>
                    <a:pt x="1677" y="1134"/>
                    <a:pt x="1688" y="1134"/>
                    <a:pt x="1709" y="1139"/>
                  </a:cubicBezTo>
                  <a:cubicBezTo>
                    <a:pt x="1730" y="1149"/>
                    <a:pt x="1746" y="1165"/>
                    <a:pt x="1772" y="1165"/>
                  </a:cubicBezTo>
                  <a:cubicBezTo>
                    <a:pt x="1809" y="1165"/>
                    <a:pt x="1809" y="1165"/>
                    <a:pt x="1809" y="1165"/>
                  </a:cubicBezTo>
                  <a:cubicBezTo>
                    <a:pt x="1851" y="1165"/>
                    <a:pt x="1872" y="1176"/>
                    <a:pt x="1909" y="1176"/>
                  </a:cubicBezTo>
                  <a:cubicBezTo>
                    <a:pt x="1941" y="1176"/>
                    <a:pt x="1962" y="1176"/>
                    <a:pt x="1993" y="1165"/>
                  </a:cubicBezTo>
                  <a:cubicBezTo>
                    <a:pt x="2009" y="1160"/>
                    <a:pt x="2030" y="1160"/>
                    <a:pt x="2030" y="1144"/>
                  </a:cubicBezTo>
                  <a:cubicBezTo>
                    <a:pt x="2030" y="1139"/>
                    <a:pt x="2030" y="1134"/>
                    <a:pt x="2030" y="1134"/>
                  </a:cubicBezTo>
                  <a:cubicBezTo>
                    <a:pt x="2036" y="1128"/>
                    <a:pt x="2041" y="1128"/>
                    <a:pt x="2051" y="1123"/>
                  </a:cubicBezTo>
                  <a:cubicBezTo>
                    <a:pt x="2051" y="1134"/>
                    <a:pt x="2051" y="1149"/>
                    <a:pt x="2062" y="1149"/>
                  </a:cubicBezTo>
                  <a:cubicBezTo>
                    <a:pt x="2136" y="1149"/>
                    <a:pt x="2099" y="1160"/>
                    <a:pt x="2099" y="1123"/>
                  </a:cubicBezTo>
                  <a:cubicBezTo>
                    <a:pt x="2099" y="1113"/>
                    <a:pt x="2099" y="1113"/>
                    <a:pt x="2099" y="1113"/>
                  </a:cubicBezTo>
                  <a:cubicBezTo>
                    <a:pt x="2115" y="1113"/>
                    <a:pt x="2131" y="1107"/>
                    <a:pt x="2136" y="1091"/>
                  </a:cubicBezTo>
                  <a:cubicBezTo>
                    <a:pt x="2131" y="1065"/>
                    <a:pt x="2131" y="1065"/>
                    <a:pt x="2131" y="1065"/>
                  </a:cubicBezTo>
                  <a:cubicBezTo>
                    <a:pt x="2131" y="1060"/>
                    <a:pt x="2131" y="1054"/>
                    <a:pt x="2131" y="1049"/>
                  </a:cubicBezTo>
                  <a:cubicBezTo>
                    <a:pt x="2157" y="1054"/>
                    <a:pt x="2168" y="1054"/>
                    <a:pt x="2189" y="1054"/>
                  </a:cubicBezTo>
                  <a:cubicBezTo>
                    <a:pt x="2173" y="1065"/>
                    <a:pt x="2168" y="1076"/>
                    <a:pt x="2157" y="1091"/>
                  </a:cubicBezTo>
                  <a:cubicBezTo>
                    <a:pt x="2146" y="1102"/>
                    <a:pt x="2131" y="1107"/>
                    <a:pt x="2131" y="1123"/>
                  </a:cubicBezTo>
                  <a:cubicBezTo>
                    <a:pt x="2131" y="1128"/>
                    <a:pt x="2136" y="1128"/>
                    <a:pt x="2136" y="1134"/>
                  </a:cubicBezTo>
                  <a:cubicBezTo>
                    <a:pt x="2136" y="1139"/>
                    <a:pt x="2131" y="1144"/>
                    <a:pt x="2131" y="1149"/>
                  </a:cubicBezTo>
                  <a:cubicBezTo>
                    <a:pt x="2131" y="1165"/>
                    <a:pt x="2152" y="1160"/>
                    <a:pt x="2168" y="1160"/>
                  </a:cubicBezTo>
                  <a:cubicBezTo>
                    <a:pt x="2199" y="1160"/>
                    <a:pt x="2199" y="1160"/>
                    <a:pt x="2199" y="1160"/>
                  </a:cubicBezTo>
                  <a:cubicBezTo>
                    <a:pt x="2225" y="1160"/>
                    <a:pt x="2241" y="1165"/>
                    <a:pt x="2268" y="1170"/>
                  </a:cubicBezTo>
                  <a:cubicBezTo>
                    <a:pt x="2289" y="1176"/>
                    <a:pt x="2299" y="1170"/>
                    <a:pt x="2320" y="1181"/>
                  </a:cubicBezTo>
                  <a:cubicBezTo>
                    <a:pt x="2331" y="1186"/>
                    <a:pt x="2331" y="1192"/>
                    <a:pt x="2342" y="1192"/>
                  </a:cubicBezTo>
                  <a:cubicBezTo>
                    <a:pt x="2368" y="1181"/>
                    <a:pt x="2379" y="1165"/>
                    <a:pt x="2410" y="1165"/>
                  </a:cubicBezTo>
                  <a:cubicBezTo>
                    <a:pt x="2421" y="1165"/>
                    <a:pt x="2421" y="1181"/>
                    <a:pt x="2426" y="1186"/>
                  </a:cubicBezTo>
                  <a:cubicBezTo>
                    <a:pt x="2447" y="1207"/>
                    <a:pt x="2458" y="1223"/>
                    <a:pt x="2484" y="1234"/>
                  </a:cubicBezTo>
                  <a:cubicBezTo>
                    <a:pt x="2516" y="1250"/>
                    <a:pt x="2537" y="1255"/>
                    <a:pt x="2568" y="1265"/>
                  </a:cubicBezTo>
                  <a:cubicBezTo>
                    <a:pt x="2605" y="1281"/>
                    <a:pt x="2626" y="1281"/>
                    <a:pt x="2663" y="1292"/>
                  </a:cubicBezTo>
                  <a:cubicBezTo>
                    <a:pt x="2695" y="1302"/>
                    <a:pt x="2706" y="1313"/>
                    <a:pt x="2737" y="1313"/>
                  </a:cubicBezTo>
                  <a:cubicBezTo>
                    <a:pt x="2753" y="1313"/>
                    <a:pt x="2758" y="1308"/>
                    <a:pt x="2774" y="1308"/>
                  </a:cubicBezTo>
                  <a:cubicBezTo>
                    <a:pt x="2806" y="1308"/>
                    <a:pt x="2806" y="1308"/>
                    <a:pt x="2806" y="1308"/>
                  </a:cubicBezTo>
                  <a:cubicBezTo>
                    <a:pt x="2843" y="1308"/>
                    <a:pt x="2864" y="1292"/>
                    <a:pt x="2895" y="1292"/>
                  </a:cubicBezTo>
                  <a:cubicBezTo>
                    <a:pt x="2906" y="1292"/>
                    <a:pt x="2906" y="1302"/>
                    <a:pt x="2916" y="1308"/>
                  </a:cubicBezTo>
                  <a:cubicBezTo>
                    <a:pt x="2943" y="1308"/>
                    <a:pt x="2959" y="1302"/>
                    <a:pt x="2985" y="1302"/>
                  </a:cubicBezTo>
                  <a:lnTo>
                    <a:pt x="2985" y="1302"/>
                  </a:lnTo>
                  <a:cubicBezTo>
                    <a:pt x="2980" y="1302"/>
                    <a:pt x="2980" y="1297"/>
                    <a:pt x="2980" y="1292"/>
                  </a:cubicBezTo>
                  <a:lnTo>
                    <a:pt x="2975" y="1292"/>
                  </a:lnTo>
                  <a:cubicBezTo>
                    <a:pt x="2969" y="1287"/>
                    <a:pt x="2969" y="1281"/>
                    <a:pt x="2964" y="1271"/>
                  </a:cubicBezTo>
                  <a:cubicBezTo>
                    <a:pt x="2948" y="1244"/>
                    <a:pt x="2943" y="1234"/>
                    <a:pt x="2927" y="1207"/>
                  </a:cubicBezTo>
                  <a:cubicBezTo>
                    <a:pt x="2922" y="1197"/>
                    <a:pt x="2911" y="1197"/>
                    <a:pt x="2906" y="1186"/>
                  </a:cubicBezTo>
                  <a:cubicBezTo>
                    <a:pt x="2895" y="1176"/>
                    <a:pt x="2885" y="1170"/>
                    <a:pt x="2874" y="1155"/>
                  </a:cubicBezTo>
                  <a:cubicBezTo>
                    <a:pt x="2864" y="1149"/>
                    <a:pt x="2864" y="1139"/>
                    <a:pt x="2853" y="1134"/>
                  </a:cubicBezTo>
                  <a:cubicBezTo>
                    <a:pt x="2853" y="1128"/>
                    <a:pt x="2848" y="1128"/>
                    <a:pt x="2848" y="1128"/>
                  </a:cubicBezTo>
                  <a:cubicBezTo>
                    <a:pt x="2837" y="1123"/>
                    <a:pt x="2837" y="1113"/>
                    <a:pt x="2827" y="1102"/>
                  </a:cubicBezTo>
                  <a:cubicBezTo>
                    <a:pt x="2827" y="1097"/>
                    <a:pt x="2822" y="1097"/>
                    <a:pt x="2822" y="1091"/>
                  </a:cubicBezTo>
                  <a:cubicBezTo>
                    <a:pt x="2811" y="1086"/>
                    <a:pt x="2806" y="1081"/>
                    <a:pt x="2806" y="1070"/>
                  </a:cubicBezTo>
                  <a:cubicBezTo>
                    <a:pt x="2806" y="959"/>
                    <a:pt x="2806" y="959"/>
                    <a:pt x="2806" y="959"/>
                  </a:cubicBezTo>
                  <a:cubicBezTo>
                    <a:pt x="2806" y="954"/>
                    <a:pt x="2811" y="949"/>
                    <a:pt x="2811" y="949"/>
                  </a:cubicBezTo>
                  <a:cubicBezTo>
                    <a:pt x="2816" y="949"/>
                    <a:pt x="2822" y="949"/>
                    <a:pt x="2822" y="949"/>
                  </a:cubicBezTo>
                  <a:cubicBezTo>
                    <a:pt x="2827" y="954"/>
                    <a:pt x="2827" y="959"/>
                    <a:pt x="2832" y="959"/>
                  </a:cubicBezTo>
                  <a:cubicBezTo>
                    <a:pt x="2843" y="959"/>
                    <a:pt x="2843" y="949"/>
                    <a:pt x="2848" y="949"/>
                  </a:cubicBezTo>
                  <a:cubicBezTo>
                    <a:pt x="2853" y="938"/>
                    <a:pt x="2853" y="933"/>
                    <a:pt x="2864" y="928"/>
                  </a:cubicBezTo>
                  <a:cubicBezTo>
                    <a:pt x="2869" y="923"/>
                    <a:pt x="2874" y="923"/>
                    <a:pt x="2880" y="923"/>
                  </a:cubicBezTo>
                  <a:cubicBezTo>
                    <a:pt x="2885" y="923"/>
                    <a:pt x="2890" y="923"/>
                    <a:pt x="2895" y="917"/>
                  </a:cubicBezTo>
                  <a:cubicBezTo>
                    <a:pt x="2901" y="917"/>
                    <a:pt x="2901" y="912"/>
                    <a:pt x="2901" y="907"/>
                  </a:cubicBezTo>
                  <a:cubicBezTo>
                    <a:pt x="2906" y="896"/>
                    <a:pt x="2906" y="896"/>
                    <a:pt x="2906" y="891"/>
                  </a:cubicBezTo>
                  <a:cubicBezTo>
                    <a:pt x="2906" y="875"/>
                    <a:pt x="2901" y="870"/>
                    <a:pt x="2895" y="859"/>
                  </a:cubicBezTo>
                  <a:cubicBezTo>
                    <a:pt x="2895" y="854"/>
                    <a:pt x="2885" y="854"/>
                    <a:pt x="2880" y="843"/>
                  </a:cubicBezTo>
                  <a:cubicBezTo>
                    <a:pt x="2874" y="838"/>
                    <a:pt x="2874" y="833"/>
                    <a:pt x="2874" y="822"/>
                  </a:cubicBezTo>
                  <a:cubicBezTo>
                    <a:pt x="2869" y="817"/>
                    <a:pt x="2869" y="812"/>
                    <a:pt x="2864" y="807"/>
                  </a:cubicBezTo>
                  <a:cubicBezTo>
                    <a:pt x="2864" y="801"/>
                    <a:pt x="2869" y="796"/>
                    <a:pt x="2864" y="785"/>
                  </a:cubicBezTo>
                  <a:cubicBezTo>
                    <a:pt x="2864" y="780"/>
                    <a:pt x="2853" y="780"/>
                    <a:pt x="2843" y="775"/>
                  </a:cubicBezTo>
                  <a:cubicBezTo>
                    <a:pt x="2837" y="770"/>
                    <a:pt x="2843" y="759"/>
                    <a:pt x="2837" y="754"/>
                  </a:cubicBezTo>
                  <a:cubicBezTo>
                    <a:pt x="2837" y="743"/>
                    <a:pt x="2827" y="738"/>
                    <a:pt x="2827" y="727"/>
                  </a:cubicBezTo>
                  <a:cubicBezTo>
                    <a:pt x="2827" y="712"/>
                    <a:pt x="2827" y="706"/>
                    <a:pt x="2827" y="691"/>
                  </a:cubicBezTo>
                  <a:cubicBezTo>
                    <a:pt x="2832" y="685"/>
                    <a:pt x="2827" y="680"/>
                    <a:pt x="2827" y="675"/>
                  </a:cubicBezTo>
                  <a:cubicBezTo>
                    <a:pt x="2827" y="680"/>
                    <a:pt x="2827" y="680"/>
                    <a:pt x="2827" y="680"/>
                  </a:cubicBezTo>
                  <a:cubicBezTo>
                    <a:pt x="2827" y="669"/>
                    <a:pt x="2827" y="664"/>
                    <a:pt x="2822" y="654"/>
                  </a:cubicBezTo>
                  <a:cubicBezTo>
                    <a:pt x="2822" y="648"/>
                    <a:pt x="2816" y="643"/>
                    <a:pt x="2816" y="638"/>
                  </a:cubicBezTo>
                  <a:cubicBezTo>
                    <a:pt x="2816" y="617"/>
                    <a:pt x="2843" y="611"/>
                    <a:pt x="2843" y="585"/>
                  </a:cubicBezTo>
                  <a:cubicBezTo>
                    <a:pt x="2843" y="574"/>
                    <a:pt x="2837" y="569"/>
                    <a:pt x="2837" y="559"/>
                  </a:cubicBezTo>
                  <a:cubicBezTo>
                    <a:pt x="2837" y="548"/>
                    <a:pt x="2837" y="543"/>
                    <a:pt x="2843" y="537"/>
                  </a:cubicBezTo>
                  <a:cubicBezTo>
                    <a:pt x="2843" y="532"/>
                    <a:pt x="2848" y="527"/>
                    <a:pt x="2848" y="522"/>
                  </a:cubicBezTo>
                  <a:cubicBezTo>
                    <a:pt x="2848" y="506"/>
                    <a:pt x="2843" y="501"/>
                    <a:pt x="2837" y="490"/>
                  </a:cubicBezTo>
                  <a:cubicBezTo>
                    <a:pt x="2832" y="474"/>
                    <a:pt x="2832" y="469"/>
                    <a:pt x="2827" y="459"/>
                  </a:cubicBezTo>
                  <a:cubicBezTo>
                    <a:pt x="2822" y="448"/>
                    <a:pt x="2816" y="443"/>
                    <a:pt x="2811" y="432"/>
                  </a:cubicBezTo>
                  <a:cubicBezTo>
                    <a:pt x="2822" y="422"/>
                    <a:pt x="2837" y="427"/>
                    <a:pt x="2853" y="422"/>
                  </a:cubicBezTo>
                  <a:cubicBezTo>
                    <a:pt x="2869" y="416"/>
                    <a:pt x="2880" y="406"/>
                    <a:pt x="2895" y="395"/>
                  </a:cubicBezTo>
                  <a:cubicBezTo>
                    <a:pt x="2911" y="374"/>
                    <a:pt x="2922" y="363"/>
                    <a:pt x="2927" y="342"/>
                  </a:cubicBezTo>
                  <a:cubicBezTo>
                    <a:pt x="2932" y="327"/>
                    <a:pt x="2932" y="321"/>
                    <a:pt x="2932" y="305"/>
                  </a:cubicBezTo>
                  <a:cubicBezTo>
                    <a:pt x="2943" y="311"/>
                    <a:pt x="2948" y="311"/>
                    <a:pt x="2953" y="316"/>
                  </a:cubicBezTo>
                  <a:cubicBezTo>
                    <a:pt x="2964" y="316"/>
                    <a:pt x="2964" y="327"/>
                    <a:pt x="2975" y="327"/>
                  </a:cubicBezTo>
                  <a:cubicBezTo>
                    <a:pt x="2985" y="327"/>
                    <a:pt x="2985" y="316"/>
                    <a:pt x="2990" y="311"/>
                  </a:cubicBezTo>
                  <a:cubicBezTo>
                    <a:pt x="2996" y="300"/>
                    <a:pt x="2996" y="300"/>
                    <a:pt x="3001" y="290"/>
                  </a:cubicBezTo>
                  <a:lnTo>
                    <a:pt x="3001" y="290"/>
                  </a:lnTo>
                  <a:cubicBezTo>
                    <a:pt x="2996" y="279"/>
                    <a:pt x="2990" y="274"/>
                    <a:pt x="2985" y="258"/>
                  </a:cubicBezTo>
                  <a:cubicBezTo>
                    <a:pt x="2980" y="248"/>
                    <a:pt x="2964" y="248"/>
                    <a:pt x="2959" y="232"/>
                  </a:cubicBezTo>
                  <a:cubicBezTo>
                    <a:pt x="2959" y="221"/>
                    <a:pt x="2959" y="211"/>
                    <a:pt x="2948" y="200"/>
                  </a:cubicBezTo>
                  <a:cubicBezTo>
                    <a:pt x="2943" y="200"/>
                    <a:pt x="2938" y="195"/>
                    <a:pt x="2932" y="189"/>
                  </a:cubicBezTo>
                  <a:cubicBezTo>
                    <a:pt x="2927" y="189"/>
                    <a:pt x="2922" y="184"/>
                    <a:pt x="2922" y="179"/>
                  </a:cubicBezTo>
                  <a:cubicBezTo>
                    <a:pt x="2922" y="174"/>
                    <a:pt x="2932" y="168"/>
                    <a:pt x="2932" y="158"/>
                  </a:cubicBezTo>
                  <a:cubicBezTo>
                    <a:pt x="2938" y="153"/>
                    <a:pt x="2943" y="147"/>
                    <a:pt x="2943" y="137"/>
                  </a:cubicBezTo>
                  <a:cubicBezTo>
                    <a:pt x="2953" y="131"/>
                    <a:pt x="2959" y="126"/>
                    <a:pt x="2959" y="116"/>
                  </a:cubicBezTo>
                  <a:cubicBezTo>
                    <a:pt x="2964" y="100"/>
                    <a:pt x="2969" y="94"/>
                    <a:pt x="2975" y="79"/>
                  </a:cubicBezTo>
                  <a:cubicBezTo>
                    <a:pt x="2975" y="79"/>
                    <a:pt x="2975" y="73"/>
                    <a:pt x="2980" y="68"/>
                  </a:cubicBezTo>
                  <a:cubicBezTo>
                    <a:pt x="2980" y="63"/>
                    <a:pt x="2985" y="63"/>
                    <a:pt x="2985" y="52"/>
                  </a:cubicBezTo>
                  <a:lnTo>
                    <a:pt x="2980" y="52"/>
                  </a:lnTo>
                  <a:cubicBezTo>
                    <a:pt x="2964" y="52"/>
                    <a:pt x="2959" y="52"/>
                    <a:pt x="2948" y="52"/>
                  </a:cubicBezTo>
                  <a:cubicBezTo>
                    <a:pt x="2885" y="52"/>
                    <a:pt x="2885" y="52"/>
                    <a:pt x="2885" y="52"/>
                  </a:cubicBezTo>
                  <a:cubicBezTo>
                    <a:pt x="2869" y="52"/>
                    <a:pt x="2858" y="58"/>
                    <a:pt x="2837" y="63"/>
                  </a:cubicBezTo>
                  <a:cubicBezTo>
                    <a:pt x="2832" y="63"/>
                    <a:pt x="2827" y="68"/>
                    <a:pt x="2822" y="68"/>
                  </a:cubicBezTo>
                  <a:cubicBezTo>
                    <a:pt x="2806" y="68"/>
                    <a:pt x="2795" y="63"/>
                    <a:pt x="2790" y="52"/>
                  </a:cubicBezTo>
                  <a:cubicBezTo>
                    <a:pt x="2785" y="42"/>
                    <a:pt x="2779" y="37"/>
                    <a:pt x="2774" y="37"/>
                  </a:cubicBezTo>
                  <a:cubicBezTo>
                    <a:pt x="2769" y="37"/>
                    <a:pt x="2764" y="37"/>
                    <a:pt x="2764" y="42"/>
                  </a:cubicBezTo>
                  <a:cubicBezTo>
                    <a:pt x="2753" y="52"/>
                    <a:pt x="2753" y="58"/>
                    <a:pt x="2742" y="63"/>
                  </a:cubicBezTo>
                  <a:cubicBezTo>
                    <a:pt x="2732" y="68"/>
                    <a:pt x="2721" y="73"/>
                    <a:pt x="2711" y="84"/>
                  </a:cubicBezTo>
                  <a:cubicBezTo>
                    <a:pt x="2695" y="89"/>
                    <a:pt x="2690" y="100"/>
                    <a:pt x="2674" y="110"/>
                  </a:cubicBezTo>
                  <a:cubicBezTo>
                    <a:pt x="2663" y="121"/>
                    <a:pt x="2663" y="137"/>
                    <a:pt x="2647" y="137"/>
                  </a:cubicBezTo>
                  <a:cubicBezTo>
                    <a:pt x="2637" y="137"/>
                    <a:pt x="2632" y="137"/>
                    <a:pt x="2621" y="131"/>
                  </a:cubicBezTo>
                  <a:cubicBezTo>
                    <a:pt x="2611" y="126"/>
                    <a:pt x="2600" y="126"/>
                    <a:pt x="2595" y="116"/>
                  </a:cubicBezTo>
                  <a:cubicBezTo>
                    <a:pt x="2590" y="116"/>
                    <a:pt x="2590" y="116"/>
                    <a:pt x="2590" y="116"/>
                  </a:cubicBezTo>
                  <a:cubicBezTo>
                    <a:pt x="2590" y="137"/>
                    <a:pt x="2590" y="137"/>
                    <a:pt x="2590" y="137"/>
                  </a:cubicBezTo>
                  <a:cubicBezTo>
                    <a:pt x="2600" y="189"/>
                    <a:pt x="2600" y="189"/>
                    <a:pt x="2600" y="189"/>
                  </a:cubicBezTo>
                  <a:cubicBezTo>
                    <a:pt x="2595" y="205"/>
                    <a:pt x="2584" y="211"/>
                    <a:pt x="2574" y="221"/>
                  </a:cubicBezTo>
                  <a:cubicBezTo>
                    <a:pt x="2568" y="226"/>
                    <a:pt x="2563" y="232"/>
                    <a:pt x="2558" y="237"/>
                  </a:cubicBezTo>
                  <a:cubicBezTo>
                    <a:pt x="2553" y="242"/>
                    <a:pt x="2547" y="242"/>
                    <a:pt x="2542" y="248"/>
                  </a:cubicBezTo>
                  <a:cubicBezTo>
                    <a:pt x="2526" y="258"/>
                    <a:pt x="2521" y="269"/>
                    <a:pt x="2505" y="269"/>
                  </a:cubicBezTo>
                  <a:cubicBezTo>
                    <a:pt x="2495" y="269"/>
                    <a:pt x="2489" y="263"/>
                    <a:pt x="2479" y="263"/>
                  </a:cubicBezTo>
                  <a:cubicBezTo>
                    <a:pt x="2468" y="263"/>
                    <a:pt x="2463" y="269"/>
                    <a:pt x="2458" y="269"/>
                  </a:cubicBezTo>
                  <a:cubicBezTo>
                    <a:pt x="2447" y="274"/>
                    <a:pt x="2442" y="274"/>
                    <a:pt x="2431" y="274"/>
                  </a:cubicBezTo>
                  <a:cubicBezTo>
                    <a:pt x="2415" y="274"/>
                    <a:pt x="2405" y="274"/>
                    <a:pt x="2400" y="263"/>
                  </a:cubicBezTo>
                  <a:cubicBezTo>
                    <a:pt x="2394" y="258"/>
                    <a:pt x="2389" y="253"/>
                    <a:pt x="2384" y="253"/>
                  </a:cubicBezTo>
                  <a:cubicBezTo>
                    <a:pt x="2379" y="248"/>
                    <a:pt x="2379" y="248"/>
                    <a:pt x="2373" y="248"/>
                  </a:cubicBezTo>
                  <a:cubicBezTo>
                    <a:pt x="2363" y="248"/>
                    <a:pt x="2363" y="248"/>
                    <a:pt x="2352" y="253"/>
                  </a:cubicBezTo>
                  <a:cubicBezTo>
                    <a:pt x="2342" y="253"/>
                    <a:pt x="2336" y="258"/>
                    <a:pt x="2331" y="258"/>
                  </a:cubicBezTo>
                  <a:cubicBezTo>
                    <a:pt x="2294" y="274"/>
                    <a:pt x="2278" y="284"/>
                    <a:pt x="2241" y="295"/>
                  </a:cubicBezTo>
                  <a:cubicBezTo>
                    <a:pt x="2231" y="300"/>
                    <a:pt x="2225" y="300"/>
                    <a:pt x="2215" y="305"/>
                  </a:cubicBezTo>
                  <a:cubicBezTo>
                    <a:pt x="2210" y="311"/>
                    <a:pt x="2204" y="316"/>
                    <a:pt x="2194" y="316"/>
                  </a:cubicBezTo>
                  <a:cubicBezTo>
                    <a:pt x="2183" y="321"/>
                    <a:pt x="2173" y="321"/>
                    <a:pt x="2157" y="321"/>
                  </a:cubicBezTo>
                  <a:cubicBezTo>
                    <a:pt x="2146" y="321"/>
                    <a:pt x="2136" y="321"/>
                    <a:pt x="2125" y="311"/>
                  </a:cubicBezTo>
                  <a:cubicBezTo>
                    <a:pt x="2120" y="305"/>
                    <a:pt x="2120" y="300"/>
                    <a:pt x="2115" y="295"/>
                  </a:cubicBezTo>
                  <a:cubicBezTo>
                    <a:pt x="2110" y="290"/>
                    <a:pt x="2104" y="284"/>
                    <a:pt x="2099" y="269"/>
                  </a:cubicBezTo>
                  <a:cubicBezTo>
                    <a:pt x="2094" y="263"/>
                    <a:pt x="2088" y="253"/>
                    <a:pt x="2083" y="248"/>
                  </a:cubicBezTo>
                  <a:cubicBezTo>
                    <a:pt x="2073" y="237"/>
                    <a:pt x="2062" y="237"/>
                    <a:pt x="2046" y="232"/>
                  </a:cubicBezTo>
                  <a:cubicBezTo>
                    <a:pt x="2046" y="226"/>
                    <a:pt x="2041" y="221"/>
                    <a:pt x="2041" y="221"/>
                  </a:cubicBezTo>
                  <a:cubicBezTo>
                    <a:pt x="2030" y="211"/>
                    <a:pt x="2025" y="205"/>
                    <a:pt x="2014" y="195"/>
                  </a:cubicBezTo>
                  <a:cubicBezTo>
                    <a:pt x="2009" y="195"/>
                    <a:pt x="2009" y="195"/>
                    <a:pt x="2004" y="189"/>
                  </a:cubicBezTo>
                  <a:cubicBezTo>
                    <a:pt x="1999" y="189"/>
                    <a:pt x="1999" y="184"/>
                    <a:pt x="1999" y="179"/>
                  </a:cubicBezTo>
                  <a:cubicBezTo>
                    <a:pt x="1999" y="163"/>
                    <a:pt x="2004" y="158"/>
                    <a:pt x="2014" y="147"/>
                  </a:cubicBezTo>
                  <a:cubicBezTo>
                    <a:pt x="2004" y="147"/>
                    <a:pt x="1999" y="147"/>
                    <a:pt x="1988" y="147"/>
                  </a:cubicBezTo>
                  <a:cubicBezTo>
                    <a:pt x="1978" y="142"/>
                    <a:pt x="1972" y="142"/>
                    <a:pt x="1957" y="142"/>
                  </a:cubicBezTo>
                  <a:cubicBezTo>
                    <a:pt x="1946" y="142"/>
                    <a:pt x="1941" y="142"/>
                    <a:pt x="1930" y="142"/>
                  </a:cubicBezTo>
                  <a:cubicBezTo>
                    <a:pt x="1930" y="126"/>
                    <a:pt x="1935" y="121"/>
                    <a:pt x="1935" y="105"/>
                  </a:cubicBezTo>
                  <a:cubicBezTo>
                    <a:pt x="1935" y="84"/>
                    <a:pt x="1914" y="79"/>
                    <a:pt x="1899" y="68"/>
                  </a:cubicBezTo>
                  <a:cubicBezTo>
                    <a:pt x="1899" y="63"/>
                    <a:pt x="1899" y="63"/>
                    <a:pt x="1893" y="63"/>
                  </a:cubicBezTo>
                  <a:cubicBezTo>
                    <a:pt x="1888" y="52"/>
                    <a:pt x="1883" y="52"/>
                    <a:pt x="1872" y="47"/>
                  </a:cubicBezTo>
                  <a:cubicBezTo>
                    <a:pt x="1862" y="42"/>
                    <a:pt x="1856" y="37"/>
                    <a:pt x="1851" y="26"/>
                  </a:cubicBezTo>
                  <a:cubicBezTo>
                    <a:pt x="1846" y="26"/>
                    <a:pt x="1846" y="21"/>
                    <a:pt x="1846" y="21"/>
                  </a:cubicBezTo>
                  <a:cubicBezTo>
                    <a:pt x="1835" y="15"/>
                    <a:pt x="1830" y="15"/>
                    <a:pt x="1819" y="10"/>
                  </a:cubicBezTo>
                  <a:cubicBezTo>
                    <a:pt x="1814" y="5"/>
                    <a:pt x="1809" y="0"/>
                    <a:pt x="1804" y="0"/>
                  </a:cubicBezTo>
                  <a:cubicBezTo>
                    <a:pt x="1798" y="0"/>
                    <a:pt x="1798" y="0"/>
                    <a:pt x="1798" y="0"/>
                  </a:cubicBezTo>
                  <a:cubicBezTo>
                    <a:pt x="1798" y="5"/>
                    <a:pt x="1798" y="5"/>
                    <a:pt x="1798" y="5"/>
                  </a:cubicBezTo>
                  <a:cubicBezTo>
                    <a:pt x="1804" y="15"/>
                    <a:pt x="1804" y="26"/>
                    <a:pt x="1809" y="37"/>
                  </a:cubicBezTo>
                  <a:cubicBezTo>
                    <a:pt x="1809" y="47"/>
                    <a:pt x="1814" y="52"/>
                    <a:pt x="1814" y="63"/>
                  </a:cubicBezTo>
                  <a:cubicBezTo>
                    <a:pt x="1814" y="73"/>
                    <a:pt x="1804" y="79"/>
                    <a:pt x="1793" y="89"/>
                  </a:cubicBezTo>
                  <a:cubicBezTo>
                    <a:pt x="1777" y="100"/>
                    <a:pt x="1777" y="110"/>
                    <a:pt x="1761" y="121"/>
                  </a:cubicBezTo>
                  <a:cubicBezTo>
                    <a:pt x="1756" y="131"/>
                    <a:pt x="1746" y="131"/>
                    <a:pt x="1730" y="137"/>
                  </a:cubicBezTo>
                  <a:cubicBezTo>
                    <a:pt x="1725" y="137"/>
                    <a:pt x="1725" y="142"/>
                    <a:pt x="1725" y="147"/>
                  </a:cubicBezTo>
                  <a:cubicBezTo>
                    <a:pt x="1725" y="153"/>
                    <a:pt x="1719" y="153"/>
                    <a:pt x="1719" y="158"/>
                  </a:cubicBezTo>
                  <a:cubicBezTo>
                    <a:pt x="1714" y="158"/>
                    <a:pt x="1709" y="158"/>
                    <a:pt x="1709" y="163"/>
                  </a:cubicBezTo>
                  <a:cubicBezTo>
                    <a:pt x="1709" y="184"/>
                    <a:pt x="1719" y="195"/>
                    <a:pt x="1735" y="200"/>
                  </a:cubicBezTo>
                  <a:cubicBezTo>
                    <a:pt x="1735" y="205"/>
                    <a:pt x="1735" y="205"/>
                    <a:pt x="1735" y="216"/>
                  </a:cubicBezTo>
                  <a:cubicBezTo>
                    <a:pt x="1735" y="221"/>
                    <a:pt x="1740" y="226"/>
                    <a:pt x="1740" y="237"/>
                  </a:cubicBezTo>
                  <a:cubicBezTo>
                    <a:pt x="1740" y="242"/>
                    <a:pt x="1740" y="248"/>
                    <a:pt x="1735" y="253"/>
                  </a:cubicBezTo>
                  <a:cubicBezTo>
                    <a:pt x="1735" y="258"/>
                    <a:pt x="1735" y="263"/>
                    <a:pt x="1730" y="274"/>
                  </a:cubicBezTo>
                  <a:cubicBezTo>
                    <a:pt x="1730" y="284"/>
                    <a:pt x="1730" y="295"/>
                    <a:pt x="1725" y="305"/>
                  </a:cubicBezTo>
                  <a:cubicBezTo>
                    <a:pt x="1719" y="305"/>
                    <a:pt x="1719" y="316"/>
                    <a:pt x="1719" y="316"/>
                  </a:cubicBezTo>
                  <a:cubicBezTo>
                    <a:pt x="1714" y="316"/>
                    <a:pt x="1714" y="311"/>
                    <a:pt x="1714" y="311"/>
                  </a:cubicBezTo>
                  <a:cubicBezTo>
                    <a:pt x="1714" y="305"/>
                    <a:pt x="1714" y="305"/>
                    <a:pt x="1714" y="300"/>
                  </a:cubicBezTo>
                  <a:cubicBezTo>
                    <a:pt x="1714" y="300"/>
                    <a:pt x="1719" y="295"/>
                    <a:pt x="1719" y="290"/>
                  </a:cubicBezTo>
                  <a:cubicBezTo>
                    <a:pt x="1719" y="284"/>
                    <a:pt x="1714" y="279"/>
                    <a:pt x="1709" y="279"/>
                  </a:cubicBezTo>
                  <a:cubicBezTo>
                    <a:pt x="1703" y="279"/>
                    <a:pt x="1698" y="279"/>
                    <a:pt x="1693" y="279"/>
                  </a:cubicBezTo>
                  <a:cubicBezTo>
                    <a:pt x="1682" y="279"/>
                    <a:pt x="1677" y="274"/>
                    <a:pt x="1672" y="274"/>
                  </a:cubicBezTo>
                  <a:cubicBezTo>
                    <a:pt x="1661" y="269"/>
                    <a:pt x="1656" y="269"/>
                    <a:pt x="1645" y="263"/>
                  </a:cubicBezTo>
                  <a:cubicBezTo>
                    <a:pt x="1635" y="258"/>
                    <a:pt x="1629" y="253"/>
                    <a:pt x="1614" y="253"/>
                  </a:cubicBezTo>
                  <a:cubicBezTo>
                    <a:pt x="1603" y="253"/>
                    <a:pt x="1603" y="258"/>
                    <a:pt x="1593" y="258"/>
                  </a:cubicBezTo>
                  <a:cubicBezTo>
                    <a:pt x="1593" y="258"/>
                    <a:pt x="1593" y="253"/>
                    <a:pt x="1587" y="253"/>
                  </a:cubicBezTo>
                  <a:lnTo>
                    <a:pt x="1587" y="253"/>
                  </a:lnTo>
                  <a:cubicBezTo>
                    <a:pt x="1582" y="274"/>
                    <a:pt x="1571" y="279"/>
                    <a:pt x="1561" y="290"/>
                  </a:cubicBezTo>
                  <a:cubicBezTo>
                    <a:pt x="1550" y="305"/>
                    <a:pt x="1550" y="311"/>
                    <a:pt x="1540" y="321"/>
                  </a:cubicBezTo>
                  <a:cubicBezTo>
                    <a:pt x="1535" y="321"/>
                    <a:pt x="1529" y="327"/>
                    <a:pt x="1524" y="327"/>
                  </a:cubicBezTo>
                  <a:cubicBezTo>
                    <a:pt x="1508" y="337"/>
                    <a:pt x="1498" y="342"/>
                    <a:pt x="1482" y="353"/>
                  </a:cubicBezTo>
                  <a:cubicBezTo>
                    <a:pt x="1482" y="348"/>
                    <a:pt x="1482" y="342"/>
                    <a:pt x="1482" y="332"/>
                  </a:cubicBezTo>
                  <a:cubicBezTo>
                    <a:pt x="1482" y="332"/>
                    <a:pt x="1482" y="327"/>
                    <a:pt x="1482" y="321"/>
                  </a:cubicBezTo>
                  <a:cubicBezTo>
                    <a:pt x="1482" y="316"/>
                    <a:pt x="1471" y="311"/>
                    <a:pt x="1466" y="305"/>
                  </a:cubicBezTo>
                  <a:cubicBezTo>
                    <a:pt x="1461" y="300"/>
                    <a:pt x="1461" y="295"/>
                    <a:pt x="1461" y="284"/>
                  </a:cubicBezTo>
                  <a:cubicBezTo>
                    <a:pt x="1461" y="274"/>
                    <a:pt x="1466" y="269"/>
                    <a:pt x="1466" y="258"/>
                  </a:cubicBezTo>
                  <a:cubicBezTo>
                    <a:pt x="1466" y="253"/>
                    <a:pt x="1461" y="248"/>
                    <a:pt x="1461" y="242"/>
                  </a:cubicBezTo>
                  <a:cubicBezTo>
                    <a:pt x="1455" y="232"/>
                    <a:pt x="1455" y="226"/>
                    <a:pt x="1445" y="221"/>
                  </a:cubicBezTo>
                  <a:cubicBezTo>
                    <a:pt x="1434" y="216"/>
                    <a:pt x="1429" y="221"/>
                    <a:pt x="1418" y="216"/>
                  </a:cubicBezTo>
                  <a:cubicBezTo>
                    <a:pt x="1413" y="216"/>
                    <a:pt x="1413" y="216"/>
                    <a:pt x="1413" y="216"/>
                  </a:cubicBezTo>
                  <a:cubicBezTo>
                    <a:pt x="1418" y="232"/>
                    <a:pt x="1418" y="242"/>
                    <a:pt x="1418" y="258"/>
                  </a:cubicBezTo>
                  <a:cubicBezTo>
                    <a:pt x="1418" y="274"/>
                    <a:pt x="1418" y="279"/>
                    <a:pt x="1408" y="290"/>
                  </a:cubicBezTo>
                  <a:cubicBezTo>
                    <a:pt x="1408" y="300"/>
                    <a:pt x="1408" y="305"/>
                    <a:pt x="1403" y="311"/>
                  </a:cubicBezTo>
                  <a:cubicBezTo>
                    <a:pt x="1397" y="321"/>
                    <a:pt x="1392" y="327"/>
                    <a:pt x="1392" y="332"/>
                  </a:cubicBezTo>
                  <a:cubicBezTo>
                    <a:pt x="1392" y="342"/>
                    <a:pt x="1392" y="348"/>
                    <a:pt x="1392" y="358"/>
                  </a:cubicBezTo>
                  <a:cubicBezTo>
                    <a:pt x="1392" y="369"/>
                    <a:pt x="1387" y="374"/>
                    <a:pt x="1382" y="379"/>
                  </a:cubicBezTo>
                  <a:cubicBezTo>
                    <a:pt x="1382" y="385"/>
                    <a:pt x="1376" y="390"/>
                    <a:pt x="1366" y="390"/>
                  </a:cubicBezTo>
                  <a:cubicBezTo>
                    <a:pt x="1250" y="374"/>
                    <a:pt x="1250" y="374"/>
                    <a:pt x="1250" y="374"/>
                  </a:cubicBezTo>
                  <a:cubicBezTo>
                    <a:pt x="1234" y="374"/>
                    <a:pt x="1234" y="374"/>
                    <a:pt x="1234" y="374"/>
                  </a:cubicBezTo>
                  <a:cubicBezTo>
                    <a:pt x="1234" y="406"/>
                    <a:pt x="1234" y="406"/>
                    <a:pt x="1234" y="406"/>
                  </a:cubicBezTo>
                  <a:cubicBezTo>
                    <a:pt x="1234" y="416"/>
                    <a:pt x="1223" y="422"/>
                    <a:pt x="1223" y="432"/>
                  </a:cubicBezTo>
                  <a:cubicBezTo>
                    <a:pt x="1218" y="448"/>
                    <a:pt x="1218" y="459"/>
                    <a:pt x="1213" y="474"/>
                  </a:cubicBezTo>
                  <a:cubicBezTo>
                    <a:pt x="1208" y="485"/>
                    <a:pt x="1208" y="490"/>
                    <a:pt x="1208" y="495"/>
                  </a:cubicBezTo>
                  <a:cubicBezTo>
                    <a:pt x="1208" y="516"/>
                    <a:pt x="1202" y="522"/>
                    <a:pt x="1197" y="543"/>
                  </a:cubicBezTo>
                  <a:cubicBezTo>
                    <a:pt x="1186" y="564"/>
                    <a:pt x="1192" y="574"/>
                    <a:pt x="1186" y="596"/>
                  </a:cubicBezTo>
                  <a:cubicBezTo>
                    <a:pt x="1186" y="601"/>
                    <a:pt x="1181" y="606"/>
                    <a:pt x="1181" y="606"/>
                  </a:cubicBezTo>
                  <a:cubicBezTo>
                    <a:pt x="1176" y="622"/>
                    <a:pt x="1165" y="627"/>
                    <a:pt x="1160" y="638"/>
                  </a:cubicBezTo>
                  <a:cubicBezTo>
                    <a:pt x="1155" y="643"/>
                    <a:pt x="1155" y="648"/>
                    <a:pt x="1149" y="654"/>
                  </a:cubicBezTo>
                  <a:cubicBezTo>
                    <a:pt x="1144" y="659"/>
                    <a:pt x="1139" y="659"/>
                    <a:pt x="1139" y="664"/>
                  </a:cubicBezTo>
                  <a:cubicBezTo>
                    <a:pt x="1139" y="669"/>
                    <a:pt x="1144" y="669"/>
                    <a:pt x="1149" y="675"/>
                  </a:cubicBezTo>
                  <a:cubicBezTo>
                    <a:pt x="1155" y="680"/>
                    <a:pt x="1155" y="685"/>
                    <a:pt x="1155" y="696"/>
                  </a:cubicBezTo>
                  <a:cubicBezTo>
                    <a:pt x="1155" y="706"/>
                    <a:pt x="1155" y="712"/>
                    <a:pt x="1155" y="722"/>
                  </a:cubicBezTo>
                  <a:cubicBezTo>
                    <a:pt x="1155" y="727"/>
                    <a:pt x="1155" y="733"/>
                    <a:pt x="1160" y="738"/>
                  </a:cubicBezTo>
                  <a:cubicBezTo>
                    <a:pt x="1160" y="743"/>
                    <a:pt x="1165" y="743"/>
                    <a:pt x="1165" y="748"/>
                  </a:cubicBezTo>
                  <a:cubicBezTo>
                    <a:pt x="1171" y="754"/>
                    <a:pt x="1171" y="764"/>
                    <a:pt x="1171" y="775"/>
                  </a:cubicBezTo>
                  <a:cubicBezTo>
                    <a:pt x="1171" y="785"/>
                    <a:pt x="1171" y="791"/>
                    <a:pt x="1171" y="801"/>
                  </a:cubicBezTo>
                  <a:cubicBezTo>
                    <a:pt x="1171" y="812"/>
                    <a:pt x="1171" y="817"/>
                    <a:pt x="1165" y="828"/>
                  </a:cubicBezTo>
                  <a:cubicBezTo>
                    <a:pt x="1165" y="833"/>
                    <a:pt x="1160" y="838"/>
                    <a:pt x="1160" y="838"/>
                  </a:cubicBezTo>
                  <a:cubicBezTo>
                    <a:pt x="1160" y="865"/>
                    <a:pt x="1160" y="865"/>
                    <a:pt x="1160" y="865"/>
                  </a:cubicBezTo>
                  <a:cubicBezTo>
                    <a:pt x="1160" y="875"/>
                    <a:pt x="1155" y="886"/>
                    <a:pt x="1155" y="896"/>
                  </a:cubicBezTo>
                  <a:cubicBezTo>
                    <a:pt x="1149" y="907"/>
                    <a:pt x="1144" y="917"/>
                    <a:pt x="1139" y="928"/>
                  </a:cubicBezTo>
                  <a:cubicBezTo>
                    <a:pt x="1134" y="938"/>
                    <a:pt x="1128" y="944"/>
                    <a:pt x="1123" y="949"/>
                  </a:cubicBezTo>
                  <a:cubicBezTo>
                    <a:pt x="1118" y="954"/>
                    <a:pt x="1113" y="959"/>
                    <a:pt x="1113" y="965"/>
                  </a:cubicBezTo>
                  <a:cubicBezTo>
                    <a:pt x="1097" y="975"/>
                    <a:pt x="1092" y="981"/>
                    <a:pt x="1081" y="991"/>
                  </a:cubicBezTo>
                  <a:cubicBezTo>
                    <a:pt x="1070" y="996"/>
                    <a:pt x="1065" y="996"/>
                    <a:pt x="1060" y="1002"/>
                  </a:cubicBezTo>
                  <a:cubicBezTo>
                    <a:pt x="1049" y="1007"/>
                    <a:pt x="1044" y="1012"/>
                    <a:pt x="1033" y="1018"/>
                  </a:cubicBezTo>
                  <a:cubicBezTo>
                    <a:pt x="1023" y="1018"/>
                    <a:pt x="1018" y="1018"/>
                    <a:pt x="1007" y="1018"/>
                  </a:cubicBezTo>
                  <a:cubicBezTo>
                    <a:pt x="997" y="1023"/>
                    <a:pt x="991" y="1018"/>
                    <a:pt x="981" y="1023"/>
                  </a:cubicBezTo>
                  <a:cubicBezTo>
                    <a:pt x="970" y="1023"/>
                    <a:pt x="965" y="1028"/>
                    <a:pt x="954" y="1028"/>
                  </a:cubicBezTo>
                  <a:cubicBezTo>
                    <a:pt x="928" y="1028"/>
                    <a:pt x="912" y="1007"/>
                    <a:pt x="886" y="1007"/>
                  </a:cubicBezTo>
                  <a:cubicBezTo>
                    <a:pt x="881" y="1007"/>
                    <a:pt x="881" y="1012"/>
                    <a:pt x="881" y="1012"/>
                  </a:cubicBezTo>
                  <a:cubicBezTo>
                    <a:pt x="881" y="1023"/>
                    <a:pt x="886" y="1028"/>
                    <a:pt x="891" y="1039"/>
                  </a:cubicBezTo>
                  <a:cubicBezTo>
                    <a:pt x="902" y="1054"/>
                    <a:pt x="902" y="1065"/>
                    <a:pt x="917" y="1076"/>
                  </a:cubicBezTo>
                  <a:cubicBezTo>
                    <a:pt x="917" y="1076"/>
                    <a:pt x="917" y="1076"/>
                    <a:pt x="912" y="1081"/>
                  </a:cubicBezTo>
                  <a:cubicBezTo>
                    <a:pt x="891" y="1076"/>
                    <a:pt x="875" y="1081"/>
                    <a:pt x="854" y="1070"/>
                  </a:cubicBezTo>
                  <a:cubicBezTo>
                    <a:pt x="844" y="1070"/>
                    <a:pt x="838" y="1070"/>
                    <a:pt x="828" y="1065"/>
                  </a:cubicBezTo>
                  <a:cubicBezTo>
                    <a:pt x="823" y="1065"/>
                    <a:pt x="817" y="1065"/>
                    <a:pt x="817" y="1065"/>
                  </a:cubicBezTo>
                  <a:cubicBezTo>
                    <a:pt x="812" y="1065"/>
                    <a:pt x="812" y="1065"/>
                    <a:pt x="812" y="1070"/>
                  </a:cubicBezTo>
                  <a:cubicBezTo>
                    <a:pt x="807" y="1076"/>
                    <a:pt x="812" y="1081"/>
                    <a:pt x="807" y="1086"/>
                  </a:cubicBezTo>
                  <a:cubicBezTo>
                    <a:pt x="801" y="1086"/>
                    <a:pt x="796" y="1091"/>
                    <a:pt x="786" y="1091"/>
                  </a:cubicBezTo>
                  <a:cubicBezTo>
                    <a:pt x="775" y="1091"/>
                    <a:pt x="770" y="1081"/>
                    <a:pt x="759" y="1081"/>
                  </a:cubicBezTo>
                  <a:cubicBezTo>
                    <a:pt x="743" y="1081"/>
                    <a:pt x="738" y="1091"/>
                    <a:pt x="722" y="1091"/>
                  </a:cubicBezTo>
                  <a:cubicBezTo>
                    <a:pt x="717" y="1091"/>
                    <a:pt x="712" y="1086"/>
                    <a:pt x="706" y="1081"/>
                  </a:cubicBezTo>
                  <a:cubicBezTo>
                    <a:pt x="691" y="1076"/>
                    <a:pt x="680" y="1076"/>
                    <a:pt x="664" y="1070"/>
                  </a:cubicBezTo>
                  <a:cubicBezTo>
                    <a:pt x="638" y="1065"/>
                    <a:pt x="622" y="1054"/>
                    <a:pt x="612" y="1033"/>
                  </a:cubicBezTo>
                  <a:cubicBezTo>
                    <a:pt x="596" y="1039"/>
                    <a:pt x="590" y="1044"/>
                    <a:pt x="575" y="1049"/>
                  </a:cubicBezTo>
                  <a:cubicBezTo>
                    <a:pt x="569" y="1049"/>
                    <a:pt x="564" y="1049"/>
                    <a:pt x="559" y="1049"/>
                  </a:cubicBezTo>
                  <a:cubicBezTo>
                    <a:pt x="553" y="1049"/>
                    <a:pt x="553" y="1054"/>
                    <a:pt x="548" y="1060"/>
                  </a:cubicBezTo>
                  <a:cubicBezTo>
                    <a:pt x="543" y="1060"/>
                    <a:pt x="543" y="1065"/>
                    <a:pt x="543" y="1065"/>
                  </a:cubicBezTo>
                  <a:cubicBezTo>
                    <a:pt x="538" y="1065"/>
                    <a:pt x="532" y="1060"/>
                    <a:pt x="527" y="1060"/>
                  </a:cubicBezTo>
                  <a:cubicBezTo>
                    <a:pt x="522" y="1054"/>
                    <a:pt x="516" y="1049"/>
                    <a:pt x="506" y="1044"/>
                  </a:cubicBezTo>
                  <a:cubicBezTo>
                    <a:pt x="495" y="1039"/>
                    <a:pt x="485" y="1039"/>
                    <a:pt x="474" y="1033"/>
                  </a:cubicBezTo>
                  <a:cubicBezTo>
                    <a:pt x="469" y="1028"/>
                    <a:pt x="469" y="1023"/>
                    <a:pt x="464" y="1023"/>
                  </a:cubicBezTo>
                  <a:cubicBezTo>
                    <a:pt x="448" y="1023"/>
                    <a:pt x="443" y="1033"/>
                    <a:pt x="432" y="1044"/>
                  </a:cubicBezTo>
                  <a:cubicBezTo>
                    <a:pt x="422" y="1060"/>
                    <a:pt x="411" y="1070"/>
                    <a:pt x="395" y="1070"/>
                  </a:cubicBezTo>
                  <a:cubicBezTo>
                    <a:pt x="385" y="1070"/>
                    <a:pt x="379" y="1065"/>
                    <a:pt x="374" y="1065"/>
                  </a:cubicBezTo>
                  <a:cubicBezTo>
                    <a:pt x="337" y="1065"/>
                    <a:pt x="337" y="1065"/>
                    <a:pt x="337" y="1065"/>
                  </a:cubicBezTo>
                  <a:cubicBezTo>
                    <a:pt x="327" y="1065"/>
                    <a:pt x="316" y="1070"/>
                    <a:pt x="306" y="1070"/>
                  </a:cubicBezTo>
                  <a:cubicBezTo>
                    <a:pt x="258" y="1070"/>
                    <a:pt x="258" y="1070"/>
                    <a:pt x="258" y="1070"/>
                  </a:cubicBezTo>
                  <a:cubicBezTo>
                    <a:pt x="253" y="1070"/>
                    <a:pt x="248" y="1076"/>
                    <a:pt x="248" y="1081"/>
                  </a:cubicBezTo>
                  <a:cubicBezTo>
                    <a:pt x="242" y="1086"/>
                    <a:pt x="237" y="1091"/>
                    <a:pt x="232" y="1097"/>
                  </a:cubicBezTo>
                  <a:cubicBezTo>
                    <a:pt x="216" y="1107"/>
                    <a:pt x="211" y="1118"/>
                    <a:pt x="200" y="1128"/>
                  </a:cubicBezTo>
                  <a:cubicBezTo>
                    <a:pt x="190" y="1139"/>
                    <a:pt x="184" y="1144"/>
                    <a:pt x="174" y="1155"/>
                  </a:cubicBezTo>
                  <a:cubicBezTo>
                    <a:pt x="163" y="1170"/>
                    <a:pt x="158" y="1181"/>
                    <a:pt x="137" y="1186"/>
                  </a:cubicBezTo>
                  <a:cubicBezTo>
                    <a:pt x="121" y="1186"/>
                    <a:pt x="110" y="1186"/>
                    <a:pt x="89" y="1192"/>
                  </a:cubicBezTo>
                  <a:cubicBezTo>
                    <a:pt x="84" y="1192"/>
                    <a:pt x="79" y="1197"/>
                    <a:pt x="68" y="1197"/>
                  </a:cubicBezTo>
                  <a:cubicBezTo>
                    <a:pt x="58" y="1202"/>
                    <a:pt x="47" y="1207"/>
                    <a:pt x="31" y="1207"/>
                  </a:cubicBezTo>
                  <a:cubicBezTo>
                    <a:pt x="21" y="1207"/>
                    <a:pt x="10" y="1207"/>
                    <a:pt x="0" y="1213"/>
                  </a:cubicBezTo>
                  <a:cubicBezTo>
                    <a:pt x="16" y="1228"/>
                    <a:pt x="21" y="1239"/>
                    <a:pt x="31" y="1250"/>
                  </a:cubicBezTo>
                  <a:cubicBezTo>
                    <a:pt x="47" y="1260"/>
                    <a:pt x="52" y="1265"/>
                    <a:pt x="58" y="1281"/>
                  </a:cubicBezTo>
                  <a:lnTo>
                    <a:pt x="63" y="1287"/>
                  </a:lnTo>
                  <a:cubicBezTo>
                    <a:pt x="63" y="1292"/>
                    <a:pt x="58" y="1297"/>
                    <a:pt x="52" y="1302"/>
                  </a:cubicBezTo>
                  <a:cubicBezTo>
                    <a:pt x="52" y="1308"/>
                    <a:pt x="52" y="1308"/>
                    <a:pt x="47" y="131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7" name="Freeform 81"/>
            <p:cNvSpPr>
              <a:spLocks noChangeArrowheads="1"/>
            </p:cNvSpPr>
            <p:nvPr/>
          </p:nvSpPr>
          <p:spPr bwMode="auto">
            <a:xfrm>
              <a:off x="9711609" y="9813925"/>
              <a:ext cx="1006409" cy="665162"/>
            </a:xfrm>
            <a:custGeom>
              <a:avLst/>
              <a:gdLst>
                <a:gd name="T0" fmla="*/ 849 w 2796"/>
                <a:gd name="T1" fmla="*/ 158 h 1846"/>
                <a:gd name="T2" fmla="*/ 881 w 2796"/>
                <a:gd name="T3" fmla="*/ 232 h 1846"/>
                <a:gd name="T4" fmla="*/ 896 w 2796"/>
                <a:gd name="T5" fmla="*/ 458 h 1846"/>
                <a:gd name="T6" fmla="*/ 1086 w 2796"/>
                <a:gd name="T7" fmla="*/ 490 h 1846"/>
                <a:gd name="T8" fmla="*/ 1129 w 2796"/>
                <a:gd name="T9" fmla="*/ 432 h 1846"/>
                <a:gd name="T10" fmla="*/ 1276 w 2796"/>
                <a:gd name="T11" fmla="*/ 443 h 1846"/>
                <a:gd name="T12" fmla="*/ 1160 w 2796"/>
                <a:gd name="T13" fmla="*/ 469 h 1846"/>
                <a:gd name="T14" fmla="*/ 1160 w 2796"/>
                <a:gd name="T15" fmla="*/ 569 h 1846"/>
                <a:gd name="T16" fmla="*/ 1139 w 2796"/>
                <a:gd name="T17" fmla="*/ 701 h 1846"/>
                <a:gd name="T18" fmla="*/ 1028 w 2796"/>
                <a:gd name="T19" fmla="*/ 907 h 1846"/>
                <a:gd name="T20" fmla="*/ 685 w 2796"/>
                <a:gd name="T21" fmla="*/ 1091 h 1846"/>
                <a:gd name="T22" fmla="*/ 343 w 2796"/>
                <a:gd name="T23" fmla="*/ 1344 h 1846"/>
                <a:gd name="T24" fmla="*/ 306 w 2796"/>
                <a:gd name="T25" fmla="*/ 1360 h 1846"/>
                <a:gd name="T26" fmla="*/ 68 w 2796"/>
                <a:gd name="T27" fmla="*/ 1650 h 1846"/>
                <a:gd name="T28" fmla="*/ 95 w 2796"/>
                <a:gd name="T29" fmla="*/ 1830 h 1846"/>
                <a:gd name="T30" fmla="*/ 395 w 2796"/>
                <a:gd name="T31" fmla="*/ 1793 h 1846"/>
                <a:gd name="T32" fmla="*/ 796 w 2796"/>
                <a:gd name="T33" fmla="*/ 1661 h 1846"/>
                <a:gd name="T34" fmla="*/ 881 w 2796"/>
                <a:gd name="T35" fmla="*/ 1682 h 1846"/>
                <a:gd name="T36" fmla="*/ 991 w 2796"/>
                <a:gd name="T37" fmla="*/ 1661 h 1846"/>
                <a:gd name="T38" fmla="*/ 1255 w 2796"/>
                <a:gd name="T39" fmla="*/ 1719 h 1846"/>
                <a:gd name="T40" fmla="*/ 1208 w 2796"/>
                <a:gd name="T41" fmla="*/ 1619 h 1846"/>
                <a:gd name="T42" fmla="*/ 1382 w 2796"/>
                <a:gd name="T43" fmla="*/ 1561 h 1846"/>
                <a:gd name="T44" fmla="*/ 1514 w 2796"/>
                <a:gd name="T45" fmla="*/ 1476 h 1846"/>
                <a:gd name="T46" fmla="*/ 1672 w 2796"/>
                <a:gd name="T47" fmla="*/ 1429 h 1846"/>
                <a:gd name="T48" fmla="*/ 1756 w 2796"/>
                <a:gd name="T49" fmla="*/ 1466 h 1846"/>
                <a:gd name="T50" fmla="*/ 1914 w 2796"/>
                <a:gd name="T51" fmla="*/ 1487 h 1846"/>
                <a:gd name="T52" fmla="*/ 2020 w 2796"/>
                <a:gd name="T53" fmla="*/ 1476 h 1846"/>
                <a:gd name="T54" fmla="*/ 2125 w 2796"/>
                <a:gd name="T55" fmla="*/ 1482 h 1846"/>
                <a:gd name="T56" fmla="*/ 2189 w 2796"/>
                <a:gd name="T57" fmla="*/ 1429 h 1846"/>
                <a:gd name="T58" fmla="*/ 2321 w 2796"/>
                <a:gd name="T59" fmla="*/ 1371 h 1846"/>
                <a:gd name="T60" fmla="*/ 2368 w 2796"/>
                <a:gd name="T61" fmla="*/ 1244 h 1846"/>
                <a:gd name="T62" fmla="*/ 2368 w 2796"/>
                <a:gd name="T63" fmla="*/ 1144 h 1846"/>
                <a:gd name="T64" fmla="*/ 2357 w 2796"/>
                <a:gd name="T65" fmla="*/ 1060 h 1846"/>
                <a:gd name="T66" fmla="*/ 2416 w 2796"/>
                <a:gd name="T67" fmla="*/ 901 h 1846"/>
                <a:gd name="T68" fmla="*/ 2458 w 2796"/>
                <a:gd name="T69" fmla="*/ 780 h 1846"/>
                <a:gd name="T70" fmla="*/ 2611 w 2796"/>
                <a:gd name="T71" fmla="*/ 717 h 1846"/>
                <a:gd name="T72" fmla="*/ 2653 w 2796"/>
                <a:gd name="T73" fmla="*/ 627 h 1846"/>
                <a:gd name="T74" fmla="*/ 2690 w 2796"/>
                <a:gd name="T75" fmla="*/ 727 h 1846"/>
                <a:gd name="T76" fmla="*/ 2769 w 2796"/>
                <a:gd name="T77" fmla="*/ 696 h 1846"/>
                <a:gd name="T78" fmla="*/ 2764 w 2796"/>
                <a:gd name="T79" fmla="*/ 595 h 1846"/>
                <a:gd name="T80" fmla="*/ 2679 w 2796"/>
                <a:gd name="T81" fmla="*/ 548 h 1846"/>
                <a:gd name="T82" fmla="*/ 2563 w 2796"/>
                <a:gd name="T83" fmla="*/ 479 h 1846"/>
                <a:gd name="T84" fmla="*/ 2442 w 2796"/>
                <a:gd name="T85" fmla="*/ 432 h 1846"/>
                <a:gd name="T86" fmla="*/ 2384 w 2796"/>
                <a:gd name="T87" fmla="*/ 390 h 1846"/>
                <a:gd name="T88" fmla="*/ 2183 w 2796"/>
                <a:gd name="T89" fmla="*/ 300 h 1846"/>
                <a:gd name="T90" fmla="*/ 2083 w 2796"/>
                <a:gd name="T91" fmla="*/ 179 h 1846"/>
                <a:gd name="T92" fmla="*/ 2009 w 2796"/>
                <a:gd name="T93" fmla="*/ 205 h 1846"/>
                <a:gd name="T94" fmla="*/ 1888 w 2796"/>
                <a:gd name="T95" fmla="*/ 137 h 1846"/>
                <a:gd name="T96" fmla="*/ 1820 w 2796"/>
                <a:gd name="T97" fmla="*/ 126 h 1846"/>
                <a:gd name="T98" fmla="*/ 1714 w 2796"/>
                <a:gd name="T99" fmla="*/ 168 h 1846"/>
                <a:gd name="T100" fmla="*/ 1587 w 2796"/>
                <a:gd name="T101" fmla="*/ 84 h 1846"/>
                <a:gd name="T102" fmla="*/ 1429 w 2796"/>
                <a:gd name="T103" fmla="*/ 79 h 1846"/>
                <a:gd name="T104" fmla="*/ 1250 w 2796"/>
                <a:gd name="T105" fmla="*/ 84 h 1846"/>
                <a:gd name="T106" fmla="*/ 1165 w 2796"/>
                <a:gd name="T107" fmla="*/ 47 h 1846"/>
                <a:gd name="T108" fmla="*/ 1018 w 2796"/>
                <a:gd name="T109" fmla="*/ 36 h 1846"/>
                <a:gd name="T110" fmla="*/ 902 w 2796"/>
                <a:gd name="T111" fmla="*/ 15 h 1846"/>
                <a:gd name="T112" fmla="*/ 817 w 2796"/>
                <a:gd name="T113" fmla="*/ 21 h 1846"/>
                <a:gd name="T114" fmla="*/ 780 w 2796"/>
                <a:gd name="T115" fmla="*/ 73 h 1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96" h="1846">
                  <a:moveTo>
                    <a:pt x="728" y="137"/>
                  </a:moveTo>
                  <a:lnTo>
                    <a:pt x="728" y="137"/>
                  </a:lnTo>
                  <a:cubicBezTo>
                    <a:pt x="738" y="137"/>
                    <a:pt x="749" y="142"/>
                    <a:pt x="765" y="152"/>
                  </a:cubicBezTo>
                  <a:cubicBezTo>
                    <a:pt x="775" y="163"/>
                    <a:pt x="775" y="184"/>
                    <a:pt x="791" y="184"/>
                  </a:cubicBezTo>
                  <a:cubicBezTo>
                    <a:pt x="812" y="184"/>
                    <a:pt x="823" y="163"/>
                    <a:pt x="849" y="158"/>
                  </a:cubicBezTo>
                  <a:cubicBezTo>
                    <a:pt x="838" y="184"/>
                    <a:pt x="807" y="179"/>
                    <a:pt x="807" y="200"/>
                  </a:cubicBezTo>
                  <a:cubicBezTo>
                    <a:pt x="807" y="216"/>
                    <a:pt x="807" y="232"/>
                    <a:pt x="823" y="232"/>
                  </a:cubicBezTo>
                  <a:cubicBezTo>
                    <a:pt x="828" y="232"/>
                    <a:pt x="833" y="232"/>
                    <a:pt x="838" y="232"/>
                  </a:cubicBezTo>
                  <a:cubicBezTo>
                    <a:pt x="838" y="242"/>
                    <a:pt x="838" y="258"/>
                    <a:pt x="849" y="263"/>
                  </a:cubicBezTo>
                  <a:cubicBezTo>
                    <a:pt x="859" y="247"/>
                    <a:pt x="865" y="232"/>
                    <a:pt x="881" y="232"/>
                  </a:cubicBezTo>
                  <a:cubicBezTo>
                    <a:pt x="896" y="232"/>
                    <a:pt x="896" y="247"/>
                    <a:pt x="902" y="258"/>
                  </a:cubicBezTo>
                  <a:cubicBezTo>
                    <a:pt x="912" y="263"/>
                    <a:pt x="918" y="258"/>
                    <a:pt x="923" y="263"/>
                  </a:cubicBezTo>
                  <a:cubicBezTo>
                    <a:pt x="944" y="268"/>
                    <a:pt x="970" y="274"/>
                    <a:pt x="970" y="295"/>
                  </a:cubicBezTo>
                  <a:cubicBezTo>
                    <a:pt x="970" y="353"/>
                    <a:pt x="881" y="353"/>
                    <a:pt x="881" y="411"/>
                  </a:cubicBezTo>
                  <a:cubicBezTo>
                    <a:pt x="881" y="427"/>
                    <a:pt x="881" y="443"/>
                    <a:pt x="896" y="458"/>
                  </a:cubicBezTo>
                  <a:cubicBezTo>
                    <a:pt x="928" y="479"/>
                    <a:pt x="954" y="474"/>
                    <a:pt x="991" y="485"/>
                  </a:cubicBezTo>
                  <a:cubicBezTo>
                    <a:pt x="997" y="490"/>
                    <a:pt x="986" y="464"/>
                    <a:pt x="986" y="453"/>
                  </a:cubicBezTo>
                  <a:cubicBezTo>
                    <a:pt x="986" y="437"/>
                    <a:pt x="986" y="437"/>
                    <a:pt x="986" y="437"/>
                  </a:cubicBezTo>
                  <a:cubicBezTo>
                    <a:pt x="991" y="437"/>
                    <a:pt x="991" y="437"/>
                    <a:pt x="991" y="437"/>
                  </a:cubicBezTo>
                  <a:cubicBezTo>
                    <a:pt x="1018" y="474"/>
                    <a:pt x="1044" y="490"/>
                    <a:pt x="1086" y="490"/>
                  </a:cubicBezTo>
                  <a:cubicBezTo>
                    <a:pt x="1107" y="490"/>
                    <a:pt x="1118" y="479"/>
                    <a:pt x="1123" y="458"/>
                  </a:cubicBezTo>
                  <a:cubicBezTo>
                    <a:pt x="1097" y="453"/>
                    <a:pt x="1065" y="448"/>
                    <a:pt x="1065" y="421"/>
                  </a:cubicBezTo>
                  <a:cubicBezTo>
                    <a:pt x="1065" y="416"/>
                    <a:pt x="1070" y="416"/>
                    <a:pt x="1070" y="416"/>
                  </a:cubicBezTo>
                  <a:cubicBezTo>
                    <a:pt x="1086" y="416"/>
                    <a:pt x="1086" y="416"/>
                    <a:pt x="1086" y="416"/>
                  </a:cubicBezTo>
                  <a:cubicBezTo>
                    <a:pt x="1102" y="416"/>
                    <a:pt x="1113" y="432"/>
                    <a:pt x="1129" y="432"/>
                  </a:cubicBezTo>
                  <a:cubicBezTo>
                    <a:pt x="1144" y="432"/>
                    <a:pt x="1150" y="427"/>
                    <a:pt x="1165" y="427"/>
                  </a:cubicBezTo>
                  <a:cubicBezTo>
                    <a:pt x="1197" y="427"/>
                    <a:pt x="1197" y="427"/>
                    <a:pt x="1197" y="427"/>
                  </a:cubicBezTo>
                  <a:cubicBezTo>
                    <a:pt x="1208" y="427"/>
                    <a:pt x="1213" y="432"/>
                    <a:pt x="1218" y="432"/>
                  </a:cubicBezTo>
                  <a:cubicBezTo>
                    <a:pt x="1234" y="432"/>
                    <a:pt x="1245" y="421"/>
                    <a:pt x="1260" y="421"/>
                  </a:cubicBezTo>
                  <a:cubicBezTo>
                    <a:pt x="1271" y="421"/>
                    <a:pt x="1271" y="432"/>
                    <a:pt x="1276" y="443"/>
                  </a:cubicBezTo>
                  <a:cubicBezTo>
                    <a:pt x="1287" y="453"/>
                    <a:pt x="1297" y="464"/>
                    <a:pt x="1297" y="479"/>
                  </a:cubicBezTo>
                  <a:cubicBezTo>
                    <a:pt x="1297" y="490"/>
                    <a:pt x="1281" y="490"/>
                    <a:pt x="1271" y="490"/>
                  </a:cubicBezTo>
                  <a:cubicBezTo>
                    <a:pt x="1255" y="490"/>
                    <a:pt x="1245" y="479"/>
                    <a:pt x="1224" y="479"/>
                  </a:cubicBezTo>
                  <a:cubicBezTo>
                    <a:pt x="1208" y="479"/>
                    <a:pt x="1202" y="479"/>
                    <a:pt x="1187" y="479"/>
                  </a:cubicBezTo>
                  <a:cubicBezTo>
                    <a:pt x="1176" y="479"/>
                    <a:pt x="1171" y="469"/>
                    <a:pt x="1160" y="469"/>
                  </a:cubicBezTo>
                  <a:cubicBezTo>
                    <a:pt x="1144" y="469"/>
                    <a:pt x="1123" y="479"/>
                    <a:pt x="1123" y="495"/>
                  </a:cubicBezTo>
                  <a:cubicBezTo>
                    <a:pt x="1123" y="511"/>
                    <a:pt x="1139" y="511"/>
                    <a:pt x="1139" y="527"/>
                  </a:cubicBezTo>
                  <a:cubicBezTo>
                    <a:pt x="1139" y="543"/>
                    <a:pt x="1139" y="543"/>
                    <a:pt x="1139" y="543"/>
                  </a:cubicBezTo>
                  <a:cubicBezTo>
                    <a:pt x="1139" y="553"/>
                    <a:pt x="1144" y="564"/>
                    <a:pt x="1150" y="569"/>
                  </a:cubicBezTo>
                  <a:cubicBezTo>
                    <a:pt x="1160" y="569"/>
                    <a:pt x="1160" y="569"/>
                    <a:pt x="1160" y="569"/>
                  </a:cubicBezTo>
                  <a:cubicBezTo>
                    <a:pt x="1171" y="580"/>
                    <a:pt x="1181" y="580"/>
                    <a:pt x="1192" y="595"/>
                  </a:cubicBezTo>
                  <a:cubicBezTo>
                    <a:pt x="1187" y="595"/>
                    <a:pt x="1181" y="595"/>
                    <a:pt x="1176" y="595"/>
                  </a:cubicBezTo>
                  <a:cubicBezTo>
                    <a:pt x="1176" y="606"/>
                    <a:pt x="1171" y="617"/>
                    <a:pt x="1171" y="632"/>
                  </a:cubicBezTo>
                  <a:cubicBezTo>
                    <a:pt x="1171" y="659"/>
                    <a:pt x="1176" y="685"/>
                    <a:pt x="1155" y="706"/>
                  </a:cubicBezTo>
                  <a:cubicBezTo>
                    <a:pt x="1150" y="701"/>
                    <a:pt x="1144" y="701"/>
                    <a:pt x="1139" y="701"/>
                  </a:cubicBezTo>
                  <a:cubicBezTo>
                    <a:pt x="1129" y="727"/>
                    <a:pt x="1144" y="754"/>
                    <a:pt x="1129" y="780"/>
                  </a:cubicBezTo>
                  <a:cubicBezTo>
                    <a:pt x="1123" y="785"/>
                    <a:pt x="1113" y="791"/>
                    <a:pt x="1113" y="796"/>
                  </a:cubicBezTo>
                  <a:cubicBezTo>
                    <a:pt x="1107" y="812"/>
                    <a:pt x="1107" y="822"/>
                    <a:pt x="1097" y="833"/>
                  </a:cubicBezTo>
                  <a:cubicBezTo>
                    <a:pt x="1081" y="849"/>
                    <a:pt x="1065" y="854"/>
                    <a:pt x="1055" y="870"/>
                  </a:cubicBezTo>
                  <a:cubicBezTo>
                    <a:pt x="1039" y="886"/>
                    <a:pt x="1044" y="896"/>
                    <a:pt x="1028" y="907"/>
                  </a:cubicBezTo>
                  <a:cubicBezTo>
                    <a:pt x="1007" y="949"/>
                    <a:pt x="986" y="986"/>
                    <a:pt x="939" y="986"/>
                  </a:cubicBezTo>
                  <a:cubicBezTo>
                    <a:pt x="918" y="986"/>
                    <a:pt x="912" y="970"/>
                    <a:pt x="902" y="959"/>
                  </a:cubicBezTo>
                  <a:cubicBezTo>
                    <a:pt x="881" y="959"/>
                    <a:pt x="881" y="959"/>
                    <a:pt x="881" y="959"/>
                  </a:cubicBezTo>
                  <a:cubicBezTo>
                    <a:pt x="881" y="1002"/>
                    <a:pt x="844" y="1028"/>
                    <a:pt x="802" y="1044"/>
                  </a:cubicBezTo>
                  <a:cubicBezTo>
                    <a:pt x="754" y="1060"/>
                    <a:pt x="728" y="1075"/>
                    <a:pt x="685" y="1091"/>
                  </a:cubicBezTo>
                  <a:cubicBezTo>
                    <a:pt x="654" y="1107"/>
                    <a:pt x="627" y="1112"/>
                    <a:pt x="606" y="1139"/>
                  </a:cubicBezTo>
                  <a:cubicBezTo>
                    <a:pt x="564" y="1197"/>
                    <a:pt x="506" y="1186"/>
                    <a:pt x="459" y="1244"/>
                  </a:cubicBezTo>
                  <a:cubicBezTo>
                    <a:pt x="443" y="1260"/>
                    <a:pt x="448" y="1281"/>
                    <a:pt x="432" y="1302"/>
                  </a:cubicBezTo>
                  <a:cubicBezTo>
                    <a:pt x="422" y="1313"/>
                    <a:pt x="411" y="1308"/>
                    <a:pt x="395" y="1313"/>
                  </a:cubicBezTo>
                  <a:cubicBezTo>
                    <a:pt x="374" y="1323"/>
                    <a:pt x="369" y="1344"/>
                    <a:pt x="343" y="1344"/>
                  </a:cubicBezTo>
                  <a:cubicBezTo>
                    <a:pt x="327" y="1344"/>
                    <a:pt x="316" y="1334"/>
                    <a:pt x="300" y="1334"/>
                  </a:cubicBezTo>
                  <a:cubicBezTo>
                    <a:pt x="290" y="1334"/>
                    <a:pt x="285" y="1334"/>
                    <a:pt x="279" y="1339"/>
                  </a:cubicBezTo>
                  <a:cubicBezTo>
                    <a:pt x="285" y="1344"/>
                    <a:pt x="285" y="1350"/>
                    <a:pt x="285" y="1350"/>
                  </a:cubicBezTo>
                  <a:cubicBezTo>
                    <a:pt x="290" y="1350"/>
                    <a:pt x="290" y="1344"/>
                    <a:pt x="295" y="1344"/>
                  </a:cubicBezTo>
                  <a:cubicBezTo>
                    <a:pt x="300" y="1344"/>
                    <a:pt x="306" y="1355"/>
                    <a:pt x="306" y="1360"/>
                  </a:cubicBezTo>
                  <a:cubicBezTo>
                    <a:pt x="306" y="1397"/>
                    <a:pt x="300" y="1376"/>
                    <a:pt x="285" y="1376"/>
                  </a:cubicBezTo>
                  <a:cubicBezTo>
                    <a:pt x="242" y="1376"/>
                    <a:pt x="253" y="1460"/>
                    <a:pt x="205" y="1460"/>
                  </a:cubicBezTo>
                  <a:cubicBezTo>
                    <a:pt x="205" y="1487"/>
                    <a:pt x="190" y="1497"/>
                    <a:pt x="174" y="1519"/>
                  </a:cubicBezTo>
                  <a:cubicBezTo>
                    <a:pt x="158" y="1534"/>
                    <a:pt x="158" y="1550"/>
                    <a:pt x="148" y="1566"/>
                  </a:cubicBezTo>
                  <a:cubicBezTo>
                    <a:pt x="126" y="1603"/>
                    <a:pt x="111" y="1634"/>
                    <a:pt x="68" y="1650"/>
                  </a:cubicBezTo>
                  <a:cubicBezTo>
                    <a:pt x="47" y="1661"/>
                    <a:pt x="47" y="1677"/>
                    <a:pt x="37" y="1693"/>
                  </a:cubicBezTo>
                  <a:cubicBezTo>
                    <a:pt x="21" y="1708"/>
                    <a:pt x="0" y="1714"/>
                    <a:pt x="0" y="1735"/>
                  </a:cubicBezTo>
                  <a:cubicBezTo>
                    <a:pt x="0" y="1761"/>
                    <a:pt x="16" y="1772"/>
                    <a:pt x="21" y="1793"/>
                  </a:cubicBezTo>
                  <a:cubicBezTo>
                    <a:pt x="21" y="1819"/>
                    <a:pt x="26" y="1845"/>
                    <a:pt x="52" y="1845"/>
                  </a:cubicBezTo>
                  <a:cubicBezTo>
                    <a:pt x="68" y="1845"/>
                    <a:pt x="79" y="1835"/>
                    <a:pt x="95" y="1830"/>
                  </a:cubicBezTo>
                  <a:cubicBezTo>
                    <a:pt x="148" y="1819"/>
                    <a:pt x="179" y="1793"/>
                    <a:pt x="237" y="1793"/>
                  </a:cubicBezTo>
                  <a:cubicBezTo>
                    <a:pt x="248" y="1793"/>
                    <a:pt x="253" y="1798"/>
                    <a:pt x="263" y="1798"/>
                  </a:cubicBezTo>
                  <a:cubicBezTo>
                    <a:pt x="285" y="1798"/>
                    <a:pt x="285" y="1798"/>
                    <a:pt x="285" y="1798"/>
                  </a:cubicBezTo>
                  <a:cubicBezTo>
                    <a:pt x="311" y="1798"/>
                    <a:pt x="322" y="1782"/>
                    <a:pt x="343" y="1782"/>
                  </a:cubicBezTo>
                  <a:cubicBezTo>
                    <a:pt x="364" y="1782"/>
                    <a:pt x="374" y="1793"/>
                    <a:pt x="395" y="1793"/>
                  </a:cubicBezTo>
                  <a:cubicBezTo>
                    <a:pt x="443" y="1793"/>
                    <a:pt x="469" y="1772"/>
                    <a:pt x="517" y="1772"/>
                  </a:cubicBezTo>
                  <a:cubicBezTo>
                    <a:pt x="548" y="1772"/>
                    <a:pt x="569" y="1787"/>
                    <a:pt x="606" y="1787"/>
                  </a:cubicBezTo>
                  <a:cubicBezTo>
                    <a:pt x="648" y="1787"/>
                    <a:pt x="685" y="1787"/>
                    <a:pt x="717" y="1751"/>
                  </a:cubicBezTo>
                  <a:cubicBezTo>
                    <a:pt x="738" y="1735"/>
                    <a:pt x="749" y="1719"/>
                    <a:pt x="759" y="1693"/>
                  </a:cubicBezTo>
                  <a:cubicBezTo>
                    <a:pt x="770" y="1677"/>
                    <a:pt x="775" y="1661"/>
                    <a:pt x="796" y="1661"/>
                  </a:cubicBezTo>
                  <a:cubicBezTo>
                    <a:pt x="802" y="1661"/>
                    <a:pt x="807" y="1666"/>
                    <a:pt x="812" y="1666"/>
                  </a:cubicBezTo>
                  <a:cubicBezTo>
                    <a:pt x="817" y="1666"/>
                    <a:pt x="823" y="1666"/>
                    <a:pt x="828" y="1666"/>
                  </a:cubicBezTo>
                  <a:cubicBezTo>
                    <a:pt x="859" y="1666"/>
                    <a:pt x="859" y="1666"/>
                    <a:pt x="859" y="1666"/>
                  </a:cubicBezTo>
                  <a:cubicBezTo>
                    <a:pt x="859" y="1671"/>
                    <a:pt x="865" y="1682"/>
                    <a:pt x="870" y="1682"/>
                  </a:cubicBezTo>
                  <a:cubicBezTo>
                    <a:pt x="881" y="1682"/>
                    <a:pt x="881" y="1682"/>
                    <a:pt x="881" y="1682"/>
                  </a:cubicBezTo>
                  <a:cubicBezTo>
                    <a:pt x="881" y="1671"/>
                    <a:pt x="881" y="1671"/>
                    <a:pt x="881" y="1671"/>
                  </a:cubicBezTo>
                  <a:cubicBezTo>
                    <a:pt x="886" y="1671"/>
                    <a:pt x="886" y="1666"/>
                    <a:pt x="886" y="1666"/>
                  </a:cubicBezTo>
                  <a:cubicBezTo>
                    <a:pt x="902" y="1666"/>
                    <a:pt x="907" y="1671"/>
                    <a:pt x="923" y="1671"/>
                  </a:cubicBezTo>
                  <a:cubicBezTo>
                    <a:pt x="933" y="1671"/>
                    <a:pt x="933" y="1671"/>
                    <a:pt x="933" y="1671"/>
                  </a:cubicBezTo>
                  <a:cubicBezTo>
                    <a:pt x="954" y="1671"/>
                    <a:pt x="965" y="1661"/>
                    <a:pt x="991" y="1661"/>
                  </a:cubicBezTo>
                  <a:cubicBezTo>
                    <a:pt x="1023" y="1661"/>
                    <a:pt x="1044" y="1677"/>
                    <a:pt x="1081" y="1677"/>
                  </a:cubicBezTo>
                  <a:cubicBezTo>
                    <a:pt x="1081" y="1698"/>
                    <a:pt x="1081" y="1724"/>
                    <a:pt x="1102" y="1724"/>
                  </a:cubicBezTo>
                  <a:cubicBezTo>
                    <a:pt x="1150" y="1724"/>
                    <a:pt x="1176" y="1719"/>
                    <a:pt x="1224" y="1719"/>
                  </a:cubicBezTo>
                  <a:cubicBezTo>
                    <a:pt x="1239" y="1719"/>
                    <a:pt x="1245" y="1719"/>
                    <a:pt x="1255" y="1719"/>
                  </a:cubicBezTo>
                  <a:lnTo>
                    <a:pt x="1255" y="1719"/>
                  </a:lnTo>
                  <a:cubicBezTo>
                    <a:pt x="1260" y="1714"/>
                    <a:pt x="1260" y="1714"/>
                    <a:pt x="1260" y="1708"/>
                  </a:cubicBezTo>
                  <a:cubicBezTo>
                    <a:pt x="1266" y="1703"/>
                    <a:pt x="1271" y="1698"/>
                    <a:pt x="1271" y="1693"/>
                  </a:cubicBezTo>
                  <a:lnTo>
                    <a:pt x="1266" y="1687"/>
                  </a:lnTo>
                  <a:cubicBezTo>
                    <a:pt x="1260" y="1671"/>
                    <a:pt x="1255" y="1666"/>
                    <a:pt x="1239" y="1656"/>
                  </a:cubicBezTo>
                  <a:cubicBezTo>
                    <a:pt x="1229" y="1645"/>
                    <a:pt x="1224" y="1634"/>
                    <a:pt x="1208" y="1619"/>
                  </a:cubicBezTo>
                  <a:cubicBezTo>
                    <a:pt x="1218" y="1613"/>
                    <a:pt x="1229" y="1613"/>
                    <a:pt x="1239" y="1613"/>
                  </a:cubicBezTo>
                  <a:cubicBezTo>
                    <a:pt x="1255" y="1613"/>
                    <a:pt x="1266" y="1608"/>
                    <a:pt x="1276" y="1603"/>
                  </a:cubicBezTo>
                  <a:cubicBezTo>
                    <a:pt x="1287" y="1603"/>
                    <a:pt x="1292" y="1598"/>
                    <a:pt x="1297" y="1598"/>
                  </a:cubicBezTo>
                  <a:cubicBezTo>
                    <a:pt x="1318" y="1592"/>
                    <a:pt x="1329" y="1592"/>
                    <a:pt x="1345" y="1592"/>
                  </a:cubicBezTo>
                  <a:cubicBezTo>
                    <a:pt x="1366" y="1587"/>
                    <a:pt x="1371" y="1576"/>
                    <a:pt x="1382" y="1561"/>
                  </a:cubicBezTo>
                  <a:cubicBezTo>
                    <a:pt x="1392" y="1550"/>
                    <a:pt x="1398" y="1545"/>
                    <a:pt x="1408" y="1534"/>
                  </a:cubicBezTo>
                  <a:cubicBezTo>
                    <a:pt x="1419" y="1524"/>
                    <a:pt x="1424" y="1513"/>
                    <a:pt x="1440" y="1503"/>
                  </a:cubicBezTo>
                  <a:cubicBezTo>
                    <a:pt x="1445" y="1497"/>
                    <a:pt x="1450" y="1492"/>
                    <a:pt x="1456" y="1487"/>
                  </a:cubicBezTo>
                  <a:cubicBezTo>
                    <a:pt x="1456" y="1482"/>
                    <a:pt x="1461" y="1476"/>
                    <a:pt x="1466" y="1476"/>
                  </a:cubicBezTo>
                  <a:cubicBezTo>
                    <a:pt x="1514" y="1476"/>
                    <a:pt x="1514" y="1476"/>
                    <a:pt x="1514" y="1476"/>
                  </a:cubicBezTo>
                  <a:cubicBezTo>
                    <a:pt x="1524" y="1476"/>
                    <a:pt x="1535" y="1471"/>
                    <a:pt x="1545" y="1471"/>
                  </a:cubicBezTo>
                  <a:cubicBezTo>
                    <a:pt x="1582" y="1471"/>
                    <a:pt x="1582" y="1471"/>
                    <a:pt x="1582" y="1471"/>
                  </a:cubicBezTo>
                  <a:cubicBezTo>
                    <a:pt x="1587" y="1471"/>
                    <a:pt x="1593" y="1476"/>
                    <a:pt x="1603" y="1476"/>
                  </a:cubicBezTo>
                  <a:cubicBezTo>
                    <a:pt x="1619" y="1476"/>
                    <a:pt x="1630" y="1466"/>
                    <a:pt x="1640" y="1450"/>
                  </a:cubicBezTo>
                  <a:cubicBezTo>
                    <a:pt x="1651" y="1439"/>
                    <a:pt x="1656" y="1429"/>
                    <a:pt x="1672" y="1429"/>
                  </a:cubicBezTo>
                  <a:cubicBezTo>
                    <a:pt x="1677" y="1429"/>
                    <a:pt x="1677" y="1434"/>
                    <a:pt x="1682" y="1439"/>
                  </a:cubicBezTo>
                  <a:cubicBezTo>
                    <a:pt x="1693" y="1445"/>
                    <a:pt x="1703" y="1445"/>
                    <a:pt x="1714" y="1450"/>
                  </a:cubicBezTo>
                  <a:cubicBezTo>
                    <a:pt x="1724" y="1455"/>
                    <a:pt x="1730" y="1460"/>
                    <a:pt x="1735" y="1466"/>
                  </a:cubicBezTo>
                  <a:cubicBezTo>
                    <a:pt x="1740" y="1466"/>
                    <a:pt x="1746" y="1471"/>
                    <a:pt x="1751" y="1471"/>
                  </a:cubicBezTo>
                  <a:cubicBezTo>
                    <a:pt x="1751" y="1471"/>
                    <a:pt x="1751" y="1466"/>
                    <a:pt x="1756" y="1466"/>
                  </a:cubicBezTo>
                  <a:cubicBezTo>
                    <a:pt x="1761" y="1460"/>
                    <a:pt x="1761" y="1455"/>
                    <a:pt x="1767" y="1455"/>
                  </a:cubicBezTo>
                  <a:cubicBezTo>
                    <a:pt x="1772" y="1455"/>
                    <a:pt x="1777" y="1455"/>
                    <a:pt x="1783" y="1455"/>
                  </a:cubicBezTo>
                  <a:cubicBezTo>
                    <a:pt x="1798" y="1450"/>
                    <a:pt x="1804" y="1445"/>
                    <a:pt x="1820" y="1439"/>
                  </a:cubicBezTo>
                  <a:cubicBezTo>
                    <a:pt x="1830" y="1460"/>
                    <a:pt x="1846" y="1471"/>
                    <a:pt x="1872" y="1476"/>
                  </a:cubicBezTo>
                  <a:cubicBezTo>
                    <a:pt x="1888" y="1482"/>
                    <a:pt x="1899" y="1482"/>
                    <a:pt x="1914" y="1487"/>
                  </a:cubicBezTo>
                  <a:cubicBezTo>
                    <a:pt x="1920" y="1492"/>
                    <a:pt x="1925" y="1497"/>
                    <a:pt x="1930" y="1497"/>
                  </a:cubicBezTo>
                  <a:cubicBezTo>
                    <a:pt x="1946" y="1497"/>
                    <a:pt x="1951" y="1487"/>
                    <a:pt x="1967" y="1487"/>
                  </a:cubicBezTo>
                  <a:cubicBezTo>
                    <a:pt x="1978" y="1487"/>
                    <a:pt x="1983" y="1497"/>
                    <a:pt x="1994" y="1497"/>
                  </a:cubicBezTo>
                  <a:cubicBezTo>
                    <a:pt x="2004" y="1497"/>
                    <a:pt x="2009" y="1492"/>
                    <a:pt x="2015" y="1492"/>
                  </a:cubicBezTo>
                  <a:cubicBezTo>
                    <a:pt x="2020" y="1487"/>
                    <a:pt x="2015" y="1482"/>
                    <a:pt x="2020" y="1476"/>
                  </a:cubicBezTo>
                  <a:cubicBezTo>
                    <a:pt x="2020" y="1471"/>
                    <a:pt x="2020" y="1471"/>
                    <a:pt x="2025" y="1471"/>
                  </a:cubicBezTo>
                  <a:cubicBezTo>
                    <a:pt x="2025" y="1471"/>
                    <a:pt x="2031" y="1471"/>
                    <a:pt x="2036" y="1471"/>
                  </a:cubicBezTo>
                  <a:cubicBezTo>
                    <a:pt x="2046" y="1476"/>
                    <a:pt x="2052" y="1476"/>
                    <a:pt x="2062" y="1476"/>
                  </a:cubicBezTo>
                  <a:cubicBezTo>
                    <a:pt x="2083" y="1487"/>
                    <a:pt x="2099" y="1482"/>
                    <a:pt x="2120" y="1487"/>
                  </a:cubicBezTo>
                  <a:cubicBezTo>
                    <a:pt x="2125" y="1482"/>
                    <a:pt x="2125" y="1482"/>
                    <a:pt x="2125" y="1482"/>
                  </a:cubicBezTo>
                  <a:cubicBezTo>
                    <a:pt x="2110" y="1471"/>
                    <a:pt x="2110" y="1460"/>
                    <a:pt x="2099" y="1445"/>
                  </a:cubicBezTo>
                  <a:cubicBezTo>
                    <a:pt x="2094" y="1434"/>
                    <a:pt x="2089" y="1429"/>
                    <a:pt x="2089" y="1418"/>
                  </a:cubicBezTo>
                  <a:cubicBezTo>
                    <a:pt x="2089" y="1418"/>
                    <a:pt x="2089" y="1413"/>
                    <a:pt x="2094" y="1413"/>
                  </a:cubicBezTo>
                  <a:cubicBezTo>
                    <a:pt x="2120" y="1413"/>
                    <a:pt x="2136" y="1434"/>
                    <a:pt x="2162" y="1434"/>
                  </a:cubicBezTo>
                  <a:cubicBezTo>
                    <a:pt x="2173" y="1434"/>
                    <a:pt x="2178" y="1429"/>
                    <a:pt x="2189" y="1429"/>
                  </a:cubicBezTo>
                  <a:cubicBezTo>
                    <a:pt x="2199" y="1424"/>
                    <a:pt x="2205" y="1429"/>
                    <a:pt x="2215" y="1424"/>
                  </a:cubicBezTo>
                  <a:cubicBezTo>
                    <a:pt x="2226" y="1424"/>
                    <a:pt x="2231" y="1424"/>
                    <a:pt x="2241" y="1424"/>
                  </a:cubicBezTo>
                  <a:cubicBezTo>
                    <a:pt x="2252" y="1418"/>
                    <a:pt x="2257" y="1413"/>
                    <a:pt x="2268" y="1408"/>
                  </a:cubicBezTo>
                  <a:cubicBezTo>
                    <a:pt x="2273" y="1402"/>
                    <a:pt x="2278" y="1402"/>
                    <a:pt x="2289" y="1397"/>
                  </a:cubicBezTo>
                  <a:cubicBezTo>
                    <a:pt x="2300" y="1387"/>
                    <a:pt x="2305" y="1381"/>
                    <a:pt x="2321" y="1371"/>
                  </a:cubicBezTo>
                  <a:cubicBezTo>
                    <a:pt x="2321" y="1365"/>
                    <a:pt x="2326" y="1360"/>
                    <a:pt x="2331" y="1355"/>
                  </a:cubicBezTo>
                  <a:cubicBezTo>
                    <a:pt x="2336" y="1350"/>
                    <a:pt x="2342" y="1344"/>
                    <a:pt x="2347" y="1334"/>
                  </a:cubicBezTo>
                  <a:cubicBezTo>
                    <a:pt x="2352" y="1323"/>
                    <a:pt x="2357" y="1313"/>
                    <a:pt x="2363" y="1302"/>
                  </a:cubicBezTo>
                  <a:cubicBezTo>
                    <a:pt x="2363" y="1292"/>
                    <a:pt x="2368" y="1281"/>
                    <a:pt x="2368" y="1271"/>
                  </a:cubicBezTo>
                  <a:cubicBezTo>
                    <a:pt x="2368" y="1244"/>
                    <a:pt x="2368" y="1244"/>
                    <a:pt x="2368" y="1244"/>
                  </a:cubicBezTo>
                  <a:cubicBezTo>
                    <a:pt x="2368" y="1244"/>
                    <a:pt x="2373" y="1239"/>
                    <a:pt x="2373" y="1234"/>
                  </a:cubicBezTo>
                  <a:cubicBezTo>
                    <a:pt x="2379" y="1223"/>
                    <a:pt x="2379" y="1218"/>
                    <a:pt x="2379" y="1207"/>
                  </a:cubicBezTo>
                  <a:cubicBezTo>
                    <a:pt x="2379" y="1197"/>
                    <a:pt x="2379" y="1191"/>
                    <a:pt x="2379" y="1181"/>
                  </a:cubicBezTo>
                  <a:cubicBezTo>
                    <a:pt x="2379" y="1170"/>
                    <a:pt x="2379" y="1160"/>
                    <a:pt x="2373" y="1154"/>
                  </a:cubicBezTo>
                  <a:cubicBezTo>
                    <a:pt x="2373" y="1149"/>
                    <a:pt x="2368" y="1149"/>
                    <a:pt x="2368" y="1144"/>
                  </a:cubicBezTo>
                  <a:cubicBezTo>
                    <a:pt x="2363" y="1139"/>
                    <a:pt x="2363" y="1133"/>
                    <a:pt x="2363" y="1128"/>
                  </a:cubicBezTo>
                  <a:cubicBezTo>
                    <a:pt x="2363" y="1118"/>
                    <a:pt x="2363" y="1112"/>
                    <a:pt x="2363" y="1102"/>
                  </a:cubicBezTo>
                  <a:cubicBezTo>
                    <a:pt x="2363" y="1091"/>
                    <a:pt x="2363" y="1086"/>
                    <a:pt x="2357" y="1081"/>
                  </a:cubicBezTo>
                  <a:cubicBezTo>
                    <a:pt x="2352" y="1075"/>
                    <a:pt x="2347" y="1075"/>
                    <a:pt x="2347" y="1070"/>
                  </a:cubicBezTo>
                  <a:cubicBezTo>
                    <a:pt x="2347" y="1065"/>
                    <a:pt x="2352" y="1065"/>
                    <a:pt x="2357" y="1060"/>
                  </a:cubicBezTo>
                  <a:cubicBezTo>
                    <a:pt x="2363" y="1054"/>
                    <a:pt x="2363" y="1049"/>
                    <a:pt x="2368" y="1044"/>
                  </a:cubicBezTo>
                  <a:cubicBezTo>
                    <a:pt x="2373" y="1033"/>
                    <a:pt x="2384" y="1028"/>
                    <a:pt x="2389" y="1012"/>
                  </a:cubicBezTo>
                  <a:cubicBezTo>
                    <a:pt x="2389" y="1012"/>
                    <a:pt x="2394" y="1007"/>
                    <a:pt x="2394" y="1002"/>
                  </a:cubicBezTo>
                  <a:cubicBezTo>
                    <a:pt x="2400" y="980"/>
                    <a:pt x="2394" y="970"/>
                    <a:pt x="2405" y="949"/>
                  </a:cubicBezTo>
                  <a:cubicBezTo>
                    <a:pt x="2410" y="928"/>
                    <a:pt x="2416" y="922"/>
                    <a:pt x="2416" y="901"/>
                  </a:cubicBezTo>
                  <a:cubicBezTo>
                    <a:pt x="2416" y="896"/>
                    <a:pt x="2416" y="891"/>
                    <a:pt x="2421" y="880"/>
                  </a:cubicBezTo>
                  <a:cubicBezTo>
                    <a:pt x="2426" y="865"/>
                    <a:pt x="2426" y="854"/>
                    <a:pt x="2431" y="838"/>
                  </a:cubicBezTo>
                  <a:cubicBezTo>
                    <a:pt x="2431" y="828"/>
                    <a:pt x="2442" y="822"/>
                    <a:pt x="2442" y="812"/>
                  </a:cubicBezTo>
                  <a:cubicBezTo>
                    <a:pt x="2442" y="780"/>
                    <a:pt x="2442" y="780"/>
                    <a:pt x="2442" y="780"/>
                  </a:cubicBezTo>
                  <a:cubicBezTo>
                    <a:pt x="2458" y="780"/>
                    <a:pt x="2458" y="780"/>
                    <a:pt x="2458" y="780"/>
                  </a:cubicBezTo>
                  <a:cubicBezTo>
                    <a:pt x="2574" y="796"/>
                    <a:pt x="2574" y="796"/>
                    <a:pt x="2574" y="796"/>
                  </a:cubicBezTo>
                  <a:cubicBezTo>
                    <a:pt x="2584" y="796"/>
                    <a:pt x="2590" y="791"/>
                    <a:pt x="2590" y="785"/>
                  </a:cubicBezTo>
                  <a:cubicBezTo>
                    <a:pt x="2595" y="780"/>
                    <a:pt x="2600" y="775"/>
                    <a:pt x="2600" y="764"/>
                  </a:cubicBezTo>
                  <a:cubicBezTo>
                    <a:pt x="2600" y="754"/>
                    <a:pt x="2600" y="748"/>
                    <a:pt x="2600" y="738"/>
                  </a:cubicBezTo>
                  <a:cubicBezTo>
                    <a:pt x="2600" y="733"/>
                    <a:pt x="2605" y="727"/>
                    <a:pt x="2611" y="717"/>
                  </a:cubicBezTo>
                  <a:cubicBezTo>
                    <a:pt x="2616" y="711"/>
                    <a:pt x="2616" y="706"/>
                    <a:pt x="2616" y="696"/>
                  </a:cubicBezTo>
                  <a:cubicBezTo>
                    <a:pt x="2626" y="685"/>
                    <a:pt x="2626" y="680"/>
                    <a:pt x="2626" y="664"/>
                  </a:cubicBezTo>
                  <a:cubicBezTo>
                    <a:pt x="2626" y="648"/>
                    <a:pt x="2626" y="638"/>
                    <a:pt x="2621" y="622"/>
                  </a:cubicBezTo>
                  <a:cubicBezTo>
                    <a:pt x="2626" y="622"/>
                    <a:pt x="2626" y="622"/>
                    <a:pt x="2626" y="622"/>
                  </a:cubicBezTo>
                  <a:cubicBezTo>
                    <a:pt x="2637" y="627"/>
                    <a:pt x="2642" y="622"/>
                    <a:pt x="2653" y="627"/>
                  </a:cubicBezTo>
                  <a:cubicBezTo>
                    <a:pt x="2663" y="632"/>
                    <a:pt x="2663" y="638"/>
                    <a:pt x="2669" y="648"/>
                  </a:cubicBezTo>
                  <a:cubicBezTo>
                    <a:pt x="2669" y="654"/>
                    <a:pt x="2674" y="659"/>
                    <a:pt x="2674" y="664"/>
                  </a:cubicBezTo>
                  <a:cubicBezTo>
                    <a:pt x="2674" y="675"/>
                    <a:pt x="2669" y="680"/>
                    <a:pt x="2669" y="690"/>
                  </a:cubicBezTo>
                  <a:cubicBezTo>
                    <a:pt x="2669" y="701"/>
                    <a:pt x="2669" y="706"/>
                    <a:pt x="2674" y="711"/>
                  </a:cubicBezTo>
                  <a:cubicBezTo>
                    <a:pt x="2679" y="717"/>
                    <a:pt x="2690" y="722"/>
                    <a:pt x="2690" y="727"/>
                  </a:cubicBezTo>
                  <a:cubicBezTo>
                    <a:pt x="2690" y="733"/>
                    <a:pt x="2690" y="738"/>
                    <a:pt x="2690" y="738"/>
                  </a:cubicBezTo>
                  <a:cubicBezTo>
                    <a:pt x="2690" y="748"/>
                    <a:pt x="2690" y="754"/>
                    <a:pt x="2690" y="759"/>
                  </a:cubicBezTo>
                  <a:cubicBezTo>
                    <a:pt x="2706" y="748"/>
                    <a:pt x="2716" y="743"/>
                    <a:pt x="2732" y="733"/>
                  </a:cubicBezTo>
                  <a:cubicBezTo>
                    <a:pt x="2737" y="733"/>
                    <a:pt x="2743" y="727"/>
                    <a:pt x="2748" y="727"/>
                  </a:cubicBezTo>
                  <a:cubicBezTo>
                    <a:pt x="2758" y="717"/>
                    <a:pt x="2758" y="711"/>
                    <a:pt x="2769" y="696"/>
                  </a:cubicBezTo>
                  <a:cubicBezTo>
                    <a:pt x="2779" y="685"/>
                    <a:pt x="2790" y="680"/>
                    <a:pt x="2795" y="659"/>
                  </a:cubicBezTo>
                  <a:lnTo>
                    <a:pt x="2795" y="659"/>
                  </a:lnTo>
                  <a:cubicBezTo>
                    <a:pt x="2795" y="648"/>
                    <a:pt x="2790" y="643"/>
                    <a:pt x="2785" y="632"/>
                  </a:cubicBezTo>
                  <a:cubicBezTo>
                    <a:pt x="2785" y="622"/>
                    <a:pt x="2785" y="611"/>
                    <a:pt x="2779" y="606"/>
                  </a:cubicBezTo>
                  <a:cubicBezTo>
                    <a:pt x="2774" y="601"/>
                    <a:pt x="2769" y="601"/>
                    <a:pt x="2764" y="595"/>
                  </a:cubicBezTo>
                  <a:cubicBezTo>
                    <a:pt x="2758" y="595"/>
                    <a:pt x="2758" y="590"/>
                    <a:pt x="2753" y="585"/>
                  </a:cubicBezTo>
                  <a:cubicBezTo>
                    <a:pt x="2743" y="580"/>
                    <a:pt x="2732" y="574"/>
                    <a:pt x="2722" y="574"/>
                  </a:cubicBezTo>
                  <a:cubicBezTo>
                    <a:pt x="2716" y="569"/>
                    <a:pt x="2722" y="564"/>
                    <a:pt x="2716" y="559"/>
                  </a:cubicBezTo>
                  <a:cubicBezTo>
                    <a:pt x="2711" y="559"/>
                    <a:pt x="2711" y="559"/>
                    <a:pt x="2711" y="559"/>
                  </a:cubicBezTo>
                  <a:cubicBezTo>
                    <a:pt x="2700" y="553"/>
                    <a:pt x="2690" y="553"/>
                    <a:pt x="2679" y="548"/>
                  </a:cubicBezTo>
                  <a:cubicBezTo>
                    <a:pt x="2669" y="543"/>
                    <a:pt x="2669" y="532"/>
                    <a:pt x="2663" y="522"/>
                  </a:cubicBezTo>
                  <a:cubicBezTo>
                    <a:pt x="2653" y="516"/>
                    <a:pt x="2642" y="522"/>
                    <a:pt x="2632" y="516"/>
                  </a:cubicBezTo>
                  <a:cubicBezTo>
                    <a:pt x="2621" y="511"/>
                    <a:pt x="2616" y="506"/>
                    <a:pt x="2600" y="500"/>
                  </a:cubicBezTo>
                  <a:cubicBezTo>
                    <a:pt x="2595" y="500"/>
                    <a:pt x="2584" y="500"/>
                    <a:pt x="2579" y="500"/>
                  </a:cubicBezTo>
                  <a:cubicBezTo>
                    <a:pt x="2568" y="495"/>
                    <a:pt x="2563" y="490"/>
                    <a:pt x="2563" y="479"/>
                  </a:cubicBezTo>
                  <a:cubicBezTo>
                    <a:pt x="2563" y="474"/>
                    <a:pt x="2563" y="469"/>
                    <a:pt x="2558" y="469"/>
                  </a:cubicBezTo>
                  <a:cubicBezTo>
                    <a:pt x="2553" y="464"/>
                    <a:pt x="2547" y="469"/>
                    <a:pt x="2542" y="469"/>
                  </a:cubicBezTo>
                  <a:cubicBezTo>
                    <a:pt x="2526" y="464"/>
                    <a:pt x="2521" y="464"/>
                    <a:pt x="2511" y="458"/>
                  </a:cubicBezTo>
                  <a:cubicBezTo>
                    <a:pt x="2495" y="458"/>
                    <a:pt x="2489" y="458"/>
                    <a:pt x="2479" y="453"/>
                  </a:cubicBezTo>
                  <a:cubicBezTo>
                    <a:pt x="2463" y="443"/>
                    <a:pt x="2452" y="443"/>
                    <a:pt x="2442" y="432"/>
                  </a:cubicBezTo>
                  <a:cubicBezTo>
                    <a:pt x="2431" y="427"/>
                    <a:pt x="2426" y="421"/>
                    <a:pt x="2426" y="411"/>
                  </a:cubicBezTo>
                  <a:cubicBezTo>
                    <a:pt x="2426" y="406"/>
                    <a:pt x="2426" y="406"/>
                    <a:pt x="2426" y="406"/>
                  </a:cubicBezTo>
                  <a:cubicBezTo>
                    <a:pt x="2426" y="395"/>
                    <a:pt x="2426" y="390"/>
                    <a:pt x="2426" y="385"/>
                  </a:cubicBezTo>
                  <a:cubicBezTo>
                    <a:pt x="2416" y="385"/>
                    <a:pt x="2416" y="385"/>
                    <a:pt x="2416" y="385"/>
                  </a:cubicBezTo>
                  <a:cubicBezTo>
                    <a:pt x="2405" y="385"/>
                    <a:pt x="2394" y="390"/>
                    <a:pt x="2384" y="390"/>
                  </a:cubicBezTo>
                  <a:cubicBezTo>
                    <a:pt x="2368" y="390"/>
                    <a:pt x="2363" y="385"/>
                    <a:pt x="2347" y="379"/>
                  </a:cubicBezTo>
                  <a:cubicBezTo>
                    <a:pt x="2326" y="369"/>
                    <a:pt x="2310" y="363"/>
                    <a:pt x="2289" y="348"/>
                  </a:cubicBezTo>
                  <a:cubicBezTo>
                    <a:pt x="2278" y="337"/>
                    <a:pt x="2268" y="332"/>
                    <a:pt x="2257" y="326"/>
                  </a:cubicBezTo>
                  <a:cubicBezTo>
                    <a:pt x="2247" y="321"/>
                    <a:pt x="2241" y="316"/>
                    <a:pt x="2231" y="311"/>
                  </a:cubicBezTo>
                  <a:cubicBezTo>
                    <a:pt x="2215" y="305"/>
                    <a:pt x="2199" y="305"/>
                    <a:pt x="2183" y="300"/>
                  </a:cubicBezTo>
                  <a:cubicBezTo>
                    <a:pt x="2162" y="295"/>
                    <a:pt x="2146" y="295"/>
                    <a:pt x="2125" y="289"/>
                  </a:cubicBezTo>
                  <a:cubicBezTo>
                    <a:pt x="2120" y="289"/>
                    <a:pt x="2115" y="289"/>
                    <a:pt x="2110" y="289"/>
                  </a:cubicBezTo>
                  <a:cubicBezTo>
                    <a:pt x="2099" y="279"/>
                    <a:pt x="2094" y="268"/>
                    <a:pt x="2094" y="253"/>
                  </a:cubicBezTo>
                  <a:cubicBezTo>
                    <a:pt x="2094" y="237"/>
                    <a:pt x="2094" y="226"/>
                    <a:pt x="2089" y="210"/>
                  </a:cubicBezTo>
                  <a:cubicBezTo>
                    <a:pt x="2089" y="200"/>
                    <a:pt x="2089" y="189"/>
                    <a:pt x="2083" y="179"/>
                  </a:cubicBezTo>
                  <a:cubicBezTo>
                    <a:pt x="2078" y="174"/>
                    <a:pt x="2073" y="174"/>
                    <a:pt x="2067" y="168"/>
                  </a:cubicBezTo>
                  <a:cubicBezTo>
                    <a:pt x="2067" y="163"/>
                    <a:pt x="2067" y="163"/>
                    <a:pt x="2062" y="158"/>
                  </a:cubicBezTo>
                  <a:cubicBezTo>
                    <a:pt x="2052" y="168"/>
                    <a:pt x="2052" y="179"/>
                    <a:pt x="2041" y="189"/>
                  </a:cubicBezTo>
                  <a:cubicBezTo>
                    <a:pt x="2036" y="195"/>
                    <a:pt x="2036" y="195"/>
                    <a:pt x="2031" y="200"/>
                  </a:cubicBezTo>
                  <a:cubicBezTo>
                    <a:pt x="2025" y="200"/>
                    <a:pt x="2020" y="205"/>
                    <a:pt x="2009" y="205"/>
                  </a:cubicBezTo>
                  <a:cubicBezTo>
                    <a:pt x="1999" y="205"/>
                    <a:pt x="1994" y="200"/>
                    <a:pt x="1983" y="195"/>
                  </a:cubicBezTo>
                  <a:cubicBezTo>
                    <a:pt x="1972" y="195"/>
                    <a:pt x="1962" y="195"/>
                    <a:pt x="1946" y="189"/>
                  </a:cubicBezTo>
                  <a:cubicBezTo>
                    <a:pt x="1941" y="184"/>
                    <a:pt x="1935" y="184"/>
                    <a:pt x="1930" y="184"/>
                  </a:cubicBezTo>
                  <a:cubicBezTo>
                    <a:pt x="1920" y="179"/>
                    <a:pt x="1914" y="168"/>
                    <a:pt x="1909" y="158"/>
                  </a:cubicBezTo>
                  <a:cubicBezTo>
                    <a:pt x="1899" y="152"/>
                    <a:pt x="1893" y="147"/>
                    <a:pt x="1888" y="137"/>
                  </a:cubicBezTo>
                  <a:cubicBezTo>
                    <a:pt x="1878" y="142"/>
                    <a:pt x="1872" y="147"/>
                    <a:pt x="1862" y="158"/>
                  </a:cubicBezTo>
                  <a:cubicBezTo>
                    <a:pt x="1856" y="158"/>
                    <a:pt x="1856" y="168"/>
                    <a:pt x="1851" y="168"/>
                  </a:cubicBezTo>
                  <a:cubicBezTo>
                    <a:pt x="1841" y="168"/>
                    <a:pt x="1835" y="158"/>
                    <a:pt x="1835" y="152"/>
                  </a:cubicBezTo>
                  <a:cubicBezTo>
                    <a:pt x="1830" y="142"/>
                    <a:pt x="1830" y="137"/>
                    <a:pt x="1820" y="126"/>
                  </a:cubicBezTo>
                  <a:lnTo>
                    <a:pt x="1820" y="126"/>
                  </a:lnTo>
                  <a:cubicBezTo>
                    <a:pt x="1814" y="126"/>
                    <a:pt x="1814" y="131"/>
                    <a:pt x="1809" y="131"/>
                  </a:cubicBezTo>
                  <a:cubicBezTo>
                    <a:pt x="1793" y="137"/>
                    <a:pt x="1783" y="131"/>
                    <a:pt x="1767" y="137"/>
                  </a:cubicBezTo>
                  <a:cubicBezTo>
                    <a:pt x="1751" y="137"/>
                    <a:pt x="1740" y="142"/>
                    <a:pt x="1730" y="152"/>
                  </a:cubicBezTo>
                  <a:cubicBezTo>
                    <a:pt x="1724" y="158"/>
                    <a:pt x="1724" y="163"/>
                    <a:pt x="1719" y="168"/>
                  </a:cubicBezTo>
                  <a:cubicBezTo>
                    <a:pt x="1714" y="168"/>
                    <a:pt x="1714" y="168"/>
                    <a:pt x="1714" y="168"/>
                  </a:cubicBezTo>
                  <a:cubicBezTo>
                    <a:pt x="1714" y="158"/>
                    <a:pt x="1714" y="158"/>
                    <a:pt x="1714" y="152"/>
                  </a:cubicBezTo>
                  <a:cubicBezTo>
                    <a:pt x="1703" y="131"/>
                    <a:pt x="1703" y="115"/>
                    <a:pt x="1688" y="100"/>
                  </a:cubicBezTo>
                  <a:cubicBezTo>
                    <a:pt x="1677" y="94"/>
                    <a:pt x="1672" y="89"/>
                    <a:pt x="1661" y="89"/>
                  </a:cubicBezTo>
                  <a:cubicBezTo>
                    <a:pt x="1646" y="84"/>
                    <a:pt x="1635" y="84"/>
                    <a:pt x="1614" y="84"/>
                  </a:cubicBezTo>
                  <a:cubicBezTo>
                    <a:pt x="1587" y="84"/>
                    <a:pt x="1587" y="84"/>
                    <a:pt x="1587" y="84"/>
                  </a:cubicBezTo>
                  <a:cubicBezTo>
                    <a:pt x="1566" y="84"/>
                    <a:pt x="1556" y="84"/>
                    <a:pt x="1535" y="79"/>
                  </a:cubicBezTo>
                  <a:cubicBezTo>
                    <a:pt x="1519" y="79"/>
                    <a:pt x="1514" y="79"/>
                    <a:pt x="1503" y="73"/>
                  </a:cubicBezTo>
                  <a:cubicBezTo>
                    <a:pt x="1498" y="73"/>
                    <a:pt x="1492" y="68"/>
                    <a:pt x="1482" y="68"/>
                  </a:cubicBezTo>
                  <a:cubicBezTo>
                    <a:pt x="1477" y="68"/>
                    <a:pt x="1477" y="68"/>
                    <a:pt x="1471" y="68"/>
                  </a:cubicBezTo>
                  <a:cubicBezTo>
                    <a:pt x="1456" y="73"/>
                    <a:pt x="1445" y="79"/>
                    <a:pt x="1429" y="79"/>
                  </a:cubicBezTo>
                  <a:cubicBezTo>
                    <a:pt x="1413" y="79"/>
                    <a:pt x="1403" y="73"/>
                    <a:pt x="1387" y="68"/>
                  </a:cubicBezTo>
                  <a:cubicBezTo>
                    <a:pt x="1376" y="68"/>
                    <a:pt x="1371" y="63"/>
                    <a:pt x="1366" y="63"/>
                  </a:cubicBezTo>
                  <a:cubicBezTo>
                    <a:pt x="1345" y="63"/>
                    <a:pt x="1334" y="84"/>
                    <a:pt x="1318" y="84"/>
                  </a:cubicBezTo>
                  <a:cubicBezTo>
                    <a:pt x="1303" y="84"/>
                    <a:pt x="1297" y="79"/>
                    <a:pt x="1287" y="79"/>
                  </a:cubicBezTo>
                  <a:cubicBezTo>
                    <a:pt x="1271" y="79"/>
                    <a:pt x="1266" y="79"/>
                    <a:pt x="1250" y="84"/>
                  </a:cubicBezTo>
                  <a:cubicBezTo>
                    <a:pt x="1250" y="84"/>
                    <a:pt x="1250" y="89"/>
                    <a:pt x="1245" y="89"/>
                  </a:cubicBezTo>
                  <a:cubicBezTo>
                    <a:pt x="1239" y="89"/>
                    <a:pt x="1239" y="84"/>
                    <a:pt x="1234" y="79"/>
                  </a:cubicBezTo>
                  <a:cubicBezTo>
                    <a:pt x="1224" y="68"/>
                    <a:pt x="1213" y="68"/>
                    <a:pt x="1202" y="57"/>
                  </a:cubicBezTo>
                  <a:cubicBezTo>
                    <a:pt x="1197" y="52"/>
                    <a:pt x="1192" y="42"/>
                    <a:pt x="1187" y="42"/>
                  </a:cubicBezTo>
                  <a:cubicBezTo>
                    <a:pt x="1176" y="42"/>
                    <a:pt x="1171" y="42"/>
                    <a:pt x="1165" y="47"/>
                  </a:cubicBezTo>
                  <a:cubicBezTo>
                    <a:pt x="1165" y="47"/>
                    <a:pt x="1165" y="47"/>
                    <a:pt x="1160" y="47"/>
                  </a:cubicBezTo>
                  <a:cubicBezTo>
                    <a:pt x="1086" y="47"/>
                    <a:pt x="1086" y="47"/>
                    <a:pt x="1086" y="47"/>
                  </a:cubicBezTo>
                  <a:cubicBezTo>
                    <a:pt x="1081" y="47"/>
                    <a:pt x="1076" y="42"/>
                    <a:pt x="1065" y="42"/>
                  </a:cubicBezTo>
                  <a:cubicBezTo>
                    <a:pt x="1055" y="42"/>
                    <a:pt x="1049" y="36"/>
                    <a:pt x="1034" y="36"/>
                  </a:cubicBezTo>
                  <a:cubicBezTo>
                    <a:pt x="1028" y="36"/>
                    <a:pt x="1028" y="36"/>
                    <a:pt x="1018" y="36"/>
                  </a:cubicBezTo>
                  <a:lnTo>
                    <a:pt x="1013" y="31"/>
                  </a:lnTo>
                  <a:cubicBezTo>
                    <a:pt x="1007" y="31"/>
                    <a:pt x="1002" y="31"/>
                    <a:pt x="1002" y="31"/>
                  </a:cubicBezTo>
                  <a:cubicBezTo>
                    <a:pt x="986" y="26"/>
                    <a:pt x="976" y="26"/>
                    <a:pt x="960" y="26"/>
                  </a:cubicBezTo>
                  <a:cubicBezTo>
                    <a:pt x="949" y="26"/>
                    <a:pt x="944" y="31"/>
                    <a:pt x="928" y="31"/>
                  </a:cubicBezTo>
                  <a:cubicBezTo>
                    <a:pt x="918" y="31"/>
                    <a:pt x="912" y="21"/>
                    <a:pt x="902" y="15"/>
                  </a:cubicBezTo>
                  <a:cubicBezTo>
                    <a:pt x="896" y="10"/>
                    <a:pt x="896" y="0"/>
                    <a:pt x="886" y="0"/>
                  </a:cubicBezTo>
                  <a:cubicBezTo>
                    <a:pt x="875" y="0"/>
                    <a:pt x="870" y="10"/>
                    <a:pt x="859" y="15"/>
                  </a:cubicBezTo>
                  <a:cubicBezTo>
                    <a:pt x="854" y="15"/>
                    <a:pt x="854" y="21"/>
                    <a:pt x="849" y="26"/>
                  </a:cubicBezTo>
                  <a:cubicBezTo>
                    <a:pt x="844" y="31"/>
                    <a:pt x="838" y="31"/>
                    <a:pt x="833" y="42"/>
                  </a:cubicBezTo>
                  <a:cubicBezTo>
                    <a:pt x="828" y="36"/>
                    <a:pt x="823" y="31"/>
                    <a:pt x="817" y="21"/>
                  </a:cubicBezTo>
                  <a:cubicBezTo>
                    <a:pt x="817" y="15"/>
                    <a:pt x="812" y="15"/>
                    <a:pt x="812" y="5"/>
                  </a:cubicBezTo>
                  <a:cubicBezTo>
                    <a:pt x="807" y="5"/>
                    <a:pt x="807" y="5"/>
                    <a:pt x="807" y="5"/>
                  </a:cubicBezTo>
                  <a:cubicBezTo>
                    <a:pt x="802" y="15"/>
                    <a:pt x="802" y="21"/>
                    <a:pt x="796" y="31"/>
                  </a:cubicBezTo>
                  <a:cubicBezTo>
                    <a:pt x="796" y="42"/>
                    <a:pt x="791" y="47"/>
                    <a:pt x="786" y="52"/>
                  </a:cubicBezTo>
                  <a:cubicBezTo>
                    <a:pt x="786" y="63"/>
                    <a:pt x="786" y="68"/>
                    <a:pt x="780" y="73"/>
                  </a:cubicBezTo>
                  <a:cubicBezTo>
                    <a:pt x="775" y="79"/>
                    <a:pt x="770" y="79"/>
                    <a:pt x="770" y="84"/>
                  </a:cubicBezTo>
                  <a:cubicBezTo>
                    <a:pt x="765" y="89"/>
                    <a:pt x="765" y="94"/>
                    <a:pt x="765" y="100"/>
                  </a:cubicBezTo>
                  <a:cubicBezTo>
                    <a:pt x="759" y="110"/>
                    <a:pt x="749" y="110"/>
                    <a:pt x="738" y="115"/>
                  </a:cubicBezTo>
                  <a:cubicBezTo>
                    <a:pt x="733" y="126"/>
                    <a:pt x="733" y="131"/>
                    <a:pt x="728" y="1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8" name="Freeform 82"/>
            <p:cNvSpPr>
              <a:spLocks noChangeArrowheads="1"/>
            </p:cNvSpPr>
            <p:nvPr/>
          </p:nvSpPr>
          <p:spPr bwMode="auto">
            <a:xfrm>
              <a:off x="9652875" y="9347201"/>
              <a:ext cx="973074" cy="547687"/>
            </a:xfrm>
            <a:custGeom>
              <a:avLst/>
              <a:gdLst>
                <a:gd name="T0" fmla="*/ 222 w 2702"/>
                <a:gd name="T1" fmla="*/ 1461 h 1520"/>
                <a:gd name="T2" fmla="*/ 317 w 2702"/>
                <a:gd name="T3" fmla="*/ 1477 h 1520"/>
                <a:gd name="T4" fmla="*/ 522 w 2702"/>
                <a:gd name="T5" fmla="*/ 1482 h 1520"/>
                <a:gd name="T6" fmla="*/ 718 w 2702"/>
                <a:gd name="T7" fmla="*/ 1472 h 1520"/>
                <a:gd name="T8" fmla="*/ 902 w 2702"/>
                <a:gd name="T9" fmla="*/ 1413 h 1520"/>
                <a:gd name="T10" fmla="*/ 960 w 2702"/>
                <a:gd name="T11" fmla="*/ 1329 h 1520"/>
                <a:gd name="T12" fmla="*/ 1013 w 2702"/>
                <a:gd name="T13" fmla="*/ 1324 h 1520"/>
                <a:gd name="T14" fmla="*/ 1124 w 2702"/>
                <a:gd name="T15" fmla="*/ 1324 h 1520"/>
                <a:gd name="T16" fmla="*/ 1229 w 2702"/>
                <a:gd name="T17" fmla="*/ 1340 h 1520"/>
                <a:gd name="T18" fmla="*/ 1366 w 2702"/>
                <a:gd name="T19" fmla="*/ 1355 h 1520"/>
                <a:gd name="T20" fmla="*/ 1482 w 2702"/>
                <a:gd name="T21" fmla="*/ 1382 h 1520"/>
                <a:gd name="T22" fmla="*/ 1646 w 2702"/>
                <a:gd name="T23" fmla="*/ 1366 h 1520"/>
                <a:gd name="T24" fmla="*/ 1825 w 2702"/>
                <a:gd name="T25" fmla="*/ 1387 h 1520"/>
                <a:gd name="T26" fmla="*/ 1894 w 2702"/>
                <a:gd name="T27" fmla="*/ 1450 h 1520"/>
                <a:gd name="T28" fmla="*/ 2010 w 2702"/>
                <a:gd name="T29" fmla="*/ 1398 h 1520"/>
                <a:gd name="T30" fmla="*/ 1989 w 2702"/>
                <a:gd name="T31" fmla="*/ 1298 h 1520"/>
                <a:gd name="T32" fmla="*/ 2042 w 2702"/>
                <a:gd name="T33" fmla="*/ 1171 h 1520"/>
                <a:gd name="T34" fmla="*/ 2031 w 2702"/>
                <a:gd name="T35" fmla="*/ 1023 h 1520"/>
                <a:gd name="T36" fmla="*/ 2089 w 2702"/>
                <a:gd name="T37" fmla="*/ 970 h 1520"/>
                <a:gd name="T38" fmla="*/ 2242 w 2702"/>
                <a:gd name="T39" fmla="*/ 928 h 1520"/>
                <a:gd name="T40" fmla="*/ 2353 w 2702"/>
                <a:gd name="T41" fmla="*/ 865 h 1520"/>
                <a:gd name="T42" fmla="*/ 2437 w 2702"/>
                <a:gd name="T43" fmla="*/ 786 h 1520"/>
                <a:gd name="T44" fmla="*/ 2606 w 2702"/>
                <a:gd name="T45" fmla="*/ 670 h 1520"/>
                <a:gd name="T46" fmla="*/ 2653 w 2702"/>
                <a:gd name="T47" fmla="*/ 607 h 1520"/>
                <a:gd name="T48" fmla="*/ 2696 w 2702"/>
                <a:gd name="T49" fmla="*/ 438 h 1520"/>
                <a:gd name="T50" fmla="*/ 2453 w 2702"/>
                <a:gd name="T51" fmla="*/ 337 h 1520"/>
                <a:gd name="T52" fmla="*/ 2347 w 2702"/>
                <a:gd name="T53" fmla="*/ 364 h 1520"/>
                <a:gd name="T54" fmla="*/ 2295 w 2702"/>
                <a:gd name="T55" fmla="*/ 543 h 1520"/>
                <a:gd name="T56" fmla="*/ 2226 w 2702"/>
                <a:gd name="T57" fmla="*/ 522 h 1520"/>
                <a:gd name="T58" fmla="*/ 2184 w 2702"/>
                <a:gd name="T59" fmla="*/ 469 h 1520"/>
                <a:gd name="T60" fmla="*/ 2300 w 2702"/>
                <a:gd name="T61" fmla="*/ 401 h 1520"/>
                <a:gd name="T62" fmla="*/ 2274 w 2702"/>
                <a:gd name="T63" fmla="*/ 374 h 1520"/>
                <a:gd name="T64" fmla="*/ 2121 w 2702"/>
                <a:gd name="T65" fmla="*/ 401 h 1520"/>
                <a:gd name="T66" fmla="*/ 2163 w 2702"/>
                <a:gd name="T67" fmla="*/ 427 h 1520"/>
                <a:gd name="T68" fmla="*/ 1957 w 2702"/>
                <a:gd name="T69" fmla="*/ 348 h 1520"/>
                <a:gd name="T70" fmla="*/ 2126 w 2702"/>
                <a:gd name="T71" fmla="*/ 279 h 1520"/>
                <a:gd name="T72" fmla="*/ 2010 w 2702"/>
                <a:gd name="T73" fmla="*/ 206 h 1520"/>
                <a:gd name="T74" fmla="*/ 1746 w 2702"/>
                <a:gd name="T75" fmla="*/ 274 h 1520"/>
                <a:gd name="T76" fmla="*/ 1667 w 2702"/>
                <a:gd name="T77" fmla="*/ 253 h 1520"/>
                <a:gd name="T78" fmla="*/ 1773 w 2702"/>
                <a:gd name="T79" fmla="*/ 132 h 1520"/>
                <a:gd name="T80" fmla="*/ 1572 w 2702"/>
                <a:gd name="T81" fmla="*/ 0 h 1520"/>
                <a:gd name="T82" fmla="*/ 1498 w 2702"/>
                <a:gd name="T83" fmla="*/ 100 h 1520"/>
                <a:gd name="T84" fmla="*/ 1287 w 2702"/>
                <a:gd name="T85" fmla="*/ 74 h 1520"/>
                <a:gd name="T86" fmla="*/ 1277 w 2702"/>
                <a:gd name="T87" fmla="*/ 190 h 1520"/>
                <a:gd name="T88" fmla="*/ 1256 w 2702"/>
                <a:gd name="T89" fmla="*/ 285 h 1520"/>
                <a:gd name="T90" fmla="*/ 1382 w 2702"/>
                <a:gd name="T91" fmla="*/ 306 h 1520"/>
                <a:gd name="T92" fmla="*/ 1303 w 2702"/>
                <a:gd name="T93" fmla="*/ 401 h 1520"/>
                <a:gd name="T94" fmla="*/ 1256 w 2702"/>
                <a:gd name="T95" fmla="*/ 485 h 1520"/>
                <a:gd name="T96" fmla="*/ 1198 w 2702"/>
                <a:gd name="T97" fmla="*/ 617 h 1520"/>
                <a:gd name="T98" fmla="*/ 1124 w 2702"/>
                <a:gd name="T99" fmla="*/ 717 h 1520"/>
                <a:gd name="T100" fmla="*/ 1023 w 2702"/>
                <a:gd name="T101" fmla="*/ 770 h 1520"/>
                <a:gd name="T102" fmla="*/ 892 w 2702"/>
                <a:gd name="T103" fmla="*/ 881 h 1520"/>
                <a:gd name="T104" fmla="*/ 823 w 2702"/>
                <a:gd name="T105" fmla="*/ 876 h 1520"/>
                <a:gd name="T106" fmla="*/ 733 w 2702"/>
                <a:gd name="T107" fmla="*/ 818 h 1520"/>
                <a:gd name="T108" fmla="*/ 660 w 2702"/>
                <a:gd name="T109" fmla="*/ 775 h 1520"/>
                <a:gd name="T110" fmla="*/ 575 w 2702"/>
                <a:gd name="T111" fmla="*/ 897 h 1520"/>
                <a:gd name="T112" fmla="*/ 454 w 2702"/>
                <a:gd name="T113" fmla="*/ 960 h 1520"/>
                <a:gd name="T114" fmla="*/ 396 w 2702"/>
                <a:gd name="T115" fmla="*/ 1002 h 1520"/>
                <a:gd name="T116" fmla="*/ 322 w 2702"/>
                <a:gd name="T117" fmla="*/ 960 h 1520"/>
                <a:gd name="T118" fmla="*/ 301 w 2702"/>
                <a:gd name="T119" fmla="*/ 1076 h 1520"/>
                <a:gd name="T120" fmla="*/ 143 w 2702"/>
                <a:gd name="T121" fmla="*/ 1129 h 1520"/>
                <a:gd name="T122" fmla="*/ 27 w 2702"/>
                <a:gd name="T123" fmla="*/ 1255 h 1520"/>
                <a:gd name="T124" fmla="*/ 0 w 2702"/>
                <a:gd name="T125" fmla="*/ 1413 h 1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02" h="1520">
                  <a:moveTo>
                    <a:pt x="0" y="1413"/>
                  </a:moveTo>
                  <a:lnTo>
                    <a:pt x="0" y="1413"/>
                  </a:lnTo>
                  <a:cubicBezTo>
                    <a:pt x="16" y="1419"/>
                    <a:pt x="27" y="1429"/>
                    <a:pt x="42" y="1440"/>
                  </a:cubicBezTo>
                  <a:cubicBezTo>
                    <a:pt x="85" y="1461"/>
                    <a:pt x="111" y="1482"/>
                    <a:pt x="158" y="1482"/>
                  </a:cubicBezTo>
                  <a:cubicBezTo>
                    <a:pt x="185" y="1482"/>
                    <a:pt x="195" y="1461"/>
                    <a:pt x="222" y="1461"/>
                  </a:cubicBezTo>
                  <a:cubicBezTo>
                    <a:pt x="227" y="1461"/>
                    <a:pt x="227" y="1472"/>
                    <a:pt x="232" y="1477"/>
                  </a:cubicBezTo>
                  <a:cubicBezTo>
                    <a:pt x="232" y="1482"/>
                    <a:pt x="243" y="1482"/>
                    <a:pt x="253" y="1482"/>
                  </a:cubicBezTo>
                  <a:cubicBezTo>
                    <a:pt x="264" y="1482"/>
                    <a:pt x="269" y="1482"/>
                    <a:pt x="280" y="1482"/>
                  </a:cubicBezTo>
                  <a:cubicBezTo>
                    <a:pt x="306" y="1482"/>
                    <a:pt x="306" y="1482"/>
                    <a:pt x="306" y="1482"/>
                  </a:cubicBezTo>
                  <a:cubicBezTo>
                    <a:pt x="312" y="1482"/>
                    <a:pt x="317" y="1477"/>
                    <a:pt x="317" y="1477"/>
                  </a:cubicBezTo>
                  <a:cubicBezTo>
                    <a:pt x="348" y="1477"/>
                    <a:pt x="348" y="1477"/>
                    <a:pt x="348" y="1477"/>
                  </a:cubicBezTo>
                  <a:cubicBezTo>
                    <a:pt x="369" y="1477"/>
                    <a:pt x="380" y="1482"/>
                    <a:pt x="401" y="1482"/>
                  </a:cubicBezTo>
                  <a:cubicBezTo>
                    <a:pt x="427" y="1482"/>
                    <a:pt x="427" y="1482"/>
                    <a:pt x="427" y="1482"/>
                  </a:cubicBezTo>
                  <a:cubicBezTo>
                    <a:pt x="433" y="1482"/>
                    <a:pt x="438" y="1482"/>
                    <a:pt x="443" y="1482"/>
                  </a:cubicBezTo>
                  <a:cubicBezTo>
                    <a:pt x="475" y="1482"/>
                    <a:pt x="491" y="1482"/>
                    <a:pt x="522" y="1482"/>
                  </a:cubicBezTo>
                  <a:cubicBezTo>
                    <a:pt x="570" y="1482"/>
                    <a:pt x="596" y="1519"/>
                    <a:pt x="644" y="1519"/>
                  </a:cubicBezTo>
                  <a:cubicBezTo>
                    <a:pt x="654" y="1519"/>
                    <a:pt x="660" y="1508"/>
                    <a:pt x="660" y="1498"/>
                  </a:cubicBezTo>
                  <a:cubicBezTo>
                    <a:pt x="665" y="1498"/>
                    <a:pt x="670" y="1498"/>
                    <a:pt x="675" y="1498"/>
                  </a:cubicBezTo>
                  <a:cubicBezTo>
                    <a:pt x="691" y="1498"/>
                    <a:pt x="702" y="1503"/>
                    <a:pt x="712" y="1487"/>
                  </a:cubicBezTo>
                  <a:cubicBezTo>
                    <a:pt x="718" y="1482"/>
                    <a:pt x="712" y="1477"/>
                    <a:pt x="718" y="1472"/>
                  </a:cubicBezTo>
                  <a:cubicBezTo>
                    <a:pt x="728" y="1461"/>
                    <a:pt x="744" y="1466"/>
                    <a:pt x="765" y="1461"/>
                  </a:cubicBezTo>
                  <a:cubicBezTo>
                    <a:pt x="802" y="1440"/>
                    <a:pt x="828" y="1435"/>
                    <a:pt x="871" y="1435"/>
                  </a:cubicBezTo>
                  <a:cubicBezTo>
                    <a:pt x="881" y="1435"/>
                    <a:pt x="886" y="1435"/>
                    <a:pt x="892" y="1435"/>
                  </a:cubicBezTo>
                  <a:lnTo>
                    <a:pt x="892" y="1435"/>
                  </a:lnTo>
                  <a:cubicBezTo>
                    <a:pt x="897" y="1429"/>
                    <a:pt x="897" y="1424"/>
                    <a:pt x="902" y="1413"/>
                  </a:cubicBezTo>
                  <a:cubicBezTo>
                    <a:pt x="913" y="1408"/>
                    <a:pt x="923" y="1408"/>
                    <a:pt x="929" y="1398"/>
                  </a:cubicBezTo>
                  <a:cubicBezTo>
                    <a:pt x="929" y="1392"/>
                    <a:pt x="929" y="1387"/>
                    <a:pt x="934" y="1382"/>
                  </a:cubicBezTo>
                  <a:cubicBezTo>
                    <a:pt x="934" y="1377"/>
                    <a:pt x="939" y="1377"/>
                    <a:pt x="944" y="1371"/>
                  </a:cubicBezTo>
                  <a:cubicBezTo>
                    <a:pt x="950" y="1366"/>
                    <a:pt x="950" y="1361"/>
                    <a:pt x="950" y="1350"/>
                  </a:cubicBezTo>
                  <a:cubicBezTo>
                    <a:pt x="955" y="1345"/>
                    <a:pt x="960" y="1340"/>
                    <a:pt x="960" y="1329"/>
                  </a:cubicBezTo>
                  <a:cubicBezTo>
                    <a:pt x="966" y="1319"/>
                    <a:pt x="966" y="1313"/>
                    <a:pt x="971" y="1303"/>
                  </a:cubicBezTo>
                  <a:cubicBezTo>
                    <a:pt x="976" y="1303"/>
                    <a:pt x="976" y="1303"/>
                    <a:pt x="976" y="1303"/>
                  </a:cubicBezTo>
                  <a:cubicBezTo>
                    <a:pt x="976" y="1313"/>
                    <a:pt x="981" y="1313"/>
                    <a:pt x="981" y="1319"/>
                  </a:cubicBezTo>
                  <a:cubicBezTo>
                    <a:pt x="987" y="1329"/>
                    <a:pt x="992" y="1334"/>
                    <a:pt x="997" y="1340"/>
                  </a:cubicBezTo>
                  <a:cubicBezTo>
                    <a:pt x="1002" y="1329"/>
                    <a:pt x="1008" y="1329"/>
                    <a:pt x="1013" y="1324"/>
                  </a:cubicBezTo>
                  <a:cubicBezTo>
                    <a:pt x="1018" y="1319"/>
                    <a:pt x="1018" y="1313"/>
                    <a:pt x="1023" y="1313"/>
                  </a:cubicBezTo>
                  <a:cubicBezTo>
                    <a:pt x="1034" y="1308"/>
                    <a:pt x="1039" y="1298"/>
                    <a:pt x="1050" y="1298"/>
                  </a:cubicBezTo>
                  <a:cubicBezTo>
                    <a:pt x="1060" y="1298"/>
                    <a:pt x="1060" y="1308"/>
                    <a:pt x="1066" y="1313"/>
                  </a:cubicBezTo>
                  <a:cubicBezTo>
                    <a:pt x="1076" y="1319"/>
                    <a:pt x="1082" y="1329"/>
                    <a:pt x="1092" y="1329"/>
                  </a:cubicBezTo>
                  <a:cubicBezTo>
                    <a:pt x="1108" y="1329"/>
                    <a:pt x="1113" y="1324"/>
                    <a:pt x="1124" y="1324"/>
                  </a:cubicBezTo>
                  <a:cubicBezTo>
                    <a:pt x="1140" y="1324"/>
                    <a:pt x="1150" y="1324"/>
                    <a:pt x="1166" y="1329"/>
                  </a:cubicBezTo>
                  <a:cubicBezTo>
                    <a:pt x="1166" y="1329"/>
                    <a:pt x="1171" y="1329"/>
                    <a:pt x="1177" y="1329"/>
                  </a:cubicBezTo>
                  <a:lnTo>
                    <a:pt x="1182" y="1334"/>
                  </a:lnTo>
                  <a:cubicBezTo>
                    <a:pt x="1192" y="1334"/>
                    <a:pt x="1192" y="1334"/>
                    <a:pt x="1198" y="1334"/>
                  </a:cubicBezTo>
                  <a:cubicBezTo>
                    <a:pt x="1213" y="1334"/>
                    <a:pt x="1219" y="1340"/>
                    <a:pt x="1229" y="1340"/>
                  </a:cubicBezTo>
                  <a:cubicBezTo>
                    <a:pt x="1240" y="1340"/>
                    <a:pt x="1245" y="1345"/>
                    <a:pt x="1250" y="1345"/>
                  </a:cubicBezTo>
                  <a:cubicBezTo>
                    <a:pt x="1324" y="1345"/>
                    <a:pt x="1324" y="1345"/>
                    <a:pt x="1324" y="1345"/>
                  </a:cubicBezTo>
                  <a:cubicBezTo>
                    <a:pt x="1329" y="1345"/>
                    <a:pt x="1329" y="1345"/>
                    <a:pt x="1329" y="1345"/>
                  </a:cubicBezTo>
                  <a:cubicBezTo>
                    <a:pt x="1335" y="1340"/>
                    <a:pt x="1340" y="1340"/>
                    <a:pt x="1351" y="1340"/>
                  </a:cubicBezTo>
                  <a:cubicBezTo>
                    <a:pt x="1356" y="1340"/>
                    <a:pt x="1361" y="1350"/>
                    <a:pt x="1366" y="1355"/>
                  </a:cubicBezTo>
                  <a:cubicBezTo>
                    <a:pt x="1377" y="1366"/>
                    <a:pt x="1388" y="1366"/>
                    <a:pt x="1398" y="1377"/>
                  </a:cubicBezTo>
                  <a:cubicBezTo>
                    <a:pt x="1403" y="1382"/>
                    <a:pt x="1403" y="1387"/>
                    <a:pt x="1409" y="1387"/>
                  </a:cubicBezTo>
                  <a:cubicBezTo>
                    <a:pt x="1414" y="1387"/>
                    <a:pt x="1414" y="1382"/>
                    <a:pt x="1414" y="1382"/>
                  </a:cubicBezTo>
                  <a:cubicBezTo>
                    <a:pt x="1430" y="1377"/>
                    <a:pt x="1435" y="1377"/>
                    <a:pt x="1451" y="1377"/>
                  </a:cubicBezTo>
                  <a:cubicBezTo>
                    <a:pt x="1461" y="1377"/>
                    <a:pt x="1467" y="1382"/>
                    <a:pt x="1482" y="1382"/>
                  </a:cubicBezTo>
                  <a:cubicBezTo>
                    <a:pt x="1498" y="1382"/>
                    <a:pt x="1509" y="1361"/>
                    <a:pt x="1530" y="1361"/>
                  </a:cubicBezTo>
                  <a:cubicBezTo>
                    <a:pt x="1535" y="1361"/>
                    <a:pt x="1540" y="1366"/>
                    <a:pt x="1551" y="1366"/>
                  </a:cubicBezTo>
                  <a:cubicBezTo>
                    <a:pt x="1567" y="1371"/>
                    <a:pt x="1577" y="1377"/>
                    <a:pt x="1593" y="1377"/>
                  </a:cubicBezTo>
                  <a:cubicBezTo>
                    <a:pt x="1609" y="1377"/>
                    <a:pt x="1620" y="1371"/>
                    <a:pt x="1635" y="1366"/>
                  </a:cubicBezTo>
                  <a:cubicBezTo>
                    <a:pt x="1641" y="1366"/>
                    <a:pt x="1641" y="1366"/>
                    <a:pt x="1646" y="1366"/>
                  </a:cubicBezTo>
                  <a:cubicBezTo>
                    <a:pt x="1656" y="1366"/>
                    <a:pt x="1662" y="1371"/>
                    <a:pt x="1667" y="1371"/>
                  </a:cubicBezTo>
                  <a:cubicBezTo>
                    <a:pt x="1678" y="1377"/>
                    <a:pt x="1683" y="1377"/>
                    <a:pt x="1699" y="1377"/>
                  </a:cubicBezTo>
                  <a:cubicBezTo>
                    <a:pt x="1720" y="1382"/>
                    <a:pt x="1730" y="1382"/>
                    <a:pt x="1751" y="1382"/>
                  </a:cubicBezTo>
                  <a:cubicBezTo>
                    <a:pt x="1778" y="1382"/>
                    <a:pt x="1778" y="1382"/>
                    <a:pt x="1778" y="1382"/>
                  </a:cubicBezTo>
                  <a:cubicBezTo>
                    <a:pt x="1799" y="1382"/>
                    <a:pt x="1810" y="1382"/>
                    <a:pt x="1825" y="1387"/>
                  </a:cubicBezTo>
                  <a:cubicBezTo>
                    <a:pt x="1836" y="1387"/>
                    <a:pt x="1841" y="1392"/>
                    <a:pt x="1852" y="1398"/>
                  </a:cubicBezTo>
                  <a:cubicBezTo>
                    <a:pt x="1867" y="1413"/>
                    <a:pt x="1867" y="1429"/>
                    <a:pt x="1878" y="1450"/>
                  </a:cubicBezTo>
                  <a:cubicBezTo>
                    <a:pt x="1878" y="1456"/>
                    <a:pt x="1878" y="1456"/>
                    <a:pt x="1878" y="1466"/>
                  </a:cubicBezTo>
                  <a:cubicBezTo>
                    <a:pt x="1883" y="1466"/>
                    <a:pt x="1883" y="1466"/>
                    <a:pt x="1883" y="1466"/>
                  </a:cubicBezTo>
                  <a:cubicBezTo>
                    <a:pt x="1888" y="1461"/>
                    <a:pt x="1888" y="1456"/>
                    <a:pt x="1894" y="1450"/>
                  </a:cubicBezTo>
                  <a:cubicBezTo>
                    <a:pt x="1904" y="1440"/>
                    <a:pt x="1915" y="1435"/>
                    <a:pt x="1931" y="1435"/>
                  </a:cubicBezTo>
                  <a:cubicBezTo>
                    <a:pt x="1947" y="1429"/>
                    <a:pt x="1957" y="1435"/>
                    <a:pt x="1973" y="1429"/>
                  </a:cubicBezTo>
                  <a:cubicBezTo>
                    <a:pt x="1978" y="1429"/>
                    <a:pt x="1978" y="1424"/>
                    <a:pt x="1984" y="1424"/>
                  </a:cubicBezTo>
                  <a:lnTo>
                    <a:pt x="1984" y="1424"/>
                  </a:lnTo>
                  <a:cubicBezTo>
                    <a:pt x="1989" y="1408"/>
                    <a:pt x="1999" y="1408"/>
                    <a:pt x="2010" y="1398"/>
                  </a:cubicBezTo>
                  <a:cubicBezTo>
                    <a:pt x="2015" y="1387"/>
                    <a:pt x="2020" y="1382"/>
                    <a:pt x="2020" y="1377"/>
                  </a:cubicBezTo>
                  <a:cubicBezTo>
                    <a:pt x="2020" y="1361"/>
                    <a:pt x="2015" y="1355"/>
                    <a:pt x="2005" y="1345"/>
                  </a:cubicBezTo>
                  <a:cubicBezTo>
                    <a:pt x="1999" y="1340"/>
                    <a:pt x="1999" y="1334"/>
                    <a:pt x="1994" y="1329"/>
                  </a:cubicBezTo>
                  <a:cubicBezTo>
                    <a:pt x="1989" y="1329"/>
                    <a:pt x="1984" y="1329"/>
                    <a:pt x="1984" y="1324"/>
                  </a:cubicBezTo>
                  <a:cubicBezTo>
                    <a:pt x="1984" y="1313"/>
                    <a:pt x="1989" y="1308"/>
                    <a:pt x="1989" y="1298"/>
                  </a:cubicBezTo>
                  <a:cubicBezTo>
                    <a:pt x="1989" y="1287"/>
                    <a:pt x="1978" y="1276"/>
                    <a:pt x="1978" y="1261"/>
                  </a:cubicBezTo>
                  <a:cubicBezTo>
                    <a:pt x="1978" y="1255"/>
                    <a:pt x="1984" y="1255"/>
                    <a:pt x="1989" y="1250"/>
                  </a:cubicBezTo>
                  <a:cubicBezTo>
                    <a:pt x="1994" y="1239"/>
                    <a:pt x="1994" y="1229"/>
                    <a:pt x="1999" y="1213"/>
                  </a:cubicBezTo>
                  <a:cubicBezTo>
                    <a:pt x="2010" y="1202"/>
                    <a:pt x="2015" y="1197"/>
                    <a:pt x="2026" y="1192"/>
                  </a:cubicBezTo>
                  <a:cubicBezTo>
                    <a:pt x="2031" y="1187"/>
                    <a:pt x="2042" y="1181"/>
                    <a:pt x="2042" y="1171"/>
                  </a:cubicBezTo>
                  <a:cubicBezTo>
                    <a:pt x="2042" y="1134"/>
                    <a:pt x="2042" y="1134"/>
                    <a:pt x="2042" y="1134"/>
                  </a:cubicBezTo>
                  <a:cubicBezTo>
                    <a:pt x="2042" y="1118"/>
                    <a:pt x="2042" y="1113"/>
                    <a:pt x="2036" y="1097"/>
                  </a:cubicBezTo>
                  <a:cubicBezTo>
                    <a:pt x="2036" y="1092"/>
                    <a:pt x="2042" y="1092"/>
                    <a:pt x="2036" y="1081"/>
                  </a:cubicBezTo>
                  <a:cubicBezTo>
                    <a:pt x="2036" y="1065"/>
                    <a:pt x="2031" y="1060"/>
                    <a:pt x="2031" y="1044"/>
                  </a:cubicBezTo>
                  <a:cubicBezTo>
                    <a:pt x="2031" y="1034"/>
                    <a:pt x="2031" y="1028"/>
                    <a:pt x="2031" y="1023"/>
                  </a:cubicBezTo>
                  <a:cubicBezTo>
                    <a:pt x="2036" y="1013"/>
                    <a:pt x="2031" y="1007"/>
                    <a:pt x="2036" y="1002"/>
                  </a:cubicBezTo>
                  <a:cubicBezTo>
                    <a:pt x="2036" y="997"/>
                    <a:pt x="2042" y="992"/>
                    <a:pt x="2042" y="986"/>
                  </a:cubicBezTo>
                  <a:cubicBezTo>
                    <a:pt x="2047" y="970"/>
                    <a:pt x="2047" y="960"/>
                    <a:pt x="2052" y="944"/>
                  </a:cubicBezTo>
                  <a:cubicBezTo>
                    <a:pt x="2057" y="949"/>
                    <a:pt x="2063" y="949"/>
                    <a:pt x="2068" y="960"/>
                  </a:cubicBezTo>
                  <a:cubicBezTo>
                    <a:pt x="2078" y="965"/>
                    <a:pt x="2084" y="965"/>
                    <a:pt x="2089" y="970"/>
                  </a:cubicBezTo>
                  <a:cubicBezTo>
                    <a:pt x="2105" y="981"/>
                    <a:pt x="2115" y="992"/>
                    <a:pt x="2131" y="992"/>
                  </a:cubicBezTo>
                  <a:cubicBezTo>
                    <a:pt x="2147" y="992"/>
                    <a:pt x="2152" y="986"/>
                    <a:pt x="2163" y="981"/>
                  </a:cubicBezTo>
                  <a:cubicBezTo>
                    <a:pt x="2173" y="970"/>
                    <a:pt x="2179" y="965"/>
                    <a:pt x="2195" y="960"/>
                  </a:cubicBezTo>
                  <a:cubicBezTo>
                    <a:pt x="2210" y="960"/>
                    <a:pt x="2216" y="949"/>
                    <a:pt x="2226" y="939"/>
                  </a:cubicBezTo>
                  <a:cubicBezTo>
                    <a:pt x="2231" y="933"/>
                    <a:pt x="2237" y="933"/>
                    <a:pt x="2242" y="928"/>
                  </a:cubicBezTo>
                  <a:cubicBezTo>
                    <a:pt x="2247" y="923"/>
                    <a:pt x="2247" y="923"/>
                    <a:pt x="2253" y="923"/>
                  </a:cubicBezTo>
                  <a:cubicBezTo>
                    <a:pt x="2274" y="923"/>
                    <a:pt x="2289" y="928"/>
                    <a:pt x="2305" y="928"/>
                  </a:cubicBezTo>
                  <a:cubicBezTo>
                    <a:pt x="2321" y="928"/>
                    <a:pt x="2332" y="928"/>
                    <a:pt x="2347" y="928"/>
                  </a:cubicBezTo>
                  <a:cubicBezTo>
                    <a:pt x="2347" y="881"/>
                    <a:pt x="2347" y="881"/>
                    <a:pt x="2347" y="881"/>
                  </a:cubicBezTo>
                  <a:cubicBezTo>
                    <a:pt x="2347" y="870"/>
                    <a:pt x="2347" y="870"/>
                    <a:pt x="2353" y="865"/>
                  </a:cubicBezTo>
                  <a:cubicBezTo>
                    <a:pt x="2358" y="860"/>
                    <a:pt x="2363" y="860"/>
                    <a:pt x="2369" y="854"/>
                  </a:cubicBezTo>
                  <a:cubicBezTo>
                    <a:pt x="2379" y="849"/>
                    <a:pt x="2374" y="833"/>
                    <a:pt x="2379" y="823"/>
                  </a:cubicBezTo>
                  <a:cubicBezTo>
                    <a:pt x="2384" y="812"/>
                    <a:pt x="2395" y="818"/>
                    <a:pt x="2400" y="812"/>
                  </a:cubicBezTo>
                  <a:cubicBezTo>
                    <a:pt x="2411" y="807"/>
                    <a:pt x="2416" y="802"/>
                    <a:pt x="2421" y="796"/>
                  </a:cubicBezTo>
                  <a:cubicBezTo>
                    <a:pt x="2432" y="791"/>
                    <a:pt x="2432" y="791"/>
                    <a:pt x="2437" y="786"/>
                  </a:cubicBezTo>
                  <a:cubicBezTo>
                    <a:pt x="2453" y="765"/>
                    <a:pt x="2464" y="759"/>
                    <a:pt x="2479" y="749"/>
                  </a:cubicBezTo>
                  <a:cubicBezTo>
                    <a:pt x="2485" y="744"/>
                    <a:pt x="2490" y="744"/>
                    <a:pt x="2495" y="738"/>
                  </a:cubicBezTo>
                  <a:cubicBezTo>
                    <a:pt x="2511" y="722"/>
                    <a:pt x="2516" y="717"/>
                    <a:pt x="2532" y="712"/>
                  </a:cubicBezTo>
                  <a:cubicBezTo>
                    <a:pt x="2537" y="707"/>
                    <a:pt x="2543" y="701"/>
                    <a:pt x="2553" y="696"/>
                  </a:cubicBezTo>
                  <a:cubicBezTo>
                    <a:pt x="2574" y="686"/>
                    <a:pt x="2585" y="680"/>
                    <a:pt x="2606" y="670"/>
                  </a:cubicBezTo>
                  <a:cubicBezTo>
                    <a:pt x="2622" y="659"/>
                    <a:pt x="2627" y="659"/>
                    <a:pt x="2643" y="654"/>
                  </a:cubicBezTo>
                  <a:cubicBezTo>
                    <a:pt x="2648" y="654"/>
                    <a:pt x="2653" y="649"/>
                    <a:pt x="2659" y="649"/>
                  </a:cubicBezTo>
                  <a:cubicBezTo>
                    <a:pt x="2659" y="643"/>
                    <a:pt x="2664" y="643"/>
                    <a:pt x="2664" y="638"/>
                  </a:cubicBezTo>
                  <a:cubicBezTo>
                    <a:pt x="2664" y="633"/>
                    <a:pt x="2659" y="633"/>
                    <a:pt x="2659" y="628"/>
                  </a:cubicBezTo>
                  <a:cubicBezTo>
                    <a:pt x="2653" y="622"/>
                    <a:pt x="2653" y="612"/>
                    <a:pt x="2653" y="607"/>
                  </a:cubicBezTo>
                  <a:cubicBezTo>
                    <a:pt x="2653" y="591"/>
                    <a:pt x="2653" y="585"/>
                    <a:pt x="2659" y="575"/>
                  </a:cubicBezTo>
                  <a:cubicBezTo>
                    <a:pt x="2664" y="559"/>
                    <a:pt x="2680" y="559"/>
                    <a:pt x="2685" y="548"/>
                  </a:cubicBezTo>
                  <a:cubicBezTo>
                    <a:pt x="2685" y="538"/>
                    <a:pt x="2685" y="533"/>
                    <a:pt x="2690" y="527"/>
                  </a:cubicBezTo>
                  <a:cubicBezTo>
                    <a:pt x="2690" y="512"/>
                    <a:pt x="2696" y="506"/>
                    <a:pt x="2696" y="490"/>
                  </a:cubicBezTo>
                  <a:cubicBezTo>
                    <a:pt x="2696" y="438"/>
                    <a:pt x="2696" y="438"/>
                    <a:pt x="2696" y="438"/>
                  </a:cubicBezTo>
                  <a:cubicBezTo>
                    <a:pt x="2696" y="433"/>
                    <a:pt x="2696" y="433"/>
                    <a:pt x="2701" y="427"/>
                  </a:cubicBezTo>
                  <a:lnTo>
                    <a:pt x="2701" y="427"/>
                  </a:lnTo>
                  <a:cubicBezTo>
                    <a:pt x="2685" y="422"/>
                    <a:pt x="2669" y="411"/>
                    <a:pt x="2648" y="406"/>
                  </a:cubicBezTo>
                  <a:cubicBezTo>
                    <a:pt x="2632" y="396"/>
                    <a:pt x="2622" y="385"/>
                    <a:pt x="2601" y="374"/>
                  </a:cubicBezTo>
                  <a:cubicBezTo>
                    <a:pt x="2548" y="348"/>
                    <a:pt x="2511" y="337"/>
                    <a:pt x="2453" y="337"/>
                  </a:cubicBezTo>
                  <a:cubicBezTo>
                    <a:pt x="2416" y="337"/>
                    <a:pt x="2416" y="337"/>
                    <a:pt x="2416" y="337"/>
                  </a:cubicBezTo>
                  <a:cubicBezTo>
                    <a:pt x="2411" y="337"/>
                    <a:pt x="2411" y="343"/>
                    <a:pt x="2400" y="343"/>
                  </a:cubicBezTo>
                  <a:cubicBezTo>
                    <a:pt x="2395" y="343"/>
                    <a:pt x="2390" y="343"/>
                    <a:pt x="2384" y="343"/>
                  </a:cubicBezTo>
                  <a:cubicBezTo>
                    <a:pt x="2384" y="353"/>
                    <a:pt x="2384" y="359"/>
                    <a:pt x="2384" y="364"/>
                  </a:cubicBezTo>
                  <a:cubicBezTo>
                    <a:pt x="2384" y="427"/>
                    <a:pt x="2395" y="401"/>
                    <a:pt x="2347" y="364"/>
                  </a:cubicBezTo>
                  <a:cubicBezTo>
                    <a:pt x="2337" y="374"/>
                    <a:pt x="2321" y="385"/>
                    <a:pt x="2321" y="401"/>
                  </a:cubicBezTo>
                  <a:cubicBezTo>
                    <a:pt x="2321" y="443"/>
                    <a:pt x="2358" y="464"/>
                    <a:pt x="2395" y="485"/>
                  </a:cubicBezTo>
                  <a:cubicBezTo>
                    <a:pt x="2384" y="501"/>
                    <a:pt x="2369" y="501"/>
                    <a:pt x="2347" y="512"/>
                  </a:cubicBezTo>
                  <a:cubicBezTo>
                    <a:pt x="2332" y="522"/>
                    <a:pt x="2337" y="554"/>
                    <a:pt x="2316" y="554"/>
                  </a:cubicBezTo>
                  <a:cubicBezTo>
                    <a:pt x="2305" y="554"/>
                    <a:pt x="2305" y="548"/>
                    <a:pt x="2295" y="543"/>
                  </a:cubicBezTo>
                  <a:cubicBezTo>
                    <a:pt x="2289" y="538"/>
                    <a:pt x="2279" y="533"/>
                    <a:pt x="2279" y="527"/>
                  </a:cubicBezTo>
                  <a:cubicBezTo>
                    <a:pt x="2279" y="512"/>
                    <a:pt x="2289" y="512"/>
                    <a:pt x="2295" y="496"/>
                  </a:cubicBezTo>
                  <a:cubicBezTo>
                    <a:pt x="2284" y="501"/>
                    <a:pt x="2284" y="501"/>
                    <a:pt x="2274" y="501"/>
                  </a:cubicBezTo>
                  <a:cubicBezTo>
                    <a:pt x="2268" y="501"/>
                    <a:pt x="2268" y="501"/>
                    <a:pt x="2263" y="501"/>
                  </a:cubicBezTo>
                  <a:cubicBezTo>
                    <a:pt x="2247" y="501"/>
                    <a:pt x="2242" y="522"/>
                    <a:pt x="2226" y="522"/>
                  </a:cubicBezTo>
                  <a:cubicBezTo>
                    <a:pt x="2216" y="522"/>
                    <a:pt x="2221" y="506"/>
                    <a:pt x="2210" y="501"/>
                  </a:cubicBezTo>
                  <a:cubicBezTo>
                    <a:pt x="2205" y="496"/>
                    <a:pt x="2200" y="496"/>
                    <a:pt x="2200" y="485"/>
                  </a:cubicBezTo>
                  <a:cubicBezTo>
                    <a:pt x="2200" y="480"/>
                    <a:pt x="2205" y="475"/>
                    <a:pt x="2205" y="469"/>
                  </a:cubicBezTo>
                  <a:cubicBezTo>
                    <a:pt x="2205" y="464"/>
                    <a:pt x="2205" y="464"/>
                    <a:pt x="2205" y="464"/>
                  </a:cubicBezTo>
                  <a:cubicBezTo>
                    <a:pt x="2195" y="464"/>
                    <a:pt x="2189" y="469"/>
                    <a:pt x="2184" y="469"/>
                  </a:cubicBezTo>
                  <a:cubicBezTo>
                    <a:pt x="2168" y="469"/>
                    <a:pt x="2195" y="454"/>
                    <a:pt x="2200" y="454"/>
                  </a:cubicBezTo>
                  <a:cubicBezTo>
                    <a:pt x="2226" y="454"/>
                    <a:pt x="2226" y="454"/>
                    <a:pt x="2226" y="454"/>
                  </a:cubicBezTo>
                  <a:cubicBezTo>
                    <a:pt x="2237" y="454"/>
                    <a:pt x="2242" y="464"/>
                    <a:pt x="2258" y="464"/>
                  </a:cubicBezTo>
                  <a:cubicBezTo>
                    <a:pt x="2279" y="464"/>
                    <a:pt x="2300" y="454"/>
                    <a:pt x="2300" y="433"/>
                  </a:cubicBezTo>
                  <a:cubicBezTo>
                    <a:pt x="2300" y="401"/>
                    <a:pt x="2300" y="401"/>
                    <a:pt x="2300" y="401"/>
                  </a:cubicBezTo>
                  <a:cubicBezTo>
                    <a:pt x="2300" y="390"/>
                    <a:pt x="2305" y="385"/>
                    <a:pt x="2305" y="380"/>
                  </a:cubicBezTo>
                  <a:cubicBezTo>
                    <a:pt x="2305" y="364"/>
                    <a:pt x="2305" y="359"/>
                    <a:pt x="2305" y="348"/>
                  </a:cubicBezTo>
                  <a:cubicBezTo>
                    <a:pt x="2295" y="348"/>
                    <a:pt x="2295" y="348"/>
                    <a:pt x="2295" y="348"/>
                  </a:cubicBezTo>
                  <a:cubicBezTo>
                    <a:pt x="2284" y="353"/>
                    <a:pt x="2284" y="364"/>
                    <a:pt x="2284" y="374"/>
                  </a:cubicBezTo>
                  <a:cubicBezTo>
                    <a:pt x="2274" y="374"/>
                    <a:pt x="2274" y="374"/>
                    <a:pt x="2274" y="374"/>
                  </a:cubicBezTo>
                  <a:cubicBezTo>
                    <a:pt x="2210" y="374"/>
                    <a:pt x="2189" y="316"/>
                    <a:pt x="2126" y="316"/>
                  </a:cubicBezTo>
                  <a:cubicBezTo>
                    <a:pt x="2110" y="316"/>
                    <a:pt x="2099" y="322"/>
                    <a:pt x="2099" y="337"/>
                  </a:cubicBezTo>
                  <a:cubicBezTo>
                    <a:pt x="2099" y="353"/>
                    <a:pt x="2121" y="353"/>
                    <a:pt x="2121" y="369"/>
                  </a:cubicBezTo>
                  <a:cubicBezTo>
                    <a:pt x="2121" y="380"/>
                    <a:pt x="2105" y="380"/>
                    <a:pt x="2105" y="396"/>
                  </a:cubicBezTo>
                  <a:cubicBezTo>
                    <a:pt x="2105" y="401"/>
                    <a:pt x="2115" y="401"/>
                    <a:pt x="2121" y="401"/>
                  </a:cubicBezTo>
                  <a:cubicBezTo>
                    <a:pt x="2147" y="401"/>
                    <a:pt x="2147" y="401"/>
                    <a:pt x="2147" y="401"/>
                  </a:cubicBezTo>
                  <a:cubicBezTo>
                    <a:pt x="2152" y="401"/>
                    <a:pt x="2158" y="396"/>
                    <a:pt x="2163" y="396"/>
                  </a:cubicBezTo>
                  <a:cubicBezTo>
                    <a:pt x="2173" y="396"/>
                    <a:pt x="2184" y="406"/>
                    <a:pt x="2184" y="422"/>
                  </a:cubicBezTo>
                  <a:cubicBezTo>
                    <a:pt x="2184" y="422"/>
                    <a:pt x="2184" y="422"/>
                    <a:pt x="2184" y="427"/>
                  </a:cubicBezTo>
                  <a:cubicBezTo>
                    <a:pt x="2163" y="427"/>
                    <a:pt x="2163" y="427"/>
                    <a:pt x="2163" y="427"/>
                  </a:cubicBezTo>
                  <a:cubicBezTo>
                    <a:pt x="2142" y="427"/>
                    <a:pt x="2126" y="427"/>
                    <a:pt x="2110" y="417"/>
                  </a:cubicBezTo>
                  <a:cubicBezTo>
                    <a:pt x="2089" y="411"/>
                    <a:pt x="2084" y="396"/>
                    <a:pt x="2063" y="396"/>
                  </a:cubicBezTo>
                  <a:cubicBezTo>
                    <a:pt x="2057" y="396"/>
                    <a:pt x="2052" y="401"/>
                    <a:pt x="2047" y="401"/>
                  </a:cubicBezTo>
                  <a:cubicBezTo>
                    <a:pt x="2026" y="401"/>
                    <a:pt x="2026" y="374"/>
                    <a:pt x="2005" y="364"/>
                  </a:cubicBezTo>
                  <a:cubicBezTo>
                    <a:pt x="1989" y="353"/>
                    <a:pt x="1978" y="353"/>
                    <a:pt x="1957" y="348"/>
                  </a:cubicBezTo>
                  <a:cubicBezTo>
                    <a:pt x="1962" y="337"/>
                    <a:pt x="1973" y="337"/>
                    <a:pt x="1978" y="327"/>
                  </a:cubicBezTo>
                  <a:cubicBezTo>
                    <a:pt x="1984" y="322"/>
                    <a:pt x="1984" y="316"/>
                    <a:pt x="1989" y="316"/>
                  </a:cubicBezTo>
                  <a:cubicBezTo>
                    <a:pt x="2015" y="316"/>
                    <a:pt x="2026" y="332"/>
                    <a:pt x="2052" y="332"/>
                  </a:cubicBezTo>
                  <a:cubicBezTo>
                    <a:pt x="2068" y="332"/>
                    <a:pt x="2078" y="322"/>
                    <a:pt x="2094" y="311"/>
                  </a:cubicBezTo>
                  <a:cubicBezTo>
                    <a:pt x="2110" y="301"/>
                    <a:pt x="2126" y="295"/>
                    <a:pt x="2126" y="279"/>
                  </a:cubicBezTo>
                  <a:cubicBezTo>
                    <a:pt x="2126" y="269"/>
                    <a:pt x="2121" y="269"/>
                    <a:pt x="2121" y="258"/>
                  </a:cubicBezTo>
                  <a:cubicBezTo>
                    <a:pt x="2121" y="232"/>
                    <a:pt x="2121" y="232"/>
                    <a:pt x="2121" y="232"/>
                  </a:cubicBezTo>
                  <a:cubicBezTo>
                    <a:pt x="2121" y="227"/>
                    <a:pt x="2121" y="216"/>
                    <a:pt x="2110" y="216"/>
                  </a:cubicBezTo>
                  <a:cubicBezTo>
                    <a:pt x="2105" y="216"/>
                    <a:pt x="2099" y="227"/>
                    <a:pt x="2094" y="227"/>
                  </a:cubicBezTo>
                  <a:cubicBezTo>
                    <a:pt x="2057" y="227"/>
                    <a:pt x="2042" y="216"/>
                    <a:pt x="2010" y="206"/>
                  </a:cubicBezTo>
                  <a:cubicBezTo>
                    <a:pt x="1947" y="190"/>
                    <a:pt x="1915" y="185"/>
                    <a:pt x="1857" y="179"/>
                  </a:cubicBezTo>
                  <a:cubicBezTo>
                    <a:pt x="1846" y="179"/>
                    <a:pt x="1841" y="169"/>
                    <a:pt x="1825" y="169"/>
                  </a:cubicBezTo>
                  <a:cubicBezTo>
                    <a:pt x="1815" y="169"/>
                    <a:pt x="1815" y="185"/>
                    <a:pt x="1810" y="195"/>
                  </a:cubicBezTo>
                  <a:cubicBezTo>
                    <a:pt x="1799" y="216"/>
                    <a:pt x="1804" y="232"/>
                    <a:pt x="1788" y="253"/>
                  </a:cubicBezTo>
                  <a:cubicBezTo>
                    <a:pt x="1773" y="264"/>
                    <a:pt x="1762" y="264"/>
                    <a:pt x="1746" y="274"/>
                  </a:cubicBezTo>
                  <a:cubicBezTo>
                    <a:pt x="1725" y="285"/>
                    <a:pt x="1714" y="295"/>
                    <a:pt x="1699" y="311"/>
                  </a:cubicBezTo>
                  <a:cubicBezTo>
                    <a:pt x="1688" y="311"/>
                    <a:pt x="1688" y="311"/>
                    <a:pt x="1688" y="311"/>
                  </a:cubicBezTo>
                  <a:cubicBezTo>
                    <a:pt x="1688" y="295"/>
                    <a:pt x="1688" y="295"/>
                    <a:pt x="1688" y="295"/>
                  </a:cubicBezTo>
                  <a:cubicBezTo>
                    <a:pt x="1688" y="290"/>
                    <a:pt x="1693" y="290"/>
                    <a:pt x="1693" y="279"/>
                  </a:cubicBezTo>
                  <a:cubicBezTo>
                    <a:pt x="1693" y="264"/>
                    <a:pt x="1667" y="269"/>
                    <a:pt x="1667" y="253"/>
                  </a:cubicBezTo>
                  <a:cubicBezTo>
                    <a:pt x="1667" y="232"/>
                    <a:pt x="1693" y="227"/>
                    <a:pt x="1714" y="222"/>
                  </a:cubicBezTo>
                  <a:cubicBezTo>
                    <a:pt x="1730" y="222"/>
                    <a:pt x="1736" y="211"/>
                    <a:pt x="1751" y="211"/>
                  </a:cubicBezTo>
                  <a:cubicBezTo>
                    <a:pt x="1757" y="211"/>
                    <a:pt x="1762" y="216"/>
                    <a:pt x="1767" y="216"/>
                  </a:cubicBezTo>
                  <a:cubicBezTo>
                    <a:pt x="1783" y="216"/>
                    <a:pt x="1799" y="195"/>
                    <a:pt x="1799" y="174"/>
                  </a:cubicBezTo>
                  <a:cubicBezTo>
                    <a:pt x="1799" y="158"/>
                    <a:pt x="1778" y="153"/>
                    <a:pt x="1773" y="132"/>
                  </a:cubicBezTo>
                  <a:cubicBezTo>
                    <a:pt x="1767" y="116"/>
                    <a:pt x="1767" y="100"/>
                    <a:pt x="1767" y="84"/>
                  </a:cubicBezTo>
                  <a:cubicBezTo>
                    <a:pt x="1757" y="84"/>
                    <a:pt x="1757" y="95"/>
                    <a:pt x="1746" y="95"/>
                  </a:cubicBezTo>
                  <a:cubicBezTo>
                    <a:pt x="1736" y="95"/>
                    <a:pt x="1736" y="95"/>
                    <a:pt x="1736" y="95"/>
                  </a:cubicBezTo>
                  <a:cubicBezTo>
                    <a:pt x="1683" y="84"/>
                    <a:pt x="1656" y="68"/>
                    <a:pt x="1614" y="42"/>
                  </a:cubicBezTo>
                  <a:cubicBezTo>
                    <a:pt x="1599" y="26"/>
                    <a:pt x="1583" y="16"/>
                    <a:pt x="1572" y="0"/>
                  </a:cubicBezTo>
                  <a:lnTo>
                    <a:pt x="1572" y="0"/>
                  </a:lnTo>
                  <a:cubicBezTo>
                    <a:pt x="1567" y="11"/>
                    <a:pt x="1567" y="16"/>
                    <a:pt x="1562" y="26"/>
                  </a:cubicBezTo>
                  <a:cubicBezTo>
                    <a:pt x="1556" y="32"/>
                    <a:pt x="1551" y="32"/>
                    <a:pt x="1546" y="37"/>
                  </a:cubicBezTo>
                  <a:cubicBezTo>
                    <a:pt x="1540" y="42"/>
                    <a:pt x="1540" y="47"/>
                    <a:pt x="1535" y="58"/>
                  </a:cubicBezTo>
                  <a:cubicBezTo>
                    <a:pt x="1530" y="79"/>
                    <a:pt x="1519" y="95"/>
                    <a:pt x="1498" y="100"/>
                  </a:cubicBezTo>
                  <a:cubicBezTo>
                    <a:pt x="1493" y="100"/>
                    <a:pt x="1488" y="100"/>
                    <a:pt x="1482" y="100"/>
                  </a:cubicBezTo>
                  <a:cubicBezTo>
                    <a:pt x="1472" y="100"/>
                    <a:pt x="1467" y="100"/>
                    <a:pt x="1456" y="105"/>
                  </a:cubicBezTo>
                  <a:cubicBezTo>
                    <a:pt x="1424" y="111"/>
                    <a:pt x="1409" y="116"/>
                    <a:pt x="1377" y="116"/>
                  </a:cubicBezTo>
                  <a:cubicBezTo>
                    <a:pt x="1356" y="116"/>
                    <a:pt x="1340" y="105"/>
                    <a:pt x="1324" y="95"/>
                  </a:cubicBezTo>
                  <a:cubicBezTo>
                    <a:pt x="1308" y="84"/>
                    <a:pt x="1303" y="74"/>
                    <a:pt x="1287" y="74"/>
                  </a:cubicBezTo>
                  <a:lnTo>
                    <a:pt x="1282" y="79"/>
                  </a:lnTo>
                  <a:cubicBezTo>
                    <a:pt x="1282" y="84"/>
                    <a:pt x="1282" y="84"/>
                    <a:pt x="1282" y="90"/>
                  </a:cubicBezTo>
                  <a:cubicBezTo>
                    <a:pt x="1282" y="153"/>
                    <a:pt x="1282" y="153"/>
                    <a:pt x="1282" y="153"/>
                  </a:cubicBezTo>
                  <a:cubicBezTo>
                    <a:pt x="1282" y="158"/>
                    <a:pt x="1287" y="163"/>
                    <a:pt x="1287" y="169"/>
                  </a:cubicBezTo>
                  <a:cubicBezTo>
                    <a:pt x="1287" y="179"/>
                    <a:pt x="1282" y="185"/>
                    <a:pt x="1277" y="190"/>
                  </a:cubicBezTo>
                  <a:cubicBezTo>
                    <a:pt x="1271" y="200"/>
                    <a:pt x="1261" y="200"/>
                    <a:pt x="1256" y="211"/>
                  </a:cubicBezTo>
                  <a:cubicBezTo>
                    <a:pt x="1245" y="222"/>
                    <a:pt x="1240" y="232"/>
                    <a:pt x="1240" y="248"/>
                  </a:cubicBezTo>
                  <a:cubicBezTo>
                    <a:pt x="1240" y="253"/>
                    <a:pt x="1240" y="258"/>
                    <a:pt x="1245" y="269"/>
                  </a:cubicBezTo>
                  <a:cubicBezTo>
                    <a:pt x="1245" y="274"/>
                    <a:pt x="1245" y="279"/>
                    <a:pt x="1245" y="285"/>
                  </a:cubicBezTo>
                  <a:cubicBezTo>
                    <a:pt x="1250" y="285"/>
                    <a:pt x="1250" y="285"/>
                    <a:pt x="1256" y="285"/>
                  </a:cubicBezTo>
                  <a:cubicBezTo>
                    <a:pt x="1266" y="285"/>
                    <a:pt x="1271" y="285"/>
                    <a:pt x="1282" y="290"/>
                  </a:cubicBezTo>
                  <a:cubicBezTo>
                    <a:pt x="1298" y="295"/>
                    <a:pt x="1308" y="290"/>
                    <a:pt x="1324" y="295"/>
                  </a:cubicBezTo>
                  <a:cubicBezTo>
                    <a:pt x="1335" y="295"/>
                    <a:pt x="1340" y="295"/>
                    <a:pt x="1356" y="301"/>
                  </a:cubicBezTo>
                  <a:cubicBezTo>
                    <a:pt x="1361" y="301"/>
                    <a:pt x="1366" y="301"/>
                    <a:pt x="1372" y="301"/>
                  </a:cubicBezTo>
                  <a:cubicBezTo>
                    <a:pt x="1372" y="306"/>
                    <a:pt x="1382" y="301"/>
                    <a:pt x="1382" y="306"/>
                  </a:cubicBezTo>
                  <a:cubicBezTo>
                    <a:pt x="1382" y="311"/>
                    <a:pt x="1377" y="316"/>
                    <a:pt x="1377" y="316"/>
                  </a:cubicBezTo>
                  <a:cubicBezTo>
                    <a:pt x="1366" y="332"/>
                    <a:pt x="1361" y="337"/>
                    <a:pt x="1351" y="348"/>
                  </a:cubicBezTo>
                  <a:cubicBezTo>
                    <a:pt x="1340" y="359"/>
                    <a:pt x="1335" y="364"/>
                    <a:pt x="1324" y="374"/>
                  </a:cubicBezTo>
                  <a:cubicBezTo>
                    <a:pt x="1319" y="380"/>
                    <a:pt x="1319" y="380"/>
                    <a:pt x="1314" y="385"/>
                  </a:cubicBezTo>
                  <a:cubicBezTo>
                    <a:pt x="1308" y="390"/>
                    <a:pt x="1308" y="396"/>
                    <a:pt x="1303" y="401"/>
                  </a:cubicBezTo>
                  <a:cubicBezTo>
                    <a:pt x="1293" y="406"/>
                    <a:pt x="1287" y="411"/>
                    <a:pt x="1277" y="411"/>
                  </a:cubicBezTo>
                  <a:cubicBezTo>
                    <a:pt x="1271" y="411"/>
                    <a:pt x="1266" y="417"/>
                    <a:pt x="1256" y="422"/>
                  </a:cubicBezTo>
                  <a:cubicBezTo>
                    <a:pt x="1256" y="422"/>
                    <a:pt x="1250" y="427"/>
                    <a:pt x="1250" y="433"/>
                  </a:cubicBezTo>
                  <a:cubicBezTo>
                    <a:pt x="1250" y="433"/>
                    <a:pt x="1250" y="438"/>
                    <a:pt x="1250" y="443"/>
                  </a:cubicBezTo>
                  <a:cubicBezTo>
                    <a:pt x="1250" y="459"/>
                    <a:pt x="1256" y="469"/>
                    <a:pt x="1256" y="485"/>
                  </a:cubicBezTo>
                  <a:cubicBezTo>
                    <a:pt x="1256" y="496"/>
                    <a:pt x="1250" y="506"/>
                    <a:pt x="1250" y="517"/>
                  </a:cubicBezTo>
                  <a:cubicBezTo>
                    <a:pt x="1245" y="527"/>
                    <a:pt x="1245" y="533"/>
                    <a:pt x="1240" y="548"/>
                  </a:cubicBezTo>
                  <a:cubicBezTo>
                    <a:pt x="1234" y="564"/>
                    <a:pt x="1234" y="575"/>
                    <a:pt x="1229" y="591"/>
                  </a:cubicBezTo>
                  <a:cubicBezTo>
                    <a:pt x="1229" y="596"/>
                    <a:pt x="1229" y="596"/>
                    <a:pt x="1224" y="601"/>
                  </a:cubicBezTo>
                  <a:cubicBezTo>
                    <a:pt x="1219" y="612"/>
                    <a:pt x="1203" y="607"/>
                    <a:pt x="1198" y="617"/>
                  </a:cubicBezTo>
                  <a:cubicBezTo>
                    <a:pt x="1192" y="628"/>
                    <a:pt x="1192" y="633"/>
                    <a:pt x="1187" y="643"/>
                  </a:cubicBezTo>
                  <a:cubicBezTo>
                    <a:pt x="1182" y="659"/>
                    <a:pt x="1177" y="665"/>
                    <a:pt x="1171" y="680"/>
                  </a:cubicBezTo>
                  <a:cubicBezTo>
                    <a:pt x="1171" y="686"/>
                    <a:pt x="1171" y="691"/>
                    <a:pt x="1166" y="696"/>
                  </a:cubicBezTo>
                  <a:cubicBezTo>
                    <a:pt x="1161" y="701"/>
                    <a:pt x="1150" y="701"/>
                    <a:pt x="1140" y="707"/>
                  </a:cubicBezTo>
                  <a:cubicBezTo>
                    <a:pt x="1134" y="707"/>
                    <a:pt x="1134" y="712"/>
                    <a:pt x="1124" y="717"/>
                  </a:cubicBezTo>
                  <a:cubicBezTo>
                    <a:pt x="1108" y="722"/>
                    <a:pt x="1097" y="717"/>
                    <a:pt x="1082" y="722"/>
                  </a:cubicBezTo>
                  <a:cubicBezTo>
                    <a:pt x="1071" y="722"/>
                    <a:pt x="1071" y="728"/>
                    <a:pt x="1066" y="728"/>
                  </a:cubicBezTo>
                  <a:cubicBezTo>
                    <a:pt x="1060" y="733"/>
                    <a:pt x="1055" y="733"/>
                    <a:pt x="1050" y="733"/>
                  </a:cubicBezTo>
                  <a:cubicBezTo>
                    <a:pt x="1045" y="738"/>
                    <a:pt x="1045" y="744"/>
                    <a:pt x="1039" y="749"/>
                  </a:cubicBezTo>
                  <a:cubicBezTo>
                    <a:pt x="1034" y="759"/>
                    <a:pt x="1029" y="765"/>
                    <a:pt x="1023" y="770"/>
                  </a:cubicBezTo>
                  <a:cubicBezTo>
                    <a:pt x="1013" y="791"/>
                    <a:pt x="1002" y="796"/>
                    <a:pt x="992" y="818"/>
                  </a:cubicBezTo>
                  <a:cubicBezTo>
                    <a:pt x="981" y="833"/>
                    <a:pt x="981" y="844"/>
                    <a:pt x="971" y="865"/>
                  </a:cubicBezTo>
                  <a:cubicBezTo>
                    <a:pt x="966" y="870"/>
                    <a:pt x="960" y="876"/>
                    <a:pt x="955" y="881"/>
                  </a:cubicBezTo>
                  <a:cubicBezTo>
                    <a:pt x="950" y="891"/>
                    <a:pt x="939" y="902"/>
                    <a:pt x="929" y="902"/>
                  </a:cubicBezTo>
                  <a:cubicBezTo>
                    <a:pt x="913" y="902"/>
                    <a:pt x="902" y="891"/>
                    <a:pt x="892" y="881"/>
                  </a:cubicBezTo>
                  <a:cubicBezTo>
                    <a:pt x="886" y="876"/>
                    <a:pt x="886" y="870"/>
                    <a:pt x="881" y="870"/>
                  </a:cubicBezTo>
                  <a:cubicBezTo>
                    <a:pt x="876" y="870"/>
                    <a:pt x="871" y="876"/>
                    <a:pt x="871" y="876"/>
                  </a:cubicBezTo>
                  <a:cubicBezTo>
                    <a:pt x="865" y="881"/>
                    <a:pt x="860" y="886"/>
                    <a:pt x="860" y="891"/>
                  </a:cubicBezTo>
                  <a:cubicBezTo>
                    <a:pt x="855" y="902"/>
                    <a:pt x="855" y="912"/>
                    <a:pt x="844" y="923"/>
                  </a:cubicBezTo>
                  <a:cubicBezTo>
                    <a:pt x="828" y="918"/>
                    <a:pt x="828" y="897"/>
                    <a:pt x="823" y="876"/>
                  </a:cubicBezTo>
                  <a:cubicBezTo>
                    <a:pt x="823" y="870"/>
                    <a:pt x="828" y="865"/>
                    <a:pt x="828" y="860"/>
                  </a:cubicBezTo>
                  <a:cubicBezTo>
                    <a:pt x="828" y="844"/>
                    <a:pt x="828" y="844"/>
                    <a:pt x="828" y="844"/>
                  </a:cubicBezTo>
                  <a:cubicBezTo>
                    <a:pt x="791" y="844"/>
                    <a:pt x="791" y="844"/>
                    <a:pt x="791" y="844"/>
                  </a:cubicBezTo>
                  <a:cubicBezTo>
                    <a:pt x="781" y="844"/>
                    <a:pt x="770" y="839"/>
                    <a:pt x="760" y="833"/>
                  </a:cubicBezTo>
                  <a:cubicBezTo>
                    <a:pt x="749" y="833"/>
                    <a:pt x="739" y="828"/>
                    <a:pt x="733" y="818"/>
                  </a:cubicBezTo>
                  <a:cubicBezTo>
                    <a:pt x="733" y="802"/>
                    <a:pt x="728" y="796"/>
                    <a:pt x="723" y="786"/>
                  </a:cubicBezTo>
                  <a:cubicBezTo>
                    <a:pt x="723" y="775"/>
                    <a:pt x="723" y="770"/>
                    <a:pt x="718" y="765"/>
                  </a:cubicBezTo>
                  <a:cubicBezTo>
                    <a:pt x="718" y="759"/>
                    <a:pt x="712" y="754"/>
                    <a:pt x="707" y="754"/>
                  </a:cubicBezTo>
                  <a:cubicBezTo>
                    <a:pt x="697" y="754"/>
                    <a:pt x="697" y="765"/>
                    <a:pt x="686" y="770"/>
                  </a:cubicBezTo>
                  <a:cubicBezTo>
                    <a:pt x="675" y="770"/>
                    <a:pt x="665" y="770"/>
                    <a:pt x="660" y="775"/>
                  </a:cubicBezTo>
                  <a:cubicBezTo>
                    <a:pt x="654" y="775"/>
                    <a:pt x="654" y="781"/>
                    <a:pt x="654" y="786"/>
                  </a:cubicBezTo>
                  <a:cubicBezTo>
                    <a:pt x="649" y="802"/>
                    <a:pt x="649" y="812"/>
                    <a:pt x="644" y="828"/>
                  </a:cubicBezTo>
                  <a:cubicBezTo>
                    <a:pt x="644" y="839"/>
                    <a:pt x="644" y="844"/>
                    <a:pt x="644" y="854"/>
                  </a:cubicBezTo>
                  <a:cubicBezTo>
                    <a:pt x="638" y="865"/>
                    <a:pt x="638" y="870"/>
                    <a:pt x="628" y="881"/>
                  </a:cubicBezTo>
                  <a:cubicBezTo>
                    <a:pt x="612" y="897"/>
                    <a:pt x="596" y="891"/>
                    <a:pt x="575" y="897"/>
                  </a:cubicBezTo>
                  <a:cubicBezTo>
                    <a:pt x="554" y="902"/>
                    <a:pt x="544" y="907"/>
                    <a:pt x="528" y="912"/>
                  </a:cubicBezTo>
                  <a:cubicBezTo>
                    <a:pt x="507" y="918"/>
                    <a:pt x="496" y="933"/>
                    <a:pt x="475" y="939"/>
                  </a:cubicBezTo>
                  <a:cubicBezTo>
                    <a:pt x="470" y="939"/>
                    <a:pt x="464" y="939"/>
                    <a:pt x="459" y="944"/>
                  </a:cubicBezTo>
                  <a:cubicBezTo>
                    <a:pt x="459" y="944"/>
                    <a:pt x="459" y="944"/>
                    <a:pt x="459" y="949"/>
                  </a:cubicBezTo>
                  <a:cubicBezTo>
                    <a:pt x="454" y="949"/>
                    <a:pt x="454" y="955"/>
                    <a:pt x="454" y="960"/>
                  </a:cubicBezTo>
                  <a:cubicBezTo>
                    <a:pt x="454" y="965"/>
                    <a:pt x="449" y="970"/>
                    <a:pt x="449" y="981"/>
                  </a:cubicBezTo>
                  <a:cubicBezTo>
                    <a:pt x="449" y="986"/>
                    <a:pt x="443" y="992"/>
                    <a:pt x="443" y="997"/>
                  </a:cubicBezTo>
                  <a:cubicBezTo>
                    <a:pt x="443" y="1002"/>
                    <a:pt x="443" y="1002"/>
                    <a:pt x="438" y="1007"/>
                  </a:cubicBezTo>
                  <a:cubicBezTo>
                    <a:pt x="433" y="1007"/>
                    <a:pt x="427" y="1007"/>
                    <a:pt x="417" y="1007"/>
                  </a:cubicBezTo>
                  <a:cubicBezTo>
                    <a:pt x="406" y="1007"/>
                    <a:pt x="401" y="1007"/>
                    <a:pt x="396" y="1002"/>
                  </a:cubicBezTo>
                  <a:cubicBezTo>
                    <a:pt x="391" y="997"/>
                    <a:pt x="391" y="992"/>
                    <a:pt x="391" y="992"/>
                  </a:cubicBezTo>
                  <a:cubicBezTo>
                    <a:pt x="385" y="986"/>
                    <a:pt x="380" y="986"/>
                    <a:pt x="375" y="986"/>
                  </a:cubicBezTo>
                  <a:cubicBezTo>
                    <a:pt x="364" y="981"/>
                    <a:pt x="359" y="976"/>
                    <a:pt x="354" y="965"/>
                  </a:cubicBezTo>
                  <a:cubicBezTo>
                    <a:pt x="348" y="955"/>
                    <a:pt x="348" y="949"/>
                    <a:pt x="338" y="949"/>
                  </a:cubicBezTo>
                  <a:cubicBezTo>
                    <a:pt x="327" y="949"/>
                    <a:pt x="327" y="955"/>
                    <a:pt x="322" y="960"/>
                  </a:cubicBezTo>
                  <a:cubicBezTo>
                    <a:pt x="317" y="965"/>
                    <a:pt x="306" y="970"/>
                    <a:pt x="306" y="976"/>
                  </a:cubicBezTo>
                  <a:cubicBezTo>
                    <a:pt x="306" y="986"/>
                    <a:pt x="306" y="992"/>
                    <a:pt x="312" y="1002"/>
                  </a:cubicBezTo>
                  <a:cubicBezTo>
                    <a:pt x="312" y="1007"/>
                    <a:pt x="317" y="1007"/>
                    <a:pt x="317" y="1013"/>
                  </a:cubicBezTo>
                  <a:cubicBezTo>
                    <a:pt x="317" y="1034"/>
                    <a:pt x="301" y="1044"/>
                    <a:pt x="301" y="1065"/>
                  </a:cubicBezTo>
                  <a:cubicBezTo>
                    <a:pt x="301" y="1071"/>
                    <a:pt x="301" y="1076"/>
                    <a:pt x="301" y="1076"/>
                  </a:cubicBezTo>
                  <a:cubicBezTo>
                    <a:pt x="306" y="1081"/>
                    <a:pt x="306" y="1087"/>
                    <a:pt x="306" y="1087"/>
                  </a:cubicBezTo>
                  <a:cubicBezTo>
                    <a:pt x="306" y="1097"/>
                    <a:pt x="296" y="1097"/>
                    <a:pt x="285" y="1102"/>
                  </a:cubicBezTo>
                  <a:cubicBezTo>
                    <a:pt x="275" y="1102"/>
                    <a:pt x="269" y="1102"/>
                    <a:pt x="259" y="1108"/>
                  </a:cubicBezTo>
                  <a:cubicBezTo>
                    <a:pt x="238" y="1113"/>
                    <a:pt x="222" y="1118"/>
                    <a:pt x="201" y="1118"/>
                  </a:cubicBezTo>
                  <a:cubicBezTo>
                    <a:pt x="180" y="1123"/>
                    <a:pt x="169" y="1129"/>
                    <a:pt x="143" y="1129"/>
                  </a:cubicBezTo>
                  <a:cubicBezTo>
                    <a:pt x="127" y="1129"/>
                    <a:pt x="116" y="1123"/>
                    <a:pt x="106" y="1134"/>
                  </a:cubicBezTo>
                  <a:cubicBezTo>
                    <a:pt x="101" y="1139"/>
                    <a:pt x="101" y="1144"/>
                    <a:pt x="95" y="1150"/>
                  </a:cubicBezTo>
                  <a:cubicBezTo>
                    <a:pt x="85" y="1166"/>
                    <a:pt x="74" y="1171"/>
                    <a:pt x="64" y="1187"/>
                  </a:cubicBezTo>
                  <a:cubicBezTo>
                    <a:pt x="64" y="1197"/>
                    <a:pt x="58" y="1202"/>
                    <a:pt x="53" y="1213"/>
                  </a:cubicBezTo>
                  <a:cubicBezTo>
                    <a:pt x="42" y="1229"/>
                    <a:pt x="37" y="1239"/>
                    <a:pt x="27" y="1255"/>
                  </a:cubicBezTo>
                  <a:cubicBezTo>
                    <a:pt x="21" y="1266"/>
                    <a:pt x="16" y="1271"/>
                    <a:pt x="11" y="1287"/>
                  </a:cubicBezTo>
                  <a:cubicBezTo>
                    <a:pt x="6" y="1303"/>
                    <a:pt x="11" y="1313"/>
                    <a:pt x="6" y="1329"/>
                  </a:cubicBezTo>
                  <a:cubicBezTo>
                    <a:pt x="6" y="1345"/>
                    <a:pt x="6" y="1355"/>
                    <a:pt x="6" y="1371"/>
                  </a:cubicBezTo>
                  <a:cubicBezTo>
                    <a:pt x="6" y="1371"/>
                    <a:pt x="0" y="1371"/>
                    <a:pt x="0" y="1377"/>
                  </a:cubicBezTo>
                  <a:cubicBezTo>
                    <a:pt x="0" y="1392"/>
                    <a:pt x="0" y="1398"/>
                    <a:pt x="0" y="141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9" name="Freeform 83"/>
            <p:cNvSpPr>
              <a:spLocks noChangeArrowheads="1"/>
            </p:cNvSpPr>
            <p:nvPr/>
          </p:nvSpPr>
          <p:spPr bwMode="auto">
            <a:xfrm>
              <a:off x="8933784" y="8648701"/>
              <a:ext cx="1285791" cy="1347787"/>
            </a:xfrm>
            <a:custGeom>
              <a:avLst/>
              <a:gdLst>
                <a:gd name="T0" fmla="*/ 2600 w 3572"/>
                <a:gd name="T1" fmla="*/ 1276 h 3745"/>
                <a:gd name="T2" fmla="*/ 2400 w 3572"/>
                <a:gd name="T3" fmla="*/ 1139 h 3745"/>
                <a:gd name="T4" fmla="*/ 2390 w 3572"/>
                <a:gd name="T5" fmla="*/ 1013 h 3745"/>
                <a:gd name="T6" fmla="*/ 2026 w 3572"/>
                <a:gd name="T7" fmla="*/ 443 h 3745"/>
                <a:gd name="T8" fmla="*/ 1815 w 3572"/>
                <a:gd name="T9" fmla="*/ 237 h 3745"/>
                <a:gd name="T10" fmla="*/ 1678 w 3572"/>
                <a:gd name="T11" fmla="*/ 448 h 3745"/>
                <a:gd name="T12" fmla="*/ 1419 w 3572"/>
                <a:gd name="T13" fmla="*/ 100 h 3745"/>
                <a:gd name="T14" fmla="*/ 1672 w 3572"/>
                <a:gd name="T15" fmla="*/ 380 h 3745"/>
                <a:gd name="T16" fmla="*/ 1836 w 3572"/>
                <a:gd name="T17" fmla="*/ 501 h 3745"/>
                <a:gd name="T18" fmla="*/ 1910 w 3572"/>
                <a:gd name="T19" fmla="*/ 527 h 3745"/>
                <a:gd name="T20" fmla="*/ 1925 w 3572"/>
                <a:gd name="T21" fmla="*/ 723 h 3745"/>
                <a:gd name="T22" fmla="*/ 1704 w 3572"/>
                <a:gd name="T23" fmla="*/ 480 h 3745"/>
                <a:gd name="T24" fmla="*/ 1335 w 3572"/>
                <a:gd name="T25" fmla="*/ 216 h 3745"/>
                <a:gd name="T26" fmla="*/ 1213 w 3572"/>
                <a:gd name="T27" fmla="*/ 132 h 3745"/>
                <a:gd name="T28" fmla="*/ 1546 w 3572"/>
                <a:gd name="T29" fmla="*/ 132 h 3745"/>
                <a:gd name="T30" fmla="*/ 1467 w 3572"/>
                <a:gd name="T31" fmla="*/ 58 h 3745"/>
                <a:gd name="T32" fmla="*/ 201 w 3572"/>
                <a:gd name="T33" fmla="*/ 3274 h 3745"/>
                <a:gd name="T34" fmla="*/ 290 w 3572"/>
                <a:gd name="T35" fmla="*/ 3348 h 3745"/>
                <a:gd name="T36" fmla="*/ 401 w 3572"/>
                <a:gd name="T37" fmla="*/ 3443 h 3745"/>
                <a:gd name="T38" fmla="*/ 586 w 3572"/>
                <a:gd name="T39" fmla="*/ 3137 h 3745"/>
                <a:gd name="T40" fmla="*/ 559 w 3572"/>
                <a:gd name="T41" fmla="*/ 3338 h 3745"/>
                <a:gd name="T42" fmla="*/ 776 w 3572"/>
                <a:gd name="T43" fmla="*/ 3549 h 3745"/>
                <a:gd name="T44" fmla="*/ 839 w 3572"/>
                <a:gd name="T45" fmla="*/ 3375 h 3745"/>
                <a:gd name="T46" fmla="*/ 992 w 3572"/>
                <a:gd name="T47" fmla="*/ 3353 h 3745"/>
                <a:gd name="T48" fmla="*/ 992 w 3572"/>
                <a:gd name="T49" fmla="*/ 3506 h 3745"/>
                <a:gd name="T50" fmla="*/ 1034 w 3572"/>
                <a:gd name="T51" fmla="*/ 3691 h 3745"/>
                <a:gd name="T52" fmla="*/ 1319 w 3572"/>
                <a:gd name="T53" fmla="*/ 3295 h 3745"/>
                <a:gd name="T54" fmla="*/ 1894 w 3572"/>
                <a:gd name="T55" fmla="*/ 3638 h 3745"/>
                <a:gd name="T56" fmla="*/ 3323 w 3572"/>
                <a:gd name="T57" fmla="*/ 2035 h 3745"/>
                <a:gd name="T58" fmla="*/ 3323 w 3572"/>
                <a:gd name="T59" fmla="*/ 2235 h 3745"/>
                <a:gd name="T60" fmla="*/ 3255 w 3572"/>
                <a:gd name="T61" fmla="*/ 2425 h 3745"/>
                <a:gd name="T62" fmla="*/ 3049 w 3572"/>
                <a:gd name="T63" fmla="*/ 2673 h 3745"/>
                <a:gd name="T64" fmla="*/ 2827 w 3572"/>
                <a:gd name="T65" fmla="*/ 2800 h 3745"/>
                <a:gd name="T66" fmla="*/ 2627 w 3572"/>
                <a:gd name="T67" fmla="*/ 2821 h 3745"/>
                <a:gd name="T68" fmla="*/ 2374 w 3572"/>
                <a:gd name="T69" fmla="*/ 2926 h 3745"/>
                <a:gd name="T70" fmla="*/ 2142 w 3572"/>
                <a:gd name="T71" fmla="*/ 3069 h 3745"/>
                <a:gd name="T72" fmla="*/ 1936 w 3572"/>
                <a:gd name="T73" fmla="*/ 3343 h 3745"/>
                <a:gd name="T74" fmla="*/ 1350 w 3572"/>
                <a:gd name="T75" fmla="*/ 3153 h 3745"/>
                <a:gd name="T76" fmla="*/ 1008 w 3572"/>
                <a:gd name="T77" fmla="*/ 2842 h 3745"/>
                <a:gd name="T78" fmla="*/ 839 w 3572"/>
                <a:gd name="T79" fmla="*/ 2605 h 3745"/>
                <a:gd name="T80" fmla="*/ 770 w 3572"/>
                <a:gd name="T81" fmla="*/ 2330 h 3745"/>
                <a:gd name="T82" fmla="*/ 686 w 3572"/>
                <a:gd name="T83" fmla="*/ 1966 h 3745"/>
                <a:gd name="T84" fmla="*/ 686 w 3572"/>
                <a:gd name="T85" fmla="*/ 1729 h 3745"/>
                <a:gd name="T86" fmla="*/ 923 w 3572"/>
                <a:gd name="T87" fmla="*/ 1587 h 3745"/>
                <a:gd name="T88" fmla="*/ 1108 w 3572"/>
                <a:gd name="T89" fmla="*/ 1318 h 3745"/>
                <a:gd name="T90" fmla="*/ 1361 w 3572"/>
                <a:gd name="T91" fmla="*/ 1361 h 3745"/>
                <a:gd name="T92" fmla="*/ 1298 w 3572"/>
                <a:gd name="T93" fmla="*/ 1118 h 3745"/>
                <a:gd name="T94" fmla="*/ 1467 w 3572"/>
                <a:gd name="T95" fmla="*/ 902 h 3745"/>
                <a:gd name="T96" fmla="*/ 1751 w 3572"/>
                <a:gd name="T97" fmla="*/ 997 h 3745"/>
                <a:gd name="T98" fmla="*/ 2041 w 3572"/>
                <a:gd name="T99" fmla="*/ 928 h 3745"/>
                <a:gd name="T100" fmla="*/ 1799 w 3572"/>
                <a:gd name="T101" fmla="*/ 765 h 3745"/>
                <a:gd name="T102" fmla="*/ 2084 w 3572"/>
                <a:gd name="T103" fmla="*/ 839 h 3745"/>
                <a:gd name="T104" fmla="*/ 2321 w 3572"/>
                <a:gd name="T105" fmla="*/ 933 h 3745"/>
                <a:gd name="T106" fmla="*/ 2237 w 3572"/>
                <a:gd name="T107" fmla="*/ 1050 h 3745"/>
                <a:gd name="T108" fmla="*/ 2005 w 3572"/>
                <a:gd name="T109" fmla="*/ 1123 h 3745"/>
                <a:gd name="T110" fmla="*/ 2326 w 3572"/>
                <a:gd name="T111" fmla="*/ 1350 h 3745"/>
                <a:gd name="T112" fmla="*/ 2659 w 3572"/>
                <a:gd name="T113" fmla="*/ 1361 h 3745"/>
                <a:gd name="T114" fmla="*/ 2843 w 3572"/>
                <a:gd name="T115" fmla="*/ 1613 h 3745"/>
                <a:gd name="T116" fmla="*/ 2748 w 3572"/>
                <a:gd name="T117" fmla="*/ 1387 h 3745"/>
                <a:gd name="T118" fmla="*/ 3202 w 3572"/>
                <a:gd name="T119" fmla="*/ 1587 h 3745"/>
                <a:gd name="T120" fmla="*/ 2928 w 3572"/>
                <a:gd name="T121" fmla="*/ 1660 h 3745"/>
                <a:gd name="T122" fmla="*/ 3012 w 3572"/>
                <a:gd name="T123" fmla="*/ 1808 h 3745"/>
                <a:gd name="T124" fmla="*/ 3223 w 3572"/>
                <a:gd name="T125" fmla="*/ 1882 h 3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72" h="3745">
                  <a:moveTo>
                    <a:pt x="2400" y="1139"/>
                  </a:moveTo>
                  <a:lnTo>
                    <a:pt x="2400" y="1139"/>
                  </a:lnTo>
                  <a:cubicBezTo>
                    <a:pt x="2400" y="1187"/>
                    <a:pt x="2405" y="1123"/>
                    <a:pt x="2416" y="1123"/>
                  </a:cubicBezTo>
                  <a:cubicBezTo>
                    <a:pt x="2421" y="1123"/>
                    <a:pt x="2421" y="1129"/>
                    <a:pt x="2426" y="1129"/>
                  </a:cubicBezTo>
                  <a:cubicBezTo>
                    <a:pt x="2432" y="1123"/>
                    <a:pt x="2432" y="1113"/>
                    <a:pt x="2437" y="1108"/>
                  </a:cubicBezTo>
                  <a:cubicBezTo>
                    <a:pt x="2448" y="1118"/>
                    <a:pt x="2448" y="1123"/>
                    <a:pt x="2448" y="1134"/>
                  </a:cubicBezTo>
                  <a:cubicBezTo>
                    <a:pt x="2448" y="1155"/>
                    <a:pt x="2448" y="1155"/>
                    <a:pt x="2448" y="1155"/>
                  </a:cubicBezTo>
                  <a:cubicBezTo>
                    <a:pt x="2448" y="1160"/>
                    <a:pt x="2448" y="1166"/>
                    <a:pt x="2448" y="1171"/>
                  </a:cubicBezTo>
                  <a:cubicBezTo>
                    <a:pt x="2448" y="1181"/>
                    <a:pt x="2463" y="1181"/>
                    <a:pt x="2474" y="1197"/>
                  </a:cubicBezTo>
                  <a:cubicBezTo>
                    <a:pt x="2490" y="1218"/>
                    <a:pt x="2500" y="1224"/>
                    <a:pt x="2527" y="1234"/>
                  </a:cubicBezTo>
                  <a:cubicBezTo>
                    <a:pt x="2558" y="1255"/>
                    <a:pt x="2569" y="1276"/>
                    <a:pt x="2590" y="1308"/>
                  </a:cubicBezTo>
                  <a:cubicBezTo>
                    <a:pt x="2595" y="1313"/>
                    <a:pt x="2595" y="1313"/>
                    <a:pt x="2595" y="1313"/>
                  </a:cubicBezTo>
                  <a:cubicBezTo>
                    <a:pt x="2595" y="1298"/>
                    <a:pt x="2595" y="1292"/>
                    <a:pt x="2600" y="1276"/>
                  </a:cubicBezTo>
                  <a:cubicBezTo>
                    <a:pt x="2622" y="1282"/>
                    <a:pt x="2616" y="1313"/>
                    <a:pt x="2637" y="1313"/>
                  </a:cubicBezTo>
                  <a:cubicBezTo>
                    <a:pt x="2653" y="1313"/>
                    <a:pt x="2659" y="1308"/>
                    <a:pt x="2674" y="1303"/>
                  </a:cubicBezTo>
                  <a:cubicBezTo>
                    <a:pt x="2680" y="1298"/>
                    <a:pt x="2690" y="1292"/>
                    <a:pt x="2690" y="1282"/>
                  </a:cubicBezTo>
                  <a:cubicBezTo>
                    <a:pt x="2690" y="1261"/>
                    <a:pt x="2669" y="1271"/>
                    <a:pt x="2653" y="1261"/>
                  </a:cubicBezTo>
                  <a:cubicBezTo>
                    <a:pt x="2632" y="1245"/>
                    <a:pt x="2627" y="1224"/>
                    <a:pt x="2606" y="1224"/>
                  </a:cubicBezTo>
                  <a:cubicBezTo>
                    <a:pt x="2595" y="1224"/>
                    <a:pt x="2585" y="1229"/>
                    <a:pt x="2574" y="1229"/>
                  </a:cubicBezTo>
                  <a:cubicBezTo>
                    <a:pt x="2585" y="1213"/>
                    <a:pt x="2595" y="1203"/>
                    <a:pt x="2595" y="1187"/>
                  </a:cubicBezTo>
                  <a:cubicBezTo>
                    <a:pt x="2595" y="1160"/>
                    <a:pt x="2574" y="1160"/>
                    <a:pt x="2558" y="1139"/>
                  </a:cubicBezTo>
                  <a:cubicBezTo>
                    <a:pt x="2548" y="1129"/>
                    <a:pt x="2553" y="1113"/>
                    <a:pt x="2537" y="1102"/>
                  </a:cubicBezTo>
                  <a:cubicBezTo>
                    <a:pt x="2527" y="1086"/>
                    <a:pt x="2511" y="1097"/>
                    <a:pt x="2495" y="1086"/>
                  </a:cubicBezTo>
                  <a:cubicBezTo>
                    <a:pt x="2479" y="1081"/>
                    <a:pt x="2479" y="1065"/>
                    <a:pt x="2463" y="1065"/>
                  </a:cubicBezTo>
                  <a:cubicBezTo>
                    <a:pt x="2442" y="1065"/>
                    <a:pt x="2442" y="1081"/>
                    <a:pt x="2426" y="1092"/>
                  </a:cubicBezTo>
                  <a:cubicBezTo>
                    <a:pt x="2411" y="1102"/>
                    <a:pt x="2400" y="1118"/>
                    <a:pt x="2400" y="1139"/>
                  </a:cubicBezTo>
                  <a:close/>
                  <a:moveTo>
                    <a:pt x="2390" y="1013"/>
                  </a:moveTo>
                  <a:lnTo>
                    <a:pt x="2390" y="1013"/>
                  </a:lnTo>
                  <a:cubicBezTo>
                    <a:pt x="2395" y="1013"/>
                    <a:pt x="2395" y="1018"/>
                    <a:pt x="2395" y="1023"/>
                  </a:cubicBezTo>
                  <a:cubicBezTo>
                    <a:pt x="2395" y="1050"/>
                    <a:pt x="2395" y="1050"/>
                    <a:pt x="2395" y="1050"/>
                  </a:cubicBezTo>
                  <a:cubicBezTo>
                    <a:pt x="2395" y="1060"/>
                    <a:pt x="2411" y="1065"/>
                    <a:pt x="2411" y="1076"/>
                  </a:cubicBezTo>
                  <a:cubicBezTo>
                    <a:pt x="2411" y="1092"/>
                    <a:pt x="2390" y="1092"/>
                    <a:pt x="2384" y="1108"/>
                  </a:cubicBezTo>
                  <a:cubicBezTo>
                    <a:pt x="2379" y="1118"/>
                    <a:pt x="2379" y="1123"/>
                    <a:pt x="2374" y="1134"/>
                  </a:cubicBezTo>
                  <a:cubicBezTo>
                    <a:pt x="2358" y="1123"/>
                    <a:pt x="2347" y="1129"/>
                    <a:pt x="2332" y="1123"/>
                  </a:cubicBezTo>
                  <a:cubicBezTo>
                    <a:pt x="2337" y="1113"/>
                    <a:pt x="2347" y="1102"/>
                    <a:pt x="2358" y="1102"/>
                  </a:cubicBezTo>
                  <a:cubicBezTo>
                    <a:pt x="2368" y="1102"/>
                    <a:pt x="2368" y="1102"/>
                    <a:pt x="2374" y="1102"/>
                  </a:cubicBezTo>
                  <a:cubicBezTo>
                    <a:pt x="2379" y="1076"/>
                    <a:pt x="2379" y="1076"/>
                    <a:pt x="2379" y="1076"/>
                  </a:cubicBezTo>
                  <a:cubicBezTo>
                    <a:pt x="2374" y="1076"/>
                    <a:pt x="2374" y="1076"/>
                    <a:pt x="2368" y="1071"/>
                  </a:cubicBezTo>
                  <a:cubicBezTo>
                    <a:pt x="2374" y="1050"/>
                    <a:pt x="2390" y="1039"/>
                    <a:pt x="2390" y="1013"/>
                  </a:cubicBezTo>
                  <a:close/>
                  <a:moveTo>
                    <a:pt x="1931" y="322"/>
                  </a:moveTo>
                  <a:lnTo>
                    <a:pt x="1931" y="322"/>
                  </a:lnTo>
                  <a:cubicBezTo>
                    <a:pt x="1936" y="332"/>
                    <a:pt x="1946" y="332"/>
                    <a:pt x="1957" y="338"/>
                  </a:cubicBezTo>
                  <a:cubicBezTo>
                    <a:pt x="1973" y="343"/>
                    <a:pt x="1973" y="353"/>
                    <a:pt x="1978" y="369"/>
                  </a:cubicBezTo>
                  <a:cubicBezTo>
                    <a:pt x="1989" y="385"/>
                    <a:pt x="1999" y="390"/>
                    <a:pt x="1999" y="406"/>
                  </a:cubicBezTo>
                  <a:cubicBezTo>
                    <a:pt x="1999" y="417"/>
                    <a:pt x="1989" y="422"/>
                    <a:pt x="1989" y="433"/>
                  </a:cubicBezTo>
                  <a:cubicBezTo>
                    <a:pt x="2005" y="443"/>
                    <a:pt x="2015" y="448"/>
                    <a:pt x="2026" y="464"/>
                  </a:cubicBezTo>
                  <a:cubicBezTo>
                    <a:pt x="2041" y="480"/>
                    <a:pt x="2031" y="501"/>
                    <a:pt x="2041" y="517"/>
                  </a:cubicBezTo>
                  <a:cubicBezTo>
                    <a:pt x="2052" y="533"/>
                    <a:pt x="2068" y="527"/>
                    <a:pt x="2078" y="538"/>
                  </a:cubicBezTo>
                  <a:cubicBezTo>
                    <a:pt x="2089" y="554"/>
                    <a:pt x="2084" y="575"/>
                    <a:pt x="2105" y="575"/>
                  </a:cubicBezTo>
                  <a:cubicBezTo>
                    <a:pt x="2131" y="575"/>
                    <a:pt x="2131" y="575"/>
                    <a:pt x="2131" y="575"/>
                  </a:cubicBezTo>
                  <a:cubicBezTo>
                    <a:pt x="2126" y="554"/>
                    <a:pt x="2094" y="564"/>
                    <a:pt x="2084" y="543"/>
                  </a:cubicBezTo>
                  <a:cubicBezTo>
                    <a:pt x="2068" y="501"/>
                    <a:pt x="2052" y="480"/>
                    <a:pt x="2026" y="443"/>
                  </a:cubicBezTo>
                  <a:cubicBezTo>
                    <a:pt x="1999" y="411"/>
                    <a:pt x="1999" y="390"/>
                    <a:pt x="1989" y="359"/>
                  </a:cubicBezTo>
                  <a:cubicBezTo>
                    <a:pt x="1978" y="338"/>
                    <a:pt x="1978" y="327"/>
                    <a:pt x="1962" y="316"/>
                  </a:cubicBezTo>
                  <a:cubicBezTo>
                    <a:pt x="1952" y="311"/>
                    <a:pt x="1941" y="322"/>
                    <a:pt x="1931" y="322"/>
                  </a:cubicBezTo>
                  <a:close/>
                  <a:moveTo>
                    <a:pt x="1846" y="374"/>
                  </a:moveTo>
                  <a:lnTo>
                    <a:pt x="1846" y="374"/>
                  </a:lnTo>
                  <a:cubicBezTo>
                    <a:pt x="1846" y="380"/>
                    <a:pt x="1846" y="385"/>
                    <a:pt x="1846" y="390"/>
                  </a:cubicBezTo>
                  <a:cubicBezTo>
                    <a:pt x="1846" y="396"/>
                    <a:pt x="1846" y="401"/>
                    <a:pt x="1836" y="401"/>
                  </a:cubicBezTo>
                  <a:cubicBezTo>
                    <a:pt x="1825" y="401"/>
                    <a:pt x="1820" y="401"/>
                    <a:pt x="1809" y="396"/>
                  </a:cubicBezTo>
                  <a:cubicBezTo>
                    <a:pt x="1815" y="406"/>
                    <a:pt x="1820" y="411"/>
                    <a:pt x="1825" y="427"/>
                  </a:cubicBezTo>
                  <a:cubicBezTo>
                    <a:pt x="1836" y="422"/>
                    <a:pt x="1841" y="417"/>
                    <a:pt x="1852" y="406"/>
                  </a:cubicBezTo>
                  <a:cubicBezTo>
                    <a:pt x="1857" y="396"/>
                    <a:pt x="1867" y="396"/>
                    <a:pt x="1867" y="385"/>
                  </a:cubicBezTo>
                  <a:cubicBezTo>
                    <a:pt x="1867" y="380"/>
                    <a:pt x="1857" y="374"/>
                    <a:pt x="1846" y="374"/>
                  </a:cubicBezTo>
                  <a:close/>
                  <a:moveTo>
                    <a:pt x="1815" y="237"/>
                  </a:moveTo>
                  <a:lnTo>
                    <a:pt x="1815" y="237"/>
                  </a:lnTo>
                  <a:cubicBezTo>
                    <a:pt x="1815" y="237"/>
                    <a:pt x="1815" y="237"/>
                    <a:pt x="1815" y="243"/>
                  </a:cubicBezTo>
                  <a:cubicBezTo>
                    <a:pt x="1815" y="274"/>
                    <a:pt x="1852" y="279"/>
                    <a:pt x="1878" y="311"/>
                  </a:cubicBezTo>
                  <a:cubicBezTo>
                    <a:pt x="1878" y="316"/>
                    <a:pt x="1878" y="316"/>
                    <a:pt x="1878" y="316"/>
                  </a:cubicBezTo>
                  <a:cubicBezTo>
                    <a:pt x="1873" y="290"/>
                    <a:pt x="1857" y="279"/>
                    <a:pt x="1841" y="264"/>
                  </a:cubicBezTo>
                  <a:cubicBezTo>
                    <a:pt x="1830" y="253"/>
                    <a:pt x="1830" y="243"/>
                    <a:pt x="1815" y="237"/>
                  </a:cubicBezTo>
                  <a:close/>
                  <a:moveTo>
                    <a:pt x="1614" y="443"/>
                  </a:moveTo>
                  <a:lnTo>
                    <a:pt x="1614" y="443"/>
                  </a:lnTo>
                  <a:cubicBezTo>
                    <a:pt x="1619" y="448"/>
                    <a:pt x="1625" y="448"/>
                    <a:pt x="1630" y="448"/>
                  </a:cubicBezTo>
                  <a:cubicBezTo>
                    <a:pt x="1630" y="448"/>
                    <a:pt x="1635" y="448"/>
                    <a:pt x="1641" y="448"/>
                  </a:cubicBezTo>
                  <a:cubicBezTo>
                    <a:pt x="1635" y="454"/>
                    <a:pt x="1635" y="459"/>
                    <a:pt x="1630" y="464"/>
                  </a:cubicBezTo>
                  <a:cubicBezTo>
                    <a:pt x="1646" y="469"/>
                    <a:pt x="1651" y="475"/>
                    <a:pt x="1662" y="485"/>
                  </a:cubicBezTo>
                  <a:cubicBezTo>
                    <a:pt x="1667" y="469"/>
                    <a:pt x="1672" y="464"/>
                    <a:pt x="1678" y="448"/>
                  </a:cubicBezTo>
                  <a:cubicBezTo>
                    <a:pt x="1672" y="448"/>
                    <a:pt x="1672" y="448"/>
                    <a:pt x="1672" y="448"/>
                  </a:cubicBezTo>
                  <a:cubicBezTo>
                    <a:pt x="1662" y="448"/>
                    <a:pt x="1662" y="448"/>
                    <a:pt x="1662" y="448"/>
                  </a:cubicBezTo>
                  <a:cubicBezTo>
                    <a:pt x="1651" y="443"/>
                    <a:pt x="1662" y="427"/>
                    <a:pt x="1651" y="422"/>
                  </a:cubicBezTo>
                  <a:cubicBezTo>
                    <a:pt x="1635" y="417"/>
                    <a:pt x="1625" y="433"/>
                    <a:pt x="1614" y="443"/>
                  </a:cubicBezTo>
                  <a:close/>
                  <a:moveTo>
                    <a:pt x="1229" y="105"/>
                  </a:moveTo>
                  <a:lnTo>
                    <a:pt x="1229" y="105"/>
                  </a:lnTo>
                  <a:cubicBezTo>
                    <a:pt x="1256" y="100"/>
                    <a:pt x="1271" y="116"/>
                    <a:pt x="1303" y="116"/>
                  </a:cubicBezTo>
                  <a:cubicBezTo>
                    <a:pt x="1308" y="116"/>
                    <a:pt x="1313" y="111"/>
                    <a:pt x="1313" y="105"/>
                  </a:cubicBezTo>
                  <a:cubicBezTo>
                    <a:pt x="1313" y="100"/>
                    <a:pt x="1308" y="95"/>
                    <a:pt x="1308" y="95"/>
                  </a:cubicBezTo>
                  <a:cubicBezTo>
                    <a:pt x="1308" y="79"/>
                    <a:pt x="1324" y="79"/>
                    <a:pt x="1335" y="79"/>
                  </a:cubicBezTo>
                  <a:cubicBezTo>
                    <a:pt x="1356" y="79"/>
                    <a:pt x="1361" y="111"/>
                    <a:pt x="1387" y="111"/>
                  </a:cubicBezTo>
                  <a:cubicBezTo>
                    <a:pt x="1393" y="111"/>
                    <a:pt x="1398" y="111"/>
                    <a:pt x="1403" y="111"/>
                  </a:cubicBezTo>
                  <a:cubicBezTo>
                    <a:pt x="1414" y="111"/>
                    <a:pt x="1414" y="100"/>
                    <a:pt x="1419" y="100"/>
                  </a:cubicBezTo>
                  <a:cubicBezTo>
                    <a:pt x="1445" y="100"/>
                    <a:pt x="1456" y="116"/>
                    <a:pt x="1482" y="127"/>
                  </a:cubicBezTo>
                  <a:cubicBezTo>
                    <a:pt x="1493" y="132"/>
                    <a:pt x="1509" y="132"/>
                    <a:pt x="1514" y="142"/>
                  </a:cubicBezTo>
                  <a:cubicBezTo>
                    <a:pt x="1530" y="164"/>
                    <a:pt x="1546" y="179"/>
                    <a:pt x="1567" y="185"/>
                  </a:cubicBezTo>
                  <a:cubicBezTo>
                    <a:pt x="1567" y="190"/>
                    <a:pt x="1567" y="190"/>
                    <a:pt x="1567" y="190"/>
                  </a:cubicBezTo>
                  <a:cubicBezTo>
                    <a:pt x="1561" y="190"/>
                    <a:pt x="1561" y="195"/>
                    <a:pt x="1556" y="195"/>
                  </a:cubicBezTo>
                  <a:cubicBezTo>
                    <a:pt x="1567" y="232"/>
                    <a:pt x="1577" y="248"/>
                    <a:pt x="1577" y="290"/>
                  </a:cubicBezTo>
                  <a:cubicBezTo>
                    <a:pt x="1577" y="295"/>
                    <a:pt x="1567" y="301"/>
                    <a:pt x="1567" y="306"/>
                  </a:cubicBezTo>
                  <a:cubicBezTo>
                    <a:pt x="1577" y="311"/>
                    <a:pt x="1577" y="322"/>
                    <a:pt x="1583" y="338"/>
                  </a:cubicBezTo>
                  <a:cubicBezTo>
                    <a:pt x="1588" y="353"/>
                    <a:pt x="1598" y="359"/>
                    <a:pt x="1609" y="369"/>
                  </a:cubicBezTo>
                  <a:cubicBezTo>
                    <a:pt x="1619" y="374"/>
                    <a:pt x="1619" y="380"/>
                    <a:pt x="1630" y="380"/>
                  </a:cubicBezTo>
                  <a:cubicBezTo>
                    <a:pt x="1635" y="380"/>
                    <a:pt x="1641" y="374"/>
                    <a:pt x="1641" y="374"/>
                  </a:cubicBezTo>
                  <a:cubicBezTo>
                    <a:pt x="1646" y="380"/>
                    <a:pt x="1646" y="390"/>
                    <a:pt x="1656" y="390"/>
                  </a:cubicBezTo>
                  <a:cubicBezTo>
                    <a:pt x="1662" y="390"/>
                    <a:pt x="1667" y="380"/>
                    <a:pt x="1672" y="380"/>
                  </a:cubicBezTo>
                  <a:cubicBezTo>
                    <a:pt x="1683" y="380"/>
                    <a:pt x="1683" y="385"/>
                    <a:pt x="1688" y="390"/>
                  </a:cubicBezTo>
                  <a:cubicBezTo>
                    <a:pt x="1693" y="390"/>
                    <a:pt x="1693" y="390"/>
                    <a:pt x="1693" y="390"/>
                  </a:cubicBezTo>
                  <a:cubicBezTo>
                    <a:pt x="1693" y="374"/>
                    <a:pt x="1693" y="374"/>
                    <a:pt x="1693" y="374"/>
                  </a:cubicBezTo>
                  <a:cubicBezTo>
                    <a:pt x="1693" y="353"/>
                    <a:pt x="1683" y="348"/>
                    <a:pt x="1683" y="327"/>
                  </a:cubicBezTo>
                  <a:cubicBezTo>
                    <a:pt x="1683" y="316"/>
                    <a:pt x="1699" y="343"/>
                    <a:pt x="1704" y="348"/>
                  </a:cubicBezTo>
                  <a:cubicBezTo>
                    <a:pt x="1730" y="343"/>
                    <a:pt x="1730" y="343"/>
                    <a:pt x="1730" y="343"/>
                  </a:cubicBezTo>
                  <a:cubicBezTo>
                    <a:pt x="1746" y="348"/>
                    <a:pt x="1751" y="364"/>
                    <a:pt x="1751" y="385"/>
                  </a:cubicBezTo>
                  <a:cubicBezTo>
                    <a:pt x="1751" y="406"/>
                    <a:pt x="1730" y="411"/>
                    <a:pt x="1709" y="411"/>
                  </a:cubicBezTo>
                  <a:cubicBezTo>
                    <a:pt x="1714" y="433"/>
                    <a:pt x="1714" y="448"/>
                    <a:pt x="1735" y="459"/>
                  </a:cubicBezTo>
                  <a:cubicBezTo>
                    <a:pt x="1767" y="475"/>
                    <a:pt x="1804" y="469"/>
                    <a:pt x="1820" y="501"/>
                  </a:cubicBezTo>
                  <a:cubicBezTo>
                    <a:pt x="1825" y="496"/>
                    <a:pt x="1825" y="490"/>
                    <a:pt x="1825" y="485"/>
                  </a:cubicBezTo>
                  <a:cubicBezTo>
                    <a:pt x="1825" y="464"/>
                    <a:pt x="1825" y="464"/>
                    <a:pt x="1825" y="464"/>
                  </a:cubicBezTo>
                  <a:cubicBezTo>
                    <a:pt x="1825" y="443"/>
                    <a:pt x="1836" y="496"/>
                    <a:pt x="1836" y="501"/>
                  </a:cubicBezTo>
                  <a:cubicBezTo>
                    <a:pt x="1836" y="506"/>
                    <a:pt x="1825" y="512"/>
                    <a:pt x="1825" y="522"/>
                  </a:cubicBezTo>
                  <a:cubicBezTo>
                    <a:pt x="1825" y="527"/>
                    <a:pt x="1830" y="538"/>
                    <a:pt x="1841" y="538"/>
                  </a:cubicBezTo>
                  <a:cubicBezTo>
                    <a:pt x="1846" y="538"/>
                    <a:pt x="1846" y="522"/>
                    <a:pt x="1857" y="522"/>
                  </a:cubicBezTo>
                  <a:cubicBezTo>
                    <a:pt x="1857" y="522"/>
                    <a:pt x="1862" y="522"/>
                    <a:pt x="1862" y="527"/>
                  </a:cubicBezTo>
                  <a:cubicBezTo>
                    <a:pt x="1867" y="527"/>
                    <a:pt x="1867" y="527"/>
                    <a:pt x="1867" y="527"/>
                  </a:cubicBezTo>
                  <a:cubicBezTo>
                    <a:pt x="1873" y="522"/>
                    <a:pt x="1873" y="522"/>
                    <a:pt x="1873" y="522"/>
                  </a:cubicBezTo>
                  <a:cubicBezTo>
                    <a:pt x="1867" y="512"/>
                    <a:pt x="1857" y="506"/>
                    <a:pt x="1857" y="496"/>
                  </a:cubicBezTo>
                  <a:cubicBezTo>
                    <a:pt x="1857" y="485"/>
                    <a:pt x="1873" y="480"/>
                    <a:pt x="1883" y="480"/>
                  </a:cubicBezTo>
                  <a:cubicBezTo>
                    <a:pt x="1889" y="480"/>
                    <a:pt x="1889" y="480"/>
                    <a:pt x="1894" y="480"/>
                  </a:cubicBezTo>
                  <a:cubicBezTo>
                    <a:pt x="1894" y="490"/>
                    <a:pt x="1894" y="490"/>
                    <a:pt x="1894" y="490"/>
                  </a:cubicBezTo>
                  <a:cubicBezTo>
                    <a:pt x="1894" y="496"/>
                    <a:pt x="1889" y="501"/>
                    <a:pt x="1889" y="506"/>
                  </a:cubicBezTo>
                  <a:cubicBezTo>
                    <a:pt x="1889" y="512"/>
                    <a:pt x="1899" y="512"/>
                    <a:pt x="1899" y="512"/>
                  </a:cubicBezTo>
                  <a:cubicBezTo>
                    <a:pt x="1904" y="517"/>
                    <a:pt x="1904" y="527"/>
                    <a:pt x="1910" y="527"/>
                  </a:cubicBezTo>
                  <a:cubicBezTo>
                    <a:pt x="1920" y="527"/>
                    <a:pt x="1920" y="522"/>
                    <a:pt x="1931" y="522"/>
                  </a:cubicBezTo>
                  <a:cubicBezTo>
                    <a:pt x="1936" y="533"/>
                    <a:pt x="1941" y="538"/>
                    <a:pt x="1946" y="543"/>
                  </a:cubicBezTo>
                  <a:cubicBezTo>
                    <a:pt x="1915" y="543"/>
                    <a:pt x="1915" y="543"/>
                    <a:pt x="1915" y="543"/>
                  </a:cubicBezTo>
                  <a:cubicBezTo>
                    <a:pt x="1910" y="543"/>
                    <a:pt x="1904" y="543"/>
                    <a:pt x="1899" y="543"/>
                  </a:cubicBezTo>
                  <a:cubicBezTo>
                    <a:pt x="1889" y="543"/>
                    <a:pt x="1889" y="554"/>
                    <a:pt x="1889" y="559"/>
                  </a:cubicBezTo>
                  <a:cubicBezTo>
                    <a:pt x="1889" y="580"/>
                    <a:pt x="1915" y="580"/>
                    <a:pt x="1931" y="596"/>
                  </a:cubicBezTo>
                  <a:cubicBezTo>
                    <a:pt x="1941" y="607"/>
                    <a:pt x="1946" y="622"/>
                    <a:pt x="1962" y="622"/>
                  </a:cubicBezTo>
                  <a:cubicBezTo>
                    <a:pt x="1973" y="622"/>
                    <a:pt x="1983" y="612"/>
                    <a:pt x="1989" y="601"/>
                  </a:cubicBezTo>
                  <a:cubicBezTo>
                    <a:pt x="1994" y="622"/>
                    <a:pt x="2005" y="633"/>
                    <a:pt x="2005" y="649"/>
                  </a:cubicBezTo>
                  <a:cubicBezTo>
                    <a:pt x="2005" y="665"/>
                    <a:pt x="1994" y="675"/>
                    <a:pt x="1994" y="686"/>
                  </a:cubicBezTo>
                  <a:cubicBezTo>
                    <a:pt x="1989" y="701"/>
                    <a:pt x="1994" y="712"/>
                    <a:pt x="1983" y="723"/>
                  </a:cubicBezTo>
                  <a:cubicBezTo>
                    <a:pt x="1973" y="738"/>
                    <a:pt x="1957" y="738"/>
                    <a:pt x="1946" y="754"/>
                  </a:cubicBezTo>
                  <a:cubicBezTo>
                    <a:pt x="1941" y="744"/>
                    <a:pt x="1941" y="733"/>
                    <a:pt x="1925" y="723"/>
                  </a:cubicBezTo>
                  <a:cubicBezTo>
                    <a:pt x="1889" y="696"/>
                    <a:pt x="1862" y="680"/>
                    <a:pt x="1857" y="638"/>
                  </a:cubicBezTo>
                  <a:cubicBezTo>
                    <a:pt x="1825" y="638"/>
                    <a:pt x="1825" y="638"/>
                    <a:pt x="1825" y="638"/>
                  </a:cubicBezTo>
                  <a:cubicBezTo>
                    <a:pt x="1809" y="638"/>
                    <a:pt x="1809" y="622"/>
                    <a:pt x="1799" y="622"/>
                  </a:cubicBezTo>
                  <a:cubicBezTo>
                    <a:pt x="1804" y="633"/>
                    <a:pt x="1809" y="638"/>
                    <a:pt x="1809" y="649"/>
                  </a:cubicBezTo>
                  <a:cubicBezTo>
                    <a:pt x="1809" y="659"/>
                    <a:pt x="1794" y="654"/>
                    <a:pt x="1794" y="665"/>
                  </a:cubicBezTo>
                  <a:cubicBezTo>
                    <a:pt x="1794" y="680"/>
                    <a:pt x="1804" y="686"/>
                    <a:pt x="1809" y="696"/>
                  </a:cubicBezTo>
                  <a:cubicBezTo>
                    <a:pt x="1783" y="686"/>
                    <a:pt x="1767" y="670"/>
                    <a:pt x="1746" y="654"/>
                  </a:cubicBezTo>
                  <a:cubicBezTo>
                    <a:pt x="1725" y="644"/>
                    <a:pt x="1704" y="638"/>
                    <a:pt x="1693" y="622"/>
                  </a:cubicBezTo>
                  <a:cubicBezTo>
                    <a:pt x="1667" y="591"/>
                    <a:pt x="1656" y="564"/>
                    <a:pt x="1619" y="549"/>
                  </a:cubicBezTo>
                  <a:cubicBezTo>
                    <a:pt x="1630" y="533"/>
                    <a:pt x="1646" y="533"/>
                    <a:pt x="1662" y="522"/>
                  </a:cubicBezTo>
                  <a:cubicBezTo>
                    <a:pt x="1672" y="512"/>
                    <a:pt x="1672" y="496"/>
                    <a:pt x="1683" y="496"/>
                  </a:cubicBezTo>
                  <a:cubicBezTo>
                    <a:pt x="1688" y="496"/>
                    <a:pt x="1693" y="501"/>
                    <a:pt x="1693" y="501"/>
                  </a:cubicBezTo>
                  <a:cubicBezTo>
                    <a:pt x="1699" y="490"/>
                    <a:pt x="1704" y="490"/>
                    <a:pt x="1704" y="480"/>
                  </a:cubicBezTo>
                  <a:cubicBezTo>
                    <a:pt x="1704" y="469"/>
                    <a:pt x="1693" y="464"/>
                    <a:pt x="1693" y="459"/>
                  </a:cubicBezTo>
                  <a:cubicBezTo>
                    <a:pt x="1693" y="438"/>
                    <a:pt x="1693" y="422"/>
                    <a:pt x="1683" y="406"/>
                  </a:cubicBezTo>
                  <a:cubicBezTo>
                    <a:pt x="1672" y="401"/>
                    <a:pt x="1667" y="406"/>
                    <a:pt x="1656" y="406"/>
                  </a:cubicBezTo>
                  <a:cubicBezTo>
                    <a:pt x="1641" y="406"/>
                    <a:pt x="1635" y="401"/>
                    <a:pt x="1619" y="401"/>
                  </a:cubicBezTo>
                  <a:cubicBezTo>
                    <a:pt x="1614" y="401"/>
                    <a:pt x="1609" y="406"/>
                    <a:pt x="1604" y="411"/>
                  </a:cubicBezTo>
                  <a:cubicBezTo>
                    <a:pt x="1588" y="401"/>
                    <a:pt x="1593" y="380"/>
                    <a:pt x="1577" y="369"/>
                  </a:cubicBezTo>
                  <a:cubicBezTo>
                    <a:pt x="1561" y="374"/>
                    <a:pt x="1561" y="374"/>
                    <a:pt x="1561" y="374"/>
                  </a:cubicBezTo>
                  <a:cubicBezTo>
                    <a:pt x="1540" y="359"/>
                    <a:pt x="1535" y="338"/>
                    <a:pt x="1509" y="338"/>
                  </a:cubicBezTo>
                  <a:cubicBezTo>
                    <a:pt x="1493" y="338"/>
                    <a:pt x="1488" y="348"/>
                    <a:pt x="1482" y="364"/>
                  </a:cubicBezTo>
                  <a:cubicBezTo>
                    <a:pt x="1445" y="322"/>
                    <a:pt x="1393" y="348"/>
                    <a:pt x="1356" y="306"/>
                  </a:cubicBezTo>
                  <a:cubicBezTo>
                    <a:pt x="1377" y="290"/>
                    <a:pt x="1398" y="285"/>
                    <a:pt x="1398" y="264"/>
                  </a:cubicBezTo>
                  <a:cubicBezTo>
                    <a:pt x="1398" y="243"/>
                    <a:pt x="1377" y="237"/>
                    <a:pt x="1356" y="232"/>
                  </a:cubicBezTo>
                  <a:cubicBezTo>
                    <a:pt x="1345" y="227"/>
                    <a:pt x="1345" y="216"/>
                    <a:pt x="1335" y="216"/>
                  </a:cubicBezTo>
                  <a:cubicBezTo>
                    <a:pt x="1329" y="216"/>
                    <a:pt x="1329" y="216"/>
                    <a:pt x="1324" y="222"/>
                  </a:cubicBezTo>
                  <a:cubicBezTo>
                    <a:pt x="1324" y="227"/>
                    <a:pt x="1313" y="232"/>
                    <a:pt x="1313" y="243"/>
                  </a:cubicBezTo>
                  <a:cubicBezTo>
                    <a:pt x="1313" y="253"/>
                    <a:pt x="1324" y="253"/>
                    <a:pt x="1335" y="253"/>
                  </a:cubicBezTo>
                  <a:cubicBezTo>
                    <a:pt x="1335" y="258"/>
                    <a:pt x="1329" y="264"/>
                    <a:pt x="1329" y="269"/>
                  </a:cubicBezTo>
                  <a:cubicBezTo>
                    <a:pt x="1329" y="279"/>
                    <a:pt x="1335" y="285"/>
                    <a:pt x="1340" y="290"/>
                  </a:cubicBezTo>
                  <a:cubicBezTo>
                    <a:pt x="1335" y="295"/>
                    <a:pt x="1335" y="295"/>
                    <a:pt x="1335" y="295"/>
                  </a:cubicBezTo>
                  <a:cubicBezTo>
                    <a:pt x="1329" y="295"/>
                    <a:pt x="1324" y="301"/>
                    <a:pt x="1313" y="301"/>
                  </a:cubicBezTo>
                  <a:cubicBezTo>
                    <a:pt x="1298" y="301"/>
                    <a:pt x="1292" y="285"/>
                    <a:pt x="1277" y="279"/>
                  </a:cubicBezTo>
                  <a:cubicBezTo>
                    <a:pt x="1277" y="258"/>
                    <a:pt x="1266" y="237"/>
                    <a:pt x="1250" y="222"/>
                  </a:cubicBezTo>
                  <a:cubicBezTo>
                    <a:pt x="1266" y="222"/>
                    <a:pt x="1277" y="222"/>
                    <a:pt x="1298" y="222"/>
                  </a:cubicBezTo>
                  <a:cubicBezTo>
                    <a:pt x="1298" y="222"/>
                    <a:pt x="1303" y="216"/>
                    <a:pt x="1303" y="211"/>
                  </a:cubicBezTo>
                  <a:cubicBezTo>
                    <a:pt x="1303" y="190"/>
                    <a:pt x="1277" y="179"/>
                    <a:pt x="1256" y="164"/>
                  </a:cubicBezTo>
                  <a:cubicBezTo>
                    <a:pt x="1240" y="153"/>
                    <a:pt x="1234" y="137"/>
                    <a:pt x="1213" y="132"/>
                  </a:cubicBezTo>
                  <a:cubicBezTo>
                    <a:pt x="1203" y="142"/>
                    <a:pt x="1203" y="153"/>
                    <a:pt x="1203" y="174"/>
                  </a:cubicBezTo>
                  <a:cubicBezTo>
                    <a:pt x="1192" y="158"/>
                    <a:pt x="1192" y="153"/>
                    <a:pt x="1182" y="142"/>
                  </a:cubicBezTo>
                  <a:cubicBezTo>
                    <a:pt x="1171" y="148"/>
                    <a:pt x="1171" y="148"/>
                    <a:pt x="1171" y="148"/>
                  </a:cubicBezTo>
                  <a:cubicBezTo>
                    <a:pt x="1171" y="142"/>
                    <a:pt x="1171" y="142"/>
                    <a:pt x="1171" y="142"/>
                  </a:cubicBezTo>
                  <a:cubicBezTo>
                    <a:pt x="1171" y="137"/>
                    <a:pt x="1171" y="137"/>
                    <a:pt x="1171" y="137"/>
                  </a:cubicBezTo>
                  <a:cubicBezTo>
                    <a:pt x="1171" y="132"/>
                    <a:pt x="1166" y="132"/>
                    <a:pt x="1166" y="127"/>
                  </a:cubicBezTo>
                  <a:cubicBezTo>
                    <a:pt x="1166" y="116"/>
                    <a:pt x="1166" y="111"/>
                    <a:pt x="1171" y="100"/>
                  </a:cubicBezTo>
                  <a:cubicBezTo>
                    <a:pt x="1187" y="105"/>
                    <a:pt x="1192" y="116"/>
                    <a:pt x="1208" y="116"/>
                  </a:cubicBezTo>
                  <a:cubicBezTo>
                    <a:pt x="1219" y="116"/>
                    <a:pt x="1224" y="111"/>
                    <a:pt x="1229" y="105"/>
                  </a:cubicBezTo>
                  <a:close/>
                  <a:moveTo>
                    <a:pt x="1535" y="105"/>
                  </a:moveTo>
                  <a:lnTo>
                    <a:pt x="1535" y="105"/>
                  </a:lnTo>
                  <a:cubicBezTo>
                    <a:pt x="1530" y="105"/>
                    <a:pt x="1530" y="105"/>
                    <a:pt x="1530" y="105"/>
                  </a:cubicBezTo>
                  <a:cubicBezTo>
                    <a:pt x="1540" y="111"/>
                    <a:pt x="1546" y="121"/>
                    <a:pt x="1546" y="132"/>
                  </a:cubicBezTo>
                  <a:cubicBezTo>
                    <a:pt x="1551" y="127"/>
                    <a:pt x="1556" y="127"/>
                    <a:pt x="1556" y="121"/>
                  </a:cubicBezTo>
                  <a:cubicBezTo>
                    <a:pt x="1556" y="105"/>
                    <a:pt x="1546" y="105"/>
                    <a:pt x="1535" y="105"/>
                  </a:cubicBezTo>
                  <a:close/>
                  <a:moveTo>
                    <a:pt x="1419" y="0"/>
                  </a:moveTo>
                  <a:lnTo>
                    <a:pt x="1419" y="0"/>
                  </a:lnTo>
                  <a:cubicBezTo>
                    <a:pt x="1414" y="26"/>
                    <a:pt x="1382" y="32"/>
                    <a:pt x="1372" y="58"/>
                  </a:cubicBezTo>
                  <a:cubicBezTo>
                    <a:pt x="1377" y="58"/>
                    <a:pt x="1377" y="58"/>
                    <a:pt x="1377" y="58"/>
                  </a:cubicBezTo>
                  <a:cubicBezTo>
                    <a:pt x="1387" y="58"/>
                    <a:pt x="1387" y="53"/>
                    <a:pt x="1398" y="53"/>
                  </a:cubicBezTo>
                  <a:cubicBezTo>
                    <a:pt x="1403" y="53"/>
                    <a:pt x="1409" y="53"/>
                    <a:pt x="1414" y="53"/>
                  </a:cubicBezTo>
                  <a:cubicBezTo>
                    <a:pt x="1414" y="42"/>
                    <a:pt x="1424" y="37"/>
                    <a:pt x="1424" y="26"/>
                  </a:cubicBezTo>
                  <a:cubicBezTo>
                    <a:pt x="1430" y="26"/>
                    <a:pt x="1430" y="26"/>
                    <a:pt x="1435" y="26"/>
                  </a:cubicBezTo>
                  <a:cubicBezTo>
                    <a:pt x="1451" y="26"/>
                    <a:pt x="1451" y="47"/>
                    <a:pt x="1456" y="63"/>
                  </a:cubicBezTo>
                  <a:cubicBezTo>
                    <a:pt x="1467" y="63"/>
                    <a:pt x="1467" y="63"/>
                    <a:pt x="1467" y="63"/>
                  </a:cubicBezTo>
                  <a:lnTo>
                    <a:pt x="1467" y="58"/>
                  </a:lnTo>
                  <a:cubicBezTo>
                    <a:pt x="1467" y="42"/>
                    <a:pt x="1456" y="37"/>
                    <a:pt x="1451" y="26"/>
                  </a:cubicBezTo>
                  <a:cubicBezTo>
                    <a:pt x="1440" y="16"/>
                    <a:pt x="1435" y="0"/>
                    <a:pt x="1419" y="0"/>
                  </a:cubicBezTo>
                  <a:close/>
                  <a:moveTo>
                    <a:pt x="63" y="3185"/>
                  </a:moveTo>
                  <a:lnTo>
                    <a:pt x="63" y="3185"/>
                  </a:lnTo>
                  <a:cubicBezTo>
                    <a:pt x="69" y="3179"/>
                    <a:pt x="74" y="3179"/>
                    <a:pt x="79" y="3169"/>
                  </a:cubicBezTo>
                  <a:cubicBezTo>
                    <a:pt x="69" y="3164"/>
                    <a:pt x="69" y="3153"/>
                    <a:pt x="58" y="3153"/>
                  </a:cubicBezTo>
                  <a:cubicBezTo>
                    <a:pt x="42" y="3153"/>
                    <a:pt x="32" y="3164"/>
                    <a:pt x="16" y="3164"/>
                  </a:cubicBezTo>
                  <a:cubicBezTo>
                    <a:pt x="16" y="3169"/>
                    <a:pt x="16" y="3169"/>
                    <a:pt x="16" y="3174"/>
                  </a:cubicBezTo>
                  <a:cubicBezTo>
                    <a:pt x="0" y="3206"/>
                    <a:pt x="0" y="3206"/>
                    <a:pt x="0" y="3206"/>
                  </a:cubicBezTo>
                  <a:cubicBezTo>
                    <a:pt x="32" y="3232"/>
                    <a:pt x="63" y="3243"/>
                    <a:pt x="106" y="3248"/>
                  </a:cubicBezTo>
                  <a:cubicBezTo>
                    <a:pt x="122" y="3253"/>
                    <a:pt x="127" y="3259"/>
                    <a:pt x="143" y="3259"/>
                  </a:cubicBezTo>
                  <a:cubicBezTo>
                    <a:pt x="148" y="3259"/>
                    <a:pt x="153" y="3253"/>
                    <a:pt x="158" y="3253"/>
                  </a:cubicBezTo>
                  <a:cubicBezTo>
                    <a:pt x="174" y="3253"/>
                    <a:pt x="185" y="3269"/>
                    <a:pt x="201" y="3274"/>
                  </a:cubicBezTo>
                  <a:lnTo>
                    <a:pt x="201" y="3269"/>
                  </a:lnTo>
                  <a:cubicBezTo>
                    <a:pt x="201" y="3253"/>
                    <a:pt x="190" y="3243"/>
                    <a:pt x="174" y="3238"/>
                  </a:cubicBezTo>
                  <a:cubicBezTo>
                    <a:pt x="164" y="3232"/>
                    <a:pt x="169" y="3216"/>
                    <a:pt x="164" y="3211"/>
                  </a:cubicBezTo>
                  <a:cubicBezTo>
                    <a:pt x="148" y="3195"/>
                    <a:pt x="132" y="3211"/>
                    <a:pt x="111" y="3206"/>
                  </a:cubicBezTo>
                  <a:cubicBezTo>
                    <a:pt x="90" y="3206"/>
                    <a:pt x="79" y="3195"/>
                    <a:pt x="63" y="3185"/>
                  </a:cubicBezTo>
                  <a:close/>
                  <a:moveTo>
                    <a:pt x="296" y="3301"/>
                  </a:moveTo>
                  <a:lnTo>
                    <a:pt x="296" y="3301"/>
                  </a:lnTo>
                  <a:cubicBezTo>
                    <a:pt x="290" y="3306"/>
                    <a:pt x="290" y="3311"/>
                    <a:pt x="285" y="3311"/>
                  </a:cubicBezTo>
                  <a:cubicBezTo>
                    <a:pt x="280" y="3311"/>
                    <a:pt x="280" y="3306"/>
                    <a:pt x="269" y="3306"/>
                  </a:cubicBezTo>
                  <a:cubicBezTo>
                    <a:pt x="264" y="3306"/>
                    <a:pt x="259" y="3306"/>
                    <a:pt x="253" y="3306"/>
                  </a:cubicBezTo>
                  <a:cubicBezTo>
                    <a:pt x="248" y="3311"/>
                    <a:pt x="248" y="3311"/>
                    <a:pt x="248" y="3317"/>
                  </a:cubicBezTo>
                  <a:cubicBezTo>
                    <a:pt x="248" y="3327"/>
                    <a:pt x="259" y="3327"/>
                    <a:pt x="264" y="3327"/>
                  </a:cubicBezTo>
                  <a:cubicBezTo>
                    <a:pt x="274" y="3338"/>
                    <a:pt x="280" y="3343"/>
                    <a:pt x="290" y="3348"/>
                  </a:cubicBezTo>
                  <a:cubicBezTo>
                    <a:pt x="301" y="3353"/>
                    <a:pt x="311" y="3353"/>
                    <a:pt x="322" y="3364"/>
                  </a:cubicBezTo>
                  <a:cubicBezTo>
                    <a:pt x="327" y="3375"/>
                    <a:pt x="327" y="3385"/>
                    <a:pt x="338" y="3390"/>
                  </a:cubicBezTo>
                  <a:cubicBezTo>
                    <a:pt x="343" y="3380"/>
                    <a:pt x="359" y="3380"/>
                    <a:pt x="359" y="3369"/>
                  </a:cubicBezTo>
                  <a:cubicBezTo>
                    <a:pt x="359" y="3353"/>
                    <a:pt x="343" y="3343"/>
                    <a:pt x="343" y="3327"/>
                  </a:cubicBezTo>
                  <a:cubicBezTo>
                    <a:pt x="332" y="3332"/>
                    <a:pt x="327" y="3338"/>
                    <a:pt x="317" y="3338"/>
                  </a:cubicBezTo>
                  <a:cubicBezTo>
                    <a:pt x="311" y="3332"/>
                    <a:pt x="311" y="3327"/>
                    <a:pt x="311" y="3322"/>
                  </a:cubicBezTo>
                  <a:cubicBezTo>
                    <a:pt x="311" y="3311"/>
                    <a:pt x="306" y="3306"/>
                    <a:pt x="296" y="3301"/>
                  </a:cubicBezTo>
                  <a:close/>
                  <a:moveTo>
                    <a:pt x="375" y="3412"/>
                  </a:moveTo>
                  <a:lnTo>
                    <a:pt x="375" y="3412"/>
                  </a:lnTo>
                  <a:lnTo>
                    <a:pt x="369" y="3417"/>
                  </a:lnTo>
                  <a:cubicBezTo>
                    <a:pt x="369" y="3433"/>
                    <a:pt x="369" y="3454"/>
                    <a:pt x="385" y="3454"/>
                  </a:cubicBezTo>
                  <a:cubicBezTo>
                    <a:pt x="391" y="3454"/>
                    <a:pt x="396" y="3448"/>
                    <a:pt x="401" y="3448"/>
                  </a:cubicBezTo>
                  <a:cubicBezTo>
                    <a:pt x="401" y="3448"/>
                    <a:pt x="401" y="3448"/>
                    <a:pt x="401" y="3443"/>
                  </a:cubicBezTo>
                  <a:cubicBezTo>
                    <a:pt x="401" y="3427"/>
                    <a:pt x="391" y="3412"/>
                    <a:pt x="375" y="3412"/>
                  </a:cubicBezTo>
                  <a:close/>
                  <a:moveTo>
                    <a:pt x="406" y="2615"/>
                  </a:moveTo>
                  <a:lnTo>
                    <a:pt x="406" y="2615"/>
                  </a:lnTo>
                  <a:cubicBezTo>
                    <a:pt x="401" y="2620"/>
                    <a:pt x="396" y="2626"/>
                    <a:pt x="396" y="2631"/>
                  </a:cubicBezTo>
                  <a:cubicBezTo>
                    <a:pt x="396" y="2647"/>
                    <a:pt x="412" y="2652"/>
                    <a:pt x="433" y="2657"/>
                  </a:cubicBezTo>
                  <a:cubicBezTo>
                    <a:pt x="422" y="2636"/>
                    <a:pt x="412" y="2631"/>
                    <a:pt x="406" y="2615"/>
                  </a:cubicBezTo>
                  <a:close/>
                  <a:moveTo>
                    <a:pt x="570" y="3501"/>
                  </a:moveTo>
                  <a:lnTo>
                    <a:pt x="570" y="3501"/>
                  </a:lnTo>
                  <a:cubicBezTo>
                    <a:pt x="580" y="3501"/>
                    <a:pt x="586" y="3496"/>
                    <a:pt x="596" y="3496"/>
                  </a:cubicBezTo>
                  <a:cubicBezTo>
                    <a:pt x="596" y="3491"/>
                    <a:pt x="596" y="3491"/>
                    <a:pt x="596" y="3491"/>
                  </a:cubicBezTo>
                  <a:cubicBezTo>
                    <a:pt x="554" y="3464"/>
                    <a:pt x="522" y="3501"/>
                    <a:pt x="570" y="3501"/>
                  </a:cubicBezTo>
                  <a:close/>
                  <a:moveTo>
                    <a:pt x="586" y="3137"/>
                  </a:moveTo>
                  <a:lnTo>
                    <a:pt x="586" y="3137"/>
                  </a:lnTo>
                  <a:cubicBezTo>
                    <a:pt x="575" y="3137"/>
                    <a:pt x="575" y="3137"/>
                    <a:pt x="575" y="3137"/>
                  </a:cubicBezTo>
                  <a:cubicBezTo>
                    <a:pt x="575" y="3137"/>
                    <a:pt x="575" y="3137"/>
                    <a:pt x="575" y="3142"/>
                  </a:cubicBezTo>
                  <a:cubicBezTo>
                    <a:pt x="575" y="3153"/>
                    <a:pt x="586" y="3158"/>
                    <a:pt x="591" y="3169"/>
                  </a:cubicBezTo>
                  <a:cubicBezTo>
                    <a:pt x="591" y="3164"/>
                    <a:pt x="596" y="3158"/>
                    <a:pt x="596" y="3153"/>
                  </a:cubicBezTo>
                  <a:cubicBezTo>
                    <a:pt x="596" y="3148"/>
                    <a:pt x="591" y="3142"/>
                    <a:pt x="586" y="3137"/>
                  </a:cubicBezTo>
                  <a:close/>
                  <a:moveTo>
                    <a:pt x="575" y="3280"/>
                  </a:moveTo>
                  <a:lnTo>
                    <a:pt x="575" y="3280"/>
                  </a:lnTo>
                  <a:cubicBezTo>
                    <a:pt x="570" y="3285"/>
                    <a:pt x="570" y="3290"/>
                    <a:pt x="565" y="3295"/>
                  </a:cubicBezTo>
                  <a:cubicBezTo>
                    <a:pt x="559" y="3285"/>
                    <a:pt x="559" y="3280"/>
                    <a:pt x="554" y="3274"/>
                  </a:cubicBezTo>
                  <a:cubicBezTo>
                    <a:pt x="549" y="3285"/>
                    <a:pt x="549" y="3290"/>
                    <a:pt x="538" y="3290"/>
                  </a:cubicBezTo>
                  <a:cubicBezTo>
                    <a:pt x="538" y="3295"/>
                    <a:pt x="533" y="3295"/>
                    <a:pt x="533" y="3295"/>
                  </a:cubicBezTo>
                  <a:cubicBezTo>
                    <a:pt x="533" y="3311"/>
                    <a:pt x="549" y="3322"/>
                    <a:pt x="554" y="3338"/>
                  </a:cubicBezTo>
                  <a:cubicBezTo>
                    <a:pt x="559" y="3338"/>
                    <a:pt x="559" y="3338"/>
                    <a:pt x="559" y="3338"/>
                  </a:cubicBezTo>
                  <a:cubicBezTo>
                    <a:pt x="559" y="3338"/>
                    <a:pt x="559" y="3338"/>
                    <a:pt x="559" y="3332"/>
                  </a:cubicBezTo>
                  <a:cubicBezTo>
                    <a:pt x="559" y="3327"/>
                    <a:pt x="559" y="3327"/>
                    <a:pt x="559" y="3322"/>
                  </a:cubicBezTo>
                  <a:cubicBezTo>
                    <a:pt x="559" y="3311"/>
                    <a:pt x="570" y="3311"/>
                    <a:pt x="575" y="3311"/>
                  </a:cubicBezTo>
                  <a:cubicBezTo>
                    <a:pt x="575" y="3301"/>
                    <a:pt x="580" y="3290"/>
                    <a:pt x="575" y="3280"/>
                  </a:cubicBezTo>
                  <a:close/>
                  <a:moveTo>
                    <a:pt x="665" y="3475"/>
                  </a:moveTo>
                  <a:lnTo>
                    <a:pt x="665" y="3475"/>
                  </a:lnTo>
                  <a:cubicBezTo>
                    <a:pt x="654" y="3480"/>
                    <a:pt x="649" y="3491"/>
                    <a:pt x="638" y="3496"/>
                  </a:cubicBezTo>
                  <a:cubicBezTo>
                    <a:pt x="633" y="3491"/>
                    <a:pt x="633" y="3485"/>
                    <a:pt x="628" y="3480"/>
                  </a:cubicBezTo>
                  <a:cubicBezTo>
                    <a:pt x="623" y="3485"/>
                    <a:pt x="623" y="3485"/>
                    <a:pt x="612" y="3491"/>
                  </a:cubicBezTo>
                  <a:cubicBezTo>
                    <a:pt x="628" y="3501"/>
                    <a:pt x="628" y="3506"/>
                    <a:pt x="644" y="3517"/>
                  </a:cubicBezTo>
                  <a:cubicBezTo>
                    <a:pt x="654" y="3506"/>
                    <a:pt x="665" y="3512"/>
                    <a:pt x="675" y="3506"/>
                  </a:cubicBezTo>
                  <a:cubicBezTo>
                    <a:pt x="670" y="3496"/>
                    <a:pt x="670" y="3485"/>
                    <a:pt x="665" y="3475"/>
                  </a:cubicBezTo>
                  <a:close/>
                  <a:moveTo>
                    <a:pt x="776" y="3549"/>
                  </a:moveTo>
                  <a:lnTo>
                    <a:pt x="776" y="3549"/>
                  </a:lnTo>
                  <a:cubicBezTo>
                    <a:pt x="760" y="3549"/>
                    <a:pt x="754" y="3543"/>
                    <a:pt x="744" y="3538"/>
                  </a:cubicBezTo>
                  <a:cubicBezTo>
                    <a:pt x="749" y="3559"/>
                    <a:pt x="770" y="3564"/>
                    <a:pt x="791" y="3564"/>
                  </a:cubicBezTo>
                  <a:cubicBezTo>
                    <a:pt x="802" y="3564"/>
                    <a:pt x="802" y="3564"/>
                    <a:pt x="802" y="3564"/>
                  </a:cubicBezTo>
                  <a:cubicBezTo>
                    <a:pt x="802" y="3543"/>
                    <a:pt x="802" y="3543"/>
                    <a:pt x="802" y="3543"/>
                  </a:cubicBezTo>
                  <a:cubicBezTo>
                    <a:pt x="791" y="3543"/>
                    <a:pt x="786" y="3549"/>
                    <a:pt x="776" y="3549"/>
                  </a:cubicBezTo>
                  <a:close/>
                  <a:moveTo>
                    <a:pt x="881" y="3343"/>
                  </a:moveTo>
                  <a:lnTo>
                    <a:pt x="881" y="3343"/>
                  </a:lnTo>
                  <a:cubicBezTo>
                    <a:pt x="876" y="3353"/>
                    <a:pt x="876" y="3359"/>
                    <a:pt x="870" y="3359"/>
                  </a:cubicBezTo>
                  <a:cubicBezTo>
                    <a:pt x="865" y="3353"/>
                    <a:pt x="860" y="3343"/>
                    <a:pt x="855" y="3343"/>
                  </a:cubicBezTo>
                  <a:cubicBezTo>
                    <a:pt x="844" y="3343"/>
                    <a:pt x="844" y="3343"/>
                    <a:pt x="844" y="3343"/>
                  </a:cubicBezTo>
                  <a:cubicBezTo>
                    <a:pt x="844" y="3353"/>
                    <a:pt x="855" y="3359"/>
                    <a:pt x="855" y="3369"/>
                  </a:cubicBezTo>
                  <a:cubicBezTo>
                    <a:pt x="855" y="3375"/>
                    <a:pt x="844" y="3375"/>
                    <a:pt x="839" y="3375"/>
                  </a:cubicBezTo>
                  <a:cubicBezTo>
                    <a:pt x="828" y="3380"/>
                    <a:pt x="823" y="3385"/>
                    <a:pt x="813" y="3396"/>
                  </a:cubicBezTo>
                  <a:cubicBezTo>
                    <a:pt x="813" y="3401"/>
                    <a:pt x="813" y="3401"/>
                    <a:pt x="813" y="3401"/>
                  </a:cubicBezTo>
                  <a:cubicBezTo>
                    <a:pt x="834" y="3396"/>
                    <a:pt x="844" y="3380"/>
                    <a:pt x="860" y="3380"/>
                  </a:cubicBezTo>
                  <a:cubicBezTo>
                    <a:pt x="881" y="3380"/>
                    <a:pt x="892" y="3385"/>
                    <a:pt x="907" y="3385"/>
                  </a:cubicBezTo>
                  <a:cubicBezTo>
                    <a:pt x="918" y="3385"/>
                    <a:pt x="918" y="3375"/>
                    <a:pt x="923" y="3369"/>
                  </a:cubicBezTo>
                  <a:cubicBezTo>
                    <a:pt x="923" y="3364"/>
                    <a:pt x="923" y="3364"/>
                    <a:pt x="923" y="3364"/>
                  </a:cubicBezTo>
                  <a:cubicBezTo>
                    <a:pt x="907" y="3369"/>
                    <a:pt x="907" y="3369"/>
                    <a:pt x="907" y="3369"/>
                  </a:cubicBezTo>
                  <a:cubicBezTo>
                    <a:pt x="897" y="3364"/>
                    <a:pt x="892" y="3353"/>
                    <a:pt x="881" y="3343"/>
                  </a:cubicBezTo>
                  <a:close/>
                  <a:moveTo>
                    <a:pt x="944" y="3353"/>
                  </a:moveTo>
                  <a:lnTo>
                    <a:pt x="944" y="3353"/>
                  </a:lnTo>
                  <a:cubicBezTo>
                    <a:pt x="944" y="3364"/>
                    <a:pt x="955" y="3359"/>
                    <a:pt x="960" y="3364"/>
                  </a:cubicBezTo>
                  <a:cubicBezTo>
                    <a:pt x="965" y="3364"/>
                    <a:pt x="971" y="3375"/>
                    <a:pt x="976" y="3375"/>
                  </a:cubicBezTo>
                  <a:cubicBezTo>
                    <a:pt x="987" y="3375"/>
                    <a:pt x="987" y="3359"/>
                    <a:pt x="992" y="3353"/>
                  </a:cubicBezTo>
                  <a:cubicBezTo>
                    <a:pt x="987" y="3348"/>
                    <a:pt x="987" y="3348"/>
                    <a:pt x="987" y="3348"/>
                  </a:cubicBezTo>
                  <a:cubicBezTo>
                    <a:pt x="976" y="3353"/>
                    <a:pt x="976" y="3353"/>
                    <a:pt x="976" y="3353"/>
                  </a:cubicBezTo>
                  <a:cubicBezTo>
                    <a:pt x="965" y="3348"/>
                    <a:pt x="944" y="3343"/>
                    <a:pt x="944" y="3353"/>
                  </a:cubicBezTo>
                  <a:close/>
                  <a:moveTo>
                    <a:pt x="1013" y="3338"/>
                  </a:moveTo>
                  <a:lnTo>
                    <a:pt x="1013" y="3338"/>
                  </a:lnTo>
                  <a:cubicBezTo>
                    <a:pt x="1018" y="3338"/>
                    <a:pt x="1018" y="3338"/>
                    <a:pt x="1018" y="3338"/>
                  </a:cubicBezTo>
                  <a:cubicBezTo>
                    <a:pt x="1034" y="3338"/>
                    <a:pt x="1039" y="3332"/>
                    <a:pt x="1050" y="3322"/>
                  </a:cubicBezTo>
                  <a:cubicBezTo>
                    <a:pt x="1045" y="3322"/>
                    <a:pt x="1045" y="3322"/>
                    <a:pt x="1045" y="3322"/>
                  </a:cubicBezTo>
                  <a:cubicBezTo>
                    <a:pt x="1013" y="3338"/>
                    <a:pt x="1013" y="3338"/>
                    <a:pt x="1013" y="3338"/>
                  </a:cubicBezTo>
                  <a:close/>
                  <a:moveTo>
                    <a:pt x="1024" y="3427"/>
                  </a:moveTo>
                  <a:lnTo>
                    <a:pt x="1024" y="3427"/>
                  </a:lnTo>
                  <a:cubicBezTo>
                    <a:pt x="1008" y="3448"/>
                    <a:pt x="976" y="3448"/>
                    <a:pt x="976" y="3475"/>
                  </a:cubicBezTo>
                  <a:cubicBezTo>
                    <a:pt x="976" y="3485"/>
                    <a:pt x="981" y="3496"/>
                    <a:pt x="992" y="3506"/>
                  </a:cubicBezTo>
                  <a:cubicBezTo>
                    <a:pt x="1002" y="3512"/>
                    <a:pt x="1008" y="3517"/>
                    <a:pt x="1024" y="3517"/>
                  </a:cubicBezTo>
                  <a:cubicBezTo>
                    <a:pt x="1029" y="3517"/>
                    <a:pt x="1034" y="3517"/>
                    <a:pt x="1039" y="3517"/>
                  </a:cubicBezTo>
                  <a:cubicBezTo>
                    <a:pt x="1045" y="3512"/>
                    <a:pt x="1045" y="3512"/>
                    <a:pt x="1045" y="3512"/>
                  </a:cubicBezTo>
                  <a:cubicBezTo>
                    <a:pt x="1029" y="3512"/>
                    <a:pt x="1029" y="3496"/>
                    <a:pt x="1013" y="3491"/>
                  </a:cubicBezTo>
                  <a:cubicBezTo>
                    <a:pt x="1013" y="3496"/>
                    <a:pt x="1013" y="3501"/>
                    <a:pt x="1013" y="3506"/>
                  </a:cubicBezTo>
                  <a:cubicBezTo>
                    <a:pt x="1013" y="3506"/>
                    <a:pt x="1013" y="3506"/>
                    <a:pt x="1008" y="3506"/>
                  </a:cubicBezTo>
                  <a:cubicBezTo>
                    <a:pt x="992" y="3496"/>
                    <a:pt x="987" y="3491"/>
                    <a:pt x="987" y="3475"/>
                  </a:cubicBezTo>
                  <a:cubicBezTo>
                    <a:pt x="987" y="3470"/>
                    <a:pt x="997" y="3470"/>
                    <a:pt x="1002" y="3464"/>
                  </a:cubicBezTo>
                  <a:cubicBezTo>
                    <a:pt x="1013" y="3459"/>
                    <a:pt x="1018" y="3454"/>
                    <a:pt x="1029" y="3443"/>
                  </a:cubicBezTo>
                  <a:cubicBezTo>
                    <a:pt x="1024" y="3427"/>
                    <a:pt x="1024" y="3427"/>
                    <a:pt x="1024" y="3427"/>
                  </a:cubicBezTo>
                  <a:close/>
                  <a:moveTo>
                    <a:pt x="1071" y="3649"/>
                  </a:moveTo>
                  <a:lnTo>
                    <a:pt x="1071" y="3649"/>
                  </a:lnTo>
                  <a:cubicBezTo>
                    <a:pt x="1050" y="3659"/>
                    <a:pt x="1045" y="3675"/>
                    <a:pt x="1034" y="3691"/>
                  </a:cubicBezTo>
                  <a:cubicBezTo>
                    <a:pt x="971" y="3654"/>
                    <a:pt x="960" y="3575"/>
                    <a:pt x="881" y="3575"/>
                  </a:cubicBezTo>
                  <a:cubicBezTo>
                    <a:pt x="876" y="3575"/>
                    <a:pt x="876" y="3575"/>
                    <a:pt x="876" y="3575"/>
                  </a:cubicBezTo>
                  <a:cubicBezTo>
                    <a:pt x="886" y="3591"/>
                    <a:pt x="892" y="3607"/>
                    <a:pt x="907" y="3617"/>
                  </a:cubicBezTo>
                  <a:cubicBezTo>
                    <a:pt x="928" y="3628"/>
                    <a:pt x="939" y="3623"/>
                    <a:pt x="955" y="3638"/>
                  </a:cubicBezTo>
                  <a:cubicBezTo>
                    <a:pt x="992" y="3665"/>
                    <a:pt x="997" y="3696"/>
                    <a:pt x="1034" y="3717"/>
                  </a:cubicBezTo>
                  <a:cubicBezTo>
                    <a:pt x="1050" y="3702"/>
                    <a:pt x="1055" y="3686"/>
                    <a:pt x="1066" y="3665"/>
                  </a:cubicBezTo>
                  <a:cubicBezTo>
                    <a:pt x="1081" y="3675"/>
                    <a:pt x="1081" y="3686"/>
                    <a:pt x="1081" y="3702"/>
                  </a:cubicBezTo>
                  <a:cubicBezTo>
                    <a:pt x="1081" y="3712"/>
                    <a:pt x="1071" y="3712"/>
                    <a:pt x="1060" y="3717"/>
                  </a:cubicBezTo>
                  <a:cubicBezTo>
                    <a:pt x="1045" y="3717"/>
                    <a:pt x="1103" y="3738"/>
                    <a:pt x="1113" y="3744"/>
                  </a:cubicBezTo>
                  <a:cubicBezTo>
                    <a:pt x="1118" y="3733"/>
                    <a:pt x="1118" y="3728"/>
                    <a:pt x="1118" y="3712"/>
                  </a:cubicBezTo>
                  <a:cubicBezTo>
                    <a:pt x="1118" y="3686"/>
                    <a:pt x="1097" y="3665"/>
                    <a:pt x="1071" y="3649"/>
                  </a:cubicBezTo>
                  <a:close/>
                  <a:moveTo>
                    <a:pt x="1319" y="3295"/>
                  </a:moveTo>
                  <a:lnTo>
                    <a:pt x="1319" y="3295"/>
                  </a:lnTo>
                  <a:cubicBezTo>
                    <a:pt x="1319" y="3295"/>
                    <a:pt x="1324" y="3295"/>
                    <a:pt x="1324" y="3301"/>
                  </a:cubicBezTo>
                  <a:cubicBezTo>
                    <a:pt x="1329" y="3301"/>
                    <a:pt x="1329" y="3301"/>
                    <a:pt x="1329" y="3301"/>
                  </a:cubicBezTo>
                  <a:cubicBezTo>
                    <a:pt x="1340" y="3280"/>
                    <a:pt x="1361" y="3280"/>
                    <a:pt x="1366" y="3259"/>
                  </a:cubicBezTo>
                  <a:cubicBezTo>
                    <a:pt x="1345" y="3259"/>
                    <a:pt x="1319" y="3269"/>
                    <a:pt x="1319" y="3295"/>
                  </a:cubicBezTo>
                  <a:close/>
                  <a:moveTo>
                    <a:pt x="1298" y="3216"/>
                  </a:moveTo>
                  <a:lnTo>
                    <a:pt x="1298" y="3216"/>
                  </a:lnTo>
                  <a:cubicBezTo>
                    <a:pt x="1287" y="3222"/>
                    <a:pt x="1277" y="3227"/>
                    <a:pt x="1266" y="3238"/>
                  </a:cubicBezTo>
                  <a:cubicBezTo>
                    <a:pt x="1271" y="3243"/>
                    <a:pt x="1277" y="3248"/>
                    <a:pt x="1282" y="3248"/>
                  </a:cubicBezTo>
                  <a:cubicBezTo>
                    <a:pt x="1287" y="3248"/>
                    <a:pt x="1292" y="3238"/>
                    <a:pt x="1303" y="3238"/>
                  </a:cubicBezTo>
                  <a:cubicBezTo>
                    <a:pt x="1298" y="3227"/>
                    <a:pt x="1298" y="3222"/>
                    <a:pt x="1298" y="3216"/>
                  </a:cubicBezTo>
                  <a:close/>
                  <a:moveTo>
                    <a:pt x="1910" y="3638"/>
                  </a:moveTo>
                  <a:lnTo>
                    <a:pt x="1910" y="3638"/>
                  </a:lnTo>
                  <a:cubicBezTo>
                    <a:pt x="1904" y="3638"/>
                    <a:pt x="1904" y="3638"/>
                    <a:pt x="1894" y="3638"/>
                  </a:cubicBezTo>
                  <a:cubicBezTo>
                    <a:pt x="1899" y="3649"/>
                    <a:pt x="1899" y="3659"/>
                    <a:pt x="1899" y="3675"/>
                  </a:cubicBezTo>
                  <a:cubicBezTo>
                    <a:pt x="1910" y="3665"/>
                    <a:pt x="1915" y="3659"/>
                    <a:pt x="1925" y="3654"/>
                  </a:cubicBezTo>
                  <a:cubicBezTo>
                    <a:pt x="1920" y="3649"/>
                    <a:pt x="1915" y="3644"/>
                    <a:pt x="1910" y="3638"/>
                  </a:cubicBezTo>
                  <a:close/>
                  <a:moveTo>
                    <a:pt x="3571" y="1940"/>
                  </a:moveTo>
                  <a:lnTo>
                    <a:pt x="3571" y="1940"/>
                  </a:lnTo>
                  <a:cubicBezTo>
                    <a:pt x="3566" y="1951"/>
                    <a:pt x="3566" y="1956"/>
                    <a:pt x="3561" y="1966"/>
                  </a:cubicBezTo>
                  <a:cubicBezTo>
                    <a:pt x="3555" y="1972"/>
                    <a:pt x="3550" y="1972"/>
                    <a:pt x="3545" y="1977"/>
                  </a:cubicBezTo>
                  <a:cubicBezTo>
                    <a:pt x="3539" y="1982"/>
                    <a:pt x="3539" y="1987"/>
                    <a:pt x="3534" y="1998"/>
                  </a:cubicBezTo>
                  <a:cubicBezTo>
                    <a:pt x="3529" y="2019"/>
                    <a:pt x="3518" y="2035"/>
                    <a:pt x="3497" y="2040"/>
                  </a:cubicBezTo>
                  <a:cubicBezTo>
                    <a:pt x="3492" y="2040"/>
                    <a:pt x="3487" y="2040"/>
                    <a:pt x="3481" y="2040"/>
                  </a:cubicBezTo>
                  <a:cubicBezTo>
                    <a:pt x="3471" y="2040"/>
                    <a:pt x="3466" y="2040"/>
                    <a:pt x="3455" y="2045"/>
                  </a:cubicBezTo>
                  <a:cubicBezTo>
                    <a:pt x="3423" y="2051"/>
                    <a:pt x="3408" y="2056"/>
                    <a:pt x="3376" y="2056"/>
                  </a:cubicBezTo>
                  <a:cubicBezTo>
                    <a:pt x="3355" y="2056"/>
                    <a:pt x="3339" y="2045"/>
                    <a:pt x="3323" y="2035"/>
                  </a:cubicBezTo>
                  <a:cubicBezTo>
                    <a:pt x="3307" y="2024"/>
                    <a:pt x="3302" y="2014"/>
                    <a:pt x="3286" y="2014"/>
                  </a:cubicBezTo>
                  <a:lnTo>
                    <a:pt x="3281" y="2019"/>
                  </a:lnTo>
                  <a:cubicBezTo>
                    <a:pt x="3281" y="2024"/>
                    <a:pt x="3281" y="2024"/>
                    <a:pt x="3281" y="2030"/>
                  </a:cubicBezTo>
                  <a:cubicBezTo>
                    <a:pt x="3281" y="2093"/>
                    <a:pt x="3281" y="2093"/>
                    <a:pt x="3281" y="2093"/>
                  </a:cubicBezTo>
                  <a:cubicBezTo>
                    <a:pt x="3281" y="2098"/>
                    <a:pt x="3286" y="2103"/>
                    <a:pt x="3286" y="2109"/>
                  </a:cubicBezTo>
                  <a:cubicBezTo>
                    <a:pt x="3286" y="2119"/>
                    <a:pt x="3281" y="2125"/>
                    <a:pt x="3276" y="2130"/>
                  </a:cubicBezTo>
                  <a:cubicBezTo>
                    <a:pt x="3270" y="2140"/>
                    <a:pt x="3260" y="2140"/>
                    <a:pt x="3255" y="2151"/>
                  </a:cubicBezTo>
                  <a:cubicBezTo>
                    <a:pt x="3244" y="2162"/>
                    <a:pt x="3239" y="2172"/>
                    <a:pt x="3239" y="2188"/>
                  </a:cubicBezTo>
                  <a:cubicBezTo>
                    <a:pt x="3239" y="2193"/>
                    <a:pt x="3239" y="2198"/>
                    <a:pt x="3244" y="2209"/>
                  </a:cubicBezTo>
                  <a:cubicBezTo>
                    <a:pt x="3244" y="2214"/>
                    <a:pt x="3244" y="2219"/>
                    <a:pt x="3244" y="2225"/>
                  </a:cubicBezTo>
                  <a:cubicBezTo>
                    <a:pt x="3249" y="2225"/>
                    <a:pt x="3249" y="2225"/>
                    <a:pt x="3255" y="2225"/>
                  </a:cubicBezTo>
                  <a:cubicBezTo>
                    <a:pt x="3265" y="2225"/>
                    <a:pt x="3270" y="2225"/>
                    <a:pt x="3281" y="2230"/>
                  </a:cubicBezTo>
                  <a:cubicBezTo>
                    <a:pt x="3297" y="2235"/>
                    <a:pt x="3307" y="2230"/>
                    <a:pt x="3323" y="2235"/>
                  </a:cubicBezTo>
                  <a:cubicBezTo>
                    <a:pt x="3334" y="2235"/>
                    <a:pt x="3339" y="2235"/>
                    <a:pt x="3355" y="2241"/>
                  </a:cubicBezTo>
                  <a:cubicBezTo>
                    <a:pt x="3360" y="2241"/>
                    <a:pt x="3365" y="2241"/>
                    <a:pt x="3371" y="2241"/>
                  </a:cubicBezTo>
                  <a:cubicBezTo>
                    <a:pt x="3371" y="2246"/>
                    <a:pt x="3381" y="2241"/>
                    <a:pt x="3381" y="2246"/>
                  </a:cubicBezTo>
                  <a:cubicBezTo>
                    <a:pt x="3381" y="2251"/>
                    <a:pt x="3376" y="2256"/>
                    <a:pt x="3376" y="2256"/>
                  </a:cubicBezTo>
                  <a:cubicBezTo>
                    <a:pt x="3365" y="2272"/>
                    <a:pt x="3360" y="2277"/>
                    <a:pt x="3350" y="2288"/>
                  </a:cubicBezTo>
                  <a:cubicBezTo>
                    <a:pt x="3339" y="2299"/>
                    <a:pt x="3334" y="2304"/>
                    <a:pt x="3323" y="2314"/>
                  </a:cubicBezTo>
                  <a:cubicBezTo>
                    <a:pt x="3318" y="2320"/>
                    <a:pt x="3318" y="2320"/>
                    <a:pt x="3313" y="2325"/>
                  </a:cubicBezTo>
                  <a:cubicBezTo>
                    <a:pt x="3307" y="2330"/>
                    <a:pt x="3307" y="2336"/>
                    <a:pt x="3302" y="2341"/>
                  </a:cubicBezTo>
                  <a:cubicBezTo>
                    <a:pt x="3292" y="2346"/>
                    <a:pt x="3286" y="2351"/>
                    <a:pt x="3276" y="2351"/>
                  </a:cubicBezTo>
                  <a:cubicBezTo>
                    <a:pt x="3270" y="2351"/>
                    <a:pt x="3265" y="2357"/>
                    <a:pt x="3255" y="2362"/>
                  </a:cubicBezTo>
                  <a:cubicBezTo>
                    <a:pt x="3255" y="2362"/>
                    <a:pt x="3249" y="2367"/>
                    <a:pt x="3249" y="2373"/>
                  </a:cubicBezTo>
                  <a:cubicBezTo>
                    <a:pt x="3249" y="2373"/>
                    <a:pt x="3249" y="2378"/>
                    <a:pt x="3249" y="2383"/>
                  </a:cubicBezTo>
                  <a:cubicBezTo>
                    <a:pt x="3249" y="2399"/>
                    <a:pt x="3255" y="2409"/>
                    <a:pt x="3255" y="2425"/>
                  </a:cubicBezTo>
                  <a:cubicBezTo>
                    <a:pt x="3255" y="2436"/>
                    <a:pt x="3249" y="2446"/>
                    <a:pt x="3249" y="2457"/>
                  </a:cubicBezTo>
                  <a:cubicBezTo>
                    <a:pt x="3244" y="2467"/>
                    <a:pt x="3244" y="2473"/>
                    <a:pt x="3239" y="2488"/>
                  </a:cubicBezTo>
                  <a:cubicBezTo>
                    <a:pt x="3233" y="2504"/>
                    <a:pt x="3233" y="2515"/>
                    <a:pt x="3228" y="2531"/>
                  </a:cubicBezTo>
                  <a:cubicBezTo>
                    <a:pt x="3228" y="2536"/>
                    <a:pt x="3228" y="2536"/>
                    <a:pt x="3223" y="2541"/>
                  </a:cubicBezTo>
                  <a:cubicBezTo>
                    <a:pt x="3218" y="2552"/>
                    <a:pt x="3202" y="2547"/>
                    <a:pt x="3197" y="2557"/>
                  </a:cubicBezTo>
                  <a:cubicBezTo>
                    <a:pt x="3191" y="2568"/>
                    <a:pt x="3191" y="2573"/>
                    <a:pt x="3186" y="2583"/>
                  </a:cubicBezTo>
                  <a:cubicBezTo>
                    <a:pt x="3181" y="2599"/>
                    <a:pt x="3176" y="2605"/>
                    <a:pt x="3170" y="2620"/>
                  </a:cubicBezTo>
                  <a:cubicBezTo>
                    <a:pt x="3170" y="2626"/>
                    <a:pt x="3170" y="2631"/>
                    <a:pt x="3165" y="2636"/>
                  </a:cubicBezTo>
                  <a:cubicBezTo>
                    <a:pt x="3160" y="2641"/>
                    <a:pt x="3149" y="2641"/>
                    <a:pt x="3139" y="2647"/>
                  </a:cubicBezTo>
                  <a:cubicBezTo>
                    <a:pt x="3133" y="2647"/>
                    <a:pt x="3133" y="2652"/>
                    <a:pt x="3123" y="2657"/>
                  </a:cubicBezTo>
                  <a:cubicBezTo>
                    <a:pt x="3107" y="2662"/>
                    <a:pt x="3096" y="2657"/>
                    <a:pt x="3081" y="2662"/>
                  </a:cubicBezTo>
                  <a:cubicBezTo>
                    <a:pt x="3070" y="2662"/>
                    <a:pt x="3070" y="2668"/>
                    <a:pt x="3065" y="2668"/>
                  </a:cubicBezTo>
                  <a:cubicBezTo>
                    <a:pt x="3059" y="2673"/>
                    <a:pt x="3054" y="2673"/>
                    <a:pt x="3049" y="2673"/>
                  </a:cubicBezTo>
                  <a:cubicBezTo>
                    <a:pt x="3044" y="2678"/>
                    <a:pt x="3044" y="2684"/>
                    <a:pt x="3038" y="2689"/>
                  </a:cubicBezTo>
                  <a:cubicBezTo>
                    <a:pt x="3033" y="2699"/>
                    <a:pt x="3028" y="2705"/>
                    <a:pt x="3022" y="2710"/>
                  </a:cubicBezTo>
                  <a:cubicBezTo>
                    <a:pt x="3012" y="2731"/>
                    <a:pt x="3001" y="2736"/>
                    <a:pt x="2991" y="2758"/>
                  </a:cubicBezTo>
                  <a:cubicBezTo>
                    <a:pt x="2980" y="2773"/>
                    <a:pt x="2980" y="2784"/>
                    <a:pt x="2970" y="2805"/>
                  </a:cubicBezTo>
                  <a:cubicBezTo>
                    <a:pt x="2965" y="2810"/>
                    <a:pt x="2959" y="2816"/>
                    <a:pt x="2954" y="2821"/>
                  </a:cubicBezTo>
                  <a:cubicBezTo>
                    <a:pt x="2949" y="2831"/>
                    <a:pt x="2938" y="2842"/>
                    <a:pt x="2928" y="2842"/>
                  </a:cubicBezTo>
                  <a:cubicBezTo>
                    <a:pt x="2912" y="2842"/>
                    <a:pt x="2901" y="2831"/>
                    <a:pt x="2891" y="2821"/>
                  </a:cubicBezTo>
                  <a:cubicBezTo>
                    <a:pt x="2885" y="2816"/>
                    <a:pt x="2885" y="2810"/>
                    <a:pt x="2880" y="2810"/>
                  </a:cubicBezTo>
                  <a:cubicBezTo>
                    <a:pt x="2875" y="2810"/>
                    <a:pt x="2870" y="2816"/>
                    <a:pt x="2870" y="2816"/>
                  </a:cubicBezTo>
                  <a:cubicBezTo>
                    <a:pt x="2864" y="2821"/>
                    <a:pt x="2859" y="2826"/>
                    <a:pt x="2859" y="2831"/>
                  </a:cubicBezTo>
                  <a:cubicBezTo>
                    <a:pt x="2854" y="2842"/>
                    <a:pt x="2854" y="2852"/>
                    <a:pt x="2843" y="2863"/>
                  </a:cubicBezTo>
                  <a:cubicBezTo>
                    <a:pt x="2827" y="2858"/>
                    <a:pt x="2827" y="2837"/>
                    <a:pt x="2822" y="2816"/>
                  </a:cubicBezTo>
                  <a:cubicBezTo>
                    <a:pt x="2822" y="2810"/>
                    <a:pt x="2827" y="2805"/>
                    <a:pt x="2827" y="2800"/>
                  </a:cubicBezTo>
                  <a:cubicBezTo>
                    <a:pt x="2827" y="2784"/>
                    <a:pt x="2827" y="2784"/>
                    <a:pt x="2827" y="2784"/>
                  </a:cubicBezTo>
                  <a:cubicBezTo>
                    <a:pt x="2790" y="2784"/>
                    <a:pt x="2790" y="2784"/>
                    <a:pt x="2790" y="2784"/>
                  </a:cubicBezTo>
                  <a:cubicBezTo>
                    <a:pt x="2780" y="2784"/>
                    <a:pt x="2769" y="2779"/>
                    <a:pt x="2759" y="2773"/>
                  </a:cubicBezTo>
                  <a:cubicBezTo>
                    <a:pt x="2748" y="2773"/>
                    <a:pt x="2738" y="2768"/>
                    <a:pt x="2732" y="2758"/>
                  </a:cubicBezTo>
                  <a:cubicBezTo>
                    <a:pt x="2732" y="2742"/>
                    <a:pt x="2727" y="2736"/>
                    <a:pt x="2722" y="2726"/>
                  </a:cubicBezTo>
                  <a:cubicBezTo>
                    <a:pt x="2722" y="2715"/>
                    <a:pt x="2722" y="2710"/>
                    <a:pt x="2717" y="2705"/>
                  </a:cubicBezTo>
                  <a:cubicBezTo>
                    <a:pt x="2717" y="2699"/>
                    <a:pt x="2711" y="2694"/>
                    <a:pt x="2706" y="2694"/>
                  </a:cubicBezTo>
                  <a:cubicBezTo>
                    <a:pt x="2696" y="2694"/>
                    <a:pt x="2696" y="2705"/>
                    <a:pt x="2685" y="2710"/>
                  </a:cubicBezTo>
                  <a:cubicBezTo>
                    <a:pt x="2674" y="2710"/>
                    <a:pt x="2664" y="2710"/>
                    <a:pt x="2659" y="2715"/>
                  </a:cubicBezTo>
                  <a:cubicBezTo>
                    <a:pt x="2653" y="2715"/>
                    <a:pt x="2653" y="2721"/>
                    <a:pt x="2653" y="2726"/>
                  </a:cubicBezTo>
                  <a:cubicBezTo>
                    <a:pt x="2648" y="2742"/>
                    <a:pt x="2648" y="2752"/>
                    <a:pt x="2643" y="2768"/>
                  </a:cubicBezTo>
                  <a:cubicBezTo>
                    <a:pt x="2643" y="2779"/>
                    <a:pt x="2643" y="2784"/>
                    <a:pt x="2643" y="2794"/>
                  </a:cubicBezTo>
                  <a:cubicBezTo>
                    <a:pt x="2637" y="2805"/>
                    <a:pt x="2637" y="2810"/>
                    <a:pt x="2627" y="2821"/>
                  </a:cubicBezTo>
                  <a:cubicBezTo>
                    <a:pt x="2611" y="2837"/>
                    <a:pt x="2595" y="2831"/>
                    <a:pt x="2574" y="2837"/>
                  </a:cubicBezTo>
                  <a:cubicBezTo>
                    <a:pt x="2553" y="2842"/>
                    <a:pt x="2543" y="2847"/>
                    <a:pt x="2527" y="2852"/>
                  </a:cubicBezTo>
                  <a:cubicBezTo>
                    <a:pt x="2506" y="2858"/>
                    <a:pt x="2495" y="2873"/>
                    <a:pt x="2474" y="2879"/>
                  </a:cubicBezTo>
                  <a:cubicBezTo>
                    <a:pt x="2469" y="2879"/>
                    <a:pt x="2463" y="2879"/>
                    <a:pt x="2458" y="2884"/>
                  </a:cubicBezTo>
                  <a:cubicBezTo>
                    <a:pt x="2458" y="2884"/>
                    <a:pt x="2458" y="2884"/>
                    <a:pt x="2458" y="2889"/>
                  </a:cubicBezTo>
                  <a:cubicBezTo>
                    <a:pt x="2453" y="2889"/>
                    <a:pt x="2453" y="2895"/>
                    <a:pt x="2453" y="2900"/>
                  </a:cubicBezTo>
                  <a:cubicBezTo>
                    <a:pt x="2453" y="2905"/>
                    <a:pt x="2448" y="2910"/>
                    <a:pt x="2448" y="2921"/>
                  </a:cubicBezTo>
                  <a:cubicBezTo>
                    <a:pt x="2448" y="2926"/>
                    <a:pt x="2442" y="2932"/>
                    <a:pt x="2442" y="2937"/>
                  </a:cubicBezTo>
                  <a:cubicBezTo>
                    <a:pt x="2442" y="2942"/>
                    <a:pt x="2442" y="2942"/>
                    <a:pt x="2437" y="2947"/>
                  </a:cubicBezTo>
                  <a:cubicBezTo>
                    <a:pt x="2432" y="2947"/>
                    <a:pt x="2426" y="2947"/>
                    <a:pt x="2416" y="2947"/>
                  </a:cubicBezTo>
                  <a:cubicBezTo>
                    <a:pt x="2405" y="2947"/>
                    <a:pt x="2400" y="2947"/>
                    <a:pt x="2395" y="2942"/>
                  </a:cubicBezTo>
                  <a:cubicBezTo>
                    <a:pt x="2390" y="2937"/>
                    <a:pt x="2390" y="2932"/>
                    <a:pt x="2390" y="2932"/>
                  </a:cubicBezTo>
                  <a:cubicBezTo>
                    <a:pt x="2384" y="2926"/>
                    <a:pt x="2379" y="2926"/>
                    <a:pt x="2374" y="2926"/>
                  </a:cubicBezTo>
                  <a:cubicBezTo>
                    <a:pt x="2363" y="2921"/>
                    <a:pt x="2358" y="2916"/>
                    <a:pt x="2353" y="2905"/>
                  </a:cubicBezTo>
                  <a:cubicBezTo>
                    <a:pt x="2347" y="2895"/>
                    <a:pt x="2347" y="2889"/>
                    <a:pt x="2337" y="2889"/>
                  </a:cubicBezTo>
                  <a:cubicBezTo>
                    <a:pt x="2326" y="2889"/>
                    <a:pt x="2326" y="2895"/>
                    <a:pt x="2321" y="2900"/>
                  </a:cubicBezTo>
                  <a:cubicBezTo>
                    <a:pt x="2316" y="2905"/>
                    <a:pt x="2305" y="2910"/>
                    <a:pt x="2305" y="2916"/>
                  </a:cubicBezTo>
                  <a:cubicBezTo>
                    <a:pt x="2305" y="2926"/>
                    <a:pt x="2305" y="2932"/>
                    <a:pt x="2311" y="2942"/>
                  </a:cubicBezTo>
                  <a:cubicBezTo>
                    <a:pt x="2311" y="2947"/>
                    <a:pt x="2316" y="2947"/>
                    <a:pt x="2316" y="2953"/>
                  </a:cubicBezTo>
                  <a:cubicBezTo>
                    <a:pt x="2316" y="2974"/>
                    <a:pt x="2300" y="2984"/>
                    <a:pt x="2300" y="3005"/>
                  </a:cubicBezTo>
                  <a:cubicBezTo>
                    <a:pt x="2300" y="3011"/>
                    <a:pt x="2300" y="3016"/>
                    <a:pt x="2300" y="3016"/>
                  </a:cubicBezTo>
                  <a:cubicBezTo>
                    <a:pt x="2305" y="3021"/>
                    <a:pt x="2305" y="3027"/>
                    <a:pt x="2305" y="3027"/>
                  </a:cubicBezTo>
                  <a:cubicBezTo>
                    <a:pt x="2305" y="3037"/>
                    <a:pt x="2295" y="3037"/>
                    <a:pt x="2284" y="3042"/>
                  </a:cubicBezTo>
                  <a:cubicBezTo>
                    <a:pt x="2274" y="3042"/>
                    <a:pt x="2268" y="3042"/>
                    <a:pt x="2258" y="3048"/>
                  </a:cubicBezTo>
                  <a:cubicBezTo>
                    <a:pt x="2237" y="3053"/>
                    <a:pt x="2221" y="3058"/>
                    <a:pt x="2200" y="3058"/>
                  </a:cubicBezTo>
                  <a:cubicBezTo>
                    <a:pt x="2179" y="3063"/>
                    <a:pt x="2168" y="3069"/>
                    <a:pt x="2142" y="3069"/>
                  </a:cubicBezTo>
                  <a:cubicBezTo>
                    <a:pt x="2126" y="3069"/>
                    <a:pt x="2115" y="3063"/>
                    <a:pt x="2105" y="3074"/>
                  </a:cubicBezTo>
                  <a:cubicBezTo>
                    <a:pt x="2100" y="3079"/>
                    <a:pt x="2100" y="3084"/>
                    <a:pt x="2094" y="3090"/>
                  </a:cubicBezTo>
                  <a:cubicBezTo>
                    <a:pt x="2084" y="3106"/>
                    <a:pt x="2073" y="3111"/>
                    <a:pt x="2063" y="3127"/>
                  </a:cubicBezTo>
                  <a:cubicBezTo>
                    <a:pt x="2063" y="3137"/>
                    <a:pt x="2057" y="3142"/>
                    <a:pt x="2052" y="3153"/>
                  </a:cubicBezTo>
                  <a:cubicBezTo>
                    <a:pt x="2041" y="3169"/>
                    <a:pt x="2036" y="3179"/>
                    <a:pt x="2026" y="3195"/>
                  </a:cubicBezTo>
                  <a:cubicBezTo>
                    <a:pt x="2020" y="3206"/>
                    <a:pt x="2015" y="3211"/>
                    <a:pt x="2010" y="3227"/>
                  </a:cubicBezTo>
                  <a:cubicBezTo>
                    <a:pt x="2005" y="3243"/>
                    <a:pt x="2010" y="3253"/>
                    <a:pt x="2005" y="3269"/>
                  </a:cubicBezTo>
                  <a:cubicBezTo>
                    <a:pt x="2005" y="3285"/>
                    <a:pt x="2005" y="3295"/>
                    <a:pt x="2005" y="3311"/>
                  </a:cubicBezTo>
                  <a:cubicBezTo>
                    <a:pt x="2005" y="3311"/>
                    <a:pt x="1999" y="3311"/>
                    <a:pt x="1999" y="3317"/>
                  </a:cubicBezTo>
                  <a:cubicBezTo>
                    <a:pt x="1999" y="3332"/>
                    <a:pt x="1999" y="3338"/>
                    <a:pt x="1999" y="3353"/>
                  </a:cubicBezTo>
                  <a:lnTo>
                    <a:pt x="1999" y="3353"/>
                  </a:lnTo>
                  <a:cubicBezTo>
                    <a:pt x="1994" y="3348"/>
                    <a:pt x="1983" y="3343"/>
                    <a:pt x="1968" y="3343"/>
                  </a:cubicBezTo>
                  <a:cubicBezTo>
                    <a:pt x="1936" y="3343"/>
                    <a:pt x="1936" y="3343"/>
                    <a:pt x="1936" y="3343"/>
                  </a:cubicBezTo>
                  <a:cubicBezTo>
                    <a:pt x="1910" y="3343"/>
                    <a:pt x="1889" y="3343"/>
                    <a:pt x="1867" y="3364"/>
                  </a:cubicBezTo>
                  <a:cubicBezTo>
                    <a:pt x="1852" y="3380"/>
                    <a:pt x="1846" y="3406"/>
                    <a:pt x="1825" y="3406"/>
                  </a:cubicBezTo>
                  <a:cubicBezTo>
                    <a:pt x="1794" y="3406"/>
                    <a:pt x="1778" y="3390"/>
                    <a:pt x="1751" y="3390"/>
                  </a:cubicBezTo>
                  <a:cubicBezTo>
                    <a:pt x="1735" y="3390"/>
                    <a:pt x="1730" y="3401"/>
                    <a:pt x="1720" y="3401"/>
                  </a:cubicBezTo>
                  <a:cubicBezTo>
                    <a:pt x="1699" y="3406"/>
                    <a:pt x="1683" y="3406"/>
                    <a:pt x="1662" y="3406"/>
                  </a:cubicBezTo>
                  <a:cubicBezTo>
                    <a:pt x="1646" y="3406"/>
                    <a:pt x="1635" y="3406"/>
                    <a:pt x="1625" y="3396"/>
                  </a:cubicBezTo>
                  <a:cubicBezTo>
                    <a:pt x="1614" y="3390"/>
                    <a:pt x="1614" y="3380"/>
                    <a:pt x="1609" y="3369"/>
                  </a:cubicBezTo>
                  <a:cubicBezTo>
                    <a:pt x="1604" y="3369"/>
                    <a:pt x="1598" y="3375"/>
                    <a:pt x="1593" y="3375"/>
                  </a:cubicBezTo>
                  <a:cubicBezTo>
                    <a:pt x="1567" y="3375"/>
                    <a:pt x="1561" y="3348"/>
                    <a:pt x="1540" y="3338"/>
                  </a:cubicBezTo>
                  <a:cubicBezTo>
                    <a:pt x="1514" y="3317"/>
                    <a:pt x="1493" y="3311"/>
                    <a:pt x="1461" y="3295"/>
                  </a:cubicBezTo>
                  <a:cubicBezTo>
                    <a:pt x="1461" y="3290"/>
                    <a:pt x="1461" y="3290"/>
                    <a:pt x="1461" y="3290"/>
                  </a:cubicBezTo>
                  <a:cubicBezTo>
                    <a:pt x="1451" y="3248"/>
                    <a:pt x="1435" y="3232"/>
                    <a:pt x="1403" y="3201"/>
                  </a:cubicBezTo>
                  <a:cubicBezTo>
                    <a:pt x="1382" y="3185"/>
                    <a:pt x="1366" y="3174"/>
                    <a:pt x="1350" y="3153"/>
                  </a:cubicBezTo>
                  <a:cubicBezTo>
                    <a:pt x="1345" y="3142"/>
                    <a:pt x="1340" y="3121"/>
                    <a:pt x="1324" y="3121"/>
                  </a:cubicBezTo>
                  <a:cubicBezTo>
                    <a:pt x="1308" y="3121"/>
                    <a:pt x="1303" y="3148"/>
                    <a:pt x="1282" y="3148"/>
                  </a:cubicBezTo>
                  <a:cubicBezTo>
                    <a:pt x="1277" y="3148"/>
                    <a:pt x="1271" y="3132"/>
                    <a:pt x="1271" y="3127"/>
                  </a:cubicBezTo>
                  <a:cubicBezTo>
                    <a:pt x="1271" y="3116"/>
                    <a:pt x="1277" y="3116"/>
                    <a:pt x="1287" y="3111"/>
                  </a:cubicBezTo>
                  <a:cubicBezTo>
                    <a:pt x="1266" y="3090"/>
                    <a:pt x="1256" y="3079"/>
                    <a:pt x="1240" y="3058"/>
                  </a:cubicBezTo>
                  <a:cubicBezTo>
                    <a:pt x="1229" y="3032"/>
                    <a:pt x="1213" y="3005"/>
                    <a:pt x="1182" y="3005"/>
                  </a:cubicBezTo>
                  <a:cubicBezTo>
                    <a:pt x="1150" y="3000"/>
                    <a:pt x="1145" y="2968"/>
                    <a:pt x="1129" y="2942"/>
                  </a:cubicBezTo>
                  <a:cubicBezTo>
                    <a:pt x="1113" y="2926"/>
                    <a:pt x="1092" y="2916"/>
                    <a:pt x="1071" y="2916"/>
                  </a:cubicBezTo>
                  <a:cubicBezTo>
                    <a:pt x="1055" y="2916"/>
                    <a:pt x="1050" y="2926"/>
                    <a:pt x="1034" y="2926"/>
                  </a:cubicBezTo>
                  <a:cubicBezTo>
                    <a:pt x="1018" y="2926"/>
                    <a:pt x="1002" y="2916"/>
                    <a:pt x="1002" y="2900"/>
                  </a:cubicBezTo>
                  <a:cubicBezTo>
                    <a:pt x="1002" y="2858"/>
                    <a:pt x="1002" y="2858"/>
                    <a:pt x="1002" y="2858"/>
                  </a:cubicBezTo>
                  <a:cubicBezTo>
                    <a:pt x="1008" y="2847"/>
                    <a:pt x="1008" y="2847"/>
                    <a:pt x="1008" y="2847"/>
                  </a:cubicBezTo>
                  <a:cubicBezTo>
                    <a:pt x="1008" y="2842"/>
                    <a:pt x="1008" y="2842"/>
                    <a:pt x="1008" y="2842"/>
                  </a:cubicBezTo>
                  <a:cubicBezTo>
                    <a:pt x="981" y="2842"/>
                    <a:pt x="981" y="2842"/>
                    <a:pt x="981" y="2842"/>
                  </a:cubicBezTo>
                  <a:cubicBezTo>
                    <a:pt x="928" y="2842"/>
                    <a:pt x="907" y="2805"/>
                    <a:pt x="860" y="2784"/>
                  </a:cubicBezTo>
                  <a:cubicBezTo>
                    <a:pt x="870" y="2784"/>
                    <a:pt x="870" y="2779"/>
                    <a:pt x="876" y="2779"/>
                  </a:cubicBezTo>
                  <a:cubicBezTo>
                    <a:pt x="865" y="2763"/>
                    <a:pt x="855" y="2752"/>
                    <a:pt x="844" y="2731"/>
                  </a:cubicBezTo>
                  <a:cubicBezTo>
                    <a:pt x="844" y="2736"/>
                    <a:pt x="844" y="2736"/>
                    <a:pt x="844" y="2736"/>
                  </a:cubicBezTo>
                  <a:cubicBezTo>
                    <a:pt x="844" y="2752"/>
                    <a:pt x="849" y="2758"/>
                    <a:pt x="844" y="2773"/>
                  </a:cubicBezTo>
                  <a:cubicBezTo>
                    <a:pt x="834" y="2752"/>
                    <a:pt x="834" y="2736"/>
                    <a:pt x="834" y="2710"/>
                  </a:cubicBezTo>
                  <a:cubicBezTo>
                    <a:pt x="834" y="2694"/>
                    <a:pt x="834" y="2684"/>
                    <a:pt x="834" y="2668"/>
                  </a:cubicBezTo>
                  <a:cubicBezTo>
                    <a:pt x="828" y="2641"/>
                    <a:pt x="828" y="2641"/>
                    <a:pt x="828" y="2641"/>
                  </a:cubicBezTo>
                  <a:lnTo>
                    <a:pt x="834" y="2636"/>
                  </a:lnTo>
                  <a:cubicBezTo>
                    <a:pt x="849" y="2641"/>
                    <a:pt x="849" y="2652"/>
                    <a:pt x="860" y="2662"/>
                  </a:cubicBezTo>
                  <a:cubicBezTo>
                    <a:pt x="860" y="2631"/>
                    <a:pt x="860" y="2631"/>
                    <a:pt x="860" y="2631"/>
                  </a:cubicBezTo>
                  <a:cubicBezTo>
                    <a:pt x="860" y="2615"/>
                    <a:pt x="849" y="2610"/>
                    <a:pt x="839" y="2605"/>
                  </a:cubicBezTo>
                  <a:cubicBezTo>
                    <a:pt x="828" y="2610"/>
                    <a:pt x="823" y="2615"/>
                    <a:pt x="813" y="2620"/>
                  </a:cubicBezTo>
                  <a:cubicBezTo>
                    <a:pt x="813" y="2610"/>
                    <a:pt x="807" y="2605"/>
                    <a:pt x="807" y="2594"/>
                  </a:cubicBezTo>
                  <a:cubicBezTo>
                    <a:pt x="807" y="2583"/>
                    <a:pt x="823" y="2583"/>
                    <a:pt x="834" y="2578"/>
                  </a:cubicBezTo>
                  <a:cubicBezTo>
                    <a:pt x="839" y="2578"/>
                    <a:pt x="844" y="2573"/>
                    <a:pt x="849" y="2573"/>
                  </a:cubicBezTo>
                  <a:cubicBezTo>
                    <a:pt x="849" y="2573"/>
                    <a:pt x="849" y="2578"/>
                    <a:pt x="855" y="2578"/>
                  </a:cubicBezTo>
                  <a:cubicBezTo>
                    <a:pt x="855" y="2568"/>
                    <a:pt x="849" y="2557"/>
                    <a:pt x="839" y="2557"/>
                  </a:cubicBezTo>
                  <a:cubicBezTo>
                    <a:pt x="834" y="2557"/>
                    <a:pt x="828" y="2557"/>
                    <a:pt x="823" y="2557"/>
                  </a:cubicBezTo>
                  <a:cubicBezTo>
                    <a:pt x="818" y="2525"/>
                    <a:pt x="818" y="2510"/>
                    <a:pt x="802" y="2483"/>
                  </a:cubicBezTo>
                  <a:cubicBezTo>
                    <a:pt x="791" y="2462"/>
                    <a:pt x="770" y="2457"/>
                    <a:pt x="770" y="2441"/>
                  </a:cubicBezTo>
                  <a:cubicBezTo>
                    <a:pt x="770" y="2430"/>
                    <a:pt x="776" y="2425"/>
                    <a:pt x="776" y="2415"/>
                  </a:cubicBezTo>
                  <a:cubicBezTo>
                    <a:pt x="776" y="2404"/>
                    <a:pt x="765" y="2399"/>
                    <a:pt x="760" y="2388"/>
                  </a:cubicBezTo>
                  <a:cubicBezTo>
                    <a:pt x="765" y="2383"/>
                    <a:pt x="770" y="2378"/>
                    <a:pt x="770" y="2373"/>
                  </a:cubicBezTo>
                  <a:cubicBezTo>
                    <a:pt x="770" y="2330"/>
                    <a:pt x="770" y="2330"/>
                    <a:pt x="770" y="2330"/>
                  </a:cubicBezTo>
                  <a:cubicBezTo>
                    <a:pt x="770" y="2325"/>
                    <a:pt x="770" y="2325"/>
                    <a:pt x="770" y="2325"/>
                  </a:cubicBezTo>
                  <a:cubicBezTo>
                    <a:pt x="791" y="2336"/>
                    <a:pt x="791" y="2362"/>
                    <a:pt x="813" y="2362"/>
                  </a:cubicBezTo>
                  <a:cubicBezTo>
                    <a:pt x="818" y="2362"/>
                    <a:pt x="818" y="2362"/>
                    <a:pt x="823" y="2362"/>
                  </a:cubicBezTo>
                  <a:cubicBezTo>
                    <a:pt x="823" y="2357"/>
                    <a:pt x="823" y="2357"/>
                    <a:pt x="823" y="2357"/>
                  </a:cubicBezTo>
                  <a:cubicBezTo>
                    <a:pt x="818" y="2336"/>
                    <a:pt x="813" y="2325"/>
                    <a:pt x="797" y="2309"/>
                  </a:cubicBezTo>
                  <a:cubicBezTo>
                    <a:pt x="791" y="2299"/>
                    <a:pt x="786" y="2288"/>
                    <a:pt x="776" y="2283"/>
                  </a:cubicBezTo>
                  <a:cubicBezTo>
                    <a:pt x="765" y="2283"/>
                    <a:pt x="760" y="2283"/>
                    <a:pt x="760" y="2277"/>
                  </a:cubicBezTo>
                  <a:cubicBezTo>
                    <a:pt x="744" y="2267"/>
                    <a:pt x="749" y="2251"/>
                    <a:pt x="744" y="2235"/>
                  </a:cubicBezTo>
                  <a:cubicBezTo>
                    <a:pt x="733" y="2214"/>
                    <a:pt x="723" y="2204"/>
                    <a:pt x="723" y="2183"/>
                  </a:cubicBezTo>
                  <a:cubicBezTo>
                    <a:pt x="723" y="2146"/>
                    <a:pt x="723" y="2146"/>
                    <a:pt x="723" y="2146"/>
                  </a:cubicBezTo>
                  <a:cubicBezTo>
                    <a:pt x="723" y="2093"/>
                    <a:pt x="681" y="2072"/>
                    <a:pt x="659" y="2019"/>
                  </a:cubicBezTo>
                  <a:cubicBezTo>
                    <a:pt x="675" y="2014"/>
                    <a:pt x="686" y="2003"/>
                    <a:pt x="686" y="1987"/>
                  </a:cubicBezTo>
                  <a:cubicBezTo>
                    <a:pt x="686" y="1977"/>
                    <a:pt x="686" y="1972"/>
                    <a:pt x="686" y="1966"/>
                  </a:cubicBezTo>
                  <a:cubicBezTo>
                    <a:pt x="681" y="1966"/>
                    <a:pt x="681" y="1966"/>
                    <a:pt x="681" y="1966"/>
                  </a:cubicBezTo>
                  <a:cubicBezTo>
                    <a:pt x="665" y="2008"/>
                    <a:pt x="665" y="2008"/>
                    <a:pt x="665" y="2008"/>
                  </a:cubicBezTo>
                  <a:cubicBezTo>
                    <a:pt x="654" y="1998"/>
                    <a:pt x="654" y="1987"/>
                    <a:pt x="649" y="1972"/>
                  </a:cubicBezTo>
                  <a:cubicBezTo>
                    <a:pt x="638" y="1945"/>
                    <a:pt x="633" y="1929"/>
                    <a:pt x="617" y="1903"/>
                  </a:cubicBezTo>
                  <a:cubicBezTo>
                    <a:pt x="596" y="1871"/>
                    <a:pt x="570" y="1856"/>
                    <a:pt x="554" y="1813"/>
                  </a:cubicBezTo>
                  <a:lnTo>
                    <a:pt x="554" y="1813"/>
                  </a:lnTo>
                  <a:lnTo>
                    <a:pt x="554" y="1813"/>
                  </a:lnTo>
                  <a:cubicBezTo>
                    <a:pt x="559" y="1808"/>
                    <a:pt x="565" y="1803"/>
                    <a:pt x="575" y="1803"/>
                  </a:cubicBezTo>
                  <a:cubicBezTo>
                    <a:pt x="586" y="1797"/>
                    <a:pt x="591" y="1792"/>
                    <a:pt x="596" y="1792"/>
                  </a:cubicBezTo>
                  <a:cubicBezTo>
                    <a:pt x="607" y="1787"/>
                    <a:pt x="612" y="1787"/>
                    <a:pt x="617" y="1782"/>
                  </a:cubicBezTo>
                  <a:cubicBezTo>
                    <a:pt x="633" y="1776"/>
                    <a:pt x="638" y="1771"/>
                    <a:pt x="649" y="1766"/>
                  </a:cubicBezTo>
                  <a:cubicBezTo>
                    <a:pt x="654" y="1761"/>
                    <a:pt x="654" y="1755"/>
                    <a:pt x="659" y="1750"/>
                  </a:cubicBezTo>
                  <a:cubicBezTo>
                    <a:pt x="670" y="1740"/>
                    <a:pt x="675" y="1734"/>
                    <a:pt x="686" y="1729"/>
                  </a:cubicBezTo>
                  <a:cubicBezTo>
                    <a:pt x="702" y="1718"/>
                    <a:pt x="707" y="1713"/>
                    <a:pt x="723" y="1713"/>
                  </a:cubicBezTo>
                  <a:cubicBezTo>
                    <a:pt x="723" y="1708"/>
                    <a:pt x="728" y="1708"/>
                    <a:pt x="728" y="1708"/>
                  </a:cubicBezTo>
                  <a:cubicBezTo>
                    <a:pt x="739" y="1703"/>
                    <a:pt x="739" y="1697"/>
                    <a:pt x="744" y="1697"/>
                  </a:cubicBezTo>
                  <a:cubicBezTo>
                    <a:pt x="749" y="1692"/>
                    <a:pt x="754" y="1687"/>
                    <a:pt x="760" y="1687"/>
                  </a:cubicBezTo>
                  <a:cubicBezTo>
                    <a:pt x="770" y="1676"/>
                    <a:pt x="781" y="1671"/>
                    <a:pt x="791" y="1660"/>
                  </a:cubicBezTo>
                  <a:cubicBezTo>
                    <a:pt x="802" y="1655"/>
                    <a:pt x="802" y="1655"/>
                    <a:pt x="813" y="1650"/>
                  </a:cubicBezTo>
                  <a:cubicBezTo>
                    <a:pt x="818" y="1650"/>
                    <a:pt x="823" y="1639"/>
                    <a:pt x="834" y="1639"/>
                  </a:cubicBezTo>
                  <a:cubicBezTo>
                    <a:pt x="839" y="1639"/>
                    <a:pt x="844" y="1639"/>
                    <a:pt x="849" y="1645"/>
                  </a:cubicBezTo>
                  <a:cubicBezTo>
                    <a:pt x="855" y="1645"/>
                    <a:pt x="855" y="1650"/>
                    <a:pt x="860" y="1650"/>
                  </a:cubicBezTo>
                  <a:cubicBezTo>
                    <a:pt x="870" y="1650"/>
                    <a:pt x="876" y="1645"/>
                    <a:pt x="886" y="1639"/>
                  </a:cubicBezTo>
                  <a:cubicBezTo>
                    <a:pt x="897" y="1634"/>
                    <a:pt x="902" y="1629"/>
                    <a:pt x="907" y="1623"/>
                  </a:cubicBezTo>
                  <a:cubicBezTo>
                    <a:pt x="913" y="1613"/>
                    <a:pt x="913" y="1608"/>
                    <a:pt x="913" y="1602"/>
                  </a:cubicBezTo>
                  <a:cubicBezTo>
                    <a:pt x="918" y="1597"/>
                    <a:pt x="918" y="1592"/>
                    <a:pt x="923" y="1587"/>
                  </a:cubicBezTo>
                  <a:cubicBezTo>
                    <a:pt x="928" y="1571"/>
                    <a:pt x="928" y="1560"/>
                    <a:pt x="928" y="1544"/>
                  </a:cubicBezTo>
                  <a:cubicBezTo>
                    <a:pt x="939" y="1544"/>
                    <a:pt x="944" y="1550"/>
                    <a:pt x="960" y="1544"/>
                  </a:cubicBezTo>
                  <a:cubicBezTo>
                    <a:pt x="987" y="1539"/>
                    <a:pt x="997" y="1534"/>
                    <a:pt x="1024" y="1523"/>
                  </a:cubicBezTo>
                  <a:cubicBezTo>
                    <a:pt x="1050" y="1529"/>
                    <a:pt x="1050" y="1529"/>
                    <a:pt x="1050" y="1529"/>
                  </a:cubicBezTo>
                  <a:cubicBezTo>
                    <a:pt x="1055" y="1529"/>
                    <a:pt x="1060" y="1529"/>
                    <a:pt x="1060" y="1523"/>
                  </a:cubicBezTo>
                  <a:cubicBezTo>
                    <a:pt x="1060" y="1513"/>
                    <a:pt x="1055" y="1508"/>
                    <a:pt x="1055" y="1497"/>
                  </a:cubicBezTo>
                  <a:cubicBezTo>
                    <a:pt x="1055" y="1486"/>
                    <a:pt x="1060" y="1486"/>
                    <a:pt x="1066" y="1476"/>
                  </a:cubicBezTo>
                  <a:cubicBezTo>
                    <a:pt x="1076" y="1460"/>
                    <a:pt x="1087" y="1455"/>
                    <a:pt x="1103" y="1440"/>
                  </a:cubicBezTo>
                  <a:cubicBezTo>
                    <a:pt x="1113" y="1429"/>
                    <a:pt x="1118" y="1424"/>
                    <a:pt x="1118" y="1408"/>
                  </a:cubicBezTo>
                  <a:cubicBezTo>
                    <a:pt x="1118" y="1392"/>
                    <a:pt x="1108" y="1382"/>
                    <a:pt x="1103" y="1366"/>
                  </a:cubicBezTo>
                  <a:cubicBezTo>
                    <a:pt x="1097" y="1355"/>
                    <a:pt x="1097" y="1350"/>
                    <a:pt x="1097" y="1340"/>
                  </a:cubicBezTo>
                  <a:cubicBezTo>
                    <a:pt x="1097" y="1334"/>
                    <a:pt x="1097" y="1329"/>
                    <a:pt x="1097" y="1329"/>
                  </a:cubicBezTo>
                  <a:cubicBezTo>
                    <a:pt x="1097" y="1318"/>
                    <a:pt x="1103" y="1318"/>
                    <a:pt x="1108" y="1318"/>
                  </a:cubicBezTo>
                  <a:cubicBezTo>
                    <a:pt x="1118" y="1313"/>
                    <a:pt x="1118" y="1313"/>
                    <a:pt x="1124" y="1308"/>
                  </a:cubicBezTo>
                  <a:cubicBezTo>
                    <a:pt x="1129" y="1303"/>
                    <a:pt x="1129" y="1298"/>
                    <a:pt x="1134" y="1298"/>
                  </a:cubicBezTo>
                  <a:cubicBezTo>
                    <a:pt x="1134" y="1287"/>
                    <a:pt x="1139" y="1282"/>
                    <a:pt x="1139" y="1271"/>
                  </a:cubicBezTo>
                  <a:cubicBezTo>
                    <a:pt x="1155" y="1271"/>
                    <a:pt x="1166" y="1271"/>
                    <a:pt x="1182" y="1271"/>
                  </a:cubicBezTo>
                  <a:cubicBezTo>
                    <a:pt x="1192" y="1271"/>
                    <a:pt x="1198" y="1287"/>
                    <a:pt x="1203" y="1303"/>
                  </a:cubicBezTo>
                  <a:cubicBezTo>
                    <a:pt x="1203" y="1313"/>
                    <a:pt x="1208" y="1318"/>
                    <a:pt x="1219" y="1324"/>
                  </a:cubicBezTo>
                  <a:cubicBezTo>
                    <a:pt x="1229" y="1334"/>
                    <a:pt x="1229" y="1345"/>
                    <a:pt x="1234" y="1355"/>
                  </a:cubicBezTo>
                  <a:cubicBezTo>
                    <a:pt x="1234" y="1361"/>
                    <a:pt x="1240" y="1361"/>
                    <a:pt x="1245" y="1371"/>
                  </a:cubicBezTo>
                  <a:cubicBezTo>
                    <a:pt x="1250" y="1377"/>
                    <a:pt x="1250" y="1382"/>
                    <a:pt x="1256" y="1382"/>
                  </a:cubicBezTo>
                  <a:cubicBezTo>
                    <a:pt x="1261" y="1382"/>
                    <a:pt x="1266" y="1382"/>
                    <a:pt x="1271" y="1377"/>
                  </a:cubicBezTo>
                  <a:cubicBezTo>
                    <a:pt x="1292" y="1371"/>
                    <a:pt x="1308" y="1366"/>
                    <a:pt x="1329" y="1361"/>
                  </a:cubicBezTo>
                  <a:cubicBezTo>
                    <a:pt x="1335" y="1361"/>
                    <a:pt x="1335" y="1355"/>
                    <a:pt x="1340" y="1355"/>
                  </a:cubicBezTo>
                  <a:cubicBezTo>
                    <a:pt x="1350" y="1355"/>
                    <a:pt x="1350" y="1361"/>
                    <a:pt x="1361" y="1361"/>
                  </a:cubicBezTo>
                  <a:cubicBezTo>
                    <a:pt x="1366" y="1350"/>
                    <a:pt x="1366" y="1345"/>
                    <a:pt x="1366" y="1329"/>
                  </a:cubicBezTo>
                  <a:cubicBezTo>
                    <a:pt x="1366" y="1329"/>
                    <a:pt x="1366" y="1324"/>
                    <a:pt x="1366" y="1318"/>
                  </a:cubicBezTo>
                  <a:cubicBezTo>
                    <a:pt x="1361" y="1313"/>
                    <a:pt x="1356" y="1313"/>
                    <a:pt x="1356" y="1308"/>
                  </a:cubicBezTo>
                  <a:cubicBezTo>
                    <a:pt x="1356" y="1298"/>
                    <a:pt x="1366" y="1298"/>
                    <a:pt x="1377" y="1292"/>
                  </a:cubicBezTo>
                  <a:cubicBezTo>
                    <a:pt x="1382" y="1287"/>
                    <a:pt x="1387" y="1287"/>
                    <a:pt x="1398" y="1282"/>
                  </a:cubicBezTo>
                  <a:cubicBezTo>
                    <a:pt x="1403" y="1276"/>
                    <a:pt x="1409" y="1276"/>
                    <a:pt x="1419" y="1271"/>
                  </a:cubicBezTo>
                  <a:lnTo>
                    <a:pt x="1419" y="1271"/>
                  </a:lnTo>
                  <a:cubicBezTo>
                    <a:pt x="1424" y="1266"/>
                    <a:pt x="1424" y="1261"/>
                    <a:pt x="1424" y="1255"/>
                  </a:cubicBezTo>
                  <a:cubicBezTo>
                    <a:pt x="1424" y="1229"/>
                    <a:pt x="1409" y="1218"/>
                    <a:pt x="1387" y="1203"/>
                  </a:cubicBezTo>
                  <a:cubicBezTo>
                    <a:pt x="1372" y="1197"/>
                    <a:pt x="1366" y="1187"/>
                    <a:pt x="1356" y="1176"/>
                  </a:cubicBezTo>
                  <a:cubicBezTo>
                    <a:pt x="1350" y="1166"/>
                    <a:pt x="1345" y="1155"/>
                    <a:pt x="1335" y="1150"/>
                  </a:cubicBezTo>
                  <a:cubicBezTo>
                    <a:pt x="1329" y="1144"/>
                    <a:pt x="1324" y="1144"/>
                    <a:pt x="1319" y="1139"/>
                  </a:cubicBezTo>
                  <a:cubicBezTo>
                    <a:pt x="1308" y="1134"/>
                    <a:pt x="1308" y="1123"/>
                    <a:pt x="1298" y="1118"/>
                  </a:cubicBezTo>
                  <a:cubicBezTo>
                    <a:pt x="1292" y="1113"/>
                    <a:pt x="1287" y="1108"/>
                    <a:pt x="1287" y="1102"/>
                  </a:cubicBezTo>
                  <a:cubicBezTo>
                    <a:pt x="1277" y="1092"/>
                    <a:pt x="1271" y="1086"/>
                    <a:pt x="1261" y="1076"/>
                  </a:cubicBezTo>
                  <a:cubicBezTo>
                    <a:pt x="1256" y="1071"/>
                    <a:pt x="1250" y="1065"/>
                    <a:pt x="1245" y="1055"/>
                  </a:cubicBezTo>
                  <a:cubicBezTo>
                    <a:pt x="1240" y="1055"/>
                    <a:pt x="1234" y="1055"/>
                    <a:pt x="1234" y="1050"/>
                  </a:cubicBezTo>
                  <a:cubicBezTo>
                    <a:pt x="1234" y="1029"/>
                    <a:pt x="1245" y="1018"/>
                    <a:pt x="1256" y="1002"/>
                  </a:cubicBezTo>
                  <a:cubicBezTo>
                    <a:pt x="1256" y="1002"/>
                    <a:pt x="1256" y="997"/>
                    <a:pt x="1261" y="992"/>
                  </a:cubicBezTo>
                  <a:cubicBezTo>
                    <a:pt x="1271" y="986"/>
                    <a:pt x="1277" y="992"/>
                    <a:pt x="1292" y="992"/>
                  </a:cubicBezTo>
                  <a:cubicBezTo>
                    <a:pt x="1303" y="992"/>
                    <a:pt x="1308" y="986"/>
                    <a:pt x="1319" y="986"/>
                  </a:cubicBezTo>
                  <a:cubicBezTo>
                    <a:pt x="1361" y="986"/>
                    <a:pt x="1361" y="986"/>
                    <a:pt x="1361" y="986"/>
                  </a:cubicBezTo>
                  <a:cubicBezTo>
                    <a:pt x="1382" y="986"/>
                    <a:pt x="1398" y="986"/>
                    <a:pt x="1419" y="970"/>
                  </a:cubicBezTo>
                  <a:cubicBezTo>
                    <a:pt x="1430" y="960"/>
                    <a:pt x="1430" y="955"/>
                    <a:pt x="1435" y="944"/>
                  </a:cubicBezTo>
                  <a:cubicBezTo>
                    <a:pt x="1435" y="939"/>
                    <a:pt x="1440" y="939"/>
                    <a:pt x="1445" y="933"/>
                  </a:cubicBezTo>
                  <a:cubicBezTo>
                    <a:pt x="1451" y="923"/>
                    <a:pt x="1461" y="918"/>
                    <a:pt x="1467" y="902"/>
                  </a:cubicBezTo>
                  <a:cubicBezTo>
                    <a:pt x="1472" y="897"/>
                    <a:pt x="1472" y="891"/>
                    <a:pt x="1472" y="886"/>
                  </a:cubicBezTo>
                  <a:cubicBezTo>
                    <a:pt x="1482" y="881"/>
                    <a:pt x="1493" y="881"/>
                    <a:pt x="1503" y="876"/>
                  </a:cubicBezTo>
                  <a:cubicBezTo>
                    <a:pt x="1519" y="870"/>
                    <a:pt x="1530" y="865"/>
                    <a:pt x="1546" y="855"/>
                  </a:cubicBezTo>
                  <a:cubicBezTo>
                    <a:pt x="1561" y="844"/>
                    <a:pt x="1567" y="828"/>
                    <a:pt x="1572" y="812"/>
                  </a:cubicBezTo>
                  <a:cubicBezTo>
                    <a:pt x="1572" y="807"/>
                    <a:pt x="1572" y="802"/>
                    <a:pt x="1572" y="791"/>
                  </a:cubicBezTo>
                  <a:cubicBezTo>
                    <a:pt x="1572" y="791"/>
                    <a:pt x="1572" y="791"/>
                    <a:pt x="1572" y="786"/>
                  </a:cubicBezTo>
                  <a:cubicBezTo>
                    <a:pt x="1572" y="786"/>
                    <a:pt x="1572" y="786"/>
                    <a:pt x="1572" y="781"/>
                  </a:cubicBezTo>
                  <a:cubicBezTo>
                    <a:pt x="1572" y="781"/>
                    <a:pt x="1572" y="775"/>
                    <a:pt x="1572" y="770"/>
                  </a:cubicBezTo>
                  <a:lnTo>
                    <a:pt x="1572" y="770"/>
                  </a:lnTo>
                  <a:lnTo>
                    <a:pt x="1577" y="770"/>
                  </a:lnTo>
                  <a:cubicBezTo>
                    <a:pt x="1598" y="770"/>
                    <a:pt x="1598" y="796"/>
                    <a:pt x="1609" y="818"/>
                  </a:cubicBezTo>
                  <a:cubicBezTo>
                    <a:pt x="1625" y="844"/>
                    <a:pt x="1641" y="860"/>
                    <a:pt x="1651" y="891"/>
                  </a:cubicBezTo>
                  <a:cubicBezTo>
                    <a:pt x="1678" y="944"/>
                    <a:pt x="1709" y="955"/>
                    <a:pt x="1751" y="997"/>
                  </a:cubicBezTo>
                  <a:cubicBezTo>
                    <a:pt x="1767" y="1013"/>
                    <a:pt x="1767" y="1023"/>
                    <a:pt x="1783" y="1039"/>
                  </a:cubicBezTo>
                  <a:cubicBezTo>
                    <a:pt x="1799" y="1065"/>
                    <a:pt x="1820" y="1065"/>
                    <a:pt x="1841" y="1092"/>
                  </a:cubicBezTo>
                  <a:cubicBezTo>
                    <a:pt x="1873" y="1129"/>
                    <a:pt x="1873" y="1187"/>
                    <a:pt x="1920" y="1187"/>
                  </a:cubicBezTo>
                  <a:cubicBezTo>
                    <a:pt x="1936" y="1187"/>
                    <a:pt x="1941" y="1171"/>
                    <a:pt x="1946" y="1160"/>
                  </a:cubicBezTo>
                  <a:cubicBezTo>
                    <a:pt x="1952" y="1139"/>
                    <a:pt x="1957" y="1129"/>
                    <a:pt x="1957" y="1113"/>
                  </a:cubicBezTo>
                  <a:cubicBezTo>
                    <a:pt x="1957" y="1097"/>
                    <a:pt x="1946" y="1092"/>
                    <a:pt x="1946" y="1076"/>
                  </a:cubicBezTo>
                  <a:cubicBezTo>
                    <a:pt x="1946" y="1039"/>
                    <a:pt x="1946" y="1039"/>
                    <a:pt x="1946" y="1039"/>
                  </a:cubicBezTo>
                  <a:cubicBezTo>
                    <a:pt x="1946" y="1007"/>
                    <a:pt x="1957" y="981"/>
                    <a:pt x="1989" y="970"/>
                  </a:cubicBezTo>
                  <a:cubicBezTo>
                    <a:pt x="1994" y="986"/>
                    <a:pt x="2010" y="992"/>
                    <a:pt x="2031" y="1002"/>
                  </a:cubicBezTo>
                  <a:cubicBezTo>
                    <a:pt x="2036" y="1002"/>
                    <a:pt x="2036" y="1002"/>
                    <a:pt x="2036" y="1002"/>
                  </a:cubicBezTo>
                  <a:cubicBezTo>
                    <a:pt x="2036" y="992"/>
                    <a:pt x="2041" y="986"/>
                    <a:pt x="2047" y="970"/>
                  </a:cubicBezTo>
                  <a:cubicBezTo>
                    <a:pt x="2031" y="965"/>
                    <a:pt x="2020" y="955"/>
                    <a:pt x="2020" y="939"/>
                  </a:cubicBezTo>
                  <a:cubicBezTo>
                    <a:pt x="2020" y="933"/>
                    <a:pt x="2036" y="933"/>
                    <a:pt x="2041" y="928"/>
                  </a:cubicBezTo>
                  <a:cubicBezTo>
                    <a:pt x="2052" y="923"/>
                    <a:pt x="2057" y="912"/>
                    <a:pt x="2057" y="902"/>
                  </a:cubicBezTo>
                  <a:cubicBezTo>
                    <a:pt x="2057" y="891"/>
                    <a:pt x="2047" y="891"/>
                    <a:pt x="2041" y="886"/>
                  </a:cubicBezTo>
                  <a:cubicBezTo>
                    <a:pt x="2031" y="876"/>
                    <a:pt x="2036" y="860"/>
                    <a:pt x="2026" y="849"/>
                  </a:cubicBezTo>
                  <a:cubicBezTo>
                    <a:pt x="2015" y="839"/>
                    <a:pt x="1999" y="844"/>
                    <a:pt x="1983" y="844"/>
                  </a:cubicBezTo>
                  <a:cubicBezTo>
                    <a:pt x="1983" y="855"/>
                    <a:pt x="1983" y="855"/>
                    <a:pt x="1983" y="855"/>
                  </a:cubicBezTo>
                  <a:cubicBezTo>
                    <a:pt x="2005" y="886"/>
                    <a:pt x="1999" y="891"/>
                    <a:pt x="1973" y="860"/>
                  </a:cubicBezTo>
                  <a:cubicBezTo>
                    <a:pt x="1973" y="865"/>
                    <a:pt x="1968" y="865"/>
                    <a:pt x="1968" y="865"/>
                  </a:cubicBezTo>
                  <a:cubicBezTo>
                    <a:pt x="1968" y="870"/>
                    <a:pt x="1973" y="870"/>
                    <a:pt x="1973" y="876"/>
                  </a:cubicBezTo>
                  <a:cubicBezTo>
                    <a:pt x="1957" y="886"/>
                    <a:pt x="1952" y="902"/>
                    <a:pt x="1931" y="902"/>
                  </a:cubicBezTo>
                  <a:cubicBezTo>
                    <a:pt x="1899" y="902"/>
                    <a:pt x="1889" y="881"/>
                    <a:pt x="1862" y="865"/>
                  </a:cubicBezTo>
                  <a:cubicBezTo>
                    <a:pt x="1830" y="844"/>
                    <a:pt x="1804" y="833"/>
                    <a:pt x="1804" y="796"/>
                  </a:cubicBezTo>
                  <a:cubicBezTo>
                    <a:pt x="1804" y="791"/>
                    <a:pt x="1809" y="786"/>
                    <a:pt x="1809" y="781"/>
                  </a:cubicBezTo>
                  <a:cubicBezTo>
                    <a:pt x="1809" y="775"/>
                    <a:pt x="1799" y="775"/>
                    <a:pt x="1799" y="765"/>
                  </a:cubicBezTo>
                  <a:cubicBezTo>
                    <a:pt x="1799" y="754"/>
                    <a:pt x="1804" y="754"/>
                    <a:pt x="1809" y="744"/>
                  </a:cubicBezTo>
                  <a:cubicBezTo>
                    <a:pt x="1809" y="738"/>
                    <a:pt x="1809" y="728"/>
                    <a:pt x="1815" y="728"/>
                  </a:cubicBezTo>
                  <a:cubicBezTo>
                    <a:pt x="1846" y="728"/>
                    <a:pt x="1857" y="749"/>
                    <a:pt x="1878" y="765"/>
                  </a:cubicBezTo>
                  <a:cubicBezTo>
                    <a:pt x="1910" y="786"/>
                    <a:pt x="1931" y="791"/>
                    <a:pt x="1962" y="791"/>
                  </a:cubicBezTo>
                  <a:cubicBezTo>
                    <a:pt x="1968" y="791"/>
                    <a:pt x="1973" y="791"/>
                    <a:pt x="1973" y="786"/>
                  </a:cubicBezTo>
                  <a:cubicBezTo>
                    <a:pt x="1973" y="781"/>
                    <a:pt x="1946" y="754"/>
                    <a:pt x="1968" y="754"/>
                  </a:cubicBezTo>
                  <a:cubicBezTo>
                    <a:pt x="1973" y="754"/>
                    <a:pt x="1968" y="749"/>
                    <a:pt x="1973" y="749"/>
                  </a:cubicBezTo>
                  <a:cubicBezTo>
                    <a:pt x="2020" y="749"/>
                    <a:pt x="2047" y="744"/>
                    <a:pt x="2084" y="723"/>
                  </a:cubicBezTo>
                  <a:cubicBezTo>
                    <a:pt x="2094" y="744"/>
                    <a:pt x="2100" y="754"/>
                    <a:pt x="2100" y="770"/>
                  </a:cubicBezTo>
                  <a:cubicBezTo>
                    <a:pt x="2100" y="791"/>
                    <a:pt x="2073" y="791"/>
                    <a:pt x="2073" y="807"/>
                  </a:cubicBezTo>
                  <a:cubicBezTo>
                    <a:pt x="2073" y="818"/>
                    <a:pt x="2084" y="818"/>
                    <a:pt x="2084" y="828"/>
                  </a:cubicBezTo>
                  <a:cubicBezTo>
                    <a:pt x="2084" y="828"/>
                    <a:pt x="2084" y="833"/>
                    <a:pt x="2078" y="833"/>
                  </a:cubicBezTo>
                  <a:cubicBezTo>
                    <a:pt x="2084" y="833"/>
                    <a:pt x="2084" y="839"/>
                    <a:pt x="2084" y="839"/>
                  </a:cubicBezTo>
                  <a:cubicBezTo>
                    <a:pt x="2105" y="839"/>
                    <a:pt x="2100" y="807"/>
                    <a:pt x="2115" y="802"/>
                  </a:cubicBezTo>
                  <a:cubicBezTo>
                    <a:pt x="2147" y="818"/>
                    <a:pt x="2147" y="818"/>
                    <a:pt x="2147" y="818"/>
                  </a:cubicBezTo>
                  <a:cubicBezTo>
                    <a:pt x="2168" y="818"/>
                    <a:pt x="2168" y="818"/>
                    <a:pt x="2168" y="818"/>
                  </a:cubicBezTo>
                  <a:cubicBezTo>
                    <a:pt x="2168" y="807"/>
                    <a:pt x="2168" y="807"/>
                    <a:pt x="2168" y="807"/>
                  </a:cubicBezTo>
                  <a:cubicBezTo>
                    <a:pt x="2131" y="733"/>
                    <a:pt x="2147" y="765"/>
                    <a:pt x="2184" y="807"/>
                  </a:cubicBezTo>
                  <a:cubicBezTo>
                    <a:pt x="2189" y="802"/>
                    <a:pt x="2189" y="796"/>
                    <a:pt x="2200" y="796"/>
                  </a:cubicBezTo>
                  <a:cubicBezTo>
                    <a:pt x="2210" y="796"/>
                    <a:pt x="2221" y="807"/>
                    <a:pt x="2231" y="807"/>
                  </a:cubicBezTo>
                  <a:cubicBezTo>
                    <a:pt x="2242" y="807"/>
                    <a:pt x="2242" y="796"/>
                    <a:pt x="2252" y="796"/>
                  </a:cubicBezTo>
                  <a:cubicBezTo>
                    <a:pt x="2258" y="796"/>
                    <a:pt x="2258" y="802"/>
                    <a:pt x="2263" y="812"/>
                  </a:cubicBezTo>
                  <a:cubicBezTo>
                    <a:pt x="2274" y="807"/>
                    <a:pt x="2279" y="796"/>
                    <a:pt x="2289" y="796"/>
                  </a:cubicBezTo>
                  <a:cubicBezTo>
                    <a:pt x="2332" y="796"/>
                    <a:pt x="2358" y="833"/>
                    <a:pt x="2358" y="881"/>
                  </a:cubicBezTo>
                  <a:cubicBezTo>
                    <a:pt x="2358" y="902"/>
                    <a:pt x="2358" y="902"/>
                    <a:pt x="2358" y="902"/>
                  </a:cubicBezTo>
                  <a:cubicBezTo>
                    <a:pt x="2358" y="923"/>
                    <a:pt x="2321" y="918"/>
                    <a:pt x="2321" y="933"/>
                  </a:cubicBezTo>
                  <a:cubicBezTo>
                    <a:pt x="2321" y="939"/>
                    <a:pt x="2326" y="944"/>
                    <a:pt x="2326" y="949"/>
                  </a:cubicBezTo>
                  <a:cubicBezTo>
                    <a:pt x="2326" y="960"/>
                    <a:pt x="2316" y="965"/>
                    <a:pt x="2316" y="976"/>
                  </a:cubicBezTo>
                  <a:cubicBezTo>
                    <a:pt x="2316" y="981"/>
                    <a:pt x="2321" y="981"/>
                    <a:pt x="2321" y="986"/>
                  </a:cubicBezTo>
                  <a:cubicBezTo>
                    <a:pt x="2326" y="1002"/>
                    <a:pt x="2321" y="1013"/>
                    <a:pt x="2332" y="1023"/>
                  </a:cubicBezTo>
                  <a:cubicBezTo>
                    <a:pt x="2337" y="1029"/>
                    <a:pt x="2342" y="1029"/>
                    <a:pt x="2347" y="1034"/>
                  </a:cubicBezTo>
                  <a:cubicBezTo>
                    <a:pt x="2326" y="1055"/>
                    <a:pt x="2305" y="1055"/>
                    <a:pt x="2279" y="1060"/>
                  </a:cubicBezTo>
                  <a:lnTo>
                    <a:pt x="2274" y="1055"/>
                  </a:lnTo>
                  <a:cubicBezTo>
                    <a:pt x="2274" y="1039"/>
                    <a:pt x="2305" y="1044"/>
                    <a:pt x="2305" y="1029"/>
                  </a:cubicBezTo>
                  <a:cubicBezTo>
                    <a:pt x="2305" y="1023"/>
                    <a:pt x="2300" y="1018"/>
                    <a:pt x="2289" y="1018"/>
                  </a:cubicBezTo>
                  <a:cubicBezTo>
                    <a:pt x="2279" y="1018"/>
                    <a:pt x="2279" y="1034"/>
                    <a:pt x="2268" y="1034"/>
                  </a:cubicBezTo>
                  <a:cubicBezTo>
                    <a:pt x="2252" y="1034"/>
                    <a:pt x="2247" y="1023"/>
                    <a:pt x="2237" y="1018"/>
                  </a:cubicBezTo>
                  <a:cubicBezTo>
                    <a:pt x="2242" y="1029"/>
                    <a:pt x="2242" y="1034"/>
                    <a:pt x="2247" y="1044"/>
                  </a:cubicBezTo>
                  <a:cubicBezTo>
                    <a:pt x="2237" y="1050"/>
                    <a:pt x="2237" y="1050"/>
                    <a:pt x="2237" y="1050"/>
                  </a:cubicBezTo>
                  <a:cubicBezTo>
                    <a:pt x="2247" y="1060"/>
                    <a:pt x="2263" y="1060"/>
                    <a:pt x="2263" y="1071"/>
                  </a:cubicBezTo>
                  <a:cubicBezTo>
                    <a:pt x="2263" y="1081"/>
                    <a:pt x="2252" y="1092"/>
                    <a:pt x="2242" y="1092"/>
                  </a:cubicBezTo>
                  <a:cubicBezTo>
                    <a:pt x="2231" y="1071"/>
                    <a:pt x="2221" y="1055"/>
                    <a:pt x="2205" y="1034"/>
                  </a:cubicBezTo>
                  <a:cubicBezTo>
                    <a:pt x="2194" y="1018"/>
                    <a:pt x="2189" y="992"/>
                    <a:pt x="2168" y="992"/>
                  </a:cubicBezTo>
                  <a:cubicBezTo>
                    <a:pt x="2157" y="992"/>
                    <a:pt x="2157" y="1013"/>
                    <a:pt x="2142" y="1013"/>
                  </a:cubicBezTo>
                  <a:cubicBezTo>
                    <a:pt x="2126" y="1013"/>
                    <a:pt x="2126" y="986"/>
                    <a:pt x="2115" y="986"/>
                  </a:cubicBezTo>
                  <a:cubicBezTo>
                    <a:pt x="2100" y="997"/>
                    <a:pt x="2100" y="997"/>
                    <a:pt x="2100" y="997"/>
                  </a:cubicBezTo>
                  <a:cubicBezTo>
                    <a:pt x="2094" y="992"/>
                    <a:pt x="2089" y="986"/>
                    <a:pt x="2084" y="986"/>
                  </a:cubicBezTo>
                  <a:cubicBezTo>
                    <a:pt x="2063" y="986"/>
                    <a:pt x="2063" y="1013"/>
                    <a:pt x="2047" y="1018"/>
                  </a:cubicBezTo>
                  <a:cubicBezTo>
                    <a:pt x="2036" y="1023"/>
                    <a:pt x="2031" y="1023"/>
                    <a:pt x="2020" y="1029"/>
                  </a:cubicBezTo>
                  <a:cubicBezTo>
                    <a:pt x="2005" y="1034"/>
                    <a:pt x="1994" y="1039"/>
                    <a:pt x="1978" y="1044"/>
                  </a:cubicBezTo>
                  <a:cubicBezTo>
                    <a:pt x="1973" y="1050"/>
                    <a:pt x="1962" y="1050"/>
                    <a:pt x="1962" y="1060"/>
                  </a:cubicBezTo>
                  <a:cubicBezTo>
                    <a:pt x="1962" y="1092"/>
                    <a:pt x="1983" y="1102"/>
                    <a:pt x="2005" y="1123"/>
                  </a:cubicBezTo>
                  <a:cubicBezTo>
                    <a:pt x="2020" y="1144"/>
                    <a:pt x="2020" y="1181"/>
                    <a:pt x="2047" y="1181"/>
                  </a:cubicBezTo>
                  <a:cubicBezTo>
                    <a:pt x="2057" y="1181"/>
                    <a:pt x="2063" y="1176"/>
                    <a:pt x="2068" y="1176"/>
                  </a:cubicBezTo>
                  <a:cubicBezTo>
                    <a:pt x="2084" y="1181"/>
                    <a:pt x="2084" y="1181"/>
                    <a:pt x="2084" y="1181"/>
                  </a:cubicBezTo>
                  <a:cubicBezTo>
                    <a:pt x="2105" y="1181"/>
                    <a:pt x="2105" y="1181"/>
                    <a:pt x="2105" y="1181"/>
                  </a:cubicBezTo>
                  <a:cubicBezTo>
                    <a:pt x="2105" y="1150"/>
                    <a:pt x="2105" y="1150"/>
                    <a:pt x="2105" y="1150"/>
                  </a:cubicBezTo>
                  <a:cubicBezTo>
                    <a:pt x="2110" y="1144"/>
                    <a:pt x="2110" y="1144"/>
                    <a:pt x="2110" y="1144"/>
                  </a:cubicBezTo>
                  <a:cubicBezTo>
                    <a:pt x="2131" y="1203"/>
                    <a:pt x="2121" y="1245"/>
                    <a:pt x="2152" y="1292"/>
                  </a:cubicBezTo>
                  <a:cubicBezTo>
                    <a:pt x="2163" y="1303"/>
                    <a:pt x="2168" y="1298"/>
                    <a:pt x="2179" y="1308"/>
                  </a:cubicBezTo>
                  <a:cubicBezTo>
                    <a:pt x="2200" y="1318"/>
                    <a:pt x="2215" y="1334"/>
                    <a:pt x="2237" y="1334"/>
                  </a:cubicBezTo>
                  <a:cubicBezTo>
                    <a:pt x="2274" y="1329"/>
                    <a:pt x="2284" y="1371"/>
                    <a:pt x="2316" y="1382"/>
                  </a:cubicBezTo>
                  <a:cubicBezTo>
                    <a:pt x="2316" y="1377"/>
                    <a:pt x="2321" y="1377"/>
                    <a:pt x="2321" y="1377"/>
                  </a:cubicBezTo>
                  <a:cubicBezTo>
                    <a:pt x="2321" y="1371"/>
                    <a:pt x="2316" y="1371"/>
                    <a:pt x="2316" y="1366"/>
                  </a:cubicBezTo>
                  <a:cubicBezTo>
                    <a:pt x="2316" y="1355"/>
                    <a:pt x="2321" y="1350"/>
                    <a:pt x="2326" y="1350"/>
                  </a:cubicBezTo>
                  <a:cubicBezTo>
                    <a:pt x="2337" y="1350"/>
                    <a:pt x="2342" y="1355"/>
                    <a:pt x="2353" y="1355"/>
                  </a:cubicBezTo>
                  <a:cubicBezTo>
                    <a:pt x="2379" y="1355"/>
                    <a:pt x="2390" y="1350"/>
                    <a:pt x="2416" y="1350"/>
                  </a:cubicBezTo>
                  <a:cubicBezTo>
                    <a:pt x="2474" y="1350"/>
                    <a:pt x="2500" y="1392"/>
                    <a:pt x="2558" y="1392"/>
                  </a:cubicBezTo>
                  <a:cubicBezTo>
                    <a:pt x="2574" y="1392"/>
                    <a:pt x="2579" y="1366"/>
                    <a:pt x="2600" y="1366"/>
                  </a:cubicBezTo>
                  <a:cubicBezTo>
                    <a:pt x="2611" y="1366"/>
                    <a:pt x="2611" y="1382"/>
                    <a:pt x="2622" y="1382"/>
                  </a:cubicBezTo>
                  <a:cubicBezTo>
                    <a:pt x="2632" y="1382"/>
                    <a:pt x="2637" y="1371"/>
                    <a:pt x="2648" y="1371"/>
                  </a:cubicBezTo>
                  <a:cubicBezTo>
                    <a:pt x="2648" y="1371"/>
                    <a:pt x="2648" y="1371"/>
                    <a:pt x="2648" y="1377"/>
                  </a:cubicBezTo>
                  <a:cubicBezTo>
                    <a:pt x="2648" y="1387"/>
                    <a:pt x="2632" y="1392"/>
                    <a:pt x="2627" y="1408"/>
                  </a:cubicBezTo>
                  <a:cubicBezTo>
                    <a:pt x="2632" y="1408"/>
                    <a:pt x="2632" y="1414"/>
                    <a:pt x="2632" y="1414"/>
                  </a:cubicBezTo>
                  <a:cubicBezTo>
                    <a:pt x="2648" y="1414"/>
                    <a:pt x="2659" y="1403"/>
                    <a:pt x="2669" y="1398"/>
                  </a:cubicBezTo>
                  <a:cubicBezTo>
                    <a:pt x="2664" y="1392"/>
                    <a:pt x="2653" y="1387"/>
                    <a:pt x="2653" y="1377"/>
                  </a:cubicBezTo>
                  <a:cubicBezTo>
                    <a:pt x="2653" y="1366"/>
                    <a:pt x="2653" y="1366"/>
                    <a:pt x="2653" y="1366"/>
                  </a:cubicBezTo>
                  <a:cubicBezTo>
                    <a:pt x="2659" y="1361"/>
                    <a:pt x="2659" y="1361"/>
                    <a:pt x="2659" y="1361"/>
                  </a:cubicBezTo>
                  <a:cubicBezTo>
                    <a:pt x="2669" y="1371"/>
                    <a:pt x="2680" y="1382"/>
                    <a:pt x="2690" y="1387"/>
                  </a:cubicBezTo>
                  <a:cubicBezTo>
                    <a:pt x="2706" y="1392"/>
                    <a:pt x="2727" y="1392"/>
                    <a:pt x="2727" y="1408"/>
                  </a:cubicBezTo>
                  <a:cubicBezTo>
                    <a:pt x="2727" y="1435"/>
                    <a:pt x="2727" y="1435"/>
                    <a:pt x="2727" y="1435"/>
                  </a:cubicBezTo>
                  <a:cubicBezTo>
                    <a:pt x="2727" y="1440"/>
                    <a:pt x="2727" y="1440"/>
                    <a:pt x="2727" y="1440"/>
                  </a:cubicBezTo>
                  <a:cubicBezTo>
                    <a:pt x="2722" y="1440"/>
                    <a:pt x="2722" y="1440"/>
                    <a:pt x="2722" y="1440"/>
                  </a:cubicBezTo>
                  <a:cubicBezTo>
                    <a:pt x="2711" y="1419"/>
                    <a:pt x="2717" y="1414"/>
                    <a:pt x="2696" y="1403"/>
                  </a:cubicBezTo>
                  <a:cubicBezTo>
                    <a:pt x="2685" y="1403"/>
                    <a:pt x="2690" y="1403"/>
                    <a:pt x="2685" y="1414"/>
                  </a:cubicBezTo>
                  <a:cubicBezTo>
                    <a:pt x="2680" y="1424"/>
                    <a:pt x="2664" y="1424"/>
                    <a:pt x="2664" y="1440"/>
                  </a:cubicBezTo>
                  <a:cubicBezTo>
                    <a:pt x="2664" y="1476"/>
                    <a:pt x="2685" y="1497"/>
                    <a:pt x="2711" y="1529"/>
                  </a:cubicBezTo>
                  <a:cubicBezTo>
                    <a:pt x="2727" y="1544"/>
                    <a:pt x="2722" y="1560"/>
                    <a:pt x="2738" y="1576"/>
                  </a:cubicBezTo>
                  <a:cubicBezTo>
                    <a:pt x="2748" y="1592"/>
                    <a:pt x="2806" y="1592"/>
                    <a:pt x="2790" y="1597"/>
                  </a:cubicBezTo>
                  <a:cubicBezTo>
                    <a:pt x="2801" y="1613"/>
                    <a:pt x="2811" y="1618"/>
                    <a:pt x="2827" y="1618"/>
                  </a:cubicBezTo>
                  <a:cubicBezTo>
                    <a:pt x="2833" y="1618"/>
                    <a:pt x="2833" y="1613"/>
                    <a:pt x="2843" y="1613"/>
                  </a:cubicBezTo>
                  <a:cubicBezTo>
                    <a:pt x="2859" y="1613"/>
                    <a:pt x="2864" y="1618"/>
                    <a:pt x="2880" y="1623"/>
                  </a:cubicBezTo>
                  <a:cubicBezTo>
                    <a:pt x="2885" y="1623"/>
                    <a:pt x="2885" y="1623"/>
                    <a:pt x="2885" y="1623"/>
                  </a:cubicBezTo>
                  <a:cubicBezTo>
                    <a:pt x="2885" y="1597"/>
                    <a:pt x="2885" y="1597"/>
                    <a:pt x="2885" y="1597"/>
                  </a:cubicBezTo>
                  <a:cubicBezTo>
                    <a:pt x="2875" y="1592"/>
                    <a:pt x="2864" y="1587"/>
                    <a:pt x="2864" y="1576"/>
                  </a:cubicBezTo>
                  <a:cubicBezTo>
                    <a:pt x="2864" y="1565"/>
                    <a:pt x="2875" y="1565"/>
                    <a:pt x="2875" y="1560"/>
                  </a:cubicBezTo>
                  <a:cubicBezTo>
                    <a:pt x="2875" y="1544"/>
                    <a:pt x="2859" y="1539"/>
                    <a:pt x="2848" y="1534"/>
                  </a:cubicBezTo>
                  <a:cubicBezTo>
                    <a:pt x="2838" y="1529"/>
                    <a:pt x="2833" y="1518"/>
                    <a:pt x="2827" y="1513"/>
                  </a:cubicBezTo>
                  <a:cubicBezTo>
                    <a:pt x="2806" y="1497"/>
                    <a:pt x="2785" y="1486"/>
                    <a:pt x="2785" y="1465"/>
                  </a:cubicBezTo>
                  <a:cubicBezTo>
                    <a:pt x="2785" y="1440"/>
                    <a:pt x="2775" y="1429"/>
                    <a:pt x="2775" y="1403"/>
                  </a:cubicBezTo>
                  <a:cubicBezTo>
                    <a:pt x="2775" y="1392"/>
                    <a:pt x="2775" y="1392"/>
                    <a:pt x="2775" y="1392"/>
                  </a:cubicBezTo>
                  <a:cubicBezTo>
                    <a:pt x="2775" y="1377"/>
                    <a:pt x="2775" y="1377"/>
                    <a:pt x="2775" y="1377"/>
                  </a:cubicBezTo>
                  <a:cubicBezTo>
                    <a:pt x="2769" y="1371"/>
                    <a:pt x="2769" y="1371"/>
                    <a:pt x="2769" y="1371"/>
                  </a:cubicBezTo>
                  <a:cubicBezTo>
                    <a:pt x="2764" y="1377"/>
                    <a:pt x="2759" y="1387"/>
                    <a:pt x="2748" y="1387"/>
                  </a:cubicBezTo>
                  <a:cubicBezTo>
                    <a:pt x="2727" y="1387"/>
                    <a:pt x="2701" y="1371"/>
                    <a:pt x="2701" y="1345"/>
                  </a:cubicBezTo>
                  <a:cubicBezTo>
                    <a:pt x="2701" y="1334"/>
                    <a:pt x="2706" y="1329"/>
                    <a:pt x="2706" y="1318"/>
                  </a:cubicBezTo>
                  <a:cubicBezTo>
                    <a:pt x="2706" y="1313"/>
                    <a:pt x="2701" y="1308"/>
                    <a:pt x="2696" y="1303"/>
                  </a:cubicBezTo>
                  <a:cubicBezTo>
                    <a:pt x="2706" y="1292"/>
                    <a:pt x="2706" y="1292"/>
                    <a:pt x="2706" y="1292"/>
                  </a:cubicBezTo>
                  <a:cubicBezTo>
                    <a:pt x="2711" y="1292"/>
                    <a:pt x="2711" y="1292"/>
                    <a:pt x="2717" y="1292"/>
                  </a:cubicBezTo>
                  <a:cubicBezTo>
                    <a:pt x="2727" y="1292"/>
                    <a:pt x="2727" y="1303"/>
                    <a:pt x="2732" y="1308"/>
                  </a:cubicBezTo>
                  <a:cubicBezTo>
                    <a:pt x="2748" y="1318"/>
                    <a:pt x="2748" y="1329"/>
                    <a:pt x="2764" y="1340"/>
                  </a:cubicBezTo>
                  <a:cubicBezTo>
                    <a:pt x="2790" y="1355"/>
                    <a:pt x="2806" y="1366"/>
                    <a:pt x="2838" y="1377"/>
                  </a:cubicBezTo>
                  <a:cubicBezTo>
                    <a:pt x="2885" y="1387"/>
                    <a:pt x="2912" y="1408"/>
                    <a:pt x="2954" y="1435"/>
                  </a:cubicBezTo>
                  <a:cubicBezTo>
                    <a:pt x="2991" y="1460"/>
                    <a:pt x="3012" y="1471"/>
                    <a:pt x="3049" y="1492"/>
                  </a:cubicBezTo>
                  <a:cubicBezTo>
                    <a:pt x="3065" y="1502"/>
                    <a:pt x="3070" y="1518"/>
                    <a:pt x="3091" y="1529"/>
                  </a:cubicBezTo>
                  <a:cubicBezTo>
                    <a:pt x="3102" y="1534"/>
                    <a:pt x="3112" y="1534"/>
                    <a:pt x="3123" y="1539"/>
                  </a:cubicBezTo>
                  <a:cubicBezTo>
                    <a:pt x="3154" y="1555"/>
                    <a:pt x="3165" y="1587"/>
                    <a:pt x="3202" y="1587"/>
                  </a:cubicBezTo>
                  <a:cubicBezTo>
                    <a:pt x="3212" y="1587"/>
                    <a:pt x="3218" y="1576"/>
                    <a:pt x="3228" y="1576"/>
                  </a:cubicBezTo>
                  <a:cubicBezTo>
                    <a:pt x="3228" y="1576"/>
                    <a:pt x="3228" y="1576"/>
                    <a:pt x="3228" y="1581"/>
                  </a:cubicBezTo>
                  <a:cubicBezTo>
                    <a:pt x="3228" y="1587"/>
                    <a:pt x="3223" y="1592"/>
                    <a:pt x="3223" y="1597"/>
                  </a:cubicBezTo>
                  <a:cubicBezTo>
                    <a:pt x="3223" y="1639"/>
                    <a:pt x="3276" y="1634"/>
                    <a:pt x="3276" y="1676"/>
                  </a:cubicBezTo>
                  <a:cubicBezTo>
                    <a:pt x="3276" y="1718"/>
                    <a:pt x="3270" y="1713"/>
                    <a:pt x="3249" y="1734"/>
                  </a:cubicBezTo>
                  <a:cubicBezTo>
                    <a:pt x="3233" y="1745"/>
                    <a:pt x="3239" y="1771"/>
                    <a:pt x="3218" y="1771"/>
                  </a:cubicBezTo>
                  <a:cubicBezTo>
                    <a:pt x="3212" y="1771"/>
                    <a:pt x="3212" y="1761"/>
                    <a:pt x="3202" y="1755"/>
                  </a:cubicBezTo>
                  <a:cubicBezTo>
                    <a:pt x="3191" y="1750"/>
                    <a:pt x="3186" y="1745"/>
                    <a:pt x="3176" y="1734"/>
                  </a:cubicBezTo>
                  <a:cubicBezTo>
                    <a:pt x="3149" y="1718"/>
                    <a:pt x="3133" y="1718"/>
                    <a:pt x="3107" y="1708"/>
                  </a:cubicBezTo>
                  <a:cubicBezTo>
                    <a:pt x="3081" y="1697"/>
                    <a:pt x="3070" y="1692"/>
                    <a:pt x="3044" y="1682"/>
                  </a:cubicBezTo>
                  <a:cubicBezTo>
                    <a:pt x="3022" y="1676"/>
                    <a:pt x="3012" y="1660"/>
                    <a:pt x="2991" y="1660"/>
                  </a:cubicBezTo>
                  <a:cubicBezTo>
                    <a:pt x="2975" y="1660"/>
                    <a:pt x="2975" y="1682"/>
                    <a:pt x="2959" y="1682"/>
                  </a:cubicBezTo>
                  <a:cubicBezTo>
                    <a:pt x="2943" y="1682"/>
                    <a:pt x="2938" y="1666"/>
                    <a:pt x="2928" y="1660"/>
                  </a:cubicBezTo>
                  <a:cubicBezTo>
                    <a:pt x="2901" y="1650"/>
                    <a:pt x="2885" y="1645"/>
                    <a:pt x="2859" y="1645"/>
                  </a:cubicBezTo>
                  <a:cubicBezTo>
                    <a:pt x="2843" y="1645"/>
                    <a:pt x="2827" y="1655"/>
                    <a:pt x="2827" y="1666"/>
                  </a:cubicBezTo>
                  <a:cubicBezTo>
                    <a:pt x="2827" y="1687"/>
                    <a:pt x="2843" y="1692"/>
                    <a:pt x="2864" y="1697"/>
                  </a:cubicBezTo>
                  <a:cubicBezTo>
                    <a:pt x="2875" y="1703"/>
                    <a:pt x="2880" y="1713"/>
                    <a:pt x="2896" y="1724"/>
                  </a:cubicBezTo>
                  <a:cubicBezTo>
                    <a:pt x="2917" y="1740"/>
                    <a:pt x="2933" y="1761"/>
                    <a:pt x="2965" y="1761"/>
                  </a:cubicBezTo>
                  <a:cubicBezTo>
                    <a:pt x="2980" y="1761"/>
                    <a:pt x="2986" y="1750"/>
                    <a:pt x="2996" y="1750"/>
                  </a:cubicBezTo>
                  <a:cubicBezTo>
                    <a:pt x="3012" y="1750"/>
                    <a:pt x="3017" y="1761"/>
                    <a:pt x="3033" y="1761"/>
                  </a:cubicBezTo>
                  <a:cubicBezTo>
                    <a:pt x="3038" y="1761"/>
                    <a:pt x="3044" y="1761"/>
                    <a:pt x="3049" y="1761"/>
                  </a:cubicBezTo>
                  <a:cubicBezTo>
                    <a:pt x="3075" y="1761"/>
                    <a:pt x="3081" y="1782"/>
                    <a:pt x="3102" y="1792"/>
                  </a:cubicBezTo>
                  <a:cubicBezTo>
                    <a:pt x="3096" y="1797"/>
                    <a:pt x="3091" y="1797"/>
                    <a:pt x="3081" y="1797"/>
                  </a:cubicBezTo>
                  <a:cubicBezTo>
                    <a:pt x="3075" y="1797"/>
                    <a:pt x="3070" y="1792"/>
                    <a:pt x="3065" y="1792"/>
                  </a:cubicBezTo>
                  <a:cubicBezTo>
                    <a:pt x="3054" y="1792"/>
                    <a:pt x="3054" y="1803"/>
                    <a:pt x="3044" y="1803"/>
                  </a:cubicBezTo>
                  <a:cubicBezTo>
                    <a:pt x="3033" y="1803"/>
                    <a:pt x="3022" y="1797"/>
                    <a:pt x="3012" y="1808"/>
                  </a:cubicBezTo>
                  <a:cubicBezTo>
                    <a:pt x="3001" y="1813"/>
                    <a:pt x="3007" y="1824"/>
                    <a:pt x="3001" y="1829"/>
                  </a:cubicBezTo>
                  <a:cubicBezTo>
                    <a:pt x="2996" y="1834"/>
                    <a:pt x="2991" y="1829"/>
                    <a:pt x="2980" y="1834"/>
                  </a:cubicBezTo>
                  <a:cubicBezTo>
                    <a:pt x="2991" y="1856"/>
                    <a:pt x="3001" y="1866"/>
                    <a:pt x="3001" y="1887"/>
                  </a:cubicBezTo>
                  <a:cubicBezTo>
                    <a:pt x="3007" y="1914"/>
                    <a:pt x="3012" y="1951"/>
                    <a:pt x="3038" y="1951"/>
                  </a:cubicBezTo>
                  <a:cubicBezTo>
                    <a:pt x="3049" y="1951"/>
                    <a:pt x="3054" y="1935"/>
                    <a:pt x="3065" y="1935"/>
                  </a:cubicBezTo>
                  <a:cubicBezTo>
                    <a:pt x="3075" y="1935"/>
                    <a:pt x="3081" y="1935"/>
                    <a:pt x="3096" y="1935"/>
                  </a:cubicBezTo>
                  <a:cubicBezTo>
                    <a:pt x="3091" y="1951"/>
                    <a:pt x="3091" y="1961"/>
                    <a:pt x="3096" y="1972"/>
                  </a:cubicBezTo>
                  <a:cubicBezTo>
                    <a:pt x="3117" y="1966"/>
                    <a:pt x="3128" y="1951"/>
                    <a:pt x="3149" y="1951"/>
                  </a:cubicBezTo>
                  <a:cubicBezTo>
                    <a:pt x="3154" y="1951"/>
                    <a:pt x="3160" y="1951"/>
                    <a:pt x="3165" y="1951"/>
                  </a:cubicBezTo>
                  <a:cubicBezTo>
                    <a:pt x="3181" y="1951"/>
                    <a:pt x="3191" y="1945"/>
                    <a:pt x="3207" y="1945"/>
                  </a:cubicBezTo>
                  <a:cubicBezTo>
                    <a:pt x="3207" y="1940"/>
                    <a:pt x="3207" y="1940"/>
                    <a:pt x="3207" y="1935"/>
                  </a:cubicBezTo>
                  <a:cubicBezTo>
                    <a:pt x="3207" y="1929"/>
                    <a:pt x="3202" y="1929"/>
                    <a:pt x="3202" y="1919"/>
                  </a:cubicBezTo>
                  <a:cubicBezTo>
                    <a:pt x="3202" y="1903"/>
                    <a:pt x="3218" y="1898"/>
                    <a:pt x="3223" y="1882"/>
                  </a:cubicBezTo>
                  <a:cubicBezTo>
                    <a:pt x="3228" y="1845"/>
                    <a:pt x="3228" y="1824"/>
                    <a:pt x="3244" y="1787"/>
                  </a:cubicBezTo>
                  <a:cubicBezTo>
                    <a:pt x="3249" y="1766"/>
                    <a:pt x="3270" y="1766"/>
                    <a:pt x="3281" y="1745"/>
                  </a:cubicBezTo>
                  <a:cubicBezTo>
                    <a:pt x="3292" y="1718"/>
                    <a:pt x="3292" y="1676"/>
                    <a:pt x="3318" y="1676"/>
                  </a:cubicBezTo>
                  <a:cubicBezTo>
                    <a:pt x="3365" y="1676"/>
                    <a:pt x="3376" y="1718"/>
                    <a:pt x="3402" y="1750"/>
                  </a:cubicBezTo>
                  <a:cubicBezTo>
                    <a:pt x="3439" y="1803"/>
                    <a:pt x="3466" y="1829"/>
                    <a:pt x="3513" y="1871"/>
                  </a:cubicBezTo>
                  <a:cubicBezTo>
                    <a:pt x="3539" y="1898"/>
                    <a:pt x="3555" y="1919"/>
                    <a:pt x="3571" y="194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0" name="Freeform 84"/>
            <p:cNvSpPr>
              <a:spLocks noChangeArrowheads="1"/>
            </p:cNvSpPr>
            <p:nvPr/>
          </p:nvSpPr>
          <p:spPr bwMode="auto">
            <a:xfrm>
              <a:off x="8617892" y="8558213"/>
              <a:ext cx="881005" cy="1217613"/>
            </a:xfrm>
            <a:custGeom>
              <a:avLst/>
              <a:gdLst>
                <a:gd name="T0" fmla="*/ 0 w 2448"/>
                <a:gd name="T1" fmla="*/ 2858 h 3381"/>
                <a:gd name="T2" fmla="*/ 42 w 2448"/>
                <a:gd name="T3" fmla="*/ 2847 h 3381"/>
                <a:gd name="T4" fmla="*/ 174 w 2448"/>
                <a:gd name="T5" fmla="*/ 2900 h 3381"/>
                <a:gd name="T6" fmla="*/ 237 w 2448"/>
                <a:gd name="T7" fmla="*/ 2884 h 3381"/>
                <a:gd name="T8" fmla="*/ 400 w 2448"/>
                <a:gd name="T9" fmla="*/ 3084 h 3381"/>
                <a:gd name="T10" fmla="*/ 638 w 2448"/>
                <a:gd name="T11" fmla="*/ 3253 h 3381"/>
                <a:gd name="T12" fmla="*/ 838 w 2448"/>
                <a:gd name="T13" fmla="*/ 3327 h 3381"/>
                <a:gd name="T14" fmla="*/ 706 w 2448"/>
                <a:gd name="T15" fmla="*/ 3274 h 3381"/>
                <a:gd name="T16" fmla="*/ 1186 w 2448"/>
                <a:gd name="T17" fmla="*/ 2219 h 3381"/>
                <a:gd name="T18" fmla="*/ 1223 w 2448"/>
                <a:gd name="T19" fmla="*/ 1998 h 3381"/>
                <a:gd name="T20" fmla="*/ 1999 w 2448"/>
                <a:gd name="T21" fmla="*/ 738 h 3381"/>
                <a:gd name="T22" fmla="*/ 1392 w 2448"/>
                <a:gd name="T23" fmla="*/ 105 h 3381"/>
                <a:gd name="T24" fmla="*/ 1424 w 2448"/>
                <a:gd name="T25" fmla="*/ 190 h 3381"/>
                <a:gd name="T26" fmla="*/ 1540 w 2448"/>
                <a:gd name="T27" fmla="*/ 274 h 3381"/>
                <a:gd name="T28" fmla="*/ 1772 w 2448"/>
                <a:gd name="T29" fmla="*/ 306 h 3381"/>
                <a:gd name="T30" fmla="*/ 1877 w 2448"/>
                <a:gd name="T31" fmla="*/ 343 h 3381"/>
                <a:gd name="T32" fmla="*/ 1956 w 2448"/>
                <a:gd name="T33" fmla="*/ 348 h 3381"/>
                <a:gd name="T34" fmla="*/ 2030 w 2448"/>
                <a:gd name="T35" fmla="*/ 264 h 3381"/>
                <a:gd name="T36" fmla="*/ 1888 w 2448"/>
                <a:gd name="T37" fmla="*/ 111 h 3381"/>
                <a:gd name="T38" fmla="*/ 1592 w 2448"/>
                <a:gd name="T39" fmla="*/ 174 h 3381"/>
                <a:gd name="T40" fmla="*/ 1413 w 2448"/>
                <a:gd name="T41" fmla="*/ 105 h 3381"/>
                <a:gd name="T42" fmla="*/ 1382 w 2448"/>
                <a:gd name="T43" fmla="*/ 147 h 3381"/>
                <a:gd name="T44" fmla="*/ 1350 w 2448"/>
                <a:gd name="T45" fmla="*/ 206 h 3381"/>
                <a:gd name="T46" fmla="*/ 1434 w 2448"/>
                <a:gd name="T47" fmla="*/ 68 h 3381"/>
                <a:gd name="T48" fmla="*/ 1276 w 2448"/>
                <a:gd name="T49" fmla="*/ 142 h 3381"/>
                <a:gd name="T50" fmla="*/ 1244 w 2448"/>
                <a:gd name="T51" fmla="*/ 163 h 3381"/>
                <a:gd name="T52" fmla="*/ 1012 w 2448"/>
                <a:gd name="T53" fmla="*/ 227 h 3381"/>
                <a:gd name="T54" fmla="*/ 1107 w 2448"/>
                <a:gd name="T55" fmla="*/ 232 h 3381"/>
                <a:gd name="T56" fmla="*/ 954 w 2448"/>
                <a:gd name="T57" fmla="*/ 190 h 3381"/>
                <a:gd name="T58" fmla="*/ 854 w 2448"/>
                <a:gd name="T59" fmla="*/ 1935 h 3381"/>
                <a:gd name="T60" fmla="*/ 791 w 2448"/>
                <a:gd name="T61" fmla="*/ 1729 h 3381"/>
                <a:gd name="T62" fmla="*/ 648 w 2448"/>
                <a:gd name="T63" fmla="*/ 1818 h 3381"/>
                <a:gd name="T64" fmla="*/ 612 w 2448"/>
                <a:gd name="T65" fmla="*/ 1682 h 3381"/>
                <a:gd name="T66" fmla="*/ 633 w 2448"/>
                <a:gd name="T67" fmla="*/ 1529 h 3381"/>
                <a:gd name="T68" fmla="*/ 712 w 2448"/>
                <a:gd name="T69" fmla="*/ 1329 h 3381"/>
                <a:gd name="T70" fmla="*/ 791 w 2448"/>
                <a:gd name="T71" fmla="*/ 1271 h 3381"/>
                <a:gd name="T72" fmla="*/ 854 w 2448"/>
                <a:gd name="T73" fmla="*/ 1076 h 3381"/>
                <a:gd name="T74" fmla="*/ 712 w 2448"/>
                <a:gd name="T75" fmla="*/ 933 h 3381"/>
                <a:gd name="T76" fmla="*/ 780 w 2448"/>
                <a:gd name="T77" fmla="*/ 743 h 3381"/>
                <a:gd name="T78" fmla="*/ 875 w 2448"/>
                <a:gd name="T79" fmla="*/ 543 h 3381"/>
                <a:gd name="T80" fmla="*/ 1028 w 2448"/>
                <a:gd name="T81" fmla="*/ 427 h 3381"/>
                <a:gd name="T82" fmla="*/ 1260 w 2448"/>
                <a:gd name="T83" fmla="*/ 559 h 3381"/>
                <a:gd name="T84" fmla="*/ 1440 w 2448"/>
                <a:gd name="T85" fmla="*/ 543 h 3381"/>
                <a:gd name="T86" fmla="*/ 1666 w 2448"/>
                <a:gd name="T87" fmla="*/ 643 h 3381"/>
                <a:gd name="T88" fmla="*/ 1872 w 2448"/>
                <a:gd name="T89" fmla="*/ 712 h 3381"/>
                <a:gd name="T90" fmla="*/ 1941 w 2448"/>
                <a:gd name="T91" fmla="*/ 770 h 3381"/>
                <a:gd name="T92" fmla="*/ 2099 w 2448"/>
                <a:gd name="T93" fmla="*/ 881 h 3381"/>
                <a:gd name="T94" fmla="*/ 2373 w 2448"/>
                <a:gd name="T95" fmla="*/ 991 h 3381"/>
                <a:gd name="T96" fmla="*/ 2447 w 2448"/>
                <a:gd name="T97" fmla="*/ 1039 h 3381"/>
                <a:gd name="T98" fmla="*/ 2320 w 2448"/>
                <a:gd name="T99" fmla="*/ 1186 h 3381"/>
                <a:gd name="T100" fmla="*/ 2131 w 2448"/>
                <a:gd name="T101" fmla="*/ 1255 h 3381"/>
                <a:gd name="T102" fmla="*/ 2210 w 2448"/>
                <a:gd name="T103" fmla="*/ 1403 h 3381"/>
                <a:gd name="T104" fmla="*/ 2252 w 2448"/>
                <a:gd name="T105" fmla="*/ 1545 h 3381"/>
                <a:gd name="T106" fmla="*/ 2146 w 2448"/>
                <a:gd name="T107" fmla="*/ 1630 h 3381"/>
                <a:gd name="T108" fmla="*/ 2014 w 2448"/>
                <a:gd name="T109" fmla="*/ 1524 h 3381"/>
                <a:gd name="T110" fmla="*/ 1993 w 2448"/>
                <a:gd name="T111" fmla="*/ 1661 h 3381"/>
                <a:gd name="T112" fmla="*/ 1835 w 2448"/>
                <a:gd name="T113" fmla="*/ 1797 h 3381"/>
                <a:gd name="T114" fmla="*/ 1724 w 2448"/>
                <a:gd name="T115" fmla="*/ 1898 h 3381"/>
                <a:gd name="T116" fmla="*/ 1598 w 2448"/>
                <a:gd name="T117" fmla="*/ 1966 h 3381"/>
                <a:gd name="T118" fmla="*/ 1429 w 2448"/>
                <a:gd name="T119" fmla="*/ 2066 h 3381"/>
                <a:gd name="T120" fmla="*/ 1271 w 2448"/>
                <a:gd name="T121" fmla="*/ 1961 h 3381"/>
                <a:gd name="T122" fmla="*/ 1250 w 2448"/>
                <a:gd name="T123" fmla="*/ 1876 h 3381"/>
                <a:gd name="T124" fmla="*/ 970 w 2448"/>
                <a:gd name="T125" fmla="*/ 1945 h 3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8" h="3381">
                  <a:moveTo>
                    <a:pt x="42" y="2847"/>
                  </a:moveTo>
                  <a:lnTo>
                    <a:pt x="42" y="2847"/>
                  </a:lnTo>
                  <a:cubicBezTo>
                    <a:pt x="36" y="2847"/>
                    <a:pt x="36" y="2847"/>
                    <a:pt x="31" y="2847"/>
                  </a:cubicBezTo>
                  <a:cubicBezTo>
                    <a:pt x="42" y="2858"/>
                    <a:pt x="42" y="2858"/>
                    <a:pt x="42" y="2868"/>
                  </a:cubicBezTo>
                  <a:cubicBezTo>
                    <a:pt x="15" y="2873"/>
                    <a:pt x="26" y="2842"/>
                    <a:pt x="10" y="2842"/>
                  </a:cubicBezTo>
                  <a:cubicBezTo>
                    <a:pt x="5" y="2842"/>
                    <a:pt x="5" y="2847"/>
                    <a:pt x="0" y="2847"/>
                  </a:cubicBezTo>
                  <a:cubicBezTo>
                    <a:pt x="0" y="2858"/>
                    <a:pt x="0" y="2858"/>
                    <a:pt x="0" y="2858"/>
                  </a:cubicBezTo>
                  <a:cubicBezTo>
                    <a:pt x="0" y="2863"/>
                    <a:pt x="5" y="2868"/>
                    <a:pt x="10" y="2873"/>
                  </a:cubicBezTo>
                  <a:cubicBezTo>
                    <a:pt x="15" y="2879"/>
                    <a:pt x="15" y="2889"/>
                    <a:pt x="26" y="2889"/>
                  </a:cubicBezTo>
                  <a:cubicBezTo>
                    <a:pt x="31" y="2889"/>
                    <a:pt x="36" y="2884"/>
                    <a:pt x="42" y="2884"/>
                  </a:cubicBezTo>
                  <a:cubicBezTo>
                    <a:pt x="47" y="2884"/>
                    <a:pt x="47" y="2889"/>
                    <a:pt x="58" y="2889"/>
                  </a:cubicBezTo>
                  <a:cubicBezTo>
                    <a:pt x="63" y="2889"/>
                    <a:pt x="68" y="2884"/>
                    <a:pt x="79" y="2889"/>
                  </a:cubicBezTo>
                  <a:cubicBezTo>
                    <a:pt x="79" y="2873"/>
                    <a:pt x="68" y="2863"/>
                    <a:pt x="58" y="2863"/>
                  </a:cubicBezTo>
                  <a:cubicBezTo>
                    <a:pt x="52" y="2858"/>
                    <a:pt x="52" y="2847"/>
                    <a:pt x="42" y="2847"/>
                  </a:cubicBezTo>
                  <a:close/>
                  <a:moveTo>
                    <a:pt x="153" y="2847"/>
                  </a:moveTo>
                  <a:lnTo>
                    <a:pt x="153" y="2847"/>
                  </a:lnTo>
                  <a:cubicBezTo>
                    <a:pt x="142" y="2847"/>
                    <a:pt x="131" y="2858"/>
                    <a:pt x="121" y="2858"/>
                  </a:cubicBezTo>
                  <a:cubicBezTo>
                    <a:pt x="121" y="2863"/>
                    <a:pt x="116" y="2863"/>
                    <a:pt x="116" y="2863"/>
                  </a:cubicBezTo>
                  <a:cubicBezTo>
                    <a:pt x="116" y="2873"/>
                    <a:pt x="126" y="2873"/>
                    <a:pt x="137" y="2879"/>
                  </a:cubicBezTo>
                  <a:cubicBezTo>
                    <a:pt x="147" y="2889"/>
                    <a:pt x="153" y="2894"/>
                    <a:pt x="158" y="2910"/>
                  </a:cubicBezTo>
                  <a:cubicBezTo>
                    <a:pt x="163" y="2905"/>
                    <a:pt x="168" y="2900"/>
                    <a:pt x="174" y="2900"/>
                  </a:cubicBezTo>
                  <a:cubicBezTo>
                    <a:pt x="200" y="2900"/>
                    <a:pt x="226" y="2910"/>
                    <a:pt x="226" y="2931"/>
                  </a:cubicBezTo>
                  <a:cubicBezTo>
                    <a:pt x="226" y="2937"/>
                    <a:pt x="226" y="2942"/>
                    <a:pt x="221" y="2942"/>
                  </a:cubicBezTo>
                  <a:cubicBezTo>
                    <a:pt x="232" y="2947"/>
                    <a:pt x="237" y="2958"/>
                    <a:pt x="237" y="2968"/>
                  </a:cubicBezTo>
                  <a:cubicBezTo>
                    <a:pt x="237" y="2968"/>
                    <a:pt x="237" y="2968"/>
                    <a:pt x="242" y="2968"/>
                  </a:cubicBezTo>
                  <a:cubicBezTo>
                    <a:pt x="258" y="2968"/>
                    <a:pt x="263" y="2952"/>
                    <a:pt x="284" y="2947"/>
                  </a:cubicBezTo>
                  <a:cubicBezTo>
                    <a:pt x="274" y="2937"/>
                    <a:pt x="263" y="2931"/>
                    <a:pt x="253" y="2921"/>
                  </a:cubicBezTo>
                  <a:cubicBezTo>
                    <a:pt x="247" y="2910"/>
                    <a:pt x="253" y="2889"/>
                    <a:pt x="237" y="2884"/>
                  </a:cubicBezTo>
                  <a:cubicBezTo>
                    <a:pt x="216" y="2879"/>
                    <a:pt x="200" y="2884"/>
                    <a:pt x="179" y="2873"/>
                  </a:cubicBezTo>
                  <a:cubicBezTo>
                    <a:pt x="168" y="2868"/>
                    <a:pt x="168" y="2847"/>
                    <a:pt x="153" y="2847"/>
                  </a:cubicBezTo>
                  <a:close/>
                  <a:moveTo>
                    <a:pt x="464" y="3053"/>
                  </a:moveTo>
                  <a:lnTo>
                    <a:pt x="464" y="3053"/>
                  </a:lnTo>
                  <a:cubicBezTo>
                    <a:pt x="448" y="3058"/>
                    <a:pt x="437" y="3058"/>
                    <a:pt x="416" y="3058"/>
                  </a:cubicBezTo>
                  <a:cubicBezTo>
                    <a:pt x="411" y="3058"/>
                    <a:pt x="406" y="3058"/>
                    <a:pt x="400" y="3058"/>
                  </a:cubicBezTo>
                  <a:cubicBezTo>
                    <a:pt x="400" y="3069"/>
                    <a:pt x="400" y="3074"/>
                    <a:pt x="400" y="3084"/>
                  </a:cubicBezTo>
                  <a:cubicBezTo>
                    <a:pt x="400" y="3084"/>
                    <a:pt x="400" y="3084"/>
                    <a:pt x="406" y="3084"/>
                  </a:cubicBezTo>
                  <a:cubicBezTo>
                    <a:pt x="422" y="3084"/>
                    <a:pt x="427" y="3069"/>
                    <a:pt x="443" y="3069"/>
                  </a:cubicBezTo>
                  <a:cubicBezTo>
                    <a:pt x="464" y="3069"/>
                    <a:pt x="469" y="3084"/>
                    <a:pt x="485" y="3095"/>
                  </a:cubicBezTo>
                  <a:cubicBezTo>
                    <a:pt x="511" y="3116"/>
                    <a:pt x="527" y="3132"/>
                    <a:pt x="532" y="3163"/>
                  </a:cubicBezTo>
                  <a:cubicBezTo>
                    <a:pt x="511" y="3158"/>
                    <a:pt x="511" y="3158"/>
                    <a:pt x="511" y="3158"/>
                  </a:cubicBezTo>
                  <a:cubicBezTo>
                    <a:pt x="527" y="3174"/>
                    <a:pt x="601" y="3274"/>
                    <a:pt x="559" y="3200"/>
                  </a:cubicBezTo>
                  <a:cubicBezTo>
                    <a:pt x="596" y="3211"/>
                    <a:pt x="601" y="3248"/>
                    <a:pt x="638" y="3253"/>
                  </a:cubicBezTo>
                  <a:lnTo>
                    <a:pt x="643" y="3248"/>
                  </a:lnTo>
                  <a:cubicBezTo>
                    <a:pt x="643" y="3237"/>
                    <a:pt x="633" y="3237"/>
                    <a:pt x="627" y="3227"/>
                  </a:cubicBezTo>
                  <a:cubicBezTo>
                    <a:pt x="617" y="3195"/>
                    <a:pt x="596" y="3179"/>
                    <a:pt x="559" y="3179"/>
                  </a:cubicBezTo>
                  <a:cubicBezTo>
                    <a:pt x="559" y="3148"/>
                    <a:pt x="543" y="3132"/>
                    <a:pt x="516" y="3105"/>
                  </a:cubicBezTo>
                  <a:cubicBezTo>
                    <a:pt x="495" y="3090"/>
                    <a:pt x="490" y="3069"/>
                    <a:pt x="464" y="3053"/>
                  </a:cubicBezTo>
                  <a:close/>
                  <a:moveTo>
                    <a:pt x="838" y="3327"/>
                  </a:moveTo>
                  <a:lnTo>
                    <a:pt x="838" y="3327"/>
                  </a:lnTo>
                  <a:cubicBezTo>
                    <a:pt x="844" y="3348"/>
                    <a:pt x="854" y="3359"/>
                    <a:pt x="854" y="3380"/>
                  </a:cubicBezTo>
                  <a:cubicBezTo>
                    <a:pt x="828" y="3364"/>
                    <a:pt x="807" y="3374"/>
                    <a:pt x="780" y="3359"/>
                  </a:cubicBezTo>
                  <a:cubicBezTo>
                    <a:pt x="764" y="3353"/>
                    <a:pt x="764" y="3337"/>
                    <a:pt x="749" y="3337"/>
                  </a:cubicBezTo>
                  <a:cubicBezTo>
                    <a:pt x="722" y="3332"/>
                    <a:pt x="717" y="3316"/>
                    <a:pt x="701" y="3301"/>
                  </a:cubicBezTo>
                  <a:cubicBezTo>
                    <a:pt x="701" y="3290"/>
                    <a:pt x="690" y="3290"/>
                    <a:pt x="690" y="3285"/>
                  </a:cubicBezTo>
                  <a:cubicBezTo>
                    <a:pt x="690" y="3280"/>
                    <a:pt x="690" y="3280"/>
                    <a:pt x="690" y="3274"/>
                  </a:cubicBezTo>
                  <a:cubicBezTo>
                    <a:pt x="696" y="3280"/>
                    <a:pt x="701" y="3280"/>
                    <a:pt x="706" y="3274"/>
                  </a:cubicBezTo>
                  <a:cubicBezTo>
                    <a:pt x="701" y="3264"/>
                    <a:pt x="701" y="3264"/>
                    <a:pt x="701" y="3264"/>
                  </a:cubicBezTo>
                  <a:cubicBezTo>
                    <a:pt x="706" y="3258"/>
                    <a:pt x="706" y="3258"/>
                    <a:pt x="706" y="3258"/>
                  </a:cubicBezTo>
                  <a:cubicBezTo>
                    <a:pt x="722" y="3274"/>
                    <a:pt x="733" y="3285"/>
                    <a:pt x="754" y="3295"/>
                  </a:cubicBezTo>
                  <a:cubicBezTo>
                    <a:pt x="775" y="3301"/>
                    <a:pt x="780" y="3316"/>
                    <a:pt x="796" y="3316"/>
                  </a:cubicBezTo>
                  <a:cubicBezTo>
                    <a:pt x="807" y="3316"/>
                    <a:pt x="812" y="3316"/>
                    <a:pt x="817" y="3316"/>
                  </a:cubicBezTo>
                  <a:cubicBezTo>
                    <a:pt x="822" y="3316"/>
                    <a:pt x="833" y="3322"/>
                    <a:pt x="838" y="3327"/>
                  </a:cubicBezTo>
                  <a:close/>
                  <a:moveTo>
                    <a:pt x="1186" y="2219"/>
                  </a:moveTo>
                  <a:lnTo>
                    <a:pt x="1186" y="2219"/>
                  </a:lnTo>
                  <a:lnTo>
                    <a:pt x="1181" y="2214"/>
                  </a:lnTo>
                  <a:cubicBezTo>
                    <a:pt x="1176" y="2214"/>
                    <a:pt x="1171" y="2225"/>
                    <a:pt x="1165" y="2230"/>
                  </a:cubicBezTo>
                  <a:cubicBezTo>
                    <a:pt x="1176" y="2230"/>
                    <a:pt x="1181" y="2230"/>
                    <a:pt x="1186" y="2230"/>
                  </a:cubicBezTo>
                  <a:cubicBezTo>
                    <a:pt x="1186" y="2225"/>
                    <a:pt x="1186" y="2219"/>
                    <a:pt x="1186" y="2219"/>
                  </a:cubicBezTo>
                  <a:close/>
                  <a:moveTo>
                    <a:pt x="1223" y="1998"/>
                  </a:moveTo>
                  <a:lnTo>
                    <a:pt x="1223" y="1998"/>
                  </a:lnTo>
                  <a:cubicBezTo>
                    <a:pt x="1213" y="2003"/>
                    <a:pt x="1213" y="2014"/>
                    <a:pt x="1207" y="2024"/>
                  </a:cubicBezTo>
                  <a:cubicBezTo>
                    <a:pt x="1207" y="2024"/>
                    <a:pt x="1207" y="2024"/>
                    <a:pt x="1213" y="2024"/>
                  </a:cubicBezTo>
                  <a:cubicBezTo>
                    <a:pt x="1218" y="2024"/>
                    <a:pt x="1218" y="2024"/>
                    <a:pt x="1223" y="2024"/>
                  </a:cubicBezTo>
                  <a:cubicBezTo>
                    <a:pt x="1223" y="1998"/>
                    <a:pt x="1223" y="1998"/>
                    <a:pt x="1223" y="1998"/>
                  </a:cubicBezTo>
                  <a:close/>
                  <a:moveTo>
                    <a:pt x="1972" y="707"/>
                  </a:moveTo>
                  <a:lnTo>
                    <a:pt x="1972" y="707"/>
                  </a:lnTo>
                  <a:cubicBezTo>
                    <a:pt x="1972" y="722"/>
                    <a:pt x="1988" y="722"/>
                    <a:pt x="1999" y="738"/>
                  </a:cubicBezTo>
                  <a:cubicBezTo>
                    <a:pt x="2009" y="707"/>
                    <a:pt x="2025" y="691"/>
                    <a:pt x="2041" y="664"/>
                  </a:cubicBezTo>
                  <a:cubicBezTo>
                    <a:pt x="2020" y="664"/>
                    <a:pt x="2004" y="654"/>
                    <a:pt x="1993" y="664"/>
                  </a:cubicBezTo>
                  <a:cubicBezTo>
                    <a:pt x="1983" y="670"/>
                    <a:pt x="1983" y="680"/>
                    <a:pt x="1983" y="686"/>
                  </a:cubicBezTo>
                  <a:cubicBezTo>
                    <a:pt x="1978" y="696"/>
                    <a:pt x="1972" y="696"/>
                    <a:pt x="1972" y="707"/>
                  </a:cubicBezTo>
                  <a:close/>
                  <a:moveTo>
                    <a:pt x="1413" y="105"/>
                  </a:moveTo>
                  <a:lnTo>
                    <a:pt x="1413" y="105"/>
                  </a:lnTo>
                  <a:cubicBezTo>
                    <a:pt x="1392" y="105"/>
                    <a:pt x="1392" y="105"/>
                    <a:pt x="1392" y="105"/>
                  </a:cubicBezTo>
                  <a:cubicBezTo>
                    <a:pt x="1392" y="121"/>
                    <a:pt x="1392" y="126"/>
                    <a:pt x="1392" y="142"/>
                  </a:cubicBezTo>
                  <a:cubicBezTo>
                    <a:pt x="1403" y="137"/>
                    <a:pt x="1403" y="137"/>
                    <a:pt x="1403" y="137"/>
                  </a:cubicBezTo>
                  <a:cubicBezTo>
                    <a:pt x="1413" y="142"/>
                    <a:pt x="1413" y="147"/>
                    <a:pt x="1424" y="147"/>
                  </a:cubicBezTo>
                  <a:cubicBezTo>
                    <a:pt x="1434" y="147"/>
                    <a:pt x="1440" y="142"/>
                    <a:pt x="1445" y="142"/>
                  </a:cubicBezTo>
                  <a:cubicBezTo>
                    <a:pt x="1455" y="142"/>
                    <a:pt x="1455" y="142"/>
                    <a:pt x="1455" y="142"/>
                  </a:cubicBezTo>
                  <a:cubicBezTo>
                    <a:pt x="1455" y="163"/>
                    <a:pt x="1455" y="163"/>
                    <a:pt x="1455" y="163"/>
                  </a:cubicBezTo>
                  <a:cubicBezTo>
                    <a:pt x="1445" y="169"/>
                    <a:pt x="1434" y="174"/>
                    <a:pt x="1424" y="190"/>
                  </a:cubicBezTo>
                  <a:cubicBezTo>
                    <a:pt x="1434" y="195"/>
                    <a:pt x="1434" y="206"/>
                    <a:pt x="1440" y="216"/>
                  </a:cubicBezTo>
                  <a:cubicBezTo>
                    <a:pt x="1434" y="216"/>
                    <a:pt x="1429" y="216"/>
                    <a:pt x="1424" y="216"/>
                  </a:cubicBezTo>
                  <a:cubicBezTo>
                    <a:pt x="1434" y="227"/>
                    <a:pt x="1434" y="237"/>
                    <a:pt x="1434" y="248"/>
                  </a:cubicBezTo>
                  <a:cubicBezTo>
                    <a:pt x="1434" y="248"/>
                    <a:pt x="1434" y="248"/>
                    <a:pt x="1434" y="253"/>
                  </a:cubicBezTo>
                  <a:cubicBezTo>
                    <a:pt x="1440" y="243"/>
                    <a:pt x="1440" y="232"/>
                    <a:pt x="1450" y="221"/>
                  </a:cubicBezTo>
                  <a:cubicBezTo>
                    <a:pt x="1461" y="232"/>
                    <a:pt x="1461" y="243"/>
                    <a:pt x="1471" y="253"/>
                  </a:cubicBezTo>
                  <a:cubicBezTo>
                    <a:pt x="1492" y="269"/>
                    <a:pt x="1513" y="274"/>
                    <a:pt x="1540" y="274"/>
                  </a:cubicBezTo>
                  <a:cubicBezTo>
                    <a:pt x="1571" y="274"/>
                    <a:pt x="1571" y="274"/>
                    <a:pt x="1571" y="274"/>
                  </a:cubicBezTo>
                  <a:cubicBezTo>
                    <a:pt x="1598" y="274"/>
                    <a:pt x="1614" y="306"/>
                    <a:pt x="1614" y="337"/>
                  </a:cubicBezTo>
                  <a:cubicBezTo>
                    <a:pt x="1619" y="337"/>
                    <a:pt x="1619" y="337"/>
                    <a:pt x="1619" y="337"/>
                  </a:cubicBezTo>
                  <a:cubicBezTo>
                    <a:pt x="1640" y="337"/>
                    <a:pt x="1651" y="327"/>
                    <a:pt x="1672" y="327"/>
                  </a:cubicBezTo>
                  <a:cubicBezTo>
                    <a:pt x="1682" y="327"/>
                    <a:pt x="1688" y="343"/>
                    <a:pt x="1703" y="343"/>
                  </a:cubicBezTo>
                  <a:cubicBezTo>
                    <a:pt x="1724" y="343"/>
                    <a:pt x="1719" y="306"/>
                    <a:pt x="1735" y="306"/>
                  </a:cubicBezTo>
                  <a:cubicBezTo>
                    <a:pt x="1772" y="306"/>
                    <a:pt x="1772" y="306"/>
                    <a:pt x="1772" y="306"/>
                  </a:cubicBezTo>
                  <a:cubicBezTo>
                    <a:pt x="1767" y="321"/>
                    <a:pt x="1761" y="327"/>
                    <a:pt x="1756" y="343"/>
                  </a:cubicBezTo>
                  <a:cubicBezTo>
                    <a:pt x="1772" y="327"/>
                    <a:pt x="1782" y="316"/>
                    <a:pt x="1803" y="300"/>
                  </a:cubicBezTo>
                  <a:cubicBezTo>
                    <a:pt x="1803" y="306"/>
                    <a:pt x="1809" y="311"/>
                    <a:pt x="1809" y="316"/>
                  </a:cubicBezTo>
                  <a:cubicBezTo>
                    <a:pt x="1814" y="311"/>
                    <a:pt x="1809" y="290"/>
                    <a:pt x="1825" y="290"/>
                  </a:cubicBezTo>
                  <a:cubicBezTo>
                    <a:pt x="1840" y="290"/>
                    <a:pt x="1846" y="300"/>
                    <a:pt x="1862" y="300"/>
                  </a:cubicBezTo>
                  <a:cubicBezTo>
                    <a:pt x="1872" y="300"/>
                    <a:pt x="1888" y="300"/>
                    <a:pt x="1888" y="306"/>
                  </a:cubicBezTo>
                  <a:cubicBezTo>
                    <a:pt x="1888" y="321"/>
                    <a:pt x="1877" y="327"/>
                    <a:pt x="1877" y="343"/>
                  </a:cubicBezTo>
                  <a:cubicBezTo>
                    <a:pt x="1862" y="343"/>
                    <a:pt x="1851" y="353"/>
                    <a:pt x="1846" y="369"/>
                  </a:cubicBezTo>
                  <a:cubicBezTo>
                    <a:pt x="1872" y="364"/>
                    <a:pt x="1888" y="358"/>
                    <a:pt x="1914" y="348"/>
                  </a:cubicBezTo>
                  <a:cubicBezTo>
                    <a:pt x="1925" y="343"/>
                    <a:pt x="1930" y="321"/>
                    <a:pt x="1946" y="321"/>
                  </a:cubicBezTo>
                  <a:cubicBezTo>
                    <a:pt x="1951" y="321"/>
                    <a:pt x="1951" y="327"/>
                    <a:pt x="1956" y="332"/>
                  </a:cubicBezTo>
                  <a:cubicBezTo>
                    <a:pt x="1951" y="337"/>
                    <a:pt x="1946" y="343"/>
                    <a:pt x="1941" y="348"/>
                  </a:cubicBezTo>
                  <a:cubicBezTo>
                    <a:pt x="1946" y="348"/>
                    <a:pt x="1946" y="348"/>
                    <a:pt x="1946" y="348"/>
                  </a:cubicBezTo>
                  <a:cubicBezTo>
                    <a:pt x="1951" y="348"/>
                    <a:pt x="1956" y="348"/>
                    <a:pt x="1956" y="348"/>
                  </a:cubicBezTo>
                  <a:cubicBezTo>
                    <a:pt x="1962" y="353"/>
                    <a:pt x="1962" y="358"/>
                    <a:pt x="1967" y="364"/>
                  </a:cubicBezTo>
                  <a:cubicBezTo>
                    <a:pt x="1999" y="353"/>
                    <a:pt x="2009" y="327"/>
                    <a:pt x="2046" y="321"/>
                  </a:cubicBezTo>
                  <a:cubicBezTo>
                    <a:pt x="2046" y="353"/>
                    <a:pt x="2051" y="321"/>
                    <a:pt x="2051" y="311"/>
                  </a:cubicBezTo>
                  <a:cubicBezTo>
                    <a:pt x="2057" y="311"/>
                    <a:pt x="2057" y="311"/>
                    <a:pt x="2057" y="311"/>
                  </a:cubicBezTo>
                  <a:cubicBezTo>
                    <a:pt x="2062" y="316"/>
                    <a:pt x="2062" y="316"/>
                    <a:pt x="2062" y="316"/>
                  </a:cubicBezTo>
                  <a:cubicBezTo>
                    <a:pt x="2062" y="311"/>
                    <a:pt x="2067" y="311"/>
                    <a:pt x="2067" y="311"/>
                  </a:cubicBezTo>
                  <a:cubicBezTo>
                    <a:pt x="2067" y="290"/>
                    <a:pt x="2046" y="285"/>
                    <a:pt x="2030" y="264"/>
                  </a:cubicBezTo>
                  <a:cubicBezTo>
                    <a:pt x="2020" y="248"/>
                    <a:pt x="2020" y="227"/>
                    <a:pt x="2004" y="216"/>
                  </a:cubicBezTo>
                  <a:cubicBezTo>
                    <a:pt x="1993" y="206"/>
                    <a:pt x="1978" y="216"/>
                    <a:pt x="1967" y="206"/>
                  </a:cubicBezTo>
                  <a:cubicBezTo>
                    <a:pt x="1951" y="195"/>
                    <a:pt x="1951" y="179"/>
                    <a:pt x="1951" y="163"/>
                  </a:cubicBezTo>
                  <a:cubicBezTo>
                    <a:pt x="1951" y="153"/>
                    <a:pt x="1951" y="153"/>
                    <a:pt x="1951" y="153"/>
                  </a:cubicBezTo>
                  <a:cubicBezTo>
                    <a:pt x="2009" y="174"/>
                    <a:pt x="1956" y="153"/>
                    <a:pt x="1935" y="137"/>
                  </a:cubicBezTo>
                  <a:cubicBezTo>
                    <a:pt x="1920" y="126"/>
                    <a:pt x="1914" y="111"/>
                    <a:pt x="1899" y="111"/>
                  </a:cubicBezTo>
                  <a:cubicBezTo>
                    <a:pt x="1893" y="111"/>
                    <a:pt x="1893" y="111"/>
                    <a:pt x="1888" y="111"/>
                  </a:cubicBezTo>
                  <a:cubicBezTo>
                    <a:pt x="1867" y="111"/>
                    <a:pt x="1862" y="111"/>
                    <a:pt x="1840" y="111"/>
                  </a:cubicBezTo>
                  <a:cubicBezTo>
                    <a:pt x="1825" y="111"/>
                    <a:pt x="1819" y="121"/>
                    <a:pt x="1809" y="132"/>
                  </a:cubicBezTo>
                  <a:cubicBezTo>
                    <a:pt x="1814" y="132"/>
                    <a:pt x="1814" y="137"/>
                    <a:pt x="1819" y="142"/>
                  </a:cubicBezTo>
                  <a:cubicBezTo>
                    <a:pt x="1798" y="163"/>
                    <a:pt x="1777" y="174"/>
                    <a:pt x="1751" y="174"/>
                  </a:cubicBezTo>
                  <a:cubicBezTo>
                    <a:pt x="1666" y="153"/>
                    <a:pt x="1666" y="153"/>
                    <a:pt x="1666" y="153"/>
                  </a:cubicBezTo>
                  <a:cubicBezTo>
                    <a:pt x="1645" y="158"/>
                    <a:pt x="1640" y="174"/>
                    <a:pt x="1619" y="174"/>
                  </a:cubicBezTo>
                  <a:cubicBezTo>
                    <a:pt x="1592" y="174"/>
                    <a:pt x="1592" y="174"/>
                    <a:pt x="1592" y="174"/>
                  </a:cubicBezTo>
                  <a:cubicBezTo>
                    <a:pt x="1577" y="174"/>
                    <a:pt x="1571" y="169"/>
                    <a:pt x="1556" y="163"/>
                  </a:cubicBezTo>
                  <a:cubicBezTo>
                    <a:pt x="1545" y="153"/>
                    <a:pt x="1540" y="132"/>
                    <a:pt x="1524" y="132"/>
                  </a:cubicBezTo>
                  <a:cubicBezTo>
                    <a:pt x="1513" y="132"/>
                    <a:pt x="1513" y="147"/>
                    <a:pt x="1503" y="147"/>
                  </a:cubicBezTo>
                  <a:cubicBezTo>
                    <a:pt x="1498" y="147"/>
                    <a:pt x="1492" y="137"/>
                    <a:pt x="1487" y="132"/>
                  </a:cubicBezTo>
                  <a:cubicBezTo>
                    <a:pt x="1471" y="126"/>
                    <a:pt x="1461" y="121"/>
                    <a:pt x="1445" y="121"/>
                  </a:cubicBezTo>
                  <a:cubicBezTo>
                    <a:pt x="1434" y="121"/>
                    <a:pt x="1434" y="126"/>
                    <a:pt x="1424" y="126"/>
                  </a:cubicBezTo>
                  <a:cubicBezTo>
                    <a:pt x="1418" y="126"/>
                    <a:pt x="1413" y="111"/>
                    <a:pt x="1413" y="105"/>
                  </a:cubicBezTo>
                  <a:close/>
                  <a:moveTo>
                    <a:pt x="1339" y="116"/>
                  </a:moveTo>
                  <a:lnTo>
                    <a:pt x="1339" y="116"/>
                  </a:lnTo>
                  <a:cubicBezTo>
                    <a:pt x="1329" y="126"/>
                    <a:pt x="1350" y="116"/>
                    <a:pt x="1360" y="116"/>
                  </a:cubicBezTo>
                  <a:cubicBezTo>
                    <a:pt x="1355" y="105"/>
                    <a:pt x="1360" y="84"/>
                    <a:pt x="1355" y="89"/>
                  </a:cubicBezTo>
                  <a:cubicBezTo>
                    <a:pt x="1345" y="95"/>
                    <a:pt x="1345" y="105"/>
                    <a:pt x="1339" y="116"/>
                  </a:cubicBezTo>
                  <a:close/>
                  <a:moveTo>
                    <a:pt x="1382" y="147"/>
                  </a:moveTo>
                  <a:lnTo>
                    <a:pt x="1382" y="147"/>
                  </a:lnTo>
                  <a:cubicBezTo>
                    <a:pt x="1392" y="153"/>
                    <a:pt x="1397" y="158"/>
                    <a:pt x="1397" y="169"/>
                  </a:cubicBezTo>
                  <a:cubicBezTo>
                    <a:pt x="1397" y="179"/>
                    <a:pt x="1397" y="184"/>
                    <a:pt x="1397" y="195"/>
                  </a:cubicBezTo>
                  <a:cubicBezTo>
                    <a:pt x="1387" y="195"/>
                    <a:pt x="1387" y="195"/>
                    <a:pt x="1387" y="195"/>
                  </a:cubicBezTo>
                  <a:cubicBezTo>
                    <a:pt x="1382" y="195"/>
                    <a:pt x="1366" y="195"/>
                    <a:pt x="1366" y="206"/>
                  </a:cubicBezTo>
                  <a:cubicBezTo>
                    <a:pt x="1366" y="216"/>
                    <a:pt x="1382" y="216"/>
                    <a:pt x="1382" y="227"/>
                  </a:cubicBezTo>
                  <a:cubicBezTo>
                    <a:pt x="1382" y="227"/>
                    <a:pt x="1382" y="227"/>
                    <a:pt x="1382" y="232"/>
                  </a:cubicBezTo>
                  <a:cubicBezTo>
                    <a:pt x="1366" y="221"/>
                    <a:pt x="1350" y="221"/>
                    <a:pt x="1350" y="206"/>
                  </a:cubicBezTo>
                  <a:cubicBezTo>
                    <a:pt x="1350" y="190"/>
                    <a:pt x="1366" y="190"/>
                    <a:pt x="1366" y="174"/>
                  </a:cubicBezTo>
                  <a:cubicBezTo>
                    <a:pt x="1366" y="169"/>
                    <a:pt x="1366" y="163"/>
                    <a:pt x="1366" y="158"/>
                  </a:cubicBezTo>
                  <a:cubicBezTo>
                    <a:pt x="1366" y="153"/>
                    <a:pt x="1360" y="147"/>
                    <a:pt x="1355" y="137"/>
                  </a:cubicBezTo>
                  <a:cubicBezTo>
                    <a:pt x="1382" y="147"/>
                    <a:pt x="1382" y="147"/>
                    <a:pt x="1382" y="147"/>
                  </a:cubicBezTo>
                  <a:close/>
                  <a:moveTo>
                    <a:pt x="1382" y="5"/>
                  </a:moveTo>
                  <a:lnTo>
                    <a:pt x="1382" y="5"/>
                  </a:lnTo>
                  <a:cubicBezTo>
                    <a:pt x="1408" y="26"/>
                    <a:pt x="1418" y="37"/>
                    <a:pt x="1434" y="68"/>
                  </a:cubicBezTo>
                  <a:cubicBezTo>
                    <a:pt x="1413" y="63"/>
                    <a:pt x="1408" y="42"/>
                    <a:pt x="1392" y="42"/>
                  </a:cubicBezTo>
                  <a:cubicBezTo>
                    <a:pt x="1382" y="32"/>
                    <a:pt x="1382" y="26"/>
                    <a:pt x="1371" y="21"/>
                  </a:cubicBezTo>
                  <a:cubicBezTo>
                    <a:pt x="1360" y="26"/>
                    <a:pt x="1360" y="26"/>
                    <a:pt x="1360" y="26"/>
                  </a:cubicBezTo>
                  <a:cubicBezTo>
                    <a:pt x="1355" y="21"/>
                    <a:pt x="1355" y="21"/>
                    <a:pt x="1355" y="21"/>
                  </a:cubicBezTo>
                  <a:cubicBezTo>
                    <a:pt x="1355" y="16"/>
                    <a:pt x="1350" y="10"/>
                    <a:pt x="1350" y="0"/>
                  </a:cubicBezTo>
                  <a:cubicBezTo>
                    <a:pt x="1360" y="0"/>
                    <a:pt x="1371" y="5"/>
                    <a:pt x="1382" y="5"/>
                  </a:cubicBezTo>
                  <a:close/>
                  <a:moveTo>
                    <a:pt x="1276" y="142"/>
                  </a:moveTo>
                  <a:lnTo>
                    <a:pt x="1276" y="142"/>
                  </a:lnTo>
                  <a:cubicBezTo>
                    <a:pt x="1271" y="147"/>
                    <a:pt x="1266" y="147"/>
                    <a:pt x="1255" y="147"/>
                  </a:cubicBezTo>
                  <a:cubicBezTo>
                    <a:pt x="1239" y="147"/>
                    <a:pt x="1234" y="137"/>
                    <a:pt x="1223" y="132"/>
                  </a:cubicBezTo>
                  <a:cubicBezTo>
                    <a:pt x="1223" y="132"/>
                    <a:pt x="1223" y="132"/>
                    <a:pt x="1223" y="137"/>
                  </a:cubicBezTo>
                  <a:cubicBezTo>
                    <a:pt x="1223" y="153"/>
                    <a:pt x="1223" y="163"/>
                    <a:pt x="1223" y="179"/>
                  </a:cubicBezTo>
                  <a:cubicBezTo>
                    <a:pt x="1229" y="184"/>
                    <a:pt x="1229" y="184"/>
                    <a:pt x="1229" y="184"/>
                  </a:cubicBezTo>
                  <a:cubicBezTo>
                    <a:pt x="1234" y="174"/>
                    <a:pt x="1239" y="169"/>
                    <a:pt x="1244" y="163"/>
                  </a:cubicBezTo>
                  <a:cubicBezTo>
                    <a:pt x="1255" y="169"/>
                    <a:pt x="1255" y="169"/>
                    <a:pt x="1255" y="169"/>
                  </a:cubicBezTo>
                  <a:cubicBezTo>
                    <a:pt x="1271" y="169"/>
                    <a:pt x="1271" y="169"/>
                    <a:pt x="1271" y="169"/>
                  </a:cubicBezTo>
                  <a:cubicBezTo>
                    <a:pt x="1271" y="158"/>
                    <a:pt x="1276" y="153"/>
                    <a:pt x="1276" y="142"/>
                  </a:cubicBezTo>
                  <a:close/>
                  <a:moveTo>
                    <a:pt x="1076" y="200"/>
                  </a:moveTo>
                  <a:lnTo>
                    <a:pt x="1076" y="200"/>
                  </a:lnTo>
                  <a:cubicBezTo>
                    <a:pt x="1055" y="200"/>
                    <a:pt x="1044" y="216"/>
                    <a:pt x="1018" y="216"/>
                  </a:cubicBezTo>
                  <a:cubicBezTo>
                    <a:pt x="1018" y="221"/>
                    <a:pt x="1018" y="221"/>
                    <a:pt x="1012" y="227"/>
                  </a:cubicBezTo>
                  <a:cubicBezTo>
                    <a:pt x="1033" y="232"/>
                    <a:pt x="1049" y="221"/>
                    <a:pt x="1065" y="237"/>
                  </a:cubicBezTo>
                  <a:cubicBezTo>
                    <a:pt x="1081" y="248"/>
                    <a:pt x="1086" y="258"/>
                    <a:pt x="1102" y="258"/>
                  </a:cubicBezTo>
                  <a:cubicBezTo>
                    <a:pt x="1112" y="258"/>
                    <a:pt x="1118" y="248"/>
                    <a:pt x="1128" y="243"/>
                  </a:cubicBezTo>
                  <a:cubicBezTo>
                    <a:pt x="1144" y="237"/>
                    <a:pt x="1155" y="237"/>
                    <a:pt x="1171" y="237"/>
                  </a:cubicBezTo>
                  <a:cubicBezTo>
                    <a:pt x="1176" y="232"/>
                    <a:pt x="1176" y="232"/>
                    <a:pt x="1176" y="232"/>
                  </a:cubicBezTo>
                  <a:cubicBezTo>
                    <a:pt x="1171" y="227"/>
                    <a:pt x="1165" y="221"/>
                    <a:pt x="1160" y="221"/>
                  </a:cubicBezTo>
                  <a:cubicBezTo>
                    <a:pt x="1139" y="221"/>
                    <a:pt x="1128" y="232"/>
                    <a:pt x="1107" y="232"/>
                  </a:cubicBezTo>
                  <a:cubicBezTo>
                    <a:pt x="1102" y="232"/>
                    <a:pt x="1097" y="232"/>
                    <a:pt x="1091" y="232"/>
                  </a:cubicBezTo>
                  <a:cubicBezTo>
                    <a:pt x="1091" y="221"/>
                    <a:pt x="1091" y="200"/>
                    <a:pt x="1076" y="200"/>
                  </a:cubicBezTo>
                  <a:close/>
                  <a:moveTo>
                    <a:pt x="986" y="179"/>
                  </a:moveTo>
                  <a:lnTo>
                    <a:pt x="986" y="179"/>
                  </a:lnTo>
                  <a:cubicBezTo>
                    <a:pt x="981" y="179"/>
                    <a:pt x="975" y="174"/>
                    <a:pt x="970" y="174"/>
                  </a:cubicBezTo>
                  <a:cubicBezTo>
                    <a:pt x="970" y="179"/>
                    <a:pt x="970" y="184"/>
                    <a:pt x="970" y="190"/>
                  </a:cubicBezTo>
                  <a:cubicBezTo>
                    <a:pt x="960" y="190"/>
                    <a:pt x="960" y="190"/>
                    <a:pt x="954" y="190"/>
                  </a:cubicBezTo>
                  <a:cubicBezTo>
                    <a:pt x="949" y="190"/>
                    <a:pt x="938" y="184"/>
                    <a:pt x="938" y="184"/>
                  </a:cubicBezTo>
                  <a:cubicBezTo>
                    <a:pt x="954" y="200"/>
                    <a:pt x="965" y="206"/>
                    <a:pt x="986" y="211"/>
                  </a:cubicBezTo>
                  <a:cubicBezTo>
                    <a:pt x="986" y="206"/>
                    <a:pt x="986" y="206"/>
                    <a:pt x="986" y="200"/>
                  </a:cubicBezTo>
                  <a:cubicBezTo>
                    <a:pt x="986" y="190"/>
                    <a:pt x="997" y="184"/>
                    <a:pt x="1002" y="174"/>
                  </a:cubicBezTo>
                  <a:cubicBezTo>
                    <a:pt x="997" y="174"/>
                    <a:pt x="991" y="179"/>
                    <a:pt x="986" y="179"/>
                  </a:cubicBezTo>
                  <a:close/>
                  <a:moveTo>
                    <a:pt x="854" y="1935"/>
                  </a:moveTo>
                  <a:lnTo>
                    <a:pt x="854" y="1935"/>
                  </a:lnTo>
                  <a:lnTo>
                    <a:pt x="854" y="1935"/>
                  </a:lnTo>
                  <a:cubicBezTo>
                    <a:pt x="859" y="1924"/>
                    <a:pt x="859" y="1913"/>
                    <a:pt x="859" y="1903"/>
                  </a:cubicBezTo>
                  <a:cubicBezTo>
                    <a:pt x="859" y="1887"/>
                    <a:pt x="859" y="1882"/>
                    <a:pt x="859" y="1866"/>
                  </a:cubicBezTo>
                  <a:cubicBezTo>
                    <a:pt x="859" y="1818"/>
                    <a:pt x="859" y="1818"/>
                    <a:pt x="859" y="1818"/>
                  </a:cubicBezTo>
                  <a:cubicBezTo>
                    <a:pt x="859" y="1787"/>
                    <a:pt x="859" y="1787"/>
                    <a:pt x="859" y="1787"/>
                  </a:cubicBezTo>
                  <a:cubicBezTo>
                    <a:pt x="859" y="1761"/>
                    <a:pt x="838" y="1750"/>
                    <a:pt x="812" y="1739"/>
                  </a:cubicBezTo>
                  <a:cubicBezTo>
                    <a:pt x="807" y="1734"/>
                    <a:pt x="796" y="1729"/>
                    <a:pt x="791" y="1729"/>
                  </a:cubicBezTo>
                  <a:cubicBezTo>
                    <a:pt x="780" y="1729"/>
                    <a:pt x="780" y="1729"/>
                    <a:pt x="770" y="1724"/>
                  </a:cubicBezTo>
                  <a:cubicBezTo>
                    <a:pt x="764" y="1724"/>
                    <a:pt x="759" y="1718"/>
                    <a:pt x="749" y="1718"/>
                  </a:cubicBezTo>
                  <a:cubicBezTo>
                    <a:pt x="743" y="1718"/>
                    <a:pt x="743" y="1718"/>
                    <a:pt x="738" y="1718"/>
                  </a:cubicBezTo>
                  <a:cubicBezTo>
                    <a:pt x="738" y="1739"/>
                    <a:pt x="733" y="1745"/>
                    <a:pt x="727" y="1766"/>
                  </a:cubicBezTo>
                  <a:cubicBezTo>
                    <a:pt x="727" y="1776"/>
                    <a:pt x="722" y="1782"/>
                    <a:pt x="717" y="1787"/>
                  </a:cubicBezTo>
                  <a:cubicBezTo>
                    <a:pt x="712" y="1797"/>
                    <a:pt x="706" y="1797"/>
                    <a:pt x="701" y="1803"/>
                  </a:cubicBezTo>
                  <a:cubicBezTo>
                    <a:pt x="680" y="1813"/>
                    <a:pt x="669" y="1818"/>
                    <a:pt x="648" y="1818"/>
                  </a:cubicBezTo>
                  <a:cubicBezTo>
                    <a:pt x="643" y="1818"/>
                    <a:pt x="638" y="1818"/>
                    <a:pt x="633" y="1818"/>
                  </a:cubicBezTo>
                  <a:cubicBezTo>
                    <a:pt x="622" y="1818"/>
                    <a:pt x="617" y="1818"/>
                    <a:pt x="612" y="1818"/>
                  </a:cubicBezTo>
                  <a:cubicBezTo>
                    <a:pt x="606" y="1813"/>
                    <a:pt x="601" y="1813"/>
                    <a:pt x="590" y="1813"/>
                  </a:cubicBezTo>
                  <a:cubicBezTo>
                    <a:pt x="596" y="1792"/>
                    <a:pt x="601" y="1776"/>
                    <a:pt x="606" y="1755"/>
                  </a:cubicBezTo>
                  <a:cubicBezTo>
                    <a:pt x="612" y="1745"/>
                    <a:pt x="612" y="1739"/>
                    <a:pt x="617" y="1729"/>
                  </a:cubicBezTo>
                  <a:cubicBezTo>
                    <a:pt x="622" y="1713"/>
                    <a:pt x="627" y="1708"/>
                    <a:pt x="627" y="1693"/>
                  </a:cubicBezTo>
                  <a:cubicBezTo>
                    <a:pt x="627" y="1688"/>
                    <a:pt x="617" y="1688"/>
                    <a:pt x="612" y="1682"/>
                  </a:cubicBezTo>
                  <a:cubicBezTo>
                    <a:pt x="601" y="1682"/>
                    <a:pt x="601" y="1677"/>
                    <a:pt x="590" y="1672"/>
                  </a:cubicBezTo>
                  <a:cubicBezTo>
                    <a:pt x="585" y="1672"/>
                    <a:pt x="585" y="1672"/>
                    <a:pt x="580" y="1667"/>
                  </a:cubicBezTo>
                  <a:cubicBezTo>
                    <a:pt x="580" y="1661"/>
                    <a:pt x="580" y="1656"/>
                    <a:pt x="580" y="1651"/>
                  </a:cubicBezTo>
                  <a:cubicBezTo>
                    <a:pt x="580" y="1630"/>
                    <a:pt x="580" y="1614"/>
                    <a:pt x="590" y="1598"/>
                  </a:cubicBezTo>
                  <a:cubicBezTo>
                    <a:pt x="590" y="1593"/>
                    <a:pt x="596" y="1593"/>
                    <a:pt x="601" y="1587"/>
                  </a:cubicBezTo>
                  <a:cubicBezTo>
                    <a:pt x="612" y="1577"/>
                    <a:pt x="612" y="1571"/>
                    <a:pt x="617" y="1556"/>
                  </a:cubicBezTo>
                  <a:cubicBezTo>
                    <a:pt x="622" y="1545"/>
                    <a:pt x="627" y="1540"/>
                    <a:pt x="633" y="1529"/>
                  </a:cubicBezTo>
                  <a:cubicBezTo>
                    <a:pt x="633" y="1524"/>
                    <a:pt x="633" y="1524"/>
                    <a:pt x="633" y="1519"/>
                  </a:cubicBezTo>
                  <a:cubicBezTo>
                    <a:pt x="633" y="1487"/>
                    <a:pt x="633" y="1487"/>
                    <a:pt x="633" y="1487"/>
                  </a:cubicBezTo>
                  <a:cubicBezTo>
                    <a:pt x="659" y="1408"/>
                    <a:pt x="659" y="1408"/>
                    <a:pt x="659" y="1408"/>
                  </a:cubicBezTo>
                  <a:cubicBezTo>
                    <a:pt x="669" y="1397"/>
                    <a:pt x="675" y="1387"/>
                    <a:pt x="685" y="1376"/>
                  </a:cubicBezTo>
                  <a:cubicBezTo>
                    <a:pt x="685" y="1371"/>
                    <a:pt x="690" y="1371"/>
                    <a:pt x="696" y="1366"/>
                  </a:cubicBezTo>
                  <a:cubicBezTo>
                    <a:pt x="696" y="1361"/>
                    <a:pt x="701" y="1355"/>
                    <a:pt x="701" y="1350"/>
                  </a:cubicBezTo>
                  <a:cubicBezTo>
                    <a:pt x="706" y="1339"/>
                    <a:pt x="712" y="1334"/>
                    <a:pt x="712" y="1329"/>
                  </a:cubicBezTo>
                  <a:cubicBezTo>
                    <a:pt x="717" y="1318"/>
                    <a:pt x="717" y="1308"/>
                    <a:pt x="722" y="1297"/>
                  </a:cubicBezTo>
                  <a:cubicBezTo>
                    <a:pt x="722" y="1287"/>
                    <a:pt x="722" y="1287"/>
                    <a:pt x="722" y="1276"/>
                  </a:cubicBezTo>
                  <a:cubicBezTo>
                    <a:pt x="722" y="1271"/>
                    <a:pt x="722" y="1266"/>
                    <a:pt x="722" y="1260"/>
                  </a:cubicBezTo>
                  <a:cubicBezTo>
                    <a:pt x="733" y="1260"/>
                    <a:pt x="733" y="1260"/>
                    <a:pt x="733" y="1260"/>
                  </a:cubicBezTo>
                  <a:cubicBezTo>
                    <a:pt x="743" y="1260"/>
                    <a:pt x="743" y="1266"/>
                    <a:pt x="754" y="1266"/>
                  </a:cubicBezTo>
                  <a:cubicBezTo>
                    <a:pt x="764" y="1266"/>
                    <a:pt x="770" y="1266"/>
                    <a:pt x="775" y="1271"/>
                  </a:cubicBezTo>
                  <a:cubicBezTo>
                    <a:pt x="780" y="1271"/>
                    <a:pt x="786" y="1271"/>
                    <a:pt x="791" y="1271"/>
                  </a:cubicBezTo>
                  <a:cubicBezTo>
                    <a:pt x="801" y="1271"/>
                    <a:pt x="801" y="1260"/>
                    <a:pt x="807" y="1245"/>
                  </a:cubicBezTo>
                  <a:cubicBezTo>
                    <a:pt x="812" y="1229"/>
                    <a:pt x="817" y="1223"/>
                    <a:pt x="828" y="1208"/>
                  </a:cubicBezTo>
                  <a:cubicBezTo>
                    <a:pt x="833" y="1197"/>
                    <a:pt x="838" y="1186"/>
                    <a:pt x="844" y="1176"/>
                  </a:cubicBezTo>
                  <a:cubicBezTo>
                    <a:pt x="849" y="1176"/>
                    <a:pt x="849" y="1171"/>
                    <a:pt x="854" y="1171"/>
                  </a:cubicBezTo>
                  <a:cubicBezTo>
                    <a:pt x="854" y="1160"/>
                    <a:pt x="859" y="1155"/>
                    <a:pt x="859" y="1150"/>
                  </a:cubicBezTo>
                  <a:cubicBezTo>
                    <a:pt x="865" y="1144"/>
                    <a:pt x="865" y="1139"/>
                    <a:pt x="865" y="1134"/>
                  </a:cubicBezTo>
                  <a:cubicBezTo>
                    <a:pt x="865" y="1113"/>
                    <a:pt x="859" y="1097"/>
                    <a:pt x="854" y="1076"/>
                  </a:cubicBezTo>
                  <a:cubicBezTo>
                    <a:pt x="828" y="1071"/>
                    <a:pt x="812" y="1071"/>
                    <a:pt x="786" y="1055"/>
                  </a:cubicBezTo>
                  <a:cubicBezTo>
                    <a:pt x="780" y="1055"/>
                    <a:pt x="780" y="1049"/>
                    <a:pt x="775" y="1049"/>
                  </a:cubicBezTo>
                  <a:cubicBezTo>
                    <a:pt x="775" y="1044"/>
                    <a:pt x="770" y="1044"/>
                    <a:pt x="770" y="1039"/>
                  </a:cubicBezTo>
                  <a:cubicBezTo>
                    <a:pt x="749" y="1028"/>
                    <a:pt x="749" y="1012"/>
                    <a:pt x="733" y="997"/>
                  </a:cubicBezTo>
                  <a:cubicBezTo>
                    <a:pt x="727" y="991"/>
                    <a:pt x="722" y="986"/>
                    <a:pt x="717" y="976"/>
                  </a:cubicBezTo>
                  <a:cubicBezTo>
                    <a:pt x="712" y="965"/>
                    <a:pt x="701" y="965"/>
                    <a:pt x="701" y="954"/>
                  </a:cubicBezTo>
                  <a:cubicBezTo>
                    <a:pt x="701" y="944"/>
                    <a:pt x="706" y="944"/>
                    <a:pt x="712" y="933"/>
                  </a:cubicBezTo>
                  <a:cubicBezTo>
                    <a:pt x="717" y="923"/>
                    <a:pt x="717" y="912"/>
                    <a:pt x="722" y="902"/>
                  </a:cubicBezTo>
                  <a:cubicBezTo>
                    <a:pt x="727" y="881"/>
                    <a:pt x="738" y="875"/>
                    <a:pt x="738" y="854"/>
                  </a:cubicBezTo>
                  <a:cubicBezTo>
                    <a:pt x="743" y="849"/>
                    <a:pt x="743" y="849"/>
                    <a:pt x="743" y="838"/>
                  </a:cubicBezTo>
                  <a:cubicBezTo>
                    <a:pt x="743" y="833"/>
                    <a:pt x="743" y="828"/>
                    <a:pt x="743" y="823"/>
                  </a:cubicBezTo>
                  <a:cubicBezTo>
                    <a:pt x="743" y="817"/>
                    <a:pt x="749" y="812"/>
                    <a:pt x="754" y="802"/>
                  </a:cubicBezTo>
                  <a:cubicBezTo>
                    <a:pt x="759" y="791"/>
                    <a:pt x="764" y="786"/>
                    <a:pt x="770" y="775"/>
                  </a:cubicBezTo>
                  <a:cubicBezTo>
                    <a:pt x="775" y="765"/>
                    <a:pt x="775" y="754"/>
                    <a:pt x="780" y="743"/>
                  </a:cubicBezTo>
                  <a:cubicBezTo>
                    <a:pt x="786" y="733"/>
                    <a:pt x="786" y="722"/>
                    <a:pt x="796" y="712"/>
                  </a:cubicBezTo>
                  <a:cubicBezTo>
                    <a:pt x="796" y="707"/>
                    <a:pt x="807" y="707"/>
                    <a:pt x="807" y="701"/>
                  </a:cubicBezTo>
                  <a:cubicBezTo>
                    <a:pt x="817" y="691"/>
                    <a:pt x="822" y="686"/>
                    <a:pt x="828" y="670"/>
                  </a:cubicBezTo>
                  <a:cubicBezTo>
                    <a:pt x="828" y="659"/>
                    <a:pt x="833" y="654"/>
                    <a:pt x="838" y="643"/>
                  </a:cubicBezTo>
                  <a:cubicBezTo>
                    <a:pt x="838" y="633"/>
                    <a:pt x="838" y="627"/>
                    <a:pt x="838" y="617"/>
                  </a:cubicBezTo>
                  <a:cubicBezTo>
                    <a:pt x="849" y="606"/>
                    <a:pt x="854" y="601"/>
                    <a:pt x="859" y="596"/>
                  </a:cubicBezTo>
                  <a:cubicBezTo>
                    <a:pt x="870" y="575"/>
                    <a:pt x="870" y="559"/>
                    <a:pt x="875" y="543"/>
                  </a:cubicBezTo>
                  <a:cubicBezTo>
                    <a:pt x="886" y="517"/>
                    <a:pt x="896" y="506"/>
                    <a:pt x="912" y="485"/>
                  </a:cubicBezTo>
                  <a:cubicBezTo>
                    <a:pt x="923" y="469"/>
                    <a:pt x="928" y="459"/>
                    <a:pt x="928" y="438"/>
                  </a:cubicBezTo>
                  <a:lnTo>
                    <a:pt x="928" y="438"/>
                  </a:lnTo>
                  <a:lnTo>
                    <a:pt x="928" y="438"/>
                  </a:lnTo>
                  <a:cubicBezTo>
                    <a:pt x="933" y="438"/>
                    <a:pt x="933" y="438"/>
                    <a:pt x="938" y="438"/>
                  </a:cubicBezTo>
                  <a:cubicBezTo>
                    <a:pt x="965" y="438"/>
                    <a:pt x="975" y="411"/>
                    <a:pt x="1007" y="411"/>
                  </a:cubicBezTo>
                  <a:cubicBezTo>
                    <a:pt x="1018" y="411"/>
                    <a:pt x="1023" y="422"/>
                    <a:pt x="1028" y="427"/>
                  </a:cubicBezTo>
                  <a:cubicBezTo>
                    <a:pt x="1060" y="443"/>
                    <a:pt x="1081" y="443"/>
                    <a:pt x="1112" y="443"/>
                  </a:cubicBezTo>
                  <a:cubicBezTo>
                    <a:pt x="1134" y="443"/>
                    <a:pt x="1144" y="432"/>
                    <a:pt x="1165" y="427"/>
                  </a:cubicBezTo>
                  <a:cubicBezTo>
                    <a:pt x="1171" y="427"/>
                    <a:pt x="1171" y="427"/>
                    <a:pt x="1171" y="427"/>
                  </a:cubicBezTo>
                  <a:cubicBezTo>
                    <a:pt x="1176" y="427"/>
                    <a:pt x="1181" y="422"/>
                    <a:pt x="1186" y="417"/>
                  </a:cubicBezTo>
                  <a:cubicBezTo>
                    <a:pt x="1202" y="459"/>
                    <a:pt x="1197" y="490"/>
                    <a:pt x="1213" y="527"/>
                  </a:cubicBezTo>
                  <a:cubicBezTo>
                    <a:pt x="1218" y="548"/>
                    <a:pt x="1218" y="580"/>
                    <a:pt x="1239" y="580"/>
                  </a:cubicBezTo>
                  <a:cubicBezTo>
                    <a:pt x="1250" y="580"/>
                    <a:pt x="1255" y="569"/>
                    <a:pt x="1260" y="559"/>
                  </a:cubicBezTo>
                  <a:cubicBezTo>
                    <a:pt x="1271" y="569"/>
                    <a:pt x="1276" y="585"/>
                    <a:pt x="1292" y="585"/>
                  </a:cubicBezTo>
                  <a:cubicBezTo>
                    <a:pt x="1302" y="585"/>
                    <a:pt x="1302" y="569"/>
                    <a:pt x="1308" y="559"/>
                  </a:cubicBezTo>
                  <a:cubicBezTo>
                    <a:pt x="1308" y="543"/>
                    <a:pt x="1308" y="538"/>
                    <a:pt x="1313" y="522"/>
                  </a:cubicBezTo>
                  <a:cubicBezTo>
                    <a:pt x="1318" y="501"/>
                    <a:pt x="1334" y="490"/>
                    <a:pt x="1334" y="464"/>
                  </a:cubicBezTo>
                  <a:cubicBezTo>
                    <a:pt x="1313" y="395"/>
                    <a:pt x="1371" y="501"/>
                    <a:pt x="1387" y="517"/>
                  </a:cubicBezTo>
                  <a:cubicBezTo>
                    <a:pt x="1403" y="532"/>
                    <a:pt x="1418" y="522"/>
                    <a:pt x="1434" y="532"/>
                  </a:cubicBezTo>
                  <a:cubicBezTo>
                    <a:pt x="1440" y="532"/>
                    <a:pt x="1434" y="543"/>
                    <a:pt x="1440" y="543"/>
                  </a:cubicBezTo>
                  <a:cubicBezTo>
                    <a:pt x="1450" y="554"/>
                    <a:pt x="1461" y="543"/>
                    <a:pt x="1477" y="548"/>
                  </a:cubicBezTo>
                  <a:cubicBezTo>
                    <a:pt x="1498" y="559"/>
                    <a:pt x="1508" y="580"/>
                    <a:pt x="1534" y="580"/>
                  </a:cubicBezTo>
                  <a:cubicBezTo>
                    <a:pt x="1550" y="580"/>
                    <a:pt x="1561" y="564"/>
                    <a:pt x="1577" y="564"/>
                  </a:cubicBezTo>
                  <a:cubicBezTo>
                    <a:pt x="1587" y="564"/>
                    <a:pt x="1587" y="564"/>
                    <a:pt x="1587" y="564"/>
                  </a:cubicBezTo>
                  <a:cubicBezTo>
                    <a:pt x="1582" y="569"/>
                    <a:pt x="1582" y="569"/>
                    <a:pt x="1582" y="569"/>
                  </a:cubicBezTo>
                  <a:cubicBezTo>
                    <a:pt x="1598" y="596"/>
                    <a:pt x="1603" y="617"/>
                    <a:pt x="1629" y="627"/>
                  </a:cubicBezTo>
                  <a:cubicBezTo>
                    <a:pt x="1640" y="633"/>
                    <a:pt x="1656" y="633"/>
                    <a:pt x="1666" y="643"/>
                  </a:cubicBezTo>
                  <a:cubicBezTo>
                    <a:pt x="1693" y="675"/>
                    <a:pt x="1724" y="680"/>
                    <a:pt x="1761" y="691"/>
                  </a:cubicBezTo>
                  <a:cubicBezTo>
                    <a:pt x="1777" y="696"/>
                    <a:pt x="1782" y="712"/>
                    <a:pt x="1803" y="712"/>
                  </a:cubicBezTo>
                  <a:cubicBezTo>
                    <a:pt x="1819" y="712"/>
                    <a:pt x="1825" y="696"/>
                    <a:pt x="1840" y="686"/>
                  </a:cubicBezTo>
                  <a:cubicBezTo>
                    <a:pt x="1840" y="712"/>
                    <a:pt x="1840" y="712"/>
                    <a:pt x="1840" y="712"/>
                  </a:cubicBezTo>
                  <a:cubicBezTo>
                    <a:pt x="1840" y="712"/>
                    <a:pt x="1846" y="712"/>
                    <a:pt x="1851" y="712"/>
                  </a:cubicBezTo>
                  <a:cubicBezTo>
                    <a:pt x="1856" y="712"/>
                    <a:pt x="1856" y="712"/>
                    <a:pt x="1862" y="712"/>
                  </a:cubicBezTo>
                  <a:cubicBezTo>
                    <a:pt x="1872" y="712"/>
                    <a:pt x="1872" y="712"/>
                    <a:pt x="1872" y="712"/>
                  </a:cubicBezTo>
                  <a:cubicBezTo>
                    <a:pt x="1872" y="696"/>
                    <a:pt x="1872" y="696"/>
                    <a:pt x="1872" y="696"/>
                  </a:cubicBezTo>
                  <a:lnTo>
                    <a:pt x="1877" y="696"/>
                  </a:lnTo>
                  <a:cubicBezTo>
                    <a:pt x="1883" y="712"/>
                    <a:pt x="1893" y="717"/>
                    <a:pt x="1899" y="733"/>
                  </a:cubicBezTo>
                  <a:cubicBezTo>
                    <a:pt x="1904" y="749"/>
                    <a:pt x="1909" y="765"/>
                    <a:pt x="1925" y="765"/>
                  </a:cubicBezTo>
                  <a:cubicBezTo>
                    <a:pt x="1930" y="765"/>
                    <a:pt x="1930" y="759"/>
                    <a:pt x="1941" y="754"/>
                  </a:cubicBezTo>
                  <a:cubicBezTo>
                    <a:pt x="1941" y="759"/>
                    <a:pt x="1941" y="759"/>
                    <a:pt x="1941" y="759"/>
                  </a:cubicBezTo>
                  <a:cubicBezTo>
                    <a:pt x="1941" y="770"/>
                    <a:pt x="1941" y="770"/>
                    <a:pt x="1941" y="770"/>
                  </a:cubicBezTo>
                  <a:cubicBezTo>
                    <a:pt x="1951" y="775"/>
                    <a:pt x="1962" y="775"/>
                    <a:pt x="1962" y="786"/>
                  </a:cubicBezTo>
                  <a:cubicBezTo>
                    <a:pt x="1972" y="807"/>
                    <a:pt x="1967" y="823"/>
                    <a:pt x="1978" y="844"/>
                  </a:cubicBezTo>
                  <a:cubicBezTo>
                    <a:pt x="1983" y="849"/>
                    <a:pt x="1983" y="854"/>
                    <a:pt x="1988" y="854"/>
                  </a:cubicBezTo>
                  <a:cubicBezTo>
                    <a:pt x="1999" y="854"/>
                    <a:pt x="2004" y="849"/>
                    <a:pt x="2009" y="849"/>
                  </a:cubicBezTo>
                  <a:cubicBezTo>
                    <a:pt x="2020" y="865"/>
                    <a:pt x="2036" y="881"/>
                    <a:pt x="2057" y="881"/>
                  </a:cubicBezTo>
                  <a:cubicBezTo>
                    <a:pt x="2067" y="881"/>
                    <a:pt x="2067" y="865"/>
                    <a:pt x="2078" y="865"/>
                  </a:cubicBezTo>
                  <a:cubicBezTo>
                    <a:pt x="2088" y="865"/>
                    <a:pt x="2094" y="875"/>
                    <a:pt x="2099" y="881"/>
                  </a:cubicBezTo>
                  <a:cubicBezTo>
                    <a:pt x="2125" y="902"/>
                    <a:pt x="2141" y="928"/>
                    <a:pt x="2173" y="928"/>
                  </a:cubicBezTo>
                  <a:cubicBezTo>
                    <a:pt x="2188" y="928"/>
                    <a:pt x="2194" y="918"/>
                    <a:pt x="2204" y="918"/>
                  </a:cubicBezTo>
                  <a:cubicBezTo>
                    <a:pt x="2220" y="918"/>
                    <a:pt x="2231" y="923"/>
                    <a:pt x="2247" y="928"/>
                  </a:cubicBezTo>
                  <a:cubicBezTo>
                    <a:pt x="2262" y="928"/>
                    <a:pt x="2284" y="923"/>
                    <a:pt x="2294" y="939"/>
                  </a:cubicBezTo>
                  <a:cubicBezTo>
                    <a:pt x="2289" y="949"/>
                    <a:pt x="2289" y="949"/>
                    <a:pt x="2289" y="949"/>
                  </a:cubicBezTo>
                  <a:cubicBezTo>
                    <a:pt x="2305" y="981"/>
                    <a:pt x="2342" y="970"/>
                    <a:pt x="2378" y="976"/>
                  </a:cubicBezTo>
                  <a:cubicBezTo>
                    <a:pt x="2378" y="981"/>
                    <a:pt x="2373" y="986"/>
                    <a:pt x="2373" y="991"/>
                  </a:cubicBezTo>
                  <a:cubicBezTo>
                    <a:pt x="2384" y="997"/>
                    <a:pt x="2394" y="997"/>
                    <a:pt x="2405" y="1002"/>
                  </a:cubicBezTo>
                  <a:cubicBezTo>
                    <a:pt x="2415" y="1012"/>
                    <a:pt x="2415" y="1023"/>
                    <a:pt x="2426" y="1028"/>
                  </a:cubicBezTo>
                  <a:cubicBezTo>
                    <a:pt x="2436" y="1028"/>
                    <a:pt x="2436" y="1028"/>
                    <a:pt x="2436" y="1028"/>
                  </a:cubicBezTo>
                  <a:cubicBezTo>
                    <a:pt x="2442" y="1028"/>
                    <a:pt x="2442" y="1028"/>
                    <a:pt x="2447" y="1023"/>
                  </a:cubicBezTo>
                  <a:lnTo>
                    <a:pt x="2447" y="1023"/>
                  </a:lnTo>
                  <a:cubicBezTo>
                    <a:pt x="2447" y="1028"/>
                    <a:pt x="2447" y="1034"/>
                    <a:pt x="2447" y="1034"/>
                  </a:cubicBezTo>
                  <a:cubicBezTo>
                    <a:pt x="2447" y="1039"/>
                    <a:pt x="2447" y="1039"/>
                    <a:pt x="2447" y="1039"/>
                  </a:cubicBezTo>
                  <a:cubicBezTo>
                    <a:pt x="2447" y="1044"/>
                    <a:pt x="2447" y="1044"/>
                    <a:pt x="2447" y="1044"/>
                  </a:cubicBezTo>
                  <a:cubicBezTo>
                    <a:pt x="2447" y="1055"/>
                    <a:pt x="2447" y="1060"/>
                    <a:pt x="2447" y="1065"/>
                  </a:cubicBezTo>
                  <a:cubicBezTo>
                    <a:pt x="2442" y="1081"/>
                    <a:pt x="2436" y="1097"/>
                    <a:pt x="2421" y="1108"/>
                  </a:cubicBezTo>
                  <a:cubicBezTo>
                    <a:pt x="2405" y="1118"/>
                    <a:pt x="2394" y="1123"/>
                    <a:pt x="2378" y="1129"/>
                  </a:cubicBezTo>
                  <a:cubicBezTo>
                    <a:pt x="2368" y="1134"/>
                    <a:pt x="2357" y="1134"/>
                    <a:pt x="2347" y="1139"/>
                  </a:cubicBezTo>
                  <a:cubicBezTo>
                    <a:pt x="2347" y="1144"/>
                    <a:pt x="2347" y="1150"/>
                    <a:pt x="2342" y="1155"/>
                  </a:cubicBezTo>
                  <a:cubicBezTo>
                    <a:pt x="2336" y="1171"/>
                    <a:pt x="2326" y="1176"/>
                    <a:pt x="2320" y="1186"/>
                  </a:cubicBezTo>
                  <a:cubicBezTo>
                    <a:pt x="2315" y="1192"/>
                    <a:pt x="2310" y="1192"/>
                    <a:pt x="2310" y="1197"/>
                  </a:cubicBezTo>
                  <a:cubicBezTo>
                    <a:pt x="2305" y="1208"/>
                    <a:pt x="2305" y="1213"/>
                    <a:pt x="2294" y="1223"/>
                  </a:cubicBezTo>
                  <a:cubicBezTo>
                    <a:pt x="2273" y="1239"/>
                    <a:pt x="2257" y="1239"/>
                    <a:pt x="2236" y="1239"/>
                  </a:cubicBezTo>
                  <a:cubicBezTo>
                    <a:pt x="2194" y="1239"/>
                    <a:pt x="2194" y="1239"/>
                    <a:pt x="2194" y="1239"/>
                  </a:cubicBezTo>
                  <a:cubicBezTo>
                    <a:pt x="2183" y="1239"/>
                    <a:pt x="2178" y="1245"/>
                    <a:pt x="2167" y="1245"/>
                  </a:cubicBezTo>
                  <a:cubicBezTo>
                    <a:pt x="2152" y="1245"/>
                    <a:pt x="2146" y="1239"/>
                    <a:pt x="2136" y="1245"/>
                  </a:cubicBezTo>
                  <a:cubicBezTo>
                    <a:pt x="2131" y="1250"/>
                    <a:pt x="2131" y="1255"/>
                    <a:pt x="2131" y="1255"/>
                  </a:cubicBezTo>
                  <a:cubicBezTo>
                    <a:pt x="2120" y="1271"/>
                    <a:pt x="2109" y="1282"/>
                    <a:pt x="2109" y="1303"/>
                  </a:cubicBezTo>
                  <a:cubicBezTo>
                    <a:pt x="2109" y="1308"/>
                    <a:pt x="2115" y="1308"/>
                    <a:pt x="2120" y="1308"/>
                  </a:cubicBezTo>
                  <a:cubicBezTo>
                    <a:pt x="2125" y="1318"/>
                    <a:pt x="2131" y="1324"/>
                    <a:pt x="2136" y="1329"/>
                  </a:cubicBezTo>
                  <a:cubicBezTo>
                    <a:pt x="2146" y="1339"/>
                    <a:pt x="2152" y="1345"/>
                    <a:pt x="2162" y="1355"/>
                  </a:cubicBezTo>
                  <a:cubicBezTo>
                    <a:pt x="2162" y="1361"/>
                    <a:pt x="2167" y="1366"/>
                    <a:pt x="2173" y="1371"/>
                  </a:cubicBezTo>
                  <a:cubicBezTo>
                    <a:pt x="2183" y="1376"/>
                    <a:pt x="2183" y="1387"/>
                    <a:pt x="2194" y="1392"/>
                  </a:cubicBezTo>
                  <a:cubicBezTo>
                    <a:pt x="2199" y="1397"/>
                    <a:pt x="2204" y="1397"/>
                    <a:pt x="2210" y="1403"/>
                  </a:cubicBezTo>
                  <a:cubicBezTo>
                    <a:pt x="2220" y="1408"/>
                    <a:pt x="2225" y="1419"/>
                    <a:pt x="2231" y="1429"/>
                  </a:cubicBezTo>
                  <a:cubicBezTo>
                    <a:pt x="2241" y="1440"/>
                    <a:pt x="2247" y="1450"/>
                    <a:pt x="2262" y="1456"/>
                  </a:cubicBezTo>
                  <a:cubicBezTo>
                    <a:pt x="2284" y="1471"/>
                    <a:pt x="2299" y="1482"/>
                    <a:pt x="2299" y="1508"/>
                  </a:cubicBezTo>
                  <a:cubicBezTo>
                    <a:pt x="2299" y="1514"/>
                    <a:pt x="2299" y="1519"/>
                    <a:pt x="2294" y="1524"/>
                  </a:cubicBezTo>
                  <a:lnTo>
                    <a:pt x="2294" y="1524"/>
                  </a:lnTo>
                  <a:cubicBezTo>
                    <a:pt x="2284" y="1529"/>
                    <a:pt x="2278" y="1529"/>
                    <a:pt x="2273" y="1535"/>
                  </a:cubicBezTo>
                  <a:cubicBezTo>
                    <a:pt x="2262" y="1540"/>
                    <a:pt x="2257" y="1540"/>
                    <a:pt x="2252" y="1545"/>
                  </a:cubicBezTo>
                  <a:cubicBezTo>
                    <a:pt x="2241" y="1551"/>
                    <a:pt x="2231" y="1551"/>
                    <a:pt x="2231" y="1561"/>
                  </a:cubicBezTo>
                  <a:cubicBezTo>
                    <a:pt x="2231" y="1566"/>
                    <a:pt x="2236" y="1566"/>
                    <a:pt x="2241" y="1571"/>
                  </a:cubicBezTo>
                  <a:cubicBezTo>
                    <a:pt x="2241" y="1577"/>
                    <a:pt x="2241" y="1582"/>
                    <a:pt x="2241" y="1582"/>
                  </a:cubicBezTo>
                  <a:cubicBezTo>
                    <a:pt x="2241" y="1598"/>
                    <a:pt x="2241" y="1603"/>
                    <a:pt x="2236" y="1614"/>
                  </a:cubicBezTo>
                  <a:cubicBezTo>
                    <a:pt x="2225" y="1614"/>
                    <a:pt x="2225" y="1608"/>
                    <a:pt x="2215" y="1608"/>
                  </a:cubicBezTo>
                  <a:cubicBezTo>
                    <a:pt x="2210" y="1608"/>
                    <a:pt x="2210" y="1614"/>
                    <a:pt x="2204" y="1614"/>
                  </a:cubicBezTo>
                  <a:cubicBezTo>
                    <a:pt x="2183" y="1619"/>
                    <a:pt x="2167" y="1624"/>
                    <a:pt x="2146" y="1630"/>
                  </a:cubicBezTo>
                  <a:cubicBezTo>
                    <a:pt x="2141" y="1635"/>
                    <a:pt x="2136" y="1635"/>
                    <a:pt x="2131" y="1635"/>
                  </a:cubicBezTo>
                  <a:cubicBezTo>
                    <a:pt x="2125" y="1635"/>
                    <a:pt x="2125" y="1630"/>
                    <a:pt x="2120" y="1624"/>
                  </a:cubicBezTo>
                  <a:cubicBezTo>
                    <a:pt x="2115" y="1614"/>
                    <a:pt x="2109" y="1614"/>
                    <a:pt x="2109" y="1608"/>
                  </a:cubicBezTo>
                  <a:cubicBezTo>
                    <a:pt x="2104" y="1598"/>
                    <a:pt x="2104" y="1587"/>
                    <a:pt x="2094" y="1577"/>
                  </a:cubicBezTo>
                  <a:cubicBezTo>
                    <a:pt x="2083" y="1571"/>
                    <a:pt x="2078" y="1566"/>
                    <a:pt x="2078" y="1556"/>
                  </a:cubicBezTo>
                  <a:cubicBezTo>
                    <a:pt x="2073" y="1540"/>
                    <a:pt x="2067" y="1524"/>
                    <a:pt x="2057" y="1524"/>
                  </a:cubicBezTo>
                  <a:cubicBezTo>
                    <a:pt x="2041" y="1524"/>
                    <a:pt x="2030" y="1524"/>
                    <a:pt x="2014" y="1524"/>
                  </a:cubicBezTo>
                  <a:cubicBezTo>
                    <a:pt x="2014" y="1535"/>
                    <a:pt x="2009" y="1540"/>
                    <a:pt x="2009" y="1551"/>
                  </a:cubicBezTo>
                  <a:cubicBezTo>
                    <a:pt x="2004" y="1551"/>
                    <a:pt x="2004" y="1556"/>
                    <a:pt x="1999" y="1561"/>
                  </a:cubicBezTo>
                  <a:cubicBezTo>
                    <a:pt x="1993" y="1566"/>
                    <a:pt x="1993" y="1566"/>
                    <a:pt x="1983" y="1571"/>
                  </a:cubicBezTo>
                  <a:cubicBezTo>
                    <a:pt x="1978" y="1571"/>
                    <a:pt x="1972" y="1571"/>
                    <a:pt x="1972" y="1582"/>
                  </a:cubicBezTo>
                  <a:cubicBezTo>
                    <a:pt x="1972" y="1582"/>
                    <a:pt x="1972" y="1587"/>
                    <a:pt x="1972" y="1593"/>
                  </a:cubicBezTo>
                  <a:cubicBezTo>
                    <a:pt x="1972" y="1603"/>
                    <a:pt x="1972" y="1608"/>
                    <a:pt x="1978" y="1619"/>
                  </a:cubicBezTo>
                  <a:cubicBezTo>
                    <a:pt x="1983" y="1635"/>
                    <a:pt x="1993" y="1645"/>
                    <a:pt x="1993" y="1661"/>
                  </a:cubicBezTo>
                  <a:cubicBezTo>
                    <a:pt x="1993" y="1677"/>
                    <a:pt x="1988" y="1682"/>
                    <a:pt x="1978" y="1693"/>
                  </a:cubicBezTo>
                  <a:cubicBezTo>
                    <a:pt x="1962" y="1708"/>
                    <a:pt x="1951" y="1713"/>
                    <a:pt x="1941" y="1729"/>
                  </a:cubicBezTo>
                  <a:cubicBezTo>
                    <a:pt x="1935" y="1739"/>
                    <a:pt x="1930" y="1739"/>
                    <a:pt x="1930" y="1750"/>
                  </a:cubicBezTo>
                  <a:cubicBezTo>
                    <a:pt x="1930" y="1761"/>
                    <a:pt x="1935" y="1766"/>
                    <a:pt x="1935" y="1776"/>
                  </a:cubicBezTo>
                  <a:cubicBezTo>
                    <a:pt x="1935" y="1782"/>
                    <a:pt x="1930" y="1782"/>
                    <a:pt x="1925" y="1782"/>
                  </a:cubicBezTo>
                  <a:cubicBezTo>
                    <a:pt x="1899" y="1776"/>
                    <a:pt x="1899" y="1776"/>
                    <a:pt x="1899" y="1776"/>
                  </a:cubicBezTo>
                  <a:cubicBezTo>
                    <a:pt x="1872" y="1787"/>
                    <a:pt x="1862" y="1792"/>
                    <a:pt x="1835" y="1797"/>
                  </a:cubicBezTo>
                  <a:cubicBezTo>
                    <a:pt x="1819" y="1803"/>
                    <a:pt x="1814" y="1797"/>
                    <a:pt x="1803" y="1797"/>
                  </a:cubicBezTo>
                  <a:cubicBezTo>
                    <a:pt x="1803" y="1813"/>
                    <a:pt x="1803" y="1824"/>
                    <a:pt x="1798" y="1840"/>
                  </a:cubicBezTo>
                  <a:cubicBezTo>
                    <a:pt x="1793" y="1845"/>
                    <a:pt x="1793" y="1850"/>
                    <a:pt x="1788" y="1855"/>
                  </a:cubicBezTo>
                  <a:cubicBezTo>
                    <a:pt x="1788" y="1861"/>
                    <a:pt x="1788" y="1866"/>
                    <a:pt x="1782" y="1876"/>
                  </a:cubicBezTo>
                  <a:cubicBezTo>
                    <a:pt x="1777" y="1882"/>
                    <a:pt x="1772" y="1887"/>
                    <a:pt x="1761" y="1892"/>
                  </a:cubicBezTo>
                  <a:cubicBezTo>
                    <a:pt x="1751" y="1898"/>
                    <a:pt x="1745" y="1903"/>
                    <a:pt x="1735" y="1903"/>
                  </a:cubicBezTo>
                  <a:cubicBezTo>
                    <a:pt x="1730" y="1903"/>
                    <a:pt x="1730" y="1898"/>
                    <a:pt x="1724" y="1898"/>
                  </a:cubicBezTo>
                  <a:cubicBezTo>
                    <a:pt x="1719" y="1892"/>
                    <a:pt x="1714" y="1892"/>
                    <a:pt x="1709" y="1892"/>
                  </a:cubicBezTo>
                  <a:cubicBezTo>
                    <a:pt x="1698" y="1892"/>
                    <a:pt x="1693" y="1903"/>
                    <a:pt x="1688" y="1903"/>
                  </a:cubicBezTo>
                  <a:cubicBezTo>
                    <a:pt x="1677" y="1908"/>
                    <a:pt x="1677" y="1908"/>
                    <a:pt x="1666" y="1913"/>
                  </a:cubicBezTo>
                  <a:cubicBezTo>
                    <a:pt x="1656" y="1924"/>
                    <a:pt x="1645" y="1929"/>
                    <a:pt x="1635" y="1940"/>
                  </a:cubicBezTo>
                  <a:cubicBezTo>
                    <a:pt x="1629" y="1940"/>
                    <a:pt x="1624" y="1945"/>
                    <a:pt x="1619" y="1950"/>
                  </a:cubicBezTo>
                  <a:cubicBezTo>
                    <a:pt x="1614" y="1950"/>
                    <a:pt x="1614" y="1956"/>
                    <a:pt x="1603" y="1961"/>
                  </a:cubicBezTo>
                  <a:cubicBezTo>
                    <a:pt x="1603" y="1961"/>
                    <a:pt x="1598" y="1961"/>
                    <a:pt x="1598" y="1966"/>
                  </a:cubicBezTo>
                  <a:cubicBezTo>
                    <a:pt x="1582" y="1966"/>
                    <a:pt x="1577" y="1971"/>
                    <a:pt x="1561" y="1982"/>
                  </a:cubicBezTo>
                  <a:cubicBezTo>
                    <a:pt x="1550" y="1987"/>
                    <a:pt x="1545" y="1993"/>
                    <a:pt x="1534" y="2003"/>
                  </a:cubicBezTo>
                  <a:cubicBezTo>
                    <a:pt x="1529" y="2008"/>
                    <a:pt x="1529" y="2014"/>
                    <a:pt x="1524" y="2019"/>
                  </a:cubicBezTo>
                  <a:cubicBezTo>
                    <a:pt x="1513" y="2024"/>
                    <a:pt x="1508" y="2029"/>
                    <a:pt x="1492" y="2035"/>
                  </a:cubicBezTo>
                  <a:cubicBezTo>
                    <a:pt x="1487" y="2040"/>
                    <a:pt x="1482" y="2040"/>
                    <a:pt x="1471" y="2045"/>
                  </a:cubicBezTo>
                  <a:cubicBezTo>
                    <a:pt x="1466" y="2045"/>
                    <a:pt x="1461" y="2050"/>
                    <a:pt x="1450" y="2056"/>
                  </a:cubicBezTo>
                  <a:cubicBezTo>
                    <a:pt x="1440" y="2056"/>
                    <a:pt x="1434" y="2061"/>
                    <a:pt x="1429" y="2066"/>
                  </a:cubicBezTo>
                  <a:lnTo>
                    <a:pt x="1429" y="2066"/>
                  </a:lnTo>
                  <a:cubicBezTo>
                    <a:pt x="1418" y="2050"/>
                    <a:pt x="1397" y="2056"/>
                    <a:pt x="1382" y="2045"/>
                  </a:cubicBezTo>
                  <a:cubicBezTo>
                    <a:pt x="1376" y="2040"/>
                    <a:pt x="1382" y="2029"/>
                    <a:pt x="1371" y="2024"/>
                  </a:cubicBezTo>
                  <a:cubicBezTo>
                    <a:pt x="1366" y="2019"/>
                    <a:pt x="1355" y="2024"/>
                    <a:pt x="1345" y="2019"/>
                  </a:cubicBezTo>
                  <a:cubicBezTo>
                    <a:pt x="1323" y="2019"/>
                    <a:pt x="1308" y="2008"/>
                    <a:pt x="1287" y="2003"/>
                  </a:cubicBezTo>
                  <a:cubicBezTo>
                    <a:pt x="1271" y="2003"/>
                    <a:pt x="1244" y="2003"/>
                    <a:pt x="1244" y="1987"/>
                  </a:cubicBezTo>
                  <a:cubicBezTo>
                    <a:pt x="1244" y="1971"/>
                    <a:pt x="1255" y="1961"/>
                    <a:pt x="1271" y="1961"/>
                  </a:cubicBezTo>
                  <a:cubicBezTo>
                    <a:pt x="1281" y="1961"/>
                    <a:pt x="1276" y="1971"/>
                    <a:pt x="1276" y="1982"/>
                  </a:cubicBezTo>
                  <a:cubicBezTo>
                    <a:pt x="1302" y="1971"/>
                    <a:pt x="1313" y="1966"/>
                    <a:pt x="1339" y="1966"/>
                  </a:cubicBezTo>
                  <a:cubicBezTo>
                    <a:pt x="1339" y="1945"/>
                    <a:pt x="1339" y="1929"/>
                    <a:pt x="1329" y="1913"/>
                  </a:cubicBezTo>
                  <a:cubicBezTo>
                    <a:pt x="1318" y="1903"/>
                    <a:pt x="1308" y="1908"/>
                    <a:pt x="1302" y="1903"/>
                  </a:cubicBezTo>
                  <a:cubicBezTo>
                    <a:pt x="1292" y="1898"/>
                    <a:pt x="1297" y="1887"/>
                    <a:pt x="1297" y="1876"/>
                  </a:cubicBezTo>
                  <a:cubicBezTo>
                    <a:pt x="1292" y="1876"/>
                    <a:pt x="1292" y="1876"/>
                    <a:pt x="1287" y="1876"/>
                  </a:cubicBezTo>
                  <a:cubicBezTo>
                    <a:pt x="1271" y="1876"/>
                    <a:pt x="1260" y="1882"/>
                    <a:pt x="1250" y="1876"/>
                  </a:cubicBezTo>
                  <a:cubicBezTo>
                    <a:pt x="1239" y="1871"/>
                    <a:pt x="1239" y="1861"/>
                    <a:pt x="1234" y="1861"/>
                  </a:cubicBezTo>
                  <a:cubicBezTo>
                    <a:pt x="1207" y="1861"/>
                    <a:pt x="1197" y="1882"/>
                    <a:pt x="1171" y="1887"/>
                  </a:cubicBezTo>
                  <a:cubicBezTo>
                    <a:pt x="1139" y="1898"/>
                    <a:pt x="1123" y="1903"/>
                    <a:pt x="1091" y="1903"/>
                  </a:cubicBezTo>
                  <a:cubicBezTo>
                    <a:pt x="1086" y="1903"/>
                    <a:pt x="1081" y="1898"/>
                    <a:pt x="1076" y="1898"/>
                  </a:cubicBezTo>
                  <a:cubicBezTo>
                    <a:pt x="1070" y="1898"/>
                    <a:pt x="1070" y="1903"/>
                    <a:pt x="1060" y="1908"/>
                  </a:cubicBezTo>
                  <a:cubicBezTo>
                    <a:pt x="1044" y="1919"/>
                    <a:pt x="1028" y="1913"/>
                    <a:pt x="1012" y="1919"/>
                  </a:cubicBezTo>
                  <a:cubicBezTo>
                    <a:pt x="997" y="1929"/>
                    <a:pt x="991" y="1945"/>
                    <a:pt x="970" y="1945"/>
                  </a:cubicBezTo>
                  <a:cubicBezTo>
                    <a:pt x="960" y="1945"/>
                    <a:pt x="954" y="1945"/>
                    <a:pt x="944" y="1945"/>
                  </a:cubicBezTo>
                  <a:cubicBezTo>
                    <a:pt x="912" y="1945"/>
                    <a:pt x="901" y="1935"/>
                    <a:pt x="870" y="1935"/>
                  </a:cubicBezTo>
                  <a:cubicBezTo>
                    <a:pt x="865" y="1935"/>
                    <a:pt x="859" y="1935"/>
                    <a:pt x="854" y="1935"/>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3" name="Freeform 85"/>
            <p:cNvSpPr>
              <a:spLocks noChangeArrowheads="1"/>
            </p:cNvSpPr>
            <p:nvPr/>
          </p:nvSpPr>
          <p:spPr bwMode="auto">
            <a:xfrm>
              <a:off x="8197231" y="8516938"/>
              <a:ext cx="755601" cy="777875"/>
            </a:xfrm>
            <a:custGeom>
              <a:avLst/>
              <a:gdLst>
                <a:gd name="T0" fmla="*/ 2040 w 2099"/>
                <a:gd name="T1" fmla="*/ 280 h 2162"/>
                <a:gd name="T2" fmla="*/ 1987 w 2099"/>
                <a:gd name="T3" fmla="*/ 137 h 2162"/>
                <a:gd name="T4" fmla="*/ 1845 w 2099"/>
                <a:gd name="T5" fmla="*/ 21 h 2162"/>
                <a:gd name="T6" fmla="*/ 1982 w 2099"/>
                <a:gd name="T7" fmla="*/ 79 h 2162"/>
                <a:gd name="T8" fmla="*/ 1839 w 2099"/>
                <a:gd name="T9" fmla="*/ 5 h 2162"/>
                <a:gd name="T10" fmla="*/ 1776 w 2099"/>
                <a:gd name="T11" fmla="*/ 253 h 2162"/>
                <a:gd name="T12" fmla="*/ 1544 w 2099"/>
                <a:gd name="T13" fmla="*/ 227 h 2162"/>
                <a:gd name="T14" fmla="*/ 1681 w 2099"/>
                <a:gd name="T15" fmla="*/ 248 h 2162"/>
                <a:gd name="T16" fmla="*/ 1697 w 2099"/>
                <a:gd name="T17" fmla="*/ 232 h 2162"/>
                <a:gd name="T18" fmla="*/ 1560 w 2099"/>
                <a:gd name="T19" fmla="*/ 164 h 2162"/>
                <a:gd name="T20" fmla="*/ 1644 w 2099"/>
                <a:gd name="T21" fmla="*/ 90 h 2162"/>
                <a:gd name="T22" fmla="*/ 1697 w 2099"/>
                <a:gd name="T23" fmla="*/ 106 h 2162"/>
                <a:gd name="T24" fmla="*/ 1655 w 2099"/>
                <a:gd name="T25" fmla="*/ 95 h 2162"/>
                <a:gd name="T26" fmla="*/ 1597 w 2099"/>
                <a:gd name="T27" fmla="*/ 84 h 2162"/>
                <a:gd name="T28" fmla="*/ 1460 w 2099"/>
                <a:gd name="T29" fmla="*/ 243 h 2162"/>
                <a:gd name="T30" fmla="*/ 1465 w 2099"/>
                <a:gd name="T31" fmla="*/ 443 h 2162"/>
                <a:gd name="T32" fmla="*/ 1381 w 2099"/>
                <a:gd name="T33" fmla="*/ 406 h 2162"/>
                <a:gd name="T34" fmla="*/ 0 w 2099"/>
                <a:gd name="T35" fmla="*/ 1635 h 2162"/>
                <a:gd name="T36" fmla="*/ 74 w 2099"/>
                <a:gd name="T37" fmla="*/ 1477 h 2162"/>
                <a:gd name="T38" fmla="*/ 158 w 2099"/>
                <a:gd name="T39" fmla="*/ 1398 h 2162"/>
                <a:gd name="T40" fmla="*/ 295 w 2099"/>
                <a:gd name="T41" fmla="*/ 1303 h 2162"/>
                <a:gd name="T42" fmla="*/ 548 w 2099"/>
                <a:gd name="T43" fmla="*/ 1282 h 2162"/>
                <a:gd name="T44" fmla="*/ 553 w 2099"/>
                <a:gd name="T45" fmla="*/ 1160 h 2162"/>
                <a:gd name="T46" fmla="*/ 633 w 2099"/>
                <a:gd name="T47" fmla="*/ 1039 h 2162"/>
                <a:gd name="T48" fmla="*/ 585 w 2099"/>
                <a:gd name="T49" fmla="*/ 918 h 2162"/>
                <a:gd name="T50" fmla="*/ 712 w 2099"/>
                <a:gd name="T51" fmla="*/ 944 h 2162"/>
                <a:gd name="T52" fmla="*/ 844 w 2099"/>
                <a:gd name="T53" fmla="*/ 934 h 2162"/>
                <a:gd name="T54" fmla="*/ 933 w 2099"/>
                <a:gd name="T55" fmla="*/ 997 h 2162"/>
                <a:gd name="T56" fmla="*/ 1012 w 2099"/>
                <a:gd name="T57" fmla="*/ 997 h 2162"/>
                <a:gd name="T58" fmla="*/ 1113 w 2099"/>
                <a:gd name="T59" fmla="*/ 876 h 2162"/>
                <a:gd name="T60" fmla="*/ 1265 w 2099"/>
                <a:gd name="T61" fmla="*/ 786 h 2162"/>
                <a:gd name="T62" fmla="*/ 1360 w 2099"/>
                <a:gd name="T63" fmla="*/ 818 h 2162"/>
                <a:gd name="T64" fmla="*/ 1338 w 2099"/>
                <a:gd name="T65" fmla="*/ 686 h 2162"/>
                <a:gd name="T66" fmla="*/ 1233 w 2099"/>
                <a:gd name="T67" fmla="*/ 586 h 2162"/>
                <a:gd name="T68" fmla="*/ 1228 w 2099"/>
                <a:gd name="T69" fmla="*/ 464 h 2162"/>
                <a:gd name="T70" fmla="*/ 1439 w 2099"/>
                <a:gd name="T71" fmla="*/ 512 h 2162"/>
                <a:gd name="T72" fmla="*/ 1681 w 2099"/>
                <a:gd name="T73" fmla="*/ 564 h 2162"/>
                <a:gd name="T74" fmla="*/ 1987 w 2099"/>
                <a:gd name="T75" fmla="*/ 517 h 2162"/>
                <a:gd name="T76" fmla="*/ 2029 w 2099"/>
                <a:gd name="T77" fmla="*/ 707 h 2162"/>
                <a:gd name="T78" fmla="*/ 1950 w 2099"/>
                <a:gd name="T79" fmla="*/ 854 h 2162"/>
                <a:gd name="T80" fmla="*/ 1892 w 2099"/>
                <a:gd name="T81" fmla="*/ 1013 h 2162"/>
                <a:gd name="T82" fmla="*/ 1945 w 2099"/>
                <a:gd name="T83" fmla="*/ 1160 h 2162"/>
                <a:gd name="T84" fmla="*/ 2014 w 2099"/>
                <a:gd name="T85" fmla="*/ 1287 h 2162"/>
                <a:gd name="T86" fmla="*/ 1903 w 2099"/>
                <a:gd name="T87" fmla="*/ 1371 h 2162"/>
                <a:gd name="T88" fmla="*/ 1866 w 2099"/>
                <a:gd name="T89" fmla="*/ 1477 h 2162"/>
                <a:gd name="T90" fmla="*/ 1787 w 2099"/>
                <a:gd name="T91" fmla="*/ 1667 h 2162"/>
                <a:gd name="T92" fmla="*/ 1782 w 2099"/>
                <a:gd name="T93" fmla="*/ 1793 h 2162"/>
                <a:gd name="T94" fmla="*/ 1803 w 2099"/>
                <a:gd name="T95" fmla="*/ 1929 h 2162"/>
                <a:gd name="T96" fmla="*/ 1919 w 2099"/>
                <a:gd name="T97" fmla="*/ 1829 h 2162"/>
                <a:gd name="T98" fmla="*/ 2029 w 2099"/>
                <a:gd name="T99" fmla="*/ 1977 h 2162"/>
                <a:gd name="T100" fmla="*/ 1760 w 2099"/>
                <a:gd name="T101" fmla="*/ 2119 h 2162"/>
                <a:gd name="T102" fmla="*/ 1317 w 2099"/>
                <a:gd name="T103" fmla="*/ 2040 h 2162"/>
                <a:gd name="T104" fmla="*/ 1081 w 2099"/>
                <a:gd name="T105" fmla="*/ 1956 h 2162"/>
                <a:gd name="T106" fmla="*/ 949 w 2099"/>
                <a:gd name="T107" fmla="*/ 1977 h 2162"/>
                <a:gd name="T108" fmla="*/ 638 w 2099"/>
                <a:gd name="T109" fmla="*/ 1856 h 2162"/>
                <a:gd name="T110" fmla="*/ 480 w 2099"/>
                <a:gd name="T111" fmla="*/ 1866 h 2162"/>
                <a:gd name="T112" fmla="*/ 400 w 2099"/>
                <a:gd name="T113" fmla="*/ 1872 h 2162"/>
                <a:gd name="T114" fmla="*/ 406 w 2099"/>
                <a:gd name="T115" fmla="*/ 1793 h 2162"/>
                <a:gd name="T116" fmla="*/ 406 w 2099"/>
                <a:gd name="T117" fmla="*/ 1746 h 2162"/>
                <a:gd name="T118" fmla="*/ 163 w 2099"/>
                <a:gd name="T119" fmla="*/ 1756 h 2162"/>
                <a:gd name="T120" fmla="*/ 116 w 2099"/>
                <a:gd name="T121" fmla="*/ 1693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99" h="2162">
                  <a:moveTo>
                    <a:pt x="1998" y="95"/>
                  </a:moveTo>
                  <a:lnTo>
                    <a:pt x="1998" y="95"/>
                  </a:lnTo>
                  <a:cubicBezTo>
                    <a:pt x="1982" y="100"/>
                    <a:pt x="1982" y="121"/>
                    <a:pt x="1977" y="137"/>
                  </a:cubicBezTo>
                  <a:cubicBezTo>
                    <a:pt x="1966" y="164"/>
                    <a:pt x="1950" y="179"/>
                    <a:pt x="1950" y="211"/>
                  </a:cubicBezTo>
                  <a:cubicBezTo>
                    <a:pt x="1950" y="258"/>
                    <a:pt x="1982" y="285"/>
                    <a:pt x="2019" y="311"/>
                  </a:cubicBezTo>
                  <a:cubicBezTo>
                    <a:pt x="2029" y="301"/>
                    <a:pt x="2035" y="290"/>
                    <a:pt x="2040" y="280"/>
                  </a:cubicBezTo>
                  <a:cubicBezTo>
                    <a:pt x="2040" y="274"/>
                    <a:pt x="2040" y="274"/>
                    <a:pt x="2035" y="274"/>
                  </a:cubicBezTo>
                  <a:cubicBezTo>
                    <a:pt x="2029" y="274"/>
                    <a:pt x="2024" y="285"/>
                    <a:pt x="2014" y="285"/>
                  </a:cubicBezTo>
                  <a:cubicBezTo>
                    <a:pt x="1977" y="285"/>
                    <a:pt x="1956" y="237"/>
                    <a:pt x="1956" y="200"/>
                  </a:cubicBezTo>
                  <a:cubicBezTo>
                    <a:pt x="1956" y="185"/>
                    <a:pt x="1966" y="174"/>
                    <a:pt x="1977" y="164"/>
                  </a:cubicBezTo>
                  <a:cubicBezTo>
                    <a:pt x="1992" y="164"/>
                    <a:pt x="1992" y="164"/>
                    <a:pt x="1992" y="164"/>
                  </a:cubicBezTo>
                  <a:cubicBezTo>
                    <a:pt x="1987" y="153"/>
                    <a:pt x="1987" y="148"/>
                    <a:pt x="1987" y="137"/>
                  </a:cubicBezTo>
                  <a:cubicBezTo>
                    <a:pt x="1987" y="121"/>
                    <a:pt x="1992" y="111"/>
                    <a:pt x="1998" y="95"/>
                  </a:cubicBezTo>
                  <a:close/>
                  <a:moveTo>
                    <a:pt x="1839" y="5"/>
                  </a:moveTo>
                  <a:lnTo>
                    <a:pt x="1839" y="5"/>
                  </a:lnTo>
                  <a:cubicBezTo>
                    <a:pt x="1834" y="5"/>
                    <a:pt x="1829" y="0"/>
                    <a:pt x="1824" y="0"/>
                  </a:cubicBezTo>
                  <a:cubicBezTo>
                    <a:pt x="1818" y="0"/>
                    <a:pt x="1818" y="5"/>
                    <a:pt x="1813" y="11"/>
                  </a:cubicBezTo>
                  <a:cubicBezTo>
                    <a:pt x="1824" y="11"/>
                    <a:pt x="1834" y="11"/>
                    <a:pt x="1845" y="21"/>
                  </a:cubicBezTo>
                  <a:cubicBezTo>
                    <a:pt x="1855" y="26"/>
                    <a:pt x="1855" y="42"/>
                    <a:pt x="1871" y="42"/>
                  </a:cubicBezTo>
                  <a:cubicBezTo>
                    <a:pt x="1892" y="42"/>
                    <a:pt x="1903" y="32"/>
                    <a:pt x="1919" y="32"/>
                  </a:cubicBezTo>
                  <a:cubicBezTo>
                    <a:pt x="1929" y="32"/>
                    <a:pt x="1934" y="42"/>
                    <a:pt x="1940" y="42"/>
                  </a:cubicBezTo>
                  <a:cubicBezTo>
                    <a:pt x="1956" y="42"/>
                    <a:pt x="1961" y="32"/>
                    <a:pt x="1971" y="32"/>
                  </a:cubicBezTo>
                  <a:cubicBezTo>
                    <a:pt x="1977" y="48"/>
                    <a:pt x="1971" y="58"/>
                    <a:pt x="1977" y="74"/>
                  </a:cubicBezTo>
                  <a:cubicBezTo>
                    <a:pt x="1977" y="74"/>
                    <a:pt x="1977" y="79"/>
                    <a:pt x="1982" y="79"/>
                  </a:cubicBezTo>
                  <a:cubicBezTo>
                    <a:pt x="1998" y="79"/>
                    <a:pt x="2003" y="69"/>
                    <a:pt x="2019" y="69"/>
                  </a:cubicBezTo>
                  <a:cubicBezTo>
                    <a:pt x="2019" y="53"/>
                    <a:pt x="2045" y="53"/>
                    <a:pt x="2045" y="37"/>
                  </a:cubicBezTo>
                  <a:cubicBezTo>
                    <a:pt x="2045" y="21"/>
                    <a:pt x="2035" y="5"/>
                    <a:pt x="2024" y="5"/>
                  </a:cubicBezTo>
                  <a:cubicBezTo>
                    <a:pt x="1992" y="5"/>
                    <a:pt x="1977" y="21"/>
                    <a:pt x="1945" y="21"/>
                  </a:cubicBezTo>
                  <a:cubicBezTo>
                    <a:pt x="1924" y="21"/>
                    <a:pt x="1908" y="21"/>
                    <a:pt x="1887" y="21"/>
                  </a:cubicBezTo>
                  <a:cubicBezTo>
                    <a:pt x="1871" y="21"/>
                    <a:pt x="1855" y="11"/>
                    <a:pt x="1839" y="5"/>
                  </a:cubicBezTo>
                  <a:close/>
                  <a:moveTo>
                    <a:pt x="1766" y="243"/>
                  </a:moveTo>
                  <a:lnTo>
                    <a:pt x="1766" y="243"/>
                  </a:lnTo>
                  <a:cubicBezTo>
                    <a:pt x="1745" y="243"/>
                    <a:pt x="1750" y="211"/>
                    <a:pt x="1734" y="206"/>
                  </a:cubicBezTo>
                  <a:cubicBezTo>
                    <a:pt x="1734" y="206"/>
                    <a:pt x="1734" y="206"/>
                    <a:pt x="1734" y="211"/>
                  </a:cubicBezTo>
                  <a:cubicBezTo>
                    <a:pt x="1734" y="232"/>
                    <a:pt x="1739" y="243"/>
                    <a:pt x="1755" y="253"/>
                  </a:cubicBezTo>
                  <a:cubicBezTo>
                    <a:pt x="1776" y="253"/>
                    <a:pt x="1776" y="253"/>
                    <a:pt x="1776" y="253"/>
                  </a:cubicBezTo>
                  <a:cubicBezTo>
                    <a:pt x="1776" y="248"/>
                    <a:pt x="1776" y="248"/>
                    <a:pt x="1776" y="243"/>
                  </a:cubicBezTo>
                  <a:cubicBezTo>
                    <a:pt x="1771" y="243"/>
                    <a:pt x="1771" y="243"/>
                    <a:pt x="1766" y="243"/>
                  </a:cubicBezTo>
                  <a:close/>
                  <a:moveTo>
                    <a:pt x="1592" y="179"/>
                  </a:moveTo>
                  <a:lnTo>
                    <a:pt x="1592" y="179"/>
                  </a:lnTo>
                  <a:cubicBezTo>
                    <a:pt x="1576" y="190"/>
                    <a:pt x="1565" y="195"/>
                    <a:pt x="1560" y="211"/>
                  </a:cubicBezTo>
                  <a:cubicBezTo>
                    <a:pt x="1555" y="216"/>
                    <a:pt x="1544" y="216"/>
                    <a:pt x="1544" y="227"/>
                  </a:cubicBezTo>
                  <a:cubicBezTo>
                    <a:pt x="1544" y="232"/>
                    <a:pt x="1549" y="232"/>
                    <a:pt x="1549" y="237"/>
                  </a:cubicBezTo>
                  <a:cubicBezTo>
                    <a:pt x="1560" y="232"/>
                    <a:pt x="1555" y="216"/>
                    <a:pt x="1565" y="211"/>
                  </a:cubicBezTo>
                  <a:cubicBezTo>
                    <a:pt x="1576" y="200"/>
                    <a:pt x="1592" y="195"/>
                    <a:pt x="1592" y="179"/>
                  </a:cubicBezTo>
                  <a:close/>
                  <a:moveTo>
                    <a:pt x="1697" y="232"/>
                  </a:moveTo>
                  <a:lnTo>
                    <a:pt x="1697" y="232"/>
                  </a:lnTo>
                  <a:cubicBezTo>
                    <a:pt x="1692" y="243"/>
                    <a:pt x="1692" y="248"/>
                    <a:pt x="1681" y="248"/>
                  </a:cubicBezTo>
                  <a:cubicBezTo>
                    <a:pt x="1676" y="248"/>
                    <a:pt x="1671" y="243"/>
                    <a:pt x="1665" y="243"/>
                  </a:cubicBezTo>
                  <a:cubicBezTo>
                    <a:pt x="1660" y="248"/>
                    <a:pt x="1665" y="253"/>
                    <a:pt x="1660" y="258"/>
                  </a:cubicBezTo>
                  <a:cubicBezTo>
                    <a:pt x="1665" y="258"/>
                    <a:pt x="1671" y="258"/>
                    <a:pt x="1671" y="258"/>
                  </a:cubicBezTo>
                  <a:cubicBezTo>
                    <a:pt x="1681" y="258"/>
                    <a:pt x="1681" y="264"/>
                    <a:pt x="1686" y="264"/>
                  </a:cubicBezTo>
                  <a:cubicBezTo>
                    <a:pt x="1697" y="264"/>
                    <a:pt x="1702" y="258"/>
                    <a:pt x="1713" y="264"/>
                  </a:cubicBezTo>
                  <a:cubicBezTo>
                    <a:pt x="1708" y="253"/>
                    <a:pt x="1702" y="243"/>
                    <a:pt x="1697" y="232"/>
                  </a:cubicBezTo>
                  <a:close/>
                  <a:moveTo>
                    <a:pt x="1565" y="148"/>
                  </a:moveTo>
                  <a:lnTo>
                    <a:pt x="1565" y="148"/>
                  </a:lnTo>
                  <a:cubicBezTo>
                    <a:pt x="1560" y="148"/>
                    <a:pt x="1549" y="153"/>
                    <a:pt x="1544" y="153"/>
                  </a:cubicBezTo>
                  <a:cubicBezTo>
                    <a:pt x="1539" y="153"/>
                    <a:pt x="1534" y="148"/>
                    <a:pt x="1528" y="148"/>
                  </a:cubicBezTo>
                  <a:cubicBezTo>
                    <a:pt x="1518" y="148"/>
                    <a:pt x="1512" y="153"/>
                    <a:pt x="1507" y="158"/>
                  </a:cubicBezTo>
                  <a:cubicBezTo>
                    <a:pt x="1523" y="169"/>
                    <a:pt x="1539" y="164"/>
                    <a:pt x="1560" y="164"/>
                  </a:cubicBezTo>
                  <a:cubicBezTo>
                    <a:pt x="1570" y="164"/>
                    <a:pt x="1576" y="158"/>
                    <a:pt x="1581" y="158"/>
                  </a:cubicBezTo>
                  <a:cubicBezTo>
                    <a:pt x="1581" y="148"/>
                    <a:pt x="1576" y="148"/>
                    <a:pt x="1570" y="148"/>
                  </a:cubicBezTo>
                  <a:cubicBezTo>
                    <a:pt x="1565" y="148"/>
                    <a:pt x="1570" y="148"/>
                    <a:pt x="1565" y="148"/>
                  </a:cubicBezTo>
                  <a:close/>
                  <a:moveTo>
                    <a:pt x="1655" y="95"/>
                  </a:moveTo>
                  <a:lnTo>
                    <a:pt x="1655" y="95"/>
                  </a:lnTo>
                  <a:cubicBezTo>
                    <a:pt x="1650" y="95"/>
                    <a:pt x="1650" y="90"/>
                    <a:pt x="1644" y="90"/>
                  </a:cubicBezTo>
                  <a:cubicBezTo>
                    <a:pt x="1639" y="90"/>
                    <a:pt x="1639" y="100"/>
                    <a:pt x="1639" y="111"/>
                  </a:cubicBezTo>
                  <a:cubicBezTo>
                    <a:pt x="1639" y="116"/>
                    <a:pt x="1639" y="116"/>
                    <a:pt x="1639" y="121"/>
                  </a:cubicBezTo>
                  <a:cubicBezTo>
                    <a:pt x="1639" y="137"/>
                    <a:pt x="1618" y="137"/>
                    <a:pt x="1618" y="153"/>
                  </a:cubicBezTo>
                  <a:cubicBezTo>
                    <a:pt x="1618" y="195"/>
                    <a:pt x="1623" y="169"/>
                    <a:pt x="1634" y="153"/>
                  </a:cubicBezTo>
                  <a:cubicBezTo>
                    <a:pt x="1639" y="143"/>
                    <a:pt x="1650" y="148"/>
                    <a:pt x="1660" y="137"/>
                  </a:cubicBezTo>
                  <a:cubicBezTo>
                    <a:pt x="1676" y="121"/>
                    <a:pt x="1681" y="106"/>
                    <a:pt x="1697" y="106"/>
                  </a:cubicBezTo>
                  <a:cubicBezTo>
                    <a:pt x="1708" y="106"/>
                    <a:pt x="1708" y="111"/>
                    <a:pt x="1718" y="111"/>
                  </a:cubicBezTo>
                  <a:cubicBezTo>
                    <a:pt x="1739" y="111"/>
                    <a:pt x="1745" y="95"/>
                    <a:pt x="1766" y="90"/>
                  </a:cubicBezTo>
                  <a:cubicBezTo>
                    <a:pt x="1755" y="84"/>
                    <a:pt x="1745" y="84"/>
                    <a:pt x="1729" y="79"/>
                  </a:cubicBezTo>
                  <a:cubicBezTo>
                    <a:pt x="1739" y="74"/>
                    <a:pt x="1745" y="69"/>
                    <a:pt x="1745" y="58"/>
                  </a:cubicBezTo>
                  <a:cubicBezTo>
                    <a:pt x="1718" y="48"/>
                    <a:pt x="1702" y="74"/>
                    <a:pt x="1676" y="79"/>
                  </a:cubicBezTo>
                  <a:cubicBezTo>
                    <a:pt x="1665" y="84"/>
                    <a:pt x="1660" y="95"/>
                    <a:pt x="1655" y="95"/>
                  </a:cubicBezTo>
                  <a:close/>
                  <a:moveTo>
                    <a:pt x="1570" y="48"/>
                  </a:moveTo>
                  <a:lnTo>
                    <a:pt x="1570" y="48"/>
                  </a:lnTo>
                  <a:cubicBezTo>
                    <a:pt x="1592" y="53"/>
                    <a:pt x="1607" y="58"/>
                    <a:pt x="1628" y="58"/>
                  </a:cubicBezTo>
                  <a:cubicBezTo>
                    <a:pt x="1639" y="58"/>
                    <a:pt x="1644" y="53"/>
                    <a:pt x="1655" y="58"/>
                  </a:cubicBezTo>
                  <a:cubicBezTo>
                    <a:pt x="1634" y="74"/>
                    <a:pt x="1618" y="74"/>
                    <a:pt x="1602" y="90"/>
                  </a:cubicBezTo>
                  <a:cubicBezTo>
                    <a:pt x="1597" y="90"/>
                    <a:pt x="1597" y="84"/>
                    <a:pt x="1597" y="84"/>
                  </a:cubicBezTo>
                  <a:cubicBezTo>
                    <a:pt x="1592" y="69"/>
                    <a:pt x="1581" y="63"/>
                    <a:pt x="1570" y="48"/>
                  </a:cubicBezTo>
                  <a:close/>
                  <a:moveTo>
                    <a:pt x="1460" y="243"/>
                  </a:moveTo>
                  <a:lnTo>
                    <a:pt x="1460" y="243"/>
                  </a:lnTo>
                  <a:cubicBezTo>
                    <a:pt x="1465" y="248"/>
                    <a:pt x="1465" y="253"/>
                    <a:pt x="1465" y="258"/>
                  </a:cubicBezTo>
                  <a:cubicBezTo>
                    <a:pt x="1481" y="253"/>
                    <a:pt x="1491" y="248"/>
                    <a:pt x="1502" y="237"/>
                  </a:cubicBezTo>
                  <a:cubicBezTo>
                    <a:pt x="1486" y="227"/>
                    <a:pt x="1475" y="237"/>
                    <a:pt x="1460" y="243"/>
                  </a:cubicBezTo>
                  <a:close/>
                  <a:moveTo>
                    <a:pt x="1423" y="422"/>
                  </a:moveTo>
                  <a:lnTo>
                    <a:pt x="1423" y="422"/>
                  </a:lnTo>
                  <a:cubicBezTo>
                    <a:pt x="1417" y="422"/>
                    <a:pt x="1417" y="422"/>
                    <a:pt x="1417" y="422"/>
                  </a:cubicBezTo>
                  <a:cubicBezTo>
                    <a:pt x="1423" y="422"/>
                    <a:pt x="1423" y="427"/>
                    <a:pt x="1423" y="427"/>
                  </a:cubicBezTo>
                  <a:cubicBezTo>
                    <a:pt x="1428" y="427"/>
                    <a:pt x="1433" y="427"/>
                    <a:pt x="1439" y="427"/>
                  </a:cubicBezTo>
                  <a:cubicBezTo>
                    <a:pt x="1449" y="427"/>
                    <a:pt x="1449" y="443"/>
                    <a:pt x="1465" y="443"/>
                  </a:cubicBezTo>
                  <a:cubicBezTo>
                    <a:pt x="1475" y="438"/>
                    <a:pt x="1481" y="422"/>
                    <a:pt x="1497" y="422"/>
                  </a:cubicBezTo>
                  <a:cubicBezTo>
                    <a:pt x="1497" y="417"/>
                    <a:pt x="1497" y="417"/>
                    <a:pt x="1497" y="411"/>
                  </a:cubicBezTo>
                  <a:cubicBezTo>
                    <a:pt x="1497" y="406"/>
                    <a:pt x="1486" y="411"/>
                    <a:pt x="1475" y="406"/>
                  </a:cubicBezTo>
                  <a:cubicBezTo>
                    <a:pt x="1454" y="401"/>
                    <a:pt x="1444" y="411"/>
                    <a:pt x="1423" y="422"/>
                  </a:cubicBezTo>
                  <a:close/>
                  <a:moveTo>
                    <a:pt x="1381" y="406"/>
                  </a:moveTo>
                  <a:lnTo>
                    <a:pt x="1381" y="406"/>
                  </a:lnTo>
                  <a:cubicBezTo>
                    <a:pt x="1386" y="406"/>
                    <a:pt x="1386" y="406"/>
                    <a:pt x="1386" y="406"/>
                  </a:cubicBezTo>
                  <a:cubicBezTo>
                    <a:pt x="1402" y="406"/>
                    <a:pt x="1402" y="390"/>
                    <a:pt x="1417" y="385"/>
                  </a:cubicBezTo>
                  <a:cubicBezTo>
                    <a:pt x="1407" y="375"/>
                    <a:pt x="1391" y="390"/>
                    <a:pt x="1381" y="406"/>
                  </a:cubicBezTo>
                  <a:close/>
                  <a:moveTo>
                    <a:pt x="0" y="1635"/>
                  </a:moveTo>
                  <a:lnTo>
                    <a:pt x="0" y="1635"/>
                  </a:lnTo>
                  <a:lnTo>
                    <a:pt x="0" y="1635"/>
                  </a:lnTo>
                  <a:cubicBezTo>
                    <a:pt x="0" y="1614"/>
                    <a:pt x="0" y="1603"/>
                    <a:pt x="5" y="1582"/>
                  </a:cubicBezTo>
                  <a:cubicBezTo>
                    <a:pt x="5" y="1572"/>
                    <a:pt x="10" y="1567"/>
                    <a:pt x="10" y="1556"/>
                  </a:cubicBezTo>
                  <a:cubicBezTo>
                    <a:pt x="10" y="1551"/>
                    <a:pt x="5" y="1545"/>
                    <a:pt x="5" y="1535"/>
                  </a:cubicBezTo>
                  <a:cubicBezTo>
                    <a:pt x="5" y="1519"/>
                    <a:pt x="15" y="1514"/>
                    <a:pt x="26" y="1503"/>
                  </a:cubicBezTo>
                  <a:cubicBezTo>
                    <a:pt x="31" y="1503"/>
                    <a:pt x="31" y="1498"/>
                    <a:pt x="37" y="1498"/>
                  </a:cubicBezTo>
                  <a:cubicBezTo>
                    <a:pt x="47" y="1487"/>
                    <a:pt x="58" y="1487"/>
                    <a:pt x="74" y="1477"/>
                  </a:cubicBezTo>
                  <a:cubicBezTo>
                    <a:pt x="74" y="1477"/>
                    <a:pt x="74" y="1472"/>
                    <a:pt x="79" y="1472"/>
                  </a:cubicBezTo>
                  <a:cubicBezTo>
                    <a:pt x="84" y="1456"/>
                    <a:pt x="89" y="1450"/>
                    <a:pt x="95" y="1440"/>
                  </a:cubicBezTo>
                  <a:cubicBezTo>
                    <a:pt x="100" y="1435"/>
                    <a:pt x="105" y="1429"/>
                    <a:pt x="110" y="1429"/>
                  </a:cubicBezTo>
                  <a:cubicBezTo>
                    <a:pt x="121" y="1419"/>
                    <a:pt x="126" y="1408"/>
                    <a:pt x="142" y="1398"/>
                  </a:cubicBezTo>
                  <a:lnTo>
                    <a:pt x="142" y="1398"/>
                  </a:lnTo>
                  <a:cubicBezTo>
                    <a:pt x="147" y="1403"/>
                    <a:pt x="153" y="1398"/>
                    <a:pt x="158" y="1398"/>
                  </a:cubicBezTo>
                  <a:cubicBezTo>
                    <a:pt x="174" y="1398"/>
                    <a:pt x="184" y="1403"/>
                    <a:pt x="200" y="1403"/>
                  </a:cubicBezTo>
                  <a:cubicBezTo>
                    <a:pt x="205" y="1403"/>
                    <a:pt x="216" y="1408"/>
                    <a:pt x="221" y="1398"/>
                  </a:cubicBezTo>
                  <a:cubicBezTo>
                    <a:pt x="226" y="1393"/>
                    <a:pt x="226" y="1387"/>
                    <a:pt x="232" y="1377"/>
                  </a:cubicBezTo>
                  <a:cubicBezTo>
                    <a:pt x="237" y="1366"/>
                    <a:pt x="248" y="1361"/>
                    <a:pt x="258" y="1350"/>
                  </a:cubicBezTo>
                  <a:cubicBezTo>
                    <a:pt x="263" y="1350"/>
                    <a:pt x="263" y="1345"/>
                    <a:pt x="263" y="1345"/>
                  </a:cubicBezTo>
                  <a:cubicBezTo>
                    <a:pt x="279" y="1329"/>
                    <a:pt x="285" y="1319"/>
                    <a:pt x="295" y="1303"/>
                  </a:cubicBezTo>
                  <a:cubicBezTo>
                    <a:pt x="306" y="1292"/>
                    <a:pt x="311" y="1292"/>
                    <a:pt x="316" y="1282"/>
                  </a:cubicBezTo>
                  <a:cubicBezTo>
                    <a:pt x="316" y="1276"/>
                    <a:pt x="321" y="1266"/>
                    <a:pt x="327" y="1266"/>
                  </a:cubicBezTo>
                  <a:cubicBezTo>
                    <a:pt x="358" y="1271"/>
                    <a:pt x="374" y="1276"/>
                    <a:pt x="406" y="1282"/>
                  </a:cubicBezTo>
                  <a:cubicBezTo>
                    <a:pt x="437" y="1282"/>
                    <a:pt x="453" y="1308"/>
                    <a:pt x="485" y="1308"/>
                  </a:cubicBezTo>
                  <a:cubicBezTo>
                    <a:pt x="495" y="1308"/>
                    <a:pt x="506" y="1303"/>
                    <a:pt x="517" y="1297"/>
                  </a:cubicBezTo>
                  <a:cubicBezTo>
                    <a:pt x="527" y="1297"/>
                    <a:pt x="538" y="1292"/>
                    <a:pt x="548" y="1282"/>
                  </a:cubicBezTo>
                  <a:cubicBezTo>
                    <a:pt x="532" y="1276"/>
                    <a:pt x="532" y="1266"/>
                    <a:pt x="527" y="1255"/>
                  </a:cubicBezTo>
                  <a:cubicBezTo>
                    <a:pt x="522" y="1250"/>
                    <a:pt x="522" y="1245"/>
                    <a:pt x="522" y="1240"/>
                  </a:cubicBezTo>
                  <a:cubicBezTo>
                    <a:pt x="522" y="1234"/>
                    <a:pt x="527" y="1234"/>
                    <a:pt x="527" y="1229"/>
                  </a:cubicBezTo>
                  <a:cubicBezTo>
                    <a:pt x="532" y="1229"/>
                    <a:pt x="532" y="1224"/>
                    <a:pt x="532" y="1219"/>
                  </a:cubicBezTo>
                  <a:cubicBezTo>
                    <a:pt x="532" y="1213"/>
                    <a:pt x="538" y="1208"/>
                    <a:pt x="538" y="1197"/>
                  </a:cubicBezTo>
                  <a:cubicBezTo>
                    <a:pt x="543" y="1187"/>
                    <a:pt x="548" y="1176"/>
                    <a:pt x="553" y="1160"/>
                  </a:cubicBezTo>
                  <a:cubicBezTo>
                    <a:pt x="564" y="1160"/>
                    <a:pt x="574" y="1166"/>
                    <a:pt x="585" y="1166"/>
                  </a:cubicBezTo>
                  <a:cubicBezTo>
                    <a:pt x="590" y="1166"/>
                    <a:pt x="596" y="1160"/>
                    <a:pt x="601" y="1160"/>
                  </a:cubicBezTo>
                  <a:cubicBezTo>
                    <a:pt x="606" y="1150"/>
                    <a:pt x="611" y="1145"/>
                    <a:pt x="617" y="1139"/>
                  </a:cubicBezTo>
                  <a:cubicBezTo>
                    <a:pt x="627" y="1134"/>
                    <a:pt x="638" y="1129"/>
                    <a:pt x="638" y="1118"/>
                  </a:cubicBezTo>
                  <a:cubicBezTo>
                    <a:pt x="638" y="1108"/>
                    <a:pt x="633" y="1102"/>
                    <a:pt x="633" y="1097"/>
                  </a:cubicBezTo>
                  <a:cubicBezTo>
                    <a:pt x="633" y="1076"/>
                    <a:pt x="633" y="1060"/>
                    <a:pt x="633" y="1039"/>
                  </a:cubicBezTo>
                  <a:cubicBezTo>
                    <a:pt x="622" y="1034"/>
                    <a:pt x="617" y="1029"/>
                    <a:pt x="606" y="1023"/>
                  </a:cubicBezTo>
                  <a:cubicBezTo>
                    <a:pt x="596" y="1013"/>
                    <a:pt x="590" y="1008"/>
                    <a:pt x="590" y="997"/>
                  </a:cubicBezTo>
                  <a:cubicBezTo>
                    <a:pt x="590" y="976"/>
                    <a:pt x="590" y="976"/>
                    <a:pt x="590" y="976"/>
                  </a:cubicBezTo>
                  <a:cubicBezTo>
                    <a:pt x="590" y="971"/>
                    <a:pt x="585" y="965"/>
                    <a:pt x="585" y="960"/>
                  </a:cubicBezTo>
                  <a:cubicBezTo>
                    <a:pt x="585" y="949"/>
                    <a:pt x="585" y="944"/>
                    <a:pt x="585" y="939"/>
                  </a:cubicBezTo>
                  <a:cubicBezTo>
                    <a:pt x="585" y="928"/>
                    <a:pt x="585" y="923"/>
                    <a:pt x="585" y="918"/>
                  </a:cubicBezTo>
                  <a:cubicBezTo>
                    <a:pt x="585" y="907"/>
                    <a:pt x="590" y="907"/>
                    <a:pt x="596" y="902"/>
                  </a:cubicBezTo>
                  <a:cubicBezTo>
                    <a:pt x="606" y="902"/>
                    <a:pt x="611" y="902"/>
                    <a:pt x="622" y="902"/>
                  </a:cubicBezTo>
                  <a:cubicBezTo>
                    <a:pt x="638" y="902"/>
                    <a:pt x="648" y="897"/>
                    <a:pt x="664" y="891"/>
                  </a:cubicBezTo>
                  <a:cubicBezTo>
                    <a:pt x="664" y="907"/>
                    <a:pt x="664" y="913"/>
                    <a:pt x="670" y="923"/>
                  </a:cubicBezTo>
                  <a:cubicBezTo>
                    <a:pt x="670" y="934"/>
                    <a:pt x="680" y="934"/>
                    <a:pt x="691" y="939"/>
                  </a:cubicBezTo>
                  <a:cubicBezTo>
                    <a:pt x="701" y="939"/>
                    <a:pt x="706" y="939"/>
                    <a:pt x="712" y="944"/>
                  </a:cubicBezTo>
                  <a:cubicBezTo>
                    <a:pt x="728" y="944"/>
                    <a:pt x="733" y="955"/>
                    <a:pt x="743" y="955"/>
                  </a:cubicBezTo>
                  <a:cubicBezTo>
                    <a:pt x="754" y="955"/>
                    <a:pt x="759" y="949"/>
                    <a:pt x="764" y="944"/>
                  </a:cubicBezTo>
                  <a:cubicBezTo>
                    <a:pt x="770" y="939"/>
                    <a:pt x="770" y="939"/>
                    <a:pt x="775" y="934"/>
                  </a:cubicBezTo>
                  <a:cubicBezTo>
                    <a:pt x="785" y="928"/>
                    <a:pt x="791" y="918"/>
                    <a:pt x="801" y="918"/>
                  </a:cubicBezTo>
                  <a:cubicBezTo>
                    <a:pt x="812" y="918"/>
                    <a:pt x="817" y="923"/>
                    <a:pt x="828" y="928"/>
                  </a:cubicBezTo>
                  <a:cubicBezTo>
                    <a:pt x="833" y="934"/>
                    <a:pt x="838" y="934"/>
                    <a:pt x="844" y="934"/>
                  </a:cubicBezTo>
                  <a:cubicBezTo>
                    <a:pt x="849" y="934"/>
                    <a:pt x="854" y="939"/>
                    <a:pt x="859" y="944"/>
                  </a:cubicBezTo>
                  <a:cubicBezTo>
                    <a:pt x="859" y="949"/>
                    <a:pt x="859" y="960"/>
                    <a:pt x="870" y="960"/>
                  </a:cubicBezTo>
                  <a:cubicBezTo>
                    <a:pt x="886" y="960"/>
                    <a:pt x="891" y="949"/>
                    <a:pt x="902" y="949"/>
                  </a:cubicBezTo>
                  <a:cubicBezTo>
                    <a:pt x="907" y="949"/>
                    <a:pt x="912" y="949"/>
                    <a:pt x="912" y="955"/>
                  </a:cubicBezTo>
                  <a:cubicBezTo>
                    <a:pt x="917" y="955"/>
                    <a:pt x="917" y="960"/>
                    <a:pt x="923" y="971"/>
                  </a:cubicBezTo>
                  <a:cubicBezTo>
                    <a:pt x="928" y="981"/>
                    <a:pt x="928" y="986"/>
                    <a:pt x="933" y="997"/>
                  </a:cubicBezTo>
                  <a:cubicBezTo>
                    <a:pt x="939" y="1008"/>
                    <a:pt x="939" y="1013"/>
                    <a:pt x="944" y="1018"/>
                  </a:cubicBezTo>
                  <a:cubicBezTo>
                    <a:pt x="949" y="1029"/>
                    <a:pt x="954" y="1039"/>
                    <a:pt x="965" y="1039"/>
                  </a:cubicBezTo>
                  <a:cubicBezTo>
                    <a:pt x="970" y="1039"/>
                    <a:pt x="975" y="1034"/>
                    <a:pt x="975" y="1029"/>
                  </a:cubicBezTo>
                  <a:cubicBezTo>
                    <a:pt x="981" y="1023"/>
                    <a:pt x="986" y="1023"/>
                    <a:pt x="991" y="1018"/>
                  </a:cubicBezTo>
                  <a:cubicBezTo>
                    <a:pt x="996" y="1008"/>
                    <a:pt x="996" y="997"/>
                    <a:pt x="1002" y="997"/>
                  </a:cubicBezTo>
                  <a:cubicBezTo>
                    <a:pt x="1007" y="997"/>
                    <a:pt x="1012" y="997"/>
                    <a:pt x="1012" y="997"/>
                  </a:cubicBezTo>
                  <a:cubicBezTo>
                    <a:pt x="1018" y="997"/>
                    <a:pt x="1023" y="992"/>
                    <a:pt x="1028" y="992"/>
                  </a:cubicBezTo>
                  <a:cubicBezTo>
                    <a:pt x="1033" y="992"/>
                    <a:pt x="1044" y="992"/>
                    <a:pt x="1044" y="986"/>
                  </a:cubicBezTo>
                  <a:cubicBezTo>
                    <a:pt x="1044" y="976"/>
                    <a:pt x="1044" y="976"/>
                    <a:pt x="1044" y="971"/>
                  </a:cubicBezTo>
                  <a:cubicBezTo>
                    <a:pt x="1044" y="960"/>
                    <a:pt x="1049" y="955"/>
                    <a:pt x="1055" y="944"/>
                  </a:cubicBezTo>
                  <a:cubicBezTo>
                    <a:pt x="1060" y="934"/>
                    <a:pt x="1065" y="928"/>
                    <a:pt x="1070" y="918"/>
                  </a:cubicBezTo>
                  <a:cubicBezTo>
                    <a:pt x="1086" y="902"/>
                    <a:pt x="1097" y="891"/>
                    <a:pt x="1113" y="876"/>
                  </a:cubicBezTo>
                  <a:cubicBezTo>
                    <a:pt x="1128" y="854"/>
                    <a:pt x="1123" y="839"/>
                    <a:pt x="1143" y="823"/>
                  </a:cubicBezTo>
                  <a:cubicBezTo>
                    <a:pt x="1154" y="818"/>
                    <a:pt x="1159" y="812"/>
                    <a:pt x="1164" y="802"/>
                  </a:cubicBezTo>
                  <a:cubicBezTo>
                    <a:pt x="1175" y="797"/>
                    <a:pt x="1175" y="786"/>
                    <a:pt x="1185" y="786"/>
                  </a:cubicBezTo>
                  <a:cubicBezTo>
                    <a:pt x="1191" y="786"/>
                    <a:pt x="1191" y="791"/>
                    <a:pt x="1196" y="791"/>
                  </a:cubicBezTo>
                  <a:cubicBezTo>
                    <a:pt x="1206" y="797"/>
                    <a:pt x="1217" y="797"/>
                    <a:pt x="1228" y="797"/>
                  </a:cubicBezTo>
                  <a:cubicBezTo>
                    <a:pt x="1243" y="797"/>
                    <a:pt x="1249" y="786"/>
                    <a:pt x="1265" y="786"/>
                  </a:cubicBezTo>
                  <a:cubicBezTo>
                    <a:pt x="1270" y="786"/>
                    <a:pt x="1270" y="786"/>
                    <a:pt x="1275" y="791"/>
                  </a:cubicBezTo>
                  <a:cubicBezTo>
                    <a:pt x="1280" y="791"/>
                    <a:pt x="1280" y="797"/>
                    <a:pt x="1286" y="797"/>
                  </a:cubicBezTo>
                  <a:cubicBezTo>
                    <a:pt x="1296" y="802"/>
                    <a:pt x="1307" y="802"/>
                    <a:pt x="1312" y="807"/>
                  </a:cubicBezTo>
                  <a:cubicBezTo>
                    <a:pt x="1333" y="812"/>
                    <a:pt x="1338" y="823"/>
                    <a:pt x="1360" y="823"/>
                  </a:cubicBezTo>
                  <a:lnTo>
                    <a:pt x="1360" y="823"/>
                  </a:lnTo>
                  <a:cubicBezTo>
                    <a:pt x="1360" y="818"/>
                    <a:pt x="1360" y="818"/>
                    <a:pt x="1360" y="818"/>
                  </a:cubicBezTo>
                  <a:cubicBezTo>
                    <a:pt x="1354" y="807"/>
                    <a:pt x="1354" y="802"/>
                    <a:pt x="1354" y="797"/>
                  </a:cubicBezTo>
                  <a:cubicBezTo>
                    <a:pt x="1354" y="791"/>
                    <a:pt x="1354" y="786"/>
                    <a:pt x="1354" y="786"/>
                  </a:cubicBezTo>
                  <a:cubicBezTo>
                    <a:pt x="1354" y="775"/>
                    <a:pt x="1365" y="770"/>
                    <a:pt x="1370" y="770"/>
                  </a:cubicBezTo>
                  <a:cubicBezTo>
                    <a:pt x="1386" y="760"/>
                    <a:pt x="1391" y="749"/>
                    <a:pt x="1391" y="733"/>
                  </a:cubicBezTo>
                  <a:cubicBezTo>
                    <a:pt x="1391" y="723"/>
                    <a:pt x="1381" y="717"/>
                    <a:pt x="1370" y="707"/>
                  </a:cubicBezTo>
                  <a:cubicBezTo>
                    <a:pt x="1354" y="702"/>
                    <a:pt x="1354" y="691"/>
                    <a:pt x="1338" y="686"/>
                  </a:cubicBezTo>
                  <a:cubicBezTo>
                    <a:pt x="1333" y="680"/>
                    <a:pt x="1328" y="680"/>
                    <a:pt x="1323" y="675"/>
                  </a:cubicBezTo>
                  <a:cubicBezTo>
                    <a:pt x="1317" y="670"/>
                    <a:pt x="1312" y="670"/>
                    <a:pt x="1307" y="670"/>
                  </a:cubicBezTo>
                  <a:cubicBezTo>
                    <a:pt x="1296" y="665"/>
                    <a:pt x="1291" y="665"/>
                    <a:pt x="1280" y="659"/>
                  </a:cubicBezTo>
                  <a:cubicBezTo>
                    <a:pt x="1265" y="654"/>
                    <a:pt x="1254" y="649"/>
                    <a:pt x="1249" y="638"/>
                  </a:cubicBezTo>
                  <a:cubicBezTo>
                    <a:pt x="1249" y="628"/>
                    <a:pt x="1249" y="622"/>
                    <a:pt x="1243" y="612"/>
                  </a:cubicBezTo>
                  <a:cubicBezTo>
                    <a:pt x="1238" y="601"/>
                    <a:pt x="1238" y="596"/>
                    <a:pt x="1233" y="586"/>
                  </a:cubicBezTo>
                  <a:cubicBezTo>
                    <a:pt x="1228" y="575"/>
                    <a:pt x="1222" y="564"/>
                    <a:pt x="1222" y="554"/>
                  </a:cubicBezTo>
                  <a:cubicBezTo>
                    <a:pt x="1222" y="543"/>
                    <a:pt x="1228" y="538"/>
                    <a:pt x="1233" y="528"/>
                  </a:cubicBezTo>
                  <a:cubicBezTo>
                    <a:pt x="1233" y="528"/>
                    <a:pt x="1238" y="528"/>
                    <a:pt x="1243" y="522"/>
                  </a:cubicBezTo>
                  <a:cubicBezTo>
                    <a:pt x="1243" y="517"/>
                    <a:pt x="1249" y="512"/>
                    <a:pt x="1249" y="506"/>
                  </a:cubicBezTo>
                  <a:cubicBezTo>
                    <a:pt x="1249" y="501"/>
                    <a:pt x="1243" y="491"/>
                    <a:pt x="1238" y="485"/>
                  </a:cubicBezTo>
                  <a:cubicBezTo>
                    <a:pt x="1233" y="480"/>
                    <a:pt x="1228" y="475"/>
                    <a:pt x="1228" y="464"/>
                  </a:cubicBezTo>
                  <a:cubicBezTo>
                    <a:pt x="1228" y="459"/>
                    <a:pt x="1228" y="459"/>
                    <a:pt x="1228" y="454"/>
                  </a:cubicBezTo>
                  <a:cubicBezTo>
                    <a:pt x="1238" y="432"/>
                    <a:pt x="1243" y="427"/>
                    <a:pt x="1259" y="411"/>
                  </a:cubicBezTo>
                  <a:lnTo>
                    <a:pt x="1259" y="411"/>
                  </a:lnTo>
                  <a:cubicBezTo>
                    <a:pt x="1270" y="422"/>
                    <a:pt x="1280" y="427"/>
                    <a:pt x="1291" y="438"/>
                  </a:cubicBezTo>
                  <a:cubicBezTo>
                    <a:pt x="1307" y="454"/>
                    <a:pt x="1307" y="480"/>
                    <a:pt x="1333" y="485"/>
                  </a:cubicBezTo>
                  <a:cubicBezTo>
                    <a:pt x="1375" y="496"/>
                    <a:pt x="1396" y="506"/>
                    <a:pt x="1439" y="512"/>
                  </a:cubicBezTo>
                  <a:cubicBezTo>
                    <a:pt x="1460" y="512"/>
                    <a:pt x="1460" y="533"/>
                    <a:pt x="1475" y="543"/>
                  </a:cubicBezTo>
                  <a:cubicBezTo>
                    <a:pt x="1481" y="549"/>
                    <a:pt x="1486" y="549"/>
                    <a:pt x="1491" y="549"/>
                  </a:cubicBezTo>
                  <a:cubicBezTo>
                    <a:pt x="1507" y="554"/>
                    <a:pt x="1512" y="570"/>
                    <a:pt x="1528" y="570"/>
                  </a:cubicBezTo>
                  <a:cubicBezTo>
                    <a:pt x="1539" y="570"/>
                    <a:pt x="1534" y="559"/>
                    <a:pt x="1544" y="549"/>
                  </a:cubicBezTo>
                  <a:cubicBezTo>
                    <a:pt x="1560" y="528"/>
                    <a:pt x="1581" y="533"/>
                    <a:pt x="1607" y="533"/>
                  </a:cubicBezTo>
                  <a:cubicBezTo>
                    <a:pt x="1639" y="533"/>
                    <a:pt x="1650" y="564"/>
                    <a:pt x="1681" y="564"/>
                  </a:cubicBezTo>
                  <a:cubicBezTo>
                    <a:pt x="1708" y="564"/>
                    <a:pt x="1718" y="543"/>
                    <a:pt x="1723" y="517"/>
                  </a:cubicBezTo>
                  <a:cubicBezTo>
                    <a:pt x="1776" y="528"/>
                    <a:pt x="1803" y="559"/>
                    <a:pt x="1855" y="564"/>
                  </a:cubicBezTo>
                  <a:cubicBezTo>
                    <a:pt x="1855" y="549"/>
                    <a:pt x="1876" y="543"/>
                    <a:pt x="1892" y="538"/>
                  </a:cubicBezTo>
                  <a:cubicBezTo>
                    <a:pt x="1903" y="538"/>
                    <a:pt x="1908" y="522"/>
                    <a:pt x="1919" y="522"/>
                  </a:cubicBezTo>
                  <a:cubicBezTo>
                    <a:pt x="1924" y="522"/>
                    <a:pt x="1929" y="533"/>
                    <a:pt x="1934" y="533"/>
                  </a:cubicBezTo>
                  <a:cubicBezTo>
                    <a:pt x="1956" y="533"/>
                    <a:pt x="1966" y="517"/>
                    <a:pt x="1987" y="517"/>
                  </a:cubicBezTo>
                  <a:cubicBezTo>
                    <a:pt x="2029" y="517"/>
                    <a:pt x="2056" y="543"/>
                    <a:pt x="2098" y="549"/>
                  </a:cubicBezTo>
                  <a:lnTo>
                    <a:pt x="2098" y="549"/>
                  </a:lnTo>
                  <a:lnTo>
                    <a:pt x="2098" y="549"/>
                  </a:lnTo>
                  <a:cubicBezTo>
                    <a:pt x="2098" y="570"/>
                    <a:pt x="2093" y="580"/>
                    <a:pt x="2082" y="596"/>
                  </a:cubicBezTo>
                  <a:cubicBezTo>
                    <a:pt x="2066" y="617"/>
                    <a:pt x="2056" y="628"/>
                    <a:pt x="2045" y="654"/>
                  </a:cubicBezTo>
                  <a:cubicBezTo>
                    <a:pt x="2040" y="670"/>
                    <a:pt x="2040" y="686"/>
                    <a:pt x="2029" y="707"/>
                  </a:cubicBezTo>
                  <a:cubicBezTo>
                    <a:pt x="2024" y="712"/>
                    <a:pt x="2019" y="717"/>
                    <a:pt x="2008" y="728"/>
                  </a:cubicBezTo>
                  <a:cubicBezTo>
                    <a:pt x="2008" y="738"/>
                    <a:pt x="2008" y="744"/>
                    <a:pt x="2008" y="754"/>
                  </a:cubicBezTo>
                  <a:cubicBezTo>
                    <a:pt x="2003" y="765"/>
                    <a:pt x="1998" y="770"/>
                    <a:pt x="1998" y="781"/>
                  </a:cubicBezTo>
                  <a:cubicBezTo>
                    <a:pt x="1992" y="797"/>
                    <a:pt x="1987" y="802"/>
                    <a:pt x="1977" y="812"/>
                  </a:cubicBezTo>
                  <a:cubicBezTo>
                    <a:pt x="1977" y="818"/>
                    <a:pt x="1966" y="818"/>
                    <a:pt x="1966" y="823"/>
                  </a:cubicBezTo>
                  <a:cubicBezTo>
                    <a:pt x="1956" y="833"/>
                    <a:pt x="1956" y="844"/>
                    <a:pt x="1950" y="854"/>
                  </a:cubicBezTo>
                  <a:cubicBezTo>
                    <a:pt x="1945" y="865"/>
                    <a:pt x="1945" y="876"/>
                    <a:pt x="1940" y="886"/>
                  </a:cubicBezTo>
                  <a:cubicBezTo>
                    <a:pt x="1934" y="897"/>
                    <a:pt x="1929" y="902"/>
                    <a:pt x="1924" y="913"/>
                  </a:cubicBezTo>
                  <a:cubicBezTo>
                    <a:pt x="1919" y="923"/>
                    <a:pt x="1913" y="928"/>
                    <a:pt x="1913" y="934"/>
                  </a:cubicBezTo>
                  <a:cubicBezTo>
                    <a:pt x="1913" y="939"/>
                    <a:pt x="1913" y="944"/>
                    <a:pt x="1913" y="949"/>
                  </a:cubicBezTo>
                  <a:cubicBezTo>
                    <a:pt x="1913" y="960"/>
                    <a:pt x="1913" y="960"/>
                    <a:pt x="1908" y="965"/>
                  </a:cubicBezTo>
                  <a:cubicBezTo>
                    <a:pt x="1908" y="986"/>
                    <a:pt x="1897" y="992"/>
                    <a:pt x="1892" y="1013"/>
                  </a:cubicBezTo>
                  <a:cubicBezTo>
                    <a:pt x="1887" y="1023"/>
                    <a:pt x="1887" y="1034"/>
                    <a:pt x="1882" y="1044"/>
                  </a:cubicBezTo>
                  <a:cubicBezTo>
                    <a:pt x="1876" y="1055"/>
                    <a:pt x="1871" y="1055"/>
                    <a:pt x="1871" y="1065"/>
                  </a:cubicBezTo>
                  <a:cubicBezTo>
                    <a:pt x="1871" y="1076"/>
                    <a:pt x="1882" y="1076"/>
                    <a:pt x="1887" y="1087"/>
                  </a:cubicBezTo>
                  <a:cubicBezTo>
                    <a:pt x="1892" y="1097"/>
                    <a:pt x="1897" y="1102"/>
                    <a:pt x="1903" y="1108"/>
                  </a:cubicBezTo>
                  <a:cubicBezTo>
                    <a:pt x="1919" y="1123"/>
                    <a:pt x="1919" y="1139"/>
                    <a:pt x="1940" y="1150"/>
                  </a:cubicBezTo>
                  <a:cubicBezTo>
                    <a:pt x="1940" y="1155"/>
                    <a:pt x="1945" y="1155"/>
                    <a:pt x="1945" y="1160"/>
                  </a:cubicBezTo>
                  <a:cubicBezTo>
                    <a:pt x="1950" y="1160"/>
                    <a:pt x="1950" y="1166"/>
                    <a:pt x="1956" y="1166"/>
                  </a:cubicBezTo>
                  <a:cubicBezTo>
                    <a:pt x="1982" y="1182"/>
                    <a:pt x="1998" y="1182"/>
                    <a:pt x="2024" y="1187"/>
                  </a:cubicBezTo>
                  <a:cubicBezTo>
                    <a:pt x="2029" y="1208"/>
                    <a:pt x="2035" y="1224"/>
                    <a:pt x="2035" y="1245"/>
                  </a:cubicBezTo>
                  <a:cubicBezTo>
                    <a:pt x="2035" y="1250"/>
                    <a:pt x="2035" y="1255"/>
                    <a:pt x="2029" y="1261"/>
                  </a:cubicBezTo>
                  <a:cubicBezTo>
                    <a:pt x="2029" y="1266"/>
                    <a:pt x="2024" y="1271"/>
                    <a:pt x="2024" y="1282"/>
                  </a:cubicBezTo>
                  <a:cubicBezTo>
                    <a:pt x="2019" y="1282"/>
                    <a:pt x="2019" y="1287"/>
                    <a:pt x="2014" y="1287"/>
                  </a:cubicBezTo>
                  <a:cubicBezTo>
                    <a:pt x="2008" y="1297"/>
                    <a:pt x="2003" y="1308"/>
                    <a:pt x="1998" y="1319"/>
                  </a:cubicBezTo>
                  <a:cubicBezTo>
                    <a:pt x="1987" y="1334"/>
                    <a:pt x="1982" y="1340"/>
                    <a:pt x="1977" y="1356"/>
                  </a:cubicBezTo>
                  <a:cubicBezTo>
                    <a:pt x="1971" y="1371"/>
                    <a:pt x="1971" y="1382"/>
                    <a:pt x="1961" y="1382"/>
                  </a:cubicBezTo>
                  <a:cubicBezTo>
                    <a:pt x="1956" y="1382"/>
                    <a:pt x="1950" y="1382"/>
                    <a:pt x="1945" y="1382"/>
                  </a:cubicBezTo>
                  <a:cubicBezTo>
                    <a:pt x="1940" y="1377"/>
                    <a:pt x="1934" y="1377"/>
                    <a:pt x="1924" y="1377"/>
                  </a:cubicBezTo>
                  <a:cubicBezTo>
                    <a:pt x="1913" y="1377"/>
                    <a:pt x="1913" y="1371"/>
                    <a:pt x="1903" y="1371"/>
                  </a:cubicBezTo>
                  <a:cubicBezTo>
                    <a:pt x="1892" y="1371"/>
                    <a:pt x="1892" y="1371"/>
                    <a:pt x="1892" y="1371"/>
                  </a:cubicBezTo>
                  <a:cubicBezTo>
                    <a:pt x="1892" y="1377"/>
                    <a:pt x="1892" y="1382"/>
                    <a:pt x="1892" y="1387"/>
                  </a:cubicBezTo>
                  <a:cubicBezTo>
                    <a:pt x="1892" y="1398"/>
                    <a:pt x="1892" y="1398"/>
                    <a:pt x="1892" y="1408"/>
                  </a:cubicBezTo>
                  <a:cubicBezTo>
                    <a:pt x="1887" y="1419"/>
                    <a:pt x="1887" y="1429"/>
                    <a:pt x="1882" y="1440"/>
                  </a:cubicBezTo>
                  <a:cubicBezTo>
                    <a:pt x="1882" y="1445"/>
                    <a:pt x="1876" y="1450"/>
                    <a:pt x="1871" y="1461"/>
                  </a:cubicBezTo>
                  <a:cubicBezTo>
                    <a:pt x="1871" y="1466"/>
                    <a:pt x="1866" y="1472"/>
                    <a:pt x="1866" y="1477"/>
                  </a:cubicBezTo>
                  <a:cubicBezTo>
                    <a:pt x="1860" y="1482"/>
                    <a:pt x="1855" y="1482"/>
                    <a:pt x="1855" y="1487"/>
                  </a:cubicBezTo>
                  <a:cubicBezTo>
                    <a:pt x="1845" y="1498"/>
                    <a:pt x="1839" y="1508"/>
                    <a:pt x="1829" y="1519"/>
                  </a:cubicBezTo>
                  <a:cubicBezTo>
                    <a:pt x="1803" y="1598"/>
                    <a:pt x="1803" y="1598"/>
                    <a:pt x="1803" y="1598"/>
                  </a:cubicBezTo>
                  <a:cubicBezTo>
                    <a:pt x="1803" y="1630"/>
                    <a:pt x="1803" y="1630"/>
                    <a:pt x="1803" y="1630"/>
                  </a:cubicBezTo>
                  <a:cubicBezTo>
                    <a:pt x="1803" y="1635"/>
                    <a:pt x="1803" y="1635"/>
                    <a:pt x="1803" y="1640"/>
                  </a:cubicBezTo>
                  <a:cubicBezTo>
                    <a:pt x="1797" y="1651"/>
                    <a:pt x="1792" y="1656"/>
                    <a:pt x="1787" y="1667"/>
                  </a:cubicBezTo>
                  <a:cubicBezTo>
                    <a:pt x="1782" y="1682"/>
                    <a:pt x="1782" y="1688"/>
                    <a:pt x="1771" y="1698"/>
                  </a:cubicBezTo>
                  <a:cubicBezTo>
                    <a:pt x="1766" y="1704"/>
                    <a:pt x="1760" y="1704"/>
                    <a:pt x="1760" y="1709"/>
                  </a:cubicBezTo>
                  <a:cubicBezTo>
                    <a:pt x="1750" y="1725"/>
                    <a:pt x="1750" y="1741"/>
                    <a:pt x="1750" y="1762"/>
                  </a:cubicBezTo>
                  <a:cubicBezTo>
                    <a:pt x="1750" y="1767"/>
                    <a:pt x="1750" y="1772"/>
                    <a:pt x="1750" y="1778"/>
                  </a:cubicBezTo>
                  <a:cubicBezTo>
                    <a:pt x="1755" y="1783"/>
                    <a:pt x="1755" y="1783"/>
                    <a:pt x="1760" y="1783"/>
                  </a:cubicBezTo>
                  <a:cubicBezTo>
                    <a:pt x="1771" y="1788"/>
                    <a:pt x="1771" y="1793"/>
                    <a:pt x="1782" y="1793"/>
                  </a:cubicBezTo>
                  <a:cubicBezTo>
                    <a:pt x="1787" y="1799"/>
                    <a:pt x="1797" y="1799"/>
                    <a:pt x="1797" y="1804"/>
                  </a:cubicBezTo>
                  <a:cubicBezTo>
                    <a:pt x="1797" y="1819"/>
                    <a:pt x="1792" y="1824"/>
                    <a:pt x="1787" y="1840"/>
                  </a:cubicBezTo>
                  <a:cubicBezTo>
                    <a:pt x="1782" y="1850"/>
                    <a:pt x="1782" y="1856"/>
                    <a:pt x="1776" y="1866"/>
                  </a:cubicBezTo>
                  <a:cubicBezTo>
                    <a:pt x="1771" y="1887"/>
                    <a:pt x="1766" y="1903"/>
                    <a:pt x="1760" y="1924"/>
                  </a:cubicBezTo>
                  <a:cubicBezTo>
                    <a:pt x="1771" y="1924"/>
                    <a:pt x="1776" y="1924"/>
                    <a:pt x="1782" y="1929"/>
                  </a:cubicBezTo>
                  <a:cubicBezTo>
                    <a:pt x="1787" y="1929"/>
                    <a:pt x="1792" y="1929"/>
                    <a:pt x="1803" y="1929"/>
                  </a:cubicBezTo>
                  <a:cubicBezTo>
                    <a:pt x="1808" y="1929"/>
                    <a:pt x="1813" y="1929"/>
                    <a:pt x="1818" y="1929"/>
                  </a:cubicBezTo>
                  <a:cubicBezTo>
                    <a:pt x="1839" y="1929"/>
                    <a:pt x="1850" y="1924"/>
                    <a:pt x="1871" y="1914"/>
                  </a:cubicBezTo>
                  <a:cubicBezTo>
                    <a:pt x="1876" y="1908"/>
                    <a:pt x="1882" y="1908"/>
                    <a:pt x="1887" y="1898"/>
                  </a:cubicBezTo>
                  <a:cubicBezTo>
                    <a:pt x="1892" y="1893"/>
                    <a:pt x="1897" y="1887"/>
                    <a:pt x="1897" y="1877"/>
                  </a:cubicBezTo>
                  <a:cubicBezTo>
                    <a:pt x="1903" y="1856"/>
                    <a:pt x="1908" y="1850"/>
                    <a:pt x="1908" y="1829"/>
                  </a:cubicBezTo>
                  <a:cubicBezTo>
                    <a:pt x="1913" y="1829"/>
                    <a:pt x="1913" y="1829"/>
                    <a:pt x="1919" y="1829"/>
                  </a:cubicBezTo>
                  <a:cubicBezTo>
                    <a:pt x="1929" y="1829"/>
                    <a:pt x="1934" y="1835"/>
                    <a:pt x="1940" y="1835"/>
                  </a:cubicBezTo>
                  <a:cubicBezTo>
                    <a:pt x="1950" y="1840"/>
                    <a:pt x="1950" y="1840"/>
                    <a:pt x="1961" y="1840"/>
                  </a:cubicBezTo>
                  <a:cubicBezTo>
                    <a:pt x="1966" y="1840"/>
                    <a:pt x="1977" y="1845"/>
                    <a:pt x="1982" y="1850"/>
                  </a:cubicBezTo>
                  <a:cubicBezTo>
                    <a:pt x="2008" y="1861"/>
                    <a:pt x="2029" y="1872"/>
                    <a:pt x="2029" y="1898"/>
                  </a:cubicBezTo>
                  <a:cubicBezTo>
                    <a:pt x="2029" y="1929"/>
                    <a:pt x="2029" y="1929"/>
                    <a:pt x="2029" y="1929"/>
                  </a:cubicBezTo>
                  <a:cubicBezTo>
                    <a:pt x="2029" y="1977"/>
                    <a:pt x="2029" y="1977"/>
                    <a:pt x="2029" y="1977"/>
                  </a:cubicBezTo>
                  <a:cubicBezTo>
                    <a:pt x="2029" y="1993"/>
                    <a:pt x="2029" y="1998"/>
                    <a:pt x="2029" y="2014"/>
                  </a:cubicBezTo>
                  <a:cubicBezTo>
                    <a:pt x="2029" y="2024"/>
                    <a:pt x="2029" y="2035"/>
                    <a:pt x="2024" y="2046"/>
                  </a:cubicBezTo>
                  <a:lnTo>
                    <a:pt x="2024" y="2046"/>
                  </a:lnTo>
                  <a:cubicBezTo>
                    <a:pt x="1987" y="2051"/>
                    <a:pt x="1961" y="2077"/>
                    <a:pt x="1913" y="2077"/>
                  </a:cubicBezTo>
                  <a:cubicBezTo>
                    <a:pt x="1897" y="2077"/>
                    <a:pt x="1887" y="2072"/>
                    <a:pt x="1871" y="2072"/>
                  </a:cubicBezTo>
                  <a:cubicBezTo>
                    <a:pt x="1824" y="2072"/>
                    <a:pt x="1803" y="2098"/>
                    <a:pt x="1760" y="2119"/>
                  </a:cubicBezTo>
                  <a:cubicBezTo>
                    <a:pt x="1718" y="2140"/>
                    <a:pt x="1692" y="2140"/>
                    <a:pt x="1650" y="2146"/>
                  </a:cubicBezTo>
                  <a:cubicBezTo>
                    <a:pt x="1618" y="2151"/>
                    <a:pt x="1597" y="2161"/>
                    <a:pt x="1565" y="2161"/>
                  </a:cubicBezTo>
                  <a:cubicBezTo>
                    <a:pt x="1555" y="2161"/>
                    <a:pt x="1555" y="2161"/>
                    <a:pt x="1544" y="2156"/>
                  </a:cubicBezTo>
                  <a:cubicBezTo>
                    <a:pt x="1491" y="2146"/>
                    <a:pt x="1460" y="2140"/>
                    <a:pt x="1412" y="2104"/>
                  </a:cubicBezTo>
                  <a:cubicBezTo>
                    <a:pt x="1386" y="2082"/>
                    <a:pt x="1370" y="2072"/>
                    <a:pt x="1344" y="2056"/>
                  </a:cubicBezTo>
                  <a:cubicBezTo>
                    <a:pt x="1333" y="2051"/>
                    <a:pt x="1328" y="2040"/>
                    <a:pt x="1317" y="2040"/>
                  </a:cubicBezTo>
                  <a:cubicBezTo>
                    <a:pt x="1275" y="2040"/>
                    <a:pt x="1259" y="2077"/>
                    <a:pt x="1222" y="2077"/>
                  </a:cubicBezTo>
                  <a:cubicBezTo>
                    <a:pt x="1180" y="2077"/>
                    <a:pt x="1154" y="2056"/>
                    <a:pt x="1118" y="2030"/>
                  </a:cubicBezTo>
                  <a:cubicBezTo>
                    <a:pt x="1102" y="2019"/>
                    <a:pt x="1097" y="2009"/>
                    <a:pt x="1086" y="1998"/>
                  </a:cubicBezTo>
                  <a:cubicBezTo>
                    <a:pt x="1081" y="1998"/>
                    <a:pt x="1070" y="1998"/>
                    <a:pt x="1070" y="1987"/>
                  </a:cubicBezTo>
                  <a:cubicBezTo>
                    <a:pt x="1070" y="1977"/>
                    <a:pt x="1081" y="1972"/>
                    <a:pt x="1081" y="1956"/>
                  </a:cubicBezTo>
                  <a:lnTo>
                    <a:pt x="1081" y="1956"/>
                  </a:lnTo>
                  <a:cubicBezTo>
                    <a:pt x="1055" y="1956"/>
                    <a:pt x="1039" y="1972"/>
                    <a:pt x="1028" y="1998"/>
                  </a:cubicBezTo>
                  <a:cubicBezTo>
                    <a:pt x="1012" y="1982"/>
                    <a:pt x="1018" y="1966"/>
                    <a:pt x="1012" y="1951"/>
                  </a:cubicBezTo>
                  <a:cubicBezTo>
                    <a:pt x="1007" y="1956"/>
                    <a:pt x="1007" y="1956"/>
                    <a:pt x="1007" y="1956"/>
                  </a:cubicBezTo>
                  <a:cubicBezTo>
                    <a:pt x="1007" y="1972"/>
                    <a:pt x="1002" y="1982"/>
                    <a:pt x="1007" y="1998"/>
                  </a:cubicBezTo>
                  <a:cubicBezTo>
                    <a:pt x="1002" y="2003"/>
                    <a:pt x="1002" y="2003"/>
                    <a:pt x="1002" y="2003"/>
                  </a:cubicBezTo>
                  <a:cubicBezTo>
                    <a:pt x="981" y="1998"/>
                    <a:pt x="970" y="1982"/>
                    <a:pt x="949" y="1977"/>
                  </a:cubicBezTo>
                  <a:cubicBezTo>
                    <a:pt x="928" y="1972"/>
                    <a:pt x="891" y="1977"/>
                    <a:pt x="891" y="1951"/>
                  </a:cubicBezTo>
                  <a:cubicBezTo>
                    <a:pt x="891" y="1919"/>
                    <a:pt x="865" y="1908"/>
                    <a:pt x="838" y="1898"/>
                  </a:cubicBezTo>
                  <a:cubicBezTo>
                    <a:pt x="807" y="1882"/>
                    <a:pt x="785" y="1872"/>
                    <a:pt x="749" y="1872"/>
                  </a:cubicBezTo>
                  <a:cubicBezTo>
                    <a:pt x="722" y="1872"/>
                    <a:pt x="712" y="1903"/>
                    <a:pt x="685" y="1903"/>
                  </a:cubicBezTo>
                  <a:cubicBezTo>
                    <a:pt x="664" y="1903"/>
                    <a:pt x="654" y="1898"/>
                    <a:pt x="638" y="1882"/>
                  </a:cubicBezTo>
                  <a:cubicBezTo>
                    <a:pt x="633" y="1877"/>
                    <a:pt x="643" y="1861"/>
                    <a:pt x="638" y="1856"/>
                  </a:cubicBezTo>
                  <a:cubicBezTo>
                    <a:pt x="633" y="1845"/>
                    <a:pt x="611" y="1845"/>
                    <a:pt x="611" y="1835"/>
                  </a:cubicBezTo>
                  <a:cubicBezTo>
                    <a:pt x="611" y="1829"/>
                    <a:pt x="617" y="1824"/>
                    <a:pt x="617" y="1824"/>
                  </a:cubicBezTo>
                  <a:cubicBezTo>
                    <a:pt x="590" y="1824"/>
                    <a:pt x="580" y="1835"/>
                    <a:pt x="559" y="1835"/>
                  </a:cubicBezTo>
                  <a:cubicBezTo>
                    <a:pt x="548" y="1835"/>
                    <a:pt x="548" y="1824"/>
                    <a:pt x="538" y="1819"/>
                  </a:cubicBezTo>
                  <a:cubicBezTo>
                    <a:pt x="538" y="1824"/>
                    <a:pt x="532" y="1835"/>
                    <a:pt x="527" y="1835"/>
                  </a:cubicBezTo>
                  <a:cubicBezTo>
                    <a:pt x="501" y="1835"/>
                    <a:pt x="480" y="1746"/>
                    <a:pt x="480" y="1866"/>
                  </a:cubicBezTo>
                  <a:cubicBezTo>
                    <a:pt x="480" y="1887"/>
                    <a:pt x="480" y="1887"/>
                    <a:pt x="480" y="1887"/>
                  </a:cubicBezTo>
                  <a:cubicBezTo>
                    <a:pt x="480" y="1898"/>
                    <a:pt x="480" y="1903"/>
                    <a:pt x="474" y="1908"/>
                  </a:cubicBezTo>
                  <a:cubicBezTo>
                    <a:pt x="464" y="1898"/>
                    <a:pt x="464" y="1882"/>
                    <a:pt x="459" y="1866"/>
                  </a:cubicBezTo>
                  <a:cubicBezTo>
                    <a:pt x="459" y="1861"/>
                    <a:pt x="459" y="1856"/>
                    <a:pt x="453" y="1856"/>
                  </a:cubicBezTo>
                  <a:cubicBezTo>
                    <a:pt x="437" y="1856"/>
                    <a:pt x="437" y="1877"/>
                    <a:pt x="416" y="1877"/>
                  </a:cubicBezTo>
                  <a:cubicBezTo>
                    <a:pt x="411" y="1877"/>
                    <a:pt x="411" y="1872"/>
                    <a:pt x="400" y="1872"/>
                  </a:cubicBezTo>
                  <a:cubicBezTo>
                    <a:pt x="395" y="1872"/>
                    <a:pt x="390" y="1872"/>
                    <a:pt x="385" y="1872"/>
                  </a:cubicBezTo>
                  <a:cubicBezTo>
                    <a:pt x="390" y="1856"/>
                    <a:pt x="406" y="1856"/>
                    <a:pt x="422" y="1856"/>
                  </a:cubicBezTo>
                  <a:cubicBezTo>
                    <a:pt x="432" y="1850"/>
                    <a:pt x="443" y="1845"/>
                    <a:pt x="443" y="1835"/>
                  </a:cubicBezTo>
                  <a:cubicBezTo>
                    <a:pt x="443" y="1835"/>
                    <a:pt x="369" y="1850"/>
                    <a:pt x="385" y="1845"/>
                  </a:cubicBezTo>
                  <a:cubicBezTo>
                    <a:pt x="395" y="1840"/>
                    <a:pt x="411" y="1835"/>
                    <a:pt x="411" y="1824"/>
                  </a:cubicBezTo>
                  <a:cubicBezTo>
                    <a:pt x="411" y="1813"/>
                    <a:pt x="411" y="1804"/>
                    <a:pt x="406" y="1793"/>
                  </a:cubicBezTo>
                  <a:cubicBezTo>
                    <a:pt x="395" y="1799"/>
                    <a:pt x="369" y="1824"/>
                    <a:pt x="374" y="1813"/>
                  </a:cubicBezTo>
                  <a:cubicBezTo>
                    <a:pt x="379" y="1799"/>
                    <a:pt x="385" y="1788"/>
                    <a:pt x="385" y="1767"/>
                  </a:cubicBezTo>
                  <a:cubicBezTo>
                    <a:pt x="395" y="1767"/>
                    <a:pt x="400" y="1778"/>
                    <a:pt x="411" y="1783"/>
                  </a:cubicBezTo>
                  <a:cubicBezTo>
                    <a:pt x="411" y="1778"/>
                    <a:pt x="416" y="1772"/>
                    <a:pt x="416" y="1762"/>
                  </a:cubicBezTo>
                  <a:cubicBezTo>
                    <a:pt x="416" y="1746"/>
                    <a:pt x="416" y="1746"/>
                    <a:pt x="416" y="1746"/>
                  </a:cubicBezTo>
                  <a:cubicBezTo>
                    <a:pt x="406" y="1746"/>
                    <a:pt x="406" y="1746"/>
                    <a:pt x="406" y="1746"/>
                  </a:cubicBezTo>
                  <a:cubicBezTo>
                    <a:pt x="379" y="1746"/>
                    <a:pt x="358" y="1741"/>
                    <a:pt x="342" y="1762"/>
                  </a:cubicBezTo>
                  <a:cubicBezTo>
                    <a:pt x="337" y="1772"/>
                    <a:pt x="337" y="1783"/>
                    <a:pt x="337" y="1799"/>
                  </a:cubicBezTo>
                  <a:cubicBezTo>
                    <a:pt x="332" y="1799"/>
                    <a:pt x="332" y="1799"/>
                    <a:pt x="332" y="1799"/>
                  </a:cubicBezTo>
                  <a:cubicBezTo>
                    <a:pt x="295" y="1783"/>
                    <a:pt x="274" y="1778"/>
                    <a:pt x="237" y="1772"/>
                  </a:cubicBezTo>
                  <a:cubicBezTo>
                    <a:pt x="211" y="1762"/>
                    <a:pt x="200" y="1751"/>
                    <a:pt x="174" y="1751"/>
                  </a:cubicBezTo>
                  <a:cubicBezTo>
                    <a:pt x="168" y="1751"/>
                    <a:pt x="163" y="1751"/>
                    <a:pt x="163" y="1756"/>
                  </a:cubicBezTo>
                  <a:cubicBezTo>
                    <a:pt x="163" y="1772"/>
                    <a:pt x="174" y="1772"/>
                    <a:pt x="189" y="1778"/>
                  </a:cubicBezTo>
                  <a:cubicBezTo>
                    <a:pt x="200" y="1783"/>
                    <a:pt x="211" y="1793"/>
                    <a:pt x="211" y="1804"/>
                  </a:cubicBezTo>
                  <a:lnTo>
                    <a:pt x="205" y="1808"/>
                  </a:lnTo>
                  <a:cubicBezTo>
                    <a:pt x="189" y="1804"/>
                    <a:pt x="184" y="1793"/>
                    <a:pt x="168" y="1788"/>
                  </a:cubicBezTo>
                  <a:cubicBezTo>
                    <a:pt x="158" y="1783"/>
                    <a:pt x="147" y="1788"/>
                    <a:pt x="137" y="1772"/>
                  </a:cubicBezTo>
                  <a:cubicBezTo>
                    <a:pt x="121" y="1746"/>
                    <a:pt x="116" y="1725"/>
                    <a:pt x="116" y="1693"/>
                  </a:cubicBezTo>
                  <a:cubicBezTo>
                    <a:pt x="116" y="1677"/>
                    <a:pt x="131" y="1677"/>
                    <a:pt x="137" y="1667"/>
                  </a:cubicBezTo>
                  <a:cubicBezTo>
                    <a:pt x="137" y="1667"/>
                    <a:pt x="137" y="1667"/>
                    <a:pt x="131" y="1667"/>
                  </a:cubicBezTo>
                  <a:cubicBezTo>
                    <a:pt x="100" y="1667"/>
                    <a:pt x="84" y="1651"/>
                    <a:pt x="52" y="1646"/>
                  </a:cubicBezTo>
                  <a:cubicBezTo>
                    <a:pt x="31" y="1640"/>
                    <a:pt x="15" y="1640"/>
                    <a:pt x="0" y="1635"/>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4" name="Freeform 86"/>
            <p:cNvSpPr>
              <a:spLocks noChangeArrowheads="1"/>
            </p:cNvSpPr>
            <p:nvPr/>
          </p:nvSpPr>
          <p:spPr bwMode="auto">
            <a:xfrm>
              <a:off x="7782921" y="8175625"/>
              <a:ext cx="919102" cy="849312"/>
            </a:xfrm>
            <a:custGeom>
              <a:avLst/>
              <a:gdLst>
                <a:gd name="T0" fmla="*/ 2263 w 2553"/>
                <a:gd name="T1" fmla="*/ 960 h 2358"/>
                <a:gd name="T2" fmla="*/ 2430 w 2553"/>
                <a:gd name="T3" fmla="*/ 944 h 2358"/>
                <a:gd name="T4" fmla="*/ 2183 w 2553"/>
                <a:gd name="T5" fmla="*/ 849 h 2358"/>
                <a:gd name="T6" fmla="*/ 2141 w 2553"/>
                <a:gd name="T7" fmla="*/ 775 h 2358"/>
                <a:gd name="T8" fmla="*/ 1951 w 2553"/>
                <a:gd name="T9" fmla="*/ 590 h 2358"/>
                <a:gd name="T10" fmla="*/ 1841 w 2553"/>
                <a:gd name="T11" fmla="*/ 564 h 2358"/>
                <a:gd name="T12" fmla="*/ 1830 w 2553"/>
                <a:gd name="T13" fmla="*/ 538 h 2358"/>
                <a:gd name="T14" fmla="*/ 1398 w 2553"/>
                <a:gd name="T15" fmla="*/ 385 h 2358"/>
                <a:gd name="T16" fmla="*/ 1582 w 2553"/>
                <a:gd name="T17" fmla="*/ 459 h 2358"/>
                <a:gd name="T18" fmla="*/ 1624 w 2553"/>
                <a:gd name="T19" fmla="*/ 364 h 2358"/>
                <a:gd name="T20" fmla="*/ 1197 w 2553"/>
                <a:gd name="T21" fmla="*/ 284 h 2358"/>
                <a:gd name="T22" fmla="*/ 1292 w 2553"/>
                <a:gd name="T23" fmla="*/ 242 h 2358"/>
                <a:gd name="T24" fmla="*/ 1181 w 2553"/>
                <a:gd name="T25" fmla="*/ 163 h 2358"/>
                <a:gd name="T26" fmla="*/ 1023 w 2553"/>
                <a:gd name="T27" fmla="*/ 332 h 2358"/>
                <a:gd name="T28" fmla="*/ 1160 w 2553"/>
                <a:gd name="T29" fmla="*/ 269 h 2358"/>
                <a:gd name="T30" fmla="*/ 1007 w 2553"/>
                <a:gd name="T31" fmla="*/ 237 h 2358"/>
                <a:gd name="T32" fmla="*/ 991 w 2553"/>
                <a:gd name="T33" fmla="*/ 95 h 2358"/>
                <a:gd name="T34" fmla="*/ 965 w 2553"/>
                <a:gd name="T35" fmla="*/ 300 h 2358"/>
                <a:gd name="T36" fmla="*/ 875 w 2553"/>
                <a:gd name="T37" fmla="*/ 374 h 2358"/>
                <a:gd name="T38" fmla="*/ 891 w 2553"/>
                <a:gd name="T39" fmla="*/ 242 h 2358"/>
                <a:gd name="T40" fmla="*/ 902 w 2553"/>
                <a:gd name="T41" fmla="*/ 258 h 2358"/>
                <a:gd name="T42" fmla="*/ 881 w 2553"/>
                <a:gd name="T43" fmla="*/ 58 h 2358"/>
                <a:gd name="T44" fmla="*/ 722 w 2553"/>
                <a:gd name="T45" fmla="*/ 364 h 2358"/>
                <a:gd name="T46" fmla="*/ 743 w 2553"/>
                <a:gd name="T47" fmla="*/ 58 h 2358"/>
                <a:gd name="T48" fmla="*/ 664 w 2553"/>
                <a:gd name="T49" fmla="*/ 52 h 2358"/>
                <a:gd name="T50" fmla="*/ 659 w 2553"/>
                <a:gd name="T51" fmla="*/ 10 h 2358"/>
                <a:gd name="T52" fmla="*/ 348 w 2553"/>
                <a:gd name="T53" fmla="*/ 1065 h 2358"/>
                <a:gd name="T54" fmla="*/ 311 w 2553"/>
                <a:gd name="T55" fmla="*/ 833 h 2358"/>
                <a:gd name="T56" fmla="*/ 274 w 2553"/>
                <a:gd name="T57" fmla="*/ 643 h 2358"/>
                <a:gd name="T58" fmla="*/ 126 w 2553"/>
                <a:gd name="T59" fmla="*/ 664 h 2358"/>
                <a:gd name="T60" fmla="*/ 42 w 2553"/>
                <a:gd name="T61" fmla="*/ 480 h 2358"/>
                <a:gd name="T62" fmla="*/ 126 w 2553"/>
                <a:gd name="T63" fmla="*/ 348 h 2358"/>
                <a:gd name="T64" fmla="*/ 263 w 2553"/>
                <a:gd name="T65" fmla="*/ 174 h 2358"/>
                <a:gd name="T66" fmla="*/ 743 w 2553"/>
                <a:gd name="T67" fmla="*/ 416 h 2358"/>
                <a:gd name="T68" fmla="*/ 1070 w 2553"/>
                <a:gd name="T69" fmla="*/ 401 h 2358"/>
                <a:gd name="T70" fmla="*/ 1382 w 2553"/>
                <a:gd name="T71" fmla="*/ 548 h 2358"/>
                <a:gd name="T72" fmla="*/ 1667 w 2553"/>
                <a:gd name="T73" fmla="*/ 538 h 2358"/>
                <a:gd name="T74" fmla="*/ 1735 w 2553"/>
                <a:gd name="T75" fmla="*/ 712 h 2358"/>
                <a:gd name="T76" fmla="*/ 1983 w 2553"/>
                <a:gd name="T77" fmla="*/ 844 h 2358"/>
                <a:gd name="T78" fmla="*/ 2314 w 2553"/>
                <a:gd name="T79" fmla="*/ 1255 h 2358"/>
                <a:gd name="T80" fmla="*/ 2372 w 2553"/>
                <a:gd name="T81" fmla="*/ 1503 h 2358"/>
                <a:gd name="T82" fmla="*/ 2520 w 2553"/>
                <a:gd name="T83" fmla="*/ 1719 h 2358"/>
                <a:gd name="T84" fmla="*/ 2378 w 2553"/>
                <a:gd name="T85" fmla="*/ 1746 h 2358"/>
                <a:gd name="T86" fmla="*/ 2178 w 2553"/>
                <a:gd name="T87" fmla="*/ 1941 h 2358"/>
                <a:gd name="T88" fmla="*/ 2052 w 2553"/>
                <a:gd name="T89" fmla="*/ 1898 h 2358"/>
                <a:gd name="T90" fmla="*/ 1841 w 2553"/>
                <a:gd name="T91" fmla="*/ 1888 h 2358"/>
                <a:gd name="T92" fmla="*/ 1756 w 2553"/>
                <a:gd name="T93" fmla="*/ 1972 h 2358"/>
                <a:gd name="T94" fmla="*/ 1677 w 2553"/>
                <a:gd name="T95" fmla="*/ 2178 h 2358"/>
                <a:gd name="T96" fmla="*/ 1413 w 2553"/>
                <a:gd name="T97" fmla="*/ 2294 h 2358"/>
                <a:gd name="T98" fmla="*/ 1245 w 2553"/>
                <a:gd name="T99" fmla="*/ 2262 h 2358"/>
                <a:gd name="T100" fmla="*/ 1176 w 2553"/>
                <a:gd name="T101" fmla="*/ 2078 h 2358"/>
                <a:gd name="T102" fmla="*/ 1187 w 2553"/>
                <a:gd name="T103" fmla="*/ 1756 h 2358"/>
                <a:gd name="T104" fmla="*/ 1044 w 2553"/>
                <a:gd name="T105" fmla="*/ 1587 h 2358"/>
                <a:gd name="T106" fmla="*/ 939 w 2553"/>
                <a:gd name="T107" fmla="*/ 1413 h 2358"/>
                <a:gd name="T108" fmla="*/ 865 w 2553"/>
                <a:gd name="T109" fmla="*/ 1197 h 2358"/>
                <a:gd name="T110" fmla="*/ 728 w 2553"/>
                <a:gd name="T111" fmla="*/ 1213 h 2358"/>
                <a:gd name="T112" fmla="*/ 648 w 2553"/>
                <a:gd name="T113" fmla="*/ 1128 h 2358"/>
                <a:gd name="T114" fmla="*/ 464 w 2553"/>
                <a:gd name="T115" fmla="*/ 1176 h 2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53" h="2358">
                  <a:moveTo>
                    <a:pt x="2399" y="1007"/>
                  </a:moveTo>
                  <a:lnTo>
                    <a:pt x="2399" y="1007"/>
                  </a:lnTo>
                  <a:cubicBezTo>
                    <a:pt x="2388" y="997"/>
                    <a:pt x="2383" y="991"/>
                    <a:pt x="2378" y="981"/>
                  </a:cubicBezTo>
                  <a:cubicBezTo>
                    <a:pt x="2378" y="986"/>
                    <a:pt x="2372" y="986"/>
                    <a:pt x="2372" y="991"/>
                  </a:cubicBezTo>
                  <a:cubicBezTo>
                    <a:pt x="2372" y="1018"/>
                    <a:pt x="2409" y="1023"/>
                    <a:pt x="2409" y="1049"/>
                  </a:cubicBezTo>
                  <a:cubicBezTo>
                    <a:pt x="2409" y="1055"/>
                    <a:pt x="2404" y="1055"/>
                    <a:pt x="2404" y="1060"/>
                  </a:cubicBezTo>
                  <a:cubicBezTo>
                    <a:pt x="2404" y="1076"/>
                    <a:pt x="2415" y="1076"/>
                    <a:pt x="2425" y="1081"/>
                  </a:cubicBezTo>
                  <a:lnTo>
                    <a:pt x="2430" y="1076"/>
                  </a:lnTo>
                  <a:cubicBezTo>
                    <a:pt x="2430" y="1049"/>
                    <a:pt x="2415" y="1028"/>
                    <a:pt x="2399" y="1007"/>
                  </a:cubicBezTo>
                  <a:close/>
                  <a:moveTo>
                    <a:pt x="2263" y="960"/>
                  </a:moveTo>
                  <a:lnTo>
                    <a:pt x="2263" y="960"/>
                  </a:lnTo>
                  <a:cubicBezTo>
                    <a:pt x="2263" y="965"/>
                    <a:pt x="2263" y="965"/>
                    <a:pt x="2263" y="965"/>
                  </a:cubicBezTo>
                  <a:cubicBezTo>
                    <a:pt x="2284" y="970"/>
                    <a:pt x="2299" y="975"/>
                    <a:pt x="2320" y="991"/>
                  </a:cubicBezTo>
                  <a:cubicBezTo>
                    <a:pt x="2320" y="981"/>
                    <a:pt x="2320" y="975"/>
                    <a:pt x="2320" y="965"/>
                  </a:cubicBezTo>
                  <a:cubicBezTo>
                    <a:pt x="2299" y="965"/>
                    <a:pt x="2299" y="965"/>
                    <a:pt x="2299" y="965"/>
                  </a:cubicBezTo>
                  <a:cubicBezTo>
                    <a:pt x="2284" y="965"/>
                    <a:pt x="2278" y="960"/>
                    <a:pt x="2263" y="960"/>
                  </a:cubicBezTo>
                  <a:close/>
                  <a:moveTo>
                    <a:pt x="2220" y="807"/>
                  </a:moveTo>
                  <a:lnTo>
                    <a:pt x="2220" y="807"/>
                  </a:lnTo>
                  <a:cubicBezTo>
                    <a:pt x="2263" y="822"/>
                    <a:pt x="2284" y="854"/>
                    <a:pt x="2330" y="865"/>
                  </a:cubicBezTo>
                  <a:cubicBezTo>
                    <a:pt x="2378" y="870"/>
                    <a:pt x="2383" y="944"/>
                    <a:pt x="2430" y="944"/>
                  </a:cubicBezTo>
                  <a:cubicBezTo>
                    <a:pt x="2441" y="944"/>
                    <a:pt x="2441" y="938"/>
                    <a:pt x="2446" y="938"/>
                  </a:cubicBezTo>
                  <a:cubicBezTo>
                    <a:pt x="2478" y="938"/>
                    <a:pt x="2478" y="975"/>
                    <a:pt x="2499" y="1002"/>
                  </a:cubicBezTo>
                  <a:cubicBezTo>
                    <a:pt x="2525" y="1023"/>
                    <a:pt x="2546" y="1033"/>
                    <a:pt x="2552" y="1065"/>
                  </a:cubicBezTo>
                  <a:cubicBezTo>
                    <a:pt x="2525" y="1060"/>
                    <a:pt x="2510" y="1049"/>
                    <a:pt x="2494" y="1028"/>
                  </a:cubicBezTo>
                  <a:cubicBezTo>
                    <a:pt x="2488" y="1018"/>
                    <a:pt x="2488" y="1007"/>
                    <a:pt x="2478" y="1002"/>
                  </a:cubicBezTo>
                  <a:cubicBezTo>
                    <a:pt x="2467" y="997"/>
                    <a:pt x="2462" y="997"/>
                    <a:pt x="2451" y="991"/>
                  </a:cubicBezTo>
                  <a:cubicBezTo>
                    <a:pt x="2430" y="981"/>
                    <a:pt x="2425" y="965"/>
                    <a:pt x="2404" y="949"/>
                  </a:cubicBezTo>
                  <a:cubicBezTo>
                    <a:pt x="2378" y="933"/>
                    <a:pt x="2367" y="907"/>
                    <a:pt x="2335" y="907"/>
                  </a:cubicBezTo>
                  <a:cubicBezTo>
                    <a:pt x="2320" y="907"/>
                    <a:pt x="2314" y="923"/>
                    <a:pt x="2299" y="923"/>
                  </a:cubicBezTo>
                  <a:cubicBezTo>
                    <a:pt x="2247" y="923"/>
                    <a:pt x="2236" y="849"/>
                    <a:pt x="2183" y="849"/>
                  </a:cubicBezTo>
                  <a:cubicBezTo>
                    <a:pt x="2183" y="838"/>
                    <a:pt x="2183" y="828"/>
                    <a:pt x="2183" y="817"/>
                  </a:cubicBezTo>
                  <a:cubicBezTo>
                    <a:pt x="2189" y="817"/>
                    <a:pt x="2189" y="828"/>
                    <a:pt x="2199" y="828"/>
                  </a:cubicBezTo>
                  <a:cubicBezTo>
                    <a:pt x="2210" y="828"/>
                    <a:pt x="2210" y="812"/>
                    <a:pt x="2220" y="807"/>
                  </a:cubicBezTo>
                  <a:close/>
                  <a:moveTo>
                    <a:pt x="2141" y="722"/>
                  </a:moveTo>
                  <a:lnTo>
                    <a:pt x="2141" y="722"/>
                  </a:lnTo>
                  <a:cubicBezTo>
                    <a:pt x="2162" y="754"/>
                    <a:pt x="2183" y="764"/>
                    <a:pt x="2210" y="791"/>
                  </a:cubicBezTo>
                  <a:cubicBezTo>
                    <a:pt x="2199" y="801"/>
                    <a:pt x="2194" y="807"/>
                    <a:pt x="2178" y="807"/>
                  </a:cubicBezTo>
                  <a:cubicBezTo>
                    <a:pt x="2168" y="807"/>
                    <a:pt x="2173" y="786"/>
                    <a:pt x="2162" y="786"/>
                  </a:cubicBezTo>
                  <a:cubicBezTo>
                    <a:pt x="2157" y="786"/>
                    <a:pt x="2152" y="786"/>
                    <a:pt x="2146" y="786"/>
                  </a:cubicBezTo>
                  <a:cubicBezTo>
                    <a:pt x="2141" y="786"/>
                    <a:pt x="2146" y="780"/>
                    <a:pt x="2141" y="775"/>
                  </a:cubicBezTo>
                  <a:cubicBezTo>
                    <a:pt x="2141" y="764"/>
                    <a:pt x="2125" y="764"/>
                    <a:pt x="2125" y="754"/>
                  </a:cubicBezTo>
                  <a:cubicBezTo>
                    <a:pt x="2125" y="727"/>
                    <a:pt x="2125" y="706"/>
                    <a:pt x="2099" y="696"/>
                  </a:cubicBezTo>
                  <a:cubicBezTo>
                    <a:pt x="2062" y="696"/>
                    <a:pt x="2041" y="696"/>
                    <a:pt x="2009" y="717"/>
                  </a:cubicBezTo>
                  <a:cubicBezTo>
                    <a:pt x="2004" y="712"/>
                    <a:pt x="1999" y="701"/>
                    <a:pt x="1999" y="696"/>
                  </a:cubicBezTo>
                  <a:cubicBezTo>
                    <a:pt x="2020" y="691"/>
                    <a:pt x="2025" y="675"/>
                    <a:pt x="2046" y="675"/>
                  </a:cubicBezTo>
                  <a:cubicBezTo>
                    <a:pt x="2073" y="675"/>
                    <a:pt x="2073" y="675"/>
                    <a:pt x="2073" y="675"/>
                  </a:cubicBezTo>
                  <a:cubicBezTo>
                    <a:pt x="2089" y="675"/>
                    <a:pt x="2089" y="675"/>
                    <a:pt x="2089" y="675"/>
                  </a:cubicBezTo>
                  <a:cubicBezTo>
                    <a:pt x="2094" y="675"/>
                    <a:pt x="2099" y="680"/>
                    <a:pt x="2110" y="685"/>
                  </a:cubicBezTo>
                  <a:cubicBezTo>
                    <a:pt x="2120" y="696"/>
                    <a:pt x="2131" y="706"/>
                    <a:pt x="2141" y="722"/>
                  </a:cubicBezTo>
                  <a:close/>
                  <a:moveTo>
                    <a:pt x="1951" y="590"/>
                  </a:moveTo>
                  <a:lnTo>
                    <a:pt x="1951" y="590"/>
                  </a:lnTo>
                  <a:cubicBezTo>
                    <a:pt x="1941" y="590"/>
                    <a:pt x="1930" y="590"/>
                    <a:pt x="1920" y="590"/>
                  </a:cubicBezTo>
                  <a:cubicBezTo>
                    <a:pt x="1920" y="596"/>
                    <a:pt x="1920" y="596"/>
                    <a:pt x="1920" y="601"/>
                  </a:cubicBezTo>
                  <a:cubicBezTo>
                    <a:pt x="1920" y="617"/>
                    <a:pt x="1904" y="617"/>
                    <a:pt x="1888" y="622"/>
                  </a:cubicBezTo>
                  <a:lnTo>
                    <a:pt x="1888" y="622"/>
                  </a:lnTo>
                  <a:cubicBezTo>
                    <a:pt x="1893" y="627"/>
                    <a:pt x="1893" y="627"/>
                    <a:pt x="1893" y="627"/>
                  </a:cubicBezTo>
                  <a:cubicBezTo>
                    <a:pt x="1920" y="627"/>
                    <a:pt x="1941" y="612"/>
                    <a:pt x="1951" y="590"/>
                  </a:cubicBezTo>
                  <a:close/>
                  <a:moveTo>
                    <a:pt x="1862" y="538"/>
                  </a:moveTo>
                  <a:lnTo>
                    <a:pt x="1862" y="538"/>
                  </a:lnTo>
                  <a:cubicBezTo>
                    <a:pt x="1851" y="543"/>
                    <a:pt x="1841" y="553"/>
                    <a:pt x="1841" y="564"/>
                  </a:cubicBezTo>
                  <a:cubicBezTo>
                    <a:pt x="1841" y="569"/>
                    <a:pt x="1846" y="575"/>
                    <a:pt x="1846" y="580"/>
                  </a:cubicBezTo>
                  <a:cubicBezTo>
                    <a:pt x="1856" y="569"/>
                    <a:pt x="1867" y="564"/>
                    <a:pt x="1878" y="559"/>
                  </a:cubicBezTo>
                  <a:cubicBezTo>
                    <a:pt x="1872" y="559"/>
                    <a:pt x="1867" y="559"/>
                    <a:pt x="1862" y="559"/>
                  </a:cubicBezTo>
                  <a:cubicBezTo>
                    <a:pt x="1862" y="553"/>
                    <a:pt x="1862" y="543"/>
                    <a:pt x="1862" y="538"/>
                  </a:cubicBezTo>
                  <a:close/>
                  <a:moveTo>
                    <a:pt x="1820" y="522"/>
                  </a:moveTo>
                  <a:lnTo>
                    <a:pt x="1820" y="522"/>
                  </a:lnTo>
                  <a:cubicBezTo>
                    <a:pt x="1809" y="517"/>
                    <a:pt x="1809" y="517"/>
                    <a:pt x="1809" y="517"/>
                  </a:cubicBezTo>
                  <a:cubicBezTo>
                    <a:pt x="1804" y="522"/>
                    <a:pt x="1804" y="527"/>
                    <a:pt x="1804" y="538"/>
                  </a:cubicBezTo>
                  <a:cubicBezTo>
                    <a:pt x="1804" y="543"/>
                    <a:pt x="1804" y="543"/>
                    <a:pt x="1809" y="548"/>
                  </a:cubicBezTo>
                  <a:cubicBezTo>
                    <a:pt x="1830" y="538"/>
                    <a:pt x="1830" y="538"/>
                    <a:pt x="1830" y="538"/>
                  </a:cubicBezTo>
                  <a:cubicBezTo>
                    <a:pt x="1820" y="522"/>
                    <a:pt x="1820" y="522"/>
                    <a:pt x="1820" y="522"/>
                  </a:cubicBezTo>
                  <a:close/>
                  <a:moveTo>
                    <a:pt x="1398" y="332"/>
                  </a:moveTo>
                  <a:lnTo>
                    <a:pt x="1398" y="332"/>
                  </a:lnTo>
                  <a:cubicBezTo>
                    <a:pt x="1387" y="332"/>
                    <a:pt x="1387" y="332"/>
                    <a:pt x="1387" y="332"/>
                  </a:cubicBezTo>
                  <a:cubicBezTo>
                    <a:pt x="1387" y="337"/>
                    <a:pt x="1387" y="342"/>
                    <a:pt x="1387" y="348"/>
                  </a:cubicBezTo>
                  <a:cubicBezTo>
                    <a:pt x="1413" y="348"/>
                    <a:pt x="1413" y="348"/>
                    <a:pt x="1413" y="348"/>
                  </a:cubicBezTo>
                  <a:lnTo>
                    <a:pt x="1413" y="342"/>
                  </a:lnTo>
                  <a:cubicBezTo>
                    <a:pt x="1413" y="337"/>
                    <a:pt x="1408" y="332"/>
                    <a:pt x="1398" y="332"/>
                  </a:cubicBezTo>
                  <a:close/>
                  <a:moveTo>
                    <a:pt x="1398" y="385"/>
                  </a:moveTo>
                  <a:lnTo>
                    <a:pt x="1398" y="385"/>
                  </a:lnTo>
                  <a:cubicBezTo>
                    <a:pt x="1398" y="401"/>
                    <a:pt x="1413" y="401"/>
                    <a:pt x="1419" y="411"/>
                  </a:cubicBezTo>
                  <a:cubicBezTo>
                    <a:pt x="1435" y="427"/>
                    <a:pt x="1440" y="438"/>
                    <a:pt x="1450" y="459"/>
                  </a:cubicBezTo>
                  <a:cubicBezTo>
                    <a:pt x="1461" y="464"/>
                    <a:pt x="1450" y="438"/>
                    <a:pt x="1450" y="427"/>
                  </a:cubicBezTo>
                  <a:cubicBezTo>
                    <a:pt x="1450" y="411"/>
                    <a:pt x="1466" y="406"/>
                    <a:pt x="1482" y="406"/>
                  </a:cubicBezTo>
                  <a:cubicBezTo>
                    <a:pt x="1498" y="406"/>
                    <a:pt x="1508" y="422"/>
                    <a:pt x="1519" y="438"/>
                  </a:cubicBezTo>
                  <a:cubicBezTo>
                    <a:pt x="1524" y="422"/>
                    <a:pt x="1519" y="401"/>
                    <a:pt x="1535" y="401"/>
                  </a:cubicBezTo>
                  <a:cubicBezTo>
                    <a:pt x="1545" y="401"/>
                    <a:pt x="1545" y="411"/>
                    <a:pt x="1550" y="411"/>
                  </a:cubicBezTo>
                  <a:cubicBezTo>
                    <a:pt x="1572" y="411"/>
                    <a:pt x="1587" y="406"/>
                    <a:pt x="1603" y="401"/>
                  </a:cubicBezTo>
                  <a:cubicBezTo>
                    <a:pt x="1598" y="427"/>
                    <a:pt x="1582" y="432"/>
                    <a:pt x="1577" y="459"/>
                  </a:cubicBezTo>
                  <a:cubicBezTo>
                    <a:pt x="1582" y="459"/>
                    <a:pt x="1582" y="459"/>
                    <a:pt x="1582" y="459"/>
                  </a:cubicBezTo>
                  <a:cubicBezTo>
                    <a:pt x="1598" y="453"/>
                    <a:pt x="1598" y="453"/>
                    <a:pt x="1598" y="453"/>
                  </a:cubicBezTo>
                  <a:cubicBezTo>
                    <a:pt x="1603" y="459"/>
                    <a:pt x="1609" y="469"/>
                    <a:pt x="1614" y="469"/>
                  </a:cubicBezTo>
                  <a:cubicBezTo>
                    <a:pt x="1619" y="469"/>
                    <a:pt x="1651" y="453"/>
                    <a:pt x="1630" y="453"/>
                  </a:cubicBezTo>
                  <a:cubicBezTo>
                    <a:pt x="1619" y="453"/>
                    <a:pt x="1603" y="448"/>
                    <a:pt x="1603" y="438"/>
                  </a:cubicBezTo>
                  <a:cubicBezTo>
                    <a:pt x="1603" y="427"/>
                    <a:pt x="1614" y="427"/>
                    <a:pt x="1619" y="422"/>
                  </a:cubicBezTo>
                  <a:cubicBezTo>
                    <a:pt x="1630" y="416"/>
                    <a:pt x="1630" y="406"/>
                    <a:pt x="1640" y="406"/>
                  </a:cubicBezTo>
                  <a:cubicBezTo>
                    <a:pt x="1667" y="406"/>
                    <a:pt x="1677" y="427"/>
                    <a:pt x="1703" y="438"/>
                  </a:cubicBezTo>
                  <a:cubicBezTo>
                    <a:pt x="1698" y="422"/>
                    <a:pt x="1698" y="406"/>
                    <a:pt x="1682" y="401"/>
                  </a:cubicBezTo>
                  <a:cubicBezTo>
                    <a:pt x="1672" y="395"/>
                    <a:pt x="1667" y="401"/>
                    <a:pt x="1656" y="395"/>
                  </a:cubicBezTo>
                  <a:cubicBezTo>
                    <a:pt x="1640" y="390"/>
                    <a:pt x="1635" y="379"/>
                    <a:pt x="1624" y="364"/>
                  </a:cubicBezTo>
                  <a:cubicBezTo>
                    <a:pt x="1624" y="369"/>
                    <a:pt x="1624" y="374"/>
                    <a:pt x="1624" y="379"/>
                  </a:cubicBezTo>
                  <a:cubicBezTo>
                    <a:pt x="1614" y="379"/>
                    <a:pt x="1614" y="364"/>
                    <a:pt x="1603" y="364"/>
                  </a:cubicBezTo>
                  <a:cubicBezTo>
                    <a:pt x="1587" y="364"/>
                    <a:pt x="1582" y="379"/>
                    <a:pt x="1572" y="379"/>
                  </a:cubicBezTo>
                  <a:cubicBezTo>
                    <a:pt x="1561" y="379"/>
                    <a:pt x="1556" y="369"/>
                    <a:pt x="1545" y="369"/>
                  </a:cubicBezTo>
                  <a:cubicBezTo>
                    <a:pt x="1540" y="369"/>
                    <a:pt x="1535" y="379"/>
                    <a:pt x="1529" y="379"/>
                  </a:cubicBezTo>
                  <a:cubicBezTo>
                    <a:pt x="1519" y="379"/>
                    <a:pt x="1514" y="369"/>
                    <a:pt x="1503" y="369"/>
                  </a:cubicBezTo>
                  <a:cubicBezTo>
                    <a:pt x="1482" y="369"/>
                    <a:pt x="1471" y="379"/>
                    <a:pt x="1450" y="379"/>
                  </a:cubicBezTo>
                  <a:cubicBezTo>
                    <a:pt x="1440" y="379"/>
                    <a:pt x="1445" y="364"/>
                    <a:pt x="1435" y="364"/>
                  </a:cubicBezTo>
                  <a:cubicBezTo>
                    <a:pt x="1419" y="358"/>
                    <a:pt x="1398" y="369"/>
                    <a:pt x="1398" y="385"/>
                  </a:cubicBezTo>
                  <a:close/>
                  <a:moveTo>
                    <a:pt x="1197" y="284"/>
                  </a:moveTo>
                  <a:lnTo>
                    <a:pt x="1197" y="284"/>
                  </a:lnTo>
                  <a:cubicBezTo>
                    <a:pt x="1187" y="284"/>
                    <a:pt x="1181" y="284"/>
                    <a:pt x="1171" y="284"/>
                  </a:cubicBezTo>
                  <a:cubicBezTo>
                    <a:pt x="1171" y="300"/>
                    <a:pt x="1171" y="300"/>
                    <a:pt x="1171" y="300"/>
                  </a:cubicBezTo>
                  <a:cubicBezTo>
                    <a:pt x="1176" y="300"/>
                    <a:pt x="1176" y="300"/>
                    <a:pt x="1176" y="300"/>
                  </a:cubicBezTo>
                  <a:cubicBezTo>
                    <a:pt x="1187" y="300"/>
                    <a:pt x="1197" y="295"/>
                    <a:pt x="1197" y="284"/>
                  </a:cubicBezTo>
                  <a:close/>
                  <a:moveTo>
                    <a:pt x="1324" y="216"/>
                  </a:moveTo>
                  <a:lnTo>
                    <a:pt x="1324" y="216"/>
                  </a:lnTo>
                  <a:cubicBezTo>
                    <a:pt x="1313" y="205"/>
                    <a:pt x="1313" y="205"/>
                    <a:pt x="1313" y="205"/>
                  </a:cubicBezTo>
                  <a:cubicBezTo>
                    <a:pt x="1297" y="216"/>
                    <a:pt x="1292" y="227"/>
                    <a:pt x="1281" y="242"/>
                  </a:cubicBezTo>
                  <a:cubicBezTo>
                    <a:pt x="1287" y="242"/>
                    <a:pt x="1287" y="242"/>
                    <a:pt x="1292" y="242"/>
                  </a:cubicBezTo>
                  <a:cubicBezTo>
                    <a:pt x="1292" y="258"/>
                    <a:pt x="1292" y="269"/>
                    <a:pt x="1292" y="284"/>
                  </a:cubicBezTo>
                  <a:lnTo>
                    <a:pt x="1297" y="284"/>
                  </a:lnTo>
                  <a:cubicBezTo>
                    <a:pt x="1308" y="269"/>
                    <a:pt x="1318" y="258"/>
                    <a:pt x="1318" y="232"/>
                  </a:cubicBezTo>
                  <a:cubicBezTo>
                    <a:pt x="1329" y="232"/>
                    <a:pt x="1329" y="232"/>
                    <a:pt x="1334" y="232"/>
                  </a:cubicBezTo>
                  <a:cubicBezTo>
                    <a:pt x="1334" y="232"/>
                    <a:pt x="1329" y="227"/>
                    <a:pt x="1329" y="221"/>
                  </a:cubicBezTo>
                  <a:cubicBezTo>
                    <a:pt x="1324" y="221"/>
                    <a:pt x="1324" y="216"/>
                    <a:pt x="1324" y="216"/>
                  </a:cubicBezTo>
                  <a:close/>
                  <a:moveTo>
                    <a:pt x="1208" y="158"/>
                  </a:moveTo>
                  <a:lnTo>
                    <a:pt x="1208" y="158"/>
                  </a:lnTo>
                  <a:cubicBezTo>
                    <a:pt x="1202" y="158"/>
                    <a:pt x="1202" y="153"/>
                    <a:pt x="1197" y="153"/>
                  </a:cubicBezTo>
                  <a:cubicBezTo>
                    <a:pt x="1192" y="153"/>
                    <a:pt x="1181" y="158"/>
                    <a:pt x="1181" y="163"/>
                  </a:cubicBezTo>
                  <a:cubicBezTo>
                    <a:pt x="1181" y="190"/>
                    <a:pt x="1181" y="200"/>
                    <a:pt x="1187" y="221"/>
                  </a:cubicBezTo>
                  <a:cubicBezTo>
                    <a:pt x="1192" y="221"/>
                    <a:pt x="1197" y="216"/>
                    <a:pt x="1208" y="216"/>
                  </a:cubicBezTo>
                  <a:cubicBezTo>
                    <a:pt x="1229" y="216"/>
                    <a:pt x="1245" y="274"/>
                    <a:pt x="1245" y="232"/>
                  </a:cubicBezTo>
                  <a:cubicBezTo>
                    <a:pt x="1245" y="216"/>
                    <a:pt x="1234" y="216"/>
                    <a:pt x="1218" y="211"/>
                  </a:cubicBezTo>
                  <a:cubicBezTo>
                    <a:pt x="1218" y="205"/>
                    <a:pt x="1224" y="200"/>
                    <a:pt x="1224" y="195"/>
                  </a:cubicBezTo>
                  <a:cubicBezTo>
                    <a:pt x="1224" y="179"/>
                    <a:pt x="1213" y="168"/>
                    <a:pt x="1208" y="158"/>
                  </a:cubicBezTo>
                  <a:close/>
                  <a:moveTo>
                    <a:pt x="1028" y="300"/>
                  </a:moveTo>
                  <a:lnTo>
                    <a:pt x="1028" y="300"/>
                  </a:lnTo>
                  <a:cubicBezTo>
                    <a:pt x="1023" y="300"/>
                    <a:pt x="1023" y="300"/>
                    <a:pt x="1023" y="300"/>
                  </a:cubicBezTo>
                  <a:cubicBezTo>
                    <a:pt x="1023" y="311"/>
                    <a:pt x="1023" y="316"/>
                    <a:pt x="1023" y="332"/>
                  </a:cubicBezTo>
                  <a:cubicBezTo>
                    <a:pt x="1028" y="332"/>
                    <a:pt x="1034" y="327"/>
                    <a:pt x="1034" y="321"/>
                  </a:cubicBezTo>
                  <a:cubicBezTo>
                    <a:pt x="1034" y="316"/>
                    <a:pt x="1039" y="311"/>
                    <a:pt x="1039" y="306"/>
                  </a:cubicBezTo>
                  <a:cubicBezTo>
                    <a:pt x="1039" y="306"/>
                    <a:pt x="1034" y="306"/>
                    <a:pt x="1028" y="300"/>
                  </a:cubicBezTo>
                  <a:close/>
                  <a:moveTo>
                    <a:pt x="1097" y="242"/>
                  </a:moveTo>
                  <a:lnTo>
                    <a:pt x="1097" y="242"/>
                  </a:lnTo>
                  <a:cubicBezTo>
                    <a:pt x="1097" y="248"/>
                    <a:pt x="1092" y="248"/>
                    <a:pt x="1092" y="248"/>
                  </a:cubicBezTo>
                  <a:cubicBezTo>
                    <a:pt x="1092" y="263"/>
                    <a:pt x="1107" y="269"/>
                    <a:pt x="1107" y="284"/>
                  </a:cubicBezTo>
                  <a:cubicBezTo>
                    <a:pt x="1113" y="284"/>
                    <a:pt x="1118" y="279"/>
                    <a:pt x="1123" y="279"/>
                  </a:cubicBezTo>
                  <a:cubicBezTo>
                    <a:pt x="1134" y="279"/>
                    <a:pt x="1139" y="295"/>
                    <a:pt x="1150" y="300"/>
                  </a:cubicBezTo>
                  <a:cubicBezTo>
                    <a:pt x="1155" y="284"/>
                    <a:pt x="1155" y="279"/>
                    <a:pt x="1160" y="269"/>
                  </a:cubicBezTo>
                  <a:cubicBezTo>
                    <a:pt x="1134" y="269"/>
                    <a:pt x="1123" y="253"/>
                    <a:pt x="1097" y="242"/>
                  </a:cubicBezTo>
                  <a:close/>
                  <a:moveTo>
                    <a:pt x="970" y="68"/>
                  </a:moveTo>
                  <a:lnTo>
                    <a:pt x="970" y="68"/>
                  </a:lnTo>
                  <a:cubicBezTo>
                    <a:pt x="960" y="68"/>
                    <a:pt x="960" y="84"/>
                    <a:pt x="954" y="95"/>
                  </a:cubicBezTo>
                  <a:cubicBezTo>
                    <a:pt x="949" y="100"/>
                    <a:pt x="933" y="100"/>
                    <a:pt x="933" y="110"/>
                  </a:cubicBezTo>
                  <a:cubicBezTo>
                    <a:pt x="933" y="121"/>
                    <a:pt x="944" y="126"/>
                    <a:pt x="939" y="142"/>
                  </a:cubicBezTo>
                  <a:cubicBezTo>
                    <a:pt x="954" y="142"/>
                    <a:pt x="954" y="163"/>
                    <a:pt x="970" y="163"/>
                  </a:cubicBezTo>
                  <a:cubicBezTo>
                    <a:pt x="976" y="163"/>
                    <a:pt x="976" y="158"/>
                    <a:pt x="981" y="158"/>
                  </a:cubicBezTo>
                  <a:cubicBezTo>
                    <a:pt x="997" y="184"/>
                    <a:pt x="1023" y="190"/>
                    <a:pt x="1023" y="216"/>
                  </a:cubicBezTo>
                  <a:cubicBezTo>
                    <a:pt x="1023" y="227"/>
                    <a:pt x="1013" y="232"/>
                    <a:pt x="1007" y="237"/>
                  </a:cubicBezTo>
                  <a:cubicBezTo>
                    <a:pt x="997" y="248"/>
                    <a:pt x="1002" y="258"/>
                    <a:pt x="1002" y="269"/>
                  </a:cubicBezTo>
                  <a:cubicBezTo>
                    <a:pt x="997" y="269"/>
                    <a:pt x="997" y="269"/>
                    <a:pt x="997" y="269"/>
                  </a:cubicBezTo>
                  <a:cubicBezTo>
                    <a:pt x="991" y="269"/>
                    <a:pt x="991" y="263"/>
                    <a:pt x="986" y="263"/>
                  </a:cubicBezTo>
                  <a:cubicBezTo>
                    <a:pt x="981" y="263"/>
                    <a:pt x="981" y="269"/>
                    <a:pt x="976" y="274"/>
                  </a:cubicBezTo>
                  <a:cubicBezTo>
                    <a:pt x="1013" y="284"/>
                    <a:pt x="1013" y="284"/>
                    <a:pt x="1013" y="284"/>
                  </a:cubicBezTo>
                  <a:cubicBezTo>
                    <a:pt x="1018" y="253"/>
                    <a:pt x="1034" y="242"/>
                    <a:pt x="1039" y="211"/>
                  </a:cubicBezTo>
                  <a:cubicBezTo>
                    <a:pt x="1039" y="190"/>
                    <a:pt x="1055" y="184"/>
                    <a:pt x="1070" y="174"/>
                  </a:cubicBezTo>
                  <a:cubicBezTo>
                    <a:pt x="1076" y="168"/>
                    <a:pt x="1092" y="174"/>
                    <a:pt x="1092" y="163"/>
                  </a:cubicBezTo>
                  <a:cubicBezTo>
                    <a:pt x="1092" y="137"/>
                    <a:pt x="1055" y="142"/>
                    <a:pt x="1034" y="132"/>
                  </a:cubicBezTo>
                  <a:cubicBezTo>
                    <a:pt x="1018" y="121"/>
                    <a:pt x="1013" y="105"/>
                    <a:pt x="991" y="95"/>
                  </a:cubicBezTo>
                  <a:cubicBezTo>
                    <a:pt x="981" y="89"/>
                    <a:pt x="986" y="68"/>
                    <a:pt x="970" y="68"/>
                  </a:cubicBezTo>
                  <a:close/>
                  <a:moveTo>
                    <a:pt x="954" y="227"/>
                  </a:moveTo>
                  <a:lnTo>
                    <a:pt x="954" y="227"/>
                  </a:lnTo>
                  <a:cubicBezTo>
                    <a:pt x="970" y="237"/>
                    <a:pt x="981" y="242"/>
                    <a:pt x="960" y="242"/>
                  </a:cubicBezTo>
                  <a:cubicBezTo>
                    <a:pt x="933" y="263"/>
                    <a:pt x="918" y="290"/>
                    <a:pt x="944" y="242"/>
                  </a:cubicBezTo>
                  <a:cubicBezTo>
                    <a:pt x="944" y="232"/>
                    <a:pt x="939" y="232"/>
                    <a:pt x="939" y="221"/>
                  </a:cubicBezTo>
                  <a:cubicBezTo>
                    <a:pt x="939" y="216"/>
                    <a:pt x="939" y="216"/>
                    <a:pt x="944" y="211"/>
                  </a:cubicBezTo>
                  <a:cubicBezTo>
                    <a:pt x="949" y="216"/>
                    <a:pt x="949" y="221"/>
                    <a:pt x="954" y="227"/>
                  </a:cubicBezTo>
                  <a:close/>
                  <a:moveTo>
                    <a:pt x="965" y="300"/>
                  </a:moveTo>
                  <a:lnTo>
                    <a:pt x="965" y="300"/>
                  </a:lnTo>
                  <a:cubicBezTo>
                    <a:pt x="970" y="306"/>
                    <a:pt x="976" y="311"/>
                    <a:pt x="981" y="321"/>
                  </a:cubicBezTo>
                  <a:cubicBezTo>
                    <a:pt x="976" y="321"/>
                    <a:pt x="970" y="316"/>
                    <a:pt x="965" y="316"/>
                  </a:cubicBezTo>
                  <a:cubicBezTo>
                    <a:pt x="954" y="316"/>
                    <a:pt x="954" y="327"/>
                    <a:pt x="949" y="332"/>
                  </a:cubicBezTo>
                  <a:cubicBezTo>
                    <a:pt x="939" y="342"/>
                    <a:pt x="939" y="353"/>
                    <a:pt x="939" y="369"/>
                  </a:cubicBezTo>
                  <a:cubicBezTo>
                    <a:pt x="939" y="401"/>
                    <a:pt x="939" y="385"/>
                    <a:pt x="939" y="395"/>
                  </a:cubicBezTo>
                  <a:cubicBezTo>
                    <a:pt x="933" y="395"/>
                    <a:pt x="933" y="395"/>
                    <a:pt x="933" y="395"/>
                  </a:cubicBezTo>
                  <a:cubicBezTo>
                    <a:pt x="923" y="385"/>
                    <a:pt x="918" y="374"/>
                    <a:pt x="902" y="374"/>
                  </a:cubicBezTo>
                  <a:cubicBezTo>
                    <a:pt x="886" y="374"/>
                    <a:pt x="881" y="443"/>
                    <a:pt x="881" y="401"/>
                  </a:cubicBezTo>
                  <a:cubicBezTo>
                    <a:pt x="881" y="401"/>
                    <a:pt x="886" y="395"/>
                    <a:pt x="886" y="390"/>
                  </a:cubicBezTo>
                  <a:cubicBezTo>
                    <a:pt x="886" y="385"/>
                    <a:pt x="881" y="379"/>
                    <a:pt x="875" y="374"/>
                  </a:cubicBezTo>
                  <a:cubicBezTo>
                    <a:pt x="881" y="374"/>
                    <a:pt x="881" y="374"/>
                    <a:pt x="881" y="374"/>
                  </a:cubicBezTo>
                  <a:cubicBezTo>
                    <a:pt x="881" y="369"/>
                    <a:pt x="881" y="369"/>
                    <a:pt x="881" y="364"/>
                  </a:cubicBezTo>
                  <a:cubicBezTo>
                    <a:pt x="881" y="353"/>
                    <a:pt x="891" y="348"/>
                    <a:pt x="902" y="348"/>
                  </a:cubicBezTo>
                  <a:cubicBezTo>
                    <a:pt x="912" y="348"/>
                    <a:pt x="907" y="369"/>
                    <a:pt x="918" y="369"/>
                  </a:cubicBezTo>
                  <a:cubicBezTo>
                    <a:pt x="923" y="369"/>
                    <a:pt x="923" y="369"/>
                    <a:pt x="928" y="369"/>
                  </a:cubicBezTo>
                  <a:cubicBezTo>
                    <a:pt x="928" y="337"/>
                    <a:pt x="928" y="337"/>
                    <a:pt x="928" y="337"/>
                  </a:cubicBezTo>
                  <a:cubicBezTo>
                    <a:pt x="928" y="332"/>
                    <a:pt x="944" y="279"/>
                    <a:pt x="949" y="290"/>
                  </a:cubicBezTo>
                  <a:cubicBezTo>
                    <a:pt x="949" y="295"/>
                    <a:pt x="954" y="295"/>
                    <a:pt x="954" y="300"/>
                  </a:cubicBezTo>
                  <a:cubicBezTo>
                    <a:pt x="965" y="300"/>
                    <a:pt x="965" y="300"/>
                    <a:pt x="965" y="300"/>
                  </a:cubicBezTo>
                  <a:close/>
                  <a:moveTo>
                    <a:pt x="891" y="242"/>
                  </a:moveTo>
                  <a:lnTo>
                    <a:pt x="891" y="242"/>
                  </a:lnTo>
                  <a:cubicBezTo>
                    <a:pt x="891" y="258"/>
                    <a:pt x="886" y="269"/>
                    <a:pt x="875" y="279"/>
                  </a:cubicBezTo>
                  <a:cubicBezTo>
                    <a:pt x="865" y="290"/>
                    <a:pt x="859" y="306"/>
                    <a:pt x="849" y="306"/>
                  </a:cubicBezTo>
                  <a:cubicBezTo>
                    <a:pt x="844" y="306"/>
                    <a:pt x="844" y="300"/>
                    <a:pt x="838" y="300"/>
                  </a:cubicBezTo>
                  <a:cubicBezTo>
                    <a:pt x="823" y="300"/>
                    <a:pt x="817" y="311"/>
                    <a:pt x="807" y="321"/>
                  </a:cubicBezTo>
                  <a:cubicBezTo>
                    <a:pt x="823" y="337"/>
                    <a:pt x="838" y="342"/>
                    <a:pt x="859" y="348"/>
                  </a:cubicBezTo>
                  <a:cubicBezTo>
                    <a:pt x="870" y="327"/>
                    <a:pt x="886" y="321"/>
                    <a:pt x="896" y="300"/>
                  </a:cubicBezTo>
                  <a:cubicBezTo>
                    <a:pt x="891" y="290"/>
                    <a:pt x="891" y="290"/>
                    <a:pt x="891" y="290"/>
                  </a:cubicBezTo>
                  <a:cubicBezTo>
                    <a:pt x="896" y="290"/>
                    <a:pt x="907" y="284"/>
                    <a:pt x="907" y="279"/>
                  </a:cubicBezTo>
                  <a:cubicBezTo>
                    <a:pt x="907" y="274"/>
                    <a:pt x="902" y="269"/>
                    <a:pt x="902" y="258"/>
                  </a:cubicBezTo>
                  <a:cubicBezTo>
                    <a:pt x="902" y="253"/>
                    <a:pt x="902" y="242"/>
                    <a:pt x="891" y="242"/>
                  </a:cubicBezTo>
                  <a:close/>
                  <a:moveTo>
                    <a:pt x="902" y="105"/>
                  </a:moveTo>
                  <a:lnTo>
                    <a:pt x="902" y="105"/>
                  </a:lnTo>
                  <a:cubicBezTo>
                    <a:pt x="896" y="105"/>
                    <a:pt x="896" y="105"/>
                    <a:pt x="891" y="105"/>
                  </a:cubicBezTo>
                  <a:cubicBezTo>
                    <a:pt x="886" y="105"/>
                    <a:pt x="881" y="105"/>
                    <a:pt x="875" y="110"/>
                  </a:cubicBezTo>
                  <a:cubicBezTo>
                    <a:pt x="881" y="116"/>
                    <a:pt x="881" y="132"/>
                    <a:pt x="891" y="132"/>
                  </a:cubicBezTo>
                  <a:cubicBezTo>
                    <a:pt x="902" y="132"/>
                    <a:pt x="907" y="121"/>
                    <a:pt x="912" y="110"/>
                  </a:cubicBezTo>
                  <a:cubicBezTo>
                    <a:pt x="907" y="110"/>
                    <a:pt x="902" y="110"/>
                    <a:pt x="902" y="105"/>
                  </a:cubicBezTo>
                  <a:close/>
                  <a:moveTo>
                    <a:pt x="881" y="58"/>
                  </a:moveTo>
                  <a:lnTo>
                    <a:pt x="881" y="58"/>
                  </a:lnTo>
                  <a:cubicBezTo>
                    <a:pt x="875" y="68"/>
                    <a:pt x="870" y="73"/>
                    <a:pt x="870" y="84"/>
                  </a:cubicBezTo>
                  <a:cubicBezTo>
                    <a:pt x="870" y="89"/>
                    <a:pt x="870" y="89"/>
                    <a:pt x="870" y="89"/>
                  </a:cubicBezTo>
                  <a:cubicBezTo>
                    <a:pt x="881" y="95"/>
                    <a:pt x="886" y="89"/>
                    <a:pt x="896" y="89"/>
                  </a:cubicBezTo>
                  <a:cubicBezTo>
                    <a:pt x="891" y="79"/>
                    <a:pt x="886" y="68"/>
                    <a:pt x="881" y="58"/>
                  </a:cubicBezTo>
                  <a:close/>
                  <a:moveTo>
                    <a:pt x="765" y="321"/>
                  </a:moveTo>
                  <a:lnTo>
                    <a:pt x="765" y="321"/>
                  </a:lnTo>
                  <a:cubicBezTo>
                    <a:pt x="759" y="321"/>
                    <a:pt x="759" y="321"/>
                    <a:pt x="754" y="316"/>
                  </a:cubicBezTo>
                  <a:cubicBezTo>
                    <a:pt x="749" y="321"/>
                    <a:pt x="754" y="332"/>
                    <a:pt x="743" y="332"/>
                  </a:cubicBezTo>
                  <a:cubicBezTo>
                    <a:pt x="738" y="337"/>
                    <a:pt x="728" y="337"/>
                    <a:pt x="722" y="348"/>
                  </a:cubicBezTo>
                  <a:cubicBezTo>
                    <a:pt x="722" y="364"/>
                    <a:pt x="722" y="364"/>
                    <a:pt x="722" y="364"/>
                  </a:cubicBezTo>
                  <a:lnTo>
                    <a:pt x="722" y="369"/>
                  </a:lnTo>
                  <a:cubicBezTo>
                    <a:pt x="722" y="369"/>
                    <a:pt x="722" y="374"/>
                    <a:pt x="728" y="374"/>
                  </a:cubicBezTo>
                  <a:cubicBezTo>
                    <a:pt x="743" y="374"/>
                    <a:pt x="749" y="358"/>
                    <a:pt x="765" y="358"/>
                  </a:cubicBezTo>
                  <a:cubicBezTo>
                    <a:pt x="770" y="358"/>
                    <a:pt x="770" y="364"/>
                    <a:pt x="775" y="364"/>
                  </a:cubicBezTo>
                  <a:cubicBezTo>
                    <a:pt x="786" y="364"/>
                    <a:pt x="791" y="358"/>
                    <a:pt x="791" y="353"/>
                  </a:cubicBezTo>
                  <a:cubicBezTo>
                    <a:pt x="791" y="332"/>
                    <a:pt x="791" y="332"/>
                    <a:pt x="791" y="332"/>
                  </a:cubicBezTo>
                  <a:cubicBezTo>
                    <a:pt x="791" y="332"/>
                    <a:pt x="791" y="332"/>
                    <a:pt x="786" y="332"/>
                  </a:cubicBezTo>
                  <a:cubicBezTo>
                    <a:pt x="780" y="332"/>
                    <a:pt x="770" y="327"/>
                    <a:pt x="765" y="321"/>
                  </a:cubicBezTo>
                  <a:close/>
                  <a:moveTo>
                    <a:pt x="743" y="58"/>
                  </a:moveTo>
                  <a:lnTo>
                    <a:pt x="743" y="58"/>
                  </a:lnTo>
                  <a:cubicBezTo>
                    <a:pt x="765" y="58"/>
                    <a:pt x="775" y="68"/>
                    <a:pt x="796" y="68"/>
                  </a:cubicBezTo>
                  <a:cubicBezTo>
                    <a:pt x="817" y="68"/>
                    <a:pt x="828" y="42"/>
                    <a:pt x="838" y="21"/>
                  </a:cubicBezTo>
                  <a:cubicBezTo>
                    <a:pt x="833" y="21"/>
                    <a:pt x="833" y="21"/>
                    <a:pt x="833" y="21"/>
                  </a:cubicBezTo>
                  <a:cubicBezTo>
                    <a:pt x="817" y="21"/>
                    <a:pt x="807" y="26"/>
                    <a:pt x="791" y="31"/>
                  </a:cubicBezTo>
                  <a:cubicBezTo>
                    <a:pt x="765" y="37"/>
                    <a:pt x="659" y="58"/>
                    <a:pt x="743" y="58"/>
                  </a:cubicBezTo>
                  <a:close/>
                  <a:moveTo>
                    <a:pt x="638" y="47"/>
                  </a:moveTo>
                  <a:lnTo>
                    <a:pt x="638" y="47"/>
                  </a:lnTo>
                  <a:cubicBezTo>
                    <a:pt x="643" y="31"/>
                    <a:pt x="664" y="21"/>
                    <a:pt x="670" y="31"/>
                  </a:cubicBezTo>
                  <a:cubicBezTo>
                    <a:pt x="670" y="37"/>
                    <a:pt x="664" y="37"/>
                    <a:pt x="664" y="42"/>
                  </a:cubicBezTo>
                  <a:cubicBezTo>
                    <a:pt x="664" y="47"/>
                    <a:pt x="664" y="47"/>
                    <a:pt x="664" y="52"/>
                  </a:cubicBezTo>
                  <a:cubicBezTo>
                    <a:pt x="664" y="63"/>
                    <a:pt x="659" y="63"/>
                    <a:pt x="654" y="68"/>
                  </a:cubicBezTo>
                  <a:cubicBezTo>
                    <a:pt x="654" y="58"/>
                    <a:pt x="648" y="52"/>
                    <a:pt x="638" y="47"/>
                  </a:cubicBezTo>
                  <a:close/>
                  <a:moveTo>
                    <a:pt x="585" y="0"/>
                  </a:moveTo>
                  <a:lnTo>
                    <a:pt x="585" y="0"/>
                  </a:lnTo>
                  <a:cubicBezTo>
                    <a:pt x="564" y="5"/>
                    <a:pt x="554" y="5"/>
                    <a:pt x="538" y="5"/>
                  </a:cubicBezTo>
                  <a:cubicBezTo>
                    <a:pt x="538" y="10"/>
                    <a:pt x="538" y="10"/>
                    <a:pt x="538" y="10"/>
                  </a:cubicBezTo>
                  <a:cubicBezTo>
                    <a:pt x="554" y="42"/>
                    <a:pt x="554" y="42"/>
                    <a:pt x="554" y="42"/>
                  </a:cubicBezTo>
                  <a:cubicBezTo>
                    <a:pt x="564" y="21"/>
                    <a:pt x="585" y="10"/>
                    <a:pt x="606" y="10"/>
                  </a:cubicBezTo>
                  <a:cubicBezTo>
                    <a:pt x="617" y="10"/>
                    <a:pt x="622" y="10"/>
                    <a:pt x="633" y="10"/>
                  </a:cubicBezTo>
                  <a:cubicBezTo>
                    <a:pt x="643" y="10"/>
                    <a:pt x="648" y="10"/>
                    <a:pt x="659" y="10"/>
                  </a:cubicBezTo>
                  <a:cubicBezTo>
                    <a:pt x="654" y="5"/>
                    <a:pt x="648" y="0"/>
                    <a:pt x="643" y="0"/>
                  </a:cubicBezTo>
                  <a:cubicBezTo>
                    <a:pt x="633" y="0"/>
                    <a:pt x="627" y="5"/>
                    <a:pt x="622" y="5"/>
                  </a:cubicBezTo>
                  <a:cubicBezTo>
                    <a:pt x="606" y="5"/>
                    <a:pt x="596" y="0"/>
                    <a:pt x="585" y="0"/>
                  </a:cubicBezTo>
                  <a:close/>
                  <a:moveTo>
                    <a:pt x="416" y="1197"/>
                  </a:moveTo>
                  <a:lnTo>
                    <a:pt x="416" y="1197"/>
                  </a:lnTo>
                  <a:lnTo>
                    <a:pt x="416" y="1197"/>
                  </a:lnTo>
                  <a:cubicBezTo>
                    <a:pt x="406" y="1165"/>
                    <a:pt x="401" y="1149"/>
                    <a:pt x="380" y="1128"/>
                  </a:cubicBezTo>
                  <a:cubicBezTo>
                    <a:pt x="369" y="1123"/>
                    <a:pt x="358" y="1118"/>
                    <a:pt x="353" y="1102"/>
                  </a:cubicBezTo>
                  <a:cubicBezTo>
                    <a:pt x="353" y="1097"/>
                    <a:pt x="353" y="1097"/>
                    <a:pt x="353" y="1092"/>
                  </a:cubicBezTo>
                  <a:cubicBezTo>
                    <a:pt x="353" y="1081"/>
                    <a:pt x="348" y="1076"/>
                    <a:pt x="348" y="1065"/>
                  </a:cubicBezTo>
                  <a:cubicBezTo>
                    <a:pt x="348" y="1055"/>
                    <a:pt x="348" y="1044"/>
                    <a:pt x="348" y="1033"/>
                  </a:cubicBezTo>
                  <a:cubicBezTo>
                    <a:pt x="343" y="1023"/>
                    <a:pt x="332" y="1023"/>
                    <a:pt x="322" y="1023"/>
                  </a:cubicBezTo>
                  <a:cubicBezTo>
                    <a:pt x="322" y="997"/>
                    <a:pt x="322" y="981"/>
                    <a:pt x="327" y="954"/>
                  </a:cubicBezTo>
                  <a:cubicBezTo>
                    <a:pt x="332" y="944"/>
                    <a:pt x="337" y="933"/>
                    <a:pt x="337" y="923"/>
                  </a:cubicBezTo>
                  <a:cubicBezTo>
                    <a:pt x="337" y="912"/>
                    <a:pt x="332" y="912"/>
                    <a:pt x="332" y="902"/>
                  </a:cubicBezTo>
                  <a:cubicBezTo>
                    <a:pt x="337" y="896"/>
                    <a:pt x="337" y="891"/>
                    <a:pt x="337" y="881"/>
                  </a:cubicBezTo>
                  <a:lnTo>
                    <a:pt x="337" y="875"/>
                  </a:lnTo>
                  <a:cubicBezTo>
                    <a:pt x="332" y="875"/>
                    <a:pt x="327" y="875"/>
                    <a:pt x="322" y="870"/>
                  </a:cubicBezTo>
                  <a:cubicBezTo>
                    <a:pt x="316" y="865"/>
                    <a:pt x="322" y="859"/>
                    <a:pt x="316" y="849"/>
                  </a:cubicBezTo>
                  <a:cubicBezTo>
                    <a:pt x="316" y="844"/>
                    <a:pt x="311" y="844"/>
                    <a:pt x="311" y="833"/>
                  </a:cubicBezTo>
                  <a:cubicBezTo>
                    <a:pt x="311" y="822"/>
                    <a:pt x="322" y="817"/>
                    <a:pt x="327" y="812"/>
                  </a:cubicBezTo>
                  <a:cubicBezTo>
                    <a:pt x="337" y="807"/>
                    <a:pt x="353" y="801"/>
                    <a:pt x="353" y="791"/>
                  </a:cubicBezTo>
                  <a:cubicBezTo>
                    <a:pt x="353" y="780"/>
                    <a:pt x="343" y="775"/>
                    <a:pt x="332" y="770"/>
                  </a:cubicBezTo>
                  <a:cubicBezTo>
                    <a:pt x="327" y="764"/>
                    <a:pt x="327" y="759"/>
                    <a:pt x="322" y="759"/>
                  </a:cubicBezTo>
                  <a:cubicBezTo>
                    <a:pt x="322" y="759"/>
                    <a:pt x="322" y="759"/>
                    <a:pt x="316" y="754"/>
                  </a:cubicBezTo>
                  <a:cubicBezTo>
                    <a:pt x="311" y="749"/>
                    <a:pt x="311" y="743"/>
                    <a:pt x="311" y="738"/>
                  </a:cubicBezTo>
                  <a:cubicBezTo>
                    <a:pt x="306" y="722"/>
                    <a:pt x="306" y="717"/>
                    <a:pt x="300" y="701"/>
                  </a:cubicBezTo>
                  <a:cubicBezTo>
                    <a:pt x="300" y="685"/>
                    <a:pt x="300" y="675"/>
                    <a:pt x="295" y="664"/>
                  </a:cubicBezTo>
                  <a:cubicBezTo>
                    <a:pt x="290" y="659"/>
                    <a:pt x="290" y="648"/>
                    <a:pt x="285" y="648"/>
                  </a:cubicBezTo>
                  <a:cubicBezTo>
                    <a:pt x="279" y="643"/>
                    <a:pt x="279" y="648"/>
                    <a:pt x="274" y="643"/>
                  </a:cubicBezTo>
                  <a:cubicBezTo>
                    <a:pt x="269" y="643"/>
                    <a:pt x="263" y="643"/>
                    <a:pt x="258" y="643"/>
                  </a:cubicBezTo>
                  <a:cubicBezTo>
                    <a:pt x="248" y="638"/>
                    <a:pt x="248" y="638"/>
                    <a:pt x="237" y="638"/>
                  </a:cubicBezTo>
                  <a:cubicBezTo>
                    <a:pt x="237" y="638"/>
                    <a:pt x="237" y="638"/>
                    <a:pt x="232" y="638"/>
                  </a:cubicBezTo>
                  <a:cubicBezTo>
                    <a:pt x="232" y="638"/>
                    <a:pt x="232" y="638"/>
                    <a:pt x="226" y="638"/>
                  </a:cubicBezTo>
                  <a:cubicBezTo>
                    <a:pt x="226" y="643"/>
                    <a:pt x="221" y="648"/>
                    <a:pt x="221" y="648"/>
                  </a:cubicBezTo>
                  <a:cubicBezTo>
                    <a:pt x="211" y="659"/>
                    <a:pt x="205" y="659"/>
                    <a:pt x="200" y="664"/>
                  </a:cubicBezTo>
                  <a:cubicBezTo>
                    <a:pt x="195" y="675"/>
                    <a:pt x="190" y="680"/>
                    <a:pt x="179" y="691"/>
                  </a:cubicBezTo>
                  <a:cubicBezTo>
                    <a:pt x="179" y="691"/>
                    <a:pt x="174" y="696"/>
                    <a:pt x="169" y="696"/>
                  </a:cubicBezTo>
                  <a:cubicBezTo>
                    <a:pt x="163" y="696"/>
                    <a:pt x="158" y="691"/>
                    <a:pt x="153" y="685"/>
                  </a:cubicBezTo>
                  <a:cubicBezTo>
                    <a:pt x="142" y="675"/>
                    <a:pt x="137" y="670"/>
                    <a:pt x="126" y="664"/>
                  </a:cubicBezTo>
                  <a:cubicBezTo>
                    <a:pt x="111" y="654"/>
                    <a:pt x="100" y="643"/>
                    <a:pt x="84" y="633"/>
                  </a:cubicBezTo>
                  <a:cubicBezTo>
                    <a:pt x="68" y="622"/>
                    <a:pt x="63" y="606"/>
                    <a:pt x="42" y="596"/>
                  </a:cubicBezTo>
                  <a:cubicBezTo>
                    <a:pt x="31" y="590"/>
                    <a:pt x="26" y="585"/>
                    <a:pt x="16" y="580"/>
                  </a:cubicBezTo>
                  <a:cubicBezTo>
                    <a:pt x="10" y="575"/>
                    <a:pt x="0" y="569"/>
                    <a:pt x="0" y="564"/>
                  </a:cubicBezTo>
                  <a:cubicBezTo>
                    <a:pt x="0" y="553"/>
                    <a:pt x="10" y="548"/>
                    <a:pt x="10" y="538"/>
                  </a:cubicBezTo>
                  <a:cubicBezTo>
                    <a:pt x="10" y="532"/>
                    <a:pt x="5" y="532"/>
                    <a:pt x="5" y="527"/>
                  </a:cubicBezTo>
                  <a:cubicBezTo>
                    <a:pt x="5" y="522"/>
                    <a:pt x="0" y="522"/>
                    <a:pt x="0" y="522"/>
                  </a:cubicBezTo>
                  <a:cubicBezTo>
                    <a:pt x="0" y="517"/>
                    <a:pt x="5" y="511"/>
                    <a:pt x="10" y="511"/>
                  </a:cubicBezTo>
                  <a:cubicBezTo>
                    <a:pt x="16" y="506"/>
                    <a:pt x="21" y="501"/>
                    <a:pt x="31" y="495"/>
                  </a:cubicBezTo>
                  <a:cubicBezTo>
                    <a:pt x="37" y="490"/>
                    <a:pt x="42" y="485"/>
                    <a:pt x="42" y="480"/>
                  </a:cubicBezTo>
                  <a:cubicBezTo>
                    <a:pt x="47" y="469"/>
                    <a:pt x="52" y="464"/>
                    <a:pt x="52" y="459"/>
                  </a:cubicBezTo>
                  <a:cubicBezTo>
                    <a:pt x="52" y="443"/>
                    <a:pt x="47" y="438"/>
                    <a:pt x="42" y="427"/>
                  </a:cubicBezTo>
                  <a:cubicBezTo>
                    <a:pt x="31" y="416"/>
                    <a:pt x="21" y="416"/>
                    <a:pt x="21" y="401"/>
                  </a:cubicBezTo>
                  <a:cubicBezTo>
                    <a:pt x="21" y="395"/>
                    <a:pt x="26" y="390"/>
                    <a:pt x="26" y="385"/>
                  </a:cubicBezTo>
                  <a:cubicBezTo>
                    <a:pt x="26" y="379"/>
                    <a:pt x="26" y="374"/>
                    <a:pt x="26" y="369"/>
                  </a:cubicBezTo>
                  <a:cubicBezTo>
                    <a:pt x="26" y="364"/>
                    <a:pt x="26" y="358"/>
                    <a:pt x="31" y="358"/>
                  </a:cubicBezTo>
                  <a:cubicBezTo>
                    <a:pt x="42" y="358"/>
                    <a:pt x="47" y="364"/>
                    <a:pt x="58" y="364"/>
                  </a:cubicBezTo>
                  <a:cubicBezTo>
                    <a:pt x="74" y="364"/>
                    <a:pt x="84" y="358"/>
                    <a:pt x="100" y="358"/>
                  </a:cubicBezTo>
                  <a:cubicBezTo>
                    <a:pt x="105" y="358"/>
                    <a:pt x="111" y="353"/>
                    <a:pt x="116" y="353"/>
                  </a:cubicBezTo>
                  <a:cubicBezTo>
                    <a:pt x="121" y="348"/>
                    <a:pt x="126" y="348"/>
                    <a:pt x="126" y="348"/>
                  </a:cubicBezTo>
                  <a:cubicBezTo>
                    <a:pt x="132" y="342"/>
                    <a:pt x="137" y="342"/>
                    <a:pt x="142" y="342"/>
                  </a:cubicBezTo>
                  <a:cubicBezTo>
                    <a:pt x="153" y="342"/>
                    <a:pt x="163" y="348"/>
                    <a:pt x="163" y="358"/>
                  </a:cubicBezTo>
                  <a:cubicBezTo>
                    <a:pt x="169" y="364"/>
                    <a:pt x="169" y="364"/>
                    <a:pt x="169" y="364"/>
                  </a:cubicBezTo>
                  <a:cubicBezTo>
                    <a:pt x="190" y="353"/>
                    <a:pt x="200" y="348"/>
                    <a:pt x="221" y="342"/>
                  </a:cubicBezTo>
                  <a:cubicBezTo>
                    <a:pt x="226" y="342"/>
                    <a:pt x="232" y="342"/>
                    <a:pt x="237" y="337"/>
                  </a:cubicBezTo>
                  <a:cubicBezTo>
                    <a:pt x="237" y="337"/>
                    <a:pt x="237" y="337"/>
                    <a:pt x="237" y="332"/>
                  </a:cubicBezTo>
                  <a:cubicBezTo>
                    <a:pt x="242" y="327"/>
                    <a:pt x="242" y="327"/>
                    <a:pt x="242" y="316"/>
                  </a:cubicBezTo>
                  <a:cubicBezTo>
                    <a:pt x="242" y="300"/>
                    <a:pt x="237" y="290"/>
                    <a:pt x="232" y="274"/>
                  </a:cubicBezTo>
                  <a:cubicBezTo>
                    <a:pt x="226" y="263"/>
                    <a:pt x="226" y="253"/>
                    <a:pt x="221" y="242"/>
                  </a:cubicBezTo>
                  <a:cubicBezTo>
                    <a:pt x="263" y="174"/>
                    <a:pt x="263" y="174"/>
                    <a:pt x="263" y="174"/>
                  </a:cubicBezTo>
                  <a:lnTo>
                    <a:pt x="263" y="174"/>
                  </a:lnTo>
                  <a:cubicBezTo>
                    <a:pt x="274" y="190"/>
                    <a:pt x="285" y="200"/>
                    <a:pt x="311" y="205"/>
                  </a:cubicBezTo>
                  <a:cubicBezTo>
                    <a:pt x="332" y="211"/>
                    <a:pt x="327" y="242"/>
                    <a:pt x="343" y="263"/>
                  </a:cubicBezTo>
                  <a:cubicBezTo>
                    <a:pt x="353" y="284"/>
                    <a:pt x="374" y="284"/>
                    <a:pt x="395" y="295"/>
                  </a:cubicBezTo>
                  <a:cubicBezTo>
                    <a:pt x="432" y="311"/>
                    <a:pt x="453" y="316"/>
                    <a:pt x="490" y="342"/>
                  </a:cubicBezTo>
                  <a:cubicBezTo>
                    <a:pt x="543" y="379"/>
                    <a:pt x="575" y="416"/>
                    <a:pt x="643" y="416"/>
                  </a:cubicBezTo>
                  <a:cubicBezTo>
                    <a:pt x="664" y="416"/>
                    <a:pt x="664" y="416"/>
                    <a:pt x="664" y="416"/>
                  </a:cubicBezTo>
                  <a:cubicBezTo>
                    <a:pt x="675" y="416"/>
                    <a:pt x="675" y="411"/>
                    <a:pt x="685" y="411"/>
                  </a:cubicBezTo>
                  <a:cubicBezTo>
                    <a:pt x="691" y="411"/>
                    <a:pt x="691" y="416"/>
                    <a:pt x="701" y="416"/>
                  </a:cubicBezTo>
                  <a:cubicBezTo>
                    <a:pt x="717" y="422"/>
                    <a:pt x="728" y="411"/>
                    <a:pt x="743" y="416"/>
                  </a:cubicBezTo>
                  <a:cubicBezTo>
                    <a:pt x="754" y="427"/>
                    <a:pt x="749" y="438"/>
                    <a:pt x="754" y="443"/>
                  </a:cubicBezTo>
                  <a:cubicBezTo>
                    <a:pt x="765" y="453"/>
                    <a:pt x="780" y="448"/>
                    <a:pt x="791" y="453"/>
                  </a:cubicBezTo>
                  <a:cubicBezTo>
                    <a:pt x="817" y="464"/>
                    <a:pt x="828" y="485"/>
                    <a:pt x="854" y="485"/>
                  </a:cubicBezTo>
                  <a:cubicBezTo>
                    <a:pt x="881" y="485"/>
                    <a:pt x="881" y="485"/>
                    <a:pt x="881" y="485"/>
                  </a:cubicBezTo>
                  <a:cubicBezTo>
                    <a:pt x="891" y="485"/>
                    <a:pt x="891" y="474"/>
                    <a:pt x="902" y="474"/>
                  </a:cubicBezTo>
                  <a:cubicBezTo>
                    <a:pt x="933" y="469"/>
                    <a:pt x="949" y="464"/>
                    <a:pt x="976" y="448"/>
                  </a:cubicBezTo>
                  <a:cubicBezTo>
                    <a:pt x="1002" y="427"/>
                    <a:pt x="1044" y="438"/>
                    <a:pt x="1044" y="406"/>
                  </a:cubicBezTo>
                  <a:cubicBezTo>
                    <a:pt x="1044" y="395"/>
                    <a:pt x="1060" y="390"/>
                    <a:pt x="1070" y="385"/>
                  </a:cubicBezTo>
                  <a:cubicBezTo>
                    <a:pt x="1076" y="385"/>
                    <a:pt x="1076" y="385"/>
                    <a:pt x="1076" y="385"/>
                  </a:cubicBezTo>
                  <a:cubicBezTo>
                    <a:pt x="1070" y="390"/>
                    <a:pt x="1070" y="395"/>
                    <a:pt x="1070" y="401"/>
                  </a:cubicBezTo>
                  <a:lnTo>
                    <a:pt x="1076" y="406"/>
                  </a:lnTo>
                  <a:cubicBezTo>
                    <a:pt x="1092" y="406"/>
                    <a:pt x="1097" y="390"/>
                    <a:pt x="1113" y="390"/>
                  </a:cubicBezTo>
                  <a:cubicBezTo>
                    <a:pt x="1129" y="390"/>
                    <a:pt x="1134" y="416"/>
                    <a:pt x="1150" y="416"/>
                  </a:cubicBezTo>
                  <a:cubicBezTo>
                    <a:pt x="1176" y="416"/>
                    <a:pt x="1176" y="416"/>
                    <a:pt x="1176" y="416"/>
                  </a:cubicBezTo>
                  <a:cubicBezTo>
                    <a:pt x="1192" y="416"/>
                    <a:pt x="1197" y="438"/>
                    <a:pt x="1208" y="438"/>
                  </a:cubicBezTo>
                  <a:cubicBezTo>
                    <a:pt x="1234" y="438"/>
                    <a:pt x="1239" y="416"/>
                    <a:pt x="1250" y="395"/>
                  </a:cubicBezTo>
                  <a:cubicBezTo>
                    <a:pt x="1255" y="411"/>
                    <a:pt x="1266" y="411"/>
                    <a:pt x="1276" y="411"/>
                  </a:cubicBezTo>
                  <a:cubicBezTo>
                    <a:pt x="1292" y="411"/>
                    <a:pt x="1292" y="411"/>
                    <a:pt x="1292" y="411"/>
                  </a:cubicBezTo>
                  <a:cubicBezTo>
                    <a:pt x="1292" y="438"/>
                    <a:pt x="1313" y="453"/>
                    <a:pt x="1324" y="474"/>
                  </a:cubicBezTo>
                  <a:cubicBezTo>
                    <a:pt x="1339" y="511"/>
                    <a:pt x="1350" y="527"/>
                    <a:pt x="1382" y="548"/>
                  </a:cubicBezTo>
                  <a:cubicBezTo>
                    <a:pt x="1398" y="559"/>
                    <a:pt x="1408" y="575"/>
                    <a:pt x="1424" y="575"/>
                  </a:cubicBezTo>
                  <a:cubicBezTo>
                    <a:pt x="1435" y="575"/>
                    <a:pt x="1435" y="564"/>
                    <a:pt x="1445" y="564"/>
                  </a:cubicBezTo>
                  <a:cubicBezTo>
                    <a:pt x="1456" y="564"/>
                    <a:pt x="1456" y="575"/>
                    <a:pt x="1461" y="580"/>
                  </a:cubicBezTo>
                  <a:cubicBezTo>
                    <a:pt x="1482" y="590"/>
                    <a:pt x="1487" y="612"/>
                    <a:pt x="1508" y="612"/>
                  </a:cubicBezTo>
                  <a:cubicBezTo>
                    <a:pt x="1535" y="612"/>
                    <a:pt x="1519" y="575"/>
                    <a:pt x="1535" y="553"/>
                  </a:cubicBezTo>
                  <a:cubicBezTo>
                    <a:pt x="1545" y="548"/>
                    <a:pt x="1556" y="553"/>
                    <a:pt x="1572" y="553"/>
                  </a:cubicBezTo>
                  <a:cubicBezTo>
                    <a:pt x="1582" y="553"/>
                    <a:pt x="1582" y="543"/>
                    <a:pt x="1587" y="538"/>
                  </a:cubicBezTo>
                  <a:cubicBezTo>
                    <a:pt x="1630" y="522"/>
                    <a:pt x="1661" y="532"/>
                    <a:pt x="1698" y="506"/>
                  </a:cubicBezTo>
                  <a:cubicBezTo>
                    <a:pt x="1698" y="511"/>
                    <a:pt x="1698" y="511"/>
                    <a:pt x="1698" y="511"/>
                  </a:cubicBezTo>
                  <a:cubicBezTo>
                    <a:pt x="1698" y="527"/>
                    <a:pt x="1682" y="522"/>
                    <a:pt x="1667" y="538"/>
                  </a:cubicBezTo>
                  <a:cubicBezTo>
                    <a:pt x="1667" y="543"/>
                    <a:pt x="1672" y="543"/>
                    <a:pt x="1672" y="548"/>
                  </a:cubicBezTo>
                  <a:cubicBezTo>
                    <a:pt x="1672" y="553"/>
                    <a:pt x="1672" y="559"/>
                    <a:pt x="1672" y="564"/>
                  </a:cubicBezTo>
                  <a:cubicBezTo>
                    <a:pt x="1656" y="564"/>
                    <a:pt x="1651" y="564"/>
                    <a:pt x="1640" y="564"/>
                  </a:cubicBezTo>
                  <a:cubicBezTo>
                    <a:pt x="1598" y="564"/>
                    <a:pt x="1566" y="596"/>
                    <a:pt x="1566" y="633"/>
                  </a:cubicBezTo>
                  <a:cubicBezTo>
                    <a:pt x="1566" y="643"/>
                    <a:pt x="1582" y="643"/>
                    <a:pt x="1593" y="654"/>
                  </a:cubicBezTo>
                  <a:cubicBezTo>
                    <a:pt x="1598" y="664"/>
                    <a:pt x="1593" y="675"/>
                    <a:pt x="1593" y="691"/>
                  </a:cubicBezTo>
                  <a:cubicBezTo>
                    <a:pt x="1603" y="691"/>
                    <a:pt x="1609" y="691"/>
                    <a:pt x="1619" y="691"/>
                  </a:cubicBezTo>
                  <a:cubicBezTo>
                    <a:pt x="1630" y="691"/>
                    <a:pt x="1635" y="701"/>
                    <a:pt x="1645" y="701"/>
                  </a:cubicBezTo>
                  <a:cubicBezTo>
                    <a:pt x="1661" y="701"/>
                    <a:pt x="1672" y="691"/>
                    <a:pt x="1688" y="691"/>
                  </a:cubicBezTo>
                  <a:cubicBezTo>
                    <a:pt x="1709" y="691"/>
                    <a:pt x="1714" y="706"/>
                    <a:pt x="1735" y="712"/>
                  </a:cubicBezTo>
                  <a:cubicBezTo>
                    <a:pt x="1772" y="733"/>
                    <a:pt x="1798" y="733"/>
                    <a:pt x="1835" y="754"/>
                  </a:cubicBezTo>
                  <a:cubicBezTo>
                    <a:pt x="1856" y="764"/>
                    <a:pt x="1862" y="786"/>
                    <a:pt x="1883" y="796"/>
                  </a:cubicBezTo>
                  <a:cubicBezTo>
                    <a:pt x="1883" y="796"/>
                    <a:pt x="1883" y="796"/>
                    <a:pt x="1883" y="791"/>
                  </a:cubicBezTo>
                  <a:cubicBezTo>
                    <a:pt x="1883" y="791"/>
                    <a:pt x="1883" y="786"/>
                    <a:pt x="1883" y="780"/>
                  </a:cubicBezTo>
                  <a:cubicBezTo>
                    <a:pt x="1883" y="775"/>
                    <a:pt x="1883" y="775"/>
                    <a:pt x="1883" y="770"/>
                  </a:cubicBezTo>
                  <a:cubicBezTo>
                    <a:pt x="1914" y="770"/>
                    <a:pt x="1930" y="775"/>
                    <a:pt x="1967" y="775"/>
                  </a:cubicBezTo>
                  <a:cubicBezTo>
                    <a:pt x="1957" y="786"/>
                    <a:pt x="1951" y="796"/>
                    <a:pt x="1946" y="807"/>
                  </a:cubicBezTo>
                  <a:cubicBezTo>
                    <a:pt x="1957" y="801"/>
                    <a:pt x="1962" y="796"/>
                    <a:pt x="1978" y="796"/>
                  </a:cubicBezTo>
                  <a:cubicBezTo>
                    <a:pt x="1983" y="796"/>
                    <a:pt x="1983" y="807"/>
                    <a:pt x="1983" y="817"/>
                  </a:cubicBezTo>
                  <a:cubicBezTo>
                    <a:pt x="1983" y="844"/>
                    <a:pt x="1983" y="844"/>
                    <a:pt x="1983" y="844"/>
                  </a:cubicBezTo>
                  <a:cubicBezTo>
                    <a:pt x="1983" y="870"/>
                    <a:pt x="1988" y="881"/>
                    <a:pt x="1999" y="907"/>
                  </a:cubicBezTo>
                  <a:cubicBezTo>
                    <a:pt x="2009" y="928"/>
                    <a:pt x="2009" y="944"/>
                    <a:pt x="2031" y="965"/>
                  </a:cubicBezTo>
                  <a:cubicBezTo>
                    <a:pt x="2062" y="997"/>
                    <a:pt x="2083" y="1007"/>
                    <a:pt x="2104" y="1044"/>
                  </a:cubicBezTo>
                  <a:cubicBezTo>
                    <a:pt x="2131" y="1086"/>
                    <a:pt x="2152" y="1107"/>
                    <a:pt x="2173" y="1144"/>
                  </a:cubicBezTo>
                  <a:cubicBezTo>
                    <a:pt x="2194" y="1181"/>
                    <a:pt x="2210" y="1223"/>
                    <a:pt x="2252" y="1223"/>
                  </a:cubicBezTo>
                  <a:cubicBezTo>
                    <a:pt x="2273" y="1223"/>
                    <a:pt x="2284" y="1207"/>
                    <a:pt x="2304" y="1207"/>
                  </a:cubicBezTo>
                  <a:cubicBezTo>
                    <a:pt x="2314" y="1207"/>
                    <a:pt x="2314" y="1207"/>
                    <a:pt x="2314" y="1207"/>
                  </a:cubicBezTo>
                  <a:cubicBezTo>
                    <a:pt x="2314" y="1218"/>
                    <a:pt x="2314" y="1218"/>
                    <a:pt x="2314" y="1218"/>
                  </a:cubicBezTo>
                  <a:cubicBezTo>
                    <a:pt x="2314" y="1229"/>
                    <a:pt x="2304" y="1234"/>
                    <a:pt x="2304" y="1250"/>
                  </a:cubicBezTo>
                  <a:cubicBezTo>
                    <a:pt x="2304" y="1250"/>
                    <a:pt x="2314" y="1250"/>
                    <a:pt x="2314" y="1255"/>
                  </a:cubicBezTo>
                  <a:cubicBezTo>
                    <a:pt x="2341" y="1266"/>
                    <a:pt x="2346" y="1281"/>
                    <a:pt x="2362" y="1303"/>
                  </a:cubicBezTo>
                  <a:cubicBezTo>
                    <a:pt x="2378" y="1329"/>
                    <a:pt x="2393" y="1345"/>
                    <a:pt x="2409" y="1360"/>
                  </a:cubicBezTo>
                  <a:lnTo>
                    <a:pt x="2409" y="1360"/>
                  </a:lnTo>
                  <a:cubicBezTo>
                    <a:pt x="2393" y="1376"/>
                    <a:pt x="2388" y="1381"/>
                    <a:pt x="2378" y="1403"/>
                  </a:cubicBezTo>
                  <a:cubicBezTo>
                    <a:pt x="2378" y="1408"/>
                    <a:pt x="2378" y="1408"/>
                    <a:pt x="2378" y="1413"/>
                  </a:cubicBezTo>
                  <a:cubicBezTo>
                    <a:pt x="2378" y="1424"/>
                    <a:pt x="2383" y="1429"/>
                    <a:pt x="2388" y="1434"/>
                  </a:cubicBezTo>
                  <a:cubicBezTo>
                    <a:pt x="2393" y="1440"/>
                    <a:pt x="2399" y="1450"/>
                    <a:pt x="2399" y="1455"/>
                  </a:cubicBezTo>
                  <a:cubicBezTo>
                    <a:pt x="2399" y="1461"/>
                    <a:pt x="2393" y="1466"/>
                    <a:pt x="2393" y="1471"/>
                  </a:cubicBezTo>
                  <a:cubicBezTo>
                    <a:pt x="2388" y="1477"/>
                    <a:pt x="2383" y="1477"/>
                    <a:pt x="2383" y="1477"/>
                  </a:cubicBezTo>
                  <a:cubicBezTo>
                    <a:pt x="2378" y="1487"/>
                    <a:pt x="2372" y="1492"/>
                    <a:pt x="2372" y="1503"/>
                  </a:cubicBezTo>
                  <a:cubicBezTo>
                    <a:pt x="2372" y="1513"/>
                    <a:pt x="2378" y="1524"/>
                    <a:pt x="2383" y="1535"/>
                  </a:cubicBezTo>
                  <a:cubicBezTo>
                    <a:pt x="2388" y="1545"/>
                    <a:pt x="2388" y="1550"/>
                    <a:pt x="2393" y="1561"/>
                  </a:cubicBezTo>
                  <a:cubicBezTo>
                    <a:pt x="2399" y="1571"/>
                    <a:pt x="2399" y="1577"/>
                    <a:pt x="2399" y="1587"/>
                  </a:cubicBezTo>
                  <a:cubicBezTo>
                    <a:pt x="2404" y="1598"/>
                    <a:pt x="2415" y="1603"/>
                    <a:pt x="2430" y="1608"/>
                  </a:cubicBezTo>
                  <a:cubicBezTo>
                    <a:pt x="2441" y="1614"/>
                    <a:pt x="2446" y="1614"/>
                    <a:pt x="2457" y="1619"/>
                  </a:cubicBezTo>
                  <a:cubicBezTo>
                    <a:pt x="2462" y="1619"/>
                    <a:pt x="2467" y="1619"/>
                    <a:pt x="2473" y="1624"/>
                  </a:cubicBezTo>
                  <a:cubicBezTo>
                    <a:pt x="2478" y="1629"/>
                    <a:pt x="2483" y="1629"/>
                    <a:pt x="2488" y="1635"/>
                  </a:cubicBezTo>
                  <a:cubicBezTo>
                    <a:pt x="2504" y="1640"/>
                    <a:pt x="2504" y="1651"/>
                    <a:pt x="2520" y="1656"/>
                  </a:cubicBezTo>
                  <a:cubicBezTo>
                    <a:pt x="2531" y="1666"/>
                    <a:pt x="2541" y="1672"/>
                    <a:pt x="2541" y="1682"/>
                  </a:cubicBezTo>
                  <a:cubicBezTo>
                    <a:pt x="2541" y="1698"/>
                    <a:pt x="2536" y="1709"/>
                    <a:pt x="2520" y="1719"/>
                  </a:cubicBezTo>
                  <a:cubicBezTo>
                    <a:pt x="2515" y="1719"/>
                    <a:pt x="2504" y="1724"/>
                    <a:pt x="2504" y="1735"/>
                  </a:cubicBezTo>
                  <a:cubicBezTo>
                    <a:pt x="2504" y="1735"/>
                    <a:pt x="2504" y="1740"/>
                    <a:pt x="2504" y="1746"/>
                  </a:cubicBezTo>
                  <a:cubicBezTo>
                    <a:pt x="2504" y="1751"/>
                    <a:pt x="2504" y="1756"/>
                    <a:pt x="2510" y="1767"/>
                  </a:cubicBezTo>
                  <a:cubicBezTo>
                    <a:pt x="2510" y="1767"/>
                    <a:pt x="2510" y="1767"/>
                    <a:pt x="2510" y="1772"/>
                  </a:cubicBezTo>
                  <a:lnTo>
                    <a:pt x="2510" y="1772"/>
                  </a:lnTo>
                  <a:cubicBezTo>
                    <a:pt x="2488" y="1772"/>
                    <a:pt x="2483" y="1761"/>
                    <a:pt x="2462" y="1756"/>
                  </a:cubicBezTo>
                  <a:cubicBezTo>
                    <a:pt x="2457" y="1751"/>
                    <a:pt x="2446" y="1751"/>
                    <a:pt x="2436" y="1746"/>
                  </a:cubicBezTo>
                  <a:cubicBezTo>
                    <a:pt x="2430" y="1746"/>
                    <a:pt x="2430" y="1740"/>
                    <a:pt x="2425" y="1740"/>
                  </a:cubicBezTo>
                  <a:cubicBezTo>
                    <a:pt x="2420" y="1735"/>
                    <a:pt x="2420" y="1735"/>
                    <a:pt x="2415" y="1735"/>
                  </a:cubicBezTo>
                  <a:cubicBezTo>
                    <a:pt x="2399" y="1735"/>
                    <a:pt x="2393" y="1746"/>
                    <a:pt x="2378" y="1746"/>
                  </a:cubicBezTo>
                  <a:cubicBezTo>
                    <a:pt x="2367" y="1746"/>
                    <a:pt x="2356" y="1746"/>
                    <a:pt x="2346" y="1740"/>
                  </a:cubicBezTo>
                  <a:cubicBezTo>
                    <a:pt x="2341" y="1740"/>
                    <a:pt x="2341" y="1735"/>
                    <a:pt x="2335" y="1735"/>
                  </a:cubicBezTo>
                  <a:cubicBezTo>
                    <a:pt x="2325" y="1735"/>
                    <a:pt x="2325" y="1746"/>
                    <a:pt x="2314" y="1751"/>
                  </a:cubicBezTo>
                  <a:cubicBezTo>
                    <a:pt x="2309" y="1761"/>
                    <a:pt x="2304" y="1767"/>
                    <a:pt x="2293" y="1772"/>
                  </a:cubicBezTo>
                  <a:cubicBezTo>
                    <a:pt x="2273" y="1788"/>
                    <a:pt x="2278" y="1803"/>
                    <a:pt x="2263" y="1825"/>
                  </a:cubicBezTo>
                  <a:cubicBezTo>
                    <a:pt x="2247" y="1840"/>
                    <a:pt x="2236" y="1851"/>
                    <a:pt x="2220" y="1867"/>
                  </a:cubicBezTo>
                  <a:cubicBezTo>
                    <a:pt x="2215" y="1877"/>
                    <a:pt x="2210" y="1883"/>
                    <a:pt x="2205" y="1893"/>
                  </a:cubicBezTo>
                  <a:cubicBezTo>
                    <a:pt x="2199" y="1904"/>
                    <a:pt x="2194" y="1909"/>
                    <a:pt x="2194" y="1920"/>
                  </a:cubicBezTo>
                  <a:cubicBezTo>
                    <a:pt x="2194" y="1925"/>
                    <a:pt x="2194" y="1925"/>
                    <a:pt x="2194" y="1935"/>
                  </a:cubicBezTo>
                  <a:cubicBezTo>
                    <a:pt x="2194" y="1941"/>
                    <a:pt x="2183" y="1941"/>
                    <a:pt x="2178" y="1941"/>
                  </a:cubicBezTo>
                  <a:cubicBezTo>
                    <a:pt x="2173" y="1941"/>
                    <a:pt x="2168" y="1946"/>
                    <a:pt x="2162" y="1946"/>
                  </a:cubicBezTo>
                  <a:cubicBezTo>
                    <a:pt x="2162" y="1946"/>
                    <a:pt x="2157" y="1946"/>
                    <a:pt x="2152" y="1946"/>
                  </a:cubicBezTo>
                  <a:cubicBezTo>
                    <a:pt x="2146" y="1946"/>
                    <a:pt x="2146" y="1957"/>
                    <a:pt x="2141" y="1967"/>
                  </a:cubicBezTo>
                  <a:cubicBezTo>
                    <a:pt x="2136" y="1972"/>
                    <a:pt x="2131" y="1972"/>
                    <a:pt x="2125" y="1978"/>
                  </a:cubicBezTo>
                  <a:cubicBezTo>
                    <a:pt x="2125" y="1983"/>
                    <a:pt x="2120" y="1988"/>
                    <a:pt x="2115" y="1988"/>
                  </a:cubicBezTo>
                  <a:cubicBezTo>
                    <a:pt x="2104" y="1988"/>
                    <a:pt x="2099" y="1978"/>
                    <a:pt x="2094" y="1967"/>
                  </a:cubicBezTo>
                  <a:cubicBezTo>
                    <a:pt x="2089" y="1962"/>
                    <a:pt x="2089" y="1957"/>
                    <a:pt x="2083" y="1946"/>
                  </a:cubicBezTo>
                  <a:cubicBezTo>
                    <a:pt x="2078" y="1935"/>
                    <a:pt x="2078" y="1930"/>
                    <a:pt x="2073" y="1920"/>
                  </a:cubicBezTo>
                  <a:cubicBezTo>
                    <a:pt x="2067" y="1909"/>
                    <a:pt x="2067" y="1904"/>
                    <a:pt x="2062" y="1904"/>
                  </a:cubicBezTo>
                  <a:cubicBezTo>
                    <a:pt x="2062" y="1898"/>
                    <a:pt x="2057" y="1898"/>
                    <a:pt x="2052" y="1898"/>
                  </a:cubicBezTo>
                  <a:cubicBezTo>
                    <a:pt x="2041" y="1898"/>
                    <a:pt x="2036" y="1909"/>
                    <a:pt x="2020" y="1909"/>
                  </a:cubicBezTo>
                  <a:cubicBezTo>
                    <a:pt x="2009" y="1909"/>
                    <a:pt x="2009" y="1898"/>
                    <a:pt x="2009" y="1893"/>
                  </a:cubicBezTo>
                  <a:cubicBezTo>
                    <a:pt x="2004" y="1888"/>
                    <a:pt x="1999" y="1883"/>
                    <a:pt x="1994" y="1883"/>
                  </a:cubicBezTo>
                  <a:cubicBezTo>
                    <a:pt x="1988" y="1883"/>
                    <a:pt x="1983" y="1883"/>
                    <a:pt x="1978" y="1877"/>
                  </a:cubicBezTo>
                  <a:cubicBezTo>
                    <a:pt x="1967" y="1872"/>
                    <a:pt x="1962" y="1867"/>
                    <a:pt x="1951" y="1867"/>
                  </a:cubicBezTo>
                  <a:cubicBezTo>
                    <a:pt x="1941" y="1867"/>
                    <a:pt x="1935" y="1877"/>
                    <a:pt x="1925" y="1883"/>
                  </a:cubicBezTo>
                  <a:cubicBezTo>
                    <a:pt x="1920" y="1888"/>
                    <a:pt x="1920" y="1888"/>
                    <a:pt x="1914" y="1893"/>
                  </a:cubicBezTo>
                  <a:cubicBezTo>
                    <a:pt x="1909" y="1898"/>
                    <a:pt x="1904" y="1904"/>
                    <a:pt x="1893" y="1904"/>
                  </a:cubicBezTo>
                  <a:cubicBezTo>
                    <a:pt x="1883" y="1904"/>
                    <a:pt x="1878" y="1893"/>
                    <a:pt x="1862" y="1893"/>
                  </a:cubicBezTo>
                  <a:cubicBezTo>
                    <a:pt x="1856" y="1888"/>
                    <a:pt x="1851" y="1888"/>
                    <a:pt x="1841" y="1888"/>
                  </a:cubicBezTo>
                  <a:cubicBezTo>
                    <a:pt x="1830" y="1883"/>
                    <a:pt x="1820" y="1883"/>
                    <a:pt x="1820" y="1872"/>
                  </a:cubicBezTo>
                  <a:cubicBezTo>
                    <a:pt x="1814" y="1862"/>
                    <a:pt x="1814" y="1856"/>
                    <a:pt x="1814" y="1840"/>
                  </a:cubicBezTo>
                  <a:cubicBezTo>
                    <a:pt x="1798" y="1846"/>
                    <a:pt x="1788" y="1851"/>
                    <a:pt x="1772" y="1851"/>
                  </a:cubicBezTo>
                  <a:cubicBezTo>
                    <a:pt x="1761" y="1851"/>
                    <a:pt x="1756" y="1851"/>
                    <a:pt x="1746" y="1851"/>
                  </a:cubicBezTo>
                  <a:cubicBezTo>
                    <a:pt x="1740" y="1856"/>
                    <a:pt x="1735" y="1856"/>
                    <a:pt x="1735" y="1867"/>
                  </a:cubicBezTo>
                  <a:cubicBezTo>
                    <a:pt x="1735" y="1872"/>
                    <a:pt x="1735" y="1877"/>
                    <a:pt x="1735" y="1888"/>
                  </a:cubicBezTo>
                  <a:cubicBezTo>
                    <a:pt x="1735" y="1893"/>
                    <a:pt x="1735" y="1898"/>
                    <a:pt x="1735" y="1909"/>
                  </a:cubicBezTo>
                  <a:cubicBezTo>
                    <a:pt x="1735" y="1914"/>
                    <a:pt x="1740" y="1920"/>
                    <a:pt x="1740" y="1925"/>
                  </a:cubicBezTo>
                  <a:cubicBezTo>
                    <a:pt x="1740" y="1946"/>
                    <a:pt x="1740" y="1946"/>
                    <a:pt x="1740" y="1946"/>
                  </a:cubicBezTo>
                  <a:cubicBezTo>
                    <a:pt x="1740" y="1957"/>
                    <a:pt x="1746" y="1962"/>
                    <a:pt x="1756" y="1972"/>
                  </a:cubicBezTo>
                  <a:cubicBezTo>
                    <a:pt x="1767" y="1978"/>
                    <a:pt x="1772" y="1983"/>
                    <a:pt x="1783" y="1988"/>
                  </a:cubicBezTo>
                  <a:cubicBezTo>
                    <a:pt x="1783" y="2009"/>
                    <a:pt x="1783" y="2025"/>
                    <a:pt x="1783" y="2046"/>
                  </a:cubicBezTo>
                  <a:cubicBezTo>
                    <a:pt x="1783" y="2051"/>
                    <a:pt x="1788" y="2057"/>
                    <a:pt x="1788" y="2067"/>
                  </a:cubicBezTo>
                  <a:cubicBezTo>
                    <a:pt x="1788" y="2078"/>
                    <a:pt x="1777" y="2083"/>
                    <a:pt x="1767" y="2088"/>
                  </a:cubicBezTo>
                  <a:cubicBezTo>
                    <a:pt x="1761" y="2094"/>
                    <a:pt x="1756" y="2099"/>
                    <a:pt x="1751" y="2109"/>
                  </a:cubicBezTo>
                  <a:cubicBezTo>
                    <a:pt x="1746" y="2109"/>
                    <a:pt x="1740" y="2115"/>
                    <a:pt x="1735" y="2115"/>
                  </a:cubicBezTo>
                  <a:cubicBezTo>
                    <a:pt x="1724" y="2115"/>
                    <a:pt x="1714" y="2109"/>
                    <a:pt x="1703" y="2109"/>
                  </a:cubicBezTo>
                  <a:cubicBezTo>
                    <a:pt x="1698" y="2125"/>
                    <a:pt x="1693" y="2136"/>
                    <a:pt x="1688" y="2146"/>
                  </a:cubicBezTo>
                  <a:cubicBezTo>
                    <a:pt x="1688" y="2157"/>
                    <a:pt x="1682" y="2162"/>
                    <a:pt x="1682" y="2168"/>
                  </a:cubicBezTo>
                  <a:cubicBezTo>
                    <a:pt x="1682" y="2173"/>
                    <a:pt x="1682" y="2178"/>
                    <a:pt x="1677" y="2178"/>
                  </a:cubicBezTo>
                  <a:cubicBezTo>
                    <a:pt x="1677" y="2183"/>
                    <a:pt x="1672" y="2183"/>
                    <a:pt x="1672" y="2189"/>
                  </a:cubicBezTo>
                  <a:cubicBezTo>
                    <a:pt x="1672" y="2194"/>
                    <a:pt x="1672" y="2199"/>
                    <a:pt x="1677" y="2204"/>
                  </a:cubicBezTo>
                  <a:cubicBezTo>
                    <a:pt x="1682" y="2215"/>
                    <a:pt x="1682" y="2225"/>
                    <a:pt x="1698" y="2231"/>
                  </a:cubicBezTo>
                  <a:cubicBezTo>
                    <a:pt x="1688" y="2241"/>
                    <a:pt x="1677" y="2246"/>
                    <a:pt x="1667" y="2246"/>
                  </a:cubicBezTo>
                  <a:cubicBezTo>
                    <a:pt x="1656" y="2252"/>
                    <a:pt x="1645" y="2257"/>
                    <a:pt x="1635" y="2257"/>
                  </a:cubicBezTo>
                  <a:cubicBezTo>
                    <a:pt x="1603" y="2257"/>
                    <a:pt x="1587" y="2231"/>
                    <a:pt x="1556" y="2231"/>
                  </a:cubicBezTo>
                  <a:cubicBezTo>
                    <a:pt x="1524" y="2225"/>
                    <a:pt x="1508" y="2220"/>
                    <a:pt x="1477" y="2215"/>
                  </a:cubicBezTo>
                  <a:cubicBezTo>
                    <a:pt x="1471" y="2215"/>
                    <a:pt x="1466" y="2225"/>
                    <a:pt x="1466" y="2231"/>
                  </a:cubicBezTo>
                  <a:cubicBezTo>
                    <a:pt x="1461" y="2241"/>
                    <a:pt x="1456" y="2241"/>
                    <a:pt x="1445" y="2252"/>
                  </a:cubicBezTo>
                  <a:cubicBezTo>
                    <a:pt x="1435" y="2268"/>
                    <a:pt x="1429" y="2278"/>
                    <a:pt x="1413" y="2294"/>
                  </a:cubicBezTo>
                  <a:cubicBezTo>
                    <a:pt x="1413" y="2294"/>
                    <a:pt x="1413" y="2299"/>
                    <a:pt x="1408" y="2299"/>
                  </a:cubicBezTo>
                  <a:cubicBezTo>
                    <a:pt x="1398" y="2310"/>
                    <a:pt x="1387" y="2315"/>
                    <a:pt x="1382" y="2326"/>
                  </a:cubicBezTo>
                  <a:cubicBezTo>
                    <a:pt x="1376" y="2336"/>
                    <a:pt x="1376" y="2342"/>
                    <a:pt x="1371" y="2347"/>
                  </a:cubicBezTo>
                  <a:cubicBezTo>
                    <a:pt x="1366" y="2357"/>
                    <a:pt x="1355" y="2352"/>
                    <a:pt x="1350" y="2352"/>
                  </a:cubicBezTo>
                  <a:cubicBezTo>
                    <a:pt x="1334" y="2352"/>
                    <a:pt x="1324" y="2347"/>
                    <a:pt x="1308" y="2347"/>
                  </a:cubicBezTo>
                  <a:cubicBezTo>
                    <a:pt x="1303" y="2347"/>
                    <a:pt x="1297" y="2352"/>
                    <a:pt x="1292" y="2347"/>
                  </a:cubicBezTo>
                  <a:lnTo>
                    <a:pt x="1292" y="2347"/>
                  </a:lnTo>
                  <a:cubicBezTo>
                    <a:pt x="1281" y="2331"/>
                    <a:pt x="1271" y="2326"/>
                    <a:pt x="1260" y="2310"/>
                  </a:cubicBezTo>
                  <a:cubicBezTo>
                    <a:pt x="1255" y="2305"/>
                    <a:pt x="1250" y="2299"/>
                    <a:pt x="1245" y="2294"/>
                  </a:cubicBezTo>
                  <a:cubicBezTo>
                    <a:pt x="1239" y="2283"/>
                    <a:pt x="1245" y="2273"/>
                    <a:pt x="1245" y="2262"/>
                  </a:cubicBezTo>
                  <a:cubicBezTo>
                    <a:pt x="1239" y="2246"/>
                    <a:pt x="1239" y="2241"/>
                    <a:pt x="1239" y="2225"/>
                  </a:cubicBezTo>
                  <a:cubicBezTo>
                    <a:pt x="1239" y="2204"/>
                    <a:pt x="1239" y="2204"/>
                    <a:pt x="1239" y="2204"/>
                  </a:cubicBezTo>
                  <a:cubicBezTo>
                    <a:pt x="1239" y="2189"/>
                    <a:pt x="1234" y="2183"/>
                    <a:pt x="1234" y="2168"/>
                  </a:cubicBezTo>
                  <a:cubicBezTo>
                    <a:pt x="1234" y="2162"/>
                    <a:pt x="1234" y="2157"/>
                    <a:pt x="1234" y="2152"/>
                  </a:cubicBezTo>
                  <a:cubicBezTo>
                    <a:pt x="1234" y="2146"/>
                    <a:pt x="1229" y="2141"/>
                    <a:pt x="1224" y="2136"/>
                  </a:cubicBezTo>
                  <a:cubicBezTo>
                    <a:pt x="1218" y="2131"/>
                    <a:pt x="1208" y="2125"/>
                    <a:pt x="1202" y="2120"/>
                  </a:cubicBezTo>
                  <a:cubicBezTo>
                    <a:pt x="1197" y="2115"/>
                    <a:pt x="1192" y="2115"/>
                    <a:pt x="1192" y="2109"/>
                  </a:cubicBezTo>
                  <a:cubicBezTo>
                    <a:pt x="1187" y="2104"/>
                    <a:pt x="1187" y="2099"/>
                    <a:pt x="1187" y="2088"/>
                  </a:cubicBezTo>
                  <a:cubicBezTo>
                    <a:pt x="1181" y="2088"/>
                    <a:pt x="1181" y="2083"/>
                    <a:pt x="1176" y="2078"/>
                  </a:cubicBezTo>
                  <a:lnTo>
                    <a:pt x="1176" y="2078"/>
                  </a:lnTo>
                  <a:cubicBezTo>
                    <a:pt x="1176" y="2046"/>
                    <a:pt x="1176" y="2046"/>
                    <a:pt x="1176" y="2046"/>
                  </a:cubicBezTo>
                  <a:cubicBezTo>
                    <a:pt x="1176" y="2036"/>
                    <a:pt x="1176" y="2025"/>
                    <a:pt x="1171" y="2009"/>
                  </a:cubicBezTo>
                  <a:cubicBezTo>
                    <a:pt x="1165" y="1999"/>
                    <a:pt x="1160" y="1993"/>
                    <a:pt x="1160" y="1978"/>
                  </a:cubicBezTo>
                  <a:cubicBezTo>
                    <a:pt x="1160" y="1962"/>
                    <a:pt x="1165" y="1957"/>
                    <a:pt x="1165" y="1941"/>
                  </a:cubicBezTo>
                  <a:cubicBezTo>
                    <a:pt x="1165" y="1925"/>
                    <a:pt x="1160" y="1914"/>
                    <a:pt x="1160" y="1904"/>
                  </a:cubicBezTo>
                  <a:cubicBezTo>
                    <a:pt x="1160" y="1888"/>
                    <a:pt x="1165" y="1883"/>
                    <a:pt x="1165" y="1872"/>
                  </a:cubicBezTo>
                  <a:cubicBezTo>
                    <a:pt x="1165" y="1856"/>
                    <a:pt x="1155" y="1851"/>
                    <a:pt x="1155" y="1840"/>
                  </a:cubicBezTo>
                  <a:cubicBezTo>
                    <a:pt x="1155" y="1830"/>
                    <a:pt x="1160" y="1825"/>
                    <a:pt x="1160" y="1819"/>
                  </a:cubicBezTo>
                  <a:cubicBezTo>
                    <a:pt x="1171" y="1798"/>
                    <a:pt x="1176" y="1782"/>
                    <a:pt x="1187" y="1761"/>
                  </a:cubicBezTo>
                  <a:cubicBezTo>
                    <a:pt x="1187" y="1756"/>
                    <a:pt x="1187" y="1756"/>
                    <a:pt x="1187" y="1756"/>
                  </a:cubicBezTo>
                  <a:cubicBezTo>
                    <a:pt x="1181" y="1756"/>
                    <a:pt x="1176" y="1756"/>
                    <a:pt x="1171" y="1756"/>
                  </a:cubicBezTo>
                  <a:cubicBezTo>
                    <a:pt x="1160" y="1751"/>
                    <a:pt x="1160" y="1746"/>
                    <a:pt x="1150" y="1740"/>
                  </a:cubicBezTo>
                  <a:cubicBezTo>
                    <a:pt x="1144" y="1735"/>
                    <a:pt x="1139" y="1735"/>
                    <a:pt x="1129" y="1730"/>
                  </a:cubicBezTo>
                  <a:cubicBezTo>
                    <a:pt x="1129" y="1724"/>
                    <a:pt x="1123" y="1724"/>
                    <a:pt x="1123" y="1719"/>
                  </a:cubicBezTo>
                  <a:cubicBezTo>
                    <a:pt x="1113" y="1703"/>
                    <a:pt x="1107" y="1698"/>
                    <a:pt x="1102" y="1682"/>
                  </a:cubicBezTo>
                  <a:cubicBezTo>
                    <a:pt x="1102" y="1677"/>
                    <a:pt x="1097" y="1672"/>
                    <a:pt x="1097" y="1666"/>
                  </a:cubicBezTo>
                  <a:cubicBezTo>
                    <a:pt x="1086" y="1656"/>
                    <a:pt x="1086" y="1645"/>
                    <a:pt x="1081" y="1635"/>
                  </a:cubicBezTo>
                  <a:cubicBezTo>
                    <a:pt x="1076" y="1624"/>
                    <a:pt x="1076" y="1619"/>
                    <a:pt x="1076" y="1614"/>
                  </a:cubicBezTo>
                  <a:cubicBezTo>
                    <a:pt x="1070" y="1603"/>
                    <a:pt x="1060" y="1598"/>
                    <a:pt x="1055" y="1592"/>
                  </a:cubicBezTo>
                  <a:cubicBezTo>
                    <a:pt x="1049" y="1587"/>
                    <a:pt x="1049" y="1587"/>
                    <a:pt x="1044" y="1587"/>
                  </a:cubicBezTo>
                  <a:cubicBezTo>
                    <a:pt x="1002" y="1592"/>
                    <a:pt x="1002" y="1592"/>
                    <a:pt x="1002" y="1592"/>
                  </a:cubicBezTo>
                  <a:cubicBezTo>
                    <a:pt x="991" y="1587"/>
                    <a:pt x="986" y="1582"/>
                    <a:pt x="981" y="1571"/>
                  </a:cubicBezTo>
                  <a:cubicBezTo>
                    <a:pt x="981" y="1571"/>
                    <a:pt x="976" y="1571"/>
                    <a:pt x="970" y="1566"/>
                  </a:cubicBezTo>
                  <a:cubicBezTo>
                    <a:pt x="965" y="1556"/>
                    <a:pt x="960" y="1545"/>
                    <a:pt x="954" y="1535"/>
                  </a:cubicBezTo>
                  <a:cubicBezTo>
                    <a:pt x="891" y="1503"/>
                    <a:pt x="891" y="1503"/>
                    <a:pt x="891" y="1503"/>
                  </a:cubicBezTo>
                  <a:cubicBezTo>
                    <a:pt x="891" y="1498"/>
                    <a:pt x="891" y="1498"/>
                    <a:pt x="891" y="1492"/>
                  </a:cubicBezTo>
                  <a:cubicBezTo>
                    <a:pt x="896" y="1487"/>
                    <a:pt x="902" y="1487"/>
                    <a:pt x="902" y="1487"/>
                  </a:cubicBezTo>
                  <a:cubicBezTo>
                    <a:pt x="907" y="1477"/>
                    <a:pt x="912" y="1471"/>
                    <a:pt x="918" y="1461"/>
                  </a:cubicBezTo>
                  <a:cubicBezTo>
                    <a:pt x="923" y="1445"/>
                    <a:pt x="923" y="1440"/>
                    <a:pt x="928" y="1429"/>
                  </a:cubicBezTo>
                  <a:cubicBezTo>
                    <a:pt x="933" y="1424"/>
                    <a:pt x="939" y="1418"/>
                    <a:pt x="939" y="1413"/>
                  </a:cubicBezTo>
                  <a:cubicBezTo>
                    <a:pt x="939" y="1403"/>
                    <a:pt x="933" y="1403"/>
                    <a:pt x="928" y="1397"/>
                  </a:cubicBezTo>
                  <a:cubicBezTo>
                    <a:pt x="923" y="1392"/>
                    <a:pt x="923" y="1387"/>
                    <a:pt x="912" y="1381"/>
                  </a:cubicBezTo>
                  <a:cubicBezTo>
                    <a:pt x="907" y="1376"/>
                    <a:pt x="902" y="1371"/>
                    <a:pt x="896" y="1366"/>
                  </a:cubicBezTo>
                  <a:cubicBezTo>
                    <a:pt x="912" y="1308"/>
                    <a:pt x="912" y="1308"/>
                    <a:pt x="912" y="1308"/>
                  </a:cubicBezTo>
                  <a:cubicBezTo>
                    <a:pt x="907" y="1297"/>
                    <a:pt x="896" y="1297"/>
                    <a:pt x="891" y="1292"/>
                  </a:cubicBezTo>
                  <a:cubicBezTo>
                    <a:pt x="886" y="1287"/>
                    <a:pt x="886" y="1287"/>
                    <a:pt x="881" y="1281"/>
                  </a:cubicBezTo>
                  <a:cubicBezTo>
                    <a:pt x="875" y="1276"/>
                    <a:pt x="870" y="1276"/>
                    <a:pt x="870" y="1271"/>
                  </a:cubicBezTo>
                  <a:cubicBezTo>
                    <a:pt x="865" y="1260"/>
                    <a:pt x="870" y="1250"/>
                    <a:pt x="870" y="1244"/>
                  </a:cubicBezTo>
                  <a:cubicBezTo>
                    <a:pt x="865" y="1234"/>
                    <a:pt x="854" y="1229"/>
                    <a:pt x="854" y="1218"/>
                  </a:cubicBezTo>
                  <a:cubicBezTo>
                    <a:pt x="854" y="1207"/>
                    <a:pt x="859" y="1202"/>
                    <a:pt x="865" y="1197"/>
                  </a:cubicBezTo>
                  <a:cubicBezTo>
                    <a:pt x="870" y="1186"/>
                    <a:pt x="870" y="1181"/>
                    <a:pt x="875" y="1165"/>
                  </a:cubicBezTo>
                  <a:cubicBezTo>
                    <a:pt x="875" y="1160"/>
                    <a:pt x="875" y="1149"/>
                    <a:pt x="875" y="1139"/>
                  </a:cubicBezTo>
                  <a:cubicBezTo>
                    <a:pt x="875" y="1128"/>
                    <a:pt x="881" y="1123"/>
                    <a:pt x="886" y="1113"/>
                  </a:cubicBezTo>
                  <a:cubicBezTo>
                    <a:pt x="859" y="1123"/>
                    <a:pt x="849" y="1128"/>
                    <a:pt x="823" y="1134"/>
                  </a:cubicBezTo>
                  <a:cubicBezTo>
                    <a:pt x="812" y="1134"/>
                    <a:pt x="807" y="1134"/>
                    <a:pt x="796" y="1139"/>
                  </a:cubicBezTo>
                  <a:cubicBezTo>
                    <a:pt x="791" y="1139"/>
                    <a:pt x="786" y="1139"/>
                    <a:pt x="786" y="1139"/>
                  </a:cubicBezTo>
                  <a:cubicBezTo>
                    <a:pt x="780" y="1139"/>
                    <a:pt x="780" y="1144"/>
                    <a:pt x="780" y="1149"/>
                  </a:cubicBezTo>
                  <a:cubicBezTo>
                    <a:pt x="775" y="1160"/>
                    <a:pt x="775" y="1160"/>
                    <a:pt x="775" y="1160"/>
                  </a:cubicBezTo>
                  <a:cubicBezTo>
                    <a:pt x="770" y="1176"/>
                    <a:pt x="765" y="1186"/>
                    <a:pt x="754" y="1197"/>
                  </a:cubicBezTo>
                  <a:cubicBezTo>
                    <a:pt x="749" y="1202"/>
                    <a:pt x="738" y="1207"/>
                    <a:pt x="728" y="1213"/>
                  </a:cubicBezTo>
                  <a:cubicBezTo>
                    <a:pt x="712" y="1218"/>
                    <a:pt x="701" y="1223"/>
                    <a:pt x="685" y="1234"/>
                  </a:cubicBezTo>
                  <a:cubicBezTo>
                    <a:pt x="680" y="1234"/>
                    <a:pt x="680" y="1234"/>
                    <a:pt x="675" y="1239"/>
                  </a:cubicBezTo>
                  <a:cubicBezTo>
                    <a:pt x="670" y="1239"/>
                    <a:pt x="670" y="1244"/>
                    <a:pt x="664" y="1244"/>
                  </a:cubicBezTo>
                  <a:cubicBezTo>
                    <a:pt x="659" y="1244"/>
                    <a:pt x="654" y="1239"/>
                    <a:pt x="654" y="1234"/>
                  </a:cubicBezTo>
                  <a:cubicBezTo>
                    <a:pt x="648" y="1234"/>
                    <a:pt x="643" y="1229"/>
                    <a:pt x="643" y="1223"/>
                  </a:cubicBezTo>
                  <a:cubicBezTo>
                    <a:pt x="643" y="1213"/>
                    <a:pt x="648" y="1202"/>
                    <a:pt x="654" y="1192"/>
                  </a:cubicBezTo>
                  <a:cubicBezTo>
                    <a:pt x="654" y="1176"/>
                    <a:pt x="654" y="1171"/>
                    <a:pt x="659" y="1155"/>
                  </a:cubicBezTo>
                  <a:cubicBezTo>
                    <a:pt x="659" y="1149"/>
                    <a:pt x="659" y="1144"/>
                    <a:pt x="659" y="1139"/>
                  </a:cubicBezTo>
                  <a:cubicBezTo>
                    <a:pt x="659" y="1128"/>
                    <a:pt x="659" y="1128"/>
                    <a:pt x="659" y="1128"/>
                  </a:cubicBezTo>
                  <a:cubicBezTo>
                    <a:pt x="659" y="1128"/>
                    <a:pt x="654" y="1128"/>
                    <a:pt x="648" y="1128"/>
                  </a:cubicBezTo>
                  <a:cubicBezTo>
                    <a:pt x="643" y="1128"/>
                    <a:pt x="638" y="1128"/>
                    <a:pt x="633" y="1128"/>
                  </a:cubicBezTo>
                  <a:cubicBezTo>
                    <a:pt x="617" y="1128"/>
                    <a:pt x="606" y="1128"/>
                    <a:pt x="591" y="1128"/>
                  </a:cubicBezTo>
                  <a:cubicBezTo>
                    <a:pt x="585" y="1128"/>
                    <a:pt x="585" y="1128"/>
                    <a:pt x="580" y="1128"/>
                  </a:cubicBezTo>
                  <a:cubicBezTo>
                    <a:pt x="575" y="1128"/>
                    <a:pt x="569" y="1128"/>
                    <a:pt x="559" y="1123"/>
                  </a:cubicBezTo>
                  <a:cubicBezTo>
                    <a:pt x="554" y="1123"/>
                    <a:pt x="548" y="1118"/>
                    <a:pt x="543" y="1113"/>
                  </a:cubicBezTo>
                  <a:cubicBezTo>
                    <a:pt x="538" y="1107"/>
                    <a:pt x="538" y="1102"/>
                    <a:pt x="533" y="1102"/>
                  </a:cubicBezTo>
                  <a:cubicBezTo>
                    <a:pt x="527" y="1102"/>
                    <a:pt x="527" y="1107"/>
                    <a:pt x="522" y="1113"/>
                  </a:cubicBezTo>
                  <a:cubicBezTo>
                    <a:pt x="522" y="1118"/>
                    <a:pt x="517" y="1123"/>
                    <a:pt x="511" y="1128"/>
                  </a:cubicBezTo>
                  <a:cubicBezTo>
                    <a:pt x="501" y="1139"/>
                    <a:pt x="496" y="1149"/>
                    <a:pt x="485" y="1160"/>
                  </a:cubicBezTo>
                  <a:cubicBezTo>
                    <a:pt x="474" y="1165"/>
                    <a:pt x="469" y="1171"/>
                    <a:pt x="464" y="1176"/>
                  </a:cubicBezTo>
                  <a:cubicBezTo>
                    <a:pt x="459" y="1181"/>
                    <a:pt x="453" y="1186"/>
                    <a:pt x="448" y="1186"/>
                  </a:cubicBezTo>
                  <a:cubicBezTo>
                    <a:pt x="437" y="1192"/>
                    <a:pt x="427" y="1192"/>
                    <a:pt x="416" y="1197"/>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5" name="Freeform 87"/>
            <p:cNvSpPr>
              <a:spLocks noChangeArrowheads="1"/>
            </p:cNvSpPr>
            <p:nvPr/>
          </p:nvSpPr>
          <p:spPr bwMode="auto">
            <a:xfrm>
              <a:off x="7667042" y="8572500"/>
              <a:ext cx="580987" cy="533400"/>
            </a:xfrm>
            <a:custGeom>
              <a:avLst/>
              <a:gdLst>
                <a:gd name="T0" fmla="*/ 823 w 1615"/>
                <a:gd name="T1" fmla="*/ 1050 h 1483"/>
                <a:gd name="T2" fmla="*/ 812 w 1615"/>
                <a:gd name="T3" fmla="*/ 955 h 1483"/>
                <a:gd name="T4" fmla="*/ 775 w 1615"/>
                <a:gd name="T5" fmla="*/ 907 h 1483"/>
                <a:gd name="T6" fmla="*/ 733 w 1615"/>
                <a:gd name="T7" fmla="*/ 865 h 1483"/>
                <a:gd name="T8" fmla="*/ 680 w 1615"/>
                <a:gd name="T9" fmla="*/ 823 h 1483"/>
                <a:gd name="T10" fmla="*/ 702 w 1615"/>
                <a:gd name="T11" fmla="*/ 770 h 1483"/>
                <a:gd name="T12" fmla="*/ 781 w 1615"/>
                <a:gd name="T13" fmla="*/ 765 h 1483"/>
                <a:gd name="T14" fmla="*/ 812 w 1615"/>
                <a:gd name="T15" fmla="*/ 791 h 1483"/>
                <a:gd name="T16" fmla="*/ 849 w 1615"/>
                <a:gd name="T17" fmla="*/ 828 h 1483"/>
                <a:gd name="T18" fmla="*/ 855 w 1615"/>
                <a:gd name="T19" fmla="*/ 876 h 1483"/>
                <a:gd name="T20" fmla="*/ 891 w 1615"/>
                <a:gd name="T21" fmla="*/ 886 h 1483"/>
                <a:gd name="T22" fmla="*/ 918 w 1615"/>
                <a:gd name="T23" fmla="*/ 960 h 1483"/>
                <a:gd name="T24" fmla="*/ 939 w 1615"/>
                <a:gd name="T25" fmla="*/ 981 h 1483"/>
                <a:gd name="T26" fmla="*/ 965 w 1615"/>
                <a:gd name="T27" fmla="*/ 1007 h 1483"/>
                <a:gd name="T28" fmla="*/ 934 w 1615"/>
                <a:gd name="T29" fmla="*/ 992 h 1483"/>
                <a:gd name="T30" fmla="*/ 849 w 1615"/>
                <a:gd name="T31" fmla="*/ 986 h 1483"/>
                <a:gd name="T32" fmla="*/ 934 w 1615"/>
                <a:gd name="T33" fmla="*/ 1071 h 1483"/>
                <a:gd name="T34" fmla="*/ 1055 w 1615"/>
                <a:gd name="T35" fmla="*/ 1197 h 1483"/>
                <a:gd name="T36" fmla="*/ 1472 w 1615"/>
                <a:gd name="T37" fmla="*/ 1482 h 1483"/>
                <a:gd name="T38" fmla="*/ 1498 w 1615"/>
                <a:gd name="T39" fmla="*/ 1350 h 1483"/>
                <a:gd name="T40" fmla="*/ 1582 w 1615"/>
                <a:gd name="T41" fmla="*/ 1276 h 1483"/>
                <a:gd name="T42" fmla="*/ 1567 w 1615"/>
                <a:gd name="T43" fmla="*/ 1160 h 1483"/>
                <a:gd name="T44" fmla="*/ 1546 w 1615"/>
                <a:gd name="T45" fmla="*/ 1034 h 1483"/>
                <a:gd name="T46" fmla="*/ 1498 w 1615"/>
                <a:gd name="T47" fmla="*/ 976 h 1483"/>
                <a:gd name="T48" fmla="*/ 1482 w 1615"/>
                <a:gd name="T49" fmla="*/ 802 h 1483"/>
                <a:gd name="T50" fmla="*/ 1509 w 1615"/>
                <a:gd name="T51" fmla="*/ 654 h 1483"/>
                <a:gd name="T52" fmla="*/ 1424 w 1615"/>
                <a:gd name="T53" fmla="*/ 580 h 1483"/>
                <a:gd name="T54" fmla="*/ 1366 w 1615"/>
                <a:gd name="T55" fmla="*/ 485 h 1483"/>
                <a:gd name="T56" fmla="*/ 1213 w 1615"/>
                <a:gd name="T57" fmla="*/ 401 h 1483"/>
                <a:gd name="T58" fmla="*/ 1261 w 1615"/>
                <a:gd name="T59" fmla="*/ 311 h 1483"/>
                <a:gd name="T60" fmla="*/ 1213 w 1615"/>
                <a:gd name="T61" fmla="*/ 190 h 1483"/>
                <a:gd name="T62" fmla="*/ 1187 w 1615"/>
                <a:gd name="T63" fmla="*/ 95 h 1483"/>
                <a:gd name="T64" fmla="*/ 1118 w 1615"/>
                <a:gd name="T65" fmla="*/ 37 h 1483"/>
                <a:gd name="T66" fmla="*/ 1050 w 1615"/>
                <a:gd name="T67" fmla="*/ 111 h 1483"/>
                <a:gd name="T68" fmla="*/ 965 w 1615"/>
                <a:gd name="T69" fmla="*/ 121 h 1483"/>
                <a:gd name="T70" fmla="*/ 970 w 1615"/>
                <a:gd name="T71" fmla="*/ 26 h 1483"/>
                <a:gd name="T72" fmla="*/ 865 w 1615"/>
                <a:gd name="T73" fmla="*/ 11 h 1483"/>
                <a:gd name="T74" fmla="*/ 786 w 1615"/>
                <a:gd name="T75" fmla="*/ 74 h 1483"/>
                <a:gd name="T76" fmla="*/ 686 w 1615"/>
                <a:gd name="T77" fmla="*/ 121 h 1483"/>
                <a:gd name="T78" fmla="*/ 591 w 1615"/>
                <a:gd name="T79" fmla="*/ 216 h 1483"/>
                <a:gd name="T80" fmla="*/ 475 w 1615"/>
                <a:gd name="T81" fmla="*/ 222 h 1483"/>
                <a:gd name="T82" fmla="*/ 227 w 1615"/>
                <a:gd name="T83" fmla="*/ 206 h 1483"/>
                <a:gd name="T84" fmla="*/ 142 w 1615"/>
                <a:gd name="T85" fmla="*/ 206 h 1483"/>
                <a:gd name="T86" fmla="*/ 21 w 1615"/>
                <a:gd name="T87" fmla="*/ 279 h 1483"/>
                <a:gd name="T88" fmla="*/ 16 w 1615"/>
                <a:gd name="T89" fmla="*/ 369 h 1483"/>
                <a:gd name="T90" fmla="*/ 16 w 1615"/>
                <a:gd name="T91" fmla="*/ 475 h 1483"/>
                <a:gd name="T92" fmla="*/ 5 w 1615"/>
                <a:gd name="T93" fmla="*/ 612 h 1483"/>
                <a:gd name="T94" fmla="*/ 58 w 1615"/>
                <a:gd name="T95" fmla="*/ 649 h 1483"/>
                <a:gd name="T96" fmla="*/ 105 w 1615"/>
                <a:gd name="T97" fmla="*/ 754 h 1483"/>
                <a:gd name="T98" fmla="*/ 222 w 1615"/>
                <a:gd name="T99" fmla="*/ 855 h 1483"/>
                <a:gd name="T100" fmla="*/ 353 w 1615"/>
                <a:gd name="T101" fmla="*/ 886 h 1483"/>
                <a:gd name="T102" fmla="*/ 491 w 1615"/>
                <a:gd name="T103" fmla="*/ 886 h 1483"/>
                <a:gd name="T104" fmla="*/ 575 w 1615"/>
                <a:gd name="T105" fmla="*/ 992 h 1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15" h="1483">
                  <a:moveTo>
                    <a:pt x="596" y="1023"/>
                  </a:moveTo>
                  <a:lnTo>
                    <a:pt x="596" y="1023"/>
                  </a:lnTo>
                  <a:cubicBezTo>
                    <a:pt x="617" y="1018"/>
                    <a:pt x="633" y="1002"/>
                    <a:pt x="659" y="1002"/>
                  </a:cubicBezTo>
                  <a:cubicBezTo>
                    <a:pt x="686" y="1002"/>
                    <a:pt x="702" y="1002"/>
                    <a:pt x="723" y="1002"/>
                  </a:cubicBezTo>
                  <a:cubicBezTo>
                    <a:pt x="765" y="1002"/>
                    <a:pt x="781" y="1039"/>
                    <a:pt x="823" y="1050"/>
                  </a:cubicBezTo>
                  <a:cubicBezTo>
                    <a:pt x="823" y="1029"/>
                    <a:pt x="828" y="1013"/>
                    <a:pt x="833" y="992"/>
                  </a:cubicBezTo>
                  <a:cubicBezTo>
                    <a:pt x="828" y="992"/>
                    <a:pt x="828" y="992"/>
                    <a:pt x="828" y="992"/>
                  </a:cubicBezTo>
                  <a:cubicBezTo>
                    <a:pt x="828" y="986"/>
                    <a:pt x="833" y="981"/>
                    <a:pt x="833" y="981"/>
                  </a:cubicBezTo>
                  <a:cubicBezTo>
                    <a:pt x="833" y="970"/>
                    <a:pt x="828" y="965"/>
                    <a:pt x="823" y="960"/>
                  </a:cubicBezTo>
                  <a:cubicBezTo>
                    <a:pt x="818" y="960"/>
                    <a:pt x="818" y="960"/>
                    <a:pt x="812" y="955"/>
                  </a:cubicBezTo>
                  <a:cubicBezTo>
                    <a:pt x="812" y="955"/>
                    <a:pt x="812" y="949"/>
                    <a:pt x="807" y="949"/>
                  </a:cubicBezTo>
                  <a:cubicBezTo>
                    <a:pt x="802" y="944"/>
                    <a:pt x="802" y="944"/>
                    <a:pt x="796" y="939"/>
                  </a:cubicBezTo>
                  <a:cubicBezTo>
                    <a:pt x="791" y="934"/>
                    <a:pt x="791" y="928"/>
                    <a:pt x="791" y="923"/>
                  </a:cubicBezTo>
                  <a:cubicBezTo>
                    <a:pt x="786" y="918"/>
                    <a:pt x="786" y="918"/>
                    <a:pt x="781" y="912"/>
                  </a:cubicBezTo>
                  <a:lnTo>
                    <a:pt x="775" y="907"/>
                  </a:lnTo>
                  <a:cubicBezTo>
                    <a:pt x="770" y="902"/>
                    <a:pt x="770" y="902"/>
                    <a:pt x="765" y="902"/>
                  </a:cubicBezTo>
                  <a:cubicBezTo>
                    <a:pt x="759" y="897"/>
                    <a:pt x="759" y="897"/>
                    <a:pt x="759" y="891"/>
                  </a:cubicBezTo>
                  <a:cubicBezTo>
                    <a:pt x="754" y="891"/>
                    <a:pt x="749" y="886"/>
                    <a:pt x="749" y="881"/>
                  </a:cubicBezTo>
                  <a:cubicBezTo>
                    <a:pt x="744" y="876"/>
                    <a:pt x="744" y="876"/>
                    <a:pt x="738" y="870"/>
                  </a:cubicBezTo>
                  <a:cubicBezTo>
                    <a:pt x="738" y="870"/>
                    <a:pt x="738" y="870"/>
                    <a:pt x="733" y="865"/>
                  </a:cubicBezTo>
                  <a:cubicBezTo>
                    <a:pt x="728" y="865"/>
                    <a:pt x="728" y="860"/>
                    <a:pt x="723" y="855"/>
                  </a:cubicBezTo>
                  <a:lnTo>
                    <a:pt x="717" y="849"/>
                  </a:lnTo>
                  <a:cubicBezTo>
                    <a:pt x="712" y="844"/>
                    <a:pt x="712" y="844"/>
                    <a:pt x="707" y="839"/>
                  </a:cubicBezTo>
                  <a:cubicBezTo>
                    <a:pt x="702" y="833"/>
                    <a:pt x="696" y="833"/>
                    <a:pt x="691" y="828"/>
                  </a:cubicBezTo>
                  <a:cubicBezTo>
                    <a:pt x="691" y="828"/>
                    <a:pt x="686" y="823"/>
                    <a:pt x="680" y="823"/>
                  </a:cubicBezTo>
                  <a:cubicBezTo>
                    <a:pt x="680" y="818"/>
                    <a:pt x="675" y="812"/>
                    <a:pt x="675" y="807"/>
                  </a:cubicBezTo>
                  <a:cubicBezTo>
                    <a:pt x="675" y="802"/>
                    <a:pt x="675" y="802"/>
                    <a:pt x="675" y="796"/>
                  </a:cubicBezTo>
                  <a:cubicBezTo>
                    <a:pt x="680" y="791"/>
                    <a:pt x="680" y="791"/>
                    <a:pt x="686" y="786"/>
                  </a:cubicBezTo>
                  <a:cubicBezTo>
                    <a:pt x="691" y="781"/>
                    <a:pt x="691" y="781"/>
                    <a:pt x="691" y="775"/>
                  </a:cubicBezTo>
                  <a:cubicBezTo>
                    <a:pt x="696" y="770"/>
                    <a:pt x="696" y="770"/>
                    <a:pt x="702" y="770"/>
                  </a:cubicBezTo>
                  <a:cubicBezTo>
                    <a:pt x="712" y="770"/>
                    <a:pt x="712" y="775"/>
                    <a:pt x="723" y="781"/>
                  </a:cubicBezTo>
                  <a:cubicBezTo>
                    <a:pt x="723" y="781"/>
                    <a:pt x="728" y="786"/>
                    <a:pt x="733" y="786"/>
                  </a:cubicBezTo>
                  <a:cubicBezTo>
                    <a:pt x="738" y="786"/>
                    <a:pt x="744" y="781"/>
                    <a:pt x="754" y="775"/>
                  </a:cubicBezTo>
                  <a:cubicBezTo>
                    <a:pt x="759" y="775"/>
                    <a:pt x="765" y="775"/>
                    <a:pt x="770" y="770"/>
                  </a:cubicBezTo>
                  <a:cubicBezTo>
                    <a:pt x="775" y="770"/>
                    <a:pt x="775" y="765"/>
                    <a:pt x="781" y="765"/>
                  </a:cubicBezTo>
                  <a:cubicBezTo>
                    <a:pt x="781" y="770"/>
                    <a:pt x="786" y="770"/>
                    <a:pt x="786" y="775"/>
                  </a:cubicBezTo>
                  <a:cubicBezTo>
                    <a:pt x="791" y="775"/>
                    <a:pt x="791" y="781"/>
                    <a:pt x="791" y="781"/>
                  </a:cubicBezTo>
                  <a:cubicBezTo>
                    <a:pt x="791" y="786"/>
                    <a:pt x="796" y="786"/>
                    <a:pt x="796" y="786"/>
                  </a:cubicBezTo>
                  <a:cubicBezTo>
                    <a:pt x="802" y="786"/>
                    <a:pt x="802" y="786"/>
                    <a:pt x="807" y="786"/>
                  </a:cubicBezTo>
                  <a:cubicBezTo>
                    <a:pt x="812" y="786"/>
                    <a:pt x="812" y="791"/>
                    <a:pt x="812" y="791"/>
                  </a:cubicBezTo>
                  <a:cubicBezTo>
                    <a:pt x="818" y="796"/>
                    <a:pt x="818" y="796"/>
                    <a:pt x="818" y="802"/>
                  </a:cubicBezTo>
                  <a:cubicBezTo>
                    <a:pt x="823" y="807"/>
                    <a:pt x="823" y="807"/>
                    <a:pt x="828" y="807"/>
                  </a:cubicBezTo>
                  <a:cubicBezTo>
                    <a:pt x="833" y="812"/>
                    <a:pt x="833" y="812"/>
                    <a:pt x="839" y="812"/>
                  </a:cubicBezTo>
                  <a:cubicBezTo>
                    <a:pt x="844" y="812"/>
                    <a:pt x="844" y="818"/>
                    <a:pt x="844" y="818"/>
                  </a:cubicBezTo>
                  <a:cubicBezTo>
                    <a:pt x="849" y="823"/>
                    <a:pt x="849" y="823"/>
                    <a:pt x="849" y="828"/>
                  </a:cubicBezTo>
                  <a:cubicBezTo>
                    <a:pt x="849" y="833"/>
                    <a:pt x="844" y="833"/>
                    <a:pt x="844" y="839"/>
                  </a:cubicBezTo>
                  <a:cubicBezTo>
                    <a:pt x="839" y="839"/>
                    <a:pt x="833" y="839"/>
                    <a:pt x="833" y="844"/>
                  </a:cubicBezTo>
                  <a:cubicBezTo>
                    <a:pt x="833" y="849"/>
                    <a:pt x="839" y="849"/>
                    <a:pt x="839" y="855"/>
                  </a:cubicBezTo>
                  <a:cubicBezTo>
                    <a:pt x="844" y="865"/>
                    <a:pt x="844" y="865"/>
                    <a:pt x="844" y="865"/>
                  </a:cubicBezTo>
                  <a:cubicBezTo>
                    <a:pt x="849" y="870"/>
                    <a:pt x="849" y="870"/>
                    <a:pt x="855" y="876"/>
                  </a:cubicBezTo>
                  <a:lnTo>
                    <a:pt x="860" y="881"/>
                  </a:lnTo>
                  <a:cubicBezTo>
                    <a:pt x="865" y="881"/>
                    <a:pt x="865" y="881"/>
                    <a:pt x="865" y="876"/>
                  </a:cubicBezTo>
                  <a:cubicBezTo>
                    <a:pt x="865" y="876"/>
                    <a:pt x="865" y="870"/>
                    <a:pt x="870" y="870"/>
                  </a:cubicBezTo>
                  <a:cubicBezTo>
                    <a:pt x="876" y="870"/>
                    <a:pt x="876" y="881"/>
                    <a:pt x="881" y="881"/>
                  </a:cubicBezTo>
                  <a:cubicBezTo>
                    <a:pt x="886" y="881"/>
                    <a:pt x="891" y="881"/>
                    <a:pt x="891" y="886"/>
                  </a:cubicBezTo>
                  <a:cubicBezTo>
                    <a:pt x="897" y="891"/>
                    <a:pt x="897" y="897"/>
                    <a:pt x="897" y="902"/>
                  </a:cubicBezTo>
                  <a:cubicBezTo>
                    <a:pt x="897" y="912"/>
                    <a:pt x="902" y="918"/>
                    <a:pt x="907" y="928"/>
                  </a:cubicBezTo>
                  <a:cubicBezTo>
                    <a:pt x="913" y="928"/>
                    <a:pt x="913" y="928"/>
                    <a:pt x="918" y="934"/>
                  </a:cubicBezTo>
                  <a:cubicBezTo>
                    <a:pt x="923" y="934"/>
                    <a:pt x="928" y="939"/>
                    <a:pt x="928" y="944"/>
                  </a:cubicBezTo>
                  <a:cubicBezTo>
                    <a:pt x="928" y="949"/>
                    <a:pt x="918" y="955"/>
                    <a:pt x="918" y="960"/>
                  </a:cubicBezTo>
                  <a:cubicBezTo>
                    <a:pt x="918" y="965"/>
                    <a:pt x="923" y="970"/>
                    <a:pt x="928" y="970"/>
                  </a:cubicBezTo>
                  <a:cubicBezTo>
                    <a:pt x="934" y="970"/>
                    <a:pt x="934" y="970"/>
                    <a:pt x="939" y="970"/>
                  </a:cubicBezTo>
                  <a:cubicBezTo>
                    <a:pt x="939" y="970"/>
                    <a:pt x="939" y="965"/>
                    <a:pt x="944" y="965"/>
                  </a:cubicBezTo>
                  <a:lnTo>
                    <a:pt x="944" y="965"/>
                  </a:lnTo>
                  <a:cubicBezTo>
                    <a:pt x="944" y="976"/>
                    <a:pt x="939" y="976"/>
                    <a:pt x="939" y="981"/>
                  </a:cubicBezTo>
                  <a:cubicBezTo>
                    <a:pt x="939" y="992"/>
                    <a:pt x="944" y="992"/>
                    <a:pt x="955" y="997"/>
                  </a:cubicBezTo>
                  <a:lnTo>
                    <a:pt x="960" y="997"/>
                  </a:lnTo>
                  <a:cubicBezTo>
                    <a:pt x="965" y="997"/>
                    <a:pt x="965" y="997"/>
                    <a:pt x="970" y="1002"/>
                  </a:cubicBezTo>
                  <a:lnTo>
                    <a:pt x="970" y="1002"/>
                  </a:lnTo>
                  <a:cubicBezTo>
                    <a:pt x="970" y="1007"/>
                    <a:pt x="970" y="1007"/>
                    <a:pt x="965" y="1007"/>
                  </a:cubicBezTo>
                  <a:cubicBezTo>
                    <a:pt x="960" y="1007"/>
                    <a:pt x="960" y="1013"/>
                    <a:pt x="960" y="1013"/>
                  </a:cubicBezTo>
                  <a:cubicBezTo>
                    <a:pt x="955" y="1013"/>
                    <a:pt x="955" y="1013"/>
                    <a:pt x="949" y="1013"/>
                  </a:cubicBezTo>
                  <a:cubicBezTo>
                    <a:pt x="944" y="1013"/>
                    <a:pt x="944" y="1018"/>
                    <a:pt x="944" y="1018"/>
                  </a:cubicBezTo>
                  <a:cubicBezTo>
                    <a:pt x="934" y="1018"/>
                    <a:pt x="934" y="1007"/>
                    <a:pt x="934" y="1002"/>
                  </a:cubicBezTo>
                  <a:cubicBezTo>
                    <a:pt x="934" y="997"/>
                    <a:pt x="934" y="997"/>
                    <a:pt x="934" y="992"/>
                  </a:cubicBezTo>
                  <a:cubicBezTo>
                    <a:pt x="928" y="992"/>
                    <a:pt x="928" y="992"/>
                    <a:pt x="928" y="992"/>
                  </a:cubicBezTo>
                  <a:cubicBezTo>
                    <a:pt x="918" y="992"/>
                    <a:pt x="918" y="992"/>
                    <a:pt x="918" y="992"/>
                  </a:cubicBezTo>
                  <a:cubicBezTo>
                    <a:pt x="902" y="992"/>
                    <a:pt x="897" y="992"/>
                    <a:pt x="881" y="992"/>
                  </a:cubicBezTo>
                  <a:cubicBezTo>
                    <a:pt x="876" y="992"/>
                    <a:pt x="870" y="992"/>
                    <a:pt x="865" y="992"/>
                  </a:cubicBezTo>
                  <a:cubicBezTo>
                    <a:pt x="860" y="986"/>
                    <a:pt x="855" y="986"/>
                    <a:pt x="849" y="986"/>
                  </a:cubicBezTo>
                  <a:cubicBezTo>
                    <a:pt x="849" y="986"/>
                    <a:pt x="849" y="981"/>
                    <a:pt x="844" y="981"/>
                  </a:cubicBezTo>
                  <a:cubicBezTo>
                    <a:pt x="839" y="981"/>
                    <a:pt x="849" y="997"/>
                    <a:pt x="844" y="1002"/>
                  </a:cubicBezTo>
                  <a:cubicBezTo>
                    <a:pt x="849" y="1029"/>
                    <a:pt x="839" y="1060"/>
                    <a:pt x="870" y="1060"/>
                  </a:cubicBezTo>
                  <a:cubicBezTo>
                    <a:pt x="891" y="1060"/>
                    <a:pt x="902" y="1066"/>
                    <a:pt x="923" y="1066"/>
                  </a:cubicBezTo>
                  <a:cubicBezTo>
                    <a:pt x="928" y="1066"/>
                    <a:pt x="934" y="1066"/>
                    <a:pt x="934" y="1071"/>
                  </a:cubicBezTo>
                  <a:cubicBezTo>
                    <a:pt x="928" y="1081"/>
                    <a:pt x="923" y="1087"/>
                    <a:pt x="923" y="1097"/>
                  </a:cubicBezTo>
                  <a:cubicBezTo>
                    <a:pt x="923" y="1118"/>
                    <a:pt x="944" y="1123"/>
                    <a:pt x="960" y="1134"/>
                  </a:cubicBezTo>
                  <a:cubicBezTo>
                    <a:pt x="981" y="1144"/>
                    <a:pt x="986" y="1160"/>
                    <a:pt x="1007" y="1176"/>
                  </a:cubicBezTo>
                  <a:cubicBezTo>
                    <a:pt x="1023" y="1181"/>
                    <a:pt x="1029" y="1181"/>
                    <a:pt x="1044" y="1181"/>
                  </a:cubicBezTo>
                  <a:cubicBezTo>
                    <a:pt x="1050" y="1187"/>
                    <a:pt x="1050" y="1192"/>
                    <a:pt x="1055" y="1197"/>
                  </a:cubicBezTo>
                  <a:cubicBezTo>
                    <a:pt x="1065" y="1213"/>
                    <a:pt x="1071" y="1224"/>
                    <a:pt x="1081" y="1240"/>
                  </a:cubicBezTo>
                  <a:cubicBezTo>
                    <a:pt x="1097" y="1261"/>
                    <a:pt x="1102" y="1276"/>
                    <a:pt x="1118" y="1297"/>
                  </a:cubicBezTo>
                  <a:cubicBezTo>
                    <a:pt x="1129" y="1319"/>
                    <a:pt x="1150" y="1319"/>
                    <a:pt x="1171" y="1329"/>
                  </a:cubicBezTo>
                  <a:cubicBezTo>
                    <a:pt x="1197" y="1345"/>
                    <a:pt x="1203" y="1361"/>
                    <a:pt x="1229" y="1371"/>
                  </a:cubicBezTo>
                  <a:cubicBezTo>
                    <a:pt x="1319" y="1424"/>
                    <a:pt x="1382" y="1461"/>
                    <a:pt x="1472" y="1482"/>
                  </a:cubicBezTo>
                  <a:lnTo>
                    <a:pt x="1472" y="1482"/>
                  </a:lnTo>
                  <a:cubicBezTo>
                    <a:pt x="1472" y="1461"/>
                    <a:pt x="1472" y="1450"/>
                    <a:pt x="1477" y="1429"/>
                  </a:cubicBezTo>
                  <a:cubicBezTo>
                    <a:pt x="1477" y="1419"/>
                    <a:pt x="1482" y="1414"/>
                    <a:pt x="1482" y="1403"/>
                  </a:cubicBezTo>
                  <a:cubicBezTo>
                    <a:pt x="1482" y="1398"/>
                    <a:pt x="1477" y="1392"/>
                    <a:pt x="1477" y="1382"/>
                  </a:cubicBezTo>
                  <a:cubicBezTo>
                    <a:pt x="1477" y="1366"/>
                    <a:pt x="1487" y="1361"/>
                    <a:pt x="1498" y="1350"/>
                  </a:cubicBezTo>
                  <a:cubicBezTo>
                    <a:pt x="1503" y="1350"/>
                    <a:pt x="1503" y="1345"/>
                    <a:pt x="1509" y="1345"/>
                  </a:cubicBezTo>
                  <a:cubicBezTo>
                    <a:pt x="1519" y="1334"/>
                    <a:pt x="1530" y="1334"/>
                    <a:pt x="1546" y="1324"/>
                  </a:cubicBezTo>
                  <a:cubicBezTo>
                    <a:pt x="1546" y="1324"/>
                    <a:pt x="1546" y="1319"/>
                    <a:pt x="1551" y="1319"/>
                  </a:cubicBezTo>
                  <a:cubicBezTo>
                    <a:pt x="1556" y="1303"/>
                    <a:pt x="1561" y="1297"/>
                    <a:pt x="1567" y="1287"/>
                  </a:cubicBezTo>
                  <a:cubicBezTo>
                    <a:pt x="1572" y="1282"/>
                    <a:pt x="1577" y="1276"/>
                    <a:pt x="1582" y="1276"/>
                  </a:cubicBezTo>
                  <a:cubicBezTo>
                    <a:pt x="1593" y="1266"/>
                    <a:pt x="1598" y="1255"/>
                    <a:pt x="1614" y="1245"/>
                  </a:cubicBezTo>
                  <a:lnTo>
                    <a:pt x="1614" y="1245"/>
                  </a:lnTo>
                  <a:cubicBezTo>
                    <a:pt x="1603" y="1229"/>
                    <a:pt x="1593" y="1224"/>
                    <a:pt x="1582" y="1208"/>
                  </a:cubicBezTo>
                  <a:cubicBezTo>
                    <a:pt x="1577" y="1203"/>
                    <a:pt x="1572" y="1197"/>
                    <a:pt x="1567" y="1192"/>
                  </a:cubicBezTo>
                  <a:cubicBezTo>
                    <a:pt x="1561" y="1181"/>
                    <a:pt x="1567" y="1171"/>
                    <a:pt x="1567" y="1160"/>
                  </a:cubicBezTo>
                  <a:cubicBezTo>
                    <a:pt x="1561" y="1144"/>
                    <a:pt x="1561" y="1139"/>
                    <a:pt x="1561" y="1123"/>
                  </a:cubicBezTo>
                  <a:cubicBezTo>
                    <a:pt x="1561" y="1102"/>
                    <a:pt x="1561" y="1102"/>
                    <a:pt x="1561" y="1102"/>
                  </a:cubicBezTo>
                  <a:cubicBezTo>
                    <a:pt x="1561" y="1087"/>
                    <a:pt x="1556" y="1081"/>
                    <a:pt x="1556" y="1066"/>
                  </a:cubicBezTo>
                  <a:cubicBezTo>
                    <a:pt x="1556" y="1060"/>
                    <a:pt x="1556" y="1055"/>
                    <a:pt x="1556" y="1050"/>
                  </a:cubicBezTo>
                  <a:cubicBezTo>
                    <a:pt x="1556" y="1044"/>
                    <a:pt x="1551" y="1039"/>
                    <a:pt x="1546" y="1034"/>
                  </a:cubicBezTo>
                  <a:cubicBezTo>
                    <a:pt x="1540" y="1029"/>
                    <a:pt x="1530" y="1023"/>
                    <a:pt x="1524" y="1018"/>
                  </a:cubicBezTo>
                  <a:cubicBezTo>
                    <a:pt x="1519" y="1013"/>
                    <a:pt x="1514" y="1013"/>
                    <a:pt x="1514" y="1007"/>
                  </a:cubicBezTo>
                  <a:cubicBezTo>
                    <a:pt x="1509" y="1002"/>
                    <a:pt x="1509" y="997"/>
                    <a:pt x="1509" y="986"/>
                  </a:cubicBezTo>
                  <a:cubicBezTo>
                    <a:pt x="1503" y="986"/>
                    <a:pt x="1503" y="981"/>
                    <a:pt x="1498" y="976"/>
                  </a:cubicBezTo>
                  <a:lnTo>
                    <a:pt x="1498" y="976"/>
                  </a:lnTo>
                  <a:cubicBezTo>
                    <a:pt x="1498" y="944"/>
                    <a:pt x="1498" y="944"/>
                    <a:pt x="1498" y="944"/>
                  </a:cubicBezTo>
                  <a:cubicBezTo>
                    <a:pt x="1498" y="934"/>
                    <a:pt x="1498" y="923"/>
                    <a:pt x="1493" y="907"/>
                  </a:cubicBezTo>
                  <a:cubicBezTo>
                    <a:pt x="1487" y="897"/>
                    <a:pt x="1482" y="891"/>
                    <a:pt x="1482" y="876"/>
                  </a:cubicBezTo>
                  <a:cubicBezTo>
                    <a:pt x="1482" y="860"/>
                    <a:pt x="1487" y="855"/>
                    <a:pt x="1487" y="839"/>
                  </a:cubicBezTo>
                  <a:cubicBezTo>
                    <a:pt x="1487" y="823"/>
                    <a:pt x="1482" y="812"/>
                    <a:pt x="1482" y="802"/>
                  </a:cubicBezTo>
                  <a:cubicBezTo>
                    <a:pt x="1482" y="786"/>
                    <a:pt x="1487" y="781"/>
                    <a:pt x="1487" y="770"/>
                  </a:cubicBezTo>
                  <a:cubicBezTo>
                    <a:pt x="1487" y="754"/>
                    <a:pt x="1477" y="749"/>
                    <a:pt x="1477" y="738"/>
                  </a:cubicBezTo>
                  <a:cubicBezTo>
                    <a:pt x="1477" y="728"/>
                    <a:pt x="1482" y="723"/>
                    <a:pt x="1482" y="717"/>
                  </a:cubicBezTo>
                  <a:cubicBezTo>
                    <a:pt x="1493" y="696"/>
                    <a:pt x="1498" y="680"/>
                    <a:pt x="1509" y="659"/>
                  </a:cubicBezTo>
                  <a:cubicBezTo>
                    <a:pt x="1509" y="654"/>
                    <a:pt x="1509" y="654"/>
                    <a:pt x="1509" y="654"/>
                  </a:cubicBezTo>
                  <a:cubicBezTo>
                    <a:pt x="1503" y="654"/>
                    <a:pt x="1498" y="654"/>
                    <a:pt x="1493" y="654"/>
                  </a:cubicBezTo>
                  <a:cubicBezTo>
                    <a:pt x="1482" y="649"/>
                    <a:pt x="1482" y="644"/>
                    <a:pt x="1472" y="638"/>
                  </a:cubicBezTo>
                  <a:cubicBezTo>
                    <a:pt x="1466" y="633"/>
                    <a:pt x="1461" y="633"/>
                    <a:pt x="1451" y="628"/>
                  </a:cubicBezTo>
                  <a:cubicBezTo>
                    <a:pt x="1451" y="622"/>
                    <a:pt x="1445" y="622"/>
                    <a:pt x="1445" y="617"/>
                  </a:cubicBezTo>
                  <a:cubicBezTo>
                    <a:pt x="1435" y="601"/>
                    <a:pt x="1429" y="596"/>
                    <a:pt x="1424" y="580"/>
                  </a:cubicBezTo>
                  <a:cubicBezTo>
                    <a:pt x="1424" y="575"/>
                    <a:pt x="1419" y="570"/>
                    <a:pt x="1419" y="564"/>
                  </a:cubicBezTo>
                  <a:cubicBezTo>
                    <a:pt x="1408" y="554"/>
                    <a:pt x="1408" y="543"/>
                    <a:pt x="1403" y="533"/>
                  </a:cubicBezTo>
                  <a:cubicBezTo>
                    <a:pt x="1398" y="522"/>
                    <a:pt x="1398" y="517"/>
                    <a:pt x="1398" y="512"/>
                  </a:cubicBezTo>
                  <a:cubicBezTo>
                    <a:pt x="1392" y="501"/>
                    <a:pt x="1382" y="496"/>
                    <a:pt x="1377" y="490"/>
                  </a:cubicBezTo>
                  <a:cubicBezTo>
                    <a:pt x="1371" y="485"/>
                    <a:pt x="1371" y="485"/>
                    <a:pt x="1366" y="485"/>
                  </a:cubicBezTo>
                  <a:cubicBezTo>
                    <a:pt x="1324" y="490"/>
                    <a:pt x="1324" y="490"/>
                    <a:pt x="1324" y="490"/>
                  </a:cubicBezTo>
                  <a:cubicBezTo>
                    <a:pt x="1313" y="485"/>
                    <a:pt x="1308" y="480"/>
                    <a:pt x="1303" y="469"/>
                  </a:cubicBezTo>
                  <a:cubicBezTo>
                    <a:pt x="1303" y="469"/>
                    <a:pt x="1298" y="469"/>
                    <a:pt x="1292" y="464"/>
                  </a:cubicBezTo>
                  <a:cubicBezTo>
                    <a:pt x="1287" y="454"/>
                    <a:pt x="1282" y="443"/>
                    <a:pt x="1276" y="433"/>
                  </a:cubicBezTo>
                  <a:cubicBezTo>
                    <a:pt x="1213" y="401"/>
                    <a:pt x="1213" y="401"/>
                    <a:pt x="1213" y="401"/>
                  </a:cubicBezTo>
                  <a:cubicBezTo>
                    <a:pt x="1213" y="396"/>
                    <a:pt x="1213" y="396"/>
                    <a:pt x="1213" y="390"/>
                  </a:cubicBezTo>
                  <a:cubicBezTo>
                    <a:pt x="1218" y="385"/>
                    <a:pt x="1224" y="385"/>
                    <a:pt x="1224" y="385"/>
                  </a:cubicBezTo>
                  <a:cubicBezTo>
                    <a:pt x="1229" y="375"/>
                    <a:pt x="1234" y="369"/>
                    <a:pt x="1240" y="359"/>
                  </a:cubicBezTo>
                  <a:cubicBezTo>
                    <a:pt x="1245" y="343"/>
                    <a:pt x="1245" y="338"/>
                    <a:pt x="1250" y="327"/>
                  </a:cubicBezTo>
                  <a:cubicBezTo>
                    <a:pt x="1255" y="322"/>
                    <a:pt x="1261" y="316"/>
                    <a:pt x="1261" y="311"/>
                  </a:cubicBezTo>
                  <a:cubicBezTo>
                    <a:pt x="1261" y="301"/>
                    <a:pt x="1255" y="301"/>
                    <a:pt x="1250" y="295"/>
                  </a:cubicBezTo>
                  <a:cubicBezTo>
                    <a:pt x="1245" y="290"/>
                    <a:pt x="1245" y="285"/>
                    <a:pt x="1234" y="279"/>
                  </a:cubicBezTo>
                  <a:cubicBezTo>
                    <a:pt x="1229" y="274"/>
                    <a:pt x="1224" y="269"/>
                    <a:pt x="1218" y="264"/>
                  </a:cubicBezTo>
                  <a:cubicBezTo>
                    <a:pt x="1234" y="206"/>
                    <a:pt x="1234" y="206"/>
                    <a:pt x="1234" y="206"/>
                  </a:cubicBezTo>
                  <a:cubicBezTo>
                    <a:pt x="1229" y="195"/>
                    <a:pt x="1218" y="195"/>
                    <a:pt x="1213" y="190"/>
                  </a:cubicBezTo>
                  <a:cubicBezTo>
                    <a:pt x="1208" y="185"/>
                    <a:pt x="1208" y="185"/>
                    <a:pt x="1203" y="179"/>
                  </a:cubicBezTo>
                  <a:cubicBezTo>
                    <a:pt x="1197" y="174"/>
                    <a:pt x="1192" y="174"/>
                    <a:pt x="1192" y="169"/>
                  </a:cubicBezTo>
                  <a:cubicBezTo>
                    <a:pt x="1187" y="158"/>
                    <a:pt x="1192" y="148"/>
                    <a:pt x="1192" y="142"/>
                  </a:cubicBezTo>
                  <a:cubicBezTo>
                    <a:pt x="1187" y="132"/>
                    <a:pt x="1176" y="127"/>
                    <a:pt x="1176" y="116"/>
                  </a:cubicBezTo>
                  <a:cubicBezTo>
                    <a:pt x="1176" y="105"/>
                    <a:pt x="1181" y="100"/>
                    <a:pt x="1187" y="95"/>
                  </a:cubicBezTo>
                  <a:cubicBezTo>
                    <a:pt x="1192" y="84"/>
                    <a:pt x="1192" y="79"/>
                    <a:pt x="1197" y="63"/>
                  </a:cubicBezTo>
                  <a:cubicBezTo>
                    <a:pt x="1197" y="58"/>
                    <a:pt x="1197" y="47"/>
                    <a:pt x="1197" y="37"/>
                  </a:cubicBezTo>
                  <a:cubicBezTo>
                    <a:pt x="1197" y="26"/>
                    <a:pt x="1203" y="21"/>
                    <a:pt x="1208" y="11"/>
                  </a:cubicBezTo>
                  <a:cubicBezTo>
                    <a:pt x="1181" y="21"/>
                    <a:pt x="1171" y="26"/>
                    <a:pt x="1145" y="32"/>
                  </a:cubicBezTo>
                  <a:cubicBezTo>
                    <a:pt x="1134" y="32"/>
                    <a:pt x="1129" y="32"/>
                    <a:pt x="1118" y="37"/>
                  </a:cubicBezTo>
                  <a:cubicBezTo>
                    <a:pt x="1113" y="37"/>
                    <a:pt x="1108" y="37"/>
                    <a:pt x="1108" y="37"/>
                  </a:cubicBezTo>
                  <a:cubicBezTo>
                    <a:pt x="1102" y="37"/>
                    <a:pt x="1102" y="42"/>
                    <a:pt x="1102" y="47"/>
                  </a:cubicBezTo>
                  <a:cubicBezTo>
                    <a:pt x="1097" y="58"/>
                    <a:pt x="1097" y="58"/>
                    <a:pt x="1097" y="58"/>
                  </a:cubicBezTo>
                  <a:cubicBezTo>
                    <a:pt x="1092" y="74"/>
                    <a:pt x="1087" y="84"/>
                    <a:pt x="1076" y="95"/>
                  </a:cubicBezTo>
                  <a:cubicBezTo>
                    <a:pt x="1071" y="100"/>
                    <a:pt x="1060" y="105"/>
                    <a:pt x="1050" y="111"/>
                  </a:cubicBezTo>
                  <a:cubicBezTo>
                    <a:pt x="1034" y="116"/>
                    <a:pt x="1023" y="121"/>
                    <a:pt x="1007" y="132"/>
                  </a:cubicBezTo>
                  <a:cubicBezTo>
                    <a:pt x="1002" y="132"/>
                    <a:pt x="1002" y="132"/>
                    <a:pt x="997" y="137"/>
                  </a:cubicBezTo>
                  <a:cubicBezTo>
                    <a:pt x="992" y="137"/>
                    <a:pt x="992" y="142"/>
                    <a:pt x="986" y="142"/>
                  </a:cubicBezTo>
                  <a:cubicBezTo>
                    <a:pt x="981" y="142"/>
                    <a:pt x="976" y="137"/>
                    <a:pt x="976" y="132"/>
                  </a:cubicBezTo>
                  <a:cubicBezTo>
                    <a:pt x="970" y="132"/>
                    <a:pt x="965" y="127"/>
                    <a:pt x="965" y="121"/>
                  </a:cubicBezTo>
                  <a:cubicBezTo>
                    <a:pt x="965" y="111"/>
                    <a:pt x="970" y="100"/>
                    <a:pt x="976" y="90"/>
                  </a:cubicBezTo>
                  <a:cubicBezTo>
                    <a:pt x="976" y="74"/>
                    <a:pt x="976" y="69"/>
                    <a:pt x="981" y="53"/>
                  </a:cubicBezTo>
                  <a:cubicBezTo>
                    <a:pt x="981" y="47"/>
                    <a:pt x="981" y="42"/>
                    <a:pt x="981" y="37"/>
                  </a:cubicBezTo>
                  <a:cubicBezTo>
                    <a:pt x="981" y="26"/>
                    <a:pt x="981" y="26"/>
                    <a:pt x="981" y="26"/>
                  </a:cubicBezTo>
                  <a:cubicBezTo>
                    <a:pt x="981" y="26"/>
                    <a:pt x="976" y="26"/>
                    <a:pt x="970" y="26"/>
                  </a:cubicBezTo>
                  <a:cubicBezTo>
                    <a:pt x="965" y="26"/>
                    <a:pt x="960" y="26"/>
                    <a:pt x="955" y="26"/>
                  </a:cubicBezTo>
                  <a:cubicBezTo>
                    <a:pt x="939" y="26"/>
                    <a:pt x="928" y="26"/>
                    <a:pt x="913" y="26"/>
                  </a:cubicBezTo>
                  <a:cubicBezTo>
                    <a:pt x="907" y="26"/>
                    <a:pt x="907" y="26"/>
                    <a:pt x="902" y="26"/>
                  </a:cubicBezTo>
                  <a:cubicBezTo>
                    <a:pt x="897" y="26"/>
                    <a:pt x="891" y="26"/>
                    <a:pt x="881" y="21"/>
                  </a:cubicBezTo>
                  <a:cubicBezTo>
                    <a:pt x="876" y="21"/>
                    <a:pt x="870" y="16"/>
                    <a:pt x="865" y="11"/>
                  </a:cubicBezTo>
                  <a:cubicBezTo>
                    <a:pt x="860" y="5"/>
                    <a:pt x="860" y="0"/>
                    <a:pt x="855" y="0"/>
                  </a:cubicBezTo>
                  <a:cubicBezTo>
                    <a:pt x="849" y="0"/>
                    <a:pt x="849" y="5"/>
                    <a:pt x="844" y="11"/>
                  </a:cubicBezTo>
                  <a:cubicBezTo>
                    <a:pt x="844" y="16"/>
                    <a:pt x="839" y="21"/>
                    <a:pt x="833" y="26"/>
                  </a:cubicBezTo>
                  <a:cubicBezTo>
                    <a:pt x="823" y="37"/>
                    <a:pt x="818" y="47"/>
                    <a:pt x="807" y="58"/>
                  </a:cubicBezTo>
                  <a:cubicBezTo>
                    <a:pt x="796" y="63"/>
                    <a:pt x="791" y="69"/>
                    <a:pt x="786" y="74"/>
                  </a:cubicBezTo>
                  <a:cubicBezTo>
                    <a:pt x="781" y="79"/>
                    <a:pt x="775" y="84"/>
                    <a:pt x="770" y="84"/>
                  </a:cubicBezTo>
                  <a:cubicBezTo>
                    <a:pt x="759" y="90"/>
                    <a:pt x="749" y="90"/>
                    <a:pt x="738" y="95"/>
                  </a:cubicBezTo>
                  <a:lnTo>
                    <a:pt x="738" y="95"/>
                  </a:lnTo>
                  <a:cubicBezTo>
                    <a:pt x="728" y="100"/>
                    <a:pt x="712" y="105"/>
                    <a:pt x="702" y="111"/>
                  </a:cubicBezTo>
                  <a:cubicBezTo>
                    <a:pt x="696" y="116"/>
                    <a:pt x="691" y="121"/>
                    <a:pt x="686" y="121"/>
                  </a:cubicBezTo>
                  <a:cubicBezTo>
                    <a:pt x="680" y="127"/>
                    <a:pt x="675" y="132"/>
                    <a:pt x="665" y="137"/>
                  </a:cubicBezTo>
                  <a:cubicBezTo>
                    <a:pt x="659" y="142"/>
                    <a:pt x="659" y="148"/>
                    <a:pt x="654" y="153"/>
                  </a:cubicBezTo>
                  <a:cubicBezTo>
                    <a:pt x="649" y="164"/>
                    <a:pt x="644" y="169"/>
                    <a:pt x="638" y="179"/>
                  </a:cubicBezTo>
                  <a:cubicBezTo>
                    <a:pt x="633" y="190"/>
                    <a:pt x="628" y="195"/>
                    <a:pt x="622" y="206"/>
                  </a:cubicBezTo>
                  <a:cubicBezTo>
                    <a:pt x="617" y="216"/>
                    <a:pt x="607" y="216"/>
                    <a:pt x="591" y="216"/>
                  </a:cubicBezTo>
                  <a:cubicBezTo>
                    <a:pt x="580" y="222"/>
                    <a:pt x="575" y="222"/>
                    <a:pt x="564" y="227"/>
                  </a:cubicBezTo>
                  <a:cubicBezTo>
                    <a:pt x="548" y="232"/>
                    <a:pt x="543" y="248"/>
                    <a:pt x="527" y="248"/>
                  </a:cubicBezTo>
                  <a:cubicBezTo>
                    <a:pt x="522" y="248"/>
                    <a:pt x="517" y="243"/>
                    <a:pt x="506" y="237"/>
                  </a:cubicBezTo>
                  <a:cubicBezTo>
                    <a:pt x="501" y="237"/>
                    <a:pt x="496" y="232"/>
                    <a:pt x="491" y="232"/>
                  </a:cubicBezTo>
                  <a:cubicBezTo>
                    <a:pt x="485" y="227"/>
                    <a:pt x="480" y="222"/>
                    <a:pt x="475" y="222"/>
                  </a:cubicBezTo>
                  <a:cubicBezTo>
                    <a:pt x="454" y="222"/>
                    <a:pt x="443" y="237"/>
                    <a:pt x="417" y="237"/>
                  </a:cubicBezTo>
                  <a:cubicBezTo>
                    <a:pt x="390" y="237"/>
                    <a:pt x="374" y="222"/>
                    <a:pt x="348" y="222"/>
                  </a:cubicBezTo>
                  <a:cubicBezTo>
                    <a:pt x="327" y="227"/>
                    <a:pt x="316" y="232"/>
                    <a:pt x="295" y="232"/>
                  </a:cubicBezTo>
                  <a:cubicBezTo>
                    <a:pt x="280" y="232"/>
                    <a:pt x="274" y="227"/>
                    <a:pt x="264" y="216"/>
                  </a:cubicBezTo>
                  <a:cubicBezTo>
                    <a:pt x="253" y="211"/>
                    <a:pt x="243" y="206"/>
                    <a:pt x="227" y="206"/>
                  </a:cubicBezTo>
                  <a:cubicBezTo>
                    <a:pt x="216" y="206"/>
                    <a:pt x="216" y="195"/>
                    <a:pt x="206" y="195"/>
                  </a:cubicBezTo>
                  <a:cubicBezTo>
                    <a:pt x="195" y="195"/>
                    <a:pt x="190" y="195"/>
                    <a:pt x="185" y="195"/>
                  </a:cubicBezTo>
                  <a:cubicBezTo>
                    <a:pt x="174" y="190"/>
                    <a:pt x="174" y="185"/>
                    <a:pt x="163" y="185"/>
                  </a:cubicBezTo>
                  <a:cubicBezTo>
                    <a:pt x="158" y="185"/>
                    <a:pt x="158" y="190"/>
                    <a:pt x="153" y="190"/>
                  </a:cubicBezTo>
                  <a:cubicBezTo>
                    <a:pt x="148" y="195"/>
                    <a:pt x="148" y="201"/>
                    <a:pt x="142" y="206"/>
                  </a:cubicBezTo>
                  <a:cubicBezTo>
                    <a:pt x="132" y="211"/>
                    <a:pt x="127" y="211"/>
                    <a:pt x="121" y="216"/>
                  </a:cubicBezTo>
                  <a:cubicBezTo>
                    <a:pt x="105" y="232"/>
                    <a:pt x="95" y="243"/>
                    <a:pt x="74" y="253"/>
                  </a:cubicBezTo>
                  <a:cubicBezTo>
                    <a:pt x="63" y="258"/>
                    <a:pt x="58" y="264"/>
                    <a:pt x="48" y="264"/>
                  </a:cubicBezTo>
                  <a:cubicBezTo>
                    <a:pt x="42" y="264"/>
                    <a:pt x="37" y="264"/>
                    <a:pt x="26" y="269"/>
                  </a:cubicBezTo>
                  <a:cubicBezTo>
                    <a:pt x="26" y="269"/>
                    <a:pt x="26" y="274"/>
                    <a:pt x="21" y="279"/>
                  </a:cubicBezTo>
                  <a:cubicBezTo>
                    <a:pt x="11" y="290"/>
                    <a:pt x="5" y="301"/>
                    <a:pt x="0" y="316"/>
                  </a:cubicBezTo>
                  <a:cubicBezTo>
                    <a:pt x="5" y="316"/>
                    <a:pt x="11" y="316"/>
                    <a:pt x="16" y="316"/>
                  </a:cubicBezTo>
                  <a:cubicBezTo>
                    <a:pt x="16" y="322"/>
                    <a:pt x="16" y="322"/>
                    <a:pt x="16" y="322"/>
                  </a:cubicBezTo>
                  <a:cubicBezTo>
                    <a:pt x="21" y="332"/>
                    <a:pt x="21" y="338"/>
                    <a:pt x="21" y="348"/>
                  </a:cubicBezTo>
                  <a:cubicBezTo>
                    <a:pt x="21" y="353"/>
                    <a:pt x="16" y="364"/>
                    <a:pt x="16" y="369"/>
                  </a:cubicBezTo>
                  <a:cubicBezTo>
                    <a:pt x="16" y="380"/>
                    <a:pt x="16" y="385"/>
                    <a:pt x="21" y="396"/>
                  </a:cubicBezTo>
                  <a:cubicBezTo>
                    <a:pt x="21" y="401"/>
                    <a:pt x="21" y="411"/>
                    <a:pt x="21" y="417"/>
                  </a:cubicBezTo>
                  <a:cubicBezTo>
                    <a:pt x="26" y="427"/>
                    <a:pt x="26" y="433"/>
                    <a:pt x="26" y="443"/>
                  </a:cubicBezTo>
                  <a:cubicBezTo>
                    <a:pt x="26" y="448"/>
                    <a:pt x="26" y="454"/>
                    <a:pt x="21" y="459"/>
                  </a:cubicBezTo>
                  <a:cubicBezTo>
                    <a:pt x="21" y="464"/>
                    <a:pt x="16" y="469"/>
                    <a:pt x="16" y="475"/>
                  </a:cubicBezTo>
                  <a:cubicBezTo>
                    <a:pt x="5" y="490"/>
                    <a:pt x="0" y="501"/>
                    <a:pt x="0" y="517"/>
                  </a:cubicBezTo>
                  <a:cubicBezTo>
                    <a:pt x="0" y="527"/>
                    <a:pt x="5" y="527"/>
                    <a:pt x="5" y="538"/>
                  </a:cubicBezTo>
                  <a:cubicBezTo>
                    <a:pt x="5" y="538"/>
                    <a:pt x="11" y="543"/>
                    <a:pt x="11" y="549"/>
                  </a:cubicBezTo>
                  <a:cubicBezTo>
                    <a:pt x="0" y="596"/>
                    <a:pt x="0" y="596"/>
                    <a:pt x="0" y="596"/>
                  </a:cubicBezTo>
                  <a:cubicBezTo>
                    <a:pt x="0" y="601"/>
                    <a:pt x="5" y="607"/>
                    <a:pt x="5" y="612"/>
                  </a:cubicBezTo>
                  <a:cubicBezTo>
                    <a:pt x="5" y="622"/>
                    <a:pt x="0" y="628"/>
                    <a:pt x="0" y="633"/>
                  </a:cubicBezTo>
                  <a:cubicBezTo>
                    <a:pt x="0" y="638"/>
                    <a:pt x="0" y="638"/>
                    <a:pt x="0" y="644"/>
                  </a:cubicBezTo>
                  <a:cubicBezTo>
                    <a:pt x="5" y="649"/>
                    <a:pt x="11" y="644"/>
                    <a:pt x="16" y="644"/>
                  </a:cubicBezTo>
                  <a:cubicBezTo>
                    <a:pt x="53" y="644"/>
                    <a:pt x="53" y="644"/>
                    <a:pt x="53" y="644"/>
                  </a:cubicBezTo>
                  <a:cubicBezTo>
                    <a:pt x="53" y="649"/>
                    <a:pt x="58" y="649"/>
                    <a:pt x="58" y="649"/>
                  </a:cubicBezTo>
                  <a:cubicBezTo>
                    <a:pt x="58" y="654"/>
                    <a:pt x="53" y="659"/>
                    <a:pt x="48" y="665"/>
                  </a:cubicBezTo>
                  <a:cubicBezTo>
                    <a:pt x="48" y="675"/>
                    <a:pt x="48" y="686"/>
                    <a:pt x="48" y="696"/>
                  </a:cubicBezTo>
                  <a:cubicBezTo>
                    <a:pt x="48" y="707"/>
                    <a:pt x="53" y="717"/>
                    <a:pt x="63" y="723"/>
                  </a:cubicBezTo>
                  <a:cubicBezTo>
                    <a:pt x="69" y="733"/>
                    <a:pt x="79" y="738"/>
                    <a:pt x="90" y="744"/>
                  </a:cubicBezTo>
                  <a:cubicBezTo>
                    <a:pt x="95" y="749"/>
                    <a:pt x="100" y="754"/>
                    <a:pt x="105" y="754"/>
                  </a:cubicBezTo>
                  <a:cubicBezTo>
                    <a:pt x="116" y="765"/>
                    <a:pt x="127" y="775"/>
                    <a:pt x="142" y="786"/>
                  </a:cubicBezTo>
                  <a:cubicBezTo>
                    <a:pt x="153" y="802"/>
                    <a:pt x="163" y="802"/>
                    <a:pt x="174" y="823"/>
                  </a:cubicBezTo>
                  <a:cubicBezTo>
                    <a:pt x="179" y="823"/>
                    <a:pt x="179" y="828"/>
                    <a:pt x="179" y="828"/>
                  </a:cubicBezTo>
                  <a:cubicBezTo>
                    <a:pt x="185" y="839"/>
                    <a:pt x="190" y="839"/>
                    <a:pt x="200" y="844"/>
                  </a:cubicBezTo>
                  <a:cubicBezTo>
                    <a:pt x="206" y="849"/>
                    <a:pt x="211" y="855"/>
                    <a:pt x="222" y="855"/>
                  </a:cubicBezTo>
                  <a:cubicBezTo>
                    <a:pt x="243" y="855"/>
                    <a:pt x="253" y="860"/>
                    <a:pt x="274" y="876"/>
                  </a:cubicBezTo>
                  <a:cubicBezTo>
                    <a:pt x="280" y="876"/>
                    <a:pt x="285" y="881"/>
                    <a:pt x="290" y="886"/>
                  </a:cubicBezTo>
                  <a:cubicBezTo>
                    <a:pt x="301" y="897"/>
                    <a:pt x="306" y="907"/>
                    <a:pt x="316" y="907"/>
                  </a:cubicBezTo>
                  <a:cubicBezTo>
                    <a:pt x="322" y="907"/>
                    <a:pt x="322" y="902"/>
                    <a:pt x="327" y="897"/>
                  </a:cubicBezTo>
                  <a:cubicBezTo>
                    <a:pt x="338" y="897"/>
                    <a:pt x="343" y="891"/>
                    <a:pt x="353" y="886"/>
                  </a:cubicBezTo>
                  <a:cubicBezTo>
                    <a:pt x="364" y="881"/>
                    <a:pt x="374" y="886"/>
                    <a:pt x="385" y="886"/>
                  </a:cubicBezTo>
                  <a:cubicBezTo>
                    <a:pt x="396" y="886"/>
                    <a:pt x="406" y="881"/>
                    <a:pt x="411" y="891"/>
                  </a:cubicBezTo>
                  <a:cubicBezTo>
                    <a:pt x="417" y="897"/>
                    <a:pt x="422" y="907"/>
                    <a:pt x="433" y="907"/>
                  </a:cubicBezTo>
                  <a:cubicBezTo>
                    <a:pt x="438" y="907"/>
                    <a:pt x="443" y="902"/>
                    <a:pt x="448" y="897"/>
                  </a:cubicBezTo>
                  <a:cubicBezTo>
                    <a:pt x="464" y="891"/>
                    <a:pt x="475" y="891"/>
                    <a:pt x="491" y="886"/>
                  </a:cubicBezTo>
                  <a:cubicBezTo>
                    <a:pt x="506" y="881"/>
                    <a:pt x="512" y="870"/>
                    <a:pt x="527" y="870"/>
                  </a:cubicBezTo>
                  <a:cubicBezTo>
                    <a:pt x="533" y="870"/>
                    <a:pt x="538" y="876"/>
                    <a:pt x="538" y="881"/>
                  </a:cubicBezTo>
                  <a:cubicBezTo>
                    <a:pt x="548" y="891"/>
                    <a:pt x="548" y="897"/>
                    <a:pt x="559" y="907"/>
                  </a:cubicBezTo>
                  <a:cubicBezTo>
                    <a:pt x="570" y="918"/>
                    <a:pt x="570" y="928"/>
                    <a:pt x="570" y="944"/>
                  </a:cubicBezTo>
                  <a:cubicBezTo>
                    <a:pt x="570" y="965"/>
                    <a:pt x="570" y="976"/>
                    <a:pt x="575" y="992"/>
                  </a:cubicBezTo>
                  <a:cubicBezTo>
                    <a:pt x="580" y="1002"/>
                    <a:pt x="591" y="1013"/>
                    <a:pt x="596" y="10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6" name="Freeform 88"/>
            <p:cNvSpPr>
              <a:spLocks noChangeArrowheads="1"/>
            </p:cNvSpPr>
            <p:nvPr/>
          </p:nvSpPr>
          <p:spPr bwMode="auto">
            <a:xfrm>
              <a:off x="6878106" y="8089901"/>
              <a:ext cx="1082604" cy="877887"/>
            </a:xfrm>
            <a:custGeom>
              <a:avLst/>
              <a:gdLst>
                <a:gd name="T0" fmla="*/ 2547 w 3007"/>
                <a:gd name="T1" fmla="*/ 333 h 2438"/>
                <a:gd name="T2" fmla="*/ 2853 w 3007"/>
                <a:gd name="T3" fmla="*/ 180 h 2438"/>
                <a:gd name="T4" fmla="*/ 2943 w 3007"/>
                <a:gd name="T5" fmla="*/ 190 h 2438"/>
                <a:gd name="T6" fmla="*/ 2637 w 3007"/>
                <a:gd name="T7" fmla="*/ 164 h 2438"/>
                <a:gd name="T8" fmla="*/ 2516 w 3007"/>
                <a:gd name="T9" fmla="*/ 153 h 2438"/>
                <a:gd name="T10" fmla="*/ 2400 w 3007"/>
                <a:gd name="T11" fmla="*/ 132 h 2438"/>
                <a:gd name="T12" fmla="*/ 2136 w 3007"/>
                <a:gd name="T13" fmla="*/ 317 h 2438"/>
                <a:gd name="T14" fmla="*/ 2352 w 3007"/>
                <a:gd name="T15" fmla="*/ 285 h 2438"/>
                <a:gd name="T16" fmla="*/ 2373 w 3007"/>
                <a:gd name="T17" fmla="*/ 232 h 2438"/>
                <a:gd name="T18" fmla="*/ 2299 w 3007"/>
                <a:gd name="T19" fmla="*/ 227 h 2438"/>
                <a:gd name="T20" fmla="*/ 2099 w 3007"/>
                <a:gd name="T21" fmla="*/ 169 h 2438"/>
                <a:gd name="T22" fmla="*/ 2215 w 3007"/>
                <a:gd name="T23" fmla="*/ 27 h 2438"/>
                <a:gd name="T24" fmla="*/ 2294 w 3007"/>
                <a:gd name="T25" fmla="*/ 48 h 2438"/>
                <a:gd name="T26" fmla="*/ 2057 w 3007"/>
                <a:gd name="T27" fmla="*/ 74 h 2438"/>
                <a:gd name="T28" fmla="*/ 1693 w 3007"/>
                <a:gd name="T29" fmla="*/ 185 h 2438"/>
                <a:gd name="T30" fmla="*/ 965 w 3007"/>
                <a:gd name="T31" fmla="*/ 2258 h 2438"/>
                <a:gd name="T32" fmla="*/ 944 w 3007"/>
                <a:gd name="T33" fmla="*/ 2147 h 2438"/>
                <a:gd name="T34" fmla="*/ 1076 w 3007"/>
                <a:gd name="T35" fmla="*/ 2369 h 2438"/>
                <a:gd name="T36" fmla="*/ 1324 w 3007"/>
                <a:gd name="T37" fmla="*/ 2363 h 2438"/>
                <a:gd name="T38" fmla="*/ 1434 w 3007"/>
                <a:gd name="T39" fmla="*/ 2363 h 2438"/>
                <a:gd name="T40" fmla="*/ 1609 w 3007"/>
                <a:gd name="T41" fmla="*/ 2384 h 2438"/>
                <a:gd name="T42" fmla="*/ 1002 w 3007"/>
                <a:gd name="T43" fmla="*/ 1140 h 2438"/>
                <a:gd name="T44" fmla="*/ 891 w 3007"/>
                <a:gd name="T45" fmla="*/ 992 h 2438"/>
                <a:gd name="T46" fmla="*/ 817 w 3007"/>
                <a:gd name="T47" fmla="*/ 813 h 2438"/>
                <a:gd name="T48" fmla="*/ 801 w 3007"/>
                <a:gd name="T49" fmla="*/ 580 h 2438"/>
                <a:gd name="T50" fmla="*/ 817 w 3007"/>
                <a:gd name="T51" fmla="*/ 454 h 2438"/>
                <a:gd name="T52" fmla="*/ 854 w 3007"/>
                <a:gd name="T53" fmla="*/ 343 h 2438"/>
                <a:gd name="T54" fmla="*/ 1118 w 3007"/>
                <a:gd name="T55" fmla="*/ 343 h 2438"/>
                <a:gd name="T56" fmla="*/ 1603 w 3007"/>
                <a:gd name="T57" fmla="*/ 322 h 2438"/>
                <a:gd name="T58" fmla="*/ 2104 w 3007"/>
                <a:gd name="T59" fmla="*/ 359 h 2438"/>
                <a:gd name="T60" fmla="*/ 2489 w 3007"/>
                <a:gd name="T61" fmla="*/ 359 h 2438"/>
                <a:gd name="T62" fmla="*/ 2748 w 3007"/>
                <a:gd name="T63" fmla="*/ 296 h 2438"/>
                <a:gd name="T64" fmla="*/ 2769 w 3007"/>
                <a:gd name="T65" fmla="*/ 406 h 2438"/>
                <a:gd name="T66" fmla="*/ 2685 w 3007"/>
                <a:gd name="T67" fmla="*/ 602 h 2438"/>
                <a:gd name="T68" fmla="*/ 2542 w 3007"/>
                <a:gd name="T69" fmla="*/ 623 h 2438"/>
                <a:gd name="T70" fmla="*/ 2526 w 3007"/>
                <a:gd name="T71" fmla="*/ 776 h 2438"/>
                <a:gd name="T72" fmla="*/ 2716 w 3007"/>
                <a:gd name="T73" fmla="*/ 902 h 2438"/>
                <a:gd name="T74" fmla="*/ 2816 w 3007"/>
                <a:gd name="T75" fmla="*/ 939 h 2438"/>
                <a:gd name="T76" fmla="*/ 2838 w 3007"/>
                <a:gd name="T77" fmla="*/ 1108 h 2438"/>
                <a:gd name="T78" fmla="*/ 2869 w 3007"/>
                <a:gd name="T79" fmla="*/ 1330 h 2438"/>
                <a:gd name="T80" fmla="*/ 2832 w 3007"/>
                <a:gd name="T81" fmla="*/ 1519 h 2438"/>
                <a:gd name="T82" fmla="*/ 2542 w 3007"/>
                <a:gd name="T83" fmla="*/ 1562 h 2438"/>
                <a:gd name="T84" fmla="*/ 2315 w 3007"/>
                <a:gd name="T85" fmla="*/ 1556 h 2438"/>
                <a:gd name="T86" fmla="*/ 2210 w 3007"/>
                <a:gd name="T87" fmla="*/ 1709 h 2438"/>
                <a:gd name="T88" fmla="*/ 2194 w 3007"/>
                <a:gd name="T89" fmla="*/ 1936 h 2438"/>
                <a:gd name="T90" fmla="*/ 2257 w 3007"/>
                <a:gd name="T91" fmla="*/ 2063 h 2438"/>
                <a:gd name="T92" fmla="*/ 2484 w 3007"/>
                <a:gd name="T93" fmla="*/ 2226 h 2438"/>
                <a:gd name="T94" fmla="*/ 2721 w 3007"/>
                <a:gd name="T95" fmla="*/ 2210 h 2438"/>
                <a:gd name="T96" fmla="*/ 2695 w 3007"/>
                <a:gd name="T97" fmla="*/ 2369 h 2438"/>
                <a:gd name="T98" fmla="*/ 2025 w 3007"/>
                <a:gd name="T99" fmla="*/ 2363 h 2438"/>
                <a:gd name="T100" fmla="*/ 1677 w 3007"/>
                <a:gd name="T101" fmla="*/ 1947 h 2438"/>
                <a:gd name="T102" fmla="*/ 1587 w 3007"/>
                <a:gd name="T103" fmla="*/ 2200 h 2438"/>
                <a:gd name="T104" fmla="*/ 1492 w 3007"/>
                <a:gd name="T105" fmla="*/ 2258 h 2438"/>
                <a:gd name="T106" fmla="*/ 1129 w 3007"/>
                <a:gd name="T107" fmla="*/ 2084 h 2438"/>
                <a:gd name="T108" fmla="*/ 865 w 3007"/>
                <a:gd name="T109" fmla="*/ 2142 h 2438"/>
                <a:gd name="T110" fmla="*/ 712 w 3007"/>
                <a:gd name="T111" fmla="*/ 2142 h 2438"/>
                <a:gd name="T112" fmla="*/ 459 w 3007"/>
                <a:gd name="T113" fmla="*/ 1952 h 2438"/>
                <a:gd name="T114" fmla="*/ 58 w 3007"/>
                <a:gd name="T115" fmla="*/ 1751 h 2438"/>
                <a:gd name="T116" fmla="*/ 295 w 3007"/>
                <a:gd name="T117" fmla="*/ 1646 h 2438"/>
                <a:gd name="T118" fmla="*/ 791 w 3007"/>
                <a:gd name="T119" fmla="*/ 1598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7" h="2438">
                  <a:moveTo>
                    <a:pt x="2547" y="333"/>
                  </a:moveTo>
                  <a:lnTo>
                    <a:pt x="2547" y="333"/>
                  </a:lnTo>
                  <a:cubicBezTo>
                    <a:pt x="2542" y="333"/>
                    <a:pt x="2542" y="333"/>
                    <a:pt x="2542" y="333"/>
                  </a:cubicBezTo>
                  <a:cubicBezTo>
                    <a:pt x="2553" y="333"/>
                    <a:pt x="2563" y="322"/>
                    <a:pt x="2574" y="327"/>
                  </a:cubicBezTo>
                  <a:cubicBezTo>
                    <a:pt x="2574" y="317"/>
                    <a:pt x="2584" y="311"/>
                    <a:pt x="2590" y="306"/>
                  </a:cubicBezTo>
                  <a:cubicBezTo>
                    <a:pt x="2590" y="296"/>
                    <a:pt x="2590" y="296"/>
                    <a:pt x="2590" y="296"/>
                  </a:cubicBezTo>
                  <a:cubicBezTo>
                    <a:pt x="2584" y="296"/>
                    <a:pt x="2584" y="296"/>
                    <a:pt x="2579" y="296"/>
                  </a:cubicBezTo>
                  <a:cubicBezTo>
                    <a:pt x="2574" y="296"/>
                    <a:pt x="2574" y="301"/>
                    <a:pt x="2568" y="306"/>
                  </a:cubicBezTo>
                  <a:cubicBezTo>
                    <a:pt x="2563" y="317"/>
                    <a:pt x="2553" y="322"/>
                    <a:pt x="2547" y="333"/>
                  </a:cubicBezTo>
                  <a:close/>
                  <a:moveTo>
                    <a:pt x="2758" y="106"/>
                  </a:moveTo>
                  <a:lnTo>
                    <a:pt x="2758" y="106"/>
                  </a:lnTo>
                  <a:cubicBezTo>
                    <a:pt x="2758" y="111"/>
                    <a:pt x="2758" y="111"/>
                    <a:pt x="2758" y="111"/>
                  </a:cubicBezTo>
                  <a:cubicBezTo>
                    <a:pt x="2758" y="127"/>
                    <a:pt x="2764" y="137"/>
                    <a:pt x="2764" y="159"/>
                  </a:cubicBezTo>
                  <a:cubicBezTo>
                    <a:pt x="2785" y="159"/>
                    <a:pt x="2785" y="180"/>
                    <a:pt x="2801" y="196"/>
                  </a:cubicBezTo>
                  <a:cubicBezTo>
                    <a:pt x="2806" y="190"/>
                    <a:pt x="2806" y="185"/>
                    <a:pt x="2811" y="185"/>
                  </a:cubicBezTo>
                  <a:cubicBezTo>
                    <a:pt x="2822" y="185"/>
                    <a:pt x="2822" y="196"/>
                    <a:pt x="2822" y="201"/>
                  </a:cubicBezTo>
                  <a:lnTo>
                    <a:pt x="2827" y="206"/>
                  </a:lnTo>
                  <a:cubicBezTo>
                    <a:pt x="2832" y="190"/>
                    <a:pt x="2838" y="180"/>
                    <a:pt x="2853" y="180"/>
                  </a:cubicBezTo>
                  <a:cubicBezTo>
                    <a:pt x="2864" y="180"/>
                    <a:pt x="2874" y="185"/>
                    <a:pt x="2874" y="196"/>
                  </a:cubicBezTo>
                  <a:cubicBezTo>
                    <a:pt x="2885" y="190"/>
                    <a:pt x="2885" y="180"/>
                    <a:pt x="2896" y="180"/>
                  </a:cubicBezTo>
                  <a:cubicBezTo>
                    <a:pt x="2917" y="180"/>
                    <a:pt x="2927" y="211"/>
                    <a:pt x="2948" y="211"/>
                  </a:cubicBezTo>
                  <a:cubicBezTo>
                    <a:pt x="2959" y="211"/>
                    <a:pt x="2964" y="201"/>
                    <a:pt x="2969" y="201"/>
                  </a:cubicBezTo>
                  <a:cubicBezTo>
                    <a:pt x="2985" y="196"/>
                    <a:pt x="2996" y="201"/>
                    <a:pt x="3006" y="190"/>
                  </a:cubicBezTo>
                  <a:cubicBezTo>
                    <a:pt x="3001" y="180"/>
                    <a:pt x="2996" y="174"/>
                    <a:pt x="2996" y="164"/>
                  </a:cubicBezTo>
                  <a:cubicBezTo>
                    <a:pt x="2996" y="164"/>
                    <a:pt x="2996" y="164"/>
                    <a:pt x="2990" y="164"/>
                  </a:cubicBezTo>
                  <a:cubicBezTo>
                    <a:pt x="2985" y="174"/>
                    <a:pt x="2980" y="190"/>
                    <a:pt x="2964" y="190"/>
                  </a:cubicBezTo>
                  <a:cubicBezTo>
                    <a:pt x="2953" y="190"/>
                    <a:pt x="2953" y="190"/>
                    <a:pt x="2943" y="190"/>
                  </a:cubicBezTo>
                  <a:cubicBezTo>
                    <a:pt x="2901" y="190"/>
                    <a:pt x="2880" y="148"/>
                    <a:pt x="2838" y="148"/>
                  </a:cubicBezTo>
                  <a:cubicBezTo>
                    <a:pt x="2822" y="148"/>
                    <a:pt x="2822" y="159"/>
                    <a:pt x="2811" y="169"/>
                  </a:cubicBezTo>
                  <a:cubicBezTo>
                    <a:pt x="2790" y="148"/>
                    <a:pt x="2790" y="116"/>
                    <a:pt x="2758" y="106"/>
                  </a:cubicBezTo>
                  <a:close/>
                  <a:moveTo>
                    <a:pt x="2632" y="132"/>
                  </a:moveTo>
                  <a:lnTo>
                    <a:pt x="2632" y="132"/>
                  </a:lnTo>
                  <a:cubicBezTo>
                    <a:pt x="2600" y="143"/>
                    <a:pt x="2595" y="169"/>
                    <a:pt x="2568" y="196"/>
                  </a:cubicBezTo>
                  <a:cubicBezTo>
                    <a:pt x="2579" y="196"/>
                    <a:pt x="2590" y="196"/>
                    <a:pt x="2600" y="196"/>
                  </a:cubicBezTo>
                  <a:cubicBezTo>
                    <a:pt x="2600" y="180"/>
                    <a:pt x="2595" y="153"/>
                    <a:pt x="2611" y="153"/>
                  </a:cubicBezTo>
                  <a:cubicBezTo>
                    <a:pt x="2621" y="153"/>
                    <a:pt x="2627" y="164"/>
                    <a:pt x="2637" y="164"/>
                  </a:cubicBezTo>
                  <a:cubicBezTo>
                    <a:pt x="2642" y="164"/>
                    <a:pt x="2642" y="164"/>
                    <a:pt x="2642" y="164"/>
                  </a:cubicBezTo>
                  <a:cubicBezTo>
                    <a:pt x="2637" y="148"/>
                    <a:pt x="2637" y="148"/>
                    <a:pt x="2637" y="148"/>
                  </a:cubicBezTo>
                  <a:cubicBezTo>
                    <a:pt x="2632" y="132"/>
                    <a:pt x="2632" y="132"/>
                    <a:pt x="2632" y="132"/>
                  </a:cubicBezTo>
                  <a:close/>
                  <a:moveTo>
                    <a:pt x="2505" y="143"/>
                  </a:moveTo>
                  <a:lnTo>
                    <a:pt x="2505" y="143"/>
                  </a:lnTo>
                  <a:cubicBezTo>
                    <a:pt x="2500" y="137"/>
                    <a:pt x="2500" y="137"/>
                    <a:pt x="2495" y="137"/>
                  </a:cubicBezTo>
                  <a:cubicBezTo>
                    <a:pt x="2495" y="137"/>
                    <a:pt x="2489" y="137"/>
                    <a:pt x="2489" y="143"/>
                  </a:cubicBezTo>
                  <a:cubicBezTo>
                    <a:pt x="2489" y="148"/>
                    <a:pt x="2495" y="159"/>
                    <a:pt x="2505" y="159"/>
                  </a:cubicBezTo>
                  <a:cubicBezTo>
                    <a:pt x="2510" y="159"/>
                    <a:pt x="2510" y="159"/>
                    <a:pt x="2516" y="153"/>
                  </a:cubicBezTo>
                  <a:cubicBezTo>
                    <a:pt x="2516" y="148"/>
                    <a:pt x="2510" y="143"/>
                    <a:pt x="2505" y="143"/>
                  </a:cubicBezTo>
                  <a:close/>
                  <a:moveTo>
                    <a:pt x="2357" y="95"/>
                  </a:moveTo>
                  <a:lnTo>
                    <a:pt x="2357" y="95"/>
                  </a:lnTo>
                  <a:cubicBezTo>
                    <a:pt x="2357" y="106"/>
                    <a:pt x="2347" y="111"/>
                    <a:pt x="2347" y="116"/>
                  </a:cubicBezTo>
                  <a:cubicBezTo>
                    <a:pt x="2347" y="127"/>
                    <a:pt x="2357" y="127"/>
                    <a:pt x="2368" y="132"/>
                  </a:cubicBezTo>
                  <a:cubicBezTo>
                    <a:pt x="2379" y="137"/>
                    <a:pt x="2389" y="143"/>
                    <a:pt x="2400" y="148"/>
                  </a:cubicBezTo>
                  <a:cubicBezTo>
                    <a:pt x="2410" y="148"/>
                    <a:pt x="2410" y="148"/>
                    <a:pt x="2410" y="148"/>
                  </a:cubicBezTo>
                  <a:cubicBezTo>
                    <a:pt x="2410" y="132"/>
                    <a:pt x="2410" y="132"/>
                    <a:pt x="2410" y="132"/>
                  </a:cubicBezTo>
                  <a:cubicBezTo>
                    <a:pt x="2405" y="132"/>
                    <a:pt x="2405" y="132"/>
                    <a:pt x="2400" y="132"/>
                  </a:cubicBezTo>
                  <a:cubicBezTo>
                    <a:pt x="2394" y="132"/>
                    <a:pt x="2394" y="122"/>
                    <a:pt x="2389" y="116"/>
                  </a:cubicBezTo>
                  <a:cubicBezTo>
                    <a:pt x="2384" y="106"/>
                    <a:pt x="2373" y="95"/>
                    <a:pt x="2357" y="95"/>
                  </a:cubicBezTo>
                  <a:close/>
                  <a:moveTo>
                    <a:pt x="2299" y="227"/>
                  </a:moveTo>
                  <a:lnTo>
                    <a:pt x="2299" y="227"/>
                  </a:lnTo>
                  <a:cubicBezTo>
                    <a:pt x="2273" y="243"/>
                    <a:pt x="2257" y="248"/>
                    <a:pt x="2231" y="259"/>
                  </a:cubicBezTo>
                  <a:cubicBezTo>
                    <a:pt x="2215" y="269"/>
                    <a:pt x="2210" y="275"/>
                    <a:pt x="2199" y="285"/>
                  </a:cubicBezTo>
                  <a:cubicBezTo>
                    <a:pt x="2194" y="290"/>
                    <a:pt x="2194" y="296"/>
                    <a:pt x="2183" y="296"/>
                  </a:cubicBezTo>
                  <a:lnTo>
                    <a:pt x="2178" y="296"/>
                  </a:lnTo>
                  <a:cubicBezTo>
                    <a:pt x="2157" y="296"/>
                    <a:pt x="2152" y="311"/>
                    <a:pt x="2136" y="317"/>
                  </a:cubicBezTo>
                  <a:cubicBezTo>
                    <a:pt x="2125" y="322"/>
                    <a:pt x="2104" y="317"/>
                    <a:pt x="2104" y="333"/>
                  </a:cubicBezTo>
                  <a:cubicBezTo>
                    <a:pt x="2104" y="343"/>
                    <a:pt x="2110" y="343"/>
                    <a:pt x="2115" y="354"/>
                  </a:cubicBezTo>
                  <a:cubicBezTo>
                    <a:pt x="2131" y="327"/>
                    <a:pt x="2147" y="322"/>
                    <a:pt x="2173" y="311"/>
                  </a:cubicBezTo>
                  <a:cubicBezTo>
                    <a:pt x="2199" y="301"/>
                    <a:pt x="2215" y="285"/>
                    <a:pt x="2247" y="285"/>
                  </a:cubicBezTo>
                  <a:cubicBezTo>
                    <a:pt x="2257" y="285"/>
                    <a:pt x="2263" y="290"/>
                    <a:pt x="2273" y="290"/>
                  </a:cubicBezTo>
                  <a:cubicBezTo>
                    <a:pt x="2273" y="285"/>
                    <a:pt x="2273" y="280"/>
                    <a:pt x="2273" y="275"/>
                  </a:cubicBezTo>
                  <a:cubicBezTo>
                    <a:pt x="2289" y="275"/>
                    <a:pt x="2299" y="264"/>
                    <a:pt x="2321" y="264"/>
                  </a:cubicBezTo>
                  <a:cubicBezTo>
                    <a:pt x="2331" y="264"/>
                    <a:pt x="2326" y="280"/>
                    <a:pt x="2336" y="285"/>
                  </a:cubicBezTo>
                  <a:cubicBezTo>
                    <a:pt x="2342" y="290"/>
                    <a:pt x="2347" y="285"/>
                    <a:pt x="2352" y="285"/>
                  </a:cubicBezTo>
                  <a:cubicBezTo>
                    <a:pt x="2363" y="285"/>
                    <a:pt x="2368" y="285"/>
                    <a:pt x="2379" y="285"/>
                  </a:cubicBezTo>
                  <a:cubicBezTo>
                    <a:pt x="2379" y="285"/>
                    <a:pt x="2379" y="285"/>
                    <a:pt x="2379" y="280"/>
                  </a:cubicBezTo>
                  <a:cubicBezTo>
                    <a:pt x="2379" y="280"/>
                    <a:pt x="2379" y="275"/>
                    <a:pt x="2379" y="269"/>
                  </a:cubicBezTo>
                  <a:cubicBezTo>
                    <a:pt x="2384" y="275"/>
                    <a:pt x="2384" y="275"/>
                    <a:pt x="2389" y="275"/>
                  </a:cubicBezTo>
                  <a:cubicBezTo>
                    <a:pt x="2405" y="275"/>
                    <a:pt x="2416" y="264"/>
                    <a:pt x="2416" y="254"/>
                  </a:cubicBezTo>
                  <a:cubicBezTo>
                    <a:pt x="2416" y="243"/>
                    <a:pt x="2394" y="243"/>
                    <a:pt x="2384" y="232"/>
                  </a:cubicBezTo>
                  <a:cubicBezTo>
                    <a:pt x="2379" y="227"/>
                    <a:pt x="2379" y="217"/>
                    <a:pt x="2373" y="211"/>
                  </a:cubicBezTo>
                  <a:cubicBezTo>
                    <a:pt x="2368" y="217"/>
                    <a:pt x="2368" y="217"/>
                    <a:pt x="2368" y="217"/>
                  </a:cubicBezTo>
                  <a:cubicBezTo>
                    <a:pt x="2373" y="232"/>
                    <a:pt x="2373" y="232"/>
                    <a:pt x="2373" y="232"/>
                  </a:cubicBezTo>
                  <a:cubicBezTo>
                    <a:pt x="2357" y="227"/>
                    <a:pt x="2352" y="217"/>
                    <a:pt x="2342" y="206"/>
                  </a:cubicBezTo>
                  <a:cubicBezTo>
                    <a:pt x="2352" y="201"/>
                    <a:pt x="2357" y="196"/>
                    <a:pt x="2363" y="185"/>
                  </a:cubicBezTo>
                  <a:cubicBezTo>
                    <a:pt x="2363" y="174"/>
                    <a:pt x="2363" y="174"/>
                    <a:pt x="2363" y="174"/>
                  </a:cubicBezTo>
                  <a:cubicBezTo>
                    <a:pt x="2363" y="174"/>
                    <a:pt x="2357" y="174"/>
                    <a:pt x="2357" y="169"/>
                  </a:cubicBezTo>
                  <a:cubicBezTo>
                    <a:pt x="2347" y="185"/>
                    <a:pt x="2331" y="190"/>
                    <a:pt x="2331" y="211"/>
                  </a:cubicBezTo>
                  <a:cubicBezTo>
                    <a:pt x="2331" y="227"/>
                    <a:pt x="2352" y="222"/>
                    <a:pt x="2363" y="232"/>
                  </a:cubicBezTo>
                  <a:cubicBezTo>
                    <a:pt x="2368" y="243"/>
                    <a:pt x="2363" y="248"/>
                    <a:pt x="2368" y="259"/>
                  </a:cubicBezTo>
                  <a:cubicBezTo>
                    <a:pt x="2347" y="259"/>
                    <a:pt x="2347" y="259"/>
                    <a:pt x="2347" y="259"/>
                  </a:cubicBezTo>
                  <a:cubicBezTo>
                    <a:pt x="2326" y="259"/>
                    <a:pt x="2315" y="243"/>
                    <a:pt x="2299" y="227"/>
                  </a:cubicBezTo>
                  <a:close/>
                  <a:moveTo>
                    <a:pt x="2305" y="190"/>
                  </a:moveTo>
                  <a:lnTo>
                    <a:pt x="2305" y="190"/>
                  </a:lnTo>
                  <a:cubicBezTo>
                    <a:pt x="2310" y="196"/>
                    <a:pt x="2310" y="196"/>
                    <a:pt x="2310" y="201"/>
                  </a:cubicBezTo>
                  <a:cubicBezTo>
                    <a:pt x="2310" y="206"/>
                    <a:pt x="2310" y="206"/>
                    <a:pt x="2310" y="206"/>
                  </a:cubicBezTo>
                  <a:cubicBezTo>
                    <a:pt x="2305" y="206"/>
                    <a:pt x="2299" y="211"/>
                    <a:pt x="2289" y="217"/>
                  </a:cubicBezTo>
                  <a:cubicBezTo>
                    <a:pt x="2294" y="206"/>
                    <a:pt x="2289" y="201"/>
                    <a:pt x="2289" y="190"/>
                  </a:cubicBezTo>
                  <a:cubicBezTo>
                    <a:pt x="2299" y="190"/>
                    <a:pt x="2299" y="190"/>
                    <a:pt x="2305" y="190"/>
                  </a:cubicBezTo>
                  <a:close/>
                  <a:moveTo>
                    <a:pt x="2099" y="169"/>
                  </a:moveTo>
                  <a:lnTo>
                    <a:pt x="2099" y="169"/>
                  </a:lnTo>
                  <a:cubicBezTo>
                    <a:pt x="2088" y="169"/>
                    <a:pt x="2083" y="169"/>
                    <a:pt x="2078" y="169"/>
                  </a:cubicBezTo>
                  <a:cubicBezTo>
                    <a:pt x="2073" y="174"/>
                    <a:pt x="2073" y="174"/>
                    <a:pt x="2073" y="174"/>
                  </a:cubicBezTo>
                  <a:cubicBezTo>
                    <a:pt x="2083" y="180"/>
                    <a:pt x="2083" y="190"/>
                    <a:pt x="2088" y="201"/>
                  </a:cubicBezTo>
                  <a:cubicBezTo>
                    <a:pt x="2099" y="196"/>
                    <a:pt x="2099" y="180"/>
                    <a:pt x="2099" y="169"/>
                  </a:cubicBezTo>
                  <a:close/>
                  <a:moveTo>
                    <a:pt x="2242" y="21"/>
                  </a:moveTo>
                  <a:lnTo>
                    <a:pt x="2242" y="21"/>
                  </a:lnTo>
                  <a:cubicBezTo>
                    <a:pt x="2236" y="16"/>
                    <a:pt x="2236" y="6"/>
                    <a:pt x="2231" y="0"/>
                  </a:cubicBezTo>
                  <a:cubicBezTo>
                    <a:pt x="2215" y="11"/>
                    <a:pt x="2199" y="16"/>
                    <a:pt x="2183" y="21"/>
                  </a:cubicBezTo>
                  <a:cubicBezTo>
                    <a:pt x="2194" y="27"/>
                    <a:pt x="2199" y="27"/>
                    <a:pt x="2215" y="27"/>
                  </a:cubicBezTo>
                  <a:cubicBezTo>
                    <a:pt x="2220" y="27"/>
                    <a:pt x="2220" y="27"/>
                    <a:pt x="2226" y="27"/>
                  </a:cubicBezTo>
                  <a:lnTo>
                    <a:pt x="2231" y="32"/>
                  </a:lnTo>
                  <a:cubicBezTo>
                    <a:pt x="2231" y="43"/>
                    <a:pt x="2231" y="48"/>
                    <a:pt x="2231" y="58"/>
                  </a:cubicBezTo>
                  <a:cubicBezTo>
                    <a:pt x="2220" y="53"/>
                    <a:pt x="2220" y="53"/>
                    <a:pt x="2210" y="48"/>
                  </a:cubicBezTo>
                  <a:cubicBezTo>
                    <a:pt x="2215" y="58"/>
                    <a:pt x="2220" y="69"/>
                    <a:pt x="2231" y="69"/>
                  </a:cubicBezTo>
                  <a:cubicBezTo>
                    <a:pt x="2236" y="69"/>
                    <a:pt x="2242" y="64"/>
                    <a:pt x="2247" y="64"/>
                  </a:cubicBezTo>
                  <a:cubicBezTo>
                    <a:pt x="2257" y="64"/>
                    <a:pt x="2257" y="79"/>
                    <a:pt x="2273" y="79"/>
                  </a:cubicBezTo>
                  <a:cubicBezTo>
                    <a:pt x="2278" y="79"/>
                    <a:pt x="2284" y="74"/>
                    <a:pt x="2294" y="74"/>
                  </a:cubicBezTo>
                  <a:cubicBezTo>
                    <a:pt x="2294" y="48"/>
                    <a:pt x="2294" y="48"/>
                    <a:pt x="2294" y="48"/>
                  </a:cubicBezTo>
                  <a:lnTo>
                    <a:pt x="2294" y="48"/>
                  </a:lnTo>
                  <a:cubicBezTo>
                    <a:pt x="2284" y="53"/>
                    <a:pt x="2278" y="58"/>
                    <a:pt x="2268" y="58"/>
                  </a:cubicBezTo>
                  <a:cubicBezTo>
                    <a:pt x="2252" y="58"/>
                    <a:pt x="2247" y="37"/>
                    <a:pt x="2242" y="21"/>
                  </a:cubicBezTo>
                  <a:close/>
                  <a:moveTo>
                    <a:pt x="2067" y="64"/>
                  </a:moveTo>
                  <a:lnTo>
                    <a:pt x="2067" y="64"/>
                  </a:lnTo>
                  <a:cubicBezTo>
                    <a:pt x="2078" y="53"/>
                    <a:pt x="2078" y="53"/>
                    <a:pt x="2078" y="53"/>
                  </a:cubicBezTo>
                  <a:cubicBezTo>
                    <a:pt x="2078" y="48"/>
                    <a:pt x="2073" y="43"/>
                    <a:pt x="2073" y="32"/>
                  </a:cubicBezTo>
                  <a:cubicBezTo>
                    <a:pt x="2057" y="43"/>
                    <a:pt x="2057" y="53"/>
                    <a:pt x="2052" y="64"/>
                  </a:cubicBezTo>
                  <a:cubicBezTo>
                    <a:pt x="2057" y="74"/>
                    <a:pt x="2057" y="74"/>
                    <a:pt x="2057" y="74"/>
                  </a:cubicBezTo>
                  <a:cubicBezTo>
                    <a:pt x="2057" y="79"/>
                    <a:pt x="2057" y="79"/>
                    <a:pt x="2057" y="79"/>
                  </a:cubicBezTo>
                  <a:cubicBezTo>
                    <a:pt x="2062" y="74"/>
                    <a:pt x="2062" y="69"/>
                    <a:pt x="2067" y="64"/>
                  </a:cubicBezTo>
                  <a:close/>
                  <a:moveTo>
                    <a:pt x="1561" y="269"/>
                  </a:moveTo>
                  <a:lnTo>
                    <a:pt x="1561" y="269"/>
                  </a:lnTo>
                  <a:cubicBezTo>
                    <a:pt x="1619" y="254"/>
                    <a:pt x="1645" y="232"/>
                    <a:pt x="1698" y="201"/>
                  </a:cubicBezTo>
                  <a:cubicBezTo>
                    <a:pt x="1719" y="190"/>
                    <a:pt x="1730" y="180"/>
                    <a:pt x="1756" y="174"/>
                  </a:cubicBezTo>
                  <a:cubicBezTo>
                    <a:pt x="1783" y="164"/>
                    <a:pt x="1804" y="164"/>
                    <a:pt x="1825" y="148"/>
                  </a:cubicBezTo>
                  <a:cubicBezTo>
                    <a:pt x="1814" y="137"/>
                    <a:pt x="1798" y="143"/>
                    <a:pt x="1783" y="148"/>
                  </a:cubicBezTo>
                  <a:cubicBezTo>
                    <a:pt x="1746" y="164"/>
                    <a:pt x="1725" y="174"/>
                    <a:pt x="1693" y="185"/>
                  </a:cubicBezTo>
                  <a:cubicBezTo>
                    <a:pt x="1651" y="201"/>
                    <a:pt x="1635" y="222"/>
                    <a:pt x="1598" y="243"/>
                  </a:cubicBezTo>
                  <a:cubicBezTo>
                    <a:pt x="1582" y="254"/>
                    <a:pt x="1572" y="254"/>
                    <a:pt x="1561" y="269"/>
                  </a:cubicBezTo>
                  <a:close/>
                  <a:moveTo>
                    <a:pt x="965" y="2258"/>
                  </a:moveTo>
                  <a:lnTo>
                    <a:pt x="965" y="2258"/>
                  </a:lnTo>
                  <a:cubicBezTo>
                    <a:pt x="960" y="2274"/>
                    <a:pt x="965" y="2284"/>
                    <a:pt x="965" y="2305"/>
                  </a:cubicBezTo>
                  <a:cubicBezTo>
                    <a:pt x="970" y="2305"/>
                    <a:pt x="970" y="2300"/>
                    <a:pt x="976" y="2300"/>
                  </a:cubicBezTo>
                  <a:cubicBezTo>
                    <a:pt x="981" y="2300"/>
                    <a:pt x="986" y="2305"/>
                    <a:pt x="991" y="2305"/>
                  </a:cubicBezTo>
                  <a:cubicBezTo>
                    <a:pt x="991" y="2300"/>
                    <a:pt x="991" y="2300"/>
                    <a:pt x="991" y="2300"/>
                  </a:cubicBezTo>
                  <a:cubicBezTo>
                    <a:pt x="981" y="2284"/>
                    <a:pt x="981" y="2268"/>
                    <a:pt x="965" y="2258"/>
                  </a:cubicBezTo>
                  <a:close/>
                  <a:moveTo>
                    <a:pt x="949" y="2131"/>
                  </a:moveTo>
                  <a:lnTo>
                    <a:pt x="949" y="2131"/>
                  </a:lnTo>
                  <a:cubicBezTo>
                    <a:pt x="965" y="2131"/>
                    <a:pt x="976" y="2142"/>
                    <a:pt x="976" y="2152"/>
                  </a:cubicBezTo>
                  <a:cubicBezTo>
                    <a:pt x="976" y="2158"/>
                    <a:pt x="949" y="2268"/>
                    <a:pt x="949" y="2216"/>
                  </a:cubicBezTo>
                  <a:cubicBezTo>
                    <a:pt x="949" y="2200"/>
                    <a:pt x="960" y="2195"/>
                    <a:pt x="960" y="2179"/>
                  </a:cubicBezTo>
                  <a:cubicBezTo>
                    <a:pt x="960" y="2158"/>
                    <a:pt x="960" y="2158"/>
                    <a:pt x="960" y="2158"/>
                  </a:cubicBezTo>
                  <a:cubicBezTo>
                    <a:pt x="949" y="2152"/>
                    <a:pt x="949" y="2152"/>
                    <a:pt x="949" y="2152"/>
                  </a:cubicBezTo>
                  <a:cubicBezTo>
                    <a:pt x="949" y="2158"/>
                    <a:pt x="944" y="2158"/>
                    <a:pt x="939" y="2158"/>
                  </a:cubicBezTo>
                  <a:cubicBezTo>
                    <a:pt x="944" y="2152"/>
                    <a:pt x="944" y="2152"/>
                    <a:pt x="944" y="2147"/>
                  </a:cubicBezTo>
                  <a:cubicBezTo>
                    <a:pt x="944" y="2142"/>
                    <a:pt x="944" y="2136"/>
                    <a:pt x="944" y="2131"/>
                  </a:cubicBezTo>
                  <a:cubicBezTo>
                    <a:pt x="949" y="2131"/>
                    <a:pt x="949" y="2131"/>
                    <a:pt x="949" y="2131"/>
                  </a:cubicBezTo>
                  <a:close/>
                  <a:moveTo>
                    <a:pt x="1012" y="2310"/>
                  </a:moveTo>
                  <a:lnTo>
                    <a:pt x="1012" y="2310"/>
                  </a:lnTo>
                  <a:cubicBezTo>
                    <a:pt x="1012" y="2316"/>
                    <a:pt x="1012" y="2316"/>
                    <a:pt x="1012" y="2316"/>
                  </a:cubicBezTo>
                  <a:cubicBezTo>
                    <a:pt x="1012" y="2337"/>
                    <a:pt x="1023" y="2347"/>
                    <a:pt x="1023" y="2363"/>
                  </a:cubicBezTo>
                  <a:cubicBezTo>
                    <a:pt x="1034" y="2358"/>
                    <a:pt x="1034" y="2347"/>
                    <a:pt x="1044" y="2347"/>
                  </a:cubicBezTo>
                  <a:cubicBezTo>
                    <a:pt x="1055" y="2347"/>
                    <a:pt x="1055" y="2358"/>
                    <a:pt x="1060" y="2358"/>
                  </a:cubicBezTo>
                  <a:cubicBezTo>
                    <a:pt x="1070" y="2363"/>
                    <a:pt x="1076" y="2363"/>
                    <a:pt x="1076" y="2369"/>
                  </a:cubicBezTo>
                  <a:cubicBezTo>
                    <a:pt x="1076" y="2379"/>
                    <a:pt x="1076" y="2379"/>
                    <a:pt x="1070" y="2390"/>
                  </a:cubicBezTo>
                  <a:cubicBezTo>
                    <a:pt x="1086" y="2384"/>
                    <a:pt x="1086" y="2374"/>
                    <a:pt x="1092" y="2363"/>
                  </a:cubicBezTo>
                  <a:cubicBezTo>
                    <a:pt x="1065" y="2337"/>
                    <a:pt x="1049" y="2321"/>
                    <a:pt x="1012" y="2310"/>
                  </a:cubicBezTo>
                  <a:close/>
                  <a:moveTo>
                    <a:pt x="1303" y="2332"/>
                  </a:moveTo>
                  <a:lnTo>
                    <a:pt x="1303" y="2332"/>
                  </a:lnTo>
                  <a:cubicBezTo>
                    <a:pt x="1297" y="2326"/>
                    <a:pt x="1292" y="2332"/>
                    <a:pt x="1287" y="2332"/>
                  </a:cubicBezTo>
                  <a:cubicBezTo>
                    <a:pt x="1229" y="2332"/>
                    <a:pt x="1271" y="2332"/>
                    <a:pt x="1308" y="2363"/>
                  </a:cubicBezTo>
                  <a:cubicBezTo>
                    <a:pt x="1318" y="2369"/>
                    <a:pt x="1318" y="2384"/>
                    <a:pt x="1329" y="2390"/>
                  </a:cubicBezTo>
                  <a:cubicBezTo>
                    <a:pt x="1387" y="2437"/>
                    <a:pt x="1345" y="2390"/>
                    <a:pt x="1324" y="2363"/>
                  </a:cubicBezTo>
                  <a:cubicBezTo>
                    <a:pt x="1313" y="2353"/>
                    <a:pt x="1297" y="2358"/>
                    <a:pt x="1297" y="2342"/>
                  </a:cubicBezTo>
                  <a:cubicBezTo>
                    <a:pt x="1297" y="2337"/>
                    <a:pt x="1303" y="2337"/>
                    <a:pt x="1303" y="2332"/>
                  </a:cubicBezTo>
                  <a:close/>
                  <a:moveTo>
                    <a:pt x="1440" y="2379"/>
                  </a:moveTo>
                  <a:lnTo>
                    <a:pt x="1440" y="2379"/>
                  </a:lnTo>
                  <a:cubicBezTo>
                    <a:pt x="1440" y="2395"/>
                    <a:pt x="1514" y="2421"/>
                    <a:pt x="1455" y="2421"/>
                  </a:cubicBezTo>
                  <a:cubicBezTo>
                    <a:pt x="1440" y="2421"/>
                    <a:pt x="1434" y="2406"/>
                    <a:pt x="1419" y="2400"/>
                  </a:cubicBezTo>
                  <a:cubicBezTo>
                    <a:pt x="1377" y="2411"/>
                    <a:pt x="1419" y="2400"/>
                    <a:pt x="1419" y="2379"/>
                  </a:cubicBezTo>
                  <a:cubicBezTo>
                    <a:pt x="1419" y="2358"/>
                    <a:pt x="1408" y="2363"/>
                    <a:pt x="1429" y="2363"/>
                  </a:cubicBezTo>
                  <a:cubicBezTo>
                    <a:pt x="1434" y="2363"/>
                    <a:pt x="1434" y="2363"/>
                    <a:pt x="1434" y="2363"/>
                  </a:cubicBezTo>
                  <a:cubicBezTo>
                    <a:pt x="1440" y="2363"/>
                    <a:pt x="1440" y="2363"/>
                    <a:pt x="1440" y="2363"/>
                  </a:cubicBezTo>
                  <a:cubicBezTo>
                    <a:pt x="1440" y="2369"/>
                    <a:pt x="1440" y="2369"/>
                    <a:pt x="1440" y="2379"/>
                  </a:cubicBezTo>
                  <a:close/>
                  <a:moveTo>
                    <a:pt x="1609" y="2384"/>
                  </a:moveTo>
                  <a:lnTo>
                    <a:pt x="1609" y="2384"/>
                  </a:lnTo>
                  <a:cubicBezTo>
                    <a:pt x="1598" y="2384"/>
                    <a:pt x="1598" y="2374"/>
                    <a:pt x="1587" y="2374"/>
                  </a:cubicBezTo>
                  <a:cubicBezTo>
                    <a:pt x="1582" y="2379"/>
                    <a:pt x="1577" y="2384"/>
                    <a:pt x="1566" y="2390"/>
                  </a:cubicBezTo>
                  <a:cubicBezTo>
                    <a:pt x="1614" y="2390"/>
                    <a:pt x="1614" y="2390"/>
                    <a:pt x="1614" y="2390"/>
                  </a:cubicBezTo>
                  <a:cubicBezTo>
                    <a:pt x="1624" y="2390"/>
                    <a:pt x="1635" y="2390"/>
                    <a:pt x="1645" y="2384"/>
                  </a:cubicBezTo>
                  <a:cubicBezTo>
                    <a:pt x="1635" y="2374"/>
                    <a:pt x="1619" y="2384"/>
                    <a:pt x="1609" y="2384"/>
                  </a:cubicBezTo>
                  <a:close/>
                  <a:moveTo>
                    <a:pt x="907" y="1361"/>
                  </a:moveTo>
                  <a:lnTo>
                    <a:pt x="907" y="1361"/>
                  </a:lnTo>
                  <a:lnTo>
                    <a:pt x="907" y="1361"/>
                  </a:lnTo>
                  <a:cubicBezTo>
                    <a:pt x="918" y="1345"/>
                    <a:pt x="933" y="1335"/>
                    <a:pt x="949" y="1319"/>
                  </a:cubicBezTo>
                  <a:cubicBezTo>
                    <a:pt x="960" y="1303"/>
                    <a:pt x="960" y="1293"/>
                    <a:pt x="970" y="1277"/>
                  </a:cubicBezTo>
                  <a:cubicBezTo>
                    <a:pt x="976" y="1261"/>
                    <a:pt x="981" y="1245"/>
                    <a:pt x="991" y="1229"/>
                  </a:cubicBezTo>
                  <a:cubicBezTo>
                    <a:pt x="991" y="1219"/>
                    <a:pt x="991" y="1213"/>
                    <a:pt x="997" y="1208"/>
                  </a:cubicBezTo>
                  <a:cubicBezTo>
                    <a:pt x="997" y="1203"/>
                    <a:pt x="1002" y="1198"/>
                    <a:pt x="1002" y="1192"/>
                  </a:cubicBezTo>
                  <a:cubicBezTo>
                    <a:pt x="1002" y="1140"/>
                    <a:pt x="1002" y="1140"/>
                    <a:pt x="1002" y="1140"/>
                  </a:cubicBezTo>
                  <a:cubicBezTo>
                    <a:pt x="1002" y="1124"/>
                    <a:pt x="1002" y="1119"/>
                    <a:pt x="1007" y="1103"/>
                  </a:cubicBezTo>
                  <a:cubicBezTo>
                    <a:pt x="1007" y="1097"/>
                    <a:pt x="1012" y="1097"/>
                    <a:pt x="1012" y="1092"/>
                  </a:cubicBezTo>
                  <a:cubicBezTo>
                    <a:pt x="1012" y="1087"/>
                    <a:pt x="1002" y="1087"/>
                    <a:pt x="997" y="1082"/>
                  </a:cubicBezTo>
                  <a:cubicBezTo>
                    <a:pt x="991" y="1082"/>
                    <a:pt x="986" y="1076"/>
                    <a:pt x="981" y="1076"/>
                  </a:cubicBezTo>
                  <a:cubicBezTo>
                    <a:pt x="965" y="1066"/>
                    <a:pt x="955" y="1060"/>
                    <a:pt x="944" y="1055"/>
                  </a:cubicBezTo>
                  <a:cubicBezTo>
                    <a:pt x="928" y="1050"/>
                    <a:pt x="923" y="1050"/>
                    <a:pt x="907" y="1045"/>
                  </a:cubicBezTo>
                  <a:cubicBezTo>
                    <a:pt x="896" y="1039"/>
                    <a:pt x="891" y="1034"/>
                    <a:pt x="881" y="1024"/>
                  </a:cubicBezTo>
                  <a:lnTo>
                    <a:pt x="875" y="1018"/>
                  </a:lnTo>
                  <a:cubicBezTo>
                    <a:pt x="875" y="1008"/>
                    <a:pt x="886" y="1002"/>
                    <a:pt x="891" y="992"/>
                  </a:cubicBezTo>
                  <a:cubicBezTo>
                    <a:pt x="896" y="987"/>
                    <a:pt x="896" y="981"/>
                    <a:pt x="902" y="971"/>
                  </a:cubicBezTo>
                  <a:cubicBezTo>
                    <a:pt x="907" y="955"/>
                    <a:pt x="918" y="944"/>
                    <a:pt x="918" y="929"/>
                  </a:cubicBezTo>
                  <a:cubicBezTo>
                    <a:pt x="918" y="918"/>
                    <a:pt x="912" y="913"/>
                    <a:pt x="907" y="908"/>
                  </a:cubicBezTo>
                  <a:cubicBezTo>
                    <a:pt x="896" y="902"/>
                    <a:pt x="891" y="897"/>
                    <a:pt x="881" y="892"/>
                  </a:cubicBezTo>
                  <a:cubicBezTo>
                    <a:pt x="870" y="881"/>
                    <a:pt x="860" y="881"/>
                    <a:pt x="849" y="871"/>
                  </a:cubicBezTo>
                  <a:cubicBezTo>
                    <a:pt x="844" y="860"/>
                    <a:pt x="844" y="855"/>
                    <a:pt x="838" y="850"/>
                  </a:cubicBezTo>
                  <a:cubicBezTo>
                    <a:pt x="838" y="844"/>
                    <a:pt x="833" y="839"/>
                    <a:pt x="833" y="834"/>
                  </a:cubicBezTo>
                  <a:cubicBezTo>
                    <a:pt x="828" y="828"/>
                    <a:pt x="828" y="823"/>
                    <a:pt x="823" y="818"/>
                  </a:cubicBezTo>
                  <a:cubicBezTo>
                    <a:pt x="823" y="818"/>
                    <a:pt x="817" y="818"/>
                    <a:pt x="817" y="813"/>
                  </a:cubicBezTo>
                  <a:cubicBezTo>
                    <a:pt x="817" y="802"/>
                    <a:pt x="828" y="797"/>
                    <a:pt x="828" y="791"/>
                  </a:cubicBezTo>
                  <a:cubicBezTo>
                    <a:pt x="828" y="781"/>
                    <a:pt x="828" y="776"/>
                    <a:pt x="833" y="765"/>
                  </a:cubicBezTo>
                  <a:cubicBezTo>
                    <a:pt x="838" y="755"/>
                    <a:pt x="844" y="755"/>
                    <a:pt x="844" y="744"/>
                  </a:cubicBezTo>
                  <a:cubicBezTo>
                    <a:pt x="844" y="728"/>
                    <a:pt x="844" y="728"/>
                    <a:pt x="844" y="728"/>
                  </a:cubicBezTo>
                  <a:cubicBezTo>
                    <a:pt x="844" y="718"/>
                    <a:pt x="844" y="712"/>
                    <a:pt x="844" y="702"/>
                  </a:cubicBezTo>
                  <a:cubicBezTo>
                    <a:pt x="849" y="686"/>
                    <a:pt x="854" y="676"/>
                    <a:pt x="854" y="660"/>
                  </a:cubicBezTo>
                  <a:cubicBezTo>
                    <a:pt x="854" y="644"/>
                    <a:pt x="838" y="639"/>
                    <a:pt x="828" y="628"/>
                  </a:cubicBezTo>
                  <a:cubicBezTo>
                    <a:pt x="823" y="617"/>
                    <a:pt x="817" y="612"/>
                    <a:pt x="812" y="602"/>
                  </a:cubicBezTo>
                  <a:cubicBezTo>
                    <a:pt x="807" y="596"/>
                    <a:pt x="807" y="591"/>
                    <a:pt x="801" y="580"/>
                  </a:cubicBezTo>
                  <a:cubicBezTo>
                    <a:pt x="801" y="580"/>
                    <a:pt x="796" y="575"/>
                    <a:pt x="791" y="575"/>
                  </a:cubicBezTo>
                  <a:cubicBezTo>
                    <a:pt x="780" y="570"/>
                    <a:pt x="775" y="565"/>
                    <a:pt x="765" y="565"/>
                  </a:cubicBezTo>
                  <a:cubicBezTo>
                    <a:pt x="754" y="565"/>
                    <a:pt x="749" y="570"/>
                    <a:pt x="738" y="570"/>
                  </a:cubicBezTo>
                  <a:cubicBezTo>
                    <a:pt x="733" y="570"/>
                    <a:pt x="733" y="565"/>
                    <a:pt x="733" y="565"/>
                  </a:cubicBezTo>
                  <a:cubicBezTo>
                    <a:pt x="738" y="549"/>
                    <a:pt x="749" y="538"/>
                    <a:pt x="765" y="522"/>
                  </a:cubicBezTo>
                  <a:cubicBezTo>
                    <a:pt x="770" y="517"/>
                    <a:pt x="770" y="517"/>
                    <a:pt x="780" y="512"/>
                  </a:cubicBezTo>
                  <a:cubicBezTo>
                    <a:pt x="791" y="501"/>
                    <a:pt x="791" y="496"/>
                    <a:pt x="796" y="480"/>
                  </a:cubicBezTo>
                  <a:cubicBezTo>
                    <a:pt x="796" y="475"/>
                    <a:pt x="801" y="470"/>
                    <a:pt x="801" y="470"/>
                  </a:cubicBezTo>
                  <a:cubicBezTo>
                    <a:pt x="807" y="465"/>
                    <a:pt x="817" y="465"/>
                    <a:pt x="817" y="454"/>
                  </a:cubicBezTo>
                  <a:cubicBezTo>
                    <a:pt x="817" y="454"/>
                    <a:pt x="812" y="449"/>
                    <a:pt x="807" y="449"/>
                  </a:cubicBezTo>
                  <a:cubicBezTo>
                    <a:pt x="801" y="438"/>
                    <a:pt x="796" y="433"/>
                    <a:pt x="786" y="428"/>
                  </a:cubicBezTo>
                  <a:lnTo>
                    <a:pt x="786" y="422"/>
                  </a:lnTo>
                  <a:cubicBezTo>
                    <a:pt x="791" y="417"/>
                    <a:pt x="801" y="417"/>
                    <a:pt x="801" y="412"/>
                  </a:cubicBezTo>
                  <a:cubicBezTo>
                    <a:pt x="807" y="406"/>
                    <a:pt x="807" y="401"/>
                    <a:pt x="807" y="401"/>
                  </a:cubicBezTo>
                  <a:cubicBezTo>
                    <a:pt x="812" y="396"/>
                    <a:pt x="812" y="396"/>
                    <a:pt x="817" y="396"/>
                  </a:cubicBezTo>
                  <a:cubicBezTo>
                    <a:pt x="823" y="396"/>
                    <a:pt x="828" y="396"/>
                    <a:pt x="833" y="396"/>
                  </a:cubicBezTo>
                  <a:cubicBezTo>
                    <a:pt x="844" y="391"/>
                    <a:pt x="849" y="380"/>
                    <a:pt x="849" y="370"/>
                  </a:cubicBezTo>
                  <a:cubicBezTo>
                    <a:pt x="854" y="359"/>
                    <a:pt x="854" y="354"/>
                    <a:pt x="854" y="343"/>
                  </a:cubicBezTo>
                  <a:cubicBezTo>
                    <a:pt x="854" y="317"/>
                    <a:pt x="849" y="306"/>
                    <a:pt x="838" y="285"/>
                  </a:cubicBezTo>
                  <a:cubicBezTo>
                    <a:pt x="833" y="280"/>
                    <a:pt x="828" y="275"/>
                    <a:pt x="823" y="264"/>
                  </a:cubicBezTo>
                  <a:cubicBezTo>
                    <a:pt x="833" y="248"/>
                    <a:pt x="833" y="248"/>
                    <a:pt x="833" y="248"/>
                  </a:cubicBezTo>
                  <a:lnTo>
                    <a:pt x="833" y="248"/>
                  </a:lnTo>
                  <a:cubicBezTo>
                    <a:pt x="844" y="248"/>
                    <a:pt x="854" y="254"/>
                    <a:pt x="865" y="254"/>
                  </a:cubicBezTo>
                  <a:cubicBezTo>
                    <a:pt x="881" y="254"/>
                    <a:pt x="886" y="243"/>
                    <a:pt x="902" y="243"/>
                  </a:cubicBezTo>
                  <a:cubicBezTo>
                    <a:pt x="923" y="243"/>
                    <a:pt x="933" y="254"/>
                    <a:pt x="955" y="254"/>
                  </a:cubicBezTo>
                  <a:cubicBezTo>
                    <a:pt x="970" y="254"/>
                    <a:pt x="981" y="248"/>
                    <a:pt x="997" y="248"/>
                  </a:cubicBezTo>
                  <a:cubicBezTo>
                    <a:pt x="1060" y="248"/>
                    <a:pt x="1118" y="285"/>
                    <a:pt x="1118" y="343"/>
                  </a:cubicBezTo>
                  <a:cubicBezTo>
                    <a:pt x="1118" y="391"/>
                    <a:pt x="1070" y="412"/>
                    <a:pt x="1070" y="459"/>
                  </a:cubicBezTo>
                  <a:lnTo>
                    <a:pt x="1070" y="459"/>
                  </a:lnTo>
                  <a:cubicBezTo>
                    <a:pt x="1092" y="459"/>
                    <a:pt x="1097" y="454"/>
                    <a:pt x="1113" y="454"/>
                  </a:cubicBezTo>
                  <a:cubicBezTo>
                    <a:pt x="1134" y="449"/>
                    <a:pt x="1150" y="459"/>
                    <a:pt x="1166" y="443"/>
                  </a:cubicBezTo>
                  <a:cubicBezTo>
                    <a:pt x="1187" y="422"/>
                    <a:pt x="1192" y="401"/>
                    <a:pt x="1218" y="380"/>
                  </a:cubicBezTo>
                  <a:cubicBezTo>
                    <a:pt x="1223" y="370"/>
                    <a:pt x="1223" y="359"/>
                    <a:pt x="1234" y="359"/>
                  </a:cubicBezTo>
                  <a:cubicBezTo>
                    <a:pt x="1250" y="359"/>
                    <a:pt x="1255" y="364"/>
                    <a:pt x="1271" y="370"/>
                  </a:cubicBezTo>
                  <a:cubicBezTo>
                    <a:pt x="1482" y="269"/>
                    <a:pt x="1482" y="269"/>
                    <a:pt x="1482" y="269"/>
                  </a:cubicBezTo>
                  <a:cubicBezTo>
                    <a:pt x="1535" y="280"/>
                    <a:pt x="1566" y="285"/>
                    <a:pt x="1603" y="322"/>
                  </a:cubicBezTo>
                  <a:cubicBezTo>
                    <a:pt x="1677" y="385"/>
                    <a:pt x="1703" y="454"/>
                    <a:pt x="1793" y="475"/>
                  </a:cubicBezTo>
                  <a:cubicBezTo>
                    <a:pt x="1814" y="475"/>
                    <a:pt x="1825" y="491"/>
                    <a:pt x="1846" y="491"/>
                  </a:cubicBezTo>
                  <a:cubicBezTo>
                    <a:pt x="1862" y="491"/>
                    <a:pt x="1883" y="491"/>
                    <a:pt x="1883" y="470"/>
                  </a:cubicBezTo>
                  <a:cubicBezTo>
                    <a:pt x="1883" y="459"/>
                    <a:pt x="1883" y="459"/>
                    <a:pt x="1883" y="459"/>
                  </a:cubicBezTo>
                  <a:cubicBezTo>
                    <a:pt x="1883" y="417"/>
                    <a:pt x="1930" y="412"/>
                    <a:pt x="1930" y="370"/>
                  </a:cubicBezTo>
                  <a:cubicBezTo>
                    <a:pt x="1957" y="370"/>
                    <a:pt x="1967" y="343"/>
                    <a:pt x="1994" y="343"/>
                  </a:cubicBezTo>
                  <a:cubicBezTo>
                    <a:pt x="2020" y="343"/>
                    <a:pt x="2031" y="359"/>
                    <a:pt x="2057" y="359"/>
                  </a:cubicBezTo>
                  <a:cubicBezTo>
                    <a:pt x="2067" y="359"/>
                    <a:pt x="2067" y="338"/>
                    <a:pt x="2078" y="338"/>
                  </a:cubicBezTo>
                  <a:cubicBezTo>
                    <a:pt x="2088" y="338"/>
                    <a:pt x="2094" y="348"/>
                    <a:pt x="2104" y="359"/>
                  </a:cubicBezTo>
                  <a:cubicBezTo>
                    <a:pt x="2094" y="364"/>
                    <a:pt x="2088" y="370"/>
                    <a:pt x="2088" y="380"/>
                  </a:cubicBezTo>
                  <a:cubicBezTo>
                    <a:pt x="2088" y="417"/>
                    <a:pt x="2125" y="438"/>
                    <a:pt x="2162" y="438"/>
                  </a:cubicBezTo>
                  <a:cubicBezTo>
                    <a:pt x="2183" y="438"/>
                    <a:pt x="2189" y="417"/>
                    <a:pt x="2210" y="417"/>
                  </a:cubicBezTo>
                  <a:cubicBezTo>
                    <a:pt x="2236" y="417"/>
                    <a:pt x="2236" y="417"/>
                    <a:pt x="2236" y="417"/>
                  </a:cubicBezTo>
                  <a:cubicBezTo>
                    <a:pt x="2257" y="417"/>
                    <a:pt x="2263" y="385"/>
                    <a:pt x="2284" y="385"/>
                  </a:cubicBezTo>
                  <a:cubicBezTo>
                    <a:pt x="2305" y="385"/>
                    <a:pt x="2305" y="406"/>
                    <a:pt x="2321" y="417"/>
                  </a:cubicBezTo>
                  <a:cubicBezTo>
                    <a:pt x="2336" y="428"/>
                    <a:pt x="2352" y="433"/>
                    <a:pt x="2368" y="433"/>
                  </a:cubicBezTo>
                  <a:cubicBezTo>
                    <a:pt x="2400" y="433"/>
                    <a:pt x="2394" y="396"/>
                    <a:pt x="2421" y="380"/>
                  </a:cubicBezTo>
                  <a:cubicBezTo>
                    <a:pt x="2447" y="364"/>
                    <a:pt x="2463" y="364"/>
                    <a:pt x="2489" y="359"/>
                  </a:cubicBezTo>
                  <a:cubicBezTo>
                    <a:pt x="2516" y="364"/>
                    <a:pt x="2516" y="364"/>
                    <a:pt x="2516" y="364"/>
                  </a:cubicBezTo>
                  <a:cubicBezTo>
                    <a:pt x="2542" y="364"/>
                    <a:pt x="2542" y="364"/>
                    <a:pt x="2542" y="364"/>
                  </a:cubicBezTo>
                  <a:cubicBezTo>
                    <a:pt x="2547" y="364"/>
                    <a:pt x="2553" y="354"/>
                    <a:pt x="2558" y="354"/>
                  </a:cubicBezTo>
                  <a:cubicBezTo>
                    <a:pt x="2579" y="354"/>
                    <a:pt x="2584" y="370"/>
                    <a:pt x="2600" y="375"/>
                  </a:cubicBezTo>
                  <a:cubicBezTo>
                    <a:pt x="2605" y="375"/>
                    <a:pt x="2611" y="375"/>
                    <a:pt x="2616" y="375"/>
                  </a:cubicBezTo>
                  <a:cubicBezTo>
                    <a:pt x="2632" y="375"/>
                    <a:pt x="2642" y="380"/>
                    <a:pt x="2653" y="380"/>
                  </a:cubicBezTo>
                  <a:cubicBezTo>
                    <a:pt x="2674" y="380"/>
                    <a:pt x="2685" y="380"/>
                    <a:pt x="2700" y="370"/>
                  </a:cubicBezTo>
                  <a:cubicBezTo>
                    <a:pt x="2711" y="364"/>
                    <a:pt x="2706" y="354"/>
                    <a:pt x="2711" y="343"/>
                  </a:cubicBezTo>
                  <a:cubicBezTo>
                    <a:pt x="2727" y="322"/>
                    <a:pt x="2748" y="317"/>
                    <a:pt x="2748" y="296"/>
                  </a:cubicBezTo>
                  <a:cubicBezTo>
                    <a:pt x="2748" y="275"/>
                    <a:pt x="2748" y="275"/>
                    <a:pt x="2748" y="275"/>
                  </a:cubicBezTo>
                  <a:cubicBezTo>
                    <a:pt x="2748" y="264"/>
                    <a:pt x="2732" y="264"/>
                    <a:pt x="2732" y="248"/>
                  </a:cubicBezTo>
                  <a:lnTo>
                    <a:pt x="2737" y="248"/>
                  </a:lnTo>
                  <a:cubicBezTo>
                    <a:pt x="2748" y="248"/>
                    <a:pt x="2753" y="254"/>
                    <a:pt x="2758" y="259"/>
                  </a:cubicBezTo>
                  <a:cubicBezTo>
                    <a:pt x="2769" y="264"/>
                    <a:pt x="2779" y="259"/>
                    <a:pt x="2795" y="264"/>
                  </a:cubicBezTo>
                  <a:cubicBezTo>
                    <a:pt x="2785" y="275"/>
                    <a:pt x="2764" y="275"/>
                    <a:pt x="2764" y="290"/>
                  </a:cubicBezTo>
                  <a:cubicBezTo>
                    <a:pt x="2764" y="296"/>
                    <a:pt x="2774" y="296"/>
                    <a:pt x="2774" y="301"/>
                  </a:cubicBezTo>
                  <a:cubicBezTo>
                    <a:pt x="2774" y="327"/>
                    <a:pt x="2732" y="327"/>
                    <a:pt x="2732" y="354"/>
                  </a:cubicBezTo>
                  <a:cubicBezTo>
                    <a:pt x="2732" y="380"/>
                    <a:pt x="2753" y="391"/>
                    <a:pt x="2769" y="406"/>
                  </a:cubicBezTo>
                  <a:cubicBezTo>
                    <a:pt x="2774" y="406"/>
                    <a:pt x="2774" y="406"/>
                    <a:pt x="2779" y="412"/>
                  </a:cubicBezTo>
                  <a:lnTo>
                    <a:pt x="2779" y="412"/>
                  </a:lnTo>
                  <a:cubicBezTo>
                    <a:pt x="2737" y="480"/>
                    <a:pt x="2737" y="480"/>
                    <a:pt x="2737" y="480"/>
                  </a:cubicBezTo>
                  <a:cubicBezTo>
                    <a:pt x="2742" y="491"/>
                    <a:pt x="2742" y="501"/>
                    <a:pt x="2748" y="512"/>
                  </a:cubicBezTo>
                  <a:cubicBezTo>
                    <a:pt x="2753" y="528"/>
                    <a:pt x="2758" y="538"/>
                    <a:pt x="2758" y="554"/>
                  </a:cubicBezTo>
                  <a:cubicBezTo>
                    <a:pt x="2758" y="565"/>
                    <a:pt x="2758" y="565"/>
                    <a:pt x="2753" y="570"/>
                  </a:cubicBezTo>
                  <a:cubicBezTo>
                    <a:pt x="2753" y="575"/>
                    <a:pt x="2753" y="575"/>
                    <a:pt x="2753" y="575"/>
                  </a:cubicBezTo>
                  <a:cubicBezTo>
                    <a:pt x="2748" y="580"/>
                    <a:pt x="2742" y="580"/>
                    <a:pt x="2737" y="580"/>
                  </a:cubicBezTo>
                  <a:cubicBezTo>
                    <a:pt x="2716" y="586"/>
                    <a:pt x="2706" y="591"/>
                    <a:pt x="2685" y="602"/>
                  </a:cubicBezTo>
                  <a:cubicBezTo>
                    <a:pt x="2679" y="596"/>
                    <a:pt x="2679" y="596"/>
                    <a:pt x="2679" y="596"/>
                  </a:cubicBezTo>
                  <a:cubicBezTo>
                    <a:pt x="2679" y="586"/>
                    <a:pt x="2669" y="580"/>
                    <a:pt x="2658" y="580"/>
                  </a:cubicBezTo>
                  <a:cubicBezTo>
                    <a:pt x="2653" y="580"/>
                    <a:pt x="2648" y="580"/>
                    <a:pt x="2642" y="586"/>
                  </a:cubicBezTo>
                  <a:cubicBezTo>
                    <a:pt x="2642" y="586"/>
                    <a:pt x="2637" y="586"/>
                    <a:pt x="2632" y="591"/>
                  </a:cubicBezTo>
                  <a:cubicBezTo>
                    <a:pt x="2627" y="591"/>
                    <a:pt x="2621" y="596"/>
                    <a:pt x="2616" y="596"/>
                  </a:cubicBezTo>
                  <a:cubicBezTo>
                    <a:pt x="2600" y="596"/>
                    <a:pt x="2590" y="602"/>
                    <a:pt x="2574" y="602"/>
                  </a:cubicBezTo>
                  <a:cubicBezTo>
                    <a:pt x="2563" y="602"/>
                    <a:pt x="2558" y="596"/>
                    <a:pt x="2547" y="596"/>
                  </a:cubicBezTo>
                  <a:cubicBezTo>
                    <a:pt x="2542" y="596"/>
                    <a:pt x="2542" y="602"/>
                    <a:pt x="2542" y="607"/>
                  </a:cubicBezTo>
                  <a:cubicBezTo>
                    <a:pt x="2542" y="612"/>
                    <a:pt x="2542" y="617"/>
                    <a:pt x="2542" y="623"/>
                  </a:cubicBezTo>
                  <a:cubicBezTo>
                    <a:pt x="2542" y="628"/>
                    <a:pt x="2537" y="633"/>
                    <a:pt x="2537" y="639"/>
                  </a:cubicBezTo>
                  <a:cubicBezTo>
                    <a:pt x="2537" y="654"/>
                    <a:pt x="2547" y="654"/>
                    <a:pt x="2558" y="665"/>
                  </a:cubicBezTo>
                  <a:cubicBezTo>
                    <a:pt x="2563" y="676"/>
                    <a:pt x="2568" y="681"/>
                    <a:pt x="2568" y="697"/>
                  </a:cubicBezTo>
                  <a:cubicBezTo>
                    <a:pt x="2568" y="702"/>
                    <a:pt x="2563" y="707"/>
                    <a:pt x="2558" y="718"/>
                  </a:cubicBezTo>
                  <a:cubicBezTo>
                    <a:pt x="2558" y="723"/>
                    <a:pt x="2553" y="728"/>
                    <a:pt x="2547" y="733"/>
                  </a:cubicBezTo>
                  <a:cubicBezTo>
                    <a:pt x="2537" y="739"/>
                    <a:pt x="2532" y="744"/>
                    <a:pt x="2526" y="749"/>
                  </a:cubicBezTo>
                  <a:cubicBezTo>
                    <a:pt x="2521" y="749"/>
                    <a:pt x="2516" y="755"/>
                    <a:pt x="2516" y="760"/>
                  </a:cubicBezTo>
                  <a:cubicBezTo>
                    <a:pt x="2516" y="760"/>
                    <a:pt x="2521" y="760"/>
                    <a:pt x="2521" y="765"/>
                  </a:cubicBezTo>
                  <a:cubicBezTo>
                    <a:pt x="2521" y="770"/>
                    <a:pt x="2526" y="770"/>
                    <a:pt x="2526" y="776"/>
                  </a:cubicBezTo>
                  <a:cubicBezTo>
                    <a:pt x="2526" y="786"/>
                    <a:pt x="2516" y="791"/>
                    <a:pt x="2516" y="802"/>
                  </a:cubicBezTo>
                  <a:cubicBezTo>
                    <a:pt x="2516" y="807"/>
                    <a:pt x="2526" y="813"/>
                    <a:pt x="2532" y="818"/>
                  </a:cubicBezTo>
                  <a:cubicBezTo>
                    <a:pt x="2542" y="823"/>
                    <a:pt x="2547" y="828"/>
                    <a:pt x="2558" y="834"/>
                  </a:cubicBezTo>
                  <a:cubicBezTo>
                    <a:pt x="2579" y="844"/>
                    <a:pt x="2584" y="860"/>
                    <a:pt x="2600" y="871"/>
                  </a:cubicBezTo>
                  <a:cubicBezTo>
                    <a:pt x="2616" y="881"/>
                    <a:pt x="2627" y="892"/>
                    <a:pt x="2642" y="902"/>
                  </a:cubicBezTo>
                  <a:cubicBezTo>
                    <a:pt x="2653" y="908"/>
                    <a:pt x="2658" y="913"/>
                    <a:pt x="2669" y="923"/>
                  </a:cubicBezTo>
                  <a:cubicBezTo>
                    <a:pt x="2674" y="929"/>
                    <a:pt x="2679" y="934"/>
                    <a:pt x="2685" y="934"/>
                  </a:cubicBezTo>
                  <a:cubicBezTo>
                    <a:pt x="2690" y="934"/>
                    <a:pt x="2695" y="929"/>
                    <a:pt x="2695" y="929"/>
                  </a:cubicBezTo>
                  <a:cubicBezTo>
                    <a:pt x="2706" y="918"/>
                    <a:pt x="2711" y="913"/>
                    <a:pt x="2716" y="902"/>
                  </a:cubicBezTo>
                  <a:cubicBezTo>
                    <a:pt x="2721" y="897"/>
                    <a:pt x="2727" y="897"/>
                    <a:pt x="2737" y="886"/>
                  </a:cubicBezTo>
                  <a:cubicBezTo>
                    <a:pt x="2737" y="886"/>
                    <a:pt x="2742" y="881"/>
                    <a:pt x="2742" y="876"/>
                  </a:cubicBezTo>
                  <a:cubicBezTo>
                    <a:pt x="2748" y="876"/>
                    <a:pt x="2748" y="876"/>
                    <a:pt x="2748" y="876"/>
                  </a:cubicBezTo>
                  <a:cubicBezTo>
                    <a:pt x="2753" y="876"/>
                    <a:pt x="2753" y="876"/>
                    <a:pt x="2753" y="876"/>
                  </a:cubicBezTo>
                  <a:cubicBezTo>
                    <a:pt x="2764" y="876"/>
                    <a:pt x="2764" y="876"/>
                    <a:pt x="2774" y="881"/>
                  </a:cubicBezTo>
                  <a:cubicBezTo>
                    <a:pt x="2779" y="881"/>
                    <a:pt x="2785" y="881"/>
                    <a:pt x="2790" y="881"/>
                  </a:cubicBezTo>
                  <a:cubicBezTo>
                    <a:pt x="2795" y="886"/>
                    <a:pt x="2795" y="881"/>
                    <a:pt x="2801" y="886"/>
                  </a:cubicBezTo>
                  <a:cubicBezTo>
                    <a:pt x="2806" y="886"/>
                    <a:pt x="2806" y="897"/>
                    <a:pt x="2811" y="902"/>
                  </a:cubicBezTo>
                  <a:cubicBezTo>
                    <a:pt x="2816" y="913"/>
                    <a:pt x="2816" y="923"/>
                    <a:pt x="2816" y="939"/>
                  </a:cubicBezTo>
                  <a:cubicBezTo>
                    <a:pt x="2822" y="955"/>
                    <a:pt x="2822" y="960"/>
                    <a:pt x="2827" y="976"/>
                  </a:cubicBezTo>
                  <a:cubicBezTo>
                    <a:pt x="2827" y="981"/>
                    <a:pt x="2827" y="987"/>
                    <a:pt x="2832" y="992"/>
                  </a:cubicBezTo>
                  <a:cubicBezTo>
                    <a:pt x="2838" y="997"/>
                    <a:pt x="2838" y="997"/>
                    <a:pt x="2838" y="997"/>
                  </a:cubicBezTo>
                  <a:cubicBezTo>
                    <a:pt x="2843" y="997"/>
                    <a:pt x="2843" y="1002"/>
                    <a:pt x="2848" y="1008"/>
                  </a:cubicBezTo>
                  <a:cubicBezTo>
                    <a:pt x="2859" y="1013"/>
                    <a:pt x="2869" y="1018"/>
                    <a:pt x="2869" y="1029"/>
                  </a:cubicBezTo>
                  <a:cubicBezTo>
                    <a:pt x="2869" y="1039"/>
                    <a:pt x="2853" y="1045"/>
                    <a:pt x="2843" y="1050"/>
                  </a:cubicBezTo>
                  <a:cubicBezTo>
                    <a:pt x="2838" y="1055"/>
                    <a:pt x="2827" y="1060"/>
                    <a:pt x="2827" y="1071"/>
                  </a:cubicBezTo>
                  <a:cubicBezTo>
                    <a:pt x="2827" y="1082"/>
                    <a:pt x="2832" y="1082"/>
                    <a:pt x="2832" y="1087"/>
                  </a:cubicBezTo>
                  <a:cubicBezTo>
                    <a:pt x="2838" y="1097"/>
                    <a:pt x="2832" y="1103"/>
                    <a:pt x="2838" y="1108"/>
                  </a:cubicBezTo>
                  <a:cubicBezTo>
                    <a:pt x="2843" y="1113"/>
                    <a:pt x="2848" y="1113"/>
                    <a:pt x="2853" y="1113"/>
                  </a:cubicBezTo>
                  <a:lnTo>
                    <a:pt x="2853" y="1119"/>
                  </a:lnTo>
                  <a:cubicBezTo>
                    <a:pt x="2853" y="1129"/>
                    <a:pt x="2853" y="1134"/>
                    <a:pt x="2848" y="1140"/>
                  </a:cubicBezTo>
                  <a:cubicBezTo>
                    <a:pt x="2848" y="1150"/>
                    <a:pt x="2853" y="1150"/>
                    <a:pt x="2853" y="1161"/>
                  </a:cubicBezTo>
                  <a:cubicBezTo>
                    <a:pt x="2853" y="1171"/>
                    <a:pt x="2848" y="1182"/>
                    <a:pt x="2843" y="1192"/>
                  </a:cubicBezTo>
                  <a:cubicBezTo>
                    <a:pt x="2838" y="1219"/>
                    <a:pt x="2838" y="1235"/>
                    <a:pt x="2838" y="1261"/>
                  </a:cubicBezTo>
                  <a:cubicBezTo>
                    <a:pt x="2848" y="1261"/>
                    <a:pt x="2859" y="1261"/>
                    <a:pt x="2864" y="1271"/>
                  </a:cubicBezTo>
                  <a:cubicBezTo>
                    <a:pt x="2864" y="1282"/>
                    <a:pt x="2864" y="1293"/>
                    <a:pt x="2864" y="1303"/>
                  </a:cubicBezTo>
                  <a:cubicBezTo>
                    <a:pt x="2864" y="1314"/>
                    <a:pt x="2869" y="1319"/>
                    <a:pt x="2869" y="1330"/>
                  </a:cubicBezTo>
                  <a:cubicBezTo>
                    <a:pt x="2869" y="1335"/>
                    <a:pt x="2869" y="1335"/>
                    <a:pt x="2869" y="1340"/>
                  </a:cubicBezTo>
                  <a:cubicBezTo>
                    <a:pt x="2874" y="1356"/>
                    <a:pt x="2885" y="1361"/>
                    <a:pt x="2896" y="1366"/>
                  </a:cubicBezTo>
                  <a:cubicBezTo>
                    <a:pt x="2917" y="1387"/>
                    <a:pt x="2922" y="1403"/>
                    <a:pt x="2932" y="1435"/>
                  </a:cubicBezTo>
                  <a:lnTo>
                    <a:pt x="2932" y="1435"/>
                  </a:lnTo>
                  <a:cubicBezTo>
                    <a:pt x="2922" y="1440"/>
                    <a:pt x="2906" y="1445"/>
                    <a:pt x="2896" y="1451"/>
                  </a:cubicBezTo>
                  <a:cubicBezTo>
                    <a:pt x="2890" y="1456"/>
                    <a:pt x="2885" y="1461"/>
                    <a:pt x="2880" y="1461"/>
                  </a:cubicBezTo>
                  <a:cubicBezTo>
                    <a:pt x="2874" y="1467"/>
                    <a:pt x="2869" y="1472"/>
                    <a:pt x="2859" y="1477"/>
                  </a:cubicBezTo>
                  <a:cubicBezTo>
                    <a:pt x="2853" y="1482"/>
                    <a:pt x="2853" y="1488"/>
                    <a:pt x="2848" y="1493"/>
                  </a:cubicBezTo>
                  <a:cubicBezTo>
                    <a:pt x="2843" y="1504"/>
                    <a:pt x="2838" y="1509"/>
                    <a:pt x="2832" y="1519"/>
                  </a:cubicBezTo>
                  <a:cubicBezTo>
                    <a:pt x="2827" y="1530"/>
                    <a:pt x="2822" y="1535"/>
                    <a:pt x="2816" y="1546"/>
                  </a:cubicBezTo>
                  <a:cubicBezTo>
                    <a:pt x="2811" y="1556"/>
                    <a:pt x="2801" y="1556"/>
                    <a:pt x="2785" y="1556"/>
                  </a:cubicBezTo>
                  <a:cubicBezTo>
                    <a:pt x="2774" y="1562"/>
                    <a:pt x="2769" y="1562"/>
                    <a:pt x="2758" y="1567"/>
                  </a:cubicBezTo>
                  <a:cubicBezTo>
                    <a:pt x="2742" y="1572"/>
                    <a:pt x="2737" y="1588"/>
                    <a:pt x="2721" y="1588"/>
                  </a:cubicBezTo>
                  <a:cubicBezTo>
                    <a:pt x="2716" y="1588"/>
                    <a:pt x="2711" y="1583"/>
                    <a:pt x="2700" y="1577"/>
                  </a:cubicBezTo>
                  <a:cubicBezTo>
                    <a:pt x="2695" y="1577"/>
                    <a:pt x="2690" y="1572"/>
                    <a:pt x="2685" y="1572"/>
                  </a:cubicBezTo>
                  <a:cubicBezTo>
                    <a:pt x="2679" y="1567"/>
                    <a:pt x="2674" y="1562"/>
                    <a:pt x="2669" y="1562"/>
                  </a:cubicBezTo>
                  <a:cubicBezTo>
                    <a:pt x="2648" y="1562"/>
                    <a:pt x="2637" y="1577"/>
                    <a:pt x="2611" y="1577"/>
                  </a:cubicBezTo>
                  <a:cubicBezTo>
                    <a:pt x="2584" y="1577"/>
                    <a:pt x="2568" y="1562"/>
                    <a:pt x="2542" y="1562"/>
                  </a:cubicBezTo>
                  <a:cubicBezTo>
                    <a:pt x="2521" y="1567"/>
                    <a:pt x="2510" y="1572"/>
                    <a:pt x="2489" y="1572"/>
                  </a:cubicBezTo>
                  <a:cubicBezTo>
                    <a:pt x="2474" y="1572"/>
                    <a:pt x="2468" y="1567"/>
                    <a:pt x="2458" y="1556"/>
                  </a:cubicBezTo>
                  <a:cubicBezTo>
                    <a:pt x="2447" y="1551"/>
                    <a:pt x="2437" y="1546"/>
                    <a:pt x="2421" y="1546"/>
                  </a:cubicBezTo>
                  <a:cubicBezTo>
                    <a:pt x="2410" y="1546"/>
                    <a:pt x="2410" y="1535"/>
                    <a:pt x="2400" y="1535"/>
                  </a:cubicBezTo>
                  <a:cubicBezTo>
                    <a:pt x="2389" y="1535"/>
                    <a:pt x="2384" y="1535"/>
                    <a:pt x="2379" y="1535"/>
                  </a:cubicBezTo>
                  <a:cubicBezTo>
                    <a:pt x="2368" y="1530"/>
                    <a:pt x="2368" y="1525"/>
                    <a:pt x="2357" y="1525"/>
                  </a:cubicBezTo>
                  <a:cubicBezTo>
                    <a:pt x="2352" y="1525"/>
                    <a:pt x="2352" y="1530"/>
                    <a:pt x="2347" y="1530"/>
                  </a:cubicBezTo>
                  <a:cubicBezTo>
                    <a:pt x="2342" y="1535"/>
                    <a:pt x="2342" y="1541"/>
                    <a:pt x="2336" y="1546"/>
                  </a:cubicBezTo>
                  <a:cubicBezTo>
                    <a:pt x="2326" y="1551"/>
                    <a:pt x="2321" y="1551"/>
                    <a:pt x="2315" y="1556"/>
                  </a:cubicBezTo>
                  <a:cubicBezTo>
                    <a:pt x="2299" y="1572"/>
                    <a:pt x="2289" y="1583"/>
                    <a:pt x="2268" y="1593"/>
                  </a:cubicBezTo>
                  <a:cubicBezTo>
                    <a:pt x="2257" y="1598"/>
                    <a:pt x="2252" y="1604"/>
                    <a:pt x="2242" y="1604"/>
                  </a:cubicBezTo>
                  <a:cubicBezTo>
                    <a:pt x="2236" y="1604"/>
                    <a:pt x="2231" y="1604"/>
                    <a:pt x="2220" y="1609"/>
                  </a:cubicBezTo>
                  <a:cubicBezTo>
                    <a:pt x="2220" y="1609"/>
                    <a:pt x="2220" y="1614"/>
                    <a:pt x="2215" y="1619"/>
                  </a:cubicBezTo>
                  <a:cubicBezTo>
                    <a:pt x="2205" y="1630"/>
                    <a:pt x="2199" y="1641"/>
                    <a:pt x="2194" y="1656"/>
                  </a:cubicBezTo>
                  <a:cubicBezTo>
                    <a:pt x="2199" y="1656"/>
                    <a:pt x="2205" y="1656"/>
                    <a:pt x="2210" y="1656"/>
                  </a:cubicBezTo>
                  <a:cubicBezTo>
                    <a:pt x="2210" y="1662"/>
                    <a:pt x="2210" y="1662"/>
                    <a:pt x="2210" y="1662"/>
                  </a:cubicBezTo>
                  <a:cubicBezTo>
                    <a:pt x="2215" y="1672"/>
                    <a:pt x="2215" y="1678"/>
                    <a:pt x="2215" y="1688"/>
                  </a:cubicBezTo>
                  <a:cubicBezTo>
                    <a:pt x="2215" y="1693"/>
                    <a:pt x="2210" y="1704"/>
                    <a:pt x="2210" y="1709"/>
                  </a:cubicBezTo>
                  <a:cubicBezTo>
                    <a:pt x="2210" y="1720"/>
                    <a:pt x="2210" y="1725"/>
                    <a:pt x="2215" y="1736"/>
                  </a:cubicBezTo>
                  <a:cubicBezTo>
                    <a:pt x="2215" y="1741"/>
                    <a:pt x="2215" y="1751"/>
                    <a:pt x="2215" y="1757"/>
                  </a:cubicBezTo>
                  <a:cubicBezTo>
                    <a:pt x="2220" y="1767"/>
                    <a:pt x="2220" y="1773"/>
                    <a:pt x="2220" y="1783"/>
                  </a:cubicBezTo>
                  <a:cubicBezTo>
                    <a:pt x="2220" y="1788"/>
                    <a:pt x="2220" y="1794"/>
                    <a:pt x="2215" y="1799"/>
                  </a:cubicBezTo>
                  <a:cubicBezTo>
                    <a:pt x="2215" y="1804"/>
                    <a:pt x="2210" y="1809"/>
                    <a:pt x="2210" y="1815"/>
                  </a:cubicBezTo>
                  <a:cubicBezTo>
                    <a:pt x="2199" y="1830"/>
                    <a:pt x="2194" y="1841"/>
                    <a:pt x="2194" y="1857"/>
                  </a:cubicBezTo>
                  <a:cubicBezTo>
                    <a:pt x="2194" y="1867"/>
                    <a:pt x="2199" y="1867"/>
                    <a:pt x="2199" y="1878"/>
                  </a:cubicBezTo>
                  <a:cubicBezTo>
                    <a:pt x="2199" y="1878"/>
                    <a:pt x="2205" y="1883"/>
                    <a:pt x="2205" y="1889"/>
                  </a:cubicBezTo>
                  <a:cubicBezTo>
                    <a:pt x="2194" y="1936"/>
                    <a:pt x="2194" y="1936"/>
                    <a:pt x="2194" y="1936"/>
                  </a:cubicBezTo>
                  <a:cubicBezTo>
                    <a:pt x="2194" y="1941"/>
                    <a:pt x="2199" y="1947"/>
                    <a:pt x="2199" y="1952"/>
                  </a:cubicBezTo>
                  <a:cubicBezTo>
                    <a:pt x="2199" y="1962"/>
                    <a:pt x="2194" y="1968"/>
                    <a:pt x="2194" y="1973"/>
                  </a:cubicBezTo>
                  <a:cubicBezTo>
                    <a:pt x="2194" y="1978"/>
                    <a:pt x="2194" y="1978"/>
                    <a:pt x="2194" y="1984"/>
                  </a:cubicBezTo>
                  <a:cubicBezTo>
                    <a:pt x="2199" y="1989"/>
                    <a:pt x="2205" y="1984"/>
                    <a:pt x="2210" y="1984"/>
                  </a:cubicBezTo>
                  <a:cubicBezTo>
                    <a:pt x="2247" y="1984"/>
                    <a:pt x="2247" y="1984"/>
                    <a:pt x="2247" y="1984"/>
                  </a:cubicBezTo>
                  <a:cubicBezTo>
                    <a:pt x="2247" y="1989"/>
                    <a:pt x="2252" y="1989"/>
                    <a:pt x="2252" y="1989"/>
                  </a:cubicBezTo>
                  <a:cubicBezTo>
                    <a:pt x="2252" y="1994"/>
                    <a:pt x="2247" y="1999"/>
                    <a:pt x="2242" y="2005"/>
                  </a:cubicBezTo>
                  <a:cubicBezTo>
                    <a:pt x="2242" y="2015"/>
                    <a:pt x="2242" y="2026"/>
                    <a:pt x="2242" y="2036"/>
                  </a:cubicBezTo>
                  <a:cubicBezTo>
                    <a:pt x="2242" y="2047"/>
                    <a:pt x="2247" y="2057"/>
                    <a:pt x="2257" y="2063"/>
                  </a:cubicBezTo>
                  <a:cubicBezTo>
                    <a:pt x="2263" y="2073"/>
                    <a:pt x="2273" y="2078"/>
                    <a:pt x="2284" y="2084"/>
                  </a:cubicBezTo>
                  <a:cubicBezTo>
                    <a:pt x="2289" y="2089"/>
                    <a:pt x="2294" y="2094"/>
                    <a:pt x="2299" y="2094"/>
                  </a:cubicBezTo>
                  <a:cubicBezTo>
                    <a:pt x="2310" y="2105"/>
                    <a:pt x="2321" y="2115"/>
                    <a:pt x="2336" y="2126"/>
                  </a:cubicBezTo>
                  <a:cubicBezTo>
                    <a:pt x="2347" y="2142"/>
                    <a:pt x="2357" y="2142"/>
                    <a:pt x="2368" y="2163"/>
                  </a:cubicBezTo>
                  <a:cubicBezTo>
                    <a:pt x="2373" y="2163"/>
                    <a:pt x="2373" y="2168"/>
                    <a:pt x="2373" y="2168"/>
                  </a:cubicBezTo>
                  <a:cubicBezTo>
                    <a:pt x="2379" y="2179"/>
                    <a:pt x="2384" y="2179"/>
                    <a:pt x="2394" y="2184"/>
                  </a:cubicBezTo>
                  <a:cubicBezTo>
                    <a:pt x="2400" y="2189"/>
                    <a:pt x="2405" y="2195"/>
                    <a:pt x="2416" y="2195"/>
                  </a:cubicBezTo>
                  <a:cubicBezTo>
                    <a:pt x="2437" y="2195"/>
                    <a:pt x="2447" y="2200"/>
                    <a:pt x="2468" y="2216"/>
                  </a:cubicBezTo>
                  <a:cubicBezTo>
                    <a:pt x="2474" y="2216"/>
                    <a:pt x="2479" y="2221"/>
                    <a:pt x="2484" y="2226"/>
                  </a:cubicBezTo>
                  <a:cubicBezTo>
                    <a:pt x="2495" y="2237"/>
                    <a:pt x="2500" y="2247"/>
                    <a:pt x="2510" y="2247"/>
                  </a:cubicBezTo>
                  <a:cubicBezTo>
                    <a:pt x="2516" y="2247"/>
                    <a:pt x="2516" y="2242"/>
                    <a:pt x="2521" y="2237"/>
                  </a:cubicBezTo>
                  <a:cubicBezTo>
                    <a:pt x="2532" y="2237"/>
                    <a:pt x="2537" y="2231"/>
                    <a:pt x="2547" y="2226"/>
                  </a:cubicBezTo>
                  <a:cubicBezTo>
                    <a:pt x="2558" y="2221"/>
                    <a:pt x="2568" y="2226"/>
                    <a:pt x="2579" y="2226"/>
                  </a:cubicBezTo>
                  <a:cubicBezTo>
                    <a:pt x="2590" y="2226"/>
                    <a:pt x="2600" y="2221"/>
                    <a:pt x="2605" y="2231"/>
                  </a:cubicBezTo>
                  <a:cubicBezTo>
                    <a:pt x="2611" y="2237"/>
                    <a:pt x="2616" y="2247"/>
                    <a:pt x="2627" y="2247"/>
                  </a:cubicBezTo>
                  <a:cubicBezTo>
                    <a:pt x="2632" y="2247"/>
                    <a:pt x="2637" y="2242"/>
                    <a:pt x="2642" y="2237"/>
                  </a:cubicBezTo>
                  <a:cubicBezTo>
                    <a:pt x="2658" y="2231"/>
                    <a:pt x="2669" y="2231"/>
                    <a:pt x="2685" y="2226"/>
                  </a:cubicBezTo>
                  <a:cubicBezTo>
                    <a:pt x="2700" y="2221"/>
                    <a:pt x="2706" y="2210"/>
                    <a:pt x="2721" y="2210"/>
                  </a:cubicBezTo>
                  <a:cubicBezTo>
                    <a:pt x="2727" y="2210"/>
                    <a:pt x="2732" y="2216"/>
                    <a:pt x="2732" y="2221"/>
                  </a:cubicBezTo>
                  <a:cubicBezTo>
                    <a:pt x="2742" y="2231"/>
                    <a:pt x="2742" y="2237"/>
                    <a:pt x="2753" y="2247"/>
                  </a:cubicBezTo>
                  <a:cubicBezTo>
                    <a:pt x="2764" y="2258"/>
                    <a:pt x="2764" y="2268"/>
                    <a:pt x="2764" y="2284"/>
                  </a:cubicBezTo>
                  <a:cubicBezTo>
                    <a:pt x="2764" y="2305"/>
                    <a:pt x="2764" y="2316"/>
                    <a:pt x="2769" y="2332"/>
                  </a:cubicBezTo>
                  <a:cubicBezTo>
                    <a:pt x="2774" y="2342"/>
                    <a:pt x="2785" y="2353"/>
                    <a:pt x="2790" y="2363"/>
                  </a:cubicBezTo>
                  <a:lnTo>
                    <a:pt x="2790" y="2363"/>
                  </a:lnTo>
                  <a:cubicBezTo>
                    <a:pt x="2779" y="2369"/>
                    <a:pt x="2769" y="2369"/>
                    <a:pt x="2758" y="2369"/>
                  </a:cubicBezTo>
                  <a:cubicBezTo>
                    <a:pt x="2742" y="2369"/>
                    <a:pt x="2737" y="2369"/>
                    <a:pt x="2721" y="2369"/>
                  </a:cubicBezTo>
                  <a:cubicBezTo>
                    <a:pt x="2711" y="2369"/>
                    <a:pt x="2706" y="2369"/>
                    <a:pt x="2695" y="2369"/>
                  </a:cubicBezTo>
                  <a:cubicBezTo>
                    <a:pt x="2674" y="2369"/>
                    <a:pt x="2664" y="2358"/>
                    <a:pt x="2637" y="2358"/>
                  </a:cubicBezTo>
                  <a:cubicBezTo>
                    <a:pt x="2605" y="2358"/>
                    <a:pt x="2605" y="2358"/>
                    <a:pt x="2605" y="2358"/>
                  </a:cubicBezTo>
                  <a:cubicBezTo>
                    <a:pt x="2590" y="2358"/>
                    <a:pt x="2579" y="2347"/>
                    <a:pt x="2563" y="2342"/>
                  </a:cubicBezTo>
                  <a:cubicBezTo>
                    <a:pt x="2500" y="2358"/>
                    <a:pt x="2500" y="2358"/>
                    <a:pt x="2500" y="2358"/>
                  </a:cubicBezTo>
                  <a:cubicBezTo>
                    <a:pt x="2463" y="2353"/>
                    <a:pt x="2463" y="2353"/>
                    <a:pt x="2463" y="2353"/>
                  </a:cubicBezTo>
                  <a:cubicBezTo>
                    <a:pt x="2379" y="2363"/>
                    <a:pt x="2331" y="2395"/>
                    <a:pt x="2247" y="2395"/>
                  </a:cubicBezTo>
                  <a:cubicBezTo>
                    <a:pt x="2220" y="2395"/>
                    <a:pt x="2220" y="2395"/>
                    <a:pt x="2220" y="2395"/>
                  </a:cubicBezTo>
                  <a:cubicBezTo>
                    <a:pt x="2189" y="2395"/>
                    <a:pt x="2168" y="2384"/>
                    <a:pt x="2136" y="2379"/>
                  </a:cubicBezTo>
                  <a:cubicBezTo>
                    <a:pt x="2094" y="2369"/>
                    <a:pt x="2062" y="2379"/>
                    <a:pt x="2025" y="2363"/>
                  </a:cubicBezTo>
                  <a:cubicBezTo>
                    <a:pt x="1999" y="2353"/>
                    <a:pt x="1994" y="2337"/>
                    <a:pt x="1967" y="2321"/>
                  </a:cubicBezTo>
                  <a:cubicBezTo>
                    <a:pt x="1941" y="2305"/>
                    <a:pt x="1920" y="2310"/>
                    <a:pt x="1888" y="2289"/>
                  </a:cubicBezTo>
                  <a:cubicBezTo>
                    <a:pt x="1856" y="2274"/>
                    <a:pt x="1851" y="2242"/>
                    <a:pt x="1835" y="2210"/>
                  </a:cubicBezTo>
                  <a:cubicBezTo>
                    <a:pt x="1820" y="2173"/>
                    <a:pt x="1804" y="2158"/>
                    <a:pt x="1804" y="2115"/>
                  </a:cubicBezTo>
                  <a:cubicBezTo>
                    <a:pt x="1804" y="2094"/>
                    <a:pt x="1814" y="2084"/>
                    <a:pt x="1814" y="2063"/>
                  </a:cubicBezTo>
                  <a:cubicBezTo>
                    <a:pt x="1814" y="2036"/>
                    <a:pt x="1798" y="2031"/>
                    <a:pt x="1788" y="2010"/>
                  </a:cubicBezTo>
                  <a:cubicBezTo>
                    <a:pt x="1777" y="1973"/>
                    <a:pt x="1767" y="1931"/>
                    <a:pt x="1725" y="1931"/>
                  </a:cubicBezTo>
                  <a:cubicBezTo>
                    <a:pt x="1714" y="1931"/>
                    <a:pt x="1709" y="1936"/>
                    <a:pt x="1703" y="1936"/>
                  </a:cubicBezTo>
                  <a:cubicBezTo>
                    <a:pt x="1688" y="1936"/>
                    <a:pt x="1677" y="1936"/>
                    <a:pt x="1677" y="1947"/>
                  </a:cubicBezTo>
                  <a:cubicBezTo>
                    <a:pt x="1677" y="1999"/>
                    <a:pt x="1709" y="2020"/>
                    <a:pt x="1709" y="2068"/>
                  </a:cubicBezTo>
                  <a:cubicBezTo>
                    <a:pt x="1709" y="2115"/>
                    <a:pt x="1709" y="2152"/>
                    <a:pt x="1666" y="2179"/>
                  </a:cubicBezTo>
                  <a:cubicBezTo>
                    <a:pt x="1693" y="2189"/>
                    <a:pt x="1714" y="2210"/>
                    <a:pt x="1714" y="2242"/>
                  </a:cubicBezTo>
                  <a:cubicBezTo>
                    <a:pt x="1714" y="2268"/>
                    <a:pt x="1709" y="2289"/>
                    <a:pt x="1698" y="2316"/>
                  </a:cubicBezTo>
                  <a:cubicBezTo>
                    <a:pt x="1688" y="2332"/>
                    <a:pt x="1688" y="2353"/>
                    <a:pt x="1672" y="2358"/>
                  </a:cubicBezTo>
                  <a:cubicBezTo>
                    <a:pt x="1672" y="2326"/>
                    <a:pt x="1693" y="2310"/>
                    <a:pt x="1693" y="2279"/>
                  </a:cubicBezTo>
                  <a:cubicBezTo>
                    <a:pt x="1693" y="2252"/>
                    <a:pt x="1656" y="2252"/>
                    <a:pt x="1677" y="2247"/>
                  </a:cubicBezTo>
                  <a:cubicBezTo>
                    <a:pt x="1666" y="2210"/>
                    <a:pt x="1640" y="2195"/>
                    <a:pt x="1619" y="2163"/>
                  </a:cubicBezTo>
                  <a:cubicBezTo>
                    <a:pt x="1603" y="2173"/>
                    <a:pt x="1598" y="2189"/>
                    <a:pt x="1587" y="2200"/>
                  </a:cubicBezTo>
                  <a:cubicBezTo>
                    <a:pt x="1582" y="2195"/>
                    <a:pt x="1582" y="2184"/>
                    <a:pt x="1572" y="2184"/>
                  </a:cubicBezTo>
                  <a:lnTo>
                    <a:pt x="1566" y="2184"/>
                  </a:lnTo>
                  <a:cubicBezTo>
                    <a:pt x="1566" y="2200"/>
                    <a:pt x="1561" y="2210"/>
                    <a:pt x="1551" y="2221"/>
                  </a:cubicBezTo>
                  <a:cubicBezTo>
                    <a:pt x="1556" y="2226"/>
                    <a:pt x="1561" y="2226"/>
                    <a:pt x="1561" y="2237"/>
                  </a:cubicBezTo>
                  <a:cubicBezTo>
                    <a:pt x="1561" y="2237"/>
                    <a:pt x="1556" y="2242"/>
                    <a:pt x="1556" y="2247"/>
                  </a:cubicBezTo>
                  <a:cubicBezTo>
                    <a:pt x="1556" y="2252"/>
                    <a:pt x="1561" y="2258"/>
                    <a:pt x="1561" y="2263"/>
                  </a:cubicBezTo>
                  <a:cubicBezTo>
                    <a:pt x="1561" y="2274"/>
                    <a:pt x="1545" y="2279"/>
                    <a:pt x="1535" y="2284"/>
                  </a:cubicBezTo>
                  <a:cubicBezTo>
                    <a:pt x="1529" y="2284"/>
                    <a:pt x="1524" y="2289"/>
                    <a:pt x="1514" y="2289"/>
                  </a:cubicBezTo>
                  <a:cubicBezTo>
                    <a:pt x="1498" y="2289"/>
                    <a:pt x="1498" y="2274"/>
                    <a:pt x="1492" y="2258"/>
                  </a:cubicBezTo>
                  <a:cubicBezTo>
                    <a:pt x="1477" y="2274"/>
                    <a:pt x="1471" y="2295"/>
                    <a:pt x="1450" y="2295"/>
                  </a:cubicBezTo>
                  <a:cubicBezTo>
                    <a:pt x="1445" y="2295"/>
                    <a:pt x="1440" y="2295"/>
                    <a:pt x="1434" y="2295"/>
                  </a:cubicBezTo>
                  <a:cubicBezTo>
                    <a:pt x="1429" y="2295"/>
                    <a:pt x="1424" y="2305"/>
                    <a:pt x="1424" y="2310"/>
                  </a:cubicBezTo>
                  <a:cubicBezTo>
                    <a:pt x="1419" y="2310"/>
                    <a:pt x="1419" y="2310"/>
                    <a:pt x="1419" y="2310"/>
                  </a:cubicBezTo>
                  <a:cubicBezTo>
                    <a:pt x="1413" y="2263"/>
                    <a:pt x="1366" y="2247"/>
                    <a:pt x="1366" y="2195"/>
                  </a:cubicBezTo>
                  <a:cubicBezTo>
                    <a:pt x="1366" y="2184"/>
                    <a:pt x="1371" y="2179"/>
                    <a:pt x="1371" y="2173"/>
                  </a:cubicBezTo>
                  <a:cubicBezTo>
                    <a:pt x="1371" y="2158"/>
                    <a:pt x="1355" y="2163"/>
                    <a:pt x="1350" y="2152"/>
                  </a:cubicBezTo>
                  <a:cubicBezTo>
                    <a:pt x="1324" y="2110"/>
                    <a:pt x="1271" y="2131"/>
                    <a:pt x="1223" y="2115"/>
                  </a:cubicBezTo>
                  <a:cubicBezTo>
                    <a:pt x="1187" y="2100"/>
                    <a:pt x="1166" y="2084"/>
                    <a:pt x="1129" y="2084"/>
                  </a:cubicBezTo>
                  <a:cubicBezTo>
                    <a:pt x="1097" y="2084"/>
                    <a:pt x="1092" y="2126"/>
                    <a:pt x="1060" y="2126"/>
                  </a:cubicBezTo>
                  <a:cubicBezTo>
                    <a:pt x="1049" y="2126"/>
                    <a:pt x="1044" y="2110"/>
                    <a:pt x="1034" y="2105"/>
                  </a:cubicBezTo>
                  <a:cubicBezTo>
                    <a:pt x="1002" y="2100"/>
                    <a:pt x="981" y="2115"/>
                    <a:pt x="955" y="2094"/>
                  </a:cubicBezTo>
                  <a:cubicBezTo>
                    <a:pt x="944" y="2089"/>
                    <a:pt x="944" y="2068"/>
                    <a:pt x="933" y="2068"/>
                  </a:cubicBezTo>
                  <a:cubicBezTo>
                    <a:pt x="907" y="2068"/>
                    <a:pt x="891" y="2073"/>
                    <a:pt x="881" y="2094"/>
                  </a:cubicBezTo>
                  <a:cubicBezTo>
                    <a:pt x="875" y="2094"/>
                    <a:pt x="875" y="2094"/>
                    <a:pt x="870" y="2089"/>
                  </a:cubicBezTo>
                  <a:cubicBezTo>
                    <a:pt x="870" y="2100"/>
                    <a:pt x="865" y="2105"/>
                    <a:pt x="865" y="2110"/>
                  </a:cubicBezTo>
                  <a:cubicBezTo>
                    <a:pt x="865" y="2121"/>
                    <a:pt x="865" y="2126"/>
                    <a:pt x="865" y="2136"/>
                  </a:cubicBezTo>
                  <a:cubicBezTo>
                    <a:pt x="865" y="2136"/>
                    <a:pt x="865" y="2136"/>
                    <a:pt x="865" y="2142"/>
                  </a:cubicBezTo>
                  <a:cubicBezTo>
                    <a:pt x="844" y="2131"/>
                    <a:pt x="844" y="2115"/>
                    <a:pt x="833" y="2094"/>
                  </a:cubicBezTo>
                  <a:cubicBezTo>
                    <a:pt x="838" y="2094"/>
                    <a:pt x="844" y="2094"/>
                    <a:pt x="844" y="2094"/>
                  </a:cubicBezTo>
                  <a:cubicBezTo>
                    <a:pt x="828" y="2078"/>
                    <a:pt x="812" y="2073"/>
                    <a:pt x="791" y="2073"/>
                  </a:cubicBezTo>
                  <a:cubicBezTo>
                    <a:pt x="786" y="2073"/>
                    <a:pt x="786" y="2084"/>
                    <a:pt x="780" y="2094"/>
                  </a:cubicBezTo>
                  <a:cubicBezTo>
                    <a:pt x="780" y="2089"/>
                    <a:pt x="780" y="2084"/>
                    <a:pt x="780" y="2078"/>
                  </a:cubicBezTo>
                  <a:cubicBezTo>
                    <a:pt x="765" y="2078"/>
                    <a:pt x="759" y="2078"/>
                    <a:pt x="749" y="2078"/>
                  </a:cubicBezTo>
                  <a:cubicBezTo>
                    <a:pt x="749" y="2089"/>
                    <a:pt x="749" y="2094"/>
                    <a:pt x="744" y="2105"/>
                  </a:cubicBezTo>
                  <a:cubicBezTo>
                    <a:pt x="738" y="2094"/>
                    <a:pt x="738" y="2084"/>
                    <a:pt x="728" y="2084"/>
                  </a:cubicBezTo>
                  <a:cubicBezTo>
                    <a:pt x="707" y="2084"/>
                    <a:pt x="717" y="2121"/>
                    <a:pt x="712" y="2142"/>
                  </a:cubicBezTo>
                  <a:cubicBezTo>
                    <a:pt x="685" y="2126"/>
                    <a:pt x="675" y="2110"/>
                    <a:pt x="649" y="2110"/>
                  </a:cubicBezTo>
                  <a:cubicBezTo>
                    <a:pt x="638" y="2110"/>
                    <a:pt x="627" y="2110"/>
                    <a:pt x="617" y="2110"/>
                  </a:cubicBezTo>
                  <a:cubicBezTo>
                    <a:pt x="612" y="2110"/>
                    <a:pt x="612" y="2110"/>
                    <a:pt x="612" y="2110"/>
                  </a:cubicBezTo>
                  <a:cubicBezTo>
                    <a:pt x="606" y="2089"/>
                    <a:pt x="585" y="2084"/>
                    <a:pt x="564" y="2073"/>
                  </a:cubicBezTo>
                  <a:cubicBezTo>
                    <a:pt x="564" y="2047"/>
                    <a:pt x="564" y="2047"/>
                    <a:pt x="564" y="2047"/>
                  </a:cubicBezTo>
                  <a:cubicBezTo>
                    <a:pt x="559" y="2047"/>
                    <a:pt x="559" y="2047"/>
                    <a:pt x="548" y="2047"/>
                  </a:cubicBezTo>
                  <a:cubicBezTo>
                    <a:pt x="554" y="2036"/>
                    <a:pt x="564" y="2031"/>
                    <a:pt x="575" y="2026"/>
                  </a:cubicBezTo>
                  <a:cubicBezTo>
                    <a:pt x="554" y="1999"/>
                    <a:pt x="543" y="1978"/>
                    <a:pt x="517" y="1962"/>
                  </a:cubicBezTo>
                  <a:cubicBezTo>
                    <a:pt x="496" y="1957"/>
                    <a:pt x="480" y="1957"/>
                    <a:pt x="459" y="1952"/>
                  </a:cubicBezTo>
                  <a:cubicBezTo>
                    <a:pt x="416" y="1941"/>
                    <a:pt x="395" y="1925"/>
                    <a:pt x="353" y="1925"/>
                  </a:cubicBezTo>
                  <a:cubicBezTo>
                    <a:pt x="348" y="1925"/>
                    <a:pt x="348" y="1931"/>
                    <a:pt x="343" y="1931"/>
                  </a:cubicBezTo>
                  <a:cubicBezTo>
                    <a:pt x="322" y="1931"/>
                    <a:pt x="322" y="1910"/>
                    <a:pt x="306" y="1904"/>
                  </a:cubicBezTo>
                  <a:cubicBezTo>
                    <a:pt x="269" y="1883"/>
                    <a:pt x="253" y="1867"/>
                    <a:pt x="216" y="1846"/>
                  </a:cubicBezTo>
                  <a:cubicBezTo>
                    <a:pt x="190" y="1830"/>
                    <a:pt x="174" y="1825"/>
                    <a:pt x="142" y="1820"/>
                  </a:cubicBezTo>
                  <a:cubicBezTo>
                    <a:pt x="121" y="1815"/>
                    <a:pt x="95" y="1825"/>
                    <a:pt x="89" y="1804"/>
                  </a:cubicBezTo>
                  <a:cubicBezTo>
                    <a:pt x="89" y="1799"/>
                    <a:pt x="89" y="1794"/>
                    <a:pt x="89" y="1788"/>
                  </a:cubicBezTo>
                  <a:cubicBezTo>
                    <a:pt x="89" y="1778"/>
                    <a:pt x="95" y="1773"/>
                    <a:pt x="105" y="1767"/>
                  </a:cubicBezTo>
                  <a:cubicBezTo>
                    <a:pt x="95" y="1751"/>
                    <a:pt x="74" y="1751"/>
                    <a:pt x="58" y="1751"/>
                  </a:cubicBezTo>
                  <a:cubicBezTo>
                    <a:pt x="42" y="1751"/>
                    <a:pt x="37" y="1762"/>
                    <a:pt x="26" y="1762"/>
                  </a:cubicBezTo>
                  <a:cubicBezTo>
                    <a:pt x="21" y="1741"/>
                    <a:pt x="21" y="1720"/>
                    <a:pt x="0" y="1709"/>
                  </a:cubicBezTo>
                  <a:cubicBezTo>
                    <a:pt x="5" y="1688"/>
                    <a:pt x="16" y="1683"/>
                    <a:pt x="31" y="1667"/>
                  </a:cubicBezTo>
                  <a:cubicBezTo>
                    <a:pt x="42" y="1656"/>
                    <a:pt x="47" y="1651"/>
                    <a:pt x="58" y="1651"/>
                  </a:cubicBezTo>
                  <a:cubicBezTo>
                    <a:pt x="74" y="1651"/>
                    <a:pt x="79" y="1656"/>
                    <a:pt x="95" y="1656"/>
                  </a:cubicBezTo>
                  <a:cubicBezTo>
                    <a:pt x="116" y="1656"/>
                    <a:pt x="126" y="1646"/>
                    <a:pt x="153" y="1646"/>
                  </a:cubicBezTo>
                  <a:cubicBezTo>
                    <a:pt x="179" y="1646"/>
                    <a:pt x="179" y="1646"/>
                    <a:pt x="179" y="1646"/>
                  </a:cubicBezTo>
                  <a:cubicBezTo>
                    <a:pt x="216" y="1646"/>
                    <a:pt x="216" y="1646"/>
                    <a:pt x="216" y="1646"/>
                  </a:cubicBezTo>
                  <a:cubicBezTo>
                    <a:pt x="295" y="1646"/>
                    <a:pt x="295" y="1646"/>
                    <a:pt x="295" y="1646"/>
                  </a:cubicBezTo>
                  <a:cubicBezTo>
                    <a:pt x="316" y="1646"/>
                    <a:pt x="322" y="1625"/>
                    <a:pt x="343" y="1625"/>
                  </a:cubicBezTo>
                  <a:cubicBezTo>
                    <a:pt x="358" y="1625"/>
                    <a:pt x="364" y="1641"/>
                    <a:pt x="379" y="1641"/>
                  </a:cubicBezTo>
                  <a:cubicBezTo>
                    <a:pt x="411" y="1641"/>
                    <a:pt x="427" y="1625"/>
                    <a:pt x="464" y="1625"/>
                  </a:cubicBezTo>
                  <a:cubicBezTo>
                    <a:pt x="506" y="1625"/>
                    <a:pt x="527" y="1646"/>
                    <a:pt x="569" y="1646"/>
                  </a:cubicBezTo>
                  <a:cubicBezTo>
                    <a:pt x="596" y="1646"/>
                    <a:pt x="612" y="1630"/>
                    <a:pt x="638" y="1625"/>
                  </a:cubicBezTo>
                  <a:cubicBezTo>
                    <a:pt x="664" y="1614"/>
                    <a:pt x="680" y="1619"/>
                    <a:pt x="707" y="1604"/>
                  </a:cubicBezTo>
                  <a:cubicBezTo>
                    <a:pt x="712" y="1598"/>
                    <a:pt x="717" y="1593"/>
                    <a:pt x="728" y="1588"/>
                  </a:cubicBezTo>
                  <a:cubicBezTo>
                    <a:pt x="728" y="1593"/>
                    <a:pt x="733" y="1598"/>
                    <a:pt x="738" y="1598"/>
                  </a:cubicBezTo>
                  <a:cubicBezTo>
                    <a:pt x="759" y="1598"/>
                    <a:pt x="770" y="1598"/>
                    <a:pt x="791" y="1598"/>
                  </a:cubicBezTo>
                  <a:cubicBezTo>
                    <a:pt x="828" y="1598"/>
                    <a:pt x="849" y="1572"/>
                    <a:pt x="875" y="1546"/>
                  </a:cubicBezTo>
                  <a:cubicBezTo>
                    <a:pt x="891" y="1530"/>
                    <a:pt x="912" y="1530"/>
                    <a:pt x="912" y="1509"/>
                  </a:cubicBezTo>
                  <a:cubicBezTo>
                    <a:pt x="912" y="1493"/>
                    <a:pt x="902" y="1488"/>
                    <a:pt x="902" y="1472"/>
                  </a:cubicBezTo>
                  <a:cubicBezTo>
                    <a:pt x="902" y="1461"/>
                    <a:pt x="907" y="1456"/>
                    <a:pt x="907" y="1451"/>
                  </a:cubicBezTo>
                  <a:cubicBezTo>
                    <a:pt x="907" y="1419"/>
                    <a:pt x="907" y="1419"/>
                    <a:pt x="907" y="1419"/>
                  </a:cubicBezTo>
                  <a:cubicBezTo>
                    <a:pt x="907" y="1403"/>
                    <a:pt x="918" y="1393"/>
                    <a:pt x="918" y="1377"/>
                  </a:cubicBezTo>
                  <a:cubicBezTo>
                    <a:pt x="918" y="1372"/>
                    <a:pt x="912" y="1366"/>
                    <a:pt x="907" y="1361"/>
                  </a:cubicBezTo>
                  <a:close/>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7" name="Freeform 89"/>
            <p:cNvSpPr>
              <a:spLocks noChangeArrowheads="1"/>
            </p:cNvSpPr>
            <p:nvPr/>
          </p:nvSpPr>
          <p:spPr bwMode="auto">
            <a:xfrm>
              <a:off x="6636821" y="8154987"/>
              <a:ext cx="292081" cy="165100"/>
            </a:xfrm>
            <a:custGeom>
              <a:avLst/>
              <a:gdLst>
                <a:gd name="T0" fmla="*/ 765 w 813"/>
                <a:gd name="T1" fmla="*/ 10 h 460"/>
                <a:gd name="T2" fmla="*/ 606 w 813"/>
                <a:gd name="T3" fmla="*/ 10 h 460"/>
                <a:gd name="T4" fmla="*/ 522 w 813"/>
                <a:gd name="T5" fmla="*/ 5 h 460"/>
                <a:gd name="T6" fmla="*/ 438 w 813"/>
                <a:gd name="T7" fmla="*/ 21 h 460"/>
                <a:gd name="T8" fmla="*/ 348 w 813"/>
                <a:gd name="T9" fmla="*/ 84 h 460"/>
                <a:gd name="T10" fmla="*/ 311 w 813"/>
                <a:gd name="T11" fmla="*/ 126 h 460"/>
                <a:gd name="T12" fmla="*/ 311 w 813"/>
                <a:gd name="T13" fmla="*/ 84 h 460"/>
                <a:gd name="T14" fmla="*/ 163 w 813"/>
                <a:gd name="T15" fmla="*/ 137 h 460"/>
                <a:gd name="T16" fmla="*/ 32 w 813"/>
                <a:gd name="T17" fmla="*/ 205 h 460"/>
                <a:gd name="T18" fmla="*/ 0 w 813"/>
                <a:gd name="T19" fmla="*/ 216 h 460"/>
                <a:gd name="T20" fmla="*/ 10 w 813"/>
                <a:gd name="T21" fmla="*/ 248 h 460"/>
                <a:gd name="T22" fmla="*/ 47 w 813"/>
                <a:gd name="T23" fmla="*/ 221 h 460"/>
                <a:gd name="T24" fmla="*/ 68 w 813"/>
                <a:gd name="T25" fmla="*/ 211 h 460"/>
                <a:gd name="T26" fmla="*/ 95 w 813"/>
                <a:gd name="T27" fmla="*/ 237 h 460"/>
                <a:gd name="T28" fmla="*/ 95 w 813"/>
                <a:gd name="T29" fmla="*/ 274 h 460"/>
                <a:gd name="T30" fmla="*/ 53 w 813"/>
                <a:gd name="T31" fmla="*/ 332 h 460"/>
                <a:gd name="T32" fmla="*/ 84 w 813"/>
                <a:gd name="T33" fmla="*/ 358 h 460"/>
                <a:gd name="T34" fmla="*/ 111 w 813"/>
                <a:gd name="T35" fmla="*/ 374 h 460"/>
                <a:gd name="T36" fmla="*/ 163 w 813"/>
                <a:gd name="T37" fmla="*/ 406 h 460"/>
                <a:gd name="T38" fmla="*/ 195 w 813"/>
                <a:gd name="T39" fmla="*/ 422 h 460"/>
                <a:gd name="T40" fmla="*/ 232 w 813"/>
                <a:gd name="T41" fmla="*/ 432 h 460"/>
                <a:gd name="T42" fmla="*/ 242 w 813"/>
                <a:gd name="T43" fmla="*/ 459 h 460"/>
                <a:gd name="T44" fmla="*/ 301 w 813"/>
                <a:gd name="T45" fmla="*/ 453 h 460"/>
                <a:gd name="T46" fmla="*/ 306 w 813"/>
                <a:gd name="T47" fmla="*/ 390 h 460"/>
                <a:gd name="T48" fmla="*/ 327 w 813"/>
                <a:gd name="T49" fmla="*/ 406 h 460"/>
                <a:gd name="T50" fmla="*/ 364 w 813"/>
                <a:gd name="T51" fmla="*/ 411 h 460"/>
                <a:gd name="T52" fmla="*/ 427 w 813"/>
                <a:gd name="T53" fmla="*/ 406 h 460"/>
                <a:gd name="T54" fmla="*/ 469 w 813"/>
                <a:gd name="T55" fmla="*/ 411 h 460"/>
                <a:gd name="T56" fmla="*/ 527 w 813"/>
                <a:gd name="T57" fmla="*/ 385 h 460"/>
                <a:gd name="T58" fmla="*/ 575 w 813"/>
                <a:gd name="T59" fmla="*/ 327 h 460"/>
                <a:gd name="T60" fmla="*/ 575 w 813"/>
                <a:gd name="T61" fmla="*/ 295 h 460"/>
                <a:gd name="T62" fmla="*/ 575 w 813"/>
                <a:gd name="T63" fmla="*/ 258 h 460"/>
                <a:gd name="T64" fmla="*/ 580 w 813"/>
                <a:gd name="T65" fmla="*/ 216 h 460"/>
                <a:gd name="T66" fmla="*/ 585 w 813"/>
                <a:gd name="T67" fmla="*/ 163 h 460"/>
                <a:gd name="T68" fmla="*/ 622 w 813"/>
                <a:gd name="T69" fmla="*/ 195 h 460"/>
                <a:gd name="T70" fmla="*/ 649 w 813"/>
                <a:gd name="T71" fmla="*/ 158 h 460"/>
                <a:gd name="T72" fmla="*/ 680 w 813"/>
                <a:gd name="T73" fmla="*/ 137 h 460"/>
                <a:gd name="T74" fmla="*/ 696 w 813"/>
                <a:gd name="T75" fmla="*/ 158 h 460"/>
                <a:gd name="T76" fmla="*/ 759 w 813"/>
                <a:gd name="T77" fmla="*/ 226 h 460"/>
                <a:gd name="T78" fmla="*/ 765 w 813"/>
                <a:gd name="T79" fmla="*/ 174 h 460"/>
                <a:gd name="T80" fmla="*/ 775 w 813"/>
                <a:gd name="T81" fmla="*/ 147 h 460"/>
                <a:gd name="T82" fmla="*/ 812 w 813"/>
                <a:gd name="T83" fmla="*/ 100 h 460"/>
                <a:gd name="T84" fmla="*/ 791 w 813"/>
                <a:gd name="T85" fmla="*/ 5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3" h="460">
                  <a:moveTo>
                    <a:pt x="765" y="10"/>
                  </a:moveTo>
                  <a:lnTo>
                    <a:pt x="765" y="10"/>
                  </a:lnTo>
                  <a:cubicBezTo>
                    <a:pt x="749" y="16"/>
                    <a:pt x="733" y="16"/>
                    <a:pt x="712" y="21"/>
                  </a:cubicBezTo>
                  <a:cubicBezTo>
                    <a:pt x="675" y="10"/>
                    <a:pt x="649" y="16"/>
                    <a:pt x="606" y="10"/>
                  </a:cubicBezTo>
                  <a:cubicBezTo>
                    <a:pt x="585" y="10"/>
                    <a:pt x="575" y="0"/>
                    <a:pt x="554" y="0"/>
                  </a:cubicBezTo>
                  <a:cubicBezTo>
                    <a:pt x="538" y="0"/>
                    <a:pt x="533" y="5"/>
                    <a:pt x="522" y="5"/>
                  </a:cubicBezTo>
                  <a:cubicBezTo>
                    <a:pt x="480" y="5"/>
                    <a:pt x="480" y="5"/>
                    <a:pt x="480" y="5"/>
                  </a:cubicBezTo>
                  <a:cubicBezTo>
                    <a:pt x="464" y="5"/>
                    <a:pt x="453" y="21"/>
                    <a:pt x="438" y="21"/>
                  </a:cubicBezTo>
                  <a:cubicBezTo>
                    <a:pt x="385" y="26"/>
                    <a:pt x="353" y="42"/>
                    <a:pt x="301" y="52"/>
                  </a:cubicBezTo>
                  <a:cubicBezTo>
                    <a:pt x="301" y="79"/>
                    <a:pt x="353" y="84"/>
                    <a:pt x="348" y="84"/>
                  </a:cubicBezTo>
                  <a:cubicBezTo>
                    <a:pt x="332" y="95"/>
                    <a:pt x="332" y="110"/>
                    <a:pt x="322" y="126"/>
                  </a:cubicBezTo>
                  <a:cubicBezTo>
                    <a:pt x="311" y="126"/>
                    <a:pt x="311" y="126"/>
                    <a:pt x="311" y="126"/>
                  </a:cubicBezTo>
                  <a:cubicBezTo>
                    <a:pt x="311" y="110"/>
                    <a:pt x="316" y="105"/>
                    <a:pt x="316" y="89"/>
                  </a:cubicBezTo>
                  <a:cubicBezTo>
                    <a:pt x="316" y="84"/>
                    <a:pt x="311" y="84"/>
                    <a:pt x="311" y="84"/>
                  </a:cubicBezTo>
                  <a:cubicBezTo>
                    <a:pt x="285" y="84"/>
                    <a:pt x="279" y="79"/>
                    <a:pt x="258" y="79"/>
                  </a:cubicBezTo>
                  <a:cubicBezTo>
                    <a:pt x="211" y="79"/>
                    <a:pt x="195" y="110"/>
                    <a:pt x="163" y="137"/>
                  </a:cubicBezTo>
                  <a:cubicBezTo>
                    <a:pt x="132" y="163"/>
                    <a:pt x="111" y="168"/>
                    <a:pt x="79" y="184"/>
                  </a:cubicBezTo>
                  <a:cubicBezTo>
                    <a:pt x="58" y="195"/>
                    <a:pt x="53" y="205"/>
                    <a:pt x="32" y="205"/>
                  </a:cubicBezTo>
                  <a:cubicBezTo>
                    <a:pt x="21" y="211"/>
                    <a:pt x="10" y="211"/>
                    <a:pt x="0" y="216"/>
                  </a:cubicBezTo>
                  <a:lnTo>
                    <a:pt x="0" y="216"/>
                  </a:lnTo>
                  <a:cubicBezTo>
                    <a:pt x="5" y="232"/>
                    <a:pt x="5" y="237"/>
                    <a:pt x="5" y="248"/>
                  </a:cubicBezTo>
                  <a:cubicBezTo>
                    <a:pt x="10" y="248"/>
                    <a:pt x="10" y="248"/>
                    <a:pt x="10" y="248"/>
                  </a:cubicBezTo>
                  <a:cubicBezTo>
                    <a:pt x="21" y="242"/>
                    <a:pt x="26" y="242"/>
                    <a:pt x="32" y="237"/>
                  </a:cubicBezTo>
                  <a:cubicBezTo>
                    <a:pt x="37" y="232"/>
                    <a:pt x="37" y="226"/>
                    <a:pt x="47" y="221"/>
                  </a:cubicBezTo>
                  <a:cubicBezTo>
                    <a:pt x="47" y="216"/>
                    <a:pt x="53" y="216"/>
                    <a:pt x="58" y="216"/>
                  </a:cubicBezTo>
                  <a:cubicBezTo>
                    <a:pt x="63" y="211"/>
                    <a:pt x="63" y="211"/>
                    <a:pt x="68" y="211"/>
                  </a:cubicBezTo>
                  <a:cubicBezTo>
                    <a:pt x="74" y="211"/>
                    <a:pt x="74" y="216"/>
                    <a:pt x="79" y="216"/>
                  </a:cubicBezTo>
                  <a:cubicBezTo>
                    <a:pt x="84" y="221"/>
                    <a:pt x="90" y="226"/>
                    <a:pt x="95" y="237"/>
                  </a:cubicBezTo>
                  <a:cubicBezTo>
                    <a:pt x="100" y="242"/>
                    <a:pt x="111" y="248"/>
                    <a:pt x="111" y="258"/>
                  </a:cubicBezTo>
                  <a:cubicBezTo>
                    <a:pt x="111" y="269"/>
                    <a:pt x="100" y="269"/>
                    <a:pt x="95" y="274"/>
                  </a:cubicBezTo>
                  <a:cubicBezTo>
                    <a:pt x="90" y="285"/>
                    <a:pt x="84" y="285"/>
                    <a:pt x="74" y="295"/>
                  </a:cubicBezTo>
                  <a:cubicBezTo>
                    <a:pt x="63" y="306"/>
                    <a:pt x="58" y="316"/>
                    <a:pt x="53" y="332"/>
                  </a:cubicBezTo>
                  <a:cubicBezTo>
                    <a:pt x="63" y="337"/>
                    <a:pt x="63" y="342"/>
                    <a:pt x="74" y="348"/>
                  </a:cubicBezTo>
                  <a:cubicBezTo>
                    <a:pt x="79" y="353"/>
                    <a:pt x="84" y="353"/>
                    <a:pt x="84" y="358"/>
                  </a:cubicBezTo>
                  <a:cubicBezTo>
                    <a:pt x="90" y="364"/>
                    <a:pt x="90" y="374"/>
                    <a:pt x="95" y="374"/>
                  </a:cubicBezTo>
                  <a:cubicBezTo>
                    <a:pt x="100" y="374"/>
                    <a:pt x="105" y="374"/>
                    <a:pt x="111" y="374"/>
                  </a:cubicBezTo>
                  <a:cubicBezTo>
                    <a:pt x="147" y="369"/>
                    <a:pt x="147" y="369"/>
                    <a:pt x="147" y="369"/>
                  </a:cubicBezTo>
                  <a:cubicBezTo>
                    <a:pt x="158" y="379"/>
                    <a:pt x="158" y="390"/>
                    <a:pt x="163" y="406"/>
                  </a:cubicBezTo>
                  <a:cubicBezTo>
                    <a:pt x="163" y="416"/>
                    <a:pt x="169" y="427"/>
                    <a:pt x="179" y="427"/>
                  </a:cubicBezTo>
                  <a:cubicBezTo>
                    <a:pt x="184" y="427"/>
                    <a:pt x="190" y="422"/>
                    <a:pt x="195" y="422"/>
                  </a:cubicBezTo>
                  <a:cubicBezTo>
                    <a:pt x="200" y="416"/>
                    <a:pt x="206" y="411"/>
                    <a:pt x="216" y="411"/>
                  </a:cubicBezTo>
                  <a:cubicBezTo>
                    <a:pt x="221" y="411"/>
                    <a:pt x="227" y="422"/>
                    <a:pt x="232" y="432"/>
                  </a:cubicBezTo>
                  <a:cubicBezTo>
                    <a:pt x="232" y="437"/>
                    <a:pt x="237" y="437"/>
                    <a:pt x="237" y="443"/>
                  </a:cubicBezTo>
                  <a:cubicBezTo>
                    <a:pt x="237" y="448"/>
                    <a:pt x="237" y="453"/>
                    <a:pt x="242" y="459"/>
                  </a:cubicBezTo>
                  <a:cubicBezTo>
                    <a:pt x="248" y="459"/>
                    <a:pt x="253" y="459"/>
                    <a:pt x="258" y="459"/>
                  </a:cubicBezTo>
                  <a:cubicBezTo>
                    <a:pt x="274" y="459"/>
                    <a:pt x="285" y="453"/>
                    <a:pt x="301" y="453"/>
                  </a:cubicBezTo>
                  <a:cubicBezTo>
                    <a:pt x="301" y="395"/>
                    <a:pt x="301" y="395"/>
                    <a:pt x="301" y="395"/>
                  </a:cubicBezTo>
                  <a:cubicBezTo>
                    <a:pt x="301" y="395"/>
                    <a:pt x="306" y="395"/>
                    <a:pt x="306" y="390"/>
                  </a:cubicBezTo>
                  <a:cubicBezTo>
                    <a:pt x="311" y="395"/>
                    <a:pt x="311" y="400"/>
                    <a:pt x="316" y="400"/>
                  </a:cubicBezTo>
                  <a:cubicBezTo>
                    <a:pt x="322" y="400"/>
                    <a:pt x="327" y="400"/>
                    <a:pt x="327" y="406"/>
                  </a:cubicBezTo>
                  <a:cubicBezTo>
                    <a:pt x="332" y="406"/>
                    <a:pt x="332" y="406"/>
                    <a:pt x="337" y="406"/>
                  </a:cubicBezTo>
                  <a:cubicBezTo>
                    <a:pt x="348" y="411"/>
                    <a:pt x="353" y="411"/>
                    <a:pt x="364" y="411"/>
                  </a:cubicBezTo>
                  <a:cubicBezTo>
                    <a:pt x="385" y="411"/>
                    <a:pt x="395" y="395"/>
                    <a:pt x="417" y="395"/>
                  </a:cubicBezTo>
                  <a:cubicBezTo>
                    <a:pt x="422" y="395"/>
                    <a:pt x="422" y="400"/>
                    <a:pt x="427" y="406"/>
                  </a:cubicBezTo>
                  <a:cubicBezTo>
                    <a:pt x="438" y="411"/>
                    <a:pt x="443" y="416"/>
                    <a:pt x="453" y="416"/>
                  </a:cubicBezTo>
                  <a:cubicBezTo>
                    <a:pt x="459" y="416"/>
                    <a:pt x="464" y="411"/>
                    <a:pt x="469" y="411"/>
                  </a:cubicBezTo>
                  <a:cubicBezTo>
                    <a:pt x="485" y="406"/>
                    <a:pt x="490" y="411"/>
                    <a:pt x="506" y="411"/>
                  </a:cubicBezTo>
                  <a:cubicBezTo>
                    <a:pt x="517" y="406"/>
                    <a:pt x="522" y="395"/>
                    <a:pt x="527" y="385"/>
                  </a:cubicBezTo>
                  <a:cubicBezTo>
                    <a:pt x="538" y="374"/>
                    <a:pt x="538" y="364"/>
                    <a:pt x="549" y="353"/>
                  </a:cubicBezTo>
                  <a:cubicBezTo>
                    <a:pt x="559" y="342"/>
                    <a:pt x="570" y="337"/>
                    <a:pt x="575" y="327"/>
                  </a:cubicBezTo>
                  <a:cubicBezTo>
                    <a:pt x="580" y="321"/>
                    <a:pt x="585" y="311"/>
                    <a:pt x="585" y="300"/>
                  </a:cubicBezTo>
                  <a:cubicBezTo>
                    <a:pt x="580" y="300"/>
                    <a:pt x="580" y="300"/>
                    <a:pt x="575" y="295"/>
                  </a:cubicBezTo>
                  <a:cubicBezTo>
                    <a:pt x="570" y="290"/>
                    <a:pt x="564" y="285"/>
                    <a:pt x="564" y="279"/>
                  </a:cubicBezTo>
                  <a:cubicBezTo>
                    <a:pt x="564" y="269"/>
                    <a:pt x="570" y="269"/>
                    <a:pt x="575" y="258"/>
                  </a:cubicBezTo>
                  <a:cubicBezTo>
                    <a:pt x="580" y="253"/>
                    <a:pt x="575" y="242"/>
                    <a:pt x="580" y="237"/>
                  </a:cubicBezTo>
                  <a:cubicBezTo>
                    <a:pt x="580" y="226"/>
                    <a:pt x="580" y="226"/>
                    <a:pt x="580" y="216"/>
                  </a:cubicBezTo>
                  <a:cubicBezTo>
                    <a:pt x="580" y="163"/>
                    <a:pt x="580" y="163"/>
                    <a:pt x="580" y="163"/>
                  </a:cubicBezTo>
                  <a:cubicBezTo>
                    <a:pt x="585" y="163"/>
                    <a:pt x="585" y="163"/>
                    <a:pt x="585" y="163"/>
                  </a:cubicBezTo>
                  <a:cubicBezTo>
                    <a:pt x="596" y="168"/>
                    <a:pt x="601" y="174"/>
                    <a:pt x="606" y="179"/>
                  </a:cubicBezTo>
                  <a:cubicBezTo>
                    <a:pt x="612" y="184"/>
                    <a:pt x="617" y="195"/>
                    <a:pt x="622" y="195"/>
                  </a:cubicBezTo>
                  <a:cubicBezTo>
                    <a:pt x="633" y="195"/>
                    <a:pt x="638" y="184"/>
                    <a:pt x="638" y="174"/>
                  </a:cubicBezTo>
                  <a:cubicBezTo>
                    <a:pt x="643" y="168"/>
                    <a:pt x="643" y="163"/>
                    <a:pt x="649" y="158"/>
                  </a:cubicBezTo>
                  <a:cubicBezTo>
                    <a:pt x="649" y="147"/>
                    <a:pt x="649" y="142"/>
                    <a:pt x="654" y="142"/>
                  </a:cubicBezTo>
                  <a:cubicBezTo>
                    <a:pt x="664" y="131"/>
                    <a:pt x="670" y="137"/>
                    <a:pt x="680" y="137"/>
                  </a:cubicBezTo>
                  <a:cubicBezTo>
                    <a:pt x="686" y="137"/>
                    <a:pt x="691" y="142"/>
                    <a:pt x="691" y="142"/>
                  </a:cubicBezTo>
                  <a:cubicBezTo>
                    <a:pt x="691" y="147"/>
                    <a:pt x="696" y="153"/>
                    <a:pt x="696" y="158"/>
                  </a:cubicBezTo>
                  <a:cubicBezTo>
                    <a:pt x="701" y="168"/>
                    <a:pt x="707" y="174"/>
                    <a:pt x="712" y="184"/>
                  </a:cubicBezTo>
                  <a:cubicBezTo>
                    <a:pt x="728" y="200"/>
                    <a:pt x="744" y="205"/>
                    <a:pt x="759" y="226"/>
                  </a:cubicBezTo>
                  <a:cubicBezTo>
                    <a:pt x="765" y="211"/>
                    <a:pt x="765" y="200"/>
                    <a:pt x="765" y="184"/>
                  </a:cubicBezTo>
                  <a:cubicBezTo>
                    <a:pt x="765" y="179"/>
                    <a:pt x="765" y="174"/>
                    <a:pt x="765" y="174"/>
                  </a:cubicBezTo>
                  <a:cubicBezTo>
                    <a:pt x="765" y="163"/>
                    <a:pt x="765" y="163"/>
                    <a:pt x="770" y="158"/>
                  </a:cubicBezTo>
                  <a:cubicBezTo>
                    <a:pt x="770" y="153"/>
                    <a:pt x="775" y="153"/>
                    <a:pt x="775" y="147"/>
                  </a:cubicBezTo>
                  <a:cubicBezTo>
                    <a:pt x="781" y="147"/>
                    <a:pt x="786" y="142"/>
                    <a:pt x="791" y="137"/>
                  </a:cubicBezTo>
                  <a:cubicBezTo>
                    <a:pt x="802" y="126"/>
                    <a:pt x="812" y="116"/>
                    <a:pt x="812" y="100"/>
                  </a:cubicBezTo>
                  <a:cubicBezTo>
                    <a:pt x="812" y="89"/>
                    <a:pt x="807" y="79"/>
                    <a:pt x="802" y="68"/>
                  </a:cubicBezTo>
                  <a:cubicBezTo>
                    <a:pt x="796" y="63"/>
                    <a:pt x="796" y="58"/>
                    <a:pt x="791" y="52"/>
                  </a:cubicBezTo>
                  <a:cubicBezTo>
                    <a:pt x="781" y="37"/>
                    <a:pt x="770" y="31"/>
                    <a:pt x="765" y="1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8" name="Freeform 90"/>
            <p:cNvSpPr>
              <a:spLocks noChangeArrowheads="1"/>
            </p:cNvSpPr>
            <p:nvPr/>
          </p:nvSpPr>
          <p:spPr bwMode="auto">
            <a:xfrm>
              <a:off x="6220924" y="9020175"/>
              <a:ext cx="1163561" cy="347662"/>
            </a:xfrm>
            <a:custGeom>
              <a:avLst/>
              <a:gdLst>
                <a:gd name="T0" fmla="*/ 3043 w 3234"/>
                <a:gd name="T1" fmla="*/ 579 h 965"/>
                <a:gd name="T2" fmla="*/ 2996 w 3234"/>
                <a:gd name="T3" fmla="*/ 600 h 965"/>
                <a:gd name="T4" fmla="*/ 2948 w 3234"/>
                <a:gd name="T5" fmla="*/ 611 h 965"/>
                <a:gd name="T6" fmla="*/ 2911 w 3234"/>
                <a:gd name="T7" fmla="*/ 600 h 965"/>
                <a:gd name="T8" fmla="*/ 2885 w 3234"/>
                <a:gd name="T9" fmla="*/ 648 h 965"/>
                <a:gd name="T10" fmla="*/ 2911 w 3234"/>
                <a:gd name="T11" fmla="*/ 653 h 965"/>
                <a:gd name="T12" fmla="*/ 3064 w 3234"/>
                <a:gd name="T13" fmla="*/ 579 h 965"/>
                <a:gd name="T14" fmla="*/ 3117 w 3234"/>
                <a:gd name="T15" fmla="*/ 526 h 965"/>
                <a:gd name="T16" fmla="*/ 3228 w 3234"/>
                <a:gd name="T17" fmla="*/ 458 h 965"/>
                <a:gd name="T18" fmla="*/ 3117 w 3234"/>
                <a:gd name="T19" fmla="*/ 526 h 965"/>
                <a:gd name="T20" fmla="*/ 2252 w 3234"/>
                <a:gd name="T21" fmla="*/ 648 h 965"/>
                <a:gd name="T22" fmla="*/ 2310 w 3234"/>
                <a:gd name="T23" fmla="*/ 568 h 965"/>
                <a:gd name="T24" fmla="*/ 2131 w 3234"/>
                <a:gd name="T25" fmla="*/ 579 h 965"/>
                <a:gd name="T26" fmla="*/ 2052 w 3234"/>
                <a:gd name="T27" fmla="*/ 621 h 965"/>
                <a:gd name="T28" fmla="*/ 1978 w 3234"/>
                <a:gd name="T29" fmla="*/ 679 h 965"/>
                <a:gd name="T30" fmla="*/ 1941 w 3234"/>
                <a:gd name="T31" fmla="*/ 711 h 965"/>
                <a:gd name="T32" fmla="*/ 2094 w 3234"/>
                <a:gd name="T33" fmla="*/ 642 h 965"/>
                <a:gd name="T34" fmla="*/ 2162 w 3234"/>
                <a:gd name="T35" fmla="*/ 579 h 965"/>
                <a:gd name="T36" fmla="*/ 1540 w 3234"/>
                <a:gd name="T37" fmla="*/ 684 h 965"/>
                <a:gd name="T38" fmla="*/ 1572 w 3234"/>
                <a:gd name="T39" fmla="*/ 706 h 965"/>
                <a:gd name="T40" fmla="*/ 1540 w 3234"/>
                <a:gd name="T41" fmla="*/ 684 h 965"/>
                <a:gd name="T42" fmla="*/ 1287 w 3234"/>
                <a:gd name="T43" fmla="*/ 716 h 965"/>
                <a:gd name="T44" fmla="*/ 1318 w 3234"/>
                <a:gd name="T45" fmla="*/ 706 h 965"/>
                <a:gd name="T46" fmla="*/ 1012 w 3234"/>
                <a:gd name="T47" fmla="*/ 79 h 965"/>
                <a:gd name="T48" fmla="*/ 1028 w 3234"/>
                <a:gd name="T49" fmla="*/ 116 h 965"/>
                <a:gd name="T50" fmla="*/ 1055 w 3234"/>
                <a:gd name="T51" fmla="*/ 105 h 965"/>
                <a:gd name="T52" fmla="*/ 364 w 3234"/>
                <a:gd name="T53" fmla="*/ 0 h 965"/>
                <a:gd name="T54" fmla="*/ 638 w 3234"/>
                <a:gd name="T55" fmla="*/ 37 h 965"/>
                <a:gd name="T56" fmla="*/ 881 w 3234"/>
                <a:gd name="T57" fmla="*/ 195 h 965"/>
                <a:gd name="T58" fmla="*/ 917 w 3234"/>
                <a:gd name="T59" fmla="*/ 279 h 965"/>
                <a:gd name="T60" fmla="*/ 1028 w 3234"/>
                <a:gd name="T61" fmla="*/ 311 h 965"/>
                <a:gd name="T62" fmla="*/ 1076 w 3234"/>
                <a:gd name="T63" fmla="*/ 380 h 965"/>
                <a:gd name="T64" fmla="*/ 1113 w 3234"/>
                <a:gd name="T65" fmla="*/ 426 h 965"/>
                <a:gd name="T66" fmla="*/ 1034 w 3234"/>
                <a:gd name="T67" fmla="*/ 484 h 965"/>
                <a:gd name="T68" fmla="*/ 1113 w 3234"/>
                <a:gd name="T69" fmla="*/ 669 h 965"/>
                <a:gd name="T70" fmla="*/ 1128 w 3234"/>
                <a:gd name="T71" fmla="*/ 695 h 965"/>
                <a:gd name="T72" fmla="*/ 1049 w 3234"/>
                <a:gd name="T73" fmla="*/ 785 h 965"/>
                <a:gd name="T74" fmla="*/ 912 w 3234"/>
                <a:gd name="T75" fmla="*/ 843 h 965"/>
                <a:gd name="T76" fmla="*/ 754 w 3234"/>
                <a:gd name="T77" fmla="*/ 901 h 965"/>
                <a:gd name="T78" fmla="*/ 517 w 3234"/>
                <a:gd name="T79" fmla="*/ 953 h 965"/>
                <a:gd name="T80" fmla="*/ 401 w 3234"/>
                <a:gd name="T81" fmla="*/ 938 h 965"/>
                <a:gd name="T82" fmla="*/ 300 w 3234"/>
                <a:gd name="T83" fmla="*/ 917 h 965"/>
                <a:gd name="T84" fmla="*/ 190 w 3234"/>
                <a:gd name="T85" fmla="*/ 901 h 965"/>
                <a:gd name="T86" fmla="*/ 47 w 3234"/>
                <a:gd name="T87" fmla="*/ 758 h 965"/>
                <a:gd name="T88" fmla="*/ 10 w 3234"/>
                <a:gd name="T89" fmla="*/ 626 h 965"/>
                <a:gd name="T90" fmla="*/ 126 w 3234"/>
                <a:gd name="T91" fmla="*/ 748 h 965"/>
                <a:gd name="T92" fmla="*/ 269 w 3234"/>
                <a:gd name="T93" fmla="*/ 763 h 965"/>
                <a:gd name="T94" fmla="*/ 311 w 3234"/>
                <a:gd name="T95" fmla="*/ 716 h 965"/>
                <a:gd name="T96" fmla="*/ 385 w 3234"/>
                <a:gd name="T97" fmla="*/ 658 h 965"/>
                <a:gd name="T98" fmla="*/ 279 w 3234"/>
                <a:gd name="T99" fmla="*/ 489 h 965"/>
                <a:gd name="T100" fmla="*/ 163 w 3234"/>
                <a:gd name="T101" fmla="*/ 295 h 965"/>
                <a:gd name="T102" fmla="*/ 206 w 3234"/>
                <a:gd name="T103" fmla="*/ 316 h 965"/>
                <a:gd name="T104" fmla="*/ 269 w 3234"/>
                <a:gd name="T105" fmla="*/ 132 h 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34" h="965">
                  <a:moveTo>
                    <a:pt x="3048" y="579"/>
                  </a:moveTo>
                  <a:lnTo>
                    <a:pt x="3048" y="579"/>
                  </a:lnTo>
                  <a:cubicBezTo>
                    <a:pt x="3048" y="579"/>
                    <a:pt x="3048" y="579"/>
                    <a:pt x="3043" y="579"/>
                  </a:cubicBezTo>
                  <a:cubicBezTo>
                    <a:pt x="3038" y="579"/>
                    <a:pt x="3033" y="574"/>
                    <a:pt x="3027" y="563"/>
                  </a:cubicBezTo>
                  <a:cubicBezTo>
                    <a:pt x="3027" y="574"/>
                    <a:pt x="3027" y="579"/>
                    <a:pt x="3027" y="584"/>
                  </a:cubicBezTo>
                  <a:cubicBezTo>
                    <a:pt x="3012" y="584"/>
                    <a:pt x="2996" y="589"/>
                    <a:pt x="2996" y="600"/>
                  </a:cubicBezTo>
                  <a:cubicBezTo>
                    <a:pt x="2985" y="621"/>
                    <a:pt x="2985" y="637"/>
                    <a:pt x="2969" y="637"/>
                  </a:cubicBezTo>
                  <a:cubicBezTo>
                    <a:pt x="2948" y="637"/>
                    <a:pt x="2927" y="605"/>
                    <a:pt x="2938" y="611"/>
                  </a:cubicBezTo>
                  <a:cubicBezTo>
                    <a:pt x="2948" y="611"/>
                    <a:pt x="2948" y="611"/>
                    <a:pt x="2948" y="611"/>
                  </a:cubicBezTo>
                  <a:cubicBezTo>
                    <a:pt x="2954" y="611"/>
                    <a:pt x="2954" y="605"/>
                    <a:pt x="2954" y="605"/>
                  </a:cubicBezTo>
                  <a:cubicBezTo>
                    <a:pt x="2948" y="600"/>
                    <a:pt x="2943" y="595"/>
                    <a:pt x="2932" y="595"/>
                  </a:cubicBezTo>
                  <a:cubicBezTo>
                    <a:pt x="2927" y="595"/>
                    <a:pt x="2922" y="600"/>
                    <a:pt x="2911" y="600"/>
                  </a:cubicBezTo>
                  <a:cubicBezTo>
                    <a:pt x="2901" y="600"/>
                    <a:pt x="2895" y="600"/>
                    <a:pt x="2885" y="595"/>
                  </a:cubicBezTo>
                  <a:cubicBezTo>
                    <a:pt x="2890" y="611"/>
                    <a:pt x="2895" y="621"/>
                    <a:pt x="2895" y="637"/>
                  </a:cubicBezTo>
                  <a:cubicBezTo>
                    <a:pt x="2885" y="648"/>
                    <a:pt x="2885" y="648"/>
                    <a:pt x="2885" y="648"/>
                  </a:cubicBezTo>
                  <a:cubicBezTo>
                    <a:pt x="2885" y="663"/>
                    <a:pt x="2885" y="663"/>
                    <a:pt x="2885" y="663"/>
                  </a:cubicBezTo>
                  <a:cubicBezTo>
                    <a:pt x="2890" y="663"/>
                    <a:pt x="2890" y="663"/>
                    <a:pt x="2895" y="663"/>
                  </a:cubicBezTo>
                  <a:cubicBezTo>
                    <a:pt x="2901" y="663"/>
                    <a:pt x="2906" y="653"/>
                    <a:pt x="2911" y="653"/>
                  </a:cubicBezTo>
                  <a:cubicBezTo>
                    <a:pt x="2938" y="648"/>
                    <a:pt x="2954" y="653"/>
                    <a:pt x="2980" y="642"/>
                  </a:cubicBezTo>
                  <a:cubicBezTo>
                    <a:pt x="2996" y="642"/>
                    <a:pt x="3001" y="626"/>
                    <a:pt x="3012" y="621"/>
                  </a:cubicBezTo>
                  <a:cubicBezTo>
                    <a:pt x="3033" y="611"/>
                    <a:pt x="3059" y="605"/>
                    <a:pt x="3064" y="579"/>
                  </a:cubicBezTo>
                  <a:cubicBezTo>
                    <a:pt x="3059" y="579"/>
                    <a:pt x="3054" y="579"/>
                    <a:pt x="3048" y="579"/>
                  </a:cubicBezTo>
                  <a:close/>
                  <a:moveTo>
                    <a:pt x="3117" y="526"/>
                  </a:moveTo>
                  <a:lnTo>
                    <a:pt x="3117" y="526"/>
                  </a:lnTo>
                  <a:cubicBezTo>
                    <a:pt x="3117" y="531"/>
                    <a:pt x="3117" y="537"/>
                    <a:pt x="3122" y="542"/>
                  </a:cubicBezTo>
                  <a:cubicBezTo>
                    <a:pt x="3159" y="505"/>
                    <a:pt x="3180" y="484"/>
                    <a:pt x="3233" y="458"/>
                  </a:cubicBezTo>
                  <a:cubicBezTo>
                    <a:pt x="3228" y="458"/>
                    <a:pt x="3228" y="458"/>
                    <a:pt x="3228" y="458"/>
                  </a:cubicBezTo>
                  <a:cubicBezTo>
                    <a:pt x="3202" y="458"/>
                    <a:pt x="3175" y="463"/>
                    <a:pt x="3170" y="484"/>
                  </a:cubicBezTo>
                  <a:cubicBezTo>
                    <a:pt x="3159" y="495"/>
                    <a:pt x="3154" y="500"/>
                    <a:pt x="3143" y="510"/>
                  </a:cubicBezTo>
                  <a:cubicBezTo>
                    <a:pt x="3133" y="516"/>
                    <a:pt x="3117" y="510"/>
                    <a:pt x="3117" y="526"/>
                  </a:cubicBezTo>
                  <a:close/>
                  <a:moveTo>
                    <a:pt x="2241" y="611"/>
                  </a:moveTo>
                  <a:lnTo>
                    <a:pt x="2241" y="611"/>
                  </a:lnTo>
                  <a:cubicBezTo>
                    <a:pt x="2247" y="626"/>
                    <a:pt x="2247" y="632"/>
                    <a:pt x="2252" y="648"/>
                  </a:cubicBezTo>
                  <a:cubicBezTo>
                    <a:pt x="2305" y="595"/>
                    <a:pt x="2336" y="574"/>
                    <a:pt x="2384" y="521"/>
                  </a:cubicBezTo>
                  <a:cubicBezTo>
                    <a:pt x="2384" y="521"/>
                    <a:pt x="2384" y="521"/>
                    <a:pt x="2379" y="521"/>
                  </a:cubicBezTo>
                  <a:cubicBezTo>
                    <a:pt x="2347" y="521"/>
                    <a:pt x="2336" y="547"/>
                    <a:pt x="2310" y="568"/>
                  </a:cubicBezTo>
                  <a:cubicBezTo>
                    <a:pt x="2289" y="589"/>
                    <a:pt x="2268" y="589"/>
                    <a:pt x="2241" y="611"/>
                  </a:cubicBezTo>
                  <a:close/>
                  <a:moveTo>
                    <a:pt x="2131" y="579"/>
                  </a:moveTo>
                  <a:lnTo>
                    <a:pt x="2131" y="579"/>
                  </a:lnTo>
                  <a:cubicBezTo>
                    <a:pt x="2131" y="584"/>
                    <a:pt x="2131" y="589"/>
                    <a:pt x="2131" y="595"/>
                  </a:cubicBezTo>
                  <a:cubicBezTo>
                    <a:pt x="2110" y="600"/>
                    <a:pt x="2104" y="621"/>
                    <a:pt x="2089" y="621"/>
                  </a:cubicBezTo>
                  <a:cubicBezTo>
                    <a:pt x="2052" y="621"/>
                    <a:pt x="2052" y="621"/>
                    <a:pt x="2052" y="621"/>
                  </a:cubicBezTo>
                  <a:cubicBezTo>
                    <a:pt x="2041" y="621"/>
                    <a:pt x="2036" y="626"/>
                    <a:pt x="2025" y="632"/>
                  </a:cubicBezTo>
                  <a:cubicBezTo>
                    <a:pt x="2015" y="642"/>
                    <a:pt x="2004" y="642"/>
                    <a:pt x="1993" y="653"/>
                  </a:cubicBezTo>
                  <a:cubicBezTo>
                    <a:pt x="1983" y="663"/>
                    <a:pt x="1988" y="679"/>
                    <a:pt x="1978" y="679"/>
                  </a:cubicBezTo>
                  <a:cubicBezTo>
                    <a:pt x="1967" y="679"/>
                    <a:pt x="1962" y="674"/>
                    <a:pt x="1951" y="669"/>
                  </a:cubicBezTo>
                  <a:cubicBezTo>
                    <a:pt x="1946" y="684"/>
                    <a:pt x="1941" y="695"/>
                    <a:pt x="1936" y="711"/>
                  </a:cubicBezTo>
                  <a:cubicBezTo>
                    <a:pt x="1941" y="711"/>
                    <a:pt x="1941" y="711"/>
                    <a:pt x="1941" y="711"/>
                  </a:cubicBezTo>
                  <a:cubicBezTo>
                    <a:pt x="1967" y="690"/>
                    <a:pt x="1983" y="695"/>
                    <a:pt x="2015" y="679"/>
                  </a:cubicBezTo>
                  <a:cubicBezTo>
                    <a:pt x="2025" y="674"/>
                    <a:pt x="2030" y="663"/>
                    <a:pt x="2046" y="658"/>
                  </a:cubicBezTo>
                  <a:cubicBezTo>
                    <a:pt x="2062" y="653"/>
                    <a:pt x="2078" y="648"/>
                    <a:pt x="2094" y="642"/>
                  </a:cubicBezTo>
                  <a:cubicBezTo>
                    <a:pt x="2120" y="637"/>
                    <a:pt x="2147" y="637"/>
                    <a:pt x="2147" y="616"/>
                  </a:cubicBezTo>
                  <a:cubicBezTo>
                    <a:pt x="2147" y="611"/>
                    <a:pt x="2147" y="611"/>
                    <a:pt x="2147" y="611"/>
                  </a:cubicBezTo>
                  <a:cubicBezTo>
                    <a:pt x="2147" y="595"/>
                    <a:pt x="2162" y="595"/>
                    <a:pt x="2162" y="579"/>
                  </a:cubicBezTo>
                  <a:cubicBezTo>
                    <a:pt x="2162" y="568"/>
                    <a:pt x="2162" y="568"/>
                    <a:pt x="2162" y="568"/>
                  </a:cubicBezTo>
                  <a:cubicBezTo>
                    <a:pt x="2147" y="568"/>
                    <a:pt x="2141" y="579"/>
                    <a:pt x="2131" y="579"/>
                  </a:cubicBezTo>
                  <a:close/>
                  <a:moveTo>
                    <a:pt x="1540" y="684"/>
                  </a:moveTo>
                  <a:lnTo>
                    <a:pt x="1540" y="684"/>
                  </a:lnTo>
                  <a:cubicBezTo>
                    <a:pt x="1540" y="690"/>
                    <a:pt x="1540" y="695"/>
                    <a:pt x="1540" y="706"/>
                  </a:cubicBezTo>
                  <a:cubicBezTo>
                    <a:pt x="1572" y="706"/>
                    <a:pt x="1572" y="706"/>
                    <a:pt x="1572" y="706"/>
                  </a:cubicBezTo>
                  <a:cubicBezTo>
                    <a:pt x="1582" y="706"/>
                    <a:pt x="1587" y="700"/>
                    <a:pt x="1598" y="695"/>
                  </a:cubicBezTo>
                  <a:cubicBezTo>
                    <a:pt x="1587" y="690"/>
                    <a:pt x="1587" y="695"/>
                    <a:pt x="1582" y="695"/>
                  </a:cubicBezTo>
                  <a:cubicBezTo>
                    <a:pt x="1566" y="695"/>
                    <a:pt x="1556" y="684"/>
                    <a:pt x="1540" y="684"/>
                  </a:cubicBezTo>
                  <a:close/>
                  <a:moveTo>
                    <a:pt x="1318" y="706"/>
                  </a:moveTo>
                  <a:lnTo>
                    <a:pt x="1318" y="706"/>
                  </a:lnTo>
                  <a:cubicBezTo>
                    <a:pt x="1302" y="706"/>
                    <a:pt x="1297" y="711"/>
                    <a:pt x="1287" y="716"/>
                  </a:cubicBezTo>
                  <a:cubicBezTo>
                    <a:pt x="1302" y="727"/>
                    <a:pt x="1318" y="727"/>
                    <a:pt x="1334" y="742"/>
                  </a:cubicBezTo>
                  <a:cubicBezTo>
                    <a:pt x="1339" y="737"/>
                    <a:pt x="1345" y="732"/>
                    <a:pt x="1355" y="727"/>
                  </a:cubicBezTo>
                  <a:cubicBezTo>
                    <a:pt x="1345" y="711"/>
                    <a:pt x="1329" y="711"/>
                    <a:pt x="1318" y="706"/>
                  </a:cubicBezTo>
                  <a:close/>
                  <a:moveTo>
                    <a:pt x="1023" y="79"/>
                  </a:moveTo>
                  <a:lnTo>
                    <a:pt x="1023" y="79"/>
                  </a:lnTo>
                  <a:cubicBezTo>
                    <a:pt x="1012" y="79"/>
                    <a:pt x="1012" y="79"/>
                    <a:pt x="1012" y="79"/>
                  </a:cubicBezTo>
                  <a:cubicBezTo>
                    <a:pt x="1007" y="84"/>
                    <a:pt x="1007" y="84"/>
                    <a:pt x="1007" y="84"/>
                  </a:cubicBezTo>
                  <a:cubicBezTo>
                    <a:pt x="1018" y="89"/>
                    <a:pt x="1034" y="95"/>
                    <a:pt x="1034" y="105"/>
                  </a:cubicBezTo>
                  <a:cubicBezTo>
                    <a:pt x="1034" y="110"/>
                    <a:pt x="1028" y="110"/>
                    <a:pt x="1028" y="116"/>
                  </a:cubicBezTo>
                  <a:cubicBezTo>
                    <a:pt x="1028" y="126"/>
                    <a:pt x="1028" y="126"/>
                    <a:pt x="1028" y="126"/>
                  </a:cubicBezTo>
                  <a:cubicBezTo>
                    <a:pt x="1034" y="126"/>
                    <a:pt x="1034" y="126"/>
                    <a:pt x="1034" y="126"/>
                  </a:cubicBezTo>
                  <a:cubicBezTo>
                    <a:pt x="1049" y="126"/>
                    <a:pt x="1055" y="116"/>
                    <a:pt x="1055" y="105"/>
                  </a:cubicBezTo>
                  <a:cubicBezTo>
                    <a:pt x="1055" y="89"/>
                    <a:pt x="1039" y="79"/>
                    <a:pt x="1023" y="79"/>
                  </a:cubicBezTo>
                  <a:close/>
                  <a:moveTo>
                    <a:pt x="364" y="0"/>
                  </a:moveTo>
                  <a:lnTo>
                    <a:pt x="364" y="0"/>
                  </a:lnTo>
                  <a:cubicBezTo>
                    <a:pt x="417" y="0"/>
                    <a:pt x="443" y="26"/>
                    <a:pt x="495" y="26"/>
                  </a:cubicBezTo>
                  <a:cubicBezTo>
                    <a:pt x="532" y="26"/>
                    <a:pt x="548" y="16"/>
                    <a:pt x="585" y="16"/>
                  </a:cubicBezTo>
                  <a:cubicBezTo>
                    <a:pt x="606" y="16"/>
                    <a:pt x="617" y="31"/>
                    <a:pt x="638" y="37"/>
                  </a:cubicBezTo>
                  <a:cubicBezTo>
                    <a:pt x="696" y="58"/>
                    <a:pt x="728" y="68"/>
                    <a:pt x="786" y="89"/>
                  </a:cubicBezTo>
                  <a:cubicBezTo>
                    <a:pt x="833" y="100"/>
                    <a:pt x="881" y="116"/>
                    <a:pt x="881" y="163"/>
                  </a:cubicBezTo>
                  <a:cubicBezTo>
                    <a:pt x="881" y="195"/>
                    <a:pt x="881" y="195"/>
                    <a:pt x="881" y="195"/>
                  </a:cubicBezTo>
                  <a:cubicBezTo>
                    <a:pt x="881" y="211"/>
                    <a:pt x="865" y="221"/>
                    <a:pt x="849" y="227"/>
                  </a:cubicBezTo>
                  <a:cubicBezTo>
                    <a:pt x="865" y="237"/>
                    <a:pt x="881" y="237"/>
                    <a:pt x="891" y="253"/>
                  </a:cubicBezTo>
                  <a:cubicBezTo>
                    <a:pt x="896" y="264"/>
                    <a:pt x="902" y="279"/>
                    <a:pt x="917" y="279"/>
                  </a:cubicBezTo>
                  <a:cubicBezTo>
                    <a:pt x="939" y="279"/>
                    <a:pt x="944" y="300"/>
                    <a:pt x="965" y="316"/>
                  </a:cubicBezTo>
                  <a:cubicBezTo>
                    <a:pt x="976" y="321"/>
                    <a:pt x="976" y="343"/>
                    <a:pt x="986" y="343"/>
                  </a:cubicBezTo>
                  <a:cubicBezTo>
                    <a:pt x="1007" y="343"/>
                    <a:pt x="1007" y="316"/>
                    <a:pt x="1028" y="311"/>
                  </a:cubicBezTo>
                  <a:cubicBezTo>
                    <a:pt x="1034" y="321"/>
                    <a:pt x="1028" y="332"/>
                    <a:pt x="1028" y="348"/>
                  </a:cubicBezTo>
                  <a:cubicBezTo>
                    <a:pt x="1034" y="358"/>
                    <a:pt x="1044" y="358"/>
                    <a:pt x="1055" y="364"/>
                  </a:cubicBezTo>
                  <a:cubicBezTo>
                    <a:pt x="1060" y="374"/>
                    <a:pt x="1065" y="380"/>
                    <a:pt x="1076" y="380"/>
                  </a:cubicBezTo>
                  <a:cubicBezTo>
                    <a:pt x="1086" y="380"/>
                    <a:pt x="1097" y="374"/>
                    <a:pt x="1102" y="364"/>
                  </a:cubicBezTo>
                  <a:cubicBezTo>
                    <a:pt x="1107" y="385"/>
                    <a:pt x="1118" y="395"/>
                    <a:pt x="1118" y="415"/>
                  </a:cubicBezTo>
                  <a:cubicBezTo>
                    <a:pt x="1118" y="421"/>
                    <a:pt x="1118" y="421"/>
                    <a:pt x="1113" y="426"/>
                  </a:cubicBezTo>
                  <a:cubicBezTo>
                    <a:pt x="1107" y="410"/>
                    <a:pt x="1097" y="395"/>
                    <a:pt x="1081" y="395"/>
                  </a:cubicBezTo>
                  <a:cubicBezTo>
                    <a:pt x="1060" y="395"/>
                    <a:pt x="1055" y="421"/>
                    <a:pt x="1049" y="442"/>
                  </a:cubicBezTo>
                  <a:cubicBezTo>
                    <a:pt x="1049" y="458"/>
                    <a:pt x="1034" y="468"/>
                    <a:pt x="1034" y="484"/>
                  </a:cubicBezTo>
                  <a:cubicBezTo>
                    <a:pt x="1034" y="531"/>
                    <a:pt x="1055" y="568"/>
                    <a:pt x="1097" y="584"/>
                  </a:cubicBezTo>
                  <a:cubicBezTo>
                    <a:pt x="1092" y="600"/>
                    <a:pt x="1086" y="605"/>
                    <a:pt x="1086" y="621"/>
                  </a:cubicBezTo>
                  <a:cubicBezTo>
                    <a:pt x="1086" y="642"/>
                    <a:pt x="1092" y="669"/>
                    <a:pt x="1113" y="669"/>
                  </a:cubicBezTo>
                  <a:cubicBezTo>
                    <a:pt x="1118" y="669"/>
                    <a:pt x="1118" y="663"/>
                    <a:pt x="1123" y="663"/>
                  </a:cubicBezTo>
                  <a:cubicBezTo>
                    <a:pt x="1128" y="663"/>
                    <a:pt x="1128" y="669"/>
                    <a:pt x="1128" y="669"/>
                  </a:cubicBezTo>
                  <a:cubicBezTo>
                    <a:pt x="1128" y="695"/>
                    <a:pt x="1128" y="695"/>
                    <a:pt x="1128" y="695"/>
                  </a:cubicBezTo>
                  <a:cubicBezTo>
                    <a:pt x="1134" y="716"/>
                    <a:pt x="1134" y="716"/>
                    <a:pt x="1134" y="716"/>
                  </a:cubicBezTo>
                  <a:cubicBezTo>
                    <a:pt x="1118" y="732"/>
                    <a:pt x="1102" y="732"/>
                    <a:pt x="1086" y="742"/>
                  </a:cubicBezTo>
                  <a:cubicBezTo>
                    <a:pt x="1071" y="753"/>
                    <a:pt x="1065" y="774"/>
                    <a:pt x="1049" y="785"/>
                  </a:cubicBezTo>
                  <a:cubicBezTo>
                    <a:pt x="1034" y="790"/>
                    <a:pt x="1028" y="790"/>
                    <a:pt x="1012" y="795"/>
                  </a:cubicBezTo>
                  <a:cubicBezTo>
                    <a:pt x="1002" y="795"/>
                    <a:pt x="1002" y="806"/>
                    <a:pt x="991" y="811"/>
                  </a:cubicBezTo>
                  <a:cubicBezTo>
                    <a:pt x="960" y="822"/>
                    <a:pt x="944" y="827"/>
                    <a:pt x="912" y="843"/>
                  </a:cubicBezTo>
                  <a:cubicBezTo>
                    <a:pt x="902" y="843"/>
                    <a:pt x="896" y="837"/>
                    <a:pt x="881" y="843"/>
                  </a:cubicBezTo>
                  <a:cubicBezTo>
                    <a:pt x="865" y="848"/>
                    <a:pt x="854" y="859"/>
                    <a:pt x="844" y="864"/>
                  </a:cubicBezTo>
                  <a:cubicBezTo>
                    <a:pt x="812" y="885"/>
                    <a:pt x="791" y="890"/>
                    <a:pt x="754" y="901"/>
                  </a:cubicBezTo>
                  <a:cubicBezTo>
                    <a:pt x="706" y="922"/>
                    <a:pt x="675" y="932"/>
                    <a:pt x="617" y="943"/>
                  </a:cubicBezTo>
                  <a:cubicBezTo>
                    <a:pt x="591" y="948"/>
                    <a:pt x="575" y="964"/>
                    <a:pt x="543" y="964"/>
                  </a:cubicBezTo>
                  <a:cubicBezTo>
                    <a:pt x="532" y="964"/>
                    <a:pt x="527" y="953"/>
                    <a:pt x="517" y="953"/>
                  </a:cubicBezTo>
                  <a:cubicBezTo>
                    <a:pt x="511" y="953"/>
                    <a:pt x="506" y="964"/>
                    <a:pt x="495" y="964"/>
                  </a:cubicBezTo>
                  <a:cubicBezTo>
                    <a:pt x="474" y="964"/>
                    <a:pt x="464" y="938"/>
                    <a:pt x="443" y="938"/>
                  </a:cubicBezTo>
                  <a:cubicBezTo>
                    <a:pt x="401" y="938"/>
                    <a:pt x="401" y="938"/>
                    <a:pt x="401" y="938"/>
                  </a:cubicBezTo>
                  <a:cubicBezTo>
                    <a:pt x="380" y="938"/>
                    <a:pt x="369" y="938"/>
                    <a:pt x="353" y="927"/>
                  </a:cubicBezTo>
                  <a:cubicBezTo>
                    <a:pt x="343" y="922"/>
                    <a:pt x="337" y="917"/>
                    <a:pt x="327" y="917"/>
                  </a:cubicBezTo>
                  <a:cubicBezTo>
                    <a:pt x="300" y="917"/>
                    <a:pt x="300" y="917"/>
                    <a:pt x="300" y="917"/>
                  </a:cubicBezTo>
                  <a:cubicBezTo>
                    <a:pt x="285" y="917"/>
                    <a:pt x="279" y="911"/>
                    <a:pt x="269" y="911"/>
                  </a:cubicBezTo>
                  <a:cubicBezTo>
                    <a:pt x="253" y="911"/>
                    <a:pt x="248" y="922"/>
                    <a:pt x="237" y="922"/>
                  </a:cubicBezTo>
                  <a:cubicBezTo>
                    <a:pt x="216" y="922"/>
                    <a:pt x="206" y="911"/>
                    <a:pt x="190" y="901"/>
                  </a:cubicBezTo>
                  <a:cubicBezTo>
                    <a:pt x="153" y="880"/>
                    <a:pt x="137" y="859"/>
                    <a:pt x="116" y="822"/>
                  </a:cubicBezTo>
                  <a:cubicBezTo>
                    <a:pt x="105" y="806"/>
                    <a:pt x="84" y="811"/>
                    <a:pt x="68" y="800"/>
                  </a:cubicBezTo>
                  <a:cubicBezTo>
                    <a:pt x="52" y="795"/>
                    <a:pt x="58" y="774"/>
                    <a:pt x="47" y="758"/>
                  </a:cubicBezTo>
                  <a:cubicBezTo>
                    <a:pt x="37" y="737"/>
                    <a:pt x="10" y="727"/>
                    <a:pt x="10" y="700"/>
                  </a:cubicBezTo>
                  <a:cubicBezTo>
                    <a:pt x="10" y="684"/>
                    <a:pt x="16" y="679"/>
                    <a:pt x="16" y="663"/>
                  </a:cubicBezTo>
                  <a:cubicBezTo>
                    <a:pt x="16" y="653"/>
                    <a:pt x="0" y="621"/>
                    <a:pt x="10" y="626"/>
                  </a:cubicBezTo>
                  <a:cubicBezTo>
                    <a:pt x="37" y="648"/>
                    <a:pt x="52" y="658"/>
                    <a:pt x="84" y="679"/>
                  </a:cubicBezTo>
                  <a:cubicBezTo>
                    <a:pt x="100" y="690"/>
                    <a:pt x="105" y="695"/>
                    <a:pt x="110" y="711"/>
                  </a:cubicBezTo>
                  <a:cubicBezTo>
                    <a:pt x="116" y="727"/>
                    <a:pt x="110" y="748"/>
                    <a:pt x="126" y="748"/>
                  </a:cubicBezTo>
                  <a:cubicBezTo>
                    <a:pt x="132" y="748"/>
                    <a:pt x="137" y="742"/>
                    <a:pt x="147" y="742"/>
                  </a:cubicBezTo>
                  <a:cubicBezTo>
                    <a:pt x="190" y="742"/>
                    <a:pt x="206" y="763"/>
                    <a:pt x="248" y="763"/>
                  </a:cubicBezTo>
                  <a:cubicBezTo>
                    <a:pt x="253" y="763"/>
                    <a:pt x="258" y="763"/>
                    <a:pt x="269" y="763"/>
                  </a:cubicBezTo>
                  <a:cubicBezTo>
                    <a:pt x="295" y="763"/>
                    <a:pt x="295" y="763"/>
                    <a:pt x="295" y="763"/>
                  </a:cubicBezTo>
                  <a:cubicBezTo>
                    <a:pt x="306" y="763"/>
                    <a:pt x="316" y="748"/>
                    <a:pt x="316" y="737"/>
                  </a:cubicBezTo>
                  <a:cubicBezTo>
                    <a:pt x="316" y="727"/>
                    <a:pt x="316" y="727"/>
                    <a:pt x="311" y="716"/>
                  </a:cubicBezTo>
                  <a:cubicBezTo>
                    <a:pt x="327" y="716"/>
                    <a:pt x="337" y="727"/>
                    <a:pt x="353" y="727"/>
                  </a:cubicBezTo>
                  <a:cubicBezTo>
                    <a:pt x="374" y="727"/>
                    <a:pt x="380" y="700"/>
                    <a:pt x="380" y="679"/>
                  </a:cubicBezTo>
                  <a:cubicBezTo>
                    <a:pt x="380" y="669"/>
                    <a:pt x="385" y="663"/>
                    <a:pt x="385" y="658"/>
                  </a:cubicBezTo>
                  <a:cubicBezTo>
                    <a:pt x="385" y="637"/>
                    <a:pt x="364" y="637"/>
                    <a:pt x="353" y="632"/>
                  </a:cubicBezTo>
                  <a:cubicBezTo>
                    <a:pt x="332" y="621"/>
                    <a:pt x="343" y="600"/>
                    <a:pt x="332" y="579"/>
                  </a:cubicBezTo>
                  <a:cubicBezTo>
                    <a:pt x="316" y="542"/>
                    <a:pt x="311" y="510"/>
                    <a:pt x="279" y="489"/>
                  </a:cubicBezTo>
                  <a:cubicBezTo>
                    <a:pt x="242" y="468"/>
                    <a:pt x="232" y="437"/>
                    <a:pt x="216" y="395"/>
                  </a:cubicBezTo>
                  <a:cubicBezTo>
                    <a:pt x="206" y="369"/>
                    <a:pt x="195" y="353"/>
                    <a:pt x="179" y="327"/>
                  </a:cubicBezTo>
                  <a:cubicBezTo>
                    <a:pt x="174" y="316"/>
                    <a:pt x="163" y="311"/>
                    <a:pt x="163" y="295"/>
                  </a:cubicBezTo>
                  <a:cubicBezTo>
                    <a:pt x="163" y="295"/>
                    <a:pt x="163" y="295"/>
                    <a:pt x="163" y="290"/>
                  </a:cubicBezTo>
                  <a:cubicBezTo>
                    <a:pt x="174" y="306"/>
                    <a:pt x="184" y="311"/>
                    <a:pt x="200" y="316"/>
                  </a:cubicBezTo>
                  <a:cubicBezTo>
                    <a:pt x="206" y="316"/>
                    <a:pt x="206" y="316"/>
                    <a:pt x="206" y="316"/>
                  </a:cubicBezTo>
                  <a:cubicBezTo>
                    <a:pt x="190" y="295"/>
                    <a:pt x="169" y="290"/>
                    <a:pt x="169" y="264"/>
                  </a:cubicBezTo>
                  <a:cubicBezTo>
                    <a:pt x="169" y="237"/>
                    <a:pt x="184" y="227"/>
                    <a:pt x="200" y="205"/>
                  </a:cubicBezTo>
                  <a:cubicBezTo>
                    <a:pt x="221" y="174"/>
                    <a:pt x="237" y="158"/>
                    <a:pt x="269" y="132"/>
                  </a:cubicBezTo>
                  <a:cubicBezTo>
                    <a:pt x="321" y="84"/>
                    <a:pt x="358" y="74"/>
                    <a:pt x="411" y="31"/>
                  </a:cubicBezTo>
                  <a:cubicBezTo>
                    <a:pt x="401" y="5"/>
                    <a:pt x="274" y="0"/>
                    <a:pt x="364" y="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9" name="Freeform 91"/>
            <p:cNvSpPr>
              <a:spLocks noChangeArrowheads="1"/>
            </p:cNvSpPr>
            <p:nvPr/>
          </p:nvSpPr>
          <p:spPr bwMode="auto">
            <a:xfrm>
              <a:off x="5081173" y="8274051"/>
              <a:ext cx="1361986" cy="873125"/>
            </a:xfrm>
            <a:custGeom>
              <a:avLst/>
              <a:gdLst>
                <a:gd name="T0" fmla="*/ 2416 w 3783"/>
                <a:gd name="T1" fmla="*/ 2036 h 2427"/>
                <a:gd name="T2" fmla="*/ 3566 w 3783"/>
                <a:gd name="T3" fmla="*/ 63 h 2427"/>
                <a:gd name="T4" fmla="*/ 3566 w 3783"/>
                <a:gd name="T5" fmla="*/ 164 h 2427"/>
                <a:gd name="T6" fmla="*/ 3608 w 3783"/>
                <a:gd name="T7" fmla="*/ 353 h 2427"/>
                <a:gd name="T8" fmla="*/ 3518 w 3783"/>
                <a:gd name="T9" fmla="*/ 411 h 2427"/>
                <a:gd name="T10" fmla="*/ 3608 w 3783"/>
                <a:gd name="T11" fmla="*/ 533 h 2427"/>
                <a:gd name="T12" fmla="*/ 3676 w 3783"/>
                <a:gd name="T13" fmla="*/ 659 h 2427"/>
                <a:gd name="T14" fmla="*/ 3771 w 3783"/>
                <a:gd name="T15" fmla="*/ 786 h 2427"/>
                <a:gd name="T16" fmla="*/ 3676 w 3783"/>
                <a:gd name="T17" fmla="*/ 860 h 2427"/>
                <a:gd name="T18" fmla="*/ 3334 w 3783"/>
                <a:gd name="T19" fmla="*/ 1018 h 2427"/>
                <a:gd name="T20" fmla="*/ 3181 w 3783"/>
                <a:gd name="T21" fmla="*/ 1239 h 2427"/>
                <a:gd name="T22" fmla="*/ 3049 w 3783"/>
                <a:gd name="T23" fmla="*/ 1313 h 2427"/>
                <a:gd name="T24" fmla="*/ 2964 w 3783"/>
                <a:gd name="T25" fmla="*/ 1387 h 2427"/>
                <a:gd name="T26" fmla="*/ 2843 w 3783"/>
                <a:gd name="T27" fmla="*/ 1545 h 2427"/>
                <a:gd name="T28" fmla="*/ 2806 w 3783"/>
                <a:gd name="T29" fmla="*/ 1577 h 2427"/>
                <a:gd name="T30" fmla="*/ 2616 w 3783"/>
                <a:gd name="T31" fmla="*/ 1614 h 2427"/>
                <a:gd name="T32" fmla="*/ 2400 w 3783"/>
                <a:gd name="T33" fmla="*/ 1566 h 2427"/>
                <a:gd name="T34" fmla="*/ 2236 w 3783"/>
                <a:gd name="T35" fmla="*/ 1630 h 2427"/>
                <a:gd name="T36" fmla="*/ 1878 w 3783"/>
                <a:gd name="T37" fmla="*/ 1635 h 2427"/>
                <a:gd name="T38" fmla="*/ 1746 w 3783"/>
                <a:gd name="T39" fmla="*/ 1767 h 2427"/>
                <a:gd name="T40" fmla="*/ 1762 w 3783"/>
                <a:gd name="T41" fmla="*/ 1904 h 2427"/>
                <a:gd name="T42" fmla="*/ 1677 w 3783"/>
                <a:gd name="T43" fmla="*/ 2094 h 2427"/>
                <a:gd name="T44" fmla="*/ 1361 w 3783"/>
                <a:gd name="T45" fmla="*/ 2125 h 2427"/>
                <a:gd name="T46" fmla="*/ 1023 w 3783"/>
                <a:gd name="T47" fmla="*/ 2315 h 2427"/>
                <a:gd name="T48" fmla="*/ 791 w 3783"/>
                <a:gd name="T49" fmla="*/ 2337 h 2427"/>
                <a:gd name="T50" fmla="*/ 881 w 3783"/>
                <a:gd name="T51" fmla="*/ 2168 h 2427"/>
                <a:gd name="T52" fmla="*/ 359 w 3783"/>
                <a:gd name="T53" fmla="*/ 2231 h 2427"/>
                <a:gd name="T54" fmla="*/ 47 w 3783"/>
                <a:gd name="T55" fmla="*/ 2268 h 2427"/>
                <a:gd name="T56" fmla="*/ 74 w 3783"/>
                <a:gd name="T57" fmla="*/ 2152 h 2427"/>
                <a:gd name="T58" fmla="*/ 221 w 3783"/>
                <a:gd name="T59" fmla="*/ 2125 h 2427"/>
                <a:gd name="T60" fmla="*/ 253 w 3783"/>
                <a:gd name="T61" fmla="*/ 2125 h 2427"/>
                <a:gd name="T62" fmla="*/ 496 w 3783"/>
                <a:gd name="T63" fmla="*/ 2036 h 2427"/>
                <a:gd name="T64" fmla="*/ 775 w 3783"/>
                <a:gd name="T65" fmla="*/ 1909 h 2427"/>
                <a:gd name="T66" fmla="*/ 844 w 3783"/>
                <a:gd name="T67" fmla="*/ 1936 h 2427"/>
                <a:gd name="T68" fmla="*/ 1007 w 3783"/>
                <a:gd name="T69" fmla="*/ 1888 h 2427"/>
                <a:gd name="T70" fmla="*/ 1155 w 3783"/>
                <a:gd name="T71" fmla="*/ 1946 h 2427"/>
                <a:gd name="T72" fmla="*/ 1234 w 3783"/>
                <a:gd name="T73" fmla="*/ 1809 h 2427"/>
                <a:gd name="T74" fmla="*/ 1097 w 3783"/>
                <a:gd name="T75" fmla="*/ 1730 h 2427"/>
                <a:gd name="T76" fmla="*/ 976 w 3783"/>
                <a:gd name="T77" fmla="*/ 1630 h 2427"/>
                <a:gd name="T78" fmla="*/ 934 w 3783"/>
                <a:gd name="T79" fmla="*/ 1566 h 2427"/>
                <a:gd name="T80" fmla="*/ 1218 w 3783"/>
                <a:gd name="T81" fmla="*/ 1050 h 2427"/>
                <a:gd name="T82" fmla="*/ 1361 w 3783"/>
                <a:gd name="T83" fmla="*/ 897 h 2427"/>
                <a:gd name="T84" fmla="*/ 1493 w 3783"/>
                <a:gd name="T85" fmla="*/ 786 h 2427"/>
                <a:gd name="T86" fmla="*/ 1572 w 3783"/>
                <a:gd name="T87" fmla="*/ 723 h 2427"/>
                <a:gd name="T88" fmla="*/ 1656 w 3783"/>
                <a:gd name="T89" fmla="*/ 654 h 2427"/>
                <a:gd name="T90" fmla="*/ 1751 w 3783"/>
                <a:gd name="T91" fmla="*/ 638 h 2427"/>
                <a:gd name="T92" fmla="*/ 1894 w 3783"/>
                <a:gd name="T93" fmla="*/ 585 h 2427"/>
                <a:gd name="T94" fmla="*/ 2178 w 3783"/>
                <a:gd name="T95" fmla="*/ 459 h 2427"/>
                <a:gd name="T96" fmla="*/ 2405 w 3783"/>
                <a:gd name="T97" fmla="*/ 353 h 2427"/>
                <a:gd name="T98" fmla="*/ 2595 w 3783"/>
                <a:gd name="T99" fmla="*/ 306 h 2427"/>
                <a:gd name="T100" fmla="*/ 2680 w 3783"/>
                <a:gd name="T101" fmla="*/ 221 h 2427"/>
                <a:gd name="T102" fmla="*/ 2806 w 3783"/>
                <a:gd name="T103" fmla="*/ 248 h 2427"/>
                <a:gd name="T104" fmla="*/ 3001 w 3783"/>
                <a:gd name="T105" fmla="*/ 84 h 2427"/>
                <a:gd name="T106" fmla="*/ 3144 w 3783"/>
                <a:gd name="T107" fmla="*/ 164 h 2427"/>
                <a:gd name="T108" fmla="*/ 3196 w 3783"/>
                <a:gd name="T109" fmla="*/ 111 h 2427"/>
                <a:gd name="T110" fmla="*/ 3328 w 3783"/>
                <a:gd name="T111" fmla="*/ 47 h 2427"/>
                <a:gd name="T112" fmla="*/ 3460 w 3783"/>
                <a:gd name="T113" fmla="*/ 26 h 2427"/>
                <a:gd name="T114" fmla="*/ 3518 w 3783"/>
                <a:gd name="T115" fmla="*/ 84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783" h="2427">
                  <a:moveTo>
                    <a:pt x="2405" y="2004"/>
                  </a:moveTo>
                  <a:lnTo>
                    <a:pt x="2405" y="2004"/>
                  </a:lnTo>
                  <a:cubicBezTo>
                    <a:pt x="2400" y="2004"/>
                    <a:pt x="2400" y="2004"/>
                    <a:pt x="2395" y="2004"/>
                  </a:cubicBezTo>
                  <a:cubicBezTo>
                    <a:pt x="2395" y="2020"/>
                    <a:pt x="2395" y="2020"/>
                    <a:pt x="2395" y="2020"/>
                  </a:cubicBezTo>
                  <a:cubicBezTo>
                    <a:pt x="2395" y="2031"/>
                    <a:pt x="2410" y="2036"/>
                    <a:pt x="2416" y="2036"/>
                  </a:cubicBezTo>
                  <a:cubicBezTo>
                    <a:pt x="2426" y="2036"/>
                    <a:pt x="2432" y="2046"/>
                    <a:pt x="2442" y="2046"/>
                  </a:cubicBezTo>
                  <a:cubicBezTo>
                    <a:pt x="2447" y="2046"/>
                    <a:pt x="2458" y="2041"/>
                    <a:pt x="2458" y="2036"/>
                  </a:cubicBezTo>
                  <a:cubicBezTo>
                    <a:pt x="2458" y="2020"/>
                    <a:pt x="2437" y="2015"/>
                    <a:pt x="2421" y="2015"/>
                  </a:cubicBezTo>
                  <a:cubicBezTo>
                    <a:pt x="2416" y="2009"/>
                    <a:pt x="2410" y="2004"/>
                    <a:pt x="2405" y="2004"/>
                  </a:cubicBezTo>
                  <a:close/>
                  <a:moveTo>
                    <a:pt x="3566" y="63"/>
                  </a:moveTo>
                  <a:lnTo>
                    <a:pt x="3566" y="63"/>
                  </a:lnTo>
                  <a:lnTo>
                    <a:pt x="3566" y="63"/>
                  </a:lnTo>
                  <a:cubicBezTo>
                    <a:pt x="3571" y="84"/>
                    <a:pt x="3571" y="95"/>
                    <a:pt x="3571" y="116"/>
                  </a:cubicBezTo>
                  <a:cubicBezTo>
                    <a:pt x="3571" y="121"/>
                    <a:pt x="3571" y="127"/>
                    <a:pt x="3571" y="132"/>
                  </a:cubicBezTo>
                  <a:cubicBezTo>
                    <a:pt x="3566" y="148"/>
                    <a:pt x="3571" y="153"/>
                    <a:pt x="3566" y="164"/>
                  </a:cubicBezTo>
                  <a:lnTo>
                    <a:pt x="3566" y="169"/>
                  </a:lnTo>
                  <a:cubicBezTo>
                    <a:pt x="3566" y="185"/>
                    <a:pt x="3571" y="185"/>
                    <a:pt x="3576" y="195"/>
                  </a:cubicBezTo>
                  <a:cubicBezTo>
                    <a:pt x="3582" y="216"/>
                    <a:pt x="3587" y="227"/>
                    <a:pt x="3592" y="243"/>
                  </a:cubicBezTo>
                  <a:cubicBezTo>
                    <a:pt x="3608" y="269"/>
                    <a:pt x="3618" y="279"/>
                    <a:pt x="3618" y="311"/>
                  </a:cubicBezTo>
                  <a:cubicBezTo>
                    <a:pt x="3618" y="327"/>
                    <a:pt x="3613" y="338"/>
                    <a:pt x="3608" y="353"/>
                  </a:cubicBezTo>
                  <a:cubicBezTo>
                    <a:pt x="3603" y="364"/>
                    <a:pt x="3597" y="369"/>
                    <a:pt x="3592" y="380"/>
                  </a:cubicBezTo>
                  <a:cubicBezTo>
                    <a:pt x="3587" y="380"/>
                    <a:pt x="3587" y="385"/>
                    <a:pt x="3582" y="385"/>
                  </a:cubicBezTo>
                  <a:cubicBezTo>
                    <a:pt x="3576" y="385"/>
                    <a:pt x="3571" y="385"/>
                    <a:pt x="3566" y="385"/>
                  </a:cubicBezTo>
                  <a:cubicBezTo>
                    <a:pt x="3497" y="385"/>
                    <a:pt x="3497" y="385"/>
                    <a:pt x="3497" y="385"/>
                  </a:cubicBezTo>
                  <a:cubicBezTo>
                    <a:pt x="3502" y="396"/>
                    <a:pt x="3508" y="401"/>
                    <a:pt x="3518" y="411"/>
                  </a:cubicBezTo>
                  <a:cubicBezTo>
                    <a:pt x="3534" y="432"/>
                    <a:pt x="3539" y="448"/>
                    <a:pt x="3555" y="464"/>
                  </a:cubicBezTo>
                  <a:cubicBezTo>
                    <a:pt x="3560" y="475"/>
                    <a:pt x="3566" y="480"/>
                    <a:pt x="3571" y="485"/>
                  </a:cubicBezTo>
                  <a:cubicBezTo>
                    <a:pt x="3576" y="496"/>
                    <a:pt x="3582" y="501"/>
                    <a:pt x="3587" y="512"/>
                  </a:cubicBezTo>
                  <a:cubicBezTo>
                    <a:pt x="3592" y="517"/>
                    <a:pt x="3597" y="517"/>
                    <a:pt x="3603" y="522"/>
                  </a:cubicBezTo>
                  <a:cubicBezTo>
                    <a:pt x="3603" y="527"/>
                    <a:pt x="3603" y="533"/>
                    <a:pt x="3608" y="533"/>
                  </a:cubicBezTo>
                  <a:cubicBezTo>
                    <a:pt x="3613" y="543"/>
                    <a:pt x="3618" y="548"/>
                    <a:pt x="3624" y="554"/>
                  </a:cubicBezTo>
                  <a:cubicBezTo>
                    <a:pt x="3629" y="559"/>
                    <a:pt x="3629" y="564"/>
                    <a:pt x="3634" y="570"/>
                  </a:cubicBezTo>
                  <a:cubicBezTo>
                    <a:pt x="3645" y="580"/>
                    <a:pt x="3650" y="585"/>
                    <a:pt x="3655" y="601"/>
                  </a:cubicBezTo>
                  <a:cubicBezTo>
                    <a:pt x="3660" y="612"/>
                    <a:pt x="3660" y="622"/>
                    <a:pt x="3660" y="633"/>
                  </a:cubicBezTo>
                  <a:cubicBezTo>
                    <a:pt x="3666" y="649"/>
                    <a:pt x="3671" y="654"/>
                    <a:pt x="3676" y="659"/>
                  </a:cubicBezTo>
                  <a:cubicBezTo>
                    <a:pt x="3682" y="664"/>
                    <a:pt x="3682" y="670"/>
                    <a:pt x="3682" y="670"/>
                  </a:cubicBezTo>
                  <a:cubicBezTo>
                    <a:pt x="3687" y="675"/>
                    <a:pt x="3692" y="675"/>
                    <a:pt x="3692" y="680"/>
                  </a:cubicBezTo>
                  <a:cubicBezTo>
                    <a:pt x="3708" y="696"/>
                    <a:pt x="3713" y="707"/>
                    <a:pt x="3724" y="717"/>
                  </a:cubicBezTo>
                  <a:cubicBezTo>
                    <a:pt x="3734" y="733"/>
                    <a:pt x="3740" y="738"/>
                    <a:pt x="3750" y="754"/>
                  </a:cubicBezTo>
                  <a:cubicBezTo>
                    <a:pt x="3756" y="765"/>
                    <a:pt x="3766" y="770"/>
                    <a:pt x="3771" y="786"/>
                  </a:cubicBezTo>
                  <a:cubicBezTo>
                    <a:pt x="3777" y="791"/>
                    <a:pt x="3777" y="802"/>
                    <a:pt x="3782" y="807"/>
                  </a:cubicBezTo>
                  <a:lnTo>
                    <a:pt x="3782" y="807"/>
                  </a:lnTo>
                  <a:cubicBezTo>
                    <a:pt x="3771" y="812"/>
                    <a:pt x="3766" y="812"/>
                    <a:pt x="3756" y="818"/>
                  </a:cubicBezTo>
                  <a:cubicBezTo>
                    <a:pt x="3740" y="823"/>
                    <a:pt x="3729" y="833"/>
                    <a:pt x="3713" y="839"/>
                  </a:cubicBezTo>
                  <a:cubicBezTo>
                    <a:pt x="3697" y="849"/>
                    <a:pt x="3692" y="849"/>
                    <a:pt x="3676" y="860"/>
                  </a:cubicBezTo>
                  <a:cubicBezTo>
                    <a:pt x="3655" y="875"/>
                    <a:pt x="3650" y="907"/>
                    <a:pt x="3618" y="907"/>
                  </a:cubicBezTo>
                  <a:cubicBezTo>
                    <a:pt x="3592" y="907"/>
                    <a:pt x="3582" y="886"/>
                    <a:pt x="3571" y="865"/>
                  </a:cubicBezTo>
                  <a:cubicBezTo>
                    <a:pt x="3571" y="918"/>
                    <a:pt x="3529" y="965"/>
                    <a:pt x="3476" y="965"/>
                  </a:cubicBezTo>
                  <a:cubicBezTo>
                    <a:pt x="3465" y="965"/>
                    <a:pt x="3460" y="965"/>
                    <a:pt x="3450" y="965"/>
                  </a:cubicBezTo>
                  <a:cubicBezTo>
                    <a:pt x="3402" y="965"/>
                    <a:pt x="3381" y="1013"/>
                    <a:pt x="3334" y="1018"/>
                  </a:cubicBezTo>
                  <a:cubicBezTo>
                    <a:pt x="3334" y="1071"/>
                    <a:pt x="3302" y="1092"/>
                    <a:pt x="3286" y="1139"/>
                  </a:cubicBezTo>
                  <a:cubicBezTo>
                    <a:pt x="3275" y="1160"/>
                    <a:pt x="3265" y="1171"/>
                    <a:pt x="3260" y="1192"/>
                  </a:cubicBezTo>
                  <a:cubicBezTo>
                    <a:pt x="3254" y="1218"/>
                    <a:pt x="3254" y="1250"/>
                    <a:pt x="3228" y="1250"/>
                  </a:cubicBezTo>
                  <a:cubicBezTo>
                    <a:pt x="3212" y="1250"/>
                    <a:pt x="3207" y="1239"/>
                    <a:pt x="3186" y="1239"/>
                  </a:cubicBezTo>
                  <a:cubicBezTo>
                    <a:pt x="3186" y="1239"/>
                    <a:pt x="3186" y="1239"/>
                    <a:pt x="3181" y="1239"/>
                  </a:cubicBezTo>
                  <a:cubicBezTo>
                    <a:pt x="3181" y="1245"/>
                    <a:pt x="3181" y="1250"/>
                    <a:pt x="3181" y="1255"/>
                  </a:cubicBezTo>
                  <a:cubicBezTo>
                    <a:pt x="3181" y="1276"/>
                    <a:pt x="3196" y="1282"/>
                    <a:pt x="3202" y="1297"/>
                  </a:cubicBezTo>
                  <a:cubicBezTo>
                    <a:pt x="3133" y="1313"/>
                    <a:pt x="3133" y="1313"/>
                    <a:pt x="3133" y="1313"/>
                  </a:cubicBezTo>
                  <a:cubicBezTo>
                    <a:pt x="3117" y="1313"/>
                    <a:pt x="3107" y="1308"/>
                    <a:pt x="3091" y="1308"/>
                  </a:cubicBezTo>
                  <a:cubicBezTo>
                    <a:pt x="3075" y="1308"/>
                    <a:pt x="3065" y="1313"/>
                    <a:pt x="3049" y="1313"/>
                  </a:cubicBezTo>
                  <a:cubicBezTo>
                    <a:pt x="3033" y="1313"/>
                    <a:pt x="3028" y="1303"/>
                    <a:pt x="3012" y="1303"/>
                  </a:cubicBezTo>
                  <a:cubicBezTo>
                    <a:pt x="3001" y="1303"/>
                    <a:pt x="3001" y="1313"/>
                    <a:pt x="3001" y="1324"/>
                  </a:cubicBezTo>
                  <a:cubicBezTo>
                    <a:pt x="2996" y="1329"/>
                    <a:pt x="2975" y="1329"/>
                    <a:pt x="2975" y="1340"/>
                  </a:cubicBezTo>
                  <a:cubicBezTo>
                    <a:pt x="2975" y="1355"/>
                    <a:pt x="2991" y="1366"/>
                    <a:pt x="2991" y="1382"/>
                  </a:cubicBezTo>
                  <a:cubicBezTo>
                    <a:pt x="2991" y="1392"/>
                    <a:pt x="2975" y="1382"/>
                    <a:pt x="2964" y="1387"/>
                  </a:cubicBezTo>
                  <a:cubicBezTo>
                    <a:pt x="2954" y="1392"/>
                    <a:pt x="2954" y="1403"/>
                    <a:pt x="2943" y="1408"/>
                  </a:cubicBezTo>
                  <a:cubicBezTo>
                    <a:pt x="2922" y="1419"/>
                    <a:pt x="2901" y="1429"/>
                    <a:pt x="2901" y="1456"/>
                  </a:cubicBezTo>
                  <a:cubicBezTo>
                    <a:pt x="2901" y="1466"/>
                    <a:pt x="2912" y="1472"/>
                    <a:pt x="2912" y="1482"/>
                  </a:cubicBezTo>
                  <a:cubicBezTo>
                    <a:pt x="2912" y="1498"/>
                    <a:pt x="2890" y="1498"/>
                    <a:pt x="2885" y="1508"/>
                  </a:cubicBezTo>
                  <a:cubicBezTo>
                    <a:pt x="2875" y="1524"/>
                    <a:pt x="2859" y="1529"/>
                    <a:pt x="2843" y="1545"/>
                  </a:cubicBezTo>
                  <a:cubicBezTo>
                    <a:pt x="2832" y="1535"/>
                    <a:pt x="2832" y="1519"/>
                    <a:pt x="2817" y="1514"/>
                  </a:cubicBezTo>
                  <a:cubicBezTo>
                    <a:pt x="2817" y="1519"/>
                    <a:pt x="2817" y="1519"/>
                    <a:pt x="2817" y="1524"/>
                  </a:cubicBezTo>
                  <a:cubicBezTo>
                    <a:pt x="2817" y="1535"/>
                    <a:pt x="2817" y="1535"/>
                    <a:pt x="2817" y="1545"/>
                  </a:cubicBezTo>
                  <a:cubicBezTo>
                    <a:pt x="2817" y="1551"/>
                    <a:pt x="2822" y="1556"/>
                    <a:pt x="2822" y="1561"/>
                  </a:cubicBezTo>
                  <a:cubicBezTo>
                    <a:pt x="2822" y="1572"/>
                    <a:pt x="2811" y="1572"/>
                    <a:pt x="2806" y="1577"/>
                  </a:cubicBezTo>
                  <a:cubicBezTo>
                    <a:pt x="2790" y="1588"/>
                    <a:pt x="2785" y="1593"/>
                    <a:pt x="2769" y="1603"/>
                  </a:cubicBezTo>
                  <a:cubicBezTo>
                    <a:pt x="2711" y="1593"/>
                    <a:pt x="2711" y="1593"/>
                    <a:pt x="2711" y="1593"/>
                  </a:cubicBezTo>
                  <a:cubicBezTo>
                    <a:pt x="2685" y="1593"/>
                    <a:pt x="2685" y="1593"/>
                    <a:pt x="2685" y="1593"/>
                  </a:cubicBezTo>
                  <a:cubicBezTo>
                    <a:pt x="2674" y="1593"/>
                    <a:pt x="2664" y="1603"/>
                    <a:pt x="2653" y="1609"/>
                  </a:cubicBezTo>
                  <a:cubicBezTo>
                    <a:pt x="2637" y="1614"/>
                    <a:pt x="2632" y="1614"/>
                    <a:pt x="2616" y="1614"/>
                  </a:cubicBezTo>
                  <a:cubicBezTo>
                    <a:pt x="2590" y="1614"/>
                    <a:pt x="2574" y="1603"/>
                    <a:pt x="2553" y="1588"/>
                  </a:cubicBezTo>
                  <a:cubicBezTo>
                    <a:pt x="2537" y="1577"/>
                    <a:pt x="2527" y="1582"/>
                    <a:pt x="2516" y="1566"/>
                  </a:cubicBezTo>
                  <a:cubicBezTo>
                    <a:pt x="2495" y="1540"/>
                    <a:pt x="2500" y="1514"/>
                    <a:pt x="2479" y="1493"/>
                  </a:cubicBezTo>
                  <a:cubicBezTo>
                    <a:pt x="2458" y="1508"/>
                    <a:pt x="2458" y="1524"/>
                    <a:pt x="2437" y="1545"/>
                  </a:cubicBezTo>
                  <a:cubicBezTo>
                    <a:pt x="2426" y="1556"/>
                    <a:pt x="2416" y="1556"/>
                    <a:pt x="2400" y="1566"/>
                  </a:cubicBezTo>
                  <a:cubicBezTo>
                    <a:pt x="2384" y="1582"/>
                    <a:pt x="2379" y="1598"/>
                    <a:pt x="2358" y="1609"/>
                  </a:cubicBezTo>
                  <a:cubicBezTo>
                    <a:pt x="2347" y="1614"/>
                    <a:pt x="2337" y="1609"/>
                    <a:pt x="2326" y="1614"/>
                  </a:cubicBezTo>
                  <a:cubicBezTo>
                    <a:pt x="2310" y="1624"/>
                    <a:pt x="2310" y="1635"/>
                    <a:pt x="2300" y="1640"/>
                  </a:cubicBezTo>
                  <a:cubicBezTo>
                    <a:pt x="2300" y="1624"/>
                    <a:pt x="2300" y="1609"/>
                    <a:pt x="2289" y="1593"/>
                  </a:cubicBezTo>
                  <a:cubicBezTo>
                    <a:pt x="2268" y="1603"/>
                    <a:pt x="2263" y="1630"/>
                    <a:pt x="2236" y="1630"/>
                  </a:cubicBezTo>
                  <a:cubicBezTo>
                    <a:pt x="2215" y="1630"/>
                    <a:pt x="2199" y="1624"/>
                    <a:pt x="2178" y="1624"/>
                  </a:cubicBezTo>
                  <a:cubicBezTo>
                    <a:pt x="2152" y="1624"/>
                    <a:pt x="2136" y="1630"/>
                    <a:pt x="2115" y="1630"/>
                  </a:cubicBezTo>
                  <a:cubicBezTo>
                    <a:pt x="2078" y="1630"/>
                    <a:pt x="2052" y="1624"/>
                    <a:pt x="2015" y="1624"/>
                  </a:cubicBezTo>
                  <a:cubicBezTo>
                    <a:pt x="1978" y="1624"/>
                    <a:pt x="1952" y="1635"/>
                    <a:pt x="1909" y="1635"/>
                  </a:cubicBezTo>
                  <a:cubicBezTo>
                    <a:pt x="1878" y="1635"/>
                    <a:pt x="1878" y="1635"/>
                    <a:pt x="1878" y="1635"/>
                  </a:cubicBezTo>
                  <a:cubicBezTo>
                    <a:pt x="1857" y="1635"/>
                    <a:pt x="1841" y="1635"/>
                    <a:pt x="1825" y="1646"/>
                  </a:cubicBezTo>
                  <a:cubicBezTo>
                    <a:pt x="1809" y="1656"/>
                    <a:pt x="1809" y="1667"/>
                    <a:pt x="1799" y="1677"/>
                  </a:cubicBezTo>
                  <a:cubicBezTo>
                    <a:pt x="1783" y="1688"/>
                    <a:pt x="1772" y="1693"/>
                    <a:pt x="1762" y="1704"/>
                  </a:cubicBezTo>
                  <a:cubicBezTo>
                    <a:pt x="1762" y="1714"/>
                    <a:pt x="1762" y="1714"/>
                    <a:pt x="1762" y="1714"/>
                  </a:cubicBezTo>
                  <a:cubicBezTo>
                    <a:pt x="1756" y="1735"/>
                    <a:pt x="1746" y="1746"/>
                    <a:pt x="1746" y="1767"/>
                  </a:cubicBezTo>
                  <a:cubicBezTo>
                    <a:pt x="1746" y="1793"/>
                    <a:pt x="1762" y="1809"/>
                    <a:pt x="1762" y="1835"/>
                  </a:cubicBezTo>
                  <a:lnTo>
                    <a:pt x="1762" y="1841"/>
                  </a:lnTo>
                  <a:cubicBezTo>
                    <a:pt x="1751" y="1835"/>
                    <a:pt x="1751" y="1825"/>
                    <a:pt x="1746" y="1820"/>
                  </a:cubicBezTo>
                  <a:cubicBezTo>
                    <a:pt x="1725" y="1835"/>
                    <a:pt x="1704" y="1835"/>
                    <a:pt x="1704" y="1862"/>
                  </a:cubicBezTo>
                  <a:cubicBezTo>
                    <a:pt x="1704" y="1888"/>
                    <a:pt x="1735" y="1894"/>
                    <a:pt x="1762" y="1904"/>
                  </a:cubicBezTo>
                  <a:lnTo>
                    <a:pt x="1762" y="1904"/>
                  </a:lnTo>
                  <a:cubicBezTo>
                    <a:pt x="1751" y="1936"/>
                    <a:pt x="1735" y="1951"/>
                    <a:pt x="1714" y="1978"/>
                  </a:cubicBezTo>
                  <a:cubicBezTo>
                    <a:pt x="1704" y="1988"/>
                    <a:pt x="1688" y="1994"/>
                    <a:pt x="1688" y="2009"/>
                  </a:cubicBezTo>
                  <a:cubicBezTo>
                    <a:pt x="1688" y="2025"/>
                    <a:pt x="1704" y="2036"/>
                    <a:pt x="1704" y="2052"/>
                  </a:cubicBezTo>
                  <a:cubicBezTo>
                    <a:pt x="1704" y="2073"/>
                    <a:pt x="1688" y="2078"/>
                    <a:pt x="1677" y="2094"/>
                  </a:cubicBezTo>
                  <a:cubicBezTo>
                    <a:pt x="1662" y="2115"/>
                    <a:pt x="1656" y="2125"/>
                    <a:pt x="1635" y="2141"/>
                  </a:cubicBezTo>
                  <a:cubicBezTo>
                    <a:pt x="1603" y="2110"/>
                    <a:pt x="1582" y="2083"/>
                    <a:pt x="1540" y="2083"/>
                  </a:cubicBezTo>
                  <a:cubicBezTo>
                    <a:pt x="1514" y="2083"/>
                    <a:pt x="1514" y="2083"/>
                    <a:pt x="1514" y="2083"/>
                  </a:cubicBezTo>
                  <a:cubicBezTo>
                    <a:pt x="1477" y="2083"/>
                    <a:pt x="1456" y="2083"/>
                    <a:pt x="1419" y="2099"/>
                  </a:cubicBezTo>
                  <a:cubicBezTo>
                    <a:pt x="1398" y="2110"/>
                    <a:pt x="1387" y="2125"/>
                    <a:pt x="1361" y="2125"/>
                  </a:cubicBezTo>
                  <a:cubicBezTo>
                    <a:pt x="1345" y="2125"/>
                    <a:pt x="1345" y="2125"/>
                    <a:pt x="1345" y="2125"/>
                  </a:cubicBezTo>
                  <a:cubicBezTo>
                    <a:pt x="1282" y="2131"/>
                    <a:pt x="1250" y="2152"/>
                    <a:pt x="1197" y="2183"/>
                  </a:cubicBezTo>
                  <a:cubicBezTo>
                    <a:pt x="1176" y="2194"/>
                    <a:pt x="1160" y="2194"/>
                    <a:pt x="1145" y="2210"/>
                  </a:cubicBezTo>
                  <a:cubicBezTo>
                    <a:pt x="1123" y="2226"/>
                    <a:pt x="1118" y="2236"/>
                    <a:pt x="1102" y="2252"/>
                  </a:cubicBezTo>
                  <a:cubicBezTo>
                    <a:pt x="1076" y="2278"/>
                    <a:pt x="1055" y="2289"/>
                    <a:pt x="1023" y="2315"/>
                  </a:cubicBezTo>
                  <a:cubicBezTo>
                    <a:pt x="965" y="2368"/>
                    <a:pt x="923" y="2400"/>
                    <a:pt x="839" y="2410"/>
                  </a:cubicBezTo>
                  <a:cubicBezTo>
                    <a:pt x="818" y="2410"/>
                    <a:pt x="812" y="2426"/>
                    <a:pt x="791" y="2426"/>
                  </a:cubicBezTo>
                  <a:cubicBezTo>
                    <a:pt x="781" y="2426"/>
                    <a:pt x="781" y="2426"/>
                    <a:pt x="781" y="2426"/>
                  </a:cubicBezTo>
                  <a:cubicBezTo>
                    <a:pt x="781" y="2416"/>
                    <a:pt x="781" y="2410"/>
                    <a:pt x="781" y="2405"/>
                  </a:cubicBezTo>
                  <a:cubicBezTo>
                    <a:pt x="781" y="2379"/>
                    <a:pt x="775" y="2363"/>
                    <a:pt x="791" y="2337"/>
                  </a:cubicBezTo>
                  <a:cubicBezTo>
                    <a:pt x="797" y="2326"/>
                    <a:pt x="802" y="2326"/>
                    <a:pt x="807" y="2315"/>
                  </a:cubicBezTo>
                  <a:cubicBezTo>
                    <a:pt x="818" y="2300"/>
                    <a:pt x="812" y="2284"/>
                    <a:pt x="823" y="2268"/>
                  </a:cubicBezTo>
                  <a:cubicBezTo>
                    <a:pt x="839" y="2257"/>
                    <a:pt x="844" y="2257"/>
                    <a:pt x="860" y="2247"/>
                  </a:cubicBezTo>
                  <a:cubicBezTo>
                    <a:pt x="881" y="2236"/>
                    <a:pt x="881" y="2215"/>
                    <a:pt x="881" y="2194"/>
                  </a:cubicBezTo>
                  <a:cubicBezTo>
                    <a:pt x="881" y="2168"/>
                    <a:pt x="881" y="2168"/>
                    <a:pt x="881" y="2168"/>
                  </a:cubicBezTo>
                  <a:cubicBezTo>
                    <a:pt x="881" y="2110"/>
                    <a:pt x="812" y="2089"/>
                    <a:pt x="754" y="2089"/>
                  </a:cubicBezTo>
                  <a:cubicBezTo>
                    <a:pt x="723" y="2089"/>
                    <a:pt x="723" y="2089"/>
                    <a:pt x="723" y="2089"/>
                  </a:cubicBezTo>
                  <a:cubicBezTo>
                    <a:pt x="686" y="2089"/>
                    <a:pt x="665" y="2099"/>
                    <a:pt x="628" y="2110"/>
                  </a:cubicBezTo>
                  <a:cubicBezTo>
                    <a:pt x="564" y="2125"/>
                    <a:pt x="533" y="2136"/>
                    <a:pt x="480" y="2168"/>
                  </a:cubicBezTo>
                  <a:cubicBezTo>
                    <a:pt x="432" y="2194"/>
                    <a:pt x="396" y="2194"/>
                    <a:pt x="359" y="2231"/>
                  </a:cubicBezTo>
                  <a:cubicBezTo>
                    <a:pt x="327" y="2273"/>
                    <a:pt x="306" y="2315"/>
                    <a:pt x="253" y="2315"/>
                  </a:cubicBezTo>
                  <a:cubicBezTo>
                    <a:pt x="216" y="2315"/>
                    <a:pt x="195" y="2305"/>
                    <a:pt x="153" y="2305"/>
                  </a:cubicBezTo>
                  <a:cubicBezTo>
                    <a:pt x="132" y="2305"/>
                    <a:pt x="116" y="2315"/>
                    <a:pt x="95" y="2315"/>
                  </a:cubicBezTo>
                  <a:cubicBezTo>
                    <a:pt x="84" y="2315"/>
                    <a:pt x="84" y="2305"/>
                    <a:pt x="79" y="2300"/>
                  </a:cubicBezTo>
                  <a:cubicBezTo>
                    <a:pt x="69" y="2284"/>
                    <a:pt x="63" y="2278"/>
                    <a:pt x="47" y="2268"/>
                  </a:cubicBezTo>
                  <a:cubicBezTo>
                    <a:pt x="37" y="2257"/>
                    <a:pt x="26" y="2252"/>
                    <a:pt x="16" y="2236"/>
                  </a:cubicBezTo>
                  <a:cubicBezTo>
                    <a:pt x="10" y="2231"/>
                    <a:pt x="0" y="2231"/>
                    <a:pt x="0" y="2220"/>
                  </a:cubicBezTo>
                  <a:cubicBezTo>
                    <a:pt x="0" y="2199"/>
                    <a:pt x="16" y="2189"/>
                    <a:pt x="26" y="2168"/>
                  </a:cubicBezTo>
                  <a:cubicBezTo>
                    <a:pt x="32" y="2147"/>
                    <a:pt x="32" y="2125"/>
                    <a:pt x="53" y="2115"/>
                  </a:cubicBezTo>
                  <a:cubicBezTo>
                    <a:pt x="63" y="2131"/>
                    <a:pt x="69" y="2136"/>
                    <a:pt x="74" y="2152"/>
                  </a:cubicBezTo>
                  <a:cubicBezTo>
                    <a:pt x="79" y="2162"/>
                    <a:pt x="84" y="2178"/>
                    <a:pt x="100" y="2178"/>
                  </a:cubicBezTo>
                  <a:cubicBezTo>
                    <a:pt x="111" y="2178"/>
                    <a:pt x="111" y="2168"/>
                    <a:pt x="121" y="2168"/>
                  </a:cubicBezTo>
                  <a:cubicBezTo>
                    <a:pt x="132" y="2168"/>
                    <a:pt x="137" y="2178"/>
                    <a:pt x="142" y="2178"/>
                  </a:cubicBezTo>
                  <a:cubicBezTo>
                    <a:pt x="185" y="2178"/>
                    <a:pt x="227" y="2168"/>
                    <a:pt x="232" y="2125"/>
                  </a:cubicBezTo>
                  <a:cubicBezTo>
                    <a:pt x="232" y="2125"/>
                    <a:pt x="227" y="2125"/>
                    <a:pt x="221" y="2125"/>
                  </a:cubicBezTo>
                  <a:cubicBezTo>
                    <a:pt x="227" y="2120"/>
                    <a:pt x="232" y="2120"/>
                    <a:pt x="232" y="2110"/>
                  </a:cubicBezTo>
                  <a:lnTo>
                    <a:pt x="232" y="2110"/>
                  </a:lnTo>
                  <a:cubicBezTo>
                    <a:pt x="211" y="2115"/>
                    <a:pt x="158" y="2125"/>
                    <a:pt x="164" y="2120"/>
                  </a:cubicBezTo>
                  <a:cubicBezTo>
                    <a:pt x="174" y="2104"/>
                    <a:pt x="185" y="2094"/>
                    <a:pt x="206" y="2094"/>
                  </a:cubicBezTo>
                  <a:cubicBezTo>
                    <a:pt x="227" y="2094"/>
                    <a:pt x="253" y="2099"/>
                    <a:pt x="253" y="2125"/>
                  </a:cubicBezTo>
                  <a:cubicBezTo>
                    <a:pt x="253" y="2136"/>
                    <a:pt x="248" y="2141"/>
                    <a:pt x="248" y="2157"/>
                  </a:cubicBezTo>
                  <a:cubicBezTo>
                    <a:pt x="269" y="2147"/>
                    <a:pt x="280" y="2136"/>
                    <a:pt x="301" y="2125"/>
                  </a:cubicBezTo>
                  <a:cubicBezTo>
                    <a:pt x="316" y="2120"/>
                    <a:pt x="332" y="2120"/>
                    <a:pt x="348" y="2110"/>
                  </a:cubicBezTo>
                  <a:cubicBezTo>
                    <a:pt x="369" y="2089"/>
                    <a:pt x="380" y="2078"/>
                    <a:pt x="411" y="2068"/>
                  </a:cubicBezTo>
                  <a:cubicBezTo>
                    <a:pt x="443" y="2052"/>
                    <a:pt x="464" y="2052"/>
                    <a:pt x="496" y="2036"/>
                  </a:cubicBezTo>
                  <a:cubicBezTo>
                    <a:pt x="538" y="2025"/>
                    <a:pt x="559" y="2004"/>
                    <a:pt x="596" y="1988"/>
                  </a:cubicBezTo>
                  <a:cubicBezTo>
                    <a:pt x="649" y="1962"/>
                    <a:pt x="686" y="1951"/>
                    <a:pt x="733" y="1920"/>
                  </a:cubicBezTo>
                  <a:cubicBezTo>
                    <a:pt x="738" y="1925"/>
                    <a:pt x="738" y="1925"/>
                    <a:pt x="738" y="1925"/>
                  </a:cubicBezTo>
                  <a:cubicBezTo>
                    <a:pt x="754" y="1920"/>
                    <a:pt x="754" y="1909"/>
                    <a:pt x="765" y="1904"/>
                  </a:cubicBezTo>
                  <a:cubicBezTo>
                    <a:pt x="775" y="1909"/>
                    <a:pt x="775" y="1909"/>
                    <a:pt x="775" y="1909"/>
                  </a:cubicBezTo>
                  <a:cubicBezTo>
                    <a:pt x="797" y="1894"/>
                    <a:pt x="807" y="1878"/>
                    <a:pt x="833" y="1878"/>
                  </a:cubicBezTo>
                  <a:cubicBezTo>
                    <a:pt x="833" y="1878"/>
                    <a:pt x="833" y="1878"/>
                    <a:pt x="839" y="1878"/>
                  </a:cubicBezTo>
                  <a:cubicBezTo>
                    <a:pt x="839" y="1888"/>
                    <a:pt x="839" y="1888"/>
                    <a:pt x="839" y="1888"/>
                  </a:cubicBezTo>
                  <a:cubicBezTo>
                    <a:pt x="839" y="1894"/>
                    <a:pt x="823" y="1899"/>
                    <a:pt x="823" y="1904"/>
                  </a:cubicBezTo>
                  <a:cubicBezTo>
                    <a:pt x="823" y="1920"/>
                    <a:pt x="828" y="1936"/>
                    <a:pt x="844" y="1936"/>
                  </a:cubicBezTo>
                  <a:cubicBezTo>
                    <a:pt x="854" y="1936"/>
                    <a:pt x="854" y="1936"/>
                    <a:pt x="865" y="1936"/>
                  </a:cubicBezTo>
                  <a:cubicBezTo>
                    <a:pt x="876" y="1936"/>
                    <a:pt x="876" y="1951"/>
                    <a:pt x="886" y="1951"/>
                  </a:cubicBezTo>
                  <a:cubicBezTo>
                    <a:pt x="897" y="1951"/>
                    <a:pt x="902" y="1941"/>
                    <a:pt x="912" y="1936"/>
                  </a:cubicBezTo>
                  <a:cubicBezTo>
                    <a:pt x="939" y="1920"/>
                    <a:pt x="955" y="1909"/>
                    <a:pt x="976" y="1899"/>
                  </a:cubicBezTo>
                  <a:cubicBezTo>
                    <a:pt x="992" y="1894"/>
                    <a:pt x="992" y="1888"/>
                    <a:pt x="1007" y="1888"/>
                  </a:cubicBezTo>
                  <a:cubicBezTo>
                    <a:pt x="1018" y="1888"/>
                    <a:pt x="1023" y="1899"/>
                    <a:pt x="1039" y="1904"/>
                  </a:cubicBezTo>
                  <a:cubicBezTo>
                    <a:pt x="1055" y="1909"/>
                    <a:pt x="1081" y="1909"/>
                    <a:pt x="1081" y="1930"/>
                  </a:cubicBezTo>
                  <a:cubicBezTo>
                    <a:pt x="1081" y="1941"/>
                    <a:pt x="1071" y="1941"/>
                    <a:pt x="1071" y="1951"/>
                  </a:cubicBezTo>
                  <a:cubicBezTo>
                    <a:pt x="1071" y="1967"/>
                    <a:pt x="1092" y="1978"/>
                    <a:pt x="1108" y="1978"/>
                  </a:cubicBezTo>
                  <a:cubicBezTo>
                    <a:pt x="1129" y="1978"/>
                    <a:pt x="1145" y="1962"/>
                    <a:pt x="1155" y="1946"/>
                  </a:cubicBezTo>
                  <a:cubicBezTo>
                    <a:pt x="1160" y="1941"/>
                    <a:pt x="1160" y="1930"/>
                    <a:pt x="1171" y="1930"/>
                  </a:cubicBezTo>
                  <a:cubicBezTo>
                    <a:pt x="1187" y="1930"/>
                    <a:pt x="1192" y="1946"/>
                    <a:pt x="1203" y="1957"/>
                  </a:cubicBezTo>
                  <a:cubicBezTo>
                    <a:pt x="1208" y="1941"/>
                    <a:pt x="1208" y="1936"/>
                    <a:pt x="1208" y="1920"/>
                  </a:cubicBezTo>
                  <a:cubicBezTo>
                    <a:pt x="1208" y="1909"/>
                    <a:pt x="1203" y="1899"/>
                    <a:pt x="1203" y="1888"/>
                  </a:cubicBezTo>
                  <a:cubicBezTo>
                    <a:pt x="1203" y="1857"/>
                    <a:pt x="1224" y="1841"/>
                    <a:pt x="1234" y="1809"/>
                  </a:cubicBezTo>
                  <a:cubicBezTo>
                    <a:pt x="1187" y="1825"/>
                    <a:pt x="1203" y="1899"/>
                    <a:pt x="1155" y="1904"/>
                  </a:cubicBezTo>
                  <a:cubicBezTo>
                    <a:pt x="1150" y="1894"/>
                    <a:pt x="1139" y="1888"/>
                    <a:pt x="1134" y="1872"/>
                  </a:cubicBezTo>
                  <a:cubicBezTo>
                    <a:pt x="1129" y="1841"/>
                    <a:pt x="1134" y="1798"/>
                    <a:pt x="1102" y="1798"/>
                  </a:cubicBezTo>
                  <a:cubicBezTo>
                    <a:pt x="1081" y="1798"/>
                    <a:pt x="1081" y="1798"/>
                    <a:pt x="1081" y="1798"/>
                  </a:cubicBezTo>
                  <a:cubicBezTo>
                    <a:pt x="1081" y="1772"/>
                    <a:pt x="1097" y="1756"/>
                    <a:pt x="1097" y="1730"/>
                  </a:cubicBezTo>
                  <a:cubicBezTo>
                    <a:pt x="1097" y="1698"/>
                    <a:pt x="1055" y="1709"/>
                    <a:pt x="1029" y="1698"/>
                  </a:cubicBezTo>
                  <a:cubicBezTo>
                    <a:pt x="1007" y="1693"/>
                    <a:pt x="1002" y="1683"/>
                    <a:pt x="997" y="1661"/>
                  </a:cubicBezTo>
                  <a:cubicBezTo>
                    <a:pt x="992" y="1667"/>
                    <a:pt x="986" y="1672"/>
                    <a:pt x="981" y="1683"/>
                  </a:cubicBezTo>
                  <a:cubicBezTo>
                    <a:pt x="971" y="1667"/>
                    <a:pt x="965" y="1651"/>
                    <a:pt x="965" y="1630"/>
                  </a:cubicBezTo>
                  <a:cubicBezTo>
                    <a:pt x="976" y="1630"/>
                    <a:pt x="976" y="1630"/>
                    <a:pt x="976" y="1630"/>
                  </a:cubicBezTo>
                  <a:lnTo>
                    <a:pt x="981" y="1624"/>
                  </a:lnTo>
                  <a:cubicBezTo>
                    <a:pt x="981" y="1614"/>
                    <a:pt x="981" y="1614"/>
                    <a:pt x="981" y="1614"/>
                  </a:cubicBezTo>
                  <a:cubicBezTo>
                    <a:pt x="960" y="1614"/>
                    <a:pt x="960" y="1614"/>
                    <a:pt x="960" y="1614"/>
                  </a:cubicBezTo>
                  <a:cubicBezTo>
                    <a:pt x="955" y="1577"/>
                    <a:pt x="965" y="1524"/>
                    <a:pt x="939" y="1582"/>
                  </a:cubicBezTo>
                  <a:cubicBezTo>
                    <a:pt x="939" y="1577"/>
                    <a:pt x="939" y="1572"/>
                    <a:pt x="934" y="1566"/>
                  </a:cubicBezTo>
                  <a:cubicBezTo>
                    <a:pt x="897" y="1635"/>
                    <a:pt x="976" y="1419"/>
                    <a:pt x="981" y="1408"/>
                  </a:cubicBezTo>
                  <a:cubicBezTo>
                    <a:pt x="992" y="1361"/>
                    <a:pt x="986" y="1324"/>
                    <a:pt x="1018" y="1282"/>
                  </a:cubicBezTo>
                  <a:cubicBezTo>
                    <a:pt x="1050" y="1234"/>
                    <a:pt x="1081" y="1224"/>
                    <a:pt x="1118" y="1176"/>
                  </a:cubicBezTo>
                  <a:cubicBezTo>
                    <a:pt x="1145" y="1144"/>
                    <a:pt x="1160" y="1129"/>
                    <a:pt x="1187" y="1092"/>
                  </a:cubicBezTo>
                  <a:cubicBezTo>
                    <a:pt x="1203" y="1076"/>
                    <a:pt x="1203" y="1060"/>
                    <a:pt x="1218" y="1050"/>
                  </a:cubicBezTo>
                  <a:cubicBezTo>
                    <a:pt x="1250" y="1029"/>
                    <a:pt x="1266" y="1018"/>
                    <a:pt x="1297" y="992"/>
                  </a:cubicBezTo>
                  <a:cubicBezTo>
                    <a:pt x="1308" y="986"/>
                    <a:pt x="1313" y="981"/>
                    <a:pt x="1319" y="970"/>
                  </a:cubicBezTo>
                  <a:cubicBezTo>
                    <a:pt x="1329" y="965"/>
                    <a:pt x="1340" y="960"/>
                    <a:pt x="1340" y="949"/>
                  </a:cubicBezTo>
                  <a:cubicBezTo>
                    <a:pt x="1340" y="939"/>
                    <a:pt x="1334" y="933"/>
                    <a:pt x="1334" y="923"/>
                  </a:cubicBezTo>
                  <a:cubicBezTo>
                    <a:pt x="1334" y="907"/>
                    <a:pt x="1350" y="907"/>
                    <a:pt x="1361" y="897"/>
                  </a:cubicBezTo>
                  <a:cubicBezTo>
                    <a:pt x="1377" y="881"/>
                    <a:pt x="1387" y="870"/>
                    <a:pt x="1403" y="854"/>
                  </a:cubicBezTo>
                  <a:cubicBezTo>
                    <a:pt x="1414" y="865"/>
                    <a:pt x="1414" y="881"/>
                    <a:pt x="1429" y="881"/>
                  </a:cubicBezTo>
                  <a:cubicBezTo>
                    <a:pt x="1445" y="881"/>
                    <a:pt x="1451" y="865"/>
                    <a:pt x="1466" y="860"/>
                  </a:cubicBezTo>
                  <a:cubicBezTo>
                    <a:pt x="1461" y="844"/>
                    <a:pt x="1456" y="833"/>
                    <a:pt x="1451" y="818"/>
                  </a:cubicBezTo>
                  <a:cubicBezTo>
                    <a:pt x="1493" y="786"/>
                    <a:pt x="1493" y="786"/>
                    <a:pt x="1493" y="786"/>
                  </a:cubicBezTo>
                  <a:cubicBezTo>
                    <a:pt x="1503" y="791"/>
                    <a:pt x="1508" y="796"/>
                    <a:pt x="1519" y="796"/>
                  </a:cubicBezTo>
                  <a:cubicBezTo>
                    <a:pt x="1535" y="796"/>
                    <a:pt x="1540" y="791"/>
                    <a:pt x="1556" y="786"/>
                  </a:cubicBezTo>
                  <a:cubicBezTo>
                    <a:pt x="1551" y="765"/>
                    <a:pt x="1545" y="754"/>
                    <a:pt x="1545" y="733"/>
                  </a:cubicBezTo>
                  <a:cubicBezTo>
                    <a:pt x="1551" y="728"/>
                    <a:pt x="1561" y="728"/>
                    <a:pt x="1572" y="728"/>
                  </a:cubicBezTo>
                  <a:cubicBezTo>
                    <a:pt x="1572" y="723"/>
                    <a:pt x="1572" y="723"/>
                    <a:pt x="1572" y="723"/>
                  </a:cubicBezTo>
                  <a:cubicBezTo>
                    <a:pt x="1572" y="717"/>
                    <a:pt x="1567" y="717"/>
                    <a:pt x="1567" y="712"/>
                  </a:cubicBezTo>
                  <a:cubicBezTo>
                    <a:pt x="1567" y="701"/>
                    <a:pt x="1582" y="701"/>
                    <a:pt x="1593" y="696"/>
                  </a:cubicBezTo>
                  <a:cubicBezTo>
                    <a:pt x="1619" y="723"/>
                    <a:pt x="1619" y="723"/>
                    <a:pt x="1619" y="723"/>
                  </a:cubicBezTo>
                  <a:cubicBezTo>
                    <a:pt x="1635" y="707"/>
                    <a:pt x="1640" y="691"/>
                    <a:pt x="1646" y="670"/>
                  </a:cubicBezTo>
                  <a:cubicBezTo>
                    <a:pt x="1651" y="664"/>
                    <a:pt x="1656" y="659"/>
                    <a:pt x="1656" y="654"/>
                  </a:cubicBezTo>
                  <a:cubicBezTo>
                    <a:pt x="1656" y="633"/>
                    <a:pt x="1651" y="607"/>
                    <a:pt x="1630" y="607"/>
                  </a:cubicBezTo>
                  <a:cubicBezTo>
                    <a:pt x="1609" y="607"/>
                    <a:pt x="1551" y="638"/>
                    <a:pt x="1614" y="607"/>
                  </a:cubicBezTo>
                  <a:cubicBezTo>
                    <a:pt x="1630" y="601"/>
                    <a:pt x="1640" y="591"/>
                    <a:pt x="1656" y="585"/>
                  </a:cubicBezTo>
                  <a:cubicBezTo>
                    <a:pt x="1672" y="617"/>
                    <a:pt x="1672" y="664"/>
                    <a:pt x="1714" y="664"/>
                  </a:cubicBezTo>
                  <a:cubicBezTo>
                    <a:pt x="1730" y="664"/>
                    <a:pt x="1735" y="649"/>
                    <a:pt x="1751" y="638"/>
                  </a:cubicBezTo>
                  <a:cubicBezTo>
                    <a:pt x="1772" y="633"/>
                    <a:pt x="1788" y="628"/>
                    <a:pt x="1809" y="607"/>
                  </a:cubicBezTo>
                  <a:cubicBezTo>
                    <a:pt x="1814" y="601"/>
                    <a:pt x="1814" y="585"/>
                    <a:pt x="1825" y="580"/>
                  </a:cubicBezTo>
                  <a:cubicBezTo>
                    <a:pt x="1841" y="570"/>
                    <a:pt x="1857" y="575"/>
                    <a:pt x="1867" y="559"/>
                  </a:cubicBezTo>
                  <a:cubicBezTo>
                    <a:pt x="1883" y="570"/>
                    <a:pt x="1883" y="580"/>
                    <a:pt x="1894" y="591"/>
                  </a:cubicBezTo>
                  <a:lnTo>
                    <a:pt x="1894" y="585"/>
                  </a:lnTo>
                  <a:cubicBezTo>
                    <a:pt x="1894" y="564"/>
                    <a:pt x="1909" y="554"/>
                    <a:pt x="1925" y="538"/>
                  </a:cubicBezTo>
                  <a:cubicBezTo>
                    <a:pt x="1930" y="527"/>
                    <a:pt x="1930" y="517"/>
                    <a:pt x="1941" y="517"/>
                  </a:cubicBezTo>
                  <a:cubicBezTo>
                    <a:pt x="1957" y="517"/>
                    <a:pt x="1962" y="527"/>
                    <a:pt x="1973" y="527"/>
                  </a:cubicBezTo>
                  <a:cubicBezTo>
                    <a:pt x="1994" y="527"/>
                    <a:pt x="2010" y="517"/>
                    <a:pt x="2031" y="512"/>
                  </a:cubicBezTo>
                  <a:cubicBezTo>
                    <a:pt x="2089" y="490"/>
                    <a:pt x="2120" y="480"/>
                    <a:pt x="2178" y="459"/>
                  </a:cubicBezTo>
                  <a:cubicBezTo>
                    <a:pt x="2210" y="448"/>
                    <a:pt x="2226" y="438"/>
                    <a:pt x="2258" y="432"/>
                  </a:cubicBezTo>
                  <a:cubicBezTo>
                    <a:pt x="2289" y="432"/>
                    <a:pt x="2289" y="432"/>
                    <a:pt x="2289" y="432"/>
                  </a:cubicBezTo>
                  <a:cubicBezTo>
                    <a:pt x="2321" y="427"/>
                    <a:pt x="2342" y="422"/>
                    <a:pt x="2373" y="401"/>
                  </a:cubicBezTo>
                  <a:cubicBezTo>
                    <a:pt x="2363" y="385"/>
                    <a:pt x="2352" y="380"/>
                    <a:pt x="2342" y="369"/>
                  </a:cubicBezTo>
                  <a:cubicBezTo>
                    <a:pt x="2368" y="369"/>
                    <a:pt x="2384" y="359"/>
                    <a:pt x="2405" y="353"/>
                  </a:cubicBezTo>
                  <a:cubicBezTo>
                    <a:pt x="2442" y="348"/>
                    <a:pt x="2463" y="348"/>
                    <a:pt x="2500" y="332"/>
                  </a:cubicBezTo>
                  <a:cubicBezTo>
                    <a:pt x="2511" y="327"/>
                    <a:pt x="2505" y="311"/>
                    <a:pt x="2516" y="306"/>
                  </a:cubicBezTo>
                  <a:cubicBezTo>
                    <a:pt x="2521" y="295"/>
                    <a:pt x="2532" y="295"/>
                    <a:pt x="2542" y="285"/>
                  </a:cubicBezTo>
                  <a:cubicBezTo>
                    <a:pt x="2548" y="306"/>
                    <a:pt x="2563" y="311"/>
                    <a:pt x="2584" y="311"/>
                  </a:cubicBezTo>
                  <a:cubicBezTo>
                    <a:pt x="2590" y="311"/>
                    <a:pt x="2590" y="306"/>
                    <a:pt x="2595" y="306"/>
                  </a:cubicBezTo>
                  <a:cubicBezTo>
                    <a:pt x="2600" y="306"/>
                    <a:pt x="2600" y="311"/>
                    <a:pt x="2606" y="311"/>
                  </a:cubicBezTo>
                  <a:cubicBezTo>
                    <a:pt x="2621" y="311"/>
                    <a:pt x="2621" y="301"/>
                    <a:pt x="2632" y="295"/>
                  </a:cubicBezTo>
                  <a:cubicBezTo>
                    <a:pt x="2648" y="285"/>
                    <a:pt x="2669" y="279"/>
                    <a:pt x="2669" y="258"/>
                  </a:cubicBezTo>
                  <a:cubicBezTo>
                    <a:pt x="2669" y="243"/>
                    <a:pt x="2648" y="237"/>
                    <a:pt x="2643" y="221"/>
                  </a:cubicBezTo>
                  <a:cubicBezTo>
                    <a:pt x="2658" y="221"/>
                    <a:pt x="2664" y="221"/>
                    <a:pt x="2680" y="221"/>
                  </a:cubicBezTo>
                  <a:cubicBezTo>
                    <a:pt x="2680" y="237"/>
                    <a:pt x="2680" y="237"/>
                    <a:pt x="2680" y="237"/>
                  </a:cubicBezTo>
                  <a:cubicBezTo>
                    <a:pt x="2685" y="237"/>
                    <a:pt x="2685" y="237"/>
                    <a:pt x="2685" y="237"/>
                  </a:cubicBezTo>
                  <a:cubicBezTo>
                    <a:pt x="2701" y="237"/>
                    <a:pt x="2706" y="227"/>
                    <a:pt x="2716" y="227"/>
                  </a:cubicBezTo>
                  <a:cubicBezTo>
                    <a:pt x="2753" y="227"/>
                    <a:pt x="2753" y="274"/>
                    <a:pt x="2790" y="285"/>
                  </a:cubicBezTo>
                  <a:cubicBezTo>
                    <a:pt x="2795" y="269"/>
                    <a:pt x="2790" y="258"/>
                    <a:pt x="2806" y="248"/>
                  </a:cubicBezTo>
                  <a:cubicBezTo>
                    <a:pt x="2822" y="237"/>
                    <a:pt x="2843" y="237"/>
                    <a:pt x="2843" y="216"/>
                  </a:cubicBezTo>
                  <a:cubicBezTo>
                    <a:pt x="2843" y="216"/>
                    <a:pt x="2843" y="216"/>
                    <a:pt x="2843" y="211"/>
                  </a:cubicBezTo>
                  <a:cubicBezTo>
                    <a:pt x="2843" y="200"/>
                    <a:pt x="2854" y="195"/>
                    <a:pt x="2859" y="185"/>
                  </a:cubicBezTo>
                  <a:cubicBezTo>
                    <a:pt x="2875" y="174"/>
                    <a:pt x="2880" y="164"/>
                    <a:pt x="2896" y="153"/>
                  </a:cubicBezTo>
                  <a:cubicBezTo>
                    <a:pt x="2933" y="121"/>
                    <a:pt x="2959" y="111"/>
                    <a:pt x="3001" y="84"/>
                  </a:cubicBezTo>
                  <a:cubicBezTo>
                    <a:pt x="3033" y="58"/>
                    <a:pt x="3054" y="58"/>
                    <a:pt x="3091" y="47"/>
                  </a:cubicBezTo>
                  <a:cubicBezTo>
                    <a:pt x="3117" y="37"/>
                    <a:pt x="3133" y="26"/>
                    <a:pt x="3165" y="26"/>
                  </a:cubicBezTo>
                  <a:cubicBezTo>
                    <a:pt x="3181" y="26"/>
                    <a:pt x="3191" y="42"/>
                    <a:pt x="3191" y="58"/>
                  </a:cubicBezTo>
                  <a:cubicBezTo>
                    <a:pt x="3191" y="84"/>
                    <a:pt x="3133" y="74"/>
                    <a:pt x="3133" y="100"/>
                  </a:cubicBezTo>
                  <a:cubicBezTo>
                    <a:pt x="3133" y="127"/>
                    <a:pt x="3144" y="142"/>
                    <a:pt x="3144" y="164"/>
                  </a:cubicBezTo>
                  <a:cubicBezTo>
                    <a:pt x="3154" y="164"/>
                    <a:pt x="3154" y="164"/>
                    <a:pt x="3154" y="164"/>
                  </a:cubicBezTo>
                  <a:cubicBezTo>
                    <a:pt x="3160" y="164"/>
                    <a:pt x="3165" y="158"/>
                    <a:pt x="3175" y="158"/>
                  </a:cubicBezTo>
                  <a:cubicBezTo>
                    <a:pt x="3202" y="158"/>
                    <a:pt x="3202" y="158"/>
                    <a:pt x="3202" y="158"/>
                  </a:cubicBezTo>
                  <a:cubicBezTo>
                    <a:pt x="3217" y="158"/>
                    <a:pt x="3223" y="158"/>
                    <a:pt x="3233" y="153"/>
                  </a:cubicBezTo>
                  <a:cubicBezTo>
                    <a:pt x="3212" y="153"/>
                    <a:pt x="3196" y="132"/>
                    <a:pt x="3196" y="111"/>
                  </a:cubicBezTo>
                  <a:cubicBezTo>
                    <a:pt x="3196" y="84"/>
                    <a:pt x="3202" y="63"/>
                    <a:pt x="3217" y="42"/>
                  </a:cubicBezTo>
                  <a:cubicBezTo>
                    <a:pt x="3254" y="42"/>
                    <a:pt x="3254" y="42"/>
                    <a:pt x="3254" y="42"/>
                  </a:cubicBezTo>
                  <a:cubicBezTo>
                    <a:pt x="3281" y="42"/>
                    <a:pt x="3291" y="37"/>
                    <a:pt x="3318" y="37"/>
                  </a:cubicBezTo>
                  <a:cubicBezTo>
                    <a:pt x="3318" y="42"/>
                    <a:pt x="3318" y="42"/>
                    <a:pt x="3323" y="47"/>
                  </a:cubicBezTo>
                  <a:cubicBezTo>
                    <a:pt x="3328" y="47"/>
                    <a:pt x="3328" y="47"/>
                    <a:pt x="3328" y="47"/>
                  </a:cubicBezTo>
                  <a:cubicBezTo>
                    <a:pt x="3328" y="37"/>
                    <a:pt x="3334" y="21"/>
                    <a:pt x="3344" y="21"/>
                  </a:cubicBezTo>
                  <a:cubicBezTo>
                    <a:pt x="3471" y="0"/>
                    <a:pt x="3471" y="0"/>
                    <a:pt x="3471" y="0"/>
                  </a:cubicBezTo>
                  <a:cubicBezTo>
                    <a:pt x="3497" y="0"/>
                    <a:pt x="3513" y="16"/>
                    <a:pt x="3518" y="37"/>
                  </a:cubicBezTo>
                  <a:cubicBezTo>
                    <a:pt x="3502" y="37"/>
                    <a:pt x="3492" y="26"/>
                    <a:pt x="3476" y="26"/>
                  </a:cubicBezTo>
                  <a:cubicBezTo>
                    <a:pt x="3471" y="26"/>
                    <a:pt x="3465" y="26"/>
                    <a:pt x="3460" y="26"/>
                  </a:cubicBezTo>
                  <a:cubicBezTo>
                    <a:pt x="3460" y="32"/>
                    <a:pt x="3460" y="37"/>
                    <a:pt x="3460" y="42"/>
                  </a:cubicBezTo>
                  <a:cubicBezTo>
                    <a:pt x="3460" y="58"/>
                    <a:pt x="3460" y="68"/>
                    <a:pt x="3465" y="84"/>
                  </a:cubicBezTo>
                  <a:cubicBezTo>
                    <a:pt x="3476" y="84"/>
                    <a:pt x="3476" y="84"/>
                    <a:pt x="3476" y="84"/>
                  </a:cubicBezTo>
                  <a:cubicBezTo>
                    <a:pt x="3481" y="84"/>
                    <a:pt x="3486" y="79"/>
                    <a:pt x="3492" y="79"/>
                  </a:cubicBezTo>
                  <a:cubicBezTo>
                    <a:pt x="3502" y="79"/>
                    <a:pt x="3508" y="79"/>
                    <a:pt x="3518" y="84"/>
                  </a:cubicBezTo>
                  <a:cubicBezTo>
                    <a:pt x="3539" y="84"/>
                    <a:pt x="3539" y="84"/>
                    <a:pt x="3539" y="84"/>
                  </a:cubicBezTo>
                  <a:cubicBezTo>
                    <a:pt x="3550" y="84"/>
                    <a:pt x="3555" y="68"/>
                    <a:pt x="3566" y="6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30" name="TextBox 29"/>
          <p:cNvSpPr txBox="1"/>
          <p:nvPr/>
        </p:nvSpPr>
        <p:spPr>
          <a:xfrm>
            <a:off x="4803091" y="10982628"/>
            <a:ext cx="6906708" cy="1532728"/>
          </a:xfrm>
          <a:prstGeom prst="rect">
            <a:avLst/>
          </a:prstGeom>
          <a:noFill/>
        </p:spPr>
        <p:txBody>
          <a:bodyPr wrap="square" rtlCol="0">
            <a:spAutoFit/>
          </a:bodyPr>
          <a:lstStyle/>
          <a:p>
            <a:pPr lvl="0" algn="just">
              <a:lnSpc>
                <a:spcPct val="130000"/>
              </a:lnSpc>
            </a:pPr>
            <a:r>
              <a:rPr lang="en-US" sz="2400" dirty="0">
                <a:latin typeface="Montserrat Light" charset="0"/>
                <a:ea typeface="Montserrat Light" charset="0"/>
                <a:cs typeface="Montserrat Light" charset="0"/>
              </a:rPr>
              <a:t>Company members share a common purpose and unite in order to focus their various talents and organize their</a:t>
            </a:r>
          </a:p>
        </p:txBody>
      </p:sp>
      <p:sp>
        <p:nvSpPr>
          <p:cNvPr id="31" name="TextBox 30"/>
          <p:cNvSpPr txBox="1"/>
          <p:nvPr/>
        </p:nvSpPr>
        <p:spPr>
          <a:xfrm>
            <a:off x="1824708" y="10897148"/>
            <a:ext cx="2996333" cy="1754326"/>
          </a:xfrm>
          <a:prstGeom prst="rect">
            <a:avLst/>
          </a:prstGeom>
          <a:noFill/>
        </p:spPr>
        <p:txBody>
          <a:bodyPr wrap="none" rtlCol="0">
            <a:spAutoFit/>
          </a:bodyPr>
          <a:lstStyle/>
          <a:p>
            <a:r>
              <a:rPr lang="id-ID" sz="10800" b="1" dirty="0">
                <a:solidFill>
                  <a:schemeClr val="accent1"/>
                </a:solidFill>
                <a:latin typeface="Montserrat" charset="0"/>
                <a:ea typeface="Montserrat" charset="0"/>
                <a:cs typeface="Montserrat" charset="0"/>
              </a:rPr>
              <a:t>15%</a:t>
            </a:r>
          </a:p>
        </p:txBody>
      </p:sp>
      <p:sp>
        <p:nvSpPr>
          <p:cNvPr id="32" name="Shape 2688"/>
          <p:cNvSpPr/>
          <p:nvPr/>
        </p:nvSpPr>
        <p:spPr>
          <a:xfrm>
            <a:off x="12507233" y="1110635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3" name="TextBox 32"/>
          <p:cNvSpPr txBox="1"/>
          <p:nvPr/>
        </p:nvSpPr>
        <p:spPr>
          <a:xfrm>
            <a:off x="13242774" y="10872419"/>
            <a:ext cx="4144369" cy="1754326"/>
          </a:xfrm>
          <a:prstGeom prst="rect">
            <a:avLst/>
          </a:prstGeom>
          <a:noFill/>
        </p:spPr>
        <p:txBody>
          <a:bodyPr wrap="square" rtlCol="0">
            <a:spAutoFit/>
          </a:bodyPr>
          <a:lstStyle/>
          <a:p>
            <a:pPr>
              <a:lnSpc>
                <a:spcPct val="150000"/>
              </a:lnSpc>
            </a:pPr>
            <a:r>
              <a:rPr lang="en-US" sz="3200" b="1" dirty="0">
                <a:solidFill>
                  <a:schemeClr val="tx2"/>
                </a:solidFill>
                <a:latin typeface="Montserrat" charset="0"/>
                <a:ea typeface="Montserrat" charset="0"/>
                <a:cs typeface="Montserrat" charset="0"/>
              </a:rPr>
              <a:t>FIRST TITLE </a:t>
            </a:r>
            <a:r>
              <a:rPr lang="en-US" sz="2000" dirty="0">
                <a:latin typeface="Montserrat Light" charset="0"/>
                <a:ea typeface="Montserrat Light" charset="0"/>
                <a:cs typeface="Montserrat Light" charset="0"/>
              </a:rPr>
              <a:t>Entrepreneurial activities differ substantially depending on the.</a:t>
            </a:r>
          </a:p>
        </p:txBody>
      </p:sp>
      <p:sp>
        <p:nvSpPr>
          <p:cNvPr id="34" name="TextBox 33"/>
          <p:cNvSpPr txBox="1"/>
          <p:nvPr/>
        </p:nvSpPr>
        <p:spPr>
          <a:xfrm>
            <a:off x="18299570" y="10872419"/>
            <a:ext cx="4144369" cy="1754326"/>
          </a:xfrm>
          <a:prstGeom prst="rect">
            <a:avLst/>
          </a:prstGeom>
          <a:noFill/>
        </p:spPr>
        <p:txBody>
          <a:bodyPr wrap="square" rtlCol="0">
            <a:spAutoFit/>
          </a:bodyPr>
          <a:lstStyle/>
          <a:p>
            <a:pPr>
              <a:lnSpc>
                <a:spcPct val="150000"/>
              </a:lnSpc>
            </a:pPr>
            <a:r>
              <a:rPr lang="en-US" sz="3200" b="1" dirty="0">
                <a:solidFill>
                  <a:schemeClr val="tx2"/>
                </a:solidFill>
                <a:latin typeface="Montserrat" charset="0"/>
                <a:ea typeface="Montserrat" charset="0"/>
                <a:cs typeface="Montserrat" charset="0"/>
              </a:rPr>
              <a:t>SECOND TITLE </a:t>
            </a:r>
            <a:r>
              <a:rPr lang="en-US" sz="2000" dirty="0">
                <a:latin typeface="Montserrat Light" charset="0"/>
                <a:ea typeface="Montserrat Light" charset="0"/>
                <a:cs typeface="Montserrat Light" charset="0"/>
              </a:rPr>
              <a:t>Entrepreneurial activities differ substantially depending on the.</a:t>
            </a:r>
          </a:p>
        </p:txBody>
      </p:sp>
      <p:sp>
        <p:nvSpPr>
          <p:cNvPr id="35" name="Shape 2770"/>
          <p:cNvSpPr/>
          <p:nvPr/>
        </p:nvSpPr>
        <p:spPr>
          <a:xfrm>
            <a:off x="17564029" y="1110807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8" name="TextBox 37"/>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CUBA EDITABLE MAP</a:t>
            </a:r>
            <a:endParaRPr lang="en-US" sz="9600" spc="600" dirty="0">
              <a:solidFill>
                <a:schemeClr val="tx2"/>
              </a:solidFill>
              <a:latin typeface="Montserrat" charset="0"/>
              <a:ea typeface="Montserrat" charset="0"/>
              <a:cs typeface="Montserrat" charset="0"/>
            </a:endParaRPr>
          </a:p>
        </p:txBody>
      </p:sp>
      <p:sp>
        <p:nvSpPr>
          <p:cNvPr id="39" name="TextBox 3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0" name="TextBox 39"/>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spTree>
    <p:extLst>
      <p:ext uri="{BB962C8B-B14F-4D97-AF65-F5344CB8AC3E}">
        <p14:creationId xmlns:p14="http://schemas.microsoft.com/office/powerpoint/2010/main" val="69529009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p:cNvGrpSpPr/>
          <p:nvPr/>
        </p:nvGrpSpPr>
        <p:grpSpPr>
          <a:xfrm>
            <a:off x="1400960" y="3831268"/>
            <a:ext cx="9735126" cy="8672790"/>
            <a:chOff x="949845" y="1882014"/>
            <a:chExt cx="2319277" cy="2066461"/>
          </a:xfrm>
          <a:solidFill>
            <a:schemeClr val="bg1">
              <a:lumMod val="85000"/>
            </a:schemeClr>
          </a:solidFill>
        </p:grpSpPr>
        <p:sp>
          <p:nvSpPr>
            <p:cNvPr id="50" name="Freeform 2109"/>
            <p:cNvSpPr>
              <a:spLocks/>
            </p:cNvSpPr>
            <p:nvPr/>
          </p:nvSpPr>
          <p:spPr bwMode="auto">
            <a:xfrm>
              <a:off x="2518331" y="3809992"/>
              <a:ext cx="35310" cy="17985"/>
            </a:xfrm>
            <a:custGeom>
              <a:avLst/>
              <a:gdLst>
                <a:gd name="T0" fmla="*/ 4 w 20"/>
                <a:gd name="T1" fmla="*/ 1 h 11"/>
                <a:gd name="T2" fmla="*/ 4 w 20"/>
                <a:gd name="T3" fmla="*/ 1 h 11"/>
                <a:gd name="T4" fmla="*/ 2 w 20"/>
                <a:gd name="T5" fmla="*/ 2 h 11"/>
                <a:gd name="T6" fmla="*/ 2 w 20"/>
                <a:gd name="T7" fmla="*/ 2 h 11"/>
                <a:gd name="T8" fmla="*/ 1 w 20"/>
                <a:gd name="T9" fmla="*/ 3 h 11"/>
                <a:gd name="T10" fmla="*/ 1 w 20"/>
                <a:gd name="T11" fmla="*/ 3 h 11"/>
                <a:gd name="T12" fmla="*/ 0 w 20"/>
                <a:gd name="T13" fmla="*/ 5 h 11"/>
                <a:gd name="T14" fmla="*/ 0 w 20"/>
                <a:gd name="T15" fmla="*/ 5 h 11"/>
                <a:gd name="T16" fmla="*/ 18 w 20"/>
                <a:gd name="T17" fmla="*/ 11 h 11"/>
                <a:gd name="T18" fmla="*/ 20 w 20"/>
                <a:gd name="T19" fmla="*/ 10 h 11"/>
                <a:gd name="T20" fmla="*/ 20 w 20"/>
                <a:gd name="T21" fmla="*/ 10 h 11"/>
                <a:gd name="T22" fmla="*/ 20 w 20"/>
                <a:gd name="T23" fmla="*/ 9 h 11"/>
                <a:gd name="T24" fmla="*/ 20 w 20"/>
                <a:gd name="T25" fmla="*/ 8 h 11"/>
                <a:gd name="T26" fmla="*/ 20 w 20"/>
                <a:gd name="T27" fmla="*/ 8 h 11"/>
                <a:gd name="T28" fmla="*/ 20 w 20"/>
                <a:gd name="T29" fmla="*/ 7 h 11"/>
                <a:gd name="T30" fmla="*/ 20 w 20"/>
                <a:gd name="T31" fmla="*/ 7 h 11"/>
                <a:gd name="T32" fmla="*/ 20 w 20"/>
                <a:gd name="T33" fmla="*/ 6 h 11"/>
                <a:gd name="T34" fmla="*/ 20 w 20"/>
                <a:gd name="T35" fmla="*/ 6 h 11"/>
                <a:gd name="T36" fmla="*/ 20 w 20"/>
                <a:gd name="T37" fmla="*/ 6 h 11"/>
                <a:gd name="T38" fmla="*/ 20 w 20"/>
                <a:gd name="T39" fmla="*/ 5 h 11"/>
                <a:gd name="T40" fmla="*/ 20 w 20"/>
                <a:gd name="T41" fmla="*/ 5 h 11"/>
                <a:gd name="T42" fmla="*/ 20 w 20"/>
                <a:gd name="T43" fmla="*/ 5 h 11"/>
                <a:gd name="T44" fmla="*/ 20 w 20"/>
                <a:gd name="T45" fmla="*/ 5 h 11"/>
                <a:gd name="T46" fmla="*/ 20 w 20"/>
                <a:gd name="T47" fmla="*/ 5 h 11"/>
                <a:gd name="T48" fmla="*/ 20 w 20"/>
                <a:gd name="T49" fmla="*/ 5 h 11"/>
                <a:gd name="T50" fmla="*/ 18 w 20"/>
                <a:gd name="T51" fmla="*/ 5 h 11"/>
                <a:gd name="T52" fmla="*/ 17 w 20"/>
                <a:gd name="T53" fmla="*/ 5 h 11"/>
                <a:gd name="T54" fmla="*/ 8 w 20"/>
                <a:gd name="T55" fmla="*/ 2 h 11"/>
                <a:gd name="T56" fmla="*/ 7 w 20"/>
                <a:gd name="T57" fmla="*/ 1 h 11"/>
                <a:gd name="T58" fmla="*/ 6 w 20"/>
                <a:gd name="T59" fmla="*/ 1 h 11"/>
                <a:gd name="T60" fmla="*/ 5 w 20"/>
                <a:gd name="T61" fmla="*/ 0 h 11"/>
                <a:gd name="T62" fmla="*/ 4 w 20"/>
                <a:gd name="T63" fmla="*/ 1 h 11"/>
                <a:gd name="T64" fmla="*/ 4 w 20"/>
                <a:gd name="T6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11">
                  <a:moveTo>
                    <a:pt x="4" y="1"/>
                  </a:moveTo>
                  <a:cubicBezTo>
                    <a:pt x="4" y="1"/>
                    <a:pt x="4" y="1"/>
                    <a:pt x="4" y="1"/>
                  </a:cubicBezTo>
                  <a:cubicBezTo>
                    <a:pt x="4" y="1"/>
                    <a:pt x="3" y="2"/>
                    <a:pt x="2" y="2"/>
                  </a:cubicBezTo>
                  <a:cubicBezTo>
                    <a:pt x="2" y="2"/>
                    <a:pt x="2" y="2"/>
                    <a:pt x="2" y="2"/>
                  </a:cubicBezTo>
                  <a:cubicBezTo>
                    <a:pt x="2" y="3"/>
                    <a:pt x="2" y="3"/>
                    <a:pt x="1" y="3"/>
                  </a:cubicBezTo>
                  <a:cubicBezTo>
                    <a:pt x="1" y="3"/>
                    <a:pt x="1" y="3"/>
                    <a:pt x="1" y="3"/>
                  </a:cubicBezTo>
                  <a:cubicBezTo>
                    <a:pt x="1" y="4"/>
                    <a:pt x="0" y="4"/>
                    <a:pt x="0" y="5"/>
                  </a:cubicBezTo>
                  <a:cubicBezTo>
                    <a:pt x="0" y="5"/>
                    <a:pt x="0" y="5"/>
                    <a:pt x="0" y="5"/>
                  </a:cubicBezTo>
                  <a:cubicBezTo>
                    <a:pt x="5" y="8"/>
                    <a:pt x="15" y="11"/>
                    <a:pt x="18" y="11"/>
                  </a:cubicBezTo>
                  <a:cubicBezTo>
                    <a:pt x="19" y="11"/>
                    <a:pt x="19" y="10"/>
                    <a:pt x="20" y="10"/>
                  </a:cubicBezTo>
                  <a:cubicBezTo>
                    <a:pt x="20" y="10"/>
                    <a:pt x="20" y="10"/>
                    <a:pt x="20" y="10"/>
                  </a:cubicBezTo>
                  <a:cubicBezTo>
                    <a:pt x="20" y="9"/>
                    <a:pt x="20" y="9"/>
                    <a:pt x="20" y="9"/>
                  </a:cubicBezTo>
                  <a:cubicBezTo>
                    <a:pt x="20" y="9"/>
                    <a:pt x="20" y="8"/>
                    <a:pt x="20" y="8"/>
                  </a:cubicBezTo>
                  <a:cubicBezTo>
                    <a:pt x="20" y="8"/>
                    <a:pt x="20" y="8"/>
                    <a:pt x="20" y="8"/>
                  </a:cubicBezTo>
                  <a:cubicBezTo>
                    <a:pt x="20" y="8"/>
                    <a:pt x="20" y="7"/>
                    <a:pt x="20" y="7"/>
                  </a:cubicBezTo>
                  <a:cubicBezTo>
                    <a:pt x="20" y="7"/>
                    <a:pt x="20" y="7"/>
                    <a:pt x="20" y="7"/>
                  </a:cubicBezTo>
                  <a:cubicBezTo>
                    <a:pt x="20" y="7"/>
                    <a:pt x="20" y="6"/>
                    <a:pt x="20" y="6"/>
                  </a:cubicBezTo>
                  <a:cubicBezTo>
                    <a:pt x="20" y="6"/>
                    <a:pt x="20" y="6"/>
                    <a:pt x="20" y="6"/>
                  </a:cubicBezTo>
                  <a:cubicBezTo>
                    <a:pt x="20" y="6"/>
                    <a:pt x="20" y="6"/>
                    <a:pt x="20" y="6"/>
                  </a:cubicBezTo>
                  <a:cubicBezTo>
                    <a:pt x="20" y="6"/>
                    <a:pt x="20" y="6"/>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20" y="5"/>
                    <a:pt x="20" y="5"/>
                  </a:cubicBezTo>
                  <a:cubicBezTo>
                    <a:pt x="20" y="5"/>
                    <a:pt x="19" y="5"/>
                    <a:pt x="18" y="5"/>
                  </a:cubicBezTo>
                  <a:cubicBezTo>
                    <a:pt x="17" y="5"/>
                    <a:pt x="17" y="5"/>
                    <a:pt x="17" y="5"/>
                  </a:cubicBezTo>
                  <a:cubicBezTo>
                    <a:pt x="15" y="5"/>
                    <a:pt x="12" y="5"/>
                    <a:pt x="8" y="2"/>
                  </a:cubicBezTo>
                  <a:cubicBezTo>
                    <a:pt x="8" y="2"/>
                    <a:pt x="7" y="2"/>
                    <a:pt x="7" y="1"/>
                  </a:cubicBezTo>
                  <a:cubicBezTo>
                    <a:pt x="6" y="1"/>
                    <a:pt x="6" y="1"/>
                    <a:pt x="6" y="1"/>
                  </a:cubicBezTo>
                  <a:cubicBezTo>
                    <a:pt x="6" y="1"/>
                    <a:pt x="5" y="1"/>
                    <a:pt x="5" y="0"/>
                  </a:cubicBezTo>
                  <a:cubicBezTo>
                    <a:pt x="5" y="1"/>
                    <a:pt x="5" y="1"/>
                    <a:pt x="4" y="1"/>
                  </a:cubicBezTo>
                  <a:cubicBezTo>
                    <a:pt x="4" y="1"/>
                    <a:pt x="4" y="1"/>
                    <a:pt x="4"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1" name="Freeform 2110"/>
            <p:cNvSpPr>
              <a:spLocks/>
            </p:cNvSpPr>
            <p:nvPr/>
          </p:nvSpPr>
          <p:spPr bwMode="auto">
            <a:xfrm>
              <a:off x="2533198" y="3777619"/>
              <a:ext cx="111504" cy="53955"/>
            </a:xfrm>
            <a:custGeom>
              <a:avLst/>
              <a:gdLst>
                <a:gd name="T0" fmla="*/ 60 w 63"/>
                <a:gd name="T1" fmla="*/ 7 h 32"/>
                <a:gd name="T2" fmla="*/ 52 w 63"/>
                <a:gd name="T3" fmla="*/ 3 h 32"/>
                <a:gd name="T4" fmla="*/ 43 w 63"/>
                <a:gd name="T5" fmla="*/ 0 h 32"/>
                <a:gd name="T6" fmla="*/ 30 w 63"/>
                <a:gd name="T7" fmla="*/ 3 h 32"/>
                <a:gd name="T8" fmla="*/ 20 w 63"/>
                <a:gd name="T9" fmla="*/ 3 h 32"/>
                <a:gd name="T10" fmla="*/ 9 w 63"/>
                <a:gd name="T11" fmla="*/ 4 h 32"/>
                <a:gd name="T12" fmla="*/ 7 w 63"/>
                <a:gd name="T13" fmla="*/ 6 h 32"/>
                <a:gd name="T14" fmla="*/ 6 w 63"/>
                <a:gd name="T15" fmla="*/ 7 h 32"/>
                <a:gd name="T16" fmla="*/ 3 w 63"/>
                <a:gd name="T17" fmla="*/ 10 h 32"/>
                <a:gd name="T18" fmla="*/ 0 w 63"/>
                <a:gd name="T19" fmla="*/ 15 h 32"/>
                <a:gd name="T20" fmla="*/ 0 w 63"/>
                <a:gd name="T21" fmla="*/ 16 h 32"/>
                <a:gd name="T22" fmla="*/ 0 w 63"/>
                <a:gd name="T23" fmla="*/ 17 h 32"/>
                <a:gd name="T24" fmla="*/ 1 w 63"/>
                <a:gd name="T25" fmla="*/ 17 h 32"/>
                <a:gd name="T26" fmla="*/ 3 w 63"/>
                <a:gd name="T27" fmla="*/ 18 h 32"/>
                <a:gd name="T28" fmla="*/ 9 w 63"/>
                <a:gd name="T29" fmla="*/ 20 h 32"/>
                <a:gd name="T30" fmla="*/ 10 w 63"/>
                <a:gd name="T31" fmla="*/ 20 h 32"/>
                <a:gd name="T32" fmla="*/ 16 w 63"/>
                <a:gd name="T33" fmla="*/ 22 h 32"/>
                <a:gd name="T34" fmla="*/ 16 w 63"/>
                <a:gd name="T35" fmla="*/ 22 h 32"/>
                <a:gd name="T36" fmla="*/ 16 w 63"/>
                <a:gd name="T37" fmla="*/ 23 h 32"/>
                <a:gd name="T38" fmla="*/ 16 w 63"/>
                <a:gd name="T39" fmla="*/ 23 h 32"/>
                <a:gd name="T40" fmla="*/ 16 w 63"/>
                <a:gd name="T41" fmla="*/ 24 h 32"/>
                <a:gd name="T42" fmla="*/ 16 w 63"/>
                <a:gd name="T43" fmla="*/ 25 h 32"/>
                <a:gd name="T44" fmla="*/ 16 w 63"/>
                <a:gd name="T45" fmla="*/ 25 h 32"/>
                <a:gd name="T46" fmla="*/ 16 w 63"/>
                <a:gd name="T47" fmla="*/ 27 h 32"/>
                <a:gd name="T48" fmla="*/ 16 w 63"/>
                <a:gd name="T49" fmla="*/ 27 h 32"/>
                <a:gd name="T50" fmla="*/ 18 w 63"/>
                <a:gd name="T51" fmla="*/ 29 h 32"/>
                <a:gd name="T52" fmla="*/ 20 w 63"/>
                <a:gd name="T53" fmla="*/ 32 h 32"/>
                <a:gd name="T54" fmla="*/ 21 w 63"/>
                <a:gd name="T55" fmla="*/ 32 h 32"/>
                <a:gd name="T56" fmla="*/ 24 w 63"/>
                <a:gd name="T57" fmla="*/ 30 h 32"/>
                <a:gd name="T58" fmla="*/ 24 w 63"/>
                <a:gd name="T59" fmla="*/ 29 h 32"/>
                <a:gd name="T60" fmla="*/ 24 w 63"/>
                <a:gd name="T61" fmla="*/ 24 h 32"/>
                <a:gd name="T62" fmla="*/ 29 w 63"/>
                <a:gd name="T63" fmla="*/ 21 h 32"/>
                <a:gd name="T64" fmla="*/ 40 w 63"/>
                <a:gd name="T65" fmla="*/ 18 h 32"/>
                <a:gd name="T66" fmla="*/ 47 w 63"/>
                <a:gd name="T67" fmla="*/ 13 h 32"/>
                <a:gd name="T68" fmla="*/ 50 w 63"/>
                <a:gd name="T69" fmla="*/ 13 h 32"/>
                <a:gd name="T70" fmla="*/ 52 w 63"/>
                <a:gd name="T71" fmla="*/ 14 h 32"/>
                <a:gd name="T72" fmla="*/ 54 w 63"/>
                <a:gd name="T73" fmla="*/ 12 h 32"/>
                <a:gd name="T74" fmla="*/ 56 w 63"/>
                <a:gd name="T75" fmla="*/ 11 h 32"/>
                <a:gd name="T76" fmla="*/ 56 w 63"/>
                <a:gd name="T77" fmla="*/ 11 h 32"/>
                <a:gd name="T78" fmla="*/ 58 w 63"/>
                <a:gd name="T79" fmla="*/ 10 h 32"/>
                <a:gd name="T80" fmla="*/ 58 w 63"/>
                <a:gd name="T81" fmla="*/ 10 h 32"/>
                <a:gd name="T82" fmla="*/ 60 w 63"/>
                <a:gd name="T83" fmla="*/ 9 h 32"/>
                <a:gd name="T84" fmla="*/ 61 w 63"/>
                <a:gd name="T85" fmla="*/ 9 h 32"/>
                <a:gd name="T86" fmla="*/ 63 w 63"/>
                <a:gd name="T87" fmla="*/ 9 h 32"/>
                <a:gd name="T88" fmla="*/ 63 w 63"/>
                <a:gd name="T89" fmla="*/ 9 h 32"/>
                <a:gd name="T90" fmla="*/ 60 w 63"/>
                <a:gd name="T91"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 h="32">
                  <a:moveTo>
                    <a:pt x="60" y="7"/>
                  </a:moveTo>
                  <a:cubicBezTo>
                    <a:pt x="57" y="6"/>
                    <a:pt x="54" y="5"/>
                    <a:pt x="52" y="3"/>
                  </a:cubicBezTo>
                  <a:cubicBezTo>
                    <a:pt x="50" y="1"/>
                    <a:pt x="47" y="0"/>
                    <a:pt x="43" y="0"/>
                  </a:cubicBezTo>
                  <a:cubicBezTo>
                    <a:pt x="37" y="0"/>
                    <a:pt x="31" y="2"/>
                    <a:pt x="30" y="3"/>
                  </a:cubicBezTo>
                  <a:cubicBezTo>
                    <a:pt x="27" y="4"/>
                    <a:pt x="23" y="4"/>
                    <a:pt x="20" y="3"/>
                  </a:cubicBezTo>
                  <a:cubicBezTo>
                    <a:pt x="16" y="3"/>
                    <a:pt x="12" y="2"/>
                    <a:pt x="9" y="4"/>
                  </a:cubicBezTo>
                  <a:cubicBezTo>
                    <a:pt x="9" y="5"/>
                    <a:pt x="8" y="5"/>
                    <a:pt x="7" y="6"/>
                  </a:cubicBezTo>
                  <a:cubicBezTo>
                    <a:pt x="7" y="6"/>
                    <a:pt x="7" y="7"/>
                    <a:pt x="6" y="7"/>
                  </a:cubicBezTo>
                  <a:cubicBezTo>
                    <a:pt x="5" y="8"/>
                    <a:pt x="4" y="9"/>
                    <a:pt x="3" y="10"/>
                  </a:cubicBezTo>
                  <a:cubicBezTo>
                    <a:pt x="1" y="12"/>
                    <a:pt x="0" y="14"/>
                    <a:pt x="0" y="15"/>
                  </a:cubicBezTo>
                  <a:cubicBezTo>
                    <a:pt x="0" y="16"/>
                    <a:pt x="0" y="16"/>
                    <a:pt x="0" y="16"/>
                  </a:cubicBezTo>
                  <a:cubicBezTo>
                    <a:pt x="0" y="16"/>
                    <a:pt x="0" y="16"/>
                    <a:pt x="0" y="17"/>
                  </a:cubicBezTo>
                  <a:cubicBezTo>
                    <a:pt x="0" y="17"/>
                    <a:pt x="0" y="17"/>
                    <a:pt x="1" y="17"/>
                  </a:cubicBezTo>
                  <a:cubicBezTo>
                    <a:pt x="1" y="17"/>
                    <a:pt x="2" y="18"/>
                    <a:pt x="3" y="18"/>
                  </a:cubicBezTo>
                  <a:cubicBezTo>
                    <a:pt x="5" y="19"/>
                    <a:pt x="7" y="20"/>
                    <a:pt x="9" y="20"/>
                  </a:cubicBezTo>
                  <a:cubicBezTo>
                    <a:pt x="10" y="20"/>
                    <a:pt x="10" y="20"/>
                    <a:pt x="10" y="20"/>
                  </a:cubicBezTo>
                  <a:cubicBezTo>
                    <a:pt x="12" y="20"/>
                    <a:pt x="14" y="20"/>
                    <a:pt x="16" y="22"/>
                  </a:cubicBezTo>
                  <a:cubicBezTo>
                    <a:pt x="16" y="22"/>
                    <a:pt x="16" y="22"/>
                    <a:pt x="16" y="22"/>
                  </a:cubicBezTo>
                  <a:cubicBezTo>
                    <a:pt x="16" y="22"/>
                    <a:pt x="16" y="22"/>
                    <a:pt x="16" y="23"/>
                  </a:cubicBezTo>
                  <a:cubicBezTo>
                    <a:pt x="16" y="23"/>
                    <a:pt x="16" y="23"/>
                    <a:pt x="16" y="23"/>
                  </a:cubicBezTo>
                  <a:cubicBezTo>
                    <a:pt x="16" y="24"/>
                    <a:pt x="16" y="24"/>
                    <a:pt x="16" y="24"/>
                  </a:cubicBezTo>
                  <a:cubicBezTo>
                    <a:pt x="16" y="24"/>
                    <a:pt x="16" y="25"/>
                    <a:pt x="16" y="25"/>
                  </a:cubicBezTo>
                  <a:cubicBezTo>
                    <a:pt x="16" y="25"/>
                    <a:pt x="16" y="25"/>
                    <a:pt x="16" y="25"/>
                  </a:cubicBezTo>
                  <a:cubicBezTo>
                    <a:pt x="16" y="26"/>
                    <a:pt x="16" y="27"/>
                    <a:pt x="16" y="27"/>
                  </a:cubicBezTo>
                  <a:cubicBezTo>
                    <a:pt x="16" y="27"/>
                    <a:pt x="16" y="27"/>
                    <a:pt x="16" y="27"/>
                  </a:cubicBezTo>
                  <a:cubicBezTo>
                    <a:pt x="17" y="28"/>
                    <a:pt x="18" y="28"/>
                    <a:pt x="18" y="29"/>
                  </a:cubicBezTo>
                  <a:cubicBezTo>
                    <a:pt x="20" y="30"/>
                    <a:pt x="20" y="31"/>
                    <a:pt x="20" y="32"/>
                  </a:cubicBezTo>
                  <a:cubicBezTo>
                    <a:pt x="21" y="32"/>
                    <a:pt x="21" y="32"/>
                    <a:pt x="21" y="32"/>
                  </a:cubicBezTo>
                  <a:cubicBezTo>
                    <a:pt x="22" y="31"/>
                    <a:pt x="23" y="30"/>
                    <a:pt x="24" y="30"/>
                  </a:cubicBezTo>
                  <a:cubicBezTo>
                    <a:pt x="24" y="30"/>
                    <a:pt x="24" y="29"/>
                    <a:pt x="24" y="29"/>
                  </a:cubicBezTo>
                  <a:cubicBezTo>
                    <a:pt x="23" y="28"/>
                    <a:pt x="23" y="26"/>
                    <a:pt x="24" y="24"/>
                  </a:cubicBezTo>
                  <a:cubicBezTo>
                    <a:pt x="25" y="22"/>
                    <a:pt x="27" y="21"/>
                    <a:pt x="29" y="21"/>
                  </a:cubicBezTo>
                  <a:cubicBezTo>
                    <a:pt x="36" y="21"/>
                    <a:pt x="39" y="20"/>
                    <a:pt x="40" y="18"/>
                  </a:cubicBezTo>
                  <a:cubicBezTo>
                    <a:pt x="40" y="15"/>
                    <a:pt x="43" y="13"/>
                    <a:pt x="47" y="13"/>
                  </a:cubicBezTo>
                  <a:cubicBezTo>
                    <a:pt x="48" y="13"/>
                    <a:pt x="49" y="13"/>
                    <a:pt x="50" y="13"/>
                  </a:cubicBezTo>
                  <a:cubicBezTo>
                    <a:pt x="51" y="14"/>
                    <a:pt x="52" y="14"/>
                    <a:pt x="52" y="14"/>
                  </a:cubicBezTo>
                  <a:cubicBezTo>
                    <a:pt x="53" y="14"/>
                    <a:pt x="54" y="13"/>
                    <a:pt x="54" y="12"/>
                  </a:cubicBezTo>
                  <a:cubicBezTo>
                    <a:pt x="55" y="12"/>
                    <a:pt x="55" y="12"/>
                    <a:pt x="56" y="11"/>
                  </a:cubicBezTo>
                  <a:cubicBezTo>
                    <a:pt x="56" y="11"/>
                    <a:pt x="56" y="11"/>
                    <a:pt x="56" y="11"/>
                  </a:cubicBezTo>
                  <a:cubicBezTo>
                    <a:pt x="57" y="11"/>
                    <a:pt x="57" y="11"/>
                    <a:pt x="58" y="10"/>
                  </a:cubicBezTo>
                  <a:cubicBezTo>
                    <a:pt x="58" y="10"/>
                    <a:pt x="58" y="10"/>
                    <a:pt x="58" y="10"/>
                  </a:cubicBezTo>
                  <a:cubicBezTo>
                    <a:pt x="59" y="10"/>
                    <a:pt x="60" y="10"/>
                    <a:pt x="60" y="9"/>
                  </a:cubicBezTo>
                  <a:cubicBezTo>
                    <a:pt x="60" y="9"/>
                    <a:pt x="60" y="9"/>
                    <a:pt x="61" y="9"/>
                  </a:cubicBezTo>
                  <a:cubicBezTo>
                    <a:pt x="61" y="9"/>
                    <a:pt x="62" y="9"/>
                    <a:pt x="63" y="9"/>
                  </a:cubicBezTo>
                  <a:cubicBezTo>
                    <a:pt x="63" y="9"/>
                    <a:pt x="63" y="9"/>
                    <a:pt x="63" y="9"/>
                  </a:cubicBezTo>
                  <a:cubicBezTo>
                    <a:pt x="62" y="8"/>
                    <a:pt x="61" y="8"/>
                    <a:pt x="60" y="7"/>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2" name="Freeform 2111"/>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3" name="Freeform 2112"/>
            <p:cNvSpPr>
              <a:spLocks/>
            </p:cNvSpPr>
            <p:nvPr/>
          </p:nvSpPr>
          <p:spPr bwMode="auto">
            <a:xfrm>
              <a:off x="2561074" y="3818984"/>
              <a:ext cx="0" cy="3597"/>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2"/>
                    <a:pt x="0" y="1"/>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4" name="Freeform 2113"/>
            <p:cNvSpPr>
              <a:spLocks/>
            </p:cNvSpPr>
            <p:nvPr/>
          </p:nvSpPr>
          <p:spPr bwMode="auto">
            <a:xfrm>
              <a:off x="2561074" y="38153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5" name="Freeform 2114"/>
            <p:cNvSpPr>
              <a:spLocks/>
            </p:cNvSpPr>
            <p:nvPr/>
          </p:nvSpPr>
          <p:spPr bwMode="auto">
            <a:xfrm>
              <a:off x="2561074" y="381718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6" name="Freeform 2115"/>
            <p:cNvSpPr>
              <a:spLocks/>
            </p:cNvSpPr>
            <p:nvPr/>
          </p:nvSpPr>
          <p:spPr bwMode="auto">
            <a:xfrm>
              <a:off x="2533198" y="3806395"/>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7" name="Freeform 2116"/>
            <p:cNvSpPr>
              <a:spLocks/>
            </p:cNvSpPr>
            <p:nvPr/>
          </p:nvSpPr>
          <p:spPr bwMode="auto">
            <a:xfrm>
              <a:off x="1975679" y="3430511"/>
              <a:ext cx="600262" cy="359697"/>
            </a:xfrm>
            <a:custGeom>
              <a:avLst/>
              <a:gdLst>
                <a:gd name="T0" fmla="*/ 321 w 338"/>
                <a:gd name="T1" fmla="*/ 169 h 209"/>
                <a:gd name="T2" fmla="*/ 322 w 338"/>
                <a:gd name="T3" fmla="*/ 170 h 209"/>
                <a:gd name="T4" fmla="*/ 325 w 338"/>
                <a:gd name="T5" fmla="*/ 171 h 209"/>
                <a:gd name="T6" fmla="*/ 329 w 338"/>
                <a:gd name="T7" fmla="*/ 154 h 209"/>
                <a:gd name="T8" fmla="*/ 337 w 338"/>
                <a:gd name="T9" fmla="*/ 137 h 209"/>
                <a:gd name="T10" fmla="*/ 312 w 338"/>
                <a:gd name="T11" fmla="*/ 138 h 209"/>
                <a:gd name="T12" fmla="*/ 291 w 338"/>
                <a:gd name="T13" fmla="*/ 167 h 209"/>
                <a:gd name="T14" fmla="*/ 277 w 338"/>
                <a:gd name="T15" fmla="*/ 170 h 209"/>
                <a:gd name="T16" fmla="*/ 245 w 338"/>
                <a:gd name="T17" fmla="*/ 173 h 209"/>
                <a:gd name="T18" fmla="*/ 231 w 338"/>
                <a:gd name="T19" fmla="*/ 156 h 209"/>
                <a:gd name="T20" fmla="*/ 214 w 338"/>
                <a:gd name="T21" fmla="*/ 118 h 209"/>
                <a:gd name="T22" fmla="*/ 218 w 338"/>
                <a:gd name="T23" fmla="*/ 84 h 209"/>
                <a:gd name="T24" fmla="*/ 217 w 338"/>
                <a:gd name="T25" fmla="*/ 83 h 209"/>
                <a:gd name="T26" fmla="*/ 201 w 338"/>
                <a:gd name="T27" fmla="*/ 78 h 209"/>
                <a:gd name="T28" fmla="*/ 195 w 338"/>
                <a:gd name="T29" fmla="*/ 66 h 209"/>
                <a:gd name="T30" fmla="*/ 182 w 338"/>
                <a:gd name="T31" fmla="*/ 46 h 209"/>
                <a:gd name="T32" fmla="*/ 157 w 338"/>
                <a:gd name="T33" fmla="*/ 45 h 209"/>
                <a:gd name="T34" fmla="*/ 145 w 338"/>
                <a:gd name="T35" fmla="*/ 41 h 209"/>
                <a:gd name="T36" fmla="*/ 130 w 338"/>
                <a:gd name="T37" fmla="*/ 23 h 209"/>
                <a:gd name="T38" fmla="*/ 64 w 338"/>
                <a:gd name="T39" fmla="*/ 17 h 209"/>
                <a:gd name="T40" fmla="*/ 0 w 338"/>
                <a:gd name="T41" fmla="*/ 3 h 209"/>
                <a:gd name="T42" fmla="*/ 28 w 338"/>
                <a:gd name="T43" fmla="*/ 42 h 209"/>
                <a:gd name="T44" fmla="*/ 26 w 338"/>
                <a:gd name="T45" fmla="*/ 61 h 209"/>
                <a:gd name="T46" fmla="*/ 51 w 338"/>
                <a:gd name="T47" fmla="*/ 76 h 209"/>
                <a:gd name="T48" fmla="*/ 67 w 338"/>
                <a:gd name="T49" fmla="*/ 102 h 209"/>
                <a:gd name="T50" fmla="*/ 79 w 338"/>
                <a:gd name="T51" fmla="*/ 105 h 209"/>
                <a:gd name="T52" fmla="*/ 67 w 338"/>
                <a:gd name="T53" fmla="*/ 93 h 209"/>
                <a:gd name="T54" fmla="*/ 39 w 338"/>
                <a:gd name="T55" fmla="*/ 48 h 209"/>
                <a:gd name="T56" fmla="*/ 36 w 338"/>
                <a:gd name="T57" fmla="*/ 40 h 209"/>
                <a:gd name="T58" fmla="*/ 20 w 338"/>
                <a:gd name="T59" fmla="*/ 8 h 209"/>
                <a:gd name="T60" fmla="*/ 32 w 338"/>
                <a:gd name="T61" fmla="*/ 9 h 209"/>
                <a:gd name="T62" fmla="*/ 45 w 338"/>
                <a:gd name="T63" fmla="*/ 18 h 209"/>
                <a:gd name="T64" fmla="*/ 50 w 338"/>
                <a:gd name="T65" fmla="*/ 45 h 209"/>
                <a:gd name="T66" fmla="*/ 68 w 338"/>
                <a:gd name="T67" fmla="*/ 54 h 209"/>
                <a:gd name="T68" fmla="*/ 84 w 338"/>
                <a:gd name="T69" fmla="*/ 70 h 209"/>
                <a:gd name="T70" fmla="*/ 93 w 338"/>
                <a:gd name="T71" fmla="*/ 86 h 209"/>
                <a:gd name="T72" fmla="*/ 133 w 338"/>
                <a:gd name="T73" fmla="*/ 133 h 209"/>
                <a:gd name="T74" fmla="*/ 133 w 338"/>
                <a:gd name="T75" fmla="*/ 146 h 209"/>
                <a:gd name="T76" fmla="*/ 151 w 338"/>
                <a:gd name="T77" fmla="*/ 169 h 209"/>
                <a:gd name="T78" fmla="*/ 180 w 338"/>
                <a:gd name="T79" fmla="*/ 181 h 209"/>
                <a:gd name="T80" fmla="*/ 248 w 338"/>
                <a:gd name="T81" fmla="*/ 196 h 209"/>
                <a:gd name="T82" fmla="*/ 276 w 338"/>
                <a:gd name="T83" fmla="*/ 205 h 209"/>
                <a:gd name="T84" fmla="*/ 278 w 338"/>
                <a:gd name="T85" fmla="*/ 203 h 209"/>
                <a:gd name="T86" fmla="*/ 279 w 338"/>
                <a:gd name="T87" fmla="*/ 201 h 209"/>
                <a:gd name="T88" fmla="*/ 280 w 338"/>
                <a:gd name="T89" fmla="*/ 199 h 209"/>
                <a:gd name="T90" fmla="*/ 281 w 338"/>
                <a:gd name="T91" fmla="*/ 198 h 209"/>
                <a:gd name="T92" fmla="*/ 282 w 338"/>
                <a:gd name="T93" fmla="*/ 198 h 209"/>
                <a:gd name="T94" fmla="*/ 282 w 338"/>
                <a:gd name="T95" fmla="*/ 198 h 209"/>
                <a:gd name="T96" fmla="*/ 286 w 338"/>
                <a:gd name="T97" fmla="*/ 197 h 209"/>
                <a:gd name="T98" fmla="*/ 292 w 338"/>
                <a:gd name="T99" fmla="*/ 193 h 209"/>
                <a:gd name="T100" fmla="*/ 288 w 338"/>
                <a:gd name="T101" fmla="*/ 185 h 209"/>
                <a:gd name="T102" fmla="*/ 296 w 338"/>
                <a:gd name="T103" fmla="*/ 176 h 209"/>
                <a:gd name="T104" fmla="*/ 308 w 338"/>
                <a:gd name="T105" fmla="*/ 17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8" h="209">
                  <a:moveTo>
                    <a:pt x="312" y="177"/>
                  </a:moveTo>
                  <a:cubicBezTo>
                    <a:pt x="313" y="177"/>
                    <a:pt x="313" y="177"/>
                    <a:pt x="313" y="177"/>
                  </a:cubicBezTo>
                  <a:cubicBezTo>
                    <a:pt x="313" y="176"/>
                    <a:pt x="314" y="176"/>
                    <a:pt x="314" y="175"/>
                  </a:cubicBezTo>
                  <a:cubicBezTo>
                    <a:pt x="316" y="173"/>
                    <a:pt x="318" y="170"/>
                    <a:pt x="321" y="169"/>
                  </a:cubicBezTo>
                  <a:cubicBezTo>
                    <a:pt x="321" y="169"/>
                    <a:pt x="321" y="169"/>
                    <a:pt x="321" y="169"/>
                  </a:cubicBezTo>
                  <a:cubicBezTo>
                    <a:pt x="321" y="169"/>
                    <a:pt x="321" y="169"/>
                    <a:pt x="321" y="169"/>
                  </a:cubicBezTo>
                  <a:cubicBezTo>
                    <a:pt x="321" y="169"/>
                    <a:pt x="321" y="169"/>
                    <a:pt x="321" y="169"/>
                  </a:cubicBezTo>
                  <a:cubicBezTo>
                    <a:pt x="321" y="169"/>
                    <a:pt x="322" y="170"/>
                    <a:pt x="322" y="170"/>
                  </a:cubicBezTo>
                  <a:cubicBezTo>
                    <a:pt x="323" y="170"/>
                    <a:pt x="323" y="170"/>
                    <a:pt x="323" y="170"/>
                  </a:cubicBezTo>
                  <a:cubicBezTo>
                    <a:pt x="323" y="170"/>
                    <a:pt x="323" y="170"/>
                    <a:pt x="324" y="170"/>
                  </a:cubicBezTo>
                  <a:cubicBezTo>
                    <a:pt x="324" y="170"/>
                    <a:pt x="324" y="170"/>
                    <a:pt x="324" y="171"/>
                  </a:cubicBezTo>
                  <a:cubicBezTo>
                    <a:pt x="325" y="171"/>
                    <a:pt x="325" y="171"/>
                    <a:pt x="325" y="171"/>
                  </a:cubicBezTo>
                  <a:cubicBezTo>
                    <a:pt x="326" y="171"/>
                    <a:pt x="326" y="172"/>
                    <a:pt x="326" y="172"/>
                  </a:cubicBezTo>
                  <a:cubicBezTo>
                    <a:pt x="326" y="172"/>
                    <a:pt x="326" y="172"/>
                    <a:pt x="326" y="172"/>
                  </a:cubicBezTo>
                  <a:cubicBezTo>
                    <a:pt x="328" y="169"/>
                    <a:pt x="329" y="163"/>
                    <a:pt x="329" y="159"/>
                  </a:cubicBezTo>
                  <a:cubicBezTo>
                    <a:pt x="330" y="157"/>
                    <a:pt x="330" y="155"/>
                    <a:pt x="329" y="154"/>
                  </a:cubicBezTo>
                  <a:cubicBezTo>
                    <a:pt x="329" y="151"/>
                    <a:pt x="329" y="148"/>
                    <a:pt x="332" y="145"/>
                  </a:cubicBezTo>
                  <a:cubicBezTo>
                    <a:pt x="333" y="144"/>
                    <a:pt x="334" y="143"/>
                    <a:pt x="335" y="142"/>
                  </a:cubicBezTo>
                  <a:cubicBezTo>
                    <a:pt x="337" y="141"/>
                    <a:pt x="338" y="140"/>
                    <a:pt x="338" y="138"/>
                  </a:cubicBezTo>
                  <a:cubicBezTo>
                    <a:pt x="338" y="137"/>
                    <a:pt x="337" y="137"/>
                    <a:pt x="337" y="137"/>
                  </a:cubicBezTo>
                  <a:cubicBezTo>
                    <a:pt x="337" y="137"/>
                    <a:pt x="336" y="137"/>
                    <a:pt x="336" y="137"/>
                  </a:cubicBezTo>
                  <a:cubicBezTo>
                    <a:pt x="334" y="138"/>
                    <a:pt x="331" y="138"/>
                    <a:pt x="329" y="137"/>
                  </a:cubicBezTo>
                  <a:cubicBezTo>
                    <a:pt x="327" y="135"/>
                    <a:pt x="324" y="136"/>
                    <a:pt x="319" y="137"/>
                  </a:cubicBezTo>
                  <a:cubicBezTo>
                    <a:pt x="317" y="137"/>
                    <a:pt x="315" y="137"/>
                    <a:pt x="312" y="138"/>
                  </a:cubicBezTo>
                  <a:cubicBezTo>
                    <a:pt x="300" y="139"/>
                    <a:pt x="299" y="145"/>
                    <a:pt x="300" y="149"/>
                  </a:cubicBezTo>
                  <a:cubicBezTo>
                    <a:pt x="300" y="153"/>
                    <a:pt x="299" y="154"/>
                    <a:pt x="297" y="156"/>
                  </a:cubicBezTo>
                  <a:cubicBezTo>
                    <a:pt x="297" y="156"/>
                    <a:pt x="296" y="157"/>
                    <a:pt x="296" y="159"/>
                  </a:cubicBezTo>
                  <a:cubicBezTo>
                    <a:pt x="297" y="163"/>
                    <a:pt x="293" y="166"/>
                    <a:pt x="291" y="167"/>
                  </a:cubicBezTo>
                  <a:cubicBezTo>
                    <a:pt x="290" y="168"/>
                    <a:pt x="289" y="168"/>
                    <a:pt x="289" y="169"/>
                  </a:cubicBezTo>
                  <a:cubicBezTo>
                    <a:pt x="289" y="170"/>
                    <a:pt x="289" y="171"/>
                    <a:pt x="288" y="172"/>
                  </a:cubicBezTo>
                  <a:cubicBezTo>
                    <a:pt x="288" y="172"/>
                    <a:pt x="287" y="173"/>
                    <a:pt x="286" y="173"/>
                  </a:cubicBezTo>
                  <a:cubicBezTo>
                    <a:pt x="283" y="173"/>
                    <a:pt x="278" y="170"/>
                    <a:pt x="277" y="170"/>
                  </a:cubicBezTo>
                  <a:cubicBezTo>
                    <a:pt x="275" y="170"/>
                    <a:pt x="265" y="172"/>
                    <a:pt x="259" y="174"/>
                  </a:cubicBezTo>
                  <a:cubicBezTo>
                    <a:pt x="255" y="175"/>
                    <a:pt x="253" y="175"/>
                    <a:pt x="252" y="176"/>
                  </a:cubicBezTo>
                  <a:cubicBezTo>
                    <a:pt x="252" y="176"/>
                    <a:pt x="252" y="176"/>
                    <a:pt x="252" y="176"/>
                  </a:cubicBezTo>
                  <a:cubicBezTo>
                    <a:pt x="250" y="176"/>
                    <a:pt x="248" y="174"/>
                    <a:pt x="245" y="173"/>
                  </a:cubicBezTo>
                  <a:cubicBezTo>
                    <a:pt x="243" y="171"/>
                    <a:pt x="241" y="170"/>
                    <a:pt x="239" y="170"/>
                  </a:cubicBezTo>
                  <a:cubicBezTo>
                    <a:pt x="239" y="168"/>
                    <a:pt x="239" y="168"/>
                    <a:pt x="239" y="168"/>
                  </a:cubicBezTo>
                  <a:cubicBezTo>
                    <a:pt x="239" y="170"/>
                    <a:pt x="239" y="170"/>
                    <a:pt x="239" y="170"/>
                  </a:cubicBezTo>
                  <a:cubicBezTo>
                    <a:pt x="234" y="170"/>
                    <a:pt x="231" y="165"/>
                    <a:pt x="231" y="156"/>
                  </a:cubicBezTo>
                  <a:cubicBezTo>
                    <a:pt x="230" y="154"/>
                    <a:pt x="227" y="151"/>
                    <a:pt x="224" y="148"/>
                  </a:cubicBezTo>
                  <a:cubicBezTo>
                    <a:pt x="222" y="146"/>
                    <a:pt x="220" y="144"/>
                    <a:pt x="219" y="143"/>
                  </a:cubicBezTo>
                  <a:cubicBezTo>
                    <a:pt x="215" y="137"/>
                    <a:pt x="215" y="126"/>
                    <a:pt x="214" y="119"/>
                  </a:cubicBezTo>
                  <a:cubicBezTo>
                    <a:pt x="214" y="118"/>
                    <a:pt x="214" y="118"/>
                    <a:pt x="214" y="118"/>
                  </a:cubicBezTo>
                  <a:cubicBezTo>
                    <a:pt x="214" y="112"/>
                    <a:pt x="214" y="100"/>
                    <a:pt x="218" y="87"/>
                  </a:cubicBezTo>
                  <a:cubicBezTo>
                    <a:pt x="219" y="86"/>
                    <a:pt x="219" y="85"/>
                    <a:pt x="219" y="84"/>
                  </a:cubicBezTo>
                  <a:cubicBezTo>
                    <a:pt x="219" y="84"/>
                    <a:pt x="219" y="84"/>
                    <a:pt x="219" y="84"/>
                  </a:cubicBezTo>
                  <a:cubicBezTo>
                    <a:pt x="219" y="84"/>
                    <a:pt x="219" y="84"/>
                    <a:pt x="218" y="84"/>
                  </a:cubicBezTo>
                  <a:cubicBezTo>
                    <a:pt x="218" y="84"/>
                    <a:pt x="218" y="84"/>
                    <a:pt x="218" y="84"/>
                  </a:cubicBezTo>
                  <a:cubicBezTo>
                    <a:pt x="218" y="84"/>
                    <a:pt x="218" y="84"/>
                    <a:pt x="218" y="84"/>
                  </a:cubicBezTo>
                  <a:cubicBezTo>
                    <a:pt x="217" y="84"/>
                    <a:pt x="217" y="84"/>
                    <a:pt x="217" y="84"/>
                  </a:cubicBezTo>
                  <a:cubicBezTo>
                    <a:pt x="217" y="84"/>
                    <a:pt x="217" y="84"/>
                    <a:pt x="217" y="83"/>
                  </a:cubicBezTo>
                  <a:cubicBezTo>
                    <a:pt x="217" y="83"/>
                    <a:pt x="217" y="83"/>
                    <a:pt x="217" y="83"/>
                  </a:cubicBezTo>
                  <a:cubicBezTo>
                    <a:pt x="216" y="83"/>
                    <a:pt x="216" y="83"/>
                    <a:pt x="216" y="83"/>
                  </a:cubicBezTo>
                  <a:cubicBezTo>
                    <a:pt x="213" y="83"/>
                    <a:pt x="208" y="81"/>
                    <a:pt x="205" y="80"/>
                  </a:cubicBezTo>
                  <a:cubicBezTo>
                    <a:pt x="203" y="79"/>
                    <a:pt x="201" y="78"/>
                    <a:pt x="201" y="78"/>
                  </a:cubicBezTo>
                  <a:cubicBezTo>
                    <a:pt x="201" y="78"/>
                    <a:pt x="201" y="78"/>
                    <a:pt x="201" y="78"/>
                  </a:cubicBezTo>
                  <a:cubicBezTo>
                    <a:pt x="198" y="78"/>
                    <a:pt x="197" y="75"/>
                    <a:pt x="197" y="73"/>
                  </a:cubicBezTo>
                  <a:cubicBezTo>
                    <a:pt x="197" y="72"/>
                    <a:pt x="196" y="71"/>
                    <a:pt x="196" y="70"/>
                  </a:cubicBezTo>
                  <a:cubicBezTo>
                    <a:pt x="195" y="69"/>
                    <a:pt x="195" y="68"/>
                    <a:pt x="195" y="66"/>
                  </a:cubicBezTo>
                  <a:cubicBezTo>
                    <a:pt x="195" y="66"/>
                    <a:pt x="194" y="65"/>
                    <a:pt x="194" y="65"/>
                  </a:cubicBezTo>
                  <a:cubicBezTo>
                    <a:pt x="194" y="64"/>
                    <a:pt x="194" y="62"/>
                    <a:pt x="194" y="62"/>
                  </a:cubicBezTo>
                  <a:cubicBezTo>
                    <a:pt x="193" y="62"/>
                    <a:pt x="193" y="61"/>
                    <a:pt x="193" y="61"/>
                  </a:cubicBezTo>
                  <a:cubicBezTo>
                    <a:pt x="190" y="59"/>
                    <a:pt x="184" y="53"/>
                    <a:pt x="182" y="46"/>
                  </a:cubicBezTo>
                  <a:cubicBezTo>
                    <a:pt x="180" y="39"/>
                    <a:pt x="168" y="36"/>
                    <a:pt x="164" y="36"/>
                  </a:cubicBezTo>
                  <a:cubicBezTo>
                    <a:pt x="163" y="36"/>
                    <a:pt x="163" y="36"/>
                    <a:pt x="162" y="37"/>
                  </a:cubicBezTo>
                  <a:cubicBezTo>
                    <a:pt x="161" y="39"/>
                    <a:pt x="160" y="41"/>
                    <a:pt x="159" y="42"/>
                  </a:cubicBezTo>
                  <a:cubicBezTo>
                    <a:pt x="158" y="44"/>
                    <a:pt x="158" y="45"/>
                    <a:pt x="157" y="45"/>
                  </a:cubicBezTo>
                  <a:cubicBezTo>
                    <a:pt x="157" y="46"/>
                    <a:pt x="156" y="46"/>
                    <a:pt x="156" y="46"/>
                  </a:cubicBezTo>
                  <a:cubicBezTo>
                    <a:pt x="155" y="46"/>
                    <a:pt x="155" y="46"/>
                    <a:pt x="155" y="46"/>
                  </a:cubicBezTo>
                  <a:cubicBezTo>
                    <a:pt x="155" y="46"/>
                    <a:pt x="154" y="46"/>
                    <a:pt x="153" y="45"/>
                  </a:cubicBezTo>
                  <a:cubicBezTo>
                    <a:pt x="151" y="45"/>
                    <a:pt x="149" y="43"/>
                    <a:pt x="145" y="41"/>
                  </a:cubicBezTo>
                  <a:cubicBezTo>
                    <a:pt x="144" y="41"/>
                    <a:pt x="144" y="41"/>
                    <a:pt x="144" y="40"/>
                  </a:cubicBezTo>
                  <a:cubicBezTo>
                    <a:pt x="143" y="40"/>
                    <a:pt x="142" y="39"/>
                    <a:pt x="141" y="39"/>
                  </a:cubicBezTo>
                  <a:cubicBezTo>
                    <a:pt x="138" y="38"/>
                    <a:pt x="136" y="34"/>
                    <a:pt x="136" y="30"/>
                  </a:cubicBezTo>
                  <a:cubicBezTo>
                    <a:pt x="136" y="28"/>
                    <a:pt x="132" y="24"/>
                    <a:pt x="130" y="23"/>
                  </a:cubicBezTo>
                  <a:cubicBezTo>
                    <a:pt x="129" y="23"/>
                    <a:pt x="125" y="19"/>
                    <a:pt x="117" y="12"/>
                  </a:cubicBezTo>
                  <a:cubicBezTo>
                    <a:pt x="102" y="12"/>
                    <a:pt x="102" y="12"/>
                    <a:pt x="102" y="12"/>
                  </a:cubicBezTo>
                  <a:cubicBezTo>
                    <a:pt x="98" y="17"/>
                    <a:pt x="98" y="17"/>
                    <a:pt x="98" y="17"/>
                  </a:cubicBezTo>
                  <a:cubicBezTo>
                    <a:pt x="64" y="17"/>
                    <a:pt x="64" y="17"/>
                    <a:pt x="64" y="17"/>
                  </a:cubicBezTo>
                  <a:cubicBezTo>
                    <a:pt x="64" y="17"/>
                    <a:pt x="64" y="17"/>
                    <a:pt x="64" y="17"/>
                  </a:cubicBezTo>
                  <a:cubicBezTo>
                    <a:pt x="56" y="14"/>
                    <a:pt x="39" y="8"/>
                    <a:pt x="35" y="7"/>
                  </a:cubicBezTo>
                  <a:cubicBezTo>
                    <a:pt x="31" y="6"/>
                    <a:pt x="25" y="2"/>
                    <a:pt x="23" y="0"/>
                  </a:cubicBezTo>
                  <a:cubicBezTo>
                    <a:pt x="0" y="3"/>
                    <a:pt x="0" y="3"/>
                    <a:pt x="0" y="3"/>
                  </a:cubicBezTo>
                  <a:cubicBezTo>
                    <a:pt x="1" y="5"/>
                    <a:pt x="3" y="7"/>
                    <a:pt x="5" y="10"/>
                  </a:cubicBezTo>
                  <a:cubicBezTo>
                    <a:pt x="10" y="16"/>
                    <a:pt x="14" y="28"/>
                    <a:pt x="15" y="33"/>
                  </a:cubicBezTo>
                  <a:cubicBezTo>
                    <a:pt x="15" y="35"/>
                    <a:pt x="19" y="38"/>
                    <a:pt x="23" y="40"/>
                  </a:cubicBezTo>
                  <a:cubicBezTo>
                    <a:pt x="25" y="41"/>
                    <a:pt x="26" y="42"/>
                    <a:pt x="28" y="42"/>
                  </a:cubicBezTo>
                  <a:cubicBezTo>
                    <a:pt x="35" y="47"/>
                    <a:pt x="35" y="57"/>
                    <a:pt x="34" y="60"/>
                  </a:cubicBezTo>
                  <a:cubicBezTo>
                    <a:pt x="34" y="61"/>
                    <a:pt x="33" y="62"/>
                    <a:pt x="31" y="62"/>
                  </a:cubicBezTo>
                  <a:cubicBezTo>
                    <a:pt x="29" y="62"/>
                    <a:pt x="28" y="62"/>
                    <a:pt x="27" y="62"/>
                  </a:cubicBezTo>
                  <a:cubicBezTo>
                    <a:pt x="27" y="61"/>
                    <a:pt x="26" y="61"/>
                    <a:pt x="26" y="61"/>
                  </a:cubicBezTo>
                  <a:cubicBezTo>
                    <a:pt x="28" y="64"/>
                    <a:pt x="34" y="68"/>
                    <a:pt x="37" y="68"/>
                  </a:cubicBezTo>
                  <a:cubicBezTo>
                    <a:pt x="37" y="68"/>
                    <a:pt x="38" y="68"/>
                    <a:pt x="38" y="68"/>
                  </a:cubicBezTo>
                  <a:cubicBezTo>
                    <a:pt x="42" y="68"/>
                    <a:pt x="44" y="70"/>
                    <a:pt x="48" y="74"/>
                  </a:cubicBezTo>
                  <a:cubicBezTo>
                    <a:pt x="51" y="76"/>
                    <a:pt x="51" y="76"/>
                    <a:pt x="51" y="76"/>
                  </a:cubicBezTo>
                  <a:cubicBezTo>
                    <a:pt x="54" y="80"/>
                    <a:pt x="56" y="84"/>
                    <a:pt x="56" y="88"/>
                  </a:cubicBezTo>
                  <a:cubicBezTo>
                    <a:pt x="56" y="90"/>
                    <a:pt x="56" y="92"/>
                    <a:pt x="54" y="93"/>
                  </a:cubicBezTo>
                  <a:cubicBezTo>
                    <a:pt x="56" y="95"/>
                    <a:pt x="60" y="97"/>
                    <a:pt x="63" y="100"/>
                  </a:cubicBezTo>
                  <a:cubicBezTo>
                    <a:pt x="67" y="102"/>
                    <a:pt x="67" y="102"/>
                    <a:pt x="67" y="102"/>
                  </a:cubicBezTo>
                  <a:cubicBezTo>
                    <a:pt x="76" y="108"/>
                    <a:pt x="79" y="115"/>
                    <a:pt x="79" y="117"/>
                  </a:cubicBezTo>
                  <a:cubicBezTo>
                    <a:pt x="80" y="116"/>
                    <a:pt x="81" y="115"/>
                    <a:pt x="81" y="114"/>
                  </a:cubicBezTo>
                  <a:cubicBezTo>
                    <a:pt x="82" y="113"/>
                    <a:pt x="81" y="112"/>
                    <a:pt x="81" y="111"/>
                  </a:cubicBezTo>
                  <a:cubicBezTo>
                    <a:pt x="80" y="110"/>
                    <a:pt x="79" y="108"/>
                    <a:pt x="79" y="105"/>
                  </a:cubicBezTo>
                  <a:cubicBezTo>
                    <a:pt x="79" y="104"/>
                    <a:pt x="77" y="104"/>
                    <a:pt x="73" y="104"/>
                  </a:cubicBezTo>
                  <a:cubicBezTo>
                    <a:pt x="72" y="104"/>
                    <a:pt x="72" y="104"/>
                    <a:pt x="71" y="103"/>
                  </a:cubicBezTo>
                  <a:cubicBezTo>
                    <a:pt x="68" y="103"/>
                    <a:pt x="68" y="100"/>
                    <a:pt x="68" y="97"/>
                  </a:cubicBezTo>
                  <a:cubicBezTo>
                    <a:pt x="68" y="96"/>
                    <a:pt x="68" y="94"/>
                    <a:pt x="67" y="93"/>
                  </a:cubicBezTo>
                  <a:cubicBezTo>
                    <a:pt x="63" y="89"/>
                    <a:pt x="60" y="79"/>
                    <a:pt x="59" y="76"/>
                  </a:cubicBezTo>
                  <a:cubicBezTo>
                    <a:pt x="59" y="73"/>
                    <a:pt x="56" y="70"/>
                    <a:pt x="53" y="67"/>
                  </a:cubicBezTo>
                  <a:cubicBezTo>
                    <a:pt x="51" y="65"/>
                    <a:pt x="48" y="62"/>
                    <a:pt x="47" y="59"/>
                  </a:cubicBezTo>
                  <a:cubicBezTo>
                    <a:pt x="43" y="53"/>
                    <a:pt x="40" y="49"/>
                    <a:pt x="39" y="48"/>
                  </a:cubicBezTo>
                  <a:cubicBezTo>
                    <a:pt x="38" y="47"/>
                    <a:pt x="37" y="46"/>
                    <a:pt x="37" y="46"/>
                  </a:cubicBezTo>
                  <a:cubicBezTo>
                    <a:pt x="37" y="44"/>
                    <a:pt x="38" y="43"/>
                    <a:pt x="39" y="42"/>
                  </a:cubicBezTo>
                  <a:cubicBezTo>
                    <a:pt x="39" y="42"/>
                    <a:pt x="39" y="41"/>
                    <a:pt x="39" y="41"/>
                  </a:cubicBezTo>
                  <a:cubicBezTo>
                    <a:pt x="39" y="41"/>
                    <a:pt x="38" y="40"/>
                    <a:pt x="36" y="40"/>
                  </a:cubicBezTo>
                  <a:cubicBezTo>
                    <a:pt x="34" y="39"/>
                    <a:pt x="33" y="39"/>
                    <a:pt x="31" y="38"/>
                  </a:cubicBezTo>
                  <a:cubicBezTo>
                    <a:pt x="27" y="36"/>
                    <a:pt x="24" y="32"/>
                    <a:pt x="24" y="28"/>
                  </a:cubicBezTo>
                  <a:cubicBezTo>
                    <a:pt x="24" y="24"/>
                    <a:pt x="22" y="15"/>
                    <a:pt x="20" y="12"/>
                  </a:cubicBezTo>
                  <a:cubicBezTo>
                    <a:pt x="20" y="10"/>
                    <a:pt x="20" y="9"/>
                    <a:pt x="20" y="8"/>
                  </a:cubicBezTo>
                  <a:cubicBezTo>
                    <a:pt x="22" y="6"/>
                    <a:pt x="26" y="6"/>
                    <a:pt x="28" y="8"/>
                  </a:cubicBezTo>
                  <a:cubicBezTo>
                    <a:pt x="28" y="9"/>
                    <a:pt x="28" y="9"/>
                    <a:pt x="28" y="9"/>
                  </a:cubicBezTo>
                  <a:cubicBezTo>
                    <a:pt x="28" y="9"/>
                    <a:pt x="29" y="10"/>
                    <a:pt x="29" y="10"/>
                  </a:cubicBezTo>
                  <a:cubicBezTo>
                    <a:pt x="30" y="9"/>
                    <a:pt x="31" y="9"/>
                    <a:pt x="32" y="9"/>
                  </a:cubicBezTo>
                  <a:cubicBezTo>
                    <a:pt x="34" y="9"/>
                    <a:pt x="37" y="11"/>
                    <a:pt x="38" y="13"/>
                  </a:cubicBezTo>
                  <a:cubicBezTo>
                    <a:pt x="38" y="14"/>
                    <a:pt x="39" y="14"/>
                    <a:pt x="40" y="13"/>
                  </a:cubicBezTo>
                  <a:cubicBezTo>
                    <a:pt x="42" y="13"/>
                    <a:pt x="44" y="13"/>
                    <a:pt x="45" y="14"/>
                  </a:cubicBezTo>
                  <a:cubicBezTo>
                    <a:pt x="46" y="15"/>
                    <a:pt x="46" y="16"/>
                    <a:pt x="45" y="18"/>
                  </a:cubicBezTo>
                  <a:cubicBezTo>
                    <a:pt x="45" y="19"/>
                    <a:pt x="43" y="22"/>
                    <a:pt x="47" y="29"/>
                  </a:cubicBezTo>
                  <a:cubicBezTo>
                    <a:pt x="51" y="36"/>
                    <a:pt x="52" y="37"/>
                    <a:pt x="50" y="39"/>
                  </a:cubicBezTo>
                  <a:cubicBezTo>
                    <a:pt x="50" y="40"/>
                    <a:pt x="50" y="40"/>
                    <a:pt x="50" y="43"/>
                  </a:cubicBezTo>
                  <a:cubicBezTo>
                    <a:pt x="50" y="44"/>
                    <a:pt x="50" y="45"/>
                    <a:pt x="50" y="45"/>
                  </a:cubicBezTo>
                  <a:cubicBezTo>
                    <a:pt x="50" y="45"/>
                    <a:pt x="51" y="45"/>
                    <a:pt x="51" y="44"/>
                  </a:cubicBezTo>
                  <a:cubicBezTo>
                    <a:pt x="52" y="44"/>
                    <a:pt x="53" y="43"/>
                    <a:pt x="54" y="43"/>
                  </a:cubicBezTo>
                  <a:cubicBezTo>
                    <a:pt x="55" y="43"/>
                    <a:pt x="57" y="45"/>
                    <a:pt x="62" y="51"/>
                  </a:cubicBezTo>
                  <a:cubicBezTo>
                    <a:pt x="64" y="53"/>
                    <a:pt x="66" y="54"/>
                    <a:pt x="68" y="54"/>
                  </a:cubicBezTo>
                  <a:cubicBezTo>
                    <a:pt x="70" y="55"/>
                    <a:pt x="72" y="56"/>
                    <a:pt x="72" y="59"/>
                  </a:cubicBezTo>
                  <a:cubicBezTo>
                    <a:pt x="72" y="60"/>
                    <a:pt x="73" y="64"/>
                    <a:pt x="76" y="64"/>
                  </a:cubicBezTo>
                  <a:cubicBezTo>
                    <a:pt x="79" y="65"/>
                    <a:pt x="81" y="67"/>
                    <a:pt x="82" y="68"/>
                  </a:cubicBezTo>
                  <a:cubicBezTo>
                    <a:pt x="83" y="69"/>
                    <a:pt x="84" y="70"/>
                    <a:pt x="84" y="70"/>
                  </a:cubicBezTo>
                  <a:cubicBezTo>
                    <a:pt x="86" y="70"/>
                    <a:pt x="87" y="71"/>
                    <a:pt x="88" y="73"/>
                  </a:cubicBezTo>
                  <a:cubicBezTo>
                    <a:pt x="89" y="75"/>
                    <a:pt x="88" y="77"/>
                    <a:pt x="87" y="80"/>
                  </a:cubicBezTo>
                  <a:cubicBezTo>
                    <a:pt x="87" y="81"/>
                    <a:pt x="87" y="81"/>
                    <a:pt x="87" y="82"/>
                  </a:cubicBezTo>
                  <a:cubicBezTo>
                    <a:pt x="87" y="83"/>
                    <a:pt x="89" y="84"/>
                    <a:pt x="93" y="86"/>
                  </a:cubicBezTo>
                  <a:cubicBezTo>
                    <a:pt x="98" y="88"/>
                    <a:pt x="98" y="89"/>
                    <a:pt x="100" y="91"/>
                  </a:cubicBezTo>
                  <a:cubicBezTo>
                    <a:pt x="100" y="92"/>
                    <a:pt x="101" y="93"/>
                    <a:pt x="103" y="95"/>
                  </a:cubicBezTo>
                  <a:cubicBezTo>
                    <a:pt x="108" y="100"/>
                    <a:pt x="124" y="117"/>
                    <a:pt x="128" y="122"/>
                  </a:cubicBezTo>
                  <a:cubicBezTo>
                    <a:pt x="130" y="126"/>
                    <a:pt x="132" y="130"/>
                    <a:pt x="133" y="133"/>
                  </a:cubicBezTo>
                  <a:cubicBezTo>
                    <a:pt x="133" y="135"/>
                    <a:pt x="133" y="135"/>
                    <a:pt x="133" y="135"/>
                  </a:cubicBezTo>
                  <a:cubicBezTo>
                    <a:pt x="134" y="137"/>
                    <a:pt x="133" y="139"/>
                    <a:pt x="133" y="140"/>
                  </a:cubicBezTo>
                  <a:cubicBezTo>
                    <a:pt x="132" y="142"/>
                    <a:pt x="132" y="142"/>
                    <a:pt x="133" y="143"/>
                  </a:cubicBezTo>
                  <a:cubicBezTo>
                    <a:pt x="133" y="144"/>
                    <a:pt x="134" y="145"/>
                    <a:pt x="133" y="146"/>
                  </a:cubicBezTo>
                  <a:cubicBezTo>
                    <a:pt x="133" y="147"/>
                    <a:pt x="131" y="148"/>
                    <a:pt x="130" y="148"/>
                  </a:cubicBezTo>
                  <a:cubicBezTo>
                    <a:pt x="130" y="148"/>
                    <a:pt x="130" y="148"/>
                    <a:pt x="130" y="148"/>
                  </a:cubicBezTo>
                  <a:cubicBezTo>
                    <a:pt x="130" y="151"/>
                    <a:pt x="133" y="159"/>
                    <a:pt x="137" y="160"/>
                  </a:cubicBezTo>
                  <a:cubicBezTo>
                    <a:pt x="142" y="160"/>
                    <a:pt x="147" y="165"/>
                    <a:pt x="151" y="169"/>
                  </a:cubicBezTo>
                  <a:cubicBezTo>
                    <a:pt x="152" y="170"/>
                    <a:pt x="153" y="170"/>
                    <a:pt x="154" y="171"/>
                  </a:cubicBezTo>
                  <a:cubicBezTo>
                    <a:pt x="156" y="173"/>
                    <a:pt x="159" y="174"/>
                    <a:pt x="163" y="174"/>
                  </a:cubicBezTo>
                  <a:cubicBezTo>
                    <a:pt x="166" y="175"/>
                    <a:pt x="168" y="175"/>
                    <a:pt x="171" y="176"/>
                  </a:cubicBezTo>
                  <a:cubicBezTo>
                    <a:pt x="174" y="177"/>
                    <a:pt x="177" y="179"/>
                    <a:pt x="180" y="181"/>
                  </a:cubicBezTo>
                  <a:cubicBezTo>
                    <a:pt x="184" y="183"/>
                    <a:pt x="188" y="186"/>
                    <a:pt x="193" y="187"/>
                  </a:cubicBezTo>
                  <a:cubicBezTo>
                    <a:pt x="203" y="190"/>
                    <a:pt x="213" y="194"/>
                    <a:pt x="219" y="199"/>
                  </a:cubicBezTo>
                  <a:cubicBezTo>
                    <a:pt x="224" y="202"/>
                    <a:pt x="230" y="201"/>
                    <a:pt x="240" y="197"/>
                  </a:cubicBezTo>
                  <a:cubicBezTo>
                    <a:pt x="243" y="196"/>
                    <a:pt x="245" y="196"/>
                    <a:pt x="248" y="196"/>
                  </a:cubicBezTo>
                  <a:cubicBezTo>
                    <a:pt x="253" y="196"/>
                    <a:pt x="257" y="198"/>
                    <a:pt x="260" y="199"/>
                  </a:cubicBezTo>
                  <a:cubicBezTo>
                    <a:pt x="261" y="200"/>
                    <a:pt x="262" y="200"/>
                    <a:pt x="262" y="200"/>
                  </a:cubicBezTo>
                  <a:cubicBezTo>
                    <a:pt x="265" y="201"/>
                    <a:pt x="269" y="204"/>
                    <a:pt x="273" y="209"/>
                  </a:cubicBezTo>
                  <a:cubicBezTo>
                    <a:pt x="274" y="207"/>
                    <a:pt x="275" y="206"/>
                    <a:pt x="276" y="205"/>
                  </a:cubicBezTo>
                  <a:cubicBezTo>
                    <a:pt x="276" y="205"/>
                    <a:pt x="276" y="205"/>
                    <a:pt x="276" y="205"/>
                  </a:cubicBezTo>
                  <a:cubicBezTo>
                    <a:pt x="276" y="205"/>
                    <a:pt x="277" y="204"/>
                    <a:pt x="277" y="204"/>
                  </a:cubicBezTo>
                  <a:cubicBezTo>
                    <a:pt x="277" y="204"/>
                    <a:pt x="277" y="204"/>
                    <a:pt x="277" y="204"/>
                  </a:cubicBezTo>
                  <a:cubicBezTo>
                    <a:pt x="277" y="203"/>
                    <a:pt x="278" y="203"/>
                    <a:pt x="278" y="203"/>
                  </a:cubicBezTo>
                  <a:cubicBezTo>
                    <a:pt x="278" y="202"/>
                    <a:pt x="278" y="202"/>
                    <a:pt x="278" y="202"/>
                  </a:cubicBezTo>
                  <a:cubicBezTo>
                    <a:pt x="278" y="202"/>
                    <a:pt x="278" y="202"/>
                    <a:pt x="279" y="201"/>
                  </a:cubicBezTo>
                  <a:cubicBezTo>
                    <a:pt x="279" y="201"/>
                    <a:pt x="279" y="201"/>
                    <a:pt x="279" y="201"/>
                  </a:cubicBezTo>
                  <a:cubicBezTo>
                    <a:pt x="279" y="201"/>
                    <a:pt x="279" y="201"/>
                    <a:pt x="279" y="201"/>
                  </a:cubicBezTo>
                  <a:cubicBezTo>
                    <a:pt x="279" y="200"/>
                    <a:pt x="279" y="200"/>
                    <a:pt x="280" y="200"/>
                  </a:cubicBezTo>
                  <a:cubicBezTo>
                    <a:pt x="280" y="200"/>
                    <a:pt x="280" y="200"/>
                    <a:pt x="280" y="200"/>
                  </a:cubicBezTo>
                  <a:cubicBezTo>
                    <a:pt x="280" y="200"/>
                    <a:pt x="280" y="200"/>
                    <a:pt x="280" y="200"/>
                  </a:cubicBezTo>
                  <a:cubicBezTo>
                    <a:pt x="280" y="199"/>
                    <a:pt x="280" y="199"/>
                    <a:pt x="280" y="199"/>
                  </a:cubicBezTo>
                  <a:cubicBezTo>
                    <a:pt x="281" y="199"/>
                    <a:pt x="281" y="199"/>
                    <a:pt x="281" y="199"/>
                  </a:cubicBezTo>
                  <a:cubicBezTo>
                    <a:pt x="281" y="199"/>
                    <a:pt x="281" y="199"/>
                    <a:pt x="281" y="199"/>
                  </a:cubicBezTo>
                  <a:cubicBezTo>
                    <a:pt x="281" y="199"/>
                    <a:pt x="281" y="199"/>
                    <a:pt x="281" y="198"/>
                  </a:cubicBezTo>
                  <a:cubicBezTo>
                    <a:pt x="281" y="198"/>
                    <a:pt x="281" y="198"/>
                    <a:pt x="281" y="198"/>
                  </a:cubicBezTo>
                  <a:cubicBezTo>
                    <a:pt x="281" y="198"/>
                    <a:pt x="281" y="198"/>
                    <a:pt x="281"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8"/>
                    <a:pt x="282" y="198"/>
                    <a:pt x="282" y="198"/>
                  </a:cubicBezTo>
                  <a:cubicBezTo>
                    <a:pt x="282" y="197"/>
                    <a:pt x="283" y="197"/>
                    <a:pt x="283" y="197"/>
                  </a:cubicBezTo>
                  <a:cubicBezTo>
                    <a:pt x="283" y="197"/>
                    <a:pt x="284" y="197"/>
                    <a:pt x="286" y="197"/>
                  </a:cubicBezTo>
                  <a:cubicBezTo>
                    <a:pt x="287" y="198"/>
                    <a:pt x="289" y="198"/>
                    <a:pt x="291" y="198"/>
                  </a:cubicBezTo>
                  <a:cubicBezTo>
                    <a:pt x="294" y="198"/>
                    <a:pt x="295" y="197"/>
                    <a:pt x="296" y="197"/>
                  </a:cubicBezTo>
                  <a:cubicBezTo>
                    <a:pt x="296" y="197"/>
                    <a:pt x="296" y="197"/>
                    <a:pt x="296" y="197"/>
                  </a:cubicBezTo>
                  <a:cubicBezTo>
                    <a:pt x="296" y="196"/>
                    <a:pt x="294" y="194"/>
                    <a:pt x="292" y="193"/>
                  </a:cubicBezTo>
                  <a:cubicBezTo>
                    <a:pt x="292" y="192"/>
                    <a:pt x="291" y="192"/>
                    <a:pt x="291" y="192"/>
                  </a:cubicBezTo>
                  <a:cubicBezTo>
                    <a:pt x="289" y="189"/>
                    <a:pt x="288" y="188"/>
                    <a:pt x="288" y="187"/>
                  </a:cubicBezTo>
                  <a:cubicBezTo>
                    <a:pt x="288" y="186"/>
                    <a:pt x="288" y="186"/>
                    <a:pt x="288" y="186"/>
                  </a:cubicBezTo>
                  <a:cubicBezTo>
                    <a:pt x="288" y="185"/>
                    <a:pt x="288" y="185"/>
                    <a:pt x="288" y="185"/>
                  </a:cubicBezTo>
                  <a:cubicBezTo>
                    <a:pt x="289" y="185"/>
                    <a:pt x="289" y="184"/>
                    <a:pt x="289" y="183"/>
                  </a:cubicBezTo>
                  <a:cubicBezTo>
                    <a:pt x="290" y="180"/>
                    <a:pt x="291" y="176"/>
                    <a:pt x="293" y="176"/>
                  </a:cubicBezTo>
                  <a:cubicBezTo>
                    <a:pt x="294" y="176"/>
                    <a:pt x="294" y="176"/>
                    <a:pt x="294" y="176"/>
                  </a:cubicBezTo>
                  <a:cubicBezTo>
                    <a:pt x="295" y="176"/>
                    <a:pt x="295" y="176"/>
                    <a:pt x="296" y="176"/>
                  </a:cubicBezTo>
                  <a:cubicBezTo>
                    <a:pt x="298" y="177"/>
                    <a:pt x="300" y="177"/>
                    <a:pt x="302" y="177"/>
                  </a:cubicBezTo>
                  <a:cubicBezTo>
                    <a:pt x="303" y="177"/>
                    <a:pt x="304" y="177"/>
                    <a:pt x="306" y="177"/>
                  </a:cubicBezTo>
                  <a:cubicBezTo>
                    <a:pt x="306" y="177"/>
                    <a:pt x="306" y="177"/>
                    <a:pt x="306" y="177"/>
                  </a:cubicBezTo>
                  <a:cubicBezTo>
                    <a:pt x="307" y="177"/>
                    <a:pt x="307" y="177"/>
                    <a:pt x="308" y="177"/>
                  </a:cubicBezTo>
                  <a:cubicBezTo>
                    <a:pt x="308" y="177"/>
                    <a:pt x="309" y="177"/>
                    <a:pt x="309" y="177"/>
                  </a:cubicBezTo>
                  <a:cubicBezTo>
                    <a:pt x="309" y="177"/>
                    <a:pt x="309" y="177"/>
                    <a:pt x="309" y="177"/>
                  </a:cubicBezTo>
                  <a:cubicBezTo>
                    <a:pt x="310" y="177"/>
                    <a:pt x="311" y="177"/>
                    <a:pt x="312" y="177"/>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8" name="Freeform 2117"/>
            <p:cNvSpPr>
              <a:spLocks/>
            </p:cNvSpPr>
            <p:nvPr/>
          </p:nvSpPr>
          <p:spPr bwMode="auto">
            <a:xfrm>
              <a:off x="2464437" y="3739851"/>
              <a:ext cx="72477" cy="75536"/>
            </a:xfrm>
            <a:custGeom>
              <a:avLst/>
              <a:gdLst>
                <a:gd name="T0" fmla="*/ 30 w 41"/>
                <a:gd name="T1" fmla="*/ 39 h 43"/>
                <a:gd name="T2" fmla="*/ 31 w 41"/>
                <a:gd name="T3" fmla="*/ 38 h 43"/>
                <a:gd name="T4" fmla="*/ 31 w 41"/>
                <a:gd name="T5" fmla="*/ 38 h 43"/>
                <a:gd name="T6" fmla="*/ 32 w 41"/>
                <a:gd name="T7" fmla="*/ 38 h 43"/>
                <a:gd name="T8" fmla="*/ 32 w 41"/>
                <a:gd name="T9" fmla="*/ 37 h 43"/>
                <a:gd name="T10" fmla="*/ 33 w 41"/>
                <a:gd name="T11" fmla="*/ 37 h 43"/>
                <a:gd name="T12" fmla="*/ 33 w 41"/>
                <a:gd name="T13" fmla="*/ 37 h 43"/>
                <a:gd name="T14" fmla="*/ 33 w 41"/>
                <a:gd name="T15" fmla="*/ 37 h 43"/>
                <a:gd name="T16" fmla="*/ 33 w 41"/>
                <a:gd name="T17" fmla="*/ 37 h 43"/>
                <a:gd name="T18" fmla="*/ 33 w 41"/>
                <a:gd name="T19" fmla="*/ 37 h 43"/>
                <a:gd name="T20" fmla="*/ 34 w 41"/>
                <a:gd name="T21" fmla="*/ 37 h 43"/>
                <a:gd name="T22" fmla="*/ 34 w 41"/>
                <a:gd name="T23" fmla="*/ 35 h 43"/>
                <a:gd name="T24" fmla="*/ 39 w 41"/>
                <a:gd name="T25" fmla="*/ 28 h 43"/>
                <a:gd name="T26" fmla="*/ 41 w 41"/>
                <a:gd name="T27" fmla="*/ 26 h 43"/>
                <a:gd name="T28" fmla="*/ 40 w 41"/>
                <a:gd name="T29" fmla="*/ 25 h 43"/>
                <a:gd name="T30" fmla="*/ 39 w 41"/>
                <a:gd name="T31" fmla="*/ 23 h 43"/>
                <a:gd name="T32" fmla="*/ 34 w 41"/>
                <a:gd name="T33" fmla="*/ 24 h 43"/>
                <a:gd name="T34" fmla="*/ 34 w 41"/>
                <a:gd name="T35" fmla="*/ 1 h 43"/>
                <a:gd name="T36" fmla="*/ 33 w 41"/>
                <a:gd name="T37" fmla="*/ 1 h 43"/>
                <a:gd name="T38" fmla="*/ 32 w 41"/>
                <a:gd name="T39" fmla="*/ 1 h 43"/>
                <a:gd name="T40" fmla="*/ 20 w 41"/>
                <a:gd name="T41" fmla="*/ 0 h 43"/>
                <a:gd name="T42" fmla="*/ 18 w 41"/>
                <a:gd name="T43" fmla="*/ 0 h 43"/>
                <a:gd name="T44" fmla="*/ 17 w 41"/>
                <a:gd name="T45" fmla="*/ 4 h 43"/>
                <a:gd name="T46" fmla="*/ 16 w 41"/>
                <a:gd name="T47" fmla="*/ 7 h 43"/>
                <a:gd name="T48" fmla="*/ 18 w 41"/>
                <a:gd name="T49" fmla="*/ 9 h 43"/>
                <a:gd name="T50" fmla="*/ 24 w 41"/>
                <a:gd name="T51" fmla="*/ 18 h 43"/>
                <a:gd name="T52" fmla="*/ 14 w 41"/>
                <a:gd name="T53" fmla="*/ 22 h 43"/>
                <a:gd name="T54" fmla="*/ 9 w 41"/>
                <a:gd name="T55" fmla="*/ 21 h 43"/>
                <a:gd name="T56" fmla="*/ 8 w 41"/>
                <a:gd name="T57" fmla="*/ 21 h 43"/>
                <a:gd name="T58" fmla="*/ 7 w 41"/>
                <a:gd name="T59" fmla="*/ 23 h 43"/>
                <a:gd name="T60" fmla="*/ 7 w 41"/>
                <a:gd name="T61" fmla="*/ 23 h 43"/>
                <a:gd name="T62" fmla="*/ 5 w 41"/>
                <a:gd name="T63" fmla="*/ 24 h 43"/>
                <a:gd name="T64" fmla="*/ 5 w 41"/>
                <a:gd name="T65" fmla="*/ 25 h 43"/>
                <a:gd name="T66" fmla="*/ 3 w 41"/>
                <a:gd name="T67" fmla="*/ 27 h 43"/>
                <a:gd name="T68" fmla="*/ 3 w 41"/>
                <a:gd name="T69" fmla="*/ 28 h 43"/>
                <a:gd name="T70" fmla="*/ 1 w 41"/>
                <a:gd name="T71" fmla="*/ 31 h 43"/>
                <a:gd name="T72" fmla="*/ 0 w 41"/>
                <a:gd name="T73" fmla="*/ 31 h 43"/>
                <a:gd name="T74" fmla="*/ 2 w 41"/>
                <a:gd name="T75" fmla="*/ 33 h 43"/>
                <a:gd name="T76" fmla="*/ 11 w 41"/>
                <a:gd name="T77" fmla="*/ 40 h 43"/>
                <a:gd name="T78" fmla="*/ 17 w 41"/>
                <a:gd name="T79" fmla="*/ 42 h 43"/>
                <a:gd name="T80" fmla="*/ 20 w 41"/>
                <a:gd name="T81" fmla="*/ 42 h 43"/>
                <a:gd name="T82" fmla="*/ 26 w 41"/>
                <a:gd name="T83" fmla="*/ 43 h 43"/>
                <a:gd name="T84" fmla="*/ 27 w 41"/>
                <a:gd name="T85" fmla="*/ 42 h 43"/>
                <a:gd name="T86" fmla="*/ 27 w 41"/>
                <a:gd name="T87" fmla="*/ 41 h 43"/>
                <a:gd name="T88" fmla="*/ 28 w 41"/>
                <a:gd name="T89" fmla="*/ 40 h 43"/>
                <a:gd name="T90" fmla="*/ 29 w 41"/>
                <a:gd name="T91" fmla="*/ 40 h 43"/>
                <a:gd name="T92" fmla="*/ 30 w 41"/>
                <a:gd name="T93" fmla="*/ 39 h 43"/>
                <a:gd name="T94" fmla="*/ 30 w 41"/>
                <a:gd name="T95" fmla="*/ 3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 h="43">
                  <a:moveTo>
                    <a:pt x="30" y="39"/>
                  </a:moveTo>
                  <a:cubicBezTo>
                    <a:pt x="31" y="38"/>
                    <a:pt x="31" y="38"/>
                    <a:pt x="31" y="38"/>
                  </a:cubicBezTo>
                  <a:cubicBezTo>
                    <a:pt x="31" y="38"/>
                    <a:pt x="31" y="38"/>
                    <a:pt x="31" y="38"/>
                  </a:cubicBezTo>
                  <a:cubicBezTo>
                    <a:pt x="32" y="38"/>
                    <a:pt x="32" y="38"/>
                    <a:pt x="32" y="38"/>
                  </a:cubicBezTo>
                  <a:cubicBezTo>
                    <a:pt x="32" y="37"/>
                    <a:pt x="32" y="37"/>
                    <a:pt x="32" y="37"/>
                  </a:cubicBezTo>
                  <a:cubicBezTo>
                    <a:pt x="32" y="37"/>
                    <a:pt x="33" y="37"/>
                    <a:pt x="33" y="37"/>
                  </a:cubicBezTo>
                  <a:cubicBezTo>
                    <a:pt x="33" y="37"/>
                    <a:pt x="33" y="37"/>
                    <a:pt x="33" y="37"/>
                  </a:cubicBezTo>
                  <a:cubicBezTo>
                    <a:pt x="33" y="37"/>
                    <a:pt x="33" y="37"/>
                    <a:pt x="33" y="37"/>
                  </a:cubicBezTo>
                  <a:cubicBezTo>
                    <a:pt x="33" y="37"/>
                    <a:pt x="33" y="37"/>
                    <a:pt x="33" y="37"/>
                  </a:cubicBezTo>
                  <a:cubicBezTo>
                    <a:pt x="33" y="37"/>
                    <a:pt x="33" y="37"/>
                    <a:pt x="33" y="37"/>
                  </a:cubicBezTo>
                  <a:cubicBezTo>
                    <a:pt x="34" y="37"/>
                    <a:pt x="34" y="37"/>
                    <a:pt x="34" y="37"/>
                  </a:cubicBezTo>
                  <a:cubicBezTo>
                    <a:pt x="34" y="36"/>
                    <a:pt x="34" y="36"/>
                    <a:pt x="34" y="35"/>
                  </a:cubicBezTo>
                  <a:cubicBezTo>
                    <a:pt x="34" y="34"/>
                    <a:pt x="35" y="31"/>
                    <a:pt x="39" y="28"/>
                  </a:cubicBezTo>
                  <a:cubicBezTo>
                    <a:pt x="39" y="27"/>
                    <a:pt x="40" y="27"/>
                    <a:pt x="41" y="26"/>
                  </a:cubicBezTo>
                  <a:cubicBezTo>
                    <a:pt x="41" y="25"/>
                    <a:pt x="40" y="25"/>
                    <a:pt x="40" y="25"/>
                  </a:cubicBezTo>
                  <a:cubicBezTo>
                    <a:pt x="40" y="24"/>
                    <a:pt x="39" y="24"/>
                    <a:pt x="39" y="23"/>
                  </a:cubicBezTo>
                  <a:cubicBezTo>
                    <a:pt x="34" y="24"/>
                    <a:pt x="34" y="24"/>
                    <a:pt x="34" y="24"/>
                  </a:cubicBezTo>
                  <a:cubicBezTo>
                    <a:pt x="34" y="1"/>
                    <a:pt x="34" y="1"/>
                    <a:pt x="34" y="1"/>
                  </a:cubicBezTo>
                  <a:cubicBezTo>
                    <a:pt x="34" y="1"/>
                    <a:pt x="33" y="1"/>
                    <a:pt x="33" y="1"/>
                  </a:cubicBezTo>
                  <a:cubicBezTo>
                    <a:pt x="32" y="1"/>
                    <a:pt x="32" y="1"/>
                    <a:pt x="32" y="1"/>
                  </a:cubicBezTo>
                  <a:cubicBezTo>
                    <a:pt x="28" y="1"/>
                    <a:pt x="24" y="1"/>
                    <a:pt x="20" y="0"/>
                  </a:cubicBezTo>
                  <a:cubicBezTo>
                    <a:pt x="19" y="0"/>
                    <a:pt x="19" y="0"/>
                    <a:pt x="18" y="0"/>
                  </a:cubicBezTo>
                  <a:cubicBezTo>
                    <a:pt x="18" y="1"/>
                    <a:pt x="17" y="3"/>
                    <a:pt x="17" y="4"/>
                  </a:cubicBezTo>
                  <a:cubicBezTo>
                    <a:pt x="17" y="5"/>
                    <a:pt x="16" y="6"/>
                    <a:pt x="16" y="7"/>
                  </a:cubicBezTo>
                  <a:cubicBezTo>
                    <a:pt x="17" y="7"/>
                    <a:pt x="17" y="8"/>
                    <a:pt x="18" y="9"/>
                  </a:cubicBezTo>
                  <a:cubicBezTo>
                    <a:pt x="21" y="12"/>
                    <a:pt x="25" y="15"/>
                    <a:pt x="24" y="18"/>
                  </a:cubicBezTo>
                  <a:cubicBezTo>
                    <a:pt x="23" y="21"/>
                    <a:pt x="18" y="22"/>
                    <a:pt x="14" y="22"/>
                  </a:cubicBezTo>
                  <a:cubicBezTo>
                    <a:pt x="13" y="22"/>
                    <a:pt x="11" y="22"/>
                    <a:pt x="9" y="21"/>
                  </a:cubicBezTo>
                  <a:cubicBezTo>
                    <a:pt x="9" y="21"/>
                    <a:pt x="8" y="21"/>
                    <a:pt x="8" y="21"/>
                  </a:cubicBezTo>
                  <a:cubicBezTo>
                    <a:pt x="8" y="22"/>
                    <a:pt x="7" y="22"/>
                    <a:pt x="7" y="23"/>
                  </a:cubicBezTo>
                  <a:cubicBezTo>
                    <a:pt x="7" y="23"/>
                    <a:pt x="7" y="23"/>
                    <a:pt x="7" y="23"/>
                  </a:cubicBezTo>
                  <a:cubicBezTo>
                    <a:pt x="6" y="23"/>
                    <a:pt x="6" y="24"/>
                    <a:pt x="5" y="24"/>
                  </a:cubicBezTo>
                  <a:cubicBezTo>
                    <a:pt x="5" y="25"/>
                    <a:pt x="5" y="25"/>
                    <a:pt x="5" y="25"/>
                  </a:cubicBezTo>
                  <a:cubicBezTo>
                    <a:pt x="4" y="26"/>
                    <a:pt x="4" y="26"/>
                    <a:pt x="3" y="27"/>
                  </a:cubicBezTo>
                  <a:cubicBezTo>
                    <a:pt x="3" y="28"/>
                    <a:pt x="3" y="28"/>
                    <a:pt x="3" y="28"/>
                  </a:cubicBezTo>
                  <a:cubicBezTo>
                    <a:pt x="2" y="29"/>
                    <a:pt x="1" y="30"/>
                    <a:pt x="1" y="31"/>
                  </a:cubicBezTo>
                  <a:cubicBezTo>
                    <a:pt x="1" y="31"/>
                    <a:pt x="1" y="31"/>
                    <a:pt x="0" y="31"/>
                  </a:cubicBezTo>
                  <a:cubicBezTo>
                    <a:pt x="2" y="33"/>
                    <a:pt x="2" y="33"/>
                    <a:pt x="2" y="33"/>
                  </a:cubicBezTo>
                  <a:cubicBezTo>
                    <a:pt x="6" y="36"/>
                    <a:pt x="9" y="39"/>
                    <a:pt x="11" y="40"/>
                  </a:cubicBezTo>
                  <a:cubicBezTo>
                    <a:pt x="13" y="41"/>
                    <a:pt x="15" y="42"/>
                    <a:pt x="17" y="42"/>
                  </a:cubicBezTo>
                  <a:cubicBezTo>
                    <a:pt x="20" y="42"/>
                    <a:pt x="20" y="42"/>
                    <a:pt x="20" y="42"/>
                  </a:cubicBezTo>
                  <a:cubicBezTo>
                    <a:pt x="22" y="42"/>
                    <a:pt x="24" y="42"/>
                    <a:pt x="26" y="43"/>
                  </a:cubicBezTo>
                  <a:cubicBezTo>
                    <a:pt x="26" y="42"/>
                    <a:pt x="26" y="42"/>
                    <a:pt x="27" y="42"/>
                  </a:cubicBezTo>
                  <a:cubicBezTo>
                    <a:pt x="27" y="42"/>
                    <a:pt x="27" y="42"/>
                    <a:pt x="27" y="41"/>
                  </a:cubicBezTo>
                  <a:cubicBezTo>
                    <a:pt x="28" y="41"/>
                    <a:pt x="28" y="41"/>
                    <a:pt x="28" y="40"/>
                  </a:cubicBezTo>
                  <a:cubicBezTo>
                    <a:pt x="29" y="40"/>
                    <a:pt x="29" y="40"/>
                    <a:pt x="29" y="40"/>
                  </a:cubicBezTo>
                  <a:cubicBezTo>
                    <a:pt x="29" y="40"/>
                    <a:pt x="30" y="39"/>
                    <a:pt x="30" y="39"/>
                  </a:cubicBezTo>
                  <a:cubicBezTo>
                    <a:pt x="30" y="39"/>
                    <a:pt x="30" y="39"/>
                    <a:pt x="30" y="39"/>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59" name="Freeform 2118"/>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0" name="Freeform 2119"/>
            <p:cNvSpPr>
              <a:spLocks/>
            </p:cNvSpPr>
            <p:nvPr/>
          </p:nvSpPr>
          <p:spPr bwMode="auto">
            <a:xfrm>
              <a:off x="2514614" y="3809992"/>
              <a:ext cx="185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1" name="Freeform 2120"/>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2" name="Freeform 2121"/>
            <p:cNvSpPr>
              <a:spLocks/>
            </p:cNvSpPr>
            <p:nvPr/>
          </p:nvSpPr>
          <p:spPr bwMode="auto">
            <a:xfrm>
              <a:off x="2523906" y="380459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3" name="Freeform 2122"/>
            <p:cNvSpPr>
              <a:spLocks/>
            </p:cNvSpPr>
            <p:nvPr/>
          </p:nvSpPr>
          <p:spPr bwMode="auto">
            <a:xfrm>
              <a:off x="2522048" y="380459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4" name="Freeform 2123"/>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5" name="Freeform 2124"/>
            <p:cNvSpPr>
              <a:spLocks/>
            </p:cNvSpPr>
            <p:nvPr/>
          </p:nvSpPr>
          <p:spPr bwMode="auto">
            <a:xfrm>
              <a:off x="2512756" y="3811790"/>
              <a:ext cx="0" cy="179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6" name="Freeform 2125"/>
            <p:cNvSpPr>
              <a:spLocks/>
            </p:cNvSpPr>
            <p:nvPr/>
          </p:nvSpPr>
          <p:spPr bwMode="auto">
            <a:xfrm>
              <a:off x="2523906" y="3784813"/>
              <a:ext cx="13009" cy="19783"/>
            </a:xfrm>
            <a:custGeom>
              <a:avLst/>
              <a:gdLst>
                <a:gd name="T0" fmla="*/ 1 w 8"/>
                <a:gd name="T1" fmla="*/ 9 h 11"/>
                <a:gd name="T2" fmla="*/ 1 w 8"/>
                <a:gd name="T3" fmla="*/ 11 h 11"/>
                <a:gd name="T4" fmla="*/ 0 w 8"/>
                <a:gd name="T5" fmla="*/ 11 h 11"/>
                <a:gd name="T6" fmla="*/ 1 w 8"/>
                <a:gd name="T7" fmla="*/ 11 h 11"/>
                <a:gd name="T8" fmla="*/ 1 w 8"/>
                <a:gd name="T9" fmla="*/ 9 h 11"/>
                <a:gd name="T10" fmla="*/ 6 w 8"/>
                <a:gd name="T11" fmla="*/ 2 h 11"/>
                <a:gd name="T12" fmla="*/ 8 w 8"/>
                <a:gd name="T13" fmla="*/ 0 h 11"/>
                <a:gd name="T14" fmla="*/ 8 w 8"/>
                <a:gd name="T15" fmla="*/ 0 h 11"/>
                <a:gd name="T16" fmla="*/ 6 w 8"/>
                <a:gd name="T17" fmla="*/ 2 h 11"/>
                <a:gd name="T18" fmla="*/ 1 w 8"/>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1">
                  <a:moveTo>
                    <a:pt x="1" y="9"/>
                  </a:moveTo>
                  <a:cubicBezTo>
                    <a:pt x="1" y="10"/>
                    <a:pt x="1" y="10"/>
                    <a:pt x="1" y="11"/>
                  </a:cubicBezTo>
                  <a:cubicBezTo>
                    <a:pt x="0" y="11"/>
                    <a:pt x="0" y="11"/>
                    <a:pt x="0" y="11"/>
                  </a:cubicBezTo>
                  <a:cubicBezTo>
                    <a:pt x="1" y="11"/>
                    <a:pt x="1" y="11"/>
                    <a:pt x="1" y="11"/>
                  </a:cubicBezTo>
                  <a:cubicBezTo>
                    <a:pt x="1" y="11"/>
                    <a:pt x="1" y="10"/>
                    <a:pt x="1" y="9"/>
                  </a:cubicBezTo>
                  <a:cubicBezTo>
                    <a:pt x="1" y="8"/>
                    <a:pt x="2" y="5"/>
                    <a:pt x="6" y="2"/>
                  </a:cubicBezTo>
                  <a:cubicBezTo>
                    <a:pt x="6" y="1"/>
                    <a:pt x="7" y="1"/>
                    <a:pt x="8" y="0"/>
                  </a:cubicBezTo>
                  <a:cubicBezTo>
                    <a:pt x="8" y="0"/>
                    <a:pt x="8" y="0"/>
                    <a:pt x="8" y="0"/>
                  </a:cubicBezTo>
                  <a:cubicBezTo>
                    <a:pt x="7" y="1"/>
                    <a:pt x="6" y="1"/>
                    <a:pt x="6" y="2"/>
                  </a:cubicBezTo>
                  <a:cubicBezTo>
                    <a:pt x="2" y="5"/>
                    <a:pt x="1" y="8"/>
                    <a:pt x="1" y="9"/>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67" name="Freeform 2126"/>
            <p:cNvSpPr>
              <a:spLocks/>
            </p:cNvSpPr>
            <p:nvPr/>
          </p:nvSpPr>
          <p:spPr bwMode="auto">
            <a:xfrm>
              <a:off x="2518331" y="3806395"/>
              <a:ext cx="1858" cy="1798"/>
            </a:xfrm>
            <a:custGeom>
              <a:avLst/>
              <a:gdLst>
                <a:gd name="T0" fmla="*/ 0 w 1"/>
                <a:gd name="T1" fmla="*/ 1 h 1"/>
                <a:gd name="T2" fmla="*/ 0 w 1"/>
                <a:gd name="T3" fmla="*/ 1 h 1"/>
                <a:gd name="T4" fmla="*/ 0 w 1"/>
                <a:gd name="T5" fmla="*/ 1 h 1"/>
                <a:gd name="T6" fmla="*/ 1 w 1"/>
                <a:gd name="T7" fmla="*/ 0 h 1"/>
                <a:gd name="T8" fmla="*/ 1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0" y="1"/>
                  </a:cubicBezTo>
                  <a:cubicBezTo>
                    <a:pt x="1" y="1"/>
                    <a:pt x="1" y="0"/>
                    <a:pt x="1" y="0"/>
                  </a:cubicBezTo>
                  <a:cubicBezTo>
                    <a:pt x="1" y="0"/>
                    <a:pt x="1" y="0"/>
                    <a:pt x="1" y="0"/>
                  </a:cubicBezTo>
                  <a:lnTo>
                    <a:pt x="0" y="1"/>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79" name="Freeform 2127"/>
            <p:cNvSpPr>
              <a:spLocks/>
            </p:cNvSpPr>
            <p:nvPr/>
          </p:nvSpPr>
          <p:spPr bwMode="auto">
            <a:xfrm>
              <a:off x="2520189" y="38063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0" name="Freeform 2128"/>
            <p:cNvSpPr>
              <a:spLocks/>
            </p:cNvSpPr>
            <p:nvPr/>
          </p:nvSpPr>
          <p:spPr bwMode="auto">
            <a:xfrm>
              <a:off x="2518331" y="38081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1" name="Freeform 2129"/>
            <p:cNvSpPr>
              <a:spLocks/>
            </p:cNvSpPr>
            <p:nvPr/>
          </p:nvSpPr>
          <p:spPr bwMode="auto">
            <a:xfrm>
              <a:off x="2473729" y="378121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2" name="Freeform 2130"/>
            <p:cNvSpPr>
              <a:spLocks/>
            </p:cNvSpPr>
            <p:nvPr/>
          </p:nvSpPr>
          <p:spPr bwMode="auto">
            <a:xfrm>
              <a:off x="2522048" y="3741649"/>
              <a:ext cx="3717" cy="0"/>
            </a:xfrm>
            <a:custGeom>
              <a:avLst/>
              <a:gdLst>
                <a:gd name="T0" fmla="*/ 2 w 2"/>
                <a:gd name="T1" fmla="*/ 2 w 2"/>
                <a:gd name="T2" fmla="*/ 0 w 2"/>
                <a:gd name="T3" fmla="*/ 1 w 2"/>
                <a:gd name="T4" fmla="*/ 2 w 2"/>
              </a:gdLst>
              <a:ahLst/>
              <a:cxnLst>
                <a:cxn ang="0">
                  <a:pos x="T0" y="0"/>
                </a:cxn>
                <a:cxn ang="0">
                  <a:pos x="T1" y="0"/>
                </a:cxn>
                <a:cxn ang="0">
                  <a:pos x="T2" y="0"/>
                </a:cxn>
                <a:cxn ang="0">
                  <a:pos x="T3" y="0"/>
                </a:cxn>
                <a:cxn ang="0">
                  <a:pos x="T4" y="0"/>
                </a:cxn>
              </a:cxnLst>
              <a:rect l="0" t="0" r="r" b="b"/>
              <a:pathLst>
                <a:path w="2">
                  <a:moveTo>
                    <a:pt x="2" y="0"/>
                  </a:moveTo>
                  <a:cubicBezTo>
                    <a:pt x="2" y="0"/>
                    <a:pt x="2" y="0"/>
                    <a:pt x="2" y="0"/>
                  </a:cubicBezTo>
                  <a:cubicBezTo>
                    <a:pt x="2" y="0"/>
                    <a:pt x="1" y="0"/>
                    <a:pt x="0" y="0"/>
                  </a:cubicBezTo>
                  <a:cubicBezTo>
                    <a:pt x="0" y="0"/>
                    <a:pt x="0" y="0"/>
                    <a:pt x="1" y="0"/>
                  </a:cubicBezTo>
                  <a:cubicBezTo>
                    <a:pt x="1" y="0"/>
                    <a:pt x="2" y="0"/>
                    <a:pt x="2"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3" name="Freeform 2131"/>
            <p:cNvSpPr>
              <a:spLocks/>
            </p:cNvSpPr>
            <p:nvPr/>
          </p:nvSpPr>
          <p:spPr bwMode="auto">
            <a:xfrm>
              <a:off x="2464437" y="3793805"/>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4" name="Freeform 2132"/>
            <p:cNvSpPr>
              <a:spLocks/>
            </p:cNvSpPr>
            <p:nvPr/>
          </p:nvSpPr>
          <p:spPr bwMode="auto">
            <a:xfrm>
              <a:off x="2490455" y="3772223"/>
              <a:ext cx="16726" cy="5395"/>
            </a:xfrm>
            <a:custGeom>
              <a:avLst/>
              <a:gdLst>
                <a:gd name="T0" fmla="*/ 10 w 10"/>
                <a:gd name="T1" fmla="*/ 0 h 4"/>
                <a:gd name="T2" fmla="*/ 0 w 10"/>
                <a:gd name="T3" fmla="*/ 4 h 4"/>
                <a:gd name="T4" fmla="*/ 10 w 10"/>
                <a:gd name="T5" fmla="*/ 0 h 4"/>
              </a:gdLst>
              <a:ahLst/>
              <a:cxnLst>
                <a:cxn ang="0">
                  <a:pos x="T0" y="T1"/>
                </a:cxn>
                <a:cxn ang="0">
                  <a:pos x="T2" y="T3"/>
                </a:cxn>
                <a:cxn ang="0">
                  <a:pos x="T4" y="T5"/>
                </a:cxn>
              </a:cxnLst>
              <a:rect l="0" t="0" r="r" b="b"/>
              <a:pathLst>
                <a:path w="10" h="4">
                  <a:moveTo>
                    <a:pt x="10" y="0"/>
                  </a:moveTo>
                  <a:cubicBezTo>
                    <a:pt x="9" y="3"/>
                    <a:pt x="4" y="4"/>
                    <a:pt x="0" y="4"/>
                  </a:cubicBezTo>
                  <a:cubicBezTo>
                    <a:pt x="4" y="4"/>
                    <a:pt x="9" y="3"/>
                    <a:pt x="1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5" name="Freeform 2133"/>
            <p:cNvSpPr>
              <a:spLocks/>
            </p:cNvSpPr>
            <p:nvPr/>
          </p:nvSpPr>
          <p:spPr bwMode="auto">
            <a:xfrm>
              <a:off x="2470013" y="3786611"/>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1"/>
                    <a:pt x="0" y="0"/>
                  </a:cubicBezTo>
                  <a:cubicBezTo>
                    <a:pt x="0" y="1"/>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6" name="Freeform 2134"/>
            <p:cNvSpPr>
              <a:spLocks/>
            </p:cNvSpPr>
            <p:nvPr/>
          </p:nvSpPr>
          <p:spPr bwMode="auto">
            <a:xfrm>
              <a:off x="2477446" y="377941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7" name="Freeform 2135"/>
            <p:cNvSpPr>
              <a:spLocks/>
            </p:cNvSpPr>
            <p:nvPr/>
          </p:nvSpPr>
          <p:spPr bwMode="auto">
            <a:xfrm>
              <a:off x="2533198" y="3729060"/>
              <a:ext cx="14867" cy="44962"/>
            </a:xfrm>
            <a:custGeom>
              <a:avLst/>
              <a:gdLst>
                <a:gd name="T0" fmla="*/ 2 w 9"/>
                <a:gd name="T1" fmla="*/ 26 h 26"/>
                <a:gd name="T2" fmla="*/ 6 w 9"/>
                <a:gd name="T3" fmla="*/ 20 h 26"/>
                <a:gd name="T4" fmla="*/ 6 w 9"/>
                <a:gd name="T5" fmla="*/ 12 h 26"/>
                <a:gd name="T6" fmla="*/ 9 w 9"/>
                <a:gd name="T7" fmla="*/ 1 h 26"/>
                <a:gd name="T8" fmla="*/ 9 w 9"/>
                <a:gd name="T9" fmla="*/ 1 h 26"/>
                <a:gd name="T10" fmla="*/ 8 w 9"/>
                <a:gd name="T11" fmla="*/ 1 h 26"/>
                <a:gd name="T12" fmla="*/ 8 w 9"/>
                <a:gd name="T13" fmla="*/ 1 h 26"/>
                <a:gd name="T14" fmla="*/ 8 w 9"/>
                <a:gd name="T15" fmla="*/ 1 h 26"/>
                <a:gd name="T16" fmla="*/ 8 w 9"/>
                <a:gd name="T17" fmla="*/ 1 h 26"/>
                <a:gd name="T18" fmla="*/ 7 w 9"/>
                <a:gd name="T19" fmla="*/ 0 h 26"/>
                <a:gd name="T20" fmla="*/ 7 w 9"/>
                <a:gd name="T21" fmla="*/ 0 h 26"/>
                <a:gd name="T22" fmla="*/ 7 w 9"/>
                <a:gd name="T23" fmla="*/ 0 h 26"/>
                <a:gd name="T24" fmla="*/ 7 w 9"/>
                <a:gd name="T25" fmla="*/ 0 h 26"/>
                <a:gd name="T26" fmla="*/ 4 w 9"/>
                <a:gd name="T27" fmla="*/ 4 h 26"/>
                <a:gd name="T28" fmla="*/ 3 w 9"/>
                <a:gd name="T29" fmla="*/ 5 h 26"/>
                <a:gd name="T30" fmla="*/ 1 w 9"/>
                <a:gd name="T31" fmla="*/ 7 h 26"/>
                <a:gd name="T32" fmla="*/ 0 w 9"/>
                <a:gd name="T33" fmla="*/ 7 h 26"/>
                <a:gd name="T34" fmla="*/ 0 w 9"/>
                <a:gd name="T35" fmla="*/ 26 h 26"/>
                <a:gd name="T36" fmla="*/ 2 w 9"/>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26">
                  <a:moveTo>
                    <a:pt x="2" y="26"/>
                  </a:moveTo>
                  <a:cubicBezTo>
                    <a:pt x="3" y="24"/>
                    <a:pt x="4" y="22"/>
                    <a:pt x="6" y="20"/>
                  </a:cubicBezTo>
                  <a:cubicBezTo>
                    <a:pt x="7" y="19"/>
                    <a:pt x="7" y="15"/>
                    <a:pt x="6" y="12"/>
                  </a:cubicBezTo>
                  <a:cubicBezTo>
                    <a:pt x="6" y="8"/>
                    <a:pt x="5" y="3"/>
                    <a:pt x="9" y="1"/>
                  </a:cubicBezTo>
                  <a:cubicBezTo>
                    <a:pt x="9" y="1"/>
                    <a:pt x="9" y="1"/>
                    <a:pt x="9" y="1"/>
                  </a:cubicBezTo>
                  <a:cubicBezTo>
                    <a:pt x="9" y="1"/>
                    <a:pt x="8" y="1"/>
                    <a:pt x="8" y="1"/>
                  </a:cubicBezTo>
                  <a:cubicBezTo>
                    <a:pt x="8" y="1"/>
                    <a:pt x="8" y="1"/>
                    <a:pt x="8" y="1"/>
                  </a:cubicBezTo>
                  <a:cubicBezTo>
                    <a:pt x="8" y="1"/>
                    <a:pt x="8" y="1"/>
                    <a:pt x="8" y="1"/>
                  </a:cubicBezTo>
                  <a:cubicBezTo>
                    <a:pt x="8" y="1"/>
                    <a:pt x="8" y="1"/>
                    <a:pt x="8" y="1"/>
                  </a:cubicBezTo>
                  <a:cubicBezTo>
                    <a:pt x="8" y="1"/>
                    <a:pt x="7" y="0"/>
                    <a:pt x="7" y="0"/>
                  </a:cubicBezTo>
                  <a:cubicBezTo>
                    <a:pt x="7" y="0"/>
                    <a:pt x="7" y="0"/>
                    <a:pt x="7" y="0"/>
                  </a:cubicBezTo>
                  <a:cubicBezTo>
                    <a:pt x="7" y="0"/>
                    <a:pt x="7" y="0"/>
                    <a:pt x="7" y="0"/>
                  </a:cubicBezTo>
                  <a:cubicBezTo>
                    <a:pt x="7" y="0"/>
                    <a:pt x="7" y="0"/>
                    <a:pt x="7" y="0"/>
                  </a:cubicBezTo>
                  <a:cubicBezTo>
                    <a:pt x="6" y="1"/>
                    <a:pt x="5" y="2"/>
                    <a:pt x="4" y="4"/>
                  </a:cubicBezTo>
                  <a:cubicBezTo>
                    <a:pt x="4" y="4"/>
                    <a:pt x="3" y="4"/>
                    <a:pt x="3" y="5"/>
                  </a:cubicBezTo>
                  <a:cubicBezTo>
                    <a:pt x="2" y="6"/>
                    <a:pt x="2" y="7"/>
                    <a:pt x="1" y="7"/>
                  </a:cubicBezTo>
                  <a:cubicBezTo>
                    <a:pt x="1" y="7"/>
                    <a:pt x="1" y="7"/>
                    <a:pt x="0" y="7"/>
                  </a:cubicBezTo>
                  <a:cubicBezTo>
                    <a:pt x="0" y="26"/>
                    <a:pt x="0" y="26"/>
                    <a:pt x="0" y="26"/>
                  </a:cubicBezTo>
                  <a:lnTo>
                    <a:pt x="2" y="26"/>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8" name="Freeform 2136"/>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89" name="Freeform 2137"/>
            <p:cNvSpPr>
              <a:spLocks/>
            </p:cNvSpPr>
            <p:nvPr/>
          </p:nvSpPr>
          <p:spPr bwMode="auto">
            <a:xfrm>
              <a:off x="2544348" y="3729060"/>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0" name="Freeform 2138"/>
            <p:cNvSpPr>
              <a:spLocks/>
            </p:cNvSpPr>
            <p:nvPr/>
          </p:nvSpPr>
          <p:spPr bwMode="auto">
            <a:xfrm>
              <a:off x="2546207" y="373085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1" name="Freeform 2139"/>
            <p:cNvSpPr>
              <a:spLocks/>
            </p:cNvSpPr>
            <p:nvPr/>
          </p:nvSpPr>
          <p:spPr bwMode="auto">
            <a:xfrm>
              <a:off x="2533198" y="3739851"/>
              <a:ext cx="185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1"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2" name="Freeform 2140"/>
            <p:cNvSpPr>
              <a:spLocks/>
            </p:cNvSpPr>
            <p:nvPr/>
          </p:nvSpPr>
          <p:spPr bwMode="auto">
            <a:xfrm>
              <a:off x="2548065" y="37308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3" name="Rectangle 2141"/>
            <p:cNvSpPr>
              <a:spLocks noChangeArrowheads="1"/>
            </p:cNvSpPr>
            <p:nvPr/>
          </p:nvSpPr>
          <p:spPr bwMode="auto">
            <a:xfrm>
              <a:off x="2544348" y="3729060"/>
              <a:ext cx="1858" cy="1798"/>
            </a:xfrm>
            <a:prstGeom prst="rect">
              <a:avLst/>
            </a:prstGeom>
            <a:grpFill/>
            <a:ln w="12700" cmpd="sng">
              <a:solidFill>
                <a:schemeClr val="bg2"/>
              </a:solidFill>
              <a:miter lim="800000"/>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4" name="Freeform 2142"/>
            <p:cNvSpPr>
              <a:spLocks/>
            </p:cNvSpPr>
            <p:nvPr/>
          </p:nvSpPr>
          <p:spPr bwMode="auto">
            <a:xfrm>
              <a:off x="2533198" y="3774022"/>
              <a:ext cx="3717"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5" name="Freeform 2143"/>
            <p:cNvSpPr>
              <a:spLocks/>
            </p:cNvSpPr>
            <p:nvPr/>
          </p:nvSpPr>
          <p:spPr bwMode="auto">
            <a:xfrm>
              <a:off x="2828683" y="3694888"/>
              <a:ext cx="50177" cy="35970"/>
            </a:xfrm>
            <a:custGeom>
              <a:avLst/>
              <a:gdLst>
                <a:gd name="T0" fmla="*/ 24 w 28"/>
                <a:gd name="T1" fmla="*/ 3 h 21"/>
                <a:gd name="T2" fmla="*/ 13 w 28"/>
                <a:gd name="T3" fmla="*/ 1 h 21"/>
                <a:gd name="T4" fmla="*/ 13 w 28"/>
                <a:gd name="T5" fmla="*/ 1 h 21"/>
                <a:gd name="T6" fmla="*/ 17 w 28"/>
                <a:gd name="T7" fmla="*/ 7 h 21"/>
                <a:gd name="T8" fmla="*/ 21 w 28"/>
                <a:gd name="T9" fmla="*/ 15 h 21"/>
                <a:gd name="T10" fmla="*/ 13 w 28"/>
                <a:gd name="T11" fmla="*/ 19 h 21"/>
                <a:gd name="T12" fmla="*/ 9 w 28"/>
                <a:gd name="T13" fmla="*/ 19 h 21"/>
                <a:gd name="T14" fmla="*/ 5 w 28"/>
                <a:gd name="T15" fmla="*/ 19 h 21"/>
                <a:gd name="T16" fmla="*/ 0 w 28"/>
                <a:gd name="T17" fmla="*/ 19 h 21"/>
                <a:gd name="T18" fmla="*/ 6 w 28"/>
                <a:gd name="T19" fmla="*/ 21 h 21"/>
                <a:gd name="T20" fmla="*/ 11 w 28"/>
                <a:gd name="T21" fmla="*/ 21 h 21"/>
                <a:gd name="T22" fmla="*/ 17 w 28"/>
                <a:gd name="T23" fmla="*/ 19 h 21"/>
                <a:gd name="T24" fmla="*/ 26 w 28"/>
                <a:gd name="T25" fmla="*/ 21 h 21"/>
                <a:gd name="T26" fmla="*/ 26 w 28"/>
                <a:gd name="T27" fmla="*/ 21 h 21"/>
                <a:gd name="T28" fmla="*/ 26 w 28"/>
                <a:gd name="T29" fmla="*/ 18 h 21"/>
                <a:gd name="T30" fmla="*/ 26 w 28"/>
                <a:gd name="T31" fmla="*/ 16 h 21"/>
                <a:gd name="T32" fmla="*/ 27 w 28"/>
                <a:gd name="T33" fmla="*/ 13 h 21"/>
                <a:gd name="T34" fmla="*/ 27 w 28"/>
                <a:gd name="T35" fmla="*/ 12 h 21"/>
                <a:gd name="T36" fmla="*/ 27 w 28"/>
                <a:gd name="T37" fmla="*/ 8 h 21"/>
                <a:gd name="T38" fmla="*/ 27 w 28"/>
                <a:gd name="T39" fmla="*/ 8 h 21"/>
                <a:gd name="T40" fmla="*/ 28 w 28"/>
                <a:gd name="T41" fmla="*/ 4 h 21"/>
                <a:gd name="T42" fmla="*/ 28 w 28"/>
                <a:gd name="T43" fmla="*/ 4 h 21"/>
                <a:gd name="T44" fmla="*/ 24 w 28"/>
                <a:gd name="T4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21">
                  <a:moveTo>
                    <a:pt x="24" y="3"/>
                  </a:moveTo>
                  <a:cubicBezTo>
                    <a:pt x="19" y="1"/>
                    <a:pt x="15" y="0"/>
                    <a:pt x="13" y="1"/>
                  </a:cubicBezTo>
                  <a:cubicBezTo>
                    <a:pt x="13" y="1"/>
                    <a:pt x="13" y="1"/>
                    <a:pt x="13" y="1"/>
                  </a:cubicBezTo>
                  <a:cubicBezTo>
                    <a:pt x="13" y="3"/>
                    <a:pt x="15" y="5"/>
                    <a:pt x="17" y="7"/>
                  </a:cubicBezTo>
                  <a:cubicBezTo>
                    <a:pt x="19" y="10"/>
                    <a:pt x="21" y="12"/>
                    <a:pt x="21" y="15"/>
                  </a:cubicBezTo>
                  <a:cubicBezTo>
                    <a:pt x="21" y="19"/>
                    <a:pt x="16" y="19"/>
                    <a:pt x="13" y="19"/>
                  </a:cubicBezTo>
                  <a:cubicBezTo>
                    <a:pt x="12" y="19"/>
                    <a:pt x="11" y="19"/>
                    <a:pt x="9" y="19"/>
                  </a:cubicBezTo>
                  <a:cubicBezTo>
                    <a:pt x="8" y="19"/>
                    <a:pt x="7" y="19"/>
                    <a:pt x="5" y="19"/>
                  </a:cubicBezTo>
                  <a:cubicBezTo>
                    <a:pt x="2" y="19"/>
                    <a:pt x="0" y="19"/>
                    <a:pt x="0" y="19"/>
                  </a:cubicBezTo>
                  <a:cubicBezTo>
                    <a:pt x="0" y="20"/>
                    <a:pt x="3" y="21"/>
                    <a:pt x="6" y="21"/>
                  </a:cubicBezTo>
                  <a:cubicBezTo>
                    <a:pt x="8" y="21"/>
                    <a:pt x="10" y="21"/>
                    <a:pt x="11" y="21"/>
                  </a:cubicBezTo>
                  <a:cubicBezTo>
                    <a:pt x="13" y="20"/>
                    <a:pt x="15" y="19"/>
                    <a:pt x="17" y="19"/>
                  </a:cubicBezTo>
                  <a:cubicBezTo>
                    <a:pt x="21" y="19"/>
                    <a:pt x="23" y="20"/>
                    <a:pt x="26" y="21"/>
                  </a:cubicBezTo>
                  <a:cubicBezTo>
                    <a:pt x="26" y="21"/>
                    <a:pt x="26" y="21"/>
                    <a:pt x="26" y="21"/>
                  </a:cubicBezTo>
                  <a:cubicBezTo>
                    <a:pt x="26" y="20"/>
                    <a:pt x="26" y="19"/>
                    <a:pt x="26" y="18"/>
                  </a:cubicBezTo>
                  <a:cubicBezTo>
                    <a:pt x="26" y="17"/>
                    <a:pt x="26" y="17"/>
                    <a:pt x="26" y="16"/>
                  </a:cubicBezTo>
                  <a:cubicBezTo>
                    <a:pt x="26" y="15"/>
                    <a:pt x="26" y="14"/>
                    <a:pt x="27" y="13"/>
                  </a:cubicBezTo>
                  <a:cubicBezTo>
                    <a:pt x="27" y="12"/>
                    <a:pt x="27" y="12"/>
                    <a:pt x="27" y="12"/>
                  </a:cubicBezTo>
                  <a:cubicBezTo>
                    <a:pt x="27" y="11"/>
                    <a:pt x="27" y="10"/>
                    <a:pt x="27" y="8"/>
                  </a:cubicBezTo>
                  <a:cubicBezTo>
                    <a:pt x="27" y="8"/>
                    <a:pt x="27" y="8"/>
                    <a:pt x="27" y="8"/>
                  </a:cubicBezTo>
                  <a:cubicBezTo>
                    <a:pt x="27" y="6"/>
                    <a:pt x="27" y="5"/>
                    <a:pt x="28" y="4"/>
                  </a:cubicBezTo>
                  <a:cubicBezTo>
                    <a:pt x="28" y="4"/>
                    <a:pt x="28" y="4"/>
                    <a:pt x="28" y="4"/>
                  </a:cubicBezTo>
                  <a:cubicBezTo>
                    <a:pt x="26" y="4"/>
                    <a:pt x="25" y="3"/>
                    <a:pt x="24" y="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6" name="Freeform 2144"/>
            <p:cNvSpPr>
              <a:spLocks/>
            </p:cNvSpPr>
            <p:nvPr/>
          </p:nvSpPr>
          <p:spPr bwMode="auto">
            <a:xfrm>
              <a:off x="2882576" y="3702082"/>
              <a:ext cx="59469" cy="34171"/>
            </a:xfrm>
            <a:custGeom>
              <a:avLst/>
              <a:gdLst>
                <a:gd name="T0" fmla="*/ 3 w 34"/>
                <a:gd name="T1" fmla="*/ 17 h 19"/>
                <a:gd name="T2" fmla="*/ 12 w 34"/>
                <a:gd name="T3" fmla="*/ 13 h 19"/>
                <a:gd name="T4" fmla="*/ 20 w 34"/>
                <a:gd name="T5" fmla="*/ 12 h 19"/>
                <a:gd name="T6" fmla="*/ 25 w 34"/>
                <a:gd name="T7" fmla="*/ 12 h 19"/>
                <a:gd name="T8" fmla="*/ 29 w 34"/>
                <a:gd name="T9" fmla="*/ 12 h 19"/>
                <a:gd name="T10" fmla="*/ 34 w 34"/>
                <a:gd name="T11" fmla="*/ 10 h 19"/>
                <a:gd name="T12" fmla="*/ 9 w 34"/>
                <a:gd name="T13" fmla="*/ 0 h 19"/>
                <a:gd name="T14" fmla="*/ 7 w 34"/>
                <a:gd name="T15" fmla="*/ 0 h 19"/>
                <a:gd name="T16" fmla="*/ 1 w 34"/>
                <a:gd name="T17" fmla="*/ 0 h 19"/>
                <a:gd name="T18" fmla="*/ 1 w 34"/>
                <a:gd name="T19" fmla="*/ 0 h 19"/>
                <a:gd name="T20" fmla="*/ 1 w 34"/>
                <a:gd name="T21" fmla="*/ 4 h 19"/>
                <a:gd name="T22" fmla="*/ 1 w 34"/>
                <a:gd name="T23" fmla="*/ 5 h 19"/>
                <a:gd name="T24" fmla="*/ 1 w 34"/>
                <a:gd name="T25" fmla="*/ 9 h 19"/>
                <a:gd name="T26" fmla="*/ 0 w 34"/>
                <a:gd name="T27" fmla="*/ 9 h 19"/>
                <a:gd name="T28" fmla="*/ 0 w 34"/>
                <a:gd name="T29" fmla="*/ 13 h 19"/>
                <a:gd name="T30" fmla="*/ 0 w 34"/>
                <a:gd name="T31" fmla="*/ 14 h 19"/>
                <a:gd name="T32" fmla="*/ 0 w 34"/>
                <a:gd name="T33" fmla="*/ 18 h 19"/>
                <a:gd name="T34" fmla="*/ 0 w 34"/>
                <a:gd name="T35" fmla="*/ 18 h 19"/>
                <a:gd name="T36" fmla="*/ 3 w 34"/>
                <a:gd name="T3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19">
                  <a:moveTo>
                    <a:pt x="3" y="17"/>
                  </a:moveTo>
                  <a:cubicBezTo>
                    <a:pt x="5" y="16"/>
                    <a:pt x="8" y="14"/>
                    <a:pt x="12" y="13"/>
                  </a:cubicBezTo>
                  <a:cubicBezTo>
                    <a:pt x="14" y="12"/>
                    <a:pt x="17" y="12"/>
                    <a:pt x="20" y="12"/>
                  </a:cubicBezTo>
                  <a:cubicBezTo>
                    <a:pt x="22" y="12"/>
                    <a:pt x="23" y="12"/>
                    <a:pt x="25" y="12"/>
                  </a:cubicBezTo>
                  <a:cubicBezTo>
                    <a:pt x="26" y="12"/>
                    <a:pt x="28" y="12"/>
                    <a:pt x="29" y="12"/>
                  </a:cubicBezTo>
                  <a:cubicBezTo>
                    <a:pt x="34" y="12"/>
                    <a:pt x="34" y="11"/>
                    <a:pt x="34" y="10"/>
                  </a:cubicBezTo>
                  <a:cubicBezTo>
                    <a:pt x="34" y="6"/>
                    <a:pt x="18" y="0"/>
                    <a:pt x="9" y="0"/>
                  </a:cubicBezTo>
                  <a:cubicBezTo>
                    <a:pt x="7" y="0"/>
                    <a:pt x="7" y="0"/>
                    <a:pt x="7" y="0"/>
                  </a:cubicBezTo>
                  <a:cubicBezTo>
                    <a:pt x="5" y="0"/>
                    <a:pt x="4" y="0"/>
                    <a:pt x="1" y="0"/>
                  </a:cubicBezTo>
                  <a:cubicBezTo>
                    <a:pt x="1" y="0"/>
                    <a:pt x="1" y="0"/>
                    <a:pt x="1" y="0"/>
                  </a:cubicBezTo>
                  <a:cubicBezTo>
                    <a:pt x="1" y="1"/>
                    <a:pt x="1" y="2"/>
                    <a:pt x="1" y="4"/>
                  </a:cubicBezTo>
                  <a:cubicBezTo>
                    <a:pt x="1" y="4"/>
                    <a:pt x="1" y="4"/>
                    <a:pt x="1" y="5"/>
                  </a:cubicBezTo>
                  <a:cubicBezTo>
                    <a:pt x="1" y="6"/>
                    <a:pt x="1" y="7"/>
                    <a:pt x="1" y="9"/>
                  </a:cubicBezTo>
                  <a:cubicBezTo>
                    <a:pt x="0" y="9"/>
                    <a:pt x="0" y="9"/>
                    <a:pt x="0" y="9"/>
                  </a:cubicBezTo>
                  <a:cubicBezTo>
                    <a:pt x="0" y="11"/>
                    <a:pt x="0" y="12"/>
                    <a:pt x="0" y="13"/>
                  </a:cubicBezTo>
                  <a:cubicBezTo>
                    <a:pt x="0" y="13"/>
                    <a:pt x="0" y="13"/>
                    <a:pt x="0" y="14"/>
                  </a:cubicBezTo>
                  <a:cubicBezTo>
                    <a:pt x="0" y="15"/>
                    <a:pt x="0" y="16"/>
                    <a:pt x="0" y="18"/>
                  </a:cubicBezTo>
                  <a:cubicBezTo>
                    <a:pt x="0" y="18"/>
                    <a:pt x="0" y="18"/>
                    <a:pt x="0" y="18"/>
                  </a:cubicBezTo>
                  <a:cubicBezTo>
                    <a:pt x="1" y="19"/>
                    <a:pt x="2" y="18"/>
                    <a:pt x="3" y="17"/>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7" name="Freeform 2145"/>
            <p:cNvSpPr>
              <a:spLocks/>
            </p:cNvSpPr>
            <p:nvPr/>
          </p:nvSpPr>
          <p:spPr bwMode="auto">
            <a:xfrm>
              <a:off x="2884435" y="3709276"/>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8" name="Freeform 2146"/>
            <p:cNvSpPr>
              <a:spLocks/>
            </p:cNvSpPr>
            <p:nvPr/>
          </p:nvSpPr>
          <p:spPr bwMode="auto">
            <a:xfrm>
              <a:off x="2882576" y="371826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99" name="Freeform 2147"/>
            <p:cNvSpPr>
              <a:spLocks/>
            </p:cNvSpPr>
            <p:nvPr/>
          </p:nvSpPr>
          <p:spPr bwMode="auto">
            <a:xfrm>
              <a:off x="2884435" y="37020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0" name="Freeform 2148"/>
            <p:cNvSpPr>
              <a:spLocks/>
            </p:cNvSpPr>
            <p:nvPr/>
          </p:nvSpPr>
          <p:spPr bwMode="auto">
            <a:xfrm>
              <a:off x="2882576" y="373445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1" name="Freeform 2149"/>
            <p:cNvSpPr>
              <a:spLocks/>
            </p:cNvSpPr>
            <p:nvPr/>
          </p:nvSpPr>
          <p:spPr bwMode="auto">
            <a:xfrm>
              <a:off x="2882576" y="3725463"/>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2" name="Freeform 2150"/>
            <p:cNvSpPr>
              <a:spLocks/>
            </p:cNvSpPr>
            <p:nvPr/>
          </p:nvSpPr>
          <p:spPr bwMode="auto">
            <a:xfrm>
              <a:off x="2568508" y="3799201"/>
              <a:ext cx="76194" cy="75536"/>
            </a:xfrm>
            <a:custGeom>
              <a:avLst/>
              <a:gdLst>
                <a:gd name="T0" fmla="*/ 39 w 43"/>
                <a:gd name="T1" fmla="*/ 32 h 44"/>
                <a:gd name="T2" fmla="*/ 40 w 43"/>
                <a:gd name="T3" fmla="*/ 29 h 44"/>
                <a:gd name="T4" fmla="*/ 40 w 43"/>
                <a:gd name="T5" fmla="*/ 21 h 44"/>
                <a:gd name="T6" fmla="*/ 42 w 43"/>
                <a:gd name="T7" fmla="*/ 9 h 44"/>
                <a:gd name="T8" fmla="*/ 43 w 43"/>
                <a:gd name="T9" fmla="*/ 4 h 44"/>
                <a:gd name="T10" fmla="*/ 43 w 43"/>
                <a:gd name="T11" fmla="*/ 0 h 44"/>
                <a:gd name="T12" fmla="*/ 43 w 43"/>
                <a:gd name="T13" fmla="*/ 0 h 44"/>
                <a:gd name="T14" fmla="*/ 43 w 43"/>
                <a:gd name="T15" fmla="*/ 0 h 44"/>
                <a:gd name="T16" fmla="*/ 41 w 43"/>
                <a:gd name="T17" fmla="*/ 0 h 44"/>
                <a:gd name="T18" fmla="*/ 40 w 43"/>
                <a:gd name="T19" fmla="*/ 1 h 44"/>
                <a:gd name="T20" fmla="*/ 39 w 43"/>
                <a:gd name="T21" fmla="*/ 1 h 44"/>
                <a:gd name="T22" fmla="*/ 38 w 43"/>
                <a:gd name="T23" fmla="*/ 2 h 44"/>
                <a:gd name="T24" fmla="*/ 36 w 43"/>
                <a:gd name="T25" fmla="*/ 3 h 44"/>
                <a:gd name="T26" fmla="*/ 33 w 43"/>
                <a:gd name="T27" fmla="*/ 5 h 44"/>
                <a:gd name="T28" fmla="*/ 30 w 43"/>
                <a:gd name="T29" fmla="*/ 4 h 44"/>
                <a:gd name="T30" fmla="*/ 27 w 43"/>
                <a:gd name="T31" fmla="*/ 4 h 44"/>
                <a:gd name="T32" fmla="*/ 24 w 43"/>
                <a:gd name="T33" fmla="*/ 5 h 44"/>
                <a:gd name="T34" fmla="*/ 9 w 43"/>
                <a:gd name="T35" fmla="*/ 12 h 44"/>
                <a:gd name="T36" fmla="*/ 7 w 43"/>
                <a:gd name="T37" fmla="*/ 13 h 44"/>
                <a:gd name="T38" fmla="*/ 8 w 43"/>
                <a:gd name="T39" fmla="*/ 15 h 44"/>
                <a:gd name="T40" fmla="*/ 8 w 43"/>
                <a:gd name="T41" fmla="*/ 18 h 44"/>
                <a:gd name="T42" fmla="*/ 4 w 43"/>
                <a:gd name="T43" fmla="*/ 22 h 44"/>
                <a:gd name="T44" fmla="*/ 3 w 43"/>
                <a:gd name="T45" fmla="*/ 22 h 44"/>
                <a:gd name="T46" fmla="*/ 0 w 43"/>
                <a:gd name="T47" fmla="*/ 23 h 44"/>
                <a:gd name="T48" fmla="*/ 1 w 43"/>
                <a:gd name="T49" fmla="*/ 24 h 44"/>
                <a:gd name="T50" fmla="*/ 8 w 43"/>
                <a:gd name="T51" fmla="*/ 31 h 44"/>
                <a:gd name="T52" fmla="*/ 15 w 43"/>
                <a:gd name="T53" fmla="*/ 37 h 44"/>
                <a:gd name="T54" fmla="*/ 19 w 43"/>
                <a:gd name="T55" fmla="*/ 41 h 44"/>
                <a:gd name="T56" fmla="*/ 20 w 43"/>
                <a:gd name="T57" fmla="*/ 41 h 44"/>
                <a:gd name="T58" fmla="*/ 21 w 43"/>
                <a:gd name="T59" fmla="*/ 41 h 44"/>
                <a:gd name="T60" fmla="*/ 22 w 43"/>
                <a:gd name="T61" fmla="*/ 41 h 44"/>
                <a:gd name="T62" fmla="*/ 23 w 43"/>
                <a:gd name="T63" fmla="*/ 42 h 44"/>
                <a:gd name="T64" fmla="*/ 25 w 43"/>
                <a:gd name="T65" fmla="*/ 42 h 44"/>
                <a:gd name="T66" fmla="*/ 29 w 43"/>
                <a:gd name="T67" fmla="*/ 43 h 44"/>
                <a:gd name="T68" fmla="*/ 36 w 43"/>
                <a:gd name="T69" fmla="*/ 44 h 44"/>
                <a:gd name="T70" fmla="*/ 36 w 43"/>
                <a:gd name="T71" fmla="*/ 44 h 44"/>
                <a:gd name="T72" fmla="*/ 36 w 43"/>
                <a:gd name="T73" fmla="*/ 44 h 44"/>
                <a:gd name="T74" fmla="*/ 37 w 43"/>
                <a:gd name="T75" fmla="*/ 44 h 44"/>
                <a:gd name="T76" fmla="*/ 37 w 43"/>
                <a:gd name="T77" fmla="*/ 44 h 44"/>
                <a:gd name="T78" fmla="*/ 39 w 43"/>
                <a:gd name="T7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 h="44">
                  <a:moveTo>
                    <a:pt x="39" y="32"/>
                  </a:moveTo>
                  <a:cubicBezTo>
                    <a:pt x="39" y="31"/>
                    <a:pt x="39" y="30"/>
                    <a:pt x="40" y="29"/>
                  </a:cubicBezTo>
                  <a:cubicBezTo>
                    <a:pt x="40" y="27"/>
                    <a:pt x="40" y="24"/>
                    <a:pt x="40" y="21"/>
                  </a:cubicBezTo>
                  <a:cubicBezTo>
                    <a:pt x="40" y="16"/>
                    <a:pt x="40" y="11"/>
                    <a:pt x="42" y="9"/>
                  </a:cubicBezTo>
                  <a:cubicBezTo>
                    <a:pt x="43" y="7"/>
                    <a:pt x="43" y="7"/>
                    <a:pt x="43" y="4"/>
                  </a:cubicBezTo>
                  <a:cubicBezTo>
                    <a:pt x="43" y="3"/>
                    <a:pt x="43" y="2"/>
                    <a:pt x="43" y="0"/>
                  </a:cubicBezTo>
                  <a:cubicBezTo>
                    <a:pt x="43" y="0"/>
                    <a:pt x="43" y="0"/>
                    <a:pt x="43" y="0"/>
                  </a:cubicBezTo>
                  <a:cubicBezTo>
                    <a:pt x="43" y="0"/>
                    <a:pt x="43" y="0"/>
                    <a:pt x="43" y="0"/>
                  </a:cubicBezTo>
                  <a:cubicBezTo>
                    <a:pt x="42" y="0"/>
                    <a:pt x="42" y="0"/>
                    <a:pt x="41" y="0"/>
                  </a:cubicBezTo>
                  <a:cubicBezTo>
                    <a:pt x="41" y="0"/>
                    <a:pt x="41" y="1"/>
                    <a:pt x="40" y="1"/>
                  </a:cubicBezTo>
                  <a:cubicBezTo>
                    <a:pt x="40" y="1"/>
                    <a:pt x="39" y="1"/>
                    <a:pt x="39" y="1"/>
                  </a:cubicBezTo>
                  <a:cubicBezTo>
                    <a:pt x="39" y="2"/>
                    <a:pt x="38" y="2"/>
                    <a:pt x="38" y="2"/>
                  </a:cubicBezTo>
                  <a:cubicBezTo>
                    <a:pt x="38" y="2"/>
                    <a:pt x="37" y="2"/>
                    <a:pt x="36" y="3"/>
                  </a:cubicBezTo>
                  <a:cubicBezTo>
                    <a:pt x="35" y="4"/>
                    <a:pt x="34" y="4"/>
                    <a:pt x="33" y="5"/>
                  </a:cubicBezTo>
                  <a:cubicBezTo>
                    <a:pt x="32" y="5"/>
                    <a:pt x="31" y="5"/>
                    <a:pt x="30" y="4"/>
                  </a:cubicBezTo>
                  <a:cubicBezTo>
                    <a:pt x="29" y="4"/>
                    <a:pt x="28" y="4"/>
                    <a:pt x="27" y="4"/>
                  </a:cubicBezTo>
                  <a:cubicBezTo>
                    <a:pt x="26" y="4"/>
                    <a:pt x="24" y="5"/>
                    <a:pt x="24" y="5"/>
                  </a:cubicBezTo>
                  <a:cubicBezTo>
                    <a:pt x="22" y="11"/>
                    <a:pt x="15" y="12"/>
                    <a:pt x="9" y="12"/>
                  </a:cubicBezTo>
                  <a:cubicBezTo>
                    <a:pt x="8" y="12"/>
                    <a:pt x="8" y="13"/>
                    <a:pt x="7" y="13"/>
                  </a:cubicBezTo>
                  <a:cubicBezTo>
                    <a:pt x="7" y="13"/>
                    <a:pt x="7" y="15"/>
                    <a:pt x="8" y="15"/>
                  </a:cubicBezTo>
                  <a:cubicBezTo>
                    <a:pt x="8" y="16"/>
                    <a:pt x="8" y="17"/>
                    <a:pt x="8" y="18"/>
                  </a:cubicBezTo>
                  <a:cubicBezTo>
                    <a:pt x="7" y="19"/>
                    <a:pt x="5" y="21"/>
                    <a:pt x="4" y="22"/>
                  </a:cubicBezTo>
                  <a:cubicBezTo>
                    <a:pt x="3" y="22"/>
                    <a:pt x="3" y="22"/>
                    <a:pt x="3" y="22"/>
                  </a:cubicBezTo>
                  <a:cubicBezTo>
                    <a:pt x="0" y="23"/>
                    <a:pt x="0" y="23"/>
                    <a:pt x="0" y="23"/>
                  </a:cubicBezTo>
                  <a:cubicBezTo>
                    <a:pt x="0" y="23"/>
                    <a:pt x="0" y="24"/>
                    <a:pt x="1" y="24"/>
                  </a:cubicBezTo>
                  <a:cubicBezTo>
                    <a:pt x="3" y="25"/>
                    <a:pt x="5" y="28"/>
                    <a:pt x="8" y="31"/>
                  </a:cubicBezTo>
                  <a:cubicBezTo>
                    <a:pt x="10" y="33"/>
                    <a:pt x="13" y="36"/>
                    <a:pt x="15" y="37"/>
                  </a:cubicBezTo>
                  <a:cubicBezTo>
                    <a:pt x="16" y="38"/>
                    <a:pt x="18" y="40"/>
                    <a:pt x="19" y="41"/>
                  </a:cubicBezTo>
                  <a:cubicBezTo>
                    <a:pt x="19" y="41"/>
                    <a:pt x="20" y="41"/>
                    <a:pt x="20" y="41"/>
                  </a:cubicBezTo>
                  <a:cubicBezTo>
                    <a:pt x="21" y="41"/>
                    <a:pt x="21" y="41"/>
                    <a:pt x="21" y="41"/>
                  </a:cubicBezTo>
                  <a:cubicBezTo>
                    <a:pt x="21" y="41"/>
                    <a:pt x="22" y="41"/>
                    <a:pt x="22" y="41"/>
                  </a:cubicBezTo>
                  <a:cubicBezTo>
                    <a:pt x="22" y="41"/>
                    <a:pt x="23" y="42"/>
                    <a:pt x="23" y="42"/>
                  </a:cubicBezTo>
                  <a:cubicBezTo>
                    <a:pt x="24" y="42"/>
                    <a:pt x="24" y="42"/>
                    <a:pt x="25" y="42"/>
                  </a:cubicBezTo>
                  <a:cubicBezTo>
                    <a:pt x="25" y="42"/>
                    <a:pt x="27" y="42"/>
                    <a:pt x="29" y="43"/>
                  </a:cubicBezTo>
                  <a:cubicBezTo>
                    <a:pt x="31" y="43"/>
                    <a:pt x="34" y="43"/>
                    <a:pt x="36" y="44"/>
                  </a:cubicBezTo>
                  <a:cubicBezTo>
                    <a:pt x="36" y="44"/>
                    <a:pt x="36" y="44"/>
                    <a:pt x="36" y="44"/>
                  </a:cubicBezTo>
                  <a:cubicBezTo>
                    <a:pt x="36" y="44"/>
                    <a:pt x="36" y="44"/>
                    <a:pt x="36" y="44"/>
                  </a:cubicBezTo>
                  <a:cubicBezTo>
                    <a:pt x="37" y="44"/>
                    <a:pt x="37" y="44"/>
                    <a:pt x="37" y="44"/>
                  </a:cubicBezTo>
                  <a:cubicBezTo>
                    <a:pt x="37" y="44"/>
                    <a:pt x="37" y="44"/>
                    <a:pt x="37" y="44"/>
                  </a:cubicBezTo>
                  <a:cubicBezTo>
                    <a:pt x="35" y="41"/>
                    <a:pt x="37" y="36"/>
                    <a:pt x="39" y="32"/>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3" name="Freeform 2151"/>
            <p:cNvSpPr>
              <a:spLocks/>
            </p:cNvSpPr>
            <p:nvPr/>
          </p:nvSpPr>
          <p:spPr bwMode="auto">
            <a:xfrm>
              <a:off x="2637268" y="3800999"/>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4" name="Freeform 2152"/>
            <p:cNvSpPr>
              <a:spLocks/>
            </p:cNvSpPr>
            <p:nvPr/>
          </p:nvSpPr>
          <p:spPr bwMode="auto">
            <a:xfrm>
              <a:off x="2631693" y="3802798"/>
              <a:ext cx="3717" cy="1798"/>
            </a:xfrm>
            <a:custGeom>
              <a:avLst/>
              <a:gdLst>
                <a:gd name="T0" fmla="*/ 0 w 2"/>
                <a:gd name="T1" fmla="*/ 1 h 1"/>
                <a:gd name="T2" fmla="*/ 2 w 2"/>
                <a:gd name="T3" fmla="*/ 0 h 1"/>
                <a:gd name="T4" fmla="*/ 0 w 2"/>
                <a:gd name="T5" fmla="*/ 1 h 1"/>
              </a:gdLst>
              <a:ahLst/>
              <a:cxnLst>
                <a:cxn ang="0">
                  <a:pos x="T0" y="T1"/>
                </a:cxn>
                <a:cxn ang="0">
                  <a:pos x="T2" y="T3"/>
                </a:cxn>
                <a:cxn ang="0">
                  <a:pos x="T4" y="T5"/>
                </a:cxn>
              </a:cxnLst>
              <a:rect l="0" t="0" r="r" b="b"/>
              <a:pathLst>
                <a:path w="2" h="1">
                  <a:moveTo>
                    <a:pt x="0" y="1"/>
                  </a:moveTo>
                  <a:cubicBezTo>
                    <a:pt x="1" y="0"/>
                    <a:pt x="2" y="0"/>
                    <a:pt x="2" y="0"/>
                  </a:cubicBezTo>
                  <a:cubicBezTo>
                    <a:pt x="2" y="0"/>
                    <a:pt x="1" y="0"/>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5" name="Freeform 2153"/>
            <p:cNvSpPr>
              <a:spLocks/>
            </p:cNvSpPr>
            <p:nvPr/>
          </p:nvSpPr>
          <p:spPr bwMode="auto">
            <a:xfrm>
              <a:off x="2568508" y="3836969"/>
              <a:ext cx="5575" cy="1798"/>
            </a:xfrm>
            <a:custGeom>
              <a:avLst/>
              <a:gdLst>
                <a:gd name="T0" fmla="*/ 0 w 3"/>
                <a:gd name="T1" fmla="*/ 1 h 1"/>
                <a:gd name="T2" fmla="*/ 0 w 3"/>
                <a:gd name="T3" fmla="*/ 1 h 1"/>
                <a:gd name="T4" fmla="*/ 3 w 3"/>
                <a:gd name="T5" fmla="*/ 0 h 1"/>
                <a:gd name="T6" fmla="*/ 0 w 3"/>
                <a:gd name="T7" fmla="*/ 1 h 1"/>
              </a:gdLst>
              <a:ahLst/>
              <a:cxnLst>
                <a:cxn ang="0">
                  <a:pos x="T0" y="T1"/>
                </a:cxn>
                <a:cxn ang="0">
                  <a:pos x="T2" y="T3"/>
                </a:cxn>
                <a:cxn ang="0">
                  <a:pos x="T4" y="T5"/>
                </a:cxn>
                <a:cxn ang="0">
                  <a:pos x="T6" y="T7"/>
                </a:cxn>
              </a:cxnLst>
              <a:rect l="0" t="0" r="r" b="b"/>
              <a:pathLst>
                <a:path w="3" h="1">
                  <a:moveTo>
                    <a:pt x="0" y="1"/>
                  </a:moveTo>
                  <a:lnTo>
                    <a:pt x="0" y="1"/>
                  </a:lnTo>
                  <a:lnTo>
                    <a:pt x="3" y="0"/>
                  </a:lnTo>
                  <a:lnTo>
                    <a:pt x="0" y="1"/>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6" name="Freeform 2154"/>
            <p:cNvSpPr>
              <a:spLocks/>
            </p:cNvSpPr>
            <p:nvPr/>
          </p:nvSpPr>
          <p:spPr bwMode="auto">
            <a:xfrm>
              <a:off x="2644702" y="37992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7" name="Freeform 2155"/>
            <p:cNvSpPr>
              <a:spLocks/>
            </p:cNvSpPr>
            <p:nvPr/>
          </p:nvSpPr>
          <p:spPr bwMode="auto">
            <a:xfrm>
              <a:off x="2640985" y="3799201"/>
              <a:ext cx="3717"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1" y="0"/>
                    <a:pt x="1" y="0"/>
                    <a:pt x="2" y="0"/>
                  </a:cubicBezTo>
                  <a:cubicBezTo>
                    <a:pt x="1"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8" name="Freeform 2156"/>
            <p:cNvSpPr>
              <a:spLocks/>
            </p:cNvSpPr>
            <p:nvPr/>
          </p:nvSpPr>
          <p:spPr bwMode="auto">
            <a:xfrm>
              <a:off x="2598242" y="3876536"/>
              <a:ext cx="55752" cy="44962"/>
            </a:xfrm>
            <a:custGeom>
              <a:avLst/>
              <a:gdLst>
                <a:gd name="T0" fmla="*/ 23 w 32"/>
                <a:gd name="T1" fmla="*/ 3 h 26"/>
                <a:gd name="T2" fmla="*/ 22 w 32"/>
                <a:gd name="T3" fmla="*/ 3 h 26"/>
                <a:gd name="T4" fmla="*/ 21 w 32"/>
                <a:gd name="T5" fmla="*/ 4 h 26"/>
                <a:gd name="T6" fmla="*/ 21 w 32"/>
                <a:gd name="T7" fmla="*/ 3 h 26"/>
                <a:gd name="T8" fmla="*/ 19 w 32"/>
                <a:gd name="T9" fmla="*/ 3 h 26"/>
                <a:gd name="T10" fmla="*/ 18 w 32"/>
                <a:gd name="T11" fmla="*/ 3 h 26"/>
                <a:gd name="T12" fmla="*/ 17 w 32"/>
                <a:gd name="T13" fmla="*/ 2 h 26"/>
                <a:gd name="T14" fmla="*/ 12 w 32"/>
                <a:gd name="T15" fmla="*/ 2 h 26"/>
                <a:gd name="T16" fmla="*/ 6 w 32"/>
                <a:gd name="T17" fmla="*/ 1 h 26"/>
                <a:gd name="T18" fmla="*/ 4 w 32"/>
                <a:gd name="T19" fmla="*/ 0 h 26"/>
                <a:gd name="T20" fmla="*/ 4 w 32"/>
                <a:gd name="T21" fmla="*/ 0 h 26"/>
                <a:gd name="T22" fmla="*/ 3 w 32"/>
                <a:gd name="T23" fmla="*/ 0 h 26"/>
                <a:gd name="T24" fmla="*/ 3 w 32"/>
                <a:gd name="T25" fmla="*/ 0 h 26"/>
                <a:gd name="T26" fmla="*/ 1 w 32"/>
                <a:gd name="T27" fmla="*/ 5 h 26"/>
                <a:gd name="T28" fmla="*/ 0 w 32"/>
                <a:gd name="T29" fmla="*/ 7 h 26"/>
                <a:gd name="T30" fmla="*/ 3 w 32"/>
                <a:gd name="T31" fmla="*/ 11 h 26"/>
                <a:gd name="T32" fmla="*/ 6 w 32"/>
                <a:gd name="T33" fmla="*/ 11 h 26"/>
                <a:gd name="T34" fmla="*/ 9 w 32"/>
                <a:gd name="T35" fmla="*/ 9 h 26"/>
                <a:gd name="T36" fmla="*/ 14 w 32"/>
                <a:gd name="T37" fmla="*/ 13 h 26"/>
                <a:gd name="T38" fmla="*/ 14 w 32"/>
                <a:gd name="T39" fmla="*/ 14 h 26"/>
                <a:gd name="T40" fmla="*/ 14 w 32"/>
                <a:gd name="T41" fmla="*/ 14 h 26"/>
                <a:gd name="T42" fmla="*/ 22 w 32"/>
                <a:gd name="T43" fmla="*/ 17 h 26"/>
                <a:gd name="T44" fmla="*/ 24 w 32"/>
                <a:gd name="T45" fmla="*/ 23 h 26"/>
                <a:gd name="T46" fmla="*/ 25 w 32"/>
                <a:gd name="T47" fmla="*/ 25 h 26"/>
                <a:gd name="T48" fmla="*/ 30 w 32"/>
                <a:gd name="T49" fmla="*/ 26 h 26"/>
                <a:gd name="T50" fmla="*/ 30 w 32"/>
                <a:gd name="T51" fmla="*/ 26 h 26"/>
                <a:gd name="T52" fmla="*/ 31 w 32"/>
                <a:gd name="T53" fmla="*/ 23 h 26"/>
                <a:gd name="T54" fmla="*/ 31 w 32"/>
                <a:gd name="T55" fmla="*/ 21 h 26"/>
                <a:gd name="T56" fmla="*/ 31 w 32"/>
                <a:gd name="T57" fmla="*/ 21 h 26"/>
                <a:gd name="T58" fmla="*/ 31 w 32"/>
                <a:gd name="T59" fmla="*/ 19 h 26"/>
                <a:gd name="T60" fmla="*/ 31 w 32"/>
                <a:gd name="T61" fmla="*/ 18 h 26"/>
                <a:gd name="T62" fmla="*/ 32 w 32"/>
                <a:gd name="T63" fmla="*/ 17 h 26"/>
                <a:gd name="T64" fmla="*/ 32 w 32"/>
                <a:gd name="T65" fmla="*/ 16 h 26"/>
                <a:gd name="T66" fmla="*/ 32 w 32"/>
                <a:gd name="T67" fmla="*/ 15 h 26"/>
                <a:gd name="T68" fmla="*/ 23 w 32"/>
                <a:gd name="T69"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26">
                  <a:moveTo>
                    <a:pt x="23" y="3"/>
                  </a:moveTo>
                  <a:cubicBezTo>
                    <a:pt x="22" y="3"/>
                    <a:pt x="22" y="3"/>
                    <a:pt x="22" y="3"/>
                  </a:cubicBezTo>
                  <a:cubicBezTo>
                    <a:pt x="21" y="3"/>
                    <a:pt x="21" y="4"/>
                    <a:pt x="21" y="4"/>
                  </a:cubicBezTo>
                  <a:cubicBezTo>
                    <a:pt x="21" y="4"/>
                    <a:pt x="21" y="3"/>
                    <a:pt x="21" y="3"/>
                  </a:cubicBezTo>
                  <a:cubicBezTo>
                    <a:pt x="20" y="3"/>
                    <a:pt x="19" y="3"/>
                    <a:pt x="19" y="3"/>
                  </a:cubicBezTo>
                  <a:cubicBezTo>
                    <a:pt x="19" y="3"/>
                    <a:pt x="19" y="3"/>
                    <a:pt x="18" y="3"/>
                  </a:cubicBezTo>
                  <a:cubicBezTo>
                    <a:pt x="18" y="3"/>
                    <a:pt x="17" y="3"/>
                    <a:pt x="17" y="2"/>
                  </a:cubicBezTo>
                  <a:cubicBezTo>
                    <a:pt x="16" y="2"/>
                    <a:pt x="13" y="2"/>
                    <a:pt x="12" y="2"/>
                  </a:cubicBezTo>
                  <a:cubicBezTo>
                    <a:pt x="9" y="1"/>
                    <a:pt x="7" y="1"/>
                    <a:pt x="6" y="1"/>
                  </a:cubicBezTo>
                  <a:cubicBezTo>
                    <a:pt x="6" y="1"/>
                    <a:pt x="5" y="0"/>
                    <a:pt x="4" y="0"/>
                  </a:cubicBezTo>
                  <a:cubicBezTo>
                    <a:pt x="4" y="0"/>
                    <a:pt x="4" y="0"/>
                    <a:pt x="4" y="0"/>
                  </a:cubicBezTo>
                  <a:cubicBezTo>
                    <a:pt x="4" y="0"/>
                    <a:pt x="3" y="0"/>
                    <a:pt x="3" y="0"/>
                  </a:cubicBezTo>
                  <a:cubicBezTo>
                    <a:pt x="3" y="0"/>
                    <a:pt x="3" y="0"/>
                    <a:pt x="3" y="0"/>
                  </a:cubicBezTo>
                  <a:cubicBezTo>
                    <a:pt x="3" y="2"/>
                    <a:pt x="2" y="4"/>
                    <a:pt x="1" y="5"/>
                  </a:cubicBezTo>
                  <a:cubicBezTo>
                    <a:pt x="0" y="5"/>
                    <a:pt x="0" y="6"/>
                    <a:pt x="0" y="7"/>
                  </a:cubicBezTo>
                  <a:cubicBezTo>
                    <a:pt x="0" y="8"/>
                    <a:pt x="1" y="10"/>
                    <a:pt x="3" y="11"/>
                  </a:cubicBezTo>
                  <a:cubicBezTo>
                    <a:pt x="5" y="11"/>
                    <a:pt x="5" y="11"/>
                    <a:pt x="6" y="11"/>
                  </a:cubicBezTo>
                  <a:cubicBezTo>
                    <a:pt x="6" y="11"/>
                    <a:pt x="7" y="9"/>
                    <a:pt x="9" y="9"/>
                  </a:cubicBezTo>
                  <a:cubicBezTo>
                    <a:pt x="12" y="9"/>
                    <a:pt x="13" y="11"/>
                    <a:pt x="14" y="13"/>
                  </a:cubicBezTo>
                  <a:cubicBezTo>
                    <a:pt x="14" y="13"/>
                    <a:pt x="14" y="14"/>
                    <a:pt x="14" y="14"/>
                  </a:cubicBezTo>
                  <a:cubicBezTo>
                    <a:pt x="14" y="14"/>
                    <a:pt x="14" y="14"/>
                    <a:pt x="14" y="14"/>
                  </a:cubicBezTo>
                  <a:cubicBezTo>
                    <a:pt x="16" y="14"/>
                    <a:pt x="20" y="15"/>
                    <a:pt x="22" y="17"/>
                  </a:cubicBezTo>
                  <a:cubicBezTo>
                    <a:pt x="24" y="19"/>
                    <a:pt x="24" y="21"/>
                    <a:pt x="24" y="23"/>
                  </a:cubicBezTo>
                  <a:cubicBezTo>
                    <a:pt x="24" y="24"/>
                    <a:pt x="24" y="25"/>
                    <a:pt x="25" y="25"/>
                  </a:cubicBezTo>
                  <a:cubicBezTo>
                    <a:pt x="26" y="26"/>
                    <a:pt x="27" y="26"/>
                    <a:pt x="30" y="26"/>
                  </a:cubicBezTo>
                  <a:cubicBezTo>
                    <a:pt x="30" y="26"/>
                    <a:pt x="30" y="26"/>
                    <a:pt x="30" y="26"/>
                  </a:cubicBezTo>
                  <a:cubicBezTo>
                    <a:pt x="31" y="25"/>
                    <a:pt x="31" y="23"/>
                    <a:pt x="31" y="23"/>
                  </a:cubicBezTo>
                  <a:cubicBezTo>
                    <a:pt x="31" y="23"/>
                    <a:pt x="31" y="22"/>
                    <a:pt x="31" y="21"/>
                  </a:cubicBezTo>
                  <a:cubicBezTo>
                    <a:pt x="31" y="21"/>
                    <a:pt x="31" y="21"/>
                    <a:pt x="31" y="21"/>
                  </a:cubicBezTo>
                  <a:cubicBezTo>
                    <a:pt x="31" y="20"/>
                    <a:pt x="31" y="20"/>
                    <a:pt x="31" y="19"/>
                  </a:cubicBezTo>
                  <a:cubicBezTo>
                    <a:pt x="31" y="19"/>
                    <a:pt x="31" y="19"/>
                    <a:pt x="31" y="18"/>
                  </a:cubicBezTo>
                  <a:cubicBezTo>
                    <a:pt x="31" y="18"/>
                    <a:pt x="31" y="17"/>
                    <a:pt x="32" y="17"/>
                  </a:cubicBezTo>
                  <a:cubicBezTo>
                    <a:pt x="32" y="17"/>
                    <a:pt x="32" y="16"/>
                    <a:pt x="32" y="16"/>
                  </a:cubicBezTo>
                  <a:cubicBezTo>
                    <a:pt x="32" y="16"/>
                    <a:pt x="32" y="16"/>
                    <a:pt x="32" y="15"/>
                  </a:cubicBezTo>
                  <a:cubicBezTo>
                    <a:pt x="29" y="12"/>
                    <a:pt x="25" y="7"/>
                    <a:pt x="23" y="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09" name="Freeform 2157"/>
            <p:cNvSpPr>
              <a:spLocks/>
            </p:cNvSpPr>
            <p:nvPr/>
          </p:nvSpPr>
          <p:spPr bwMode="auto">
            <a:xfrm>
              <a:off x="2629835" y="3881931"/>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0" name="Freeform 2158"/>
            <p:cNvSpPr>
              <a:spLocks/>
            </p:cNvSpPr>
            <p:nvPr/>
          </p:nvSpPr>
          <p:spPr bwMode="auto">
            <a:xfrm>
              <a:off x="2603817" y="387653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1" name="Freeform 2159"/>
            <p:cNvSpPr>
              <a:spLocks/>
            </p:cNvSpPr>
            <p:nvPr/>
          </p:nvSpPr>
          <p:spPr bwMode="auto">
            <a:xfrm>
              <a:off x="2605675" y="387653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2" name="Freeform 2160"/>
            <p:cNvSpPr>
              <a:spLocks/>
            </p:cNvSpPr>
            <p:nvPr/>
          </p:nvSpPr>
          <p:spPr bwMode="auto">
            <a:xfrm>
              <a:off x="2635410" y="3881931"/>
              <a:ext cx="1858" cy="1798"/>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0" y="1"/>
                  </a:cubicBezTo>
                  <a:cubicBezTo>
                    <a:pt x="0" y="1"/>
                    <a:pt x="0" y="0"/>
                    <a:pt x="1"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3" name="Freeform 2161"/>
            <p:cNvSpPr>
              <a:spLocks/>
            </p:cNvSpPr>
            <p:nvPr/>
          </p:nvSpPr>
          <p:spPr bwMode="auto">
            <a:xfrm>
              <a:off x="2657711" y="3901714"/>
              <a:ext cx="109645" cy="43164"/>
            </a:xfrm>
            <a:custGeom>
              <a:avLst/>
              <a:gdLst>
                <a:gd name="T0" fmla="*/ 54 w 61"/>
                <a:gd name="T1" fmla="*/ 9 h 25"/>
                <a:gd name="T2" fmla="*/ 45 w 61"/>
                <a:gd name="T3" fmla="*/ 3 h 25"/>
                <a:gd name="T4" fmla="*/ 40 w 61"/>
                <a:gd name="T5" fmla="*/ 2 h 25"/>
                <a:gd name="T6" fmla="*/ 26 w 61"/>
                <a:gd name="T7" fmla="*/ 7 h 25"/>
                <a:gd name="T8" fmla="*/ 17 w 61"/>
                <a:gd name="T9" fmla="*/ 11 h 25"/>
                <a:gd name="T10" fmla="*/ 5 w 61"/>
                <a:gd name="T11" fmla="*/ 7 h 25"/>
                <a:gd name="T12" fmla="*/ 1 w 61"/>
                <a:gd name="T13" fmla="*/ 4 h 25"/>
                <a:gd name="T14" fmla="*/ 1 w 61"/>
                <a:gd name="T15" fmla="*/ 5 h 25"/>
                <a:gd name="T16" fmla="*/ 1 w 61"/>
                <a:gd name="T17" fmla="*/ 5 h 25"/>
                <a:gd name="T18" fmla="*/ 1 w 61"/>
                <a:gd name="T19" fmla="*/ 6 h 25"/>
                <a:gd name="T20" fmla="*/ 1 w 61"/>
                <a:gd name="T21" fmla="*/ 6 h 25"/>
                <a:gd name="T22" fmla="*/ 1 w 61"/>
                <a:gd name="T23" fmla="*/ 7 h 25"/>
                <a:gd name="T24" fmla="*/ 0 w 61"/>
                <a:gd name="T25" fmla="*/ 12 h 25"/>
                <a:gd name="T26" fmla="*/ 0 w 61"/>
                <a:gd name="T27" fmla="*/ 12 h 25"/>
                <a:gd name="T28" fmla="*/ 13 w 61"/>
                <a:gd name="T29" fmla="*/ 19 h 25"/>
                <a:gd name="T30" fmla="*/ 17 w 61"/>
                <a:gd name="T31" fmla="*/ 21 h 25"/>
                <a:gd name="T32" fmla="*/ 22 w 61"/>
                <a:gd name="T33" fmla="*/ 25 h 25"/>
                <a:gd name="T34" fmla="*/ 23 w 61"/>
                <a:gd name="T35" fmla="*/ 25 h 25"/>
                <a:gd name="T36" fmla="*/ 27 w 61"/>
                <a:gd name="T37" fmla="*/ 23 h 25"/>
                <a:gd name="T38" fmla="*/ 26 w 61"/>
                <a:gd name="T39" fmla="*/ 21 h 25"/>
                <a:gd name="T40" fmla="*/ 24 w 61"/>
                <a:gd name="T41" fmla="*/ 18 h 25"/>
                <a:gd name="T42" fmla="*/ 27 w 61"/>
                <a:gd name="T43" fmla="*/ 13 h 25"/>
                <a:gd name="T44" fmla="*/ 30 w 61"/>
                <a:gd name="T45" fmla="*/ 11 h 25"/>
                <a:gd name="T46" fmla="*/ 45 w 61"/>
                <a:gd name="T47" fmla="*/ 6 h 25"/>
                <a:gd name="T48" fmla="*/ 51 w 61"/>
                <a:gd name="T49" fmla="*/ 11 h 25"/>
                <a:gd name="T50" fmla="*/ 49 w 61"/>
                <a:gd name="T51" fmla="*/ 17 h 25"/>
                <a:gd name="T52" fmla="*/ 54 w 61"/>
                <a:gd name="T53" fmla="*/ 24 h 25"/>
                <a:gd name="T54" fmla="*/ 55 w 61"/>
                <a:gd name="T55" fmla="*/ 24 h 25"/>
                <a:gd name="T56" fmla="*/ 56 w 61"/>
                <a:gd name="T57" fmla="*/ 23 h 25"/>
                <a:gd name="T58" fmla="*/ 57 w 61"/>
                <a:gd name="T59" fmla="*/ 21 h 25"/>
                <a:gd name="T60" fmla="*/ 58 w 61"/>
                <a:gd name="T61" fmla="*/ 21 h 25"/>
                <a:gd name="T62" fmla="*/ 59 w 61"/>
                <a:gd name="T63" fmla="*/ 20 h 25"/>
                <a:gd name="T64" fmla="*/ 59 w 61"/>
                <a:gd name="T65" fmla="*/ 19 h 25"/>
                <a:gd name="T66" fmla="*/ 60 w 61"/>
                <a:gd name="T67" fmla="*/ 18 h 25"/>
                <a:gd name="T68" fmla="*/ 61 w 61"/>
                <a:gd name="T69" fmla="*/ 18 h 25"/>
                <a:gd name="T70" fmla="*/ 61 w 61"/>
                <a:gd name="T71" fmla="*/ 18 h 25"/>
                <a:gd name="T72" fmla="*/ 61 w 61"/>
                <a:gd name="T73" fmla="*/ 18 h 25"/>
                <a:gd name="T74" fmla="*/ 61 w 61"/>
                <a:gd name="T75" fmla="*/ 18 h 25"/>
                <a:gd name="T76" fmla="*/ 61 w 61"/>
                <a:gd name="T77" fmla="*/ 17 h 25"/>
                <a:gd name="T78" fmla="*/ 55 w 61"/>
                <a:gd name="T79" fmla="*/ 10 h 25"/>
                <a:gd name="T80" fmla="*/ 54 w 61"/>
                <a:gd name="T8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25">
                  <a:moveTo>
                    <a:pt x="54" y="9"/>
                  </a:moveTo>
                  <a:cubicBezTo>
                    <a:pt x="52" y="5"/>
                    <a:pt x="48" y="4"/>
                    <a:pt x="45" y="3"/>
                  </a:cubicBezTo>
                  <a:cubicBezTo>
                    <a:pt x="43" y="3"/>
                    <a:pt x="41" y="2"/>
                    <a:pt x="40" y="2"/>
                  </a:cubicBezTo>
                  <a:cubicBezTo>
                    <a:pt x="36" y="0"/>
                    <a:pt x="31" y="2"/>
                    <a:pt x="26" y="7"/>
                  </a:cubicBezTo>
                  <a:cubicBezTo>
                    <a:pt x="23" y="10"/>
                    <a:pt x="20" y="11"/>
                    <a:pt x="17" y="11"/>
                  </a:cubicBezTo>
                  <a:cubicBezTo>
                    <a:pt x="13" y="11"/>
                    <a:pt x="8" y="9"/>
                    <a:pt x="5" y="7"/>
                  </a:cubicBezTo>
                  <a:cubicBezTo>
                    <a:pt x="4" y="7"/>
                    <a:pt x="3" y="5"/>
                    <a:pt x="1" y="4"/>
                  </a:cubicBezTo>
                  <a:cubicBezTo>
                    <a:pt x="1" y="4"/>
                    <a:pt x="1" y="4"/>
                    <a:pt x="1" y="5"/>
                  </a:cubicBezTo>
                  <a:cubicBezTo>
                    <a:pt x="1" y="5"/>
                    <a:pt x="1" y="5"/>
                    <a:pt x="1" y="5"/>
                  </a:cubicBezTo>
                  <a:cubicBezTo>
                    <a:pt x="1" y="5"/>
                    <a:pt x="1" y="6"/>
                    <a:pt x="1" y="6"/>
                  </a:cubicBezTo>
                  <a:cubicBezTo>
                    <a:pt x="1" y="6"/>
                    <a:pt x="1" y="6"/>
                    <a:pt x="1" y="6"/>
                  </a:cubicBezTo>
                  <a:cubicBezTo>
                    <a:pt x="1" y="6"/>
                    <a:pt x="1" y="7"/>
                    <a:pt x="1" y="7"/>
                  </a:cubicBezTo>
                  <a:cubicBezTo>
                    <a:pt x="1" y="8"/>
                    <a:pt x="1" y="10"/>
                    <a:pt x="0" y="12"/>
                  </a:cubicBezTo>
                  <a:cubicBezTo>
                    <a:pt x="0" y="12"/>
                    <a:pt x="0" y="12"/>
                    <a:pt x="0" y="12"/>
                  </a:cubicBezTo>
                  <a:cubicBezTo>
                    <a:pt x="5" y="13"/>
                    <a:pt x="10" y="15"/>
                    <a:pt x="13" y="19"/>
                  </a:cubicBezTo>
                  <a:cubicBezTo>
                    <a:pt x="15" y="21"/>
                    <a:pt x="16" y="21"/>
                    <a:pt x="17" y="21"/>
                  </a:cubicBezTo>
                  <a:cubicBezTo>
                    <a:pt x="19" y="22"/>
                    <a:pt x="20" y="22"/>
                    <a:pt x="22" y="25"/>
                  </a:cubicBezTo>
                  <a:cubicBezTo>
                    <a:pt x="22" y="25"/>
                    <a:pt x="23" y="25"/>
                    <a:pt x="23" y="25"/>
                  </a:cubicBezTo>
                  <a:cubicBezTo>
                    <a:pt x="24" y="25"/>
                    <a:pt x="27" y="24"/>
                    <a:pt x="27" y="23"/>
                  </a:cubicBezTo>
                  <a:cubicBezTo>
                    <a:pt x="27" y="22"/>
                    <a:pt x="27" y="22"/>
                    <a:pt x="26" y="21"/>
                  </a:cubicBezTo>
                  <a:cubicBezTo>
                    <a:pt x="25" y="21"/>
                    <a:pt x="24" y="19"/>
                    <a:pt x="24" y="18"/>
                  </a:cubicBezTo>
                  <a:cubicBezTo>
                    <a:pt x="23" y="15"/>
                    <a:pt x="26" y="14"/>
                    <a:pt x="27" y="13"/>
                  </a:cubicBezTo>
                  <a:cubicBezTo>
                    <a:pt x="29" y="12"/>
                    <a:pt x="29" y="12"/>
                    <a:pt x="30" y="11"/>
                  </a:cubicBezTo>
                  <a:cubicBezTo>
                    <a:pt x="31" y="6"/>
                    <a:pt x="41" y="4"/>
                    <a:pt x="45" y="6"/>
                  </a:cubicBezTo>
                  <a:cubicBezTo>
                    <a:pt x="48" y="7"/>
                    <a:pt x="50" y="9"/>
                    <a:pt x="51" y="11"/>
                  </a:cubicBezTo>
                  <a:cubicBezTo>
                    <a:pt x="51" y="13"/>
                    <a:pt x="51" y="15"/>
                    <a:pt x="49" y="17"/>
                  </a:cubicBezTo>
                  <a:cubicBezTo>
                    <a:pt x="48" y="17"/>
                    <a:pt x="49" y="19"/>
                    <a:pt x="54" y="24"/>
                  </a:cubicBezTo>
                  <a:cubicBezTo>
                    <a:pt x="54" y="24"/>
                    <a:pt x="54" y="24"/>
                    <a:pt x="55" y="24"/>
                  </a:cubicBezTo>
                  <a:cubicBezTo>
                    <a:pt x="55" y="23"/>
                    <a:pt x="55" y="23"/>
                    <a:pt x="56" y="23"/>
                  </a:cubicBezTo>
                  <a:cubicBezTo>
                    <a:pt x="56" y="22"/>
                    <a:pt x="57" y="22"/>
                    <a:pt x="57" y="21"/>
                  </a:cubicBezTo>
                  <a:cubicBezTo>
                    <a:pt x="57" y="21"/>
                    <a:pt x="57" y="21"/>
                    <a:pt x="58" y="21"/>
                  </a:cubicBezTo>
                  <a:cubicBezTo>
                    <a:pt x="58" y="20"/>
                    <a:pt x="58" y="20"/>
                    <a:pt x="59" y="20"/>
                  </a:cubicBezTo>
                  <a:cubicBezTo>
                    <a:pt x="59" y="19"/>
                    <a:pt x="59" y="19"/>
                    <a:pt x="59" y="19"/>
                  </a:cubicBezTo>
                  <a:cubicBezTo>
                    <a:pt x="60" y="19"/>
                    <a:pt x="60" y="18"/>
                    <a:pt x="60" y="18"/>
                  </a:cubicBezTo>
                  <a:cubicBezTo>
                    <a:pt x="60" y="18"/>
                    <a:pt x="60" y="18"/>
                    <a:pt x="61" y="18"/>
                  </a:cubicBezTo>
                  <a:cubicBezTo>
                    <a:pt x="61" y="18"/>
                    <a:pt x="61" y="18"/>
                    <a:pt x="61" y="18"/>
                  </a:cubicBezTo>
                  <a:cubicBezTo>
                    <a:pt x="61" y="18"/>
                    <a:pt x="61" y="18"/>
                    <a:pt x="61" y="18"/>
                  </a:cubicBezTo>
                  <a:cubicBezTo>
                    <a:pt x="61" y="18"/>
                    <a:pt x="61" y="18"/>
                    <a:pt x="61" y="18"/>
                  </a:cubicBezTo>
                  <a:cubicBezTo>
                    <a:pt x="61" y="18"/>
                    <a:pt x="61" y="17"/>
                    <a:pt x="61" y="17"/>
                  </a:cubicBezTo>
                  <a:cubicBezTo>
                    <a:pt x="59" y="16"/>
                    <a:pt x="57" y="13"/>
                    <a:pt x="55" y="10"/>
                  </a:cubicBezTo>
                  <a:lnTo>
                    <a:pt x="54" y="9"/>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4" name="Freeform 2162"/>
            <p:cNvSpPr>
              <a:spLocks/>
            </p:cNvSpPr>
            <p:nvPr/>
          </p:nvSpPr>
          <p:spPr bwMode="auto">
            <a:xfrm>
              <a:off x="2659569" y="3908908"/>
              <a:ext cx="0" cy="179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5" name="Freeform 2163"/>
            <p:cNvSpPr>
              <a:spLocks/>
            </p:cNvSpPr>
            <p:nvPr/>
          </p:nvSpPr>
          <p:spPr bwMode="auto">
            <a:xfrm>
              <a:off x="2659569" y="3912505"/>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6" name="Freeform 2164"/>
            <p:cNvSpPr>
              <a:spLocks/>
            </p:cNvSpPr>
            <p:nvPr/>
          </p:nvSpPr>
          <p:spPr bwMode="auto">
            <a:xfrm>
              <a:off x="2659569" y="3910707"/>
              <a:ext cx="0" cy="179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7" name="Freeform 2165"/>
            <p:cNvSpPr>
              <a:spLocks/>
            </p:cNvSpPr>
            <p:nvPr/>
          </p:nvSpPr>
          <p:spPr bwMode="auto">
            <a:xfrm>
              <a:off x="2657711" y="392329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8" name="Freeform 2166"/>
            <p:cNvSpPr>
              <a:spLocks/>
            </p:cNvSpPr>
            <p:nvPr/>
          </p:nvSpPr>
          <p:spPr bwMode="auto">
            <a:xfrm>
              <a:off x="2761781" y="3944878"/>
              <a:ext cx="1858"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19" name="Freeform 2167"/>
            <p:cNvSpPr>
              <a:spLocks/>
            </p:cNvSpPr>
            <p:nvPr/>
          </p:nvSpPr>
          <p:spPr bwMode="auto">
            <a:xfrm>
              <a:off x="2769214" y="39394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0" name="Freeform 2168"/>
            <p:cNvSpPr>
              <a:spLocks/>
            </p:cNvSpPr>
            <p:nvPr/>
          </p:nvSpPr>
          <p:spPr bwMode="auto">
            <a:xfrm>
              <a:off x="2765498" y="39430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1" name="Freeform 2169"/>
            <p:cNvSpPr>
              <a:spLocks/>
            </p:cNvSpPr>
            <p:nvPr/>
          </p:nvSpPr>
          <p:spPr bwMode="auto">
            <a:xfrm>
              <a:off x="2772931" y="3934087"/>
              <a:ext cx="0" cy="179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cubicBezTo>
                    <a:pt x="0" y="0"/>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2" name="Freeform 2170"/>
            <p:cNvSpPr>
              <a:spLocks/>
            </p:cNvSpPr>
            <p:nvPr/>
          </p:nvSpPr>
          <p:spPr bwMode="auto">
            <a:xfrm>
              <a:off x="2771073" y="3935886"/>
              <a:ext cx="1858" cy="1798"/>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1"/>
                    <a:pt x="0" y="1"/>
                    <a:pt x="0" y="1"/>
                  </a:cubicBezTo>
                  <a:cubicBezTo>
                    <a:pt x="0" y="1"/>
                    <a:pt x="1" y="1"/>
                    <a:pt x="1"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3" name="Freeform 2171"/>
            <p:cNvSpPr>
              <a:spLocks/>
            </p:cNvSpPr>
            <p:nvPr/>
          </p:nvSpPr>
          <p:spPr bwMode="auto">
            <a:xfrm>
              <a:off x="2759922" y="394847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4" name="Freeform 2172"/>
            <p:cNvSpPr>
              <a:spLocks/>
            </p:cNvSpPr>
            <p:nvPr/>
          </p:nvSpPr>
          <p:spPr bwMode="auto">
            <a:xfrm>
              <a:off x="2665144" y="3631941"/>
              <a:ext cx="157964" cy="59350"/>
            </a:xfrm>
            <a:custGeom>
              <a:avLst/>
              <a:gdLst>
                <a:gd name="T0" fmla="*/ 70 w 89"/>
                <a:gd name="T1" fmla="*/ 23 h 34"/>
                <a:gd name="T2" fmla="*/ 52 w 89"/>
                <a:gd name="T3" fmla="*/ 16 h 34"/>
                <a:gd name="T4" fmla="*/ 15 w 89"/>
                <a:gd name="T5" fmla="*/ 1 h 34"/>
                <a:gd name="T6" fmla="*/ 0 w 89"/>
                <a:gd name="T7" fmla="*/ 1 h 34"/>
                <a:gd name="T8" fmla="*/ 8 w 89"/>
                <a:gd name="T9" fmla="*/ 9 h 34"/>
                <a:gd name="T10" fmla="*/ 25 w 89"/>
                <a:gd name="T11" fmla="*/ 11 h 34"/>
                <a:gd name="T12" fmla="*/ 40 w 89"/>
                <a:gd name="T13" fmla="*/ 18 h 34"/>
                <a:gd name="T14" fmla="*/ 50 w 89"/>
                <a:gd name="T15" fmla="*/ 24 h 34"/>
                <a:gd name="T16" fmla="*/ 56 w 89"/>
                <a:gd name="T17" fmla="*/ 28 h 34"/>
                <a:gd name="T18" fmla="*/ 56 w 89"/>
                <a:gd name="T19" fmla="*/ 32 h 34"/>
                <a:gd name="T20" fmla="*/ 55 w 89"/>
                <a:gd name="T21" fmla="*/ 33 h 34"/>
                <a:gd name="T22" fmla="*/ 56 w 89"/>
                <a:gd name="T23" fmla="*/ 33 h 34"/>
                <a:gd name="T24" fmla="*/ 70 w 89"/>
                <a:gd name="T25" fmla="*/ 34 h 34"/>
                <a:gd name="T26" fmla="*/ 89 w 89"/>
                <a:gd name="T27" fmla="*/ 33 h 34"/>
                <a:gd name="T28" fmla="*/ 70 w 89"/>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 h="34">
                  <a:moveTo>
                    <a:pt x="70" y="23"/>
                  </a:moveTo>
                  <a:cubicBezTo>
                    <a:pt x="67" y="23"/>
                    <a:pt x="60" y="20"/>
                    <a:pt x="52" y="16"/>
                  </a:cubicBezTo>
                  <a:cubicBezTo>
                    <a:pt x="41" y="11"/>
                    <a:pt x="28" y="4"/>
                    <a:pt x="15" y="1"/>
                  </a:cubicBezTo>
                  <a:cubicBezTo>
                    <a:pt x="10" y="0"/>
                    <a:pt x="5" y="0"/>
                    <a:pt x="0" y="1"/>
                  </a:cubicBezTo>
                  <a:cubicBezTo>
                    <a:pt x="5" y="2"/>
                    <a:pt x="8" y="6"/>
                    <a:pt x="8" y="9"/>
                  </a:cubicBezTo>
                  <a:cubicBezTo>
                    <a:pt x="8" y="9"/>
                    <a:pt x="10" y="11"/>
                    <a:pt x="25" y="11"/>
                  </a:cubicBezTo>
                  <a:cubicBezTo>
                    <a:pt x="32" y="12"/>
                    <a:pt x="36" y="15"/>
                    <a:pt x="40" y="18"/>
                  </a:cubicBezTo>
                  <a:cubicBezTo>
                    <a:pt x="43" y="21"/>
                    <a:pt x="45" y="23"/>
                    <a:pt x="50" y="24"/>
                  </a:cubicBezTo>
                  <a:cubicBezTo>
                    <a:pt x="53" y="25"/>
                    <a:pt x="55" y="26"/>
                    <a:pt x="56" y="28"/>
                  </a:cubicBezTo>
                  <a:cubicBezTo>
                    <a:pt x="57" y="29"/>
                    <a:pt x="56" y="31"/>
                    <a:pt x="56" y="32"/>
                  </a:cubicBezTo>
                  <a:cubicBezTo>
                    <a:pt x="56" y="32"/>
                    <a:pt x="55" y="33"/>
                    <a:pt x="55" y="33"/>
                  </a:cubicBezTo>
                  <a:cubicBezTo>
                    <a:pt x="55" y="33"/>
                    <a:pt x="55" y="33"/>
                    <a:pt x="56" y="33"/>
                  </a:cubicBezTo>
                  <a:cubicBezTo>
                    <a:pt x="57" y="34"/>
                    <a:pt x="63" y="34"/>
                    <a:pt x="70" y="34"/>
                  </a:cubicBezTo>
                  <a:cubicBezTo>
                    <a:pt x="80" y="34"/>
                    <a:pt x="87" y="33"/>
                    <a:pt x="89" y="33"/>
                  </a:cubicBezTo>
                  <a:cubicBezTo>
                    <a:pt x="87" y="30"/>
                    <a:pt x="76" y="23"/>
                    <a:pt x="70" y="2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5" name="Freeform 2173"/>
            <p:cNvSpPr>
              <a:spLocks/>
            </p:cNvSpPr>
            <p:nvPr/>
          </p:nvSpPr>
          <p:spPr bwMode="auto">
            <a:xfrm>
              <a:off x="2626118" y="3635538"/>
              <a:ext cx="29734" cy="17985"/>
            </a:xfrm>
            <a:custGeom>
              <a:avLst/>
              <a:gdLst>
                <a:gd name="T0" fmla="*/ 0 w 17"/>
                <a:gd name="T1" fmla="*/ 10 h 10"/>
                <a:gd name="T2" fmla="*/ 0 w 17"/>
                <a:gd name="T3" fmla="*/ 10 h 10"/>
                <a:gd name="T4" fmla="*/ 14 w 17"/>
                <a:gd name="T5" fmla="*/ 2 h 10"/>
                <a:gd name="T6" fmla="*/ 16 w 17"/>
                <a:gd name="T7" fmla="*/ 1 h 10"/>
                <a:gd name="T8" fmla="*/ 17 w 17"/>
                <a:gd name="T9" fmla="*/ 0 h 10"/>
                <a:gd name="T10" fmla="*/ 0 w 17"/>
                <a:gd name="T11" fmla="*/ 10 h 10"/>
              </a:gdLst>
              <a:ahLst/>
              <a:cxnLst>
                <a:cxn ang="0">
                  <a:pos x="T0" y="T1"/>
                </a:cxn>
                <a:cxn ang="0">
                  <a:pos x="T2" y="T3"/>
                </a:cxn>
                <a:cxn ang="0">
                  <a:pos x="T4" y="T5"/>
                </a:cxn>
                <a:cxn ang="0">
                  <a:pos x="T6" y="T7"/>
                </a:cxn>
                <a:cxn ang="0">
                  <a:pos x="T8" y="T9"/>
                </a:cxn>
                <a:cxn ang="0">
                  <a:pos x="T10" y="T11"/>
                </a:cxn>
              </a:cxnLst>
              <a:rect l="0" t="0" r="r" b="b"/>
              <a:pathLst>
                <a:path w="17" h="10">
                  <a:moveTo>
                    <a:pt x="0" y="10"/>
                  </a:moveTo>
                  <a:cubicBezTo>
                    <a:pt x="0" y="10"/>
                    <a:pt x="0" y="10"/>
                    <a:pt x="0" y="10"/>
                  </a:cubicBezTo>
                  <a:cubicBezTo>
                    <a:pt x="3" y="10"/>
                    <a:pt x="10" y="5"/>
                    <a:pt x="14" y="2"/>
                  </a:cubicBezTo>
                  <a:cubicBezTo>
                    <a:pt x="16" y="1"/>
                    <a:pt x="16" y="1"/>
                    <a:pt x="16" y="1"/>
                  </a:cubicBezTo>
                  <a:cubicBezTo>
                    <a:pt x="16" y="1"/>
                    <a:pt x="17" y="0"/>
                    <a:pt x="17" y="0"/>
                  </a:cubicBezTo>
                  <a:cubicBezTo>
                    <a:pt x="8" y="3"/>
                    <a:pt x="1" y="8"/>
                    <a:pt x="0" y="1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6" name="Freeform 2174"/>
            <p:cNvSpPr>
              <a:spLocks/>
            </p:cNvSpPr>
            <p:nvPr/>
          </p:nvSpPr>
          <p:spPr bwMode="auto">
            <a:xfrm>
              <a:off x="2750630" y="3729060"/>
              <a:ext cx="31593" cy="7194"/>
            </a:xfrm>
            <a:custGeom>
              <a:avLst/>
              <a:gdLst>
                <a:gd name="T0" fmla="*/ 18 w 18"/>
                <a:gd name="T1" fmla="*/ 3 h 4"/>
                <a:gd name="T2" fmla="*/ 1 w 18"/>
                <a:gd name="T3" fmla="*/ 0 h 4"/>
                <a:gd name="T4" fmla="*/ 0 w 18"/>
                <a:gd name="T5" fmla="*/ 0 h 4"/>
                <a:gd name="T6" fmla="*/ 15 w 18"/>
                <a:gd name="T7" fmla="*/ 4 h 4"/>
                <a:gd name="T8" fmla="*/ 18 w 18"/>
                <a:gd name="T9" fmla="*/ 3 h 4"/>
              </a:gdLst>
              <a:ahLst/>
              <a:cxnLst>
                <a:cxn ang="0">
                  <a:pos x="T0" y="T1"/>
                </a:cxn>
                <a:cxn ang="0">
                  <a:pos x="T2" y="T3"/>
                </a:cxn>
                <a:cxn ang="0">
                  <a:pos x="T4" y="T5"/>
                </a:cxn>
                <a:cxn ang="0">
                  <a:pos x="T6" y="T7"/>
                </a:cxn>
                <a:cxn ang="0">
                  <a:pos x="T8" y="T9"/>
                </a:cxn>
              </a:cxnLst>
              <a:rect l="0" t="0" r="r" b="b"/>
              <a:pathLst>
                <a:path w="18" h="4">
                  <a:moveTo>
                    <a:pt x="18" y="3"/>
                  </a:moveTo>
                  <a:cubicBezTo>
                    <a:pt x="15" y="2"/>
                    <a:pt x="8" y="0"/>
                    <a:pt x="1" y="0"/>
                  </a:cubicBezTo>
                  <a:cubicBezTo>
                    <a:pt x="1" y="0"/>
                    <a:pt x="1" y="0"/>
                    <a:pt x="0" y="0"/>
                  </a:cubicBezTo>
                  <a:cubicBezTo>
                    <a:pt x="3" y="2"/>
                    <a:pt x="10" y="4"/>
                    <a:pt x="15" y="4"/>
                  </a:cubicBezTo>
                  <a:cubicBezTo>
                    <a:pt x="16" y="4"/>
                    <a:pt x="17" y="4"/>
                    <a:pt x="18" y="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7" name="Freeform 2175"/>
            <p:cNvSpPr>
              <a:spLocks/>
            </p:cNvSpPr>
            <p:nvPr/>
          </p:nvSpPr>
          <p:spPr bwMode="auto">
            <a:xfrm>
              <a:off x="2975496" y="3725463"/>
              <a:ext cx="27876" cy="8992"/>
            </a:xfrm>
            <a:custGeom>
              <a:avLst/>
              <a:gdLst>
                <a:gd name="T0" fmla="*/ 0 w 15"/>
                <a:gd name="T1" fmla="*/ 1 h 5"/>
                <a:gd name="T2" fmla="*/ 0 w 15"/>
                <a:gd name="T3" fmla="*/ 2 h 5"/>
                <a:gd name="T4" fmla="*/ 7 w 15"/>
                <a:gd name="T5" fmla="*/ 5 h 5"/>
                <a:gd name="T6" fmla="*/ 15 w 15"/>
                <a:gd name="T7" fmla="*/ 2 h 5"/>
                <a:gd name="T8" fmla="*/ 5 w 15"/>
                <a:gd name="T9" fmla="*/ 0 h 5"/>
                <a:gd name="T10" fmla="*/ 0 w 15"/>
                <a:gd name="T11" fmla="*/ 1 h 5"/>
              </a:gdLst>
              <a:ahLst/>
              <a:cxnLst>
                <a:cxn ang="0">
                  <a:pos x="T0" y="T1"/>
                </a:cxn>
                <a:cxn ang="0">
                  <a:pos x="T2" y="T3"/>
                </a:cxn>
                <a:cxn ang="0">
                  <a:pos x="T4" y="T5"/>
                </a:cxn>
                <a:cxn ang="0">
                  <a:pos x="T6" y="T7"/>
                </a:cxn>
                <a:cxn ang="0">
                  <a:pos x="T8" y="T9"/>
                </a:cxn>
                <a:cxn ang="0">
                  <a:pos x="T10" y="T11"/>
                </a:cxn>
              </a:cxnLst>
              <a:rect l="0" t="0" r="r" b="b"/>
              <a:pathLst>
                <a:path w="15" h="5">
                  <a:moveTo>
                    <a:pt x="0" y="1"/>
                  </a:moveTo>
                  <a:cubicBezTo>
                    <a:pt x="0" y="1"/>
                    <a:pt x="0" y="2"/>
                    <a:pt x="0" y="2"/>
                  </a:cubicBezTo>
                  <a:cubicBezTo>
                    <a:pt x="2" y="4"/>
                    <a:pt x="5" y="5"/>
                    <a:pt x="7" y="5"/>
                  </a:cubicBezTo>
                  <a:cubicBezTo>
                    <a:pt x="10" y="5"/>
                    <a:pt x="14" y="3"/>
                    <a:pt x="15" y="2"/>
                  </a:cubicBezTo>
                  <a:cubicBezTo>
                    <a:pt x="14" y="2"/>
                    <a:pt x="10" y="0"/>
                    <a:pt x="5" y="0"/>
                  </a:cubicBezTo>
                  <a:cubicBezTo>
                    <a:pt x="2" y="0"/>
                    <a:pt x="0" y="1"/>
                    <a:pt x="0"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8" name="Freeform 2178"/>
            <p:cNvSpPr>
              <a:spLocks/>
            </p:cNvSpPr>
            <p:nvPr/>
          </p:nvSpPr>
          <p:spPr bwMode="auto">
            <a:xfrm>
              <a:off x="1737805" y="3000673"/>
              <a:ext cx="115221" cy="61149"/>
            </a:xfrm>
            <a:custGeom>
              <a:avLst/>
              <a:gdLst>
                <a:gd name="T0" fmla="*/ 62 w 65"/>
                <a:gd name="T1" fmla="*/ 35 h 36"/>
                <a:gd name="T2" fmla="*/ 63 w 65"/>
                <a:gd name="T3" fmla="*/ 35 h 36"/>
                <a:gd name="T4" fmla="*/ 63 w 65"/>
                <a:gd name="T5" fmla="*/ 32 h 36"/>
                <a:gd name="T6" fmla="*/ 56 w 65"/>
                <a:gd name="T7" fmla="*/ 28 h 36"/>
                <a:gd name="T8" fmla="*/ 43 w 65"/>
                <a:gd name="T9" fmla="*/ 22 h 36"/>
                <a:gd name="T10" fmla="*/ 30 w 65"/>
                <a:gd name="T11" fmla="*/ 7 h 36"/>
                <a:gd name="T12" fmla="*/ 15 w 65"/>
                <a:gd name="T13" fmla="*/ 4 h 36"/>
                <a:gd name="T14" fmla="*/ 4 w 65"/>
                <a:gd name="T15" fmla="*/ 2 h 36"/>
                <a:gd name="T16" fmla="*/ 7 w 65"/>
                <a:gd name="T17" fmla="*/ 7 h 36"/>
                <a:gd name="T18" fmla="*/ 12 w 65"/>
                <a:gd name="T19" fmla="*/ 11 h 36"/>
                <a:gd name="T20" fmla="*/ 20 w 65"/>
                <a:gd name="T21" fmla="*/ 17 h 36"/>
                <a:gd name="T22" fmla="*/ 28 w 65"/>
                <a:gd name="T23" fmla="*/ 22 h 36"/>
                <a:gd name="T24" fmla="*/ 34 w 65"/>
                <a:gd name="T25" fmla="*/ 28 h 36"/>
                <a:gd name="T26" fmla="*/ 39 w 65"/>
                <a:gd name="T27" fmla="*/ 30 h 36"/>
                <a:gd name="T28" fmla="*/ 43 w 65"/>
                <a:gd name="T29" fmla="*/ 35 h 36"/>
                <a:gd name="T30" fmla="*/ 45 w 65"/>
                <a:gd name="T31" fmla="*/ 35 h 36"/>
                <a:gd name="T32" fmla="*/ 62 w 65"/>
                <a:gd name="T33" fmla="*/ 3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36">
                  <a:moveTo>
                    <a:pt x="62" y="35"/>
                  </a:moveTo>
                  <a:cubicBezTo>
                    <a:pt x="63" y="35"/>
                    <a:pt x="63" y="35"/>
                    <a:pt x="63" y="35"/>
                  </a:cubicBezTo>
                  <a:cubicBezTo>
                    <a:pt x="63" y="34"/>
                    <a:pt x="63" y="33"/>
                    <a:pt x="63" y="32"/>
                  </a:cubicBezTo>
                  <a:cubicBezTo>
                    <a:pt x="65" y="29"/>
                    <a:pt x="60" y="31"/>
                    <a:pt x="56" y="28"/>
                  </a:cubicBezTo>
                  <a:cubicBezTo>
                    <a:pt x="53" y="24"/>
                    <a:pt x="45" y="25"/>
                    <a:pt x="43" y="22"/>
                  </a:cubicBezTo>
                  <a:cubicBezTo>
                    <a:pt x="42" y="18"/>
                    <a:pt x="34" y="7"/>
                    <a:pt x="30" y="7"/>
                  </a:cubicBezTo>
                  <a:cubicBezTo>
                    <a:pt x="26" y="7"/>
                    <a:pt x="20" y="7"/>
                    <a:pt x="15" y="4"/>
                  </a:cubicBezTo>
                  <a:cubicBezTo>
                    <a:pt x="10" y="0"/>
                    <a:pt x="7" y="0"/>
                    <a:pt x="4" y="2"/>
                  </a:cubicBezTo>
                  <a:cubicBezTo>
                    <a:pt x="0" y="4"/>
                    <a:pt x="7" y="5"/>
                    <a:pt x="7" y="7"/>
                  </a:cubicBezTo>
                  <a:cubicBezTo>
                    <a:pt x="7" y="10"/>
                    <a:pt x="9" y="11"/>
                    <a:pt x="12" y="11"/>
                  </a:cubicBezTo>
                  <a:cubicBezTo>
                    <a:pt x="15" y="10"/>
                    <a:pt x="17" y="16"/>
                    <a:pt x="20" y="17"/>
                  </a:cubicBezTo>
                  <a:cubicBezTo>
                    <a:pt x="23" y="17"/>
                    <a:pt x="24" y="22"/>
                    <a:pt x="28" y="22"/>
                  </a:cubicBezTo>
                  <a:cubicBezTo>
                    <a:pt x="31" y="22"/>
                    <a:pt x="32" y="26"/>
                    <a:pt x="34" y="28"/>
                  </a:cubicBezTo>
                  <a:cubicBezTo>
                    <a:pt x="35" y="30"/>
                    <a:pt x="39" y="28"/>
                    <a:pt x="39" y="30"/>
                  </a:cubicBezTo>
                  <a:cubicBezTo>
                    <a:pt x="39" y="32"/>
                    <a:pt x="41" y="33"/>
                    <a:pt x="43" y="35"/>
                  </a:cubicBezTo>
                  <a:cubicBezTo>
                    <a:pt x="45" y="35"/>
                    <a:pt x="45" y="35"/>
                    <a:pt x="45" y="35"/>
                  </a:cubicBezTo>
                  <a:cubicBezTo>
                    <a:pt x="52" y="36"/>
                    <a:pt x="58" y="36"/>
                    <a:pt x="62" y="35"/>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29" name="Freeform 2179"/>
            <p:cNvSpPr>
              <a:spLocks/>
            </p:cNvSpPr>
            <p:nvPr/>
          </p:nvSpPr>
          <p:spPr bwMode="auto">
            <a:xfrm>
              <a:off x="2217271" y="2166175"/>
              <a:ext cx="156105" cy="86327"/>
            </a:xfrm>
            <a:custGeom>
              <a:avLst/>
              <a:gdLst>
                <a:gd name="T0" fmla="*/ 69 w 88"/>
                <a:gd name="T1" fmla="*/ 8 h 50"/>
                <a:gd name="T2" fmla="*/ 48 w 88"/>
                <a:gd name="T3" fmla="*/ 4 h 50"/>
                <a:gd name="T4" fmla="*/ 52 w 88"/>
                <a:gd name="T5" fmla="*/ 17 h 50"/>
                <a:gd name="T6" fmla="*/ 39 w 88"/>
                <a:gd name="T7" fmla="*/ 13 h 50"/>
                <a:gd name="T8" fmla="*/ 35 w 88"/>
                <a:gd name="T9" fmla="*/ 21 h 50"/>
                <a:gd name="T10" fmla="*/ 28 w 88"/>
                <a:gd name="T11" fmla="*/ 22 h 50"/>
                <a:gd name="T12" fmla="*/ 9 w 88"/>
                <a:gd name="T13" fmla="*/ 5 h 50"/>
                <a:gd name="T14" fmla="*/ 8 w 88"/>
                <a:gd name="T15" fmla="*/ 19 h 50"/>
                <a:gd name="T16" fmla="*/ 26 w 88"/>
                <a:gd name="T17" fmla="*/ 31 h 50"/>
                <a:gd name="T18" fmla="*/ 53 w 88"/>
                <a:gd name="T19" fmla="*/ 31 h 50"/>
                <a:gd name="T20" fmla="*/ 50 w 88"/>
                <a:gd name="T21" fmla="*/ 45 h 50"/>
                <a:gd name="T22" fmla="*/ 74 w 88"/>
                <a:gd name="T23" fmla="*/ 46 h 50"/>
                <a:gd name="T24" fmla="*/ 83 w 88"/>
                <a:gd name="T25" fmla="*/ 37 h 50"/>
                <a:gd name="T26" fmla="*/ 82 w 88"/>
                <a:gd name="T27" fmla="*/ 25 h 50"/>
                <a:gd name="T28" fmla="*/ 69 w 88"/>
                <a:gd name="T29" fmla="*/ 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50">
                  <a:moveTo>
                    <a:pt x="69" y="8"/>
                  </a:moveTo>
                  <a:cubicBezTo>
                    <a:pt x="69" y="13"/>
                    <a:pt x="57" y="7"/>
                    <a:pt x="48" y="4"/>
                  </a:cubicBezTo>
                  <a:cubicBezTo>
                    <a:pt x="39" y="0"/>
                    <a:pt x="45" y="11"/>
                    <a:pt x="52" y="17"/>
                  </a:cubicBezTo>
                  <a:cubicBezTo>
                    <a:pt x="59" y="23"/>
                    <a:pt x="48" y="20"/>
                    <a:pt x="39" y="13"/>
                  </a:cubicBezTo>
                  <a:cubicBezTo>
                    <a:pt x="29" y="7"/>
                    <a:pt x="30" y="18"/>
                    <a:pt x="35" y="21"/>
                  </a:cubicBezTo>
                  <a:cubicBezTo>
                    <a:pt x="39" y="25"/>
                    <a:pt x="34" y="30"/>
                    <a:pt x="28" y="22"/>
                  </a:cubicBezTo>
                  <a:cubicBezTo>
                    <a:pt x="22" y="14"/>
                    <a:pt x="19" y="5"/>
                    <a:pt x="9" y="5"/>
                  </a:cubicBezTo>
                  <a:cubicBezTo>
                    <a:pt x="0" y="4"/>
                    <a:pt x="4" y="14"/>
                    <a:pt x="8" y="19"/>
                  </a:cubicBezTo>
                  <a:cubicBezTo>
                    <a:pt x="13" y="25"/>
                    <a:pt x="18" y="27"/>
                    <a:pt x="26" y="31"/>
                  </a:cubicBezTo>
                  <a:cubicBezTo>
                    <a:pt x="34" y="36"/>
                    <a:pt x="47" y="29"/>
                    <a:pt x="53" y="31"/>
                  </a:cubicBezTo>
                  <a:cubicBezTo>
                    <a:pt x="59" y="32"/>
                    <a:pt x="46" y="40"/>
                    <a:pt x="50" y="45"/>
                  </a:cubicBezTo>
                  <a:cubicBezTo>
                    <a:pt x="54" y="50"/>
                    <a:pt x="65" y="46"/>
                    <a:pt x="74" y="46"/>
                  </a:cubicBezTo>
                  <a:cubicBezTo>
                    <a:pt x="82" y="45"/>
                    <a:pt x="78" y="40"/>
                    <a:pt x="83" y="37"/>
                  </a:cubicBezTo>
                  <a:cubicBezTo>
                    <a:pt x="88" y="33"/>
                    <a:pt x="78" y="34"/>
                    <a:pt x="82" y="25"/>
                  </a:cubicBezTo>
                  <a:cubicBezTo>
                    <a:pt x="86" y="17"/>
                    <a:pt x="70" y="3"/>
                    <a:pt x="69" y="8"/>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0" name="Freeform 2180"/>
            <p:cNvSpPr>
              <a:spLocks/>
            </p:cNvSpPr>
            <p:nvPr/>
          </p:nvSpPr>
          <p:spPr bwMode="auto">
            <a:xfrm>
              <a:off x="2302757" y="2027691"/>
              <a:ext cx="42743" cy="28776"/>
            </a:xfrm>
            <a:custGeom>
              <a:avLst/>
              <a:gdLst>
                <a:gd name="T0" fmla="*/ 21 w 25"/>
                <a:gd name="T1" fmla="*/ 11 h 17"/>
                <a:gd name="T2" fmla="*/ 6 w 25"/>
                <a:gd name="T3" fmla="*/ 5 h 17"/>
                <a:gd name="T4" fmla="*/ 21 w 25"/>
                <a:gd name="T5" fmla="*/ 11 h 17"/>
              </a:gdLst>
              <a:ahLst/>
              <a:cxnLst>
                <a:cxn ang="0">
                  <a:pos x="T0" y="T1"/>
                </a:cxn>
                <a:cxn ang="0">
                  <a:pos x="T2" y="T3"/>
                </a:cxn>
                <a:cxn ang="0">
                  <a:pos x="T4" y="T5"/>
                </a:cxn>
              </a:cxnLst>
              <a:rect l="0" t="0" r="r" b="b"/>
              <a:pathLst>
                <a:path w="25" h="17">
                  <a:moveTo>
                    <a:pt x="21" y="11"/>
                  </a:moveTo>
                  <a:cubicBezTo>
                    <a:pt x="25" y="5"/>
                    <a:pt x="0" y="0"/>
                    <a:pt x="6" y="5"/>
                  </a:cubicBezTo>
                  <a:cubicBezTo>
                    <a:pt x="10" y="8"/>
                    <a:pt x="18" y="17"/>
                    <a:pt x="21" y="1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1" name="Freeform 2181"/>
            <p:cNvSpPr>
              <a:spLocks/>
            </p:cNvSpPr>
            <p:nvPr/>
          </p:nvSpPr>
          <p:spPr bwMode="auto">
            <a:xfrm>
              <a:off x="2566649" y="2563640"/>
              <a:ext cx="139380" cy="91723"/>
            </a:xfrm>
            <a:custGeom>
              <a:avLst/>
              <a:gdLst>
                <a:gd name="T0" fmla="*/ 78 w 79"/>
                <a:gd name="T1" fmla="*/ 42 h 53"/>
                <a:gd name="T2" fmla="*/ 62 w 79"/>
                <a:gd name="T3" fmla="*/ 29 h 53"/>
                <a:gd name="T4" fmla="*/ 40 w 79"/>
                <a:gd name="T5" fmla="*/ 16 h 53"/>
                <a:gd name="T6" fmla="*/ 26 w 79"/>
                <a:gd name="T7" fmla="*/ 6 h 53"/>
                <a:gd name="T8" fmla="*/ 14 w 79"/>
                <a:gd name="T9" fmla="*/ 13 h 53"/>
                <a:gd name="T10" fmla="*/ 11 w 79"/>
                <a:gd name="T11" fmla="*/ 29 h 53"/>
                <a:gd name="T12" fmla="*/ 1 w 79"/>
                <a:gd name="T13" fmla="*/ 44 h 53"/>
                <a:gd name="T14" fmla="*/ 15 w 79"/>
                <a:gd name="T15" fmla="*/ 43 h 53"/>
                <a:gd name="T16" fmla="*/ 21 w 79"/>
                <a:gd name="T17" fmla="*/ 52 h 53"/>
                <a:gd name="T18" fmla="*/ 40 w 79"/>
                <a:gd name="T19" fmla="*/ 42 h 53"/>
                <a:gd name="T20" fmla="*/ 55 w 79"/>
                <a:gd name="T21" fmla="*/ 41 h 53"/>
                <a:gd name="T22" fmla="*/ 78 w 79"/>
                <a:gd name="T23" fmla="*/ 4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53">
                  <a:moveTo>
                    <a:pt x="78" y="42"/>
                  </a:moveTo>
                  <a:cubicBezTo>
                    <a:pt x="79" y="37"/>
                    <a:pt x="61" y="35"/>
                    <a:pt x="62" y="29"/>
                  </a:cubicBezTo>
                  <a:cubicBezTo>
                    <a:pt x="63" y="24"/>
                    <a:pt x="46" y="19"/>
                    <a:pt x="40" y="16"/>
                  </a:cubicBezTo>
                  <a:cubicBezTo>
                    <a:pt x="35" y="13"/>
                    <a:pt x="26" y="12"/>
                    <a:pt x="26" y="6"/>
                  </a:cubicBezTo>
                  <a:cubicBezTo>
                    <a:pt x="26" y="0"/>
                    <a:pt x="14" y="4"/>
                    <a:pt x="14" y="13"/>
                  </a:cubicBezTo>
                  <a:cubicBezTo>
                    <a:pt x="13" y="22"/>
                    <a:pt x="8" y="20"/>
                    <a:pt x="11" y="29"/>
                  </a:cubicBezTo>
                  <a:cubicBezTo>
                    <a:pt x="13" y="37"/>
                    <a:pt x="0" y="39"/>
                    <a:pt x="1" y="44"/>
                  </a:cubicBezTo>
                  <a:cubicBezTo>
                    <a:pt x="3" y="48"/>
                    <a:pt x="9" y="43"/>
                    <a:pt x="15" y="43"/>
                  </a:cubicBezTo>
                  <a:cubicBezTo>
                    <a:pt x="21" y="43"/>
                    <a:pt x="14" y="52"/>
                    <a:pt x="21" y="52"/>
                  </a:cubicBezTo>
                  <a:cubicBezTo>
                    <a:pt x="27" y="53"/>
                    <a:pt x="38" y="46"/>
                    <a:pt x="40" y="42"/>
                  </a:cubicBezTo>
                  <a:cubicBezTo>
                    <a:pt x="43" y="38"/>
                    <a:pt x="48" y="36"/>
                    <a:pt x="55" y="41"/>
                  </a:cubicBezTo>
                  <a:cubicBezTo>
                    <a:pt x="62" y="46"/>
                    <a:pt x="77" y="47"/>
                    <a:pt x="78" y="42"/>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2" name="Freeform 2182"/>
            <p:cNvSpPr>
              <a:spLocks/>
            </p:cNvSpPr>
            <p:nvPr/>
          </p:nvSpPr>
          <p:spPr bwMode="auto">
            <a:xfrm>
              <a:off x="2622401" y="2655363"/>
              <a:ext cx="53893" cy="35970"/>
            </a:xfrm>
            <a:custGeom>
              <a:avLst/>
              <a:gdLst>
                <a:gd name="T0" fmla="*/ 10 w 30"/>
                <a:gd name="T1" fmla="*/ 16 h 21"/>
                <a:gd name="T2" fmla="*/ 29 w 30"/>
                <a:gd name="T3" fmla="*/ 4 h 21"/>
                <a:gd name="T4" fmla="*/ 10 w 30"/>
                <a:gd name="T5" fmla="*/ 16 h 21"/>
              </a:gdLst>
              <a:ahLst/>
              <a:cxnLst>
                <a:cxn ang="0">
                  <a:pos x="T0" y="T1"/>
                </a:cxn>
                <a:cxn ang="0">
                  <a:pos x="T2" y="T3"/>
                </a:cxn>
                <a:cxn ang="0">
                  <a:pos x="T4" y="T5"/>
                </a:cxn>
              </a:cxnLst>
              <a:rect l="0" t="0" r="r" b="b"/>
              <a:pathLst>
                <a:path w="30" h="21">
                  <a:moveTo>
                    <a:pt x="10" y="16"/>
                  </a:moveTo>
                  <a:cubicBezTo>
                    <a:pt x="18" y="21"/>
                    <a:pt x="30" y="8"/>
                    <a:pt x="29" y="4"/>
                  </a:cubicBezTo>
                  <a:cubicBezTo>
                    <a:pt x="28" y="0"/>
                    <a:pt x="0" y="10"/>
                    <a:pt x="10" y="1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3" name="Freeform 2183"/>
            <p:cNvSpPr>
              <a:spLocks/>
            </p:cNvSpPr>
            <p:nvPr/>
          </p:nvSpPr>
          <p:spPr bwMode="auto">
            <a:xfrm>
              <a:off x="2371518" y="2214734"/>
              <a:ext cx="83628" cy="46761"/>
            </a:xfrm>
            <a:custGeom>
              <a:avLst/>
              <a:gdLst>
                <a:gd name="T0" fmla="*/ 38 w 47"/>
                <a:gd name="T1" fmla="*/ 26 h 27"/>
                <a:gd name="T2" fmla="*/ 33 w 47"/>
                <a:gd name="T3" fmla="*/ 7 h 27"/>
                <a:gd name="T4" fmla="*/ 4 w 47"/>
                <a:gd name="T5" fmla="*/ 18 h 27"/>
                <a:gd name="T6" fmla="*/ 38 w 47"/>
                <a:gd name="T7" fmla="*/ 26 h 27"/>
              </a:gdLst>
              <a:ahLst/>
              <a:cxnLst>
                <a:cxn ang="0">
                  <a:pos x="T0" y="T1"/>
                </a:cxn>
                <a:cxn ang="0">
                  <a:pos x="T2" y="T3"/>
                </a:cxn>
                <a:cxn ang="0">
                  <a:pos x="T4" y="T5"/>
                </a:cxn>
                <a:cxn ang="0">
                  <a:pos x="T6" y="T7"/>
                </a:cxn>
              </a:cxnLst>
              <a:rect l="0" t="0" r="r" b="b"/>
              <a:pathLst>
                <a:path w="47" h="27">
                  <a:moveTo>
                    <a:pt x="38" y="26"/>
                  </a:moveTo>
                  <a:cubicBezTo>
                    <a:pt x="47" y="26"/>
                    <a:pt x="43" y="15"/>
                    <a:pt x="33" y="7"/>
                  </a:cubicBezTo>
                  <a:cubicBezTo>
                    <a:pt x="23" y="0"/>
                    <a:pt x="0" y="15"/>
                    <a:pt x="4" y="18"/>
                  </a:cubicBezTo>
                  <a:cubicBezTo>
                    <a:pt x="9" y="22"/>
                    <a:pt x="29" y="27"/>
                    <a:pt x="38" y="2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4" name="Freeform 2184"/>
            <p:cNvSpPr>
              <a:spLocks/>
            </p:cNvSpPr>
            <p:nvPr/>
          </p:nvSpPr>
          <p:spPr bwMode="auto">
            <a:xfrm>
              <a:off x="2371518" y="2162578"/>
              <a:ext cx="351237" cy="104312"/>
            </a:xfrm>
            <a:custGeom>
              <a:avLst/>
              <a:gdLst>
                <a:gd name="T0" fmla="*/ 56 w 198"/>
                <a:gd name="T1" fmla="*/ 47 h 61"/>
                <a:gd name="T2" fmla="*/ 69 w 198"/>
                <a:gd name="T3" fmla="*/ 54 h 61"/>
                <a:gd name="T4" fmla="*/ 87 w 198"/>
                <a:gd name="T5" fmla="*/ 57 h 61"/>
                <a:gd name="T6" fmla="*/ 95 w 198"/>
                <a:gd name="T7" fmla="*/ 53 h 61"/>
                <a:gd name="T8" fmla="*/ 133 w 198"/>
                <a:gd name="T9" fmla="*/ 60 h 61"/>
                <a:gd name="T10" fmla="*/ 158 w 198"/>
                <a:gd name="T11" fmla="*/ 54 h 61"/>
                <a:gd name="T12" fmla="*/ 188 w 198"/>
                <a:gd name="T13" fmla="*/ 57 h 61"/>
                <a:gd name="T14" fmla="*/ 198 w 198"/>
                <a:gd name="T15" fmla="*/ 39 h 61"/>
                <a:gd name="T16" fmla="*/ 134 w 198"/>
                <a:gd name="T17" fmla="*/ 34 h 61"/>
                <a:gd name="T18" fmla="*/ 102 w 198"/>
                <a:gd name="T19" fmla="*/ 36 h 61"/>
                <a:gd name="T20" fmla="*/ 84 w 198"/>
                <a:gd name="T21" fmla="*/ 30 h 61"/>
                <a:gd name="T22" fmla="*/ 87 w 198"/>
                <a:gd name="T23" fmla="*/ 20 h 61"/>
                <a:gd name="T24" fmla="*/ 57 w 198"/>
                <a:gd name="T25" fmla="*/ 11 h 61"/>
                <a:gd name="T26" fmla="*/ 33 w 198"/>
                <a:gd name="T27" fmla="*/ 4 h 61"/>
                <a:gd name="T28" fmla="*/ 5 w 198"/>
                <a:gd name="T29" fmla="*/ 8 h 61"/>
                <a:gd name="T30" fmla="*/ 40 w 198"/>
                <a:gd name="T31" fmla="*/ 18 h 61"/>
                <a:gd name="T32" fmla="*/ 55 w 198"/>
                <a:gd name="T33" fmla="*/ 30 h 61"/>
                <a:gd name="T34" fmla="*/ 56 w 198"/>
                <a:gd name="T35" fmla="*/ 4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61">
                  <a:moveTo>
                    <a:pt x="56" y="47"/>
                  </a:moveTo>
                  <a:cubicBezTo>
                    <a:pt x="59" y="57"/>
                    <a:pt x="63" y="50"/>
                    <a:pt x="69" y="54"/>
                  </a:cubicBezTo>
                  <a:cubicBezTo>
                    <a:pt x="74" y="58"/>
                    <a:pt x="83" y="61"/>
                    <a:pt x="87" y="57"/>
                  </a:cubicBezTo>
                  <a:cubicBezTo>
                    <a:pt x="92" y="53"/>
                    <a:pt x="94" y="50"/>
                    <a:pt x="95" y="53"/>
                  </a:cubicBezTo>
                  <a:cubicBezTo>
                    <a:pt x="98" y="59"/>
                    <a:pt x="109" y="60"/>
                    <a:pt x="133" y="60"/>
                  </a:cubicBezTo>
                  <a:cubicBezTo>
                    <a:pt x="157" y="61"/>
                    <a:pt x="151" y="50"/>
                    <a:pt x="158" y="54"/>
                  </a:cubicBezTo>
                  <a:cubicBezTo>
                    <a:pt x="165" y="58"/>
                    <a:pt x="181" y="58"/>
                    <a:pt x="188" y="57"/>
                  </a:cubicBezTo>
                  <a:cubicBezTo>
                    <a:pt x="195" y="55"/>
                    <a:pt x="198" y="44"/>
                    <a:pt x="198" y="39"/>
                  </a:cubicBezTo>
                  <a:cubicBezTo>
                    <a:pt x="197" y="33"/>
                    <a:pt x="144" y="29"/>
                    <a:pt x="134" y="34"/>
                  </a:cubicBezTo>
                  <a:cubicBezTo>
                    <a:pt x="125" y="40"/>
                    <a:pt x="110" y="32"/>
                    <a:pt x="102" y="36"/>
                  </a:cubicBezTo>
                  <a:cubicBezTo>
                    <a:pt x="95" y="40"/>
                    <a:pt x="97" y="31"/>
                    <a:pt x="84" y="30"/>
                  </a:cubicBezTo>
                  <a:cubicBezTo>
                    <a:pt x="70" y="30"/>
                    <a:pt x="85" y="23"/>
                    <a:pt x="87" y="20"/>
                  </a:cubicBezTo>
                  <a:cubicBezTo>
                    <a:pt x="90" y="17"/>
                    <a:pt x="67" y="9"/>
                    <a:pt x="57" y="11"/>
                  </a:cubicBezTo>
                  <a:cubicBezTo>
                    <a:pt x="48" y="13"/>
                    <a:pt x="42" y="8"/>
                    <a:pt x="33" y="4"/>
                  </a:cubicBezTo>
                  <a:cubicBezTo>
                    <a:pt x="24" y="0"/>
                    <a:pt x="0" y="1"/>
                    <a:pt x="5" y="8"/>
                  </a:cubicBezTo>
                  <a:cubicBezTo>
                    <a:pt x="8" y="13"/>
                    <a:pt x="37" y="23"/>
                    <a:pt x="40" y="18"/>
                  </a:cubicBezTo>
                  <a:cubicBezTo>
                    <a:pt x="43" y="13"/>
                    <a:pt x="51" y="24"/>
                    <a:pt x="55" y="30"/>
                  </a:cubicBezTo>
                  <a:cubicBezTo>
                    <a:pt x="60" y="35"/>
                    <a:pt x="52" y="37"/>
                    <a:pt x="56" y="47"/>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5" name="Freeform 2185"/>
            <p:cNvSpPr>
              <a:spLocks/>
            </p:cNvSpPr>
            <p:nvPr/>
          </p:nvSpPr>
          <p:spPr bwMode="auto">
            <a:xfrm>
              <a:off x="1923644" y="2288472"/>
              <a:ext cx="371679" cy="192438"/>
            </a:xfrm>
            <a:custGeom>
              <a:avLst/>
              <a:gdLst>
                <a:gd name="T0" fmla="*/ 193 w 209"/>
                <a:gd name="T1" fmla="*/ 85 h 112"/>
                <a:gd name="T2" fmla="*/ 209 w 209"/>
                <a:gd name="T3" fmla="*/ 85 h 112"/>
                <a:gd name="T4" fmla="*/ 189 w 209"/>
                <a:gd name="T5" fmla="*/ 70 h 112"/>
                <a:gd name="T6" fmla="*/ 171 w 209"/>
                <a:gd name="T7" fmla="*/ 61 h 112"/>
                <a:gd name="T8" fmla="*/ 166 w 209"/>
                <a:gd name="T9" fmla="*/ 45 h 112"/>
                <a:gd name="T10" fmla="*/ 162 w 209"/>
                <a:gd name="T11" fmla="*/ 19 h 112"/>
                <a:gd name="T12" fmla="*/ 163 w 209"/>
                <a:gd name="T13" fmla="*/ 3 h 112"/>
                <a:gd name="T14" fmla="*/ 141 w 209"/>
                <a:gd name="T15" fmla="*/ 8 h 112"/>
                <a:gd name="T16" fmla="*/ 155 w 209"/>
                <a:gd name="T17" fmla="*/ 20 h 112"/>
                <a:gd name="T18" fmla="*/ 140 w 209"/>
                <a:gd name="T19" fmla="*/ 14 h 112"/>
                <a:gd name="T20" fmla="*/ 128 w 209"/>
                <a:gd name="T21" fmla="*/ 14 h 112"/>
                <a:gd name="T22" fmla="*/ 135 w 209"/>
                <a:gd name="T23" fmla="*/ 42 h 112"/>
                <a:gd name="T24" fmla="*/ 128 w 209"/>
                <a:gd name="T25" fmla="*/ 48 h 112"/>
                <a:gd name="T26" fmla="*/ 120 w 209"/>
                <a:gd name="T27" fmla="*/ 28 h 112"/>
                <a:gd name="T28" fmla="*/ 99 w 209"/>
                <a:gd name="T29" fmla="*/ 20 h 112"/>
                <a:gd name="T30" fmla="*/ 107 w 209"/>
                <a:gd name="T31" fmla="*/ 30 h 112"/>
                <a:gd name="T32" fmla="*/ 94 w 209"/>
                <a:gd name="T33" fmla="*/ 31 h 112"/>
                <a:gd name="T34" fmla="*/ 91 w 209"/>
                <a:gd name="T35" fmla="*/ 28 h 112"/>
                <a:gd name="T36" fmla="*/ 73 w 209"/>
                <a:gd name="T37" fmla="*/ 19 h 112"/>
                <a:gd name="T38" fmla="*/ 65 w 209"/>
                <a:gd name="T39" fmla="*/ 30 h 112"/>
                <a:gd name="T40" fmla="*/ 57 w 209"/>
                <a:gd name="T41" fmla="*/ 26 h 112"/>
                <a:gd name="T42" fmla="*/ 59 w 209"/>
                <a:gd name="T43" fmla="*/ 13 h 112"/>
                <a:gd name="T44" fmla="*/ 30 w 209"/>
                <a:gd name="T45" fmla="*/ 20 h 112"/>
                <a:gd name="T46" fmla="*/ 10 w 209"/>
                <a:gd name="T47" fmla="*/ 32 h 112"/>
                <a:gd name="T48" fmla="*/ 6 w 209"/>
                <a:gd name="T49" fmla="*/ 40 h 112"/>
                <a:gd name="T50" fmla="*/ 12 w 209"/>
                <a:gd name="T51" fmla="*/ 49 h 112"/>
                <a:gd name="T52" fmla="*/ 16 w 209"/>
                <a:gd name="T53" fmla="*/ 55 h 112"/>
                <a:gd name="T54" fmla="*/ 43 w 209"/>
                <a:gd name="T55" fmla="*/ 51 h 112"/>
                <a:gd name="T56" fmla="*/ 13 w 209"/>
                <a:gd name="T57" fmla="*/ 63 h 112"/>
                <a:gd name="T58" fmla="*/ 46 w 209"/>
                <a:gd name="T59" fmla="*/ 70 h 112"/>
                <a:gd name="T60" fmla="*/ 85 w 209"/>
                <a:gd name="T61" fmla="*/ 75 h 112"/>
                <a:gd name="T62" fmla="*/ 56 w 209"/>
                <a:gd name="T63" fmla="*/ 77 h 112"/>
                <a:gd name="T64" fmla="*/ 23 w 209"/>
                <a:gd name="T65" fmla="*/ 85 h 112"/>
                <a:gd name="T66" fmla="*/ 38 w 209"/>
                <a:gd name="T67" fmla="*/ 95 h 112"/>
                <a:gd name="T68" fmla="*/ 64 w 209"/>
                <a:gd name="T69" fmla="*/ 101 h 112"/>
                <a:gd name="T70" fmla="*/ 89 w 209"/>
                <a:gd name="T71" fmla="*/ 112 h 112"/>
                <a:gd name="T72" fmla="*/ 123 w 209"/>
                <a:gd name="T73" fmla="*/ 104 h 112"/>
                <a:gd name="T74" fmla="*/ 139 w 209"/>
                <a:gd name="T75" fmla="*/ 97 h 112"/>
                <a:gd name="T76" fmla="*/ 148 w 209"/>
                <a:gd name="T77" fmla="*/ 98 h 112"/>
                <a:gd name="T78" fmla="*/ 162 w 209"/>
                <a:gd name="T79" fmla="*/ 103 h 112"/>
                <a:gd name="T80" fmla="*/ 198 w 209"/>
                <a:gd name="T81" fmla="*/ 103 h 112"/>
                <a:gd name="T82" fmla="*/ 190 w 209"/>
                <a:gd name="T83" fmla="*/ 93 h 112"/>
                <a:gd name="T84" fmla="*/ 182 w 209"/>
                <a:gd name="T85" fmla="*/ 93 h 112"/>
                <a:gd name="T86" fmla="*/ 193 w 209"/>
                <a:gd name="T87" fmla="*/ 8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9" h="112">
                  <a:moveTo>
                    <a:pt x="193" y="85"/>
                  </a:moveTo>
                  <a:cubicBezTo>
                    <a:pt x="196" y="82"/>
                    <a:pt x="208" y="92"/>
                    <a:pt x="209" y="85"/>
                  </a:cubicBezTo>
                  <a:cubicBezTo>
                    <a:pt x="209" y="77"/>
                    <a:pt x="195" y="74"/>
                    <a:pt x="189" y="70"/>
                  </a:cubicBezTo>
                  <a:cubicBezTo>
                    <a:pt x="183" y="66"/>
                    <a:pt x="180" y="68"/>
                    <a:pt x="171" y="61"/>
                  </a:cubicBezTo>
                  <a:cubicBezTo>
                    <a:pt x="161" y="54"/>
                    <a:pt x="173" y="50"/>
                    <a:pt x="166" y="45"/>
                  </a:cubicBezTo>
                  <a:cubicBezTo>
                    <a:pt x="159" y="39"/>
                    <a:pt x="157" y="24"/>
                    <a:pt x="162" y="19"/>
                  </a:cubicBezTo>
                  <a:cubicBezTo>
                    <a:pt x="167" y="14"/>
                    <a:pt x="172" y="7"/>
                    <a:pt x="163" y="3"/>
                  </a:cubicBezTo>
                  <a:cubicBezTo>
                    <a:pt x="154" y="0"/>
                    <a:pt x="140" y="6"/>
                    <a:pt x="141" y="8"/>
                  </a:cubicBezTo>
                  <a:cubicBezTo>
                    <a:pt x="143" y="10"/>
                    <a:pt x="155" y="17"/>
                    <a:pt x="155" y="20"/>
                  </a:cubicBezTo>
                  <a:cubicBezTo>
                    <a:pt x="155" y="23"/>
                    <a:pt x="144" y="12"/>
                    <a:pt x="140" y="14"/>
                  </a:cubicBezTo>
                  <a:cubicBezTo>
                    <a:pt x="136" y="17"/>
                    <a:pt x="131" y="9"/>
                    <a:pt x="128" y="14"/>
                  </a:cubicBezTo>
                  <a:cubicBezTo>
                    <a:pt x="124" y="19"/>
                    <a:pt x="132" y="37"/>
                    <a:pt x="135" y="42"/>
                  </a:cubicBezTo>
                  <a:cubicBezTo>
                    <a:pt x="138" y="47"/>
                    <a:pt x="132" y="47"/>
                    <a:pt x="128" y="48"/>
                  </a:cubicBezTo>
                  <a:cubicBezTo>
                    <a:pt x="124" y="49"/>
                    <a:pt x="124" y="34"/>
                    <a:pt x="120" y="28"/>
                  </a:cubicBezTo>
                  <a:cubicBezTo>
                    <a:pt x="116" y="23"/>
                    <a:pt x="100" y="16"/>
                    <a:pt x="99" y="20"/>
                  </a:cubicBezTo>
                  <a:cubicBezTo>
                    <a:pt x="98" y="24"/>
                    <a:pt x="109" y="24"/>
                    <a:pt x="107" y="30"/>
                  </a:cubicBezTo>
                  <a:cubicBezTo>
                    <a:pt x="106" y="35"/>
                    <a:pt x="100" y="26"/>
                    <a:pt x="94" y="31"/>
                  </a:cubicBezTo>
                  <a:cubicBezTo>
                    <a:pt x="89" y="35"/>
                    <a:pt x="90" y="32"/>
                    <a:pt x="91" y="28"/>
                  </a:cubicBezTo>
                  <a:cubicBezTo>
                    <a:pt x="92" y="23"/>
                    <a:pt x="83" y="18"/>
                    <a:pt x="73" y="19"/>
                  </a:cubicBezTo>
                  <a:cubicBezTo>
                    <a:pt x="63" y="20"/>
                    <a:pt x="68" y="27"/>
                    <a:pt x="65" y="30"/>
                  </a:cubicBezTo>
                  <a:cubicBezTo>
                    <a:pt x="62" y="32"/>
                    <a:pt x="47" y="28"/>
                    <a:pt x="57" y="26"/>
                  </a:cubicBezTo>
                  <a:cubicBezTo>
                    <a:pt x="66" y="24"/>
                    <a:pt x="62" y="19"/>
                    <a:pt x="59" y="13"/>
                  </a:cubicBezTo>
                  <a:cubicBezTo>
                    <a:pt x="55" y="8"/>
                    <a:pt x="46" y="14"/>
                    <a:pt x="30" y="20"/>
                  </a:cubicBezTo>
                  <a:cubicBezTo>
                    <a:pt x="15" y="25"/>
                    <a:pt x="8" y="31"/>
                    <a:pt x="10" y="32"/>
                  </a:cubicBezTo>
                  <a:cubicBezTo>
                    <a:pt x="12" y="32"/>
                    <a:pt x="12" y="35"/>
                    <a:pt x="6" y="40"/>
                  </a:cubicBezTo>
                  <a:cubicBezTo>
                    <a:pt x="0" y="45"/>
                    <a:pt x="6" y="49"/>
                    <a:pt x="12" y="49"/>
                  </a:cubicBezTo>
                  <a:cubicBezTo>
                    <a:pt x="17" y="49"/>
                    <a:pt x="13" y="54"/>
                    <a:pt x="16" y="55"/>
                  </a:cubicBezTo>
                  <a:cubicBezTo>
                    <a:pt x="20" y="56"/>
                    <a:pt x="38" y="48"/>
                    <a:pt x="43" y="51"/>
                  </a:cubicBezTo>
                  <a:cubicBezTo>
                    <a:pt x="48" y="55"/>
                    <a:pt x="13" y="57"/>
                    <a:pt x="13" y="63"/>
                  </a:cubicBezTo>
                  <a:cubicBezTo>
                    <a:pt x="13" y="69"/>
                    <a:pt x="32" y="72"/>
                    <a:pt x="46" y="70"/>
                  </a:cubicBezTo>
                  <a:cubicBezTo>
                    <a:pt x="60" y="67"/>
                    <a:pt x="85" y="72"/>
                    <a:pt x="85" y="75"/>
                  </a:cubicBezTo>
                  <a:cubicBezTo>
                    <a:pt x="85" y="79"/>
                    <a:pt x="68" y="78"/>
                    <a:pt x="56" y="77"/>
                  </a:cubicBezTo>
                  <a:cubicBezTo>
                    <a:pt x="43" y="77"/>
                    <a:pt x="22" y="81"/>
                    <a:pt x="23" y="85"/>
                  </a:cubicBezTo>
                  <a:cubicBezTo>
                    <a:pt x="24" y="89"/>
                    <a:pt x="25" y="89"/>
                    <a:pt x="38" y="95"/>
                  </a:cubicBezTo>
                  <a:cubicBezTo>
                    <a:pt x="51" y="101"/>
                    <a:pt x="65" y="92"/>
                    <a:pt x="64" y="101"/>
                  </a:cubicBezTo>
                  <a:cubicBezTo>
                    <a:pt x="64" y="109"/>
                    <a:pt x="71" y="111"/>
                    <a:pt x="89" y="112"/>
                  </a:cubicBezTo>
                  <a:cubicBezTo>
                    <a:pt x="106" y="112"/>
                    <a:pt x="114" y="104"/>
                    <a:pt x="123" y="104"/>
                  </a:cubicBezTo>
                  <a:cubicBezTo>
                    <a:pt x="131" y="105"/>
                    <a:pt x="135" y="103"/>
                    <a:pt x="139" y="97"/>
                  </a:cubicBezTo>
                  <a:cubicBezTo>
                    <a:pt x="143" y="91"/>
                    <a:pt x="147" y="95"/>
                    <a:pt x="148" y="98"/>
                  </a:cubicBezTo>
                  <a:cubicBezTo>
                    <a:pt x="149" y="101"/>
                    <a:pt x="160" y="100"/>
                    <a:pt x="162" y="103"/>
                  </a:cubicBezTo>
                  <a:cubicBezTo>
                    <a:pt x="169" y="109"/>
                    <a:pt x="190" y="107"/>
                    <a:pt x="198" y="103"/>
                  </a:cubicBezTo>
                  <a:cubicBezTo>
                    <a:pt x="206" y="99"/>
                    <a:pt x="194" y="88"/>
                    <a:pt x="190" y="93"/>
                  </a:cubicBezTo>
                  <a:cubicBezTo>
                    <a:pt x="186" y="98"/>
                    <a:pt x="183" y="95"/>
                    <a:pt x="182" y="93"/>
                  </a:cubicBezTo>
                  <a:cubicBezTo>
                    <a:pt x="181" y="90"/>
                    <a:pt x="190" y="89"/>
                    <a:pt x="193" y="85"/>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6" name="Freeform 2186"/>
            <p:cNvSpPr>
              <a:spLocks/>
            </p:cNvSpPr>
            <p:nvPr/>
          </p:nvSpPr>
          <p:spPr bwMode="auto">
            <a:xfrm>
              <a:off x="2254439" y="2272286"/>
              <a:ext cx="135663" cy="120499"/>
            </a:xfrm>
            <a:custGeom>
              <a:avLst/>
              <a:gdLst>
                <a:gd name="T0" fmla="*/ 40 w 77"/>
                <a:gd name="T1" fmla="*/ 63 h 71"/>
                <a:gd name="T2" fmla="*/ 60 w 77"/>
                <a:gd name="T3" fmla="*/ 58 h 71"/>
                <a:gd name="T4" fmla="*/ 75 w 77"/>
                <a:gd name="T5" fmla="*/ 30 h 71"/>
                <a:gd name="T6" fmla="*/ 68 w 77"/>
                <a:gd name="T7" fmla="*/ 29 h 71"/>
                <a:gd name="T8" fmla="*/ 67 w 77"/>
                <a:gd name="T9" fmla="*/ 33 h 71"/>
                <a:gd name="T10" fmla="*/ 53 w 77"/>
                <a:gd name="T11" fmla="*/ 28 h 71"/>
                <a:gd name="T12" fmla="*/ 67 w 77"/>
                <a:gd name="T13" fmla="*/ 16 h 71"/>
                <a:gd name="T14" fmla="*/ 59 w 77"/>
                <a:gd name="T15" fmla="*/ 5 h 71"/>
                <a:gd name="T16" fmla="*/ 45 w 77"/>
                <a:gd name="T17" fmla="*/ 9 h 71"/>
                <a:gd name="T18" fmla="*/ 38 w 77"/>
                <a:gd name="T19" fmla="*/ 11 h 71"/>
                <a:gd name="T20" fmla="*/ 19 w 77"/>
                <a:gd name="T21" fmla="*/ 20 h 71"/>
                <a:gd name="T22" fmla="*/ 31 w 77"/>
                <a:gd name="T23" fmla="*/ 30 h 71"/>
                <a:gd name="T24" fmla="*/ 9 w 77"/>
                <a:gd name="T25" fmla="*/ 28 h 71"/>
                <a:gd name="T26" fmla="*/ 17 w 77"/>
                <a:gd name="T27" fmla="*/ 44 h 71"/>
                <a:gd name="T28" fmla="*/ 40 w 77"/>
                <a:gd name="T29" fmla="*/ 6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 h="71">
                  <a:moveTo>
                    <a:pt x="40" y="63"/>
                  </a:moveTo>
                  <a:cubicBezTo>
                    <a:pt x="51" y="71"/>
                    <a:pt x="48" y="57"/>
                    <a:pt x="60" y="58"/>
                  </a:cubicBezTo>
                  <a:cubicBezTo>
                    <a:pt x="73" y="58"/>
                    <a:pt x="73" y="38"/>
                    <a:pt x="75" y="30"/>
                  </a:cubicBezTo>
                  <a:cubicBezTo>
                    <a:pt x="77" y="23"/>
                    <a:pt x="65" y="23"/>
                    <a:pt x="68" y="29"/>
                  </a:cubicBezTo>
                  <a:cubicBezTo>
                    <a:pt x="71" y="34"/>
                    <a:pt x="68" y="40"/>
                    <a:pt x="67" y="33"/>
                  </a:cubicBezTo>
                  <a:cubicBezTo>
                    <a:pt x="66" y="27"/>
                    <a:pt x="56" y="33"/>
                    <a:pt x="53" y="28"/>
                  </a:cubicBezTo>
                  <a:cubicBezTo>
                    <a:pt x="49" y="23"/>
                    <a:pt x="64" y="22"/>
                    <a:pt x="67" y="16"/>
                  </a:cubicBezTo>
                  <a:cubicBezTo>
                    <a:pt x="71" y="9"/>
                    <a:pt x="56" y="10"/>
                    <a:pt x="59" y="5"/>
                  </a:cubicBezTo>
                  <a:cubicBezTo>
                    <a:pt x="63" y="0"/>
                    <a:pt x="37" y="6"/>
                    <a:pt x="45" y="9"/>
                  </a:cubicBezTo>
                  <a:cubicBezTo>
                    <a:pt x="52" y="12"/>
                    <a:pt x="45" y="16"/>
                    <a:pt x="38" y="11"/>
                  </a:cubicBezTo>
                  <a:cubicBezTo>
                    <a:pt x="31" y="6"/>
                    <a:pt x="12" y="14"/>
                    <a:pt x="19" y="20"/>
                  </a:cubicBezTo>
                  <a:cubicBezTo>
                    <a:pt x="24" y="24"/>
                    <a:pt x="41" y="17"/>
                    <a:pt x="31" y="30"/>
                  </a:cubicBezTo>
                  <a:cubicBezTo>
                    <a:pt x="22" y="43"/>
                    <a:pt x="18" y="26"/>
                    <a:pt x="9" y="28"/>
                  </a:cubicBezTo>
                  <a:cubicBezTo>
                    <a:pt x="0" y="29"/>
                    <a:pt x="4" y="40"/>
                    <a:pt x="17" y="44"/>
                  </a:cubicBezTo>
                  <a:cubicBezTo>
                    <a:pt x="31" y="48"/>
                    <a:pt x="29" y="56"/>
                    <a:pt x="40" y="6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7" name="Freeform 2187"/>
            <p:cNvSpPr>
              <a:spLocks/>
            </p:cNvSpPr>
            <p:nvPr/>
          </p:nvSpPr>
          <p:spPr bwMode="auto">
            <a:xfrm>
              <a:off x="2215412" y="2220129"/>
              <a:ext cx="29734" cy="26977"/>
            </a:xfrm>
            <a:custGeom>
              <a:avLst/>
              <a:gdLst>
                <a:gd name="T0" fmla="*/ 14 w 17"/>
                <a:gd name="T1" fmla="*/ 12 h 16"/>
                <a:gd name="T2" fmla="*/ 3 w 17"/>
                <a:gd name="T3" fmla="*/ 7 h 16"/>
                <a:gd name="T4" fmla="*/ 14 w 17"/>
                <a:gd name="T5" fmla="*/ 12 h 16"/>
              </a:gdLst>
              <a:ahLst/>
              <a:cxnLst>
                <a:cxn ang="0">
                  <a:pos x="T0" y="T1"/>
                </a:cxn>
                <a:cxn ang="0">
                  <a:pos x="T2" y="T3"/>
                </a:cxn>
                <a:cxn ang="0">
                  <a:pos x="T4" y="T5"/>
                </a:cxn>
              </a:cxnLst>
              <a:rect l="0" t="0" r="r" b="b"/>
              <a:pathLst>
                <a:path w="17" h="16">
                  <a:moveTo>
                    <a:pt x="14" y="12"/>
                  </a:moveTo>
                  <a:cubicBezTo>
                    <a:pt x="17" y="8"/>
                    <a:pt x="6" y="0"/>
                    <a:pt x="3" y="7"/>
                  </a:cubicBezTo>
                  <a:cubicBezTo>
                    <a:pt x="0" y="14"/>
                    <a:pt x="10" y="16"/>
                    <a:pt x="14" y="12"/>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8" name="Freeform 2188"/>
            <p:cNvSpPr>
              <a:spLocks/>
            </p:cNvSpPr>
            <p:nvPr/>
          </p:nvSpPr>
          <p:spPr bwMode="auto">
            <a:xfrm>
              <a:off x="2373376" y="1962946"/>
              <a:ext cx="236016" cy="160065"/>
            </a:xfrm>
            <a:custGeom>
              <a:avLst/>
              <a:gdLst>
                <a:gd name="T0" fmla="*/ 8 w 133"/>
                <a:gd name="T1" fmla="*/ 48 h 94"/>
                <a:gd name="T2" fmla="*/ 19 w 133"/>
                <a:gd name="T3" fmla="*/ 60 h 94"/>
                <a:gd name="T4" fmla="*/ 52 w 133"/>
                <a:gd name="T5" fmla="*/ 61 h 94"/>
                <a:gd name="T6" fmla="*/ 32 w 133"/>
                <a:gd name="T7" fmla="*/ 71 h 94"/>
                <a:gd name="T8" fmla="*/ 48 w 133"/>
                <a:gd name="T9" fmla="*/ 83 h 94"/>
                <a:gd name="T10" fmla="*/ 75 w 133"/>
                <a:gd name="T11" fmla="*/ 90 h 94"/>
                <a:gd name="T12" fmla="*/ 91 w 133"/>
                <a:gd name="T13" fmla="*/ 90 h 94"/>
                <a:gd name="T14" fmla="*/ 102 w 133"/>
                <a:gd name="T15" fmla="*/ 77 h 94"/>
                <a:gd name="T16" fmla="*/ 114 w 133"/>
                <a:gd name="T17" fmla="*/ 68 h 94"/>
                <a:gd name="T18" fmla="*/ 133 w 133"/>
                <a:gd name="T19" fmla="*/ 61 h 94"/>
                <a:gd name="T20" fmla="*/ 122 w 133"/>
                <a:gd name="T21" fmla="*/ 56 h 94"/>
                <a:gd name="T22" fmla="*/ 111 w 133"/>
                <a:gd name="T23" fmla="*/ 49 h 94"/>
                <a:gd name="T24" fmla="*/ 106 w 133"/>
                <a:gd name="T25" fmla="*/ 38 h 94"/>
                <a:gd name="T26" fmla="*/ 98 w 133"/>
                <a:gd name="T27" fmla="*/ 36 h 94"/>
                <a:gd name="T28" fmla="*/ 87 w 133"/>
                <a:gd name="T29" fmla="*/ 31 h 94"/>
                <a:gd name="T30" fmla="*/ 52 w 133"/>
                <a:gd name="T31" fmla="*/ 12 h 94"/>
                <a:gd name="T32" fmla="*/ 32 w 133"/>
                <a:gd name="T33" fmla="*/ 9 h 94"/>
                <a:gd name="T34" fmla="*/ 33 w 133"/>
                <a:gd name="T35" fmla="*/ 14 h 94"/>
                <a:gd name="T36" fmla="*/ 26 w 133"/>
                <a:gd name="T37" fmla="*/ 19 h 94"/>
                <a:gd name="T38" fmla="*/ 16 w 133"/>
                <a:gd name="T39" fmla="*/ 24 h 94"/>
                <a:gd name="T40" fmla="*/ 18 w 133"/>
                <a:gd name="T41" fmla="*/ 37 h 94"/>
                <a:gd name="T42" fmla="*/ 12 w 133"/>
                <a:gd name="T43" fmla="*/ 42 h 94"/>
                <a:gd name="T44" fmla="*/ 8 w 133"/>
                <a:gd name="T45" fmla="*/ 48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3" h="94">
                  <a:moveTo>
                    <a:pt x="8" y="48"/>
                  </a:moveTo>
                  <a:cubicBezTo>
                    <a:pt x="16" y="52"/>
                    <a:pt x="11" y="57"/>
                    <a:pt x="19" y="60"/>
                  </a:cubicBezTo>
                  <a:cubicBezTo>
                    <a:pt x="27" y="64"/>
                    <a:pt x="50" y="56"/>
                    <a:pt x="52" y="61"/>
                  </a:cubicBezTo>
                  <a:cubicBezTo>
                    <a:pt x="54" y="67"/>
                    <a:pt x="29" y="67"/>
                    <a:pt x="32" y="71"/>
                  </a:cubicBezTo>
                  <a:cubicBezTo>
                    <a:pt x="36" y="74"/>
                    <a:pt x="50" y="80"/>
                    <a:pt x="48" y="83"/>
                  </a:cubicBezTo>
                  <a:cubicBezTo>
                    <a:pt x="46" y="86"/>
                    <a:pt x="72" y="94"/>
                    <a:pt x="75" y="90"/>
                  </a:cubicBezTo>
                  <a:cubicBezTo>
                    <a:pt x="77" y="86"/>
                    <a:pt x="84" y="87"/>
                    <a:pt x="91" y="90"/>
                  </a:cubicBezTo>
                  <a:cubicBezTo>
                    <a:pt x="97" y="92"/>
                    <a:pt x="98" y="74"/>
                    <a:pt x="102" y="77"/>
                  </a:cubicBezTo>
                  <a:cubicBezTo>
                    <a:pt x="107" y="80"/>
                    <a:pt x="106" y="71"/>
                    <a:pt x="114" y="68"/>
                  </a:cubicBezTo>
                  <a:cubicBezTo>
                    <a:pt x="121" y="65"/>
                    <a:pt x="132" y="65"/>
                    <a:pt x="133" y="61"/>
                  </a:cubicBezTo>
                  <a:cubicBezTo>
                    <a:pt x="133" y="59"/>
                    <a:pt x="131" y="55"/>
                    <a:pt x="122" y="56"/>
                  </a:cubicBezTo>
                  <a:cubicBezTo>
                    <a:pt x="113" y="57"/>
                    <a:pt x="107" y="54"/>
                    <a:pt x="111" y="49"/>
                  </a:cubicBezTo>
                  <a:cubicBezTo>
                    <a:pt x="115" y="44"/>
                    <a:pt x="101" y="42"/>
                    <a:pt x="106" y="38"/>
                  </a:cubicBezTo>
                  <a:cubicBezTo>
                    <a:pt x="111" y="34"/>
                    <a:pt x="96" y="30"/>
                    <a:pt x="98" y="36"/>
                  </a:cubicBezTo>
                  <a:cubicBezTo>
                    <a:pt x="99" y="42"/>
                    <a:pt x="89" y="37"/>
                    <a:pt x="87" y="31"/>
                  </a:cubicBezTo>
                  <a:cubicBezTo>
                    <a:pt x="86" y="26"/>
                    <a:pt x="65" y="24"/>
                    <a:pt x="52" y="12"/>
                  </a:cubicBezTo>
                  <a:cubicBezTo>
                    <a:pt x="38" y="0"/>
                    <a:pt x="24" y="8"/>
                    <a:pt x="32" y="9"/>
                  </a:cubicBezTo>
                  <a:cubicBezTo>
                    <a:pt x="40" y="11"/>
                    <a:pt x="40" y="15"/>
                    <a:pt x="33" y="14"/>
                  </a:cubicBezTo>
                  <a:cubicBezTo>
                    <a:pt x="27" y="14"/>
                    <a:pt x="15" y="15"/>
                    <a:pt x="26" y="19"/>
                  </a:cubicBezTo>
                  <a:cubicBezTo>
                    <a:pt x="36" y="23"/>
                    <a:pt x="25" y="24"/>
                    <a:pt x="16" y="24"/>
                  </a:cubicBezTo>
                  <a:cubicBezTo>
                    <a:pt x="8" y="24"/>
                    <a:pt x="7" y="35"/>
                    <a:pt x="18" y="37"/>
                  </a:cubicBezTo>
                  <a:cubicBezTo>
                    <a:pt x="29" y="38"/>
                    <a:pt x="21" y="45"/>
                    <a:pt x="12" y="42"/>
                  </a:cubicBezTo>
                  <a:cubicBezTo>
                    <a:pt x="3" y="40"/>
                    <a:pt x="0" y="44"/>
                    <a:pt x="8" y="48"/>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39" name="Freeform 2189"/>
            <p:cNvSpPr>
              <a:spLocks/>
            </p:cNvSpPr>
            <p:nvPr/>
          </p:nvSpPr>
          <p:spPr bwMode="auto">
            <a:xfrm>
              <a:off x="2380810" y="2128407"/>
              <a:ext cx="70619" cy="30574"/>
            </a:xfrm>
            <a:custGeom>
              <a:avLst/>
              <a:gdLst>
                <a:gd name="T0" fmla="*/ 39 w 40"/>
                <a:gd name="T1" fmla="*/ 3 h 17"/>
                <a:gd name="T2" fmla="*/ 6 w 40"/>
                <a:gd name="T3" fmla="*/ 9 h 17"/>
                <a:gd name="T4" fmla="*/ 39 w 40"/>
                <a:gd name="T5" fmla="*/ 3 h 17"/>
              </a:gdLst>
              <a:ahLst/>
              <a:cxnLst>
                <a:cxn ang="0">
                  <a:pos x="T0" y="T1"/>
                </a:cxn>
                <a:cxn ang="0">
                  <a:pos x="T2" y="T3"/>
                </a:cxn>
                <a:cxn ang="0">
                  <a:pos x="T4" y="T5"/>
                </a:cxn>
              </a:cxnLst>
              <a:rect l="0" t="0" r="r" b="b"/>
              <a:pathLst>
                <a:path w="40" h="17">
                  <a:moveTo>
                    <a:pt x="39" y="3"/>
                  </a:moveTo>
                  <a:cubicBezTo>
                    <a:pt x="38" y="0"/>
                    <a:pt x="0" y="5"/>
                    <a:pt x="6" y="9"/>
                  </a:cubicBezTo>
                  <a:cubicBezTo>
                    <a:pt x="16" y="17"/>
                    <a:pt x="40" y="6"/>
                    <a:pt x="39" y="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0" name="Freeform 2190"/>
            <p:cNvSpPr>
              <a:spLocks/>
            </p:cNvSpPr>
            <p:nvPr/>
          </p:nvSpPr>
          <p:spPr bwMode="auto">
            <a:xfrm>
              <a:off x="2191253" y="2123011"/>
              <a:ext cx="39026" cy="44962"/>
            </a:xfrm>
            <a:custGeom>
              <a:avLst/>
              <a:gdLst>
                <a:gd name="T0" fmla="*/ 18 w 22"/>
                <a:gd name="T1" fmla="*/ 21 h 27"/>
                <a:gd name="T2" fmla="*/ 1 w 22"/>
                <a:gd name="T3" fmla="*/ 8 h 27"/>
                <a:gd name="T4" fmla="*/ 18 w 22"/>
                <a:gd name="T5" fmla="*/ 21 h 27"/>
              </a:gdLst>
              <a:ahLst/>
              <a:cxnLst>
                <a:cxn ang="0">
                  <a:pos x="T0" y="T1"/>
                </a:cxn>
                <a:cxn ang="0">
                  <a:pos x="T2" y="T3"/>
                </a:cxn>
                <a:cxn ang="0">
                  <a:pos x="T4" y="T5"/>
                </a:cxn>
              </a:cxnLst>
              <a:rect l="0" t="0" r="r" b="b"/>
              <a:pathLst>
                <a:path w="22" h="27">
                  <a:moveTo>
                    <a:pt x="18" y="21"/>
                  </a:moveTo>
                  <a:cubicBezTo>
                    <a:pt x="22" y="16"/>
                    <a:pt x="2" y="0"/>
                    <a:pt x="1" y="8"/>
                  </a:cubicBezTo>
                  <a:cubicBezTo>
                    <a:pt x="0" y="15"/>
                    <a:pt x="14" y="27"/>
                    <a:pt x="18" y="2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1" name="Freeform 2191"/>
            <p:cNvSpPr>
              <a:spLocks/>
            </p:cNvSpPr>
            <p:nvPr/>
          </p:nvSpPr>
          <p:spPr bwMode="auto">
            <a:xfrm>
              <a:off x="2345500" y="2081646"/>
              <a:ext cx="78053" cy="48559"/>
            </a:xfrm>
            <a:custGeom>
              <a:avLst/>
              <a:gdLst>
                <a:gd name="T0" fmla="*/ 17 w 44"/>
                <a:gd name="T1" fmla="*/ 29 h 29"/>
                <a:gd name="T2" fmla="*/ 37 w 44"/>
                <a:gd name="T3" fmla="*/ 25 h 29"/>
                <a:gd name="T4" fmla="*/ 38 w 44"/>
                <a:gd name="T5" fmla="*/ 17 h 29"/>
                <a:gd name="T6" fmla="*/ 26 w 44"/>
                <a:gd name="T7" fmla="*/ 12 h 29"/>
                <a:gd name="T8" fmla="*/ 3 w 44"/>
                <a:gd name="T9" fmla="*/ 5 h 29"/>
                <a:gd name="T10" fmla="*/ 17 w 44"/>
                <a:gd name="T11" fmla="*/ 29 h 29"/>
              </a:gdLst>
              <a:ahLst/>
              <a:cxnLst>
                <a:cxn ang="0">
                  <a:pos x="T0" y="T1"/>
                </a:cxn>
                <a:cxn ang="0">
                  <a:pos x="T2" y="T3"/>
                </a:cxn>
                <a:cxn ang="0">
                  <a:pos x="T4" y="T5"/>
                </a:cxn>
                <a:cxn ang="0">
                  <a:pos x="T6" y="T7"/>
                </a:cxn>
                <a:cxn ang="0">
                  <a:pos x="T8" y="T9"/>
                </a:cxn>
                <a:cxn ang="0">
                  <a:pos x="T10" y="T11"/>
                </a:cxn>
              </a:cxnLst>
              <a:rect l="0" t="0" r="r" b="b"/>
              <a:pathLst>
                <a:path w="44" h="29">
                  <a:moveTo>
                    <a:pt x="17" y="29"/>
                  </a:moveTo>
                  <a:cubicBezTo>
                    <a:pt x="25" y="29"/>
                    <a:pt x="31" y="28"/>
                    <a:pt x="37" y="25"/>
                  </a:cubicBezTo>
                  <a:cubicBezTo>
                    <a:pt x="44" y="23"/>
                    <a:pt x="34" y="23"/>
                    <a:pt x="38" y="17"/>
                  </a:cubicBezTo>
                  <a:cubicBezTo>
                    <a:pt x="43" y="11"/>
                    <a:pt x="27" y="10"/>
                    <a:pt x="26" y="12"/>
                  </a:cubicBezTo>
                  <a:cubicBezTo>
                    <a:pt x="25" y="14"/>
                    <a:pt x="6" y="0"/>
                    <a:pt x="3" y="5"/>
                  </a:cubicBezTo>
                  <a:cubicBezTo>
                    <a:pt x="0" y="9"/>
                    <a:pt x="10" y="29"/>
                    <a:pt x="17" y="29"/>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2" name="Freeform 2192"/>
            <p:cNvSpPr>
              <a:spLocks/>
            </p:cNvSpPr>
            <p:nvPr/>
          </p:nvSpPr>
          <p:spPr bwMode="auto">
            <a:xfrm>
              <a:off x="2479305" y="2133802"/>
              <a:ext cx="52035" cy="28776"/>
            </a:xfrm>
            <a:custGeom>
              <a:avLst/>
              <a:gdLst>
                <a:gd name="T0" fmla="*/ 20 w 29"/>
                <a:gd name="T1" fmla="*/ 4 h 16"/>
                <a:gd name="T2" fmla="*/ 9 w 29"/>
                <a:gd name="T3" fmla="*/ 13 h 16"/>
                <a:gd name="T4" fmla="*/ 20 w 29"/>
                <a:gd name="T5" fmla="*/ 4 h 16"/>
              </a:gdLst>
              <a:ahLst/>
              <a:cxnLst>
                <a:cxn ang="0">
                  <a:pos x="T0" y="T1"/>
                </a:cxn>
                <a:cxn ang="0">
                  <a:pos x="T2" y="T3"/>
                </a:cxn>
                <a:cxn ang="0">
                  <a:pos x="T4" y="T5"/>
                </a:cxn>
              </a:cxnLst>
              <a:rect l="0" t="0" r="r" b="b"/>
              <a:pathLst>
                <a:path w="29" h="16">
                  <a:moveTo>
                    <a:pt x="20" y="4"/>
                  </a:moveTo>
                  <a:cubicBezTo>
                    <a:pt x="11" y="0"/>
                    <a:pt x="0" y="9"/>
                    <a:pt x="9" y="13"/>
                  </a:cubicBezTo>
                  <a:cubicBezTo>
                    <a:pt x="17" y="16"/>
                    <a:pt x="29" y="9"/>
                    <a:pt x="20" y="4"/>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3" name="Freeform 2193"/>
            <p:cNvSpPr>
              <a:spLocks/>
            </p:cNvSpPr>
            <p:nvPr/>
          </p:nvSpPr>
          <p:spPr bwMode="auto">
            <a:xfrm>
              <a:off x="2193112" y="2061863"/>
              <a:ext cx="146813" cy="73738"/>
            </a:xfrm>
            <a:custGeom>
              <a:avLst/>
              <a:gdLst>
                <a:gd name="T0" fmla="*/ 14 w 82"/>
                <a:gd name="T1" fmla="*/ 14 h 43"/>
                <a:gd name="T2" fmla="*/ 29 w 82"/>
                <a:gd name="T3" fmla="*/ 21 h 43"/>
                <a:gd name="T4" fmla="*/ 11 w 82"/>
                <a:gd name="T5" fmla="*/ 24 h 43"/>
                <a:gd name="T6" fmla="*/ 25 w 82"/>
                <a:gd name="T7" fmla="*/ 28 h 43"/>
                <a:gd name="T8" fmla="*/ 55 w 82"/>
                <a:gd name="T9" fmla="*/ 34 h 43"/>
                <a:gd name="T10" fmla="*/ 76 w 82"/>
                <a:gd name="T11" fmla="*/ 36 h 43"/>
                <a:gd name="T12" fmla="*/ 72 w 82"/>
                <a:gd name="T13" fmla="*/ 24 h 43"/>
                <a:gd name="T14" fmla="*/ 58 w 82"/>
                <a:gd name="T15" fmla="*/ 16 h 43"/>
                <a:gd name="T16" fmla="*/ 46 w 82"/>
                <a:gd name="T17" fmla="*/ 8 h 43"/>
                <a:gd name="T18" fmla="*/ 39 w 82"/>
                <a:gd name="T19" fmla="*/ 7 h 43"/>
                <a:gd name="T20" fmla="*/ 6 w 82"/>
                <a:gd name="T21" fmla="*/ 2 h 43"/>
                <a:gd name="T22" fmla="*/ 14 w 82"/>
                <a:gd name="T23"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43">
                  <a:moveTo>
                    <a:pt x="14" y="14"/>
                  </a:moveTo>
                  <a:cubicBezTo>
                    <a:pt x="20" y="10"/>
                    <a:pt x="31" y="17"/>
                    <a:pt x="29" y="21"/>
                  </a:cubicBezTo>
                  <a:cubicBezTo>
                    <a:pt x="27" y="26"/>
                    <a:pt x="10" y="21"/>
                    <a:pt x="11" y="24"/>
                  </a:cubicBezTo>
                  <a:cubicBezTo>
                    <a:pt x="11" y="26"/>
                    <a:pt x="13" y="32"/>
                    <a:pt x="25" y="28"/>
                  </a:cubicBezTo>
                  <a:cubicBezTo>
                    <a:pt x="37" y="25"/>
                    <a:pt x="47" y="27"/>
                    <a:pt x="55" y="34"/>
                  </a:cubicBezTo>
                  <a:cubicBezTo>
                    <a:pt x="63" y="40"/>
                    <a:pt x="71" y="43"/>
                    <a:pt x="76" y="36"/>
                  </a:cubicBezTo>
                  <a:cubicBezTo>
                    <a:pt x="82" y="30"/>
                    <a:pt x="69" y="29"/>
                    <a:pt x="72" y="24"/>
                  </a:cubicBezTo>
                  <a:cubicBezTo>
                    <a:pt x="74" y="19"/>
                    <a:pt x="64" y="16"/>
                    <a:pt x="58" y="16"/>
                  </a:cubicBezTo>
                  <a:cubicBezTo>
                    <a:pt x="53" y="16"/>
                    <a:pt x="51" y="6"/>
                    <a:pt x="46" y="8"/>
                  </a:cubicBezTo>
                  <a:cubicBezTo>
                    <a:pt x="42" y="10"/>
                    <a:pt x="39" y="13"/>
                    <a:pt x="39" y="7"/>
                  </a:cubicBezTo>
                  <a:cubicBezTo>
                    <a:pt x="39" y="0"/>
                    <a:pt x="13" y="0"/>
                    <a:pt x="6" y="2"/>
                  </a:cubicBezTo>
                  <a:cubicBezTo>
                    <a:pt x="0" y="5"/>
                    <a:pt x="8" y="18"/>
                    <a:pt x="14" y="14"/>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4" name="Freeform 2194"/>
            <p:cNvSpPr>
              <a:spLocks/>
            </p:cNvSpPr>
            <p:nvPr/>
          </p:nvSpPr>
          <p:spPr bwMode="auto">
            <a:xfrm>
              <a:off x="2691162" y="2283076"/>
              <a:ext cx="94778" cy="53955"/>
            </a:xfrm>
            <a:custGeom>
              <a:avLst/>
              <a:gdLst>
                <a:gd name="T0" fmla="*/ 3 w 54"/>
                <a:gd name="T1" fmla="*/ 7 h 31"/>
                <a:gd name="T2" fmla="*/ 10 w 54"/>
                <a:gd name="T3" fmla="*/ 21 h 31"/>
                <a:gd name="T4" fmla="*/ 27 w 54"/>
                <a:gd name="T5" fmla="*/ 26 h 31"/>
                <a:gd name="T6" fmla="*/ 54 w 54"/>
                <a:gd name="T7" fmla="*/ 22 h 31"/>
                <a:gd name="T8" fmla="*/ 26 w 54"/>
                <a:gd name="T9" fmla="*/ 8 h 31"/>
                <a:gd name="T10" fmla="*/ 3 w 54"/>
                <a:gd name="T11" fmla="*/ 7 h 31"/>
              </a:gdLst>
              <a:ahLst/>
              <a:cxnLst>
                <a:cxn ang="0">
                  <a:pos x="T0" y="T1"/>
                </a:cxn>
                <a:cxn ang="0">
                  <a:pos x="T2" y="T3"/>
                </a:cxn>
                <a:cxn ang="0">
                  <a:pos x="T4" y="T5"/>
                </a:cxn>
                <a:cxn ang="0">
                  <a:pos x="T6" y="T7"/>
                </a:cxn>
                <a:cxn ang="0">
                  <a:pos x="T8" y="T9"/>
                </a:cxn>
                <a:cxn ang="0">
                  <a:pos x="T10" y="T11"/>
                </a:cxn>
              </a:cxnLst>
              <a:rect l="0" t="0" r="r" b="b"/>
              <a:pathLst>
                <a:path w="54" h="31">
                  <a:moveTo>
                    <a:pt x="3" y="7"/>
                  </a:moveTo>
                  <a:cubicBezTo>
                    <a:pt x="0" y="13"/>
                    <a:pt x="10" y="13"/>
                    <a:pt x="10" y="21"/>
                  </a:cubicBezTo>
                  <a:cubicBezTo>
                    <a:pt x="11" y="28"/>
                    <a:pt x="20" y="31"/>
                    <a:pt x="27" y="26"/>
                  </a:cubicBezTo>
                  <a:cubicBezTo>
                    <a:pt x="34" y="22"/>
                    <a:pt x="54" y="28"/>
                    <a:pt x="54" y="22"/>
                  </a:cubicBezTo>
                  <a:cubicBezTo>
                    <a:pt x="54" y="16"/>
                    <a:pt x="33" y="6"/>
                    <a:pt x="26" y="8"/>
                  </a:cubicBezTo>
                  <a:cubicBezTo>
                    <a:pt x="18" y="9"/>
                    <a:pt x="6" y="0"/>
                    <a:pt x="3" y="7"/>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5" name="Freeform 2195"/>
            <p:cNvSpPr>
              <a:spLocks/>
            </p:cNvSpPr>
            <p:nvPr/>
          </p:nvSpPr>
          <p:spPr bwMode="auto">
            <a:xfrm>
              <a:off x="1919928" y="2196749"/>
              <a:ext cx="40885" cy="28776"/>
            </a:xfrm>
            <a:custGeom>
              <a:avLst/>
              <a:gdLst>
                <a:gd name="T0" fmla="*/ 5 w 23"/>
                <a:gd name="T1" fmla="*/ 16 h 17"/>
                <a:gd name="T2" fmla="*/ 22 w 23"/>
                <a:gd name="T3" fmla="*/ 5 h 17"/>
                <a:gd name="T4" fmla="*/ 5 w 23"/>
                <a:gd name="T5" fmla="*/ 16 h 17"/>
              </a:gdLst>
              <a:ahLst/>
              <a:cxnLst>
                <a:cxn ang="0">
                  <a:pos x="T0" y="T1"/>
                </a:cxn>
                <a:cxn ang="0">
                  <a:pos x="T2" y="T3"/>
                </a:cxn>
                <a:cxn ang="0">
                  <a:pos x="T4" y="T5"/>
                </a:cxn>
              </a:cxnLst>
              <a:rect l="0" t="0" r="r" b="b"/>
              <a:pathLst>
                <a:path w="23" h="17">
                  <a:moveTo>
                    <a:pt x="5" y="16"/>
                  </a:moveTo>
                  <a:cubicBezTo>
                    <a:pt x="14" y="17"/>
                    <a:pt x="23" y="9"/>
                    <a:pt x="22" y="5"/>
                  </a:cubicBezTo>
                  <a:cubicBezTo>
                    <a:pt x="22" y="0"/>
                    <a:pt x="0" y="16"/>
                    <a:pt x="5" y="1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6" name="Freeform 2196"/>
            <p:cNvSpPr>
              <a:spLocks/>
            </p:cNvSpPr>
            <p:nvPr/>
          </p:nvSpPr>
          <p:spPr bwMode="auto">
            <a:xfrm>
              <a:off x="2704170" y="2678743"/>
              <a:ext cx="31593" cy="23380"/>
            </a:xfrm>
            <a:custGeom>
              <a:avLst/>
              <a:gdLst>
                <a:gd name="T0" fmla="*/ 8 w 18"/>
                <a:gd name="T1" fmla="*/ 13 h 14"/>
                <a:gd name="T2" fmla="*/ 9 w 18"/>
                <a:gd name="T3" fmla="*/ 1 h 14"/>
                <a:gd name="T4" fmla="*/ 8 w 18"/>
                <a:gd name="T5" fmla="*/ 13 h 14"/>
              </a:gdLst>
              <a:ahLst/>
              <a:cxnLst>
                <a:cxn ang="0">
                  <a:pos x="T0" y="T1"/>
                </a:cxn>
                <a:cxn ang="0">
                  <a:pos x="T2" y="T3"/>
                </a:cxn>
                <a:cxn ang="0">
                  <a:pos x="T4" y="T5"/>
                </a:cxn>
              </a:cxnLst>
              <a:rect l="0" t="0" r="r" b="b"/>
              <a:pathLst>
                <a:path w="18" h="14">
                  <a:moveTo>
                    <a:pt x="8" y="13"/>
                  </a:moveTo>
                  <a:cubicBezTo>
                    <a:pt x="11" y="13"/>
                    <a:pt x="18" y="0"/>
                    <a:pt x="9" y="1"/>
                  </a:cubicBezTo>
                  <a:cubicBezTo>
                    <a:pt x="0" y="1"/>
                    <a:pt x="2" y="14"/>
                    <a:pt x="8" y="1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7" name="Freeform 2197"/>
            <p:cNvSpPr>
              <a:spLocks noEditPoints="1"/>
            </p:cNvSpPr>
            <p:nvPr/>
          </p:nvSpPr>
          <p:spPr bwMode="auto">
            <a:xfrm>
              <a:off x="1488780" y="2277681"/>
              <a:ext cx="1719016" cy="931616"/>
            </a:xfrm>
            <a:custGeom>
              <a:avLst/>
              <a:gdLst>
                <a:gd name="T0" fmla="*/ 537 w 969"/>
                <a:gd name="T1" fmla="*/ 453 h 543"/>
                <a:gd name="T2" fmla="*/ 569 w 969"/>
                <a:gd name="T3" fmla="*/ 458 h 543"/>
                <a:gd name="T4" fmla="*/ 640 w 969"/>
                <a:gd name="T5" fmla="*/ 482 h 543"/>
                <a:gd name="T6" fmla="*/ 670 w 969"/>
                <a:gd name="T7" fmla="*/ 518 h 543"/>
                <a:gd name="T8" fmla="*/ 698 w 969"/>
                <a:gd name="T9" fmla="*/ 535 h 543"/>
                <a:gd name="T10" fmla="*/ 731 w 969"/>
                <a:gd name="T11" fmla="*/ 516 h 543"/>
                <a:gd name="T12" fmla="*/ 831 w 969"/>
                <a:gd name="T13" fmla="*/ 475 h 543"/>
                <a:gd name="T14" fmla="*/ 875 w 969"/>
                <a:gd name="T15" fmla="*/ 501 h 543"/>
                <a:gd name="T16" fmla="*/ 904 w 969"/>
                <a:gd name="T17" fmla="*/ 498 h 543"/>
                <a:gd name="T18" fmla="*/ 876 w 969"/>
                <a:gd name="T19" fmla="*/ 493 h 543"/>
                <a:gd name="T20" fmla="*/ 794 w 969"/>
                <a:gd name="T21" fmla="*/ 478 h 543"/>
                <a:gd name="T22" fmla="*/ 933 w 969"/>
                <a:gd name="T23" fmla="*/ 416 h 543"/>
                <a:gd name="T24" fmla="*/ 949 w 969"/>
                <a:gd name="T25" fmla="*/ 380 h 543"/>
                <a:gd name="T26" fmla="*/ 947 w 969"/>
                <a:gd name="T27" fmla="*/ 365 h 543"/>
                <a:gd name="T28" fmla="*/ 902 w 969"/>
                <a:gd name="T29" fmla="*/ 325 h 543"/>
                <a:gd name="T30" fmla="*/ 867 w 969"/>
                <a:gd name="T31" fmla="*/ 268 h 543"/>
                <a:gd name="T32" fmla="*/ 831 w 969"/>
                <a:gd name="T33" fmla="*/ 304 h 543"/>
                <a:gd name="T34" fmla="*/ 804 w 969"/>
                <a:gd name="T35" fmla="*/ 259 h 543"/>
                <a:gd name="T36" fmla="*/ 750 w 969"/>
                <a:gd name="T37" fmla="*/ 237 h 543"/>
                <a:gd name="T38" fmla="*/ 712 w 969"/>
                <a:gd name="T39" fmla="*/ 259 h 543"/>
                <a:gd name="T40" fmla="*/ 728 w 969"/>
                <a:gd name="T41" fmla="*/ 338 h 543"/>
                <a:gd name="T42" fmla="*/ 705 w 969"/>
                <a:gd name="T43" fmla="*/ 410 h 543"/>
                <a:gd name="T44" fmla="*/ 663 w 969"/>
                <a:gd name="T45" fmla="*/ 370 h 543"/>
                <a:gd name="T46" fmla="*/ 592 w 969"/>
                <a:gd name="T47" fmla="*/ 329 h 543"/>
                <a:gd name="T48" fmla="*/ 524 w 969"/>
                <a:gd name="T49" fmla="*/ 293 h 543"/>
                <a:gd name="T50" fmla="*/ 556 w 969"/>
                <a:gd name="T51" fmla="*/ 226 h 543"/>
                <a:gd name="T52" fmla="*/ 594 w 969"/>
                <a:gd name="T53" fmla="*/ 203 h 543"/>
                <a:gd name="T54" fmla="*/ 615 w 969"/>
                <a:gd name="T55" fmla="*/ 161 h 543"/>
                <a:gd name="T56" fmla="*/ 656 w 969"/>
                <a:gd name="T57" fmla="*/ 157 h 543"/>
                <a:gd name="T58" fmla="*/ 672 w 969"/>
                <a:gd name="T59" fmla="*/ 109 h 543"/>
                <a:gd name="T60" fmla="*/ 632 w 969"/>
                <a:gd name="T61" fmla="*/ 115 h 543"/>
                <a:gd name="T62" fmla="*/ 603 w 969"/>
                <a:gd name="T63" fmla="*/ 140 h 543"/>
                <a:gd name="T64" fmla="*/ 573 w 969"/>
                <a:gd name="T65" fmla="*/ 123 h 543"/>
                <a:gd name="T66" fmla="*/ 560 w 969"/>
                <a:gd name="T67" fmla="*/ 86 h 543"/>
                <a:gd name="T68" fmla="*/ 537 w 969"/>
                <a:gd name="T69" fmla="*/ 34 h 543"/>
                <a:gd name="T70" fmla="*/ 520 w 969"/>
                <a:gd name="T71" fmla="*/ 11 h 543"/>
                <a:gd name="T72" fmla="*/ 507 w 969"/>
                <a:gd name="T73" fmla="*/ 61 h 543"/>
                <a:gd name="T74" fmla="*/ 532 w 969"/>
                <a:gd name="T75" fmla="*/ 110 h 543"/>
                <a:gd name="T76" fmla="*/ 507 w 969"/>
                <a:gd name="T77" fmla="*/ 125 h 543"/>
                <a:gd name="T78" fmla="*/ 516 w 969"/>
                <a:gd name="T79" fmla="*/ 102 h 543"/>
                <a:gd name="T80" fmla="*/ 485 w 969"/>
                <a:gd name="T81" fmla="*/ 122 h 543"/>
                <a:gd name="T82" fmla="*/ 408 w 969"/>
                <a:gd name="T83" fmla="*/ 122 h 543"/>
                <a:gd name="T84" fmla="*/ 379 w 969"/>
                <a:gd name="T85" fmla="*/ 128 h 543"/>
                <a:gd name="T86" fmla="*/ 346 w 969"/>
                <a:gd name="T87" fmla="*/ 132 h 543"/>
                <a:gd name="T88" fmla="*/ 249 w 969"/>
                <a:gd name="T89" fmla="*/ 104 h 543"/>
                <a:gd name="T90" fmla="*/ 153 w 969"/>
                <a:gd name="T91" fmla="*/ 80 h 543"/>
                <a:gd name="T92" fmla="*/ 87 w 969"/>
                <a:gd name="T93" fmla="*/ 116 h 543"/>
                <a:gd name="T94" fmla="*/ 82 w 969"/>
                <a:gd name="T95" fmla="*/ 102 h 543"/>
                <a:gd name="T96" fmla="*/ 19 w 969"/>
                <a:gd name="T97" fmla="*/ 99 h 543"/>
                <a:gd name="T98" fmla="*/ 17 w 969"/>
                <a:gd name="T99" fmla="*/ 267 h 543"/>
                <a:gd name="T100" fmla="*/ 45 w 969"/>
                <a:gd name="T101" fmla="*/ 288 h 543"/>
                <a:gd name="T102" fmla="*/ 113 w 969"/>
                <a:gd name="T103" fmla="*/ 334 h 543"/>
                <a:gd name="T104" fmla="*/ 122 w 969"/>
                <a:gd name="T105" fmla="*/ 369 h 543"/>
                <a:gd name="T106" fmla="*/ 148 w 969"/>
                <a:gd name="T107" fmla="*/ 403 h 543"/>
                <a:gd name="T108" fmla="*/ 192 w 969"/>
                <a:gd name="T109" fmla="*/ 436 h 543"/>
                <a:gd name="T110" fmla="*/ 241 w 969"/>
                <a:gd name="T111" fmla="*/ 177 h 543"/>
                <a:gd name="T112" fmla="*/ 210 w 969"/>
                <a:gd name="T113" fmla="*/ 176 h 543"/>
                <a:gd name="T114" fmla="*/ 239 w 969"/>
                <a:gd name="T115" fmla="*/ 162 h 543"/>
                <a:gd name="T116" fmla="*/ 285 w 969"/>
                <a:gd name="T117" fmla="*/ 252 h 543"/>
                <a:gd name="T118" fmla="*/ 501 w 969"/>
                <a:gd name="T119" fmla="*/ 426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9" h="543">
                  <a:moveTo>
                    <a:pt x="521" y="441"/>
                  </a:moveTo>
                  <a:cubicBezTo>
                    <a:pt x="522" y="441"/>
                    <a:pt x="523" y="441"/>
                    <a:pt x="524" y="442"/>
                  </a:cubicBezTo>
                  <a:cubicBezTo>
                    <a:pt x="526" y="443"/>
                    <a:pt x="526" y="446"/>
                    <a:pt x="526" y="448"/>
                  </a:cubicBezTo>
                  <a:cubicBezTo>
                    <a:pt x="527" y="449"/>
                    <a:pt x="527" y="450"/>
                    <a:pt x="528" y="450"/>
                  </a:cubicBezTo>
                  <a:cubicBezTo>
                    <a:pt x="529" y="451"/>
                    <a:pt x="531" y="451"/>
                    <a:pt x="532" y="452"/>
                  </a:cubicBezTo>
                  <a:cubicBezTo>
                    <a:pt x="533" y="453"/>
                    <a:pt x="535" y="453"/>
                    <a:pt x="536" y="453"/>
                  </a:cubicBezTo>
                  <a:cubicBezTo>
                    <a:pt x="536" y="453"/>
                    <a:pt x="537" y="453"/>
                    <a:pt x="537" y="453"/>
                  </a:cubicBezTo>
                  <a:cubicBezTo>
                    <a:pt x="538" y="452"/>
                    <a:pt x="540" y="451"/>
                    <a:pt x="542" y="451"/>
                  </a:cubicBezTo>
                  <a:cubicBezTo>
                    <a:pt x="545" y="451"/>
                    <a:pt x="547" y="452"/>
                    <a:pt x="549" y="454"/>
                  </a:cubicBezTo>
                  <a:cubicBezTo>
                    <a:pt x="550" y="456"/>
                    <a:pt x="551" y="456"/>
                    <a:pt x="552" y="456"/>
                  </a:cubicBezTo>
                  <a:cubicBezTo>
                    <a:pt x="554" y="456"/>
                    <a:pt x="554" y="456"/>
                    <a:pt x="554" y="456"/>
                  </a:cubicBezTo>
                  <a:cubicBezTo>
                    <a:pt x="555" y="456"/>
                    <a:pt x="557" y="456"/>
                    <a:pt x="558" y="458"/>
                  </a:cubicBezTo>
                  <a:cubicBezTo>
                    <a:pt x="560" y="461"/>
                    <a:pt x="563" y="462"/>
                    <a:pt x="565" y="460"/>
                  </a:cubicBezTo>
                  <a:cubicBezTo>
                    <a:pt x="566" y="458"/>
                    <a:pt x="567" y="458"/>
                    <a:pt x="569" y="458"/>
                  </a:cubicBezTo>
                  <a:cubicBezTo>
                    <a:pt x="573" y="458"/>
                    <a:pt x="579" y="460"/>
                    <a:pt x="582" y="461"/>
                  </a:cubicBezTo>
                  <a:cubicBezTo>
                    <a:pt x="584" y="462"/>
                    <a:pt x="584" y="462"/>
                    <a:pt x="584" y="462"/>
                  </a:cubicBezTo>
                  <a:cubicBezTo>
                    <a:pt x="589" y="457"/>
                    <a:pt x="593" y="449"/>
                    <a:pt x="597" y="449"/>
                  </a:cubicBezTo>
                  <a:cubicBezTo>
                    <a:pt x="603" y="449"/>
                    <a:pt x="620" y="451"/>
                    <a:pt x="621" y="459"/>
                  </a:cubicBezTo>
                  <a:cubicBezTo>
                    <a:pt x="622" y="468"/>
                    <a:pt x="632" y="460"/>
                    <a:pt x="633" y="468"/>
                  </a:cubicBezTo>
                  <a:cubicBezTo>
                    <a:pt x="634" y="473"/>
                    <a:pt x="638" y="478"/>
                    <a:pt x="639" y="481"/>
                  </a:cubicBezTo>
                  <a:cubicBezTo>
                    <a:pt x="640" y="482"/>
                    <a:pt x="640" y="482"/>
                    <a:pt x="640" y="482"/>
                  </a:cubicBezTo>
                  <a:cubicBezTo>
                    <a:pt x="643" y="484"/>
                    <a:pt x="645" y="485"/>
                    <a:pt x="647" y="487"/>
                  </a:cubicBezTo>
                  <a:cubicBezTo>
                    <a:pt x="648" y="488"/>
                    <a:pt x="648" y="488"/>
                    <a:pt x="648" y="488"/>
                  </a:cubicBezTo>
                  <a:cubicBezTo>
                    <a:pt x="652" y="488"/>
                    <a:pt x="659" y="489"/>
                    <a:pt x="663" y="490"/>
                  </a:cubicBezTo>
                  <a:cubicBezTo>
                    <a:pt x="670" y="493"/>
                    <a:pt x="680" y="487"/>
                    <a:pt x="684" y="496"/>
                  </a:cubicBezTo>
                  <a:cubicBezTo>
                    <a:pt x="687" y="504"/>
                    <a:pt x="696" y="511"/>
                    <a:pt x="688" y="511"/>
                  </a:cubicBezTo>
                  <a:cubicBezTo>
                    <a:pt x="681" y="512"/>
                    <a:pt x="673" y="503"/>
                    <a:pt x="673" y="508"/>
                  </a:cubicBezTo>
                  <a:cubicBezTo>
                    <a:pt x="674" y="513"/>
                    <a:pt x="670" y="510"/>
                    <a:pt x="670" y="518"/>
                  </a:cubicBezTo>
                  <a:cubicBezTo>
                    <a:pt x="670" y="524"/>
                    <a:pt x="667" y="532"/>
                    <a:pt x="664" y="535"/>
                  </a:cubicBezTo>
                  <a:cubicBezTo>
                    <a:pt x="664" y="536"/>
                    <a:pt x="664" y="536"/>
                    <a:pt x="664" y="536"/>
                  </a:cubicBezTo>
                  <a:cubicBezTo>
                    <a:pt x="663" y="538"/>
                    <a:pt x="663" y="541"/>
                    <a:pt x="665" y="543"/>
                  </a:cubicBezTo>
                  <a:cubicBezTo>
                    <a:pt x="665" y="543"/>
                    <a:pt x="665" y="543"/>
                    <a:pt x="665" y="543"/>
                  </a:cubicBezTo>
                  <a:cubicBezTo>
                    <a:pt x="669" y="540"/>
                    <a:pt x="673" y="537"/>
                    <a:pt x="677" y="537"/>
                  </a:cubicBezTo>
                  <a:cubicBezTo>
                    <a:pt x="685" y="537"/>
                    <a:pt x="687" y="542"/>
                    <a:pt x="692" y="538"/>
                  </a:cubicBezTo>
                  <a:cubicBezTo>
                    <a:pt x="696" y="536"/>
                    <a:pt x="697" y="534"/>
                    <a:pt x="698" y="535"/>
                  </a:cubicBezTo>
                  <a:cubicBezTo>
                    <a:pt x="700" y="534"/>
                    <a:pt x="700" y="534"/>
                    <a:pt x="700" y="534"/>
                  </a:cubicBezTo>
                  <a:cubicBezTo>
                    <a:pt x="700" y="534"/>
                    <a:pt x="700" y="532"/>
                    <a:pt x="700" y="530"/>
                  </a:cubicBezTo>
                  <a:cubicBezTo>
                    <a:pt x="699" y="530"/>
                    <a:pt x="699" y="530"/>
                    <a:pt x="699" y="530"/>
                  </a:cubicBezTo>
                  <a:cubicBezTo>
                    <a:pt x="696" y="531"/>
                    <a:pt x="695" y="530"/>
                    <a:pt x="693" y="527"/>
                  </a:cubicBezTo>
                  <a:cubicBezTo>
                    <a:pt x="691" y="522"/>
                    <a:pt x="708" y="517"/>
                    <a:pt x="716" y="518"/>
                  </a:cubicBezTo>
                  <a:cubicBezTo>
                    <a:pt x="723" y="519"/>
                    <a:pt x="727" y="516"/>
                    <a:pt x="730" y="516"/>
                  </a:cubicBezTo>
                  <a:cubicBezTo>
                    <a:pt x="731" y="516"/>
                    <a:pt x="731" y="516"/>
                    <a:pt x="731" y="516"/>
                  </a:cubicBezTo>
                  <a:cubicBezTo>
                    <a:pt x="744" y="504"/>
                    <a:pt x="746" y="504"/>
                    <a:pt x="747" y="504"/>
                  </a:cubicBezTo>
                  <a:cubicBezTo>
                    <a:pt x="750" y="504"/>
                    <a:pt x="781" y="504"/>
                    <a:pt x="785" y="504"/>
                  </a:cubicBezTo>
                  <a:cubicBezTo>
                    <a:pt x="789" y="501"/>
                    <a:pt x="797" y="495"/>
                    <a:pt x="798" y="490"/>
                  </a:cubicBezTo>
                  <a:cubicBezTo>
                    <a:pt x="799" y="485"/>
                    <a:pt x="806" y="468"/>
                    <a:pt x="813" y="468"/>
                  </a:cubicBezTo>
                  <a:cubicBezTo>
                    <a:pt x="814" y="468"/>
                    <a:pt x="815" y="469"/>
                    <a:pt x="815" y="469"/>
                  </a:cubicBezTo>
                  <a:cubicBezTo>
                    <a:pt x="817" y="471"/>
                    <a:pt x="820" y="471"/>
                    <a:pt x="823" y="471"/>
                  </a:cubicBezTo>
                  <a:cubicBezTo>
                    <a:pt x="827" y="471"/>
                    <a:pt x="831" y="472"/>
                    <a:pt x="831" y="475"/>
                  </a:cubicBezTo>
                  <a:cubicBezTo>
                    <a:pt x="831" y="476"/>
                    <a:pt x="831" y="476"/>
                    <a:pt x="831" y="478"/>
                  </a:cubicBezTo>
                  <a:cubicBezTo>
                    <a:pt x="831" y="482"/>
                    <a:pt x="830" y="492"/>
                    <a:pt x="840" y="505"/>
                  </a:cubicBezTo>
                  <a:cubicBezTo>
                    <a:pt x="840" y="506"/>
                    <a:pt x="840" y="506"/>
                    <a:pt x="840" y="506"/>
                  </a:cubicBezTo>
                  <a:cubicBezTo>
                    <a:pt x="844" y="503"/>
                    <a:pt x="848" y="502"/>
                    <a:pt x="850" y="502"/>
                  </a:cubicBezTo>
                  <a:cubicBezTo>
                    <a:pt x="855" y="502"/>
                    <a:pt x="862" y="496"/>
                    <a:pt x="864" y="492"/>
                  </a:cubicBezTo>
                  <a:cubicBezTo>
                    <a:pt x="866" y="488"/>
                    <a:pt x="868" y="496"/>
                    <a:pt x="864" y="497"/>
                  </a:cubicBezTo>
                  <a:cubicBezTo>
                    <a:pt x="860" y="498"/>
                    <a:pt x="868" y="501"/>
                    <a:pt x="875" y="501"/>
                  </a:cubicBezTo>
                  <a:cubicBezTo>
                    <a:pt x="882" y="501"/>
                    <a:pt x="871" y="503"/>
                    <a:pt x="866" y="503"/>
                  </a:cubicBezTo>
                  <a:cubicBezTo>
                    <a:pt x="861" y="503"/>
                    <a:pt x="859" y="504"/>
                    <a:pt x="852" y="511"/>
                  </a:cubicBezTo>
                  <a:cubicBezTo>
                    <a:pt x="845" y="518"/>
                    <a:pt x="846" y="520"/>
                    <a:pt x="850" y="523"/>
                  </a:cubicBezTo>
                  <a:cubicBezTo>
                    <a:pt x="854" y="527"/>
                    <a:pt x="860" y="525"/>
                    <a:pt x="865" y="520"/>
                  </a:cubicBezTo>
                  <a:cubicBezTo>
                    <a:pt x="871" y="516"/>
                    <a:pt x="870" y="511"/>
                    <a:pt x="876" y="511"/>
                  </a:cubicBezTo>
                  <a:cubicBezTo>
                    <a:pt x="881" y="511"/>
                    <a:pt x="896" y="506"/>
                    <a:pt x="902" y="504"/>
                  </a:cubicBezTo>
                  <a:cubicBezTo>
                    <a:pt x="908" y="502"/>
                    <a:pt x="904" y="501"/>
                    <a:pt x="904" y="498"/>
                  </a:cubicBezTo>
                  <a:cubicBezTo>
                    <a:pt x="904" y="496"/>
                    <a:pt x="915" y="496"/>
                    <a:pt x="919" y="493"/>
                  </a:cubicBezTo>
                  <a:cubicBezTo>
                    <a:pt x="923" y="490"/>
                    <a:pt x="918" y="488"/>
                    <a:pt x="915" y="488"/>
                  </a:cubicBezTo>
                  <a:cubicBezTo>
                    <a:pt x="911" y="489"/>
                    <a:pt x="914" y="483"/>
                    <a:pt x="915" y="481"/>
                  </a:cubicBezTo>
                  <a:cubicBezTo>
                    <a:pt x="915" y="478"/>
                    <a:pt x="907" y="482"/>
                    <a:pt x="907" y="485"/>
                  </a:cubicBezTo>
                  <a:cubicBezTo>
                    <a:pt x="907" y="488"/>
                    <a:pt x="901" y="490"/>
                    <a:pt x="901" y="492"/>
                  </a:cubicBezTo>
                  <a:cubicBezTo>
                    <a:pt x="901" y="498"/>
                    <a:pt x="900" y="494"/>
                    <a:pt x="896" y="496"/>
                  </a:cubicBezTo>
                  <a:cubicBezTo>
                    <a:pt x="892" y="498"/>
                    <a:pt x="877" y="496"/>
                    <a:pt x="876" y="493"/>
                  </a:cubicBezTo>
                  <a:cubicBezTo>
                    <a:pt x="876" y="489"/>
                    <a:pt x="865" y="488"/>
                    <a:pt x="864" y="483"/>
                  </a:cubicBezTo>
                  <a:cubicBezTo>
                    <a:pt x="864" y="478"/>
                    <a:pt x="858" y="477"/>
                    <a:pt x="863" y="471"/>
                  </a:cubicBezTo>
                  <a:cubicBezTo>
                    <a:pt x="867" y="466"/>
                    <a:pt x="862" y="464"/>
                    <a:pt x="858" y="468"/>
                  </a:cubicBezTo>
                  <a:cubicBezTo>
                    <a:pt x="853" y="472"/>
                    <a:pt x="851" y="465"/>
                    <a:pt x="857" y="463"/>
                  </a:cubicBezTo>
                  <a:cubicBezTo>
                    <a:pt x="862" y="461"/>
                    <a:pt x="873" y="459"/>
                    <a:pt x="868" y="449"/>
                  </a:cubicBezTo>
                  <a:cubicBezTo>
                    <a:pt x="862" y="439"/>
                    <a:pt x="828" y="452"/>
                    <a:pt x="819" y="457"/>
                  </a:cubicBezTo>
                  <a:cubicBezTo>
                    <a:pt x="810" y="462"/>
                    <a:pt x="799" y="478"/>
                    <a:pt x="794" y="478"/>
                  </a:cubicBezTo>
                  <a:cubicBezTo>
                    <a:pt x="790" y="478"/>
                    <a:pt x="803" y="469"/>
                    <a:pt x="805" y="466"/>
                  </a:cubicBezTo>
                  <a:cubicBezTo>
                    <a:pt x="807" y="463"/>
                    <a:pt x="804" y="459"/>
                    <a:pt x="807" y="461"/>
                  </a:cubicBezTo>
                  <a:cubicBezTo>
                    <a:pt x="810" y="462"/>
                    <a:pt x="817" y="450"/>
                    <a:pt x="823" y="446"/>
                  </a:cubicBezTo>
                  <a:cubicBezTo>
                    <a:pt x="828" y="442"/>
                    <a:pt x="834" y="446"/>
                    <a:pt x="834" y="442"/>
                  </a:cubicBezTo>
                  <a:cubicBezTo>
                    <a:pt x="835" y="439"/>
                    <a:pt x="838" y="437"/>
                    <a:pt x="843" y="432"/>
                  </a:cubicBezTo>
                  <a:cubicBezTo>
                    <a:pt x="848" y="428"/>
                    <a:pt x="907" y="429"/>
                    <a:pt x="913" y="429"/>
                  </a:cubicBezTo>
                  <a:cubicBezTo>
                    <a:pt x="919" y="429"/>
                    <a:pt x="930" y="421"/>
                    <a:pt x="933" y="416"/>
                  </a:cubicBezTo>
                  <a:cubicBezTo>
                    <a:pt x="937" y="411"/>
                    <a:pt x="941" y="411"/>
                    <a:pt x="949" y="412"/>
                  </a:cubicBezTo>
                  <a:cubicBezTo>
                    <a:pt x="957" y="412"/>
                    <a:pt x="961" y="405"/>
                    <a:pt x="965" y="402"/>
                  </a:cubicBezTo>
                  <a:cubicBezTo>
                    <a:pt x="969" y="400"/>
                    <a:pt x="967" y="398"/>
                    <a:pt x="964" y="398"/>
                  </a:cubicBezTo>
                  <a:cubicBezTo>
                    <a:pt x="960" y="397"/>
                    <a:pt x="957" y="395"/>
                    <a:pt x="960" y="394"/>
                  </a:cubicBezTo>
                  <a:cubicBezTo>
                    <a:pt x="964" y="394"/>
                    <a:pt x="966" y="392"/>
                    <a:pt x="967" y="388"/>
                  </a:cubicBezTo>
                  <a:cubicBezTo>
                    <a:pt x="969" y="383"/>
                    <a:pt x="966" y="385"/>
                    <a:pt x="961" y="379"/>
                  </a:cubicBezTo>
                  <a:cubicBezTo>
                    <a:pt x="956" y="373"/>
                    <a:pt x="954" y="381"/>
                    <a:pt x="949" y="380"/>
                  </a:cubicBezTo>
                  <a:cubicBezTo>
                    <a:pt x="944" y="380"/>
                    <a:pt x="952" y="374"/>
                    <a:pt x="948" y="371"/>
                  </a:cubicBezTo>
                  <a:cubicBezTo>
                    <a:pt x="944" y="369"/>
                    <a:pt x="937" y="371"/>
                    <a:pt x="931" y="376"/>
                  </a:cubicBezTo>
                  <a:cubicBezTo>
                    <a:pt x="925" y="381"/>
                    <a:pt x="925" y="375"/>
                    <a:pt x="920" y="380"/>
                  </a:cubicBezTo>
                  <a:cubicBezTo>
                    <a:pt x="915" y="385"/>
                    <a:pt x="915" y="378"/>
                    <a:pt x="917" y="376"/>
                  </a:cubicBezTo>
                  <a:cubicBezTo>
                    <a:pt x="920" y="374"/>
                    <a:pt x="922" y="376"/>
                    <a:pt x="924" y="373"/>
                  </a:cubicBezTo>
                  <a:cubicBezTo>
                    <a:pt x="926" y="370"/>
                    <a:pt x="928" y="373"/>
                    <a:pt x="934" y="369"/>
                  </a:cubicBezTo>
                  <a:cubicBezTo>
                    <a:pt x="940" y="366"/>
                    <a:pt x="945" y="367"/>
                    <a:pt x="947" y="365"/>
                  </a:cubicBezTo>
                  <a:cubicBezTo>
                    <a:pt x="948" y="362"/>
                    <a:pt x="944" y="358"/>
                    <a:pt x="938" y="359"/>
                  </a:cubicBezTo>
                  <a:cubicBezTo>
                    <a:pt x="933" y="361"/>
                    <a:pt x="929" y="352"/>
                    <a:pt x="926" y="354"/>
                  </a:cubicBezTo>
                  <a:cubicBezTo>
                    <a:pt x="922" y="357"/>
                    <a:pt x="923" y="351"/>
                    <a:pt x="919" y="353"/>
                  </a:cubicBezTo>
                  <a:cubicBezTo>
                    <a:pt x="915" y="356"/>
                    <a:pt x="913" y="352"/>
                    <a:pt x="911" y="348"/>
                  </a:cubicBezTo>
                  <a:cubicBezTo>
                    <a:pt x="909" y="343"/>
                    <a:pt x="898" y="335"/>
                    <a:pt x="892" y="333"/>
                  </a:cubicBezTo>
                  <a:cubicBezTo>
                    <a:pt x="885" y="331"/>
                    <a:pt x="890" y="328"/>
                    <a:pt x="893" y="330"/>
                  </a:cubicBezTo>
                  <a:cubicBezTo>
                    <a:pt x="897" y="333"/>
                    <a:pt x="901" y="328"/>
                    <a:pt x="902" y="325"/>
                  </a:cubicBezTo>
                  <a:cubicBezTo>
                    <a:pt x="904" y="323"/>
                    <a:pt x="900" y="320"/>
                    <a:pt x="898" y="320"/>
                  </a:cubicBezTo>
                  <a:cubicBezTo>
                    <a:pt x="896" y="320"/>
                    <a:pt x="896" y="317"/>
                    <a:pt x="896" y="314"/>
                  </a:cubicBezTo>
                  <a:cubicBezTo>
                    <a:pt x="897" y="312"/>
                    <a:pt x="889" y="308"/>
                    <a:pt x="889" y="306"/>
                  </a:cubicBezTo>
                  <a:cubicBezTo>
                    <a:pt x="889" y="303"/>
                    <a:pt x="884" y="302"/>
                    <a:pt x="885" y="299"/>
                  </a:cubicBezTo>
                  <a:cubicBezTo>
                    <a:pt x="885" y="297"/>
                    <a:pt x="880" y="294"/>
                    <a:pt x="880" y="291"/>
                  </a:cubicBezTo>
                  <a:cubicBezTo>
                    <a:pt x="880" y="288"/>
                    <a:pt x="873" y="282"/>
                    <a:pt x="873" y="278"/>
                  </a:cubicBezTo>
                  <a:cubicBezTo>
                    <a:pt x="872" y="275"/>
                    <a:pt x="868" y="272"/>
                    <a:pt x="867" y="268"/>
                  </a:cubicBezTo>
                  <a:cubicBezTo>
                    <a:pt x="865" y="264"/>
                    <a:pt x="863" y="266"/>
                    <a:pt x="862" y="272"/>
                  </a:cubicBezTo>
                  <a:cubicBezTo>
                    <a:pt x="860" y="278"/>
                    <a:pt x="855" y="278"/>
                    <a:pt x="857" y="280"/>
                  </a:cubicBezTo>
                  <a:cubicBezTo>
                    <a:pt x="860" y="284"/>
                    <a:pt x="857" y="284"/>
                    <a:pt x="855" y="286"/>
                  </a:cubicBezTo>
                  <a:cubicBezTo>
                    <a:pt x="853" y="289"/>
                    <a:pt x="857" y="293"/>
                    <a:pt x="853" y="293"/>
                  </a:cubicBezTo>
                  <a:cubicBezTo>
                    <a:pt x="849" y="293"/>
                    <a:pt x="851" y="300"/>
                    <a:pt x="849" y="297"/>
                  </a:cubicBezTo>
                  <a:cubicBezTo>
                    <a:pt x="847" y="293"/>
                    <a:pt x="842" y="294"/>
                    <a:pt x="842" y="298"/>
                  </a:cubicBezTo>
                  <a:cubicBezTo>
                    <a:pt x="842" y="301"/>
                    <a:pt x="834" y="305"/>
                    <a:pt x="831" y="304"/>
                  </a:cubicBezTo>
                  <a:cubicBezTo>
                    <a:pt x="828" y="304"/>
                    <a:pt x="828" y="297"/>
                    <a:pt x="825" y="299"/>
                  </a:cubicBezTo>
                  <a:cubicBezTo>
                    <a:pt x="822" y="301"/>
                    <a:pt x="823" y="294"/>
                    <a:pt x="818" y="294"/>
                  </a:cubicBezTo>
                  <a:cubicBezTo>
                    <a:pt x="814" y="294"/>
                    <a:pt x="811" y="294"/>
                    <a:pt x="812" y="290"/>
                  </a:cubicBezTo>
                  <a:cubicBezTo>
                    <a:pt x="814" y="286"/>
                    <a:pt x="805" y="284"/>
                    <a:pt x="808" y="282"/>
                  </a:cubicBezTo>
                  <a:cubicBezTo>
                    <a:pt x="811" y="280"/>
                    <a:pt x="807" y="276"/>
                    <a:pt x="807" y="269"/>
                  </a:cubicBezTo>
                  <a:cubicBezTo>
                    <a:pt x="806" y="263"/>
                    <a:pt x="810" y="262"/>
                    <a:pt x="810" y="260"/>
                  </a:cubicBezTo>
                  <a:cubicBezTo>
                    <a:pt x="810" y="257"/>
                    <a:pt x="807" y="257"/>
                    <a:pt x="804" y="259"/>
                  </a:cubicBezTo>
                  <a:cubicBezTo>
                    <a:pt x="801" y="261"/>
                    <a:pt x="801" y="257"/>
                    <a:pt x="798" y="257"/>
                  </a:cubicBezTo>
                  <a:cubicBezTo>
                    <a:pt x="795" y="257"/>
                    <a:pt x="785" y="257"/>
                    <a:pt x="785" y="252"/>
                  </a:cubicBezTo>
                  <a:cubicBezTo>
                    <a:pt x="784" y="248"/>
                    <a:pt x="781" y="250"/>
                    <a:pt x="779" y="246"/>
                  </a:cubicBezTo>
                  <a:cubicBezTo>
                    <a:pt x="778" y="241"/>
                    <a:pt x="774" y="245"/>
                    <a:pt x="774" y="242"/>
                  </a:cubicBezTo>
                  <a:cubicBezTo>
                    <a:pt x="774" y="239"/>
                    <a:pt x="772" y="237"/>
                    <a:pt x="769" y="237"/>
                  </a:cubicBezTo>
                  <a:cubicBezTo>
                    <a:pt x="766" y="237"/>
                    <a:pt x="765" y="234"/>
                    <a:pt x="761" y="233"/>
                  </a:cubicBezTo>
                  <a:cubicBezTo>
                    <a:pt x="757" y="233"/>
                    <a:pt x="752" y="236"/>
                    <a:pt x="750" y="237"/>
                  </a:cubicBezTo>
                  <a:cubicBezTo>
                    <a:pt x="748" y="238"/>
                    <a:pt x="742" y="233"/>
                    <a:pt x="740" y="235"/>
                  </a:cubicBezTo>
                  <a:cubicBezTo>
                    <a:pt x="737" y="237"/>
                    <a:pt x="737" y="234"/>
                    <a:pt x="731" y="232"/>
                  </a:cubicBezTo>
                  <a:cubicBezTo>
                    <a:pt x="724" y="230"/>
                    <a:pt x="716" y="230"/>
                    <a:pt x="716" y="232"/>
                  </a:cubicBezTo>
                  <a:cubicBezTo>
                    <a:pt x="715" y="234"/>
                    <a:pt x="710" y="235"/>
                    <a:pt x="711" y="240"/>
                  </a:cubicBezTo>
                  <a:cubicBezTo>
                    <a:pt x="712" y="246"/>
                    <a:pt x="717" y="245"/>
                    <a:pt x="718" y="248"/>
                  </a:cubicBezTo>
                  <a:cubicBezTo>
                    <a:pt x="719" y="252"/>
                    <a:pt x="716" y="250"/>
                    <a:pt x="715" y="254"/>
                  </a:cubicBezTo>
                  <a:cubicBezTo>
                    <a:pt x="715" y="257"/>
                    <a:pt x="712" y="257"/>
                    <a:pt x="712" y="259"/>
                  </a:cubicBezTo>
                  <a:cubicBezTo>
                    <a:pt x="712" y="261"/>
                    <a:pt x="714" y="261"/>
                    <a:pt x="715" y="265"/>
                  </a:cubicBezTo>
                  <a:cubicBezTo>
                    <a:pt x="717" y="270"/>
                    <a:pt x="719" y="269"/>
                    <a:pt x="720" y="275"/>
                  </a:cubicBezTo>
                  <a:cubicBezTo>
                    <a:pt x="721" y="281"/>
                    <a:pt x="718" y="280"/>
                    <a:pt x="715" y="281"/>
                  </a:cubicBezTo>
                  <a:cubicBezTo>
                    <a:pt x="713" y="282"/>
                    <a:pt x="716" y="285"/>
                    <a:pt x="712" y="289"/>
                  </a:cubicBezTo>
                  <a:cubicBezTo>
                    <a:pt x="709" y="293"/>
                    <a:pt x="706" y="297"/>
                    <a:pt x="708" y="299"/>
                  </a:cubicBezTo>
                  <a:cubicBezTo>
                    <a:pt x="711" y="302"/>
                    <a:pt x="721" y="306"/>
                    <a:pt x="725" y="313"/>
                  </a:cubicBezTo>
                  <a:cubicBezTo>
                    <a:pt x="729" y="320"/>
                    <a:pt x="729" y="330"/>
                    <a:pt x="728" y="338"/>
                  </a:cubicBezTo>
                  <a:cubicBezTo>
                    <a:pt x="727" y="345"/>
                    <a:pt x="718" y="347"/>
                    <a:pt x="712" y="353"/>
                  </a:cubicBezTo>
                  <a:cubicBezTo>
                    <a:pt x="706" y="360"/>
                    <a:pt x="699" y="359"/>
                    <a:pt x="696" y="359"/>
                  </a:cubicBezTo>
                  <a:cubicBezTo>
                    <a:pt x="693" y="359"/>
                    <a:pt x="695" y="365"/>
                    <a:pt x="699" y="370"/>
                  </a:cubicBezTo>
                  <a:cubicBezTo>
                    <a:pt x="703" y="375"/>
                    <a:pt x="700" y="376"/>
                    <a:pt x="702" y="381"/>
                  </a:cubicBezTo>
                  <a:cubicBezTo>
                    <a:pt x="704" y="386"/>
                    <a:pt x="702" y="390"/>
                    <a:pt x="705" y="395"/>
                  </a:cubicBezTo>
                  <a:cubicBezTo>
                    <a:pt x="709" y="399"/>
                    <a:pt x="707" y="401"/>
                    <a:pt x="703" y="404"/>
                  </a:cubicBezTo>
                  <a:cubicBezTo>
                    <a:pt x="699" y="408"/>
                    <a:pt x="704" y="406"/>
                    <a:pt x="705" y="410"/>
                  </a:cubicBezTo>
                  <a:cubicBezTo>
                    <a:pt x="705" y="414"/>
                    <a:pt x="703" y="412"/>
                    <a:pt x="700" y="410"/>
                  </a:cubicBezTo>
                  <a:cubicBezTo>
                    <a:pt x="696" y="407"/>
                    <a:pt x="693" y="414"/>
                    <a:pt x="693" y="417"/>
                  </a:cubicBezTo>
                  <a:cubicBezTo>
                    <a:pt x="693" y="419"/>
                    <a:pt x="686" y="413"/>
                    <a:pt x="684" y="413"/>
                  </a:cubicBezTo>
                  <a:cubicBezTo>
                    <a:pt x="682" y="413"/>
                    <a:pt x="684" y="409"/>
                    <a:pt x="680" y="405"/>
                  </a:cubicBezTo>
                  <a:cubicBezTo>
                    <a:pt x="675" y="402"/>
                    <a:pt x="672" y="401"/>
                    <a:pt x="672" y="398"/>
                  </a:cubicBezTo>
                  <a:cubicBezTo>
                    <a:pt x="672" y="394"/>
                    <a:pt x="664" y="392"/>
                    <a:pt x="664" y="388"/>
                  </a:cubicBezTo>
                  <a:cubicBezTo>
                    <a:pt x="664" y="384"/>
                    <a:pt x="665" y="373"/>
                    <a:pt x="663" y="370"/>
                  </a:cubicBezTo>
                  <a:cubicBezTo>
                    <a:pt x="662" y="367"/>
                    <a:pt x="663" y="364"/>
                    <a:pt x="665" y="361"/>
                  </a:cubicBezTo>
                  <a:cubicBezTo>
                    <a:pt x="666" y="359"/>
                    <a:pt x="663" y="354"/>
                    <a:pt x="658" y="354"/>
                  </a:cubicBezTo>
                  <a:cubicBezTo>
                    <a:pt x="654" y="354"/>
                    <a:pt x="648" y="353"/>
                    <a:pt x="641" y="353"/>
                  </a:cubicBezTo>
                  <a:cubicBezTo>
                    <a:pt x="635" y="354"/>
                    <a:pt x="632" y="353"/>
                    <a:pt x="630" y="351"/>
                  </a:cubicBezTo>
                  <a:cubicBezTo>
                    <a:pt x="628" y="349"/>
                    <a:pt x="622" y="346"/>
                    <a:pt x="614" y="344"/>
                  </a:cubicBezTo>
                  <a:cubicBezTo>
                    <a:pt x="606" y="342"/>
                    <a:pt x="603" y="338"/>
                    <a:pt x="602" y="335"/>
                  </a:cubicBezTo>
                  <a:cubicBezTo>
                    <a:pt x="601" y="333"/>
                    <a:pt x="594" y="331"/>
                    <a:pt x="592" y="329"/>
                  </a:cubicBezTo>
                  <a:cubicBezTo>
                    <a:pt x="590" y="327"/>
                    <a:pt x="583" y="326"/>
                    <a:pt x="580" y="326"/>
                  </a:cubicBezTo>
                  <a:cubicBezTo>
                    <a:pt x="577" y="327"/>
                    <a:pt x="569" y="320"/>
                    <a:pt x="565" y="320"/>
                  </a:cubicBezTo>
                  <a:cubicBezTo>
                    <a:pt x="560" y="320"/>
                    <a:pt x="550" y="325"/>
                    <a:pt x="548" y="325"/>
                  </a:cubicBezTo>
                  <a:cubicBezTo>
                    <a:pt x="546" y="325"/>
                    <a:pt x="548" y="321"/>
                    <a:pt x="549" y="320"/>
                  </a:cubicBezTo>
                  <a:cubicBezTo>
                    <a:pt x="551" y="318"/>
                    <a:pt x="546" y="310"/>
                    <a:pt x="544" y="305"/>
                  </a:cubicBezTo>
                  <a:cubicBezTo>
                    <a:pt x="543" y="300"/>
                    <a:pt x="541" y="295"/>
                    <a:pt x="536" y="296"/>
                  </a:cubicBezTo>
                  <a:cubicBezTo>
                    <a:pt x="531" y="296"/>
                    <a:pt x="525" y="294"/>
                    <a:pt x="524" y="293"/>
                  </a:cubicBezTo>
                  <a:cubicBezTo>
                    <a:pt x="522" y="292"/>
                    <a:pt x="522" y="277"/>
                    <a:pt x="523" y="271"/>
                  </a:cubicBezTo>
                  <a:cubicBezTo>
                    <a:pt x="524" y="265"/>
                    <a:pt x="531" y="256"/>
                    <a:pt x="531" y="253"/>
                  </a:cubicBezTo>
                  <a:cubicBezTo>
                    <a:pt x="531" y="249"/>
                    <a:pt x="535" y="247"/>
                    <a:pt x="539" y="246"/>
                  </a:cubicBezTo>
                  <a:cubicBezTo>
                    <a:pt x="543" y="245"/>
                    <a:pt x="540" y="238"/>
                    <a:pt x="543" y="237"/>
                  </a:cubicBezTo>
                  <a:cubicBezTo>
                    <a:pt x="547" y="237"/>
                    <a:pt x="547" y="235"/>
                    <a:pt x="548" y="232"/>
                  </a:cubicBezTo>
                  <a:cubicBezTo>
                    <a:pt x="549" y="229"/>
                    <a:pt x="553" y="231"/>
                    <a:pt x="551" y="229"/>
                  </a:cubicBezTo>
                  <a:cubicBezTo>
                    <a:pt x="548" y="226"/>
                    <a:pt x="550" y="226"/>
                    <a:pt x="556" y="226"/>
                  </a:cubicBezTo>
                  <a:cubicBezTo>
                    <a:pt x="562" y="226"/>
                    <a:pt x="570" y="224"/>
                    <a:pt x="569" y="218"/>
                  </a:cubicBezTo>
                  <a:cubicBezTo>
                    <a:pt x="568" y="212"/>
                    <a:pt x="553" y="216"/>
                    <a:pt x="553" y="212"/>
                  </a:cubicBezTo>
                  <a:cubicBezTo>
                    <a:pt x="553" y="207"/>
                    <a:pt x="534" y="207"/>
                    <a:pt x="535" y="204"/>
                  </a:cubicBezTo>
                  <a:cubicBezTo>
                    <a:pt x="536" y="201"/>
                    <a:pt x="554" y="206"/>
                    <a:pt x="561" y="208"/>
                  </a:cubicBezTo>
                  <a:cubicBezTo>
                    <a:pt x="567" y="211"/>
                    <a:pt x="569" y="211"/>
                    <a:pt x="574" y="210"/>
                  </a:cubicBezTo>
                  <a:cubicBezTo>
                    <a:pt x="579" y="210"/>
                    <a:pt x="576" y="203"/>
                    <a:pt x="577" y="201"/>
                  </a:cubicBezTo>
                  <a:cubicBezTo>
                    <a:pt x="578" y="198"/>
                    <a:pt x="588" y="205"/>
                    <a:pt x="594" y="203"/>
                  </a:cubicBezTo>
                  <a:cubicBezTo>
                    <a:pt x="599" y="202"/>
                    <a:pt x="605" y="190"/>
                    <a:pt x="610" y="187"/>
                  </a:cubicBezTo>
                  <a:cubicBezTo>
                    <a:pt x="614" y="184"/>
                    <a:pt x="610" y="181"/>
                    <a:pt x="601" y="181"/>
                  </a:cubicBezTo>
                  <a:cubicBezTo>
                    <a:pt x="592" y="182"/>
                    <a:pt x="586" y="179"/>
                    <a:pt x="581" y="175"/>
                  </a:cubicBezTo>
                  <a:cubicBezTo>
                    <a:pt x="576" y="171"/>
                    <a:pt x="577" y="168"/>
                    <a:pt x="582" y="169"/>
                  </a:cubicBezTo>
                  <a:cubicBezTo>
                    <a:pt x="587" y="169"/>
                    <a:pt x="600" y="179"/>
                    <a:pt x="605" y="180"/>
                  </a:cubicBezTo>
                  <a:cubicBezTo>
                    <a:pt x="609" y="180"/>
                    <a:pt x="618" y="170"/>
                    <a:pt x="622" y="167"/>
                  </a:cubicBezTo>
                  <a:cubicBezTo>
                    <a:pt x="626" y="164"/>
                    <a:pt x="618" y="163"/>
                    <a:pt x="615" y="161"/>
                  </a:cubicBezTo>
                  <a:cubicBezTo>
                    <a:pt x="612" y="159"/>
                    <a:pt x="620" y="157"/>
                    <a:pt x="624" y="157"/>
                  </a:cubicBezTo>
                  <a:cubicBezTo>
                    <a:pt x="628" y="157"/>
                    <a:pt x="630" y="161"/>
                    <a:pt x="631" y="162"/>
                  </a:cubicBezTo>
                  <a:cubicBezTo>
                    <a:pt x="633" y="164"/>
                    <a:pt x="640" y="161"/>
                    <a:pt x="643" y="161"/>
                  </a:cubicBezTo>
                  <a:cubicBezTo>
                    <a:pt x="647" y="161"/>
                    <a:pt x="643" y="155"/>
                    <a:pt x="637" y="153"/>
                  </a:cubicBezTo>
                  <a:cubicBezTo>
                    <a:pt x="631" y="151"/>
                    <a:pt x="637" y="147"/>
                    <a:pt x="639" y="150"/>
                  </a:cubicBezTo>
                  <a:cubicBezTo>
                    <a:pt x="641" y="154"/>
                    <a:pt x="645" y="153"/>
                    <a:pt x="647" y="157"/>
                  </a:cubicBezTo>
                  <a:cubicBezTo>
                    <a:pt x="650" y="163"/>
                    <a:pt x="651" y="159"/>
                    <a:pt x="656" y="157"/>
                  </a:cubicBezTo>
                  <a:cubicBezTo>
                    <a:pt x="661" y="155"/>
                    <a:pt x="664" y="152"/>
                    <a:pt x="667" y="149"/>
                  </a:cubicBezTo>
                  <a:cubicBezTo>
                    <a:pt x="669" y="146"/>
                    <a:pt x="670" y="150"/>
                    <a:pt x="673" y="145"/>
                  </a:cubicBezTo>
                  <a:cubicBezTo>
                    <a:pt x="676" y="140"/>
                    <a:pt x="672" y="136"/>
                    <a:pt x="668" y="133"/>
                  </a:cubicBezTo>
                  <a:cubicBezTo>
                    <a:pt x="664" y="130"/>
                    <a:pt x="668" y="127"/>
                    <a:pt x="664" y="125"/>
                  </a:cubicBezTo>
                  <a:cubicBezTo>
                    <a:pt x="660" y="123"/>
                    <a:pt x="659" y="119"/>
                    <a:pt x="664" y="120"/>
                  </a:cubicBezTo>
                  <a:cubicBezTo>
                    <a:pt x="669" y="121"/>
                    <a:pt x="673" y="120"/>
                    <a:pt x="675" y="116"/>
                  </a:cubicBezTo>
                  <a:cubicBezTo>
                    <a:pt x="678" y="113"/>
                    <a:pt x="668" y="112"/>
                    <a:pt x="672" y="109"/>
                  </a:cubicBezTo>
                  <a:cubicBezTo>
                    <a:pt x="677" y="107"/>
                    <a:pt x="673" y="104"/>
                    <a:pt x="669" y="104"/>
                  </a:cubicBezTo>
                  <a:cubicBezTo>
                    <a:pt x="664" y="104"/>
                    <a:pt x="660" y="102"/>
                    <a:pt x="660" y="98"/>
                  </a:cubicBezTo>
                  <a:cubicBezTo>
                    <a:pt x="660" y="95"/>
                    <a:pt x="652" y="97"/>
                    <a:pt x="647" y="95"/>
                  </a:cubicBezTo>
                  <a:cubicBezTo>
                    <a:pt x="643" y="93"/>
                    <a:pt x="632" y="93"/>
                    <a:pt x="630" y="93"/>
                  </a:cubicBezTo>
                  <a:cubicBezTo>
                    <a:pt x="627" y="94"/>
                    <a:pt x="627" y="104"/>
                    <a:pt x="631" y="104"/>
                  </a:cubicBezTo>
                  <a:cubicBezTo>
                    <a:pt x="634" y="104"/>
                    <a:pt x="637" y="108"/>
                    <a:pt x="634" y="110"/>
                  </a:cubicBezTo>
                  <a:cubicBezTo>
                    <a:pt x="631" y="111"/>
                    <a:pt x="635" y="115"/>
                    <a:pt x="632" y="115"/>
                  </a:cubicBezTo>
                  <a:cubicBezTo>
                    <a:pt x="630" y="114"/>
                    <a:pt x="626" y="113"/>
                    <a:pt x="625" y="120"/>
                  </a:cubicBezTo>
                  <a:cubicBezTo>
                    <a:pt x="624" y="126"/>
                    <a:pt x="624" y="129"/>
                    <a:pt x="619" y="131"/>
                  </a:cubicBezTo>
                  <a:cubicBezTo>
                    <a:pt x="615" y="133"/>
                    <a:pt x="618" y="124"/>
                    <a:pt x="614" y="124"/>
                  </a:cubicBezTo>
                  <a:cubicBezTo>
                    <a:pt x="610" y="124"/>
                    <a:pt x="610" y="132"/>
                    <a:pt x="613" y="133"/>
                  </a:cubicBezTo>
                  <a:cubicBezTo>
                    <a:pt x="616" y="133"/>
                    <a:pt x="616" y="136"/>
                    <a:pt x="617" y="140"/>
                  </a:cubicBezTo>
                  <a:cubicBezTo>
                    <a:pt x="618" y="143"/>
                    <a:pt x="612" y="141"/>
                    <a:pt x="609" y="145"/>
                  </a:cubicBezTo>
                  <a:cubicBezTo>
                    <a:pt x="607" y="150"/>
                    <a:pt x="606" y="143"/>
                    <a:pt x="603" y="140"/>
                  </a:cubicBezTo>
                  <a:cubicBezTo>
                    <a:pt x="599" y="137"/>
                    <a:pt x="595" y="132"/>
                    <a:pt x="595" y="128"/>
                  </a:cubicBezTo>
                  <a:cubicBezTo>
                    <a:pt x="596" y="125"/>
                    <a:pt x="597" y="124"/>
                    <a:pt x="600" y="123"/>
                  </a:cubicBezTo>
                  <a:cubicBezTo>
                    <a:pt x="603" y="123"/>
                    <a:pt x="600" y="120"/>
                    <a:pt x="600" y="116"/>
                  </a:cubicBezTo>
                  <a:cubicBezTo>
                    <a:pt x="600" y="111"/>
                    <a:pt x="596" y="113"/>
                    <a:pt x="592" y="108"/>
                  </a:cubicBezTo>
                  <a:cubicBezTo>
                    <a:pt x="588" y="103"/>
                    <a:pt x="584" y="103"/>
                    <a:pt x="582" y="106"/>
                  </a:cubicBezTo>
                  <a:cubicBezTo>
                    <a:pt x="580" y="108"/>
                    <a:pt x="581" y="112"/>
                    <a:pt x="578" y="114"/>
                  </a:cubicBezTo>
                  <a:cubicBezTo>
                    <a:pt x="574" y="115"/>
                    <a:pt x="576" y="122"/>
                    <a:pt x="573" y="123"/>
                  </a:cubicBezTo>
                  <a:cubicBezTo>
                    <a:pt x="570" y="123"/>
                    <a:pt x="571" y="110"/>
                    <a:pt x="569" y="109"/>
                  </a:cubicBezTo>
                  <a:cubicBezTo>
                    <a:pt x="566" y="108"/>
                    <a:pt x="567" y="105"/>
                    <a:pt x="570" y="104"/>
                  </a:cubicBezTo>
                  <a:cubicBezTo>
                    <a:pt x="574" y="104"/>
                    <a:pt x="576" y="100"/>
                    <a:pt x="573" y="100"/>
                  </a:cubicBezTo>
                  <a:cubicBezTo>
                    <a:pt x="570" y="100"/>
                    <a:pt x="564" y="96"/>
                    <a:pt x="562" y="95"/>
                  </a:cubicBezTo>
                  <a:cubicBezTo>
                    <a:pt x="560" y="94"/>
                    <a:pt x="556" y="100"/>
                    <a:pt x="553" y="98"/>
                  </a:cubicBezTo>
                  <a:cubicBezTo>
                    <a:pt x="551" y="96"/>
                    <a:pt x="554" y="91"/>
                    <a:pt x="554" y="88"/>
                  </a:cubicBezTo>
                  <a:cubicBezTo>
                    <a:pt x="554" y="85"/>
                    <a:pt x="558" y="89"/>
                    <a:pt x="560" y="86"/>
                  </a:cubicBezTo>
                  <a:cubicBezTo>
                    <a:pt x="563" y="82"/>
                    <a:pt x="553" y="82"/>
                    <a:pt x="553" y="78"/>
                  </a:cubicBezTo>
                  <a:cubicBezTo>
                    <a:pt x="553" y="75"/>
                    <a:pt x="546" y="74"/>
                    <a:pt x="543" y="72"/>
                  </a:cubicBezTo>
                  <a:cubicBezTo>
                    <a:pt x="541" y="71"/>
                    <a:pt x="545" y="65"/>
                    <a:pt x="544" y="62"/>
                  </a:cubicBezTo>
                  <a:cubicBezTo>
                    <a:pt x="543" y="60"/>
                    <a:pt x="533" y="52"/>
                    <a:pt x="529" y="52"/>
                  </a:cubicBezTo>
                  <a:cubicBezTo>
                    <a:pt x="525" y="53"/>
                    <a:pt x="524" y="47"/>
                    <a:pt x="527" y="47"/>
                  </a:cubicBezTo>
                  <a:cubicBezTo>
                    <a:pt x="529" y="48"/>
                    <a:pt x="531" y="46"/>
                    <a:pt x="535" y="41"/>
                  </a:cubicBezTo>
                  <a:cubicBezTo>
                    <a:pt x="539" y="37"/>
                    <a:pt x="540" y="35"/>
                    <a:pt x="537" y="34"/>
                  </a:cubicBezTo>
                  <a:cubicBezTo>
                    <a:pt x="534" y="33"/>
                    <a:pt x="532" y="30"/>
                    <a:pt x="537" y="30"/>
                  </a:cubicBezTo>
                  <a:cubicBezTo>
                    <a:pt x="543" y="31"/>
                    <a:pt x="552" y="34"/>
                    <a:pt x="555" y="32"/>
                  </a:cubicBezTo>
                  <a:cubicBezTo>
                    <a:pt x="558" y="30"/>
                    <a:pt x="567" y="15"/>
                    <a:pt x="571" y="10"/>
                  </a:cubicBezTo>
                  <a:cubicBezTo>
                    <a:pt x="575" y="4"/>
                    <a:pt x="568" y="4"/>
                    <a:pt x="559" y="5"/>
                  </a:cubicBezTo>
                  <a:cubicBezTo>
                    <a:pt x="550" y="5"/>
                    <a:pt x="548" y="1"/>
                    <a:pt x="541" y="1"/>
                  </a:cubicBezTo>
                  <a:cubicBezTo>
                    <a:pt x="533" y="0"/>
                    <a:pt x="519" y="2"/>
                    <a:pt x="517" y="4"/>
                  </a:cubicBezTo>
                  <a:cubicBezTo>
                    <a:pt x="515" y="7"/>
                    <a:pt x="521" y="9"/>
                    <a:pt x="520" y="11"/>
                  </a:cubicBezTo>
                  <a:cubicBezTo>
                    <a:pt x="520" y="14"/>
                    <a:pt x="515" y="9"/>
                    <a:pt x="513" y="10"/>
                  </a:cubicBezTo>
                  <a:cubicBezTo>
                    <a:pt x="511" y="11"/>
                    <a:pt x="514" y="15"/>
                    <a:pt x="513" y="23"/>
                  </a:cubicBezTo>
                  <a:cubicBezTo>
                    <a:pt x="512" y="32"/>
                    <a:pt x="515" y="33"/>
                    <a:pt x="517" y="36"/>
                  </a:cubicBezTo>
                  <a:cubicBezTo>
                    <a:pt x="520" y="39"/>
                    <a:pt x="519" y="43"/>
                    <a:pt x="519" y="49"/>
                  </a:cubicBezTo>
                  <a:cubicBezTo>
                    <a:pt x="519" y="54"/>
                    <a:pt x="514" y="54"/>
                    <a:pt x="512" y="55"/>
                  </a:cubicBezTo>
                  <a:cubicBezTo>
                    <a:pt x="511" y="57"/>
                    <a:pt x="517" y="59"/>
                    <a:pt x="516" y="62"/>
                  </a:cubicBezTo>
                  <a:cubicBezTo>
                    <a:pt x="515" y="66"/>
                    <a:pt x="510" y="60"/>
                    <a:pt x="507" y="61"/>
                  </a:cubicBezTo>
                  <a:cubicBezTo>
                    <a:pt x="504" y="62"/>
                    <a:pt x="501" y="71"/>
                    <a:pt x="504" y="73"/>
                  </a:cubicBezTo>
                  <a:cubicBezTo>
                    <a:pt x="508" y="76"/>
                    <a:pt x="509" y="76"/>
                    <a:pt x="506" y="79"/>
                  </a:cubicBezTo>
                  <a:cubicBezTo>
                    <a:pt x="504" y="82"/>
                    <a:pt x="501" y="87"/>
                    <a:pt x="507" y="92"/>
                  </a:cubicBezTo>
                  <a:cubicBezTo>
                    <a:pt x="513" y="96"/>
                    <a:pt x="524" y="96"/>
                    <a:pt x="530" y="100"/>
                  </a:cubicBezTo>
                  <a:cubicBezTo>
                    <a:pt x="536" y="103"/>
                    <a:pt x="527" y="101"/>
                    <a:pt x="530" y="105"/>
                  </a:cubicBezTo>
                  <a:cubicBezTo>
                    <a:pt x="532" y="110"/>
                    <a:pt x="526" y="111"/>
                    <a:pt x="526" y="114"/>
                  </a:cubicBezTo>
                  <a:cubicBezTo>
                    <a:pt x="526" y="118"/>
                    <a:pt x="529" y="116"/>
                    <a:pt x="532" y="110"/>
                  </a:cubicBezTo>
                  <a:cubicBezTo>
                    <a:pt x="535" y="105"/>
                    <a:pt x="537" y="112"/>
                    <a:pt x="537" y="117"/>
                  </a:cubicBezTo>
                  <a:cubicBezTo>
                    <a:pt x="536" y="121"/>
                    <a:pt x="532" y="119"/>
                    <a:pt x="529" y="123"/>
                  </a:cubicBezTo>
                  <a:cubicBezTo>
                    <a:pt x="526" y="128"/>
                    <a:pt x="523" y="129"/>
                    <a:pt x="518" y="128"/>
                  </a:cubicBezTo>
                  <a:cubicBezTo>
                    <a:pt x="513" y="127"/>
                    <a:pt x="516" y="135"/>
                    <a:pt x="518" y="139"/>
                  </a:cubicBezTo>
                  <a:cubicBezTo>
                    <a:pt x="520" y="143"/>
                    <a:pt x="517" y="145"/>
                    <a:pt x="512" y="143"/>
                  </a:cubicBezTo>
                  <a:cubicBezTo>
                    <a:pt x="506" y="142"/>
                    <a:pt x="503" y="138"/>
                    <a:pt x="506" y="134"/>
                  </a:cubicBezTo>
                  <a:cubicBezTo>
                    <a:pt x="509" y="130"/>
                    <a:pt x="511" y="125"/>
                    <a:pt x="507" y="125"/>
                  </a:cubicBezTo>
                  <a:cubicBezTo>
                    <a:pt x="504" y="126"/>
                    <a:pt x="497" y="125"/>
                    <a:pt x="494" y="121"/>
                  </a:cubicBezTo>
                  <a:cubicBezTo>
                    <a:pt x="492" y="118"/>
                    <a:pt x="496" y="119"/>
                    <a:pt x="503" y="120"/>
                  </a:cubicBezTo>
                  <a:cubicBezTo>
                    <a:pt x="509" y="121"/>
                    <a:pt x="504" y="116"/>
                    <a:pt x="509" y="116"/>
                  </a:cubicBezTo>
                  <a:cubicBezTo>
                    <a:pt x="514" y="116"/>
                    <a:pt x="517" y="118"/>
                    <a:pt x="522" y="115"/>
                  </a:cubicBezTo>
                  <a:cubicBezTo>
                    <a:pt x="526" y="111"/>
                    <a:pt x="519" y="104"/>
                    <a:pt x="515" y="105"/>
                  </a:cubicBezTo>
                  <a:cubicBezTo>
                    <a:pt x="512" y="106"/>
                    <a:pt x="506" y="108"/>
                    <a:pt x="506" y="104"/>
                  </a:cubicBezTo>
                  <a:cubicBezTo>
                    <a:pt x="506" y="101"/>
                    <a:pt x="512" y="103"/>
                    <a:pt x="516" y="102"/>
                  </a:cubicBezTo>
                  <a:cubicBezTo>
                    <a:pt x="519" y="102"/>
                    <a:pt x="514" y="97"/>
                    <a:pt x="509" y="98"/>
                  </a:cubicBezTo>
                  <a:cubicBezTo>
                    <a:pt x="504" y="100"/>
                    <a:pt x="500" y="100"/>
                    <a:pt x="496" y="96"/>
                  </a:cubicBezTo>
                  <a:cubicBezTo>
                    <a:pt x="492" y="91"/>
                    <a:pt x="485" y="89"/>
                    <a:pt x="483" y="99"/>
                  </a:cubicBezTo>
                  <a:cubicBezTo>
                    <a:pt x="482" y="108"/>
                    <a:pt x="475" y="103"/>
                    <a:pt x="472" y="106"/>
                  </a:cubicBezTo>
                  <a:cubicBezTo>
                    <a:pt x="469" y="110"/>
                    <a:pt x="475" y="112"/>
                    <a:pt x="482" y="112"/>
                  </a:cubicBezTo>
                  <a:cubicBezTo>
                    <a:pt x="489" y="112"/>
                    <a:pt x="494" y="119"/>
                    <a:pt x="490" y="119"/>
                  </a:cubicBezTo>
                  <a:cubicBezTo>
                    <a:pt x="487" y="119"/>
                    <a:pt x="489" y="123"/>
                    <a:pt x="485" y="122"/>
                  </a:cubicBezTo>
                  <a:cubicBezTo>
                    <a:pt x="482" y="120"/>
                    <a:pt x="478" y="122"/>
                    <a:pt x="481" y="125"/>
                  </a:cubicBezTo>
                  <a:cubicBezTo>
                    <a:pt x="483" y="128"/>
                    <a:pt x="480" y="129"/>
                    <a:pt x="480" y="132"/>
                  </a:cubicBezTo>
                  <a:cubicBezTo>
                    <a:pt x="480" y="135"/>
                    <a:pt x="475" y="132"/>
                    <a:pt x="469" y="132"/>
                  </a:cubicBezTo>
                  <a:cubicBezTo>
                    <a:pt x="464" y="131"/>
                    <a:pt x="454" y="133"/>
                    <a:pt x="447" y="134"/>
                  </a:cubicBezTo>
                  <a:cubicBezTo>
                    <a:pt x="440" y="136"/>
                    <a:pt x="433" y="133"/>
                    <a:pt x="430" y="130"/>
                  </a:cubicBezTo>
                  <a:cubicBezTo>
                    <a:pt x="427" y="127"/>
                    <a:pt x="423" y="127"/>
                    <a:pt x="418" y="127"/>
                  </a:cubicBezTo>
                  <a:cubicBezTo>
                    <a:pt x="413" y="127"/>
                    <a:pt x="414" y="123"/>
                    <a:pt x="408" y="122"/>
                  </a:cubicBezTo>
                  <a:cubicBezTo>
                    <a:pt x="401" y="122"/>
                    <a:pt x="403" y="117"/>
                    <a:pt x="402" y="113"/>
                  </a:cubicBezTo>
                  <a:cubicBezTo>
                    <a:pt x="401" y="110"/>
                    <a:pt x="388" y="111"/>
                    <a:pt x="383" y="114"/>
                  </a:cubicBezTo>
                  <a:cubicBezTo>
                    <a:pt x="379" y="117"/>
                    <a:pt x="369" y="116"/>
                    <a:pt x="367" y="121"/>
                  </a:cubicBezTo>
                  <a:cubicBezTo>
                    <a:pt x="364" y="127"/>
                    <a:pt x="369" y="126"/>
                    <a:pt x="372" y="126"/>
                  </a:cubicBezTo>
                  <a:cubicBezTo>
                    <a:pt x="376" y="126"/>
                    <a:pt x="375" y="122"/>
                    <a:pt x="382" y="123"/>
                  </a:cubicBezTo>
                  <a:cubicBezTo>
                    <a:pt x="389" y="124"/>
                    <a:pt x="394" y="115"/>
                    <a:pt x="397" y="118"/>
                  </a:cubicBezTo>
                  <a:cubicBezTo>
                    <a:pt x="400" y="121"/>
                    <a:pt x="385" y="127"/>
                    <a:pt x="379" y="128"/>
                  </a:cubicBezTo>
                  <a:cubicBezTo>
                    <a:pt x="372" y="129"/>
                    <a:pt x="374" y="134"/>
                    <a:pt x="380" y="144"/>
                  </a:cubicBezTo>
                  <a:cubicBezTo>
                    <a:pt x="386" y="153"/>
                    <a:pt x="377" y="148"/>
                    <a:pt x="377" y="152"/>
                  </a:cubicBezTo>
                  <a:cubicBezTo>
                    <a:pt x="377" y="157"/>
                    <a:pt x="366" y="151"/>
                    <a:pt x="370" y="149"/>
                  </a:cubicBezTo>
                  <a:cubicBezTo>
                    <a:pt x="375" y="148"/>
                    <a:pt x="373" y="143"/>
                    <a:pt x="369" y="140"/>
                  </a:cubicBezTo>
                  <a:cubicBezTo>
                    <a:pt x="365" y="137"/>
                    <a:pt x="363" y="140"/>
                    <a:pt x="363" y="137"/>
                  </a:cubicBezTo>
                  <a:cubicBezTo>
                    <a:pt x="364" y="133"/>
                    <a:pt x="359" y="137"/>
                    <a:pt x="356" y="134"/>
                  </a:cubicBezTo>
                  <a:cubicBezTo>
                    <a:pt x="352" y="131"/>
                    <a:pt x="351" y="129"/>
                    <a:pt x="346" y="132"/>
                  </a:cubicBezTo>
                  <a:cubicBezTo>
                    <a:pt x="341" y="134"/>
                    <a:pt x="336" y="133"/>
                    <a:pt x="325" y="135"/>
                  </a:cubicBezTo>
                  <a:cubicBezTo>
                    <a:pt x="315" y="137"/>
                    <a:pt x="295" y="136"/>
                    <a:pt x="292" y="133"/>
                  </a:cubicBezTo>
                  <a:cubicBezTo>
                    <a:pt x="288" y="129"/>
                    <a:pt x="301" y="123"/>
                    <a:pt x="305" y="124"/>
                  </a:cubicBezTo>
                  <a:cubicBezTo>
                    <a:pt x="308" y="125"/>
                    <a:pt x="306" y="120"/>
                    <a:pt x="300" y="116"/>
                  </a:cubicBezTo>
                  <a:cubicBezTo>
                    <a:pt x="295" y="111"/>
                    <a:pt x="282" y="108"/>
                    <a:pt x="282" y="111"/>
                  </a:cubicBezTo>
                  <a:cubicBezTo>
                    <a:pt x="282" y="114"/>
                    <a:pt x="275" y="111"/>
                    <a:pt x="266" y="110"/>
                  </a:cubicBezTo>
                  <a:cubicBezTo>
                    <a:pt x="256" y="108"/>
                    <a:pt x="255" y="105"/>
                    <a:pt x="249" y="104"/>
                  </a:cubicBezTo>
                  <a:cubicBezTo>
                    <a:pt x="243" y="104"/>
                    <a:pt x="234" y="102"/>
                    <a:pt x="227" y="97"/>
                  </a:cubicBezTo>
                  <a:cubicBezTo>
                    <a:pt x="220" y="91"/>
                    <a:pt x="204" y="93"/>
                    <a:pt x="202" y="98"/>
                  </a:cubicBezTo>
                  <a:cubicBezTo>
                    <a:pt x="200" y="103"/>
                    <a:pt x="194" y="103"/>
                    <a:pt x="189" y="103"/>
                  </a:cubicBezTo>
                  <a:cubicBezTo>
                    <a:pt x="183" y="103"/>
                    <a:pt x="191" y="96"/>
                    <a:pt x="189" y="95"/>
                  </a:cubicBezTo>
                  <a:cubicBezTo>
                    <a:pt x="187" y="94"/>
                    <a:pt x="189" y="87"/>
                    <a:pt x="185" y="87"/>
                  </a:cubicBezTo>
                  <a:cubicBezTo>
                    <a:pt x="181" y="86"/>
                    <a:pt x="178" y="103"/>
                    <a:pt x="170" y="103"/>
                  </a:cubicBezTo>
                  <a:cubicBezTo>
                    <a:pt x="163" y="102"/>
                    <a:pt x="159" y="85"/>
                    <a:pt x="153" y="80"/>
                  </a:cubicBezTo>
                  <a:cubicBezTo>
                    <a:pt x="147" y="76"/>
                    <a:pt x="141" y="75"/>
                    <a:pt x="146" y="82"/>
                  </a:cubicBezTo>
                  <a:cubicBezTo>
                    <a:pt x="152" y="89"/>
                    <a:pt x="142" y="84"/>
                    <a:pt x="142" y="89"/>
                  </a:cubicBezTo>
                  <a:cubicBezTo>
                    <a:pt x="143" y="93"/>
                    <a:pt x="134" y="98"/>
                    <a:pt x="134" y="96"/>
                  </a:cubicBezTo>
                  <a:cubicBezTo>
                    <a:pt x="134" y="93"/>
                    <a:pt x="129" y="91"/>
                    <a:pt x="123" y="98"/>
                  </a:cubicBezTo>
                  <a:cubicBezTo>
                    <a:pt x="117" y="105"/>
                    <a:pt x="113" y="104"/>
                    <a:pt x="112" y="101"/>
                  </a:cubicBezTo>
                  <a:cubicBezTo>
                    <a:pt x="112" y="99"/>
                    <a:pt x="94" y="108"/>
                    <a:pt x="95" y="111"/>
                  </a:cubicBezTo>
                  <a:cubicBezTo>
                    <a:pt x="96" y="114"/>
                    <a:pt x="92" y="116"/>
                    <a:pt x="87" y="116"/>
                  </a:cubicBezTo>
                  <a:cubicBezTo>
                    <a:pt x="83" y="115"/>
                    <a:pt x="86" y="111"/>
                    <a:pt x="90" y="109"/>
                  </a:cubicBezTo>
                  <a:cubicBezTo>
                    <a:pt x="94" y="107"/>
                    <a:pt x="106" y="98"/>
                    <a:pt x="112" y="97"/>
                  </a:cubicBezTo>
                  <a:cubicBezTo>
                    <a:pt x="118" y="96"/>
                    <a:pt x="129" y="91"/>
                    <a:pt x="130" y="88"/>
                  </a:cubicBezTo>
                  <a:cubicBezTo>
                    <a:pt x="130" y="86"/>
                    <a:pt x="124" y="88"/>
                    <a:pt x="120" y="87"/>
                  </a:cubicBezTo>
                  <a:cubicBezTo>
                    <a:pt x="116" y="86"/>
                    <a:pt x="109" y="91"/>
                    <a:pt x="102" y="94"/>
                  </a:cubicBezTo>
                  <a:cubicBezTo>
                    <a:pt x="95" y="97"/>
                    <a:pt x="88" y="96"/>
                    <a:pt x="90" y="100"/>
                  </a:cubicBezTo>
                  <a:cubicBezTo>
                    <a:pt x="92" y="104"/>
                    <a:pt x="83" y="99"/>
                    <a:pt x="82" y="102"/>
                  </a:cubicBezTo>
                  <a:cubicBezTo>
                    <a:pt x="80" y="105"/>
                    <a:pt x="77" y="102"/>
                    <a:pt x="79" y="100"/>
                  </a:cubicBezTo>
                  <a:cubicBezTo>
                    <a:pt x="82" y="99"/>
                    <a:pt x="73" y="96"/>
                    <a:pt x="73" y="98"/>
                  </a:cubicBezTo>
                  <a:cubicBezTo>
                    <a:pt x="73" y="100"/>
                    <a:pt x="72" y="102"/>
                    <a:pt x="66" y="102"/>
                  </a:cubicBezTo>
                  <a:cubicBezTo>
                    <a:pt x="60" y="102"/>
                    <a:pt x="54" y="106"/>
                    <a:pt x="58" y="109"/>
                  </a:cubicBezTo>
                  <a:cubicBezTo>
                    <a:pt x="62" y="112"/>
                    <a:pt x="64" y="114"/>
                    <a:pt x="62" y="116"/>
                  </a:cubicBezTo>
                  <a:cubicBezTo>
                    <a:pt x="60" y="118"/>
                    <a:pt x="54" y="110"/>
                    <a:pt x="45" y="111"/>
                  </a:cubicBezTo>
                  <a:cubicBezTo>
                    <a:pt x="36" y="112"/>
                    <a:pt x="19" y="101"/>
                    <a:pt x="19" y="99"/>
                  </a:cubicBezTo>
                  <a:cubicBezTo>
                    <a:pt x="19" y="97"/>
                    <a:pt x="8" y="98"/>
                    <a:pt x="0" y="97"/>
                  </a:cubicBezTo>
                  <a:cubicBezTo>
                    <a:pt x="0" y="269"/>
                    <a:pt x="0" y="269"/>
                    <a:pt x="0" y="269"/>
                  </a:cubicBezTo>
                  <a:cubicBezTo>
                    <a:pt x="1" y="269"/>
                    <a:pt x="2" y="270"/>
                    <a:pt x="3" y="270"/>
                  </a:cubicBezTo>
                  <a:cubicBezTo>
                    <a:pt x="4" y="269"/>
                    <a:pt x="5" y="268"/>
                    <a:pt x="6" y="268"/>
                  </a:cubicBezTo>
                  <a:cubicBezTo>
                    <a:pt x="7" y="268"/>
                    <a:pt x="7" y="268"/>
                    <a:pt x="7" y="268"/>
                  </a:cubicBezTo>
                  <a:cubicBezTo>
                    <a:pt x="9" y="269"/>
                    <a:pt x="11" y="269"/>
                    <a:pt x="14" y="267"/>
                  </a:cubicBezTo>
                  <a:cubicBezTo>
                    <a:pt x="15" y="267"/>
                    <a:pt x="16" y="267"/>
                    <a:pt x="17" y="267"/>
                  </a:cubicBezTo>
                  <a:cubicBezTo>
                    <a:pt x="22" y="267"/>
                    <a:pt x="24" y="271"/>
                    <a:pt x="24" y="275"/>
                  </a:cubicBezTo>
                  <a:cubicBezTo>
                    <a:pt x="24" y="276"/>
                    <a:pt x="27" y="278"/>
                    <a:pt x="29" y="279"/>
                  </a:cubicBezTo>
                  <a:cubicBezTo>
                    <a:pt x="31" y="281"/>
                    <a:pt x="33" y="283"/>
                    <a:pt x="35" y="285"/>
                  </a:cubicBezTo>
                  <a:cubicBezTo>
                    <a:pt x="36" y="286"/>
                    <a:pt x="36" y="286"/>
                    <a:pt x="36" y="287"/>
                  </a:cubicBezTo>
                  <a:cubicBezTo>
                    <a:pt x="38" y="289"/>
                    <a:pt x="39" y="291"/>
                    <a:pt x="40" y="291"/>
                  </a:cubicBezTo>
                  <a:cubicBezTo>
                    <a:pt x="40" y="291"/>
                    <a:pt x="41" y="290"/>
                    <a:pt x="41" y="290"/>
                  </a:cubicBezTo>
                  <a:cubicBezTo>
                    <a:pt x="42" y="289"/>
                    <a:pt x="44" y="289"/>
                    <a:pt x="45" y="288"/>
                  </a:cubicBezTo>
                  <a:cubicBezTo>
                    <a:pt x="48" y="287"/>
                    <a:pt x="50" y="286"/>
                    <a:pt x="50" y="284"/>
                  </a:cubicBezTo>
                  <a:cubicBezTo>
                    <a:pt x="50" y="280"/>
                    <a:pt x="55" y="278"/>
                    <a:pt x="60" y="278"/>
                  </a:cubicBezTo>
                  <a:cubicBezTo>
                    <a:pt x="66" y="278"/>
                    <a:pt x="70" y="281"/>
                    <a:pt x="70" y="285"/>
                  </a:cubicBezTo>
                  <a:cubicBezTo>
                    <a:pt x="70" y="286"/>
                    <a:pt x="73" y="289"/>
                    <a:pt x="77" y="292"/>
                  </a:cubicBezTo>
                  <a:cubicBezTo>
                    <a:pt x="82" y="297"/>
                    <a:pt x="89" y="303"/>
                    <a:pt x="94" y="311"/>
                  </a:cubicBezTo>
                  <a:cubicBezTo>
                    <a:pt x="96" y="315"/>
                    <a:pt x="97" y="318"/>
                    <a:pt x="99" y="320"/>
                  </a:cubicBezTo>
                  <a:cubicBezTo>
                    <a:pt x="103" y="328"/>
                    <a:pt x="104" y="330"/>
                    <a:pt x="113" y="334"/>
                  </a:cubicBezTo>
                  <a:cubicBezTo>
                    <a:pt x="125" y="339"/>
                    <a:pt x="127" y="342"/>
                    <a:pt x="125" y="349"/>
                  </a:cubicBezTo>
                  <a:cubicBezTo>
                    <a:pt x="124" y="349"/>
                    <a:pt x="125" y="350"/>
                    <a:pt x="126" y="351"/>
                  </a:cubicBezTo>
                  <a:cubicBezTo>
                    <a:pt x="128" y="353"/>
                    <a:pt x="129" y="354"/>
                    <a:pt x="129" y="356"/>
                  </a:cubicBezTo>
                  <a:cubicBezTo>
                    <a:pt x="129" y="358"/>
                    <a:pt x="128" y="359"/>
                    <a:pt x="126" y="360"/>
                  </a:cubicBezTo>
                  <a:cubicBezTo>
                    <a:pt x="124" y="361"/>
                    <a:pt x="121" y="363"/>
                    <a:pt x="119" y="365"/>
                  </a:cubicBezTo>
                  <a:cubicBezTo>
                    <a:pt x="118" y="366"/>
                    <a:pt x="118" y="366"/>
                    <a:pt x="118" y="366"/>
                  </a:cubicBezTo>
                  <a:cubicBezTo>
                    <a:pt x="119" y="367"/>
                    <a:pt x="120" y="368"/>
                    <a:pt x="122" y="369"/>
                  </a:cubicBezTo>
                  <a:cubicBezTo>
                    <a:pt x="125" y="372"/>
                    <a:pt x="117" y="372"/>
                    <a:pt x="119" y="374"/>
                  </a:cubicBezTo>
                  <a:cubicBezTo>
                    <a:pt x="122" y="376"/>
                    <a:pt x="119" y="380"/>
                    <a:pt x="121" y="383"/>
                  </a:cubicBezTo>
                  <a:cubicBezTo>
                    <a:pt x="124" y="385"/>
                    <a:pt x="128" y="384"/>
                    <a:pt x="131" y="382"/>
                  </a:cubicBezTo>
                  <a:cubicBezTo>
                    <a:pt x="134" y="380"/>
                    <a:pt x="136" y="385"/>
                    <a:pt x="133" y="389"/>
                  </a:cubicBezTo>
                  <a:cubicBezTo>
                    <a:pt x="131" y="392"/>
                    <a:pt x="136" y="395"/>
                    <a:pt x="138" y="392"/>
                  </a:cubicBezTo>
                  <a:cubicBezTo>
                    <a:pt x="140" y="390"/>
                    <a:pt x="145" y="397"/>
                    <a:pt x="147" y="398"/>
                  </a:cubicBezTo>
                  <a:cubicBezTo>
                    <a:pt x="150" y="399"/>
                    <a:pt x="152" y="403"/>
                    <a:pt x="148" y="403"/>
                  </a:cubicBezTo>
                  <a:cubicBezTo>
                    <a:pt x="144" y="403"/>
                    <a:pt x="145" y="410"/>
                    <a:pt x="148" y="410"/>
                  </a:cubicBezTo>
                  <a:cubicBezTo>
                    <a:pt x="150" y="410"/>
                    <a:pt x="150" y="414"/>
                    <a:pt x="150" y="416"/>
                  </a:cubicBezTo>
                  <a:cubicBezTo>
                    <a:pt x="150" y="418"/>
                    <a:pt x="159" y="421"/>
                    <a:pt x="162" y="420"/>
                  </a:cubicBezTo>
                  <a:cubicBezTo>
                    <a:pt x="165" y="419"/>
                    <a:pt x="168" y="422"/>
                    <a:pt x="170" y="425"/>
                  </a:cubicBezTo>
                  <a:cubicBezTo>
                    <a:pt x="171" y="428"/>
                    <a:pt x="177" y="430"/>
                    <a:pt x="180" y="428"/>
                  </a:cubicBezTo>
                  <a:cubicBezTo>
                    <a:pt x="182" y="426"/>
                    <a:pt x="183" y="431"/>
                    <a:pt x="184" y="435"/>
                  </a:cubicBezTo>
                  <a:cubicBezTo>
                    <a:pt x="184" y="438"/>
                    <a:pt x="189" y="436"/>
                    <a:pt x="192" y="436"/>
                  </a:cubicBezTo>
                  <a:cubicBezTo>
                    <a:pt x="195" y="436"/>
                    <a:pt x="197" y="440"/>
                    <a:pt x="199" y="439"/>
                  </a:cubicBezTo>
                  <a:cubicBezTo>
                    <a:pt x="203" y="438"/>
                    <a:pt x="204" y="444"/>
                    <a:pt x="207" y="448"/>
                  </a:cubicBezTo>
                  <a:cubicBezTo>
                    <a:pt x="517" y="446"/>
                    <a:pt x="517" y="446"/>
                    <a:pt x="517" y="446"/>
                  </a:cubicBezTo>
                  <a:cubicBezTo>
                    <a:pt x="517" y="444"/>
                    <a:pt x="518" y="441"/>
                    <a:pt x="521" y="441"/>
                  </a:cubicBezTo>
                  <a:close/>
                  <a:moveTo>
                    <a:pt x="264" y="164"/>
                  </a:moveTo>
                  <a:cubicBezTo>
                    <a:pt x="258" y="173"/>
                    <a:pt x="255" y="174"/>
                    <a:pt x="249" y="173"/>
                  </a:cubicBezTo>
                  <a:cubicBezTo>
                    <a:pt x="242" y="171"/>
                    <a:pt x="238" y="175"/>
                    <a:pt x="241" y="177"/>
                  </a:cubicBezTo>
                  <a:cubicBezTo>
                    <a:pt x="245" y="179"/>
                    <a:pt x="245" y="181"/>
                    <a:pt x="238" y="183"/>
                  </a:cubicBezTo>
                  <a:cubicBezTo>
                    <a:pt x="231" y="185"/>
                    <a:pt x="226" y="190"/>
                    <a:pt x="223" y="189"/>
                  </a:cubicBezTo>
                  <a:cubicBezTo>
                    <a:pt x="221" y="189"/>
                    <a:pt x="235" y="178"/>
                    <a:pt x="232" y="176"/>
                  </a:cubicBezTo>
                  <a:cubicBezTo>
                    <a:pt x="228" y="173"/>
                    <a:pt x="218" y="180"/>
                    <a:pt x="218" y="184"/>
                  </a:cubicBezTo>
                  <a:cubicBezTo>
                    <a:pt x="218" y="187"/>
                    <a:pt x="212" y="187"/>
                    <a:pt x="208" y="187"/>
                  </a:cubicBezTo>
                  <a:cubicBezTo>
                    <a:pt x="204" y="187"/>
                    <a:pt x="199" y="183"/>
                    <a:pt x="203" y="183"/>
                  </a:cubicBezTo>
                  <a:cubicBezTo>
                    <a:pt x="207" y="182"/>
                    <a:pt x="204" y="178"/>
                    <a:pt x="210" y="176"/>
                  </a:cubicBezTo>
                  <a:cubicBezTo>
                    <a:pt x="215" y="174"/>
                    <a:pt x="209" y="171"/>
                    <a:pt x="210" y="169"/>
                  </a:cubicBezTo>
                  <a:cubicBezTo>
                    <a:pt x="212" y="167"/>
                    <a:pt x="222" y="171"/>
                    <a:pt x="222" y="167"/>
                  </a:cubicBezTo>
                  <a:cubicBezTo>
                    <a:pt x="223" y="163"/>
                    <a:pt x="212" y="160"/>
                    <a:pt x="208" y="162"/>
                  </a:cubicBezTo>
                  <a:cubicBezTo>
                    <a:pt x="205" y="165"/>
                    <a:pt x="196" y="170"/>
                    <a:pt x="186" y="166"/>
                  </a:cubicBezTo>
                  <a:cubicBezTo>
                    <a:pt x="183" y="165"/>
                    <a:pt x="212" y="162"/>
                    <a:pt x="216" y="157"/>
                  </a:cubicBezTo>
                  <a:cubicBezTo>
                    <a:pt x="221" y="153"/>
                    <a:pt x="243" y="148"/>
                    <a:pt x="244" y="152"/>
                  </a:cubicBezTo>
                  <a:cubicBezTo>
                    <a:pt x="246" y="156"/>
                    <a:pt x="233" y="158"/>
                    <a:pt x="239" y="162"/>
                  </a:cubicBezTo>
                  <a:cubicBezTo>
                    <a:pt x="245" y="166"/>
                    <a:pt x="256" y="163"/>
                    <a:pt x="258" y="159"/>
                  </a:cubicBezTo>
                  <a:cubicBezTo>
                    <a:pt x="260" y="156"/>
                    <a:pt x="271" y="156"/>
                    <a:pt x="264" y="164"/>
                  </a:cubicBezTo>
                  <a:close/>
                  <a:moveTo>
                    <a:pt x="327" y="245"/>
                  </a:moveTo>
                  <a:cubicBezTo>
                    <a:pt x="320" y="251"/>
                    <a:pt x="320" y="250"/>
                    <a:pt x="314" y="251"/>
                  </a:cubicBezTo>
                  <a:cubicBezTo>
                    <a:pt x="307" y="252"/>
                    <a:pt x="312" y="259"/>
                    <a:pt x="304" y="259"/>
                  </a:cubicBezTo>
                  <a:cubicBezTo>
                    <a:pt x="296" y="260"/>
                    <a:pt x="276" y="261"/>
                    <a:pt x="273" y="256"/>
                  </a:cubicBezTo>
                  <a:cubicBezTo>
                    <a:pt x="272" y="255"/>
                    <a:pt x="284" y="256"/>
                    <a:pt x="285" y="252"/>
                  </a:cubicBezTo>
                  <a:cubicBezTo>
                    <a:pt x="286" y="249"/>
                    <a:pt x="289" y="244"/>
                    <a:pt x="294" y="244"/>
                  </a:cubicBezTo>
                  <a:cubicBezTo>
                    <a:pt x="299" y="244"/>
                    <a:pt x="298" y="237"/>
                    <a:pt x="290" y="233"/>
                  </a:cubicBezTo>
                  <a:cubicBezTo>
                    <a:pt x="282" y="229"/>
                    <a:pt x="302" y="227"/>
                    <a:pt x="307" y="233"/>
                  </a:cubicBezTo>
                  <a:cubicBezTo>
                    <a:pt x="311" y="239"/>
                    <a:pt x="319" y="244"/>
                    <a:pt x="324" y="239"/>
                  </a:cubicBezTo>
                  <a:cubicBezTo>
                    <a:pt x="328" y="235"/>
                    <a:pt x="354" y="222"/>
                    <a:pt x="354" y="228"/>
                  </a:cubicBezTo>
                  <a:cubicBezTo>
                    <a:pt x="354" y="234"/>
                    <a:pt x="335" y="238"/>
                    <a:pt x="327" y="245"/>
                  </a:cubicBezTo>
                  <a:close/>
                  <a:moveTo>
                    <a:pt x="501" y="426"/>
                  </a:moveTo>
                  <a:cubicBezTo>
                    <a:pt x="496" y="427"/>
                    <a:pt x="502" y="412"/>
                    <a:pt x="492" y="406"/>
                  </a:cubicBezTo>
                  <a:cubicBezTo>
                    <a:pt x="480" y="400"/>
                    <a:pt x="475" y="388"/>
                    <a:pt x="475" y="381"/>
                  </a:cubicBezTo>
                  <a:cubicBezTo>
                    <a:pt x="475" y="375"/>
                    <a:pt x="485" y="372"/>
                    <a:pt x="489" y="377"/>
                  </a:cubicBezTo>
                  <a:cubicBezTo>
                    <a:pt x="493" y="382"/>
                    <a:pt x="499" y="402"/>
                    <a:pt x="502" y="409"/>
                  </a:cubicBezTo>
                  <a:cubicBezTo>
                    <a:pt x="506" y="415"/>
                    <a:pt x="506" y="426"/>
                    <a:pt x="501" y="42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8" name="Freeform 2198"/>
            <p:cNvSpPr>
              <a:spLocks/>
            </p:cNvSpPr>
            <p:nvPr/>
          </p:nvSpPr>
          <p:spPr bwMode="auto">
            <a:xfrm>
              <a:off x="2010989" y="2123011"/>
              <a:ext cx="33451" cy="21582"/>
            </a:xfrm>
            <a:custGeom>
              <a:avLst/>
              <a:gdLst>
                <a:gd name="T0" fmla="*/ 16 w 19"/>
                <a:gd name="T1" fmla="*/ 6 h 12"/>
                <a:gd name="T2" fmla="*/ 1 w 19"/>
                <a:gd name="T3" fmla="*/ 3 h 12"/>
                <a:gd name="T4" fmla="*/ 16 w 19"/>
                <a:gd name="T5" fmla="*/ 6 h 12"/>
              </a:gdLst>
              <a:ahLst/>
              <a:cxnLst>
                <a:cxn ang="0">
                  <a:pos x="T0" y="T1"/>
                </a:cxn>
                <a:cxn ang="0">
                  <a:pos x="T2" y="T3"/>
                </a:cxn>
                <a:cxn ang="0">
                  <a:pos x="T4" y="T5"/>
                </a:cxn>
              </a:cxnLst>
              <a:rect l="0" t="0" r="r" b="b"/>
              <a:pathLst>
                <a:path w="19" h="12">
                  <a:moveTo>
                    <a:pt x="16" y="6"/>
                  </a:moveTo>
                  <a:cubicBezTo>
                    <a:pt x="19" y="0"/>
                    <a:pt x="0" y="1"/>
                    <a:pt x="1" y="3"/>
                  </a:cubicBezTo>
                  <a:cubicBezTo>
                    <a:pt x="5" y="7"/>
                    <a:pt x="14" y="12"/>
                    <a:pt x="16" y="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49" name="Freeform 2199"/>
            <p:cNvSpPr>
              <a:spLocks/>
            </p:cNvSpPr>
            <p:nvPr/>
          </p:nvSpPr>
          <p:spPr bwMode="auto">
            <a:xfrm>
              <a:off x="1849308" y="2137399"/>
              <a:ext cx="157964" cy="77335"/>
            </a:xfrm>
            <a:custGeom>
              <a:avLst/>
              <a:gdLst>
                <a:gd name="T0" fmla="*/ 3 w 89"/>
                <a:gd name="T1" fmla="*/ 36 h 45"/>
                <a:gd name="T2" fmla="*/ 7 w 89"/>
                <a:gd name="T3" fmla="*/ 43 h 45"/>
                <a:gd name="T4" fmla="*/ 15 w 89"/>
                <a:gd name="T5" fmla="*/ 41 h 45"/>
                <a:gd name="T6" fmla="*/ 24 w 89"/>
                <a:gd name="T7" fmla="*/ 36 h 45"/>
                <a:gd name="T8" fmla="*/ 32 w 89"/>
                <a:gd name="T9" fmla="*/ 45 h 45"/>
                <a:gd name="T10" fmla="*/ 42 w 89"/>
                <a:gd name="T11" fmla="*/ 36 h 45"/>
                <a:gd name="T12" fmla="*/ 49 w 89"/>
                <a:gd name="T13" fmla="*/ 31 h 45"/>
                <a:gd name="T14" fmla="*/ 56 w 89"/>
                <a:gd name="T15" fmla="*/ 21 h 45"/>
                <a:gd name="T16" fmla="*/ 59 w 89"/>
                <a:gd name="T17" fmla="*/ 31 h 45"/>
                <a:gd name="T18" fmla="*/ 70 w 89"/>
                <a:gd name="T19" fmla="*/ 28 h 45"/>
                <a:gd name="T20" fmla="*/ 79 w 89"/>
                <a:gd name="T21" fmla="*/ 24 h 45"/>
                <a:gd name="T22" fmla="*/ 79 w 89"/>
                <a:gd name="T23" fmla="*/ 15 h 45"/>
                <a:gd name="T24" fmla="*/ 86 w 89"/>
                <a:gd name="T25" fmla="*/ 9 h 45"/>
                <a:gd name="T26" fmla="*/ 77 w 89"/>
                <a:gd name="T27" fmla="*/ 4 h 45"/>
                <a:gd name="T28" fmla="*/ 70 w 89"/>
                <a:gd name="T29" fmla="*/ 9 h 45"/>
                <a:gd name="T30" fmla="*/ 55 w 89"/>
                <a:gd name="T31" fmla="*/ 7 h 45"/>
                <a:gd name="T32" fmla="*/ 34 w 89"/>
                <a:gd name="T33" fmla="*/ 18 h 45"/>
                <a:gd name="T34" fmla="*/ 18 w 89"/>
                <a:gd name="T35" fmla="*/ 28 h 45"/>
                <a:gd name="T36" fmla="*/ 3 w 89"/>
                <a:gd name="T3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9" h="45">
                  <a:moveTo>
                    <a:pt x="3" y="36"/>
                  </a:moveTo>
                  <a:cubicBezTo>
                    <a:pt x="7" y="38"/>
                    <a:pt x="3" y="45"/>
                    <a:pt x="7" y="43"/>
                  </a:cubicBezTo>
                  <a:cubicBezTo>
                    <a:pt x="11" y="41"/>
                    <a:pt x="12" y="40"/>
                    <a:pt x="15" y="41"/>
                  </a:cubicBezTo>
                  <a:cubicBezTo>
                    <a:pt x="21" y="43"/>
                    <a:pt x="22" y="38"/>
                    <a:pt x="24" y="36"/>
                  </a:cubicBezTo>
                  <a:cubicBezTo>
                    <a:pt x="27" y="33"/>
                    <a:pt x="26" y="45"/>
                    <a:pt x="32" y="45"/>
                  </a:cubicBezTo>
                  <a:cubicBezTo>
                    <a:pt x="38" y="45"/>
                    <a:pt x="37" y="33"/>
                    <a:pt x="42" y="36"/>
                  </a:cubicBezTo>
                  <a:cubicBezTo>
                    <a:pt x="47" y="40"/>
                    <a:pt x="48" y="35"/>
                    <a:pt x="49" y="31"/>
                  </a:cubicBezTo>
                  <a:cubicBezTo>
                    <a:pt x="50" y="28"/>
                    <a:pt x="50" y="22"/>
                    <a:pt x="56" y="21"/>
                  </a:cubicBezTo>
                  <a:cubicBezTo>
                    <a:pt x="61" y="20"/>
                    <a:pt x="57" y="26"/>
                    <a:pt x="59" y="31"/>
                  </a:cubicBezTo>
                  <a:cubicBezTo>
                    <a:pt x="63" y="37"/>
                    <a:pt x="69" y="31"/>
                    <a:pt x="70" y="28"/>
                  </a:cubicBezTo>
                  <a:cubicBezTo>
                    <a:pt x="70" y="25"/>
                    <a:pt x="79" y="27"/>
                    <a:pt x="79" y="24"/>
                  </a:cubicBezTo>
                  <a:cubicBezTo>
                    <a:pt x="78" y="20"/>
                    <a:pt x="81" y="19"/>
                    <a:pt x="79" y="15"/>
                  </a:cubicBezTo>
                  <a:cubicBezTo>
                    <a:pt x="76" y="11"/>
                    <a:pt x="83" y="12"/>
                    <a:pt x="86" y="9"/>
                  </a:cubicBezTo>
                  <a:cubicBezTo>
                    <a:pt x="89" y="6"/>
                    <a:pt x="82" y="9"/>
                    <a:pt x="77" y="4"/>
                  </a:cubicBezTo>
                  <a:cubicBezTo>
                    <a:pt x="72" y="0"/>
                    <a:pt x="70" y="6"/>
                    <a:pt x="70" y="9"/>
                  </a:cubicBezTo>
                  <a:cubicBezTo>
                    <a:pt x="70" y="12"/>
                    <a:pt x="60" y="9"/>
                    <a:pt x="55" y="7"/>
                  </a:cubicBezTo>
                  <a:cubicBezTo>
                    <a:pt x="49" y="5"/>
                    <a:pt x="42" y="14"/>
                    <a:pt x="34" y="18"/>
                  </a:cubicBezTo>
                  <a:cubicBezTo>
                    <a:pt x="26" y="22"/>
                    <a:pt x="26" y="29"/>
                    <a:pt x="18" y="28"/>
                  </a:cubicBezTo>
                  <a:cubicBezTo>
                    <a:pt x="11" y="28"/>
                    <a:pt x="0" y="35"/>
                    <a:pt x="3" y="3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0" name="Freeform 2200"/>
            <p:cNvSpPr>
              <a:spLocks/>
            </p:cNvSpPr>
            <p:nvPr/>
          </p:nvSpPr>
          <p:spPr bwMode="auto">
            <a:xfrm>
              <a:off x="1960812" y="2171570"/>
              <a:ext cx="245308" cy="104312"/>
            </a:xfrm>
            <a:custGeom>
              <a:avLst/>
              <a:gdLst>
                <a:gd name="T0" fmla="*/ 18 w 138"/>
                <a:gd name="T1" fmla="*/ 14 h 60"/>
                <a:gd name="T2" fmla="*/ 20 w 138"/>
                <a:gd name="T3" fmla="*/ 21 h 60"/>
                <a:gd name="T4" fmla="*/ 19 w 138"/>
                <a:gd name="T5" fmla="*/ 23 h 60"/>
                <a:gd name="T6" fmla="*/ 10 w 138"/>
                <a:gd name="T7" fmla="*/ 31 h 60"/>
                <a:gd name="T8" fmla="*/ 22 w 138"/>
                <a:gd name="T9" fmla="*/ 31 h 60"/>
                <a:gd name="T10" fmla="*/ 2 w 138"/>
                <a:gd name="T11" fmla="*/ 37 h 60"/>
                <a:gd name="T12" fmla="*/ 16 w 138"/>
                <a:gd name="T13" fmla="*/ 41 h 60"/>
                <a:gd name="T14" fmla="*/ 32 w 138"/>
                <a:gd name="T15" fmla="*/ 40 h 60"/>
                <a:gd name="T16" fmla="*/ 41 w 138"/>
                <a:gd name="T17" fmla="*/ 36 h 60"/>
                <a:gd name="T18" fmla="*/ 62 w 138"/>
                <a:gd name="T19" fmla="*/ 38 h 60"/>
                <a:gd name="T20" fmla="*/ 46 w 138"/>
                <a:gd name="T21" fmla="*/ 47 h 60"/>
                <a:gd name="T22" fmla="*/ 45 w 138"/>
                <a:gd name="T23" fmla="*/ 57 h 60"/>
                <a:gd name="T24" fmla="*/ 85 w 138"/>
                <a:gd name="T25" fmla="*/ 45 h 60"/>
                <a:gd name="T26" fmla="*/ 101 w 138"/>
                <a:gd name="T27" fmla="*/ 44 h 60"/>
                <a:gd name="T28" fmla="*/ 127 w 138"/>
                <a:gd name="T29" fmla="*/ 42 h 60"/>
                <a:gd name="T30" fmla="*/ 131 w 138"/>
                <a:gd name="T31" fmla="*/ 19 h 60"/>
                <a:gd name="T32" fmla="*/ 118 w 138"/>
                <a:gd name="T33" fmla="*/ 24 h 60"/>
                <a:gd name="T34" fmla="*/ 105 w 138"/>
                <a:gd name="T35" fmla="*/ 13 h 60"/>
                <a:gd name="T36" fmla="*/ 97 w 138"/>
                <a:gd name="T37" fmla="*/ 1 h 60"/>
                <a:gd name="T38" fmla="*/ 85 w 138"/>
                <a:gd name="T39" fmla="*/ 14 h 60"/>
                <a:gd name="T40" fmla="*/ 86 w 138"/>
                <a:gd name="T41" fmla="*/ 21 h 60"/>
                <a:gd name="T42" fmla="*/ 95 w 138"/>
                <a:gd name="T43" fmla="*/ 30 h 60"/>
                <a:gd name="T44" fmla="*/ 69 w 138"/>
                <a:gd name="T45" fmla="*/ 25 h 60"/>
                <a:gd name="T46" fmla="*/ 42 w 138"/>
                <a:gd name="T47" fmla="*/ 13 h 60"/>
                <a:gd name="T48" fmla="*/ 30 w 138"/>
                <a:gd name="T49" fmla="*/ 7 h 60"/>
                <a:gd name="T50" fmla="*/ 18 w 138"/>
                <a:gd name="T51"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8" h="60">
                  <a:moveTo>
                    <a:pt x="18" y="14"/>
                  </a:moveTo>
                  <a:cubicBezTo>
                    <a:pt x="11" y="14"/>
                    <a:pt x="12" y="21"/>
                    <a:pt x="20" y="21"/>
                  </a:cubicBezTo>
                  <a:cubicBezTo>
                    <a:pt x="28" y="21"/>
                    <a:pt x="30" y="24"/>
                    <a:pt x="19" y="23"/>
                  </a:cubicBezTo>
                  <a:cubicBezTo>
                    <a:pt x="7" y="23"/>
                    <a:pt x="2" y="33"/>
                    <a:pt x="10" y="31"/>
                  </a:cubicBezTo>
                  <a:cubicBezTo>
                    <a:pt x="18" y="29"/>
                    <a:pt x="28" y="29"/>
                    <a:pt x="22" y="31"/>
                  </a:cubicBezTo>
                  <a:cubicBezTo>
                    <a:pt x="16" y="33"/>
                    <a:pt x="0" y="34"/>
                    <a:pt x="2" y="37"/>
                  </a:cubicBezTo>
                  <a:cubicBezTo>
                    <a:pt x="3" y="39"/>
                    <a:pt x="10" y="39"/>
                    <a:pt x="16" y="41"/>
                  </a:cubicBezTo>
                  <a:cubicBezTo>
                    <a:pt x="23" y="44"/>
                    <a:pt x="27" y="45"/>
                    <a:pt x="32" y="40"/>
                  </a:cubicBezTo>
                  <a:cubicBezTo>
                    <a:pt x="37" y="34"/>
                    <a:pt x="43" y="29"/>
                    <a:pt x="41" y="36"/>
                  </a:cubicBezTo>
                  <a:cubicBezTo>
                    <a:pt x="38" y="44"/>
                    <a:pt x="49" y="38"/>
                    <a:pt x="62" y="38"/>
                  </a:cubicBezTo>
                  <a:cubicBezTo>
                    <a:pt x="76" y="37"/>
                    <a:pt x="60" y="46"/>
                    <a:pt x="46" y="47"/>
                  </a:cubicBezTo>
                  <a:cubicBezTo>
                    <a:pt x="32" y="48"/>
                    <a:pt x="34" y="55"/>
                    <a:pt x="45" y="57"/>
                  </a:cubicBezTo>
                  <a:cubicBezTo>
                    <a:pt x="56" y="60"/>
                    <a:pt x="80" y="50"/>
                    <a:pt x="85" y="45"/>
                  </a:cubicBezTo>
                  <a:cubicBezTo>
                    <a:pt x="91" y="39"/>
                    <a:pt x="96" y="48"/>
                    <a:pt x="101" y="44"/>
                  </a:cubicBezTo>
                  <a:cubicBezTo>
                    <a:pt x="107" y="40"/>
                    <a:pt x="117" y="44"/>
                    <a:pt x="127" y="42"/>
                  </a:cubicBezTo>
                  <a:cubicBezTo>
                    <a:pt x="136" y="40"/>
                    <a:pt x="138" y="22"/>
                    <a:pt x="131" y="19"/>
                  </a:cubicBezTo>
                  <a:cubicBezTo>
                    <a:pt x="124" y="16"/>
                    <a:pt x="124" y="23"/>
                    <a:pt x="118" y="24"/>
                  </a:cubicBezTo>
                  <a:cubicBezTo>
                    <a:pt x="113" y="25"/>
                    <a:pt x="110" y="18"/>
                    <a:pt x="105" y="13"/>
                  </a:cubicBezTo>
                  <a:cubicBezTo>
                    <a:pt x="101" y="9"/>
                    <a:pt x="104" y="0"/>
                    <a:pt x="97" y="1"/>
                  </a:cubicBezTo>
                  <a:cubicBezTo>
                    <a:pt x="91" y="2"/>
                    <a:pt x="77" y="13"/>
                    <a:pt x="85" y="14"/>
                  </a:cubicBezTo>
                  <a:cubicBezTo>
                    <a:pt x="94" y="15"/>
                    <a:pt x="91" y="19"/>
                    <a:pt x="86" y="21"/>
                  </a:cubicBezTo>
                  <a:cubicBezTo>
                    <a:pt x="82" y="23"/>
                    <a:pt x="97" y="27"/>
                    <a:pt x="95" y="30"/>
                  </a:cubicBezTo>
                  <a:cubicBezTo>
                    <a:pt x="93" y="33"/>
                    <a:pt x="70" y="30"/>
                    <a:pt x="69" y="25"/>
                  </a:cubicBezTo>
                  <a:cubicBezTo>
                    <a:pt x="68" y="20"/>
                    <a:pt x="50" y="11"/>
                    <a:pt x="42" y="13"/>
                  </a:cubicBezTo>
                  <a:cubicBezTo>
                    <a:pt x="35" y="15"/>
                    <a:pt x="38" y="7"/>
                    <a:pt x="30" y="7"/>
                  </a:cubicBezTo>
                  <a:cubicBezTo>
                    <a:pt x="23" y="6"/>
                    <a:pt x="25" y="13"/>
                    <a:pt x="18" y="14"/>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1" name="Freeform 2201"/>
            <p:cNvSpPr>
              <a:spLocks/>
            </p:cNvSpPr>
            <p:nvPr/>
          </p:nvSpPr>
          <p:spPr bwMode="auto">
            <a:xfrm>
              <a:off x="1635593" y="2912547"/>
              <a:ext cx="50177" cy="55753"/>
            </a:xfrm>
            <a:custGeom>
              <a:avLst/>
              <a:gdLst>
                <a:gd name="T0" fmla="*/ 9 w 29"/>
                <a:gd name="T1" fmla="*/ 4 h 32"/>
                <a:gd name="T2" fmla="*/ 26 w 29"/>
                <a:gd name="T3" fmla="*/ 29 h 32"/>
                <a:gd name="T4" fmla="*/ 21 w 29"/>
                <a:gd name="T5" fmla="*/ 12 h 32"/>
                <a:gd name="T6" fmla="*/ 9 w 29"/>
                <a:gd name="T7" fmla="*/ 4 h 32"/>
              </a:gdLst>
              <a:ahLst/>
              <a:cxnLst>
                <a:cxn ang="0">
                  <a:pos x="T0" y="T1"/>
                </a:cxn>
                <a:cxn ang="0">
                  <a:pos x="T2" y="T3"/>
                </a:cxn>
                <a:cxn ang="0">
                  <a:pos x="T4" y="T5"/>
                </a:cxn>
                <a:cxn ang="0">
                  <a:pos x="T6" y="T7"/>
                </a:cxn>
              </a:cxnLst>
              <a:rect l="0" t="0" r="r" b="b"/>
              <a:pathLst>
                <a:path w="29" h="32">
                  <a:moveTo>
                    <a:pt x="9" y="4"/>
                  </a:moveTo>
                  <a:cubicBezTo>
                    <a:pt x="0" y="9"/>
                    <a:pt x="22" y="32"/>
                    <a:pt x="26" y="29"/>
                  </a:cubicBezTo>
                  <a:cubicBezTo>
                    <a:pt x="29" y="27"/>
                    <a:pt x="21" y="18"/>
                    <a:pt x="21" y="12"/>
                  </a:cubicBezTo>
                  <a:cubicBezTo>
                    <a:pt x="21" y="6"/>
                    <a:pt x="18" y="0"/>
                    <a:pt x="9" y="4"/>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2" name="Freeform 2202"/>
            <p:cNvSpPr>
              <a:spLocks/>
            </p:cNvSpPr>
            <p:nvPr/>
          </p:nvSpPr>
          <p:spPr bwMode="auto">
            <a:xfrm>
              <a:off x="3027531" y="3020456"/>
              <a:ext cx="57610" cy="32373"/>
            </a:xfrm>
            <a:custGeom>
              <a:avLst/>
              <a:gdLst>
                <a:gd name="T0" fmla="*/ 1 w 33"/>
                <a:gd name="T1" fmla="*/ 3 h 19"/>
                <a:gd name="T2" fmla="*/ 32 w 33"/>
                <a:gd name="T3" fmla="*/ 14 h 19"/>
                <a:gd name="T4" fmla="*/ 1 w 33"/>
                <a:gd name="T5" fmla="*/ 3 h 19"/>
              </a:gdLst>
              <a:ahLst/>
              <a:cxnLst>
                <a:cxn ang="0">
                  <a:pos x="T0" y="T1"/>
                </a:cxn>
                <a:cxn ang="0">
                  <a:pos x="T2" y="T3"/>
                </a:cxn>
                <a:cxn ang="0">
                  <a:pos x="T4" y="T5"/>
                </a:cxn>
              </a:cxnLst>
              <a:rect l="0" t="0" r="r" b="b"/>
              <a:pathLst>
                <a:path w="33" h="19">
                  <a:moveTo>
                    <a:pt x="1" y="3"/>
                  </a:moveTo>
                  <a:cubicBezTo>
                    <a:pt x="2" y="7"/>
                    <a:pt x="31" y="19"/>
                    <a:pt x="32" y="14"/>
                  </a:cubicBezTo>
                  <a:cubicBezTo>
                    <a:pt x="33" y="8"/>
                    <a:pt x="0" y="0"/>
                    <a:pt x="1" y="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3" name="Freeform 2203"/>
            <p:cNvSpPr>
              <a:spLocks/>
            </p:cNvSpPr>
            <p:nvPr/>
          </p:nvSpPr>
          <p:spPr bwMode="auto">
            <a:xfrm>
              <a:off x="1786123" y="2257898"/>
              <a:ext cx="223007" cy="136685"/>
            </a:xfrm>
            <a:custGeom>
              <a:avLst/>
              <a:gdLst>
                <a:gd name="T0" fmla="*/ 21 w 126"/>
                <a:gd name="T1" fmla="*/ 62 h 80"/>
                <a:gd name="T2" fmla="*/ 37 w 126"/>
                <a:gd name="T3" fmla="*/ 80 h 80"/>
                <a:gd name="T4" fmla="*/ 44 w 126"/>
                <a:gd name="T5" fmla="*/ 75 h 80"/>
                <a:gd name="T6" fmla="*/ 55 w 126"/>
                <a:gd name="T7" fmla="*/ 72 h 80"/>
                <a:gd name="T8" fmla="*/ 66 w 126"/>
                <a:gd name="T9" fmla="*/ 64 h 80"/>
                <a:gd name="T10" fmla="*/ 77 w 126"/>
                <a:gd name="T11" fmla="*/ 53 h 80"/>
                <a:gd name="T12" fmla="*/ 86 w 126"/>
                <a:gd name="T13" fmla="*/ 42 h 80"/>
                <a:gd name="T14" fmla="*/ 122 w 126"/>
                <a:gd name="T15" fmla="*/ 27 h 80"/>
                <a:gd name="T16" fmla="*/ 108 w 126"/>
                <a:gd name="T17" fmla="*/ 14 h 80"/>
                <a:gd name="T18" fmla="*/ 85 w 126"/>
                <a:gd name="T19" fmla="*/ 12 h 80"/>
                <a:gd name="T20" fmla="*/ 78 w 126"/>
                <a:gd name="T21" fmla="*/ 9 h 80"/>
                <a:gd name="T22" fmla="*/ 55 w 126"/>
                <a:gd name="T23" fmla="*/ 3 h 80"/>
                <a:gd name="T24" fmla="*/ 20 w 126"/>
                <a:gd name="T25" fmla="*/ 8 h 80"/>
                <a:gd name="T26" fmla="*/ 25 w 126"/>
                <a:gd name="T27" fmla="*/ 19 h 80"/>
                <a:gd name="T28" fmla="*/ 17 w 126"/>
                <a:gd name="T29" fmla="*/ 36 h 80"/>
                <a:gd name="T30" fmla="*/ 7 w 126"/>
                <a:gd name="T31" fmla="*/ 53 h 80"/>
                <a:gd name="T32" fmla="*/ 21 w 126"/>
                <a:gd name="T33"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80">
                  <a:moveTo>
                    <a:pt x="21" y="62"/>
                  </a:moveTo>
                  <a:cubicBezTo>
                    <a:pt x="30" y="64"/>
                    <a:pt x="31" y="80"/>
                    <a:pt x="37" y="80"/>
                  </a:cubicBezTo>
                  <a:cubicBezTo>
                    <a:pt x="41" y="80"/>
                    <a:pt x="38" y="75"/>
                    <a:pt x="44" y="75"/>
                  </a:cubicBezTo>
                  <a:cubicBezTo>
                    <a:pt x="51" y="75"/>
                    <a:pt x="49" y="72"/>
                    <a:pt x="55" y="72"/>
                  </a:cubicBezTo>
                  <a:cubicBezTo>
                    <a:pt x="61" y="73"/>
                    <a:pt x="66" y="71"/>
                    <a:pt x="66" y="64"/>
                  </a:cubicBezTo>
                  <a:cubicBezTo>
                    <a:pt x="66" y="57"/>
                    <a:pt x="71" y="54"/>
                    <a:pt x="77" y="53"/>
                  </a:cubicBezTo>
                  <a:cubicBezTo>
                    <a:pt x="83" y="51"/>
                    <a:pt x="77" y="44"/>
                    <a:pt x="86" y="42"/>
                  </a:cubicBezTo>
                  <a:cubicBezTo>
                    <a:pt x="94" y="40"/>
                    <a:pt x="118" y="30"/>
                    <a:pt x="122" y="27"/>
                  </a:cubicBezTo>
                  <a:cubicBezTo>
                    <a:pt x="126" y="24"/>
                    <a:pt x="117" y="20"/>
                    <a:pt x="108" y="14"/>
                  </a:cubicBezTo>
                  <a:cubicBezTo>
                    <a:pt x="99" y="9"/>
                    <a:pt x="92" y="7"/>
                    <a:pt x="85" y="12"/>
                  </a:cubicBezTo>
                  <a:cubicBezTo>
                    <a:pt x="78" y="16"/>
                    <a:pt x="83" y="7"/>
                    <a:pt x="78" y="9"/>
                  </a:cubicBezTo>
                  <a:cubicBezTo>
                    <a:pt x="72" y="12"/>
                    <a:pt x="57" y="5"/>
                    <a:pt x="55" y="3"/>
                  </a:cubicBezTo>
                  <a:cubicBezTo>
                    <a:pt x="53" y="0"/>
                    <a:pt x="26" y="8"/>
                    <a:pt x="20" y="8"/>
                  </a:cubicBezTo>
                  <a:cubicBezTo>
                    <a:pt x="13" y="8"/>
                    <a:pt x="20" y="15"/>
                    <a:pt x="25" y="19"/>
                  </a:cubicBezTo>
                  <a:cubicBezTo>
                    <a:pt x="29" y="22"/>
                    <a:pt x="14" y="33"/>
                    <a:pt x="17" y="36"/>
                  </a:cubicBezTo>
                  <a:cubicBezTo>
                    <a:pt x="20" y="38"/>
                    <a:pt x="14" y="45"/>
                    <a:pt x="7" y="53"/>
                  </a:cubicBezTo>
                  <a:cubicBezTo>
                    <a:pt x="0" y="61"/>
                    <a:pt x="12" y="60"/>
                    <a:pt x="21" y="62"/>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4" name="Freeform 2204"/>
            <p:cNvSpPr>
              <a:spLocks/>
            </p:cNvSpPr>
            <p:nvPr/>
          </p:nvSpPr>
          <p:spPr bwMode="auto">
            <a:xfrm>
              <a:off x="2505322" y="2286673"/>
              <a:ext cx="596545" cy="413652"/>
            </a:xfrm>
            <a:custGeom>
              <a:avLst/>
              <a:gdLst>
                <a:gd name="T0" fmla="*/ 215 w 336"/>
                <a:gd name="T1" fmla="*/ 54 h 241"/>
                <a:gd name="T2" fmla="*/ 185 w 336"/>
                <a:gd name="T3" fmla="*/ 44 h 241"/>
                <a:gd name="T4" fmla="*/ 147 w 336"/>
                <a:gd name="T5" fmla="*/ 27 h 241"/>
                <a:gd name="T6" fmla="*/ 127 w 336"/>
                <a:gd name="T7" fmla="*/ 34 h 241"/>
                <a:gd name="T8" fmla="*/ 109 w 336"/>
                <a:gd name="T9" fmla="*/ 21 h 241"/>
                <a:gd name="T10" fmla="*/ 79 w 336"/>
                <a:gd name="T11" fmla="*/ 7 h 241"/>
                <a:gd name="T12" fmla="*/ 59 w 336"/>
                <a:gd name="T13" fmla="*/ 33 h 241"/>
                <a:gd name="T14" fmla="*/ 65 w 336"/>
                <a:gd name="T15" fmla="*/ 52 h 241"/>
                <a:gd name="T16" fmla="*/ 43 w 336"/>
                <a:gd name="T17" fmla="*/ 30 h 241"/>
                <a:gd name="T18" fmla="*/ 61 w 336"/>
                <a:gd name="T19" fmla="*/ 4 h 241"/>
                <a:gd name="T20" fmla="*/ 6 w 336"/>
                <a:gd name="T21" fmla="*/ 54 h 241"/>
                <a:gd name="T22" fmla="*/ 27 w 336"/>
                <a:gd name="T23" fmla="*/ 64 h 241"/>
                <a:gd name="T24" fmla="*/ 32 w 336"/>
                <a:gd name="T25" fmla="*/ 76 h 241"/>
                <a:gd name="T26" fmla="*/ 66 w 336"/>
                <a:gd name="T27" fmla="*/ 82 h 241"/>
                <a:gd name="T28" fmla="*/ 103 w 336"/>
                <a:gd name="T29" fmla="*/ 82 h 241"/>
                <a:gd name="T30" fmla="*/ 127 w 336"/>
                <a:gd name="T31" fmla="*/ 78 h 241"/>
                <a:gd name="T32" fmla="*/ 143 w 336"/>
                <a:gd name="T33" fmla="*/ 81 h 241"/>
                <a:gd name="T34" fmla="*/ 166 w 336"/>
                <a:gd name="T35" fmla="*/ 98 h 241"/>
                <a:gd name="T36" fmla="*/ 172 w 336"/>
                <a:gd name="T37" fmla="*/ 103 h 241"/>
                <a:gd name="T38" fmla="*/ 200 w 336"/>
                <a:gd name="T39" fmla="*/ 125 h 241"/>
                <a:gd name="T40" fmla="*/ 218 w 336"/>
                <a:gd name="T41" fmla="*/ 143 h 241"/>
                <a:gd name="T42" fmla="*/ 219 w 336"/>
                <a:gd name="T43" fmla="*/ 159 h 241"/>
                <a:gd name="T44" fmla="*/ 188 w 336"/>
                <a:gd name="T45" fmla="*/ 168 h 241"/>
                <a:gd name="T46" fmla="*/ 146 w 336"/>
                <a:gd name="T47" fmla="*/ 176 h 241"/>
                <a:gd name="T48" fmla="*/ 165 w 336"/>
                <a:gd name="T49" fmla="*/ 191 h 241"/>
                <a:gd name="T50" fmla="*/ 193 w 336"/>
                <a:gd name="T51" fmla="*/ 188 h 241"/>
                <a:gd name="T52" fmla="*/ 212 w 336"/>
                <a:gd name="T53" fmla="*/ 214 h 241"/>
                <a:gd name="T54" fmla="*/ 274 w 336"/>
                <a:gd name="T55" fmla="*/ 236 h 241"/>
                <a:gd name="T56" fmla="*/ 262 w 336"/>
                <a:gd name="T57" fmla="*/ 209 h 241"/>
                <a:gd name="T58" fmla="*/ 286 w 336"/>
                <a:gd name="T59" fmla="*/ 198 h 241"/>
                <a:gd name="T60" fmla="*/ 256 w 336"/>
                <a:gd name="T61" fmla="*/ 166 h 241"/>
                <a:gd name="T62" fmla="*/ 275 w 336"/>
                <a:gd name="T63" fmla="*/ 159 h 241"/>
                <a:gd name="T64" fmla="*/ 304 w 336"/>
                <a:gd name="T65" fmla="*/ 172 h 241"/>
                <a:gd name="T66" fmla="*/ 330 w 336"/>
                <a:gd name="T67" fmla="*/ 151 h 241"/>
                <a:gd name="T68" fmla="*/ 307 w 336"/>
                <a:gd name="T69" fmla="*/ 134 h 241"/>
                <a:gd name="T70" fmla="*/ 267 w 336"/>
                <a:gd name="T71" fmla="*/ 117 h 241"/>
                <a:gd name="T72" fmla="*/ 268 w 336"/>
                <a:gd name="T73" fmla="*/ 101 h 241"/>
                <a:gd name="T74" fmla="*/ 261 w 336"/>
                <a:gd name="T75" fmla="*/ 89 h 241"/>
                <a:gd name="T76" fmla="*/ 247 w 336"/>
                <a:gd name="T77" fmla="*/ 84 h 241"/>
                <a:gd name="T78" fmla="*/ 232 w 336"/>
                <a:gd name="T79" fmla="*/ 69 h 241"/>
                <a:gd name="T80" fmla="*/ 209 w 336"/>
                <a:gd name="T81" fmla="*/ 67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6" h="241">
                  <a:moveTo>
                    <a:pt x="205" y="63"/>
                  </a:moveTo>
                  <a:cubicBezTo>
                    <a:pt x="210" y="63"/>
                    <a:pt x="216" y="59"/>
                    <a:pt x="215" y="54"/>
                  </a:cubicBezTo>
                  <a:cubicBezTo>
                    <a:pt x="213" y="50"/>
                    <a:pt x="200" y="49"/>
                    <a:pt x="198" y="55"/>
                  </a:cubicBezTo>
                  <a:cubicBezTo>
                    <a:pt x="195" y="60"/>
                    <a:pt x="185" y="49"/>
                    <a:pt x="185" y="44"/>
                  </a:cubicBezTo>
                  <a:cubicBezTo>
                    <a:pt x="185" y="40"/>
                    <a:pt x="169" y="44"/>
                    <a:pt x="171" y="36"/>
                  </a:cubicBezTo>
                  <a:cubicBezTo>
                    <a:pt x="173" y="29"/>
                    <a:pt x="152" y="27"/>
                    <a:pt x="147" y="27"/>
                  </a:cubicBezTo>
                  <a:cubicBezTo>
                    <a:pt x="141" y="27"/>
                    <a:pt x="133" y="31"/>
                    <a:pt x="134" y="36"/>
                  </a:cubicBezTo>
                  <a:cubicBezTo>
                    <a:pt x="135" y="41"/>
                    <a:pt x="128" y="39"/>
                    <a:pt x="127" y="34"/>
                  </a:cubicBezTo>
                  <a:cubicBezTo>
                    <a:pt x="126" y="28"/>
                    <a:pt x="113" y="40"/>
                    <a:pt x="109" y="40"/>
                  </a:cubicBezTo>
                  <a:cubicBezTo>
                    <a:pt x="105" y="40"/>
                    <a:pt x="111" y="25"/>
                    <a:pt x="109" y="21"/>
                  </a:cubicBezTo>
                  <a:cubicBezTo>
                    <a:pt x="107" y="16"/>
                    <a:pt x="104" y="15"/>
                    <a:pt x="101" y="7"/>
                  </a:cubicBezTo>
                  <a:cubicBezTo>
                    <a:pt x="98" y="0"/>
                    <a:pt x="83" y="3"/>
                    <a:pt x="79" y="7"/>
                  </a:cubicBezTo>
                  <a:cubicBezTo>
                    <a:pt x="75" y="12"/>
                    <a:pt x="62" y="10"/>
                    <a:pt x="55" y="17"/>
                  </a:cubicBezTo>
                  <a:cubicBezTo>
                    <a:pt x="48" y="24"/>
                    <a:pt x="56" y="31"/>
                    <a:pt x="59" y="33"/>
                  </a:cubicBezTo>
                  <a:cubicBezTo>
                    <a:pt x="62" y="36"/>
                    <a:pt x="48" y="40"/>
                    <a:pt x="53" y="44"/>
                  </a:cubicBezTo>
                  <a:cubicBezTo>
                    <a:pt x="57" y="48"/>
                    <a:pt x="64" y="46"/>
                    <a:pt x="65" y="52"/>
                  </a:cubicBezTo>
                  <a:cubicBezTo>
                    <a:pt x="65" y="59"/>
                    <a:pt x="48" y="50"/>
                    <a:pt x="46" y="45"/>
                  </a:cubicBezTo>
                  <a:cubicBezTo>
                    <a:pt x="43" y="39"/>
                    <a:pt x="47" y="34"/>
                    <a:pt x="43" y="30"/>
                  </a:cubicBezTo>
                  <a:cubicBezTo>
                    <a:pt x="40" y="26"/>
                    <a:pt x="43" y="21"/>
                    <a:pt x="49" y="14"/>
                  </a:cubicBezTo>
                  <a:cubicBezTo>
                    <a:pt x="56" y="7"/>
                    <a:pt x="61" y="8"/>
                    <a:pt x="61" y="4"/>
                  </a:cubicBezTo>
                  <a:cubicBezTo>
                    <a:pt x="61" y="0"/>
                    <a:pt x="33" y="0"/>
                    <a:pt x="16" y="15"/>
                  </a:cubicBezTo>
                  <a:cubicBezTo>
                    <a:pt x="0" y="30"/>
                    <a:pt x="5" y="50"/>
                    <a:pt x="6" y="54"/>
                  </a:cubicBezTo>
                  <a:cubicBezTo>
                    <a:pt x="7" y="58"/>
                    <a:pt x="21" y="56"/>
                    <a:pt x="30" y="59"/>
                  </a:cubicBezTo>
                  <a:cubicBezTo>
                    <a:pt x="38" y="61"/>
                    <a:pt x="34" y="65"/>
                    <a:pt x="27" y="64"/>
                  </a:cubicBezTo>
                  <a:cubicBezTo>
                    <a:pt x="21" y="63"/>
                    <a:pt x="10" y="61"/>
                    <a:pt x="10" y="65"/>
                  </a:cubicBezTo>
                  <a:cubicBezTo>
                    <a:pt x="11" y="70"/>
                    <a:pt x="24" y="78"/>
                    <a:pt x="32" y="76"/>
                  </a:cubicBezTo>
                  <a:cubicBezTo>
                    <a:pt x="40" y="74"/>
                    <a:pt x="40" y="74"/>
                    <a:pt x="44" y="79"/>
                  </a:cubicBezTo>
                  <a:cubicBezTo>
                    <a:pt x="47" y="83"/>
                    <a:pt x="57" y="82"/>
                    <a:pt x="66" y="82"/>
                  </a:cubicBezTo>
                  <a:cubicBezTo>
                    <a:pt x="76" y="83"/>
                    <a:pt x="87" y="86"/>
                    <a:pt x="91" y="87"/>
                  </a:cubicBezTo>
                  <a:cubicBezTo>
                    <a:pt x="96" y="87"/>
                    <a:pt x="101" y="84"/>
                    <a:pt x="103" y="82"/>
                  </a:cubicBezTo>
                  <a:cubicBezTo>
                    <a:pt x="104" y="79"/>
                    <a:pt x="123" y="86"/>
                    <a:pt x="128" y="85"/>
                  </a:cubicBezTo>
                  <a:cubicBezTo>
                    <a:pt x="134" y="85"/>
                    <a:pt x="130" y="80"/>
                    <a:pt x="127" y="78"/>
                  </a:cubicBezTo>
                  <a:cubicBezTo>
                    <a:pt x="123" y="77"/>
                    <a:pt x="125" y="70"/>
                    <a:pt x="129" y="73"/>
                  </a:cubicBezTo>
                  <a:cubicBezTo>
                    <a:pt x="134" y="75"/>
                    <a:pt x="141" y="77"/>
                    <a:pt x="143" y="81"/>
                  </a:cubicBezTo>
                  <a:cubicBezTo>
                    <a:pt x="144" y="85"/>
                    <a:pt x="148" y="83"/>
                    <a:pt x="149" y="87"/>
                  </a:cubicBezTo>
                  <a:cubicBezTo>
                    <a:pt x="149" y="90"/>
                    <a:pt x="165" y="94"/>
                    <a:pt x="166" y="98"/>
                  </a:cubicBezTo>
                  <a:cubicBezTo>
                    <a:pt x="166" y="102"/>
                    <a:pt x="150" y="104"/>
                    <a:pt x="155" y="108"/>
                  </a:cubicBezTo>
                  <a:cubicBezTo>
                    <a:pt x="159" y="111"/>
                    <a:pt x="166" y="103"/>
                    <a:pt x="172" y="103"/>
                  </a:cubicBezTo>
                  <a:cubicBezTo>
                    <a:pt x="178" y="102"/>
                    <a:pt x="178" y="116"/>
                    <a:pt x="183" y="114"/>
                  </a:cubicBezTo>
                  <a:cubicBezTo>
                    <a:pt x="189" y="111"/>
                    <a:pt x="194" y="116"/>
                    <a:pt x="200" y="125"/>
                  </a:cubicBezTo>
                  <a:cubicBezTo>
                    <a:pt x="206" y="133"/>
                    <a:pt x="199" y="141"/>
                    <a:pt x="200" y="144"/>
                  </a:cubicBezTo>
                  <a:cubicBezTo>
                    <a:pt x="200" y="147"/>
                    <a:pt x="212" y="146"/>
                    <a:pt x="218" y="143"/>
                  </a:cubicBezTo>
                  <a:cubicBezTo>
                    <a:pt x="225" y="139"/>
                    <a:pt x="231" y="147"/>
                    <a:pt x="236" y="151"/>
                  </a:cubicBezTo>
                  <a:cubicBezTo>
                    <a:pt x="241" y="156"/>
                    <a:pt x="217" y="163"/>
                    <a:pt x="219" y="159"/>
                  </a:cubicBezTo>
                  <a:cubicBezTo>
                    <a:pt x="221" y="155"/>
                    <a:pt x="205" y="143"/>
                    <a:pt x="191" y="149"/>
                  </a:cubicBezTo>
                  <a:cubicBezTo>
                    <a:pt x="176" y="154"/>
                    <a:pt x="186" y="163"/>
                    <a:pt x="188" y="168"/>
                  </a:cubicBezTo>
                  <a:cubicBezTo>
                    <a:pt x="189" y="173"/>
                    <a:pt x="175" y="178"/>
                    <a:pt x="161" y="173"/>
                  </a:cubicBezTo>
                  <a:cubicBezTo>
                    <a:pt x="148" y="169"/>
                    <a:pt x="152" y="176"/>
                    <a:pt x="146" y="176"/>
                  </a:cubicBezTo>
                  <a:cubicBezTo>
                    <a:pt x="141" y="176"/>
                    <a:pt x="135" y="185"/>
                    <a:pt x="140" y="190"/>
                  </a:cubicBezTo>
                  <a:cubicBezTo>
                    <a:pt x="145" y="196"/>
                    <a:pt x="156" y="191"/>
                    <a:pt x="165" y="191"/>
                  </a:cubicBezTo>
                  <a:cubicBezTo>
                    <a:pt x="174" y="192"/>
                    <a:pt x="175" y="194"/>
                    <a:pt x="176" y="189"/>
                  </a:cubicBezTo>
                  <a:cubicBezTo>
                    <a:pt x="177" y="184"/>
                    <a:pt x="186" y="187"/>
                    <a:pt x="193" y="188"/>
                  </a:cubicBezTo>
                  <a:cubicBezTo>
                    <a:pt x="199" y="190"/>
                    <a:pt x="198" y="199"/>
                    <a:pt x="206" y="200"/>
                  </a:cubicBezTo>
                  <a:cubicBezTo>
                    <a:pt x="214" y="201"/>
                    <a:pt x="207" y="209"/>
                    <a:pt x="212" y="214"/>
                  </a:cubicBezTo>
                  <a:cubicBezTo>
                    <a:pt x="217" y="220"/>
                    <a:pt x="233" y="217"/>
                    <a:pt x="239" y="223"/>
                  </a:cubicBezTo>
                  <a:cubicBezTo>
                    <a:pt x="245" y="229"/>
                    <a:pt x="271" y="241"/>
                    <a:pt x="274" y="236"/>
                  </a:cubicBezTo>
                  <a:cubicBezTo>
                    <a:pt x="278" y="231"/>
                    <a:pt x="252" y="208"/>
                    <a:pt x="245" y="206"/>
                  </a:cubicBezTo>
                  <a:cubicBezTo>
                    <a:pt x="237" y="204"/>
                    <a:pt x="252" y="202"/>
                    <a:pt x="262" y="209"/>
                  </a:cubicBezTo>
                  <a:cubicBezTo>
                    <a:pt x="271" y="217"/>
                    <a:pt x="285" y="220"/>
                    <a:pt x="292" y="211"/>
                  </a:cubicBezTo>
                  <a:cubicBezTo>
                    <a:pt x="299" y="202"/>
                    <a:pt x="286" y="205"/>
                    <a:pt x="286" y="198"/>
                  </a:cubicBezTo>
                  <a:cubicBezTo>
                    <a:pt x="286" y="192"/>
                    <a:pt x="282" y="183"/>
                    <a:pt x="275" y="183"/>
                  </a:cubicBezTo>
                  <a:cubicBezTo>
                    <a:pt x="268" y="183"/>
                    <a:pt x="250" y="169"/>
                    <a:pt x="256" y="166"/>
                  </a:cubicBezTo>
                  <a:cubicBezTo>
                    <a:pt x="263" y="163"/>
                    <a:pt x="254" y="159"/>
                    <a:pt x="259" y="153"/>
                  </a:cubicBezTo>
                  <a:cubicBezTo>
                    <a:pt x="264" y="148"/>
                    <a:pt x="269" y="158"/>
                    <a:pt x="275" y="159"/>
                  </a:cubicBezTo>
                  <a:cubicBezTo>
                    <a:pt x="281" y="159"/>
                    <a:pt x="282" y="167"/>
                    <a:pt x="292" y="175"/>
                  </a:cubicBezTo>
                  <a:cubicBezTo>
                    <a:pt x="301" y="183"/>
                    <a:pt x="302" y="177"/>
                    <a:pt x="304" y="172"/>
                  </a:cubicBezTo>
                  <a:cubicBezTo>
                    <a:pt x="305" y="166"/>
                    <a:pt x="316" y="171"/>
                    <a:pt x="315" y="165"/>
                  </a:cubicBezTo>
                  <a:cubicBezTo>
                    <a:pt x="315" y="160"/>
                    <a:pt x="324" y="153"/>
                    <a:pt x="330" y="151"/>
                  </a:cubicBezTo>
                  <a:cubicBezTo>
                    <a:pt x="336" y="148"/>
                    <a:pt x="325" y="142"/>
                    <a:pt x="317" y="143"/>
                  </a:cubicBezTo>
                  <a:cubicBezTo>
                    <a:pt x="309" y="143"/>
                    <a:pt x="307" y="138"/>
                    <a:pt x="307" y="134"/>
                  </a:cubicBezTo>
                  <a:cubicBezTo>
                    <a:pt x="307" y="131"/>
                    <a:pt x="292" y="122"/>
                    <a:pt x="287" y="124"/>
                  </a:cubicBezTo>
                  <a:cubicBezTo>
                    <a:pt x="282" y="125"/>
                    <a:pt x="274" y="117"/>
                    <a:pt x="267" y="117"/>
                  </a:cubicBezTo>
                  <a:cubicBezTo>
                    <a:pt x="261" y="116"/>
                    <a:pt x="251" y="111"/>
                    <a:pt x="252" y="104"/>
                  </a:cubicBezTo>
                  <a:cubicBezTo>
                    <a:pt x="253" y="97"/>
                    <a:pt x="265" y="106"/>
                    <a:pt x="268" y="101"/>
                  </a:cubicBezTo>
                  <a:cubicBezTo>
                    <a:pt x="270" y="95"/>
                    <a:pt x="255" y="98"/>
                    <a:pt x="255" y="94"/>
                  </a:cubicBezTo>
                  <a:cubicBezTo>
                    <a:pt x="254" y="90"/>
                    <a:pt x="258" y="92"/>
                    <a:pt x="261" y="89"/>
                  </a:cubicBezTo>
                  <a:cubicBezTo>
                    <a:pt x="264" y="87"/>
                    <a:pt x="259" y="82"/>
                    <a:pt x="255" y="80"/>
                  </a:cubicBezTo>
                  <a:cubicBezTo>
                    <a:pt x="252" y="78"/>
                    <a:pt x="251" y="84"/>
                    <a:pt x="247" y="84"/>
                  </a:cubicBezTo>
                  <a:cubicBezTo>
                    <a:pt x="244" y="84"/>
                    <a:pt x="247" y="78"/>
                    <a:pt x="249" y="75"/>
                  </a:cubicBezTo>
                  <a:cubicBezTo>
                    <a:pt x="252" y="71"/>
                    <a:pt x="238" y="67"/>
                    <a:pt x="232" y="69"/>
                  </a:cubicBezTo>
                  <a:cubicBezTo>
                    <a:pt x="226" y="71"/>
                    <a:pt x="224" y="68"/>
                    <a:pt x="224" y="64"/>
                  </a:cubicBezTo>
                  <a:cubicBezTo>
                    <a:pt x="224" y="60"/>
                    <a:pt x="213" y="64"/>
                    <a:pt x="209" y="67"/>
                  </a:cubicBezTo>
                  <a:cubicBezTo>
                    <a:pt x="205" y="70"/>
                    <a:pt x="200" y="64"/>
                    <a:pt x="205" y="6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5" name="Freeform 2205"/>
            <p:cNvSpPr>
              <a:spLocks/>
            </p:cNvSpPr>
            <p:nvPr/>
          </p:nvSpPr>
          <p:spPr bwMode="auto">
            <a:xfrm>
              <a:off x="3126026" y="2980889"/>
              <a:ext cx="143096" cy="124096"/>
            </a:xfrm>
            <a:custGeom>
              <a:avLst/>
              <a:gdLst>
                <a:gd name="T0" fmla="*/ 44 w 81"/>
                <a:gd name="T1" fmla="*/ 5 h 72"/>
                <a:gd name="T2" fmla="*/ 39 w 81"/>
                <a:gd name="T3" fmla="*/ 2 h 72"/>
                <a:gd name="T4" fmla="*/ 21 w 81"/>
                <a:gd name="T5" fmla="*/ 27 h 72"/>
                <a:gd name="T6" fmla="*/ 16 w 81"/>
                <a:gd name="T7" fmla="*/ 38 h 72"/>
                <a:gd name="T8" fmla="*/ 9 w 81"/>
                <a:gd name="T9" fmla="*/ 44 h 72"/>
                <a:gd name="T10" fmla="*/ 6 w 81"/>
                <a:gd name="T11" fmla="*/ 58 h 72"/>
                <a:gd name="T12" fmla="*/ 23 w 81"/>
                <a:gd name="T13" fmla="*/ 58 h 72"/>
                <a:gd name="T14" fmla="*/ 39 w 81"/>
                <a:gd name="T15" fmla="*/ 55 h 72"/>
                <a:gd name="T16" fmla="*/ 50 w 81"/>
                <a:gd name="T17" fmla="*/ 58 h 72"/>
                <a:gd name="T18" fmla="*/ 47 w 81"/>
                <a:gd name="T19" fmla="*/ 66 h 72"/>
                <a:gd name="T20" fmla="*/ 57 w 81"/>
                <a:gd name="T21" fmla="*/ 62 h 72"/>
                <a:gd name="T22" fmla="*/ 64 w 81"/>
                <a:gd name="T23" fmla="*/ 65 h 72"/>
                <a:gd name="T24" fmla="*/ 78 w 81"/>
                <a:gd name="T25" fmla="*/ 66 h 72"/>
                <a:gd name="T26" fmla="*/ 73 w 81"/>
                <a:gd name="T27" fmla="*/ 56 h 72"/>
                <a:gd name="T28" fmla="*/ 72 w 81"/>
                <a:gd name="T29" fmla="*/ 50 h 72"/>
                <a:gd name="T30" fmla="*/ 67 w 81"/>
                <a:gd name="T31" fmla="*/ 48 h 72"/>
                <a:gd name="T32" fmla="*/ 68 w 81"/>
                <a:gd name="T33" fmla="*/ 37 h 72"/>
                <a:gd name="T34" fmla="*/ 59 w 81"/>
                <a:gd name="T35" fmla="*/ 34 h 72"/>
                <a:gd name="T36" fmla="*/ 49 w 81"/>
                <a:gd name="T37" fmla="*/ 32 h 72"/>
                <a:gd name="T38" fmla="*/ 44 w 81"/>
                <a:gd name="T39" fmla="*/ 26 h 72"/>
                <a:gd name="T40" fmla="*/ 35 w 81"/>
                <a:gd name="T41" fmla="*/ 26 h 72"/>
                <a:gd name="T42" fmla="*/ 36 w 81"/>
                <a:gd name="T43" fmla="*/ 18 h 72"/>
                <a:gd name="T44" fmla="*/ 44 w 81"/>
                <a:gd name="T45" fmla="*/ 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 h="72">
                  <a:moveTo>
                    <a:pt x="44" y="5"/>
                  </a:moveTo>
                  <a:cubicBezTo>
                    <a:pt x="49" y="3"/>
                    <a:pt x="44" y="0"/>
                    <a:pt x="39" y="2"/>
                  </a:cubicBezTo>
                  <a:cubicBezTo>
                    <a:pt x="34" y="4"/>
                    <a:pt x="21" y="22"/>
                    <a:pt x="21" y="27"/>
                  </a:cubicBezTo>
                  <a:cubicBezTo>
                    <a:pt x="21" y="32"/>
                    <a:pt x="20" y="38"/>
                    <a:pt x="16" y="38"/>
                  </a:cubicBezTo>
                  <a:cubicBezTo>
                    <a:pt x="11" y="37"/>
                    <a:pt x="6" y="42"/>
                    <a:pt x="9" y="44"/>
                  </a:cubicBezTo>
                  <a:cubicBezTo>
                    <a:pt x="13" y="47"/>
                    <a:pt x="0" y="54"/>
                    <a:pt x="6" y="58"/>
                  </a:cubicBezTo>
                  <a:cubicBezTo>
                    <a:pt x="10" y="60"/>
                    <a:pt x="17" y="57"/>
                    <a:pt x="23" y="58"/>
                  </a:cubicBezTo>
                  <a:cubicBezTo>
                    <a:pt x="29" y="58"/>
                    <a:pt x="34" y="59"/>
                    <a:pt x="39" y="55"/>
                  </a:cubicBezTo>
                  <a:cubicBezTo>
                    <a:pt x="44" y="51"/>
                    <a:pt x="44" y="58"/>
                    <a:pt x="50" y="58"/>
                  </a:cubicBezTo>
                  <a:cubicBezTo>
                    <a:pt x="55" y="57"/>
                    <a:pt x="47" y="62"/>
                    <a:pt x="47" y="66"/>
                  </a:cubicBezTo>
                  <a:cubicBezTo>
                    <a:pt x="47" y="69"/>
                    <a:pt x="53" y="64"/>
                    <a:pt x="57" y="62"/>
                  </a:cubicBezTo>
                  <a:cubicBezTo>
                    <a:pt x="61" y="60"/>
                    <a:pt x="66" y="62"/>
                    <a:pt x="64" y="65"/>
                  </a:cubicBezTo>
                  <a:cubicBezTo>
                    <a:pt x="62" y="68"/>
                    <a:pt x="75" y="72"/>
                    <a:pt x="78" y="66"/>
                  </a:cubicBezTo>
                  <a:cubicBezTo>
                    <a:pt x="81" y="61"/>
                    <a:pt x="75" y="53"/>
                    <a:pt x="73" y="56"/>
                  </a:cubicBezTo>
                  <a:cubicBezTo>
                    <a:pt x="71" y="60"/>
                    <a:pt x="68" y="54"/>
                    <a:pt x="72" y="50"/>
                  </a:cubicBezTo>
                  <a:cubicBezTo>
                    <a:pt x="76" y="47"/>
                    <a:pt x="71" y="46"/>
                    <a:pt x="67" y="48"/>
                  </a:cubicBezTo>
                  <a:cubicBezTo>
                    <a:pt x="63" y="50"/>
                    <a:pt x="64" y="39"/>
                    <a:pt x="68" y="37"/>
                  </a:cubicBezTo>
                  <a:cubicBezTo>
                    <a:pt x="72" y="35"/>
                    <a:pt x="59" y="31"/>
                    <a:pt x="59" y="34"/>
                  </a:cubicBezTo>
                  <a:cubicBezTo>
                    <a:pt x="59" y="38"/>
                    <a:pt x="50" y="36"/>
                    <a:pt x="49" y="32"/>
                  </a:cubicBezTo>
                  <a:cubicBezTo>
                    <a:pt x="48" y="29"/>
                    <a:pt x="42" y="28"/>
                    <a:pt x="44" y="26"/>
                  </a:cubicBezTo>
                  <a:cubicBezTo>
                    <a:pt x="46" y="23"/>
                    <a:pt x="36" y="22"/>
                    <a:pt x="35" y="26"/>
                  </a:cubicBezTo>
                  <a:cubicBezTo>
                    <a:pt x="34" y="30"/>
                    <a:pt x="31" y="23"/>
                    <a:pt x="36" y="18"/>
                  </a:cubicBezTo>
                  <a:cubicBezTo>
                    <a:pt x="41" y="13"/>
                    <a:pt x="40" y="8"/>
                    <a:pt x="44" y="5"/>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6" name="Freeform 2206"/>
            <p:cNvSpPr>
              <a:spLocks/>
            </p:cNvSpPr>
            <p:nvPr/>
          </p:nvSpPr>
          <p:spPr bwMode="auto">
            <a:xfrm>
              <a:off x="2758064" y="2486305"/>
              <a:ext cx="59469" cy="44962"/>
            </a:xfrm>
            <a:custGeom>
              <a:avLst/>
              <a:gdLst>
                <a:gd name="T0" fmla="*/ 28 w 34"/>
                <a:gd name="T1" fmla="*/ 19 h 26"/>
                <a:gd name="T2" fmla="*/ 29 w 34"/>
                <a:gd name="T3" fmla="*/ 4 h 26"/>
                <a:gd name="T4" fmla="*/ 15 w 34"/>
                <a:gd name="T5" fmla="*/ 0 h 26"/>
                <a:gd name="T6" fmla="*/ 5 w 34"/>
                <a:gd name="T7" fmla="*/ 18 h 26"/>
                <a:gd name="T8" fmla="*/ 28 w 34"/>
                <a:gd name="T9" fmla="*/ 19 h 26"/>
              </a:gdLst>
              <a:ahLst/>
              <a:cxnLst>
                <a:cxn ang="0">
                  <a:pos x="T0" y="T1"/>
                </a:cxn>
                <a:cxn ang="0">
                  <a:pos x="T2" y="T3"/>
                </a:cxn>
                <a:cxn ang="0">
                  <a:pos x="T4" y="T5"/>
                </a:cxn>
                <a:cxn ang="0">
                  <a:pos x="T6" y="T7"/>
                </a:cxn>
                <a:cxn ang="0">
                  <a:pos x="T8" y="T9"/>
                </a:cxn>
              </a:cxnLst>
              <a:rect l="0" t="0" r="r" b="b"/>
              <a:pathLst>
                <a:path w="34" h="26">
                  <a:moveTo>
                    <a:pt x="28" y="19"/>
                  </a:moveTo>
                  <a:cubicBezTo>
                    <a:pt x="34" y="18"/>
                    <a:pt x="33" y="9"/>
                    <a:pt x="29" y="4"/>
                  </a:cubicBezTo>
                  <a:cubicBezTo>
                    <a:pt x="27" y="0"/>
                    <a:pt x="20" y="0"/>
                    <a:pt x="15" y="0"/>
                  </a:cubicBezTo>
                  <a:cubicBezTo>
                    <a:pt x="9" y="1"/>
                    <a:pt x="0" y="9"/>
                    <a:pt x="5" y="18"/>
                  </a:cubicBezTo>
                  <a:cubicBezTo>
                    <a:pt x="10" y="26"/>
                    <a:pt x="22" y="20"/>
                    <a:pt x="28" y="19"/>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7" name="Freeform 2207"/>
            <p:cNvSpPr>
              <a:spLocks/>
            </p:cNvSpPr>
            <p:nvPr/>
          </p:nvSpPr>
          <p:spPr bwMode="auto">
            <a:xfrm>
              <a:off x="2460721" y="1882014"/>
              <a:ext cx="650438" cy="318332"/>
            </a:xfrm>
            <a:custGeom>
              <a:avLst/>
              <a:gdLst>
                <a:gd name="T0" fmla="*/ 25 w 366"/>
                <a:gd name="T1" fmla="*/ 47 h 186"/>
                <a:gd name="T2" fmla="*/ 26 w 366"/>
                <a:gd name="T3" fmla="*/ 59 h 186"/>
                <a:gd name="T4" fmla="*/ 65 w 366"/>
                <a:gd name="T5" fmla="*/ 67 h 186"/>
                <a:gd name="T6" fmla="*/ 101 w 366"/>
                <a:gd name="T7" fmla="*/ 75 h 186"/>
                <a:gd name="T8" fmla="*/ 149 w 366"/>
                <a:gd name="T9" fmla="*/ 62 h 186"/>
                <a:gd name="T10" fmla="*/ 112 w 366"/>
                <a:gd name="T11" fmla="*/ 80 h 186"/>
                <a:gd name="T12" fmla="*/ 107 w 366"/>
                <a:gd name="T13" fmla="*/ 89 h 186"/>
                <a:gd name="T14" fmla="*/ 72 w 366"/>
                <a:gd name="T15" fmla="*/ 99 h 186"/>
                <a:gd name="T16" fmla="*/ 115 w 366"/>
                <a:gd name="T17" fmla="*/ 126 h 186"/>
                <a:gd name="T18" fmla="*/ 55 w 366"/>
                <a:gd name="T19" fmla="*/ 133 h 186"/>
                <a:gd name="T20" fmla="*/ 80 w 366"/>
                <a:gd name="T21" fmla="*/ 141 h 186"/>
                <a:gd name="T22" fmla="*/ 78 w 366"/>
                <a:gd name="T23" fmla="*/ 154 h 186"/>
                <a:gd name="T24" fmla="*/ 57 w 366"/>
                <a:gd name="T25" fmla="*/ 155 h 186"/>
                <a:gd name="T26" fmla="*/ 33 w 366"/>
                <a:gd name="T27" fmla="*/ 174 h 186"/>
                <a:gd name="T28" fmla="*/ 90 w 366"/>
                <a:gd name="T29" fmla="*/ 179 h 186"/>
                <a:gd name="T30" fmla="*/ 130 w 366"/>
                <a:gd name="T31" fmla="*/ 182 h 186"/>
                <a:gd name="T32" fmla="*/ 161 w 366"/>
                <a:gd name="T33" fmla="*/ 176 h 186"/>
                <a:gd name="T34" fmla="*/ 152 w 366"/>
                <a:gd name="T35" fmla="*/ 166 h 186"/>
                <a:gd name="T36" fmla="*/ 129 w 366"/>
                <a:gd name="T37" fmla="*/ 155 h 186"/>
                <a:gd name="T38" fmla="*/ 161 w 366"/>
                <a:gd name="T39" fmla="*/ 143 h 186"/>
                <a:gd name="T40" fmla="*/ 204 w 366"/>
                <a:gd name="T41" fmla="*/ 119 h 186"/>
                <a:gd name="T42" fmla="*/ 200 w 366"/>
                <a:gd name="T43" fmla="*/ 106 h 186"/>
                <a:gd name="T44" fmla="*/ 236 w 366"/>
                <a:gd name="T45" fmla="*/ 97 h 186"/>
                <a:gd name="T46" fmla="*/ 281 w 366"/>
                <a:gd name="T47" fmla="*/ 68 h 186"/>
                <a:gd name="T48" fmla="*/ 285 w 366"/>
                <a:gd name="T49" fmla="*/ 50 h 186"/>
                <a:gd name="T50" fmla="*/ 346 w 366"/>
                <a:gd name="T51" fmla="*/ 34 h 186"/>
                <a:gd name="T52" fmla="*/ 331 w 366"/>
                <a:gd name="T53" fmla="*/ 16 h 186"/>
                <a:gd name="T54" fmla="*/ 293 w 366"/>
                <a:gd name="T55" fmla="*/ 16 h 186"/>
                <a:gd name="T56" fmla="*/ 258 w 366"/>
                <a:gd name="T57" fmla="*/ 5 h 186"/>
                <a:gd name="T58" fmla="*/ 218 w 366"/>
                <a:gd name="T59" fmla="*/ 10 h 186"/>
                <a:gd name="T60" fmla="*/ 182 w 366"/>
                <a:gd name="T61" fmla="*/ 8 h 186"/>
                <a:gd name="T62" fmla="*/ 144 w 366"/>
                <a:gd name="T63" fmla="*/ 11 h 186"/>
                <a:gd name="T64" fmla="*/ 131 w 366"/>
                <a:gd name="T65" fmla="*/ 19 h 186"/>
                <a:gd name="T66" fmla="*/ 99 w 366"/>
                <a:gd name="T67" fmla="*/ 27 h 186"/>
                <a:gd name="T68" fmla="*/ 68 w 366"/>
                <a:gd name="T69" fmla="*/ 31 h 186"/>
                <a:gd name="T70" fmla="*/ 43 w 366"/>
                <a:gd name="T71" fmla="*/ 34 h 186"/>
                <a:gd name="T72" fmla="*/ 10 w 366"/>
                <a:gd name="T73" fmla="*/ 43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6" h="186">
                  <a:moveTo>
                    <a:pt x="19" y="46"/>
                  </a:moveTo>
                  <a:cubicBezTo>
                    <a:pt x="26" y="41"/>
                    <a:pt x="31" y="44"/>
                    <a:pt x="25" y="47"/>
                  </a:cubicBezTo>
                  <a:cubicBezTo>
                    <a:pt x="19" y="50"/>
                    <a:pt x="21" y="52"/>
                    <a:pt x="30" y="52"/>
                  </a:cubicBezTo>
                  <a:cubicBezTo>
                    <a:pt x="38" y="51"/>
                    <a:pt x="26" y="54"/>
                    <a:pt x="26" y="59"/>
                  </a:cubicBezTo>
                  <a:cubicBezTo>
                    <a:pt x="26" y="64"/>
                    <a:pt x="36" y="61"/>
                    <a:pt x="37" y="66"/>
                  </a:cubicBezTo>
                  <a:cubicBezTo>
                    <a:pt x="37" y="71"/>
                    <a:pt x="59" y="73"/>
                    <a:pt x="65" y="67"/>
                  </a:cubicBezTo>
                  <a:cubicBezTo>
                    <a:pt x="72" y="61"/>
                    <a:pt x="69" y="69"/>
                    <a:pt x="69" y="73"/>
                  </a:cubicBezTo>
                  <a:cubicBezTo>
                    <a:pt x="68" y="77"/>
                    <a:pt x="99" y="80"/>
                    <a:pt x="101" y="75"/>
                  </a:cubicBezTo>
                  <a:cubicBezTo>
                    <a:pt x="102" y="70"/>
                    <a:pt x="107" y="72"/>
                    <a:pt x="113" y="74"/>
                  </a:cubicBezTo>
                  <a:cubicBezTo>
                    <a:pt x="119" y="75"/>
                    <a:pt x="148" y="68"/>
                    <a:pt x="149" y="62"/>
                  </a:cubicBezTo>
                  <a:cubicBezTo>
                    <a:pt x="149" y="56"/>
                    <a:pt x="158" y="65"/>
                    <a:pt x="149" y="72"/>
                  </a:cubicBezTo>
                  <a:cubicBezTo>
                    <a:pt x="139" y="78"/>
                    <a:pt x="120" y="77"/>
                    <a:pt x="112" y="80"/>
                  </a:cubicBezTo>
                  <a:cubicBezTo>
                    <a:pt x="103" y="82"/>
                    <a:pt x="117" y="88"/>
                    <a:pt x="126" y="95"/>
                  </a:cubicBezTo>
                  <a:cubicBezTo>
                    <a:pt x="134" y="101"/>
                    <a:pt x="115" y="98"/>
                    <a:pt x="107" y="89"/>
                  </a:cubicBezTo>
                  <a:cubicBezTo>
                    <a:pt x="99" y="81"/>
                    <a:pt x="81" y="81"/>
                    <a:pt x="71" y="81"/>
                  </a:cubicBezTo>
                  <a:cubicBezTo>
                    <a:pt x="62" y="82"/>
                    <a:pt x="65" y="99"/>
                    <a:pt x="72" y="99"/>
                  </a:cubicBezTo>
                  <a:cubicBezTo>
                    <a:pt x="79" y="99"/>
                    <a:pt x="86" y="102"/>
                    <a:pt x="93" y="113"/>
                  </a:cubicBezTo>
                  <a:cubicBezTo>
                    <a:pt x="100" y="124"/>
                    <a:pt x="115" y="121"/>
                    <a:pt x="115" y="126"/>
                  </a:cubicBezTo>
                  <a:cubicBezTo>
                    <a:pt x="115" y="131"/>
                    <a:pt x="95" y="122"/>
                    <a:pt x="84" y="120"/>
                  </a:cubicBezTo>
                  <a:cubicBezTo>
                    <a:pt x="73" y="118"/>
                    <a:pt x="56" y="125"/>
                    <a:pt x="55" y="133"/>
                  </a:cubicBezTo>
                  <a:cubicBezTo>
                    <a:pt x="55" y="141"/>
                    <a:pt x="71" y="140"/>
                    <a:pt x="82" y="134"/>
                  </a:cubicBezTo>
                  <a:cubicBezTo>
                    <a:pt x="93" y="127"/>
                    <a:pt x="85" y="136"/>
                    <a:pt x="80" y="141"/>
                  </a:cubicBezTo>
                  <a:cubicBezTo>
                    <a:pt x="74" y="146"/>
                    <a:pt x="93" y="150"/>
                    <a:pt x="93" y="156"/>
                  </a:cubicBezTo>
                  <a:cubicBezTo>
                    <a:pt x="93" y="162"/>
                    <a:pt x="79" y="160"/>
                    <a:pt x="78" y="154"/>
                  </a:cubicBezTo>
                  <a:cubicBezTo>
                    <a:pt x="76" y="149"/>
                    <a:pt x="71" y="143"/>
                    <a:pt x="58" y="144"/>
                  </a:cubicBezTo>
                  <a:cubicBezTo>
                    <a:pt x="45" y="145"/>
                    <a:pt x="49" y="154"/>
                    <a:pt x="57" y="155"/>
                  </a:cubicBezTo>
                  <a:cubicBezTo>
                    <a:pt x="65" y="156"/>
                    <a:pt x="65" y="162"/>
                    <a:pt x="56" y="162"/>
                  </a:cubicBezTo>
                  <a:cubicBezTo>
                    <a:pt x="47" y="162"/>
                    <a:pt x="27" y="168"/>
                    <a:pt x="33" y="174"/>
                  </a:cubicBezTo>
                  <a:cubicBezTo>
                    <a:pt x="40" y="180"/>
                    <a:pt x="66" y="174"/>
                    <a:pt x="70" y="178"/>
                  </a:cubicBezTo>
                  <a:cubicBezTo>
                    <a:pt x="75" y="182"/>
                    <a:pt x="87" y="183"/>
                    <a:pt x="90" y="179"/>
                  </a:cubicBezTo>
                  <a:cubicBezTo>
                    <a:pt x="93" y="174"/>
                    <a:pt x="103" y="176"/>
                    <a:pt x="113" y="176"/>
                  </a:cubicBezTo>
                  <a:cubicBezTo>
                    <a:pt x="123" y="176"/>
                    <a:pt x="126" y="178"/>
                    <a:pt x="130" y="182"/>
                  </a:cubicBezTo>
                  <a:cubicBezTo>
                    <a:pt x="135" y="186"/>
                    <a:pt x="143" y="184"/>
                    <a:pt x="148" y="180"/>
                  </a:cubicBezTo>
                  <a:cubicBezTo>
                    <a:pt x="154" y="176"/>
                    <a:pt x="154" y="176"/>
                    <a:pt x="161" y="176"/>
                  </a:cubicBezTo>
                  <a:cubicBezTo>
                    <a:pt x="168" y="176"/>
                    <a:pt x="169" y="172"/>
                    <a:pt x="166" y="166"/>
                  </a:cubicBezTo>
                  <a:cubicBezTo>
                    <a:pt x="162" y="161"/>
                    <a:pt x="153" y="170"/>
                    <a:pt x="152" y="166"/>
                  </a:cubicBezTo>
                  <a:cubicBezTo>
                    <a:pt x="151" y="161"/>
                    <a:pt x="143" y="160"/>
                    <a:pt x="129" y="162"/>
                  </a:cubicBezTo>
                  <a:cubicBezTo>
                    <a:pt x="115" y="164"/>
                    <a:pt x="121" y="153"/>
                    <a:pt x="129" y="155"/>
                  </a:cubicBezTo>
                  <a:cubicBezTo>
                    <a:pt x="138" y="158"/>
                    <a:pt x="149" y="157"/>
                    <a:pt x="159" y="154"/>
                  </a:cubicBezTo>
                  <a:cubicBezTo>
                    <a:pt x="168" y="152"/>
                    <a:pt x="161" y="147"/>
                    <a:pt x="161" y="143"/>
                  </a:cubicBezTo>
                  <a:cubicBezTo>
                    <a:pt x="161" y="139"/>
                    <a:pt x="173" y="142"/>
                    <a:pt x="182" y="142"/>
                  </a:cubicBezTo>
                  <a:cubicBezTo>
                    <a:pt x="191" y="142"/>
                    <a:pt x="204" y="127"/>
                    <a:pt x="204" y="119"/>
                  </a:cubicBezTo>
                  <a:cubicBezTo>
                    <a:pt x="205" y="110"/>
                    <a:pt x="184" y="112"/>
                    <a:pt x="174" y="112"/>
                  </a:cubicBezTo>
                  <a:cubicBezTo>
                    <a:pt x="164" y="112"/>
                    <a:pt x="181" y="105"/>
                    <a:pt x="200" y="106"/>
                  </a:cubicBezTo>
                  <a:cubicBezTo>
                    <a:pt x="219" y="107"/>
                    <a:pt x="210" y="98"/>
                    <a:pt x="214" y="95"/>
                  </a:cubicBezTo>
                  <a:cubicBezTo>
                    <a:pt x="217" y="92"/>
                    <a:pt x="226" y="99"/>
                    <a:pt x="236" y="97"/>
                  </a:cubicBezTo>
                  <a:cubicBezTo>
                    <a:pt x="245" y="95"/>
                    <a:pt x="239" y="87"/>
                    <a:pt x="245" y="87"/>
                  </a:cubicBezTo>
                  <a:cubicBezTo>
                    <a:pt x="250" y="87"/>
                    <a:pt x="260" y="80"/>
                    <a:pt x="281" y="68"/>
                  </a:cubicBezTo>
                  <a:cubicBezTo>
                    <a:pt x="301" y="57"/>
                    <a:pt x="317" y="59"/>
                    <a:pt x="318" y="52"/>
                  </a:cubicBezTo>
                  <a:cubicBezTo>
                    <a:pt x="319" y="46"/>
                    <a:pt x="290" y="52"/>
                    <a:pt x="285" y="50"/>
                  </a:cubicBezTo>
                  <a:cubicBezTo>
                    <a:pt x="280" y="48"/>
                    <a:pt x="305" y="43"/>
                    <a:pt x="311" y="44"/>
                  </a:cubicBezTo>
                  <a:cubicBezTo>
                    <a:pt x="317" y="46"/>
                    <a:pt x="325" y="44"/>
                    <a:pt x="346" y="34"/>
                  </a:cubicBezTo>
                  <a:cubicBezTo>
                    <a:pt x="366" y="24"/>
                    <a:pt x="357" y="22"/>
                    <a:pt x="349" y="23"/>
                  </a:cubicBezTo>
                  <a:cubicBezTo>
                    <a:pt x="340" y="25"/>
                    <a:pt x="331" y="22"/>
                    <a:pt x="331" y="16"/>
                  </a:cubicBezTo>
                  <a:cubicBezTo>
                    <a:pt x="332" y="11"/>
                    <a:pt x="319" y="16"/>
                    <a:pt x="318" y="13"/>
                  </a:cubicBezTo>
                  <a:cubicBezTo>
                    <a:pt x="318" y="10"/>
                    <a:pt x="306" y="11"/>
                    <a:pt x="293" y="16"/>
                  </a:cubicBezTo>
                  <a:cubicBezTo>
                    <a:pt x="280" y="21"/>
                    <a:pt x="292" y="11"/>
                    <a:pt x="297" y="9"/>
                  </a:cubicBezTo>
                  <a:cubicBezTo>
                    <a:pt x="303" y="7"/>
                    <a:pt x="264" y="9"/>
                    <a:pt x="258" y="5"/>
                  </a:cubicBezTo>
                  <a:cubicBezTo>
                    <a:pt x="251" y="0"/>
                    <a:pt x="244" y="12"/>
                    <a:pt x="238" y="6"/>
                  </a:cubicBezTo>
                  <a:cubicBezTo>
                    <a:pt x="232" y="0"/>
                    <a:pt x="216" y="5"/>
                    <a:pt x="218" y="10"/>
                  </a:cubicBezTo>
                  <a:cubicBezTo>
                    <a:pt x="220" y="14"/>
                    <a:pt x="216" y="14"/>
                    <a:pt x="210" y="9"/>
                  </a:cubicBezTo>
                  <a:cubicBezTo>
                    <a:pt x="204" y="4"/>
                    <a:pt x="192" y="10"/>
                    <a:pt x="182" y="8"/>
                  </a:cubicBezTo>
                  <a:cubicBezTo>
                    <a:pt x="171" y="7"/>
                    <a:pt x="176" y="17"/>
                    <a:pt x="164" y="12"/>
                  </a:cubicBezTo>
                  <a:cubicBezTo>
                    <a:pt x="153" y="7"/>
                    <a:pt x="140" y="9"/>
                    <a:pt x="144" y="11"/>
                  </a:cubicBezTo>
                  <a:cubicBezTo>
                    <a:pt x="147" y="12"/>
                    <a:pt x="143" y="15"/>
                    <a:pt x="138" y="14"/>
                  </a:cubicBezTo>
                  <a:cubicBezTo>
                    <a:pt x="133" y="12"/>
                    <a:pt x="128" y="14"/>
                    <a:pt x="131" y="19"/>
                  </a:cubicBezTo>
                  <a:cubicBezTo>
                    <a:pt x="133" y="24"/>
                    <a:pt x="112" y="18"/>
                    <a:pt x="112" y="23"/>
                  </a:cubicBezTo>
                  <a:cubicBezTo>
                    <a:pt x="112" y="29"/>
                    <a:pt x="105" y="32"/>
                    <a:pt x="99" y="27"/>
                  </a:cubicBezTo>
                  <a:cubicBezTo>
                    <a:pt x="93" y="22"/>
                    <a:pt x="74" y="20"/>
                    <a:pt x="79" y="25"/>
                  </a:cubicBezTo>
                  <a:cubicBezTo>
                    <a:pt x="85" y="29"/>
                    <a:pt x="62" y="27"/>
                    <a:pt x="68" y="31"/>
                  </a:cubicBezTo>
                  <a:cubicBezTo>
                    <a:pt x="74" y="36"/>
                    <a:pt x="61" y="39"/>
                    <a:pt x="61" y="37"/>
                  </a:cubicBezTo>
                  <a:cubicBezTo>
                    <a:pt x="61" y="34"/>
                    <a:pt x="48" y="30"/>
                    <a:pt x="43" y="34"/>
                  </a:cubicBezTo>
                  <a:cubicBezTo>
                    <a:pt x="38" y="39"/>
                    <a:pt x="37" y="44"/>
                    <a:pt x="34" y="41"/>
                  </a:cubicBezTo>
                  <a:cubicBezTo>
                    <a:pt x="32" y="38"/>
                    <a:pt x="21" y="39"/>
                    <a:pt x="10" y="43"/>
                  </a:cubicBezTo>
                  <a:cubicBezTo>
                    <a:pt x="0" y="47"/>
                    <a:pt x="12" y="50"/>
                    <a:pt x="19" y="4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8" name="Freeform 2208"/>
            <p:cNvSpPr>
              <a:spLocks/>
            </p:cNvSpPr>
            <p:nvPr/>
          </p:nvSpPr>
          <p:spPr bwMode="auto">
            <a:xfrm>
              <a:off x="2033290" y="2090638"/>
              <a:ext cx="94778" cy="30574"/>
            </a:xfrm>
            <a:custGeom>
              <a:avLst/>
              <a:gdLst>
                <a:gd name="T0" fmla="*/ 20 w 53"/>
                <a:gd name="T1" fmla="*/ 13 h 17"/>
                <a:gd name="T2" fmla="*/ 34 w 53"/>
                <a:gd name="T3" fmla="*/ 11 h 17"/>
                <a:gd name="T4" fmla="*/ 53 w 53"/>
                <a:gd name="T5" fmla="*/ 9 h 17"/>
                <a:gd name="T6" fmla="*/ 28 w 53"/>
                <a:gd name="T7" fmla="*/ 3 h 17"/>
                <a:gd name="T8" fmla="*/ 7 w 53"/>
                <a:gd name="T9" fmla="*/ 12 h 17"/>
                <a:gd name="T10" fmla="*/ 20 w 53"/>
                <a:gd name="T11" fmla="*/ 13 h 17"/>
              </a:gdLst>
              <a:ahLst/>
              <a:cxnLst>
                <a:cxn ang="0">
                  <a:pos x="T0" y="T1"/>
                </a:cxn>
                <a:cxn ang="0">
                  <a:pos x="T2" y="T3"/>
                </a:cxn>
                <a:cxn ang="0">
                  <a:pos x="T4" y="T5"/>
                </a:cxn>
                <a:cxn ang="0">
                  <a:pos x="T6" y="T7"/>
                </a:cxn>
                <a:cxn ang="0">
                  <a:pos x="T8" y="T9"/>
                </a:cxn>
                <a:cxn ang="0">
                  <a:pos x="T10" y="T11"/>
                </a:cxn>
              </a:cxnLst>
              <a:rect l="0" t="0" r="r" b="b"/>
              <a:pathLst>
                <a:path w="53" h="17">
                  <a:moveTo>
                    <a:pt x="20" y="13"/>
                  </a:moveTo>
                  <a:cubicBezTo>
                    <a:pt x="25" y="15"/>
                    <a:pt x="30" y="8"/>
                    <a:pt x="34" y="11"/>
                  </a:cubicBezTo>
                  <a:cubicBezTo>
                    <a:pt x="37" y="14"/>
                    <a:pt x="53" y="17"/>
                    <a:pt x="53" y="9"/>
                  </a:cubicBezTo>
                  <a:cubicBezTo>
                    <a:pt x="53" y="1"/>
                    <a:pt x="33" y="0"/>
                    <a:pt x="28" y="3"/>
                  </a:cubicBezTo>
                  <a:cubicBezTo>
                    <a:pt x="23" y="6"/>
                    <a:pt x="0" y="7"/>
                    <a:pt x="7" y="12"/>
                  </a:cubicBezTo>
                  <a:cubicBezTo>
                    <a:pt x="11" y="15"/>
                    <a:pt x="15" y="11"/>
                    <a:pt x="20" y="13"/>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59" name="Freeform 2209"/>
            <p:cNvSpPr>
              <a:spLocks/>
            </p:cNvSpPr>
            <p:nvPr/>
          </p:nvSpPr>
          <p:spPr bwMode="auto">
            <a:xfrm>
              <a:off x="2050015" y="2119414"/>
              <a:ext cx="74336" cy="37768"/>
            </a:xfrm>
            <a:custGeom>
              <a:avLst/>
              <a:gdLst>
                <a:gd name="T0" fmla="*/ 36 w 42"/>
                <a:gd name="T1" fmla="*/ 6 h 22"/>
                <a:gd name="T2" fmla="*/ 29 w 42"/>
                <a:gd name="T3" fmla="*/ 2 h 22"/>
                <a:gd name="T4" fmla="*/ 0 w 42"/>
                <a:gd name="T5" fmla="*/ 11 h 22"/>
                <a:gd name="T6" fmla="*/ 15 w 42"/>
                <a:gd name="T7" fmla="*/ 21 h 22"/>
                <a:gd name="T8" fmla="*/ 31 w 42"/>
                <a:gd name="T9" fmla="*/ 11 h 22"/>
                <a:gd name="T10" fmla="*/ 36 w 42"/>
                <a:gd name="T11" fmla="*/ 6 h 22"/>
              </a:gdLst>
              <a:ahLst/>
              <a:cxnLst>
                <a:cxn ang="0">
                  <a:pos x="T0" y="T1"/>
                </a:cxn>
                <a:cxn ang="0">
                  <a:pos x="T2" y="T3"/>
                </a:cxn>
                <a:cxn ang="0">
                  <a:pos x="T4" y="T5"/>
                </a:cxn>
                <a:cxn ang="0">
                  <a:pos x="T6" y="T7"/>
                </a:cxn>
                <a:cxn ang="0">
                  <a:pos x="T8" y="T9"/>
                </a:cxn>
                <a:cxn ang="0">
                  <a:pos x="T10" y="T11"/>
                </a:cxn>
              </a:cxnLst>
              <a:rect l="0" t="0" r="r" b="b"/>
              <a:pathLst>
                <a:path w="42" h="22">
                  <a:moveTo>
                    <a:pt x="36" y="6"/>
                  </a:moveTo>
                  <a:cubicBezTo>
                    <a:pt x="42" y="5"/>
                    <a:pt x="39" y="0"/>
                    <a:pt x="29" y="2"/>
                  </a:cubicBezTo>
                  <a:cubicBezTo>
                    <a:pt x="18" y="3"/>
                    <a:pt x="0" y="3"/>
                    <a:pt x="0" y="11"/>
                  </a:cubicBezTo>
                  <a:cubicBezTo>
                    <a:pt x="0" y="17"/>
                    <a:pt x="4" y="20"/>
                    <a:pt x="15" y="21"/>
                  </a:cubicBezTo>
                  <a:cubicBezTo>
                    <a:pt x="27" y="22"/>
                    <a:pt x="37" y="11"/>
                    <a:pt x="31" y="11"/>
                  </a:cubicBezTo>
                  <a:cubicBezTo>
                    <a:pt x="26" y="11"/>
                    <a:pt x="29" y="7"/>
                    <a:pt x="36" y="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0" name="Freeform 2210"/>
            <p:cNvSpPr>
              <a:spLocks/>
            </p:cNvSpPr>
            <p:nvPr/>
          </p:nvSpPr>
          <p:spPr bwMode="auto">
            <a:xfrm>
              <a:off x="1821433" y="3042038"/>
              <a:ext cx="1150347" cy="544941"/>
            </a:xfrm>
            <a:custGeom>
              <a:avLst/>
              <a:gdLst>
                <a:gd name="T0" fmla="*/ 307 w 649"/>
                <a:gd name="T1" fmla="*/ 283 h 318"/>
                <a:gd name="T2" fmla="*/ 323 w 649"/>
                <a:gd name="T3" fmla="*/ 273 h 318"/>
                <a:gd name="T4" fmla="*/ 342 w 649"/>
                <a:gd name="T5" fmla="*/ 260 h 318"/>
                <a:gd name="T6" fmla="*/ 353 w 649"/>
                <a:gd name="T7" fmla="*/ 257 h 318"/>
                <a:gd name="T8" fmla="*/ 376 w 649"/>
                <a:gd name="T9" fmla="*/ 264 h 318"/>
                <a:gd name="T10" fmla="*/ 387 w 649"/>
                <a:gd name="T11" fmla="*/ 264 h 318"/>
                <a:gd name="T12" fmla="*/ 393 w 649"/>
                <a:gd name="T13" fmla="*/ 260 h 318"/>
                <a:gd name="T14" fmla="*/ 409 w 649"/>
                <a:gd name="T15" fmla="*/ 252 h 318"/>
                <a:gd name="T16" fmla="*/ 431 w 649"/>
                <a:gd name="T17" fmla="*/ 251 h 318"/>
                <a:gd name="T18" fmla="*/ 461 w 649"/>
                <a:gd name="T19" fmla="*/ 257 h 318"/>
                <a:gd name="T20" fmla="*/ 475 w 649"/>
                <a:gd name="T21" fmla="*/ 288 h 318"/>
                <a:gd name="T22" fmla="*/ 494 w 649"/>
                <a:gd name="T23" fmla="*/ 318 h 318"/>
                <a:gd name="T24" fmla="*/ 492 w 649"/>
                <a:gd name="T25" fmla="*/ 277 h 318"/>
                <a:gd name="T26" fmla="*/ 507 w 649"/>
                <a:gd name="T27" fmla="*/ 219 h 318"/>
                <a:gd name="T28" fmla="*/ 537 w 649"/>
                <a:gd name="T29" fmla="*/ 198 h 318"/>
                <a:gd name="T30" fmla="*/ 543 w 649"/>
                <a:gd name="T31" fmla="*/ 188 h 318"/>
                <a:gd name="T32" fmla="*/ 547 w 649"/>
                <a:gd name="T33" fmla="*/ 175 h 318"/>
                <a:gd name="T34" fmla="*/ 536 w 649"/>
                <a:gd name="T35" fmla="*/ 158 h 318"/>
                <a:gd name="T36" fmla="*/ 546 w 649"/>
                <a:gd name="T37" fmla="*/ 133 h 318"/>
                <a:gd name="T38" fmla="*/ 552 w 649"/>
                <a:gd name="T39" fmla="*/ 158 h 318"/>
                <a:gd name="T40" fmla="*/ 559 w 649"/>
                <a:gd name="T41" fmla="*/ 140 h 318"/>
                <a:gd name="T42" fmla="*/ 576 w 649"/>
                <a:gd name="T43" fmla="*/ 119 h 318"/>
                <a:gd name="T44" fmla="*/ 573 w 649"/>
                <a:gd name="T45" fmla="*/ 116 h 318"/>
                <a:gd name="T46" fmla="*/ 608 w 649"/>
                <a:gd name="T47" fmla="*/ 105 h 318"/>
                <a:gd name="T48" fmla="*/ 605 w 649"/>
                <a:gd name="T49" fmla="*/ 93 h 318"/>
                <a:gd name="T50" fmla="*/ 624 w 649"/>
                <a:gd name="T51" fmla="*/ 70 h 318"/>
                <a:gd name="T52" fmla="*/ 642 w 649"/>
                <a:gd name="T53" fmla="*/ 66 h 318"/>
                <a:gd name="T54" fmla="*/ 626 w 649"/>
                <a:gd name="T55" fmla="*/ 27 h 318"/>
                <a:gd name="T56" fmla="*/ 560 w 649"/>
                <a:gd name="T57" fmla="*/ 63 h 318"/>
                <a:gd name="T58" fmla="*/ 517 w 649"/>
                <a:gd name="T59" fmla="*/ 89 h 318"/>
                <a:gd name="T60" fmla="*/ 461 w 649"/>
                <a:gd name="T61" fmla="*/ 103 h 318"/>
                <a:gd name="T62" fmla="*/ 472 w 649"/>
                <a:gd name="T63" fmla="*/ 85 h 318"/>
                <a:gd name="T64" fmla="*/ 456 w 649"/>
                <a:gd name="T65" fmla="*/ 78 h 318"/>
                <a:gd name="T66" fmla="*/ 440 w 649"/>
                <a:gd name="T67" fmla="*/ 62 h 318"/>
                <a:gd name="T68" fmla="*/ 412 w 649"/>
                <a:gd name="T69" fmla="*/ 83 h 318"/>
                <a:gd name="T70" fmla="*/ 447 w 649"/>
                <a:gd name="T71" fmla="*/ 45 h 318"/>
                <a:gd name="T72" fmla="*/ 449 w 649"/>
                <a:gd name="T73" fmla="*/ 43 h 318"/>
                <a:gd name="T74" fmla="*/ 413 w 649"/>
                <a:gd name="T75" fmla="*/ 36 h 318"/>
                <a:gd name="T76" fmla="*/ 385 w 649"/>
                <a:gd name="T77" fmla="*/ 41 h 318"/>
                <a:gd name="T78" fmla="*/ 365 w 649"/>
                <a:gd name="T79" fmla="*/ 32 h 318"/>
                <a:gd name="T80" fmla="*/ 368 w 649"/>
                <a:gd name="T81" fmla="*/ 15 h 318"/>
                <a:gd name="T82" fmla="*/ 352 w 649"/>
                <a:gd name="T83" fmla="*/ 11 h 318"/>
                <a:gd name="T84" fmla="*/ 334 w 649"/>
                <a:gd name="T85" fmla="*/ 0 h 318"/>
                <a:gd name="T86" fmla="*/ 26 w 649"/>
                <a:gd name="T87" fmla="*/ 13 h 318"/>
                <a:gd name="T88" fmla="*/ 18 w 649"/>
                <a:gd name="T89" fmla="*/ 22 h 318"/>
                <a:gd name="T90" fmla="*/ 0 w 649"/>
                <a:gd name="T91" fmla="*/ 15 h 318"/>
                <a:gd name="T92" fmla="*/ 8 w 649"/>
                <a:gd name="T93" fmla="*/ 45 h 318"/>
                <a:gd name="T94" fmla="*/ 5 w 649"/>
                <a:gd name="T95" fmla="*/ 87 h 318"/>
                <a:gd name="T96" fmla="*/ 11 w 649"/>
                <a:gd name="T97" fmla="*/ 144 h 318"/>
                <a:gd name="T98" fmla="*/ 32 w 649"/>
                <a:gd name="T99" fmla="*/ 176 h 318"/>
                <a:gd name="T100" fmla="*/ 47 w 649"/>
                <a:gd name="T101" fmla="*/ 199 h 318"/>
                <a:gd name="T102" fmla="*/ 72 w 649"/>
                <a:gd name="T103" fmla="*/ 207 h 318"/>
                <a:gd name="T104" fmla="*/ 123 w 649"/>
                <a:gd name="T105" fmla="*/ 230 h 318"/>
                <a:gd name="T106" fmla="*/ 207 w 649"/>
                <a:gd name="T107" fmla="*/ 235 h 318"/>
                <a:gd name="T108" fmla="*/ 234 w 649"/>
                <a:gd name="T109" fmla="*/ 265 h 318"/>
                <a:gd name="T110" fmla="*/ 273 w 649"/>
                <a:gd name="T111" fmla="*/ 272 h 318"/>
                <a:gd name="T112" fmla="*/ 288 w 649"/>
                <a:gd name="T113" fmla="*/ 301 h 318"/>
                <a:gd name="T114" fmla="*/ 306 w 649"/>
                <a:gd name="T115" fmla="*/ 30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9" h="318">
                  <a:moveTo>
                    <a:pt x="303" y="303"/>
                  </a:moveTo>
                  <a:cubicBezTo>
                    <a:pt x="302" y="301"/>
                    <a:pt x="301" y="300"/>
                    <a:pt x="301" y="298"/>
                  </a:cubicBezTo>
                  <a:cubicBezTo>
                    <a:pt x="301" y="296"/>
                    <a:pt x="302" y="295"/>
                    <a:pt x="304" y="294"/>
                  </a:cubicBezTo>
                  <a:cubicBezTo>
                    <a:pt x="306" y="292"/>
                    <a:pt x="306" y="291"/>
                    <a:pt x="305" y="289"/>
                  </a:cubicBezTo>
                  <a:cubicBezTo>
                    <a:pt x="305" y="287"/>
                    <a:pt x="304" y="285"/>
                    <a:pt x="307" y="283"/>
                  </a:cubicBezTo>
                  <a:cubicBezTo>
                    <a:pt x="307" y="283"/>
                    <a:pt x="308" y="282"/>
                    <a:pt x="309" y="282"/>
                  </a:cubicBezTo>
                  <a:cubicBezTo>
                    <a:pt x="311" y="281"/>
                    <a:pt x="314" y="279"/>
                    <a:pt x="314" y="278"/>
                  </a:cubicBezTo>
                  <a:cubicBezTo>
                    <a:pt x="314" y="276"/>
                    <a:pt x="315" y="273"/>
                    <a:pt x="320" y="273"/>
                  </a:cubicBezTo>
                  <a:cubicBezTo>
                    <a:pt x="321" y="273"/>
                    <a:pt x="322" y="273"/>
                    <a:pt x="323" y="273"/>
                  </a:cubicBezTo>
                  <a:cubicBezTo>
                    <a:pt x="323" y="273"/>
                    <a:pt x="323" y="273"/>
                    <a:pt x="323" y="273"/>
                  </a:cubicBezTo>
                  <a:cubicBezTo>
                    <a:pt x="326" y="273"/>
                    <a:pt x="332" y="268"/>
                    <a:pt x="332" y="266"/>
                  </a:cubicBezTo>
                  <a:cubicBezTo>
                    <a:pt x="331" y="265"/>
                    <a:pt x="331" y="264"/>
                    <a:pt x="332" y="263"/>
                  </a:cubicBezTo>
                  <a:cubicBezTo>
                    <a:pt x="333" y="261"/>
                    <a:pt x="335" y="261"/>
                    <a:pt x="336" y="261"/>
                  </a:cubicBezTo>
                  <a:cubicBezTo>
                    <a:pt x="337" y="261"/>
                    <a:pt x="338" y="262"/>
                    <a:pt x="340" y="262"/>
                  </a:cubicBezTo>
                  <a:cubicBezTo>
                    <a:pt x="341" y="262"/>
                    <a:pt x="341" y="262"/>
                    <a:pt x="342" y="260"/>
                  </a:cubicBezTo>
                  <a:cubicBezTo>
                    <a:pt x="342" y="259"/>
                    <a:pt x="343" y="257"/>
                    <a:pt x="346" y="257"/>
                  </a:cubicBezTo>
                  <a:cubicBezTo>
                    <a:pt x="346" y="257"/>
                    <a:pt x="346" y="257"/>
                    <a:pt x="347" y="258"/>
                  </a:cubicBezTo>
                  <a:cubicBezTo>
                    <a:pt x="348" y="258"/>
                    <a:pt x="348" y="258"/>
                    <a:pt x="349" y="258"/>
                  </a:cubicBezTo>
                  <a:cubicBezTo>
                    <a:pt x="349" y="258"/>
                    <a:pt x="350" y="259"/>
                    <a:pt x="350" y="259"/>
                  </a:cubicBezTo>
                  <a:cubicBezTo>
                    <a:pt x="351" y="257"/>
                    <a:pt x="352" y="257"/>
                    <a:pt x="353" y="257"/>
                  </a:cubicBezTo>
                  <a:cubicBezTo>
                    <a:pt x="355" y="257"/>
                    <a:pt x="357" y="258"/>
                    <a:pt x="359" y="260"/>
                  </a:cubicBezTo>
                  <a:cubicBezTo>
                    <a:pt x="360" y="261"/>
                    <a:pt x="362" y="262"/>
                    <a:pt x="363" y="262"/>
                  </a:cubicBezTo>
                  <a:cubicBezTo>
                    <a:pt x="363" y="262"/>
                    <a:pt x="365" y="262"/>
                    <a:pt x="365" y="261"/>
                  </a:cubicBezTo>
                  <a:cubicBezTo>
                    <a:pt x="365" y="259"/>
                    <a:pt x="367" y="258"/>
                    <a:pt x="368" y="258"/>
                  </a:cubicBezTo>
                  <a:cubicBezTo>
                    <a:pt x="370" y="258"/>
                    <a:pt x="372" y="259"/>
                    <a:pt x="376" y="264"/>
                  </a:cubicBezTo>
                  <a:cubicBezTo>
                    <a:pt x="378" y="266"/>
                    <a:pt x="378" y="266"/>
                    <a:pt x="380" y="266"/>
                  </a:cubicBezTo>
                  <a:cubicBezTo>
                    <a:pt x="382" y="266"/>
                    <a:pt x="382" y="266"/>
                    <a:pt x="382" y="266"/>
                  </a:cubicBezTo>
                  <a:cubicBezTo>
                    <a:pt x="382" y="266"/>
                    <a:pt x="383" y="266"/>
                    <a:pt x="384" y="266"/>
                  </a:cubicBezTo>
                  <a:cubicBezTo>
                    <a:pt x="386" y="266"/>
                    <a:pt x="386" y="266"/>
                    <a:pt x="386" y="265"/>
                  </a:cubicBezTo>
                  <a:cubicBezTo>
                    <a:pt x="387" y="265"/>
                    <a:pt x="387" y="264"/>
                    <a:pt x="387" y="264"/>
                  </a:cubicBezTo>
                  <a:cubicBezTo>
                    <a:pt x="387" y="262"/>
                    <a:pt x="388" y="261"/>
                    <a:pt x="389" y="261"/>
                  </a:cubicBezTo>
                  <a:cubicBezTo>
                    <a:pt x="390" y="261"/>
                    <a:pt x="391" y="262"/>
                    <a:pt x="393" y="264"/>
                  </a:cubicBezTo>
                  <a:cubicBezTo>
                    <a:pt x="392" y="263"/>
                    <a:pt x="393" y="262"/>
                    <a:pt x="393" y="261"/>
                  </a:cubicBezTo>
                  <a:cubicBezTo>
                    <a:pt x="393" y="261"/>
                    <a:pt x="393" y="261"/>
                    <a:pt x="393" y="261"/>
                  </a:cubicBezTo>
                  <a:cubicBezTo>
                    <a:pt x="393" y="261"/>
                    <a:pt x="393" y="260"/>
                    <a:pt x="393" y="260"/>
                  </a:cubicBezTo>
                  <a:cubicBezTo>
                    <a:pt x="391" y="259"/>
                    <a:pt x="391" y="258"/>
                    <a:pt x="391" y="256"/>
                  </a:cubicBezTo>
                  <a:cubicBezTo>
                    <a:pt x="392" y="253"/>
                    <a:pt x="399" y="252"/>
                    <a:pt x="403" y="252"/>
                  </a:cubicBezTo>
                  <a:cubicBezTo>
                    <a:pt x="404" y="252"/>
                    <a:pt x="404" y="252"/>
                    <a:pt x="404" y="252"/>
                  </a:cubicBezTo>
                  <a:cubicBezTo>
                    <a:pt x="406" y="252"/>
                    <a:pt x="407" y="252"/>
                    <a:pt x="408" y="252"/>
                  </a:cubicBezTo>
                  <a:cubicBezTo>
                    <a:pt x="408" y="252"/>
                    <a:pt x="409" y="252"/>
                    <a:pt x="409" y="252"/>
                  </a:cubicBezTo>
                  <a:cubicBezTo>
                    <a:pt x="409" y="252"/>
                    <a:pt x="409" y="252"/>
                    <a:pt x="410" y="251"/>
                  </a:cubicBezTo>
                  <a:cubicBezTo>
                    <a:pt x="411" y="249"/>
                    <a:pt x="413" y="248"/>
                    <a:pt x="414" y="248"/>
                  </a:cubicBezTo>
                  <a:cubicBezTo>
                    <a:pt x="416" y="248"/>
                    <a:pt x="418" y="251"/>
                    <a:pt x="418" y="254"/>
                  </a:cubicBezTo>
                  <a:cubicBezTo>
                    <a:pt x="419" y="254"/>
                    <a:pt x="421" y="253"/>
                    <a:pt x="423" y="253"/>
                  </a:cubicBezTo>
                  <a:cubicBezTo>
                    <a:pt x="426" y="252"/>
                    <a:pt x="429" y="251"/>
                    <a:pt x="431" y="251"/>
                  </a:cubicBezTo>
                  <a:cubicBezTo>
                    <a:pt x="437" y="251"/>
                    <a:pt x="443" y="256"/>
                    <a:pt x="444" y="260"/>
                  </a:cubicBezTo>
                  <a:cubicBezTo>
                    <a:pt x="444" y="262"/>
                    <a:pt x="446" y="262"/>
                    <a:pt x="448" y="260"/>
                  </a:cubicBezTo>
                  <a:cubicBezTo>
                    <a:pt x="449" y="259"/>
                    <a:pt x="449" y="259"/>
                    <a:pt x="449" y="259"/>
                  </a:cubicBezTo>
                  <a:cubicBezTo>
                    <a:pt x="452" y="257"/>
                    <a:pt x="454" y="255"/>
                    <a:pt x="457" y="255"/>
                  </a:cubicBezTo>
                  <a:cubicBezTo>
                    <a:pt x="459" y="255"/>
                    <a:pt x="460" y="256"/>
                    <a:pt x="461" y="257"/>
                  </a:cubicBezTo>
                  <a:cubicBezTo>
                    <a:pt x="463" y="259"/>
                    <a:pt x="465" y="261"/>
                    <a:pt x="467" y="263"/>
                  </a:cubicBezTo>
                  <a:cubicBezTo>
                    <a:pt x="468" y="265"/>
                    <a:pt x="470" y="267"/>
                    <a:pt x="473" y="270"/>
                  </a:cubicBezTo>
                  <a:cubicBezTo>
                    <a:pt x="476" y="273"/>
                    <a:pt x="475" y="277"/>
                    <a:pt x="474" y="279"/>
                  </a:cubicBezTo>
                  <a:cubicBezTo>
                    <a:pt x="473" y="281"/>
                    <a:pt x="473" y="282"/>
                    <a:pt x="473" y="283"/>
                  </a:cubicBezTo>
                  <a:cubicBezTo>
                    <a:pt x="474" y="284"/>
                    <a:pt x="474" y="286"/>
                    <a:pt x="475" y="288"/>
                  </a:cubicBezTo>
                  <a:cubicBezTo>
                    <a:pt x="475" y="290"/>
                    <a:pt x="475" y="292"/>
                    <a:pt x="477" y="293"/>
                  </a:cubicBezTo>
                  <a:cubicBezTo>
                    <a:pt x="481" y="296"/>
                    <a:pt x="481" y="300"/>
                    <a:pt x="481" y="302"/>
                  </a:cubicBezTo>
                  <a:cubicBezTo>
                    <a:pt x="481" y="303"/>
                    <a:pt x="481" y="304"/>
                    <a:pt x="481" y="305"/>
                  </a:cubicBezTo>
                  <a:cubicBezTo>
                    <a:pt x="486" y="306"/>
                    <a:pt x="490" y="313"/>
                    <a:pt x="490" y="316"/>
                  </a:cubicBezTo>
                  <a:cubicBezTo>
                    <a:pt x="491" y="317"/>
                    <a:pt x="493" y="318"/>
                    <a:pt x="494" y="318"/>
                  </a:cubicBezTo>
                  <a:cubicBezTo>
                    <a:pt x="495" y="318"/>
                    <a:pt x="495" y="318"/>
                    <a:pt x="495" y="318"/>
                  </a:cubicBezTo>
                  <a:cubicBezTo>
                    <a:pt x="495" y="315"/>
                    <a:pt x="496" y="313"/>
                    <a:pt x="498" y="310"/>
                  </a:cubicBezTo>
                  <a:cubicBezTo>
                    <a:pt x="499" y="308"/>
                    <a:pt x="500" y="306"/>
                    <a:pt x="500" y="304"/>
                  </a:cubicBezTo>
                  <a:cubicBezTo>
                    <a:pt x="500" y="301"/>
                    <a:pt x="497" y="287"/>
                    <a:pt x="494" y="283"/>
                  </a:cubicBezTo>
                  <a:cubicBezTo>
                    <a:pt x="492" y="280"/>
                    <a:pt x="492" y="278"/>
                    <a:pt x="492" y="277"/>
                  </a:cubicBezTo>
                  <a:cubicBezTo>
                    <a:pt x="492" y="276"/>
                    <a:pt x="492" y="275"/>
                    <a:pt x="491" y="272"/>
                  </a:cubicBezTo>
                  <a:cubicBezTo>
                    <a:pt x="487" y="267"/>
                    <a:pt x="484" y="257"/>
                    <a:pt x="484" y="249"/>
                  </a:cubicBezTo>
                  <a:cubicBezTo>
                    <a:pt x="484" y="241"/>
                    <a:pt x="494" y="228"/>
                    <a:pt x="498" y="224"/>
                  </a:cubicBezTo>
                  <a:cubicBezTo>
                    <a:pt x="500" y="222"/>
                    <a:pt x="503" y="222"/>
                    <a:pt x="505" y="221"/>
                  </a:cubicBezTo>
                  <a:cubicBezTo>
                    <a:pt x="507" y="221"/>
                    <a:pt x="507" y="220"/>
                    <a:pt x="507" y="219"/>
                  </a:cubicBezTo>
                  <a:cubicBezTo>
                    <a:pt x="509" y="215"/>
                    <a:pt x="514" y="209"/>
                    <a:pt x="519" y="209"/>
                  </a:cubicBezTo>
                  <a:cubicBezTo>
                    <a:pt x="519" y="209"/>
                    <a:pt x="520" y="209"/>
                    <a:pt x="520" y="209"/>
                  </a:cubicBezTo>
                  <a:cubicBezTo>
                    <a:pt x="521" y="209"/>
                    <a:pt x="521" y="209"/>
                    <a:pt x="521" y="209"/>
                  </a:cubicBezTo>
                  <a:cubicBezTo>
                    <a:pt x="523" y="209"/>
                    <a:pt x="523" y="209"/>
                    <a:pt x="523" y="208"/>
                  </a:cubicBezTo>
                  <a:cubicBezTo>
                    <a:pt x="524" y="204"/>
                    <a:pt x="530" y="199"/>
                    <a:pt x="537" y="198"/>
                  </a:cubicBezTo>
                  <a:cubicBezTo>
                    <a:pt x="539" y="198"/>
                    <a:pt x="539" y="198"/>
                    <a:pt x="539" y="198"/>
                  </a:cubicBezTo>
                  <a:cubicBezTo>
                    <a:pt x="539" y="197"/>
                    <a:pt x="538" y="196"/>
                    <a:pt x="538" y="195"/>
                  </a:cubicBezTo>
                  <a:cubicBezTo>
                    <a:pt x="537" y="195"/>
                    <a:pt x="537" y="194"/>
                    <a:pt x="537" y="194"/>
                  </a:cubicBezTo>
                  <a:cubicBezTo>
                    <a:pt x="536" y="192"/>
                    <a:pt x="536" y="190"/>
                    <a:pt x="537" y="188"/>
                  </a:cubicBezTo>
                  <a:cubicBezTo>
                    <a:pt x="538" y="186"/>
                    <a:pt x="541" y="185"/>
                    <a:pt x="543" y="188"/>
                  </a:cubicBezTo>
                  <a:cubicBezTo>
                    <a:pt x="543" y="188"/>
                    <a:pt x="546" y="189"/>
                    <a:pt x="548" y="188"/>
                  </a:cubicBezTo>
                  <a:cubicBezTo>
                    <a:pt x="549" y="186"/>
                    <a:pt x="551" y="185"/>
                    <a:pt x="551" y="184"/>
                  </a:cubicBezTo>
                  <a:cubicBezTo>
                    <a:pt x="546" y="184"/>
                    <a:pt x="545" y="182"/>
                    <a:pt x="544" y="181"/>
                  </a:cubicBezTo>
                  <a:cubicBezTo>
                    <a:pt x="544" y="180"/>
                    <a:pt x="544" y="178"/>
                    <a:pt x="547" y="177"/>
                  </a:cubicBezTo>
                  <a:cubicBezTo>
                    <a:pt x="548" y="177"/>
                    <a:pt x="548" y="176"/>
                    <a:pt x="547" y="175"/>
                  </a:cubicBezTo>
                  <a:cubicBezTo>
                    <a:pt x="547" y="174"/>
                    <a:pt x="546" y="173"/>
                    <a:pt x="544" y="173"/>
                  </a:cubicBezTo>
                  <a:cubicBezTo>
                    <a:pt x="543" y="173"/>
                    <a:pt x="540" y="172"/>
                    <a:pt x="539" y="170"/>
                  </a:cubicBezTo>
                  <a:cubicBezTo>
                    <a:pt x="539" y="168"/>
                    <a:pt x="541" y="166"/>
                    <a:pt x="542" y="164"/>
                  </a:cubicBezTo>
                  <a:cubicBezTo>
                    <a:pt x="543" y="163"/>
                    <a:pt x="541" y="162"/>
                    <a:pt x="536" y="158"/>
                  </a:cubicBezTo>
                  <a:cubicBezTo>
                    <a:pt x="536" y="158"/>
                    <a:pt x="536" y="158"/>
                    <a:pt x="536" y="158"/>
                  </a:cubicBezTo>
                  <a:cubicBezTo>
                    <a:pt x="534" y="156"/>
                    <a:pt x="533" y="155"/>
                    <a:pt x="534" y="154"/>
                  </a:cubicBezTo>
                  <a:cubicBezTo>
                    <a:pt x="534" y="152"/>
                    <a:pt x="537" y="151"/>
                    <a:pt x="540" y="150"/>
                  </a:cubicBezTo>
                  <a:cubicBezTo>
                    <a:pt x="541" y="149"/>
                    <a:pt x="541" y="146"/>
                    <a:pt x="540" y="144"/>
                  </a:cubicBezTo>
                  <a:cubicBezTo>
                    <a:pt x="540" y="140"/>
                    <a:pt x="540" y="138"/>
                    <a:pt x="541" y="136"/>
                  </a:cubicBezTo>
                  <a:cubicBezTo>
                    <a:pt x="542" y="134"/>
                    <a:pt x="544" y="133"/>
                    <a:pt x="546" y="133"/>
                  </a:cubicBezTo>
                  <a:cubicBezTo>
                    <a:pt x="547" y="133"/>
                    <a:pt x="548" y="134"/>
                    <a:pt x="549" y="135"/>
                  </a:cubicBezTo>
                  <a:cubicBezTo>
                    <a:pt x="549" y="135"/>
                    <a:pt x="549" y="137"/>
                    <a:pt x="548" y="138"/>
                  </a:cubicBezTo>
                  <a:cubicBezTo>
                    <a:pt x="546" y="142"/>
                    <a:pt x="545" y="145"/>
                    <a:pt x="547" y="147"/>
                  </a:cubicBezTo>
                  <a:cubicBezTo>
                    <a:pt x="550" y="150"/>
                    <a:pt x="552" y="154"/>
                    <a:pt x="551" y="159"/>
                  </a:cubicBezTo>
                  <a:cubicBezTo>
                    <a:pt x="551" y="159"/>
                    <a:pt x="552" y="158"/>
                    <a:pt x="552" y="158"/>
                  </a:cubicBezTo>
                  <a:cubicBezTo>
                    <a:pt x="555" y="151"/>
                    <a:pt x="555" y="146"/>
                    <a:pt x="555" y="145"/>
                  </a:cubicBezTo>
                  <a:cubicBezTo>
                    <a:pt x="552" y="145"/>
                    <a:pt x="551" y="141"/>
                    <a:pt x="552" y="139"/>
                  </a:cubicBezTo>
                  <a:cubicBezTo>
                    <a:pt x="552" y="137"/>
                    <a:pt x="553" y="136"/>
                    <a:pt x="555" y="136"/>
                  </a:cubicBezTo>
                  <a:cubicBezTo>
                    <a:pt x="556" y="136"/>
                    <a:pt x="557" y="137"/>
                    <a:pt x="557" y="138"/>
                  </a:cubicBezTo>
                  <a:cubicBezTo>
                    <a:pt x="558" y="139"/>
                    <a:pt x="559" y="140"/>
                    <a:pt x="559" y="140"/>
                  </a:cubicBezTo>
                  <a:cubicBezTo>
                    <a:pt x="560" y="140"/>
                    <a:pt x="560" y="139"/>
                    <a:pt x="562" y="137"/>
                  </a:cubicBezTo>
                  <a:cubicBezTo>
                    <a:pt x="567" y="133"/>
                    <a:pt x="569" y="127"/>
                    <a:pt x="569" y="126"/>
                  </a:cubicBezTo>
                  <a:cubicBezTo>
                    <a:pt x="567" y="125"/>
                    <a:pt x="567" y="123"/>
                    <a:pt x="567" y="122"/>
                  </a:cubicBezTo>
                  <a:cubicBezTo>
                    <a:pt x="568" y="119"/>
                    <a:pt x="574" y="119"/>
                    <a:pt x="575" y="119"/>
                  </a:cubicBezTo>
                  <a:cubicBezTo>
                    <a:pt x="576" y="119"/>
                    <a:pt x="576" y="119"/>
                    <a:pt x="576" y="119"/>
                  </a:cubicBezTo>
                  <a:cubicBezTo>
                    <a:pt x="577" y="119"/>
                    <a:pt x="577" y="119"/>
                    <a:pt x="577" y="119"/>
                  </a:cubicBezTo>
                  <a:cubicBezTo>
                    <a:pt x="579" y="119"/>
                    <a:pt x="583" y="118"/>
                    <a:pt x="586" y="117"/>
                  </a:cubicBezTo>
                  <a:cubicBezTo>
                    <a:pt x="585" y="118"/>
                    <a:pt x="585" y="118"/>
                    <a:pt x="584" y="118"/>
                  </a:cubicBezTo>
                  <a:cubicBezTo>
                    <a:pt x="580" y="119"/>
                    <a:pt x="577" y="119"/>
                    <a:pt x="575" y="119"/>
                  </a:cubicBezTo>
                  <a:cubicBezTo>
                    <a:pt x="574" y="118"/>
                    <a:pt x="573" y="117"/>
                    <a:pt x="573" y="116"/>
                  </a:cubicBezTo>
                  <a:cubicBezTo>
                    <a:pt x="573" y="110"/>
                    <a:pt x="593" y="108"/>
                    <a:pt x="594" y="108"/>
                  </a:cubicBezTo>
                  <a:cubicBezTo>
                    <a:pt x="595" y="108"/>
                    <a:pt x="595" y="108"/>
                    <a:pt x="596" y="106"/>
                  </a:cubicBezTo>
                  <a:cubicBezTo>
                    <a:pt x="596" y="105"/>
                    <a:pt x="596" y="103"/>
                    <a:pt x="598" y="103"/>
                  </a:cubicBezTo>
                  <a:cubicBezTo>
                    <a:pt x="600" y="103"/>
                    <a:pt x="600" y="104"/>
                    <a:pt x="601" y="104"/>
                  </a:cubicBezTo>
                  <a:cubicBezTo>
                    <a:pt x="602" y="107"/>
                    <a:pt x="605" y="106"/>
                    <a:pt x="608" y="105"/>
                  </a:cubicBezTo>
                  <a:cubicBezTo>
                    <a:pt x="608" y="105"/>
                    <a:pt x="608" y="104"/>
                    <a:pt x="608" y="103"/>
                  </a:cubicBezTo>
                  <a:cubicBezTo>
                    <a:pt x="608" y="102"/>
                    <a:pt x="607" y="100"/>
                    <a:pt x="605" y="100"/>
                  </a:cubicBezTo>
                  <a:cubicBezTo>
                    <a:pt x="604" y="99"/>
                    <a:pt x="603" y="98"/>
                    <a:pt x="603" y="97"/>
                  </a:cubicBezTo>
                  <a:cubicBezTo>
                    <a:pt x="602" y="96"/>
                    <a:pt x="603" y="95"/>
                    <a:pt x="604" y="94"/>
                  </a:cubicBezTo>
                  <a:cubicBezTo>
                    <a:pt x="605" y="93"/>
                    <a:pt x="605" y="93"/>
                    <a:pt x="605" y="93"/>
                  </a:cubicBezTo>
                  <a:cubicBezTo>
                    <a:pt x="604" y="90"/>
                    <a:pt x="606" y="87"/>
                    <a:pt x="606" y="85"/>
                  </a:cubicBezTo>
                  <a:cubicBezTo>
                    <a:pt x="607" y="84"/>
                    <a:pt x="610" y="79"/>
                    <a:pt x="614" y="78"/>
                  </a:cubicBezTo>
                  <a:cubicBezTo>
                    <a:pt x="616" y="77"/>
                    <a:pt x="616" y="77"/>
                    <a:pt x="616" y="76"/>
                  </a:cubicBezTo>
                  <a:cubicBezTo>
                    <a:pt x="617" y="75"/>
                    <a:pt x="618" y="74"/>
                    <a:pt x="621" y="74"/>
                  </a:cubicBezTo>
                  <a:cubicBezTo>
                    <a:pt x="622" y="74"/>
                    <a:pt x="623" y="73"/>
                    <a:pt x="624" y="70"/>
                  </a:cubicBezTo>
                  <a:cubicBezTo>
                    <a:pt x="625" y="69"/>
                    <a:pt x="626" y="67"/>
                    <a:pt x="628" y="66"/>
                  </a:cubicBezTo>
                  <a:cubicBezTo>
                    <a:pt x="629" y="65"/>
                    <a:pt x="630" y="65"/>
                    <a:pt x="631" y="65"/>
                  </a:cubicBezTo>
                  <a:cubicBezTo>
                    <a:pt x="633" y="65"/>
                    <a:pt x="634" y="65"/>
                    <a:pt x="636" y="66"/>
                  </a:cubicBezTo>
                  <a:cubicBezTo>
                    <a:pt x="637" y="67"/>
                    <a:pt x="638" y="67"/>
                    <a:pt x="639" y="67"/>
                  </a:cubicBezTo>
                  <a:cubicBezTo>
                    <a:pt x="640" y="67"/>
                    <a:pt x="641" y="67"/>
                    <a:pt x="642" y="66"/>
                  </a:cubicBezTo>
                  <a:cubicBezTo>
                    <a:pt x="644" y="65"/>
                    <a:pt x="646" y="63"/>
                    <a:pt x="649" y="61"/>
                  </a:cubicBezTo>
                  <a:cubicBezTo>
                    <a:pt x="639" y="47"/>
                    <a:pt x="640" y="37"/>
                    <a:pt x="640" y="32"/>
                  </a:cubicBezTo>
                  <a:cubicBezTo>
                    <a:pt x="640" y="32"/>
                    <a:pt x="640" y="31"/>
                    <a:pt x="640" y="31"/>
                  </a:cubicBezTo>
                  <a:cubicBezTo>
                    <a:pt x="639" y="30"/>
                    <a:pt x="637" y="30"/>
                    <a:pt x="636" y="30"/>
                  </a:cubicBezTo>
                  <a:cubicBezTo>
                    <a:pt x="633" y="30"/>
                    <a:pt x="629" y="30"/>
                    <a:pt x="626" y="27"/>
                  </a:cubicBezTo>
                  <a:cubicBezTo>
                    <a:pt x="623" y="27"/>
                    <a:pt x="617" y="39"/>
                    <a:pt x="615" y="46"/>
                  </a:cubicBezTo>
                  <a:cubicBezTo>
                    <a:pt x="613" y="54"/>
                    <a:pt x="601" y="61"/>
                    <a:pt x="600" y="62"/>
                  </a:cubicBezTo>
                  <a:cubicBezTo>
                    <a:pt x="599" y="63"/>
                    <a:pt x="599" y="63"/>
                    <a:pt x="599" y="63"/>
                  </a:cubicBezTo>
                  <a:cubicBezTo>
                    <a:pt x="599" y="63"/>
                    <a:pt x="599" y="63"/>
                    <a:pt x="599" y="63"/>
                  </a:cubicBezTo>
                  <a:cubicBezTo>
                    <a:pt x="599" y="63"/>
                    <a:pt x="563" y="63"/>
                    <a:pt x="560" y="63"/>
                  </a:cubicBezTo>
                  <a:cubicBezTo>
                    <a:pt x="560" y="63"/>
                    <a:pt x="558" y="64"/>
                    <a:pt x="548" y="73"/>
                  </a:cubicBezTo>
                  <a:cubicBezTo>
                    <a:pt x="548" y="75"/>
                    <a:pt x="548" y="77"/>
                    <a:pt x="547" y="78"/>
                  </a:cubicBezTo>
                  <a:cubicBezTo>
                    <a:pt x="544" y="83"/>
                    <a:pt x="533" y="86"/>
                    <a:pt x="523" y="86"/>
                  </a:cubicBezTo>
                  <a:cubicBezTo>
                    <a:pt x="521" y="86"/>
                    <a:pt x="519" y="86"/>
                    <a:pt x="517" y="86"/>
                  </a:cubicBezTo>
                  <a:cubicBezTo>
                    <a:pt x="517" y="88"/>
                    <a:pt x="517" y="89"/>
                    <a:pt x="517" y="89"/>
                  </a:cubicBezTo>
                  <a:cubicBezTo>
                    <a:pt x="517" y="91"/>
                    <a:pt x="516" y="92"/>
                    <a:pt x="513" y="94"/>
                  </a:cubicBezTo>
                  <a:cubicBezTo>
                    <a:pt x="511" y="97"/>
                    <a:pt x="502" y="102"/>
                    <a:pt x="491" y="108"/>
                  </a:cubicBezTo>
                  <a:cubicBezTo>
                    <a:pt x="487" y="110"/>
                    <a:pt x="487" y="110"/>
                    <a:pt x="487" y="110"/>
                  </a:cubicBezTo>
                  <a:cubicBezTo>
                    <a:pt x="480" y="113"/>
                    <a:pt x="471" y="113"/>
                    <a:pt x="466" y="110"/>
                  </a:cubicBezTo>
                  <a:cubicBezTo>
                    <a:pt x="463" y="109"/>
                    <a:pt x="461" y="106"/>
                    <a:pt x="461" y="103"/>
                  </a:cubicBezTo>
                  <a:cubicBezTo>
                    <a:pt x="461" y="97"/>
                    <a:pt x="465" y="96"/>
                    <a:pt x="467" y="96"/>
                  </a:cubicBezTo>
                  <a:cubicBezTo>
                    <a:pt x="470" y="96"/>
                    <a:pt x="472" y="97"/>
                    <a:pt x="473" y="99"/>
                  </a:cubicBezTo>
                  <a:cubicBezTo>
                    <a:pt x="473" y="99"/>
                    <a:pt x="473" y="99"/>
                    <a:pt x="474" y="99"/>
                  </a:cubicBezTo>
                  <a:cubicBezTo>
                    <a:pt x="472" y="97"/>
                    <a:pt x="472" y="94"/>
                    <a:pt x="472" y="91"/>
                  </a:cubicBezTo>
                  <a:cubicBezTo>
                    <a:pt x="471" y="90"/>
                    <a:pt x="472" y="87"/>
                    <a:pt x="472" y="85"/>
                  </a:cubicBezTo>
                  <a:cubicBezTo>
                    <a:pt x="472" y="81"/>
                    <a:pt x="472" y="78"/>
                    <a:pt x="470" y="78"/>
                  </a:cubicBezTo>
                  <a:cubicBezTo>
                    <a:pt x="468" y="77"/>
                    <a:pt x="465" y="79"/>
                    <a:pt x="463" y="80"/>
                  </a:cubicBezTo>
                  <a:cubicBezTo>
                    <a:pt x="461" y="81"/>
                    <a:pt x="460" y="82"/>
                    <a:pt x="459" y="82"/>
                  </a:cubicBezTo>
                  <a:cubicBezTo>
                    <a:pt x="458" y="82"/>
                    <a:pt x="458" y="82"/>
                    <a:pt x="457" y="81"/>
                  </a:cubicBezTo>
                  <a:cubicBezTo>
                    <a:pt x="456" y="80"/>
                    <a:pt x="456" y="79"/>
                    <a:pt x="456" y="78"/>
                  </a:cubicBezTo>
                  <a:cubicBezTo>
                    <a:pt x="457" y="75"/>
                    <a:pt x="458" y="73"/>
                    <a:pt x="460" y="70"/>
                  </a:cubicBezTo>
                  <a:cubicBezTo>
                    <a:pt x="462" y="66"/>
                    <a:pt x="464" y="63"/>
                    <a:pt x="461" y="59"/>
                  </a:cubicBezTo>
                  <a:cubicBezTo>
                    <a:pt x="458" y="54"/>
                    <a:pt x="455" y="53"/>
                    <a:pt x="452" y="53"/>
                  </a:cubicBezTo>
                  <a:cubicBezTo>
                    <a:pt x="450" y="53"/>
                    <a:pt x="448" y="54"/>
                    <a:pt x="447" y="56"/>
                  </a:cubicBezTo>
                  <a:cubicBezTo>
                    <a:pt x="446" y="61"/>
                    <a:pt x="442" y="62"/>
                    <a:pt x="440" y="62"/>
                  </a:cubicBezTo>
                  <a:cubicBezTo>
                    <a:pt x="438" y="63"/>
                    <a:pt x="436" y="63"/>
                    <a:pt x="436" y="65"/>
                  </a:cubicBezTo>
                  <a:cubicBezTo>
                    <a:pt x="433" y="70"/>
                    <a:pt x="431" y="80"/>
                    <a:pt x="433" y="87"/>
                  </a:cubicBezTo>
                  <a:cubicBezTo>
                    <a:pt x="435" y="97"/>
                    <a:pt x="431" y="102"/>
                    <a:pt x="424" y="106"/>
                  </a:cubicBezTo>
                  <a:cubicBezTo>
                    <a:pt x="420" y="108"/>
                    <a:pt x="417" y="108"/>
                    <a:pt x="415" y="105"/>
                  </a:cubicBezTo>
                  <a:cubicBezTo>
                    <a:pt x="411" y="101"/>
                    <a:pt x="411" y="92"/>
                    <a:pt x="412" y="83"/>
                  </a:cubicBezTo>
                  <a:cubicBezTo>
                    <a:pt x="413" y="79"/>
                    <a:pt x="414" y="76"/>
                    <a:pt x="415" y="73"/>
                  </a:cubicBezTo>
                  <a:cubicBezTo>
                    <a:pt x="416" y="70"/>
                    <a:pt x="417" y="66"/>
                    <a:pt x="417" y="65"/>
                  </a:cubicBezTo>
                  <a:cubicBezTo>
                    <a:pt x="415" y="65"/>
                    <a:pt x="414" y="64"/>
                    <a:pt x="414" y="63"/>
                  </a:cubicBezTo>
                  <a:cubicBezTo>
                    <a:pt x="413" y="58"/>
                    <a:pt x="425" y="49"/>
                    <a:pt x="433" y="47"/>
                  </a:cubicBezTo>
                  <a:cubicBezTo>
                    <a:pt x="438" y="46"/>
                    <a:pt x="443" y="45"/>
                    <a:pt x="447" y="45"/>
                  </a:cubicBezTo>
                  <a:cubicBezTo>
                    <a:pt x="450" y="45"/>
                    <a:pt x="454" y="44"/>
                    <a:pt x="455" y="44"/>
                  </a:cubicBezTo>
                  <a:cubicBezTo>
                    <a:pt x="455" y="44"/>
                    <a:pt x="456" y="44"/>
                    <a:pt x="456" y="43"/>
                  </a:cubicBezTo>
                  <a:cubicBezTo>
                    <a:pt x="455" y="43"/>
                    <a:pt x="454" y="42"/>
                    <a:pt x="453" y="41"/>
                  </a:cubicBezTo>
                  <a:cubicBezTo>
                    <a:pt x="453" y="42"/>
                    <a:pt x="452" y="42"/>
                    <a:pt x="452" y="42"/>
                  </a:cubicBezTo>
                  <a:cubicBezTo>
                    <a:pt x="451" y="43"/>
                    <a:pt x="450" y="43"/>
                    <a:pt x="449" y="43"/>
                  </a:cubicBezTo>
                  <a:cubicBezTo>
                    <a:pt x="447" y="43"/>
                    <a:pt x="446" y="42"/>
                    <a:pt x="445" y="41"/>
                  </a:cubicBezTo>
                  <a:cubicBezTo>
                    <a:pt x="444" y="39"/>
                    <a:pt x="443" y="38"/>
                    <a:pt x="440" y="38"/>
                  </a:cubicBezTo>
                  <a:cubicBezTo>
                    <a:pt x="438" y="38"/>
                    <a:pt x="435" y="39"/>
                    <a:pt x="432" y="40"/>
                  </a:cubicBezTo>
                  <a:cubicBezTo>
                    <a:pt x="427" y="42"/>
                    <a:pt x="422" y="44"/>
                    <a:pt x="419" y="42"/>
                  </a:cubicBezTo>
                  <a:cubicBezTo>
                    <a:pt x="415" y="40"/>
                    <a:pt x="414" y="38"/>
                    <a:pt x="413" y="36"/>
                  </a:cubicBezTo>
                  <a:cubicBezTo>
                    <a:pt x="413" y="35"/>
                    <a:pt x="413" y="35"/>
                    <a:pt x="411" y="35"/>
                  </a:cubicBezTo>
                  <a:cubicBezTo>
                    <a:pt x="409" y="35"/>
                    <a:pt x="408" y="34"/>
                    <a:pt x="408" y="33"/>
                  </a:cubicBezTo>
                  <a:cubicBezTo>
                    <a:pt x="407" y="32"/>
                    <a:pt x="407" y="30"/>
                    <a:pt x="408" y="29"/>
                  </a:cubicBezTo>
                  <a:cubicBezTo>
                    <a:pt x="406" y="30"/>
                    <a:pt x="404" y="31"/>
                    <a:pt x="402" y="33"/>
                  </a:cubicBezTo>
                  <a:cubicBezTo>
                    <a:pt x="396" y="37"/>
                    <a:pt x="390" y="41"/>
                    <a:pt x="385" y="41"/>
                  </a:cubicBezTo>
                  <a:cubicBezTo>
                    <a:pt x="383" y="41"/>
                    <a:pt x="381" y="40"/>
                    <a:pt x="380" y="39"/>
                  </a:cubicBezTo>
                  <a:cubicBezTo>
                    <a:pt x="378" y="37"/>
                    <a:pt x="376" y="37"/>
                    <a:pt x="374" y="38"/>
                  </a:cubicBezTo>
                  <a:cubicBezTo>
                    <a:pt x="373" y="38"/>
                    <a:pt x="371" y="38"/>
                    <a:pt x="370" y="38"/>
                  </a:cubicBezTo>
                  <a:cubicBezTo>
                    <a:pt x="368" y="38"/>
                    <a:pt x="367" y="38"/>
                    <a:pt x="365" y="36"/>
                  </a:cubicBezTo>
                  <a:cubicBezTo>
                    <a:pt x="364" y="35"/>
                    <a:pt x="364" y="33"/>
                    <a:pt x="365" y="32"/>
                  </a:cubicBezTo>
                  <a:cubicBezTo>
                    <a:pt x="367" y="26"/>
                    <a:pt x="382" y="18"/>
                    <a:pt x="390" y="18"/>
                  </a:cubicBezTo>
                  <a:cubicBezTo>
                    <a:pt x="390" y="18"/>
                    <a:pt x="390" y="18"/>
                    <a:pt x="390" y="18"/>
                  </a:cubicBezTo>
                  <a:cubicBezTo>
                    <a:pt x="387" y="18"/>
                    <a:pt x="384" y="17"/>
                    <a:pt x="382" y="17"/>
                  </a:cubicBezTo>
                  <a:cubicBezTo>
                    <a:pt x="381" y="17"/>
                    <a:pt x="381" y="17"/>
                    <a:pt x="381" y="17"/>
                  </a:cubicBezTo>
                  <a:cubicBezTo>
                    <a:pt x="377" y="21"/>
                    <a:pt x="372" y="20"/>
                    <a:pt x="368" y="15"/>
                  </a:cubicBezTo>
                  <a:cubicBezTo>
                    <a:pt x="368" y="15"/>
                    <a:pt x="367" y="15"/>
                    <a:pt x="367" y="15"/>
                  </a:cubicBezTo>
                  <a:cubicBezTo>
                    <a:pt x="366" y="15"/>
                    <a:pt x="366" y="15"/>
                    <a:pt x="366" y="15"/>
                  </a:cubicBezTo>
                  <a:cubicBezTo>
                    <a:pt x="364" y="15"/>
                    <a:pt x="361" y="15"/>
                    <a:pt x="359" y="12"/>
                  </a:cubicBezTo>
                  <a:cubicBezTo>
                    <a:pt x="357" y="10"/>
                    <a:pt x="356" y="10"/>
                    <a:pt x="355" y="10"/>
                  </a:cubicBezTo>
                  <a:cubicBezTo>
                    <a:pt x="354" y="10"/>
                    <a:pt x="353" y="11"/>
                    <a:pt x="352" y="11"/>
                  </a:cubicBezTo>
                  <a:cubicBezTo>
                    <a:pt x="351" y="12"/>
                    <a:pt x="351" y="12"/>
                    <a:pt x="351" y="12"/>
                  </a:cubicBezTo>
                  <a:cubicBezTo>
                    <a:pt x="348" y="13"/>
                    <a:pt x="346" y="12"/>
                    <a:pt x="343" y="11"/>
                  </a:cubicBezTo>
                  <a:cubicBezTo>
                    <a:pt x="342" y="10"/>
                    <a:pt x="341" y="9"/>
                    <a:pt x="339" y="9"/>
                  </a:cubicBezTo>
                  <a:cubicBezTo>
                    <a:pt x="336" y="7"/>
                    <a:pt x="336" y="5"/>
                    <a:pt x="335" y="3"/>
                  </a:cubicBezTo>
                  <a:cubicBezTo>
                    <a:pt x="335" y="1"/>
                    <a:pt x="335" y="1"/>
                    <a:pt x="334" y="0"/>
                  </a:cubicBezTo>
                  <a:cubicBezTo>
                    <a:pt x="334" y="0"/>
                    <a:pt x="334" y="0"/>
                    <a:pt x="334" y="0"/>
                  </a:cubicBezTo>
                  <a:cubicBezTo>
                    <a:pt x="334" y="0"/>
                    <a:pt x="334" y="2"/>
                    <a:pt x="334" y="3"/>
                  </a:cubicBezTo>
                  <a:cubicBezTo>
                    <a:pt x="333" y="5"/>
                    <a:pt x="333" y="5"/>
                    <a:pt x="333" y="5"/>
                  </a:cubicBezTo>
                  <a:cubicBezTo>
                    <a:pt x="25" y="7"/>
                    <a:pt x="25" y="7"/>
                    <a:pt x="25" y="7"/>
                  </a:cubicBezTo>
                  <a:cubicBezTo>
                    <a:pt x="26" y="9"/>
                    <a:pt x="26" y="11"/>
                    <a:pt x="26" y="13"/>
                  </a:cubicBezTo>
                  <a:cubicBezTo>
                    <a:pt x="26" y="15"/>
                    <a:pt x="25" y="16"/>
                    <a:pt x="26" y="18"/>
                  </a:cubicBezTo>
                  <a:cubicBezTo>
                    <a:pt x="27" y="21"/>
                    <a:pt x="27" y="27"/>
                    <a:pt x="24" y="30"/>
                  </a:cubicBezTo>
                  <a:cubicBezTo>
                    <a:pt x="23" y="31"/>
                    <a:pt x="22" y="32"/>
                    <a:pt x="20" y="32"/>
                  </a:cubicBezTo>
                  <a:cubicBezTo>
                    <a:pt x="18" y="32"/>
                    <a:pt x="16" y="30"/>
                    <a:pt x="15" y="28"/>
                  </a:cubicBezTo>
                  <a:cubicBezTo>
                    <a:pt x="15" y="26"/>
                    <a:pt x="16" y="23"/>
                    <a:pt x="18" y="22"/>
                  </a:cubicBezTo>
                  <a:cubicBezTo>
                    <a:pt x="18" y="22"/>
                    <a:pt x="18" y="21"/>
                    <a:pt x="18" y="20"/>
                  </a:cubicBezTo>
                  <a:cubicBezTo>
                    <a:pt x="18" y="19"/>
                    <a:pt x="18" y="19"/>
                    <a:pt x="17" y="19"/>
                  </a:cubicBezTo>
                  <a:cubicBezTo>
                    <a:pt x="16" y="19"/>
                    <a:pt x="15" y="19"/>
                    <a:pt x="15" y="18"/>
                  </a:cubicBezTo>
                  <a:cubicBezTo>
                    <a:pt x="14" y="17"/>
                    <a:pt x="14" y="16"/>
                    <a:pt x="13" y="15"/>
                  </a:cubicBezTo>
                  <a:cubicBezTo>
                    <a:pt x="10" y="16"/>
                    <a:pt x="5" y="16"/>
                    <a:pt x="0" y="15"/>
                  </a:cubicBezTo>
                  <a:cubicBezTo>
                    <a:pt x="0" y="18"/>
                    <a:pt x="2" y="23"/>
                    <a:pt x="5" y="27"/>
                  </a:cubicBezTo>
                  <a:cubicBezTo>
                    <a:pt x="7" y="30"/>
                    <a:pt x="8" y="33"/>
                    <a:pt x="8" y="35"/>
                  </a:cubicBezTo>
                  <a:cubicBezTo>
                    <a:pt x="8" y="36"/>
                    <a:pt x="8" y="37"/>
                    <a:pt x="9" y="37"/>
                  </a:cubicBezTo>
                  <a:cubicBezTo>
                    <a:pt x="13" y="40"/>
                    <a:pt x="13" y="42"/>
                    <a:pt x="13" y="43"/>
                  </a:cubicBezTo>
                  <a:cubicBezTo>
                    <a:pt x="13" y="43"/>
                    <a:pt x="12" y="45"/>
                    <a:pt x="8" y="45"/>
                  </a:cubicBezTo>
                  <a:cubicBezTo>
                    <a:pt x="8" y="45"/>
                    <a:pt x="8" y="46"/>
                    <a:pt x="8" y="46"/>
                  </a:cubicBezTo>
                  <a:cubicBezTo>
                    <a:pt x="9" y="48"/>
                    <a:pt x="9" y="50"/>
                    <a:pt x="8" y="53"/>
                  </a:cubicBezTo>
                  <a:cubicBezTo>
                    <a:pt x="7" y="58"/>
                    <a:pt x="7" y="64"/>
                    <a:pt x="7" y="70"/>
                  </a:cubicBezTo>
                  <a:cubicBezTo>
                    <a:pt x="7" y="75"/>
                    <a:pt x="7" y="79"/>
                    <a:pt x="6" y="81"/>
                  </a:cubicBezTo>
                  <a:cubicBezTo>
                    <a:pt x="6" y="83"/>
                    <a:pt x="5" y="85"/>
                    <a:pt x="5" y="87"/>
                  </a:cubicBezTo>
                  <a:cubicBezTo>
                    <a:pt x="3" y="91"/>
                    <a:pt x="1" y="95"/>
                    <a:pt x="3" y="97"/>
                  </a:cubicBezTo>
                  <a:cubicBezTo>
                    <a:pt x="7" y="104"/>
                    <a:pt x="9" y="111"/>
                    <a:pt x="7" y="117"/>
                  </a:cubicBezTo>
                  <a:cubicBezTo>
                    <a:pt x="5" y="123"/>
                    <a:pt x="6" y="126"/>
                    <a:pt x="8" y="130"/>
                  </a:cubicBezTo>
                  <a:cubicBezTo>
                    <a:pt x="10" y="133"/>
                    <a:pt x="10" y="137"/>
                    <a:pt x="10" y="139"/>
                  </a:cubicBezTo>
                  <a:cubicBezTo>
                    <a:pt x="10" y="141"/>
                    <a:pt x="10" y="144"/>
                    <a:pt x="11" y="144"/>
                  </a:cubicBezTo>
                  <a:cubicBezTo>
                    <a:pt x="14" y="146"/>
                    <a:pt x="17" y="150"/>
                    <a:pt x="20" y="155"/>
                  </a:cubicBezTo>
                  <a:cubicBezTo>
                    <a:pt x="21" y="156"/>
                    <a:pt x="22" y="157"/>
                    <a:pt x="23" y="157"/>
                  </a:cubicBezTo>
                  <a:cubicBezTo>
                    <a:pt x="24" y="158"/>
                    <a:pt x="26" y="159"/>
                    <a:pt x="26" y="162"/>
                  </a:cubicBezTo>
                  <a:cubicBezTo>
                    <a:pt x="27" y="166"/>
                    <a:pt x="27" y="166"/>
                    <a:pt x="29" y="167"/>
                  </a:cubicBezTo>
                  <a:cubicBezTo>
                    <a:pt x="34" y="169"/>
                    <a:pt x="33" y="174"/>
                    <a:pt x="32" y="176"/>
                  </a:cubicBezTo>
                  <a:cubicBezTo>
                    <a:pt x="32" y="177"/>
                    <a:pt x="32" y="177"/>
                    <a:pt x="32" y="178"/>
                  </a:cubicBezTo>
                  <a:cubicBezTo>
                    <a:pt x="32" y="179"/>
                    <a:pt x="38" y="184"/>
                    <a:pt x="42" y="188"/>
                  </a:cubicBezTo>
                  <a:cubicBezTo>
                    <a:pt x="43" y="189"/>
                    <a:pt x="43" y="189"/>
                    <a:pt x="43" y="189"/>
                  </a:cubicBezTo>
                  <a:cubicBezTo>
                    <a:pt x="47" y="193"/>
                    <a:pt x="47" y="196"/>
                    <a:pt x="47" y="198"/>
                  </a:cubicBezTo>
                  <a:cubicBezTo>
                    <a:pt x="47" y="199"/>
                    <a:pt x="47" y="199"/>
                    <a:pt x="47" y="199"/>
                  </a:cubicBezTo>
                  <a:cubicBezTo>
                    <a:pt x="48" y="199"/>
                    <a:pt x="48" y="199"/>
                    <a:pt x="48" y="199"/>
                  </a:cubicBezTo>
                  <a:cubicBezTo>
                    <a:pt x="53" y="199"/>
                    <a:pt x="58" y="202"/>
                    <a:pt x="63" y="205"/>
                  </a:cubicBezTo>
                  <a:cubicBezTo>
                    <a:pt x="65" y="207"/>
                    <a:pt x="66" y="207"/>
                    <a:pt x="67" y="207"/>
                  </a:cubicBezTo>
                  <a:cubicBezTo>
                    <a:pt x="68" y="207"/>
                    <a:pt x="68" y="207"/>
                    <a:pt x="68" y="207"/>
                  </a:cubicBezTo>
                  <a:cubicBezTo>
                    <a:pt x="69" y="207"/>
                    <a:pt x="71" y="207"/>
                    <a:pt x="72" y="207"/>
                  </a:cubicBezTo>
                  <a:cubicBezTo>
                    <a:pt x="76" y="208"/>
                    <a:pt x="82" y="216"/>
                    <a:pt x="84" y="221"/>
                  </a:cubicBezTo>
                  <a:cubicBezTo>
                    <a:pt x="84" y="223"/>
                    <a:pt x="85" y="225"/>
                    <a:pt x="85" y="226"/>
                  </a:cubicBezTo>
                  <a:cubicBezTo>
                    <a:pt x="111" y="223"/>
                    <a:pt x="111" y="223"/>
                    <a:pt x="111" y="223"/>
                  </a:cubicBezTo>
                  <a:cubicBezTo>
                    <a:pt x="111" y="223"/>
                    <a:pt x="111" y="223"/>
                    <a:pt x="111" y="223"/>
                  </a:cubicBezTo>
                  <a:cubicBezTo>
                    <a:pt x="113" y="225"/>
                    <a:pt x="120" y="229"/>
                    <a:pt x="123" y="230"/>
                  </a:cubicBezTo>
                  <a:cubicBezTo>
                    <a:pt x="127" y="231"/>
                    <a:pt x="149" y="239"/>
                    <a:pt x="152" y="240"/>
                  </a:cubicBezTo>
                  <a:cubicBezTo>
                    <a:pt x="183" y="240"/>
                    <a:pt x="183" y="240"/>
                    <a:pt x="183" y="240"/>
                  </a:cubicBezTo>
                  <a:cubicBezTo>
                    <a:pt x="187" y="235"/>
                    <a:pt x="187" y="235"/>
                    <a:pt x="187" y="235"/>
                  </a:cubicBezTo>
                  <a:cubicBezTo>
                    <a:pt x="206" y="235"/>
                    <a:pt x="206" y="235"/>
                    <a:pt x="206" y="235"/>
                  </a:cubicBezTo>
                  <a:cubicBezTo>
                    <a:pt x="207" y="235"/>
                    <a:pt x="207" y="235"/>
                    <a:pt x="207" y="235"/>
                  </a:cubicBezTo>
                  <a:cubicBezTo>
                    <a:pt x="212" y="240"/>
                    <a:pt x="218" y="246"/>
                    <a:pt x="219" y="247"/>
                  </a:cubicBezTo>
                  <a:cubicBezTo>
                    <a:pt x="221" y="247"/>
                    <a:pt x="227" y="253"/>
                    <a:pt x="227" y="257"/>
                  </a:cubicBezTo>
                  <a:cubicBezTo>
                    <a:pt x="227" y="259"/>
                    <a:pt x="228" y="261"/>
                    <a:pt x="230" y="263"/>
                  </a:cubicBezTo>
                  <a:cubicBezTo>
                    <a:pt x="231" y="263"/>
                    <a:pt x="232" y="263"/>
                    <a:pt x="232" y="264"/>
                  </a:cubicBezTo>
                  <a:cubicBezTo>
                    <a:pt x="233" y="264"/>
                    <a:pt x="233" y="264"/>
                    <a:pt x="234" y="265"/>
                  </a:cubicBezTo>
                  <a:cubicBezTo>
                    <a:pt x="235" y="266"/>
                    <a:pt x="238" y="267"/>
                    <a:pt x="240" y="268"/>
                  </a:cubicBezTo>
                  <a:cubicBezTo>
                    <a:pt x="240" y="268"/>
                    <a:pt x="241" y="269"/>
                    <a:pt x="241" y="269"/>
                  </a:cubicBezTo>
                  <a:cubicBezTo>
                    <a:pt x="242" y="268"/>
                    <a:pt x="242" y="268"/>
                    <a:pt x="242" y="267"/>
                  </a:cubicBezTo>
                  <a:cubicBezTo>
                    <a:pt x="244" y="264"/>
                    <a:pt x="247" y="259"/>
                    <a:pt x="251" y="259"/>
                  </a:cubicBezTo>
                  <a:cubicBezTo>
                    <a:pt x="256" y="259"/>
                    <a:pt x="271" y="263"/>
                    <a:pt x="273" y="272"/>
                  </a:cubicBezTo>
                  <a:cubicBezTo>
                    <a:pt x="275" y="279"/>
                    <a:pt x="281" y="284"/>
                    <a:pt x="283" y="286"/>
                  </a:cubicBezTo>
                  <a:cubicBezTo>
                    <a:pt x="285" y="287"/>
                    <a:pt x="285" y="290"/>
                    <a:pt x="285" y="292"/>
                  </a:cubicBezTo>
                  <a:cubicBezTo>
                    <a:pt x="286" y="293"/>
                    <a:pt x="286" y="294"/>
                    <a:pt x="286" y="295"/>
                  </a:cubicBezTo>
                  <a:cubicBezTo>
                    <a:pt x="287" y="296"/>
                    <a:pt x="287" y="298"/>
                    <a:pt x="288" y="299"/>
                  </a:cubicBezTo>
                  <a:cubicBezTo>
                    <a:pt x="288" y="300"/>
                    <a:pt x="288" y="300"/>
                    <a:pt x="288" y="301"/>
                  </a:cubicBezTo>
                  <a:cubicBezTo>
                    <a:pt x="289" y="301"/>
                    <a:pt x="289" y="301"/>
                    <a:pt x="289" y="301"/>
                  </a:cubicBezTo>
                  <a:cubicBezTo>
                    <a:pt x="290" y="301"/>
                    <a:pt x="291" y="302"/>
                    <a:pt x="293" y="303"/>
                  </a:cubicBezTo>
                  <a:cubicBezTo>
                    <a:pt x="296" y="304"/>
                    <a:pt x="301" y="306"/>
                    <a:pt x="303" y="306"/>
                  </a:cubicBezTo>
                  <a:cubicBezTo>
                    <a:pt x="304" y="306"/>
                    <a:pt x="304" y="306"/>
                    <a:pt x="304" y="306"/>
                  </a:cubicBezTo>
                  <a:cubicBezTo>
                    <a:pt x="304" y="306"/>
                    <a:pt x="305" y="307"/>
                    <a:pt x="306" y="307"/>
                  </a:cubicBezTo>
                  <a:cubicBezTo>
                    <a:pt x="306" y="307"/>
                    <a:pt x="306" y="307"/>
                    <a:pt x="306" y="307"/>
                  </a:cubicBezTo>
                  <a:cubicBezTo>
                    <a:pt x="305" y="305"/>
                    <a:pt x="304" y="304"/>
                    <a:pt x="303" y="303"/>
                  </a:cubicBezTo>
                  <a:close/>
                </a:path>
              </a:pathLst>
            </a:custGeom>
            <a:solidFill>
              <a:schemeClr val="accent2"/>
            </a:solid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1" name="Freeform 2211"/>
            <p:cNvSpPr>
              <a:spLocks/>
            </p:cNvSpPr>
            <p:nvPr/>
          </p:nvSpPr>
          <p:spPr bwMode="auto">
            <a:xfrm>
              <a:off x="949845" y="2389187"/>
              <a:ext cx="761942" cy="507173"/>
            </a:xfrm>
            <a:custGeom>
              <a:avLst/>
              <a:gdLst>
                <a:gd name="T0" fmla="*/ 251 w 429"/>
                <a:gd name="T1" fmla="*/ 27 h 296"/>
                <a:gd name="T2" fmla="*/ 182 w 429"/>
                <a:gd name="T3" fmla="*/ 20 h 296"/>
                <a:gd name="T4" fmla="*/ 169 w 429"/>
                <a:gd name="T5" fmla="*/ 10 h 296"/>
                <a:gd name="T6" fmla="*/ 142 w 429"/>
                <a:gd name="T7" fmla="*/ 7 h 296"/>
                <a:gd name="T8" fmla="*/ 128 w 429"/>
                <a:gd name="T9" fmla="*/ 1 h 296"/>
                <a:gd name="T10" fmla="*/ 95 w 429"/>
                <a:gd name="T11" fmla="*/ 11 h 296"/>
                <a:gd name="T12" fmla="*/ 84 w 429"/>
                <a:gd name="T13" fmla="*/ 20 h 296"/>
                <a:gd name="T14" fmla="*/ 53 w 429"/>
                <a:gd name="T15" fmla="*/ 33 h 296"/>
                <a:gd name="T16" fmla="*/ 18 w 429"/>
                <a:gd name="T17" fmla="*/ 53 h 296"/>
                <a:gd name="T18" fmla="*/ 65 w 429"/>
                <a:gd name="T19" fmla="*/ 82 h 296"/>
                <a:gd name="T20" fmla="*/ 82 w 429"/>
                <a:gd name="T21" fmla="*/ 99 h 296"/>
                <a:gd name="T22" fmla="*/ 46 w 429"/>
                <a:gd name="T23" fmla="*/ 104 h 296"/>
                <a:gd name="T24" fmla="*/ 30 w 429"/>
                <a:gd name="T25" fmla="*/ 97 h 296"/>
                <a:gd name="T26" fmla="*/ 7 w 429"/>
                <a:gd name="T27" fmla="*/ 108 h 296"/>
                <a:gd name="T28" fmla="*/ 15 w 429"/>
                <a:gd name="T29" fmla="*/ 123 h 296"/>
                <a:gd name="T30" fmla="*/ 50 w 429"/>
                <a:gd name="T31" fmla="*/ 132 h 296"/>
                <a:gd name="T32" fmla="*/ 74 w 429"/>
                <a:gd name="T33" fmla="*/ 133 h 296"/>
                <a:gd name="T34" fmla="*/ 59 w 429"/>
                <a:gd name="T35" fmla="*/ 152 h 296"/>
                <a:gd name="T36" fmla="*/ 37 w 429"/>
                <a:gd name="T37" fmla="*/ 158 h 296"/>
                <a:gd name="T38" fmla="*/ 19 w 429"/>
                <a:gd name="T39" fmla="*/ 184 h 296"/>
                <a:gd name="T40" fmla="*/ 43 w 429"/>
                <a:gd name="T41" fmla="*/ 214 h 296"/>
                <a:gd name="T42" fmla="*/ 68 w 429"/>
                <a:gd name="T43" fmla="*/ 220 h 296"/>
                <a:gd name="T44" fmla="*/ 82 w 429"/>
                <a:gd name="T45" fmla="*/ 227 h 296"/>
                <a:gd name="T46" fmla="*/ 115 w 429"/>
                <a:gd name="T47" fmla="*/ 229 h 296"/>
                <a:gd name="T48" fmla="*/ 112 w 429"/>
                <a:gd name="T49" fmla="*/ 256 h 296"/>
                <a:gd name="T50" fmla="*/ 89 w 429"/>
                <a:gd name="T51" fmla="*/ 281 h 296"/>
                <a:gd name="T52" fmla="*/ 126 w 429"/>
                <a:gd name="T53" fmla="*/ 257 h 296"/>
                <a:gd name="T54" fmla="*/ 155 w 429"/>
                <a:gd name="T55" fmla="*/ 234 h 296"/>
                <a:gd name="T56" fmla="*/ 161 w 429"/>
                <a:gd name="T57" fmla="*/ 215 h 296"/>
                <a:gd name="T58" fmla="*/ 186 w 429"/>
                <a:gd name="T59" fmla="*/ 191 h 296"/>
                <a:gd name="T60" fmla="*/ 194 w 429"/>
                <a:gd name="T61" fmla="*/ 197 h 296"/>
                <a:gd name="T62" fmla="*/ 187 w 429"/>
                <a:gd name="T63" fmla="*/ 218 h 296"/>
                <a:gd name="T64" fmla="*/ 219 w 429"/>
                <a:gd name="T65" fmla="*/ 210 h 296"/>
                <a:gd name="T66" fmla="*/ 218 w 429"/>
                <a:gd name="T67" fmla="*/ 195 h 296"/>
                <a:gd name="T68" fmla="*/ 237 w 429"/>
                <a:gd name="T69" fmla="*/ 196 h 296"/>
                <a:gd name="T70" fmla="*/ 251 w 429"/>
                <a:gd name="T71" fmla="*/ 203 h 296"/>
                <a:gd name="T72" fmla="*/ 271 w 429"/>
                <a:gd name="T73" fmla="*/ 208 h 296"/>
                <a:gd name="T74" fmla="*/ 307 w 429"/>
                <a:gd name="T75" fmla="*/ 214 h 296"/>
                <a:gd name="T76" fmla="*/ 320 w 429"/>
                <a:gd name="T77" fmla="*/ 219 h 296"/>
                <a:gd name="T78" fmla="*/ 351 w 429"/>
                <a:gd name="T79" fmla="*/ 238 h 296"/>
                <a:gd name="T80" fmla="*/ 366 w 429"/>
                <a:gd name="T81" fmla="*/ 237 h 296"/>
                <a:gd name="T82" fmla="*/ 373 w 429"/>
                <a:gd name="T83" fmla="*/ 246 h 296"/>
                <a:gd name="T84" fmla="*/ 369 w 429"/>
                <a:gd name="T85" fmla="*/ 261 h 296"/>
                <a:gd name="T86" fmla="*/ 377 w 429"/>
                <a:gd name="T87" fmla="*/ 256 h 296"/>
                <a:gd name="T88" fmla="*/ 383 w 429"/>
                <a:gd name="T89" fmla="*/ 242 h 296"/>
                <a:gd name="T90" fmla="*/ 380 w 429"/>
                <a:gd name="T91" fmla="*/ 271 h 296"/>
                <a:gd name="T92" fmla="*/ 393 w 429"/>
                <a:gd name="T93" fmla="*/ 267 h 296"/>
                <a:gd name="T94" fmla="*/ 402 w 429"/>
                <a:gd name="T95" fmla="*/ 284 h 296"/>
                <a:gd name="T96" fmla="*/ 393 w 429"/>
                <a:gd name="T97" fmla="*/ 292 h 296"/>
                <a:gd name="T98" fmla="*/ 402 w 429"/>
                <a:gd name="T99" fmla="*/ 293 h 296"/>
                <a:gd name="T100" fmla="*/ 419 w 429"/>
                <a:gd name="T101" fmla="*/ 288 h 296"/>
                <a:gd name="T102" fmla="*/ 427 w 429"/>
                <a:gd name="T103" fmla="*/ 289 h 296"/>
                <a:gd name="T104" fmla="*/ 370 w 429"/>
                <a:gd name="T105" fmla="*/ 220 h 296"/>
                <a:gd name="T106" fmla="*/ 337 w 429"/>
                <a:gd name="T107" fmla="*/ 224 h 296"/>
                <a:gd name="T108" fmla="*/ 313 w 429"/>
                <a:gd name="T109" fmla="*/ 208 h 296"/>
                <a:gd name="T110" fmla="*/ 300 w 429"/>
                <a:gd name="T111" fmla="*/ 3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9" h="296">
                  <a:moveTo>
                    <a:pt x="296" y="33"/>
                  </a:moveTo>
                  <a:cubicBezTo>
                    <a:pt x="295" y="33"/>
                    <a:pt x="294" y="32"/>
                    <a:pt x="292" y="31"/>
                  </a:cubicBezTo>
                  <a:cubicBezTo>
                    <a:pt x="287" y="29"/>
                    <a:pt x="280" y="26"/>
                    <a:pt x="275" y="26"/>
                  </a:cubicBezTo>
                  <a:cubicBezTo>
                    <a:pt x="275" y="26"/>
                    <a:pt x="274" y="27"/>
                    <a:pt x="274" y="27"/>
                  </a:cubicBezTo>
                  <a:cubicBezTo>
                    <a:pt x="270" y="27"/>
                    <a:pt x="264" y="28"/>
                    <a:pt x="258" y="28"/>
                  </a:cubicBezTo>
                  <a:cubicBezTo>
                    <a:pt x="255" y="28"/>
                    <a:pt x="253" y="28"/>
                    <a:pt x="251" y="27"/>
                  </a:cubicBezTo>
                  <a:cubicBezTo>
                    <a:pt x="249" y="26"/>
                    <a:pt x="245" y="24"/>
                    <a:pt x="239" y="24"/>
                  </a:cubicBezTo>
                  <a:cubicBezTo>
                    <a:pt x="238" y="24"/>
                    <a:pt x="236" y="25"/>
                    <a:pt x="234" y="25"/>
                  </a:cubicBezTo>
                  <a:cubicBezTo>
                    <a:pt x="229" y="26"/>
                    <a:pt x="225" y="24"/>
                    <a:pt x="220" y="22"/>
                  </a:cubicBezTo>
                  <a:cubicBezTo>
                    <a:pt x="217" y="20"/>
                    <a:pt x="214" y="19"/>
                    <a:pt x="210" y="18"/>
                  </a:cubicBezTo>
                  <a:cubicBezTo>
                    <a:pt x="207" y="17"/>
                    <a:pt x="204" y="17"/>
                    <a:pt x="201" y="17"/>
                  </a:cubicBezTo>
                  <a:cubicBezTo>
                    <a:pt x="193" y="17"/>
                    <a:pt x="184" y="19"/>
                    <a:pt x="182" y="20"/>
                  </a:cubicBezTo>
                  <a:cubicBezTo>
                    <a:pt x="179" y="21"/>
                    <a:pt x="178" y="19"/>
                    <a:pt x="177" y="18"/>
                  </a:cubicBezTo>
                  <a:cubicBezTo>
                    <a:pt x="176" y="17"/>
                    <a:pt x="176" y="17"/>
                    <a:pt x="175" y="17"/>
                  </a:cubicBezTo>
                  <a:cubicBezTo>
                    <a:pt x="174" y="17"/>
                    <a:pt x="174" y="17"/>
                    <a:pt x="173" y="17"/>
                  </a:cubicBezTo>
                  <a:cubicBezTo>
                    <a:pt x="173" y="17"/>
                    <a:pt x="171" y="17"/>
                    <a:pt x="170" y="16"/>
                  </a:cubicBezTo>
                  <a:cubicBezTo>
                    <a:pt x="170" y="15"/>
                    <a:pt x="170" y="14"/>
                    <a:pt x="170" y="13"/>
                  </a:cubicBezTo>
                  <a:cubicBezTo>
                    <a:pt x="170" y="12"/>
                    <a:pt x="170" y="11"/>
                    <a:pt x="169" y="10"/>
                  </a:cubicBezTo>
                  <a:cubicBezTo>
                    <a:pt x="169" y="10"/>
                    <a:pt x="168" y="9"/>
                    <a:pt x="165" y="9"/>
                  </a:cubicBezTo>
                  <a:cubicBezTo>
                    <a:pt x="162" y="9"/>
                    <a:pt x="159" y="10"/>
                    <a:pt x="155" y="10"/>
                  </a:cubicBezTo>
                  <a:cubicBezTo>
                    <a:pt x="154" y="11"/>
                    <a:pt x="152" y="11"/>
                    <a:pt x="151" y="11"/>
                  </a:cubicBezTo>
                  <a:cubicBezTo>
                    <a:pt x="148" y="12"/>
                    <a:pt x="146" y="10"/>
                    <a:pt x="145" y="9"/>
                  </a:cubicBezTo>
                  <a:cubicBezTo>
                    <a:pt x="144" y="8"/>
                    <a:pt x="144" y="7"/>
                    <a:pt x="144" y="6"/>
                  </a:cubicBezTo>
                  <a:cubicBezTo>
                    <a:pt x="143" y="6"/>
                    <a:pt x="142" y="6"/>
                    <a:pt x="142" y="7"/>
                  </a:cubicBezTo>
                  <a:cubicBezTo>
                    <a:pt x="140" y="9"/>
                    <a:pt x="138" y="11"/>
                    <a:pt x="135" y="11"/>
                  </a:cubicBezTo>
                  <a:cubicBezTo>
                    <a:pt x="133" y="11"/>
                    <a:pt x="131" y="10"/>
                    <a:pt x="130" y="9"/>
                  </a:cubicBezTo>
                  <a:cubicBezTo>
                    <a:pt x="129" y="8"/>
                    <a:pt x="129" y="7"/>
                    <a:pt x="129" y="6"/>
                  </a:cubicBezTo>
                  <a:cubicBezTo>
                    <a:pt x="129" y="5"/>
                    <a:pt x="131" y="4"/>
                    <a:pt x="132" y="3"/>
                  </a:cubicBezTo>
                  <a:cubicBezTo>
                    <a:pt x="132" y="3"/>
                    <a:pt x="133" y="3"/>
                    <a:pt x="133" y="3"/>
                  </a:cubicBezTo>
                  <a:cubicBezTo>
                    <a:pt x="132" y="2"/>
                    <a:pt x="129" y="1"/>
                    <a:pt x="128" y="1"/>
                  </a:cubicBezTo>
                  <a:cubicBezTo>
                    <a:pt x="127" y="1"/>
                    <a:pt x="127" y="0"/>
                    <a:pt x="126" y="0"/>
                  </a:cubicBezTo>
                  <a:cubicBezTo>
                    <a:pt x="126" y="0"/>
                    <a:pt x="126" y="0"/>
                    <a:pt x="126" y="0"/>
                  </a:cubicBezTo>
                  <a:cubicBezTo>
                    <a:pt x="124" y="0"/>
                    <a:pt x="119" y="5"/>
                    <a:pt x="116" y="7"/>
                  </a:cubicBezTo>
                  <a:cubicBezTo>
                    <a:pt x="113" y="10"/>
                    <a:pt x="108" y="12"/>
                    <a:pt x="102" y="12"/>
                  </a:cubicBezTo>
                  <a:cubicBezTo>
                    <a:pt x="100" y="12"/>
                    <a:pt x="98" y="12"/>
                    <a:pt x="97" y="11"/>
                  </a:cubicBezTo>
                  <a:cubicBezTo>
                    <a:pt x="96" y="11"/>
                    <a:pt x="95" y="11"/>
                    <a:pt x="95" y="11"/>
                  </a:cubicBezTo>
                  <a:cubicBezTo>
                    <a:pt x="91" y="11"/>
                    <a:pt x="89" y="12"/>
                    <a:pt x="89" y="13"/>
                  </a:cubicBezTo>
                  <a:cubicBezTo>
                    <a:pt x="89" y="13"/>
                    <a:pt x="89" y="13"/>
                    <a:pt x="90" y="13"/>
                  </a:cubicBezTo>
                  <a:cubicBezTo>
                    <a:pt x="91" y="14"/>
                    <a:pt x="92" y="15"/>
                    <a:pt x="92" y="16"/>
                  </a:cubicBezTo>
                  <a:cubicBezTo>
                    <a:pt x="92" y="18"/>
                    <a:pt x="91" y="19"/>
                    <a:pt x="91" y="20"/>
                  </a:cubicBezTo>
                  <a:cubicBezTo>
                    <a:pt x="90" y="21"/>
                    <a:pt x="89" y="22"/>
                    <a:pt x="87" y="22"/>
                  </a:cubicBezTo>
                  <a:cubicBezTo>
                    <a:pt x="86" y="22"/>
                    <a:pt x="85" y="20"/>
                    <a:pt x="84" y="20"/>
                  </a:cubicBezTo>
                  <a:cubicBezTo>
                    <a:pt x="83" y="19"/>
                    <a:pt x="83" y="19"/>
                    <a:pt x="83" y="19"/>
                  </a:cubicBezTo>
                  <a:cubicBezTo>
                    <a:pt x="83" y="19"/>
                    <a:pt x="83" y="19"/>
                    <a:pt x="82" y="19"/>
                  </a:cubicBezTo>
                  <a:cubicBezTo>
                    <a:pt x="79" y="22"/>
                    <a:pt x="72" y="23"/>
                    <a:pt x="68" y="23"/>
                  </a:cubicBezTo>
                  <a:cubicBezTo>
                    <a:pt x="67" y="23"/>
                    <a:pt x="65" y="23"/>
                    <a:pt x="64" y="23"/>
                  </a:cubicBezTo>
                  <a:cubicBezTo>
                    <a:pt x="63" y="23"/>
                    <a:pt x="60" y="26"/>
                    <a:pt x="54" y="32"/>
                  </a:cubicBezTo>
                  <a:cubicBezTo>
                    <a:pt x="53" y="33"/>
                    <a:pt x="53" y="33"/>
                    <a:pt x="53" y="33"/>
                  </a:cubicBezTo>
                  <a:cubicBezTo>
                    <a:pt x="52" y="33"/>
                    <a:pt x="52" y="33"/>
                    <a:pt x="52" y="35"/>
                  </a:cubicBezTo>
                  <a:cubicBezTo>
                    <a:pt x="52" y="37"/>
                    <a:pt x="52" y="40"/>
                    <a:pt x="48" y="45"/>
                  </a:cubicBezTo>
                  <a:cubicBezTo>
                    <a:pt x="44" y="49"/>
                    <a:pt x="36" y="52"/>
                    <a:pt x="24" y="52"/>
                  </a:cubicBezTo>
                  <a:cubicBezTo>
                    <a:pt x="22" y="52"/>
                    <a:pt x="21" y="51"/>
                    <a:pt x="20" y="51"/>
                  </a:cubicBezTo>
                  <a:cubicBezTo>
                    <a:pt x="19" y="51"/>
                    <a:pt x="18" y="51"/>
                    <a:pt x="18" y="51"/>
                  </a:cubicBezTo>
                  <a:cubicBezTo>
                    <a:pt x="18" y="51"/>
                    <a:pt x="18" y="52"/>
                    <a:pt x="18" y="53"/>
                  </a:cubicBezTo>
                  <a:cubicBezTo>
                    <a:pt x="18" y="54"/>
                    <a:pt x="18" y="56"/>
                    <a:pt x="17" y="58"/>
                  </a:cubicBezTo>
                  <a:cubicBezTo>
                    <a:pt x="16" y="58"/>
                    <a:pt x="17" y="60"/>
                    <a:pt x="28" y="62"/>
                  </a:cubicBezTo>
                  <a:cubicBezTo>
                    <a:pt x="40" y="66"/>
                    <a:pt x="47" y="82"/>
                    <a:pt x="48" y="83"/>
                  </a:cubicBezTo>
                  <a:cubicBezTo>
                    <a:pt x="48" y="83"/>
                    <a:pt x="48" y="83"/>
                    <a:pt x="50" y="83"/>
                  </a:cubicBezTo>
                  <a:cubicBezTo>
                    <a:pt x="52" y="83"/>
                    <a:pt x="54" y="83"/>
                    <a:pt x="57" y="83"/>
                  </a:cubicBezTo>
                  <a:cubicBezTo>
                    <a:pt x="60" y="82"/>
                    <a:pt x="63" y="82"/>
                    <a:pt x="65" y="82"/>
                  </a:cubicBezTo>
                  <a:cubicBezTo>
                    <a:pt x="70" y="83"/>
                    <a:pt x="69" y="87"/>
                    <a:pt x="69" y="89"/>
                  </a:cubicBezTo>
                  <a:cubicBezTo>
                    <a:pt x="69" y="91"/>
                    <a:pt x="69" y="92"/>
                    <a:pt x="70" y="92"/>
                  </a:cubicBezTo>
                  <a:cubicBezTo>
                    <a:pt x="71" y="93"/>
                    <a:pt x="73" y="93"/>
                    <a:pt x="75" y="93"/>
                  </a:cubicBezTo>
                  <a:cubicBezTo>
                    <a:pt x="75" y="93"/>
                    <a:pt x="76" y="93"/>
                    <a:pt x="77" y="93"/>
                  </a:cubicBezTo>
                  <a:cubicBezTo>
                    <a:pt x="78" y="93"/>
                    <a:pt x="81" y="93"/>
                    <a:pt x="83" y="96"/>
                  </a:cubicBezTo>
                  <a:cubicBezTo>
                    <a:pt x="83" y="97"/>
                    <a:pt x="83" y="98"/>
                    <a:pt x="82" y="99"/>
                  </a:cubicBezTo>
                  <a:cubicBezTo>
                    <a:pt x="81" y="100"/>
                    <a:pt x="79" y="100"/>
                    <a:pt x="76" y="100"/>
                  </a:cubicBezTo>
                  <a:cubicBezTo>
                    <a:pt x="74" y="100"/>
                    <a:pt x="70" y="101"/>
                    <a:pt x="68" y="102"/>
                  </a:cubicBezTo>
                  <a:cubicBezTo>
                    <a:pt x="65" y="105"/>
                    <a:pt x="62" y="107"/>
                    <a:pt x="60" y="107"/>
                  </a:cubicBezTo>
                  <a:cubicBezTo>
                    <a:pt x="58" y="107"/>
                    <a:pt x="57" y="106"/>
                    <a:pt x="56" y="104"/>
                  </a:cubicBezTo>
                  <a:cubicBezTo>
                    <a:pt x="56" y="104"/>
                    <a:pt x="56" y="104"/>
                    <a:pt x="53" y="104"/>
                  </a:cubicBezTo>
                  <a:cubicBezTo>
                    <a:pt x="50" y="104"/>
                    <a:pt x="48" y="104"/>
                    <a:pt x="46" y="104"/>
                  </a:cubicBezTo>
                  <a:cubicBezTo>
                    <a:pt x="45" y="104"/>
                    <a:pt x="44" y="105"/>
                    <a:pt x="43" y="105"/>
                  </a:cubicBezTo>
                  <a:cubicBezTo>
                    <a:pt x="41" y="105"/>
                    <a:pt x="40" y="104"/>
                    <a:pt x="40" y="103"/>
                  </a:cubicBezTo>
                  <a:cubicBezTo>
                    <a:pt x="39" y="102"/>
                    <a:pt x="40" y="99"/>
                    <a:pt x="40" y="97"/>
                  </a:cubicBezTo>
                  <a:cubicBezTo>
                    <a:pt x="41" y="96"/>
                    <a:pt x="41" y="95"/>
                    <a:pt x="41" y="95"/>
                  </a:cubicBezTo>
                  <a:cubicBezTo>
                    <a:pt x="41" y="95"/>
                    <a:pt x="40" y="94"/>
                    <a:pt x="39" y="94"/>
                  </a:cubicBezTo>
                  <a:cubicBezTo>
                    <a:pt x="37" y="94"/>
                    <a:pt x="34" y="95"/>
                    <a:pt x="30" y="97"/>
                  </a:cubicBezTo>
                  <a:cubicBezTo>
                    <a:pt x="28" y="99"/>
                    <a:pt x="26" y="100"/>
                    <a:pt x="25" y="100"/>
                  </a:cubicBezTo>
                  <a:cubicBezTo>
                    <a:pt x="25" y="101"/>
                    <a:pt x="25" y="102"/>
                    <a:pt x="25" y="103"/>
                  </a:cubicBezTo>
                  <a:cubicBezTo>
                    <a:pt x="24" y="105"/>
                    <a:pt x="22" y="105"/>
                    <a:pt x="22" y="105"/>
                  </a:cubicBezTo>
                  <a:cubicBezTo>
                    <a:pt x="21" y="105"/>
                    <a:pt x="20" y="105"/>
                    <a:pt x="19" y="105"/>
                  </a:cubicBezTo>
                  <a:cubicBezTo>
                    <a:pt x="18" y="104"/>
                    <a:pt x="16" y="104"/>
                    <a:pt x="14" y="105"/>
                  </a:cubicBezTo>
                  <a:cubicBezTo>
                    <a:pt x="12" y="106"/>
                    <a:pt x="10" y="107"/>
                    <a:pt x="7" y="108"/>
                  </a:cubicBezTo>
                  <a:cubicBezTo>
                    <a:pt x="4" y="110"/>
                    <a:pt x="1" y="111"/>
                    <a:pt x="0" y="112"/>
                  </a:cubicBezTo>
                  <a:cubicBezTo>
                    <a:pt x="1" y="113"/>
                    <a:pt x="6" y="115"/>
                    <a:pt x="13" y="116"/>
                  </a:cubicBezTo>
                  <a:cubicBezTo>
                    <a:pt x="15" y="116"/>
                    <a:pt x="15" y="116"/>
                    <a:pt x="15" y="116"/>
                  </a:cubicBezTo>
                  <a:cubicBezTo>
                    <a:pt x="16" y="117"/>
                    <a:pt x="17" y="118"/>
                    <a:pt x="17" y="119"/>
                  </a:cubicBezTo>
                  <a:cubicBezTo>
                    <a:pt x="18" y="121"/>
                    <a:pt x="16" y="122"/>
                    <a:pt x="15" y="123"/>
                  </a:cubicBezTo>
                  <a:cubicBezTo>
                    <a:pt x="15" y="123"/>
                    <a:pt x="15" y="123"/>
                    <a:pt x="15" y="123"/>
                  </a:cubicBezTo>
                  <a:cubicBezTo>
                    <a:pt x="16" y="124"/>
                    <a:pt x="17" y="125"/>
                    <a:pt x="17" y="126"/>
                  </a:cubicBezTo>
                  <a:cubicBezTo>
                    <a:pt x="18" y="127"/>
                    <a:pt x="19" y="129"/>
                    <a:pt x="22" y="130"/>
                  </a:cubicBezTo>
                  <a:cubicBezTo>
                    <a:pt x="23" y="131"/>
                    <a:pt x="26" y="132"/>
                    <a:pt x="29" y="132"/>
                  </a:cubicBezTo>
                  <a:cubicBezTo>
                    <a:pt x="33" y="132"/>
                    <a:pt x="37" y="131"/>
                    <a:pt x="40" y="131"/>
                  </a:cubicBezTo>
                  <a:cubicBezTo>
                    <a:pt x="42" y="130"/>
                    <a:pt x="44" y="130"/>
                    <a:pt x="45" y="130"/>
                  </a:cubicBezTo>
                  <a:cubicBezTo>
                    <a:pt x="47" y="130"/>
                    <a:pt x="48" y="131"/>
                    <a:pt x="50" y="132"/>
                  </a:cubicBezTo>
                  <a:cubicBezTo>
                    <a:pt x="51" y="132"/>
                    <a:pt x="52" y="133"/>
                    <a:pt x="52" y="133"/>
                  </a:cubicBezTo>
                  <a:cubicBezTo>
                    <a:pt x="53" y="133"/>
                    <a:pt x="53" y="133"/>
                    <a:pt x="53" y="132"/>
                  </a:cubicBezTo>
                  <a:cubicBezTo>
                    <a:pt x="56" y="129"/>
                    <a:pt x="64" y="123"/>
                    <a:pt x="71" y="123"/>
                  </a:cubicBezTo>
                  <a:cubicBezTo>
                    <a:pt x="73" y="123"/>
                    <a:pt x="75" y="124"/>
                    <a:pt x="76" y="125"/>
                  </a:cubicBezTo>
                  <a:cubicBezTo>
                    <a:pt x="77" y="126"/>
                    <a:pt x="79" y="127"/>
                    <a:pt x="78" y="129"/>
                  </a:cubicBezTo>
                  <a:cubicBezTo>
                    <a:pt x="78" y="132"/>
                    <a:pt x="76" y="133"/>
                    <a:pt x="74" y="133"/>
                  </a:cubicBezTo>
                  <a:cubicBezTo>
                    <a:pt x="74" y="133"/>
                    <a:pt x="74" y="133"/>
                    <a:pt x="74" y="133"/>
                  </a:cubicBezTo>
                  <a:cubicBezTo>
                    <a:pt x="76" y="136"/>
                    <a:pt x="78" y="140"/>
                    <a:pt x="78" y="145"/>
                  </a:cubicBezTo>
                  <a:cubicBezTo>
                    <a:pt x="77" y="147"/>
                    <a:pt x="76" y="149"/>
                    <a:pt x="74" y="151"/>
                  </a:cubicBezTo>
                  <a:cubicBezTo>
                    <a:pt x="72" y="152"/>
                    <a:pt x="69" y="153"/>
                    <a:pt x="66" y="153"/>
                  </a:cubicBezTo>
                  <a:cubicBezTo>
                    <a:pt x="64" y="153"/>
                    <a:pt x="63" y="153"/>
                    <a:pt x="61" y="153"/>
                  </a:cubicBezTo>
                  <a:cubicBezTo>
                    <a:pt x="60" y="152"/>
                    <a:pt x="60" y="152"/>
                    <a:pt x="59" y="152"/>
                  </a:cubicBezTo>
                  <a:cubicBezTo>
                    <a:pt x="59" y="153"/>
                    <a:pt x="59" y="153"/>
                    <a:pt x="59" y="154"/>
                  </a:cubicBezTo>
                  <a:cubicBezTo>
                    <a:pt x="58" y="156"/>
                    <a:pt x="57" y="159"/>
                    <a:pt x="54" y="161"/>
                  </a:cubicBezTo>
                  <a:cubicBezTo>
                    <a:pt x="53" y="162"/>
                    <a:pt x="52" y="162"/>
                    <a:pt x="50" y="162"/>
                  </a:cubicBezTo>
                  <a:cubicBezTo>
                    <a:pt x="48" y="162"/>
                    <a:pt x="46" y="161"/>
                    <a:pt x="44" y="160"/>
                  </a:cubicBezTo>
                  <a:cubicBezTo>
                    <a:pt x="43" y="159"/>
                    <a:pt x="41" y="157"/>
                    <a:pt x="39" y="157"/>
                  </a:cubicBezTo>
                  <a:cubicBezTo>
                    <a:pt x="38" y="157"/>
                    <a:pt x="37" y="158"/>
                    <a:pt x="37" y="158"/>
                  </a:cubicBezTo>
                  <a:cubicBezTo>
                    <a:pt x="36" y="159"/>
                    <a:pt x="36" y="163"/>
                    <a:pt x="36" y="166"/>
                  </a:cubicBezTo>
                  <a:cubicBezTo>
                    <a:pt x="36" y="167"/>
                    <a:pt x="36" y="167"/>
                    <a:pt x="36" y="167"/>
                  </a:cubicBezTo>
                  <a:cubicBezTo>
                    <a:pt x="37" y="170"/>
                    <a:pt x="33" y="171"/>
                    <a:pt x="32" y="171"/>
                  </a:cubicBezTo>
                  <a:cubicBezTo>
                    <a:pt x="29" y="171"/>
                    <a:pt x="26" y="172"/>
                    <a:pt x="25" y="176"/>
                  </a:cubicBezTo>
                  <a:cubicBezTo>
                    <a:pt x="24" y="181"/>
                    <a:pt x="20" y="182"/>
                    <a:pt x="18" y="182"/>
                  </a:cubicBezTo>
                  <a:cubicBezTo>
                    <a:pt x="18" y="183"/>
                    <a:pt x="19" y="183"/>
                    <a:pt x="19" y="184"/>
                  </a:cubicBezTo>
                  <a:cubicBezTo>
                    <a:pt x="23" y="189"/>
                    <a:pt x="23" y="189"/>
                    <a:pt x="24" y="189"/>
                  </a:cubicBezTo>
                  <a:cubicBezTo>
                    <a:pt x="25" y="189"/>
                    <a:pt x="27" y="189"/>
                    <a:pt x="29" y="190"/>
                  </a:cubicBezTo>
                  <a:cubicBezTo>
                    <a:pt x="33" y="193"/>
                    <a:pt x="30" y="198"/>
                    <a:pt x="29" y="200"/>
                  </a:cubicBezTo>
                  <a:cubicBezTo>
                    <a:pt x="29" y="200"/>
                    <a:pt x="29" y="200"/>
                    <a:pt x="28" y="201"/>
                  </a:cubicBezTo>
                  <a:cubicBezTo>
                    <a:pt x="32" y="202"/>
                    <a:pt x="36" y="206"/>
                    <a:pt x="39" y="210"/>
                  </a:cubicBezTo>
                  <a:cubicBezTo>
                    <a:pt x="41" y="212"/>
                    <a:pt x="42" y="214"/>
                    <a:pt x="43" y="214"/>
                  </a:cubicBezTo>
                  <a:cubicBezTo>
                    <a:pt x="44" y="216"/>
                    <a:pt x="46" y="215"/>
                    <a:pt x="48" y="214"/>
                  </a:cubicBezTo>
                  <a:cubicBezTo>
                    <a:pt x="50" y="213"/>
                    <a:pt x="52" y="212"/>
                    <a:pt x="55" y="212"/>
                  </a:cubicBezTo>
                  <a:cubicBezTo>
                    <a:pt x="56" y="212"/>
                    <a:pt x="56" y="211"/>
                    <a:pt x="57" y="210"/>
                  </a:cubicBezTo>
                  <a:cubicBezTo>
                    <a:pt x="57" y="208"/>
                    <a:pt x="57" y="207"/>
                    <a:pt x="59" y="207"/>
                  </a:cubicBezTo>
                  <a:cubicBezTo>
                    <a:pt x="60" y="207"/>
                    <a:pt x="61" y="207"/>
                    <a:pt x="62" y="208"/>
                  </a:cubicBezTo>
                  <a:cubicBezTo>
                    <a:pt x="64" y="210"/>
                    <a:pt x="68" y="216"/>
                    <a:pt x="68" y="220"/>
                  </a:cubicBezTo>
                  <a:cubicBezTo>
                    <a:pt x="68" y="222"/>
                    <a:pt x="67" y="223"/>
                    <a:pt x="66" y="224"/>
                  </a:cubicBezTo>
                  <a:cubicBezTo>
                    <a:pt x="65" y="224"/>
                    <a:pt x="66" y="227"/>
                    <a:pt x="66" y="229"/>
                  </a:cubicBezTo>
                  <a:cubicBezTo>
                    <a:pt x="66" y="230"/>
                    <a:pt x="66" y="232"/>
                    <a:pt x="66" y="233"/>
                  </a:cubicBezTo>
                  <a:cubicBezTo>
                    <a:pt x="66" y="233"/>
                    <a:pt x="67" y="233"/>
                    <a:pt x="68" y="233"/>
                  </a:cubicBezTo>
                  <a:cubicBezTo>
                    <a:pt x="71" y="233"/>
                    <a:pt x="74" y="232"/>
                    <a:pt x="74" y="231"/>
                  </a:cubicBezTo>
                  <a:cubicBezTo>
                    <a:pt x="75" y="229"/>
                    <a:pt x="78" y="227"/>
                    <a:pt x="82" y="227"/>
                  </a:cubicBezTo>
                  <a:cubicBezTo>
                    <a:pt x="86" y="227"/>
                    <a:pt x="90" y="229"/>
                    <a:pt x="93" y="232"/>
                  </a:cubicBezTo>
                  <a:cubicBezTo>
                    <a:pt x="95" y="233"/>
                    <a:pt x="96" y="235"/>
                    <a:pt x="97" y="235"/>
                  </a:cubicBezTo>
                  <a:cubicBezTo>
                    <a:pt x="97" y="231"/>
                    <a:pt x="100" y="226"/>
                    <a:pt x="103" y="226"/>
                  </a:cubicBezTo>
                  <a:cubicBezTo>
                    <a:pt x="104" y="226"/>
                    <a:pt x="105" y="227"/>
                    <a:pt x="105" y="229"/>
                  </a:cubicBezTo>
                  <a:cubicBezTo>
                    <a:pt x="105" y="230"/>
                    <a:pt x="106" y="231"/>
                    <a:pt x="108" y="231"/>
                  </a:cubicBezTo>
                  <a:cubicBezTo>
                    <a:pt x="109" y="231"/>
                    <a:pt x="111" y="230"/>
                    <a:pt x="115" y="229"/>
                  </a:cubicBezTo>
                  <a:cubicBezTo>
                    <a:pt x="118" y="227"/>
                    <a:pt x="119" y="227"/>
                    <a:pt x="120" y="227"/>
                  </a:cubicBezTo>
                  <a:cubicBezTo>
                    <a:pt x="121" y="227"/>
                    <a:pt x="122" y="228"/>
                    <a:pt x="122" y="229"/>
                  </a:cubicBezTo>
                  <a:cubicBezTo>
                    <a:pt x="123" y="230"/>
                    <a:pt x="122" y="232"/>
                    <a:pt x="118" y="236"/>
                  </a:cubicBezTo>
                  <a:cubicBezTo>
                    <a:pt x="117" y="237"/>
                    <a:pt x="117" y="237"/>
                    <a:pt x="117" y="237"/>
                  </a:cubicBezTo>
                  <a:cubicBezTo>
                    <a:pt x="115" y="240"/>
                    <a:pt x="115" y="245"/>
                    <a:pt x="115" y="248"/>
                  </a:cubicBezTo>
                  <a:cubicBezTo>
                    <a:pt x="116" y="251"/>
                    <a:pt x="116" y="255"/>
                    <a:pt x="112" y="256"/>
                  </a:cubicBezTo>
                  <a:cubicBezTo>
                    <a:pt x="111" y="256"/>
                    <a:pt x="110" y="258"/>
                    <a:pt x="109" y="260"/>
                  </a:cubicBezTo>
                  <a:cubicBezTo>
                    <a:pt x="106" y="263"/>
                    <a:pt x="103" y="267"/>
                    <a:pt x="98" y="268"/>
                  </a:cubicBezTo>
                  <a:cubicBezTo>
                    <a:pt x="93" y="268"/>
                    <a:pt x="84" y="278"/>
                    <a:pt x="81" y="282"/>
                  </a:cubicBezTo>
                  <a:cubicBezTo>
                    <a:pt x="83" y="281"/>
                    <a:pt x="86" y="281"/>
                    <a:pt x="88" y="281"/>
                  </a:cubicBezTo>
                  <a:cubicBezTo>
                    <a:pt x="89" y="281"/>
                    <a:pt x="89" y="281"/>
                    <a:pt x="89" y="281"/>
                  </a:cubicBezTo>
                  <a:cubicBezTo>
                    <a:pt x="89" y="281"/>
                    <a:pt x="89" y="281"/>
                    <a:pt x="89" y="281"/>
                  </a:cubicBezTo>
                  <a:cubicBezTo>
                    <a:pt x="89" y="281"/>
                    <a:pt x="89" y="281"/>
                    <a:pt x="90" y="281"/>
                  </a:cubicBezTo>
                  <a:cubicBezTo>
                    <a:pt x="92" y="280"/>
                    <a:pt x="94" y="278"/>
                    <a:pt x="98" y="277"/>
                  </a:cubicBezTo>
                  <a:cubicBezTo>
                    <a:pt x="102" y="277"/>
                    <a:pt x="102" y="276"/>
                    <a:pt x="103" y="274"/>
                  </a:cubicBezTo>
                  <a:cubicBezTo>
                    <a:pt x="103" y="274"/>
                    <a:pt x="103" y="273"/>
                    <a:pt x="103" y="272"/>
                  </a:cubicBezTo>
                  <a:cubicBezTo>
                    <a:pt x="105" y="267"/>
                    <a:pt x="122" y="260"/>
                    <a:pt x="125" y="259"/>
                  </a:cubicBezTo>
                  <a:cubicBezTo>
                    <a:pt x="125" y="259"/>
                    <a:pt x="126" y="258"/>
                    <a:pt x="126" y="257"/>
                  </a:cubicBezTo>
                  <a:cubicBezTo>
                    <a:pt x="126" y="256"/>
                    <a:pt x="127" y="253"/>
                    <a:pt x="130" y="253"/>
                  </a:cubicBezTo>
                  <a:cubicBezTo>
                    <a:pt x="133" y="253"/>
                    <a:pt x="138" y="248"/>
                    <a:pt x="141" y="246"/>
                  </a:cubicBezTo>
                  <a:cubicBezTo>
                    <a:pt x="145" y="243"/>
                    <a:pt x="146" y="243"/>
                    <a:pt x="148" y="243"/>
                  </a:cubicBezTo>
                  <a:cubicBezTo>
                    <a:pt x="149" y="242"/>
                    <a:pt x="150" y="242"/>
                    <a:pt x="150" y="242"/>
                  </a:cubicBezTo>
                  <a:cubicBezTo>
                    <a:pt x="151" y="242"/>
                    <a:pt x="151" y="240"/>
                    <a:pt x="151" y="239"/>
                  </a:cubicBezTo>
                  <a:cubicBezTo>
                    <a:pt x="151" y="237"/>
                    <a:pt x="152" y="234"/>
                    <a:pt x="155" y="234"/>
                  </a:cubicBezTo>
                  <a:cubicBezTo>
                    <a:pt x="157" y="233"/>
                    <a:pt x="159" y="232"/>
                    <a:pt x="159" y="230"/>
                  </a:cubicBezTo>
                  <a:cubicBezTo>
                    <a:pt x="158" y="230"/>
                    <a:pt x="156" y="229"/>
                    <a:pt x="155" y="229"/>
                  </a:cubicBezTo>
                  <a:cubicBezTo>
                    <a:pt x="153" y="228"/>
                    <a:pt x="151" y="228"/>
                    <a:pt x="150" y="226"/>
                  </a:cubicBezTo>
                  <a:cubicBezTo>
                    <a:pt x="149" y="225"/>
                    <a:pt x="150" y="223"/>
                    <a:pt x="151" y="223"/>
                  </a:cubicBezTo>
                  <a:cubicBezTo>
                    <a:pt x="152" y="220"/>
                    <a:pt x="158" y="215"/>
                    <a:pt x="161" y="215"/>
                  </a:cubicBezTo>
                  <a:cubicBezTo>
                    <a:pt x="161" y="215"/>
                    <a:pt x="161" y="215"/>
                    <a:pt x="161" y="215"/>
                  </a:cubicBezTo>
                  <a:cubicBezTo>
                    <a:pt x="163" y="215"/>
                    <a:pt x="166" y="213"/>
                    <a:pt x="167" y="211"/>
                  </a:cubicBezTo>
                  <a:cubicBezTo>
                    <a:pt x="167" y="207"/>
                    <a:pt x="169" y="205"/>
                    <a:pt x="171" y="204"/>
                  </a:cubicBezTo>
                  <a:cubicBezTo>
                    <a:pt x="173" y="203"/>
                    <a:pt x="174" y="202"/>
                    <a:pt x="175" y="201"/>
                  </a:cubicBezTo>
                  <a:cubicBezTo>
                    <a:pt x="176" y="200"/>
                    <a:pt x="176" y="199"/>
                    <a:pt x="177" y="198"/>
                  </a:cubicBezTo>
                  <a:cubicBezTo>
                    <a:pt x="178" y="196"/>
                    <a:pt x="179" y="194"/>
                    <a:pt x="182" y="194"/>
                  </a:cubicBezTo>
                  <a:cubicBezTo>
                    <a:pt x="183" y="194"/>
                    <a:pt x="185" y="192"/>
                    <a:pt x="186" y="191"/>
                  </a:cubicBezTo>
                  <a:cubicBezTo>
                    <a:pt x="188" y="189"/>
                    <a:pt x="189" y="188"/>
                    <a:pt x="191" y="187"/>
                  </a:cubicBezTo>
                  <a:cubicBezTo>
                    <a:pt x="194" y="185"/>
                    <a:pt x="195" y="188"/>
                    <a:pt x="196" y="188"/>
                  </a:cubicBezTo>
                  <a:cubicBezTo>
                    <a:pt x="196" y="189"/>
                    <a:pt x="196" y="190"/>
                    <a:pt x="198" y="190"/>
                  </a:cubicBezTo>
                  <a:cubicBezTo>
                    <a:pt x="203" y="190"/>
                    <a:pt x="205" y="192"/>
                    <a:pt x="205" y="195"/>
                  </a:cubicBezTo>
                  <a:cubicBezTo>
                    <a:pt x="205" y="198"/>
                    <a:pt x="201" y="199"/>
                    <a:pt x="198" y="198"/>
                  </a:cubicBezTo>
                  <a:cubicBezTo>
                    <a:pt x="196" y="197"/>
                    <a:pt x="195" y="197"/>
                    <a:pt x="194" y="197"/>
                  </a:cubicBezTo>
                  <a:cubicBezTo>
                    <a:pt x="192" y="197"/>
                    <a:pt x="191" y="197"/>
                    <a:pt x="188" y="200"/>
                  </a:cubicBezTo>
                  <a:cubicBezTo>
                    <a:pt x="186" y="201"/>
                    <a:pt x="186" y="202"/>
                    <a:pt x="186" y="204"/>
                  </a:cubicBezTo>
                  <a:cubicBezTo>
                    <a:pt x="186" y="205"/>
                    <a:pt x="186" y="207"/>
                    <a:pt x="184" y="210"/>
                  </a:cubicBezTo>
                  <a:cubicBezTo>
                    <a:pt x="181" y="213"/>
                    <a:pt x="182" y="214"/>
                    <a:pt x="182" y="214"/>
                  </a:cubicBezTo>
                  <a:cubicBezTo>
                    <a:pt x="182" y="214"/>
                    <a:pt x="182" y="215"/>
                    <a:pt x="183" y="215"/>
                  </a:cubicBezTo>
                  <a:cubicBezTo>
                    <a:pt x="186" y="215"/>
                    <a:pt x="187" y="217"/>
                    <a:pt x="187" y="218"/>
                  </a:cubicBezTo>
                  <a:cubicBezTo>
                    <a:pt x="187" y="220"/>
                    <a:pt x="183" y="222"/>
                    <a:pt x="181" y="223"/>
                  </a:cubicBezTo>
                  <a:cubicBezTo>
                    <a:pt x="182" y="223"/>
                    <a:pt x="183" y="223"/>
                    <a:pt x="184" y="223"/>
                  </a:cubicBezTo>
                  <a:cubicBezTo>
                    <a:pt x="187" y="223"/>
                    <a:pt x="191" y="220"/>
                    <a:pt x="196" y="217"/>
                  </a:cubicBezTo>
                  <a:cubicBezTo>
                    <a:pt x="199" y="215"/>
                    <a:pt x="202" y="213"/>
                    <a:pt x="205" y="211"/>
                  </a:cubicBezTo>
                  <a:cubicBezTo>
                    <a:pt x="208" y="210"/>
                    <a:pt x="210" y="209"/>
                    <a:pt x="213" y="209"/>
                  </a:cubicBezTo>
                  <a:cubicBezTo>
                    <a:pt x="216" y="209"/>
                    <a:pt x="218" y="210"/>
                    <a:pt x="219" y="210"/>
                  </a:cubicBezTo>
                  <a:cubicBezTo>
                    <a:pt x="220" y="210"/>
                    <a:pt x="220" y="210"/>
                    <a:pt x="220" y="210"/>
                  </a:cubicBezTo>
                  <a:cubicBezTo>
                    <a:pt x="220" y="209"/>
                    <a:pt x="219" y="208"/>
                    <a:pt x="220" y="207"/>
                  </a:cubicBezTo>
                  <a:cubicBezTo>
                    <a:pt x="220" y="207"/>
                    <a:pt x="220" y="206"/>
                    <a:pt x="220" y="206"/>
                  </a:cubicBezTo>
                  <a:cubicBezTo>
                    <a:pt x="219" y="205"/>
                    <a:pt x="217" y="203"/>
                    <a:pt x="216" y="201"/>
                  </a:cubicBezTo>
                  <a:cubicBezTo>
                    <a:pt x="215" y="199"/>
                    <a:pt x="215" y="198"/>
                    <a:pt x="215" y="197"/>
                  </a:cubicBezTo>
                  <a:cubicBezTo>
                    <a:pt x="216" y="195"/>
                    <a:pt x="217" y="195"/>
                    <a:pt x="218" y="195"/>
                  </a:cubicBezTo>
                  <a:cubicBezTo>
                    <a:pt x="219" y="195"/>
                    <a:pt x="219" y="194"/>
                    <a:pt x="219" y="194"/>
                  </a:cubicBezTo>
                  <a:cubicBezTo>
                    <a:pt x="220" y="191"/>
                    <a:pt x="222" y="190"/>
                    <a:pt x="223" y="190"/>
                  </a:cubicBezTo>
                  <a:cubicBezTo>
                    <a:pt x="225" y="190"/>
                    <a:pt x="227" y="191"/>
                    <a:pt x="229" y="192"/>
                  </a:cubicBezTo>
                  <a:cubicBezTo>
                    <a:pt x="229" y="192"/>
                    <a:pt x="230" y="192"/>
                    <a:pt x="230" y="192"/>
                  </a:cubicBezTo>
                  <a:cubicBezTo>
                    <a:pt x="231" y="192"/>
                    <a:pt x="231" y="192"/>
                    <a:pt x="232" y="192"/>
                  </a:cubicBezTo>
                  <a:cubicBezTo>
                    <a:pt x="234" y="192"/>
                    <a:pt x="236" y="194"/>
                    <a:pt x="237" y="196"/>
                  </a:cubicBezTo>
                  <a:cubicBezTo>
                    <a:pt x="238" y="197"/>
                    <a:pt x="238" y="197"/>
                    <a:pt x="238" y="197"/>
                  </a:cubicBezTo>
                  <a:cubicBezTo>
                    <a:pt x="238" y="197"/>
                    <a:pt x="239" y="197"/>
                    <a:pt x="239" y="197"/>
                  </a:cubicBezTo>
                  <a:cubicBezTo>
                    <a:pt x="241" y="196"/>
                    <a:pt x="243" y="196"/>
                    <a:pt x="246" y="197"/>
                  </a:cubicBezTo>
                  <a:cubicBezTo>
                    <a:pt x="246" y="198"/>
                    <a:pt x="248" y="200"/>
                    <a:pt x="248" y="201"/>
                  </a:cubicBezTo>
                  <a:cubicBezTo>
                    <a:pt x="248" y="202"/>
                    <a:pt x="248" y="202"/>
                    <a:pt x="248" y="202"/>
                  </a:cubicBezTo>
                  <a:cubicBezTo>
                    <a:pt x="249" y="202"/>
                    <a:pt x="250" y="203"/>
                    <a:pt x="251" y="203"/>
                  </a:cubicBezTo>
                  <a:cubicBezTo>
                    <a:pt x="252" y="204"/>
                    <a:pt x="253" y="204"/>
                    <a:pt x="253" y="204"/>
                  </a:cubicBezTo>
                  <a:cubicBezTo>
                    <a:pt x="253" y="204"/>
                    <a:pt x="254" y="203"/>
                    <a:pt x="255" y="202"/>
                  </a:cubicBezTo>
                  <a:cubicBezTo>
                    <a:pt x="256" y="202"/>
                    <a:pt x="257" y="201"/>
                    <a:pt x="258" y="201"/>
                  </a:cubicBezTo>
                  <a:cubicBezTo>
                    <a:pt x="259" y="201"/>
                    <a:pt x="260" y="201"/>
                    <a:pt x="261" y="204"/>
                  </a:cubicBezTo>
                  <a:cubicBezTo>
                    <a:pt x="261" y="204"/>
                    <a:pt x="261" y="205"/>
                    <a:pt x="261" y="206"/>
                  </a:cubicBezTo>
                  <a:cubicBezTo>
                    <a:pt x="262" y="207"/>
                    <a:pt x="267" y="207"/>
                    <a:pt x="271" y="208"/>
                  </a:cubicBezTo>
                  <a:cubicBezTo>
                    <a:pt x="272" y="208"/>
                    <a:pt x="272" y="208"/>
                    <a:pt x="272" y="208"/>
                  </a:cubicBezTo>
                  <a:cubicBezTo>
                    <a:pt x="277" y="209"/>
                    <a:pt x="288" y="208"/>
                    <a:pt x="293" y="208"/>
                  </a:cubicBezTo>
                  <a:cubicBezTo>
                    <a:pt x="294" y="208"/>
                    <a:pt x="295" y="207"/>
                    <a:pt x="296" y="207"/>
                  </a:cubicBezTo>
                  <a:cubicBezTo>
                    <a:pt x="296" y="207"/>
                    <a:pt x="296" y="207"/>
                    <a:pt x="296" y="207"/>
                  </a:cubicBezTo>
                  <a:cubicBezTo>
                    <a:pt x="299" y="207"/>
                    <a:pt x="300" y="209"/>
                    <a:pt x="301" y="210"/>
                  </a:cubicBezTo>
                  <a:cubicBezTo>
                    <a:pt x="302" y="212"/>
                    <a:pt x="303" y="213"/>
                    <a:pt x="307" y="214"/>
                  </a:cubicBezTo>
                  <a:cubicBezTo>
                    <a:pt x="310" y="215"/>
                    <a:pt x="312" y="213"/>
                    <a:pt x="313" y="211"/>
                  </a:cubicBezTo>
                  <a:cubicBezTo>
                    <a:pt x="315" y="210"/>
                    <a:pt x="316" y="209"/>
                    <a:pt x="318" y="209"/>
                  </a:cubicBezTo>
                  <a:cubicBezTo>
                    <a:pt x="319" y="209"/>
                    <a:pt x="320" y="209"/>
                    <a:pt x="321" y="210"/>
                  </a:cubicBezTo>
                  <a:cubicBezTo>
                    <a:pt x="323" y="211"/>
                    <a:pt x="324" y="213"/>
                    <a:pt x="324" y="214"/>
                  </a:cubicBezTo>
                  <a:cubicBezTo>
                    <a:pt x="324" y="216"/>
                    <a:pt x="322" y="217"/>
                    <a:pt x="321" y="219"/>
                  </a:cubicBezTo>
                  <a:cubicBezTo>
                    <a:pt x="320" y="219"/>
                    <a:pt x="320" y="219"/>
                    <a:pt x="320" y="219"/>
                  </a:cubicBezTo>
                  <a:cubicBezTo>
                    <a:pt x="320" y="220"/>
                    <a:pt x="321" y="220"/>
                    <a:pt x="321" y="220"/>
                  </a:cubicBezTo>
                  <a:cubicBezTo>
                    <a:pt x="322" y="220"/>
                    <a:pt x="323" y="220"/>
                    <a:pt x="324" y="221"/>
                  </a:cubicBezTo>
                  <a:cubicBezTo>
                    <a:pt x="325" y="221"/>
                    <a:pt x="325" y="221"/>
                    <a:pt x="326" y="222"/>
                  </a:cubicBezTo>
                  <a:cubicBezTo>
                    <a:pt x="330" y="223"/>
                    <a:pt x="335" y="225"/>
                    <a:pt x="338" y="228"/>
                  </a:cubicBezTo>
                  <a:cubicBezTo>
                    <a:pt x="339" y="228"/>
                    <a:pt x="339" y="229"/>
                    <a:pt x="340" y="230"/>
                  </a:cubicBezTo>
                  <a:cubicBezTo>
                    <a:pt x="342" y="232"/>
                    <a:pt x="345" y="235"/>
                    <a:pt x="351" y="238"/>
                  </a:cubicBezTo>
                  <a:cubicBezTo>
                    <a:pt x="351" y="238"/>
                    <a:pt x="351" y="238"/>
                    <a:pt x="352" y="239"/>
                  </a:cubicBezTo>
                  <a:cubicBezTo>
                    <a:pt x="352" y="238"/>
                    <a:pt x="352" y="237"/>
                    <a:pt x="352" y="237"/>
                  </a:cubicBezTo>
                  <a:cubicBezTo>
                    <a:pt x="351" y="235"/>
                    <a:pt x="351" y="233"/>
                    <a:pt x="352" y="232"/>
                  </a:cubicBezTo>
                  <a:cubicBezTo>
                    <a:pt x="353" y="231"/>
                    <a:pt x="355" y="231"/>
                    <a:pt x="357" y="233"/>
                  </a:cubicBezTo>
                  <a:cubicBezTo>
                    <a:pt x="360" y="235"/>
                    <a:pt x="361" y="235"/>
                    <a:pt x="361" y="235"/>
                  </a:cubicBezTo>
                  <a:cubicBezTo>
                    <a:pt x="363" y="235"/>
                    <a:pt x="364" y="235"/>
                    <a:pt x="366" y="237"/>
                  </a:cubicBezTo>
                  <a:cubicBezTo>
                    <a:pt x="366" y="235"/>
                    <a:pt x="365" y="232"/>
                    <a:pt x="364" y="230"/>
                  </a:cubicBezTo>
                  <a:cubicBezTo>
                    <a:pt x="363" y="227"/>
                    <a:pt x="363" y="226"/>
                    <a:pt x="364" y="225"/>
                  </a:cubicBezTo>
                  <a:cubicBezTo>
                    <a:pt x="365" y="224"/>
                    <a:pt x="365" y="224"/>
                    <a:pt x="365" y="224"/>
                  </a:cubicBezTo>
                  <a:cubicBezTo>
                    <a:pt x="366" y="224"/>
                    <a:pt x="366" y="224"/>
                    <a:pt x="366" y="224"/>
                  </a:cubicBezTo>
                  <a:cubicBezTo>
                    <a:pt x="368" y="224"/>
                    <a:pt x="371" y="227"/>
                    <a:pt x="372" y="230"/>
                  </a:cubicBezTo>
                  <a:cubicBezTo>
                    <a:pt x="375" y="234"/>
                    <a:pt x="375" y="241"/>
                    <a:pt x="373" y="246"/>
                  </a:cubicBezTo>
                  <a:cubicBezTo>
                    <a:pt x="373" y="248"/>
                    <a:pt x="371" y="250"/>
                    <a:pt x="368" y="250"/>
                  </a:cubicBezTo>
                  <a:cubicBezTo>
                    <a:pt x="366" y="250"/>
                    <a:pt x="363" y="248"/>
                    <a:pt x="362" y="246"/>
                  </a:cubicBezTo>
                  <a:cubicBezTo>
                    <a:pt x="361" y="246"/>
                    <a:pt x="361" y="245"/>
                    <a:pt x="361" y="244"/>
                  </a:cubicBezTo>
                  <a:cubicBezTo>
                    <a:pt x="359" y="244"/>
                    <a:pt x="357" y="245"/>
                    <a:pt x="357" y="246"/>
                  </a:cubicBezTo>
                  <a:cubicBezTo>
                    <a:pt x="357" y="248"/>
                    <a:pt x="362" y="254"/>
                    <a:pt x="365" y="255"/>
                  </a:cubicBezTo>
                  <a:cubicBezTo>
                    <a:pt x="369" y="255"/>
                    <a:pt x="369" y="259"/>
                    <a:pt x="369" y="261"/>
                  </a:cubicBezTo>
                  <a:cubicBezTo>
                    <a:pt x="369" y="262"/>
                    <a:pt x="369" y="262"/>
                    <a:pt x="369" y="263"/>
                  </a:cubicBezTo>
                  <a:cubicBezTo>
                    <a:pt x="371" y="263"/>
                    <a:pt x="372" y="265"/>
                    <a:pt x="373" y="266"/>
                  </a:cubicBezTo>
                  <a:cubicBezTo>
                    <a:pt x="372" y="264"/>
                    <a:pt x="372" y="261"/>
                    <a:pt x="371" y="260"/>
                  </a:cubicBezTo>
                  <a:cubicBezTo>
                    <a:pt x="369" y="257"/>
                    <a:pt x="369" y="254"/>
                    <a:pt x="370" y="251"/>
                  </a:cubicBezTo>
                  <a:cubicBezTo>
                    <a:pt x="371" y="249"/>
                    <a:pt x="373" y="249"/>
                    <a:pt x="375" y="249"/>
                  </a:cubicBezTo>
                  <a:cubicBezTo>
                    <a:pt x="378" y="250"/>
                    <a:pt x="378" y="254"/>
                    <a:pt x="377" y="256"/>
                  </a:cubicBezTo>
                  <a:cubicBezTo>
                    <a:pt x="377" y="256"/>
                    <a:pt x="377" y="257"/>
                    <a:pt x="377" y="257"/>
                  </a:cubicBezTo>
                  <a:cubicBezTo>
                    <a:pt x="377" y="257"/>
                    <a:pt x="378" y="257"/>
                    <a:pt x="378" y="257"/>
                  </a:cubicBezTo>
                  <a:cubicBezTo>
                    <a:pt x="379" y="256"/>
                    <a:pt x="380" y="255"/>
                    <a:pt x="381" y="254"/>
                  </a:cubicBezTo>
                  <a:cubicBezTo>
                    <a:pt x="382" y="253"/>
                    <a:pt x="382" y="252"/>
                    <a:pt x="381" y="250"/>
                  </a:cubicBezTo>
                  <a:cubicBezTo>
                    <a:pt x="380" y="248"/>
                    <a:pt x="379" y="246"/>
                    <a:pt x="380" y="244"/>
                  </a:cubicBezTo>
                  <a:cubicBezTo>
                    <a:pt x="381" y="242"/>
                    <a:pt x="383" y="242"/>
                    <a:pt x="383" y="242"/>
                  </a:cubicBezTo>
                  <a:cubicBezTo>
                    <a:pt x="387" y="242"/>
                    <a:pt x="390" y="249"/>
                    <a:pt x="391" y="252"/>
                  </a:cubicBezTo>
                  <a:cubicBezTo>
                    <a:pt x="392" y="256"/>
                    <a:pt x="389" y="258"/>
                    <a:pt x="388" y="259"/>
                  </a:cubicBezTo>
                  <a:cubicBezTo>
                    <a:pt x="388" y="260"/>
                    <a:pt x="387" y="260"/>
                    <a:pt x="387" y="260"/>
                  </a:cubicBezTo>
                  <a:cubicBezTo>
                    <a:pt x="387" y="264"/>
                    <a:pt x="384" y="264"/>
                    <a:pt x="382" y="264"/>
                  </a:cubicBezTo>
                  <a:cubicBezTo>
                    <a:pt x="382" y="264"/>
                    <a:pt x="381" y="264"/>
                    <a:pt x="380" y="265"/>
                  </a:cubicBezTo>
                  <a:cubicBezTo>
                    <a:pt x="380" y="265"/>
                    <a:pt x="380" y="269"/>
                    <a:pt x="380" y="271"/>
                  </a:cubicBezTo>
                  <a:cubicBezTo>
                    <a:pt x="381" y="271"/>
                    <a:pt x="381" y="271"/>
                    <a:pt x="381" y="271"/>
                  </a:cubicBezTo>
                  <a:cubicBezTo>
                    <a:pt x="381" y="269"/>
                    <a:pt x="382" y="268"/>
                    <a:pt x="384" y="268"/>
                  </a:cubicBezTo>
                  <a:cubicBezTo>
                    <a:pt x="385" y="268"/>
                    <a:pt x="386" y="268"/>
                    <a:pt x="386" y="269"/>
                  </a:cubicBezTo>
                  <a:cubicBezTo>
                    <a:pt x="386" y="269"/>
                    <a:pt x="387" y="269"/>
                    <a:pt x="387" y="269"/>
                  </a:cubicBezTo>
                  <a:cubicBezTo>
                    <a:pt x="388" y="268"/>
                    <a:pt x="389" y="266"/>
                    <a:pt x="391" y="266"/>
                  </a:cubicBezTo>
                  <a:cubicBezTo>
                    <a:pt x="391" y="266"/>
                    <a:pt x="392" y="267"/>
                    <a:pt x="393" y="267"/>
                  </a:cubicBezTo>
                  <a:cubicBezTo>
                    <a:pt x="393" y="265"/>
                    <a:pt x="395" y="263"/>
                    <a:pt x="397" y="263"/>
                  </a:cubicBezTo>
                  <a:cubicBezTo>
                    <a:pt x="397" y="263"/>
                    <a:pt x="397" y="263"/>
                    <a:pt x="397" y="263"/>
                  </a:cubicBezTo>
                  <a:cubicBezTo>
                    <a:pt x="399" y="263"/>
                    <a:pt x="401" y="264"/>
                    <a:pt x="403" y="266"/>
                  </a:cubicBezTo>
                  <a:cubicBezTo>
                    <a:pt x="405" y="269"/>
                    <a:pt x="408" y="274"/>
                    <a:pt x="408" y="277"/>
                  </a:cubicBezTo>
                  <a:cubicBezTo>
                    <a:pt x="408" y="279"/>
                    <a:pt x="406" y="281"/>
                    <a:pt x="404" y="281"/>
                  </a:cubicBezTo>
                  <a:cubicBezTo>
                    <a:pt x="403" y="282"/>
                    <a:pt x="403" y="283"/>
                    <a:pt x="402" y="284"/>
                  </a:cubicBezTo>
                  <a:cubicBezTo>
                    <a:pt x="401" y="285"/>
                    <a:pt x="400" y="285"/>
                    <a:pt x="399" y="285"/>
                  </a:cubicBezTo>
                  <a:cubicBezTo>
                    <a:pt x="397" y="285"/>
                    <a:pt x="395" y="283"/>
                    <a:pt x="393" y="282"/>
                  </a:cubicBezTo>
                  <a:cubicBezTo>
                    <a:pt x="393" y="281"/>
                    <a:pt x="392" y="280"/>
                    <a:pt x="391" y="280"/>
                  </a:cubicBezTo>
                  <a:cubicBezTo>
                    <a:pt x="392" y="281"/>
                    <a:pt x="392" y="282"/>
                    <a:pt x="393" y="283"/>
                  </a:cubicBezTo>
                  <a:cubicBezTo>
                    <a:pt x="393" y="284"/>
                    <a:pt x="393" y="285"/>
                    <a:pt x="394" y="285"/>
                  </a:cubicBezTo>
                  <a:cubicBezTo>
                    <a:pt x="395" y="288"/>
                    <a:pt x="394" y="290"/>
                    <a:pt x="393" y="292"/>
                  </a:cubicBezTo>
                  <a:cubicBezTo>
                    <a:pt x="392" y="294"/>
                    <a:pt x="392" y="295"/>
                    <a:pt x="393" y="295"/>
                  </a:cubicBezTo>
                  <a:cubicBezTo>
                    <a:pt x="393" y="296"/>
                    <a:pt x="393" y="296"/>
                    <a:pt x="394" y="296"/>
                  </a:cubicBezTo>
                  <a:cubicBezTo>
                    <a:pt x="394" y="296"/>
                    <a:pt x="394" y="295"/>
                    <a:pt x="394" y="295"/>
                  </a:cubicBezTo>
                  <a:cubicBezTo>
                    <a:pt x="394" y="294"/>
                    <a:pt x="394" y="294"/>
                    <a:pt x="394" y="293"/>
                  </a:cubicBezTo>
                  <a:cubicBezTo>
                    <a:pt x="395" y="291"/>
                    <a:pt x="396" y="291"/>
                    <a:pt x="397" y="291"/>
                  </a:cubicBezTo>
                  <a:cubicBezTo>
                    <a:pt x="399" y="291"/>
                    <a:pt x="400" y="292"/>
                    <a:pt x="402" y="293"/>
                  </a:cubicBezTo>
                  <a:cubicBezTo>
                    <a:pt x="403" y="292"/>
                    <a:pt x="403" y="291"/>
                    <a:pt x="403" y="289"/>
                  </a:cubicBezTo>
                  <a:cubicBezTo>
                    <a:pt x="403" y="288"/>
                    <a:pt x="404" y="286"/>
                    <a:pt x="406" y="286"/>
                  </a:cubicBezTo>
                  <a:cubicBezTo>
                    <a:pt x="408" y="286"/>
                    <a:pt x="410" y="287"/>
                    <a:pt x="411" y="289"/>
                  </a:cubicBezTo>
                  <a:cubicBezTo>
                    <a:pt x="412" y="288"/>
                    <a:pt x="413" y="287"/>
                    <a:pt x="415" y="287"/>
                  </a:cubicBezTo>
                  <a:cubicBezTo>
                    <a:pt x="416" y="287"/>
                    <a:pt x="416" y="287"/>
                    <a:pt x="416" y="287"/>
                  </a:cubicBezTo>
                  <a:cubicBezTo>
                    <a:pt x="417" y="287"/>
                    <a:pt x="418" y="287"/>
                    <a:pt x="419" y="288"/>
                  </a:cubicBezTo>
                  <a:cubicBezTo>
                    <a:pt x="420" y="290"/>
                    <a:pt x="419" y="292"/>
                    <a:pt x="419" y="294"/>
                  </a:cubicBezTo>
                  <a:cubicBezTo>
                    <a:pt x="419" y="295"/>
                    <a:pt x="419" y="295"/>
                    <a:pt x="419" y="295"/>
                  </a:cubicBezTo>
                  <a:cubicBezTo>
                    <a:pt x="420" y="294"/>
                    <a:pt x="422" y="294"/>
                    <a:pt x="423" y="295"/>
                  </a:cubicBezTo>
                  <a:cubicBezTo>
                    <a:pt x="425" y="294"/>
                    <a:pt x="427" y="293"/>
                    <a:pt x="428" y="292"/>
                  </a:cubicBezTo>
                  <a:cubicBezTo>
                    <a:pt x="429" y="291"/>
                    <a:pt x="429" y="291"/>
                    <a:pt x="429" y="291"/>
                  </a:cubicBezTo>
                  <a:cubicBezTo>
                    <a:pt x="429" y="291"/>
                    <a:pt x="428" y="290"/>
                    <a:pt x="427" y="289"/>
                  </a:cubicBezTo>
                  <a:cubicBezTo>
                    <a:pt x="426" y="288"/>
                    <a:pt x="424" y="285"/>
                    <a:pt x="425" y="282"/>
                  </a:cubicBezTo>
                  <a:cubicBezTo>
                    <a:pt x="426" y="279"/>
                    <a:pt x="427" y="277"/>
                    <a:pt x="415" y="273"/>
                  </a:cubicBezTo>
                  <a:cubicBezTo>
                    <a:pt x="405" y="269"/>
                    <a:pt x="403" y="265"/>
                    <a:pt x="399" y="257"/>
                  </a:cubicBezTo>
                  <a:cubicBezTo>
                    <a:pt x="398" y="255"/>
                    <a:pt x="396" y="252"/>
                    <a:pt x="394" y="248"/>
                  </a:cubicBezTo>
                  <a:cubicBezTo>
                    <a:pt x="390" y="240"/>
                    <a:pt x="383" y="235"/>
                    <a:pt x="378" y="230"/>
                  </a:cubicBezTo>
                  <a:cubicBezTo>
                    <a:pt x="373" y="226"/>
                    <a:pt x="370" y="223"/>
                    <a:pt x="370" y="220"/>
                  </a:cubicBezTo>
                  <a:cubicBezTo>
                    <a:pt x="370" y="218"/>
                    <a:pt x="367" y="217"/>
                    <a:pt x="364" y="217"/>
                  </a:cubicBezTo>
                  <a:cubicBezTo>
                    <a:pt x="361" y="217"/>
                    <a:pt x="359" y="218"/>
                    <a:pt x="358" y="219"/>
                  </a:cubicBezTo>
                  <a:cubicBezTo>
                    <a:pt x="358" y="223"/>
                    <a:pt x="354" y="225"/>
                    <a:pt x="350" y="227"/>
                  </a:cubicBezTo>
                  <a:cubicBezTo>
                    <a:pt x="349" y="227"/>
                    <a:pt x="348" y="228"/>
                    <a:pt x="347" y="229"/>
                  </a:cubicBezTo>
                  <a:cubicBezTo>
                    <a:pt x="346" y="229"/>
                    <a:pt x="345" y="230"/>
                    <a:pt x="344" y="230"/>
                  </a:cubicBezTo>
                  <a:cubicBezTo>
                    <a:pt x="341" y="230"/>
                    <a:pt x="339" y="227"/>
                    <a:pt x="337" y="224"/>
                  </a:cubicBezTo>
                  <a:cubicBezTo>
                    <a:pt x="337" y="224"/>
                    <a:pt x="336" y="223"/>
                    <a:pt x="336" y="222"/>
                  </a:cubicBezTo>
                  <a:cubicBezTo>
                    <a:pt x="335" y="221"/>
                    <a:pt x="332" y="219"/>
                    <a:pt x="330" y="217"/>
                  </a:cubicBezTo>
                  <a:cubicBezTo>
                    <a:pt x="327" y="215"/>
                    <a:pt x="324" y="212"/>
                    <a:pt x="324" y="210"/>
                  </a:cubicBezTo>
                  <a:cubicBezTo>
                    <a:pt x="324" y="209"/>
                    <a:pt x="323" y="206"/>
                    <a:pt x="321" y="206"/>
                  </a:cubicBezTo>
                  <a:cubicBezTo>
                    <a:pt x="321" y="206"/>
                    <a:pt x="320" y="206"/>
                    <a:pt x="319" y="206"/>
                  </a:cubicBezTo>
                  <a:cubicBezTo>
                    <a:pt x="316" y="207"/>
                    <a:pt x="314" y="208"/>
                    <a:pt x="313" y="208"/>
                  </a:cubicBezTo>
                  <a:cubicBezTo>
                    <a:pt x="312" y="208"/>
                    <a:pt x="312" y="208"/>
                    <a:pt x="311" y="207"/>
                  </a:cubicBezTo>
                  <a:cubicBezTo>
                    <a:pt x="310" y="207"/>
                    <a:pt x="310" y="207"/>
                    <a:pt x="310" y="207"/>
                  </a:cubicBezTo>
                  <a:cubicBezTo>
                    <a:pt x="309" y="208"/>
                    <a:pt x="308" y="209"/>
                    <a:pt x="307" y="209"/>
                  </a:cubicBezTo>
                  <a:cubicBezTo>
                    <a:pt x="304" y="209"/>
                    <a:pt x="301" y="207"/>
                    <a:pt x="301" y="207"/>
                  </a:cubicBezTo>
                  <a:cubicBezTo>
                    <a:pt x="300" y="206"/>
                    <a:pt x="300" y="206"/>
                    <a:pt x="300" y="206"/>
                  </a:cubicBezTo>
                  <a:cubicBezTo>
                    <a:pt x="300" y="34"/>
                    <a:pt x="300" y="34"/>
                    <a:pt x="300" y="34"/>
                  </a:cubicBezTo>
                  <a:cubicBezTo>
                    <a:pt x="299" y="34"/>
                    <a:pt x="297" y="33"/>
                    <a:pt x="296" y="33"/>
                  </a:cubicBezTo>
                  <a:close/>
                </a:path>
              </a:pathLst>
            </a:custGeom>
            <a:solidFill>
              <a:schemeClr val="accent1"/>
            </a:solid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2" name="Freeform 2212"/>
            <p:cNvSpPr>
              <a:spLocks/>
            </p:cNvSpPr>
            <p:nvPr/>
          </p:nvSpPr>
          <p:spPr bwMode="auto">
            <a:xfrm>
              <a:off x="1048340" y="2872980"/>
              <a:ext cx="39026" cy="19783"/>
            </a:xfrm>
            <a:custGeom>
              <a:avLst/>
              <a:gdLst>
                <a:gd name="T0" fmla="*/ 17 w 22"/>
                <a:gd name="T1" fmla="*/ 1 h 11"/>
                <a:gd name="T2" fmla="*/ 11 w 22"/>
                <a:gd name="T3" fmla="*/ 0 h 11"/>
                <a:gd name="T4" fmla="*/ 8 w 22"/>
                <a:gd name="T5" fmla="*/ 1 h 11"/>
                <a:gd name="T6" fmla="*/ 2 w 22"/>
                <a:gd name="T7" fmla="*/ 9 h 11"/>
                <a:gd name="T8" fmla="*/ 0 w 22"/>
                <a:gd name="T9" fmla="*/ 11 h 11"/>
                <a:gd name="T10" fmla="*/ 9 w 22"/>
                <a:gd name="T11" fmla="*/ 5 h 11"/>
                <a:gd name="T12" fmla="*/ 12 w 22"/>
                <a:gd name="T13" fmla="*/ 2 h 11"/>
                <a:gd name="T14" fmla="*/ 16 w 22"/>
                <a:gd name="T15" fmla="*/ 4 h 11"/>
                <a:gd name="T16" fmla="*/ 22 w 22"/>
                <a:gd name="T17" fmla="*/ 1 h 11"/>
                <a:gd name="T18" fmla="*/ 22 w 22"/>
                <a:gd name="T19" fmla="*/ 1 h 11"/>
                <a:gd name="T20" fmla="*/ 17 w 22"/>
                <a:gd name="T2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1">
                  <a:moveTo>
                    <a:pt x="17" y="1"/>
                  </a:moveTo>
                  <a:cubicBezTo>
                    <a:pt x="15" y="0"/>
                    <a:pt x="13" y="0"/>
                    <a:pt x="11" y="0"/>
                  </a:cubicBezTo>
                  <a:cubicBezTo>
                    <a:pt x="8" y="0"/>
                    <a:pt x="8" y="1"/>
                    <a:pt x="8" y="1"/>
                  </a:cubicBezTo>
                  <a:cubicBezTo>
                    <a:pt x="6" y="5"/>
                    <a:pt x="4" y="7"/>
                    <a:pt x="2" y="9"/>
                  </a:cubicBezTo>
                  <a:cubicBezTo>
                    <a:pt x="1" y="10"/>
                    <a:pt x="1" y="10"/>
                    <a:pt x="0" y="11"/>
                  </a:cubicBezTo>
                  <a:cubicBezTo>
                    <a:pt x="3" y="10"/>
                    <a:pt x="8" y="7"/>
                    <a:pt x="9" y="5"/>
                  </a:cubicBezTo>
                  <a:cubicBezTo>
                    <a:pt x="9" y="2"/>
                    <a:pt x="11" y="2"/>
                    <a:pt x="12" y="2"/>
                  </a:cubicBezTo>
                  <a:cubicBezTo>
                    <a:pt x="14" y="2"/>
                    <a:pt x="15" y="2"/>
                    <a:pt x="16" y="4"/>
                  </a:cubicBezTo>
                  <a:cubicBezTo>
                    <a:pt x="18" y="4"/>
                    <a:pt x="21" y="3"/>
                    <a:pt x="22" y="1"/>
                  </a:cubicBezTo>
                  <a:cubicBezTo>
                    <a:pt x="22" y="1"/>
                    <a:pt x="22" y="1"/>
                    <a:pt x="22" y="1"/>
                  </a:cubicBezTo>
                  <a:cubicBezTo>
                    <a:pt x="20" y="1"/>
                    <a:pt x="19" y="1"/>
                    <a:pt x="17"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3" name="Freeform 2213"/>
            <p:cNvSpPr>
              <a:spLocks/>
            </p:cNvSpPr>
            <p:nvPr/>
          </p:nvSpPr>
          <p:spPr bwMode="auto">
            <a:xfrm>
              <a:off x="1211879" y="2797444"/>
              <a:ext cx="46460" cy="41365"/>
            </a:xfrm>
            <a:custGeom>
              <a:avLst/>
              <a:gdLst>
                <a:gd name="T0" fmla="*/ 24 w 26"/>
                <a:gd name="T1" fmla="*/ 0 h 24"/>
                <a:gd name="T2" fmla="*/ 19 w 26"/>
                <a:gd name="T3" fmla="*/ 4 h 24"/>
                <a:gd name="T4" fmla="*/ 14 w 26"/>
                <a:gd name="T5" fmla="*/ 9 h 24"/>
                <a:gd name="T6" fmla="*/ 9 w 26"/>
                <a:gd name="T7" fmla="*/ 14 h 24"/>
                <a:gd name="T8" fmla="*/ 5 w 26"/>
                <a:gd name="T9" fmla="*/ 17 h 24"/>
                <a:gd name="T10" fmla="*/ 3 w 26"/>
                <a:gd name="T11" fmla="*/ 17 h 24"/>
                <a:gd name="T12" fmla="*/ 1 w 26"/>
                <a:gd name="T13" fmla="*/ 18 h 24"/>
                <a:gd name="T14" fmla="*/ 1 w 26"/>
                <a:gd name="T15" fmla="*/ 23 h 24"/>
                <a:gd name="T16" fmla="*/ 3 w 26"/>
                <a:gd name="T17" fmla="*/ 24 h 24"/>
                <a:gd name="T18" fmla="*/ 3 w 26"/>
                <a:gd name="T19" fmla="*/ 24 h 24"/>
                <a:gd name="T20" fmla="*/ 9 w 26"/>
                <a:gd name="T21" fmla="*/ 23 h 24"/>
                <a:gd name="T22" fmla="*/ 10 w 26"/>
                <a:gd name="T23" fmla="*/ 24 h 24"/>
                <a:gd name="T24" fmla="*/ 23 w 26"/>
                <a:gd name="T25" fmla="*/ 14 h 24"/>
                <a:gd name="T26" fmla="*/ 23 w 26"/>
                <a:gd name="T27" fmla="*/ 14 h 24"/>
                <a:gd name="T28" fmla="*/ 21 w 26"/>
                <a:gd name="T29" fmla="*/ 12 h 24"/>
                <a:gd name="T30" fmla="*/ 18 w 26"/>
                <a:gd name="T31" fmla="*/ 9 h 24"/>
                <a:gd name="T32" fmla="*/ 24 w 26"/>
                <a:gd name="T33" fmla="*/ 4 h 24"/>
                <a:gd name="T34" fmla="*/ 26 w 26"/>
                <a:gd name="T35" fmla="*/ 3 h 24"/>
                <a:gd name="T36" fmla="*/ 24 w 26"/>
                <a:gd name="T3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24" y="0"/>
                  </a:moveTo>
                  <a:cubicBezTo>
                    <a:pt x="23" y="0"/>
                    <a:pt x="21" y="1"/>
                    <a:pt x="19" y="4"/>
                  </a:cubicBezTo>
                  <a:cubicBezTo>
                    <a:pt x="17" y="6"/>
                    <a:pt x="15" y="8"/>
                    <a:pt x="14" y="9"/>
                  </a:cubicBezTo>
                  <a:cubicBezTo>
                    <a:pt x="11" y="11"/>
                    <a:pt x="10" y="13"/>
                    <a:pt x="9" y="14"/>
                  </a:cubicBezTo>
                  <a:cubicBezTo>
                    <a:pt x="9" y="17"/>
                    <a:pt x="6" y="17"/>
                    <a:pt x="5" y="17"/>
                  </a:cubicBezTo>
                  <a:cubicBezTo>
                    <a:pt x="3" y="17"/>
                    <a:pt x="3" y="17"/>
                    <a:pt x="3" y="17"/>
                  </a:cubicBezTo>
                  <a:cubicBezTo>
                    <a:pt x="1" y="17"/>
                    <a:pt x="1" y="17"/>
                    <a:pt x="1" y="18"/>
                  </a:cubicBezTo>
                  <a:cubicBezTo>
                    <a:pt x="0" y="19"/>
                    <a:pt x="1" y="21"/>
                    <a:pt x="1" y="23"/>
                  </a:cubicBezTo>
                  <a:cubicBezTo>
                    <a:pt x="2" y="24"/>
                    <a:pt x="2" y="24"/>
                    <a:pt x="3" y="24"/>
                  </a:cubicBezTo>
                  <a:cubicBezTo>
                    <a:pt x="3" y="24"/>
                    <a:pt x="3" y="24"/>
                    <a:pt x="3" y="24"/>
                  </a:cubicBezTo>
                  <a:cubicBezTo>
                    <a:pt x="6" y="22"/>
                    <a:pt x="8" y="23"/>
                    <a:pt x="9" y="23"/>
                  </a:cubicBezTo>
                  <a:cubicBezTo>
                    <a:pt x="9" y="24"/>
                    <a:pt x="10" y="24"/>
                    <a:pt x="10" y="24"/>
                  </a:cubicBezTo>
                  <a:cubicBezTo>
                    <a:pt x="12" y="23"/>
                    <a:pt x="21" y="17"/>
                    <a:pt x="23" y="14"/>
                  </a:cubicBezTo>
                  <a:cubicBezTo>
                    <a:pt x="23" y="14"/>
                    <a:pt x="23" y="14"/>
                    <a:pt x="23" y="14"/>
                  </a:cubicBezTo>
                  <a:cubicBezTo>
                    <a:pt x="23" y="13"/>
                    <a:pt x="22" y="13"/>
                    <a:pt x="21" y="12"/>
                  </a:cubicBezTo>
                  <a:cubicBezTo>
                    <a:pt x="20" y="11"/>
                    <a:pt x="19" y="10"/>
                    <a:pt x="18" y="9"/>
                  </a:cubicBezTo>
                  <a:cubicBezTo>
                    <a:pt x="18" y="5"/>
                    <a:pt x="22" y="5"/>
                    <a:pt x="24" y="4"/>
                  </a:cubicBezTo>
                  <a:cubicBezTo>
                    <a:pt x="25" y="4"/>
                    <a:pt x="26" y="4"/>
                    <a:pt x="26" y="3"/>
                  </a:cubicBezTo>
                  <a:cubicBezTo>
                    <a:pt x="25" y="3"/>
                    <a:pt x="24" y="1"/>
                    <a:pt x="24"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4" name="Freeform 2214"/>
            <p:cNvSpPr>
              <a:spLocks/>
            </p:cNvSpPr>
            <p:nvPr/>
          </p:nvSpPr>
          <p:spPr bwMode="auto">
            <a:xfrm>
              <a:off x="957279" y="2921539"/>
              <a:ext cx="14867" cy="14388"/>
            </a:xfrm>
            <a:custGeom>
              <a:avLst/>
              <a:gdLst>
                <a:gd name="T0" fmla="*/ 6 w 9"/>
                <a:gd name="T1" fmla="*/ 0 h 9"/>
                <a:gd name="T2" fmla="*/ 6 w 9"/>
                <a:gd name="T3" fmla="*/ 1 h 9"/>
                <a:gd name="T4" fmla="*/ 2 w 9"/>
                <a:gd name="T5" fmla="*/ 8 h 9"/>
                <a:gd name="T6" fmla="*/ 0 w 9"/>
                <a:gd name="T7" fmla="*/ 8 h 9"/>
                <a:gd name="T8" fmla="*/ 0 w 9"/>
                <a:gd name="T9" fmla="*/ 9 h 9"/>
                <a:gd name="T10" fmla="*/ 1 w 9"/>
                <a:gd name="T11" fmla="*/ 8 h 9"/>
                <a:gd name="T12" fmla="*/ 7 w 9"/>
                <a:gd name="T13" fmla="*/ 0 h 9"/>
                <a:gd name="T14" fmla="*/ 6 w 9"/>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6" y="0"/>
                  </a:moveTo>
                  <a:cubicBezTo>
                    <a:pt x="6" y="1"/>
                    <a:pt x="6" y="1"/>
                    <a:pt x="6" y="1"/>
                  </a:cubicBezTo>
                  <a:cubicBezTo>
                    <a:pt x="5" y="2"/>
                    <a:pt x="2" y="6"/>
                    <a:pt x="2" y="8"/>
                  </a:cubicBezTo>
                  <a:cubicBezTo>
                    <a:pt x="0" y="8"/>
                    <a:pt x="0" y="8"/>
                    <a:pt x="0" y="8"/>
                  </a:cubicBezTo>
                  <a:cubicBezTo>
                    <a:pt x="0" y="9"/>
                    <a:pt x="0" y="9"/>
                    <a:pt x="0" y="9"/>
                  </a:cubicBezTo>
                  <a:cubicBezTo>
                    <a:pt x="0" y="9"/>
                    <a:pt x="1" y="9"/>
                    <a:pt x="1" y="8"/>
                  </a:cubicBezTo>
                  <a:cubicBezTo>
                    <a:pt x="7" y="6"/>
                    <a:pt x="9" y="3"/>
                    <a:pt x="7" y="0"/>
                  </a:cubicBezTo>
                  <a:cubicBezTo>
                    <a:pt x="7" y="0"/>
                    <a:pt x="6" y="0"/>
                    <a:pt x="6"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5" name="Freeform 2215"/>
            <p:cNvSpPr>
              <a:spLocks/>
            </p:cNvSpPr>
            <p:nvPr/>
          </p:nvSpPr>
          <p:spPr bwMode="auto">
            <a:xfrm>
              <a:off x="957279" y="2932330"/>
              <a:ext cx="3717" cy="1798"/>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2"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6" name="Freeform 2216"/>
            <p:cNvSpPr>
              <a:spLocks/>
            </p:cNvSpPr>
            <p:nvPr/>
          </p:nvSpPr>
          <p:spPr bwMode="auto">
            <a:xfrm>
              <a:off x="1022322" y="2899957"/>
              <a:ext cx="9292" cy="0"/>
            </a:xfrm>
            <a:custGeom>
              <a:avLst/>
              <a:gdLst>
                <a:gd name="T0" fmla="*/ 0 w 5"/>
                <a:gd name="T1" fmla="*/ 5 w 5"/>
                <a:gd name="T2" fmla="*/ 4 w 5"/>
                <a:gd name="T3" fmla="*/ 0 w 5"/>
              </a:gdLst>
              <a:ahLst/>
              <a:cxnLst>
                <a:cxn ang="0">
                  <a:pos x="T0" y="0"/>
                </a:cxn>
                <a:cxn ang="0">
                  <a:pos x="T1" y="0"/>
                </a:cxn>
                <a:cxn ang="0">
                  <a:pos x="T2" y="0"/>
                </a:cxn>
                <a:cxn ang="0">
                  <a:pos x="T3" y="0"/>
                </a:cxn>
              </a:cxnLst>
              <a:rect l="0" t="0" r="r" b="b"/>
              <a:pathLst>
                <a:path w="5">
                  <a:moveTo>
                    <a:pt x="0" y="0"/>
                  </a:moveTo>
                  <a:cubicBezTo>
                    <a:pt x="2" y="0"/>
                    <a:pt x="4" y="0"/>
                    <a:pt x="5" y="0"/>
                  </a:cubicBezTo>
                  <a:cubicBezTo>
                    <a:pt x="5" y="0"/>
                    <a:pt x="5" y="0"/>
                    <a:pt x="4" y="0"/>
                  </a:cubicBezTo>
                  <a:cubicBezTo>
                    <a:pt x="3" y="0"/>
                    <a:pt x="2"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7" name="Freeform 2217"/>
            <p:cNvSpPr>
              <a:spLocks/>
            </p:cNvSpPr>
            <p:nvPr/>
          </p:nvSpPr>
          <p:spPr bwMode="auto">
            <a:xfrm>
              <a:off x="962854" y="2745287"/>
              <a:ext cx="27876" cy="10791"/>
            </a:xfrm>
            <a:custGeom>
              <a:avLst/>
              <a:gdLst>
                <a:gd name="T0" fmla="*/ 12 w 16"/>
                <a:gd name="T1" fmla="*/ 2 h 6"/>
                <a:gd name="T2" fmla="*/ 9 w 16"/>
                <a:gd name="T3" fmla="*/ 3 h 6"/>
                <a:gd name="T4" fmla="*/ 6 w 16"/>
                <a:gd name="T5" fmla="*/ 0 h 6"/>
                <a:gd name="T6" fmla="*/ 5 w 16"/>
                <a:gd name="T7" fmla="*/ 0 h 6"/>
                <a:gd name="T8" fmla="*/ 0 w 16"/>
                <a:gd name="T9" fmla="*/ 3 h 6"/>
                <a:gd name="T10" fmla="*/ 10 w 16"/>
                <a:gd name="T11" fmla="*/ 6 h 6"/>
                <a:gd name="T12" fmla="*/ 13 w 16"/>
                <a:gd name="T13" fmla="*/ 6 h 6"/>
                <a:gd name="T14" fmla="*/ 15 w 16"/>
                <a:gd name="T15" fmla="*/ 4 h 6"/>
                <a:gd name="T16" fmla="*/ 15 w 16"/>
                <a:gd name="T17" fmla="*/ 2 h 6"/>
                <a:gd name="T18" fmla="*/ 12 w 16"/>
                <a:gd name="T1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6">
                  <a:moveTo>
                    <a:pt x="12" y="2"/>
                  </a:moveTo>
                  <a:cubicBezTo>
                    <a:pt x="11" y="3"/>
                    <a:pt x="10" y="3"/>
                    <a:pt x="9" y="3"/>
                  </a:cubicBezTo>
                  <a:cubicBezTo>
                    <a:pt x="8" y="3"/>
                    <a:pt x="6" y="3"/>
                    <a:pt x="6" y="0"/>
                  </a:cubicBezTo>
                  <a:cubicBezTo>
                    <a:pt x="6" y="0"/>
                    <a:pt x="6" y="0"/>
                    <a:pt x="5" y="0"/>
                  </a:cubicBezTo>
                  <a:cubicBezTo>
                    <a:pt x="3" y="0"/>
                    <a:pt x="0" y="2"/>
                    <a:pt x="0" y="3"/>
                  </a:cubicBezTo>
                  <a:cubicBezTo>
                    <a:pt x="0" y="4"/>
                    <a:pt x="6" y="6"/>
                    <a:pt x="10" y="6"/>
                  </a:cubicBezTo>
                  <a:cubicBezTo>
                    <a:pt x="12" y="6"/>
                    <a:pt x="13" y="6"/>
                    <a:pt x="13" y="6"/>
                  </a:cubicBezTo>
                  <a:cubicBezTo>
                    <a:pt x="14" y="6"/>
                    <a:pt x="15" y="5"/>
                    <a:pt x="15" y="4"/>
                  </a:cubicBezTo>
                  <a:cubicBezTo>
                    <a:pt x="16" y="3"/>
                    <a:pt x="15" y="2"/>
                    <a:pt x="15" y="2"/>
                  </a:cubicBezTo>
                  <a:cubicBezTo>
                    <a:pt x="14" y="2"/>
                    <a:pt x="13" y="2"/>
                    <a:pt x="12" y="2"/>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8" name="Freeform 2218"/>
            <p:cNvSpPr>
              <a:spLocks/>
            </p:cNvSpPr>
            <p:nvPr/>
          </p:nvSpPr>
          <p:spPr bwMode="auto">
            <a:xfrm>
              <a:off x="1971963" y="3425115"/>
              <a:ext cx="46460" cy="5395"/>
            </a:xfrm>
            <a:custGeom>
              <a:avLst/>
              <a:gdLst>
                <a:gd name="T0" fmla="*/ 0 w 25"/>
                <a:gd name="T1" fmla="*/ 3 h 3"/>
                <a:gd name="T2" fmla="*/ 25 w 25"/>
                <a:gd name="T3" fmla="*/ 0 h 3"/>
                <a:gd name="T4" fmla="*/ 0 w 25"/>
                <a:gd name="T5" fmla="*/ 3 h 3"/>
                <a:gd name="T6" fmla="*/ 0 w 25"/>
                <a:gd name="T7" fmla="*/ 3 h 3"/>
              </a:gdLst>
              <a:ahLst/>
              <a:cxnLst>
                <a:cxn ang="0">
                  <a:pos x="T0" y="T1"/>
                </a:cxn>
                <a:cxn ang="0">
                  <a:pos x="T2" y="T3"/>
                </a:cxn>
                <a:cxn ang="0">
                  <a:pos x="T4" y="T5"/>
                </a:cxn>
                <a:cxn ang="0">
                  <a:pos x="T6" y="T7"/>
                </a:cxn>
              </a:cxnLst>
              <a:rect l="0" t="0" r="r" b="b"/>
              <a:pathLst>
                <a:path w="25" h="3">
                  <a:moveTo>
                    <a:pt x="0" y="3"/>
                  </a:moveTo>
                  <a:lnTo>
                    <a:pt x="25" y="0"/>
                  </a:lnTo>
                  <a:lnTo>
                    <a:pt x="0" y="3"/>
                  </a:lnTo>
                  <a:lnTo>
                    <a:pt x="0" y="3"/>
                  </a:ln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69" name="Freeform 2219"/>
            <p:cNvSpPr>
              <a:spLocks/>
            </p:cNvSpPr>
            <p:nvPr/>
          </p:nvSpPr>
          <p:spPr bwMode="auto">
            <a:xfrm>
              <a:off x="2232138" y="3495256"/>
              <a:ext cx="14867" cy="7194"/>
            </a:xfrm>
            <a:custGeom>
              <a:avLst/>
              <a:gdLst>
                <a:gd name="T0" fmla="*/ 0 w 8"/>
                <a:gd name="T1" fmla="*/ 0 h 4"/>
                <a:gd name="T2" fmla="*/ 2 w 8"/>
                <a:gd name="T3" fmla="*/ 1 h 4"/>
                <a:gd name="T4" fmla="*/ 8 w 8"/>
                <a:gd name="T5" fmla="*/ 4 h 4"/>
                <a:gd name="T6" fmla="*/ 2 w 8"/>
                <a:gd name="T7" fmla="*/ 1 h 4"/>
                <a:gd name="T8" fmla="*/ 0 w 8"/>
                <a:gd name="T9" fmla="*/ 0 h 4"/>
              </a:gdLst>
              <a:ahLst/>
              <a:cxnLst>
                <a:cxn ang="0">
                  <a:pos x="T0" y="T1"/>
                </a:cxn>
                <a:cxn ang="0">
                  <a:pos x="T2" y="T3"/>
                </a:cxn>
                <a:cxn ang="0">
                  <a:pos x="T4" y="T5"/>
                </a:cxn>
                <a:cxn ang="0">
                  <a:pos x="T6" y="T7"/>
                </a:cxn>
                <a:cxn ang="0">
                  <a:pos x="T8" y="T9"/>
                </a:cxn>
              </a:cxnLst>
              <a:rect l="0" t="0" r="r" b="b"/>
              <a:pathLst>
                <a:path w="8" h="4">
                  <a:moveTo>
                    <a:pt x="0" y="0"/>
                  </a:moveTo>
                  <a:cubicBezTo>
                    <a:pt x="1" y="0"/>
                    <a:pt x="1" y="0"/>
                    <a:pt x="2" y="1"/>
                  </a:cubicBezTo>
                  <a:cubicBezTo>
                    <a:pt x="3" y="2"/>
                    <a:pt x="6" y="3"/>
                    <a:pt x="8" y="4"/>
                  </a:cubicBezTo>
                  <a:cubicBezTo>
                    <a:pt x="6" y="3"/>
                    <a:pt x="3" y="2"/>
                    <a:pt x="2" y="1"/>
                  </a:cubicBezTo>
                  <a:cubicBezTo>
                    <a:pt x="1" y="0"/>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70" name="Freeform 2220"/>
            <p:cNvSpPr>
              <a:spLocks/>
            </p:cNvSpPr>
            <p:nvPr/>
          </p:nvSpPr>
          <p:spPr bwMode="auto">
            <a:xfrm>
              <a:off x="2250722" y="3486264"/>
              <a:ext cx="14867" cy="14388"/>
            </a:xfrm>
            <a:custGeom>
              <a:avLst/>
              <a:gdLst>
                <a:gd name="T0" fmla="*/ 0 w 9"/>
                <a:gd name="T1" fmla="*/ 8 h 8"/>
                <a:gd name="T2" fmla="*/ 9 w 9"/>
                <a:gd name="T3" fmla="*/ 0 h 8"/>
                <a:gd name="T4" fmla="*/ 0 w 9"/>
                <a:gd name="T5" fmla="*/ 8 h 8"/>
              </a:gdLst>
              <a:ahLst/>
              <a:cxnLst>
                <a:cxn ang="0">
                  <a:pos x="T0" y="T1"/>
                </a:cxn>
                <a:cxn ang="0">
                  <a:pos x="T2" y="T3"/>
                </a:cxn>
                <a:cxn ang="0">
                  <a:pos x="T4" y="T5"/>
                </a:cxn>
              </a:cxnLst>
              <a:rect l="0" t="0" r="r" b="b"/>
              <a:pathLst>
                <a:path w="9" h="8">
                  <a:moveTo>
                    <a:pt x="0" y="8"/>
                  </a:moveTo>
                  <a:cubicBezTo>
                    <a:pt x="2" y="5"/>
                    <a:pt x="5" y="0"/>
                    <a:pt x="9" y="0"/>
                  </a:cubicBezTo>
                  <a:cubicBezTo>
                    <a:pt x="5" y="0"/>
                    <a:pt x="2" y="5"/>
                    <a:pt x="0" y="8"/>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71" name="Freeform 2221"/>
            <p:cNvSpPr>
              <a:spLocks/>
            </p:cNvSpPr>
            <p:nvPr/>
          </p:nvSpPr>
          <p:spPr bwMode="auto">
            <a:xfrm>
              <a:off x="2360367" y="3567196"/>
              <a:ext cx="3717" cy="1798"/>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1"/>
                    <a:pt x="0" y="0"/>
                    <a:pt x="0" y="0"/>
                  </a:cubicBezTo>
                  <a:cubicBezTo>
                    <a:pt x="0" y="0"/>
                    <a:pt x="1" y="1"/>
                    <a:pt x="2" y="1"/>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72" name="Freeform 2222"/>
            <p:cNvSpPr>
              <a:spLocks/>
            </p:cNvSpPr>
            <p:nvPr/>
          </p:nvSpPr>
          <p:spPr bwMode="auto">
            <a:xfrm>
              <a:off x="2323199" y="3533025"/>
              <a:ext cx="3717" cy="10791"/>
            </a:xfrm>
            <a:custGeom>
              <a:avLst/>
              <a:gdLst>
                <a:gd name="T0" fmla="*/ 2 w 2"/>
                <a:gd name="T1" fmla="*/ 6 h 6"/>
                <a:gd name="T2" fmla="*/ 0 w 2"/>
                <a:gd name="T3" fmla="*/ 0 h 6"/>
                <a:gd name="T4" fmla="*/ 2 w 2"/>
                <a:gd name="T5" fmla="*/ 6 h 6"/>
              </a:gdLst>
              <a:ahLst/>
              <a:cxnLst>
                <a:cxn ang="0">
                  <a:pos x="T0" y="T1"/>
                </a:cxn>
                <a:cxn ang="0">
                  <a:pos x="T2" y="T3"/>
                </a:cxn>
                <a:cxn ang="0">
                  <a:pos x="T4" y="T5"/>
                </a:cxn>
              </a:cxnLst>
              <a:rect l="0" t="0" r="r" b="b"/>
              <a:pathLst>
                <a:path w="2" h="6">
                  <a:moveTo>
                    <a:pt x="2" y="6"/>
                  </a:moveTo>
                  <a:cubicBezTo>
                    <a:pt x="2" y="4"/>
                    <a:pt x="2" y="1"/>
                    <a:pt x="0" y="0"/>
                  </a:cubicBezTo>
                  <a:cubicBezTo>
                    <a:pt x="2" y="1"/>
                    <a:pt x="2" y="4"/>
                    <a:pt x="2" y="6"/>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sp>
          <p:nvSpPr>
            <p:cNvPr id="173" name="Freeform 2223"/>
            <p:cNvSpPr>
              <a:spLocks/>
            </p:cNvSpPr>
            <p:nvPr/>
          </p:nvSpPr>
          <p:spPr bwMode="auto">
            <a:xfrm>
              <a:off x="2334350" y="3558203"/>
              <a:ext cx="24159" cy="8992"/>
            </a:xfrm>
            <a:custGeom>
              <a:avLst/>
              <a:gdLst>
                <a:gd name="T0" fmla="*/ 0 w 14"/>
                <a:gd name="T1" fmla="*/ 0 h 5"/>
                <a:gd name="T2" fmla="*/ 4 w 14"/>
                <a:gd name="T3" fmla="*/ 2 h 5"/>
                <a:gd name="T4" fmla="*/ 14 w 14"/>
                <a:gd name="T5" fmla="*/ 5 h 5"/>
                <a:gd name="T6" fmla="*/ 4 w 14"/>
                <a:gd name="T7" fmla="*/ 2 h 5"/>
                <a:gd name="T8" fmla="*/ 0 w 14"/>
                <a:gd name="T9" fmla="*/ 0 h 5"/>
              </a:gdLst>
              <a:ahLst/>
              <a:cxnLst>
                <a:cxn ang="0">
                  <a:pos x="T0" y="T1"/>
                </a:cxn>
                <a:cxn ang="0">
                  <a:pos x="T2" y="T3"/>
                </a:cxn>
                <a:cxn ang="0">
                  <a:pos x="T4" y="T5"/>
                </a:cxn>
                <a:cxn ang="0">
                  <a:pos x="T6" y="T7"/>
                </a:cxn>
                <a:cxn ang="0">
                  <a:pos x="T8" y="T9"/>
                </a:cxn>
              </a:cxnLst>
              <a:rect l="0" t="0" r="r" b="b"/>
              <a:pathLst>
                <a:path w="14" h="5">
                  <a:moveTo>
                    <a:pt x="0" y="0"/>
                  </a:moveTo>
                  <a:cubicBezTo>
                    <a:pt x="1" y="0"/>
                    <a:pt x="2" y="1"/>
                    <a:pt x="4" y="2"/>
                  </a:cubicBezTo>
                  <a:cubicBezTo>
                    <a:pt x="7" y="3"/>
                    <a:pt x="12" y="5"/>
                    <a:pt x="14" y="5"/>
                  </a:cubicBezTo>
                  <a:cubicBezTo>
                    <a:pt x="12" y="5"/>
                    <a:pt x="7" y="3"/>
                    <a:pt x="4" y="2"/>
                  </a:cubicBezTo>
                  <a:cubicBezTo>
                    <a:pt x="2" y="1"/>
                    <a:pt x="1" y="0"/>
                    <a:pt x="0" y="0"/>
                  </a:cubicBezTo>
                  <a:close/>
                </a:path>
              </a:pathLst>
            </a:custGeom>
            <a:grpFill/>
            <a:ln w="12700" cmpd="sng">
              <a:solidFill>
                <a:schemeClr val="bg2"/>
              </a:solidFill>
              <a:round/>
              <a:headEnd/>
              <a:tailEnd/>
            </a:ln>
            <a:extLst/>
          </p:spPr>
          <p:txBody>
            <a:bodyPr vert="horz" wrap="square" lIns="91440" tIns="45720" rIns="91440" bIns="45720" numCol="1" anchor="t" anchorCtr="0" compatLnSpc="1">
              <a:prstTxWarp prst="textNoShape">
                <a:avLst/>
              </a:prstTxWarp>
            </a:bodyPr>
            <a:lstStyle/>
            <a:p>
              <a:endParaRPr lang="id-ID" dirty="0">
                <a:latin typeface="Montserrat Light" charset="0"/>
                <a:cs typeface="Montserrat Light" charset="0"/>
              </a:endParaRPr>
            </a:p>
          </p:txBody>
        </p:sp>
      </p:grpSp>
      <p:sp>
        <p:nvSpPr>
          <p:cNvPr id="178" name="TextBox 177"/>
          <p:cNvSpPr txBox="1"/>
          <p:nvPr/>
        </p:nvSpPr>
        <p:spPr>
          <a:xfrm>
            <a:off x="3796343" y="1390006"/>
            <a:ext cx="16721902"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NORTH AMERICA EDITABLE MAP</a:t>
            </a:r>
            <a:endParaRPr lang="en-US" sz="9600" spc="600" dirty="0">
              <a:solidFill>
                <a:schemeClr val="tx2"/>
              </a:solidFill>
              <a:latin typeface="Montserrat" charset="0"/>
              <a:ea typeface="Montserrat" charset="0"/>
              <a:cs typeface="Montserrat" charset="0"/>
            </a:endParaRPr>
          </a:p>
        </p:txBody>
      </p:sp>
      <p:sp>
        <p:nvSpPr>
          <p:cNvPr id="179" name="TextBox 17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80" name="TextBox 179"/>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181" name="Group 180"/>
          <p:cNvGrpSpPr/>
          <p:nvPr/>
        </p:nvGrpSpPr>
        <p:grpSpPr>
          <a:xfrm>
            <a:off x="11937178" y="4338259"/>
            <a:ext cx="11003809" cy="6612521"/>
            <a:chOff x="11972291" y="4332249"/>
            <a:chExt cx="12640147" cy="7595846"/>
          </a:xfrm>
        </p:grpSpPr>
        <p:sp>
          <p:nvSpPr>
            <p:cNvPr id="182" name="Rectangle 181"/>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3" name="Rectangle 182"/>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4" name="TextBox 183"/>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185" name="Rectangle 184"/>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6" name="Rectangle 185"/>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7" name="TextBox 186"/>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188" name="Rectangle 187"/>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9" name="Rectangle 188"/>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90" name="TextBox 189"/>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191" name="Rectangle 190"/>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92" name="Rectangle 191"/>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93" name="TextBox 192"/>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194" name="TextBox 193"/>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28205291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0" name="Group 189"/>
          <p:cNvGrpSpPr/>
          <p:nvPr/>
        </p:nvGrpSpPr>
        <p:grpSpPr>
          <a:xfrm>
            <a:off x="11778213" y="3849902"/>
            <a:ext cx="12638785" cy="9243982"/>
            <a:chOff x="2979926" y="-33603"/>
            <a:chExt cx="6221676" cy="4549336"/>
          </a:xfrm>
          <a:solidFill>
            <a:schemeClr val="bg1">
              <a:lumMod val="85000"/>
            </a:schemeClr>
          </a:solidFill>
        </p:grpSpPr>
        <p:sp>
          <p:nvSpPr>
            <p:cNvPr id="191" name="Freeform 100"/>
            <p:cNvSpPr>
              <a:spLocks noEditPoints="1"/>
            </p:cNvSpPr>
            <p:nvPr/>
          </p:nvSpPr>
          <p:spPr bwMode="auto">
            <a:xfrm>
              <a:off x="5709811" y="2172878"/>
              <a:ext cx="237477" cy="119327"/>
            </a:xfrm>
            <a:custGeom>
              <a:avLst/>
              <a:gdLst>
                <a:gd name="T0" fmla="*/ 44 w 104"/>
                <a:gd name="T1" fmla="*/ 1 h 54"/>
                <a:gd name="T2" fmla="*/ 48 w 104"/>
                <a:gd name="T3" fmla="*/ 4 h 54"/>
                <a:gd name="T4" fmla="*/ 51 w 104"/>
                <a:gd name="T5" fmla="*/ 5 h 54"/>
                <a:gd name="T6" fmla="*/ 57 w 104"/>
                <a:gd name="T7" fmla="*/ 8 h 54"/>
                <a:gd name="T8" fmla="*/ 69 w 104"/>
                <a:gd name="T9" fmla="*/ 9 h 54"/>
                <a:gd name="T10" fmla="*/ 71 w 104"/>
                <a:gd name="T11" fmla="*/ 7 h 54"/>
                <a:gd name="T12" fmla="*/ 75 w 104"/>
                <a:gd name="T13" fmla="*/ 6 h 54"/>
                <a:gd name="T14" fmla="*/ 82 w 104"/>
                <a:gd name="T15" fmla="*/ 4 h 54"/>
                <a:gd name="T16" fmla="*/ 85 w 104"/>
                <a:gd name="T17" fmla="*/ 8 h 54"/>
                <a:gd name="T18" fmla="*/ 87 w 104"/>
                <a:gd name="T19" fmla="*/ 8 h 54"/>
                <a:gd name="T20" fmla="*/ 91 w 104"/>
                <a:gd name="T21" fmla="*/ 12 h 54"/>
                <a:gd name="T22" fmla="*/ 94 w 104"/>
                <a:gd name="T23" fmla="*/ 15 h 54"/>
                <a:gd name="T24" fmla="*/ 92 w 104"/>
                <a:gd name="T25" fmla="*/ 22 h 54"/>
                <a:gd name="T26" fmla="*/ 92 w 104"/>
                <a:gd name="T27" fmla="*/ 25 h 54"/>
                <a:gd name="T28" fmla="*/ 92 w 104"/>
                <a:gd name="T29" fmla="*/ 35 h 54"/>
                <a:gd name="T30" fmla="*/ 95 w 104"/>
                <a:gd name="T31" fmla="*/ 39 h 54"/>
                <a:gd name="T32" fmla="*/ 95 w 104"/>
                <a:gd name="T33" fmla="*/ 40 h 54"/>
                <a:gd name="T34" fmla="*/ 99 w 104"/>
                <a:gd name="T35" fmla="*/ 39 h 54"/>
                <a:gd name="T36" fmla="*/ 100 w 104"/>
                <a:gd name="T37" fmla="*/ 38 h 54"/>
                <a:gd name="T38" fmla="*/ 99 w 104"/>
                <a:gd name="T39" fmla="*/ 39 h 54"/>
                <a:gd name="T40" fmla="*/ 90 w 104"/>
                <a:gd name="T41" fmla="*/ 41 h 54"/>
                <a:gd name="T42" fmla="*/ 82 w 104"/>
                <a:gd name="T43" fmla="*/ 46 h 54"/>
                <a:gd name="T44" fmla="*/ 61 w 104"/>
                <a:gd name="T45" fmla="*/ 48 h 54"/>
                <a:gd name="T46" fmla="*/ 46 w 104"/>
                <a:gd name="T47" fmla="*/ 49 h 54"/>
                <a:gd name="T48" fmla="*/ 37 w 104"/>
                <a:gd name="T49" fmla="*/ 51 h 54"/>
                <a:gd name="T50" fmla="*/ 24 w 104"/>
                <a:gd name="T51" fmla="*/ 52 h 54"/>
                <a:gd name="T52" fmla="*/ 17 w 104"/>
                <a:gd name="T53" fmla="*/ 52 h 54"/>
                <a:gd name="T54" fmla="*/ 4 w 104"/>
                <a:gd name="T55" fmla="*/ 53 h 54"/>
                <a:gd name="T56" fmla="*/ 5 w 104"/>
                <a:gd name="T57" fmla="*/ 49 h 54"/>
                <a:gd name="T58" fmla="*/ 13 w 104"/>
                <a:gd name="T59" fmla="*/ 40 h 54"/>
                <a:gd name="T60" fmla="*/ 8 w 104"/>
                <a:gd name="T61" fmla="*/ 38 h 54"/>
                <a:gd name="T62" fmla="*/ 4 w 104"/>
                <a:gd name="T63" fmla="*/ 35 h 54"/>
                <a:gd name="T64" fmla="*/ 9 w 104"/>
                <a:gd name="T65" fmla="*/ 22 h 54"/>
                <a:gd name="T66" fmla="*/ 25 w 104"/>
                <a:gd name="T67" fmla="*/ 25 h 54"/>
                <a:gd name="T68" fmla="*/ 38 w 104"/>
                <a:gd name="T69" fmla="*/ 8 h 54"/>
                <a:gd name="T70" fmla="*/ 40 w 104"/>
                <a:gd name="T71" fmla="*/ 1 h 54"/>
                <a:gd name="T72" fmla="*/ 44 w 104"/>
                <a:gd name="T73" fmla="*/ 1 h 54"/>
                <a:gd name="T74" fmla="*/ 102 w 104"/>
                <a:gd name="T75" fmla="*/ 37 h 54"/>
                <a:gd name="T76" fmla="*/ 102 w 104"/>
                <a:gd name="T77" fmla="*/ 37 h 54"/>
                <a:gd name="T78" fmla="*/ 102 w 104"/>
                <a:gd name="T79" fmla="*/ 37 h 54"/>
                <a:gd name="T80" fmla="*/ 102 w 104"/>
                <a:gd name="T81" fmla="*/ 38 h 54"/>
                <a:gd name="T82" fmla="*/ 102 w 104"/>
                <a:gd name="T83" fmla="*/ 37 h 54"/>
                <a:gd name="T84" fmla="*/ 102 w 104"/>
                <a:gd name="T85" fmla="*/ 37 h 54"/>
                <a:gd name="T86" fmla="*/ 102 w 104"/>
                <a:gd name="T87" fmla="*/ 38 h 54"/>
                <a:gd name="T88" fmla="*/ 102 w 104"/>
                <a:gd name="T89" fmla="*/ 38 h 54"/>
                <a:gd name="T90" fmla="*/ 104 w 104"/>
                <a:gd name="T91" fmla="*/ 42 h 54"/>
                <a:gd name="T92" fmla="*/ 104 w 104"/>
                <a:gd name="T93" fmla="*/ 42 h 54"/>
                <a:gd name="T94" fmla="*/ 102 w 104"/>
                <a:gd name="T9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4" h="54">
                  <a:moveTo>
                    <a:pt x="44" y="1"/>
                  </a:moveTo>
                  <a:cubicBezTo>
                    <a:pt x="48" y="4"/>
                    <a:pt x="48" y="4"/>
                    <a:pt x="48" y="4"/>
                  </a:cubicBezTo>
                  <a:cubicBezTo>
                    <a:pt x="51" y="5"/>
                    <a:pt x="51" y="5"/>
                    <a:pt x="51" y="5"/>
                  </a:cubicBezTo>
                  <a:cubicBezTo>
                    <a:pt x="57" y="8"/>
                    <a:pt x="57" y="8"/>
                    <a:pt x="57" y="8"/>
                  </a:cubicBezTo>
                  <a:cubicBezTo>
                    <a:pt x="69" y="9"/>
                    <a:pt x="69" y="9"/>
                    <a:pt x="69" y="9"/>
                  </a:cubicBezTo>
                  <a:cubicBezTo>
                    <a:pt x="71" y="7"/>
                    <a:pt x="71" y="7"/>
                    <a:pt x="71" y="7"/>
                  </a:cubicBezTo>
                  <a:cubicBezTo>
                    <a:pt x="75" y="6"/>
                    <a:pt x="75" y="6"/>
                    <a:pt x="75" y="6"/>
                  </a:cubicBezTo>
                  <a:cubicBezTo>
                    <a:pt x="82" y="4"/>
                    <a:pt x="82" y="4"/>
                    <a:pt x="82" y="4"/>
                  </a:cubicBezTo>
                  <a:cubicBezTo>
                    <a:pt x="85" y="8"/>
                    <a:pt x="85" y="8"/>
                    <a:pt x="85" y="8"/>
                  </a:cubicBezTo>
                  <a:cubicBezTo>
                    <a:pt x="87" y="8"/>
                    <a:pt x="87" y="8"/>
                    <a:pt x="87" y="8"/>
                  </a:cubicBezTo>
                  <a:cubicBezTo>
                    <a:pt x="87" y="8"/>
                    <a:pt x="89" y="10"/>
                    <a:pt x="91" y="12"/>
                  </a:cubicBezTo>
                  <a:cubicBezTo>
                    <a:pt x="92" y="14"/>
                    <a:pt x="94" y="15"/>
                    <a:pt x="94" y="15"/>
                  </a:cubicBezTo>
                  <a:cubicBezTo>
                    <a:pt x="92" y="22"/>
                    <a:pt x="92" y="22"/>
                    <a:pt x="92" y="22"/>
                  </a:cubicBezTo>
                  <a:cubicBezTo>
                    <a:pt x="92" y="25"/>
                    <a:pt x="92" y="25"/>
                    <a:pt x="92" y="25"/>
                  </a:cubicBezTo>
                  <a:cubicBezTo>
                    <a:pt x="92" y="35"/>
                    <a:pt x="92" y="35"/>
                    <a:pt x="92" y="35"/>
                  </a:cubicBezTo>
                  <a:cubicBezTo>
                    <a:pt x="95" y="39"/>
                    <a:pt x="95" y="39"/>
                    <a:pt x="95" y="39"/>
                  </a:cubicBezTo>
                  <a:cubicBezTo>
                    <a:pt x="95" y="40"/>
                    <a:pt x="95" y="40"/>
                    <a:pt x="95" y="40"/>
                  </a:cubicBezTo>
                  <a:cubicBezTo>
                    <a:pt x="99" y="39"/>
                    <a:pt x="99" y="39"/>
                    <a:pt x="99" y="39"/>
                  </a:cubicBezTo>
                  <a:cubicBezTo>
                    <a:pt x="99" y="39"/>
                    <a:pt x="100" y="39"/>
                    <a:pt x="100" y="38"/>
                  </a:cubicBezTo>
                  <a:cubicBezTo>
                    <a:pt x="100" y="39"/>
                    <a:pt x="99" y="39"/>
                    <a:pt x="99" y="39"/>
                  </a:cubicBezTo>
                  <a:cubicBezTo>
                    <a:pt x="90" y="41"/>
                    <a:pt x="90" y="41"/>
                    <a:pt x="90" y="41"/>
                  </a:cubicBezTo>
                  <a:cubicBezTo>
                    <a:pt x="82" y="46"/>
                    <a:pt x="82" y="46"/>
                    <a:pt x="82" y="46"/>
                  </a:cubicBezTo>
                  <a:cubicBezTo>
                    <a:pt x="82" y="46"/>
                    <a:pt x="63" y="48"/>
                    <a:pt x="61" y="48"/>
                  </a:cubicBezTo>
                  <a:cubicBezTo>
                    <a:pt x="60" y="48"/>
                    <a:pt x="48" y="49"/>
                    <a:pt x="46" y="49"/>
                  </a:cubicBezTo>
                  <a:cubicBezTo>
                    <a:pt x="45" y="50"/>
                    <a:pt x="39" y="51"/>
                    <a:pt x="37" y="51"/>
                  </a:cubicBezTo>
                  <a:cubicBezTo>
                    <a:pt x="35" y="51"/>
                    <a:pt x="26" y="52"/>
                    <a:pt x="24" y="52"/>
                  </a:cubicBezTo>
                  <a:cubicBezTo>
                    <a:pt x="22" y="52"/>
                    <a:pt x="17" y="52"/>
                    <a:pt x="17" y="52"/>
                  </a:cubicBezTo>
                  <a:cubicBezTo>
                    <a:pt x="17" y="52"/>
                    <a:pt x="7" y="53"/>
                    <a:pt x="4" y="53"/>
                  </a:cubicBezTo>
                  <a:cubicBezTo>
                    <a:pt x="1" y="54"/>
                    <a:pt x="5" y="49"/>
                    <a:pt x="5" y="49"/>
                  </a:cubicBezTo>
                  <a:cubicBezTo>
                    <a:pt x="5" y="49"/>
                    <a:pt x="17" y="39"/>
                    <a:pt x="13" y="40"/>
                  </a:cubicBezTo>
                  <a:cubicBezTo>
                    <a:pt x="8" y="38"/>
                    <a:pt x="8" y="38"/>
                    <a:pt x="8" y="38"/>
                  </a:cubicBezTo>
                  <a:cubicBezTo>
                    <a:pt x="4" y="35"/>
                    <a:pt x="4" y="35"/>
                    <a:pt x="4" y="35"/>
                  </a:cubicBezTo>
                  <a:cubicBezTo>
                    <a:pt x="0" y="26"/>
                    <a:pt x="5" y="22"/>
                    <a:pt x="9" y="22"/>
                  </a:cubicBezTo>
                  <a:cubicBezTo>
                    <a:pt x="12" y="22"/>
                    <a:pt x="20" y="25"/>
                    <a:pt x="25" y="25"/>
                  </a:cubicBezTo>
                  <a:cubicBezTo>
                    <a:pt x="43" y="25"/>
                    <a:pt x="39" y="19"/>
                    <a:pt x="38" y="8"/>
                  </a:cubicBezTo>
                  <a:cubicBezTo>
                    <a:pt x="38" y="5"/>
                    <a:pt x="39" y="2"/>
                    <a:pt x="40" y="1"/>
                  </a:cubicBezTo>
                  <a:cubicBezTo>
                    <a:pt x="41" y="0"/>
                    <a:pt x="43" y="2"/>
                    <a:pt x="44" y="1"/>
                  </a:cubicBezTo>
                  <a:close/>
                  <a:moveTo>
                    <a:pt x="102" y="37"/>
                  </a:moveTo>
                  <a:cubicBezTo>
                    <a:pt x="102" y="37"/>
                    <a:pt x="102" y="37"/>
                    <a:pt x="102" y="37"/>
                  </a:cubicBezTo>
                  <a:cubicBezTo>
                    <a:pt x="102" y="37"/>
                    <a:pt x="102" y="37"/>
                    <a:pt x="102" y="37"/>
                  </a:cubicBezTo>
                  <a:cubicBezTo>
                    <a:pt x="102" y="38"/>
                    <a:pt x="102" y="38"/>
                    <a:pt x="102" y="38"/>
                  </a:cubicBezTo>
                  <a:cubicBezTo>
                    <a:pt x="102" y="37"/>
                    <a:pt x="102" y="37"/>
                    <a:pt x="102" y="37"/>
                  </a:cubicBezTo>
                  <a:cubicBezTo>
                    <a:pt x="102" y="37"/>
                    <a:pt x="102" y="37"/>
                    <a:pt x="102" y="37"/>
                  </a:cubicBezTo>
                  <a:close/>
                  <a:moveTo>
                    <a:pt x="102" y="38"/>
                  </a:moveTo>
                  <a:cubicBezTo>
                    <a:pt x="102" y="38"/>
                    <a:pt x="102" y="38"/>
                    <a:pt x="102" y="38"/>
                  </a:cubicBezTo>
                  <a:cubicBezTo>
                    <a:pt x="103" y="39"/>
                    <a:pt x="104" y="41"/>
                    <a:pt x="104" y="42"/>
                  </a:cubicBezTo>
                  <a:cubicBezTo>
                    <a:pt x="104" y="42"/>
                    <a:pt x="104" y="42"/>
                    <a:pt x="104" y="42"/>
                  </a:cubicBezTo>
                  <a:cubicBezTo>
                    <a:pt x="104" y="41"/>
                    <a:pt x="103" y="39"/>
                    <a:pt x="102" y="3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2" name="Freeform 23"/>
            <p:cNvSpPr>
              <a:spLocks/>
            </p:cNvSpPr>
            <p:nvPr/>
          </p:nvSpPr>
          <p:spPr bwMode="auto">
            <a:xfrm>
              <a:off x="5951686" y="3592015"/>
              <a:ext cx="171511" cy="172598"/>
            </a:xfrm>
            <a:custGeom>
              <a:avLst/>
              <a:gdLst>
                <a:gd name="T0" fmla="*/ 70 w 75"/>
                <a:gd name="T1" fmla="*/ 49 h 78"/>
                <a:gd name="T2" fmla="*/ 52 w 75"/>
                <a:gd name="T3" fmla="*/ 56 h 78"/>
                <a:gd name="T4" fmla="*/ 40 w 75"/>
                <a:gd name="T5" fmla="*/ 65 h 78"/>
                <a:gd name="T6" fmla="*/ 38 w 75"/>
                <a:gd name="T7" fmla="*/ 77 h 78"/>
                <a:gd name="T8" fmla="*/ 32 w 75"/>
                <a:gd name="T9" fmla="*/ 76 h 78"/>
                <a:gd name="T10" fmla="*/ 31 w 75"/>
                <a:gd name="T11" fmla="*/ 70 h 78"/>
                <a:gd name="T12" fmla="*/ 30 w 75"/>
                <a:gd name="T13" fmla="*/ 66 h 78"/>
                <a:gd name="T14" fmla="*/ 26 w 75"/>
                <a:gd name="T15" fmla="*/ 60 h 78"/>
                <a:gd name="T16" fmla="*/ 21 w 75"/>
                <a:gd name="T17" fmla="*/ 57 h 78"/>
                <a:gd name="T18" fmla="*/ 19 w 75"/>
                <a:gd name="T19" fmla="*/ 57 h 78"/>
                <a:gd name="T20" fmla="*/ 15 w 75"/>
                <a:gd name="T21" fmla="*/ 55 h 78"/>
                <a:gd name="T22" fmla="*/ 13 w 75"/>
                <a:gd name="T23" fmla="*/ 49 h 78"/>
                <a:gd name="T24" fmla="*/ 9 w 75"/>
                <a:gd name="T25" fmla="*/ 46 h 78"/>
                <a:gd name="T26" fmla="*/ 6 w 75"/>
                <a:gd name="T27" fmla="*/ 44 h 78"/>
                <a:gd name="T28" fmla="*/ 1 w 75"/>
                <a:gd name="T29" fmla="*/ 34 h 78"/>
                <a:gd name="T30" fmla="*/ 10 w 75"/>
                <a:gd name="T31" fmla="*/ 29 h 78"/>
                <a:gd name="T32" fmla="*/ 16 w 75"/>
                <a:gd name="T33" fmla="*/ 27 h 78"/>
                <a:gd name="T34" fmla="*/ 20 w 75"/>
                <a:gd name="T35" fmla="*/ 24 h 78"/>
                <a:gd name="T36" fmla="*/ 25 w 75"/>
                <a:gd name="T37" fmla="*/ 15 h 78"/>
                <a:gd name="T38" fmla="*/ 24 w 75"/>
                <a:gd name="T39" fmla="*/ 8 h 78"/>
                <a:gd name="T40" fmla="*/ 25 w 75"/>
                <a:gd name="T41" fmla="*/ 4 h 78"/>
                <a:gd name="T42" fmla="*/ 32 w 75"/>
                <a:gd name="T43" fmla="*/ 2 h 78"/>
                <a:gd name="T44" fmla="*/ 39 w 75"/>
                <a:gd name="T45" fmla="*/ 7 h 78"/>
                <a:gd name="T46" fmla="*/ 47 w 75"/>
                <a:gd name="T47" fmla="*/ 11 h 78"/>
                <a:gd name="T48" fmla="*/ 50 w 75"/>
                <a:gd name="T49" fmla="*/ 17 h 78"/>
                <a:gd name="T50" fmla="*/ 59 w 75"/>
                <a:gd name="T51" fmla="*/ 23 h 78"/>
                <a:gd name="T52" fmla="*/ 67 w 75"/>
                <a:gd name="T53" fmla="*/ 26 h 78"/>
                <a:gd name="T54" fmla="*/ 75 w 75"/>
                <a:gd name="T55" fmla="*/ 26 h 78"/>
                <a:gd name="T56" fmla="*/ 73 w 75"/>
                <a:gd name="T57" fmla="*/ 31 h 78"/>
                <a:gd name="T58" fmla="*/ 70 w 75"/>
                <a:gd name="T59" fmla="*/ 37 h 78"/>
                <a:gd name="T60" fmla="*/ 70 w 75"/>
                <a:gd name="T61" fmla="*/ 43 h 78"/>
                <a:gd name="T62" fmla="*/ 70 w 75"/>
                <a:gd name="T63" fmla="*/ 4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5" h="78">
                  <a:moveTo>
                    <a:pt x="71" y="48"/>
                  </a:moveTo>
                  <a:cubicBezTo>
                    <a:pt x="70" y="49"/>
                    <a:pt x="70" y="49"/>
                    <a:pt x="70" y="49"/>
                  </a:cubicBezTo>
                  <a:cubicBezTo>
                    <a:pt x="66" y="51"/>
                    <a:pt x="61" y="49"/>
                    <a:pt x="60" y="56"/>
                  </a:cubicBezTo>
                  <a:cubicBezTo>
                    <a:pt x="60" y="68"/>
                    <a:pt x="56" y="56"/>
                    <a:pt x="52" y="56"/>
                  </a:cubicBezTo>
                  <a:cubicBezTo>
                    <a:pt x="49" y="56"/>
                    <a:pt x="49" y="58"/>
                    <a:pt x="47" y="60"/>
                  </a:cubicBezTo>
                  <a:cubicBezTo>
                    <a:pt x="44" y="62"/>
                    <a:pt x="41" y="63"/>
                    <a:pt x="40" y="65"/>
                  </a:cubicBezTo>
                  <a:cubicBezTo>
                    <a:pt x="40" y="67"/>
                    <a:pt x="39" y="69"/>
                    <a:pt x="39" y="71"/>
                  </a:cubicBezTo>
                  <a:cubicBezTo>
                    <a:pt x="40" y="74"/>
                    <a:pt x="40" y="77"/>
                    <a:pt x="38" y="77"/>
                  </a:cubicBezTo>
                  <a:cubicBezTo>
                    <a:pt x="37" y="77"/>
                    <a:pt x="34" y="78"/>
                    <a:pt x="32" y="77"/>
                  </a:cubicBezTo>
                  <a:cubicBezTo>
                    <a:pt x="32" y="76"/>
                    <a:pt x="32" y="76"/>
                    <a:pt x="32" y="76"/>
                  </a:cubicBezTo>
                  <a:cubicBezTo>
                    <a:pt x="33" y="73"/>
                    <a:pt x="33" y="73"/>
                    <a:pt x="33" y="73"/>
                  </a:cubicBezTo>
                  <a:cubicBezTo>
                    <a:pt x="31" y="70"/>
                    <a:pt x="31" y="70"/>
                    <a:pt x="31" y="70"/>
                  </a:cubicBezTo>
                  <a:cubicBezTo>
                    <a:pt x="31" y="70"/>
                    <a:pt x="31" y="70"/>
                    <a:pt x="31" y="69"/>
                  </a:cubicBezTo>
                  <a:cubicBezTo>
                    <a:pt x="30" y="68"/>
                    <a:pt x="30" y="66"/>
                    <a:pt x="30" y="66"/>
                  </a:cubicBezTo>
                  <a:cubicBezTo>
                    <a:pt x="29" y="63"/>
                    <a:pt x="29" y="63"/>
                    <a:pt x="29" y="63"/>
                  </a:cubicBezTo>
                  <a:cubicBezTo>
                    <a:pt x="29" y="63"/>
                    <a:pt x="27" y="61"/>
                    <a:pt x="26" y="60"/>
                  </a:cubicBezTo>
                  <a:cubicBezTo>
                    <a:pt x="26" y="60"/>
                    <a:pt x="26" y="59"/>
                    <a:pt x="24" y="58"/>
                  </a:cubicBezTo>
                  <a:cubicBezTo>
                    <a:pt x="23" y="58"/>
                    <a:pt x="21" y="57"/>
                    <a:pt x="21" y="57"/>
                  </a:cubicBezTo>
                  <a:cubicBezTo>
                    <a:pt x="20" y="57"/>
                    <a:pt x="20" y="57"/>
                    <a:pt x="20" y="57"/>
                  </a:cubicBezTo>
                  <a:cubicBezTo>
                    <a:pt x="20" y="57"/>
                    <a:pt x="19" y="57"/>
                    <a:pt x="19" y="57"/>
                  </a:cubicBezTo>
                  <a:cubicBezTo>
                    <a:pt x="17" y="55"/>
                    <a:pt x="17" y="55"/>
                    <a:pt x="17" y="55"/>
                  </a:cubicBezTo>
                  <a:cubicBezTo>
                    <a:pt x="15" y="55"/>
                    <a:pt x="15" y="55"/>
                    <a:pt x="15" y="55"/>
                  </a:cubicBezTo>
                  <a:cubicBezTo>
                    <a:pt x="14" y="52"/>
                    <a:pt x="14" y="52"/>
                    <a:pt x="14" y="52"/>
                  </a:cubicBezTo>
                  <a:cubicBezTo>
                    <a:pt x="13" y="49"/>
                    <a:pt x="13" y="49"/>
                    <a:pt x="13" y="49"/>
                  </a:cubicBezTo>
                  <a:cubicBezTo>
                    <a:pt x="11" y="47"/>
                    <a:pt x="11" y="47"/>
                    <a:pt x="11" y="47"/>
                  </a:cubicBezTo>
                  <a:cubicBezTo>
                    <a:pt x="9" y="46"/>
                    <a:pt x="9" y="46"/>
                    <a:pt x="9" y="46"/>
                  </a:cubicBezTo>
                  <a:cubicBezTo>
                    <a:pt x="8" y="45"/>
                    <a:pt x="8" y="45"/>
                    <a:pt x="8" y="45"/>
                  </a:cubicBezTo>
                  <a:cubicBezTo>
                    <a:pt x="6" y="44"/>
                    <a:pt x="6" y="44"/>
                    <a:pt x="6" y="44"/>
                  </a:cubicBezTo>
                  <a:cubicBezTo>
                    <a:pt x="5" y="42"/>
                    <a:pt x="7" y="40"/>
                    <a:pt x="6" y="38"/>
                  </a:cubicBezTo>
                  <a:cubicBezTo>
                    <a:pt x="4" y="36"/>
                    <a:pt x="0" y="34"/>
                    <a:pt x="1" y="34"/>
                  </a:cubicBezTo>
                  <a:cubicBezTo>
                    <a:pt x="2" y="32"/>
                    <a:pt x="6" y="33"/>
                    <a:pt x="8" y="32"/>
                  </a:cubicBezTo>
                  <a:cubicBezTo>
                    <a:pt x="9" y="32"/>
                    <a:pt x="9" y="30"/>
                    <a:pt x="10" y="29"/>
                  </a:cubicBezTo>
                  <a:cubicBezTo>
                    <a:pt x="11" y="29"/>
                    <a:pt x="13" y="30"/>
                    <a:pt x="13" y="28"/>
                  </a:cubicBezTo>
                  <a:cubicBezTo>
                    <a:pt x="13" y="26"/>
                    <a:pt x="15" y="26"/>
                    <a:pt x="16" y="27"/>
                  </a:cubicBezTo>
                  <a:cubicBezTo>
                    <a:pt x="16" y="27"/>
                    <a:pt x="17" y="27"/>
                    <a:pt x="19" y="25"/>
                  </a:cubicBezTo>
                  <a:cubicBezTo>
                    <a:pt x="22" y="24"/>
                    <a:pt x="20" y="24"/>
                    <a:pt x="20" y="24"/>
                  </a:cubicBezTo>
                  <a:cubicBezTo>
                    <a:pt x="19" y="21"/>
                    <a:pt x="19" y="21"/>
                    <a:pt x="19" y="21"/>
                  </a:cubicBezTo>
                  <a:cubicBezTo>
                    <a:pt x="25" y="15"/>
                    <a:pt x="25" y="15"/>
                    <a:pt x="25" y="15"/>
                  </a:cubicBezTo>
                  <a:cubicBezTo>
                    <a:pt x="26" y="10"/>
                    <a:pt x="26" y="10"/>
                    <a:pt x="26" y="10"/>
                  </a:cubicBezTo>
                  <a:cubicBezTo>
                    <a:pt x="26" y="10"/>
                    <a:pt x="25" y="9"/>
                    <a:pt x="24" y="8"/>
                  </a:cubicBezTo>
                  <a:cubicBezTo>
                    <a:pt x="22" y="6"/>
                    <a:pt x="23" y="6"/>
                    <a:pt x="23" y="5"/>
                  </a:cubicBezTo>
                  <a:cubicBezTo>
                    <a:pt x="24" y="4"/>
                    <a:pt x="25" y="4"/>
                    <a:pt x="25" y="4"/>
                  </a:cubicBezTo>
                  <a:cubicBezTo>
                    <a:pt x="26" y="3"/>
                    <a:pt x="28" y="3"/>
                    <a:pt x="30" y="1"/>
                  </a:cubicBezTo>
                  <a:cubicBezTo>
                    <a:pt x="32" y="0"/>
                    <a:pt x="32" y="2"/>
                    <a:pt x="32" y="2"/>
                  </a:cubicBezTo>
                  <a:cubicBezTo>
                    <a:pt x="32" y="2"/>
                    <a:pt x="33" y="5"/>
                    <a:pt x="36" y="6"/>
                  </a:cubicBezTo>
                  <a:cubicBezTo>
                    <a:pt x="38" y="7"/>
                    <a:pt x="39" y="7"/>
                    <a:pt x="39" y="7"/>
                  </a:cubicBezTo>
                  <a:cubicBezTo>
                    <a:pt x="42" y="7"/>
                    <a:pt x="42" y="7"/>
                    <a:pt x="42" y="7"/>
                  </a:cubicBezTo>
                  <a:cubicBezTo>
                    <a:pt x="47" y="11"/>
                    <a:pt x="47" y="11"/>
                    <a:pt x="47" y="11"/>
                  </a:cubicBezTo>
                  <a:cubicBezTo>
                    <a:pt x="47" y="11"/>
                    <a:pt x="47" y="11"/>
                    <a:pt x="48" y="12"/>
                  </a:cubicBezTo>
                  <a:cubicBezTo>
                    <a:pt x="49" y="13"/>
                    <a:pt x="50" y="17"/>
                    <a:pt x="50" y="17"/>
                  </a:cubicBezTo>
                  <a:cubicBezTo>
                    <a:pt x="58" y="19"/>
                    <a:pt x="58" y="19"/>
                    <a:pt x="58" y="19"/>
                  </a:cubicBezTo>
                  <a:cubicBezTo>
                    <a:pt x="59" y="23"/>
                    <a:pt x="59" y="23"/>
                    <a:pt x="59" y="23"/>
                  </a:cubicBezTo>
                  <a:cubicBezTo>
                    <a:pt x="59" y="23"/>
                    <a:pt x="63" y="23"/>
                    <a:pt x="65" y="24"/>
                  </a:cubicBezTo>
                  <a:cubicBezTo>
                    <a:pt x="67" y="24"/>
                    <a:pt x="67" y="26"/>
                    <a:pt x="67" y="26"/>
                  </a:cubicBezTo>
                  <a:cubicBezTo>
                    <a:pt x="70" y="25"/>
                    <a:pt x="70" y="25"/>
                    <a:pt x="70" y="25"/>
                  </a:cubicBezTo>
                  <a:cubicBezTo>
                    <a:pt x="75" y="26"/>
                    <a:pt x="75" y="26"/>
                    <a:pt x="75" y="26"/>
                  </a:cubicBezTo>
                  <a:cubicBezTo>
                    <a:pt x="75" y="26"/>
                    <a:pt x="75" y="27"/>
                    <a:pt x="74" y="28"/>
                  </a:cubicBezTo>
                  <a:cubicBezTo>
                    <a:pt x="73" y="28"/>
                    <a:pt x="73" y="30"/>
                    <a:pt x="73" y="31"/>
                  </a:cubicBezTo>
                  <a:cubicBezTo>
                    <a:pt x="73" y="33"/>
                    <a:pt x="73" y="34"/>
                    <a:pt x="73" y="35"/>
                  </a:cubicBezTo>
                  <a:cubicBezTo>
                    <a:pt x="72" y="37"/>
                    <a:pt x="71" y="36"/>
                    <a:pt x="70" y="37"/>
                  </a:cubicBezTo>
                  <a:cubicBezTo>
                    <a:pt x="69" y="37"/>
                    <a:pt x="70" y="39"/>
                    <a:pt x="71" y="41"/>
                  </a:cubicBezTo>
                  <a:cubicBezTo>
                    <a:pt x="71" y="42"/>
                    <a:pt x="71" y="42"/>
                    <a:pt x="70" y="43"/>
                  </a:cubicBezTo>
                  <a:cubicBezTo>
                    <a:pt x="68" y="45"/>
                    <a:pt x="67" y="45"/>
                    <a:pt x="67" y="45"/>
                  </a:cubicBezTo>
                  <a:cubicBezTo>
                    <a:pt x="70" y="48"/>
                    <a:pt x="70" y="48"/>
                    <a:pt x="70" y="48"/>
                  </a:cubicBezTo>
                  <a:cubicBezTo>
                    <a:pt x="70" y="48"/>
                    <a:pt x="70" y="48"/>
                    <a:pt x="71" y="4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3" name="Freeform 5"/>
            <p:cNvSpPr>
              <a:spLocks/>
            </p:cNvSpPr>
            <p:nvPr/>
          </p:nvSpPr>
          <p:spPr bwMode="auto">
            <a:xfrm>
              <a:off x="5900013" y="3680445"/>
              <a:ext cx="193500" cy="353719"/>
            </a:xfrm>
            <a:custGeom>
              <a:avLst/>
              <a:gdLst>
                <a:gd name="T0" fmla="*/ 57 w 85"/>
                <a:gd name="T1" fmla="*/ 158 h 160"/>
                <a:gd name="T2" fmla="*/ 58 w 85"/>
                <a:gd name="T3" fmla="*/ 151 h 160"/>
                <a:gd name="T4" fmla="*/ 63 w 85"/>
                <a:gd name="T5" fmla="*/ 149 h 160"/>
                <a:gd name="T6" fmla="*/ 58 w 85"/>
                <a:gd name="T7" fmla="*/ 142 h 160"/>
                <a:gd name="T8" fmla="*/ 61 w 85"/>
                <a:gd name="T9" fmla="*/ 137 h 160"/>
                <a:gd name="T10" fmla="*/ 75 w 85"/>
                <a:gd name="T11" fmla="*/ 124 h 160"/>
                <a:gd name="T12" fmla="*/ 84 w 85"/>
                <a:gd name="T13" fmla="*/ 96 h 160"/>
                <a:gd name="T14" fmla="*/ 79 w 85"/>
                <a:gd name="T15" fmla="*/ 91 h 160"/>
                <a:gd name="T16" fmla="*/ 73 w 85"/>
                <a:gd name="T17" fmla="*/ 88 h 160"/>
                <a:gd name="T18" fmla="*/ 68 w 85"/>
                <a:gd name="T19" fmla="*/ 90 h 160"/>
                <a:gd name="T20" fmla="*/ 68 w 85"/>
                <a:gd name="T21" fmla="*/ 90 h 160"/>
                <a:gd name="T22" fmla="*/ 68 w 85"/>
                <a:gd name="T23" fmla="*/ 90 h 160"/>
                <a:gd name="T24" fmla="*/ 65 w 85"/>
                <a:gd name="T25" fmla="*/ 81 h 160"/>
                <a:gd name="T26" fmla="*/ 59 w 85"/>
                <a:gd name="T27" fmla="*/ 76 h 160"/>
                <a:gd name="T28" fmla="*/ 55 w 85"/>
                <a:gd name="T29" fmla="*/ 68 h 160"/>
                <a:gd name="T30" fmla="*/ 52 w 85"/>
                <a:gd name="T31" fmla="*/ 59 h 160"/>
                <a:gd name="T32" fmla="*/ 56 w 85"/>
                <a:gd name="T33" fmla="*/ 53 h 160"/>
                <a:gd name="T34" fmla="*/ 54 w 85"/>
                <a:gd name="T35" fmla="*/ 43 h 160"/>
                <a:gd name="T36" fmla="*/ 55 w 85"/>
                <a:gd name="T37" fmla="*/ 36 h 160"/>
                <a:gd name="T38" fmla="*/ 53 w 85"/>
                <a:gd name="T39" fmla="*/ 26 h 160"/>
                <a:gd name="T40" fmla="*/ 44 w 85"/>
                <a:gd name="T41" fmla="*/ 17 h 160"/>
                <a:gd name="T42" fmla="*/ 37 w 85"/>
                <a:gd name="T43" fmla="*/ 12 h 160"/>
                <a:gd name="T44" fmla="*/ 31 w 85"/>
                <a:gd name="T45" fmla="*/ 5 h 160"/>
                <a:gd name="T46" fmla="*/ 24 w 85"/>
                <a:gd name="T47" fmla="*/ 7 h 160"/>
                <a:gd name="T48" fmla="*/ 19 w 85"/>
                <a:gd name="T49" fmla="*/ 9 h 160"/>
                <a:gd name="T50" fmla="*/ 17 w 85"/>
                <a:gd name="T51" fmla="*/ 3 h 160"/>
                <a:gd name="T52" fmla="*/ 14 w 85"/>
                <a:gd name="T53" fmla="*/ 0 h 160"/>
                <a:gd name="T54" fmla="*/ 9 w 85"/>
                <a:gd name="T55" fmla="*/ 9 h 160"/>
                <a:gd name="T56" fmla="*/ 5 w 85"/>
                <a:gd name="T57" fmla="*/ 15 h 160"/>
                <a:gd name="T58" fmla="*/ 3 w 85"/>
                <a:gd name="T59" fmla="*/ 21 h 160"/>
                <a:gd name="T60" fmla="*/ 1 w 85"/>
                <a:gd name="T61" fmla="*/ 28 h 160"/>
                <a:gd name="T62" fmla="*/ 5 w 85"/>
                <a:gd name="T63" fmla="*/ 33 h 160"/>
                <a:gd name="T64" fmla="*/ 5 w 85"/>
                <a:gd name="T65" fmla="*/ 39 h 160"/>
                <a:gd name="T66" fmla="*/ 6 w 85"/>
                <a:gd name="T67" fmla="*/ 45 h 160"/>
                <a:gd name="T68" fmla="*/ 14 w 85"/>
                <a:gd name="T69" fmla="*/ 45 h 160"/>
                <a:gd name="T70" fmla="*/ 14 w 85"/>
                <a:gd name="T71" fmla="*/ 54 h 160"/>
                <a:gd name="T72" fmla="*/ 13 w 85"/>
                <a:gd name="T73" fmla="*/ 59 h 160"/>
                <a:gd name="T74" fmla="*/ 14 w 85"/>
                <a:gd name="T75" fmla="*/ 61 h 160"/>
                <a:gd name="T76" fmla="*/ 11 w 85"/>
                <a:gd name="T77" fmla="*/ 67 h 160"/>
                <a:gd name="T78" fmla="*/ 11 w 85"/>
                <a:gd name="T79" fmla="*/ 71 h 160"/>
                <a:gd name="T80" fmla="*/ 14 w 85"/>
                <a:gd name="T81" fmla="*/ 77 h 160"/>
                <a:gd name="T82" fmla="*/ 14 w 85"/>
                <a:gd name="T83" fmla="*/ 87 h 160"/>
                <a:gd name="T84" fmla="*/ 14 w 85"/>
                <a:gd name="T85" fmla="*/ 93 h 160"/>
                <a:gd name="T86" fmla="*/ 13 w 85"/>
                <a:gd name="T87" fmla="*/ 97 h 160"/>
                <a:gd name="T88" fmla="*/ 11 w 85"/>
                <a:gd name="T89" fmla="*/ 101 h 160"/>
                <a:gd name="T90" fmla="*/ 12 w 85"/>
                <a:gd name="T91" fmla="*/ 111 h 160"/>
                <a:gd name="T92" fmla="*/ 19 w 85"/>
                <a:gd name="T93" fmla="*/ 119 h 160"/>
                <a:gd name="T94" fmla="*/ 18 w 85"/>
                <a:gd name="T95" fmla="*/ 126 h 160"/>
                <a:gd name="T96" fmla="*/ 13 w 85"/>
                <a:gd name="T97" fmla="*/ 120 h 160"/>
                <a:gd name="T98" fmla="*/ 14 w 85"/>
                <a:gd name="T99" fmla="*/ 124 h 160"/>
                <a:gd name="T100" fmla="*/ 19 w 85"/>
                <a:gd name="T101" fmla="*/ 131 h 160"/>
                <a:gd name="T102" fmla="*/ 32 w 85"/>
                <a:gd name="T103" fmla="*/ 138 h 160"/>
                <a:gd name="T104" fmla="*/ 38 w 85"/>
                <a:gd name="T105" fmla="*/ 139 h 160"/>
                <a:gd name="T106" fmla="*/ 44 w 85"/>
                <a:gd name="T107" fmla="*/ 151 h 160"/>
                <a:gd name="T108" fmla="*/ 46 w 85"/>
                <a:gd name="T109"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5" h="160">
                  <a:moveTo>
                    <a:pt x="49" y="158"/>
                  </a:moveTo>
                  <a:cubicBezTo>
                    <a:pt x="52" y="160"/>
                    <a:pt x="52" y="160"/>
                    <a:pt x="52" y="160"/>
                  </a:cubicBezTo>
                  <a:cubicBezTo>
                    <a:pt x="55" y="159"/>
                    <a:pt x="55" y="159"/>
                    <a:pt x="55" y="159"/>
                  </a:cubicBezTo>
                  <a:cubicBezTo>
                    <a:pt x="57" y="158"/>
                    <a:pt x="57" y="158"/>
                    <a:pt x="57" y="158"/>
                  </a:cubicBezTo>
                  <a:cubicBezTo>
                    <a:pt x="57" y="158"/>
                    <a:pt x="59" y="156"/>
                    <a:pt x="59" y="156"/>
                  </a:cubicBezTo>
                  <a:cubicBezTo>
                    <a:pt x="59" y="156"/>
                    <a:pt x="59" y="154"/>
                    <a:pt x="59" y="154"/>
                  </a:cubicBezTo>
                  <a:cubicBezTo>
                    <a:pt x="58" y="153"/>
                    <a:pt x="58" y="153"/>
                    <a:pt x="58" y="153"/>
                  </a:cubicBezTo>
                  <a:cubicBezTo>
                    <a:pt x="58" y="153"/>
                    <a:pt x="57" y="151"/>
                    <a:pt x="58" y="151"/>
                  </a:cubicBezTo>
                  <a:cubicBezTo>
                    <a:pt x="59" y="151"/>
                    <a:pt x="60" y="150"/>
                    <a:pt x="60" y="151"/>
                  </a:cubicBezTo>
                  <a:cubicBezTo>
                    <a:pt x="61" y="151"/>
                    <a:pt x="60" y="151"/>
                    <a:pt x="61" y="151"/>
                  </a:cubicBezTo>
                  <a:cubicBezTo>
                    <a:pt x="62" y="151"/>
                    <a:pt x="63" y="150"/>
                    <a:pt x="63" y="150"/>
                  </a:cubicBezTo>
                  <a:cubicBezTo>
                    <a:pt x="63" y="149"/>
                    <a:pt x="63" y="149"/>
                    <a:pt x="63" y="149"/>
                  </a:cubicBezTo>
                  <a:cubicBezTo>
                    <a:pt x="63" y="149"/>
                    <a:pt x="63" y="149"/>
                    <a:pt x="63" y="149"/>
                  </a:cubicBezTo>
                  <a:cubicBezTo>
                    <a:pt x="62" y="148"/>
                    <a:pt x="59" y="146"/>
                    <a:pt x="58" y="146"/>
                  </a:cubicBezTo>
                  <a:cubicBezTo>
                    <a:pt x="58" y="145"/>
                    <a:pt x="57" y="144"/>
                    <a:pt x="57" y="144"/>
                  </a:cubicBezTo>
                  <a:cubicBezTo>
                    <a:pt x="57" y="143"/>
                    <a:pt x="58" y="142"/>
                    <a:pt x="58" y="142"/>
                  </a:cubicBezTo>
                  <a:cubicBezTo>
                    <a:pt x="57" y="141"/>
                    <a:pt x="57" y="141"/>
                    <a:pt x="57" y="141"/>
                  </a:cubicBezTo>
                  <a:cubicBezTo>
                    <a:pt x="57" y="141"/>
                    <a:pt x="58" y="140"/>
                    <a:pt x="59" y="140"/>
                  </a:cubicBezTo>
                  <a:cubicBezTo>
                    <a:pt x="59" y="140"/>
                    <a:pt x="60" y="140"/>
                    <a:pt x="60" y="140"/>
                  </a:cubicBezTo>
                  <a:cubicBezTo>
                    <a:pt x="61" y="137"/>
                    <a:pt x="61" y="137"/>
                    <a:pt x="61" y="137"/>
                  </a:cubicBezTo>
                  <a:cubicBezTo>
                    <a:pt x="61" y="137"/>
                    <a:pt x="61" y="136"/>
                    <a:pt x="62" y="136"/>
                  </a:cubicBezTo>
                  <a:cubicBezTo>
                    <a:pt x="62" y="136"/>
                    <a:pt x="63" y="136"/>
                    <a:pt x="63" y="136"/>
                  </a:cubicBezTo>
                  <a:cubicBezTo>
                    <a:pt x="70" y="132"/>
                    <a:pt x="70" y="132"/>
                    <a:pt x="70" y="132"/>
                  </a:cubicBezTo>
                  <a:cubicBezTo>
                    <a:pt x="75" y="124"/>
                    <a:pt x="75" y="124"/>
                    <a:pt x="75" y="124"/>
                  </a:cubicBezTo>
                  <a:cubicBezTo>
                    <a:pt x="77" y="115"/>
                    <a:pt x="77" y="115"/>
                    <a:pt x="77" y="115"/>
                  </a:cubicBezTo>
                  <a:cubicBezTo>
                    <a:pt x="80" y="107"/>
                    <a:pt x="80" y="107"/>
                    <a:pt x="80" y="107"/>
                  </a:cubicBezTo>
                  <a:cubicBezTo>
                    <a:pt x="80" y="107"/>
                    <a:pt x="84" y="103"/>
                    <a:pt x="84" y="104"/>
                  </a:cubicBezTo>
                  <a:cubicBezTo>
                    <a:pt x="85" y="105"/>
                    <a:pt x="84" y="96"/>
                    <a:pt x="84" y="96"/>
                  </a:cubicBezTo>
                  <a:cubicBezTo>
                    <a:pt x="81" y="93"/>
                    <a:pt x="81" y="93"/>
                    <a:pt x="81" y="93"/>
                  </a:cubicBezTo>
                  <a:cubicBezTo>
                    <a:pt x="81" y="91"/>
                    <a:pt x="81" y="91"/>
                    <a:pt x="81" y="91"/>
                  </a:cubicBezTo>
                  <a:cubicBezTo>
                    <a:pt x="81" y="91"/>
                    <a:pt x="80" y="91"/>
                    <a:pt x="80" y="91"/>
                  </a:cubicBezTo>
                  <a:cubicBezTo>
                    <a:pt x="80" y="91"/>
                    <a:pt x="80" y="91"/>
                    <a:pt x="79" y="91"/>
                  </a:cubicBezTo>
                  <a:cubicBezTo>
                    <a:pt x="79" y="90"/>
                    <a:pt x="79" y="90"/>
                    <a:pt x="79" y="90"/>
                  </a:cubicBezTo>
                  <a:cubicBezTo>
                    <a:pt x="77" y="88"/>
                    <a:pt x="77" y="88"/>
                    <a:pt x="77" y="88"/>
                  </a:cubicBezTo>
                  <a:cubicBezTo>
                    <a:pt x="77" y="88"/>
                    <a:pt x="76" y="89"/>
                    <a:pt x="75" y="89"/>
                  </a:cubicBezTo>
                  <a:cubicBezTo>
                    <a:pt x="74" y="89"/>
                    <a:pt x="74" y="88"/>
                    <a:pt x="73" y="88"/>
                  </a:cubicBezTo>
                  <a:cubicBezTo>
                    <a:pt x="73" y="88"/>
                    <a:pt x="73" y="88"/>
                    <a:pt x="73" y="88"/>
                  </a:cubicBezTo>
                  <a:cubicBezTo>
                    <a:pt x="73" y="88"/>
                    <a:pt x="72" y="88"/>
                    <a:pt x="71" y="88"/>
                  </a:cubicBezTo>
                  <a:cubicBezTo>
                    <a:pt x="70" y="88"/>
                    <a:pt x="69"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90"/>
                    <a:pt x="68" y="90"/>
                    <a:pt x="68" y="90"/>
                  </a:cubicBezTo>
                  <a:cubicBezTo>
                    <a:pt x="68" y="89"/>
                    <a:pt x="68" y="89"/>
                    <a:pt x="68" y="89"/>
                  </a:cubicBezTo>
                  <a:cubicBezTo>
                    <a:pt x="68" y="88"/>
                    <a:pt x="68" y="88"/>
                    <a:pt x="67" y="87"/>
                  </a:cubicBezTo>
                  <a:cubicBezTo>
                    <a:pt x="67" y="86"/>
                    <a:pt x="67" y="84"/>
                    <a:pt x="66" y="83"/>
                  </a:cubicBezTo>
                  <a:cubicBezTo>
                    <a:pt x="65" y="82"/>
                    <a:pt x="65" y="81"/>
                    <a:pt x="65" y="81"/>
                  </a:cubicBezTo>
                  <a:cubicBezTo>
                    <a:pt x="65" y="81"/>
                    <a:pt x="63" y="81"/>
                    <a:pt x="62" y="81"/>
                  </a:cubicBezTo>
                  <a:cubicBezTo>
                    <a:pt x="62" y="81"/>
                    <a:pt x="61" y="81"/>
                    <a:pt x="61" y="81"/>
                  </a:cubicBezTo>
                  <a:cubicBezTo>
                    <a:pt x="61" y="81"/>
                    <a:pt x="60" y="79"/>
                    <a:pt x="61" y="79"/>
                  </a:cubicBezTo>
                  <a:cubicBezTo>
                    <a:pt x="61" y="78"/>
                    <a:pt x="60" y="77"/>
                    <a:pt x="59" y="76"/>
                  </a:cubicBezTo>
                  <a:cubicBezTo>
                    <a:pt x="59" y="76"/>
                    <a:pt x="57" y="73"/>
                    <a:pt x="57" y="73"/>
                  </a:cubicBezTo>
                  <a:cubicBezTo>
                    <a:pt x="57" y="73"/>
                    <a:pt x="56" y="73"/>
                    <a:pt x="56" y="72"/>
                  </a:cubicBezTo>
                  <a:cubicBezTo>
                    <a:pt x="56" y="71"/>
                    <a:pt x="56" y="70"/>
                    <a:pt x="56" y="70"/>
                  </a:cubicBezTo>
                  <a:cubicBezTo>
                    <a:pt x="55" y="68"/>
                    <a:pt x="55" y="68"/>
                    <a:pt x="55" y="68"/>
                  </a:cubicBezTo>
                  <a:cubicBezTo>
                    <a:pt x="55" y="68"/>
                    <a:pt x="57" y="67"/>
                    <a:pt x="57" y="66"/>
                  </a:cubicBezTo>
                  <a:cubicBezTo>
                    <a:pt x="57" y="66"/>
                    <a:pt x="58" y="65"/>
                    <a:pt x="57" y="64"/>
                  </a:cubicBezTo>
                  <a:cubicBezTo>
                    <a:pt x="57" y="63"/>
                    <a:pt x="55" y="62"/>
                    <a:pt x="55" y="62"/>
                  </a:cubicBezTo>
                  <a:cubicBezTo>
                    <a:pt x="54" y="61"/>
                    <a:pt x="53" y="60"/>
                    <a:pt x="52" y="59"/>
                  </a:cubicBezTo>
                  <a:cubicBezTo>
                    <a:pt x="52" y="58"/>
                    <a:pt x="52" y="57"/>
                    <a:pt x="52" y="57"/>
                  </a:cubicBezTo>
                  <a:cubicBezTo>
                    <a:pt x="52" y="57"/>
                    <a:pt x="52" y="56"/>
                    <a:pt x="53" y="56"/>
                  </a:cubicBezTo>
                  <a:cubicBezTo>
                    <a:pt x="54" y="55"/>
                    <a:pt x="55" y="55"/>
                    <a:pt x="55" y="54"/>
                  </a:cubicBezTo>
                  <a:cubicBezTo>
                    <a:pt x="55" y="54"/>
                    <a:pt x="56" y="54"/>
                    <a:pt x="56" y="53"/>
                  </a:cubicBezTo>
                  <a:cubicBezTo>
                    <a:pt x="55" y="52"/>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2"/>
                    <a:pt x="55" y="40"/>
                    <a:pt x="55" y="40"/>
                  </a:cubicBezTo>
                  <a:cubicBezTo>
                    <a:pt x="55" y="39"/>
                    <a:pt x="55" y="37"/>
                    <a:pt x="55" y="37"/>
                  </a:cubicBezTo>
                  <a:cubicBezTo>
                    <a:pt x="55" y="36"/>
                    <a:pt x="55" y="36"/>
                    <a:pt x="55" y="36"/>
                  </a:cubicBezTo>
                  <a:cubicBezTo>
                    <a:pt x="56" y="33"/>
                    <a:pt x="56" y="33"/>
                    <a:pt x="56" y="33"/>
                  </a:cubicBezTo>
                  <a:cubicBezTo>
                    <a:pt x="54" y="30"/>
                    <a:pt x="54" y="30"/>
                    <a:pt x="54" y="30"/>
                  </a:cubicBezTo>
                  <a:cubicBezTo>
                    <a:pt x="54" y="30"/>
                    <a:pt x="54" y="30"/>
                    <a:pt x="54" y="29"/>
                  </a:cubicBezTo>
                  <a:cubicBezTo>
                    <a:pt x="53" y="28"/>
                    <a:pt x="53" y="26"/>
                    <a:pt x="53" y="26"/>
                  </a:cubicBezTo>
                  <a:cubicBezTo>
                    <a:pt x="52" y="23"/>
                    <a:pt x="52" y="23"/>
                    <a:pt x="52" y="23"/>
                  </a:cubicBezTo>
                  <a:cubicBezTo>
                    <a:pt x="52" y="23"/>
                    <a:pt x="50" y="21"/>
                    <a:pt x="49" y="20"/>
                  </a:cubicBezTo>
                  <a:cubicBezTo>
                    <a:pt x="49" y="20"/>
                    <a:pt x="49" y="19"/>
                    <a:pt x="47" y="18"/>
                  </a:cubicBezTo>
                  <a:cubicBezTo>
                    <a:pt x="46" y="18"/>
                    <a:pt x="44" y="17"/>
                    <a:pt x="44" y="17"/>
                  </a:cubicBezTo>
                  <a:cubicBezTo>
                    <a:pt x="42" y="17"/>
                    <a:pt x="42" y="17"/>
                    <a:pt x="42" y="17"/>
                  </a:cubicBezTo>
                  <a:cubicBezTo>
                    <a:pt x="40" y="15"/>
                    <a:pt x="40" y="15"/>
                    <a:pt x="40" y="15"/>
                  </a:cubicBezTo>
                  <a:cubicBezTo>
                    <a:pt x="38" y="15"/>
                    <a:pt x="38" y="15"/>
                    <a:pt x="38" y="15"/>
                  </a:cubicBezTo>
                  <a:cubicBezTo>
                    <a:pt x="37" y="12"/>
                    <a:pt x="37" y="12"/>
                    <a:pt x="37" y="12"/>
                  </a:cubicBezTo>
                  <a:cubicBezTo>
                    <a:pt x="36" y="9"/>
                    <a:pt x="36" y="9"/>
                    <a:pt x="36" y="9"/>
                  </a:cubicBezTo>
                  <a:cubicBezTo>
                    <a:pt x="34" y="7"/>
                    <a:pt x="34" y="7"/>
                    <a:pt x="34" y="7"/>
                  </a:cubicBezTo>
                  <a:cubicBezTo>
                    <a:pt x="32" y="6"/>
                    <a:pt x="32" y="6"/>
                    <a:pt x="32" y="6"/>
                  </a:cubicBezTo>
                  <a:cubicBezTo>
                    <a:pt x="31" y="5"/>
                    <a:pt x="31" y="5"/>
                    <a:pt x="31" y="5"/>
                  </a:cubicBezTo>
                  <a:cubicBezTo>
                    <a:pt x="29" y="4"/>
                    <a:pt x="29" y="4"/>
                    <a:pt x="29" y="4"/>
                  </a:cubicBezTo>
                  <a:cubicBezTo>
                    <a:pt x="28" y="4"/>
                    <a:pt x="28" y="4"/>
                    <a:pt x="28" y="4"/>
                  </a:cubicBezTo>
                  <a:cubicBezTo>
                    <a:pt x="28" y="4"/>
                    <a:pt x="27" y="6"/>
                    <a:pt x="27" y="6"/>
                  </a:cubicBezTo>
                  <a:cubicBezTo>
                    <a:pt x="27" y="6"/>
                    <a:pt x="24" y="7"/>
                    <a:pt x="24" y="7"/>
                  </a:cubicBezTo>
                  <a:cubicBezTo>
                    <a:pt x="22" y="9"/>
                    <a:pt x="22" y="9"/>
                    <a:pt x="22" y="9"/>
                  </a:cubicBezTo>
                  <a:cubicBezTo>
                    <a:pt x="20" y="10"/>
                    <a:pt x="20" y="10"/>
                    <a:pt x="20" y="10"/>
                  </a:cubicBezTo>
                  <a:cubicBezTo>
                    <a:pt x="20" y="10"/>
                    <a:pt x="20" y="10"/>
                    <a:pt x="20" y="9"/>
                  </a:cubicBezTo>
                  <a:cubicBezTo>
                    <a:pt x="19" y="9"/>
                    <a:pt x="19" y="9"/>
                    <a:pt x="19" y="9"/>
                  </a:cubicBezTo>
                  <a:cubicBezTo>
                    <a:pt x="19" y="9"/>
                    <a:pt x="18" y="8"/>
                    <a:pt x="18" y="7"/>
                  </a:cubicBezTo>
                  <a:cubicBezTo>
                    <a:pt x="18" y="7"/>
                    <a:pt x="17" y="6"/>
                    <a:pt x="17" y="6"/>
                  </a:cubicBezTo>
                  <a:cubicBezTo>
                    <a:pt x="17" y="6"/>
                    <a:pt x="17" y="5"/>
                    <a:pt x="17" y="5"/>
                  </a:cubicBezTo>
                  <a:cubicBezTo>
                    <a:pt x="17" y="4"/>
                    <a:pt x="17" y="3"/>
                    <a:pt x="17" y="3"/>
                  </a:cubicBezTo>
                  <a:cubicBezTo>
                    <a:pt x="17" y="2"/>
                    <a:pt x="17" y="2"/>
                    <a:pt x="17" y="2"/>
                  </a:cubicBezTo>
                  <a:cubicBezTo>
                    <a:pt x="16" y="1"/>
                    <a:pt x="16" y="1"/>
                    <a:pt x="16" y="1"/>
                  </a:cubicBezTo>
                  <a:cubicBezTo>
                    <a:pt x="16" y="0"/>
                    <a:pt x="16" y="0"/>
                    <a:pt x="16" y="0"/>
                  </a:cubicBezTo>
                  <a:cubicBezTo>
                    <a:pt x="16" y="0"/>
                    <a:pt x="14" y="0"/>
                    <a:pt x="14" y="0"/>
                  </a:cubicBezTo>
                  <a:cubicBezTo>
                    <a:pt x="14" y="0"/>
                    <a:pt x="10" y="4"/>
                    <a:pt x="10" y="4"/>
                  </a:cubicBezTo>
                  <a:cubicBezTo>
                    <a:pt x="11" y="5"/>
                    <a:pt x="11" y="5"/>
                    <a:pt x="11" y="5"/>
                  </a:cubicBezTo>
                  <a:cubicBezTo>
                    <a:pt x="10" y="7"/>
                    <a:pt x="10" y="7"/>
                    <a:pt x="10" y="7"/>
                  </a:cubicBezTo>
                  <a:cubicBezTo>
                    <a:pt x="9" y="9"/>
                    <a:pt x="9" y="9"/>
                    <a:pt x="9" y="9"/>
                  </a:cubicBezTo>
                  <a:cubicBezTo>
                    <a:pt x="8" y="11"/>
                    <a:pt x="8" y="11"/>
                    <a:pt x="8" y="11"/>
                  </a:cubicBezTo>
                  <a:cubicBezTo>
                    <a:pt x="8" y="11"/>
                    <a:pt x="7" y="12"/>
                    <a:pt x="7" y="13"/>
                  </a:cubicBezTo>
                  <a:cubicBezTo>
                    <a:pt x="7" y="13"/>
                    <a:pt x="6" y="14"/>
                    <a:pt x="6" y="14"/>
                  </a:cubicBezTo>
                  <a:cubicBezTo>
                    <a:pt x="5" y="15"/>
                    <a:pt x="5" y="15"/>
                    <a:pt x="5" y="15"/>
                  </a:cubicBezTo>
                  <a:cubicBezTo>
                    <a:pt x="4" y="16"/>
                    <a:pt x="4" y="16"/>
                    <a:pt x="4" y="16"/>
                  </a:cubicBezTo>
                  <a:cubicBezTo>
                    <a:pt x="4" y="18"/>
                    <a:pt x="4" y="18"/>
                    <a:pt x="4" y="18"/>
                  </a:cubicBezTo>
                  <a:cubicBezTo>
                    <a:pt x="4" y="18"/>
                    <a:pt x="4" y="19"/>
                    <a:pt x="4" y="20"/>
                  </a:cubicBezTo>
                  <a:cubicBezTo>
                    <a:pt x="4" y="20"/>
                    <a:pt x="3" y="21"/>
                    <a:pt x="3" y="21"/>
                  </a:cubicBezTo>
                  <a:cubicBezTo>
                    <a:pt x="2" y="23"/>
                    <a:pt x="2" y="23"/>
                    <a:pt x="2" y="23"/>
                  </a:cubicBezTo>
                  <a:cubicBezTo>
                    <a:pt x="0" y="25"/>
                    <a:pt x="0" y="25"/>
                    <a:pt x="0" y="25"/>
                  </a:cubicBezTo>
                  <a:cubicBezTo>
                    <a:pt x="0" y="27"/>
                    <a:pt x="0" y="27"/>
                    <a:pt x="0" y="27"/>
                  </a:cubicBezTo>
                  <a:cubicBezTo>
                    <a:pt x="1" y="28"/>
                    <a:pt x="1" y="28"/>
                    <a:pt x="1" y="28"/>
                  </a:cubicBezTo>
                  <a:cubicBezTo>
                    <a:pt x="3" y="29"/>
                    <a:pt x="3" y="29"/>
                    <a:pt x="3" y="29"/>
                  </a:cubicBezTo>
                  <a:cubicBezTo>
                    <a:pt x="5" y="30"/>
                    <a:pt x="5" y="30"/>
                    <a:pt x="5" y="30"/>
                  </a:cubicBezTo>
                  <a:cubicBezTo>
                    <a:pt x="5" y="30"/>
                    <a:pt x="5" y="31"/>
                    <a:pt x="5" y="32"/>
                  </a:cubicBezTo>
                  <a:cubicBezTo>
                    <a:pt x="5" y="32"/>
                    <a:pt x="5" y="33"/>
                    <a:pt x="5" y="33"/>
                  </a:cubicBezTo>
                  <a:cubicBezTo>
                    <a:pt x="4" y="35"/>
                    <a:pt x="4" y="35"/>
                    <a:pt x="4" y="35"/>
                  </a:cubicBezTo>
                  <a:cubicBezTo>
                    <a:pt x="4" y="35"/>
                    <a:pt x="5" y="36"/>
                    <a:pt x="5" y="36"/>
                  </a:cubicBezTo>
                  <a:cubicBezTo>
                    <a:pt x="5" y="36"/>
                    <a:pt x="5" y="37"/>
                    <a:pt x="5" y="37"/>
                  </a:cubicBezTo>
                  <a:cubicBezTo>
                    <a:pt x="5" y="37"/>
                    <a:pt x="5" y="39"/>
                    <a:pt x="5" y="39"/>
                  </a:cubicBezTo>
                  <a:cubicBezTo>
                    <a:pt x="4" y="40"/>
                    <a:pt x="4" y="40"/>
                    <a:pt x="4" y="40"/>
                  </a:cubicBezTo>
                  <a:cubicBezTo>
                    <a:pt x="4" y="40"/>
                    <a:pt x="5" y="41"/>
                    <a:pt x="5" y="42"/>
                  </a:cubicBezTo>
                  <a:cubicBezTo>
                    <a:pt x="5" y="42"/>
                    <a:pt x="5" y="43"/>
                    <a:pt x="5" y="43"/>
                  </a:cubicBezTo>
                  <a:cubicBezTo>
                    <a:pt x="4" y="43"/>
                    <a:pt x="6" y="45"/>
                    <a:pt x="6" y="45"/>
                  </a:cubicBezTo>
                  <a:cubicBezTo>
                    <a:pt x="6" y="45"/>
                    <a:pt x="7" y="44"/>
                    <a:pt x="8" y="44"/>
                  </a:cubicBezTo>
                  <a:cubicBezTo>
                    <a:pt x="8" y="44"/>
                    <a:pt x="10" y="44"/>
                    <a:pt x="10" y="44"/>
                  </a:cubicBezTo>
                  <a:cubicBezTo>
                    <a:pt x="12" y="45"/>
                    <a:pt x="12" y="45"/>
                    <a:pt x="12" y="45"/>
                  </a:cubicBezTo>
                  <a:cubicBezTo>
                    <a:pt x="14" y="45"/>
                    <a:pt x="14" y="45"/>
                    <a:pt x="14" y="45"/>
                  </a:cubicBezTo>
                  <a:cubicBezTo>
                    <a:pt x="15" y="47"/>
                    <a:pt x="15" y="47"/>
                    <a:pt x="15" y="47"/>
                  </a:cubicBezTo>
                  <a:cubicBezTo>
                    <a:pt x="15" y="49"/>
                    <a:pt x="15" y="49"/>
                    <a:pt x="15" y="49"/>
                  </a:cubicBezTo>
                  <a:cubicBezTo>
                    <a:pt x="15" y="52"/>
                    <a:pt x="15" y="52"/>
                    <a:pt x="15" y="52"/>
                  </a:cubicBezTo>
                  <a:cubicBezTo>
                    <a:pt x="14" y="54"/>
                    <a:pt x="14" y="54"/>
                    <a:pt x="14" y="54"/>
                  </a:cubicBezTo>
                  <a:cubicBezTo>
                    <a:pt x="16" y="55"/>
                    <a:pt x="16" y="55"/>
                    <a:pt x="16" y="55"/>
                  </a:cubicBezTo>
                  <a:cubicBezTo>
                    <a:pt x="16" y="55"/>
                    <a:pt x="16" y="55"/>
                    <a:pt x="16" y="55"/>
                  </a:cubicBezTo>
                  <a:cubicBezTo>
                    <a:pt x="16" y="55"/>
                    <a:pt x="16" y="57"/>
                    <a:pt x="16" y="58"/>
                  </a:cubicBezTo>
                  <a:cubicBezTo>
                    <a:pt x="15" y="58"/>
                    <a:pt x="14" y="58"/>
                    <a:pt x="13" y="59"/>
                  </a:cubicBezTo>
                  <a:cubicBezTo>
                    <a:pt x="12" y="59"/>
                    <a:pt x="11" y="59"/>
                    <a:pt x="11" y="59"/>
                  </a:cubicBezTo>
                  <a:cubicBezTo>
                    <a:pt x="11" y="60"/>
                    <a:pt x="11" y="60"/>
                    <a:pt x="11" y="60"/>
                  </a:cubicBezTo>
                  <a:cubicBezTo>
                    <a:pt x="13" y="61"/>
                    <a:pt x="13" y="61"/>
                    <a:pt x="13" y="61"/>
                  </a:cubicBezTo>
                  <a:cubicBezTo>
                    <a:pt x="13" y="61"/>
                    <a:pt x="14" y="61"/>
                    <a:pt x="14" y="61"/>
                  </a:cubicBezTo>
                  <a:cubicBezTo>
                    <a:pt x="14" y="62"/>
                    <a:pt x="14" y="64"/>
                    <a:pt x="14" y="64"/>
                  </a:cubicBezTo>
                  <a:cubicBezTo>
                    <a:pt x="14" y="64"/>
                    <a:pt x="14" y="65"/>
                    <a:pt x="13" y="65"/>
                  </a:cubicBezTo>
                  <a:cubicBezTo>
                    <a:pt x="13" y="65"/>
                    <a:pt x="12" y="66"/>
                    <a:pt x="12" y="66"/>
                  </a:cubicBezTo>
                  <a:cubicBezTo>
                    <a:pt x="11" y="67"/>
                    <a:pt x="11" y="67"/>
                    <a:pt x="11" y="67"/>
                  </a:cubicBezTo>
                  <a:cubicBezTo>
                    <a:pt x="10" y="68"/>
                    <a:pt x="10" y="68"/>
                    <a:pt x="10" y="68"/>
                  </a:cubicBezTo>
                  <a:cubicBezTo>
                    <a:pt x="8" y="69"/>
                    <a:pt x="8" y="69"/>
                    <a:pt x="8" y="69"/>
                  </a:cubicBezTo>
                  <a:cubicBezTo>
                    <a:pt x="10" y="71"/>
                    <a:pt x="10" y="71"/>
                    <a:pt x="10" y="71"/>
                  </a:cubicBezTo>
                  <a:cubicBezTo>
                    <a:pt x="11" y="71"/>
                    <a:pt x="11" y="71"/>
                    <a:pt x="11" y="71"/>
                  </a:cubicBezTo>
                  <a:cubicBezTo>
                    <a:pt x="11" y="71"/>
                    <a:pt x="12" y="72"/>
                    <a:pt x="12" y="72"/>
                  </a:cubicBezTo>
                  <a:cubicBezTo>
                    <a:pt x="12" y="72"/>
                    <a:pt x="15" y="74"/>
                    <a:pt x="15" y="74"/>
                  </a:cubicBezTo>
                  <a:cubicBezTo>
                    <a:pt x="14" y="75"/>
                    <a:pt x="14" y="75"/>
                    <a:pt x="14" y="75"/>
                  </a:cubicBezTo>
                  <a:cubicBezTo>
                    <a:pt x="14" y="75"/>
                    <a:pt x="14" y="76"/>
                    <a:pt x="14" y="77"/>
                  </a:cubicBezTo>
                  <a:cubicBezTo>
                    <a:pt x="14" y="78"/>
                    <a:pt x="14" y="81"/>
                    <a:pt x="14" y="81"/>
                  </a:cubicBezTo>
                  <a:cubicBezTo>
                    <a:pt x="13" y="82"/>
                    <a:pt x="13" y="82"/>
                    <a:pt x="13" y="82"/>
                  </a:cubicBezTo>
                  <a:cubicBezTo>
                    <a:pt x="13" y="83"/>
                    <a:pt x="14" y="86"/>
                    <a:pt x="14" y="86"/>
                  </a:cubicBezTo>
                  <a:cubicBezTo>
                    <a:pt x="14" y="87"/>
                    <a:pt x="14" y="87"/>
                    <a:pt x="14" y="87"/>
                  </a:cubicBezTo>
                  <a:cubicBezTo>
                    <a:pt x="13" y="88"/>
                    <a:pt x="13" y="88"/>
                    <a:pt x="13" y="88"/>
                  </a:cubicBezTo>
                  <a:cubicBezTo>
                    <a:pt x="17" y="90"/>
                    <a:pt x="17" y="90"/>
                    <a:pt x="17" y="90"/>
                  </a:cubicBezTo>
                  <a:cubicBezTo>
                    <a:pt x="16" y="92"/>
                    <a:pt x="16" y="92"/>
                    <a:pt x="16" y="92"/>
                  </a:cubicBezTo>
                  <a:cubicBezTo>
                    <a:pt x="14" y="93"/>
                    <a:pt x="14" y="93"/>
                    <a:pt x="14" y="93"/>
                  </a:cubicBezTo>
                  <a:cubicBezTo>
                    <a:pt x="14" y="93"/>
                    <a:pt x="13" y="93"/>
                    <a:pt x="13" y="93"/>
                  </a:cubicBezTo>
                  <a:cubicBezTo>
                    <a:pt x="13" y="94"/>
                    <a:pt x="13" y="95"/>
                    <a:pt x="13" y="95"/>
                  </a:cubicBezTo>
                  <a:cubicBezTo>
                    <a:pt x="14" y="96"/>
                    <a:pt x="14" y="96"/>
                    <a:pt x="14" y="96"/>
                  </a:cubicBezTo>
                  <a:cubicBezTo>
                    <a:pt x="13" y="97"/>
                    <a:pt x="13" y="97"/>
                    <a:pt x="13" y="97"/>
                  </a:cubicBezTo>
                  <a:cubicBezTo>
                    <a:pt x="13" y="97"/>
                    <a:pt x="13" y="97"/>
                    <a:pt x="13" y="97"/>
                  </a:cubicBezTo>
                  <a:cubicBezTo>
                    <a:pt x="13" y="97"/>
                    <a:pt x="13" y="99"/>
                    <a:pt x="13" y="99"/>
                  </a:cubicBezTo>
                  <a:cubicBezTo>
                    <a:pt x="13" y="99"/>
                    <a:pt x="13" y="100"/>
                    <a:pt x="12" y="100"/>
                  </a:cubicBezTo>
                  <a:cubicBezTo>
                    <a:pt x="12" y="100"/>
                    <a:pt x="11" y="101"/>
                    <a:pt x="11" y="101"/>
                  </a:cubicBezTo>
                  <a:cubicBezTo>
                    <a:pt x="12" y="103"/>
                    <a:pt x="12" y="103"/>
                    <a:pt x="12" y="103"/>
                  </a:cubicBezTo>
                  <a:cubicBezTo>
                    <a:pt x="11" y="107"/>
                    <a:pt x="11" y="107"/>
                    <a:pt x="11" y="107"/>
                  </a:cubicBezTo>
                  <a:cubicBezTo>
                    <a:pt x="11" y="108"/>
                    <a:pt x="11" y="108"/>
                    <a:pt x="11" y="108"/>
                  </a:cubicBezTo>
                  <a:cubicBezTo>
                    <a:pt x="12" y="111"/>
                    <a:pt x="12" y="111"/>
                    <a:pt x="12" y="111"/>
                  </a:cubicBezTo>
                  <a:cubicBezTo>
                    <a:pt x="14" y="114"/>
                    <a:pt x="14" y="114"/>
                    <a:pt x="14" y="114"/>
                  </a:cubicBezTo>
                  <a:cubicBezTo>
                    <a:pt x="16" y="116"/>
                    <a:pt x="16" y="116"/>
                    <a:pt x="16" y="116"/>
                  </a:cubicBezTo>
                  <a:cubicBezTo>
                    <a:pt x="17" y="118"/>
                    <a:pt x="17" y="118"/>
                    <a:pt x="17" y="118"/>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5"/>
                    <a:pt x="18" y="126"/>
                  </a:cubicBezTo>
                  <a:cubicBezTo>
                    <a:pt x="18" y="126"/>
                    <a:pt x="18" y="126"/>
                    <a:pt x="17" y="125"/>
                  </a:cubicBezTo>
                  <a:cubicBezTo>
                    <a:pt x="16" y="125"/>
                    <a:pt x="15" y="123"/>
                    <a:pt x="15" y="123"/>
                  </a:cubicBezTo>
                  <a:cubicBezTo>
                    <a:pt x="15" y="123"/>
                    <a:pt x="14" y="121"/>
                    <a:pt x="14" y="121"/>
                  </a:cubicBezTo>
                  <a:cubicBezTo>
                    <a:pt x="14" y="121"/>
                    <a:pt x="13" y="120"/>
                    <a:pt x="13" y="120"/>
                  </a:cubicBezTo>
                  <a:cubicBezTo>
                    <a:pt x="11" y="120"/>
                    <a:pt x="11" y="120"/>
                    <a:pt x="11" y="120"/>
                  </a:cubicBezTo>
                  <a:cubicBezTo>
                    <a:pt x="11" y="120"/>
                    <a:pt x="11" y="121"/>
                    <a:pt x="11" y="121"/>
                  </a:cubicBezTo>
                  <a:cubicBezTo>
                    <a:pt x="11" y="122"/>
                    <a:pt x="11" y="122"/>
                    <a:pt x="12" y="123"/>
                  </a:cubicBezTo>
                  <a:cubicBezTo>
                    <a:pt x="13" y="124"/>
                    <a:pt x="13" y="124"/>
                    <a:pt x="14" y="124"/>
                  </a:cubicBezTo>
                  <a:cubicBezTo>
                    <a:pt x="14" y="124"/>
                    <a:pt x="14" y="125"/>
                    <a:pt x="15" y="125"/>
                  </a:cubicBezTo>
                  <a:cubicBezTo>
                    <a:pt x="15" y="126"/>
                    <a:pt x="15" y="128"/>
                    <a:pt x="15" y="128"/>
                  </a:cubicBezTo>
                  <a:cubicBezTo>
                    <a:pt x="17" y="130"/>
                    <a:pt x="17" y="130"/>
                    <a:pt x="17" y="130"/>
                  </a:cubicBezTo>
                  <a:cubicBezTo>
                    <a:pt x="19" y="131"/>
                    <a:pt x="19" y="131"/>
                    <a:pt x="19" y="131"/>
                  </a:cubicBezTo>
                  <a:cubicBezTo>
                    <a:pt x="27" y="135"/>
                    <a:pt x="27" y="135"/>
                    <a:pt x="27" y="135"/>
                  </a:cubicBezTo>
                  <a:cubicBezTo>
                    <a:pt x="30" y="136"/>
                    <a:pt x="30" y="136"/>
                    <a:pt x="30" y="136"/>
                  </a:cubicBezTo>
                  <a:cubicBezTo>
                    <a:pt x="31" y="136"/>
                    <a:pt x="31" y="136"/>
                    <a:pt x="31" y="136"/>
                  </a:cubicBezTo>
                  <a:cubicBezTo>
                    <a:pt x="32" y="138"/>
                    <a:pt x="32" y="138"/>
                    <a:pt x="32" y="138"/>
                  </a:cubicBezTo>
                  <a:cubicBezTo>
                    <a:pt x="33" y="139"/>
                    <a:pt x="33" y="139"/>
                    <a:pt x="33" y="139"/>
                  </a:cubicBezTo>
                  <a:cubicBezTo>
                    <a:pt x="33" y="139"/>
                    <a:pt x="34" y="139"/>
                    <a:pt x="35" y="139"/>
                  </a:cubicBezTo>
                  <a:cubicBezTo>
                    <a:pt x="35" y="139"/>
                    <a:pt x="37" y="139"/>
                    <a:pt x="37" y="139"/>
                  </a:cubicBezTo>
                  <a:cubicBezTo>
                    <a:pt x="37" y="139"/>
                    <a:pt x="38" y="138"/>
                    <a:pt x="38" y="139"/>
                  </a:cubicBezTo>
                  <a:cubicBezTo>
                    <a:pt x="38" y="140"/>
                    <a:pt x="41" y="145"/>
                    <a:pt x="41" y="145"/>
                  </a:cubicBezTo>
                  <a:cubicBezTo>
                    <a:pt x="41" y="145"/>
                    <a:pt x="41" y="146"/>
                    <a:pt x="42" y="147"/>
                  </a:cubicBezTo>
                  <a:cubicBezTo>
                    <a:pt x="43" y="148"/>
                    <a:pt x="45" y="149"/>
                    <a:pt x="45" y="149"/>
                  </a:cubicBezTo>
                  <a:cubicBezTo>
                    <a:pt x="45" y="149"/>
                    <a:pt x="44" y="150"/>
                    <a:pt x="44" y="151"/>
                  </a:cubicBezTo>
                  <a:cubicBezTo>
                    <a:pt x="45" y="152"/>
                    <a:pt x="44" y="152"/>
                    <a:pt x="45" y="152"/>
                  </a:cubicBezTo>
                  <a:cubicBezTo>
                    <a:pt x="45" y="153"/>
                    <a:pt x="45" y="153"/>
                    <a:pt x="45" y="153"/>
                  </a:cubicBezTo>
                  <a:cubicBezTo>
                    <a:pt x="45" y="153"/>
                    <a:pt x="45" y="153"/>
                    <a:pt x="45" y="154"/>
                  </a:cubicBezTo>
                  <a:cubicBezTo>
                    <a:pt x="46" y="154"/>
                    <a:pt x="46" y="155"/>
                    <a:pt x="46" y="155"/>
                  </a:cubicBezTo>
                  <a:cubicBezTo>
                    <a:pt x="46" y="158"/>
                    <a:pt x="46" y="158"/>
                    <a:pt x="46"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4" name="Freeform 6"/>
            <p:cNvSpPr>
              <a:spLocks noEditPoints="1"/>
            </p:cNvSpPr>
            <p:nvPr/>
          </p:nvSpPr>
          <p:spPr bwMode="auto">
            <a:xfrm>
              <a:off x="5900013" y="3680445"/>
              <a:ext cx="193500" cy="353719"/>
            </a:xfrm>
            <a:custGeom>
              <a:avLst/>
              <a:gdLst>
                <a:gd name="T0" fmla="*/ 45 w 85"/>
                <a:gd name="T1" fmla="*/ 154 h 160"/>
                <a:gd name="T2" fmla="*/ 41 w 85"/>
                <a:gd name="T3" fmla="*/ 145 h 160"/>
                <a:gd name="T4" fmla="*/ 15 w 85"/>
                <a:gd name="T5" fmla="*/ 128 h 160"/>
                <a:gd name="T6" fmla="*/ 14 w 85"/>
                <a:gd name="T7" fmla="*/ 121 h 160"/>
                <a:gd name="T8" fmla="*/ 18 w 85"/>
                <a:gd name="T9" fmla="*/ 119 h 160"/>
                <a:gd name="T10" fmla="*/ 12 w 85"/>
                <a:gd name="T11" fmla="*/ 100 h 160"/>
                <a:gd name="T12" fmla="*/ 14 w 85"/>
                <a:gd name="T13" fmla="*/ 93 h 160"/>
                <a:gd name="T14" fmla="*/ 14 w 85"/>
                <a:gd name="T15" fmla="*/ 77 h 160"/>
                <a:gd name="T16" fmla="*/ 11 w 85"/>
                <a:gd name="T17" fmla="*/ 67 h 160"/>
                <a:gd name="T18" fmla="*/ 13 w 85"/>
                <a:gd name="T19" fmla="*/ 58 h 160"/>
                <a:gd name="T20" fmla="*/ 14 w 85"/>
                <a:gd name="T21" fmla="*/ 46 h 160"/>
                <a:gd name="T22" fmla="*/ 4 w 85"/>
                <a:gd name="T23" fmla="*/ 39 h 160"/>
                <a:gd name="T24" fmla="*/ 0 w 85"/>
                <a:gd name="T25" fmla="*/ 27 h 160"/>
                <a:gd name="T26" fmla="*/ 4 w 85"/>
                <a:gd name="T27" fmla="*/ 15 h 160"/>
                <a:gd name="T28" fmla="*/ 16 w 85"/>
                <a:gd name="T29" fmla="*/ 0 h 160"/>
                <a:gd name="T30" fmla="*/ 19 w 85"/>
                <a:gd name="T31" fmla="*/ 8 h 160"/>
                <a:gd name="T32" fmla="*/ 31 w 85"/>
                <a:gd name="T33" fmla="*/ 4 h 160"/>
                <a:gd name="T34" fmla="*/ 42 w 85"/>
                <a:gd name="T35" fmla="*/ 16 h 160"/>
                <a:gd name="T36" fmla="*/ 54 w 85"/>
                <a:gd name="T37" fmla="*/ 30 h 160"/>
                <a:gd name="T38" fmla="*/ 55 w 85"/>
                <a:gd name="T39" fmla="*/ 48 h 160"/>
                <a:gd name="T40" fmla="*/ 52 w 85"/>
                <a:gd name="T41" fmla="*/ 59 h 160"/>
                <a:gd name="T42" fmla="*/ 57 w 85"/>
                <a:gd name="T43" fmla="*/ 73 h 160"/>
                <a:gd name="T44" fmla="*/ 68 w 85"/>
                <a:gd name="T45" fmla="*/ 87 h 160"/>
                <a:gd name="T46" fmla="*/ 77 w 85"/>
                <a:gd name="T47" fmla="*/ 88 h 160"/>
                <a:gd name="T48" fmla="*/ 80 w 85"/>
                <a:gd name="T49" fmla="*/ 107 h 160"/>
                <a:gd name="T50" fmla="*/ 60 w 85"/>
                <a:gd name="T51" fmla="*/ 140 h 160"/>
                <a:gd name="T52" fmla="*/ 61 w 85"/>
                <a:gd name="T53" fmla="*/ 147 h 160"/>
                <a:gd name="T54" fmla="*/ 59 w 85"/>
                <a:gd name="T55" fmla="*/ 154 h 160"/>
                <a:gd name="T56" fmla="*/ 49 w 85"/>
                <a:gd name="T57" fmla="*/ 158 h 160"/>
                <a:gd name="T58" fmla="*/ 57 w 85"/>
                <a:gd name="T59" fmla="*/ 151 h 160"/>
                <a:gd name="T60" fmla="*/ 63 w 85"/>
                <a:gd name="T61" fmla="*/ 149 h 160"/>
                <a:gd name="T62" fmla="*/ 59 w 85"/>
                <a:gd name="T63" fmla="*/ 140 h 160"/>
                <a:gd name="T64" fmla="*/ 75 w 85"/>
                <a:gd name="T65" fmla="*/ 124 h 160"/>
                <a:gd name="T66" fmla="*/ 80 w 85"/>
                <a:gd name="T67" fmla="*/ 91 h 160"/>
                <a:gd name="T68" fmla="*/ 69 w 85"/>
                <a:gd name="T69" fmla="*/ 90 h 160"/>
                <a:gd name="T70" fmla="*/ 65 w 85"/>
                <a:gd name="T71" fmla="*/ 81 h 160"/>
                <a:gd name="T72" fmla="*/ 55 w 85"/>
                <a:gd name="T73" fmla="*/ 68 h 160"/>
                <a:gd name="T74" fmla="*/ 54 w 85"/>
                <a:gd name="T75" fmla="*/ 55 h 160"/>
                <a:gd name="T76" fmla="*/ 54 w 85"/>
                <a:gd name="T77" fmla="*/ 42 h 160"/>
                <a:gd name="T78" fmla="*/ 52 w 85"/>
                <a:gd name="T79" fmla="*/ 26 h 160"/>
                <a:gd name="T80" fmla="*/ 40 w 85"/>
                <a:gd name="T81" fmla="*/ 15 h 160"/>
                <a:gd name="T82" fmla="*/ 24 w 85"/>
                <a:gd name="T83" fmla="*/ 7 h 160"/>
                <a:gd name="T84" fmla="*/ 17 w 85"/>
                <a:gd name="T85" fmla="*/ 5 h 160"/>
                <a:gd name="T86" fmla="*/ 9 w 85"/>
                <a:gd name="T87" fmla="*/ 9 h 160"/>
                <a:gd name="T88" fmla="*/ 4 w 85"/>
                <a:gd name="T89" fmla="*/ 20 h 160"/>
                <a:gd name="T90" fmla="*/ 6 w 85"/>
                <a:gd name="T91" fmla="*/ 32 h 160"/>
                <a:gd name="T92" fmla="*/ 5 w 85"/>
                <a:gd name="T93" fmla="*/ 41 h 160"/>
                <a:gd name="T94" fmla="*/ 15 w 85"/>
                <a:gd name="T95" fmla="*/ 46 h 160"/>
                <a:gd name="T96" fmla="*/ 13 w 85"/>
                <a:gd name="T97" fmla="*/ 59 h 160"/>
                <a:gd name="T98" fmla="*/ 12 w 85"/>
                <a:gd name="T99" fmla="*/ 66 h 160"/>
                <a:gd name="T100" fmla="*/ 15 w 85"/>
                <a:gd name="T101" fmla="*/ 75 h 160"/>
                <a:gd name="T102" fmla="*/ 17 w 85"/>
                <a:gd name="T103" fmla="*/ 92 h 160"/>
                <a:gd name="T104" fmla="*/ 13 w 85"/>
                <a:gd name="T105" fmla="*/ 101 h 160"/>
                <a:gd name="T106" fmla="*/ 18 w 85"/>
                <a:gd name="T107" fmla="*/ 122 h 160"/>
                <a:gd name="T108" fmla="*/ 13 w 85"/>
                <a:gd name="T109" fmla="*/ 120 h 160"/>
                <a:gd name="T110" fmla="*/ 27 w 85"/>
                <a:gd name="T111" fmla="*/ 135 h 160"/>
                <a:gd name="T112" fmla="*/ 38 w 85"/>
                <a:gd name="T113" fmla="*/ 139 h 160"/>
                <a:gd name="T114" fmla="*/ 47 w 85"/>
                <a:gd name="T115" fmla="*/ 15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160">
                  <a:moveTo>
                    <a:pt x="52" y="160"/>
                  </a:moveTo>
                  <a:cubicBezTo>
                    <a:pt x="52" y="160"/>
                    <a:pt x="52" y="160"/>
                    <a:pt x="52" y="160"/>
                  </a:cubicBezTo>
                  <a:cubicBezTo>
                    <a:pt x="49" y="158"/>
                    <a:pt x="49" y="158"/>
                    <a:pt x="49" y="158"/>
                  </a:cubicBezTo>
                  <a:cubicBezTo>
                    <a:pt x="48" y="159"/>
                    <a:pt x="48" y="159"/>
                    <a:pt x="48" y="159"/>
                  </a:cubicBezTo>
                  <a:cubicBezTo>
                    <a:pt x="46" y="158"/>
                    <a:pt x="46" y="158"/>
                    <a:pt x="46" y="158"/>
                  </a:cubicBezTo>
                  <a:cubicBezTo>
                    <a:pt x="46" y="155"/>
                    <a:pt x="46" y="155"/>
                    <a:pt x="46" y="155"/>
                  </a:cubicBezTo>
                  <a:cubicBezTo>
                    <a:pt x="46" y="155"/>
                    <a:pt x="45" y="155"/>
                    <a:pt x="45" y="154"/>
                  </a:cubicBezTo>
                  <a:cubicBezTo>
                    <a:pt x="45" y="152"/>
                    <a:pt x="45" y="152"/>
                    <a:pt x="45" y="152"/>
                  </a:cubicBezTo>
                  <a:cubicBezTo>
                    <a:pt x="44" y="153"/>
                    <a:pt x="44" y="153"/>
                    <a:pt x="44" y="153"/>
                  </a:cubicBezTo>
                  <a:cubicBezTo>
                    <a:pt x="44" y="152"/>
                    <a:pt x="44" y="152"/>
                    <a:pt x="44" y="152"/>
                  </a:cubicBezTo>
                  <a:cubicBezTo>
                    <a:pt x="44" y="151"/>
                    <a:pt x="44" y="151"/>
                    <a:pt x="44" y="151"/>
                  </a:cubicBezTo>
                  <a:cubicBezTo>
                    <a:pt x="44" y="150"/>
                    <a:pt x="44" y="149"/>
                    <a:pt x="45" y="149"/>
                  </a:cubicBezTo>
                  <a:cubicBezTo>
                    <a:pt x="44" y="149"/>
                    <a:pt x="42" y="148"/>
                    <a:pt x="42" y="147"/>
                  </a:cubicBezTo>
                  <a:cubicBezTo>
                    <a:pt x="41" y="147"/>
                    <a:pt x="41" y="145"/>
                    <a:pt x="41" y="145"/>
                  </a:cubicBezTo>
                  <a:cubicBezTo>
                    <a:pt x="40" y="145"/>
                    <a:pt x="38" y="141"/>
                    <a:pt x="38" y="139"/>
                  </a:cubicBezTo>
                  <a:cubicBezTo>
                    <a:pt x="36" y="139"/>
                    <a:pt x="35" y="139"/>
                    <a:pt x="35" y="139"/>
                  </a:cubicBezTo>
                  <a:cubicBezTo>
                    <a:pt x="34" y="139"/>
                    <a:pt x="33" y="139"/>
                    <a:pt x="33" y="139"/>
                  </a:cubicBezTo>
                  <a:cubicBezTo>
                    <a:pt x="32" y="138"/>
                    <a:pt x="32" y="138"/>
                    <a:pt x="32" y="138"/>
                  </a:cubicBezTo>
                  <a:cubicBezTo>
                    <a:pt x="31" y="137"/>
                    <a:pt x="31" y="137"/>
                    <a:pt x="31" y="137"/>
                  </a:cubicBezTo>
                  <a:cubicBezTo>
                    <a:pt x="27" y="135"/>
                    <a:pt x="27" y="135"/>
                    <a:pt x="27" y="135"/>
                  </a:cubicBezTo>
                  <a:cubicBezTo>
                    <a:pt x="15" y="128"/>
                    <a:pt x="15" y="128"/>
                    <a:pt x="15" y="128"/>
                  </a:cubicBezTo>
                  <a:cubicBezTo>
                    <a:pt x="15" y="128"/>
                    <a:pt x="14" y="126"/>
                    <a:pt x="14" y="125"/>
                  </a:cubicBezTo>
                  <a:cubicBezTo>
                    <a:pt x="14" y="125"/>
                    <a:pt x="14" y="125"/>
                    <a:pt x="14" y="124"/>
                  </a:cubicBezTo>
                  <a:cubicBezTo>
                    <a:pt x="13" y="124"/>
                    <a:pt x="12" y="124"/>
                    <a:pt x="12" y="123"/>
                  </a:cubicBezTo>
                  <a:cubicBezTo>
                    <a:pt x="11" y="123"/>
                    <a:pt x="11" y="122"/>
                    <a:pt x="10" y="121"/>
                  </a:cubicBezTo>
                  <a:cubicBezTo>
                    <a:pt x="10" y="121"/>
                    <a:pt x="10" y="120"/>
                    <a:pt x="10" y="120"/>
                  </a:cubicBezTo>
                  <a:cubicBezTo>
                    <a:pt x="13" y="120"/>
                    <a:pt x="13" y="120"/>
                    <a:pt x="13" y="120"/>
                  </a:cubicBezTo>
                  <a:cubicBezTo>
                    <a:pt x="13" y="120"/>
                    <a:pt x="14" y="121"/>
                    <a:pt x="14" y="121"/>
                  </a:cubicBezTo>
                  <a:cubicBezTo>
                    <a:pt x="15" y="121"/>
                    <a:pt x="15" y="123"/>
                    <a:pt x="15" y="123"/>
                  </a:cubicBezTo>
                  <a:cubicBezTo>
                    <a:pt x="15" y="123"/>
                    <a:pt x="16" y="125"/>
                    <a:pt x="17" y="125"/>
                  </a:cubicBezTo>
                  <a:cubicBezTo>
                    <a:pt x="17" y="125"/>
                    <a:pt x="18" y="125"/>
                    <a:pt x="18" y="125"/>
                  </a:cubicBezTo>
                  <a:cubicBezTo>
                    <a:pt x="18" y="125"/>
                    <a:pt x="18" y="125"/>
                    <a:pt x="18" y="125"/>
                  </a:cubicBezTo>
                  <a:cubicBezTo>
                    <a:pt x="19" y="123"/>
                    <a:pt x="19" y="123"/>
                    <a:pt x="19" y="123"/>
                  </a:cubicBezTo>
                  <a:cubicBezTo>
                    <a:pt x="18" y="122"/>
                    <a:pt x="18" y="122"/>
                    <a:pt x="18" y="122"/>
                  </a:cubicBezTo>
                  <a:cubicBezTo>
                    <a:pt x="18" y="119"/>
                    <a:pt x="18" y="119"/>
                    <a:pt x="18" y="119"/>
                  </a:cubicBezTo>
                  <a:cubicBezTo>
                    <a:pt x="17" y="118"/>
                    <a:pt x="17" y="118"/>
                    <a:pt x="17" y="118"/>
                  </a:cubicBezTo>
                  <a:cubicBezTo>
                    <a:pt x="16" y="116"/>
                    <a:pt x="16" y="116"/>
                    <a:pt x="16" y="116"/>
                  </a:cubicBezTo>
                  <a:cubicBezTo>
                    <a:pt x="12" y="111"/>
                    <a:pt x="12" y="111"/>
                    <a:pt x="12" y="111"/>
                  </a:cubicBezTo>
                  <a:cubicBezTo>
                    <a:pt x="10" y="108"/>
                    <a:pt x="10" y="108"/>
                    <a:pt x="10" y="108"/>
                  </a:cubicBezTo>
                  <a:cubicBezTo>
                    <a:pt x="12" y="103"/>
                    <a:pt x="12" y="103"/>
                    <a:pt x="12" y="103"/>
                  </a:cubicBezTo>
                  <a:cubicBezTo>
                    <a:pt x="11" y="101"/>
                    <a:pt x="11" y="101"/>
                    <a:pt x="11" y="101"/>
                  </a:cubicBezTo>
                  <a:cubicBezTo>
                    <a:pt x="11" y="101"/>
                    <a:pt x="12" y="100"/>
                    <a:pt x="12" y="100"/>
                  </a:cubicBezTo>
                  <a:cubicBezTo>
                    <a:pt x="12" y="100"/>
                    <a:pt x="13" y="99"/>
                    <a:pt x="13" y="99"/>
                  </a:cubicBezTo>
                  <a:cubicBezTo>
                    <a:pt x="13" y="99"/>
                    <a:pt x="13" y="98"/>
                    <a:pt x="13" y="98"/>
                  </a:cubicBezTo>
                  <a:cubicBezTo>
                    <a:pt x="13" y="97"/>
                    <a:pt x="13" y="97"/>
                    <a:pt x="13" y="97"/>
                  </a:cubicBezTo>
                  <a:cubicBezTo>
                    <a:pt x="14" y="95"/>
                    <a:pt x="14" y="95"/>
                    <a:pt x="14" y="95"/>
                  </a:cubicBezTo>
                  <a:cubicBezTo>
                    <a:pt x="12" y="95"/>
                    <a:pt x="12" y="95"/>
                    <a:pt x="12" y="95"/>
                  </a:cubicBezTo>
                  <a:cubicBezTo>
                    <a:pt x="12" y="94"/>
                    <a:pt x="13" y="93"/>
                    <a:pt x="13" y="93"/>
                  </a:cubicBezTo>
                  <a:cubicBezTo>
                    <a:pt x="13" y="93"/>
                    <a:pt x="13" y="93"/>
                    <a:pt x="14" y="93"/>
                  </a:cubicBezTo>
                  <a:cubicBezTo>
                    <a:pt x="16" y="91"/>
                    <a:pt x="16" y="91"/>
                    <a:pt x="16" y="91"/>
                  </a:cubicBezTo>
                  <a:cubicBezTo>
                    <a:pt x="16" y="90"/>
                    <a:pt x="16" y="90"/>
                    <a:pt x="16" y="90"/>
                  </a:cubicBezTo>
                  <a:cubicBezTo>
                    <a:pt x="13" y="89"/>
                    <a:pt x="13" y="89"/>
                    <a:pt x="13" y="89"/>
                  </a:cubicBezTo>
                  <a:cubicBezTo>
                    <a:pt x="14" y="86"/>
                    <a:pt x="14" y="86"/>
                    <a:pt x="14" y="86"/>
                  </a:cubicBezTo>
                  <a:cubicBezTo>
                    <a:pt x="13" y="85"/>
                    <a:pt x="12" y="83"/>
                    <a:pt x="12" y="83"/>
                  </a:cubicBezTo>
                  <a:cubicBezTo>
                    <a:pt x="13" y="81"/>
                    <a:pt x="13" y="81"/>
                    <a:pt x="13" y="81"/>
                  </a:cubicBezTo>
                  <a:cubicBezTo>
                    <a:pt x="13" y="81"/>
                    <a:pt x="14" y="78"/>
                    <a:pt x="14" y="77"/>
                  </a:cubicBezTo>
                  <a:cubicBezTo>
                    <a:pt x="14" y="76"/>
                    <a:pt x="14" y="75"/>
                    <a:pt x="14" y="75"/>
                  </a:cubicBezTo>
                  <a:cubicBezTo>
                    <a:pt x="14" y="74"/>
                    <a:pt x="14" y="74"/>
                    <a:pt x="14" y="74"/>
                  </a:cubicBezTo>
                  <a:cubicBezTo>
                    <a:pt x="13" y="73"/>
                    <a:pt x="12" y="72"/>
                    <a:pt x="12" y="72"/>
                  </a:cubicBezTo>
                  <a:cubicBezTo>
                    <a:pt x="12" y="72"/>
                    <a:pt x="11" y="72"/>
                    <a:pt x="11" y="71"/>
                  </a:cubicBezTo>
                  <a:cubicBezTo>
                    <a:pt x="10" y="71"/>
                    <a:pt x="10" y="71"/>
                    <a:pt x="10" y="71"/>
                  </a:cubicBezTo>
                  <a:cubicBezTo>
                    <a:pt x="8" y="69"/>
                    <a:pt x="8" y="69"/>
                    <a:pt x="8" y="69"/>
                  </a:cubicBezTo>
                  <a:cubicBezTo>
                    <a:pt x="11" y="67"/>
                    <a:pt x="11" y="67"/>
                    <a:pt x="11" y="67"/>
                  </a:cubicBezTo>
                  <a:cubicBezTo>
                    <a:pt x="11" y="66"/>
                    <a:pt x="11" y="66"/>
                    <a:pt x="11" y="66"/>
                  </a:cubicBezTo>
                  <a:cubicBezTo>
                    <a:pt x="12" y="65"/>
                    <a:pt x="13" y="65"/>
                    <a:pt x="13" y="65"/>
                  </a:cubicBezTo>
                  <a:cubicBezTo>
                    <a:pt x="13" y="65"/>
                    <a:pt x="14" y="64"/>
                    <a:pt x="14" y="64"/>
                  </a:cubicBezTo>
                  <a:cubicBezTo>
                    <a:pt x="14" y="63"/>
                    <a:pt x="14" y="62"/>
                    <a:pt x="14" y="61"/>
                  </a:cubicBezTo>
                  <a:cubicBezTo>
                    <a:pt x="11" y="60"/>
                    <a:pt x="11" y="60"/>
                    <a:pt x="11" y="60"/>
                  </a:cubicBezTo>
                  <a:cubicBezTo>
                    <a:pt x="11" y="59"/>
                    <a:pt x="11" y="59"/>
                    <a:pt x="11" y="59"/>
                  </a:cubicBezTo>
                  <a:cubicBezTo>
                    <a:pt x="11" y="59"/>
                    <a:pt x="12" y="59"/>
                    <a:pt x="13" y="58"/>
                  </a:cubicBezTo>
                  <a:cubicBezTo>
                    <a:pt x="14" y="58"/>
                    <a:pt x="15" y="57"/>
                    <a:pt x="15" y="57"/>
                  </a:cubicBezTo>
                  <a:cubicBezTo>
                    <a:pt x="16" y="57"/>
                    <a:pt x="16" y="56"/>
                    <a:pt x="16" y="55"/>
                  </a:cubicBezTo>
                  <a:cubicBezTo>
                    <a:pt x="14" y="54"/>
                    <a:pt x="14" y="54"/>
                    <a:pt x="14" y="54"/>
                  </a:cubicBezTo>
                  <a:cubicBezTo>
                    <a:pt x="15" y="52"/>
                    <a:pt x="15" y="52"/>
                    <a:pt x="15" y="52"/>
                  </a:cubicBezTo>
                  <a:cubicBezTo>
                    <a:pt x="14" y="49"/>
                    <a:pt x="14" y="49"/>
                    <a:pt x="14" y="49"/>
                  </a:cubicBezTo>
                  <a:cubicBezTo>
                    <a:pt x="15" y="47"/>
                    <a:pt x="15" y="47"/>
                    <a:pt x="15" y="47"/>
                  </a:cubicBezTo>
                  <a:cubicBezTo>
                    <a:pt x="14" y="46"/>
                    <a:pt x="14" y="46"/>
                    <a:pt x="14" y="46"/>
                  </a:cubicBezTo>
                  <a:cubicBezTo>
                    <a:pt x="10" y="44"/>
                    <a:pt x="10" y="44"/>
                    <a:pt x="10" y="44"/>
                  </a:cubicBezTo>
                  <a:cubicBezTo>
                    <a:pt x="9" y="44"/>
                    <a:pt x="9" y="44"/>
                    <a:pt x="9" y="44"/>
                  </a:cubicBezTo>
                  <a:cubicBezTo>
                    <a:pt x="8" y="44"/>
                    <a:pt x="7" y="45"/>
                    <a:pt x="7" y="45"/>
                  </a:cubicBezTo>
                  <a:cubicBezTo>
                    <a:pt x="4" y="44"/>
                    <a:pt x="4" y="43"/>
                    <a:pt x="4" y="43"/>
                  </a:cubicBezTo>
                  <a:cubicBezTo>
                    <a:pt x="5" y="43"/>
                    <a:pt x="5" y="42"/>
                    <a:pt x="5" y="42"/>
                  </a:cubicBezTo>
                  <a:cubicBezTo>
                    <a:pt x="4" y="41"/>
                    <a:pt x="4" y="41"/>
                    <a:pt x="4" y="41"/>
                  </a:cubicBezTo>
                  <a:cubicBezTo>
                    <a:pt x="4" y="39"/>
                    <a:pt x="4" y="39"/>
                    <a:pt x="4" y="39"/>
                  </a:cubicBezTo>
                  <a:cubicBezTo>
                    <a:pt x="4" y="39"/>
                    <a:pt x="5" y="37"/>
                    <a:pt x="5" y="37"/>
                  </a:cubicBezTo>
                  <a:cubicBezTo>
                    <a:pt x="4" y="36"/>
                    <a:pt x="4" y="35"/>
                    <a:pt x="4" y="35"/>
                  </a:cubicBezTo>
                  <a:cubicBezTo>
                    <a:pt x="5" y="33"/>
                    <a:pt x="5" y="33"/>
                    <a:pt x="5" y="33"/>
                  </a:cubicBezTo>
                  <a:cubicBezTo>
                    <a:pt x="5" y="32"/>
                    <a:pt x="5" y="32"/>
                    <a:pt x="5" y="32"/>
                  </a:cubicBezTo>
                  <a:cubicBezTo>
                    <a:pt x="5" y="31"/>
                    <a:pt x="5" y="30"/>
                    <a:pt x="5" y="30"/>
                  </a:cubicBezTo>
                  <a:cubicBezTo>
                    <a:pt x="1" y="28"/>
                    <a:pt x="1" y="28"/>
                    <a:pt x="1" y="28"/>
                  </a:cubicBezTo>
                  <a:cubicBezTo>
                    <a:pt x="0" y="27"/>
                    <a:pt x="0" y="27"/>
                    <a:pt x="0" y="27"/>
                  </a:cubicBezTo>
                  <a:cubicBezTo>
                    <a:pt x="0" y="25"/>
                    <a:pt x="0" y="25"/>
                    <a:pt x="0" y="25"/>
                  </a:cubicBezTo>
                  <a:cubicBezTo>
                    <a:pt x="2" y="23"/>
                    <a:pt x="2" y="23"/>
                    <a:pt x="2" y="23"/>
                  </a:cubicBezTo>
                  <a:cubicBezTo>
                    <a:pt x="3" y="21"/>
                    <a:pt x="3" y="21"/>
                    <a:pt x="3" y="21"/>
                  </a:cubicBezTo>
                  <a:cubicBezTo>
                    <a:pt x="3" y="20"/>
                    <a:pt x="3" y="20"/>
                    <a:pt x="3" y="19"/>
                  </a:cubicBezTo>
                  <a:cubicBezTo>
                    <a:pt x="3" y="19"/>
                    <a:pt x="4" y="18"/>
                    <a:pt x="4" y="18"/>
                  </a:cubicBezTo>
                  <a:cubicBezTo>
                    <a:pt x="4" y="16"/>
                    <a:pt x="4" y="16"/>
                    <a:pt x="4" y="16"/>
                  </a:cubicBezTo>
                  <a:cubicBezTo>
                    <a:pt x="4" y="15"/>
                    <a:pt x="4" y="15"/>
                    <a:pt x="4" y="15"/>
                  </a:cubicBezTo>
                  <a:cubicBezTo>
                    <a:pt x="5" y="14"/>
                    <a:pt x="5" y="14"/>
                    <a:pt x="5" y="14"/>
                  </a:cubicBezTo>
                  <a:cubicBezTo>
                    <a:pt x="5" y="14"/>
                    <a:pt x="6" y="13"/>
                    <a:pt x="7" y="13"/>
                  </a:cubicBezTo>
                  <a:cubicBezTo>
                    <a:pt x="7" y="12"/>
                    <a:pt x="7" y="11"/>
                    <a:pt x="7" y="11"/>
                  </a:cubicBezTo>
                  <a:cubicBezTo>
                    <a:pt x="11" y="5"/>
                    <a:pt x="11" y="5"/>
                    <a:pt x="11" y="5"/>
                  </a:cubicBezTo>
                  <a:cubicBezTo>
                    <a:pt x="10" y="4"/>
                    <a:pt x="10" y="4"/>
                    <a:pt x="10" y="4"/>
                  </a:cubicBezTo>
                  <a:cubicBezTo>
                    <a:pt x="13" y="0"/>
                    <a:pt x="14" y="0"/>
                    <a:pt x="14" y="0"/>
                  </a:cubicBezTo>
                  <a:cubicBezTo>
                    <a:pt x="15" y="0"/>
                    <a:pt x="16" y="0"/>
                    <a:pt x="16" y="0"/>
                  </a:cubicBezTo>
                  <a:cubicBezTo>
                    <a:pt x="17" y="1"/>
                    <a:pt x="17" y="1"/>
                    <a:pt x="17" y="1"/>
                  </a:cubicBezTo>
                  <a:cubicBezTo>
                    <a:pt x="18" y="2"/>
                    <a:pt x="18" y="2"/>
                    <a:pt x="18" y="2"/>
                  </a:cubicBezTo>
                  <a:cubicBezTo>
                    <a:pt x="18" y="3"/>
                    <a:pt x="18" y="3"/>
                    <a:pt x="18" y="3"/>
                  </a:cubicBezTo>
                  <a:cubicBezTo>
                    <a:pt x="18" y="4"/>
                    <a:pt x="17" y="4"/>
                    <a:pt x="17" y="5"/>
                  </a:cubicBezTo>
                  <a:cubicBezTo>
                    <a:pt x="18" y="5"/>
                    <a:pt x="17" y="6"/>
                    <a:pt x="17" y="6"/>
                  </a:cubicBezTo>
                  <a:cubicBezTo>
                    <a:pt x="18" y="6"/>
                    <a:pt x="18" y="7"/>
                    <a:pt x="18" y="7"/>
                  </a:cubicBezTo>
                  <a:cubicBezTo>
                    <a:pt x="19" y="8"/>
                    <a:pt x="19" y="8"/>
                    <a:pt x="19" y="8"/>
                  </a:cubicBezTo>
                  <a:cubicBezTo>
                    <a:pt x="19" y="9"/>
                    <a:pt x="20" y="9"/>
                    <a:pt x="20" y="9"/>
                  </a:cubicBezTo>
                  <a:cubicBezTo>
                    <a:pt x="22" y="8"/>
                    <a:pt x="22" y="8"/>
                    <a:pt x="22" y="8"/>
                  </a:cubicBezTo>
                  <a:cubicBezTo>
                    <a:pt x="24" y="7"/>
                    <a:pt x="24" y="7"/>
                    <a:pt x="24" y="7"/>
                  </a:cubicBezTo>
                  <a:cubicBezTo>
                    <a:pt x="24" y="7"/>
                    <a:pt x="26" y="6"/>
                    <a:pt x="27" y="6"/>
                  </a:cubicBezTo>
                  <a:cubicBezTo>
                    <a:pt x="27" y="6"/>
                    <a:pt x="27" y="5"/>
                    <a:pt x="28" y="4"/>
                  </a:cubicBezTo>
                  <a:cubicBezTo>
                    <a:pt x="29" y="4"/>
                    <a:pt x="29" y="4"/>
                    <a:pt x="29" y="4"/>
                  </a:cubicBezTo>
                  <a:cubicBezTo>
                    <a:pt x="31" y="4"/>
                    <a:pt x="31" y="4"/>
                    <a:pt x="31" y="4"/>
                  </a:cubicBezTo>
                  <a:cubicBezTo>
                    <a:pt x="32" y="6"/>
                    <a:pt x="32" y="6"/>
                    <a:pt x="32" y="6"/>
                  </a:cubicBezTo>
                  <a:cubicBezTo>
                    <a:pt x="34" y="7"/>
                    <a:pt x="34" y="7"/>
                    <a:pt x="34" y="7"/>
                  </a:cubicBezTo>
                  <a:cubicBezTo>
                    <a:pt x="36" y="9"/>
                    <a:pt x="36" y="9"/>
                    <a:pt x="36" y="9"/>
                  </a:cubicBezTo>
                  <a:cubicBezTo>
                    <a:pt x="37" y="12"/>
                    <a:pt x="37" y="12"/>
                    <a:pt x="37" y="12"/>
                  </a:cubicBezTo>
                  <a:cubicBezTo>
                    <a:pt x="39" y="15"/>
                    <a:pt x="39" y="15"/>
                    <a:pt x="39" y="15"/>
                  </a:cubicBezTo>
                  <a:cubicBezTo>
                    <a:pt x="40" y="14"/>
                    <a:pt x="40" y="14"/>
                    <a:pt x="40" y="14"/>
                  </a:cubicBezTo>
                  <a:cubicBezTo>
                    <a:pt x="42" y="16"/>
                    <a:pt x="42" y="16"/>
                    <a:pt x="42" y="16"/>
                  </a:cubicBezTo>
                  <a:cubicBezTo>
                    <a:pt x="44" y="17"/>
                    <a:pt x="44" y="17"/>
                    <a:pt x="44" y="17"/>
                  </a:cubicBezTo>
                  <a:cubicBezTo>
                    <a:pt x="44" y="17"/>
                    <a:pt x="46" y="17"/>
                    <a:pt x="48" y="18"/>
                  </a:cubicBezTo>
                  <a:cubicBezTo>
                    <a:pt x="49" y="18"/>
                    <a:pt x="49" y="19"/>
                    <a:pt x="49" y="19"/>
                  </a:cubicBezTo>
                  <a:cubicBezTo>
                    <a:pt x="50" y="21"/>
                    <a:pt x="52" y="23"/>
                    <a:pt x="52" y="23"/>
                  </a:cubicBezTo>
                  <a:cubicBezTo>
                    <a:pt x="53" y="26"/>
                    <a:pt x="53" y="26"/>
                    <a:pt x="53" y="26"/>
                  </a:cubicBezTo>
                  <a:cubicBezTo>
                    <a:pt x="53" y="26"/>
                    <a:pt x="54" y="28"/>
                    <a:pt x="54" y="29"/>
                  </a:cubicBezTo>
                  <a:cubicBezTo>
                    <a:pt x="54" y="29"/>
                    <a:pt x="54" y="30"/>
                    <a:pt x="54" y="30"/>
                  </a:cubicBezTo>
                  <a:cubicBezTo>
                    <a:pt x="57" y="33"/>
                    <a:pt x="57" y="33"/>
                    <a:pt x="57" y="33"/>
                  </a:cubicBezTo>
                  <a:cubicBezTo>
                    <a:pt x="56" y="36"/>
                    <a:pt x="56" y="36"/>
                    <a:pt x="56" y="36"/>
                  </a:cubicBezTo>
                  <a:cubicBezTo>
                    <a:pt x="55" y="38"/>
                    <a:pt x="55" y="38"/>
                    <a:pt x="55" y="38"/>
                  </a:cubicBezTo>
                  <a:cubicBezTo>
                    <a:pt x="55" y="38"/>
                    <a:pt x="55" y="40"/>
                    <a:pt x="55" y="40"/>
                  </a:cubicBezTo>
                  <a:cubicBezTo>
                    <a:pt x="55" y="40"/>
                    <a:pt x="55" y="42"/>
                    <a:pt x="55" y="42"/>
                  </a:cubicBezTo>
                  <a:cubicBezTo>
                    <a:pt x="54" y="43"/>
                    <a:pt x="54" y="43"/>
                    <a:pt x="54" y="43"/>
                  </a:cubicBezTo>
                  <a:cubicBezTo>
                    <a:pt x="55" y="48"/>
                    <a:pt x="55" y="48"/>
                    <a:pt x="55" y="48"/>
                  </a:cubicBezTo>
                  <a:cubicBezTo>
                    <a:pt x="54" y="51"/>
                    <a:pt x="54" y="51"/>
                    <a:pt x="54" y="51"/>
                  </a:cubicBezTo>
                  <a:cubicBezTo>
                    <a:pt x="55" y="51"/>
                    <a:pt x="56" y="52"/>
                    <a:pt x="56" y="53"/>
                  </a:cubicBezTo>
                  <a:cubicBezTo>
                    <a:pt x="57" y="53"/>
                    <a:pt x="56" y="54"/>
                    <a:pt x="56" y="54"/>
                  </a:cubicBezTo>
                  <a:cubicBezTo>
                    <a:pt x="55" y="55"/>
                    <a:pt x="55" y="55"/>
                    <a:pt x="54" y="56"/>
                  </a:cubicBezTo>
                  <a:cubicBezTo>
                    <a:pt x="53" y="56"/>
                    <a:pt x="53" y="56"/>
                    <a:pt x="53" y="56"/>
                  </a:cubicBezTo>
                  <a:cubicBezTo>
                    <a:pt x="53" y="57"/>
                    <a:pt x="52" y="57"/>
                    <a:pt x="52" y="57"/>
                  </a:cubicBezTo>
                  <a:cubicBezTo>
                    <a:pt x="52" y="57"/>
                    <a:pt x="52" y="58"/>
                    <a:pt x="52" y="59"/>
                  </a:cubicBezTo>
                  <a:cubicBezTo>
                    <a:pt x="53" y="60"/>
                    <a:pt x="55" y="61"/>
                    <a:pt x="55" y="61"/>
                  </a:cubicBezTo>
                  <a:cubicBezTo>
                    <a:pt x="55" y="61"/>
                    <a:pt x="57" y="63"/>
                    <a:pt x="57" y="64"/>
                  </a:cubicBezTo>
                  <a:cubicBezTo>
                    <a:pt x="58" y="64"/>
                    <a:pt x="57" y="65"/>
                    <a:pt x="57" y="66"/>
                  </a:cubicBezTo>
                  <a:cubicBezTo>
                    <a:pt x="57" y="66"/>
                    <a:pt x="57" y="67"/>
                    <a:pt x="55" y="68"/>
                  </a:cubicBezTo>
                  <a:cubicBezTo>
                    <a:pt x="56" y="69"/>
                    <a:pt x="56" y="69"/>
                    <a:pt x="56" y="69"/>
                  </a:cubicBezTo>
                  <a:cubicBezTo>
                    <a:pt x="57" y="72"/>
                    <a:pt x="57" y="72"/>
                    <a:pt x="57" y="72"/>
                  </a:cubicBezTo>
                  <a:cubicBezTo>
                    <a:pt x="57" y="72"/>
                    <a:pt x="57" y="73"/>
                    <a:pt x="57" y="73"/>
                  </a:cubicBezTo>
                  <a:cubicBezTo>
                    <a:pt x="58" y="74"/>
                    <a:pt x="59" y="76"/>
                    <a:pt x="60" y="76"/>
                  </a:cubicBezTo>
                  <a:cubicBezTo>
                    <a:pt x="60" y="76"/>
                    <a:pt x="61" y="78"/>
                    <a:pt x="61" y="79"/>
                  </a:cubicBezTo>
                  <a:cubicBezTo>
                    <a:pt x="61" y="79"/>
                    <a:pt x="61" y="80"/>
                    <a:pt x="61" y="80"/>
                  </a:cubicBezTo>
                  <a:cubicBezTo>
                    <a:pt x="61" y="80"/>
                    <a:pt x="62" y="80"/>
                    <a:pt x="62" y="80"/>
                  </a:cubicBezTo>
                  <a:cubicBezTo>
                    <a:pt x="63" y="81"/>
                    <a:pt x="65" y="81"/>
                    <a:pt x="65" y="81"/>
                  </a:cubicBezTo>
                  <a:cubicBezTo>
                    <a:pt x="65" y="81"/>
                    <a:pt x="66" y="82"/>
                    <a:pt x="66" y="83"/>
                  </a:cubicBezTo>
                  <a:cubicBezTo>
                    <a:pt x="67" y="84"/>
                    <a:pt x="68" y="86"/>
                    <a:pt x="68" y="87"/>
                  </a:cubicBezTo>
                  <a:cubicBezTo>
                    <a:pt x="68" y="87"/>
                    <a:pt x="68" y="88"/>
                    <a:pt x="68" y="88"/>
                  </a:cubicBezTo>
                  <a:cubicBezTo>
                    <a:pt x="68" y="89"/>
                    <a:pt x="68" y="89"/>
                    <a:pt x="68" y="89"/>
                  </a:cubicBezTo>
                  <a:cubicBezTo>
                    <a:pt x="68" y="90"/>
                    <a:pt x="69" y="89"/>
                    <a:pt x="69" y="89"/>
                  </a:cubicBezTo>
                  <a:cubicBezTo>
                    <a:pt x="69" y="89"/>
                    <a:pt x="70" y="88"/>
                    <a:pt x="70" y="88"/>
                  </a:cubicBezTo>
                  <a:cubicBezTo>
                    <a:pt x="71" y="88"/>
                    <a:pt x="72" y="88"/>
                    <a:pt x="73" y="88"/>
                  </a:cubicBezTo>
                  <a:cubicBezTo>
                    <a:pt x="74" y="88"/>
                    <a:pt x="74" y="88"/>
                    <a:pt x="74" y="88"/>
                  </a:cubicBezTo>
                  <a:cubicBezTo>
                    <a:pt x="76" y="88"/>
                    <a:pt x="76" y="88"/>
                    <a:pt x="77" y="88"/>
                  </a:cubicBezTo>
                  <a:cubicBezTo>
                    <a:pt x="79" y="89"/>
                    <a:pt x="79" y="89"/>
                    <a:pt x="79" y="89"/>
                  </a:cubicBezTo>
                  <a:cubicBezTo>
                    <a:pt x="80" y="91"/>
                    <a:pt x="80" y="91"/>
                    <a:pt x="80" y="91"/>
                  </a:cubicBezTo>
                  <a:cubicBezTo>
                    <a:pt x="80" y="91"/>
                    <a:pt x="81" y="91"/>
                    <a:pt x="81" y="91"/>
                  </a:cubicBezTo>
                  <a:cubicBezTo>
                    <a:pt x="82" y="93"/>
                    <a:pt x="82" y="93"/>
                    <a:pt x="82" y="93"/>
                  </a:cubicBezTo>
                  <a:cubicBezTo>
                    <a:pt x="84" y="96"/>
                    <a:pt x="84" y="96"/>
                    <a:pt x="84" y="96"/>
                  </a:cubicBezTo>
                  <a:cubicBezTo>
                    <a:pt x="85" y="104"/>
                    <a:pt x="85" y="104"/>
                    <a:pt x="85" y="104"/>
                  </a:cubicBezTo>
                  <a:cubicBezTo>
                    <a:pt x="83" y="104"/>
                    <a:pt x="81" y="106"/>
                    <a:pt x="80" y="107"/>
                  </a:cubicBezTo>
                  <a:cubicBezTo>
                    <a:pt x="77" y="115"/>
                    <a:pt x="77" y="115"/>
                    <a:pt x="77" y="115"/>
                  </a:cubicBezTo>
                  <a:cubicBezTo>
                    <a:pt x="75" y="124"/>
                    <a:pt x="75" y="124"/>
                    <a:pt x="75" y="124"/>
                  </a:cubicBezTo>
                  <a:cubicBezTo>
                    <a:pt x="70" y="132"/>
                    <a:pt x="70" y="132"/>
                    <a:pt x="70" y="132"/>
                  </a:cubicBezTo>
                  <a:cubicBezTo>
                    <a:pt x="63" y="136"/>
                    <a:pt x="63" y="136"/>
                    <a:pt x="63" y="136"/>
                  </a:cubicBezTo>
                  <a:cubicBezTo>
                    <a:pt x="62" y="136"/>
                    <a:pt x="62" y="136"/>
                    <a:pt x="62" y="136"/>
                  </a:cubicBezTo>
                  <a:cubicBezTo>
                    <a:pt x="62" y="136"/>
                    <a:pt x="61" y="137"/>
                    <a:pt x="61" y="137"/>
                  </a:cubicBezTo>
                  <a:cubicBezTo>
                    <a:pt x="60" y="140"/>
                    <a:pt x="60" y="140"/>
                    <a:pt x="60" y="140"/>
                  </a:cubicBezTo>
                  <a:cubicBezTo>
                    <a:pt x="59" y="141"/>
                    <a:pt x="59" y="141"/>
                    <a:pt x="59" y="141"/>
                  </a:cubicBezTo>
                  <a:cubicBezTo>
                    <a:pt x="58" y="141"/>
                    <a:pt x="58" y="141"/>
                    <a:pt x="58" y="141"/>
                  </a:cubicBezTo>
                  <a:cubicBezTo>
                    <a:pt x="58" y="142"/>
                    <a:pt x="58" y="142"/>
                    <a:pt x="58" y="142"/>
                  </a:cubicBezTo>
                  <a:cubicBezTo>
                    <a:pt x="58" y="143"/>
                    <a:pt x="58" y="143"/>
                    <a:pt x="58" y="144"/>
                  </a:cubicBezTo>
                  <a:cubicBezTo>
                    <a:pt x="58" y="144"/>
                    <a:pt x="58" y="144"/>
                    <a:pt x="58" y="145"/>
                  </a:cubicBezTo>
                  <a:cubicBezTo>
                    <a:pt x="58" y="145"/>
                    <a:pt x="59" y="145"/>
                    <a:pt x="59" y="146"/>
                  </a:cubicBezTo>
                  <a:cubicBezTo>
                    <a:pt x="59" y="146"/>
                    <a:pt x="60" y="147"/>
                    <a:pt x="61" y="147"/>
                  </a:cubicBezTo>
                  <a:cubicBezTo>
                    <a:pt x="62" y="148"/>
                    <a:pt x="63" y="148"/>
                    <a:pt x="63" y="148"/>
                  </a:cubicBezTo>
                  <a:cubicBezTo>
                    <a:pt x="64" y="150"/>
                    <a:pt x="64" y="150"/>
                    <a:pt x="64" y="150"/>
                  </a:cubicBezTo>
                  <a:cubicBezTo>
                    <a:pt x="63" y="151"/>
                    <a:pt x="62" y="151"/>
                    <a:pt x="61" y="151"/>
                  </a:cubicBezTo>
                  <a:cubicBezTo>
                    <a:pt x="61" y="151"/>
                    <a:pt x="60" y="151"/>
                    <a:pt x="60" y="151"/>
                  </a:cubicBezTo>
                  <a:cubicBezTo>
                    <a:pt x="59" y="151"/>
                    <a:pt x="59" y="151"/>
                    <a:pt x="58" y="151"/>
                  </a:cubicBezTo>
                  <a:cubicBezTo>
                    <a:pt x="58" y="151"/>
                    <a:pt x="58" y="152"/>
                    <a:pt x="58" y="153"/>
                  </a:cubicBezTo>
                  <a:cubicBezTo>
                    <a:pt x="59" y="154"/>
                    <a:pt x="59" y="154"/>
                    <a:pt x="59" y="154"/>
                  </a:cubicBezTo>
                  <a:cubicBezTo>
                    <a:pt x="59" y="154"/>
                    <a:pt x="59" y="156"/>
                    <a:pt x="59" y="156"/>
                  </a:cubicBezTo>
                  <a:cubicBezTo>
                    <a:pt x="59" y="156"/>
                    <a:pt x="59" y="157"/>
                    <a:pt x="57" y="158"/>
                  </a:cubicBezTo>
                  <a:cubicBezTo>
                    <a:pt x="56" y="160"/>
                    <a:pt x="56" y="160"/>
                    <a:pt x="56" y="160"/>
                  </a:cubicBezTo>
                  <a:cubicBezTo>
                    <a:pt x="52" y="160"/>
                    <a:pt x="52" y="160"/>
                    <a:pt x="52" y="160"/>
                  </a:cubicBezTo>
                  <a:cubicBezTo>
                    <a:pt x="52" y="160"/>
                    <a:pt x="52" y="160"/>
                    <a:pt x="52" y="160"/>
                  </a:cubicBezTo>
                  <a:close/>
                  <a:moveTo>
                    <a:pt x="49" y="158"/>
                  </a:moveTo>
                  <a:cubicBezTo>
                    <a:pt x="49" y="158"/>
                    <a:pt x="49" y="158"/>
                    <a:pt x="49" y="158"/>
                  </a:cubicBezTo>
                  <a:cubicBezTo>
                    <a:pt x="52" y="159"/>
                    <a:pt x="52" y="159"/>
                    <a:pt x="52" y="159"/>
                  </a:cubicBezTo>
                  <a:cubicBezTo>
                    <a:pt x="55" y="159"/>
                    <a:pt x="55" y="159"/>
                    <a:pt x="55" y="159"/>
                  </a:cubicBezTo>
                  <a:cubicBezTo>
                    <a:pt x="57" y="158"/>
                    <a:pt x="57" y="158"/>
                    <a:pt x="57" y="158"/>
                  </a:cubicBezTo>
                  <a:cubicBezTo>
                    <a:pt x="58" y="157"/>
                    <a:pt x="59" y="156"/>
                    <a:pt x="59" y="156"/>
                  </a:cubicBezTo>
                  <a:cubicBezTo>
                    <a:pt x="59" y="156"/>
                    <a:pt x="58" y="154"/>
                    <a:pt x="58" y="154"/>
                  </a:cubicBezTo>
                  <a:cubicBezTo>
                    <a:pt x="58" y="153"/>
                    <a:pt x="58" y="153"/>
                    <a:pt x="58" y="153"/>
                  </a:cubicBezTo>
                  <a:cubicBezTo>
                    <a:pt x="58" y="153"/>
                    <a:pt x="57" y="152"/>
                    <a:pt x="57" y="151"/>
                  </a:cubicBezTo>
                  <a:cubicBezTo>
                    <a:pt x="57" y="151"/>
                    <a:pt x="58" y="150"/>
                    <a:pt x="58" y="150"/>
                  </a:cubicBezTo>
                  <a:cubicBezTo>
                    <a:pt x="59" y="150"/>
                    <a:pt x="59" y="150"/>
                    <a:pt x="59" y="150"/>
                  </a:cubicBezTo>
                  <a:cubicBezTo>
                    <a:pt x="59" y="150"/>
                    <a:pt x="60" y="150"/>
                    <a:pt x="60" y="150"/>
                  </a:cubicBezTo>
                  <a:cubicBezTo>
                    <a:pt x="61" y="151"/>
                    <a:pt x="61" y="151"/>
                    <a:pt x="61" y="151"/>
                  </a:cubicBezTo>
                  <a:cubicBezTo>
                    <a:pt x="61" y="151"/>
                    <a:pt x="61" y="151"/>
                    <a:pt x="61" y="151"/>
                  </a:cubicBezTo>
                  <a:cubicBezTo>
                    <a:pt x="62" y="151"/>
                    <a:pt x="63" y="150"/>
                    <a:pt x="63" y="149"/>
                  </a:cubicBezTo>
                  <a:cubicBezTo>
                    <a:pt x="63" y="149"/>
                    <a:pt x="63" y="149"/>
                    <a:pt x="63" y="149"/>
                  </a:cubicBezTo>
                  <a:cubicBezTo>
                    <a:pt x="62" y="149"/>
                    <a:pt x="62" y="148"/>
                    <a:pt x="61" y="148"/>
                  </a:cubicBezTo>
                  <a:cubicBezTo>
                    <a:pt x="59" y="147"/>
                    <a:pt x="58" y="146"/>
                    <a:pt x="58" y="146"/>
                  </a:cubicBezTo>
                  <a:cubicBezTo>
                    <a:pt x="58" y="146"/>
                    <a:pt x="58" y="145"/>
                    <a:pt x="58" y="145"/>
                  </a:cubicBezTo>
                  <a:cubicBezTo>
                    <a:pt x="57" y="145"/>
                    <a:pt x="57" y="144"/>
                    <a:pt x="57" y="144"/>
                  </a:cubicBezTo>
                  <a:cubicBezTo>
                    <a:pt x="57" y="143"/>
                    <a:pt x="57" y="142"/>
                    <a:pt x="57" y="142"/>
                  </a:cubicBezTo>
                  <a:cubicBezTo>
                    <a:pt x="57" y="141"/>
                    <a:pt x="57" y="141"/>
                    <a:pt x="57" y="141"/>
                  </a:cubicBezTo>
                  <a:cubicBezTo>
                    <a:pt x="57" y="141"/>
                    <a:pt x="58" y="140"/>
                    <a:pt x="59" y="140"/>
                  </a:cubicBezTo>
                  <a:cubicBezTo>
                    <a:pt x="60" y="140"/>
                    <a:pt x="60" y="140"/>
                    <a:pt x="60" y="140"/>
                  </a:cubicBezTo>
                  <a:cubicBezTo>
                    <a:pt x="61" y="137"/>
                    <a:pt x="61" y="137"/>
                    <a:pt x="61" y="137"/>
                  </a:cubicBezTo>
                  <a:cubicBezTo>
                    <a:pt x="61" y="137"/>
                    <a:pt x="61" y="136"/>
                    <a:pt x="62" y="136"/>
                  </a:cubicBezTo>
                  <a:cubicBezTo>
                    <a:pt x="63" y="136"/>
                    <a:pt x="63" y="136"/>
                    <a:pt x="63" y="136"/>
                  </a:cubicBezTo>
                  <a:cubicBezTo>
                    <a:pt x="63" y="136"/>
                    <a:pt x="63" y="136"/>
                    <a:pt x="63" y="136"/>
                  </a:cubicBezTo>
                  <a:cubicBezTo>
                    <a:pt x="70" y="132"/>
                    <a:pt x="70" y="132"/>
                    <a:pt x="70" y="132"/>
                  </a:cubicBezTo>
                  <a:cubicBezTo>
                    <a:pt x="75" y="124"/>
                    <a:pt x="75" y="124"/>
                    <a:pt x="75" y="124"/>
                  </a:cubicBezTo>
                  <a:cubicBezTo>
                    <a:pt x="76" y="115"/>
                    <a:pt x="76" y="115"/>
                    <a:pt x="76" y="115"/>
                  </a:cubicBezTo>
                  <a:cubicBezTo>
                    <a:pt x="79" y="107"/>
                    <a:pt x="79" y="107"/>
                    <a:pt x="79" y="107"/>
                  </a:cubicBezTo>
                  <a:cubicBezTo>
                    <a:pt x="80" y="106"/>
                    <a:pt x="83" y="104"/>
                    <a:pt x="84" y="104"/>
                  </a:cubicBezTo>
                  <a:cubicBezTo>
                    <a:pt x="84" y="103"/>
                    <a:pt x="84" y="100"/>
                    <a:pt x="83" y="96"/>
                  </a:cubicBezTo>
                  <a:cubicBezTo>
                    <a:pt x="81" y="93"/>
                    <a:pt x="81" y="93"/>
                    <a:pt x="81" y="93"/>
                  </a:cubicBezTo>
                  <a:cubicBezTo>
                    <a:pt x="81" y="91"/>
                    <a:pt x="81" y="91"/>
                    <a:pt x="81" y="91"/>
                  </a:cubicBezTo>
                  <a:cubicBezTo>
                    <a:pt x="81" y="92"/>
                    <a:pt x="80" y="92"/>
                    <a:pt x="80" y="91"/>
                  </a:cubicBezTo>
                  <a:cubicBezTo>
                    <a:pt x="80" y="91"/>
                    <a:pt x="79" y="91"/>
                    <a:pt x="79" y="91"/>
                  </a:cubicBezTo>
                  <a:cubicBezTo>
                    <a:pt x="79" y="90"/>
                    <a:pt x="79" y="90"/>
                    <a:pt x="79" y="90"/>
                  </a:cubicBezTo>
                  <a:cubicBezTo>
                    <a:pt x="76" y="89"/>
                    <a:pt x="76" y="89"/>
                    <a:pt x="76" y="89"/>
                  </a:cubicBezTo>
                  <a:cubicBezTo>
                    <a:pt x="76" y="89"/>
                    <a:pt x="76" y="89"/>
                    <a:pt x="75" y="89"/>
                  </a:cubicBezTo>
                  <a:cubicBezTo>
                    <a:pt x="75" y="89"/>
                    <a:pt x="74" y="89"/>
                    <a:pt x="74" y="89"/>
                  </a:cubicBezTo>
                  <a:cubicBezTo>
                    <a:pt x="72" y="88"/>
                    <a:pt x="71" y="88"/>
                    <a:pt x="71" y="89"/>
                  </a:cubicBezTo>
                  <a:cubicBezTo>
                    <a:pt x="70" y="89"/>
                    <a:pt x="70" y="89"/>
                    <a:pt x="69" y="90"/>
                  </a:cubicBezTo>
                  <a:cubicBezTo>
                    <a:pt x="69" y="90"/>
                    <a:pt x="69" y="90"/>
                    <a:pt x="69" y="90"/>
                  </a:cubicBezTo>
                  <a:cubicBezTo>
                    <a:pt x="68" y="91"/>
                    <a:pt x="68" y="90"/>
                    <a:pt x="68" y="90"/>
                  </a:cubicBezTo>
                  <a:cubicBezTo>
                    <a:pt x="68" y="90"/>
                    <a:pt x="68" y="90"/>
                    <a:pt x="67" y="90"/>
                  </a:cubicBezTo>
                  <a:cubicBezTo>
                    <a:pt x="67" y="88"/>
                    <a:pt x="67" y="88"/>
                    <a:pt x="67" y="88"/>
                  </a:cubicBezTo>
                  <a:cubicBezTo>
                    <a:pt x="67" y="88"/>
                    <a:pt x="67" y="87"/>
                    <a:pt x="67" y="87"/>
                  </a:cubicBezTo>
                  <a:cubicBezTo>
                    <a:pt x="67" y="86"/>
                    <a:pt x="66" y="84"/>
                    <a:pt x="66" y="83"/>
                  </a:cubicBezTo>
                  <a:cubicBezTo>
                    <a:pt x="65" y="82"/>
                    <a:pt x="65" y="82"/>
                    <a:pt x="65" y="81"/>
                  </a:cubicBezTo>
                  <a:cubicBezTo>
                    <a:pt x="65" y="81"/>
                    <a:pt x="63" y="81"/>
                    <a:pt x="63" y="81"/>
                  </a:cubicBezTo>
                  <a:cubicBezTo>
                    <a:pt x="62" y="81"/>
                    <a:pt x="61" y="81"/>
                    <a:pt x="61" y="81"/>
                  </a:cubicBezTo>
                  <a:cubicBezTo>
                    <a:pt x="60" y="80"/>
                    <a:pt x="60" y="79"/>
                    <a:pt x="61" y="78"/>
                  </a:cubicBezTo>
                  <a:cubicBezTo>
                    <a:pt x="61" y="78"/>
                    <a:pt x="60" y="77"/>
                    <a:pt x="59" y="76"/>
                  </a:cubicBezTo>
                  <a:cubicBezTo>
                    <a:pt x="59" y="76"/>
                    <a:pt x="57" y="73"/>
                    <a:pt x="57" y="73"/>
                  </a:cubicBezTo>
                  <a:cubicBezTo>
                    <a:pt x="57" y="73"/>
                    <a:pt x="56" y="73"/>
                    <a:pt x="56" y="72"/>
                  </a:cubicBezTo>
                  <a:cubicBezTo>
                    <a:pt x="55" y="68"/>
                    <a:pt x="55" y="68"/>
                    <a:pt x="55" y="68"/>
                  </a:cubicBezTo>
                  <a:cubicBezTo>
                    <a:pt x="56" y="67"/>
                    <a:pt x="56" y="66"/>
                    <a:pt x="56" y="66"/>
                  </a:cubicBezTo>
                  <a:cubicBezTo>
                    <a:pt x="57" y="65"/>
                    <a:pt x="57" y="64"/>
                    <a:pt x="57" y="64"/>
                  </a:cubicBezTo>
                  <a:cubicBezTo>
                    <a:pt x="57" y="64"/>
                    <a:pt x="55" y="62"/>
                    <a:pt x="54" y="62"/>
                  </a:cubicBezTo>
                  <a:cubicBezTo>
                    <a:pt x="54" y="62"/>
                    <a:pt x="52" y="60"/>
                    <a:pt x="52" y="59"/>
                  </a:cubicBezTo>
                  <a:cubicBezTo>
                    <a:pt x="51" y="58"/>
                    <a:pt x="51" y="57"/>
                    <a:pt x="51" y="57"/>
                  </a:cubicBezTo>
                  <a:cubicBezTo>
                    <a:pt x="52" y="56"/>
                    <a:pt x="52" y="56"/>
                    <a:pt x="53" y="56"/>
                  </a:cubicBezTo>
                  <a:cubicBezTo>
                    <a:pt x="54" y="55"/>
                    <a:pt x="54" y="55"/>
                    <a:pt x="54" y="55"/>
                  </a:cubicBezTo>
                  <a:cubicBezTo>
                    <a:pt x="54" y="55"/>
                    <a:pt x="55" y="54"/>
                    <a:pt x="55" y="54"/>
                  </a:cubicBezTo>
                  <a:cubicBezTo>
                    <a:pt x="55" y="53"/>
                    <a:pt x="55" y="53"/>
                    <a:pt x="55" y="53"/>
                  </a:cubicBezTo>
                  <a:cubicBezTo>
                    <a:pt x="55" y="53"/>
                    <a:pt x="54" y="51"/>
                    <a:pt x="54" y="51"/>
                  </a:cubicBezTo>
                  <a:cubicBezTo>
                    <a:pt x="55" y="48"/>
                    <a:pt x="55" y="48"/>
                    <a:pt x="55" y="48"/>
                  </a:cubicBezTo>
                  <a:cubicBezTo>
                    <a:pt x="54" y="47"/>
                    <a:pt x="54" y="47"/>
                    <a:pt x="54" y="47"/>
                  </a:cubicBezTo>
                  <a:cubicBezTo>
                    <a:pt x="54" y="43"/>
                    <a:pt x="54" y="43"/>
                    <a:pt x="54" y="43"/>
                  </a:cubicBezTo>
                  <a:cubicBezTo>
                    <a:pt x="54" y="42"/>
                    <a:pt x="54" y="42"/>
                    <a:pt x="54" y="42"/>
                  </a:cubicBezTo>
                  <a:cubicBezTo>
                    <a:pt x="54" y="41"/>
                    <a:pt x="54" y="40"/>
                    <a:pt x="54" y="40"/>
                  </a:cubicBezTo>
                  <a:cubicBezTo>
                    <a:pt x="54" y="39"/>
                    <a:pt x="55" y="38"/>
                    <a:pt x="55" y="37"/>
                  </a:cubicBezTo>
                  <a:cubicBezTo>
                    <a:pt x="55" y="35"/>
                    <a:pt x="55" y="35"/>
                    <a:pt x="55" y="35"/>
                  </a:cubicBezTo>
                  <a:cubicBezTo>
                    <a:pt x="56" y="33"/>
                    <a:pt x="56" y="33"/>
                    <a:pt x="56" y="33"/>
                  </a:cubicBezTo>
                  <a:cubicBezTo>
                    <a:pt x="54" y="30"/>
                    <a:pt x="54" y="30"/>
                    <a:pt x="54" y="30"/>
                  </a:cubicBezTo>
                  <a:cubicBezTo>
                    <a:pt x="54" y="30"/>
                    <a:pt x="54" y="30"/>
                    <a:pt x="53" y="29"/>
                  </a:cubicBezTo>
                  <a:cubicBezTo>
                    <a:pt x="53" y="28"/>
                    <a:pt x="52" y="26"/>
                    <a:pt x="52" y="26"/>
                  </a:cubicBezTo>
                  <a:cubicBezTo>
                    <a:pt x="51" y="24"/>
                    <a:pt x="51" y="24"/>
                    <a:pt x="51" y="24"/>
                  </a:cubicBezTo>
                  <a:cubicBezTo>
                    <a:pt x="51" y="23"/>
                    <a:pt x="49" y="21"/>
                    <a:pt x="49" y="21"/>
                  </a:cubicBezTo>
                  <a:cubicBezTo>
                    <a:pt x="49" y="20"/>
                    <a:pt x="48" y="20"/>
                    <a:pt x="48" y="20"/>
                  </a:cubicBezTo>
                  <a:cubicBezTo>
                    <a:pt x="48" y="19"/>
                    <a:pt x="48" y="19"/>
                    <a:pt x="47" y="19"/>
                  </a:cubicBezTo>
                  <a:cubicBezTo>
                    <a:pt x="46" y="18"/>
                    <a:pt x="44" y="17"/>
                    <a:pt x="44" y="17"/>
                  </a:cubicBezTo>
                  <a:cubicBezTo>
                    <a:pt x="42" y="17"/>
                    <a:pt x="42" y="17"/>
                    <a:pt x="42" y="17"/>
                  </a:cubicBezTo>
                  <a:cubicBezTo>
                    <a:pt x="40" y="15"/>
                    <a:pt x="40" y="15"/>
                    <a:pt x="40" y="15"/>
                  </a:cubicBezTo>
                  <a:cubicBezTo>
                    <a:pt x="39" y="16"/>
                    <a:pt x="39" y="16"/>
                    <a:pt x="39" y="16"/>
                  </a:cubicBezTo>
                  <a:cubicBezTo>
                    <a:pt x="36" y="12"/>
                    <a:pt x="36" y="12"/>
                    <a:pt x="36" y="12"/>
                  </a:cubicBezTo>
                  <a:cubicBezTo>
                    <a:pt x="36" y="9"/>
                    <a:pt x="36" y="9"/>
                    <a:pt x="36" y="9"/>
                  </a:cubicBezTo>
                  <a:cubicBezTo>
                    <a:pt x="29" y="4"/>
                    <a:pt x="29" y="4"/>
                    <a:pt x="29" y="4"/>
                  </a:cubicBezTo>
                  <a:cubicBezTo>
                    <a:pt x="28" y="5"/>
                    <a:pt x="28" y="5"/>
                    <a:pt x="28" y="5"/>
                  </a:cubicBezTo>
                  <a:cubicBezTo>
                    <a:pt x="28" y="5"/>
                    <a:pt x="27" y="6"/>
                    <a:pt x="27" y="6"/>
                  </a:cubicBezTo>
                  <a:cubicBezTo>
                    <a:pt x="27" y="7"/>
                    <a:pt x="24" y="7"/>
                    <a:pt x="24" y="7"/>
                  </a:cubicBezTo>
                  <a:cubicBezTo>
                    <a:pt x="23" y="9"/>
                    <a:pt x="23" y="9"/>
                    <a:pt x="23" y="9"/>
                  </a:cubicBezTo>
                  <a:cubicBezTo>
                    <a:pt x="20" y="10"/>
                    <a:pt x="20" y="10"/>
                    <a:pt x="20" y="10"/>
                  </a:cubicBezTo>
                  <a:cubicBezTo>
                    <a:pt x="20" y="10"/>
                    <a:pt x="19" y="10"/>
                    <a:pt x="19" y="10"/>
                  </a:cubicBezTo>
                  <a:cubicBezTo>
                    <a:pt x="19" y="9"/>
                    <a:pt x="18" y="9"/>
                    <a:pt x="18" y="9"/>
                  </a:cubicBezTo>
                  <a:cubicBezTo>
                    <a:pt x="18" y="8"/>
                    <a:pt x="18" y="8"/>
                    <a:pt x="18" y="8"/>
                  </a:cubicBezTo>
                  <a:cubicBezTo>
                    <a:pt x="17" y="7"/>
                    <a:pt x="17" y="6"/>
                    <a:pt x="17" y="6"/>
                  </a:cubicBezTo>
                  <a:cubicBezTo>
                    <a:pt x="17" y="5"/>
                    <a:pt x="17" y="5"/>
                    <a:pt x="17" y="5"/>
                  </a:cubicBezTo>
                  <a:cubicBezTo>
                    <a:pt x="17" y="4"/>
                    <a:pt x="17" y="4"/>
                    <a:pt x="17" y="3"/>
                  </a:cubicBezTo>
                  <a:cubicBezTo>
                    <a:pt x="17" y="2"/>
                    <a:pt x="17" y="2"/>
                    <a:pt x="17" y="2"/>
                  </a:cubicBezTo>
                  <a:cubicBezTo>
                    <a:pt x="15" y="1"/>
                    <a:pt x="15" y="1"/>
                    <a:pt x="15" y="1"/>
                  </a:cubicBezTo>
                  <a:cubicBezTo>
                    <a:pt x="15" y="1"/>
                    <a:pt x="14" y="0"/>
                    <a:pt x="14" y="0"/>
                  </a:cubicBezTo>
                  <a:cubicBezTo>
                    <a:pt x="14" y="1"/>
                    <a:pt x="12" y="2"/>
                    <a:pt x="11" y="4"/>
                  </a:cubicBezTo>
                  <a:cubicBezTo>
                    <a:pt x="11" y="5"/>
                    <a:pt x="11" y="5"/>
                    <a:pt x="11" y="5"/>
                  </a:cubicBezTo>
                  <a:cubicBezTo>
                    <a:pt x="9" y="9"/>
                    <a:pt x="9" y="9"/>
                    <a:pt x="9" y="9"/>
                  </a:cubicBezTo>
                  <a:cubicBezTo>
                    <a:pt x="8" y="12"/>
                    <a:pt x="8" y="12"/>
                    <a:pt x="8" y="12"/>
                  </a:cubicBezTo>
                  <a:cubicBezTo>
                    <a:pt x="8" y="12"/>
                    <a:pt x="8" y="13"/>
                    <a:pt x="7" y="13"/>
                  </a:cubicBezTo>
                  <a:cubicBezTo>
                    <a:pt x="7" y="14"/>
                    <a:pt x="6" y="15"/>
                    <a:pt x="6" y="15"/>
                  </a:cubicBezTo>
                  <a:cubicBezTo>
                    <a:pt x="5" y="15"/>
                    <a:pt x="5" y="15"/>
                    <a:pt x="5" y="15"/>
                  </a:cubicBezTo>
                  <a:cubicBezTo>
                    <a:pt x="4" y="16"/>
                    <a:pt x="4" y="16"/>
                    <a:pt x="4" y="16"/>
                  </a:cubicBezTo>
                  <a:cubicBezTo>
                    <a:pt x="5" y="18"/>
                    <a:pt x="5" y="18"/>
                    <a:pt x="5" y="18"/>
                  </a:cubicBezTo>
                  <a:cubicBezTo>
                    <a:pt x="4" y="18"/>
                    <a:pt x="4" y="19"/>
                    <a:pt x="4" y="20"/>
                  </a:cubicBezTo>
                  <a:cubicBezTo>
                    <a:pt x="4" y="20"/>
                    <a:pt x="4" y="20"/>
                    <a:pt x="3" y="21"/>
                  </a:cubicBezTo>
                  <a:cubicBezTo>
                    <a:pt x="3" y="23"/>
                    <a:pt x="3" y="23"/>
                    <a:pt x="3" y="23"/>
                  </a:cubicBezTo>
                  <a:cubicBezTo>
                    <a:pt x="0" y="26"/>
                    <a:pt x="0" y="26"/>
                    <a:pt x="0" y="26"/>
                  </a:cubicBezTo>
                  <a:cubicBezTo>
                    <a:pt x="0" y="27"/>
                    <a:pt x="0" y="27"/>
                    <a:pt x="0" y="27"/>
                  </a:cubicBezTo>
                  <a:cubicBezTo>
                    <a:pt x="1" y="28"/>
                    <a:pt x="1" y="28"/>
                    <a:pt x="1" y="28"/>
                  </a:cubicBezTo>
                  <a:cubicBezTo>
                    <a:pt x="5" y="30"/>
                    <a:pt x="5" y="30"/>
                    <a:pt x="5" y="30"/>
                  </a:cubicBezTo>
                  <a:cubicBezTo>
                    <a:pt x="6" y="30"/>
                    <a:pt x="6" y="31"/>
                    <a:pt x="6" y="32"/>
                  </a:cubicBezTo>
                  <a:cubicBezTo>
                    <a:pt x="6" y="32"/>
                    <a:pt x="5" y="33"/>
                    <a:pt x="5" y="33"/>
                  </a:cubicBezTo>
                  <a:cubicBezTo>
                    <a:pt x="5" y="35"/>
                    <a:pt x="5" y="35"/>
                    <a:pt x="5" y="35"/>
                  </a:cubicBezTo>
                  <a:cubicBezTo>
                    <a:pt x="5" y="35"/>
                    <a:pt x="5" y="36"/>
                    <a:pt x="5" y="36"/>
                  </a:cubicBezTo>
                  <a:cubicBezTo>
                    <a:pt x="5" y="36"/>
                    <a:pt x="6" y="37"/>
                    <a:pt x="6" y="37"/>
                  </a:cubicBezTo>
                  <a:cubicBezTo>
                    <a:pt x="6" y="38"/>
                    <a:pt x="5" y="39"/>
                    <a:pt x="5" y="39"/>
                  </a:cubicBezTo>
                  <a:cubicBezTo>
                    <a:pt x="4" y="40"/>
                    <a:pt x="4" y="40"/>
                    <a:pt x="4" y="40"/>
                  </a:cubicBezTo>
                  <a:cubicBezTo>
                    <a:pt x="5" y="41"/>
                    <a:pt x="5" y="41"/>
                    <a:pt x="5" y="41"/>
                  </a:cubicBezTo>
                  <a:cubicBezTo>
                    <a:pt x="5" y="41"/>
                    <a:pt x="5" y="43"/>
                    <a:pt x="5" y="43"/>
                  </a:cubicBezTo>
                  <a:cubicBezTo>
                    <a:pt x="5" y="43"/>
                    <a:pt x="6" y="44"/>
                    <a:pt x="7" y="44"/>
                  </a:cubicBezTo>
                  <a:cubicBezTo>
                    <a:pt x="7" y="44"/>
                    <a:pt x="7" y="44"/>
                    <a:pt x="8" y="44"/>
                  </a:cubicBezTo>
                  <a:cubicBezTo>
                    <a:pt x="9" y="44"/>
                    <a:pt x="9" y="44"/>
                    <a:pt x="9" y="44"/>
                  </a:cubicBezTo>
                  <a:cubicBezTo>
                    <a:pt x="10" y="44"/>
                    <a:pt x="10" y="44"/>
                    <a:pt x="10" y="44"/>
                  </a:cubicBezTo>
                  <a:cubicBezTo>
                    <a:pt x="14" y="45"/>
                    <a:pt x="14" y="45"/>
                    <a:pt x="14" y="45"/>
                  </a:cubicBezTo>
                  <a:cubicBezTo>
                    <a:pt x="15" y="46"/>
                    <a:pt x="15" y="46"/>
                    <a:pt x="15" y="46"/>
                  </a:cubicBezTo>
                  <a:cubicBezTo>
                    <a:pt x="15" y="49"/>
                    <a:pt x="15" y="49"/>
                    <a:pt x="15" y="49"/>
                  </a:cubicBezTo>
                  <a:cubicBezTo>
                    <a:pt x="16" y="52"/>
                    <a:pt x="16" y="52"/>
                    <a:pt x="16" y="52"/>
                  </a:cubicBezTo>
                  <a:cubicBezTo>
                    <a:pt x="15" y="54"/>
                    <a:pt x="15" y="54"/>
                    <a:pt x="15" y="54"/>
                  </a:cubicBezTo>
                  <a:cubicBezTo>
                    <a:pt x="16" y="54"/>
                    <a:pt x="16" y="54"/>
                    <a:pt x="16" y="54"/>
                  </a:cubicBezTo>
                  <a:cubicBezTo>
                    <a:pt x="16" y="54"/>
                    <a:pt x="16" y="55"/>
                    <a:pt x="16" y="55"/>
                  </a:cubicBezTo>
                  <a:cubicBezTo>
                    <a:pt x="16" y="56"/>
                    <a:pt x="16" y="58"/>
                    <a:pt x="16" y="58"/>
                  </a:cubicBezTo>
                  <a:cubicBezTo>
                    <a:pt x="15" y="58"/>
                    <a:pt x="14" y="59"/>
                    <a:pt x="13" y="59"/>
                  </a:cubicBezTo>
                  <a:cubicBezTo>
                    <a:pt x="12" y="59"/>
                    <a:pt x="11" y="59"/>
                    <a:pt x="11" y="59"/>
                  </a:cubicBezTo>
                  <a:cubicBezTo>
                    <a:pt x="11" y="60"/>
                    <a:pt x="11" y="60"/>
                    <a:pt x="11" y="60"/>
                  </a:cubicBezTo>
                  <a:cubicBezTo>
                    <a:pt x="13" y="61"/>
                    <a:pt x="13" y="61"/>
                    <a:pt x="13" y="61"/>
                  </a:cubicBezTo>
                  <a:cubicBezTo>
                    <a:pt x="14" y="61"/>
                    <a:pt x="14" y="61"/>
                    <a:pt x="14" y="61"/>
                  </a:cubicBezTo>
                  <a:cubicBezTo>
                    <a:pt x="15" y="62"/>
                    <a:pt x="15" y="64"/>
                    <a:pt x="15" y="64"/>
                  </a:cubicBezTo>
                  <a:cubicBezTo>
                    <a:pt x="14" y="64"/>
                    <a:pt x="14" y="65"/>
                    <a:pt x="14" y="65"/>
                  </a:cubicBezTo>
                  <a:cubicBezTo>
                    <a:pt x="13" y="65"/>
                    <a:pt x="12" y="66"/>
                    <a:pt x="12" y="66"/>
                  </a:cubicBezTo>
                  <a:cubicBezTo>
                    <a:pt x="10" y="68"/>
                    <a:pt x="10" y="68"/>
                    <a:pt x="10" y="68"/>
                  </a:cubicBezTo>
                  <a:cubicBezTo>
                    <a:pt x="9" y="69"/>
                    <a:pt x="9" y="69"/>
                    <a:pt x="9" y="69"/>
                  </a:cubicBezTo>
                  <a:cubicBezTo>
                    <a:pt x="10" y="71"/>
                    <a:pt x="10" y="71"/>
                    <a:pt x="10" y="71"/>
                  </a:cubicBezTo>
                  <a:cubicBezTo>
                    <a:pt x="11" y="71"/>
                    <a:pt x="11" y="71"/>
                    <a:pt x="11" y="71"/>
                  </a:cubicBezTo>
                  <a:cubicBezTo>
                    <a:pt x="12" y="71"/>
                    <a:pt x="12" y="71"/>
                    <a:pt x="12" y="72"/>
                  </a:cubicBezTo>
                  <a:cubicBezTo>
                    <a:pt x="12" y="72"/>
                    <a:pt x="12" y="72"/>
                    <a:pt x="15" y="73"/>
                  </a:cubicBezTo>
                  <a:cubicBezTo>
                    <a:pt x="15" y="75"/>
                    <a:pt x="15" y="75"/>
                    <a:pt x="15" y="75"/>
                  </a:cubicBezTo>
                  <a:cubicBezTo>
                    <a:pt x="15" y="75"/>
                    <a:pt x="15" y="76"/>
                    <a:pt x="15" y="77"/>
                  </a:cubicBezTo>
                  <a:cubicBezTo>
                    <a:pt x="15" y="78"/>
                    <a:pt x="14" y="81"/>
                    <a:pt x="14" y="81"/>
                  </a:cubicBezTo>
                  <a:cubicBezTo>
                    <a:pt x="13" y="83"/>
                    <a:pt x="13" y="83"/>
                    <a:pt x="13" y="83"/>
                  </a:cubicBezTo>
                  <a:cubicBezTo>
                    <a:pt x="13" y="83"/>
                    <a:pt x="14" y="84"/>
                    <a:pt x="14" y="86"/>
                  </a:cubicBezTo>
                  <a:cubicBezTo>
                    <a:pt x="13" y="89"/>
                    <a:pt x="13" y="89"/>
                    <a:pt x="13" y="89"/>
                  </a:cubicBezTo>
                  <a:cubicBezTo>
                    <a:pt x="17" y="90"/>
                    <a:pt x="17" y="90"/>
                    <a:pt x="17" y="90"/>
                  </a:cubicBezTo>
                  <a:cubicBezTo>
                    <a:pt x="17" y="92"/>
                    <a:pt x="17" y="92"/>
                    <a:pt x="17" y="92"/>
                  </a:cubicBezTo>
                  <a:cubicBezTo>
                    <a:pt x="14" y="93"/>
                    <a:pt x="14" y="93"/>
                    <a:pt x="14" y="93"/>
                  </a:cubicBezTo>
                  <a:cubicBezTo>
                    <a:pt x="14" y="93"/>
                    <a:pt x="13" y="93"/>
                    <a:pt x="13" y="94"/>
                  </a:cubicBezTo>
                  <a:cubicBezTo>
                    <a:pt x="13" y="94"/>
                    <a:pt x="13" y="95"/>
                    <a:pt x="13" y="95"/>
                  </a:cubicBezTo>
                  <a:cubicBezTo>
                    <a:pt x="15" y="95"/>
                    <a:pt x="15" y="95"/>
                    <a:pt x="15" y="95"/>
                  </a:cubicBezTo>
                  <a:cubicBezTo>
                    <a:pt x="13" y="97"/>
                    <a:pt x="13" y="97"/>
                    <a:pt x="13" y="97"/>
                  </a:cubicBezTo>
                  <a:cubicBezTo>
                    <a:pt x="13" y="97"/>
                    <a:pt x="13" y="99"/>
                    <a:pt x="13" y="99"/>
                  </a:cubicBezTo>
                  <a:cubicBezTo>
                    <a:pt x="13" y="99"/>
                    <a:pt x="13" y="100"/>
                    <a:pt x="13" y="101"/>
                  </a:cubicBezTo>
                  <a:cubicBezTo>
                    <a:pt x="12" y="101"/>
                    <a:pt x="12" y="101"/>
                    <a:pt x="12" y="101"/>
                  </a:cubicBezTo>
                  <a:cubicBezTo>
                    <a:pt x="12" y="103"/>
                    <a:pt x="12" y="103"/>
                    <a:pt x="12" y="103"/>
                  </a:cubicBezTo>
                  <a:cubicBezTo>
                    <a:pt x="11" y="108"/>
                    <a:pt x="11" y="108"/>
                    <a:pt x="11" y="108"/>
                  </a:cubicBezTo>
                  <a:cubicBezTo>
                    <a:pt x="14" y="114"/>
                    <a:pt x="14" y="114"/>
                    <a:pt x="14" y="114"/>
                  </a:cubicBezTo>
                  <a:cubicBezTo>
                    <a:pt x="17" y="117"/>
                    <a:pt x="17" y="117"/>
                    <a:pt x="17" y="117"/>
                  </a:cubicBezTo>
                  <a:cubicBezTo>
                    <a:pt x="19" y="119"/>
                    <a:pt x="19" y="119"/>
                    <a:pt x="19" y="119"/>
                  </a:cubicBezTo>
                  <a:cubicBezTo>
                    <a:pt x="18" y="122"/>
                    <a:pt x="18" y="122"/>
                    <a:pt x="18" y="122"/>
                  </a:cubicBezTo>
                  <a:cubicBezTo>
                    <a:pt x="19" y="123"/>
                    <a:pt x="19" y="123"/>
                    <a:pt x="19" y="123"/>
                  </a:cubicBezTo>
                  <a:cubicBezTo>
                    <a:pt x="19" y="125"/>
                    <a:pt x="19" y="125"/>
                    <a:pt x="19" y="125"/>
                  </a:cubicBezTo>
                  <a:cubicBezTo>
                    <a:pt x="19" y="125"/>
                    <a:pt x="19" y="126"/>
                    <a:pt x="18" y="126"/>
                  </a:cubicBezTo>
                  <a:cubicBezTo>
                    <a:pt x="18" y="126"/>
                    <a:pt x="17" y="126"/>
                    <a:pt x="17" y="126"/>
                  </a:cubicBezTo>
                  <a:cubicBezTo>
                    <a:pt x="16" y="125"/>
                    <a:pt x="15" y="123"/>
                    <a:pt x="15" y="123"/>
                  </a:cubicBezTo>
                  <a:cubicBezTo>
                    <a:pt x="15" y="123"/>
                    <a:pt x="14" y="122"/>
                    <a:pt x="14" y="121"/>
                  </a:cubicBezTo>
                  <a:cubicBezTo>
                    <a:pt x="14" y="121"/>
                    <a:pt x="13" y="120"/>
                    <a:pt x="13" y="120"/>
                  </a:cubicBezTo>
                  <a:cubicBezTo>
                    <a:pt x="11" y="120"/>
                    <a:pt x="11" y="120"/>
                    <a:pt x="11" y="120"/>
                  </a:cubicBezTo>
                  <a:cubicBezTo>
                    <a:pt x="11" y="121"/>
                    <a:pt x="11" y="121"/>
                    <a:pt x="11" y="121"/>
                  </a:cubicBezTo>
                  <a:cubicBezTo>
                    <a:pt x="11" y="121"/>
                    <a:pt x="12" y="122"/>
                    <a:pt x="12" y="123"/>
                  </a:cubicBezTo>
                  <a:cubicBezTo>
                    <a:pt x="13" y="123"/>
                    <a:pt x="14" y="124"/>
                    <a:pt x="14" y="124"/>
                  </a:cubicBezTo>
                  <a:cubicBezTo>
                    <a:pt x="14" y="124"/>
                    <a:pt x="15" y="125"/>
                    <a:pt x="15" y="125"/>
                  </a:cubicBezTo>
                  <a:cubicBezTo>
                    <a:pt x="15" y="125"/>
                    <a:pt x="16" y="128"/>
                    <a:pt x="16" y="128"/>
                  </a:cubicBezTo>
                  <a:cubicBezTo>
                    <a:pt x="27" y="135"/>
                    <a:pt x="27" y="135"/>
                    <a:pt x="27" y="135"/>
                  </a:cubicBezTo>
                  <a:cubicBezTo>
                    <a:pt x="31" y="136"/>
                    <a:pt x="31" y="136"/>
                    <a:pt x="31" y="136"/>
                  </a:cubicBezTo>
                  <a:cubicBezTo>
                    <a:pt x="32" y="138"/>
                    <a:pt x="32" y="138"/>
                    <a:pt x="32" y="138"/>
                  </a:cubicBezTo>
                  <a:cubicBezTo>
                    <a:pt x="33" y="138"/>
                    <a:pt x="33" y="138"/>
                    <a:pt x="33" y="138"/>
                  </a:cubicBezTo>
                  <a:cubicBezTo>
                    <a:pt x="33" y="138"/>
                    <a:pt x="34" y="138"/>
                    <a:pt x="35" y="138"/>
                  </a:cubicBezTo>
                  <a:cubicBezTo>
                    <a:pt x="35" y="138"/>
                    <a:pt x="35" y="138"/>
                    <a:pt x="35" y="138"/>
                  </a:cubicBezTo>
                  <a:cubicBezTo>
                    <a:pt x="35" y="138"/>
                    <a:pt x="37" y="139"/>
                    <a:pt x="37" y="139"/>
                  </a:cubicBezTo>
                  <a:cubicBezTo>
                    <a:pt x="37" y="139"/>
                    <a:pt x="38" y="139"/>
                    <a:pt x="38" y="139"/>
                  </a:cubicBezTo>
                  <a:cubicBezTo>
                    <a:pt x="38" y="140"/>
                    <a:pt x="40" y="143"/>
                    <a:pt x="41" y="145"/>
                  </a:cubicBezTo>
                  <a:cubicBezTo>
                    <a:pt x="41" y="145"/>
                    <a:pt x="42" y="146"/>
                    <a:pt x="42" y="147"/>
                  </a:cubicBezTo>
                  <a:cubicBezTo>
                    <a:pt x="43" y="147"/>
                    <a:pt x="45" y="148"/>
                    <a:pt x="45" y="148"/>
                  </a:cubicBezTo>
                  <a:cubicBezTo>
                    <a:pt x="45" y="149"/>
                    <a:pt x="45" y="150"/>
                    <a:pt x="45" y="151"/>
                  </a:cubicBezTo>
                  <a:cubicBezTo>
                    <a:pt x="45" y="151"/>
                    <a:pt x="45" y="151"/>
                    <a:pt x="45" y="152"/>
                  </a:cubicBezTo>
                  <a:cubicBezTo>
                    <a:pt x="45" y="153"/>
                    <a:pt x="46" y="153"/>
                    <a:pt x="46" y="153"/>
                  </a:cubicBezTo>
                  <a:cubicBezTo>
                    <a:pt x="46" y="154"/>
                    <a:pt x="47" y="155"/>
                    <a:pt x="47" y="155"/>
                  </a:cubicBezTo>
                  <a:cubicBezTo>
                    <a:pt x="47" y="158"/>
                    <a:pt x="47" y="158"/>
                    <a:pt x="47" y="158"/>
                  </a:cubicBezTo>
                  <a:cubicBezTo>
                    <a:pt x="48" y="158"/>
                    <a:pt x="48" y="158"/>
                    <a:pt x="48" y="158"/>
                  </a:cubicBezTo>
                  <a:lnTo>
                    <a:pt x="49" y="158"/>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5" name="Freeform 84"/>
            <p:cNvSpPr>
              <a:spLocks/>
            </p:cNvSpPr>
            <p:nvPr/>
          </p:nvSpPr>
          <p:spPr bwMode="auto">
            <a:xfrm>
              <a:off x="5810959" y="3583492"/>
              <a:ext cx="177008" cy="196037"/>
            </a:xfrm>
            <a:custGeom>
              <a:avLst/>
              <a:gdLst>
                <a:gd name="T0" fmla="*/ 46 w 78"/>
                <a:gd name="T1" fmla="*/ 88 h 89"/>
                <a:gd name="T2" fmla="*/ 44 w 78"/>
                <a:gd name="T3" fmla="*/ 86 h 89"/>
                <a:gd name="T4" fmla="*/ 44 w 78"/>
                <a:gd name="T5" fmla="*/ 81 h 89"/>
                <a:gd name="T6" fmla="*/ 44 w 78"/>
                <a:gd name="T7" fmla="*/ 77 h 89"/>
                <a:gd name="T8" fmla="*/ 42 w 78"/>
                <a:gd name="T9" fmla="*/ 73 h 89"/>
                <a:gd name="T10" fmla="*/ 39 w 78"/>
                <a:gd name="T11" fmla="*/ 69 h 89"/>
                <a:gd name="T12" fmla="*/ 43 w 78"/>
                <a:gd name="T13" fmla="*/ 64 h 89"/>
                <a:gd name="T14" fmla="*/ 44 w 78"/>
                <a:gd name="T15" fmla="*/ 59 h 89"/>
                <a:gd name="T16" fmla="*/ 47 w 78"/>
                <a:gd name="T17" fmla="*/ 55 h 89"/>
                <a:gd name="T18" fmla="*/ 50 w 78"/>
                <a:gd name="T19" fmla="*/ 49 h 89"/>
                <a:gd name="T20" fmla="*/ 55 w 78"/>
                <a:gd name="T21" fmla="*/ 44 h 89"/>
                <a:gd name="T22" fmla="*/ 56 w 78"/>
                <a:gd name="T23" fmla="*/ 47 h 89"/>
                <a:gd name="T24" fmla="*/ 57 w 78"/>
                <a:gd name="T25" fmla="*/ 51 h 89"/>
                <a:gd name="T26" fmla="*/ 59 w 78"/>
                <a:gd name="T27" fmla="*/ 54 h 89"/>
                <a:gd name="T28" fmla="*/ 66 w 78"/>
                <a:gd name="T29" fmla="*/ 50 h 89"/>
                <a:gd name="T30" fmla="*/ 68 w 78"/>
                <a:gd name="T31" fmla="*/ 48 h 89"/>
                <a:gd name="T32" fmla="*/ 67 w 78"/>
                <a:gd name="T33" fmla="*/ 41 h 89"/>
                <a:gd name="T34" fmla="*/ 70 w 78"/>
                <a:gd name="T35" fmla="*/ 36 h 89"/>
                <a:gd name="T36" fmla="*/ 78 w 78"/>
                <a:gd name="T37" fmla="*/ 31 h 89"/>
                <a:gd name="T38" fmla="*/ 71 w 78"/>
                <a:gd name="T39" fmla="*/ 25 h 89"/>
                <a:gd name="T40" fmla="*/ 62 w 78"/>
                <a:gd name="T41" fmla="*/ 20 h 89"/>
                <a:gd name="T42" fmla="*/ 57 w 78"/>
                <a:gd name="T43" fmla="*/ 17 h 89"/>
                <a:gd name="T44" fmla="*/ 50 w 78"/>
                <a:gd name="T45" fmla="*/ 19 h 89"/>
                <a:gd name="T46" fmla="*/ 46 w 78"/>
                <a:gd name="T47" fmla="*/ 17 h 89"/>
                <a:gd name="T48" fmla="*/ 40 w 78"/>
                <a:gd name="T49" fmla="*/ 14 h 89"/>
                <a:gd name="T50" fmla="*/ 38 w 78"/>
                <a:gd name="T51" fmla="*/ 10 h 89"/>
                <a:gd name="T52" fmla="*/ 33 w 78"/>
                <a:gd name="T53" fmla="*/ 7 h 89"/>
                <a:gd name="T54" fmla="*/ 26 w 78"/>
                <a:gd name="T55" fmla="*/ 5 h 89"/>
                <a:gd name="T56" fmla="*/ 25 w 78"/>
                <a:gd name="T57" fmla="*/ 0 h 89"/>
                <a:gd name="T58" fmla="*/ 20 w 78"/>
                <a:gd name="T59" fmla="*/ 2 h 89"/>
                <a:gd name="T60" fmla="*/ 17 w 78"/>
                <a:gd name="T61" fmla="*/ 0 h 89"/>
                <a:gd name="T62" fmla="*/ 14 w 78"/>
                <a:gd name="T63" fmla="*/ 4 h 89"/>
                <a:gd name="T64" fmla="*/ 17 w 78"/>
                <a:gd name="T65" fmla="*/ 6 h 89"/>
                <a:gd name="T66" fmla="*/ 19 w 78"/>
                <a:gd name="T67" fmla="*/ 10 h 89"/>
                <a:gd name="T68" fmla="*/ 20 w 78"/>
                <a:gd name="T69" fmla="*/ 14 h 89"/>
                <a:gd name="T70" fmla="*/ 17 w 78"/>
                <a:gd name="T71" fmla="*/ 14 h 89"/>
                <a:gd name="T72" fmla="*/ 12 w 78"/>
                <a:gd name="T73" fmla="*/ 12 h 89"/>
                <a:gd name="T74" fmla="*/ 8 w 78"/>
                <a:gd name="T75" fmla="*/ 20 h 89"/>
                <a:gd name="T76" fmla="*/ 7 w 78"/>
                <a:gd name="T77" fmla="*/ 28 h 89"/>
                <a:gd name="T78" fmla="*/ 0 w 78"/>
                <a:gd name="T79" fmla="*/ 32 h 89"/>
                <a:gd name="T80" fmla="*/ 3 w 78"/>
                <a:gd name="T81" fmla="*/ 40 h 89"/>
                <a:gd name="T82" fmla="*/ 4 w 78"/>
                <a:gd name="T83" fmla="*/ 46 h 89"/>
                <a:gd name="T84" fmla="*/ 7 w 78"/>
                <a:gd name="T85" fmla="*/ 49 h 89"/>
                <a:gd name="T86" fmla="*/ 5 w 78"/>
                <a:gd name="T87" fmla="*/ 54 h 89"/>
                <a:gd name="T88" fmla="*/ 3 w 78"/>
                <a:gd name="T89" fmla="*/ 57 h 89"/>
                <a:gd name="T90" fmla="*/ 5 w 78"/>
                <a:gd name="T91" fmla="*/ 61 h 89"/>
                <a:gd name="T92" fmla="*/ 12 w 78"/>
                <a:gd name="T93" fmla="*/ 60 h 89"/>
                <a:gd name="T94" fmla="*/ 13 w 78"/>
                <a:gd name="T95" fmla="*/ 57 h 89"/>
                <a:gd name="T96" fmla="*/ 16 w 78"/>
                <a:gd name="T97" fmla="*/ 60 h 89"/>
                <a:gd name="T98" fmla="*/ 14 w 78"/>
                <a:gd name="T99" fmla="*/ 61 h 89"/>
                <a:gd name="T100" fmla="*/ 12 w 78"/>
                <a:gd name="T101" fmla="*/ 63 h 89"/>
                <a:gd name="T102" fmla="*/ 8 w 78"/>
                <a:gd name="T103" fmla="*/ 65 h 89"/>
                <a:gd name="T104" fmla="*/ 13 w 78"/>
                <a:gd name="T105" fmla="*/ 65 h 89"/>
                <a:gd name="T106" fmla="*/ 17 w 78"/>
                <a:gd name="T107" fmla="*/ 69 h 89"/>
                <a:gd name="T108" fmla="*/ 25 w 78"/>
                <a:gd name="T109" fmla="*/ 71 h 89"/>
                <a:gd name="T110" fmla="*/ 30 w 78"/>
                <a:gd name="T111" fmla="*/ 75 h 89"/>
                <a:gd name="T112" fmla="*/ 31 w 78"/>
                <a:gd name="T113" fmla="*/ 77 h 89"/>
                <a:gd name="T114" fmla="*/ 34 w 78"/>
                <a:gd name="T115" fmla="*/ 80 h 89"/>
                <a:gd name="T116" fmla="*/ 36 w 78"/>
                <a:gd name="T117" fmla="*/ 84 h 89"/>
                <a:gd name="T118" fmla="*/ 40 w 78"/>
                <a:gd name="T119" fmla="*/ 8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89">
                  <a:moveTo>
                    <a:pt x="42" y="87"/>
                  </a:moveTo>
                  <a:cubicBezTo>
                    <a:pt x="42" y="87"/>
                    <a:pt x="47" y="89"/>
                    <a:pt x="46" y="89"/>
                  </a:cubicBezTo>
                  <a:cubicBezTo>
                    <a:pt x="46" y="89"/>
                    <a:pt x="46" y="89"/>
                    <a:pt x="46" y="88"/>
                  </a:cubicBezTo>
                  <a:cubicBezTo>
                    <a:pt x="46" y="88"/>
                    <a:pt x="45" y="89"/>
                    <a:pt x="45" y="89"/>
                  </a:cubicBezTo>
                  <a:cubicBezTo>
                    <a:pt x="45" y="89"/>
                    <a:pt x="43" y="87"/>
                    <a:pt x="44" y="87"/>
                  </a:cubicBezTo>
                  <a:cubicBezTo>
                    <a:pt x="44" y="87"/>
                    <a:pt x="44" y="86"/>
                    <a:pt x="44" y="86"/>
                  </a:cubicBezTo>
                  <a:cubicBezTo>
                    <a:pt x="44" y="85"/>
                    <a:pt x="43" y="84"/>
                    <a:pt x="43" y="84"/>
                  </a:cubicBezTo>
                  <a:cubicBezTo>
                    <a:pt x="44" y="83"/>
                    <a:pt x="44" y="83"/>
                    <a:pt x="44" y="83"/>
                  </a:cubicBezTo>
                  <a:cubicBezTo>
                    <a:pt x="44" y="83"/>
                    <a:pt x="44" y="81"/>
                    <a:pt x="44" y="81"/>
                  </a:cubicBezTo>
                  <a:cubicBezTo>
                    <a:pt x="44" y="81"/>
                    <a:pt x="44" y="80"/>
                    <a:pt x="44" y="80"/>
                  </a:cubicBezTo>
                  <a:cubicBezTo>
                    <a:pt x="44" y="80"/>
                    <a:pt x="43" y="79"/>
                    <a:pt x="43" y="79"/>
                  </a:cubicBezTo>
                  <a:cubicBezTo>
                    <a:pt x="44" y="77"/>
                    <a:pt x="44" y="77"/>
                    <a:pt x="44" y="77"/>
                  </a:cubicBezTo>
                  <a:cubicBezTo>
                    <a:pt x="44" y="77"/>
                    <a:pt x="44" y="76"/>
                    <a:pt x="44" y="76"/>
                  </a:cubicBezTo>
                  <a:cubicBezTo>
                    <a:pt x="44" y="75"/>
                    <a:pt x="44" y="74"/>
                    <a:pt x="44" y="74"/>
                  </a:cubicBezTo>
                  <a:cubicBezTo>
                    <a:pt x="42" y="73"/>
                    <a:pt x="42" y="73"/>
                    <a:pt x="42" y="73"/>
                  </a:cubicBezTo>
                  <a:cubicBezTo>
                    <a:pt x="40" y="72"/>
                    <a:pt x="40" y="72"/>
                    <a:pt x="40" y="72"/>
                  </a:cubicBezTo>
                  <a:cubicBezTo>
                    <a:pt x="39" y="71"/>
                    <a:pt x="39" y="71"/>
                    <a:pt x="39" y="71"/>
                  </a:cubicBezTo>
                  <a:cubicBezTo>
                    <a:pt x="39" y="69"/>
                    <a:pt x="39" y="69"/>
                    <a:pt x="39" y="69"/>
                  </a:cubicBezTo>
                  <a:cubicBezTo>
                    <a:pt x="41" y="67"/>
                    <a:pt x="41" y="67"/>
                    <a:pt x="41" y="67"/>
                  </a:cubicBezTo>
                  <a:cubicBezTo>
                    <a:pt x="42" y="65"/>
                    <a:pt x="42" y="65"/>
                    <a:pt x="42" y="65"/>
                  </a:cubicBezTo>
                  <a:cubicBezTo>
                    <a:pt x="42" y="65"/>
                    <a:pt x="43" y="64"/>
                    <a:pt x="43" y="64"/>
                  </a:cubicBezTo>
                  <a:cubicBezTo>
                    <a:pt x="43" y="63"/>
                    <a:pt x="43" y="62"/>
                    <a:pt x="43" y="62"/>
                  </a:cubicBezTo>
                  <a:cubicBezTo>
                    <a:pt x="43" y="60"/>
                    <a:pt x="43" y="60"/>
                    <a:pt x="43" y="60"/>
                  </a:cubicBezTo>
                  <a:cubicBezTo>
                    <a:pt x="44" y="59"/>
                    <a:pt x="44" y="59"/>
                    <a:pt x="44" y="59"/>
                  </a:cubicBezTo>
                  <a:cubicBezTo>
                    <a:pt x="45" y="58"/>
                    <a:pt x="45" y="58"/>
                    <a:pt x="45" y="58"/>
                  </a:cubicBezTo>
                  <a:cubicBezTo>
                    <a:pt x="45" y="58"/>
                    <a:pt x="46" y="57"/>
                    <a:pt x="46" y="57"/>
                  </a:cubicBezTo>
                  <a:cubicBezTo>
                    <a:pt x="46" y="56"/>
                    <a:pt x="47" y="55"/>
                    <a:pt x="47" y="55"/>
                  </a:cubicBezTo>
                  <a:cubicBezTo>
                    <a:pt x="48" y="53"/>
                    <a:pt x="48" y="53"/>
                    <a:pt x="48" y="53"/>
                  </a:cubicBezTo>
                  <a:cubicBezTo>
                    <a:pt x="49" y="51"/>
                    <a:pt x="49" y="51"/>
                    <a:pt x="49" y="51"/>
                  </a:cubicBezTo>
                  <a:cubicBezTo>
                    <a:pt x="50" y="49"/>
                    <a:pt x="50" y="49"/>
                    <a:pt x="50" y="49"/>
                  </a:cubicBezTo>
                  <a:cubicBezTo>
                    <a:pt x="49" y="48"/>
                    <a:pt x="49" y="48"/>
                    <a:pt x="49" y="48"/>
                  </a:cubicBezTo>
                  <a:cubicBezTo>
                    <a:pt x="49" y="48"/>
                    <a:pt x="53" y="44"/>
                    <a:pt x="53" y="44"/>
                  </a:cubicBezTo>
                  <a:cubicBezTo>
                    <a:pt x="53" y="44"/>
                    <a:pt x="55" y="44"/>
                    <a:pt x="55" y="44"/>
                  </a:cubicBezTo>
                  <a:cubicBezTo>
                    <a:pt x="55" y="45"/>
                    <a:pt x="55" y="45"/>
                    <a:pt x="55" y="45"/>
                  </a:cubicBezTo>
                  <a:cubicBezTo>
                    <a:pt x="56" y="46"/>
                    <a:pt x="56" y="46"/>
                    <a:pt x="56" y="46"/>
                  </a:cubicBezTo>
                  <a:cubicBezTo>
                    <a:pt x="56" y="47"/>
                    <a:pt x="56" y="47"/>
                    <a:pt x="56" y="47"/>
                  </a:cubicBezTo>
                  <a:cubicBezTo>
                    <a:pt x="56" y="47"/>
                    <a:pt x="56" y="48"/>
                    <a:pt x="56" y="49"/>
                  </a:cubicBezTo>
                  <a:cubicBezTo>
                    <a:pt x="56" y="49"/>
                    <a:pt x="56" y="50"/>
                    <a:pt x="56" y="50"/>
                  </a:cubicBezTo>
                  <a:cubicBezTo>
                    <a:pt x="56" y="50"/>
                    <a:pt x="57" y="51"/>
                    <a:pt x="57" y="51"/>
                  </a:cubicBezTo>
                  <a:cubicBezTo>
                    <a:pt x="57" y="52"/>
                    <a:pt x="58" y="53"/>
                    <a:pt x="58" y="53"/>
                  </a:cubicBezTo>
                  <a:cubicBezTo>
                    <a:pt x="58" y="53"/>
                    <a:pt x="58" y="53"/>
                    <a:pt x="59" y="53"/>
                  </a:cubicBezTo>
                  <a:cubicBezTo>
                    <a:pt x="59" y="54"/>
                    <a:pt x="59" y="54"/>
                    <a:pt x="59" y="54"/>
                  </a:cubicBezTo>
                  <a:cubicBezTo>
                    <a:pt x="61" y="53"/>
                    <a:pt x="61" y="53"/>
                    <a:pt x="61" y="53"/>
                  </a:cubicBezTo>
                  <a:cubicBezTo>
                    <a:pt x="63" y="51"/>
                    <a:pt x="63" y="51"/>
                    <a:pt x="63" y="51"/>
                  </a:cubicBezTo>
                  <a:cubicBezTo>
                    <a:pt x="63" y="51"/>
                    <a:pt x="66" y="50"/>
                    <a:pt x="66" y="50"/>
                  </a:cubicBezTo>
                  <a:cubicBezTo>
                    <a:pt x="66" y="50"/>
                    <a:pt x="67" y="48"/>
                    <a:pt x="67" y="48"/>
                  </a:cubicBezTo>
                  <a:cubicBezTo>
                    <a:pt x="68" y="48"/>
                    <a:pt x="68" y="48"/>
                    <a:pt x="68" y="48"/>
                  </a:cubicBezTo>
                  <a:cubicBezTo>
                    <a:pt x="68" y="48"/>
                    <a:pt x="68" y="48"/>
                    <a:pt x="68" y="48"/>
                  </a:cubicBezTo>
                  <a:cubicBezTo>
                    <a:pt x="67" y="46"/>
                    <a:pt x="69" y="44"/>
                    <a:pt x="68" y="42"/>
                  </a:cubicBezTo>
                  <a:cubicBezTo>
                    <a:pt x="68" y="42"/>
                    <a:pt x="67" y="41"/>
                    <a:pt x="67" y="41"/>
                  </a:cubicBezTo>
                  <a:cubicBezTo>
                    <a:pt x="67" y="41"/>
                    <a:pt x="67" y="41"/>
                    <a:pt x="67" y="41"/>
                  </a:cubicBezTo>
                  <a:cubicBezTo>
                    <a:pt x="67" y="41"/>
                    <a:pt x="67" y="41"/>
                    <a:pt x="67" y="41"/>
                  </a:cubicBezTo>
                  <a:cubicBezTo>
                    <a:pt x="65" y="39"/>
                    <a:pt x="62" y="38"/>
                    <a:pt x="63" y="38"/>
                  </a:cubicBezTo>
                  <a:cubicBezTo>
                    <a:pt x="64" y="36"/>
                    <a:pt x="68" y="37"/>
                    <a:pt x="70" y="36"/>
                  </a:cubicBezTo>
                  <a:cubicBezTo>
                    <a:pt x="71" y="36"/>
                    <a:pt x="71" y="34"/>
                    <a:pt x="72" y="33"/>
                  </a:cubicBezTo>
                  <a:cubicBezTo>
                    <a:pt x="73" y="33"/>
                    <a:pt x="75" y="34"/>
                    <a:pt x="75" y="32"/>
                  </a:cubicBezTo>
                  <a:cubicBezTo>
                    <a:pt x="75" y="30"/>
                    <a:pt x="77" y="30"/>
                    <a:pt x="78" y="31"/>
                  </a:cubicBezTo>
                  <a:cubicBezTo>
                    <a:pt x="78" y="31"/>
                    <a:pt x="78" y="31"/>
                    <a:pt x="78" y="31"/>
                  </a:cubicBezTo>
                  <a:cubicBezTo>
                    <a:pt x="77" y="29"/>
                    <a:pt x="74" y="27"/>
                    <a:pt x="73" y="26"/>
                  </a:cubicBezTo>
                  <a:cubicBezTo>
                    <a:pt x="73" y="26"/>
                    <a:pt x="73" y="25"/>
                    <a:pt x="71" y="25"/>
                  </a:cubicBezTo>
                  <a:cubicBezTo>
                    <a:pt x="70" y="25"/>
                    <a:pt x="68" y="23"/>
                    <a:pt x="68" y="23"/>
                  </a:cubicBezTo>
                  <a:cubicBezTo>
                    <a:pt x="65" y="23"/>
                    <a:pt x="65" y="23"/>
                    <a:pt x="65" y="23"/>
                  </a:cubicBezTo>
                  <a:cubicBezTo>
                    <a:pt x="65" y="23"/>
                    <a:pt x="62" y="20"/>
                    <a:pt x="62" y="20"/>
                  </a:cubicBezTo>
                  <a:cubicBezTo>
                    <a:pt x="61" y="20"/>
                    <a:pt x="58" y="19"/>
                    <a:pt x="58" y="19"/>
                  </a:cubicBezTo>
                  <a:cubicBezTo>
                    <a:pt x="58" y="17"/>
                    <a:pt x="58" y="17"/>
                    <a:pt x="58" y="17"/>
                  </a:cubicBezTo>
                  <a:cubicBezTo>
                    <a:pt x="58" y="17"/>
                    <a:pt x="57" y="17"/>
                    <a:pt x="57" y="17"/>
                  </a:cubicBezTo>
                  <a:cubicBezTo>
                    <a:pt x="56" y="17"/>
                    <a:pt x="55" y="18"/>
                    <a:pt x="55" y="18"/>
                  </a:cubicBezTo>
                  <a:cubicBezTo>
                    <a:pt x="52" y="19"/>
                    <a:pt x="52" y="19"/>
                    <a:pt x="52" y="19"/>
                  </a:cubicBezTo>
                  <a:cubicBezTo>
                    <a:pt x="52" y="19"/>
                    <a:pt x="50" y="19"/>
                    <a:pt x="50" y="19"/>
                  </a:cubicBezTo>
                  <a:cubicBezTo>
                    <a:pt x="49" y="18"/>
                    <a:pt x="48" y="16"/>
                    <a:pt x="48" y="16"/>
                  </a:cubicBezTo>
                  <a:cubicBezTo>
                    <a:pt x="48" y="16"/>
                    <a:pt x="48" y="16"/>
                    <a:pt x="47" y="16"/>
                  </a:cubicBezTo>
                  <a:cubicBezTo>
                    <a:pt x="46" y="17"/>
                    <a:pt x="48" y="18"/>
                    <a:pt x="46" y="17"/>
                  </a:cubicBezTo>
                  <a:cubicBezTo>
                    <a:pt x="43" y="16"/>
                    <a:pt x="43" y="16"/>
                    <a:pt x="43" y="16"/>
                  </a:cubicBezTo>
                  <a:cubicBezTo>
                    <a:pt x="41" y="14"/>
                    <a:pt x="41" y="14"/>
                    <a:pt x="41" y="14"/>
                  </a:cubicBezTo>
                  <a:cubicBezTo>
                    <a:pt x="40" y="14"/>
                    <a:pt x="40" y="14"/>
                    <a:pt x="40" y="14"/>
                  </a:cubicBezTo>
                  <a:cubicBezTo>
                    <a:pt x="39" y="14"/>
                    <a:pt x="39" y="14"/>
                    <a:pt x="39" y="14"/>
                  </a:cubicBezTo>
                  <a:cubicBezTo>
                    <a:pt x="39" y="14"/>
                    <a:pt x="38" y="12"/>
                    <a:pt x="38" y="12"/>
                  </a:cubicBezTo>
                  <a:cubicBezTo>
                    <a:pt x="38" y="12"/>
                    <a:pt x="38" y="10"/>
                    <a:pt x="38" y="10"/>
                  </a:cubicBezTo>
                  <a:cubicBezTo>
                    <a:pt x="37" y="10"/>
                    <a:pt x="34" y="9"/>
                    <a:pt x="34" y="9"/>
                  </a:cubicBezTo>
                  <a:cubicBezTo>
                    <a:pt x="33" y="7"/>
                    <a:pt x="33" y="7"/>
                    <a:pt x="33" y="7"/>
                  </a:cubicBezTo>
                  <a:cubicBezTo>
                    <a:pt x="33" y="7"/>
                    <a:pt x="33" y="7"/>
                    <a:pt x="33" y="7"/>
                  </a:cubicBezTo>
                  <a:cubicBezTo>
                    <a:pt x="32" y="7"/>
                    <a:pt x="30" y="6"/>
                    <a:pt x="30" y="6"/>
                  </a:cubicBezTo>
                  <a:cubicBezTo>
                    <a:pt x="29" y="5"/>
                    <a:pt x="29" y="5"/>
                    <a:pt x="29" y="5"/>
                  </a:cubicBezTo>
                  <a:cubicBezTo>
                    <a:pt x="26" y="5"/>
                    <a:pt x="26" y="5"/>
                    <a:pt x="26" y="5"/>
                  </a:cubicBezTo>
                  <a:cubicBezTo>
                    <a:pt x="25" y="3"/>
                    <a:pt x="25" y="3"/>
                    <a:pt x="25" y="3"/>
                  </a:cubicBezTo>
                  <a:cubicBezTo>
                    <a:pt x="25" y="3"/>
                    <a:pt x="24" y="2"/>
                    <a:pt x="24" y="2"/>
                  </a:cubicBezTo>
                  <a:cubicBezTo>
                    <a:pt x="25" y="2"/>
                    <a:pt x="25" y="0"/>
                    <a:pt x="25" y="0"/>
                  </a:cubicBezTo>
                  <a:cubicBezTo>
                    <a:pt x="23" y="0"/>
                    <a:pt x="23" y="0"/>
                    <a:pt x="23" y="0"/>
                  </a:cubicBezTo>
                  <a:cubicBezTo>
                    <a:pt x="23" y="0"/>
                    <a:pt x="21" y="1"/>
                    <a:pt x="21" y="1"/>
                  </a:cubicBezTo>
                  <a:cubicBezTo>
                    <a:pt x="21" y="1"/>
                    <a:pt x="20" y="2"/>
                    <a:pt x="20" y="2"/>
                  </a:cubicBezTo>
                  <a:cubicBezTo>
                    <a:pt x="19" y="2"/>
                    <a:pt x="19" y="2"/>
                    <a:pt x="19" y="2"/>
                  </a:cubicBezTo>
                  <a:cubicBezTo>
                    <a:pt x="18" y="1"/>
                    <a:pt x="18" y="1"/>
                    <a:pt x="18" y="1"/>
                  </a:cubicBezTo>
                  <a:cubicBezTo>
                    <a:pt x="17" y="0"/>
                    <a:pt x="17" y="0"/>
                    <a:pt x="17" y="0"/>
                  </a:cubicBezTo>
                  <a:cubicBezTo>
                    <a:pt x="15" y="2"/>
                    <a:pt x="15" y="2"/>
                    <a:pt x="15" y="2"/>
                  </a:cubicBezTo>
                  <a:cubicBezTo>
                    <a:pt x="14" y="3"/>
                    <a:pt x="14" y="3"/>
                    <a:pt x="14" y="3"/>
                  </a:cubicBezTo>
                  <a:cubicBezTo>
                    <a:pt x="14" y="3"/>
                    <a:pt x="14" y="4"/>
                    <a:pt x="14" y="4"/>
                  </a:cubicBezTo>
                  <a:cubicBezTo>
                    <a:pt x="14" y="4"/>
                    <a:pt x="16" y="4"/>
                    <a:pt x="16" y="4"/>
                  </a:cubicBezTo>
                  <a:cubicBezTo>
                    <a:pt x="16" y="6"/>
                    <a:pt x="16" y="6"/>
                    <a:pt x="16" y="6"/>
                  </a:cubicBezTo>
                  <a:cubicBezTo>
                    <a:pt x="16" y="6"/>
                    <a:pt x="16" y="6"/>
                    <a:pt x="17" y="6"/>
                  </a:cubicBezTo>
                  <a:cubicBezTo>
                    <a:pt x="17" y="6"/>
                    <a:pt x="18" y="7"/>
                    <a:pt x="18" y="7"/>
                  </a:cubicBezTo>
                  <a:cubicBezTo>
                    <a:pt x="19" y="8"/>
                    <a:pt x="19" y="8"/>
                    <a:pt x="19" y="8"/>
                  </a:cubicBezTo>
                  <a:cubicBezTo>
                    <a:pt x="19" y="10"/>
                    <a:pt x="19" y="10"/>
                    <a:pt x="19" y="10"/>
                  </a:cubicBezTo>
                  <a:cubicBezTo>
                    <a:pt x="21" y="11"/>
                    <a:pt x="21" y="11"/>
                    <a:pt x="21" y="11"/>
                  </a:cubicBezTo>
                  <a:cubicBezTo>
                    <a:pt x="21" y="13"/>
                    <a:pt x="21" y="13"/>
                    <a:pt x="21" y="13"/>
                  </a:cubicBezTo>
                  <a:cubicBezTo>
                    <a:pt x="20" y="14"/>
                    <a:pt x="20" y="14"/>
                    <a:pt x="20" y="14"/>
                  </a:cubicBezTo>
                  <a:cubicBezTo>
                    <a:pt x="19" y="15"/>
                    <a:pt x="19" y="15"/>
                    <a:pt x="19" y="15"/>
                  </a:cubicBezTo>
                  <a:cubicBezTo>
                    <a:pt x="17" y="15"/>
                    <a:pt x="17" y="15"/>
                    <a:pt x="17" y="15"/>
                  </a:cubicBezTo>
                  <a:cubicBezTo>
                    <a:pt x="17" y="14"/>
                    <a:pt x="17" y="14"/>
                    <a:pt x="17" y="14"/>
                  </a:cubicBezTo>
                  <a:cubicBezTo>
                    <a:pt x="16" y="12"/>
                    <a:pt x="16" y="12"/>
                    <a:pt x="16" y="12"/>
                  </a:cubicBezTo>
                  <a:cubicBezTo>
                    <a:pt x="15" y="11"/>
                    <a:pt x="15" y="11"/>
                    <a:pt x="15" y="11"/>
                  </a:cubicBezTo>
                  <a:cubicBezTo>
                    <a:pt x="12" y="12"/>
                    <a:pt x="12" y="12"/>
                    <a:pt x="12" y="12"/>
                  </a:cubicBezTo>
                  <a:cubicBezTo>
                    <a:pt x="12" y="14"/>
                    <a:pt x="12" y="14"/>
                    <a:pt x="12" y="14"/>
                  </a:cubicBezTo>
                  <a:cubicBezTo>
                    <a:pt x="7" y="18"/>
                    <a:pt x="7" y="18"/>
                    <a:pt x="7" y="18"/>
                  </a:cubicBezTo>
                  <a:cubicBezTo>
                    <a:pt x="8" y="20"/>
                    <a:pt x="8" y="20"/>
                    <a:pt x="8" y="20"/>
                  </a:cubicBezTo>
                  <a:cubicBezTo>
                    <a:pt x="6" y="22"/>
                    <a:pt x="6" y="22"/>
                    <a:pt x="6" y="22"/>
                  </a:cubicBezTo>
                  <a:cubicBezTo>
                    <a:pt x="6" y="25"/>
                    <a:pt x="6" y="25"/>
                    <a:pt x="6" y="25"/>
                  </a:cubicBezTo>
                  <a:cubicBezTo>
                    <a:pt x="7" y="28"/>
                    <a:pt x="7" y="28"/>
                    <a:pt x="7" y="28"/>
                  </a:cubicBezTo>
                  <a:cubicBezTo>
                    <a:pt x="7" y="30"/>
                    <a:pt x="7" y="30"/>
                    <a:pt x="7" y="30"/>
                  </a:cubicBezTo>
                  <a:cubicBezTo>
                    <a:pt x="3" y="31"/>
                    <a:pt x="3" y="31"/>
                    <a:pt x="3" y="31"/>
                  </a:cubicBezTo>
                  <a:cubicBezTo>
                    <a:pt x="0" y="32"/>
                    <a:pt x="0" y="32"/>
                    <a:pt x="0" y="32"/>
                  </a:cubicBezTo>
                  <a:cubicBezTo>
                    <a:pt x="0" y="35"/>
                    <a:pt x="0" y="35"/>
                    <a:pt x="0" y="35"/>
                  </a:cubicBezTo>
                  <a:cubicBezTo>
                    <a:pt x="0" y="36"/>
                    <a:pt x="0" y="36"/>
                    <a:pt x="0" y="36"/>
                  </a:cubicBezTo>
                  <a:cubicBezTo>
                    <a:pt x="3" y="40"/>
                    <a:pt x="3" y="40"/>
                    <a:pt x="3" y="40"/>
                  </a:cubicBezTo>
                  <a:cubicBezTo>
                    <a:pt x="2" y="41"/>
                    <a:pt x="2" y="41"/>
                    <a:pt x="2" y="41"/>
                  </a:cubicBezTo>
                  <a:cubicBezTo>
                    <a:pt x="1" y="42"/>
                    <a:pt x="1" y="42"/>
                    <a:pt x="1" y="42"/>
                  </a:cubicBezTo>
                  <a:cubicBezTo>
                    <a:pt x="4" y="46"/>
                    <a:pt x="4" y="46"/>
                    <a:pt x="4" y="46"/>
                  </a:cubicBezTo>
                  <a:cubicBezTo>
                    <a:pt x="5" y="47"/>
                    <a:pt x="5" y="47"/>
                    <a:pt x="5" y="47"/>
                  </a:cubicBezTo>
                  <a:cubicBezTo>
                    <a:pt x="7" y="47"/>
                    <a:pt x="7" y="47"/>
                    <a:pt x="7" y="47"/>
                  </a:cubicBezTo>
                  <a:cubicBezTo>
                    <a:pt x="7" y="49"/>
                    <a:pt x="7" y="49"/>
                    <a:pt x="7" y="49"/>
                  </a:cubicBezTo>
                  <a:cubicBezTo>
                    <a:pt x="7" y="50"/>
                    <a:pt x="7" y="50"/>
                    <a:pt x="7" y="50"/>
                  </a:cubicBezTo>
                  <a:cubicBezTo>
                    <a:pt x="7" y="52"/>
                    <a:pt x="7" y="52"/>
                    <a:pt x="7" y="52"/>
                  </a:cubicBezTo>
                  <a:cubicBezTo>
                    <a:pt x="5" y="54"/>
                    <a:pt x="5" y="54"/>
                    <a:pt x="5" y="54"/>
                  </a:cubicBezTo>
                  <a:cubicBezTo>
                    <a:pt x="6" y="56"/>
                    <a:pt x="6" y="56"/>
                    <a:pt x="6" y="56"/>
                  </a:cubicBezTo>
                  <a:cubicBezTo>
                    <a:pt x="4" y="55"/>
                    <a:pt x="4" y="55"/>
                    <a:pt x="4" y="55"/>
                  </a:cubicBezTo>
                  <a:cubicBezTo>
                    <a:pt x="3" y="57"/>
                    <a:pt x="3" y="57"/>
                    <a:pt x="3" y="57"/>
                  </a:cubicBezTo>
                  <a:cubicBezTo>
                    <a:pt x="4" y="58"/>
                    <a:pt x="4" y="58"/>
                    <a:pt x="4" y="58"/>
                  </a:cubicBezTo>
                  <a:cubicBezTo>
                    <a:pt x="3" y="59"/>
                    <a:pt x="3" y="59"/>
                    <a:pt x="3" y="59"/>
                  </a:cubicBezTo>
                  <a:cubicBezTo>
                    <a:pt x="5" y="61"/>
                    <a:pt x="5" y="61"/>
                    <a:pt x="5" y="61"/>
                  </a:cubicBezTo>
                  <a:cubicBezTo>
                    <a:pt x="9" y="62"/>
                    <a:pt x="9" y="62"/>
                    <a:pt x="9" y="62"/>
                  </a:cubicBezTo>
                  <a:cubicBezTo>
                    <a:pt x="11" y="61"/>
                    <a:pt x="11" y="61"/>
                    <a:pt x="11" y="61"/>
                  </a:cubicBezTo>
                  <a:cubicBezTo>
                    <a:pt x="12" y="60"/>
                    <a:pt x="12" y="60"/>
                    <a:pt x="12" y="60"/>
                  </a:cubicBezTo>
                  <a:cubicBezTo>
                    <a:pt x="11" y="59"/>
                    <a:pt x="11" y="59"/>
                    <a:pt x="11" y="59"/>
                  </a:cubicBezTo>
                  <a:cubicBezTo>
                    <a:pt x="11" y="59"/>
                    <a:pt x="11" y="58"/>
                    <a:pt x="12" y="58"/>
                  </a:cubicBezTo>
                  <a:cubicBezTo>
                    <a:pt x="12" y="57"/>
                    <a:pt x="13" y="57"/>
                    <a:pt x="13" y="57"/>
                  </a:cubicBezTo>
                  <a:cubicBezTo>
                    <a:pt x="13" y="58"/>
                    <a:pt x="13" y="58"/>
                    <a:pt x="13" y="58"/>
                  </a:cubicBezTo>
                  <a:cubicBezTo>
                    <a:pt x="16" y="58"/>
                    <a:pt x="16" y="58"/>
                    <a:pt x="16" y="58"/>
                  </a:cubicBezTo>
                  <a:cubicBezTo>
                    <a:pt x="16" y="60"/>
                    <a:pt x="16" y="60"/>
                    <a:pt x="16" y="60"/>
                  </a:cubicBezTo>
                  <a:cubicBezTo>
                    <a:pt x="15" y="61"/>
                    <a:pt x="15" y="61"/>
                    <a:pt x="15" y="61"/>
                  </a:cubicBezTo>
                  <a:cubicBezTo>
                    <a:pt x="14" y="60"/>
                    <a:pt x="14" y="60"/>
                    <a:pt x="14" y="60"/>
                  </a:cubicBezTo>
                  <a:cubicBezTo>
                    <a:pt x="14" y="60"/>
                    <a:pt x="14" y="61"/>
                    <a:pt x="14" y="61"/>
                  </a:cubicBezTo>
                  <a:cubicBezTo>
                    <a:pt x="14" y="61"/>
                    <a:pt x="14" y="64"/>
                    <a:pt x="14" y="64"/>
                  </a:cubicBezTo>
                  <a:cubicBezTo>
                    <a:pt x="14" y="64"/>
                    <a:pt x="14" y="65"/>
                    <a:pt x="13" y="64"/>
                  </a:cubicBezTo>
                  <a:cubicBezTo>
                    <a:pt x="13" y="64"/>
                    <a:pt x="12" y="63"/>
                    <a:pt x="12" y="63"/>
                  </a:cubicBezTo>
                  <a:cubicBezTo>
                    <a:pt x="9" y="62"/>
                    <a:pt x="9" y="62"/>
                    <a:pt x="9" y="62"/>
                  </a:cubicBezTo>
                  <a:cubicBezTo>
                    <a:pt x="8" y="63"/>
                    <a:pt x="8" y="63"/>
                    <a:pt x="8" y="63"/>
                  </a:cubicBezTo>
                  <a:cubicBezTo>
                    <a:pt x="8" y="63"/>
                    <a:pt x="8" y="64"/>
                    <a:pt x="8" y="65"/>
                  </a:cubicBezTo>
                  <a:cubicBezTo>
                    <a:pt x="9" y="65"/>
                    <a:pt x="10" y="65"/>
                    <a:pt x="10" y="65"/>
                  </a:cubicBezTo>
                  <a:cubicBezTo>
                    <a:pt x="10" y="65"/>
                    <a:pt x="12" y="65"/>
                    <a:pt x="12" y="65"/>
                  </a:cubicBezTo>
                  <a:cubicBezTo>
                    <a:pt x="12" y="65"/>
                    <a:pt x="12" y="65"/>
                    <a:pt x="13" y="65"/>
                  </a:cubicBezTo>
                  <a:cubicBezTo>
                    <a:pt x="13" y="65"/>
                    <a:pt x="15" y="65"/>
                    <a:pt x="15" y="65"/>
                  </a:cubicBezTo>
                  <a:cubicBezTo>
                    <a:pt x="15" y="67"/>
                    <a:pt x="15" y="67"/>
                    <a:pt x="15" y="67"/>
                  </a:cubicBezTo>
                  <a:cubicBezTo>
                    <a:pt x="17" y="69"/>
                    <a:pt x="17" y="69"/>
                    <a:pt x="17" y="69"/>
                  </a:cubicBezTo>
                  <a:cubicBezTo>
                    <a:pt x="21" y="69"/>
                    <a:pt x="21" y="69"/>
                    <a:pt x="21" y="69"/>
                  </a:cubicBezTo>
                  <a:cubicBezTo>
                    <a:pt x="22" y="69"/>
                    <a:pt x="22" y="69"/>
                    <a:pt x="22" y="69"/>
                  </a:cubicBezTo>
                  <a:cubicBezTo>
                    <a:pt x="25" y="71"/>
                    <a:pt x="25" y="71"/>
                    <a:pt x="25" y="71"/>
                  </a:cubicBezTo>
                  <a:cubicBezTo>
                    <a:pt x="25" y="71"/>
                    <a:pt x="26" y="73"/>
                    <a:pt x="27" y="73"/>
                  </a:cubicBezTo>
                  <a:cubicBezTo>
                    <a:pt x="27" y="73"/>
                    <a:pt x="28" y="75"/>
                    <a:pt x="28" y="75"/>
                  </a:cubicBezTo>
                  <a:cubicBezTo>
                    <a:pt x="30" y="75"/>
                    <a:pt x="30" y="75"/>
                    <a:pt x="30" y="75"/>
                  </a:cubicBezTo>
                  <a:cubicBezTo>
                    <a:pt x="31" y="75"/>
                    <a:pt x="31" y="75"/>
                    <a:pt x="31" y="75"/>
                  </a:cubicBezTo>
                  <a:cubicBezTo>
                    <a:pt x="31" y="75"/>
                    <a:pt x="32" y="76"/>
                    <a:pt x="32" y="76"/>
                  </a:cubicBezTo>
                  <a:cubicBezTo>
                    <a:pt x="31" y="77"/>
                    <a:pt x="31" y="77"/>
                    <a:pt x="31" y="77"/>
                  </a:cubicBezTo>
                  <a:cubicBezTo>
                    <a:pt x="32" y="79"/>
                    <a:pt x="32" y="79"/>
                    <a:pt x="32" y="79"/>
                  </a:cubicBezTo>
                  <a:cubicBezTo>
                    <a:pt x="34" y="79"/>
                    <a:pt x="34" y="79"/>
                    <a:pt x="34" y="79"/>
                  </a:cubicBezTo>
                  <a:cubicBezTo>
                    <a:pt x="34" y="79"/>
                    <a:pt x="34" y="79"/>
                    <a:pt x="34" y="80"/>
                  </a:cubicBezTo>
                  <a:cubicBezTo>
                    <a:pt x="34" y="80"/>
                    <a:pt x="35" y="82"/>
                    <a:pt x="35" y="82"/>
                  </a:cubicBezTo>
                  <a:cubicBezTo>
                    <a:pt x="35" y="83"/>
                    <a:pt x="35" y="83"/>
                    <a:pt x="35" y="83"/>
                  </a:cubicBezTo>
                  <a:cubicBezTo>
                    <a:pt x="35" y="83"/>
                    <a:pt x="36" y="83"/>
                    <a:pt x="36" y="84"/>
                  </a:cubicBezTo>
                  <a:cubicBezTo>
                    <a:pt x="36" y="84"/>
                    <a:pt x="36" y="84"/>
                    <a:pt x="36" y="85"/>
                  </a:cubicBezTo>
                  <a:cubicBezTo>
                    <a:pt x="37" y="85"/>
                    <a:pt x="39" y="85"/>
                    <a:pt x="39" y="85"/>
                  </a:cubicBezTo>
                  <a:cubicBezTo>
                    <a:pt x="40" y="86"/>
                    <a:pt x="40" y="86"/>
                    <a:pt x="40" y="86"/>
                  </a:cubicBezTo>
                  <a:cubicBezTo>
                    <a:pt x="41" y="87"/>
                    <a:pt x="41" y="87"/>
                    <a:pt x="41" y="87"/>
                  </a:cubicBezTo>
                  <a:lnTo>
                    <a:pt x="42" y="87"/>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6" name="Freeform 193"/>
            <p:cNvSpPr>
              <a:spLocks/>
            </p:cNvSpPr>
            <p:nvPr/>
          </p:nvSpPr>
          <p:spPr bwMode="auto">
            <a:xfrm>
              <a:off x="6017652" y="3676183"/>
              <a:ext cx="241875" cy="205626"/>
            </a:xfrm>
            <a:custGeom>
              <a:avLst/>
              <a:gdLst>
                <a:gd name="T0" fmla="*/ 19 w 106"/>
                <a:gd name="T1" fmla="*/ 90 h 93"/>
                <a:gd name="T2" fmla="*/ 16 w 106"/>
                <a:gd name="T3" fmla="*/ 91 h 93"/>
                <a:gd name="T4" fmla="*/ 14 w 106"/>
                <a:gd name="T5" fmla="*/ 85 h 93"/>
                <a:gd name="T6" fmla="*/ 10 w 106"/>
                <a:gd name="T7" fmla="*/ 83 h 93"/>
                <a:gd name="T8" fmla="*/ 9 w 106"/>
                <a:gd name="T9" fmla="*/ 81 h 93"/>
                <a:gd name="T10" fmla="*/ 5 w 106"/>
                <a:gd name="T11" fmla="*/ 75 h 93"/>
                <a:gd name="T12" fmla="*/ 4 w 106"/>
                <a:gd name="T13" fmla="*/ 72 h 93"/>
                <a:gd name="T14" fmla="*/ 5 w 106"/>
                <a:gd name="T15" fmla="*/ 68 h 93"/>
                <a:gd name="T16" fmla="*/ 3 w 106"/>
                <a:gd name="T17" fmla="*/ 64 h 93"/>
                <a:gd name="T18" fmla="*/ 0 w 106"/>
                <a:gd name="T19" fmla="*/ 59 h 93"/>
                <a:gd name="T20" fmla="*/ 3 w 106"/>
                <a:gd name="T21" fmla="*/ 56 h 93"/>
                <a:gd name="T22" fmla="*/ 2 w 106"/>
                <a:gd name="T23" fmla="*/ 53 h 93"/>
                <a:gd name="T24" fmla="*/ 2 w 106"/>
                <a:gd name="T25" fmla="*/ 49 h 93"/>
                <a:gd name="T26" fmla="*/ 2 w 106"/>
                <a:gd name="T27" fmla="*/ 44 h 93"/>
                <a:gd name="T28" fmla="*/ 3 w 106"/>
                <a:gd name="T29" fmla="*/ 39 h 93"/>
                <a:gd name="T30" fmla="*/ 9 w 106"/>
                <a:gd name="T31" fmla="*/ 39 h 93"/>
                <a:gd name="T32" fmla="*/ 11 w 106"/>
                <a:gd name="T33" fmla="*/ 27 h 93"/>
                <a:gd name="T34" fmla="*/ 23 w 106"/>
                <a:gd name="T35" fmla="*/ 18 h 93"/>
                <a:gd name="T36" fmla="*/ 26 w 106"/>
                <a:gd name="T37" fmla="*/ 21 h 93"/>
                <a:gd name="T38" fmla="*/ 31 w 106"/>
                <a:gd name="T39" fmla="*/ 18 h 93"/>
                <a:gd name="T40" fmla="*/ 42 w 106"/>
                <a:gd name="T41" fmla="*/ 10 h 93"/>
                <a:gd name="T42" fmla="*/ 46 w 106"/>
                <a:gd name="T43" fmla="*/ 11 h 93"/>
                <a:gd name="T44" fmla="*/ 52 w 106"/>
                <a:gd name="T45" fmla="*/ 6 h 93"/>
                <a:gd name="T46" fmla="*/ 57 w 106"/>
                <a:gd name="T47" fmla="*/ 4 h 93"/>
                <a:gd name="T48" fmla="*/ 62 w 106"/>
                <a:gd name="T49" fmla="*/ 3 h 93"/>
                <a:gd name="T50" fmla="*/ 68 w 106"/>
                <a:gd name="T51" fmla="*/ 1 h 93"/>
                <a:gd name="T52" fmla="*/ 73 w 106"/>
                <a:gd name="T53" fmla="*/ 0 h 93"/>
                <a:gd name="T54" fmla="*/ 94 w 106"/>
                <a:gd name="T55" fmla="*/ 15 h 93"/>
                <a:gd name="T56" fmla="*/ 105 w 106"/>
                <a:gd name="T57" fmla="*/ 30 h 93"/>
                <a:gd name="T58" fmla="*/ 106 w 106"/>
                <a:gd name="T59" fmla="*/ 48 h 93"/>
                <a:gd name="T60" fmla="*/ 97 w 106"/>
                <a:gd name="T61" fmla="*/ 51 h 93"/>
                <a:gd name="T62" fmla="*/ 93 w 106"/>
                <a:gd name="T63" fmla="*/ 64 h 93"/>
                <a:gd name="T64" fmla="*/ 72 w 106"/>
                <a:gd name="T65" fmla="*/ 68 h 93"/>
                <a:gd name="T66" fmla="*/ 63 w 106"/>
                <a:gd name="T67" fmla="*/ 76 h 93"/>
                <a:gd name="T68" fmla="*/ 53 w 106"/>
                <a:gd name="T69" fmla="*/ 85 h 93"/>
                <a:gd name="T70" fmla="*/ 41 w 106"/>
                <a:gd name="T71" fmla="*/ 87 h 93"/>
                <a:gd name="T72" fmla="*/ 29 w 106"/>
                <a:gd name="T73" fmla="*/ 90 h 93"/>
                <a:gd name="T74" fmla="*/ 28 w 106"/>
                <a:gd name="T75" fmla="*/ 93 h 93"/>
                <a:gd name="T76" fmla="*/ 27 w 106"/>
                <a:gd name="T77" fmla="*/ 92 h 93"/>
                <a:gd name="T78" fmla="*/ 23 w 106"/>
                <a:gd name="T79"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6" h="93">
                  <a:moveTo>
                    <a:pt x="21" y="90"/>
                  </a:moveTo>
                  <a:cubicBezTo>
                    <a:pt x="21" y="90"/>
                    <a:pt x="20" y="90"/>
                    <a:pt x="19" y="90"/>
                  </a:cubicBezTo>
                  <a:cubicBezTo>
                    <a:pt x="18" y="90"/>
                    <a:pt x="17" y="92"/>
                    <a:pt x="16" y="92"/>
                  </a:cubicBezTo>
                  <a:cubicBezTo>
                    <a:pt x="16" y="92"/>
                    <a:pt x="16" y="92"/>
                    <a:pt x="16" y="91"/>
                  </a:cubicBezTo>
                  <a:cubicBezTo>
                    <a:pt x="16" y="90"/>
                    <a:pt x="16" y="90"/>
                    <a:pt x="15" y="89"/>
                  </a:cubicBezTo>
                  <a:cubicBezTo>
                    <a:pt x="15" y="88"/>
                    <a:pt x="15" y="86"/>
                    <a:pt x="14" y="85"/>
                  </a:cubicBezTo>
                  <a:cubicBezTo>
                    <a:pt x="13" y="84"/>
                    <a:pt x="13" y="83"/>
                    <a:pt x="13" y="83"/>
                  </a:cubicBezTo>
                  <a:cubicBezTo>
                    <a:pt x="13" y="83"/>
                    <a:pt x="11" y="83"/>
                    <a:pt x="10" y="83"/>
                  </a:cubicBezTo>
                  <a:cubicBezTo>
                    <a:pt x="10" y="83"/>
                    <a:pt x="9" y="83"/>
                    <a:pt x="9" y="83"/>
                  </a:cubicBezTo>
                  <a:cubicBezTo>
                    <a:pt x="9" y="83"/>
                    <a:pt x="8" y="81"/>
                    <a:pt x="9" y="81"/>
                  </a:cubicBezTo>
                  <a:cubicBezTo>
                    <a:pt x="9" y="80"/>
                    <a:pt x="8" y="79"/>
                    <a:pt x="7" y="78"/>
                  </a:cubicBezTo>
                  <a:cubicBezTo>
                    <a:pt x="7" y="78"/>
                    <a:pt x="5" y="75"/>
                    <a:pt x="5" y="75"/>
                  </a:cubicBezTo>
                  <a:cubicBezTo>
                    <a:pt x="5" y="75"/>
                    <a:pt x="4" y="75"/>
                    <a:pt x="4" y="74"/>
                  </a:cubicBezTo>
                  <a:cubicBezTo>
                    <a:pt x="4" y="73"/>
                    <a:pt x="4" y="72"/>
                    <a:pt x="4" y="72"/>
                  </a:cubicBezTo>
                  <a:cubicBezTo>
                    <a:pt x="3" y="70"/>
                    <a:pt x="3" y="70"/>
                    <a:pt x="3" y="70"/>
                  </a:cubicBezTo>
                  <a:cubicBezTo>
                    <a:pt x="3" y="70"/>
                    <a:pt x="5" y="69"/>
                    <a:pt x="5" y="68"/>
                  </a:cubicBezTo>
                  <a:cubicBezTo>
                    <a:pt x="5" y="68"/>
                    <a:pt x="6" y="67"/>
                    <a:pt x="5" y="66"/>
                  </a:cubicBezTo>
                  <a:cubicBezTo>
                    <a:pt x="5" y="65"/>
                    <a:pt x="3" y="64"/>
                    <a:pt x="3" y="64"/>
                  </a:cubicBezTo>
                  <a:cubicBezTo>
                    <a:pt x="2" y="63"/>
                    <a:pt x="1" y="62"/>
                    <a:pt x="0" y="61"/>
                  </a:cubicBezTo>
                  <a:cubicBezTo>
                    <a:pt x="0" y="60"/>
                    <a:pt x="0" y="59"/>
                    <a:pt x="0" y="59"/>
                  </a:cubicBezTo>
                  <a:cubicBezTo>
                    <a:pt x="0" y="59"/>
                    <a:pt x="0" y="58"/>
                    <a:pt x="1" y="58"/>
                  </a:cubicBezTo>
                  <a:cubicBezTo>
                    <a:pt x="2" y="57"/>
                    <a:pt x="3" y="57"/>
                    <a:pt x="3" y="56"/>
                  </a:cubicBezTo>
                  <a:cubicBezTo>
                    <a:pt x="3" y="56"/>
                    <a:pt x="4" y="56"/>
                    <a:pt x="4" y="55"/>
                  </a:cubicBezTo>
                  <a:cubicBezTo>
                    <a:pt x="3" y="54"/>
                    <a:pt x="2" y="53"/>
                    <a:pt x="2" y="53"/>
                  </a:cubicBezTo>
                  <a:cubicBezTo>
                    <a:pt x="3" y="50"/>
                    <a:pt x="3" y="50"/>
                    <a:pt x="3" y="50"/>
                  </a:cubicBezTo>
                  <a:cubicBezTo>
                    <a:pt x="2" y="49"/>
                    <a:pt x="2" y="49"/>
                    <a:pt x="2" y="49"/>
                  </a:cubicBezTo>
                  <a:cubicBezTo>
                    <a:pt x="2" y="45"/>
                    <a:pt x="2" y="45"/>
                    <a:pt x="2" y="45"/>
                  </a:cubicBezTo>
                  <a:cubicBezTo>
                    <a:pt x="2" y="44"/>
                    <a:pt x="2" y="44"/>
                    <a:pt x="2" y="44"/>
                  </a:cubicBezTo>
                  <a:cubicBezTo>
                    <a:pt x="2" y="44"/>
                    <a:pt x="3" y="42"/>
                    <a:pt x="3" y="42"/>
                  </a:cubicBezTo>
                  <a:cubicBezTo>
                    <a:pt x="3" y="41"/>
                    <a:pt x="3" y="39"/>
                    <a:pt x="3" y="39"/>
                  </a:cubicBezTo>
                  <a:cubicBezTo>
                    <a:pt x="3" y="39"/>
                    <a:pt x="3" y="39"/>
                    <a:pt x="3" y="39"/>
                  </a:cubicBezTo>
                  <a:cubicBezTo>
                    <a:pt x="5" y="40"/>
                    <a:pt x="8" y="39"/>
                    <a:pt x="9" y="39"/>
                  </a:cubicBezTo>
                  <a:cubicBezTo>
                    <a:pt x="11" y="39"/>
                    <a:pt x="11" y="36"/>
                    <a:pt x="10" y="33"/>
                  </a:cubicBezTo>
                  <a:cubicBezTo>
                    <a:pt x="10" y="31"/>
                    <a:pt x="11" y="29"/>
                    <a:pt x="11" y="27"/>
                  </a:cubicBezTo>
                  <a:cubicBezTo>
                    <a:pt x="12" y="25"/>
                    <a:pt x="15" y="24"/>
                    <a:pt x="18" y="22"/>
                  </a:cubicBezTo>
                  <a:cubicBezTo>
                    <a:pt x="20" y="20"/>
                    <a:pt x="20" y="18"/>
                    <a:pt x="23" y="18"/>
                  </a:cubicBezTo>
                  <a:cubicBezTo>
                    <a:pt x="23" y="18"/>
                    <a:pt x="24" y="18"/>
                    <a:pt x="25" y="19"/>
                  </a:cubicBezTo>
                  <a:cubicBezTo>
                    <a:pt x="25" y="19"/>
                    <a:pt x="25" y="20"/>
                    <a:pt x="26" y="21"/>
                  </a:cubicBezTo>
                  <a:cubicBezTo>
                    <a:pt x="26" y="21"/>
                    <a:pt x="26" y="21"/>
                    <a:pt x="27" y="21"/>
                  </a:cubicBezTo>
                  <a:cubicBezTo>
                    <a:pt x="29" y="24"/>
                    <a:pt x="31" y="26"/>
                    <a:pt x="31" y="18"/>
                  </a:cubicBezTo>
                  <a:cubicBezTo>
                    <a:pt x="32" y="11"/>
                    <a:pt x="37" y="13"/>
                    <a:pt x="41" y="11"/>
                  </a:cubicBezTo>
                  <a:cubicBezTo>
                    <a:pt x="41" y="11"/>
                    <a:pt x="41" y="11"/>
                    <a:pt x="42" y="10"/>
                  </a:cubicBezTo>
                  <a:cubicBezTo>
                    <a:pt x="43" y="11"/>
                    <a:pt x="44" y="11"/>
                    <a:pt x="45" y="11"/>
                  </a:cubicBezTo>
                  <a:cubicBezTo>
                    <a:pt x="46" y="11"/>
                    <a:pt x="46" y="11"/>
                    <a:pt x="46" y="11"/>
                  </a:cubicBezTo>
                  <a:cubicBezTo>
                    <a:pt x="46" y="11"/>
                    <a:pt x="49" y="7"/>
                    <a:pt x="49" y="7"/>
                  </a:cubicBezTo>
                  <a:cubicBezTo>
                    <a:pt x="50" y="7"/>
                    <a:pt x="52" y="6"/>
                    <a:pt x="52" y="6"/>
                  </a:cubicBezTo>
                  <a:cubicBezTo>
                    <a:pt x="54" y="3"/>
                    <a:pt x="54" y="3"/>
                    <a:pt x="54" y="3"/>
                  </a:cubicBezTo>
                  <a:cubicBezTo>
                    <a:pt x="54" y="3"/>
                    <a:pt x="56" y="4"/>
                    <a:pt x="57" y="4"/>
                  </a:cubicBezTo>
                  <a:cubicBezTo>
                    <a:pt x="58" y="4"/>
                    <a:pt x="59" y="4"/>
                    <a:pt x="61" y="4"/>
                  </a:cubicBezTo>
                  <a:cubicBezTo>
                    <a:pt x="62" y="3"/>
                    <a:pt x="62" y="3"/>
                    <a:pt x="62" y="3"/>
                  </a:cubicBezTo>
                  <a:cubicBezTo>
                    <a:pt x="62" y="3"/>
                    <a:pt x="64" y="1"/>
                    <a:pt x="66" y="1"/>
                  </a:cubicBezTo>
                  <a:cubicBezTo>
                    <a:pt x="68" y="0"/>
                    <a:pt x="68" y="1"/>
                    <a:pt x="68" y="1"/>
                  </a:cubicBezTo>
                  <a:cubicBezTo>
                    <a:pt x="68" y="1"/>
                    <a:pt x="71" y="1"/>
                    <a:pt x="73" y="1"/>
                  </a:cubicBezTo>
                  <a:cubicBezTo>
                    <a:pt x="73" y="1"/>
                    <a:pt x="73" y="0"/>
                    <a:pt x="73" y="0"/>
                  </a:cubicBezTo>
                  <a:cubicBezTo>
                    <a:pt x="76" y="2"/>
                    <a:pt x="76" y="5"/>
                    <a:pt x="79" y="8"/>
                  </a:cubicBezTo>
                  <a:cubicBezTo>
                    <a:pt x="83" y="12"/>
                    <a:pt x="87" y="11"/>
                    <a:pt x="94" y="15"/>
                  </a:cubicBezTo>
                  <a:cubicBezTo>
                    <a:pt x="94" y="16"/>
                    <a:pt x="98" y="19"/>
                    <a:pt x="99" y="22"/>
                  </a:cubicBezTo>
                  <a:cubicBezTo>
                    <a:pt x="100" y="26"/>
                    <a:pt x="104" y="26"/>
                    <a:pt x="105" y="30"/>
                  </a:cubicBezTo>
                  <a:cubicBezTo>
                    <a:pt x="105" y="33"/>
                    <a:pt x="103" y="34"/>
                    <a:pt x="103" y="37"/>
                  </a:cubicBezTo>
                  <a:cubicBezTo>
                    <a:pt x="103" y="40"/>
                    <a:pt x="105" y="47"/>
                    <a:pt x="106" y="48"/>
                  </a:cubicBezTo>
                  <a:cubicBezTo>
                    <a:pt x="106" y="48"/>
                    <a:pt x="106" y="49"/>
                    <a:pt x="106" y="49"/>
                  </a:cubicBezTo>
                  <a:cubicBezTo>
                    <a:pt x="97" y="51"/>
                    <a:pt x="97" y="51"/>
                    <a:pt x="97" y="51"/>
                  </a:cubicBezTo>
                  <a:cubicBezTo>
                    <a:pt x="98" y="60"/>
                    <a:pt x="98" y="60"/>
                    <a:pt x="98" y="60"/>
                  </a:cubicBezTo>
                  <a:cubicBezTo>
                    <a:pt x="93" y="64"/>
                    <a:pt x="93" y="64"/>
                    <a:pt x="93" y="64"/>
                  </a:cubicBezTo>
                  <a:cubicBezTo>
                    <a:pt x="93" y="64"/>
                    <a:pt x="81" y="66"/>
                    <a:pt x="80" y="66"/>
                  </a:cubicBezTo>
                  <a:cubicBezTo>
                    <a:pt x="79" y="66"/>
                    <a:pt x="74" y="67"/>
                    <a:pt x="72" y="68"/>
                  </a:cubicBezTo>
                  <a:cubicBezTo>
                    <a:pt x="70" y="68"/>
                    <a:pt x="67" y="70"/>
                    <a:pt x="66" y="70"/>
                  </a:cubicBezTo>
                  <a:cubicBezTo>
                    <a:pt x="64" y="71"/>
                    <a:pt x="63" y="76"/>
                    <a:pt x="63" y="76"/>
                  </a:cubicBezTo>
                  <a:cubicBezTo>
                    <a:pt x="63" y="76"/>
                    <a:pt x="60" y="80"/>
                    <a:pt x="59" y="81"/>
                  </a:cubicBezTo>
                  <a:cubicBezTo>
                    <a:pt x="58" y="82"/>
                    <a:pt x="53" y="85"/>
                    <a:pt x="53" y="85"/>
                  </a:cubicBezTo>
                  <a:cubicBezTo>
                    <a:pt x="53" y="85"/>
                    <a:pt x="48" y="85"/>
                    <a:pt x="47" y="85"/>
                  </a:cubicBezTo>
                  <a:cubicBezTo>
                    <a:pt x="45" y="85"/>
                    <a:pt x="43" y="87"/>
                    <a:pt x="41" y="87"/>
                  </a:cubicBezTo>
                  <a:cubicBezTo>
                    <a:pt x="38" y="88"/>
                    <a:pt x="36" y="89"/>
                    <a:pt x="35" y="89"/>
                  </a:cubicBezTo>
                  <a:cubicBezTo>
                    <a:pt x="34" y="89"/>
                    <a:pt x="29" y="90"/>
                    <a:pt x="29" y="90"/>
                  </a:cubicBezTo>
                  <a:cubicBezTo>
                    <a:pt x="29" y="93"/>
                    <a:pt x="29" y="93"/>
                    <a:pt x="29" y="93"/>
                  </a:cubicBezTo>
                  <a:cubicBezTo>
                    <a:pt x="29" y="93"/>
                    <a:pt x="28" y="93"/>
                    <a:pt x="28" y="93"/>
                  </a:cubicBezTo>
                  <a:cubicBezTo>
                    <a:pt x="28" y="93"/>
                    <a:pt x="28" y="93"/>
                    <a:pt x="27" y="93"/>
                  </a:cubicBezTo>
                  <a:cubicBezTo>
                    <a:pt x="27" y="92"/>
                    <a:pt x="27" y="92"/>
                    <a:pt x="27" y="92"/>
                  </a:cubicBezTo>
                  <a:cubicBezTo>
                    <a:pt x="25" y="90"/>
                    <a:pt x="25" y="90"/>
                    <a:pt x="25" y="90"/>
                  </a:cubicBezTo>
                  <a:cubicBezTo>
                    <a:pt x="25" y="90"/>
                    <a:pt x="24" y="91"/>
                    <a:pt x="23" y="91"/>
                  </a:cubicBezTo>
                  <a:cubicBezTo>
                    <a:pt x="22" y="91"/>
                    <a:pt x="22" y="90"/>
                    <a:pt x="21" y="90"/>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7" name="Freeform 47"/>
            <p:cNvSpPr>
              <a:spLocks/>
            </p:cNvSpPr>
            <p:nvPr/>
          </p:nvSpPr>
          <p:spPr bwMode="auto">
            <a:xfrm>
              <a:off x="5588874" y="2851550"/>
              <a:ext cx="445269" cy="240785"/>
            </a:xfrm>
            <a:custGeom>
              <a:avLst/>
              <a:gdLst>
                <a:gd name="T0" fmla="*/ 32 w 195"/>
                <a:gd name="T1" fmla="*/ 49 h 109"/>
                <a:gd name="T2" fmla="*/ 40 w 195"/>
                <a:gd name="T3" fmla="*/ 37 h 109"/>
                <a:gd name="T4" fmla="*/ 47 w 195"/>
                <a:gd name="T5" fmla="*/ 25 h 109"/>
                <a:gd name="T6" fmla="*/ 53 w 195"/>
                <a:gd name="T7" fmla="*/ 15 h 109"/>
                <a:gd name="T8" fmla="*/ 64 w 195"/>
                <a:gd name="T9" fmla="*/ 13 h 109"/>
                <a:gd name="T10" fmla="*/ 71 w 195"/>
                <a:gd name="T11" fmla="*/ 17 h 109"/>
                <a:gd name="T12" fmla="*/ 78 w 195"/>
                <a:gd name="T13" fmla="*/ 8 h 109"/>
                <a:gd name="T14" fmla="*/ 87 w 195"/>
                <a:gd name="T15" fmla="*/ 10 h 109"/>
                <a:gd name="T16" fmla="*/ 96 w 195"/>
                <a:gd name="T17" fmla="*/ 14 h 109"/>
                <a:gd name="T18" fmla="*/ 97 w 195"/>
                <a:gd name="T19" fmla="*/ 22 h 109"/>
                <a:gd name="T20" fmla="*/ 102 w 195"/>
                <a:gd name="T21" fmla="*/ 23 h 109"/>
                <a:gd name="T22" fmla="*/ 106 w 195"/>
                <a:gd name="T23" fmla="*/ 23 h 109"/>
                <a:gd name="T24" fmla="*/ 108 w 195"/>
                <a:gd name="T25" fmla="*/ 20 h 109"/>
                <a:gd name="T26" fmla="*/ 111 w 195"/>
                <a:gd name="T27" fmla="*/ 15 h 109"/>
                <a:gd name="T28" fmla="*/ 114 w 195"/>
                <a:gd name="T29" fmla="*/ 12 h 109"/>
                <a:gd name="T30" fmla="*/ 118 w 195"/>
                <a:gd name="T31" fmla="*/ 9 h 109"/>
                <a:gd name="T32" fmla="*/ 123 w 195"/>
                <a:gd name="T33" fmla="*/ 9 h 109"/>
                <a:gd name="T34" fmla="*/ 126 w 195"/>
                <a:gd name="T35" fmla="*/ 8 h 109"/>
                <a:gd name="T36" fmla="*/ 131 w 195"/>
                <a:gd name="T37" fmla="*/ 9 h 109"/>
                <a:gd name="T38" fmla="*/ 135 w 195"/>
                <a:gd name="T39" fmla="*/ 11 h 109"/>
                <a:gd name="T40" fmla="*/ 142 w 195"/>
                <a:gd name="T41" fmla="*/ 7 h 109"/>
                <a:gd name="T42" fmla="*/ 145 w 195"/>
                <a:gd name="T43" fmla="*/ 4 h 109"/>
                <a:gd name="T44" fmla="*/ 148 w 195"/>
                <a:gd name="T45" fmla="*/ 1 h 109"/>
                <a:gd name="T46" fmla="*/ 154 w 195"/>
                <a:gd name="T47" fmla="*/ 2 h 109"/>
                <a:gd name="T48" fmla="*/ 162 w 195"/>
                <a:gd name="T49" fmla="*/ 1 h 109"/>
                <a:gd name="T50" fmla="*/ 168 w 195"/>
                <a:gd name="T51" fmla="*/ 1 h 109"/>
                <a:gd name="T52" fmla="*/ 173 w 195"/>
                <a:gd name="T53" fmla="*/ 4 h 109"/>
                <a:gd name="T54" fmla="*/ 175 w 195"/>
                <a:gd name="T55" fmla="*/ 9 h 109"/>
                <a:gd name="T56" fmla="*/ 183 w 195"/>
                <a:gd name="T57" fmla="*/ 10 h 109"/>
                <a:gd name="T58" fmla="*/ 187 w 195"/>
                <a:gd name="T59" fmla="*/ 11 h 109"/>
                <a:gd name="T60" fmla="*/ 195 w 195"/>
                <a:gd name="T61" fmla="*/ 12 h 109"/>
                <a:gd name="T62" fmla="*/ 193 w 195"/>
                <a:gd name="T63" fmla="*/ 20 h 109"/>
                <a:gd name="T64" fmla="*/ 192 w 195"/>
                <a:gd name="T65" fmla="*/ 27 h 109"/>
                <a:gd name="T66" fmla="*/ 191 w 195"/>
                <a:gd name="T67" fmla="*/ 33 h 109"/>
                <a:gd name="T68" fmla="*/ 188 w 195"/>
                <a:gd name="T69" fmla="*/ 39 h 109"/>
                <a:gd name="T70" fmla="*/ 188 w 195"/>
                <a:gd name="T71" fmla="*/ 47 h 109"/>
                <a:gd name="T72" fmla="*/ 186 w 195"/>
                <a:gd name="T73" fmla="*/ 52 h 109"/>
                <a:gd name="T74" fmla="*/ 169 w 195"/>
                <a:gd name="T75" fmla="*/ 49 h 109"/>
                <a:gd name="T76" fmla="*/ 146 w 195"/>
                <a:gd name="T77" fmla="*/ 50 h 109"/>
                <a:gd name="T78" fmla="*/ 126 w 195"/>
                <a:gd name="T79" fmla="*/ 70 h 109"/>
                <a:gd name="T80" fmla="*/ 110 w 195"/>
                <a:gd name="T81" fmla="*/ 78 h 109"/>
                <a:gd name="T82" fmla="*/ 94 w 195"/>
                <a:gd name="T83" fmla="*/ 85 h 109"/>
                <a:gd name="T84" fmla="*/ 73 w 195"/>
                <a:gd name="T85" fmla="*/ 96 h 109"/>
                <a:gd name="T86" fmla="*/ 47 w 195"/>
                <a:gd name="T87" fmla="*/ 107 h 109"/>
                <a:gd name="T88" fmla="*/ 22 w 195"/>
                <a:gd name="T89" fmla="*/ 98 h 109"/>
                <a:gd name="T90" fmla="*/ 14 w 195"/>
                <a:gd name="T91" fmla="*/ 102 h 109"/>
                <a:gd name="T92" fmla="*/ 4 w 195"/>
                <a:gd name="T93" fmla="*/ 88 h 109"/>
                <a:gd name="T94" fmla="*/ 0 w 195"/>
                <a:gd name="T95" fmla="*/ 84 h 109"/>
                <a:gd name="T96" fmla="*/ 2 w 195"/>
                <a:gd name="T97" fmla="*/ 75 h 109"/>
                <a:gd name="T98" fmla="*/ 3 w 195"/>
                <a:gd name="T99" fmla="*/ 68 h 109"/>
                <a:gd name="T100" fmla="*/ 5 w 195"/>
                <a:gd name="T101" fmla="*/ 60 h 109"/>
                <a:gd name="T102" fmla="*/ 9 w 195"/>
                <a:gd name="T103" fmla="*/ 55 h 109"/>
                <a:gd name="T104" fmla="*/ 16 w 195"/>
                <a:gd name="T105" fmla="*/ 57 h 109"/>
                <a:gd name="T106" fmla="*/ 22 w 195"/>
                <a:gd name="T107" fmla="*/ 5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5" h="109">
                  <a:moveTo>
                    <a:pt x="26" y="54"/>
                  </a:moveTo>
                  <a:cubicBezTo>
                    <a:pt x="29" y="52"/>
                    <a:pt x="29" y="52"/>
                    <a:pt x="29" y="52"/>
                  </a:cubicBezTo>
                  <a:cubicBezTo>
                    <a:pt x="29" y="52"/>
                    <a:pt x="29" y="49"/>
                    <a:pt x="30" y="50"/>
                  </a:cubicBezTo>
                  <a:cubicBezTo>
                    <a:pt x="30" y="50"/>
                    <a:pt x="32" y="49"/>
                    <a:pt x="32" y="49"/>
                  </a:cubicBezTo>
                  <a:cubicBezTo>
                    <a:pt x="33" y="47"/>
                    <a:pt x="33" y="47"/>
                    <a:pt x="33" y="47"/>
                  </a:cubicBezTo>
                  <a:cubicBezTo>
                    <a:pt x="34" y="44"/>
                    <a:pt x="34" y="44"/>
                    <a:pt x="34" y="44"/>
                  </a:cubicBezTo>
                  <a:cubicBezTo>
                    <a:pt x="39" y="42"/>
                    <a:pt x="39" y="42"/>
                    <a:pt x="39" y="42"/>
                  </a:cubicBezTo>
                  <a:cubicBezTo>
                    <a:pt x="40" y="37"/>
                    <a:pt x="40" y="37"/>
                    <a:pt x="40" y="37"/>
                  </a:cubicBezTo>
                  <a:cubicBezTo>
                    <a:pt x="39" y="34"/>
                    <a:pt x="39" y="34"/>
                    <a:pt x="39" y="34"/>
                  </a:cubicBezTo>
                  <a:cubicBezTo>
                    <a:pt x="39" y="34"/>
                    <a:pt x="39" y="30"/>
                    <a:pt x="40" y="30"/>
                  </a:cubicBezTo>
                  <a:cubicBezTo>
                    <a:pt x="41" y="30"/>
                    <a:pt x="44" y="28"/>
                    <a:pt x="44" y="28"/>
                  </a:cubicBezTo>
                  <a:cubicBezTo>
                    <a:pt x="47" y="25"/>
                    <a:pt x="47" y="25"/>
                    <a:pt x="47" y="25"/>
                  </a:cubicBezTo>
                  <a:cubicBezTo>
                    <a:pt x="47" y="23"/>
                    <a:pt x="47" y="23"/>
                    <a:pt x="47" y="23"/>
                  </a:cubicBezTo>
                  <a:cubicBezTo>
                    <a:pt x="49" y="19"/>
                    <a:pt x="49" y="19"/>
                    <a:pt x="49" y="19"/>
                  </a:cubicBezTo>
                  <a:cubicBezTo>
                    <a:pt x="51" y="17"/>
                    <a:pt x="51" y="17"/>
                    <a:pt x="51" y="17"/>
                  </a:cubicBezTo>
                  <a:cubicBezTo>
                    <a:pt x="53" y="15"/>
                    <a:pt x="53" y="15"/>
                    <a:pt x="53" y="15"/>
                  </a:cubicBezTo>
                  <a:cubicBezTo>
                    <a:pt x="56" y="14"/>
                    <a:pt x="56" y="14"/>
                    <a:pt x="56" y="14"/>
                  </a:cubicBezTo>
                  <a:cubicBezTo>
                    <a:pt x="56" y="14"/>
                    <a:pt x="57" y="14"/>
                    <a:pt x="58" y="14"/>
                  </a:cubicBezTo>
                  <a:cubicBezTo>
                    <a:pt x="59" y="14"/>
                    <a:pt x="60" y="13"/>
                    <a:pt x="60" y="13"/>
                  </a:cubicBezTo>
                  <a:cubicBezTo>
                    <a:pt x="61" y="13"/>
                    <a:pt x="64" y="13"/>
                    <a:pt x="64" y="13"/>
                  </a:cubicBezTo>
                  <a:cubicBezTo>
                    <a:pt x="64" y="13"/>
                    <a:pt x="66" y="11"/>
                    <a:pt x="66" y="12"/>
                  </a:cubicBezTo>
                  <a:cubicBezTo>
                    <a:pt x="66" y="14"/>
                    <a:pt x="66" y="15"/>
                    <a:pt x="66" y="15"/>
                  </a:cubicBezTo>
                  <a:cubicBezTo>
                    <a:pt x="67" y="16"/>
                    <a:pt x="68" y="18"/>
                    <a:pt x="68" y="18"/>
                  </a:cubicBezTo>
                  <a:cubicBezTo>
                    <a:pt x="68" y="18"/>
                    <a:pt x="70" y="18"/>
                    <a:pt x="71" y="17"/>
                  </a:cubicBezTo>
                  <a:cubicBezTo>
                    <a:pt x="72" y="16"/>
                    <a:pt x="74" y="15"/>
                    <a:pt x="74" y="15"/>
                  </a:cubicBezTo>
                  <a:cubicBezTo>
                    <a:pt x="74" y="15"/>
                    <a:pt x="76" y="17"/>
                    <a:pt x="76" y="16"/>
                  </a:cubicBezTo>
                  <a:cubicBezTo>
                    <a:pt x="76" y="15"/>
                    <a:pt x="76" y="11"/>
                    <a:pt x="76" y="11"/>
                  </a:cubicBezTo>
                  <a:cubicBezTo>
                    <a:pt x="78" y="8"/>
                    <a:pt x="78" y="8"/>
                    <a:pt x="78" y="8"/>
                  </a:cubicBezTo>
                  <a:cubicBezTo>
                    <a:pt x="78" y="8"/>
                    <a:pt x="80" y="8"/>
                    <a:pt x="80" y="7"/>
                  </a:cubicBezTo>
                  <a:cubicBezTo>
                    <a:pt x="80" y="6"/>
                    <a:pt x="82" y="4"/>
                    <a:pt x="82" y="4"/>
                  </a:cubicBezTo>
                  <a:cubicBezTo>
                    <a:pt x="85" y="4"/>
                    <a:pt x="85" y="4"/>
                    <a:pt x="85" y="4"/>
                  </a:cubicBezTo>
                  <a:cubicBezTo>
                    <a:pt x="87" y="10"/>
                    <a:pt x="87" y="10"/>
                    <a:pt x="87" y="10"/>
                  </a:cubicBezTo>
                  <a:cubicBezTo>
                    <a:pt x="90" y="12"/>
                    <a:pt x="90" y="12"/>
                    <a:pt x="90" y="12"/>
                  </a:cubicBezTo>
                  <a:cubicBezTo>
                    <a:pt x="91" y="13"/>
                    <a:pt x="91" y="13"/>
                    <a:pt x="91" y="13"/>
                  </a:cubicBezTo>
                  <a:cubicBezTo>
                    <a:pt x="93" y="14"/>
                    <a:pt x="93" y="14"/>
                    <a:pt x="93" y="14"/>
                  </a:cubicBezTo>
                  <a:cubicBezTo>
                    <a:pt x="96" y="14"/>
                    <a:pt x="96" y="14"/>
                    <a:pt x="96" y="14"/>
                  </a:cubicBezTo>
                  <a:cubicBezTo>
                    <a:pt x="96" y="15"/>
                    <a:pt x="96" y="15"/>
                    <a:pt x="96" y="15"/>
                  </a:cubicBezTo>
                  <a:cubicBezTo>
                    <a:pt x="98" y="17"/>
                    <a:pt x="98" y="17"/>
                    <a:pt x="98" y="17"/>
                  </a:cubicBezTo>
                  <a:cubicBezTo>
                    <a:pt x="99" y="20"/>
                    <a:pt x="99" y="20"/>
                    <a:pt x="99" y="20"/>
                  </a:cubicBezTo>
                  <a:cubicBezTo>
                    <a:pt x="97" y="22"/>
                    <a:pt x="97" y="22"/>
                    <a:pt x="97" y="22"/>
                  </a:cubicBezTo>
                  <a:cubicBezTo>
                    <a:pt x="97" y="23"/>
                    <a:pt x="97" y="23"/>
                    <a:pt x="97" y="23"/>
                  </a:cubicBezTo>
                  <a:cubicBezTo>
                    <a:pt x="98" y="24"/>
                    <a:pt x="98" y="24"/>
                    <a:pt x="98" y="24"/>
                  </a:cubicBezTo>
                  <a:cubicBezTo>
                    <a:pt x="98" y="24"/>
                    <a:pt x="99" y="24"/>
                    <a:pt x="99" y="24"/>
                  </a:cubicBezTo>
                  <a:cubicBezTo>
                    <a:pt x="99" y="24"/>
                    <a:pt x="101" y="23"/>
                    <a:pt x="102" y="23"/>
                  </a:cubicBezTo>
                  <a:cubicBezTo>
                    <a:pt x="102" y="23"/>
                    <a:pt x="102" y="22"/>
                    <a:pt x="102" y="22"/>
                  </a:cubicBezTo>
                  <a:cubicBezTo>
                    <a:pt x="102" y="22"/>
                    <a:pt x="104" y="21"/>
                    <a:pt x="104" y="21"/>
                  </a:cubicBezTo>
                  <a:cubicBezTo>
                    <a:pt x="104" y="21"/>
                    <a:pt x="105" y="21"/>
                    <a:pt x="105" y="21"/>
                  </a:cubicBezTo>
                  <a:cubicBezTo>
                    <a:pt x="105" y="22"/>
                    <a:pt x="106" y="23"/>
                    <a:pt x="106" y="23"/>
                  </a:cubicBezTo>
                  <a:cubicBezTo>
                    <a:pt x="106" y="23"/>
                    <a:pt x="107" y="22"/>
                    <a:pt x="107" y="23"/>
                  </a:cubicBezTo>
                  <a:cubicBezTo>
                    <a:pt x="107" y="23"/>
                    <a:pt x="108" y="23"/>
                    <a:pt x="108" y="23"/>
                  </a:cubicBezTo>
                  <a:cubicBezTo>
                    <a:pt x="108" y="23"/>
                    <a:pt x="108" y="23"/>
                    <a:pt x="108" y="22"/>
                  </a:cubicBezTo>
                  <a:cubicBezTo>
                    <a:pt x="108" y="20"/>
                    <a:pt x="108" y="20"/>
                    <a:pt x="108" y="20"/>
                  </a:cubicBezTo>
                  <a:cubicBezTo>
                    <a:pt x="108" y="19"/>
                    <a:pt x="108" y="18"/>
                    <a:pt x="108" y="18"/>
                  </a:cubicBezTo>
                  <a:cubicBezTo>
                    <a:pt x="109" y="17"/>
                    <a:pt x="109" y="17"/>
                    <a:pt x="109" y="16"/>
                  </a:cubicBezTo>
                  <a:cubicBezTo>
                    <a:pt x="109" y="16"/>
                    <a:pt x="108" y="15"/>
                    <a:pt x="109" y="15"/>
                  </a:cubicBezTo>
                  <a:cubicBezTo>
                    <a:pt x="110" y="15"/>
                    <a:pt x="111" y="15"/>
                    <a:pt x="111" y="15"/>
                  </a:cubicBezTo>
                  <a:cubicBezTo>
                    <a:pt x="111" y="15"/>
                    <a:pt x="111" y="14"/>
                    <a:pt x="111" y="14"/>
                  </a:cubicBezTo>
                  <a:cubicBezTo>
                    <a:pt x="111" y="14"/>
                    <a:pt x="112" y="13"/>
                    <a:pt x="113" y="13"/>
                  </a:cubicBezTo>
                  <a:cubicBezTo>
                    <a:pt x="113" y="13"/>
                    <a:pt x="113" y="14"/>
                    <a:pt x="114" y="13"/>
                  </a:cubicBezTo>
                  <a:cubicBezTo>
                    <a:pt x="115" y="12"/>
                    <a:pt x="114" y="12"/>
                    <a:pt x="114" y="12"/>
                  </a:cubicBezTo>
                  <a:cubicBezTo>
                    <a:pt x="114" y="11"/>
                    <a:pt x="114" y="11"/>
                    <a:pt x="114" y="11"/>
                  </a:cubicBezTo>
                  <a:cubicBezTo>
                    <a:pt x="115" y="10"/>
                    <a:pt x="114" y="11"/>
                    <a:pt x="116" y="11"/>
                  </a:cubicBezTo>
                  <a:cubicBezTo>
                    <a:pt x="117" y="10"/>
                    <a:pt x="118" y="10"/>
                    <a:pt x="118" y="10"/>
                  </a:cubicBezTo>
                  <a:cubicBezTo>
                    <a:pt x="118" y="10"/>
                    <a:pt x="118" y="9"/>
                    <a:pt x="118" y="9"/>
                  </a:cubicBezTo>
                  <a:cubicBezTo>
                    <a:pt x="120" y="8"/>
                    <a:pt x="120" y="8"/>
                    <a:pt x="120" y="8"/>
                  </a:cubicBezTo>
                  <a:cubicBezTo>
                    <a:pt x="120" y="8"/>
                    <a:pt x="120" y="9"/>
                    <a:pt x="120" y="9"/>
                  </a:cubicBezTo>
                  <a:cubicBezTo>
                    <a:pt x="120" y="9"/>
                    <a:pt x="121" y="9"/>
                    <a:pt x="122" y="9"/>
                  </a:cubicBezTo>
                  <a:cubicBezTo>
                    <a:pt x="122" y="9"/>
                    <a:pt x="123" y="10"/>
                    <a:pt x="123" y="9"/>
                  </a:cubicBezTo>
                  <a:cubicBezTo>
                    <a:pt x="123" y="9"/>
                    <a:pt x="124" y="9"/>
                    <a:pt x="124" y="8"/>
                  </a:cubicBezTo>
                  <a:cubicBezTo>
                    <a:pt x="124" y="8"/>
                    <a:pt x="124" y="8"/>
                    <a:pt x="124" y="8"/>
                  </a:cubicBezTo>
                  <a:cubicBezTo>
                    <a:pt x="124" y="8"/>
                    <a:pt x="124" y="7"/>
                    <a:pt x="125" y="7"/>
                  </a:cubicBezTo>
                  <a:cubicBezTo>
                    <a:pt x="126" y="8"/>
                    <a:pt x="125" y="8"/>
                    <a:pt x="126" y="8"/>
                  </a:cubicBezTo>
                  <a:cubicBezTo>
                    <a:pt x="126" y="7"/>
                    <a:pt x="128" y="6"/>
                    <a:pt x="128" y="6"/>
                  </a:cubicBezTo>
                  <a:cubicBezTo>
                    <a:pt x="128" y="6"/>
                    <a:pt x="128" y="6"/>
                    <a:pt x="129" y="8"/>
                  </a:cubicBezTo>
                  <a:cubicBezTo>
                    <a:pt x="129" y="9"/>
                    <a:pt x="130" y="9"/>
                    <a:pt x="131" y="9"/>
                  </a:cubicBezTo>
                  <a:cubicBezTo>
                    <a:pt x="131" y="9"/>
                    <a:pt x="131" y="9"/>
                    <a:pt x="131" y="9"/>
                  </a:cubicBezTo>
                  <a:cubicBezTo>
                    <a:pt x="131" y="10"/>
                    <a:pt x="132" y="11"/>
                    <a:pt x="132" y="11"/>
                  </a:cubicBezTo>
                  <a:cubicBezTo>
                    <a:pt x="133" y="11"/>
                    <a:pt x="133" y="11"/>
                    <a:pt x="133" y="11"/>
                  </a:cubicBezTo>
                  <a:cubicBezTo>
                    <a:pt x="134" y="10"/>
                    <a:pt x="134" y="10"/>
                    <a:pt x="134" y="10"/>
                  </a:cubicBezTo>
                  <a:cubicBezTo>
                    <a:pt x="134" y="10"/>
                    <a:pt x="134" y="11"/>
                    <a:pt x="135" y="11"/>
                  </a:cubicBezTo>
                  <a:cubicBezTo>
                    <a:pt x="136" y="11"/>
                    <a:pt x="137" y="12"/>
                    <a:pt x="137" y="12"/>
                  </a:cubicBezTo>
                  <a:cubicBezTo>
                    <a:pt x="137" y="11"/>
                    <a:pt x="138" y="10"/>
                    <a:pt x="138" y="10"/>
                  </a:cubicBezTo>
                  <a:cubicBezTo>
                    <a:pt x="138" y="9"/>
                    <a:pt x="138" y="9"/>
                    <a:pt x="139" y="8"/>
                  </a:cubicBezTo>
                  <a:cubicBezTo>
                    <a:pt x="139" y="8"/>
                    <a:pt x="142" y="7"/>
                    <a:pt x="142" y="7"/>
                  </a:cubicBezTo>
                  <a:cubicBezTo>
                    <a:pt x="142" y="7"/>
                    <a:pt x="141" y="5"/>
                    <a:pt x="140" y="5"/>
                  </a:cubicBezTo>
                  <a:cubicBezTo>
                    <a:pt x="140" y="5"/>
                    <a:pt x="139" y="4"/>
                    <a:pt x="141" y="3"/>
                  </a:cubicBezTo>
                  <a:cubicBezTo>
                    <a:pt x="142" y="3"/>
                    <a:pt x="143" y="3"/>
                    <a:pt x="143" y="3"/>
                  </a:cubicBezTo>
                  <a:cubicBezTo>
                    <a:pt x="145" y="4"/>
                    <a:pt x="145" y="4"/>
                    <a:pt x="145" y="4"/>
                  </a:cubicBezTo>
                  <a:cubicBezTo>
                    <a:pt x="145" y="3"/>
                    <a:pt x="145" y="3"/>
                    <a:pt x="145" y="3"/>
                  </a:cubicBezTo>
                  <a:cubicBezTo>
                    <a:pt x="146" y="2"/>
                    <a:pt x="146" y="2"/>
                    <a:pt x="146" y="2"/>
                  </a:cubicBezTo>
                  <a:cubicBezTo>
                    <a:pt x="146" y="2"/>
                    <a:pt x="147" y="1"/>
                    <a:pt x="147" y="1"/>
                  </a:cubicBezTo>
                  <a:cubicBezTo>
                    <a:pt x="147" y="1"/>
                    <a:pt x="148" y="1"/>
                    <a:pt x="148" y="1"/>
                  </a:cubicBezTo>
                  <a:cubicBezTo>
                    <a:pt x="149" y="1"/>
                    <a:pt x="150" y="1"/>
                    <a:pt x="150" y="1"/>
                  </a:cubicBezTo>
                  <a:cubicBezTo>
                    <a:pt x="150" y="1"/>
                    <a:pt x="151" y="2"/>
                    <a:pt x="151" y="2"/>
                  </a:cubicBezTo>
                  <a:cubicBezTo>
                    <a:pt x="152" y="2"/>
                    <a:pt x="153" y="2"/>
                    <a:pt x="153" y="2"/>
                  </a:cubicBezTo>
                  <a:cubicBezTo>
                    <a:pt x="153" y="2"/>
                    <a:pt x="154" y="3"/>
                    <a:pt x="154" y="2"/>
                  </a:cubicBezTo>
                  <a:cubicBezTo>
                    <a:pt x="155" y="2"/>
                    <a:pt x="155" y="1"/>
                    <a:pt x="155" y="1"/>
                  </a:cubicBezTo>
                  <a:cubicBezTo>
                    <a:pt x="155" y="1"/>
                    <a:pt x="159" y="0"/>
                    <a:pt x="159" y="0"/>
                  </a:cubicBezTo>
                  <a:cubicBezTo>
                    <a:pt x="159" y="0"/>
                    <a:pt x="160" y="0"/>
                    <a:pt x="160" y="0"/>
                  </a:cubicBezTo>
                  <a:cubicBezTo>
                    <a:pt x="161" y="1"/>
                    <a:pt x="162" y="1"/>
                    <a:pt x="162" y="1"/>
                  </a:cubicBezTo>
                  <a:cubicBezTo>
                    <a:pt x="163" y="1"/>
                    <a:pt x="164" y="2"/>
                    <a:pt x="164" y="2"/>
                  </a:cubicBezTo>
                  <a:cubicBezTo>
                    <a:pt x="165" y="3"/>
                    <a:pt x="166" y="3"/>
                    <a:pt x="166" y="3"/>
                  </a:cubicBezTo>
                  <a:cubicBezTo>
                    <a:pt x="166" y="3"/>
                    <a:pt x="166" y="1"/>
                    <a:pt x="166" y="1"/>
                  </a:cubicBezTo>
                  <a:cubicBezTo>
                    <a:pt x="167" y="1"/>
                    <a:pt x="168" y="1"/>
                    <a:pt x="168" y="1"/>
                  </a:cubicBezTo>
                  <a:cubicBezTo>
                    <a:pt x="169" y="2"/>
                    <a:pt x="169" y="2"/>
                    <a:pt x="169" y="2"/>
                  </a:cubicBezTo>
                  <a:cubicBezTo>
                    <a:pt x="169" y="2"/>
                    <a:pt x="170" y="3"/>
                    <a:pt x="171" y="3"/>
                  </a:cubicBezTo>
                  <a:cubicBezTo>
                    <a:pt x="171" y="3"/>
                    <a:pt x="172" y="2"/>
                    <a:pt x="172" y="2"/>
                  </a:cubicBezTo>
                  <a:cubicBezTo>
                    <a:pt x="172" y="3"/>
                    <a:pt x="173" y="3"/>
                    <a:pt x="173" y="4"/>
                  </a:cubicBezTo>
                  <a:cubicBezTo>
                    <a:pt x="173" y="4"/>
                    <a:pt x="174" y="5"/>
                    <a:pt x="174" y="5"/>
                  </a:cubicBezTo>
                  <a:cubicBezTo>
                    <a:pt x="174" y="6"/>
                    <a:pt x="175" y="6"/>
                    <a:pt x="175" y="6"/>
                  </a:cubicBezTo>
                  <a:cubicBezTo>
                    <a:pt x="175" y="7"/>
                    <a:pt x="175" y="8"/>
                    <a:pt x="175" y="8"/>
                  </a:cubicBezTo>
                  <a:cubicBezTo>
                    <a:pt x="175" y="8"/>
                    <a:pt x="175" y="8"/>
                    <a:pt x="175" y="9"/>
                  </a:cubicBezTo>
                  <a:cubicBezTo>
                    <a:pt x="176" y="9"/>
                    <a:pt x="179" y="9"/>
                    <a:pt x="179" y="9"/>
                  </a:cubicBezTo>
                  <a:cubicBezTo>
                    <a:pt x="179" y="9"/>
                    <a:pt x="180" y="9"/>
                    <a:pt x="180" y="10"/>
                  </a:cubicBezTo>
                  <a:cubicBezTo>
                    <a:pt x="180" y="10"/>
                    <a:pt x="182" y="10"/>
                    <a:pt x="182" y="10"/>
                  </a:cubicBezTo>
                  <a:cubicBezTo>
                    <a:pt x="182" y="10"/>
                    <a:pt x="183" y="9"/>
                    <a:pt x="183" y="10"/>
                  </a:cubicBezTo>
                  <a:cubicBezTo>
                    <a:pt x="183" y="10"/>
                    <a:pt x="183" y="11"/>
                    <a:pt x="183" y="11"/>
                  </a:cubicBezTo>
                  <a:cubicBezTo>
                    <a:pt x="185" y="11"/>
                    <a:pt x="185" y="11"/>
                    <a:pt x="185" y="11"/>
                  </a:cubicBezTo>
                  <a:cubicBezTo>
                    <a:pt x="186" y="11"/>
                    <a:pt x="186" y="11"/>
                    <a:pt x="186" y="11"/>
                  </a:cubicBezTo>
                  <a:cubicBezTo>
                    <a:pt x="186" y="11"/>
                    <a:pt x="187" y="10"/>
                    <a:pt x="187" y="11"/>
                  </a:cubicBezTo>
                  <a:cubicBezTo>
                    <a:pt x="187" y="11"/>
                    <a:pt x="188" y="11"/>
                    <a:pt x="188" y="11"/>
                  </a:cubicBezTo>
                  <a:cubicBezTo>
                    <a:pt x="188" y="11"/>
                    <a:pt x="190" y="12"/>
                    <a:pt x="190" y="12"/>
                  </a:cubicBezTo>
                  <a:cubicBezTo>
                    <a:pt x="190" y="12"/>
                    <a:pt x="191" y="12"/>
                    <a:pt x="192" y="12"/>
                  </a:cubicBezTo>
                  <a:cubicBezTo>
                    <a:pt x="192" y="12"/>
                    <a:pt x="195" y="12"/>
                    <a:pt x="195" y="12"/>
                  </a:cubicBezTo>
                  <a:cubicBezTo>
                    <a:pt x="195" y="12"/>
                    <a:pt x="195" y="13"/>
                    <a:pt x="195" y="14"/>
                  </a:cubicBezTo>
                  <a:cubicBezTo>
                    <a:pt x="195" y="14"/>
                    <a:pt x="195" y="16"/>
                    <a:pt x="195" y="16"/>
                  </a:cubicBezTo>
                  <a:cubicBezTo>
                    <a:pt x="195" y="16"/>
                    <a:pt x="194" y="17"/>
                    <a:pt x="194" y="18"/>
                  </a:cubicBezTo>
                  <a:cubicBezTo>
                    <a:pt x="193" y="18"/>
                    <a:pt x="193" y="20"/>
                    <a:pt x="193" y="20"/>
                  </a:cubicBezTo>
                  <a:cubicBezTo>
                    <a:pt x="193" y="20"/>
                    <a:pt x="193" y="21"/>
                    <a:pt x="193" y="21"/>
                  </a:cubicBezTo>
                  <a:cubicBezTo>
                    <a:pt x="193" y="21"/>
                    <a:pt x="193" y="23"/>
                    <a:pt x="193" y="23"/>
                  </a:cubicBezTo>
                  <a:cubicBezTo>
                    <a:pt x="192" y="25"/>
                    <a:pt x="192" y="25"/>
                    <a:pt x="192" y="25"/>
                  </a:cubicBezTo>
                  <a:cubicBezTo>
                    <a:pt x="192" y="25"/>
                    <a:pt x="191" y="26"/>
                    <a:pt x="192" y="27"/>
                  </a:cubicBezTo>
                  <a:cubicBezTo>
                    <a:pt x="192" y="27"/>
                    <a:pt x="192" y="28"/>
                    <a:pt x="192" y="28"/>
                  </a:cubicBezTo>
                  <a:cubicBezTo>
                    <a:pt x="193" y="29"/>
                    <a:pt x="193" y="29"/>
                    <a:pt x="193" y="29"/>
                  </a:cubicBezTo>
                  <a:cubicBezTo>
                    <a:pt x="191" y="31"/>
                    <a:pt x="191" y="31"/>
                    <a:pt x="191" y="31"/>
                  </a:cubicBezTo>
                  <a:cubicBezTo>
                    <a:pt x="191" y="33"/>
                    <a:pt x="191" y="33"/>
                    <a:pt x="191" y="33"/>
                  </a:cubicBezTo>
                  <a:cubicBezTo>
                    <a:pt x="191" y="33"/>
                    <a:pt x="192" y="34"/>
                    <a:pt x="191" y="35"/>
                  </a:cubicBezTo>
                  <a:cubicBezTo>
                    <a:pt x="191" y="35"/>
                    <a:pt x="190" y="36"/>
                    <a:pt x="190" y="36"/>
                  </a:cubicBezTo>
                  <a:cubicBezTo>
                    <a:pt x="190" y="36"/>
                    <a:pt x="188" y="38"/>
                    <a:pt x="188" y="38"/>
                  </a:cubicBezTo>
                  <a:cubicBezTo>
                    <a:pt x="188" y="38"/>
                    <a:pt x="188" y="39"/>
                    <a:pt x="188" y="39"/>
                  </a:cubicBezTo>
                  <a:cubicBezTo>
                    <a:pt x="188" y="39"/>
                    <a:pt x="187" y="41"/>
                    <a:pt x="187" y="41"/>
                  </a:cubicBezTo>
                  <a:cubicBezTo>
                    <a:pt x="187" y="41"/>
                    <a:pt x="187" y="44"/>
                    <a:pt x="187" y="44"/>
                  </a:cubicBezTo>
                  <a:cubicBezTo>
                    <a:pt x="187" y="44"/>
                    <a:pt x="188" y="45"/>
                    <a:pt x="188" y="45"/>
                  </a:cubicBezTo>
                  <a:cubicBezTo>
                    <a:pt x="188" y="45"/>
                    <a:pt x="188" y="46"/>
                    <a:pt x="188" y="47"/>
                  </a:cubicBezTo>
                  <a:cubicBezTo>
                    <a:pt x="187" y="47"/>
                    <a:pt x="188" y="48"/>
                    <a:pt x="188" y="49"/>
                  </a:cubicBezTo>
                  <a:cubicBezTo>
                    <a:pt x="188" y="49"/>
                    <a:pt x="188" y="50"/>
                    <a:pt x="188" y="50"/>
                  </a:cubicBezTo>
                  <a:cubicBezTo>
                    <a:pt x="187" y="52"/>
                    <a:pt x="187" y="52"/>
                    <a:pt x="187" y="52"/>
                  </a:cubicBezTo>
                  <a:cubicBezTo>
                    <a:pt x="186" y="52"/>
                    <a:pt x="186" y="52"/>
                    <a:pt x="186" y="52"/>
                  </a:cubicBezTo>
                  <a:cubicBezTo>
                    <a:pt x="187" y="55"/>
                    <a:pt x="187" y="55"/>
                    <a:pt x="187" y="55"/>
                  </a:cubicBezTo>
                  <a:cubicBezTo>
                    <a:pt x="185" y="57"/>
                    <a:pt x="185" y="57"/>
                    <a:pt x="185" y="57"/>
                  </a:cubicBezTo>
                  <a:cubicBezTo>
                    <a:pt x="177" y="57"/>
                    <a:pt x="177" y="57"/>
                    <a:pt x="177" y="57"/>
                  </a:cubicBezTo>
                  <a:cubicBezTo>
                    <a:pt x="169" y="49"/>
                    <a:pt x="169" y="49"/>
                    <a:pt x="169" y="49"/>
                  </a:cubicBezTo>
                  <a:cubicBezTo>
                    <a:pt x="163" y="48"/>
                    <a:pt x="163" y="48"/>
                    <a:pt x="163" y="48"/>
                  </a:cubicBezTo>
                  <a:cubicBezTo>
                    <a:pt x="158" y="52"/>
                    <a:pt x="158" y="52"/>
                    <a:pt x="158" y="52"/>
                  </a:cubicBezTo>
                  <a:cubicBezTo>
                    <a:pt x="151" y="53"/>
                    <a:pt x="151" y="53"/>
                    <a:pt x="151" y="53"/>
                  </a:cubicBezTo>
                  <a:cubicBezTo>
                    <a:pt x="146" y="50"/>
                    <a:pt x="146" y="50"/>
                    <a:pt x="146" y="50"/>
                  </a:cubicBezTo>
                  <a:cubicBezTo>
                    <a:pt x="132" y="54"/>
                    <a:pt x="132" y="54"/>
                    <a:pt x="132" y="54"/>
                  </a:cubicBezTo>
                  <a:cubicBezTo>
                    <a:pt x="131" y="57"/>
                    <a:pt x="131" y="57"/>
                    <a:pt x="131" y="57"/>
                  </a:cubicBezTo>
                  <a:cubicBezTo>
                    <a:pt x="129" y="64"/>
                    <a:pt x="129" y="64"/>
                    <a:pt x="129" y="64"/>
                  </a:cubicBezTo>
                  <a:cubicBezTo>
                    <a:pt x="126" y="70"/>
                    <a:pt x="126" y="70"/>
                    <a:pt x="126" y="70"/>
                  </a:cubicBezTo>
                  <a:cubicBezTo>
                    <a:pt x="122" y="72"/>
                    <a:pt x="122" y="72"/>
                    <a:pt x="122" y="72"/>
                  </a:cubicBezTo>
                  <a:cubicBezTo>
                    <a:pt x="119" y="74"/>
                    <a:pt x="119" y="74"/>
                    <a:pt x="119" y="74"/>
                  </a:cubicBezTo>
                  <a:cubicBezTo>
                    <a:pt x="116" y="78"/>
                    <a:pt x="116" y="78"/>
                    <a:pt x="116" y="78"/>
                  </a:cubicBezTo>
                  <a:cubicBezTo>
                    <a:pt x="110" y="78"/>
                    <a:pt x="110" y="78"/>
                    <a:pt x="110" y="78"/>
                  </a:cubicBezTo>
                  <a:cubicBezTo>
                    <a:pt x="106" y="77"/>
                    <a:pt x="106" y="77"/>
                    <a:pt x="106" y="77"/>
                  </a:cubicBezTo>
                  <a:cubicBezTo>
                    <a:pt x="100" y="78"/>
                    <a:pt x="100" y="78"/>
                    <a:pt x="100" y="78"/>
                  </a:cubicBezTo>
                  <a:cubicBezTo>
                    <a:pt x="98" y="84"/>
                    <a:pt x="98" y="84"/>
                    <a:pt x="98" y="84"/>
                  </a:cubicBezTo>
                  <a:cubicBezTo>
                    <a:pt x="94" y="85"/>
                    <a:pt x="94" y="85"/>
                    <a:pt x="94" y="85"/>
                  </a:cubicBezTo>
                  <a:cubicBezTo>
                    <a:pt x="87" y="86"/>
                    <a:pt x="87" y="86"/>
                    <a:pt x="87" y="86"/>
                  </a:cubicBezTo>
                  <a:cubicBezTo>
                    <a:pt x="78" y="89"/>
                    <a:pt x="78" y="89"/>
                    <a:pt x="78" y="89"/>
                  </a:cubicBezTo>
                  <a:cubicBezTo>
                    <a:pt x="73" y="94"/>
                    <a:pt x="73" y="94"/>
                    <a:pt x="73" y="94"/>
                  </a:cubicBezTo>
                  <a:cubicBezTo>
                    <a:pt x="73" y="96"/>
                    <a:pt x="73" y="96"/>
                    <a:pt x="73" y="96"/>
                  </a:cubicBezTo>
                  <a:cubicBezTo>
                    <a:pt x="73" y="96"/>
                    <a:pt x="77" y="99"/>
                    <a:pt x="79" y="100"/>
                  </a:cubicBezTo>
                  <a:cubicBezTo>
                    <a:pt x="81" y="102"/>
                    <a:pt x="75" y="103"/>
                    <a:pt x="74" y="104"/>
                  </a:cubicBezTo>
                  <a:cubicBezTo>
                    <a:pt x="73" y="105"/>
                    <a:pt x="64" y="106"/>
                    <a:pt x="64" y="106"/>
                  </a:cubicBezTo>
                  <a:cubicBezTo>
                    <a:pt x="47" y="107"/>
                    <a:pt x="47" y="107"/>
                    <a:pt x="47" y="107"/>
                  </a:cubicBezTo>
                  <a:cubicBezTo>
                    <a:pt x="38" y="109"/>
                    <a:pt x="38" y="109"/>
                    <a:pt x="38" y="109"/>
                  </a:cubicBezTo>
                  <a:cubicBezTo>
                    <a:pt x="34" y="107"/>
                    <a:pt x="34" y="107"/>
                    <a:pt x="34" y="107"/>
                  </a:cubicBezTo>
                  <a:cubicBezTo>
                    <a:pt x="27" y="103"/>
                    <a:pt x="27" y="103"/>
                    <a:pt x="27" y="103"/>
                  </a:cubicBezTo>
                  <a:cubicBezTo>
                    <a:pt x="22" y="98"/>
                    <a:pt x="22" y="98"/>
                    <a:pt x="22" y="98"/>
                  </a:cubicBezTo>
                  <a:cubicBezTo>
                    <a:pt x="22" y="98"/>
                    <a:pt x="22" y="98"/>
                    <a:pt x="22" y="98"/>
                  </a:cubicBezTo>
                  <a:cubicBezTo>
                    <a:pt x="14" y="97"/>
                    <a:pt x="14" y="97"/>
                    <a:pt x="14" y="97"/>
                  </a:cubicBezTo>
                  <a:cubicBezTo>
                    <a:pt x="14" y="98"/>
                    <a:pt x="14" y="98"/>
                    <a:pt x="14" y="98"/>
                  </a:cubicBezTo>
                  <a:cubicBezTo>
                    <a:pt x="14" y="102"/>
                    <a:pt x="14" y="102"/>
                    <a:pt x="14" y="102"/>
                  </a:cubicBezTo>
                  <a:cubicBezTo>
                    <a:pt x="11" y="106"/>
                    <a:pt x="11" y="106"/>
                    <a:pt x="11" y="106"/>
                  </a:cubicBezTo>
                  <a:cubicBezTo>
                    <a:pt x="9" y="103"/>
                    <a:pt x="8" y="98"/>
                    <a:pt x="6" y="93"/>
                  </a:cubicBezTo>
                  <a:cubicBezTo>
                    <a:pt x="6" y="93"/>
                    <a:pt x="6" y="92"/>
                    <a:pt x="5" y="91"/>
                  </a:cubicBezTo>
                  <a:cubicBezTo>
                    <a:pt x="5" y="90"/>
                    <a:pt x="4" y="88"/>
                    <a:pt x="4" y="88"/>
                  </a:cubicBezTo>
                  <a:cubicBezTo>
                    <a:pt x="4" y="88"/>
                    <a:pt x="4" y="88"/>
                    <a:pt x="4" y="88"/>
                  </a:cubicBezTo>
                  <a:cubicBezTo>
                    <a:pt x="3" y="87"/>
                    <a:pt x="2" y="86"/>
                    <a:pt x="2" y="86"/>
                  </a:cubicBezTo>
                  <a:cubicBezTo>
                    <a:pt x="2" y="86"/>
                    <a:pt x="2" y="85"/>
                    <a:pt x="2" y="85"/>
                  </a:cubicBezTo>
                  <a:cubicBezTo>
                    <a:pt x="1" y="85"/>
                    <a:pt x="0" y="84"/>
                    <a:pt x="0" y="84"/>
                  </a:cubicBezTo>
                  <a:cubicBezTo>
                    <a:pt x="0" y="84"/>
                    <a:pt x="0" y="81"/>
                    <a:pt x="0" y="81"/>
                  </a:cubicBezTo>
                  <a:cubicBezTo>
                    <a:pt x="0" y="79"/>
                    <a:pt x="0" y="79"/>
                    <a:pt x="0" y="79"/>
                  </a:cubicBezTo>
                  <a:cubicBezTo>
                    <a:pt x="2" y="77"/>
                    <a:pt x="2" y="77"/>
                    <a:pt x="2" y="77"/>
                  </a:cubicBezTo>
                  <a:cubicBezTo>
                    <a:pt x="2" y="77"/>
                    <a:pt x="2" y="75"/>
                    <a:pt x="2" y="75"/>
                  </a:cubicBezTo>
                  <a:cubicBezTo>
                    <a:pt x="2" y="75"/>
                    <a:pt x="3" y="73"/>
                    <a:pt x="3" y="73"/>
                  </a:cubicBezTo>
                  <a:cubicBezTo>
                    <a:pt x="2" y="72"/>
                    <a:pt x="2" y="72"/>
                    <a:pt x="2" y="72"/>
                  </a:cubicBezTo>
                  <a:cubicBezTo>
                    <a:pt x="2" y="69"/>
                    <a:pt x="2" y="69"/>
                    <a:pt x="2" y="69"/>
                  </a:cubicBezTo>
                  <a:cubicBezTo>
                    <a:pt x="3" y="68"/>
                    <a:pt x="3" y="68"/>
                    <a:pt x="3" y="68"/>
                  </a:cubicBezTo>
                  <a:cubicBezTo>
                    <a:pt x="3" y="66"/>
                    <a:pt x="3" y="66"/>
                    <a:pt x="3" y="66"/>
                  </a:cubicBezTo>
                  <a:cubicBezTo>
                    <a:pt x="3" y="66"/>
                    <a:pt x="3" y="65"/>
                    <a:pt x="3" y="65"/>
                  </a:cubicBezTo>
                  <a:cubicBezTo>
                    <a:pt x="4" y="65"/>
                    <a:pt x="4" y="62"/>
                    <a:pt x="4" y="62"/>
                  </a:cubicBezTo>
                  <a:cubicBezTo>
                    <a:pt x="4" y="62"/>
                    <a:pt x="5" y="60"/>
                    <a:pt x="5" y="60"/>
                  </a:cubicBezTo>
                  <a:cubicBezTo>
                    <a:pt x="6" y="60"/>
                    <a:pt x="6" y="59"/>
                    <a:pt x="6" y="59"/>
                  </a:cubicBezTo>
                  <a:cubicBezTo>
                    <a:pt x="6" y="58"/>
                    <a:pt x="6" y="57"/>
                    <a:pt x="6" y="57"/>
                  </a:cubicBezTo>
                  <a:cubicBezTo>
                    <a:pt x="8" y="56"/>
                    <a:pt x="8" y="56"/>
                    <a:pt x="8" y="56"/>
                  </a:cubicBezTo>
                  <a:cubicBezTo>
                    <a:pt x="8" y="56"/>
                    <a:pt x="9" y="55"/>
                    <a:pt x="9" y="55"/>
                  </a:cubicBezTo>
                  <a:cubicBezTo>
                    <a:pt x="9" y="55"/>
                    <a:pt x="10" y="55"/>
                    <a:pt x="11" y="55"/>
                  </a:cubicBezTo>
                  <a:cubicBezTo>
                    <a:pt x="11" y="55"/>
                    <a:pt x="12" y="55"/>
                    <a:pt x="13" y="55"/>
                  </a:cubicBezTo>
                  <a:cubicBezTo>
                    <a:pt x="13" y="55"/>
                    <a:pt x="13" y="56"/>
                    <a:pt x="14" y="56"/>
                  </a:cubicBezTo>
                  <a:cubicBezTo>
                    <a:pt x="15" y="56"/>
                    <a:pt x="16" y="57"/>
                    <a:pt x="16" y="57"/>
                  </a:cubicBezTo>
                  <a:cubicBezTo>
                    <a:pt x="17" y="56"/>
                    <a:pt x="17" y="56"/>
                    <a:pt x="17" y="56"/>
                  </a:cubicBezTo>
                  <a:cubicBezTo>
                    <a:pt x="18" y="56"/>
                    <a:pt x="18" y="55"/>
                    <a:pt x="18" y="55"/>
                  </a:cubicBezTo>
                  <a:cubicBezTo>
                    <a:pt x="19" y="55"/>
                    <a:pt x="21" y="56"/>
                    <a:pt x="21" y="56"/>
                  </a:cubicBezTo>
                  <a:cubicBezTo>
                    <a:pt x="21" y="56"/>
                    <a:pt x="22" y="57"/>
                    <a:pt x="22" y="56"/>
                  </a:cubicBezTo>
                  <a:cubicBezTo>
                    <a:pt x="23" y="56"/>
                    <a:pt x="24" y="55"/>
                    <a:pt x="24" y="55"/>
                  </a:cubicBezTo>
                  <a:cubicBezTo>
                    <a:pt x="26" y="54"/>
                    <a:pt x="26" y="54"/>
                    <a:pt x="26" y="5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8" name="Freeform 88"/>
            <p:cNvSpPr>
              <a:spLocks/>
            </p:cNvSpPr>
            <p:nvPr/>
          </p:nvSpPr>
          <p:spPr bwMode="auto">
            <a:xfrm>
              <a:off x="5320613" y="3211661"/>
              <a:ext cx="266062" cy="194972"/>
            </a:xfrm>
            <a:custGeom>
              <a:avLst/>
              <a:gdLst>
                <a:gd name="T0" fmla="*/ 5 w 117"/>
                <a:gd name="T1" fmla="*/ 46 h 88"/>
                <a:gd name="T2" fmla="*/ 1 w 117"/>
                <a:gd name="T3" fmla="*/ 42 h 88"/>
                <a:gd name="T4" fmla="*/ 6 w 117"/>
                <a:gd name="T5" fmla="*/ 36 h 88"/>
                <a:gd name="T6" fmla="*/ 10 w 117"/>
                <a:gd name="T7" fmla="*/ 33 h 88"/>
                <a:gd name="T8" fmla="*/ 13 w 117"/>
                <a:gd name="T9" fmla="*/ 27 h 88"/>
                <a:gd name="T10" fmla="*/ 41 w 117"/>
                <a:gd name="T11" fmla="*/ 31 h 88"/>
                <a:gd name="T12" fmla="*/ 48 w 117"/>
                <a:gd name="T13" fmla="*/ 26 h 88"/>
                <a:gd name="T14" fmla="*/ 55 w 117"/>
                <a:gd name="T15" fmla="*/ 19 h 88"/>
                <a:gd name="T16" fmla="*/ 71 w 117"/>
                <a:gd name="T17" fmla="*/ 15 h 88"/>
                <a:gd name="T18" fmla="*/ 85 w 117"/>
                <a:gd name="T19" fmla="*/ 12 h 88"/>
                <a:gd name="T20" fmla="*/ 95 w 117"/>
                <a:gd name="T21" fmla="*/ 8 h 88"/>
                <a:gd name="T22" fmla="*/ 101 w 117"/>
                <a:gd name="T23" fmla="*/ 2 h 88"/>
                <a:gd name="T24" fmla="*/ 107 w 117"/>
                <a:gd name="T25" fmla="*/ 2 h 88"/>
                <a:gd name="T26" fmla="*/ 108 w 117"/>
                <a:gd name="T27" fmla="*/ 5 h 88"/>
                <a:gd name="T28" fmla="*/ 109 w 117"/>
                <a:gd name="T29" fmla="*/ 7 h 88"/>
                <a:gd name="T30" fmla="*/ 111 w 117"/>
                <a:gd name="T31" fmla="*/ 10 h 88"/>
                <a:gd name="T32" fmla="*/ 115 w 117"/>
                <a:gd name="T33" fmla="*/ 19 h 88"/>
                <a:gd name="T34" fmla="*/ 109 w 117"/>
                <a:gd name="T35" fmla="*/ 22 h 88"/>
                <a:gd name="T36" fmla="*/ 107 w 117"/>
                <a:gd name="T37" fmla="*/ 27 h 88"/>
                <a:gd name="T38" fmla="*/ 102 w 117"/>
                <a:gd name="T39" fmla="*/ 28 h 88"/>
                <a:gd name="T40" fmla="*/ 101 w 117"/>
                <a:gd name="T41" fmla="*/ 32 h 88"/>
                <a:gd name="T42" fmla="*/ 96 w 117"/>
                <a:gd name="T43" fmla="*/ 35 h 88"/>
                <a:gd name="T44" fmla="*/ 91 w 117"/>
                <a:gd name="T45" fmla="*/ 38 h 88"/>
                <a:gd name="T46" fmla="*/ 86 w 117"/>
                <a:gd name="T47" fmla="*/ 41 h 88"/>
                <a:gd name="T48" fmla="*/ 87 w 117"/>
                <a:gd name="T49" fmla="*/ 46 h 88"/>
                <a:gd name="T50" fmla="*/ 90 w 117"/>
                <a:gd name="T51" fmla="*/ 49 h 88"/>
                <a:gd name="T52" fmla="*/ 89 w 117"/>
                <a:gd name="T53" fmla="*/ 56 h 88"/>
                <a:gd name="T54" fmla="*/ 88 w 117"/>
                <a:gd name="T55" fmla="*/ 60 h 88"/>
                <a:gd name="T56" fmla="*/ 83 w 117"/>
                <a:gd name="T57" fmla="*/ 62 h 88"/>
                <a:gd name="T58" fmla="*/ 78 w 117"/>
                <a:gd name="T59" fmla="*/ 64 h 88"/>
                <a:gd name="T60" fmla="*/ 76 w 117"/>
                <a:gd name="T61" fmla="*/ 68 h 88"/>
                <a:gd name="T62" fmla="*/ 79 w 117"/>
                <a:gd name="T63" fmla="*/ 69 h 88"/>
                <a:gd name="T64" fmla="*/ 77 w 117"/>
                <a:gd name="T65" fmla="*/ 72 h 88"/>
                <a:gd name="T66" fmla="*/ 76 w 117"/>
                <a:gd name="T67" fmla="*/ 76 h 88"/>
                <a:gd name="T68" fmla="*/ 79 w 117"/>
                <a:gd name="T69" fmla="*/ 80 h 88"/>
                <a:gd name="T70" fmla="*/ 74 w 117"/>
                <a:gd name="T71" fmla="*/ 83 h 88"/>
                <a:gd name="T72" fmla="*/ 69 w 117"/>
                <a:gd name="T73" fmla="*/ 81 h 88"/>
                <a:gd name="T74" fmla="*/ 64 w 117"/>
                <a:gd name="T75" fmla="*/ 80 h 88"/>
                <a:gd name="T76" fmla="*/ 61 w 117"/>
                <a:gd name="T77" fmla="*/ 82 h 88"/>
                <a:gd name="T78" fmla="*/ 55 w 117"/>
                <a:gd name="T79" fmla="*/ 80 h 88"/>
                <a:gd name="T80" fmla="*/ 53 w 117"/>
                <a:gd name="T81" fmla="*/ 77 h 88"/>
                <a:gd name="T82" fmla="*/ 49 w 117"/>
                <a:gd name="T83" fmla="*/ 72 h 88"/>
                <a:gd name="T84" fmla="*/ 46 w 117"/>
                <a:gd name="T85" fmla="*/ 76 h 88"/>
                <a:gd name="T86" fmla="*/ 45 w 117"/>
                <a:gd name="T87" fmla="*/ 80 h 88"/>
                <a:gd name="T88" fmla="*/ 39 w 117"/>
                <a:gd name="T89" fmla="*/ 83 h 88"/>
                <a:gd name="T90" fmla="*/ 33 w 117"/>
                <a:gd name="T91" fmla="*/ 84 h 88"/>
                <a:gd name="T92" fmla="*/ 28 w 117"/>
                <a:gd name="T93" fmla="*/ 83 h 88"/>
                <a:gd name="T94" fmla="*/ 27 w 117"/>
                <a:gd name="T95" fmla="*/ 84 h 88"/>
                <a:gd name="T96" fmla="*/ 24 w 117"/>
                <a:gd name="T97" fmla="*/ 87 h 88"/>
                <a:gd name="T98" fmla="*/ 21 w 117"/>
                <a:gd name="T99" fmla="*/ 88 h 88"/>
                <a:gd name="T100" fmla="*/ 15 w 117"/>
                <a:gd name="T101" fmla="*/ 87 h 88"/>
                <a:gd name="T102" fmla="*/ 11 w 117"/>
                <a:gd name="T103" fmla="*/ 84 h 88"/>
                <a:gd name="T104" fmla="*/ 15 w 117"/>
                <a:gd name="T105" fmla="*/ 82 h 88"/>
                <a:gd name="T106" fmla="*/ 17 w 117"/>
                <a:gd name="T107" fmla="*/ 81 h 88"/>
                <a:gd name="T108" fmla="*/ 19 w 117"/>
                <a:gd name="T109" fmla="*/ 79 h 88"/>
                <a:gd name="T110" fmla="*/ 17 w 117"/>
                <a:gd name="T111" fmla="*/ 77 h 88"/>
                <a:gd name="T112" fmla="*/ 9 w 117"/>
                <a:gd name="T113" fmla="*/ 67 h 88"/>
                <a:gd name="T114" fmla="*/ 11 w 117"/>
                <a:gd name="T115" fmla="*/ 61 h 88"/>
                <a:gd name="T116" fmla="*/ 9 w 117"/>
                <a:gd name="T117" fmla="*/ 58 h 88"/>
                <a:gd name="T118" fmla="*/ 6 w 117"/>
                <a:gd name="T119" fmla="*/ 58 h 88"/>
                <a:gd name="T120" fmla="*/ 5 w 117"/>
                <a:gd name="T121" fmla="*/ 55 h 88"/>
                <a:gd name="T122" fmla="*/ 11 w 117"/>
                <a:gd name="T12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 h="88">
                  <a:moveTo>
                    <a:pt x="9" y="48"/>
                  </a:moveTo>
                  <a:cubicBezTo>
                    <a:pt x="7" y="47"/>
                    <a:pt x="7" y="47"/>
                    <a:pt x="7" y="47"/>
                  </a:cubicBezTo>
                  <a:cubicBezTo>
                    <a:pt x="5" y="46"/>
                    <a:pt x="5" y="46"/>
                    <a:pt x="5" y="46"/>
                  </a:cubicBezTo>
                  <a:cubicBezTo>
                    <a:pt x="2" y="46"/>
                    <a:pt x="2" y="46"/>
                    <a:pt x="2" y="46"/>
                  </a:cubicBezTo>
                  <a:cubicBezTo>
                    <a:pt x="0" y="44"/>
                    <a:pt x="0" y="44"/>
                    <a:pt x="0" y="44"/>
                  </a:cubicBezTo>
                  <a:cubicBezTo>
                    <a:pt x="1" y="42"/>
                    <a:pt x="1" y="42"/>
                    <a:pt x="1" y="42"/>
                  </a:cubicBezTo>
                  <a:cubicBezTo>
                    <a:pt x="1" y="40"/>
                    <a:pt x="1" y="40"/>
                    <a:pt x="1" y="40"/>
                  </a:cubicBezTo>
                  <a:cubicBezTo>
                    <a:pt x="1" y="40"/>
                    <a:pt x="3" y="38"/>
                    <a:pt x="3" y="38"/>
                  </a:cubicBezTo>
                  <a:cubicBezTo>
                    <a:pt x="4" y="37"/>
                    <a:pt x="6" y="36"/>
                    <a:pt x="6" y="36"/>
                  </a:cubicBezTo>
                  <a:cubicBezTo>
                    <a:pt x="7" y="34"/>
                    <a:pt x="7" y="34"/>
                    <a:pt x="7" y="34"/>
                  </a:cubicBezTo>
                  <a:cubicBezTo>
                    <a:pt x="7" y="34"/>
                    <a:pt x="8" y="33"/>
                    <a:pt x="9" y="33"/>
                  </a:cubicBezTo>
                  <a:cubicBezTo>
                    <a:pt x="10" y="33"/>
                    <a:pt x="10" y="34"/>
                    <a:pt x="10" y="33"/>
                  </a:cubicBezTo>
                  <a:cubicBezTo>
                    <a:pt x="11" y="33"/>
                    <a:pt x="11" y="29"/>
                    <a:pt x="11" y="29"/>
                  </a:cubicBezTo>
                  <a:cubicBezTo>
                    <a:pt x="11" y="27"/>
                    <a:pt x="11" y="27"/>
                    <a:pt x="11" y="27"/>
                  </a:cubicBezTo>
                  <a:cubicBezTo>
                    <a:pt x="13" y="27"/>
                    <a:pt x="13" y="27"/>
                    <a:pt x="13" y="27"/>
                  </a:cubicBezTo>
                  <a:cubicBezTo>
                    <a:pt x="22" y="30"/>
                    <a:pt x="22" y="30"/>
                    <a:pt x="22" y="30"/>
                  </a:cubicBezTo>
                  <a:cubicBezTo>
                    <a:pt x="32" y="31"/>
                    <a:pt x="32" y="31"/>
                    <a:pt x="32" y="31"/>
                  </a:cubicBezTo>
                  <a:cubicBezTo>
                    <a:pt x="41" y="31"/>
                    <a:pt x="41" y="31"/>
                    <a:pt x="41" y="31"/>
                  </a:cubicBezTo>
                  <a:cubicBezTo>
                    <a:pt x="43" y="31"/>
                    <a:pt x="43" y="31"/>
                    <a:pt x="43" y="31"/>
                  </a:cubicBezTo>
                  <a:cubicBezTo>
                    <a:pt x="46" y="29"/>
                    <a:pt x="46" y="29"/>
                    <a:pt x="46" y="29"/>
                  </a:cubicBezTo>
                  <a:cubicBezTo>
                    <a:pt x="48" y="26"/>
                    <a:pt x="48" y="26"/>
                    <a:pt x="48" y="26"/>
                  </a:cubicBezTo>
                  <a:cubicBezTo>
                    <a:pt x="52" y="25"/>
                    <a:pt x="52" y="25"/>
                    <a:pt x="52" y="25"/>
                  </a:cubicBezTo>
                  <a:cubicBezTo>
                    <a:pt x="53" y="23"/>
                    <a:pt x="53" y="23"/>
                    <a:pt x="53" y="23"/>
                  </a:cubicBezTo>
                  <a:cubicBezTo>
                    <a:pt x="55" y="19"/>
                    <a:pt x="55" y="19"/>
                    <a:pt x="55" y="19"/>
                  </a:cubicBezTo>
                  <a:cubicBezTo>
                    <a:pt x="58" y="17"/>
                    <a:pt x="58" y="17"/>
                    <a:pt x="58" y="17"/>
                  </a:cubicBezTo>
                  <a:cubicBezTo>
                    <a:pt x="64" y="17"/>
                    <a:pt x="64" y="17"/>
                    <a:pt x="64" y="17"/>
                  </a:cubicBezTo>
                  <a:cubicBezTo>
                    <a:pt x="71" y="15"/>
                    <a:pt x="71" y="15"/>
                    <a:pt x="71" y="15"/>
                  </a:cubicBezTo>
                  <a:cubicBezTo>
                    <a:pt x="76" y="17"/>
                    <a:pt x="76" y="17"/>
                    <a:pt x="76" y="17"/>
                  </a:cubicBezTo>
                  <a:cubicBezTo>
                    <a:pt x="82" y="13"/>
                    <a:pt x="82" y="13"/>
                    <a:pt x="82" y="13"/>
                  </a:cubicBezTo>
                  <a:cubicBezTo>
                    <a:pt x="85" y="12"/>
                    <a:pt x="85" y="12"/>
                    <a:pt x="85" y="12"/>
                  </a:cubicBezTo>
                  <a:cubicBezTo>
                    <a:pt x="90" y="10"/>
                    <a:pt x="90" y="10"/>
                    <a:pt x="90" y="10"/>
                  </a:cubicBezTo>
                  <a:cubicBezTo>
                    <a:pt x="96" y="14"/>
                    <a:pt x="96" y="14"/>
                    <a:pt x="96" y="14"/>
                  </a:cubicBezTo>
                  <a:cubicBezTo>
                    <a:pt x="95" y="8"/>
                    <a:pt x="95" y="8"/>
                    <a:pt x="95" y="8"/>
                  </a:cubicBezTo>
                  <a:cubicBezTo>
                    <a:pt x="96" y="4"/>
                    <a:pt x="96" y="4"/>
                    <a:pt x="96" y="4"/>
                  </a:cubicBezTo>
                  <a:cubicBezTo>
                    <a:pt x="100" y="2"/>
                    <a:pt x="100" y="2"/>
                    <a:pt x="100" y="2"/>
                  </a:cubicBezTo>
                  <a:cubicBezTo>
                    <a:pt x="101" y="2"/>
                    <a:pt x="101" y="2"/>
                    <a:pt x="101" y="2"/>
                  </a:cubicBezTo>
                  <a:cubicBezTo>
                    <a:pt x="101" y="2"/>
                    <a:pt x="101" y="2"/>
                    <a:pt x="101" y="2"/>
                  </a:cubicBezTo>
                  <a:cubicBezTo>
                    <a:pt x="105" y="0"/>
                    <a:pt x="105" y="0"/>
                    <a:pt x="105" y="0"/>
                  </a:cubicBezTo>
                  <a:cubicBezTo>
                    <a:pt x="107" y="2"/>
                    <a:pt x="107" y="2"/>
                    <a:pt x="107" y="2"/>
                  </a:cubicBezTo>
                  <a:cubicBezTo>
                    <a:pt x="108" y="4"/>
                    <a:pt x="108" y="4"/>
                    <a:pt x="108" y="4"/>
                  </a:cubicBezTo>
                  <a:cubicBezTo>
                    <a:pt x="108" y="4"/>
                    <a:pt x="108" y="4"/>
                    <a:pt x="108" y="4"/>
                  </a:cubicBezTo>
                  <a:cubicBezTo>
                    <a:pt x="108" y="4"/>
                    <a:pt x="108" y="4"/>
                    <a:pt x="108" y="5"/>
                  </a:cubicBezTo>
                  <a:cubicBezTo>
                    <a:pt x="108" y="5"/>
                    <a:pt x="108" y="5"/>
                    <a:pt x="108" y="5"/>
                  </a:cubicBezTo>
                  <a:cubicBezTo>
                    <a:pt x="108" y="6"/>
                    <a:pt x="108" y="6"/>
                    <a:pt x="108" y="6"/>
                  </a:cubicBezTo>
                  <a:cubicBezTo>
                    <a:pt x="109" y="7"/>
                    <a:pt x="109" y="7"/>
                    <a:pt x="109" y="7"/>
                  </a:cubicBezTo>
                  <a:cubicBezTo>
                    <a:pt x="110" y="8"/>
                    <a:pt x="110" y="8"/>
                    <a:pt x="110" y="8"/>
                  </a:cubicBezTo>
                  <a:cubicBezTo>
                    <a:pt x="110" y="8"/>
                    <a:pt x="110" y="8"/>
                    <a:pt x="110" y="8"/>
                  </a:cubicBezTo>
                  <a:cubicBezTo>
                    <a:pt x="111" y="10"/>
                    <a:pt x="111" y="10"/>
                    <a:pt x="111" y="10"/>
                  </a:cubicBezTo>
                  <a:cubicBezTo>
                    <a:pt x="111" y="12"/>
                    <a:pt x="111" y="12"/>
                    <a:pt x="111" y="12"/>
                  </a:cubicBezTo>
                  <a:cubicBezTo>
                    <a:pt x="117" y="19"/>
                    <a:pt x="117" y="19"/>
                    <a:pt x="117" y="19"/>
                  </a:cubicBezTo>
                  <a:cubicBezTo>
                    <a:pt x="117" y="19"/>
                    <a:pt x="115" y="19"/>
                    <a:pt x="115" y="19"/>
                  </a:cubicBezTo>
                  <a:cubicBezTo>
                    <a:pt x="114" y="19"/>
                    <a:pt x="112" y="19"/>
                    <a:pt x="112" y="19"/>
                  </a:cubicBezTo>
                  <a:cubicBezTo>
                    <a:pt x="112" y="19"/>
                    <a:pt x="111" y="20"/>
                    <a:pt x="110" y="20"/>
                  </a:cubicBezTo>
                  <a:cubicBezTo>
                    <a:pt x="110" y="20"/>
                    <a:pt x="109" y="22"/>
                    <a:pt x="109" y="22"/>
                  </a:cubicBezTo>
                  <a:cubicBezTo>
                    <a:pt x="108" y="23"/>
                    <a:pt x="108" y="23"/>
                    <a:pt x="108" y="23"/>
                  </a:cubicBezTo>
                  <a:cubicBezTo>
                    <a:pt x="109" y="24"/>
                    <a:pt x="109" y="24"/>
                    <a:pt x="109" y="24"/>
                  </a:cubicBezTo>
                  <a:cubicBezTo>
                    <a:pt x="111" y="28"/>
                    <a:pt x="112" y="28"/>
                    <a:pt x="107" y="27"/>
                  </a:cubicBezTo>
                  <a:cubicBezTo>
                    <a:pt x="105" y="26"/>
                    <a:pt x="105" y="26"/>
                    <a:pt x="105" y="26"/>
                  </a:cubicBezTo>
                  <a:cubicBezTo>
                    <a:pt x="104" y="27"/>
                    <a:pt x="104" y="27"/>
                    <a:pt x="104" y="27"/>
                  </a:cubicBezTo>
                  <a:cubicBezTo>
                    <a:pt x="102" y="28"/>
                    <a:pt x="102" y="28"/>
                    <a:pt x="102" y="28"/>
                  </a:cubicBezTo>
                  <a:cubicBezTo>
                    <a:pt x="102" y="28"/>
                    <a:pt x="102" y="28"/>
                    <a:pt x="102" y="28"/>
                  </a:cubicBezTo>
                  <a:cubicBezTo>
                    <a:pt x="102" y="28"/>
                    <a:pt x="102" y="30"/>
                    <a:pt x="102" y="30"/>
                  </a:cubicBezTo>
                  <a:cubicBezTo>
                    <a:pt x="101" y="32"/>
                    <a:pt x="101" y="32"/>
                    <a:pt x="101" y="32"/>
                  </a:cubicBezTo>
                  <a:cubicBezTo>
                    <a:pt x="99" y="33"/>
                    <a:pt x="99" y="33"/>
                    <a:pt x="99" y="33"/>
                  </a:cubicBezTo>
                  <a:cubicBezTo>
                    <a:pt x="97" y="34"/>
                    <a:pt x="97" y="34"/>
                    <a:pt x="97" y="34"/>
                  </a:cubicBezTo>
                  <a:cubicBezTo>
                    <a:pt x="96" y="35"/>
                    <a:pt x="96" y="35"/>
                    <a:pt x="96" y="35"/>
                  </a:cubicBezTo>
                  <a:cubicBezTo>
                    <a:pt x="94" y="35"/>
                    <a:pt x="94" y="35"/>
                    <a:pt x="94" y="35"/>
                  </a:cubicBezTo>
                  <a:cubicBezTo>
                    <a:pt x="92" y="36"/>
                    <a:pt x="92" y="36"/>
                    <a:pt x="92" y="36"/>
                  </a:cubicBezTo>
                  <a:cubicBezTo>
                    <a:pt x="91" y="38"/>
                    <a:pt x="91" y="38"/>
                    <a:pt x="91" y="38"/>
                  </a:cubicBezTo>
                  <a:cubicBezTo>
                    <a:pt x="91" y="38"/>
                    <a:pt x="89" y="38"/>
                    <a:pt x="89" y="38"/>
                  </a:cubicBezTo>
                  <a:cubicBezTo>
                    <a:pt x="89" y="38"/>
                    <a:pt x="86" y="39"/>
                    <a:pt x="86" y="39"/>
                  </a:cubicBezTo>
                  <a:cubicBezTo>
                    <a:pt x="86" y="41"/>
                    <a:pt x="86" y="41"/>
                    <a:pt x="86" y="41"/>
                  </a:cubicBezTo>
                  <a:cubicBezTo>
                    <a:pt x="86" y="41"/>
                    <a:pt x="85" y="42"/>
                    <a:pt x="85" y="42"/>
                  </a:cubicBezTo>
                  <a:cubicBezTo>
                    <a:pt x="85" y="42"/>
                    <a:pt x="85" y="45"/>
                    <a:pt x="85" y="45"/>
                  </a:cubicBezTo>
                  <a:cubicBezTo>
                    <a:pt x="85" y="45"/>
                    <a:pt x="87" y="46"/>
                    <a:pt x="87" y="46"/>
                  </a:cubicBezTo>
                  <a:cubicBezTo>
                    <a:pt x="88" y="47"/>
                    <a:pt x="88" y="47"/>
                    <a:pt x="88" y="47"/>
                  </a:cubicBezTo>
                  <a:cubicBezTo>
                    <a:pt x="89" y="48"/>
                    <a:pt x="89" y="48"/>
                    <a:pt x="89" y="48"/>
                  </a:cubicBezTo>
                  <a:cubicBezTo>
                    <a:pt x="89" y="48"/>
                    <a:pt x="90" y="49"/>
                    <a:pt x="90" y="49"/>
                  </a:cubicBezTo>
                  <a:cubicBezTo>
                    <a:pt x="89" y="49"/>
                    <a:pt x="89" y="52"/>
                    <a:pt x="89" y="52"/>
                  </a:cubicBezTo>
                  <a:cubicBezTo>
                    <a:pt x="90" y="55"/>
                    <a:pt x="90" y="55"/>
                    <a:pt x="90" y="55"/>
                  </a:cubicBezTo>
                  <a:cubicBezTo>
                    <a:pt x="89" y="56"/>
                    <a:pt x="89" y="56"/>
                    <a:pt x="89" y="56"/>
                  </a:cubicBezTo>
                  <a:cubicBezTo>
                    <a:pt x="90" y="58"/>
                    <a:pt x="90" y="58"/>
                    <a:pt x="90" y="58"/>
                  </a:cubicBezTo>
                  <a:cubicBezTo>
                    <a:pt x="90" y="58"/>
                    <a:pt x="91" y="58"/>
                    <a:pt x="90" y="59"/>
                  </a:cubicBezTo>
                  <a:cubicBezTo>
                    <a:pt x="89" y="59"/>
                    <a:pt x="88" y="60"/>
                    <a:pt x="88" y="60"/>
                  </a:cubicBezTo>
                  <a:cubicBezTo>
                    <a:pt x="88" y="60"/>
                    <a:pt x="86" y="60"/>
                    <a:pt x="86" y="60"/>
                  </a:cubicBezTo>
                  <a:cubicBezTo>
                    <a:pt x="86" y="60"/>
                    <a:pt x="84" y="60"/>
                    <a:pt x="84" y="60"/>
                  </a:cubicBezTo>
                  <a:cubicBezTo>
                    <a:pt x="83" y="62"/>
                    <a:pt x="83" y="62"/>
                    <a:pt x="83" y="62"/>
                  </a:cubicBezTo>
                  <a:cubicBezTo>
                    <a:pt x="81" y="61"/>
                    <a:pt x="81" y="61"/>
                    <a:pt x="81" y="61"/>
                  </a:cubicBezTo>
                  <a:cubicBezTo>
                    <a:pt x="81" y="63"/>
                    <a:pt x="81" y="63"/>
                    <a:pt x="81" y="63"/>
                  </a:cubicBezTo>
                  <a:cubicBezTo>
                    <a:pt x="78" y="64"/>
                    <a:pt x="78" y="64"/>
                    <a:pt x="78" y="64"/>
                  </a:cubicBezTo>
                  <a:cubicBezTo>
                    <a:pt x="76" y="65"/>
                    <a:pt x="76" y="65"/>
                    <a:pt x="76" y="65"/>
                  </a:cubicBezTo>
                  <a:cubicBezTo>
                    <a:pt x="75" y="67"/>
                    <a:pt x="75" y="67"/>
                    <a:pt x="75" y="67"/>
                  </a:cubicBezTo>
                  <a:cubicBezTo>
                    <a:pt x="76" y="68"/>
                    <a:pt x="76" y="68"/>
                    <a:pt x="76" y="68"/>
                  </a:cubicBezTo>
                  <a:cubicBezTo>
                    <a:pt x="76" y="68"/>
                    <a:pt x="77" y="69"/>
                    <a:pt x="77" y="68"/>
                  </a:cubicBezTo>
                  <a:cubicBezTo>
                    <a:pt x="77" y="68"/>
                    <a:pt x="77" y="67"/>
                    <a:pt x="77" y="67"/>
                  </a:cubicBezTo>
                  <a:cubicBezTo>
                    <a:pt x="78" y="68"/>
                    <a:pt x="79" y="69"/>
                    <a:pt x="79" y="69"/>
                  </a:cubicBezTo>
                  <a:cubicBezTo>
                    <a:pt x="80" y="71"/>
                    <a:pt x="80" y="71"/>
                    <a:pt x="80" y="71"/>
                  </a:cubicBezTo>
                  <a:cubicBezTo>
                    <a:pt x="80" y="71"/>
                    <a:pt x="78" y="71"/>
                    <a:pt x="78" y="71"/>
                  </a:cubicBezTo>
                  <a:cubicBezTo>
                    <a:pt x="78" y="71"/>
                    <a:pt x="77" y="72"/>
                    <a:pt x="77" y="72"/>
                  </a:cubicBezTo>
                  <a:cubicBezTo>
                    <a:pt x="76" y="73"/>
                    <a:pt x="76" y="73"/>
                    <a:pt x="76" y="73"/>
                  </a:cubicBezTo>
                  <a:cubicBezTo>
                    <a:pt x="76" y="74"/>
                    <a:pt x="76" y="74"/>
                    <a:pt x="76" y="75"/>
                  </a:cubicBezTo>
                  <a:cubicBezTo>
                    <a:pt x="76" y="75"/>
                    <a:pt x="76" y="76"/>
                    <a:pt x="76" y="76"/>
                  </a:cubicBezTo>
                  <a:cubicBezTo>
                    <a:pt x="77" y="76"/>
                    <a:pt x="78" y="78"/>
                    <a:pt x="78" y="78"/>
                  </a:cubicBezTo>
                  <a:cubicBezTo>
                    <a:pt x="78" y="78"/>
                    <a:pt x="79" y="79"/>
                    <a:pt x="79" y="79"/>
                  </a:cubicBezTo>
                  <a:cubicBezTo>
                    <a:pt x="79" y="79"/>
                    <a:pt x="79" y="80"/>
                    <a:pt x="79" y="80"/>
                  </a:cubicBezTo>
                  <a:cubicBezTo>
                    <a:pt x="79" y="80"/>
                    <a:pt x="78" y="81"/>
                    <a:pt x="77" y="81"/>
                  </a:cubicBezTo>
                  <a:cubicBezTo>
                    <a:pt x="77" y="81"/>
                    <a:pt x="75" y="81"/>
                    <a:pt x="75" y="81"/>
                  </a:cubicBezTo>
                  <a:cubicBezTo>
                    <a:pt x="75" y="81"/>
                    <a:pt x="74" y="83"/>
                    <a:pt x="74" y="83"/>
                  </a:cubicBezTo>
                  <a:cubicBezTo>
                    <a:pt x="74" y="83"/>
                    <a:pt x="73" y="83"/>
                    <a:pt x="72" y="83"/>
                  </a:cubicBezTo>
                  <a:cubicBezTo>
                    <a:pt x="72" y="83"/>
                    <a:pt x="74" y="84"/>
                    <a:pt x="72" y="83"/>
                  </a:cubicBezTo>
                  <a:cubicBezTo>
                    <a:pt x="69" y="82"/>
                    <a:pt x="69" y="81"/>
                    <a:pt x="69" y="81"/>
                  </a:cubicBezTo>
                  <a:cubicBezTo>
                    <a:pt x="69" y="81"/>
                    <a:pt x="68" y="80"/>
                    <a:pt x="68" y="80"/>
                  </a:cubicBezTo>
                  <a:cubicBezTo>
                    <a:pt x="67" y="80"/>
                    <a:pt x="66" y="80"/>
                    <a:pt x="66" y="80"/>
                  </a:cubicBezTo>
                  <a:cubicBezTo>
                    <a:pt x="64" y="80"/>
                    <a:pt x="64" y="80"/>
                    <a:pt x="64" y="80"/>
                  </a:cubicBezTo>
                  <a:cubicBezTo>
                    <a:pt x="63" y="79"/>
                    <a:pt x="63" y="79"/>
                    <a:pt x="63" y="79"/>
                  </a:cubicBezTo>
                  <a:cubicBezTo>
                    <a:pt x="62" y="81"/>
                    <a:pt x="62" y="81"/>
                    <a:pt x="62" y="81"/>
                  </a:cubicBezTo>
                  <a:cubicBezTo>
                    <a:pt x="62" y="81"/>
                    <a:pt x="62" y="82"/>
                    <a:pt x="61" y="82"/>
                  </a:cubicBezTo>
                  <a:cubicBezTo>
                    <a:pt x="60" y="83"/>
                    <a:pt x="61" y="83"/>
                    <a:pt x="60" y="83"/>
                  </a:cubicBezTo>
                  <a:cubicBezTo>
                    <a:pt x="58" y="83"/>
                    <a:pt x="57" y="81"/>
                    <a:pt x="57" y="81"/>
                  </a:cubicBezTo>
                  <a:cubicBezTo>
                    <a:pt x="57" y="81"/>
                    <a:pt x="55" y="80"/>
                    <a:pt x="55" y="80"/>
                  </a:cubicBezTo>
                  <a:cubicBezTo>
                    <a:pt x="54" y="79"/>
                    <a:pt x="54" y="79"/>
                    <a:pt x="54" y="79"/>
                  </a:cubicBezTo>
                  <a:cubicBezTo>
                    <a:pt x="53" y="79"/>
                    <a:pt x="53" y="80"/>
                    <a:pt x="53" y="78"/>
                  </a:cubicBezTo>
                  <a:cubicBezTo>
                    <a:pt x="53" y="77"/>
                    <a:pt x="53" y="77"/>
                    <a:pt x="53" y="77"/>
                  </a:cubicBezTo>
                  <a:cubicBezTo>
                    <a:pt x="52" y="76"/>
                    <a:pt x="52" y="77"/>
                    <a:pt x="51" y="76"/>
                  </a:cubicBezTo>
                  <a:cubicBezTo>
                    <a:pt x="51" y="75"/>
                    <a:pt x="50" y="74"/>
                    <a:pt x="50" y="74"/>
                  </a:cubicBezTo>
                  <a:cubicBezTo>
                    <a:pt x="49" y="72"/>
                    <a:pt x="49" y="72"/>
                    <a:pt x="49" y="72"/>
                  </a:cubicBezTo>
                  <a:cubicBezTo>
                    <a:pt x="49" y="72"/>
                    <a:pt x="49" y="72"/>
                    <a:pt x="49" y="73"/>
                  </a:cubicBezTo>
                  <a:cubicBezTo>
                    <a:pt x="48" y="74"/>
                    <a:pt x="47" y="74"/>
                    <a:pt x="47" y="74"/>
                  </a:cubicBezTo>
                  <a:cubicBezTo>
                    <a:pt x="47" y="75"/>
                    <a:pt x="46" y="76"/>
                    <a:pt x="46" y="76"/>
                  </a:cubicBezTo>
                  <a:cubicBezTo>
                    <a:pt x="46" y="76"/>
                    <a:pt x="45" y="77"/>
                    <a:pt x="45" y="78"/>
                  </a:cubicBezTo>
                  <a:cubicBezTo>
                    <a:pt x="46" y="78"/>
                    <a:pt x="46" y="78"/>
                    <a:pt x="46" y="79"/>
                  </a:cubicBezTo>
                  <a:cubicBezTo>
                    <a:pt x="46" y="79"/>
                    <a:pt x="45" y="80"/>
                    <a:pt x="45" y="80"/>
                  </a:cubicBezTo>
                  <a:cubicBezTo>
                    <a:pt x="44" y="81"/>
                    <a:pt x="44" y="81"/>
                    <a:pt x="43" y="81"/>
                  </a:cubicBezTo>
                  <a:cubicBezTo>
                    <a:pt x="43" y="82"/>
                    <a:pt x="41" y="83"/>
                    <a:pt x="41" y="83"/>
                  </a:cubicBezTo>
                  <a:cubicBezTo>
                    <a:pt x="39" y="83"/>
                    <a:pt x="39" y="83"/>
                    <a:pt x="39" y="83"/>
                  </a:cubicBezTo>
                  <a:cubicBezTo>
                    <a:pt x="36" y="82"/>
                    <a:pt x="36" y="82"/>
                    <a:pt x="36" y="82"/>
                  </a:cubicBezTo>
                  <a:cubicBezTo>
                    <a:pt x="34" y="84"/>
                    <a:pt x="34" y="84"/>
                    <a:pt x="34" y="84"/>
                  </a:cubicBezTo>
                  <a:cubicBezTo>
                    <a:pt x="34" y="84"/>
                    <a:pt x="33" y="84"/>
                    <a:pt x="33" y="84"/>
                  </a:cubicBezTo>
                  <a:cubicBezTo>
                    <a:pt x="32" y="84"/>
                    <a:pt x="31" y="84"/>
                    <a:pt x="31" y="84"/>
                  </a:cubicBezTo>
                  <a:cubicBezTo>
                    <a:pt x="31" y="84"/>
                    <a:pt x="30" y="83"/>
                    <a:pt x="29" y="83"/>
                  </a:cubicBezTo>
                  <a:cubicBezTo>
                    <a:pt x="29" y="83"/>
                    <a:pt x="28" y="83"/>
                    <a:pt x="28" y="83"/>
                  </a:cubicBezTo>
                  <a:cubicBezTo>
                    <a:pt x="27" y="83"/>
                    <a:pt x="26" y="83"/>
                    <a:pt x="26" y="83"/>
                  </a:cubicBezTo>
                  <a:cubicBezTo>
                    <a:pt x="26" y="84"/>
                    <a:pt x="26" y="84"/>
                    <a:pt x="26" y="84"/>
                  </a:cubicBezTo>
                  <a:cubicBezTo>
                    <a:pt x="26" y="84"/>
                    <a:pt x="27" y="84"/>
                    <a:pt x="27" y="84"/>
                  </a:cubicBezTo>
                  <a:cubicBezTo>
                    <a:pt x="27" y="85"/>
                    <a:pt x="27" y="86"/>
                    <a:pt x="27" y="86"/>
                  </a:cubicBezTo>
                  <a:cubicBezTo>
                    <a:pt x="27" y="86"/>
                    <a:pt x="26" y="86"/>
                    <a:pt x="26" y="86"/>
                  </a:cubicBezTo>
                  <a:cubicBezTo>
                    <a:pt x="26" y="87"/>
                    <a:pt x="24" y="87"/>
                    <a:pt x="24" y="87"/>
                  </a:cubicBezTo>
                  <a:cubicBezTo>
                    <a:pt x="24" y="87"/>
                    <a:pt x="24" y="88"/>
                    <a:pt x="24" y="88"/>
                  </a:cubicBezTo>
                  <a:cubicBezTo>
                    <a:pt x="24" y="88"/>
                    <a:pt x="24" y="88"/>
                    <a:pt x="23" y="88"/>
                  </a:cubicBezTo>
                  <a:cubicBezTo>
                    <a:pt x="22" y="88"/>
                    <a:pt x="22" y="88"/>
                    <a:pt x="21" y="88"/>
                  </a:cubicBezTo>
                  <a:cubicBezTo>
                    <a:pt x="21" y="87"/>
                    <a:pt x="20" y="87"/>
                    <a:pt x="19" y="87"/>
                  </a:cubicBezTo>
                  <a:cubicBezTo>
                    <a:pt x="19" y="87"/>
                    <a:pt x="16" y="86"/>
                    <a:pt x="16" y="86"/>
                  </a:cubicBezTo>
                  <a:cubicBezTo>
                    <a:pt x="16" y="86"/>
                    <a:pt x="15" y="87"/>
                    <a:pt x="15" y="87"/>
                  </a:cubicBezTo>
                  <a:cubicBezTo>
                    <a:pt x="14" y="87"/>
                    <a:pt x="13" y="87"/>
                    <a:pt x="12" y="86"/>
                  </a:cubicBezTo>
                  <a:cubicBezTo>
                    <a:pt x="12" y="86"/>
                    <a:pt x="11" y="86"/>
                    <a:pt x="11" y="86"/>
                  </a:cubicBezTo>
                  <a:cubicBezTo>
                    <a:pt x="11" y="85"/>
                    <a:pt x="11" y="84"/>
                    <a:pt x="11" y="84"/>
                  </a:cubicBezTo>
                  <a:cubicBezTo>
                    <a:pt x="11" y="84"/>
                    <a:pt x="10" y="83"/>
                    <a:pt x="11" y="83"/>
                  </a:cubicBezTo>
                  <a:cubicBezTo>
                    <a:pt x="11" y="83"/>
                    <a:pt x="12" y="83"/>
                    <a:pt x="13" y="83"/>
                  </a:cubicBezTo>
                  <a:cubicBezTo>
                    <a:pt x="14" y="83"/>
                    <a:pt x="15" y="83"/>
                    <a:pt x="15" y="82"/>
                  </a:cubicBezTo>
                  <a:cubicBezTo>
                    <a:pt x="15" y="82"/>
                    <a:pt x="15" y="82"/>
                    <a:pt x="16" y="82"/>
                  </a:cubicBezTo>
                  <a:cubicBezTo>
                    <a:pt x="16" y="82"/>
                    <a:pt x="17" y="83"/>
                    <a:pt x="17" y="82"/>
                  </a:cubicBezTo>
                  <a:cubicBezTo>
                    <a:pt x="17" y="81"/>
                    <a:pt x="17" y="81"/>
                    <a:pt x="17" y="81"/>
                  </a:cubicBezTo>
                  <a:cubicBezTo>
                    <a:pt x="16" y="80"/>
                    <a:pt x="16" y="80"/>
                    <a:pt x="16" y="80"/>
                  </a:cubicBezTo>
                  <a:cubicBezTo>
                    <a:pt x="16" y="80"/>
                    <a:pt x="17" y="79"/>
                    <a:pt x="17" y="79"/>
                  </a:cubicBezTo>
                  <a:cubicBezTo>
                    <a:pt x="18" y="79"/>
                    <a:pt x="19" y="79"/>
                    <a:pt x="19" y="79"/>
                  </a:cubicBezTo>
                  <a:cubicBezTo>
                    <a:pt x="20" y="79"/>
                    <a:pt x="21" y="79"/>
                    <a:pt x="21" y="79"/>
                  </a:cubicBezTo>
                  <a:cubicBezTo>
                    <a:pt x="21" y="79"/>
                    <a:pt x="21" y="79"/>
                    <a:pt x="22" y="78"/>
                  </a:cubicBezTo>
                  <a:cubicBezTo>
                    <a:pt x="22" y="78"/>
                    <a:pt x="18" y="78"/>
                    <a:pt x="17" y="77"/>
                  </a:cubicBezTo>
                  <a:cubicBezTo>
                    <a:pt x="15" y="75"/>
                    <a:pt x="13" y="74"/>
                    <a:pt x="13" y="70"/>
                  </a:cubicBezTo>
                  <a:cubicBezTo>
                    <a:pt x="12" y="70"/>
                    <a:pt x="12" y="68"/>
                    <a:pt x="11" y="68"/>
                  </a:cubicBezTo>
                  <a:cubicBezTo>
                    <a:pt x="11" y="68"/>
                    <a:pt x="9" y="67"/>
                    <a:pt x="9" y="67"/>
                  </a:cubicBezTo>
                  <a:cubicBezTo>
                    <a:pt x="9" y="66"/>
                    <a:pt x="9" y="66"/>
                    <a:pt x="10" y="65"/>
                  </a:cubicBezTo>
                  <a:cubicBezTo>
                    <a:pt x="10" y="64"/>
                    <a:pt x="10" y="64"/>
                    <a:pt x="11" y="63"/>
                  </a:cubicBezTo>
                  <a:cubicBezTo>
                    <a:pt x="11" y="63"/>
                    <a:pt x="11" y="61"/>
                    <a:pt x="11" y="61"/>
                  </a:cubicBezTo>
                  <a:cubicBezTo>
                    <a:pt x="11" y="61"/>
                    <a:pt x="12" y="60"/>
                    <a:pt x="11" y="60"/>
                  </a:cubicBezTo>
                  <a:cubicBezTo>
                    <a:pt x="11" y="59"/>
                    <a:pt x="10" y="58"/>
                    <a:pt x="10" y="58"/>
                  </a:cubicBezTo>
                  <a:cubicBezTo>
                    <a:pt x="10" y="58"/>
                    <a:pt x="10" y="58"/>
                    <a:pt x="9" y="58"/>
                  </a:cubicBezTo>
                  <a:cubicBezTo>
                    <a:pt x="9" y="59"/>
                    <a:pt x="9" y="59"/>
                    <a:pt x="9" y="59"/>
                  </a:cubicBezTo>
                  <a:cubicBezTo>
                    <a:pt x="7" y="60"/>
                    <a:pt x="7" y="60"/>
                    <a:pt x="7" y="60"/>
                  </a:cubicBezTo>
                  <a:cubicBezTo>
                    <a:pt x="7" y="60"/>
                    <a:pt x="6" y="58"/>
                    <a:pt x="6" y="58"/>
                  </a:cubicBezTo>
                  <a:cubicBezTo>
                    <a:pt x="5" y="58"/>
                    <a:pt x="5" y="58"/>
                    <a:pt x="5" y="57"/>
                  </a:cubicBezTo>
                  <a:cubicBezTo>
                    <a:pt x="5" y="57"/>
                    <a:pt x="6" y="56"/>
                    <a:pt x="6" y="56"/>
                  </a:cubicBezTo>
                  <a:cubicBezTo>
                    <a:pt x="6" y="56"/>
                    <a:pt x="5" y="55"/>
                    <a:pt x="5" y="55"/>
                  </a:cubicBezTo>
                  <a:cubicBezTo>
                    <a:pt x="5" y="55"/>
                    <a:pt x="6" y="53"/>
                    <a:pt x="7" y="53"/>
                  </a:cubicBezTo>
                  <a:cubicBezTo>
                    <a:pt x="8" y="52"/>
                    <a:pt x="10" y="50"/>
                    <a:pt x="10" y="50"/>
                  </a:cubicBezTo>
                  <a:cubicBezTo>
                    <a:pt x="11" y="48"/>
                    <a:pt x="11" y="48"/>
                    <a:pt x="11" y="48"/>
                  </a:cubicBezTo>
                  <a:cubicBezTo>
                    <a:pt x="10" y="47"/>
                    <a:pt x="10" y="47"/>
                    <a:pt x="10" y="47"/>
                  </a:cubicBezTo>
                  <a:cubicBezTo>
                    <a:pt x="10" y="47"/>
                    <a:pt x="9" y="48"/>
                    <a:pt x="9" y="4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9" name="Freeform 197"/>
            <p:cNvSpPr>
              <a:spLocks noEditPoints="1"/>
            </p:cNvSpPr>
            <p:nvPr/>
          </p:nvSpPr>
          <p:spPr bwMode="auto">
            <a:xfrm>
              <a:off x="5338204" y="3253212"/>
              <a:ext cx="517832" cy="466653"/>
            </a:xfrm>
            <a:custGeom>
              <a:avLst/>
              <a:gdLst>
                <a:gd name="T0" fmla="*/ 216 w 227"/>
                <a:gd name="T1" fmla="*/ 62 h 211"/>
                <a:gd name="T2" fmla="*/ 209 w 227"/>
                <a:gd name="T3" fmla="*/ 47 h 211"/>
                <a:gd name="T4" fmla="*/ 183 w 227"/>
                <a:gd name="T5" fmla="*/ 33 h 211"/>
                <a:gd name="T6" fmla="*/ 141 w 227"/>
                <a:gd name="T7" fmla="*/ 25 h 211"/>
                <a:gd name="T8" fmla="*/ 102 w 227"/>
                <a:gd name="T9" fmla="*/ 1 h 211"/>
                <a:gd name="T10" fmla="*/ 84 w 227"/>
                <a:gd name="T11" fmla="*/ 17 h 211"/>
                <a:gd name="T12" fmla="*/ 82 w 227"/>
                <a:gd name="T13" fmla="*/ 40 h 211"/>
                <a:gd name="T14" fmla="*/ 70 w 227"/>
                <a:gd name="T15" fmla="*/ 52 h 211"/>
                <a:gd name="T16" fmla="*/ 58 w 227"/>
                <a:gd name="T17" fmla="*/ 61 h 211"/>
                <a:gd name="T18" fmla="*/ 39 w 227"/>
                <a:gd name="T19" fmla="*/ 55 h 211"/>
                <a:gd name="T20" fmla="*/ 18 w 227"/>
                <a:gd name="T21" fmla="*/ 65 h 211"/>
                <a:gd name="T22" fmla="*/ 3 w 227"/>
                <a:gd name="T23" fmla="*/ 67 h 211"/>
                <a:gd name="T24" fmla="*/ 3 w 227"/>
                <a:gd name="T25" fmla="*/ 66 h 211"/>
                <a:gd name="T26" fmla="*/ 3 w 227"/>
                <a:gd name="T27" fmla="*/ 66 h 211"/>
                <a:gd name="T28" fmla="*/ 4 w 227"/>
                <a:gd name="T29" fmla="*/ 77 h 211"/>
                <a:gd name="T30" fmla="*/ 17 w 227"/>
                <a:gd name="T31" fmla="*/ 102 h 211"/>
                <a:gd name="T32" fmla="*/ 30 w 227"/>
                <a:gd name="T33" fmla="*/ 77 h 211"/>
                <a:gd name="T34" fmla="*/ 51 w 227"/>
                <a:gd name="T35" fmla="*/ 92 h 211"/>
                <a:gd name="T36" fmla="*/ 64 w 227"/>
                <a:gd name="T37" fmla="*/ 115 h 211"/>
                <a:gd name="T38" fmla="*/ 53 w 227"/>
                <a:gd name="T39" fmla="*/ 108 h 211"/>
                <a:gd name="T40" fmla="*/ 65 w 227"/>
                <a:gd name="T41" fmla="*/ 124 h 211"/>
                <a:gd name="T42" fmla="*/ 73 w 227"/>
                <a:gd name="T43" fmla="*/ 138 h 211"/>
                <a:gd name="T44" fmla="*/ 72 w 227"/>
                <a:gd name="T45" fmla="*/ 145 h 211"/>
                <a:gd name="T46" fmla="*/ 58 w 227"/>
                <a:gd name="T47" fmla="*/ 130 h 211"/>
                <a:gd name="T48" fmla="*/ 61 w 227"/>
                <a:gd name="T49" fmla="*/ 136 h 211"/>
                <a:gd name="T50" fmla="*/ 76 w 227"/>
                <a:gd name="T51" fmla="*/ 153 h 211"/>
                <a:gd name="T52" fmla="*/ 74 w 227"/>
                <a:gd name="T53" fmla="*/ 146 h 211"/>
                <a:gd name="T54" fmla="*/ 89 w 227"/>
                <a:gd name="T55" fmla="*/ 156 h 211"/>
                <a:gd name="T56" fmla="*/ 99 w 227"/>
                <a:gd name="T57" fmla="*/ 157 h 211"/>
                <a:gd name="T58" fmla="*/ 126 w 227"/>
                <a:gd name="T59" fmla="*/ 164 h 211"/>
                <a:gd name="T60" fmla="*/ 160 w 227"/>
                <a:gd name="T61" fmla="*/ 187 h 211"/>
                <a:gd name="T62" fmla="*/ 140 w 227"/>
                <a:gd name="T63" fmla="*/ 190 h 211"/>
                <a:gd name="T64" fmla="*/ 184 w 227"/>
                <a:gd name="T65" fmla="*/ 200 h 211"/>
                <a:gd name="T66" fmla="*/ 171 w 227"/>
                <a:gd name="T67" fmla="*/ 185 h 211"/>
                <a:gd name="T68" fmla="*/ 153 w 227"/>
                <a:gd name="T69" fmla="*/ 162 h 211"/>
                <a:gd name="T70" fmla="*/ 118 w 227"/>
                <a:gd name="T71" fmla="*/ 135 h 211"/>
                <a:gd name="T72" fmla="*/ 100 w 227"/>
                <a:gd name="T73" fmla="*/ 105 h 211"/>
                <a:gd name="T74" fmla="*/ 88 w 227"/>
                <a:gd name="T75" fmla="*/ 76 h 211"/>
                <a:gd name="T76" fmla="*/ 121 w 227"/>
                <a:gd name="T77" fmla="*/ 70 h 211"/>
                <a:gd name="T78" fmla="*/ 160 w 227"/>
                <a:gd name="T79" fmla="*/ 71 h 211"/>
                <a:gd name="T80" fmla="*/ 189 w 227"/>
                <a:gd name="T81" fmla="*/ 70 h 211"/>
                <a:gd name="T82" fmla="*/ 179 w 227"/>
                <a:gd name="T83" fmla="*/ 190 h 211"/>
                <a:gd name="T84" fmla="*/ 192 w 227"/>
                <a:gd name="T85" fmla="*/ 201 h 211"/>
                <a:gd name="T86" fmla="*/ 159 w 227"/>
                <a:gd name="T87" fmla="*/ 195 h 211"/>
                <a:gd name="T88" fmla="*/ 144 w 227"/>
                <a:gd name="T89" fmla="*/ 199 h 211"/>
                <a:gd name="T90" fmla="*/ 115 w 227"/>
                <a:gd name="T91" fmla="*/ 191 h 211"/>
                <a:gd name="T92" fmla="*/ 136 w 227"/>
                <a:gd name="T93" fmla="*/ 178 h 211"/>
                <a:gd name="T94" fmla="*/ 144 w 227"/>
                <a:gd name="T95" fmla="*/ 180 h 211"/>
                <a:gd name="T96" fmla="*/ 123 w 227"/>
                <a:gd name="T97" fmla="*/ 178 h 211"/>
                <a:gd name="T98" fmla="*/ 129 w 227"/>
                <a:gd name="T99" fmla="*/ 168 h 211"/>
                <a:gd name="T100" fmla="*/ 51 w 227"/>
                <a:gd name="T101" fmla="*/ 93 h 211"/>
                <a:gd name="T102" fmla="*/ 50 w 227"/>
                <a:gd name="T103" fmla="*/ 97 h 211"/>
                <a:gd name="T104" fmla="*/ 60 w 227"/>
                <a:gd name="T105" fmla="*/ 119 h 211"/>
                <a:gd name="T106" fmla="*/ 53 w 227"/>
                <a:gd name="T107" fmla="*/ 121 h 211"/>
                <a:gd name="T108" fmla="*/ 35 w 227"/>
                <a:gd name="T109" fmla="*/ 119 h 211"/>
                <a:gd name="T110" fmla="*/ 36 w 227"/>
                <a:gd name="T111" fmla="*/ 91 h 211"/>
                <a:gd name="T112" fmla="*/ 40 w 227"/>
                <a:gd name="T113" fmla="*/ 103 h 211"/>
                <a:gd name="T114" fmla="*/ 45 w 227"/>
                <a:gd name="T115" fmla="*/ 120 h 211"/>
                <a:gd name="T116" fmla="*/ 37 w 227"/>
                <a:gd name="T117" fmla="*/ 107 h 211"/>
                <a:gd name="T118" fmla="*/ 34 w 227"/>
                <a:gd name="T119"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7" h="211">
                  <a:moveTo>
                    <a:pt x="215" y="82"/>
                  </a:moveTo>
                  <a:cubicBezTo>
                    <a:pt x="215" y="80"/>
                    <a:pt x="214" y="79"/>
                    <a:pt x="216" y="78"/>
                  </a:cubicBezTo>
                  <a:cubicBezTo>
                    <a:pt x="217" y="78"/>
                    <a:pt x="218" y="80"/>
                    <a:pt x="218" y="78"/>
                  </a:cubicBezTo>
                  <a:cubicBezTo>
                    <a:pt x="218" y="76"/>
                    <a:pt x="219" y="77"/>
                    <a:pt x="218" y="75"/>
                  </a:cubicBezTo>
                  <a:cubicBezTo>
                    <a:pt x="218" y="75"/>
                    <a:pt x="218" y="75"/>
                    <a:pt x="218" y="75"/>
                  </a:cubicBezTo>
                  <a:cubicBezTo>
                    <a:pt x="218" y="75"/>
                    <a:pt x="218" y="75"/>
                    <a:pt x="218" y="75"/>
                  </a:cubicBezTo>
                  <a:cubicBezTo>
                    <a:pt x="218" y="75"/>
                    <a:pt x="218" y="77"/>
                    <a:pt x="217" y="77"/>
                  </a:cubicBezTo>
                  <a:cubicBezTo>
                    <a:pt x="217" y="77"/>
                    <a:pt x="216" y="78"/>
                    <a:pt x="215" y="78"/>
                  </a:cubicBezTo>
                  <a:cubicBezTo>
                    <a:pt x="214" y="77"/>
                    <a:pt x="214" y="77"/>
                    <a:pt x="214" y="77"/>
                  </a:cubicBezTo>
                  <a:cubicBezTo>
                    <a:pt x="216" y="75"/>
                    <a:pt x="216" y="75"/>
                    <a:pt x="216" y="75"/>
                  </a:cubicBezTo>
                  <a:cubicBezTo>
                    <a:pt x="216" y="71"/>
                    <a:pt x="216" y="71"/>
                    <a:pt x="216" y="71"/>
                  </a:cubicBezTo>
                  <a:cubicBezTo>
                    <a:pt x="216" y="71"/>
                    <a:pt x="215" y="69"/>
                    <a:pt x="214" y="67"/>
                  </a:cubicBezTo>
                  <a:cubicBezTo>
                    <a:pt x="213" y="66"/>
                    <a:pt x="212" y="65"/>
                    <a:pt x="212" y="65"/>
                  </a:cubicBezTo>
                  <a:cubicBezTo>
                    <a:pt x="215" y="63"/>
                    <a:pt x="215" y="63"/>
                    <a:pt x="215" y="63"/>
                  </a:cubicBezTo>
                  <a:cubicBezTo>
                    <a:pt x="216" y="62"/>
                    <a:pt x="216" y="62"/>
                    <a:pt x="216" y="62"/>
                  </a:cubicBezTo>
                  <a:cubicBezTo>
                    <a:pt x="216" y="61"/>
                    <a:pt x="216" y="61"/>
                    <a:pt x="216" y="61"/>
                  </a:cubicBezTo>
                  <a:cubicBezTo>
                    <a:pt x="216" y="61"/>
                    <a:pt x="218" y="63"/>
                    <a:pt x="220" y="63"/>
                  </a:cubicBezTo>
                  <a:cubicBezTo>
                    <a:pt x="221" y="63"/>
                    <a:pt x="220" y="63"/>
                    <a:pt x="222" y="62"/>
                  </a:cubicBezTo>
                  <a:cubicBezTo>
                    <a:pt x="224" y="62"/>
                    <a:pt x="227" y="59"/>
                    <a:pt x="227" y="59"/>
                  </a:cubicBezTo>
                  <a:cubicBezTo>
                    <a:pt x="227" y="59"/>
                    <a:pt x="225" y="57"/>
                    <a:pt x="224" y="57"/>
                  </a:cubicBezTo>
                  <a:cubicBezTo>
                    <a:pt x="223" y="58"/>
                    <a:pt x="224" y="58"/>
                    <a:pt x="221" y="58"/>
                  </a:cubicBezTo>
                  <a:cubicBezTo>
                    <a:pt x="218" y="57"/>
                    <a:pt x="217" y="56"/>
                    <a:pt x="217" y="56"/>
                  </a:cubicBezTo>
                  <a:cubicBezTo>
                    <a:pt x="217" y="56"/>
                    <a:pt x="216" y="56"/>
                    <a:pt x="215" y="56"/>
                  </a:cubicBezTo>
                  <a:cubicBezTo>
                    <a:pt x="214" y="56"/>
                    <a:pt x="214" y="56"/>
                    <a:pt x="213" y="55"/>
                  </a:cubicBezTo>
                  <a:cubicBezTo>
                    <a:pt x="211" y="53"/>
                    <a:pt x="209" y="51"/>
                    <a:pt x="209" y="51"/>
                  </a:cubicBezTo>
                  <a:cubicBezTo>
                    <a:pt x="209" y="51"/>
                    <a:pt x="207" y="52"/>
                    <a:pt x="207" y="51"/>
                  </a:cubicBezTo>
                  <a:cubicBezTo>
                    <a:pt x="207" y="51"/>
                    <a:pt x="208" y="49"/>
                    <a:pt x="208" y="49"/>
                  </a:cubicBezTo>
                  <a:cubicBezTo>
                    <a:pt x="208" y="48"/>
                    <a:pt x="208" y="48"/>
                    <a:pt x="208" y="48"/>
                  </a:cubicBezTo>
                  <a:cubicBezTo>
                    <a:pt x="207" y="47"/>
                    <a:pt x="207" y="47"/>
                    <a:pt x="207" y="47"/>
                  </a:cubicBezTo>
                  <a:cubicBezTo>
                    <a:pt x="207" y="47"/>
                    <a:pt x="209" y="47"/>
                    <a:pt x="209" y="47"/>
                  </a:cubicBezTo>
                  <a:cubicBezTo>
                    <a:pt x="210" y="46"/>
                    <a:pt x="210" y="46"/>
                    <a:pt x="210" y="46"/>
                  </a:cubicBezTo>
                  <a:cubicBezTo>
                    <a:pt x="212" y="44"/>
                    <a:pt x="210" y="42"/>
                    <a:pt x="207" y="43"/>
                  </a:cubicBezTo>
                  <a:cubicBezTo>
                    <a:pt x="206" y="43"/>
                    <a:pt x="205" y="44"/>
                    <a:pt x="205" y="44"/>
                  </a:cubicBezTo>
                  <a:cubicBezTo>
                    <a:pt x="204" y="44"/>
                    <a:pt x="202" y="43"/>
                    <a:pt x="202" y="42"/>
                  </a:cubicBezTo>
                  <a:cubicBezTo>
                    <a:pt x="202" y="41"/>
                    <a:pt x="201" y="41"/>
                    <a:pt x="203" y="40"/>
                  </a:cubicBezTo>
                  <a:cubicBezTo>
                    <a:pt x="204" y="40"/>
                    <a:pt x="205" y="38"/>
                    <a:pt x="205" y="38"/>
                  </a:cubicBezTo>
                  <a:cubicBezTo>
                    <a:pt x="203" y="35"/>
                    <a:pt x="203" y="35"/>
                    <a:pt x="203" y="35"/>
                  </a:cubicBezTo>
                  <a:cubicBezTo>
                    <a:pt x="204" y="29"/>
                    <a:pt x="204" y="29"/>
                    <a:pt x="204" y="29"/>
                  </a:cubicBezTo>
                  <a:cubicBezTo>
                    <a:pt x="200" y="28"/>
                    <a:pt x="200" y="28"/>
                    <a:pt x="200" y="28"/>
                  </a:cubicBezTo>
                  <a:cubicBezTo>
                    <a:pt x="200" y="26"/>
                    <a:pt x="200" y="26"/>
                    <a:pt x="200" y="26"/>
                  </a:cubicBezTo>
                  <a:cubicBezTo>
                    <a:pt x="198" y="25"/>
                    <a:pt x="198" y="25"/>
                    <a:pt x="198" y="25"/>
                  </a:cubicBezTo>
                  <a:cubicBezTo>
                    <a:pt x="196" y="30"/>
                    <a:pt x="196" y="30"/>
                    <a:pt x="196" y="30"/>
                  </a:cubicBezTo>
                  <a:cubicBezTo>
                    <a:pt x="196" y="30"/>
                    <a:pt x="193" y="31"/>
                    <a:pt x="193" y="32"/>
                  </a:cubicBezTo>
                  <a:cubicBezTo>
                    <a:pt x="192" y="33"/>
                    <a:pt x="187" y="33"/>
                    <a:pt x="187" y="33"/>
                  </a:cubicBezTo>
                  <a:cubicBezTo>
                    <a:pt x="183" y="33"/>
                    <a:pt x="183" y="33"/>
                    <a:pt x="183" y="33"/>
                  </a:cubicBezTo>
                  <a:cubicBezTo>
                    <a:pt x="176" y="35"/>
                    <a:pt x="176" y="35"/>
                    <a:pt x="176" y="35"/>
                  </a:cubicBezTo>
                  <a:cubicBezTo>
                    <a:pt x="176" y="35"/>
                    <a:pt x="174" y="36"/>
                    <a:pt x="173" y="36"/>
                  </a:cubicBezTo>
                  <a:cubicBezTo>
                    <a:pt x="172" y="36"/>
                    <a:pt x="167" y="35"/>
                    <a:pt x="167" y="35"/>
                  </a:cubicBezTo>
                  <a:cubicBezTo>
                    <a:pt x="164" y="36"/>
                    <a:pt x="164" y="36"/>
                    <a:pt x="164" y="36"/>
                  </a:cubicBezTo>
                  <a:cubicBezTo>
                    <a:pt x="157" y="34"/>
                    <a:pt x="157" y="34"/>
                    <a:pt x="157" y="34"/>
                  </a:cubicBezTo>
                  <a:cubicBezTo>
                    <a:pt x="155" y="32"/>
                    <a:pt x="155" y="32"/>
                    <a:pt x="155" y="32"/>
                  </a:cubicBezTo>
                  <a:cubicBezTo>
                    <a:pt x="154" y="31"/>
                    <a:pt x="154" y="31"/>
                    <a:pt x="154" y="31"/>
                  </a:cubicBezTo>
                  <a:cubicBezTo>
                    <a:pt x="149" y="30"/>
                    <a:pt x="149" y="30"/>
                    <a:pt x="149" y="30"/>
                  </a:cubicBezTo>
                  <a:cubicBezTo>
                    <a:pt x="148" y="28"/>
                    <a:pt x="148" y="28"/>
                    <a:pt x="148" y="28"/>
                  </a:cubicBezTo>
                  <a:cubicBezTo>
                    <a:pt x="144" y="28"/>
                    <a:pt x="144" y="28"/>
                    <a:pt x="144" y="28"/>
                  </a:cubicBezTo>
                  <a:cubicBezTo>
                    <a:pt x="144" y="28"/>
                    <a:pt x="144" y="28"/>
                    <a:pt x="144" y="28"/>
                  </a:cubicBezTo>
                  <a:cubicBezTo>
                    <a:pt x="144" y="28"/>
                    <a:pt x="144" y="28"/>
                    <a:pt x="144" y="28"/>
                  </a:cubicBezTo>
                  <a:cubicBezTo>
                    <a:pt x="142" y="27"/>
                    <a:pt x="142" y="27"/>
                    <a:pt x="142" y="27"/>
                  </a:cubicBezTo>
                  <a:cubicBezTo>
                    <a:pt x="142" y="26"/>
                    <a:pt x="142" y="26"/>
                    <a:pt x="142" y="26"/>
                  </a:cubicBezTo>
                  <a:cubicBezTo>
                    <a:pt x="141" y="26"/>
                    <a:pt x="141" y="26"/>
                    <a:pt x="141" y="25"/>
                  </a:cubicBezTo>
                  <a:cubicBezTo>
                    <a:pt x="140" y="24"/>
                    <a:pt x="140" y="24"/>
                    <a:pt x="140" y="24"/>
                  </a:cubicBezTo>
                  <a:cubicBezTo>
                    <a:pt x="135" y="18"/>
                    <a:pt x="135" y="18"/>
                    <a:pt x="135" y="18"/>
                  </a:cubicBezTo>
                  <a:cubicBezTo>
                    <a:pt x="134" y="18"/>
                    <a:pt x="134" y="18"/>
                    <a:pt x="134" y="18"/>
                  </a:cubicBezTo>
                  <a:cubicBezTo>
                    <a:pt x="134" y="18"/>
                    <a:pt x="134" y="18"/>
                    <a:pt x="134" y="18"/>
                  </a:cubicBezTo>
                  <a:cubicBezTo>
                    <a:pt x="125" y="15"/>
                    <a:pt x="125" y="15"/>
                    <a:pt x="125" y="15"/>
                  </a:cubicBezTo>
                  <a:cubicBezTo>
                    <a:pt x="122" y="11"/>
                    <a:pt x="122" y="11"/>
                    <a:pt x="122" y="11"/>
                  </a:cubicBezTo>
                  <a:cubicBezTo>
                    <a:pt x="119" y="9"/>
                    <a:pt x="119" y="9"/>
                    <a:pt x="119" y="9"/>
                  </a:cubicBezTo>
                  <a:cubicBezTo>
                    <a:pt x="115" y="6"/>
                    <a:pt x="115" y="6"/>
                    <a:pt x="115" y="6"/>
                  </a:cubicBezTo>
                  <a:cubicBezTo>
                    <a:pt x="111" y="3"/>
                    <a:pt x="111" y="3"/>
                    <a:pt x="111" y="3"/>
                  </a:cubicBezTo>
                  <a:cubicBezTo>
                    <a:pt x="109" y="1"/>
                    <a:pt x="109" y="1"/>
                    <a:pt x="109" y="1"/>
                  </a:cubicBezTo>
                  <a:cubicBezTo>
                    <a:pt x="109" y="1"/>
                    <a:pt x="109" y="1"/>
                    <a:pt x="109" y="1"/>
                  </a:cubicBezTo>
                  <a:cubicBezTo>
                    <a:pt x="109" y="1"/>
                    <a:pt x="108" y="0"/>
                    <a:pt x="108" y="0"/>
                  </a:cubicBezTo>
                  <a:cubicBezTo>
                    <a:pt x="108" y="0"/>
                    <a:pt x="107" y="0"/>
                    <a:pt x="107" y="0"/>
                  </a:cubicBezTo>
                  <a:cubicBezTo>
                    <a:pt x="106" y="0"/>
                    <a:pt x="104" y="0"/>
                    <a:pt x="104" y="0"/>
                  </a:cubicBezTo>
                  <a:cubicBezTo>
                    <a:pt x="104" y="0"/>
                    <a:pt x="103" y="1"/>
                    <a:pt x="102" y="1"/>
                  </a:cubicBezTo>
                  <a:cubicBezTo>
                    <a:pt x="102" y="1"/>
                    <a:pt x="101" y="3"/>
                    <a:pt x="101" y="3"/>
                  </a:cubicBezTo>
                  <a:cubicBezTo>
                    <a:pt x="100" y="4"/>
                    <a:pt x="100" y="4"/>
                    <a:pt x="100" y="4"/>
                  </a:cubicBezTo>
                  <a:cubicBezTo>
                    <a:pt x="101" y="5"/>
                    <a:pt x="101" y="5"/>
                    <a:pt x="101" y="5"/>
                  </a:cubicBezTo>
                  <a:cubicBezTo>
                    <a:pt x="103" y="9"/>
                    <a:pt x="104" y="9"/>
                    <a:pt x="99" y="8"/>
                  </a:cubicBezTo>
                  <a:cubicBezTo>
                    <a:pt x="97" y="7"/>
                    <a:pt x="97" y="7"/>
                    <a:pt x="97" y="7"/>
                  </a:cubicBezTo>
                  <a:cubicBezTo>
                    <a:pt x="96" y="8"/>
                    <a:pt x="96" y="8"/>
                    <a:pt x="96" y="8"/>
                  </a:cubicBezTo>
                  <a:cubicBezTo>
                    <a:pt x="94" y="9"/>
                    <a:pt x="94" y="9"/>
                    <a:pt x="94" y="9"/>
                  </a:cubicBezTo>
                  <a:cubicBezTo>
                    <a:pt x="94" y="9"/>
                    <a:pt x="94" y="9"/>
                    <a:pt x="94" y="9"/>
                  </a:cubicBezTo>
                  <a:cubicBezTo>
                    <a:pt x="94" y="9"/>
                    <a:pt x="94" y="11"/>
                    <a:pt x="94" y="11"/>
                  </a:cubicBezTo>
                  <a:cubicBezTo>
                    <a:pt x="93" y="13"/>
                    <a:pt x="93" y="13"/>
                    <a:pt x="93" y="13"/>
                  </a:cubicBezTo>
                  <a:cubicBezTo>
                    <a:pt x="91" y="14"/>
                    <a:pt x="91" y="14"/>
                    <a:pt x="91" y="14"/>
                  </a:cubicBezTo>
                  <a:cubicBezTo>
                    <a:pt x="89" y="15"/>
                    <a:pt x="89" y="15"/>
                    <a:pt x="89" y="15"/>
                  </a:cubicBezTo>
                  <a:cubicBezTo>
                    <a:pt x="88" y="16"/>
                    <a:pt x="88" y="16"/>
                    <a:pt x="88" y="16"/>
                  </a:cubicBezTo>
                  <a:cubicBezTo>
                    <a:pt x="86" y="16"/>
                    <a:pt x="86" y="16"/>
                    <a:pt x="86" y="16"/>
                  </a:cubicBezTo>
                  <a:cubicBezTo>
                    <a:pt x="84" y="17"/>
                    <a:pt x="84" y="17"/>
                    <a:pt x="84" y="17"/>
                  </a:cubicBezTo>
                  <a:cubicBezTo>
                    <a:pt x="83" y="19"/>
                    <a:pt x="83" y="19"/>
                    <a:pt x="83" y="19"/>
                  </a:cubicBezTo>
                  <a:cubicBezTo>
                    <a:pt x="83" y="19"/>
                    <a:pt x="81" y="19"/>
                    <a:pt x="81" y="19"/>
                  </a:cubicBezTo>
                  <a:cubicBezTo>
                    <a:pt x="81" y="19"/>
                    <a:pt x="78" y="20"/>
                    <a:pt x="78" y="20"/>
                  </a:cubicBezTo>
                  <a:cubicBezTo>
                    <a:pt x="78" y="22"/>
                    <a:pt x="78" y="22"/>
                    <a:pt x="78" y="22"/>
                  </a:cubicBezTo>
                  <a:cubicBezTo>
                    <a:pt x="78" y="22"/>
                    <a:pt x="77" y="23"/>
                    <a:pt x="77" y="23"/>
                  </a:cubicBezTo>
                  <a:cubicBezTo>
                    <a:pt x="77" y="23"/>
                    <a:pt x="77" y="26"/>
                    <a:pt x="77" y="26"/>
                  </a:cubicBezTo>
                  <a:cubicBezTo>
                    <a:pt x="77" y="26"/>
                    <a:pt x="79" y="27"/>
                    <a:pt x="79" y="27"/>
                  </a:cubicBezTo>
                  <a:cubicBezTo>
                    <a:pt x="80" y="28"/>
                    <a:pt x="80" y="28"/>
                    <a:pt x="80" y="28"/>
                  </a:cubicBezTo>
                  <a:cubicBezTo>
                    <a:pt x="81" y="29"/>
                    <a:pt x="81" y="29"/>
                    <a:pt x="81" y="29"/>
                  </a:cubicBezTo>
                  <a:cubicBezTo>
                    <a:pt x="81" y="29"/>
                    <a:pt x="82" y="30"/>
                    <a:pt x="82" y="30"/>
                  </a:cubicBezTo>
                  <a:cubicBezTo>
                    <a:pt x="81" y="30"/>
                    <a:pt x="81" y="33"/>
                    <a:pt x="81" y="33"/>
                  </a:cubicBezTo>
                  <a:cubicBezTo>
                    <a:pt x="82" y="36"/>
                    <a:pt x="82" y="36"/>
                    <a:pt x="82" y="36"/>
                  </a:cubicBezTo>
                  <a:cubicBezTo>
                    <a:pt x="81" y="37"/>
                    <a:pt x="81" y="37"/>
                    <a:pt x="81" y="37"/>
                  </a:cubicBezTo>
                  <a:cubicBezTo>
                    <a:pt x="82" y="39"/>
                    <a:pt x="82" y="39"/>
                    <a:pt x="82" y="39"/>
                  </a:cubicBezTo>
                  <a:cubicBezTo>
                    <a:pt x="82" y="39"/>
                    <a:pt x="83" y="39"/>
                    <a:pt x="82" y="40"/>
                  </a:cubicBezTo>
                  <a:cubicBezTo>
                    <a:pt x="81" y="40"/>
                    <a:pt x="80" y="41"/>
                    <a:pt x="80" y="41"/>
                  </a:cubicBezTo>
                  <a:cubicBezTo>
                    <a:pt x="80" y="41"/>
                    <a:pt x="78" y="41"/>
                    <a:pt x="78" y="41"/>
                  </a:cubicBezTo>
                  <a:cubicBezTo>
                    <a:pt x="78" y="41"/>
                    <a:pt x="76" y="41"/>
                    <a:pt x="76" y="41"/>
                  </a:cubicBezTo>
                  <a:cubicBezTo>
                    <a:pt x="75" y="43"/>
                    <a:pt x="75" y="43"/>
                    <a:pt x="75" y="43"/>
                  </a:cubicBezTo>
                  <a:cubicBezTo>
                    <a:pt x="73" y="42"/>
                    <a:pt x="73" y="42"/>
                    <a:pt x="73" y="42"/>
                  </a:cubicBezTo>
                  <a:cubicBezTo>
                    <a:pt x="73" y="44"/>
                    <a:pt x="73" y="44"/>
                    <a:pt x="73" y="44"/>
                  </a:cubicBezTo>
                  <a:cubicBezTo>
                    <a:pt x="70" y="45"/>
                    <a:pt x="70" y="45"/>
                    <a:pt x="70" y="45"/>
                  </a:cubicBezTo>
                  <a:cubicBezTo>
                    <a:pt x="68" y="46"/>
                    <a:pt x="68" y="46"/>
                    <a:pt x="68" y="46"/>
                  </a:cubicBezTo>
                  <a:cubicBezTo>
                    <a:pt x="67" y="48"/>
                    <a:pt x="67" y="48"/>
                    <a:pt x="67" y="48"/>
                  </a:cubicBezTo>
                  <a:cubicBezTo>
                    <a:pt x="68" y="49"/>
                    <a:pt x="68" y="49"/>
                    <a:pt x="68" y="49"/>
                  </a:cubicBezTo>
                  <a:cubicBezTo>
                    <a:pt x="68" y="49"/>
                    <a:pt x="69" y="50"/>
                    <a:pt x="69" y="49"/>
                  </a:cubicBezTo>
                  <a:cubicBezTo>
                    <a:pt x="69" y="49"/>
                    <a:pt x="69" y="48"/>
                    <a:pt x="69" y="48"/>
                  </a:cubicBezTo>
                  <a:cubicBezTo>
                    <a:pt x="70" y="49"/>
                    <a:pt x="71" y="50"/>
                    <a:pt x="71" y="50"/>
                  </a:cubicBezTo>
                  <a:cubicBezTo>
                    <a:pt x="72" y="52"/>
                    <a:pt x="72" y="52"/>
                    <a:pt x="72" y="52"/>
                  </a:cubicBezTo>
                  <a:cubicBezTo>
                    <a:pt x="72" y="52"/>
                    <a:pt x="70" y="52"/>
                    <a:pt x="70" y="52"/>
                  </a:cubicBezTo>
                  <a:cubicBezTo>
                    <a:pt x="70" y="52"/>
                    <a:pt x="69" y="53"/>
                    <a:pt x="69" y="53"/>
                  </a:cubicBezTo>
                  <a:cubicBezTo>
                    <a:pt x="68" y="54"/>
                    <a:pt x="68" y="54"/>
                    <a:pt x="68" y="54"/>
                  </a:cubicBezTo>
                  <a:cubicBezTo>
                    <a:pt x="68" y="55"/>
                    <a:pt x="68" y="55"/>
                    <a:pt x="68" y="56"/>
                  </a:cubicBezTo>
                  <a:cubicBezTo>
                    <a:pt x="68" y="56"/>
                    <a:pt x="68" y="57"/>
                    <a:pt x="68" y="57"/>
                  </a:cubicBezTo>
                  <a:cubicBezTo>
                    <a:pt x="69" y="57"/>
                    <a:pt x="70" y="59"/>
                    <a:pt x="70" y="59"/>
                  </a:cubicBezTo>
                  <a:cubicBezTo>
                    <a:pt x="70" y="59"/>
                    <a:pt x="71" y="60"/>
                    <a:pt x="71" y="60"/>
                  </a:cubicBezTo>
                  <a:cubicBezTo>
                    <a:pt x="71" y="60"/>
                    <a:pt x="71" y="61"/>
                    <a:pt x="71" y="61"/>
                  </a:cubicBezTo>
                  <a:cubicBezTo>
                    <a:pt x="71" y="61"/>
                    <a:pt x="70" y="62"/>
                    <a:pt x="69" y="62"/>
                  </a:cubicBezTo>
                  <a:cubicBezTo>
                    <a:pt x="69" y="62"/>
                    <a:pt x="67" y="62"/>
                    <a:pt x="67" y="62"/>
                  </a:cubicBezTo>
                  <a:cubicBezTo>
                    <a:pt x="67" y="62"/>
                    <a:pt x="66" y="64"/>
                    <a:pt x="66" y="64"/>
                  </a:cubicBezTo>
                  <a:cubicBezTo>
                    <a:pt x="66" y="64"/>
                    <a:pt x="65" y="64"/>
                    <a:pt x="64" y="64"/>
                  </a:cubicBezTo>
                  <a:cubicBezTo>
                    <a:pt x="64" y="64"/>
                    <a:pt x="66" y="65"/>
                    <a:pt x="64" y="64"/>
                  </a:cubicBezTo>
                  <a:cubicBezTo>
                    <a:pt x="61" y="63"/>
                    <a:pt x="61" y="62"/>
                    <a:pt x="61" y="62"/>
                  </a:cubicBezTo>
                  <a:cubicBezTo>
                    <a:pt x="61" y="62"/>
                    <a:pt x="60" y="61"/>
                    <a:pt x="60" y="61"/>
                  </a:cubicBezTo>
                  <a:cubicBezTo>
                    <a:pt x="59" y="61"/>
                    <a:pt x="58" y="61"/>
                    <a:pt x="58" y="61"/>
                  </a:cubicBezTo>
                  <a:cubicBezTo>
                    <a:pt x="56" y="61"/>
                    <a:pt x="56" y="61"/>
                    <a:pt x="56" y="61"/>
                  </a:cubicBezTo>
                  <a:cubicBezTo>
                    <a:pt x="55" y="60"/>
                    <a:pt x="55" y="60"/>
                    <a:pt x="55" y="60"/>
                  </a:cubicBezTo>
                  <a:cubicBezTo>
                    <a:pt x="54" y="62"/>
                    <a:pt x="54" y="62"/>
                    <a:pt x="54" y="62"/>
                  </a:cubicBezTo>
                  <a:cubicBezTo>
                    <a:pt x="54" y="62"/>
                    <a:pt x="54" y="63"/>
                    <a:pt x="53" y="63"/>
                  </a:cubicBezTo>
                  <a:cubicBezTo>
                    <a:pt x="52" y="64"/>
                    <a:pt x="53" y="64"/>
                    <a:pt x="52" y="64"/>
                  </a:cubicBezTo>
                  <a:cubicBezTo>
                    <a:pt x="50" y="64"/>
                    <a:pt x="49" y="62"/>
                    <a:pt x="49" y="62"/>
                  </a:cubicBezTo>
                  <a:cubicBezTo>
                    <a:pt x="49" y="62"/>
                    <a:pt x="47" y="61"/>
                    <a:pt x="47" y="61"/>
                  </a:cubicBezTo>
                  <a:cubicBezTo>
                    <a:pt x="46" y="60"/>
                    <a:pt x="46" y="60"/>
                    <a:pt x="46" y="60"/>
                  </a:cubicBezTo>
                  <a:cubicBezTo>
                    <a:pt x="45" y="60"/>
                    <a:pt x="45" y="61"/>
                    <a:pt x="45" y="59"/>
                  </a:cubicBezTo>
                  <a:cubicBezTo>
                    <a:pt x="45" y="58"/>
                    <a:pt x="45" y="58"/>
                    <a:pt x="45" y="58"/>
                  </a:cubicBezTo>
                  <a:cubicBezTo>
                    <a:pt x="44" y="57"/>
                    <a:pt x="44" y="58"/>
                    <a:pt x="43" y="57"/>
                  </a:cubicBezTo>
                  <a:cubicBezTo>
                    <a:pt x="43" y="56"/>
                    <a:pt x="42" y="55"/>
                    <a:pt x="42" y="55"/>
                  </a:cubicBezTo>
                  <a:cubicBezTo>
                    <a:pt x="41" y="53"/>
                    <a:pt x="41" y="53"/>
                    <a:pt x="41" y="53"/>
                  </a:cubicBezTo>
                  <a:cubicBezTo>
                    <a:pt x="41" y="53"/>
                    <a:pt x="41" y="53"/>
                    <a:pt x="41" y="54"/>
                  </a:cubicBezTo>
                  <a:cubicBezTo>
                    <a:pt x="40" y="55"/>
                    <a:pt x="39" y="55"/>
                    <a:pt x="39" y="55"/>
                  </a:cubicBezTo>
                  <a:cubicBezTo>
                    <a:pt x="39" y="56"/>
                    <a:pt x="38" y="57"/>
                    <a:pt x="38" y="57"/>
                  </a:cubicBezTo>
                  <a:cubicBezTo>
                    <a:pt x="38" y="57"/>
                    <a:pt x="37" y="58"/>
                    <a:pt x="37" y="59"/>
                  </a:cubicBezTo>
                  <a:cubicBezTo>
                    <a:pt x="38" y="59"/>
                    <a:pt x="38" y="59"/>
                    <a:pt x="38" y="60"/>
                  </a:cubicBezTo>
                  <a:cubicBezTo>
                    <a:pt x="38" y="60"/>
                    <a:pt x="37" y="61"/>
                    <a:pt x="37" y="61"/>
                  </a:cubicBezTo>
                  <a:cubicBezTo>
                    <a:pt x="36" y="62"/>
                    <a:pt x="36" y="62"/>
                    <a:pt x="35" y="62"/>
                  </a:cubicBezTo>
                  <a:cubicBezTo>
                    <a:pt x="35" y="63"/>
                    <a:pt x="33" y="64"/>
                    <a:pt x="33" y="64"/>
                  </a:cubicBezTo>
                  <a:cubicBezTo>
                    <a:pt x="31" y="64"/>
                    <a:pt x="31" y="64"/>
                    <a:pt x="31" y="64"/>
                  </a:cubicBezTo>
                  <a:cubicBezTo>
                    <a:pt x="28" y="63"/>
                    <a:pt x="28" y="63"/>
                    <a:pt x="28" y="63"/>
                  </a:cubicBezTo>
                  <a:cubicBezTo>
                    <a:pt x="26" y="65"/>
                    <a:pt x="26" y="65"/>
                    <a:pt x="26" y="65"/>
                  </a:cubicBezTo>
                  <a:cubicBezTo>
                    <a:pt x="26" y="65"/>
                    <a:pt x="25" y="65"/>
                    <a:pt x="25" y="65"/>
                  </a:cubicBezTo>
                  <a:cubicBezTo>
                    <a:pt x="24" y="65"/>
                    <a:pt x="23" y="65"/>
                    <a:pt x="23" y="65"/>
                  </a:cubicBezTo>
                  <a:cubicBezTo>
                    <a:pt x="23" y="65"/>
                    <a:pt x="22" y="64"/>
                    <a:pt x="21" y="64"/>
                  </a:cubicBezTo>
                  <a:cubicBezTo>
                    <a:pt x="21" y="64"/>
                    <a:pt x="20" y="64"/>
                    <a:pt x="20" y="64"/>
                  </a:cubicBezTo>
                  <a:cubicBezTo>
                    <a:pt x="19" y="64"/>
                    <a:pt x="18" y="64"/>
                    <a:pt x="18" y="64"/>
                  </a:cubicBezTo>
                  <a:cubicBezTo>
                    <a:pt x="18" y="65"/>
                    <a:pt x="18" y="65"/>
                    <a:pt x="18" y="65"/>
                  </a:cubicBezTo>
                  <a:cubicBezTo>
                    <a:pt x="18" y="65"/>
                    <a:pt x="19" y="65"/>
                    <a:pt x="19" y="65"/>
                  </a:cubicBezTo>
                  <a:cubicBezTo>
                    <a:pt x="19" y="66"/>
                    <a:pt x="19" y="67"/>
                    <a:pt x="19" y="67"/>
                  </a:cubicBezTo>
                  <a:cubicBezTo>
                    <a:pt x="19" y="67"/>
                    <a:pt x="18" y="67"/>
                    <a:pt x="18" y="67"/>
                  </a:cubicBezTo>
                  <a:cubicBezTo>
                    <a:pt x="18" y="68"/>
                    <a:pt x="16" y="68"/>
                    <a:pt x="16" y="68"/>
                  </a:cubicBezTo>
                  <a:cubicBezTo>
                    <a:pt x="16" y="68"/>
                    <a:pt x="16" y="69"/>
                    <a:pt x="16" y="69"/>
                  </a:cubicBezTo>
                  <a:cubicBezTo>
                    <a:pt x="16" y="69"/>
                    <a:pt x="16" y="69"/>
                    <a:pt x="15" y="69"/>
                  </a:cubicBezTo>
                  <a:cubicBezTo>
                    <a:pt x="14" y="69"/>
                    <a:pt x="14" y="69"/>
                    <a:pt x="13" y="69"/>
                  </a:cubicBezTo>
                  <a:cubicBezTo>
                    <a:pt x="13" y="68"/>
                    <a:pt x="12" y="68"/>
                    <a:pt x="11" y="68"/>
                  </a:cubicBezTo>
                  <a:cubicBezTo>
                    <a:pt x="11" y="68"/>
                    <a:pt x="8" y="67"/>
                    <a:pt x="8" y="67"/>
                  </a:cubicBezTo>
                  <a:cubicBezTo>
                    <a:pt x="8" y="67"/>
                    <a:pt x="7" y="68"/>
                    <a:pt x="7" y="68"/>
                  </a:cubicBezTo>
                  <a:cubicBezTo>
                    <a:pt x="6" y="68"/>
                    <a:pt x="5" y="68"/>
                    <a:pt x="4" y="67"/>
                  </a:cubicBezTo>
                  <a:cubicBezTo>
                    <a:pt x="4"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7"/>
                    <a:pt x="3" y="67"/>
                    <a:pt x="3" y="67"/>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6"/>
                    <a:pt x="3" y="66"/>
                    <a:pt x="3" y="66"/>
                  </a:cubicBezTo>
                  <a:cubicBezTo>
                    <a:pt x="3" y="65"/>
                    <a:pt x="3" y="65"/>
                    <a:pt x="3" y="65"/>
                  </a:cubicBezTo>
                  <a:cubicBezTo>
                    <a:pt x="0" y="67"/>
                    <a:pt x="0" y="67"/>
                    <a:pt x="0" y="67"/>
                  </a:cubicBezTo>
                  <a:cubicBezTo>
                    <a:pt x="2" y="71"/>
                    <a:pt x="2" y="71"/>
                    <a:pt x="2" y="71"/>
                  </a:cubicBezTo>
                  <a:cubicBezTo>
                    <a:pt x="1" y="72"/>
                    <a:pt x="1" y="72"/>
                    <a:pt x="1" y="72"/>
                  </a:cubicBezTo>
                  <a:cubicBezTo>
                    <a:pt x="1" y="72"/>
                    <a:pt x="2" y="73"/>
                    <a:pt x="2" y="73"/>
                  </a:cubicBezTo>
                  <a:cubicBezTo>
                    <a:pt x="2" y="74"/>
                    <a:pt x="3" y="74"/>
                    <a:pt x="3" y="75"/>
                  </a:cubicBezTo>
                  <a:cubicBezTo>
                    <a:pt x="3" y="76"/>
                    <a:pt x="3" y="77"/>
                    <a:pt x="3" y="77"/>
                  </a:cubicBezTo>
                  <a:cubicBezTo>
                    <a:pt x="4" y="77"/>
                    <a:pt x="4" y="77"/>
                    <a:pt x="4" y="77"/>
                  </a:cubicBezTo>
                  <a:cubicBezTo>
                    <a:pt x="5" y="79"/>
                    <a:pt x="5" y="79"/>
                    <a:pt x="5" y="79"/>
                  </a:cubicBezTo>
                  <a:cubicBezTo>
                    <a:pt x="5" y="80"/>
                    <a:pt x="5" y="80"/>
                    <a:pt x="5" y="80"/>
                  </a:cubicBezTo>
                  <a:cubicBezTo>
                    <a:pt x="5" y="82"/>
                    <a:pt x="5" y="82"/>
                    <a:pt x="5" y="82"/>
                  </a:cubicBezTo>
                  <a:cubicBezTo>
                    <a:pt x="5" y="82"/>
                    <a:pt x="6" y="83"/>
                    <a:pt x="6" y="84"/>
                  </a:cubicBezTo>
                  <a:cubicBezTo>
                    <a:pt x="6" y="84"/>
                    <a:pt x="6" y="85"/>
                    <a:pt x="6" y="86"/>
                  </a:cubicBezTo>
                  <a:cubicBezTo>
                    <a:pt x="6" y="86"/>
                    <a:pt x="8" y="88"/>
                    <a:pt x="8" y="88"/>
                  </a:cubicBezTo>
                  <a:cubicBezTo>
                    <a:pt x="8" y="90"/>
                    <a:pt x="8" y="90"/>
                    <a:pt x="8" y="90"/>
                  </a:cubicBezTo>
                  <a:cubicBezTo>
                    <a:pt x="8" y="90"/>
                    <a:pt x="9" y="91"/>
                    <a:pt x="10" y="92"/>
                  </a:cubicBezTo>
                  <a:cubicBezTo>
                    <a:pt x="10" y="92"/>
                    <a:pt x="11" y="93"/>
                    <a:pt x="11" y="93"/>
                  </a:cubicBezTo>
                  <a:cubicBezTo>
                    <a:pt x="12" y="95"/>
                    <a:pt x="12" y="95"/>
                    <a:pt x="12" y="95"/>
                  </a:cubicBezTo>
                  <a:cubicBezTo>
                    <a:pt x="13" y="97"/>
                    <a:pt x="13" y="97"/>
                    <a:pt x="13" y="97"/>
                  </a:cubicBezTo>
                  <a:cubicBezTo>
                    <a:pt x="14" y="98"/>
                    <a:pt x="14" y="98"/>
                    <a:pt x="14" y="98"/>
                  </a:cubicBezTo>
                  <a:cubicBezTo>
                    <a:pt x="15" y="100"/>
                    <a:pt x="15" y="100"/>
                    <a:pt x="15" y="100"/>
                  </a:cubicBezTo>
                  <a:cubicBezTo>
                    <a:pt x="16" y="101"/>
                    <a:pt x="16" y="101"/>
                    <a:pt x="16" y="101"/>
                  </a:cubicBezTo>
                  <a:cubicBezTo>
                    <a:pt x="17" y="102"/>
                    <a:pt x="17" y="102"/>
                    <a:pt x="17" y="102"/>
                  </a:cubicBezTo>
                  <a:cubicBezTo>
                    <a:pt x="17" y="102"/>
                    <a:pt x="17" y="103"/>
                    <a:pt x="18" y="103"/>
                  </a:cubicBezTo>
                  <a:cubicBezTo>
                    <a:pt x="19" y="103"/>
                    <a:pt x="20" y="103"/>
                    <a:pt x="20" y="103"/>
                  </a:cubicBezTo>
                  <a:cubicBezTo>
                    <a:pt x="21" y="103"/>
                    <a:pt x="21" y="104"/>
                    <a:pt x="22" y="101"/>
                  </a:cubicBezTo>
                  <a:cubicBezTo>
                    <a:pt x="22" y="99"/>
                    <a:pt x="22" y="98"/>
                    <a:pt x="22" y="98"/>
                  </a:cubicBezTo>
                  <a:cubicBezTo>
                    <a:pt x="22" y="98"/>
                    <a:pt x="23" y="98"/>
                    <a:pt x="23" y="97"/>
                  </a:cubicBezTo>
                  <a:cubicBezTo>
                    <a:pt x="24" y="97"/>
                    <a:pt x="25" y="97"/>
                    <a:pt x="25" y="96"/>
                  </a:cubicBezTo>
                  <a:cubicBezTo>
                    <a:pt x="25" y="94"/>
                    <a:pt x="23" y="93"/>
                    <a:pt x="23" y="93"/>
                  </a:cubicBezTo>
                  <a:cubicBezTo>
                    <a:pt x="23" y="93"/>
                    <a:pt x="25" y="92"/>
                    <a:pt x="26" y="93"/>
                  </a:cubicBezTo>
                  <a:cubicBezTo>
                    <a:pt x="26" y="94"/>
                    <a:pt x="26" y="95"/>
                    <a:pt x="27" y="94"/>
                  </a:cubicBezTo>
                  <a:cubicBezTo>
                    <a:pt x="28" y="92"/>
                    <a:pt x="28" y="92"/>
                    <a:pt x="28" y="92"/>
                  </a:cubicBezTo>
                  <a:cubicBezTo>
                    <a:pt x="27" y="91"/>
                    <a:pt x="27" y="90"/>
                    <a:pt x="27" y="89"/>
                  </a:cubicBezTo>
                  <a:cubicBezTo>
                    <a:pt x="27" y="89"/>
                    <a:pt x="28" y="88"/>
                    <a:pt x="28" y="87"/>
                  </a:cubicBezTo>
                  <a:cubicBezTo>
                    <a:pt x="29" y="86"/>
                    <a:pt x="29" y="85"/>
                    <a:pt x="29" y="84"/>
                  </a:cubicBezTo>
                  <a:cubicBezTo>
                    <a:pt x="29" y="82"/>
                    <a:pt x="29" y="83"/>
                    <a:pt x="30" y="81"/>
                  </a:cubicBezTo>
                  <a:cubicBezTo>
                    <a:pt x="30" y="80"/>
                    <a:pt x="30" y="81"/>
                    <a:pt x="30" y="77"/>
                  </a:cubicBezTo>
                  <a:cubicBezTo>
                    <a:pt x="31" y="74"/>
                    <a:pt x="31" y="73"/>
                    <a:pt x="32" y="73"/>
                  </a:cubicBezTo>
                  <a:cubicBezTo>
                    <a:pt x="32" y="73"/>
                    <a:pt x="40" y="76"/>
                    <a:pt x="40" y="76"/>
                  </a:cubicBezTo>
                  <a:cubicBezTo>
                    <a:pt x="40" y="76"/>
                    <a:pt x="41" y="78"/>
                    <a:pt x="41" y="78"/>
                  </a:cubicBezTo>
                  <a:cubicBezTo>
                    <a:pt x="41" y="79"/>
                    <a:pt x="41" y="80"/>
                    <a:pt x="41" y="80"/>
                  </a:cubicBezTo>
                  <a:cubicBezTo>
                    <a:pt x="41" y="81"/>
                    <a:pt x="40" y="83"/>
                    <a:pt x="40" y="83"/>
                  </a:cubicBezTo>
                  <a:cubicBezTo>
                    <a:pt x="40" y="84"/>
                    <a:pt x="40" y="84"/>
                    <a:pt x="40" y="84"/>
                  </a:cubicBezTo>
                  <a:cubicBezTo>
                    <a:pt x="40" y="84"/>
                    <a:pt x="38" y="84"/>
                    <a:pt x="38" y="86"/>
                  </a:cubicBezTo>
                  <a:cubicBezTo>
                    <a:pt x="37" y="87"/>
                    <a:pt x="37" y="87"/>
                    <a:pt x="38" y="88"/>
                  </a:cubicBezTo>
                  <a:cubicBezTo>
                    <a:pt x="39" y="89"/>
                    <a:pt x="40" y="90"/>
                    <a:pt x="40" y="90"/>
                  </a:cubicBezTo>
                  <a:cubicBezTo>
                    <a:pt x="41" y="90"/>
                    <a:pt x="42" y="89"/>
                    <a:pt x="43" y="89"/>
                  </a:cubicBezTo>
                  <a:cubicBezTo>
                    <a:pt x="43" y="89"/>
                    <a:pt x="44" y="89"/>
                    <a:pt x="44" y="89"/>
                  </a:cubicBezTo>
                  <a:cubicBezTo>
                    <a:pt x="44" y="90"/>
                    <a:pt x="44" y="91"/>
                    <a:pt x="45" y="92"/>
                  </a:cubicBezTo>
                  <a:cubicBezTo>
                    <a:pt x="46" y="92"/>
                    <a:pt x="47" y="93"/>
                    <a:pt x="47" y="93"/>
                  </a:cubicBezTo>
                  <a:cubicBezTo>
                    <a:pt x="48" y="93"/>
                    <a:pt x="49" y="93"/>
                    <a:pt x="49" y="93"/>
                  </a:cubicBezTo>
                  <a:cubicBezTo>
                    <a:pt x="49" y="93"/>
                    <a:pt x="50" y="92"/>
                    <a:pt x="51" y="92"/>
                  </a:cubicBezTo>
                  <a:cubicBezTo>
                    <a:pt x="51" y="92"/>
                    <a:pt x="54" y="95"/>
                    <a:pt x="52" y="91"/>
                  </a:cubicBezTo>
                  <a:cubicBezTo>
                    <a:pt x="49" y="88"/>
                    <a:pt x="49" y="88"/>
                    <a:pt x="49" y="87"/>
                  </a:cubicBezTo>
                  <a:cubicBezTo>
                    <a:pt x="48" y="87"/>
                    <a:pt x="47" y="86"/>
                    <a:pt x="47" y="86"/>
                  </a:cubicBezTo>
                  <a:cubicBezTo>
                    <a:pt x="46" y="86"/>
                    <a:pt x="46" y="86"/>
                    <a:pt x="46" y="86"/>
                  </a:cubicBezTo>
                  <a:cubicBezTo>
                    <a:pt x="46" y="86"/>
                    <a:pt x="46" y="85"/>
                    <a:pt x="46" y="84"/>
                  </a:cubicBezTo>
                  <a:cubicBezTo>
                    <a:pt x="47" y="83"/>
                    <a:pt x="47" y="83"/>
                    <a:pt x="48" y="83"/>
                  </a:cubicBezTo>
                  <a:cubicBezTo>
                    <a:pt x="49" y="83"/>
                    <a:pt x="49" y="82"/>
                    <a:pt x="51" y="84"/>
                  </a:cubicBezTo>
                  <a:cubicBezTo>
                    <a:pt x="52" y="85"/>
                    <a:pt x="52" y="85"/>
                    <a:pt x="52" y="86"/>
                  </a:cubicBezTo>
                  <a:cubicBezTo>
                    <a:pt x="53" y="88"/>
                    <a:pt x="54" y="89"/>
                    <a:pt x="55" y="90"/>
                  </a:cubicBezTo>
                  <a:cubicBezTo>
                    <a:pt x="55" y="90"/>
                    <a:pt x="56" y="90"/>
                    <a:pt x="56" y="92"/>
                  </a:cubicBezTo>
                  <a:cubicBezTo>
                    <a:pt x="56" y="94"/>
                    <a:pt x="56" y="96"/>
                    <a:pt x="56" y="97"/>
                  </a:cubicBezTo>
                  <a:cubicBezTo>
                    <a:pt x="56" y="97"/>
                    <a:pt x="56" y="101"/>
                    <a:pt x="56" y="101"/>
                  </a:cubicBezTo>
                  <a:cubicBezTo>
                    <a:pt x="56" y="101"/>
                    <a:pt x="56" y="103"/>
                    <a:pt x="56" y="104"/>
                  </a:cubicBezTo>
                  <a:cubicBezTo>
                    <a:pt x="56" y="105"/>
                    <a:pt x="61" y="112"/>
                    <a:pt x="61" y="112"/>
                  </a:cubicBezTo>
                  <a:cubicBezTo>
                    <a:pt x="61" y="112"/>
                    <a:pt x="63" y="115"/>
                    <a:pt x="64" y="115"/>
                  </a:cubicBezTo>
                  <a:cubicBezTo>
                    <a:pt x="64" y="115"/>
                    <a:pt x="65" y="118"/>
                    <a:pt x="66" y="119"/>
                  </a:cubicBezTo>
                  <a:cubicBezTo>
                    <a:pt x="68" y="119"/>
                    <a:pt x="72" y="121"/>
                    <a:pt x="72" y="121"/>
                  </a:cubicBezTo>
                  <a:cubicBezTo>
                    <a:pt x="79" y="125"/>
                    <a:pt x="79" y="125"/>
                    <a:pt x="79" y="125"/>
                  </a:cubicBezTo>
                  <a:cubicBezTo>
                    <a:pt x="79" y="125"/>
                    <a:pt x="81" y="128"/>
                    <a:pt x="82" y="128"/>
                  </a:cubicBezTo>
                  <a:cubicBezTo>
                    <a:pt x="82" y="128"/>
                    <a:pt x="87" y="128"/>
                    <a:pt x="83" y="128"/>
                  </a:cubicBezTo>
                  <a:cubicBezTo>
                    <a:pt x="80" y="128"/>
                    <a:pt x="76" y="126"/>
                    <a:pt x="76" y="126"/>
                  </a:cubicBezTo>
                  <a:cubicBezTo>
                    <a:pt x="76" y="126"/>
                    <a:pt x="75" y="124"/>
                    <a:pt x="75" y="124"/>
                  </a:cubicBezTo>
                  <a:cubicBezTo>
                    <a:pt x="74" y="124"/>
                    <a:pt x="70" y="123"/>
                    <a:pt x="69" y="122"/>
                  </a:cubicBezTo>
                  <a:cubicBezTo>
                    <a:pt x="69" y="122"/>
                    <a:pt x="68" y="121"/>
                    <a:pt x="67" y="120"/>
                  </a:cubicBezTo>
                  <a:cubicBezTo>
                    <a:pt x="66" y="118"/>
                    <a:pt x="64" y="117"/>
                    <a:pt x="64" y="117"/>
                  </a:cubicBezTo>
                  <a:cubicBezTo>
                    <a:pt x="64" y="117"/>
                    <a:pt x="63" y="116"/>
                    <a:pt x="62" y="114"/>
                  </a:cubicBezTo>
                  <a:cubicBezTo>
                    <a:pt x="61" y="113"/>
                    <a:pt x="61" y="113"/>
                    <a:pt x="61" y="112"/>
                  </a:cubicBezTo>
                  <a:cubicBezTo>
                    <a:pt x="60" y="112"/>
                    <a:pt x="61" y="112"/>
                    <a:pt x="59" y="111"/>
                  </a:cubicBezTo>
                  <a:cubicBezTo>
                    <a:pt x="57" y="110"/>
                    <a:pt x="56" y="109"/>
                    <a:pt x="56" y="109"/>
                  </a:cubicBezTo>
                  <a:cubicBezTo>
                    <a:pt x="55" y="109"/>
                    <a:pt x="53" y="108"/>
                    <a:pt x="53" y="108"/>
                  </a:cubicBezTo>
                  <a:cubicBezTo>
                    <a:pt x="53" y="108"/>
                    <a:pt x="51" y="106"/>
                    <a:pt x="51" y="106"/>
                  </a:cubicBezTo>
                  <a:cubicBezTo>
                    <a:pt x="51" y="106"/>
                    <a:pt x="50" y="108"/>
                    <a:pt x="52" y="109"/>
                  </a:cubicBezTo>
                  <a:cubicBezTo>
                    <a:pt x="53" y="109"/>
                    <a:pt x="55" y="111"/>
                    <a:pt x="55" y="111"/>
                  </a:cubicBezTo>
                  <a:cubicBezTo>
                    <a:pt x="55" y="111"/>
                    <a:pt x="57" y="112"/>
                    <a:pt x="57" y="112"/>
                  </a:cubicBezTo>
                  <a:cubicBezTo>
                    <a:pt x="57" y="112"/>
                    <a:pt x="57" y="114"/>
                    <a:pt x="57" y="114"/>
                  </a:cubicBezTo>
                  <a:cubicBezTo>
                    <a:pt x="57" y="114"/>
                    <a:pt x="54" y="113"/>
                    <a:pt x="57" y="114"/>
                  </a:cubicBezTo>
                  <a:cubicBezTo>
                    <a:pt x="59" y="115"/>
                    <a:pt x="61" y="115"/>
                    <a:pt x="61" y="115"/>
                  </a:cubicBezTo>
                  <a:cubicBezTo>
                    <a:pt x="61" y="115"/>
                    <a:pt x="59" y="116"/>
                    <a:pt x="58" y="116"/>
                  </a:cubicBezTo>
                  <a:cubicBezTo>
                    <a:pt x="58" y="117"/>
                    <a:pt x="60" y="120"/>
                    <a:pt x="60" y="119"/>
                  </a:cubicBezTo>
                  <a:cubicBezTo>
                    <a:pt x="61" y="119"/>
                    <a:pt x="62" y="120"/>
                    <a:pt x="63" y="120"/>
                  </a:cubicBezTo>
                  <a:cubicBezTo>
                    <a:pt x="63" y="120"/>
                    <a:pt x="65" y="120"/>
                    <a:pt x="65" y="121"/>
                  </a:cubicBezTo>
                  <a:cubicBezTo>
                    <a:pt x="66" y="121"/>
                    <a:pt x="66" y="121"/>
                    <a:pt x="66" y="122"/>
                  </a:cubicBezTo>
                  <a:cubicBezTo>
                    <a:pt x="65" y="122"/>
                    <a:pt x="66" y="124"/>
                    <a:pt x="66" y="124"/>
                  </a:cubicBezTo>
                  <a:cubicBezTo>
                    <a:pt x="68" y="125"/>
                    <a:pt x="68" y="125"/>
                    <a:pt x="68" y="125"/>
                  </a:cubicBezTo>
                  <a:cubicBezTo>
                    <a:pt x="68" y="125"/>
                    <a:pt x="65" y="125"/>
                    <a:pt x="65" y="124"/>
                  </a:cubicBezTo>
                  <a:cubicBezTo>
                    <a:pt x="64" y="124"/>
                    <a:pt x="64" y="123"/>
                    <a:pt x="63" y="124"/>
                  </a:cubicBezTo>
                  <a:cubicBezTo>
                    <a:pt x="62" y="125"/>
                    <a:pt x="62" y="125"/>
                    <a:pt x="62" y="126"/>
                  </a:cubicBezTo>
                  <a:cubicBezTo>
                    <a:pt x="63" y="127"/>
                    <a:pt x="64" y="128"/>
                    <a:pt x="65" y="127"/>
                  </a:cubicBezTo>
                  <a:cubicBezTo>
                    <a:pt x="65" y="127"/>
                    <a:pt x="65" y="127"/>
                    <a:pt x="66" y="126"/>
                  </a:cubicBezTo>
                  <a:cubicBezTo>
                    <a:pt x="66" y="126"/>
                    <a:pt x="66" y="126"/>
                    <a:pt x="67" y="126"/>
                  </a:cubicBezTo>
                  <a:cubicBezTo>
                    <a:pt x="67" y="126"/>
                    <a:pt x="68" y="126"/>
                    <a:pt x="68" y="126"/>
                  </a:cubicBezTo>
                  <a:cubicBezTo>
                    <a:pt x="69" y="125"/>
                    <a:pt x="69" y="125"/>
                    <a:pt x="69" y="125"/>
                  </a:cubicBezTo>
                  <a:cubicBezTo>
                    <a:pt x="69" y="125"/>
                    <a:pt x="69" y="125"/>
                    <a:pt x="69" y="126"/>
                  </a:cubicBezTo>
                  <a:cubicBezTo>
                    <a:pt x="69" y="126"/>
                    <a:pt x="70" y="126"/>
                    <a:pt x="69" y="127"/>
                  </a:cubicBezTo>
                  <a:cubicBezTo>
                    <a:pt x="69" y="128"/>
                    <a:pt x="68" y="128"/>
                    <a:pt x="68" y="128"/>
                  </a:cubicBezTo>
                  <a:cubicBezTo>
                    <a:pt x="68" y="129"/>
                    <a:pt x="67" y="128"/>
                    <a:pt x="68" y="130"/>
                  </a:cubicBezTo>
                  <a:cubicBezTo>
                    <a:pt x="68" y="131"/>
                    <a:pt x="68" y="132"/>
                    <a:pt x="68" y="132"/>
                  </a:cubicBezTo>
                  <a:cubicBezTo>
                    <a:pt x="68" y="132"/>
                    <a:pt x="69" y="132"/>
                    <a:pt x="69" y="132"/>
                  </a:cubicBezTo>
                  <a:cubicBezTo>
                    <a:pt x="70" y="133"/>
                    <a:pt x="70" y="134"/>
                    <a:pt x="70" y="135"/>
                  </a:cubicBezTo>
                  <a:cubicBezTo>
                    <a:pt x="71" y="135"/>
                    <a:pt x="73" y="138"/>
                    <a:pt x="73" y="138"/>
                  </a:cubicBezTo>
                  <a:cubicBezTo>
                    <a:pt x="73" y="138"/>
                    <a:pt x="76" y="140"/>
                    <a:pt x="76" y="140"/>
                  </a:cubicBezTo>
                  <a:cubicBezTo>
                    <a:pt x="76" y="140"/>
                    <a:pt x="77" y="141"/>
                    <a:pt x="77" y="141"/>
                  </a:cubicBezTo>
                  <a:cubicBezTo>
                    <a:pt x="77" y="141"/>
                    <a:pt x="77" y="142"/>
                    <a:pt x="76" y="141"/>
                  </a:cubicBezTo>
                  <a:cubicBezTo>
                    <a:pt x="75" y="140"/>
                    <a:pt x="73" y="139"/>
                    <a:pt x="73" y="139"/>
                  </a:cubicBezTo>
                  <a:cubicBezTo>
                    <a:pt x="73" y="141"/>
                    <a:pt x="73" y="141"/>
                    <a:pt x="73" y="141"/>
                  </a:cubicBezTo>
                  <a:cubicBezTo>
                    <a:pt x="73" y="141"/>
                    <a:pt x="74" y="142"/>
                    <a:pt x="75" y="142"/>
                  </a:cubicBezTo>
                  <a:cubicBezTo>
                    <a:pt x="75" y="143"/>
                    <a:pt x="75" y="143"/>
                    <a:pt x="76" y="144"/>
                  </a:cubicBezTo>
                  <a:cubicBezTo>
                    <a:pt x="77" y="144"/>
                    <a:pt x="78" y="144"/>
                    <a:pt x="79" y="144"/>
                  </a:cubicBezTo>
                  <a:cubicBezTo>
                    <a:pt x="79" y="145"/>
                    <a:pt x="79" y="143"/>
                    <a:pt x="79" y="143"/>
                  </a:cubicBezTo>
                  <a:cubicBezTo>
                    <a:pt x="79" y="143"/>
                    <a:pt x="80" y="143"/>
                    <a:pt x="80" y="143"/>
                  </a:cubicBezTo>
                  <a:cubicBezTo>
                    <a:pt x="80" y="144"/>
                    <a:pt x="81" y="145"/>
                    <a:pt x="80" y="146"/>
                  </a:cubicBezTo>
                  <a:cubicBezTo>
                    <a:pt x="80" y="146"/>
                    <a:pt x="80" y="147"/>
                    <a:pt x="79" y="146"/>
                  </a:cubicBezTo>
                  <a:cubicBezTo>
                    <a:pt x="78" y="146"/>
                    <a:pt x="77" y="145"/>
                    <a:pt x="76" y="145"/>
                  </a:cubicBezTo>
                  <a:cubicBezTo>
                    <a:pt x="76" y="145"/>
                    <a:pt x="75" y="144"/>
                    <a:pt x="74" y="145"/>
                  </a:cubicBezTo>
                  <a:cubicBezTo>
                    <a:pt x="74" y="145"/>
                    <a:pt x="72" y="144"/>
                    <a:pt x="72" y="145"/>
                  </a:cubicBezTo>
                  <a:cubicBezTo>
                    <a:pt x="72" y="146"/>
                    <a:pt x="72" y="147"/>
                    <a:pt x="72" y="147"/>
                  </a:cubicBezTo>
                  <a:cubicBezTo>
                    <a:pt x="72" y="147"/>
                    <a:pt x="71" y="143"/>
                    <a:pt x="70" y="143"/>
                  </a:cubicBezTo>
                  <a:cubicBezTo>
                    <a:pt x="69" y="143"/>
                    <a:pt x="67" y="142"/>
                    <a:pt x="67" y="142"/>
                  </a:cubicBezTo>
                  <a:cubicBezTo>
                    <a:pt x="66" y="140"/>
                    <a:pt x="66" y="140"/>
                    <a:pt x="66" y="140"/>
                  </a:cubicBezTo>
                  <a:cubicBezTo>
                    <a:pt x="66" y="140"/>
                    <a:pt x="67" y="140"/>
                    <a:pt x="67" y="140"/>
                  </a:cubicBezTo>
                  <a:cubicBezTo>
                    <a:pt x="68" y="141"/>
                    <a:pt x="67" y="141"/>
                    <a:pt x="68" y="141"/>
                  </a:cubicBezTo>
                  <a:cubicBezTo>
                    <a:pt x="69" y="141"/>
                    <a:pt x="67" y="139"/>
                    <a:pt x="69" y="139"/>
                  </a:cubicBezTo>
                  <a:cubicBezTo>
                    <a:pt x="71" y="139"/>
                    <a:pt x="71" y="139"/>
                    <a:pt x="71" y="139"/>
                  </a:cubicBezTo>
                  <a:cubicBezTo>
                    <a:pt x="71" y="138"/>
                    <a:pt x="73" y="138"/>
                    <a:pt x="71" y="137"/>
                  </a:cubicBezTo>
                  <a:cubicBezTo>
                    <a:pt x="69" y="136"/>
                    <a:pt x="69" y="136"/>
                    <a:pt x="69" y="136"/>
                  </a:cubicBezTo>
                  <a:cubicBezTo>
                    <a:pt x="68" y="136"/>
                    <a:pt x="68" y="136"/>
                    <a:pt x="68" y="135"/>
                  </a:cubicBezTo>
                  <a:cubicBezTo>
                    <a:pt x="67" y="134"/>
                    <a:pt x="67" y="133"/>
                    <a:pt x="66" y="133"/>
                  </a:cubicBezTo>
                  <a:cubicBezTo>
                    <a:pt x="66" y="133"/>
                    <a:pt x="63" y="133"/>
                    <a:pt x="63" y="133"/>
                  </a:cubicBezTo>
                  <a:cubicBezTo>
                    <a:pt x="63" y="133"/>
                    <a:pt x="62" y="132"/>
                    <a:pt x="61" y="132"/>
                  </a:cubicBezTo>
                  <a:cubicBezTo>
                    <a:pt x="60" y="132"/>
                    <a:pt x="58" y="130"/>
                    <a:pt x="58" y="130"/>
                  </a:cubicBezTo>
                  <a:cubicBezTo>
                    <a:pt x="57" y="129"/>
                    <a:pt x="54" y="128"/>
                    <a:pt x="54" y="128"/>
                  </a:cubicBezTo>
                  <a:cubicBezTo>
                    <a:pt x="54" y="128"/>
                    <a:pt x="53" y="127"/>
                    <a:pt x="52" y="127"/>
                  </a:cubicBezTo>
                  <a:cubicBezTo>
                    <a:pt x="51" y="127"/>
                    <a:pt x="51" y="127"/>
                    <a:pt x="50" y="127"/>
                  </a:cubicBezTo>
                  <a:cubicBezTo>
                    <a:pt x="49" y="126"/>
                    <a:pt x="48" y="125"/>
                    <a:pt x="48" y="125"/>
                  </a:cubicBezTo>
                  <a:cubicBezTo>
                    <a:pt x="47" y="124"/>
                    <a:pt x="46" y="124"/>
                    <a:pt x="46" y="124"/>
                  </a:cubicBezTo>
                  <a:cubicBezTo>
                    <a:pt x="47" y="125"/>
                    <a:pt x="46" y="125"/>
                    <a:pt x="48" y="126"/>
                  </a:cubicBezTo>
                  <a:cubicBezTo>
                    <a:pt x="49" y="127"/>
                    <a:pt x="50" y="127"/>
                    <a:pt x="50" y="127"/>
                  </a:cubicBezTo>
                  <a:cubicBezTo>
                    <a:pt x="50" y="127"/>
                    <a:pt x="51" y="128"/>
                    <a:pt x="51" y="128"/>
                  </a:cubicBezTo>
                  <a:cubicBezTo>
                    <a:pt x="51" y="129"/>
                    <a:pt x="52" y="128"/>
                    <a:pt x="53" y="128"/>
                  </a:cubicBezTo>
                  <a:cubicBezTo>
                    <a:pt x="53" y="129"/>
                    <a:pt x="54" y="129"/>
                    <a:pt x="54" y="130"/>
                  </a:cubicBezTo>
                  <a:cubicBezTo>
                    <a:pt x="54" y="130"/>
                    <a:pt x="57" y="130"/>
                    <a:pt x="57" y="131"/>
                  </a:cubicBezTo>
                  <a:cubicBezTo>
                    <a:pt x="57" y="132"/>
                    <a:pt x="58" y="133"/>
                    <a:pt x="57" y="133"/>
                  </a:cubicBezTo>
                  <a:cubicBezTo>
                    <a:pt x="57" y="133"/>
                    <a:pt x="56" y="134"/>
                    <a:pt x="56" y="134"/>
                  </a:cubicBezTo>
                  <a:cubicBezTo>
                    <a:pt x="57" y="134"/>
                    <a:pt x="58" y="135"/>
                    <a:pt x="59" y="135"/>
                  </a:cubicBezTo>
                  <a:cubicBezTo>
                    <a:pt x="60" y="135"/>
                    <a:pt x="59" y="135"/>
                    <a:pt x="61" y="136"/>
                  </a:cubicBezTo>
                  <a:cubicBezTo>
                    <a:pt x="63" y="136"/>
                    <a:pt x="63" y="138"/>
                    <a:pt x="63" y="138"/>
                  </a:cubicBezTo>
                  <a:cubicBezTo>
                    <a:pt x="63" y="139"/>
                    <a:pt x="65" y="140"/>
                    <a:pt x="65" y="140"/>
                  </a:cubicBezTo>
                  <a:cubicBezTo>
                    <a:pt x="65" y="140"/>
                    <a:pt x="64" y="140"/>
                    <a:pt x="65" y="141"/>
                  </a:cubicBezTo>
                  <a:cubicBezTo>
                    <a:pt x="65" y="141"/>
                    <a:pt x="64" y="141"/>
                    <a:pt x="65" y="142"/>
                  </a:cubicBezTo>
                  <a:cubicBezTo>
                    <a:pt x="66" y="142"/>
                    <a:pt x="67" y="142"/>
                    <a:pt x="67" y="142"/>
                  </a:cubicBezTo>
                  <a:cubicBezTo>
                    <a:pt x="67" y="143"/>
                    <a:pt x="67" y="143"/>
                    <a:pt x="67" y="144"/>
                  </a:cubicBezTo>
                  <a:cubicBezTo>
                    <a:pt x="67" y="144"/>
                    <a:pt x="65" y="146"/>
                    <a:pt x="68" y="146"/>
                  </a:cubicBezTo>
                  <a:cubicBezTo>
                    <a:pt x="70" y="146"/>
                    <a:pt x="70" y="146"/>
                    <a:pt x="70" y="146"/>
                  </a:cubicBezTo>
                  <a:cubicBezTo>
                    <a:pt x="71" y="147"/>
                    <a:pt x="71" y="147"/>
                    <a:pt x="71" y="147"/>
                  </a:cubicBezTo>
                  <a:cubicBezTo>
                    <a:pt x="71" y="147"/>
                    <a:pt x="70" y="148"/>
                    <a:pt x="71" y="149"/>
                  </a:cubicBezTo>
                  <a:cubicBezTo>
                    <a:pt x="71" y="150"/>
                    <a:pt x="75" y="150"/>
                    <a:pt x="75" y="150"/>
                  </a:cubicBezTo>
                  <a:cubicBezTo>
                    <a:pt x="75" y="149"/>
                    <a:pt x="75" y="149"/>
                    <a:pt x="75" y="149"/>
                  </a:cubicBezTo>
                  <a:cubicBezTo>
                    <a:pt x="75" y="149"/>
                    <a:pt x="77" y="150"/>
                    <a:pt x="76" y="150"/>
                  </a:cubicBezTo>
                  <a:cubicBezTo>
                    <a:pt x="76" y="151"/>
                    <a:pt x="75" y="151"/>
                    <a:pt x="75" y="151"/>
                  </a:cubicBezTo>
                  <a:cubicBezTo>
                    <a:pt x="75" y="151"/>
                    <a:pt x="75" y="153"/>
                    <a:pt x="76" y="153"/>
                  </a:cubicBezTo>
                  <a:cubicBezTo>
                    <a:pt x="77" y="153"/>
                    <a:pt x="78" y="154"/>
                    <a:pt x="78" y="154"/>
                  </a:cubicBezTo>
                  <a:cubicBezTo>
                    <a:pt x="78" y="154"/>
                    <a:pt x="79" y="154"/>
                    <a:pt x="79" y="155"/>
                  </a:cubicBezTo>
                  <a:cubicBezTo>
                    <a:pt x="80" y="155"/>
                    <a:pt x="80" y="156"/>
                    <a:pt x="80" y="156"/>
                  </a:cubicBezTo>
                  <a:cubicBezTo>
                    <a:pt x="81" y="156"/>
                    <a:pt x="82" y="156"/>
                    <a:pt x="82" y="157"/>
                  </a:cubicBezTo>
                  <a:cubicBezTo>
                    <a:pt x="83" y="157"/>
                    <a:pt x="84" y="158"/>
                    <a:pt x="84" y="157"/>
                  </a:cubicBezTo>
                  <a:cubicBezTo>
                    <a:pt x="84" y="156"/>
                    <a:pt x="85" y="156"/>
                    <a:pt x="84" y="155"/>
                  </a:cubicBezTo>
                  <a:cubicBezTo>
                    <a:pt x="83" y="154"/>
                    <a:pt x="82" y="154"/>
                    <a:pt x="81" y="154"/>
                  </a:cubicBezTo>
                  <a:cubicBezTo>
                    <a:pt x="81" y="154"/>
                    <a:pt x="80" y="154"/>
                    <a:pt x="80" y="153"/>
                  </a:cubicBezTo>
                  <a:cubicBezTo>
                    <a:pt x="79" y="153"/>
                    <a:pt x="79" y="153"/>
                    <a:pt x="79" y="152"/>
                  </a:cubicBezTo>
                  <a:cubicBezTo>
                    <a:pt x="79" y="151"/>
                    <a:pt x="78" y="150"/>
                    <a:pt x="78" y="150"/>
                  </a:cubicBezTo>
                  <a:cubicBezTo>
                    <a:pt x="78" y="150"/>
                    <a:pt x="78" y="148"/>
                    <a:pt x="78" y="148"/>
                  </a:cubicBezTo>
                  <a:cubicBezTo>
                    <a:pt x="77" y="148"/>
                    <a:pt x="77" y="148"/>
                    <a:pt x="76" y="148"/>
                  </a:cubicBezTo>
                  <a:cubicBezTo>
                    <a:pt x="76" y="148"/>
                    <a:pt x="75" y="147"/>
                    <a:pt x="75" y="147"/>
                  </a:cubicBezTo>
                  <a:cubicBezTo>
                    <a:pt x="74" y="147"/>
                    <a:pt x="73" y="147"/>
                    <a:pt x="73" y="147"/>
                  </a:cubicBezTo>
                  <a:cubicBezTo>
                    <a:pt x="73" y="146"/>
                    <a:pt x="74" y="146"/>
                    <a:pt x="74" y="146"/>
                  </a:cubicBezTo>
                  <a:cubicBezTo>
                    <a:pt x="74" y="146"/>
                    <a:pt x="75" y="146"/>
                    <a:pt x="76" y="146"/>
                  </a:cubicBezTo>
                  <a:cubicBezTo>
                    <a:pt x="77" y="147"/>
                    <a:pt x="77" y="146"/>
                    <a:pt x="78" y="147"/>
                  </a:cubicBezTo>
                  <a:cubicBezTo>
                    <a:pt x="79" y="147"/>
                    <a:pt x="78" y="148"/>
                    <a:pt x="79" y="148"/>
                  </a:cubicBezTo>
                  <a:cubicBezTo>
                    <a:pt x="81" y="148"/>
                    <a:pt x="81" y="147"/>
                    <a:pt x="81" y="147"/>
                  </a:cubicBezTo>
                  <a:cubicBezTo>
                    <a:pt x="83" y="146"/>
                    <a:pt x="83" y="146"/>
                    <a:pt x="83" y="146"/>
                  </a:cubicBezTo>
                  <a:cubicBezTo>
                    <a:pt x="83" y="146"/>
                    <a:pt x="83" y="146"/>
                    <a:pt x="84" y="147"/>
                  </a:cubicBezTo>
                  <a:cubicBezTo>
                    <a:pt x="85" y="147"/>
                    <a:pt x="83" y="148"/>
                    <a:pt x="85" y="148"/>
                  </a:cubicBezTo>
                  <a:cubicBezTo>
                    <a:pt x="87" y="148"/>
                    <a:pt x="88" y="148"/>
                    <a:pt x="88" y="148"/>
                  </a:cubicBezTo>
                  <a:cubicBezTo>
                    <a:pt x="88" y="149"/>
                    <a:pt x="88" y="150"/>
                    <a:pt x="88" y="150"/>
                  </a:cubicBezTo>
                  <a:cubicBezTo>
                    <a:pt x="88" y="150"/>
                    <a:pt x="88" y="151"/>
                    <a:pt x="88" y="151"/>
                  </a:cubicBezTo>
                  <a:cubicBezTo>
                    <a:pt x="89" y="151"/>
                    <a:pt x="91" y="151"/>
                    <a:pt x="91" y="151"/>
                  </a:cubicBezTo>
                  <a:cubicBezTo>
                    <a:pt x="91" y="151"/>
                    <a:pt x="92" y="151"/>
                    <a:pt x="92" y="152"/>
                  </a:cubicBezTo>
                  <a:cubicBezTo>
                    <a:pt x="93" y="153"/>
                    <a:pt x="90" y="154"/>
                    <a:pt x="90" y="154"/>
                  </a:cubicBezTo>
                  <a:cubicBezTo>
                    <a:pt x="90" y="154"/>
                    <a:pt x="89" y="153"/>
                    <a:pt x="89" y="154"/>
                  </a:cubicBezTo>
                  <a:cubicBezTo>
                    <a:pt x="89" y="155"/>
                    <a:pt x="88" y="155"/>
                    <a:pt x="89" y="156"/>
                  </a:cubicBezTo>
                  <a:cubicBezTo>
                    <a:pt x="90" y="156"/>
                    <a:pt x="89" y="156"/>
                    <a:pt x="89" y="156"/>
                  </a:cubicBezTo>
                  <a:cubicBezTo>
                    <a:pt x="88" y="156"/>
                    <a:pt x="87" y="155"/>
                    <a:pt x="88" y="157"/>
                  </a:cubicBezTo>
                  <a:cubicBezTo>
                    <a:pt x="88" y="158"/>
                    <a:pt x="89" y="159"/>
                    <a:pt x="89" y="159"/>
                  </a:cubicBezTo>
                  <a:cubicBezTo>
                    <a:pt x="90" y="159"/>
                    <a:pt x="92" y="159"/>
                    <a:pt x="92" y="159"/>
                  </a:cubicBezTo>
                  <a:cubicBezTo>
                    <a:pt x="93" y="159"/>
                    <a:pt x="94" y="159"/>
                    <a:pt x="93" y="159"/>
                  </a:cubicBezTo>
                  <a:cubicBezTo>
                    <a:pt x="92" y="158"/>
                    <a:pt x="91" y="158"/>
                    <a:pt x="91" y="158"/>
                  </a:cubicBezTo>
                  <a:cubicBezTo>
                    <a:pt x="91" y="158"/>
                    <a:pt x="91" y="158"/>
                    <a:pt x="91" y="157"/>
                  </a:cubicBezTo>
                  <a:cubicBezTo>
                    <a:pt x="91" y="157"/>
                    <a:pt x="92" y="157"/>
                    <a:pt x="92" y="157"/>
                  </a:cubicBezTo>
                  <a:cubicBezTo>
                    <a:pt x="92" y="156"/>
                    <a:pt x="93" y="155"/>
                    <a:pt x="93" y="155"/>
                  </a:cubicBezTo>
                  <a:cubicBezTo>
                    <a:pt x="93" y="155"/>
                    <a:pt x="94" y="153"/>
                    <a:pt x="95" y="154"/>
                  </a:cubicBezTo>
                  <a:cubicBezTo>
                    <a:pt x="95" y="155"/>
                    <a:pt x="95" y="155"/>
                    <a:pt x="96" y="155"/>
                  </a:cubicBezTo>
                  <a:cubicBezTo>
                    <a:pt x="96" y="155"/>
                    <a:pt x="99" y="152"/>
                    <a:pt x="99" y="152"/>
                  </a:cubicBezTo>
                  <a:cubicBezTo>
                    <a:pt x="99" y="152"/>
                    <a:pt x="100" y="152"/>
                    <a:pt x="99" y="153"/>
                  </a:cubicBezTo>
                  <a:cubicBezTo>
                    <a:pt x="99" y="154"/>
                    <a:pt x="98" y="155"/>
                    <a:pt x="99" y="156"/>
                  </a:cubicBezTo>
                  <a:cubicBezTo>
                    <a:pt x="99" y="157"/>
                    <a:pt x="99" y="157"/>
                    <a:pt x="99" y="157"/>
                  </a:cubicBezTo>
                  <a:cubicBezTo>
                    <a:pt x="100" y="158"/>
                    <a:pt x="99" y="158"/>
                    <a:pt x="100" y="159"/>
                  </a:cubicBezTo>
                  <a:cubicBezTo>
                    <a:pt x="100" y="160"/>
                    <a:pt x="100" y="159"/>
                    <a:pt x="100" y="160"/>
                  </a:cubicBezTo>
                  <a:cubicBezTo>
                    <a:pt x="101" y="161"/>
                    <a:pt x="102" y="163"/>
                    <a:pt x="102" y="163"/>
                  </a:cubicBezTo>
                  <a:cubicBezTo>
                    <a:pt x="102" y="163"/>
                    <a:pt x="101" y="164"/>
                    <a:pt x="102" y="164"/>
                  </a:cubicBezTo>
                  <a:cubicBezTo>
                    <a:pt x="103" y="165"/>
                    <a:pt x="105" y="165"/>
                    <a:pt x="105" y="165"/>
                  </a:cubicBezTo>
                  <a:cubicBezTo>
                    <a:pt x="105" y="165"/>
                    <a:pt x="105" y="165"/>
                    <a:pt x="105" y="165"/>
                  </a:cubicBezTo>
                  <a:cubicBezTo>
                    <a:pt x="105" y="165"/>
                    <a:pt x="106" y="166"/>
                    <a:pt x="107" y="165"/>
                  </a:cubicBezTo>
                  <a:cubicBezTo>
                    <a:pt x="107" y="164"/>
                    <a:pt x="108" y="164"/>
                    <a:pt x="108" y="164"/>
                  </a:cubicBezTo>
                  <a:cubicBezTo>
                    <a:pt x="109" y="164"/>
                    <a:pt x="108" y="164"/>
                    <a:pt x="110" y="164"/>
                  </a:cubicBezTo>
                  <a:cubicBezTo>
                    <a:pt x="112" y="164"/>
                    <a:pt x="112" y="165"/>
                    <a:pt x="113" y="164"/>
                  </a:cubicBezTo>
                  <a:cubicBezTo>
                    <a:pt x="114" y="163"/>
                    <a:pt x="113" y="163"/>
                    <a:pt x="115" y="163"/>
                  </a:cubicBezTo>
                  <a:cubicBezTo>
                    <a:pt x="117" y="163"/>
                    <a:pt x="119" y="162"/>
                    <a:pt x="119" y="162"/>
                  </a:cubicBezTo>
                  <a:cubicBezTo>
                    <a:pt x="119" y="162"/>
                    <a:pt x="122" y="162"/>
                    <a:pt x="122" y="162"/>
                  </a:cubicBezTo>
                  <a:cubicBezTo>
                    <a:pt x="124" y="163"/>
                    <a:pt x="124" y="163"/>
                    <a:pt x="124" y="163"/>
                  </a:cubicBezTo>
                  <a:cubicBezTo>
                    <a:pt x="124" y="163"/>
                    <a:pt x="125" y="164"/>
                    <a:pt x="126" y="164"/>
                  </a:cubicBezTo>
                  <a:cubicBezTo>
                    <a:pt x="126" y="164"/>
                    <a:pt x="127" y="164"/>
                    <a:pt x="128" y="164"/>
                  </a:cubicBezTo>
                  <a:cubicBezTo>
                    <a:pt x="128" y="164"/>
                    <a:pt x="132" y="165"/>
                    <a:pt x="132" y="165"/>
                  </a:cubicBezTo>
                  <a:cubicBezTo>
                    <a:pt x="136" y="166"/>
                    <a:pt x="136" y="166"/>
                    <a:pt x="136" y="166"/>
                  </a:cubicBezTo>
                  <a:cubicBezTo>
                    <a:pt x="138" y="167"/>
                    <a:pt x="138" y="167"/>
                    <a:pt x="138" y="167"/>
                  </a:cubicBezTo>
                  <a:cubicBezTo>
                    <a:pt x="142" y="170"/>
                    <a:pt x="142" y="170"/>
                    <a:pt x="142" y="170"/>
                  </a:cubicBezTo>
                  <a:cubicBezTo>
                    <a:pt x="146" y="174"/>
                    <a:pt x="146" y="174"/>
                    <a:pt x="146" y="174"/>
                  </a:cubicBezTo>
                  <a:cubicBezTo>
                    <a:pt x="151" y="176"/>
                    <a:pt x="151" y="176"/>
                    <a:pt x="151" y="176"/>
                  </a:cubicBezTo>
                  <a:cubicBezTo>
                    <a:pt x="154" y="178"/>
                    <a:pt x="154" y="178"/>
                    <a:pt x="154" y="178"/>
                  </a:cubicBezTo>
                  <a:cubicBezTo>
                    <a:pt x="156" y="180"/>
                    <a:pt x="156" y="180"/>
                    <a:pt x="156" y="180"/>
                  </a:cubicBezTo>
                  <a:cubicBezTo>
                    <a:pt x="156" y="180"/>
                    <a:pt x="159" y="182"/>
                    <a:pt x="159" y="182"/>
                  </a:cubicBezTo>
                  <a:cubicBezTo>
                    <a:pt x="160" y="182"/>
                    <a:pt x="163" y="184"/>
                    <a:pt x="163" y="184"/>
                  </a:cubicBezTo>
                  <a:cubicBezTo>
                    <a:pt x="166" y="186"/>
                    <a:pt x="166" y="186"/>
                    <a:pt x="166" y="186"/>
                  </a:cubicBezTo>
                  <a:cubicBezTo>
                    <a:pt x="166" y="186"/>
                    <a:pt x="167" y="188"/>
                    <a:pt x="167" y="188"/>
                  </a:cubicBezTo>
                  <a:cubicBezTo>
                    <a:pt x="167" y="189"/>
                    <a:pt x="166" y="188"/>
                    <a:pt x="165" y="188"/>
                  </a:cubicBezTo>
                  <a:cubicBezTo>
                    <a:pt x="164" y="189"/>
                    <a:pt x="160" y="187"/>
                    <a:pt x="160" y="187"/>
                  </a:cubicBezTo>
                  <a:cubicBezTo>
                    <a:pt x="158" y="185"/>
                    <a:pt x="158" y="185"/>
                    <a:pt x="158" y="185"/>
                  </a:cubicBezTo>
                  <a:cubicBezTo>
                    <a:pt x="155" y="185"/>
                    <a:pt x="155" y="185"/>
                    <a:pt x="155" y="185"/>
                  </a:cubicBezTo>
                  <a:cubicBezTo>
                    <a:pt x="153" y="184"/>
                    <a:pt x="153" y="184"/>
                    <a:pt x="153" y="184"/>
                  </a:cubicBezTo>
                  <a:cubicBezTo>
                    <a:pt x="149" y="185"/>
                    <a:pt x="149" y="185"/>
                    <a:pt x="149" y="185"/>
                  </a:cubicBezTo>
                  <a:cubicBezTo>
                    <a:pt x="146" y="184"/>
                    <a:pt x="146" y="184"/>
                    <a:pt x="146" y="184"/>
                  </a:cubicBezTo>
                  <a:cubicBezTo>
                    <a:pt x="146" y="184"/>
                    <a:pt x="145" y="184"/>
                    <a:pt x="146" y="185"/>
                  </a:cubicBezTo>
                  <a:cubicBezTo>
                    <a:pt x="146" y="185"/>
                    <a:pt x="146" y="186"/>
                    <a:pt x="146" y="186"/>
                  </a:cubicBezTo>
                  <a:cubicBezTo>
                    <a:pt x="143" y="188"/>
                    <a:pt x="143" y="188"/>
                    <a:pt x="143" y="188"/>
                  </a:cubicBezTo>
                  <a:cubicBezTo>
                    <a:pt x="139" y="189"/>
                    <a:pt x="139" y="189"/>
                    <a:pt x="139" y="189"/>
                  </a:cubicBezTo>
                  <a:cubicBezTo>
                    <a:pt x="135" y="189"/>
                    <a:pt x="135" y="189"/>
                    <a:pt x="135" y="189"/>
                  </a:cubicBezTo>
                  <a:cubicBezTo>
                    <a:pt x="132" y="189"/>
                    <a:pt x="132" y="189"/>
                    <a:pt x="132" y="189"/>
                  </a:cubicBezTo>
                  <a:cubicBezTo>
                    <a:pt x="132" y="191"/>
                    <a:pt x="132" y="191"/>
                    <a:pt x="132" y="191"/>
                  </a:cubicBezTo>
                  <a:cubicBezTo>
                    <a:pt x="132" y="191"/>
                    <a:pt x="128" y="191"/>
                    <a:pt x="132" y="192"/>
                  </a:cubicBezTo>
                  <a:cubicBezTo>
                    <a:pt x="136" y="192"/>
                    <a:pt x="138" y="192"/>
                    <a:pt x="138" y="191"/>
                  </a:cubicBezTo>
                  <a:cubicBezTo>
                    <a:pt x="139" y="191"/>
                    <a:pt x="139" y="190"/>
                    <a:pt x="140" y="190"/>
                  </a:cubicBezTo>
                  <a:cubicBezTo>
                    <a:pt x="141" y="190"/>
                    <a:pt x="143" y="190"/>
                    <a:pt x="144" y="190"/>
                  </a:cubicBezTo>
                  <a:cubicBezTo>
                    <a:pt x="144" y="190"/>
                    <a:pt x="145" y="190"/>
                    <a:pt x="147" y="189"/>
                  </a:cubicBezTo>
                  <a:cubicBezTo>
                    <a:pt x="148" y="189"/>
                    <a:pt x="148" y="188"/>
                    <a:pt x="150" y="189"/>
                  </a:cubicBezTo>
                  <a:cubicBezTo>
                    <a:pt x="152" y="190"/>
                    <a:pt x="151" y="187"/>
                    <a:pt x="151" y="187"/>
                  </a:cubicBezTo>
                  <a:cubicBezTo>
                    <a:pt x="151" y="187"/>
                    <a:pt x="151" y="186"/>
                    <a:pt x="152" y="186"/>
                  </a:cubicBezTo>
                  <a:cubicBezTo>
                    <a:pt x="154" y="187"/>
                    <a:pt x="154" y="187"/>
                    <a:pt x="154" y="187"/>
                  </a:cubicBezTo>
                  <a:cubicBezTo>
                    <a:pt x="155" y="187"/>
                    <a:pt x="157" y="188"/>
                    <a:pt x="157" y="188"/>
                  </a:cubicBezTo>
                  <a:cubicBezTo>
                    <a:pt x="158" y="188"/>
                    <a:pt x="162" y="189"/>
                    <a:pt x="162" y="189"/>
                  </a:cubicBezTo>
                  <a:cubicBezTo>
                    <a:pt x="162" y="189"/>
                    <a:pt x="163" y="192"/>
                    <a:pt x="163" y="192"/>
                  </a:cubicBezTo>
                  <a:cubicBezTo>
                    <a:pt x="164" y="192"/>
                    <a:pt x="167" y="192"/>
                    <a:pt x="168" y="192"/>
                  </a:cubicBezTo>
                  <a:cubicBezTo>
                    <a:pt x="169" y="192"/>
                    <a:pt x="171" y="192"/>
                    <a:pt x="172" y="193"/>
                  </a:cubicBezTo>
                  <a:cubicBezTo>
                    <a:pt x="173" y="194"/>
                    <a:pt x="174" y="194"/>
                    <a:pt x="174" y="194"/>
                  </a:cubicBezTo>
                  <a:cubicBezTo>
                    <a:pt x="174" y="194"/>
                    <a:pt x="175" y="195"/>
                    <a:pt x="176" y="196"/>
                  </a:cubicBezTo>
                  <a:cubicBezTo>
                    <a:pt x="176" y="196"/>
                    <a:pt x="179" y="198"/>
                    <a:pt x="179" y="198"/>
                  </a:cubicBezTo>
                  <a:cubicBezTo>
                    <a:pt x="179" y="198"/>
                    <a:pt x="184" y="200"/>
                    <a:pt x="184" y="200"/>
                  </a:cubicBezTo>
                  <a:cubicBezTo>
                    <a:pt x="185" y="199"/>
                    <a:pt x="185" y="199"/>
                    <a:pt x="185" y="199"/>
                  </a:cubicBezTo>
                  <a:cubicBezTo>
                    <a:pt x="185" y="198"/>
                    <a:pt x="185" y="197"/>
                    <a:pt x="185" y="197"/>
                  </a:cubicBezTo>
                  <a:cubicBezTo>
                    <a:pt x="184" y="196"/>
                    <a:pt x="180" y="195"/>
                    <a:pt x="180" y="195"/>
                  </a:cubicBezTo>
                  <a:cubicBezTo>
                    <a:pt x="180" y="195"/>
                    <a:pt x="178" y="194"/>
                    <a:pt x="178" y="194"/>
                  </a:cubicBezTo>
                  <a:cubicBezTo>
                    <a:pt x="177" y="189"/>
                    <a:pt x="178" y="193"/>
                    <a:pt x="175" y="192"/>
                  </a:cubicBezTo>
                  <a:cubicBezTo>
                    <a:pt x="175" y="192"/>
                    <a:pt x="175" y="192"/>
                    <a:pt x="175" y="192"/>
                  </a:cubicBezTo>
                  <a:cubicBezTo>
                    <a:pt x="175" y="192"/>
                    <a:pt x="175" y="192"/>
                    <a:pt x="175" y="192"/>
                  </a:cubicBezTo>
                  <a:cubicBezTo>
                    <a:pt x="173" y="193"/>
                    <a:pt x="173" y="192"/>
                    <a:pt x="173" y="192"/>
                  </a:cubicBezTo>
                  <a:cubicBezTo>
                    <a:pt x="173" y="191"/>
                    <a:pt x="173" y="191"/>
                    <a:pt x="173" y="191"/>
                  </a:cubicBezTo>
                  <a:cubicBezTo>
                    <a:pt x="172" y="190"/>
                    <a:pt x="172" y="190"/>
                    <a:pt x="172" y="190"/>
                  </a:cubicBezTo>
                  <a:cubicBezTo>
                    <a:pt x="172" y="190"/>
                    <a:pt x="171" y="188"/>
                    <a:pt x="172" y="187"/>
                  </a:cubicBezTo>
                  <a:cubicBezTo>
                    <a:pt x="173" y="187"/>
                    <a:pt x="171" y="192"/>
                    <a:pt x="175" y="186"/>
                  </a:cubicBezTo>
                  <a:cubicBezTo>
                    <a:pt x="175" y="186"/>
                    <a:pt x="175" y="185"/>
                    <a:pt x="175" y="185"/>
                  </a:cubicBezTo>
                  <a:cubicBezTo>
                    <a:pt x="174" y="185"/>
                    <a:pt x="174" y="185"/>
                    <a:pt x="174" y="185"/>
                  </a:cubicBezTo>
                  <a:cubicBezTo>
                    <a:pt x="171" y="185"/>
                    <a:pt x="171" y="185"/>
                    <a:pt x="171" y="185"/>
                  </a:cubicBezTo>
                  <a:cubicBezTo>
                    <a:pt x="171" y="185"/>
                    <a:pt x="171" y="186"/>
                    <a:pt x="170" y="187"/>
                  </a:cubicBezTo>
                  <a:cubicBezTo>
                    <a:pt x="169" y="188"/>
                    <a:pt x="169" y="187"/>
                    <a:pt x="169" y="187"/>
                  </a:cubicBezTo>
                  <a:cubicBezTo>
                    <a:pt x="169" y="186"/>
                    <a:pt x="169" y="186"/>
                    <a:pt x="169" y="186"/>
                  </a:cubicBezTo>
                  <a:cubicBezTo>
                    <a:pt x="170" y="185"/>
                    <a:pt x="170" y="185"/>
                    <a:pt x="170" y="185"/>
                  </a:cubicBezTo>
                  <a:cubicBezTo>
                    <a:pt x="170" y="185"/>
                    <a:pt x="170" y="182"/>
                    <a:pt x="170" y="181"/>
                  </a:cubicBezTo>
                  <a:cubicBezTo>
                    <a:pt x="170" y="181"/>
                    <a:pt x="170" y="181"/>
                    <a:pt x="170" y="181"/>
                  </a:cubicBezTo>
                  <a:cubicBezTo>
                    <a:pt x="167" y="179"/>
                    <a:pt x="167" y="179"/>
                    <a:pt x="167" y="179"/>
                  </a:cubicBezTo>
                  <a:cubicBezTo>
                    <a:pt x="165" y="177"/>
                    <a:pt x="165" y="177"/>
                    <a:pt x="165" y="177"/>
                  </a:cubicBezTo>
                  <a:cubicBezTo>
                    <a:pt x="162" y="175"/>
                    <a:pt x="162" y="175"/>
                    <a:pt x="162" y="175"/>
                  </a:cubicBezTo>
                  <a:cubicBezTo>
                    <a:pt x="158" y="171"/>
                    <a:pt x="158" y="171"/>
                    <a:pt x="158" y="171"/>
                  </a:cubicBezTo>
                  <a:cubicBezTo>
                    <a:pt x="156" y="170"/>
                    <a:pt x="156" y="170"/>
                    <a:pt x="156" y="170"/>
                  </a:cubicBezTo>
                  <a:cubicBezTo>
                    <a:pt x="154" y="168"/>
                    <a:pt x="154" y="168"/>
                    <a:pt x="154" y="168"/>
                  </a:cubicBezTo>
                  <a:cubicBezTo>
                    <a:pt x="154" y="166"/>
                    <a:pt x="154" y="166"/>
                    <a:pt x="154" y="166"/>
                  </a:cubicBezTo>
                  <a:cubicBezTo>
                    <a:pt x="153" y="162"/>
                    <a:pt x="153" y="162"/>
                    <a:pt x="153" y="162"/>
                  </a:cubicBezTo>
                  <a:cubicBezTo>
                    <a:pt x="153" y="162"/>
                    <a:pt x="153" y="162"/>
                    <a:pt x="153" y="162"/>
                  </a:cubicBezTo>
                  <a:cubicBezTo>
                    <a:pt x="153" y="162"/>
                    <a:pt x="149" y="161"/>
                    <a:pt x="147" y="160"/>
                  </a:cubicBezTo>
                  <a:cubicBezTo>
                    <a:pt x="145" y="159"/>
                    <a:pt x="145" y="159"/>
                    <a:pt x="145" y="159"/>
                  </a:cubicBezTo>
                  <a:cubicBezTo>
                    <a:pt x="143" y="156"/>
                    <a:pt x="143" y="156"/>
                    <a:pt x="143" y="156"/>
                  </a:cubicBezTo>
                  <a:cubicBezTo>
                    <a:pt x="142" y="155"/>
                    <a:pt x="142" y="155"/>
                    <a:pt x="142" y="155"/>
                  </a:cubicBezTo>
                  <a:cubicBezTo>
                    <a:pt x="139" y="152"/>
                    <a:pt x="139" y="152"/>
                    <a:pt x="139" y="152"/>
                  </a:cubicBezTo>
                  <a:cubicBezTo>
                    <a:pt x="138" y="152"/>
                    <a:pt x="138" y="152"/>
                    <a:pt x="138" y="152"/>
                  </a:cubicBezTo>
                  <a:cubicBezTo>
                    <a:pt x="133" y="150"/>
                    <a:pt x="133" y="150"/>
                    <a:pt x="133" y="150"/>
                  </a:cubicBezTo>
                  <a:cubicBezTo>
                    <a:pt x="132" y="148"/>
                    <a:pt x="132" y="148"/>
                    <a:pt x="132" y="148"/>
                  </a:cubicBezTo>
                  <a:cubicBezTo>
                    <a:pt x="130" y="147"/>
                    <a:pt x="130" y="147"/>
                    <a:pt x="130" y="147"/>
                  </a:cubicBezTo>
                  <a:cubicBezTo>
                    <a:pt x="129" y="145"/>
                    <a:pt x="129" y="145"/>
                    <a:pt x="129" y="145"/>
                  </a:cubicBezTo>
                  <a:cubicBezTo>
                    <a:pt x="126" y="144"/>
                    <a:pt x="126" y="144"/>
                    <a:pt x="126" y="144"/>
                  </a:cubicBezTo>
                  <a:cubicBezTo>
                    <a:pt x="125" y="142"/>
                    <a:pt x="125" y="142"/>
                    <a:pt x="125" y="142"/>
                  </a:cubicBezTo>
                  <a:cubicBezTo>
                    <a:pt x="124" y="141"/>
                    <a:pt x="124" y="141"/>
                    <a:pt x="124" y="141"/>
                  </a:cubicBezTo>
                  <a:cubicBezTo>
                    <a:pt x="121" y="137"/>
                    <a:pt x="121" y="137"/>
                    <a:pt x="121" y="137"/>
                  </a:cubicBezTo>
                  <a:cubicBezTo>
                    <a:pt x="118" y="135"/>
                    <a:pt x="118" y="135"/>
                    <a:pt x="118" y="135"/>
                  </a:cubicBezTo>
                  <a:cubicBezTo>
                    <a:pt x="117" y="134"/>
                    <a:pt x="117" y="134"/>
                    <a:pt x="117" y="134"/>
                  </a:cubicBezTo>
                  <a:cubicBezTo>
                    <a:pt x="116" y="133"/>
                    <a:pt x="116" y="133"/>
                    <a:pt x="116" y="133"/>
                  </a:cubicBezTo>
                  <a:cubicBezTo>
                    <a:pt x="114" y="130"/>
                    <a:pt x="114" y="130"/>
                    <a:pt x="114" y="130"/>
                  </a:cubicBezTo>
                  <a:cubicBezTo>
                    <a:pt x="111" y="127"/>
                    <a:pt x="111" y="127"/>
                    <a:pt x="111" y="127"/>
                  </a:cubicBezTo>
                  <a:cubicBezTo>
                    <a:pt x="109" y="125"/>
                    <a:pt x="109" y="125"/>
                    <a:pt x="109" y="125"/>
                  </a:cubicBezTo>
                  <a:cubicBezTo>
                    <a:pt x="107" y="122"/>
                    <a:pt x="107" y="122"/>
                    <a:pt x="107" y="122"/>
                  </a:cubicBezTo>
                  <a:cubicBezTo>
                    <a:pt x="109" y="120"/>
                    <a:pt x="109" y="120"/>
                    <a:pt x="109" y="120"/>
                  </a:cubicBezTo>
                  <a:cubicBezTo>
                    <a:pt x="108" y="119"/>
                    <a:pt x="107" y="119"/>
                    <a:pt x="107" y="118"/>
                  </a:cubicBezTo>
                  <a:cubicBezTo>
                    <a:pt x="106" y="118"/>
                    <a:pt x="104" y="117"/>
                    <a:pt x="105" y="116"/>
                  </a:cubicBezTo>
                  <a:cubicBezTo>
                    <a:pt x="105" y="115"/>
                    <a:pt x="104" y="114"/>
                    <a:pt x="104" y="112"/>
                  </a:cubicBezTo>
                  <a:cubicBezTo>
                    <a:pt x="104" y="111"/>
                    <a:pt x="104" y="110"/>
                    <a:pt x="103" y="110"/>
                  </a:cubicBezTo>
                  <a:cubicBezTo>
                    <a:pt x="102" y="109"/>
                    <a:pt x="102" y="109"/>
                    <a:pt x="102" y="109"/>
                  </a:cubicBezTo>
                  <a:cubicBezTo>
                    <a:pt x="101" y="109"/>
                    <a:pt x="100" y="109"/>
                    <a:pt x="100" y="109"/>
                  </a:cubicBezTo>
                  <a:cubicBezTo>
                    <a:pt x="99" y="109"/>
                    <a:pt x="99" y="109"/>
                    <a:pt x="99" y="109"/>
                  </a:cubicBezTo>
                  <a:cubicBezTo>
                    <a:pt x="99" y="109"/>
                    <a:pt x="100" y="107"/>
                    <a:pt x="100" y="105"/>
                  </a:cubicBezTo>
                  <a:cubicBezTo>
                    <a:pt x="96" y="104"/>
                    <a:pt x="96" y="104"/>
                    <a:pt x="96" y="104"/>
                  </a:cubicBezTo>
                  <a:cubicBezTo>
                    <a:pt x="96" y="104"/>
                    <a:pt x="96" y="101"/>
                    <a:pt x="94" y="100"/>
                  </a:cubicBezTo>
                  <a:cubicBezTo>
                    <a:pt x="92" y="100"/>
                    <a:pt x="92" y="100"/>
                    <a:pt x="92" y="100"/>
                  </a:cubicBezTo>
                  <a:cubicBezTo>
                    <a:pt x="91" y="101"/>
                    <a:pt x="91" y="102"/>
                    <a:pt x="91" y="102"/>
                  </a:cubicBezTo>
                  <a:cubicBezTo>
                    <a:pt x="87" y="98"/>
                    <a:pt x="87" y="98"/>
                    <a:pt x="87" y="98"/>
                  </a:cubicBezTo>
                  <a:cubicBezTo>
                    <a:pt x="87" y="98"/>
                    <a:pt x="87" y="97"/>
                    <a:pt x="88" y="95"/>
                  </a:cubicBezTo>
                  <a:cubicBezTo>
                    <a:pt x="90" y="93"/>
                    <a:pt x="88" y="92"/>
                    <a:pt x="88" y="92"/>
                  </a:cubicBezTo>
                  <a:cubicBezTo>
                    <a:pt x="87" y="89"/>
                    <a:pt x="87" y="89"/>
                    <a:pt x="87" y="89"/>
                  </a:cubicBezTo>
                  <a:cubicBezTo>
                    <a:pt x="88" y="87"/>
                    <a:pt x="88" y="87"/>
                    <a:pt x="88" y="87"/>
                  </a:cubicBezTo>
                  <a:cubicBezTo>
                    <a:pt x="87" y="86"/>
                    <a:pt x="87" y="86"/>
                    <a:pt x="87" y="86"/>
                  </a:cubicBezTo>
                  <a:cubicBezTo>
                    <a:pt x="86" y="85"/>
                    <a:pt x="86" y="85"/>
                    <a:pt x="86" y="85"/>
                  </a:cubicBezTo>
                  <a:cubicBezTo>
                    <a:pt x="86" y="85"/>
                    <a:pt x="86" y="85"/>
                    <a:pt x="86" y="85"/>
                  </a:cubicBezTo>
                  <a:cubicBezTo>
                    <a:pt x="86" y="85"/>
                    <a:pt x="86" y="85"/>
                    <a:pt x="86" y="85"/>
                  </a:cubicBezTo>
                  <a:cubicBezTo>
                    <a:pt x="88" y="81"/>
                    <a:pt x="88" y="81"/>
                    <a:pt x="88" y="81"/>
                  </a:cubicBezTo>
                  <a:cubicBezTo>
                    <a:pt x="88" y="81"/>
                    <a:pt x="87" y="77"/>
                    <a:pt x="88" y="76"/>
                  </a:cubicBezTo>
                  <a:cubicBezTo>
                    <a:pt x="88" y="76"/>
                    <a:pt x="88" y="76"/>
                    <a:pt x="88" y="76"/>
                  </a:cubicBezTo>
                  <a:cubicBezTo>
                    <a:pt x="88" y="75"/>
                    <a:pt x="88" y="75"/>
                    <a:pt x="89" y="75"/>
                  </a:cubicBezTo>
                  <a:cubicBezTo>
                    <a:pt x="89" y="74"/>
                    <a:pt x="94" y="73"/>
                    <a:pt x="94" y="73"/>
                  </a:cubicBezTo>
                  <a:cubicBezTo>
                    <a:pt x="96" y="72"/>
                    <a:pt x="96" y="72"/>
                    <a:pt x="96" y="72"/>
                  </a:cubicBezTo>
                  <a:cubicBezTo>
                    <a:pt x="100" y="77"/>
                    <a:pt x="100" y="77"/>
                    <a:pt x="100" y="77"/>
                  </a:cubicBezTo>
                  <a:cubicBezTo>
                    <a:pt x="104" y="81"/>
                    <a:pt x="104" y="81"/>
                    <a:pt x="104" y="81"/>
                  </a:cubicBezTo>
                  <a:cubicBezTo>
                    <a:pt x="107" y="83"/>
                    <a:pt x="107" y="83"/>
                    <a:pt x="107" y="83"/>
                  </a:cubicBezTo>
                  <a:cubicBezTo>
                    <a:pt x="107" y="83"/>
                    <a:pt x="108" y="82"/>
                    <a:pt x="109" y="82"/>
                  </a:cubicBezTo>
                  <a:cubicBezTo>
                    <a:pt x="109" y="81"/>
                    <a:pt x="109" y="79"/>
                    <a:pt x="109" y="79"/>
                  </a:cubicBezTo>
                  <a:cubicBezTo>
                    <a:pt x="111" y="77"/>
                    <a:pt x="111" y="77"/>
                    <a:pt x="111" y="77"/>
                  </a:cubicBezTo>
                  <a:cubicBezTo>
                    <a:pt x="112" y="75"/>
                    <a:pt x="112" y="75"/>
                    <a:pt x="112" y="75"/>
                  </a:cubicBezTo>
                  <a:cubicBezTo>
                    <a:pt x="112" y="73"/>
                    <a:pt x="112" y="73"/>
                    <a:pt x="112" y="73"/>
                  </a:cubicBezTo>
                  <a:cubicBezTo>
                    <a:pt x="114" y="72"/>
                    <a:pt x="114" y="72"/>
                    <a:pt x="114" y="72"/>
                  </a:cubicBezTo>
                  <a:cubicBezTo>
                    <a:pt x="117" y="71"/>
                    <a:pt x="117" y="71"/>
                    <a:pt x="117" y="71"/>
                  </a:cubicBezTo>
                  <a:cubicBezTo>
                    <a:pt x="121" y="70"/>
                    <a:pt x="121" y="70"/>
                    <a:pt x="121" y="70"/>
                  </a:cubicBezTo>
                  <a:cubicBezTo>
                    <a:pt x="121" y="70"/>
                    <a:pt x="124" y="71"/>
                    <a:pt x="125" y="71"/>
                  </a:cubicBezTo>
                  <a:cubicBezTo>
                    <a:pt x="125" y="71"/>
                    <a:pt x="126" y="71"/>
                    <a:pt x="126" y="71"/>
                  </a:cubicBezTo>
                  <a:cubicBezTo>
                    <a:pt x="128" y="68"/>
                    <a:pt x="128" y="68"/>
                    <a:pt x="128" y="68"/>
                  </a:cubicBezTo>
                  <a:cubicBezTo>
                    <a:pt x="128" y="68"/>
                    <a:pt x="128" y="68"/>
                    <a:pt x="128" y="68"/>
                  </a:cubicBezTo>
                  <a:cubicBezTo>
                    <a:pt x="129" y="66"/>
                    <a:pt x="129" y="66"/>
                    <a:pt x="129" y="66"/>
                  </a:cubicBezTo>
                  <a:cubicBezTo>
                    <a:pt x="134" y="68"/>
                    <a:pt x="134" y="68"/>
                    <a:pt x="134" y="68"/>
                  </a:cubicBezTo>
                  <a:cubicBezTo>
                    <a:pt x="136" y="70"/>
                    <a:pt x="136" y="70"/>
                    <a:pt x="136" y="70"/>
                  </a:cubicBezTo>
                  <a:cubicBezTo>
                    <a:pt x="141" y="71"/>
                    <a:pt x="141" y="71"/>
                    <a:pt x="141" y="71"/>
                  </a:cubicBezTo>
                  <a:cubicBezTo>
                    <a:pt x="141" y="71"/>
                    <a:pt x="141" y="71"/>
                    <a:pt x="141" y="71"/>
                  </a:cubicBezTo>
                  <a:cubicBezTo>
                    <a:pt x="143" y="71"/>
                    <a:pt x="143" y="71"/>
                    <a:pt x="143" y="71"/>
                  </a:cubicBezTo>
                  <a:cubicBezTo>
                    <a:pt x="143" y="70"/>
                    <a:pt x="143" y="70"/>
                    <a:pt x="143" y="70"/>
                  </a:cubicBezTo>
                  <a:cubicBezTo>
                    <a:pt x="147" y="70"/>
                    <a:pt x="147" y="70"/>
                    <a:pt x="147" y="70"/>
                  </a:cubicBezTo>
                  <a:cubicBezTo>
                    <a:pt x="152" y="71"/>
                    <a:pt x="152" y="71"/>
                    <a:pt x="152" y="71"/>
                  </a:cubicBezTo>
                  <a:cubicBezTo>
                    <a:pt x="155" y="71"/>
                    <a:pt x="155" y="71"/>
                    <a:pt x="155" y="71"/>
                  </a:cubicBezTo>
                  <a:cubicBezTo>
                    <a:pt x="160" y="71"/>
                    <a:pt x="160" y="71"/>
                    <a:pt x="160" y="71"/>
                  </a:cubicBezTo>
                  <a:cubicBezTo>
                    <a:pt x="163" y="72"/>
                    <a:pt x="163" y="72"/>
                    <a:pt x="163" y="72"/>
                  </a:cubicBezTo>
                  <a:cubicBezTo>
                    <a:pt x="165" y="73"/>
                    <a:pt x="165" y="73"/>
                    <a:pt x="165" y="73"/>
                  </a:cubicBezTo>
                  <a:cubicBezTo>
                    <a:pt x="165" y="73"/>
                    <a:pt x="165" y="73"/>
                    <a:pt x="166" y="72"/>
                  </a:cubicBezTo>
                  <a:cubicBezTo>
                    <a:pt x="166" y="72"/>
                    <a:pt x="169" y="72"/>
                    <a:pt x="169" y="72"/>
                  </a:cubicBezTo>
                  <a:cubicBezTo>
                    <a:pt x="170" y="69"/>
                    <a:pt x="170" y="69"/>
                    <a:pt x="170" y="69"/>
                  </a:cubicBezTo>
                  <a:cubicBezTo>
                    <a:pt x="171" y="71"/>
                    <a:pt x="171" y="71"/>
                    <a:pt x="171" y="71"/>
                  </a:cubicBezTo>
                  <a:cubicBezTo>
                    <a:pt x="172" y="71"/>
                    <a:pt x="174" y="71"/>
                    <a:pt x="174" y="71"/>
                  </a:cubicBezTo>
                  <a:cubicBezTo>
                    <a:pt x="175" y="68"/>
                    <a:pt x="175" y="68"/>
                    <a:pt x="175" y="68"/>
                  </a:cubicBezTo>
                  <a:cubicBezTo>
                    <a:pt x="176" y="69"/>
                    <a:pt x="176" y="69"/>
                    <a:pt x="176" y="69"/>
                  </a:cubicBezTo>
                  <a:cubicBezTo>
                    <a:pt x="177" y="69"/>
                    <a:pt x="177" y="69"/>
                    <a:pt x="178" y="69"/>
                  </a:cubicBezTo>
                  <a:cubicBezTo>
                    <a:pt x="179" y="69"/>
                    <a:pt x="180" y="68"/>
                    <a:pt x="180" y="68"/>
                  </a:cubicBezTo>
                  <a:cubicBezTo>
                    <a:pt x="180" y="68"/>
                    <a:pt x="181" y="69"/>
                    <a:pt x="181" y="69"/>
                  </a:cubicBezTo>
                  <a:cubicBezTo>
                    <a:pt x="181" y="69"/>
                    <a:pt x="182" y="68"/>
                    <a:pt x="183" y="68"/>
                  </a:cubicBezTo>
                  <a:cubicBezTo>
                    <a:pt x="185" y="68"/>
                    <a:pt x="186" y="67"/>
                    <a:pt x="186" y="67"/>
                  </a:cubicBezTo>
                  <a:cubicBezTo>
                    <a:pt x="186" y="67"/>
                    <a:pt x="187" y="69"/>
                    <a:pt x="189" y="70"/>
                  </a:cubicBezTo>
                  <a:cubicBezTo>
                    <a:pt x="189" y="70"/>
                    <a:pt x="189" y="70"/>
                    <a:pt x="189" y="70"/>
                  </a:cubicBezTo>
                  <a:cubicBezTo>
                    <a:pt x="191" y="70"/>
                    <a:pt x="191" y="70"/>
                    <a:pt x="191" y="70"/>
                  </a:cubicBezTo>
                  <a:cubicBezTo>
                    <a:pt x="191" y="70"/>
                    <a:pt x="191" y="70"/>
                    <a:pt x="191" y="70"/>
                  </a:cubicBezTo>
                  <a:cubicBezTo>
                    <a:pt x="191" y="70"/>
                    <a:pt x="192" y="69"/>
                    <a:pt x="193" y="69"/>
                  </a:cubicBezTo>
                  <a:cubicBezTo>
                    <a:pt x="195" y="69"/>
                    <a:pt x="196" y="69"/>
                    <a:pt x="197" y="69"/>
                  </a:cubicBezTo>
                  <a:cubicBezTo>
                    <a:pt x="199" y="69"/>
                    <a:pt x="200" y="71"/>
                    <a:pt x="200" y="71"/>
                  </a:cubicBezTo>
                  <a:cubicBezTo>
                    <a:pt x="203" y="74"/>
                    <a:pt x="203" y="74"/>
                    <a:pt x="203" y="74"/>
                  </a:cubicBezTo>
                  <a:cubicBezTo>
                    <a:pt x="203" y="74"/>
                    <a:pt x="204" y="76"/>
                    <a:pt x="204" y="77"/>
                  </a:cubicBezTo>
                  <a:cubicBezTo>
                    <a:pt x="205" y="78"/>
                    <a:pt x="205" y="79"/>
                    <a:pt x="205" y="79"/>
                  </a:cubicBezTo>
                  <a:cubicBezTo>
                    <a:pt x="205" y="79"/>
                    <a:pt x="213" y="82"/>
                    <a:pt x="214" y="82"/>
                  </a:cubicBezTo>
                  <a:cubicBezTo>
                    <a:pt x="214" y="82"/>
                    <a:pt x="215" y="82"/>
                    <a:pt x="215" y="82"/>
                  </a:cubicBezTo>
                  <a:close/>
                  <a:moveTo>
                    <a:pt x="175" y="191"/>
                  </a:moveTo>
                  <a:cubicBezTo>
                    <a:pt x="175" y="191"/>
                    <a:pt x="175" y="191"/>
                    <a:pt x="175" y="191"/>
                  </a:cubicBezTo>
                  <a:cubicBezTo>
                    <a:pt x="176" y="191"/>
                    <a:pt x="176" y="190"/>
                    <a:pt x="176" y="190"/>
                  </a:cubicBezTo>
                  <a:cubicBezTo>
                    <a:pt x="179" y="190"/>
                    <a:pt x="179" y="190"/>
                    <a:pt x="179" y="190"/>
                  </a:cubicBezTo>
                  <a:cubicBezTo>
                    <a:pt x="179" y="190"/>
                    <a:pt x="179" y="190"/>
                    <a:pt x="179" y="190"/>
                  </a:cubicBezTo>
                  <a:cubicBezTo>
                    <a:pt x="182" y="191"/>
                    <a:pt x="182" y="191"/>
                    <a:pt x="182" y="191"/>
                  </a:cubicBezTo>
                  <a:cubicBezTo>
                    <a:pt x="184" y="193"/>
                    <a:pt x="184" y="193"/>
                    <a:pt x="184" y="193"/>
                  </a:cubicBezTo>
                  <a:cubicBezTo>
                    <a:pt x="185" y="195"/>
                    <a:pt x="185" y="195"/>
                    <a:pt x="185" y="195"/>
                  </a:cubicBezTo>
                  <a:cubicBezTo>
                    <a:pt x="187" y="197"/>
                    <a:pt x="187" y="197"/>
                    <a:pt x="187" y="197"/>
                  </a:cubicBezTo>
                  <a:cubicBezTo>
                    <a:pt x="192" y="200"/>
                    <a:pt x="192" y="200"/>
                    <a:pt x="192" y="200"/>
                  </a:cubicBezTo>
                  <a:cubicBezTo>
                    <a:pt x="198" y="203"/>
                    <a:pt x="198" y="203"/>
                    <a:pt x="198" y="203"/>
                  </a:cubicBezTo>
                  <a:cubicBezTo>
                    <a:pt x="198" y="203"/>
                    <a:pt x="202" y="205"/>
                    <a:pt x="203" y="205"/>
                  </a:cubicBezTo>
                  <a:cubicBezTo>
                    <a:pt x="203" y="205"/>
                    <a:pt x="203" y="206"/>
                    <a:pt x="204" y="206"/>
                  </a:cubicBezTo>
                  <a:cubicBezTo>
                    <a:pt x="204" y="207"/>
                    <a:pt x="206" y="210"/>
                    <a:pt x="206" y="210"/>
                  </a:cubicBezTo>
                  <a:cubicBezTo>
                    <a:pt x="207" y="211"/>
                    <a:pt x="204" y="209"/>
                    <a:pt x="204" y="209"/>
                  </a:cubicBezTo>
                  <a:cubicBezTo>
                    <a:pt x="204" y="209"/>
                    <a:pt x="203" y="207"/>
                    <a:pt x="202" y="206"/>
                  </a:cubicBezTo>
                  <a:cubicBezTo>
                    <a:pt x="200" y="206"/>
                    <a:pt x="198" y="206"/>
                    <a:pt x="197" y="205"/>
                  </a:cubicBezTo>
                  <a:cubicBezTo>
                    <a:pt x="196" y="204"/>
                    <a:pt x="196" y="203"/>
                    <a:pt x="196" y="203"/>
                  </a:cubicBezTo>
                  <a:cubicBezTo>
                    <a:pt x="195" y="203"/>
                    <a:pt x="195" y="201"/>
                    <a:pt x="192" y="201"/>
                  </a:cubicBezTo>
                  <a:cubicBezTo>
                    <a:pt x="189" y="200"/>
                    <a:pt x="189" y="201"/>
                    <a:pt x="188" y="199"/>
                  </a:cubicBezTo>
                  <a:cubicBezTo>
                    <a:pt x="187" y="196"/>
                    <a:pt x="187" y="198"/>
                    <a:pt x="186" y="196"/>
                  </a:cubicBezTo>
                  <a:cubicBezTo>
                    <a:pt x="184" y="195"/>
                    <a:pt x="185" y="196"/>
                    <a:pt x="181" y="195"/>
                  </a:cubicBezTo>
                  <a:cubicBezTo>
                    <a:pt x="178" y="193"/>
                    <a:pt x="180" y="194"/>
                    <a:pt x="180" y="193"/>
                  </a:cubicBezTo>
                  <a:cubicBezTo>
                    <a:pt x="179" y="191"/>
                    <a:pt x="180" y="192"/>
                    <a:pt x="178" y="192"/>
                  </a:cubicBezTo>
                  <a:cubicBezTo>
                    <a:pt x="177" y="191"/>
                    <a:pt x="178" y="191"/>
                    <a:pt x="177" y="191"/>
                  </a:cubicBezTo>
                  <a:cubicBezTo>
                    <a:pt x="177" y="191"/>
                    <a:pt x="176" y="192"/>
                    <a:pt x="175" y="192"/>
                  </a:cubicBezTo>
                  <a:cubicBezTo>
                    <a:pt x="175" y="191"/>
                    <a:pt x="175" y="191"/>
                    <a:pt x="175" y="191"/>
                  </a:cubicBezTo>
                  <a:close/>
                  <a:moveTo>
                    <a:pt x="169" y="198"/>
                  </a:moveTo>
                  <a:cubicBezTo>
                    <a:pt x="169" y="198"/>
                    <a:pt x="169" y="198"/>
                    <a:pt x="169" y="198"/>
                  </a:cubicBezTo>
                  <a:cubicBezTo>
                    <a:pt x="169" y="198"/>
                    <a:pt x="167" y="198"/>
                    <a:pt x="166" y="198"/>
                  </a:cubicBezTo>
                  <a:cubicBezTo>
                    <a:pt x="166" y="198"/>
                    <a:pt x="165" y="197"/>
                    <a:pt x="164" y="197"/>
                  </a:cubicBezTo>
                  <a:cubicBezTo>
                    <a:pt x="163" y="197"/>
                    <a:pt x="161" y="197"/>
                    <a:pt x="161" y="197"/>
                  </a:cubicBezTo>
                  <a:cubicBezTo>
                    <a:pt x="160" y="197"/>
                    <a:pt x="159" y="196"/>
                    <a:pt x="159" y="196"/>
                  </a:cubicBezTo>
                  <a:cubicBezTo>
                    <a:pt x="159" y="196"/>
                    <a:pt x="159" y="195"/>
                    <a:pt x="159" y="195"/>
                  </a:cubicBezTo>
                  <a:cubicBezTo>
                    <a:pt x="159" y="195"/>
                    <a:pt x="161" y="194"/>
                    <a:pt x="161" y="194"/>
                  </a:cubicBezTo>
                  <a:cubicBezTo>
                    <a:pt x="161" y="195"/>
                    <a:pt x="167" y="196"/>
                    <a:pt x="167" y="196"/>
                  </a:cubicBezTo>
                  <a:cubicBezTo>
                    <a:pt x="171" y="196"/>
                    <a:pt x="171" y="196"/>
                    <a:pt x="171" y="196"/>
                  </a:cubicBezTo>
                  <a:cubicBezTo>
                    <a:pt x="171" y="196"/>
                    <a:pt x="172" y="196"/>
                    <a:pt x="172" y="196"/>
                  </a:cubicBezTo>
                  <a:cubicBezTo>
                    <a:pt x="172" y="196"/>
                    <a:pt x="173" y="196"/>
                    <a:pt x="174" y="197"/>
                  </a:cubicBezTo>
                  <a:cubicBezTo>
                    <a:pt x="175" y="197"/>
                    <a:pt x="175" y="197"/>
                    <a:pt x="175" y="198"/>
                  </a:cubicBezTo>
                  <a:cubicBezTo>
                    <a:pt x="175" y="198"/>
                    <a:pt x="176" y="199"/>
                    <a:pt x="175" y="199"/>
                  </a:cubicBezTo>
                  <a:cubicBezTo>
                    <a:pt x="175" y="199"/>
                    <a:pt x="174" y="199"/>
                    <a:pt x="174" y="199"/>
                  </a:cubicBezTo>
                  <a:cubicBezTo>
                    <a:pt x="174" y="199"/>
                    <a:pt x="172" y="198"/>
                    <a:pt x="172" y="198"/>
                  </a:cubicBezTo>
                  <a:cubicBezTo>
                    <a:pt x="170" y="198"/>
                    <a:pt x="170" y="198"/>
                    <a:pt x="170" y="198"/>
                  </a:cubicBezTo>
                  <a:cubicBezTo>
                    <a:pt x="169" y="198"/>
                    <a:pt x="169" y="198"/>
                    <a:pt x="169" y="198"/>
                  </a:cubicBezTo>
                  <a:close/>
                  <a:moveTo>
                    <a:pt x="138" y="199"/>
                  </a:moveTo>
                  <a:cubicBezTo>
                    <a:pt x="138" y="199"/>
                    <a:pt x="138" y="199"/>
                    <a:pt x="138" y="199"/>
                  </a:cubicBezTo>
                  <a:cubicBezTo>
                    <a:pt x="138" y="199"/>
                    <a:pt x="142" y="198"/>
                    <a:pt x="142" y="198"/>
                  </a:cubicBezTo>
                  <a:cubicBezTo>
                    <a:pt x="144" y="199"/>
                    <a:pt x="144" y="199"/>
                    <a:pt x="144" y="199"/>
                  </a:cubicBezTo>
                  <a:cubicBezTo>
                    <a:pt x="144" y="199"/>
                    <a:pt x="144" y="200"/>
                    <a:pt x="143" y="200"/>
                  </a:cubicBezTo>
                  <a:cubicBezTo>
                    <a:pt x="143" y="200"/>
                    <a:pt x="141" y="202"/>
                    <a:pt x="141" y="202"/>
                  </a:cubicBezTo>
                  <a:cubicBezTo>
                    <a:pt x="138" y="200"/>
                    <a:pt x="138" y="200"/>
                    <a:pt x="138" y="200"/>
                  </a:cubicBezTo>
                  <a:cubicBezTo>
                    <a:pt x="138" y="199"/>
                    <a:pt x="138" y="199"/>
                    <a:pt x="138" y="199"/>
                  </a:cubicBezTo>
                  <a:close/>
                  <a:moveTo>
                    <a:pt x="107" y="194"/>
                  </a:moveTo>
                  <a:cubicBezTo>
                    <a:pt x="107" y="194"/>
                    <a:pt x="107" y="194"/>
                    <a:pt x="107" y="194"/>
                  </a:cubicBezTo>
                  <a:cubicBezTo>
                    <a:pt x="108" y="194"/>
                    <a:pt x="109" y="193"/>
                    <a:pt x="109" y="194"/>
                  </a:cubicBezTo>
                  <a:cubicBezTo>
                    <a:pt x="109" y="195"/>
                    <a:pt x="108" y="196"/>
                    <a:pt x="108" y="196"/>
                  </a:cubicBezTo>
                  <a:cubicBezTo>
                    <a:pt x="108" y="196"/>
                    <a:pt x="107" y="196"/>
                    <a:pt x="107" y="196"/>
                  </a:cubicBezTo>
                  <a:cubicBezTo>
                    <a:pt x="107" y="195"/>
                    <a:pt x="107" y="194"/>
                    <a:pt x="107" y="194"/>
                  </a:cubicBezTo>
                  <a:close/>
                  <a:moveTo>
                    <a:pt x="113" y="189"/>
                  </a:moveTo>
                  <a:cubicBezTo>
                    <a:pt x="113" y="189"/>
                    <a:pt x="113" y="189"/>
                    <a:pt x="113" y="189"/>
                  </a:cubicBezTo>
                  <a:cubicBezTo>
                    <a:pt x="113" y="189"/>
                    <a:pt x="115" y="188"/>
                    <a:pt x="115" y="188"/>
                  </a:cubicBezTo>
                  <a:cubicBezTo>
                    <a:pt x="116" y="189"/>
                    <a:pt x="117" y="189"/>
                    <a:pt x="116" y="190"/>
                  </a:cubicBezTo>
                  <a:cubicBezTo>
                    <a:pt x="116" y="190"/>
                    <a:pt x="116" y="190"/>
                    <a:pt x="115" y="191"/>
                  </a:cubicBezTo>
                  <a:cubicBezTo>
                    <a:pt x="114" y="192"/>
                    <a:pt x="112" y="193"/>
                    <a:pt x="112" y="193"/>
                  </a:cubicBezTo>
                  <a:cubicBezTo>
                    <a:pt x="112" y="193"/>
                    <a:pt x="112" y="193"/>
                    <a:pt x="111" y="193"/>
                  </a:cubicBezTo>
                  <a:cubicBezTo>
                    <a:pt x="109" y="192"/>
                    <a:pt x="108" y="191"/>
                    <a:pt x="108" y="191"/>
                  </a:cubicBezTo>
                  <a:cubicBezTo>
                    <a:pt x="108" y="191"/>
                    <a:pt x="107" y="190"/>
                    <a:pt x="109" y="190"/>
                  </a:cubicBezTo>
                  <a:cubicBezTo>
                    <a:pt x="110" y="189"/>
                    <a:pt x="111" y="189"/>
                    <a:pt x="111" y="189"/>
                  </a:cubicBezTo>
                  <a:cubicBezTo>
                    <a:pt x="112" y="189"/>
                    <a:pt x="113" y="189"/>
                    <a:pt x="113" y="189"/>
                  </a:cubicBezTo>
                  <a:close/>
                  <a:moveTo>
                    <a:pt x="124" y="178"/>
                  </a:moveTo>
                  <a:cubicBezTo>
                    <a:pt x="124" y="178"/>
                    <a:pt x="124" y="178"/>
                    <a:pt x="124" y="178"/>
                  </a:cubicBezTo>
                  <a:cubicBezTo>
                    <a:pt x="124" y="178"/>
                    <a:pt x="126" y="177"/>
                    <a:pt x="126" y="177"/>
                  </a:cubicBezTo>
                  <a:cubicBezTo>
                    <a:pt x="126" y="177"/>
                    <a:pt x="126" y="177"/>
                    <a:pt x="127" y="177"/>
                  </a:cubicBezTo>
                  <a:cubicBezTo>
                    <a:pt x="127" y="177"/>
                    <a:pt x="127" y="177"/>
                    <a:pt x="128" y="177"/>
                  </a:cubicBezTo>
                  <a:cubicBezTo>
                    <a:pt x="128" y="177"/>
                    <a:pt x="129" y="176"/>
                    <a:pt x="130" y="177"/>
                  </a:cubicBezTo>
                  <a:cubicBezTo>
                    <a:pt x="131" y="177"/>
                    <a:pt x="131" y="178"/>
                    <a:pt x="132" y="178"/>
                  </a:cubicBezTo>
                  <a:cubicBezTo>
                    <a:pt x="132" y="178"/>
                    <a:pt x="133" y="178"/>
                    <a:pt x="133" y="178"/>
                  </a:cubicBezTo>
                  <a:cubicBezTo>
                    <a:pt x="134" y="178"/>
                    <a:pt x="134" y="178"/>
                    <a:pt x="136" y="178"/>
                  </a:cubicBezTo>
                  <a:cubicBezTo>
                    <a:pt x="138" y="178"/>
                    <a:pt x="141" y="178"/>
                    <a:pt x="141" y="178"/>
                  </a:cubicBezTo>
                  <a:cubicBezTo>
                    <a:pt x="141" y="179"/>
                    <a:pt x="142" y="178"/>
                    <a:pt x="143" y="178"/>
                  </a:cubicBezTo>
                  <a:cubicBezTo>
                    <a:pt x="145" y="179"/>
                    <a:pt x="145" y="179"/>
                    <a:pt x="145" y="179"/>
                  </a:cubicBezTo>
                  <a:cubicBezTo>
                    <a:pt x="146" y="179"/>
                    <a:pt x="145" y="180"/>
                    <a:pt x="147" y="179"/>
                  </a:cubicBezTo>
                  <a:cubicBezTo>
                    <a:pt x="148" y="179"/>
                    <a:pt x="148" y="179"/>
                    <a:pt x="148" y="179"/>
                  </a:cubicBezTo>
                  <a:cubicBezTo>
                    <a:pt x="148" y="179"/>
                    <a:pt x="148" y="179"/>
                    <a:pt x="149" y="178"/>
                  </a:cubicBezTo>
                  <a:cubicBezTo>
                    <a:pt x="150" y="178"/>
                    <a:pt x="151" y="177"/>
                    <a:pt x="151" y="177"/>
                  </a:cubicBezTo>
                  <a:cubicBezTo>
                    <a:pt x="152" y="177"/>
                    <a:pt x="152" y="177"/>
                    <a:pt x="152" y="177"/>
                  </a:cubicBezTo>
                  <a:cubicBezTo>
                    <a:pt x="152" y="180"/>
                    <a:pt x="152" y="180"/>
                    <a:pt x="152" y="180"/>
                  </a:cubicBezTo>
                  <a:cubicBezTo>
                    <a:pt x="152" y="180"/>
                    <a:pt x="152" y="180"/>
                    <a:pt x="152" y="181"/>
                  </a:cubicBezTo>
                  <a:cubicBezTo>
                    <a:pt x="152" y="181"/>
                    <a:pt x="151" y="182"/>
                    <a:pt x="150" y="182"/>
                  </a:cubicBezTo>
                  <a:cubicBezTo>
                    <a:pt x="150" y="182"/>
                    <a:pt x="149" y="181"/>
                    <a:pt x="149" y="181"/>
                  </a:cubicBezTo>
                  <a:cubicBezTo>
                    <a:pt x="149" y="180"/>
                    <a:pt x="148" y="180"/>
                    <a:pt x="148" y="180"/>
                  </a:cubicBezTo>
                  <a:cubicBezTo>
                    <a:pt x="147" y="180"/>
                    <a:pt x="146" y="181"/>
                    <a:pt x="145" y="181"/>
                  </a:cubicBezTo>
                  <a:cubicBezTo>
                    <a:pt x="145" y="181"/>
                    <a:pt x="144" y="180"/>
                    <a:pt x="144" y="180"/>
                  </a:cubicBezTo>
                  <a:cubicBezTo>
                    <a:pt x="144" y="180"/>
                    <a:pt x="142" y="180"/>
                    <a:pt x="141" y="180"/>
                  </a:cubicBezTo>
                  <a:cubicBezTo>
                    <a:pt x="141" y="180"/>
                    <a:pt x="140" y="180"/>
                    <a:pt x="139" y="180"/>
                  </a:cubicBezTo>
                  <a:cubicBezTo>
                    <a:pt x="138" y="180"/>
                    <a:pt x="137" y="180"/>
                    <a:pt x="136" y="180"/>
                  </a:cubicBezTo>
                  <a:cubicBezTo>
                    <a:pt x="135" y="181"/>
                    <a:pt x="133" y="180"/>
                    <a:pt x="133" y="181"/>
                  </a:cubicBezTo>
                  <a:cubicBezTo>
                    <a:pt x="133" y="181"/>
                    <a:pt x="133" y="182"/>
                    <a:pt x="133" y="182"/>
                  </a:cubicBezTo>
                  <a:cubicBezTo>
                    <a:pt x="133" y="182"/>
                    <a:pt x="134" y="183"/>
                    <a:pt x="133" y="183"/>
                  </a:cubicBezTo>
                  <a:cubicBezTo>
                    <a:pt x="131" y="183"/>
                    <a:pt x="131" y="183"/>
                    <a:pt x="131" y="182"/>
                  </a:cubicBezTo>
                  <a:cubicBezTo>
                    <a:pt x="130" y="181"/>
                    <a:pt x="132" y="180"/>
                    <a:pt x="129" y="181"/>
                  </a:cubicBezTo>
                  <a:cubicBezTo>
                    <a:pt x="127" y="181"/>
                    <a:pt x="127" y="180"/>
                    <a:pt x="126" y="180"/>
                  </a:cubicBezTo>
                  <a:cubicBezTo>
                    <a:pt x="126" y="181"/>
                    <a:pt x="124" y="179"/>
                    <a:pt x="123" y="180"/>
                  </a:cubicBezTo>
                  <a:cubicBezTo>
                    <a:pt x="123" y="180"/>
                    <a:pt x="122" y="181"/>
                    <a:pt x="122" y="181"/>
                  </a:cubicBezTo>
                  <a:cubicBezTo>
                    <a:pt x="122" y="181"/>
                    <a:pt x="119" y="181"/>
                    <a:pt x="119" y="181"/>
                  </a:cubicBezTo>
                  <a:cubicBezTo>
                    <a:pt x="119" y="181"/>
                    <a:pt x="120" y="178"/>
                    <a:pt x="120" y="178"/>
                  </a:cubicBezTo>
                  <a:cubicBezTo>
                    <a:pt x="120" y="178"/>
                    <a:pt x="120" y="178"/>
                    <a:pt x="121" y="178"/>
                  </a:cubicBezTo>
                  <a:cubicBezTo>
                    <a:pt x="122" y="178"/>
                    <a:pt x="123" y="178"/>
                    <a:pt x="123" y="178"/>
                  </a:cubicBezTo>
                  <a:cubicBezTo>
                    <a:pt x="124" y="178"/>
                    <a:pt x="124" y="178"/>
                    <a:pt x="124" y="178"/>
                  </a:cubicBezTo>
                  <a:close/>
                  <a:moveTo>
                    <a:pt x="120" y="172"/>
                  </a:moveTo>
                  <a:cubicBezTo>
                    <a:pt x="120" y="172"/>
                    <a:pt x="120" y="172"/>
                    <a:pt x="120" y="172"/>
                  </a:cubicBezTo>
                  <a:cubicBezTo>
                    <a:pt x="120" y="172"/>
                    <a:pt x="116" y="170"/>
                    <a:pt x="116" y="170"/>
                  </a:cubicBezTo>
                  <a:cubicBezTo>
                    <a:pt x="115" y="170"/>
                    <a:pt x="114" y="170"/>
                    <a:pt x="113" y="170"/>
                  </a:cubicBezTo>
                  <a:cubicBezTo>
                    <a:pt x="113" y="170"/>
                    <a:pt x="111" y="169"/>
                    <a:pt x="112" y="168"/>
                  </a:cubicBezTo>
                  <a:cubicBezTo>
                    <a:pt x="112" y="168"/>
                    <a:pt x="113" y="167"/>
                    <a:pt x="114" y="168"/>
                  </a:cubicBezTo>
                  <a:cubicBezTo>
                    <a:pt x="115" y="169"/>
                    <a:pt x="116" y="169"/>
                    <a:pt x="116" y="170"/>
                  </a:cubicBezTo>
                  <a:cubicBezTo>
                    <a:pt x="117" y="170"/>
                    <a:pt x="119" y="171"/>
                    <a:pt x="119" y="171"/>
                  </a:cubicBezTo>
                  <a:cubicBezTo>
                    <a:pt x="120" y="171"/>
                    <a:pt x="120" y="172"/>
                    <a:pt x="120" y="171"/>
                  </a:cubicBezTo>
                  <a:cubicBezTo>
                    <a:pt x="121" y="171"/>
                    <a:pt x="121" y="169"/>
                    <a:pt x="121" y="169"/>
                  </a:cubicBezTo>
                  <a:cubicBezTo>
                    <a:pt x="121" y="168"/>
                    <a:pt x="120" y="168"/>
                    <a:pt x="120" y="168"/>
                  </a:cubicBezTo>
                  <a:cubicBezTo>
                    <a:pt x="121" y="168"/>
                    <a:pt x="123" y="167"/>
                    <a:pt x="123" y="167"/>
                  </a:cubicBezTo>
                  <a:cubicBezTo>
                    <a:pt x="124" y="168"/>
                    <a:pt x="125" y="168"/>
                    <a:pt x="126" y="168"/>
                  </a:cubicBezTo>
                  <a:cubicBezTo>
                    <a:pt x="126" y="168"/>
                    <a:pt x="125" y="168"/>
                    <a:pt x="129" y="168"/>
                  </a:cubicBezTo>
                  <a:cubicBezTo>
                    <a:pt x="132" y="168"/>
                    <a:pt x="131" y="168"/>
                    <a:pt x="133" y="168"/>
                  </a:cubicBezTo>
                  <a:cubicBezTo>
                    <a:pt x="134" y="168"/>
                    <a:pt x="136" y="168"/>
                    <a:pt x="136" y="168"/>
                  </a:cubicBezTo>
                  <a:cubicBezTo>
                    <a:pt x="136" y="169"/>
                    <a:pt x="138" y="170"/>
                    <a:pt x="138" y="170"/>
                  </a:cubicBezTo>
                  <a:cubicBezTo>
                    <a:pt x="138" y="171"/>
                    <a:pt x="139" y="171"/>
                    <a:pt x="138" y="172"/>
                  </a:cubicBezTo>
                  <a:cubicBezTo>
                    <a:pt x="136" y="173"/>
                    <a:pt x="136" y="173"/>
                    <a:pt x="134" y="173"/>
                  </a:cubicBezTo>
                  <a:cubicBezTo>
                    <a:pt x="133" y="173"/>
                    <a:pt x="134" y="173"/>
                    <a:pt x="132" y="174"/>
                  </a:cubicBezTo>
                  <a:cubicBezTo>
                    <a:pt x="129" y="174"/>
                    <a:pt x="127" y="174"/>
                    <a:pt x="127" y="174"/>
                  </a:cubicBezTo>
                  <a:cubicBezTo>
                    <a:pt x="127" y="174"/>
                    <a:pt x="128" y="174"/>
                    <a:pt x="125" y="174"/>
                  </a:cubicBezTo>
                  <a:cubicBezTo>
                    <a:pt x="123" y="173"/>
                    <a:pt x="122" y="174"/>
                    <a:pt x="121" y="173"/>
                  </a:cubicBezTo>
                  <a:cubicBezTo>
                    <a:pt x="121" y="173"/>
                    <a:pt x="120" y="172"/>
                    <a:pt x="120" y="172"/>
                  </a:cubicBezTo>
                  <a:close/>
                  <a:moveTo>
                    <a:pt x="50" y="94"/>
                  </a:moveTo>
                  <a:cubicBezTo>
                    <a:pt x="50" y="94"/>
                    <a:pt x="50" y="94"/>
                    <a:pt x="50" y="94"/>
                  </a:cubicBezTo>
                  <a:cubicBezTo>
                    <a:pt x="50" y="94"/>
                    <a:pt x="50" y="93"/>
                    <a:pt x="50" y="93"/>
                  </a:cubicBezTo>
                  <a:cubicBezTo>
                    <a:pt x="50" y="93"/>
                    <a:pt x="50" y="93"/>
                    <a:pt x="50" y="93"/>
                  </a:cubicBezTo>
                  <a:cubicBezTo>
                    <a:pt x="50" y="93"/>
                    <a:pt x="51" y="93"/>
                    <a:pt x="51" y="93"/>
                  </a:cubicBezTo>
                  <a:cubicBezTo>
                    <a:pt x="51" y="94"/>
                    <a:pt x="51" y="94"/>
                    <a:pt x="52" y="94"/>
                  </a:cubicBezTo>
                  <a:cubicBezTo>
                    <a:pt x="52" y="94"/>
                    <a:pt x="52" y="94"/>
                    <a:pt x="53" y="94"/>
                  </a:cubicBezTo>
                  <a:cubicBezTo>
                    <a:pt x="53" y="95"/>
                    <a:pt x="53" y="95"/>
                    <a:pt x="53" y="95"/>
                  </a:cubicBezTo>
                  <a:cubicBezTo>
                    <a:pt x="53" y="95"/>
                    <a:pt x="53" y="97"/>
                    <a:pt x="52" y="96"/>
                  </a:cubicBezTo>
                  <a:cubicBezTo>
                    <a:pt x="51" y="96"/>
                    <a:pt x="50" y="96"/>
                    <a:pt x="50" y="95"/>
                  </a:cubicBezTo>
                  <a:cubicBezTo>
                    <a:pt x="50" y="95"/>
                    <a:pt x="50" y="94"/>
                    <a:pt x="50" y="94"/>
                  </a:cubicBezTo>
                  <a:close/>
                  <a:moveTo>
                    <a:pt x="51" y="103"/>
                  </a:moveTo>
                  <a:cubicBezTo>
                    <a:pt x="51" y="103"/>
                    <a:pt x="51" y="103"/>
                    <a:pt x="51" y="103"/>
                  </a:cubicBezTo>
                  <a:cubicBezTo>
                    <a:pt x="51" y="103"/>
                    <a:pt x="50" y="103"/>
                    <a:pt x="50" y="103"/>
                  </a:cubicBezTo>
                  <a:cubicBezTo>
                    <a:pt x="50" y="103"/>
                    <a:pt x="48" y="102"/>
                    <a:pt x="47" y="102"/>
                  </a:cubicBezTo>
                  <a:cubicBezTo>
                    <a:pt x="47" y="101"/>
                    <a:pt x="47" y="101"/>
                    <a:pt x="48" y="101"/>
                  </a:cubicBezTo>
                  <a:cubicBezTo>
                    <a:pt x="48" y="100"/>
                    <a:pt x="48" y="99"/>
                    <a:pt x="48" y="99"/>
                  </a:cubicBezTo>
                  <a:cubicBezTo>
                    <a:pt x="48" y="99"/>
                    <a:pt x="49" y="98"/>
                    <a:pt x="49" y="98"/>
                  </a:cubicBezTo>
                  <a:cubicBezTo>
                    <a:pt x="50" y="98"/>
                    <a:pt x="50" y="98"/>
                    <a:pt x="50" y="98"/>
                  </a:cubicBezTo>
                  <a:cubicBezTo>
                    <a:pt x="50" y="98"/>
                    <a:pt x="50" y="97"/>
                    <a:pt x="50" y="97"/>
                  </a:cubicBezTo>
                  <a:cubicBezTo>
                    <a:pt x="50" y="96"/>
                    <a:pt x="51" y="96"/>
                    <a:pt x="51" y="96"/>
                  </a:cubicBezTo>
                  <a:cubicBezTo>
                    <a:pt x="51" y="96"/>
                    <a:pt x="53" y="98"/>
                    <a:pt x="53" y="99"/>
                  </a:cubicBezTo>
                  <a:cubicBezTo>
                    <a:pt x="53" y="99"/>
                    <a:pt x="50" y="99"/>
                    <a:pt x="50" y="99"/>
                  </a:cubicBezTo>
                  <a:cubicBezTo>
                    <a:pt x="50" y="99"/>
                    <a:pt x="50" y="99"/>
                    <a:pt x="51" y="101"/>
                  </a:cubicBezTo>
                  <a:cubicBezTo>
                    <a:pt x="52" y="102"/>
                    <a:pt x="52" y="101"/>
                    <a:pt x="52" y="101"/>
                  </a:cubicBezTo>
                  <a:cubicBezTo>
                    <a:pt x="52" y="102"/>
                    <a:pt x="52" y="102"/>
                    <a:pt x="54" y="102"/>
                  </a:cubicBezTo>
                  <a:cubicBezTo>
                    <a:pt x="55" y="103"/>
                    <a:pt x="54" y="103"/>
                    <a:pt x="55" y="104"/>
                  </a:cubicBezTo>
                  <a:cubicBezTo>
                    <a:pt x="55" y="104"/>
                    <a:pt x="54" y="105"/>
                    <a:pt x="54" y="105"/>
                  </a:cubicBezTo>
                  <a:cubicBezTo>
                    <a:pt x="53" y="106"/>
                    <a:pt x="53" y="105"/>
                    <a:pt x="53" y="105"/>
                  </a:cubicBezTo>
                  <a:cubicBezTo>
                    <a:pt x="53" y="105"/>
                    <a:pt x="52" y="103"/>
                    <a:pt x="51" y="103"/>
                  </a:cubicBezTo>
                  <a:close/>
                  <a:moveTo>
                    <a:pt x="55" y="117"/>
                  </a:moveTo>
                  <a:cubicBezTo>
                    <a:pt x="55" y="117"/>
                    <a:pt x="55" y="117"/>
                    <a:pt x="55" y="117"/>
                  </a:cubicBezTo>
                  <a:cubicBezTo>
                    <a:pt x="55" y="117"/>
                    <a:pt x="56" y="116"/>
                    <a:pt x="56" y="117"/>
                  </a:cubicBezTo>
                  <a:cubicBezTo>
                    <a:pt x="57" y="117"/>
                    <a:pt x="57" y="118"/>
                    <a:pt x="57" y="118"/>
                  </a:cubicBezTo>
                  <a:cubicBezTo>
                    <a:pt x="58" y="119"/>
                    <a:pt x="59" y="119"/>
                    <a:pt x="60" y="119"/>
                  </a:cubicBezTo>
                  <a:cubicBezTo>
                    <a:pt x="60" y="120"/>
                    <a:pt x="60" y="121"/>
                    <a:pt x="60" y="121"/>
                  </a:cubicBezTo>
                  <a:cubicBezTo>
                    <a:pt x="60" y="121"/>
                    <a:pt x="59" y="122"/>
                    <a:pt x="59" y="121"/>
                  </a:cubicBezTo>
                  <a:cubicBezTo>
                    <a:pt x="58" y="120"/>
                    <a:pt x="58" y="120"/>
                    <a:pt x="58" y="120"/>
                  </a:cubicBezTo>
                  <a:cubicBezTo>
                    <a:pt x="58" y="120"/>
                    <a:pt x="57" y="119"/>
                    <a:pt x="57" y="119"/>
                  </a:cubicBezTo>
                  <a:cubicBezTo>
                    <a:pt x="57" y="119"/>
                    <a:pt x="55" y="117"/>
                    <a:pt x="55" y="117"/>
                  </a:cubicBezTo>
                  <a:close/>
                  <a:moveTo>
                    <a:pt x="53" y="121"/>
                  </a:moveTo>
                  <a:cubicBezTo>
                    <a:pt x="53" y="121"/>
                    <a:pt x="53" y="121"/>
                    <a:pt x="53" y="121"/>
                  </a:cubicBezTo>
                  <a:cubicBezTo>
                    <a:pt x="53" y="121"/>
                    <a:pt x="53" y="120"/>
                    <a:pt x="53" y="120"/>
                  </a:cubicBezTo>
                  <a:cubicBezTo>
                    <a:pt x="53" y="120"/>
                    <a:pt x="54" y="120"/>
                    <a:pt x="54" y="121"/>
                  </a:cubicBezTo>
                  <a:cubicBezTo>
                    <a:pt x="54" y="121"/>
                    <a:pt x="55" y="122"/>
                    <a:pt x="55" y="122"/>
                  </a:cubicBezTo>
                  <a:cubicBezTo>
                    <a:pt x="55" y="123"/>
                    <a:pt x="54" y="123"/>
                    <a:pt x="54" y="123"/>
                  </a:cubicBezTo>
                  <a:cubicBezTo>
                    <a:pt x="54" y="124"/>
                    <a:pt x="55" y="124"/>
                    <a:pt x="54" y="124"/>
                  </a:cubicBezTo>
                  <a:cubicBezTo>
                    <a:pt x="53" y="124"/>
                    <a:pt x="53" y="124"/>
                    <a:pt x="53" y="124"/>
                  </a:cubicBezTo>
                  <a:cubicBezTo>
                    <a:pt x="53" y="124"/>
                    <a:pt x="53" y="123"/>
                    <a:pt x="53" y="123"/>
                  </a:cubicBezTo>
                  <a:cubicBezTo>
                    <a:pt x="53" y="122"/>
                    <a:pt x="53" y="121"/>
                    <a:pt x="53" y="121"/>
                  </a:cubicBezTo>
                  <a:close/>
                  <a:moveTo>
                    <a:pt x="49" y="121"/>
                  </a:moveTo>
                  <a:cubicBezTo>
                    <a:pt x="49" y="121"/>
                    <a:pt x="49" y="121"/>
                    <a:pt x="49" y="121"/>
                  </a:cubicBezTo>
                  <a:cubicBezTo>
                    <a:pt x="49" y="121"/>
                    <a:pt x="50" y="121"/>
                    <a:pt x="50" y="122"/>
                  </a:cubicBezTo>
                  <a:cubicBezTo>
                    <a:pt x="50" y="122"/>
                    <a:pt x="51" y="122"/>
                    <a:pt x="51" y="123"/>
                  </a:cubicBezTo>
                  <a:cubicBezTo>
                    <a:pt x="51" y="123"/>
                    <a:pt x="51" y="123"/>
                    <a:pt x="51" y="124"/>
                  </a:cubicBezTo>
                  <a:cubicBezTo>
                    <a:pt x="51" y="125"/>
                    <a:pt x="52" y="125"/>
                    <a:pt x="51" y="125"/>
                  </a:cubicBezTo>
                  <a:cubicBezTo>
                    <a:pt x="50" y="124"/>
                    <a:pt x="50" y="124"/>
                    <a:pt x="50" y="124"/>
                  </a:cubicBezTo>
                  <a:cubicBezTo>
                    <a:pt x="49" y="123"/>
                    <a:pt x="49" y="123"/>
                    <a:pt x="49" y="123"/>
                  </a:cubicBezTo>
                  <a:cubicBezTo>
                    <a:pt x="49" y="122"/>
                    <a:pt x="49" y="122"/>
                    <a:pt x="49" y="122"/>
                  </a:cubicBezTo>
                  <a:cubicBezTo>
                    <a:pt x="49" y="121"/>
                    <a:pt x="49" y="121"/>
                    <a:pt x="49" y="121"/>
                  </a:cubicBezTo>
                  <a:close/>
                  <a:moveTo>
                    <a:pt x="34" y="116"/>
                  </a:moveTo>
                  <a:cubicBezTo>
                    <a:pt x="34" y="116"/>
                    <a:pt x="34" y="116"/>
                    <a:pt x="34" y="116"/>
                  </a:cubicBezTo>
                  <a:cubicBezTo>
                    <a:pt x="34" y="116"/>
                    <a:pt x="35" y="116"/>
                    <a:pt x="35" y="116"/>
                  </a:cubicBezTo>
                  <a:cubicBezTo>
                    <a:pt x="36" y="117"/>
                    <a:pt x="35" y="117"/>
                    <a:pt x="36" y="118"/>
                  </a:cubicBezTo>
                  <a:cubicBezTo>
                    <a:pt x="36" y="118"/>
                    <a:pt x="35" y="119"/>
                    <a:pt x="35" y="119"/>
                  </a:cubicBezTo>
                  <a:cubicBezTo>
                    <a:pt x="34" y="118"/>
                    <a:pt x="34" y="118"/>
                    <a:pt x="34" y="118"/>
                  </a:cubicBezTo>
                  <a:cubicBezTo>
                    <a:pt x="34" y="116"/>
                    <a:pt x="34" y="116"/>
                    <a:pt x="34" y="116"/>
                  </a:cubicBezTo>
                  <a:close/>
                  <a:moveTo>
                    <a:pt x="34" y="112"/>
                  </a:moveTo>
                  <a:cubicBezTo>
                    <a:pt x="34" y="112"/>
                    <a:pt x="34" y="112"/>
                    <a:pt x="34" y="112"/>
                  </a:cubicBezTo>
                  <a:cubicBezTo>
                    <a:pt x="34" y="112"/>
                    <a:pt x="32" y="112"/>
                    <a:pt x="32" y="112"/>
                  </a:cubicBezTo>
                  <a:cubicBezTo>
                    <a:pt x="32" y="112"/>
                    <a:pt x="31" y="112"/>
                    <a:pt x="31" y="111"/>
                  </a:cubicBezTo>
                  <a:cubicBezTo>
                    <a:pt x="31" y="111"/>
                    <a:pt x="31" y="110"/>
                    <a:pt x="32" y="110"/>
                  </a:cubicBezTo>
                  <a:cubicBezTo>
                    <a:pt x="32" y="110"/>
                    <a:pt x="32" y="109"/>
                    <a:pt x="32" y="108"/>
                  </a:cubicBezTo>
                  <a:cubicBezTo>
                    <a:pt x="32" y="108"/>
                    <a:pt x="33" y="108"/>
                    <a:pt x="33" y="108"/>
                  </a:cubicBezTo>
                  <a:cubicBezTo>
                    <a:pt x="33" y="108"/>
                    <a:pt x="34" y="109"/>
                    <a:pt x="34" y="109"/>
                  </a:cubicBezTo>
                  <a:cubicBezTo>
                    <a:pt x="34" y="109"/>
                    <a:pt x="34" y="111"/>
                    <a:pt x="34" y="112"/>
                  </a:cubicBezTo>
                  <a:close/>
                  <a:moveTo>
                    <a:pt x="34" y="89"/>
                  </a:moveTo>
                  <a:cubicBezTo>
                    <a:pt x="34" y="89"/>
                    <a:pt x="34" y="89"/>
                    <a:pt x="34" y="89"/>
                  </a:cubicBezTo>
                  <a:cubicBezTo>
                    <a:pt x="34" y="89"/>
                    <a:pt x="36" y="89"/>
                    <a:pt x="36" y="89"/>
                  </a:cubicBezTo>
                  <a:cubicBezTo>
                    <a:pt x="36" y="89"/>
                    <a:pt x="36" y="90"/>
                    <a:pt x="36" y="91"/>
                  </a:cubicBezTo>
                  <a:cubicBezTo>
                    <a:pt x="37" y="91"/>
                    <a:pt x="37" y="92"/>
                    <a:pt x="37" y="92"/>
                  </a:cubicBezTo>
                  <a:cubicBezTo>
                    <a:pt x="38" y="92"/>
                    <a:pt x="38" y="92"/>
                    <a:pt x="38" y="92"/>
                  </a:cubicBezTo>
                  <a:cubicBezTo>
                    <a:pt x="38" y="92"/>
                    <a:pt x="39" y="91"/>
                    <a:pt x="39" y="92"/>
                  </a:cubicBezTo>
                  <a:cubicBezTo>
                    <a:pt x="40" y="92"/>
                    <a:pt x="41" y="91"/>
                    <a:pt x="41" y="91"/>
                  </a:cubicBezTo>
                  <a:cubicBezTo>
                    <a:pt x="41" y="91"/>
                    <a:pt x="42" y="92"/>
                    <a:pt x="42" y="92"/>
                  </a:cubicBezTo>
                  <a:cubicBezTo>
                    <a:pt x="42" y="93"/>
                    <a:pt x="41" y="94"/>
                    <a:pt x="41" y="94"/>
                  </a:cubicBezTo>
                  <a:cubicBezTo>
                    <a:pt x="40" y="94"/>
                    <a:pt x="39" y="93"/>
                    <a:pt x="39" y="93"/>
                  </a:cubicBezTo>
                  <a:cubicBezTo>
                    <a:pt x="39" y="93"/>
                    <a:pt x="38" y="92"/>
                    <a:pt x="38" y="93"/>
                  </a:cubicBezTo>
                  <a:cubicBezTo>
                    <a:pt x="38" y="93"/>
                    <a:pt x="38" y="94"/>
                    <a:pt x="38" y="95"/>
                  </a:cubicBezTo>
                  <a:cubicBezTo>
                    <a:pt x="39" y="95"/>
                    <a:pt x="39" y="95"/>
                    <a:pt x="39" y="96"/>
                  </a:cubicBezTo>
                  <a:cubicBezTo>
                    <a:pt x="38" y="96"/>
                    <a:pt x="38" y="97"/>
                    <a:pt x="38" y="97"/>
                  </a:cubicBezTo>
                  <a:cubicBezTo>
                    <a:pt x="38" y="98"/>
                    <a:pt x="39" y="99"/>
                    <a:pt x="39" y="99"/>
                  </a:cubicBezTo>
                  <a:cubicBezTo>
                    <a:pt x="39" y="99"/>
                    <a:pt x="39" y="99"/>
                    <a:pt x="39" y="100"/>
                  </a:cubicBezTo>
                  <a:cubicBezTo>
                    <a:pt x="39" y="100"/>
                    <a:pt x="40" y="101"/>
                    <a:pt x="40" y="101"/>
                  </a:cubicBezTo>
                  <a:cubicBezTo>
                    <a:pt x="40" y="102"/>
                    <a:pt x="40" y="103"/>
                    <a:pt x="40" y="103"/>
                  </a:cubicBezTo>
                  <a:cubicBezTo>
                    <a:pt x="41" y="104"/>
                    <a:pt x="41" y="104"/>
                    <a:pt x="41" y="104"/>
                  </a:cubicBezTo>
                  <a:cubicBezTo>
                    <a:pt x="40" y="106"/>
                    <a:pt x="40" y="106"/>
                    <a:pt x="40" y="106"/>
                  </a:cubicBezTo>
                  <a:cubicBezTo>
                    <a:pt x="40" y="106"/>
                    <a:pt x="41" y="107"/>
                    <a:pt x="41" y="107"/>
                  </a:cubicBezTo>
                  <a:cubicBezTo>
                    <a:pt x="41" y="108"/>
                    <a:pt x="43" y="109"/>
                    <a:pt x="43" y="110"/>
                  </a:cubicBezTo>
                  <a:cubicBezTo>
                    <a:pt x="43" y="110"/>
                    <a:pt x="43" y="112"/>
                    <a:pt x="42" y="112"/>
                  </a:cubicBezTo>
                  <a:cubicBezTo>
                    <a:pt x="42" y="112"/>
                    <a:pt x="41" y="113"/>
                    <a:pt x="41" y="112"/>
                  </a:cubicBezTo>
                  <a:cubicBezTo>
                    <a:pt x="40" y="111"/>
                    <a:pt x="39" y="109"/>
                    <a:pt x="39" y="109"/>
                  </a:cubicBezTo>
                  <a:cubicBezTo>
                    <a:pt x="39" y="109"/>
                    <a:pt x="39" y="109"/>
                    <a:pt x="39" y="109"/>
                  </a:cubicBezTo>
                  <a:cubicBezTo>
                    <a:pt x="39" y="110"/>
                    <a:pt x="38" y="111"/>
                    <a:pt x="38" y="111"/>
                  </a:cubicBezTo>
                  <a:cubicBezTo>
                    <a:pt x="38" y="112"/>
                    <a:pt x="40" y="113"/>
                    <a:pt x="40" y="113"/>
                  </a:cubicBezTo>
                  <a:cubicBezTo>
                    <a:pt x="40" y="113"/>
                    <a:pt x="39" y="111"/>
                    <a:pt x="40" y="113"/>
                  </a:cubicBezTo>
                  <a:cubicBezTo>
                    <a:pt x="41" y="115"/>
                    <a:pt x="42" y="116"/>
                    <a:pt x="42" y="116"/>
                  </a:cubicBezTo>
                  <a:cubicBezTo>
                    <a:pt x="42" y="116"/>
                    <a:pt x="43" y="117"/>
                    <a:pt x="44" y="117"/>
                  </a:cubicBezTo>
                  <a:cubicBezTo>
                    <a:pt x="44" y="118"/>
                    <a:pt x="44" y="118"/>
                    <a:pt x="45" y="119"/>
                  </a:cubicBezTo>
                  <a:cubicBezTo>
                    <a:pt x="45" y="119"/>
                    <a:pt x="46" y="120"/>
                    <a:pt x="45" y="120"/>
                  </a:cubicBezTo>
                  <a:cubicBezTo>
                    <a:pt x="44" y="121"/>
                    <a:pt x="45" y="121"/>
                    <a:pt x="44" y="121"/>
                  </a:cubicBezTo>
                  <a:cubicBezTo>
                    <a:pt x="44" y="120"/>
                    <a:pt x="43" y="120"/>
                    <a:pt x="43" y="119"/>
                  </a:cubicBezTo>
                  <a:cubicBezTo>
                    <a:pt x="43" y="118"/>
                    <a:pt x="42" y="117"/>
                    <a:pt x="42" y="116"/>
                  </a:cubicBezTo>
                  <a:cubicBezTo>
                    <a:pt x="41" y="116"/>
                    <a:pt x="40" y="115"/>
                    <a:pt x="40" y="115"/>
                  </a:cubicBezTo>
                  <a:cubicBezTo>
                    <a:pt x="39" y="115"/>
                    <a:pt x="39" y="114"/>
                    <a:pt x="39" y="114"/>
                  </a:cubicBezTo>
                  <a:cubicBezTo>
                    <a:pt x="39" y="114"/>
                    <a:pt x="38" y="114"/>
                    <a:pt x="38" y="114"/>
                  </a:cubicBezTo>
                  <a:cubicBezTo>
                    <a:pt x="38" y="114"/>
                    <a:pt x="36" y="114"/>
                    <a:pt x="36" y="114"/>
                  </a:cubicBezTo>
                  <a:cubicBezTo>
                    <a:pt x="36" y="113"/>
                    <a:pt x="36" y="113"/>
                    <a:pt x="37" y="112"/>
                  </a:cubicBezTo>
                  <a:cubicBezTo>
                    <a:pt x="37" y="112"/>
                    <a:pt x="38" y="112"/>
                    <a:pt x="38" y="112"/>
                  </a:cubicBezTo>
                  <a:cubicBezTo>
                    <a:pt x="38" y="112"/>
                    <a:pt x="37" y="111"/>
                    <a:pt x="37" y="111"/>
                  </a:cubicBezTo>
                  <a:cubicBezTo>
                    <a:pt x="37" y="111"/>
                    <a:pt x="37" y="110"/>
                    <a:pt x="37" y="110"/>
                  </a:cubicBezTo>
                  <a:cubicBezTo>
                    <a:pt x="36" y="110"/>
                    <a:pt x="36" y="111"/>
                    <a:pt x="36" y="110"/>
                  </a:cubicBezTo>
                  <a:cubicBezTo>
                    <a:pt x="36" y="109"/>
                    <a:pt x="36" y="109"/>
                    <a:pt x="36" y="108"/>
                  </a:cubicBezTo>
                  <a:cubicBezTo>
                    <a:pt x="36" y="108"/>
                    <a:pt x="36" y="106"/>
                    <a:pt x="36" y="106"/>
                  </a:cubicBezTo>
                  <a:cubicBezTo>
                    <a:pt x="37" y="107"/>
                    <a:pt x="37" y="107"/>
                    <a:pt x="37" y="107"/>
                  </a:cubicBezTo>
                  <a:cubicBezTo>
                    <a:pt x="38" y="105"/>
                    <a:pt x="38" y="105"/>
                    <a:pt x="38" y="105"/>
                  </a:cubicBezTo>
                  <a:cubicBezTo>
                    <a:pt x="38" y="105"/>
                    <a:pt x="38" y="105"/>
                    <a:pt x="37" y="105"/>
                  </a:cubicBezTo>
                  <a:cubicBezTo>
                    <a:pt x="36" y="105"/>
                    <a:pt x="36" y="103"/>
                    <a:pt x="36" y="103"/>
                  </a:cubicBezTo>
                  <a:cubicBezTo>
                    <a:pt x="36" y="103"/>
                    <a:pt x="36" y="102"/>
                    <a:pt x="36" y="102"/>
                  </a:cubicBezTo>
                  <a:cubicBezTo>
                    <a:pt x="36" y="102"/>
                    <a:pt x="35" y="102"/>
                    <a:pt x="35" y="101"/>
                  </a:cubicBezTo>
                  <a:cubicBezTo>
                    <a:pt x="34" y="100"/>
                    <a:pt x="34" y="99"/>
                    <a:pt x="34" y="99"/>
                  </a:cubicBezTo>
                  <a:cubicBezTo>
                    <a:pt x="34" y="99"/>
                    <a:pt x="35" y="99"/>
                    <a:pt x="34" y="98"/>
                  </a:cubicBezTo>
                  <a:cubicBezTo>
                    <a:pt x="34" y="97"/>
                    <a:pt x="34" y="97"/>
                    <a:pt x="33" y="97"/>
                  </a:cubicBezTo>
                  <a:cubicBezTo>
                    <a:pt x="33" y="96"/>
                    <a:pt x="33" y="95"/>
                    <a:pt x="34" y="95"/>
                  </a:cubicBezTo>
                  <a:cubicBezTo>
                    <a:pt x="34" y="95"/>
                    <a:pt x="34" y="95"/>
                    <a:pt x="35" y="95"/>
                  </a:cubicBezTo>
                  <a:cubicBezTo>
                    <a:pt x="35" y="96"/>
                    <a:pt x="36" y="96"/>
                    <a:pt x="36" y="96"/>
                  </a:cubicBezTo>
                  <a:cubicBezTo>
                    <a:pt x="36" y="95"/>
                    <a:pt x="37" y="94"/>
                    <a:pt x="36" y="94"/>
                  </a:cubicBezTo>
                  <a:cubicBezTo>
                    <a:pt x="36" y="93"/>
                    <a:pt x="35" y="92"/>
                    <a:pt x="35" y="92"/>
                  </a:cubicBezTo>
                  <a:cubicBezTo>
                    <a:pt x="34" y="91"/>
                    <a:pt x="34" y="91"/>
                    <a:pt x="34" y="91"/>
                  </a:cubicBezTo>
                  <a:cubicBezTo>
                    <a:pt x="34" y="91"/>
                    <a:pt x="34" y="91"/>
                    <a:pt x="34" y="90"/>
                  </a:cubicBezTo>
                  <a:cubicBezTo>
                    <a:pt x="34" y="90"/>
                    <a:pt x="34" y="89"/>
                    <a:pt x="34" y="89"/>
                  </a:cubicBezTo>
                  <a:close/>
                  <a:moveTo>
                    <a:pt x="33" y="89"/>
                  </a:moveTo>
                  <a:cubicBezTo>
                    <a:pt x="33" y="89"/>
                    <a:pt x="33" y="89"/>
                    <a:pt x="33" y="89"/>
                  </a:cubicBezTo>
                  <a:cubicBezTo>
                    <a:pt x="33" y="89"/>
                    <a:pt x="32" y="88"/>
                    <a:pt x="32" y="87"/>
                  </a:cubicBezTo>
                  <a:cubicBezTo>
                    <a:pt x="32" y="87"/>
                    <a:pt x="32" y="87"/>
                    <a:pt x="32" y="86"/>
                  </a:cubicBezTo>
                  <a:cubicBezTo>
                    <a:pt x="32" y="85"/>
                    <a:pt x="31" y="85"/>
                    <a:pt x="31" y="84"/>
                  </a:cubicBezTo>
                  <a:cubicBezTo>
                    <a:pt x="32" y="84"/>
                    <a:pt x="32" y="83"/>
                    <a:pt x="32" y="83"/>
                  </a:cubicBezTo>
                  <a:cubicBezTo>
                    <a:pt x="33" y="82"/>
                    <a:pt x="34" y="82"/>
                    <a:pt x="34" y="83"/>
                  </a:cubicBezTo>
                  <a:cubicBezTo>
                    <a:pt x="34" y="83"/>
                    <a:pt x="34" y="84"/>
                    <a:pt x="34" y="85"/>
                  </a:cubicBezTo>
                  <a:cubicBezTo>
                    <a:pt x="34" y="85"/>
                    <a:pt x="34" y="86"/>
                    <a:pt x="34" y="86"/>
                  </a:cubicBezTo>
                  <a:cubicBezTo>
                    <a:pt x="34" y="87"/>
                    <a:pt x="35" y="87"/>
                    <a:pt x="35" y="87"/>
                  </a:cubicBezTo>
                  <a:cubicBezTo>
                    <a:pt x="35" y="88"/>
                    <a:pt x="35" y="89"/>
                    <a:pt x="35" y="89"/>
                  </a:cubicBezTo>
                  <a:lnTo>
                    <a:pt x="33" y="89"/>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0" name="Freeform 9"/>
            <p:cNvSpPr>
              <a:spLocks/>
            </p:cNvSpPr>
            <p:nvPr/>
          </p:nvSpPr>
          <p:spPr bwMode="auto">
            <a:xfrm>
              <a:off x="7316079" y="4213154"/>
              <a:ext cx="216588" cy="121458"/>
            </a:xfrm>
            <a:custGeom>
              <a:avLst/>
              <a:gdLst>
                <a:gd name="T0" fmla="*/ 2 w 95"/>
                <a:gd name="T1" fmla="*/ 39 h 55"/>
                <a:gd name="T2" fmla="*/ 2 w 95"/>
                <a:gd name="T3" fmla="*/ 36 h 55"/>
                <a:gd name="T4" fmla="*/ 0 w 95"/>
                <a:gd name="T5" fmla="*/ 31 h 55"/>
                <a:gd name="T6" fmla="*/ 2 w 95"/>
                <a:gd name="T7" fmla="*/ 31 h 55"/>
                <a:gd name="T8" fmla="*/ 7 w 95"/>
                <a:gd name="T9" fmla="*/ 32 h 55"/>
                <a:gd name="T10" fmla="*/ 9 w 95"/>
                <a:gd name="T11" fmla="*/ 31 h 55"/>
                <a:gd name="T12" fmla="*/ 12 w 95"/>
                <a:gd name="T13" fmla="*/ 27 h 55"/>
                <a:gd name="T14" fmla="*/ 15 w 95"/>
                <a:gd name="T15" fmla="*/ 27 h 55"/>
                <a:gd name="T16" fmla="*/ 16 w 95"/>
                <a:gd name="T17" fmla="*/ 26 h 55"/>
                <a:gd name="T18" fmla="*/ 18 w 95"/>
                <a:gd name="T19" fmla="*/ 27 h 55"/>
                <a:gd name="T20" fmla="*/ 20 w 95"/>
                <a:gd name="T21" fmla="*/ 27 h 55"/>
                <a:gd name="T22" fmla="*/ 23 w 95"/>
                <a:gd name="T23" fmla="*/ 28 h 55"/>
                <a:gd name="T24" fmla="*/ 26 w 95"/>
                <a:gd name="T25" fmla="*/ 26 h 55"/>
                <a:gd name="T26" fmla="*/ 28 w 95"/>
                <a:gd name="T27" fmla="*/ 20 h 55"/>
                <a:gd name="T28" fmla="*/ 28 w 95"/>
                <a:gd name="T29" fmla="*/ 16 h 55"/>
                <a:gd name="T30" fmla="*/ 33 w 95"/>
                <a:gd name="T31" fmla="*/ 18 h 55"/>
                <a:gd name="T32" fmla="*/ 36 w 95"/>
                <a:gd name="T33" fmla="*/ 18 h 55"/>
                <a:gd name="T34" fmla="*/ 44 w 95"/>
                <a:gd name="T35" fmla="*/ 19 h 55"/>
                <a:gd name="T36" fmla="*/ 58 w 95"/>
                <a:gd name="T37" fmla="*/ 18 h 55"/>
                <a:gd name="T38" fmla="*/ 61 w 95"/>
                <a:gd name="T39" fmla="*/ 16 h 55"/>
                <a:gd name="T40" fmla="*/ 66 w 95"/>
                <a:gd name="T41" fmla="*/ 15 h 55"/>
                <a:gd name="T42" fmla="*/ 70 w 95"/>
                <a:gd name="T43" fmla="*/ 13 h 55"/>
                <a:gd name="T44" fmla="*/ 76 w 95"/>
                <a:gd name="T45" fmla="*/ 10 h 55"/>
                <a:gd name="T46" fmla="*/ 78 w 95"/>
                <a:gd name="T47" fmla="*/ 8 h 55"/>
                <a:gd name="T48" fmla="*/ 80 w 95"/>
                <a:gd name="T49" fmla="*/ 8 h 55"/>
                <a:gd name="T50" fmla="*/ 83 w 95"/>
                <a:gd name="T51" fmla="*/ 7 h 55"/>
                <a:gd name="T52" fmla="*/ 89 w 95"/>
                <a:gd name="T53" fmla="*/ 3 h 55"/>
                <a:gd name="T54" fmla="*/ 94 w 95"/>
                <a:gd name="T55" fmla="*/ 2 h 55"/>
                <a:gd name="T56" fmla="*/ 89 w 95"/>
                <a:gd name="T57" fmla="*/ 6 h 55"/>
                <a:gd name="T58" fmla="*/ 83 w 95"/>
                <a:gd name="T59" fmla="*/ 11 h 55"/>
                <a:gd name="T60" fmla="*/ 76 w 95"/>
                <a:gd name="T61" fmla="*/ 15 h 55"/>
                <a:gd name="T62" fmla="*/ 73 w 95"/>
                <a:gd name="T63" fmla="*/ 19 h 55"/>
                <a:gd name="T64" fmla="*/ 68 w 95"/>
                <a:gd name="T65" fmla="*/ 20 h 55"/>
                <a:gd name="T66" fmla="*/ 67 w 95"/>
                <a:gd name="T67" fmla="*/ 27 h 55"/>
                <a:gd name="T68" fmla="*/ 73 w 95"/>
                <a:gd name="T69" fmla="*/ 34 h 55"/>
                <a:gd name="T70" fmla="*/ 74 w 95"/>
                <a:gd name="T71" fmla="*/ 38 h 55"/>
                <a:gd name="T72" fmla="*/ 70 w 95"/>
                <a:gd name="T73" fmla="*/ 36 h 55"/>
                <a:gd name="T74" fmla="*/ 63 w 95"/>
                <a:gd name="T75" fmla="*/ 37 h 55"/>
                <a:gd name="T76" fmla="*/ 59 w 95"/>
                <a:gd name="T77" fmla="*/ 36 h 55"/>
                <a:gd name="T78" fmla="*/ 55 w 95"/>
                <a:gd name="T79" fmla="*/ 43 h 55"/>
                <a:gd name="T80" fmla="*/ 52 w 95"/>
                <a:gd name="T81" fmla="*/ 46 h 55"/>
                <a:gd name="T82" fmla="*/ 47 w 95"/>
                <a:gd name="T83" fmla="*/ 47 h 55"/>
                <a:gd name="T84" fmla="*/ 43 w 95"/>
                <a:gd name="T85" fmla="*/ 49 h 55"/>
                <a:gd name="T86" fmla="*/ 36 w 95"/>
                <a:gd name="T87" fmla="*/ 50 h 55"/>
                <a:gd name="T88" fmla="*/ 29 w 95"/>
                <a:gd name="T89" fmla="*/ 53 h 55"/>
                <a:gd name="T90" fmla="*/ 24 w 95"/>
                <a:gd name="T91" fmla="*/ 50 h 55"/>
                <a:gd name="T92" fmla="*/ 19 w 95"/>
                <a:gd name="T93" fmla="*/ 53 h 55"/>
                <a:gd name="T94" fmla="*/ 12 w 95"/>
                <a:gd name="T95" fmla="*/ 50 h 55"/>
                <a:gd name="T96" fmla="*/ 8 w 95"/>
                <a:gd name="T97" fmla="*/ 50 h 55"/>
                <a:gd name="T98" fmla="*/ 5 w 95"/>
                <a:gd name="T99" fmla="*/ 45 h 55"/>
                <a:gd name="T100" fmla="*/ 2 w 95"/>
                <a:gd name="T101" fmla="*/ 3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5" h="55">
                  <a:moveTo>
                    <a:pt x="2" y="39"/>
                  </a:moveTo>
                  <a:cubicBezTo>
                    <a:pt x="2" y="39"/>
                    <a:pt x="2" y="38"/>
                    <a:pt x="2" y="36"/>
                  </a:cubicBezTo>
                  <a:cubicBezTo>
                    <a:pt x="1" y="34"/>
                    <a:pt x="0" y="31"/>
                    <a:pt x="0" y="31"/>
                  </a:cubicBezTo>
                  <a:cubicBezTo>
                    <a:pt x="0" y="31"/>
                    <a:pt x="1" y="30"/>
                    <a:pt x="2" y="31"/>
                  </a:cubicBezTo>
                  <a:cubicBezTo>
                    <a:pt x="3" y="32"/>
                    <a:pt x="4" y="34"/>
                    <a:pt x="7" y="32"/>
                  </a:cubicBezTo>
                  <a:cubicBezTo>
                    <a:pt x="8" y="32"/>
                    <a:pt x="9" y="32"/>
                    <a:pt x="9" y="31"/>
                  </a:cubicBezTo>
                  <a:cubicBezTo>
                    <a:pt x="11" y="29"/>
                    <a:pt x="11" y="27"/>
                    <a:pt x="12" y="27"/>
                  </a:cubicBezTo>
                  <a:cubicBezTo>
                    <a:pt x="13" y="26"/>
                    <a:pt x="13" y="27"/>
                    <a:pt x="15" y="27"/>
                  </a:cubicBezTo>
                  <a:cubicBezTo>
                    <a:pt x="15" y="27"/>
                    <a:pt x="16" y="26"/>
                    <a:pt x="16" y="26"/>
                  </a:cubicBezTo>
                  <a:cubicBezTo>
                    <a:pt x="17" y="26"/>
                    <a:pt x="17" y="27"/>
                    <a:pt x="18" y="27"/>
                  </a:cubicBezTo>
                  <a:cubicBezTo>
                    <a:pt x="19" y="27"/>
                    <a:pt x="19" y="26"/>
                    <a:pt x="20" y="27"/>
                  </a:cubicBezTo>
                  <a:cubicBezTo>
                    <a:pt x="21" y="27"/>
                    <a:pt x="22" y="28"/>
                    <a:pt x="23" y="28"/>
                  </a:cubicBezTo>
                  <a:cubicBezTo>
                    <a:pt x="24" y="28"/>
                    <a:pt x="26" y="28"/>
                    <a:pt x="26" y="26"/>
                  </a:cubicBezTo>
                  <a:cubicBezTo>
                    <a:pt x="27" y="25"/>
                    <a:pt x="28" y="23"/>
                    <a:pt x="28" y="20"/>
                  </a:cubicBezTo>
                  <a:cubicBezTo>
                    <a:pt x="28" y="17"/>
                    <a:pt x="27" y="15"/>
                    <a:pt x="28" y="16"/>
                  </a:cubicBezTo>
                  <a:cubicBezTo>
                    <a:pt x="28" y="16"/>
                    <a:pt x="31" y="17"/>
                    <a:pt x="33" y="18"/>
                  </a:cubicBezTo>
                  <a:cubicBezTo>
                    <a:pt x="35" y="18"/>
                    <a:pt x="34" y="17"/>
                    <a:pt x="36" y="18"/>
                  </a:cubicBezTo>
                  <a:cubicBezTo>
                    <a:pt x="38" y="18"/>
                    <a:pt x="42" y="19"/>
                    <a:pt x="44" y="19"/>
                  </a:cubicBezTo>
                  <a:cubicBezTo>
                    <a:pt x="48" y="19"/>
                    <a:pt x="53" y="19"/>
                    <a:pt x="58" y="18"/>
                  </a:cubicBezTo>
                  <a:cubicBezTo>
                    <a:pt x="58" y="17"/>
                    <a:pt x="60" y="16"/>
                    <a:pt x="61" y="16"/>
                  </a:cubicBezTo>
                  <a:cubicBezTo>
                    <a:pt x="62" y="15"/>
                    <a:pt x="64" y="16"/>
                    <a:pt x="66" y="15"/>
                  </a:cubicBezTo>
                  <a:cubicBezTo>
                    <a:pt x="67" y="15"/>
                    <a:pt x="69" y="14"/>
                    <a:pt x="70" y="13"/>
                  </a:cubicBezTo>
                  <a:cubicBezTo>
                    <a:pt x="72" y="12"/>
                    <a:pt x="74" y="11"/>
                    <a:pt x="76" y="10"/>
                  </a:cubicBezTo>
                  <a:cubicBezTo>
                    <a:pt x="77" y="10"/>
                    <a:pt x="77" y="9"/>
                    <a:pt x="78" y="8"/>
                  </a:cubicBezTo>
                  <a:cubicBezTo>
                    <a:pt x="79" y="8"/>
                    <a:pt x="79" y="8"/>
                    <a:pt x="80" y="8"/>
                  </a:cubicBezTo>
                  <a:cubicBezTo>
                    <a:pt x="81" y="8"/>
                    <a:pt x="82" y="7"/>
                    <a:pt x="83" y="7"/>
                  </a:cubicBezTo>
                  <a:cubicBezTo>
                    <a:pt x="85" y="6"/>
                    <a:pt x="86" y="5"/>
                    <a:pt x="89" y="3"/>
                  </a:cubicBezTo>
                  <a:cubicBezTo>
                    <a:pt x="92" y="0"/>
                    <a:pt x="95" y="0"/>
                    <a:pt x="94" y="2"/>
                  </a:cubicBezTo>
                  <a:cubicBezTo>
                    <a:pt x="94" y="3"/>
                    <a:pt x="90" y="5"/>
                    <a:pt x="89" y="6"/>
                  </a:cubicBezTo>
                  <a:cubicBezTo>
                    <a:pt x="87" y="8"/>
                    <a:pt x="85" y="10"/>
                    <a:pt x="83" y="11"/>
                  </a:cubicBezTo>
                  <a:cubicBezTo>
                    <a:pt x="81" y="11"/>
                    <a:pt x="78" y="13"/>
                    <a:pt x="76" y="15"/>
                  </a:cubicBezTo>
                  <a:cubicBezTo>
                    <a:pt x="74" y="16"/>
                    <a:pt x="74" y="18"/>
                    <a:pt x="73" y="19"/>
                  </a:cubicBezTo>
                  <a:cubicBezTo>
                    <a:pt x="70" y="21"/>
                    <a:pt x="69" y="19"/>
                    <a:pt x="68" y="20"/>
                  </a:cubicBezTo>
                  <a:cubicBezTo>
                    <a:pt x="68" y="22"/>
                    <a:pt x="67" y="25"/>
                    <a:pt x="67" y="27"/>
                  </a:cubicBezTo>
                  <a:cubicBezTo>
                    <a:pt x="68" y="30"/>
                    <a:pt x="71" y="32"/>
                    <a:pt x="73" y="34"/>
                  </a:cubicBezTo>
                  <a:cubicBezTo>
                    <a:pt x="73" y="34"/>
                    <a:pt x="76" y="37"/>
                    <a:pt x="74" y="38"/>
                  </a:cubicBezTo>
                  <a:cubicBezTo>
                    <a:pt x="73" y="38"/>
                    <a:pt x="72" y="36"/>
                    <a:pt x="70" y="36"/>
                  </a:cubicBezTo>
                  <a:cubicBezTo>
                    <a:pt x="68" y="36"/>
                    <a:pt x="65" y="36"/>
                    <a:pt x="63" y="37"/>
                  </a:cubicBezTo>
                  <a:cubicBezTo>
                    <a:pt x="62" y="37"/>
                    <a:pt x="61" y="36"/>
                    <a:pt x="59" y="36"/>
                  </a:cubicBezTo>
                  <a:cubicBezTo>
                    <a:pt x="57" y="37"/>
                    <a:pt x="55" y="41"/>
                    <a:pt x="55" y="43"/>
                  </a:cubicBezTo>
                  <a:cubicBezTo>
                    <a:pt x="55" y="44"/>
                    <a:pt x="53" y="44"/>
                    <a:pt x="52" y="46"/>
                  </a:cubicBezTo>
                  <a:cubicBezTo>
                    <a:pt x="50" y="47"/>
                    <a:pt x="49" y="46"/>
                    <a:pt x="47" y="47"/>
                  </a:cubicBezTo>
                  <a:cubicBezTo>
                    <a:pt x="45" y="48"/>
                    <a:pt x="45" y="49"/>
                    <a:pt x="43" y="49"/>
                  </a:cubicBezTo>
                  <a:cubicBezTo>
                    <a:pt x="40" y="49"/>
                    <a:pt x="37" y="50"/>
                    <a:pt x="36" y="50"/>
                  </a:cubicBezTo>
                  <a:cubicBezTo>
                    <a:pt x="30" y="50"/>
                    <a:pt x="33" y="55"/>
                    <a:pt x="29" y="53"/>
                  </a:cubicBezTo>
                  <a:cubicBezTo>
                    <a:pt x="27" y="53"/>
                    <a:pt x="26" y="51"/>
                    <a:pt x="24" y="50"/>
                  </a:cubicBezTo>
                  <a:cubicBezTo>
                    <a:pt x="23" y="50"/>
                    <a:pt x="21" y="52"/>
                    <a:pt x="19" y="53"/>
                  </a:cubicBezTo>
                  <a:cubicBezTo>
                    <a:pt x="17" y="54"/>
                    <a:pt x="14" y="51"/>
                    <a:pt x="12" y="50"/>
                  </a:cubicBezTo>
                  <a:cubicBezTo>
                    <a:pt x="10" y="49"/>
                    <a:pt x="9" y="51"/>
                    <a:pt x="8" y="50"/>
                  </a:cubicBezTo>
                  <a:cubicBezTo>
                    <a:pt x="6" y="48"/>
                    <a:pt x="7" y="46"/>
                    <a:pt x="5" y="45"/>
                  </a:cubicBezTo>
                  <a:cubicBezTo>
                    <a:pt x="4" y="43"/>
                    <a:pt x="2" y="41"/>
                    <a:pt x="2" y="3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1" name="Freeform 21"/>
            <p:cNvSpPr>
              <a:spLocks/>
            </p:cNvSpPr>
            <p:nvPr/>
          </p:nvSpPr>
          <p:spPr bwMode="auto">
            <a:xfrm>
              <a:off x="5794468" y="3262801"/>
              <a:ext cx="424380" cy="437887"/>
            </a:xfrm>
            <a:custGeom>
              <a:avLst/>
              <a:gdLst>
                <a:gd name="T0" fmla="*/ 13 w 186"/>
                <a:gd name="T1" fmla="*/ 14 h 198"/>
                <a:gd name="T2" fmla="*/ 23 w 186"/>
                <a:gd name="T3" fmla="*/ 6 h 198"/>
                <a:gd name="T4" fmla="*/ 32 w 186"/>
                <a:gd name="T5" fmla="*/ 3 h 198"/>
                <a:gd name="T6" fmla="*/ 48 w 186"/>
                <a:gd name="T7" fmla="*/ 1 h 198"/>
                <a:gd name="T8" fmla="*/ 62 w 186"/>
                <a:gd name="T9" fmla="*/ 9 h 198"/>
                <a:gd name="T10" fmla="*/ 74 w 186"/>
                <a:gd name="T11" fmla="*/ 20 h 198"/>
                <a:gd name="T12" fmla="*/ 77 w 186"/>
                <a:gd name="T13" fmla="*/ 32 h 198"/>
                <a:gd name="T14" fmla="*/ 94 w 186"/>
                <a:gd name="T15" fmla="*/ 40 h 198"/>
                <a:gd name="T16" fmla="*/ 105 w 186"/>
                <a:gd name="T17" fmla="*/ 44 h 198"/>
                <a:gd name="T18" fmla="*/ 109 w 186"/>
                <a:gd name="T19" fmla="*/ 54 h 198"/>
                <a:gd name="T20" fmla="*/ 106 w 186"/>
                <a:gd name="T21" fmla="*/ 63 h 198"/>
                <a:gd name="T22" fmla="*/ 117 w 186"/>
                <a:gd name="T23" fmla="*/ 69 h 198"/>
                <a:gd name="T24" fmla="*/ 131 w 186"/>
                <a:gd name="T25" fmla="*/ 70 h 198"/>
                <a:gd name="T26" fmla="*/ 140 w 186"/>
                <a:gd name="T27" fmla="*/ 68 h 198"/>
                <a:gd name="T28" fmla="*/ 153 w 186"/>
                <a:gd name="T29" fmla="*/ 65 h 198"/>
                <a:gd name="T30" fmla="*/ 154 w 186"/>
                <a:gd name="T31" fmla="*/ 67 h 198"/>
                <a:gd name="T32" fmla="*/ 155 w 186"/>
                <a:gd name="T33" fmla="*/ 77 h 198"/>
                <a:gd name="T34" fmla="*/ 160 w 186"/>
                <a:gd name="T35" fmla="*/ 84 h 198"/>
                <a:gd name="T36" fmla="*/ 156 w 186"/>
                <a:gd name="T37" fmla="*/ 96 h 198"/>
                <a:gd name="T38" fmla="*/ 155 w 186"/>
                <a:gd name="T39" fmla="*/ 112 h 198"/>
                <a:gd name="T40" fmla="*/ 168 w 186"/>
                <a:gd name="T41" fmla="*/ 126 h 198"/>
                <a:gd name="T42" fmla="*/ 182 w 186"/>
                <a:gd name="T43" fmla="*/ 136 h 198"/>
                <a:gd name="T44" fmla="*/ 178 w 186"/>
                <a:gd name="T45" fmla="*/ 151 h 198"/>
                <a:gd name="T46" fmla="*/ 170 w 186"/>
                <a:gd name="T47" fmla="*/ 159 h 198"/>
                <a:gd name="T48" fmla="*/ 170 w 186"/>
                <a:gd name="T49" fmla="*/ 175 h 198"/>
                <a:gd name="T50" fmla="*/ 173 w 186"/>
                <a:gd name="T51" fmla="*/ 185 h 198"/>
                <a:gd name="T52" fmla="*/ 160 w 186"/>
                <a:gd name="T53" fmla="*/ 190 h 198"/>
                <a:gd name="T54" fmla="*/ 150 w 186"/>
                <a:gd name="T55" fmla="*/ 193 h 198"/>
                <a:gd name="T56" fmla="*/ 139 w 186"/>
                <a:gd name="T57" fmla="*/ 197 h 198"/>
                <a:gd name="T58" fmla="*/ 139 w 186"/>
                <a:gd name="T59" fmla="*/ 186 h 198"/>
                <a:gd name="T60" fmla="*/ 144 w 186"/>
                <a:gd name="T61" fmla="*/ 175 h 198"/>
                <a:gd name="T62" fmla="*/ 128 w 186"/>
                <a:gd name="T63" fmla="*/ 172 h 198"/>
                <a:gd name="T64" fmla="*/ 116 w 186"/>
                <a:gd name="T65" fmla="*/ 160 h 198"/>
                <a:gd name="T66" fmla="*/ 101 w 186"/>
                <a:gd name="T67" fmla="*/ 151 h 198"/>
                <a:gd name="T68" fmla="*/ 93 w 186"/>
                <a:gd name="T69" fmla="*/ 157 h 198"/>
                <a:gd name="T70" fmla="*/ 89 w 186"/>
                <a:gd name="T71" fmla="*/ 173 h 198"/>
                <a:gd name="T72" fmla="*/ 81 w 186"/>
                <a:gd name="T73" fmla="*/ 172 h 198"/>
                <a:gd name="T74" fmla="*/ 75 w 186"/>
                <a:gd name="T75" fmla="*/ 168 h 198"/>
                <a:gd name="T76" fmla="*/ 65 w 186"/>
                <a:gd name="T77" fmla="*/ 162 h 198"/>
                <a:gd name="T78" fmla="*/ 57 w 186"/>
                <a:gd name="T79" fmla="*/ 164 h 198"/>
                <a:gd name="T80" fmla="*/ 50 w 186"/>
                <a:gd name="T81" fmla="*/ 161 h 198"/>
                <a:gd name="T82" fmla="*/ 45 w 186"/>
                <a:gd name="T83" fmla="*/ 157 h 198"/>
                <a:gd name="T84" fmla="*/ 40 w 186"/>
                <a:gd name="T85" fmla="*/ 152 h 198"/>
                <a:gd name="T86" fmla="*/ 32 w 186"/>
                <a:gd name="T87" fmla="*/ 148 h 198"/>
                <a:gd name="T88" fmla="*/ 34 w 186"/>
                <a:gd name="T89" fmla="*/ 144 h 198"/>
                <a:gd name="T90" fmla="*/ 43 w 186"/>
                <a:gd name="T91" fmla="*/ 140 h 198"/>
                <a:gd name="T92" fmla="*/ 35 w 186"/>
                <a:gd name="T93" fmla="*/ 127 h 198"/>
                <a:gd name="T94" fmla="*/ 32 w 186"/>
                <a:gd name="T95" fmla="*/ 120 h 198"/>
                <a:gd name="T96" fmla="*/ 43 w 186"/>
                <a:gd name="T97" fmla="*/ 118 h 198"/>
                <a:gd name="T98" fmla="*/ 37 w 186"/>
                <a:gd name="T99" fmla="*/ 111 h 198"/>
                <a:gd name="T100" fmla="*/ 28 w 186"/>
                <a:gd name="T101" fmla="*/ 106 h 198"/>
                <a:gd name="T102" fmla="*/ 22 w 186"/>
                <a:gd name="T103" fmla="*/ 98 h 198"/>
                <a:gd name="T104" fmla="*/ 24 w 186"/>
                <a:gd name="T105" fmla="*/ 87 h 198"/>
                <a:gd name="T106" fmla="*/ 27 w 186"/>
                <a:gd name="T107" fmla="*/ 73 h 198"/>
                <a:gd name="T108" fmla="*/ 15 w 186"/>
                <a:gd name="T109" fmla="*/ 74 h 198"/>
                <a:gd name="T110" fmla="*/ 14 w 186"/>
                <a:gd name="T111" fmla="*/ 63 h 198"/>
                <a:gd name="T112" fmla="*/ 16 w 186"/>
                <a:gd name="T113" fmla="*/ 57 h 198"/>
                <a:gd name="T114" fmla="*/ 24 w 186"/>
                <a:gd name="T115" fmla="*/ 53 h 198"/>
                <a:gd name="T116" fmla="*/ 13 w 186"/>
                <a:gd name="T117" fmla="*/ 51 h 198"/>
                <a:gd name="T118" fmla="*/ 7 w 186"/>
                <a:gd name="T119" fmla="*/ 43 h 198"/>
                <a:gd name="T120" fmla="*/ 5 w 186"/>
                <a:gd name="T121" fmla="*/ 40 h 198"/>
                <a:gd name="T122" fmla="*/ 3 w 186"/>
                <a:gd name="T123" fmla="*/ 31 h 198"/>
                <a:gd name="T124" fmla="*/ 4 w 186"/>
                <a:gd name="T125" fmla="*/ 2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6" h="198">
                  <a:moveTo>
                    <a:pt x="11" y="14"/>
                  </a:moveTo>
                  <a:cubicBezTo>
                    <a:pt x="11" y="14"/>
                    <a:pt x="11" y="14"/>
                    <a:pt x="11" y="14"/>
                  </a:cubicBezTo>
                  <a:cubicBezTo>
                    <a:pt x="11" y="14"/>
                    <a:pt x="11" y="14"/>
                    <a:pt x="11" y="14"/>
                  </a:cubicBezTo>
                  <a:cubicBezTo>
                    <a:pt x="12" y="14"/>
                    <a:pt x="12" y="14"/>
                    <a:pt x="13" y="14"/>
                  </a:cubicBezTo>
                  <a:cubicBezTo>
                    <a:pt x="15" y="14"/>
                    <a:pt x="16" y="14"/>
                    <a:pt x="16" y="14"/>
                  </a:cubicBezTo>
                  <a:cubicBezTo>
                    <a:pt x="17" y="11"/>
                    <a:pt x="17" y="11"/>
                    <a:pt x="17" y="11"/>
                  </a:cubicBezTo>
                  <a:cubicBezTo>
                    <a:pt x="19" y="10"/>
                    <a:pt x="19" y="10"/>
                    <a:pt x="19" y="10"/>
                  </a:cubicBezTo>
                  <a:cubicBezTo>
                    <a:pt x="19" y="10"/>
                    <a:pt x="22" y="6"/>
                    <a:pt x="23" y="6"/>
                  </a:cubicBezTo>
                  <a:cubicBezTo>
                    <a:pt x="25" y="6"/>
                    <a:pt x="23" y="4"/>
                    <a:pt x="23" y="4"/>
                  </a:cubicBezTo>
                  <a:cubicBezTo>
                    <a:pt x="23" y="4"/>
                    <a:pt x="28" y="2"/>
                    <a:pt x="30" y="2"/>
                  </a:cubicBezTo>
                  <a:cubicBezTo>
                    <a:pt x="30" y="2"/>
                    <a:pt x="30" y="2"/>
                    <a:pt x="31" y="2"/>
                  </a:cubicBezTo>
                  <a:cubicBezTo>
                    <a:pt x="32" y="2"/>
                    <a:pt x="32" y="3"/>
                    <a:pt x="32" y="3"/>
                  </a:cubicBezTo>
                  <a:cubicBezTo>
                    <a:pt x="36" y="1"/>
                    <a:pt x="36" y="1"/>
                    <a:pt x="36" y="1"/>
                  </a:cubicBezTo>
                  <a:cubicBezTo>
                    <a:pt x="36" y="1"/>
                    <a:pt x="42" y="0"/>
                    <a:pt x="43" y="0"/>
                  </a:cubicBezTo>
                  <a:cubicBezTo>
                    <a:pt x="44" y="0"/>
                    <a:pt x="46" y="1"/>
                    <a:pt x="46" y="1"/>
                  </a:cubicBezTo>
                  <a:cubicBezTo>
                    <a:pt x="48" y="1"/>
                    <a:pt x="48" y="1"/>
                    <a:pt x="48" y="1"/>
                  </a:cubicBezTo>
                  <a:cubicBezTo>
                    <a:pt x="48" y="1"/>
                    <a:pt x="49" y="2"/>
                    <a:pt x="50" y="2"/>
                  </a:cubicBezTo>
                  <a:cubicBezTo>
                    <a:pt x="52" y="3"/>
                    <a:pt x="53" y="6"/>
                    <a:pt x="54" y="6"/>
                  </a:cubicBezTo>
                  <a:cubicBezTo>
                    <a:pt x="56" y="7"/>
                    <a:pt x="58" y="7"/>
                    <a:pt x="59" y="7"/>
                  </a:cubicBezTo>
                  <a:cubicBezTo>
                    <a:pt x="60" y="8"/>
                    <a:pt x="62" y="9"/>
                    <a:pt x="62" y="9"/>
                  </a:cubicBezTo>
                  <a:cubicBezTo>
                    <a:pt x="62" y="9"/>
                    <a:pt x="67" y="14"/>
                    <a:pt x="68" y="14"/>
                  </a:cubicBezTo>
                  <a:cubicBezTo>
                    <a:pt x="69" y="14"/>
                    <a:pt x="69" y="14"/>
                    <a:pt x="70" y="16"/>
                  </a:cubicBezTo>
                  <a:cubicBezTo>
                    <a:pt x="71" y="17"/>
                    <a:pt x="74" y="16"/>
                    <a:pt x="74" y="16"/>
                  </a:cubicBezTo>
                  <a:cubicBezTo>
                    <a:pt x="74" y="16"/>
                    <a:pt x="75" y="19"/>
                    <a:pt x="74" y="20"/>
                  </a:cubicBezTo>
                  <a:cubicBezTo>
                    <a:pt x="74" y="21"/>
                    <a:pt x="74" y="24"/>
                    <a:pt x="74" y="24"/>
                  </a:cubicBezTo>
                  <a:cubicBezTo>
                    <a:pt x="74" y="24"/>
                    <a:pt x="74" y="25"/>
                    <a:pt x="74" y="26"/>
                  </a:cubicBezTo>
                  <a:cubicBezTo>
                    <a:pt x="75" y="28"/>
                    <a:pt x="76" y="28"/>
                    <a:pt x="76" y="30"/>
                  </a:cubicBezTo>
                  <a:cubicBezTo>
                    <a:pt x="77" y="31"/>
                    <a:pt x="76" y="31"/>
                    <a:pt x="77" y="32"/>
                  </a:cubicBezTo>
                  <a:cubicBezTo>
                    <a:pt x="78" y="33"/>
                    <a:pt x="79" y="35"/>
                    <a:pt x="80" y="35"/>
                  </a:cubicBezTo>
                  <a:cubicBezTo>
                    <a:pt x="81" y="35"/>
                    <a:pt x="82" y="35"/>
                    <a:pt x="85" y="36"/>
                  </a:cubicBezTo>
                  <a:cubicBezTo>
                    <a:pt x="88" y="38"/>
                    <a:pt x="89" y="38"/>
                    <a:pt x="90" y="39"/>
                  </a:cubicBezTo>
                  <a:cubicBezTo>
                    <a:pt x="92" y="40"/>
                    <a:pt x="91" y="39"/>
                    <a:pt x="94" y="40"/>
                  </a:cubicBezTo>
                  <a:cubicBezTo>
                    <a:pt x="98" y="41"/>
                    <a:pt x="97" y="40"/>
                    <a:pt x="98" y="41"/>
                  </a:cubicBezTo>
                  <a:cubicBezTo>
                    <a:pt x="99" y="41"/>
                    <a:pt x="98" y="40"/>
                    <a:pt x="100" y="41"/>
                  </a:cubicBezTo>
                  <a:cubicBezTo>
                    <a:pt x="103" y="41"/>
                    <a:pt x="105" y="42"/>
                    <a:pt x="105" y="42"/>
                  </a:cubicBezTo>
                  <a:cubicBezTo>
                    <a:pt x="105" y="44"/>
                    <a:pt x="105" y="44"/>
                    <a:pt x="105" y="44"/>
                  </a:cubicBezTo>
                  <a:cubicBezTo>
                    <a:pt x="103" y="48"/>
                    <a:pt x="103" y="48"/>
                    <a:pt x="103" y="48"/>
                  </a:cubicBezTo>
                  <a:cubicBezTo>
                    <a:pt x="103" y="51"/>
                    <a:pt x="103" y="51"/>
                    <a:pt x="103" y="51"/>
                  </a:cubicBezTo>
                  <a:cubicBezTo>
                    <a:pt x="103" y="51"/>
                    <a:pt x="101" y="51"/>
                    <a:pt x="103" y="52"/>
                  </a:cubicBezTo>
                  <a:cubicBezTo>
                    <a:pt x="105" y="53"/>
                    <a:pt x="109" y="54"/>
                    <a:pt x="109" y="54"/>
                  </a:cubicBezTo>
                  <a:cubicBezTo>
                    <a:pt x="112" y="56"/>
                    <a:pt x="112" y="56"/>
                    <a:pt x="112" y="56"/>
                  </a:cubicBezTo>
                  <a:cubicBezTo>
                    <a:pt x="112" y="56"/>
                    <a:pt x="110" y="59"/>
                    <a:pt x="109" y="60"/>
                  </a:cubicBezTo>
                  <a:cubicBezTo>
                    <a:pt x="108" y="60"/>
                    <a:pt x="105" y="60"/>
                    <a:pt x="105" y="60"/>
                  </a:cubicBezTo>
                  <a:cubicBezTo>
                    <a:pt x="105" y="60"/>
                    <a:pt x="104" y="63"/>
                    <a:pt x="106" y="63"/>
                  </a:cubicBezTo>
                  <a:cubicBezTo>
                    <a:pt x="107" y="64"/>
                    <a:pt x="109" y="64"/>
                    <a:pt x="110" y="64"/>
                  </a:cubicBezTo>
                  <a:cubicBezTo>
                    <a:pt x="111" y="64"/>
                    <a:pt x="113" y="65"/>
                    <a:pt x="113" y="65"/>
                  </a:cubicBezTo>
                  <a:cubicBezTo>
                    <a:pt x="113" y="65"/>
                    <a:pt x="114" y="65"/>
                    <a:pt x="115" y="66"/>
                  </a:cubicBezTo>
                  <a:cubicBezTo>
                    <a:pt x="115" y="68"/>
                    <a:pt x="116" y="69"/>
                    <a:pt x="117" y="69"/>
                  </a:cubicBezTo>
                  <a:cubicBezTo>
                    <a:pt x="118" y="69"/>
                    <a:pt x="120" y="69"/>
                    <a:pt x="121" y="69"/>
                  </a:cubicBezTo>
                  <a:cubicBezTo>
                    <a:pt x="122" y="69"/>
                    <a:pt x="122" y="68"/>
                    <a:pt x="123" y="68"/>
                  </a:cubicBezTo>
                  <a:cubicBezTo>
                    <a:pt x="124" y="69"/>
                    <a:pt x="130" y="68"/>
                    <a:pt x="130" y="68"/>
                  </a:cubicBezTo>
                  <a:cubicBezTo>
                    <a:pt x="130" y="68"/>
                    <a:pt x="130" y="68"/>
                    <a:pt x="131" y="70"/>
                  </a:cubicBezTo>
                  <a:cubicBezTo>
                    <a:pt x="133" y="73"/>
                    <a:pt x="136" y="74"/>
                    <a:pt x="136" y="74"/>
                  </a:cubicBezTo>
                  <a:cubicBezTo>
                    <a:pt x="136" y="74"/>
                    <a:pt x="137" y="75"/>
                    <a:pt x="137" y="74"/>
                  </a:cubicBezTo>
                  <a:cubicBezTo>
                    <a:pt x="137" y="73"/>
                    <a:pt x="138" y="72"/>
                    <a:pt x="138" y="72"/>
                  </a:cubicBezTo>
                  <a:cubicBezTo>
                    <a:pt x="138" y="72"/>
                    <a:pt x="140" y="69"/>
                    <a:pt x="140" y="68"/>
                  </a:cubicBezTo>
                  <a:cubicBezTo>
                    <a:pt x="141" y="67"/>
                    <a:pt x="142" y="64"/>
                    <a:pt x="143" y="64"/>
                  </a:cubicBezTo>
                  <a:cubicBezTo>
                    <a:pt x="144" y="63"/>
                    <a:pt x="147" y="61"/>
                    <a:pt x="147" y="61"/>
                  </a:cubicBezTo>
                  <a:cubicBezTo>
                    <a:pt x="147" y="61"/>
                    <a:pt x="147" y="60"/>
                    <a:pt x="149" y="61"/>
                  </a:cubicBezTo>
                  <a:cubicBezTo>
                    <a:pt x="150" y="63"/>
                    <a:pt x="153" y="65"/>
                    <a:pt x="153" y="65"/>
                  </a:cubicBezTo>
                  <a:cubicBezTo>
                    <a:pt x="158" y="65"/>
                    <a:pt x="158" y="65"/>
                    <a:pt x="158" y="65"/>
                  </a:cubicBezTo>
                  <a:cubicBezTo>
                    <a:pt x="158" y="65"/>
                    <a:pt x="161" y="66"/>
                    <a:pt x="161" y="67"/>
                  </a:cubicBezTo>
                  <a:cubicBezTo>
                    <a:pt x="161" y="68"/>
                    <a:pt x="160" y="68"/>
                    <a:pt x="158" y="69"/>
                  </a:cubicBezTo>
                  <a:cubicBezTo>
                    <a:pt x="157" y="69"/>
                    <a:pt x="154" y="66"/>
                    <a:pt x="154" y="67"/>
                  </a:cubicBezTo>
                  <a:cubicBezTo>
                    <a:pt x="153" y="68"/>
                    <a:pt x="153" y="70"/>
                    <a:pt x="153" y="70"/>
                  </a:cubicBezTo>
                  <a:cubicBezTo>
                    <a:pt x="149" y="72"/>
                    <a:pt x="149" y="72"/>
                    <a:pt x="149" y="72"/>
                  </a:cubicBezTo>
                  <a:cubicBezTo>
                    <a:pt x="150" y="74"/>
                    <a:pt x="150" y="74"/>
                    <a:pt x="150" y="74"/>
                  </a:cubicBezTo>
                  <a:cubicBezTo>
                    <a:pt x="150" y="74"/>
                    <a:pt x="155" y="76"/>
                    <a:pt x="155" y="77"/>
                  </a:cubicBezTo>
                  <a:cubicBezTo>
                    <a:pt x="155" y="78"/>
                    <a:pt x="155" y="80"/>
                    <a:pt x="155" y="80"/>
                  </a:cubicBezTo>
                  <a:cubicBezTo>
                    <a:pt x="158" y="81"/>
                    <a:pt x="158" y="81"/>
                    <a:pt x="158" y="81"/>
                  </a:cubicBezTo>
                  <a:cubicBezTo>
                    <a:pt x="160" y="80"/>
                    <a:pt x="160" y="80"/>
                    <a:pt x="160" y="80"/>
                  </a:cubicBezTo>
                  <a:cubicBezTo>
                    <a:pt x="160" y="84"/>
                    <a:pt x="160" y="84"/>
                    <a:pt x="160" y="84"/>
                  </a:cubicBezTo>
                  <a:cubicBezTo>
                    <a:pt x="160" y="88"/>
                    <a:pt x="160" y="88"/>
                    <a:pt x="160" y="88"/>
                  </a:cubicBezTo>
                  <a:cubicBezTo>
                    <a:pt x="160" y="91"/>
                    <a:pt x="160" y="91"/>
                    <a:pt x="160" y="91"/>
                  </a:cubicBezTo>
                  <a:cubicBezTo>
                    <a:pt x="160" y="91"/>
                    <a:pt x="161" y="94"/>
                    <a:pt x="160" y="94"/>
                  </a:cubicBezTo>
                  <a:cubicBezTo>
                    <a:pt x="159" y="94"/>
                    <a:pt x="156" y="96"/>
                    <a:pt x="156" y="96"/>
                  </a:cubicBezTo>
                  <a:cubicBezTo>
                    <a:pt x="154" y="99"/>
                    <a:pt x="154" y="99"/>
                    <a:pt x="154" y="99"/>
                  </a:cubicBezTo>
                  <a:cubicBezTo>
                    <a:pt x="154" y="99"/>
                    <a:pt x="154" y="103"/>
                    <a:pt x="154" y="104"/>
                  </a:cubicBezTo>
                  <a:cubicBezTo>
                    <a:pt x="155" y="106"/>
                    <a:pt x="154" y="109"/>
                    <a:pt x="154" y="109"/>
                  </a:cubicBezTo>
                  <a:cubicBezTo>
                    <a:pt x="154" y="109"/>
                    <a:pt x="154" y="111"/>
                    <a:pt x="155" y="112"/>
                  </a:cubicBezTo>
                  <a:cubicBezTo>
                    <a:pt x="156" y="113"/>
                    <a:pt x="157" y="115"/>
                    <a:pt x="157" y="115"/>
                  </a:cubicBezTo>
                  <a:cubicBezTo>
                    <a:pt x="157" y="115"/>
                    <a:pt x="158" y="116"/>
                    <a:pt x="159" y="118"/>
                  </a:cubicBezTo>
                  <a:cubicBezTo>
                    <a:pt x="160" y="120"/>
                    <a:pt x="164" y="125"/>
                    <a:pt x="164" y="125"/>
                  </a:cubicBezTo>
                  <a:cubicBezTo>
                    <a:pt x="164" y="125"/>
                    <a:pt x="167" y="126"/>
                    <a:pt x="168" y="126"/>
                  </a:cubicBezTo>
                  <a:cubicBezTo>
                    <a:pt x="168" y="126"/>
                    <a:pt x="172" y="128"/>
                    <a:pt x="172" y="128"/>
                  </a:cubicBezTo>
                  <a:cubicBezTo>
                    <a:pt x="172" y="128"/>
                    <a:pt x="174" y="128"/>
                    <a:pt x="174" y="129"/>
                  </a:cubicBezTo>
                  <a:cubicBezTo>
                    <a:pt x="174" y="129"/>
                    <a:pt x="178" y="135"/>
                    <a:pt x="178" y="135"/>
                  </a:cubicBezTo>
                  <a:cubicBezTo>
                    <a:pt x="182" y="136"/>
                    <a:pt x="182" y="136"/>
                    <a:pt x="182" y="136"/>
                  </a:cubicBezTo>
                  <a:cubicBezTo>
                    <a:pt x="186" y="136"/>
                    <a:pt x="186" y="136"/>
                    <a:pt x="186" y="136"/>
                  </a:cubicBezTo>
                  <a:cubicBezTo>
                    <a:pt x="186" y="136"/>
                    <a:pt x="185" y="141"/>
                    <a:pt x="184" y="142"/>
                  </a:cubicBezTo>
                  <a:cubicBezTo>
                    <a:pt x="183" y="143"/>
                    <a:pt x="180" y="147"/>
                    <a:pt x="180" y="147"/>
                  </a:cubicBezTo>
                  <a:cubicBezTo>
                    <a:pt x="180" y="147"/>
                    <a:pt x="178" y="149"/>
                    <a:pt x="178" y="151"/>
                  </a:cubicBezTo>
                  <a:cubicBezTo>
                    <a:pt x="179" y="152"/>
                    <a:pt x="179" y="155"/>
                    <a:pt x="179" y="155"/>
                  </a:cubicBezTo>
                  <a:cubicBezTo>
                    <a:pt x="179" y="155"/>
                    <a:pt x="177" y="157"/>
                    <a:pt x="176" y="157"/>
                  </a:cubicBezTo>
                  <a:cubicBezTo>
                    <a:pt x="175" y="157"/>
                    <a:pt x="173" y="157"/>
                    <a:pt x="172" y="158"/>
                  </a:cubicBezTo>
                  <a:cubicBezTo>
                    <a:pt x="171" y="158"/>
                    <a:pt x="170" y="159"/>
                    <a:pt x="170" y="159"/>
                  </a:cubicBezTo>
                  <a:cubicBezTo>
                    <a:pt x="169" y="160"/>
                    <a:pt x="167" y="162"/>
                    <a:pt x="167" y="162"/>
                  </a:cubicBezTo>
                  <a:cubicBezTo>
                    <a:pt x="169" y="165"/>
                    <a:pt x="169" y="165"/>
                    <a:pt x="169" y="165"/>
                  </a:cubicBezTo>
                  <a:cubicBezTo>
                    <a:pt x="170" y="170"/>
                    <a:pt x="170" y="170"/>
                    <a:pt x="170" y="170"/>
                  </a:cubicBezTo>
                  <a:cubicBezTo>
                    <a:pt x="170" y="175"/>
                    <a:pt x="170" y="175"/>
                    <a:pt x="170" y="175"/>
                  </a:cubicBezTo>
                  <a:cubicBezTo>
                    <a:pt x="170" y="175"/>
                    <a:pt x="173" y="176"/>
                    <a:pt x="173" y="177"/>
                  </a:cubicBezTo>
                  <a:cubicBezTo>
                    <a:pt x="174" y="177"/>
                    <a:pt x="175" y="180"/>
                    <a:pt x="175" y="180"/>
                  </a:cubicBezTo>
                  <a:cubicBezTo>
                    <a:pt x="174" y="182"/>
                    <a:pt x="174" y="182"/>
                    <a:pt x="174" y="182"/>
                  </a:cubicBezTo>
                  <a:cubicBezTo>
                    <a:pt x="173" y="185"/>
                    <a:pt x="173" y="185"/>
                    <a:pt x="173" y="185"/>
                  </a:cubicBezTo>
                  <a:cubicBezTo>
                    <a:pt x="173" y="185"/>
                    <a:pt x="172" y="187"/>
                    <a:pt x="171" y="188"/>
                  </a:cubicBezTo>
                  <a:cubicBezTo>
                    <a:pt x="169" y="188"/>
                    <a:pt x="166" y="188"/>
                    <a:pt x="166" y="188"/>
                  </a:cubicBezTo>
                  <a:cubicBezTo>
                    <a:pt x="166" y="188"/>
                    <a:pt x="166" y="187"/>
                    <a:pt x="164" y="188"/>
                  </a:cubicBezTo>
                  <a:cubicBezTo>
                    <a:pt x="162" y="188"/>
                    <a:pt x="160" y="190"/>
                    <a:pt x="160" y="190"/>
                  </a:cubicBezTo>
                  <a:cubicBezTo>
                    <a:pt x="160" y="190"/>
                    <a:pt x="160" y="190"/>
                    <a:pt x="159" y="191"/>
                  </a:cubicBezTo>
                  <a:cubicBezTo>
                    <a:pt x="157" y="191"/>
                    <a:pt x="156" y="191"/>
                    <a:pt x="155" y="191"/>
                  </a:cubicBezTo>
                  <a:cubicBezTo>
                    <a:pt x="154" y="191"/>
                    <a:pt x="152" y="190"/>
                    <a:pt x="152" y="190"/>
                  </a:cubicBezTo>
                  <a:cubicBezTo>
                    <a:pt x="150" y="193"/>
                    <a:pt x="150" y="193"/>
                    <a:pt x="150" y="193"/>
                  </a:cubicBezTo>
                  <a:cubicBezTo>
                    <a:pt x="150" y="193"/>
                    <a:pt x="148" y="194"/>
                    <a:pt x="147" y="194"/>
                  </a:cubicBezTo>
                  <a:cubicBezTo>
                    <a:pt x="147" y="194"/>
                    <a:pt x="144" y="198"/>
                    <a:pt x="144" y="198"/>
                  </a:cubicBezTo>
                  <a:cubicBezTo>
                    <a:pt x="144" y="198"/>
                    <a:pt x="144" y="198"/>
                    <a:pt x="143" y="198"/>
                  </a:cubicBezTo>
                  <a:cubicBezTo>
                    <a:pt x="141" y="198"/>
                    <a:pt x="139" y="197"/>
                    <a:pt x="139" y="197"/>
                  </a:cubicBezTo>
                  <a:cubicBezTo>
                    <a:pt x="136" y="194"/>
                    <a:pt x="136" y="194"/>
                    <a:pt x="136" y="194"/>
                  </a:cubicBezTo>
                  <a:cubicBezTo>
                    <a:pt x="136" y="194"/>
                    <a:pt x="137" y="194"/>
                    <a:pt x="139" y="192"/>
                  </a:cubicBezTo>
                  <a:cubicBezTo>
                    <a:pt x="140" y="191"/>
                    <a:pt x="140" y="191"/>
                    <a:pt x="140" y="190"/>
                  </a:cubicBezTo>
                  <a:cubicBezTo>
                    <a:pt x="139" y="188"/>
                    <a:pt x="138" y="186"/>
                    <a:pt x="139" y="186"/>
                  </a:cubicBezTo>
                  <a:cubicBezTo>
                    <a:pt x="140" y="185"/>
                    <a:pt x="141" y="186"/>
                    <a:pt x="142" y="184"/>
                  </a:cubicBezTo>
                  <a:cubicBezTo>
                    <a:pt x="142" y="183"/>
                    <a:pt x="142" y="182"/>
                    <a:pt x="142" y="180"/>
                  </a:cubicBezTo>
                  <a:cubicBezTo>
                    <a:pt x="142" y="179"/>
                    <a:pt x="142" y="177"/>
                    <a:pt x="143" y="177"/>
                  </a:cubicBezTo>
                  <a:cubicBezTo>
                    <a:pt x="144" y="176"/>
                    <a:pt x="144" y="175"/>
                    <a:pt x="144" y="175"/>
                  </a:cubicBezTo>
                  <a:cubicBezTo>
                    <a:pt x="139" y="174"/>
                    <a:pt x="139" y="174"/>
                    <a:pt x="139" y="174"/>
                  </a:cubicBezTo>
                  <a:cubicBezTo>
                    <a:pt x="136" y="175"/>
                    <a:pt x="136" y="175"/>
                    <a:pt x="136" y="175"/>
                  </a:cubicBezTo>
                  <a:cubicBezTo>
                    <a:pt x="136" y="175"/>
                    <a:pt x="136" y="173"/>
                    <a:pt x="134" y="173"/>
                  </a:cubicBezTo>
                  <a:cubicBezTo>
                    <a:pt x="132" y="172"/>
                    <a:pt x="128" y="172"/>
                    <a:pt x="128" y="172"/>
                  </a:cubicBezTo>
                  <a:cubicBezTo>
                    <a:pt x="127" y="168"/>
                    <a:pt x="127" y="168"/>
                    <a:pt x="127" y="168"/>
                  </a:cubicBezTo>
                  <a:cubicBezTo>
                    <a:pt x="119" y="166"/>
                    <a:pt x="119" y="166"/>
                    <a:pt x="119" y="166"/>
                  </a:cubicBezTo>
                  <a:cubicBezTo>
                    <a:pt x="119" y="166"/>
                    <a:pt x="118" y="162"/>
                    <a:pt x="117" y="161"/>
                  </a:cubicBezTo>
                  <a:cubicBezTo>
                    <a:pt x="116" y="160"/>
                    <a:pt x="116" y="160"/>
                    <a:pt x="116" y="160"/>
                  </a:cubicBezTo>
                  <a:cubicBezTo>
                    <a:pt x="111" y="156"/>
                    <a:pt x="111" y="156"/>
                    <a:pt x="111" y="156"/>
                  </a:cubicBezTo>
                  <a:cubicBezTo>
                    <a:pt x="108" y="156"/>
                    <a:pt x="108" y="156"/>
                    <a:pt x="108" y="156"/>
                  </a:cubicBezTo>
                  <a:cubicBezTo>
                    <a:pt x="108" y="156"/>
                    <a:pt x="107" y="156"/>
                    <a:pt x="105" y="155"/>
                  </a:cubicBezTo>
                  <a:cubicBezTo>
                    <a:pt x="102" y="154"/>
                    <a:pt x="101" y="151"/>
                    <a:pt x="101" y="151"/>
                  </a:cubicBezTo>
                  <a:cubicBezTo>
                    <a:pt x="101" y="151"/>
                    <a:pt x="101" y="149"/>
                    <a:pt x="99" y="150"/>
                  </a:cubicBezTo>
                  <a:cubicBezTo>
                    <a:pt x="97" y="152"/>
                    <a:pt x="95" y="152"/>
                    <a:pt x="94" y="153"/>
                  </a:cubicBezTo>
                  <a:cubicBezTo>
                    <a:pt x="94" y="153"/>
                    <a:pt x="93" y="153"/>
                    <a:pt x="92" y="154"/>
                  </a:cubicBezTo>
                  <a:cubicBezTo>
                    <a:pt x="92" y="155"/>
                    <a:pt x="91" y="155"/>
                    <a:pt x="93" y="157"/>
                  </a:cubicBezTo>
                  <a:cubicBezTo>
                    <a:pt x="94" y="158"/>
                    <a:pt x="95" y="159"/>
                    <a:pt x="95" y="159"/>
                  </a:cubicBezTo>
                  <a:cubicBezTo>
                    <a:pt x="94" y="164"/>
                    <a:pt x="94" y="164"/>
                    <a:pt x="94" y="164"/>
                  </a:cubicBezTo>
                  <a:cubicBezTo>
                    <a:pt x="88" y="170"/>
                    <a:pt x="88" y="170"/>
                    <a:pt x="88" y="170"/>
                  </a:cubicBezTo>
                  <a:cubicBezTo>
                    <a:pt x="89" y="173"/>
                    <a:pt x="89" y="173"/>
                    <a:pt x="89" y="173"/>
                  </a:cubicBezTo>
                  <a:cubicBezTo>
                    <a:pt x="89" y="173"/>
                    <a:pt x="91" y="173"/>
                    <a:pt x="88" y="174"/>
                  </a:cubicBezTo>
                  <a:cubicBezTo>
                    <a:pt x="86" y="175"/>
                    <a:pt x="86" y="176"/>
                    <a:pt x="85" y="176"/>
                  </a:cubicBezTo>
                  <a:cubicBezTo>
                    <a:pt x="85" y="175"/>
                    <a:pt x="84" y="174"/>
                    <a:pt x="82" y="173"/>
                  </a:cubicBezTo>
                  <a:cubicBezTo>
                    <a:pt x="81" y="172"/>
                    <a:pt x="81" y="172"/>
                    <a:pt x="81" y="172"/>
                  </a:cubicBezTo>
                  <a:cubicBezTo>
                    <a:pt x="81" y="172"/>
                    <a:pt x="81" y="172"/>
                    <a:pt x="80" y="171"/>
                  </a:cubicBezTo>
                  <a:cubicBezTo>
                    <a:pt x="80" y="171"/>
                    <a:pt x="80" y="171"/>
                    <a:pt x="80" y="171"/>
                  </a:cubicBezTo>
                  <a:cubicBezTo>
                    <a:pt x="80" y="171"/>
                    <a:pt x="80" y="170"/>
                    <a:pt x="78" y="170"/>
                  </a:cubicBezTo>
                  <a:cubicBezTo>
                    <a:pt x="77" y="170"/>
                    <a:pt x="75" y="168"/>
                    <a:pt x="75" y="168"/>
                  </a:cubicBezTo>
                  <a:cubicBezTo>
                    <a:pt x="72" y="168"/>
                    <a:pt x="72" y="168"/>
                    <a:pt x="72" y="168"/>
                  </a:cubicBezTo>
                  <a:cubicBezTo>
                    <a:pt x="72" y="168"/>
                    <a:pt x="69" y="165"/>
                    <a:pt x="69" y="165"/>
                  </a:cubicBezTo>
                  <a:cubicBezTo>
                    <a:pt x="68" y="165"/>
                    <a:pt x="65" y="164"/>
                    <a:pt x="65" y="164"/>
                  </a:cubicBezTo>
                  <a:cubicBezTo>
                    <a:pt x="65" y="162"/>
                    <a:pt x="65" y="162"/>
                    <a:pt x="65" y="162"/>
                  </a:cubicBezTo>
                  <a:cubicBezTo>
                    <a:pt x="65" y="162"/>
                    <a:pt x="64" y="162"/>
                    <a:pt x="64" y="162"/>
                  </a:cubicBezTo>
                  <a:cubicBezTo>
                    <a:pt x="63" y="162"/>
                    <a:pt x="62" y="163"/>
                    <a:pt x="62" y="163"/>
                  </a:cubicBezTo>
                  <a:cubicBezTo>
                    <a:pt x="59" y="164"/>
                    <a:pt x="59" y="164"/>
                    <a:pt x="59" y="164"/>
                  </a:cubicBezTo>
                  <a:cubicBezTo>
                    <a:pt x="59" y="164"/>
                    <a:pt x="57" y="164"/>
                    <a:pt x="57" y="164"/>
                  </a:cubicBezTo>
                  <a:cubicBezTo>
                    <a:pt x="56" y="163"/>
                    <a:pt x="55" y="161"/>
                    <a:pt x="55" y="161"/>
                  </a:cubicBezTo>
                  <a:cubicBezTo>
                    <a:pt x="55" y="161"/>
                    <a:pt x="55" y="161"/>
                    <a:pt x="54" y="161"/>
                  </a:cubicBezTo>
                  <a:cubicBezTo>
                    <a:pt x="53" y="162"/>
                    <a:pt x="55" y="163"/>
                    <a:pt x="53" y="162"/>
                  </a:cubicBezTo>
                  <a:cubicBezTo>
                    <a:pt x="50" y="161"/>
                    <a:pt x="50" y="161"/>
                    <a:pt x="50" y="161"/>
                  </a:cubicBezTo>
                  <a:cubicBezTo>
                    <a:pt x="48" y="159"/>
                    <a:pt x="48" y="159"/>
                    <a:pt x="48" y="159"/>
                  </a:cubicBezTo>
                  <a:cubicBezTo>
                    <a:pt x="47" y="159"/>
                    <a:pt x="47" y="159"/>
                    <a:pt x="47" y="159"/>
                  </a:cubicBezTo>
                  <a:cubicBezTo>
                    <a:pt x="46" y="159"/>
                    <a:pt x="46" y="159"/>
                    <a:pt x="46" y="159"/>
                  </a:cubicBezTo>
                  <a:cubicBezTo>
                    <a:pt x="46" y="159"/>
                    <a:pt x="45" y="157"/>
                    <a:pt x="45" y="157"/>
                  </a:cubicBezTo>
                  <a:cubicBezTo>
                    <a:pt x="45" y="157"/>
                    <a:pt x="45" y="155"/>
                    <a:pt x="45" y="155"/>
                  </a:cubicBezTo>
                  <a:cubicBezTo>
                    <a:pt x="44" y="155"/>
                    <a:pt x="41" y="154"/>
                    <a:pt x="41" y="154"/>
                  </a:cubicBezTo>
                  <a:cubicBezTo>
                    <a:pt x="40" y="152"/>
                    <a:pt x="40" y="152"/>
                    <a:pt x="40" y="152"/>
                  </a:cubicBezTo>
                  <a:cubicBezTo>
                    <a:pt x="40" y="152"/>
                    <a:pt x="40" y="152"/>
                    <a:pt x="40" y="152"/>
                  </a:cubicBezTo>
                  <a:cubicBezTo>
                    <a:pt x="39" y="152"/>
                    <a:pt x="37" y="151"/>
                    <a:pt x="37" y="151"/>
                  </a:cubicBezTo>
                  <a:cubicBezTo>
                    <a:pt x="36" y="150"/>
                    <a:pt x="36" y="150"/>
                    <a:pt x="36" y="150"/>
                  </a:cubicBezTo>
                  <a:cubicBezTo>
                    <a:pt x="33" y="150"/>
                    <a:pt x="33" y="150"/>
                    <a:pt x="33" y="150"/>
                  </a:cubicBezTo>
                  <a:cubicBezTo>
                    <a:pt x="32" y="148"/>
                    <a:pt x="32" y="148"/>
                    <a:pt x="32" y="148"/>
                  </a:cubicBezTo>
                  <a:cubicBezTo>
                    <a:pt x="32" y="148"/>
                    <a:pt x="31" y="147"/>
                    <a:pt x="31" y="147"/>
                  </a:cubicBezTo>
                  <a:cubicBezTo>
                    <a:pt x="32" y="147"/>
                    <a:pt x="32" y="145"/>
                    <a:pt x="32" y="145"/>
                  </a:cubicBezTo>
                  <a:cubicBezTo>
                    <a:pt x="31" y="145"/>
                    <a:pt x="31" y="145"/>
                    <a:pt x="31" y="145"/>
                  </a:cubicBezTo>
                  <a:cubicBezTo>
                    <a:pt x="32" y="144"/>
                    <a:pt x="34" y="144"/>
                    <a:pt x="34" y="144"/>
                  </a:cubicBezTo>
                  <a:cubicBezTo>
                    <a:pt x="36" y="141"/>
                    <a:pt x="36" y="141"/>
                    <a:pt x="36" y="141"/>
                  </a:cubicBezTo>
                  <a:cubicBezTo>
                    <a:pt x="36" y="141"/>
                    <a:pt x="36" y="141"/>
                    <a:pt x="37" y="141"/>
                  </a:cubicBezTo>
                  <a:cubicBezTo>
                    <a:pt x="39" y="142"/>
                    <a:pt x="40" y="142"/>
                    <a:pt x="41" y="142"/>
                  </a:cubicBezTo>
                  <a:cubicBezTo>
                    <a:pt x="42" y="142"/>
                    <a:pt x="43" y="144"/>
                    <a:pt x="43" y="140"/>
                  </a:cubicBezTo>
                  <a:cubicBezTo>
                    <a:pt x="43" y="137"/>
                    <a:pt x="43" y="136"/>
                    <a:pt x="43" y="136"/>
                  </a:cubicBezTo>
                  <a:cubicBezTo>
                    <a:pt x="38" y="132"/>
                    <a:pt x="38" y="132"/>
                    <a:pt x="38" y="132"/>
                  </a:cubicBezTo>
                  <a:cubicBezTo>
                    <a:pt x="38" y="132"/>
                    <a:pt x="38" y="131"/>
                    <a:pt x="37" y="129"/>
                  </a:cubicBezTo>
                  <a:cubicBezTo>
                    <a:pt x="36" y="128"/>
                    <a:pt x="35" y="127"/>
                    <a:pt x="35" y="127"/>
                  </a:cubicBezTo>
                  <a:cubicBezTo>
                    <a:pt x="34" y="127"/>
                    <a:pt x="32" y="125"/>
                    <a:pt x="32" y="125"/>
                  </a:cubicBezTo>
                  <a:cubicBezTo>
                    <a:pt x="31" y="124"/>
                    <a:pt x="30" y="123"/>
                    <a:pt x="30" y="123"/>
                  </a:cubicBezTo>
                  <a:cubicBezTo>
                    <a:pt x="30" y="123"/>
                    <a:pt x="30" y="121"/>
                    <a:pt x="30" y="120"/>
                  </a:cubicBezTo>
                  <a:cubicBezTo>
                    <a:pt x="31" y="120"/>
                    <a:pt x="31" y="120"/>
                    <a:pt x="32" y="120"/>
                  </a:cubicBezTo>
                  <a:cubicBezTo>
                    <a:pt x="33" y="121"/>
                    <a:pt x="34" y="121"/>
                    <a:pt x="35" y="121"/>
                  </a:cubicBezTo>
                  <a:cubicBezTo>
                    <a:pt x="36" y="121"/>
                    <a:pt x="37" y="121"/>
                    <a:pt x="38" y="121"/>
                  </a:cubicBezTo>
                  <a:cubicBezTo>
                    <a:pt x="38" y="121"/>
                    <a:pt x="41" y="120"/>
                    <a:pt x="41" y="120"/>
                  </a:cubicBezTo>
                  <a:cubicBezTo>
                    <a:pt x="42" y="120"/>
                    <a:pt x="42" y="118"/>
                    <a:pt x="43" y="118"/>
                  </a:cubicBezTo>
                  <a:cubicBezTo>
                    <a:pt x="43" y="118"/>
                    <a:pt x="44" y="117"/>
                    <a:pt x="43" y="116"/>
                  </a:cubicBezTo>
                  <a:cubicBezTo>
                    <a:pt x="43" y="116"/>
                    <a:pt x="41" y="115"/>
                    <a:pt x="41" y="115"/>
                  </a:cubicBezTo>
                  <a:cubicBezTo>
                    <a:pt x="40" y="115"/>
                    <a:pt x="39" y="114"/>
                    <a:pt x="39" y="113"/>
                  </a:cubicBezTo>
                  <a:cubicBezTo>
                    <a:pt x="38" y="113"/>
                    <a:pt x="37" y="112"/>
                    <a:pt x="37" y="111"/>
                  </a:cubicBezTo>
                  <a:cubicBezTo>
                    <a:pt x="36" y="111"/>
                    <a:pt x="36" y="112"/>
                    <a:pt x="35" y="112"/>
                  </a:cubicBezTo>
                  <a:cubicBezTo>
                    <a:pt x="34" y="111"/>
                    <a:pt x="33" y="110"/>
                    <a:pt x="32" y="109"/>
                  </a:cubicBezTo>
                  <a:cubicBezTo>
                    <a:pt x="32" y="108"/>
                    <a:pt x="32" y="108"/>
                    <a:pt x="31" y="107"/>
                  </a:cubicBezTo>
                  <a:cubicBezTo>
                    <a:pt x="30" y="107"/>
                    <a:pt x="29" y="106"/>
                    <a:pt x="28" y="106"/>
                  </a:cubicBezTo>
                  <a:cubicBezTo>
                    <a:pt x="27" y="106"/>
                    <a:pt x="27" y="107"/>
                    <a:pt x="25" y="106"/>
                  </a:cubicBezTo>
                  <a:cubicBezTo>
                    <a:pt x="23" y="106"/>
                    <a:pt x="21" y="105"/>
                    <a:pt x="21" y="104"/>
                  </a:cubicBezTo>
                  <a:cubicBezTo>
                    <a:pt x="22" y="103"/>
                    <a:pt x="21" y="103"/>
                    <a:pt x="22" y="102"/>
                  </a:cubicBezTo>
                  <a:cubicBezTo>
                    <a:pt x="22" y="101"/>
                    <a:pt x="22" y="99"/>
                    <a:pt x="22" y="98"/>
                  </a:cubicBezTo>
                  <a:cubicBezTo>
                    <a:pt x="22" y="97"/>
                    <a:pt x="21" y="98"/>
                    <a:pt x="21" y="95"/>
                  </a:cubicBezTo>
                  <a:cubicBezTo>
                    <a:pt x="20" y="92"/>
                    <a:pt x="22" y="93"/>
                    <a:pt x="22" y="93"/>
                  </a:cubicBezTo>
                  <a:cubicBezTo>
                    <a:pt x="22" y="93"/>
                    <a:pt x="23" y="91"/>
                    <a:pt x="23" y="90"/>
                  </a:cubicBezTo>
                  <a:cubicBezTo>
                    <a:pt x="23" y="90"/>
                    <a:pt x="24" y="87"/>
                    <a:pt x="24" y="87"/>
                  </a:cubicBezTo>
                  <a:cubicBezTo>
                    <a:pt x="27" y="83"/>
                    <a:pt x="27" y="83"/>
                    <a:pt x="27" y="83"/>
                  </a:cubicBezTo>
                  <a:cubicBezTo>
                    <a:pt x="27" y="80"/>
                    <a:pt x="27" y="80"/>
                    <a:pt x="27" y="80"/>
                  </a:cubicBezTo>
                  <a:cubicBezTo>
                    <a:pt x="27" y="76"/>
                    <a:pt x="27" y="76"/>
                    <a:pt x="27" y="76"/>
                  </a:cubicBezTo>
                  <a:cubicBezTo>
                    <a:pt x="27" y="73"/>
                    <a:pt x="27" y="73"/>
                    <a:pt x="27" y="73"/>
                  </a:cubicBezTo>
                  <a:cubicBezTo>
                    <a:pt x="24" y="72"/>
                    <a:pt x="24" y="72"/>
                    <a:pt x="24" y="72"/>
                  </a:cubicBezTo>
                  <a:cubicBezTo>
                    <a:pt x="18" y="71"/>
                    <a:pt x="18" y="71"/>
                    <a:pt x="18" y="71"/>
                  </a:cubicBezTo>
                  <a:cubicBezTo>
                    <a:pt x="18" y="71"/>
                    <a:pt x="18" y="73"/>
                    <a:pt x="17" y="73"/>
                  </a:cubicBezTo>
                  <a:cubicBezTo>
                    <a:pt x="17" y="73"/>
                    <a:pt x="16" y="74"/>
                    <a:pt x="15" y="74"/>
                  </a:cubicBezTo>
                  <a:cubicBezTo>
                    <a:pt x="14" y="73"/>
                    <a:pt x="14" y="73"/>
                    <a:pt x="14" y="73"/>
                  </a:cubicBezTo>
                  <a:cubicBezTo>
                    <a:pt x="16" y="71"/>
                    <a:pt x="16" y="71"/>
                    <a:pt x="16" y="71"/>
                  </a:cubicBezTo>
                  <a:cubicBezTo>
                    <a:pt x="16" y="67"/>
                    <a:pt x="16" y="67"/>
                    <a:pt x="16" y="67"/>
                  </a:cubicBezTo>
                  <a:cubicBezTo>
                    <a:pt x="16" y="67"/>
                    <a:pt x="15" y="65"/>
                    <a:pt x="14" y="63"/>
                  </a:cubicBezTo>
                  <a:cubicBezTo>
                    <a:pt x="13" y="62"/>
                    <a:pt x="12" y="61"/>
                    <a:pt x="12" y="61"/>
                  </a:cubicBezTo>
                  <a:cubicBezTo>
                    <a:pt x="15" y="59"/>
                    <a:pt x="15" y="59"/>
                    <a:pt x="15" y="59"/>
                  </a:cubicBezTo>
                  <a:cubicBezTo>
                    <a:pt x="16" y="58"/>
                    <a:pt x="16" y="58"/>
                    <a:pt x="16" y="58"/>
                  </a:cubicBezTo>
                  <a:cubicBezTo>
                    <a:pt x="16" y="57"/>
                    <a:pt x="16" y="57"/>
                    <a:pt x="16" y="57"/>
                  </a:cubicBezTo>
                  <a:cubicBezTo>
                    <a:pt x="16" y="57"/>
                    <a:pt x="18" y="59"/>
                    <a:pt x="20" y="59"/>
                  </a:cubicBezTo>
                  <a:cubicBezTo>
                    <a:pt x="21" y="59"/>
                    <a:pt x="20" y="59"/>
                    <a:pt x="22" y="58"/>
                  </a:cubicBezTo>
                  <a:cubicBezTo>
                    <a:pt x="24" y="58"/>
                    <a:pt x="27" y="55"/>
                    <a:pt x="27" y="55"/>
                  </a:cubicBezTo>
                  <a:cubicBezTo>
                    <a:pt x="27" y="55"/>
                    <a:pt x="25" y="53"/>
                    <a:pt x="24" y="53"/>
                  </a:cubicBezTo>
                  <a:cubicBezTo>
                    <a:pt x="23" y="54"/>
                    <a:pt x="24" y="54"/>
                    <a:pt x="21" y="54"/>
                  </a:cubicBezTo>
                  <a:cubicBezTo>
                    <a:pt x="18" y="53"/>
                    <a:pt x="17" y="52"/>
                    <a:pt x="17" y="52"/>
                  </a:cubicBezTo>
                  <a:cubicBezTo>
                    <a:pt x="17" y="52"/>
                    <a:pt x="16" y="52"/>
                    <a:pt x="15" y="52"/>
                  </a:cubicBezTo>
                  <a:cubicBezTo>
                    <a:pt x="14" y="52"/>
                    <a:pt x="14" y="52"/>
                    <a:pt x="13" y="51"/>
                  </a:cubicBezTo>
                  <a:cubicBezTo>
                    <a:pt x="11" y="49"/>
                    <a:pt x="9" y="47"/>
                    <a:pt x="9" y="47"/>
                  </a:cubicBezTo>
                  <a:cubicBezTo>
                    <a:pt x="9" y="47"/>
                    <a:pt x="7" y="48"/>
                    <a:pt x="7" y="47"/>
                  </a:cubicBezTo>
                  <a:cubicBezTo>
                    <a:pt x="7" y="46"/>
                    <a:pt x="8" y="45"/>
                    <a:pt x="8" y="45"/>
                  </a:cubicBezTo>
                  <a:cubicBezTo>
                    <a:pt x="7" y="43"/>
                    <a:pt x="7" y="43"/>
                    <a:pt x="7" y="43"/>
                  </a:cubicBezTo>
                  <a:cubicBezTo>
                    <a:pt x="7" y="43"/>
                    <a:pt x="9" y="43"/>
                    <a:pt x="10" y="42"/>
                  </a:cubicBezTo>
                  <a:cubicBezTo>
                    <a:pt x="11" y="42"/>
                    <a:pt x="11" y="39"/>
                    <a:pt x="10" y="39"/>
                  </a:cubicBezTo>
                  <a:cubicBezTo>
                    <a:pt x="9" y="39"/>
                    <a:pt x="8" y="38"/>
                    <a:pt x="7" y="39"/>
                  </a:cubicBezTo>
                  <a:cubicBezTo>
                    <a:pt x="6" y="39"/>
                    <a:pt x="5" y="40"/>
                    <a:pt x="5" y="40"/>
                  </a:cubicBezTo>
                  <a:cubicBezTo>
                    <a:pt x="4" y="40"/>
                    <a:pt x="2" y="39"/>
                    <a:pt x="2" y="38"/>
                  </a:cubicBezTo>
                  <a:cubicBezTo>
                    <a:pt x="2" y="37"/>
                    <a:pt x="1" y="37"/>
                    <a:pt x="3" y="36"/>
                  </a:cubicBezTo>
                  <a:cubicBezTo>
                    <a:pt x="4" y="36"/>
                    <a:pt x="5" y="34"/>
                    <a:pt x="5" y="34"/>
                  </a:cubicBezTo>
                  <a:cubicBezTo>
                    <a:pt x="3" y="31"/>
                    <a:pt x="3" y="31"/>
                    <a:pt x="3" y="31"/>
                  </a:cubicBezTo>
                  <a:cubicBezTo>
                    <a:pt x="4" y="25"/>
                    <a:pt x="4" y="25"/>
                    <a:pt x="4" y="25"/>
                  </a:cubicBezTo>
                  <a:cubicBezTo>
                    <a:pt x="0" y="24"/>
                    <a:pt x="0" y="24"/>
                    <a:pt x="0" y="24"/>
                  </a:cubicBezTo>
                  <a:cubicBezTo>
                    <a:pt x="0" y="22"/>
                    <a:pt x="0" y="22"/>
                    <a:pt x="0" y="22"/>
                  </a:cubicBezTo>
                  <a:cubicBezTo>
                    <a:pt x="4" y="20"/>
                    <a:pt x="4" y="20"/>
                    <a:pt x="4" y="20"/>
                  </a:cubicBezTo>
                  <a:cubicBezTo>
                    <a:pt x="8" y="14"/>
                    <a:pt x="8" y="14"/>
                    <a:pt x="8" y="14"/>
                  </a:cubicBezTo>
                  <a:cubicBezTo>
                    <a:pt x="9" y="15"/>
                    <a:pt x="9" y="15"/>
                    <a:pt x="9" y="15"/>
                  </a:cubicBezTo>
                  <a:cubicBezTo>
                    <a:pt x="9" y="15"/>
                    <a:pt x="10" y="15"/>
                    <a:pt x="11" y="1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2" name="Freeform 25"/>
            <p:cNvSpPr>
              <a:spLocks/>
            </p:cNvSpPr>
            <p:nvPr/>
          </p:nvSpPr>
          <p:spPr bwMode="auto">
            <a:xfrm>
              <a:off x="4681844" y="3129624"/>
              <a:ext cx="394695" cy="240785"/>
            </a:xfrm>
            <a:custGeom>
              <a:avLst/>
              <a:gdLst>
                <a:gd name="T0" fmla="*/ 33 w 173"/>
                <a:gd name="T1" fmla="*/ 82 h 109"/>
                <a:gd name="T2" fmla="*/ 34 w 173"/>
                <a:gd name="T3" fmla="*/ 96 h 109"/>
                <a:gd name="T4" fmla="*/ 43 w 173"/>
                <a:gd name="T5" fmla="*/ 106 h 109"/>
                <a:gd name="T6" fmla="*/ 57 w 173"/>
                <a:gd name="T7" fmla="*/ 101 h 109"/>
                <a:gd name="T8" fmla="*/ 68 w 173"/>
                <a:gd name="T9" fmla="*/ 103 h 109"/>
                <a:gd name="T10" fmla="*/ 78 w 173"/>
                <a:gd name="T11" fmla="*/ 97 h 109"/>
                <a:gd name="T12" fmla="*/ 81 w 173"/>
                <a:gd name="T13" fmla="*/ 85 h 109"/>
                <a:gd name="T14" fmla="*/ 88 w 173"/>
                <a:gd name="T15" fmla="*/ 77 h 109"/>
                <a:gd name="T16" fmla="*/ 94 w 173"/>
                <a:gd name="T17" fmla="*/ 85 h 109"/>
                <a:gd name="T18" fmla="*/ 103 w 173"/>
                <a:gd name="T19" fmla="*/ 92 h 109"/>
                <a:gd name="T20" fmla="*/ 110 w 173"/>
                <a:gd name="T21" fmla="*/ 96 h 109"/>
                <a:gd name="T22" fmla="*/ 113 w 173"/>
                <a:gd name="T23" fmla="*/ 108 h 109"/>
                <a:gd name="T24" fmla="*/ 117 w 173"/>
                <a:gd name="T25" fmla="*/ 101 h 109"/>
                <a:gd name="T26" fmla="*/ 121 w 173"/>
                <a:gd name="T27" fmla="*/ 89 h 109"/>
                <a:gd name="T28" fmla="*/ 126 w 173"/>
                <a:gd name="T29" fmla="*/ 80 h 109"/>
                <a:gd name="T30" fmla="*/ 130 w 173"/>
                <a:gd name="T31" fmla="*/ 72 h 109"/>
                <a:gd name="T32" fmla="*/ 136 w 173"/>
                <a:gd name="T33" fmla="*/ 81 h 109"/>
                <a:gd name="T34" fmla="*/ 147 w 173"/>
                <a:gd name="T35" fmla="*/ 78 h 109"/>
                <a:gd name="T36" fmla="*/ 156 w 173"/>
                <a:gd name="T37" fmla="*/ 84 h 109"/>
                <a:gd name="T38" fmla="*/ 158 w 173"/>
                <a:gd name="T39" fmla="*/ 79 h 109"/>
                <a:gd name="T40" fmla="*/ 156 w 173"/>
                <a:gd name="T41" fmla="*/ 71 h 109"/>
                <a:gd name="T42" fmla="*/ 161 w 173"/>
                <a:gd name="T43" fmla="*/ 64 h 109"/>
                <a:gd name="T44" fmla="*/ 170 w 173"/>
                <a:gd name="T45" fmla="*/ 67 h 109"/>
                <a:gd name="T46" fmla="*/ 170 w 173"/>
                <a:gd name="T47" fmla="*/ 58 h 109"/>
                <a:gd name="T48" fmla="*/ 170 w 173"/>
                <a:gd name="T49" fmla="*/ 45 h 109"/>
                <a:gd name="T50" fmla="*/ 163 w 173"/>
                <a:gd name="T51" fmla="*/ 46 h 109"/>
                <a:gd name="T52" fmla="*/ 152 w 173"/>
                <a:gd name="T53" fmla="*/ 48 h 109"/>
                <a:gd name="T54" fmla="*/ 138 w 173"/>
                <a:gd name="T55" fmla="*/ 40 h 109"/>
                <a:gd name="T56" fmla="*/ 133 w 173"/>
                <a:gd name="T57" fmla="*/ 40 h 109"/>
                <a:gd name="T58" fmla="*/ 133 w 173"/>
                <a:gd name="T59" fmla="*/ 35 h 109"/>
                <a:gd name="T60" fmla="*/ 137 w 173"/>
                <a:gd name="T61" fmla="*/ 24 h 109"/>
                <a:gd name="T62" fmla="*/ 136 w 173"/>
                <a:gd name="T63" fmla="*/ 15 h 109"/>
                <a:gd name="T64" fmla="*/ 125 w 173"/>
                <a:gd name="T65" fmla="*/ 8 h 109"/>
                <a:gd name="T66" fmla="*/ 110 w 173"/>
                <a:gd name="T67" fmla="*/ 7 h 109"/>
                <a:gd name="T68" fmla="*/ 102 w 173"/>
                <a:gd name="T69" fmla="*/ 6 h 109"/>
                <a:gd name="T70" fmla="*/ 103 w 173"/>
                <a:gd name="T71" fmla="*/ 1 h 109"/>
                <a:gd name="T72" fmla="*/ 95 w 173"/>
                <a:gd name="T73" fmla="*/ 2 h 109"/>
                <a:gd name="T74" fmla="*/ 100 w 173"/>
                <a:gd name="T75" fmla="*/ 8 h 109"/>
                <a:gd name="T76" fmla="*/ 92 w 173"/>
                <a:gd name="T77" fmla="*/ 12 h 109"/>
                <a:gd name="T78" fmla="*/ 76 w 173"/>
                <a:gd name="T79" fmla="*/ 13 h 109"/>
                <a:gd name="T80" fmla="*/ 65 w 173"/>
                <a:gd name="T81" fmla="*/ 13 h 109"/>
                <a:gd name="T82" fmla="*/ 59 w 173"/>
                <a:gd name="T83" fmla="*/ 14 h 109"/>
                <a:gd name="T84" fmla="*/ 56 w 173"/>
                <a:gd name="T85" fmla="*/ 20 h 109"/>
                <a:gd name="T86" fmla="*/ 46 w 173"/>
                <a:gd name="T87" fmla="*/ 16 h 109"/>
                <a:gd name="T88" fmla="*/ 39 w 173"/>
                <a:gd name="T89" fmla="*/ 20 h 109"/>
                <a:gd name="T90" fmla="*/ 42 w 173"/>
                <a:gd name="T91" fmla="*/ 23 h 109"/>
                <a:gd name="T92" fmla="*/ 37 w 173"/>
                <a:gd name="T93" fmla="*/ 33 h 109"/>
                <a:gd name="T94" fmla="*/ 29 w 173"/>
                <a:gd name="T95" fmla="*/ 41 h 109"/>
                <a:gd name="T96" fmla="*/ 19 w 173"/>
                <a:gd name="T97" fmla="*/ 47 h 109"/>
                <a:gd name="T98" fmla="*/ 19 w 173"/>
                <a:gd name="T99" fmla="*/ 56 h 109"/>
                <a:gd name="T100" fmla="*/ 7 w 173"/>
                <a:gd name="T101" fmla="*/ 67 h 109"/>
                <a:gd name="T102" fmla="*/ 7 w 173"/>
                <a:gd name="T103" fmla="*/ 77 h 109"/>
                <a:gd name="T104" fmla="*/ 0 w 173"/>
                <a:gd name="T105" fmla="*/ 87 h 109"/>
                <a:gd name="T106" fmla="*/ 10 w 173"/>
                <a:gd name="T107" fmla="*/ 87 h 109"/>
                <a:gd name="T108" fmla="*/ 12 w 173"/>
                <a:gd name="T109" fmla="*/ 77 h 109"/>
                <a:gd name="T110" fmla="*/ 31 w 173"/>
                <a:gd name="T111" fmla="*/ 7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3" h="109">
                  <a:moveTo>
                    <a:pt x="31" y="75"/>
                  </a:moveTo>
                  <a:cubicBezTo>
                    <a:pt x="33" y="76"/>
                    <a:pt x="33" y="76"/>
                    <a:pt x="33" y="76"/>
                  </a:cubicBezTo>
                  <a:cubicBezTo>
                    <a:pt x="33" y="78"/>
                    <a:pt x="33" y="78"/>
                    <a:pt x="33" y="78"/>
                  </a:cubicBezTo>
                  <a:cubicBezTo>
                    <a:pt x="33" y="78"/>
                    <a:pt x="33" y="77"/>
                    <a:pt x="32" y="79"/>
                  </a:cubicBezTo>
                  <a:cubicBezTo>
                    <a:pt x="31" y="80"/>
                    <a:pt x="31" y="80"/>
                    <a:pt x="31" y="80"/>
                  </a:cubicBezTo>
                  <a:cubicBezTo>
                    <a:pt x="32" y="80"/>
                    <a:pt x="33" y="81"/>
                    <a:pt x="33" y="81"/>
                  </a:cubicBezTo>
                  <a:cubicBezTo>
                    <a:pt x="33" y="81"/>
                    <a:pt x="34" y="81"/>
                    <a:pt x="33" y="82"/>
                  </a:cubicBezTo>
                  <a:cubicBezTo>
                    <a:pt x="33" y="84"/>
                    <a:pt x="33" y="85"/>
                    <a:pt x="33" y="85"/>
                  </a:cubicBezTo>
                  <a:cubicBezTo>
                    <a:pt x="33" y="85"/>
                    <a:pt x="33" y="86"/>
                    <a:pt x="33" y="87"/>
                  </a:cubicBezTo>
                  <a:cubicBezTo>
                    <a:pt x="32" y="87"/>
                    <a:pt x="31" y="90"/>
                    <a:pt x="31" y="90"/>
                  </a:cubicBezTo>
                  <a:cubicBezTo>
                    <a:pt x="31" y="90"/>
                    <a:pt x="31" y="90"/>
                    <a:pt x="31" y="91"/>
                  </a:cubicBezTo>
                  <a:cubicBezTo>
                    <a:pt x="32" y="91"/>
                    <a:pt x="35" y="91"/>
                    <a:pt x="35" y="91"/>
                  </a:cubicBezTo>
                  <a:cubicBezTo>
                    <a:pt x="35" y="91"/>
                    <a:pt x="35" y="93"/>
                    <a:pt x="35" y="94"/>
                  </a:cubicBezTo>
                  <a:cubicBezTo>
                    <a:pt x="34" y="94"/>
                    <a:pt x="33" y="96"/>
                    <a:pt x="34" y="96"/>
                  </a:cubicBezTo>
                  <a:cubicBezTo>
                    <a:pt x="35" y="96"/>
                    <a:pt x="36" y="97"/>
                    <a:pt x="36" y="97"/>
                  </a:cubicBezTo>
                  <a:cubicBezTo>
                    <a:pt x="36" y="97"/>
                    <a:pt x="37" y="98"/>
                    <a:pt x="37" y="98"/>
                  </a:cubicBezTo>
                  <a:cubicBezTo>
                    <a:pt x="38" y="98"/>
                    <a:pt x="39" y="99"/>
                    <a:pt x="39" y="99"/>
                  </a:cubicBezTo>
                  <a:cubicBezTo>
                    <a:pt x="39" y="99"/>
                    <a:pt x="41" y="101"/>
                    <a:pt x="41" y="101"/>
                  </a:cubicBezTo>
                  <a:cubicBezTo>
                    <a:pt x="41" y="102"/>
                    <a:pt x="40" y="103"/>
                    <a:pt x="40" y="103"/>
                  </a:cubicBezTo>
                  <a:cubicBezTo>
                    <a:pt x="40" y="103"/>
                    <a:pt x="42" y="105"/>
                    <a:pt x="42" y="105"/>
                  </a:cubicBezTo>
                  <a:cubicBezTo>
                    <a:pt x="42" y="105"/>
                    <a:pt x="42" y="106"/>
                    <a:pt x="43" y="106"/>
                  </a:cubicBezTo>
                  <a:cubicBezTo>
                    <a:pt x="44" y="106"/>
                    <a:pt x="45" y="105"/>
                    <a:pt x="45" y="105"/>
                  </a:cubicBezTo>
                  <a:cubicBezTo>
                    <a:pt x="45" y="105"/>
                    <a:pt x="47" y="104"/>
                    <a:pt x="47" y="104"/>
                  </a:cubicBezTo>
                  <a:cubicBezTo>
                    <a:pt x="47" y="104"/>
                    <a:pt x="48" y="103"/>
                    <a:pt x="49" y="103"/>
                  </a:cubicBezTo>
                  <a:cubicBezTo>
                    <a:pt x="50" y="103"/>
                    <a:pt x="51" y="104"/>
                    <a:pt x="52" y="104"/>
                  </a:cubicBezTo>
                  <a:cubicBezTo>
                    <a:pt x="53" y="104"/>
                    <a:pt x="56" y="104"/>
                    <a:pt x="56" y="104"/>
                  </a:cubicBezTo>
                  <a:cubicBezTo>
                    <a:pt x="56" y="102"/>
                    <a:pt x="56" y="102"/>
                    <a:pt x="56" y="102"/>
                  </a:cubicBezTo>
                  <a:cubicBezTo>
                    <a:pt x="56" y="102"/>
                    <a:pt x="56" y="101"/>
                    <a:pt x="57" y="101"/>
                  </a:cubicBezTo>
                  <a:cubicBezTo>
                    <a:pt x="58" y="101"/>
                    <a:pt x="59" y="101"/>
                    <a:pt x="59" y="101"/>
                  </a:cubicBezTo>
                  <a:cubicBezTo>
                    <a:pt x="59" y="101"/>
                    <a:pt x="58" y="100"/>
                    <a:pt x="59" y="100"/>
                  </a:cubicBezTo>
                  <a:cubicBezTo>
                    <a:pt x="59" y="100"/>
                    <a:pt x="61" y="100"/>
                    <a:pt x="62" y="101"/>
                  </a:cubicBezTo>
                  <a:cubicBezTo>
                    <a:pt x="62" y="101"/>
                    <a:pt x="64" y="100"/>
                    <a:pt x="64" y="101"/>
                  </a:cubicBezTo>
                  <a:cubicBezTo>
                    <a:pt x="64" y="101"/>
                    <a:pt x="65" y="102"/>
                    <a:pt x="65" y="102"/>
                  </a:cubicBezTo>
                  <a:cubicBezTo>
                    <a:pt x="65" y="102"/>
                    <a:pt x="66" y="104"/>
                    <a:pt x="66" y="103"/>
                  </a:cubicBezTo>
                  <a:cubicBezTo>
                    <a:pt x="67" y="103"/>
                    <a:pt x="67" y="103"/>
                    <a:pt x="68" y="103"/>
                  </a:cubicBezTo>
                  <a:cubicBezTo>
                    <a:pt x="68" y="104"/>
                    <a:pt x="70" y="104"/>
                    <a:pt x="71" y="104"/>
                  </a:cubicBezTo>
                  <a:cubicBezTo>
                    <a:pt x="71" y="103"/>
                    <a:pt x="71" y="103"/>
                    <a:pt x="71" y="103"/>
                  </a:cubicBezTo>
                  <a:cubicBezTo>
                    <a:pt x="71" y="102"/>
                    <a:pt x="70" y="101"/>
                    <a:pt x="72" y="101"/>
                  </a:cubicBezTo>
                  <a:cubicBezTo>
                    <a:pt x="73" y="101"/>
                    <a:pt x="73" y="100"/>
                    <a:pt x="74" y="100"/>
                  </a:cubicBezTo>
                  <a:cubicBezTo>
                    <a:pt x="75" y="100"/>
                    <a:pt x="76" y="100"/>
                    <a:pt x="76" y="100"/>
                  </a:cubicBezTo>
                  <a:cubicBezTo>
                    <a:pt x="76" y="100"/>
                    <a:pt x="76" y="100"/>
                    <a:pt x="77" y="99"/>
                  </a:cubicBezTo>
                  <a:cubicBezTo>
                    <a:pt x="78" y="98"/>
                    <a:pt x="78" y="97"/>
                    <a:pt x="78" y="97"/>
                  </a:cubicBezTo>
                  <a:cubicBezTo>
                    <a:pt x="78" y="96"/>
                    <a:pt x="78" y="95"/>
                    <a:pt x="78" y="95"/>
                  </a:cubicBezTo>
                  <a:cubicBezTo>
                    <a:pt x="79" y="94"/>
                    <a:pt x="79" y="94"/>
                    <a:pt x="79" y="94"/>
                  </a:cubicBezTo>
                  <a:cubicBezTo>
                    <a:pt x="80" y="93"/>
                    <a:pt x="80" y="93"/>
                    <a:pt x="80" y="93"/>
                  </a:cubicBezTo>
                  <a:cubicBezTo>
                    <a:pt x="80" y="93"/>
                    <a:pt x="80" y="93"/>
                    <a:pt x="81" y="91"/>
                  </a:cubicBezTo>
                  <a:cubicBezTo>
                    <a:pt x="81" y="90"/>
                    <a:pt x="81" y="90"/>
                    <a:pt x="81" y="90"/>
                  </a:cubicBezTo>
                  <a:cubicBezTo>
                    <a:pt x="82" y="88"/>
                    <a:pt x="82" y="88"/>
                    <a:pt x="82" y="88"/>
                  </a:cubicBezTo>
                  <a:cubicBezTo>
                    <a:pt x="81" y="85"/>
                    <a:pt x="81" y="85"/>
                    <a:pt x="81" y="85"/>
                  </a:cubicBezTo>
                  <a:cubicBezTo>
                    <a:pt x="80" y="84"/>
                    <a:pt x="80" y="84"/>
                    <a:pt x="80" y="84"/>
                  </a:cubicBezTo>
                  <a:cubicBezTo>
                    <a:pt x="81" y="83"/>
                    <a:pt x="81" y="83"/>
                    <a:pt x="81" y="83"/>
                  </a:cubicBezTo>
                  <a:cubicBezTo>
                    <a:pt x="81" y="83"/>
                    <a:pt x="82" y="82"/>
                    <a:pt x="83" y="82"/>
                  </a:cubicBezTo>
                  <a:cubicBezTo>
                    <a:pt x="84" y="82"/>
                    <a:pt x="84" y="82"/>
                    <a:pt x="84" y="81"/>
                  </a:cubicBezTo>
                  <a:cubicBezTo>
                    <a:pt x="85" y="81"/>
                    <a:pt x="87" y="79"/>
                    <a:pt x="87" y="79"/>
                  </a:cubicBezTo>
                  <a:cubicBezTo>
                    <a:pt x="87" y="79"/>
                    <a:pt x="87" y="79"/>
                    <a:pt x="88" y="79"/>
                  </a:cubicBezTo>
                  <a:cubicBezTo>
                    <a:pt x="88" y="78"/>
                    <a:pt x="88" y="77"/>
                    <a:pt x="88" y="77"/>
                  </a:cubicBezTo>
                  <a:cubicBezTo>
                    <a:pt x="88" y="77"/>
                    <a:pt x="88" y="76"/>
                    <a:pt x="89" y="76"/>
                  </a:cubicBezTo>
                  <a:cubicBezTo>
                    <a:pt x="90" y="75"/>
                    <a:pt x="94" y="74"/>
                    <a:pt x="94" y="74"/>
                  </a:cubicBezTo>
                  <a:cubicBezTo>
                    <a:pt x="94" y="74"/>
                    <a:pt x="93" y="76"/>
                    <a:pt x="93" y="77"/>
                  </a:cubicBezTo>
                  <a:cubicBezTo>
                    <a:pt x="93" y="78"/>
                    <a:pt x="94" y="80"/>
                    <a:pt x="94" y="80"/>
                  </a:cubicBezTo>
                  <a:cubicBezTo>
                    <a:pt x="94" y="80"/>
                    <a:pt x="93" y="82"/>
                    <a:pt x="93" y="82"/>
                  </a:cubicBezTo>
                  <a:cubicBezTo>
                    <a:pt x="93" y="83"/>
                    <a:pt x="93" y="84"/>
                    <a:pt x="93" y="84"/>
                  </a:cubicBezTo>
                  <a:cubicBezTo>
                    <a:pt x="94" y="85"/>
                    <a:pt x="94" y="85"/>
                    <a:pt x="94" y="85"/>
                  </a:cubicBezTo>
                  <a:cubicBezTo>
                    <a:pt x="94" y="85"/>
                    <a:pt x="94" y="86"/>
                    <a:pt x="94" y="86"/>
                  </a:cubicBezTo>
                  <a:cubicBezTo>
                    <a:pt x="95" y="86"/>
                    <a:pt x="96" y="88"/>
                    <a:pt x="96" y="88"/>
                  </a:cubicBezTo>
                  <a:cubicBezTo>
                    <a:pt x="97" y="88"/>
                    <a:pt x="97" y="88"/>
                    <a:pt x="97" y="88"/>
                  </a:cubicBezTo>
                  <a:cubicBezTo>
                    <a:pt x="97" y="88"/>
                    <a:pt x="98" y="89"/>
                    <a:pt x="98" y="90"/>
                  </a:cubicBezTo>
                  <a:cubicBezTo>
                    <a:pt x="98" y="90"/>
                    <a:pt x="99" y="91"/>
                    <a:pt x="100" y="92"/>
                  </a:cubicBezTo>
                  <a:cubicBezTo>
                    <a:pt x="100" y="92"/>
                    <a:pt x="101" y="92"/>
                    <a:pt x="101" y="92"/>
                  </a:cubicBezTo>
                  <a:cubicBezTo>
                    <a:pt x="102" y="92"/>
                    <a:pt x="103" y="92"/>
                    <a:pt x="103" y="92"/>
                  </a:cubicBezTo>
                  <a:cubicBezTo>
                    <a:pt x="103" y="93"/>
                    <a:pt x="105" y="93"/>
                    <a:pt x="106" y="93"/>
                  </a:cubicBezTo>
                  <a:cubicBezTo>
                    <a:pt x="106" y="94"/>
                    <a:pt x="108" y="93"/>
                    <a:pt x="108" y="93"/>
                  </a:cubicBezTo>
                  <a:cubicBezTo>
                    <a:pt x="109" y="94"/>
                    <a:pt x="109" y="94"/>
                    <a:pt x="109" y="94"/>
                  </a:cubicBezTo>
                  <a:cubicBezTo>
                    <a:pt x="110" y="94"/>
                    <a:pt x="110" y="94"/>
                    <a:pt x="110" y="94"/>
                  </a:cubicBezTo>
                  <a:cubicBezTo>
                    <a:pt x="110" y="94"/>
                    <a:pt x="111" y="94"/>
                    <a:pt x="111" y="95"/>
                  </a:cubicBezTo>
                  <a:cubicBezTo>
                    <a:pt x="110" y="96"/>
                    <a:pt x="110" y="96"/>
                    <a:pt x="110" y="96"/>
                  </a:cubicBezTo>
                  <a:cubicBezTo>
                    <a:pt x="110" y="96"/>
                    <a:pt x="110" y="96"/>
                    <a:pt x="110" y="96"/>
                  </a:cubicBezTo>
                  <a:cubicBezTo>
                    <a:pt x="109" y="97"/>
                    <a:pt x="108" y="99"/>
                    <a:pt x="108" y="99"/>
                  </a:cubicBezTo>
                  <a:cubicBezTo>
                    <a:pt x="111" y="101"/>
                    <a:pt x="111" y="101"/>
                    <a:pt x="111" y="101"/>
                  </a:cubicBezTo>
                  <a:cubicBezTo>
                    <a:pt x="111" y="101"/>
                    <a:pt x="112" y="101"/>
                    <a:pt x="112" y="102"/>
                  </a:cubicBezTo>
                  <a:cubicBezTo>
                    <a:pt x="113" y="103"/>
                    <a:pt x="113" y="104"/>
                    <a:pt x="113" y="104"/>
                  </a:cubicBezTo>
                  <a:cubicBezTo>
                    <a:pt x="113" y="104"/>
                    <a:pt x="113" y="104"/>
                    <a:pt x="113" y="104"/>
                  </a:cubicBezTo>
                  <a:cubicBezTo>
                    <a:pt x="113" y="105"/>
                    <a:pt x="113" y="107"/>
                    <a:pt x="113" y="107"/>
                  </a:cubicBezTo>
                  <a:cubicBezTo>
                    <a:pt x="113" y="107"/>
                    <a:pt x="111" y="108"/>
                    <a:pt x="113" y="108"/>
                  </a:cubicBezTo>
                  <a:cubicBezTo>
                    <a:pt x="115" y="108"/>
                    <a:pt x="115" y="108"/>
                    <a:pt x="115" y="108"/>
                  </a:cubicBezTo>
                  <a:cubicBezTo>
                    <a:pt x="116" y="108"/>
                    <a:pt x="117" y="109"/>
                    <a:pt x="117" y="109"/>
                  </a:cubicBezTo>
                  <a:cubicBezTo>
                    <a:pt x="118" y="108"/>
                    <a:pt x="118" y="108"/>
                    <a:pt x="118" y="108"/>
                  </a:cubicBezTo>
                  <a:cubicBezTo>
                    <a:pt x="118" y="108"/>
                    <a:pt x="117" y="106"/>
                    <a:pt x="119" y="105"/>
                  </a:cubicBezTo>
                  <a:cubicBezTo>
                    <a:pt x="120" y="104"/>
                    <a:pt x="120" y="104"/>
                    <a:pt x="120" y="104"/>
                  </a:cubicBezTo>
                  <a:cubicBezTo>
                    <a:pt x="120" y="104"/>
                    <a:pt x="117" y="103"/>
                    <a:pt x="117" y="102"/>
                  </a:cubicBezTo>
                  <a:cubicBezTo>
                    <a:pt x="117" y="102"/>
                    <a:pt x="116" y="102"/>
                    <a:pt x="117" y="101"/>
                  </a:cubicBezTo>
                  <a:cubicBezTo>
                    <a:pt x="117" y="100"/>
                    <a:pt x="116" y="100"/>
                    <a:pt x="117" y="99"/>
                  </a:cubicBezTo>
                  <a:cubicBezTo>
                    <a:pt x="117" y="99"/>
                    <a:pt x="118" y="99"/>
                    <a:pt x="118" y="98"/>
                  </a:cubicBezTo>
                  <a:cubicBezTo>
                    <a:pt x="118" y="98"/>
                    <a:pt x="117" y="96"/>
                    <a:pt x="117" y="96"/>
                  </a:cubicBezTo>
                  <a:cubicBezTo>
                    <a:pt x="119" y="95"/>
                    <a:pt x="119" y="95"/>
                    <a:pt x="119" y="95"/>
                  </a:cubicBezTo>
                  <a:cubicBezTo>
                    <a:pt x="119" y="95"/>
                    <a:pt x="119" y="94"/>
                    <a:pt x="119" y="94"/>
                  </a:cubicBezTo>
                  <a:cubicBezTo>
                    <a:pt x="119" y="93"/>
                    <a:pt x="119" y="91"/>
                    <a:pt x="119" y="91"/>
                  </a:cubicBezTo>
                  <a:cubicBezTo>
                    <a:pt x="120" y="91"/>
                    <a:pt x="121" y="89"/>
                    <a:pt x="121" y="89"/>
                  </a:cubicBezTo>
                  <a:cubicBezTo>
                    <a:pt x="121" y="89"/>
                    <a:pt x="123" y="89"/>
                    <a:pt x="123" y="89"/>
                  </a:cubicBezTo>
                  <a:cubicBezTo>
                    <a:pt x="123" y="88"/>
                    <a:pt x="124" y="87"/>
                    <a:pt x="124" y="87"/>
                  </a:cubicBezTo>
                  <a:cubicBezTo>
                    <a:pt x="124" y="87"/>
                    <a:pt x="124" y="87"/>
                    <a:pt x="125" y="86"/>
                  </a:cubicBezTo>
                  <a:cubicBezTo>
                    <a:pt x="125" y="85"/>
                    <a:pt x="125" y="84"/>
                    <a:pt x="125" y="84"/>
                  </a:cubicBezTo>
                  <a:cubicBezTo>
                    <a:pt x="125" y="83"/>
                    <a:pt x="126" y="82"/>
                    <a:pt x="126" y="82"/>
                  </a:cubicBezTo>
                  <a:cubicBezTo>
                    <a:pt x="126" y="81"/>
                    <a:pt x="126" y="81"/>
                    <a:pt x="126" y="81"/>
                  </a:cubicBezTo>
                  <a:cubicBezTo>
                    <a:pt x="126" y="81"/>
                    <a:pt x="126" y="80"/>
                    <a:pt x="126" y="80"/>
                  </a:cubicBezTo>
                  <a:cubicBezTo>
                    <a:pt x="126" y="79"/>
                    <a:pt x="126" y="78"/>
                    <a:pt x="126" y="78"/>
                  </a:cubicBezTo>
                  <a:cubicBezTo>
                    <a:pt x="126" y="76"/>
                    <a:pt x="126" y="76"/>
                    <a:pt x="126" y="76"/>
                  </a:cubicBezTo>
                  <a:cubicBezTo>
                    <a:pt x="125" y="74"/>
                    <a:pt x="125" y="74"/>
                    <a:pt x="125" y="74"/>
                  </a:cubicBezTo>
                  <a:cubicBezTo>
                    <a:pt x="125" y="73"/>
                    <a:pt x="125" y="73"/>
                    <a:pt x="125" y="73"/>
                  </a:cubicBezTo>
                  <a:cubicBezTo>
                    <a:pt x="127" y="71"/>
                    <a:pt x="127" y="71"/>
                    <a:pt x="127" y="71"/>
                  </a:cubicBezTo>
                  <a:cubicBezTo>
                    <a:pt x="127" y="71"/>
                    <a:pt x="128" y="70"/>
                    <a:pt x="128" y="71"/>
                  </a:cubicBezTo>
                  <a:cubicBezTo>
                    <a:pt x="129" y="71"/>
                    <a:pt x="130" y="72"/>
                    <a:pt x="130" y="72"/>
                  </a:cubicBezTo>
                  <a:cubicBezTo>
                    <a:pt x="131" y="72"/>
                    <a:pt x="131" y="72"/>
                    <a:pt x="131" y="72"/>
                  </a:cubicBezTo>
                  <a:cubicBezTo>
                    <a:pt x="133" y="71"/>
                    <a:pt x="133" y="71"/>
                    <a:pt x="133" y="71"/>
                  </a:cubicBezTo>
                  <a:cubicBezTo>
                    <a:pt x="133" y="71"/>
                    <a:pt x="134" y="71"/>
                    <a:pt x="134" y="72"/>
                  </a:cubicBezTo>
                  <a:cubicBezTo>
                    <a:pt x="133" y="72"/>
                    <a:pt x="132" y="73"/>
                    <a:pt x="133" y="74"/>
                  </a:cubicBezTo>
                  <a:cubicBezTo>
                    <a:pt x="133" y="74"/>
                    <a:pt x="134" y="75"/>
                    <a:pt x="134" y="76"/>
                  </a:cubicBezTo>
                  <a:cubicBezTo>
                    <a:pt x="134" y="77"/>
                    <a:pt x="134" y="77"/>
                    <a:pt x="134" y="79"/>
                  </a:cubicBezTo>
                  <a:cubicBezTo>
                    <a:pt x="134" y="80"/>
                    <a:pt x="136" y="80"/>
                    <a:pt x="136" y="81"/>
                  </a:cubicBezTo>
                  <a:cubicBezTo>
                    <a:pt x="137" y="81"/>
                    <a:pt x="135" y="82"/>
                    <a:pt x="138" y="82"/>
                  </a:cubicBezTo>
                  <a:cubicBezTo>
                    <a:pt x="140" y="82"/>
                    <a:pt x="142" y="83"/>
                    <a:pt x="142" y="82"/>
                  </a:cubicBezTo>
                  <a:cubicBezTo>
                    <a:pt x="143" y="82"/>
                    <a:pt x="143" y="82"/>
                    <a:pt x="143" y="81"/>
                  </a:cubicBezTo>
                  <a:cubicBezTo>
                    <a:pt x="142" y="80"/>
                    <a:pt x="143" y="79"/>
                    <a:pt x="143" y="79"/>
                  </a:cubicBezTo>
                  <a:cubicBezTo>
                    <a:pt x="143" y="79"/>
                    <a:pt x="144" y="79"/>
                    <a:pt x="144" y="79"/>
                  </a:cubicBezTo>
                  <a:cubicBezTo>
                    <a:pt x="145" y="79"/>
                    <a:pt x="145" y="80"/>
                    <a:pt x="146" y="79"/>
                  </a:cubicBezTo>
                  <a:cubicBezTo>
                    <a:pt x="146" y="79"/>
                    <a:pt x="147" y="78"/>
                    <a:pt x="147" y="78"/>
                  </a:cubicBezTo>
                  <a:cubicBezTo>
                    <a:pt x="149" y="78"/>
                    <a:pt x="149" y="78"/>
                    <a:pt x="149" y="78"/>
                  </a:cubicBezTo>
                  <a:cubicBezTo>
                    <a:pt x="149" y="78"/>
                    <a:pt x="148" y="77"/>
                    <a:pt x="150" y="77"/>
                  </a:cubicBezTo>
                  <a:cubicBezTo>
                    <a:pt x="151" y="77"/>
                    <a:pt x="153" y="77"/>
                    <a:pt x="153" y="77"/>
                  </a:cubicBezTo>
                  <a:cubicBezTo>
                    <a:pt x="153" y="77"/>
                    <a:pt x="153" y="78"/>
                    <a:pt x="153" y="79"/>
                  </a:cubicBezTo>
                  <a:cubicBezTo>
                    <a:pt x="154" y="80"/>
                    <a:pt x="154" y="80"/>
                    <a:pt x="154" y="80"/>
                  </a:cubicBezTo>
                  <a:cubicBezTo>
                    <a:pt x="154" y="80"/>
                    <a:pt x="153" y="80"/>
                    <a:pt x="154" y="82"/>
                  </a:cubicBezTo>
                  <a:cubicBezTo>
                    <a:pt x="155" y="83"/>
                    <a:pt x="156" y="83"/>
                    <a:pt x="156" y="84"/>
                  </a:cubicBezTo>
                  <a:cubicBezTo>
                    <a:pt x="157" y="84"/>
                    <a:pt x="156" y="86"/>
                    <a:pt x="156" y="86"/>
                  </a:cubicBezTo>
                  <a:cubicBezTo>
                    <a:pt x="156" y="86"/>
                    <a:pt x="158" y="86"/>
                    <a:pt x="158" y="86"/>
                  </a:cubicBezTo>
                  <a:cubicBezTo>
                    <a:pt x="158" y="85"/>
                    <a:pt x="158" y="85"/>
                    <a:pt x="159" y="85"/>
                  </a:cubicBezTo>
                  <a:cubicBezTo>
                    <a:pt x="159" y="85"/>
                    <a:pt x="159" y="85"/>
                    <a:pt x="159" y="85"/>
                  </a:cubicBezTo>
                  <a:cubicBezTo>
                    <a:pt x="159" y="85"/>
                    <a:pt x="160" y="84"/>
                    <a:pt x="160" y="83"/>
                  </a:cubicBezTo>
                  <a:cubicBezTo>
                    <a:pt x="160" y="83"/>
                    <a:pt x="160" y="80"/>
                    <a:pt x="159" y="80"/>
                  </a:cubicBezTo>
                  <a:cubicBezTo>
                    <a:pt x="159" y="80"/>
                    <a:pt x="158" y="80"/>
                    <a:pt x="158" y="79"/>
                  </a:cubicBezTo>
                  <a:cubicBezTo>
                    <a:pt x="157" y="78"/>
                    <a:pt x="157" y="78"/>
                    <a:pt x="158" y="78"/>
                  </a:cubicBezTo>
                  <a:cubicBezTo>
                    <a:pt x="158" y="78"/>
                    <a:pt x="159" y="77"/>
                    <a:pt x="159" y="77"/>
                  </a:cubicBezTo>
                  <a:cubicBezTo>
                    <a:pt x="159" y="77"/>
                    <a:pt x="160" y="76"/>
                    <a:pt x="159" y="76"/>
                  </a:cubicBezTo>
                  <a:cubicBezTo>
                    <a:pt x="159" y="75"/>
                    <a:pt x="158" y="74"/>
                    <a:pt x="158" y="74"/>
                  </a:cubicBezTo>
                  <a:cubicBezTo>
                    <a:pt x="158" y="74"/>
                    <a:pt x="157" y="75"/>
                    <a:pt x="156" y="74"/>
                  </a:cubicBezTo>
                  <a:cubicBezTo>
                    <a:pt x="156" y="74"/>
                    <a:pt x="156" y="74"/>
                    <a:pt x="156" y="73"/>
                  </a:cubicBezTo>
                  <a:cubicBezTo>
                    <a:pt x="156" y="73"/>
                    <a:pt x="156" y="71"/>
                    <a:pt x="156" y="71"/>
                  </a:cubicBezTo>
                  <a:cubicBezTo>
                    <a:pt x="155" y="71"/>
                    <a:pt x="155" y="71"/>
                    <a:pt x="155" y="71"/>
                  </a:cubicBezTo>
                  <a:cubicBezTo>
                    <a:pt x="156" y="69"/>
                    <a:pt x="156" y="69"/>
                    <a:pt x="156" y="69"/>
                  </a:cubicBezTo>
                  <a:cubicBezTo>
                    <a:pt x="156" y="68"/>
                    <a:pt x="156" y="68"/>
                    <a:pt x="156" y="68"/>
                  </a:cubicBezTo>
                  <a:cubicBezTo>
                    <a:pt x="156" y="68"/>
                    <a:pt x="156" y="67"/>
                    <a:pt x="157" y="67"/>
                  </a:cubicBezTo>
                  <a:cubicBezTo>
                    <a:pt x="157" y="66"/>
                    <a:pt x="157" y="66"/>
                    <a:pt x="157" y="65"/>
                  </a:cubicBezTo>
                  <a:cubicBezTo>
                    <a:pt x="158" y="65"/>
                    <a:pt x="158" y="64"/>
                    <a:pt x="158" y="64"/>
                  </a:cubicBezTo>
                  <a:cubicBezTo>
                    <a:pt x="159" y="64"/>
                    <a:pt x="160" y="64"/>
                    <a:pt x="161" y="64"/>
                  </a:cubicBezTo>
                  <a:cubicBezTo>
                    <a:pt x="161" y="64"/>
                    <a:pt x="161" y="63"/>
                    <a:pt x="162" y="63"/>
                  </a:cubicBezTo>
                  <a:cubicBezTo>
                    <a:pt x="162" y="63"/>
                    <a:pt x="163" y="64"/>
                    <a:pt x="163" y="64"/>
                  </a:cubicBezTo>
                  <a:cubicBezTo>
                    <a:pt x="163" y="64"/>
                    <a:pt x="163" y="64"/>
                    <a:pt x="163" y="65"/>
                  </a:cubicBezTo>
                  <a:cubicBezTo>
                    <a:pt x="163" y="65"/>
                    <a:pt x="166" y="67"/>
                    <a:pt x="166" y="67"/>
                  </a:cubicBezTo>
                  <a:cubicBezTo>
                    <a:pt x="166" y="67"/>
                    <a:pt x="166" y="67"/>
                    <a:pt x="167" y="67"/>
                  </a:cubicBezTo>
                  <a:cubicBezTo>
                    <a:pt x="167" y="67"/>
                    <a:pt x="166" y="67"/>
                    <a:pt x="167" y="67"/>
                  </a:cubicBezTo>
                  <a:cubicBezTo>
                    <a:pt x="167" y="68"/>
                    <a:pt x="170" y="67"/>
                    <a:pt x="170" y="67"/>
                  </a:cubicBezTo>
                  <a:cubicBezTo>
                    <a:pt x="171" y="67"/>
                    <a:pt x="171" y="67"/>
                    <a:pt x="171" y="67"/>
                  </a:cubicBezTo>
                  <a:cubicBezTo>
                    <a:pt x="171" y="67"/>
                    <a:pt x="171" y="67"/>
                    <a:pt x="171" y="66"/>
                  </a:cubicBezTo>
                  <a:cubicBezTo>
                    <a:pt x="172" y="66"/>
                    <a:pt x="172" y="65"/>
                    <a:pt x="172" y="64"/>
                  </a:cubicBezTo>
                  <a:cubicBezTo>
                    <a:pt x="172" y="64"/>
                    <a:pt x="173" y="64"/>
                    <a:pt x="172" y="63"/>
                  </a:cubicBezTo>
                  <a:cubicBezTo>
                    <a:pt x="170" y="62"/>
                    <a:pt x="169" y="62"/>
                    <a:pt x="169" y="62"/>
                  </a:cubicBezTo>
                  <a:cubicBezTo>
                    <a:pt x="169" y="62"/>
                    <a:pt x="167" y="60"/>
                    <a:pt x="168" y="60"/>
                  </a:cubicBezTo>
                  <a:cubicBezTo>
                    <a:pt x="169" y="59"/>
                    <a:pt x="170" y="58"/>
                    <a:pt x="170" y="58"/>
                  </a:cubicBezTo>
                  <a:cubicBezTo>
                    <a:pt x="169" y="56"/>
                    <a:pt x="169" y="56"/>
                    <a:pt x="169" y="56"/>
                  </a:cubicBezTo>
                  <a:cubicBezTo>
                    <a:pt x="170" y="55"/>
                    <a:pt x="170" y="55"/>
                    <a:pt x="170" y="55"/>
                  </a:cubicBezTo>
                  <a:cubicBezTo>
                    <a:pt x="169" y="53"/>
                    <a:pt x="169" y="53"/>
                    <a:pt x="169" y="53"/>
                  </a:cubicBezTo>
                  <a:cubicBezTo>
                    <a:pt x="169" y="53"/>
                    <a:pt x="170" y="52"/>
                    <a:pt x="170" y="52"/>
                  </a:cubicBezTo>
                  <a:cubicBezTo>
                    <a:pt x="170" y="51"/>
                    <a:pt x="171" y="48"/>
                    <a:pt x="171" y="48"/>
                  </a:cubicBezTo>
                  <a:cubicBezTo>
                    <a:pt x="171" y="48"/>
                    <a:pt x="171" y="47"/>
                    <a:pt x="171" y="46"/>
                  </a:cubicBezTo>
                  <a:cubicBezTo>
                    <a:pt x="171" y="46"/>
                    <a:pt x="170" y="45"/>
                    <a:pt x="170" y="45"/>
                  </a:cubicBezTo>
                  <a:cubicBezTo>
                    <a:pt x="169" y="44"/>
                    <a:pt x="169" y="44"/>
                    <a:pt x="169" y="44"/>
                  </a:cubicBezTo>
                  <a:cubicBezTo>
                    <a:pt x="169" y="44"/>
                    <a:pt x="168" y="42"/>
                    <a:pt x="168" y="42"/>
                  </a:cubicBezTo>
                  <a:cubicBezTo>
                    <a:pt x="167" y="43"/>
                    <a:pt x="166" y="43"/>
                    <a:pt x="166" y="43"/>
                  </a:cubicBezTo>
                  <a:cubicBezTo>
                    <a:pt x="166" y="43"/>
                    <a:pt x="166" y="45"/>
                    <a:pt x="166" y="45"/>
                  </a:cubicBezTo>
                  <a:cubicBezTo>
                    <a:pt x="165" y="46"/>
                    <a:pt x="164" y="46"/>
                    <a:pt x="164" y="46"/>
                  </a:cubicBezTo>
                  <a:cubicBezTo>
                    <a:pt x="164" y="46"/>
                    <a:pt x="164" y="46"/>
                    <a:pt x="164" y="46"/>
                  </a:cubicBezTo>
                  <a:cubicBezTo>
                    <a:pt x="163" y="46"/>
                    <a:pt x="163" y="46"/>
                    <a:pt x="163" y="46"/>
                  </a:cubicBezTo>
                  <a:cubicBezTo>
                    <a:pt x="162" y="48"/>
                    <a:pt x="162" y="48"/>
                    <a:pt x="162" y="48"/>
                  </a:cubicBezTo>
                  <a:cubicBezTo>
                    <a:pt x="161" y="49"/>
                    <a:pt x="161" y="49"/>
                    <a:pt x="161" y="49"/>
                  </a:cubicBezTo>
                  <a:cubicBezTo>
                    <a:pt x="161" y="49"/>
                    <a:pt x="159" y="50"/>
                    <a:pt x="158" y="50"/>
                  </a:cubicBezTo>
                  <a:cubicBezTo>
                    <a:pt x="158" y="50"/>
                    <a:pt x="156" y="50"/>
                    <a:pt x="156" y="50"/>
                  </a:cubicBezTo>
                  <a:cubicBezTo>
                    <a:pt x="155" y="49"/>
                    <a:pt x="155" y="49"/>
                    <a:pt x="155" y="49"/>
                  </a:cubicBezTo>
                  <a:cubicBezTo>
                    <a:pt x="152" y="48"/>
                    <a:pt x="152" y="48"/>
                    <a:pt x="152" y="48"/>
                  </a:cubicBezTo>
                  <a:cubicBezTo>
                    <a:pt x="152" y="48"/>
                    <a:pt x="152" y="48"/>
                    <a:pt x="152" y="48"/>
                  </a:cubicBezTo>
                  <a:cubicBezTo>
                    <a:pt x="150" y="47"/>
                    <a:pt x="150" y="47"/>
                    <a:pt x="150" y="47"/>
                  </a:cubicBezTo>
                  <a:cubicBezTo>
                    <a:pt x="149" y="46"/>
                    <a:pt x="149" y="46"/>
                    <a:pt x="149" y="46"/>
                  </a:cubicBezTo>
                  <a:cubicBezTo>
                    <a:pt x="149" y="44"/>
                    <a:pt x="149" y="44"/>
                    <a:pt x="149" y="44"/>
                  </a:cubicBezTo>
                  <a:cubicBezTo>
                    <a:pt x="147" y="42"/>
                    <a:pt x="147" y="42"/>
                    <a:pt x="147" y="42"/>
                  </a:cubicBezTo>
                  <a:cubicBezTo>
                    <a:pt x="143" y="41"/>
                    <a:pt x="143" y="41"/>
                    <a:pt x="143" y="41"/>
                  </a:cubicBezTo>
                  <a:cubicBezTo>
                    <a:pt x="140" y="40"/>
                    <a:pt x="140" y="40"/>
                    <a:pt x="140" y="40"/>
                  </a:cubicBezTo>
                  <a:cubicBezTo>
                    <a:pt x="138" y="40"/>
                    <a:pt x="138" y="40"/>
                    <a:pt x="138" y="40"/>
                  </a:cubicBezTo>
                  <a:cubicBezTo>
                    <a:pt x="138" y="40"/>
                    <a:pt x="134" y="40"/>
                    <a:pt x="134" y="40"/>
                  </a:cubicBezTo>
                  <a:cubicBezTo>
                    <a:pt x="134"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3" y="40"/>
                    <a:pt x="133" y="40"/>
                    <a:pt x="133" y="40"/>
                  </a:cubicBezTo>
                  <a:cubicBezTo>
                    <a:pt x="132" y="40"/>
                    <a:pt x="132" y="40"/>
                    <a:pt x="132" y="40"/>
                  </a:cubicBezTo>
                  <a:cubicBezTo>
                    <a:pt x="133" y="38"/>
                    <a:pt x="133" y="38"/>
                    <a:pt x="133" y="38"/>
                  </a:cubicBezTo>
                  <a:cubicBezTo>
                    <a:pt x="134" y="38"/>
                    <a:pt x="134" y="38"/>
                    <a:pt x="134" y="38"/>
                  </a:cubicBezTo>
                  <a:cubicBezTo>
                    <a:pt x="134" y="37"/>
                    <a:pt x="134" y="37"/>
                    <a:pt x="134" y="37"/>
                  </a:cubicBezTo>
                  <a:cubicBezTo>
                    <a:pt x="134" y="37"/>
                    <a:pt x="133" y="36"/>
                    <a:pt x="133" y="36"/>
                  </a:cubicBezTo>
                  <a:cubicBezTo>
                    <a:pt x="133" y="36"/>
                    <a:pt x="133" y="35"/>
                    <a:pt x="133" y="35"/>
                  </a:cubicBezTo>
                  <a:cubicBezTo>
                    <a:pt x="133" y="35"/>
                    <a:pt x="133" y="35"/>
                    <a:pt x="133" y="35"/>
                  </a:cubicBezTo>
                  <a:cubicBezTo>
                    <a:pt x="133" y="35"/>
                    <a:pt x="133" y="34"/>
                    <a:pt x="133" y="34"/>
                  </a:cubicBezTo>
                  <a:cubicBezTo>
                    <a:pt x="133" y="34"/>
                    <a:pt x="133" y="34"/>
                    <a:pt x="133" y="34"/>
                  </a:cubicBezTo>
                  <a:cubicBezTo>
                    <a:pt x="133" y="33"/>
                    <a:pt x="133" y="33"/>
                    <a:pt x="133" y="33"/>
                  </a:cubicBezTo>
                  <a:cubicBezTo>
                    <a:pt x="134" y="30"/>
                    <a:pt x="134" y="30"/>
                    <a:pt x="134" y="30"/>
                  </a:cubicBezTo>
                  <a:cubicBezTo>
                    <a:pt x="136" y="28"/>
                    <a:pt x="136" y="28"/>
                    <a:pt x="136" y="28"/>
                  </a:cubicBezTo>
                  <a:cubicBezTo>
                    <a:pt x="136" y="28"/>
                    <a:pt x="136" y="26"/>
                    <a:pt x="137" y="26"/>
                  </a:cubicBezTo>
                  <a:cubicBezTo>
                    <a:pt x="137" y="25"/>
                    <a:pt x="137" y="24"/>
                    <a:pt x="137" y="24"/>
                  </a:cubicBezTo>
                  <a:cubicBezTo>
                    <a:pt x="139" y="23"/>
                    <a:pt x="139" y="23"/>
                    <a:pt x="139" y="23"/>
                  </a:cubicBezTo>
                  <a:cubicBezTo>
                    <a:pt x="139" y="23"/>
                    <a:pt x="140" y="22"/>
                    <a:pt x="140" y="22"/>
                  </a:cubicBezTo>
                  <a:cubicBezTo>
                    <a:pt x="140" y="21"/>
                    <a:pt x="139" y="20"/>
                    <a:pt x="139" y="20"/>
                  </a:cubicBezTo>
                  <a:cubicBezTo>
                    <a:pt x="139" y="19"/>
                    <a:pt x="140" y="18"/>
                    <a:pt x="140" y="18"/>
                  </a:cubicBezTo>
                  <a:cubicBezTo>
                    <a:pt x="139" y="18"/>
                    <a:pt x="139" y="17"/>
                    <a:pt x="138" y="17"/>
                  </a:cubicBezTo>
                  <a:cubicBezTo>
                    <a:pt x="138" y="17"/>
                    <a:pt x="137" y="17"/>
                    <a:pt x="137" y="16"/>
                  </a:cubicBezTo>
                  <a:cubicBezTo>
                    <a:pt x="137" y="16"/>
                    <a:pt x="136" y="15"/>
                    <a:pt x="136" y="15"/>
                  </a:cubicBezTo>
                  <a:cubicBezTo>
                    <a:pt x="136" y="15"/>
                    <a:pt x="136" y="13"/>
                    <a:pt x="135" y="13"/>
                  </a:cubicBezTo>
                  <a:cubicBezTo>
                    <a:pt x="135" y="13"/>
                    <a:pt x="134" y="13"/>
                    <a:pt x="133" y="12"/>
                  </a:cubicBezTo>
                  <a:cubicBezTo>
                    <a:pt x="132" y="12"/>
                    <a:pt x="131" y="11"/>
                    <a:pt x="131" y="11"/>
                  </a:cubicBezTo>
                  <a:cubicBezTo>
                    <a:pt x="130" y="11"/>
                    <a:pt x="128" y="9"/>
                    <a:pt x="128" y="9"/>
                  </a:cubicBezTo>
                  <a:cubicBezTo>
                    <a:pt x="128" y="9"/>
                    <a:pt x="128" y="9"/>
                    <a:pt x="127" y="9"/>
                  </a:cubicBezTo>
                  <a:cubicBezTo>
                    <a:pt x="127" y="9"/>
                    <a:pt x="126" y="8"/>
                    <a:pt x="126" y="8"/>
                  </a:cubicBezTo>
                  <a:cubicBezTo>
                    <a:pt x="125" y="8"/>
                    <a:pt x="125" y="8"/>
                    <a:pt x="125" y="8"/>
                  </a:cubicBezTo>
                  <a:cubicBezTo>
                    <a:pt x="125" y="8"/>
                    <a:pt x="125" y="8"/>
                    <a:pt x="125" y="8"/>
                  </a:cubicBezTo>
                  <a:cubicBezTo>
                    <a:pt x="124" y="8"/>
                    <a:pt x="124" y="8"/>
                    <a:pt x="123" y="7"/>
                  </a:cubicBezTo>
                  <a:cubicBezTo>
                    <a:pt x="121" y="7"/>
                    <a:pt x="122" y="7"/>
                    <a:pt x="120" y="7"/>
                  </a:cubicBezTo>
                  <a:cubicBezTo>
                    <a:pt x="119" y="7"/>
                    <a:pt x="118" y="7"/>
                    <a:pt x="118" y="7"/>
                  </a:cubicBezTo>
                  <a:cubicBezTo>
                    <a:pt x="118" y="7"/>
                    <a:pt x="117" y="6"/>
                    <a:pt x="115" y="6"/>
                  </a:cubicBezTo>
                  <a:cubicBezTo>
                    <a:pt x="114" y="7"/>
                    <a:pt x="112" y="8"/>
                    <a:pt x="111" y="8"/>
                  </a:cubicBezTo>
                  <a:cubicBezTo>
                    <a:pt x="111" y="8"/>
                    <a:pt x="110" y="7"/>
                    <a:pt x="110" y="7"/>
                  </a:cubicBezTo>
                  <a:cubicBezTo>
                    <a:pt x="110" y="7"/>
                    <a:pt x="110" y="6"/>
                    <a:pt x="110" y="6"/>
                  </a:cubicBezTo>
                  <a:cubicBezTo>
                    <a:pt x="110" y="6"/>
                    <a:pt x="109" y="5"/>
                    <a:pt x="108" y="4"/>
                  </a:cubicBezTo>
                  <a:cubicBezTo>
                    <a:pt x="108" y="4"/>
                    <a:pt x="107" y="4"/>
                    <a:pt x="107" y="4"/>
                  </a:cubicBezTo>
                  <a:cubicBezTo>
                    <a:pt x="107" y="4"/>
                    <a:pt x="107" y="4"/>
                    <a:pt x="107" y="5"/>
                  </a:cubicBezTo>
                  <a:cubicBezTo>
                    <a:pt x="107" y="6"/>
                    <a:pt x="109" y="6"/>
                    <a:pt x="107" y="6"/>
                  </a:cubicBezTo>
                  <a:cubicBezTo>
                    <a:pt x="106" y="5"/>
                    <a:pt x="105" y="5"/>
                    <a:pt x="105" y="5"/>
                  </a:cubicBezTo>
                  <a:cubicBezTo>
                    <a:pt x="102" y="6"/>
                    <a:pt x="102" y="6"/>
                    <a:pt x="102" y="6"/>
                  </a:cubicBezTo>
                  <a:cubicBezTo>
                    <a:pt x="103" y="5"/>
                    <a:pt x="103" y="5"/>
                    <a:pt x="103" y="5"/>
                  </a:cubicBezTo>
                  <a:cubicBezTo>
                    <a:pt x="103" y="5"/>
                    <a:pt x="104" y="5"/>
                    <a:pt x="104" y="5"/>
                  </a:cubicBezTo>
                  <a:cubicBezTo>
                    <a:pt x="104" y="4"/>
                    <a:pt x="104" y="4"/>
                    <a:pt x="104" y="4"/>
                  </a:cubicBezTo>
                  <a:cubicBezTo>
                    <a:pt x="104" y="4"/>
                    <a:pt x="104" y="3"/>
                    <a:pt x="104" y="3"/>
                  </a:cubicBezTo>
                  <a:cubicBezTo>
                    <a:pt x="105" y="3"/>
                    <a:pt x="106" y="2"/>
                    <a:pt x="105" y="2"/>
                  </a:cubicBezTo>
                  <a:cubicBezTo>
                    <a:pt x="104" y="2"/>
                    <a:pt x="103" y="2"/>
                    <a:pt x="103" y="2"/>
                  </a:cubicBezTo>
                  <a:cubicBezTo>
                    <a:pt x="103" y="1"/>
                    <a:pt x="103" y="1"/>
                    <a:pt x="103" y="1"/>
                  </a:cubicBezTo>
                  <a:cubicBezTo>
                    <a:pt x="103" y="1"/>
                    <a:pt x="102" y="0"/>
                    <a:pt x="102" y="0"/>
                  </a:cubicBezTo>
                  <a:cubicBezTo>
                    <a:pt x="102" y="1"/>
                    <a:pt x="102" y="2"/>
                    <a:pt x="102" y="2"/>
                  </a:cubicBezTo>
                  <a:cubicBezTo>
                    <a:pt x="101" y="2"/>
                    <a:pt x="101" y="2"/>
                    <a:pt x="101" y="1"/>
                  </a:cubicBezTo>
                  <a:cubicBezTo>
                    <a:pt x="101" y="0"/>
                    <a:pt x="101" y="0"/>
                    <a:pt x="101" y="0"/>
                  </a:cubicBezTo>
                  <a:cubicBezTo>
                    <a:pt x="100" y="0"/>
                    <a:pt x="99" y="0"/>
                    <a:pt x="99" y="0"/>
                  </a:cubicBezTo>
                  <a:cubicBezTo>
                    <a:pt x="99" y="0"/>
                    <a:pt x="100" y="1"/>
                    <a:pt x="98" y="1"/>
                  </a:cubicBezTo>
                  <a:cubicBezTo>
                    <a:pt x="97" y="1"/>
                    <a:pt x="96" y="2"/>
                    <a:pt x="95" y="2"/>
                  </a:cubicBezTo>
                  <a:cubicBezTo>
                    <a:pt x="94" y="3"/>
                    <a:pt x="94" y="4"/>
                    <a:pt x="94" y="4"/>
                  </a:cubicBezTo>
                  <a:cubicBezTo>
                    <a:pt x="94" y="5"/>
                    <a:pt x="92" y="5"/>
                    <a:pt x="92" y="6"/>
                  </a:cubicBezTo>
                  <a:cubicBezTo>
                    <a:pt x="93" y="6"/>
                    <a:pt x="92" y="6"/>
                    <a:pt x="94" y="7"/>
                  </a:cubicBezTo>
                  <a:cubicBezTo>
                    <a:pt x="95" y="7"/>
                    <a:pt x="95" y="7"/>
                    <a:pt x="96" y="7"/>
                  </a:cubicBezTo>
                  <a:cubicBezTo>
                    <a:pt x="97" y="8"/>
                    <a:pt x="98" y="7"/>
                    <a:pt x="98" y="7"/>
                  </a:cubicBezTo>
                  <a:cubicBezTo>
                    <a:pt x="98" y="7"/>
                    <a:pt x="98" y="7"/>
                    <a:pt x="99" y="8"/>
                  </a:cubicBezTo>
                  <a:cubicBezTo>
                    <a:pt x="99" y="8"/>
                    <a:pt x="100" y="7"/>
                    <a:pt x="100" y="8"/>
                  </a:cubicBezTo>
                  <a:cubicBezTo>
                    <a:pt x="100" y="9"/>
                    <a:pt x="101" y="10"/>
                    <a:pt x="100" y="10"/>
                  </a:cubicBezTo>
                  <a:cubicBezTo>
                    <a:pt x="99" y="10"/>
                    <a:pt x="98" y="11"/>
                    <a:pt x="98" y="10"/>
                  </a:cubicBezTo>
                  <a:cubicBezTo>
                    <a:pt x="98" y="10"/>
                    <a:pt x="98" y="9"/>
                    <a:pt x="97" y="9"/>
                  </a:cubicBezTo>
                  <a:cubicBezTo>
                    <a:pt x="97" y="9"/>
                    <a:pt x="96" y="9"/>
                    <a:pt x="96" y="9"/>
                  </a:cubicBezTo>
                  <a:cubicBezTo>
                    <a:pt x="95" y="11"/>
                    <a:pt x="95" y="11"/>
                    <a:pt x="95" y="11"/>
                  </a:cubicBezTo>
                  <a:cubicBezTo>
                    <a:pt x="95" y="11"/>
                    <a:pt x="95" y="12"/>
                    <a:pt x="94" y="12"/>
                  </a:cubicBezTo>
                  <a:cubicBezTo>
                    <a:pt x="93" y="12"/>
                    <a:pt x="94" y="12"/>
                    <a:pt x="92" y="12"/>
                  </a:cubicBezTo>
                  <a:cubicBezTo>
                    <a:pt x="90" y="12"/>
                    <a:pt x="90" y="11"/>
                    <a:pt x="89" y="11"/>
                  </a:cubicBezTo>
                  <a:cubicBezTo>
                    <a:pt x="89" y="11"/>
                    <a:pt x="89" y="11"/>
                    <a:pt x="88" y="11"/>
                  </a:cubicBezTo>
                  <a:cubicBezTo>
                    <a:pt x="88" y="11"/>
                    <a:pt x="86" y="9"/>
                    <a:pt x="85" y="11"/>
                  </a:cubicBezTo>
                  <a:cubicBezTo>
                    <a:pt x="84" y="12"/>
                    <a:pt x="83" y="13"/>
                    <a:pt x="83" y="13"/>
                  </a:cubicBezTo>
                  <a:cubicBezTo>
                    <a:pt x="80" y="13"/>
                    <a:pt x="80" y="13"/>
                    <a:pt x="80" y="13"/>
                  </a:cubicBezTo>
                  <a:cubicBezTo>
                    <a:pt x="80" y="13"/>
                    <a:pt x="79" y="13"/>
                    <a:pt x="78" y="13"/>
                  </a:cubicBezTo>
                  <a:cubicBezTo>
                    <a:pt x="77" y="13"/>
                    <a:pt x="76" y="13"/>
                    <a:pt x="76" y="13"/>
                  </a:cubicBezTo>
                  <a:cubicBezTo>
                    <a:pt x="75" y="14"/>
                    <a:pt x="74" y="11"/>
                    <a:pt x="74" y="11"/>
                  </a:cubicBezTo>
                  <a:cubicBezTo>
                    <a:pt x="74" y="11"/>
                    <a:pt x="75" y="9"/>
                    <a:pt x="72" y="11"/>
                  </a:cubicBezTo>
                  <a:cubicBezTo>
                    <a:pt x="69" y="13"/>
                    <a:pt x="68" y="13"/>
                    <a:pt x="68" y="13"/>
                  </a:cubicBezTo>
                  <a:cubicBezTo>
                    <a:pt x="67" y="13"/>
                    <a:pt x="66" y="14"/>
                    <a:pt x="66" y="14"/>
                  </a:cubicBezTo>
                  <a:cubicBezTo>
                    <a:pt x="65" y="13"/>
                    <a:pt x="65" y="13"/>
                    <a:pt x="65" y="13"/>
                  </a:cubicBezTo>
                  <a:cubicBezTo>
                    <a:pt x="65" y="13"/>
                    <a:pt x="65" y="13"/>
                    <a:pt x="65" y="13"/>
                  </a:cubicBezTo>
                  <a:cubicBezTo>
                    <a:pt x="65" y="13"/>
                    <a:pt x="65" y="13"/>
                    <a:pt x="65" y="13"/>
                  </a:cubicBezTo>
                  <a:cubicBezTo>
                    <a:pt x="66" y="13"/>
                    <a:pt x="66" y="12"/>
                    <a:pt x="66" y="12"/>
                  </a:cubicBezTo>
                  <a:cubicBezTo>
                    <a:pt x="65" y="11"/>
                    <a:pt x="65" y="11"/>
                    <a:pt x="65" y="11"/>
                  </a:cubicBezTo>
                  <a:cubicBezTo>
                    <a:pt x="62" y="12"/>
                    <a:pt x="62" y="12"/>
                    <a:pt x="62" y="12"/>
                  </a:cubicBezTo>
                  <a:cubicBezTo>
                    <a:pt x="62" y="12"/>
                    <a:pt x="63" y="12"/>
                    <a:pt x="62" y="12"/>
                  </a:cubicBezTo>
                  <a:cubicBezTo>
                    <a:pt x="62" y="12"/>
                    <a:pt x="60" y="12"/>
                    <a:pt x="60" y="12"/>
                  </a:cubicBezTo>
                  <a:cubicBezTo>
                    <a:pt x="60" y="14"/>
                    <a:pt x="60" y="14"/>
                    <a:pt x="60" y="14"/>
                  </a:cubicBezTo>
                  <a:cubicBezTo>
                    <a:pt x="60" y="14"/>
                    <a:pt x="59" y="14"/>
                    <a:pt x="59" y="14"/>
                  </a:cubicBezTo>
                  <a:cubicBezTo>
                    <a:pt x="59" y="14"/>
                    <a:pt x="59" y="15"/>
                    <a:pt x="59" y="15"/>
                  </a:cubicBezTo>
                  <a:cubicBezTo>
                    <a:pt x="59" y="15"/>
                    <a:pt x="59" y="16"/>
                    <a:pt x="59" y="16"/>
                  </a:cubicBezTo>
                  <a:cubicBezTo>
                    <a:pt x="59" y="16"/>
                    <a:pt x="58" y="16"/>
                    <a:pt x="58" y="16"/>
                  </a:cubicBezTo>
                  <a:cubicBezTo>
                    <a:pt x="58" y="16"/>
                    <a:pt x="57" y="16"/>
                    <a:pt x="57" y="16"/>
                  </a:cubicBezTo>
                  <a:cubicBezTo>
                    <a:pt x="57" y="16"/>
                    <a:pt x="56" y="18"/>
                    <a:pt x="56" y="18"/>
                  </a:cubicBezTo>
                  <a:cubicBezTo>
                    <a:pt x="56" y="18"/>
                    <a:pt x="56" y="19"/>
                    <a:pt x="56" y="19"/>
                  </a:cubicBezTo>
                  <a:cubicBezTo>
                    <a:pt x="56" y="19"/>
                    <a:pt x="56" y="19"/>
                    <a:pt x="56" y="20"/>
                  </a:cubicBezTo>
                  <a:cubicBezTo>
                    <a:pt x="55" y="20"/>
                    <a:pt x="54" y="20"/>
                    <a:pt x="54" y="20"/>
                  </a:cubicBezTo>
                  <a:cubicBezTo>
                    <a:pt x="54" y="20"/>
                    <a:pt x="53" y="20"/>
                    <a:pt x="52" y="20"/>
                  </a:cubicBezTo>
                  <a:cubicBezTo>
                    <a:pt x="52" y="20"/>
                    <a:pt x="51" y="20"/>
                    <a:pt x="51" y="20"/>
                  </a:cubicBezTo>
                  <a:cubicBezTo>
                    <a:pt x="50" y="20"/>
                    <a:pt x="50" y="21"/>
                    <a:pt x="50" y="21"/>
                  </a:cubicBezTo>
                  <a:cubicBezTo>
                    <a:pt x="50" y="21"/>
                    <a:pt x="48" y="20"/>
                    <a:pt x="48" y="20"/>
                  </a:cubicBezTo>
                  <a:cubicBezTo>
                    <a:pt x="47" y="20"/>
                    <a:pt x="47" y="19"/>
                    <a:pt x="47" y="18"/>
                  </a:cubicBezTo>
                  <a:cubicBezTo>
                    <a:pt x="47" y="18"/>
                    <a:pt x="46" y="16"/>
                    <a:pt x="46" y="16"/>
                  </a:cubicBezTo>
                  <a:cubicBezTo>
                    <a:pt x="45" y="17"/>
                    <a:pt x="45" y="17"/>
                    <a:pt x="45" y="17"/>
                  </a:cubicBezTo>
                  <a:cubicBezTo>
                    <a:pt x="42" y="17"/>
                    <a:pt x="42" y="17"/>
                    <a:pt x="42" y="17"/>
                  </a:cubicBezTo>
                  <a:cubicBezTo>
                    <a:pt x="40" y="16"/>
                    <a:pt x="40" y="16"/>
                    <a:pt x="40" y="16"/>
                  </a:cubicBezTo>
                  <a:cubicBezTo>
                    <a:pt x="40" y="18"/>
                    <a:pt x="40" y="18"/>
                    <a:pt x="40" y="18"/>
                  </a:cubicBezTo>
                  <a:cubicBezTo>
                    <a:pt x="40" y="18"/>
                    <a:pt x="41" y="19"/>
                    <a:pt x="41" y="19"/>
                  </a:cubicBezTo>
                  <a:cubicBezTo>
                    <a:pt x="41" y="19"/>
                    <a:pt x="40" y="19"/>
                    <a:pt x="40" y="19"/>
                  </a:cubicBezTo>
                  <a:cubicBezTo>
                    <a:pt x="39" y="20"/>
                    <a:pt x="39" y="20"/>
                    <a:pt x="39" y="20"/>
                  </a:cubicBezTo>
                  <a:cubicBezTo>
                    <a:pt x="38" y="20"/>
                    <a:pt x="38" y="20"/>
                    <a:pt x="38" y="20"/>
                  </a:cubicBezTo>
                  <a:cubicBezTo>
                    <a:pt x="38" y="20"/>
                    <a:pt x="37" y="22"/>
                    <a:pt x="37" y="22"/>
                  </a:cubicBezTo>
                  <a:cubicBezTo>
                    <a:pt x="37" y="23"/>
                    <a:pt x="36" y="23"/>
                    <a:pt x="36" y="23"/>
                  </a:cubicBezTo>
                  <a:cubicBezTo>
                    <a:pt x="36" y="23"/>
                    <a:pt x="35" y="23"/>
                    <a:pt x="36" y="24"/>
                  </a:cubicBezTo>
                  <a:cubicBezTo>
                    <a:pt x="37" y="24"/>
                    <a:pt x="38" y="24"/>
                    <a:pt x="38" y="24"/>
                  </a:cubicBezTo>
                  <a:cubicBezTo>
                    <a:pt x="39" y="24"/>
                    <a:pt x="40" y="24"/>
                    <a:pt x="40" y="24"/>
                  </a:cubicBezTo>
                  <a:cubicBezTo>
                    <a:pt x="40" y="24"/>
                    <a:pt x="42" y="23"/>
                    <a:pt x="42" y="23"/>
                  </a:cubicBezTo>
                  <a:cubicBezTo>
                    <a:pt x="42" y="24"/>
                    <a:pt x="42" y="24"/>
                    <a:pt x="42" y="24"/>
                  </a:cubicBezTo>
                  <a:cubicBezTo>
                    <a:pt x="42" y="26"/>
                    <a:pt x="42" y="26"/>
                    <a:pt x="42" y="26"/>
                  </a:cubicBezTo>
                  <a:cubicBezTo>
                    <a:pt x="41" y="26"/>
                    <a:pt x="41" y="26"/>
                    <a:pt x="41" y="26"/>
                  </a:cubicBezTo>
                  <a:cubicBezTo>
                    <a:pt x="41" y="26"/>
                    <a:pt x="41" y="27"/>
                    <a:pt x="41" y="27"/>
                  </a:cubicBezTo>
                  <a:cubicBezTo>
                    <a:pt x="40" y="28"/>
                    <a:pt x="39" y="28"/>
                    <a:pt x="39" y="28"/>
                  </a:cubicBezTo>
                  <a:cubicBezTo>
                    <a:pt x="38" y="29"/>
                    <a:pt x="38" y="29"/>
                    <a:pt x="38" y="30"/>
                  </a:cubicBezTo>
                  <a:cubicBezTo>
                    <a:pt x="38" y="31"/>
                    <a:pt x="37" y="33"/>
                    <a:pt x="37" y="33"/>
                  </a:cubicBezTo>
                  <a:cubicBezTo>
                    <a:pt x="35" y="34"/>
                    <a:pt x="35" y="34"/>
                    <a:pt x="35" y="34"/>
                  </a:cubicBezTo>
                  <a:cubicBezTo>
                    <a:pt x="33" y="36"/>
                    <a:pt x="33" y="36"/>
                    <a:pt x="33" y="36"/>
                  </a:cubicBezTo>
                  <a:cubicBezTo>
                    <a:pt x="32" y="36"/>
                    <a:pt x="32" y="36"/>
                    <a:pt x="32" y="36"/>
                  </a:cubicBezTo>
                  <a:cubicBezTo>
                    <a:pt x="31" y="37"/>
                    <a:pt x="31" y="37"/>
                    <a:pt x="31" y="37"/>
                  </a:cubicBezTo>
                  <a:cubicBezTo>
                    <a:pt x="31" y="38"/>
                    <a:pt x="31" y="38"/>
                    <a:pt x="31" y="38"/>
                  </a:cubicBezTo>
                  <a:cubicBezTo>
                    <a:pt x="29" y="39"/>
                    <a:pt x="29" y="39"/>
                    <a:pt x="29" y="39"/>
                  </a:cubicBezTo>
                  <a:cubicBezTo>
                    <a:pt x="29" y="41"/>
                    <a:pt x="29" y="41"/>
                    <a:pt x="29" y="41"/>
                  </a:cubicBezTo>
                  <a:cubicBezTo>
                    <a:pt x="28" y="42"/>
                    <a:pt x="28" y="42"/>
                    <a:pt x="28" y="42"/>
                  </a:cubicBezTo>
                  <a:cubicBezTo>
                    <a:pt x="27" y="42"/>
                    <a:pt x="27" y="42"/>
                    <a:pt x="27" y="42"/>
                  </a:cubicBezTo>
                  <a:cubicBezTo>
                    <a:pt x="26" y="44"/>
                    <a:pt x="26" y="44"/>
                    <a:pt x="26" y="44"/>
                  </a:cubicBezTo>
                  <a:cubicBezTo>
                    <a:pt x="26" y="44"/>
                    <a:pt x="25" y="45"/>
                    <a:pt x="25" y="45"/>
                  </a:cubicBezTo>
                  <a:cubicBezTo>
                    <a:pt x="24" y="45"/>
                    <a:pt x="23" y="46"/>
                    <a:pt x="23" y="46"/>
                  </a:cubicBezTo>
                  <a:cubicBezTo>
                    <a:pt x="21" y="46"/>
                    <a:pt x="21" y="46"/>
                    <a:pt x="21" y="46"/>
                  </a:cubicBezTo>
                  <a:cubicBezTo>
                    <a:pt x="21" y="46"/>
                    <a:pt x="20" y="46"/>
                    <a:pt x="19" y="47"/>
                  </a:cubicBezTo>
                  <a:cubicBezTo>
                    <a:pt x="19" y="48"/>
                    <a:pt x="19" y="48"/>
                    <a:pt x="19" y="48"/>
                  </a:cubicBezTo>
                  <a:cubicBezTo>
                    <a:pt x="19" y="49"/>
                    <a:pt x="20" y="50"/>
                    <a:pt x="20" y="50"/>
                  </a:cubicBezTo>
                  <a:cubicBezTo>
                    <a:pt x="20" y="52"/>
                    <a:pt x="20" y="52"/>
                    <a:pt x="20" y="52"/>
                  </a:cubicBezTo>
                  <a:cubicBezTo>
                    <a:pt x="20" y="52"/>
                    <a:pt x="19" y="52"/>
                    <a:pt x="19" y="53"/>
                  </a:cubicBezTo>
                  <a:cubicBezTo>
                    <a:pt x="19" y="53"/>
                    <a:pt x="19" y="54"/>
                    <a:pt x="19" y="54"/>
                  </a:cubicBezTo>
                  <a:cubicBezTo>
                    <a:pt x="19" y="54"/>
                    <a:pt x="19" y="55"/>
                    <a:pt x="19" y="55"/>
                  </a:cubicBezTo>
                  <a:cubicBezTo>
                    <a:pt x="19" y="55"/>
                    <a:pt x="19" y="56"/>
                    <a:pt x="19" y="56"/>
                  </a:cubicBezTo>
                  <a:cubicBezTo>
                    <a:pt x="19" y="56"/>
                    <a:pt x="19" y="57"/>
                    <a:pt x="18" y="58"/>
                  </a:cubicBezTo>
                  <a:cubicBezTo>
                    <a:pt x="18" y="58"/>
                    <a:pt x="17" y="59"/>
                    <a:pt x="17" y="59"/>
                  </a:cubicBezTo>
                  <a:cubicBezTo>
                    <a:pt x="17" y="59"/>
                    <a:pt x="15" y="59"/>
                    <a:pt x="15" y="59"/>
                  </a:cubicBezTo>
                  <a:cubicBezTo>
                    <a:pt x="15" y="60"/>
                    <a:pt x="13" y="60"/>
                    <a:pt x="13" y="60"/>
                  </a:cubicBezTo>
                  <a:cubicBezTo>
                    <a:pt x="11" y="62"/>
                    <a:pt x="11" y="62"/>
                    <a:pt x="11" y="62"/>
                  </a:cubicBezTo>
                  <a:cubicBezTo>
                    <a:pt x="7" y="66"/>
                    <a:pt x="7" y="66"/>
                    <a:pt x="7" y="66"/>
                  </a:cubicBezTo>
                  <a:cubicBezTo>
                    <a:pt x="7" y="66"/>
                    <a:pt x="7" y="67"/>
                    <a:pt x="7" y="67"/>
                  </a:cubicBezTo>
                  <a:cubicBezTo>
                    <a:pt x="7" y="67"/>
                    <a:pt x="7" y="69"/>
                    <a:pt x="7" y="69"/>
                  </a:cubicBezTo>
                  <a:cubicBezTo>
                    <a:pt x="7" y="70"/>
                    <a:pt x="6" y="71"/>
                    <a:pt x="6" y="71"/>
                  </a:cubicBezTo>
                  <a:cubicBezTo>
                    <a:pt x="5" y="72"/>
                    <a:pt x="5" y="72"/>
                    <a:pt x="5" y="72"/>
                  </a:cubicBezTo>
                  <a:cubicBezTo>
                    <a:pt x="5" y="74"/>
                    <a:pt x="5" y="74"/>
                    <a:pt x="5" y="74"/>
                  </a:cubicBezTo>
                  <a:cubicBezTo>
                    <a:pt x="5" y="75"/>
                    <a:pt x="5" y="75"/>
                    <a:pt x="5" y="75"/>
                  </a:cubicBezTo>
                  <a:cubicBezTo>
                    <a:pt x="6" y="76"/>
                    <a:pt x="6" y="76"/>
                    <a:pt x="6" y="76"/>
                  </a:cubicBezTo>
                  <a:cubicBezTo>
                    <a:pt x="7" y="77"/>
                    <a:pt x="7" y="77"/>
                    <a:pt x="7" y="77"/>
                  </a:cubicBezTo>
                  <a:cubicBezTo>
                    <a:pt x="7" y="80"/>
                    <a:pt x="7" y="80"/>
                    <a:pt x="7" y="80"/>
                  </a:cubicBezTo>
                  <a:cubicBezTo>
                    <a:pt x="6" y="82"/>
                    <a:pt x="6" y="82"/>
                    <a:pt x="6" y="82"/>
                  </a:cubicBezTo>
                  <a:cubicBezTo>
                    <a:pt x="6" y="84"/>
                    <a:pt x="6" y="84"/>
                    <a:pt x="6" y="84"/>
                  </a:cubicBezTo>
                  <a:cubicBezTo>
                    <a:pt x="4" y="84"/>
                    <a:pt x="4" y="84"/>
                    <a:pt x="4" y="84"/>
                  </a:cubicBezTo>
                  <a:cubicBezTo>
                    <a:pt x="4" y="84"/>
                    <a:pt x="3" y="85"/>
                    <a:pt x="2" y="85"/>
                  </a:cubicBezTo>
                  <a:cubicBezTo>
                    <a:pt x="2" y="85"/>
                    <a:pt x="1" y="86"/>
                    <a:pt x="1" y="86"/>
                  </a:cubicBezTo>
                  <a:cubicBezTo>
                    <a:pt x="0" y="87"/>
                    <a:pt x="0" y="87"/>
                    <a:pt x="0" y="87"/>
                  </a:cubicBezTo>
                  <a:cubicBezTo>
                    <a:pt x="1" y="88"/>
                    <a:pt x="1" y="88"/>
                    <a:pt x="1" y="88"/>
                  </a:cubicBezTo>
                  <a:cubicBezTo>
                    <a:pt x="1" y="90"/>
                    <a:pt x="1" y="90"/>
                    <a:pt x="1" y="90"/>
                  </a:cubicBezTo>
                  <a:cubicBezTo>
                    <a:pt x="2" y="90"/>
                    <a:pt x="2" y="90"/>
                    <a:pt x="2" y="90"/>
                  </a:cubicBezTo>
                  <a:cubicBezTo>
                    <a:pt x="4" y="89"/>
                    <a:pt x="4" y="89"/>
                    <a:pt x="4" y="89"/>
                  </a:cubicBezTo>
                  <a:cubicBezTo>
                    <a:pt x="6" y="90"/>
                    <a:pt x="6" y="90"/>
                    <a:pt x="6" y="90"/>
                  </a:cubicBezTo>
                  <a:cubicBezTo>
                    <a:pt x="9" y="89"/>
                    <a:pt x="9" y="89"/>
                    <a:pt x="9" y="89"/>
                  </a:cubicBezTo>
                  <a:cubicBezTo>
                    <a:pt x="9" y="89"/>
                    <a:pt x="9" y="88"/>
                    <a:pt x="10" y="87"/>
                  </a:cubicBezTo>
                  <a:cubicBezTo>
                    <a:pt x="11" y="86"/>
                    <a:pt x="12" y="86"/>
                    <a:pt x="12" y="86"/>
                  </a:cubicBezTo>
                  <a:cubicBezTo>
                    <a:pt x="13" y="84"/>
                    <a:pt x="13" y="84"/>
                    <a:pt x="13" y="84"/>
                  </a:cubicBezTo>
                  <a:cubicBezTo>
                    <a:pt x="12" y="84"/>
                    <a:pt x="12" y="84"/>
                    <a:pt x="12" y="84"/>
                  </a:cubicBezTo>
                  <a:cubicBezTo>
                    <a:pt x="12" y="82"/>
                    <a:pt x="12" y="82"/>
                    <a:pt x="12" y="82"/>
                  </a:cubicBezTo>
                  <a:cubicBezTo>
                    <a:pt x="10" y="81"/>
                    <a:pt x="10" y="81"/>
                    <a:pt x="10" y="81"/>
                  </a:cubicBezTo>
                  <a:cubicBezTo>
                    <a:pt x="10" y="81"/>
                    <a:pt x="10" y="80"/>
                    <a:pt x="10" y="80"/>
                  </a:cubicBezTo>
                  <a:cubicBezTo>
                    <a:pt x="11" y="79"/>
                    <a:pt x="12" y="77"/>
                    <a:pt x="12" y="77"/>
                  </a:cubicBezTo>
                  <a:cubicBezTo>
                    <a:pt x="15" y="76"/>
                    <a:pt x="15" y="76"/>
                    <a:pt x="15" y="76"/>
                  </a:cubicBezTo>
                  <a:cubicBezTo>
                    <a:pt x="18" y="75"/>
                    <a:pt x="18" y="75"/>
                    <a:pt x="18" y="75"/>
                  </a:cubicBezTo>
                  <a:cubicBezTo>
                    <a:pt x="19" y="74"/>
                    <a:pt x="19" y="74"/>
                    <a:pt x="19" y="74"/>
                  </a:cubicBezTo>
                  <a:cubicBezTo>
                    <a:pt x="21" y="73"/>
                    <a:pt x="21" y="73"/>
                    <a:pt x="21" y="73"/>
                  </a:cubicBezTo>
                  <a:cubicBezTo>
                    <a:pt x="21" y="73"/>
                    <a:pt x="24" y="73"/>
                    <a:pt x="24" y="73"/>
                  </a:cubicBezTo>
                  <a:cubicBezTo>
                    <a:pt x="24" y="73"/>
                    <a:pt x="28" y="73"/>
                    <a:pt x="28" y="73"/>
                  </a:cubicBezTo>
                  <a:lnTo>
                    <a:pt x="31" y="75"/>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3" name="Freeform 51"/>
            <p:cNvSpPr>
              <a:spLocks/>
            </p:cNvSpPr>
            <p:nvPr/>
          </p:nvSpPr>
          <p:spPr bwMode="auto">
            <a:xfrm>
              <a:off x="5753789" y="1798916"/>
              <a:ext cx="494744" cy="296186"/>
            </a:xfrm>
            <a:custGeom>
              <a:avLst/>
              <a:gdLst>
                <a:gd name="T0" fmla="*/ 31 w 217"/>
                <a:gd name="T1" fmla="*/ 35 h 134"/>
                <a:gd name="T2" fmla="*/ 42 w 217"/>
                <a:gd name="T3" fmla="*/ 43 h 134"/>
                <a:gd name="T4" fmla="*/ 55 w 217"/>
                <a:gd name="T5" fmla="*/ 53 h 134"/>
                <a:gd name="T6" fmla="*/ 66 w 217"/>
                <a:gd name="T7" fmla="*/ 68 h 134"/>
                <a:gd name="T8" fmla="*/ 83 w 217"/>
                <a:gd name="T9" fmla="*/ 64 h 134"/>
                <a:gd name="T10" fmla="*/ 87 w 217"/>
                <a:gd name="T11" fmla="*/ 37 h 134"/>
                <a:gd name="T12" fmla="*/ 83 w 217"/>
                <a:gd name="T13" fmla="*/ 16 h 134"/>
                <a:gd name="T14" fmla="*/ 99 w 217"/>
                <a:gd name="T15" fmla="*/ 3 h 134"/>
                <a:gd name="T16" fmla="*/ 112 w 217"/>
                <a:gd name="T17" fmla="*/ 2 h 134"/>
                <a:gd name="T18" fmla="*/ 125 w 217"/>
                <a:gd name="T19" fmla="*/ 5 h 134"/>
                <a:gd name="T20" fmla="*/ 142 w 217"/>
                <a:gd name="T21" fmla="*/ 17 h 134"/>
                <a:gd name="T22" fmla="*/ 152 w 217"/>
                <a:gd name="T23" fmla="*/ 17 h 134"/>
                <a:gd name="T24" fmla="*/ 159 w 217"/>
                <a:gd name="T25" fmla="*/ 11 h 134"/>
                <a:gd name="T26" fmla="*/ 177 w 217"/>
                <a:gd name="T27" fmla="*/ 11 h 134"/>
                <a:gd name="T28" fmla="*/ 184 w 217"/>
                <a:gd name="T29" fmla="*/ 18 h 134"/>
                <a:gd name="T30" fmla="*/ 192 w 217"/>
                <a:gd name="T31" fmla="*/ 31 h 134"/>
                <a:gd name="T32" fmla="*/ 192 w 217"/>
                <a:gd name="T33" fmla="*/ 46 h 134"/>
                <a:gd name="T34" fmla="*/ 198 w 217"/>
                <a:gd name="T35" fmla="*/ 49 h 134"/>
                <a:gd name="T36" fmla="*/ 206 w 217"/>
                <a:gd name="T37" fmla="*/ 58 h 134"/>
                <a:gd name="T38" fmla="*/ 212 w 217"/>
                <a:gd name="T39" fmla="*/ 66 h 134"/>
                <a:gd name="T40" fmla="*/ 216 w 217"/>
                <a:gd name="T41" fmla="*/ 78 h 134"/>
                <a:gd name="T42" fmla="*/ 211 w 217"/>
                <a:gd name="T43" fmla="*/ 83 h 134"/>
                <a:gd name="T44" fmla="*/ 207 w 217"/>
                <a:gd name="T45" fmla="*/ 100 h 134"/>
                <a:gd name="T46" fmla="*/ 192 w 217"/>
                <a:gd name="T47" fmla="*/ 103 h 134"/>
                <a:gd name="T48" fmla="*/ 185 w 217"/>
                <a:gd name="T49" fmla="*/ 112 h 134"/>
                <a:gd name="T50" fmla="*/ 177 w 217"/>
                <a:gd name="T51" fmla="*/ 115 h 134"/>
                <a:gd name="T52" fmla="*/ 165 w 217"/>
                <a:gd name="T53" fmla="*/ 114 h 134"/>
                <a:gd name="T54" fmla="*/ 157 w 217"/>
                <a:gd name="T55" fmla="*/ 105 h 134"/>
                <a:gd name="T56" fmla="*/ 146 w 217"/>
                <a:gd name="T57" fmla="*/ 101 h 134"/>
                <a:gd name="T58" fmla="*/ 139 w 217"/>
                <a:gd name="T59" fmla="*/ 97 h 134"/>
                <a:gd name="T60" fmla="*/ 124 w 217"/>
                <a:gd name="T61" fmla="*/ 97 h 134"/>
                <a:gd name="T62" fmla="*/ 117 w 217"/>
                <a:gd name="T63" fmla="*/ 87 h 134"/>
                <a:gd name="T64" fmla="*/ 108 w 217"/>
                <a:gd name="T65" fmla="*/ 99 h 134"/>
                <a:gd name="T66" fmla="*/ 94 w 217"/>
                <a:gd name="T67" fmla="*/ 100 h 134"/>
                <a:gd name="T68" fmla="*/ 80 w 217"/>
                <a:gd name="T69" fmla="*/ 100 h 134"/>
                <a:gd name="T70" fmla="*/ 67 w 217"/>
                <a:gd name="T71" fmla="*/ 107 h 134"/>
                <a:gd name="T72" fmla="*/ 55 w 217"/>
                <a:gd name="T73" fmla="*/ 104 h 134"/>
                <a:gd name="T74" fmla="*/ 34 w 217"/>
                <a:gd name="T75" fmla="*/ 106 h 134"/>
                <a:gd name="T76" fmla="*/ 21 w 217"/>
                <a:gd name="T77" fmla="*/ 113 h 134"/>
                <a:gd name="T78" fmla="*/ 14 w 217"/>
                <a:gd name="T79" fmla="*/ 122 h 134"/>
                <a:gd name="T80" fmla="*/ 9 w 217"/>
                <a:gd name="T81" fmla="*/ 131 h 134"/>
                <a:gd name="T82" fmla="*/ 5 w 217"/>
                <a:gd name="T83" fmla="*/ 128 h 134"/>
                <a:gd name="T84" fmla="*/ 3 w 217"/>
                <a:gd name="T85" fmla="*/ 108 h 134"/>
                <a:gd name="T86" fmla="*/ 7 w 217"/>
                <a:gd name="T87" fmla="*/ 83 h 134"/>
                <a:gd name="T88" fmla="*/ 8 w 217"/>
                <a:gd name="T89" fmla="*/ 60 h 134"/>
                <a:gd name="T90" fmla="*/ 19 w 217"/>
                <a:gd name="T91" fmla="*/ 4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134">
                  <a:moveTo>
                    <a:pt x="19" y="45"/>
                  </a:moveTo>
                  <a:cubicBezTo>
                    <a:pt x="24" y="40"/>
                    <a:pt x="24" y="40"/>
                    <a:pt x="24" y="40"/>
                  </a:cubicBezTo>
                  <a:cubicBezTo>
                    <a:pt x="24" y="40"/>
                    <a:pt x="30" y="35"/>
                    <a:pt x="31" y="35"/>
                  </a:cubicBezTo>
                  <a:cubicBezTo>
                    <a:pt x="33" y="34"/>
                    <a:pt x="36" y="32"/>
                    <a:pt x="36" y="33"/>
                  </a:cubicBezTo>
                  <a:cubicBezTo>
                    <a:pt x="36" y="34"/>
                    <a:pt x="37" y="41"/>
                    <a:pt x="37" y="41"/>
                  </a:cubicBezTo>
                  <a:cubicBezTo>
                    <a:pt x="42" y="43"/>
                    <a:pt x="42" y="43"/>
                    <a:pt x="42" y="43"/>
                  </a:cubicBezTo>
                  <a:cubicBezTo>
                    <a:pt x="46" y="46"/>
                    <a:pt x="46" y="46"/>
                    <a:pt x="46" y="46"/>
                  </a:cubicBezTo>
                  <a:cubicBezTo>
                    <a:pt x="54" y="50"/>
                    <a:pt x="54" y="50"/>
                    <a:pt x="54" y="50"/>
                  </a:cubicBezTo>
                  <a:cubicBezTo>
                    <a:pt x="55" y="53"/>
                    <a:pt x="55" y="53"/>
                    <a:pt x="55" y="53"/>
                  </a:cubicBezTo>
                  <a:cubicBezTo>
                    <a:pt x="55" y="53"/>
                    <a:pt x="54" y="55"/>
                    <a:pt x="56" y="58"/>
                  </a:cubicBezTo>
                  <a:cubicBezTo>
                    <a:pt x="59" y="61"/>
                    <a:pt x="60" y="61"/>
                    <a:pt x="61" y="64"/>
                  </a:cubicBezTo>
                  <a:cubicBezTo>
                    <a:pt x="62" y="66"/>
                    <a:pt x="66" y="68"/>
                    <a:pt x="66" y="68"/>
                  </a:cubicBezTo>
                  <a:cubicBezTo>
                    <a:pt x="71" y="69"/>
                    <a:pt x="71" y="69"/>
                    <a:pt x="71" y="69"/>
                  </a:cubicBezTo>
                  <a:cubicBezTo>
                    <a:pt x="71" y="69"/>
                    <a:pt x="76" y="71"/>
                    <a:pt x="77" y="70"/>
                  </a:cubicBezTo>
                  <a:cubicBezTo>
                    <a:pt x="78" y="69"/>
                    <a:pt x="83" y="65"/>
                    <a:pt x="83" y="64"/>
                  </a:cubicBezTo>
                  <a:cubicBezTo>
                    <a:pt x="84" y="63"/>
                    <a:pt x="87" y="59"/>
                    <a:pt x="88" y="58"/>
                  </a:cubicBezTo>
                  <a:cubicBezTo>
                    <a:pt x="89" y="57"/>
                    <a:pt x="92" y="50"/>
                    <a:pt x="92" y="49"/>
                  </a:cubicBezTo>
                  <a:cubicBezTo>
                    <a:pt x="92" y="47"/>
                    <a:pt x="88" y="39"/>
                    <a:pt x="87" y="37"/>
                  </a:cubicBezTo>
                  <a:cubicBezTo>
                    <a:pt x="87" y="35"/>
                    <a:pt x="86" y="29"/>
                    <a:pt x="86" y="29"/>
                  </a:cubicBezTo>
                  <a:cubicBezTo>
                    <a:pt x="82" y="21"/>
                    <a:pt x="82" y="21"/>
                    <a:pt x="82" y="21"/>
                  </a:cubicBezTo>
                  <a:cubicBezTo>
                    <a:pt x="82" y="21"/>
                    <a:pt x="82" y="16"/>
                    <a:pt x="83" y="16"/>
                  </a:cubicBezTo>
                  <a:cubicBezTo>
                    <a:pt x="84" y="15"/>
                    <a:pt x="89" y="11"/>
                    <a:pt x="89" y="11"/>
                  </a:cubicBezTo>
                  <a:cubicBezTo>
                    <a:pt x="94" y="6"/>
                    <a:pt x="94" y="6"/>
                    <a:pt x="94" y="6"/>
                  </a:cubicBezTo>
                  <a:cubicBezTo>
                    <a:pt x="99" y="3"/>
                    <a:pt x="99" y="3"/>
                    <a:pt x="99" y="3"/>
                  </a:cubicBezTo>
                  <a:cubicBezTo>
                    <a:pt x="103" y="0"/>
                    <a:pt x="103" y="0"/>
                    <a:pt x="103" y="0"/>
                  </a:cubicBezTo>
                  <a:cubicBezTo>
                    <a:pt x="108" y="2"/>
                    <a:pt x="108" y="2"/>
                    <a:pt x="108" y="2"/>
                  </a:cubicBezTo>
                  <a:cubicBezTo>
                    <a:pt x="112" y="2"/>
                    <a:pt x="112" y="2"/>
                    <a:pt x="112" y="2"/>
                  </a:cubicBezTo>
                  <a:cubicBezTo>
                    <a:pt x="116" y="4"/>
                    <a:pt x="116" y="4"/>
                    <a:pt x="116" y="4"/>
                  </a:cubicBezTo>
                  <a:cubicBezTo>
                    <a:pt x="121" y="4"/>
                    <a:pt x="121" y="4"/>
                    <a:pt x="121" y="4"/>
                  </a:cubicBezTo>
                  <a:cubicBezTo>
                    <a:pt x="125" y="5"/>
                    <a:pt x="125" y="5"/>
                    <a:pt x="125" y="5"/>
                  </a:cubicBezTo>
                  <a:cubicBezTo>
                    <a:pt x="130" y="7"/>
                    <a:pt x="130" y="7"/>
                    <a:pt x="130" y="7"/>
                  </a:cubicBezTo>
                  <a:cubicBezTo>
                    <a:pt x="139" y="13"/>
                    <a:pt x="139" y="13"/>
                    <a:pt x="139" y="13"/>
                  </a:cubicBezTo>
                  <a:cubicBezTo>
                    <a:pt x="142" y="17"/>
                    <a:pt x="142" y="17"/>
                    <a:pt x="142" y="17"/>
                  </a:cubicBezTo>
                  <a:cubicBezTo>
                    <a:pt x="145" y="18"/>
                    <a:pt x="145" y="18"/>
                    <a:pt x="145" y="18"/>
                  </a:cubicBezTo>
                  <a:cubicBezTo>
                    <a:pt x="145" y="18"/>
                    <a:pt x="147" y="20"/>
                    <a:pt x="149" y="19"/>
                  </a:cubicBezTo>
                  <a:cubicBezTo>
                    <a:pt x="150" y="19"/>
                    <a:pt x="151" y="18"/>
                    <a:pt x="152" y="17"/>
                  </a:cubicBezTo>
                  <a:cubicBezTo>
                    <a:pt x="154" y="16"/>
                    <a:pt x="155" y="14"/>
                    <a:pt x="155" y="14"/>
                  </a:cubicBezTo>
                  <a:cubicBezTo>
                    <a:pt x="157" y="14"/>
                    <a:pt x="157" y="14"/>
                    <a:pt x="157" y="14"/>
                  </a:cubicBezTo>
                  <a:cubicBezTo>
                    <a:pt x="159" y="11"/>
                    <a:pt x="159" y="11"/>
                    <a:pt x="159" y="11"/>
                  </a:cubicBezTo>
                  <a:cubicBezTo>
                    <a:pt x="167" y="13"/>
                    <a:pt x="167" y="13"/>
                    <a:pt x="167" y="13"/>
                  </a:cubicBezTo>
                  <a:cubicBezTo>
                    <a:pt x="171" y="13"/>
                    <a:pt x="171" y="13"/>
                    <a:pt x="171" y="13"/>
                  </a:cubicBezTo>
                  <a:cubicBezTo>
                    <a:pt x="177" y="11"/>
                    <a:pt x="177" y="11"/>
                    <a:pt x="177" y="11"/>
                  </a:cubicBezTo>
                  <a:cubicBezTo>
                    <a:pt x="180" y="14"/>
                    <a:pt x="180" y="14"/>
                    <a:pt x="180" y="14"/>
                  </a:cubicBezTo>
                  <a:cubicBezTo>
                    <a:pt x="180" y="17"/>
                    <a:pt x="180" y="17"/>
                    <a:pt x="180" y="17"/>
                  </a:cubicBezTo>
                  <a:cubicBezTo>
                    <a:pt x="184" y="18"/>
                    <a:pt x="184" y="18"/>
                    <a:pt x="184" y="18"/>
                  </a:cubicBezTo>
                  <a:cubicBezTo>
                    <a:pt x="184" y="18"/>
                    <a:pt x="187" y="20"/>
                    <a:pt x="188" y="20"/>
                  </a:cubicBezTo>
                  <a:cubicBezTo>
                    <a:pt x="189" y="20"/>
                    <a:pt x="191" y="21"/>
                    <a:pt x="191" y="21"/>
                  </a:cubicBezTo>
                  <a:cubicBezTo>
                    <a:pt x="192" y="31"/>
                    <a:pt x="192" y="31"/>
                    <a:pt x="192" y="31"/>
                  </a:cubicBezTo>
                  <a:cubicBezTo>
                    <a:pt x="190" y="34"/>
                    <a:pt x="190" y="34"/>
                    <a:pt x="190" y="34"/>
                  </a:cubicBezTo>
                  <a:cubicBezTo>
                    <a:pt x="192" y="42"/>
                    <a:pt x="192" y="42"/>
                    <a:pt x="192" y="42"/>
                  </a:cubicBezTo>
                  <a:cubicBezTo>
                    <a:pt x="192" y="46"/>
                    <a:pt x="192" y="46"/>
                    <a:pt x="192" y="46"/>
                  </a:cubicBezTo>
                  <a:cubicBezTo>
                    <a:pt x="196" y="43"/>
                    <a:pt x="196" y="43"/>
                    <a:pt x="196" y="43"/>
                  </a:cubicBezTo>
                  <a:cubicBezTo>
                    <a:pt x="200" y="46"/>
                    <a:pt x="200" y="46"/>
                    <a:pt x="200" y="46"/>
                  </a:cubicBezTo>
                  <a:cubicBezTo>
                    <a:pt x="198" y="49"/>
                    <a:pt x="198" y="49"/>
                    <a:pt x="198" y="49"/>
                  </a:cubicBezTo>
                  <a:cubicBezTo>
                    <a:pt x="203" y="53"/>
                    <a:pt x="203" y="53"/>
                    <a:pt x="203" y="53"/>
                  </a:cubicBezTo>
                  <a:cubicBezTo>
                    <a:pt x="207" y="55"/>
                    <a:pt x="207" y="55"/>
                    <a:pt x="207" y="55"/>
                  </a:cubicBezTo>
                  <a:cubicBezTo>
                    <a:pt x="206" y="58"/>
                    <a:pt x="206" y="58"/>
                    <a:pt x="206" y="58"/>
                  </a:cubicBezTo>
                  <a:cubicBezTo>
                    <a:pt x="206" y="58"/>
                    <a:pt x="207" y="59"/>
                    <a:pt x="208" y="59"/>
                  </a:cubicBezTo>
                  <a:cubicBezTo>
                    <a:pt x="209" y="60"/>
                    <a:pt x="211" y="61"/>
                    <a:pt x="211" y="61"/>
                  </a:cubicBezTo>
                  <a:cubicBezTo>
                    <a:pt x="211" y="61"/>
                    <a:pt x="212" y="64"/>
                    <a:pt x="212" y="66"/>
                  </a:cubicBezTo>
                  <a:cubicBezTo>
                    <a:pt x="213" y="67"/>
                    <a:pt x="217" y="70"/>
                    <a:pt x="217" y="70"/>
                  </a:cubicBezTo>
                  <a:cubicBezTo>
                    <a:pt x="216" y="75"/>
                    <a:pt x="216" y="75"/>
                    <a:pt x="216" y="75"/>
                  </a:cubicBezTo>
                  <a:cubicBezTo>
                    <a:pt x="216" y="75"/>
                    <a:pt x="216" y="77"/>
                    <a:pt x="216" y="78"/>
                  </a:cubicBezTo>
                  <a:cubicBezTo>
                    <a:pt x="216" y="79"/>
                    <a:pt x="216" y="80"/>
                    <a:pt x="216" y="81"/>
                  </a:cubicBezTo>
                  <a:cubicBezTo>
                    <a:pt x="216" y="80"/>
                    <a:pt x="216" y="80"/>
                    <a:pt x="216" y="80"/>
                  </a:cubicBezTo>
                  <a:cubicBezTo>
                    <a:pt x="211" y="83"/>
                    <a:pt x="211" y="83"/>
                    <a:pt x="211" y="83"/>
                  </a:cubicBezTo>
                  <a:cubicBezTo>
                    <a:pt x="210" y="90"/>
                    <a:pt x="210" y="90"/>
                    <a:pt x="210" y="90"/>
                  </a:cubicBezTo>
                  <a:cubicBezTo>
                    <a:pt x="205" y="95"/>
                    <a:pt x="205" y="95"/>
                    <a:pt x="205" y="95"/>
                  </a:cubicBezTo>
                  <a:cubicBezTo>
                    <a:pt x="207" y="100"/>
                    <a:pt x="207" y="100"/>
                    <a:pt x="207" y="100"/>
                  </a:cubicBezTo>
                  <a:cubicBezTo>
                    <a:pt x="205" y="103"/>
                    <a:pt x="205" y="103"/>
                    <a:pt x="205" y="103"/>
                  </a:cubicBezTo>
                  <a:cubicBezTo>
                    <a:pt x="197" y="103"/>
                    <a:pt x="197" y="103"/>
                    <a:pt x="197" y="103"/>
                  </a:cubicBezTo>
                  <a:cubicBezTo>
                    <a:pt x="197" y="103"/>
                    <a:pt x="196" y="103"/>
                    <a:pt x="192" y="103"/>
                  </a:cubicBezTo>
                  <a:cubicBezTo>
                    <a:pt x="188" y="103"/>
                    <a:pt x="189" y="103"/>
                    <a:pt x="189" y="103"/>
                  </a:cubicBezTo>
                  <a:cubicBezTo>
                    <a:pt x="186" y="106"/>
                    <a:pt x="186" y="106"/>
                    <a:pt x="186" y="106"/>
                  </a:cubicBezTo>
                  <a:cubicBezTo>
                    <a:pt x="185" y="112"/>
                    <a:pt x="185" y="112"/>
                    <a:pt x="185" y="112"/>
                  </a:cubicBezTo>
                  <a:cubicBezTo>
                    <a:pt x="185" y="112"/>
                    <a:pt x="183" y="112"/>
                    <a:pt x="179" y="113"/>
                  </a:cubicBezTo>
                  <a:cubicBezTo>
                    <a:pt x="177" y="114"/>
                    <a:pt x="177" y="115"/>
                    <a:pt x="177" y="115"/>
                  </a:cubicBezTo>
                  <a:cubicBezTo>
                    <a:pt x="177" y="115"/>
                    <a:pt x="177" y="115"/>
                    <a:pt x="177" y="115"/>
                  </a:cubicBezTo>
                  <a:cubicBezTo>
                    <a:pt x="174" y="115"/>
                    <a:pt x="174" y="115"/>
                    <a:pt x="174" y="115"/>
                  </a:cubicBezTo>
                  <a:cubicBezTo>
                    <a:pt x="169" y="114"/>
                    <a:pt x="169" y="114"/>
                    <a:pt x="169" y="114"/>
                  </a:cubicBezTo>
                  <a:cubicBezTo>
                    <a:pt x="165" y="114"/>
                    <a:pt x="165" y="114"/>
                    <a:pt x="165" y="114"/>
                  </a:cubicBezTo>
                  <a:cubicBezTo>
                    <a:pt x="163" y="110"/>
                    <a:pt x="163" y="110"/>
                    <a:pt x="163" y="110"/>
                  </a:cubicBezTo>
                  <a:cubicBezTo>
                    <a:pt x="160" y="109"/>
                    <a:pt x="160" y="109"/>
                    <a:pt x="160" y="109"/>
                  </a:cubicBezTo>
                  <a:cubicBezTo>
                    <a:pt x="157" y="105"/>
                    <a:pt x="157" y="105"/>
                    <a:pt x="157" y="105"/>
                  </a:cubicBezTo>
                  <a:cubicBezTo>
                    <a:pt x="153" y="104"/>
                    <a:pt x="153" y="104"/>
                    <a:pt x="153" y="104"/>
                  </a:cubicBezTo>
                  <a:cubicBezTo>
                    <a:pt x="151" y="101"/>
                    <a:pt x="151" y="101"/>
                    <a:pt x="151" y="101"/>
                  </a:cubicBezTo>
                  <a:cubicBezTo>
                    <a:pt x="146" y="101"/>
                    <a:pt x="146" y="101"/>
                    <a:pt x="146" y="101"/>
                  </a:cubicBezTo>
                  <a:cubicBezTo>
                    <a:pt x="143" y="99"/>
                    <a:pt x="143" y="99"/>
                    <a:pt x="143" y="99"/>
                  </a:cubicBezTo>
                  <a:cubicBezTo>
                    <a:pt x="142" y="97"/>
                    <a:pt x="142" y="97"/>
                    <a:pt x="142" y="97"/>
                  </a:cubicBezTo>
                  <a:cubicBezTo>
                    <a:pt x="139" y="97"/>
                    <a:pt x="139" y="97"/>
                    <a:pt x="139" y="97"/>
                  </a:cubicBezTo>
                  <a:cubicBezTo>
                    <a:pt x="135" y="98"/>
                    <a:pt x="135" y="98"/>
                    <a:pt x="135" y="98"/>
                  </a:cubicBezTo>
                  <a:cubicBezTo>
                    <a:pt x="128" y="100"/>
                    <a:pt x="128" y="100"/>
                    <a:pt x="128" y="100"/>
                  </a:cubicBezTo>
                  <a:cubicBezTo>
                    <a:pt x="124" y="97"/>
                    <a:pt x="124" y="97"/>
                    <a:pt x="124" y="97"/>
                  </a:cubicBezTo>
                  <a:cubicBezTo>
                    <a:pt x="123" y="96"/>
                    <a:pt x="123" y="96"/>
                    <a:pt x="123" y="96"/>
                  </a:cubicBezTo>
                  <a:cubicBezTo>
                    <a:pt x="119" y="93"/>
                    <a:pt x="119" y="93"/>
                    <a:pt x="119" y="93"/>
                  </a:cubicBezTo>
                  <a:cubicBezTo>
                    <a:pt x="117" y="87"/>
                    <a:pt x="117" y="87"/>
                    <a:pt x="117" y="87"/>
                  </a:cubicBezTo>
                  <a:cubicBezTo>
                    <a:pt x="117" y="87"/>
                    <a:pt x="113" y="90"/>
                    <a:pt x="112" y="90"/>
                  </a:cubicBezTo>
                  <a:cubicBezTo>
                    <a:pt x="112" y="90"/>
                    <a:pt x="109" y="95"/>
                    <a:pt x="109" y="95"/>
                  </a:cubicBezTo>
                  <a:cubicBezTo>
                    <a:pt x="108" y="99"/>
                    <a:pt x="108" y="99"/>
                    <a:pt x="108" y="99"/>
                  </a:cubicBezTo>
                  <a:cubicBezTo>
                    <a:pt x="102" y="97"/>
                    <a:pt x="102" y="97"/>
                    <a:pt x="102" y="97"/>
                  </a:cubicBezTo>
                  <a:cubicBezTo>
                    <a:pt x="102" y="97"/>
                    <a:pt x="99" y="101"/>
                    <a:pt x="99" y="102"/>
                  </a:cubicBezTo>
                  <a:cubicBezTo>
                    <a:pt x="98" y="102"/>
                    <a:pt x="94" y="100"/>
                    <a:pt x="94" y="100"/>
                  </a:cubicBezTo>
                  <a:cubicBezTo>
                    <a:pt x="88" y="100"/>
                    <a:pt x="88" y="100"/>
                    <a:pt x="88" y="100"/>
                  </a:cubicBezTo>
                  <a:cubicBezTo>
                    <a:pt x="88" y="100"/>
                    <a:pt x="82" y="100"/>
                    <a:pt x="81" y="99"/>
                  </a:cubicBezTo>
                  <a:cubicBezTo>
                    <a:pt x="80" y="99"/>
                    <a:pt x="80" y="100"/>
                    <a:pt x="80" y="100"/>
                  </a:cubicBezTo>
                  <a:cubicBezTo>
                    <a:pt x="75" y="101"/>
                    <a:pt x="75" y="101"/>
                    <a:pt x="75" y="101"/>
                  </a:cubicBezTo>
                  <a:cubicBezTo>
                    <a:pt x="69" y="102"/>
                    <a:pt x="69" y="102"/>
                    <a:pt x="69" y="102"/>
                  </a:cubicBezTo>
                  <a:cubicBezTo>
                    <a:pt x="69" y="102"/>
                    <a:pt x="68" y="106"/>
                    <a:pt x="67" y="107"/>
                  </a:cubicBezTo>
                  <a:cubicBezTo>
                    <a:pt x="66" y="107"/>
                    <a:pt x="63" y="104"/>
                    <a:pt x="62" y="103"/>
                  </a:cubicBezTo>
                  <a:cubicBezTo>
                    <a:pt x="62" y="102"/>
                    <a:pt x="59" y="101"/>
                    <a:pt x="59" y="101"/>
                  </a:cubicBezTo>
                  <a:cubicBezTo>
                    <a:pt x="55" y="104"/>
                    <a:pt x="55" y="104"/>
                    <a:pt x="55" y="104"/>
                  </a:cubicBezTo>
                  <a:cubicBezTo>
                    <a:pt x="55" y="104"/>
                    <a:pt x="48" y="105"/>
                    <a:pt x="47" y="105"/>
                  </a:cubicBezTo>
                  <a:cubicBezTo>
                    <a:pt x="46" y="105"/>
                    <a:pt x="41" y="107"/>
                    <a:pt x="41" y="107"/>
                  </a:cubicBezTo>
                  <a:cubicBezTo>
                    <a:pt x="34" y="106"/>
                    <a:pt x="34" y="106"/>
                    <a:pt x="34" y="106"/>
                  </a:cubicBezTo>
                  <a:cubicBezTo>
                    <a:pt x="31" y="109"/>
                    <a:pt x="31" y="109"/>
                    <a:pt x="31" y="109"/>
                  </a:cubicBezTo>
                  <a:cubicBezTo>
                    <a:pt x="25" y="113"/>
                    <a:pt x="25" y="113"/>
                    <a:pt x="25" y="113"/>
                  </a:cubicBezTo>
                  <a:cubicBezTo>
                    <a:pt x="21" y="113"/>
                    <a:pt x="21" y="113"/>
                    <a:pt x="21" y="113"/>
                  </a:cubicBezTo>
                  <a:cubicBezTo>
                    <a:pt x="19" y="118"/>
                    <a:pt x="19" y="118"/>
                    <a:pt x="19" y="118"/>
                  </a:cubicBezTo>
                  <a:cubicBezTo>
                    <a:pt x="15" y="120"/>
                    <a:pt x="15" y="120"/>
                    <a:pt x="15" y="120"/>
                  </a:cubicBezTo>
                  <a:cubicBezTo>
                    <a:pt x="14" y="122"/>
                    <a:pt x="14" y="122"/>
                    <a:pt x="14" y="122"/>
                  </a:cubicBezTo>
                  <a:cubicBezTo>
                    <a:pt x="13" y="128"/>
                    <a:pt x="13" y="128"/>
                    <a:pt x="13" y="128"/>
                  </a:cubicBezTo>
                  <a:cubicBezTo>
                    <a:pt x="13" y="128"/>
                    <a:pt x="10" y="129"/>
                    <a:pt x="8" y="129"/>
                  </a:cubicBezTo>
                  <a:cubicBezTo>
                    <a:pt x="7" y="130"/>
                    <a:pt x="9" y="131"/>
                    <a:pt x="9" y="131"/>
                  </a:cubicBezTo>
                  <a:cubicBezTo>
                    <a:pt x="8" y="134"/>
                    <a:pt x="8" y="134"/>
                    <a:pt x="8" y="134"/>
                  </a:cubicBezTo>
                  <a:cubicBezTo>
                    <a:pt x="8" y="134"/>
                    <a:pt x="7" y="133"/>
                    <a:pt x="7" y="133"/>
                  </a:cubicBezTo>
                  <a:cubicBezTo>
                    <a:pt x="7" y="133"/>
                    <a:pt x="6" y="130"/>
                    <a:pt x="5" y="128"/>
                  </a:cubicBezTo>
                  <a:cubicBezTo>
                    <a:pt x="3" y="126"/>
                    <a:pt x="1" y="117"/>
                    <a:pt x="1" y="117"/>
                  </a:cubicBezTo>
                  <a:cubicBezTo>
                    <a:pt x="3" y="113"/>
                    <a:pt x="3" y="113"/>
                    <a:pt x="3" y="113"/>
                  </a:cubicBezTo>
                  <a:cubicBezTo>
                    <a:pt x="3" y="113"/>
                    <a:pt x="3" y="109"/>
                    <a:pt x="3" y="108"/>
                  </a:cubicBezTo>
                  <a:cubicBezTo>
                    <a:pt x="2" y="106"/>
                    <a:pt x="1" y="97"/>
                    <a:pt x="1" y="97"/>
                  </a:cubicBezTo>
                  <a:cubicBezTo>
                    <a:pt x="1" y="97"/>
                    <a:pt x="0" y="93"/>
                    <a:pt x="0" y="92"/>
                  </a:cubicBezTo>
                  <a:cubicBezTo>
                    <a:pt x="0" y="91"/>
                    <a:pt x="7" y="83"/>
                    <a:pt x="7" y="83"/>
                  </a:cubicBezTo>
                  <a:cubicBezTo>
                    <a:pt x="7" y="82"/>
                    <a:pt x="8" y="74"/>
                    <a:pt x="8" y="74"/>
                  </a:cubicBezTo>
                  <a:cubicBezTo>
                    <a:pt x="6" y="68"/>
                    <a:pt x="6" y="68"/>
                    <a:pt x="6" y="68"/>
                  </a:cubicBezTo>
                  <a:cubicBezTo>
                    <a:pt x="8" y="60"/>
                    <a:pt x="8" y="60"/>
                    <a:pt x="8" y="60"/>
                  </a:cubicBezTo>
                  <a:cubicBezTo>
                    <a:pt x="10" y="51"/>
                    <a:pt x="10" y="51"/>
                    <a:pt x="10" y="51"/>
                  </a:cubicBezTo>
                  <a:cubicBezTo>
                    <a:pt x="10" y="51"/>
                    <a:pt x="11" y="47"/>
                    <a:pt x="12" y="47"/>
                  </a:cubicBezTo>
                  <a:cubicBezTo>
                    <a:pt x="13" y="46"/>
                    <a:pt x="19" y="45"/>
                    <a:pt x="19" y="45"/>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4" name="Freeform 61"/>
            <p:cNvSpPr>
              <a:spLocks noEditPoints="1"/>
            </p:cNvSpPr>
            <p:nvPr/>
          </p:nvSpPr>
          <p:spPr bwMode="auto">
            <a:xfrm>
              <a:off x="5535002" y="3399175"/>
              <a:ext cx="359514" cy="307906"/>
            </a:xfrm>
            <a:custGeom>
              <a:avLst/>
              <a:gdLst>
                <a:gd name="T0" fmla="*/ 132 w 158"/>
                <a:gd name="T1" fmla="*/ 9 h 139"/>
                <a:gd name="T2" fmla="*/ 138 w 158"/>
                <a:gd name="T3" fmla="*/ 25 h 139"/>
                <a:gd name="T4" fmla="*/ 135 w 158"/>
                <a:gd name="T5" fmla="*/ 42 h 139"/>
                <a:gd name="T6" fmla="*/ 151 w 158"/>
                <a:gd name="T7" fmla="*/ 49 h 139"/>
                <a:gd name="T8" fmla="*/ 152 w 158"/>
                <a:gd name="T9" fmla="*/ 59 h 139"/>
                <a:gd name="T10" fmla="*/ 149 w 158"/>
                <a:gd name="T11" fmla="*/ 65 h 139"/>
                <a:gd name="T12" fmla="*/ 151 w 158"/>
                <a:gd name="T13" fmla="*/ 79 h 139"/>
                <a:gd name="T14" fmla="*/ 141 w 158"/>
                <a:gd name="T15" fmla="*/ 85 h 139"/>
                <a:gd name="T16" fmla="*/ 135 w 158"/>
                <a:gd name="T17" fmla="*/ 87 h 139"/>
                <a:gd name="T18" fmla="*/ 140 w 158"/>
                <a:gd name="T19" fmla="*/ 93 h 139"/>
                <a:gd name="T20" fmla="*/ 138 w 158"/>
                <a:gd name="T21" fmla="*/ 97 h 139"/>
                <a:gd name="T22" fmla="*/ 129 w 158"/>
                <a:gd name="T23" fmla="*/ 103 h 139"/>
                <a:gd name="T24" fmla="*/ 121 w 158"/>
                <a:gd name="T25" fmla="*/ 115 h 139"/>
                <a:gd name="T26" fmla="*/ 125 w 158"/>
                <a:gd name="T27" fmla="*/ 129 h 139"/>
                <a:gd name="T28" fmla="*/ 126 w 158"/>
                <a:gd name="T29" fmla="*/ 137 h 139"/>
                <a:gd name="T30" fmla="*/ 118 w 158"/>
                <a:gd name="T31" fmla="*/ 139 h 139"/>
                <a:gd name="T32" fmla="*/ 114 w 158"/>
                <a:gd name="T33" fmla="*/ 138 h 139"/>
                <a:gd name="T34" fmla="*/ 113 w 158"/>
                <a:gd name="T35" fmla="*/ 137 h 139"/>
                <a:gd name="T36" fmla="*/ 113 w 158"/>
                <a:gd name="T37" fmla="*/ 137 h 139"/>
                <a:gd name="T38" fmla="*/ 113 w 158"/>
                <a:gd name="T39" fmla="*/ 137 h 139"/>
                <a:gd name="T40" fmla="*/ 112 w 158"/>
                <a:gd name="T41" fmla="*/ 137 h 139"/>
                <a:gd name="T42" fmla="*/ 99 w 158"/>
                <a:gd name="T43" fmla="*/ 129 h 139"/>
                <a:gd name="T44" fmla="*/ 87 w 158"/>
                <a:gd name="T45" fmla="*/ 116 h 139"/>
                <a:gd name="T46" fmla="*/ 68 w 158"/>
                <a:gd name="T47" fmla="*/ 100 h 139"/>
                <a:gd name="T48" fmla="*/ 56 w 158"/>
                <a:gd name="T49" fmla="*/ 89 h 139"/>
                <a:gd name="T50" fmla="*/ 43 w 158"/>
                <a:gd name="T51" fmla="*/ 79 h 139"/>
                <a:gd name="T52" fmla="*/ 31 w 158"/>
                <a:gd name="T53" fmla="*/ 68 h 139"/>
                <a:gd name="T54" fmla="*/ 23 w 158"/>
                <a:gd name="T55" fmla="*/ 54 h 139"/>
                <a:gd name="T56" fmla="*/ 14 w 158"/>
                <a:gd name="T57" fmla="*/ 43 h 139"/>
                <a:gd name="T58" fmla="*/ 5 w 158"/>
                <a:gd name="T59" fmla="*/ 36 h 139"/>
                <a:gd name="T60" fmla="*/ 1 w 158"/>
                <a:gd name="T61" fmla="*/ 20 h 139"/>
                <a:gd name="T62" fmla="*/ 2 w 158"/>
                <a:gd name="T63" fmla="*/ 10 h 139"/>
                <a:gd name="T64" fmla="*/ 8 w 158"/>
                <a:gd name="T65" fmla="*/ 7 h 139"/>
                <a:gd name="T66" fmla="*/ 23 w 158"/>
                <a:gd name="T67" fmla="*/ 13 h 139"/>
                <a:gd name="T68" fmla="*/ 35 w 158"/>
                <a:gd name="T69" fmla="*/ 4 h 139"/>
                <a:gd name="T70" fmla="*/ 48 w 158"/>
                <a:gd name="T71" fmla="*/ 2 h 139"/>
                <a:gd name="T72" fmla="*/ 61 w 158"/>
                <a:gd name="T73" fmla="*/ 4 h 139"/>
                <a:gd name="T74" fmla="*/ 80 w 158"/>
                <a:gd name="T75" fmla="*/ 6 h 139"/>
                <a:gd name="T76" fmla="*/ 90 w 158"/>
                <a:gd name="T77" fmla="*/ 3 h 139"/>
                <a:gd name="T78" fmla="*/ 97 w 158"/>
                <a:gd name="T79" fmla="*/ 2 h 139"/>
                <a:gd name="T80" fmla="*/ 98 w 158"/>
                <a:gd name="T81" fmla="*/ 2 h 139"/>
                <a:gd name="T82" fmla="*/ 98 w 158"/>
                <a:gd name="T83" fmla="*/ 2 h 139"/>
                <a:gd name="T84" fmla="*/ 99 w 158"/>
                <a:gd name="T85" fmla="*/ 2 h 139"/>
                <a:gd name="T86" fmla="*/ 99 w 158"/>
                <a:gd name="T87" fmla="*/ 2 h 139"/>
                <a:gd name="T88" fmla="*/ 99 w 158"/>
                <a:gd name="T89" fmla="*/ 2 h 139"/>
                <a:gd name="T90" fmla="*/ 100 w 158"/>
                <a:gd name="T91" fmla="*/ 1 h 139"/>
                <a:gd name="T92" fmla="*/ 100 w 158"/>
                <a:gd name="T93" fmla="*/ 1 h 139"/>
                <a:gd name="T94" fmla="*/ 100 w 158"/>
                <a:gd name="T95" fmla="*/ 1 h 139"/>
                <a:gd name="T96" fmla="*/ 100 w 158"/>
                <a:gd name="T97" fmla="*/ 1 h 139"/>
                <a:gd name="T98" fmla="*/ 100 w 158"/>
                <a:gd name="T99" fmla="*/ 1 h 139"/>
                <a:gd name="T100" fmla="*/ 103 w 158"/>
                <a:gd name="T101" fmla="*/ 4 h 139"/>
                <a:gd name="T102" fmla="*/ 117 w 158"/>
                <a:gd name="T103" fmla="*/ 8 h 139"/>
                <a:gd name="T104" fmla="*/ 130 w 158"/>
                <a:gd name="T10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8" h="139">
                  <a:moveTo>
                    <a:pt x="145" y="83"/>
                  </a:moveTo>
                  <a:cubicBezTo>
                    <a:pt x="146" y="83"/>
                    <a:pt x="146" y="83"/>
                    <a:pt x="146" y="83"/>
                  </a:cubicBezTo>
                  <a:cubicBezTo>
                    <a:pt x="146" y="83"/>
                    <a:pt x="146" y="83"/>
                    <a:pt x="146" y="83"/>
                  </a:cubicBezTo>
                  <a:cubicBezTo>
                    <a:pt x="145" y="83"/>
                    <a:pt x="145" y="83"/>
                    <a:pt x="145" y="83"/>
                  </a:cubicBezTo>
                  <a:close/>
                  <a:moveTo>
                    <a:pt x="132" y="9"/>
                  </a:moveTo>
                  <a:cubicBezTo>
                    <a:pt x="132" y="9"/>
                    <a:pt x="132" y="9"/>
                    <a:pt x="132" y="9"/>
                  </a:cubicBezTo>
                  <a:cubicBezTo>
                    <a:pt x="138" y="10"/>
                    <a:pt x="138" y="10"/>
                    <a:pt x="138" y="10"/>
                  </a:cubicBezTo>
                  <a:cubicBezTo>
                    <a:pt x="141" y="11"/>
                    <a:pt x="141" y="11"/>
                    <a:pt x="141" y="11"/>
                  </a:cubicBezTo>
                  <a:cubicBezTo>
                    <a:pt x="141" y="14"/>
                    <a:pt x="141" y="14"/>
                    <a:pt x="141" y="14"/>
                  </a:cubicBezTo>
                  <a:cubicBezTo>
                    <a:pt x="141" y="18"/>
                    <a:pt x="141" y="18"/>
                    <a:pt x="141" y="18"/>
                  </a:cubicBezTo>
                  <a:cubicBezTo>
                    <a:pt x="141" y="21"/>
                    <a:pt x="141" y="21"/>
                    <a:pt x="141" y="21"/>
                  </a:cubicBezTo>
                  <a:cubicBezTo>
                    <a:pt x="138" y="25"/>
                    <a:pt x="138" y="25"/>
                    <a:pt x="138" y="25"/>
                  </a:cubicBezTo>
                  <a:cubicBezTo>
                    <a:pt x="138" y="25"/>
                    <a:pt x="137" y="28"/>
                    <a:pt x="137" y="28"/>
                  </a:cubicBezTo>
                  <a:cubicBezTo>
                    <a:pt x="137" y="29"/>
                    <a:pt x="136" y="31"/>
                    <a:pt x="136" y="31"/>
                  </a:cubicBezTo>
                  <a:cubicBezTo>
                    <a:pt x="136" y="31"/>
                    <a:pt x="134" y="30"/>
                    <a:pt x="135" y="33"/>
                  </a:cubicBezTo>
                  <a:cubicBezTo>
                    <a:pt x="135" y="36"/>
                    <a:pt x="136" y="35"/>
                    <a:pt x="136" y="36"/>
                  </a:cubicBezTo>
                  <a:cubicBezTo>
                    <a:pt x="136" y="37"/>
                    <a:pt x="136" y="39"/>
                    <a:pt x="136" y="40"/>
                  </a:cubicBezTo>
                  <a:cubicBezTo>
                    <a:pt x="135" y="41"/>
                    <a:pt x="136" y="41"/>
                    <a:pt x="135" y="42"/>
                  </a:cubicBezTo>
                  <a:cubicBezTo>
                    <a:pt x="135" y="43"/>
                    <a:pt x="137" y="44"/>
                    <a:pt x="139" y="44"/>
                  </a:cubicBezTo>
                  <a:cubicBezTo>
                    <a:pt x="141" y="45"/>
                    <a:pt x="141" y="44"/>
                    <a:pt x="142" y="44"/>
                  </a:cubicBezTo>
                  <a:cubicBezTo>
                    <a:pt x="143" y="44"/>
                    <a:pt x="144" y="45"/>
                    <a:pt x="145" y="45"/>
                  </a:cubicBezTo>
                  <a:cubicBezTo>
                    <a:pt x="146" y="46"/>
                    <a:pt x="146" y="46"/>
                    <a:pt x="146" y="47"/>
                  </a:cubicBezTo>
                  <a:cubicBezTo>
                    <a:pt x="147" y="48"/>
                    <a:pt x="148" y="49"/>
                    <a:pt x="149" y="50"/>
                  </a:cubicBezTo>
                  <a:cubicBezTo>
                    <a:pt x="150" y="50"/>
                    <a:pt x="150" y="49"/>
                    <a:pt x="151" y="49"/>
                  </a:cubicBezTo>
                  <a:cubicBezTo>
                    <a:pt x="151" y="50"/>
                    <a:pt x="152" y="51"/>
                    <a:pt x="153" y="51"/>
                  </a:cubicBezTo>
                  <a:cubicBezTo>
                    <a:pt x="153" y="52"/>
                    <a:pt x="154" y="53"/>
                    <a:pt x="155" y="53"/>
                  </a:cubicBezTo>
                  <a:cubicBezTo>
                    <a:pt x="155" y="53"/>
                    <a:pt x="157" y="54"/>
                    <a:pt x="157" y="54"/>
                  </a:cubicBezTo>
                  <a:cubicBezTo>
                    <a:pt x="158" y="55"/>
                    <a:pt x="157" y="56"/>
                    <a:pt x="157" y="56"/>
                  </a:cubicBezTo>
                  <a:cubicBezTo>
                    <a:pt x="156" y="56"/>
                    <a:pt x="156" y="58"/>
                    <a:pt x="155" y="58"/>
                  </a:cubicBezTo>
                  <a:cubicBezTo>
                    <a:pt x="155" y="58"/>
                    <a:pt x="152" y="59"/>
                    <a:pt x="152" y="59"/>
                  </a:cubicBezTo>
                  <a:cubicBezTo>
                    <a:pt x="151" y="59"/>
                    <a:pt x="150" y="59"/>
                    <a:pt x="149" y="59"/>
                  </a:cubicBezTo>
                  <a:cubicBezTo>
                    <a:pt x="148" y="59"/>
                    <a:pt x="147" y="59"/>
                    <a:pt x="146" y="58"/>
                  </a:cubicBezTo>
                  <a:cubicBezTo>
                    <a:pt x="145" y="58"/>
                    <a:pt x="145" y="58"/>
                    <a:pt x="144" y="58"/>
                  </a:cubicBezTo>
                  <a:cubicBezTo>
                    <a:pt x="144" y="59"/>
                    <a:pt x="144" y="61"/>
                    <a:pt x="144" y="61"/>
                  </a:cubicBezTo>
                  <a:cubicBezTo>
                    <a:pt x="144" y="61"/>
                    <a:pt x="145" y="62"/>
                    <a:pt x="146" y="63"/>
                  </a:cubicBezTo>
                  <a:cubicBezTo>
                    <a:pt x="146" y="63"/>
                    <a:pt x="148" y="65"/>
                    <a:pt x="149" y="65"/>
                  </a:cubicBezTo>
                  <a:cubicBezTo>
                    <a:pt x="149" y="65"/>
                    <a:pt x="150" y="66"/>
                    <a:pt x="151" y="67"/>
                  </a:cubicBezTo>
                  <a:cubicBezTo>
                    <a:pt x="152" y="69"/>
                    <a:pt x="152" y="70"/>
                    <a:pt x="152" y="70"/>
                  </a:cubicBezTo>
                  <a:cubicBezTo>
                    <a:pt x="157" y="74"/>
                    <a:pt x="157" y="74"/>
                    <a:pt x="157" y="74"/>
                  </a:cubicBezTo>
                  <a:cubicBezTo>
                    <a:pt x="157" y="74"/>
                    <a:pt x="157" y="75"/>
                    <a:pt x="157" y="78"/>
                  </a:cubicBezTo>
                  <a:cubicBezTo>
                    <a:pt x="157" y="82"/>
                    <a:pt x="156" y="80"/>
                    <a:pt x="155" y="80"/>
                  </a:cubicBezTo>
                  <a:cubicBezTo>
                    <a:pt x="154" y="80"/>
                    <a:pt x="153" y="80"/>
                    <a:pt x="151" y="79"/>
                  </a:cubicBezTo>
                  <a:cubicBezTo>
                    <a:pt x="150" y="79"/>
                    <a:pt x="150" y="79"/>
                    <a:pt x="150" y="79"/>
                  </a:cubicBezTo>
                  <a:cubicBezTo>
                    <a:pt x="148" y="82"/>
                    <a:pt x="148" y="82"/>
                    <a:pt x="148" y="82"/>
                  </a:cubicBezTo>
                  <a:cubicBezTo>
                    <a:pt x="148" y="82"/>
                    <a:pt x="146" y="82"/>
                    <a:pt x="145" y="83"/>
                  </a:cubicBezTo>
                  <a:cubicBezTo>
                    <a:pt x="144" y="83"/>
                    <a:pt x="144" y="83"/>
                    <a:pt x="144" y="83"/>
                  </a:cubicBezTo>
                  <a:cubicBezTo>
                    <a:pt x="144" y="83"/>
                    <a:pt x="142" y="84"/>
                    <a:pt x="142" y="84"/>
                  </a:cubicBezTo>
                  <a:cubicBezTo>
                    <a:pt x="142" y="84"/>
                    <a:pt x="141" y="85"/>
                    <a:pt x="141" y="85"/>
                  </a:cubicBezTo>
                  <a:cubicBezTo>
                    <a:pt x="140" y="85"/>
                    <a:pt x="140" y="85"/>
                    <a:pt x="140" y="85"/>
                  </a:cubicBezTo>
                  <a:cubicBezTo>
                    <a:pt x="139" y="84"/>
                    <a:pt x="139" y="84"/>
                    <a:pt x="139" y="84"/>
                  </a:cubicBezTo>
                  <a:cubicBezTo>
                    <a:pt x="138" y="83"/>
                    <a:pt x="138" y="83"/>
                    <a:pt x="138" y="83"/>
                  </a:cubicBezTo>
                  <a:cubicBezTo>
                    <a:pt x="136" y="85"/>
                    <a:pt x="136" y="85"/>
                    <a:pt x="136" y="85"/>
                  </a:cubicBezTo>
                  <a:cubicBezTo>
                    <a:pt x="135" y="86"/>
                    <a:pt x="135" y="86"/>
                    <a:pt x="135" y="86"/>
                  </a:cubicBezTo>
                  <a:cubicBezTo>
                    <a:pt x="135" y="86"/>
                    <a:pt x="135" y="87"/>
                    <a:pt x="135" y="87"/>
                  </a:cubicBezTo>
                  <a:cubicBezTo>
                    <a:pt x="135" y="87"/>
                    <a:pt x="137" y="87"/>
                    <a:pt x="137" y="87"/>
                  </a:cubicBezTo>
                  <a:cubicBezTo>
                    <a:pt x="137" y="89"/>
                    <a:pt x="137" y="89"/>
                    <a:pt x="137" y="89"/>
                  </a:cubicBezTo>
                  <a:cubicBezTo>
                    <a:pt x="137" y="89"/>
                    <a:pt x="137" y="89"/>
                    <a:pt x="138" y="89"/>
                  </a:cubicBezTo>
                  <a:cubicBezTo>
                    <a:pt x="138" y="89"/>
                    <a:pt x="139" y="90"/>
                    <a:pt x="139" y="90"/>
                  </a:cubicBezTo>
                  <a:cubicBezTo>
                    <a:pt x="140" y="91"/>
                    <a:pt x="140" y="91"/>
                    <a:pt x="140" y="91"/>
                  </a:cubicBezTo>
                  <a:cubicBezTo>
                    <a:pt x="140" y="93"/>
                    <a:pt x="140" y="93"/>
                    <a:pt x="140" y="93"/>
                  </a:cubicBezTo>
                  <a:cubicBezTo>
                    <a:pt x="142" y="94"/>
                    <a:pt x="142" y="94"/>
                    <a:pt x="142" y="94"/>
                  </a:cubicBezTo>
                  <a:cubicBezTo>
                    <a:pt x="142" y="96"/>
                    <a:pt x="142" y="96"/>
                    <a:pt x="142" y="96"/>
                  </a:cubicBezTo>
                  <a:cubicBezTo>
                    <a:pt x="141" y="97"/>
                    <a:pt x="141" y="97"/>
                    <a:pt x="141" y="97"/>
                  </a:cubicBezTo>
                  <a:cubicBezTo>
                    <a:pt x="140" y="98"/>
                    <a:pt x="140" y="98"/>
                    <a:pt x="140" y="98"/>
                  </a:cubicBezTo>
                  <a:cubicBezTo>
                    <a:pt x="138" y="98"/>
                    <a:pt x="138" y="98"/>
                    <a:pt x="138" y="98"/>
                  </a:cubicBezTo>
                  <a:cubicBezTo>
                    <a:pt x="138" y="97"/>
                    <a:pt x="138" y="97"/>
                    <a:pt x="138" y="97"/>
                  </a:cubicBezTo>
                  <a:cubicBezTo>
                    <a:pt x="137" y="95"/>
                    <a:pt x="137" y="95"/>
                    <a:pt x="137" y="95"/>
                  </a:cubicBezTo>
                  <a:cubicBezTo>
                    <a:pt x="136" y="94"/>
                    <a:pt x="136" y="94"/>
                    <a:pt x="136" y="94"/>
                  </a:cubicBezTo>
                  <a:cubicBezTo>
                    <a:pt x="133" y="95"/>
                    <a:pt x="133" y="95"/>
                    <a:pt x="133" y="95"/>
                  </a:cubicBezTo>
                  <a:cubicBezTo>
                    <a:pt x="133" y="97"/>
                    <a:pt x="133" y="97"/>
                    <a:pt x="133" y="97"/>
                  </a:cubicBezTo>
                  <a:cubicBezTo>
                    <a:pt x="128" y="101"/>
                    <a:pt x="128" y="101"/>
                    <a:pt x="128" y="101"/>
                  </a:cubicBezTo>
                  <a:cubicBezTo>
                    <a:pt x="129" y="103"/>
                    <a:pt x="129" y="103"/>
                    <a:pt x="129" y="103"/>
                  </a:cubicBezTo>
                  <a:cubicBezTo>
                    <a:pt x="127" y="105"/>
                    <a:pt x="127" y="105"/>
                    <a:pt x="127" y="105"/>
                  </a:cubicBezTo>
                  <a:cubicBezTo>
                    <a:pt x="127" y="108"/>
                    <a:pt x="127" y="108"/>
                    <a:pt x="127" y="108"/>
                  </a:cubicBezTo>
                  <a:cubicBezTo>
                    <a:pt x="128" y="111"/>
                    <a:pt x="128" y="111"/>
                    <a:pt x="128" y="111"/>
                  </a:cubicBezTo>
                  <a:cubicBezTo>
                    <a:pt x="128" y="113"/>
                    <a:pt x="128" y="113"/>
                    <a:pt x="128" y="113"/>
                  </a:cubicBezTo>
                  <a:cubicBezTo>
                    <a:pt x="124" y="114"/>
                    <a:pt x="124" y="114"/>
                    <a:pt x="124" y="114"/>
                  </a:cubicBezTo>
                  <a:cubicBezTo>
                    <a:pt x="121" y="115"/>
                    <a:pt x="121" y="115"/>
                    <a:pt x="121" y="115"/>
                  </a:cubicBezTo>
                  <a:cubicBezTo>
                    <a:pt x="121" y="118"/>
                    <a:pt x="121" y="118"/>
                    <a:pt x="121" y="118"/>
                  </a:cubicBezTo>
                  <a:cubicBezTo>
                    <a:pt x="121" y="119"/>
                    <a:pt x="121" y="119"/>
                    <a:pt x="121" y="119"/>
                  </a:cubicBezTo>
                  <a:cubicBezTo>
                    <a:pt x="124" y="123"/>
                    <a:pt x="124" y="123"/>
                    <a:pt x="124" y="123"/>
                  </a:cubicBezTo>
                  <a:cubicBezTo>
                    <a:pt x="123" y="124"/>
                    <a:pt x="123" y="124"/>
                    <a:pt x="123" y="124"/>
                  </a:cubicBezTo>
                  <a:cubicBezTo>
                    <a:pt x="122" y="125"/>
                    <a:pt x="122" y="125"/>
                    <a:pt x="122" y="125"/>
                  </a:cubicBezTo>
                  <a:cubicBezTo>
                    <a:pt x="125" y="129"/>
                    <a:pt x="125" y="129"/>
                    <a:pt x="125" y="129"/>
                  </a:cubicBezTo>
                  <a:cubicBezTo>
                    <a:pt x="126" y="130"/>
                    <a:pt x="126" y="130"/>
                    <a:pt x="126" y="130"/>
                  </a:cubicBezTo>
                  <a:cubicBezTo>
                    <a:pt x="128" y="130"/>
                    <a:pt x="128" y="130"/>
                    <a:pt x="128" y="130"/>
                  </a:cubicBezTo>
                  <a:cubicBezTo>
                    <a:pt x="128" y="132"/>
                    <a:pt x="128" y="132"/>
                    <a:pt x="128" y="132"/>
                  </a:cubicBezTo>
                  <a:cubicBezTo>
                    <a:pt x="128" y="133"/>
                    <a:pt x="128" y="133"/>
                    <a:pt x="128" y="133"/>
                  </a:cubicBezTo>
                  <a:cubicBezTo>
                    <a:pt x="128" y="135"/>
                    <a:pt x="128" y="135"/>
                    <a:pt x="128" y="135"/>
                  </a:cubicBezTo>
                  <a:cubicBezTo>
                    <a:pt x="126" y="137"/>
                    <a:pt x="126" y="137"/>
                    <a:pt x="126" y="137"/>
                  </a:cubicBezTo>
                  <a:cubicBezTo>
                    <a:pt x="127" y="139"/>
                    <a:pt x="127" y="139"/>
                    <a:pt x="127" y="139"/>
                  </a:cubicBezTo>
                  <a:cubicBezTo>
                    <a:pt x="125" y="138"/>
                    <a:pt x="125" y="138"/>
                    <a:pt x="125" y="138"/>
                  </a:cubicBezTo>
                  <a:cubicBezTo>
                    <a:pt x="124" y="139"/>
                    <a:pt x="124" y="139"/>
                    <a:pt x="124" y="139"/>
                  </a:cubicBezTo>
                  <a:cubicBezTo>
                    <a:pt x="124" y="139"/>
                    <a:pt x="124" y="139"/>
                    <a:pt x="124" y="139"/>
                  </a:cubicBezTo>
                  <a:cubicBezTo>
                    <a:pt x="121" y="138"/>
                    <a:pt x="121" y="138"/>
                    <a:pt x="121" y="138"/>
                  </a:cubicBezTo>
                  <a:cubicBezTo>
                    <a:pt x="121" y="138"/>
                    <a:pt x="119" y="139"/>
                    <a:pt x="118" y="139"/>
                  </a:cubicBezTo>
                  <a:cubicBezTo>
                    <a:pt x="118" y="139"/>
                    <a:pt x="117" y="139"/>
                    <a:pt x="117" y="139"/>
                  </a:cubicBezTo>
                  <a:cubicBezTo>
                    <a:pt x="117" y="139"/>
                    <a:pt x="115"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8"/>
                    <a:pt x="114" y="138"/>
                    <a:pt x="114" y="138"/>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3" y="137"/>
                    <a:pt x="113" y="137"/>
                    <a:pt x="113"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12" y="137"/>
                    <a:pt x="112" y="137"/>
                    <a:pt x="112" y="137"/>
                  </a:cubicBezTo>
                  <a:cubicBezTo>
                    <a:pt x="106" y="134"/>
                    <a:pt x="106" y="134"/>
                    <a:pt x="106" y="134"/>
                  </a:cubicBezTo>
                  <a:cubicBezTo>
                    <a:pt x="101" y="131"/>
                    <a:pt x="101" y="131"/>
                    <a:pt x="101" y="131"/>
                  </a:cubicBezTo>
                  <a:cubicBezTo>
                    <a:pt x="99" y="129"/>
                    <a:pt x="99" y="129"/>
                    <a:pt x="99" y="129"/>
                  </a:cubicBezTo>
                  <a:cubicBezTo>
                    <a:pt x="98" y="125"/>
                    <a:pt x="98" y="125"/>
                    <a:pt x="98" y="125"/>
                  </a:cubicBezTo>
                  <a:cubicBezTo>
                    <a:pt x="93" y="124"/>
                    <a:pt x="93" y="124"/>
                    <a:pt x="93" y="124"/>
                  </a:cubicBezTo>
                  <a:cubicBezTo>
                    <a:pt x="93" y="121"/>
                    <a:pt x="87" y="126"/>
                    <a:pt x="89" y="120"/>
                  </a:cubicBezTo>
                  <a:cubicBezTo>
                    <a:pt x="89" y="120"/>
                    <a:pt x="89" y="119"/>
                    <a:pt x="89" y="119"/>
                  </a:cubicBezTo>
                  <a:cubicBezTo>
                    <a:pt x="89" y="119"/>
                    <a:pt x="89" y="119"/>
                    <a:pt x="89" y="119"/>
                  </a:cubicBezTo>
                  <a:cubicBezTo>
                    <a:pt x="89" y="118"/>
                    <a:pt x="87" y="116"/>
                    <a:pt x="87" y="116"/>
                  </a:cubicBezTo>
                  <a:cubicBezTo>
                    <a:pt x="81" y="113"/>
                    <a:pt x="80" y="110"/>
                    <a:pt x="77" y="109"/>
                  </a:cubicBezTo>
                  <a:cubicBezTo>
                    <a:pt x="76" y="109"/>
                    <a:pt x="76" y="109"/>
                    <a:pt x="76" y="109"/>
                  </a:cubicBezTo>
                  <a:cubicBezTo>
                    <a:pt x="72" y="105"/>
                    <a:pt x="72" y="105"/>
                    <a:pt x="72" y="105"/>
                  </a:cubicBezTo>
                  <a:cubicBezTo>
                    <a:pt x="70" y="104"/>
                    <a:pt x="70" y="104"/>
                    <a:pt x="70" y="104"/>
                  </a:cubicBezTo>
                  <a:cubicBezTo>
                    <a:pt x="68" y="102"/>
                    <a:pt x="68" y="102"/>
                    <a:pt x="68" y="102"/>
                  </a:cubicBezTo>
                  <a:cubicBezTo>
                    <a:pt x="68" y="100"/>
                    <a:pt x="68" y="100"/>
                    <a:pt x="68" y="100"/>
                  </a:cubicBezTo>
                  <a:cubicBezTo>
                    <a:pt x="67" y="96"/>
                    <a:pt x="67" y="96"/>
                    <a:pt x="67" y="96"/>
                  </a:cubicBezTo>
                  <a:cubicBezTo>
                    <a:pt x="67" y="96"/>
                    <a:pt x="67" y="96"/>
                    <a:pt x="67" y="96"/>
                  </a:cubicBezTo>
                  <a:cubicBezTo>
                    <a:pt x="67" y="96"/>
                    <a:pt x="63" y="95"/>
                    <a:pt x="61" y="94"/>
                  </a:cubicBezTo>
                  <a:cubicBezTo>
                    <a:pt x="59" y="93"/>
                    <a:pt x="59" y="93"/>
                    <a:pt x="59" y="93"/>
                  </a:cubicBezTo>
                  <a:cubicBezTo>
                    <a:pt x="57" y="90"/>
                    <a:pt x="57" y="90"/>
                    <a:pt x="57" y="90"/>
                  </a:cubicBezTo>
                  <a:cubicBezTo>
                    <a:pt x="56" y="89"/>
                    <a:pt x="56" y="89"/>
                    <a:pt x="56" y="89"/>
                  </a:cubicBezTo>
                  <a:cubicBezTo>
                    <a:pt x="53" y="86"/>
                    <a:pt x="53" y="86"/>
                    <a:pt x="53" y="86"/>
                  </a:cubicBezTo>
                  <a:cubicBezTo>
                    <a:pt x="52" y="86"/>
                    <a:pt x="52" y="86"/>
                    <a:pt x="52" y="86"/>
                  </a:cubicBezTo>
                  <a:cubicBezTo>
                    <a:pt x="47" y="84"/>
                    <a:pt x="47" y="84"/>
                    <a:pt x="47" y="84"/>
                  </a:cubicBezTo>
                  <a:cubicBezTo>
                    <a:pt x="46" y="82"/>
                    <a:pt x="46" y="82"/>
                    <a:pt x="46" y="82"/>
                  </a:cubicBezTo>
                  <a:cubicBezTo>
                    <a:pt x="44" y="81"/>
                    <a:pt x="44" y="81"/>
                    <a:pt x="44" y="81"/>
                  </a:cubicBezTo>
                  <a:cubicBezTo>
                    <a:pt x="43" y="79"/>
                    <a:pt x="43" y="79"/>
                    <a:pt x="43" y="79"/>
                  </a:cubicBezTo>
                  <a:cubicBezTo>
                    <a:pt x="40" y="78"/>
                    <a:pt x="40" y="78"/>
                    <a:pt x="40" y="78"/>
                  </a:cubicBezTo>
                  <a:cubicBezTo>
                    <a:pt x="39" y="76"/>
                    <a:pt x="39" y="76"/>
                    <a:pt x="39" y="76"/>
                  </a:cubicBezTo>
                  <a:cubicBezTo>
                    <a:pt x="38" y="75"/>
                    <a:pt x="38" y="75"/>
                    <a:pt x="38" y="75"/>
                  </a:cubicBezTo>
                  <a:cubicBezTo>
                    <a:pt x="35" y="71"/>
                    <a:pt x="35" y="71"/>
                    <a:pt x="35" y="71"/>
                  </a:cubicBezTo>
                  <a:cubicBezTo>
                    <a:pt x="32" y="69"/>
                    <a:pt x="32" y="69"/>
                    <a:pt x="32" y="69"/>
                  </a:cubicBezTo>
                  <a:cubicBezTo>
                    <a:pt x="31" y="68"/>
                    <a:pt x="31" y="68"/>
                    <a:pt x="31" y="68"/>
                  </a:cubicBezTo>
                  <a:cubicBezTo>
                    <a:pt x="30" y="67"/>
                    <a:pt x="30" y="67"/>
                    <a:pt x="30" y="67"/>
                  </a:cubicBezTo>
                  <a:cubicBezTo>
                    <a:pt x="28" y="64"/>
                    <a:pt x="28" y="64"/>
                    <a:pt x="28" y="64"/>
                  </a:cubicBezTo>
                  <a:cubicBezTo>
                    <a:pt x="25" y="61"/>
                    <a:pt x="25" y="61"/>
                    <a:pt x="25" y="61"/>
                  </a:cubicBezTo>
                  <a:cubicBezTo>
                    <a:pt x="23" y="59"/>
                    <a:pt x="23" y="59"/>
                    <a:pt x="23" y="59"/>
                  </a:cubicBezTo>
                  <a:cubicBezTo>
                    <a:pt x="21" y="56"/>
                    <a:pt x="21" y="56"/>
                    <a:pt x="21" y="56"/>
                  </a:cubicBezTo>
                  <a:cubicBezTo>
                    <a:pt x="23" y="54"/>
                    <a:pt x="23" y="54"/>
                    <a:pt x="23" y="54"/>
                  </a:cubicBezTo>
                  <a:cubicBezTo>
                    <a:pt x="22" y="53"/>
                    <a:pt x="21" y="53"/>
                    <a:pt x="21" y="52"/>
                  </a:cubicBezTo>
                  <a:cubicBezTo>
                    <a:pt x="20" y="52"/>
                    <a:pt x="18" y="51"/>
                    <a:pt x="19" y="50"/>
                  </a:cubicBezTo>
                  <a:cubicBezTo>
                    <a:pt x="19" y="49"/>
                    <a:pt x="18" y="48"/>
                    <a:pt x="18" y="46"/>
                  </a:cubicBezTo>
                  <a:cubicBezTo>
                    <a:pt x="18" y="45"/>
                    <a:pt x="18" y="44"/>
                    <a:pt x="17" y="44"/>
                  </a:cubicBezTo>
                  <a:cubicBezTo>
                    <a:pt x="16" y="43"/>
                    <a:pt x="16" y="43"/>
                    <a:pt x="16" y="43"/>
                  </a:cubicBezTo>
                  <a:cubicBezTo>
                    <a:pt x="15" y="43"/>
                    <a:pt x="14" y="43"/>
                    <a:pt x="14" y="43"/>
                  </a:cubicBezTo>
                  <a:cubicBezTo>
                    <a:pt x="13" y="43"/>
                    <a:pt x="13" y="43"/>
                    <a:pt x="13" y="43"/>
                  </a:cubicBezTo>
                  <a:cubicBezTo>
                    <a:pt x="13" y="43"/>
                    <a:pt x="14" y="41"/>
                    <a:pt x="14" y="39"/>
                  </a:cubicBezTo>
                  <a:cubicBezTo>
                    <a:pt x="10" y="38"/>
                    <a:pt x="10" y="38"/>
                    <a:pt x="10" y="38"/>
                  </a:cubicBezTo>
                  <a:cubicBezTo>
                    <a:pt x="10" y="38"/>
                    <a:pt x="10" y="35"/>
                    <a:pt x="8" y="34"/>
                  </a:cubicBezTo>
                  <a:cubicBezTo>
                    <a:pt x="6" y="34"/>
                    <a:pt x="6" y="34"/>
                    <a:pt x="6" y="34"/>
                  </a:cubicBezTo>
                  <a:cubicBezTo>
                    <a:pt x="5" y="35"/>
                    <a:pt x="5" y="36"/>
                    <a:pt x="5" y="36"/>
                  </a:cubicBezTo>
                  <a:cubicBezTo>
                    <a:pt x="1" y="32"/>
                    <a:pt x="1" y="32"/>
                    <a:pt x="1" y="32"/>
                  </a:cubicBezTo>
                  <a:cubicBezTo>
                    <a:pt x="1" y="32"/>
                    <a:pt x="1" y="31"/>
                    <a:pt x="2" y="29"/>
                  </a:cubicBezTo>
                  <a:cubicBezTo>
                    <a:pt x="4" y="27"/>
                    <a:pt x="2" y="26"/>
                    <a:pt x="2" y="26"/>
                  </a:cubicBezTo>
                  <a:cubicBezTo>
                    <a:pt x="1" y="23"/>
                    <a:pt x="1" y="23"/>
                    <a:pt x="1" y="23"/>
                  </a:cubicBezTo>
                  <a:cubicBezTo>
                    <a:pt x="2" y="21"/>
                    <a:pt x="2" y="21"/>
                    <a:pt x="2" y="21"/>
                  </a:cubicBezTo>
                  <a:cubicBezTo>
                    <a:pt x="1" y="20"/>
                    <a:pt x="1" y="20"/>
                    <a:pt x="1" y="20"/>
                  </a:cubicBezTo>
                  <a:cubicBezTo>
                    <a:pt x="0" y="19"/>
                    <a:pt x="0" y="19"/>
                    <a:pt x="0" y="19"/>
                  </a:cubicBezTo>
                  <a:cubicBezTo>
                    <a:pt x="0" y="19"/>
                    <a:pt x="0" y="19"/>
                    <a:pt x="0" y="19"/>
                  </a:cubicBezTo>
                  <a:cubicBezTo>
                    <a:pt x="0" y="19"/>
                    <a:pt x="0" y="19"/>
                    <a:pt x="0" y="19"/>
                  </a:cubicBezTo>
                  <a:cubicBezTo>
                    <a:pt x="2" y="15"/>
                    <a:pt x="2" y="15"/>
                    <a:pt x="2" y="15"/>
                  </a:cubicBezTo>
                  <a:cubicBezTo>
                    <a:pt x="2" y="15"/>
                    <a:pt x="1" y="13"/>
                    <a:pt x="1" y="11"/>
                  </a:cubicBezTo>
                  <a:cubicBezTo>
                    <a:pt x="1" y="11"/>
                    <a:pt x="2" y="10"/>
                    <a:pt x="2" y="10"/>
                  </a:cubicBezTo>
                  <a:cubicBezTo>
                    <a:pt x="2" y="10"/>
                    <a:pt x="2" y="10"/>
                    <a:pt x="2" y="10"/>
                  </a:cubicBezTo>
                  <a:cubicBezTo>
                    <a:pt x="2" y="9"/>
                    <a:pt x="2" y="9"/>
                    <a:pt x="2" y="9"/>
                  </a:cubicBezTo>
                  <a:cubicBezTo>
                    <a:pt x="2" y="9"/>
                    <a:pt x="2" y="9"/>
                    <a:pt x="2" y="9"/>
                  </a:cubicBezTo>
                  <a:cubicBezTo>
                    <a:pt x="3" y="9"/>
                    <a:pt x="3" y="9"/>
                    <a:pt x="3" y="9"/>
                  </a:cubicBezTo>
                  <a:cubicBezTo>
                    <a:pt x="3" y="9"/>
                    <a:pt x="3" y="9"/>
                    <a:pt x="3" y="9"/>
                  </a:cubicBezTo>
                  <a:cubicBezTo>
                    <a:pt x="3" y="8"/>
                    <a:pt x="8" y="7"/>
                    <a:pt x="8" y="7"/>
                  </a:cubicBezTo>
                  <a:cubicBezTo>
                    <a:pt x="10" y="6"/>
                    <a:pt x="10" y="6"/>
                    <a:pt x="10" y="6"/>
                  </a:cubicBezTo>
                  <a:cubicBezTo>
                    <a:pt x="14" y="11"/>
                    <a:pt x="14" y="11"/>
                    <a:pt x="14" y="11"/>
                  </a:cubicBezTo>
                  <a:cubicBezTo>
                    <a:pt x="18" y="15"/>
                    <a:pt x="18" y="15"/>
                    <a:pt x="18" y="15"/>
                  </a:cubicBezTo>
                  <a:cubicBezTo>
                    <a:pt x="21" y="17"/>
                    <a:pt x="21" y="17"/>
                    <a:pt x="21" y="17"/>
                  </a:cubicBezTo>
                  <a:cubicBezTo>
                    <a:pt x="21" y="17"/>
                    <a:pt x="22" y="16"/>
                    <a:pt x="23" y="16"/>
                  </a:cubicBezTo>
                  <a:cubicBezTo>
                    <a:pt x="23" y="15"/>
                    <a:pt x="23" y="13"/>
                    <a:pt x="23" y="13"/>
                  </a:cubicBezTo>
                  <a:cubicBezTo>
                    <a:pt x="25" y="11"/>
                    <a:pt x="25" y="11"/>
                    <a:pt x="25" y="11"/>
                  </a:cubicBezTo>
                  <a:cubicBezTo>
                    <a:pt x="26" y="9"/>
                    <a:pt x="26" y="9"/>
                    <a:pt x="26" y="9"/>
                  </a:cubicBezTo>
                  <a:cubicBezTo>
                    <a:pt x="26" y="7"/>
                    <a:pt x="26" y="7"/>
                    <a:pt x="26" y="7"/>
                  </a:cubicBezTo>
                  <a:cubicBezTo>
                    <a:pt x="28" y="6"/>
                    <a:pt x="28" y="6"/>
                    <a:pt x="28" y="6"/>
                  </a:cubicBezTo>
                  <a:cubicBezTo>
                    <a:pt x="31" y="5"/>
                    <a:pt x="31" y="5"/>
                    <a:pt x="31" y="5"/>
                  </a:cubicBezTo>
                  <a:cubicBezTo>
                    <a:pt x="35" y="4"/>
                    <a:pt x="35" y="4"/>
                    <a:pt x="35" y="4"/>
                  </a:cubicBezTo>
                  <a:cubicBezTo>
                    <a:pt x="35" y="4"/>
                    <a:pt x="38" y="5"/>
                    <a:pt x="39" y="5"/>
                  </a:cubicBezTo>
                  <a:cubicBezTo>
                    <a:pt x="39" y="5"/>
                    <a:pt x="40" y="5"/>
                    <a:pt x="40" y="5"/>
                  </a:cubicBezTo>
                  <a:cubicBezTo>
                    <a:pt x="42" y="2"/>
                    <a:pt x="42" y="2"/>
                    <a:pt x="42" y="2"/>
                  </a:cubicBezTo>
                  <a:cubicBezTo>
                    <a:pt x="42" y="2"/>
                    <a:pt x="42" y="2"/>
                    <a:pt x="42" y="2"/>
                  </a:cubicBezTo>
                  <a:cubicBezTo>
                    <a:pt x="43" y="0"/>
                    <a:pt x="43" y="0"/>
                    <a:pt x="43" y="0"/>
                  </a:cubicBezTo>
                  <a:cubicBezTo>
                    <a:pt x="48" y="2"/>
                    <a:pt x="48" y="2"/>
                    <a:pt x="48" y="2"/>
                  </a:cubicBezTo>
                  <a:cubicBezTo>
                    <a:pt x="50" y="4"/>
                    <a:pt x="50" y="4"/>
                    <a:pt x="50" y="4"/>
                  </a:cubicBezTo>
                  <a:cubicBezTo>
                    <a:pt x="55" y="5"/>
                    <a:pt x="55" y="5"/>
                    <a:pt x="55" y="5"/>
                  </a:cubicBezTo>
                  <a:cubicBezTo>
                    <a:pt x="55" y="5"/>
                    <a:pt x="55" y="5"/>
                    <a:pt x="55" y="5"/>
                  </a:cubicBezTo>
                  <a:cubicBezTo>
                    <a:pt x="57" y="5"/>
                    <a:pt x="57" y="5"/>
                    <a:pt x="57" y="5"/>
                  </a:cubicBezTo>
                  <a:cubicBezTo>
                    <a:pt x="57" y="4"/>
                    <a:pt x="57" y="4"/>
                    <a:pt x="57" y="4"/>
                  </a:cubicBezTo>
                  <a:cubicBezTo>
                    <a:pt x="61" y="4"/>
                    <a:pt x="61" y="4"/>
                    <a:pt x="61" y="4"/>
                  </a:cubicBezTo>
                  <a:cubicBezTo>
                    <a:pt x="66" y="5"/>
                    <a:pt x="66" y="5"/>
                    <a:pt x="66" y="5"/>
                  </a:cubicBezTo>
                  <a:cubicBezTo>
                    <a:pt x="69" y="5"/>
                    <a:pt x="69" y="5"/>
                    <a:pt x="69" y="5"/>
                  </a:cubicBezTo>
                  <a:cubicBezTo>
                    <a:pt x="74" y="5"/>
                    <a:pt x="74" y="5"/>
                    <a:pt x="74" y="5"/>
                  </a:cubicBezTo>
                  <a:cubicBezTo>
                    <a:pt x="77" y="6"/>
                    <a:pt x="77" y="6"/>
                    <a:pt x="77" y="6"/>
                  </a:cubicBezTo>
                  <a:cubicBezTo>
                    <a:pt x="79" y="7"/>
                    <a:pt x="79" y="7"/>
                    <a:pt x="79" y="7"/>
                  </a:cubicBezTo>
                  <a:cubicBezTo>
                    <a:pt x="79" y="7"/>
                    <a:pt x="79" y="7"/>
                    <a:pt x="80" y="6"/>
                  </a:cubicBezTo>
                  <a:cubicBezTo>
                    <a:pt x="80" y="6"/>
                    <a:pt x="83" y="6"/>
                    <a:pt x="83" y="6"/>
                  </a:cubicBezTo>
                  <a:cubicBezTo>
                    <a:pt x="84" y="3"/>
                    <a:pt x="84" y="3"/>
                    <a:pt x="84" y="3"/>
                  </a:cubicBezTo>
                  <a:cubicBezTo>
                    <a:pt x="85" y="5"/>
                    <a:pt x="85" y="5"/>
                    <a:pt x="85" y="5"/>
                  </a:cubicBezTo>
                  <a:cubicBezTo>
                    <a:pt x="86" y="5"/>
                    <a:pt x="88" y="5"/>
                    <a:pt x="88" y="5"/>
                  </a:cubicBezTo>
                  <a:cubicBezTo>
                    <a:pt x="89" y="2"/>
                    <a:pt x="89" y="2"/>
                    <a:pt x="89" y="2"/>
                  </a:cubicBezTo>
                  <a:cubicBezTo>
                    <a:pt x="90" y="3"/>
                    <a:pt x="90" y="3"/>
                    <a:pt x="90" y="3"/>
                  </a:cubicBezTo>
                  <a:cubicBezTo>
                    <a:pt x="91" y="3"/>
                    <a:pt x="91" y="3"/>
                    <a:pt x="92" y="3"/>
                  </a:cubicBezTo>
                  <a:cubicBezTo>
                    <a:pt x="93" y="3"/>
                    <a:pt x="94" y="2"/>
                    <a:pt x="94" y="2"/>
                  </a:cubicBezTo>
                  <a:cubicBezTo>
                    <a:pt x="94" y="2"/>
                    <a:pt x="95" y="3"/>
                    <a:pt x="95" y="3"/>
                  </a:cubicBezTo>
                  <a:cubicBezTo>
                    <a:pt x="95" y="3"/>
                    <a:pt x="96" y="2"/>
                    <a:pt x="97" y="2"/>
                  </a:cubicBezTo>
                  <a:cubicBezTo>
                    <a:pt x="97" y="2"/>
                    <a:pt x="97" y="2"/>
                    <a:pt x="97" y="2"/>
                  </a:cubicBezTo>
                  <a:cubicBezTo>
                    <a:pt x="97" y="2"/>
                    <a:pt x="97" y="2"/>
                    <a:pt x="97"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8" y="2"/>
                    <a:pt x="98" y="2"/>
                    <a:pt x="98"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2"/>
                    <a:pt x="99" y="2"/>
                    <a:pt x="99" y="2"/>
                  </a:cubicBezTo>
                  <a:cubicBezTo>
                    <a:pt x="99" y="1"/>
                    <a:pt x="99" y="1"/>
                    <a:pt x="99" y="1"/>
                  </a:cubicBezTo>
                  <a:cubicBezTo>
                    <a:pt x="99" y="1"/>
                    <a:pt x="99" y="1"/>
                    <a:pt x="99" y="1"/>
                  </a:cubicBezTo>
                  <a:cubicBezTo>
                    <a:pt x="99" y="1"/>
                    <a:pt x="99" y="1"/>
                    <a:pt x="99" y="1"/>
                  </a:cubicBezTo>
                  <a:cubicBezTo>
                    <a:pt x="99" y="1"/>
                    <a:pt x="99" y="1"/>
                    <a:pt x="99" y="1"/>
                  </a:cubicBezTo>
                  <a:cubicBezTo>
                    <a:pt x="99" y="1"/>
                    <a:pt x="99" y="1"/>
                    <a:pt x="99"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0" y="1"/>
                    <a:pt x="100" y="1"/>
                  </a:cubicBezTo>
                  <a:cubicBezTo>
                    <a:pt x="100" y="1"/>
                    <a:pt x="101" y="3"/>
                    <a:pt x="103" y="4"/>
                  </a:cubicBezTo>
                  <a:cubicBezTo>
                    <a:pt x="103" y="4"/>
                    <a:pt x="103" y="4"/>
                    <a:pt x="103" y="4"/>
                  </a:cubicBezTo>
                  <a:cubicBezTo>
                    <a:pt x="105" y="4"/>
                    <a:pt x="105" y="4"/>
                    <a:pt x="105" y="4"/>
                  </a:cubicBezTo>
                  <a:cubicBezTo>
                    <a:pt x="105" y="4"/>
                    <a:pt x="105" y="4"/>
                    <a:pt x="105" y="4"/>
                  </a:cubicBezTo>
                  <a:cubicBezTo>
                    <a:pt x="105" y="4"/>
                    <a:pt x="106" y="3"/>
                    <a:pt x="107" y="3"/>
                  </a:cubicBezTo>
                  <a:cubicBezTo>
                    <a:pt x="109" y="3"/>
                    <a:pt x="110" y="3"/>
                    <a:pt x="111" y="3"/>
                  </a:cubicBezTo>
                  <a:cubicBezTo>
                    <a:pt x="113" y="3"/>
                    <a:pt x="114" y="5"/>
                    <a:pt x="114" y="5"/>
                  </a:cubicBezTo>
                  <a:cubicBezTo>
                    <a:pt x="117" y="8"/>
                    <a:pt x="117" y="8"/>
                    <a:pt x="117" y="8"/>
                  </a:cubicBezTo>
                  <a:cubicBezTo>
                    <a:pt x="117" y="8"/>
                    <a:pt x="118" y="10"/>
                    <a:pt x="118" y="11"/>
                  </a:cubicBezTo>
                  <a:cubicBezTo>
                    <a:pt x="119" y="12"/>
                    <a:pt x="119" y="13"/>
                    <a:pt x="119" y="13"/>
                  </a:cubicBezTo>
                  <a:cubicBezTo>
                    <a:pt x="119" y="13"/>
                    <a:pt x="119" y="13"/>
                    <a:pt x="119" y="13"/>
                  </a:cubicBezTo>
                  <a:cubicBezTo>
                    <a:pt x="120" y="13"/>
                    <a:pt x="127" y="16"/>
                    <a:pt x="128" y="16"/>
                  </a:cubicBezTo>
                  <a:cubicBezTo>
                    <a:pt x="128" y="16"/>
                    <a:pt x="129" y="16"/>
                    <a:pt x="129" y="16"/>
                  </a:cubicBezTo>
                  <a:cubicBezTo>
                    <a:pt x="129" y="14"/>
                    <a:pt x="128" y="13"/>
                    <a:pt x="130" y="12"/>
                  </a:cubicBezTo>
                  <a:cubicBezTo>
                    <a:pt x="131" y="12"/>
                    <a:pt x="132" y="14"/>
                    <a:pt x="132" y="12"/>
                  </a:cubicBezTo>
                  <a:cubicBezTo>
                    <a:pt x="132" y="10"/>
                    <a:pt x="133" y="11"/>
                    <a:pt x="132" y="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5" name="Freeform 63"/>
            <p:cNvSpPr>
              <a:spLocks noEditPoints="1"/>
            </p:cNvSpPr>
            <p:nvPr/>
          </p:nvSpPr>
          <p:spPr bwMode="auto">
            <a:xfrm>
              <a:off x="4877543" y="1947010"/>
              <a:ext cx="322133" cy="369700"/>
            </a:xfrm>
            <a:custGeom>
              <a:avLst/>
              <a:gdLst>
                <a:gd name="T0" fmla="*/ 71 w 141"/>
                <a:gd name="T1" fmla="*/ 5 h 167"/>
                <a:gd name="T2" fmla="*/ 67 w 141"/>
                <a:gd name="T3" fmla="*/ 47 h 167"/>
                <a:gd name="T4" fmla="*/ 87 w 141"/>
                <a:gd name="T5" fmla="*/ 73 h 167"/>
                <a:gd name="T6" fmla="*/ 76 w 141"/>
                <a:gd name="T7" fmla="*/ 89 h 167"/>
                <a:gd name="T8" fmla="*/ 66 w 141"/>
                <a:gd name="T9" fmla="*/ 95 h 167"/>
                <a:gd name="T10" fmla="*/ 60 w 141"/>
                <a:gd name="T11" fmla="*/ 106 h 167"/>
                <a:gd name="T12" fmla="*/ 51 w 141"/>
                <a:gd name="T13" fmla="*/ 115 h 167"/>
                <a:gd name="T14" fmla="*/ 47 w 141"/>
                <a:gd name="T15" fmla="*/ 129 h 167"/>
                <a:gd name="T16" fmla="*/ 44 w 141"/>
                <a:gd name="T17" fmla="*/ 146 h 167"/>
                <a:gd name="T18" fmla="*/ 36 w 141"/>
                <a:gd name="T19" fmla="*/ 157 h 167"/>
                <a:gd name="T20" fmla="*/ 17 w 141"/>
                <a:gd name="T21" fmla="*/ 140 h 167"/>
                <a:gd name="T22" fmla="*/ 4 w 141"/>
                <a:gd name="T23" fmla="*/ 120 h 167"/>
                <a:gd name="T24" fmla="*/ 8 w 141"/>
                <a:gd name="T25" fmla="*/ 95 h 167"/>
                <a:gd name="T26" fmla="*/ 6 w 141"/>
                <a:gd name="T27" fmla="*/ 60 h 167"/>
                <a:gd name="T28" fmla="*/ 18 w 141"/>
                <a:gd name="T29" fmla="*/ 62 h 167"/>
                <a:gd name="T30" fmla="*/ 24 w 141"/>
                <a:gd name="T31" fmla="*/ 44 h 167"/>
                <a:gd name="T32" fmla="*/ 25 w 141"/>
                <a:gd name="T33" fmla="*/ 54 h 167"/>
                <a:gd name="T34" fmla="*/ 33 w 141"/>
                <a:gd name="T35" fmla="*/ 60 h 167"/>
                <a:gd name="T36" fmla="*/ 36 w 141"/>
                <a:gd name="T37" fmla="*/ 56 h 167"/>
                <a:gd name="T38" fmla="*/ 47 w 141"/>
                <a:gd name="T39" fmla="*/ 40 h 167"/>
                <a:gd name="T40" fmla="*/ 34 w 141"/>
                <a:gd name="T41" fmla="*/ 40 h 167"/>
                <a:gd name="T42" fmla="*/ 18 w 141"/>
                <a:gd name="T43" fmla="*/ 46 h 167"/>
                <a:gd name="T44" fmla="*/ 17 w 141"/>
                <a:gd name="T45" fmla="*/ 59 h 167"/>
                <a:gd name="T46" fmla="*/ 5 w 141"/>
                <a:gd name="T47" fmla="*/ 51 h 167"/>
                <a:gd name="T48" fmla="*/ 24 w 141"/>
                <a:gd name="T49" fmla="*/ 33 h 167"/>
                <a:gd name="T50" fmla="*/ 11 w 141"/>
                <a:gd name="T51" fmla="*/ 144 h 167"/>
                <a:gd name="T52" fmla="*/ 68 w 141"/>
                <a:gd name="T53" fmla="*/ 112 h 167"/>
                <a:gd name="T54" fmla="*/ 68 w 141"/>
                <a:gd name="T55" fmla="*/ 112 h 167"/>
                <a:gd name="T56" fmla="*/ 107 w 141"/>
                <a:gd name="T57" fmla="*/ 153 h 167"/>
                <a:gd name="T58" fmla="*/ 105 w 141"/>
                <a:gd name="T59" fmla="*/ 151 h 167"/>
                <a:gd name="T60" fmla="*/ 128 w 141"/>
                <a:gd name="T61" fmla="*/ 143 h 167"/>
                <a:gd name="T62" fmla="*/ 124 w 141"/>
                <a:gd name="T63" fmla="*/ 138 h 167"/>
                <a:gd name="T64" fmla="*/ 132 w 141"/>
                <a:gd name="T65" fmla="*/ 124 h 167"/>
                <a:gd name="T66" fmla="*/ 139 w 141"/>
                <a:gd name="T67" fmla="*/ 110 h 167"/>
                <a:gd name="T68" fmla="*/ 133 w 141"/>
                <a:gd name="T69" fmla="*/ 87 h 167"/>
                <a:gd name="T70" fmla="*/ 119 w 141"/>
                <a:gd name="T71" fmla="*/ 97 h 167"/>
                <a:gd name="T72" fmla="*/ 111 w 141"/>
                <a:gd name="T73" fmla="*/ 108 h 167"/>
                <a:gd name="T74" fmla="*/ 113 w 141"/>
                <a:gd name="T75" fmla="*/ 95 h 167"/>
                <a:gd name="T76" fmla="*/ 105 w 141"/>
                <a:gd name="T77" fmla="*/ 99 h 167"/>
                <a:gd name="T78" fmla="*/ 88 w 141"/>
                <a:gd name="T79" fmla="*/ 108 h 167"/>
                <a:gd name="T80" fmla="*/ 96 w 141"/>
                <a:gd name="T81" fmla="*/ 127 h 167"/>
                <a:gd name="T82" fmla="*/ 112 w 141"/>
                <a:gd name="T83" fmla="*/ 136 h 167"/>
                <a:gd name="T84" fmla="*/ 125 w 141"/>
                <a:gd name="T85" fmla="*/ 147 h 167"/>
                <a:gd name="T86" fmla="*/ 132 w 141"/>
                <a:gd name="T87" fmla="*/ 149 h 167"/>
                <a:gd name="T88" fmla="*/ 128 w 141"/>
                <a:gd name="T89" fmla="*/ 147 h 167"/>
                <a:gd name="T90" fmla="*/ 111 w 141"/>
                <a:gd name="T91" fmla="*/ 154 h 167"/>
                <a:gd name="T92" fmla="*/ 93 w 141"/>
                <a:gd name="T93" fmla="*/ 154 h 167"/>
                <a:gd name="T94" fmla="*/ 106 w 141"/>
                <a:gd name="T95" fmla="*/ 167 h 167"/>
                <a:gd name="T96" fmla="*/ 77 w 141"/>
                <a:gd name="T97" fmla="*/ 121 h 167"/>
                <a:gd name="T98" fmla="*/ 52 w 141"/>
                <a:gd name="T99" fmla="*/ 119 h 167"/>
                <a:gd name="T100" fmla="*/ 61 w 141"/>
                <a:gd name="T101" fmla="*/ 139 h 167"/>
                <a:gd name="T102" fmla="*/ 83 w 141"/>
                <a:gd name="T103" fmla="*/ 143 h 167"/>
                <a:gd name="T104" fmla="*/ 84 w 141"/>
                <a:gd name="T105" fmla="*/ 120 h 167"/>
                <a:gd name="T106" fmla="*/ 74 w 141"/>
                <a:gd name="T107" fmla="*/ 115 h 167"/>
                <a:gd name="T108" fmla="*/ 78 w 141"/>
                <a:gd name="T109" fmla="*/ 99 h 167"/>
                <a:gd name="T110" fmla="*/ 75 w 141"/>
                <a:gd name="T111" fmla="*/ 107 h 167"/>
                <a:gd name="T112" fmla="*/ 89 w 141"/>
                <a:gd name="T113" fmla="*/ 142 h 167"/>
                <a:gd name="T114" fmla="*/ 80 w 141"/>
                <a:gd name="T115" fmla="*/ 157 h 167"/>
                <a:gd name="T116" fmla="*/ 66 w 141"/>
                <a:gd name="T117" fmla="*/ 150 h 167"/>
                <a:gd name="T118" fmla="*/ 67 w 141"/>
                <a:gd name="T119" fmla="*/ 150 h 167"/>
                <a:gd name="T120" fmla="*/ 61 w 141"/>
                <a:gd name="T121" fmla="*/ 155 h 167"/>
                <a:gd name="T122" fmla="*/ 83 w 141"/>
                <a:gd name="T123" fmla="*/ 25 h 167"/>
                <a:gd name="T124" fmla="*/ 85 w 141"/>
                <a:gd name="T125" fmla="*/ 2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 h="167">
                  <a:moveTo>
                    <a:pt x="38" y="33"/>
                  </a:moveTo>
                  <a:cubicBezTo>
                    <a:pt x="44" y="30"/>
                    <a:pt x="44" y="30"/>
                    <a:pt x="44" y="30"/>
                  </a:cubicBezTo>
                  <a:cubicBezTo>
                    <a:pt x="47" y="24"/>
                    <a:pt x="47" y="24"/>
                    <a:pt x="47" y="24"/>
                  </a:cubicBezTo>
                  <a:cubicBezTo>
                    <a:pt x="51" y="17"/>
                    <a:pt x="51" y="17"/>
                    <a:pt x="51" y="17"/>
                  </a:cubicBezTo>
                  <a:cubicBezTo>
                    <a:pt x="53" y="14"/>
                    <a:pt x="53" y="14"/>
                    <a:pt x="53" y="14"/>
                  </a:cubicBezTo>
                  <a:cubicBezTo>
                    <a:pt x="55" y="9"/>
                    <a:pt x="55" y="9"/>
                    <a:pt x="55" y="9"/>
                  </a:cubicBezTo>
                  <a:cubicBezTo>
                    <a:pt x="61" y="7"/>
                    <a:pt x="61" y="7"/>
                    <a:pt x="61" y="7"/>
                  </a:cubicBezTo>
                  <a:cubicBezTo>
                    <a:pt x="61" y="7"/>
                    <a:pt x="65" y="6"/>
                    <a:pt x="66" y="6"/>
                  </a:cubicBezTo>
                  <a:cubicBezTo>
                    <a:pt x="67" y="5"/>
                    <a:pt x="73" y="0"/>
                    <a:pt x="73" y="0"/>
                  </a:cubicBezTo>
                  <a:cubicBezTo>
                    <a:pt x="74" y="0"/>
                    <a:pt x="74" y="0"/>
                    <a:pt x="74" y="0"/>
                  </a:cubicBezTo>
                  <a:cubicBezTo>
                    <a:pt x="71" y="5"/>
                    <a:pt x="71" y="5"/>
                    <a:pt x="71" y="5"/>
                  </a:cubicBezTo>
                  <a:cubicBezTo>
                    <a:pt x="71" y="8"/>
                    <a:pt x="71" y="8"/>
                    <a:pt x="71" y="8"/>
                  </a:cubicBezTo>
                  <a:cubicBezTo>
                    <a:pt x="71" y="10"/>
                    <a:pt x="71" y="10"/>
                    <a:pt x="71" y="10"/>
                  </a:cubicBezTo>
                  <a:cubicBezTo>
                    <a:pt x="72" y="14"/>
                    <a:pt x="72" y="14"/>
                    <a:pt x="72" y="14"/>
                  </a:cubicBezTo>
                  <a:cubicBezTo>
                    <a:pt x="73" y="15"/>
                    <a:pt x="73" y="15"/>
                    <a:pt x="73" y="15"/>
                  </a:cubicBezTo>
                  <a:cubicBezTo>
                    <a:pt x="73" y="19"/>
                    <a:pt x="73" y="19"/>
                    <a:pt x="73" y="19"/>
                  </a:cubicBezTo>
                  <a:cubicBezTo>
                    <a:pt x="73" y="23"/>
                    <a:pt x="73" y="23"/>
                    <a:pt x="73" y="23"/>
                  </a:cubicBezTo>
                  <a:cubicBezTo>
                    <a:pt x="73" y="23"/>
                    <a:pt x="76" y="25"/>
                    <a:pt x="75" y="26"/>
                  </a:cubicBezTo>
                  <a:cubicBezTo>
                    <a:pt x="73" y="27"/>
                    <a:pt x="71" y="30"/>
                    <a:pt x="71" y="30"/>
                  </a:cubicBezTo>
                  <a:cubicBezTo>
                    <a:pt x="70" y="36"/>
                    <a:pt x="70" y="36"/>
                    <a:pt x="70" y="36"/>
                  </a:cubicBezTo>
                  <a:cubicBezTo>
                    <a:pt x="66" y="41"/>
                    <a:pt x="66" y="41"/>
                    <a:pt x="66" y="41"/>
                  </a:cubicBezTo>
                  <a:cubicBezTo>
                    <a:pt x="67" y="47"/>
                    <a:pt x="67" y="47"/>
                    <a:pt x="67" y="47"/>
                  </a:cubicBezTo>
                  <a:cubicBezTo>
                    <a:pt x="68" y="52"/>
                    <a:pt x="68" y="52"/>
                    <a:pt x="68" y="52"/>
                  </a:cubicBezTo>
                  <a:cubicBezTo>
                    <a:pt x="67" y="56"/>
                    <a:pt x="67" y="56"/>
                    <a:pt x="67" y="56"/>
                  </a:cubicBezTo>
                  <a:cubicBezTo>
                    <a:pt x="70" y="59"/>
                    <a:pt x="70" y="59"/>
                    <a:pt x="70" y="59"/>
                  </a:cubicBezTo>
                  <a:cubicBezTo>
                    <a:pt x="69" y="61"/>
                    <a:pt x="69" y="61"/>
                    <a:pt x="69" y="61"/>
                  </a:cubicBezTo>
                  <a:cubicBezTo>
                    <a:pt x="70" y="64"/>
                    <a:pt x="70" y="64"/>
                    <a:pt x="70" y="64"/>
                  </a:cubicBezTo>
                  <a:cubicBezTo>
                    <a:pt x="73" y="66"/>
                    <a:pt x="73" y="66"/>
                    <a:pt x="73" y="66"/>
                  </a:cubicBezTo>
                  <a:cubicBezTo>
                    <a:pt x="73" y="66"/>
                    <a:pt x="75" y="66"/>
                    <a:pt x="76" y="66"/>
                  </a:cubicBezTo>
                  <a:cubicBezTo>
                    <a:pt x="77" y="66"/>
                    <a:pt x="80" y="65"/>
                    <a:pt x="81" y="65"/>
                  </a:cubicBezTo>
                  <a:cubicBezTo>
                    <a:pt x="82" y="65"/>
                    <a:pt x="84" y="66"/>
                    <a:pt x="84" y="66"/>
                  </a:cubicBezTo>
                  <a:cubicBezTo>
                    <a:pt x="87" y="70"/>
                    <a:pt x="87" y="70"/>
                    <a:pt x="87" y="70"/>
                  </a:cubicBezTo>
                  <a:cubicBezTo>
                    <a:pt x="87" y="73"/>
                    <a:pt x="87" y="73"/>
                    <a:pt x="87" y="73"/>
                  </a:cubicBezTo>
                  <a:cubicBezTo>
                    <a:pt x="87" y="73"/>
                    <a:pt x="86" y="75"/>
                    <a:pt x="86" y="76"/>
                  </a:cubicBezTo>
                  <a:cubicBezTo>
                    <a:pt x="85" y="77"/>
                    <a:pt x="84" y="79"/>
                    <a:pt x="84" y="79"/>
                  </a:cubicBezTo>
                  <a:cubicBezTo>
                    <a:pt x="82" y="81"/>
                    <a:pt x="82" y="81"/>
                    <a:pt x="82" y="81"/>
                  </a:cubicBezTo>
                  <a:cubicBezTo>
                    <a:pt x="81" y="84"/>
                    <a:pt x="81" y="84"/>
                    <a:pt x="81" y="84"/>
                  </a:cubicBezTo>
                  <a:cubicBezTo>
                    <a:pt x="80" y="86"/>
                    <a:pt x="80" y="86"/>
                    <a:pt x="80" y="86"/>
                  </a:cubicBezTo>
                  <a:cubicBezTo>
                    <a:pt x="80" y="86"/>
                    <a:pt x="80" y="86"/>
                    <a:pt x="80" y="86"/>
                  </a:cubicBezTo>
                  <a:cubicBezTo>
                    <a:pt x="78" y="84"/>
                    <a:pt x="78" y="84"/>
                    <a:pt x="78" y="84"/>
                  </a:cubicBezTo>
                  <a:cubicBezTo>
                    <a:pt x="78" y="84"/>
                    <a:pt x="78" y="81"/>
                    <a:pt x="77" y="82"/>
                  </a:cubicBezTo>
                  <a:cubicBezTo>
                    <a:pt x="76" y="82"/>
                    <a:pt x="75" y="84"/>
                    <a:pt x="75" y="84"/>
                  </a:cubicBezTo>
                  <a:cubicBezTo>
                    <a:pt x="76" y="86"/>
                    <a:pt x="76" y="86"/>
                    <a:pt x="76" y="86"/>
                  </a:cubicBezTo>
                  <a:cubicBezTo>
                    <a:pt x="76" y="86"/>
                    <a:pt x="77" y="89"/>
                    <a:pt x="76" y="89"/>
                  </a:cubicBezTo>
                  <a:cubicBezTo>
                    <a:pt x="75" y="89"/>
                    <a:pt x="74" y="89"/>
                    <a:pt x="74" y="89"/>
                  </a:cubicBezTo>
                  <a:cubicBezTo>
                    <a:pt x="73" y="85"/>
                    <a:pt x="73" y="85"/>
                    <a:pt x="73" y="85"/>
                  </a:cubicBezTo>
                  <a:cubicBezTo>
                    <a:pt x="70" y="84"/>
                    <a:pt x="70" y="84"/>
                    <a:pt x="70" y="84"/>
                  </a:cubicBezTo>
                  <a:cubicBezTo>
                    <a:pt x="72" y="80"/>
                    <a:pt x="72" y="80"/>
                    <a:pt x="72" y="80"/>
                  </a:cubicBezTo>
                  <a:cubicBezTo>
                    <a:pt x="70" y="79"/>
                    <a:pt x="70" y="79"/>
                    <a:pt x="70" y="79"/>
                  </a:cubicBezTo>
                  <a:cubicBezTo>
                    <a:pt x="70" y="79"/>
                    <a:pt x="69" y="79"/>
                    <a:pt x="68" y="80"/>
                  </a:cubicBezTo>
                  <a:cubicBezTo>
                    <a:pt x="68" y="81"/>
                    <a:pt x="67" y="85"/>
                    <a:pt x="67" y="85"/>
                  </a:cubicBezTo>
                  <a:cubicBezTo>
                    <a:pt x="66" y="89"/>
                    <a:pt x="66" y="89"/>
                    <a:pt x="66" y="89"/>
                  </a:cubicBezTo>
                  <a:cubicBezTo>
                    <a:pt x="66" y="89"/>
                    <a:pt x="67" y="90"/>
                    <a:pt x="67" y="91"/>
                  </a:cubicBezTo>
                  <a:cubicBezTo>
                    <a:pt x="67" y="92"/>
                    <a:pt x="66" y="93"/>
                    <a:pt x="66" y="93"/>
                  </a:cubicBezTo>
                  <a:cubicBezTo>
                    <a:pt x="66" y="93"/>
                    <a:pt x="66" y="94"/>
                    <a:pt x="66" y="95"/>
                  </a:cubicBezTo>
                  <a:cubicBezTo>
                    <a:pt x="66" y="95"/>
                    <a:pt x="67" y="97"/>
                    <a:pt x="67" y="98"/>
                  </a:cubicBezTo>
                  <a:cubicBezTo>
                    <a:pt x="67" y="98"/>
                    <a:pt x="67" y="99"/>
                    <a:pt x="66" y="99"/>
                  </a:cubicBezTo>
                  <a:cubicBezTo>
                    <a:pt x="66" y="100"/>
                    <a:pt x="66" y="100"/>
                    <a:pt x="66" y="101"/>
                  </a:cubicBezTo>
                  <a:cubicBezTo>
                    <a:pt x="65" y="101"/>
                    <a:pt x="64" y="102"/>
                    <a:pt x="64" y="102"/>
                  </a:cubicBezTo>
                  <a:cubicBezTo>
                    <a:pt x="64" y="102"/>
                    <a:pt x="62" y="103"/>
                    <a:pt x="62" y="103"/>
                  </a:cubicBezTo>
                  <a:cubicBezTo>
                    <a:pt x="62" y="103"/>
                    <a:pt x="61" y="102"/>
                    <a:pt x="60" y="102"/>
                  </a:cubicBezTo>
                  <a:cubicBezTo>
                    <a:pt x="59" y="102"/>
                    <a:pt x="59" y="101"/>
                    <a:pt x="58" y="102"/>
                  </a:cubicBezTo>
                  <a:cubicBezTo>
                    <a:pt x="57" y="103"/>
                    <a:pt x="57" y="103"/>
                    <a:pt x="57" y="103"/>
                  </a:cubicBezTo>
                  <a:cubicBezTo>
                    <a:pt x="58" y="104"/>
                    <a:pt x="58" y="104"/>
                    <a:pt x="58" y="104"/>
                  </a:cubicBezTo>
                  <a:cubicBezTo>
                    <a:pt x="60" y="104"/>
                    <a:pt x="60" y="104"/>
                    <a:pt x="60" y="104"/>
                  </a:cubicBezTo>
                  <a:cubicBezTo>
                    <a:pt x="60" y="106"/>
                    <a:pt x="60" y="106"/>
                    <a:pt x="60" y="106"/>
                  </a:cubicBezTo>
                  <a:cubicBezTo>
                    <a:pt x="60" y="106"/>
                    <a:pt x="61" y="106"/>
                    <a:pt x="61" y="107"/>
                  </a:cubicBezTo>
                  <a:cubicBezTo>
                    <a:pt x="60" y="108"/>
                    <a:pt x="59" y="109"/>
                    <a:pt x="59" y="109"/>
                  </a:cubicBezTo>
                  <a:cubicBezTo>
                    <a:pt x="57" y="111"/>
                    <a:pt x="57" y="111"/>
                    <a:pt x="57" y="111"/>
                  </a:cubicBezTo>
                  <a:cubicBezTo>
                    <a:pt x="55" y="112"/>
                    <a:pt x="55" y="112"/>
                    <a:pt x="55" y="112"/>
                  </a:cubicBezTo>
                  <a:cubicBezTo>
                    <a:pt x="55" y="112"/>
                    <a:pt x="53" y="111"/>
                    <a:pt x="53" y="112"/>
                  </a:cubicBezTo>
                  <a:cubicBezTo>
                    <a:pt x="52" y="112"/>
                    <a:pt x="51" y="112"/>
                    <a:pt x="51" y="112"/>
                  </a:cubicBezTo>
                  <a:cubicBezTo>
                    <a:pt x="51" y="113"/>
                    <a:pt x="53" y="115"/>
                    <a:pt x="53" y="115"/>
                  </a:cubicBezTo>
                  <a:cubicBezTo>
                    <a:pt x="49" y="111"/>
                    <a:pt x="49" y="111"/>
                    <a:pt x="49" y="111"/>
                  </a:cubicBezTo>
                  <a:cubicBezTo>
                    <a:pt x="47" y="111"/>
                    <a:pt x="47" y="111"/>
                    <a:pt x="47" y="111"/>
                  </a:cubicBezTo>
                  <a:cubicBezTo>
                    <a:pt x="50" y="113"/>
                    <a:pt x="50" y="113"/>
                    <a:pt x="50" y="113"/>
                  </a:cubicBezTo>
                  <a:cubicBezTo>
                    <a:pt x="51" y="115"/>
                    <a:pt x="51" y="115"/>
                    <a:pt x="51" y="115"/>
                  </a:cubicBezTo>
                  <a:cubicBezTo>
                    <a:pt x="53" y="116"/>
                    <a:pt x="53" y="116"/>
                    <a:pt x="53" y="116"/>
                  </a:cubicBezTo>
                  <a:cubicBezTo>
                    <a:pt x="52" y="117"/>
                    <a:pt x="52" y="117"/>
                    <a:pt x="52" y="117"/>
                  </a:cubicBezTo>
                  <a:cubicBezTo>
                    <a:pt x="51" y="118"/>
                    <a:pt x="51" y="118"/>
                    <a:pt x="51" y="118"/>
                  </a:cubicBezTo>
                  <a:cubicBezTo>
                    <a:pt x="49" y="120"/>
                    <a:pt x="49" y="120"/>
                    <a:pt x="49" y="120"/>
                  </a:cubicBezTo>
                  <a:cubicBezTo>
                    <a:pt x="49" y="120"/>
                    <a:pt x="48" y="121"/>
                    <a:pt x="47" y="121"/>
                  </a:cubicBezTo>
                  <a:cubicBezTo>
                    <a:pt x="47" y="121"/>
                    <a:pt x="44" y="121"/>
                    <a:pt x="44" y="121"/>
                  </a:cubicBezTo>
                  <a:cubicBezTo>
                    <a:pt x="45" y="122"/>
                    <a:pt x="45" y="122"/>
                    <a:pt x="45" y="122"/>
                  </a:cubicBezTo>
                  <a:cubicBezTo>
                    <a:pt x="47" y="123"/>
                    <a:pt x="47" y="123"/>
                    <a:pt x="47" y="123"/>
                  </a:cubicBezTo>
                  <a:cubicBezTo>
                    <a:pt x="47" y="123"/>
                    <a:pt x="48" y="122"/>
                    <a:pt x="48" y="123"/>
                  </a:cubicBezTo>
                  <a:cubicBezTo>
                    <a:pt x="47" y="123"/>
                    <a:pt x="47" y="123"/>
                    <a:pt x="47" y="124"/>
                  </a:cubicBezTo>
                  <a:cubicBezTo>
                    <a:pt x="47" y="126"/>
                    <a:pt x="47" y="129"/>
                    <a:pt x="47" y="129"/>
                  </a:cubicBezTo>
                  <a:cubicBezTo>
                    <a:pt x="49" y="132"/>
                    <a:pt x="49" y="132"/>
                    <a:pt x="49" y="132"/>
                  </a:cubicBezTo>
                  <a:cubicBezTo>
                    <a:pt x="50" y="133"/>
                    <a:pt x="50" y="133"/>
                    <a:pt x="50" y="133"/>
                  </a:cubicBezTo>
                  <a:cubicBezTo>
                    <a:pt x="50" y="133"/>
                    <a:pt x="50" y="133"/>
                    <a:pt x="50" y="134"/>
                  </a:cubicBezTo>
                  <a:cubicBezTo>
                    <a:pt x="50" y="134"/>
                    <a:pt x="50" y="135"/>
                    <a:pt x="50" y="135"/>
                  </a:cubicBezTo>
                  <a:cubicBezTo>
                    <a:pt x="50" y="137"/>
                    <a:pt x="50" y="137"/>
                    <a:pt x="50" y="137"/>
                  </a:cubicBezTo>
                  <a:cubicBezTo>
                    <a:pt x="50" y="137"/>
                    <a:pt x="49" y="138"/>
                    <a:pt x="48" y="138"/>
                  </a:cubicBezTo>
                  <a:cubicBezTo>
                    <a:pt x="48" y="138"/>
                    <a:pt x="44" y="139"/>
                    <a:pt x="44" y="139"/>
                  </a:cubicBezTo>
                  <a:cubicBezTo>
                    <a:pt x="43" y="141"/>
                    <a:pt x="43" y="141"/>
                    <a:pt x="43" y="141"/>
                  </a:cubicBezTo>
                  <a:cubicBezTo>
                    <a:pt x="45" y="142"/>
                    <a:pt x="45" y="142"/>
                    <a:pt x="45" y="142"/>
                  </a:cubicBezTo>
                  <a:cubicBezTo>
                    <a:pt x="45" y="142"/>
                    <a:pt x="45" y="144"/>
                    <a:pt x="45" y="144"/>
                  </a:cubicBezTo>
                  <a:cubicBezTo>
                    <a:pt x="45" y="145"/>
                    <a:pt x="44" y="146"/>
                    <a:pt x="44" y="146"/>
                  </a:cubicBezTo>
                  <a:cubicBezTo>
                    <a:pt x="46" y="146"/>
                    <a:pt x="46" y="146"/>
                    <a:pt x="46" y="146"/>
                  </a:cubicBezTo>
                  <a:cubicBezTo>
                    <a:pt x="49" y="147"/>
                    <a:pt x="49" y="147"/>
                    <a:pt x="49" y="147"/>
                  </a:cubicBezTo>
                  <a:cubicBezTo>
                    <a:pt x="53" y="152"/>
                    <a:pt x="53" y="152"/>
                    <a:pt x="53" y="152"/>
                  </a:cubicBezTo>
                  <a:cubicBezTo>
                    <a:pt x="52" y="156"/>
                    <a:pt x="52" y="156"/>
                    <a:pt x="52" y="156"/>
                  </a:cubicBezTo>
                  <a:cubicBezTo>
                    <a:pt x="50" y="158"/>
                    <a:pt x="50" y="158"/>
                    <a:pt x="50" y="158"/>
                  </a:cubicBezTo>
                  <a:cubicBezTo>
                    <a:pt x="48" y="154"/>
                    <a:pt x="48" y="154"/>
                    <a:pt x="48" y="154"/>
                  </a:cubicBezTo>
                  <a:cubicBezTo>
                    <a:pt x="48" y="154"/>
                    <a:pt x="47" y="154"/>
                    <a:pt x="47" y="155"/>
                  </a:cubicBezTo>
                  <a:cubicBezTo>
                    <a:pt x="46" y="155"/>
                    <a:pt x="43" y="157"/>
                    <a:pt x="43" y="157"/>
                  </a:cubicBezTo>
                  <a:cubicBezTo>
                    <a:pt x="43" y="157"/>
                    <a:pt x="41" y="158"/>
                    <a:pt x="40" y="158"/>
                  </a:cubicBezTo>
                  <a:cubicBezTo>
                    <a:pt x="40" y="158"/>
                    <a:pt x="39" y="158"/>
                    <a:pt x="39" y="158"/>
                  </a:cubicBezTo>
                  <a:cubicBezTo>
                    <a:pt x="36" y="157"/>
                    <a:pt x="36" y="157"/>
                    <a:pt x="36" y="157"/>
                  </a:cubicBezTo>
                  <a:cubicBezTo>
                    <a:pt x="32" y="155"/>
                    <a:pt x="32" y="155"/>
                    <a:pt x="32" y="155"/>
                  </a:cubicBezTo>
                  <a:cubicBezTo>
                    <a:pt x="32" y="155"/>
                    <a:pt x="30" y="154"/>
                    <a:pt x="29" y="154"/>
                  </a:cubicBezTo>
                  <a:cubicBezTo>
                    <a:pt x="28" y="154"/>
                    <a:pt x="23" y="152"/>
                    <a:pt x="23" y="152"/>
                  </a:cubicBezTo>
                  <a:cubicBezTo>
                    <a:pt x="21" y="153"/>
                    <a:pt x="21" y="153"/>
                    <a:pt x="21" y="153"/>
                  </a:cubicBezTo>
                  <a:cubicBezTo>
                    <a:pt x="18" y="153"/>
                    <a:pt x="18" y="153"/>
                    <a:pt x="18" y="153"/>
                  </a:cubicBezTo>
                  <a:cubicBezTo>
                    <a:pt x="16" y="152"/>
                    <a:pt x="16" y="152"/>
                    <a:pt x="16" y="152"/>
                  </a:cubicBezTo>
                  <a:cubicBezTo>
                    <a:pt x="14" y="149"/>
                    <a:pt x="14" y="149"/>
                    <a:pt x="14" y="149"/>
                  </a:cubicBezTo>
                  <a:cubicBezTo>
                    <a:pt x="14" y="149"/>
                    <a:pt x="13" y="147"/>
                    <a:pt x="13" y="147"/>
                  </a:cubicBezTo>
                  <a:cubicBezTo>
                    <a:pt x="13" y="147"/>
                    <a:pt x="16" y="145"/>
                    <a:pt x="16" y="145"/>
                  </a:cubicBezTo>
                  <a:cubicBezTo>
                    <a:pt x="17" y="145"/>
                    <a:pt x="17" y="144"/>
                    <a:pt x="17" y="144"/>
                  </a:cubicBezTo>
                  <a:cubicBezTo>
                    <a:pt x="17" y="140"/>
                    <a:pt x="17" y="140"/>
                    <a:pt x="17" y="140"/>
                  </a:cubicBezTo>
                  <a:cubicBezTo>
                    <a:pt x="17" y="140"/>
                    <a:pt x="17" y="138"/>
                    <a:pt x="17" y="138"/>
                  </a:cubicBezTo>
                  <a:cubicBezTo>
                    <a:pt x="17" y="137"/>
                    <a:pt x="18" y="136"/>
                    <a:pt x="18" y="136"/>
                  </a:cubicBezTo>
                  <a:cubicBezTo>
                    <a:pt x="18" y="136"/>
                    <a:pt x="18" y="133"/>
                    <a:pt x="17" y="132"/>
                  </a:cubicBezTo>
                  <a:cubicBezTo>
                    <a:pt x="17" y="130"/>
                    <a:pt x="17" y="128"/>
                    <a:pt x="17" y="128"/>
                  </a:cubicBezTo>
                  <a:cubicBezTo>
                    <a:pt x="15" y="125"/>
                    <a:pt x="15" y="125"/>
                    <a:pt x="15" y="125"/>
                  </a:cubicBezTo>
                  <a:cubicBezTo>
                    <a:pt x="15" y="125"/>
                    <a:pt x="14" y="125"/>
                    <a:pt x="12" y="124"/>
                  </a:cubicBezTo>
                  <a:cubicBezTo>
                    <a:pt x="10" y="123"/>
                    <a:pt x="7" y="122"/>
                    <a:pt x="7" y="122"/>
                  </a:cubicBezTo>
                  <a:cubicBezTo>
                    <a:pt x="7" y="119"/>
                    <a:pt x="7" y="119"/>
                    <a:pt x="7" y="119"/>
                  </a:cubicBezTo>
                  <a:cubicBezTo>
                    <a:pt x="6" y="118"/>
                    <a:pt x="6" y="118"/>
                    <a:pt x="6" y="118"/>
                  </a:cubicBezTo>
                  <a:cubicBezTo>
                    <a:pt x="6" y="118"/>
                    <a:pt x="4" y="118"/>
                    <a:pt x="4" y="119"/>
                  </a:cubicBezTo>
                  <a:cubicBezTo>
                    <a:pt x="4" y="119"/>
                    <a:pt x="4" y="120"/>
                    <a:pt x="4" y="120"/>
                  </a:cubicBezTo>
                  <a:cubicBezTo>
                    <a:pt x="2" y="119"/>
                    <a:pt x="2" y="119"/>
                    <a:pt x="2" y="119"/>
                  </a:cubicBezTo>
                  <a:cubicBezTo>
                    <a:pt x="2" y="119"/>
                    <a:pt x="0" y="116"/>
                    <a:pt x="0" y="115"/>
                  </a:cubicBezTo>
                  <a:cubicBezTo>
                    <a:pt x="1" y="115"/>
                    <a:pt x="2" y="114"/>
                    <a:pt x="2" y="113"/>
                  </a:cubicBezTo>
                  <a:cubicBezTo>
                    <a:pt x="3" y="112"/>
                    <a:pt x="4" y="110"/>
                    <a:pt x="4" y="109"/>
                  </a:cubicBezTo>
                  <a:cubicBezTo>
                    <a:pt x="4" y="109"/>
                    <a:pt x="4" y="105"/>
                    <a:pt x="4" y="105"/>
                  </a:cubicBezTo>
                  <a:cubicBezTo>
                    <a:pt x="4" y="105"/>
                    <a:pt x="3" y="104"/>
                    <a:pt x="4" y="104"/>
                  </a:cubicBezTo>
                  <a:cubicBezTo>
                    <a:pt x="5" y="104"/>
                    <a:pt x="4" y="104"/>
                    <a:pt x="5" y="104"/>
                  </a:cubicBezTo>
                  <a:cubicBezTo>
                    <a:pt x="6" y="103"/>
                    <a:pt x="9" y="101"/>
                    <a:pt x="9" y="101"/>
                  </a:cubicBezTo>
                  <a:cubicBezTo>
                    <a:pt x="9" y="99"/>
                    <a:pt x="9" y="99"/>
                    <a:pt x="9" y="99"/>
                  </a:cubicBezTo>
                  <a:cubicBezTo>
                    <a:pt x="9" y="99"/>
                    <a:pt x="8" y="97"/>
                    <a:pt x="8" y="96"/>
                  </a:cubicBezTo>
                  <a:cubicBezTo>
                    <a:pt x="8" y="96"/>
                    <a:pt x="8" y="96"/>
                    <a:pt x="8" y="95"/>
                  </a:cubicBezTo>
                  <a:cubicBezTo>
                    <a:pt x="8" y="93"/>
                    <a:pt x="4" y="89"/>
                    <a:pt x="4" y="89"/>
                  </a:cubicBezTo>
                  <a:cubicBezTo>
                    <a:pt x="2" y="89"/>
                    <a:pt x="2" y="89"/>
                    <a:pt x="2" y="89"/>
                  </a:cubicBezTo>
                  <a:cubicBezTo>
                    <a:pt x="2" y="89"/>
                    <a:pt x="2" y="88"/>
                    <a:pt x="2" y="87"/>
                  </a:cubicBezTo>
                  <a:cubicBezTo>
                    <a:pt x="2" y="87"/>
                    <a:pt x="2" y="84"/>
                    <a:pt x="2" y="84"/>
                  </a:cubicBezTo>
                  <a:cubicBezTo>
                    <a:pt x="3" y="80"/>
                    <a:pt x="3" y="80"/>
                    <a:pt x="3" y="80"/>
                  </a:cubicBezTo>
                  <a:cubicBezTo>
                    <a:pt x="2" y="73"/>
                    <a:pt x="2" y="73"/>
                    <a:pt x="2" y="73"/>
                  </a:cubicBezTo>
                  <a:cubicBezTo>
                    <a:pt x="2" y="68"/>
                    <a:pt x="2" y="68"/>
                    <a:pt x="2" y="68"/>
                  </a:cubicBezTo>
                  <a:cubicBezTo>
                    <a:pt x="2" y="68"/>
                    <a:pt x="2" y="64"/>
                    <a:pt x="2" y="63"/>
                  </a:cubicBezTo>
                  <a:cubicBezTo>
                    <a:pt x="2" y="63"/>
                    <a:pt x="4" y="59"/>
                    <a:pt x="4" y="59"/>
                  </a:cubicBezTo>
                  <a:cubicBezTo>
                    <a:pt x="5" y="57"/>
                    <a:pt x="5" y="57"/>
                    <a:pt x="5" y="57"/>
                  </a:cubicBezTo>
                  <a:cubicBezTo>
                    <a:pt x="6" y="60"/>
                    <a:pt x="6" y="60"/>
                    <a:pt x="6" y="60"/>
                  </a:cubicBezTo>
                  <a:cubicBezTo>
                    <a:pt x="6" y="60"/>
                    <a:pt x="5" y="61"/>
                    <a:pt x="6" y="62"/>
                  </a:cubicBezTo>
                  <a:cubicBezTo>
                    <a:pt x="7" y="62"/>
                    <a:pt x="8" y="62"/>
                    <a:pt x="9" y="62"/>
                  </a:cubicBezTo>
                  <a:cubicBezTo>
                    <a:pt x="9" y="62"/>
                    <a:pt x="10" y="63"/>
                    <a:pt x="10" y="63"/>
                  </a:cubicBezTo>
                  <a:cubicBezTo>
                    <a:pt x="13" y="65"/>
                    <a:pt x="13" y="65"/>
                    <a:pt x="13" y="65"/>
                  </a:cubicBezTo>
                  <a:cubicBezTo>
                    <a:pt x="15" y="67"/>
                    <a:pt x="15" y="67"/>
                    <a:pt x="15" y="67"/>
                  </a:cubicBezTo>
                  <a:cubicBezTo>
                    <a:pt x="17" y="68"/>
                    <a:pt x="17" y="68"/>
                    <a:pt x="17" y="68"/>
                  </a:cubicBezTo>
                  <a:cubicBezTo>
                    <a:pt x="19" y="68"/>
                    <a:pt x="19" y="68"/>
                    <a:pt x="19" y="68"/>
                  </a:cubicBezTo>
                  <a:cubicBezTo>
                    <a:pt x="20" y="67"/>
                    <a:pt x="20" y="67"/>
                    <a:pt x="20" y="67"/>
                  </a:cubicBezTo>
                  <a:cubicBezTo>
                    <a:pt x="20" y="67"/>
                    <a:pt x="20" y="66"/>
                    <a:pt x="20" y="66"/>
                  </a:cubicBezTo>
                  <a:cubicBezTo>
                    <a:pt x="20" y="66"/>
                    <a:pt x="19" y="64"/>
                    <a:pt x="19" y="64"/>
                  </a:cubicBezTo>
                  <a:cubicBezTo>
                    <a:pt x="19" y="63"/>
                    <a:pt x="18" y="62"/>
                    <a:pt x="18" y="62"/>
                  </a:cubicBezTo>
                  <a:cubicBezTo>
                    <a:pt x="21" y="60"/>
                    <a:pt x="21" y="60"/>
                    <a:pt x="21" y="60"/>
                  </a:cubicBezTo>
                  <a:cubicBezTo>
                    <a:pt x="22" y="58"/>
                    <a:pt x="22" y="58"/>
                    <a:pt x="22" y="58"/>
                  </a:cubicBezTo>
                  <a:cubicBezTo>
                    <a:pt x="22" y="58"/>
                    <a:pt x="22" y="57"/>
                    <a:pt x="21" y="57"/>
                  </a:cubicBezTo>
                  <a:cubicBezTo>
                    <a:pt x="20" y="57"/>
                    <a:pt x="18" y="57"/>
                    <a:pt x="18" y="57"/>
                  </a:cubicBezTo>
                  <a:cubicBezTo>
                    <a:pt x="18" y="57"/>
                    <a:pt x="17" y="56"/>
                    <a:pt x="17" y="56"/>
                  </a:cubicBezTo>
                  <a:cubicBezTo>
                    <a:pt x="17" y="56"/>
                    <a:pt x="16" y="54"/>
                    <a:pt x="16" y="54"/>
                  </a:cubicBezTo>
                  <a:cubicBezTo>
                    <a:pt x="16" y="54"/>
                    <a:pt x="16" y="52"/>
                    <a:pt x="17" y="52"/>
                  </a:cubicBezTo>
                  <a:cubicBezTo>
                    <a:pt x="17" y="51"/>
                    <a:pt x="18" y="48"/>
                    <a:pt x="18" y="48"/>
                  </a:cubicBezTo>
                  <a:cubicBezTo>
                    <a:pt x="18" y="48"/>
                    <a:pt x="17" y="46"/>
                    <a:pt x="19" y="46"/>
                  </a:cubicBezTo>
                  <a:cubicBezTo>
                    <a:pt x="21" y="46"/>
                    <a:pt x="22" y="46"/>
                    <a:pt x="22" y="46"/>
                  </a:cubicBezTo>
                  <a:cubicBezTo>
                    <a:pt x="22" y="46"/>
                    <a:pt x="23" y="44"/>
                    <a:pt x="24" y="44"/>
                  </a:cubicBezTo>
                  <a:cubicBezTo>
                    <a:pt x="24" y="44"/>
                    <a:pt x="25" y="43"/>
                    <a:pt x="25" y="44"/>
                  </a:cubicBezTo>
                  <a:cubicBezTo>
                    <a:pt x="26" y="44"/>
                    <a:pt x="25" y="47"/>
                    <a:pt x="25" y="47"/>
                  </a:cubicBezTo>
                  <a:cubicBezTo>
                    <a:pt x="23" y="49"/>
                    <a:pt x="23" y="49"/>
                    <a:pt x="23" y="49"/>
                  </a:cubicBezTo>
                  <a:cubicBezTo>
                    <a:pt x="23" y="49"/>
                    <a:pt x="24" y="50"/>
                    <a:pt x="24" y="51"/>
                  </a:cubicBezTo>
                  <a:cubicBezTo>
                    <a:pt x="24" y="52"/>
                    <a:pt x="24" y="53"/>
                    <a:pt x="24" y="53"/>
                  </a:cubicBezTo>
                  <a:cubicBezTo>
                    <a:pt x="22" y="56"/>
                    <a:pt x="22" y="56"/>
                    <a:pt x="22" y="56"/>
                  </a:cubicBezTo>
                  <a:cubicBezTo>
                    <a:pt x="22" y="56"/>
                    <a:pt x="23" y="56"/>
                    <a:pt x="23" y="56"/>
                  </a:cubicBezTo>
                  <a:cubicBezTo>
                    <a:pt x="23" y="57"/>
                    <a:pt x="23" y="58"/>
                    <a:pt x="23" y="58"/>
                  </a:cubicBezTo>
                  <a:cubicBezTo>
                    <a:pt x="26" y="57"/>
                    <a:pt x="26" y="57"/>
                    <a:pt x="26" y="57"/>
                  </a:cubicBezTo>
                  <a:cubicBezTo>
                    <a:pt x="26" y="57"/>
                    <a:pt x="25" y="56"/>
                    <a:pt x="25" y="56"/>
                  </a:cubicBezTo>
                  <a:cubicBezTo>
                    <a:pt x="25" y="56"/>
                    <a:pt x="24" y="55"/>
                    <a:pt x="25" y="54"/>
                  </a:cubicBezTo>
                  <a:cubicBezTo>
                    <a:pt x="26" y="53"/>
                    <a:pt x="26" y="52"/>
                    <a:pt x="27" y="52"/>
                  </a:cubicBezTo>
                  <a:cubicBezTo>
                    <a:pt x="27" y="51"/>
                    <a:pt x="27" y="51"/>
                    <a:pt x="29" y="51"/>
                  </a:cubicBezTo>
                  <a:cubicBezTo>
                    <a:pt x="30" y="51"/>
                    <a:pt x="32" y="53"/>
                    <a:pt x="32" y="53"/>
                  </a:cubicBezTo>
                  <a:cubicBezTo>
                    <a:pt x="32" y="53"/>
                    <a:pt x="33" y="54"/>
                    <a:pt x="32" y="54"/>
                  </a:cubicBezTo>
                  <a:cubicBezTo>
                    <a:pt x="32" y="55"/>
                    <a:pt x="31" y="56"/>
                    <a:pt x="31" y="56"/>
                  </a:cubicBezTo>
                  <a:cubicBezTo>
                    <a:pt x="33" y="59"/>
                    <a:pt x="33" y="59"/>
                    <a:pt x="33" y="59"/>
                  </a:cubicBezTo>
                  <a:cubicBezTo>
                    <a:pt x="33" y="59"/>
                    <a:pt x="32" y="59"/>
                    <a:pt x="31" y="60"/>
                  </a:cubicBezTo>
                  <a:cubicBezTo>
                    <a:pt x="31" y="60"/>
                    <a:pt x="31" y="61"/>
                    <a:pt x="31" y="61"/>
                  </a:cubicBezTo>
                  <a:cubicBezTo>
                    <a:pt x="31" y="62"/>
                    <a:pt x="28" y="63"/>
                    <a:pt x="31" y="63"/>
                  </a:cubicBezTo>
                  <a:cubicBezTo>
                    <a:pt x="33" y="63"/>
                    <a:pt x="33" y="63"/>
                    <a:pt x="33" y="62"/>
                  </a:cubicBezTo>
                  <a:cubicBezTo>
                    <a:pt x="33" y="62"/>
                    <a:pt x="33" y="60"/>
                    <a:pt x="33" y="60"/>
                  </a:cubicBezTo>
                  <a:cubicBezTo>
                    <a:pt x="33" y="60"/>
                    <a:pt x="34" y="60"/>
                    <a:pt x="34" y="60"/>
                  </a:cubicBezTo>
                  <a:cubicBezTo>
                    <a:pt x="35" y="60"/>
                    <a:pt x="36" y="60"/>
                    <a:pt x="36" y="60"/>
                  </a:cubicBezTo>
                  <a:cubicBezTo>
                    <a:pt x="37" y="61"/>
                    <a:pt x="37" y="61"/>
                    <a:pt x="37" y="61"/>
                  </a:cubicBezTo>
                  <a:cubicBezTo>
                    <a:pt x="37" y="61"/>
                    <a:pt x="37" y="62"/>
                    <a:pt x="37" y="63"/>
                  </a:cubicBezTo>
                  <a:cubicBezTo>
                    <a:pt x="37" y="63"/>
                    <a:pt x="37" y="64"/>
                    <a:pt x="37" y="64"/>
                  </a:cubicBezTo>
                  <a:cubicBezTo>
                    <a:pt x="37" y="64"/>
                    <a:pt x="39" y="66"/>
                    <a:pt x="39" y="65"/>
                  </a:cubicBezTo>
                  <a:cubicBezTo>
                    <a:pt x="39" y="64"/>
                    <a:pt x="40" y="65"/>
                    <a:pt x="39" y="63"/>
                  </a:cubicBezTo>
                  <a:cubicBezTo>
                    <a:pt x="38" y="62"/>
                    <a:pt x="38" y="60"/>
                    <a:pt x="38" y="60"/>
                  </a:cubicBezTo>
                  <a:cubicBezTo>
                    <a:pt x="38" y="60"/>
                    <a:pt x="38" y="60"/>
                    <a:pt x="38" y="59"/>
                  </a:cubicBezTo>
                  <a:cubicBezTo>
                    <a:pt x="38" y="59"/>
                    <a:pt x="38" y="58"/>
                    <a:pt x="38" y="58"/>
                  </a:cubicBezTo>
                  <a:cubicBezTo>
                    <a:pt x="37" y="57"/>
                    <a:pt x="36" y="57"/>
                    <a:pt x="36" y="56"/>
                  </a:cubicBezTo>
                  <a:cubicBezTo>
                    <a:pt x="36" y="56"/>
                    <a:pt x="33" y="53"/>
                    <a:pt x="33" y="53"/>
                  </a:cubicBezTo>
                  <a:cubicBezTo>
                    <a:pt x="33" y="53"/>
                    <a:pt x="33" y="52"/>
                    <a:pt x="33" y="51"/>
                  </a:cubicBezTo>
                  <a:cubicBezTo>
                    <a:pt x="33" y="49"/>
                    <a:pt x="33" y="48"/>
                    <a:pt x="33" y="47"/>
                  </a:cubicBezTo>
                  <a:cubicBezTo>
                    <a:pt x="33" y="47"/>
                    <a:pt x="34" y="45"/>
                    <a:pt x="34" y="45"/>
                  </a:cubicBezTo>
                  <a:cubicBezTo>
                    <a:pt x="34" y="45"/>
                    <a:pt x="34" y="43"/>
                    <a:pt x="35" y="42"/>
                  </a:cubicBezTo>
                  <a:cubicBezTo>
                    <a:pt x="36" y="42"/>
                    <a:pt x="35" y="41"/>
                    <a:pt x="36" y="41"/>
                  </a:cubicBezTo>
                  <a:cubicBezTo>
                    <a:pt x="38" y="40"/>
                    <a:pt x="37" y="40"/>
                    <a:pt x="39" y="40"/>
                  </a:cubicBezTo>
                  <a:cubicBezTo>
                    <a:pt x="40" y="40"/>
                    <a:pt x="42" y="41"/>
                    <a:pt x="43" y="41"/>
                  </a:cubicBezTo>
                  <a:cubicBezTo>
                    <a:pt x="43" y="41"/>
                    <a:pt x="46" y="42"/>
                    <a:pt x="46" y="42"/>
                  </a:cubicBezTo>
                  <a:cubicBezTo>
                    <a:pt x="46" y="42"/>
                    <a:pt x="46" y="41"/>
                    <a:pt x="46" y="41"/>
                  </a:cubicBezTo>
                  <a:cubicBezTo>
                    <a:pt x="47" y="41"/>
                    <a:pt x="47" y="39"/>
                    <a:pt x="47" y="40"/>
                  </a:cubicBezTo>
                  <a:cubicBezTo>
                    <a:pt x="48" y="40"/>
                    <a:pt x="48" y="41"/>
                    <a:pt x="49" y="40"/>
                  </a:cubicBezTo>
                  <a:cubicBezTo>
                    <a:pt x="50" y="39"/>
                    <a:pt x="50" y="38"/>
                    <a:pt x="50" y="38"/>
                  </a:cubicBezTo>
                  <a:cubicBezTo>
                    <a:pt x="50" y="38"/>
                    <a:pt x="51" y="38"/>
                    <a:pt x="52" y="37"/>
                  </a:cubicBezTo>
                  <a:cubicBezTo>
                    <a:pt x="52" y="37"/>
                    <a:pt x="51" y="36"/>
                    <a:pt x="50" y="36"/>
                  </a:cubicBezTo>
                  <a:cubicBezTo>
                    <a:pt x="50" y="36"/>
                    <a:pt x="48" y="36"/>
                    <a:pt x="47" y="37"/>
                  </a:cubicBezTo>
                  <a:cubicBezTo>
                    <a:pt x="46" y="37"/>
                    <a:pt x="47" y="37"/>
                    <a:pt x="45" y="37"/>
                  </a:cubicBezTo>
                  <a:cubicBezTo>
                    <a:pt x="44" y="38"/>
                    <a:pt x="44" y="38"/>
                    <a:pt x="42" y="38"/>
                  </a:cubicBezTo>
                  <a:cubicBezTo>
                    <a:pt x="40" y="38"/>
                    <a:pt x="40" y="38"/>
                    <a:pt x="39" y="39"/>
                  </a:cubicBezTo>
                  <a:cubicBezTo>
                    <a:pt x="38" y="40"/>
                    <a:pt x="37" y="40"/>
                    <a:pt x="37" y="40"/>
                  </a:cubicBezTo>
                  <a:cubicBezTo>
                    <a:pt x="36" y="40"/>
                    <a:pt x="36" y="40"/>
                    <a:pt x="36" y="40"/>
                  </a:cubicBezTo>
                  <a:cubicBezTo>
                    <a:pt x="36" y="40"/>
                    <a:pt x="35" y="40"/>
                    <a:pt x="34" y="40"/>
                  </a:cubicBezTo>
                  <a:cubicBezTo>
                    <a:pt x="34" y="40"/>
                    <a:pt x="33" y="39"/>
                    <a:pt x="33" y="39"/>
                  </a:cubicBezTo>
                  <a:cubicBezTo>
                    <a:pt x="33" y="39"/>
                    <a:pt x="33" y="39"/>
                    <a:pt x="32" y="39"/>
                  </a:cubicBezTo>
                  <a:cubicBezTo>
                    <a:pt x="31" y="39"/>
                    <a:pt x="30" y="40"/>
                    <a:pt x="30" y="40"/>
                  </a:cubicBezTo>
                  <a:cubicBezTo>
                    <a:pt x="28" y="40"/>
                    <a:pt x="28" y="40"/>
                    <a:pt x="28" y="40"/>
                  </a:cubicBezTo>
                  <a:cubicBezTo>
                    <a:pt x="28" y="40"/>
                    <a:pt x="27" y="40"/>
                    <a:pt x="26" y="40"/>
                  </a:cubicBezTo>
                  <a:cubicBezTo>
                    <a:pt x="26" y="41"/>
                    <a:pt x="24" y="41"/>
                    <a:pt x="24" y="41"/>
                  </a:cubicBezTo>
                  <a:cubicBezTo>
                    <a:pt x="24" y="41"/>
                    <a:pt x="24" y="41"/>
                    <a:pt x="23" y="41"/>
                  </a:cubicBezTo>
                  <a:cubicBezTo>
                    <a:pt x="23" y="42"/>
                    <a:pt x="24" y="42"/>
                    <a:pt x="23" y="43"/>
                  </a:cubicBezTo>
                  <a:cubicBezTo>
                    <a:pt x="22" y="43"/>
                    <a:pt x="20" y="43"/>
                    <a:pt x="20" y="43"/>
                  </a:cubicBezTo>
                  <a:cubicBezTo>
                    <a:pt x="19" y="44"/>
                    <a:pt x="19" y="44"/>
                    <a:pt x="19" y="44"/>
                  </a:cubicBezTo>
                  <a:cubicBezTo>
                    <a:pt x="18" y="46"/>
                    <a:pt x="18" y="46"/>
                    <a:pt x="18" y="46"/>
                  </a:cubicBezTo>
                  <a:cubicBezTo>
                    <a:pt x="17" y="46"/>
                    <a:pt x="17" y="46"/>
                    <a:pt x="17" y="46"/>
                  </a:cubicBezTo>
                  <a:cubicBezTo>
                    <a:pt x="16" y="49"/>
                    <a:pt x="16" y="49"/>
                    <a:pt x="16" y="49"/>
                  </a:cubicBezTo>
                  <a:cubicBezTo>
                    <a:pt x="16" y="50"/>
                    <a:pt x="16" y="50"/>
                    <a:pt x="16" y="50"/>
                  </a:cubicBezTo>
                  <a:cubicBezTo>
                    <a:pt x="14" y="52"/>
                    <a:pt x="14" y="52"/>
                    <a:pt x="14" y="52"/>
                  </a:cubicBezTo>
                  <a:cubicBezTo>
                    <a:pt x="13" y="53"/>
                    <a:pt x="13" y="53"/>
                    <a:pt x="13" y="53"/>
                  </a:cubicBezTo>
                  <a:cubicBezTo>
                    <a:pt x="13" y="53"/>
                    <a:pt x="13" y="53"/>
                    <a:pt x="14" y="54"/>
                  </a:cubicBezTo>
                  <a:cubicBezTo>
                    <a:pt x="14" y="54"/>
                    <a:pt x="14" y="55"/>
                    <a:pt x="14" y="55"/>
                  </a:cubicBezTo>
                  <a:cubicBezTo>
                    <a:pt x="13" y="56"/>
                    <a:pt x="13" y="56"/>
                    <a:pt x="13" y="56"/>
                  </a:cubicBezTo>
                  <a:cubicBezTo>
                    <a:pt x="14" y="58"/>
                    <a:pt x="14" y="58"/>
                    <a:pt x="14" y="58"/>
                  </a:cubicBezTo>
                  <a:cubicBezTo>
                    <a:pt x="16" y="57"/>
                    <a:pt x="16" y="57"/>
                    <a:pt x="16" y="57"/>
                  </a:cubicBezTo>
                  <a:cubicBezTo>
                    <a:pt x="17" y="59"/>
                    <a:pt x="17" y="59"/>
                    <a:pt x="17" y="59"/>
                  </a:cubicBezTo>
                  <a:cubicBezTo>
                    <a:pt x="16" y="61"/>
                    <a:pt x="16" y="61"/>
                    <a:pt x="16" y="61"/>
                  </a:cubicBezTo>
                  <a:cubicBezTo>
                    <a:pt x="16" y="61"/>
                    <a:pt x="15" y="62"/>
                    <a:pt x="14" y="62"/>
                  </a:cubicBezTo>
                  <a:cubicBezTo>
                    <a:pt x="14" y="62"/>
                    <a:pt x="13" y="61"/>
                    <a:pt x="13" y="61"/>
                  </a:cubicBezTo>
                  <a:cubicBezTo>
                    <a:pt x="12" y="59"/>
                    <a:pt x="12" y="59"/>
                    <a:pt x="12" y="59"/>
                  </a:cubicBezTo>
                  <a:cubicBezTo>
                    <a:pt x="12" y="58"/>
                    <a:pt x="12" y="58"/>
                    <a:pt x="12" y="58"/>
                  </a:cubicBezTo>
                  <a:cubicBezTo>
                    <a:pt x="12" y="57"/>
                    <a:pt x="12" y="57"/>
                    <a:pt x="12" y="57"/>
                  </a:cubicBezTo>
                  <a:cubicBezTo>
                    <a:pt x="9" y="58"/>
                    <a:pt x="9" y="58"/>
                    <a:pt x="9" y="58"/>
                  </a:cubicBezTo>
                  <a:cubicBezTo>
                    <a:pt x="9" y="57"/>
                    <a:pt x="9" y="57"/>
                    <a:pt x="9" y="57"/>
                  </a:cubicBezTo>
                  <a:cubicBezTo>
                    <a:pt x="9" y="57"/>
                    <a:pt x="8" y="56"/>
                    <a:pt x="8" y="56"/>
                  </a:cubicBezTo>
                  <a:cubicBezTo>
                    <a:pt x="8" y="55"/>
                    <a:pt x="7" y="54"/>
                    <a:pt x="7" y="54"/>
                  </a:cubicBezTo>
                  <a:cubicBezTo>
                    <a:pt x="5" y="51"/>
                    <a:pt x="5" y="51"/>
                    <a:pt x="5" y="51"/>
                  </a:cubicBezTo>
                  <a:cubicBezTo>
                    <a:pt x="5" y="51"/>
                    <a:pt x="5" y="51"/>
                    <a:pt x="6" y="51"/>
                  </a:cubicBezTo>
                  <a:cubicBezTo>
                    <a:pt x="6" y="50"/>
                    <a:pt x="6" y="50"/>
                    <a:pt x="7" y="49"/>
                  </a:cubicBezTo>
                  <a:cubicBezTo>
                    <a:pt x="7" y="48"/>
                    <a:pt x="9" y="46"/>
                    <a:pt x="9" y="46"/>
                  </a:cubicBezTo>
                  <a:cubicBezTo>
                    <a:pt x="10" y="43"/>
                    <a:pt x="10" y="43"/>
                    <a:pt x="10" y="43"/>
                  </a:cubicBezTo>
                  <a:cubicBezTo>
                    <a:pt x="12" y="41"/>
                    <a:pt x="12" y="41"/>
                    <a:pt x="12" y="41"/>
                  </a:cubicBezTo>
                  <a:cubicBezTo>
                    <a:pt x="13" y="39"/>
                    <a:pt x="13" y="39"/>
                    <a:pt x="13" y="39"/>
                  </a:cubicBezTo>
                  <a:cubicBezTo>
                    <a:pt x="15" y="36"/>
                    <a:pt x="15" y="36"/>
                    <a:pt x="15" y="36"/>
                  </a:cubicBezTo>
                  <a:cubicBezTo>
                    <a:pt x="17" y="34"/>
                    <a:pt x="17" y="34"/>
                    <a:pt x="17" y="34"/>
                  </a:cubicBezTo>
                  <a:cubicBezTo>
                    <a:pt x="20" y="34"/>
                    <a:pt x="20" y="34"/>
                    <a:pt x="20" y="34"/>
                  </a:cubicBezTo>
                  <a:cubicBezTo>
                    <a:pt x="20" y="34"/>
                    <a:pt x="22" y="35"/>
                    <a:pt x="22" y="35"/>
                  </a:cubicBezTo>
                  <a:cubicBezTo>
                    <a:pt x="23" y="34"/>
                    <a:pt x="24" y="33"/>
                    <a:pt x="24" y="33"/>
                  </a:cubicBezTo>
                  <a:cubicBezTo>
                    <a:pt x="28" y="32"/>
                    <a:pt x="28" y="32"/>
                    <a:pt x="28" y="32"/>
                  </a:cubicBezTo>
                  <a:cubicBezTo>
                    <a:pt x="29" y="32"/>
                    <a:pt x="29" y="32"/>
                    <a:pt x="29" y="32"/>
                  </a:cubicBezTo>
                  <a:cubicBezTo>
                    <a:pt x="32" y="33"/>
                    <a:pt x="32" y="33"/>
                    <a:pt x="32" y="33"/>
                  </a:cubicBezTo>
                  <a:cubicBezTo>
                    <a:pt x="34" y="33"/>
                    <a:pt x="34" y="33"/>
                    <a:pt x="34" y="33"/>
                  </a:cubicBezTo>
                  <a:cubicBezTo>
                    <a:pt x="38" y="33"/>
                    <a:pt x="38" y="33"/>
                    <a:pt x="38" y="33"/>
                  </a:cubicBezTo>
                  <a:close/>
                  <a:moveTo>
                    <a:pt x="16" y="139"/>
                  </a:moveTo>
                  <a:cubicBezTo>
                    <a:pt x="16" y="139"/>
                    <a:pt x="16" y="139"/>
                    <a:pt x="16" y="139"/>
                  </a:cubicBezTo>
                  <a:cubicBezTo>
                    <a:pt x="16" y="139"/>
                    <a:pt x="14" y="138"/>
                    <a:pt x="14" y="138"/>
                  </a:cubicBezTo>
                  <a:cubicBezTo>
                    <a:pt x="14" y="139"/>
                    <a:pt x="13" y="140"/>
                    <a:pt x="13" y="140"/>
                  </a:cubicBezTo>
                  <a:cubicBezTo>
                    <a:pt x="12" y="143"/>
                    <a:pt x="12" y="143"/>
                    <a:pt x="12" y="143"/>
                  </a:cubicBezTo>
                  <a:cubicBezTo>
                    <a:pt x="11" y="144"/>
                    <a:pt x="11" y="144"/>
                    <a:pt x="11" y="144"/>
                  </a:cubicBezTo>
                  <a:cubicBezTo>
                    <a:pt x="11" y="146"/>
                    <a:pt x="11" y="146"/>
                    <a:pt x="11" y="146"/>
                  </a:cubicBezTo>
                  <a:cubicBezTo>
                    <a:pt x="8" y="147"/>
                    <a:pt x="8" y="147"/>
                    <a:pt x="8" y="147"/>
                  </a:cubicBezTo>
                  <a:cubicBezTo>
                    <a:pt x="8" y="147"/>
                    <a:pt x="8" y="148"/>
                    <a:pt x="9" y="148"/>
                  </a:cubicBezTo>
                  <a:cubicBezTo>
                    <a:pt x="10" y="148"/>
                    <a:pt x="11" y="148"/>
                    <a:pt x="11" y="148"/>
                  </a:cubicBezTo>
                  <a:cubicBezTo>
                    <a:pt x="11" y="147"/>
                    <a:pt x="12" y="146"/>
                    <a:pt x="12" y="146"/>
                  </a:cubicBezTo>
                  <a:cubicBezTo>
                    <a:pt x="12" y="146"/>
                    <a:pt x="13" y="145"/>
                    <a:pt x="13" y="145"/>
                  </a:cubicBezTo>
                  <a:cubicBezTo>
                    <a:pt x="14" y="145"/>
                    <a:pt x="16" y="145"/>
                    <a:pt x="16" y="144"/>
                  </a:cubicBezTo>
                  <a:cubicBezTo>
                    <a:pt x="16" y="143"/>
                    <a:pt x="16" y="142"/>
                    <a:pt x="16" y="142"/>
                  </a:cubicBezTo>
                  <a:cubicBezTo>
                    <a:pt x="16" y="141"/>
                    <a:pt x="16" y="141"/>
                    <a:pt x="16" y="141"/>
                  </a:cubicBezTo>
                  <a:cubicBezTo>
                    <a:pt x="16" y="139"/>
                    <a:pt x="16" y="139"/>
                    <a:pt x="16" y="139"/>
                  </a:cubicBezTo>
                  <a:close/>
                  <a:moveTo>
                    <a:pt x="68" y="112"/>
                  </a:moveTo>
                  <a:cubicBezTo>
                    <a:pt x="68" y="112"/>
                    <a:pt x="68" y="112"/>
                    <a:pt x="68" y="112"/>
                  </a:cubicBezTo>
                  <a:cubicBezTo>
                    <a:pt x="68" y="112"/>
                    <a:pt x="68" y="112"/>
                    <a:pt x="68" y="112"/>
                  </a:cubicBezTo>
                  <a:cubicBezTo>
                    <a:pt x="68" y="112"/>
                    <a:pt x="69" y="111"/>
                    <a:pt x="69" y="111"/>
                  </a:cubicBezTo>
                  <a:cubicBezTo>
                    <a:pt x="69" y="110"/>
                    <a:pt x="68" y="109"/>
                    <a:pt x="68" y="109"/>
                  </a:cubicBezTo>
                  <a:cubicBezTo>
                    <a:pt x="68" y="108"/>
                    <a:pt x="69" y="108"/>
                    <a:pt x="69" y="108"/>
                  </a:cubicBezTo>
                  <a:cubicBezTo>
                    <a:pt x="69" y="108"/>
                    <a:pt x="69" y="107"/>
                    <a:pt x="69" y="107"/>
                  </a:cubicBezTo>
                  <a:cubicBezTo>
                    <a:pt x="69" y="107"/>
                    <a:pt x="68" y="107"/>
                    <a:pt x="68" y="107"/>
                  </a:cubicBezTo>
                  <a:cubicBezTo>
                    <a:pt x="67" y="107"/>
                    <a:pt x="67" y="108"/>
                    <a:pt x="67" y="108"/>
                  </a:cubicBezTo>
                  <a:cubicBezTo>
                    <a:pt x="67" y="108"/>
                    <a:pt x="67" y="109"/>
                    <a:pt x="67" y="109"/>
                  </a:cubicBezTo>
                  <a:cubicBezTo>
                    <a:pt x="67" y="109"/>
                    <a:pt x="67" y="110"/>
                    <a:pt x="67" y="110"/>
                  </a:cubicBezTo>
                  <a:cubicBezTo>
                    <a:pt x="67" y="110"/>
                    <a:pt x="68" y="112"/>
                    <a:pt x="68" y="112"/>
                  </a:cubicBezTo>
                  <a:close/>
                  <a:moveTo>
                    <a:pt x="95" y="139"/>
                  </a:moveTo>
                  <a:cubicBezTo>
                    <a:pt x="95" y="139"/>
                    <a:pt x="95" y="139"/>
                    <a:pt x="95" y="139"/>
                  </a:cubicBezTo>
                  <a:cubicBezTo>
                    <a:pt x="96" y="138"/>
                    <a:pt x="96" y="138"/>
                    <a:pt x="96" y="138"/>
                  </a:cubicBezTo>
                  <a:cubicBezTo>
                    <a:pt x="97" y="139"/>
                    <a:pt x="97" y="139"/>
                    <a:pt x="97" y="139"/>
                  </a:cubicBezTo>
                  <a:cubicBezTo>
                    <a:pt x="97" y="139"/>
                    <a:pt x="96" y="140"/>
                    <a:pt x="96" y="140"/>
                  </a:cubicBezTo>
                  <a:cubicBezTo>
                    <a:pt x="96" y="140"/>
                    <a:pt x="95" y="139"/>
                    <a:pt x="95" y="139"/>
                  </a:cubicBezTo>
                  <a:cubicBezTo>
                    <a:pt x="95" y="139"/>
                    <a:pt x="95" y="139"/>
                    <a:pt x="95" y="139"/>
                  </a:cubicBezTo>
                  <a:close/>
                  <a:moveTo>
                    <a:pt x="106" y="152"/>
                  </a:moveTo>
                  <a:cubicBezTo>
                    <a:pt x="106" y="152"/>
                    <a:pt x="106" y="152"/>
                    <a:pt x="106" y="152"/>
                  </a:cubicBezTo>
                  <a:cubicBezTo>
                    <a:pt x="107" y="152"/>
                    <a:pt x="107" y="152"/>
                    <a:pt x="107" y="152"/>
                  </a:cubicBezTo>
                  <a:cubicBezTo>
                    <a:pt x="107" y="153"/>
                    <a:pt x="107" y="153"/>
                    <a:pt x="107" y="153"/>
                  </a:cubicBezTo>
                  <a:cubicBezTo>
                    <a:pt x="106" y="154"/>
                    <a:pt x="106" y="154"/>
                    <a:pt x="106" y="154"/>
                  </a:cubicBezTo>
                  <a:cubicBezTo>
                    <a:pt x="106" y="153"/>
                    <a:pt x="106" y="153"/>
                    <a:pt x="106" y="153"/>
                  </a:cubicBezTo>
                  <a:cubicBezTo>
                    <a:pt x="106" y="152"/>
                    <a:pt x="106" y="152"/>
                    <a:pt x="106" y="152"/>
                  </a:cubicBezTo>
                  <a:close/>
                  <a:moveTo>
                    <a:pt x="103" y="150"/>
                  </a:moveTo>
                  <a:cubicBezTo>
                    <a:pt x="103" y="150"/>
                    <a:pt x="103" y="150"/>
                    <a:pt x="103" y="150"/>
                  </a:cubicBezTo>
                  <a:cubicBezTo>
                    <a:pt x="102" y="149"/>
                    <a:pt x="102" y="149"/>
                    <a:pt x="102" y="149"/>
                  </a:cubicBezTo>
                  <a:cubicBezTo>
                    <a:pt x="104" y="149"/>
                    <a:pt x="104" y="149"/>
                    <a:pt x="104" y="149"/>
                  </a:cubicBezTo>
                  <a:cubicBezTo>
                    <a:pt x="104" y="149"/>
                    <a:pt x="104" y="149"/>
                    <a:pt x="105" y="149"/>
                  </a:cubicBezTo>
                  <a:cubicBezTo>
                    <a:pt x="105" y="149"/>
                    <a:pt x="106" y="150"/>
                    <a:pt x="106" y="150"/>
                  </a:cubicBezTo>
                  <a:cubicBezTo>
                    <a:pt x="106" y="150"/>
                    <a:pt x="106" y="150"/>
                    <a:pt x="106" y="150"/>
                  </a:cubicBezTo>
                  <a:cubicBezTo>
                    <a:pt x="105" y="150"/>
                    <a:pt x="105" y="151"/>
                    <a:pt x="105" y="151"/>
                  </a:cubicBezTo>
                  <a:cubicBezTo>
                    <a:pt x="104" y="151"/>
                    <a:pt x="103" y="150"/>
                    <a:pt x="103" y="150"/>
                  </a:cubicBezTo>
                  <a:close/>
                  <a:moveTo>
                    <a:pt x="108" y="150"/>
                  </a:moveTo>
                  <a:cubicBezTo>
                    <a:pt x="108" y="150"/>
                    <a:pt x="108" y="150"/>
                    <a:pt x="108" y="150"/>
                  </a:cubicBezTo>
                  <a:cubicBezTo>
                    <a:pt x="107" y="148"/>
                    <a:pt x="107" y="148"/>
                    <a:pt x="107" y="148"/>
                  </a:cubicBezTo>
                  <a:cubicBezTo>
                    <a:pt x="108" y="147"/>
                    <a:pt x="108" y="147"/>
                    <a:pt x="108" y="147"/>
                  </a:cubicBezTo>
                  <a:cubicBezTo>
                    <a:pt x="108" y="147"/>
                    <a:pt x="109" y="148"/>
                    <a:pt x="109" y="148"/>
                  </a:cubicBezTo>
                  <a:cubicBezTo>
                    <a:pt x="109" y="148"/>
                    <a:pt x="108" y="149"/>
                    <a:pt x="108" y="149"/>
                  </a:cubicBezTo>
                  <a:cubicBezTo>
                    <a:pt x="108" y="150"/>
                    <a:pt x="108" y="150"/>
                    <a:pt x="108" y="150"/>
                  </a:cubicBezTo>
                  <a:close/>
                  <a:moveTo>
                    <a:pt x="129" y="144"/>
                  </a:moveTo>
                  <a:cubicBezTo>
                    <a:pt x="129" y="144"/>
                    <a:pt x="129" y="144"/>
                    <a:pt x="129" y="144"/>
                  </a:cubicBezTo>
                  <a:cubicBezTo>
                    <a:pt x="128" y="143"/>
                    <a:pt x="128" y="143"/>
                    <a:pt x="128" y="143"/>
                  </a:cubicBezTo>
                  <a:cubicBezTo>
                    <a:pt x="128" y="143"/>
                    <a:pt x="129" y="142"/>
                    <a:pt x="129" y="142"/>
                  </a:cubicBezTo>
                  <a:cubicBezTo>
                    <a:pt x="130" y="142"/>
                    <a:pt x="131" y="142"/>
                    <a:pt x="131" y="142"/>
                  </a:cubicBezTo>
                  <a:cubicBezTo>
                    <a:pt x="129" y="144"/>
                    <a:pt x="129" y="144"/>
                    <a:pt x="129" y="144"/>
                  </a:cubicBezTo>
                  <a:close/>
                  <a:moveTo>
                    <a:pt x="127" y="145"/>
                  </a:moveTo>
                  <a:cubicBezTo>
                    <a:pt x="127" y="145"/>
                    <a:pt x="127" y="145"/>
                    <a:pt x="127" y="145"/>
                  </a:cubicBezTo>
                  <a:cubicBezTo>
                    <a:pt x="127" y="142"/>
                    <a:pt x="127" y="142"/>
                    <a:pt x="127" y="142"/>
                  </a:cubicBezTo>
                  <a:cubicBezTo>
                    <a:pt x="128" y="141"/>
                    <a:pt x="128" y="141"/>
                    <a:pt x="128" y="141"/>
                  </a:cubicBezTo>
                  <a:cubicBezTo>
                    <a:pt x="127" y="140"/>
                    <a:pt x="127" y="140"/>
                    <a:pt x="127" y="140"/>
                  </a:cubicBezTo>
                  <a:cubicBezTo>
                    <a:pt x="126" y="140"/>
                    <a:pt x="126" y="140"/>
                    <a:pt x="126" y="140"/>
                  </a:cubicBezTo>
                  <a:cubicBezTo>
                    <a:pt x="126" y="140"/>
                    <a:pt x="125" y="138"/>
                    <a:pt x="125" y="138"/>
                  </a:cubicBezTo>
                  <a:cubicBezTo>
                    <a:pt x="125" y="138"/>
                    <a:pt x="124" y="138"/>
                    <a:pt x="124" y="138"/>
                  </a:cubicBezTo>
                  <a:cubicBezTo>
                    <a:pt x="124" y="138"/>
                    <a:pt x="123" y="138"/>
                    <a:pt x="123" y="138"/>
                  </a:cubicBezTo>
                  <a:cubicBezTo>
                    <a:pt x="123" y="138"/>
                    <a:pt x="124" y="137"/>
                    <a:pt x="124" y="137"/>
                  </a:cubicBezTo>
                  <a:cubicBezTo>
                    <a:pt x="124" y="137"/>
                    <a:pt x="124" y="137"/>
                    <a:pt x="125" y="137"/>
                  </a:cubicBezTo>
                  <a:cubicBezTo>
                    <a:pt x="126" y="136"/>
                    <a:pt x="126" y="136"/>
                    <a:pt x="126" y="136"/>
                  </a:cubicBezTo>
                  <a:cubicBezTo>
                    <a:pt x="126" y="136"/>
                    <a:pt x="128" y="133"/>
                    <a:pt x="130" y="133"/>
                  </a:cubicBezTo>
                  <a:cubicBezTo>
                    <a:pt x="131" y="133"/>
                    <a:pt x="133" y="133"/>
                    <a:pt x="133" y="133"/>
                  </a:cubicBezTo>
                  <a:cubicBezTo>
                    <a:pt x="135" y="131"/>
                    <a:pt x="135" y="131"/>
                    <a:pt x="135" y="131"/>
                  </a:cubicBezTo>
                  <a:cubicBezTo>
                    <a:pt x="135" y="131"/>
                    <a:pt x="135" y="130"/>
                    <a:pt x="135" y="130"/>
                  </a:cubicBezTo>
                  <a:cubicBezTo>
                    <a:pt x="136" y="130"/>
                    <a:pt x="135" y="128"/>
                    <a:pt x="135" y="128"/>
                  </a:cubicBezTo>
                  <a:cubicBezTo>
                    <a:pt x="135" y="126"/>
                    <a:pt x="135" y="126"/>
                    <a:pt x="135" y="126"/>
                  </a:cubicBezTo>
                  <a:cubicBezTo>
                    <a:pt x="135" y="126"/>
                    <a:pt x="132" y="124"/>
                    <a:pt x="132" y="124"/>
                  </a:cubicBezTo>
                  <a:cubicBezTo>
                    <a:pt x="132" y="124"/>
                    <a:pt x="128" y="122"/>
                    <a:pt x="128" y="122"/>
                  </a:cubicBezTo>
                  <a:cubicBezTo>
                    <a:pt x="128" y="122"/>
                    <a:pt x="128" y="120"/>
                    <a:pt x="127" y="120"/>
                  </a:cubicBezTo>
                  <a:cubicBezTo>
                    <a:pt x="127" y="120"/>
                    <a:pt x="128" y="118"/>
                    <a:pt x="128" y="118"/>
                  </a:cubicBezTo>
                  <a:cubicBezTo>
                    <a:pt x="128" y="118"/>
                    <a:pt x="130" y="115"/>
                    <a:pt x="132" y="114"/>
                  </a:cubicBezTo>
                  <a:cubicBezTo>
                    <a:pt x="133" y="113"/>
                    <a:pt x="134" y="113"/>
                    <a:pt x="134" y="113"/>
                  </a:cubicBezTo>
                  <a:cubicBezTo>
                    <a:pt x="135" y="113"/>
                    <a:pt x="136" y="114"/>
                    <a:pt x="137" y="115"/>
                  </a:cubicBezTo>
                  <a:cubicBezTo>
                    <a:pt x="137" y="115"/>
                    <a:pt x="138" y="115"/>
                    <a:pt x="139" y="115"/>
                  </a:cubicBezTo>
                  <a:cubicBezTo>
                    <a:pt x="140" y="115"/>
                    <a:pt x="141" y="115"/>
                    <a:pt x="141" y="115"/>
                  </a:cubicBezTo>
                  <a:cubicBezTo>
                    <a:pt x="141" y="115"/>
                    <a:pt x="141" y="113"/>
                    <a:pt x="141" y="112"/>
                  </a:cubicBezTo>
                  <a:cubicBezTo>
                    <a:pt x="141" y="111"/>
                    <a:pt x="141" y="112"/>
                    <a:pt x="140" y="111"/>
                  </a:cubicBezTo>
                  <a:cubicBezTo>
                    <a:pt x="140" y="111"/>
                    <a:pt x="139" y="110"/>
                    <a:pt x="139" y="110"/>
                  </a:cubicBezTo>
                  <a:cubicBezTo>
                    <a:pt x="139" y="110"/>
                    <a:pt x="139" y="109"/>
                    <a:pt x="139" y="109"/>
                  </a:cubicBezTo>
                  <a:cubicBezTo>
                    <a:pt x="139" y="109"/>
                    <a:pt x="139" y="108"/>
                    <a:pt x="139" y="107"/>
                  </a:cubicBezTo>
                  <a:cubicBezTo>
                    <a:pt x="139" y="107"/>
                    <a:pt x="139" y="104"/>
                    <a:pt x="139" y="104"/>
                  </a:cubicBezTo>
                  <a:cubicBezTo>
                    <a:pt x="139" y="103"/>
                    <a:pt x="138" y="101"/>
                    <a:pt x="138" y="101"/>
                  </a:cubicBezTo>
                  <a:cubicBezTo>
                    <a:pt x="138" y="100"/>
                    <a:pt x="137" y="99"/>
                    <a:pt x="137" y="99"/>
                  </a:cubicBezTo>
                  <a:cubicBezTo>
                    <a:pt x="136" y="97"/>
                    <a:pt x="136" y="97"/>
                    <a:pt x="136" y="97"/>
                  </a:cubicBezTo>
                  <a:cubicBezTo>
                    <a:pt x="136" y="97"/>
                    <a:pt x="136" y="97"/>
                    <a:pt x="136" y="96"/>
                  </a:cubicBezTo>
                  <a:cubicBezTo>
                    <a:pt x="136" y="94"/>
                    <a:pt x="137" y="92"/>
                    <a:pt x="137" y="92"/>
                  </a:cubicBezTo>
                  <a:cubicBezTo>
                    <a:pt x="138" y="91"/>
                    <a:pt x="138" y="89"/>
                    <a:pt x="138" y="89"/>
                  </a:cubicBezTo>
                  <a:cubicBezTo>
                    <a:pt x="137" y="88"/>
                    <a:pt x="137" y="88"/>
                    <a:pt x="137" y="88"/>
                  </a:cubicBezTo>
                  <a:cubicBezTo>
                    <a:pt x="137" y="88"/>
                    <a:pt x="133" y="87"/>
                    <a:pt x="133" y="87"/>
                  </a:cubicBezTo>
                  <a:cubicBezTo>
                    <a:pt x="133" y="87"/>
                    <a:pt x="132" y="86"/>
                    <a:pt x="132" y="86"/>
                  </a:cubicBezTo>
                  <a:cubicBezTo>
                    <a:pt x="132" y="85"/>
                    <a:pt x="131" y="85"/>
                    <a:pt x="131" y="85"/>
                  </a:cubicBezTo>
                  <a:cubicBezTo>
                    <a:pt x="131" y="85"/>
                    <a:pt x="127" y="86"/>
                    <a:pt x="127" y="86"/>
                  </a:cubicBezTo>
                  <a:cubicBezTo>
                    <a:pt x="127" y="86"/>
                    <a:pt x="125" y="87"/>
                    <a:pt x="124" y="88"/>
                  </a:cubicBezTo>
                  <a:cubicBezTo>
                    <a:pt x="122" y="88"/>
                    <a:pt x="122" y="88"/>
                    <a:pt x="121" y="89"/>
                  </a:cubicBezTo>
                  <a:cubicBezTo>
                    <a:pt x="119" y="90"/>
                    <a:pt x="119" y="91"/>
                    <a:pt x="118" y="92"/>
                  </a:cubicBezTo>
                  <a:cubicBezTo>
                    <a:pt x="117" y="92"/>
                    <a:pt x="116" y="94"/>
                    <a:pt x="116" y="94"/>
                  </a:cubicBezTo>
                  <a:cubicBezTo>
                    <a:pt x="115" y="95"/>
                    <a:pt x="115" y="95"/>
                    <a:pt x="116" y="96"/>
                  </a:cubicBezTo>
                  <a:cubicBezTo>
                    <a:pt x="116" y="97"/>
                    <a:pt x="117" y="96"/>
                    <a:pt x="117" y="96"/>
                  </a:cubicBezTo>
                  <a:cubicBezTo>
                    <a:pt x="117" y="96"/>
                    <a:pt x="118" y="96"/>
                    <a:pt x="119" y="96"/>
                  </a:cubicBezTo>
                  <a:cubicBezTo>
                    <a:pt x="120" y="96"/>
                    <a:pt x="120" y="97"/>
                    <a:pt x="119" y="97"/>
                  </a:cubicBezTo>
                  <a:cubicBezTo>
                    <a:pt x="119" y="97"/>
                    <a:pt x="119" y="98"/>
                    <a:pt x="119" y="98"/>
                  </a:cubicBezTo>
                  <a:cubicBezTo>
                    <a:pt x="119" y="98"/>
                    <a:pt x="119" y="98"/>
                    <a:pt x="118" y="99"/>
                  </a:cubicBezTo>
                  <a:cubicBezTo>
                    <a:pt x="118" y="99"/>
                    <a:pt x="118" y="100"/>
                    <a:pt x="118" y="101"/>
                  </a:cubicBezTo>
                  <a:cubicBezTo>
                    <a:pt x="118" y="102"/>
                    <a:pt x="117" y="102"/>
                    <a:pt x="117" y="102"/>
                  </a:cubicBezTo>
                  <a:cubicBezTo>
                    <a:pt x="116" y="103"/>
                    <a:pt x="116" y="103"/>
                    <a:pt x="115" y="104"/>
                  </a:cubicBezTo>
                  <a:cubicBezTo>
                    <a:pt x="114" y="104"/>
                    <a:pt x="114" y="105"/>
                    <a:pt x="114" y="105"/>
                  </a:cubicBezTo>
                  <a:cubicBezTo>
                    <a:pt x="114" y="106"/>
                    <a:pt x="114" y="106"/>
                    <a:pt x="115" y="107"/>
                  </a:cubicBezTo>
                  <a:cubicBezTo>
                    <a:pt x="115" y="108"/>
                    <a:pt x="115" y="108"/>
                    <a:pt x="115" y="108"/>
                  </a:cubicBezTo>
                  <a:cubicBezTo>
                    <a:pt x="115" y="109"/>
                    <a:pt x="114" y="110"/>
                    <a:pt x="114" y="109"/>
                  </a:cubicBezTo>
                  <a:cubicBezTo>
                    <a:pt x="114" y="109"/>
                    <a:pt x="114" y="108"/>
                    <a:pt x="114" y="108"/>
                  </a:cubicBezTo>
                  <a:cubicBezTo>
                    <a:pt x="111" y="108"/>
                    <a:pt x="111" y="108"/>
                    <a:pt x="111" y="108"/>
                  </a:cubicBezTo>
                  <a:cubicBezTo>
                    <a:pt x="111" y="108"/>
                    <a:pt x="111" y="108"/>
                    <a:pt x="110" y="108"/>
                  </a:cubicBezTo>
                  <a:cubicBezTo>
                    <a:pt x="110" y="108"/>
                    <a:pt x="112" y="106"/>
                    <a:pt x="112" y="106"/>
                  </a:cubicBezTo>
                  <a:cubicBezTo>
                    <a:pt x="113" y="105"/>
                    <a:pt x="113" y="105"/>
                    <a:pt x="113" y="105"/>
                  </a:cubicBezTo>
                  <a:cubicBezTo>
                    <a:pt x="113" y="104"/>
                    <a:pt x="113" y="104"/>
                    <a:pt x="113" y="104"/>
                  </a:cubicBezTo>
                  <a:cubicBezTo>
                    <a:pt x="110" y="104"/>
                    <a:pt x="110" y="104"/>
                    <a:pt x="110" y="104"/>
                  </a:cubicBezTo>
                  <a:cubicBezTo>
                    <a:pt x="109" y="104"/>
                    <a:pt x="109" y="104"/>
                    <a:pt x="109" y="104"/>
                  </a:cubicBezTo>
                  <a:cubicBezTo>
                    <a:pt x="110" y="103"/>
                    <a:pt x="110" y="103"/>
                    <a:pt x="110" y="103"/>
                  </a:cubicBezTo>
                  <a:cubicBezTo>
                    <a:pt x="110" y="101"/>
                    <a:pt x="110" y="101"/>
                    <a:pt x="110" y="101"/>
                  </a:cubicBezTo>
                  <a:cubicBezTo>
                    <a:pt x="111" y="99"/>
                    <a:pt x="111" y="99"/>
                    <a:pt x="111" y="99"/>
                  </a:cubicBezTo>
                  <a:cubicBezTo>
                    <a:pt x="111" y="99"/>
                    <a:pt x="111" y="97"/>
                    <a:pt x="112" y="97"/>
                  </a:cubicBezTo>
                  <a:cubicBezTo>
                    <a:pt x="112" y="97"/>
                    <a:pt x="113" y="96"/>
                    <a:pt x="113" y="95"/>
                  </a:cubicBezTo>
                  <a:cubicBezTo>
                    <a:pt x="114" y="95"/>
                    <a:pt x="113" y="94"/>
                    <a:pt x="113" y="94"/>
                  </a:cubicBezTo>
                  <a:cubicBezTo>
                    <a:pt x="111" y="94"/>
                    <a:pt x="111" y="94"/>
                    <a:pt x="111" y="94"/>
                  </a:cubicBezTo>
                  <a:cubicBezTo>
                    <a:pt x="109" y="95"/>
                    <a:pt x="109" y="95"/>
                    <a:pt x="109" y="95"/>
                  </a:cubicBezTo>
                  <a:cubicBezTo>
                    <a:pt x="109" y="95"/>
                    <a:pt x="106" y="96"/>
                    <a:pt x="105" y="96"/>
                  </a:cubicBezTo>
                  <a:cubicBezTo>
                    <a:pt x="104" y="96"/>
                    <a:pt x="105" y="96"/>
                    <a:pt x="104" y="96"/>
                  </a:cubicBezTo>
                  <a:cubicBezTo>
                    <a:pt x="104" y="95"/>
                    <a:pt x="103" y="95"/>
                    <a:pt x="103" y="95"/>
                  </a:cubicBezTo>
                  <a:cubicBezTo>
                    <a:pt x="103" y="95"/>
                    <a:pt x="101" y="95"/>
                    <a:pt x="101" y="95"/>
                  </a:cubicBezTo>
                  <a:cubicBezTo>
                    <a:pt x="100" y="95"/>
                    <a:pt x="100" y="96"/>
                    <a:pt x="100" y="96"/>
                  </a:cubicBezTo>
                  <a:cubicBezTo>
                    <a:pt x="100" y="96"/>
                    <a:pt x="103" y="97"/>
                    <a:pt x="104" y="98"/>
                  </a:cubicBezTo>
                  <a:cubicBezTo>
                    <a:pt x="104" y="98"/>
                    <a:pt x="105" y="98"/>
                    <a:pt x="105" y="98"/>
                  </a:cubicBezTo>
                  <a:cubicBezTo>
                    <a:pt x="105" y="99"/>
                    <a:pt x="105" y="99"/>
                    <a:pt x="105" y="99"/>
                  </a:cubicBezTo>
                  <a:cubicBezTo>
                    <a:pt x="105" y="99"/>
                    <a:pt x="104" y="101"/>
                    <a:pt x="103" y="101"/>
                  </a:cubicBezTo>
                  <a:cubicBezTo>
                    <a:pt x="103" y="102"/>
                    <a:pt x="102" y="102"/>
                    <a:pt x="102" y="102"/>
                  </a:cubicBezTo>
                  <a:cubicBezTo>
                    <a:pt x="100" y="103"/>
                    <a:pt x="100" y="103"/>
                    <a:pt x="100" y="103"/>
                  </a:cubicBezTo>
                  <a:cubicBezTo>
                    <a:pt x="100" y="103"/>
                    <a:pt x="101" y="105"/>
                    <a:pt x="101" y="105"/>
                  </a:cubicBezTo>
                  <a:cubicBezTo>
                    <a:pt x="101" y="105"/>
                    <a:pt x="101" y="107"/>
                    <a:pt x="101" y="107"/>
                  </a:cubicBezTo>
                  <a:cubicBezTo>
                    <a:pt x="99" y="106"/>
                    <a:pt x="99" y="106"/>
                    <a:pt x="99" y="106"/>
                  </a:cubicBezTo>
                  <a:cubicBezTo>
                    <a:pt x="96" y="108"/>
                    <a:pt x="96" y="108"/>
                    <a:pt x="96" y="108"/>
                  </a:cubicBezTo>
                  <a:cubicBezTo>
                    <a:pt x="96" y="108"/>
                    <a:pt x="95" y="108"/>
                    <a:pt x="95" y="108"/>
                  </a:cubicBezTo>
                  <a:cubicBezTo>
                    <a:pt x="94" y="108"/>
                    <a:pt x="94" y="107"/>
                    <a:pt x="94" y="107"/>
                  </a:cubicBezTo>
                  <a:cubicBezTo>
                    <a:pt x="93" y="109"/>
                    <a:pt x="93" y="109"/>
                    <a:pt x="93" y="109"/>
                  </a:cubicBezTo>
                  <a:cubicBezTo>
                    <a:pt x="93" y="109"/>
                    <a:pt x="89" y="108"/>
                    <a:pt x="88" y="108"/>
                  </a:cubicBezTo>
                  <a:cubicBezTo>
                    <a:pt x="88" y="108"/>
                    <a:pt x="88" y="110"/>
                    <a:pt x="88" y="110"/>
                  </a:cubicBezTo>
                  <a:cubicBezTo>
                    <a:pt x="90" y="111"/>
                    <a:pt x="90" y="111"/>
                    <a:pt x="90" y="111"/>
                  </a:cubicBezTo>
                  <a:cubicBezTo>
                    <a:pt x="88" y="112"/>
                    <a:pt x="88" y="112"/>
                    <a:pt x="88" y="112"/>
                  </a:cubicBezTo>
                  <a:cubicBezTo>
                    <a:pt x="92" y="114"/>
                    <a:pt x="92" y="114"/>
                    <a:pt x="92" y="114"/>
                  </a:cubicBezTo>
                  <a:cubicBezTo>
                    <a:pt x="93" y="115"/>
                    <a:pt x="93" y="115"/>
                    <a:pt x="93" y="115"/>
                  </a:cubicBezTo>
                  <a:cubicBezTo>
                    <a:pt x="94" y="118"/>
                    <a:pt x="94" y="118"/>
                    <a:pt x="94" y="118"/>
                  </a:cubicBezTo>
                  <a:cubicBezTo>
                    <a:pt x="93" y="119"/>
                    <a:pt x="93" y="119"/>
                    <a:pt x="93" y="119"/>
                  </a:cubicBezTo>
                  <a:cubicBezTo>
                    <a:pt x="95" y="121"/>
                    <a:pt x="95" y="121"/>
                    <a:pt x="95" y="121"/>
                  </a:cubicBezTo>
                  <a:cubicBezTo>
                    <a:pt x="95" y="121"/>
                    <a:pt x="95" y="122"/>
                    <a:pt x="96" y="123"/>
                  </a:cubicBezTo>
                  <a:cubicBezTo>
                    <a:pt x="96" y="123"/>
                    <a:pt x="96" y="125"/>
                    <a:pt x="96" y="125"/>
                  </a:cubicBezTo>
                  <a:cubicBezTo>
                    <a:pt x="96" y="127"/>
                    <a:pt x="96" y="127"/>
                    <a:pt x="96" y="127"/>
                  </a:cubicBezTo>
                  <a:cubicBezTo>
                    <a:pt x="96" y="128"/>
                    <a:pt x="96" y="128"/>
                    <a:pt x="96" y="128"/>
                  </a:cubicBezTo>
                  <a:cubicBezTo>
                    <a:pt x="96" y="128"/>
                    <a:pt x="94" y="129"/>
                    <a:pt x="94" y="130"/>
                  </a:cubicBezTo>
                  <a:cubicBezTo>
                    <a:pt x="94" y="130"/>
                    <a:pt x="95" y="130"/>
                    <a:pt x="95" y="130"/>
                  </a:cubicBezTo>
                  <a:cubicBezTo>
                    <a:pt x="97" y="132"/>
                    <a:pt x="97" y="132"/>
                    <a:pt x="97" y="132"/>
                  </a:cubicBezTo>
                  <a:cubicBezTo>
                    <a:pt x="98" y="134"/>
                    <a:pt x="98" y="134"/>
                    <a:pt x="98" y="134"/>
                  </a:cubicBezTo>
                  <a:cubicBezTo>
                    <a:pt x="98" y="134"/>
                    <a:pt x="97" y="135"/>
                    <a:pt x="97" y="136"/>
                  </a:cubicBezTo>
                  <a:cubicBezTo>
                    <a:pt x="97" y="136"/>
                    <a:pt x="99" y="137"/>
                    <a:pt x="99" y="137"/>
                  </a:cubicBezTo>
                  <a:cubicBezTo>
                    <a:pt x="103" y="137"/>
                    <a:pt x="103" y="137"/>
                    <a:pt x="103" y="137"/>
                  </a:cubicBezTo>
                  <a:cubicBezTo>
                    <a:pt x="105" y="137"/>
                    <a:pt x="105" y="137"/>
                    <a:pt x="105" y="137"/>
                  </a:cubicBezTo>
                  <a:cubicBezTo>
                    <a:pt x="105" y="137"/>
                    <a:pt x="108" y="137"/>
                    <a:pt x="109" y="137"/>
                  </a:cubicBezTo>
                  <a:cubicBezTo>
                    <a:pt x="109" y="137"/>
                    <a:pt x="112" y="136"/>
                    <a:pt x="112" y="136"/>
                  </a:cubicBezTo>
                  <a:cubicBezTo>
                    <a:pt x="112" y="136"/>
                    <a:pt x="114" y="138"/>
                    <a:pt x="115" y="138"/>
                  </a:cubicBezTo>
                  <a:cubicBezTo>
                    <a:pt x="116" y="139"/>
                    <a:pt x="115" y="140"/>
                    <a:pt x="115" y="140"/>
                  </a:cubicBezTo>
                  <a:cubicBezTo>
                    <a:pt x="115" y="141"/>
                    <a:pt x="114" y="141"/>
                    <a:pt x="114" y="141"/>
                  </a:cubicBezTo>
                  <a:cubicBezTo>
                    <a:pt x="114" y="141"/>
                    <a:pt x="115" y="144"/>
                    <a:pt x="115" y="144"/>
                  </a:cubicBezTo>
                  <a:cubicBezTo>
                    <a:pt x="116" y="145"/>
                    <a:pt x="116" y="144"/>
                    <a:pt x="116" y="144"/>
                  </a:cubicBezTo>
                  <a:cubicBezTo>
                    <a:pt x="116" y="144"/>
                    <a:pt x="117" y="145"/>
                    <a:pt x="118" y="146"/>
                  </a:cubicBezTo>
                  <a:cubicBezTo>
                    <a:pt x="118" y="147"/>
                    <a:pt x="119" y="147"/>
                    <a:pt x="119" y="147"/>
                  </a:cubicBezTo>
                  <a:cubicBezTo>
                    <a:pt x="120" y="147"/>
                    <a:pt x="120" y="147"/>
                    <a:pt x="120" y="147"/>
                  </a:cubicBezTo>
                  <a:cubicBezTo>
                    <a:pt x="120" y="147"/>
                    <a:pt x="121" y="147"/>
                    <a:pt x="121" y="148"/>
                  </a:cubicBezTo>
                  <a:cubicBezTo>
                    <a:pt x="122" y="148"/>
                    <a:pt x="123" y="148"/>
                    <a:pt x="124" y="148"/>
                  </a:cubicBezTo>
                  <a:cubicBezTo>
                    <a:pt x="124" y="148"/>
                    <a:pt x="125" y="148"/>
                    <a:pt x="125" y="147"/>
                  </a:cubicBezTo>
                  <a:cubicBezTo>
                    <a:pt x="125" y="147"/>
                    <a:pt x="126" y="147"/>
                    <a:pt x="127" y="147"/>
                  </a:cubicBezTo>
                  <a:cubicBezTo>
                    <a:pt x="127" y="146"/>
                    <a:pt x="127" y="145"/>
                    <a:pt x="127" y="145"/>
                  </a:cubicBezTo>
                  <a:cubicBezTo>
                    <a:pt x="127" y="145"/>
                    <a:pt x="127" y="145"/>
                    <a:pt x="127" y="145"/>
                  </a:cubicBezTo>
                  <a:close/>
                  <a:moveTo>
                    <a:pt x="127" y="150"/>
                  </a:moveTo>
                  <a:cubicBezTo>
                    <a:pt x="127" y="150"/>
                    <a:pt x="127" y="150"/>
                    <a:pt x="127" y="150"/>
                  </a:cubicBezTo>
                  <a:cubicBezTo>
                    <a:pt x="126" y="151"/>
                    <a:pt x="126" y="151"/>
                    <a:pt x="126" y="151"/>
                  </a:cubicBezTo>
                  <a:cubicBezTo>
                    <a:pt x="127" y="151"/>
                    <a:pt x="127" y="151"/>
                    <a:pt x="127" y="151"/>
                  </a:cubicBezTo>
                  <a:cubicBezTo>
                    <a:pt x="127" y="151"/>
                    <a:pt x="129" y="152"/>
                    <a:pt x="129" y="152"/>
                  </a:cubicBezTo>
                  <a:cubicBezTo>
                    <a:pt x="130" y="152"/>
                    <a:pt x="130" y="152"/>
                    <a:pt x="130" y="152"/>
                  </a:cubicBezTo>
                  <a:cubicBezTo>
                    <a:pt x="131" y="151"/>
                    <a:pt x="131" y="151"/>
                    <a:pt x="131" y="151"/>
                  </a:cubicBezTo>
                  <a:cubicBezTo>
                    <a:pt x="132" y="149"/>
                    <a:pt x="132" y="149"/>
                    <a:pt x="132" y="149"/>
                  </a:cubicBezTo>
                  <a:cubicBezTo>
                    <a:pt x="135" y="148"/>
                    <a:pt x="135" y="148"/>
                    <a:pt x="135" y="148"/>
                  </a:cubicBezTo>
                  <a:cubicBezTo>
                    <a:pt x="135" y="148"/>
                    <a:pt x="138" y="148"/>
                    <a:pt x="138" y="148"/>
                  </a:cubicBezTo>
                  <a:cubicBezTo>
                    <a:pt x="138" y="148"/>
                    <a:pt x="139" y="147"/>
                    <a:pt x="139" y="147"/>
                  </a:cubicBezTo>
                  <a:cubicBezTo>
                    <a:pt x="139" y="146"/>
                    <a:pt x="139" y="146"/>
                    <a:pt x="139" y="146"/>
                  </a:cubicBezTo>
                  <a:cubicBezTo>
                    <a:pt x="137" y="144"/>
                    <a:pt x="137" y="144"/>
                    <a:pt x="137" y="144"/>
                  </a:cubicBezTo>
                  <a:cubicBezTo>
                    <a:pt x="135" y="144"/>
                    <a:pt x="135" y="144"/>
                    <a:pt x="135" y="144"/>
                  </a:cubicBezTo>
                  <a:cubicBezTo>
                    <a:pt x="135" y="144"/>
                    <a:pt x="133" y="144"/>
                    <a:pt x="132" y="144"/>
                  </a:cubicBezTo>
                  <a:cubicBezTo>
                    <a:pt x="132" y="144"/>
                    <a:pt x="131" y="144"/>
                    <a:pt x="131" y="144"/>
                  </a:cubicBezTo>
                  <a:cubicBezTo>
                    <a:pt x="131" y="144"/>
                    <a:pt x="131" y="145"/>
                    <a:pt x="131" y="146"/>
                  </a:cubicBezTo>
                  <a:cubicBezTo>
                    <a:pt x="130" y="147"/>
                    <a:pt x="130" y="147"/>
                    <a:pt x="129" y="147"/>
                  </a:cubicBezTo>
                  <a:cubicBezTo>
                    <a:pt x="129" y="147"/>
                    <a:pt x="128" y="147"/>
                    <a:pt x="128" y="147"/>
                  </a:cubicBezTo>
                  <a:cubicBezTo>
                    <a:pt x="127" y="150"/>
                    <a:pt x="127" y="150"/>
                    <a:pt x="127" y="150"/>
                  </a:cubicBezTo>
                  <a:close/>
                  <a:moveTo>
                    <a:pt x="116" y="162"/>
                  </a:moveTo>
                  <a:cubicBezTo>
                    <a:pt x="116" y="162"/>
                    <a:pt x="116" y="162"/>
                    <a:pt x="116" y="162"/>
                  </a:cubicBezTo>
                  <a:cubicBezTo>
                    <a:pt x="117" y="162"/>
                    <a:pt x="117" y="162"/>
                    <a:pt x="117" y="162"/>
                  </a:cubicBezTo>
                  <a:cubicBezTo>
                    <a:pt x="118" y="161"/>
                    <a:pt x="118" y="161"/>
                    <a:pt x="118" y="161"/>
                  </a:cubicBezTo>
                  <a:cubicBezTo>
                    <a:pt x="117" y="159"/>
                    <a:pt x="117" y="159"/>
                    <a:pt x="117" y="159"/>
                  </a:cubicBezTo>
                  <a:cubicBezTo>
                    <a:pt x="116" y="158"/>
                    <a:pt x="116" y="158"/>
                    <a:pt x="116" y="158"/>
                  </a:cubicBezTo>
                  <a:cubicBezTo>
                    <a:pt x="115" y="155"/>
                    <a:pt x="115" y="155"/>
                    <a:pt x="115" y="155"/>
                  </a:cubicBezTo>
                  <a:cubicBezTo>
                    <a:pt x="113" y="153"/>
                    <a:pt x="113" y="153"/>
                    <a:pt x="113" y="153"/>
                  </a:cubicBezTo>
                  <a:cubicBezTo>
                    <a:pt x="112" y="152"/>
                    <a:pt x="112" y="152"/>
                    <a:pt x="112" y="152"/>
                  </a:cubicBezTo>
                  <a:cubicBezTo>
                    <a:pt x="111" y="154"/>
                    <a:pt x="111" y="154"/>
                    <a:pt x="111" y="154"/>
                  </a:cubicBezTo>
                  <a:cubicBezTo>
                    <a:pt x="110" y="155"/>
                    <a:pt x="110" y="155"/>
                    <a:pt x="110" y="155"/>
                  </a:cubicBezTo>
                  <a:cubicBezTo>
                    <a:pt x="109" y="156"/>
                    <a:pt x="109" y="156"/>
                    <a:pt x="109" y="156"/>
                  </a:cubicBezTo>
                  <a:cubicBezTo>
                    <a:pt x="109" y="156"/>
                    <a:pt x="106" y="155"/>
                    <a:pt x="105" y="154"/>
                  </a:cubicBezTo>
                  <a:cubicBezTo>
                    <a:pt x="103" y="153"/>
                    <a:pt x="103" y="153"/>
                    <a:pt x="103" y="153"/>
                  </a:cubicBezTo>
                  <a:cubicBezTo>
                    <a:pt x="103" y="153"/>
                    <a:pt x="102" y="153"/>
                    <a:pt x="101" y="152"/>
                  </a:cubicBezTo>
                  <a:cubicBezTo>
                    <a:pt x="101" y="152"/>
                    <a:pt x="100" y="151"/>
                    <a:pt x="100" y="151"/>
                  </a:cubicBezTo>
                  <a:cubicBezTo>
                    <a:pt x="100" y="151"/>
                    <a:pt x="100" y="150"/>
                    <a:pt x="99" y="150"/>
                  </a:cubicBezTo>
                  <a:cubicBezTo>
                    <a:pt x="99" y="149"/>
                    <a:pt x="98" y="150"/>
                    <a:pt x="97" y="150"/>
                  </a:cubicBezTo>
                  <a:cubicBezTo>
                    <a:pt x="95" y="150"/>
                    <a:pt x="95" y="150"/>
                    <a:pt x="94" y="150"/>
                  </a:cubicBezTo>
                  <a:cubicBezTo>
                    <a:pt x="94" y="151"/>
                    <a:pt x="93" y="151"/>
                    <a:pt x="93" y="151"/>
                  </a:cubicBezTo>
                  <a:cubicBezTo>
                    <a:pt x="92" y="152"/>
                    <a:pt x="93" y="154"/>
                    <a:pt x="93" y="154"/>
                  </a:cubicBezTo>
                  <a:cubicBezTo>
                    <a:pt x="93" y="155"/>
                    <a:pt x="93" y="155"/>
                    <a:pt x="93" y="155"/>
                  </a:cubicBezTo>
                  <a:cubicBezTo>
                    <a:pt x="94" y="157"/>
                    <a:pt x="94" y="157"/>
                    <a:pt x="94" y="157"/>
                  </a:cubicBezTo>
                  <a:cubicBezTo>
                    <a:pt x="92" y="157"/>
                    <a:pt x="92" y="157"/>
                    <a:pt x="92" y="157"/>
                  </a:cubicBezTo>
                  <a:cubicBezTo>
                    <a:pt x="91" y="157"/>
                    <a:pt x="91" y="157"/>
                    <a:pt x="91" y="157"/>
                  </a:cubicBezTo>
                  <a:cubicBezTo>
                    <a:pt x="92" y="159"/>
                    <a:pt x="92" y="159"/>
                    <a:pt x="92" y="159"/>
                  </a:cubicBezTo>
                  <a:cubicBezTo>
                    <a:pt x="92" y="159"/>
                    <a:pt x="92" y="160"/>
                    <a:pt x="93" y="161"/>
                  </a:cubicBezTo>
                  <a:cubicBezTo>
                    <a:pt x="93" y="161"/>
                    <a:pt x="94" y="162"/>
                    <a:pt x="94" y="162"/>
                  </a:cubicBezTo>
                  <a:cubicBezTo>
                    <a:pt x="94" y="162"/>
                    <a:pt x="99" y="163"/>
                    <a:pt x="99" y="163"/>
                  </a:cubicBezTo>
                  <a:cubicBezTo>
                    <a:pt x="100" y="163"/>
                    <a:pt x="100" y="163"/>
                    <a:pt x="100" y="163"/>
                  </a:cubicBezTo>
                  <a:cubicBezTo>
                    <a:pt x="100" y="163"/>
                    <a:pt x="102" y="164"/>
                    <a:pt x="104" y="165"/>
                  </a:cubicBezTo>
                  <a:cubicBezTo>
                    <a:pt x="105" y="166"/>
                    <a:pt x="106" y="167"/>
                    <a:pt x="106" y="167"/>
                  </a:cubicBezTo>
                  <a:cubicBezTo>
                    <a:pt x="106" y="167"/>
                    <a:pt x="108" y="167"/>
                    <a:pt x="108" y="167"/>
                  </a:cubicBezTo>
                  <a:cubicBezTo>
                    <a:pt x="109" y="166"/>
                    <a:pt x="109" y="166"/>
                    <a:pt x="109" y="166"/>
                  </a:cubicBezTo>
                  <a:cubicBezTo>
                    <a:pt x="112" y="165"/>
                    <a:pt x="112" y="165"/>
                    <a:pt x="112" y="165"/>
                  </a:cubicBezTo>
                  <a:cubicBezTo>
                    <a:pt x="114" y="165"/>
                    <a:pt x="114" y="165"/>
                    <a:pt x="114" y="165"/>
                  </a:cubicBezTo>
                  <a:cubicBezTo>
                    <a:pt x="117" y="166"/>
                    <a:pt x="117" y="166"/>
                    <a:pt x="117" y="166"/>
                  </a:cubicBezTo>
                  <a:cubicBezTo>
                    <a:pt x="118" y="166"/>
                    <a:pt x="118" y="166"/>
                    <a:pt x="118" y="166"/>
                  </a:cubicBezTo>
                  <a:cubicBezTo>
                    <a:pt x="118" y="164"/>
                    <a:pt x="118" y="164"/>
                    <a:pt x="118" y="164"/>
                  </a:cubicBezTo>
                  <a:cubicBezTo>
                    <a:pt x="118" y="163"/>
                    <a:pt x="118" y="163"/>
                    <a:pt x="118" y="163"/>
                  </a:cubicBezTo>
                  <a:cubicBezTo>
                    <a:pt x="116" y="162"/>
                    <a:pt x="116" y="162"/>
                    <a:pt x="116" y="162"/>
                  </a:cubicBezTo>
                  <a:close/>
                  <a:moveTo>
                    <a:pt x="77" y="121"/>
                  </a:moveTo>
                  <a:cubicBezTo>
                    <a:pt x="77" y="121"/>
                    <a:pt x="77" y="121"/>
                    <a:pt x="77" y="121"/>
                  </a:cubicBezTo>
                  <a:cubicBezTo>
                    <a:pt x="75" y="120"/>
                    <a:pt x="75" y="120"/>
                    <a:pt x="75" y="120"/>
                  </a:cubicBezTo>
                  <a:cubicBezTo>
                    <a:pt x="73" y="117"/>
                    <a:pt x="73" y="117"/>
                    <a:pt x="73" y="117"/>
                  </a:cubicBezTo>
                  <a:cubicBezTo>
                    <a:pt x="70" y="116"/>
                    <a:pt x="70" y="116"/>
                    <a:pt x="70" y="116"/>
                  </a:cubicBezTo>
                  <a:cubicBezTo>
                    <a:pt x="70" y="116"/>
                    <a:pt x="69" y="113"/>
                    <a:pt x="69" y="113"/>
                  </a:cubicBezTo>
                  <a:cubicBezTo>
                    <a:pt x="68" y="112"/>
                    <a:pt x="68" y="113"/>
                    <a:pt x="68" y="113"/>
                  </a:cubicBezTo>
                  <a:cubicBezTo>
                    <a:pt x="68" y="113"/>
                    <a:pt x="68" y="115"/>
                    <a:pt x="67" y="116"/>
                  </a:cubicBezTo>
                  <a:cubicBezTo>
                    <a:pt x="66" y="116"/>
                    <a:pt x="65" y="116"/>
                    <a:pt x="65" y="116"/>
                  </a:cubicBezTo>
                  <a:cubicBezTo>
                    <a:pt x="63" y="118"/>
                    <a:pt x="63" y="118"/>
                    <a:pt x="63" y="118"/>
                  </a:cubicBezTo>
                  <a:cubicBezTo>
                    <a:pt x="63" y="118"/>
                    <a:pt x="60" y="119"/>
                    <a:pt x="59" y="119"/>
                  </a:cubicBezTo>
                  <a:cubicBezTo>
                    <a:pt x="59" y="119"/>
                    <a:pt x="58" y="120"/>
                    <a:pt x="58" y="120"/>
                  </a:cubicBezTo>
                  <a:cubicBezTo>
                    <a:pt x="52" y="119"/>
                    <a:pt x="52" y="119"/>
                    <a:pt x="52" y="119"/>
                  </a:cubicBezTo>
                  <a:cubicBezTo>
                    <a:pt x="50" y="121"/>
                    <a:pt x="50" y="121"/>
                    <a:pt x="50" y="121"/>
                  </a:cubicBezTo>
                  <a:cubicBezTo>
                    <a:pt x="50" y="122"/>
                    <a:pt x="50" y="122"/>
                    <a:pt x="50" y="122"/>
                  </a:cubicBezTo>
                  <a:cubicBezTo>
                    <a:pt x="51" y="124"/>
                    <a:pt x="51" y="124"/>
                    <a:pt x="51" y="124"/>
                  </a:cubicBezTo>
                  <a:cubicBezTo>
                    <a:pt x="52" y="125"/>
                    <a:pt x="52" y="125"/>
                    <a:pt x="52" y="125"/>
                  </a:cubicBezTo>
                  <a:cubicBezTo>
                    <a:pt x="53" y="125"/>
                    <a:pt x="53" y="125"/>
                    <a:pt x="53" y="125"/>
                  </a:cubicBezTo>
                  <a:cubicBezTo>
                    <a:pt x="53" y="127"/>
                    <a:pt x="53" y="127"/>
                    <a:pt x="53" y="127"/>
                  </a:cubicBezTo>
                  <a:cubicBezTo>
                    <a:pt x="54" y="129"/>
                    <a:pt x="54" y="129"/>
                    <a:pt x="54" y="129"/>
                  </a:cubicBezTo>
                  <a:cubicBezTo>
                    <a:pt x="54" y="129"/>
                    <a:pt x="55" y="130"/>
                    <a:pt x="56" y="132"/>
                  </a:cubicBezTo>
                  <a:cubicBezTo>
                    <a:pt x="57" y="134"/>
                    <a:pt x="56" y="135"/>
                    <a:pt x="56" y="135"/>
                  </a:cubicBezTo>
                  <a:cubicBezTo>
                    <a:pt x="59" y="138"/>
                    <a:pt x="59" y="138"/>
                    <a:pt x="59" y="138"/>
                  </a:cubicBezTo>
                  <a:cubicBezTo>
                    <a:pt x="61" y="139"/>
                    <a:pt x="61" y="139"/>
                    <a:pt x="61" y="139"/>
                  </a:cubicBezTo>
                  <a:cubicBezTo>
                    <a:pt x="61" y="139"/>
                    <a:pt x="62" y="140"/>
                    <a:pt x="63" y="140"/>
                  </a:cubicBezTo>
                  <a:cubicBezTo>
                    <a:pt x="63" y="140"/>
                    <a:pt x="63" y="141"/>
                    <a:pt x="63" y="141"/>
                  </a:cubicBezTo>
                  <a:cubicBezTo>
                    <a:pt x="63" y="143"/>
                    <a:pt x="63" y="143"/>
                    <a:pt x="63" y="143"/>
                  </a:cubicBezTo>
                  <a:cubicBezTo>
                    <a:pt x="64" y="145"/>
                    <a:pt x="64" y="145"/>
                    <a:pt x="64" y="145"/>
                  </a:cubicBezTo>
                  <a:cubicBezTo>
                    <a:pt x="65" y="144"/>
                    <a:pt x="65" y="144"/>
                    <a:pt x="65" y="144"/>
                  </a:cubicBezTo>
                  <a:cubicBezTo>
                    <a:pt x="66" y="143"/>
                    <a:pt x="66" y="143"/>
                    <a:pt x="66" y="143"/>
                  </a:cubicBezTo>
                  <a:cubicBezTo>
                    <a:pt x="71" y="145"/>
                    <a:pt x="71" y="145"/>
                    <a:pt x="71" y="145"/>
                  </a:cubicBezTo>
                  <a:cubicBezTo>
                    <a:pt x="71" y="145"/>
                    <a:pt x="75" y="147"/>
                    <a:pt x="76" y="147"/>
                  </a:cubicBezTo>
                  <a:cubicBezTo>
                    <a:pt x="76" y="147"/>
                    <a:pt x="78" y="145"/>
                    <a:pt x="78" y="145"/>
                  </a:cubicBezTo>
                  <a:cubicBezTo>
                    <a:pt x="79" y="144"/>
                    <a:pt x="82" y="144"/>
                    <a:pt x="82" y="144"/>
                  </a:cubicBezTo>
                  <a:cubicBezTo>
                    <a:pt x="83" y="144"/>
                    <a:pt x="83" y="143"/>
                    <a:pt x="83" y="143"/>
                  </a:cubicBezTo>
                  <a:cubicBezTo>
                    <a:pt x="83" y="142"/>
                    <a:pt x="84" y="141"/>
                    <a:pt x="84" y="140"/>
                  </a:cubicBezTo>
                  <a:cubicBezTo>
                    <a:pt x="84" y="139"/>
                    <a:pt x="85" y="138"/>
                    <a:pt x="85" y="138"/>
                  </a:cubicBezTo>
                  <a:cubicBezTo>
                    <a:pt x="85" y="136"/>
                    <a:pt x="85" y="136"/>
                    <a:pt x="85" y="136"/>
                  </a:cubicBezTo>
                  <a:cubicBezTo>
                    <a:pt x="84" y="133"/>
                    <a:pt x="84" y="133"/>
                    <a:pt x="84" y="133"/>
                  </a:cubicBezTo>
                  <a:cubicBezTo>
                    <a:pt x="85" y="129"/>
                    <a:pt x="85" y="129"/>
                    <a:pt x="85" y="129"/>
                  </a:cubicBezTo>
                  <a:cubicBezTo>
                    <a:pt x="83" y="127"/>
                    <a:pt x="83" y="127"/>
                    <a:pt x="83" y="127"/>
                  </a:cubicBezTo>
                  <a:cubicBezTo>
                    <a:pt x="82" y="126"/>
                    <a:pt x="82" y="126"/>
                    <a:pt x="82" y="126"/>
                  </a:cubicBezTo>
                  <a:cubicBezTo>
                    <a:pt x="82" y="125"/>
                    <a:pt x="82" y="125"/>
                    <a:pt x="82" y="125"/>
                  </a:cubicBezTo>
                  <a:cubicBezTo>
                    <a:pt x="82" y="124"/>
                    <a:pt x="82" y="124"/>
                    <a:pt x="82" y="124"/>
                  </a:cubicBezTo>
                  <a:cubicBezTo>
                    <a:pt x="84" y="123"/>
                    <a:pt x="84" y="123"/>
                    <a:pt x="84" y="123"/>
                  </a:cubicBezTo>
                  <a:cubicBezTo>
                    <a:pt x="84" y="120"/>
                    <a:pt x="84" y="120"/>
                    <a:pt x="84" y="120"/>
                  </a:cubicBezTo>
                  <a:cubicBezTo>
                    <a:pt x="87" y="118"/>
                    <a:pt x="87" y="118"/>
                    <a:pt x="87" y="118"/>
                  </a:cubicBezTo>
                  <a:cubicBezTo>
                    <a:pt x="88" y="115"/>
                    <a:pt x="88" y="115"/>
                    <a:pt x="88" y="115"/>
                  </a:cubicBezTo>
                  <a:cubicBezTo>
                    <a:pt x="88" y="115"/>
                    <a:pt x="84" y="114"/>
                    <a:pt x="83" y="114"/>
                  </a:cubicBezTo>
                  <a:cubicBezTo>
                    <a:pt x="81" y="114"/>
                    <a:pt x="82" y="114"/>
                    <a:pt x="82" y="113"/>
                  </a:cubicBezTo>
                  <a:cubicBezTo>
                    <a:pt x="82" y="113"/>
                    <a:pt x="81" y="112"/>
                    <a:pt x="81" y="112"/>
                  </a:cubicBezTo>
                  <a:cubicBezTo>
                    <a:pt x="81" y="112"/>
                    <a:pt x="79" y="113"/>
                    <a:pt x="79" y="113"/>
                  </a:cubicBezTo>
                  <a:cubicBezTo>
                    <a:pt x="78" y="113"/>
                    <a:pt x="78" y="111"/>
                    <a:pt x="78" y="111"/>
                  </a:cubicBezTo>
                  <a:cubicBezTo>
                    <a:pt x="78" y="111"/>
                    <a:pt x="76" y="112"/>
                    <a:pt x="76" y="112"/>
                  </a:cubicBezTo>
                  <a:cubicBezTo>
                    <a:pt x="75" y="112"/>
                    <a:pt x="73" y="112"/>
                    <a:pt x="73" y="112"/>
                  </a:cubicBezTo>
                  <a:cubicBezTo>
                    <a:pt x="73" y="112"/>
                    <a:pt x="73" y="113"/>
                    <a:pt x="73" y="113"/>
                  </a:cubicBezTo>
                  <a:cubicBezTo>
                    <a:pt x="72" y="114"/>
                    <a:pt x="73" y="115"/>
                    <a:pt x="74" y="115"/>
                  </a:cubicBezTo>
                  <a:cubicBezTo>
                    <a:pt x="74" y="116"/>
                    <a:pt x="75" y="118"/>
                    <a:pt x="75" y="118"/>
                  </a:cubicBezTo>
                  <a:cubicBezTo>
                    <a:pt x="76" y="120"/>
                    <a:pt x="76" y="120"/>
                    <a:pt x="76" y="120"/>
                  </a:cubicBezTo>
                  <a:cubicBezTo>
                    <a:pt x="77" y="121"/>
                    <a:pt x="77" y="121"/>
                    <a:pt x="77" y="121"/>
                  </a:cubicBezTo>
                  <a:close/>
                  <a:moveTo>
                    <a:pt x="75" y="107"/>
                  </a:moveTo>
                  <a:cubicBezTo>
                    <a:pt x="75" y="107"/>
                    <a:pt x="75" y="107"/>
                    <a:pt x="75" y="107"/>
                  </a:cubicBezTo>
                  <a:cubicBezTo>
                    <a:pt x="77" y="107"/>
                    <a:pt x="77" y="107"/>
                    <a:pt x="77" y="107"/>
                  </a:cubicBezTo>
                  <a:cubicBezTo>
                    <a:pt x="78" y="105"/>
                    <a:pt x="78" y="105"/>
                    <a:pt x="78" y="105"/>
                  </a:cubicBezTo>
                  <a:cubicBezTo>
                    <a:pt x="78" y="105"/>
                    <a:pt x="79" y="104"/>
                    <a:pt x="79" y="103"/>
                  </a:cubicBezTo>
                  <a:cubicBezTo>
                    <a:pt x="79" y="103"/>
                    <a:pt x="79" y="102"/>
                    <a:pt x="79" y="102"/>
                  </a:cubicBezTo>
                  <a:cubicBezTo>
                    <a:pt x="79" y="100"/>
                    <a:pt x="79" y="100"/>
                    <a:pt x="79" y="100"/>
                  </a:cubicBezTo>
                  <a:cubicBezTo>
                    <a:pt x="78" y="99"/>
                    <a:pt x="78" y="99"/>
                    <a:pt x="78" y="99"/>
                  </a:cubicBezTo>
                  <a:cubicBezTo>
                    <a:pt x="77" y="97"/>
                    <a:pt x="77" y="97"/>
                    <a:pt x="77" y="97"/>
                  </a:cubicBezTo>
                  <a:cubicBezTo>
                    <a:pt x="76" y="94"/>
                    <a:pt x="76" y="94"/>
                    <a:pt x="76" y="94"/>
                  </a:cubicBezTo>
                  <a:cubicBezTo>
                    <a:pt x="74" y="94"/>
                    <a:pt x="74" y="94"/>
                    <a:pt x="74" y="94"/>
                  </a:cubicBezTo>
                  <a:cubicBezTo>
                    <a:pt x="74" y="94"/>
                    <a:pt x="74" y="96"/>
                    <a:pt x="74" y="96"/>
                  </a:cubicBezTo>
                  <a:cubicBezTo>
                    <a:pt x="74" y="97"/>
                    <a:pt x="75" y="98"/>
                    <a:pt x="75" y="98"/>
                  </a:cubicBezTo>
                  <a:cubicBezTo>
                    <a:pt x="76" y="99"/>
                    <a:pt x="76" y="99"/>
                    <a:pt x="76" y="99"/>
                  </a:cubicBezTo>
                  <a:cubicBezTo>
                    <a:pt x="76" y="100"/>
                    <a:pt x="76" y="100"/>
                    <a:pt x="76" y="100"/>
                  </a:cubicBezTo>
                  <a:cubicBezTo>
                    <a:pt x="75" y="101"/>
                    <a:pt x="75" y="101"/>
                    <a:pt x="75" y="101"/>
                  </a:cubicBezTo>
                  <a:cubicBezTo>
                    <a:pt x="74" y="103"/>
                    <a:pt x="74" y="103"/>
                    <a:pt x="74" y="103"/>
                  </a:cubicBezTo>
                  <a:cubicBezTo>
                    <a:pt x="75" y="105"/>
                    <a:pt x="75" y="105"/>
                    <a:pt x="75" y="105"/>
                  </a:cubicBezTo>
                  <a:cubicBezTo>
                    <a:pt x="75" y="107"/>
                    <a:pt x="75" y="107"/>
                    <a:pt x="75" y="107"/>
                  </a:cubicBezTo>
                  <a:close/>
                  <a:moveTo>
                    <a:pt x="80" y="157"/>
                  </a:moveTo>
                  <a:cubicBezTo>
                    <a:pt x="80" y="157"/>
                    <a:pt x="80" y="157"/>
                    <a:pt x="80" y="157"/>
                  </a:cubicBezTo>
                  <a:cubicBezTo>
                    <a:pt x="81" y="160"/>
                    <a:pt x="81" y="160"/>
                    <a:pt x="81" y="160"/>
                  </a:cubicBezTo>
                  <a:cubicBezTo>
                    <a:pt x="82" y="162"/>
                    <a:pt x="82" y="162"/>
                    <a:pt x="82" y="162"/>
                  </a:cubicBezTo>
                  <a:cubicBezTo>
                    <a:pt x="82" y="162"/>
                    <a:pt x="84" y="163"/>
                    <a:pt x="84" y="162"/>
                  </a:cubicBezTo>
                  <a:cubicBezTo>
                    <a:pt x="84" y="161"/>
                    <a:pt x="83" y="160"/>
                    <a:pt x="84" y="159"/>
                  </a:cubicBezTo>
                  <a:cubicBezTo>
                    <a:pt x="84" y="158"/>
                    <a:pt x="85" y="156"/>
                    <a:pt x="85" y="155"/>
                  </a:cubicBezTo>
                  <a:cubicBezTo>
                    <a:pt x="85" y="154"/>
                    <a:pt x="86" y="153"/>
                    <a:pt x="86" y="152"/>
                  </a:cubicBezTo>
                  <a:cubicBezTo>
                    <a:pt x="87" y="151"/>
                    <a:pt x="88" y="149"/>
                    <a:pt x="88" y="148"/>
                  </a:cubicBezTo>
                  <a:cubicBezTo>
                    <a:pt x="88" y="148"/>
                    <a:pt x="89" y="146"/>
                    <a:pt x="89" y="145"/>
                  </a:cubicBezTo>
                  <a:cubicBezTo>
                    <a:pt x="89" y="145"/>
                    <a:pt x="89" y="142"/>
                    <a:pt x="89" y="142"/>
                  </a:cubicBezTo>
                  <a:cubicBezTo>
                    <a:pt x="89" y="142"/>
                    <a:pt x="88" y="139"/>
                    <a:pt x="88" y="139"/>
                  </a:cubicBezTo>
                  <a:cubicBezTo>
                    <a:pt x="87" y="141"/>
                    <a:pt x="87" y="141"/>
                    <a:pt x="87" y="141"/>
                  </a:cubicBezTo>
                  <a:cubicBezTo>
                    <a:pt x="87" y="143"/>
                    <a:pt x="87" y="143"/>
                    <a:pt x="87" y="143"/>
                  </a:cubicBezTo>
                  <a:cubicBezTo>
                    <a:pt x="85" y="147"/>
                    <a:pt x="85" y="147"/>
                    <a:pt x="85" y="147"/>
                  </a:cubicBezTo>
                  <a:cubicBezTo>
                    <a:pt x="84" y="149"/>
                    <a:pt x="84" y="149"/>
                    <a:pt x="84" y="149"/>
                  </a:cubicBezTo>
                  <a:cubicBezTo>
                    <a:pt x="82" y="151"/>
                    <a:pt x="82" y="151"/>
                    <a:pt x="82" y="151"/>
                  </a:cubicBezTo>
                  <a:cubicBezTo>
                    <a:pt x="82" y="152"/>
                    <a:pt x="82" y="152"/>
                    <a:pt x="82" y="152"/>
                  </a:cubicBezTo>
                  <a:cubicBezTo>
                    <a:pt x="82" y="154"/>
                    <a:pt x="82" y="154"/>
                    <a:pt x="82" y="154"/>
                  </a:cubicBezTo>
                  <a:cubicBezTo>
                    <a:pt x="81" y="155"/>
                    <a:pt x="81" y="155"/>
                    <a:pt x="81" y="155"/>
                  </a:cubicBezTo>
                  <a:cubicBezTo>
                    <a:pt x="81" y="156"/>
                    <a:pt x="81" y="156"/>
                    <a:pt x="81" y="156"/>
                  </a:cubicBezTo>
                  <a:cubicBezTo>
                    <a:pt x="80" y="157"/>
                    <a:pt x="80" y="157"/>
                    <a:pt x="80" y="157"/>
                  </a:cubicBezTo>
                  <a:close/>
                  <a:moveTo>
                    <a:pt x="75" y="148"/>
                  </a:moveTo>
                  <a:cubicBezTo>
                    <a:pt x="75" y="148"/>
                    <a:pt x="75" y="148"/>
                    <a:pt x="75" y="148"/>
                  </a:cubicBezTo>
                  <a:cubicBezTo>
                    <a:pt x="76" y="149"/>
                    <a:pt x="76" y="149"/>
                    <a:pt x="76" y="149"/>
                  </a:cubicBezTo>
                  <a:cubicBezTo>
                    <a:pt x="76" y="149"/>
                    <a:pt x="77" y="152"/>
                    <a:pt x="78" y="152"/>
                  </a:cubicBezTo>
                  <a:cubicBezTo>
                    <a:pt x="78" y="152"/>
                    <a:pt x="81" y="149"/>
                    <a:pt x="81" y="149"/>
                  </a:cubicBezTo>
                  <a:cubicBezTo>
                    <a:pt x="81" y="147"/>
                    <a:pt x="81" y="147"/>
                    <a:pt x="81" y="147"/>
                  </a:cubicBezTo>
                  <a:cubicBezTo>
                    <a:pt x="82" y="145"/>
                    <a:pt x="82" y="145"/>
                    <a:pt x="82" y="145"/>
                  </a:cubicBezTo>
                  <a:cubicBezTo>
                    <a:pt x="79" y="146"/>
                    <a:pt x="79" y="146"/>
                    <a:pt x="79" y="146"/>
                  </a:cubicBezTo>
                  <a:cubicBezTo>
                    <a:pt x="77" y="148"/>
                    <a:pt x="77" y="148"/>
                    <a:pt x="77" y="148"/>
                  </a:cubicBezTo>
                  <a:cubicBezTo>
                    <a:pt x="75" y="148"/>
                    <a:pt x="75" y="148"/>
                    <a:pt x="75" y="148"/>
                  </a:cubicBezTo>
                  <a:close/>
                  <a:moveTo>
                    <a:pt x="66" y="150"/>
                  </a:moveTo>
                  <a:cubicBezTo>
                    <a:pt x="66" y="150"/>
                    <a:pt x="66" y="150"/>
                    <a:pt x="66" y="150"/>
                  </a:cubicBezTo>
                  <a:cubicBezTo>
                    <a:pt x="66" y="150"/>
                    <a:pt x="67" y="153"/>
                    <a:pt x="67" y="153"/>
                  </a:cubicBezTo>
                  <a:cubicBezTo>
                    <a:pt x="68" y="153"/>
                    <a:pt x="69" y="154"/>
                    <a:pt x="69" y="154"/>
                  </a:cubicBezTo>
                  <a:cubicBezTo>
                    <a:pt x="71" y="156"/>
                    <a:pt x="71" y="156"/>
                    <a:pt x="71" y="156"/>
                  </a:cubicBezTo>
                  <a:cubicBezTo>
                    <a:pt x="71" y="156"/>
                    <a:pt x="71" y="157"/>
                    <a:pt x="72" y="157"/>
                  </a:cubicBezTo>
                  <a:cubicBezTo>
                    <a:pt x="72" y="157"/>
                    <a:pt x="74" y="156"/>
                    <a:pt x="74" y="156"/>
                  </a:cubicBezTo>
                  <a:cubicBezTo>
                    <a:pt x="75" y="154"/>
                    <a:pt x="75" y="154"/>
                    <a:pt x="75" y="154"/>
                  </a:cubicBezTo>
                  <a:cubicBezTo>
                    <a:pt x="75" y="154"/>
                    <a:pt x="73" y="154"/>
                    <a:pt x="73" y="154"/>
                  </a:cubicBezTo>
                  <a:cubicBezTo>
                    <a:pt x="72" y="154"/>
                    <a:pt x="71" y="152"/>
                    <a:pt x="71" y="152"/>
                  </a:cubicBezTo>
                  <a:cubicBezTo>
                    <a:pt x="71" y="152"/>
                    <a:pt x="70" y="152"/>
                    <a:pt x="70" y="152"/>
                  </a:cubicBezTo>
                  <a:cubicBezTo>
                    <a:pt x="69" y="152"/>
                    <a:pt x="67" y="150"/>
                    <a:pt x="67" y="150"/>
                  </a:cubicBezTo>
                  <a:cubicBezTo>
                    <a:pt x="66" y="150"/>
                    <a:pt x="66" y="150"/>
                    <a:pt x="66" y="150"/>
                  </a:cubicBezTo>
                  <a:close/>
                  <a:moveTo>
                    <a:pt x="50" y="147"/>
                  </a:moveTo>
                  <a:cubicBezTo>
                    <a:pt x="50" y="147"/>
                    <a:pt x="50" y="147"/>
                    <a:pt x="50" y="147"/>
                  </a:cubicBezTo>
                  <a:cubicBezTo>
                    <a:pt x="52" y="148"/>
                    <a:pt x="52" y="148"/>
                    <a:pt x="52" y="148"/>
                  </a:cubicBezTo>
                  <a:cubicBezTo>
                    <a:pt x="53" y="149"/>
                    <a:pt x="53" y="149"/>
                    <a:pt x="53" y="149"/>
                  </a:cubicBezTo>
                  <a:cubicBezTo>
                    <a:pt x="55" y="150"/>
                    <a:pt x="55" y="150"/>
                    <a:pt x="55" y="150"/>
                  </a:cubicBezTo>
                  <a:cubicBezTo>
                    <a:pt x="53" y="152"/>
                    <a:pt x="53" y="152"/>
                    <a:pt x="53" y="152"/>
                  </a:cubicBezTo>
                  <a:cubicBezTo>
                    <a:pt x="53" y="152"/>
                    <a:pt x="54" y="154"/>
                    <a:pt x="55" y="153"/>
                  </a:cubicBezTo>
                  <a:cubicBezTo>
                    <a:pt x="56" y="153"/>
                    <a:pt x="56" y="153"/>
                    <a:pt x="56" y="153"/>
                  </a:cubicBezTo>
                  <a:cubicBezTo>
                    <a:pt x="56" y="153"/>
                    <a:pt x="58" y="154"/>
                    <a:pt x="58" y="154"/>
                  </a:cubicBezTo>
                  <a:cubicBezTo>
                    <a:pt x="59" y="155"/>
                    <a:pt x="60" y="155"/>
                    <a:pt x="61" y="155"/>
                  </a:cubicBezTo>
                  <a:cubicBezTo>
                    <a:pt x="62" y="155"/>
                    <a:pt x="62" y="154"/>
                    <a:pt x="62" y="154"/>
                  </a:cubicBezTo>
                  <a:cubicBezTo>
                    <a:pt x="62" y="153"/>
                    <a:pt x="62" y="152"/>
                    <a:pt x="62" y="152"/>
                  </a:cubicBezTo>
                  <a:cubicBezTo>
                    <a:pt x="61" y="150"/>
                    <a:pt x="61" y="150"/>
                    <a:pt x="61" y="150"/>
                  </a:cubicBezTo>
                  <a:cubicBezTo>
                    <a:pt x="60" y="148"/>
                    <a:pt x="60" y="148"/>
                    <a:pt x="60" y="148"/>
                  </a:cubicBezTo>
                  <a:cubicBezTo>
                    <a:pt x="56" y="147"/>
                    <a:pt x="56" y="147"/>
                    <a:pt x="56" y="147"/>
                  </a:cubicBezTo>
                  <a:cubicBezTo>
                    <a:pt x="54" y="145"/>
                    <a:pt x="54" y="145"/>
                    <a:pt x="54" y="145"/>
                  </a:cubicBezTo>
                  <a:cubicBezTo>
                    <a:pt x="51" y="144"/>
                    <a:pt x="51" y="144"/>
                    <a:pt x="51" y="144"/>
                  </a:cubicBezTo>
                  <a:cubicBezTo>
                    <a:pt x="50" y="144"/>
                    <a:pt x="50" y="144"/>
                    <a:pt x="50" y="144"/>
                  </a:cubicBezTo>
                  <a:cubicBezTo>
                    <a:pt x="50" y="147"/>
                    <a:pt x="50" y="147"/>
                    <a:pt x="50" y="147"/>
                  </a:cubicBezTo>
                  <a:close/>
                  <a:moveTo>
                    <a:pt x="83" y="25"/>
                  </a:moveTo>
                  <a:cubicBezTo>
                    <a:pt x="83" y="25"/>
                    <a:pt x="83" y="25"/>
                    <a:pt x="83" y="25"/>
                  </a:cubicBezTo>
                  <a:cubicBezTo>
                    <a:pt x="83" y="26"/>
                    <a:pt x="83" y="26"/>
                    <a:pt x="83" y="26"/>
                  </a:cubicBezTo>
                  <a:cubicBezTo>
                    <a:pt x="83" y="26"/>
                    <a:pt x="84" y="26"/>
                    <a:pt x="84" y="26"/>
                  </a:cubicBezTo>
                  <a:cubicBezTo>
                    <a:pt x="84" y="26"/>
                    <a:pt x="85" y="26"/>
                    <a:pt x="85" y="26"/>
                  </a:cubicBezTo>
                  <a:cubicBezTo>
                    <a:pt x="85" y="26"/>
                    <a:pt x="87" y="27"/>
                    <a:pt x="87" y="27"/>
                  </a:cubicBezTo>
                  <a:cubicBezTo>
                    <a:pt x="87" y="28"/>
                    <a:pt x="88" y="27"/>
                    <a:pt x="88" y="27"/>
                  </a:cubicBezTo>
                  <a:cubicBezTo>
                    <a:pt x="89" y="27"/>
                    <a:pt x="89" y="26"/>
                    <a:pt x="89" y="25"/>
                  </a:cubicBezTo>
                  <a:cubicBezTo>
                    <a:pt x="89" y="25"/>
                    <a:pt x="90" y="24"/>
                    <a:pt x="90" y="24"/>
                  </a:cubicBezTo>
                  <a:cubicBezTo>
                    <a:pt x="90" y="24"/>
                    <a:pt x="93" y="22"/>
                    <a:pt x="93" y="22"/>
                  </a:cubicBezTo>
                  <a:cubicBezTo>
                    <a:pt x="93" y="21"/>
                    <a:pt x="91" y="21"/>
                    <a:pt x="91" y="21"/>
                  </a:cubicBezTo>
                  <a:cubicBezTo>
                    <a:pt x="91" y="21"/>
                    <a:pt x="88" y="22"/>
                    <a:pt x="88" y="22"/>
                  </a:cubicBezTo>
                  <a:cubicBezTo>
                    <a:pt x="88" y="22"/>
                    <a:pt x="85" y="23"/>
                    <a:pt x="85" y="23"/>
                  </a:cubicBezTo>
                  <a:lnTo>
                    <a:pt x="83" y="25"/>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6" name="Freeform 144"/>
            <p:cNvSpPr>
              <a:spLocks noEditPoints="1"/>
            </p:cNvSpPr>
            <p:nvPr/>
          </p:nvSpPr>
          <p:spPr bwMode="auto">
            <a:xfrm>
              <a:off x="4518029" y="2422186"/>
              <a:ext cx="310039" cy="351588"/>
            </a:xfrm>
            <a:custGeom>
              <a:avLst/>
              <a:gdLst>
                <a:gd name="T0" fmla="*/ 75 w 136"/>
                <a:gd name="T1" fmla="*/ 25 h 159"/>
                <a:gd name="T2" fmla="*/ 117 w 136"/>
                <a:gd name="T3" fmla="*/ 17 h 159"/>
                <a:gd name="T4" fmla="*/ 125 w 136"/>
                <a:gd name="T5" fmla="*/ 49 h 159"/>
                <a:gd name="T6" fmla="*/ 112 w 136"/>
                <a:gd name="T7" fmla="*/ 67 h 159"/>
                <a:gd name="T8" fmla="*/ 121 w 136"/>
                <a:gd name="T9" fmla="*/ 84 h 159"/>
                <a:gd name="T10" fmla="*/ 114 w 136"/>
                <a:gd name="T11" fmla="*/ 97 h 159"/>
                <a:gd name="T12" fmla="*/ 96 w 136"/>
                <a:gd name="T13" fmla="*/ 100 h 159"/>
                <a:gd name="T14" fmla="*/ 90 w 136"/>
                <a:gd name="T15" fmla="*/ 108 h 159"/>
                <a:gd name="T16" fmla="*/ 92 w 136"/>
                <a:gd name="T17" fmla="*/ 130 h 159"/>
                <a:gd name="T18" fmla="*/ 85 w 136"/>
                <a:gd name="T19" fmla="*/ 141 h 159"/>
                <a:gd name="T20" fmla="*/ 88 w 136"/>
                <a:gd name="T21" fmla="*/ 149 h 159"/>
                <a:gd name="T22" fmla="*/ 85 w 136"/>
                <a:gd name="T23" fmla="*/ 159 h 159"/>
                <a:gd name="T24" fmla="*/ 76 w 136"/>
                <a:gd name="T25" fmla="*/ 148 h 159"/>
                <a:gd name="T26" fmla="*/ 69 w 136"/>
                <a:gd name="T27" fmla="*/ 128 h 159"/>
                <a:gd name="T28" fmla="*/ 56 w 136"/>
                <a:gd name="T29" fmla="*/ 121 h 159"/>
                <a:gd name="T30" fmla="*/ 42 w 136"/>
                <a:gd name="T31" fmla="*/ 119 h 159"/>
                <a:gd name="T32" fmla="*/ 27 w 136"/>
                <a:gd name="T33" fmla="*/ 121 h 159"/>
                <a:gd name="T34" fmla="*/ 13 w 136"/>
                <a:gd name="T35" fmla="*/ 121 h 159"/>
                <a:gd name="T36" fmla="*/ 6 w 136"/>
                <a:gd name="T37" fmla="*/ 112 h 159"/>
                <a:gd name="T38" fmla="*/ 22 w 136"/>
                <a:gd name="T39" fmla="*/ 114 h 159"/>
                <a:gd name="T40" fmla="*/ 27 w 136"/>
                <a:gd name="T41" fmla="*/ 116 h 159"/>
                <a:gd name="T42" fmla="*/ 9 w 136"/>
                <a:gd name="T43" fmla="*/ 111 h 159"/>
                <a:gd name="T44" fmla="*/ 15 w 136"/>
                <a:gd name="T45" fmla="*/ 103 h 159"/>
                <a:gd name="T46" fmla="*/ 25 w 136"/>
                <a:gd name="T47" fmla="*/ 111 h 159"/>
                <a:gd name="T48" fmla="*/ 22 w 136"/>
                <a:gd name="T49" fmla="*/ 105 h 159"/>
                <a:gd name="T50" fmla="*/ 20 w 136"/>
                <a:gd name="T51" fmla="*/ 102 h 159"/>
                <a:gd name="T52" fmla="*/ 20 w 136"/>
                <a:gd name="T53" fmla="*/ 96 h 159"/>
                <a:gd name="T54" fmla="*/ 32 w 136"/>
                <a:gd name="T55" fmla="*/ 104 h 159"/>
                <a:gd name="T56" fmla="*/ 48 w 136"/>
                <a:gd name="T57" fmla="*/ 100 h 159"/>
                <a:gd name="T58" fmla="*/ 30 w 136"/>
                <a:gd name="T59" fmla="*/ 95 h 159"/>
                <a:gd name="T60" fmla="*/ 37 w 136"/>
                <a:gd name="T61" fmla="*/ 73 h 159"/>
                <a:gd name="T62" fmla="*/ 58 w 136"/>
                <a:gd name="T63" fmla="*/ 37 h 159"/>
                <a:gd name="T64" fmla="*/ 67 w 136"/>
                <a:gd name="T65" fmla="*/ 52 h 159"/>
                <a:gd name="T66" fmla="*/ 61 w 136"/>
                <a:gd name="T67" fmla="*/ 64 h 159"/>
                <a:gd name="T68" fmla="*/ 67 w 136"/>
                <a:gd name="T69" fmla="*/ 74 h 159"/>
                <a:gd name="T70" fmla="*/ 66 w 136"/>
                <a:gd name="T71" fmla="*/ 66 h 159"/>
                <a:gd name="T72" fmla="*/ 85 w 136"/>
                <a:gd name="T73" fmla="*/ 65 h 159"/>
                <a:gd name="T74" fmla="*/ 77 w 136"/>
                <a:gd name="T75" fmla="*/ 51 h 159"/>
                <a:gd name="T76" fmla="*/ 71 w 136"/>
                <a:gd name="T77" fmla="*/ 41 h 159"/>
                <a:gd name="T78" fmla="*/ 134 w 136"/>
                <a:gd name="T79" fmla="*/ 0 h 159"/>
                <a:gd name="T80" fmla="*/ 118 w 136"/>
                <a:gd name="T81" fmla="*/ 6 h 159"/>
                <a:gd name="T82" fmla="*/ 111 w 136"/>
                <a:gd name="T83" fmla="*/ 8 h 159"/>
                <a:gd name="T84" fmla="*/ 112 w 136"/>
                <a:gd name="T85" fmla="*/ 9 h 159"/>
                <a:gd name="T86" fmla="*/ 96 w 136"/>
                <a:gd name="T87" fmla="*/ 12 h 159"/>
                <a:gd name="T88" fmla="*/ 98 w 136"/>
                <a:gd name="T89" fmla="*/ 13 h 159"/>
                <a:gd name="T90" fmla="*/ 93 w 136"/>
                <a:gd name="T91" fmla="*/ 13 h 159"/>
                <a:gd name="T92" fmla="*/ 91 w 136"/>
                <a:gd name="T93" fmla="*/ 13 h 159"/>
                <a:gd name="T94" fmla="*/ 81 w 136"/>
                <a:gd name="T95" fmla="*/ 14 h 159"/>
                <a:gd name="T96" fmla="*/ 78 w 136"/>
                <a:gd name="T97" fmla="*/ 14 h 159"/>
                <a:gd name="T98" fmla="*/ 56 w 136"/>
                <a:gd name="T99" fmla="*/ 22 h 159"/>
                <a:gd name="T100" fmla="*/ 60 w 136"/>
                <a:gd name="T101" fmla="*/ 18 h 159"/>
                <a:gd name="T102" fmla="*/ 54 w 136"/>
                <a:gd name="T103" fmla="*/ 25 h 159"/>
                <a:gd name="T104" fmla="*/ 22 w 136"/>
                <a:gd name="T105" fmla="*/ 94 h 159"/>
                <a:gd name="T106" fmla="*/ 29 w 136"/>
                <a:gd name="T107" fmla="*/ 101 h 159"/>
                <a:gd name="T108" fmla="*/ 30 w 136"/>
                <a:gd name="T109" fmla="*/ 97 h 159"/>
                <a:gd name="T110" fmla="*/ 20 w 136"/>
                <a:gd name="T111" fmla="*/ 94 h 159"/>
                <a:gd name="T112" fmla="*/ 76 w 136"/>
                <a:gd name="T113" fmla="*/ 74 h 159"/>
                <a:gd name="T114" fmla="*/ 74 w 136"/>
                <a:gd name="T115"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159">
                  <a:moveTo>
                    <a:pt x="72" y="35"/>
                  </a:moveTo>
                  <a:cubicBezTo>
                    <a:pt x="71" y="33"/>
                    <a:pt x="71" y="33"/>
                    <a:pt x="71" y="33"/>
                  </a:cubicBezTo>
                  <a:cubicBezTo>
                    <a:pt x="69" y="33"/>
                    <a:pt x="69" y="33"/>
                    <a:pt x="69" y="33"/>
                  </a:cubicBezTo>
                  <a:cubicBezTo>
                    <a:pt x="66" y="35"/>
                    <a:pt x="66" y="35"/>
                    <a:pt x="66" y="35"/>
                  </a:cubicBezTo>
                  <a:cubicBezTo>
                    <a:pt x="66" y="33"/>
                    <a:pt x="66" y="33"/>
                    <a:pt x="66" y="33"/>
                  </a:cubicBezTo>
                  <a:cubicBezTo>
                    <a:pt x="70" y="31"/>
                    <a:pt x="70" y="31"/>
                    <a:pt x="70" y="31"/>
                  </a:cubicBezTo>
                  <a:cubicBezTo>
                    <a:pt x="72" y="30"/>
                    <a:pt x="72" y="30"/>
                    <a:pt x="72" y="30"/>
                  </a:cubicBezTo>
                  <a:cubicBezTo>
                    <a:pt x="73" y="28"/>
                    <a:pt x="73" y="28"/>
                    <a:pt x="73" y="28"/>
                  </a:cubicBezTo>
                  <a:cubicBezTo>
                    <a:pt x="75" y="25"/>
                    <a:pt x="75" y="25"/>
                    <a:pt x="75" y="25"/>
                  </a:cubicBezTo>
                  <a:cubicBezTo>
                    <a:pt x="75" y="25"/>
                    <a:pt x="77" y="23"/>
                    <a:pt x="78" y="22"/>
                  </a:cubicBezTo>
                  <a:cubicBezTo>
                    <a:pt x="79" y="22"/>
                    <a:pt x="83" y="20"/>
                    <a:pt x="83" y="20"/>
                  </a:cubicBezTo>
                  <a:cubicBezTo>
                    <a:pt x="83" y="20"/>
                    <a:pt x="87" y="18"/>
                    <a:pt x="88" y="18"/>
                  </a:cubicBezTo>
                  <a:cubicBezTo>
                    <a:pt x="89" y="18"/>
                    <a:pt x="96" y="17"/>
                    <a:pt x="96" y="17"/>
                  </a:cubicBezTo>
                  <a:cubicBezTo>
                    <a:pt x="103" y="19"/>
                    <a:pt x="103" y="19"/>
                    <a:pt x="103" y="19"/>
                  </a:cubicBezTo>
                  <a:cubicBezTo>
                    <a:pt x="103" y="19"/>
                    <a:pt x="105" y="17"/>
                    <a:pt x="107" y="17"/>
                  </a:cubicBezTo>
                  <a:cubicBezTo>
                    <a:pt x="107" y="17"/>
                    <a:pt x="109" y="18"/>
                    <a:pt x="110" y="18"/>
                  </a:cubicBezTo>
                  <a:cubicBezTo>
                    <a:pt x="111" y="18"/>
                    <a:pt x="113" y="17"/>
                    <a:pt x="113" y="17"/>
                  </a:cubicBezTo>
                  <a:cubicBezTo>
                    <a:pt x="117" y="17"/>
                    <a:pt x="117" y="17"/>
                    <a:pt x="117" y="17"/>
                  </a:cubicBezTo>
                  <a:cubicBezTo>
                    <a:pt x="120" y="21"/>
                    <a:pt x="120" y="21"/>
                    <a:pt x="120" y="21"/>
                  </a:cubicBezTo>
                  <a:cubicBezTo>
                    <a:pt x="121" y="25"/>
                    <a:pt x="121" y="25"/>
                    <a:pt x="121" y="25"/>
                  </a:cubicBezTo>
                  <a:cubicBezTo>
                    <a:pt x="126" y="26"/>
                    <a:pt x="126" y="26"/>
                    <a:pt x="126" y="26"/>
                  </a:cubicBezTo>
                  <a:cubicBezTo>
                    <a:pt x="126" y="26"/>
                    <a:pt x="125" y="28"/>
                    <a:pt x="125" y="29"/>
                  </a:cubicBezTo>
                  <a:cubicBezTo>
                    <a:pt x="126" y="29"/>
                    <a:pt x="129" y="30"/>
                    <a:pt x="129" y="30"/>
                  </a:cubicBezTo>
                  <a:cubicBezTo>
                    <a:pt x="129" y="31"/>
                    <a:pt x="129" y="31"/>
                    <a:pt x="129" y="31"/>
                  </a:cubicBezTo>
                  <a:cubicBezTo>
                    <a:pt x="129" y="31"/>
                    <a:pt x="129" y="35"/>
                    <a:pt x="129" y="36"/>
                  </a:cubicBezTo>
                  <a:cubicBezTo>
                    <a:pt x="129" y="37"/>
                    <a:pt x="129" y="43"/>
                    <a:pt x="129" y="43"/>
                  </a:cubicBezTo>
                  <a:cubicBezTo>
                    <a:pt x="129" y="43"/>
                    <a:pt x="126" y="49"/>
                    <a:pt x="125" y="49"/>
                  </a:cubicBezTo>
                  <a:cubicBezTo>
                    <a:pt x="124" y="50"/>
                    <a:pt x="125" y="54"/>
                    <a:pt x="125" y="54"/>
                  </a:cubicBezTo>
                  <a:cubicBezTo>
                    <a:pt x="124" y="59"/>
                    <a:pt x="124" y="59"/>
                    <a:pt x="124" y="59"/>
                  </a:cubicBezTo>
                  <a:cubicBezTo>
                    <a:pt x="124" y="59"/>
                    <a:pt x="124" y="63"/>
                    <a:pt x="123" y="62"/>
                  </a:cubicBezTo>
                  <a:cubicBezTo>
                    <a:pt x="122" y="62"/>
                    <a:pt x="117" y="60"/>
                    <a:pt x="117" y="60"/>
                  </a:cubicBezTo>
                  <a:cubicBezTo>
                    <a:pt x="113" y="61"/>
                    <a:pt x="113" y="61"/>
                    <a:pt x="113" y="61"/>
                  </a:cubicBezTo>
                  <a:cubicBezTo>
                    <a:pt x="113" y="64"/>
                    <a:pt x="113" y="64"/>
                    <a:pt x="113" y="64"/>
                  </a:cubicBezTo>
                  <a:cubicBezTo>
                    <a:pt x="115" y="65"/>
                    <a:pt x="115" y="65"/>
                    <a:pt x="115" y="65"/>
                  </a:cubicBezTo>
                  <a:cubicBezTo>
                    <a:pt x="112" y="65"/>
                    <a:pt x="112" y="65"/>
                    <a:pt x="112" y="65"/>
                  </a:cubicBezTo>
                  <a:cubicBezTo>
                    <a:pt x="112" y="67"/>
                    <a:pt x="112" y="67"/>
                    <a:pt x="112" y="67"/>
                  </a:cubicBezTo>
                  <a:cubicBezTo>
                    <a:pt x="112" y="67"/>
                    <a:pt x="113" y="69"/>
                    <a:pt x="114" y="70"/>
                  </a:cubicBezTo>
                  <a:cubicBezTo>
                    <a:pt x="114" y="71"/>
                    <a:pt x="117" y="71"/>
                    <a:pt x="117" y="71"/>
                  </a:cubicBezTo>
                  <a:cubicBezTo>
                    <a:pt x="119" y="73"/>
                    <a:pt x="119" y="73"/>
                    <a:pt x="119" y="73"/>
                  </a:cubicBezTo>
                  <a:cubicBezTo>
                    <a:pt x="122" y="72"/>
                    <a:pt x="122" y="72"/>
                    <a:pt x="122" y="72"/>
                  </a:cubicBezTo>
                  <a:cubicBezTo>
                    <a:pt x="124" y="76"/>
                    <a:pt x="124" y="76"/>
                    <a:pt x="124" y="76"/>
                  </a:cubicBezTo>
                  <a:cubicBezTo>
                    <a:pt x="123" y="78"/>
                    <a:pt x="123" y="78"/>
                    <a:pt x="123" y="78"/>
                  </a:cubicBezTo>
                  <a:cubicBezTo>
                    <a:pt x="123" y="78"/>
                    <a:pt x="123" y="80"/>
                    <a:pt x="123" y="81"/>
                  </a:cubicBezTo>
                  <a:cubicBezTo>
                    <a:pt x="123" y="82"/>
                    <a:pt x="124" y="83"/>
                    <a:pt x="123" y="83"/>
                  </a:cubicBezTo>
                  <a:cubicBezTo>
                    <a:pt x="123" y="83"/>
                    <a:pt x="121" y="84"/>
                    <a:pt x="121" y="84"/>
                  </a:cubicBezTo>
                  <a:cubicBezTo>
                    <a:pt x="120" y="86"/>
                    <a:pt x="120" y="86"/>
                    <a:pt x="120" y="86"/>
                  </a:cubicBezTo>
                  <a:cubicBezTo>
                    <a:pt x="120" y="86"/>
                    <a:pt x="118" y="87"/>
                    <a:pt x="117" y="87"/>
                  </a:cubicBezTo>
                  <a:cubicBezTo>
                    <a:pt x="116" y="88"/>
                    <a:pt x="116" y="88"/>
                    <a:pt x="116" y="89"/>
                  </a:cubicBezTo>
                  <a:cubicBezTo>
                    <a:pt x="116" y="89"/>
                    <a:pt x="112" y="88"/>
                    <a:pt x="112" y="88"/>
                  </a:cubicBezTo>
                  <a:cubicBezTo>
                    <a:pt x="112" y="91"/>
                    <a:pt x="112" y="91"/>
                    <a:pt x="112" y="91"/>
                  </a:cubicBezTo>
                  <a:cubicBezTo>
                    <a:pt x="110" y="91"/>
                    <a:pt x="110" y="91"/>
                    <a:pt x="110" y="91"/>
                  </a:cubicBezTo>
                  <a:cubicBezTo>
                    <a:pt x="112" y="94"/>
                    <a:pt x="112" y="94"/>
                    <a:pt x="112" y="94"/>
                  </a:cubicBezTo>
                  <a:cubicBezTo>
                    <a:pt x="115" y="96"/>
                    <a:pt x="115" y="96"/>
                    <a:pt x="115" y="96"/>
                  </a:cubicBezTo>
                  <a:cubicBezTo>
                    <a:pt x="114" y="97"/>
                    <a:pt x="114" y="97"/>
                    <a:pt x="114" y="97"/>
                  </a:cubicBezTo>
                  <a:cubicBezTo>
                    <a:pt x="112" y="98"/>
                    <a:pt x="112" y="98"/>
                    <a:pt x="112" y="98"/>
                  </a:cubicBezTo>
                  <a:cubicBezTo>
                    <a:pt x="111" y="100"/>
                    <a:pt x="111" y="100"/>
                    <a:pt x="111" y="100"/>
                  </a:cubicBezTo>
                  <a:cubicBezTo>
                    <a:pt x="108" y="100"/>
                    <a:pt x="108" y="100"/>
                    <a:pt x="108" y="100"/>
                  </a:cubicBezTo>
                  <a:cubicBezTo>
                    <a:pt x="105" y="101"/>
                    <a:pt x="105" y="101"/>
                    <a:pt x="105" y="101"/>
                  </a:cubicBezTo>
                  <a:cubicBezTo>
                    <a:pt x="104" y="101"/>
                    <a:pt x="104" y="101"/>
                    <a:pt x="104" y="101"/>
                  </a:cubicBezTo>
                  <a:cubicBezTo>
                    <a:pt x="101" y="101"/>
                    <a:pt x="101" y="101"/>
                    <a:pt x="101" y="101"/>
                  </a:cubicBezTo>
                  <a:cubicBezTo>
                    <a:pt x="100" y="103"/>
                    <a:pt x="100" y="103"/>
                    <a:pt x="100" y="103"/>
                  </a:cubicBezTo>
                  <a:cubicBezTo>
                    <a:pt x="99" y="101"/>
                    <a:pt x="99" y="101"/>
                    <a:pt x="99" y="101"/>
                  </a:cubicBezTo>
                  <a:cubicBezTo>
                    <a:pt x="96" y="100"/>
                    <a:pt x="96" y="100"/>
                    <a:pt x="96" y="100"/>
                  </a:cubicBezTo>
                  <a:cubicBezTo>
                    <a:pt x="94" y="98"/>
                    <a:pt x="94" y="98"/>
                    <a:pt x="94" y="98"/>
                  </a:cubicBezTo>
                  <a:cubicBezTo>
                    <a:pt x="91" y="99"/>
                    <a:pt x="91" y="99"/>
                    <a:pt x="91" y="99"/>
                  </a:cubicBezTo>
                  <a:cubicBezTo>
                    <a:pt x="94" y="101"/>
                    <a:pt x="94" y="101"/>
                    <a:pt x="94" y="101"/>
                  </a:cubicBezTo>
                  <a:cubicBezTo>
                    <a:pt x="92" y="101"/>
                    <a:pt x="92" y="101"/>
                    <a:pt x="92" y="101"/>
                  </a:cubicBezTo>
                  <a:cubicBezTo>
                    <a:pt x="87" y="100"/>
                    <a:pt x="87" y="100"/>
                    <a:pt x="87" y="100"/>
                  </a:cubicBezTo>
                  <a:cubicBezTo>
                    <a:pt x="87" y="103"/>
                    <a:pt x="87" y="103"/>
                    <a:pt x="87" y="103"/>
                  </a:cubicBezTo>
                  <a:cubicBezTo>
                    <a:pt x="87" y="105"/>
                    <a:pt x="87" y="105"/>
                    <a:pt x="87" y="105"/>
                  </a:cubicBezTo>
                  <a:cubicBezTo>
                    <a:pt x="87" y="105"/>
                    <a:pt x="86" y="106"/>
                    <a:pt x="87" y="106"/>
                  </a:cubicBezTo>
                  <a:cubicBezTo>
                    <a:pt x="88" y="106"/>
                    <a:pt x="90" y="108"/>
                    <a:pt x="90" y="108"/>
                  </a:cubicBezTo>
                  <a:cubicBezTo>
                    <a:pt x="90" y="110"/>
                    <a:pt x="90" y="110"/>
                    <a:pt x="90" y="110"/>
                  </a:cubicBezTo>
                  <a:cubicBezTo>
                    <a:pt x="91" y="112"/>
                    <a:pt x="91" y="112"/>
                    <a:pt x="91" y="112"/>
                  </a:cubicBezTo>
                  <a:cubicBezTo>
                    <a:pt x="91" y="113"/>
                    <a:pt x="91" y="113"/>
                    <a:pt x="91" y="113"/>
                  </a:cubicBezTo>
                  <a:cubicBezTo>
                    <a:pt x="93" y="116"/>
                    <a:pt x="93" y="116"/>
                    <a:pt x="93" y="116"/>
                  </a:cubicBezTo>
                  <a:cubicBezTo>
                    <a:pt x="93" y="119"/>
                    <a:pt x="93" y="119"/>
                    <a:pt x="93" y="119"/>
                  </a:cubicBezTo>
                  <a:cubicBezTo>
                    <a:pt x="95" y="122"/>
                    <a:pt x="95" y="122"/>
                    <a:pt x="95" y="122"/>
                  </a:cubicBezTo>
                  <a:cubicBezTo>
                    <a:pt x="94" y="125"/>
                    <a:pt x="94" y="125"/>
                    <a:pt x="94" y="125"/>
                  </a:cubicBezTo>
                  <a:cubicBezTo>
                    <a:pt x="94" y="125"/>
                    <a:pt x="95" y="127"/>
                    <a:pt x="94" y="128"/>
                  </a:cubicBezTo>
                  <a:cubicBezTo>
                    <a:pt x="94" y="128"/>
                    <a:pt x="92" y="130"/>
                    <a:pt x="92" y="130"/>
                  </a:cubicBezTo>
                  <a:cubicBezTo>
                    <a:pt x="91" y="132"/>
                    <a:pt x="91" y="132"/>
                    <a:pt x="91" y="132"/>
                  </a:cubicBezTo>
                  <a:cubicBezTo>
                    <a:pt x="89" y="133"/>
                    <a:pt x="89" y="133"/>
                    <a:pt x="89" y="133"/>
                  </a:cubicBezTo>
                  <a:cubicBezTo>
                    <a:pt x="89" y="135"/>
                    <a:pt x="89" y="135"/>
                    <a:pt x="89" y="135"/>
                  </a:cubicBezTo>
                  <a:cubicBezTo>
                    <a:pt x="89" y="135"/>
                    <a:pt x="89" y="138"/>
                    <a:pt x="90" y="138"/>
                  </a:cubicBezTo>
                  <a:cubicBezTo>
                    <a:pt x="90" y="138"/>
                    <a:pt x="92" y="136"/>
                    <a:pt x="92" y="136"/>
                  </a:cubicBezTo>
                  <a:cubicBezTo>
                    <a:pt x="92" y="136"/>
                    <a:pt x="94" y="138"/>
                    <a:pt x="93" y="139"/>
                  </a:cubicBezTo>
                  <a:cubicBezTo>
                    <a:pt x="93" y="139"/>
                    <a:pt x="89" y="139"/>
                    <a:pt x="89" y="139"/>
                  </a:cubicBezTo>
                  <a:cubicBezTo>
                    <a:pt x="87" y="139"/>
                    <a:pt x="87" y="139"/>
                    <a:pt x="87" y="139"/>
                  </a:cubicBezTo>
                  <a:cubicBezTo>
                    <a:pt x="87" y="139"/>
                    <a:pt x="86" y="141"/>
                    <a:pt x="85" y="141"/>
                  </a:cubicBezTo>
                  <a:cubicBezTo>
                    <a:pt x="85" y="142"/>
                    <a:pt x="85" y="143"/>
                    <a:pt x="85" y="143"/>
                  </a:cubicBezTo>
                  <a:cubicBezTo>
                    <a:pt x="83" y="141"/>
                    <a:pt x="83" y="141"/>
                    <a:pt x="83" y="141"/>
                  </a:cubicBezTo>
                  <a:cubicBezTo>
                    <a:pt x="82" y="142"/>
                    <a:pt x="82" y="142"/>
                    <a:pt x="82" y="142"/>
                  </a:cubicBezTo>
                  <a:cubicBezTo>
                    <a:pt x="83" y="144"/>
                    <a:pt x="83" y="144"/>
                    <a:pt x="83" y="144"/>
                  </a:cubicBezTo>
                  <a:cubicBezTo>
                    <a:pt x="83" y="146"/>
                    <a:pt x="83" y="146"/>
                    <a:pt x="83" y="146"/>
                  </a:cubicBezTo>
                  <a:cubicBezTo>
                    <a:pt x="83" y="146"/>
                    <a:pt x="85" y="146"/>
                    <a:pt x="85" y="146"/>
                  </a:cubicBezTo>
                  <a:cubicBezTo>
                    <a:pt x="85" y="146"/>
                    <a:pt x="87" y="147"/>
                    <a:pt x="87" y="147"/>
                  </a:cubicBezTo>
                  <a:cubicBezTo>
                    <a:pt x="87" y="147"/>
                    <a:pt x="86" y="148"/>
                    <a:pt x="87" y="148"/>
                  </a:cubicBezTo>
                  <a:cubicBezTo>
                    <a:pt x="87" y="149"/>
                    <a:pt x="87" y="149"/>
                    <a:pt x="88" y="149"/>
                  </a:cubicBezTo>
                  <a:cubicBezTo>
                    <a:pt x="89" y="150"/>
                    <a:pt x="89" y="150"/>
                    <a:pt x="89" y="150"/>
                  </a:cubicBezTo>
                  <a:cubicBezTo>
                    <a:pt x="89" y="150"/>
                    <a:pt x="89" y="152"/>
                    <a:pt x="89" y="153"/>
                  </a:cubicBezTo>
                  <a:cubicBezTo>
                    <a:pt x="88" y="153"/>
                    <a:pt x="88" y="154"/>
                    <a:pt x="88" y="154"/>
                  </a:cubicBezTo>
                  <a:cubicBezTo>
                    <a:pt x="87" y="154"/>
                    <a:pt x="87" y="154"/>
                    <a:pt x="87" y="154"/>
                  </a:cubicBezTo>
                  <a:cubicBezTo>
                    <a:pt x="86" y="155"/>
                    <a:pt x="86" y="156"/>
                    <a:pt x="86" y="156"/>
                  </a:cubicBezTo>
                  <a:cubicBezTo>
                    <a:pt x="86" y="156"/>
                    <a:pt x="85" y="156"/>
                    <a:pt x="85" y="156"/>
                  </a:cubicBezTo>
                  <a:cubicBezTo>
                    <a:pt x="85" y="157"/>
                    <a:pt x="86" y="158"/>
                    <a:pt x="86" y="159"/>
                  </a:cubicBezTo>
                  <a:cubicBezTo>
                    <a:pt x="86" y="159"/>
                    <a:pt x="86" y="159"/>
                    <a:pt x="85" y="159"/>
                  </a:cubicBezTo>
                  <a:cubicBezTo>
                    <a:pt x="85" y="159"/>
                    <a:pt x="85" y="159"/>
                    <a:pt x="85" y="159"/>
                  </a:cubicBezTo>
                  <a:cubicBezTo>
                    <a:pt x="85" y="159"/>
                    <a:pt x="83" y="157"/>
                    <a:pt x="83" y="157"/>
                  </a:cubicBezTo>
                  <a:cubicBezTo>
                    <a:pt x="82" y="157"/>
                    <a:pt x="81" y="158"/>
                    <a:pt x="79" y="158"/>
                  </a:cubicBezTo>
                  <a:cubicBezTo>
                    <a:pt x="78" y="157"/>
                    <a:pt x="78" y="157"/>
                    <a:pt x="78" y="157"/>
                  </a:cubicBezTo>
                  <a:cubicBezTo>
                    <a:pt x="74" y="158"/>
                    <a:pt x="74" y="158"/>
                    <a:pt x="74" y="158"/>
                  </a:cubicBezTo>
                  <a:cubicBezTo>
                    <a:pt x="74" y="156"/>
                    <a:pt x="74" y="156"/>
                    <a:pt x="74" y="156"/>
                  </a:cubicBezTo>
                  <a:cubicBezTo>
                    <a:pt x="73" y="154"/>
                    <a:pt x="73" y="154"/>
                    <a:pt x="73" y="154"/>
                  </a:cubicBezTo>
                  <a:cubicBezTo>
                    <a:pt x="73" y="154"/>
                    <a:pt x="73" y="152"/>
                    <a:pt x="73" y="151"/>
                  </a:cubicBezTo>
                  <a:cubicBezTo>
                    <a:pt x="73" y="151"/>
                    <a:pt x="74" y="150"/>
                    <a:pt x="74" y="150"/>
                  </a:cubicBezTo>
                  <a:cubicBezTo>
                    <a:pt x="75" y="150"/>
                    <a:pt x="76" y="148"/>
                    <a:pt x="76" y="148"/>
                  </a:cubicBezTo>
                  <a:cubicBezTo>
                    <a:pt x="76" y="148"/>
                    <a:pt x="77" y="146"/>
                    <a:pt x="78" y="145"/>
                  </a:cubicBezTo>
                  <a:cubicBezTo>
                    <a:pt x="78" y="145"/>
                    <a:pt x="79" y="142"/>
                    <a:pt x="79" y="142"/>
                  </a:cubicBezTo>
                  <a:cubicBezTo>
                    <a:pt x="79" y="141"/>
                    <a:pt x="80" y="140"/>
                    <a:pt x="80" y="140"/>
                  </a:cubicBezTo>
                  <a:cubicBezTo>
                    <a:pt x="80" y="140"/>
                    <a:pt x="82" y="138"/>
                    <a:pt x="82" y="137"/>
                  </a:cubicBezTo>
                  <a:cubicBezTo>
                    <a:pt x="82" y="136"/>
                    <a:pt x="81" y="136"/>
                    <a:pt x="80" y="136"/>
                  </a:cubicBezTo>
                  <a:cubicBezTo>
                    <a:pt x="80" y="136"/>
                    <a:pt x="77" y="135"/>
                    <a:pt x="76" y="134"/>
                  </a:cubicBezTo>
                  <a:cubicBezTo>
                    <a:pt x="75" y="134"/>
                    <a:pt x="73" y="133"/>
                    <a:pt x="71" y="133"/>
                  </a:cubicBezTo>
                  <a:cubicBezTo>
                    <a:pt x="69" y="132"/>
                    <a:pt x="70" y="132"/>
                    <a:pt x="71" y="130"/>
                  </a:cubicBezTo>
                  <a:cubicBezTo>
                    <a:pt x="71" y="129"/>
                    <a:pt x="69" y="129"/>
                    <a:pt x="69" y="128"/>
                  </a:cubicBezTo>
                  <a:cubicBezTo>
                    <a:pt x="69" y="128"/>
                    <a:pt x="68" y="129"/>
                    <a:pt x="67" y="130"/>
                  </a:cubicBezTo>
                  <a:cubicBezTo>
                    <a:pt x="66" y="130"/>
                    <a:pt x="65" y="129"/>
                    <a:pt x="64" y="129"/>
                  </a:cubicBezTo>
                  <a:cubicBezTo>
                    <a:pt x="64" y="129"/>
                    <a:pt x="61" y="129"/>
                    <a:pt x="61" y="129"/>
                  </a:cubicBezTo>
                  <a:cubicBezTo>
                    <a:pt x="61" y="129"/>
                    <a:pt x="61" y="128"/>
                    <a:pt x="61" y="127"/>
                  </a:cubicBezTo>
                  <a:cubicBezTo>
                    <a:pt x="61" y="126"/>
                    <a:pt x="60" y="126"/>
                    <a:pt x="60" y="126"/>
                  </a:cubicBezTo>
                  <a:cubicBezTo>
                    <a:pt x="60" y="126"/>
                    <a:pt x="58" y="126"/>
                    <a:pt x="58" y="125"/>
                  </a:cubicBezTo>
                  <a:cubicBezTo>
                    <a:pt x="57" y="125"/>
                    <a:pt x="58" y="125"/>
                    <a:pt x="58" y="124"/>
                  </a:cubicBezTo>
                  <a:cubicBezTo>
                    <a:pt x="58" y="123"/>
                    <a:pt x="58" y="124"/>
                    <a:pt x="57" y="124"/>
                  </a:cubicBezTo>
                  <a:cubicBezTo>
                    <a:pt x="56" y="124"/>
                    <a:pt x="56" y="121"/>
                    <a:pt x="56" y="121"/>
                  </a:cubicBezTo>
                  <a:cubicBezTo>
                    <a:pt x="56" y="121"/>
                    <a:pt x="55" y="119"/>
                    <a:pt x="55" y="118"/>
                  </a:cubicBezTo>
                  <a:cubicBezTo>
                    <a:pt x="54" y="116"/>
                    <a:pt x="54" y="118"/>
                    <a:pt x="54" y="118"/>
                  </a:cubicBezTo>
                  <a:cubicBezTo>
                    <a:pt x="52" y="121"/>
                    <a:pt x="52" y="121"/>
                    <a:pt x="52" y="121"/>
                  </a:cubicBezTo>
                  <a:cubicBezTo>
                    <a:pt x="52" y="121"/>
                    <a:pt x="51" y="121"/>
                    <a:pt x="48" y="120"/>
                  </a:cubicBezTo>
                  <a:cubicBezTo>
                    <a:pt x="46" y="119"/>
                    <a:pt x="47" y="119"/>
                    <a:pt x="47" y="119"/>
                  </a:cubicBezTo>
                  <a:cubicBezTo>
                    <a:pt x="49" y="117"/>
                    <a:pt x="49" y="117"/>
                    <a:pt x="49" y="117"/>
                  </a:cubicBezTo>
                  <a:cubicBezTo>
                    <a:pt x="49" y="117"/>
                    <a:pt x="47" y="116"/>
                    <a:pt x="46" y="116"/>
                  </a:cubicBezTo>
                  <a:cubicBezTo>
                    <a:pt x="45" y="115"/>
                    <a:pt x="45" y="115"/>
                    <a:pt x="44" y="117"/>
                  </a:cubicBezTo>
                  <a:cubicBezTo>
                    <a:pt x="43" y="118"/>
                    <a:pt x="43" y="118"/>
                    <a:pt x="42" y="119"/>
                  </a:cubicBezTo>
                  <a:cubicBezTo>
                    <a:pt x="41" y="120"/>
                    <a:pt x="41" y="120"/>
                    <a:pt x="39" y="120"/>
                  </a:cubicBezTo>
                  <a:cubicBezTo>
                    <a:pt x="38" y="120"/>
                    <a:pt x="38" y="119"/>
                    <a:pt x="37" y="119"/>
                  </a:cubicBezTo>
                  <a:cubicBezTo>
                    <a:pt x="37" y="118"/>
                    <a:pt x="37" y="118"/>
                    <a:pt x="36" y="117"/>
                  </a:cubicBezTo>
                  <a:cubicBezTo>
                    <a:pt x="36" y="116"/>
                    <a:pt x="35" y="116"/>
                    <a:pt x="35" y="116"/>
                  </a:cubicBezTo>
                  <a:cubicBezTo>
                    <a:pt x="35" y="116"/>
                    <a:pt x="33" y="117"/>
                    <a:pt x="33" y="118"/>
                  </a:cubicBezTo>
                  <a:cubicBezTo>
                    <a:pt x="32" y="118"/>
                    <a:pt x="33" y="119"/>
                    <a:pt x="33" y="120"/>
                  </a:cubicBezTo>
                  <a:cubicBezTo>
                    <a:pt x="34" y="121"/>
                    <a:pt x="33" y="122"/>
                    <a:pt x="33" y="122"/>
                  </a:cubicBezTo>
                  <a:cubicBezTo>
                    <a:pt x="33" y="122"/>
                    <a:pt x="31" y="122"/>
                    <a:pt x="30" y="122"/>
                  </a:cubicBezTo>
                  <a:cubicBezTo>
                    <a:pt x="29" y="122"/>
                    <a:pt x="28" y="122"/>
                    <a:pt x="27" y="121"/>
                  </a:cubicBezTo>
                  <a:cubicBezTo>
                    <a:pt x="25" y="120"/>
                    <a:pt x="26" y="122"/>
                    <a:pt x="26" y="123"/>
                  </a:cubicBezTo>
                  <a:cubicBezTo>
                    <a:pt x="26" y="123"/>
                    <a:pt x="24" y="125"/>
                    <a:pt x="24" y="125"/>
                  </a:cubicBezTo>
                  <a:cubicBezTo>
                    <a:pt x="24" y="125"/>
                    <a:pt x="24" y="125"/>
                    <a:pt x="24" y="125"/>
                  </a:cubicBezTo>
                  <a:cubicBezTo>
                    <a:pt x="22" y="125"/>
                    <a:pt x="20" y="124"/>
                    <a:pt x="20" y="124"/>
                  </a:cubicBezTo>
                  <a:cubicBezTo>
                    <a:pt x="19" y="125"/>
                    <a:pt x="19" y="125"/>
                    <a:pt x="19" y="125"/>
                  </a:cubicBezTo>
                  <a:cubicBezTo>
                    <a:pt x="16" y="124"/>
                    <a:pt x="16" y="124"/>
                    <a:pt x="16" y="124"/>
                  </a:cubicBezTo>
                  <a:cubicBezTo>
                    <a:pt x="15" y="124"/>
                    <a:pt x="15" y="124"/>
                    <a:pt x="15" y="124"/>
                  </a:cubicBezTo>
                  <a:cubicBezTo>
                    <a:pt x="14" y="121"/>
                    <a:pt x="14" y="121"/>
                    <a:pt x="14" y="121"/>
                  </a:cubicBezTo>
                  <a:cubicBezTo>
                    <a:pt x="13" y="121"/>
                    <a:pt x="13" y="121"/>
                    <a:pt x="13" y="121"/>
                  </a:cubicBezTo>
                  <a:cubicBezTo>
                    <a:pt x="9" y="119"/>
                    <a:pt x="9" y="119"/>
                    <a:pt x="9" y="119"/>
                  </a:cubicBezTo>
                  <a:cubicBezTo>
                    <a:pt x="8" y="118"/>
                    <a:pt x="8" y="118"/>
                    <a:pt x="8" y="118"/>
                  </a:cubicBezTo>
                  <a:cubicBezTo>
                    <a:pt x="6" y="119"/>
                    <a:pt x="6" y="119"/>
                    <a:pt x="6" y="119"/>
                  </a:cubicBezTo>
                  <a:cubicBezTo>
                    <a:pt x="5" y="120"/>
                    <a:pt x="5" y="120"/>
                    <a:pt x="5" y="120"/>
                  </a:cubicBezTo>
                  <a:cubicBezTo>
                    <a:pt x="5" y="120"/>
                    <a:pt x="3" y="121"/>
                    <a:pt x="2" y="121"/>
                  </a:cubicBezTo>
                  <a:cubicBezTo>
                    <a:pt x="2" y="120"/>
                    <a:pt x="0" y="116"/>
                    <a:pt x="0" y="116"/>
                  </a:cubicBezTo>
                  <a:cubicBezTo>
                    <a:pt x="1" y="113"/>
                    <a:pt x="1" y="113"/>
                    <a:pt x="1" y="113"/>
                  </a:cubicBezTo>
                  <a:cubicBezTo>
                    <a:pt x="1" y="113"/>
                    <a:pt x="4" y="112"/>
                    <a:pt x="4" y="112"/>
                  </a:cubicBezTo>
                  <a:cubicBezTo>
                    <a:pt x="4" y="112"/>
                    <a:pt x="6" y="112"/>
                    <a:pt x="6" y="112"/>
                  </a:cubicBezTo>
                  <a:cubicBezTo>
                    <a:pt x="6" y="112"/>
                    <a:pt x="7" y="112"/>
                    <a:pt x="7" y="113"/>
                  </a:cubicBezTo>
                  <a:cubicBezTo>
                    <a:pt x="8" y="113"/>
                    <a:pt x="10" y="115"/>
                    <a:pt x="11" y="115"/>
                  </a:cubicBezTo>
                  <a:cubicBezTo>
                    <a:pt x="11" y="115"/>
                    <a:pt x="13" y="116"/>
                    <a:pt x="13" y="116"/>
                  </a:cubicBezTo>
                  <a:cubicBezTo>
                    <a:pt x="14" y="116"/>
                    <a:pt x="16" y="117"/>
                    <a:pt x="16" y="117"/>
                  </a:cubicBezTo>
                  <a:cubicBezTo>
                    <a:pt x="16" y="117"/>
                    <a:pt x="18" y="117"/>
                    <a:pt x="18" y="117"/>
                  </a:cubicBezTo>
                  <a:cubicBezTo>
                    <a:pt x="18" y="117"/>
                    <a:pt x="20" y="116"/>
                    <a:pt x="20" y="116"/>
                  </a:cubicBezTo>
                  <a:cubicBezTo>
                    <a:pt x="20" y="116"/>
                    <a:pt x="20" y="116"/>
                    <a:pt x="20" y="116"/>
                  </a:cubicBezTo>
                  <a:cubicBezTo>
                    <a:pt x="21" y="115"/>
                    <a:pt x="21" y="114"/>
                    <a:pt x="21" y="114"/>
                  </a:cubicBezTo>
                  <a:cubicBezTo>
                    <a:pt x="21" y="114"/>
                    <a:pt x="22" y="114"/>
                    <a:pt x="22" y="114"/>
                  </a:cubicBezTo>
                  <a:cubicBezTo>
                    <a:pt x="22" y="115"/>
                    <a:pt x="23" y="116"/>
                    <a:pt x="23" y="116"/>
                  </a:cubicBezTo>
                  <a:cubicBezTo>
                    <a:pt x="23" y="116"/>
                    <a:pt x="24" y="117"/>
                    <a:pt x="24" y="117"/>
                  </a:cubicBezTo>
                  <a:cubicBezTo>
                    <a:pt x="25" y="118"/>
                    <a:pt x="26" y="118"/>
                    <a:pt x="26" y="118"/>
                  </a:cubicBezTo>
                  <a:cubicBezTo>
                    <a:pt x="26" y="118"/>
                    <a:pt x="27" y="117"/>
                    <a:pt x="27" y="117"/>
                  </a:cubicBezTo>
                  <a:cubicBezTo>
                    <a:pt x="27" y="117"/>
                    <a:pt x="28" y="118"/>
                    <a:pt x="28" y="117"/>
                  </a:cubicBezTo>
                  <a:cubicBezTo>
                    <a:pt x="28" y="117"/>
                    <a:pt x="29" y="117"/>
                    <a:pt x="29" y="117"/>
                  </a:cubicBezTo>
                  <a:cubicBezTo>
                    <a:pt x="29" y="117"/>
                    <a:pt x="30" y="116"/>
                    <a:pt x="29" y="116"/>
                  </a:cubicBezTo>
                  <a:cubicBezTo>
                    <a:pt x="29" y="116"/>
                    <a:pt x="29" y="115"/>
                    <a:pt x="29" y="116"/>
                  </a:cubicBezTo>
                  <a:cubicBezTo>
                    <a:pt x="28" y="116"/>
                    <a:pt x="28" y="116"/>
                    <a:pt x="27" y="116"/>
                  </a:cubicBezTo>
                  <a:cubicBezTo>
                    <a:pt x="26" y="116"/>
                    <a:pt x="24" y="115"/>
                    <a:pt x="24" y="115"/>
                  </a:cubicBezTo>
                  <a:cubicBezTo>
                    <a:pt x="24" y="114"/>
                    <a:pt x="23" y="114"/>
                    <a:pt x="23" y="113"/>
                  </a:cubicBezTo>
                  <a:cubicBezTo>
                    <a:pt x="22" y="113"/>
                    <a:pt x="22" y="112"/>
                    <a:pt x="21" y="112"/>
                  </a:cubicBezTo>
                  <a:cubicBezTo>
                    <a:pt x="20" y="112"/>
                    <a:pt x="20" y="112"/>
                    <a:pt x="20" y="112"/>
                  </a:cubicBezTo>
                  <a:cubicBezTo>
                    <a:pt x="20" y="112"/>
                    <a:pt x="19" y="113"/>
                    <a:pt x="19" y="114"/>
                  </a:cubicBezTo>
                  <a:cubicBezTo>
                    <a:pt x="19" y="114"/>
                    <a:pt x="20" y="115"/>
                    <a:pt x="18" y="114"/>
                  </a:cubicBezTo>
                  <a:cubicBezTo>
                    <a:pt x="16" y="114"/>
                    <a:pt x="14" y="114"/>
                    <a:pt x="14" y="114"/>
                  </a:cubicBezTo>
                  <a:cubicBezTo>
                    <a:pt x="11" y="111"/>
                    <a:pt x="11" y="111"/>
                    <a:pt x="11" y="111"/>
                  </a:cubicBezTo>
                  <a:cubicBezTo>
                    <a:pt x="11" y="111"/>
                    <a:pt x="10" y="111"/>
                    <a:pt x="9" y="111"/>
                  </a:cubicBezTo>
                  <a:cubicBezTo>
                    <a:pt x="9" y="111"/>
                    <a:pt x="7" y="110"/>
                    <a:pt x="7" y="109"/>
                  </a:cubicBezTo>
                  <a:cubicBezTo>
                    <a:pt x="7" y="109"/>
                    <a:pt x="6" y="108"/>
                    <a:pt x="6" y="107"/>
                  </a:cubicBezTo>
                  <a:cubicBezTo>
                    <a:pt x="6" y="107"/>
                    <a:pt x="5" y="107"/>
                    <a:pt x="5" y="106"/>
                  </a:cubicBezTo>
                  <a:cubicBezTo>
                    <a:pt x="5" y="106"/>
                    <a:pt x="4" y="105"/>
                    <a:pt x="4" y="105"/>
                  </a:cubicBezTo>
                  <a:cubicBezTo>
                    <a:pt x="4" y="105"/>
                    <a:pt x="4" y="104"/>
                    <a:pt x="5" y="103"/>
                  </a:cubicBezTo>
                  <a:cubicBezTo>
                    <a:pt x="7" y="103"/>
                    <a:pt x="7" y="103"/>
                    <a:pt x="8" y="103"/>
                  </a:cubicBezTo>
                  <a:cubicBezTo>
                    <a:pt x="9" y="103"/>
                    <a:pt x="8" y="103"/>
                    <a:pt x="10" y="103"/>
                  </a:cubicBezTo>
                  <a:cubicBezTo>
                    <a:pt x="12" y="103"/>
                    <a:pt x="11" y="103"/>
                    <a:pt x="12" y="103"/>
                  </a:cubicBezTo>
                  <a:cubicBezTo>
                    <a:pt x="13" y="103"/>
                    <a:pt x="15" y="103"/>
                    <a:pt x="15" y="103"/>
                  </a:cubicBezTo>
                  <a:cubicBezTo>
                    <a:pt x="15" y="103"/>
                    <a:pt x="13" y="102"/>
                    <a:pt x="16" y="103"/>
                  </a:cubicBezTo>
                  <a:cubicBezTo>
                    <a:pt x="16" y="103"/>
                    <a:pt x="20" y="104"/>
                    <a:pt x="19" y="106"/>
                  </a:cubicBezTo>
                  <a:cubicBezTo>
                    <a:pt x="19" y="106"/>
                    <a:pt x="18" y="107"/>
                    <a:pt x="18" y="107"/>
                  </a:cubicBezTo>
                  <a:cubicBezTo>
                    <a:pt x="18" y="107"/>
                    <a:pt x="20" y="108"/>
                    <a:pt x="20" y="108"/>
                  </a:cubicBezTo>
                  <a:cubicBezTo>
                    <a:pt x="20" y="108"/>
                    <a:pt x="21" y="107"/>
                    <a:pt x="21" y="107"/>
                  </a:cubicBezTo>
                  <a:cubicBezTo>
                    <a:pt x="22" y="108"/>
                    <a:pt x="22" y="108"/>
                    <a:pt x="22" y="108"/>
                  </a:cubicBezTo>
                  <a:cubicBezTo>
                    <a:pt x="24" y="110"/>
                    <a:pt x="24" y="110"/>
                    <a:pt x="24" y="110"/>
                  </a:cubicBezTo>
                  <a:cubicBezTo>
                    <a:pt x="24" y="110"/>
                    <a:pt x="26" y="110"/>
                    <a:pt x="26" y="110"/>
                  </a:cubicBezTo>
                  <a:cubicBezTo>
                    <a:pt x="25" y="111"/>
                    <a:pt x="24" y="109"/>
                    <a:pt x="25" y="111"/>
                  </a:cubicBezTo>
                  <a:cubicBezTo>
                    <a:pt x="26" y="113"/>
                    <a:pt x="27" y="114"/>
                    <a:pt x="27" y="114"/>
                  </a:cubicBezTo>
                  <a:cubicBezTo>
                    <a:pt x="28" y="114"/>
                    <a:pt x="28" y="114"/>
                    <a:pt x="28" y="114"/>
                  </a:cubicBezTo>
                  <a:cubicBezTo>
                    <a:pt x="28" y="114"/>
                    <a:pt x="28" y="113"/>
                    <a:pt x="29" y="113"/>
                  </a:cubicBezTo>
                  <a:cubicBezTo>
                    <a:pt x="29" y="114"/>
                    <a:pt x="31" y="114"/>
                    <a:pt x="32" y="114"/>
                  </a:cubicBezTo>
                  <a:cubicBezTo>
                    <a:pt x="32" y="114"/>
                    <a:pt x="32" y="113"/>
                    <a:pt x="31" y="111"/>
                  </a:cubicBezTo>
                  <a:cubicBezTo>
                    <a:pt x="30" y="110"/>
                    <a:pt x="29" y="109"/>
                    <a:pt x="29" y="109"/>
                  </a:cubicBezTo>
                  <a:cubicBezTo>
                    <a:pt x="28" y="109"/>
                    <a:pt x="29" y="110"/>
                    <a:pt x="27" y="109"/>
                  </a:cubicBezTo>
                  <a:cubicBezTo>
                    <a:pt x="25" y="108"/>
                    <a:pt x="25" y="109"/>
                    <a:pt x="24" y="108"/>
                  </a:cubicBezTo>
                  <a:cubicBezTo>
                    <a:pt x="23" y="106"/>
                    <a:pt x="22" y="106"/>
                    <a:pt x="22" y="105"/>
                  </a:cubicBezTo>
                  <a:cubicBezTo>
                    <a:pt x="22" y="105"/>
                    <a:pt x="23" y="105"/>
                    <a:pt x="24" y="104"/>
                  </a:cubicBezTo>
                  <a:cubicBezTo>
                    <a:pt x="25" y="104"/>
                    <a:pt x="23" y="103"/>
                    <a:pt x="25" y="104"/>
                  </a:cubicBezTo>
                  <a:cubicBezTo>
                    <a:pt x="28" y="105"/>
                    <a:pt x="28" y="105"/>
                    <a:pt x="29" y="105"/>
                  </a:cubicBezTo>
                  <a:cubicBezTo>
                    <a:pt x="29" y="105"/>
                    <a:pt x="31" y="105"/>
                    <a:pt x="29" y="104"/>
                  </a:cubicBezTo>
                  <a:cubicBezTo>
                    <a:pt x="27" y="104"/>
                    <a:pt x="26" y="103"/>
                    <a:pt x="26" y="103"/>
                  </a:cubicBezTo>
                  <a:cubicBezTo>
                    <a:pt x="24" y="103"/>
                    <a:pt x="24" y="103"/>
                    <a:pt x="24" y="103"/>
                  </a:cubicBezTo>
                  <a:cubicBezTo>
                    <a:pt x="24" y="103"/>
                    <a:pt x="24" y="103"/>
                    <a:pt x="23" y="103"/>
                  </a:cubicBezTo>
                  <a:cubicBezTo>
                    <a:pt x="22" y="103"/>
                    <a:pt x="22" y="104"/>
                    <a:pt x="22" y="103"/>
                  </a:cubicBezTo>
                  <a:cubicBezTo>
                    <a:pt x="21" y="103"/>
                    <a:pt x="20" y="103"/>
                    <a:pt x="20" y="102"/>
                  </a:cubicBezTo>
                  <a:cubicBezTo>
                    <a:pt x="19" y="102"/>
                    <a:pt x="18" y="101"/>
                    <a:pt x="18" y="101"/>
                  </a:cubicBezTo>
                  <a:cubicBezTo>
                    <a:pt x="18" y="100"/>
                    <a:pt x="17" y="99"/>
                    <a:pt x="17" y="99"/>
                  </a:cubicBezTo>
                  <a:cubicBezTo>
                    <a:pt x="17" y="99"/>
                    <a:pt x="17" y="99"/>
                    <a:pt x="17" y="99"/>
                  </a:cubicBezTo>
                  <a:cubicBezTo>
                    <a:pt x="16" y="99"/>
                    <a:pt x="15" y="99"/>
                    <a:pt x="14" y="99"/>
                  </a:cubicBezTo>
                  <a:cubicBezTo>
                    <a:pt x="14" y="99"/>
                    <a:pt x="13" y="99"/>
                    <a:pt x="13" y="99"/>
                  </a:cubicBezTo>
                  <a:cubicBezTo>
                    <a:pt x="13" y="98"/>
                    <a:pt x="13" y="98"/>
                    <a:pt x="13" y="97"/>
                  </a:cubicBezTo>
                  <a:cubicBezTo>
                    <a:pt x="13" y="97"/>
                    <a:pt x="13" y="96"/>
                    <a:pt x="14" y="96"/>
                  </a:cubicBezTo>
                  <a:cubicBezTo>
                    <a:pt x="15" y="96"/>
                    <a:pt x="16" y="96"/>
                    <a:pt x="17" y="96"/>
                  </a:cubicBezTo>
                  <a:cubicBezTo>
                    <a:pt x="18" y="96"/>
                    <a:pt x="19" y="96"/>
                    <a:pt x="20" y="96"/>
                  </a:cubicBezTo>
                  <a:cubicBezTo>
                    <a:pt x="20" y="96"/>
                    <a:pt x="21" y="97"/>
                    <a:pt x="21" y="97"/>
                  </a:cubicBezTo>
                  <a:cubicBezTo>
                    <a:pt x="22" y="98"/>
                    <a:pt x="23" y="98"/>
                    <a:pt x="23" y="98"/>
                  </a:cubicBezTo>
                  <a:cubicBezTo>
                    <a:pt x="23" y="99"/>
                    <a:pt x="23" y="99"/>
                    <a:pt x="24" y="99"/>
                  </a:cubicBezTo>
                  <a:cubicBezTo>
                    <a:pt x="24" y="100"/>
                    <a:pt x="25" y="100"/>
                    <a:pt x="25" y="100"/>
                  </a:cubicBezTo>
                  <a:cubicBezTo>
                    <a:pt x="26" y="102"/>
                    <a:pt x="26" y="102"/>
                    <a:pt x="26" y="102"/>
                  </a:cubicBezTo>
                  <a:cubicBezTo>
                    <a:pt x="26" y="102"/>
                    <a:pt x="26" y="102"/>
                    <a:pt x="26" y="102"/>
                  </a:cubicBezTo>
                  <a:cubicBezTo>
                    <a:pt x="28" y="103"/>
                    <a:pt x="28" y="103"/>
                    <a:pt x="28" y="103"/>
                  </a:cubicBezTo>
                  <a:cubicBezTo>
                    <a:pt x="28" y="103"/>
                    <a:pt x="31" y="104"/>
                    <a:pt x="31" y="104"/>
                  </a:cubicBezTo>
                  <a:cubicBezTo>
                    <a:pt x="31" y="104"/>
                    <a:pt x="31" y="104"/>
                    <a:pt x="32" y="104"/>
                  </a:cubicBezTo>
                  <a:cubicBezTo>
                    <a:pt x="33" y="104"/>
                    <a:pt x="33" y="103"/>
                    <a:pt x="33" y="103"/>
                  </a:cubicBezTo>
                  <a:cubicBezTo>
                    <a:pt x="33" y="103"/>
                    <a:pt x="34" y="103"/>
                    <a:pt x="34" y="103"/>
                  </a:cubicBezTo>
                  <a:cubicBezTo>
                    <a:pt x="34" y="103"/>
                    <a:pt x="37" y="101"/>
                    <a:pt x="37" y="101"/>
                  </a:cubicBezTo>
                  <a:cubicBezTo>
                    <a:pt x="37" y="102"/>
                    <a:pt x="38" y="102"/>
                    <a:pt x="39" y="102"/>
                  </a:cubicBezTo>
                  <a:cubicBezTo>
                    <a:pt x="39" y="102"/>
                    <a:pt x="42" y="104"/>
                    <a:pt x="42" y="104"/>
                  </a:cubicBezTo>
                  <a:cubicBezTo>
                    <a:pt x="42" y="103"/>
                    <a:pt x="42" y="102"/>
                    <a:pt x="42" y="102"/>
                  </a:cubicBezTo>
                  <a:cubicBezTo>
                    <a:pt x="42" y="102"/>
                    <a:pt x="43" y="101"/>
                    <a:pt x="43" y="101"/>
                  </a:cubicBezTo>
                  <a:cubicBezTo>
                    <a:pt x="47" y="101"/>
                    <a:pt x="47" y="101"/>
                    <a:pt x="47" y="101"/>
                  </a:cubicBezTo>
                  <a:cubicBezTo>
                    <a:pt x="47" y="101"/>
                    <a:pt x="48" y="100"/>
                    <a:pt x="48" y="100"/>
                  </a:cubicBezTo>
                  <a:cubicBezTo>
                    <a:pt x="47" y="100"/>
                    <a:pt x="46" y="100"/>
                    <a:pt x="46" y="100"/>
                  </a:cubicBezTo>
                  <a:cubicBezTo>
                    <a:pt x="44" y="101"/>
                    <a:pt x="44" y="101"/>
                    <a:pt x="44" y="101"/>
                  </a:cubicBezTo>
                  <a:cubicBezTo>
                    <a:pt x="42" y="101"/>
                    <a:pt x="42" y="101"/>
                    <a:pt x="42" y="101"/>
                  </a:cubicBezTo>
                  <a:cubicBezTo>
                    <a:pt x="42" y="101"/>
                    <a:pt x="41" y="102"/>
                    <a:pt x="41" y="102"/>
                  </a:cubicBezTo>
                  <a:cubicBezTo>
                    <a:pt x="40" y="102"/>
                    <a:pt x="39" y="101"/>
                    <a:pt x="39" y="101"/>
                  </a:cubicBezTo>
                  <a:cubicBezTo>
                    <a:pt x="38" y="100"/>
                    <a:pt x="36" y="99"/>
                    <a:pt x="36" y="99"/>
                  </a:cubicBezTo>
                  <a:cubicBezTo>
                    <a:pt x="35" y="99"/>
                    <a:pt x="36" y="99"/>
                    <a:pt x="34" y="98"/>
                  </a:cubicBezTo>
                  <a:cubicBezTo>
                    <a:pt x="32" y="97"/>
                    <a:pt x="31" y="96"/>
                    <a:pt x="31" y="96"/>
                  </a:cubicBezTo>
                  <a:cubicBezTo>
                    <a:pt x="30" y="95"/>
                    <a:pt x="30" y="95"/>
                    <a:pt x="30" y="95"/>
                  </a:cubicBezTo>
                  <a:cubicBezTo>
                    <a:pt x="30" y="95"/>
                    <a:pt x="30" y="94"/>
                    <a:pt x="29" y="94"/>
                  </a:cubicBezTo>
                  <a:cubicBezTo>
                    <a:pt x="28" y="93"/>
                    <a:pt x="25" y="92"/>
                    <a:pt x="25" y="92"/>
                  </a:cubicBezTo>
                  <a:cubicBezTo>
                    <a:pt x="25" y="92"/>
                    <a:pt x="25" y="91"/>
                    <a:pt x="25" y="91"/>
                  </a:cubicBezTo>
                  <a:cubicBezTo>
                    <a:pt x="25" y="91"/>
                    <a:pt x="25" y="88"/>
                    <a:pt x="25" y="88"/>
                  </a:cubicBezTo>
                  <a:cubicBezTo>
                    <a:pt x="25" y="87"/>
                    <a:pt x="24" y="85"/>
                    <a:pt x="24" y="85"/>
                  </a:cubicBezTo>
                  <a:cubicBezTo>
                    <a:pt x="24" y="85"/>
                    <a:pt x="26" y="84"/>
                    <a:pt x="26" y="84"/>
                  </a:cubicBezTo>
                  <a:cubicBezTo>
                    <a:pt x="27" y="84"/>
                    <a:pt x="28" y="85"/>
                    <a:pt x="28" y="85"/>
                  </a:cubicBezTo>
                  <a:cubicBezTo>
                    <a:pt x="29" y="84"/>
                    <a:pt x="29" y="84"/>
                    <a:pt x="29" y="84"/>
                  </a:cubicBezTo>
                  <a:cubicBezTo>
                    <a:pt x="37" y="73"/>
                    <a:pt x="37" y="73"/>
                    <a:pt x="37" y="73"/>
                  </a:cubicBezTo>
                  <a:cubicBezTo>
                    <a:pt x="44" y="63"/>
                    <a:pt x="44" y="63"/>
                    <a:pt x="44" y="63"/>
                  </a:cubicBezTo>
                  <a:cubicBezTo>
                    <a:pt x="47" y="48"/>
                    <a:pt x="47" y="48"/>
                    <a:pt x="47" y="48"/>
                  </a:cubicBezTo>
                  <a:cubicBezTo>
                    <a:pt x="49" y="41"/>
                    <a:pt x="49" y="41"/>
                    <a:pt x="49" y="41"/>
                  </a:cubicBezTo>
                  <a:cubicBezTo>
                    <a:pt x="51" y="35"/>
                    <a:pt x="51" y="35"/>
                    <a:pt x="51" y="35"/>
                  </a:cubicBezTo>
                  <a:cubicBezTo>
                    <a:pt x="51" y="35"/>
                    <a:pt x="51" y="34"/>
                    <a:pt x="52" y="35"/>
                  </a:cubicBezTo>
                  <a:cubicBezTo>
                    <a:pt x="52" y="35"/>
                    <a:pt x="53" y="37"/>
                    <a:pt x="53" y="37"/>
                  </a:cubicBezTo>
                  <a:cubicBezTo>
                    <a:pt x="54" y="38"/>
                    <a:pt x="54" y="38"/>
                    <a:pt x="54" y="38"/>
                  </a:cubicBezTo>
                  <a:cubicBezTo>
                    <a:pt x="55" y="38"/>
                    <a:pt x="55" y="38"/>
                    <a:pt x="55" y="38"/>
                  </a:cubicBezTo>
                  <a:cubicBezTo>
                    <a:pt x="55" y="38"/>
                    <a:pt x="57" y="37"/>
                    <a:pt x="58" y="37"/>
                  </a:cubicBezTo>
                  <a:cubicBezTo>
                    <a:pt x="58" y="37"/>
                    <a:pt x="62" y="39"/>
                    <a:pt x="62" y="39"/>
                  </a:cubicBezTo>
                  <a:cubicBezTo>
                    <a:pt x="62" y="39"/>
                    <a:pt x="62" y="41"/>
                    <a:pt x="62" y="42"/>
                  </a:cubicBezTo>
                  <a:cubicBezTo>
                    <a:pt x="62" y="42"/>
                    <a:pt x="64" y="44"/>
                    <a:pt x="63" y="45"/>
                  </a:cubicBezTo>
                  <a:cubicBezTo>
                    <a:pt x="63" y="45"/>
                    <a:pt x="62" y="47"/>
                    <a:pt x="62" y="47"/>
                  </a:cubicBezTo>
                  <a:cubicBezTo>
                    <a:pt x="62" y="47"/>
                    <a:pt x="63" y="48"/>
                    <a:pt x="63" y="48"/>
                  </a:cubicBezTo>
                  <a:cubicBezTo>
                    <a:pt x="64" y="48"/>
                    <a:pt x="64" y="48"/>
                    <a:pt x="65" y="48"/>
                  </a:cubicBezTo>
                  <a:cubicBezTo>
                    <a:pt x="66" y="48"/>
                    <a:pt x="67" y="49"/>
                    <a:pt x="67" y="49"/>
                  </a:cubicBezTo>
                  <a:cubicBezTo>
                    <a:pt x="67" y="49"/>
                    <a:pt x="67" y="50"/>
                    <a:pt x="67" y="50"/>
                  </a:cubicBezTo>
                  <a:cubicBezTo>
                    <a:pt x="67" y="50"/>
                    <a:pt x="67" y="52"/>
                    <a:pt x="67" y="52"/>
                  </a:cubicBezTo>
                  <a:cubicBezTo>
                    <a:pt x="67" y="53"/>
                    <a:pt x="65" y="53"/>
                    <a:pt x="65" y="53"/>
                  </a:cubicBezTo>
                  <a:cubicBezTo>
                    <a:pt x="65" y="53"/>
                    <a:pt x="65" y="54"/>
                    <a:pt x="65" y="54"/>
                  </a:cubicBezTo>
                  <a:cubicBezTo>
                    <a:pt x="64" y="55"/>
                    <a:pt x="63" y="56"/>
                    <a:pt x="62" y="56"/>
                  </a:cubicBezTo>
                  <a:cubicBezTo>
                    <a:pt x="62" y="56"/>
                    <a:pt x="60" y="54"/>
                    <a:pt x="60" y="54"/>
                  </a:cubicBezTo>
                  <a:cubicBezTo>
                    <a:pt x="60" y="54"/>
                    <a:pt x="59" y="55"/>
                    <a:pt x="59" y="55"/>
                  </a:cubicBezTo>
                  <a:cubicBezTo>
                    <a:pt x="60" y="57"/>
                    <a:pt x="60" y="57"/>
                    <a:pt x="60" y="57"/>
                  </a:cubicBezTo>
                  <a:cubicBezTo>
                    <a:pt x="61" y="60"/>
                    <a:pt x="61" y="60"/>
                    <a:pt x="61" y="60"/>
                  </a:cubicBezTo>
                  <a:cubicBezTo>
                    <a:pt x="60" y="61"/>
                    <a:pt x="60" y="61"/>
                    <a:pt x="60" y="61"/>
                  </a:cubicBezTo>
                  <a:cubicBezTo>
                    <a:pt x="61" y="64"/>
                    <a:pt x="61" y="64"/>
                    <a:pt x="61" y="64"/>
                  </a:cubicBezTo>
                  <a:cubicBezTo>
                    <a:pt x="61" y="66"/>
                    <a:pt x="61" y="66"/>
                    <a:pt x="61" y="66"/>
                  </a:cubicBezTo>
                  <a:cubicBezTo>
                    <a:pt x="59" y="67"/>
                    <a:pt x="59" y="67"/>
                    <a:pt x="59" y="67"/>
                  </a:cubicBezTo>
                  <a:cubicBezTo>
                    <a:pt x="59" y="67"/>
                    <a:pt x="58" y="68"/>
                    <a:pt x="57" y="68"/>
                  </a:cubicBezTo>
                  <a:cubicBezTo>
                    <a:pt x="57" y="68"/>
                    <a:pt x="56" y="67"/>
                    <a:pt x="56" y="68"/>
                  </a:cubicBezTo>
                  <a:cubicBezTo>
                    <a:pt x="57" y="69"/>
                    <a:pt x="57" y="70"/>
                    <a:pt x="58" y="70"/>
                  </a:cubicBezTo>
                  <a:cubicBezTo>
                    <a:pt x="59" y="70"/>
                    <a:pt x="61" y="70"/>
                    <a:pt x="61" y="70"/>
                  </a:cubicBezTo>
                  <a:cubicBezTo>
                    <a:pt x="63" y="73"/>
                    <a:pt x="63" y="73"/>
                    <a:pt x="63" y="73"/>
                  </a:cubicBezTo>
                  <a:cubicBezTo>
                    <a:pt x="63" y="73"/>
                    <a:pt x="64" y="73"/>
                    <a:pt x="65" y="73"/>
                  </a:cubicBezTo>
                  <a:cubicBezTo>
                    <a:pt x="65" y="73"/>
                    <a:pt x="67" y="74"/>
                    <a:pt x="67" y="74"/>
                  </a:cubicBezTo>
                  <a:cubicBezTo>
                    <a:pt x="67" y="74"/>
                    <a:pt x="67" y="74"/>
                    <a:pt x="68" y="75"/>
                  </a:cubicBezTo>
                  <a:cubicBezTo>
                    <a:pt x="69" y="75"/>
                    <a:pt x="71" y="76"/>
                    <a:pt x="71" y="76"/>
                  </a:cubicBezTo>
                  <a:cubicBezTo>
                    <a:pt x="71" y="76"/>
                    <a:pt x="71" y="75"/>
                    <a:pt x="70" y="75"/>
                  </a:cubicBezTo>
                  <a:cubicBezTo>
                    <a:pt x="70" y="75"/>
                    <a:pt x="69" y="72"/>
                    <a:pt x="67" y="72"/>
                  </a:cubicBezTo>
                  <a:cubicBezTo>
                    <a:pt x="66" y="71"/>
                    <a:pt x="65" y="71"/>
                    <a:pt x="64" y="71"/>
                  </a:cubicBezTo>
                  <a:cubicBezTo>
                    <a:pt x="63" y="71"/>
                    <a:pt x="61" y="70"/>
                    <a:pt x="61" y="70"/>
                  </a:cubicBezTo>
                  <a:cubicBezTo>
                    <a:pt x="61" y="69"/>
                    <a:pt x="60" y="68"/>
                    <a:pt x="61" y="68"/>
                  </a:cubicBezTo>
                  <a:cubicBezTo>
                    <a:pt x="61" y="67"/>
                    <a:pt x="61" y="66"/>
                    <a:pt x="63" y="66"/>
                  </a:cubicBezTo>
                  <a:cubicBezTo>
                    <a:pt x="64" y="66"/>
                    <a:pt x="65" y="67"/>
                    <a:pt x="66" y="66"/>
                  </a:cubicBezTo>
                  <a:cubicBezTo>
                    <a:pt x="67" y="66"/>
                    <a:pt x="69" y="63"/>
                    <a:pt x="69" y="63"/>
                  </a:cubicBezTo>
                  <a:cubicBezTo>
                    <a:pt x="71" y="61"/>
                    <a:pt x="71" y="61"/>
                    <a:pt x="71" y="61"/>
                  </a:cubicBezTo>
                  <a:cubicBezTo>
                    <a:pt x="74" y="60"/>
                    <a:pt x="74" y="60"/>
                    <a:pt x="74" y="60"/>
                  </a:cubicBezTo>
                  <a:cubicBezTo>
                    <a:pt x="74" y="60"/>
                    <a:pt x="78" y="58"/>
                    <a:pt x="78" y="58"/>
                  </a:cubicBezTo>
                  <a:cubicBezTo>
                    <a:pt x="78" y="58"/>
                    <a:pt x="79" y="58"/>
                    <a:pt x="80" y="59"/>
                  </a:cubicBezTo>
                  <a:cubicBezTo>
                    <a:pt x="81" y="60"/>
                    <a:pt x="81" y="60"/>
                    <a:pt x="81" y="60"/>
                  </a:cubicBezTo>
                  <a:cubicBezTo>
                    <a:pt x="82" y="60"/>
                    <a:pt x="84" y="61"/>
                    <a:pt x="84" y="61"/>
                  </a:cubicBezTo>
                  <a:cubicBezTo>
                    <a:pt x="84" y="61"/>
                    <a:pt x="84" y="61"/>
                    <a:pt x="85" y="62"/>
                  </a:cubicBezTo>
                  <a:cubicBezTo>
                    <a:pt x="85" y="62"/>
                    <a:pt x="86" y="63"/>
                    <a:pt x="85" y="65"/>
                  </a:cubicBezTo>
                  <a:cubicBezTo>
                    <a:pt x="85" y="66"/>
                    <a:pt x="85" y="67"/>
                    <a:pt x="85" y="67"/>
                  </a:cubicBezTo>
                  <a:cubicBezTo>
                    <a:pt x="85" y="67"/>
                    <a:pt x="86" y="66"/>
                    <a:pt x="86" y="65"/>
                  </a:cubicBezTo>
                  <a:cubicBezTo>
                    <a:pt x="86" y="63"/>
                    <a:pt x="86" y="62"/>
                    <a:pt x="86" y="61"/>
                  </a:cubicBezTo>
                  <a:cubicBezTo>
                    <a:pt x="86" y="60"/>
                    <a:pt x="85" y="59"/>
                    <a:pt x="85" y="59"/>
                  </a:cubicBezTo>
                  <a:cubicBezTo>
                    <a:pt x="85" y="59"/>
                    <a:pt x="83" y="60"/>
                    <a:pt x="81" y="59"/>
                  </a:cubicBezTo>
                  <a:cubicBezTo>
                    <a:pt x="80" y="58"/>
                    <a:pt x="80" y="57"/>
                    <a:pt x="79" y="57"/>
                  </a:cubicBezTo>
                  <a:cubicBezTo>
                    <a:pt x="79" y="57"/>
                    <a:pt x="78" y="56"/>
                    <a:pt x="77" y="56"/>
                  </a:cubicBezTo>
                  <a:cubicBezTo>
                    <a:pt x="77" y="56"/>
                    <a:pt x="77" y="55"/>
                    <a:pt x="77" y="54"/>
                  </a:cubicBezTo>
                  <a:cubicBezTo>
                    <a:pt x="77" y="53"/>
                    <a:pt x="77" y="52"/>
                    <a:pt x="77" y="51"/>
                  </a:cubicBezTo>
                  <a:cubicBezTo>
                    <a:pt x="77" y="51"/>
                    <a:pt x="76" y="50"/>
                    <a:pt x="77" y="49"/>
                  </a:cubicBezTo>
                  <a:cubicBezTo>
                    <a:pt x="78" y="48"/>
                    <a:pt x="78" y="48"/>
                    <a:pt x="79" y="48"/>
                  </a:cubicBezTo>
                  <a:cubicBezTo>
                    <a:pt x="79" y="47"/>
                    <a:pt x="81" y="46"/>
                    <a:pt x="80" y="46"/>
                  </a:cubicBezTo>
                  <a:cubicBezTo>
                    <a:pt x="80" y="45"/>
                    <a:pt x="79" y="45"/>
                    <a:pt x="78" y="45"/>
                  </a:cubicBezTo>
                  <a:cubicBezTo>
                    <a:pt x="77" y="45"/>
                    <a:pt x="78" y="46"/>
                    <a:pt x="77" y="46"/>
                  </a:cubicBezTo>
                  <a:cubicBezTo>
                    <a:pt x="75" y="46"/>
                    <a:pt x="75" y="45"/>
                    <a:pt x="74" y="44"/>
                  </a:cubicBezTo>
                  <a:cubicBezTo>
                    <a:pt x="74" y="43"/>
                    <a:pt x="74" y="43"/>
                    <a:pt x="73" y="44"/>
                  </a:cubicBezTo>
                  <a:cubicBezTo>
                    <a:pt x="72" y="44"/>
                    <a:pt x="71" y="43"/>
                    <a:pt x="71" y="43"/>
                  </a:cubicBezTo>
                  <a:cubicBezTo>
                    <a:pt x="71" y="43"/>
                    <a:pt x="70" y="42"/>
                    <a:pt x="71" y="41"/>
                  </a:cubicBezTo>
                  <a:cubicBezTo>
                    <a:pt x="71" y="41"/>
                    <a:pt x="72" y="39"/>
                    <a:pt x="72" y="39"/>
                  </a:cubicBezTo>
                  <a:cubicBezTo>
                    <a:pt x="72" y="39"/>
                    <a:pt x="72" y="36"/>
                    <a:pt x="72" y="36"/>
                  </a:cubicBezTo>
                  <a:cubicBezTo>
                    <a:pt x="72" y="35"/>
                    <a:pt x="72" y="35"/>
                    <a:pt x="72" y="35"/>
                  </a:cubicBezTo>
                  <a:close/>
                  <a:moveTo>
                    <a:pt x="127" y="1"/>
                  </a:moveTo>
                  <a:cubicBezTo>
                    <a:pt x="127" y="1"/>
                    <a:pt x="127" y="1"/>
                    <a:pt x="127" y="1"/>
                  </a:cubicBezTo>
                  <a:cubicBezTo>
                    <a:pt x="127" y="1"/>
                    <a:pt x="127" y="0"/>
                    <a:pt x="128" y="0"/>
                  </a:cubicBezTo>
                  <a:cubicBezTo>
                    <a:pt x="129" y="0"/>
                    <a:pt x="129" y="0"/>
                    <a:pt x="130" y="0"/>
                  </a:cubicBezTo>
                  <a:cubicBezTo>
                    <a:pt x="130" y="0"/>
                    <a:pt x="132" y="0"/>
                    <a:pt x="132" y="0"/>
                  </a:cubicBezTo>
                  <a:cubicBezTo>
                    <a:pt x="132" y="0"/>
                    <a:pt x="133" y="0"/>
                    <a:pt x="134" y="0"/>
                  </a:cubicBezTo>
                  <a:cubicBezTo>
                    <a:pt x="134" y="0"/>
                    <a:pt x="135" y="0"/>
                    <a:pt x="135" y="0"/>
                  </a:cubicBezTo>
                  <a:cubicBezTo>
                    <a:pt x="136" y="0"/>
                    <a:pt x="135" y="1"/>
                    <a:pt x="135" y="1"/>
                  </a:cubicBezTo>
                  <a:cubicBezTo>
                    <a:pt x="133" y="1"/>
                    <a:pt x="133" y="1"/>
                    <a:pt x="133" y="1"/>
                  </a:cubicBezTo>
                  <a:cubicBezTo>
                    <a:pt x="133" y="1"/>
                    <a:pt x="132" y="1"/>
                    <a:pt x="131" y="1"/>
                  </a:cubicBezTo>
                  <a:cubicBezTo>
                    <a:pt x="131" y="2"/>
                    <a:pt x="130" y="2"/>
                    <a:pt x="130" y="2"/>
                  </a:cubicBezTo>
                  <a:cubicBezTo>
                    <a:pt x="130" y="2"/>
                    <a:pt x="129" y="2"/>
                    <a:pt x="129" y="2"/>
                  </a:cubicBezTo>
                  <a:cubicBezTo>
                    <a:pt x="128" y="2"/>
                    <a:pt x="128" y="1"/>
                    <a:pt x="128" y="2"/>
                  </a:cubicBezTo>
                  <a:cubicBezTo>
                    <a:pt x="127" y="2"/>
                    <a:pt x="127" y="1"/>
                    <a:pt x="127" y="1"/>
                  </a:cubicBezTo>
                  <a:close/>
                  <a:moveTo>
                    <a:pt x="118" y="6"/>
                  </a:moveTo>
                  <a:cubicBezTo>
                    <a:pt x="118" y="6"/>
                    <a:pt x="118" y="6"/>
                    <a:pt x="118" y="6"/>
                  </a:cubicBezTo>
                  <a:cubicBezTo>
                    <a:pt x="118" y="6"/>
                    <a:pt x="118" y="5"/>
                    <a:pt x="119" y="5"/>
                  </a:cubicBezTo>
                  <a:cubicBezTo>
                    <a:pt x="119" y="5"/>
                    <a:pt x="119" y="4"/>
                    <a:pt x="120" y="5"/>
                  </a:cubicBezTo>
                  <a:cubicBezTo>
                    <a:pt x="120" y="5"/>
                    <a:pt x="120" y="7"/>
                    <a:pt x="120" y="7"/>
                  </a:cubicBezTo>
                  <a:cubicBezTo>
                    <a:pt x="119" y="7"/>
                    <a:pt x="119" y="7"/>
                    <a:pt x="118" y="7"/>
                  </a:cubicBezTo>
                  <a:cubicBezTo>
                    <a:pt x="118" y="7"/>
                    <a:pt x="118" y="6"/>
                    <a:pt x="118" y="6"/>
                  </a:cubicBezTo>
                  <a:close/>
                  <a:moveTo>
                    <a:pt x="112" y="9"/>
                  </a:moveTo>
                  <a:cubicBezTo>
                    <a:pt x="112" y="9"/>
                    <a:pt x="112" y="9"/>
                    <a:pt x="112" y="9"/>
                  </a:cubicBezTo>
                  <a:cubicBezTo>
                    <a:pt x="112" y="9"/>
                    <a:pt x="111" y="8"/>
                    <a:pt x="111" y="8"/>
                  </a:cubicBezTo>
                  <a:cubicBezTo>
                    <a:pt x="111" y="8"/>
                    <a:pt x="111" y="7"/>
                    <a:pt x="112" y="7"/>
                  </a:cubicBezTo>
                  <a:cubicBezTo>
                    <a:pt x="112" y="7"/>
                    <a:pt x="113" y="7"/>
                    <a:pt x="113" y="7"/>
                  </a:cubicBezTo>
                  <a:cubicBezTo>
                    <a:pt x="114" y="7"/>
                    <a:pt x="114" y="7"/>
                    <a:pt x="114" y="7"/>
                  </a:cubicBezTo>
                  <a:cubicBezTo>
                    <a:pt x="114" y="7"/>
                    <a:pt x="115" y="6"/>
                    <a:pt x="115" y="6"/>
                  </a:cubicBezTo>
                  <a:cubicBezTo>
                    <a:pt x="115" y="6"/>
                    <a:pt x="116" y="8"/>
                    <a:pt x="116" y="8"/>
                  </a:cubicBezTo>
                  <a:cubicBezTo>
                    <a:pt x="116" y="8"/>
                    <a:pt x="116" y="8"/>
                    <a:pt x="115" y="8"/>
                  </a:cubicBezTo>
                  <a:cubicBezTo>
                    <a:pt x="115" y="8"/>
                    <a:pt x="114" y="9"/>
                    <a:pt x="114" y="9"/>
                  </a:cubicBezTo>
                  <a:cubicBezTo>
                    <a:pt x="113" y="10"/>
                    <a:pt x="113" y="10"/>
                    <a:pt x="113" y="10"/>
                  </a:cubicBezTo>
                  <a:cubicBezTo>
                    <a:pt x="112" y="9"/>
                    <a:pt x="112" y="9"/>
                    <a:pt x="112" y="9"/>
                  </a:cubicBezTo>
                  <a:close/>
                  <a:moveTo>
                    <a:pt x="108" y="12"/>
                  </a:moveTo>
                  <a:cubicBezTo>
                    <a:pt x="108" y="12"/>
                    <a:pt x="108" y="12"/>
                    <a:pt x="108" y="12"/>
                  </a:cubicBezTo>
                  <a:cubicBezTo>
                    <a:pt x="108" y="11"/>
                    <a:pt x="107" y="11"/>
                    <a:pt x="107" y="11"/>
                  </a:cubicBezTo>
                  <a:cubicBezTo>
                    <a:pt x="107" y="11"/>
                    <a:pt x="106" y="10"/>
                    <a:pt x="106" y="10"/>
                  </a:cubicBezTo>
                  <a:cubicBezTo>
                    <a:pt x="106" y="10"/>
                    <a:pt x="106" y="9"/>
                    <a:pt x="107" y="9"/>
                  </a:cubicBezTo>
                  <a:cubicBezTo>
                    <a:pt x="107" y="9"/>
                    <a:pt x="107" y="9"/>
                    <a:pt x="107" y="10"/>
                  </a:cubicBezTo>
                  <a:cubicBezTo>
                    <a:pt x="108" y="10"/>
                    <a:pt x="108" y="11"/>
                    <a:pt x="108" y="11"/>
                  </a:cubicBezTo>
                  <a:cubicBezTo>
                    <a:pt x="108" y="12"/>
                    <a:pt x="108" y="12"/>
                    <a:pt x="108" y="12"/>
                  </a:cubicBezTo>
                  <a:close/>
                  <a:moveTo>
                    <a:pt x="96" y="12"/>
                  </a:moveTo>
                  <a:cubicBezTo>
                    <a:pt x="96" y="12"/>
                    <a:pt x="96" y="12"/>
                    <a:pt x="96" y="12"/>
                  </a:cubicBezTo>
                  <a:cubicBezTo>
                    <a:pt x="96" y="12"/>
                    <a:pt x="96" y="12"/>
                    <a:pt x="97" y="12"/>
                  </a:cubicBezTo>
                  <a:cubicBezTo>
                    <a:pt x="98" y="11"/>
                    <a:pt x="98" y="10"/>
                    <a:pt x="99" y="11"/>
                  </a:cubicBezTo>
                  <a:cubicBezTo>
                    <a:pt x="100" y="11"/>
                    <a:pt x="102" y="12"/>
                    <a:pt x="102" y="12"/>
                  </a:cubicBezTo>
                  <a:cubicBezTo>
                    <a:pt x="102" y="12"/>
                    <a:pt x="102" y="11"/>
                    <a:pt x="102" y="11"/>
                  </a:cubicBezTo>
                  <a:cubicBezTo>
                    <a:pt x="103" y="11"/>
                    <a:pt x="103" y="12"/>
                    <a:pt x="103" y="12"/>
                  </a:cubicBezTo>
                  <a:cubicBezTo>
                    <a:pt x="103" y="12"/>
                    <a:pt x="102" y="12"/>
                    <a:pt x="102" y="12"/>
                  </a:cubicBezTo>
                  <a:cubicBezTo>
                    <a:pt x="101" y="13"/>
                    <a:pt x="101" y="13"/>
                    <a:pt x="100" y="13"/>
                  </a:cubicBezTo>
                  <a:cubicBezTo>
                    <a:pt x="99" y="13"/>
                    <a:pt x="99" y="12"/>
                    <a:pt x="98" y="13"/>
                  </a:cubicBezTo>
                  <a:cubicBezTo>
                    <a:pt x="98" y="13"/>
                    <a:pt x="98" y="14"/>
                    <a:pt x="97" y="14"/>
                  </a:cubicBezTo>
                  <a:cubicBezTo>
                    <a:pt x="97" y="14"/>
                    <a:pt x="96" y="14"/>
                    <a:pt x="96" y="14"/>
                  </a:cubicBezTo>
                  <a:cubicBezTo>
                    <a:pt x="96" y="13"/>
                    <a:pt x="96" y="12"/>
                    <a:pt x="96" y="12"/>
                  </a:cubicBezTo>
                  <a:close/>
                  <a:moveTo>
                    <a:pt x="93" y="13"/>
                  </a:moveTo>
                  <a:cubicBezTo>
                    <a:pt x="93" y="13"/>
                    <a:pt x="93" y="13"/>
                    <a:pt x="93" y="13"/>
                  </a:cubicBezTo>
                  <a:cubicBezTo>
                    <a:pt x="93" y="13"/>
                    <a:pt x="93" y="12"/>
                    <a:pt x="94" y="13"/>
                  </a:cubicBezTo>
                  <a:cubicBezTo>
                    <a:pt x="94" y="13"/>
                    <a:pt x="94" y="12"/>
                    <a:pt x="94" y="13"/>
                  </a:cubicBezTo>
                  <a:cubicBezTo>
                    <a:pt x="95" y="14"/>
                    <a:pt x="95" y="15"/>
                    <a:pt x="94" y="15"/>
                  </a:cubicBezTo>
                  <a:cubicBezTo>
                    <a:pt x="93" y="14"/>
                    <a:pt x="93" y="13"/>
                    <a:pt x="93" y="13"/>
                  </a:cubicBezTo>
                  <a:close/>
                  <a:moveTo>
                    <a:pt x="81" y="13"/>
                  </a:moveTo>
                  <a:cubicBezTo>
                    <a:pt x="81" y="13"/>
                    <a:pt x="81" y="13"/>
                    <a:pt x="81" y="13"/>
                  </a:cubicBezTo>
                  <a:cubicBezTo>
                    <a:pt x="81" y="13"/>
                    <a:pt x="81" y="12"/>
                    <a:pt x="82" y="12"/>
                  </a:cubicBezTo>
                  <a:cubicBezTo>
                    <a:pt x="82" y="12"/>
                    <a:pt x="82" y="12"/>
                    <a:pt x="83" y="12"/>
                  </a:cubicBezTo>
                  <a:cubicBezTo>
                    <a:pt x="83" y="13"/>
                    <a:pt x="84" y="13"/>
                    <a:pt x="84" y="13"/>
                  </a:cubicBezTo>
                  <a:cubicBezTo>
                    <a:pt x="85" y="13"/>
                    <a:pt x="85" y="13"/>
                    <a:pt x="85" y="13"/>
                  </a:cubicBezTo>
                  <a:cubicBezTo>
                    <a:pt x="86" y="13"/>
                    <a:pt x="86" y="12"/>
                    <a:pt x="87" y="13"/>
                  </a:cubicBezTo>
                  <a:cubicBezTo>
                    <a:pt x="88" y="13"/>
                    <a:pt x="88" y="13"/>
                    <a:pt x="89" y="13"/>
                  </a:cubicBezTo>
                  <a:cubicBezTo>
                    <a:pt x="89" y="13"/>
                    <a:pt x="91" y="13"/>
                    <a:pt x="91" y="13"/>
                  </a:cubicBezTo>
                  <a:cubicBezTo>
                    <a:pt x="91" y="13"/>
                    <a:pt x="91" y="14"/>
                    <a:pt x="91" y="14"/>
                  </a:cubicBezTo>
                  <a:cubicBezTo>
                    <a:pt x="90" y="14"/>
                    <a:pt x="90" y="14"/>
                    <a:pt x="89" y="14"/>
                  </a:cubicBezTo>
                  <a:cubicBezTo>
                    <a:pt x="89" y="14"/>
                    <a:pt x="90" y="14"/>
                    <a:pt x="88" y="14"/>
                  </a:cubicBezTo>
                  <a:cubicBezTo>
                    <a:pt x="87" y="14"/>
                    <a:pt x="87" y="14"/>
                    <a:pt x="86" y="14"/>
                  </a:cubicBezTo>
                  <a:cubicBezTo>
                    <a:pt x="86" y="14"/>
                    <a:pt x="86" y="14"/>
                    <a:pt x="85" y="14"/>
                  </a:cubicBezTo>
                  <a:cubicBezTo>
                    <a:pt x="85" y="14"/>
                    <a:pt x="85" y="14"/>
                    <a:pt x="85" y="14"/>
                  </a:cubicBezTo>
                  <a:cubicBezTo>
                    <a:pt x="84" y="14"/>
                    <a:pt x="87" y="13"/>
                    <a:pt x="84" y="14"/>
                  </a:cubicBezTo>
                  <a:cubicBezTo>
                    <a:pt x="81" y="15"/>
                    <a:pt x="81" y="15"/>
                    <a:pt x="81" y="15"/>
                  </a:cubicBezTo>
                  <a:cubicBezTo>
                    <a:pt x="81" y="15"/>
                    <a:pt x="81" y="14"/>
                    <a:pt x="81" y="14"/>
                  </a:cubicBezTo>
                  <a:cubicBezTo>
                    <a:pt x="81" y="14"/>
                    <a:pt x="81" y="13"/>
                    <a:pt x="81" y="13"/>
                  </a:cubicBezTo>
                  <a:close/>
                  <a:moveTo>
                    <a:pt x="68" y="16"/>
                  </a:moveTo>
                  <a:cubicBezTo>
                    <a:pt x="68" y="16"/>
                    <a:pt x="68" y="16"/>
                    <a:pt x="68" y="16"/>
                  </a:cubicBezTo>
                  <a:cubicBezTo>
                    <a:pt x="69" y="16"/>
                    <a:pt x="69" y="16"/>
                    <a:pt x="69" y="16"/>
                  </a:cubicBezTo>
                  <a:cubicBezTo>
                    <a:pt x="69" y="16"/>
                    <a:pt x="71" y="16"/>
                    <a:pt x="71" y="15"/>
                  </a:cubicBezTo>
                  <a:cubicBezTo>
                    <a:pt x="72" y="15"/>
                    <a:pt x="72" y="15"/>
                    <a:pt x="72" y="15"/>
                  </a:cubicBezTo>
                  <a:cubicBezTo>
                    <a:pt x="72" y="15"/>
                    <a:pt x="74" y="14"/>
                    <a:pt x="74" y="14"/>
                  </a:cubicBezTo>
                  <a:cubicBezTo>
                    <a:pt x="75" y="14"/>
                    <a:pt x="76" y="13"/>
                    <a:pt x="76" y="13"/>
                  </a:cubicBezTo>
                  <a:cubicBezTo>
                    <a:pt x="76" y="13"/>
                    <a:pt x="78" y="14"/>
                    <a:pt x="78" y="14"/>
                  </a:cubicBezTo>
                  <a:cubicBezTo>
                    <a:pt x="79" y="14"/>
                    <a:pt x="79" y="13"/>
                    <a:pt x="79" y="13"/>
                  </a:cubicBezTo>
                  <a:cubicBezTo>
                    <a:pt x="77" y="12"/>
                    <a:pt x="77" y="12"/>
                    <a:pt x="77" y="12"/>
                  </a:cubicBezTo>
                  <a:cubicBezTo>
                    <a:pt x="73" y="13"/>
                    <a:pt x="73" y="13"/>
                    <a:pt x="73" y="13"/>
                  </a:cubicBezTo>
                  <a:cubicBezTo>
                    <a:pt x="73" y="13"/>
                    <a:pt x="70" y="14"/>
                    <a:pt x="69" y="14"/>
                  </a:cubicBezTo>
                  <a:cubicBezTo>
                    <a:pt x="68" y="13"/>
                    <a:pt x="67" y="14"/>
                    <a:pt x="67" y="14"/>
                  </a:cubicBezTo>
                  <a:cubicBezTo>
                    <a:pt x="66" y="15"/>
                    <a:pt x="66" y="15"/>
                    <a:pt x="66" y="15"/>
                  </a:cubicBezTo>
                  <a:cubicBezTo>
                    <a:pt x="66" y="15"/>
                    <a:pt x="67" y="16"/>
                    <a:pt x="67" y="16"/>
                  </a:cubicBezTo>
                  <a:cubicBezTo>
                    <a:pt x="67" y="17"/>
                    <a:pt x="68" y="16"/>
                    <a:pt x="68" y="16"/>
                  </a:cubicBezTo>
                  <a:close/>
                  <a:moveTo>
                    <a:pt x="56" y="22"/>
                  </a:moveTo>
                  <a:cubicBezTo>
                    <a:pt x="56" y="22"/>
                    <a:pt x="56" y="22"/>
                    <a:pt x="56" y="22"/>
                  </a:cubicBezTo>
                  <a:cubicBezTo>
                    <a:pt x="56" y="22"/>
                    <a:pt x="56" y="22"/>
                    <a:pt x="56" y="22"/>
                  </a:cubicBezTo>
                  <a:cubicBezTo>
                    <a:pt x="57" y="23"/>
                    <a:pt x="57" y="23"/>
                    <a:pt x="57" y="23"/>
                  </a:cubicBezTo>
                  <a:cubicBezTo>
                    <a:pt x="57" y="23"/>
                    <a:pt x="58" y="22"/>
                    <a:pt x="58" y="22"/>
                  </a:cubicBezTo>
                  <a:cubicBezTo>
                    <a:pt x="58" y="21"/>
                    <a:pt x="59" y="21"/>
                    <a:pt x="59" y="21"/>
                  </a:cubicBezTo>
                  <a:cubicBezTo>
                    <a:pt x="59" y="21"/>
                    <a:pt x="60" y="20"/>
                    <a:pt x="61" y="20"/>
                  </a:cubicBezTo>
                  <a:cubicBezTo>
                    <a:pt x="61" y="20"/>
                    <a:pt x="63" y="19"/>
                    <a:pt x="63" y="19"/>
                  </a:cubicBezTo>
                  <a:cubicBezTo>
                    <a:pt x="63" y="18"/>
                    <a:pt x="63" y="18"/>
                    <a:pt x="63" y="18"/>
                  </a:cubicBezTo>
                  <a:cubicBezTo>
                    <a:pt x="63" y="18"/>
                    <a:pt x="60" y="18"/>
                    <a:pt x="60" y="18"/>
                  </a:cubicBezTo>
                  <a:cubicBezTo>
                    <a:pt x="60" y="18"/>
                    <a:pt x="58" y="20"/>
                    <a:pt x="58" y="20"/>
                  </a:cubicBezTo>
                  <a:cubicBezTo>
                    <a:pt x="58" y="20"/>
                    <a:pt x="56" y="22"/>
                    <a:pt x="56" y="22"/>
                  </a:cubicBezTo>
                  <a:close/>
                  <a:moveTo>
                    <a:pt x="55" y="32"/>
                  </a:moveTo>
                  <a:cubicBezTo>
                    <a:pt x="55" y="32"/>
                    <a:pt x="55" y="32"/>
                    <a:pt x="55" y="32"/>
                  </a:cubicBezTo>
                  <a:cubicBezTo>
                    <a:pt x="55" y="32"/>
                    <a:pt x="57" y="30"/>
                    <a:pt x="57" y="29"/>
                  </a:cubicBezTo>
                  <a:cubicBezTo>
                    <a:pt x="57" y="29"/>
                    <a:pt x="57" y="27"/>
                    <a:pt x="57" y="27"/>
                  </a:cubicBezTo>
                  <a:cubicBezTo>
                    <a:pt x="57" y="25"/>
                    <a:pt x="57" y="25"/>
                    <a:pt x="57" y="25"/>
                  </a:cubicBezTo>
                  <a:cubicBezTo>
                    <a:pt x="55" y="23"/>
                    <a:pt x="55" y="23"/>
                    <a:pt x="55" y="23"/>
                  </a:cubicBezTo>
                  <a:cubicBezTo>
                    <a:pt x="55" y="23"/>
                    <a:pt x="54" y="25"/>
                    <a:pt x="54" y="25"/>
                  </a:cubicBezTo>
                  <a:cubicBezTo>
                    <a:pt x="54" y="26"/>
                    <a:pt x="53" y="26"/>
                    <a:pt x="52" y="27"/>
                  </a:cubicBezTo>
                  <a:cubicBezTo>
                    <a:pt x="51" y="28"/>
                    <a:pt x="51" y="29"/>
                    <a:pt x="51" y="30"/>
                  </a:cubicBezTo>
                  <a:cubicBezTo>
                    <a:pt x="51" y="30"/>
                    <a:pt x="50" y="31"/>
                    <a:pt x="50" y="32"/>
                  </a:cubicBezTo>
                  <a:cubicBezTo>
                    <a:pt x="50" y="33"/>
                    <a:pt x="51" y="33"/>
                    <a:pt x="52" y="33"/>
                  </a:cubicBezTo>
                  <a:cubicBezTo>
                    <a:pt x="53" y="33"/>
                    <a:pt x="52" y="33"/>
                    <a:pt x="52" y="33"/>
                  </a:cubicBezTo>
                  <a:cubicBezTo>
                    <a:pt x="55" y="32"/>
                    <a:pt x="55" y="32"/>
                    <a:pt x="55" y="32"/>
                  </a:cubicBezTo>
                  <a:close/>
                  <a:moveTo>
                    <a:pt x="21" y="94"/>
                  </a:moveTo>
                  <a:cubicBezTo>
                    <a:pt x="21" y="94"/>
                    <a:pt x="21" y="94"/>
                    <a:pt x="21" y="94"/>
                  </a:cubicBezTo>
                  <a:cubicBezTo>
                    <a:pt x="21" y="94"/>
                    <a:pt x="21" y="94"/>
                    <a:pt x="22" y="94"/>
                  </a:cubicBezTo>
                  <a:cubicBezTo>
                    <a:pt x="22" y="94"/>
                    <a:pt x="22" y="93"/>
                    <a:pt x="22" y="93"/>
                  </a:cubicBezTo>
                  <a:cubicBezTo>
                    <a:pt x="23" y="93"/>
                    <a:pt x="23" y="94"/>
                    <a:pt x="23" y="94"/>
                  </a:cubicBezTo>
                  <a:cubicBezTo>
                    <a:pt x="24" y="94"/>
                    <a:pt x="24" y="95"/>
                    <a:pt x="24" y="95"/>
                  </a:cubicBezTo>
                  <a:cubicBezTo>
                    <a:pt x="25" y="97"/>
                    <a:pt x="25" y="97"/>
                    <a:pt x="25" y="97"/>
                  </a:cubicBezTo>
                  <a:cubicBezTo>
                    <a:pt x="25" y="97"/>
                    <a:pt x="25" y="98"/>
                    <a:pt x="25" y="98"/>
                  </a:cubicBezTo>
                  <a:cubicBezTo>
                    <a:pt x="25" y="99"/>
                    <a:pt x="25" y="99"/>
                    <a:pt x="25" y="99"/>
                  </a:cubicBezTo>
                  <a:cubicBezTo>
                    <a:pt x="25" y="99"/>
                    <a:pt x="26" y="99"/>
                    <a:pt x="27" y="99"/>
                  </a:cubicBezTo>
                  <a:cubicBezTo>
                    <a:pt x="27" y="99"/>
                    <a:pt x="27" y="100"/>
                    <a:pt x="28" y="100"/>
                  </a:cubicBezTo>
                  <a:cubicBezTo>
                    <a:pt x="29" y="101"/>
                    <a:pt x="29" y="101"/>
                    <a:pt x="29" y="101"/>
                  </a:cubicBezTo>
                  <a:cubicBezTo>
                    <a:pt x="30" y="102"/>
                    <a:pt x="30" y="102"/>
                    <a:pt x="31" y="103"/>
                  </a:cubicBezTo>
                  <a:cubicBezTo>
                    <a:pt x="32" y="103"/>
                    <a:pt x="32" y="103"/>
                    <a:pt x="33" y="103"/>
                  </a:cubicBezTo>
                  <a:cubicBezTo>
                    <a:pt x="33" y="102"/>
                    <a:pt x="33" y="102"/>
                    <a:pt x="34" y="102"/>
                  </a:cubicBezTo>
                  <a:cubicBezTo>
                    <a:pt x="34" y="102"/>
                    <a:pt x="34" y="102"/>
                    <a:pt x="35" y="102"/>
                  </a:cubicBezTo>
                  <a:cubicBezTo>
                    <a:pt x="35" y="101"/>
                    <a:pt x="34" y="101"/>
                    <a:pt x="34" y="101"/>
                  </a:cubicBezTo>
                  <a:cubicBezTo>
                    <a:pt x="34" y="101"/>
                    <a:pt x="33" y="100"/>
                    <a:pt x="32" y="99"/>
                  </a:cubicBezTo>
                  <a:cubicBezTo>
                    <a:pt x="32" y="99"/>
                    <a:pt x="32" y="99"/>
                    <a:pt x="32" y="98"/>
                  </a:cubicBezTo>
                  <a:cubicBezTo>
                    <a:pt x="32" y="98"/>
                    <a:pt x="32" y="98"/>
                    <a:pt x="31" y="97"/>
                  </a:cubicBezTo>
                  <a:cubicBezTo>
                    <a:pt x="30" y="97"/>
                    <a:pt x="30" y="97"/>
                    <a:pt x="30" y="97"/>
                  </a:cubicBezTo>
                  <a:cubicBezTo>
                    <a:pt x="29" y="96"/>
                    <a:pt x="29" y="95"/>
                    <a:pt x="29" y="95"/>
                  </a:cubicBezTo>
                  <a:cubicBezTo>
                    <a:pt x="29" y="95"/>
                    <a:pt x="27" y="95"/>
                    <a:pt x="27" y="94"/>
                  </a:cubicBezTo>
                  <a:cubicBezTo>
                    <a:pt x="27" y="94"/>
                    <a:pt x="26" y="94"/>
                    <a:pt x="26" y="94"/>
                  </a:cubicBezTo>
                  <a:cubicBezTo>
                    <a:pt x="26" y="94"/>
                    <a:pt x="24" y="93"/>
                    <a:pt x="24" y="92"/>
                  </a:cubicBezTo>
                  <a:cubicBezTo>
                    <a:pt x="24" y="92"/>
                    <a:pt x="24" y="91"/>
                    <a:pt x="24" y="91"/>
                  </a:cubicBezTo>
                  <a:cubicBezTo>
                    <a:pt x="24" y="91"/>
                    <a:pt x="23" y="91"/>
                    <a:pt x="22" y="91"/>
                  </a:cubicBezTo>
                  <a:cubicBezTo>
                    <a:pt x="21" y="92"/>
                    <a:pt x="20" y="92"/>
                    <a:pt x="20" y="92"/>
                  </a:cubicBezTo>
                  <a:cubicBezTo>
                    <a:pt x="19" y="92"/>
                    <a:pt x="19" y="93"/>
                    <a:pt x="19" y="93"/>
                  </a:cubicBezTo>
                  <a:cubicBezTo>
                    <a:pt x="19" y="93"/>
                    <a:pt x="19" y="94"/>
                    <a:pt x="20" y="94"/>
                  </a:cubicBezTo>
                  <a:cubicBezTo>
                    <a:pt x="20" y="95"/>
                    <a:pt x="21" y="94"/>
                    <a:pt x="21" y="94"/>
                  </a:cubicBezTo>
                  <a:close/>
                  <a:moveTo>
                    <a:pt x="71" y="75"/>
                  </a:moveTo>
                  <a:cubicBezTo>
                    <a:pt x="71" y="75"/>
                    <a:pt x="71" y="75"/>
                    <a:pt x="71" y="75"/>
                  </a:cubicBezTo>
                  <a:cubicBezTo>
                    <a:pt x="71" y="76"/>
                    <a:pt x="71" y="76"/>
                    <a:pt x="71" y="76"/>
                  </a:cubicBezTo>
                  <a:cubicBezTo>
                    <a:pt x="71" y="76"/>
                    <a:pt x="71" y="76"/>
                    <a:pt x="72" y="76"/>
                  </a:cubicBezTo>
                  <a:cubicBezTo>
                    <a:pt x="72" y="75"/>
                    <a:pt x="72" y="76"/>
                    <a:pt x="73" y="76"/>
                  </a:cubicBezTo>
                  <a:cubicBezTo>
                    <a:pt x="73" y="76"/>
                    <a:pt x="73" y="76"/>
                    <a:pt x="73" y="76"/>
                  </a:cubicBezTo>
                  <a:cubicBezTo>
                    <a:pt x="74" y="76"/>
                    <a:pt x="75" y="74"/>
                    <a:pt x="75" y="74"/>
                  </a:cubicBezTo>
                  <a:cubicBezTo>
                    <a:pt x="75" y="74"/>
                    <a:pt x="75" y="74"/>
                    <a:pt x="76" y="74"/>
                  </a:cubicBezTo>
                  <a:cubicBezTo>
                    <a:pt x="76" y="74"/>
                    <a:pt x="77" y="74"/>
                    <a:pt x="77" y="73"/>
                  </a:cubicBezTo>
                  <a:cubicBezTo>
                    <a:pt x="77" y="73"/>
                    <a:pt x="77" y="73"/>
                    <a:pt x="78" y="73"/>
                  </a:cubicBezTo>
                  <a:cubicBezTo>
                    <a:pt x="78" y="72"/>
                    <a:pt x="78" y="72"/>
                    <a:pt x="78" y="72"/>
                  </a:cubicBezTo>
                  <a:cubicBezTo>
                    <a:pt x="79" y="71"/>
                    <a:pt x="80" y="71"/>
                    <a:pt x="80" y="71"/>
                  </a:cubicBezTo>
                  <a:cubicBezTo>
                    <a:pt x="81" y="70"/>
                    <a:pt x="81" y="70"/>
                    <a:pt x="81" y="69"/>
                  </a:cubicBezTo>
                  <a:cubicBezTo>
                    <a:pt x="81" y="69"/>
                    <a:pt x="80" y="69"/>
                    <a:pt x="80" y="70"/>
                  </a:cubicBezTo>
                  <a:cubicBezTo>
                    <a:pt x="79" y="70"/>
                    <a:pt x="78" y="70"/>
                    <a:pt x="78" y="70"/>
                  </a:cubicBezTo>
                  <a:cubicBezTo>
                    <a:pt x="78" y="71"/>
                    <a:pt x="77" y="71"/>
                    <a:pt x="77" y="71"/>
                  </a:cubicBezTo>
                  <a:cubicBezTo>
                    <a:pt x="76" y="71"/>
                    <a:pt x="75" y="72"/>
                    <a:pt x="74" y="72"/>
                  </a:cubicBezTo>
                  <a:cubicBezTo>
                    <a:pt x="74" y="72"/>
                    <a:pt x="74" y="73"/>
                    <a:pt x="73" y="74"/>
                  </a:cubicBezTo>
                  <a:cubicBezTo>
                    <a:pt x="73" y="74"/>
                    <a:pt x="73" y="74"/>
                    <a:pt x="73" y="75"/>
                  </a:cubicBezTo>
                  <a:cubicBezTo>
                    <a:pt x="72" y="75"/>
                    <a:pt x="71" y="75"/>
                    <a:pt x="71" y="75"/>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7" name="Freeform 217"/>
            <p:cNvSpPr>
              <a:spLocks/>
            </p:cNvSpPr>
            <p:nvPr/>
          </p:nvSpPr>
          <p:spPr bwMode="auto">
            <a:xfrm>
              <a:off x="8054896" y="3267063"/>
              <a:ext cx="384801" cy="263158"/>
            </a:xfrm>
            <a:custGeom>
              <a:avLst/>
              <a:gdLst>
                <a:gd name="T0" fmla="*/ 4 w 169"/>
                <a:gd name="T1" fmla="*/ 28 h 119"/>
                <a:gd name="T2" fmla="*/ 17 w 169"/>
                <a:gd name="T3" fmla="*/ 23 h 119"/>
                <a:gd name="T4" fmla="*/ 24 w 169"/>
                <a:gd name="T5" fmla="*/ 19 h 119"/>
                <a:gd name="T6" fmla="*/ 29 w 169"/>
                <a:gd name="T7" fmla="*/ 16 h 119"/>
                <a:gd name="T8" fmla="*/ 32 w 169"/>
                <a:gd name="T9" fmla="*/ 14 h 119"/>
                <a:gd name="T10" fmla="*/ 38 w 169"/>
                <a:gd name="T11" fmla="*/ 12 h 119"/>
                <a:gd name="T12" fmla="*/ 44 w 169"/>
                <a:gd name="T13" fmla="*/ 11 h 119"/>
                <a:gd name="T14" fmla="*/ 48 w 169"/>
                <a:gd name="T15" fmla="*/ 8 h 119"/>
                <a:gd name="T16" fmla="*/ 56 w 169"/>
                <a:gd name="T17" fmla="*/ 7 h 119"/>
                <a:gd name="T18" fmla="*/ 55 w 169"/>
                <a:gd name="T19" fmla="*/ 2 h 119"/>
                <a:gd name="T20" fmla="*/ 63 w 169"/>
                <a:gd name="T21" fmla="*/ 0 h 119"/>
                <a:gd name="T22" fmla="*/ 69 w 169"/>
                <a:gd name="T23" fmla="*/ 4 h 119"/>
                <a:gd name="T24" fmla="*/ 73 w 169"/>
                <a:gd name="T25" fmla="*/ 8 h 119"/>
                <a:gd name="T26" fmla="*/ 72 w 169"/>
                <a:gd name="T27" fmla="*/ 11 h 119"/>
                <a:gd name="T28" fmla="*/ 78 w 169"/>
                <a:gd name="T29" fmla="*/ 12 h 119"/>
                <a:gd name="T30" fmla="*/ 85 w 169"/>
                <a:gd name="T31" fmla="*/ 10 h 119"/>
                <a:gd name="T32" fmla="*/ 88 w 169"/>
                <a:gd name="T33" fmla="*/ 13 h 119"/>
                <a:gd name="T34" fmla="*/ 95 w 169"/>
                <a:gd name="T35" fmla="*/ 16 h 119"/>
                <a:gd name="T36" fmla="*/ 95 w 169"/>
                <a:gd name="T37" fmla="*/ 21 h 119"/>
                <a:gd name="T38" fmla="*/ 91 w 169"/>
                <a:gd name="T39" fmla="*/ 27 h 119"/>
                <a:gd name="T40" fmla="*/ 95 w 169"/>
                <a:gd name="T41" fmla="*/ 34 h 119"/>
                <a:gd name="T42" fmla="*/ 106 w 169"/>
                <a:gd name="T43" fmla="*/ 41 h 119"/>
                <a:gd name="T44" fmla="*/ 116 w 169"/>
                <a:gd name="T45" fmla="*/ 45 h 119"/>
                <a:gd name="T46" fmla="*/ 123 w 169"/>
                <a:gd name="T47" fmla="*/ 47 h 119"/>
                <a:gd name="T48" fmla="*/ 123 w 169"/>
                <a:gd name="T49" fmla="*/ 53 h 119"/>
                <a:gd name="T50" fmla="*/ 119 w 169"/>
                <a:gd name="T51" fmla="*/ 59 h 119"/>
                <a:gd name="T52" fmla="*/ 110 w 169"/>
                <a:gd name="T53" fmla="*/ 64 h 119"/>
                <a:gd name="T54" fmla="*/ 119 w 169"/>
                <a:gd name="T55" fmla="*/ 66 h 119"/>
                <a:gd name="T56" fmla="*/ 125 w 169"/>
                <a:gd name="T57" fmla="*/ 71 h 119"/>
                <a:gd name="T58" fmla="*/ 140 w 169"/>
                <a:gd name="T59" fmla="*/ 76 h 119"/>
                <a:gd name="T60" fmla="*/ 147 w 169"/>
                <a:gd name="T61" fmla="*/ 76 h 119"/>
                <a:gd name="T62" fmla="*/ 158 w 169"/>
                <a:gd name="T63" fmla="*/ 75 h 119"/>
                <a:gd name="T64" fmla="*/ 155 w 169"/>
                <a:gd name="T65" fmla="*/ 83 h 119"/>
                <a:gd name="T66" fmla="*/ 156 w 169"/>
                <a:gd name="T67" fmla="*/ 87 h 119"/>
                <a:gd name="T68" fmla="*/ 164 w 169"/>
                <a:gd name="T69" fmla="*/ 93 h 119"/>
                <a:gd name="T70" fmla="*/ 158 w 169"/>
                <a:gd name="T71" fmla="*/ 96 h 119"/>
                <a:gd name="T72" fmla="*/ 164 w 169"/>
                <a:gd name="T73" fmla="*/ 101 h 119"/>
                <a:gd name="T74" fmla="*/ 167 w 169"/>
                <a:gd name="T75" fmla="*/ 111 h 119"/>
                <a:gd name="T76" fmla="*/ 162 w 169"/>
                <a:gd name="T77" fmla="*/ 114 h 119"/>
                <a:gd name="T78" fmla="*/ 154 w 169"/>
                <a:gd name="T79" fmla="*/ 119 h 119"/>
                <a:gd name="T80" fmla="*/ 142 w 169"/>
                <a:gd name="T81" fmla="*/ 107 h 119"/>
                <a:gd name="T82" fmla="*/ 138 w 169"/>
                <a:gd name="T83" fmla="*/ 98 h 119"/>
                <a:gd name="T84" fmla="*/ 129 w 169"/>
                <a:gd name="T85" fmla="*/ 97 h 119"/>
                <a:gd name="T86" fmla="*/ 126 w 169"/>
                <a:gd name="T87" fmla="*/ 85 h 119"/>
                <a:gd name="T88" fmla="*/ 114 w 169"/>
                <a:gd name="T89" fmla="*/ 91 h 119"/>
                <a:gd name="T90" fmla="*/ 101 w 169"/>
                <a:gd name="T91" fmla="*/ 90 h 119"/>
                <a:gd name="T92" fmla="*/ 96 w 169"/>
                <a:gd name="T93" fmla="*/ 86 h 119"/>
                <a:gd name="T94" fmla="*/ 88 w 169"/>
                <a:gd name="T95" fmla="*/ 84 h 119"/>
                <a:gd name="T96" fmla="*/ 76 w 169"/>
                <a:gd name="T97" fmla="*/ 88 h 119"/>
                <a:gd name="T98" fmla="*/ 69 w 169"/>
                <a:gd name="T99" fmla="*/ 84 h 119"/>
                <a:gd name="T100" fmla="*/ 56 w 169"/>
                <a:gd name="T101" fmla="*/ 80 h 119"/>
                <a:gd name="T102" fmla="*/ 41 w 169"/>
                <a:gd name="T103" fmla="*/ 83 h 119"/>
                <a:gd name="T104" fmla="*/ 30 w 169"/>
                <a:gd name="T105" fmla="*/ 83 h 119"/>
                <a:gd name="T106" fmla="*/ 26 w 169"/>
                <a:gd name="T107" fmla="*/ 77 h 119"/>
                <a:gd name="T108" fmla="*/ 20 w 169"/>
                <a:gd name="T109" fmla="*/ 71 h 119"/>
                <a:gd name="T110" fmla="*/ 15 w 169"/>
                <a:gd name="T111" fmla="*/ 61 h 119"/>
                <a:gd name="T112" fmla="*/ 18 w 169"/>
                <a:gd name="T113" fmla="*/ 46 h 119"/>
                <a:gd name="T114" fmla="*/ 13 w 169"/>
                <a:gd name="T115" fmla="*/ 37 h 119"/>
                <a:gd name="T116" fmla="*/ 2 w 169"/>
                <a:gd name="T117" fmla="*/ 3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 h="119">
                  <a:moveTo>
                    <a:pt x="2" y="33"/>
                  </a:moveTo>
                  <a:cubicBezTo>
                    <a:pt x="0" y="31"/>
                    <a:pt x="0" y="31"/>
                    <a:pt x="0" y="31"/>
                  </a:cubicBezTo>
                  <a:cubicBezTo>
                    <a:pt x="4" y="28"/>
                    <a:pt x="4" y="28"/>
                    <a:pt x="4" y="28"/>
                  </a:cubicBezTo>
                  <a:cubicBezTo>
                    <a:pt x="4" y="28"/>
                    <a:pt x="6" y="28"/>
                    <a:pt x="7" y="27"/>
                  </a:cubicBezTo>
                  <a:cubicBezTo>
                    <a:pt x="9" y="27"/>
                    <a:pt x="15" y="25"/>
                    <a:pt x="15" y="25"/>
                  </a:cubicBezTo>
                  <a:cubicBezTo>
                    <a:pt x="17" y="23"/>
                    <a:pt x="17" y="23"/>
                    <a:pt x="17" y="23"/>
                  </a:cubicBezTo>
                  <a:cubicBezTo>
                    <a:pt x="17" y="23"/>
                    <a:pt x="19" y="21"/>
                    <a:pt x="19" y="21"/>
                  </a:cubicBezTo>
                  <a:cubicBezTo>
                    <a:pt x="20" y="21"/>
                    <a:pt x="22" y="21"/>
                    <a:pt x="23" y="20"/>
                  </a:cubicBezTo>
                  <a:cubicBezTo>
                    <a:pt x="23" y="20"/>
                    <a:pt x="24" y="19"/>
                    <a:pt x="24" y="19"/>
                  </a:cubicBezTo>
                  <a:cubicBezTo>
                    <a:pt x="24" y="19"/>
                    <a:pt x="24" y="18"/>
                    <a:pt x="25" y="18"/>
                  </a:cubicBezTo>
                  <a:cubicBezTo>
                    <a:pt x="25" y="18"/>
                    <a:pt x="26" y="18"/>
                    <a:pt x="27" y="17"/>
                  </a:cubicBezTo>
                  <a:cubicBezTo>
                    <a:pt x="28" y="17"/>
                    <a:pt x="28" y="17"/>
                    <a:pt x="29" y="16"/>
                  </a:cubicBezTo>
                  <a:cubicBezTo>
                    <a:pt x="29" y="16"/>
                    <a:pt x="30" y="13"/>
                    <a:pt x="30" y="13"/>
                  </a:cubicBezTo>
                  <a:cubicBezTo>
                    <a:pt x="30" y="13"/>
                    <a:pt x="30" y="13"/>
                    <a:pt x="30" y="13"/>
                  </a:cubicBezTo>
                  <a:cubicBezTo>
                    <a:pt x="31" y="13"/>
                    <a:pt x="32" y="14"/>
                    <a:pt x="32" y="14"/>
                  </a:cubicBezTo>
                  <a:cubicBezTo>
                    <a:pt x="32" y="14"/>
                    <a:pt x="34" y="14"/>
                    <a:pt x="35" y="14"/>
                  </a:cubicBezTo>
                  <a:cubicBezTo>
                    <a:pt x="35" y="14"/>
                    <a:pt x="37" y="13"/>
                    <a:pt x="37" y="13"/>
                  </a:cubicBezTo>
                  <a:cubicBezTo>
                    <a:pt x="37" y="13"/>
                    <a:pt x="37" y="12"/>
                    <a:pt x="38" y="12"/>
                  </a:cubicBezTo>
                  <a:cubicBezTo>
                    <a:pt x="39" y="12"/>
                    <a:pt x="40" y="12"/>
                    <a:pt x="41" y="12"/>
                  </a:cubicBezTo>
                  <a:cubicBezTo>
                    <a:pt x="41" y="12"/>
                    <a:pt x="43" y="12"/>
                    <a:pt x="43" y="12"/>
                  </a:cubicBezTo>
                  <a:cubicBezTo>
                    <a:pt x="44" y="11"/>
                    <a:pt x="44" y="11"/>
                    <a:pt x="44" y="11"/>
                  </a:cubicBezTo>
                  <a:cubicBezTo>
                    <a:pt x="45" y="11"/>
                    <a:pt x="44" y="10"/>
                    <a:pt x="45" y="11"/>
                  </a:cubicBezTo>
                  <a:cubicBezTo>
                    <a:pt x="46" y="11"/>
                    <a:pt x="45" y="12"/>
                    <a:pt x="46" y="11"/>
                  </a:cubicBezTo>
                  <a:cubicBezTo>
                    <a:pt x="47" y="10"/>
                    <a:pt x="48" y="8"/>
                    <a:pt x="48" y="8"/>
                  </a:cubicBezTo>
                  <a:cubicBezTo>
                    <a:pt x="48" y="8"/>
                    <a:pt x="47" y="8"/>
                    <a:pt x="49" y="8"/>
                  </a:cubicBezTo>
                  <a:cubicBezTo>
                    <a:pt x="51" y="8"/>
                    <a:pt x="51" y="8"/>
                    <a:pt x="53" y="8"/>
                  </a:cubicBezTo>
                  <a:cubicBezTo>
                    <a:pt x="54" y="8"/>
                    <a:pt x="56" y="7"/>
                    <a:pt x="56" y="7"/>
                  </a:cubicBezTo>
                  <a:cubicBezTo>
                    <a:pt x="57" y="7"/>
                    <a:pt x="58" y="6"/>
                    <a:pt x="58" y="6"/>
                  </a:cubicBezTo>
                  <a:cubicBezTo>
                    <a:pt x="58" y="5"/>
                    <a:pt x="54" y="3"/>
                    <a:pt x="54" y="3"/>
                  </a:cubicBezTo>
                  <a:cubicBezTo>
                    <a:pt x="54" y="3"/>
                    <a:pt x="52" y="2"/>
                    <a:pt x="55" y="2"/>
                  </a:cubicBezTo>
                  <a:cubicBezTo>
                    <a:pt x="58" y="3"/>
                    <a:pt x="59" y="3"/>
                    <a:pt x="59" y="3"/>
                  </a:cubicBezTo>
                  <a:cubicBezTo>
                    <a:pt x="60" y="3"/>
                    <a:pt x="60" y="2"/>
                    <a:pt x="61" y="2"/>
                  </a:cubicBezTo>
                  <a:cubicBezTo>
                    <a:pt x="62" y="1"/>
                    <a:pt x="63" y="0"/>
                    <a:pt x="63" y="0"/>
                  </a:cubicBezTo>
                  <a:cubicBezTo>
                    <a:pt x="64" y="0"/>
                    <a:pt x="66" y="2"/>
                    <a:pt x="66" y="2"/>
                  </a:cubicBezTo>
                  <a:cubicBezTo>
                    <a:pt x="66" y="4"/>
                    <a:pt x="66" y="4"/>
                    <a:pt x="66" y="4"/>
                  </a:cubicBezTo>
                  <a:cubicBezTo>
                    <a:pt x="69" y="4"/>
                    <a:pt x="69" y="4"/>
                    <a:pt x="69" y="4"/>
                  </a:cubicBezTo>
                  <a:cubicBezTo>
                    <a:pt x="69" y="4"/>
                    <a:pt x="70" y="3"/>
                    <a:pt x="71" y="4"/>
                  </a:cubicBezTo>
                  <a:cubicBezTo>
                    <a:pt x="72" y="4"/>
                    <a:pt x="74" y="6"/>
                    <a:pt x="74" y="6"/>
                  </a:cubicBezTo>
                  <a:cubicBezTo>
                    <a:pt x="73" y="8"/>
                    <a:pt x="73" y="8"/>
                    <a:pt x="73" y="8"/>
                  </a:cubicBezTo>
                  <a:cubicBezTo>
                    <a:pt x="69" y="9"/>
                    <a:pt x="69" y="9"/>
                    <a:pt x="69" y="9"/>
                  </a:cubicBezTo>
                  <a:cubicBezTo>
                    <a:pt x="69" y="9"/>
                    <a:pt x="69" y="11"/>
                    <a:pt x="70" y="11"/>
                  </a:cubicBezTo>
                  <a:cubicBezTo>
                    <a:pt x="70" y="11"/>
                    <a:pt x="71" y="12"/>
                    <a:pt x="72" y="11"/>
                  </a:cubicBezTo>
                  <a:cubicBezTo>
                    <a:pt x="73" y="11"/>
                    <a:pt x="73" y="10"/>
                    <a:pt x="73" y="10"/>
                  </a:cubicBezTo>
                  <a:cubicBezTo>
                    <a:pt x="73" y="10"/>
                    <a:pt x="76" y="10"/>
                    <a:pt x="76" y="11"/>
                  </a:cubicBezTo>
                  <a:cubicBezTo>
                    <a:pt x="76" y="11"/>
                    <a:pt x="78" y="12"/>
                    <a:pt x="78" y="12"/>
                  </a:cubicBezTo>
                  <a:cubicBezTo>
                    <a:pt x="79" y="11"/>
                    <a:pt x="80" y="11"/>
                    <a:pt x="81" y="11"/>
                  </a:cubicBezTo>
                  <a:cubicBezTo>
                    <a:pt x="81" y="11"/>
                    <a:pt x="82" y="12"/>
                    <a:pt x="83" y="12"/>
                  </a:cubicBezTo>
                  <a:cubicBezTo>
                    <a:pt x="84" y="12"/>
                    <a:pt x="85" y="10"/>
                    <a:pt x="85" y="10"/>
                  </a:cubicBezTo>
                  <a:cubicBezTo>
                    <a:pt x="85" y="10"/>
                    <a:pt x="86" y="10"/>
                    <a:pt x="86" y="11"/>
                  </a:cubicBezTo>
                  <a:cubicBezTo>
                    <a:pt x="87" y="11"/>
                    <a:pt x="86" y="11"/>
                    <a:pt x="87" y="12"/>
                  </a:cubicBezTo>
                  <a:cubicBezTo>
                    <a:pt x="87" y="13"/>
                    <a:pt x="87" y="13"/>
                    <a:pt x="88" y="13"/>
                  </a:cubicBezTo>
                  <a:cubicBezTo>
                    <a:pt x="89" y="14"/>
                    <a:pt x="91" y="14"/>
                    <a:pt x="91" y="15"/>
                  </a:cubicBezTo>
                  <a:cubicBezTo>
                    <a:pt x="91" y="15"/>
                    <a:pt x="92" y="17"/>
                    <a:pt x="93" y="17"/>
                  </a:cubicBezTo>
                  <a:cubicBezTo>
                    <a:pt x="94" y="16"/>
                    <a:pt x="94" y="16"/>
                    <a:pt x="95" y="16"/>
                  </a:cubicBezTo>
                  <a:cubicBezTo>
                    <a:pt x="96" y="17"/>
                    <a:pt x="98" y="16"/>
                    <a:pt x="98" y="17"/>
                  </a:cubicBezTo>
                  <a:cubicBezTo>
                    <a:pt x="97" y="18"/>
                    <a:pt x="97" y="19"/>
                    <a:pt x="97" y="20"/>
                  </a:cubicBezTo>
                  <a:cubicBezTo>
                    <a:pt x="97" y="20"/>
                    <a:pt x="96" y="21"/>
                    <a:pt x="95" y="21"/>
                  </a:cubicBezTo>
                  <a:cubicBezTo>
                    <a:pt x="94" y="21"/>
                    <a:pt x="93" y="22"/>
                    <a:pt x="93" y="22"/>
                  </a:cubicBezTo>
                  <a:cubicBezTo>
                    <a:pt x="93" y="23"/>
                    <a:pt x="92" y="24"/>
                    <a:pt x="92" y="25"/>
                  </a:cubicBezTo>
                  <a:cubicBezTo>
                    <a:pt x="91" y="26"/>
                    <a:pt x="91" y="27"/>
                    <a:pt x="91" y="27"/>
                  </a:cubicBezTo>
                  <a:cubicBezTo>
                    <a:pt x="90" y="28"/>
                    <a:pt x="90" y="28"/>
                    <a:pt x="90" y="28"/>
                  </a:cubicBezTo>
                  <a:cubicBezTo>
                    <a:pt x="90" y="29"/>
                    <a:pt x="93" y="33"/>
                    <a:pt x="93" y="33"/>
                  </a:cubicBezTo>
                  <a:cubicBezTo>
                    <a:pt x="95" y="34"/>
                    <a:pt x="95" y="34"/>
                    <a:pt x="95" y="34"/>
                  </a:cubicBezTo>
                  <a:cubicBezTo>
                    <a:pt x="96" y="36"/>
                    <a:pt x="96" y="36"/>
                    <a:pt x="96" y="36"/>
                  </a:cubicBezTo>
                  <a:cubicBezTo>
                    <a:pt x="102" y="40"/>
                    <a:pt x="102" y="40"/>
                    <a:pt x="102" y="40"/>
                  </a:cubicBezTo>
                  <a:cubicBezTo>
                    <a:pt x="102" y="40"/>
                    <a:pt x="104" y="41"/>
                    <a:pt x="106" y="41"/>
                  </a:cubicBezTo>
                  <a:cubicBezTo>
                    <a:pt x="108" y="42"/>
                    <a:pt x="110" y="42"/>
                    <a:pt x="110" y="42"/>
                  </a:cubicBezTo>
                  <a:cubicBezTo>
                    <a:pt x="113" y="45"/>
                    <a:pt x="113" y="45"/>
                    <a:pt x="113" y="45"/>
                  </a:cubicBezTo>
                  <a:cubicBezTo>
                    <a:pt x="113" y="45"/>
                    <a:pt x="115" y="45"/>
                    <a:pt x="116" y="45"/>
                  </a:cubicBezTo>
                  <a:cubicBezTo>
                    <a:pt x="116" y="46"/>
                    <a:pt x="119" y="46"/>
                    <a:pt x="119" y="46"/>
                  </a:cubicBezTo>
                  <a:cubicBezTo>
                    <a:pt x="121" y="46"/>
                    <a:pt x="121" y="46"/>
                    <a:pt x="121" y="46"/>
                  </a:cubicBezTo>
                  <a:cubicBezTo>
                    <a:pt x="121" y="46"/>
                    <a:pt x="122" y="45"/>
                    <a:pt x="123" y="47"/>
                  </a:cubicBezTo>
                  <a:cubicBezTo>
                    <a:pt x="123" y="48"/>
                    <a:pt x="124" y="50"/>
                    <a:pt x="124" y="50"/>
                  </a:cubicBezTo>
                  <a:cubicBezTo>
                    <a:pt x="124" y="50"/>
                    <a:pt x="124" y="51"/>
                    <a:pt x="124" y="52"/>
                  </a:cubicBezTo>
                  <a:cubicBezTo>
                    <a:pt x="123" y="52"/>
                    <a:pt x="123" y="52"/>
                    <a:pt x="123" y="53"/>
                  </a:cubicBezTo>
                  <a:cubicBezTo>
                    <a:pt x="123" y="53"/>
                    <a:pt x="123" y="57"/>
                    <a:pt x="123" y="57"/>
                  </a:cubicBezTo>
                  <a:cubicBezTo>
                    <a:pt x="123" y="57"/>
                    <a:pt x="123" y="58"/>
                    <a:pt x="122" y="58"/>
                  </a:cubicBezTo>
                  <a:cubicBezTo>
                    <a:pt x="120" y="59"/>
                    <a:pt x="120" y="59"/>
                    <a:pt x="119" y="59"/>
                  </a:cubicBezTo>
                  <a:cubicBezTo>
                    <a:pt x="117" y="59"/>
                    <a:pt x="114" y="60"/>
                    <a:pt x="113" y="61"/>
                  </a:cubicBezTo>
                  <a:cubicBezTo>
                    <a:pt x="113" y="61"/>
                    <a:pt x="111" y="61"/>
                    <a:pt x="111" y="61"/>
                  </a:cubicBezTo>
                  <a:cubicBezTo>
                    <a:pt x="111" y="62"/>
                    <a:pt x="110" y="64"/>
                    <a:pt x="110" y="64"/>
                  </a:cubicBezTo>
                  <a:cubicBezTo>
                    <a:pt x="110" y="64"/>
                    <a:pt x="110" y="66"/>
                    <a:pt x="112" y="66"/>
                  </a:cubicBezTo>
                  <a:cubicBezTo>
                    <a:pt x="115" y="66"/>
                    <a:pt x="115" y="66"/>
                    <a:pt x="116" y="66"/>
                  </a:cubicBezTo>
                  <a:cubicBezTo>
                    <a:pt x="117" y="66"/>
                    <a:pt x="117" y="65"/>
                    <a:pt x="119" y="66"/>
                  </a:cubicBezTo>
                  <a:cubicBezTo>
                    <a:pt x="120" y="66"/>
                    <a:pt x="121" y="68"/>
                    <a:pt x="121" y="68"/>
                  </a:cubicBezTo>
                  <a:cubicBezTo>
                    <a:pt x="123" y="70"/>
                    <a:pt x="123" y="70"/>
                    <a:pt x="123" y="70"/>
                  </a:cubicBezTo>
                  <a:cubicBezTo>
                    <a:pt x="125" y="71"/>
                    <a:pt x="125" y="71"/>
                    <a:pt x="125" y="71"/>
                  </a:cubicBezTo>
                  <a:cubicBezTo>
                    <a:pt x="131" y="71"/>
                    <a:pt x="131" y="71"/>
                    <a:pt x="131" y="71"/>
                  </a:cubicBezTo>
                  <a:cubicBezTo>
                    <a:pt x="135" y="75"/>
                    <a:pt x="135" y="75"/>
                    <a:pt x="135" y="75"/>
                  </a:cubicBezTo>
                  <a:cubicBezTo>
                    <a:pt x="140" y="76"/>
                    <a:pt x="140" y="76"/>
                    <a:pt x="140" y="76"/>
                  </a:cubicBezTo>
                  <a:cubicBezTo>
                    <a:pt x="140" y="76"/>
                    <a:pt x="140" y="79"/>
                    <a:pt x="141" y="79"/>
                  </a:cubicBezTo>
                  <a:cubicBezTo>
                    <a:pt x="143" y="79"/>
                    <a:pt x="144" y="78"/>
                    <a:pt x="144" y="78"/>
                  </a:cubicBezTo>
                  <a:cubicBezTo>
                    <a:pt x="144" y="78"/>
                    <a:pt x="146" y="76"/>
                    <a:pt x="147" y="76"/>
                  </a:cubicBezTo>
                  <a:cubicBezTo>
                    <a:pt x="149" y="75"/>
                    <a:pt x="148" y="74"/>
                    <a:pt x="150" y="75"/>
                  </a:cubicBezTo>
                  <a:cubicBezTo>
                    <a:pt x="152" y="77"/>
                    <a:pt x="156" y="75"/>
                    <a:pt x="156" y="75"/>
                  </a:cubicBezTo>
                  <a:cubicBezTo>
                    <a:pt x="158" y="75"/>
                    <a:pt x="158" y="75"/>
                    <a:pt x="158" y="75"/>
                  </a:cubicBezTo>
                  <a:cubicBezTo>
                    <a:pt x="158" y="78"/>
                    <a:pt x="158" y="78"/>
                    <a:pt x="158" y="78"/>
                  </a:cubicBezTo>
                  <a:cubicBezTo>
                    <a:pt x="158" y="81"/>
                    <a:pt x="158" y="81"/>
                    <a:pt x="158" y="81"/>
                  </a:cubicBezTo>
                  <a:cubicBezTo>
                    <a:pt x="155" y="83"/>
                    <a:pt x="155" y="83"/>
                    <a:pt x="155" y="83"/>
                  </a:cubicBezTo>
                  <a:cubicBezTo>
                    <a:pt x="154" y="84"/>
                    <a:pt x="154" y="84"/>
                    <a:pt x="154" y="84"/>
                  </a:cubicBezTo>
                  <a:cubicBezTo>
                    <a:pt x="154" y="84"/>
                    <a:pt x="154" y="85"/>
                    <a:pt x="154" y="86"/>
                  </a:cubicBezTo>
                  <a:cubicBezTo>
                    <a:pt x="155" y="86"/>
                    <a:pt x="156" y="87"/>
                    <a:pt x="156" y="87"/>
                  </a:cubicBezTo>
                  <a:cubicBezTo>
                    <a:pt x="160" y="88"/>
                    <a:pt x="160" y="88"/>
                    <a:pt x="160" y="88"/>
                  </a:cubicBezTo>
                  <a:cubicBezTo>
                    <a:pt x="163" y="90"/>
                    <a:pt x="163" y="90"/>
                    <a:pt x="163" y="90"/>
                  </a:cubicBezTo>
                  <a:cubicBezTo>
                    <a:pt x="163" y="90"/>
                    <a:pt x="163" y="93"/>
                    <a:pt x="164" y="93"/>
                  </a:cubicBezTo>
                  <a:cubicBezTo>
                    <a:pt x="165" y="93"/>
                    <a:pt x="167" y="94"/>
                    <a:pt x="167" y="94"/>
                  </a:cubicBezTo>
                  <a:cubicBezTo>
                    <a:pt x="167" y="94"/>
                    <a:pt x="163" y="97"/>
                    <a:pt x="162" y="97"/>
                  </a:cubicBezTo>
                  <a:cubicBezTo>
                    <a:pt x="161" y="97"/>
                    <a:pt x="158" y="96"/>
                    <a:pt x="158" y="96"/>
                  </a:cubicBezTo>
                  <a:cubicBezTo>
                    <a:pt x="159" y="100"/>
                    <a:pt x="159" y="100"/>
                    <a:pt x="159" y="100"/>
                  </a:cubicBezTo>
                  <a:cubicBezTo>
                    <a:pt x="163" y="100"/>
                    <a:pt x="163" y="100"/>
                    <a:pt x="163" y="100"/>
                  </a:cubicBezTo>
                  <a:cubicBezTo>
                    <a:pt x="163" y="100"/>
                    <a:pt x="163" y="100"/>
                    <a:pt x="164" y="101"/>
                  </a:cubicBezTo>
                  <a:cubicBezTo>
                    <a:pt x="164" y="102"/>
                    <a:pt x="165" y="103"/>
                    <a:pt x="165" y="103"/>
                  </a:cubicBezTo>
                  <a:cubicBezTo>
                    <a:pt x="165" y="103"/>
                    <a:pt x="169" y="102"/>
                    <a:pt x="169" y="106"/>
                  </a:cubicBezTo>
                  <a:cubicBezTo>
                    <a:pt x="168" y="107"/>
                    <a:pt x="167" y="110"/>
                    <a:pt x="167" y="111"/>
                  </a:cubicBezTo>
                  <a:cubicBezTo>
                    <a:pt x="168" y="111"/>
                    <a:pt x="168" y="112"/>
                    <a:pt x="168" y="112"/>
                  </a:cubicBezTo>
                  <a:cubicBezTo>
                    <a:pt x="166" y="114"/>
                    <a:pt x="166" y="114"/>
                    <a:pt x="166" y="114"/>
                  </a:cubicBezTo>
                  <a:cubicBezTo>
                    <a:pt x="162" y="114"/>
                    <a:pt x="162" y="114"/>
                    <a:pt x="162" y="114"/>
                  </a:cubicBezTo>
                  <a:cubicBezTo>
                    <a:pt x="158" y="116"/>
                    <a:pt x="158" y="116"/>
                    <a:pt x="158" y="116"/>
                  </a:cubicBezTo>
                  <a:cubicBezTo>
                    <a:pt x="156" y="118"/>
                    <a:pt x="156" y="118"/>
                    <a:pt x="156" y="118"/>
                  </a:cubicBezTo>
                  <a:cubicBezTo>
                    <a:pt x="154" y="119"/>
                    <a:pt x="154" y="119"/>
                    <a:pt x="154" y="119"/>
                  </a:cubicBezTo>
                  <a:cubicBezTo>
                    <a:pt x="151" y="115"/>
                    <a:pt x="151" y="115"/>
                    <a:pt x="151" y="115"/>
                  </a:cubicBezTo>
                  <a:cubicBezTo>
                    <a:pt x="145" y="110"/>
                    <a:pt x="145" y="110"/>
                    <a:pt x="145" y="110"/>
                  </a:cubicBezTo>
                  <a:cubicBezTo>
                    <a:pt x="142" y="107"/>
                    <a:pt x="142" y="107"/>
                    <a:pt x="142" y="107"/>
                  </a:cubicBezTo>
                  <a:cubicBezTo>
                    <a:pt x="140" y="103"/>
                    <a:pt x="140" y="103"/>
                    <a:pt x="140" y="103"/>
                  </a:cubicBezTo>
                  <a:cubicBezTo>
                    <a:pt x="140" y="100"/>
                    <a:pt x="140" y="100"/>
                    <a:pt x="140" y="100"/>
                  </a:cubicBezTo>
                  <a:cubicBezTo>
                    <a:pt x="138" y="98"/>
                    <a:pt x="138" y="98"/>
                    <a:pt x="138" y="98"/>
                  </a:cubicBezTo>
                  <a:cubicBezTo>
                    <a:pt x="138" y="98"/>
                    <a:pt x="137" y="98"/>
                    <a:pt x="135" y="98"/>
                  </a:cubicBezTo>
                  <a:cubicBezTo>
                    <a:pt x="134" y="98"/>
                    <a:pt x="131" y="97"/>
                    <a:pt x="131" y="97"/>
                  </a:cubicBezTo>
                  <a:cubicBezTo>
                    <a:pt x="129" y="97"/>
                    <a:pt x="129" y="97"/>
                    <a:pt x="129" y="97"/>
                  </a:cubicBezTo>
                  <a:cubicBezTo>
                    <a:pt x="129" y="92"/>
                    <a:pt x="129" y="92"/>
                    <a:pt x="129" y="92"/>
                  </a:cubicBezTo>
                  <a:cubicBezTo>
                    <a:pt x="129" y="92"/>
                    <a:pt x="128" y="88"/>
                    <a:pt x="127" y="88"/>
                  </a:cubicBezTo>
                  <a:cubicBezTo>
                    <a:pt x="127" y="87"/>
                    <a:pt x="126" y="85"/>
                    <a:pt x="126" y="85"/>
                  </a:cubicBezTo>
                  <a:cubicBezTo>
                    <a:pt x="126" y="85"/>
                    <a:pt x="123" y="86"/>
                    <a:pt x="121" y="86"/>
                  </a:cubicBezTo>
                  <a:cubicBezTo>
                    <a:pt x="120" y="87"/>
                    <a:pt x="118" y="88"/>
                    <a:pt x="117" y="89"/>
                  </a:cubicBezTo>
                  <a:cubicBezTo>
                    <a:pt x="116" y="90"/>
                    <a:pt x="114" y="91"/>
                    <a:pt x="114" y="91"/>
                  </a:cubicBezTo>
                  <a:cubicBezTo>
                    <a:pt x="109" y="93"/>
                    <a:pt x="109" y="93"/>
                    <a:pt x="109" y="93"/>
                  </a:cubicBezTo>
                  <a:cubicBezTo>
                    <a:pt x="106" y="91"/>
                    <a:pt x="106" y="91"/>
                    <a:pt x="106" y="91"/>
                  </a:cubicBezTo>
                  <a:cubicBezTo>
                    <a:pt x="101" y="90"/>
                    <a:pt x="101" y="90"/>
                    <a:pt x="101" y="90"/>
                  </a:cubicBezTo>
                  <a:cubicBezTo>
                    <a:pt x="99" y="94"/>
                    <a:pt x="99" y="94"/>
                    <a:pt x="99" y="94"/>
                  </a:cubicBezTo>
                  <a:cubicBezTo>
                    <a:pt x="99" y="94"/>
                    <a:pt x="98" y="92"/>
                    <a:pt x="97" y="91"/>
                  </a:cubicBezTo>
                  <a:cubicBezTo>
                    <a:pt x="97" y="89"/>
                    <a:pt x="96" y="86"/>
                    <a:pt x="96" y="86"/>
                  </a:cubicBezTo>
                  <a:cubicBezTo>
                    <a:pt x="96" y="86"/>
                    <a:pt x="95" y="85"/>
                    <a:pt x="94" y="85"/>
                  </a:cubicBezTo>
                  <a:cubicBezTo>
                    <a:pt x="93" y="85"/>
                    <a:pt x="91" y="84"/>
                    <a:pt x="91" y="84"/>
                  </a:cubicBezTo>
                  <a:cubicBezTo>
                    <a:pt x="88" y="84"/>
                    <a:pt x="88" y="84"/>
                    <a:pt x="88" y="84"/>
                  </a:cubicBezTo>
                  <a:cubicBezTo>
                    <a:pt x="85" y="88"/>
                    <a:pt x="85" y="88"/>
                    <a:pt x="85" y="88"/>
                  </a:cubicBezTo>
                  <a:cubicBezTo>
                    <a:pt x="80" y="90"/>
                    <a:pt x="80" y="90"/>
                    <a:pt x="80" y="90"/>
                  </a:cubicBezTo>
                  <a:cubicBezTo>
                    <a:pt x="76" y="88"/>
                    <a:pt x="76" y="88"/>
                    <a:pt x="76" y="88"/>
                  </a:cubicBezTo>
                  <a:cubicBezTo>
                    <a:pt x="76" y="88"/>
                    <a:pt x="75" y="86"/>
                    <a:pt x="74" y="87"/>
                  </a:cubicBezTo>
                  <a:cubicBezTo>
                    <a:pt x="73" y="87"/>
                    <a:pt x="70" y="86"/>
                    <a:pt x="70" y="86"/>
                  </a:cubicBezTo>
                  <a:cubicBezTo>
                    <a:pt x="70" y="86"/>
                    <a:pt x="69" y="85"/>
                    <a:pt x="69" y="84"/>
                  </a:cubicBezTo>
                  <a:cubicBezTo>
                    <a:pt x="69" y="83"/>
                    <a:pt x="66" y="81"/>
                    <a:pt x="66" y="81"/>
                  </a:cubicBezTo>
                  <a:cubicBezTo>
                    <a:pt x="66" y="81"/>
                    <a:pt x="62" y="79"/>
                    <a:pt x="61" y="79"/>
                  </a:cubicBezTo>
                  <a:cubicBezTo>
                    <a:pt x="60" y="80"/>
                    <a:pt x="57" y="80"/>
                    <a:pt x="56" y="80"/>
                  </a:cubicBezTo>
                  <a:cubicBezTo>
                    <a:pt x="54" y="80"/>
                    <a:pt x="49" y="79"/>
                    <a:pt x="49" y="79"/>
                  </a:cubicBezTo>
                  <a:cubicBezTo>
                    <a:pt x="45" y="82"/>
                    <a:pt x="45" y="82"/>
                    <a:pt x="45" y="82"/>
                  </a:cubicBezTo>
                  <a:cubicBezTo>
                    <a:pt x="45" y="82"/>
                    <a:pt x="43" y="82"/>
                    <a:pt x="41" y="83"/>
                  </a:cubicBezTo>
                  <a:cubicBezTo>
                    <a:pt x="40" y="83"/>
                    <a:pt x="38" y="84"/>
                    <a:pt x="38" y="84"/>
                  </a:cubicBezTo>
                  <a:cubicBezTo>
                    <a:pt x="38" y="84"/>
                    <a:pt x="34" y="83"/>
                    <a:pt x="33" y="83"/>
                  </a:cubicBezTo>
                  <a:cubicBezTo>
                    <a:pt x="32" y="83"/>
                    <a:pt x="32" y="83"/>
                    <a:pt x="30" y="83"/>
                  </a:cubicBezTo>
                  <a:cubicBezTo>
                    <a:pt x="28" y="83"/>
                    <a:pt x="23" y="83"/>
                    <a:pt x="23" y="83"/>
                  </a:cubicBezTo>
                  <a:cubicBezTo>
                    <a:pt x="26" y="80"/>
                    <a:pt x="26" y="80"/>
                    <a:pt x="26" y="80"/>
                  </a:cubicBezTo>
                  <a:cubicBezTo>
                    <a:pt x="26" y="80"/>
                    <a:pt x="27" y="78"/>
                    <a:pt x="26" y="77"/>
                  </a:cubicBezTo>
                  <a:cubicBezTo>
                    <a:pt x="25" y="76"/>
                    <a:pt x="25" y="75"/>
                    <a:pt x="24" y="75"/>
                  </a:cubicBezTo>
                  <a:cubicBezTo>
                    <a:pt x="23" y="74"/>
                    <a:pt x="20" y="72"/>
                    <a:pt x="20" y="72"/>
                  </a:cubicBezTo>
                  <a:cubicBezTo>
                    <a:pt x="20" y="72"/>
                    <a:pt x="20" y="72"/>
                    <a:pt x="20" y="71"/>
                  </a:cubicBezTo>
                  <a:cubicBezTo>
                    <a:pt x="19" y="70"/>
                    <a:pt x="18" y="67"/>
                    <a:pt x="18" y="67"/>
                  </a:cubicBezTo>
                  <a:cubicBezTo>
                    <a:pt x="17" y="65"/>
                    <a:pt x="17" y="65"/>
                    <a:pt x="17" y="65"/>
                  </a:cubicBezTo>
                  <a:cubicBezTo>
                    <a:pt x="17" y="65"/>
                    <a:pt x="14" y="63"/>
                    <a:pt x="15" y="61"/>
                  </a:cubicBezTo>
                  <a:cubicBezTo>
                    <a:pt x="16" y="59"/>
                    <a:pt x="18" y="54"/>
                    <a:pt x="18" y="54"/>
                  </a:cubicBezTo>
                  <a:cubicBezTo>
                    <a:pt x="19" y="49"/>
                    <a:pt x="19" y="49"/>
                    <a:pt x="19" y="49"/>
                  </a:cubicBezTo>
                  <a:cubicBezTo>
                    <a:pt x="18" y="46"/>
                    <a:pt x="18" y="46"/>
                    <a:pt x="18" y="46"/>
                  </a:cubicBezTo>
                  <a:cubicBezTo>
                    <a:pt x="16" y="43"/>
                    <a:pt x="16" y="43"/>
                    <a:pt x="16" y="43"/>
                  </a:cubicBezTo>
                  <a:cubicBezTo>
                    <a:pt x="16" y="43"/>
                    <a:pt x="15" y="43"/>
                    <a:pt x="14" y="41"/>
                  </a:cubicBezTo>
                  <a:cubicBezTo>
                    <a:pt x="14" y="38"/>
                    <a:pt x="14" y="38"/>
                    <a:pt x="13" y="37"/>
                  </a:cubicBezTo>
                  <a:cubicBezTo>
                    <a:pt x="12" y="35"/>
                    <a:pt x="8" y="34"/>
                    <a:pt x="8" y="34"/>
                  </a:cubicBezTo>
                  <a:cubicBezTo>
                    <a:pt x="3" y="34"/>
                    <a:pt x="3" y="34"/>
                    <a:pt x="3" y="34"/>
                  </a:cubicBezTo>
                  <a:lnTo>
                    <a:pt x="2" y="33"/>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8" name="Freeform 219"/>
            <p:cNvSpPr>
              <a:spLocks/>
            </p:cNvSpPr>
            <p:nvPr/>
          </p:nvSpPr>
          <p:spPr bwMode="auto">
            <a:xfrm>
              <a:off x="5550394" y="2957026"/>
              <a:ext cx="547516" cy="376093"/>
            </a:xfrm>
            <a:custGeom>
              <a:avLst/>
              <a:gdLst>
                <a:gd name="T0" fmla="*/ 28 w 240"/>
                <a:gd name="T1" fmla="*/ 61 h 170"/>
                <a:gd name="T2" fmla="*/ 31 w 240"/>
                <a:gd name="T3" fmla="*/ 54 h 170"/>
                <a:gd name="T4" fmla="*/ 44 w 240"/>
                <a:gd name="T5" fmla="*/ 55 h 170"/>
                <a:gd name="T6" fmla="*/ 64 w 240"/>
                <a:gd name="T7" fmla="*/ 59 h 170"/>
                <a:gd name="T8" fmla="*/ 96 w 240"/>
                <a:gd name="T9" fmla="*/ 52 h 170"/>
                <a:gd name="T10" fmla="*/ 95 w 240"/>
                <a:gd name="T11" fmla="*/ 41 h 170"/>
                <a:gd name="T12" fmla="*/ 115 w 240"/>
                <a:gd name="T13" fmla="*/ 36 h 170"/>
                <a:gd name="T14" fmla="*/ 127 w 240"/>
                <a:gd name="T15" fmla="*/ 30 h 170"/>
                <a:gd name="T16" fmla="*/ 139 w 240"/>
                <a:gd name="T17" fmla="*/ 24 h 170"/>
                <a:gd name="T18" fmla="*/ 148 w 240"/>
                <a:gd name="T19" fmla="*/ 9 h 170"/>
                <a:gd name="T20" fmla="*/ 168 w 240"/>
                <a:gd name="T21" fmla="*/ 5 h 170"/>
                <a:gd name="T22" fmla="*/ 186 w 240"/>
                <a:gd name="T23" fmla="*/ 1 h 170"/>
                <a:gd name="T24" fmla="*/ 207 w 240"/>
                <a:gd name="T25" fmla="*/ 6 h 170"/>
                <a:gd name="T26" fmla="*/ 218 w 240"/>
                <a:gd name="T27" fmla="*/ 11 h 170"/>
                <a:gd name="T28" fmla="*/ 229 w 240"/>
                <a:gd name="T29" fmla="*/ 17 h 170"/>
                <a:gd name="T30" fmla="*/ 238 w 240"/>
                <a:gd name="T31" fmla="*/ 23 h 170"/>
                <a:gd name="T32" fmla="*/ 234 w 240"/>
                <a:gd name="T33" fmla="*/ 33 h 170"/>
                <a:gd name="T34" fmla="*/ 224 w 240"/>
                <a:gd name="T35" fmla="*/ 39 h 170"/>
                <a:gd name="T36" fmla="*/ 217 w 240"/>
                <a:gd name="T37" fmla="*/ 48 h 170"/>
                <a:gd name="T38" fmla="*/ 213 w 240"/>
                <a:gd name="T39" fmla="*/ 62 h 170"/>
                <a:gd name="T40" fmla="*/ 206 w 240"/>
                <a:gd name="T41" fmla="*/ 75 h 170"/>
                <a:gd name="T42" fmla="*/ 201 w 240"/>
                <a:gd name="T43" fmla="*/ 90 h 170"/>
                <a:gd name="T44" fmla="*/ 199 w 240"/>
                <a:gd name="T45" fmla="*/ 106 h 170"/>
                <a:gd name="T46" fmla="*/ 196 w 240"/>
                <a:gd name="T47" fmla="*/ 117 h 170"/>
                <a:gd name="T48" fmla="*/ 192 w 240"/>
                <a:gd name="T49" fmla="*/ 126 h 170"/>
                <a:gd name="T50" fmla="*/ 177 w 240"/>
                <a:gd name="T51" fmla="*/ 135 h 170"/>
                <a:gd name="T52" fmla="*/ 168 w 240"/>
                <a:gd name="T53" fmla="*/ 139 h 170"/>
                <a:gd name="T54" fmla="*/ 153 w 240"/>
                <a:gd name="T55" fmla="*/ 139 h 170"/>
                <a:gd name="T56" fmla="*/ 139 w 240"/>
                <a:gd name="T57" fmla="*/ 141 h 170"/>
                <a:gd name="T58" fmla="*/ 130 w 240"/>
                <a:gd name="T59" fmla="*/ 144 h 170"/>
                <a:gd name="T60" fmla="*/ 123 w 240"/>
                <a:gd name="T61" fmla="*/ 152 h 170"/>
                <a:gd name="T62" fmla="*/ 115 w 240"/>
                <a:gd name="T63" fmla="*/ 152 h 170"/>
                <a:gd name="T64" fmla="*/ 105 w 240"/>
                <a:gd name="T65" fmla="*/ 159 h 170"/>
                <a:gd name="T66" fmla="*/ 94 w 240"/>
                <a:gd name="T67" fmla="*/ 167 h 170"/>
                <a:gd name="T68" fmla="*/ 80 w 240"/>
                <a:gd name="T69" fmla="*/ 170 h 170"/>
                <a:gd name="T70" fmla="*/ 64 w 240"/>
                <a:gd name="T71" fmla="*/ 168 h 170"/>
                <a:gd name="T72" fmla="*/ 55 w 240"/>
                <a:gd name="T73" fmla="*/ 162 h 170"/>
                <a:gd name="T74" fmla="*/ 42 w 240"/>
                <a:gd name="T75" fmla="*/ 152 h 170"/>
                <a:gd name="T76" fmla="*/ 26 w 240"/>
                <a:gd name="T77" fmla="*/ 143 h 170"/>
                <a:gd name="T78" fmla="*/ 16 w 240"/>
                <a:gd name="T79" fmla="*/ 135 h 170"/>
                <a:gd name="T80" fmla="*/ 7 w 240"/>
                <a:gd name="T81" fmla="*/ 121 h 170"/>
                <a:gd name="T82" fmla="*/ 0 w 240"/>
                <a:gd name="T83" fmla="*/ 117 h 170"/>
                <a:gd name="T84" fmla="*/ 3 w 240"/>
                <a:gd name="T85" fmla="*/ 109 h 170"/>
                <a:gd name="T86" fmla="*/ 8 w 240"/>
                <a:gd name="T87" fmla="*/ 97 h 170"/>
                <a:gd name="T88" fmla="*/ 7 w 240"/>
                <a:gd name="T89" fmla="*/ 88 h 170"/>
                <a:gd name="T90" fmla="*/ 12 w 240"/>
                <a:gd name="T91" fmla="*/ 74 h 170"/>
                <a:gd name="T92" fmla="*/ 8 w 240"/>
                <a:gd name="T93" fmla="*/ 69 h 170"/>
                <a:gd name="T94" fmla="*/ 20 w 240"/>
                <a:gd name="T95" fmla="*/ 70 h 170"/>
                <a:gd name="T96" fmla="*/ 27 w 240"/>
                <a:gd name="T97" fmla="*/ 6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0" h="170">
                  <a:moveTo>
                    <a:pt x="28" y="61"/>
                  </a:moveTo>
                  <a:cubicBezTo>
                    <a:pt x="28" y="61"/>
                    <a:pt x="28" y="61"/>
                    <a:pt x="28" y="61"/>
                  </a:cubicBezTo>
                  <a:cubicBezTo>
                    <a:pt x="28" y="61"/>
                    <a:pt x="28" y="61"/>
                    <a:pt x="28" y="61"/>
                  </a:cubicBezTo>
                  <a:cubicBezTo>
                    <a:pt x="28" y="60"/>
                    <a:pt x="28" y="60"/>
                    <a:pt x="28" y="60"/>
                  </a:cubicBezTo>
                  <a:cubicBezTo>
                    <a:pt x="28" y="58"/>
                    <a:pt x="28" y="58"/>
                    <a:pt x="28" y="58"/>
                  </a:cubicBezTo>
                  <a:cubicBezTo>
                    <a:pt x="31" y="54"/>
                    <a:pt x="31" y="54"/>
                    <a:pt x="31" y="54"/>
                  </a:cubicBezTo>
                  <a:cubicBezTo>
                    <a:pt x="31" y="49"/>
                    <a:pt x="31" y="49"/>
                    <a:pt x="31" y="49"/>
                  </a:cubicBezTo>
                  <a:cubicBezTo>
                    <a:pt x="39" y="50"/>
                    <a:pt x="39" y="50"/>
                    <a:pt x="39" y="50"/>
                  </a:cubicBezTo>
                  <a:cubicBezTo>
                    <a:pt x="44" y="55"/>
                    <a:pt x="44" y="55"/>
                    <a:pt x="44" y="55"/>
                  </a:cubicBezTo>
                  <a:cubicBezTo>
                    <a:pt x="51" y="59"/>
                    <a:pt x="51" y="59"/>
                    <a:pt x="51" y="59"/>
                  </a:cubicBezTo>
                  <a:cubicBezTo>
                    <a:pt x="55" y="61"/>
                    <a:pt x="55" y="61"/>
                    <a:pt x="55" y="61"/>
                  </a:cubicBezTo>
                  <a:cubicBezTo>
                    <a:pt x="64" y="59"/>
                    <a:pt x="64" y="59"/>
                    <a:pt x="64" y="59"/>
                  </a:cubicBezTo>
                  <a:cubicBezTo>
                    <a:pt x="81" y="58"/>
                    <a:pt x="81" y="58"/>
                    <a:pt x="81" y="58"/>
                  </a:cubicBezTo>
                  <a:cubicBezTo>
                    <a:pt x="81" y="58"/>
                    <a:pt x="90" y="57"/>
                    <a:pt x="91" y="56"/>
                  </a:cubicBezTo>
                  <a:cubicBezTo>
                    <a:pt x="92" y="55"/>
                    <a:pt x="98" y="54"/>
                    <a:pt x="96" y="52"/>
                  </a:cubicBezTo>
                  <a:cubicBezTo>
                    <a:pt x="94" y="51"/>
                    <a:pt x="90" y="48"/>
                    <a:pt x="90" y="48"/>
                  </a:cubicBezTo>
                  <a:cubicBezTo>
                    <a:pt x="90" y="46"/>
                    <a:pt x="90" y="46"/>
                    <a:pt x="90" y="46"/>
                  </a:cubicBezTo>
                  <a:cubicBezTo>
                    <a:pt x="95" y="41"/>
                    <a:pt x="95" y="41"/>
                    <a:pt x="95" y="41"/>
                  </a:cubicBezTo>
                  <a:cubicBezTo>
                    <a:pt x="104" y="38"/>
                    <a:pt x="104" y="38"/>
                    <a:pt x="104" y="38"/>
                  </a:cubicBezTo>
                  <a:cubicBezTo>
                    <a:pt x="111" y="37"/>
                    <a:pt x="111" y="37"/>
                    <a:pt x="111" y="37"/>
                  </a:cubicBezTo>
                  <a:cubicBezTo>
                    <a:pt x="115" y="36"/>
                    <a:pt x="115" y="36"/>
                    <a:pt x="115" y="36"/>
                  </a:cubicBezTo>
                  <a:cubicBezTo>
                    <a:pt x="117" y="30"/>
                    <a:pt x="117" y="30"/>
                    <a:pt x="117" y="30"/>
                  </a:cubicBezTo>
                  <a:cubicBezTo>
                    <a:pt x="123" y="29"/>
                    <a:pt x="123" y="29"/>
                    <a:pt x="123" y="29"/>
                  </a:cubicBezTo>
                  <a:cubicBezTo>
                    <a:pt x="127" y="30"/>
                    <a:pt x="127" y="30"/>
                    <a:pt x="127" y="30"/>
                  </a:cubicBezTo>
                  <a:cubicBezTo>
                    <a:pt x="133" y="30"/>
                    <a:pt x="133" y="30"/>
                    <a:pt x="133" y="30"/>
                  </a:cubicBezTo>
                  <a:cubicBezTo>
                    <a:pt x="136" y="26"/>
                    <a:pt x="136" y="26"/>
                    <a:pt x="136" y="26"/>
                  </a:cubicBezTo>
                  <a:cubicBezTo>
                    <a:pt x="139" y="24"/>
                    <a:pt x="139" y="24"/>
                    <a:pt x="139" y="24"/>
                  </a:cubicBezTo>
                  <a:cubicBezTo>
                    <a:pt x="143" y="22"/>
                    <a:pt x="143" y="22"/>
                    <a:pt x="143" y="22"/>
                  </a:cubicBezTo>
                  <a:cubicBezTo>
                    <a:pt x="146" y="16"/>
                    <a:pt x="146" y="16"/>
                    <a:pt x="146" y="16"/>
                  </a:cubicBezTo>
                  <a:cubicBezTo>
                    <a:pt x="148" y="9"/>
                    <a:pt x="148" y="9"/>
                    <a:pt x="148" y="9"/>
                  </a:cubicBezTo>
                  <a:cubicBezTo>
                    <a:pt x="149" y="6"/>
                    <a:pt x="149" y="6"/>
                    <a:pt x="149" y="6"/>
                  </a:cubicBezTo>
                  <a:cubicBezTo>
                    <a:pt x="163" y="2"/>
                    <a:pt x="163" y="2"/>
                    <a:pt x="163" y="2"/>
                  </a:cubicBezTo>
                  <a:cubicBezTo>
                    <a:pt x="168" y="5"/>
                    <a:pt x="168" y="5"/>
                    <a:pt x="168" y="5"/>
                  </a:cubicBezTo>
                  <a:cubicBezTo>
                    <a:pt x="175" y="4"/>
                    <a:pt x="175" y="4"/>
                    <a:pt x="175" y="4"/>
                  </a:cubicBezTo>
                  <a:cubicBezTo>
                    <a:pt x="180" y="0"/>
                    <a:pt x="180" y="0"/>
                    <a:pt x="180" y="0"/>
                  </a:cubicBezTo>
                  <a:cubicBezTo>
                    <a:pt x="186" y="1"/>
                    <a:pt x="186" y="1"/>
                    <a:pt x="186" y="1"/>
                  </a:cubicBezTo>
                  <a:cubicBezTo>
                    <a:pt x="194" y="9"/>
                    <a:pt x="194" y="9"/>
                    <a:pt x="194" y="9"/>
                  </a:cubicBezTo>
                  <a:cubicBezTo>
                    <a:pt x="202" y="9"/>
                    <a:pt x="202" y="9"/>
                    <a:pt x="202" y="9"/>
                  </a:cubicBezTo>
                  <a:cubicBezTo>
                    <a:pt x="207" y="6"/>
                    <a:pt x="207" y="6"/>
                    <a:pt x="207" y="6"/>
                  </a:cubicBezTo>
                  <a:cubicBezTo>
                    <a:pt x="212" y="4"/>
                    <a:pt x="212" y="4"/>
                    <a:pt x="212" y="4"/>
                  </a:cubicBezTo>
                  <a:cubicBezTo>
                    <a:pt x="215" y="7"/>
                    <a:pt x="215" y="7"/>
                    <a:pt x="215" y="7"/>
                  </a:cubicBezTo>
                  <a:cubicBezTo>
                    <a:pt x="218" y="11"/>
                    <a:pt x="218" y="11"/>
                    <a:pt x="218" y="11"/>
                  </a:cubicBezTo>
                  <a:cubicBezTo>
                    <a:pt x="223" y="10"/>
                    <a:pt x="223" y="10"/>
                    <a:pt x="223" y="10"/>
                  </a:cubicBezTo>
                  <a:cubicBezTo>
                    <a:pt x="226" y="14"/>
                    <a:pt x="226" y="14"/>
                    <a:pt x="226" y="14"/>
                  </a:cubicBezTo>
                  <a:cubicBezTo>
                    <a:pt x="229" y="17"/>
                    <a:pt x="229" y="17"/>
                    <a:pt x="229" y="17"/>
                  </a:cubicBezTo>
                  <a:cubicBezTo>
                    <a:pt x="234" y="16"/>
                    <a:pt x="234" y="16"/>
                    <a:pt x="234" y="16"/>
                  </a:cubicBezTo>
                  <a:cubicBezTo>
                    <a:pt x="239" y="19"/>
                    <a:pt x="239" y="19"/>
                    <a:pt x="239" y="19"/>
                  </a:cubicBezTo>
                  <a:cubicBezTo>
                    <a:pt x="238" y="23"/>
                    <a:pt x="238" y="23"/>
                    <a:pt x="238" y="23"/>
                  </a:cubicBezTo>
                  <a:cubicBezTo>
                    <a:pt x="240" y="28"/>
                    <a:pt x="240" y="28"/>
                    <a:pt x="240" y="28"/>
                  </a:cubicBezTo>
                  <a:cubicBezTo>
                    <a:pt x="237" y="31"/>
                    <a:pt x="237" y="31"/>
                    <a:pt x="237" y="31"/>
                  </a:cubicBezTo>
                  <a:cubicBezTo>
                    <a:pt x="237" y="31"/>
                    <a:pt x="236" y="33"/>
                    <a:pt x="234" y="33"/>
                  </a:cubicBezTo>
                  <a:cubicBezTo>
                    <a:pt x="233" y="34"/>
                    <a:pt x="231" y="35"/>
                    <a:pt x="231" y="35"/>
                  </a:cubicBezTo>
                  <a:cubicBezTo>
                    <a:pt x="228" y="38"/>
                    <a:pt x="228" y="38"/>
                    <a:pt x="228" y="38"/>
                  </a:cubicBezTo>
                  <a:cubicBezTo>
                    <a:pt x="224" y="39"/>
                    <a:pt x="224" y="39"/>
                    <a:pt x="224" y="39"/>
                  </a:cubicBezTo>
                  <a:cubicBezTo>
                    <a:pt x="221" y="40"/>
                    <a:pt x="221" y="40"/>
                    <a:pt x="221" y="40"/>
                  </a:cubicBezTo>
                  <a:cubicBezTo>
                    <a:pt x="219" y="42"/>
                    <a:pt x="219" y="42"/>
                    <a:pt x="219" y="42"/>
                  </a:cubicBezTo>
                  <a:cubicBezTo>
                    <a:pt x="217" y="48"/>
                    <a:pt x="217" y="48"/>
                    <a:pt x="217" y="48"/>
                  </a:cubicBezTo>
                  <a:cubicBezTo>
                    <a:pt x="214" y="51"/>
                    <a:pt x="214" y="51"/>
                    <a:pt x="214" y="51"/>
                  </a:cubicBezTo>
                  <a:cubicBezTo>
                    <a:pt x="213" y="56"/>
                    <a:pt x="213" y="56"/>
                    <a:pt x="213" y="56"/>
                  </a:cubicBezTo>
                  <a:cubicBezTo>
                    <a:pt x="213" y="56"/>
                    <a:pt x="215" y="61"/>
                    <a:pt x="213" y="62"/>
                  </a:cubicBezTo>
                  <a:cubicBezTo>
                    <a:pt x="212" y="62"/>
                    <a:pt x="211" y="63"/>
                    <a:pt x="211" y="63"/>
                  </a:cubicBezTo>
                  <a:cubicBezTo>
                    <a:pt x="210" y="71"/>
                    <a:pt x="210" y="71"/>
                    <a:pt x="210" y="71"/>
                  </a:cubicBezTo>
                  <a:cubicBezTo>
                    <a:pt x="206" y="75"/>
                    <a:pt x="206" y="75"/>
                    <a:pt x="206" y="75"/>
                  </a:cubicBezTo>
                  <a:cubicBezTo>
                    <a:pt x="205" y="83"/>
                    <a:pt x="205" y="83"/>
                    <a:pt x="205" y="83"/>
                  </a:cubicBezTo>
                  <a:cubicBezTo>
                    <a:pt x="205" y="83"/>
                    <a:pt x="207" y="87"/>
                    <a:pt x="204" y="87"/>
                  </a:cubicBezTo>
                  <a:cubicBezTo>
                    <a:pt x="202" y="88"/>
                    <a:pt x="201" y="90"/>
                    <a:pt x="201" y="90"/>
                  </a:cubicBezTo>
                  <a:cubicBezTo>
                    <a:pt x="201" y="97"/>
                    <a:pt x="201" y="97"/>
                    <a:pt x="201" y="97"/>
                  </a:cubicBezTo>
                  <a:cubicBezTo>
                    <a:pt x="198" y="102"/>
                    <a:pt x="198" y="102"/>
                    <a:pt x="198" y="102"/>
                  </a:cubicBezTo>
                  <a:cubicBezTo>
                    <a:pt x="199" y="106"/>
                    <a:pt x="199" y="106"/>
                    <a:pt x="199" y="106"/>
                  </a:cubicBezTo>
                  <a:cubicBezTo>
                    <a:pt x="197" y="109"/>
                    <a:pt x="197" y="109"/>
                    <a:pt x="197" y="109"/>
                  </a:cubicBezTo>
                  <a:cubicBezTo>
                    <a:pt x="198" y="114"/>
                    <a:pt x="198" y="114"/>
                    <a:pt x="198" y="114"/>
                  </a:cubicBezTo>
                  <a:cubicBezTo>
                    <a:pt x="196" y="117"/>
                    <a:pt x="196" y="117"/>
                    <a:pt x="196" y="117"/>
                  </a:cubicBezTo>
                  <a:cubicBezTo>
                    <a:pt x="195" y="118"/>
                    <a:pt x="195" y="118"/>
                    <a:pt x="195" y="118"/>
                  </a:cubicBezTo>
                  <a:cubicBezTo>
                    <a:pt x="194" y="121"/>
                    <a:pt x="194" y="121"/>
                    <a:pt x="194" y="121"/>
                  </a:cubicBezTo>
                  <a:cubicBezTo>
                    <a:pt x="192" y="126"/>
                    <a:pt x="192" y="126"/>
                    <a:pt x="192" y="126"/>
                  </a:cubicBezTo>
                  <a:cubicBezTo>
                    <a:pt x="184" y="133"/>
                    <a:pt x="184" y="133"/>
                    <a:pt x="184" y="133"/>
                  </a:cubicBezTo>
                  <a:cubicBezTo>
                    <a:pt x="180" y="132"/>
                    <a:pt x="180" y="132"/>
                    <a:pt x="180" y="132"/>
                  </a:cubicBezTo>
                  <a:cubicBezTo>
                    <a:pt x="177" y="135"/>
                    <a:pt x="177" y="135"/>
                    <a:pt x="177" y="135"/>
                  </a:cubicBezTo>
                  <a:cubicBezTo>
                    <a:pt x="177" y="135"/>
                    <a:pt x="178" y="135"/>
                    <a:pt x="176" y="137"/>
                  </a:cubicBezTo>
                  <a:cubicBezTo>
                    <a:pt x="174" y="138"/>
                    <a:pt x="170" y="139"/>
                    <a:pt x="170" y="139"/>
                  </a:cubicBezTo>
                  <a:cubicBezTo>
                    <a:pt x="168" y="139"/>
                    <a:pt x="168" y="139"/>
                    <a:pt x="168" y="139"/>
                  </a:cubicBezTo>
                  <a:cubicBezTo>
                    <a:pt x="161" y="139"/>
                    <a:pt x="161" y="139"/>
                    <a:pt x="161" y="139"/>
                  </a:cubicBezTo>
                  <a:cubicBezTo>
                    <a:pt x="161" y="139"/>
                    <a:pt x="160" y="138"/>
                    <a:pt x="159" y="139"/>
                  </a:cubicBezTo>
                  <a:cubicBezTo>
                    <a:pt x="158" y="139"/>
                    <a:pt x="153" y="139"/>
                    <a:pt x="153" y="139"/>
                  </a:cubicBezTo>
                  <a:cubicBezTo>
                    <a:pt x="153" y="139"/>
                    <a:pt x="151" y="138"/>
                    <a:pt x="150" y="138"/>
                  </a:cubicBezTo>
                  <a:cubicBezTo>
                    <a:pt x="149" y="138"/>
                    <a:pt x="143" y="139"/>
                    <a:pt x="143" y="139"/>
                  </a:cubicBezTo>
                  <a:cubicBezTo>
                    <a:pt x="139" y="141"/>
                    <a:pt x="139" y="141"/>
                    <a:pt x="139" y="141"/>
                  </a:cubicBezTo>
                  <a:cubicBezTo>
                    <a:pt x="139" y="141"/>
                    <a:pt x="138" y="139"/>
                    <a:pt x="137" y="140"/>
                  </a:cubicBezTo>
                  <a:cubicBezTo>
                    <a:pt x="135" y="140"/>
                    <a:pt x="130" y="142"/>
                    <a:pt x="130" y="142"/>
                  </a:cubicBezTo>
                  <a:cubicBezTo>
                    <a:pt x="130" y="142"/>
                    <a:pt x="132" y="144"/>
                    <a:pt x="130" y="144"/>
                  </a:cubicBezTo>
                  <a:cubicBezTo>
                    <a:pt x="129" y="144"/>
                    <a:pt x="126" y="148"/>
                    <a:pt x="126" y="148"/>
                  </a:cubicBezTo>
                  <a:cubicBezTo>
                    <a:pt x="124" y="149"/>
                    <a:pt x="124" y="149"/>
                    <a:pt x="124" y="149"/>
                  </a:cubicBezTo>
                  <a:cubicBezTo>
                    <a:pt x="123" y="152"/>
                    <a:pt x="123" y="152"/>
                    <a:pt x="123" y="152"/>
                  </a:cubicBezTo>
                  <a:cubicBezTo>
                    <a:pt x="123" y="152"/>
                    <a:pt x="122" y="152"/>
                    <a:pt x="120" y="152"/>
                  </a:cubicBezTo>
                  <a:cubicBezTo>
                    <a:pt x="119" y="152"/>
                    <a:pt x="116" y="153"/>
                    <a:pt x="116" y="153"/>
                  </a:cubicBezTo>
                  <a:cubicBezTo>
                    <a:pt x="115" y="152"/>
                    <a:pt x="115" y="152"/>
                    <a:pt x="115" y="152"/>
                  </a:cubicBezTo>
                  <a:cubicBezTo>
                    <a:pt x="111" y="158"/>
                    <a:pt x="111" y="158"/>
                    <a:pt x="111" y="158"/>
                  </a:cubicBezTo>
                  <a:cubicBezTo>
                    <a:pt x="107" y="160"/>
                    <a:pt x="107" y="160"/>
                    <a:pt x="107" y="160"/>
                  </a:cubicBezTo>
                  <a:cubicBezTo>
                    <a:pt x="105" y="159"/>
                    <a:pt x="105" y="159"/>
                    <a:pt x="105" y="159"/>
                  </a:cubicBezTo>
                  <a:cubicBezTo>
                    <a:pt x="103" y="164"/>
                    <a:pt x="103" y="164"/>
                    <a:pt x="103" y="164"/>
                  </a:cubicBezTo>
                  <a:cubicBezTo>
                    <a:pt x="103" y="164"/>
                    <a:pt x="100" y="165"/>
                    <a:pt x="100" y="166"/>
                  </a:cubicBezTo>
                  <a:cubicBezTo>
                    <a:pt x="99" y="167"/>
                    <a:pt x="94" y="167"/>
                    <a:pt x="94" y="167"/>
                  </a:cubicBezTo>
                  <a:cubicBezTo>
                    <a:pt x="90" y="167"/>
                    <a:pt x="90" y="167"/>
                    <a:pt x="90" y="167"/>
                  </a:cubicBezTo>
                  <a:cubicBezTo>
                    <a:pt x="83" y="169"/>
                    <a:pt x="83" y="169"/>
                    <a:pt x="83" y="169"/>
                  </a:cubicBezTo>
                  <a:cubicBezTo>
                    <a:pt x="83" y="169"/>
                    <a:pt x="81" y="170"/>
                    <a:pt x="80" y="170"/>
                  </a:cubicBezTo>
                  <a:cubicBezTo>
                    <a:pt x="79" y="170"/>
                    <a:pt x="74" y="169"/>
                    <a:pt x="74" y="169"/>
                  </a:cubicBezTo>
                  <a:cubicBezTo>
                    <a:pt x="71" y="170"/>
                    <a:pt x="71" y="170"/>
                    <a:pt x="71" y="170"/>
                  </a:cubicBezTo>
                  <a:cubicBezTo>
                    <a:pt x="64" y="168"/>
                    <a:pt x="64" y="168"/>
                    <a:pt x="64" y="168"/>
                  </a:cubicBezTo>
                  <a:cubicBezTo>
                    <a:pt x="62" y="165"/>
                    <a:pt x="62" y="165"/>
                    <a:pt x="62" y="165"/>
                  </a:cubicBezTo>
                  <a:cubicBezTo>
                    <a:pt x="56" y="164"/>
                    <a:pt x="56" y="164"/>
                    <a:pt x="56" y="164"/>
                  </a:cubicBezTo>
                  <a:cubicBezTo>
                    <a:pt x="55" y="162"/>
                    <a:pt x="55" y="162"/>
                    <a:pt x="55" y="162"/>
                  </a:cubicBezTo>
                  <a:cubicBezTo>
                    <a:pt x="51" y="162"/>
                    <a:pt x="51" y="162"/>
                    <a:pt x="51" y="162"/>
                  </a:cubicBezTo>
                  <a:cubicBezTo>
                    <a:pt x="47" y="158"/>
                    <a:pt x="47" y="158"/>
                    <a:pt x="47" y="158"/>
                  </a:cubicBezTo>
                  <a:cubicBezTo>
                    <a:pt x="42" y="152"/>
                    <a:pt x="42" y="152"/>
                    <a:pt x="42" y="152"/>
                  </a:cubicBezTo>
                  <a:cubicBezTo>
                    <a:pt x="32" y="149"/>
                    <a:pt x="32" y="149"/>
                    <a:pt x="32" y="149"/>
                  </a:cubicBezTo>
                  <a:cubicBezTo>
                    <a:pt x="29" y="145"/>
                    <a:pt x="29" y="145"/>
                    <a:pt x="29" y="145"/>
                  </a:cubicBezTo>
                  <a:cubicBezTo>
                    <a:pt x="26" y="143"/>
                    <a:pt x="26" y="143"/>
                    <a:pt x="26" y="143"/>
                  </a:cubicBezTo>
                  <a:cubicBezTo>
                    <a:pt x="22" y="140"/>
                    <a:pt x="22" y="140"/>
                    <a:pt x="22" y="140"/>
                  </a:cubicBezTo>
                  <a:cubicBezTo>
                    <a:pt x="18" y="137"/>
                    <a:pt x="18" y="137"/>
                    <a:pt x="18" y="137"/>
                  </a:cubicBezTo>
                  <a:cubicBezTo>
                    <a:pt x="16" y="135"/>
                    <a:pt x="16" y="135"/>
                    <a:pt x="16" y="135"/>
                  </a:cubicBezTo>
                  <a:cubicBezTo>
                    <a:pt x="10" y="127"/>
                    <a:pt x="10" y="127"/>
                    <a:pt x="10" y="127"/>
                  </a:cubicBezTo>
                  <a:cubicBezTo>
                    <a:pt x="10" y="125"/>
                    <a:pt x="10" y="125"/>
                    <a:pt x="10" y="125"/>
                  </a:cubicBezTo>
                  <a:cubicBezTo>
                    <a:pt x="7" y="121"/>
                    <a:pt x="7" y="121"/>
                    <a:pt x="7" y="121"/>
                  </a:cubicBezTo>
                  <a:cubicBezTo>
                    <a:pt x="6" y="117"/>
                    <a:pt x="6" y="117"/>
                    <a:pt x="6" y="117"/>
                  </a:cubicBezTo>
                  <a:cubicBezTo>
                    <a:pt x="4" y="115"/>
                    <a:pt x="4" y="115"/>
                    <a:pt x="4" y="115"/>
                  </a:cubicBezTo>
                  <a:cubicBezTo>
                    <a:pt x="0" y="117"/>
                    <a:pt x="0" y="117"/>
                    <a:pt x="0" y="117"/>
                  </a:cubicBezTo>
                  <a:cubicBezTo>
                    <a:pt x="0" y="117"/>
                    <a:pt x="0" y="117"/>
                    <a:pt x="0" y="117"/>
                  </a:cubicBezTo>
                  <a:cubicBezTo>
                    <a:pt x="0" y="116"/>
                    <a:pt x="0" y="116"/>
                    <a:pt x="0" y="116"/>
                  </a:cubicBezTo>
                  <a:cubicBezTo>
                    <a:pt x="3" y="109"/>
                    <a:pt x="3" y="109"/>
                    <a:pt x="3" y="109"/>
                  </a:cubicBezTo>
                  <a:cubicBezTo>
                    <a:pt x="6" y="108"/>
                    <a:pt x="6" y="108"/>
                    <a:pt x="6" y="108"/>
                  </a:cubicBezTo>
                  <a:cubicBezTo>
                    <a:pt x="9" y="103"/>
                    <a:pt x="9" y="103"/>
                    <a:pt x="9" y="103"/>
                  </a:cubicBezTo>
                  <a:cubicBezTo>
                    <a:pt x="8" y="97"/>
                    <a:pt x="8" y="97"/>
                    <a:pt x="8" y="97"/>
                  </a:cubicBezTo>
                  <a:cubicBezTo>
                    <a:pt x="8" y="95"/>
                    <a:pt x="8" y="95"/>
                    <a:pt x="8" y="95"/>
                  </a:cubicBezTo>
                  <a:cubicBezTo>
                    <a:pt x="5" y="89"/>
                    <a:pt x="5" y="89"/>
                    <a:pt x="5" y="89"/>
                  </a:cubicBezTo>
                  <a:cubicBezTo>
                    <a:pt x="5" y="89"/>
                    <a:pt x="6" y="88"/>
                    <a:pt x="7" y="88"/>
                  </a:cubicBezTo>
                  <a:cubicBezTo>
                    <a:pt x="8" y="88"/>
                    <a:pt x="11" y="86"/>
                    <a:pt x="11" y="86"/>
                  </a:cubicBezTo>
                  <a:cubicBezTo>
                    <a:pt x="17" y="82"/>
                    <a:pt x="17" y="82"/>
                    <a:pt x="17" y="82"/>
                  </a:cubicBezTo>
                  <a:cubicBezTo>
                    <a:pt x="12" y="74"/>
                    <a:pt x="12" y="74"/>
                    <a:pt x="12" y="74"/>
                  </a:cubicBezTo>
                  <a:cubicBezTo>
                    <a:pt x="10" y="74"/>
                    <a:pt x="10" y="74"/>
                    <a:pt x="10" y="74"/>
                  </a:cubicBezTo>
                  <a:cubicBezTo>
                    <a:pt x="4" y="72"/>
                    <a:pt x="4" y="72"/>
                    <a:pt x="4" y="72"/>
                  </a:cubicBezTo>
                  <a:cubicBezTo>
                    <a:pt x="8" y="69"/>
                    <a:pt x="8" y="69"/>
                    <a:pt x="8" y="69"/>
                  </a:cubicBezTo>
                  <a:cubicBezTo>
                    <a:pt x="10" y="67"/>
                    <a:pt x="10" y="67"/>
                    <a:pt x="10" y="67"/>
                  </a:cubicBezTo>
                  <a:cubicBezTo>
                    <a:pt x="18" y="70"/>
                    <a:pt x="18" y="70"/>
                    <a:pt x="18" y="70"/>
                  </a:cubicBezTo>
                  <a:cubicBezTo>
                    <a:pt x="18" y="70"/>
                    <a:pt x="21" y="71"/>
                    <a:pt x="20" y="70"/>
                  </a:cubicBezTo>
                  <a:cubicBezTo>
                    <a:pt x="20" y="67"/>
                    <a:pt x="21" y="69"/>
                    <a:pt x="21" y="69"/>
                  </a:cubicBezTo>
                  <a:cubicBezTo>
                    <a:pt x="22" y="71"/>
                    <a:pt x="25" y="69"/>
                    <a:pt x="27" y="69"/>
                  </a:cubicBezTo>
                  <a:cubicBezTo>
                    <a:pt x="30" y="68"/>
                    <a:pt x="28" y="66"/>
                    <a:pt x="27" y="64"/>
                  </a:cubicBezTo>
                  <a:cubicBezTo>
                    <a:pt x="27" y="63"/>
                    <a:pt x="27" y="62"/>
                    <a:pt x="28" y="61"/>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9" name="Freeform 7"/>
            <p:cNvSpPr>
              <a:spLocks/>
            </p:cNvSpPr>
            <p:nvPr/>
          </p:nvSpPr>
          <p:spPr bwMode="auto">
            <a:xfrm>
              <a:off x="5991266" y="1973645"/>
              <a:ext cx="656360" cy="596634"/>
            </a:xfrm>
            <a:custGeom>
              <a:avLst/>
              <a:gdLst>
                <a:gd name="T0" fmla="*/ 83 w 288"/>
                <a:gd name="T1" fmla="*/ 55 h 270"/>
                <a:gd name="T2" fmla="*/ 75 w 288"/>
                <a:gd name="T3" fmla="*/ 45 h 270"/>
                <a:gd name="T4" fmla="*/ 82 w 288"/>
                <a:gd name="T5" fmla="*/ 27 h 270"/>
                <a:gd name="T6" fmla="*/ 101 w 288"/>
                <a:gd name="T7" fmla="*/ 24 h 270"/>
                <a:gd name="T8" fmla="*/ 107 w 288"/>
                <a:gd name="T9" fmla="*/ 4 h 270"/>
                <a:gd name="T10" fmla="*/ 121 w 288"/>
                <a:gd name="T11" fmla="*/ 2 h 270"/>
                <a:gd name="T12" fmla="*/ 136 w 288"/>
                <a:gd name="T13" fmla="*/ 5 h 270"/>
                <a:gd name="T14" fmla="*/ 153 w 288"/>
                <a:gd name="T15" fmla="*/ 7 h 270"/>
                <a:gd name="T16" fmla="*/ 166 w 288"/>
                <a:gd name="T17" fmla="*/ 4 h 270"/>
                <a:gd name="T18" fmla="*/ 189 w 288"/>
                <a:gd name="T19" fmla="*/ 5 h 270"/>
                <a:gd name="T20" fmla="*/ 200 w 288"/>
                <a:gd name="T21" fmla="*/ 6 h 270"/>
                <a:gd name="T22" fmla="*/ 202 w 288"/>
                <a:gd name="T23" fmla="*/ 24 h 270"/>
                <a:gd name="T24" fmla="*/ 210 w 288"/>
                <a:gd name="T25" fmla="*/ 39 h 270"/>
                <a:gd name="T26" fmla="*/ 222 w 288"/>
                <a:gd name="T27" fmla="*/ 53 h 270"/>
                <a:gd name="T28" fmla="*/ 228 w 288"/>
                <a:gd name="T29" fmla="*/ 65 h 270"/>
                <a:gd name="T30" fmla="*/ 251 w 288"/>
                <a:gd name="T31" fmla="*/ 80 h 270"/>
                <a:gd name="T32" fmla="*/ 263 w 288"/>
                <a:gd name="T33" fmla="*/ 85 h 270"/>
                <a:gd name="T34" fmla="*/ 275 w 288"/>
                <a:gd name="T35" fmla="*/ 92 h 270"/>
                <a:gd name="T36" fmla="*/ 288 w 288"/>
                <a:gd name="T37" fmla="*/ 104 h 270"/>
                <a:gd name="T38" fmla="*/ 274 w 288"/>
                <a:gd name="T39" fmla="*/ 121 h 270"/>
                <a:gd name="T40" fmla="*/ 252 w 288"/>
                <a:gd name="T41" fmla="*/ 124 h 270"/>
                <a:gd name="T42" fmla="*/ 259 w 288"/>
                <a:gd name="T43" fmla="*/ 138 h 270"/>
                <a:gd name="T44" fmla="*/ 264 w 288"/>
                <a:gd name="T45" fmla="*/ 151 h 270"/>
                <a:gd name="T46" fmla="*/ 271 w 288"/>
                <a:gd name="T47" fmla="*/ 164 h 270"/>
                <a:gd name="T48" fmla="*/ 276 w 288"/>
                <a:gd name="T49" fmla="*/ 170 h 270"/>
                <a:gd name="T50" fmla="*/ 269 w 288"/>
                <a:gd name="T51" fmla="*/ 182 h 270"/>
                <a:gd name="T52" fmla="*/ 249 w 288"/>
                <a:gd name="T53" fmla="*/ 211 h 270"/>
                <a:gd name="T54" fmla="*/ 260 w 288"/>
                <a:gd name="T55" fmla="*/ 230 h 270"/>
                <a:gd name="T56" fmla="*/ 240 w 288"/>
                <a:gd name="T57" fmla="*/ 225 h 270"/>
                <a:gd name="T58" fmla="*/ 222 w 288"/>
                <a:gd name="T59" fmla="*/ 234 h 270"/>
                <a:gd name="T60" fmla="*/ 207 w 288"/>
                <a:gd name="T61" fmla="*/ 228 h 270"/>
                <a:gd name="T62" fmla="*/ 188 w 288"/>
                <a:gd name="T63" fmla="*/ 235 h 270"/>
                <a:gd name="T64" fmla="*/ 171 w 288"/>
                <a:gd name="T65" fmla="*/ 242 h 270"/>
                <a:gd name="T66" fmla="*/ 154 w 288"/>
                <a:gd name="T67" fmla="*/ 242 h 270"/>
                <a:gd name="T68" fmla="*/ 129 w 288"/>
                <a:gd name="T69" fmla="*/ 240 h 270"/>
                <a:gd name="T70" fmla="*/ 87 w 288"/>
                <a:gd name="T71" fmla="*/ 242 h 270"/>
                <a:gd name="T72" fmla="*/ 56 w 288"/>
                <a:gd name="T73" fmla="*/ 249 h 270"/>
                <a:gd name="T74" fmla="*/ 51 w 288"/>
                <a:gd name="T75" fmla="*/ 253 h 270"/>
                <a:gd name="T76" fmla="*/ 44 w 288"/>
                <a:gd name="T77" fmla="*/ 266 h 270"/>
                <a:gd name="T78" fmla="*/ 27 w 288"/>
                <a:gd name="T79" fmla="*/ 270 h 270"/>
                <a:gd name="T80" fmla="*/ 25 w 288"/>
                <a:gd name="T81" fmla="*/ 249 h 270"/>
                <a:gd name="T82" fmla="*/ 8 w 288"/>
                <a:gd name="T83" fmla="*/ 237 h 270"/>
                <a:gd name="T84" fmla="*/ 21 w 288"/>
                <a:gd name="T85" fmla="*/ 216 h 270"/>
                <a:gd name="T86" fmla="*/ 22 w 288"/>
                <a:gd name="T87" fmla="*/ 194 h 270"/>
                <a:gd name="T88" fmla="*/ 13 w 288"/>
                <a:gd name="T89" fmla="*/ 175 h 270"/>
                <a:gd name="T90" fmla="*/ 9 w 288"/>
                <a:gd name="T91" fmla="*/ 145 h 270"/>
                <a:gd name="T92" fmla="*/ 36 w 288"/>
                <a:gd name="T93" fmla="*/ 136 h 270"/>
                <a:gd name="T94" fmla="*/ 47 w 288"/>
                <a:gd name="T95" fmla="*/ 127 h 270"/>
                <a:gd name="T96" fmla="*/ 59 w 288"/>
                <a:gd name="T97" fmla="*/ 116 h 270"/>
                <a:gd name="T98" fmla="*/ 67 w 288"/>
                <a:gd name="T99" fmla="*/ 115 h 270"/>
                <a:gd name="T100" fmla="*/ 61 w 288"/>
                <a:gd name="T101" fmla="*/ 103 h 270"/>
                <a:gd name="T102" fmla="*/ 60 w 288"/>
                <a:gd name="T103" fmla="*/ 82 h 270"/>
                <a:gd name="T104" fmla="*/ 73 w 288"/>
                <a:gd name="T105" fmla="*/ 6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8" h="270">
                  <a:moveTo>
                    <a:pt x="81" y="66"/>
                  </a:moveTo>
                  <a:cubicBezTo>
                    <a:pt x="80" y="61"/>
                    <a:pt x="80" y="61"/>
                    <a:pt x="80" y="61"/>
                  </a:cubicBezTo>
                  <a:cubicBezTo>
                    <a:pt x="84" y="59"/>
                    <a:pt x="84" y="59"/>
                    <a:pt x="84" y="59"/>
                  </a:cubicBezTo>
                  <a:cubicBezTo>
                    <a:pt x="83" y="55"/>
                    <a:pt x="83" y="55"/>
                    <a:pt x="83" y="55"/>
                  </a:cubicBezTo>
                  <a:cubicBezTo>
                    <a:pt x="76" y="56"/>
                    <a:pt x="76" y="56"/>
                    <a:pt x="76" y="56"/>
                  </a:cubicBezTo>
                  <a:cubicBezTo>
                    <a:pt x="73" y="55"/>
                    <a:pt x="73" y="55"/>
                    <a:pt x="73" y="55"/>
                  </a:cubicBezTo>
                  <a:cubicBezTo>
                    <a:pt x="73" y="50"/>
                    <a:pt x="73" y="50"/>
                    <a:pt x="73" y="50"/>
                  </a:cubicBezTo>
                  <a:cubicBezTo>
                    <a:pt x="75" y="45"/>
                    <a:pt x="75" y="45"/>
                    <a:pt x="75" y="45"/>
                  </a:cubicBezTo>
                  <a:cubicBezTo>
                    <a:pt x="74" y="36"/>
                    <a:pt x="74" y="36"/>
                    <a:pt x="74" y="36"/>
                  </a:cubicBezTo>
                  <a:cubicBezTo>
                    <a:pt x="74" y="36"/>
                    <a:pt x="72" y="36"/>
                    <a:pt x="75" y="34"/>
                  </a:cubicBezTo>
                  <a:cubicBezTo>
                    <a:pt x="79" y="33"/>
                    <a:pt x="81" y="33"/>
                    <a:pt x="81" y="33"/>
                  </a:cubicBezTo>
                  <a:cubicBezTo>
                    <a:pt x="82" y="27"/>
                    <a:pt x="82" y="27"/>
                    <a:pt x="82" y="27"/>
                  </a:cubicBezTo>
                  <a:cubicBezTo>
                    <a:pt x="85" y="24"/>
                    <a:pt x="85" y="24"/>
                    <a:pt x="85" y="24"/>
                  </a:cubicBezTo>
                  <a:cubicBezTo>
                    <a:pt x="85" y="24"/>
                    <a:pt x="84" y="24"/>
                    <a:pt x="88" y="24"/>
                  </a:cubicBezTo>
                  <a:cubicBezTo>
                    <a:pt x="92" y="24"/>
                    <a:pt x="93" y="24"/>
                    <a:pt x="93" y="24"/>
                  </a:cubicBezTo>
                  <a:cubicBezTo>
                    <a:pt x="101" y="24"/>
                    <a:pt x="101" y="24"/>
                    <a:pt x="101" y="24"/>
                  </a:cubicBezTo>
                  <a:cubicBezTo>
                    <a:pt x="103" y="21"/>
                    <a:pt x="103" y="21"/>
                    <a:pt x="103" y="21"/>
                  </a:cubicBezTo>
                  <a:cubicBezTo>
                    <a:pt x="101" y="16"/>
                    <a:pt x="101" y="16"/>
                    <a:pt x="101" y="16"/>
                  </a:cubicBezTo>
                  <a:cubicBezTo>
                    <a:pt x="106" y="11"/>
                    <a:pt x="106" y="11"/>
                    <a:pt x="106" y="11"/>
                  </a:cubicBezTo>
                  <a:cubicBezTo>
                    <a:pt x="107" y="4"/>
                    <a:pt x="107" y="4"/>
                    <a:pt x="107" y="4"/>
                  </a:cubicBezTo>
                  <a:cubicBezTo>
                    <a:pt x="112" y="1"/>
                    <a:pt x="112" y="1"/>
                    <a:pt x="112" y="1"/>
                  </a:cubicBezTo>
                  <a:cubicBezTo>
                    <a:pt x="112" y="1"/>
                    <a:pt x="115" y="4"/>
                    <a:pt x="116" y="4"/>
                  </a:cubicBezTo>
                  <a:cubicBezTo>
                    <a:pt x="117" y="4"/>
                    <a:pt x="118" y="5"/>
                    <a:pt x="119" y="4"/>
                  </a:cubicBezTo>
                  <a:cubicBezTo>
                    <a:pt x="120" y="4"/>
                    <a:pt x="121" y="2"/>
                    <a:pt x="121" y="2"/>
                  </a:cubicBezTo>
                  <a:cubicBezTo>
                    <a:pt x="126" y="0"/>
                    <a:pt x="126" y="0"/>
                    <a:pt x="126" y="0"/>
                  </a:cubicBezTo>
                  <a:cubicBezTo>
                    <a:pt x="129" y="1"/>
                    <a:pt x="129" y="1"/>
                    <a:pt x="129" y="1"/>
                  </a:cubicBezTo>
                  <a:cubicBezTo>
                    <a:pt x="131" y="5"/>
                    <a:pt x="131" y="5"/>
                    <a:pt x="131" y="5"/>
                  </a:cubicBezTo>
                  <a:cubicBezTo>
                    <a:pt x="136" y="5"/>
                    <a:pt x="136" y="5"/>
                    <a:pt x="136" y="5"/>
                  </a:cubicBezTo>
                  <a:cubicBezTo>
                    <a:pt x="137" y="3"/>
                    <a:pt x="137" y="3"/>
                    <a:pt x="137" y="3"/>
                  </a:cubicBezTo>
                  <a:cubicBezTo>
                    <a:pt x="144" y="1"/>
                    <a:pt x="144" y="1"/>
                    <a:pt x="144" y="1"/>
                  </a:cubicBezTo>
                  <a:cubicBezTo>
                    <a:pt x="152" y="1"/>
                    <a:pt x="152" y="1"/>
                    <a:pt x="152" y="1"/>
                  </a:cubicBezTo>
                  <a:cubicBezTo>
                    <a:pt x="153" y="7"/>
                    <a:pt x="153" y="7"/>
                    <a:pt x="153" y="7"/>
                  </a:cubicBezTo>
                  <a:cubicBezTo>
                    <a:pt x="153" y="10"/>
                    <a:pt x="153" y="10"/>
                    <a:pt x="153" y="10"/>
                  </a:cubicBezTo>
                  <a:cubicBezTo>
                    <a:pt x="153" y="10"/>
                    <a:pt x="155" y="13"/>
                    <a:pt x="157" y="12"/>
                  </a:cubicBezTo>
                  <a:cubicBezTo>
                    <a:pt x="158" y="12"/>
                    <a:pt x="162" y="11"/>
                    <a:pt x="163" y="9"/>
                  </a:cubicBezTo>
                  <a:cubicBezTo>
                    <a:pt x="163" y="7"/>
                    <a:pt x="164" y="5"/>
                    <a:pt x="166" y="4"/>
                  </a:cubicBezTo>
                  <a:cubicBezTo>
                    <a:pt x="168" y="4"/>
                    <a:pt x="167" y="3"/>
                    <a:pt x="170" y="2"/>
                  </a:cubicBezTo>
                  <a:cubicBezTo>
                    <a:pt x="174" y="1"/>
                    <a:pt x="177" y="0"/>
                    <a:pt x="177" y="0"/>
                  </a:cubicBezTo>
                  <a:cubicBezTo>
                    <a:pt x="186" y="2"/>
                    <a:pt x="186" y="2"/>
                    <a:pt x="186" y="2"/>
                  </a:cubicBezTo>
                  <a:cubicBezTo>
                    <a:pt x="189" y="5"/>
                    <a:pt x="189" y="5"/>
                    <a:pt x="189" y="5"/>
                  </a:cubicBezTo>
                  <a:cubicBezTo>
                    <a:pt x="192" y="7"/>
                    <a:pt x="192" y="7"/>
                    <a:pt x="192" y="7"/>
                  </a:cubicBezTo>
                  <a:cubicBezTo>
                    <a:pt x="195" y="6"/>
                    <a:pt x="195" y="6"/>
                    <a:pt x="195" y="6"/>
                  </a:cubicBezTo>
                  <a:cubicBezTo>
                    <a:pt x="196" y="8"/>
                    <a:pt x="196" y="8"/>
                    <a:pt x="196" y="8"/>
                  </a:cubicBezTo>
                  <a:cubicBezTo>
                    <a:pt x="200" y="6"/>
                    <a:pt x="200" y="6"/>
                    <a:pt x="200" y="6"/>
                  </a:cubicBezTo>
                  <a:cubicBezTo>
                    <a:pt x="202" y="10"/>
                    <a:pt x="202" y="10"/>
                    <a:pt x="202" y="10"/>
                  </a:cubicBezTo>
                  <a:cubicBezTo>
                    <a:pt x="202" y="18"/>
                    <a:pt x="202" y="18"/>
                    <a:pt x="202" y="18"/>
                  </a:cubicBezTo>
                  <a:cubicBezTo>
                    <a:pt x="202" y="21"/>
                    <a:pt x="202" y="21"/>
                    <a:pt x="202" y="21"/>
                  </a:cubicBezTo>
                  <a:cubicBezTo>
                    <a:pt x="202" y="24"/>
                    <a:pt x="202" y="24"/>
                    <a:pt x="202" y="24"/>
                  </a:cubicBezTo>
                  <a:cubicBezTo>
                    <a:pt x="208" y="28"/>
                    <a:pt x="208" y="28"/>
                    <a:pt x="208" y="28"/>
                  </a:cubicBezTo>
                  <a:cubicBezTo>
                    <a:pt x="211" y="31"/>
                    <a:pt x="211" y="31"/>
                    <a:pt x="211" y="31"/>
                  </a:cubicBezTo>
                  <a:cubicBezTo>
                    <a:pt x="210" y="36"/>
                    <a:pt x="210" y="36"/>
                    <a:pt x="210" y="36"/>
                  </a:cubicBezTo>
                  <a:cubicBezTo>
                    <a:pt x="210" y="39"/>
                    <a:pt x="210" y="39"/>
                    <a:pt x="210" y="39"/>
                  </a:cubicBezTo>
                  <a:cubicBezTo>
                    <a:pt x="207" y="47"/>
                    <a:pt x="207" y="47"/>
                    <a:pt x="207" y="47"/>
                  </a:cubicBezTo>
                  <a:cubicBezTo>
                    <a:pt x="214" y="49"/>
                    <a:pt x="214" y="49"/>
                    <a:pt x="214" y="49"/>
                  </a:cubicBezTo>
                  <a:cubicBezTo>
                    <a:pt x="218" y="53"/>
                    <a:pt x="218" y="53"/>
                    <a:pt x="218" y="53"/>
                  </a:cubicBezTo>
                  <a:cubicBezTo>
                    <a:pt x="222" y="53"/>
                    <a:pt x="222" y="53"/>
                    <a:pt x="222" y="53"/>
                  </a:cubicBezTo>
                  <a:cubicBezTo>
                    <a:pt x="222" y="58"/>
                    <a:pt x="222" y="58"/>
                    <a:pt x="222" y="58"/>
                  </a:cubicBezTo>
                  <a:cubicBezTo>
                    <a:pt x="222" y="58"/>
                    <a:pt x="220" y="61"/>
                    <a:pt x="223" y="61"/>
                  </a:cubicBezTo>
                  <a:cubicBezTo>
                    <a:pt x="226" y="62"/>
                    <a:pt x="227" y="62"/>
                    <a:pt x="227" y="62"/>
                  </a:cubicBezTo>
                  <a:cubicBezTo>
                    <a:pt x="228" y="65"/>
                    <a:pt x="228" y="65"/>
                    <a:pt x="228" y="65"/>
                  </a:cubicBezTo>
                  <a:cubicBezTo>
                    <a:pt x="233" y="72"/>
                    <a:pt x="233" y="72"/>
                    <a:pt x="233" y="72"/>
                  </a:cubicBezTo>
                  <a:cubicBezTo>
                    <a:pt x="244" y="74"/>
                    <a:pt x="244" y="74"/>
                    <a:pt x="244" y="74"/>
                  </a:cubicBezTo>
                  <a:cubicBezTo>
                    <a:pt x="249" y="76"/>
                    <a:pt x="249" y="76"/>
                    <a:pt x="249" y="76"/>
                  </a:cubicBezTo>
                  <a:cubicBezTo>
                    <a:pt x="251" y="80"/>
                    <a:pt x="251" y="80"/>
                    <a:pt x="251" y="80"/>
                  </a:cubicBezTo>
                  <a:cubicBezTo>
                    <a:pt x="252" y="89"/>
                    <a:pt x="252" y="89"/>
                    <a:pt x="252" y="89"/>
                  </a:cubicBezTo>
                  <a:cubicBezTo>
                    <a:pt x="257" y="89"/>
                    <a:pt x="257" y="89"/>
                    <a:pt x="257" y="89"/>
                  </a:cubicBezTo>
                  <a:cubicBezTo>
                    <a:pt x="260" y="86"/>
                    <a:pt x="260" y="86"/>
                    <a:pt x="260" y="86"/>
                  </a:cubicBezTo>
                  <a:cubicBezTo>
                    <a:pt x="263" y="85"/>
                    <a:pt x="263" y="85"/>
                    <a:pt x="263" y="85"/>
                  </a:cubicBezTo>
                  <a:cubicBezTo>
                    <a:pt x="267" y="86"/>
                    <a:pt x="267" y="86"/>
                    <a:pt x="267" y="86"/>
                  </a:cubicBezTo>
                  <a:cubicBezTo>
                    <a:pt x="272" y="87"/>
                    <a:pt x="272" y="87"/>
                    <a:pt x="272" y="87"/>
                  </a:cubicBezTo>
                  <a:cubicBezTo>
                    <a:pt x="277" y="87"/>
                    <a:pt x="277" y="87"/>
                    <a:pt x="277" y="87"/>
                  </a:cubicBezTo>
                  <a:cubicBezTo>
                    <a:pt x="275" y="92"/>
                    <a:pt x="275" y="92"/>
                    <a:pt x="275" y="92"/>
                  </a:cubicBezTo>
                  <a:cubicBezTo>
                    <a:pt x="279" y="95"/>
                    <a:pt x="279" y="95"/>
                    <a:pt x="279" y="95"/>
                  </a:cubicBezTo>
                  <a:cubicBezTo>
                    <a:pt x="283" y="96"/>
                    <a:pt x="283" y="96"/>
                    <a:pt x="283" y="96"/>
                  </a:cubicBezTo>
                  <a:cubicBezTo>
                    <a:pt x="288" y="98"/>
                    <a:pt x="288" y="98"/>
                    <a:pt x="288" y="98"/>
                  </a:cubicBezTo>
                  <a:cubicBezTo>
                    <a:pt x="288" y="104"/>
                    <a:pt x="288" y="104"/>
                    <a:pt x="288" y="104"/>
                  </a:cubicBezTo>
                  <a:cubicBezTo>
                    <a:pt x="286" y="107"/>
                    <a:pt x="286" y="107"/>
                    <a:pt x="286" y="107"/>
                  </a:cubicBezTo>
                  <a:cubicBezTo>
                    <a:pt x="282" y="108"/>
                    <a:pt x="282" y="108"/>
                    <a:pt x="282" y="108"/>
                  </a:cubicBezTo>
                  <a:cubicBezTo>
                    <a:pt x="282" y="108"/>
                    <a:pt x="284" y="113"/>
                    <a:pt x="282" y="114"/>
                  </a:cubicBezTo>
                  <a:cubicBezTo>
                    <a:pt x="281" y="115"/>
                    <a:pt x="274" y="121"/>
                    <a:pt x="274" y="121"/>
                  </a:cubicBezTo>
                  <a:cubicBezTo>
                    <a:pt x="267" y="123"/>
                    <a:pt x="267" y="123"/>
                    <a:pt x="267" y="123"/>
                  </a:cubicBezTo>
                  <a:cubicBezTo>
                    <a:pt x="261" y="121"/>
                    <a:pt x="261" y="121"/>
                    <a:pt x="261" y="121"/>
                  </a:cubicBezTo>
                  <a:cubicBezTo>
                    <a:pt x="261" y="121"/>
                    <a:pt x="260" y="120"/>
                    <a:pt x="256" y="121"/>
                  </a:cubicBezTo>
                  <a:cubicBezTo>
                    <a:pt x="252" y="123"/>
                    <a:pt x="252" y="124"/>
                    <a:pt x="252" y="124"/>
                  </a:cubicBezTo>
                  <a:cubicBezTo>
                    <a:pt x="250" y="131"/>
                    <a:pt x="250" y="131"/>
                    <a:pt x="250" y="131"/>
                  </a:cubicBezTo>
                  <a:cubicBezTo>
                    <a:pt x="250" y="134"/>
                    <a:pt x="250" y="134"/>
                    <a:pt x="250" y="134"/>
                  </a:cubicBezTo>
                  <a:cubicBezTo>
                    <a:pt x="254" y="137"/>
                    <a:pt x="254" y="137"/>
                    <a:pt x="254" y="137"/>
                  </a:cubicBezTo>
                  <a:cubicBezTo>
                    <a:pt x="259" y="138"/>
                    <a:pt x="259" y="138"/>
                    <a:pt x="259" y="138"/>
                  </a:cubicBezTo>
                  <a:cubicBezTo>
                    <a:pt x="262" y="142"/>
                    <a:pt x="262" y="142"/>
                    <a:pt x="262" y="142"/>
                  </a:cubicBezTo>
                  <a:cubicBezTo>
                    <a:pt x="264" y="145"/>
                    <a:pt x="264" y="145"/>
                    <a:pt x="264" y="145"/>
                  </a:cubicBezTo>
                  <a:cubicBezTo>
                    <a:pt x="262" y="149"/>
                    <a:pt x="262" y="149"/>
                    <a:pt x="262" y="149"/>
                  </a:cubicBezTo>
                  <a:cubicBezTo>
                    <a:pt x="264" y="151"/>
                    <a:pt x="264" y="151"/>
                    <a:pt x="264" y="151"/>
                  </a:cubicBezTo>
                  <a:cubicBezTo>
                    <a:pt x="268" y="153"/>
                    <a:pt x="268" y="153"/>
                    <a:pt x="268" y="153"/>
                  </a:cubicBezTo>
                  <a:cubicBezTo>
                    <a:pt x="266" y="155"/>
                    <a:pt x="266" y="155"/>
                    <a:pt x="266" y="155"/>
                  </a:cubicBezTo>
                  <a:cubicBezTo>
                    <a:pt x="269" y="161"/>
                    <a:pt x="269" y="161"/>
                    <a:pt x="269" y="161"/>
                  </a:cubicBezTo>
                  <a:cubicBezTo>
                    <a:pt x="271" y="164"/>
                    <a:pt x="271" y="164"/>
                    <a:pt x="271" y="164"/>
                  </a:cubicBezTo>
                  <a:cubicBezTo>
                    <a:pt x="269" y="166"/>
                    <a:pt x="269" y="166"/>
                    <a:pt x="269" y="166"/>
                  </a:cubicBezTo>
                  <a:cubicBezTo>
                    <a:pt x="272" y="167"/>
                    <a:pt x="272" y="167"/>
                    <a:pt x="272" y="167"/>
                  </a:cubicBezTo>
                  <a:cubicBezTo>
                    <a:pt x="276" y="167"/>
                    <a:pt x="276" y="167"/>
                    <a:pt x="276" y="167"/>
                  </a:cubicBezTo>
                  <a:cubicBezTo>
                    <a:pt x="276" y="170"/>
                    <a:pt x="276" y="170"/>
                    <a:pt x="276" y="170"/>
                  </a:cubicBezTo>
                  <a:cubicBezTo>
                    <a:pt x="283" y="174"/>
                    <a:pt x="283" y="174"/>
                    <a:pt x="283" y="174"/>
                  </a:cubicBezTo>
                  <a:cubicBezTo>
                    <a:pt x="281" y="174"/>
                    <a:pt x="281" y="174"/>
                    <a:pt x="281" y="174"/>
                  </a:cubicBezTo>
                  <a:cubicBezTo>
                    <a:pt x="273" y="176"/>
                    <a:pt x="273" y="176"/>
                    <a:pt x="273" y="176"/>
                  </a:cubicBezTo>
                  <a:cubicBezTo>
                    <a:pt x="269" y="182"/>
                    <a:pt x="269" y="182"/>
                    <a:pt x="269" y="182"/>
                  </a:cubicBezTo>
                  <a:cubicBezTo>
                    <a:pt x="257" y="182"/>
                    <a:pt x="257" y="182"/>
                    <a:pt x="257" y="182"/>
                  </a:cubicBezTo>
                  <a:cubicBezTo>
                    <a:pt x="255" y="194"/>
                    <a:pt x="255" y="194"/>
                    <a:pt x="255" y="194"/>
                  </a:cubicBezTo>
                  <a:cubicBezTo>
                    <a:pt x="252" y="202"/>
                    <a:pt x="252" y="202"/>
                    <a:pt x="252" y="202"/>
                  </a:cubicBezTo>
                  <a:cubicBezTo>
                    <a:pt x="249" y="211"/>
                    <a:pt x="249" y="211"/>
                    <a:pt x="249" y="211"/>
                  </a:cubicBezTo>
                  <a:cubicBezTo>
                    <a:pt x="251" y="216"/>
                    <a:pt x="251" y="216"/>
                    <a:pt x="251" y="216"/>
                  </a:cubicBezTo>
                  <a:cubicBezTo>
                    <a:pt x="254" y="223"/>
                    <a:pt x="254" y="223"/>
                    <a:pt x="254" y="223"/>
                  </a:cubicBezTo>
                  <a:cubicBezTo>
                    <a:pt x="260" y="230"/>
                    <a:pt x="260" y="230"/>
                    <a:pt x="260" y="230"/>
                  </a:cubicBezTo>
                  <a:cubicBezTo>
                    <a:pt x="260" y="230"/>
                    <a:pt x="260" y="230"/>
                    <a:pt x="260" y="230"/>
                  </a:cubicBezTo>
                  <a:cubicBezTo>
                    <a:pt x="254" y="232"/>
                    <a:pt x="254" y="232"/>
                    <a:pt x="254" y="232"/>
                  </a:cubicBezTo>
                  <a:cubicBezTo>
                    <a:pt x="250" y="233"/>
                    <a:pt x="250" y="233"/>
                    <a:pt x="250" y="233"/>
                  </a:cubicBezTo>
                  <a:cubicBezTo>
                    <a:pt x="246" y="227"/>
                    <a:pt x="246" y="227"/>
                    <a:pt x="246" y="227"/>
                  </a:cubicBezTo>
                  <a:cubicBezTo>
                    <a:pt x="240" y="225"/>
                    <a:pt x="240" y="225"/>
                    <a:pt x="240" y="225"/>
                  </a:cubicBezTo>
                  <a:cubicBezTo>
                    <a:pt x="233" y="228"/>
                    <a:pt x="233" y="228"/>
                    <a:pt x="233" y="228"/>
                  </a:cubicBezTo>
                  <a:cubicBezTo>
                    <a:pt x="226" y="230"/>
                    <a:pt x="226" y="230"/>
                    <a:pt x="226" y="230"/>
                  </a:cubicBezTo>
                  <a:cubicBezTo>
                    <a:pt x="224" y="230"/>
                    <a:pt x="224" y="230"/>
                    <a:pt x="224" y="230"/>
                  </a:cubicBezTo>
                  <a:cubicBezTo>
                    <a:pt x="222" y="234"/>
                    <a:pt x="222" y="234"/>
                    <a:pt x="222" y="234"/>
                  </a:cubicBezTo>
                  <a:cubicBezTo>
                    <a:pt x="216" y="237"/>
                    <a:pt x="216" y="237"/>
                    <a:pt x="216" y="237"/>
                  </a:cubicBezTo>
                  <a:cubicBezTo>
                    <a:pt x="216" y="237"/>
                    <a:pt x="214" y="235"/>
                    <a:pt x="213" y="234"/>
                  </a:cubicBezTo>
                  <a:cubicBezTo>
                    <a:pt x="212" y="233"/>
                    <a:pt x="209" y="231"/>
                    <a:pt x="209" y="231"/>
                  </a:cubicBezTo>
                  <a:cubicBezTo>
                    <a:pt x="209" y="231"/>
                    <a:pt x="208" y="229"/>
                    <a:pt x="207" y="228"/>
                  </a:cubicBezTo>
                  <a:cubicBezTo>
                    <a:pt x="206" y="228"/>
                    <a:pt x="200" y="232"/>
                    <a:pt x="200" y="232"/>
                  </a:cubicBezTo>
                  <a:cubicBezTo>
                    <a:pt x="200" y="232"/>
                    <a:pt x="195" y="235"/>
                    <a:pt x="195" y="236"/>
                  </a:cubicBezTo>
                  <a:cubicBezTo>
                    <a:pt x="196" y="236"/>
                    <a:pt x="195" y="241"/>
                    <a:pt x="195" y="241"/>
                  </a:cubicBezTo>
                  <a:cubicBezTo>
                    <a:pt x="188" y="235"/>
                    <a:pt x="188" y="235"/>
                    <a:pt x="188" y="235"/>
                  </a:cubicBezTo>
                  <a:cubicBezTo>
                    <a:pt x="183" y="239"/>
                    <a:pt x="183" y="239"/>
                    <a:pt x="183" y="239"/>
                  </a:cubicBezTo>
                  <a:cubicBezTo>
                    <a:pt x="179" y="236"/>
                    <a:pt x="179" y="236"/>
                    <a:pt x="179" y="236"/>
                  </a:cubicBezTo>
                  <a:cubicBezTo>
                    <a:pt x="177" y="235"/>
                    <a:pt x="177" y="235"/>
                    <a:pt x="177" y="235"/>
                  </a:cubicBezTo>
                  <a:cubicBezTo>
                    <a:pt x="171" y="242"/>
                    <a:pt x="171" y="242"/>
                    <a:pt x="171" y="242"/>
                  </a:cubicBezTo>
                  <a:cubicBezTo>
                    <a:pt x="167" y="240"/>
                    <a:pt x="167" y="240"/>
                    <a:pt x="167" y="240"/>
                  </a:cubicBezTo>
                  <a:cubicBezTo>
                    <a:pt x="165" y="247"/>
                    <a:pt x="165" y="247"/>
                    <a:pt x="165" y="247"/>
                  </a:cubicBezTo>
                  <a:cubicBezTo>
                    <a:pt x="160" y="243"/>
                    <a:pt x="160" y="243"/>
                    <a:pt x="160" y="243"/>
                  </a:cubicBezTo>
                  <a:cubicBezTo>
                    <a:pt x="160" y="243"/>
                    <a:pt x="155" y="242"/>
                    <a:pt x="154" y="242"/>
                  </a:cubicBezTo>
                  <a:cubicBezTo>
                    <a:pt x="153" y="242"/>
                    <a:pt x="150" y="246"/>
                    <a:pt x="150" y="246"/>
                  </a:cubicBezTo>
                  <a:cubicBezTo>
                    <a:pt x="145" y="242"/>
                    <a:pt x="145" y="242"/>
                    <a:pt x="145" y="242"/>
                  </a:cubicBezTo>
                  <a:cubicBezTo>
                    <a:pt x="141" y="239"/>
                    <a:pt x="141" y="239"/>
                    <a:pt x="141" y="239"/>
                  </a:cubicBezTo>
                  <a:cubicBezTo>
                    <a:pt x="141" y="239"/>
                    <a:pt x="130" y="240"/>
                    <a:pt x="129" y="240"/>
                  </a:cubicBezTo>
                  <a:cubicBezTo>
                    <a:pt x="128" y="240"/>
                    <a:pt x="121" y="239"/>
                    <a:pt x="121" y="239"/>
                  </a:cubicBezTo>
                  <a:cubicBezTo>
                    <a:pt x="112" y="241"/>
                    <a:pt x="112" y="241"/>
                    <a:pt x="112" y="241"/>
                  </a:cubicBezTo>
                  <a:cubicBezTo>
                    <a:pt x="99" y="241"/>
                    <a:pt x="99" y="241"/>
                    <a:pt x="99" y="241"/>
                  </a:cubicBezTo>
                  <a:cubicBezTo>
                    <a:pt x="87" y="242"/>
                    <a:pt x="87" y="242"/>
                    <a:pt x="87" y="242"/>
                  </a:cubicBezTo>
                  <a:cubicBezTo>
                    <a:pt x="78" y="242"/>
                    <a:pt x="78" y="242"/>
                    <a:pt x="78" y="242"/>
                  </a:cubicBezTo>
                  <a:cubicBezTo>
                    <a:pt x="71" y="247"/>
                    <a:pt x="71" y="247"/>
                    <a:pt x="71" y="247"/>
                  </a:cubicBezTo>
                  <a:cubicBezTo>
                    <a:pt x="64" y="248"/>
                    <a:pt x="64" y="248"/>
                    <a:pt x="64" y="248"/>
                  </a:cubicBezTo>
                  <a:cubicBezTo>
                    <a:pt x="56" y="249"/>
                    <a:pt x="56" y="249"/>
                    <a:pt x="56" y="249"/>
                  </a:cubicBezTo>
                  <a:cubicBezTo>
                    <a:pt x="55" y="249"/>
                    <a:pt x="55" y="249"/>
                    <a:pt x="55" y="249"/>
                  </a:cubicBezTo>
                  <a:cubicBezTo>
                    <a:pt x="54" y="250"/>
                    <a:pt x="54" y="250"/>
                    <a:pt x="54" y="250"/>
                  </a:cubicBezTo>
                  <a:cubicBezTo>
                    <a:pt x="51" y="252"/>
                    <a:pt x="51" y="252"/>
                    <a:pt x="51" y="252"/>
                  </a:cubicBezTo>
                  <a:cubicBezTo>
                    <a:pt x="51" y="253"/>
                    <a:pt x="51" y="253"/>
                    <a:pt x="51" y="253"/>
                  </a:cubicBezTo>
                  <a:cubicBezTo>
                    <a:pt x="49" y="255"/>
                    <a:pt x="49" y="255"/>
                    <a:pt x="49" y="255"/>
                  </a:cubicBezTo>
                  <a:cubicBezTo>
                    <a:pt x="48" y="260"/>
                    <a:pt x="48" y="260"/>
                    <a:pt x="48" y="260"/>
                  </a:cubicBezTo>
                  <a:cubicBezTo>
                    <a:pt x="47" y="262"/>
                    <a:pt x="45" y="264"/>
                    <a:pt x="44" y="266"/>
                  </a:cubicBezTo>
                  <a:cubicBezTo>
                    <a:pt x="44" y="266"/>
                    <a:pt x="44" y="266"/>
                    <a:pt x="44" y="266"/>
                  </a:cubicBezTo>
                  <a:cubicBezTo>
                    <a:pt x="44" y="266"/>
                    <a:pt x="41" y="265"/>
                    <a:pt x="41" y="267"/>
                  </a:cubicBezTo>
                  <a:cubicBezTo>
                    <a:pt x="41" y="268"/>
                    <a:pt x="41" y="268"/>
                    <a:pt x="41" y="268"/>
                  </a:cubicBezTo>
                  <a:cubicBezTo>
                    <a:pt x="38" y="269"/>
                    <a:pt x="33" y="267"/>
                    <a:pt x="33" y="267"/>
                  </a:cubicBezTo>
                  <a:cubicBezTo>
                    <a:pt x="27" y="270"/>
                    <a:pt x="27" y="270"/>
                    <a:pt x="27" y="270"/>
                  </a:cubicBezTo>
                  <a:cubicBezTo>
                    <a:pt x="27" y="270"/>
                    <a:pt x="27" y="270"/>
                    <a:pt x="27" y="270"/>
                  </a:cubicBezTo>
                  <a:cubicBezTo>
                    <a:pt x="27" y="269"/>
                    <a:pt x="25" y="265"/>
                    <a:pt x="25" y="265"/>
                  </a:cubicBezTo>
                  <a:cubicBezTo>
                    <a:pt x="25" y="265"/>
                    <a:pt x="26" y="258"/>
                    <a:pt x="26" y="258"/>
                  </a:cubicBezTo>
                  <a:cubicBezTo>
                    <a:pt x="26" y="257"/>
                    <a:pt x="25" y="249"/>
                    <a:pt x="25" y="249"/>
                  </a:cubicBezTo>
                  <a:cubicBezTo>
                    <a:pt x="25" y="245"/>
                    <a:pt x="25" y="245"/>
                    <a:pt x="25" y="245"/>
                  </a:cubicBezTo>
                  <a:cubicBezTo>
                    <a:pt x="19" y="241"/>
                    <a:pt x="19" y="241"/>
                    <a:pt x="19" y="241"/>
                  </a:cubicBezTo>
                  <a:cubicBezTo>
                    <a:pt x="19" y="241"/>
                    <a:pt x="12" y="240"/>
                    <a:pt x="10" y="240"/>
                  </a:cubicBezTo>
                  <a:cubicBezTo>
                    <a:pt x="9" y="240"/>
                    <a:pt x="8" y="237"/>
                    <a:pt x="8" y="237"/>
                  </a:cubicBezTo>
                  <a:cubicBezTo>
                    <a:pt x="9" y="234"/>
                    <a:pt x="9" y="234"/>
                    <a:pt x="9" y="234"/>
                  </a:cubicBezTo>
                  <a:cubicBezTo>
                    <a:pt x="12" y="225"/>
                    <a:pt x="12" y="225"/>
                    <a:pt x="12" y="225"/>
                  </a:cubicBezTo>
                  <a:cubicBezTo>
                    <a:pt x="17" y="218"/>
                    <a:pt x="17" y="218"/>
                    <a:pt x="17" y="218"/>
                  </a:cubicBezTo>
                  <a:cubicBezTo>
                    <a:pt x="21" y="216"/>
                    <a:pt x="21" y="216"/>
                    <a:pt x="21" y="216"/>
                  </a:cubicBezTo>
                  <a:cubicBezTo>
                    <a:pt x="21" y="216"/>
                    <a:pt x="25" y="210"/>
                    <a:pt x="26" y="209"/>
                  </a:cubicBezTo>
                  <a:cubicBezTo>
                    <a:pt x="27" y="209"/>
                    <a:pt x="26" y="204"/>
                    <a:pt x="25" y="204"/>
                  </a:cubicBezTo>
                  <a:cubicBezTo>
                    <a:pt x="25" y="203"/>
                    <a:pt x="25" y="200"/>
                    <a:pt x="25" y="199"/>
                  </a:cubicBezTo>
                  <a:cubicBezTo>
                    <a:pt x="25" y="197"/>
                    <a:pt x="22" y="194"/>
                    <a:pt x="22" y="194"/>
                  </a:cubicBezTo>
                  <a:cubicBezTo>
                    <a:pt x="21" y="186"/>
                    <a:pt x="21" y="186"/>
                    <a:pt x="21" y="186"/>
                  </a:cubicBezTo>
                  <a:cubicBezTo>
                    <a:pt x="19" y="184"/>
                    <a:pt x="19" y="184"/>
                    <a:pt x="19" y="184"/>
                  </a:cubicBezTo>
                  <a:cubicBezTo>
                    <a:pt x="19" y="183"/>
                    <a:pt x="19" y="183"/>
                    <a:pt x="19" y="183"/>
                  </a:cubicBezTo>
                  <a:cubicBezTo>
                    <a:pt x="13" y="175"/>
                    <a:pt x="13" y="175"/>
                    <a:pt x="13" y="175"/>
                  </a:cubicBezTo>
                  <a:cubicBezTo>
                    <a:pt x="8" y="164"/>
                    <a:pt x="8" y="164"/>
                    <a:pt x="8" y="164"/>
                  </a:cubicBezTo>
                  <a:cubicBezTo>
                    <a:pt x="8" y="164"/>
                    <a:pt x="2" y="154"/>
                    <a:pt x="1" y="150"/>
                  </a:cubicBezTo>
                  <a:cubicBezTo>
                    <a:pt x="0" y="147"/>
                    <a:pt x="0" y="147"/>
                    <a:pt x="0" y="147"/>
                  </a:cubicBezTo>
                  <a:cubicBezTo>
                    <a:pt x="9" y="145"/>
                    <a:pt x="9" y="145"/>
                    <a:pt x="9" y="145"/>
                  </a:cubicBezTo>
                  <a:cubicBezTo>
                    <a:pt x="19" y="141"/>
                    <a:pt x="19" y="141"/>
                    <a:pt x="19" y="141"/>
                  </a:cubicBezTo>
                  <a:cubicBezTo>
                    <a:pt x="25" y="142"/>
                    <a:pt x="25" y="142"/>
                    <a:pt x="25" y="142"/>
                  </a:cubicBezTo>
                  <a:cubicBezTo>
                    <a:pt x="32" y="141"/>
                    <a:pt x="32" y="141"/>
                    <a:pt x="32" y="141"/>
                  </a:cubicBezTo>
                  <a:cubicBezTo>
                    <a:pt x="36" y="136"/>
                    <a:pt x="36" y="136"/>
                    <a:pt x="36" y="136"/>
                  </a:cubicBezTo>
                  <a:cubicBezTo>
                    <a:pt x="41" y="136"/>
                    <a:pt x="41" y="136"/>
                    <a:pt x="41" y="136"/>
                  </a:cubicBezTo>
                  <a:cubicBezTo>
                    <a:pt x="39" y="129"/>
                    <a:pt x="39" y="129"/>
                    <a:pt x="39" y="129"/>
                  </a:cubicBezTo>
                  <a:cubicBezTo>
                    <a:pt x="39" y="129"/>
                    <a:pt x="40" y="126"/>
                    <a:pt x="41" y="127"/>
                  </a:cubicBezTo>
                  <a:cubicBezTo>
                    <a:pt x="43" y="127"/>
                    <a:pt x="47" y="127"/>
                    <a:pt x="47" y="127"/>
                  </a:cubicBezTo>
                  <a:cubicBezTo>
                    <a:pt x="49" y="123"/>
                    <a:pt x="49" y="123"/>
                    <a:pt x="49" y="123"/>
                  </a:cubicBezTo>
                  <a:cubicBezTo>
                    <a:pt x="49" y="121"/>
                    <a:pt x="49" y="121"/>
                    <a:pt x="49" y="121"/>
                  </a:cubicBezTo>
                  <a:cubicBezTo>
                    <a:pt x="56" y="119"/>
                    <a:pt x="56" y="119"/>
                    <a:pt x="56" y="119"/>
                  </a:cubicBezTo>
                  <a:cubicBezTo>
                    <a:pt x="59" y="116"/>
                    <a:pt x="59" y="116"/>
                    <a:pt x="59" y="116"/>
                  </a:cubicBezTo>
                  <a:cubicBezTo>
                    <a:pt x="61" y="118"/>
                    <a:pt x="61" y="118"/>
                    <a:pt x="61" y="118"/>
                  </a:cubicBezTo>
                  <a:cubicBezTo>
                    <a:pt x="60" y="122"/>
                    <a:pt x="60" y="122"/>
                    <a:pt x="60" y="122"/>
                  </a:cubicBezTo>
                  <a:cubicBezTo>
                    <a:pt x="65" y="121"/>
                    <a:pt x="65" y="121"/>
                    <a:pt x="65" y="121"/>
                  </a:cubicBezTo>
                  <a:cubicBezTo>
                    <a:pt x="67" y="115"/>
                    <a:pt x="67" y="115"/>
                    <a:pt x="67" y="115"/>
                  </a:cubicBezTo>
                  <a:cubicBezTo>
                    <a:pt x="65" y="114"/>
                    <a:pt x="65" y="114"/>
                    <a:pt x="65" y="114"/>
                  </a:cubicBezTo>
                  <a:cubicBezTo>
                    <a:pt x="60" y="112"/>
                    <a:pt x="60" y="112"/>
                    <a:pt x="60" y="112"/>
                  </a:cubicBezTo>
                  <a:cubicBezTo>
                    <a:pt x="60" y="112"/>
                    <a:pt x="58" y="113"/>
                    <a:pt x="58" y="111"/>
                  </a:cubicBezTo>
                  <a:cubicBezTo>
                    <a:pt x="59" y="108"/>
                    <a:pt x="61" y="103"/>
                    <a:pt x="61" y="103"/>
                  </a:cubicBezTo>
                  <a:cubicBezTo>
                    <a:pt x="60" y="97"/>
                    <a:pt x="60" y="97"/>
                    <a:pt x="60" y="97"/>
                  </a:cubicBezTo>
                  <a:cubicBezTo>
                    <a:pt x="59" y="90"/>
                    <a:pt x="59" y="90"/>
                    <a:pt x="59" y="90"/>
                  </a:cubicBezTo>
                  <a:cubicBezTo>
                    <a:pt x="60" y="86"/>
                    <a:pt x="60" y="86"/>
                    <a:pt x="60" y="86"/>
                  </a:cubicBezTo>
                  <a:cubicBezTo>
                    <a:pt x="60" y="82"/>
                    <a:pt x="60" y="82"/>
                    <a:pt x="60" y="82"/>
                  </a:cubicBezTo>
                  <a:cubicBezTo>
                    <a:pt x="62" y="78"/>
                    <a:pt x="62" y="78"/>
                    <a:pt x="62" y="78"/>
                  </a:cubicBezTo>
                  <a:cubicBezTo>
                    <a:pt x="70" y="75"/>
                    <a:pt x="70" y="75"/>
                    <a:pt x="70" y="75"/>
                  </a:cubicBezTo>
                  <a:cubicBezTo>
                    <a:pt x="70" y="68"/>
                    <a:pt x="70" y="68"/>
                    <a:pt x="70" y="68"/>
                  </a:cubicBezTo>
                  <a:cubicBezTo>
                    <a:pt x="73" y="65"/>
                    <a:pt x="73" y="65"/>
                    <a:pt x="73" y="65"/>
                  </a:cubicBezTo>
                  <a:lnTo>
                    <a:pt x="81" y="66"/>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0" name="Freeform 17"/>
            <p:cNvSpPr>
              <a:spLocks/>
            </p:cNvSpPr>
            <p:nvPr/>
          </p:nvSpPr>
          <p:spPr bwMode="auto">
            <a:xfrm>
              <a:off x="6376066" y="2862204"/>
              <a:ext cx="354017" cy="336672"/>
            </a:xfrm>
            <a:custGeom>
              <a:avLst/>
              <a:gdLst>
                <a:gd name="T0" fmla="*/ 110 w 155"/>
                <a:gd name="T1" fmla="*/ 145 h 152"/>
                <a:gd name="T2" fmla="*/ 107 w 155"/>
                <a:gd name="T3" fmla="*/ 137 h 152"/>
                <a:gd name="T4" fmla="*/ 112 w 155"/>
                <a:gd name="T5" fmla="*/ 127 h 152"/>
                <a:gd name="T6" fmla="*/ 117 w 155"/>
                <a:gd name="T7" fmla="*/ 116 h 152"/>
                <a:gd name="T8" fmla="*/ 115 w 155"/>
                <a:gd name="T9" fmla="*/ 104 h 152"/>
                <a:gd name="T10" fmla="*/ 114 w 155"/>
                <a:gd name="T11" fmla="*/ 88 h 152"/>
                <a:gd name="T12" fmla="*/ 123 w 155"/>
                <a:gd name="T13" fmla="*/ 92 h 152"/>
                <a:gd name="T14" fmla="*/ 128 w 155"/>
                <a:gd name="T15" fmla="*/ 90 h 152"/>
                <a:gd name="T16" fmla="*/ 136 w 155"/>
                <a:gd name="T17" fmla="*/ 90 h 152"/>
                <a:gd name="T18" fmla="*/ 143 w 155"/>
                <a:gd name="T19" fmla="*/ 86 h 152"/>
                <a:gd name="T20" fmla="*/ 155 w 155"/>
                <a:gd name="T21" fmla="*/ 83 h 152"/>
                <a:gd name="T22" fmla="*/ 143 w 155"/>
                <a:gd name="T23" fmla="*/ 77 h 152"/>
                <a:gd name="T24" fmla="*/ 141 w 155"/>
                <a:gd name="T25" fmla="*/ 63 h 152"/>
                <a:gd name="T26" fmla="*/ 131 w 155"/>
                <a:gd name="T27" fmla="*/ 62 h 152"/>
                <a:gd name="T28" fmla="*/ 125 w 155"/>
                <a:gd name="T29" fmla="*/ 54 h 152"/>
                <a:gd name="T30" fmla="*/ 122 w 155"/>
                <a:gd name="T31" fmla="*/ 48 h 152"/>
                <a:gd name="T32" fmla="*/ 116 w 155"/>
                <a:gd name="T33" fmla="*/ 44 h 152"/>
                <a:gd name="T34" fmla="*/ 108 w 155"/>
                <a:gd name="T35" fmla="*/ 38 h 152"/>
                <a:gd name="T36" fmla="*/ 103 w 155"/>
                <a:gd name="T37" fmla="*/ 32 h 152"/>
                <a:gd name="T38" fmla="*/ 100 w 155"/>
                <a:gd name="T39" fmla="*/ 21 h 152"/>
                <a:gd name="T40" fmla="*/ 94 w 155"/>
                <a:gd name="T41" fmla="*/ 12 h 152"/>
                <a:gd name="T42" fmla="*/ 83 w 155"/>
                <a:gd name="T43" fmla="*/ 12 h 152"/>
                <a:gd name="T44" fmla="*/ 70 w 155"/>
                <a:gd name="T45" fmla="*/ 11 h 152"/>
                <a:gd name="T46" fmla="*/ 66 w 155"/>
                <a:gd name="T47" fmla="*/ 9 h 152"/>
                <a:gd name="T48" fmla="*/ 65 w 155"/>
                <a:gd name="T49" fmla="*/ 9 h 152"/>
                <a:gd name="T50" fmla="*/ 59 w 155"/>
                <a:gd name="T51" fmla="*/ 10 h 152"/>
                <a:gd name="T52" fmla="*/ 54 w 155"/>
                <a:gd name="T53" fmla="*/ 7 h 152"/>
                <a:gd name="T54" fmla="*/ 44 w 155"/>
                <a:gd name="T55" fmla="*/ 3 h 152"/>
                <a:gd name="T56" fmla="*/ 34 w 155"/>
                <a:gd name="T57" fmla="*/ 2 h 152"/>
                <a:gd name="T58" fmla="*/ 28 w 155"/>
                <a:gd name="T59" fmla="*/ 7 h 152"/>
                <a:gd name="T60" fmla="*/ 24 w 155"/>
                <a:gd name="T61" fmla="*/ 10 h 152"/>
                <a:gd name="T62" fmla="*/ 16 w 155"/>
                <a:gd name="T63" fmla="*/ 12 h 152"/>
                <a:gd name="T64" fmla="*/ 9 w 155"/>
                <a:gd name="T65" fmla="*/ 14 h 152"/>
                <a:gd name="T66" fmla="*/ 8 w 155"/>
                <a:gd name="T67" fmla="*/ 19 h 152"/>
                <a:gd name="T68" fmla="*/ 0 w 155"/>
                <a:gd name="T69" fmla="*/ 22 h 152"/>
                <a:gd name="T70" fmla="*/ 10 w 155"/>
                <a:gd name="T71" fmla="*/ 22 h 152"/>
                <a:gd name="T72" fmla="*/ 16 w 155"/>
                <a:gd name="T73" fmla="*/ 24 h 152"/>
                <a:gd name="T74" fmla="*/ 20 w 155"/>
                <a:gd name="T75" fmla="*/ 27 h 152"/>
                <a:gd name="T76" fmla="*/ 26 w 155"/>
                <a:gd name="T77" fmla="*/ 33 h 152"/>
                <a:gd name="T78" fmla="*/ 29 w 155"/>
                <a:gd name="T79" fmla="*/ 37 h 152"/>
                <a:gd name="T80" fmla="*/ 32 w 155"/>
                <a:gd name="T81" fmla="*/ 42 h 152"/>
                <a:gd name="T82" fmla="*/ 38 w 155"/>
                <a:gd name="T83" fmla="*/ 49 h 152"/>
                <a:gd name="T84" fmla="*/ 44 w 155"/>
                <a:gd name="T85" fmla="*/ 54 h 152"/>
                <a:gd name="T86" fmla="*/ 50 w 155"/>
                <a:gd name="T87" fmla="*/ 61 h 152"/>
                <a:gd name="T88" fmla="*/ 63 w 155"/>
                <a:gd name="T89" fmla="*/ 71 h 152"/>
                <a:gd name="T90" fmla="*/ 76 w 155"/>
                <a:gd name="T91" fmla="*/ 82 h 152"/>
                <a:gd name="T92" fmla="*/ 83 w 155"/>
                <a:gd name="T93" fmla="*/ 94 h 152"/>
                <a:gd name="T94" fmla="*/ 86 w 155"/>
                <a:gd name="T95" fmla="*/ 104 h 152"/>
                <a:gd name="T96" fmla="*/ 85 w 155"/>
                <a:gd name="T97" fmla="*/ 112 h 152"/>
                <a:gd name="T98" fmla="*/ 86 w 155"/>
                <a:gd name="T99" fmla="*/ 122 h 152"/>
                <a:gd name="T100" fmla="*/ 91 w 155"/>
                <a:gd name="T101" fmla="*/ 135 h 152"/>
                <a:gd name="T102" fmla="*/ 94 w 155"/>
                <a:gd name="T103" fmla="*/ 144 h 152"/>
                <a:gd name="T104" fmla="*/ 97 w 155"/>
                <a:gd name="T105" fmla="*/ 15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 h="152">
                  <a:moveTo>
                    <a:pt x="99" y="152"/>
                  </a:moveTo>
                  <a:cubicBezTo>
                    <a:pt x="100" y="148"/>
                    <a:pt x="100" y="148"/>
                    <a:pt x="100" y="148"/>
                  </a:cubicBezTo>
                  <a:cubicBezTo>
                    <a:pt x="100" y="148"/>
                    <a:pt x="103" y="147"/>
                    <a:pt x="104" y="147"/>
                  </a:cubicBezTo>
                  <a:cubicBezTo>
                    <a:pt x="105" y="146"/>
                    <a:pt x="106" y="147"/>
                    <a:pt x="107" y="146"/>
                  </a:cubicBezTo>
                  <a:cubicBezTo>
                    <a:pt x="108" y="146"/>
                    <a:pt x="110" y="145"/>
                    <a:pt x="110" y="145"/>
                  </a:cubicBezTo>
                  <a:cubicBezTo>
                    <a:pt x="109" y="145"/>
                    <a:pt x="109" y="145"/>
                    <a:pt x="109" y="145"/>
                  </a:cubicBezTo>
                  <a:cubicBezTo>
                    <a:pt x="109" y="143"/>
                    <a:pt x="109" y="143"/>
                    <a:pt x="109" y="143"/>
                  </a:cubicBezTo>
                  <a:cubicBezTo>
                    <a:pt x="110" y="141"/>
                    <a:pt x="110" y="141"/>
                    <a:pt x="110" y="141"/>
                  </a:cubicBezTo>
                  <a:cubicBezTo>
                    <a:pt x="106" y="139"/>
                    <a:pt x="106" y="139"/>
                    <a:pt x="106" y="139"/>
                  </a:cubicBezTo>
                  <a:cubicBezTo>
                    <a:pt x="107" y="137"/>
                    <a:pt x="107" y="137"/>
                    <a:pt x="107" y="137"/>
                  </a:cubicBezTo>
                  <a:cubicBezTo>
                    <a:pt x="107" y="137"/>
                    <a:pt x="106" y="135"/>
                    <a:pt x="107" y="135"/>
                  </a:cubicBezTo>
                  <a:cubicBezTo>
                    <a:pt x="108" y="135"/>
                    <a:pt x="108" y="132"/>
                    <a:pt x="108" y="132"/>
                  </a:cubicBezTo>
                  <a:cubicBezTo>
                    <a:pt x="109" y="130"/>
                    <a:pt x="109" y="130"/>
                    <a:pt x="109" y="130"/>
                  </a:cubicBezTo>
                  <a:cubicBezTo>
                    <a:pt x="111" y="130"/>
                    <a:pt x="111" y="130"/>
                    <a:pt x="111" y="130"/>
                  </a:cubicBezTo>
                  <a:cubicBezTo>
                    <a:pt x="111" y="130"/>
                    <a:pt x="111" y="128"/>
                    <a:pt x="112" y="127"/>
                  </a:cubicBezTo>
                  <a:cubicBezTo>
                    <a:pt x="112" y="127"/>
                    <a:pt x="113" y="126"/>
                    <a:pt x="113" y="126"/>
                  </a:cubicBezTo>
                  <a:cubicBezTo>
                    <a:pt x="112" y="123"/>
                    <a:pt x="112" y="123"/>
                    <a:pt x="112" y="123"/>
                  </a:cubicBezTo>
                  <a:cubicBezTo>
                    <a:pt x="112" y="123"/>
                    <a:pt x="110" y="120"/>
                    <a:pt x="111" y="120"/>
                  </a:cubicBezTo>
                  <a:cubicBezTo>
                    <a:pt x="112" y="120"/>
                    <a:pt x="113" y="119"/>
                    <a:pt x="113" y="119"/>
                  </a:cubicBezTo>
                  <a:cubicBezTo>
                    <a:pt x="113" y="119"/>
                    <a:pt x="116" y="116"/>
                    <a:pt x="117" y="116"/>
                  </a:cubicBezTo>
                  <a:cubicBezTo>
                    <a:pt x="117" y="116"/>
                    <a:pt x="119" y="114"/>
                    <a:pt x="119" y="113"/>
                  </a:cubicBezTo>
                  <a:cubicBezTo>
                    <a:pt x="118" y="112"/>
                    <a:pt x="117" y="111"/>
                    <a:pt x="117" y="111"/>
                  </a:cubicBezTo>
                  <a:cubicBezTo>
                    <a:pt x="118" y="107"/>
                    <a:pt x="118" y="107"/>
                    <a:pt x="118" y="107"/>
                  </a:cubicBezTo>
                  <a:cubicBezTo>
                    <a:pt x="118" y="107"/>
                    <a:pt x="119" y="105"/>
                    <a:pt x="118" y="105"/>
                  </a:cubicBezTo>
                  <a:cubicBezTo>
                    <a:pt x="117" y="104"/>
                    <a:pt x="115" y="104"/>
                    <a:pt x="115" y="104"/>
                  </a:cubicBezTo>
                  <a:cubicBezTo>
                    <a:pt x="113" y="102"/>
                    <a:pt x="113" y="102"/>
                    <a:pt x="113" y="102"/>
                  </a:cubicBezTo>
                  <a:cubicBezTo>
                    <a:pt x="113" y="99"/>
                    <a:pt x="113" y="99"/>
                    <a:pt x="113" y="99"/>
                  </a:cubicBezTo>
                  <a:cubicBezTo>
                    <a:pt x="111" y="96"/>
                    <a:pt x="111" y="96"/>
                    <a:pt x="111" y="96"/>
                  </a:cubicBezTo>
                  <a:cubicBezTo>
                    <a:pt x="111" y="96"/>
                    <a:pt x="111" y="94"/>
                    <a:pt x="111" y="93"/>
                  </a:cubicBezTo>
                  <a:cubicBezTo>
                    <a:pt x="112" y="93"/>
                    <a:pt x="114" y="89"/>
                    <a:pt x="114" y="88"/>
                  </a:cubicBezTo>
                  <a:cubicBezTo>
                    <a:pt x="115" y="88"/>
                    <a:pt x="119" y="84"/>
                    <a:pt x="119" y="84"/>
                  </a:cubicBezTo>
                  <a:cubicBezTo>
                    <a:pt x="121" y="89"/>
                    <a:pt x="121" y="89"/>
                    <a:pt x="121" y="89"/>
                  </a:cubicBezTo>
                  <a:cubicBezTo>
                    <a:pt x="121" y="93"/>
                    <a:pt x="121" y="93"/>
                    <a:pt x="121" y="93"/>
                  </a:cubicBezTo>
                  <a:cubicBezTo>
                    <a:pt x="121" y="93"/>
                    <a:pt x="120" y="95"/>
                    <a:pt x="121" y="95"/>
                  </a:cubicBezTo>
                  <a:cubicBezTo>
                    <a:pt x="123" y="94"/>
                    <a:pt x="123" y="92"/>
                    <a:pt x="123" y="92"/>
                  </a:cubicBezTo>
                  <a:cubicBezTo>
                    <a:pt x="124" y="91"/>
                    <a:pt x="124" y="91"/>
                    <a:pt x="124" y="91"/>
                  </a:cubicBezTo>
                  <a:cubicBezTo>
                    <a:pt x="124" y="91"/>
                    <a:pt x="122" y="88"/>
                    <a:pt x="123" y="88"/>
                  </a:cubicBezTo>
                  <a:cubicBezTo>
                    <a:pt x="124" y="88"/>
                    <a:pt x="124" y="86"/>
                    <a:pt x="124" y="88"/>
                  </a:cubicBezTo>
                  <a:cubicBezTo>
                    <a:pt x="125" y="89"/>
                    <a:pt x="125" y="91"/>
                    <a:pt x="126" y="90"/>
                  </a:cubicBezTo>
                  <a:cubicBezTo>
                    <a:pt x="128" y="90"/>
                    <a:pt x="128" y="91"/>
                    <a:pt x="128" y="90"/>
                  </a:cubicBezTo>
                  <a:cubicBezTo>
                    <a:pt x="129" y="89"/>
                    <a:pt x="129" y="88"/>
                    <a:pt x="129" y="88"/>
                  </a:cubicBezTo>
                  <a:cubicBezTo>
                    <a:pt x="130" y="87"/>
                    <a:pt x="130" y="87"/>
                    <a:pt x="130" y="87"/>
                  </a:cubicBezTo>
                  <a:cubicBezTo>
                    <a:pt x="130" y="87"/>
                    <a:pt x="130" y="89"/>
                    <a:pt x="131" y="89"/>
                  </a:cubicBezTo>
                  <a:cubicBezTo>
                    <a:pt x="132" y="89"/>
                    <a:pt x="134" y="89"/>
                    <a:pt x="134" y="89"/>
                  </a:cubicBezTo>
                  <a:cubicBezTo>
                    <a:pt x="136" y="90"/>
                    <a:pt x="136" y="90"/>
                    <a:pt x="136" y="90"/>
                  </a:cubicBezTo>
                  <a:cubicBezTo>
                    <a:pt x="136" y="90"/>
                    <a:pt x="137" y="90"/>
                    <a:pt x="137" y="89"/>
                  </a:cubicBezTo>
                  <a:cubicBezTo>
                    <a:pt x="137" y="88"/>
                    <a:pt x="137" y="87"/>
                    <a:pt x="137" y="87"/>
                  </a:cubicBezTo>
                  <a:cubicBezTo>
                    <a:pt x="139" y="86"/>
                    <a:pt x="139" y="86"/>
                    <a:pt x="139" y="86"/>
                  </a:cubicBezTo>
                  <a:cubicBezTo>
                    <a:pt x="139" y="83"/>
                    <a:pt x="139" y="83"/>
                    <a:pt x="139" y="83"/>
                  </a:cubicBezTo>
                  <a:cubicBezTo>
                    <a:pt x="143" y="86"/>
                    <a:pt x="143" y="86"/>
                    <a:pt x="143" y="86"/>
                  </a:cubicBezTo>
                  <a:cubicBezTo>
                    <a:pt x="144" y="89"/>
                    <a:pt x="144" y="89"/>
                    <a:pt x="144" y="89"/>
                  </a:cubicBezTo>
                  <a:cubicBezTo>
                    <a:pt x="146" y="88"/>
                    <a:pt x="146" y="88"/>
                    <a:pt x="146" y="88"/>
                  </a:cubicBezTo>
                  <a:cubicBezTo>
                    <a:pt x="147" y="85"/>
                    <a:pt x="147" y="85"/>
                    <a:pt x="147" y="85"/>
                  </a:cubicBezTo>
                  <a:cubicBezTo>
                    <a:pt x="147" y="85"/>
                    <a:pt x="150" y="85"/>
                    <a:pt x="151" y="84"/>
                  </a:cubicBezTo>
                  <a:cubicBezTo>
                    <a:pt x="152" y="84"/>
                    <a:pt x="155" y="83"/>
                    <a:pt x="155" y="83"/>
                  </a:cubicBezTo>
                  <a:cubicBezTo>
                    <a:pt x="155" y="82"/>
                    <a:pt x="153" y="81"/>
                    <a:pt x="152" y="82"/>
                  </a:cubicBezTo>
                  <a:cubicBezTo>
                    <a:pt x="151" y="82"/>
                    <a:pt x="149" y="83"/>
                    <a:pt x="148" y="82"/>
                  </a:cubicBezTo>
                  <a:cubicBezTo>
                    <a:pt x="148" y="81"/>
                    <a:pt x="146" y="79"/>
                    <a:pt x="146" y="79"/>
                  </a:cubicBezTo>
                  <a:cubicBezTo>
                    <a:pt x="144" y="79"/>
                    <a:pt x="144" y="79"/>
                    <a:pt x="144" y="79"/>
                  </a:cubicBezTo>
                  <a:cubicBezTo>
                    <a:pt x="144" y="79"/>
                    <a:pt x="142" y="78"/>
                    <a:pt x="143" y="77"/>
                  </a:cubicBezTo>
                  <a:cubicBezTo>
                    <a:pt x="144" y="76"/>
                    <a:pt x="145" y="76"/>
                    <a:pt x="145" y="76"/>
                  </a:cubicBezTo>
                  <a:cubicBezTo>
                    <a:pt x="145" y="76"/>
                    <a:pt x="144" y="74"/>
                    <a:pt x="144" y="73"/>
                  </a:cubicBezTo>
                  <a:cubicBezTo>
                    <a:pt x="144" y="72"/>
                    <a:pt x="144" y="70"/>
                    <a:pt x="143" y="69"/>
                  </a:cubicBezTo>
                  <a:cubicBezTo>
                    <a:pt x="143" y="69"/>
                    <a:pt x="141" y="65"/>
                    <a:pt x="141" y="65"/>
                  </a:cubicBezTo>
                  <a:cubicBezTo>
                    <a:pt x="141" y="63"/>
                    <a:pt x="141" y="63"/>
                    <a:pt x="141" y="63"/>
                  </a:cubicBezTo>
                  <a:cubicBezTo>
                    <a:pt x="139" y="64"/>
                    <a:pt x="139" y="64"/>
                    <a:pt x="139" y="64"/>
                  </a:cubicBezTo>
                  <a:cubicBezTo>
                    <a:pt x="137" y="62"/>
                    <a:pt x="137" y="62"/>
                    <a:pt x="137" y="62"/>
                  </a:cubicBezTo>
                  <a:cubicBezTo>
                    <a:pt x="137" y="62"/>
                    <a:pt x="135" y="62"/>
                    <a:pt x="135" y="63"/>
                  </a:cubicBezTo>
                  <a:cubicBezTo>
                    <a:pt x="134" y="63"/>
                    <a:pt x="133" y="62"/>
                    <a:pt x="133" y="62"/>
                  </a:cubicBezTo>
                  <a:cubicBezTo>
                    <a:pt x="131" y="62"/>
                    <a:pt x="131" y="62"/>
                    <a:pt x="131" y="62"/>
                  </a:cubicBezTo>
                  <a:cubicBezTo>
                    <a:pt x="131" y="62"/>
                    <a:pt x="131" y="62"/>
                    <a:pt x="129" y="62"/>
                  </a:cubicBezTo>
                  <a:cubicBezTo>
                    <a:pt x="128" y="62"/>
                    <a:pt x="126" y="61"/>
                    <a:pt x="125" y="61"/>
                  </a:cubicBezTo>
                  <a:cubicBezTo>
                    <a:pt x="125" y="60"/>
                    <a:pt x="125" y="59"/>
                    <a:pt x="125" y="59"/>
                  </a:cubicBezTo>
                  <a:cubicBezTo>
                    <a:pt x="126" y="58"/>
                    <a:pt x="126" y="57"/>
                    <a:pt x="126" y="57"/>
                  </a:cubicBezTo>
                  <a:cubicBezTo>
                    <a:pt x="126" y="57"/>
                    <a:pt x="126" y="54"/>
                    <a:pt x="125" y="54"/>
                  </a:cubicBezTo>
                  <a:cubicBezTo>
                    <a:pt x="124" y="54"/>
                    <a:pt x="122" y="54"/>
                    <a:pt x="122" y="54"/>
                  </a:cubicBezTo>
                  <a:cubicBezTo>
                    <a:pt x="120" y="53"/>
                    <a:pt x="120" y="53"/>
                    <a:pt x="120" y="53"/>
                  </a:cubicBezTo>
                  <a:cubicBezTo>
                    <a:pt x="123" y="52"/>
                    <a:pt x="123" y="52"/>
                    <a:pt x="123" y="52"/>
                  </a:cubicBezTo>
                  <a:cubicBezTo>
                    <a:pt x="122" y="50"/>
                    <a:pt x="122" y="50"/>
                    <a:pt x="122" y="50"/>
                  </a:cubicBezTo>
                  <a:cubicBezTo>
                    <a:pt x="122" y="50"/>
                    <a:pt x="122" y="48"/>
                    <a:pt x="122" y="48"/>
                  </a:cubicBezTo>
                  <a:cubicBezTo>
                    <a:pt x="122" y="47"/>
                    <a:pt x="121" y="46"/>
                    <a:pt x="121" y="46"/>
                  </a:cubicBezTo>
                  <a:cubicBezTo>
                    <a:pt x="121" y="42"/>
                    <a:pt x="121" y="42"/>
                    <a:pt x="121" y="42"/>
                  </a:cubicBezTo>
                  <a:cubicBezTo>
                    <a:pt x="119" y="42"/>
                    <a:pt x="119" y="42"/>
                    <a:pt x="119" y="42"/>
                  </a:cubicBezTo>
                  <a:cubicBezTo>
                    <a:pt x="117" y="41"/>
                    <a:pt x="117" y="41"/>
                    <a:pt x="117" y="41"/>
                  </a:cubicBezTo>
                  <a:cubicBezTo>
                    <a:pt x="116" y="44"/>
                    <a:pt x="116" y="44"/>
                    <a:pt x="116" y="44"/>
                  </a:cubicBezTo>
                  <a:cubicBezTo>
                    <a:pt x="114" y="45"/>
                    <a:pt x="114" y="45"/>
                    <a:pt x="114" y="45"/>
                  </a:cubicBezTo>
                  <a:cubicBezTo>
                    <a:pt x="113" y="42"/>
                    <a:pt x="113" y="42"/>
                    <a:pt x="113" y="42"/>
                  </a:cubicBezTo>
                  <a:cubicBezTo>
                    <a:pt x="111" y="41"/>
                    <a:pt x="111" y="41"/>
                    <a:pt x="111" y="41"/>
                  </a:cubicBezTo>
                  <a:cubicBezTo>
                    <a:pt x="110" y="41"/>
                    <a:pt x="110" y="41"/>
                    <a:pt x="110" y="41"/>
                  </a:cubicBezTo>
                  <a:cubicBezTo>
                    <a:pt x="108" y="38"/>
                    <a:pt x="108" y="38"/>
                    <a:pt x="108" y="38"/>
                  </a:cubicBezTo>
                  <a:cubicBezTo>
                    <a:pt x="106" y="38"/>
                    <a:pt x="106" y="38"/>
                    <a:pt x="106" y="38"/>
                  </a:cubicBezTo>
                  <a:cubicBezTo>
                    <a:pt x="106" y="38"/>
                    <a:pt x="105" y="41"/>
                    <a:pt x="104" y="39"/>
                  </a:cubicBezTo>
                  <a:cubicBezTo>
                    <a:pt x="103" y="38"/>
                    <a:pt x="103" y="35"/>
                    <a:pt x="103" y="35"/>
                  </a:cubicBezTo>
                  <a:cubicBezTo>
                    <a:pt x="102" y="34"/>
                    <a:pt x="102" y="34"/>
                    <a:pt x="102" y="34"/>
                  </a:cubicBezTo>
                  <a:cubicBezTo>
                    <a:pt x="103" y="32"/>
                    <a:pt x="103" y="32"/>
                    <a:pt x="103" y="32"/>
                  </a:cubicBezTo>
                  <a:cubicBezTo>
                    <a:pt x="103" y="29"/>
                    <a:pt x="103" y="29"/>
                    <a:pt x="103" y="29"/>
                  </a:cubicBezTo>
                  <a:cubicBezTo>
                    <a:pt x="103" y="29"/>
                    <a:pt x="102" y="27"/>
                    <a:pt x="102" y="27"/>
                  </a:cubicBezTo>
                  <a:cubicBezTo>
                    <a:pt x="102" y="26"/>
                    <a:pt x="101" y="24"/>
                    <a:pt x="101" y="24"/>
                  </a:cubicBezTo>
                  <a:cubicBezTo>
                    <a:pt x="102" y="22"/>
                    <a:pt x="102" y="22"/>
                    <a:pt x="102" y="22"/>
                  </a:cubicBezTo>
                  <a:cubicBezTo>
                    <a:pt x="100" y="21"/>
                    <a:pt x="100" y="21"/>
                    <a:pt x="100" y="21"/>
                  </a:cubicBezTo>
                  <a:cubicBezTo>
                    <a:pt x="100" y="18"/>
                    <a:pt x="100" y="18"/>
                    <a:pt x="100" y="18"/>
                  </a:cubicBezTo>
                  <a:cubicBezTo>
                    <a:pt x="100" y="17"/>
                    <a:pt x="100" y="17"/>
                    <a:pt x="100" y="17"/>
                  </a:cubicBezTo>
                  <a:cubicBezTo>
                    <a:pt x="97" y="16"/>
                    <a:pt x="97" y="16"/>
                    <a:pt x="97" y="16"/>
                  </a:cubicBezTo>
                  <a:cubicBezTo>
                    <a:pt x="97" y="16"/>
                    <a:pt x="97" y="15"/>
                    <a:pt x="96" y="14"/>
                  </a:cubicBezTo>
                  <a:cubicBezTo>
                    <a:pt x="96" y="14"/>
                    <a:pt x="94" y="12"/>
                    <a:pt x="94" y="12"/>
                  </a:cubicBezTo>
                  <a:cubicBezTo>
                    <a:pt x="94" y="12"/>
                    <a:pt x="93" y="12"/>
                    <a:pt x="93" y="13"/>
                  </a:cubicBezTo>
                  <a:cubicBezTo>
                    <a:pt x="92" y="14"/>
                    <a:pt x="92" y="16"/>
                    <a:pt x="91" y="16"/>
                  </a:cubicBezTo>
                  <a:cubicBezTo>
                    <a:pt x="91" y="16"/>
                    <a:pt x="92" y="16"/>
                    <a:pt x="89" y="16"/>
                  </a:cubicBezTo>
                  <a:cubicBezTo>
                    <a:pt x="87" y="15"/>
                    <a:pt x="87" y="15"/>
                    <a:pt x="86" y="14"/>
                  </a:cubicBezTo>
                  <a:cubicBezTo>
                    <a:pt x="85" y="14"/>
                    <a:pt x="83" y="12"/>
                    <a:pt x="83" y="12"/>
                  </a:cubicBezTo>
                  <a:cubicBezTo>
                    <a:pt x="82" y="8"/>
                    <a:pt x="82" y="8"/>
                    <a:pt x="82" y="8"/>
                  </a:cubicBezTo>
                  <a:cubicBezTo>
                    <a:pt x="80" y="8"/>
                    <a:pt x="80" y="8"/>
                    <a:pt x="80" y="8"/>
                  </a:cubicBezTo>
                  <a:cubicBezTo>
                    <a:pt x="80" y="8"/>
                    <a:pt x="83" y="9"/>
                    <a:pt x="79" y="9"/>
                  </a:cubicBezTo>
                  <a:cubicBezTo>
                    <a:pt x="75" y="9"/>
                    <a:pt x="71" y="9"/>
                    <a:pt x="71" y="9"/>
                  </a:cubicBezTo>
                  <a:cubicBezTo>
                    <a:pt x="70" y="11"/>
                    <a:pt x="70" y="11"/>
                    <a:pt x="70" y="11"/>
                  </a:cubicBezTo>
                  <a:cubicBezTo>
                    <a:pt x="70" y="11"/>
                    <a:pt x="69" y="13"/>
                    <a:pt x="69" y="14"/>
                  </a:cubicBezTo>
                  <a:cubicBezTo>
                    <a:pt x="69" y="14"/>
                    <a:pt x="70" y="15"/>
                    <a:pt x="69" y="14"/>
                  </a:cubicBezTo>
                  <a:cubicBezTo>
                    <a:pt x="69" y="13"/>
                    <a:pt x="68" y="13"/>
                    <a:pt x="68" y="12"/>
                  </a:cubicBezTo>
                  <a:cubicBezTo>
                    <a:pt x="68" y="12"/>
                    <a:pt x="68" y="11"/>
                    <a:pt x="68" y="11"/>
                  </a:cubicBezTo>
                  <a:cubicBezTo>
                    <a:pt x="68" y="10"/>
                    <a:pt x="66" y="9"/>
                    <a:pt x="66" y="9"/>
                  </a:cubicBezTo>
                  <a:cubicBezTo>
                    <a:pt x="65" y="11"/>
                    <a:pt x="65" y="11"/>
                    <a:pt x="65" y="11"/>
                  </a:cubicBezTo>
                  <a:cubicBezTo>
                    <a:pt x="65" y="11"/>
                    <a:pt x="66" y="12"/>
                    <a:pt x="64" y="12"/>
                  </a:cubicBezTo>
                  <a:cubicBezTo>
                    <a:pt x="63" y="13"/>
                    <a:pt x="63" y="13"/>
                    <a:pt x="63" y="13"/>
                  </a:cubicBezTo>
                  <a:cubicBezTo>
                    <a:pt x="63" y="12"/>
                    <a:pt x="64" y="11"/>
                    <a:pt x="64" y="11"/>
                  </a:cubicBezTo>
                  <a:cubicBezTo>
                    <a:pt x="64" y="11"/>
                    <a:pt x="65" y="9"/>
                    <a:pt x="65" y="9"/>
                  </a:cubicBezTo>
                  <a:cubicBezTo>
                    <a:pt x="65" y="9"/>
                    <a:pt x="65" y="7"/>
                    <a:pt x="64" y="7"/>
                  </a:cubicBezTo>
                  <a:cubicBezTo>
                    <a:pt x="64" y="7"/>
                    <a:pt x="62" y="7"/>
                    <a:pt x="61" y="7"/>
                  </a:cubicBezTo>
                  <a:cubicBezTo>
                    <a:pt x="61" y="7"/>
                    <a:pt x="60" y="8"/>
                    <a:pt x="60" y="8"/>
                  </a:cubicBezTo>
                  <a:cubicBezTo>
                    <a:pt x="60" y="8"/>
                    <a:pt x="61" y="9"/>
                    <a:pt x="60" y="9"/>
                  </a:cubicBezTo>
                  <a:cubicBezTo>
                    <a:pt x="60" y="9"/>
                    <a:pt x="59" y="9"/>
                    <a:pt x="59" y="10"/>
                  </a:cubicBezTo>
                  <a:cubicBezTo>
                    <a:pt x="58" y="10"/>
                    <a:pt x="58" y="8"/>
                    <a:pt x="58" y="8"/>
                  </a:cubicBezTo>
                  <a:cubicBezTo>
                    <a:pt x="58" y="8"/>
                    <a:pt x="57" y="7"/>
                    <a:pt x="57" y="7"/>
                  </a:cubicBezTo>
                  <a:cubicBezTo>
                    <a:pt x="57" y="8"/>
                    <a:pt x="56" y="10"/>
                    <a:pt x="56" y="10"/>
                  </a:cubicBezTo>
                  <a:cubicBezTo>
                    <a:pt x="55" y="10"/>
                    <a:pt x="55" y="10"/>
                    <a:pt x="55" y="9"/>
                  </a:cubicBezTo>
                  <a:cubicBezTo>
                    <a:pt x="54" y="9"/>
                    <a:pt x="54" y="7"/>
                    <a:pt x="54" y="7"/>
                  </a:cubicBezTo>
                  <a:cubicBezTo>
                    <a:pt x="53" y="6"/>
                    <a:pt x="53" y="6"/>
                    <a:pt x="53" y="6"/>
                  </a:cubicBezTo>
                  <a:cubicBezTo>
                    <a:pt x="53" y="6"/>
                    <a:pt x="50" y="6"/>
                    <a:pt x="49" y="6"/>
                  </a:cubicBezTo>
                  <a:cubicBezTo>
                    <a:pt x="49" y="6"/>
                    <a:pt x="47" y="6"/>
                    <a:pt x="47" y="5"/>
                  </a:cubicBezTo>
                  <a:cubicBezTo>
                    <a:pt x="46" y="4"/>
                    <a:pt x="45" y="4"/>
                    <a:pt x="45" y="4"/>
                  </a:cubicBezTo>
                  <a:cubicBezTo>
                    <a:pt x="45" y="4"/>
                    <a:pt x="45" y="4"/>
                    <a:pt x="44" y="3"/>
                  </a:cubicBezTo>
                  <a:cubicBezTo>
                    <a:pt x="43" y="3"/>
                    <a:pt x="43" y="3"/>
                    <a:pt x="42" y="3"/>
                  </a:cubicBezTo>
                  <a:cubicBezTo>
                    <a:pt x="41" y="2"/>
                    <a:pt x="42" y="2"/>
                    <a:pt x="40" y="2"/>
                  </a:cubicBezTo>
                  <a:cubicBezTo>
                    <a:pt x="38" y="2"/>
                    <a:pt x="38" y="4"/>
                    <a:pt x="37" y="3"/>
                  </a:cubicBezTo>
                  <a:cubicBezTo>
                    <a:pt x="35" y="3"/>
                    <a:pt x="35" y="3"/>
                    <a:pt x="35" y="3"/>
                  </a:cubicBezTo>
                  <a:cubicBezTo>
                    <a:pt x="34" y="2"/>
                    <a:pt x="34" y="2"/>
                    <a:pt x="34" y="2"/>
                  </a:cubicBezTo>
                  <a:cubicBezTo>
                    <a:pt x="34" y="1"/>
                    <a:pt x="33" y="0"/>
                    <a:pt x="33" y="1"/>
                  </a:cubicBezTo>
                  <a:cubicBezTo>
                    <a:pt x="33" y="3"/>
                    <a:pt x="33" y="2"/>
                    <a:pt x="32" y="3"/>
                  </a:cubicBezTo>
                  <a:cubicBezTo>
                    <a:pt x="32" y="4"/>
                    <a:pt x="30" y="5"/>
                    <a:pt x="30" y="5"/>
                  </a:cubicBezTo>
                  <a:cubicBezTo>
                    <a:pt x="30" y="5"/>
                    <a:pt x="29" y="5"/>
                    <a:pt x="29" y="6"/>
                  </a:cubicBezTo>
                  <a:cubicBezTo>
                    <a:pt x="29" y="6"/>
                    <a:pt x="28" y="7"/>
                    <a:pt x="28" y="7"/>
                  </a:cubicBezTo>
                  <a:cubicBezTo>
                    <a:pt x="28" y="7"/>
                    <a:pt x="28" y="6"/>
                    <a:pt x="27" y="6"/>
                  </a:cubicBezTo>
                  <a:cubicBezTo>
                    <a:pt x="27" y="6"/>
                    <a:pt x="27" y="6"/>
                    <a:pt x="27" y="6"/>
                  </a:cubicBezTo>
                  <a:cubicBezTo>
                    <a:pt x="27" y="6"/>
                    <a:pt x="25" y="6"/>
                    <a:pt x="25" y="7"/>
                  </a:cubicBezTo>
                  <a:cubicBezTo>
                    <a:pt x="25" y="7"/>
                    <a:pt x="25" y="8"/>
                    <a:pt x="25" y="9"/>
                  </a:cubicBezTo>
                  <a:cubicBezTo>
                    <a:pt x="25" y="9"/>
                    <a:pt x="24" y="10"/>
                    <a:pt x="24" y="10"/>
                  </a:cubicBezTo>
                  <a:cubicBezTo>
                    <a:pt x="22" y="11"/>
                    <a:pt x="22" y="11"/>
                    <a:pt x="22" y="11"/>
                  </a:cubicBezTo>
                  <a:cubicBezTo>
                    <a:pt x="22" y="11"/>
                    <a:pt x="22" y="11"/>
                    <a:pt x="21" y="11"/>
                  </a:cubicBezTo>
                  <a:cubicBezTo>
                    <a:pt x="20" y="11"/>
                    <a:pt x="18" y="11"/>
                    <a:pt x="18" y="11"/>
                  </a:cubicBezTo>
                  <a:cubicBezTo>
                    <a:pt x="17" y="11"/>
                    <a:pt x="16" y="11"/>
                    <a:pt x="16" y="11"/>
                  </a:cubicBezTo>
                  <a:cubicBezTo>
                    <a:pt x="16" y="12"/>
                    <a:pt x="16" y="12"/>
                    <a:pt x="16" y="12"/>
                  </a:cubicBezTo>
                  <a:cubicBezTo>
                    <a:pt x="15" y="13"/>
                    <a:pt x="15" y="13"/>
                    <a:pt x="15" y="13"/>
                  </a:cubicBezTo>
                  <a:cubicBezTo>
                    <a:pt x="15" y="13"/>
                    <a:pt x="14" y="15"/>
                    <a:pt x="13" y="14"/>
                  </a:cubicBezTo>
                  <a:cubicBezTo>
                    <a:pt x="13" y="14"/>
                    <a:pt x="12" y="14"/>
                    <a:pt x="12" y="14"/>
                  </a:cubicBezTo>
                  <a:cubicBezTo>
                    <a:pt x="10" y="13"/>
                    <a:pt x="10" y="13"/>
                    <a:pt x="10" y="13"/>
                  </a:cubicBezTo>
                  <a:cubicBezTo>
                    <a:pt x="10" y="13"/>
                    <a:pt x="9" y="14"/>
                    <a:pt x="9" y="14"/>
                  </a:cubicBezTo>
                  <a:cubicBezTo>
                    <a:pt x="9" y="14"/>
                    <a:pt x="8" y="14"/>
                    <a:pt x="8" y="14"/>
                  </a:cubicBezTo>
                  <a:cubicBezTo>
                    <a:pt x="8" y="14"/>
                    <a:pt x="8" y="14"/>
                    <a:pt x="8" y="14"/>
                  </a:cubicBezTo>
                  <a:cubicBezTo>
                    <a:pt x="8" y="14"/>
                    <a:pt x="8" y="15"/>
                    <a:pt x="9" y="16"/>
                  </a:cubicBezTo>
                  <a:cubicBezTo>
                    <a:pt x="9" y="16"/>
                    <a:pt x="9" y="17"/>
                    <a:pt x="9" y="18"/>
                  </a:cubicBezTo>
                  <a:cubicBezTo>
                    <a:pt x="9" y="18"/>
                    <a:pt x="8" y="19"/>
                    <a:pt x="8" y="19"/>
                  </a:cubicBezTo>
                  <a:cubicBezTo>
                    <a:pt x="7" y="19"/>
                    <a:pt x="6" y="18"/>
                    <a:pt x="6" y="18"/>
                  </a:cubicBezTo>
                  <a:cubicBezTo>
                    <a:pt x="6" y="18"/>
                    <a:pt x="6" y="17"/>
                    <a:pt x="5" y="17"/>
                  </a:cubicBezTo>
                  <a:cubicBezTo>
                    <a:pt x="5" y="18"/>
                    <a:pt x="2" y="19"/>
                    <a:pt x="2" y="19"/>
                  </a:cubicBezTo>
                  <a:cubicBezTo>
                    <a:pt x="2" y="21"/>
                    <a:pt x="2" y="21"/>
                    <a:pt x="2" y="21"/>
                  </a:cubicBezTo>
                  <a:cubicBezTo>
                    <a:pt x="0" y="22"/>
                    <a:pt x="0" y="22"/>
                    <a:pt x="0" y="22"/>
                  </a:cubicBezTo>
                  <a:cubicBezTo>
                    <a:pt x="5" y="22"/>
                    <a:pt x="5" y="22"/>
                    <a:pt x="5" y="22"/>
                  </a:cubicBezTo>
                  <a:cubicBezTo>
                    <a:pt x="6" y="22"/>
                    <a:pt x="6" y="22"/>
                    <a:pt x="6" y="22"/>
                  </a:cubicBezTo>
                  <a:cubicBezTo>
                    <a:pt x="8" y="22"/>
                    <a:pt x="8" y="22"/>
                    <a:pt x="8" y="22"/>
                  </a:cubicBezTo>
                  <a:cubicBezTo>
                    <a:pt x="9" y="21"/>
                    <a:pt x="9" y="21"/>
                    <a:pt x="9" y="21"/>
                  </a:cubicBezTo>
                  <a:cubicBezTo>
                    <a:pt x="9" y="21"/>
                    <a:pt x="10" y="21"/>
                    <a:pt x="10" y="22"/>
                  </a:cubicBezTo>
                  <a:cubicBezTo>
                    <a:pt x="10" y="22"/>
                    <a:pt x="12" y="23"/>
                    <a:pt x="12" y="23"/>
                  </a:cubicBezTo>
                  <a:cubicBezTo>
                    <a:pt x="12" y="23"/>
                    <a:pt x="12" y="23"/>
                    <a:pt x="12" y="23"/>
                  </a:cubicBezTo>
                  <a:cubicBezTo>
                    <a:pt x="15" y="22"/>
                    <a:pt x="15" y="22"/>
                    <a:pt x="15" y="22"/>
                  </a:cubicBezTo>
                  <a:cubicBezTo>
                    <a:pt x="15" y="23"/>
                    <a:pt x="15" y="23"/>
                    <a:pt x="15" y="23"/>
                  </a:cubicBezTo>
                  <a:cubicBezTo>
                    <a:pt x="15" y="23"/>
                    <a:pt x="15" y="24"/>
                    <a:pt x="16" y="24"/>
                  </a:cubicBezTo>
                  <a:cubicBezTo>
                    <a:pt x="17" y="24"/>
                    <a:pt x="17" y="24"/>
                    <a:pt x="17" y="24"/>
                  </a:cubicBezTo>
                  <a:cubicBezTo>
                    <a:pt x="17" y="26"/>
                    <a:pt x="17" y="26"/>
                    <a:pt x="17" y="26"/>
                  </a:cubicBezTo>
                  <a:cubicBezTo>
                    <a:pt x="19" y="26"/>
                    <a:pt x="19" y="26"/>
                    <a:pt x="19" y="26"/>
                  </a:cubicBezTo>
                  <a:cubicBezTo>
                    <a:pt x="19" y="26"/>
                    <a:pt x="20" y="26"/>
                    <a:pt x="20" y="26"/>
                  </a:cubicBezTo>
                  <a:cubicBezTo>
                    <a:pt x="20" y="26"/>
                    <a:pt x="20" y="27"/>
                    <a:pt x="20" y="27"/>
                  </a:cubicBezTo>
                  <a:cubicBezTo>
                    <a:pt x="20" y="27"/>
                    <a:pt x="21" y="28"/>
                    <a:pt x="22" y="29"/>
                  </a:cubicBezTo>
                  <a:cubicBezTo>
                    <a:pt x="22" y="29"/>
                    <a:pt x="23" y="30"/>
                    <a:pt x="23" y="30"/>
                  </a:cubicBezTo>
                  <a:cubicBezTo>
                    <a:pt x="24" y="31"/>
                    <a:pt x="24" y="31"/>
                    <a:pt x="24" y="31"/>
                  </a:cubicBezTo>
                  <a:cubicBezTo>
                    <a:pt x="25" y="32"/>
                    <a:pt x="25" y="32"/>
                    <a:pt x="25" y="32"/>
                  </a:cubicBezTo>
                  <a:cubicBezTo>
                    <a:pt x="26" y="33"/>
                    <a:pt x="26" y="33"/>
                    <a:pt x="26" y="33"/>
                  </a:cubicBezTo>
                  <a:cubicBezTo>
                    <a:pt x="26" y="33"/>
                    <a:pt x="26" y="33"/>
                    <a:pt x="26" y="33"/>
                  </a:cubicBezTo>
                  <a:cubicBezTo>
                    <a:pt x="26" y="34"/>
                    <a:pt x="26" y="35"/>
                    <a:pt x="27" y="35"/>
                  </a:cubicBezTo>
                  <a:cubicBezTo>
                    <a:pt x="27" y="35"/>
                    <a:pt x="27" y="35"/>
                    <a:pt x="28" y="35"/>
                  </a:cubicBezTo>
                  <a:cubicBezTo>
                    <a:pt x="28" y="35"/>
                    <a:pt x="28" y="35"/>
                    <a:pt x="28" y="36"/>
                  </a:cubicBezTo>
                  <a:cubicBezTo>
                    <a:pt x="28" y="36"/>
                    <a:pt x="28" y="36"/>
                    <a:pt x="29" y="37"/>
                  </a:cubicBezTo>
                  <a:cubicBezTo>
                    <a:pt x="29" y="37"/>
                    <a:pt x="30" y="38"/>
                    <a:pt x="30" y="38"/>
                  </a:cubicBezTo>
                  <a:cubicBezTo>
                    <a:pt x="30" y="38"/>
                    <a:pt x="30" y="38"/>
                    <a:pt x="30" y="39"/>
                  </a:cubicBezTo>
                  <a:cubicBezTo>
                    <a:pt x="30" y="40"/>
                    <a:pt x="31" y="41"/>
                    <a:pt x="31" y="41"/>
                  </a:cubicBezTo>
                  <a:cubicBezTo>
                    <a:pt x="31" y="42"/>
                    <a:pt x="32" y="42"/>
                    <a:pt x="32" y="42"/>
                  </a:cubicBezTo>
                  <a:cubicBezTo>
                    <a:pt x="32" y="42"/>
                    <a:pt x="32" y="42"/>
                    <a:pt x="32" y="42"/>
                  </a:cubicBezTo>
                  <a:cubicBezTo>
                    <a:pt x="32" y="42"/>
                    <a:pt x="33" y="42"/>
                    <a:pt x="33" y="43"/>
                  </a:cubicBezTo>
                  <a:cubicBezTo>
                    <a:pt x="33" y="44"/>
                    <a:pt x="32" y="45"/>
                    <a:pt x="33" y="45"/>
                  </a:cubicBezTo>
                  <a:cubicBezTo>
                    <a:pt x="33" y="45"/>
                    <a:pt x="34" y="47"/>
                    <a:pt x="35" y="47"/>
                  </a:cubicBezTo>
                  <a:cubicBezTo>
                    <a:pt x="36" y="47"/>
                    <a:pt x="36" y="47"/>
                    <a:pt x="36" y="47"/>
                  </a:cubicBezTo>
                  <a:cubicBezTo>
                    <a:pt x="37" y="47"/>
                    <a:pt x="37" y="49"/>
                    <a:pt x="38" y="49"/>
                  </a:cubicBezTo>
                  <a:cubicBezTo>
                    <a:pt x="38" y="50"/>
                    <a:pt x="38" y="50"/>
                    <a:pt x="39" y="50"/>
                  </a:cubicBezTo>
                  <a:cubicBezTo>
                    <a:pt x="40" y="50"/>
                    <a:pt x="40" y="50"/>
                    <a:pt x="40" y="50"/>
                  </a:cubicBezTo>
                  <a:cubicBezTo>
                    <a:pt x="40" y="50"/>
                    <a:pt x="40" y="50"/>
                    <a:pt x="40" y="51"/>
                  </a:cubicBezTo>
                  <a:cubicBezTo>
                    <a:pt x="41" y="51"/>
                    <a:pt x="43" y="53"/>
                    <a:pt x="43" y="53"/>
                  </a:cubicBezTo>
                  <a:cubicBezTo>
                    <a:pt x="43" y="53"/>
                    <a:pt x="44" y="54"/>
                    <a:pt x="44" y="54"/>
                  </a:cubicBezTo>
                  <a:cubicBezTo>
                    <a:pt x="44" y="54"/>
                    <a:pt x="45" y="54"/>
                    <a:pt x="46" y="54"/>
                  </a:cubicBezTo>
                  <a:cubicBezTo>
                    <a:pt x="46" y="54"/>
                    <a:pt x="47" y="54"/>
                    <a:pt x="47" y="55"/>
                  </a:cubicBezTo>
                  <a:cubicBezTo>
                    <a:pt x="47" y="56"/>
                    <a:pt x="48" y="56"/>
                    <a:pt x="48" y="57"/>
                  </a:cubicBezTo>
                  <a:cubicBezTo>
                    <a:pt x="48" y="58"/>
                    <a:pt x="49" y="58"/>
                    <a:pt x="49" y="59"/>
                  </a:cubicBezTo>
                  <a:cubicBezTo>
                    <a:pt x="49" y="59"/>
                    <a:pt x="50" y="61"/>
                    <a:pt x="50" y="61"/>
                  </a:cubicBezTo>
                  <a:cubicBezTo>
                    <a:pt x="56" y="63"/>
                    <a:pt x="56" y="63"/>
                    <a:pt x="56" y="63"/>
                  </a:cubicBezTo>
                  <a:cubicBezTo>
                    <a:pt x="57" y="65"/>
                    <a:pt x="57" y="65"/>
                    <a:pt x="57" y="65"/>
                  </a:cubicBezTo>
                  <a:cubicBezTo>
                    <a:pt x="57" y="65"/>
                    <a:pt x="58" y="67"/>
                    <a:pt x="58" y="67"/>
                  </a:cubicBezTo>
                  <a:cubicBezTo>
                    <a:pt x="59" y="68"/>
                    <a:pt x="60" y="68"/>
                    <a:pt x="60" y="68"/>
                  </a:cubicBezTo>
                  <a:cubicBezTo>
                    <a:pt x="63" y="71"/>
                    <a:pt x="63" y="71"/>
                    <a:pt x="63" y="71"/>
                  </a:cubicBezTo>
                  <a:cubicBezTo>
                    <a:pt x="66" y="72"/>
                    <a:pt x="66" y="72"/>
                    <a:pt x="66" y="72"/>
                  </a:cubicBezTo>
                  <a:cubicBezTo>
                    <a:pt x="66" y="72"/>
                    <a:pt x="68" y="73"/>
                    <a:pt x="69" y="73"/>
                  </a:cubicBezTo>
                  <a:cubicBezTo>
                    <a:pt x="69" y="73"/>
                    <a:pt x="71" y="74"/>
                    <a:pt x="72" y="74"/>
                  </a:cubicBezTo>
                  <a:cubicBezTo>
                    <a:pt x="72" y="75"/>
                    <a:pt x="73" y="78"/>
                    <a:pt x="73" y="78"/>
                  </a:cubicBezTo>
                  <a:cubicBezTo>
                    <a:pt x="74" y="78"/>
                    <a:pt x="76" y="80"/>
                    <a:pt x="76" y="82"/>
                  </a:cubicBezTo>
                  <a:cubicBezTo>
                    <a:pt x="77" y="83"/>
                    <a:pt x="77" y="83"/>
                    <a:pt x="77" y="85"/>
                  </a:cubicBezTo>
                  <a:cubicBezTo>
                    <a:pt x="78" y="86"/>
                    <a:pt x="80" y="88"/>
                    <a:pt x="80" y="88"/>
                  </a:cubicBezTo>
                  <a:cubicBezTo>
                    <a:pt x="80" y="88"/>
                    <a:pt x="80" y="88"/>
                    <a:pt x="81" y="90"/>
                  </a:cubicBezTo>
                  <a:cubicBezTo>
                    <a:pt x="82" y="91"/>
                    <a:pt x="83" y="92"/>
                    <a:pt x="83" y="93"/>
                  </a:cubicBezTo>
                  <a:cubicBezTo>
                    <a:pt x="83" y="93"/>
                    <a:pt x="83" y="93"/>
                    <a:pt x="83" y="94"/>
                  </a:cubicBezTo>
                  <a:cubicBezTo>
                    <a:pt x="83" y="94"/>
                    <a:pt x="83" y="95"/>
                    <a:pt x="83" y="95"/>
                  </a:cubicBezTo>
                  <a:cubicBezTo>
                    <a:pt x="83" y="95"/>
                    <a:pt x="84" y="97"/>
                    <a:pt x="84" y="98"/>
                  </a:cubicBezTo>
                  <a:cubicBezTo>
                    <a:pt x="84" y="98"/>
                    <a:pt x="85" y="100"/>
                    <a:pt x="85" y="100"/>
                  </a:cubicBezTo>
                  <a:cubicBezTo>
                    <a:pt x="85" y="101"/>
                    <a:pt x="85" y="101"/>
                    <a:pt x="85" y="101"/>
                  </a:cubicBezTo>
                  <a:cubicBezTo>
                    <a:pt x="86" y="104"/>
                    <a:pt x="86" y="104"/>
                    <a:pt x="86" y="104"/>
                  </a:cubicBezTo>
                  <a:cubicBezTo>
                    <a:pt x="85" y="106"/>
                    <a:pt x="85" y="106"/>
                    <a:pt x="85" y="106"/>
                  </a:cubicBezTo>
                  <a:cubicBezTo>
                    <a:pt x="85" y="106"/>
                    <a:pt x="84" y="107"/>
                    <a:pt x="85" y="107"/>
                  </a:cubicBezTo>
                  <a:cubicBezTo>
                    <a:pt x="86" y="107"/>
                    <a:pt x="87" y="108"/>
                    <a:pt x="86" y="109"/>
                  </a:cubicBezTo>
                  <a:cubicBezTo>
                    <a:pt x="86" y="109"/>
                    <a:pt x="85" y="111"/>
                    <a:pt x="85" y="111"/>
                  </a:cubicBezTo>
                  <a:cubicBezTo>
                    <a:pt x="85" y="112"/>
                    <a:pt x="85" y="112"/>
                    <a:pt x="85" y="112"/>
                  </a:cubicBezTo>
                  <a:cubicBezTo>
                    <a:pt x="84" y="114"/>
                    <a:pt x="84" y="114"/>
                    <a:pt x="84" y="114"/>
                  </a:cubicBezTo>
                  <a:cubicBezTo>
                    <a:pt x="84" y="114"/>
                    <a:pt x="86" y="115"/>
                    <a:pt x="86" y="115"/>
                  </a:cubicBezTo>
                  <a:cubicBezTo>
                    <a:pt x="86" y="116"/>
                    <a:pt x="87" y="117"/>
                    <a:pt x="86" y="118"/>
                  </a:cubicBezTo>
                  <a:cubicBezTo>
                    <a:pt x="86" y="118"/>
                    <a:pt x="86" y="120"/>
                    <a:pt x="86" y="120"/>
                  </a:cubicBezTo>
                  <a:cubicBezTo>
                    <a:pt x="86" y="120"/>
                    <a:pt x="86" y="122"/>
                    <a:pt x="86" y="122"/>
                  </a:cubicBezTo>
                  <a:cubicBezTo>
                    <a:pt x="86" y="122"/>
                    <a:pt x="88" y="123"/>
                    <a:pt x="87" y="124"/>
                  </a:cubicBezTo>
                  <a:cubicBezTo>
                    <a:pt x="87" y="124"/>
                    <a:pt x="87" y="125"/>
                    <a:pt x="87" y="126"/>
                  </a:cubicBezTo>
                  <a:cubicBezTo>
                    <a:pt x="88" y="128"/>
                    <a:pt x="90" y="131"/>
                    <a:pt x="90" y="131"/>
                  </a:cubicBezTo>
                  <a:cubicBezTo>
                    <a:pt x="90" y="131"/>
                    <a:pt x="91" y="133"/>
                    <a:pt x="91" y="133"/>
                  </a:cubicBezTo>
                  <a:cubicBezTo>
                    <a:pt x="91" y="134"/>
                    <a:pt x="90" y="134"/>
                    <a:pt x="91" y="135"/>
                  </a:cubicBezTo>
                  <a:cubicBezTo>
                    <a:pt x="91" y="135"/>
                    <a:pt x="90" y="136"/>
                    <a:pt x="91" y="136"/>
                  </a:cubicBezTo>
                  <a:cubicBezTo>
                    <a:pt x="92" y="137"/>
                    <a:pt x="93" y="139"/>
                    <a:pt x="93" y="139"/>
                  </a:cubicBezTo>
                  <a:cubicBezTo>
                    <a:pt x="93" y="139"/>
                    <a:pt x="93" y="139"/>
                    <a:pt x="94" y="140"/>
                  </a:cubicBezTo>
                  <a:cubicBezTo>
                    <a:pt x="94" y="141"/>
                    <a:pt x="94" y="143"/>
                    <a:pt x="94" y="143"/>
                  </a:cubicBezTo>
                  <a:cubicBezTo>
                    <a:pt x="94" y="144"/>
                    <a:pt x="95" y="144"/>
                    <a:pt x="94" y="144"/>
                  </a:cubicBezTo>
                  <a:cubicBezTo>
                    <a:pt x="94" y="144"/>
                    <a:pt x="93" y="145"/>
                    <a:pt x="93" y="145"/>
                  </a:cubicBezTo>
                  <a:cubicBezTo>
                    <a:pt x="92" y="147"/>
                    <a:pt x="92" y="147"/>
                    <a:pt x="92" y="147"/>
                  </a:cubicBezTo>
                  <a:cubicBezTo>
                    <a:pt x="92" y="147"/>
                    <a:pt x="93" y="148"/>
                    <a:pt x="94" y="148"/>
                  </a:cubicBezTo>
                  <a:cubicBezTo>
                    <a:pt x="94" y="148"/>
                    <a:pt x="95" y="148"/>
                    <a:pt x="95" y="148"/>
                  </a:cubicBezTo>
                  <a:cubicBezTo>
                    <a:pt x="97" y="150"/>
                    <a:pt x="97" y="150"/>
                    <a:pt x="97" y="150"/>
                  </a:cubicBezTo>
                  <a:cubicBezTo>
                    <a:pt x="97" y="152"/>
                    <a:pt x="97" y="152"/>
                    <a:pt x="97" y="152"/>
                  </a:cubicBezTo>
                  <a:lnTo>
                    <a:pt x="99" y="152"/>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1" name="Freeform 29"/>
            <p:cNvSpPr>
              <a:spLocks/>
            </p:cNvSpPr>
            <p:nvPr/>
          </p:nvSpPr>
          <p:spPr bwMode="auto">
            <a:xfrm>
              <a:off x="4446566" y="2676821"/>
              <a:ext cx="294647" cy="240785"/>
            </a:xfrm>
            <a:custGeom>
              <a:avLst/>
              <a:gdLst>
                <a:gd name="T0" fmla="*/ 27 w 129"/>
                <a:gd name="T1" fmla="*/ 5 h 109"/>
                <a:gd name="T2" fmla="*/ 33 w 129"/>
                <a:gd name="T3" fmla="*/ 7 h 109"/>
                <a:gd name="T4" fmla="*/ 40 w 129"/>
                <a:gd name="T5" fmla="*/ 5 h 109"/>
                <a:gd name="T6" fmla="*/ 57 w 129"/>
                <a:gd name="T7" fmla="*/ 8 h 109"/>
                <a:gd name="T8" fmla="*/ 64 w 129"/>
                <a:gd name="T9" fmla="*/ 7 h 109"/>
                <a:gd name="T10" fmla="*/ 66 w 129"/>
                <a:gd name="T11" fmla="*/ 1 h 109"/>
                <a:gd name="T12" fmla="*/ 70 w 129"/>
                <a:gd name="T13" fmla="*/ 5 h 109"/>
                <a:gd name="T14" fmla="*/ 77 w 129"/>
                <a:gd name="T15" fmla="*/ 1 h 109"/>
                <a:gd name="T16" fmla="*/ 79 w 129"/>
                <a:gd name="T17" fmla="*/ 5 h 109"/>
                <a:gd name="T18" fmla="*/ 86 w 129"/>
                <a:gd name="T19" fmla="*/ 3 h 109"/>
                <a:gd name="T20" fmla="*/ 89 w 129"/>
                <a:gd name="T21" fmla="*/ 9 h 109"/>
                <a:gd name="T22" fmla="*/ 92 w 129"/>
                <a:gd name="T23" fmla="*/ 12 h 109"/>
                <a:gd name="T24" fmla="*/ 98 w 129"/>
                <a:gd name="T25" fmla="*/ 15 h 109"/>
                <a:gd name="T26" fmla="*/ 102 w 129"/>
                <a:gd name="T27" fmla="*/ 18 h 109"/>
                <a:gd name="T28" fmla="*/ 113 w 129"/>
                <a:gd name="T29" fmla="*/ 22 h 109"/>
                <a:gd name="T30" fmla="*/ 109 w 129"/>
                <a:gd name="T31" fmla="*/ 30 h 109"/>
                <a:gd name="T32" fmla="*/ 104 w 129"/>
                <a:gd name="T33" fmla="*/ 36 h 109"/>
                <a:gd name="T34" fmla="*/ 105 w 129"/>
                <a:gd name="T35" fmla="*/ 43 h 109"/>
                <a:gd name="T36" fmla="*/ 114 w 129"/>
                <a:gd name="T37" fmla="*/ 42 h 109"/>
                <a:gd name="T38" fmla="*/ 120 w 129"/>
                <a:gd name="T39" fmla="*/ 46 h 109"/>
                <a:gd name="T40" fmla="*/ 124 w 129"/>
                <a:gd name="T41" fmla="*/ 50 h 109"/>
                <a:gd name="T42" fmla="*/ 124 w 129"/>
                <a:gd name="T43" fmla="*/ 57 h 109"/>
                <a:gd name="T44" fmla="*/ 129 w 129"/>
                <a:gd name="T45" fmla="*/ 61 h 109"/>
                <a:gd name="T46" fmla="*/ 127 w 129"/>
                <a:gd name="T47" fmla="*/ 67 h 109"/>
                <a:gd name="T48" fmla="*/ 123 w 129"/>
                <a:gd name="T49" fmla="*/ 70 h 109"/>
                <a:gd name="T50" fmla="*/ 120 w 129"/>
                <a:gd name="T51" fmla="*/ 74 h 109"/>
                <a:gd name="T52" fmla="*/ 117 w 129"/>
                <a:gd name="T53" fmla="*/ 75 h 109"/>
                <a:gd name="T54" fmla="*/ 112 w 129"/>
                <a:gd name="T55" fmla="*/ 77 h 109"/>
                <a:gd name="T56" fmla="*/ 109 w 129"/>
                <a:gd name="T57" fmla="*/ 82 h 109"/>
                <a:gd name="T58" fmla="*/ 105 w 129"/>
                <a:gd name="T59" fmla="*/ 88 h 109"/>
                <a:gd name="T60" fmla="*/ 106 w 129"/>
                <a:gd name="T61" fmla="*/ 92 h 109"/>
                <a:gd name="T62" fmla="*/ 107 w 129"/>
                <a:gd name="T63" fmla="*/ 96 h 109"/>
                <a:gd name="T64" fmla="*/ 110 w 129"/>
                <a:gd name="T65" fmla="*/ 101 h 109"/>
                <a:gd name="T66" fmla="*/ 107 w 129"/>
                <a:gd name="T67" fmla="*/ 107 h 109"/>
                <a:gd name="T68" fmla="*/ 103 w 129"/>
                <a:gd name="T69" fmla="*/ 108 h 109"/>
                <a:gd name="T70" fmla="*/ 96 w 129"/>
                <a:gd name="T71" fmla="*/ 109 h 109"/>
                <a:gd name="T72" fmla="*/ 93 w 129"/>
                <a:gd name="T73" fmla="*/ 104 h 109"/>
                <a:gd name="T74" fmla="*/ 90 w 129"/>
                <a:gd name="T75" fmla="*/ 101 h 109"/>
                <a:gd name="T76" fmla="*/ 85 w 129"/>
                <a:gd name="T77" fmla="*/ 97 h 109"/>
                <a:gd name="T78" fmla="*/ 79 w 129"/>
                <a:gd name="T79" fmla="*/ 94 h 109"/>
                <a:gd name="T80" fmla="*/ 74 w 129"/>
                <a:gd name="T81" fmla="*/ 89 h 109"/>
                <a:gd name="T82" fmla="*/ 74 w 129"/>
                <a:gd name="T83" fmla="*/ 81 h 109"/>
                <a:gd name="T84" fmla="*/ 74 w 129"/>
                <a:gd name="T85" fmla="*/ 73 h 109"/>
                <a:gd name="T86" fmla="*/ 69 w 129"/>
                <a:gd name="T87" fmla="*/ 78 h 109"/>
                <a:gd name="T88" fmla="*/ 63 w 129"/>
                <a:gd name="T89" fmla="*/ 82 h 109"/>
                <a:gd name="T90" fmla="*/ 55 w 129"/>
                <a:gd name="T91" fmla="*/ 82 h 109"/>
                <a:gd name="T92" fmla="*/ 51 w 129"/>
                <a:gd name="T93" fmla="*/ 77 h 109"/>
                <a:gd name="T94" fmla="*/ 52 w 129"/>
                <a:gd name="T95" fmla="*/ 73 h 109"/>
                <a:gd name="T96" fmla="*/ 53 w 129"/>
                <a:gd name="T97" fmla="*/ 66 h 109"/>
                <a:gd name="T98" fmla="*/ 49 w 129"/>
                <a:gd name="T99" fmla="*/ 62 h 109"/>
                <a:gd name="T100" fmla="*/ 42 w 129"/>
                <a:gd name="T101" fmla="*/ 61 h 109"/>
                <a:gd name="T102" fmla="*/ 35 w 129"/>
                <a:gd name="T103" fmla="*/ 60 h 109"/>
                <a:gd name="T104" fmla="*/ 33 w 129"/>
                <a:gd name="T105" fmla="*/ 52 h 109"/>
                <a:gd name="T106" fmla="*/ 27 w 129"/>
                <a:gd name="T107" fmla="*/ 51 h 109"/>
                <a:gd name="T108" fmla="*/ 23 w 129"/>
                <a:gd name="T109" fmla="*/ 46 h 109"/>
                <a:gd name="T110" fmla="*/ 19 w 129"/>
                <a:gd name="T111" fmla="*/ 37 h 109"/>
                <a:gd name="T112" fmla="*/ 11 w 129"/>
                <a:gd name="T113" fmla="*/ 37 h 109"/>
                <a:gd name="T114" fmla="*/ 6 w 129"/>
                <a:gd name="T115" fmla="*/ 35 h 109"/>
                <a:gd name="T116" fmla="*/ 2 w 129"/>
                <a:gd name="T117" fmla="*/ 29 h 109"/>
                <a:gd name="T118" fmla="*/ 0 w 129"/>
                <a:gd name="T119" fmla="*/ 2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9">
                  <a:moveTo>
                    <a:pt x="1" y="18"/>
                  </a:moveTo>
                  <a:cubicBezTo>
                    <a:pt x="1" y="18"/>
                    <a:pt x="21" y="6"/>
                    <a:pt x="21" y="6"/>
                  </a:cubicBezTo>
                  <a:cubicBezTo>
                    <a:pt x="27" y="5"/>
                    <a:pt x="27" y="5"/>
                    <a:pt x="27" y="5"/>
                  </a:cubicBezTo>
                  <a:cubicBezTo>
                    <a:pt x="30" y="5"/>
                    <a:pt x="30" y="5"/>
                    <a:pt x="30" y="5"/>
                  </a:cubicBezTo>
                  <a:cubicBezTo>
                    <a:pt x="31" y="4"/>
                    <a:pt x="31" y="4"/>
                    <a:pt x="31" y="4"/>
                  </a:cubicBezTo>
                  <a:cubicBezTo>
                    <a:pt x="31" y="4"/>
                    <a:pt x="32" y="7"/>
                    <a:pt x="33" y="7"/>
                  </a:cubicBezTo>
                  <a:cubicBezTo>
                    <a:pt x="33" y="7"/>
                    <a:pt x="35" y="9"/>
                    <a:pt x="35" y="8"/>
                  </a:cubicBezTo>
                  <a:cubicBezTo>
                    <a:pt x="36" y="7"/>
                    <a:pt x="36" y="6"/>
                    <a:pt x="37" y="6"/>
                  </a:cubicBezTo>
                  <a:cubicBezTo>
                    <a:pt x="37" y="5"/>
                    <a:pt x="38" y="4"/>
                    <a:pt x="40" y="5"/>
                  </a:cubicBezTo>
                  <a:cubicBezTo>
                    <a:pt x="41" y="6"/>
                    <a:pt x="41" y="10"/>
                    <a:pt x="41" y="10"/>
                  </a:cubicBezTo>
                  <a:cubicBezTo>
                    <a:pt x="49" y="12"/>
                    <a:pt x="44" y="13"/>
                    <a:pt x="55" y="10"/>
                  </a:cubicBezTo>
                  <a:cubicBezTo>
                    <a:pt x="55" y="10"/>
                    <a:pt x="57" y="8"/>
                    <a:pt x="57" y="8"/>
                  </a:cubicBezTo>
                  <a:cubicBezTo>
                    <a:pt x="57" y="7"/>
                    <a:pt x="56" y="5"/>
                    <a:pt x="58" y="6"/>
                  </a:cubicBezTo>
                  <a:cubicBezTo>
                    <a:pt x="59" y="7"/>
                    <a:pt x="60" y="7"/>
                    <a:pt x="61" y="7"/>
                  </a:cubicBezTo>
                  <a:cubicBezTo>
                    <a:pt x="62" y="7"/>
                    <a:pt x="64" y="7"/>
                    <a:pt x="64" y="7"/>
                  </a:cubicBezTo>
                  <a:cubicBezTo>
                    <a:pt x="64" y="7"/>
                    <a:pt x="65" y="6"/>
                    <a:pt x="64" y="5"/>
                  </a:cubicBezTo>
                  <a:cubicBezTo>
                    <a:pt x="64" y="4"/>
                    <a:pt x="63" y="3"/>
                    <a:pt x="64" y="3"/>
                  </a:cubicBezTo>
                  <a:cubicBezTo>
                    <a:pt x="64" y="2"/>
                    <a:pt x="66" y="1"/>
                    <a:pt x="66" y="1"/>
                  </a:cubicBezTo>
                  <a:cubicBezTo>
                    <a:pt x="66" y="1"/>
                    <a:pt x="67" y="1"/>
                    <a:pt x="67" y="2"/>
                  </a:cubicBezTo>
                  <a:cubicBezTo>
                    <a:pt x="68" y="3"/>
                    <a:pt x="68" y="3"/>
                    <a:pt x="68" y="4"/>
                  </a:cubicBezTo>
                  <a:cubicBezTo>
                    <a:pt x="69" y="4"/>
                    <a:pt x="69" y="5"/>
                    <a:pt x="70" y="5"/>
                  </a:cubicBezTo>
                  <a:cubicBezTo>
                    <a:pt x="72" y="5"/>
                    <a:pt x="72" y="5"/>
                    <a:pt x="73" y="4"/>
                  </a:cubicBezTo>
                  <a:cubicBezTo>
                    <a:pt x="74" y="3"/>
                    <a:pt x="74" y="3"/>
                    <a:pt x="75" y="2"/>
                  </a:cubicBezTo>
                  <a:cubicBezTo>
                    <a:pt x="76" y="0"/>
                    <a:pt x="76" y="0"/>
                    <a:pt x="77" y="1"/>
                  </a:cubicBezTo>
                  <a:cubicBezTo>
                    <a:pt x="78" y="1"/>
                    <a:pt x="80" y="2"/>
                    <a:pt x="80" y="2"/>
                  </a:cubicBezTo>
                  <a:cubicBezTo>
                    <a:pt x="78" y="4"/>
                    <a:pt x="78" y="4"/>
                    <a:pt x="78" y="4"/>
                  </a:cubicBezTo>
                  <a:cubicBezTo>
                    <a:pt x="78" y="4"/>
                    <a:pt x="77" y="4"/>
                    <a:pt x="79" y="5"/>
                  </a:cubicBezTo>
                  <a:cubicBezTo>
                    <a:pt x="82" y="6"/>
                    <a:pt x="83" y="6"/>
                    <a:pt x="83" y="6"/>
                  </a:cubicBezTo>
                  <a:cubicBezTo>
                    <a:pt x="85" y="3"/>
                    <a:pt x="85" y="3"/>
                    <a:pt x="85" y="3"/>
                  </a:cubicBezTo>
                  <a:cubicBezTo>
                    <a:pt x="85" y="3"/>
                    <a:pt x="85" y="1"/>
                    <a:pt x="86" y="3"/>
                  </a:cubicBezTo>
                  <a:cubicBezTo>
                    <a:pt x="86" y="4"/>
                    <a:pt x="87" y="6"/>
                    <a:pt x="87" y="6"/>
                  </a:cubicBezTo>
                  <a:cubicBezTo>
                    <a:pt x="87" y="6"/>
                    <a:pt x="87" y="9"/>
                    <a:pt x="88" y="9"/>
                  </a:cubicBezTo>
                  <a:cubicBezTo>
                    <a:pt x="89" y="9"/>
                    <a:pt x="89" y="8"/>
                    <a:pt x="89" y="9"/>
                  </a:cubicBezTo>
                  <a:cubicBezTo>
                    <a:pt x="89" y="10"/>
                    <a:pt x="88" y="10"/>
                    <a:pt x="89" y="10"/>
                  </a:cubicBezTo>
                  <a:cubicBezTo>
                    <a:pt x="89" y="11"/>
                    <a:pt x="91" y="11"/>
                    <a:pt x="91" y="11"/>
                  </a:cubicBezTo>
                  <a:cubicBezTo>
                    <a:pt x="91" y="11"/>
                    <a:pt x="92" y="11"/>
                    <a:pt x="92" y="12"/>
                  </a:cubicBezTo>
                  <a:cubicBezTo>
                    <a:pt x="92" y="13"/>
                    <a:pt x="92" y="14"/>
                    <a:pt x="92" y="14"/>
                  </a:cubicBezTo>
                  <a:cubicBezTo>
                    <a:pt x="92" y="14"/>
                    <a:pt x="95" y="14"/>
                    <a:pt x="95" y="14"/>
                  </a:cubicBezTo>
                  <a:cubicBezTo>
                    <a:pt x="96" y="14"/>
                    <a:pt x="97" y="15"/>
                    <a:pt x="98" y="15"/>
                  </a:cubicBezTo>
                  <a:cubicBezTo>
                    <a:pt x="99" y="14"/>
                    <a:pt x="100" y="13"/>
                    <a:pt x="100" y="13"/>
                  </a:cubicBezTo>
                  <a:cubicBezTo>
                    <a:pt x="100" y="14"/>
                    <a:pt x="102" y="14"/>
                    <a:pt x="102" y="15"/>
                  </a:cubicBezTo>
                  <a:cubicBezTo>
                    <a:pt x="101" y="17"/>
                    <a:pt x="100" y="17"/>
                    <a:pt x="102" y="18"/>
                  </a:cubicBezTo>
                  <a:cubicBezTo>
                    <a:pt x="104" y="18"/>
                    <a:pt x="106" y="19"/>
                    <a:pt x="107" y="19"/>
                  </a:cubicBezTo>
                  <a:cubicBezTo>
                    <a:pt x="108" y="20"/>
                    <a:pt x="111" y="21"/>
                    <a:pt x="111" y="21"/>
                  </a:cubicBezTo>
                  <a:cubicBezTo>
                    <a:pt x="112" y="21"/>
                    <a:pt x="113" y="21"/>
                    <a:pt x="113" y="22"/>
                  </a:cubicBezTo>
                  <a:cubicBezTo>
                    <a:pt x="113" y="23"/>
                    <a:pt x="111" y="25"/>
                    <a:pt x="111" y="25"/>
                  </a:cubicBezTo>
                  <a:cubicBezTo>
                    <a:pt x="111" y="25"/>
                    <a:pt x="110" y="26"/>
                    <a:pt x="110" y="27"/>
                  </a:cubicBezTo>
                  <a:cubicBezTo>
                    <a:pt x="110" y="27"/>
                    <a:pt x="109" y="30"/>
                    <a:pt x="109" y="30"/>
                  </a:cubicBezTo>
                  <a:cubicBezTo>
                    <a:pt x="108" y="31"/>
                    <a:pt x="107" y="33"/>
                    <a:pt x="107" y="33"/>
                  </a:cubicBezTo>
                  <a:cubicBezTo>
                    <a:pt x="107" y="33"/>
                    <a:pt x="106" y="35"/>
                    <a:pt x="105" y="35"/>
                  </a:cubicBezTo>
                  <a:cubicBezTo>
                    <a:pt x="105" y="35"/>
                    <a:pt x="104" y="36"/>
                    <a:pt x="104" y="36"/>
                  </a:cubicBezTo>
                  <a:cubicBezTo>
                    <a:pt x="104" y="37"/>
                    <a:pt x="104" y="39"/>
                    <a:pt x="104" y="39"/>
                  </a:cubicBezTo>
                  <a:cubicBezTo>
                    <a:pt x="105" y="41"/>
                    <a:pt x="105" y="41"/>
                    <a:pt x="105" y="41"/>
                  </a:cubicBezTo>
                  <a:cubicBezTo>
                    <a:pt x="105" y="43"/>
                    <a:pt x="105" y="43"/>
                    <a:pt x="105" y="43"/>
                  </a:cubicBezTo>
                  <a:cubicBezTo>
                    <a:pt x="109" y="42"/>
                    <a:pt x="109" y="42"/>
                    <a:pt x="109" y="42"/>
                  </a:cubicBezTo>
                  <a:cubicBezTo>
                    <a:pt x="109" y="42"/>
                    <a:pt x="109" y="42"/>
                    <a:pt x="110" y="43"/>
                  </a:cubicBezTo>
                  <a:cubicBezTo>
                    <a:pt x="112" y="43"/>
                    <a:pt x="113" y="42"/>
                    <a:pt x="114" y="42"/>
                  </a:cubicBezTo>
                  <a:cubicBezTo>
                    <a:pt x="114" y="42"/>
                    <a:pt x="116" y="44"/>
                    <a:pt x="116" y="44"/>
                  </a:cubicBezTo>
                  <a:cubicBezTo>
                    <a:pt x="116" y="44"/>
                    <a:pt x="117" y="45"/>
                    <a:pt x="117" y="45"/>
                  </a:cubicBezTo>
                  <a:cubicBezTo>
                    <a:pt x="118" y="45"/>
                    <a:pt x="120" y="46"/>
                    <a:pt x="120" y="46"/>
                  </a:cubicBezTo>
                  <a:cubicBezTo>
                    <a:pt x="120" y="49"/>
                    <a:pt x="120" y="49"/>
                    <a:pt x="120" y="49"/>
                  </a:cubicBezTo>
                  <a:cubicBezTo>
                    <a:pt x="120" y="49"/>
                    <a:pt x="122" y="49"/>
                    <a:pt x="122" y="49"/>
                  </a:cubicBezTo>
                  <a:cubicBezTo>
                    <a:pt x="123" y="49"/>
                    <a:pt x="124" y="50"/>
                    <a:pt x="124" y="50"/>
                  </a:cubicBezTo>
                  <a:cubicBezTo>
                    <a:pt x="124" y="50"/>
                    <a:pt x="124" y="53"/>
                    <a:pt x="123" y="53"/>
                  </a:cubicBezTo>
                  <a:cubicBezTo>
                    <a:pt x="123" y="54"/>
                    <a:pt x="122" y="55"/>
                    <a:pt x="122" y="55"/>
                  </a:cubicBezTo>
                  <a:cubicBezTo>
                    <a:pt x="122" y="55"/>
                    <a:pt x="123" y="57"/>
                    <a:pt x="124" y="57"/>
                  </a:cubicBezTo>
                  <a:cubicBezTo>
                    <a:pt x="124" y="57"/>
                    <a:pt x="126" y="57"/>
                    <a:pt x="126" y="57"/>
                  </a:cubicBezTo>
                  <a:cubicBezTo>
                    <a:pt x="127" y="57"/>
                    <a:pt x="128" y="59"/>
                    <a:pt x="128" y="59"/>
                  </a:cubicBezTo>
                  <a:cubicBezTo>
                    <a:pt x="128" y="59"/>
                    <a:pt x="129" y="60"/>
                    <a:pt x="129" y="61"/>
                  </a:cubicBezTo>
                  <a:cubicBezTo>
                    <a:pt x="129" y="62"/>
                    <a:pt x="128" y="64"/>
                    <a:pt x="128" y="64"/>
                  </a:cubicBezTo>
                  <a:cubicBezTo>
                    <a:pt x="128" y="64"/>
                    <a:pt x="128" y="65"/>
                    <a:pt x="128" y="66"/>
                  </a:cubicBezTo>
                  <a:cubicBezTo>
                    <a:pt x="128" y="66"/>
                    <a:pt x="127" y="67"/>
                    <a:pt x="127" y="67"/>
                  </a:cubicBezTo>
                  <a:cubicBezTo>
                    <a:pt x="125" y="67"/>
                    <a:pt x="125" y="67"/>
                    <a:pt x="125" y="67"/>
                  </a:cubicBezTo>
                  <a:cubicBezTo>
                    <a:pt x="125" y="67"/>
                    <a:pt x="125" y="70"/>
                    <a:pt x="124" y="70"/>
                  </a:cubicBezTo>
                  <a:cubicBezTo>
                    <a:pt x="124" y="70"/>
                    <a:pt x="123" y="70"/>
                    <a:pt x="123" y="70"/>
                  </a:cubicBezTo>
                  <a:cubicBezTo>
                    <a:pt x="122" y="70"/>
                    <a:pt x="121" y="71"/>
                    <a:pt x="121" y="71"/>
                  </a:cubicBezTo>
                  <a:cubicBezTo>
                    <a:pt x="121" y="72"/>
                    <a:pt x="121" y="72"/>
                    <a:pt x="121" y="72"/>
                  </a:cubicBezTo>
                  <a:cubicBezTo>
                    <a:pt x="120" y="74"/>
                    <a:pt x="120" y="74"/>
                    <a:pt x="120" y="74"/>
                  </a:cubicBezTo>
                  <a:cubicBezTo>
                    <a:pt x="120" y="74"/>
                    <a:pt x="120" y="74"/>
                    <a:pt x="119" y="74"/>
                  </a:cubicBezTo>
                  <a:cubicBezTo>
                    <a:pt x="119" y="74"/>
                    <a:pt x="119" y="74"/>
                    <a:pt x="118" y="74"/>
                  </a:cubicBezTo>
                  <a:cubicBezTo>
                    <a:pt x="118" y="75"/>
                    <a:pt x="117" y="75"/>
                    <a:pt x="117" y="75"/>
                  </a:cubicBezTo>
                  <a:cubicBezTo>
                    <a:pt x="117" y="75"/>
                    <a:pt x="116" y="74"/>
                    <a:pt x="115" y="74"/>
                  </a:cubicBezTo>
                  <a:cubicBezTo>
                    <a:pt x="115" y="74"/>
                    <a:pt x="114" y="74"/>
                    <a:pt x="114" y="75"/>
                  </a:cubicBezTo>
                  <a:cubicBezTo>
                    <a:pt x="113" y="76"/>
                    <a:pt x="113" y="77"/>
                    <a:pt x="112" y="77"/>
                  </a:cubicBezTo>
                  <a:cubicBezTo>
                    <a:pt x="112" y="77"/>
                    <a:pt x="111" y="78"/>
                    <a:pt x="111" y="78"/>
                  </a:cubicBezTo>
                  <a:cubicBezTo>
                    <a:pt x="111" y="78"/>
                    <a:pt x="111" y="80"/>
                    <a:pt x="110" y="80"/>
                  </a:cubicBezTo>
                  <a:cubicBezTo>
                    <a:pt x="110" y="81"/>
                    <a:pt x="109" y="82"/>
                    <a:pt x="109" y="82"/>
                  </a:cubicBezTo>
                  <a:cubicBezTo>
                    <a:pt x="109" y="82"/>
                    <a:pt x="109" y="83"/>
                    <a:pt x="109" y="83"/>
                  </a:cubicBezTo>
                  <a:cubicBezTo>
                    <a:pt x="109" y="84"/>
                    <a:pt x="109" y="85"/>
                    <a:pt x="108" y="86"/>
                  </a:cubicBezTo>
                  <a:cubicBezTo>
                    <a:pt x="107" y="86"/>
                    <a:pt x="105" y="88"/>
                    <a:pt x="105" y="88"/>
                  </a:cubicBezTo>
                  <a:cubicBezTo>
                    <a:pt x="105" y="88"/>
                    <a:pt x="105" y="88"/>
                    <a:pt x="105" y="89"/>
                  </a:cubicBezTo>
                  <a:cubicBezTo>
                    <a:pt x="106" y="89"/>
                    <a:pt x="106" y="90"/>
                    <a:pt x="106" y="90"/>
                  </a:cubicBezTo>
                  <a:cubicBezTo>
                    <a:pt x="106" y="92"/>
                    <a:pt x="106" y="92"/>
                    <a:pt x="106" y="92"/>
                  </a:cubicBezTo>
                  <a:cubicBezTo>
                    <a:pt x="106" y="92"/>
                    <a:pt x="105" y="93"/>
                    <a:pt x="105" y="94"/>
                  </a:cubicBezTo>
                  <a:cubicBezTo>
                    <a:pt x="106" y="94"/>
                    <a:pt x="106" y="94"/>
                    <a:pt x="106" y="94"/>
                  </a:cubicBezTo>
                  <a:cubicBezTo>
                    <a:pt x="107" y="96"/>
                    <a:pt x="107" y="96"/>
                    <a:pt x="107" y="96"/>
                  </a:cubicBezTo>
                  <a:cubicBezTo>
                    <a:pt x="108" y="98"/>
                    <a:pt x="108" y="98"/>
                    <a:pt x="108" y="98"/>
                  </a:cubicBezTo>
                  <a:cubicBezTo>
                    <a:pt x="109" y="98"/>
                    <a:pt x="109" y="98"/>
                    <a:pt x="109" y="98"/>
                  </a:cubicBezTo>
                  <a:cubicBezTo>
                    <a:pt x="109" y="98"/>
                    <a:pt x="110" y="100"/>
                    <a:pt x="110" y="101"/>
                  </a:cubicBezTo>
                  <a:cubicBezTo>
                    <a:pt x="110" y="101"/>
                    <a:pt x="110" y="103"/>
                    <a:pt x="110" y="103"/>
                  </a:cubicBezTo>
                  <a:cubicBezTo>
                    <a:pt x="108" y="105"/>
                    <a:pt x="108" y="105"/>
                    <a:pt x="108" y="105"/>
                  </a:cubicBezTo>
                  <a:cubicBezTo>
                    <a:pt x="107" y="107"/>
                    <a:pt x="107" y="107"/>
                    <a:pt x="107" y="107"/>
                  </a:cubicBezTo>
                  <a:cubicBezTo>
                    <a:pt x="107" y="107"/>
                    <a:pt x="106" y="107"/>
                    <a:pt x="106" y="107"/>
                  </a:cubicBezTo>
                  <a:cubicBezTo>
                    <a:pt x="105" y="107"/>
                    <a:pt x="104" y="107"/>
                    <a:pt x="104" y="107"/>
                  </a:cubicBezTo>
                  <a:cubicBezTo>
                    <a:pt x="103" y="108"/>
                    <a:pt x="103" y="108"/>
                    <a:pt x="103" y="108"/>
                  </a:cubicBezTo>
                  <a:cubicBezTo>
                    <a:pt x="101" y="108"/>
                    <a:pt x="101" y="108"/>
                    <a:pt x="101" y="108"/>
                  </a:cubicBezTo>
                  <a:cubicBezTo>
                    <a:pt x="99" y="109"/>
                    <a:pt x="99" y="109"/>
                    <a:pt x="99" y="109"/>
                  </a:cubicBezTo>
                  <a:cubicBezTo>
                    <a:pt x="96" y="109"/>
                    <a:pt x="96" y="109"/>
                    <a:pt x="96" y="109"/>
                  </a:cubicBezTo>
                  <a:cubicBezTo>
                    <a:pt x="95" y="107"/>
                    <a:pt x="95" y="107"/>
                    <a:pt x="95" y="107"/>
                  </a:cubicBezTo>
                  <a:cubicBezTo>
                    <a:pt x="94" y="105"/>
                    <a:pt x="94" y="105"/>
                    <a:pt x="94" y="105"/>
                  </a:cubicBezTo>
                  <a:cubicBezTo>
                    <a:pt x="93" y="104"/>
                    <a:pt x="93" y="104"/>
                    <a:pt x="93" y="104"/>
                  </a:cubicBezTo>
                  <a:cubicBezTo>
                    <a:pt x="92" y="104"/>
                    <a:pt x="92" y="104"/>
                    <a:pt x="92" y="104"/>
                  </a:cubicBezTo>
                  <a:cubicBezTo>
                    <a:pt x="89" y="103"/>
                    <a:pt x="89" y="103"/>
                    <a:pt x="89" y="103"/>
                  </a:cubicBezTo>
                  <a:cubicBezTo>
                    <a:pt x="90" y="101"/>
                    <a:pt x="90" y="101"/>
                    <a:pt x="90" y="101"/>
                  </a:cubicBezTo>
                  <a:cubicBezTo>
                    <a:pt x="90" y="101"/>
                    <a:pt x="89" y="99"/>
                    <a:pt x="89" y="99"/>
                  </a:cubicBezTo>
                  <a:cubicBezTo>
                    <a:pt x="88" y="99"/>
                    <a:pt x="87" y="99"/>
                    <a:pt x="87" y="99"/>
                  </a:cubicBezTo>
                  <a:cubicBezTo>
                    <a:pt x="85" y="97"/>
                    <a:pt x="85" y="97"/>
                    <a:pt x="85" y="97"/>
                  </a:cubicBezTo>
                  <a:cubicBezTo>
                    <a:pt x="85" y="97"/>
                    <a:pt x="85" y="96"/>
                    <a:pt x="84" y="95"/>
                  </a:cubicBezTo>
                  <a:cubicBezTo>
                    <a:pt x="83" y="95"/>
                    <a:pt x="83" y="94"/>
                    <a:pt x="82" y="94"/>
                  </a:cubicBezTo>
                  <a:cubicBezTo>
                    <a:pt x="81" y="94"/>
                    <a:pt x="79" y="94"/>
                    <a:pt x="79" y="94"/>
                  </a:cubicBezTo>
                  <a:cubicBezTo>
                    <a:pt x="79" y="94"/>
                    <a:pt x="78" y="92"/>
                    <a:pt x="77" y="92"/>
                  </a:cubicBezTo>
                  <a:cubicBezTo>
                    <a:pt x="77" y="92"/>
                    <a:pt x="73" y="92"/>
                    <a:pt x="73" y="92"/>
                  </a:cubicBezTo>
                  <a:cubicBezTo>
                    <a:pt x="73" y="92"/>
                    <a:pt x="74" y="89"/>
                    <a:pt x="74" y="89"/>
                  </a:cubicBezTo>
                  <a:cubicBezTo>
                    <a:pt x="74" y="88"/>
                    <a:pt x="74" y="85"/>
                    <a:pt x="74" y="85"/>
                  </a:cubicBezTo>
                  <a:cubicBezTo>
                    <a:pt x="74" y="84"/>
                    <a:pt x="74" y="84"/>
                    <a:pt x="74" y="84"/>
                  </a:cubicBezTo>
                  <a:cubicBezTo>
                    <a:pt x="74" y="84"/>
                    <a:pt x="73" y="83"/>
                    <a:pt x="74" y="81"/>
                  </a:cubicBezTo>
                  <a:cubicBezTo>
                    <a:pt x="75" y="79"/>
                    <a:pt x="74" y="80"/>
                    <a:pt x="75" y="78"/>
                  </a:cubicBezTo>
                  <a:cubicBezTo>
                    <a:pt x="76" y="75"/>
                    <a:pt x="76" y="74"/>
                    <a:pt x="76" y="74"/>
                  </a:cubicBezTo>
                  <a:cubicBezTo>
                    <a:pt x="74" y="73"/>
                    <a:pt x="74" y="73"/>
                    <a:pt x="74" y="73"/>
                  </a:cubicBezTo>
                  <a:cubicBezTo>
                    <a:pt x="74" y="73"/>
                    <a:pt x="73" y="72"/>
                    <a:pt x="72" y="73"/>
                  </a:cubicBezTo>
                  <a:cubicBezTo>
                    <a:pt x="72" y="75"/>
                    <a:pt x="71" y="75"/>
                    <a:pt x="71" y="75"/>
                  </a:cubicBezTo>
                  <a:cubicBezTo>
                    <a:pt x="69" y="78"/>
                    <a:pt x="69" y="78"/>
                    <a:pt x="69" y="78"/>
                  </a:cubicBezTo>
                  <a:cubicBezTo>
                    <a:pt x="69" y="81"/>
                    <a:pt x="69" y="81"/>
                    <a:pt x="69" y="81"/>
                  </a:cubicBezTo>
                  <a:cubicBezTo>
                    <a:pt x="69" y="81"/>
                    <a:pt x="70" y="82"/>
                    <a:pt x="67" y="82"/>
                  </a:cubicBezTo>
                  <a:cubicBezTo>
                    <a:pt x="65" y="82"/>
                    <a:pt x="63" y="82"/>
                    <a:pt x="63" y="82"/>
                  </a:cubicBezTo>
                  <a:cubicBezTo>
                    <a:pt x="63" y="82"/>
                    <a:pt x="65" y="84"/>
                    <a:pt x="63" y="84"/>
                  </a:cubicBezTo>
                  <a:cubicBezTo>
                    <a:pt x="60" y="84"/>
                    <a:pt x="57" y="84"/>
                    <a:pt x="57" y="84"/>
                  </a:cubicBezTo>
                  <a:cubicBezTo>
                    <a:pt x="55" y="82"/>
                    <a:pt x="55" y="82"/>
                    <a:pt x="55" y="82"/>
                  </a:cubicBezTo>
                  <a:cubicBezTo>
                    <a:pt x="51" y="83"/>
                    <a:pt x="51" y="83"/>
                    <a:pt x="51" y="83"/>
                  </a:cubicBezTo>
                  <a:cubicBezTo>
                    <a:pt x="51" y="83"/>
                    <a:pt x="51" y="82"/>
                    <a:pt x="51" y="80"/>
                  </a:cubicBezTo>
                  <a:cubicBezTo>
                    <a:pt x="51" y="79"/>
                    <a:pt x="50" y="77"/>
                    <a:pt x="51" y="77"/>
                  </a:cubicBezTo>
                  <a:cubicBezTo>
                    <a:pt x="52" y="77"/>
                    <a:pt x="53" y="76"/>
                    <a:pt x="53" y="76"/>
                  </a:cubicBezTo>
                  <a:cubicBezTo>
                    <a:pt x="52" y="73"/>
                    <a:pt x="52" y="73"/>
                    <a:pt x="52" y="73"/>
                  </a:cubicBezTo>
                  <a:cubicBezTo>
                    <a:pt x="52" y="73"/>
                    <a:pt x="52" y="73"/>
                    <a:pt x="52" y="73"/>
                  </a:cubicBezTo>
                  <a:cubicBezTo>
                    <a:pt x="52" y="73"/>
                    <a:pt x="51" y="73"/>
                    <a:pt x="51" y="72"/>
                  </a:cubicBezTo>
                  <a:cubicBezTo>
                    <a:pt x="51" y="71"/>
                    <a:pt x="52" y="69"/>
                    <a:pt x="52" y="69"/>
                  </a:cubicBezTo>
                  <a:cubicBezTo>
                    <a:pt x="53" y="68"/>
                    <a:pt x="53" y="66"/>
                    <a:pt x="53" y="66"/>
                  </a:cubicBezTo>
                  <a:cubicBezTo>
                    <a:pt x="52" y="66"/>
                    <a:pt x="52" y="66"/>
                    <a:pt x="52" y="66"/>
                  </a:cubicBezTo>
                  <a:cubicBezTo>
                    <a:pt x="52" y="66"/>
                    <a:pt x="50" y="67"/>
                    <a:pt x="50" y="65"/>
                  </a:cubicBezTo>
                  <a:cubicBezTo>
                    <a:pt x="50" y="64"/>
                    <a:pt x="49" y="62"/>
                    <a:pt x="49" y="62"/>
                  </a:cubicBezTo>
                  <a:cubicBezTo>
                    <a:pt x="49" y="62"/>
                    <a:pt x="47" y="61"/>
                    <a:pt x="47" y="61"/>
                  </a:cubicBezTo>
                  <a:cubicBezTo>
                    <a:pt x="46" y="61"/>
                    <a:pt x="46" y="61"/>
                    <a:pt x="45" y="62"/>
                  </a:cubicBezTo>
                  <a:cubicBezTo>
                    <a:pt x="45" y="62"/>
                    <a:pt x="42" y="61"/>
                    <a:pt x="42" y="61"/>
                  </a:cubicBezTo>
                  <a:cubicBezTo>
                    <a:pt x="42" y="61"/>
                    <a:pt x="39" y="61"/>
                    <a:pt x="39" y="61"/>
                  </a:cubicBezTo>
                  <a:cubicBezTo>
                    <a:pt x="38" y="61"/>
                    <a:pt x="37" y="63"/>
                    <a:pt x="37" y="63"/>
                  </a:cubicBezTo>
                  <a:cubicBezTo>
                    <a:pt x="35" y="60"/>
                    <a:pt x="35" y="60"/>
                    <a:pt x="35" y="60"/>
                  </a:cubicBezTo>
                  <a:cubicBezTo>
                    <a:pt x="36" y="57"/>
                    <a:pt x="36" y="57"/>
                    <a:pt x="36" y="57"/>
                  </a:cubicBezTo>
                  <a:cubicBezTo>
                    <a:pt x="36" y="57"/>
                    <a:pt x="34" y="55"/>
                    <a:pt x="34" y="54"/>
                  </a:cubicBezTo>
                  <a:cubicBezTo>
                    <a:pt x="34" y="54"/>
                    <a:pt x="33" y="52"/>
                    <a:pt x="33" y="52"/>
                  </a:cubicBezTo>
                  <a:cubicBezTo>
                    <a:pt x="31" y="52"/>
                    <a:pt x="31" y="52"/>
                    <a:pt x="31" y="52"/>
                  </a:cubicBezTo>
                  <a:cubicBezTo>
                    <a:pt x="30" y="51"/>
                    <a:pt x="30" y="51"/>
                    <a:pt x="30" y="51"/>
                  </a:cubicBezTo>
                  <a:cubicBezTo>
                    <a:pt x="30" y="51"/>
                    <a:pt x="28" y="51"/>
                    <a:pt x="27" y="51"/>
                  </a:cubicBezTo>
                  <a:cubicBezTo>
                    <a:pt x="26" y="51"/>
                    <a:pt x="26" y="51"/>
                    <a:pt x="25" y="51"/>
                  </a:cubicBezTo>
                  <a:cubicBezTo>
                    <a:pt x="25" y="51"/>
                    <a:pt x="23" y="49"/>
                    <a:pt x="23" y="49"/>
                  </a:cubicBezTo>
                  <a:cubicBezTo>
                    <a:pt x="23" y="48"/>
                    <a:pt x="23" y="47"/>
                    <a:pt x="23" y="46"/>
                  </a:cubicBezTo>
                  <a:cubicBezTo>
                    <a:pt x="22" y="45"/>
                    <a:pt x="21" y="43"/>
                    <a:pt x="21" y="42"/>
                  </a:cubicBezTo>
                  <a:cubicBezTo>
                    <a:pt x="21" y="42"/>
                    <a:pt x="22" y="40"/>
                    <a:pt x="22" y="40"/>
                  </a:cubicBezTo>
                  <a:cubicBezTo>
                    <a:pt x="21" y="39"/>
                    <a:pt x="19" y="37"/>
                    <a:pt x="19" y="37"/>
                  </a:cubicBezTo>
                  <a:cubicBezTo>
                    <a:pt x="18" y="35"/>
                    <a:pt x="18" y="35"/>
                    <a:pt x="18" y="35"/>
                  </a:cubicBezTo>
                  <a:cubicBezTo>
                    <a:pt x="18" y="35"/>
                    <a:pt x="15" y="37"/>
                    <a:pt x="14" y="37"/>
                  </a:cubicBezTo>
                  <a:cubicBezTo>
                    <a:pt x="13" y="37"/>
                    <a:pt x="11" y="36"/>
                    <a:pt x="11" y="37"/>
                  </a:cubicBezTo>
                  <a:cubicBezTo>
                    <a:pt x="11" y="37"/>
                    <a:pt x="12" y="39"/>
                    <a:pt x="11" y="39"/>
                  </a:cubicBezTo>
                  <a:cubicBezTo>
                    <a:pt x="10" y="39"/>
                    <a:pt x="8" y="39"/>
                    <a:pt x="7" y="38"/>
                  </a:cubicBezTo>
                  <a:cubicBezTo>
                    <a:pt x="6" y="37"/>
                    <a:pt x="6" y="36"/>
                    <a:pt x="6" y="35"/>
                  </a:cubicBezTo>
                  <a:cubicBezTo>
                    <a:pt x="5" y="35"/>
                    <a:pt x="5" y="33"/>
                    <a:pt x="4" y="33"/>
                  </a:cubicBezTo>
                  <a:cubicBezTo>
                    <a:pt x="3" y="33"/>
                    <a:pt x="2" y="33"/>
                    <a:pt x="2" y="32"/>
                  </a:cubicBezTo>
                  <a:cubicBezTo>
                    <a:pt x="2" y="32"/>
                    <a:pt x="2" y="29"/>
                    <a:pt x="2" y="29"/>
                  </a:cubicBezTo>
                  <a:cubicBezTo>
                    <a:pt x="2" y="27"/>
                    <a:pt x="2" y="27"/>
                    <a:pt x="2" y="27"/>
                  </a:cubicBezTo>
                  <a:cubicBezTo>
                    <a:pt x="2" y="27"/>
                    <a:pt x="2" y="24"/>
                    <a:pt x="1" y="24"/>
                  </a:cubicBezTo>
                  <a:cubicBezTo>
                    <a:pt x="1" y="23"/>
                    <a:pt x="0" y="22"/>
                    <a:pt x="0" y="22"/>
                  </a:cubicBezTo>
                  <a:cubicBezTo>
                    <a:pt x="0" y="19"/>
                    <a:pt x="0" y="19"/>
                    <a:pt x="0" y="19"/>
                  </a:cubicBezTo>
                  <a:lnTo>
                    <a:pt x="1" y="18"/>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2" name="Freeform 31"/>
            <p:cNvSpPr>
              <a:spLocks/>
            </p:cNvSpPr>
            <p:nvPr/>
          </p:nvSpPr>
          <p:spPr bwMode="auto">
            <a:xfrm>
              <a:off x="5187582" y="2730092"/>
              <a:ext cx="547516" cy="294055"/>
            </a:xfrm>
            <a:custGeom>
              <a:avLst/>
              <a:gdLst>
                <a:gd name="T0" fmla="*/ 56 w 240"/>
                <a:gd name="T1" fmla="*/ 20 h 133"/>
                <a:gd name="T2" fmla="*/ 62 w 240"/>
                <a:gd name="T3" fmla="*/ 12 h 133"/>
                <a:gd name="T4" fmla="*/ 73 w 240"/>
                <a:gd name="T5" fmla="*/ 5 h 133"/>
                <a:gd name="T6" fmla="*/ 85 w 240"/>
                <a:gd name="T7" fmla="*/ 3 h 133"/>
                <a:gd name="T8" fmla="*/ 87 w 240"/>
                <a:gd name="T9" fmla="*/ 11 h 133"/>
                <a:gd name="T10" fmla="*/ 93 w 240"/>
                <a:gd name="T11" fmla="*/ 10 h 133"/>
                <a:gd name="T12" fmla="*/ 99 w 240"/>
                <a:gd name="T13" fmla="*/ 6 h 133"/>
                <a:gd name="T14" fmla="*/ 103 w 240"/>
                <a:gd name="T15" fmla="*/ 3 h 133"/>
                <a:gd name="T16" fmla="*/ 110 w 240"/>
                <a:gd name="T17" fmla="*/ 10 h 133"/>
                <a:gd name="T18" fmla="*/ 118 w 240"/>
                <a:gd name="T19" fmla="*/ 12 h 133"/>
                <a:gd name="T20" fmla="*/ 126 w 240"/>
                <a:gd name="T21" fmla="*/ 15 h 133"/>
                <a:gd name="T22" fmla="*/ 133 w 240"/>
                <a:gd name="T23" fmla="*/ 17 h 133"/>
                <a:gd name="T24" fmla="*/ 142 w 240"/>
                <a:gd name="T25" fmla="*/ 18 h 133"/>
                <a:gd name="T26" fmla="*/ 146 w 240"/>
                <a:gd name="T27" fmla="*/ 25 h 133"/>
                <a:gd name="T28" fmla="*/ 146 w 240"/>
                <a:gd name="T29" fmla="*/ 31 h 133"/>
                <a:gd name="T30" fmla="*/ 154 w 240"/>
                <a:gd name="T31" fmla="*/ 38 h 133"/>
                <a:gd name="T32" fmla="*/ 164 w 240"/>
                <a:gd name="T33" fmla="*/ 44 h 133"/>
                <a:gd name="T34" fmla="*/ 169 w 240"/>
                <a:gd name="T35" fmla="*/ 31 h 133"/>
                <a:gd name="T36" fmla="*/ 176 w 240"/>
                <a:gd name="T37" fmla="*/ 28 h 133"/>
                <a:gd name="T38" fmla="*/ 194 w 240"/>
                <a:gd name="T39" fmla="*/ 29 h 133"/>
                <a:gd name="T40" fmla="*/ 193 w 240"/>
                <a:gd name="T41" fmla="*/ 39 h 133"/>
                <a:gd name="T42" fmla="*/ 203 w 240"/>
                <a:gd name="T43" fmla="*/ 46 h 133"/>
                <a:gd name="T44" fmla="*/ 213 w 240"/>
                <a:gd name="T45" fmla="*/ 45 h 133"/>
                <a:gd name="T46" fmla="*/ 228 w 240"/>
                <a:gd name="T47" fmla="*/ 54 h 133"/>
                <a:gd name="T48" fmla="*/ 237 w 240"/>
                <a:gd name="T49" fmla="*/ 60 h 133"/>
                <a:gd name="T50" fmla="*/ 236 w 240"/>
                <a:gd name="T51" fmla="*/ 68 h 133"/>
                <a:gd name="T52" fmla="*/ 229 w 240"/>
                <a:gd name="T53" fmla="*/ 70 h 133"/>
                <a:gd name="T54" fmla="*/ 223 w 240"/>
                <a:gd name="T55" fmla="*/ 78 h 133"/>
                <a:gd name="T56" fmla="*/ 216 w 240"/>
                <a:gd name="T57" fmla="*/ 85 h 133"/>
                <a:gd name="T58" fmla="*/ 215 w 240"/>
                <a:gd name="T59" fmla="*/ 97 h 133"/>
                <a:gd name="T60" fmla="*/ 208 w 240"/>
                <a:gd name="T61" fmla="*/ 104 h 133"/>
                <a:gd name="T62" fmla="*/ 203 w 240"/>
                <a:gd name="T63" fmla="*/ 109 h 133"/>
                <a:gd name="T64" fmla="*/ 198 w 240"/>
                <a:gd name="T65" fmla="*/ 111 h 133"/>
                <a:gd name="T66" fmla="*/ 193 w 240"/>
                <a:gd name="T67" fmla="*/ 111 h 133"/>
                <a:gd name="T68" fmla="*/ 189 w 240"/>
                <a:gd name="T69" fmla="*/ 110 h 133"/>
                <a:gd name="T70" fmla="*/ 184 w 240"/>
                <a:gd name="T71" fmla="*/ 111 h 133"/>
                <a:gd name="T72" fmla="*/ 181 w 240"/>
                <a:gd name="T73" fmla="*/ 115 h 133"/>
                <a:gd name="T74" fmla="*/ 179 w 240"/>
                <a:gd name="T75" fmla="*/ 121 h 133"/>
                <a:gd name="T76" fmla="*/ 177 w 240"/>
                <a:gd name="T77" fmla="*/ 123 h 133"/>
                <a:gd name="T78" fmla="*/ 163 w 240"/>
                <a:gd name="T79" fmla="*/ 115 h 133"/>
                <a:gd name="T80" fmla="*/ 147 w 240"/>
                <a:gd name="T81" fmla="*/ 118 h 133"/>
                <a:gd name="T82" fmla="*/ 134 w 240"/>
                <a:gd name="T83" fmla="*/ 112 h 133"/>
                <a:gd name="T84" fmla="*/ 119 w 240"/>
                <a:gd name="T85" fmla="*/ 110 h 133"/>
                <a:gd name="T86" fmla="*/ 106 w 240"/>
                <a:gd name="T87" fmla="*/ 108 h 133"/>
                <a:gd name="T88" fmla="*/ 104 w 240"/>
                <a:gd name="T89" fmla="*/ 121 h 133"/>
                <a:gd name="T90" fmla="*/ 97 w 240"/>
                <a:gd name="T91" fmla="*/ 131 h 133"/>
                <a:gd name="T92" fmla="*/ 86 w 240"/>
                <a:gd name="T93" fmla="*/ 131 h 133"/>
                <a:gd name="T94" fmla="*/ 74 w 240"/>
                <a:gd name="T95" fmla="*/ 131 h 133"/>
                <a:gd name="T96" fmla="*/ 63 w 240"/>
                <a:gd name="T97" fmla="*/ 122 h 133"/>
                <a:gd name="T98" fmla="*/ 55 w 240"/>
                <a:gd name="T99" fmla="*/ 114 h 133"/>
                <a:gd name="T100" fmla="*/ 45 w 240"/>
                <a:gd name="T101" fmla="*/ 107 h 133"/>
                <a:gd name="T102" fmla="*/ 39 w 240"/>
                <a:gd name="T103" fmla="*/ 100 h 133"/>
                <a:gd name="T104" fmla="*/ 24 w 240"/>
                <a:gd name="T105" fmla="*/ 93 h 133"/>
                <a:gd name="T106" fmla="*/ 17 w 240"/>
                <a:gd name="T107" fmla="*/ 79 h 133"/>
                <a:gd name="T108" fmla="*/ 16 w 240"/>
                <a:gd name="T109" fmla="*/ 66 h 133"/>
                <a:gd name="T110" fmla="*/ 4 w 240"/>
                <a:gd name="T111" fmla="*/ 55 h 133"/>
                <a:gd name="T112" fmla="*/ 5 w 240"/>
                <a:gd name="T113" fmla="*/ 44 h 133"/>
                <a:gd name="T114" fmla="*/ 10 w 240"/>
                <a:gd name="T115" fmla="*/ 45 h 133"/>
                <a:gd name="T116" fmla="*/ 23 w 240"/>
                <a:gd name="T117" fmla="*/ 38 h 133"/>
                <a:gd name="T118" fmla="*/ 35 w 240"/>
                <a:gd name="T119" fmla="*/ 3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0" h="133">
                  <a:moveTo>
                    <a:pt x="43" y="27"/>
                  </a:moveTo>
                  <a:cubicBezTo>
                    <a:pt x="44" y="27"/>
                    <a:pt x="50" y="22"/>
                    <a:pt x="50" y="22"/>
                  </a:cubicBezTo>
                  <a:cubicBezTo>
                    <a:pt x="56" y="20"/>
                    <a:pt x="56" y="20"/>
                    <a:pt x="56" y="20"/>
                  </a:cubicBezTo>
                  <a:cubicBezTo>
                    <a:pt x="58" y="18"/>
                    <a:pt x="58" y="18"/>
                    <a:pt x="58" y="18"/>
                  </a:cubicBezTo>
                  <a:cubicBezTo>
                    <a:pt x="60" y="14"/>
                    <a:pt x="60" y="14"/>
                    <a:pt x="60" y="14"/>
                  </a:cubicBezTo>
                  <a:cubicBezTo>
                    <a:pt x="60" y="14"/>
                    <a:pt x="59" y="12"/>
                    <a:pt x="62" y="12"/>
                  </a:cubicBezTo>
                  <a:cubicBezTo>
                    <a:pt x="65" y="12"/>
                    <a:pt x="74" y="10"/>
                    <a:pt x="74" y="10"/>
                  </a:cubicBezTo>
                  <a:cubicBezTo>
                    <a:pt x="75" y="8"/>
                    <a:pt x="75" y="8"/>
                    <a:pt x="75" y="8"/>
                  </a:cubicBezTo>
                  <a:cubicBezTo>
                    <a:pt x="73" y="5"/>
                    <a:pt x="73" y="5"/>
                    <a:pt x="73" y="5"/>
                  </a:cubicBezTo>
                  <a:cubicBezTo>
                    <a:pt x="73" y="5"/>
                    <a:pt x="73" y="1"/>
                    <a:pt x="73" y="1"/>
                  </a:cubicBezTo>
                  <a:cubicBezTo>
                    <a:pt x="74" y="0"/>
                    <a:pt x="78" y="0"/>
                    <a:pt x="80" y="0"/>
                  </a:cubicBezTo>
                  <a:cubicBezTo>
                    <a:pt x="82" y="1"/>
                    <a:pt x="84" y="2"/>
                    <a:pt x="85" y="3"/>
                  </a:cubicBezTo>
                  <a:cubicBezTo>
                    <a:pt x="85" y="4"/>
                    <a:pt x="85" y="3"/>
                    <a:pt x="85" y="5"/>
                  </a:cubicBezTo>
                  <a:cubicBezTo>
                    <a:pt x="85" y="7"/>
                    <a:pt x="85" y="9"/>
                    <a:pt x="85" y="9"/>
                  </a:cubicBezTo>
                  <a:cubicBezTo>
                    <a:pt x="85" y="9"/>
                    <a:pt x="86" y="10"/>
                    <a:pt x="87" y="11"/>
                  </a:cubicBezTo>
                  <a:cubicBezTo>
                    <a:pt x="89" y="11"/>
                    <a:pt x="91" y="13"/>
                    <a:pt x="91" y="12"/>
                  </a:cubicBezTo>
                  <a:cubicBezTo>
                    <a:pt x="91" y="12"/>
                    <a:pt x="92" y="11"/>
                    <a:pt x="93" y="10"/>
                  </a:cubicBezTo>
                  <a:cubicBezTo>
                    <a:pt x="93" y="10"/>
                    <a:pt x="93" y="10"/>
                    <a:pt x="93" y="10"/>
                  </a:cubicBezTo>
                  <a:cubicBezTo>
                    <a:pt x="93" y="12"/>
                    <a:pt x="94" y="11"/>
                    <a:pt x="95" y="11"/>
                  </a:cubicBezTo>
                  <a:cubicBezTo>
                    <a:pt x="96" y="11"/>
                    <a:pt x="100" y="9"/>
                    <a:pt x="100" y="9"/>
                  </a:cubicBezTo>
                  <a:cubicBezTo>
                    <a:pt x="100" y="9"/>
                    <a:pt x="99" y="6"/>
                    <a:pt x="99" y="6"/>
                  </a:cubicBezTo>
                  <a:cubicBezTo>
                    <a:pt x="99" y="5"/>
                    <a:pt x="99" y="4"/>
                    <a:pt x="99" y="3"/>
                  </a:cubicBezTo>
                  <a:cubicBezTo>
                    <a:pt x="100" y="2"/>
                    <a:pt x="100" y="2"/>
                    <a:pt x="100" y="2"/>
                  </a:cubicBezTo>
                  <a:cubicBezTo>
                    <a:pt x="101" y="2"/>
                    <a:pt x="103" y="3"/>
                    <a:pt x="103" y="3"/>
                  </a:cubicBezTo>
                  <a:cubicBezTo>
                    <a:pt x="103" y="3"/>
                    <a:pt x="105" y="4"/>
                    <a:pt x="106" y="4"/>
                  </a:cubicBezTo>
                  <a:cubicBezTo>
                    <a:pt x="108" y="4"/>
                    <a:pt x="107" y="6"/>
                    <a:pt x="107" y="6"/>
                  </a:cubicBezTo>
                  <a:cubicBezTo>
                    <a:pt x="107" y="6"/>
                    <a:pt x="108" y="9"/>
                    <a:pt x="110" y="10"/>
                  </a:cubicBezTo>
                  <a:cubicBezTo>
                    <a:pt x="112" y="11"/>
                    <a:pt x="112" y="12"/>
                    <a:pt x="112" y="13"/>
                  </a:cubicBezTo>
                  <a:cubicBezTo>
                    <a:pt x="113" y="13"/>
                    <a:pt x="115" y="13"/>
                    <a:pt x="115" y="13"/>
                  </a:cubicBezTo>
                  <a:cubicBezTo>
                    <a:pt x="118" y="12"/>
                    <a:pt x="118" y="12"/>
                    <a:pt x="118" y="12"/>
                  </a:cubicBezTo>
                  <a:cubicBezTo>
                    <a:pt x="118" y="12"/>
                    <a:pt x="120" y="13"/>
                    <a:pt x="121" y="15"/>
                  </a:cubicBezTo>
                  <a:cubicBezTo>
                    <a:pt x="121" y="16"/>
                    <a:pt x="124" y="16"/>
                    <a:pt x="125" y="15"/>
                  </a:cubicBezTo>
                  <a:cubicBezTo>
                    <a:pt x="126" y="15"/>
                    <a:pt x="126" y="15"/>
                    <a:pt x="126" y="15"/>
                  </a:cubicBezTo>
                  <a:cubicBezTo>
                    <a:pt x="127" y="16"/>
                    <a:pt x="127" y="16"/>
                    <a:pt x="127" y="16"/>
                  </a:cubicBezTo>
                  <a:cubicBezTo>
                    <a:pt x="127" y="16"/>
                    <a:pt x="129" y="20"/>
                    <a:pt x="132" y="17"/>
                  </a:cubicBezTo>
                  <a:cubicBezTo>
                    <a:pt x="135" y="14"/>
                    <a:pt x="133" y="17"/>
                    <a:pt x="133" y="17"/>
                  </a:cubicBezTo>
                  <a:cubicBezTo>
                    <a:pt x="133" y="17"/>
                    <a:pt x="135" y="20"/>
                    <a:pt x="136" y="20"/>
                  </a:cubicBezTo>
                  <a:cubicBezTo>
                    <a:pt x="138" y="20"/>
                    <a:pt x="138" y="20"/>
                    <a:pt x="138" y="20"/>
                  </a:cubicBezTo>
                  <a:cubicBezTo>
                    <a:pt x="142" y="18"/>
                    <a:pt x="142" y="18"/>
                    <a:pt x="142" y="18"/>
                  </a:cubicBezTo>
                  <a:cubicBezTo>
                    <a:pt x="145" y="17"/>
                    <a:pt x="145" y="17"/>
                    <a:pt x="145" y="17"/>
                  </a:cubicBezTo>
                  <a:cubicBezTo>
                    <a:pt x="145" y="17"/>
                    <a:pt x="148" y="17"/>
                    <a:pt x="147" y="22"/>
                  </a:cubicBezTo>
                  <a:cubicBezTo>
                    <a:pt x="147" y="26"/>
                    <a:pt x="146" y="25"/>
                    <a:pt x="146" y="25"/>
                  </a:cubicBezTo>
                  <a:cubicBezTo>
                    <a:pt x="144" y="28"/>
                    <a:pt x="144" y="28"/>
                    <a:pt x="144" y="28"/>
                  </a:cubicBezTo>
                  <a:cubicBezTo>
                    <a:pt x="144" y="31"/>
                    <a:pt x="144" y="31"/>
                    <a:pt x="144" y="31"/>
                  </a:cubicBezTo>
                  <a:cubicBezTo>
                    <a:pt x="144" y="31"/>
                    <a:pt x="145" y="31"/>
                    <a:pt x="146" y="31"/>
                  </a:cubicBezTo>
                  <a:cubicBezTo>
                    <a:pt x="147" y="31"/>
                    <a:pt x="148" y="35"/>
                    <a:pt x="148" y="35"/>
                  </a:cubicBezTo>
                  <a:cubicBezTo>
                    <a:pt x="151" y="36"/>
                    <a:pt x="151" y="36"/>
                    <a:pt x="151" y="36"/>
                  </a:cubicBezTo>
                  <a:cubicBezTo>
                    <a:pt x="151" y="36"/>
                    <a:pt x="152" y="37"/>
                    <a:pt x="154" y="38"/>
                  </a:cubicBezTo>
                  <a:cubicBezTo>
                    <a:pt x="155" y="39"/>
                    <a:pt x="156" y="41"/>
                    <a:pt x="156" y="41"/>
                  </a:cubicBezTo>
                  <a:cubicBezTo>
                    <a:pt x="156" y="41"/>
                    <a:pt x="157" y="45"/>
                    <a:pt x="158" y="46"/>
                  </a:cubicBezTo>
                  <a:cubicBezTo>
                    <a:pt x="158" y="48"/>
                    <a:pt x="164" y="44"/>
                    <a:pt x="164" y="44"/>
                  </a:cubicBezTo>
                  <a:cubicBezTo>
                    <a:pt x="165" y="39"/>
                    <a:pt x="165" y="39"/>
                    <a:pt x="165" y="39"/>
                  </a:cubicBezTo>
                  <a:cubicBezTo>
                    <a:pt x="171" y="37"/>
                    <a:pt x="171" y="37"/>
                    <a:pt x="171" y="37"/>
                  </a:cubicBezTo>
                  <a:cubicBezTo>
                    <a:pt x="169" y="31"/>
                    <a:pt x="169" y="31"/>
                    <a:pt x="169" y="31"/>
                  </a:cubicBezTo>
                  <a:cubicBezTo>
                    <a:pt x="167" y="27"/>
                    <a:pt x="167" y="27"/>
                    <a:pt x="167" y="27"/>
                  </a:cubicBezTo>
                  <a:cubicBezTo>
                    <a:pt x="167" y="27"/>
                    <a:pt x="171" y="28"/>
                    <a:pt x="172" y="27"/>
                  </a:cubicBezTo>
                  <a:cubicBezTo>
                    <a:pt x="173" y="27"/>
                    <a:pt x="176" y="28"/>
                    <a:pt x="176" y="28"/>
                  </a:cubicBezTo>
                  <a:cubicBezTo>
                    <a:pt x="187" y="33"/>
                    <a:pt x="187" y="33"/>
                    <a:pt x="187" y="33"/>
                  </a:cubicBezTo>
                  <a:cubicBezTo>
                    <a:pt x="187" y="33"/>
                    <a:pt x="190" y="32"/>
                    <a:pt x="192" y="32"/>
                  </a:cubicBezTo>
                  <a:cubicBezTo>
                    <a:pt x="194" y="31"/>
                    <a:pt x="194" y="29"/>
                    <a:pt x="194" y="29"/>
                  </a:cubicBezTo>
                  <a:cubicBezTo>
                    <a:pt x="194" y="29"/>
                    <a:pt x="195" y="30"/>
                    <a:pt x="197" y="32"/>
                  </a:cubicBezTo>
                  <a:cubicBezTo>
                    <a:pt x="198" y="35"/>
                    <a:pt x="196" y="34"/>
                    <a:pt x="196" y="35"/>
                  </a:cubicBezTo>
                  <a:cubicBezTo>
                    <a:pt x="195" y="36"/>
                    <a:pt x="193" y="39"/>
                    <a:pt x="193" y="39"/>
                  </a:cubicBezTo>
                  <a:cubicBezTo>
                    <a:pt x="193" y="39"/>
                    <a:pt x="194" y="41"/>
                    <a:pt x="196" y="41"/>
                  </a:cubicBezTo>
                  <a:cubicBezTo>
                    <a:pt x="197" y="41"/>
                    <a:pt x="196" y="42"/>
                    <a:pt x="198" y="44"/>
                  </a:cubicBezTo>
                  <a:cubicBezTo>
                    <a:pt x="199" y="45"/>
                    <a:pt x="203" y="46"/>
                    <a:pt x="203" y="46"/>
                  </a:cubicBezTo>
                  <a:cubicBezTo>
                    <a:pt x="206" y="46"/>
                    <a:pt x="206" y="46"/>
                    <a:pt x="206" y="46"/>
                  </a:cubicBezTo>
                  <a:cubicBezTo>
                    <a:pt x="209" y="43"/>
                    <a:pt x="209" y="43"/>
                    <a:pt x="209" y="43"/>
                  </a:cubicBezTo>
                  <a:cubicBezTo>
                    <a:pt x="209" y="43"/>
                    <a:pt x="212" y="44"/>
                    <a:pt x="213" y="45"/>
                  </a:cubicBezTo>
                  <a:cubicBezTo>
                    <a:pt x="214" y="46"/>
                    <a:pt x="219" y="48"/>
                    <a:pt x="219" y="48"/>
                  </a:cubicBezTo>
                  <a:cubicBezTo>
                    <a:pt x="227" y="46"/>
                    <a:pt x="227" y="46"/>
                    <a:pt x="227" y="46"/>
                  </a:cubicBezTo>
                  <a:cubicBezTo>
                    <a:pt x="228" y="54"/>
                    <a:pt x="228" y="54"/>
                    <a:pt x="228" y="54"/>
                  </a:cubicBezTo>
                  <a:cubicBezTo>
                    <a:pt x="228" y="54"/>
                    <a:pt x="230" y="54"/>
                    <a:pt x="232" y="57"/>
                  </a:cubicBezTo>
                  <a:cubicBezTo>
                    <a:pt x="234" y="59"/>
                    <a:pt x="233" y="57"/>
                    <a:pt x="233" y="57"/>
                  </a:cubicBezTo>
                  <a:cubicBezTo>
                    <a:pt x="233" y="57"/>
                    <a:pt x="237" y="59"/>
                    <a:pt x="237" y="60"/>
                  </a:cubicBezTo>
                  <a:cubicBezTo>
                    <a:pt x="237" y="62"/>
                    <a:pt x="238" y="64"/>
                    <a:pt x="238" y="64"/>
                  </a:cubicBezTo>
                  <a:cubicBezTo>
                    <a:pt x="240" y="68"/>
                    <a:pt x="240" y="68"/>
                    <a:pt x="240" y="68"/>
                  </a:cubicBezTo>
                  <a:cubicBezTo>
                    <a:pt x="239" y="68"/>
                    <a:pt x="237" y="68"/>
                    <a:pt x="236" y="68"/>
                  </a:cubicBezTo>
                  <a:cubicBezTo>
                    <a:pt x="236" y="68"/>
                    <a:pt x="235" y="69"/>
                    <a:pt x="234" y="69"/>
                  </a:cubicBezTo>
                  <a:cubicBezTo>
                    <a:pt x="233" y="69"/>
                    <a:pt x="232" y="69"/>
                    <a:pt x="232" y="69"/>
                  </a:cubicBezTo>
                  <a:cubicBezTo>
                    <a:pt x="229" y="70"/>
                    <a:pt x="229" y="70"/>
                    <a:pt x="229" y="70"/>
                  </a:cubicBezTo>
                  <a:cubicBezTo>
                    <a:pt x="227" y="72"/>
                    <a:pt x="227" y="72"/>
                    <a:pt x="227" y="72"/>
                  </a:cubicBezTo>
                  <a:cubicBezTo>
                    <a:pt x="225" y="74"/>
                    <a:pt x="225" y="74"/>
                    <a:pt x="225" y="74"/>
                  </a:cubicBezTo>
                  <a:cubicBezTo>
                    <a:pt x="223" y="78"/>
                    <a:pt x="223" y="78"/>
                    <a:pt x="223" y="78"/>
                  </a:cubicBezTo>
                  <a:cubicBezTo>
                    <a:pt x="223" y="80"/>
                    <a:pt x="223" y="80"/>
                    <a:pt x="223" y="80"/>
                  </a:cubicBezTo>
                  <a:cubicBezTo>
                    <a:pt x="220" y="83"/>
                    <a:pt x="220" y="83"/>
                    <a:pt x="220" y="83"/>
                  </a:cubicBezTo>
                  <a:cubicBezTo>
                    <a:pt x="220" y="83"/>
                    <a:pt x="217" y="85"/>
                    <a:pt x="216" y="85"/>
                  </a:cubicBezTo>
                  <a:cubicBezTo>
                    <a:pt x="215" y="85"/>
                    <a:pt x="215" y="89"/>
                    <a:pt x="215" y="89"/>
                  </a:cubicBezTo>
                  <a:cubicBezTo>
                    <a:pt x="216" y="92"/>
                    <a:pt x="216" y="92"/>
                    <a:pt x="216" y="92"/>
                  </a:cubicBezTo>
                  <a:cubicBezTo>
                    <a:pt x="215" y="97"/>
                    <a:pt x="215" y="97"/>
                    <a:pt x="215" y="97"/>
                  </a:cubicBezTo>
                  <a:cubicBezTo>
                    <a:pt x="210" y="99"/>
                    <a:pt x="210" y="99"/>
                    <a:pt x="210" y="99"/>
                  </a:cubicBezTo>
                  <a:cubicBezTo>
                    <a:pt x="209" y="102"/>
                    <a:pt x="209" y="102"/>
                    <a:pt x="209" y="102"/>
                  </a:cubicBezTo>
                  <a:cubicBezTo>
                    <a:pt x="208" y="104"/>
                    <a:pt x="208" y="104"/>
                    <a:pt x="208" y="104"/>
                  </a:cubicBezTo>
                  <a:cubicBezTo>
                    <a:pt x="208" y="104"/>
                    <a:pt x="206" y="105"/>
                    <a:pt x="206" y="105"/>
                  </a:cubicBezTo>
                  <a:cubicBezTo>
                    <a:pt x="205" y="104"/>
                    <a:pt x="205" y="107"/>
                    <a:pt x="205" y="107"/>
                  </a:cubicBezTo>
                  <a:cubicBezTo>
                    <a:pt x="203" y="109"/>
                    <a:pt x="203" y="109"/>
                    <a:pt x="203" y="109"/>
                  </a:cubicBezTo>
                  <a:cubicBezTo>
                    <a:pt x="202" y="109"/>
                    <a:pt x="202" y="109"/>
                    <a:pt x="202" y="109"/>
                  </a:cubicBezTo>
                  <a:cubicBezTo>
                    <a:pt x="200" y="110"/>
                    <a:pt x="200" y="110"/>
                    <a:pt x="200" y="110"/>
                  </a:cubicBezTo>
                  <a:cubicBezTo>
                    <a:pt x="200" y="110"/>
                    <a:pt x="199" y="111"/>
                    <a:pt x="198" y="111"/>
                  </a:cubicBezTo>
                  <a:cubicBezTo>
                    <a:pt x="198" y="112"/>
                    <a:pt x="197" y="111"/>
                    <a:pt x="197" y="111"/>
                  </a:cubicBezTo>
                  <a:cubicBezTo>
                    <a:pt x="197" y="111"/>
                    <a:pt x="195" y="110"/>
                    <a:pt x="194" y="110"/>
                  </a:cubicBezTo>
                  <a:cubicBezTo>
                    <a:pt x="194" y="110"/>
                    <a:pt x="194" y="111"/>
                    <a:pt x="193" y="111"/>
                  </a:cubicBezTo>
                  <a:cubicBezTo>
                    <a:pt x="193" y="111"/>
                    <a:pt x="193" y="111"/>
                    <a:pt x="192" y="112"/>
                  </a:cubicBezTo>
                  <a:cubicBezTo>
                    <a:pt x="192" y="112"/>
                    <a:pt x="191" y="111"/>
                    <a:pt x="190" y="111"/>
                  </a:cubicBezTo>
                  <a:cubicBezTo>
                    <a:pt x="189" y="111"/>
                    <a:pt x="189" y="110"/>
                    <a:pt x="189" y="110"/>
                  </a:cubicBezTo>
                  <a:cubicBezTo>
                    <a:pt x="188" y="110"/>
                    <a:pt x="187" y="110"/>
                    <a:pt x="187" y="110"/>
                  </a:cubicBezTo>
                  <a:cubicBezTo>
                    <a:pt x="186" y="110"/>
                    <a:pt x="185" y="110"/>
                    <a:pt x="185" y="110"/>
                  </a:cubicBezTo>
                  <a:cubicBezTo>
                    <a:pt x="185" y="110"/>
                    <a:pt x="184" y="111"/>
                    <a:pt x="184" y="111"/>
                  </a:cubicBezTo>
                  <a:cubicBezTo>
                    <a:pt x="182" y="112"/>
                    <a:pt x="182" y="112"/>
                    <a:pt x="182" y="112"/>
                  </a:cubicBezTo>
                  <a:cubicBezTo>
                    <a:pt x="182" y="112"/>
                    <a:pt x="182" y="113"/>
                    <a:pt x="182" y="114"/>
                  </a:cubicBezTo>
                  <a:cubicBezTo>
                    <a:pt x="182" y="114"/>
                    <a:pt x="182" y="115"/>
                    <a:pt x="181" y="115"/>
                  </a:cubicBezTo>
                  <a:cubicBezTo>
                    <a:pt x="181" y="115"/>
                    <a:pt x="180" y="117"/>
                    <a:pt x="180" y="117"/>
                  </a:cubicBezTo>
                  <a:cubicBezTo>
                    <a:pt x="180" y="117"/>
                    <a:pt x="180" y="120"/>
                    <a:pt x="179" y="120"/>
                  </a:cubicBezTo>
                  <a:cubicBezTo>
                    <a:pt x="179" y="120"/>
                    <a:pt x="179" y="121"/>
                    <a:pt x="179" y="121"/>
                  </a:cubicBezTo>
                  <a:cubicBezTo>
                    <a:pt x="179" y="123"/>
                    <a:pt x="179" y="123"/>
                    <a:pt x="179" y="123"/>
                  </a:cubicBezTo>
                  <a:cubicBezTo>
                    <a:pt x="179" y="124"/>
                    <a:pt x="179" y="124"/>
                    <a:pt x="179" y="124"/>
                  </a:cubicBezTo>
                  <a:cubicBezTo>
                    <a:pt x="177" y="123"/>
                    <a:pt x="177" y="123"/>
                    <a:pt x="177" y="123"/>
                  </a:cubicBezTo>
                  <a:cubicBezTo>
                    <a:pt x="175" y="117"/>
                    <a:pt x="175" y="117"/>
                    <a:pt x="175" y="117"/>
                  </a:cubicBezTo>
                  <a:cubicBezTo>
                    <a:pt x="175" y="117"/>
                    <a:pt x="172" y="118"/>
                    <a:pt x="169" y="118"/>
                  </a:cubicBezTo>
                  <a:cubicBezTo>
                    <a:pt x="166" y="117"/>
                    <a:pt x="164" y="115"/>
                    <a:pt x="163" y="115"/>
                  </a:cubicBezTo>
                  <a:cubicBezTo>
                    <a:pt x="163" y="114"/>
                    <a:pt x="159" y="115"/>
                    <a:pt x="159" y="115"/>
                  </a:cubicBezTo>
                  <a:cubicBezTo>
                    <a:pt x="158" y="119"/>
                    <a:pt x="158" y="119"/>
                    <a:pt x="158" y="119"/>
                  </a:cubicBezTo>
                  <a:cubicBezTo>
                    <a:pt x="147" y="118"/>
                    <a:pt x="147" y="118"/>
                    <a:pt x="147" y="118"/>
                  </a:cubicBezTo>
                  <a:cubicBezTo>
                    <a:pt x="143" y="116"/>
                    <a:pt x="143" y="116"/>
                    <a:pt x="143" y="116"/>
                  </a:cubicBezTo>
                  <a:cubicBezTo>
                    <a:pt x="136" y="113"/>
                    <a:pt x="136" y="113"/>
                    <a:pt x="136" y="113"/>
                  </a:cubicBezTo>
                  <a:cubicBezTo>
                    <a:pt x="134" y="112"/>
                    <a:pt x="134" y="112"/>
                    <a:pt x="134" y="112"/>
                  </a:cubicBezTo>
                  <a:cubicBezTo>
                    <a:pt x="134" y="112"/>
                    <a:pt x="130" y="112"/>
                    <a:pt x="129" y="112"/>
                  </a:cubicBezTo>
                  <a:cubicBezTo>
                    <a:pt x="128" y="112"/>
                    <a:pt x="124" y="111"/>
                    <a:pt x="124" y="111"/>
                  </a:cubicBezTo>
                  <a:cubicBezTo>
                    <a:pt x="124" y="111"/>
                    <a:pt x="120" y="110"/>
                    <a:pt x="119" y="110"/>
                  </a:cubicBezTo>
                  <a:cubicBezTo>
                    <a:pt x="118" y="110"/>
                    <a:pt x="116" y="110"/>
                    <a:pt x="116" y="110"/>
                  </a:cubicBezTo>
                  <a:cubicBezTo>
                    <a:pt x="111" y="109"/>
                    <a:pt x="111" y="109"/>
                    <a:pt x="111" y="109"/>
                  </a:cubicBezTo>
                  <a:cubicBezTo>
                    <a:pt x="111" y="109"/>
                    <a:pt x="108" y="107"/>
                    <a:pt x="106" y="108"/>
                  </a:cubicBezTo>
                  <a:cubicBezTo>
                    <a:pt x="105" y="108"/>
                    <a:pt x="106" y="111"/>
                    <a:pt x="106" y="111"/>
                  </a:cubicBezTo>
                  <a:cubicBezTo>
                    <a:pt x="106" y="111"/>
                    <a:pt x="105" y="116"/>
                    <a:pt x="106" y="117"/>
                  </a:cubicBezTo>
                  <a:cubicBezTo>
                    <a:pt x="106" y="119"/>
                    <a:pt x="104" y="121"/>
                    <a:pt x="104" y="121"/>
                  </a:cubicBezTo>
                  <a:cubicBezTo>
                    <a:pt x="101" y="122"/>
                    <a:pt x="101" y="122"/>
                    <a:pt x="101" y="122"/>
                  </a:cubicBezTo>
                  <a:cubicBezTo>
                    <a:pt x="101" y="122"/>
                    <a:pt x="99" y="125"/>
                    <a:pt x="98" y="125"/>
                  </a:cubicBezTo>
                  <a:cubicBezTo>
                    <a:pt x="97" y="125"/>
                    <a:pt x="97" y="131"/>
                    <a:pt x="97" y="131"/>
                  </a:cubicBezTo>
                  <a:cubicBezTo>
                    <a:pt x="93" y="132"/>
                    <a:pt x="93" y="132"/>
                    <a:pt x="93" y="132"/>
                  </a:cubicBezTo>
                  <a:cubicBezTo>
                    <a:pt x="89" y="129"/>
                    <a:pt x="89" y="129"/>
                    <a:pt x="89" y="129"/>
                  </a:cubicBezTo>
                  <a:cubicBezTo>
                    <a:pt x="86" y="131"/>
                    <a:pt x="86" y="131"/>
                    <a:pt x="86" y="131"/>
                  </a:cubicBezTo>
                  <a:cubicBezTo>
                    <a:pt x="85" y="133"/>
                    <a:pt x="85" y="133"/>
                    <a:pt x="85" y="133"/>
                  </a:cubicBezTo>
                  <a:cubicBezTo>
                    <a:pt x="85" y="133"/>
                    <a:pt x="80" y="132"/>
                    <a:pt x="80" y="132"/>
                  </a:cubicBezTo>
                  <a:cubicBezTo>
                    <a:pt x="79" y="132"/>
                    <a:pt x="74" y="131"/>
                    <a:pt x="74" y="131"/>
                  </a:cubicBezTo>
                  <a:cubicBezTo>
                    <a:pt x="74" y="131"/>
                    <a:pt x="71" y="128"/>
                    <a:pt x="70" y="127"/>
                  </a:cubicBezTo>
                  <a:cubicBezTo>
                    <a:pt x="69" y="126"/>
                    <a:pt x="65" y="124"/>
                    <a:pt x="64" y="123"/>
                  </a:cubicBezTo>
                  <a:cubicBezTo>
                    <a:pt x="63" y="123"/>
                    <a:pt x="63" y="122"/>
                    <a:pt x="63" y="122"/>
                  </a:cubicBezTo>
                  <a:cubicBezTo>
                    <a:pt x="61" y="120"/>
                    <a:pt x="62" y="120"/>
                    <a:pt x="60" y="119"/>
                  </a:cubicBezTo>
                  <a:cubicBezTo>
                    <a:pt x="58" y="118"/>
                    <a:pt x="56" y="118"/>
                    <a:pt x="56" y="117"/>
                  </a:cubicBezTo>
                  <a:cubicBezTo>
                    <a:pt x="56" y="116"/>
                    <a:pt x="57" y="114"/>
                    <a:pt x="55" y="114"/>
                  </a:cubicBezTo>
                  <a:cubicBezTo>
                    <a:pt x="52" y="115"/>
                    <a:pt x="51" y="116"/>
                    <a:pt x="50" y="115"/>
                  </a:cubicBezTo>
                  <a:cubicBezTo>
                    <a:pt x="48" y="113"/>
                    <a:pt x="48" y="113"/>
                    <a:pt x="47" y="111"/>
                  </a:cubicBezTo>
                  <a:cubicBezTo>
                    <a:pt x="47" y="109"/>
                    <a:pt x="47" y="107"/>
                    <a:pt x="45" y="107"/>
                  </a:cubicBezTo>
                  <a:cubicBezTo>
                    <a:pt x="43" y="107"/>
                    <a:pt x="42" y="106"/>
                    <a:pt x="42" y="106"/>
                  </a:cubicBezTo>
                  <a:cubicBezTo>
                    <a:pt x="42" y="106"/>
                    <a:pt x="41" y="107"/>
                    <a:pt x="40" y="105"/>
                  </a:cubicBezTo>
                  <a:cubicBezTo>
                    <a:pt x="39" y="102"/>
                    <a:pt x="42" y="104"/>
                    <a:pt x="39" y="100"/>
                  </a:cubicBezTo>
                  <a:cubicBezTo>
                    <a:pt x="35" y="97"/>
                    <a:pt x="36" y="98"/>
                    <a:pt x="34" y="96"/>
                  </a:cubicBezTo>
                  <a:cubicBezTo>
                    <a:pt x="32" y="94"/>
                    <a:pt x="26" y="96"/>
                    <a:pt x="26" y="96"/>
                  </a:cubicBezTo>
                  <a:cubicBezTo>
                    <a:pt x="26" y="96"/>
                    <a:pt x="26" y="95"/>
                    <a:pt x="24" y="93"/>
                  </a:cubicBezTo>
                  <a:cubicBezTo>
                    <a:pt x="22" y="91"/>
                    <a:pt x="23" y="92"/>
                    <a:pt x="21" y="90"/>
                  </a:cubicBezTo>
                  <a:cubicBezTo>
                    <a:pt x="19" y="87"/>
                    <a:pt x="19" y="88"/>
                    <a:pt x="19" y="85"/>
                  </a:cubicBezTo>
                  <a:cubicBezTo>
                    <a:pt x="18" y="82"/>
                    <a:pt x="19" y="81"/>
                    <a:pt x="17" y="79"/>
                  </a:cubicBezTo>
                  <a:cubicBezTo>
                    <a:pt x="15" y="77"/>
                    <a:pt x="14" y="75"/>
                    <a:pt x="14" y="75"/>
                  </a:cubicBezTo>
                  <a:cubicBezTo>
                    <a:pt x="14" y="75"/>
                    <a:pt x="12" y="73"/>
                    <a:pt x="14" y="70"/>
                  </a:cubicBezTo>
                  <a:cubicBezTo>
                    <a:pt x="16" y="68"/>
                    <a:pt x="16" y="68"/>
                    <a:pt x="16" y="66"/>
                  </a:cubicBezTo>
                  <a:cubicBezTo>
                    <a:pt x="16" y="65"/>
                    <a:pt x="17" y="63"/>
                    <a:pt x="14" y="61"/>
                  </a:cubicBezTo>
                  <a:cubicBezTo>
                    <a:pt x="11" y="59"/>
                    <a:pt x="11" y="59"/>
                    <a:pt x="8" y="57"/>
                  </a:cubicBezTo>
                  <a:cubicBezTo>
                    <a:pt x="6" y="56"/>
                    <a:pt x="5" y="56"/>
                    <a:pt x="4" y="55"/>
                  </a:cubicBezTo>
                  <a:cubicBezTo>
                    <a:pt x="3" y="54"/>
                    <a:pt x="1" y="47"/>
                    <a:pt x="1" y="47"/>
                  </a:cubicBezTo>
                  <a:cubicBezTo>
                    <a:pt x="0" y="44"/>
                    <a:pt x="0" y="44"/>
                    <a:pt x="0" y="44"/>
                  </a:cubicBezTo>
                  <a:cubicBezTo>
                    <a:pt x="5" y="44"/>
                    <a:pt x="5" y="44"/>
                    <a:pt x="5" y="44"/>
                  </a:cubicBezTo>
                  <a:cubicBezTo>
                    <a:pt x="6" y="48"/>
                    <a:pt x="6" y="48"/>
                    <a:pt x="6" y="48"/>
                  </a:cubicBezTo>
                  <a:cubicBezTo>
                    <a:pt x="7" y="51"/>
                    <a:pt x="7" y="51"/>
                    <a:pt x="7" y="51"/>
                  </a:cubicBezTo>
                  <a:cubicBezTo>
                    <a:pt x="10" y="45"/>
                    <a:pt x="10" y="45"/>
                    <a:pt x="10" y="45"/>
                  </a:cubicBezTo>
                  <a:cubicBezTo>
                    <a:pt x="14" y="40"/>
                    <a:pt x="14" y="40"/>
                    <a:pt x="14" y="40"/>
                  </a:cubicBezTo>
                  <a:cubicBezTo>
                    <a:pt x="14" y="40"/>
                    <a:pt x="14" y="40"/>
                    <a:pt x="17" y="40"/>
                  </a:cubicBezTo>
                  <a:cubicBezTo>
                    <a:pt x="19" y="40"/>
                    <a:pt x="22" y="38"/>
                    <a:pt x="23" y="38"/>
                  </a:cubicBezTo>
                  <a:cubicBezTo>
                    <a:pt x="25" y="38"/>
                    <a:pt x="28" y="39"/>
                    <a:pt x="29" y="39"/>
                  </a:cubicBezTo>
                  <a:cubicBezTo>
                    <a:pt x="31" y="38"/>
                    <a:pt x="32" y="38"/>
                    <a:pt x="32" y="36"/>
                  </a:cubicBezTo>
                  <a:cubicBezTo>
                    <a:pt x="33" y="35"/>
                    <a:pt x="31" y="33"/>
                    <a:pt x="35" y="32"/>
                  </a:cubicBezTo>
                  <a:cubicBezTo>
                    <a:pt x="38" y="30"/>
                    <a:pt x="39" y="30"/>
                    <a:pt x="39" y="30"/>
                  </a:cubicBezTo>
                  <a:lnTo>
                    <a:pt x="43" y="27"/>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3" name="Freeform 33"/>
            <p:cNvSpPr>
              <a:spLocks noEditPoints="1"/>
            </p:cNvSpPr>
            <p:nvPr/>
          </p:nvSpPr>
          <p:spPr bwMode="auto">
            <a:xfrm>
              <a:off x="7687686" y="3123231"/>
              <a:ext cx="662956" cy="236523"/>
            </a:xfrm>
            <a:custGeom>
              <a:avLst/>
              <a:gdLst>
                <a:gd name="T0" fmla="*/ 233 w 291"/>
                <a:gd name="T1" fmla="*/ 67 h 107"/>
                <a:gd name="T2" fmla="*/ 238 w 291"/>
                <a:gd name="T3" fmla="*/ 67 h 107"/>
                <a:gd name="T4" fmla="*/ 239 w 291"/>
                <a:gd name="T5" fmla="*/ 67 h 107"/>
                <a:gd name="T6" fmla="*/ 240 w 291"/>
                <a:gd name="T7" fmla="*/ 67 h 107"/>
                <a:gd name="T8" fmla="*/ 240 w 291"/>
                <a:gd name="T9" fmla="*/ 68 h 107"/>
                <a:gd name="T10" fmla="*/ 241 w 291"/>
                <a:gd name="T11" fmla="*/ 68 h 107"/>
                <a:gd name="T12" fmla="*/ 242 w 291"/>
                <a:gd name="T13" fmla="*/ 67 h 107"/>
                <a:gd name="T14" fmla="*/ 243 w 291"/>
                <a:gd name="T15" fmla="*/ 67 h 107"/>
                <a:gd name="T16" fmla="*/ 244 w 291"/>
                <a:gd name="T17" fmla="*/ 67 h 107"/>
                <a:gd name="T18" fmla="*/ 245 w 291"/>
                <a:gd name="T19" fmla="*/ 67 h 107"/>
                <a:gd name="T20" fmla="*/ 247 w 291"/>
                <a:gd name="T21" fmla="*/ 67 h 107"/>
                <a:gd name="T22" fmla="*/ 248 w 291"/>
                <a:gd name="T23" fmla="*/ 67 h 107"/>
                <a:gd name="T24" fmla="*/ 249 w 291"/>
                <a:gd name="T25" fmla="*/ 66 h 107"/>
                <a:gd name="T26" fmla="*/ 250 w 291"/>
                <a:gd name="T27" fmla="*/ 66 h 107"/>
                <a:gd name="T28" fmla="*/ 250 w 291"/>
                <a:gd name="T29" fmla="*/ 66 h 107"/>
                <a:gd name="T30" fmla="*/ 267 w 291"/>
                <a:gd name="T31" fmla="*/ 71 h 107"/>
                <a:gd name="T32" fmla="*/ 268 w 291"/>
                <a:gd name="T33" fmla="*/ 71 h 107"/>
                <a:gd name="T34" fmla="*/ 268 w 291"/>
                <a:gd name="T35" fmla="*/ 71 h 107"/>
                <a:gd name="T36" fmla="*/ 268 w 291"/>
                <a:gd name="T37" fmla="*/ 71 h 107"/>
                <a:gd name="T38" fmla="*/ 233 w 291"/>
                <a:gd name="T39" fmla="*/ 67 h 107"/>
                <a:gd name="T40" fmla="*/ 269 w 291"/>
                <a:gd name="T41" fmla="*/ 71 h 107"/>
                <a:gd name="T42" fmla="*/ 269 w 291"/>
                <a:gd name="T43" fmla="*/ 71 h 107"/>
                <a:gd name="T44" fmla="*/ 270 w 291"/>
                <a:gd name="T45" fmla="*/ 71 h 107"/>
                <a:gd name="T46" fmla="*/ 270 w 291"/>
                <a:gd name="T47" fmla="*/ 70 h 107"/>
                <a:gd name="T48" fmla="*/ 271 w 291"/>
                <a:gd name="T49" fmla="*/ 70 h 107"/>
                <a:gd name="T50" fmla="*/ 271 w 291"/>
                <a:gd name="T51" fmla="*/ 70 h 107"/>
                <a:gd name="T52" fmla="*/ 271 w 291"/>
                <a:gd name="T53" fmla="*/ 70 h 107"/>
                <a:gd name="T54" fmla="*/ 272 w 291"/>
                <a:gd name="T55" fmla="*/ 69 h 107"/>
                <a:gd name="T56" fmla="*/ 272 w 291"/>
                <a:gd name="T57" fmla="*/ 69 h 107"/>
                <a:gd name="T58" fmla="*/ 273 w 291"/>
                <a:gd name="T59" fmla="*/ 69 h 107"/>
                <a:gd name="T60" fmla="*/ 273 w 291"/>
                <a:gd name="T61" fmla="*/ 69 h 107"/>
                <a:gd name="T62" fmla="*/ 273 w 291"/>
                <a:gd name="T63" fmla="*/ 69 h 107"/>
                <a:gd name="T64" fmla="*/ 273 w 291"/>
                <a:gd name="T65" fmla="*/ 69 h 107"/>
                <a:gd name="T66" fmla="*/ 274 w 291"/>
                <a:gd name="T67" fmla="*/ 69 h 107"/>
                <a:gd name="T68" fmla="*/ 274 w 291"/>
                <a:gd name="T69" fmla="*/ 69 h 107"/>
                <a:gd name="T70" fmla="*/ 274 w 291"/>
                <a:gd name="T71" fmla="*/ 69 h 107"/>
                <a:gd name="T72" fmla="*/ 275 w 291"/>
                <a:gd name="T73" fmla="*/ 69 h 107"/>
                <a:gd name="T74" fmla="*/ 289 w 291"/>
                <a:gd name="T75" fmla="*/ 72 h 107"/>
                <a:gd name="T76" fmla="*/ 272 w 291"/>
                <a:gd name="T77" fmla="*/ 47 h 107"/>
                <a:gd name="T78" fmla="*/ 266 w 291"/>
                <a:gd name="T79" fmla="*/ 27 h 107"/>
                <a:gd name="T80" fmla="*/ 235 w 291"/>
                <a:gd name="T81" fmla="*/ 11 h 107"/>
                <a:gd name="T82" fmla="*/ 197 w 291"/>
                <a:gd name="T83" fmla="*/ 0 h 107"/>
                <a:gd name="T84" fmla="*/ 173 w 291"/>
                <a:gd name="T85" fmla="*/ 17 h 107"/>
                <a:gd name="T86" fmla="*/ 157 w 291"/>
                <a:gd name="T87" fmla="*/ 16 h 107"/>
                <a:gd name="T88" fmla="*/ 111 w 291"/>
                <a:gd name="T89" fmla="*/ 2 h 107"/>
                <a:gd name="T90" fmla="*/ 68 w 291"/>
                <a:gd name="T91" fmla="*/ 11 h 107"/>
                <a:gd name="T92" fmla="*/ 40 w 291"/>
                <a:gd name="T93" fmla="*/ 10 h 107"/>
                <a:gd name="T94" fmla="*/ 1 w 291"/>
                <a:gd name="T95" fmla="*/ 10 h 107"/>
                <a:gd name="T96" fmla="*/ 18 w 291"/>
                <a:gd name="T97" fmla="*/ 27 h 107"/>
                <a:gd name="T98" fmla="*/ 44 w 291"/>
                <a:gd name="T99" fmla="*/ 31 h 107"/>
                <a:gd name="T100" fmla="*/ 70 w 291"/>
                <a:gd name="T101" fmla="*/ 48 h 107"/>
                <a:gd name="T102" fmla="*/ 83 w 291"/>
                <a:gd name="T103" fmla="*/ 100 h 107"/>
                <a:gd name="T104" fmla="*/ 124 w 291"/>
                <a:gd name="T105" fmla="*/ 91 h 107"/>
                <a:gd name="T106" fmla="*/ 153 w 291"/>
                <a:gd name="T107" fmla="*/ 102 h 107"/>
                <a:gd name="T108" fmla="*/ 163 w 291"/>
                <a:gd name="T109" fmla="*/ 98 h 107"/>
                <a:gd name="T110" fmla="*/ 184 w 291"/>
                <a:gd name="T111" fmla="*/ 85 h 107"/>
                <a:gd name="T112" fmla="*/ 193 w 291"/>
                <a:gd name="T113" fmla="*/ 79 h 107"/>
                <a:gd name="T114" fmla="*/ 206 w 291"/>
                <a:gd name="T115" fmla="*/ 76 h 107"/>
                <a:gd name="T116" fmla="*/ 215 w 291"/>
                <a:gd name="T117" fmla="*/ 68 h 107"/>
                <a:gd name="T118" fmla="*/ 230 w 291"/>
                <a:gd name="T119" fmla="*/ 6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1" h="107">
                  <a:moveTo>
                    <a:pt x="231" y="69"/>
                  </a:moveTo>
                  <a:cubicBezTo>
                    <a:pt x="232" y="69"/>
                    <a:pt x="232" y="69"/>
                    <a:pt x="232" y="69"/>
                  </a:cubicBezTo>
                  <a:cubicBezTo>
                    <a:pt x="231" y="68"/>
                    <a:pt x="231" y="68"/>
                    <a:pt x="231" y="68"/>
                  </a:cubicBezTo>
                  <a:cubicBezTo>
                    <a:pt x="231" y="68"/>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3" y="67"/>
                    <a:pt x="233" y="67"/>
                    <a:pt x="233" y="67"/>
                  </a:cubicBezTo>
                  <a:cubicBezTo>
                    <a:pt x="234" y="67"/>
                    <a:pt x="234" y="67"/>
                    <a:pt x="234" y="67"/>
                  </a:cubicBezTo>
                  <a:cubicBezTo>
                    <a:pt x="234" y="67"/>
                    <a:pt x="234" y="67"/>
                    <a:pt x="234" y="67"/>
                  </a:cubicBezTo>
                  <a:cubicBezTo>
                    <a:pt x="235" y="67"/>
                    <a:pt x="237"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8" y="67"/>
                    <a:pt x="238" y="67"/>
                    <a:pt x="238"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39" y="67"/>
                    <a:pt x="239" y="67"/>
                    <a:pt x="239"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7"/>
                    <a:pt x="240" y="67"/>
                    <a:pt x="240" y="67"/>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0" y="68"/>
                    <a:pt x="240" y="68"/>
                    <a:pt x="240"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1" y="68"/>
                    <a:pt x="241" y="68"/>
                    <a:pt x="241" y="68"/>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2" y="67"/>
                    <a:pt x="242" y="67"/>
                    <a:pt x="242"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3" y="67"/>
                    <a:pt x="243" y="67"/>
                    <a:pt x="243"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4" y="67"/>
                    <a:pt x="244" y="67"/>
                    <a:pt x="244"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5" y="67"/>
                    <a:pt x="245" y="67"/>
                    <a:pt x="245"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6" y="67"/>
                    <a:pt x="246" y="67"/>
                    <a:pt x="246"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7" y="67"/>
                    <a:pt x="247" y="67"/>
                    <a:pt x="247"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8" y="67"/>
                    <a:pt x="248" y="67"/>
                    <a:pt x="248" y="67"/>
                  </a:cubicBezTo>
                  <a:cubicBezTo>
                    <a:pt x="249" y="67"/>
                    <a:pt x="249" y="67"/>
                    <a:pt x="249" y="67"/>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49" y="66"/>
                    <a:pt x="249" y="66"/>
                    <a:pt x="249"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0" y="66"/>
                    <a:pt x="250" y="66"/>
                    <a:pt x="250" y="66"/>
                  </a:cubicBezTo>
                  <a:cubicBezTo>
                    <a:pt x="252" y="70"/>
                    <a:pt x="252" y="70"/>
                    <a:pt x="252" y="70"/>
                  </a:cubicBezTo>
                  <a:cubicBezTo>
                    <a:pt x="252" y="70"/>
                    <a:pt x="263" y="72"/>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7" y="71"/>
                    <a:pt x="267" y="71"/>
                    <a:pt x="267"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68" y="71"/>
                    <a:pt x="268" y="71"/>
                    <a:pt x="268" y="71"/>
                  </a:cubicBezTo>
                  <a:cubicBezTo>
                    <a:pt x="231" y="69"/>
                    <a:pt x="231" y="69"/>
                    <a:pt x="231" y="69"/>
                  </a:cubicBezTo>
                  <a:close/>
                  <a:moveTo>
                    <a:pt x="233" y="67"/>
                  </a:moveTo>
                  <a:cubicBezTo>
                    <a:pt x="233" y="67"/>
                    <a:pt x="233" y="67"/>
                    <a:pt x="233" y="67"/>
                  </a:cubicBezTo>
                  <a:cubicBezTo>
                    <a:pt x="233" y="67"/>
                    <a:pt x="233" y="67"/>
                    <a:pt x="233" y="67"/>
                  </a:cubicBezTo>
                  <a:cubicBezTo>
                    <a:pt x="233" y="67"/>
                    <a:pt x="233" y="67"/>
                    <a:pt x="233" y="67"/>
                  </a:cubicBezTo>
                  <a:close/>
                  <a:moveTo>
                    <a:pt x="269" y="71"/>
                  </a:move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69" y="71"/>
                    <a:pt x="269" y="71"/>
                    <a:pt x="269" y="71"/>
                  </a:cubicBezTo>
                  <a:cubicBezTo>
                    <a:pt x="270" y="71"/>
                    <a:pt x="270" y="71"/>
                    <a:pt x="270" y="71"/>
                  </a:cubicBezTo>
                  <a:cubicBezTo>
                    <a:pt x="270" y="71"/>
                    <a:pt x="270" y="71"/>
                    <a:pt x="270" y="71"/>
                  </a:cubicBezTo>
                  <a:cubicBezTo>
                    <a:pt x="270" y="71"/>
                    <a:pt x="270" y="71"/>
                    <a:pt x="270" y="71"/>
                  </a:cubicBezTo>
                  <a:cubicBezTo>
                    <a:pt x="270" y="71"/>
                    <a:pt x="270" y="71"/>
                    <a:pt x="270" y="71"/>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0" y="70"/>
                    <a:pt x="270" y="70"/>
                    <a:pt x="270"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1" y="70"/>
                    <a:pt x="271" y="70"/>
                    <a:pt x="271" y="70"/>
                  </a:cubicBezTo>
                  <a:cubicBezTo>
                    <a:pt x="272" y="70"/>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2" y="69"/>
                    <a:pt x="272" y="69"/>
                    <a:pt x="272"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3" y="69"/>
                    <a:pt x="273" y="69"/>
                    <a:pt x="273"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4" y="69"/>
                    <a:pt x="274" y="69"/>
                    <a:pt x="274"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5" y="69"/>
                    <a:pt x="275" y="69"/>
                    <a:pt x="275" y="69"/>
                  </a:cubicBezTo>
                  <a:cubicBezTo>
                    <a:pt x="276" y="69"/>
                    <a:pt x="276" y="69"/>
                    <a:pt x="278" y="70"/>
                  </a:cubicBezTo>
                  <a:cubicBezTo>
                    <a:pt x="280" y="71"/>
                    <a:pt x="283" y="72"/>
                    <a:pt x="285" y="72"/>
                  </a:cubicBezTo>
                  <a:cubicBezTo>
                    <a:pt x="289" y="72"/>
                    <a:pt x="289" y="72"/>
                    <a:pt x="289" y="72"/>
                  </a:cubicBezTo>
                  <a:cubicBezTo>
                    <a:pt x="290" y="69"/>
                    <a:pt x="290" y="69"/>
                    <a:pt x="290" y="69"/>
                  </a:cubicBezTo>
                  <a:cubicBezTo>
                    <a:pt x="291" y="71"/>
                    <a:pt x="289" y="61"/>
                    <a:pt x="290" y="58"/>
                  </a:cubicBezTo>
                  <a:cubicBezTo>
                    <a:pt x="289" y="57"/>
                    <a:pt x="288" y="56"/>
                    <a:pt x="288" y="55"/>
                  </a:cubicBezTo>
                  <a:cubicBezTo>
                    <a:pt x="287" y="54"/>
                    <a:pt x="282" y="54"/>
                    <a:pt x="282" y="54"/>
                  </a:cubicBezTo>
                  <a:cubicBezTo>
                    <a:pt x="278" y="53"/>
                    <a:pt x="278" y="53"/>
                    <a:pt x="278" y="53"/>
                  </a:cubicBezTo>
                  <a:cubicBezTo>
                    <a:pt x="275" y="52"/>
                    <a:pt x="275" y="52"/>
                    <a:pt x="275" y="52"/>
                  </a:cubicBezTo>
                  <a:cubicBezTo>
                    <a:pt x="272" y="47"/>
                    <a:pt x="272" y="47"/>
                    <a:pt x="272" y="47"/>
                  </a:cubicBezTo>
                  <a:cubicBezTo>
                    <a:pt x="269" y="45"/>
                    <a:pt x="269" y="45"/>
                    <a:pt x="269" y="45"/>
                  </a:cubicBezTo>
                  <a:cubicBezTo>
                    <a:pt x="266" y="41"/>
                    <a:pt x="266" y="41"/>
                    <a:pt x="266" y="41"/>
                  </a:cubicBezTo>
                  <a:cubicBezTo>
                    <a:pt x="267" y="39"/>
                    <a:pt x="267" y="39"/>
                    <a:pt x="267" y="39"/>
                  </a:cubicBezTo>
                  <a:cubicBezTo>
                    <a:pt x="270" y="35"/>
                    <a:pt x="270" y="35"/>
                    <a:pt x="270" y="35"/>
                  </a:cubicBezTo>
                  <a:cubicBezTo>
                    <a:pt x="270" y="35"/>
                    <a:pt x="271" y="35"/>
                    <a:pt x="272" y="33"/>
                  </a:cubicBezTo>
                  <a:cubicBezTo>
                    <a:pt x="274" y="30"/>
                    <a:pt x="272" y="30"/>
                    <a:pt x="272" y="30"/>
                  </a:cubicBezTo>
                  <a:cubicBezTo>
                    <a:pt x="272" y="30"/>
                    <a:pt x="268" y="28"/>
                    <a:pt x="266" y="27"/>
                  </a:cubicBezTo>
                  <a:cubicBezTo>
                    <a:pt x="264" y="26"/>
                    <a:pt x="261" y="29"/>
                    <a:pt x="261" y="29"/>
                  </a:cubicBezTo>
                  <a:cubicBezTo>
                    <a:pt x="255" y="28"/>
                    <a:pt x="255" y="28"/>
                    <a:pt x="255" y="28"/>
                  </a:cubicBezTo>
                  <a:cubicBezTo>
                    <a:pt x="250" y="28"/>
                    <a:pt x="250" y="28"/>
                    <a:pt x="250" y="28"/>
                  </a:cubicBezTo>
                  <a:cubicBezTo>
                    <a:pt x="246" y="24"/>
                    <a:pt x="246" y="24"/>
                    <a:pt x="246" y="24"/>
                  </a:cubicBezTo>
                  <a:cubicBezTo>
                    <a:pt x="239" y="22"/>
                    <a:pt x="239" y="22"/>
                    <a:pt x="239" y="22"/>
                  </a:cubicBezTo>
                  <a:cubicBezTo>
                    <a:pt x="235" y="20"/>
                    <a:pt x="235" y="20"/>
                    <a:pt x="235" y="20"/>
                  </a:cubicBezTo>
                  <a:cubicBezTo>
                    <a:pt x="235" y="20"/>
                    <a:pt x="235" y="12"/>
                    <a:pt x="235" y="11"/>
                  </a:cubicBezTo>
                  <a:cubicBezTo>
                    <a:pt x="235" y="9"/>
                    <a:pt x="235" y="6"/>
                    <a:pt x="235" y="6"/>
                  </a:cubicBezTo>
                  <a:cubicBezTo>
                    <a:pt x="235" y="6"/>
                    <a:pt x="229" y="5"/>
                    <a:pt x="226" y="6"/>
                  </a:cubicBezTo>
                  <a:cubicBezTo>
                    <a:pt x="224" y="7"/>
                    <a:pt x="221" y="6"/>
                    <a:pt x="221" y="6"/>
                  </a:cubicBezTo>
                  <a:cubicBezTo>
                    <a:pt x="221" y="6"/>
                    <a:pt x="213" y="5"/>
                    <a:pt x="212" y="3"/>
                  </a:cubicBezTo>
                  <a:cubicBezTo>
                    <a:pt x="212" y="1"/>
                    <a:pt x="212" y="2"/>
                    <a:pt x="211" y="2"/>
                  </a:cubicBezTo>
                  <a:cubicBezTo>
                    <a:pt x="209" y="2"/>
                    <a:pt x="203" y="2"/>
                    <a:pt x="203" y="2"/>
                  </a:cubicBezTo>
                  <a:cubicBezTo>
                    <a:pt x="197" y="0"/>
                    <a:pt x="197" y="0"/>
                    <a:pt x="197" y="0"/>
                  </a:cubicBezTo>
                  <a:cubicBezTo>
                    <a:pt x="197" y="9"/>
                    <a:pt x="197" y="9"/>
                    <a:pt x="197" y="9"/>
                  </a:cubicBezTo>
                  <a:cubicBezTo>
                    <a:pt x="196" y="7"/>
                    <a:pt x="196" y="7"/>
                    <a:pt x="196" y="7"/>
                  </a:cubicBezTo>
                  <a:cubicBezTo>
                    <a:pt x="186" y="6"/>
                    <a:pt x="186" y="6"/>
                    <a:pt x="186" y="6"/>
                  </a:cubicBezTo>
                  <a:cubicBezTo>
                    <a:pt x="180" y="9"/>
                    <a:pt x="180" y="9"/>
                    <a:pt x="180" y="9"/>
                  </a:cubicBezTo>
                  <a:cubicBezTo>
                    <a:pt x="175" y="11"/>
                    <a:pt x="175" y="11"/>
                    <a:pt x="175" y="11"/>
                  </a:cubicBezTo>
                  <a:cubicBezTo>
                    <a:pt x="175" y="14"/>
                    <a:pt x="175" y="14"/>
                    <a:pt x="175" y="14"/>
                  </a:cubicBezTo>
                  <a:cubicBezTo>
                    <a:pt x="173" y="17"/>
                    <a:pt x="173" y="17"/>
                    <a:pt x="173" y="17"/>
                  </a:cubicBezTo>
                  <a:cubicBezTo>
                    <a:pt x="173" y="17"/>
                    <a:pt x="170" y="18"/>
                    <a:pt x="168" y="18"/>
                  </a:cubicBezTo>
                  <a:cubicBezTo>
                    <a:pt x="168" y="19"/>
                    <a:pt x="167" y="21"/>
                    <a:pt x="167" y="22"/>
                  </a:cubicBezTo>
                  <a:cubicBezTo>
                    <a:pt x="166" y="23"/>
                    <a:pt x="164" y="23"/>
                    <a:pt x="164" y="23"/>
                  </a:cubicBezTo>
                  <a:cubicBezTo>
                    <a:pt x="160" y="22"/>
                    <a:pt x="160" y="22"/>
                    <a:pt x="160" y="22"/>
                  </a:cubicBezTo>
                  <a:cubicBezTo>
                    <a:pt x="157" y="22"/>
                    <a:pt x="157" y="22"/>
                    <a:pt x="157" y="22"/>
                  </a:cubicBezTo>
                  <a:cubicBezTo>
                    <a:pt x="155" y="20"/>
                    <a:pt x="155" y="20"/>
                    <a:pt x="155" y="20"/>
                  </a:cubicBezTo>
                  <a:cubicBezTo>
                    <a:pt x="157" y="16"/>
                    <a:pt x="157" y="16"/>
                    <a:pt x="157" y="16"/>
                  </a:cubicBezTo>
                  <a:cubicBezTo>
                    <a:pt x="157" y="14"/>
                    <a:pt x="157" y="14"/>
                    <a:pt x="157" y="14"/>
                  </a:cubicBezTo>
                  <a:cubicBezTo>
                    <a:pt x="151" y="14"/>
                    <a:pt x="151" y="14"/>
                    <a:pt x="151" y="14"/>
                  </a:cubicBezTo>
                  <a:cubicBezTo>
                    <a:pt x="145" y="12"/>
                    <a:pt x="145" y="12"/>
                    <a:pt x="145" y="12"/>
                  </a:cubicBezTo>
                  <a:cubicBezTo>
                    <a:pt x="132" y="11"/>
                    <a:pt x="132" y="11"/>
                    <a:pt x="132" y="11"/>
                  </a:cubicBezTo>
                  <a:cubicBezTo>
                    <a:pt x="124" y="9"/>
                    <a:pt x="124" y="9"/>
                    <a:pt x="124" y="9"/>
                  </a:cubicBezTo>
                  <a:cubicBezTo>
                    <a:pt x="119" y="4"/>
                    <a:pt x="119" y="4"/>
                    <a:pt x="119" y="4"/>
                  </a:cubicBezTo>
                  <a:cubicBezTo>
                    <a:pt x="111" y="2"/>
                    <a:pt x="111" y="2"/>
                    <a:pt x="111" y="2"/>
                  </a:cubicBezTo>
                  <a:cubicBezTo>
                    <a:pt x="104" y="7"/>
                    <a:pt x="104" y="7"/>
                    <a:pt x="104" y="7"/>
                  </a:cubicBezTo>
                  <a:cubicBezTo>
                    <a:pt x="104" y="7"/>
                    <a:pt x="97" y="4"/>
                    <a:pt x="94" y="4"/>
                  </a:cubicBezTo>
                  <a:cubicBezTo>
                    <a:pt x="92" y="5"/>
                    <a:pt x="88" y="6"/>
                    <a:pt x="87" y="7"/>
                  </a:cubicBezTo>
                  <a:cubicBezTo>
                    <a:pt x="86" y="7"/>
                    <a:pt x="84" y="10"/>
                    <a:pt x="83" y="10"/>
                  </a:cubicBezTo>
                  <a:cubicBezTo>
                    <a:pt x="81" y="11"/>
                    <a:pt x="79" y="10"/>
                    <a:pt x="77" y="10"/>
                  </a:cubicBezTo>
                  <a:cubicBezTo>
                    <a:pt x="76" y="11"/>
                    <a:pt x="75" y="12"/>
                    <a:pt x="73" y="12"/>
                  </a:cubicBezTo>
                  <a:cubicBezTo>
                    <a:pt x="71" y="12"/>
                    <a:pt x="70" y="11"/>
                    <a:pt x="68" y="11"/>
                  </a:cubicBezTo>
                  <a:cubicBezTo>
                    <a:pt x="67" y="12"/>
                    <a:pt x="66" y="13"/>
                    <a:pt x="64" y="13"/>
                  </a:cubicBezTo>
                  <a:cubicBezTo>
                    <a:pt x="62" y="13"/>
                    <a:pt x="61" y="11"/>
                    <a:pt x="61" y="11"/>
                  </a:cubicBezTo>
                  <a:cubicBezTo>
                    <a:pt x="58" y="11"/>
                    <a:pt x="58" y="11"/>
                    <a:pt x="58" y="11"/>
                  </a:cubicBezTo>
                  <a:cubicBezTo>
                    <a:pt x="55" y="8"/>
                    <a:pt x="55" y="8"/>
                    <a:pt x="55" y="8"/>
                  </a:cubicBezTo>
                  <a:cubicBezTo>
                    <a:pt x="55" y="8"/>
                    <a:pt x="54" y="10"/>
                    <a:pt x="51" y="10"/>
                  </a:cubicBezTo>
                  <a:cubicBezTo>
                    <a:pt x="49" y="9"/>
                    <a:pt x="47" y="8"/>
                    <a:pt x="45" y="9"/>
                  </a:cubicBezTo>
                  <a:cubicBezTo>
                    <a:pt x="43" y="9"/>
                    <a:pt x="40" y="10"/>
                    <a:pt x="40" y="10"/>
                  </a:cubicBezTo>
                  <a:cubicBezTo>
                    <a:pt x="32" y="7"/>
                    <a:pt x="32" y="7"/>
                    <a:pt x="32" y="7"/>
                  </a:cubicBezTo>
                  <a:cubicBezTo>
                    <a:pt x="27" y="6"/>
                    <a:pt x="27" y="6"/>
                    <a:pt x="27" y="6"/>
                  </a:cubicBezTo>
                  <a:cubicBezTo>
                    <a:pt x="23" y="5"/>
                    <a:pt x="23" y="5"/>
                    <a:pt x="23" y="5"/>
                  </a:cubicBezTo>
                  <a:cubicBezTo>
                    <a:pt x="21" y="8"/>
                    <a:pt x="21" y="8"/>
                    <a:pt x="21" y="8"/>
                  </a:cubicBezTo>
                  <a:cubicBezTo>
                    <a:pt x="16" y="8"/>
                    <a:pt x="16" y="8"/>
                    <a:pt x="16" y="8"/>
                  </a:cubicBezTo>
                  <a:cubicBezTo>
                    <a:pt x="16" y="8"/>
                    <a:pt x="10" y="6"/>
                    <a:pt x="6" y="7"/>
                  </a:cubicBezTo>
                  <a:cubicBezTo>
                    <a:pt x="5" y="7"/>
                    <a:pt x="2" y="10"/>
                    <a:pt x="1" y="10"/>
                  </a:cubicBezTo>
                  <a:cubicBezTo>
                    <a:pt x="0" y="11"/>
                    <a:pt x="1" y="11"/>
                    <a:pt x="2" y="14"/>
                  </a:cubicBezTo>
                  <a:cubicBezTo>
                    <a:pt x="2" y="16"/>
                    <a:pt x="1" y="20"/>
                    <a:pt x="1" y="20"/>
                  </a:cubicBezTo>
                  <a:cubicBezTo>
                    <a:pt x="7" y="21"/>
                    <a:pt x="7" y="21"/>
                    <a:pt x="7" y="21"/>
                  </a:cubicBezTo>
                  <a:cubicBezTo>
                    <a:pt x="12" y="23"/>
                    <a:pt x="12" y="23"/>
                    <a:pt x="12" y="23"/>
                  </a:cubicBezTo>
                  <a:cubicBezTo>
                    <a:pt x="13" y="27"/>
                    <a:pt x="13" y="27"/>
                    <a:pt x="13" y="27"/>
                  </a:cubicBezTo>
                  <a:cubicBezTo>
                    <a:pt x="13" y="27"/>
                    <a:pt x="16" y="30"/>
                    <a:pt x="17" y="29"/>
                  </a:cubicBezTo>
                  <a:cubicBezTo>
                    <a:pt x="18" y="29"/>
                    <a:pt x="17" y="28"/>
                    <a:pt x="18" y="27"/>
                  </a:cubicBezTo>
                  <a:cubicBezTo>
                    <a:pt x="18" y="27"/>
                    <a:pt x="19" y="29"/>
                    <a:pt x="21" y="29"/>
                  </a:cubicBezTo>
                  <a:cubicBezTo>
                    <a:pt x="21" y="29"/>
                    <a:pt x="23" y="28"/>
                    <a:pt x="24" y="28"/>
                  </a:cubicBezTo>
                  <a:cubicBezTo>
                    <a:pt x="26" y="29"/>
                    <a:pt x="27" y="30"/>
                    <a:pt x="28" y="30"/>
                  </a:cubicBezTo>
                  <a:cubicBezTo>
                    <a:pt x="29" y="30"/>
                    <a:pt x="31" y="29"/>
                    <a:pt x="31" y="29"/>
                  </a:cubicBezTo>
                  <a:cubicBezTo>
                    <a:pt x="33" y="28"/>
                    <a:pt x="36" y="27"/>
                    <a:pt x="39" y="30"/>
                  </a:cubicBezTo>
                  <a:cubicBezTo>
                    <a:pt x="41" y="32"/>
                    <a:pt x="40" y="33"/>
                    <a:pt x="42" y="33"/>
                  </a:cubicBezTo>
                  <a:cubicBezTo>
                    <a:pt x="43" y="33"/>
                    <a:pt x="43" y="31"/>
                    <a:pt x="44" y="31"/>
                  </a:cubicBezTo>
                  <a:cubicBezTo>
                    <a:pt x="46" y="31"/>
                    <a:pt x="46" y="32"/>
                    <a:pt x="47" y="33"/>
                  </a:cubicBezTo>
                  <a:cubicBezTo>
                    <a:pt x="49" y="35"/>
                    <a:pt x="49" y="37"/>
                    <a:pt x="51" y="38"/>
                  </a:cubicBezTo>
                  <a:cubicBezTo>
                    <a:pt x="51" y="39"/>
                    <a:pt x="52" y="40"/>
                    <a:pt x="54" y="40"/>
                  </a:cubicBezTo>
                  <a:cubicBezTo>
                    <a:pt x="54" y="40"/>
                    <a:pt x="55" y="39"/>
                    <a:pt x="55" y="39"/>
                  </a:cubicBezTo>
                  <a:cubicBezTo>
                    <a:pt x="57" y="39"/>
                    <a:pt x="59" y="39"/>
                    <a:pt x="60" y="40"/>
                  </a:cubicBezTo>
                  <a:cubicBezTo>
                    <a:pt x="64" y="40"/>
                    <a:pt x="65" y="40"/>
                    <a:pt x="66" y="41"/>
                  </a:cubicBezTo>
                  <a:cubicBezTo>
                    <a:pt x="67" y="43"/>
                    <a:pt x="69" y="46"/>
                    <a:pt x="70" y="48"/>
                  </a:cubicBezTo>
                  <a:cubicBezTo>
                    <a:pt x="71" y="50"/>
                    <a:pt x="72" y="54"/>
                    <a:pt x="73" y="55"/>
                  </a:cubicBezTo>
                  <a:cubicBezTo>
                    <a:pt x="74" y="57"/>
                    <a:pt x="77" y="58"/>
                    <a:pt x="78" y="60"/>
                  </a:cubicBezTo>
                  <a:cubicBezTo>
                    <a:pt x="79" y="61"/>
                    <a:pt x="81" y="67"/>
                    <a:pt x="82" y="69"/>
                  </a:cubicBezTo>
                  <a:cubicBezTo>
                    <a:pt x="82" y="71"/>
                    <a:pt x="85" y="74"/>
                    <a:pt x="86" y="78"/>
                  </a:cubicBezTo>
                  <a:cubicBezTo>
                    <a:pt x="88" y="82"/>
                    <a:pt x="88" y="85"/>
                    <a:pt x="88" y="85"/>
                  </a:cubicBezTo>
                  <a:cubicBezTo>
                    <a:pt x="88" y="89"/>
                    <a:pt x="88" y="89"/>
                    <a:pt x="88" y="89"/>
                  </a:cubicBezTo>
                  <a:cubicBezTo>
                    <a:pt x="88" y="89"/>
                    <a:pt x="85" y="98"/>
                    <a:pt x="83" y="100"/>
                  </a:cubicBezTo>
                  <a:cubicBezTo>
                    <a:pt x="81" y="102"/>
                    <a:pt x="84" y="105"/>
                    <a:pt x="87" y="106"/>
                  </a:cubicBezTo>
                  <a:cubicBezTo>
                    <a:pt x="90" y="107"/>
                    <a:pt x="98" y="103"/>
                    <a:pt x="98" y="103"/>
                  </a:cubicBezTo>
                  <a:cubicBezTo>
                    <a:pt x="103" y="101"/>
                    <a:pt x="103" y="101"/>
                    <a:pt x="103" y="101"/>
                  </a:cubicBezTo>
                  <a:cubicBezTo>
                    <a:pt x="108" y="100"/>
                    <a:pt x="108" y="100"/>
                    <a:pt x="108" y="100"/>
                  </a:cubicBezTo>
                  <a:cubicBezTo>
                    <a:pt x="108" y="100"/>
                    <a:pt x="120" y="99"/>
                    <a:pt x="122" y="98"/>
                  </a:cubicBezTo>
                  <a:cubicBezTo>
                    <a:pt x="125" y="96"/>
                    <a:pt x="125" y="94"/>
                    <a:pt x="125" y="94"/>
                  </a:cubicBezTo>
                  <a:cubicBezTo>
                    <a:pt x="124" y="91"/>
                    <a:pt x="124" y="91"/>
                    <a:pt x="124" y="91"/>
                  </a:cubicBezTo>
                  <a:cubicBezTo>
                    <a:pt x="124" y="91"/>
                    <a:pt x="130" y="88"/>
                    <a:pt x="133" y="87"/>
                  </a:cubicBezTo>
                  <a:cubicBezTo>
                    <a:pt x="135" y="86"/>
                    <a:pt x="137" y="88"/>
                    <a:pt x="137" y="88"/>
                  </a:cubicBezTo>
                  <a:cubicBezTo>
                    <a:pt x="140" y="91"/>
                    <a:pt x="140" y="91"/>
                    <a:pt x="140" y="91"/>
                  </a:cubicBezTo>
                  <a:cubicBezTo>
                    <a:pt x="144" y="95"/>
                    <a:pt x="144" y="95"/>
                    <a:pt x="144" y="95"/>
                  </a:cubicBezTo>
                  <a:cubicBezTo>
                    <a:pt x="149" y="96"/>
                    <a:pt x="149" y="96"/>
                    <a:pt x="149" y="96"/>
                  </a:cubicBezTo>
                  <a:cubicBezTo>
                    <a:pt x="149" y="96"/>
                    <a:pt x="152" y="99"/>
                    <a:pt x="153" y="100"/>
                  </a:cubicBezTo>
                  <a:cubicBezTo>
                    <a:pt x="153" y="102"/>
                    <a:pt x="153" y="102"/>
                    <a:pt x="153" y="102"/>
                  </a:cubicBezTo>
                  <a:cubicBezTo>
                    <a:pt x="159" y="102"/>
                    <a:pt x="159" y="102"/>
                    <a:pt x="159" y="102"/>
                  </a:cubicBezTo>
                  <a:cubicBezTo>
                    <a:pt x="164" y="100"/>
                    <a:pt x="164" y="100"/>
                    <a:pt x="164" y="100"/>
                  </a:cubicBezTo>
                  <a:cubicBezTo>
                    <a:pt x="169" y="103"/>
                    <a:pt x="169" y="103"/>
                    <a:pt x="169" y="103"/>
                  </a:cubicBezTo>
                  <a:cubicBezTo>
                    <a:pt x="174" y="101"/>
                    <a:pt x="174" y="101"/>
                    <a:pt x="174" y="101"/>
                  </a:cubicBezTo>
                  <a:cubicBezTo>
                    <a:pt x="173" y="100"/>
                    <a:pt x="169" y="99"/>
                    <a:pt x="169" y="99"/>
                  </a:cubicBezTo>
                  <a:cubicBezTo>
                    <a:pt x="164" y="99"/>
                    <a:pt x="164" y="99"/>
                    <a:pt x="164" y="99"/>
                  </a:cubicBezTo>
                  <a:cubicBezTo>
                    <a:pt x="163" y="98"/>
                    <a:pt x="163" y="98"/>
                    <a:pt x="163" y="98"/>
                  </a:cubicBezTo>
                  <a:cubicBezTo>
                    <a:pt x="161" y="96"/>
                    <a:pt x="161" y="96"/>
                    <a:pt x="161" y="96"/>
                  </a:cubicBezTo>
                  <a:cubicBezTo>
                    <a:pt x="165" y="93"/>
                    <a:pt x="165" y="93"/>
                    <a:pt x="165" y="93"/>
                  </a:cubicBezTo>
                  <a:cubicBezTo>
                    <a:pt x="165" y="93"/>
                    <a:pt x="167" y="93"/>
                    <a:pt x="168" y="92"/>
                  </a:cubicBezTo>
                  <a:cubicBezTo>
                    <a:pt x="170" y="92"/>
                    <a:pt x="176" y="90"/>
                    <a:pt x="176" y="90"/>
                  </a:cubicBezTo>
                  <a:cubicBezTo>
                    <a:pt x="178" y="88"/>
                    <a:pt x="178" y="88"/>
                    <a:pt x="178" y="88"/>
                  </a:cubicBezTo>
                  <a:cubicBezTo>
                    <a:pt x="178" y="88"/>
                    <a:pt x="180" y="86"/>
                    <a:pt x="180" y="86"/>
                  </a:cubicBezTo>
                  <a:cubicBezTo>
                    <a:pt x="181" y="86"/>
                    <a:pt x="183" y="86"/>
                    <a:pt x="184" y="85"/>
                  </a:cubicBezTo>
                  <a:cubicBezTo>
                    <a:pt x="184" y="85"/>
                    <a:pt x="185" y="84"/>
                    <a:pt x="185" y="84"/>
                  </a:cubicBezTo>
                  <a:cubicBezTo>
                    <a:pt x="185" y="84"/>
                    <a:pt x="185" y="83"/>
                    <a:pt x="186" y="83"/>
                  </a:cubicBezTo>
                  <a:cubicBezTo>
                    <a:pt x="186" y="83"/>
                    <a:pt x="187" y="83"/>
                    <a:pt x="188" y="82"/>
                  </a:cubicBezTo>
                  <a:cubicBezTo>
                    <a:pt x="189" y="82"/>
                    <a:pt x="189" y="82"/>
                    <a:pt x="190" y="81"/>
                  </a:cubicBezTo>
                  <a:cubicBezTo>
                    <a:pt x="190" y="81"/>
                    <a:pt x="191" y="78"/>
                    <a:pt x="191" y="78"/>
                  </a:cubicBezTo>
                  <a:cubicBezTo>
                    <a:pt x="191" y="78"/>
                    <a:pt x="191" y="78"/>
                    <a:pt x="191" y="78"/>
                  </a:cubicBezTo>
                  <a:cubicBezTo>
                    <a:pt x="192" y="78"/>
                    <a:pt x="193" y="79"/>
                    <a:pt x="193" y="79"/>
                  </a:cubicBezTo>
                  <a:cubicBezTo>
                    <a:pt x="193" y="79"/>
                    <a:pt x="195" y="79"/>
                    <a:pt x="196" y="79"/>
                  </a:cubicBezTo>
                  <a:cubicBezTo>
                    <a:pt x="196" y="79"/>
                    <a:pt x="198" y="78"/>
                    <a:pt x="198" y="78"/>
                  </a:cubicBezTo>
                  <a:cubicBezTo>
                    <a:pt x="198" y="78"/>
                    <a:pt x="198" y="77"/>
                    <a:pt x="199" y="77"/>
                  </a:cubicBezTo>
                  <a:cubicBezTo>
                    <a:pt x="200" y="77"/>
                    <a:pt x="201" y="77"/>
                    <a:pt x="202" y="77"/>
                  </a:cubicBezTo>
                  <a:cubicBezTo>
                    <a:pt x="202" y="77"/>
                    <a:pt x="204" y="77"/>
                    <a:pt x="204" y="77"/>
                  </a:cubicBezTo>
                  <a:cubicBezTo>
                    <a:pt x="205" y="76"/>
                    <a:pt x="205" y="76"/>
                    <a:pt x="205" y="76"/>
                  </a:cubicBezTo>
                  <a:cubicBezTo>
                    <a:pt x="206" y="76"/>
                    <a:pt x="205" y="75"/>
                    <a:pt x="206" y="76"/>
                  </a:cubicBezTo>
                  <a:cubicBezTo>
                    <a:pt x="207" y="76"/>
                    <a:pt x="206" y="77"/>
                    <a:pt x="207" y="76"/>
                  </a:cubicBezTo>
                  <a:cubicBezTo>
                    <a:pt x="208" y="75"/>
                    <a:pt x="209" y="73"/>
                    <a:pt x="209" y="73"/>
                  </a:cubicBezTo>
                  <a:cubicBezTo>
                    <a:pt x="209" y="73"/>
                    <a:pt x="208" y="73"/>
                    <a:pt x="210" y="73"/>
                  </a:cubicBezTo>
                  <a:cubicBezTo>
                    <a:pt x="212" y="73"/>
                    <a:pt x="212" y="73"/>
                    <a:pt x="214" y="73"/>
                  </a:cubicBezTo>
                  <a:cubicBezTo>
                    <a:pt x="215" y="73"/>
                    <a:pt x="217" y="72"/>
                    <a:pt x="217" y="72"/>
                  </a:cubicBezTo>
                  <a:cubicBezTo>
                    <a:pt x="218" y="72"/>
                    <a:pt x="219" y="71"/>
                    <a:pt x="219" y="71"/>
                  </a:cubicBezTo>
                  <a:cubicBezTo>
                    <a:pt x="219" y="70"/>
                    <a:pt x="215" y="68"/>
                    <a:pt x="215" y="68"/>
                  </a:cubicBezTo>
                  <a:cubicBezTo>
                    <a:pt x="215" y="68"/>
                    <a:pt x="213" y="67"/>
                    <a:pt x="216" y="67"/>
                  </a:cubicBezTo>
                  <a:cubicBezTo>
                    <a:pt x="219" y="68"/>
                    <a:pt x="220" y="68"/>
                    <a:pt x="220" y="68"/>
                  </a:cubicBezTo>
                  <a:cubicBezTo>
                    <a:pt x="221" y="68"/>
                    <a:pt x="221" y="67"/>
                    <a:pt x="222" y="67"/>
                  </a:cubicBezTo>
                  <a:cubicBezTo>
                    <a:pt x="223" y="66"/>
                    <a:pt x="224" y="65"/>
                    <a:pt x="224" y="65"/>
                  </a:cubicBezTo>
                  <a:cubicBezTo>
                    <a:pt x="225" y="65"/>
                    <a:pt x="227" y="67"/>
                    <a:pt x="227" y="67"/>
                  </a:cubicBezTo>
                  <a:cubicBezTo>
                    <a:pt x="227" y="69"/>
                    <a:pt x="227" y="69"/>
                    <a:pt x="227" y="69"/>
                  </a:cubicBezTo>
                  <a:cubicBezTo>
                    <a:pt x="230" y="69"/>
                    <a:pt x="230" y="69"/>
                    <a:pt x="230" y="69"/>
                  </a:cubicBezTo>
                  <a:cubicBezTo>
                    <a:pt x="230" y="69"/>
                    <a:pt x="231" y="69"/>
                    <a:pt x="231" y="69"/>
                  </a:cubicBezTo>
                  <a:cubicBezTo>
                    <a:pt x="269" y="71"/>
                    <a:pt x="269" y="71"/>
                    <a:pt x="269" y="71"/>
                  </a:cubicBezTo>
                  <a:close/>
                  <a:moveTo>
                    <a:pt x="269" y="71"/>
                  </a:moveTo>
                  <a:cubicBezTo>
                    <a:pt x="269" y="71"/>
                    <a:pt x="269" y="71"/>
                    <a:pt x="269" y="71"/>
                  </a:cubicBezTo>
                  <a:cubicBezTo>
                    <a:pt x="269" y="71"/>
                    <a:pt x="269" y="71"/>
                    <a:pt x="269" y="71"/>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4" name="Freeform 41"/>
            <p:cNvSpPr>
              <a:spLocks/>
            </p:cNvSpPr>
            <p:nvPr/>
          </p:nvSpPr>
          <p:spPr bwMode="auto">
            <a:xfrm>
              <a:off x="5769181" y="1991757"/>
              <a:ext cx="413386" cy="308971"/>
            </a:xfrm>
            <a:custGeom>
              <a:avLst/>
              <a:gdLst>
                <a:gd name="T0" fmla="*/ 24 w 181"/>
                <a:gd name="T1" fmla="*/ 22 h 140"/>
                <a:gd name="T2" fmla="*/ 34 w 181"/>
                <a:gd name="T3" fmla="*/ 20 h 140"/>
                <a:gd name="T4" fmla="*/ 48 w 181"/>
                <a:gd name="T5" fmla="*/ 17 h 140"/>
                <a:gd name="T6" fmla="*/ 55 w 181"/>
                <a:gd name="T7" fmla="*/ 16 h 140"/>
                <a:gd name="T8" fmla="*/ 62 w 181"/>
                <a:gd name="T9" fmla="*/ 15 h 140"/>
                <a:gd name="T10" fmla="*/ 73 w 181"/>
                <a:gd name="T11" fmla="*/ 13 h 140"/>
                <a:gd name="T12" fmla="*/ 81 w 181"/>
                <a:gd name="T13" fmla="*/ 13 h 140"/>
                <a:gd name="T14" fmla="*/ 92 w 181"/>
                <a:gd name="T15" fmla="*/ 15 h 140"/>
                <a:gd name="T16" fmla="*/ 101 w 181"/>
                <a:gd name="T17" fmla="*/ 12 h 140"/>
                <a:gd name="T18" fmla="*/ 105 w 181"/>
                <a:gd name="T19" fmla="*/ 3 h 140"/>
                <a:gd name="T20" fmla="*/ 112 w 181"/>
                <a:gd name="T21" fmla="*/ 6 h 140"/>
                <a:gd name="T22" fmla="*/ 117 w 181"/>
                <a:gd name="T23" fmla="*/ 10 h 140"/>
                <a:gd name="T24" fmla="*/ 128 w 181"/>
                <a:gd name="T25" fmla="*/ 11 h 140"/>
                <a:gd name="T26" fmla="*/ 135 w 181"/>
                <a:gd name="T27" fmla="*/ 10 h 140"/>
                <a:gd name="T28" fmla="*/ 139 w 181"/>
                <a:gd name="T29" fmla="*/ 14 h 140"/>
                <a:gd name="T30" fmla="*/ 146 w 181"/>
                <a:gd name="T31" fmla="*/ 17 h 140"/>
                <a:gd name="T32" fmla="*/ 153 w 181"/>
                <a:gd name="T33" fmla="*/ 22 h 140"/>
                <a:gd name="T34" fmla="*/ 158 w 181"/>
                <a:gd name="T35" fmla="*/ 27 h 140"/>
                <a:gd name="T36" fmla="*/ 167 w 181"/>
                <a:gd name="T37" fmla="*/ 28 h 140"/>
                <a:gd name="T38" fmla="*/ 170 w 181"/>
                <a:gd name="T39" fmla="*/ 28 h 140"/>
                <a:gd name="T40" fmla="*/ 172 w 181"/>
                <a:gd name="T41" fmla="*/ 37 h 140"/>
                <a:gd name="T42" fmla="*/ 170 w 181"/>
                <a:gd name="T43" fmla="*/ 47 h 140"/>
                <a:gd name="T44" fmla="*/ 180 w 181"/>
                <a:gd name="T45" fmla="*/ 47 h 140"/>
                <a:gd name="T46" fmla="*/ 177 w 181"/>
                <a:gd name="T47" fmla="*/ 53 h 140"/>
                <a:gd name="T48" fmla="*/ 170 w 181"/>
                <a:gd name="T49" fmla="*/ 57 h 140"/>
                <a:gd name="T50" fmla="*/ 167 w 181"/>
                <a:gd name="T51" fmla="*/ 67 h 140"/>
                <a:gd name="T52" fmla="*/ 157 w 181"/>
                <a:gd name="T53" fmla="*/ 74 h 140"/>
                <a:gd name="T54" fmla="*/ 156 w 181"/>
                <a:gd name="T55" fmla="*/ 82 h 140"/>
                <a:gd name="T56" fmla="*/ 158 w 181"/>
                <a:gd name="T57" fmla="*/ 95 h 140"/>
                <a:gd name="T58" fmla="*/ 157 w 181"/>
                <a:gd name="T59" fmla="*/ 104 h 140"/>
                <a:gd name="T60" fmla="*/ 164 w 181"/>
                <a:gd name="T61" fmla="*/ 107 h 140"/>
                <a:gd name="T62" fmla="*/ 157 w 181"/>
                <a:gd name="T63" fmla="*/ 114 h 140"/>
                <a:gd name="T64" fmla="*/ 156 w 181"/>
                <a:gd name="T65" fmla="*/ 108 h 140"/>
                <a:gd name="T66" fmla="*/ 146 w 181"/>
                <a:gd name="T67" fmla="*/ 113 h 140"/>
                <a:gd name="T68" fmla="*/ 144 w 181"/>
                <a:gd name="T69" fmla="*/ 119 h 140"/>
                <a:gd name="T70" fmla="*/ 136 w 181"/>
                <a:gd name="T71" fmla="*/ 121 h 140"/>
                <a:gd name="T72" fmla="*/ 133 w 181"/>
                <a:gd name="T73" fmla="*/ 128 h 140"/>
                <a:gd name="T74" fmla="*/ 122 w 181"/>
                <a:gd name="T75" fmla="*/ 134 h 140"/>
                <a:gd name="T76" fmla="*/ 106 w 181"/>
                <a:gd name="T77" fmla="*/ 137 h 140"/>
                <a:gd name="T78" fmla="*/ 97 w 181"/>
                <a:gd name="T79" fmla="*/ 140 h 140"/>
                <a:gd name="T80" fmla="*/ 93 w 181"/>
                <a:gd name="T81" fmla="*/ 131 h 140"/>
                <a:gd name="T82" fmla="*/ 79 w 181"/>
                <a:gd name="T83" fmla="*/ 124 h 140"/>
                <a:gd name="T84" fmla="*/ 73 w 181"/>
                <a:gd name="T85" fmla="*/ 121 h 140"/>
                <a:gd name="T86" fmla="*/ 69 w 181"/>
                <a:gd name="T87" fmla="*/ 121 h 140"/>
                <a:gd name="T88" fmla="*/ 66 w 181"/>
                <a:gd name="T89" fmla="*/ 107 h 140"/>
                <a:gd name="T90" fmla="*/ 68 w 181"/>
                <a:gd name="T91" fmla="*/ 97 h 140"/>
                <a:gd name="T92" fmla="*/ 61 w 181"/>
                <a:gd name="T93" fmla="*/ 90 h 140"/>
                <a:gd name="T94" fmla="*/ 56 w 181"/>
                <a:gd name="T95" fmla="*/ 86 h 140"/>
                <a:gd name="T96" fmla="*/ 45 w 181"/>
                <a:gd name="T97" fmla="*/ 89 h 140"/>
                <a:gd name="T98" fmla="*/ 31 w 181"/>
                <a:gd name="T99" fmla="*/ 90 h 140"/>
                <a:gd name="T100" fmla="*/ 22 w 181"/>
                <a:gd name="T101" fmla="*/ 86 h 140"/>
                <a:gd name="T102" fmla="*/ 13 w 181"/>
                <a:gd name="T103" fmla="*/ 79 h 140"/>
                <a:gd name="T104" fmla="*/ 11 w 181"/>
                <a:gd name="T105" fmla="*/ 69 h 140"/>
                <a:gd name="T106" fmla="*/ 4 w 181"/>
                <a:gd name="T107" fmla="*/ 60 h 140"/>
                <a:gd name="T108" fmla="*/ 1 w 181"/>
                <a:gd name="T109" fmla="*/ 49 h 140"/>
                <a:gd name="T110" fmla="*/ 1 w 181"/>
                <a:gd name="T111" fmla="*/ 42 h 140"/>
                <a:gd name="T112" fmla="*/ 7 w 181"/>
                <a:gd name="T113" fmla="*/ 35 h 140"/>
                <a:gd name="T114" fmla="*/ 12 w 181"/>
                <a:gd name="T115" fmla="*/ 31 h 140"/>
                <a:gd name="T116" fmla="*/ 18 w 181"/>
                <a:gd name="T117" fmla="*/ 2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1" h="140">
                  <a:moveTo>
                    <a:pt x="18" y="26"/>
                  </a:moveTo>
                  <a:cubicBezTo>
                    <a:pt x="24" y="22"/>
                    <a:pt x="24" y="22"/>
                    <a:pt x="24" y="22"/>
                  </a:cubicBezTo>
                  <a:cubicBezTo>
                    <a:pt x="27" y="19"/>
                    <a:pt x="27" y="19"/>
                    <a:pt x="27" y="19"/>
                  </a:cubicBezTo>
                  <a:cubicBezTo>
                    <a:pt x="34" y="20"/>
                    <a:pt x="34" y="20"/>
                    <a:pt x="34" y="20"/>
                  </a:cubicBezTo>
                  <a:cubicBezTo>
                    <a:pt x="34" y="20"/>
                    <a:pt x="39" y="18"/>
                    <a:pt x="40" y="18"/>
                  </a:cubicBezTo>
                  <a:cubicBezTo>
                    <a:pt x="41" y="18"/>
                    <a:pt x="48" y="17"/>
                    <a:pt x="48" y="17"/>
                  </a:cubicBezTo>
                  <a:cubicBezTo>
                    <a:pt x="52" y="14"/>
                    <a:pt x="52" y="14"/>
                    <a:pt x="52" y="14"/>
                  </a:cubicBezTo>
                  <a:cubicBezTo>
                    <a:pt x="52" y="14"/>
                    <a:pt x="55" y="15"/>
                    <a:pt x="55" y="16"/>
                  </a:cubicBezTo>
                  <a:cubicBezTo>
                    <a:pt x="56" y="17"/>
                    <a:pt x="59" y="20"/>
                    <a:pt x="60" y="20"/>
                  </a:cubicBezTo>
                  <a:cubicBezTo>
                    <a:pt x="61" y="19"/>
                    <a:pt x="62" y="15"/>
                    <a:pt x="62" y="15"/>
                  </a:cubicBezTo>
                  <a:cubicBezTo>
                    <a:pt x="68" y="14"/>
                    <a:pt x="68" y="14"/>
                    <a:pt x="68" y="14"/>
                  </a:cubicBezTo>
                  <a:cubicBezTo>
                    <a:pt x="73" y="13"/>
                    <a:pt x="73" y="13"/>
                    <a:pt x="73" y="13"/>
                  </a:cubicBezTo>
                  <a:cubicBezTo>
                    <a:pt x="73" y="13"/>
                    <a:pt x="73" y="12"/>
                    <a:pt x="74" y="12"/>
                  </a:cubicBezTo>
                  <a:cubicBezTo>
                    <a:pt x="75" y="13"/>
                    <a:pt x="81" y="13"/>
                    <a:pt x="81" y="13"/>
                  </a:cubicBezTo>
                  <a:cubicBezTo>
                    <a:pt x="87" y="13"/>
                    <a:pt x="87" y="13"/>
                    <a:pt x="87" y="13"/>
                  </a:cubicBezTo>
                  <a:cubicBezTo>
                    <a:pt x="87" y="13"/>
                    <a:pt x="91" y="15"/>
                    <a:pt x="92" y="15"/>
                  </a:cubicBezTo>
                  <a:cubicBezTo>
                    <a:pt x="92" y="14"/>
                    <a:pt x="95" y="10"/>
                    <a:pt x="95" y="10"/>
                  </a:cubicBezTo>
                  <a:cubicBezTo>
                    <a:pt x="101" y="12"/>
                    <a:pt x="101" y="12"/>
                    <a:pt x="101" y="12"/>
                  </a:cubicBezTo>
                  <a:cubicBezTo>
                    <a:pt x="102" y="8"/>
                    <a:pt x="102" y="8"/>
                    <a:pt x="102" y="8"/>
                  </a:cubicBezTo>
                  <a:cubicBezTo>
                    <a:pt x="102" y="8"/>
                    <a:pt x="105" y="3"/>
                    <a:pt x="105" y="3"/>
                  </a:cubicBezTo>
                  <a:cubicBezTo>
                    <a:pt x="106" y="3"/>
                    <a:pt x="110" y="0"/>
                    <a:pt x="110" y="0"/>
                  </a:cubicBezTo>
                  <a:cubicBezTo>
                    <a:pt x="112" y="6"/>
                    <a:pt x="112" y="6"/>
                    <a:pt x="112" y="6"/>
                  </a:cubicBezTo>
                  <a:cubicBezTo>
                    <a:pt x="116" y="9"/>
                    <a:pt x="116" y="9"/>
                    <a:pt x="116" y="9"/>
                  </a:cubicBezTo>
                  <a:cubicBezTo>
                    <a:pt x="117" y="10"/>
                    <a:pt x="117" y="10"/>
                    <a:pt x="117" y="10"/>
                  </a:cubicBezTo>
                  <a:cubicBezTo>
                    <a:pt x="121" y="13"/>
                    <a:pt x="121" y="13"/>
                    <a:pt x="121" y="13"/>
                  </a:cubicBezTo>
                  <a:cubicBezTo>
                    <a:pt x="128" y="11"/>
                    <a:pt x="128" y="11"/>
                    <a:pt x="128" y="11"/>
                  </a:cubicBezTo>
                  <a:cubicBezTo>
                    <a:pt x="132" y="10"/>
                    <a:pt x="132" y="10"/>
                    <a:pt x="132" y="10"/>
                  </a:cubicBezTo>
                  <a:cubicBezTo>
                    <a:pt x="135" y="10"/>
                    <a:pt x="135" y="10"/>
                    <a:pt x="135" y="10"/>
                  </a:cubicBezTo>
                  <a:cubicBezTo>
                    <a:pt x="136" y="12"/>
                    <a:pt x="136" y="12"/>
                    <a:pt x="136" y="12"/>
                  </a:cubicBezTo>
                  <a:cubicBezTo>
                    <a:pt x="139" y="14"/>
                    <a:pt x="139" y="14"/>
                    <a:pt x="139" y="14"/>
                  </a:cubicBezTo>
                  <a:cubicBezTo>
                    <a:pt x="144" y="14"/>
                    <a:pt x="144" y="14"/>
                    <a:pt x="144" y="14"/>
                  </a:cubicBezTo>
                  <a:cubicBezTo>
                    <a:pt x="146" y="17"/>
                    <a:pt x="146" y="17"/>
                    <a:pt x="146" y="17"/>
                  </a:cubicBezTo>
                  <a:cubicBezTo>
                    <a:pt x="150" y="18"/>
                    <a:pt x="150" y="18"/>
                    <a:pt x="150" y="18"/>
                  </a:cubicBezTo>
                  <a:cubicBezTo>
                    <a:pt x="153" y="22"/>
                    <a:pt x="153" y="22"/>
                    <a:pt x="153" y="22"/>
                  </a:cubicBezTo>
                  <a:cubicBezTo>
                    <a:pt x="156" y="23"/>
                    <a:pt x="156" y="23"/>
                    <a:pt x="156" y="23"/>
                  </a:cubicBezTo>
                  <a:cubicBezTo>
                    <a:pt x="158" y="27"/>
                    <a:pt x="158" y="27"/>
                    <a:pt x="158" y="27"/>
                  </a:cubicBezTo>
                  <a:cubicBezTo>
                    <a:pt x="162" y="27"/>
                    <a:pt x="162" y="27"/>
                    <a:pt x="162" y="27"/>
                  </a:cubicBezTo>
                  <a:cubicBezTo>
                    <a:pt x="167" y="28"/>
                    <a:pt x="167" y="28"/>
                    <a:pt x="167" y="28"/>
                  </a:cubicBezTo>
                  <a:cubicBezTo>
                    <a:pt x="170" y="28"/>
                    <a:pt x="170" y="28"/>
                    <a:pt x="170" y="28"/>
                  </a:cubicBezTo>
                  <a:cubicBezTo>
                    <a:pt x="170" y="28"/>
                    <a:pt x="170" y="28"/>
                    <a:pt x="170" y="28"/>
                  </a:cubicBezTo>
                  <a:cubicBezTo>
                    <a:pt x="171" y="28"/>
                    <a:pt x="171" y="28"/>
                    <a:pt x="171" y="28"/>
                  </a:cubicBezTo>
                  <a:cubicBezTo>
                    <a:pt x="172" y="37"/>
                    <a:pt x="172" y="37"/>
                    <a:pt x="172" y="37"/>
                  </a:cubicBezTo>
                  <a:cubicBezTo>
                    <a:pt x="170" y="42"/>
                    <a:pt x="170" y="42"/>
                    <a:pt x="170" y="42"/>
                  </a:cubicBezTo>
                  <a:cubicBezTo>
                    <a:pt x="170" y="47"/>
                    <a:pt x="170" y="47"/>
                    <a:pt x="170" y="47"/>
                  </a:cubicBezTo>
                  <a:cubicBezTo>
                    <a:pt x="173" y="48"/>
                    <a:pt x="173" y="48"/>
                    <a:pt x="173" y="48"/>
                  </a:cubicBezTo>
                  <a:cubicBezTo>
                    <a:pt x="180" y="47"/>
                    <a:pt x="180" y="47"/>
                    <a:pt x="180" y="47"/>
                  </a:cubicBezTo>
                  <a:cubicBezTo>
                    <a:pt x="181" y="51"/>
                    <a:pt x="181" y="51"/>
                    <a:pt x="181" y="51"/>
                  </a:cubicBezTo>
                  <a:cubicBezTo>
                    <a:pt x="177" y="53"/>
                    <a:pt x="177" y="53"/>
                    <a:pt x="177" y="53"/>
                  </a:cubicBezTo>
                  <a:cubicBezTo>
                    <a:pt x="178" y="58"/>
                    <a:pt x="178" y="58"/>
                    <a:pt x="178" y="58"/>
                  </a:cubicBezTo>
                  <a:cubicBezTo>
                    <a:pt x="170" y="57"/>
                    <a:pt x="170" y="57"/>
                    <a:pt x="170" y="57"/>
                  </a:cubicBezTo>
                  <a:cubicBezTo>
                    <a:pt x="167" y="60"/>
                    <a:pt x="167" y="60"/>
                    <a:pt x="167" y="60"/>
                  </a:cubicBezTo>
                  <a:cubicBezTo>
                    <a:pt x="167" y="67"/>
                    <a:pt x="167" y="67"/>
                    <a:pt x="167" y="67"/>
                  </a:cubicBezTo>
                  <a:cubicBezTo>
                    <a:pt x="159" y="70"/>
                    <a:pt x="159" y="70"/>
                    <a:pt x="159" y="70"/>
                  </a:cubicBezTo>
                  <a:cubicBezTo>
                    <a:pt x="157" y="74"/>
                    <a:pt x="157" y="74"/>
                    <a:pt x="157" y="74"/>
                  </a:cubicBezTo>
                  <a:cubicBezTo>
                    <a:pt x="157" y="78"/>
                    <a:pt x="157" y="78"/>
                    <a:pt x="157" y="78"/>
                  </a:cubicBezTo>
                  <a:cubicBezTo>
                    <a:pt x="156" y="82"/>
                    <a:pt x="156" y="82"/>
                    <a:pt x="156" y="82"/>
                  </a:cubicBezTo>
                  <a:cubicBezTo>
                    <a:pt x="157" y="89"/>
                    <a:pt x="157" y="89"/>
                    <a:pt x="157" y="89"/>
                  </a:cubicBezTo>
                  <a:cubicBezTo>
                    <a:pt x="158" y="95"/>
                    <a:pt x="158" y="95"/>
                    <a:pt x="158" y="95"/>
                  </a:cubicBezTo>
                  <a:cubicBezTo>
                    <a:pt x="158" y="95"/>
                    <a:pt x="156" y="100"/>
                    <a:pt x="155" y="103"/>
                  </a:cubicBezTo>
                  <a:cubicBezTo>
                    <a:pt x="155" y="105"/>
                    <a:pt x="157" y="104"/>
                    <a:pt x="157" y="104"/>
                  </a:cubicBezTo>
                  <a:cubicBezTo>
                    <a:pt x="162" y="106"/>
                    <a:pt x="162" y="106"/>
                    <a:pt x="162" y="106"/>
                  </a:cubicBezTo>
                  <a:cubicBezTo>
                    <a:pt x="164" y="107"/>
                    <a:pt x="164" y="107"/>
                    <a:pt x="164" y="107"/>
                  </a:cubicBezTo>
                  <a:cubicBezTo>
                    <a:pt x="162" y="113"/>
                    <a:pt x="162" y="113"/>
                    <a:pt x="162" y="113"/>
                  </a:cubicBezTo>
                  <a:cubicBezTo>
                    <a:pt x="157" y="114"/>
                    <a:pt x="157" y="114"/>
                    <a:pt x="157" y="114"/>
                  </a:cubicBezTo>
                  <a:cubicBezTo>
                    <a:pt x="158" y="110"/>
                    <a:pt x="158" y="110"/>
                    <a:pt x="158" y="110"/>
                  </a:cubicBezTo>
                  <a:cubicBezTo>
                    <a:pt x="156" y="108"/>
                    <a:pt x="156" y="108"/>
                    <a:pt x="156" y="108"/>
                  </a:cubicBezTo>
                  <a:cubicBezTo>
                    <a:pt x="153" y="111"/>
                    <a:pt x="153" y="111"/>
                    <a:pt x="153" y="111"/>
                  </a:cubicBezTo>
                  <a:cubicBezTo>
                    <a:pt x="146" y="113"/>
                    <a:pt x="146" y="113"/>
                    <a:pt x="146" y="113"/>
                  </a:cubicBezTo>
                  <a:cubicBezTo>
                    <a:pt x="146" y="115"/>
                    <a:pt x="146" y="115"/>
                    <a:pt x="146" y="115"/>
                  </a:cubicBezTo>
                  <a:cubicBezTo>
                    <a:pt x="144" y="119"/>
                    <a:pt x="144" y="119"/>
                    <a:pt x="144" y="119"/>
                  </a:cubicBezTo>
                  <a:cubicBezTo>
                    <a:pt x="144" y="119"/>
                    <a:pt x="140" y="119"/>
                    <a:pt x="138" y="119"/>
                  </a:cubicBezTo>
                  <a:cubicBezTo>
                    <a:pt x="137" y="118"/>
                    <a:pt x="136" y="121"/>
                    <a:pt x="136" y="121"/>
                  </a:cubicBezTo>
                  <a:cubicBezTo>
                    <a:pt x="138" y="128"/>
                    <a:pt x="138" y="128"/>
                    <a:pt x="138" y="128"/>
                  </a:cubicBezTo>
                  <a:cubicBezTo>
                    <a:pt x="133" y="128"/>
                    <a:pt x="133" y="128"/>
                    <a:pt x="133" y="128"/>
                  </a:cubicBezTo>
                  <a:cubicBezTo>
                    <a:pt x="129" y="133"/>
                    <a:pt x="129" y="133"/>
                    <a:pt x="129" y="133"/>
                  </a:cubicBezTo>
                  <a:cubicBezTo>
                    <a:pt x="122" y="134"/>
                    <a:pt x="122" y="134"/>
                    <a:pt x="122" y="134"/>
                  </a:cubicBezTo>
                  <a:cubicBezTo>
                    <a:pt x="116" y="133"/>
                    <a:pt x="116" y="133"/>
                    <a:pt x="116" y="133"/>
                  </a:cubicBezTo>
                  <a:cubicBezTo>
                    <a:pt x="106" y="137"/>
                    <a:pt x="106" y="137"/>
                    <a:pt x="106" y="137"/>
                  </a:cubicBezTo>
                  <a:cubicBezTo>
                    <a:pt x="97" y="139"/>
                    <a:pt x="97" y="139"/>
                    <a:pt x="97" y="139"/>
                  </a:cubicBezTo>
                  <a:cubicBezTo>
                    <a:pt x="97" y="140"/>
                    <a:pt x="97" y="140"/>
                    <a:pt x="97" y="140"/>
                  </a:cubicBezTo>
                  <a:cubicBezTo>
                    <a:pt x="96" y="134"/>
                    <a:pt x="96" y="134"/>
                    <a:pt x="96" y="134"/>
                  </a:cubicBezTo>
                  <a:cubicBezTo>
                    <a:pt x="93" y="131"/>
                    <a:pt x="93" y="131"/>
                    <a:pt x="93" y="131"/>
                  </a:cubicBezTo>
                  <a:cubicBezTo>
                    <a:pt x="93" y="131"/>
                    <a:pt x="90" y="125"/>
                    <a:pt x="90" y="124"/>
                  </a:cubicBezTo>
                  <a:cubicBezTo>
                    <a:pt x="90" y="124"/>
                    <a:pt x="79" y="124"/>
                    <a:pt x="79" y="124"/>
                  </a:cubicBezTo>
                  <a:cubicBezTo>
                    <a:pt x="79" y="124"/>
                    <a:pt x="77" y="121"/>
                    <a:pt x="76" y="119"/>
                  </a:cubicBezTo>
                  <a:cubicBezTo>
                    <a:pt x="76" y="118"/>
                    <a:pt x="73" y="121"/>
                    <a:pt x="73" y="121"/>
                  </a:cubicBezTo>
                  <a:cubicBezTo>
                    <a:pt x="69" y="122"/>
                    <a:pt x="69" y="122"/>
                    <a:pt x="69" y="122"/>
                  </a:cubicBezTo>
                  <a:cubicBezTo>
                    <a:pt x="69" y="121"/>
                    <a:pt x="69" y="121"/>
                    <a:pt x="69" y="121"/>
                  </a:cubicBezTo>
                  <a:cubicBezTo>
                    <a:pt x="66" y="117"/>
                    <a:pt x="66" y="117"/>
                    <a:pt x="66" y="117"/>
                  </a:cubicBezTo>
                  <a:cubicBezTo>
                    <a:pt x="66" y="107"/>
                    <a:pt x="66" y="107"/>
                    <a:pt x="66" y="107"/>
                  </a:cubicBezTo>
                  <a:cubicBezTo>
                    <a:pt x="66" y="104"/>
                    <a:pt x="66" y="104"/>
                    <a:pt x="66" y="104"/>
                  </a:cubicBezTo>
                  <a:cubicBezTo>
                    <a:pt x="68" y="97"/>
                    <a:pt x="68" y="97"/>
                    <a:pt x="68" y="97"/>
                  </a:cubicBezTo>
                  <a:cubicBezTo>
                    <a:pt x="68" y="97"/>
                    <a:pt x="66" y="96"/>
                    <a:pt x="65" y="94"/>
                  </a:cubicBezTo>
                  <a:cubicBezTo>
                    <a:pt x="63" y="92"/>
                    <a:pt x="61" y="90"/>
                    <a:pt x="61" y="90"/>
                  </a:cubicBezTo>
                  <a:cubicBezTo>
                    <a:pt x="59" y="90"/>
                    <a:pt x="59" y="90"/>
                    <a:pt x="59" y="90"/>
                  </a:cubicBezTo>
                  <a:cubicBezTo>
                    <a:pt x="56" y="86"/>
                    <a:pt x="56" y="86"/>
                    <a:pt x="56" y="86"/>
                  </a:cubicBezTo>
                  <a:cubicBezTo>
                    <a:pt x="49" y="88"/>
                    <a:pt x="49" y="88"/>
                    <a:pt x="49" y="88"/>
                  </a:cubicBezTo>
                  <a:cubicBezTo>
                    <a:pt x="45" y="89"/>
                    <a:pt x="45" y="89"/>
                    <a:pt x="45" y="89"/>
                  </a:cubicBezTo>
                  <a:cubicBezTo>
                    <a:pt x="43" y="91"/>
                    <a:pt x="43" y="91"/>
                    <a:pt x="43" y="91"/>
                  </a:cubicBezTo>
                  <a:cubicBezTo>
                    <a:pt x="31" y="90"/>
                    <a:pt x="31" y="90"/>
                    <a:pt x="31" y="90"/>
                  </a:cubicBezTo>
                  <a:cubicBezTo>
                    <a:pt x="25" y="87"/>
                    <a:pt x="25" y="87"/>
                    <a:pt x="25" y="87"/>
                  </a:cubicBezTo>
                  <a:cubicBezTo>
                    <a:pt x="22" y="86"/>
                    <a:pt x="22" y="86"/>
                    <a:pt x="22" y="86"/>
                  </a:cubicBezTo>
                  <a:cubicBezTo>
                    <a:pt x="18" y="83"/>
                    <a:pt x="18" y="83"/>
                    <a:pt x="18" y="83"/>
                  </a:cubicBezTo>
                  <a:cubicBezTo>
                    <a:pt x="13" y="79"/>
                    <a:pt x="13" y="79"/>
                    <a:pt x="13" y="79"/>
                  </a:cubicBezTo>
                  <a:cubicBezTo>
                    <a:pt x="12" y="73"/>
                    <a:pt x="12" y="73"/>
                    <a:pt x="12" y="73"/>
                  </a:cubicBezTo>
                  <a:cubicBezTo>
                    <a:pt x="11" y="69"/>
                    <a:pt x="11" y="69"/>
                    <a:pt x="11" y="69"/>
                  </a:cubicBezTo>
                  <a:cubicBezTo>
                    <a:pt x="6" y="64"/>
                    <a:pt x="6" y="64"/>
                    <a:pt x="6" y="64"/>
                  </a:cubicBezTo>
                  <a:cubicBezTo>
                    <a:pt x="4" y="60"/>
                    <a:pt x="4" y="60"/>
                    <a:pt x="4" y="60"/>
                  </a:cubicBezTo>
                  <a:cubicBezTo>
                    <a:pt x="4" y="54"/>
                    <a:pt x="4" y="54"/>
                    <a:pt x="4" y="54"/>
                  </a:cubicBezTo>
                  <a:cubicBezTo>
                    <a:pt x="1" y="49"/>
                    <a:pt x="1" y="49"/>
                    <a:pt x="1" y="49"/>
                  </a:cubicBezTo>
                  <a:cubicBezTo>
                    <a:pt x="2" y="44"/>
                    <a:pt x="2" y="44"/>
                    <a:pt x="2" y="44"/>
                  </a:cubicBezTo>
                  <a:cubicBezTo>
                    <a:pt x="2" y="44"/>
                    <a:pt x="0" y="43"/>
                    <a:pt x="1" y="42"/>
                  </a:cubicBezTo>
                  <a:cubicBezTo>
                    <a:pt x="3" y="42"/>
                    <a:pt x="6" y="41"/>
                    <a:pt x="6" y="41"/>
                  </a:cubicBezTo>
                  <a:cubicBezTo>
                    <a:pt x="7" y="35"/>
                    <a:pt x="7" y="35"/>
                    <a:pt x="7" y="35"/>
                  </a:cubicBezTo>
                  <a:cubicBezTo>
                    <a:pt x="8" y="33"/>
                    <a:pt x="8" y="33"/>
                    <a:pt x="8" y="33"/>
                  </a:cubicBezTo>
                  <a:cubicBezTo>
                    <a:pt x="12" y="31"/>
                    <a:pt x="12" y="31"/>
                    <a:pt x="12" y="31"/>
                  </a:cubicBezTo>
                  <a:cubicBezTo>
                    <a:pt x="14" y="26"/>
                    <a:pt x="14" y="26"/>
                    <a:pt x="14" y="26"/>
                  </a:cubicBezTo>
                  <a:lnTo>
                    <a:pt x="18" y="26"/>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5" name="Freeform 53"/>
            <p:cNvSpPr>
              <a:spLocks noEditPoints="1"/>
            </p:cNvSpPr>
            <p:nvPr/>
          </p:nvSpPr>
          <p:spPr bwMode="auto">
            <a:xfrm>
              <a:off x="5766982" y="1595422"/>
              <a:ext cx="401292" cy="265289"/>
            </a:xfrm>
            <a:custGeom>
              <a:avLst/>
              <a:gdLst>
                <a:gd name="T0" fmla="*/ 39 w 176"/>
                <a:gd name="T1" fmla="*/ 45 h 120"/>
                <a:gd name="T2" fmla="*/ 46 w 176"/>
                <a:gd name="T3" fmla="*/ 36 h 120"/>
                <a:gd name="T4" fmla="*/ 51 w 176"/>
                <a:gd name="T5" fmla="*/ 29 h 120"/>
                <a:gd name="T6" fmla="*/ 59 w 176"/>
                <a:gd name="T7" fmla="*/ 23 h 120"/>
                <a:gd name="T8" fmla="*/ 69 w 176"/>
                <a:gd name="T9" fmla="*/ 17 h 120"/>
                <a:gd name="T10" fmla="*/ 81 w 176"/>
                <a:gd name="T11" fmla="*/ 15 h 120"/>
                <a:gd name="T12" fmla="*/ 89 w 176"/>
                <a:gd name="T13" fmla="*/ 6 h 120"/>
                <a:gd name="T14" fmla="*/ 97 w 176"/>
                <a:gd name="T15" fmla="*/ 7 h 120"/>
                <a:gd name="T16" fmla="*/ 109 w 176"/>
                <a:gd name="T17" fmla="*/ 4 h 120"/>
                <a:gd name="T18" fmla="*/ 128 w 176"/>
                <a:gd name="T19" fmla="*/ 7 h 120"/>
                <a:gd name="T20" fmla="*/ 154 w 176"/>
                <a:gd name="T21" fmla="*/ 3 h 120"/>
                <a:gd name="T22" fmla="*/ 157 w 176"/>
                <a:gd name="T23" fmla="*/ 15 h 120"/>
                <a:gd name="T24" fmla="*/ 162 w 176"/>
                <a:gd name="T25" fmla="*/ 70 h 120"/>
                <a:gd name="T26" fmla="*/ 171 w 176"/>
                <a:gd name="T27" fmla="*/ 80 h 120"/>
                <a:gd name="T28" fmla="*/ 168 w 176"/>
                <a:gd name="T29" fmla="*/ 90 h 120"/>
                <a:gd name="T30" fmla="*/ 165 w 176"/>
                <a:gd name="T31" fmla="*/ 105 h 120"/>
                <a:gd name="T32" fmla="*/ 146 w 176"/>
                <a:gd name="T33" fmla="*/ 109 h 120"/>
                <a:gd name="T34" fmla="*/ 124 w 176"/>
                <a:gd name="T35" fmla="*/ 99 h 120"/>
                <a:gd name="T36" fmla="*/ 102 w 176"/>
                <a:gd name="T37" fmla="*/ 94 h 120"/>
                <a:gd name="T38" fmla="*/ 78 w 176"/>
                <a:gd name="T39" fmla="*/ 107 h 120"/>
                <a:gd name="T40" fmla="*/ 77 w 176"/>
                <a:gd name="T41" fmla="*/ 87 h 120"/>
                <a:gd name="T42" fmla="*/ 71 w 176"/>
                <a:gd name="T43" fmla="*/ 83 h 120"/>
                <a:gd name="T44" fmla="*/ 61 w 176"/>
                <a:gd name="T45" fmla="*/ 86 h 120"/>
                <a:gd name="T46" fmla="*/ 48 w 176"/>
                <a:gd name="T47" fmla="*/ 75 h 120"/>
                <a:gd name="T48" fmla="*/ 48 w 176"/>
                <a:gd name="T49" fmla="*/ 67 h 120"/>
                <a:gd name="T50" fmla="*/ 53 w 176"/>
                <a:gd name="T51" fmla="*/ 62 h 120"/>
                <a:gd name="T52" fmla="*/ 42 w 176"/>
                <a:gd name="T53" fmla="*/ 59 h 120"/>
                <a:gd name="T54" fmla="*/ 45 w 176"/>
                <a:gd name="T55" fmla="*/ 51 h 120"/>
                <a:gd name="T56" fmla="*/ 23 w 176"/>
                <a:gd name="T57" fmla="*/ 103 h 120"/>
                <a:gd name="T58" fmla="*/ 22 w 176"/>
                <a:gd name="T59" fmla="*/ 105 h 120"/>
                <a:gd name="T60" fmla="*/ 64 w 176"/>
                <a:gd name="T61" fmla="*/ 98 h 120"/>
                <a:gd name="T62" fmla="*/ 9 w 176"/>
                <a:gd name="T63" fmla="*/ 91 h 120"/>
                <a:gd name="T64" fmla="*/ 4 w 176"/>
                <a:gd name="T65" fmla="*/ 87 h 120"/>
                <a:gd name="T66" fmla="*/ 3 w 176"/>
                <a:gd name="T67" fmla="*/ 91 h 120"/>
                <a:gd name="T68" fmla="*/ 5 w 176"/>
                <a:gd name="T69" fmla="*/ 98 h 120"/>
                <a:gd name="T70" fmla="*/ 10 w 176"/>
                <a:gd name="T71" fmla="*/ 103 h 120"/>
                <a:gd name="T72" fmla="*/ 14 w 176"/>
                <a:gd name="T73" fmla="*/ 110 h 120"/>
                <a:gd name="T74" fmla="*/ 13 w 176"/>
                <a:gd name="T75" fmla="*/ 119 h 120"/>
                <a:gd name="T76" fmla="*/ 17 w 176"/>
                <a:gd name="T77" fmla="*/ 109 h 120"/>
                <a:gd name="T78" fmla="*/ 23 w 176"/>
                <a:gd name="T79" fmla="*/ 99 h 120"/>
                <a:gd name="T80" fmla="*/ 29 w 176"/>
                <a:gd name="T81" fmla="*/ 97 h 120"/>
                <a:gd name="T82" fmla="*/ 33 w 176"/>
                <a:gd name="T83" fmla="*/ 89 h 120"/>
                <a:gd name="T84" fmla="*/ 37 w 176"/>
                <a:gd name="T85" fmla="*/ 84 h 120"/>
                <a:gd name="T86" fmla="*/ 41 w 176"/>
                <a:gd name="T87" fmla="*/ 81 h 120"/>
                <a:gd name="T88" fmla="*/ 28 w 176"/>
                <a:gd name="T89" fmla="*/ 77 h 120"/>
                <a:gd name="T90" fmla="*/ 19 w 176"/>
                <a:gd name="T91" fmla="*/ 81 h 120"/>
                <a:gd name="T92" fmla="*/ 12 w 176"/>
                <a:gd name="T93" fmla="*/ 86 h 120"/>
                <a:gd name="T94" fmla="*/ 35 w 176"/>
                <a:gd name="T95" fmla="*/ 76 h 120"/>
                <a:gd name="T96" fmla="*/ 43 w 176"/>
                <a:gd name="T97" fmla="*/ 76 h 120"/>
                <a:gd name="T98" fmla="*/ 36 w 176"/>
                <a:gd name="T99" fmla="*/ 75 h 120"/>
                <a:gd name="T100" fmla="*/ 27 w 176"/>
                <a:gd name="T101" fmla="*/ 59 h 120"/>
                <a:gd name="T102" fmla="*/ 27 w 176"/>
                <a:gd name="T103" fmla="*/ 65 h 120"/>
                <a:gd name="T104" fmla="*/ 22 w 176"/>
                <a:gd name="T105" fmla="*/ 70 h 120"/>
                <a:gd name="T106" fmla="*/ 14 w 176"/>
                <a:gd name="T107" fmla="*/ 68 h 120"/>
                <a:gd name="T108" fmla="*/ 3 w 176"/>
                <a:gd name="T109" fmla="*/ 64 h 120"/>
                <a:gd name="T110" fmla="*/ 16 w 176"/>
                <a:gd name="T111" fmla="*/ 54 h 120"/>
                <a:gd name="T112" fmla="*/ 36 w 176"/>
                <a:gd name="T113" fmla="*/ 52 h 120"/>
                <a:gd name="T114" fmla="*/ 33 w 176"/>
                <a:gd name="T115" fmla="*/ 57 h 120"/>
                <a:gd name="T116" fmla="*/ 36 w 176"/>
                <a:gd name="T117" fmla="*/ 5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20">
                  <a:moveTo>
                    <a:pt x="39" y="52"/>
                  </a:moveTo>
                  <a:cubicBezTo>
                    <a:pt x="40" y="50"/>
                    <a:pt x="40" y="50"/>
                    <a:pt x="40" y="50"/>
                  </a:cubicBezTo>
                  <a:cubicBezTo>
                    <a:pt x="41" y="48"/>
                    <a:pt x="41" y="48"/>
                    <a:pt x="41" y="48"/>
                  </a:cubicBezTo>
                  <a:cubicBezTo>
                    <a:pt x="41" y="45"/>
                    <a:pt x="41" y="45"/>
                    <a:pt x="41" y="45"/>
                  </a:cubicBezTo>
                  <a:cubicBezTo>
                    <a:pt x="39" y="45"/>
                    <a:pt x="39" y="45"/>
                    <a:pt x="39" y="45"/>
                  </a:cubicBezTo>
                  <a:cubicBezTo>
                    <a:pt x="38" y="42"/>
                    <a:pt x="38" y="42"/>
                    <a:pt x="38" y="42"/>
                  </a:cubicBezTo>
                  <a:cubicBezTo>
                    <a:pt x="38" y="42"/>
                    <a:pt x="39" y="41"/>
                    <a:pt x="40" y="41"/>
                  </a:cubicBezTo>
                  <a:cubicBezTo>
                    <a:pt x="40" y="40"/>
                    <a:pt x="43" y="40"/>
                    <a:pt x="43" y="40"/>
                  </a:cubicBezTo>
                  <a:cubicBezTo>
                    <a:pt x="45" y="38"/>
                    <a:pt x="45" y="38"/>
                    <a:pt x="45" y="38"/>
                  </a:cubicBezTo>
                  <a:cubicBezTo>
                    <a:pt x="45" y="38"/>
                    <a:pt x="44" y="36"/>
                    <a:pt x="46" y="36"/>
                  </a:cubicBezTo>
                  <a:cubicBezTo>
                    <a:pt x="47" y="36"/>
                    <a:pt x="49" y="36"/>
                    <a:pt x="50" y="36"/>
                  </a:cubicBezTo>
                  <a:cubicBezTo>
                    <a:pt x="51" y="36"/>
                    <a:pt x="52" y="35"/>
                    <a:pt x="52" y="35"/>
                  </a:cubicBezTo>
                  <a:cubicBezTo>
                    <a:pt x="54" y="35"/>
                    <a:pt x="55" y="36"/>
                    <a:pt x="54" y="35"/>
                  </a:cubicBezTo>
                  <a:cubicBezTo>
                    <a:pt x="54" y="35"/>
                    <a:pt x="54" y="34"/>
                    <a:pt x="53" y="33"/>
                  </a:cubicBezTo>
                  <a:cubicBezTo>
                    <a:pt x="52" y="32"/>
                    <a:pt x="49" y="30"/>
                    <a:pt x="51" y="29"/>
                  </a:cubicBezTo>
                  <a:cubicBezTo>
                    <a:pt x="52" y="28"/>
                    <a:pt x="53" y="28"/>
                    <a:pt x="54" y="29"/>
                  </a:cubicBezTo>
                  <a:cubicBezTo>
                    <a:pt x="55" y="29"/>
                    <a:pt x="56" y="31"/>
                    <a:pt x="56" y="31"/>
                  </a:cubicBezTo>
                  <a:cubicBezTo>
                    <a:pt x="56" y="27"/>
                    <a:pt x="56" y="27"/>
                    <a:pt x="56" y="27"/>
                  </a:cubicBezTo>
                  <a:cubicBezTo>
                    <a:pt x="56" y="27"/>
                    <a:pt x="59" y="27"/>
                    <a:pt x="60" y="26"/>
                  </a:cubicBezTo>
                  <a:cubicBezTo>
                    <a:pt x="60" y="25"/>
                    <a:pt x="59" y="23"/>
                    <a:pt x="59" y="23"/>
                  </a:cubicBezTo>
                  <a:cubicBezTo>
                    <a:pt x="59" y="23"/>
                    <a:pt x="59" y="23"/>
                    <a:pt x="62" y="23"/>
                  </a:cubicBezTo>
                  <a:cubicBezTo>
                    <a:pt x="65" y="22"/>
                    <a:pt x="64" y="22"/>
                    <a:pt x="66" y="22"/>
                  </a:cubicBezTo>
                  <a:cubicBezTo>
                    <a:pt x="67" y="22"/>
                    <a:pt x="70" y="22"/>
                    <a:pt x="70" y="22"/>
                  </a:cubicBezTo>
                  <a:cubicBezTo>
                    <a:pt x="70" y="22"/>
                    <a:pt x="72" y="21"/>
                    <a:pt x="71" y="20"/>
                  </a:cubicBezTo>
                  <a:cubicBezTo>
                    <a:pt x="71" y="19"/>
                    <a:pt x="69" y="17"/>
                    <a:pt x="69" y="17"/>
                  </a:cubicBezTo>
                  <a:cubicBezTo>
                    <a:pt x="69" y="17"/>
                    <a:pt x="70" y="14"/>
                    <a:pt x="70" y="15"/>
                  </a:cubicBezTo>
                  <a:cubicBezTo>
                    <a:pt x="70" y="17"/>
                    <a:pt x="73" y="19"/>
                    <a:pt x="73" y="19"/>
                  </a:cubicBezTo>
                  <a:cubicBezTo>
                    <a:pt x="75" y="17"/>
                    <a:pt x="75" y="17"/>
                    <a:pt x="75" y="17"/>
                  </a:cubicBezTo>
                  <a:cubicBezTo>
                    <a:pt x="78" y="16"/>
                    <a:pt x="78" y="16"/>
                    <a:pt x="78" y="16"/>
                  </a:cubicBezTo>
                  <a:cubicBezTo>
                    <a:pt x="81" y="15"/>
                    <a:pt x="81" y="15"/>
                    <a:pt x="81" y="15"/>
                  </a:cubicBezTo>
                  <a:cubicBezTo>
                    <a:pt x="81" y="15"/>
                    <a:pt x="84" y="15"/>
                    <a:pt x="86" y="15"/>
                  </a:cubicBezTo>
                  <a:cubicBezTo>
                    <a:pt x="87" y="15"/>
                    <a:pt x="90" y="14"/>
                    <a:pt x="90" y="14"/>
                  </a:cubicBezTo>
                  <a:cubicBezTo>
                    <a:pt x="91" y="12"/>
                    <a:pt x="91" y="12"/>
                    <a:pt x="91" y="12"/>
                  </a:cubicBezTo>
                  <a:cubicBezTo>
                    <a:pt x="87" y="8"/>
                    <a:pt x="87" y="8"/>
                    <a:pt x="87" y="8"/>
                  </a:cubicBezTo>
                  <a:cubicBezTo>
                    <a:pt x="87" y="8"/>
                    <a:pt x="89" y="5"/>
                    <a:pt x="89" y="6"/>
                  </a:cubicBezTo>
                  <a:cubicBezTo>
                    <a:pt x="90" y="7"/>
                    <a:pt x="90" y="9"/>
                    <a:pt x="91" y="9"/>
                  </a:cubicBezTo>
                  <a:cubicBezTo>
                    <a:pt x="92" y="9"/>
                    <a:pt x="93" y="10"/>
                    <a:pt x="94" y="9"/>
                  </a:cubicBezTo>
                  <a:cubicBezTo>
                    <a:pt x="94" y="8"/>
                    <a:pt x="94" y="5"/>
                    <a:pt x="94" y="5"/>
                  </a:cubicBezTo>
                  <a:cubicBezTo>
                    <a:pt x="94" y="5"/>
                    <a:pt x="93" y="4"/>
                    <a:pt x="94" y="4"/>
                  </a:cubicBezTo>
                  <a:cubicBezTo>
                    <a:pt x="95" y="5"/>
                    <a:pt x="97" y="7"/>
                    <a:pt x="97" y="7"/>
                  </a:cubicBezTo>
                  <a:cubicBezTo>
                    <a:pt x="100" y="7"/>
                    <a:pt x="100" y="7"/>
                    <a:pt x="100" y="7"/>
                  </a:cubicBezTo>
                  <a:cubicBezTo>
                    <a:pt x="103" y="4"/>
                    <a:pt x="103" y="4"/>
                    <a:pt x="103" y="4"/>
                  </a:cubicBezTo>
                  <a:cubicBezTo>
                    <a:pt x="104" y="6"/>
                    <a:pt x="104" y="6"/>
                    <a:pt x="104" y="6"/>
                  </a:cubicBezTo>
                  <a:cubicBezTo>
                    <a:pt x="104" y="6"/>
                    <a:pt x="106" y="5"/>
                    <a:pt x="107" y="5"/>
                  </a:cubicBezTo>
                  <a:cubicBezTo>
                    <a:pt x="108" y="5"/>
                    <a:pt x="108" y="4"/>
                    <a:pt x="109" y="4"/>
                  </a:cubicBezTo>
                  <a:cubicBezTo>
                    <a:pt x="110" y="4"/>
                    <a:pt x="112" y="5"/>
                    <a:pt x="112" y="5"/>
                  </a:cubicBezTo>
                  <a:cubicBezTo>
                    <a:pt x="117" y="6"/>
                    <a:pt x="117" y="6"/>
                    <a:pt x="117" y="6"/>
                  </a:cubicBezTo>
                  <a:cubicBezTo>
                    <a:pt x="119" y="3"/>
                    <a:pt x="119" y="3"/>
                    <a:pt x="119" y="3"/>
                  </a:cubicBezTo>
                  <a:cubicBezTo>
                    <a:pt x="124" y="5"/>
                    <a:pt x="124" y="5"/>
                    <a:pt x="124" y="5"/>
                  </a:cubicBezTo>
                  <a:cubicBezTo>
                    <a:pt x="128" y="7"/>
                    <a:pt x="128" y="7"/>
                    <a:pt x="128" y="7"/>
                  </a:cubicBezTo>
                  <a:cubicBezTo>
                    <a:pt x="133" y="7"/>
                    <a:pt x="133" y="7"/>
                    <a:pt x="133" y="7"/>
                  </a:cubicBezTo>
                  <a:cubicBezTo>
                    <a:pt x="133" y="7"/>
                    <a:pt x="137" y="5"/>
                    <a:pt x="138" y="5"/>
                  </a:cubicBezTo>
                  <a:cubicBezTo>
                    <a:pt x="140" y="4"/>
                    <a:pt x="144" y="4"/>
                    <a:pt x="144" y="4"/>
                  </a:cubicBezTo>
                  <a:cubicBezTo>
                    <a:pt x="144" y="4"/>
                    <a:pt x="145" y="4"/>
                    <a:pt x="147" y="4"/>
                  </a:cubicBezTo>
                  <a:cubicBezTo>
                    <a:pt x="149" y="3"/>
                    <a:pt x="154" y="3"/>
                    <a:pt x="154" y="3"/>
                  </a:cubicBezTo>
                  <a:cubicBezTo>
                    <a:pt x="157" y="0"/>
                    <a:pt x="157" y="0"/>
                    <a:pt x="157" y="0"/>
                  </a:cubicBezTo>
                  <a:cubicBezTo>
                    <a:pt x="162" y="2"/>
                    <a:pt x="162" y="2"/>
                    <a:pt x="162" y="2"/>
                  </a:cubicBezTo>
                  <a:cubicBezTo>
                    <a:pt x="162" y="4"/>
                    <a:pt x="162" y="4"/>
                    <a:pt x="162" y="4"/>
                  </a:cubicBezTo>
                  <a:cubicBezTo>
                    <a:pt x="157" y="8"/>
                    <a:pt x="157" y="8"/>
                    <a:pt x="157" y="8"/>
                  </a:cubicBezTo>
                  <a:cubicBezTo>
                    <a:pt x="157" y="15"/>
                    <a:pt x="157" y="15"/>
                    <a:pt x="157" y="15"/>
                  </a:cubicBezTo>
                  <a:cubicBezTo>
                    <a:pt x="156" y="25"/>
                    <a:pt x="153" y="30"/>
                    <a:pt x="152" y="36"/>
                  </a:cubicBezTo>
                  <a:cubicBezTo>
                    <a:pt x="151" y="39"/>
                    <a:pt x="149" y="40"/>
                    <a:pt x="152" y="45"/>
                  </a:cubicBezTo>
                  <a:cubicBezTo>
                    <a:pt x="154" y="47"/>
                    <a:pt x="154" y="54"/>
                    <a:pt x="158" y="58"/>
                  </a:cubicBezTo>
                  <a:cubicBezTo>
                    <a:pt x="160" y="60"/>
                    <a:pt x="158" y="65"/>
                    <a:pt x="161" y="67"/>
                  </a:cubicBezTo>
                  <a:cubicBezTo>
                    <a:pt x="161" y="67"/>
                    <a:pt x="161" y="68"/>
                    <a:pt x="162" y="70"/>
                  </a:cubicBezTo>
                  <a:cubicBezTo>
                    <a:pt x="164" y="72"/>
                    <a:pt x="164" y="71"/>
                    <a:pt x="165" y="72"/>
                  </a:cubicBezTo>
                  <a:cubicBezTo>
                    <a:pt x="165" y="72"/>
                    <a:pt x="167" y="73"/>
                    <a:pt x="168" y="74"/>
                  </a:cubicBezTo>
                  <a:cubicBezTo>
                    <a:pt x="169" y="75"/>
                    <a:pt x="169" y="77"/>
                    <a:pt x="169" y="78"/>
                  </a:cubicBezTo>
                  <a:cubicBezTo>
                    <a:pt x="169" y="79"/>
                    <a:pt x="170" y="80"/>
                    <a:pt x="170" y="80"/>
                  </a:cubicBezTo>
                  <a:cubicBezTo>
                    <a:pt x="170" y="80"/>
                    <a:pt x="171" y="79"/>
                    <a:pt x="171" y="80"/>
                  </a:cubicBezTo>
                  <a:cubicBezTo>
                    <a:pt x="171" y="81"/>
                    <a:pt x="170" y="79"/>
                    <a:pt x="171" y="81"/>
                  </a:cubicBezTo>
                  <a:cubicBezTo>
                    <a:pt x="173" y="83"/>
                    <a:pt x="176" y="83"/>
                    <a:pt x="176" y="83"/>
                  </a:cubicBezTo>
                  <a:cubicBezTo>
                    <a:pt x="175" y="87"/>
                    <a:pt x="175" y="87"/>
                    <a:pt x="175" y="87"/>
                  </a:cubicBezTo>
                  <a:cubicBezTo>
                    <a:pt x="173" y="88"/>
                    <a:pt x="173" y="88"/>
                    <a:pt x="173" y="88"/>
                  </a:cubicBezTo>
                  <a:cubicBezTo>
                    <a:pt x="173" y="88"/>
                    <a:pt x="168" y="88"/>
                    <a:pt x="168" y="90"/>
                  </a:cubicBezTo>
                  <a:cubicBezTo>
                    <a:pt x="168" y="91"/>
                    <a:pt x="168" y="95"/>
                    <a:pt x="168" y="95"/>
                  </a:cubicBezTo>
                  <a:cubicBezTo>
                    <a:pt x="165" y="98"/>
                    <a:pt x="165" y="98"/>
                    <a:pt x="165" y="98"/>
                  </a:cubicBezTo>
                  <a:cubicBezTo>
                    <a:pt x="165" y="98"/>
                    <a:pt x="167" y="102"/>
                    <a:pt x="167" y="103"/>
                  </a:cubicBezTo>
                  <a:cubicBezTo>
                    <a:pt x="167" y="104"/>
                    <a:pt x="168" y="104"/>
                    <a:pt x="168" y="104"/>
                  </a:cubicBezTo>
                  <a:cubicBezTo>
                    <a:pt x="165" y="105"/>
                    <a:pt x="165" y="105"/>
                    <a:pt x="165" y="105"/>
                  </a:cubicBezTo>
                  <a:cubicBezTo>
                    <a:pt x="161" y="105"/>
                    <a:pt x="161" y="105"/>
                    <a:pt x="161" y="105"/>
                  </a:cubicBezTo>
                  <a:cubicBezTo>
                    <a:pt x="153" y="103"/>
                    <a:pt x="153" y="103"/>
                    <a:pt x="153" y="103"/>
                  </a:cubicBezTo>
                  <a:cubicBezTo>
                    <a:pt x="151" y="106"/>
                    <a:pt x="151" y="106"/>
                    <a:pt x="151" y="106"/>
                  </a:cubicBezTo>
                  <a:cubicBezTo>
                    <a:pt x="149" y="106"/>
                    <a:pt x="149" y="106"/>
                    <a:pt x="149" y="106"/>
                  </a:cubicBezTo>
                  <a:cubicBezTo>
                    <a:pt x="149" y="106"/>
                    <a:pt x="148" y="108"/>
                    <a:pt x="146" y="109"/>
                  </a:cubicBezTo>
                  <a:cubicBezTo>
                    <a:pt x="145" y="110"/>
                    <a:pt x="144" y="111"/>
                    <a:pt x="143" y="111"/>
                  </a:cubicBezTo>
                  <a:cubicBezTo>
                    <a:pt x="141" y="112"/>
                    <a:pt x="139" y="110"/>
                    <a:pt x="139" y="110"/>
                  </a:cubicBezTo>
                  <a:cubicBezTo>
                    <a:pt x="136" y="109"/>
                    <a:pt x="136" y="109"/>
                    <a:pt x="136" y="109"/>
                  </a:cubicBezTo>
                  <a:cubicBezTo>
                    <a:pt x="133" y="105"/>
                    <a:pt x="133" y="105"/>
                    <a:pt x="133" y="105"/>
                  </a:cubicBezTo>
                  <a:cubicBezTo>
                    <a:pt x="124" y="99"/>
                    <a:pt x="124" y="99"/>
                    <a:pt x="124" y="99"/>
                  </a:cubicBezTo>
                  <a:cubicBezTo>
                    <a:pt x="119" y="97"/>
                    <a:pt x="119" y="97"/>
                    <a:pt x="119" y="97"/>
                  </a:cubicBezTo>
                  <a:cubicBezTo>
                    <a:pt x="115" y="96"/>
                    <a:pt x="115" y="96"/>
                    <a:pt x="115" y="96"/>
                  </a:cubicBezTo>
                  <a:cubicBezTo>
                    <a:pt x="110" y="96"/>
                    <a:pt x="110" y="96"/>
                    <a:pt x="110" y="96"/>
                  </a:cubicBezTo>
                  <a:cubicBezTo>
                    <a:pt x="106" y="94"/>
                    <a:pt x="106" y="94"/>
                    <a:pt x="106" y="94"/>
                  </a:cubicBezTo>
                  <a:cubicBezTo>
                    <a:pt x="102" y="94"/>
                    <a:pt x="102" y="94"/>
                    <a:pt x="102" y="94"/>
                  </a:cubicBezTo>
                  <a:cubicBezTo>
                    <a:pt x="97" y="92"/>
                    <a:pt x="97" y="92"/>
                    <a:pt x="97" y="92"/>
                  </a:cubicBezTo>
                  <a:cubicBezTo>
                    <a:pt x="93" y="95"/>
                    <a:pt x="93" y="95"/>
                    <a:pt x="93" y="95"/>
                  </a:cubicBezTo>
                  <a:cubicBezTo>
                    <a:pt x="88" y="98"/>
                    <a:pt x="88" y="98"/>
                    <a:pt x="88" y="98"/>
                  </a:cubicBezTo>
                  <a:cubicBezTo>
                    <a:pt x="83" y="103"/>
                    <a:pt x="83" y="103"/>
                    <a:pt x="83" y="103"/>
                  </a:cubicBezTo>
                  <a:cubicBezTo>
                    <a:pt x="83" y="103"/>
                    <a:pt x="80" y="106"/>
                    <a:pt x="78" y="107"/>
                  </a:cubicBezTo>
                  <a:cubicBezTo>
                    <a:pt x="77" y="106"/>
                    <a:pt x="77" y="106"/>
                    <a:pt x="77" y="106"/>
                  </a:cubicBezTo>
                  <a:cubicBezTo>
                    <a:pt x="77" y="106"/>
                    <a:pt x="77" y="103"/>
                    <a:pt x="78" y="101"/>
                  </a:cubicBezTo>
                  <a:cubicBezTo>
                    <a:pt x="79" y="100"/>
                    <a:pt x="79" y="98"/>
                    <a:pt x="79" y="97"/>
                  </a:cubicBezTo>
                  <a:cubicBezTo>
                    <a:pt x="79" y="96"/>
                    <a:pt x="79" y="94"/>
                    <a:pt x="78" y="92"/>
                  </a:cubicBezTo>
                  <a:cubicBezTo>
                    <a:pt x="78" y="90"/>
                    <a:pt x="77" y="87"/>
                    <a:pt x="77" y="87"/>
                  </a:cubicBezTo>
                  <a:cubicBezTo>
                    <a:pt x="80" y="85"/>
                    <a:pt x="80" y="85"/>
                    <a:pt x="80" y="85"/>
                  </a:cubicBezTo>
                  <a:cubicBezTo>
                    <a:pt x="78" y="80"/>
                    <a:pt x="78" y="80"/>
                    <a:pt x="78" y="80"/>
                  </a:cubicBezTo>
                  <a:cubicBezTo>
                    <a:pt x="76" y="80"/>
                    <a:pt x="76" y="80"/>
                    <a:pt x="76" y="80"/>
                  </a:cubicBezTo>
                  <a:cubicBezTo>
                    <a:pt x="73" y="80"/>
                    <a:pt x="73" y="80"/>
                    <a:pt x="73" y="80"/>
                  </a:cubicBezTo>
                  <a:cubicBezTo>
                    <a:pt x="71" y="83"/>
                    <a:pt x="71" y="83"/>
                    <a:pt x="71" y="83"/>
                  </a:cubicBezTo>
                  <a:cubicBezTo>
                    <a:pt x="71" y="83"/>
                    <a:pt x="72" y="85"/>
                    <a:pt x="72" y="86"/>
                  </a:cubicBezTo>
                  <a:cubicBezTo>
                    <a:pt x="71" y="87"/>
                    <a:pt x="69" y="87"/>
                    <a:pt x="69" y="87"/>
                  </a:cubicBezTo>
                  <a:cubicBezTo>
                    <a:pt x="68" y="88"/>
                    <a:pt x="68" y="91"/>
                    <a:pt x="68" y="91"/>
                  </a:cubicBezTo>
                  <a:cubicBezTo>
                    <a:pt x="64" y="87"/>
                    <a:pt x="64" y="87"/>
                    <a:pt x="64" y="87"/>
                  </a:cubicBezTo>
                  <a:cubicBezTo>
                    <a:pt x="64" y="87"/>
                    <a:pt x="62" y="87"/>
                    <a:pt x="61" y="86"/>
                  </a:cubicBezTo>
                  <a:cubicBezTo>
                    <a:pt x="60" y="86"/>
                    <a:pt x="58" y="86"/>
                    <a:pt x="58" y="86"/>
                  </a:cubicBezTo>
                  <a:cubicBezTo>
                    <a:pt x="58" y="86"/>
                    <a:pt x="58" y="86"/>
                    <a:pt x="57" y="86"/>
                  </a:cubicBezTo>
                  <a:cubicBezTo>
                    <a:pt x="55" y="86"/>
                    <a:pt x="55" y="86"/>
                    <a:pt x="54" y="84"/>
                  </a:cubicBezTo>
                  <a:cubicBezTo>
                    <a:pt x="53" y="82"/>
                    <a:pt x="50" y="77"/>
                    <a:pt x="50" y="77"/>
                  </a:cubicBezTo>
                  <a:cubicBezTo>
                    <a:pt x="50" y="77"/>
                    <a:pt x="49" y="75"/>
                    <a:pt x="48" y="75"/>
                  </a:cubicBezTo>
                  <a:cubicBezTo>
                    <a:pt x="48" y="75"/>
                    <a:pt x="47" y="77"/>
                    <a:pt x="47" y="77"/>
                  </a:cubicBezTo>
                  <a:cubicBezTo>
                    <a:pt x="46" y="77"/>
                    <a:pt x="46" y="75"/>
                    <a:pt x="46" y="74"/>
                  </a:cubicBezTo>
                  <a:cubicBezTo>
                    <a:pt x="46" y="73"/>
                    <a:pt x="46" y="72"/>
                    <a:pt x="46" y="70"/>
                  </a:cubicBezTo>
                  <a:cubicBezTo>
                    <a:pt x="46" y="68"/>
                    <a:pt x="45" y="66"/>
                    <a:pt x="46" y="66"/>
                  </a:cubicBezTo>
                  <a:cubicBezTo>
                    <a:pt x="46" y="66"/>
                    <a:pt x="47" y="67"/>
                    <a:pt x="48" y="67"/>
                  </a:cubicBezTo>
                  <a:cubicBezTo>
                    <a:pt x="49" y="67"/>
                    <a:pt x="49" y="65"/>
                    <a:pt x="49" y="65"/>
                  </a:cubicBezTo>
                  <a:cubicBezTo>
                    <a:pt x="50" y="65"/>
                    <a:pt x="51" y="66"/>
                    <a:pt x="51" y="66"/>
                  </a:cubicBezTo>
                  <a:cubicBezTo>
                    <a:pt x="52" y="66"/>
                    <a:pt x="53" y="66"/>
                    <a:pt x="53" y="66"/>
                  </a:cubicBezTo>
                  <a:cubicBezTo>
                    <a:pt x="54" y="65"/>
                    <a:pt x="54" y="65"/>
                    <a:pt x="54" y="64"/>
                  </a:cubicBezTo>
                  <a:cubicBezTo>
                    <a:pt x="54" y="63"/>
                    <a:pt x="53" y="62"/>
                    <a:pt x="53" y="62"/>
                  </a:cubicBezTo>
                  <a:cubicBezTo>
                    <a:pt x="52" y="62"/>
                    <a:pt x="46" y="65"/>
                    <a:pt x="46" y="65"/>
                  </a:cubicBezTo>
                  <a:cubicBezTo>
                    <a:pt x="42" y="65"/>
                    <a:pt x="42" y="65"/>
                    <a:pt x="42" y="65"/>
                  </a:cubicBezTo>
                  <a:cubicBezTo>
                    <a:pt x="44" y="63"/>
                    <a:pt x="44" y="63"/>
                    <a:pt x="44" y="63"/>
                  </a:cubicBezTo>
                  <a:cubicBezTo>
                    <a:pt x="42" y="61"/>
                    <a:pt x="42" y="61"/>
                    <a:pt x="42" y="61"/>
                  </a:cubicBezTo>
                  <a:cubicBezTo>
                    <a:pt x="42" y="59"/>
                    <a:pt x="42" y="59"/>
                    <a:pt x="42" y="59"/>
                  </a:cubicBezTo>
                  <a:cubicBezTo>
                    <a:pt x="40" y="58"/>
                    <a:pt x="40" y="58"/>
                    <a:pt x="40" y="58"/>
                  </a:cubicBezTo>
                  <a:cubicBezTo>
                    <a:pt x="41" y="56"/>
                    <a:pt x="41" y="56"/>
                    <a:pt x="41" y="56"/>
                  </a:cubicBezTo>
                  <a:cubicBezTo>
                    <a:pt x="43" y="56"/>
                    <a:pt x="43" y="56"/>
                    <a:pt x="43" y="56"/>
                  </a:cubicBezTo>
                  <a:cubicBezTo>
                    <a:pt x="45" y="55"/>
                    <a:pt x="45" y="55"/>
                    <a:pt x="45" y="55"/>
                  </a:cubicBezTo>
                  <a:cubicBezTo>
                    <a:pt x="45" y="51"/>
                    <a:pt x="45" y="51"/>
                    <a:pt x="45" y="51"/>
                  </a:cubicBezTo>
                  <a:cubicBezTo>
                    <a:pt x="43" y="52"/>
                    <a:pt x="43" y="52"/>
                    <a:pt x="43" y="52"/>
                  </a:cubicBezTo>
                  <a:cubicBezTo>
                    <a:pt x="44" y="54"/>
                    <a:pt x="44" y="54"/>
                    <a:pt x="44" y="54"/>
                  </a:cubicBezTo>
                  <a:cubicBezTo>
                    <a:pt x="40" y="54"/>
                    <a:pt x="40" y="54"/>
                    <a:pt x="40" y="54"/>
                  </a:cubicBezTo>
                  <a:cubicBezTo>
                    <a:pt x="39" y="52"/>
                    <a:pt x="39" y="52"/>
                    <a:pt x="39" y="52"/>
                  </a:cubicBezTo>
                  <a:close/>
                  <a:moveTo>
                    <a:pt x="23" y="103"/>
                  </a:moveTo>
                  <a:cubicBezTo>
                    <a:pt x="23" y="103"/>
                    <a:pt x="23" y="103"/>
                    <a:pt x="23" y="103"/>
                  </a:cubicBezTo>
                  <a:cubicBezTo>
                    <a:pt x="23" y="103"/>
                    <a:pt x="25" y="103"/>
                    <a:pt x="25" y="103"/>
                  </a:cubicBezTo>
                  <a:cubicBezTo>
                    <a:pt x="25" y="103"/>
                    <a:pt x="26" y="104"/>
                    <a:pt x="25" y="104"/>
                  </a:cubicBezTo>
                  <a:cubicBezTo>
                    <a:pt x="25" y="105"/>
                    <a:pt x="26" y="105"/>
                    <a:pt x="25" y="105"/>
                  </a:cubicBezTo>
                  <a:cubicBezTo>
                    <a:pt x="24" y="105"/>
                    <a:pt x="22" y="106"/>
                    <a:pt x="22" y="105"/>
                  </a:cubicBezTo>
                  <a:cubicBezTo>
                    <a:pt x="22" y="105"/>
                    <a:pt x="23" y="104"/>
                    <a:pt x="23" y="104"/>
                  </a:cubicBezTo>
                  <a:cubicBezTo>
                    <a:pt x="23" y="103"/>
                    <a:pt x="23" y="103"/>
                    <a:pt x="23" y="103"/>
                  </a:cubicBezTo>
                  <a:close/>
                  <a:moveTo>
                    <a:pt x="64" y="95"/>
                  </a:moveTo>
                  <a:cubicBezTo>
                    <a:pt x="64" y="95"/>
                    <a:pt x="64" y="95"/>
                    <a:pt x="64" y="95"/>
                  </a:cubicBezTo>
                  <a:cubicBezTo>
                    <a:pt x="64" y="95"/>
                    <a:pt x="63" y="98"/>
                    <a:pt x="64" y="98"/>
                  </a:cubicBezTo>
                  <a:cubicBezTo>
                    <a:pt x="64" y="98"/>
                    <a:pt x="65" y="98"/>
                    <a:pt x="66" y="98"/>
                  </a:cubicBezTo>
                  <a:cubicBezTo>
                    <a:pt x="67" y="97"/>
                    <a:pt x="67" y="97"/>
                    <a:pt x="67" y="97"/>
                  </a:cubicBezTo>
                  <a:cubicBezTo>
                    <a:pt x="67" y="96"/>
                    <a:pt x="67" y="95"/>
                    <a:pt x="67" y="95"/>
                  </a:cubicBezTo>
                  <a:cubicBezTo>
                    <a:pt x="64" y="95"/>
                    <a:pt x="64" y="95"/>
                    <a:pt x="64" y="95"/>
                  </a:cubicBezTo>
                  <a:close/>
                  <a:moveTo>
                    <a:pt x="9" y="91"/>
                  </a:moveTo>
                  <a:cubicBezTo>
                    <a:pt x="9" y="91"/>
                    <a:pt x="9" y="91"/>
                    <a:pt x="9" y="91"/>
                  </a:cubicBezTo>
                  <a:cubicBezTo>
                    <a:pt x="8" y="92"/>
                    <a:pt x="8" y="92"/>
                    <a:pt x="8" y="92"/>
                  </a:cubicBezTo>
                  <a:cubicBezTo>
                    <a:pt x="8" y="92"/>
                    <a:pt x="7" y="89"/>
                    <a:pt x="7" y="88"/>
                  </a:cubicBezTo>
                  <a:cubicBezTo>
                    <a:pt x="7" y="88"/>
                    <a:pt x="5" y="87"/>
                    <a:pt x="5" y="87"/>
                  </a:cubicBezTo>
                  <a:cubicBezTo>
                    <a:pt x="5" y="87"/>
                    <a:pt x="4" y="87"/>
                    <a:pt x="4" y="87"/>
                  </a:cubicBezTo>
                  <a:cubicBezTo>
                    <a:pt x="3" y="87"/>
                    <a:pt x="3" y="88"/>
                    <a:pt x="3" y="88"/>
                  </a:cubicBezTo>
                  <a:cubicBezTo>
                    <a:pt x="2" y="88"/>
                    <a:pt x="2" y="88"/>
                    <a:pt x="2" y="88"/>
                  </a:cubicBezTo>
                  <a:cubicBezTo>
                    <a:pt x="2" y="88"/>
                    <a:pt x="1" y="88"/>
                    <a:pt x="1" y="88"/>
                  </a:cubicBezTo>
                  <a:cubicBezTo>
                    <a:pt x="0" y="89"/>
                    <a:pt x="1" y="90"/>
                    <a:pt x="1" y="90"/>
                  </a:cubicBezTo>
                  <a:cubicBezTo>
                    <a:pt x="1" y="90"/>
                    <a:pt x="2" y="90"/>
                    <a:pt x="3" y="91"/>
                  </a:cubicBezTo>
                  <a:cubicBezTo>
                    <a:pt x="4" y="91"/>
                    <a:pt x="4" y="91"/>
                    <a:pt x="4" y="91"/>
                  </a:cubicBezTo>
                  <a:cubicBezTo>
                    <a:pt x="4" y="91"/>
                    <a:pt x="6" y="93"/>
                    <a:pt x="7" y="94"/>
                  </a:cubicBezTo>
                  <a:cubicBezTo>
                    <a:pt x="7" y="94"/>
                    <a:pt x="7" y="95"/>
                    <a:pt x="7" y="95"/>
                  </a:cubicBezTo>
                  <a:cubicBezTo>
                    <a:pt x="4" y="97"/>
                    <a:pt x="4" y="97"/>
                    <a:pt x="4" y="97"/>
                  </a:cubicBezTo>
                  <a:cubicBezTo>
                    <a:pt x="4" y="97"/>
                    <a:pt x="5" y="98"/>
                    <a:pt x="5" y="98"/>
                  </a:cubicBezTo>
                  <a:cubicBezTo>
                    <a:pt x="6" y="98"/>
                    <a:pt x="4" y="99"/>
                    <a:pt x="4" y="99"/>
                  </a:cubicBezTo>
                  <a:cubicBezTo>
                    <a:pt x="4" y="99"/>
                    <a:pt x="4" y="101"/>
                    <a:pt x="4" y="101"/>
                  </a:cubicBezTo>
                  <a:cubicBezTo>
                    <a:pt x="4" y="101"/>
                    <a:pt x="5" y="102"/>
                    <a:pt x="7" y="102"/>
                  </a:cubicBezTo>
                  <a:cubicBezTo>
                    <a:pt x="9" y="103"/>
                    <a:pt x="9" y="102"/>
                    <a:pt x="9" y="102"/>
                  </a:cubicBezTo>
                  <a:cubicBezTo>
                    <a:pt x="10" y="103"/>
                    <a:pt x="10" y="103"/>
                    <a:pt x="10" y="103"/>
                  </a:cubicBezTo>
                  <a:cubicBezTo>
                    <a:pt x="10" y="104"/>
                    <a:pt x="10" y="104"/>
                    <a:pt x="10" y="104"/>
                  </a:cubicBezTo>
                  <a:cubicBezTo>
                    <a:pt x="11" y="105"/>
                    <a:pt x="11" y="105"/>
                    <a:pt x="11" y="105"/>
                  </a:cubicBezTo>
                  <a:cubicBezTo>
                    <a:pt x="14" y="106"/>
                    <a:pt x="14" y="106"/>
                    <a:pt x="14" y="106"/>
                  </a:cubicBezTo>
                  <a:cubicBezTo>
                    <a:pt x="14" y="107"/>
                    <a:pt x="14" y="107"/>
                    <a:pt x="14" y="107"/>
                  </a:cubicBezTo>
                  <a:cubicBezTo>
                    <a:pt x="14" y="110"/>
                    <a:pt x="14" y="110"/>
                    <a:pt x="14" y="110"/>
                  </a:cubicBezTo>
                  <a:cubicBezTo>
                    <a:pt x="14" y="110"/>
                    <a:pt x="13" y="110"/>
                    <a:pt x="12" y="110"/>
                  </a:cubicBezTo>
                  <a:cubicBezTo>
                    <a:pt x="12" y="111"/>
                    <a:pt x="12" y="112"/>
                    <a:pt x="11" y="112"/>
                  </a:cubicBezTo>
                  <a:cubicBezTo>
                    <a:pt x="11" y="112"/>
                    <a:pt x="11" y="114"/>
                    <a:pt x="10" y="115"/>
                  </a:cubicBezTo>
                  <a:cubicBezTo>
                    <a:pt x="10" y="116"/>
                    <a:pt x="11" y="117"/>
                    <a:pt x="11" y="118"/>
                  </a:cubicBezTo>
                  <a:cubicBezTo>
                    <a:pt x="11" y="120"/>
                    <a:pt x="12" y="119"/>
                    <a:pt x="13" y="119"/>
                  </a:cubicBezTo>
                  <a:cubicBezTo>
                    <a:pt x="13" y="119"/>
                    <a:pt x="14" y="118"/>
                    <a:pt x="14" y="118"/>
                  </a:cubicBezTo>
                  <a:cubicBezTo>
                    <a:pt x="15" y="118"/>
                    <a:pt x="16" y="116"/>
                    <a:pt x="17" y="115"/>
                  </a:cubicBezTo>
                  <a:cubicBezTo>
                    <a:pt x="17" y="114"/>
                    <a:pt x="17" y="113"/>
                    <a:pt x="17" y="113"/>
                  </a:cubicBezTo>
                  <a:cubicBezTo>
                    <a:pt x="16" y="112"/>
                    <a:pt x="17" y="110"/>
                    <a:pt x="17" y="110"/>
                  </a:cubicBezTo>
                  <a:cubicBezTo>
                    <a:pt x="17" y="109"/>
                    <a:pt x="17" y="109"/>
                    <a:pt x="17" y="109"/>
                  </a:cubicBezTo>
                  <a:cubicBezTo>
                    <a:pt x="16" y="105"/>
                    <a:pt x="16" y="105"/>
                    <a:pt x="16" y="105"/>
                  </a:cubicBezTo>
                  <a:cubicBezTo>
                    <a:pt x="18" y="101"/>
                    <a:pt x="18" y="101"/>
                    <a:pt x="18" y="101"/>
                  </a:cubicBezTo>
                  <a:cubicBezTo>
                    <a:pt x="20" y="101"/>
                    <a:pt x="20" y="101"/>
                    <a:pt x="20" y="101"/>
                  </a:cubicBezTo>
                  <a:cubicBezTo>
                    <a:pt x="23" y="99"/>
                    <a:pt x="23" y="99"/>
                    <a:pt x="23" y="99"/>
                  </a:cubicBezTo>
                  <a:cubicBezTo>
                    <a:pt x="23" y="99"/>
                    <a:pt x="23" y="99"/>
                    <a:pt x="23" y="99"/>
                  </a:cubicBezTo>
                  <a:cubicBezTo>
                    <a:pt x="23" y="99"/>
                    <a:pt x="24" y="99"/>
                    <a:pt x="25" y="98"/>
                  </a:cubicBezTo>
                  <a:cubicBezTo>
                    <a:pt x="27" y="98"/>
                    <a:pt x="26" y="99"/>
                    <a:pt x="27" y="99"/>
                  </a:cubicBezTo>
                  <a:cubicBezTo>
                    <a:pt x="27" y="100"/>
                    <a:pt x="28" y="100"/>
                    <a:pt x="29" y="100"/>
                  </a:cubicBezTo>
                  <a:cubicBezTo>
                    <a:pt x="29" y="100"/>
                    <a:pt x="30" y="98"/>
                    <a:pt x="30" y="98"/>
                  </a:cubicBezTo>
                  <a:cubicBezTo>
                    <a:pt x="30" y="97"/>
                    <a:pt x="29" y="97"/>
                    <a:pt x="29" y="97"/>
                  </a:cubicBezTo>
                  <a:cubicBezTo>
                    <a:pt x="28" y="95"/>
                    <a:pt x="28" y="95"/>
                    <a:pt x="28" y="95"/>
                  </a:cubicBezTo>
                  <a:cubicBezTo>
                    <a:pt x="31" y="94"/>
                    <a:pt x="31" y="94"/>
                    <a:pt x="31" y="94"/>
                  </a:cubicBezTo>
                  <a:cubicBezTo>
                    <a:pt x="32" y="93"/>
                    <a:pt x="32" y="93"/>
                    <a:pt x="32" y="93"/>
                  </a:cubicBezTo>
                  <a:cubicBezTo>
                    <a:pt x="34" y="91"/>
                    <a:pt x="34" y="91"/>
                    <a:pt x="34" y="91"/>
                  </a:cubicBezTo>
                  <a:cubicBezTo>
                    <a:pt x="33" y="89"/>
                    <a:pt x="33" y="89"/>
                    <a:pt x="33" y="89"/>
                  </a:cubicBezTo>
                  <a:cubicBezTo>
                    <a:pt x="33" y="89"/>
                    <a:pt x="35" y="89"/>
                    <a:pt x="36" y="89"/>
                  </a:cubicBezTo>
                  <a:cubicBezTo>
                    <a:pt x="36" y="89"/>
                    <a:pt x="36" y="88"/>
                    <a:pt x="36" y="88"/>
                  </a:cubicBezTo>
                  <a:cubicBezTo>
                    <a:pt x="35" y="86"/>
                    <a:pt x="35" y="86"/>
                    <a:pt x="35" y="86"/>
                  </a:cubicBezTo>
                  <a:cubicBezTo>
                    <a:pt x="35" y="86"/>
                    <a:pt x="37" y="86"/>
                    <a:pt x="38" y="85"/>
                  </a:cubicBezTo>
                  <a:cubicBezTo>
                    <a:pt x="38" y="85"/>
                    <a:pt x="37" y="84"/>
                    <a:pt x="37" y="84"/>
                  </a:cubicBezTo>
                  <a:cubicBezTo>
                    <a:pt x="37" y="83"/>
                    <a:pt x="38" y="82"/>
                    <a:pt x="38" y="82"/>
                  </a:cubicBezTo>
                  <a:cubicBezTo>
                    <a:pt x="38" y="82"/>
                    <a:pt x="40" y="84"/>
                    <a:pt x="41" y="84"/>
                  </a:cubicBezTo>
                  <a:cubicBezTo>
                    <a:pt x="42" y="85"/>
                    <a:pt x="42" y="84"/>
                    <a:pt x="43" y="84"/>
                  </a:cubicBezTo>
                  <a:cubicBezTo>
                    <a:pt x="43" y="83"/>
                    <a:pt x="42" y="82"/>
                    <a:pt x="42" y="82"/>
                  </a:cubicBezTo>
                  <a:cubicBezTo>
                    <a:pt x="41" y="81"/>
                    <a:pt x="41" y="81"/>
                    <a:pt x="41" y="81"/>
                  </a:cubicBezTo>
                  <a:cubicBezTo>
                    <a:pt x="38" y="80"/>
                    <a:pt x="38" y="80"/>
                    <a:pt x="38" y="80"/>
                  </a:cubicBezTo>
                  <a:cubicBezTo>
                    <a:pt x="34" y="78"/>
                    <a:pt x="34" y="78"/>
                    <a:pt x="34" y="78"/>
                  </a:cubicBezTo>
                  <a:cubicBezTo>
                    <a:pt x="34" y="78"/>
                    <a:pt x="31" y="78"/>
                    <a:pt x="31" y="77"/>
                  </a:cubicBezTo>
                  <a:cubicBezTo>
                    <a:pt x="30" y="77"/>
                    <a:pt x="30" y="77"/>
                    <a:pt x="30" y="77"/>
                  </a:cubicBezTo>
                  <a:cubicBezTo>
                    <a:pt x="30" y="77"/>
                    <a:pt x="28" y="77"/>
                    <a:pt x="28" y="77"/>
                  </a:cubicBezTo>
                  <a:cubicBezTo>
                    <a:pt x="27" y="77"/>
                    <a:pt x="26" y="78"/>
                    <a:pt x="25" y="79"/>
                  </a:cubicBezTo>
                  <a:cubicBezTo>
                    <a:pt x="25" y="79"/>
                    <a:pt x="24" y="80"/>
                    <a:pt x="23" y="80"/>
                  </a:cubicBezTo>
                  <a:cubicBezTo>
                    <a:pt x="23" y="80"/>
                    <a:pt x="22" y="78"/>
                    <a:pt x="22" y="78"/>
                  </a:cubicBezTo>
                  <a:cubicBezTo>
                    <a:pt x="20" y="78"/>
                    <a:pt x="20" y="78"/>
                    <a:pt x="20" y="78"/>
                  </a:cubicBezTo>
                  <a:cubicBezTo>
                    <a:pt x="20" y="78"/>
                    <a:pt x="19" y="80"/>
                    <a:pt x="19" y="81"/>
                  </a:cubicBezTo>
                  <a:cubicBezTo>
                    <a:pt x="19" y="81"/>
                    <a:pt x="17" y="81"/>
                    <a:pt x="16" y="81"/>
                  </a:cubicBezTo>
                  <a:cubicBezTo>
                    <a:pt x="15" y="82"/>
                    <a:pt x="14" y="82"/>
                    <a:pt x="13" y="83"/>
                  </a:cubicBezTo>
                  <a:cubicBezTo>
                    <a:pt x="12" y="83"/>
                    <a:pt x="14" y="84"/>
                    <a:pt x="14" y="84"/>
                  </a:cubicBezTo>
                  <a:cubicBezTo>
                    <a:pt x="14" y="86"/>
                    <a:pt x="14" y="86"/>
                    <a:pt x="14" y="86"/>
                  </a:cubicBezTo>
                  <a:cubicBezTo>
                    <a:pt x="12" y="86"/>
                    <a:pt x="12" y="86"/>
                    <a:pt x="12" y="86"/>
                  </a:cubicBezTo>
                  <a:cubicBezTo>
                    <a:pt x="11" y="85"/>
                    <a:pt x="11" y="85"/>
                    <a:pt x="11" y="85"/>
                  </a:cubicBezTo>
                  <a:cubicBezTo>
                    <a:pt x="9" y="87"/>
                    <a:pt x="9" y="87"/>
                    <a:pt x="9" y="87"/>
                  </a:cubicBezTo>
                  <a:cubicBezTo>
                    <a:pt x="8" y="89"/>
                    <a:pt x="8" y="89"/>
                    <a:pt x="8" y="89"/>
                  </a:cubicBezTo>
                  <a:cubicBezTo>
                    <a:pt x="8" y="89"/>
                    <a:pt x="9" y="91"/>
                    <a:pt x="9" y="91"/>
                  </a:cubicBezTo>
                  <a:close/>
                  <a:moveTo>
                    <a:pt x="35" y="76"/>
                  </a:moveTo>
                  <a:cubicBezTo>
                    <a:pt x="35" y="76"/>
                    <a:pt x="35" y="76"/>
                    <a:pt x="35" y="76"/>
                  </a:cubicBezTo>
                  <a:cubicBezTo>
                    <a:pt x="36" y="77"/>
                    <a:pt x="36" y="77"/>
                    <a:pt x="36" y="77"/>
                  </a:cubicBezTo>
                  <a:cubicBezTo>
                    <a:pt x="36" y="77"/>
                    <a:pt x="37" y="78"/>
                    <a:pt x="39" y="78"/>
                  </a:cubicBezTo>
                  <a:cubicBezTo>
                    <a:pt x="42" y="78"/>
                    <a:pt x="42" y="80"/>
                    <a:pt x="44" y="78"/>
                  </a:cubicBezTo>
                  <a:cubicBezTo>
                    <a:pt x="44" y="77"/>
                    <a:pt x="44" y="77"/>
                    <a:pt x="43" y="76"/>
                  </a:cubicBezTo>
                  <a:cubicBezTo>
                    <a:pt x="43" y="75"/>
                    <a:pt x="42" y="75"/>
                    <a:pt x="42" y="74"/>
                  </a:cubicBezTo>
                  <a:cubicBezTo>
                    <a:pt x="42" y="74"/>
                    <a:pt x="42" y="74"/>
                    <a:pt x="40" y="72"/>
                  </a:cubicBezTo>
                  <a:cubicBezTo>
                    <a:pt x="39" y="71"/>
                    <a:pt x="39" y="72"/>
                    <a:pt x="38" y="72"/>
                  </a:cubicBezTo>
                  <a:cubicBezTo>
                    <a:pt x="37" y="72"/>
                    <a:pt x="36" y="72"/>
                    <a:pt x="35" y="72"/>
                  </a:cubicBezTo>
                  <a:cubicBezTo>
                    <a:pt x="34" y="73"/>
                    <a:pt x="36" y="74"/>
                    <a:pt x="36" y="75"/>
                  </a:cubicBezTo>
                  <a:cubicBezTo>
                    <a:pt x="36" y="75"/>
                    <a:pt x="35" y="76"/>
                    <a:pt x="35" y="76"/>
                  </a:cubicBezTo>
                  <a:close/>
                  <a:moveTo>
                    <a:pt x="22" y="57"/>
                  </a:moveTo>
                  <a:cubicBezTo>
                    <a:pt x="22" y="57"/>
                    <a:pt x="22" y="57"/>
                    <a:pt x="22" y="57"/>
                  </a:cubicBezTo>
                  <a:cubicBezTo>
                    <a:pt x="22" y="56"/>
                    <a:pt x="24" y="56"/>
                    <a:pt x="25" y="57"/>
                  </a:cubicBezTo>
                  <a:cubicBezTo>
                    <a:pt x="25" y="57"/>
                    <a:pt x="27" y="58"/>
                    <a:pt x="27" y="59"/>
                  </a:cubicBezTo>
                  <a:cubicBezTo>
                    <a:pt x="27" y="59"/>
                    <a:pt x="28" y="59"/>
                    <a:pt x="28" y="60"/>
                  </a:cubicBezTo>
                  <a:cubicBezTo>
                    <a:pt x="28" y="60"/>
                    <a:pt x="29" y="61"/>
                    <a:pt x="29" y="62"/>
                  </a:cubicBezTo>
                  <a:cubicBezTo>
                    <a:pt x="30" y="63"/>
                    <a:pt x="31" y="64"/>
                    <a:pt x="31" y="64"/>
                  </a:cubicBezTo>
                  <a:cubicBezTo>
                    <a:pt x="31" y="64"/>
                    <a:pt x="32" y="65"/>
                    <a:pt x="31" y="65"/>
                  </a:cubicBezTo>
                  <a:cubicBezTo>
                    <a:pt x="30" y="65"/>
                    <a:pt x="27" y="65"/>
                    <a:pt x="27" y="65"/>
                  </a:cubicBezTo>
                  <a:cubicBezTo>
                    <a:pt x="27" y="65"/>
                    <a:pt x="26" y="66"/>
                    <a:pt x="26" y="66"/>
                  </a:cubicBezTo>
                  <a:cubicBezTo>
                    <a:pt x="26" y="67"/>
                    <a:pt x="28" y="68"/>
                    <a:pt x="27" y="68"/>
                  </a:cubicBezTo>
                  <a:cubicBezTo>
                    <a:pt x="26" y="69"/>
                    <a:pt x="26" y="69"/>
                    <a:pt x="25" y="69"/>
                  </a:cubicBezTo>
                  <a:cubicBezTo>
                    <a:pt x="24" y="68"/>
                    <a:pt x="23" y="66"/>
                    <a:pt x="23" y="66"/>
                  </a:cubicBezTo>
                  <a:cubicBezTo>
                    <a:pt x="22" y="67"/>
                    <a:pt x="22" y="70"/>
                    <a:pt x="22" y="70"/>
                  </a:cubicBezTo>
                  <a:cubicBezTo>
                    <a:pt x="22" y="71"/>
                    <a:pt x="23" y="72"/>
                    <a:pt x="22" y="73"/>
                  </a:cubicBezTo>
                  <a:cubicBezTo>
                    <a:pt x="22" y="73"/>
                    <a:pt x="19" y="74"/>
                    <a:pt x="19" y="74"/>
                  </a:cubicBezTo>
                  <a:cubicBezTo>
                    <a:pt x="19" y="74"/>
                    <a:pt x="18" y="74"/>
                    <a:pt x="18" y="74"/>
                  </a:cubicBezTo>
                  <a:cubicBezTo>
                    <a:pt x="17" y="74"/>
                    <a:pt x="15" y="72"/>
                    <a:pt x="14" y="71"/>
                  </a:cubicBezTo>
                  <a:cubicBezTo>
                    <a:pt x="14" y="70"/>
                    <a:pt x="14" y="68"/>
                    <a:pt x="14" y="68"/>
                  </a:cubicBezTo>
                  <a:cubicBezTo>
                    <a:pt x="13" y="67"/>
                    <a:pt x="12" y="66"/>
                    <a:pt x="12" y="66"/>
                  </a:cubicBezTo>
                  <a:cubicBezTo>
                    <a:pt x="12" y="66"/>
                    <a:pt x="13" y="65"/>
                    <a:pt x="11" y="66"/>
                  </a:cubicBezTo>
                  <a:cubicBezTo>
                    <a:pt x="8" y="66"/>
                    <a:pt x="9" y="67"/>
                    <a:pt x="8" y="67"/>
                  </a:cubicBezTo>
                  <a:cubicBezTo>
                    <a:pt x="7" y="66"/>
                    <a:pt x="7" y="65"/>
                    <a:pt x="5" y="65"/>
                  </a:cubicBezTo>
                  <a:cubicBezTo>
                    <a:pt x="4" y="65"/>
                    <a:pt x="3" y="64"/>
                    <a:pt x="3" y="64"/>
                  </a:cubicBezTo>
                  <a:cubicBezTo>
                    <a:pt x="3" y="64"/>
                    <a:pt x="6" y="62"/>
                    <a:pt x="7" y="62"/>
                  </a:cubicBezTo>
                  <a:cubicBezTo>
                    <a:pt x="8" y="62"/>
                    <a:pt x="7" y="62"/>
                    <a:pt x="9" y="62"/>
                  </a:cubicBezTo>
                  <a:cubicBezTo>
                    <a:pt x="12" y="61"/>
                    <a:pt x="13" y="63"/>
                    <a:pt x="13" y="61"/>
                  </a:cubicBezTo>
                  <a:cubicBezTo>
                    <a:pt x="14" y="59"/>
                    <a:pt x="14" y="58"/>
                    <a:pt x="15" y="57"/>
                  </a:cubicBezTo>
                  <a:cubicBezTo>
                    <a:pt x="15" y="56"/>
                    <a:pt x="16" y="54"/>
                    <a:pt x="16" y="54"/>
                  </a:cubicBezTo>
                  <a:cubicBezTo>
                    <a:pt x="16" y="53"/>
                    <a:pt x="19" y="53"/>
                    <a:pt x="19" y="53"/>
                  </a:cubicBezTo>
                  <a:cubicBezTo>
                    <a:pt x="20" y="56"/>
                    <a:pt x="20" y="56"/>
                    <a:pt x="20" y="56"/>
                  </a:cubicBezTo>
                  <a:cubicBezTo>
                    <a:pt x="20" y="56"/>
                    <a:pt x="20" y="57"/>
                    <a:pt x="21" y="57"/>
                  </a:cubicBezTo>
                  <a:cubicBezTo>
                    <a:pt x="22" y="57"/>
                    <a:pt x="22" y="57"/>
                    <a:pt x="22" y="57"/>
                  </a:cubicBezTo>
                  <a:close/>
                  <a:moveTo>
                    <a:pt x="36" y="52"/>
                  </a:moveTo>
                  <a:cubicBezTo>
                    <a:pt x="36" y="52"/>
                    <a:pt x="36" y="52"/>
                    <a:pt x="36" y="52"/>
                  </a:cubicBezTo>
                  <a:cubicBezTo>
                    <a:pt x="35" y="53"/>
                    <a:pt x="35" y="53"/>
                    <a:pt x="35" y="53"/>
                  </a:cubicBezTo>
                  <a:cubicBezTo>
                    <a:pt x="31" y="53"/>
                    <a:pt x="31" y="53"/>
                    <a:pt x="31" y="53"/>
                  </a:cubicBezTo>
                  <a:cubicBezTo>
                    <a:pt x="31" y="55"/>
                    <a:pt x="31" y="55"/>
                    <a:pt x="31" y="55"/>
                  </a:cubicBezTo>
                  <a:cubicBezTo>
                    <a:pt x="33" y="57"/>
                    <a:pt x="33" y="57"/>
                    <a:pt x="33" y="57"/>
                  </a:cubicBezTo>
                  <a:cubicBezTo>
                    <a:pt x="33" y="57"/>
                    <a:pt x="34" y="56"/>
                    <a:pt x="35" y="56"/>
                  </a:cubicBezTo>
                  <a:cubicBezTo>
                    <a:pt x="36" y="56"/>
                    <a:pt x="38" y="56"/>
                    <a:pt x="38" y="56"/>
                  </a:cubicBezTo>
                  <a:cubicBezTo>
                    <a:pt x="39" y="55"/>
                    <a:pt x="39" y="55"/>
                    <a:pt x="39" y="55"/>
                  </a:cubicBezTo>
                  <a:cubicBezTo>
                    <a:pt x="38" y="52"/>
                    <a:pt x="38" y="52"/>
                    <a:pt x="38" y="52"/>
                  </a:cubicBezTo>
                  <a:lnTo>
                    <a:pt x="36" y="52"/>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6" name="Freeform 195"/>
            <p:cNvSpPr>
              <a:spLocks/>
            </p:cNvSpPr>
            <p:nvPr/>
          </p:nvSpPr>
          <p:spPr bwMode="auto">
            <a:xfrm>
              <a:off x="6144086" y="3377866"/>
              <a:ext cx="556312" cy="405924"/>
            </a:xfrm>
            <a:custGeom>
              <a:avLst/>
              <a:gdLst>
                <a:gd name="T0" fmla="*/ 7 w 244"/>
                <a:gd name="T1" fmla="*/ 36 h 184"/>
                <a:gd name="T2" fmla="*/ 21 w 244"/>
                <a:gd name="T3" fmla="*/ 52 h 184"/>
                <a:gd name="T4" fmla="*/ 77 w 244"/>
                <a:gd name="T5" fmla="*/ 49 h 184"/>
                <a:gd name="T6" fmla="*/ 144 w 244"/>
                <a:gd name="T7" fmla="*/ 21 h 184"/>
                <a:gd name="T8" fmla="*/ 203 w 244"/>
                <a:gd name="T9" fmla="*/ 3 h 184"/>
                <a:gd name="T10" fmla="*/ 238 w 244"/>
                <a:gd name="T11" fmla="*/ 8 h 184"/>
                <a:gd name="T12" fmla="*/ 241 w 244"/>
                <a:gd name="T13" fmla="*/ 22 h 184"/>
                <a:gd name="T14" fmla="*/ 232 w 244"/>
                <a:gd name="T15" fmla="*/ 27 h 184"/>
                <a:gd name="T16" fmla="*/ 225 w 244"/>
                <a:gd name="T17" fmla="*/ 36 h 184"/>
                <a:gd name="T18" fmla="*/ 225 w 244"/>
                <a:gd name="T19" fmla="*/ 56 h 184"/>
                <a:gd name="T20" fmla="*/ 222 w 244"/>
                <a:gd name="T21" fmla="*/ 69 h 184"/>
                <a:gd name="T22" fmla="*/ 220 w 244"/>
                <a:gd name="T23" fmla="*/ 76 h 184"/>
                <a:gd name="T24" fmla="*/ 216 w 244"/>
                <a:gd name="T25" fmla="*/ 83 h 184"/>
                <a:gd name="T26" fmla="*/ 232 w 244"/>
                <a:gd name="T27" fmla="*/ 92 h 184"/>
                <a:gd name="T28" fmla="*/ 244 w 244"/>
                <a:gd name="T29" fmla="*/ 102 h 184"/>
                <a:gd name="T30" fmla="*/ 231 w 244"/>
                <a:gd name="T31" fmla="*/ 108 h 184"/>
                <a:gd name="T32" fmla="*/ 211 w 244"/>
                <a:gd name="T33" fmla="*/ 106 h 184"/>
                <a:gd name="T34" fmla="*/ 201 w 244"/>
                <a:gd name="T35" fmla="*/ 115 h 184"/>
                <a:gd name="T36" fmla="*/ 188 w 244"/>
                <a:gd name="T37" fmla="*/ 126 h 184"/>
                <a:gd name="T38" fmla="*/ 181 w 244"/>
                <a:gd name="T39" fmla="*/ 135 h 184"/>
                <a:gd name="T40" fmla="*/ 179 w 244"/>
                <a:gd name="T41" fmla="*/ 147 h 184"/>
                <a:gd name="T42" fmla="*/ 174 w 244"/>
                <a:gd name="T43" fmla="*/ 158 h 184"/>
                <a:gd name="T44" fmla="*/ 155 w 244"/>
                <a:gd name="T45" fmla="*/ 165 h 184"/>
                <a:gd name="T46" fmla="*/ 139 w 244"/>
                <a:gd name="T47" fmla="*/ 167 h 184"/>
                <a:gd name="T48" fmla="*/ 116 w 244"/>
                <a:gd name="T49" fmla="*/ 164 h 184"/>
                <a:gd name="T50" fmla="*/ 104 w 244"/>
                <a:gd name="T51" fmla="*/ 163 h 184"/>
                <a:gd name="T52" fmla="*/ 92 w 244"/>
                <a:gd name="T53" fmla="*/ 169 h 184"/>
                <a:gd name="T54" fmla="*/ 70 w 244"/>
                <a:gd name="T55" fmla="*/ 177 h 184"/>
                <a:gd name="T56" fmla="*/ 57 w 244"/>
                <a:gd name="T57" fmla="*/ 184 h 184"/>
                <a:gd name="T58" fmla="*/ 51 w 244"/>
                <a:gd name="T59" fmla="*/ 183 h 184"/>
                <a:gd name="T60" fmla="*/ 48 w 244"/>
                <a:gd name="T61" fmla="*/ 172 h 184"/>
                <a:gd name="T62" fmla="*/ 50 w 244"/>
                <a:gd name="T63" fmla="*/ 165 h 184"/>
                <a:gd name="T64" fmla="*/ 24 w 244"/>
                <a:gd name="T65" fmla="*/ 143 h 184"/>
                <a:gd name="T66" fmla="*/ 21 w 244"/>
                <a:gd name="T67" fmla="*/ 138 h 184"/>
                <a:gd name="T68" fmla="*/ 20 w 244"/>
                <a:gd name="T69" fmla="*/ 133 h 184"/>
                <a:gd name="T70" fmla="*/ 20 w 244"/>
                <a:gd name="T71" fmla="*/ 125 h 184"/>
                <a:gd name="T72" fmla="*/ 16 w 244"/>
                <a:gd name="T73" fmla="*/ 113 h 184"/>
                <a:gd name="T74" fmla="*/ 19 w 244"/>
                <a:gd name="T75" fmla="*/ 106 h 184"/>
                <a:gd name="T76" fmla="*/ 25 w 244"/>
                <a:gd name="T77" fmla="*/ 99 h 184"/>
                <a:gd name="T78" fmla="*/ 33 w 244"/>
                <a:gd name="T79" fmla="*/ 84 h 184"/>
                <a:gd name="T80" fmla="*/ 21 w 244"/>
                <a:gd name="T81" fmla="*/ 77 h 184"/>
                <a:gd name="T82" fmla="*/ 11 w 244"/>
                <a:gd name="T83" fmla="*/ 73 h 184"/>
                <a:gd name="T84" fmla="*/ 2 w 244"/>
                <a:gd name="T85" fmla="*/ 60 h 184"/>
                <a:gd name="T86" fmla="*/ 1 w 244"/>
                <a:gd name="T87" fmla="*/ 47 h 184"/>
                <a:gd name="T88" fmla="*/ 7 w 244"/>
                <a:gd name="T89" fmla="*/ 3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4" h="184">
                  <a:moveTo>
                    <a:pt x="7" y="38"/>
                  </a:moveTo>
                  <a:cubicBezTo>
                    <a:pt x="7" y="36"/>
                    <a:pt x="7" y="36"/>
                    <a:pt x="7" y="36"/>
                  </a:cubicBezTo>
                  <a:cubicBezTo>
                    <a:pt x="7" y="36"/>
                    <a:pt x="7" y="36"/>
                    <a:pt x="7" y="36"/>
                  </a:cubicBezTo>
                  <a:cubicBezTo>
                    <a:pt x="14" y="34"/>
                    <a:pt x="20" y="38"/>
                    <a:pt x="23" y="38"/>
                  </a:cubicBezTo>
                  <a:cubicBezTo>
                    <a:pt x="29" y="39"/>
                    <a:pt x="16" y="46"/>
                    <a:pt x="18" y="46"/>
                  </a:cubicBezTo>
                  <a:cubicBezTo>
                    <a:pt x="20" y="45"/>
                    <a:pt x="18" y="51"/>
                    <a:pt x="21" y="52"/>
                  </a:cubicBezTo>
                  <a:cubicBezTo>
                    <a:pt x="26" y="53"/>
                    <a:pt x="30" y="49"/>
                    <a:pt x="36" y="49"/>
                  </a:cubicBezTo>
                  <a:cubicBezTo>
                    <a:pt x="41" y="48"/>
                    <a:pt x="47" y="51"/>
                    <a:pt x="49" y="49"/>
                  </a:cubicBezTo>
                  <a:cubicBezTo>
                    <a:pt x="53" y="44"/>
                    <a:pt x="69" y="54"/>
                    <a:pt x="77" y="49"/>
                  </a:cubicBezTo>
                  <a:cubicBezTo>
                    <a:pt x="82" y="45"/>
                    <a:pt x="102" y="43"/>
                    <a:pt x="109" y="43"/>
                  </a:cubicBezTo>
                  <a:cubicBezTo>
                    <a:pt x="127" y="42"/>
                    <a:pt x="128" y="42"/>
                    <a:pt x="136" y="37"/>
                  </a:cubicBezTo>
                  <a:cubicBezTo>
                    <a:pt x="136" y="37"/>
                    <a:pt x="141" y="26"/>
                    <a:pt x="144" y="21"/>
                  </a:cubicBezTo>
                  <a:cubicBezTo>
                    <a:pt x="146" y="17"/>
                    <a:pt x="152" y="15"/>
                    <a:pt x="158" y="11"/>
                  </a:cubicBezTo>
                  <a:cubicBezTo>
                    <a:pt x="163" y="7"/>
                    <a:pt x="176" y="3"/>
                    <a:pt x="179" y="2"/>
                  </a:cubicBezTo>
                  <a:cubicBezTo>
                    <a:pt x="182" y="2"/>
                    <a:pt x="203" y="3"/>
                    <a:pt x="203" y="3"/>
                  </a:cubicBezTo>
                  <a:cubicBezTo>
                    <a:pt x="214" y="0"/>
                    <a:pt x="214" y="0"/>
                    <a:pt x="214" y="0"/>
                  </a:cubicBezTo>
                  <a:cubicBezTo>
                    <a:pt x="214" y="0"/>
                    <a:pt x="216" y="8"/>
                    <a:pt x="219" y="9"/>
                  </a:cubicBezTo>
                  <a:cubicBezTo>
                    <a:pt x="228" y="10"/>
                    <a:pt x="235" y="10"/>
                    <a:pt x="238" y="8"/>
                  </a:cubicBezTo>
                  <a:cubicBezTo>
                    <a:pt x="239" y="8"/>
                    <a:pt x="239" y="10"/>
                    <a:pt x="240" y="11"/>
                  </a:cubicBezTo>
                  <a:cubicBezTo>
                    <a:pt x="241" y="13"/>
                    <a:pt x="242" y="17"/>
                    <a:pt x="242" y="17"/>
                  </a:cubicBezTo>
                  <a:cubicBezTo>
                    <a:pt x="241" y="22"/>
                    <a:pt x="241" y="22"/>
                    <a:pt x="241" y="22"/>
                  </a:cubicBezTo>
                  <a:cubicBezTo>
                    <a:pt x="240" y="23"/>
                    <a:pt x="240" y="23"/>
                    <a:pt x="240" y="23"/>
                  </a:cubicBezTo>
                  <a:cubicBezTo>
                    <a:pt x="235" y="26"/>
                    <a:pt x="235" y="26"/>
                    <a:pt x="235" y="26"/>
                  </a:cubicBezTo>
                  <a:cubicBezTo>
                    <a:pt x="235" y="26"/>
                    <a:pt x="233" y="26"/>
                    <a:pt x="232" y="27"/>
                  </a:cubicBezTo>
                  <a:cubicBezTo>
                    <a:pt x="231" y="27"/>
                    <a:pt x="229" y="28"/>
                    <a:pt x="229" y="28"/>
                  </a:cubicBezTo>
                  <a:cubicBezTo>
                    <a:pt x="229" y="28"/>
                    <a:pt x="227" y="30"/>
                    <a:pt x="227" y="31"/>
                  </a:cubicBezTo>
                  <a:cubicBezTo>
                    <a:pt x="226" y="33"/>
                    <a:pt x="225" y="36"/>
                    <a:pt x="225" y="36"/>
                  </a:cubicBezTo>
                  <a:cubicBezTo>
                    <a:pt x="223" y="41"/>
                    <a:pt x="223" y="41"/>
                    <a:pt x="223" y="41"/>
                  </a:cubicBezTo>
                  <a:cubicBezTo>
                    <a:pt x="223" y="48"/>
                    <a:pt x="223" y="48"/>
                    <a:pt x="223" y="48"/>
                  </a:cubicBezTo>
                  <a:cubicBezTo>
                    <a:pt x="225" y="56"/>
                    <a:pt x="225" y="56"/>
                    <a:pt x="225" y="56"/>
                  </a:cubicBezTo>
                  <a:cubicBezTo>
                    <a:pt x="227" y="65"/>
                    <a:pt x="227" y="65"/>
                    <a:pt x="227" y="65"/>
                  </a:cubicBezTo>
                  <a:cubicBezTo>
                    <a:pt x="227" y="65"/>
                    <a:pt x="224" y="68"/>
                    <a:pt x="223" y="68"/>
                  </a:cubicBezTo>
                  <a:cubicBezTo>
                    <a:pt x="223" y="68"/>
                    <a:pt x="222" y="69"/>
                    <a:pt x="222" y="69"/>
                  </a:cubicBezTo>
                  <a:cubicBezTo>
                    <a:pt x="222" y="71"/>
                    <a:pt x="222" y="71"/>
                    <a:pt x="222" y="71"/>
                  </a:cubicBezTo>
                  <a:cubicBezTo>
                    <a:pt x="221" y="74"/>
                    <a:pt x="221" y="74"/>
                    <a:pt x="221" y="74"/>
                  </a:cubicBezTo>
                  <a:cubicBezTo>
                    <a:pt x="220" y="76"/>
                    <a:pt x="220" y="76"/>
                    <a:pt x="220" y="76"/>
                  </a:cubicBezTo>
                  <a:cubicBezTo>
                    <a:pt x="220" y="76"/>
                    <a:pt x="219" y="78"/>
                    <a:pt x="218" y="78"/>
                  </a:cubicBezTo>
                  <a:cubicBezTo>
                    <a:pt x="217" y="79"/>
                    <a:pt x="215" y="81"/>
                    <a:pt x="215" y="81"/>
                  </a:cubicBezTo>
                  <a:cubicBezTo>
                    <a:pt x="216" y="83"/>
                    <a:pt x="216" y="83"/>
                    <a:pt x="216" y="83"/>
                  </a:cubicBezTo>
                  <a:cubicBezTo>
                    <a:pt x="227" y="85"/>
                    <a:pt x="227" y="85"/>
                    <a:pt x="227" y="85"/>
                  </a:cubicBezTo>
                  <a:cubicBezTo>
                    <a:pt x="227" y="87"/>
                    <a:pt x="227" y="87"/>
                    <a:pt x="227" y="87"/>
                  </a:cubicBezTo>
                  <a:cubicBezTo>
                    <a:pt x="232" y="92"/>
                    <a:pt x="232" y="92"/>
                    <a:pt x="232" y="92"/>
                  </a:cubicBezTo>
                  <a:cubicBezTo>
                    <a:pt x="235" y="97"/>
                    <a:pt x="235" y="97"/>
                    <a:pt x="235" y="97"/>
                  </a:cubicBezTo>
                  <a:cubicBezTo>
                    <a:pt x="240" y="99"/>
                    <a:pt x="240" y="99"/>
                    <a:pt x="240" y="99"/>
                  </a:cubicBezTo>
                  <a:cubicBezTo>
                    <a:pt x="240" y="99"/>
                    <a:pt x="244" y="102"/>
                    <a:pt x="244" y="102"/>
                  </a:cubicBezTo>
                  <a:cubicBezTo>
                    <a:pt x="243" y="103"/>
                    <a:pt x="238" y="105"/>
                    <a:pt x="238" y="105"/>
                  </a:cubicBezTo>
                  <a:cubicBezTo>
                    <a:pt x="235" y="107"/>
                    <a:pt x="235" y="107"/>
                    <a:pt x="235" y="107"/>
                  </a:cubicBezTo>
                  <a:cubicBezTo>
                    <a:pt x="235" y="107"/>
                    <a:pt x="233" y="107"/>
                    <a:pt x="231" y="108"/>
                  </a:cubicBezTo>
                  <a:cubicBezTo>
                    <a:pt x="230" y="109"/>
                    <a:pt x="224" y="112"/>
                    <a:pt x="224" y="112"/>
                  </a:cubicBezTo>
                  <a:cubicBezTo>
                    <a:pt x="216" y="107"/>
                    <a:pt x="216" y="107"/>
                    <a:pt x="216" y="107"/>
                  </a:cubicBezTo>
                  <a:cubicBezTo>
                    <a:pt x="211" y="106"/>
                    <a:pt x="211" y="106"/>
                    <a:pt x="211" y="106"/>
                  </a:cubicBezTo>
                  <a:cubicBezTo>
                    <a:pt x="209" y="109"/>
                    <a:pt x="209" y="109"/>
                    <a:pt x="209" y="109"/>
                  </a:cubicBezTo>
                  <a:cubicBezTo>
                    <a:pt x="204" y="110"/>
                    <a:pt x="204" y="110"/>
                    <a:pt x="204" y="110"/>
                  </a:cubicBezTo>
                  <a:cubicBezTo>
                    <a:pt x="201" y="115"/>
                    <a:pt x="201" y="115"/>
                    <a:pt x="201" y="115"/>
                  </a:cubicBezTo>
                  <a:cubicBezTo>
                    <a:pt x="201" y="115"/>
                    <a:pt x="194" y="117"/>
                    <a:pt x="192" y="118"/>
                  </a:cubicBezTo>
                  <a:cubicBezTo>
                    <a:pt x="191" y="119"/>
                    <a:pt x="187" y="122"/>
                    <a:pt x="187" y="122"/>
                  </a:cubicBezTo>
                  <a:cubicBezTo>
                    <a:pt x="188" y="126"/>
                    <a:pt x="188" y="126"/>
                    <a:pt x="188" y="126"/>
                  </a:cubicBezTo>
                  <a:cubicBezTo>
                    <a:pt x="184" y="129"/>
                    <a:pt x="184" y="129"/>
                    <a:pt x="184" y="129"/>
                  </a:cubicBezTo>
                  <a:cubicBezTo>
                    <a:pt x="184" y="129"/>
                    <a:pt x="181" y="130"/>
                    <a:pt x="180" y="132"/>
                  </a:cubicBezTo>
                  <a:cubicBezTo>
                    <a:pt x="180" y="134"/>
                    <a:pt x="181" y="135"/>
                    <a:pt x="181" y="135"/>
                  </a:cubicBezTo>
                  <a:cubicBezTo>
                    <a:pt x="179" y="135"/>
                    <a:pt x="176" y="136"/>
                    <a:pt x="175" y="137"/>
                  </a:cubicBezTo>
                  <a:cubicBezTo>
                    <a:pt x="174" y="137"/>
                    <a:pt x="174" y="139"/>
                    <a:pt x="175" y="141"/>
                  </a:cubicBezTo>
                  <a:cubicBezTo>
                    <a:pt x="175" y="142"/>
                    <a:pt x="177" y="144"/>
                    <a:pt x="179" y="147"/>
                  </a:cubicBezTo>
                  <a:cubicBezTo>
                    <a:pt x="180" y="150"/>
                    <a:pt x="181" y="150"/>
                    <a:pt x="181" y="151"/>
                  </a:cubicBezTo>
                  <a:cubicBezTo>
                    <a:pt x="181" y="152"/>
                    <a:pt x="180" y="155"/>
                    <a:pt x="179" y="156"/>
                  </a:cubicBezTo>
                  <a:cubicBezTo>
                    <a:pt x="177" y="158"/>
                    <a:pt x="175" y="158"/>
                    <a:pt x="174" y="158"/>
                  </a:cubicBezTo>
                  <a:cubicBezTo>
                    <a:pt x="173" y="159"/>
                    <a:pt x="170" y="161"/>
                    <a:pt x="169" y="161"/>
                  </a:cubicBezTo>
                  <a:cubicBezTo>
                    <a:pt x="168" y="162"/>
                    <a:pt x="163" y="163"/>
                    <a:pt x="162" y="163"/>
                  </a:cubicBezTo>
                  <a:cubicBezTo>
                    <a:pt x="161" y="163"/>
                    <a:pt x="155" y="165"/>
                    <a:pt x="155" y="165"/>
                  </a:cubicBezTo>
                  <a:cubicBezTo>
                    <a:pt x="150" y="167"/>
                    <a:pt x="150" y="167"/>
                    <a:pt x="150" y="167"/>
                  </a:cubicBezTo>
                  <a:cubicBezTo>
                    <a:pt x="147" y="169"/>
                    <a:pt x="147" y="169"/>
                    <a:pt x="147" y="169"/>
                  </a:cubicBezTo>
                  <a:cubicBezTo>
                    <a:pt x="139" y="167"/>
                    <a:pt x="139" y="167"/>
                    <a:pt x="139" y="167"/>
                  </a:cubicBezTo>
                  <a:cubicBezTo>
                    <a:pt x="129" y="164"/>
                    <a:pt x="129" y="164"/>
                    <a:pt x="129" y="164"/>
                  </a:cubicBezTo>
                  <a:cubicBezTo>
                    <a:pt x="129" y="164"/>
                    <a:pt x="124" y="168"/>
                    <a:pt x="123" y="168"/>
                  </a:cubicBezTo>
                  <a:cubicBezTo>
                    <a:pt x="122" y="168"/>
                    <a:pt x="116" y="164"/>
                    <a:pt x="116" y="164"/>
                  </a:cubicBezTo>
                  <a:cubicBezTo>
                    <a:pt x="113" y="159"/>
                    <a:pt x="113" y="159"/>
                    <a:pt x="113" y="159"/>
                  </a:cubicBezTo>
                  <a:cubicBezTo>
                    <a:pt x="113" y="159"/>
                    <a:pt x="107" y="160"/>
                    <a:pt x="106" y="160"/>
                  </a:cubicBezTo>
                  <a:cubicBezTo>
                    <a:pt x="105" y="160"/>
                    <a:pt x="104" y="162"/>
                    <a:pt x="104" y="163"/>
                  </a:cubicBezTo>
                  <a:cubicBezTo>
                    <a:pt x="103" y="163"/>
                    <a:pt x="101" y="163"/>
                    <a:pt x="99" y="163"/>
                  </a:cubicBezTo>
                  <a:cubicBezTo>
                    <a:pt x="96" y="163"/>
                    <a:pt x="94" y="165"/>
                    <a:pt x="94" y="165"/>
                  </a:cubicBezTo>
                  <a:cubicBezTo>
                    <a:pt x="92" y="169"/>
                    <a:pt x="92" y="169"/>
                    <a:pt x="92" y="169"/>
                  </a:cubicBezTo>
                  <a:cubicBezTo>
                    <a:pt x="92" y="169"/>
                    <a:pt x="87" y="171"/>
                    <a:pt x="87" y="171"/>
                  </a:cubicBezTo>
                  <a:cubicBezTo>
                    <a:pt x="86" y="172"/>
                    <a:pt x="77" y="175"/>
                    <a:pt x="77" y="175"/>
                  </a:cubicBezTo>
                  <a:cubicBezTo>
                    <a:pt x="70" y="177"/>
                    <a:pt x="70" y="177"/>
                    <a:pt x="70" y="177"/>
                  </a:cubicBezTo>
                  <a:cubicBezTo>
                    <a:pt x="70" y="177"/>
                    <a:pt x="68" y="178"/>
                    <a:pt x="67" y="177"/>
                  </a:cubicBezTo>
                  <a:cubicBezTo>
                    <a:pt x="66" y="177"/>
                    <a:pt x="63" y="180"/>
                    <a:pt x="63" y="180"/>
                  </a:cubicBezTo>
                  <a:cubicBezTo>
                    <a:pt x="57" y="184"/>
                    <a:pt x="57" y="184"/>
                    <a:pt x="57" y="184"/>
                  </a:cubicBezTo>
                  <a:cubicBezTo>
                    <a:pt x="51" y="184"/>
                    <a:pt x="51" y="184"/>
                    <a:pt x="51" y="184"/>
                  </a:cubicBezTo>
                  <a:cubicBezTo>
                    <a:pt x="51" y="184"/>
                    <a:pt x="51" y="183"/>
                    <a:pt x="51" y="183"/>
                  </a:cubicBezTo>
                  <a:cubicBezTo>
                    <a:pt x="51" y="183"/>
                    <a:pt x="51" y="183"/>
                    <a:pt x="51" y="183"/>
                  </a:cubicBezTo>
                  <a:cubicBezTo>
                    <a:pt x="51" y="182"/>
                    <a:pt x="51" y="182"/>
                    <a:pt x="51" y="182"/>
                  </a:cubicBezTo>
                  <a:cubicBezTo>
                    <a:pt x="51" y="181"/>
                    <a:pt x="50" y="180"/>
                    <a:pt x="50" y="178"/>
                  </a:cubicBezTo>
                  <a:cubicBezTo>
                    <a:pt x="49" y="176"/>
                    <a:pt x="48" y="174"/>
                    <a:pt x="48" y="172"/>
                  </a:cubicBezTo>
                  <a:cubicBezTo>
                    <a:pt x="48" y="171"/>
                    <a:pt x="49" y="170"/>
                    <a:pt x="49" y="169"/>
                  </a:cubicBezTo>
                  <a:cubicBezTo>
                    <a:pt x="49" y="169"/>
                    <a:pt x="49" y="169"/>
                    <a:pt x="49" y="169"/>
                  </a:cubicBezTo>
                  <a:cubicBezTo>
                    <a:pt x="50" y="168"/>
                    <a:pt x="50" y="167"/>
                    <a:pt x="50" y="165"/>
                  </a:cubicBezTo>
                  <a:cubicBezTo>
                    <a:pt x="49" y="161"/>
                    <a:pt x="45" y="161"/>
                    <a:pt x="44" y="157"/>
                  </a:cubicBezTo>
                  <a:cubicBezTo>
                    <a:pt x="43" y="154"/>
                    <a:pt x="39" y="151"/>
                    <a:pt x="39" y="150"/>
                  </a:cubicBezTo>
                  <a:cubicBezTo>
                    <a:pt x="32" y="146"/>
                    <a:pt x="28" y="147"/>
                    <a:pt x="24" y="143"/>
                  </a:cubicBezTo>
                  <a:cubicBezTo>
                    <a:pt x="23" y="142"/>
                    <a:pt x="22" y="141"/>
                    <a:pt x="22" y="140"/>
                  </a:cubicBezTo>
                  <a:cubicBezTo>
                    <a:pt x="23" y="139"/>
                    <a:pt x="23" y="139"/>
                    <a:pt x="23" y="139"/>
                  </a:cubicBezTo>
                  <a:cubicBezTo>
                    <a:pt x="23" y="139"/>
                    <a:pt x="22" y="139"/>
                    <a:pt x="21" y="138"/>
                  </a:cubicBezTo>
                  <a:cubicBezTo>
                    <a:pt x="20" y="137"/>
                    <a:pt x="19" y="136"/>
                    <a:pt x="18" y="135"/>
                  </a:cubicBezTo>
                  <a:cubicBezTo>
                    <a:pt x="18" y="135"/>
                    <a:pt x="18" y="135"/>
                    <a:pt x="18" y="135"/>
                  </a:cubicBezTo>
                  <a:cubicBezTo>
                    <a:pt x="19" y="135"/>
                    <a:pt x="20" y="133"/>
                    <a:pt x="20" y="133"/>
                  </a:cubicBezTo>
                  <a:cubicBezTo>
                    <a:pt x="21" y="130"/>
                    <a:pt x="21" y="130"/>
                    <a:pt x="21" y="130"/>
                  </a:cubicBezTo>
                  <a:cubicBezTo>
                    <a:pt x="22" y="128"/>
                    <a:pt x="22" y="128"/>
                    <a:pt x="22" y="128"/>
                  </a:cubicBezTo>
                  <a:cubicBezTo>
                    <a:pt x="22" y="128"/>
                    <a:pt x="21" y="125"/>
                    <a:pt x="20" y="125"/>
                  </a:cubicBezTo>
                  <a:cubicBezTo>
                    <a:pt x="20" y="124"/>
                    <a:pt x="17" y="123"/>
                    <a:pt x="17" y="123"/>
                  </a:cubicBezTo>
                  <a:cubicBezTo>
                    <a:pt x="17" y="118"/>
                    <a:pt x="17" y="118"/>
                    <a:pt x="17" y="118"/>
                  </a:cubicBezTo>
                  <a:cubicBezTo>
                    <a:pt x="16" y="113"/>
                    <a:pt x="16" y="113"/>
                    <a:pt x="16" y="113"/>
                  </a:cubicBezTo>
                  <a:cubicBezTo>
                    <a:pt x="14" y="110"/>
                    <a:pt x="14" y="110"/>
                    <a:pt x="14" y="110"/>
                  </a:cubicBezTo>
                  <a:cubicBezTo>
                    <a:pt x="14" y="110"/>
                    <a:pt x="16" y="108"/>
                    <a:pt x="17" y="107"/>
                  </a:cubicBezTo>
                  <a:cubicBezTo>
                    <a:pt x="17" y="107"/>
                    <a:pt x="18" y="106"/>
                    <a:pt x="19" y="106"/>
                  </a:cubicBezTo>
                  <a:cubicBezTo>
                    <a:pt x="20" y="105"/>
                    <a:pt x="22" y="105"/>
                    <a:pt x="23" y="105"/>
                  </a:cubicBezTo>
                  <a:cubicBezTo>
                    <a:pt x="24" y="105"/>
                    <a:pt x="26" y="103"/>
                    <a:pt x="26" y="103"/>
                  </a:cubicBezTo>
                  <a:cubicBezTo>
                    <a:pt x="26" y="103"/>
                    <a:pt x="26" y="100"/>
                    <a:pt x="25" y="99"/>
                  </a:cubicBezTo>
                  <a:cubicBezTo>
                    <a:pt x="25" y="97"/>
                    <a:pt x="27" y="95"/>
                    <a:pt x="27" y="95"/>
                  </a:cubicBezTo>
                  <a:cubicBezTo>
                    <a:pt x="27" y="95"/>
                    <a:pt x="30" y="91"/>
                    <a:pt x="31" y="90"/>
                  </a:cubicBezTo>
                  <a:cubicBezTo>
                    <a:pt x="32" y="89"/>
                    <a:pt x="33" y="84"/>
                    <a:pt x="33" y="84"/>
                  </a:cubicBezTo>
                  <a:cubicBezTo>
                    <a:pt x="29" y="84"/>
                    <a:pt x="29" y="84"/>
                    <a:pt x="29" y="84"/>
                  </a:cubicBezTo>
                  <a:cubicBezTo>
                    <a:pt x="25" y="83"/>
                    <a:pt x="25" y="83"/>
                    <a:pt x="25" y="83"/>
                  </a:cubicBezTo>
                  <a:cubicBezTo>
                    <a:pt x="25" y="83"/>
                    <a:pt x="21" y="77"/>
                    <a:pt x="21" y="77"/>
                  </a:cubicBezTo>
                  <a:cubicBezTo>
                    <a:pt x="21" y="76"/>
                    <a:pt x="19" y="76"/>
                    <a:pt x="19" y="76"/>
                  </a:cubicBezTo>
                  <a:cubicBezTo>
                    <a:pt x="19" y="76"/>
                    <a:pt x="15" y="74"/>
                    <a:pt x="15" y="74"/>
                  </a:cubicBezTo>
                  <a:cubicBezTo>
                    <a:pt x="14" y="74"/>
                    <a:pt x="11" y="73"/>
                    <a:pt x="11" y="73"/>
                  </a:cubicBezTo>
                  <a:cubicBezTo>
                    <a:pt x="11" y="73"/>
                    <a:pt x="7" y="68"/>
                    <a:pt x="6" y="66"/>
                  </a:cubicBezTo>
                  <a:cubicBezTo>
                    <a:pt x="5" y="64"/>
                    <a:pt x="4" y="63"/>
                    <a:pt x="4" y="63"/>
                  </a:cubicBezTo>
                  <a:cubicBezTo>
                    <a:pt x="4" y="63"/>
                    <a:pt x="3" y="61"/>
                    <a:pt x="2" y="60"/>
                  </a:cubicBezTo>
                  <a:cubicBezTo>
                    <a:pt x="1" y="59"/>
                    <a:pt x="1" y="57"/>
                    <a:pt x="1" y="57"/>
                  </a:cubicBezTo>
                  <a:cubicBezTo>
                    <a:pt x="1" y="57"/>
                    <a:pt x="2" y="54"/>
                    <a:pt x="1" y="52"/>
                  </a:cubicBezTo>
                  <a:cubicBezTo>
                    <a:pt x="1" y="51"/>
                    <a:pt x="0" y="47"/>
                    <a:pt x="1" y="47"/>
                  </a:cubicBezTo>
                  <a:cubicBezTo>
                    <a:pt x="2" y="45"/>
                    <a:pt x="3" y="43"/>
                    <a:pt x="5" y="42"/>
                  </a:cubicBezTo>
                  <a:cubicBezTo>
                    <a:pt x="6" y="42"/>
                    <a:pt x="6" y="42"/>
                    <a:pt x="7" y="42"/>
                  </a:cubicBezTo>
                  <a:cubicBezTo>
                    <a:pt x="8" y="42"/>
                    <a:pt x="7" y="39"/>
                    <a:pt x="7" y="39"/>
                  </a:cubicBezTo>
                  <a:lnTo>
                    <a:pt x="7" y="38"/>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7" name="Freeform 212"/>
            <p:cNvSpPr>
              <a:spLocks noEditPoints="1"/>
            </p:cNvSpPr>
            <p:nvPr/>
          </p:nvSpPr>
          <p:spPr bwMode="auto">
            <a:xfrm>
              <a:off x="8212115" y="3121100"/>
              <a:ext cx="622278" cy="493289"/>
            </a:xfrm>
            <a:custGeom>
              <a:avLst/>
              <a:gdLst>
                <a:gd name="T0" fmla="*/ 3 w 273"/>
                <a:gd name="T1" fmla="*/ 68 h 223"/>
                <a:gd name="T2" fmla="*/ 41 w 273"/>
                <a:gd name="T3" fmla="*/ 71 h 223"/>
                <a:gd name="T4" fmla="*/ 60 w 273"/>
                <a:gd name="T5" fmla="*/ 70 h 223"/>
                <a:gd name="T6" fmla="*/ 73 w 273"/>
                <a:gd name="T7" fmla="*/ 54 h 223"/>
                <a:gd name="T8" fmla="*/ 49 w 273"/>
                <a:gd name="T9" fmla="*/ 36 h 223"/>
                <a:gd name="T10" fmla="*/ 65 w 273"/>
                <a:gd name="T11" fmla="*/ 28 h 223"/>
                <a:gd name="T12" fmla="*/ 87 w 273"/>
                <a:gd name="T13" fmla="*/ 33 h 223"/>
                <a:gd name="T14" fmla="*/ 101 w 273"/>
                <a:gd name="T15" fmla="*/ 44 h 223"/>
                <a:gd name="T16" fmla="*/ 128 w 273"/>
                <a:gd name="T17" fmla="*/ 54 h 223"/>
                <a:gd name="T18" fmla="*/ 145 w 273"/>
                <a:gd name="T19" fmla="*/ 30 h 223"/>
                <a:gd name="T20" fmla="*/ 161 w 273"/>
                <a:gd name="T21" fmla="*/ 0 h 223"/>
                <a:gd name="T22" fmla="*/ 202 w 273"/>
                <a:gd name="T23" fmla="*/ 43 h 223"/>
                <a:gd name="T24" fmla="*/ 227 w 273"/>
                <a:gd name="T25" fmla="*/ 63 h 223"/>
                <a:gd name="T26" fmla="*/ 260 w 273"/>
                <a:gd name="T27" fmla="*/ 65 h 223"/>
                <a:gd name="T28" fmla="*/ 262 w 273"/>
                <a:gd name="T29" fmla="*/ 72 h 223"/>
                <a:gd name="T30" fmla="*/ 240 w 273"/>
                <a:gd name="T31" fmla="*/ 85 h 223"/>
                <a:gd name="T32" fmla="*/ 233 w 273"/>
                <a:gd name="T33" fmla="*/ 106 h 223"/>
                <a:gd name="T34" fmla="*/ 236 w 273"/>
                <a:gd name="T35" fmla="*/ 125 h 223"/>
                <a:gd name="T36" fmla="*/ 243 w 273"/>
                <a:gd name="T37" fmla="*/ 148 h 223"/>
                <a:gd name="T38" fmla="*/ 237 w 273"/>
                <a:gd name="T39" fmla="*/ 172 h 223"/>
                <a:gd name="T40" fmla="*/ 229 w 273"/>
                <a:gd name="T41" fmla="*/ 161 h 223"/>
                <a:gd name="T42" fmla="*/ 223 w 273"/>
                <a:gd name="T43" fmla="*/ 178 h 223"/>
                <a:gd name="T44" fmla="*/ 230 w 273"/>
                <a:gd name="T45" fmla="*/ 201 h 223"/>
                <a:gd name="T46" fmla="*/ 211 w 273"/>
                <a:gd name="T47" fmla="*/ 207 h 223"/>
                <a:gd name="T48" fmla="*/ 195 w 273"/>
                <a:gd name="T49" fmla="*/ 200 h 223"/>
                <a:gd name="T50" fmla="*/ 193 w 273"/>
                <a:gd name="T51" fmla="*/ 177 h 223"/>
                <a:gd name="T52" fmla="*/ 189 w 273"/>
                <a:gd name="T53" fmla="*/ 154 h 223"/>
                <a:gd name="T54" fmla="*/ 152 w 273"/>
                <a:gd name="T55" fmla="*/ 156 h 223"/>
                <a:gd name="T56" fmla="*/ 123 w 273"/>
                <a:gd name="T57" fmla="*/ 193 h 223"/>
                <a:gd name="T58" fmla="*/ 98 w 273"/>
                <a:gd name="T59" fmla="*/ 195 h 223"/>
                <a:gd name="T60" fmla="*/ 96 w 273"/>
                <a:gd name="T61" fmla="*/ 182 h 223"/>
                <a:gd name="T62" fmla="*/ 98 w 273"/>
                <a:gd name="T63" fmla="*/ 169 h 223"/>
                <a:gd name="T64" fmla="*/ 89 w 273"/>
                <a:gd name="T65" fmla="*/ 162 h 223"/>
                <a:gd name="T66" fmla="*/ 91 w 273"/>
                <a:gd name="T67" fmla="*/ 154 h 223"/>
                <a:gd name="T68" fmla="*/ 89 w 273"/>
                <a:gd name="T69" fmla="*/ 147 h 223"/>
                <a:gd name="T70" fmla="*/ 78 w 273"/>
                <a:gd name="T71" fmla="*/ 142 h 223"/>
                <a:gd name="T72" fmla="*/ 62 w 273"/>
                <a:gd name="T73" fmla="*/ 137 h 223"/>
                <a:gd name="T74" fmla="*/ 47 w 273"/>
                <a:gd name="T75" fmla="*/ 132 h 223"/>
                <a:gd name="T76" fmla="*/ 50 w 273"/>
                <a:gd name="T77" fmla="*/ 125 h 223"/>
                <a:gd name="T78" fmla="*/ 55 w 273"/>
                <a:gd name="T79" fmla="*/ 116 h 223"/>
                <a:gd name="T80" fmla="*/ 44 w 273"/>
                <a:gd name="T81" fmla="*/ 111 h 223"/>
                <a:gd name="T82" fmla="*/ 26 w 273"/>
                <a:gd name="T83" fmla="*/ 100 h 223"/>
                <a:gd name="T84" fmla="*/ 24 w 273"/>
                <a:gd name="T85" fmla="*/ 88 h 223"/>
                <a:gd name="T86" fmla="*/ 24 w 273"/>
                <a:gd name="T87" fmla="*/ 83 h 223"/>
                <a:gd name="T88" fmla="*/ 16 w 273"/>
                <a:gd name="T89" fmla="*/ 76 h 223"/>
                <a:gd name="T90" fmla="*/ 4 w 273"/>
                <a:gd name="T91" fmla="*/ 76 h 223"/>
                <a:gd name="T92" fmla="*/ 10 w 273"/>
                <a:gd name="T93" fmla="*/ 182 h 223"/>
                <a:gd name="T94" fmla="*/ 26 w 273"/>
                <a:gd name="T95" fmla="*/ 198 h 223"/>
                <a:gd name="T96" fmla="*/ 44 w 273"/>
                <a:gd name="T97" fmla="*/ 209 h 223"/>
                <a:gd name="T98" fmla="*/ 76 w 273"/>
                <a:gd name="T99" fmla="*/ 223 h 223"/>
                <a:gd name="T100" fmla="*/ 78 w 273"/>
                <a:gd name="T101" fmla="*/ 204 h 223"/>
                <a:gd name="T102" fmla="*/ 69 w 273"/>
                <a:gd name="T103" fmla="*/ 195 h 223"/>
                <a:gd name="T104" fmla="*/ 61 w 273"/>
                <a:gd name="T105" fmla="*/ 180 h 223"/>
                <a:gd name="T106" fmla="*/ 34 w 273"/>
                <a:gd name="T107" fmla="*/ 186 h 223"/>
                <a:gd name="T108" fmla="*/ 18 w 273"/>
                <a:gd name="T109" fmla="*/ 18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223">
                  <a:moveTo>
                    <a:pt x="0" y="75"/>
                  </a:moveTo>
                  <a:cubicBezTo>
                    <a:pt x="1" y="75"/>
                    <a:pt x="3" y="74"/>
                    <a:pt x="4" y="74"/>
                  </a:cubicBezTo>
                  <a:cubicBezTo>
                    <a:pt x="4" y="73"/>
                    <a:pt x="5" y="73"/>
                    <a:pt x="5" y="72"/>
                  </a:cubicBezTo>
                  <a:cubicBezTo>
                    <a:pt x="5" y="72"/>
                    <a:pt x="2" y="71"/>
                    <a:pt x="1" y="69"/>
                  </a:cubicBezTo>
                  <a:cubicBezTo>
                    <a:pt x="1" y="69"/>
                    <a:pt x="3" y="68"/>
                    <a:pt x="3" y="68"/>
                  </a:cubicBezTo>
                  <a:cubicBezTo>
                    <a:pt x="3" y="68"/>
                    <a:pt x="9" y="69"/>
                    <a:pt x="11" y="69"/>
                  </a:cubicBezTo>
                  <a:cubicBezTo>
                    <a:pt x="13" y="69"/>
                    <a:pt x="20" y="67"/>
                    <a:pt x="20" y="67"/>
                  </a:cubicBezTo>
                  <a:cubicBezTo>
                    <a:pt x="22" y="71"/>
                    <a:pt x="22" y="71"/>
                    <a:pt x="22" y="71"/>
                  </a:cubicBezTo>
                  <a:cubicBezTo>
                    <a:pt x="22" y="71"/>
                    <a:pt x="33" y="71"/>
                    <a:pt x="37" y="72"/>
                  </a:cubicBezTo>
                  <a:cubicBezTo>
                    <a:pt x="39" y="73"/>
                    <a:pt x="39" y="72"/>
                    <a:pt x="41" y="71"/>
                  </a:cubicBezTo>
                  <a:cubicBezTo>
                    <a:pt x="42" y="70"/>
                    <a:pt x="44" y="69"/>
                    <a:pt x="45" y="70"/>
                  </a:cubicBezTo>
                  <a:cubicBezTo>
                    <a:pt x="46" y="70"/>
                    <a:pt x="46" y="70"/>
                    <a:pt x="48" y="71"/>
                  </a:cubicBezTo>
                  <a:cubicBezTo>
                    <a:pt x="50" y="72"/>
                    <a:pt x="53" y="73"/>
                    <a:pt x="55" y="73"/>
                  </a:cubicBezTo>
                  <a:cubicBezTo>
                    <a:pt x="59" y="73"/>
                    <a:pt x="59" y="73"/>
                    <a:pt x="59" y="73"/>
                  </a:cubicBezTo>
                  <a:cubicBezTo>
                    <a:pt x="60" y="70"/>
                    <a:pt x="60" y="70"/>
                    <a:pt x="60" y="70"/>
                  </a:cubicBezTo>
                  <a:cubicBezTo>
                    <a:pt x="62" y="72"/>
                    <a:pt x="58" y="59"/>
                    <a:pt x="60" y="59"/>
                  </a:cubicBezTo>
                  <a:cubicBezTo>
                    <a:pt x="63" y="58"/>
                    <a:pt x="64" y="61"/>
                    <a:pt x="68" y="60"/>
                  </a:cubicBezTo>
                  <a:cubicBezTo>
                    <a:pt x="72" y="58"/>
                    <a:pt x="78" y="66"/>
                    <a:pt x="79" y="62"/>
                  </a:cubicBezTo>
                  <a:cubicBezTo>
                    <a:pt x="80" y="59"/>
                    <a:pt x="86" y="63"/>
                    <a:pt x="81" y="59"/>
                  </a:cubicBezTo>
                  <a:cubicBezTo>
                    <a:pt x="75" y="54"/>
                    <a:pt x="77" y="55"/>
                    <a:pt x="73" y="54"/>
                  </a:cubicBezTo>
                  <a:cubicBezTo>
                    <a:pt x="69" y="52"/>
                    <a:pt x="66" y="51"/>
                    <a:pt x="64" y="50"/>
                  </a:cubicBezTo>
                  <a:cubicBezTo>
                    <a:pt x="62" y="50"/>
                    <a:pt x="63" y="50"/>
                    <a:pt x="60" y="48"/>
                  </a:cubicBezTo>
                  <a:cubicBezTo>
                    <a:pt x="57" y="46"/>
                    <a:pt x="54" y="44"/>
                    <a:pt x="54" y="44"/>
                  </a:cubicBezTo>
                  <a:cubicBezTo>
                    <a:pt x="54" y="44"/>
                    <a:pt x="51" y="43"/>
                    <a:pt x="51" y="41"/>
                  </a:cubicBezTo>
                  <a:cubicBezTo>
                    <a:pt x="50" y="39"/>
                    <a:pt x="49" y="36"/>
                    <a:pt x="49" y="36"/>
                  </a:cubicBezTo>
                  <a:cubicBezTo>
                    <a:pt x="54" y="32"/>
                    <a:pt x="54" y="32"/>
                    <a:pt x="54" y="32"/>
                  </a:cubicBezTo>
                  <a:cubicBezTo>
                    <a:pt x="57" y="25"/>
                    <a:pt x="57" y="25"/>
                    <a:pt x="57" y="25"/>
                  </a:cubicBezTo>
                  <a:cubicBezTo>
                    <a:pt x="57" y="25"/>
                    <a:pt x="54" y="23"/>
                    <a:pt x="59" y="23"/>
                  </a:cubicBezTo>
                  <a:cubicBezTo>
                    <a:pt x="63" y="23"/>
                    <a:pt x="63" y="23"/>
                    <a:pt x="63" y="23"/>
                  </a:cubicBezTo>
                  <a:cubicBezTo>
                    <a:pt x="63" y="23"/>
                    <a:pt x="64" y="29"/>
                    <a:pt x="65" y="28"/>
                  </a:cubicBezTo>
                  <a:cubicBezTo>
                    <a:pt x="67" y="28"/>
                    <a:pt x="68" y="26"/>
                    <a:pt x="69" y="25"/>
                  </a:cubicBezTo>
                  <a:cubicBezTo>
                    <a:pt x="70" y="24"/>
                    <a:pt x="73" y="21"/>
                    <a:pt x="74" y="22"/>
                  </a:cubicBezTo>
                  <a:cubicBezTo>
                    <a:pt x="74" y="24"/>
                    <a:pt x="71" y="27"/>
                    <a:pt x="75" y="27"/>
                  </a:cubicBezTo>
                  <a:cubicBezTo>
                    <a:pt x="79" y="27"/>
                    <a:pt x="78" y="29"/>
                    <a:pt x="81" y="30"/>
                  </a:cubicBezTo>
                  <a:cubicBezTo>
                    <a:pt x="84" y="30"/>
                    <a:pt x="87" y="32"/>
                    <a:pt x="87" y="33"/>
                  </a:cubicBezTo>
                  <a:cubicBezTo>
                    <a:pt x="87" y="34"/>
                    <a:pt x="87" y="35"/>
                    <a:pt x="88" y="36"/>
                  </a:cubicBezTo>
                  <a:cubicBezTo>
                    <a:pt x="90" y="37"/>
                    <a:pt x="91" y="36"/>
                    <a:pt x="93" y="36"/>
                  </a:cubicBezTo>
                  <a:cubicBezTo>
                    <a:pt x="95" y="36"/>
                    <a:pt x="95" y="34"/>
                    <a:pt x="96" y="36"/>
                  </a:cubicBezTo>
                  <a:cubicBezTo>
                    <a:pt x="96" y="38"/>
                    <a:pt x="97" y="39"/>
                    <a:pt x="97" y="39"/>
                  </a:cubicBezTo>
                  <a:cubicBezTo>
                    <a:pt x="101" y="44"/>
                    <a:pt x="101" y="44"/>
                    <a:pt x="101" y="44"/>
                  </a:cubicBezTo>
                  <a:cubicBezTo>
                    <a:pt x="105" y="48"/>
                    <a:pt x="105" y="48"/>
                    <a:pt x="105" y="48"/>
                  </a:cubicBezTo>
                  <a:cubicBezTo>
                    <a:pt x="105" y="48"/>
                    <a:pt x="102" y="48"/>
                    <a:pt x="106" y="50"/>
                  </a:cubicBezTo>
                  <a:cubicBezTo>
                    <a:pt x="110" y="51"/>
                    <a:pt x="113" y="51"/>
                    <a:pt x="113" y="51"/>
                  </a:cubicBezTo>
                  <a:cubicBezTo>
                    <a:pt x="113" y="51"/>
                    <a:pt x="113" y="51"/>
                    <a:pt x="117" y="52"/>
                  </a:cubicBezTo>
                  <a:cubicBezTo>
                    <a:pt x="121" y="53"/>
                    <a:pt x="124" y="55"/>
                    <a:pt x="128" y="54"/>
                  </a:cubicBezTo>
                  <a:cubicBezTo>
                    <a:pt x="133" y="54"/>
                    <a:pt x="137" y="49"/>
                    <a:pt x="137" y="49"/>
                  </a:cubicBezTo>
                  <a:cubicBezTo>
                    <a:pt x="137" y="49"/>
                    <a:pt x="139" y="46"/>
                    <a:pt x="138" y="44"/>
                  </a:cubicBezTo>
                  <a:cubicBezTo>
                    <a:pt x="138" y="42"/>
                    <a:pt x="140" y="38"/>
                    <a:pt x="142" y="37"/>
                  </a:cubicBezTo>
                  <a:cubicBezTo>
                    <a:pt x="144" y="36"/>
                    <a:pt x="141" y="35"/>
                    <a:pt x="142" y="33"/>
                  </a:cubicBezTo>
                  <a:cubicBezTo>
                    <a:pt x="143" y="32"/>
                    <a:pt x="144" y="31"/>
                    <a:pt x="145" y="30"/>
                  </a:cubicBezTo>
                  <a:cubicBezTo>
                    <a:pt x="147" y="29"/>
                    <a:pt x="153" y="23"/>
                    <a:pt x="153" y="23"/>
                  </a:cubicBezTo>
                  <a:cubicBezTo>
                    <a:pt x="155" y="18"/>
                    <a:pt x="155" y="18"/>
                    <a:pt x="155" y="18"/>
                  </a:cubicBezTo>
                  <a:cubicBezTo>
                    <a:pt x="155" y="18"/>
                    <a:pt x="155" y="12"/>
                    <a:pt x="156" y="11"/>
                  </a:cubicBezTo>
                  <a:cubicBezTo>
                    <a:pt x="157" y="10"/>
                    <a:pt x="160" y="2"/>
                    <a:pt x="160" y="2"/>
                  </a:cubicBezTo>
                  <a:cubicBezTo>
                    <a:pt x="161" y="0"/>
                    <a:pt x="161" y="0"/>
                    <a:pt x="161" y="0"/>
                  </a:cubicBezTo>
                  <a:cubicBezTo>
                    <a:pt x="161" y="0"/>
                    <a:pt x="181" y="18"/>
                    <a:pt x="182" y="18"/>
                  </a:cubicBezTo>
                  <a:cubicBezTo>
                    <a:pt x="183" y="18"/>
                    <a:pt x="191" y="23"/>
                    <a:pt x="192" y="25"/>
                  </a:cubicBezTo>
                  <a:cubicBezTo>
                    <a:pt x="193" y="26"/>
                    <a:pt x="199" y="34"/>
                    <a:pt x="199" y="34"/>
                  </a:cubicBezTo>
                  <a:cubicBezTo>
                    <a:pt x="200" y="38"/>
                    <a:pt x="200" y="38"/>
                    <a:pt x="200" y="38"/>
                  </a:cubicBezTo>
                  <a:cubicBezTo>
                    <a:pt x="200" y="38"/>
                    <a:pt x="200" y="41"/>
                    <a:pt x="202" y="43"/>
                  </a:cubicBezTo>
                  <a:cubicBezTo>
                    <a:pt x="204" y="44"/>
                    <a:pt x="208" y="48"/>
                    <a:pt x="210" y="49"/>
                  </a:cubicBezTo>
                  <a:cubicBezTo>
                    <a:pt x="212" y="49"/>
                    <a:pt x="220" y="54"/>
                    <a:pt x="220" y="54"/>
                  </a:cubicBezTo>
                  <a:cubicBezTo>
                    <a:pt x="220" y="54"/>
                    <a:pt x="221" y="51"/>
                    <a:pt x="222" y="53"/>
                  </a:cubicBezTo>
                  <a:cubicBezTo>
                    <a:pt x="223" y="55"/>
                    <a:pt x="224" y="58"/>
                    <a:pt x="224" y="59"/>
                  </a:cubicBezTo>
                  <a:cubicBezTo>
                    <a:pt x="224" y="60"/>
                    <a:pt x="225" y="64"/>
                    <a:pt x="227" y="63"/>
                  </a:cubicBezTo>
                  <a:cubicBezTo>
                    <a:pt x="229" y="63"/>
                    <a:pt x="235" y="63"/>
                    <a:pt x="235" y="63"/>
                  </a:cubicBezTo>
                  <a:cubicBezTo>
                    <a:pt x="235" y="63"/>
                    <a:pt x="236" y="65"/>
                    <a:pt x="239" y="65"/>
                  </a:cubicBezTo>
                  <a:cubicBezTo>
                    <a:pt x="242" y="65"/>
                    <a:pt x="243" y="64"/>
                    <a:pt x="245" y="63"/>
                  </a:cubicBezTo>
                  <a:cubicBezTo>
                    <a:pt x="246" y="63"/>
                    <a:pt x="254" y="62"/>
                    <a:pt x="254" y="62"/>
                  </a:cubicBezTo>
                  <a:cubicBezTo>
                    <a:pt x="260" y="65"/>
                    <a:pt x="260" y="65"/>
                    <a:pt x="260" y="65"/>
                  </a:cubicBezTo>
                  <a:cubicBezTo>
                    <a:pt x="266" y="67"/>
                    <a:pt x="266" y="67"/>
                    <a:pt x="266" y="67"/>
                  </a:cubicBezTo>
                  <a:cubicBezTo>
                    <a:pt x="271" y="72"/>
                    <a:pt x="271" y="72"/>
                    <a:pt x="271" y="72"/>
                  </a:cubicBezTo>
                  <a:cubicBezTo>
                    <a:pt x="273" y="76"/>
                    <a:pt x="273" y="76"/>
                    <a:pt x="273" y="76"/>
                  </a:cubicBezTo>
                  <a:cubicBezTo>
                    <a:pt x="273" y="76"/>
                    <a:pt x="267" y="71"/>
                    <a:pt x="266" y="71"/>
                  </a:cubicBezTo>
                  <a:cubicBezTo>
                    <a:pt x="265" y="72"/>
                    <a:pt x="263" y="72"/>
                    <a:pt x="262" y="72"/>
                  </a:cubicBezTo>
                  <a:cubicBezTo>
                    <a:pt x="260" y="73"/>
                    <a:pt x="255" y="74"/>
                    <a:pt x="255" y="74"/>
                  </a:cubicBezTo>
                  <a:cubicBezTo>
                    <a:pt x="252" y="76"/>
                    <a:pt x="252" y="76"/>
                    <a:pt x="252" y="76"/>
                  </a:cubicBezTo>
                  <a:cubicBezTo>
                    <a:pt x="248" y="76"/>
                    <a:pt x="248" y="76"/>
                    <a:pt x="248" y="76"/>
                  </a:cubicBezTo>
                  <a:cubicBezTo>
                    <a:pt x="245" y="81"/>
                    <a:pt x="245" y="81"/>
                    <a:pt x="245" y="81"/>
                  </a:cubicBezTo>
                  <a:cubicBezTo>
                    <a:pt x="240" y="85"/>
                    <a:pt x="240" y="85"/>
                    <a:pt x="240" y="85"/>
                  </a:cubicBezTo>
                  <a:cubicBezTo>
                    <a:pt x="234" y="90"/>
                    <a:pt x="234" y="90"/>
                    <a:pt x="234" y="90"/>
                  </a:cubicBezTo>
                  <a:cubicBezTo>
                    <a:pt x="231" y="97"/>
                    <a:pt x="231" y="97"/>
                    <a:pt x="231" y="97"/>
                  </a:cubicBezTo>
                  <a:cubicBezTo>
                    <a:pt x="231" y="97"/>
                    <a:pt x="235" y="100"/>
                    <a:pt x="234" y="100"/>
                  </a:cubicBezTo>
                  <a:cubicBezTo>
                    <a:pt x="233" y="101"/>
                    <a:pt x="231" y="103"/>
                    <a:pt x="231" y="103"/>
                  </a:cubicBezTo>
                  <a:cubicBezTo>
                    <a:pt x="233" y="106"/>
                    <a:pt x="233" y="106"/>
                    <a:pt x="233" y="106"/>
                  </a:cubicBezTo>
                  <a:cubicBezTo>
                    <a:pt x="232" y="110"/>
                    <a:pt x="232" y="110"/>
                    <a:pt x="232" y="110"/>
                  </a:cubicBezTo>
                  <a:cubicBezTo>
                    <a:pt x="236" y="114"/>
                    <a:pt x="236" y="114"/>
                    <a:pt x="236" y="114"/>
                  </a:cubicBezTo>
                  <a:cubicBezTo>
                    <a:pt x="235" y="117"/>
                    <a:pt x="235" y="117"/>
                    <a:pt x="235" y="117"/>
                  </a:cubicBezTo>
                  <a:cubicBezTo>
                    <a:pt x="236" y="121"/>
                    <a:pt x="236" y="121"/>
                    <a:pt x="236" y="121"/>
                  </a:cubicBezTo>
                  <a:cubicBezTo>
                    <a:pt x="236" y="121"/>
                    <a:pt x="240" y="121"/>
                    <a:pt x="236" y="125"/>
                  </a:cubicBezTo>
                  <a:cubicBezTo>
                    <a:pt x="233" y="128"/>
                    <a:pt x="232" y="129"/>
                    <a:pt x="232" y="130"/>
                  </a:cubicBezTo>
                  <a:cubicBezTo>
                    <a:pt x="233" y="132"/>
                    <a:pt x="234" y="136"/>
                    <a:pt x="234" y="136"/>
                  </a:cubicBezTo>
                  <a:cubicBezTo>
                    <a:pt x="234" y="136"/>
                    <a:pt x="233" y="139"/>
                    <a:pt x="235" y="141"/>
                  </a:cubicBezTo>
                  <a:cubicBezTo>
                    <a:pt x="236" y="142"/>
                    <a:pt x="241" y="144"/>
                    <a:pt x="241" y="144"/>
                  </a:cubicBezTo>
                  <a:cubicBezTo>
                    <a:pt x="241" y="144"/>
                    <a:pt x="243" y="147"/>
                    <a:pt x="243" y="148"/>
                  </a:cubicBezTo>
                  <a:cubicBezTo>
                    <a:pt x="242" y="149"/>
                    <a:pt x="236" y="150"/>
                    <a:pt x="236" y="150"/>
                  </a:cubicBezTo>
                  <a:cubicBezTo>
                    <a:pt x="236" y="150"/>
                    <a:pt x="236" y="153"/>
                    <a:pt x="236" y="154"/>
                  </a:cubicBezTo>
                  <a:cubicBezTo>
                    <a:pt x="236" y="155"/>
                    <a:pt x="237" y="160"/>
                    <a:pt x="237" y="160"/>
                  </a:cubicBezTo>
                  <a:cubicBezTo>
                    <a:pt x="239" y="166"/>
                    <a:pt x="239" y="166"/>
                    <a:pt x="239" y="166"/>
                  </a:cubicBezTo>
                  <a:cubicBezTo>
                    <a:pt x="239" y="166"/>
                    <a:pt x="239" y="170"/>
                    <a:pt x="237" y="172"/>
                  </a:cubicBezTo>
                  <a:cubicBezTo>
                    <a:pt x="234" y="174"/>
                    <a:pt x="233" y="175"/>
                    <a:pt x="231" y="173"/>
                  </a:cubicBezTo>
                  <a:cubicBezTo>
                    <a:pt x="235" y="169"/>
                    <a:pt x="235" y="169"/>
                    <a:pt x="235" y="169"/>
                  </a:cubicBezTo>
                  <a:cubicBezTo>
                    <a:pt x="234" y="165"/>
                    <a:pt x="234" y="165"/>
                    <a:pt x="234" y="165"/>
                  </a:cubicBezTo>
                  <a:cubicBezTo>
                    <a:pt x="231" y="166"/>
                    <a:pt x="231" y="166"/>
                    <a:pt x="231" y="166"/>
                  </a:cubicBezTo>
                  <a:cubicBezTo>
                    <a:pt x="229" y="161"/>
                    <a:pt x="229" y="161"/>
                    <a:pt x="229" y="161"/>
                  </a:cubicBezTo>
                  <a:cubicBezTo>
                    <a:pt x="225" y="162"/>
                    <a:pt x="225" y="162"/>
                    <a:pt x="225" y="162"/>
                  </a:cubicBezTo>
                  <a:cubicBezTo>
                    <a:pt x="223" y="168"/>
                    <a:pt x="223" y="168"/>
                    <a:pt x="223" y="168"/>
                  </a:cubicBezTo>
                  <a:cubicBezTo>
                    <a:pt x="225" y="174"/>
                    <a:pt x="225" y="174"/>
                    <a:pt x="225" y="174"/>
                  </a:cubicBezTo>
                  <a:cubicBezTo>
                    <a:pt x="226" y="177"/>
                    <a:pt x="226" y="177"/>
                    <a:pt x="226" y="177"/>
                  </a:cubicBezTo>
                  <a:cubicBezTo>
                    <a:pt x="226" y="177"/>
                    <a:pt x="224" y="177"/>
                    <a:pt x="223" y="178"/>
                  </a:cubicBezTo>
                  <a:cubicBezTo>
                    <a:pt x="223" y="178"/>
                    <a:pt x="221" y="179"/>
                    <a:pt x="222" y="180"/>
                  </a:cubicBezTo>
                  <a:cubicBezTo>
                    <a:pt x="223" y="181"/>
                    <a:pt x="224" y="183"/>
                    <a:pt x="224" y="183"/>
                  </a:cubicBezTo>
                  <a:cubicBezTo>
                    <a:pt x="224" y="184"/>
                    <a:pt x="225" y="188"/>
                    <a:pt x="225" y="188"/>
                  </a:cubicBezTo>
                  <a:cubicBezTo>
                    <a:pt x="227" y="192"/>
                    <a:pt x="227" y="192"/>
                    <a:pt x="227" y="192"/>
                  </a:cubicBezTo>
                  <a:cubicBezTo>
                    <a:pt x="227" y="192"/>
                    <a:pt x="230" y="200"/>
                    <a:pt x="230" y="201"/>
                  </a:cubicBezTo>
                  <a:cubicBezTo>
                    <a:pt x="230" y="201"/>
                    <a:pt x="232" y="209"/>
                    <a:pt x="232" y="209"/>
                  </a:cubicBezTo>
                  <a:cubicBezTo>
                    <a:pt x="232" y="209"/>
                    <a:pt x="227" y="214"/>
                    <a:pt x="226" y="215"/>
                  </a:cubicBezTo>
                  <a:cubicBezTo>
                    <a:pt x="224" y="216"/>
                    <a:pt x="224" y="218"/>
                    <a:pt x="223" y="217"/>
                  </a:cubicBezTo>
                  <a:cubicBezTo>
                    <a:pt x="222" y="216"/>
                    <a:pt x="220" y="214"/>
                    <a:pt x="218" y="213"/>
                  </a:cubicBezTo>
                  <a:cubicBezTo>
                    <a:pt x="217" y="212"/>
                    <a:pt x="212" y="208"/>
                    <a:pt x="211" y="207"/>
                  </a:cubicBezTo>
                  <a:cubicBezTo>
                    <a:pt x="210" y="206"/>
                    <a:pt x="208" y="205"/>
                    <a:pt x="208" y="205"/>
                  </a:cubicBezTo>
                  <a:cubicBezTo>
                    <a:pt x="208" y="205"/>
                    <a:pt x="207" y="207"/>
                    <a:pt x="206" y="207"/>
                  </a:cubicBezTo>
                  <a:cubicBezTo>
                    <a:pt x="205" y="207"/>
                    <a:pt x="203" y="206"/>
                    <a:pt x="203" y="206"/>
                  </a:cubicBezTo>
                  <a:cubicBezTo>
                    <a:pt x="202" y="206"/>
                    <a:pt x="200" y="205"/>
                    <a:pt x="199" y="204"/>
                  </a:cubicBezTo>
                  <a:cubicBezTo>
                    <a:pt x="197" y="202"/>
                    <a:pt x="196" y="200"/>
                    <a:pt x="195" y="200"/>
                  </a:cubicBezTo>
                  <a:cubicBezTo>
                    <a:pt x="195" y="200"/>
                    <a:pt x="195" y="199"/>
                    <a:pt x="191" y="199"/>
                  </a:cubicBezTo>
                  <a:cubicBezTo>
                    <a:pt x="187" y="200"/>
                    <a:pt x="179" y="200"/>
                    <a:pt x="184" y="194"/>
                  </a:cubicBezTo>
                  <a:cubicBezTo>
                    <a:pt x="185" y="192"/>
                    <a:pt x="183" y="189"/>
                    <a:pt x="189" y="186"/>
                  </a:cubicBezTo>
                  <a:cubicBezTo>
                    <a:pt x="189" y="186"/>
                    <a:pt x="194" y="184"/>
                    <a:pt x="195" y="182"/>
                  </a:cubicBezTo>
                  <a:cubicBezTo>
                    <a:pt x="197" y="180"/>
                    <a:pt x="193" y="177"/>
                    <a:pt x="193" y="177"/>
                  </a:cubicBezTo>
                  <a:cubicBezTo>
                    <a:pt x="192" y="177"/>
                    <a:pt x="191" y="177"/>
                    <a:pt x="189" y="176"/>
                  </a:cubicBezTo>
                  <a:cubicBezTo>
                    <a:pt x="188" y="176"/>
                    <a:pt x="183" y="173"/>
                    <a:pt x="183" y="172"/>
                  </a:cubicBezTo>
                  <a:cubicBezTo>
                    <a:pt x="182" y="170"/>
                    <a:pt x="182" y="169"/>
                    <a:pt x="183" y="165"/>
                  </a:cubicBezTo>
                  <a:cubicBezTo>
                    <a:pt x="184" y="161"/>
                    <a:pt x="185" y="163"/>
                    <a:pt x="187" y="161"/>
                  </a:cubicBezTo>
                  <a:cubicBezTo>
                    <a:pt x="190" y="158"/>
                    <a:pt x="192" y="156"/>
                    <a:pt x="189" y="154"/>
                  </a:cubicBezTo>
                  <a:cubicBezTo>
                    <a:pt x="186" y="153"/>
                    <a:pt x="185" y="154"/>
                    <a:pt x="179" y="150"/>
                  </a:cubicBezTo>
                  <a:cubicBezTo>
                    <a:pt x="173" y="146"/>
                    <a:pt x="171" y="144"/>
                    <a:pt x="170" y="144"/>
                  </a:cubicBezTo>
                  <a:cubicBezTo>
                    <a:pt x="169" y="143"/>
                    <a:pt x="168" y="142"/>
                    <a:pt x="166" y="143"/>
                  </a:cubicBezTo>
                  <a:cubicBezTo>
                    <a:pt x="165" y="144"/>
                    <a:pt x="160" y="149"/>
                    <a:pt x="159" y="150"/>
                  </a:cubicBezTo>
                  <a:cubicBezTo>
                    <a:pt x="158" y="151"/>
                    <a:pt x="152" y="156"/>
                    <a:pt x="152" y="156"/>
                  </a:cubicBezTo>
                  <a:cubicBezTo>
                    <a:pt x="151" y="157"/>
                    <a:pt x="141" y="164"/>
                    <a:pt x="141" y="164"/>
                  </a:cubicBezTo>
                  <a:cubicBezTo>
                    <a:pt x="141" y="164"/>
                    <a:pt x="138" y="172"/>
                    <a:pt x="136" y="175"/>
                  </a:cubicBezTo>
                  <a:cubicBezTo>
                    <a:pt x="135" y="178"/>
                    <a:pt x="129" y="182"/>
                    <a:pt x="129" y="184"/>
                  </a:cubicBezTo>
                  <a:cubicBezTo>
                    <a:pt x="129" y="185"/>
                    <a:pt x="129" y="188"/>
                    <a:pt x="128" y="189"/>
                  </a:cubicBezTo>
                  <a:cubicBezTo>
                    <a:pt x="128" y="189"/>
                    <a:pt x="125" y="193"/>
                    <a:pt x="123" y="193"/>
                  </a:cubicBezTo>
                  <a:cubicBezTo>
                    <a:pt x="122" y="194"/>
                    <a:pt x="116" y="195"/>
                    <a:pt x="116" y="197"/>
                  </a:cubicBezTo>
                  <a:cubicBezTo>
                    <a:pt x="116" y="199"/>
                    <a:pt x="119" y="199"/>
                    <a:pt x="116" y="203"/>
                  </a:cubicBezTo>
                  <a:cubicBezTo>
                    <a:pt x="113" y="206"/>
                    <a:pt x="110" y="220"/>
                    <a:pt x="107" y="208"/>
                  </a:cubicBezTo>
                  <a:cubicBezTo>
                    <a:pt x="105" y="200"/>
                    <a:pt x="105" y="199"/>
                    <a:pt x="103" y="198"/>
                  </a:cubicBezTo>
                  <a:cubicBezTo>
                    <a:pt x="100" y="196"/>
                    <a:pt x="98" y="195"/>
                    <a:pt x="98" y="195"/>
                  </a:cubicBezTo>
                  <a:cubicBezTo>
                    <a:pt x="98" y="195"/>
                    <a:pt x="96" y="192"/>
                    <a:pt x="100" y="191"/>
                  </a:cubicBezTo>
                  <a:cubicBezTo>
                    <a:pt x="104" y="191"/>
                    <a:pt x="105" y="193"/>
                    <a:pt x="107" y="191"/>
                  </a:cubicBezTo>
                  <a:cubicBezTo>
                    <a:pt x="110" y="189"/>
                    <a:pt x="111" y="188"/>
                    <a:pt x="107" y="187"/>
                  </a:cubicBezTo>
                  <a:cubicBezTo>
                    <a:pt x="103" y="186"/>
                    <a:pt x="105" y="188"/>
                    <a:pt x="101" y="186"/>
                  </a:cubicBezTo>
                  <a:cubicBezTo>
                    <a:pt x="98" y="183"/>
                    <a:pt x="97" y="183"/>
                    <a:pt x="96" y="182"/>
                  </a:cubicBezTo>
                  <a:cubicBezTo>
                    <a:pt x="96" y="181"/>
                    <a:pt x="96" y="181"/>
                    <a:pt x="97" y="180"/>
                  </a:cubicBezTo>
                  <a:cubicBezTo>
                    <a:pt x="99" y="177"/>
                    <a:pt x="99" y="177"/>
                    <a:pt x="99" y="177"/>
                  </a:cubicBezTo>
                  <a:cubicBezTo>
                    <a:pt x="99" y="177"/>
                    <a:pt x="99" y="177"/>
                    <a:pt x="98" y="177"/>
                  </a:cubicBezTo>
                  <a:cubicBezTo>
                    <a:pt x="98" y="175"/>
                    <a:pt x="100" y="173"/>
                    <a:pt x="100" y="171"/>
                  </a:cubicBezTo>
                  <a:cubicBezTo>
                    <a:pt x="100" y="170"/>
                    <a:pt x="99" y="169"/>
                    <a:pt x="98" y="169"/>
                  </a:cubicBezTo>
                  <a:cubicBezTo>
                    <a:pt x="97" y="169"/>
                    <a:pt x="98" y="169"/>
                    <a:pt x="96" y="169"/>
                  </a:cubicBezTo>
                  <a:cubicBezTo>
                    <a:pt x="96" y="168"/>
                    <a:pt x="95" y="168"/>
                    <a:pt x="95" y="167"/>
                  </a:cubicBezTo>
                  <a:cubicBezTo>
                    <a:pt x="94" y="166"/>
                    <a:pt x="94" y="166"/>
                    <a:pt x="94" y="166"/>
                  </a:cubicBezTo>
                  <a:cubicBezTo>
                    <a:pt x="90" y="166"/>
                    <a:pt x="90" y="166"/>
                    <a:pt x="90" y="166"/>
                  </a:cubicBezTo>
                  <a:cubicBezTo>
                    <a:pt x="89" y="162"/>
                    <a:pt x="89" y="162"/>
                    <a:pt x="89" y="162"/>
                  </a:cubicBezTo>
                  <a:cubicBezTo>
                    <a:pt x="89" y="162"/>
                    <a:pt x="92" y="163"/>
                    <a:pt x="93" y="163"/>
                  </a:cubicBezTo>
                  <a:cubicBezTo>
                    <a:pt x="94" y="163"/>
                    <a:pt x="98" y="160"/>
                    <a:pt x="98" y="160"/>
                  </a:cubicBezTo>
                  <a:cubicBezTo>
                    <a:pt x="98" y="160"/>
                    <a:pt x="96" y="159"/>
                    <a:pt x="95" y="159"/>
                  </a:cubicBezTo>
                  <a:cubicBezTo>
                    <a:pt x="94" y="159"/>
                    <a:pt x="94" y="156"/>
                    <a:pt x="94" y="156"/>
                  </a:cubicBezTo>
                  <a:cubicBezTo>
                    <a:pt x="91" y="154"/>
                    <a:pt x="91" y="154"/>
                    <a:pt x="91" y="154"/>
                  </a:cubicBezTo>
                  <a:cubicBezTo>
                    <a:pt x="87" y="153"/>
                    <a:pt x="87" y="153"/>
                    <a:pt x="87" y="153"/>
                  </a:cubicBezTo>
                  <a:cubicBezTo>
                    <a:pt x="87" y="153"/>
                    <a:pt x="86" y="152"/>
                    <a:pt x="85" y="152"/>
                  </a:cubicBezTo>
                  <a:cubicBezTo>
                    <a:pt x="85" y="151"/>
                    <a:pt x="85" y="150"/>
                    <a:pt x="85" y="150"/>
                  </a:cubicBezTo>
                  <a:cubicBezTo>
                    <a:pt x="86" y="149"/>
                    <a:pt x="86" y="149"/>
                    <a:pt x="86" y="149"/>
                  </a:cubicBezTo>
                  <a:cubicBezTo>
                    <a:pt x="89" y="147"/>
                    <a:pt x="89" y="147"/>
                    <a:pt x="89" y="147"/>
                  </a:cubicBezTo>
                  <a:cubicBezTo>
                    <a:pt x="89" y="144"/>
                    <a:pt x="89" y="144"/>
                    <a:pt x="89" y="144"/>
                  </a:cubicBezTo>
                  <a:cubicBezTo>
                    <a:pt x="89" y="141"/>
                    <a:pt x="89" y="141"/>
                    <a:pt x="89" y="141"/>
                  </a:cubicBezTo>
                  <a:cubicBezTo>
                    <a:pt x="87" y="141"/>
                    <a:pt x="87" y="141"/>
                    <a:pt x="87" y="141"/>
                  </a:cubicBezTo>
                  <a:cubicBezTo>
                    <a:pt x="87" y="141"/>
                    <a:pt x="83" y="143"/>
                    <a:pt x="81" y="141"/>
                  </a:cubicBezTo>
                  <a:cubicBezTo>
                    <a:pt x="79" y="140"/>
                    <a:pt x="80" y="141"/>
                    <a:pt x="78" y="142"/>
                  </a:cubicBezTo>
                  <a:cubicBezTo>
                    <a:pt x="77" y="142"/>
                    <a:pt x="75" y="144"/>
                    <a:pt x="75" y="144"/>
                  </a:cubicBezTo>
                  <a:cubicBezTo>
                    <a:pt x="75" y="144"/>
                    <a:pt x="74" y="145"/>
                    <a:pt x="72" y="145"/>
                  </a:cubicBezTo>
                  <a:cubicBezTo>
                    <a:pt x="71" y="145"/>
                    <a:pt x="71" y="142"/>
                    <a:pt x="71" y="142"/>
                  </a:cubicBezTo>
                  <a:cubicBezTo>
                    <a:pt x="66" y="141"/>
                    <a:pt x="66" y="141"/>
                    <a:pt x="66" y="141"/>
                  </a:cubicBezTo>
                  <a:cubicBezTo>
                    <a:pt x="62" y="137"/>
                    <a:pt x="62" y="137"/>
                    <a:pt x="62" y="137"/>
                  </a:cubicBezTo>
                  <a:cubicBezTo>
                    <a:pt x="56" y="137"/>
                    <a:pt x="56" y="137"/>
                    <a:pt x="56" y="137"/>
                  </a:cubicBezTo>
                  <a:cubicBezTo>
                    <a:pt x="54" y="136"/>
                    <a:pt x="54" y="136"/>
                    <a:pt x="54" y="136"/>
                  </a:cubicBezTo>
                  <a:cubicBezTo>
                    <a:pt x="52" y="134"/>
                    <a:pt x="52" y="134"/>
                    <a:pt x="52" y="134"/>
                  </a:cubicBezTo>
                  <a:cubicBezTo>
                    <a:pt x="52" y="134"/>
                    <a:pt x="51" y="132"/>
                    <a:pt x="50" y="132"/>
                  </a:cubicBezTo>
                  <a:cubicBezTo>
                    <a:pt x="48" y="131"/>
                    <a:pt x="48" y="132"/>
                    <a:pt x="47" y="132"/>
                  </a:cubicBezTo>
                  <a:cubicBezTo>
                    <a:pt x="46" y="132"/>
                    <a:pt x="46" y="132"/>
                    <a:pt x="43" y="132"/>
                  </a:cubicBezTo>
                  <a:cubicBezTo>
                    <a:pt x="41" y="132"/>
                    <a:pt x="41" y="130"/>
                    <a:pt x="41" y="130"/>
                  </a:cubicBezTo>
                  <a:cubicBezTo>
                    <a:pt x="41" y="130"/>
                    <a:pt x="42" y="128"/>
                    <a:pt x="42" y="127"/>
                  </a:cubicBezTo>
                  <a:cubicBezTo>
                    <a:pt x="42" y="127"/>
                    <a:pt x="44" y="127"/>
                    <a:pt x="44" y="127"/>
                  </a:cubicBezTo>
                  <a:cubicBezTo>
                    <a:pt x="45" y="126"/>
                    <a:pt x="48" y="125"/>
                    <a:pt x="50" y="125"/>
                  </a:cubicBezTo>
                  <a:cubicBezTo>
                    <a:pt x="51" y="125"/>
                    <a:pt x="51" y="125"/>
                    <a:pt x="53" y="124"/>
                  </a:cubicBezTo>
                  <a:cubicBezTo>
                    <a:pt x="54" y="124"/>
                    <a:pt x="54" y="123"/>
                    <a:pt x="54" y="123"/>
                  </a:cubicBezTo>
                  <a:cubicBezTo>
                    <a:pt x="54" y="123"/>
                    <a:pt x="54" y="119"/>
                    <a:pt x="54" y="119"/>
                  </a:cubicBezTo>
                  <a:cubicBezTo>
                    <a:pt x="54" y="118"/>
                    <a:pt x="54" y="118"/>
                    <a:pt x="55" y="118"/>
                  </a:cubicBezTo>
                  <a:cubicBezTo>
                    <a:pt x="55" y="117"/>
                    <a:pt x="55" y="116"/>
                    <a:pt x="55" y="116"/>
                  </a:cubicBezTo>
                  <a:cubicBezTo>
                    <a:pt x="55" y="116"/>
                    <a:pt x="54" y="114"/>
                    <a:pt x="54" y="113"/>
                  </a:cubicBezTo>
                  <a:cubicBezTo>
                    <a:pt x="53" y="111"/>
                    <a:pt x="52" y="112"/>
                    <a:pt x="52" y="112"/>
                  </a:cubicBezTo>
                  <a:cubicBezTo>
                    <a:pt x="50" y="112"/>
                    <a:pt x="50" y="112"/>
                    <a:pt x="50" y="112"/>
                  </a:cubicBezTo>
                  <a:cubicBezTo>
                    <a:pt x="50" y="112"/>
                    <a:pt x="47" y="112"/>
                    <a:pt x="47" y="111"/>
                  </a:cubicBezTo>
                  <a:cubicBezTo>
                    <a:pt x="46" y="111"/>
                    <a:pt x="44" y="111"/>
                    <a:pt x="44" y="111"/>
                  </a:cubicBezTo>
                  <a:cubicBezTo>
                    <a:pt x="41" y="108"/>
                    <a:pt x="41" y="108"/>
                    <a:pt x="41" y="108"/>
                  </a:cubicBezTo>
                  <a:cubicBezTo>
                    <a:pt x="41" y="108"/>
                    <a:pt x="39" y="108"/>
                    <a:pt x="37" y="108"/>
                  </a:cubicBezTo>
                  <a:cubicBezTo>
                    <a:pt x="35" y="107"/>
                    <a:pt x="33" y="106"/>
                    <a:pt x="33" y="106"/>
                  </a:cubicBezTo>
                  <a:cubicBezTo>
                    <a:pt x="27" y="102"/>
                    <a:pt x="27" y="102"/>
                    <a:pt x="27" y="102"/>
                  </a:cubicBezTo>
                  <a:cubicBezTo>
                    <a:pt x="26" y="100"/>
                    <a:pt x="26" y="100"/>
                    <a:pt x="26" y="100"/>
                  </a:cubicBezTo>
                  <a:cubicBezTo>
                    <a:pt x="24" y="99"/>
                    <a:pt x="24" y="99"/>
                    <a:pt x="24" y="99"/>
                  </a:cubicBezTo>
                  <a:cubicBezTo>
                    <a:pt x="24" y="99"/>
                    <a:pt x="21" y="95"/>
                    <a:pt x="21" y="94"/>
                  </a:cubicBezTo>
                  <a:cubicBezTo>
                    <a:pt x="21" y="94"/>
                    <a:pt x="21" y="94"/>
                    <a:pt x="22" y="93"/>
                  </a:cubicBezTo>
                  <a:cubicBezTo>
                    <a:pt x="22" y="93"/>
                    <a:pt x="22" y="92"/>
                    <a:pt x="23" y="91"/>
                  </a:cubicBezTo>
                  <a:cubicBezTo>
                    <a:pt x="23" y="90"/>
                    <a:pt x="24" y="89"/>
                    <a:pt x="24" y="88"/>
                  </a:cubicBezTo>
                  <a:cubicBezTo>
                    <a:pt x="24" y="88"/>
                    <a:pt x="25" y="87"/>
                    <a:pt x="26" y="87"/>
                  </a:cubicBezTo>
                  <a:cubicBezTo>
                    <a:pt x="27" y="87"/>
                    <a:pt x="28" y="86"/>
                    <a:pt x="28" y="86"/>
                  </a:cubicBezTo>
                  <a:cubicBezTo>
                    <a:pt x="28" y="85"/>
                    <a:pt x="28" y="84"/>
                    <a:pt x="29" y="83"/>
                  </a:cubicBezTo>
                  <a:cubicBezTo>
                    <a:pt x="29" y="82"/>
                    <a:pt x="27" y="83"/>
                    <a:pt x="26" y="82"/>
                  </a:cubicBezTo>
                  <a:cubicBezTo>
                    <a:pt x="25" y="82"/>
                    <a:pt x="25" y="82"/>
                    <a:pt x="24" y="83"/>
                  </a:cubicBezTo>
                  <a:cubicBezTo>
                    <a:pt x="23" y="83"/>
                    <a:pt x="22" y="81"/>
                    <a:pt x="22" y="81"/>
                  </a:cubicBezTo>
                  <a:cubicBezTo>
                    <a:pt x="22" y="80"/>
                    <a:pt x="20" y="80"/>
                    <a:pt x="19" y="79"/>
                  </a:cubicBezTo>
                  <a:cubicBezTo>
                    <a:pt x="18" y="79"/>
                    <a:pt x="18" y="79"/>
                    <a:pt x="18" y="78"/>
                  </a:cubicBezTo>
                  <a:cubicBezTo>
                    <a:pt x="17" y="77"/>
                    <a:pt x="18" y="77"/>
                    <a:pt x="17" y="77"/>
                  </a:cubicBezTo>
                  <a:cubicBezTo>
                    <a:pt x="17" y="76"/>
                    <a:pt x="16" y="76"/>
                    <a:pt x="16" y="76"/>
                  </a:cubicBezTo>
                  <a:cubicBezTo>
                    <a:pt x="16" y="76"/>
                    <a:pt x="15" y="78"/>
                    <a:pt x="14" y="78"/>
                  </a:cubicBezTo>
                  <a:cubicBezTo>
                    <a:pt x="13" y="78"/>
                    <a:pt x="12" y="77"/>
                    <a:pt x="12" y="77"/>
                  </a:cubicBezTo>
                  <a:cubicBezTo>
                    <a:pt x="11" y="77"/>
                    <a:pt x="10" y="77"/>
                    <a:pt x="9" y="78"/>
                  </a:cubicBezTo>
                  <a:cubicBezTo>
                    <a:pt x="9" y="78"/>
                    <a:pt x="7" y="77"/>
                    <a:pt x="7" y="77"/>
                  </a:cubicBezTo>
                  <a:cubicBezTo>
                    <a:pt x="7" y="76"/>
                    <a:pt x="4" y="76"/>
                    <a:pt x="4" y="76"/>
                  </a:cubicBezTo>
                  <a:cubicBezTo>
                    <a:pt x="4" y="76"/>
                    <a:pt x="4" y="77"/>
                    <a:pt x="3" y="77"/>
                  </a:cubicBezTo>
                  <a:cubicBezTo>
                    <a:pt x="2" y="78"/>
                    <a:pt x="1" y="77"/>
                    <a:pt x="1" y="77"/>
                  </a:cubicBezTo>
                  <a:cubicBezTo>
                    <a:pt x="0" y="77"/>
                    <a:pt x="0" y="76"/>
                    <a:pt x="0" y="75"/>
                  </a:cubicBezTo>
                  <a:close/>
                  <a:moveTo>
                    <a:pt x="10" y="182"/>
                  </a:moveTo>
                  <a:cubicBezTo>
                    <a:pt x="10" y="182"/>
                    <a:pt x="10" y="182"/>
                    <a:pt x="10" y="182"/>
                  </a:cubicBezTo>
                  <a:cubicBezTo>
                    <a:pt x="10" y="185"/>
                    <a:pt x="10" y="185"/>
                    <a:pt x="10" y="185"/>
                  </a:cubicBezTo>
                  <a:cubicBezTo>
                    <a:pt x="16" y="187"/>
                    <a:pt x="16" y="187"/>
                    <a:pt x="16" y="187"/>
                  </a:cubicBezTo>
                  <a:cubicBezTo>
                    <a:pt x="20" y="190"/>
                    <a:pt x="20" y="190"/>
                    <a:pt x="20" y="190"/>
                  </a:cubicBezTo>
                  <a:cubicBezTo>
                    <a:pt x="20" y="190"/>
                    <a:pt x="22" y="195"/>
                    <a:pt x="22" y="196"/>
                  </a:cubicBezTo>
                  <a:cubicBezTo>
                    <a:pt x="22" y="198"/>
                    <a:pt x="25" y="198"/>
                    <a:pt x="26" y="198"/>
                  </a:cubicBezTo>
                  <a:cubicBezTo>
                    <a:pt x="26" y="198"/>
                    <a:pt x="30" y="199"/>
                    <a:pt x="30" y="199"/>
                  </a:cubicBezTo>
                  <a:cubicBezTo>
                    <a:pt x="30" y="199"/>
                    <a:pt x="32" y="201"/>
                    <a:pt x="33" y="202"/>
                  </a:cubicBezTo>
                  <a:cubicBezTo>
                    <a:pt x="33" y="203"/>
                    <a:pt x="33" y="205"/>
                    <a:pt x="33" y="205"/>
                  </a:cubicBezTo>
                  <a:cubicBezTo>
                    <a:pt x="37" y="209"/>
                    <a:pt x="37" y="209"/>
                    <a:pt x="37" y="209"/>
                  </a:cubicBezTo>
                  <a:cubicBezTo>
                    <a:pt x="44" y="209"/>
                    <a:pt x="44" y="209"/>
                    <a:pt x="44" y="209"/>
                  </a:cubicBezTo>
                  <a:cubicBezTo>
                    <a:pt x="44" y="209"/>
                    <a:pt x="51" y="215"/>
                    <a:pt x="52" y="216"/>
                  </a:cubicBezTo>
                  <a:cubicBezTo>
                    <a:pt x="52" y="217"/>
                    <a:pt x="56" y="221"/>
                    <a:pt x="56" y="221"/>
                  </a:cubicBezTo>
                  <a:cubicBezTo>
                    <a:pt x="56" y="221"/>
                    <a:pt x="63" y="221"/>
                    <a:pt x="64" y="221"/>
                  </a:cubicBezTo>
                  <a:cubicBezTo>
                    <a:pt x="64" y="221"/>
                    <a:pt x="71" y="221"/>
                    <a:pt x="71" y="221"/>
                  </a:cubicBezTo>
                  <a:cubicBezTo>
                    <a:pt x="76" y="223"/>
                    <a:pt x="76" y="223"/>
                    <a:pt x="76" y="223"/>
                  </a:cubicBezTo>
                  <a:cubicBezTo>
                    <a:pt x="81" y="222"/>
                    <a:pt x="81" y="222"/>
                    <a:pt x="81" y="222"/>
                  </a:cubicBezTo>
                  <a:cubicBezTo>
                    <a:pt x="92" y="219"/>
                    <a:pt x="92" y="219"/>
                    <a:pt x="92" y="219"/>
                  </a:cubicBezTo>
                  <a:cubicBezTo>
                    <a:pt x="92" y="219"/>
                    <a:pt x="89" y="217"/>
                    <a:pt x="89" y="217"/>
                  </a:cubicBezTo>
                  <a:cubicBezTo>
                    <a:pt x="89" y="216"/>
                    <a:pt x="85" y="211"/>
                    <a:pt x="85" y="211"/>
                  </a:cubicBezTo>
                  <a:cubicBezTo>
                    <a:pt x="85" y="211"/>
                    <a:pt x="79" y="204"/>
                    <a:pt x="78" y="204"/>
                  </a:cubicBezTo>
                  <a:cubicBezTo>
                    <a:pt x="78" y="203"/>
                    <a:pt x="77" y="202"/>
                    <a:pt x="77" y="201"/>
                  </a:cubicBezTo>
                  <a:cubicBezTo>
                    <a:pt x="77" y="199"/>
                    <a:pt x="78" y="198"/>
                    <a:pt x="78" y="197"/>
                  </a:cubicBezTo>
                  <a:cubicBezTo>
                    <a:pt x="79" y="196"/>
                    <a:pt x="79" y="194"/>
                    <a:pt x="79" y="194"/>
                  </a:cubicBezTo>
                  <a:cubicBezTo>
                    <a:pt x="79" y="194"/>
                    <a:pt x="76" y="194"/>
                    <a:pt x="74" y="194"/>
                  </a:cubicBezTo>
                  <a:cubicBezTo>
                    <a:pt x="73" y="194"/>
                    <a:pt x="71" y="195"/>
                    <a:pt x="69" y="195"/>
                  </a:cubicBezTo>
                  <a:cubicBezTo>
                    <a:pt x="68" y="195"/>
                    <a:pt x="66" y="194"/>
                    <a:pt x="66" y="194"/>
                  </a:cubicBezTo>
                  <a:cubicBezTo>
                    <a:pt x="65" y="194"/>
                    <a:pt x="65" y="191"/>
                    <a:pt x="65" y="191"/>
                  </a:cubicBezTo>
                  <a:cubicBezTo>
                    <a:pt x="67" y="187"/>
                    <a:pt x="67" y="187"/>
                    <a:pt x="67" y="187"/>
                  </a:cubicBezTo>
                  <a:cubicBezTo>
                    <a:pt x="65" y="184"/>
                    <a:pt x="65" y="184"/>
                    <a:pt x="65" y="184"/>
                  </a:cubicBezTo>
                  <a:cubicBezTo>
                    <a:pt x="61" y="180"/>
                    <a:pt x="61" y="180"/>
                    <a:pt x="61" y="180"/>
                  </a:cubicBezTo>
                  <a:cubicBezTo>
                    <a:pt x="61" y="180"/>
                    <a:pt x="54" y="183"/>
                    <a:pt x="53" y="183"/>
                  </a:cubicBezTo>
                  <a:cubicBezTo>
                    <a:pt x="52" y="183"/>
                    <a:pt x="48" y="188"/>
                    <a:pt x="47" y="188"/>
                  </a:cubicBezTo>
                  <a:cubicBezTo>
                    <a:pt x="47" y="188"/>
                    <a:pt x="44" y="185"/>
                    <a:pt x="44" y="185"/>
                  </a:cubicBezTo>
                  <a:cubicBezTo>
                    <a:pt x="36" y="183"/>
                    <a:pt x="36" y="183"/>
                    <a:pt x="36" y="183"/>
                  </a:cubicBezTo>
                  <a:cubicBezTo>
                    <a:pt x="36" y="183"/>
                    <a:pt x="35" y="185"/>
                    <a:pt x="34" y="186"/>
                  </a:cubicBezTo>
                  <a:cubicBezTo>
                    <a:pt x="33" y="187"/>
                    <a:pt x="32" y="186"/>
                    <a:pt x="32" y="185"/>
                  </a:cubicBezTo>
                  <a:cubicBezTo>
                    <a:pt x="31" y="183"/>
                    <a:pt x="33" y="180"/>
                    <a:pt x="33" y="180"/>
                  </a:cubicBezTo>
                  <a:cubicBezTo>
                    <a:pt x="27" y="177"/>
                    <a:pt x="27" y="177"/>
                    <a:pt x="27" y="177"/>
                  </a:cubicBezTo>
                  <a:cubicBezTo>
                    <a:pt x="23" y="175"/>
                    <a:pt x="23" y="175"/>
                    <a:pt x="23" y="175"/>
                  </a:cubicBezTo>
                  <a:cubicBezTo>
                    <a:pt x="18" y="180"/>
                    <a:pt x="18" y="180"/>
                    <a:pt x="18" y="180"/>
                  </a:cubicBezTo>
                  <a:cubicBezTo>
                    <a:pt x="18" y="180"/>
                    <a:pt x="11" y="181"/>
                    <a:pt x="10" y="182"/>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8" name="Freeform 221"/>
            <p:cNvSpPr>
              <a:spLocks noEditPoints="1"/>
            </p:cNvSpPr>
            <p:nvPr/>
          </p:nvSpPr>
          <p:spPr bwMode="auto">
            <a:xfrm>
              <a:off x="4983088" y="2966615"/>
              <a:ext cx="635471" cy="313233"/>
            </a:xfrm>
            <a:custGeom>
              <a:avLst/>
              <a:gdLst>
                <a:gd name="T0" fmla="*/ 196 w 279"/>
                <a:gd name="T1" fmla="*/ 4 h 142"/>
                <a:gd name="T2" fmla="*/ 219 w 279"/>
                <a:gd name="T3" fmla="*/ 5 h 142"/>
                <a:gd name="T4" fmla="*/ 249 w 279"/>
                <a:gd name="T5" fmla="*/ 8 h 142"/>
                <a:gd name="T6" fmla="*/ 268 w 279"/>
                <a:gd name="T7" fmla="*/ 17 h 142"/>
                <a:gd name="T8" fmla="*/ 266 w 279"/>
                <a:gd name="T9" fmla="*/ 29 h 142"/>
                <a:gd name="T10" fmla="*/ 271 w 279"/>
                <a:gd name="T11" fmla="*/ 39 h 142"/>
                <a:gd name="T12" fmla="*/ 277 w 279"/>
                <a:gd name="T13" fmla="*/ 56 h 142"/>
                <a:gd name="T14" fmla="*/ 259 w 279"/>
                <a:gd name="T15" fmla="*/ 63 h 142"/>
                <a:gd name="T16" fmla="*/ 260 w 279"/>
                <a:gd name="T17" fmla="*/ 82 h 142"/>
                <a:gd name="T18" fmla="*/ 255 w 279"/>
                <a:gd name="T19" fmla="*/ 104 h 142"/>
                <a:gd name="T20" fmla="*/ 238 w 279"/>
                <a:gd name="T21" fmla="*/ 121 h 142"/>
                <a:gd name="T22" fmla="*/ 206 w 279"/>
                <a:gd name="T23" fmla="*/ 128 h 142"/>
                <a:gd name="T24" fmla="*/ 191 w 279"/>
                <a:gd name="T25" fmla="*/ 142 h 142"/>
                <a:gd name="T26" fmla="*/ 146 w 279"/>
                <a:gd name="T27" fmla="*/ 138 h 142"/>
                <a:gd name="T28" fmla="*/ 104 w 279"/>
                <a:gd name="T29" fmla="*/ 126 h 142"/>
                <a:gd name="T30" fmla="*/ 94 w 279"/>
                <a:gd name="T31" fmla="*/ 112 h 142"/>
                <a:gd name="T32" fmla="*/ 60 w 279"/>
                <a:gd name="T33" fmla="*/ 121 h 142"/>
                <a:gd name="T34" fmla="*/ 39 w 279"/>
                <a:gd name="T35" fmla="*/ 126 h 142"/>
                <a:gd name="T36" fmla="*/ 37 w 279"/>
                <a:gd name="T37" fmla="*/ 118 h 142"/>
                <a:gd name="T38" fmla="*/ 31 w 279"/>
                <a:gd name="T39" fmla="*/ 120 h 142"/>
                <a:gd name="T40" fmla="*/ 26 w 279"/>
                <a:gd name="T41" fmla="*/ 124 h 142"/>
                <a:gd name="T42" fmla="*/ 17 w 279"/>
                <a:gd name="T43" fmla="*/ 120 h 142"/>
                <a:gd name="T44" fmla="*/ 2 w 279"/>
                <a:gd name="T45" fmla="*/ 114 h 142"/>
                <a:gd name="T46" fmla="*/ 2 w 279"/>
                <a:gd name="T47" fmla="*/ 113 h 142"/>
                <a:gd name="T48" fmla="*/ 4 w 279"/>
                <a:gd name="T49" fmla="*/ 113 h 142"/>
                <a:gd name="T50" fmla="*/ 5 w 279"/>
                <a:gd name="T51" fmla="*/ 112 h 142"/>
                <a:gd name="T52" fmla="*/ 4 w 279"/>
                <a:gd name="T53" fmla="*/ 111 h 142"/>
                <a:gd name="T54" fmla="*/ 4 w 279"/>
                <a:gd name="T55" fmla="*/ 110 h 142"/>
                <a:gd name="T56" fmla="*/ 3 w 279"/>
                <a:gd name="T57" fmla="*/ 109 h 142"/>
                <a:gd name="T58" fmla="*/ 3 w 279"/>
                <a:gd name="T59" fmla="*/ 108 h 142"/>
                <a:gd name="T60" fmla="*/ 2 w 279"/>
                <a:gd name="T61" fmla="*/ 106 h 142"/>
                <a:gd name="T62" fmla="*/ 2 w 279"/>
                <a:gd name="T63" fmla="*/ 104 h 142"/>
                <a:gd name="T64" fmla="*/ 7 w 279"/>
                <a:gd name="T65" fmla="*/ 94 h 142"/>
                <a:gd name="T66" fmla="*/ 6 w 279"/>
                <a:gd name="T67" fmla="*/ 91 h 142"/>
                <a:gd name="T68" fmla="*/ 6 w 279"/>
                <a:gd name="T69" fmla="*/ 91 h 142"/>
                <a:gd name="T70" fmla="*/ 6 w 279"/>
                <a:gd name="T71" fmla="*/ 90 h 142"/>
                <a:gd name="T72" fmla="*/ 6 w 279"/>
                <a:gd name="T73" fmla="*/ 90 h 142"/>
                <a:gd name="T74" fmla="*/ 23 w 279"/>
                <a:gd name="T75" fmla="*/ 94 h 142"/>
                <a:gd name="T76" fmla="*/ 32 w 279"/>
                <a:gd name="T77" fmla="*/ 101 h 142"/>
                <a:gd name="T78" fmla="*/ 38 w 279"/>
                <a:gd name="T79" fmla="*/ 88 h 142"/>
                <a:gd name="T80" fmla="*/ 55 w 279"/>
                <a:gd name="T81" fmla="*/ 95 h 142"/>
                <a:gd name="T82" fmla="*/ 73 w 279"/>
                <a:gd name="T83" fmla="*/ 88 h 142"/>
                <a:gd name="T84" fmla="*/ 95 w 279"/>
                <a:gd name="T85" fmla="*/ 82 h 142"/>
                <a:gd name="T86" fmla="*/ 110 w 279"/>
                <a:gd name="T87" fmla="*/ 80 h 142"/>
                <a:gd name="T88" fmla="*/ 123 w 279"/>
                <a:gd name="T89" fmla="*/ 85 h 142"/>
                <a:gd name="T90" fmla="*/ 130 w 279"/>
                <a:gd name="T91" fmla="*/ 76 h 142"/>
                <a:gd name="T92" fmla="*/ 123 w 279"/>
                <a:gd name="T93" fmla="*/ 62 h 142"/>
                <a:gd name="T94" fmla="*/ 126 w 279"/>
                <a:gd name="T95" fmla="*/ 48 h 142"/>
                <a:gd name="T96" fmla="*/ 141 w 279"/>
                <a:gd name="T97" fmla="*/ 38 h 142"/>
                <a:gd name="T98" fmla="*/ 152 w 279"/>
                <a:gd name="T99" fmla="*/ 29 h 142"/>
                <a:gd name="T100" fmla="*/ 160 w 279"/>
                <a:gd name="T101" fmla="*/ 20 h 142"/>
                <a:gd name="T102" fmla="*/ 183 w 279"/>
                <a:gd name="T103" fmla="*/ 25 h 142"/>
                <a:gd name="T104" fmla="*/ 1 w 279"/>
                <a:gd name="T105" fmla="*/ 114 h 142"/>
                <a:gd name="T106" fmla="*/ 1 w 279"/>
                <a:gd name="T107" fmla="*/ 114 h 142"/>
                <a:gd name="T108" fmla="*/ 2 w 279"/>
                <a:gd name="T109" fmla="*/ 1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 h="142">
                  <a:moveTo>
                    <a:pt x="187" y="24"/>
                  </a:moveTo>
                  <a:cubicBezTo>
                    <a:pt x="187" y="24"/>
                    <a:pt x="187" y="18"/>
                    <a:pt x="188" y="18"/>
                  </a:cubicBezTo>
                  <a:cubicBezTo>
                    <a:pt x="189" y="18"/>
                    <a:pt x="191" y="15"/>
                    <a:pt x="191" y="15"/>
                  </a:cubicBezTo>
                  <a:cubicBezTo>
                    <a:pt x="194" y="14"/>
                    <a:pt x="194" y="14"/>
                    <a:pt x="194" y="14"/>
                  </a:cubicBezTo>
                  <a:cubicBezTo>
                    <a:pt x="194" y="14"/>
                    <a:pt x="196" y="12"/>
                    <a:pt x="196" y="10"/>
                  </a:cubicBezTo>
                  <a:cubicBezTo>
                    <a:pt x="195" y="9"/>
                    <a:pt x="196" y="4"/>
                    <a:pt x="196" y="4"/>
                  </a:cubicBezTo>
                  <a:cubicBezTo>
                    <a:pt x="196" y="4"/>
                    <a:pt x="195" y="1"/>
                    <a:pt x="196" y="1"/>
                  </a:cubicBezTo>
                  <a:cubicBezTo>
                    <a:pt x="198" y="0"/>
                    <a:pt x="201" y="2"/>
                    <a:pt x="201" y="2"/>
                  </a:cubicBezTo>
                  <a:cubicBezTo>
                    <a:pt x="206" y="3"/>
                    <a:pt x="206" y="3"/>
                    <a:pt x="206" y="3"/>
                  </a:cubicBezTo>
                  <a:cubicBezTo>
                    <a:pt x="206" y="3"/>
                    <a:pt x="208" y="3"/>
                    <a:pt x="209" y="3"/>
                  </a:cubicBezTo>
                  <a:cubicBezTo>
                    <a:pt x="210" y="3"/>
                    <a:pt x="214" y="4"/>
                    <a:pt x="214" y="4"/>
                  </a:cubicBezTo>
                  <a:cubicBezTo>
                    <a:pt x="214" y="4"/>
                    <a:pt x="218" y="5"/>
                    <a:pt x="219" y="5"/>
                  </a:cubicBezTo>
                  <a:cubicBezTo>
                    <a:pt x="220" y="5"/>
                    <a:pt x="224" y="5"/>
                    <a:pt x="224" y="5"/>
                  </a:cubicBezTo>
                  <a:cubicBezTo>
                    <a:pt x="226" y="6"/>
                    <a:pt x="226" y="6"/>
                    <a:pt x="226" y="6"/>
                  </a:cubicBezTo>
                  <a:cubicBezTo>
                    <a:pt x="233" y="9"/>
                    <a:pt x="233" y="9"/>
                    <a:pt x="233" y="9"/>
                  </a:cubicBezTo>
                  <a:cubicBezTo>
                    <a:pt x="237" y="11"/>
                    <a:pt x="237" y="11"/>
                    <a:pt x="237" y="11"/>
                  </a:cubicBezTo>
                  <a:cubicBezTo>
                    <a:pt x="248" y="12"/>
                    <a:pt x="248" y="12"/>
                    <a:pt x="248" y="12"/>
                  </a:cubicBezTo>
                  <a:cubicBezTo>
                    <a:pt x="249" y="8"/>
                    <a:pt x="249" y="8"/>
                    <a:pt x="249" y="8"/>
                  </a:cubicBezTo>
                  <a:cubicBezTo>
                    <a:pt x="249" y="8"/>
                    <a:pt x="253" y="7"/>
                    <a:pt x="253" y="8"/>
                  </a:cubicBezTo>
                  <a:cubicBezTo>
                    <a:pt x="254" y="8"/>
                    <a:pt x="256" y="10"/>
                    <a:pt x="259" y="11"/>
                  </a:cubicBezTo>
                  <a:cubicBezTo>
                    <a:pt x="262" y="11"/>
                    <a:pt x="265" y="10"/>
                    <a:pt x="265" y="10"/>
                  </a:cubicBezTo>
                  <a:cubicBezTo>
                    <a:pt x="267" y="16"/>
                    <a:pt x="267" y="16"/>
                    <a:pt x="267" y="16"/>
                  </a:cubicBezTo>
                  <a:cubicBezTo>
                    <a:pt x="269" y="17"/>
                    <a:pt x="269" y="17"/>
                    <a:pt x="269" y="17"/>
                  </a:cubicBezTo>
                  <a:cubicBezTo>
                    <a:pt x="268" y="17"/>
                    <a:pt x="268" y="17"/>
                    <a:pt x="268" y="17"/>
                  </a:cubicBezTo>
                  <a:cubicBezTo>
                    <a:pt x="268" y="20"/>
                    <a:pt x="268" y="20"/>
                    <a:pt x="268" y="20"/>
                  </a:cubicBezTo>
                  <a:cubicBezTo>
                    <a:pt x="269" y="21"/>
                    <a:pt x="269" y="21"/>
                    <a:pt x="269" y="21"/>
                  </a:cubicBezTo>
                  <a:cubicBezTo>
                    <a:pt x="269" y="21"/>
                    <a:pt x="268" y="23"/>
                    <a:pt x="268" y="23"/>
                  </a:cubicBezTo>
                  <a:cubicBezTo>
                    <a:pt x="268" y="23"/>
                    <a:pt x="268" y="25"/>
                    <a:pt x="268" y="25"/>
                  </a:cubicBezTo>
                  <a:cubicBezTo>
                    <a:pt x="266" y="27"/>
                    <a:pt x="266" y="27"/>
                    <a:pt x="266" y="27"/>
                  </a:cubicBezTo>
                  <a:cubicBezTo>
                    <a:pt x="266" y="29"/>
                    <a:pt x="266" y="29"/>
                    <a:pt x="266" y="29"/>
                  </a:cubicBezTo>
                  <a:cubicBezTo>
                    <a:pt x="266" y="29"/>
                    <a:pt x="266" y="32"/>
                    <a:pt x="266" y="32"/>
                  </a:cubicBezTo>
                  <a:cubicBezTo>
                    <a:pt x="266" y="32"/>
                    <a:pt x="267" y="33"/>
                    <a:pt x="268" y="33"/>
                  </a:cubicBezTo>
                  <a:cubicBezTo>
                    <a:pt x="268" y="33"/>
                    <a:pt x="268" y="34"/>
                    <a:pt x="268" y="34"/>
                  </a:cubicBezTo>
                  <a:cubicBezTo>
                    <a:pt x="268" y="34"/>
                    <a:pt x="269" y="35"/>
                    <a:pt x="270" y="36"/>
                  </a:cubicBezTo>
                  <a:cubicBezTo>
                    <a:pt x="270" y="36"/>
                    <a:pt x="270" y="36"/>
                    <a:pt x="270" y="36"/>
                  </a:cubicBezTo>
                  <a:cubicBezTo>
                    <a:pt x="270" y="36"/>
                    <a:pt x="271" y="38"/>
                    <a:pt x="271" y="39"/>
                  </a:cubicBezTo>
                  <a:cubicBezTo>
                    <a:pt x="272" y="40"/>
                    <a:pt x="272" y="41"/>
                    <a:pt x="272" y="41"/>
                  </a:cubicBezTo>
                  <a:cubicBezTo>
                    <a:pt x="272" y="41"/>
                    <a:pt x="273" y="43"/>
                    <a:pt x="274" y="43"/>
                  </a:cubicBezTo>
                  <a:cubicBezTo>
                    <a:pt x="274" y="43"/>
                    <a:pt x="275" y="43"/>
                    <a:pt x="276" y="43"/>
                  </a:cubicBezTo>
                  <a:cubicBezTo>
                    <a:pt x="276" y="43"/>
                    <a:pt x="277" y="43"/>
                    <a:pt x="277" y="43"/>
                  </a:cubicBezTo>
                  <a:cubicBezTo>
                    <a:pt x="277" y="44"/>
                    <a:pt x="276" y="50"/>
                    <a:pt x="276" y="50"/>
                  </a:cubicBezTo>
                  <a:cubicBezTo>
                    <a:pt x="277" y="56"/>
                    <a:pt x="277" y="56"/>
                    <a:pt x="277" y="56"/>
                  </a:cubicBezTo>
                  <a:cubicBezTo>
                    <a:pt x="277" y="56"/>
                    <a:pt x="276" y="59"/>
                    <a:pt x="276" y="60"/>
                  </a:cubicBezTo>
                  <a:cubicBezTo>
                    <a:pt x="277" y="62"/>
                    <a:pt x="279" y="64"/>
                    <a:pt x="276" y="65"/>
                  </a:cubicBezTo>
                  <a:cubicBezTo>
                    <a:pt x="274" y="65"/>
                    <a:pt x="271" y="67"/>
                    <a:pt x="270" y="65"/>
                  </a:cubicBezTo>
                  <a:cubicBezTo>
                    <a:pt x="270" y="65"/>
                    <a:pt x="269" y="63"/>
                    <a:pt x="269" y="66"/>
                  </a:cubicBezTo>
                  <a:cubicBezTo>
                    <a:pt x="270" y="67"/>
                    <a:pt x="267" y="66"/>
                    <a:pt x="267" y="66"/>
                  </a:cubicBezTo>
                  <a:cubicBezTo>
                    <a:pt x="259" y="63"/>
                    <a:pt x="259" y="63"/>
                    <a:pt x="259" y="63"/>
                  </a:cubicBezTo>
                  <a:cubicBezTo>
                    <a:pt x="257" y="65"/>
                    <a:pt x="257" y="65"/>
                    <a:pt x="257" y="65"/>
                  </a:cubicBezTo>
                  <a:cubicBezTo>
                    <a:pt x="253" y="68"/>
                    <a:pt x="253" y="68"/>
                    <a:pt x="253" y="68"/>
                  </a:cubicBezTo>
                  <a:cubicBezTo>
                    <a:pt x="259" y="70"/>
                    <a:pt x="259" y="70"/>
                    <a:pt x="259" y="70"/>
                  </a:cubicBezTo>
                  <a:cubicBezTo>
                    <a:pt x="261" y="70"/>
                    <a:pt x="261" y="70"/>
                    <a:pt x="261" y="70"/>
                  </a:cubicBezTo>
                  <a:cubicBezTo>
                    <a:pt x="266" y="78"/>
                    <a:pt x="266" y="78"/>
                    <a:pt x="266" y="78"/>
                  </a:cubicBezTo>
                  <a:cubicBezTo>
                    <a:pt x="260" y="82"/>
                    <a:pt x="260" y="82"/>
                    <a:pt x="260" y="82"/>
                  </a:cubicBezTo>
                  <a:cubicBezTo>
                    <a:pt x="260" y="82"/>
                    <a:pt x="257" y="84"/>
                    <a:pt x="256" y="84"/>
                  </a:cubicBezTo>
                  <a:cubicBezTo>
                    <a:pt x="255" y="84"/>
                    <a:pt x="254" y="85"/>
                    <a:pt x="254" y="85"/>
                  </a:cubicBezTo>
                  <a:cubicBezTo>
                    <a:pt x="257" y="91"/>
                    <a:pt x="257" y="91"/>
                    <a:pt x="257" y="91"/>
                  </a:cubicBezTo>
                  <a:cubicBezTo>
                    <a:pt x="257" y="93"/>
                    <a:pt x="257" y="93"/>
                    <a:pt x="257" y="93"/>
                  </a:cubicBezTo>
                  <a:cubicBezTo>
                    <a:pt x="258" y="99"/>
                    <a:pt x="258" y="99"/>
                    <a:pt x="258" y="99"/>
                  </a:cubicBezTo>
                  <a:cubicBezTo>
                    <a:pt x="255" y="104"/>
                    <a:pt x="255" y="104"/>
                    <a:pt x="255" y="104"/>
                  </a:cubicBezTo>
                  <a:cubicBezTo>
                    <a:pt x="252" y="105"/>
                    <a:pt x="252" y="105"/>
                    <a:pt x="252" y="105"/>
                  </a:cubicBezTo>
                  <a:cubicBezTo>
                    <a:pt x="249" y="112"/>
                    <a:pt x="249" y="112"/>
                    <a:pt x="249" y="112"/>
                  </a:cubicBezTo>
                  <a:cubicBezTo>
                    <a:pt x="244" y="115"/>
                    <a:pt x="244" y="115"/>
                    <a:pt x="244" y="115"/>
                  </a:cubicBezTo>
                  <a:cubicBezTo>
                    <a:pt x="243" y="119"/>
                    <a:pt x="243" y="119"/>
                    <a:pt x="243" y="119"/>
                  </a:cubicBezTo>
                  <a:cubicBezTo>
                    <a:pt x="244" y="125"/>
                    <a:pt x="244" y="125"/>
                    <a:pt x="244" y="125"/>
                  </a:cubicBezTo>
                  <a:cubicBezTo>
                    <a:pt x="238" y="121"/>
                    <a:pt x="238" y="121"/>
                    <a:pt x="238" y="121"/>
                  </a:cubicBezTo>
                  <a:cubicBezTo>
                    <a:pt x="233" y="123"/>
                    <a:pt x="233" y="123"/>
                    <a:pt x="233" y="123"/>
                  </a:cubicBezTo>
                  <a:cubicBezTo>
                    <a:pt x="230" y="124"/>
                    <a:pt x="230" y="124"/>
                    <a:pt x="230" y="124"/>
                  </a:cubicBezTo>
                  <a:cubicBezTo>
                    <a:pt x="224" y="128"/>
                    <a:pt x="224" y="128"/>
                    <a:pt x="224" y="128"/>
                  </a:cubicBezTo>
                  <a:cubicBezTo>
                    <a:pt x="219" y="126"/>
                    <a:pt x="219" y="126"/>
                    <a:pt x="219" y="126"/>
                  </a:cubicBezTo>
                  <a:cubicBezTo>
                    <a:pt x="212" y="128"/>
                    <a:pt x="212" y="128"/>
                    <a:pt x="212" y="128"/>
                  </a:cubicBezTo>
                  <a:cubicBezTo>
                    <a:pt x="206" y="128"/>
                    <a:pt x="206" y="128"/>
                    <a:pt x="206" y="128"/>
                  </a:cubicBezTo>
                  <a:cubicBezTo>
                    <a:pt x="203" y="130"/>
                    <a:pt x="203" y="130"/>
                    <a:pt x="203" y="130"/>
                  </a:cubicBezTo>
                  <a:cubicBezTo>
                    <a:pt x="201" y="134"/>
                    <a:pt x="201" y="134"/>
                    <a:pt x="201" y="134"/>
                  </a:cubicBezTo>
                  <a:cubicBezTo>
                    <a:pt x="200" y="136"/>
                    <a:pt x="200" y="136"/>
                    <a:pt x="200" y="136"/>
                  </a:cubicBezTo>
                  <a:cubicBezTo>
                    <a:pt x="196" y="137"/>
                    <a:pt x="196" y="137"/>
                    <a:pt x="196" y="137"/>
                  </a:cubicBezTo>
                  <a:cubicBezTo>
                    <a:pt x="194" y="140"/>
                    <a:pt x="194" y="140"/>
                    <a:pt x="194" y="140"/>
                  </a:cubicBezTo>
                  <a:cubicBezTo>
                    <a:pt x="191" y="142"/>
                    <a:pt x="191" y="142"/>
                    <a:pt x="191" y="142"/>
                  </a:cubicBezTo>
                  <a:cubicBezTo>
                    <a:pt x="189" y="142"/>
                    <a:pt x="189" y="142"/>
                    <a:pt x="189" y="142"/>
                  </a:cubicBezTo>
                  <a:cubicBezTo>
                    <a:pt x="180" y="142"/>
                    <a:pt x="180" y="142"/>
                    <a:pt x="180" y="142"/>
                  </a:cubicBezTo>
                  <a:cubicBezTo>
                    <a:pt x="170" y="141"/>
                    <a:pt x="170" y="141"/>
                    <a:pt x="170" y="141"/>
                  </a:cubicBezTo>
                  <a:cubicBezTo>
                    <a:pt x="161" y="138"/>
                    <a:pt x="161" y="138"/>
                    <a:pt x="161" y="138"/>
                  </a:cubicBezTo>
                  <a:cubicBezTo>
                    <a:pt x="154" y="139"/>
                    <a:pt x="154" y="139"/>
                    <a:pt x="154" y="139"/>
                  </a:cubicBezTo>
                  <a:cubicBezTo>
                    <a:pt x="154" y="139"/>
                    <a:pt x="149" y="138"/>
                    <a:pt x="146" y="138"/>
                  </a:cubicBezTo>
                  <a:cubicBezTo>
                    <a:pt x="142" y="138"/>
                    <a:pt x="134" y="136"/>
                    <a:pt x="134" y="136"/>
                  </a:cubicBezTo>
                  <a:cubicBezTo>
                    <a:pt x="124" y="133"/>
                    <a:pt x="124" y="133"/>
                    <a:pt x="124" y="133"/>
                  </a:cubicBezTo>
                  <a:cubicBezTo>
                    <a:pt x="118" y="133"/>
                    <a:pt x="118" y="133"/>
                    <a:pt x="118" y="133"/>
                  </a:cubicBezTo>
                  <a:cubicBezTo>
                    <a:pt x="109" y="132"/>
                    <a:pt x="109" y="132"/>
                    <a:pt x="109" y="132"/>
                  </a:cubicBezTo>
                  <a:cubicBezTo>
                    <a:pt x="109" y="132"/>
                    <a:pt x="108" y="130"/>
                    <a:pt x="107" y="129"/>
                  </a:cubicBezTo>
                  <a:cubicBezTo>
                    <a:pt x="107" y="128"/>
                    <a:pt x="104" y="126"/>
                    <a:pt x="104" y="126"/>
                  </a:cubicBezTo>
                  <a:cubicBezTo>
                    <a:pt x="104" y="124"/>
                    <a:pt x="104" y="124"/>
                    <a:pt x="104" y="124"/>
                  </a:cubicBezTo>
                  <a:cubicBezTo>
                    <a:pt x="102" y="119"/>
                    <a:pt x="102" y="119"/>
                    <a:pt x="102" y="119"/>
                  </a:cubicBezTo>
                  <a:cubicBezTo>
                    <a:pt x="100" y="115"/>
                    <a:pt x="100" y="115"/>
                    <a:pt x="100" y="115"/>
                  </a:cubicBezTo>
                  <a:cubicBezTo>
                    <a:pt x="102" y="112"/>
                    <a:pt x="102" y="112"/>
                    <a:pt x="102" y="112"/>
                  </a:cubicBezTo>
                  <a:cubicBezTo>
                    <a:pt x="100" y="111"/>
                    <a:pt x="100" y="111"/>
                    <a:pt x="100" y="111"/>
                  </a:cubicBezTo>
                  <a:cubicBezTo>
                    <a:pt x="100" y="111"/>
                    <a:pt x="96" y="112"/>
                    <a:pt x="94" y="112"/>
                  </a:cubicBezTo>
                  <a:cubicBezTo>
                    <a:pt x="93" y="113"/>
                    <a:pt x="87" y="114"/>
                    <a:pt x="87" y="114"/>
                  </a:cubicBezTo>
                  <a:cubicBezTo>
                    <a:pt x="85" y="115"/>
                    <a:pt x="85" y="115"/>
                    <a:pt x="85" y="115"/>
                  </a:cubicBezTo>
                  <a:cubicBezTo>
                    <a:pt x="77" y="115"/>
                    <a:pt x="77" y="115"/>
                    <a:pt x="77" y="115"/>
                  </a:cubicBezTo>
                  <a:cubicBezTo>
                    <a:pt x="69" y="116"/>
                    <a:pt x="69" y="116"/>
                    <a:pt x="69" y="116"/>
                  </a:cubicBezTo>
                  <a:cubicBezTo>
                    <a:pt x="66" y="118"/>
                    <a:pt x="66" y="118"/>
                    <a:pt x="66" y="118"/>
                  </a:cubicBezTo>
                  <a:cubicBezTo>
                    <a:pt x="60" y="121"/>
                    <a:pt x="60" y="121"/>
                    <a:pt x="60" y="121"/>
                  </a:cubicBezTo>
                  <a:cubicBezTo>
                    <a:pt x="60" y="125"/>
                    <a:pt x="60" y="125"/>
                    <a:pt x="60" y="125"/>
                  </a:cubicBezTo>
                  <a:cubicBezTo>
                    <a:pt x="57" y="129"/>
                    <a:pt x="57" y="129"/>
                    <a:pt x="57" y="129"/>
                  </a:cubicBezTo>
                  <a:cubicBezTo>
                    <a:pt x="52" y="129"/>
                    <a:pt x="52" y="129"/>
                    <a:pt x="52" y="129"/>
                  </a:cubicBezTo>
                  <a:cubicBezTo>
                    <a:pt x="47" y="125"/>
                    <a:pt x="47" y="125"/>
                    <a:pt x="47" y="125"/>
                  </a:cubicBezTo>
                  <a:cubicBezTo>
                    <a:pt x="45" y="127"/>
                    <a:pt x="45" y="127"/>
                    <a:pt x="45" y="127"/>
                  </a:cubicBezTo>
                  <a:cubicBezTo>
                    <a:pt x="39" y="126"/>
                    <a:pt x="39" y="126"/>
                    <a:pt x="39" y="126"/>
                  </a:cubicBezTo>
                  <a:cubicBezTo>
                    <a:pt x="38" y="127"/>
                    <a:pt x="38" y="127"/>
                    <a:pt x="38" y="127"/>
                  </a:cubicBezTo>
                  <a:cubicBezTo>
                    <a:pt x="38" y="127"/>
                    <a:pt x="38" y="126"/>
                    <a:pt x="38" y="126"/>
                  </a:cubicBezTo>
                  <a:cubicBezTo>
                    <a:pt x="38" y="125"/>
                    <a:pt x="39" y="122"/>
                    <a:pt x="39" y="122"/>
                  </a:cubicBezTo>
                  <a:cubicBezTo>
                    <a:pt x="39" y="122"/>
                    <a:pt x="39" y="121"/>
                    <a:pt x="39" y="120"/>
                  </a:cubicBezTo>
                  <a:cubicBezTo>
                    <a:pt x="39" y="120"/>
                    <a:pt x="38" y="119"/>
                    <a:pt x="38" y="119"/>
                  </a:cubicBezTo>
                  <a:cubicBezTo>
                    <a:pt x="37" y="118"/>
                    <a:pt x="37" y="118"/>
                    <a:pt x="37" y="118"/>
                  </a:cubicBezTo>
                  <a:cubicBezTo>
                    <a:pt x="37" y="118"/>
                    <a:pt x="36" y="116"/>
                    <a:pt x="36" y="116"/>
                  </a:cubicBezTo>
                  <a:cubicBezTo>
                    <a:pt x="35" y="117"/>
                    <a:pt x="34" y="117"/>
                    <a:pt x="34" y="117"/>
                  </a:cubicBezTo>
                  <a:cubicBezTo>
                    <a:pt x="34" y="117"/>
                    <a:pt x="34" y="119"/>
                    <a:pt x="34" y="119"/>
                  </a:cubicBezTo>
                  <a:cubicBezTo>
                    <a:pt x="33" y="120"/>
                    <a:pt x="32" y="120"/>
                    <a:pt x="32" y="120"/>
                  </a:cubicBezTo>
                  <a:cubicBezTo>
                    <a:pt x="32" y="120"/>
                    <a:pt x="32" y="120"/>
                    <a:pt x="32" y="120"/>
                  </a:cubicBezTo>
                  <a:cubicBezTo>
                    <a:pt x="31" y="120"/>
                    <a:pt x="31" y="120"/>
                    <a:pt x="31" y="120"/>
                  </a:cubicBezTo>
                  <a:cubicBezTo>
                    <a:pt x="30" y="122"/>
                    <a:pt x="30" y="122"/>
                    <a:pt x="30" y="122"/>
                  </a:cubicBezTo>
                  <a:cubicBezTo>
                    <a:pt x="29" y="123"/>
                    <a:pt x="29" y="123"/>
                    <a:pt x="29" y="123"/>
                  </a:cubicBezTo>
                  <a:cubicBezTo>
                    <a:pt x="29" y="123"/>
                    <a:pt x="29" y="123"/>
                    <a:pt x="29" y="123"/>
                  </a:cubicBezTo>
                  <a:cubicBezTo>
                    <a:pt x="29" y="123"/>
                    <a:pt x="29" y="123"/>
                    <a:pt x="29" y="123"/>
                  </a:cubicBezTo>
                  <a:cubicBezTo>
                    <a:pt x="29" y="123"/>
                    <a:pt x="28" y="123"/>
                    <a:pt x="28" y="124"/>
                  </a:cubicBezTo>
                  <a:cubicBezTo>
                    <a:pt x="28" y="124"/>
                    <a:pt x="27" y="124"/>
                    <a:pt x="26" y="124"/>
                  </a:cubicBezTo>
                  <a:cubicBezTo>
                    <a:pt x="26" y="124"/>
                    <a:pt x="24" y="124"/>
                    <a:pt x="24" y="124"/>
                  </a:cubicBezTo>
                  <a:cubicBezTo>
                    <a:pt x="23" y="123"/>
                    <a:pt x="23" y="123"/>
                    <a:pt x="23" y="123"/>
                  </a:cubicBezTo>
                  <a:cubicBezTo>
                    <a:pt x="20" y="122"/>
                    <a:pt x="20" y="122"/>
                    <a:pt x="20" y="122"/>
                  </a:cubicBezTo>
                  <a:cubicBezTo>
                    <a:pt x="20" y="122"/>
                    <a:pt x="20" y="122"/>
                    <a:pt x="20" y="122"/>
                  </a:cubicBezTo>
                  <a:cubicBezTo>
                    <a:pt x="18" y="121"/>
                    <a:pt x="18" y="121"/>
                    <a:pt x="18" y="121"/>
                  </a:cubicBezTo>
                  <a:cubicBezTo>
                    <a:pt x="17" y="120"/>
                    <a:pt x="17" y="120"/>
                    <a:pt x="17" y="120"/>
                  </a:cubicBezTo>
                  <a:cubicBezTo>
                    <a:pt x="17" y="118"/>
                    <a:pt x="17" y="118"/>
                    <a:pt x="17" y="118"/>
                  </a:cubicBezTo>
                  <a:cubicBezTo>
                    <a:pt x="15" y="116"/>
                    <a:pt x="15" y="116"/>
                    <a:pt x="15" y="116"/>
                  </a:cubicBezTo>
                  <a:cubicBezTo>
                    <a:pt x="11" y="115"/>
                    <a:pt x="11" y="115"/>
                    <a:pt x="11" y="115"/>
                  </a:cubicBezTo>
                  <a:cubicBezTo>
                    <a:pt x="8" y="114"/>
                    <a:pt x="8" y="114"/>
                    <a:pt x="8" y="114"/>
                  </a:cubicBezTo>
                  <a:cubicBezTo>
                    <a:pt x="6" y="114"/>
                    <a:pt x="6" y="114"/>
                    <a:pt x="6" y="114"/>
                  </a:cubicBezTo>
                  <a:cubicBezTo>
                    <a:pt x="6" y="114"/>
                    <a:pt x="2" y="114"/>
                    <a:pt x="2" y="114"/>
                  </a:cubicBezTo>
                  <a:cubicBezTo>
                    <a:pt x="2" y="114"/>
                    <a:pt x="1" y="114"/>
                    <a:pt x="1" y="114"/>
                  </a:cubicBezTo>
                  <a:cubicBezTo>
                    <a:pt x="1" y="114"/>
                    <a:pt x="1" y="114"/>
                    <a:pt x="1" y="114"/>
                  </a:cubicBezTo>
                  <a:cubicBezTo>
                    <a:pt x="1" y="114"/>
                    <a:pt x="1" y="114"/>
                    <a:pt x="1" y="114"/>
                  </a:cubicBezTo>
                  <a:cubicBezTo>
                    <a:pt x="1" y="114"/>
                    <a:pt x="1" y="114"/>
                    <a:pt x="1" y="114"/>
                  </a:cubicBezTo>
                  <a:cubicBezTo>
                    <a:pt x="2" y="114"/>
                    <a:pt x="2" y="114"/>
                    <a:pt x="2" y="114"/>
                  </a:cubicBezTo>
                  <a:cubicBezTo>
                    <a:pt x="2" y="114"/>
                    <a:pt x="2" y="113"/>
                    <a:pt x="2" y="113"/>
                  </a:cubicBezTo>
                  <a:cubicBezTo>
                    <a:pt x="2" y="113"/>
                    <a:pt x="2" y="113"/>
                    <a:pt x="2" y="113"/>
                  </a:cubicBezTo>
                  <a:cubicBezTo>
                    <a:pt x="2" y="113"/>
                    <a:pt x="3" y="114"/>
                    <a:pt x="3" y="114"/>
                  </a:cubicBezTo>
                  <a:cubicBezTo>
                    <a:pt x="3" y="114"/>
                    <a:pt x="3" y="114"/>
                    <a:pt x="3" y="114"/>
                  </a:cubicBezTo>
                  <a:cubicBezTo>
                    <a:pt x="3" y="114"/>
                    <a:pt x="3" y="114"/>
                    <a:pt x="3" y="114"/>
                  </a:cubicBezTo>
                  <a:cubicBezTo>
                    <a:pt x="3" y="114"/>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4" y="113"/>
                  </a:cubicBezTo>
                  <a:cubicBezTo>
                    <a:pt x="4" y="113"/>
                    <a:pt x="4" y="113"/>
                    <a:pt x="5" y="113"/>
                  </a:cubicBezTo>
                  <a:cubicBezTo>
                    <a:pt x="5" y="113"/>
                    <a:pt x="5" y="113"/>
                    <a:pt x="5" y="112"/>
                  </a:cubicBezTo>
                  <a:cubicBezTo>
                    <a:pt x="5" y="112"/>
                    <a:pt x="5" y="112"/>
                    <a:pt x="5" y="112"/>
                  </a:cubicBezTo>
                  <a:cubicBezTo>
                    <a:pt x="5" y="112"/>
                    <a:pt x="5" y="112"/>
                    <a:pt x="4" y="112"/>
                  </a:cubicBezTo>
                  <a:cubicBezTo>
                    <a:pt x="4" y="112"/>
                    <a:pt x="4" y="112"/>
                    <a:pt x="4" y="112"/>
                  </a:cubicBezTo>
                  <a:cubicBezTo>
                    <a:pt x="4" y="112"/>
                    <a:pt x="4" y="112"/>
                    <a:pt x="4" y="111"/>
                  </a:cubicBezTo>
                  <a:cubicBezTo>
                    <a:pt x="4" y="111"/>
                    <a:pt x="5" y="111"/>
                    <a:pt x="5" y="111"/>
                  </a:cubicBezTo>
                  <a:cubicBezTo>
                    <a:pt x="5" y="111"/>
                    <a:pt x="5" y="111"/>
                    <a:pt x="4" y="111"/>
                  </a:cubicBezTo>
                  <a:cubicBezTo>
                    <a:pt x="4" y="111"/>
                    <a:pt x="4" y="111"/>
                    <a:pt x="4" y="111"/>
                  </a:cubicBezTo>
                  <a:cubicBezTo>
                    <a:pt x="4" y="110"/>
                    <a:pt x="4" y="111"/>
                    <a:pt x="4" y="111"/>
                  </a:cubicBezTo>
                  <a:cubicBezTo>
                    <a:pt x="4" y="110"/>
                    <a:pt x="4" y="110"/>
                    <a:pt x="4" y="110"/>
                  </a:cubicBezTo>
                  <a:cubicBezTo>
                    <a:pt x="4" y="110"/>
                    <a:pt x="4" y="110"/>
                    <a:pt x="4" y="110"/>
                  </a:cubicBezTo>
                  <a:cubicBezTo>
                    <a:pt x="4" y="110"/>
                    <a:pt x="4" y="110"/>
                    <a:pt x="4" y="110"/>
                  </a:cubicBezTo>
                  <a:cubicBezTo>
                    <a:pt x="4" y="110"/>
                    <a:pt x="4" y="110"/>
                    <a:pt x="4" y="110"/>
                  </a:cubicBezTo>
                  <a:cubicBezTo>
                    <a:pt x="4" y="110"/>
                    <a:pt x="4" y="110"/>
                    <a:pt x="4" y="110"/>
                  </a:cubicBezTo>
                  <a:cubicBezTo>
                    <a:pt x="3" y="110"/>
                    <a:pt x="3" y="110"/>
                    <a:pt x="3" y="110"/>
                  </a:cubicBezTo>
                  <a:cubicBezTo>
                    <a:pt x="3" y="110"/>
                    <a:pt x="3" y="110"/>
                    <a:pt x="3" y="110"/>
                  </a:cubicBezTo>
                  <a:cubicBezTo>
                    <a:pt x="3" y="109"/>
                    <a:pt x="3" y="109"/>
                    <a:pt x="3" y="109"/>
                  </a:cubicBezTo>
                  <a:cubicBezTo>
                    <a:pt x="3" y="109"/>
                    <a:pt x="3" y="109"/>
                    <a:pt x="3" y="109"/>
                  </a:cubicBezTo>
                  <a:cubicBezTo>
                    <a:pt x="3" y="109"/>
                    <a:pt x="3" y="109"/>
                    <a:pt x="3" y="109"/>
                  </a:cubicBezTo>
                  <a:cubicBezTo>
                    <a:pt x="3" y="109"/>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8"/>
                    <a:pt x="3" y="108"/>
                    <a:pt x="3" y="108"/>
                  </a:cubicBezTo>
                  <a:cubicBezTo>
                    <a:pt x="3" y="107"/>
                    <a:pt x="3" y="108"/>
                    <a:pt x="3" y="107"/>
                  </a:cubicBezTo>
                  <a:cubicBezTo>
                    <a:pt x="3" y="107"/>
                    <a:pt x="3" y="107"/>
                    <a:pt x="3" y="107"/>
                  </a:cubicBezTo>
                  <a:cubicBezTo>
                    <a:pt x="3" y="107"/>
                    <a:pt x="3" y="107"/>
                    <a:pt x="3" y="107"/>
                  </a:cubicBezTo>
                  <a:cubicBezTo>
                    <a:pt x="3" y="107"/>
                    <a:pt x="2" y="107"/>
                    <a:pt x="2" y="106"/>
                  </a:cubicBezTo>
                  <a:cubicBezTo>
                    <a:pt x="2" y="106"/>
                    <a:pt x="2" y="106"/>
                    <a:pt x="2" y="106"/>
                  </a:cubicBezTo>
                  <a:cubicBezTo>
                    <a:pt x="2" y="106"/>
                    <a:pt x="2" y="106"/>
                    <a:pt x="2" y="106"/>
                  </a:cubicBezTo>
                  <a:cubicBezTo>
                    <a:pt x="2" y="106"/>
                    <a:pt x="2" y="106"/>
                    <a:pt x="2" y="106"/>
                  </a:cubicBezTo>
                  <a:cubicBezTo>
                    <a:pt x="2" y="107"/>
                    <a:pt x="2" y="107"/>
                    <a:pt x="2" y="107"/>
                  </a:cubicBezTo>
                  <a:cubicBezTo>
                    <a:pt x="2" y="108"/>
                    <a:pt x="2" y="108"/>
                    <a:pt x="2" y="108"/>
                  </a:cubicBezTo>
                  <a:cubicBezTo>
                    <a:pt x="1" y="108"/>
                    <a:pt x="1" y="108"/>
                    <a:pt x="1" y="108"/>
                  </a:cubicBezTo>
                  <a:cubicBezTo>
                    <a:pt x="1" y="107"/>
                    <a:pt x="1" y="107"/>
                    <a:pt x="1" y="107"/>
                  </a:cubicBezTo>
                  <a:cubicBezTo>
                    <a:pt x="2" y="104"/>
                    <a:pt x="2" y="104"/>
                    <a:pt x="2" y="104"/>
                  </a:cubicBezTo>
                  <a:cubicBezTo>
                    <a:pt x="4" y="102"/>
                    <a:pt x="4" y="102"/>
                    <a:pt x="4" y="102"/>
                  </a:cubicBezTo>
                  <a:cubicBezTo>
                    <a:pt x="4" y="102"/>
                    <a:pt x="4" y="100"/>
                    <a:pt x="5" y="100"/>
                  </a:cubicBezTo>
                  <a:cubicBezTo>
                    <a:pt x="5" y="99"/>
                    <a:pt x="5" y="98"/>
                    <a:pt x="5" y="98"/>
                  </a:cubicBezTo>
                  <a:cubicBezTo>
                    <a:pt x="7" y="97"/>
                    <a:pt x="7" y="97"/>
                    <a:pt x="7" y="97"/>
                  </a:cubicBezTo>
                  <a:cubicBezTo>
                    <a:pt x="7" y="97"/>
                    <a:pt x="8" y="96"/>
                    <a:pt x="8" y="96"/>
                  </a:cubicBezTo>
                  <a:cubicBezTo>
                    <a:pt x="8" y="95"/>
                    <a:pt x="7" y="94"/>
                    <a:pt x="7" y="94"/>
                  </a:cubicBezTo>
                  <a:cubicBezTo>
                    <a:pt x="7" y="93"/>
                    <a:pt x="8" y="92"/>
                    <a:pt x="8" y="92"/>
                  </a:cubicBezTo>
                  <a:cubicBezTo>
                    <a:pt x="7" y="92"/>
                    <a:pt x="7"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1"/>
                  </a:cubicBezTo>
                  <a:cubicBezTo>
                    <a:pt x="6" y="91"/>
                    <a:pt x="6" y="91"/>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6" y="90"/>
                    <a:pt x="6" y="90"/>
                    <a:pt x="6" y="90"/>
                  </a:cubicBezTo>
                  <a:cubicBezTo>
                    <a:pt x="8" y="88"/>
                    <a:pt x="10" y="86"/>
                    <a:pt x="10" y="86"/>
                  </a:cubicBezTo>
                  <a:cubicBezTo>
                    <a:pt x="10" y="86"/>
                    <a:pt x="12" y="85"/>
                    <a:pt x="14" y="86"/>
                  </a:cubicBezTo>
                  <a:cubicBezTo>
                    <a:pt x="15" y="87"/>
                    <a:pt x="17" y="89"/>
                    <a:pt x="18" y="90"/>
                  </a:cubicBezTo>
                  <a:cubicBezTo>
                    <a:pt x="18" y="90"/>
                    <a:pt x="19" y="91"/>
                    <a:pt x="20" y="91"/>
                  </a:cubicBezTo>
                  <a:cubicBezTo>
                    <a:pt x="21" y="91"/>
                    <a:pt x="22" y="92"/>
                    <a:pt x="22" y="92"/>
                  </a:cubicBezTo>
                  <a:cubicBezTo>
                    <a:pt x="22" y="93"/>
                    <a:pt x="23" y="92"/>
                    <a:pt x="23" y="94"/>
                  </a:cubicBezTo>
                  <a:cubicBezTo>
                    <a:pt x="22" y="96"/>
                    <a:pt x="22" y="98"/>
                    <a:pt x="23" y="98"/>
                  </a:cubicBezTo>
                  <a:cubicBezTo>
                    <a:pt x="25" y="97"/>
                    <a:pt x="26" y="96"/>
                    <a:pt x="26" y="97"/>
                  </a:cubicBezTo>
                  <a:cubicBezTo>
                    <a:pt x="26" y="98"/>
                    <a:pt x="27" y="97"/>
                    <a:pt x="26" y="99"/>
                  </a:cubicBezTo>
                  <a:cubicBezTo>
                    <a:pt x="26" y="101"/>
                    <a:pt x="25" y="102"/>
                    <a:pt x="26" y="102"/>
                  </a:cubicBezTo>
                  <a:cubicBezTo>
                    <a:pt x="28" y="103"/>
                    <a:pt x="30" y="104"/>
                    <a:pt x="31" y="103"/>
                  </a:cubicBezTo>
                  <a:cubicBezTo>
                    <a:pt x="32" y="101"/>
                    <a:pt x="31" y="103"/>
                    <a:pt x="32" y="101"/>
                  </a:cubicBezTo>
                  <a:cubicBezTo>
                    <a:pt x="33" y="98"/>
                    <a:pt x="33" y="99"/>
                    <a:pt x="34" y="98"/>
                  </a:cubicBezTo>
                  <a:cubicBezTo>
                    <a:pt x="34" y="96"/>
                    <a:pt x="34" y="97"/>
                    <a:pt x="35" y="95"/>
                  </a:cubicBezTo>
                  <a:cubicBezTo>
                    <a:pt x="35" y="93"/>
                    <a:pt x="36" y="94"/>
                    <a:pt x="35" y="93"/>
                  </a:cubicBezTo>
                  <a:cubicBezTo>
                    <a:pt x="35" y="93"/>
                    <a:pt x="35" y="92"/>
                    <a:pt x="34" y="91"/>
                  </a:cubicBezTo>
                  <a:cubicBezTo>
                    <a:pt x="34" y="89"/>
                    <a:pt x="32" y="90"/>
                    <a:pt x="35" y="89"/>
                  </a:cubicBezTo>
                  <a:cubicBezTo>
                    <a:pt x="37" y="88"/>
                    <a:pt x="38" y="88"/>
                    <a:pt x="38" y="88"/>
                  </a:cubicBezTo>
                  <a:cubicBezTo>
                    <a:pt x="38" y="87"/>
                    <a:pt x="41" y="87"/>
                    <a:pt x="41" y="87"/>
                  </a:cubicBezTo>
                  <a:cubicBezTo>
                    <a:pt x="41" y="87"/>
                    <a:pt x="44" y="87"/>
                    <a:pt x="44" y="87"/>
                  </a:cubicBezTo>
                  <a:cubicBezTo>
                    <a:pt x="45" y="87"/>
                    <a:pt x="49" y="87"/>
                    <a:pt x="49" y="88"/>
                  </a:cubicBezTo>
                  <a:cubicBezTo>
                    <a:pt x="49" y="89"/>
                    <a:pt x="51" y="89"/>
                    <a:pt x="51" y="89"/>
                  </a:cubicBezTo>
                  <a:cubicBezTo>
                    <a:pt x="51" y="89"/>
                    <a:pt x="53" y="89"/>
                    <a:pt x="54" y="91"/>
                  </a:cubicBezTo>
                  <a:cubicBezTo>
                    <a:pt x="54" y="94"/>
                    <a:pt x="54" y="96"/>
                    <a:pt x="55" y="95"/>
                  </a:cubicBezTo>
                  <a:cubicBezTo>
                    <a:pt x="56" y="95"/>
                    <a:pt x="58" y="97"/>
                    <a:pt x="58" y="96"/>
                  </a:cubicBezTo>
                  <a:cubicBezTo>
                    <a:pt x="59" y="95"/>
                    <a:pt x="60" y="94"/>
                    <a:pt x="61" y="94"/>
                  </a:cubicBezTo>
                  <a:cubicBezTo>
                    <a:pt x="62" y="94"/>
                    <a:pt x="60" y="93"/>
                    <a:pt x="63" y="93"/>
                  </a:cubicBezTo>
                  <a:cubicBezTo>
                    <a:pt x="67" y="94"/>
                    <a:pt x="66" y="95"/>
                    <a:pt x="68" y="93"/>
                  </a:cubicBezTo>
                  <a:cubicBezTo>
                    <a:pt x="69" y="91"/>
                    <a:pt x="69" y="91"/>
                    <a:pt x="71" y="90"/>
                  </a:cubicBezTo>
                  <a:cubicBezTo>
                    <a:pt x="72" y="89"/>
                    <a:pt x="72" y="89"/>
                    <a:pt x="73" y="88"/>
                  </a:cubicBezTo>
                  <a:cubicBezTo>
                    <a:pt x="73" y="88"/>
                    <a:pt x="77" y="88"/>
                    <a:pt x="77" y="88"/>
                  </a:cubicBezTo>
                  <a:cubicBezTo>
                    <a:pt x="78" y="87"/>
                    <a:pt x="79" y="85"/>
                    <a:pt x="80" y="85"/>
                  </a:cubicBezTo>
                  <a:cubicBezTo>
                    <a:pt x="80" y="85"/>
                    <a:pt x="84" y="85"/>
                    <a:pt x="85" y="85"/>
                  </a:cubicBezTo>
                  <a:cubicBezTo>
                    <a:pt x="86" y="85"/>
                    <a:pt x="88" y="85"/>
                    <a:pt x="89" y="84"/>
                  </a:cubicBezTo>
                  <a:cubicBezTo>
                    <a:pt x="89" y="83"/>
                    <a:pt x="89" y="83"/>
                    <a:pt x="90" y="82"/>
                  </a:cubicBezTo>
                  <a:cubicBezTo>
                    <a:pt x="92" y="82"/>
                    <a:pt x="93" y="82"/>
                    <a:pt x="95" y="82"/>
                  </a:cubicBezTo>
                  <a:cubicBezTo>
                    <a:pt x="97" y="82"/>
                    <a:pt x="97" y="82"/>
                    <a:pt x="98" y="82"/>
                  </a:cubicBezTo>
                  <a:cubicBezTo>
                    <a:pt x="99" y="82"/>
                    <a:pt x="100" y="84"/>
                    <a:pt x="100" y="81"/>
                  </a:cubicBezTo>
                  <a:cubicBezTo>
                    <a:pt x="99" y="78"/>
                    <a:pt x="98" y="78"/>
                    <a:pt x="99" y="77"/>
                  </a:cubicBezTo>
                  <a:cubicBezTo>
                    <a:pt x="101" y="77"/>
                    <a:pt x="103" y="77"/>
                    <a:pt x="103" y="77"/>
                  </a:cubicBezTo>
                  <a:cubicBezTo>
                    <a:pt x="104" y="77"/>
                    <a:pt x="108" y="78"/>
                    <a:pt x="109" y="78"/>
                  </a:cubicBezTo>
                  <a:cubicBezTo>
                    <a:pt x="109" y="78"/>
                    <a:pt x="110" y="80"/>
                    <a:pt x="110" y="80"/>
                  </a:cubicBezTo>
                  <a:cubicBezTo>
                    <a:pt x="111" y="80"/>
                    <a:pt x="112" y="81"/>
                    <a:pt x="113" y="80"/>
                  </a:cubicBezTo>
                  <a:cubicBezTo>
                    <a:pt x="113" y="80"/>
                    <a:pt x="114" y="78"/>
                    <a:pt x="115" y="78"/>
                  </a:cubicBezTo>
                  <a:cubicBezTo>
                    <a:pt x="116" y="78"/>
                    <a:pt x="119" y="78"/>
                    <a:pt x="119" y="78"/>
                  </a:cubicBezTo>
                  <a:cubicBezTo>
                    <a:pt x="119" y="78"/>
                    <a:pt x="123" y="79"/>
                    <a:pt x="123" y="79"/>
                  </a:cubicBezTo>
                  <a:cubicBezTo>
                    <a:pt x="123" y="79"/>
                    <a:pt x="122" y="81"/>
                    <a:pt x="122" y="82"/>
                  </a:cubicBezTo>
                  <a:cubicBezTo>
                    <a:pt x="122" y="83"/>
                    <a:pt x="122" y="84"/>
                    <a:pt x="123" y="85"/>
                  </a:cubicBezTo>
                  <a:cubicBezTo>
                    <a:pt x="123" y="85"/>
                    <a:pt x="125" y="87"/>
                    <a:pt x="125" y="87"/>
                  </a:cubicBezTo>
                  <a:cubicBezTo>
                    <a:pt x="125" y="87"/>
                    <a:pt x="130" y="89"/>
                    <a:pt x="130" y="89"/>
                  </a:cubicBezTo>
                  <a:cubicBezTo>
                    <a:pt x="130" y="89"/>
                    <a:pt x="131" y="90"/>
                    <a:pt x="131" y="86"/>
                  </a:cubicBezTo>
                  <a:cubicBezTo>
                    <a:pt x="131" y="82"/>
                    <a:pt x="131" y="81"/>
                    <a:pt x="131" y="81"/>
                  </a:cubicBezTo>
                  <a:cubicBezTo>
                    <a:pt x="131" y="77"/>
                    <a:pt x="131" y="77"/>
                    <a:pt x="131" y="77"/>
                  </a:cubicBezTo>
                  <a:cubicBezTo>
                    <a:pt x="131" y="77"/>
                    <a:pt x="131" y="76"/>
                    <a:pt x="130" y="76"/>
                  </a:cubicBezTo>
                  <a:cubicBezTo>
                    <a:pt x="130" y="76"/>
                    <a:pt x="129" y="76"/>
                    <a:pt x="129" y="76"/>
                  </a:cubicBezTo>
                  <a:cubicBezTo>
                    <a:pt x="129" y="76"/>
                    <a:pt x="125" y="75"/>
                    <a:pt x="124" y="75"/>
                  </a:cubicBezTo>
                  <a:cubicBezTo>
                    <a:pt x="123" y="75"/>
                    <a:pt x="124" y="73"/>
                    <a:pt x="124" y="72"/>
                  </a:cubicBezTo>
                  <a:cubicBezTo>
                    <a:pt x="124" y="72"/>
                    <a:pt x="126" y="70"/>
                    <a:pt x="126" y="70"/>
                  </a:cubicBezTo>
                  <a:cubicBezTo>
                    <a:pt x="126" y="67"/>
                    <a:pt x="126" y="67"/>
                    <a:pt x="126" y="67"/>
                  </a:cubicBezTo>
                  <a:cubicBezTo>
                    <a:pt x="123" y="62"/>
                    <a:pt x="123" y="62"/>
                    <a:pt x="123" y="62"/>
                  </a:cubicBezTo>
                  <a:cubicBezTo>
                    <a:pt x="120" y="59"/>
                    <a:pt x="120" y="59"/>
                    <a:pt x="120" y="59"/>
                  </a:cubicBezTo>
                  <a:cubicBezTo>
                    <a:pt x="118" y="54"/>
                    <a:pt x="118" y="54"/>
                    <a:pt x="118" y="54"/>
                  </a:cubicBezTo>
                  <a:cubicBezTo>
                    <a:pt x="118" y="54"/>
                    <a:pt x="118" y="54"/>
                    <a:pt x="118" y="54"/>
                  </a:cubicBezTo>
                  <a:cubicBezTo>
                    <a:pt x="118" y="54"/>
                    <a:pt x="118" y="54"/>
                    <a:pt x="118" y="54"/>
                  </a:cubicBezTo>
                  <a:cubicBezTo>
                    <a:pt x="121" y="52"/>
                    <a:pt x="121" y="52"/>
                    <a:pt x="121" y="52"/>
                  </a:cubicBezTo>
                  <a:cubicBezTo>
                    <a:pt x="123" y="50"/>
                    <a:pt x="126" y="48"/>
                    <a:pt x="126" y="48"/>
                  </a:cubicBezTo>
                  <a:cubicBezTo>
                    <a:pt x="126" y="48"/>
                    <a:pt x="126" y="48"/>
                    <a:pt x="127" y="48"/>
                  </a:cubicBezTo>
                  <a:cubicBezTo>
                    <a:pt x="129" y="46"/>
                    <a:pt x="129" y="46"/>
                    <a:pt x="129" y="46"/>
                  </a:cubicBezTo>
                  <a:cubicBezTo>
                    <a:pt x="129" y="46"/>
                    <a:pt x="134" y="44"/>
                    <a:pt x="134" y="44"/>
                  </a:cubicBezTo>
                  <a:cubicBezTo>
                    <a:pt x="134" y="44"/>
                    <a:pt x="135" y="43"/>
                    <a:pt x="135" y="43"/>
                  </a:cubicBezTo>
                  <a:cubicBezTo>
                    <a:pt x="136" y="43"/>
                    <a:pt x="136" y="43"/>
                    <a:pt x="136" y="43"/>
                  </a:cubicBezTo>
                  <a:cubicBezTo>
                    <a:pt x="141" y="38"/>
                    <a:pt x="141" y="38"/>
                    <a:pt x="141" y="38"/>
                  </a:cubicBezTo>
                  <a:cubicBezTo>
                    <a:pt x="141" y="33"/>
                    <a:pt x="141" y="33"/>
                    <a:pt x="141" y="33"/>
                  </a:cubicBezTo>
                  <a:cubicBezTo>
                    <a:pt x="142" y="31"/>
                    <a:pt x="142" y="31"/>
                    <a:pt x="142" y="31"/>
                  </a:cubicBezTo>
                  <a:cubicBezTo>
                    <a:pt x="142" y="30"/>
                    <a:pt x="142" y="28"/>
                    <a:pt x="142" y="28"/>
                  </a:cubicBezTo>
                  <a:cubicBezTo>
                    <a:pt x="148" y="28"/>
                    <a:pt x="148" y="28"/>
                    <a:pt x="148" y="28"/>
                  </a:cubicBezTo>
                  <a:cubicBezTo>
                    <a:pt x="148" y="28"/>
                    <a:pt x="149" y="29"/>
                    <a:pt x="150" y="30"/>
                  </a:cubicBezTo>
                  <a:cubicBezTo>
                    <a:pt x="151" y="30"/>
                    <a:pt x="152" y="29"/>
                    <a:pt x="152" y="29"/>
                  </a:cubicBezTo>
                  <a:cubicBezTo>
                    <a:pt x="153" y="29"/>
                    <a:pt x="154" y="27"/>
                    <a:pt x="154" y="27"/>
                  </a:cubicBezTo>
                  <a:cubicBezTo>
                    <a:pt x="154" y="24"/>
                    <a:pt x="154" y="24"/>
                    <a:pt x="154" y="24"/>
                  </a:cubicBezTo>
                  <a:cubicBezTo>
                    <a:pt x="153" y="19"/>
                    <a:pt x="153" y="19"/>
                    <a:pt x="153" y="19"/>
                  </a:cubicBezTo>
                  <a:cubicBezTo>
                    <a:pt x="153" y="16"/>
                    <a:pt x="153" y="16"/>
                    <a:pt x="153" y="16"/>
                  </a:cubicBezTo>
                  <a:cubicBezTo>
                    <a:pt x="153" y="16"/>
                    <a:pt x="153" y="16"/>
                    <a:pt x="153" y="16"/>
                  </a:cubicBezTo>
                  <a:cubicBezTo>
                    <a:pt x="154" y="16"/>
                    <a:pt x="158" y="19"/>
                    <a:pt x="160" y="20"/>
                  </a:cubicBezTo>
                  <a:cubicBezTo>
                    <a:pt x="161" y="21"/>
                    <a:pt x="164" y="24"/>
                    <a:pt x="164" y="24"/>
                  </a:cubicBezTo>
                  <a:cubicBezTo>
                    <a:pt x="164" y="24"/>
                    <a:pt x="169" y="25"/>
                    <a:pt x="170" y="25"/>
                  </a:cubicBezTo>
                  <a:cubicBezTo>
                    <a:pt x="170" y="25"/>
                    <a:pt x="175" y="26"/>
                    <a:pt x="175" y="26"/>
                  </a:cubicBezTo>
                  <a:cubicBezTo>
                    <a:pt x="176" y="24"/>
                    <a:pt x="176" y="24"/>
                    <a:pt x="176" y="24"/>
                  </a:cubicBezTo>
                  <a:cubicBezTo>
                    <a:pt x="179" y="22"/>
                    <a:pt x="179" y="22"/>
                    <a:pt x="179" y="22"/>
                  </a:cubicBezTo>
                  <a:cubicBezTo>
                    <a:pt x="183" y="25"/>
                    <a:pt x="183" y="25"/>
                    <a:pt x="183" y="25"/>
                  </a:cubicBezTo>
                  <a:cubicBezTo>
                    <a:pt x="187" y="24"/>
                    <a:pt x="187" y="24"/>
                    <a:pt x="187" y="24"/>
                  </a:cubicBezTo>
                  <a:close/>
                  <a:moveTo>
                    <a:pt x="5" y="91"/>
                  </a:moveTo>
                  <a:cubicBezTo>
                    <a:pt x="5" y="91"/>
                    <a:pt x="5" y="91"/>
                    <a:pt x="5" y="91"/>
                  </a:cubicBezTo>
                  <a:cubicBezTo>
                    <a:pt x="5" y="91"/>
                    <a:pt x="5" y="91"/>
                    <a:pt x="5" y="91"/>
                  </a:cubicBezTo>
                  <a:cubicBezTo>
                    <a:pt x="5" y="91"/>
                    <a:pt x="5" y="91"/>
                    <a:pt x="5" y="91"/>
                  </a:cubicBezTo>
                  <a:close/>
                  <a:moveTo>
                    <a:pt x="1" y="114"/>
                  </a:moveTo>
                  <a:cubicBezTo>
                    <a:pt x="1" y="114"/>
                    <a:pt x="1" y="114"/>
                    <a:pt x="1" y="114"/>
                  </a:cubicBezTo>
                  <a:cubicBezTo>
                    <a:pt x="1" y="114"/>
                    <a:pt x="1" y="114"/>
                    <a:pt x="1" y="114"/>
                  </a:cubicBezTo>
                  <a:cubicBezTo>
                    <a:pt x="1" y="114"/>
                    <a:pt x="1" y="114"/>
                    <a:pt x="1" y="114"/>
                  </a:cubicBezTo>
                  <a:cubicBezTo>
                    <a:pt x="1" y="114"/>
                    <a:pt x="1" y="114"/>
                    <a:pt x="1" y="114"/>
                  </a:cubicBezTo>
                  <a:close/>
                  <a:moveTo>
                    <a:pt x="1" y="114"/>
                  </a:moveTo>
                  <a:cubicBezTo>
                    <a:pt x="1" y="114"/>
                    <a:pt x="1" y="114"/>
                    <a:pt x="1" y="114"/>
                  </a:cubicBezTo>
                  <a:cubicBezTo>
                    <a:pt x="1" y="114"/>
                    <a:pt x="1" y="113"/>
                    <a:pt x="1" y="113"/>
                  </a:cubicBezTo>
                  <a:cubicBezTo>
                    <a:pt x="1" y="113"/>
                    <a:pt x="1" y="113"/>
                    <a:pt x="1" y="113"/>
                  </a:cubicBezTo>
                  <a:cubicBezTo>
                    <a:pt x="1" y="113"/>
                    <a:pt x="2" y="113"/>
                    <a:pt x="2" y="112"/>
                  </a:cubicBezTo>
                  <a:cubicBezTo>
                    <a:pt x="2" y="112"/>
                    <a:pt x="2" y="112"/>
                    <a:pt x="2" y="112"/>
                  </a:cubicBezTo>
                  <a:cubicBezTo>
                    <a:pt x="2" y="112"/>
                    <a:pt x="2" y="112"/>
                    <a:pt x="2" y="112"/>
                  </a:cubicBezTo>
                  <a:cubicBezTo>
                    <a:pt x="2" y="112"/>
                    <a:pt x="2" y="112"/>
                    <a:pt x="2" y="112"/>
                  </a:cubicBezTo>
                  <a:cubicBezTo>
                    <a:pt x="1" y="112"/>
                    <a:pt x="1" y="112"/>
                    <a:pt x="1" y="112"/>
                  </a:cubicBezTo>
                  <a:cubicBezTo>
                    <a:pt x="0" y="114"/>
                    <a:pt x="0" y="114"/>
                    <a:pt x="0" y="114"/>
                  </a:cubicBezTo>
                  <a:lnTo>
                    <a:pt x="1" y="114"/>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9" name="Freeform 11"/>
            <p:cNvSpPr>
              <a:spLocks noEditPoints="1"/>
            </p:cNvSpPr>
            <p:nvPr/>
          </p:nvSpPr>
          <p:spPr bwMode="auto">
            <a:xfrm>
              <a:off x="3808896" y="2714111"/>
              <a:ext cx="1185186" cy="1190072"/>
            </a:xfrm>
            <a:custGeom>
              <a:avLst/>
              <a:gdLst>
                <a:gd name="T0" fmla="*/ 269 w 520"/>
                <a:gd name="T1" fmla="*/ 424 h 538"/>
                <a:gd name="T2" fmla="*/ 326 w 520"/>
                <a:gd name="T3" fmla="*/ 423 h 538"/>
                <a:gd name="T4" fmla="*/ 401 w 520"/>
                <a:gd name="T5" fmla="*/ 437 h 538"/>
                <a:gd name="T6" fmla="*/ 432 w 520"/>
                <a:gd name="T7" fmla="*/ 408 h 538"/>
                <a:gd name="T8" fmla="*/ 434 w 520"/>
                <a:gd name="T9" fmla="*/ 407 h 538"/>
                <a:gd name="T10" fmla="*/ 435 w 520"/>
                <a:gd name="T11" fmla="*/ 406 h 538"/>
                <a:gd name="T12" fmla="*/ 436 w 520"/>
                <a:gd name="T13" fmla="*/ 406 h 538"/>
                <a:gd name="T14" fmla="*/ 421 w 520"/>
                <a:gd name="T15" fmla="*/ 359 h 538"/>
                <a:gd name="T16" fmla="*/ 425 w 520"/>
                <a:gd name="T17" fmla="*/ 310 h 538"/>
                <a:gd name="T18" fmla="*/ 418 w 520"/>
                <a:gd name="T19" fmla="*/ 279 h 538"/>
                <a:gd name="T20" fmla="*/ 414 w 520"/>
                <a:gd name="T21" fmla="*/ 263 h 538"/>
                <a:gd name="T22" fmla="*/ 395 w 520"/>
                <a:gd name="T23" fmla="*/ 272 h 538"/>
                <a:gd name="T24" fmla="*/ 384 w 520"/>
                <a:gd name="T25" fmla="*/ 274 h 538"/>
                <a:gd name="T26" fmla="*/ 389 w 520"/>
                <a:gd name="T27" fmla="*/ 259 h 538"/>
                <a:gd name="T28" fmla="*/ 402 w 520"/>
                <a:gd name="T29" fmla="*/ 242 h 538"/>
                <a:gd name="T30" fmla="*/ 411 w 520"/>
                <a:gd name="T31" fmla="*/ 230 h 538"/>
                <a:gd name="T32" fmla="*/ 424 w 520"/>
                <a:gd name="T33" fmla="*/ 215 h 538"/>
                <a:gd name="T34" fmla="*/ 422 w 520"/>
                <a:gd name="T35" fmla="*/ 208 h 538"/>
                <a:gd name="T36" fmla="*/ 434 w 520"/>
                <a:gd name="T37" fmla="*/ 208 h 538"/>
                <a:gd name="T38" fmla="*/ 443 w 520"/>
                <a:gd name="T39" fmla="*/ 202 h 538"/>
                <a:gd name="T40" fmla="*/ 451 w 520"/>
                <a:gd name="T41" fmla="*/ 160 h 538"/>
                <a:gd name="T42" fmla="*/ 430 w 520"/>
                <a:gd name="T43" fmla="*/ 116 h 538"/>
                <a:gd name="T44" fmla="*/ 401 w 520"/>
                <a:gd name="T45" fmla="*/ 94 h 538"/>
                <a:gd name="T46" fmla="*/ 391 w 520"/>
                <a:gd name="T47" fmla="*/ 95 h 538"/>
                <a:gd name="T48" fmla="*/ 383 w 520"/>
                <a:gd name="T49" fmla="*/ 91 h 538"/>
                <a:gd name="T50" fmla="*/ 367 w 520"/>
                <a:gd name="T51" fmla="*/ 82 h 538"/>
                <a:gd name="T52" fmla="*/ 355 w 520"/>
                <a:gd name="T53" fmla="*/ 61 h 538"/>
                <a:gd name="T54" fmla="*/ 335 w 520"/>
                <a:gd name="T55" fmla="*/ 65 h 538"/>
                <a:gd name="T56" fmla="*/ 330 w 520"/>
                <a:gd name="T57" fmla="*/ 48 h 538"/>
                <a:gd name="T58" fmla="*/ 311 w 520"/>
                <a:gd name="T59" fmla="*/ 35 h 538"/>
                <a:gd name="T60" fmla="*/ 291 w 520"/>
                <a:gd name="T61" fmla="*/ 20 h 538"/>
                <a:gd name="T62" fmla="*/ 281 w 520"/>
                <a:gd name="T63" fmla="*/ 1 h 538"/>
                <a:gd name="T64" fmla="*/ 229 w 520"/>
                <a:gd name="T65" fmla="*/ 53 h 538"/>
                <a:gd name="T66" fmla="*/ 145 w 520"/>
                <a:gd name="T67" fmla="*/ 76 h 538"/>
                <a:gd name="T68" fmla="*/ 117 w 520"/>
                <a:gd name="T69" fmla="*/ 65 h 538"/>
                <a:gd name="T70" fmla="*/ 107 w 520"/>
                <a:gd name="T71" fmla="*/ 111 h 538"/>
                <a:gd name="T72" fmla="*/ 46 w 520"/>
                <a:gd name="T73" fmla="*/ 99 h 538"/>
                <a:gd name="T74" fmla="*/ 16 w 520"/>
                <a:gd name="T75" fmla="*/ 117 h 538"/>
                <a:gd name="T76" fmla="*/ 19 w 520"/>
                <a:gd name="T77" fmla="*/ 145 h 538"/>
                <a:gd name="T78" fmla="*/ 58 w 520"/>
                <a:gd name="T79" fmla="*/ 167 h 538"/>
                <a:gd name="T80" fmla="*/ 91 w 520"/>
                <a:gd name="T81" fmla="*/ 200 h 538"/>
                <a:gd name="T82" fmla="*/ 95 w 520"/>
                <a:gd name="T83" fmla="*/ 228 h 538"/>
                <a:gd name="T84" fmla="*/ 109 w 520"/>
                <a:gd name="T85" fmla="*/ 250 h 538"/>
                <a:gd name="T86" fmla="*/ 109 w 520"/>
                <a:gd name="T87" fmla="*/ 265 h 538"/>
                <a:gd name="T88" fmla="*/ 114 w 520"/>
                <a:gd name="T89" fmla="*/ 284 h 538"/>
                <a:gd name="T90" fmla="*/ 92 w 520"/>
                <a:gd name="T91" fmla="*/ 371 h 538"/>
                <a:gd name="T92" fmla="*/ 159 w 520"/>
                <a:gd name="T93" fmla="*/ 443 h 538"/>
                <a:gd name="T94" fmla="*/ 193 w 520"/>
                <a:gd name="T95" fmla="*/ 453 h 538"/>
                <a:gd name="T96" fmla="*/ 197 w 520"/>
                <a:gd name="T97" fmla="*/ 450 h 538"/>
                <a:gd name="T98" fmla="*/ 203 w 520"/>
                <a:gd name="T99" fmla="*/ 453 h 538"/>
                <a:gd name="T100" fmla="*/ 208 w 520"/>
                <a:gd name="T101" fmla="*/ 456 h 538"/>
                <a:gd name="T102" fmla="*/ 203 w 520"/>
                <a:gd name="T103" fmla="*/ 460 h 538"/>
                <a:gd name="T104" fmla="*/ 198 w 520"/>
                <a:gd name="T105" fmla="*/ 462 h 538"/>
                <a:gd name="T106" fmla="*/ 243 w 520"/>
                <a:gd name="T107" fmla="*/ 471 h 538"/>
                <a:gd name="T108" fmla="*/ 193 w 520"/>
                <a:gd name="T109" fmla="*/ 458 h 538"/>
                <a:gd name="T110" fmla="*/ 449 w 520"/>
                <a:gd name="T111" fmla="*/ 200 h 538"/>
                <a:gd name="T112" fmla="*/ 511 w 520"/>
                <a:gd name="T113" fmla="*/ 523 h 538"/>
                <a:gd name="T114" fmla="*/ 517 w 520"/>
                <a:gd name="T115" fmla="*/ 468 h 538"/>
                <a:gd name="T116" fmla="*/ 485 w 520"/>
                <a:gd name="T117" fmla="*/ 478 h 538"/>
                <a:gd name="T118" fmla="*/ 493 w 520"/>
                <a:gd name="T119" fmla="*/ 52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0" h="538">
                  <a:moveTo>
                    <a:pt x="259" y="471"/>
                  </a:moveTo>
                  <a:cubicBezTo>
                    <a:pt x="261" y="468"/>
                    <a:pt x="261" y="468"/>
                    <a:pt x="261" y="468"/>
                  </a:cubicBezTo>
                  <a:cubicBezTo>
                    <a:pt x="261" y="468"/>
                    <a:pt x="261" y="462"/>
                    <a:pt x="259" y="461"/>
                  </a:cubicBezTo>
                  <a:cubicBezTo>
                    <a:pt x="258" y="460"/>
                    <a:pt x="257" y="459"/>
                    <a:pt x="257" y="459"/>
                  </a:cubicBezTo>
                  <a:cubicBezTo>
                    <a:pt x="257" y="459"/>
                    <a:pt x="257" y="455"/>
                    <a:pt x="257" y="453"/>
                  </a:cubicBezTo>
                  <a:cubicBezTo>
                    <a:pt x="257" y="452"/>
                    <a:pt x="257" y="448"/>
                    <a:pt x="257" y="447"/>
                  </a:cubicBezTo>
                  <a:cubicBezTo>
                    <a:pt x="257" y="446"/>
                    <a:pt x="258" y="442"/>
                    <a:pt x="258" y="441"/>
                  </a:cubicBezTo>
                  <a:cubicBezTo>
                    <a:pt x="258" y="441"/>
                    <a:pt x="257" y="441"/>
                    <a:pt x="259" y="439"/>
                  </a:cubicBezTo>
                  <a:cubicBezTo>
                    <a:pt x="261" y="436"/>
                    <a:pt x="261" y="434"/>
                    <a:pt x="261" y="434"/>
                  </a:cubicBezTo>
                  <a:cubicBezTo>
                    <a:pt x="265" y="429"/>
                    <a:pt x="265" y="429"/>
                    <a:pt x="265" y="429"/>
                  </a:cubicBezTo>
                  <a:cubicBezTo>
                    <a:pt x="265" y="429"/>
                    <a:pt x="268" y="424"/>
                    <a:pt x="269" y="424"/>
                  </a:cubicBezTo>
                  <a:cubicBezTo>
                    <a:pt x="270" y="425"/>
                    <a:pt x="274" y="424"/>
                    <a:pt x="275" y="424"/>
                  </a:cubicBezTo>
                  <a:cubicBezTo>
                    <a:pt x="276" y="424"/>
                    <a:pt x="280" y="428"/>
                    <a:pt x="282" y="424"/>
                  </a:cubicBezTo>
                  <a:cubicBezTo>
                    <a:pt x="284" y="421"/>
                    <a:pt x="285" y="419"/>
                    <a:pt x="285" y="418"/>
                  </a:cubicBezTo>
                  <a:cubicBezTo>
                    <a:pt x="286" y="417"/>
                    <a:pt x="287" y="414"/>
                    <a:pt x="290" y="414"/>
                  </a:cubicBezTo>
                  <a:cubicBezTo>
                    <a:pt x="293" y="413"/>
                    <a:pt x="300" y="413"/>
                    <a:pt x="300" y="413"/>
                  </a:cubicBezTo>
                  <a:cubicBezTo>
                    <a:pt x="303" y="414"/>
                    <a:pt x="303" y="414"/>
                    <a:pt x="303" y="414"/>
                  </a:cubicBezTo>
                  <a:cubicBezTo>
                    <a:pt x="311" y="417"/>
                    <a:pt x="311" y="417"/>
                    <a:pt x="311" y="417"/>
                  </a:cubicBezTo>
                  <a:cubicBezTo>
                    <a:pt x="311" y="417"/>
                    <a:pt x="314" y="417"/>
                    <a:pt x="316" y="417"/>
                  </a:cubicBezTo>
                  <a:cubicBezTo>
                    <a:pt x="317" y="417"/>
                    <a:pt x="318" y="417"/>
                    <a:pt x="318" y="417"/>
                  </a:cubicBezTo>
                  <a:cubicBezTo>
                    <a:pt x="321" y="421"/>
                    <a:pt x="321" y="421"/>
                    <a:pt x="321" y="421"/>
                  </a:cubicBezTo>
                  <a:cubicBezTo>
                    <a:pt x="321" y="421"/>
                    <a:pt x="325" y="423"/>
                    <a:pt x="326" y="423"/>
                  </a:cubicBezTo>
                  <a:cubicBezTo>
                    <a:pt x="327" y="423"/>
                    <a:pt x="335" y="421"/>
                    <a:pt x="335" y="421"/>
                  </a:cubicBezTo>
                  <a:cubicBezTo>
                    <a:pt x="335" y="421"/>
                    <a:pt x="338" y="420"/>
                    <a:pt x="339" y="421"/>
                  </a:cubicBezTo>
                  <a:cubicBezTo>
                    <a:pt x="340" y="422"/>
                    <a:pt x="343" y="423"/>
                    <a:pt x="344" y="424"/>
                  </a:cubicBezTo>
                  <a:cubicBezTo>
                    <a:pt x="344" y="425"/>
                    <a:pt x="352" y="429"/>
                    <a:pt x="354" y="430"/>
                  </a:cubicBezTo>
                  <a:cubicBezTo>
                    <a:pt x="355" y="431"/>
                    <a:pt x="359" y="430"/>
                    <a:pt x="359" y="430"/>
                  </a:cubicBezTo>
                  <a:cubicBezTo>
                    <a:pt x="361" y="435"/>
                    <a:pt x="361" y="435"/>
                    <a:pt x="361" y="435"/>
                  </a:cubicBezTo>
                  <a:cubicBezTo>
                    <a:pt x="371" y="438"/>
                    <a:pt x="371" y="438"/>
                    <a:pt x="371" y="438"/>
                  </a:cubicBezTo>
                  <a:cubicBezTo>
                    <a:pt x="375" y="438"/>
                    <a:pt x="375" y="438"/>
                    <a:pt x="375" y="438"/>
                  </a:cubicBezTo>
                  <a:cubicBezTo>
                    <a:pt x="389" y="443"/>
                    <a:pt x="389" y="443"/>
                    <a:pt x="389" y="443"/>
                  </a:cubicBezTo>
                  <a:cubicBezTo>
                    <a:pt x="398" y="436"/>
                    <a:pt x="398" y="436"/>
                    <a:pt x="398" y="436"/>
                  </a:cubicBezTo>
                  <a:cubicBezTo>
                    <a:pt x="398" y="436"/>
                    <a:pt x="400" y="437"/>
                    <a:pt x="401" y="437"/>
                  </a:cubicBezTo>
                  <a:cubicBezTo>
                    <a:pt x="402" y="437"/>
                    <a:pt x="404" y="429"/>
                    <a:pt x="404" y="429"/>
                  </a:cubicBezTo>
                  <a:cubicBezTo>
                    <a:pt x="404" y="429"/>
                    <a:pt x="404" y="427"/>
                    <a:pt x="405" y="427"/>
                  </a:cubicBezTo>
                  <a:cubicBezTo>
                    <a:pt x="407" y="427"/>
                    <a:pt x="414" y="424"/>
                    <a:pt x="414" y="424"/>
                  </a:cubicBezTo>
                  <a:cubicBezTo>
                    <a:pt x="414" y="423"/>
                    <a:pt x="413" y="419"/>
                    <a:pt x="416" y="418"/>
                  </a:cubicBezTo>
                  <a:cubicBezTo>
                    <a:pt x="418" y="417"/>
                    <a:pt x="422" y="414"/>
                    <a:pt x="422" y="414"/>
                  </a:cubicBezTo>
                  <a:cubicBezTo>
                    <a:pt x="423" y="413"/>
                    <a:pt x="421" y="411"/>
                    <a:pt x="424" y="410"/>
                  </a:cubicBezTo>
                  <a:cubicBezTo>
                    <a:pt x="426" y="410"/>
                    <a:pt x="429" y="409"/>
                    <a:pt x="431" y="409"/>
                  </a:cubicBezTo>
                  <a:cubicBezTo>
                    <a:pt x="431" y="409"/>
                    <a:pt x="431" y="409"/>
                    <a:pt x="431" y="409"/>
                  </a:cubicBezTo>
                  <a:cubicBezTo>
                    <a:pt x="431" y="408"/>
                    <a:pt x="431" y="408"/>
                    <a:pt x="431" y="408"/>
                  </a:cubicBezTo>
                  <a:cubicBezTo>
                    <a:pt x="431" y="408"/>
                    <a:pt x="431" y="408"/>
                    <a:pt x="431"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2" y="408"/>
                    <a:pt x="432" y="408"/>
                    <a:pt x="432" y="408"/>
                  </a:cubicBezTo>
                  <a:cubicBezTo>
                    <a:pt x="433" y="407"/>
                    <a:pt x="433" y="407"/>
                    <a:pt x="433" y="407"/>
                  </a:cubicBezTo>
                  <a:cubicBezTo>
                    <a:pt x="433" y="407"/>
                    <a:pt x="433" y="407"/>
                    <a:pt x="433" y="407"/>
                  </a:cubicBezTo>
                  <a:cubicBezTo>
                    <a:pt x="433" y="407"/>
                    <a:pt x="433" y="407"/>
                    <a:pt x="433"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4" y="407"/>
                    <a:pt x="434" y="407"/>
                    <a:pt x="434" y="407"/>
                  </a:cubicBezTo>
                  <a:cubicBezTo>
                    <a:pt x="435" y="407"/>
                    <a:pt x="435" y="407"/>
                    <a:pt x="435" y="407"/>
                  </a:cubicBezTo>
                  <a:cubicBezTo>
                    <a:pt x="435" y="407"/>
                    <a:pt x="435" y="407"/>
                    <a:pt x="435" y="407"/>
                  </a:cubicBezTo>
                  <a:cubicBezTo>
                    <a:pt x="435" y="407"/>
                    <a:pt x="435" y="407"/>
                    <a:pt x="435" y="407"/>
                  </a:cubicBezTo>
                  <a:cubicBezTo>
                    <a:pt x="435" y="407"/>
                    <a:pt x="435" y="407"/>
                    <a:pt x="435" y="407"/>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5" y="406"/>
                    <a:pt x="435" y="406"/>
                    <a:pt x="435"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6" y="406"/>
                    <a:pt x="436" y="406"/>
                    <a:pt x="436" y="406"/>
                  </a:cubicBezTo>
                  <a:cubicBezTo>
                    <a:pt x="437" y="405"/>
                    <a:pt x="438" y="405"/>
                    <a:pt x="438" y="405"/>
                  </a:cubicBezTo>
                  <a:cubicBezTo>
                    <a:pt x="444" y="400"/>
                    <a:pt x="444" y="400"/>
                    <a:pt x="444" y="400"/>
                  </a:cubicBezTo>
                  <a:cubicBezTo>
                    <a:pt x="447" y="389"/>
                    <a:pt x="447" y="389"/>
                    <a:pt x="447" y="389"/>
                  </a:cubicBezTo>
                  <a:cubicBezTo>
                    <a:pt x="443" y="386"/>
                    <a:pt x="443" y="386"/>
                    <a:pt x="443" y="386"/>
                  </a:cubicBezTo>
                  <a:cubicBezTo>
                    <a:pt x="434" y="386"/>
                    <a:pt x="434" y="386"/>
                    <a:pt x="434" y="386"/>
                  </a:cubicBezTo>
                  <a:cubicBezTo>
                    <a:pt x="424" y="382"/>
                    <a:pt x="424" y="382"/>
                    <a:pt x="424" y="382"/>
                  </a:cubicBezTo>
                  <a:cubicBezTo>
                    <a:pt x="419" y="374"/>
                    <a:pt x="419" y="374"/>
                    <a:pt x="419" y="374"/>
                  </a:cubicBezTo>
                  <a:cubicBezTo>
                    <a:pt x="416" y="374"/>
                    <a:pt x="416" y="374"/>
                    <a:pt x="416" y="374"/>
                  </a:cubicBezTo>
                  <a:cubicBezTo>
                    <a:pt x="415" y="367"/>
                    <a:pt x="413" y="370"/>
                    <a:pt x="417" y="365"/>
                  </a:cubicBezTo>
                  <a:cubicBezTo>
                    <a:pt x="421" y="359"/>
                    <a:pt x="421" y="359"/>
                    <a:pt x="421" y="359"/>
                  </a:cubicBezTo>
                  <a:cubicBezTo>
                    <a:pt x="420" y="349"/>
                    <a:pt x="420" y="349"/>
                    <a:pt x="420" y="349"/>
                  </a:cubicBezTo>
                  <a:cubicBezTo>
                    <a:pt x="417" y="346"/>
                    <a:pt x="417" y="346"/>
                    <a:pt x="417" y="346"/>
                  </a:cubicBezTo>
                  <a:cubicBezTo>
                    <a:pt x="412" y="343"/>
                    <a:pt x="412" y="343"/>
                    <a:pt x="412" y="343"/>
                  </a:cubicBezTo>
                  <a:cubicBezTo>
                    <a:pt x="412" y="343"/>
                    <a:pt x="409" y="339"/>
                    <a:pt x="408" y="338"/>
                  </a:cubicBezTo>
                  <a:cubicBezTo>
                    <a:pt x="408" y="338"/>
                    <a:pt x="408" y="336"/>
                    <a:pt x="408" y="336"/>
                  </a:cubicBezTo>
                  <a:cubicBezTo>
                    <a:pt x="407" y="335"/>
                    <a:pt x="411" y="335"/>
                    <a:pt x="411" y="335"/>
                  </a:cubicBezTo>
                  <a:cubicBezTo>
                    <a:pt x="412" y="335"/>
                    <a:pt x="415" y="334"/>
                    <a:pt x="416" y="334"/>
                  </a:cubicBezTo>
                  <a:cubicBezTo>
                    <a:pt x="417" y="334"/>
                    <a:pt x="421" y="330"/>
                    <a:pt x="421" y="330"/>
                  </a:cubicBezTo>
                  <a:cubicBezTo>
                    <a:pt x="421" y="330"/>
                    <a:pt x="423" y="326"/>
                    <a:pt x="425" y="325"/>
                  </a:cubicBezTo>
                  <a:cubicBezTo>
                    <a:pt x="426" y="324"/>
                    <a:pt x="428" y="316"/>
                    <a:pt x="428" y="315"/>
                  </a:cubicBezTo>
                  <a:cubicBezTo>
                    <a:pt x="428" y="315"/>
                    <a:pt x="426" y="310"/>
                    <a:pt x="425" y="310"/>
                  </a:cubicBezTo>
                  <a:cubicBezTo>
                    <a:pt x="416" y="306"/>
                    <a:pt x="418" y="304"/>
                    <a:pt x="414" y="302"/>
                  </a:cubicBezTo>
                  <a:cubicBezTo>
                    <a:pt x="414" y="297"/>
                    <a:pt x="414" y="297"/>
                    <a:pt x="414" y="297"/>
                  </a:cubicBezTo>
                  <a:cubicBezTo>
                    <a:pt x="419" y="293"/>
                    <a:pt x="419" y="293"/>
                    <a:pt x="419" y="293"/>
                  </a:cubicBezTo>
                  <a:cubicBezTo>
                    <a:pt x="420" y="292"/>
                    <a:pt x="422" y="291"/>
                    <a:pt x="423" y="291"/>
                  </a:cubicBezTo>
                  <a:cubicBezTo>
                    <a:pt x="424" y="289"/>
                    <a:pt x="424" y="289"/>
                    <a:pt x="424" y="289"/>
                  </a:cubicBezTo>
                  <a:cubicBezTo>
                    <a:pt x="424" y="289"/>
                    <a:pt x="422" y="287"/>
                    <a:pt x="422" y="287"/>
                  </a:cubicBezTo>
                  <a:cubicBezTo>
                    <a:pt x="422" y="287"/>
                    <a:pt x="421" y="286"/>
                    <a:pt x="420" y="286"/>
                  </a:cubicBezTo>
                  <a:cubicBezTo>
                    <a:pt x="420" y="286"/>
                    <a:pt x="419" y="285"/>
                    <a:pt x="419" y="285"/>
                  </a:cubicBezTo>
                  <a:cubicBezTo>
                    <a:pt x="419" y="285"/>
                    <a:pt x="418" y="284"/>
                    <a:pt x="417" y="284"/>
                  </a:cubicBezTo>
                  <a:cubicBezTo>
                    <a:pt x="416" y="284"/>
                    <a:pt x="417" y="282"/>
                    <a:pt x="418" y="282"/>
                  </a:cubicBezTo>
                  <a:cubicBezTo>
                    <a:pt x="418" y="281"/>
                    <a:pt x="418" y="279"/>
                    <a:pt x="418" y="279"/>
                  </a:cubicBezTo>
                  <a:cubicBezTo>
                    <a:pt x="418" y="279"/>
                    <a:pt x="415" y="279"/>
                    <a:pt x="414" y="279"/>
                  </a:cubicBezTo>
                  <a:cubicBezTo>
                    <a:pt x="414" y="278"/>
                    <a:pt x="414" y="278"/>
                    <a:pt x="414" y="278"/>
                  </a:cubicBezTo>
                  <a:cubicBezTo>
                    <a:pt x="414" y="278"/>
                    <a:pt x="415" y="275"/>
                    <a:pt x="416" y="275"/>
                  </a:cubicBezTo>
                  <a:cubicBezTo>
                    <a:pt x="416" y="274"/>
                    <a:pt x="416" y="273"/>
                    <a:pt x="416" y="273"/>
                  </a:cubicBezTo>
                  <a:cubicBezTo>
                    <a:pt x="416" y="273"/>
                    <a:pt x="416" y="272"/>
                    <a:pt x="416" y="270"/>
                  </a:cubicBezTo>
                  <a:cubicBezTo>
                    <a:pt x="417" y="269"/>
                    <a:pt x="416" y="269"/>
                    <a:pt x="416" y="269"/>
                  </a:cubicBezTo>
                  <a:cubicBezTo>
                    <a:pt x="416" y="269"/>
                    <a:pt x="415" y="268"/>
                    <a:pt x="414" y="268"/>
                  </a:cubicBezTo>
                  <a:cubicBezTo>
                    <a:pt x="414" y="268"/>
                    <a:pt x="414" y="268"/>
                    <a:pt x="415" y="267"/>
                  </a:cubicBezTo>
                  <a:cubicBezTo>
                    <a:pt x="416" y="265"/>
                    <a:pt x="416" y="266"/>
                    <a:pt x="416" y="266"/>
                  </a:cubicBezTo>
                  <a:cubicBezTo>
                    <a:pt x="416" y="264"/>
                    <a:pt x="416" y="264"/>
                    <a:pt x="416" y="264"/>
                  </a:cubicBezTo>
                  <a:cubicBezTo>
                    <a:pt x="414" y="263"/>
                    <a:pt x="414" y="263"/>
                    <a:pt x="414" y="263"/>
                  </a:cubicBezTo>
                  <a:cubicBezTo>
                    <a:pt x="411" y="261"/>
                    <a:pt x="411" y="261"/>
                    <a:pt x="411" y="261"/>
                  </a:cubicBezTo>
                  <a:cubicBezTo>
                    <a:pt x="411" y="261"/>
                    <a:pt x="407" y="261"/>
                    <a:pt x="407" y="261"/>
                  </a:cubicBezTo>
                  <a:cubicBezTo>
                    <a:pt x="407" y="261"/>
                    <a:pt x="404" y="261"/>
                    <a:pt x="404" y="261"/>
                  </a:cubicBezTo>
                  <a:cubicBezTo>
                    <a:pt x="402" y="262"/>
                    <a:pt x="402" y="262"/>
                    <a:pt x="402" y="262"/>
                  </a:cubicBezTo>
                  <a:cubicBezTo>
                    <a:pt x="401" y="263"/>
                    <a:pt x="401" y="263"/>
                    <a:pt x="401" y="263"/>
                  </a:cubicBezTo>
                  <a:cubicBezTo>
                    <a:pt x="398" y="264"/>
                    <a:pt x="398" y="264"/>
                    <a:pt x="398" y="264"/>
                  </a:cubicBezTo>
                  <a:cubicBezTo>
                    <a:pt x="395" y="265"/>
                    <a:pt x="395" y="265"/>
                    <a:pt x="395" y="265"/>
                  </a:cubicBezTo>
                  <a:cubicBezTo>
                    <a:pt x="395" y="265"/>
                    <a:pt x="394" y="267"/>
                    <a:pt x="393" y="268"/>
                  </a:cubicBezTo>
                  <a:cubicBezTo>
                    <a:pt x="393" y="268"/>
                    <a:pt x="393" y="269"/>
                    <a:pt x="393" y="269"/>
                  </a:cubicBezTo>
                  <a:cubicBezTo>
                    <a:pt x="395" y="270"/>
                    <a:pt x="395" y="270"/>
                    <a:pt x="395" y="270"/>
                  </a:cubicBezTo>
                  <a:cubicBezTo>
                    <a:pt x="395" y="272"/>
                    <a:pt x="395" y="272"/>
                    <a:pt x="395" y="272"/>
                  </a:cubicBezTo>
                  <a:cubicBezTo>
                    <a:pt x="396" y="272"/>
                    <a:pt x="396" y="272"/>
                    <a:pt x="396" y="272"/>
                  </a:cubicBezTo>
                  <a:cubicBezTo>
                    <a:pt x="395" y="274"/>
                    <a:pt x="395" y="274"/>
                    <a:pt x="395" y="274"/>
                  </a:cubicBezTo>
                  <a:cubicBezTo>
                    <a:pt x="395" y="274"/>
                    <a:pt x="394" y="274"/>
                    <a:pt x="393" y="275"/>
                  </a:cubicBezTo>
                  <a:cubicBezTo>
                    <a:pt x="392" y="276"/>
                    <a:pt x="392" y="277"/>
                    <a:pt x="392" y="277"/>
                  </a:cubicBezTo>
                  <a:cubicBezTo>
                    <a:pt x="389" y="278"/>
                    <a:pt x="389" y="278"/>
                    <a:pt x="389" y="278"/>
                  </a:cubicBezTo>
                  <a:cubicBezTo>
                    <a:pt x="387" y="277"/>
                    <a:pt x="387" y="277"/>
                    <a:pt x="387" y="277"/>
                  </a:cubicBezTo>
                  <a:cubicBezTo>
                    <a:pt x="385" y="278"/>
                    <a:pt x="385" y="278"/>
                    <a:pt x="385" y="278"/>
                  </a:cubicBezTo>
                  <a:cubicBezTo>
                    <a:pt x="384" y="278"/>
                    <a:pt x="384" y="278"/>
                    <a:pt x="384" y="278"/>
                  </a:cubicBezTo>
                  <a:cubicBezTo>
                    <a:pt x="384" y="276"/>
                    <a:pt x="384" y="276"/>
                    <a:pt x="384" y="276"/>
                  </a:cubicBezTo>
                  <a:cubicBezTo>
                    <a:pt x="383" y="275"/>
                    <a:pt x="383" y="275"/>
                    <a:pt x="383" y="275"/>
                  </a:cubicBezTo>
                  <a:cubicBezTo>
                    <a:pt x="384" y="274"/>
                    <a:pt x="384" y="274"/>
                    <a:pt x="384" y="274"/>
                  </a:cubicBezTo>
                  <a:cubicBezTo>
                    <a:pt x="384" y="274"/>
                    <a:pt x="385" y="273"/>
                    <a:pt x="385" y="273"/>
                  </a:cubicBezTo>
                  <a:cubicBezTo>
                    <a:pt x="386" y="273"/>
                    <a:pt x="387" y="272"/>
                    <a:pt x="387" y="272"/>
                  </a:cubicBezTo>
                  <a:cubicBezTo>
                    <a:pt x="389" y="272"/>
                    <a:pt x="389" y="272"/>
                    <a:pt x="389" y="272"/>
                  </a:cubicBezTo>
                  <a:cubicBezTo>
                    <a:pt x="389" y="270"/>
                    <a:pt x="389" y="270"/>
                    <a:pt x="389" y="270"/>
                  </a:cubicBezTo>
                  <a:cubicBezTo>
                    <a:pt x="390" y="268"/>
                    <a:pt x="390" y="268"/>
                    <a:pt x="390" y="268"/>
                  </a:cubicBezTo>
                  <a:cubicBezTo>
                    <a:pt x="390" y="265"/>
                    <a:pt x="390" y="265"/>
                    <a:pt x="390" y="265"/>
                  </a:cubicBezTo>
                  <a:cubicBezTo>
                    <a:pt x="389" y="264"/>
                    <a:pt x="389" y="264"/>
                    <a:pt x="389" y="264"/>
                  </a:cubicBezTo>
                  <a:cubicBezTo>
                    <a:pt x="388" y="263"/>
                    <a:pt x="388" y="263"/>
                    <a:pt x="388" y="263"/>
                  </a:cubicBezTo>
                  <a:cubicBezTo>
                    <a:pt x="388" y="262"/>
                    <a:pt x="388" y="262"/>
                    <a:pt x="388" y="262"/>
                  </a:cubicBezTo>
                  <a:cubicBezTo>
                    <a:pt x="388" y="260"/>
                    <a:pt x="388" y="260"/>
                    <a:pt x="388" y="260"/>
                  </a:cubicBezTo>
                  <a:cubicBezTo>
                    <a:pt x="389" y="259"/>
                    <a:pt x="389" y="259"/>
                    <a:pt x="389" y="259"/>
                  </a:cubicBezTo>
                  <a:cubicBezTo>
                    <a:pt x="389" y="259"/>
                    <a:pt x="390" y="258"/>
                    <a:pt x="390" y="257"/>
                  </a:cubicBezTo>
                  <a:cubicBezTo>
                    <a:pt x="390" y="257"/>
                    <a:pt x="390" y="255"/>
                    <a:pt x="390" y="255"/>
                  </a:cubicBezTo>
                  <a:cubicBezTo>
                    <a:pt x="390" y="255"/>
                    <a:pt x="390" y="254"/>
                    <a:pt x="390" y="254"/>
                  </a:cubicBezTo>
                  <a:cubicBezTo>
                    <a:pt x="394" y="250"/>
                    <a:pt x="394" y="250"/>
                    <a:pt x="394" y="250"/>
                  </a:cubicBezTo>
                  <a:cubicBezTo>
                    <a:pt x="396" y="248"/>
                    <a:pt x="396" y="248"/>
                    <a:pt x="396" y="248"/>
                  </a:cubicBezTo>
                  <a:cubicBezTo>
                    <a:pt x="396" y="248"/>
                    <a:pt x="398" y="248"/>
                    <a:pt x="398" y="247"/>
                  </a:cubicBezTo>
                  <a:cubicBezTo>
                    <a:pt x="398" y="247"/>
                    <a:pt x="400" y="247"/>
                    <a:pt x="400" y="247"/>
                  </a:cubicBezTo>
                  <a:cubicBezTo>
                    <a:pt x="400" y="247"/>
                    <a:pt x="401" y="246"/>
                    <a:pt x="401" y="246"/>
                  </a:cubicBezTo>
                  <a:cubicBezTo>
                    <a:pt x="402" y="245"/>
                    <a:pt x="402" y="244"/>
                    <a:pt x="402" y="244"/>
                  </a:cubicBezTo>
                  <a:cubicBezTo>
                    <a:pt x="402" y="244"/>
                    <a:pt x="402" y="243"/>
                    <a:pt x="402" y="243"/>
                  </a:cubicBezTo>
                  <a:cubicBezTo>
                    <a:pt x="402" y="243"/>
                    <a:pt x="402" y="242"/>
                    <a:pt x="402" y="242"/>
                  </a:cubicBezTo>
                  <a:cubicBezTo>
                    <a:pt x="402" y="242"/>
                    <a:pt x="402" y="241"/>
                    <a:pt x="402" y="241"/>
                  </a:cubicBezTo>
                  <a:cubicBezTo>
                    <a:pt x="402" y="240"/>
                    <a:pt x="403" y="240"/>
                    <a:pt x="403" y="240"/>
                  </a:cubicBezTo>
                  <a:cubicBezTo>
                    <a:pt x="403" y="238"/>
                    <a:pt x="403" y="238"/>
                    <a:pt x="403" y="238"/>
                  </a:cubicBezTo>
                  <a:cubicBezTo>
                    <a:pt x="403" y="238"/>
                    <a:pt x="402" y="237"/>
                    <a:pt x="402" y="236"/>
                  </a:cubicBezTo>
                  <a:cubicBezTo>
                    <a:pt x="402" y="236"/>
                    <a:pt x="402" y="236"/>
                    <a:pt x="402" y="235"/>
                  </a:cubicBezTo>
                  <a:cubicBezTo>
                    <a:pt x="403" y="234"/>
                    <a:pt x="404" y="234"/>
                    <a:pt x="404" y="234"/>
                  </a:cubicBezTo>
                  <a:cubicBezTo>
                    <a:pt x="406" y="234"/>
                    <a:pt x="406" y="234"/>
                    <a:pt x="406" y="234"/>
                  </a:cubicBezTo>
                  <a:cubicBezTo>
                    <a:pt x="406" y="234"/>
                    <a:pt x="407" y="233"/>
                    <a:pt x="408" y="233"/>
                  </a:cubicBezTo>
                  <a:cubicBezTo>
                    <a:pt x="408" y="233"/>
                    <a:pt x="409" y="232"/>
                    <a:pt x="409" y="232"/>
                  </a:cubicBezTo>
                  <a:cubicBezTo>
                    <a:pt x="410" y="230"/>
                    <a:pt x="410" y="230"/>
                    <a:pt x="410" y="230"/>
                  </a:cubicBezTo>
                  <a:cubicBezTo>
                    <a:pt x="411" y="230"/>
                    <a:pt x="411" y="230"/>
                    <a:pt x="411" y="230"/>
                  </a:cubicBezTo>
                  <a:cubicBezTo>
                    <a:pt x="412" y="229"/>
                    <a:pt x="412" y="229"/>
                    <a:pt x="412" y="229"/>
                  </a:cubicBezTo>
                  <a:cubicBezTo>
                    <a:pt x="412" y="227"/>
                    <a:pt x="412" y="227"/>
                    <a:pt x="412" y="227"/>
                  </a:cubicBezTo>
                  <a:cubicBezTo>
                    <a:pt x="414" y="226"/>
                    <a:pt x="414" y="226"/>
                    <a:pt x="414" y="226"/>
                  </a:cubicBezTo>
                  <a:cubicBezTo>
                    <a:pt x="414" y="225"/>
                    <a:pt x="414" y="225"/>
                    <a:pt x="414" y="225"/>
                  </a:cubicBezTo>
                  <a:cubicBezTo>
                    <a:pt x="415" y="224"/>
                    <a:pt x="415" y="224"/>
                    <a:pt x="415" y="224"/>
                  </a:cubicBezTo>
                  <a:cubicBezTo>
                    <a:pt x="416" y="224"/>
                    <a:pt x="416" y="224"/>
                    <a:pt x="416" y="224"/>
                  </a:cubicBezTo>
                  <a:cubicBezTo>
                    <a:pt x="418" y="222"/>
                    <a:pt x="418" y="222"/>
                    <a:pt x="418" y="222"/>
                  </a:cubicBezTo>
                  <a:cubicBezTo>
                    <a:pt x="420" y="221"/>
                    <a:pt x="420" y="221"/>
                    <a:pt x="420" y="221"/>
                  </a:cubicBezTo>
                  <a:cubicBezTo>
                    <a:pt x="420" y="221"/>
                    <a:pt x="421" y="219"/>
                    <a:pt x="421" y="218"/>
                  </a:cubicBezTo>
                  <a:cubicBezTo>
                    <a:pt x="421" y="217"/>
                    <a:pt x="421" y="217"/>
                    <a:pt x="422" y="216"/>
                  </a:cubicBezTo>
                  <a:cubicBezTo>
                    <a:pt x="422" y="216"/>
                    <a:pt x="423" y="216"/>
                    <a:pt x="424" y="215"/>
                  </a:cubicBezTo>
                  <a:cubicBezTo>
                    <a:pt x="424" y="215"/>
                    <a:pt x="424" y="214"/>
                    <a:pt x="424" y="214"/>
                  </a:cubicBezTo>
                  <a:cubicBezTo>
                    <a:pt x="425" y="214"/>
                    <a:pt x="425" y="214"/>
                    <a:pt x="425" y="214"/>
                  </a:cubicBezTo>
                  <a:cubicBezTo>
                    <a:pt x="425" y="212"/>
                    <a:pt x="425" y="212"/>
                    <a:pt x="425" y="212"/>
                  </a:cubicBezTo>
                  <a:cubicBezTo>
                    <a:pt x="425" y="211"/>
                    <a:pt x="425" y="211"/>
                    <a:pt x="425" y="211"/>
                  </a:cubicBezTo>
                  <a:cubicBezTo>
                    <a:pt x="425" y="211"/>
                    <a:pt x="423" y="212"/>
                    <a:pt x="423" y="212"/>
                  </a:cubicBezTo>
                  <a:cubicBezTo>
                    <a:pt x="423" y="212"/>
                    <a:pt x="422" y="212"/>
                    <a:pt x="421" y="212"/>
                  </a:cubicBezTo>
                  <a:cubicBezTo>
                    <a:pt x="421" y="212"/>
                    <a:pt x="420" y="212"/>
                    <a:pt x="419" y="212"/>
                  </a:cubicBezTo>
                  <a:cubicBezTo>
                    <a:pt x="418" y="211"/>
                    <a:pt x="419" y="211"/>
                    <a:pt x="419" y="211"/>
                  </a:cubicBezTo>
                  <a:cubicBezTo>
                    <a:pt x="419" y="211"/>
                    <a:pt x="420" y="211"/>
                    <a:pt x="420" y="210"/>
                  </a:cubicBezTo>
                  <a:cubicBezTo>
                    <a:pt x="420" y="210"/>
                    <a:pt x="421" y="208"/>
                    <a:pt x="421" y="208"/>
                  </a:cubicBezTo>
                  <a:cubicBezTo>
                    <a:pt x="422" y="208"/>
                    <a:pt x="422" y="208"/>
                    <a:pt x="422" y="208"/>
                  </a:cubicBezTo>
                  <a:cubicBezTo>
                    <a:pt x="423" y="207"/>
                    <a:pt x="423" y="207"/>
                    <a:pt x="423" y="207"/>
                  </a:cubicBezTo>
                  <a:cubicBezTo>
                    <a:pt x="423" y="207"/>
                    <a:pt x="424" y="207"/>
                    <a:pt x="424" y="207"/>
                  </a:cubicBezTo>
                  <a:cubicBezTo>
                    <a:pt x="424" y="207"/>
                    <a:pt x="423" y="206"/>
                    <a:pt x="423" y="206"/>
                  </a:cubicBezTo>
                  <a:cubicBezTo>
                    <a:pt x="423" y="204"/>
                    <a:pt x="423" y="204"/>
                    <a:pt x="423" y="204"/>
                  </a:cubicBezTo>
                  <a:cubicBezTo>
                    <a:pt x="425" y="205"/>
                    <a:pt x="425" y="205"/>
                    <a:pt x="425" y="205"/>
                  </a:cubicBezTo>
                  <a:cubicBezTo>
                    <a:pt x="428" y="205"/>
                    <a:pt x="428" y="205"/>
                    <a:pt x="428" y="205"/>
                  </a:cubicBezTo>
                  <a:cubicBezTo>
                    <a:pt x="429" y="204"/>
                    <a:pt x="429" y="204"/>
                    <a:pt x="429" y="204"/>
                  </a:cubicBezTo>
                  <a:cubicBezTo>
                    <a:pt x="429" y="204"/>
                    <a:pt x="430" y="206"/>
                    <a:pt x="430" y="206"/>
                  </a:cubicBezTo>
                  <a:cubicBezTo>
                    <a:pt x="430" y="207"/>
                    <a:pt x="430" y="208"/>
                    <a:pt x="431" y="208"/>
                  </a:cubicBezTo>
                  <a:cubicBezTo>
                    <a:pt x="431" y="208"/>
                    <a:pt x="433" y="209"/>
                    <a:pt x="433" y="209"/>
                  </a:cubicBezTo>
                  <a:cubicBezTo>
                    <a:pt x="433" y="209"/>
                    <a:pt x="433" y="208"/>
                    <a:pt x="434" y="208"/>
                  </a:cubicBezTo>
                  <a:cubicBezTo>
                    <a:pt x="434" y="208"/>
                    <a:pt x="435" y="208"/>
                    <a:pt x="435" y="208"/>
                  </a:cubicBezTo>
                  <a:cubicBezTo>
                    <a:pt x="436" y="208"/>
                    <a:pt x="437" y="208"/>
                    <a:pt x="437" y="208"/>
                  </a:cubicBezTo>
                  <a:cubicBezTo>
                    <a:pt x="437" y="208"/>
                    <a:pt x="438" y="208"/>
                    <a:pt x="439" y="208"/>
                  </a:cubicBezTo>
                  <a:cubicBezTo>
                    <a:pt x="439" y="207"/>
                    <a:pt x="439" y="207"/>
                    <a:pt x="439" y="207"/>
                  </a:cubicBezTo>
                  <a:cubicBezTo>
                    <a:pt x="439" y="207"/>
                    <a:pt x="439" y="206"/>
                    <a:pt x="439" y="206"/>
                  </a:cubicBezTo>
                  <a:cubicBezTo>
                    <a:pt x="439" y="206"/>
                    <a:pt x="440" y="204"/>
                    <a:pt x="440" y="204"/>
                  </a:cubicBezTo>
                  <a:cubicBezTo>
                    <a:pt x="440" y="204"/>
                    <a:pt x="441" y="204"/>
                    <a:pt x="441" y="204"/>
                  </a:cubicBezTo>
                  <a:cubicBezTo>
                    <a:pt x="441" y="204"/>
                    <a:pt x="442" y="204"/>
                    <a:pt x="442" y="204"/>
                  </a:cubicBezTo>
                  <a:cubicBezTo>
                    <a:pt x="442" y="204"/>
                    <a:pt x="442" y="203"/>
                    <a:pt x="442" y="203"/>
                  </a:cubicBezTo>
                  <a:cubicBezTo>
                    <a:pt x="442" y="203"/>
                    <a:pt x="442" y="202"/>
                    <a:pt x="442" y="202"/>
                  </a:cubicBezTo>
                  <a:cubicBezTo>
                    <a:pt x="442" y="202"/>
                    <a:pt x="443" y="202"/>
                    <a:pt x="443" y="202"/>
                  </a:cubicBezTo>
                  <a:cubicBezTo>
                    <a:pt x="443" y="200"/>
                    <a:pt x="443" y="200"/>
                    <a:pt x="443" y="200"/>
                  </a:cubicBezTo>
                  <a:cubicBezTo>
                    <a:pt x="443" y="200"/>
                    <a:pt x="445" y="200"/>
                    <a:pt x="445" y="200"/>
                  </a:cubicBezTo>
                  <a:cubicBezTo>
                    <a:pt x="446" y="200"/>
                    <a:pt x="445" y="200"/>
                    <a:pt x="445" y="200"/>
                  </a:cubicBezTo>
                  <a:cubicBezTo>
                    <a:pt x="448" y="199"/>
                    <a:pt x="448" y="199"/>
                    <a:pt x="448" y="199"/>
                  </a:cubicBezTo>
                  <a:cubicBezTo>
                    <a:pt x="448" y="199"/>
                    <a:pt x="448" y="199"/>
                    <a:pt x="448" y="200"/>
                  </a:cubicBezTo>
                  <a:cubicBezTo>
                    <a:pt x="446" y="197"/>
                    <a:pt x="443" y="193"/>
                    <a:pt x="443" y="193"/>
                  </a:cubicBezTo>
                  <a:cubicBezTo>
                    <a:pt x="445" y="189"/>
                    <a:pt x="445" y="189"/>
                    <a:pt x="445" y="189"/>
                  </a:cubicBezTo>
                  <a:cubicBezTo>
                    <a:pt x="445" y="189"/>
                    <a:pt x="446" y="182"/>
                    <a:pt x="446" y="180"/>
                  </a:cubicBezTo>
                  <a:cubicBezTo>
                    <a:pt x="446" y="179"/>
                    <a:pt x="446" y="173"/>
                    <a:pt x="446" y="173"/>
                  </a:cubicBezTo>
                  <a:cubicBezTo>
                    <a:pt x="446" y="173"/>
                    <a:pt x="442" y="172"/>
                    <a:pt x="445" y="169"/>
                  </a:cubicBezTo>
                  <a:cubicBezTo>
                    <a:pt x="448" y="165"/>
                    <a:pt x="451" y="160"/>
                    <a:pt x="451" y="160"/>
                  </a:cubicBezTo>
                  <a:cubicBezTo>
                    <a:pt x="451" y="150"/>
                    <a:pt x="451" y="150"/>
                    <a:pt x="451" y="150"/>
                  </a:cubicBezTo>
                  <a:cubicBezTo>
                    <a:pt x="451" y="150"/>
                    <a:pt x="448" y="147"/>
                    <a:pt x="452" y="145"/>
                  </a:cubicBezTo>
                  <a:cubicBezTo>
                    <a:pt x="456" y="142"/>
                    <a:pt x="463" y="133"/>
                    <a:pt x="463" y="133"/>
                  </a:cubicBezTo>
                  <a:cubicBezTo>
                    <a:pt x="470" y="125"/>
                    <a:pt x="470" y="125"/>
                    <a:pt x="470" y="125"/>
                  </a:cubicBezTo>
                  <a:cubicBezTo>
                    <a:pt x="458" y="122"/>
                    <a:pt x="458" y="122"/>
                    <a:pt x="458" y="122"/>
                  </a:cubicBezTo>
                  <a:cubicBezTo>
                    <a:pt x="451" y="121"/>
                    <a:pt x="451" y="121"/>
                    <a:pt x="451" y="121"/>
                  </a:cubicBezTo>
                  <a:cubicBezTo>
                    <a:pt x="446" y="118"/>
                    <a:pt x="446" y="118"/>
                    <a:pt x="446" y="118"/>
                  </a:cubicBezTo>
                  <a:cubicBezTo>
                    <a:pt x="443" y="113"/>
                    <a:pt x="443" y="113"/>
                    <a:pt x="443" y="113"/>
                  </a:cubicBezTo>
                  <a:cubicBezTo>
                    <a:pt x="440" y="115"/>
                    <a:pt x="440" y="115"/>
                    <a:pt x="440" y="115"/>
                  </a:cubicBezTo>
                  <a:cubicBezTo>
                    <a:pt x="437" y="117"/>
                    <a:pt x="437" y="117"/>
                    <a:pt x="437" y="117"/>
                  </a:cubicBezTo>
                  <a:cubicBezTo>
                    <a:pt x="430" y="116"/>
                    <a:pt x="430" y="116"/>
                    <a:pt x="430" y="116"/>
                  </a:cubicBezTo>
                  <a:cubicBezTo>
                    <a:pt x="425" y="111"/>
                    <a:pt x="425" y="111"/>
                    <a:pt x="425" y="111"/>
                  </a:cubicBezTo>
                  <a:cubicBezTo>
                    <a:pt x="421" y="114"/>
                    <a:pt x="421" y="114"/>
                    <a:pt x="421" y="114"/>
                  </a:cubicBezTo>
                  <a:cubicBezTo>
                    <a:pt x="417" y="111"/>
                    <a:pt x="417" y="111"/>
                    <a:pt x="417" y="111"/>
                  </a:cubicBezTo>
                  <a:cubicBezTo>
                    <a:pt x="414" y="106"/>
                    <a:pt x="414" y="106"/>
                    <a:pt x="414" y="106"/>
                  </a:cubicBezTo>
                  <a:cubicBezTo>
                    <a:pt x="413" y="102"/>
                    <a:pt x="413" y="102"/>
                    <a:pt x="413" y="102"/>
                  </a:cubicBezTo>
                  <a:cubicBezTo>
                    <a:pt x="408" y="97"/>
                    <a:pt x="408" y="97"/>
                    <a:pt x="408" y="97"/>
                  </a:cubicBezTo>
                  <a:cubicBezTo>
                    <a:pt x="406" y="97"/>
                    <a:pt x="406" y="97"/>
                    <a:pt x="406" y="97"/>
                  </a:cubicBezTo>
                  <a:cubicBezTo>
                    <a:pt x="406" y="98"/>
                    <a:pt x="405" y="98"/>
                    <a:pt x="405" y="98"/>
                  </a:cubicBezTo>
                  <a:cubicBezTo>
                    <a:pt x="405" y="98"/>
                    <a:pt x="402" y="97"/>
                    <a:pt x="402" y="97"/>
                  </a:cubicBezTo>
                  <a:cubicBezTo>
                    <a:pt x="402" y="95"/>
                    <a:pt x="402" y="95"/>
                    <a:pt x="402" y="95"/>
                  </a:cubicBezTo>
                  <a:cubicBezTo>
                    <a:pt x="401" y="94"/>
                    <a:pt x="401" y="94"/>
                    <a:pt x="401" y="94"/>
                  </a:cubicBezTo>
                  <a:cubicBezTo>
                    <a:pt x="399" y="94"/>
                    <a:pt x="399" y="94"/>
                    <a:pt x="399" y="94"/>
                  </a:cubicBezTo>
                  <a:cubicBezTo>
                    <a:pt x="397" y="95"/>
                    <a:pt x="397" y="95"/>
                    <a:pt x="397" y="95"/>
                  </a:cubicBezTo>
                  <a:cubicBezTo>
                    <a:pt x="396" y="96"/>
                    <a:pt x="396" y="96"/>
                    <a:pt x="396" y="96"/>
                  </a:cubicBezTo>
                  <a:cubicBezTo>
                    <a:pt x="396" y="96"/>
                    <a:pt x="396" y="96"/>
                    <a:pt x="396" y="96"/>
                  </a:cubicBezTo>
                  <a:cubicBezTo>
                    <a:pt x="395" y="97"/>
                    <a:pt x="395" y="97"/>
                    <a:pt x="395" y="97"/>
                  </a:cubicBezTo>
                  <a:cubicBezTo>
                    <a:pt x="394" y="97"/>
                    <a:pt x="394" y="97"/>
                    <a:pt x="394" y="97"/>
                  </a:cubicBezTo>
                  <a:cubicBezTo>
                    <a:pt x="394" y="97"/>
                    <a:pt x="394" y="97"/>
                    <a:pt x="394" y="97"/>
                  </a:cubicBezTo>
                  <a:cubicBezTo>
                    <a:pt x="394" y="97"/>
                    <a:pt x="393" y="97"/>
                    <a:pt x="393" y="97"/>
                  </a:cubicBezTo>
                  <a:cubicBezTo>
                    <a:pt x="391" y="97"/>
                    <a:pt x="391" y="97"/>
                    <a:pt x="391" y="97"/>
                  </a:cubicBezTo>
                  <a:cubicBezTo>
                    <a:pt x="391" y="96"/>
                    <a:pt x="391" y="96"/>
                    <a:pt x="391" y="96"/>
                  </a:cubicBezTo>
                  <a:cubicBezTo>
                    <a:pt x="391" y="95"/>
                    <a:pt x="391" y="95"/>
                    <a:pt x="391" y="95"/>
                  </a:cubicBezTo>
                  <a:cubicBezTo>
                    <a:pt x="389" y="94"/>
                    <a:pt x="389" y="94"/>
                    <a:pt x="389" y="94"/>
                  </a:cubicBezTo>
                  <a:cubicBezTo>
                    <a:pt x="388" y="94"/>
                    <a:pt x="388" y="94"/>
                    <a:pt x="388" y="94"/>
                  </a:cubicBezTo>
                  <a:cubicBezTo>
                    <a:pt x="388" y="94"/>
                    <a:pt x="387" y="93"/>
                    <a:pt x="387" y="93"/>
                  </a:cubicBezTo>
                  <a:cubicBezTo>
                    <a:pt x="386" y="93"/>
                    <a:pt x="386" y="92"/>
                    <a:pt x="386" y="92"/>
                  </a:cubicBezTo>
                  <a:cubicBezTo>
                    <a:pt x="385" y="91"/>
                    <a:pt x="385" y="91"/>
                    <a:pt x="385" y="91"/>
                  </a:cubicBezTo>
                  <a:cubicBezTo>
                    <a:pt x="387" y="91"/>
                    <a:pt x="387" y="91"/>
                    <a:pt x="387" y="91"/>
                  </a:cubicBezTo>
                  <a:cubicBezTo>
                    <a:pt x="387" y="91"/>
                    <a:pt x="387" y="90"/>
                    <a:pt x="387" y="90"/>
                  </a:cubicBezTo>
                  <a:cubicBezTo>
                    <a:pt x="387" y="90"/>
                    <a:pt x="387" y="90"/>
                    <a:pt x="387" y="90"/>
                  </a:cubicBezTo>
                  <a:cubicBezTo>
                    <a:pt x="387" y="90"/>
                    <a:pt x="386" y="90"/>
                    <a:pt x="386" y="90"/>
                  </a:cubicBezTo>
                  <a:cubicBezTo>
                    <a:pt x="384" y="90"/>
                    <a:pt x="384" y="90"/>
                    <a:pt x="384" y="90"/>
                  </a:cubicBezTo>
                  <a:cubicBezTo>
                    <a:pt x="383" y="91"/>
                    <a:pt x="383" y="91"/>
                    <a:pt x="383" y="91"/>
                  </a:cubicBezTo>
                  <a:cubicBezTo>
                    <a:pt x="381" y="91"/>
                    <a:pt x="381" y="91"/>
                    <a:pt x="381" y="91"/>
                  </a:cubicBezTo>
                  <a:cubicBezTo>
                    <a:pt x="379" y="92"/>
                    <a:pt x="379" y="92"/>
                    <a:pt x="379" y="92"/>
                  </a:cubicBezTo>
                  <a:cubicBezTo>
                    <a:pt x="376" y="92"/>
                    <a:pt x="376" y="92"/>
                    <a:pt x="376" y="92"/>
                  </a:cubicBezTo>
                  <a:cubicBezTo>
                    <a:pt x="375" y="90"/>
                    <a:pt x="375" y="90"/>
                    <a:pt x="375" y="90"/>
                  </a:cubicBezTo>
                  <a:cubicBezTo>
                    <a:pt x="374" y="88"/>
                    <a:pt x="374" y="88"/>
                    <a:pt x="374" y="88"/>
                  </a:cubicBezTo>
                  <a:cubicBezTo>
                    <a:pt x="373" y="87"/>
                    <a:pt x="373" y="87"/>
                    <a:pt x="373" y="87"/>
                  </a:cubicBezTo>
                  <a:cubicBezTo>
                    <a:pt x="372" y="87"/>
                    <a:pt x="372" y="87"/>
                    <a:pt x="372" y="87"/>
                  </a:cubicBezTo>
                  <a:cubicBezTo>
                    <a:pt x="369" y="86"/>
                    <a:pt x="369" y="86"/>
                    <a:pt x="369" y="86"/>
                  </a:cubicBezTo>
                  <a:cubicBezTo>
                    <a:pt x="370" y="84"/>
                    <a:pt x="370" y="84"/>
                    <a:pt x="370" y="84"/>
                  </a:cubicBezTo>
                  <a:cubicBezTo>
                    <a:pt x="370" y="84"/>
                    <a:pt x="369" y="82"/>
                    <a:pt x="369" y="82"/>
                  </a:cubicBezTo>
                  <a:cubicBezTo>
                    <a:pt x="368" y="82"/>
                    <a:pt x="367" y="82"/>
                    <a:pt x="367" y="82"/>
                  </a:cubicBezTo>
                  <a:cubicBezTo>
                    <a:pt x="365" y="80"/>
                    <a:pt x="365" y="80"/>
                    <a:pt x="365" y="80"/>
                  </a:cubicBezTo>
                  <a:cubicBezTo>
                    <a:pt x="365" y="80"/>
                    <a:pt x="365" y="79"/>
                    <a:pt x="364" y="78"/>
                  </a:cubicBezTo>
                  <a:cubicBezTo>
                    <a:pt x="363" y="78"/>
                    <a:pt x="363" y="77"/>
                    <a:pt x="362" y="77"/>
                  </a:cubicBezTo>
                  <a:cubicBezTo>
                    <a:pt x="361" y="77"/>
                    <a:pt x="359" y="77"/>
                    <a:pt x="359" y="77"/>
                  </a:cubicBezTo>
                  <a:cubicBezTo>
                    <a:pt x="359" y="77"/>
                    <a:pt x="358" y="75"/>
                    <a:pt x="357" y="75"/>
                  </a:cubicBezTo>
                  <a:cubicBezTo>
                    <a:pt x="357" y="75"/>
                    <a:pt x="353" y="75"/>
                    <a:pt x="353" y="75"/>
                  </a:cubicBezTo>
                  <a:cubicBezTo>
                    <a:pt x="353" y="75"/>
                    <a:pt x="354" y="72"/>
                    <a:pt x="354" y="72"/>
                  </a:cubicBezTo>
                  <a:cubicBezTo>
                    <a:pt x="354" y="71"/>
                    <a:pt x="354" y="68"/>
                    <a:pt x="354" y="68"/>
                  </a:cubicBezTo>
                  <a:cubicBezTo>
                    <a:pt x="354" y="67"/>
                    <a:pt x="354" y="67"/>
                    <a:pt x="354" y="67"/>
                  </a:cubicBezTo>
                  <a:cubicBezTo>
                    <a:pt x="354" y="67"/>
                    <a:pt x="353" y="66"/>
                    <a:pt x="354" y="64"/>
                  </a:cubicBezTo>
                  <a:cubicBezTo>
                    <a:pt x="355" y="62"/>
                    <a:pt x="354" y="63"/>
                    <a:pt x="355" y="61"/>
                  </a:cubicBezTo>
                  <a:cubicBezTo>
                    <a:pt x="356" y="58"/>
                    <a:pt x="356" y="57"/>
                    <a:pt x="356" y="57"/>
                  </a:cubicBezTo>
                  <a:cubicBezTo>
                    <a:pt x="354" y="56"/>
                    <a:pt x="354" y="56"/>
                    <a:pt x="354" y="56"/>
                  </a:cubicBezTo>
                  <a:cubicBezTo>
                    <a:pt x="354" y="56"/>
                    <a:pt x="353" y="55"/>
                    <a:pt x="352" y="56"/>
                  </a:cubicBezTo>
                  <a:cubicBezTo>
                    <a:pt x="352" y="58"/>
                    <a:pt x="351" y="58"/>
                    <a:pt x="351" y="58"/>
                  </a:cubicBezTo>
                  <a:cubicBezTo>
                    <a:pt x="349" y="61"/>
                    <a:pt x="349" y="61"/>
                    <a:pt x="349" y="61"/>
                  </a:cubicBezTo>
                  <a:cubicBezTo>
                    <a:pt x="349" y="64"/>
                    <a:pt x="349" y="64"/>
                    <a:pt x="349" y="64"/>
                  </a:cubicBezTo>
                  <a:cubicBezTo>
                    <a:pt x="349" y="64"/>
                    <a:pt x="350" y="65"/>
                    <a:pt x="347" y="65"/>
                  </a:cubicBezTo>
                  <a:cubicBezTo>
                    <a:pt x="345" y="65"/>
                    <a:pt x="343" y="65"/>
                    <a:pt x="343" y="65"/>
                  </a:cubicBezTo>
                  <a:cubicBezTo>
                    <a:pt x="343" y="65"/>
                    <a:pt x="345" y="67"/>
                    <a:pt x="342" y="67"/>
                  </a:cubicBezTo>
                  <a:cubicBezTo>
                    <a:pt x="340" y="67"/>
                    <a:pt x="337" y="67"/>
                    <a:pt x="337" y="67"/>
                  </a:cubicBezTo>
                  <a:cubicBezTo>
                    <a:pt x="335" y="65"/>
                    <a:pt x="335" y="65"/>
                    <a:pt x="335" y="65"/>
                  </a:cubicBezTo>
                  <a:cubicBezTo>
                    <a:pt x="331" y="66"/>
                    <a:pt x="331" y="66"/>
                    <a:pt x="331" y="66"/>
                  </a:cubicBezTo>
                  <a:cubicBezTo>
                    <a:pt x="331" y="66"/>
                    <a:pt x="331" y="65"/>
                    <a:pt x="331" y="63"/>
                  </a:cubicBezTo>
                  <a:cubicBezTo>
                    <a:pt x="331" y="62"/>
                    <a:pt x="330" y="60"/>
                    <a:pt x="331" y="60"/>
                  </a:cubicBezTo>
                  <a:cubicBezTo>
                    <a:pt x="332" y="60"/>
                    <a:pt x="333" y="59"/>
                    <a:pt x="333" y="59"/>
                  </a:cubicBezTo>
                  <a:cubicBezTo>
                    <a:pt x="332" y="56"/>
                    <a:pt x="332" y="56"/>
                    <a:pt x="332" y="56"/>
                  </a:cubicBezTo>
                  <a:cubicBezTo>
                    <a:pt x="332" y="56"/>
                    <a:pt x="332" y="56"/>
                    <a:pt x="332" y="56"/>
                  </a:cubicBezTo>
                  <a:cubicBezTo>
                    <a:pt x="332" y="56"/>
                    <a:pt x="331" y="56"/>
                    <a:pt x="331" y="55"/>
                  </a:cubicBezTo>
                  <a:cubicBezTo>
                    <a:pt x="331" y="54"/>
                    <a:pt x="332" y="52"/>
                    <a:pt x="332" y="52"/>
                  </a:cubicBezTo>
                  <a:cubicBezTo>
                    <a:pt x="333" y="51"/>
                    <a:pt x="333" y="49"/>
                    <a:pt x="333" y="49"/>
                  </a:cubicBezTo>
                  <a:cubicBezTo>
                    <a:pt x="332" y="49"/>
                    <a:pt x="332" y="49"/>
                    <a:pt x="332" y="49"/>
                  </a:cubicBezTo>
                  <a:cubicBezTo>
                    <a:pt x="332" y="49"/>
                    <a:pt x="330" y="50"/>
                    <a:pt x="330" y="48"/>
                  </a:cubicBezTo>
                  <a:cubicBezTo>
                    <a:pt x="330" y="47"/>
                    <a:pt x="329" y="45"/>
                    <a:pt x="329" y="45"/>
                  </a:cubicBezTo>
                  <a:cubicBezTo>
                    <a:pt x="329" y="45"/>
                    <a:pt x="327" y="44"/>
                    <a:pt x="327" y="44"/>
                  </a:cubicBezTo>
                  <a:cubicBezTo>
                    <a:pt x="326" y="44"/>
                    <a:pt x="326" y="44"/>
                    <a:pt x="325" y="45"/>
                  </a:cubicBezTo>
                  <a:cubicBezTo>
                    <a:pt x="325" y="45"/>
                    <a:pt x="322" y="44"/>
                    <a:pt x="322" y="44"/>
                  </a:cubicBezTo>
                  <a:cubicBezTo>
                    <a:pt x="322" y="44"/>
                    <a:pt x="319" y="44"/>
                    <a:pt x="319" y="44"/>
                  </a:cubicBezTo>
                  <a:cubicBezTo>
                    <a:pt x="318" y="44"/>
                    <a:pt x="317" y="46"/>
                    <a:pt x="317" y="46"/>
                  </a:cubicBezTo>
                  <a:cubicBezTo>
                    <a:pt x="315" y="43"/>
                    <a:pt x="315" y="43"/>
                    <a:pt x="315" y="43"/>
                  </a:cubicBezTo>
                  <a:cubicBezTo>
                    <a:pt x="316" y="40"/>
                    <a:pt x="316" y="40"/>
                    <a:pt x="316" y="40"/>
                  </a:cubicBezTo>
                  <a:cubicBezTo>
                    <a:pt x="316" y="40"/>
                    <a:pt x="314" y="38"/>
                    <a:pt x="314" y="37"/>
                  </a:cubicBezTo>
                  <a:cubicBezTo>
                    <a:pt x="314" y="37"/>
                    <a:pt x="313" y="35"/>
                    <a:pt x="313" y="35"/>
                  </a:cubicBezTo>
                  <a:cubicBezTo>
                    <a:pt x="311" y="35"/>
                    <a:pt x="311" y="35"/>
                    <a:pt x="311" y="35"/>
                  </a:cubicBezTo>
                  <a:cubicBezTo>
                    <a:pt x="310" y="34"/>
                    <a:pt x="310" y="34"/>
                    <a:pt x="310" y="34"/>
                  </a:cubicBezTo>
                  <a:cubicBezTo>
                    <a:pt x="310" y="34"/>
                    <a:pt x="308" y="34"/>
                    <a:pt x="307" y="34"/>
                  </a:cubicBezTo>
                  <a:cubicBezTo>
                    <a:pt x="306" y="34"/>
                    <a:pt x="306" y="34"/>
                    <a:pt x="305" y="34"/>
                  </a:cubicBezTo>
                  <a:cubicBezTo>
                    <a:pt x="305" y="34"/>
                    <a:pt x="303" y="32"/>
                    <a:pt x="303" y="32"/>
                  </a:cubicBezTo>
                  <a:cubicBezTo>
                    <a:pt x="303" y="31"/>
                    <a:pt x="303" y="30"/>
                    <a:pt x="303" y="29"/>
                  </a:cubicBezTo>
                  <a:cubicBezTo>
                    <a:pt x="302" y="28"/>
                    <a:pt x="301" y="26"/>
                    <a:pt x="301" y="25"/>
                  </a:cubicBezTo>
                  <a:cubicBezTo>
                    <a:pt x="301" y="25"/>
                    <a:pt x="302" y="23"/>
                    <a:pt x="302" y="23"/>
                  </a:cubicBezTo>
                  <a:cubicBezTo>
                    <a:pt x="301" y="22"/>
                    <a:pt x="299" y="20"/>
                    <a:pt x="299" y="20"/>
                  </a:cubicBezTo>
                  <a:cubicBezTo>
                    <a:pt x="298" y="18"/>
                    <a:pt x="298" y="18"/>
                    <a:pt x="298" y="18"/>
                  </a:cubicBezTo>
                  <a:cubicBezTo>
                    <a:pt x="298" y="18"/>
                    <a:pt x="295" y="20"/>
                    <a:pt x="294" y="20"/>
                  </a:cubicBezTo>
                  <a:cubicBezTo>
                    <a:pt x="293" y="20"/>
                    <a:pt x="291" y="19"/>
                    <a:pt x="291" y="20"/>
                  </a:cubicBezTo>
                  <a:cubicBezTo>
                    <a:pt x="291" y="20"/>
                    <a:pt x="292" y="22"/>
                    <a:pt x="291" y="22"/>
                  </a:cubicBezTo>
                  <a:cubicBezTo>
                    <a:pt x="290" y="22"/>
                    <a:pt x="288" y="22"/>
                    <a:pt x="287" y="21"/>
                  </a:cubicBezTo>
                  <a:cubicBezTo>
                    <a:pt x="286" y="20"/>
                    <a:pt x="286" y="19"/>
                    <a:pt x="286" y="18"/>
                  </a:cubicBezTo>
                  <a:cubicBezTo>
                    <a:pt x="285" y="18"/>
                    <a:pt x="285" y="16"/>
                    <a:pt x="284" y="16"/>
                  </a:cubicBezTo>
                  <a:cubicBezTo>
                    <a:pt x="283" y="16"/>
                    <a:pt x="282" y="16"/>
                    <a:pt x="282" y="15"/>
                  </a:cubicBezTo>
                  <a:cubicBezTo>
                    <a:pt x="282" y="15"/>
                    <a:pt x="282" y="12"/>
                    <a:pt x="282" y="12"/>
                  </a:cubicBezTo>
                  <a:cubicBezTo>
                    <a:pt x="282" y="10"/>
                    <a:pt x="282" y="10"/>
                    <a:pt x="282" y="10"/>
                  </a:cubicBezTo>
                  <a:cubicBezTo>
                    <a:pt x="282" y="10"/>
                    <a:pt x="282" y="7"/>
                    <a:pt x="281" y="7"/>
                  </a:cubicBezTo>
                  <a:cubicBezTo>
                    <a:pt x="281" y="6"/>
                    <a:pt x="280" y="5"/>
                    <a:pt x="280" y="5"/>
                  </a:cubicBezTo>
                  <a:cubicBezTo>
                    <a:pt x="280" y="2"/>
                    <a:pt x="280" y="2"/>
                    <a:pt x="280" y="2"/>
                  </a:cubicBezTo>
                  <a:cubicBezTo>
                    <a:pt x="281" y="1"/>
                    <a:pt x="281" y="1"/>
                    <a:pt x="281" y="1"/>
                  </a:cubicBezTo>
                  <a:cubicBezTo>
                    <a:pt x="281" y="1"/>
                    <a:pt x="281" y="0"/>
                    <a:pt x="282" y="0"/>
                  </a:cubicBezTo>
                  <a:cubicBezTo>
                    <a:pt x="259" y="4"/>
                    <a:pt x="259" y="4"/>
                    <a:pt x="259" y="4"/>
                  </a:cubicBezTo>
                  <a:cubicBezTo>
                    <a:pt x="249" y="5"/>
                    <a:pt x="249" y="5"/>
                    <a:pt x="249" y="5"/>
                  </a:cubicBezTo>
                  <a:cubicBezTo>
                    <a:pt x="245" y="10"/>
                    <a:pt x="245" y="10"/>
                    <a:pt x="245" y="10"/>
                  </a:cubicBezTo>
                  <a:cubicBezTo>
                    <a:pt x="243" y="15"/>
                    <a:pt x="243" y="15"/>
                    <a:pt x="243" y="15"/>
                  </a:cubicBezTo>
                  <a:cubicBezTo>
                    <a:pt x="244" y="23"/>
                    <a:pt x="244" y="23"/>
                    <a:pt x="244" y="23"/>
                  </a:cubicBezTo>
                  <a:cubicBezTo>
                    <a:pt x="241" y="28"/>
                    <a:pt x="241" y="28"/>
                    <a:pt x="241" y="28"/>
                  </a:cubicBezTo>
                  <a:cubicBezTo>
                    <a:pt x="241" y="34"/>
                    <a:pt x="241" y="34"/>
                    <a:pt x="241" y="34"/>
                  </a:cubicBezTo>
                  <a:cubicBezTo>
                    <a:pt x="241" y="43"/>
                    <a:pt x="241" y="43"/>
                    <a:pt x="241" y="43"/>
                  </a:cubicBezTo>
                  <a:cubicBezTo>
                    <a:pt x="236" y="46"/>
                    <a:pt x="236" y="46"/>
                    <a:pt x="236" y="46"/>
                  </a:cubicBezTo>
                  <a:cubicBezTo>
                    <a:pt x="229" y="53"/>
                    <a:pt x="229" y="53"/>
                    <a:pt x="229" y="53"/>
                  </a:cubicBezTo>
                  <a:cubicBezTo>
                    <a:pt x="219" y="57"/>
                    <a:pt x="219" y="57"/>
                    <a:pt x="219" y="57"/>
                  </a:cubicBezTo>
                  <a:cubicBezTo>
                    <a:pt x="206" y="60"/>
                    <a:pt x="206" y="60"/>
                    <a:pt x="206" y="60"/>
                  </a:cubicBezTo>
                  <a:cubicBezTo>
                    <a:pt x="196" y="63"/>
                    <a:pt x="196" y="63"/>
                    <a:pt x="196" y="63"/>
                  </a:cubicBezTo>
                  <a:cubicBezTo>
                    <a:pt x="187" y="68"/>
                    <a:pt x="187" y="68"/>
                    <a:pt x="187" y="68"/>
                  </a:cubicBezTo>
                  <a:cubicBezTo>
                    <a:pt x="185" y="75"/>
                    <a:pt x="185" y="75"/>
                    <a:pt x="185" y="75"/>
                  </a:cubicBezTo>
                  <a:cubicBezTo>
                    <a:pt x="184" y="84"/>
                    <a:pt x="184" y="84"/>
                    <a:pt x="184" y="84"/>
                  </a:cubicBezTo>
                  <a:cubicBezTo>
                    <a:pt x="177" y="87"/>
                    <a:pt x="177" y="87"/>
                    <a:pt x="177" y="87"/>
                  </a:cubicBezTo>
                  <a:cubicBezTo>
                    <a:pt x="177" y="87"/>
                    <a:pt x="174" y="89"/>
                    <a:pt x="172" y="88"/>
                  </a:cubicBezTo>
                  <a:cubicBezTo>
                    <a:pt x="169" y="88"/>
                    <a:pt x="163" y="86"/>
                    <a:pt x="163" y="86"/>
                  </a:cubicBezTo>
                  <a:cubicBezTo>
                    <a:pt x="163" y="86"/>
                    <a:pt x="156" y="82"/>
                    <a:pt x="153" y="82"/>
                  </a:cubicBezTo>
                  <a:cubicBezTo>
                    <a:pt x="150" y="81"/>
                    <a:pt x="145" y="76"/>
                    <a:pt x="145" y="76"/>
                  </a:cubicBezTo>
                  <a:cubicBezTo>
                    <a:pt x="140" y="80"/>
                    <a:pt x="140" y="80"/>
                    <a:pt x="140" y="80"/>
                  </a:cubicBezTo>
                  <a:cubicBezTo>
                    <a:pt x="140" y="80"/>
                    <a:pt x="137" y="77"/>
                    <a:pt x="137" y="75"/>
                  </a:cubicBezTo>
                  <a:cubicBezTo>
                    <a:pt x="137" y="74"/>
                    <a:pt x="137" y="74"/>
                    <a:pt x="137" y="72"/>
                  </a:cubicBezTo>
                  <a:cubicBezTo>
                    <a:pt x="137" y="69"/>
                    <a:pt x="137" y="64"/>
                    <a:pt x="137" y="64"/>
                  </a:cubicBezTo>
                  <a:cubicBezTo>
                    <a:pt x="130" y="61"/>
                    <a:pt x="130" y="61"/>
                    <a:pt x="130" y="61"/>
                  </a:cubicBezTo>
                  <a:cubicBezTo>
                    <a:pt x="123" y="60"/>
                    <a:pt x="123" y="60"/>
                    <a:pt x="123" y="60"/>
                  </a:cubicBezTo>
                  <a:cubicBezTo>
                    <a:pt x="123" y="60"/>
                    <a:pt x="123" y="62"/>
                    <a:pt x="121" y="60"/>
                  </a:cubicBezTo>
                  <a:cubicBezTo>
                    <a:pt x="118" y="58"/>
                    <a:pt x="118" y="54"/>
                    <a:pt x="118" y="54"/>
                  </a:cubicBezTo>
                  <a:cubicBezTo>
                    <a:pt x="112" y="51"/>
                    <a:pt x="112" y="51"/>
                    <a:pt x="112" y="51"/>
                  </a:cubicBezTo>
                  <a:cubicBezTo>
                    <a:pt x="110" y="59"/>
                    <a:pt x="110" y="59"/>
                    <a:pt x="110" y="59"/>
                  </a:cubicBezTo>
                  <a:cubicBezTo>
                    <a:pt x="117" y="65"/>
                    <a:pt x="117" y="65"/>
                    <a:pt x="117" y="65"/>
                  </a:cubicBezTo>
                  <a:cubicBezTo>
                    <a:pt x="119" y="69"/>
                    <a:pt x="119" y="69"/>
                    <a:pt x="119" y="69"/>
                  </a:cubicBezTo>
                  <a:cubicBezTo>
                    <a:pt x="117" y="75"/>
                    <a:pt x="117" y="75"/>
                    <a:pt x="117" y="75"/>
                  </a:cubicBezTo>
                  <a:cubicBezTo>
                    <a:pt x="119" y="80"/>
                    <a:pt x="119" y="80"/>
                    <a:pt x="119" y="80"/>
                  </a:cubicBezTo>
                  <a:cubicBezTo>
                    <a:pt x="120" y="84"/>
                    <a:pt x="120" y="84"/>
                    <a:pt x="120" y="84"/>
                  </a:cubicBezTo>
                  <a:cubicBezTo>
                    <a:pt x="120" y="84"/>
                    <a:pt x="121" y="84"/>
                    <a:pt x="121" y="87"/>
                  </a:cubicBezTo>
                  <a:cubicBezTo>
                    <a:pt x="121" y="89"/>
                    <a:pt x="120" y="99"/>
                    <a:pt x="120" y="99"/>
                  </a:cubicBezTo>
                  <a:cubicBezTo>
                    <a:pt x="120" y="107"/>
                    <a:pt x="120" y="107"/>
                    <a:pt x="120" y="107"/>
                  </a:cubicBezTo>
                  <a:cubicBezTo>
                    <a:pt x="123" y="115"/>
                    <a:pt x="123" y="115"/>
                    <a:pt x="123" y="115"/>
                  </a:cubicBezTo>
                  <a:cubicBezTo>
                    <a:pt x="123" y="115"/>
                    <a:pt x="118" y="118"/>
                    <a:pt x="116" y="118"/>
                  </a:cubicBezTo>
                  <a:cubicBezTo>
                    <a:pt x="114" y="118"/>
                    <a:pt x="109" y="116"/>
                    <a:pt x="109" y="116"/>
                  </a:cubicBezTo>
                  <a:cubicBezTo>
                    <a:pt x="107" y="111"/>
                    <a:pt x="107" y="111"/>
                    <a:pt x="107" y="111"/>
                  </a:cubicBezTo>
                  <a:cubicBezTo>
                    <a:pt x="95" y="112"/>
                    <a:pt x="95" y="112"/>
                    <a:pt x="95" y="112"/>
                  </a:cubicBezTo>
                  <a:cubicBezTo>
                    <a:pt x="88" y="111"/>
                    <a:pt x="88" y="111"/>
                    <a:pt x="88" y="111"/>
                  </a:cubicBezTo>
                  <a:cubicBezTo>
                    <a:pt x="82" y="115"/>
                    <a:pt x="82" y="115"/>
                    <a:pt x="82" y="115"/>
                  </a:cubicBezTo>
                  <a:cubicBezTo>
                    <a:pt x="78" y="114"/>
                    <a:pt x="78" y="114"/>
                    <a:pt x="78" y="114"/>
                  </a:cubicBezTo>
                  <a:cubicBezTo>
                    <a:pt x="74" y="110"/>
                    <a:pt x="74" y="110"/>
                    <a:pt x="74" y="110"/>
                  </a:cubicBezTo>
                  <a:cubicBezTo>
                    <a:pt x="73" y="104"/>
                    <a:pt x="73" y="104"/>
                    <a:pt x="73" y="104"/>
                  </a:cubicBezTo>
                  <a:cubicBezTo>
                    <a:pt x="71" y="99"/>
                    <a:pt x="71" y="99"/>
                    <a:pt x="71" y="99"/>
                  </a:cubicBezTo>
                  <a:cubicBezTo>
                    <a:pt x="67" y="94"/>
                    <a:pt x="67" y="94"/>
                    <a:pt x="67" y="94"/>
                  </a:cubicBezTo>
                  <a:cubicBezTo>
                    <a:pt x="54" y="95"/>
                    <a:pt x="54" y="95"/>
                    <a:pt x="54" y="95"/>
                  </a:cubicBezTo>
                  <a:cubicBezTo>
                    <a:pt x="49" y="96"/>
                    <a:pt x="49" y="96"/>
                    <a:pt x="49" y="96"/>
                  </a:cubicBezTo>
                  <a:cubicBezTo>
                    <a:pt x="46" y="99"/>
                    <a:pt x="46" y="99"/>
                    <a:pt x="46" y="99"/>
                  </a:cubicBezTo>
                  <a:cubicBezTo>
                    <a:pt x="40" y="98"/>
                    <a:pt x="40" y="98"/>
                    <a:pt x="40" y="98"/>
                  </a:cubicBezTo>
                  <a:cubicBezTo>
                    <a:pt x="38" y="101"/>
                    <a:pt x="38" y="101"/>
                    <a:pt x="38" y="101"/>
                  </a:cubicBezTo>
                  <a:cubicBezTo>
                    <a:pt x="31" y="99"/>
                    <a:pt x="31" y="99"/>
                    <a:pt x="31" y="99"/>
                  </a:cubicBezTo>
                  <a:cubicBezTo>
                    <a:pt x="24" y="100"/>
                    <a:pt x="24" y="100"/>
                    <a:pt x="24" y="100"/>
                  </a:cubicBezTo>
                  <a:cubicBezTo>
                    <a:pt x="19" y="99"/>
                    <a:pt x="19" y="99"/>
                    <a:pt x="19" y="99"/>
                  </a:cubicBezTo>
                  <a:cubicBezTo>
                    <a:pt x="10" y="101"/>
                    <a:pt x="10" y="101"/>
                    <a:pt x="10" y="101"/>
                  </a:cubicBezTo>
                  <a:cubicBezTo>
                    <a:pt x="5" y="105"/>
                    <a:pt x="5" y="105"/>
                    <a:pt x="5" y="105"/>
                  </a:cubicBezTo>
                  <a:cubicBezTo>
                    <a:pt x="0" y="113"/>
                    <a:pt x="0" y="113"/>
                    <a:pt x="0" y="113"/>
                  </a:cubicBezTo>
                  <a:cubicBezTo>
                    <a:pt x="0" y="113"/>
                    <a:pt x="2" y="113"/>
                    <a:pt x="4" y="113"/>
                  </a:cubicBezTo>
                  <a:cubicBezTo>
                    <a:pt x="5" y="113"/>
                    <a:pt x="14" y="114"/>
                    <a:pt x="14" y="114"/>
                  </a:cubicBezTo>
                  <a:cubicBezTo>
                    <a:pt x="16" y="117"/>
                    <a:pt x="16" y="117"/>
                    <a:pt x="16" y="117"/>
                  </a:cubicBezTo>
                  <a:cubicBezTo>
                    <a:pt x="10" y="120"/>
                    <a:pt x="10" y="120"/>
                    <a:pt x="10" y="120"/>
                  </a:cubicBezTo>
                  <a:cubicBezTo>
                    <a:pt x="15" y="122"/>
                    <a:pt x="15" y="122"/>
                    <a:pt x="15" y="122"/>
                  </a:cubicBezTo>
                  <a:cubicBezTo>
                    <a:pt x="16" y="124"/>
                    <a:pt x="16" y="124"/>
                    <a:pt x="16" y="124"/>
                  </a:cubicBezTo>
                  <a:cubicBezTo>
                    <a:pt x="16" y="127"/>
                    <a:pt x="16" y="127"/>
                    <a:pt x="16" y="127"/>
                  </a:cubicBezTo>
                  <a:cubicBezTo>
                    <a:pt x="5" y="128"/>
                    <a:pt x="5" y="128"/>
                    <a:pt x="5" y="128"/>
                  </a:cubicBezTo>
                  <a:cubicBezTo>
                    <a:pt x="5" y="128"/>
                    <a:pt x="2" y="127"/>
                    <a:pt x="2" y="129"/>
                  </a:cubicBezTo>
                  <a:cubicBezTo>
                    <a:pt x="1" y="131"/>
                    <a:pt x="5" y="132"/>
                    <a:pt x="5" y="132"/>
                  </a:cubicBezTo>
                  <a:cubicBezTo>
                    <a:pt x="10" y="135"/>
                    <a:pt x="10" y="135"/>
                    <a:pt x="10" y="135"/>
                  </a:cubicBezTo>
                  <a:cubicBezTo>
                    <a:pt x="9" y="145"/>
                    <a:pt x="9" y="145"/>
                    <a:pt x="9" y="145"/>
                  </a:cubicBezTo>
                  <a:cubicBezTo>
                    <a:pt x="13" y="145"/>
                    <a:pt x="13" y="145"/>
                    <a:pt x="13" y="145"/>
                  </a:cubicBezTo>
                  <a:cubicBezTo>
                    <a:pt x="19" y="145"/>
                    <a:pt x="19" y="145"/>
                    <a:pt x="19" y="145"/>
                  </a:cubicBezTo>
                  <a:cubicBezTo>
                    <a:pt x="19" y="145"/>
                    <a:pt x="20" y="143"/>
                    <a:pt x="23" y="142"/>
                  </a:cubicBezTo>
                  <a:cubicBezTo>
                    <a:pt x="25" y="142"/>
                    <a:pt x="28" y="142"/>
                    <a:pt x="28" y="142"/>
                  </a:cubicBezTo>
                  <a:cubicBezTo>
                    <a:pt x="28" y="142"/>
                    <a:pt x="28" y="141"/>
                    <a:pt x="30" y="146"/>
                  </a:cubicBezTo>
                  <a:cubicBezTo>
                    <a:pt x="31" y="150"/>
                    <a:pt x="31" y="150"/>
                    <a:pt x="31" y="150"/>
                  </a:cubicBezTo>
                  <a:cubicBezTo>
                    <a:pt x="35" y="151"/>
                    <a:pt x="35" y="151"/>
                    <a:pt x="35" y="151"/>
                  </a:cubicBezTo>
                  <a:cubicBezTo>
                    <a:pt x="37" y="152"/>
                    <a:pt x="37" y="152"/>
                    <a:pt x="37" y="152"/>
                  </a:cubicBezTo>
                  <a:cubicBezTo>
                    <a:pt x="37" y="152"/>
                    <a:pt x="41" y="154"/>
                    <a:pt x="43" y="155"/>
                  </a:cubicBezTo>
                  <a:cubicBezTo>
                    <a:pt x="45" y="156"/>
                    <a:pt x="49" y="160"/>
                    <a:pt x="49" y="160"/>
                  </a:cubicBezTo>
                  <a:cubicBezTo>
                    <a:pt x="51" y="161"/>
                    <a:pt x="51" y="161"/>
                    <a:pt x="51" y="161"/>
                  </a:cubicBezTo>
                  <a:cubicBezTo>
                    <a:pt x="51" y="166"/>
                    <a:pt x="51" y="166"/>
                    <a:pt x="51" y="166"/>
                  </a:cubicBezTo>
                  <a:cubicBezTo>
                    <a:pt x="51" y="166"/>
                    <a:pt x="55" y="167"/>
                    <a:pt x="58" y="167"/>
                  </a:cubicBezTo>
                  <a:cubicBezTo>
                    <a:pt x="61" y="167"/>
                    <a:pt x="68" y="166"/>
                    <a:pt x="68" y="166"/>
                  </a:cubicBezTo>
                  <a:cubicBezTo>
                    <a:pt x="70" y="170"/>
                    <a:pt x="70" y="170"/>
                    <a:pt x="70" y="170"/>
                  </a:cubicBezTo>
                  <a:cubicBezTo>
                    <a:pt x="72" y="170"/>
                    <a:pt x="81" y="173"/>
                    <a:pt x="81" y="173"/>
                  </a:cubicBezTo>
                  <a:cubicBezTo>
                    <a:pt x="78" y="177"/>
                    <a:pt x="78" y="177"/>
                    <a:pt x="78" y="177"/>
                  </a:cubicBezTo>
                  <a:cubicBezTo>
                    <a:pt x="75" y="180"/>
                    <a:pt x="75" y="180"/>
                    <a:pt x="75" y="180"/>
                  </a:cubicBezTo>
                  <a:cubicBezTo>
                    <a:pt x="74" y="183"/>
                    <a:pt x="74" y="183"/>
                    <a:pt x="74" y="183"/>
                  </a:cubicBezTo>
                  <a:cubicBezTo>
                    <a:pt x="74" y="183"/>
                    <a:pt x="75" y="183"/>
                    <a:pt x="79" y="184"/>
                  </a:cubicBezTo>
                  <a:cubicBezTo>
                    <a:pt x="83" y="185"/>
                    <a:pt x="86" y="187"/>
                    <a:pt x="86" y="187"/>
                  </a:cubicBezTo>
                  <a:cubicBezTo>
                    <a:pt x="84" y="192"/>
                    <a:pt x="84" y="192"/>
                    <a:pt x="84" y="192"/>
                  </a:cubicBezTo>
                  <a:cubicBezTo>
                    <a:pt x="89" y="196"/>
                    <a:pt x="89" y="196"/>
                    <a:pt x="89" y="196"/>
                  </a:cubicBezTo>
                  <a:cubicBezTo>
                    <a:pt x="89" y="196"/>
                    <a:pt x="91" y="199"/>
                    <a:pt x="91" y="200"/>
                  </a:cubicBezTo>
                  <a:cubicBezTo>
                    <a:pt x="90" y="201"/>
                    <a:pt x="90" y="203"/>
                    <a:pt x="90" y="203"/>
                  </a:cubicBezTo>
                  <a:cubicBezTo>
                    <a:pt x="87" y="202"/>
                    <a:pt x="87" y="202"/>
                    <a:pt x="87" y="202"/>
                  </a:cubicBezTo>
                  <a:cubicBezTo>
                    <a:pt x="87" y="202"/>
                    <a:pt x="87" y="204"/>
                    <a:pt x="86" y="202"/>
                  </a:cubicBezTo>
                  <a:cubicBezTo>
                    <a:pt x="84" y="200"/>
                    <a:pt x="83" y="198"/>
                    <a:pt x="83" y="198"/>
                  </a:cubicBezTo>
                  <a:cubicBezTo>
                    <a:pt x="82" y="202"/>
                    <a:pt x="82" y="202"/>
                    <a:pt x="82" y="202"/>
                  </a:cubicBezTo>
                  <a:cubicBezTo>
                    <a:pt x="82" y="202"/>
                    <a:pt x="83" y="206"/>
                    <a:pt x="84" y="207"/>
                  </a:cubicBezTo>
                  <a:cubicBezTo>
                    <a:pt x="86" y="207"/>
                    <a:pt x="86" y="206"/>
                    <a:pt x="86" y="209"/>
                  </a:cubicBezTo>
                  <a:cubicBezTo>
                    <a:pt x="86" y="211"/>
                    <a:pt x="87" y="216"/>
                    <a:pt x="88" y="217"/>
                  </a:cubicBezTo>
                  <a:cubicBezTo>
                    <a:pt x="89" y="219"/>
                    <a:pt x="89" y="224"/>
                    <a:pt x="90" y="225"/>
                  </a:cubicBezTo>
                  <a:cubicBezTo>
                    <a:pt x="92" y="225"/>
                    <a:pt x="93" y="226"/>
                    <a:pt x="93" y="226"/>
                  </a:cubicBezTo>
                  <a:cubicBezTo>
                    <a:pt x="95" y="228"/>
                    <a:pt x="95" y="228"/>
                    <a:pt x="95" y="228"/>
                  </a:cubicBezTo>
                  <a:cubicBezTo>
                    <a:pt x="101" y="233"/>
                    <a:pt x="101" y="233"/>
                    <a:pt x="101" y="233"/>
                  </a:cubicBezTo>
                  <a:cubicBezTo>
                    <a:pt x="101" y="233"/>
                    <a:pt x="105" y="236"/>
                    <a:pt x="107" y="237"/>
                  </a:cubicBezTo>
                  <a:cubicBezTo>
                    <a:pt x="109" y="238"/>
                    <a:pt x="110" y="238"/>
                    <a:pt x="110" y="238"/>
                  </a:cubicBezTo>
                  <a:cubicBezTo>
                    <a:pt x="115" y="243"/>
                    <a:pt x="115" y="243"/>
                    <a:pt x="115" y="243"/>
                  </a:cubicBezTo>
                  <a:cubicBezTo>
                    <a:pt x="115" y="243"/>
                    <a:pt x="118" y="248"/>
                    <a:pt x="117" y="248"/>
                  </a:cubicBezTo>
                  <a:cubicBezTo>
                    <a:pt x="116" y="248"/>
                    <a:pt x="117" y="249"/>
                    <a:pt x="115" y="249"/>
                  </a:cubicBezTo>
                  <a:cubicBezTo>
                    <a:pt x="112" y="249"/>
                    <a:pt x="113" y="251"/>
                    <a:pt x="111" y="249"/>
                  </a:cubicBezTo>
                  <a:cubicBezTo>
                    <a:pt x="108" y="247"/>
                    <a:pt x="106" y="244"/>
                    <a:pt x="103" y="244"/>
                  </a:cubicBezTo>
                  <a:cubicBezTo>
                    <a:pt x="100" y="244"/>
                    <a:pt x="100" y="244"/>
                    <a:pt x="100" y="244"/>
                  </a:cubicBezTo>
                  <a:cubicBezTo>
                    <a:pt x="106" y="249"/>
                    <a:pt x="106" y="249"/>
                    <a:pt x="106" y="249"/>
                  </a:cubicBezTo>
                  <a:cubicBezTo>
                    <a:pt x="109" y="250"/>
                    <a:pt x="109" y="250"/>
                    <a:pt x="109" y="250"/>
                  </a:cubicBezTo>
                  <a:cubicBezTo>
                    <a:pt x="113" y="254"/>
                    <a:pt x="113" y="254"/>
                    <a:pt x="113" y="254"/>
                  </a:cubicBezTo>
                  <a:cubicBezTo>
                    <a:pt x="114" y="254"/>
                    <a:pt x="114" y="254"/>
                    <a:pt x="114" y="254"/>
                  </a:cubicBezTo>
                  <a:cubicBezTo>
                    <a:pt x="114" y="254"/>
                    <a:pt x="115" y="256"/>
                    <a:pt x="115" y="257"/>
                  </a:cubicBezTo>
                  <a:cubicBezTo>
                    <a:pt x="115" y="258"/>
                    <a:pt x="114" y="261"/>
                    <a:pt x="113" y="262"/>
                  </a:cubicBezTo>
                  <a:cubicBezTo>
                    <a:pt x="113" y="264"/>
                    <a:pt x="113" y="266"/>
                    <a:pt x="113" y="266"/>
                  </a:cubicBezTo>
                  <a:cubicBezTo>
                    <a:pt x="110" y="259"/>
                    <a:pt x="110" y="259"/>
                    <a:pt x="110" y="259"/>
                  </a:cubicBezTo>
                  <a:cubicBezTo>
                    <a:pt x="110" y="259"/>
                    <a:pt x="111" y="257"/>
                    <a:pt x="109" y="256"/>
                  </a:cubicBezTo>
                  <a:cubicBezTo>
                    <a:pt x="107" y="256"/>
                    <a:pt x="105" y="257"/>
                    <a:pt x="105" y="257"/>
                  </a:cubicBezTo>
                  <a:cubicBezTo>
                    <a:pt x="105" y="257"/>
                    <a:pt x="104" y="259"/>
                    <a:pt x="105" y="260"/>
                  </a:cubicBezTo>
                  <a:cubicBezTo>
                    <a:pt x="107" y="261"/>
                    <a:pt x="108" y="262"/>
                    <a:pt x="108" y="263"/>
                  </a:cubicBezTo>
                  <a:cubicBezTo>
                    <a:pt x="109" y="264"/>
                    <a:pt x="109" y="265"/>
                    <a:pt x="109" y="265"/>
                  </a:cubicBezTo>
                  <a:cubicBezTo>
                    <a:pt x="109" y="265"/>
                    <a:pt x="111" y="265"/>
                    <a:pt x="111" y="267"/>
                  </a:cubicBezTo>
                  <a:cubicBezTo>
                    <a:pt x="111" y="270"/>
                    <a:pt x="110" y="273"/>
                    <a:pt x="110" y="273"/>
                  </a:cubicBezTo>
                  <a:cubicBezTo>
                    <a:pt x="110" y="273"/>
                    <a:pt x="108" y="273"/>
                    <a:pt x="111" y="275"/>
                  </a:cubicBezTo>
                  <a:cubicBezTo>
                    <a:pt x="114" y="277"/>
                    <a:pt x="115" y="278"/>
                    <a:pt x="116" y="279"/>
                  </a:cubicBezTo>
                  <a:cubicBezTo>
                    <a:pt x="117" y="280"/>
                    <a:pt x="121" y="285"/>
                    <a:pt x="121" y="285"/>
                  </a:cubicBezTo>
                  <a:cubicBezTo>
                    <a:pt x="124" y="289"/>
                    <a:pt x="124" y="289"/>
                    <a:pt x="124" y="289"/>
                  </a:cubicBezTo>
                  <a:cubicBezTo>
                    <a:pt x="124" y="289"/>
                    <a:pt x="124" y="291"/>
                    <a:pt x="124" y="291"/>
                  </a:cubicBezTo>
                  <a:cubicBezTo>
                    <a:pt x="123" y="291"/>
                    <a:pt x="121" y="291"/>
                    <a:pt x="121" y="291"/>
                  </a:cubicBezTo>
                  <a:cubicBezTo>
                    <a:pt x="121" y="291"/>
                    <a:pt x="120" y="291"/>
                    <a:pt x="119" y="290"/>
                  </a:cubicBezTo>
                  <a:cubicBezTo>
                    <a:pt x="118" y="288"/>
                    <a:pt x="116" y="285"/>
                    <a:pt x="116" y="285"/>
                  </a:cubicBezTo>
                  <a:cubicBezTo>
                    <a:pt x="114" y="284"/>
                    <a:pt x="114" y="284"/>
                    <a:pt x="114" y="284"/>
                  </a:cubicBezTo>
                  <a:cubicBezTo>
                    <a:pt x="112" y="285"/>
                    <a:pt x="112" y="285"/>
                    <a:pt x="112" y="285"/>
                  </a:cubicBezTo>
                  <a:cubicBezTo>
                    <a:pt x="112" y="285"/>
                    <a:pt x="110" y="289"/>
                    <a:pt x="110" y="289"/>
                  </a:cubicBezTo>
                  <a:cubicBezTo>
                    <a:pt x="110" y="290"/>
                    <a:pt x="107" y="296"/>
                    <a:pt x="107" y="296"/>
                  </a:cubicBezTo>
                  <a:cubicBezTo>
                    <a:pt x="105" y="308"/>
                    <a:pt x="105" y="308"/>
                    <a:pt x="105" y="308"/>
                  </a:cubicBezTo>
                  <a:cubicBezTo>
                    <a:pt x="105" y="308"/>
                    <a:pt x="105" y="322"/>
                    <a:pt x="104" y="323"/>
                  </a:cubicBezTo>
                  <a:cubicBezTo>
                    <a:pt x="104" y="324"/>
                    <a:pt x="100" y="334"/>
                    <a:pt x="100" y="334"/>
                  </a:cubicBezTo>
                  <a:cubicBezTo>
                    <a:pt x="100" y="334"/>
                    <a:pt x="100" y="335"/>
                    <a:pt x="100" y="338"/>
                  </a:cubicBezTo>
                  <a:cubicBezTo>
                    <a:pt x="99" y="341"/>
                    <a:pt x="98" y="346"/>
                    <a:pt x="98" y="346"/>
                  </a:cubicBezTo>
                  <a:cubicBezTo>
                    <a:pt x="98" y="346"/>
                    <a:pt x="97" y="350"/>
                    <a:pt x="97" y="352"/>
                  </a:cubicBezTo>
                  <a:cubicBezTo>
                    <a:pt x="96" y="354"/>
                    <a:pt x="93" y="362"/>
                    <a:pt x="93" y="362"/>
                  </a:cubicBezTo>
                  <a:cubicBezTo>
                    <a:pt x="92" y="371"/>
                    <a:pt x="92" y="371"/>
                    <a:pt x="92" y="371"/>
                  </a:cubicBezTo>
                  <a:cubicBezTo>
                    <a:pt x="84" y="388"/>
                    <a:pt x="84" y="388"/>
                    <a:pt x="84" y="388"/>
                  </a:cubicBezTo>
                  <a:cubicBezTo>
                    <a:pt x="78" y="393"/>
                    <a:pt x="78" y="393"/>
                    <a:pt x="78" y="393"/>
                  </a:cubicBezTo>
                  <a:cubicBezTo>
                    <a:pt x="75" y="395"/>
                    <a:pt x="75" y="395"/>
                    <a:pt x="75" y="395"/>
                  </a:cubicBezTo>
                  <a:cubicBezTo>
                    <a:pt x="78" y="396"/>
                    <a:pt x="80" y="397"/>
                    <a:pt x="81" y="400"/>
                  </a:cubicBezTo>
                  <a:cubicBezTo>
                    <a:pt x="83" y="405"/>
                    <a:pt x="87" y="413"/>
                    <a:pt x="87" y="413"/>
                  </a:cubicBezTo>
                  <a:cubicBezTo>
                    <a:pt x="100" y="418"/>
                    <a:pt x="100" y="418"/>
                    <a:pt x="100" y="418"/>
                  </a:cubicBezTo>
                  <a:cubicBezTo>
                    <a:pt x="100" y="418"/>
                    <a:pt x="107" y="424"/>
                    <a:pt x="108" y="426"/>
                  </a:cubicBezTo>
                  <a:cubicBezTo>
                    <a:pt x="109" y="427"/>
                    <a:pt x="124" y="432"/>
                    <a:pt x="124" y="432"/>
                  </a:cubicBezTo>
                  <a:cubicBezTo>
                    <a:pt x="134" y="441"/>
                    <a:pt x="134" y="441"/>
                    <a:pt x="134" y="441"/>
                  </a:cubicBezTo>
                  <a:cubicBezTo>
                    <a:pt x="149" y="441"/>
                    <a:pt x="149" y="441"/>
                    <a:pt x="149" y="441"/>
                  </a:cubicBezTo>
                  <a:cubicBezTo>
                    <a:pt x="159" y="443"/>
                    <a:pt x="159" y="443"/>
                    <a:pt x="159" y="443"/>
                  </a:cubicBezTo>
                  <a:cubicBezTo>
                    <a:pt x="164" y="437"/>
                    <a:pt x="164" y="437"/>
                    <a:pt x="164" y="437"/>
                  </a:cubicBezTo>
                  <a:cubicBezTo>
                    <a:pt x="164" y="437"/>
                    <a:pt x="189" y="449"/>
                    <a:pt x="190" y="449"/>
                  </a:cubicBezTo>
                  <a:cubicBezTo>
                    <a:pt x="191" y="449"/>
                    <a:pt x="191" y="452"/>
                    <a:pt x="192" y="455"/>
                  </a:cubicBezTo>
                  <a:cubicBezTo>
                    <a:pt x="192" y="455"/>
                    <a:pt x="192" y="455"/>
                    <a:pt x="192" y="455"/>
                  </a:cubicBezTo>
                  <a:cubicBezTo>
                    <a:pt x="192" y="455"/>
                    <a:pt x="192" y="455"/>
                    <a:pt x="192" y="455"/>
                  </a:cubicBezTo>
                  <a:cubicBezTo>
                    <a:pt x="193" y="455"/>
                    <a:pt x="193" y="455"/>
                    <a:pt x="193" y="455"/>
                  </a:cubicBezTo>
                  <a:cubicBezTo>
                    <a:pt x="193" y="455"/>
                    <a:pt x="192" y="454"/>
                    <a:pt x="192" y="454"/>
                  </a:cubicBezTo>
                  <a:cubicBezTo>
                    <a:pt x="192" y="453"/>
                    <a:pt x="192" y="453"/>
                    <a:pt x="192" y="453"/>
                  </a:cubicBezTo>
                  <a:cubicBezTo>
                    <a:pt x="193" y="453"/>
                    <a:pt x="193" y="453"/>
                    <a:pt x="193" y="453"/>
                  </a:cubicBezTo>
                  <a:cubicBezTo>
                    <a:pt x="193" y="453"/>
                    <a:pt x="193" y="453"/>
                    <a:pt x="193" y="453"/>
                  </a:cubicBezTo>
                  <a:cubicBezTo>
                    <a:pt x="193" y="453"/>
                    <a:pt x="193" y="453"/>
                    <a:pt x="193" y="453"/>
                  </a:cubicBezTo>
                  <a:cubicBezTo>
                    <a:pt x="194" y="453"/>
                    <a:pt x="194" y="453"/>
                    <a:pt x="194" y="453"/>
                  </a:cubicBezTo>
                  <a:cubicBezTo>
                    <a:pt x="195" y="452"/>
                    <a:pt x="195" y="452"/>
                    <a:pt x="195" y="452"/>
                  </a:cubicBezTo>
                  <a:cubicBezTo>
                    <a:pt x="195" y="452"/>
                    <a:pt x="195" y="452"/>
                    <a:pt x="195" y="452"/>
                  </a:cubicBezTo>
                  <a:cubicBezTo>
                    <a:pt x="195" y="451"/>
                    <a:pt x="194" y="451"/>
                    <a:pt x="194" y="451"/>
                  </a:cubicBezTo>
                  <a:cubicBezTo>
                    <a:pt x="194" y="451"/>
                    <a:pt x="195" y="451"/>
                    <a:pt x="195" y="450"/>
                  </a:cubicBezTo>
                  <a:cubicBezTo>
                    <a:pt x="195" y="450"/>
                    <a:pt x="195" y="450"/>
                    <a:pt x="195" y="450"/>
                  </a:cubicBezTo>
                  <a:cubicBezTo>
                    <a:pt x="196" y="450"/>
                    <a:pt x="196" y="450"/>
                    <a:pt x="196" y="450"/>
                  </a:cubicBezTo>
                  <a:cubicBezTo>
                    <a:pt x="196" y="450"/>
                    <a:pt x="196" y="450"/>
                    <a:pt x="196" y="450"/>
                  </a:cubicBezTo>
                  <a:cubicBezTo>
                    <a:pt x="196" y="450"/>
                    <a:pt x="196" y="450"/>
                    <a:pt x="196" y="450"/>
                  </a:cubicBezTo>
                  <a:cubicBezTo>
                    <a:pt x="197" y="450"/>
                    <a:pt x="197" y="450"/>
                    <a:pt x="197" y="450"/>
                  </a:cubicBezTo>
                  <a:cubicBezTo>
                    <a:pt x="197" y="450"/>
                    <a:pt x="197" y="450"/>
                    <a:pt x="197" y="450"/>
                  </a:cubicBezTo>
                  <a:cubicBezTo>
                    <a:pt x="198" y="450"/>
                    <a:pt x="198" y="450"/>
                    <a:pt x="198" y="450"/>
                  </a:cubicBezTo>
                  <a:cubicBezTo>
                    <a:pt x="198" y="450"/>
                    <a:pt x="198" y="450"/>
                    <a:pt x="198" y="450"/>
                  </a:cubicBezTo>
                  <a:cubicBezTo>
                    <a:pt x="198" y="450"/>
                    <a:pt x="199" y="450"/>
                    <a:pt x="199" y="450"/>
                  </a:cubicBezTo>
                  <a:cubicBezTo>
                    <a:pt x="199" y="450"/>
                    <a:pt x="199" y="451"/>
                    <a:pt x="199" y="451"/>
                  </a:cubicBezTo>
                  <a:cubicBezTo>
                    <a:pt x="199" y="451"/>
                    <a:pt x="199" y="451"/>
                    <a:pt x="199" y="451"/>
                  </a:cubicBezTo>
                  <a:cubicBezTo>
                    <a:pt x="199" y="451"/>
                    <a:pt x="200" y="451"/>
                    <a:pt x="200" y="451"/>
                  </a:cubicBezTo>
                  <a:cubicBezTo>
                    <a:pt x="200" y="451"/>
                    <a:pt x="200" y="452"/>
                    <a:pt x="200" y="452"/>
                  </a:cubicBezTo>
                  <a:cubicBezTo>
                    <a:pt x="200" y="452"/>
                    <a:pt x="201" y="452"/>
                    <a:pt x="201" y="452"/>
                  </a:cubicBezTo>
                  <a:cubicBezTo>
                    <a:pt x="201" y="452"/>
                    <a:pt x="202" y="452"/>
                    <a:pt x="202" y="452"/>
                  </a:cubicBezTo>
                  <a:cubicBezTo>
                    <a:pt x="202" y="452"/>
                    <a:pt x="202" y="452"/>
                    <a:pt x="202" y="453"/>
                  </a:cubicBezTo>
                  <a:cubicBezTo>
                    <a:pt x="203" y="453"/>
                    <a:pt x="203" y="453"/>
                    <a:pt x="203" y="453"/>
                  </a:cubicBezTo>
                  <a:cubicBezTo>
                    <a:pt x="203" y="452"/>
                    <a:pt x="204" y="452"/>
                    <a:pt x="204" y="452"/>
                  </a:cubicBezTo>
                  <a:cubicBezTo>
                    <a:pt x="204" y="453"/>
                    <a:pt x="204" y="453"/>
                    <a:pt x="204" y="453"/>
                  </a:cubicBezTo>
                  <a:cubicBezTo>
                    <a:pt x="205" y="453"/>
                    <a:pt x="205" y="453"/>
                    <a:pt x="205" y="453"/>
                  </a:cubicBezTo>
                  <a:cubicBezTo>
                    <a:pt x="206" y="453"/>
                    <a:pt x="206" y="453"/>
                    <a:pt x="206" y="453"/>
                  </a:cubicBezTo>
                  <a:cubicBezTo>
                    <a:pt x="206" y="454"/>
                    <a:pt x="206" y="454"/>
                    <a:pt x="206" y="454"/>
                  </a:cubicBezTo>
                  <a:cubicBezTo>
                    <a:pt x="205" y="454"/>
                    <a:pt x="205" y="454"/>
                    <a:pt x="205" y="454"/>
                  </a:cubicBezTo>
                  <a:cubicBezTo>
                    <a:pt x="205" y="454"/>
                    <a:pt x="205" y="454"/>
                    <a:pt x="205" y="454"/>
                  </a:cubicBezTo>
                  <a:cubicBezTo>
                    <a:pt x="205" y="455"/>
                    <a:pt x="205" y="455"/>
                    <a:pt x="205" y="455"/>
                  </a:cubicBezTo>
                  <a:cubicBezTo>
                    <a:pt x="206" y="455"/>
                    <a:pt x="206" y="455"/>
                    <a:pt x="206" y="455"/>
                  </a:cubicBezTo>
                  <a:cubicBezTo>
                    <a:pt x="206" y="455"/>
                    <a:pt x="206" y="455"/>
                    <a:pt x="206" y="455"/>
                  </a:cubicBezTo>
                  <a:cubicBezTo>
                    <a:pt x="208" y="456"/>
                    <a:pt x="208" y="456"/>
                    <a:pt x="208" y="456"/>
                  </a:cubicBezTo>
                  <a:cubicBezTo>
                    <a:pt x="207" y="456"/>
                    <a:pt x="207" y="456"/>
                    <a:pt x="207" y="456"/>
                  </a:cubicBezTo>
                  <a:cubicBezTo>
                    <a:pt x="207" y="456"/>
                    <a:pt x="207" y="456"/>
                    <a:pt x="207" y="456"/>
                  </a:cubicBezTo>
                  <a:cubicBezTo>
                    <a:pt x="207" y="456"/>
                    <a:pt x="206" y="456"/>
                    <a:pt x="206" y="456"/>
                  </a:cubicBezTo>
                  <a:cubicBezTo>
                    <a:pt x="206" y="456"/>
                    <a:pt x="205" y="456"/>
                    <a:pt x="205" y="456"/>
                  </a:cubicBezTo>
                  <a:cubicBezTo>
                    <a:pt x="205" y="457"/>
                    <a:pt x="205" y="457"/>
                    <a:pt x="205" y="457"/>
                  </a:cubicBezTo>
                  <a:cubicBezTo>
                    <a:pt x="205" y="459"/>
                    <a:pt x="205" y="459"/>
                    <a:pt x="205" y="459"/>
                  </a:cubicBezTo>
                  <a:cubicBezTo>
                    <a:pt x="204" y="459"/>
                    <a:pt x="204" y="459"/>
                    <a:pt x="204" y="459"/>
                  </a:cubicBezTo>
                  <a:cubicBezTo>
                    <a:pt x="204" y="460"/>
                    <a:pt x="204" y="460"/>
                    <a:pt x="204" y="460"/>
                  </a:cubicBezTo>
                  <a:cubicBezTo>
                    <a:pt x="204" y="460"/>
                    <a:pt x="204" y="460"/>
                    <a:pt x="204" y="460"/>
                  </a:cubicBezTo>
                  <a:cubicBezTo>
                    <a:pt x="204" y="460"/>
                    <a:pt x="204" y="460"/>
                    <a:pt x="204" y="460"/>
                  </a:cubicBezTo>
                  <a:cubicBezTo>
                    <a:pt x="204" y="460"/>
                    <a:pt x="204" y="460"/>
                    <a:pt x="203" y="460"/>
                  </a:cubicBezTo>
                  <a:cubicBezTo>
                    <a:pt x="203" y="460"/>
                    <a:pt x="203" y="460"/>
                    <a:pt x="203" y="460"/>
                  </a:cubicBezTo>
                  <a:cubicBezTo>
                    <a:pt x="202" y="459"/>
                    <a:pt x="202" y="459"/>
                    <a:pt x="202" y="459"/>
                  </a:cubicBezTo>
                  <a:cubicBezTo>
                    <a:pt x="202" y="460"/>
                    <a:pt x="202" y="460"/>
                    <a:pt x="202" y="460"/>
                  </a:cubicBezTo>
                  <a:cubicBezTo>
                    <a:pt x="202" y="461"/>
                    <a:pt x="202" y="461"/>
                    <a:pt x="202" y="461"/>
                  </a:cubicBezTo>
                  <a:cubicBezTo>
                    <a:pt x="202" y="461"/>
                    <a:pt x="202" y="461"/>
                    <a:pt x="202" y="461"/>
                  </a:cubicBezTo>
                  <a:cubicBezTo>
                    <a:pt x="201" y="461"/>
                    <a:pt x="201" y="461"/>
                    <a:pt x="201" y="461"/>
                  </a:cubicBezTo>
                  <a:cubicBezTo>
                    <a:pt x="200" y="461"/>
                    <a:pt x="200" y="461"/>
                    <a:pt x="200" y="461"/>
                  </a:cubicBezTo>
                  <a:cubicBezTo>
                    <a:pt x="199" y="461"/>
                    <a:pt x="199" y="461"/>
                    <a:pt x="199" y="461"/>
                  </a:cubicBezTo>
                  <a:cubicBezTo>
                    <a:pt x="199" y="461"/>
                    <a:pt x="199" y="461"/>
                    <a:pt x="199" y="461"/>
                  </a:cubicBezTo>
                  <a:cubicBezTo>
                    <a:pt x="198" y="462"/>
                    <a:pt x="198" y="462"/>
                    <a:pt x="198" y="462"/>
                  </a:cubicBezTo>
                  <a:cubicBezTo>
                    <a:pt x="198" y="462"/>
                    <a:pt x="198" y="462"/>
                    <a:pt x="198" y="462"/>
                  </a:cubicBezTo>
                  <a:cubicBezTo>
                    <a:pt x="198" y="462"/>
                    <a:pt x="198" y="462"/>
                    <a:pt x="198" y="462"/>
                  </a:cubicBezTo>
                  <a:cubicBezTo>
                    <a:pt x="198" y="462"/>
                    <a:pt x="198" y="462"/>
                    <a:pt x="198" y="462"/>
                  </a:cubicBezTo>
                  <a:cubicBezTo>
                    <a:pt x="197" y="461"/>
                    <a:pt x="197" y="461"/>
                    <a:pt x="197" y="461"/>
                  </a:cubicBezTo>
                  <a:cubicBezTo>
                    <a:pt x="197" y="462"/>
                    <a:pt x="197" y="462"/>
                    <a:pt x="197" y="462"/>
                  </a:cubicBezTo>
                  <a:cubicBezTo>
                    <a:pt x="197" y="462"/>
                    <a:pt x="197" y="462"/>
                    <a:pt x="197" y="462"/>
                  </a:cubicBezTo>
                  <a:cubicBezTo>
                    <a:pt x="197" y="462"/>
                    <a:pt x="197" y="462"/>
                    <a:pt x="197" y="462"/>
                  </a:cubicBezTo>
                  <a:cubicBezTo>
                    <a:pt x="210" y="465"/>
                    <a:pt x="210" y="465"/>
                    <a:pt x="210" y="465"/>
                  </a:cubicBezTo>
                  <a:cubicBezTo>
                    <a:pt x="213" y="466"/>
                    <a:pt x="213" y="468"/>
                    <a:pt x="216" y="470"/>
                  </a:cubicBezTo>
                  <a:cubicBezTo>
                    <a:pt x="224" y="467"/>
                    <a:pt x="224" y="467"/>
                    <a:pt x="224" y="467"/>
                  </a:cubicBezTo>
                  <a:cubicBezTo>
                    <a:pt x="234" y="474"/>
                    <a:pt x="234" y="474"/>
                    <a:pt x="234" y="474"/>
                  </a:cubicBezTo>
                  <a:cubicBezTo>
                    <a:pt x="243" y="471"/>
                    <a:pt x="243" y="471"/>
                    <a:pt x="243" y="471"/>
                  </a:cubicBezTo>
                  <a:cubicBezTo>
                    <a:pt x="252" y="471"/>
                    <a:pt x="252" y="471"/>
                    <a:pt x="252" y="471"/>
                  </a:cubicBezTo>
                  <a:cubicBezTo>
                    <a:pt x="252" y="470"/>
                    <a:pt x="256" y="470"/>
                    <a:pt x="259" y="471"/>
                  </a:cubicBezTo>
                  <a:cubicBezTo>
                    <a:pt x="259" y="471"/>
                    <a:pt x="259" y="471"/>
                    <a:pt x="259" y="471"/>
                  </a:cubicBezTo>
                  <a:close/>
                  <a:moveTo>
                    <a:pt x="192" y="456"/>
                  </a:moveTo>
                  <a:cubicBezTo>
                    <a:pt x="192" y="456"/>
                    <a:pt x="192" y="456"/>
                    <a:pt x="192" y="456"/>
                  </a:cubicBezTo>
                  <a:cubicBezTo>
                    <a:pt x="192" y="456"/>
                    <a:pt x="192" y="456"/>
                    <a:pt x="192" y="456"/>
                  </a:cubicBezTo>
                  <a:cubicBezTo>
                    <a:pt x="192" y="456"/>
                    <a:pt x="193" y="456"/>
                    <a:pt x="193" y="456"/>
                  </a:cubicBezTo>
                  <a:cubicBezTo>
                    <a:pt x="193" y="456"/>
                    <a:pt x="193" y="457"/>
                    <a:pt x="193" y="457"/>
                  </a:cubicBezTo>
                  <a:cubicBezTo>
                    <a:pt x="193" y="457"/>
                    <a:pt x="193" y="457"/>
                    <a:pt x="193" y="457"/>
                  </a:cubicBezTo>
                  <a:cubicBezTo>
                    <a:pt x="193" y="457"/>
                    <a:pt x="193" y="457"/>
                    <a:pt x="194" y="458"/>
                  </a:cubicBezTo>
                  <a:cubicBezTo>
                    <a:pt x="194" y="458"/>
                    <a:pt x="193" y="458"/>
                    <a:pt x="193" y="458"/>
                  </a:cubicBezTo>
                  <a:cubicBezTo>
                    <a:pt x="193" y="458"/>
                    <a:pt x="193" y="458"/>
                    <a:pt x="193" y="458"/>
                  </a:cubicBezTo>
                  <a:cubicBezTo>
                    <a:pt x="192" y="458"/>
                    <a:pt x="192" y="458"/>
                    <a:pt x="192" y="458"/>
                  </a:cubicBezTo>
                  <a:cubicBezTo>
                    <a:pt x="192" y="458"/>
                    <a:pt x="192" y="458"/>
                    <a:pt x="192" y="458"/>
                  </a:cubicBezTo>
                  <a:cubicBezTo>
                    <a:pt x="192" y="456"/>
                    <a:pt x="192" y="456"/>
                    <a:pt x="192" y="456"/>
                  </a:cubicBezTo>
                  <a:close/>
                  <a:moveTo>
                    <a:pt x="450" y="202"/>
                  </a:moveTo>
                  <a:cubicBezTo>
                    <a:pt x="450" y="202"/>
                    <a:pt x="450" y="202"/>
                    <a:pt x="450" y="202"/>
                  </a:cubicBezTo>
                  <a:cubicBezTo>
                    <a:pt x="449" y="202"/>
                    <a:pt x="449" y="202"/>
                    <a:pt x="449" y="202"/>
                  </a:cubicBezTo>
                  <a:cubicBezTo>
                    <a:pt x="448" y="201"/>
                    <a:pt x="448" y="201"/>
                    <a:pt x="448" y="201"/>
                  </a:cubicBezTo>
                  <a:cubicBezTo>
                    <a:pt x="448" y="201"/>
                    <a:pt x="448" y="201"/>
                    <a:pt x="448" y="201"/>
                  </a:cubicBezTo>
                  <a:cubicBezTo>
                    <a:pt x="448" y="201"/>
                    <a:pt x="448" y="201"/>
                    <a:pt x="448" y="201"/>
                  </a:cubicBezTo>
                  <a:cubicBezTo>
                    <a:pt x="449" y="201"/>
                    <a:pt x="449" y="200"/>
                    <a:pt x="449" y="200"/>
                  </a:cubicBezTo>
                  <a:cubicBezTo>
                    <a:pt x="449" y="201"/>
                    <a:pt x="450" y="201"/>
                    <a:pt x="450" y="202"/>
                  </a:cubicBezTo>
                  <a:close/>
                  <a:moveTo>
                    <a:pt x="493" y="520"/>
                  </a:moveTo>
                  <a:cubicBezTo>
                    <a:pt x="493" y="520"/>
                    <a:pt x="493" y="520"/>
                    <a:pt x="493" y="520"/>
                  </a:cubicBezTo>
                  <a:cubicBezTo>
                    <a:pt x="491" y="524"/>
                    <a:pt x="491" y="524"/>
                    <a:pt x="491" y="524"/>
                  </a:cubicBezTo>
                  <a:cubicBezTo>
                    <a:pt x="489" y="527"/>
                    <a:pt x="489" y="527"/>
                    <a:pt x="489" y="527"/>
                  </a:cubicBezTo>
                  <a:cubicBezTo>
                    <a:pt x="494" y="529"/>
                    <a:pt x="494" y="529"/>
                    <a:pt x="494" y="529"/>
                  </a:cubicBezTo>
                  <a:cubicBezTo>
                    <a:pt x="497" y="533"/>
                    <a:pt x="497" y="533"/>
                    <a:pt x="497" y="533"/>
                  </a:cubicBezTo>
                  <a:cubicBezTo>
                    <a:pt x="497" y="533"/>
                    <a:pt x="499" y="536"/>
                    <a:pt x="501" y="536"/>
                  </a:cubicBezTo>
                  <a:cubicBezTo>
                    <a:pt x="503" y="536"/>
                    <a:pt x="506" y="538"/>
                    <a:pt x="506" y="538"/>
                  </a:cubicBezTo>
                  <a:cubicBezTo>
                    <a:pt x="506" y="538"/>
                    <a:pt x="508" y="535"/>
                    <a:pt x="508" y="531"/>
                  </a:cubicBezTo>
                  <a:cubicBezTo>
                    <a:pt x="509" y="528"/>
                    <a:pt x="505" y="524"/>
                    <a:pt x="511" y="523"/>
                  </a:cubicBezTo>
                  <a:cubicBezTo>
                    <a:pt x="517" y="523"/>
                    <a:pt x="513" y="516"/>
                    <a:pt x="513" y="516"/>
                  </a:cubicBezTo>
                  <a:cubicBezTo>
                    <a:pt x="513" y="511"/>
                    <a:pt x="513" y="511"/>
                    <a:pt x="513" y="511"/>
                  </a:cubicBezTo>
                  <a:cubicBezTo>
                    <a:pt x="512" y="505"/>
                    <a:pt x="512" y="505"/>
                    <a:pt x="512" y="505"/>
                  </a:cubicBezTo>
                  <a:cubicBezTo>
                    <a:pt x="513" y="503"/>
                    <a:pt x="513" y="503"/>
                    <a:pt x="513" y="503"/>
                  </a:cubicBezTo>
                  <a:cubicBezTo>
                    <a:pt x="516" y="499"/>
                    <a:pt x="516" y="499"/>
                    <a:pt x="516" y="499"/>
                  </a:cubicBezTo>
                  <a:cubicBezTo>
                    <a:pt x="519" y="496"/>
                    <a:pt x="519" y="496"/>
                    <a:pt x="519" y="496"/>
                  </a:cubicBezTo>
                  <a:cubicBezTo>
                    <a:pt x="519" y="496"/>
                    <a:pt x="520" y="493"/>
                    <a:pt x="520" y="491"/>
                  </a:cubicBezTo>
                  <a:cubicBezTo>
                    <a:pt x="519" y="490"/>
                    <a:pt x="516" y="485"/>
                    <a:pt x="516" y="485"/>
                  </a:cubicBezTo>
                  <a:cubicBezTo>
                    <a:pt x="519" y="473"/>
                    <a:pt x="519" y="473"/>
                    <a:pt x="519" y="473"/>
                  </a:cubicBezTo>
                  <a:cubicBezTo>
                    <a:pt x="518" y="471"/>
                    <a:pt x="518" y="471"/>
                    <a:pt x="518" y="471"/>
                  </a:cubicBezTo>
                  <a:cubicBezTo>
                    <a:pt x="517" y="468"/>
                    <a:pt x="517" y="468"/>
                    <a:pt x="517" y="468"/>
                  </a:cubicBezTo>
                  <a:cubicBezTo>
                    <a:pt x="515" y="459"/>
                    <a:pt x="515" y="459"/>
                    <a:pt x="515" y="459"/>
                  </a:cubicBezTo>
                  <a:cubicBezTo>
                    <a:pt x="515" y="447"/>
                    <a:pt x="515" y="447"/>
                    <a:pt x="515" y="447"/>
                  </a:cubicBezTo>
                  <a:cubicBezTo>
                    <a:pt x="509" y="449"/>
                    <a:pt x="509" y="449"/>
                    <a:pt x="509" y="449"/>
                  </a:cubicBezTo>
                  <a:cubicBezTo>
                    <a:pt x="511" y="454"/>
                    <a:pt x="511" y="454"/>
                    <a:pt x="511" y="454"/>
                  </a:cubicBezTo>
                  <a:cubicBezTo>
                    <a:pt x="509" y="463"/>
                    <a:pt x="509" y="463"/>
                    <a:pt x="509" y="463"/>
                  </a:cubicBezTo>
                  <a:cubicBezTo>
                    <a:pt x="504" y="464"/>
                    <a:pt x="504" y="464"/>
                    <a:pt x="504" y="464"/>
                  </a:cubicBezTo>
                  <a:cubicBezTo>
                    <a:pt x="502" y="465"/>
                    <a:pt x="502" y="465"/>
                    <a:pt x="502" y="465"/>
                  </a:cubicBezTo>
                  <a:cubicBezTo>
                    <a:pt x="499" y="468"/>
                    <a:pt x="499" y="468"/>
                    <a:pt x="499" y="468"/>
                  </a:cubicBezTo>
                  <a:cubicBezTo>
                    <a:pt x="494" y="469"/>
                    <a:pt x="494" y="469"/>
                    <a:pt x="494" y="469"/>
                  </a:cubicBezTo>
                  <a:cubicBezTo>
                    <a:pt x="489" y="473"/>
                    <a:pt x="489" y="473"/>
                    <a:pt x="489" y="473"/>
                  </a:cubicBezTo>
                  <a:cubicBezTo>
                    <a:pt x="485" y="478"/>
                    <a:pt x="485" y="478"/>
                    <a:pt x="485" y="478"/>
                  </a:cubicBezTo>
                  <a:cubicBezTo>
                    <a:pt x="482" y="481"/>
                    <a:pt x="482" y="481"/>
                    <a:pt x="482" y="481"/>
                  </a:cubicBezTo>
                  <a:cubicBezTo>
                    <a:pt x="482" y="481"/>
                    <a:pt x="482" y="483"/>
                    <a:pt x="484" y="485"/>
                  </a:cubicBezTo>
                  <a:cubicBezTo>
                    <a:pt x="486" y="488"/>
                    <a:pt x="481" y="498"/>
                    <a:pt x="481" y="498"/>
                  </a:cubicBezTo>
                  <a:cubicBezTo>
                    <a:pt x="485" y="498"/>
                    <a:pt x="485" y="498"/>
                    <a:pt x="485" y="498"/>
                  </a:cubicBezTo>
                  <a:cubicBezTo>
                    <a:pt x="486" y="503"/>
                    <a:pt x="486" y="503"/>
                    <a:pt x="486" y="503"/>
                  </a:cubicBezTo>
                  <a:cubicBezTo>
                    <a:pt x="483" y="508"/>
                    <a:pt x="483" y="508"/>
                    <a:pt x="483" y="508"/>
                  </a:cubicBezTo>
                  <a:cubicBezTo>
                    <a:pt x="486" y="510"/>
                    <a:pt x="486" y="510"/>
                    <a:pt x="486" y="510"/>
                  </a:cubicBezTo>
                  <a:cubicBezTo>
                    <a:pt x="489" y="510"/>
                    <a:pt x="489" y="510"/>
                    <a:pt x="489" y="510"/>
                  </a:cubicBezTo>
                  <a:cubicBezTo>
                    <a:pt x="486" y="516"/>
                    <a:pt x="486" y="516"/>
                    <a:pt x="486" y="516"/>
                  </a:cubicBezTo>
                  <a:cubicBezTo>
                    <a:pt x="486" y="518"/>
                    <a:pt x="486" y="518"/>
                    <a:pt x="486" y="518"/>
                  </a:cubicBezTo>
                  <a:lnTo>
                    <a:pt x="493" y="520"/>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0" name="Freeform 13"/>
            <p:cNvSpPr>
              <a:spLocks/>
            </p:cNvSpPr>
            <p:nvPr/>
          </p:nvSpPr>
          <p:spPr bwMode="auto">
            <a:xfrm>
              <a:off x="2979926" y="1055254"/>
              <a:ext cx="543119" cy="437887"/>
            </a:xfrm>
            <a:custGeom>
              <a:avLst/>
              <a:gdLst>
                <a:gd name="T0" fmla="*/ 46 w 238"/>
                <a:gd name="T1" fmla="*/ 78 h 198"/>
                <a:gd name="T2" fmla="*/ 30 w 238"/>
                <a:gd name="T3" fmla="*/ 73 h 198"/>
                <a:gd name="T4" fmla="*/ 10 w 238"/>
                <a:gd name="T5" fmla="*/ 70 h 198"/>
                <a:gd name="T6" fmla="*/ 13 w 238"/>
                <a:gd name="T7" fmla="*/ 76 h 198"/>
                <a:gd name="T8" fmla="*/ 34 w 238"/>
                <a:gd name="T9" fmla="*/ 91 h 198"/>
                <a:gd name="T10" fmla="*/ 35 w 238"/>
                <a:gd name="T11" fmla="*/ 107 h 198"/>
                <a:gd name="T12" fmla="*/ 34 w 238"/>
                <a:gd name="T13" fmla="*/ 113 h 198"/>
                <a:gd name="T14" fmla="*/ 25 w 238"/>
                <a:gd name="T15" fmla="*/ 127 h 198"/>
                <a:gd name="T16" fmla="*/ 9 w 238"/>
                <a:gd name="T17" fmla="*/ 124 h 198"/>
                <a:gd name="T18" fmla="*/ 20 w 238"/>
                <a:gd name="T19" fmla="*/ 138 h 198"/>
                <a:gd name="T20" fmla="*/ 48 w 238"/>
                <a:gd name="T21" fmla="*/ 162 h 198"/>
                <a:gd name="T22" fmla="*/ 85 w 238"/>
                <a:gd name="T23" fmla="*/ 195 h 198"/>
                <a:gd name="T24" fmla="*/ 131 w 238"/>
                <a:gd name="T25" fmla="*/ 189 h 198"/>
                <a:gd name="T26" fmla="*/ 164 w 238"/>
                <a:gd name="T27" fmla="*/ 181 h 198"/>
                <a:gd name="T28" fmla="*/ 194 w 238"/>
                <a:gd name="T29" fmla="*/ 178 h 198"/>
                <a:gd name="T30" fmla="*/ 212 w 238"/>
                <a:gd name="T31" fmla="*/ 165 h 198"/>
                <a:gd name="T32" fmla="*/ 226 w 238"/>
                <a:gd name="T33" fmla="*/ 157 h 198"/>
                <a:gd name="T34" fmla="*/ 230 w 238"/>
                <a:gd name="T35" fmla="*/ 148 h 198"/>
                <a:gd name="T36" fmla="*/ 235 w 238"/>
                <a:gd name="T37" fmla="*/ 133 h 198"/>
                <a:gd name="T38" fmla="*/ 227 w 238"/>
                <a:gd name="T39" fmla="*/ 109 h 198"/>
                <a:gd name="T40" fmla="*/ 224 w 238"/>
                <a:gd name="T41" fmla="*/ 92 h 198"/>
                <a:gd name="T42" fmla="*/ 228 w 238"/>
                <a:gd name="T43" fmla="*/ 76 h 198"/>
                <a:gd name="T44" fmla="*/ 210 w 238"/>
                <a:gd name="T45" fmla="*/ 76 h 198"/>
                <a:gd name="T46" fmla="*/ 206 w 238"/>
                <a:gd name="T47" fmla="*/ 58 h 198"/>
                <a:gd name="T48" fmla="*/ 192 w 238"/>
                <a:gd name="T49" fmla="*/ 68 h 198"/>
                <a:gd name="T50" fmla="*/ 173 w 238"/>
                <a:gd name="T51" fmla="*/ 66 h 198"/>
                <a:gd name="T52" fmla="*/ 160 w 238"/>
                <a:gd name="T53" fmla="*/ 64 h 198"/>
                <a:gd name="T54" fmla="*/ 147 w 238"/>
                <a:gd name="T55" fmla="*/ 80 h 198"/>
                <a:gd name="T56" fmla="*/ 141 w 238"/>
                <a:gd name="T57" fmla="*/ 54 h 198"/>
                <a:gd name="T58" fmla="*/ 128 w 238"/>
                <a:gd name="T59" fmla="*/ 53 h 198"/>
                <a:gd name="T60" fmla="*/ 119 w 238"/>
                <a:gd name="T61" fmla="*/ 67 h 198"/>
                <a:gd name="T62" fmla="*/ 109 w 238"/>
                <a:gd name="T63" fmla="*/ 43 h 198"/>
                <a:gd name="T64" fmla="*/ 96 w 238"/>
                <a:gd name="T65" fmla="*/ 67 h 198"/>
                <a:gd name="T66" fmla="*/ 80 w 238"/>
                <a:gd name="T67" fmla="*/ 67 h 198"/>
                <a:gd name="T68" fmla="*/ 71 w 238"/>
                <a:gd name="T69" fmla="*/ 75 h 198"/>
                <a:gd name="T70" fmla="*/ 75 w 238"/>
                <a:gd name="T71" fmla="*/ 59 h 198"/>
                <a:gd name="T72" fmla="*/ 78 w 238"/>
                <a:gd name="T73" fmla="*/ 52 h 198"/>
                <a:gd name="T74" fmla="*/ 83 w 238"/>
                <a:gd name="T75" fmla="*/ 39 h 198"/>
                <a:gd name="T76" fmla="*/ 80 w 238"/>
                <a:gd name="T77" fmla="*/ 29 h 198"/>
                <a:gd name="T78" fmla="*/ 74 w 238"/>
                <a:gd name="T79" fmla="*/ 7 h 198"/>
                <a:gd name="T80" fmla="*/ 63 w 238"/>
                <a:gd name="T81" fmla="*/ 1 h 198"/>
                <a:gd name="T82" fmla="*/ 61 w 238"/>
                <a:gd name="T83" fmla="*/ 8 h 198"/>
                <a:gd name="T84" fmla="*/ 67 w 238"/>
                <a:gd name="T85" fmla="*/ 12 h 198"/>
                <a:gd name="T86" fmla="*/ 57 w 238"/>
                <a:gd name="T87" fmla="*/ 12 h 198"/>
                <a:gd name="T88" fmla="*/ 62 w 238"/>
                <a:gd name="T89" fmla="*/ 33 h 198"/>
                <a:gd name="T90" fmla="*/ 59 w 238"/>
                <a:gd name="T91" fmla="*/ 28 h 198"/>
                <a:gd name="T92" fmla="*/ 55 w 238"/>
                <a:gd name="T93" fmla="*/ 24 h 198"/>
                <a:gd name="T94" fmla="*/ 53 w 238"/>
                <a:gd name="T95" fmla="*/ 15 h 198"/>
                <a:gd name="T96" fmla="*/ 43 w 238"/>
                <a:gd name="T97" fmla="*/ 9 h 198"/>
                <a:gd name="T98" fmla="*/ 36 w 238"/>
                <a:gd name="T99" fmla="*/ 18 h 198"/>
                <a:gd name="T100" fmla="*/ 32 w 238"/>
                <a:gd name="T101" fmla="*/ 26 h 198"/>
                <a:gd name="T102" fmla="*/ 31 w 238"/>
                <a:gd name="T103" fmla="*/ 30 h 198"/>
                <a:gd name="T104" fmla="*/ 23 w 238"/>
                <a:gd name="T105" fmla="*/ 28 h 198"/>
                <a:gd name="T106" fmla="*/ 23 w 238"/>
                <a:gd name="T107" fmla="*/ 36 h 198"/>
                <a:gd name="T108" fmla="*/ 11 w 238"/>
                <a:gd name="T109" fmla="*/ 29 h 198"/>
                <a:gd name="T110" fmla="*/ 20 w 238"/>
                <a:gd name="T111" fmla="*/ 44 h 198"/>
                <a:gd name="T112" fmla="*/ 36 w 238"/>
                <a:gd name="T113" fmla="*/ 46 h 198"/>
                <a:gd name="T114" fmla="*/ 44 w 238"/>
                <a:gd name="T115" fmla="*/ 46 h 198"/>
                <a:gd name="T116" fmla="*/ 53 w 238"/>
                <a:gd name="T117" fmla="*/ 52 h 198"/>
                <a:gd name="T118" fmla="*/ 59 w 238"/>
                <a:gd name="T119" fmla="*/ 59 h 198"/>
                <a:gd name="T120" fmla="*/ 47 w 238"/>
                <a:gd name="T121" fmla="*/ 65 h 198"/>
                <a:gd name="T122" fmla="*/ 46 w 238"/>
                <a:gd name="T123" fmla="*/ 7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 h="198">
                  <a:moveTo>
                    <a:pt x="48" y="74"/>
                  </a:moveTo>
                  <a:cubicBezTo>
                    <a:pt x="52" y="77"/>
                    <a:pt x="52" y="77"/>
                    <a:pt x="52" y="77"/>
                  </a:cubicBezTo>
                  <a:cubicBezTo>
                    <a:pt x="55" y="75"/>
                    <a:pt x="55" y="75"/>
                    <a:pt x="55" y="75"/>
                  </a:cubicBezTo>
                  <a:cubicBezTo>
                    <a:pt x="57" y="73"/>
                    <a:pt x="57" y="73"/>
                    <a:pt x="57" y="73"/>
                  </a:cubicBezTo>
                  <a:cubicBezTo>
                    <a:pt x="59" y="75"/>
                    <a:pt x="59" y="75"/>
                    <a:pt x="59" y="75"/>
                  </a:cubicBezTo>
                  <a:cubicBezTo>
                    <a:pt x="56" y="78"/>
                    <a:pt x="56" y="78"/>
                    <a:pt x="56" y="78"/>
                  </a:cubicBezTo>
                  <a:cubicBezTo>
                    <a:pt x="54" y="80"/>
                    <a:pt x="54" y="80"/>
                    <a:pt x="54" y="80"/>
                  </a:cubicBezTo>
                  <a:cubicBezTo>
                    <a:pt x="54" y="83"/>
                    <a:pt x="54" y="83"/>
                    <a:pt x="54" y="83"/>
                  </a:cubicBezTo>
                  <a:cubicBezTo>
                    <a:pt x="50" y="82"/>
                    <a:pt x="50" y="82"/>
                    <a:pt x="50" y="82"/>
                  </a:cubicBezTo>
                  <a:cubicBezTo>
                    <a:pt x="46" y="78"/>
                    <a:pt x="46" y="78"/>
                    <a:pt x="46" y="78"/>
                  </a:cubicBezTo>
                  <a:cubicBezTo>
                    <a:pt x="44" y="77"/>
                    <a:pt x="44" y="77"/>
                    <a:pt x="44" y="77"/>
                  </a:cubicBezTo>
                  <a:cubicBezTo>
                    <a:pt x="42" y="76"/>
                    <a:pt x="42" y="76"/>
                    <a:pt x="42" y="76"/>
                  </a:cubicBezTo>
                  <a:cubicBezTo>
                    <a:pt x="41" y="73"/>
                    <a:pt x="41" y="73"/>
                    <a:pt x="41" y="73"/>
                  </a:cubicBezTo>
                  <a:cubicBezTo>
                    <a:pt x="40" y="74"/>
                    <a:pt x="40" y="74"/>
                    <a:pt x="40" y="74"/>
                  </a:cubicBezTo>
                  <a:cubicBezTo>
                    <a:pt x="36" y="75"/>
                    <a:pt x="36" y="75"/>
                    <a:pt x="36" y="75"/>
                  </a:cubicBezTo>
                  <a:cubicBezTo>
                    <a:pt x="35" y="76"/>
                    <a:pt x="35" y="76"/>
                    <a:pt x="35" y="76"/>
                  </a:cubicBezTo>
                  <a:cubicBezTo>
                    <a:pt x="34" y="74"/>
                    <a:pt x="34" y="74"/>
                    <a:pt x="34" y="74"/>
                  </a:cubicBezTo>
                  <a:cubicBezTo>
                    <a:pt x="35" y="72"/>
                    <a:pt x="35" y="72"/>
                    <a:pt x="35" y="72"/>
                  </a:cubicBezTo>
                  <a:cubicBezTo>
                    <a:pt x="32" y="72"/>
                    <a:pt x="32" y="72"/>
                    <a:pt x="32" y="72"/>
                  </a:cubicBezTo>
                  <a:cubicBezTo>
                    <a:pt x="32" y="72"/>
                    <a:pt x="31" y="73"/>
                    <a:pt x="30" y="73"/>
                  </a:cubicBezTo>
                  <a:cubicBezTo>
                    <a:pt x="29" y="73"/>
                    <a:pt x="28" y="73"/>
                    <a:pt x="28" y="73"/>
                  </a:cubicBezTo>
                  <a:cubicBezTo>
                    <a:pt x="27" y="72"/>
                    <a:pt x="26" y="71"/>
                    <a:pt x="25" y="71"/>
                  </a:cubicBezTo>
                  <a:cubicBezTo>
                    <a:pt x="24" y="70"/>
                    <a:pt x="23" y="69"/>
                    <a:pt x="23" y="69"/>
                  </a:cubicBezTo>
                  <a:cubicBezTo>
                    <a:pt x="21" y="70"/>
                    <a:pt x="21" y="70"/>
                    <a:pt x="21" y="70"/>
                  </a:cubicBezTo>
                  <a:cubicBezTo>
                    <a:pt x="19" y="72"/>
                    <a:pt x="19" y="72"/>
                    <a:pt x="19" y="72"/>
                  </a:cubicBezTo>
                  <a:cubicBezTo>
                    <a:pt x="19" y="71"/>
                    <a:pt x="19" y="71"/>
                    <a:pt x="19" y="71"/>
                  </a:cubicBezTo>
                  <a:cubicBezTo>
                    <a:pt x="17" y="70"/>
                    <a:pt x="17" y="70"/>
                    <a:pt x="17" y="70"/>
                  </a:cubicBezTo>
                  <a:cubicBezTo>
                    <a:pt x="13" y="70"/>
                    <a:pt x="13" y="70"/>
                    <a:pt x="13" y="70"/>
                  </a:cubicBezTo>
                  <a:cubicBezTo>
                    <a:pt x="12" y="70"/>
                    <a:pt x="12" y="70"/>
                    <a:pt x="12" y="70"/>
                  </a:cubicBezTo>
                  <a:cubicBezTo>
                    <a:pt x="12" y="70"/>
                    <a:pt x="12" y="70"/>
                    <a:pt x="10" y="70"/>
                  </a:cubicBezTo>
                  <a:cubicBezTo>
                    <a:pt x="9" y="69"/>
                    <a:pt x="9" y="69"/>
                    <a:pt x="9" y="69"/>
                  </a:cubicBezTo>
                  <a:cubicBezTo>
                    <a:pt x="6" y="68"/>
                    <a:pt x="6" y="68"/>
                    <a:pt x="6" y="68"/>
                  </a:cubicBezTo>
                  <a:cubicBezTo>
                    <a:pt x="3" y="67"/>
                    <a:pt x="3" y="67"/>
                    <a:pt x="3" y="67"/>
                  </a:cubicBezTo>
                  <a:cubicBezTo>
                    <a:pt x="3" y="67"/>
                    <a:pt x="2" y="67"/>
                    <a:pt x="2" y="68"/>
                  </a:cubicBezTo>
                  <a:cubicBezTo>
                    <a:pt x="2" y="70"/>
                    <a:pt x="0" y="71"/>
                    <a:pt x="0" y="72"/>
                  </a:cubicBezTo>
                  <a:cubicBezTo>
                    <a:pt x="1" y="73"/>
                    <a:pt x="2" y="73"/>
                    <a:pt x="3" y="75"/>
                  </a:cubicBezTo>
                  <a:cubicBezTo>
                    <a:pt x="5" y="76"/>
                    <a:pt x="5" y="76"/>
                    <a:pt x="5" y="76"/>
                  </a:cubicBezTo>
                  <a:cubicBezTo>
                    <a:pt x="8" y="76"/>
                    <a:pt x="8" y="76"/>
                    <a:pt x="8" y="76"/>
                  </a:cubicBezTo>
                  <a:cubicBezTo>
                    <a:pt x="9" y="75"/>
                    <a:pt x="9" y="75"/>
                    <a:pt x="9" y="75"/>
                  </a:cubicBezTo>
                  <a:cubicBezTo>
                    <a:pt x="13" y="76"/>
                    <a:pt x="13" y="76"/>
                    <a:pt x="13" y="76"/>
                  </a:cubicBezTo>
                  <a:cubicBezTo>
                    <a:pt x="14" y="78"/>
                    <a:pt x="15" y="80"/>
                    <a:pt x="16" y="79"/>
                  </a:cubicBezTo>
                  <a:cubicBezTo>
                    <a:pt x="17" y="78"/>
                    <a:pt x="17" y="78"/>
                    <a:pt x="17" y="78"/>
                  </a:cubicBezTo>
                  <a:cubicBezTo>
                    <a:pt x="19" y="79"/>
                    <a:pt x="19" y="79"/>
                    <a:pt x="19" y="79"/>
                  </a:cubicBezTo>
                  <a:cubicBezTo>
                    <a:pt x="19" y="79"/>
                    <a:pt x="20" y="83"/>
                    <a:pt x="22" y="83"/>
                  </a:cubicBezTo>
                  <a:cubicBezTo>
                    <a:pt x="23" y="84"/>
                    <a:pt x="24" y="84"/>
                    <a:pt x="24" y="84"/>
                  </a:cubicBezTo>
                  <a:cubicBezTo>
                    <a:pt x="28" y="86"/>
                    <a:pt x="28" y="86"/>
                    <a:pt x="28" y="86"/>
                  </a:cubicBezTo>
                  <a:cubicBezTo>
                    <a:pt x="30" y="86"/>
                    <a:pt x="30" y="86"/>
                    <a:pt x="30" y="86"/>
                  </a:cubicBezTo>
                  <a:cubicBezTo>
                    <a:pt x="30" y="86"/>
                    <a:pt x="33" y="85"/>
                    <a:pt x="33" y="86"/>
                  </a:cubicBezTo>
                  <a:cubicBezTo>
                    <a:pt x="33" y="87"/>
                    <a:pt x="35" y="88"/>
                    <a:pt x="34" y="89"/>
                  </a:cubicBezTo>
                  <a:cubicBezTo>
                    <a:pt x="34" y="89"/>
                    <a:pt x="34" y="90"/>
                    <a:pt x="34" y="91"/>
                  </a:cubicBezTo>
                  <a:cubicBezTo>
                    <a:pt x="34" y="92"/>
                    <a:pt x="34" y="93"/>
                    <a:pt x="34" y="93"/>
                  </a:cubicBezTo>
                  <a:cubicBezTo>
                    <a:pt x="31" y="96"/>
                    <a:pt x="31" y="96"/>
                    <a:pt x="31" y="96"/>
                  </a:cubicBezTo>
                  <a:cubicBezTo>
                    <a:pt x="31" y="98"/>
                    <a:pt x="31" y="98"/>
                    <a:pt x="31" y="98"/>
                  </a:cubicBezTo>
                  <a:cubicBezTo>
                    <a:pt x="31" y="98"/>
                    <a:pt x="31" y="100"/>
                    <a:pt x="30" y="100"/>
                  </a:cubicBezTo>
                  <a:cubicBezTo>
                    <a:pt x="30" y="101"/>
                    <a:pt x="29" y="104"/>
                    <a:pt x="29" y="104"/>
                  </a:cubicBezTo>
                  <a:cubicBezTo>
                    <a:pt x="32" y="102"/>
                    <a:pt x="32" y="102"/>
                    <a:pt x="32" y="102"/>
                  </a:cubicBezTo>
                  <a:cubicBezTo>
                    <a:pt x="32" y="102"/>
                    <a:pt x="33" y="102"/>
                    <a:pt x="33" y="103"/>
                  </a:cubicBezTo>
                  <a:cubicBezTo>
                    <a:pt x="32" y="105"/>
                    <a:pt x="31" y="106"/>
                    <a:pt x="31" y="106"/>
                  </a:cubicBezTo>
                  <a:cubicBezTo>
                    <a:pt x="31" y="106"/>
                    <a:pt x="32" y="109"/>
                    <a:pt x="33" y="108"/>
                  </a:cubicBezTo>
                  <a:cubicBezTo>
                    <a:pt x="35" y="107"/>
                    <a:pt x="35" y="107"/>
                    <a:pt x="35" y="107"/>
                  </a:cubicBezTo>
                  <a:cubicBezTo>
                    <a:pt x="37" y="106"/>
                    <a:pt x="37" y="106"/>
                    <a:pt x="37" y="106"/>
                  </a:cubicBezTo>
                  <a:cubicBezTo>
                    <a:pt x="40" y="105"/>
                    <a:pt x="40" y="105"/>
                    <a:pt x="40" y="105"/>
                  </a:cubicBezTo>
                  <a:cubicBezTo>
                    <a:pt x="40" y="105"/>
                    <a:pt x="40" y="105"/>
                    <a:pt x="41" y="104"/>
                  </a:cubicBezTo>
                  <a:cubicBezTo>
                    <a:pt x="43" y="104"/>
                    <a:pt x="46" y="104"/>
                    <a:pt x="46" y="104"/>
                  </a:cubicBezTo>
                  <a:cubicBezTo>
                    <a:pt x="46" y="104"/>
                    <a:pt x="47" y="107"/>
                    <a:pt x="46" y="107"/>
                  </a:cubicBezTo>
                  <a:cubicBezTo>
                    <a:pt x="45" y="107"/>
                    <a:pt x="41" y="106"/>
                    <a:pt x="41" y="106"/>
                  </a:cubicBezTo>
                  <a:cubicBezTo>
                    <a:pt x="39" y="107"/>
                    <a:pt x="39" y="107"/>
                    <a:pt x="39" y="107"/>
                  </a:cubicBezTo>
                  <a:cubicBezTo>
                    <a:pt x="37" y="108"/>
                    <a:pt x="37" y="108"/>
                    <a:pt x="37" y="108"/>
                  </a:cubicBezTo>
                  <a:cubicBezTo>
                    <a:pt x="35" y="110"/>
                    <a:pt x="35" y="110"/>
                    <a:pt x="35" y="110"/>
                  </a:cubicBezTo>
                  <a:cubicBezTo>
                    <a:pt x="35" y="110"/>
                    <a:pt x="33" y="113"/>
                    <a:pt x="34" y="113"/>
                  </a:cubicBezTo>
                  <a:cubicBezTo>
                    <a:pt x="35" y="114"/>
                    <a:pt x="32" y="115"/>
                    <a:pt x="32" y="115"/>
                  </a:cubicBezTo>
                  <a:cubicBezTo>
                    <a:pt x="31" y="115"/>
                    <a:pt x="31" y="115"/>
                    <a:pt x="31" y="115"/>
                  </a:cubicBezTo>
                  <a:cubicBezTo>
                    <a:pt x="31" y="116"/>
                    <a:pt x="31" y="116"/>
                    <a:pt x="31" y="116"/>
                  </a:cubicBezTo>
                  <a:cubicBezTo>
                    <a:pt x="31" y="116"/>
                    <a:pt x="31" y="116"/>
                    <a:pt x="32" y="117"/>
                  </a:cubicBezTo>
                  <a:cubicBezTo>
                    <a:pt x="33" y="117"/>
                    <a:pt x="36" y="117"/>
                    <a:pt x="36" y="117"/>
                  </a:cubicBezTo>
                  <a:cubicBezTo>
                    <a:pt x="36" y="117"/>
                    <a:pt x="38" y="116"/>
                    <a:pt x="37" y="117"/>
                  </a:cubicBezTo>
                  <a:cubicBezTo>
                    <a:pt x="37" y="118"/>
                    <a:pt x="36" y="121"/>
                    <a:pt x="36" y="121"/>
                  </a:cubicBezTo>
                  <a:cubicBezTo>
                    <a:pt x="36" y="121"/>
                    <a:pt x="35" y="122"/>
                    <a:pt x="32" y="122"/>
                  </a:cubicBezTo>
                  <a:cubicBezTo>
                    <a:pt x="30" y="123"/>
                    <a:pt x="27" y="124"/>
                    <a:pt x="27" y="124"/>
                  </a:cubicBezTo>
                  <a:cubicBezTo>
                    <a:pt x="25" y="127"/>
                    <a:pt x="25" y="127"/>
                    <a:pt x="25" y="127"/>
                  </a:cubicBezTo>
                  <a:cubicBezTo>
                    <a:pt x="25" y="127"/>
                    <a:pt x="26" y="128"/>
                    <a:pt x="23" y="128"/>
                  </a:cubicBezTo>
                  <a:cubicBezTo>
                    <a:pt x="21" y="128"/>
                    <a:pt x="19" y="128"/>
                    <a:pt x="19" y="128"/>
                  </a:cubicBezTo>
                  <a:cubicBezTo>
                    <a:pt x="17" y="128"/>
                    <a:pt x="17" y="128"/>
                    <a:pt x="17" y="128"/>
                  </a:cubicBezTo>
                  <a:cubicBezTo>
                    <a:pt x="17" y="128"/>
                    <a:pt x="15" y="129"/>
                    <a:pt x="15" y="129"/>
                  </a:cubicBezTo>
                  <a:cubicBezTo>
                    <a:pt x="14" y="128"/>
                    <a:pt x="13" y="127"/>
                    <a:pt x="13" y="127"/>
                  </a:cubicBezTo>
                  <a:cubicBezTo>
                    <a:pt x="14" y="123"/>
                    <a:pt x="14" y="123"/>
                    <a:pt x="14" y="123"/>
                  </a:cubicBezTo>
                  <a:cubicBezTo>
                    <a:pt x="13" y="122"/>
                    <a:pt x="13" y="122"/>
                    <a:pt x="13" y="122"/>
                  </a:cubicBezTo>
                  <a:cubicBezTo>
                    <a:pt x="13" y="119"/>
                    <a:pt x="13" y="119"/>
                    <a:pt x="13" y="119"/>
                  </a:cubicBezTo>
                  <a:cubicBezTo>
                    <a:pt x="13" y="119"/>
                    <a:pt x="10" y="121"/>
                    <a:pt x="10" y="122"/>
                  </a:cubicBezTo>
                  <a:cubicBezTo>
                    <a:pt x="9" y="122"/>
                    <a:pt x="9" y="124"/>
                    <a:pt x="9" y="124"/>
                  </a:cubicBezTo>
                  <a:cubicBezTo>
                    <a:pt x="7" y="127"/>
                    <a:pt x="7" y="127"/>
                    <a:pt x="7" y="127"/>
                  </a:cubicBezTo>
                  <a:cubicBezTo>
                    <a:pt x="6" y="127"/>
                    <a:pt x="6" y="127"/>
                    <a:pt x="6" y="127"/>
                  </a:cubicBezTo>
                  <a:cubicBezTo>
                    <a:pt x="6" y="131"/>
                    <a:pt x="6" y="131"/>
                    <a:pt x="6" y="131"/>
                  </a:cubicBezTo>
                  <a:cubicBezTo>
                    <a:pt x="5" y="133"/>
                    <a:pt x="5" y="133"/>
                    <a:pt x="5" y="133"/>
                  </a:cubicBezTo>
                  <a:cubicBezTo>
                    <a:pt x="5" y="133"/>
                    <a:pt x="4" y="133"/>
                    <a:pt x="5" y="134"/>
                  </a:cubicBezTo>
                  <a:cubicBezTo>
                    <a:pt x="6" y="134"/>
                    <a:pt x="10" y="136"/>
                    <a:pt x="10" y="136"/>
                  </a:cubicBezTo>
                  <a:cubicBezTo>
                    <a:pt x="10" y="136"/>
                    <a:pt x="11" y="135"/>
                    <a:pt x="13" y="137"/>
                  </a:cubicBezTo>
                  <a:cubicBezTo>
                    <a:pt x="14" y="138"/>
                    <a:pt x="16" y="139"/>
                    <a:pt x="16" y="139"/>
                  </a:cubicBezTo>
                  <a:cubicBezTo>
                    <a:pt x="17" y="139"/>
                    <a:pt x="17" y="139"/>
                    <a:pt x="17" y="139"/>
                  </a:cubicBezTo>
                  <a:cubicBezTo>
                    <a:pt x="20" y="138"/>
                    <a:pt x="20" y="138"/>
                    <a:pt x="20" y="138"/>
                  </a:cubicBezTo>
                  <a:cubicBezTo>
                    <a:pt x="22" y="140"/>
                    <a:pt x="22" y="140"/>
                    <a:pt x="22" y="140"/>
                  </a:cubicBezTo>
                  <a:cubicBezTo>
                    <a:pt x="27" y="141"/>
                    <a:pt x="27" y="141"/>
                    <a:pt x="27" y="141"/>
                  </a:cubicBezTo>
                  <a:cubicBezTo>
                    <a:pt x="27" y="141"/>
                    <a:pt x="28" y="143"/>
                    <a:pt x="28" y="144"/>
                  </a:cubicBezTo>
                  <a:cubicBezTo>
                    <a:pt x="29" y="144"/>
                    <a:pt x="31" y="147"/>
                    <a:pt x="31" y="147"/>
                  </a:cubicBezTo>
                  <a:cubicBezTo>
                    <a:pt x="31" y="147"/>
                    <a:pt x="31" y="145"/>
                    <a:pt x="33" y="146"/>
                  </a:cubicBezTo>
                  <a:cubicBezTo>
                    <a:pt x="36" y="146"/>
                    <a:pt x="37" y="146"/>
                    <a:pt x="37" y="146"/>
                  </a:cubicBezTo>
                  <a:cubicBezTo>
                    <a:pt x="37" y="146"/>
                    <a:pt x="39" y="146"/>
                    <a:pt x="40" y="147"/>
                  </a:cubicBezTo>
                  <a:cubicBezTo>
                    <a:pt x="41" y="148"/>
                    <a:pt x="44" y="153"/>
                    <a:pt x="44" y="153"/>
                  </a:cubicBezTo>
                  <a:cubicBezTo>
                    <a:pt x="46" y="158"/>
                    <a:pt x="46" y="158"/>
                    <a:pt x="46" y="158"/>
                  </a:cubicBezTo>
                  <a:cubicBezTo>
                    <a:pt x="48" y="162"/>
                    <a:pt x="48" y="162"/>
                    <a:pt x="48" y="162"/>
                  </a:cubicBezTo>
                  <a:cubicBezTo>
                    <a:pt x="48" y="162"/>
                    <a:pt x="48" y="163"/>
                    <a:pt x="50" y="164"/>
                  </a:cubicBezTo>
                  <a:cubicBezTo>
                    <a:pt x="52" y="166"/>
                    <a:pt x="53" y="168"/>
                    <a:pt x="53" y="168"/>
                  </a:cubicBezTo>
                  <a:cubicBezTo>
                    <a:pt x="53" y="168"/>
                    <a:pt x="53" y="169"/>
                    <a:pt x="54" y="170"/>
                  </a:cubicBezTo>
                  <a:cubicBezTo>
                    <a:pt x="55" y="172"/>
                    <a:pt x="57" y="174"/>
                    <a:pt x="57" y="174"/>
                  </a:cubicBezTo>
                  <a:cubicBezTo>
                    <a:pt x="57" y="174"/>
                    <a:pt x="57" y="175"/>
                    <a:pt x="58" y="176"/>
                  </a:cubicBezTo>
                  <a:cubicBezTo>
                    <a:pt x="60" y="177"/>
                    <a:pt x="62" y="177"/>
                    <a:pt x="63" y="178"/>
                  </a:cubicBezTo>
                  <a:cubicBezTo>
                    <a:pt x="65" y="180"/>
                    <a:pt x="67" y="182"/>
                    <a:pt x="67" y="182"/>
                  </a:cubicBezTo>
                  <a:cubicBezTo>
                    <a:pt x="67" y="182"/>
                    <a:pt x="72" y="187"/>
                    <a:pt x="74" y="189"/>
                  </a:cubicBezTo>
                  <a:cubicBezTo>
                    <a:pt x="76" y="191"/>
                    <a:pt x="78" y="193"/>
                    <a:pt x="79" y="193"/>
                  </a:cubicBezTo>
                  <a:cubicBezTo>
                    <a:pt x="80" y="194"/>
                    <a:pt x="85" y="195"/>
                    <a:pt x="85" y="195"/>
                  </a:cubicBezTo>
                  <a:cubicBezTo>
                    <a:pt x="85" y="195"/>
                    <a:pt x="88" y="198"/>
                    <a:pt x="89" y="197"/>
                  </a:cubicBezTo>
                  <a:cubicBezTo>
                    <a:pt x="91" y="197"/>
                    <a:pt x="87" y="196"/>
                    <a:pt x="93" y="196"/>
                  </a:cubicBezTo>
                  <a:cubicBezTo>
                    <a:pt x="99" y="196"/>
                    <a:pt x="103" y="198"/>
                    <a:pt x="103" y="198"/>
                  </a:cubicBezTo>
                  <a:cubicBezTo>
                    <a:pt x="107" y="195"/>
                    <a:pt x="107" y="195"/>
                    <a:pt x="107" y="195"/>
                  </a:cubicBezTo>
                  <a:cubicBezTo>
                    <a:pt x="107" y="195"/>
                    <a:pt x="106" y="197"/>
                    <a:pt x="107" y="194"/>
                  </a:cubicBezTo>
                  <a:cubicBezTo>
                    <a:pt x="108" y="192"/>
                    <a:pt x="109" y="190"/>
                    <a:pt x="109" y="190"/>
                  </a:cubicBezTo>
                  <a:cubicBezTo>
                    <a:pt x="109" y="190"/>
                    <a:pt x="108" y="188"/>
                    <a:pt x="111" y="188"/>
                  </a:cubicBezTo>
                  <a:cubicBezTo>
                    <a:pt x="113" y="188"/>
                    <a:pt x="119" y="187"/>
                    <a:pt x="120" y="187"/>
                  </a:cubicBezTo>
                  <a:cubicBezTo>
                    <a:pt x="121" y="187"/>
                    <a:pt x="121" y="188"/>
                    <a:pt x="122" y="187"/>
                  </a:cubicBezTo>
                  <a:cubicBezTo>
                    <a:pt x="122" y="186"/>
                    <a:pt x="131" y="189"/>
                    <a:pt x="131" y="189"/>
                  </a:cubicBezTo>
                  <a:cubicBezTo>
                    <a:pt x="132" y="187"/>
                    <a:pt x="132" y="187"/>
                    <a:pt x="132" y="187"/>
                  </a:cubicBezTo>
                  <a:cubicBezTo>
                    <a:pt x="134" y="186"/>
                    <a:pt x="134" y="186"/>
                    <a:pt x="134" y="186"/>
                  </a:cubicBezTo>
                  <a:cubicBezTo>
                    <a:pt x="136" y="190"/>
                    <a:pt x="136" y="190"/>
                    <a:pt x="136" y="190"/>
                  </a:cubicBezTo>
                  <a:cubicBezTo>
                    <a:pt x="140" y="190"/>
                    <a:pt x="140" y="190"/>
                    <a:pt x="140" y="190"/>
                  </a:cubicBezTo>
                  <a:cubicBezTo>
                    <a:pt x="140" y="190"/>
                    <a:pt x="143" y="189"/>
                    <a:pt x="145" y="189"/>
                  </a:cubicBezTo>
                  <a:cubicBezTo>
                    <a:pt x="146" y="189"/>
                    <a:pt x="150" y="187"/>
                    <a:pt x="150" y="187"/>
                  </a:cubicBezTo>
                  <a:cubicBezTo>
                    <a:pt x="150" y="187"/>
                    <a:pt x="151" y="185"/>
                    <a:pt x="152" y="185"/>
                  </a:cubicBezTo>
                  <a:cubicBezTo>
                    <a:pt x="153" y="184"/>
                    <a:pt x="156" y="184"/>
                    <a:pt x="157" y="184"/>
                  </a:cubicBezTo>
                  <a:cubicBezTo>
                    <a:pt x="159" y="184"/>
                    <a:pt x="162" y="183"/>
                    <a:pt x="162" y="183"/>
                  </a:cubicBezTo>
                  <a:cubicBezTo>
                    <a:pt x="164" y="181"/>
                    <a:pt x="164" y="181"/>
                    <a:pt x="164" y="181"/>
                  </a:cubicBezTo>
                  <a:cubicBezTo>
                    <a:pt x="164" y="181"/>
                    <a:pt x="165" y="180"/>
                    <a:pt x="167" y="180"/>
                  </a:cubicBezTo>
                  <a:cubicBezTo>
                    <a:pt x="168" y="181"/>
                    <a:pt x="172" y="181"/>
                    <a:pt x="172" y="181"/>
                  </a:cubicBezTo>
                  <a:cubicBezTo>
                    <a:pt x="175" y="179"/>
                    <a:pt x="175" y="179"/>
                    <a:pt x="175" y="179"/>
                  </a:cubicBezTo>
                  <a:cubicBezTo>
                    <a:pt x="178" y="178"/>
                    <a:pt x="178" y="178"/>
                    <a:pt x="178" y="178"/>
                  </a:cubicBezTo>
                  <a:cubicBezTo>
                    <a:pt x="178" y="178"/>
                    <a:pt x="178" y="177"/>
                    <a:pt x="179" y="178"/>
                  </a:cubicBezTo>
                  <a:cubicBezTo>
                    <a:pt x="180" y="179"/>
                    <a:pt x="182" y="181"/>
                    <a:pt x="182" y="181"/>
                  </a:cubicBezTo>
                  <a:cubicBezTo>
                    <a:pt x="186" y="182"/>
                    <a:pt x="186" y="182"/>
                    <a:pt x="186" y="182"/>
                  </a:cubicBezTo>
                  <a:cubicBezTo>
                    <a:pt x="189" y="181"/>
                    <a:pt x="189" y="181"/>
                    <a:pt x="189" y="181"/>
                  </a:cubicBezTo>
                  <a:cubicBezTo>
                    <a:pt x="191" y="179"/>
                    <a:pt x="191" y="179"/>
                    <a:pt x="191" y="179"/>
                  </a:cubicBezTo>
                  <a:cubicBezTo>
                    <a:pt x="191" y="179"/>
                    <a:pt x="191" y="178"/>
                    <a:pt x="194" y="178"/>
                  </a:cubicBezTo>
                  <a:cubicBezTo>
                    <a:pt x="197" y="178"/>
                    <a:pt x="198" y="178"/>
                    <a:pt x="198" y="178"/>
                  </a:cubicBezTo>
                  <a:cubicBezTo>
                    <a:pt x="198" y="178"/>
                    <a:pt x="201" y="178"/>
                    <a:pt x="201" y="177"/>
                  </a:cubicBezTo>
                  <a:cubicBezTo>
                    <a:pt x="201" y="176"/>
                    <a:pt x="201" y="174"/>
                    <a:pt x="202" y="173"/>
                  </a:cubicBezTo>
                  <a:cubicBezTo>
                    <a:pt x="202" y="172"/>
                    <a:pt x="206" y="168"/>
                    <a:pt x="206" y="168"/>
                  </a:cubicBezTo>
                  <a:cubicBezTo>
                    <a:pt x="208" y="167"/>
                    <a:pt x="208" y="167"/>
                    <a:pt x="208" y="167"/>
                  </a:cubicBezTo>
                  <a:cubicBezTo>
                    <a:pt x="207" y="164"/>
                    <a:pt x="207" y="164"/>
                    <a:pt x="207" y="164"/>
                  </a:cubicBezTo>
                  <a:cubicBezTo>
                    <a:pt x="208" y="162"/>
                    <a:pt x="208" y="162"/>
                    <a:pt x="208" y="162"/>
                  </a:cubicBezTo>
                  <a:cubicBezTo>
                    <a:pt x="208" y="162"/>
                    <a:pt x="211" y="161"/>
                    <a:pt x="210" y="163"/>
                  </a:cubicBezTo>
                  <a:cubicBezTo>
                    <a:pt x="209" y="165"/>
                    <a:pt x="210" y="166"/>
                    <a:pt x="210" y="166"/>
                  </a:cubicBezTo>
                  <a:cubicBezTo>
                    <a:pt x="210" y="166"/>
                    <a:pt x="211" y="165"/>
                    <a:pt x="212" y="165"/>
                  </a:cubicBezTo>
                  <a:cubicBezTo>
                    <a:pt x="214" y="165"/>
                    <a:pt x="214" y="164"/>
                    <a:pt x="215" y="164"/>
                  </a:cubicBezTo>
                  <a:cubicBezTo>
                    <a:pt x="217" y="165"/>
                    <a:pt x="218" y="164"/>
                    <a:pt x="218" y="164"/>
                  </a:cubicBezTo>
                  <a:cubicBezTo>
                    <a:pt x="218" y="164"/>
                    <a:pt x="217" y="162"/>
                    <a:pt x="218" y="162"/>
                  </a:cubicBezTo>
                  <a:cubicBezTo>
                    <a:pt x="219" y="163"/>
                    <a:pt x="221" y="163"/>
                    <a:pt x="221" y="163"/>
                  </a:cubicBezTo>
                  <a:cubicBezTo>
                    <a:pt x="221" y="163"/>
                    <a:pt x="222" y="163"/>
                    <a:pt x="222" y="162"/>
                  </a:cubicBezTo>
                  <a:cubicBezTo>
                    <a:pt x="222" y="162"/>
                    <a:pt x="219" y="160"/>
                    <a:pt x="220" y="160"/>
                  </a:cubicBezTo>
                  <a:cubicBezTo>
                    <a:pt x="221" y="161"/>
                    <a:pt x="223" y="160"/>
                    <a:pt x="223" y="160"/>
                  </a:cubicBezTo>
                  <a:cubicBezTo>
                    <a:pt x="223" y="160"/>
                    <a:pt x="226" y="161"/>
                    <a:pt x="223" y="159"/>
                  </a:cubicBezTo>
                  <a:cubicBezTo>
                    <a:pt x="221" y="156"/>
                    <a:pt x="224" y="156"/>
                    <a:pt x="224" y="156"/>
                  </a:cubicBezTo>
                  <a:cubicBezTo>
                    <a:pt x="224" y="156"/>
                    <a:pt x="227" y="157"/>
                    <a:pt x="226" y="157"/>
                  </a:cubicBezTo>
                  <a:cubicBezTo>
                    <a:pt x="225" y="156"/>
                    <a:pt x="221" y="151"/>
                    <a:pt x="221" y="151"/>
                  </a:cubicBezTo>
                  <a:cubicBezTo>
                    <a:pt x="221" y="150"/>
                    <a:pt x="221" y="150"/>
                    <a:pt x="221" y="150"/>
                  </a:cubicBezTo>
                  <a:cubicBezTo>
                    <a:pt x="221" y="148"/>
                    <a:pt x="221" y="148"/>
                    <a:pt x="221" y="148"/>
                  </a:cubicBezTo>
                  <a:cubicBezTo>
                    <a:pt x="221" y="148"/>
                    <a:pt x="223" y="149"/>
                    <a:pt x="224" y="150"/>
                  </a:cubicBezTo>
                  <a:cubicBezTo>
                    <a:pt x="224" y="150"/>
                    <a:pt x="224" y="150"/>
                    <a:pt x="225" y="151"/>
                  </a:cubicBezTo>
                  <a:cubicBezTo>
                    <a:pt x="227" y="152"/>
                    <a:pt x="226" y="154"/>
                    <a:pt x="227" y="154"/>
                  </a:cubicBezTo>
                  <a:cubicBezTo>
                    <a:pt x="228" y="155"/>
                    <a:pt x="231" y="154"/>
                    <a:pt x="231" y="154"/>
                  </a:cubicBezTo>
                  <a:cubicBezTo>
                    <a:pt x="233" y="151"/>
                    <a:pt x="233" y="151"/>
                    <a:pt x="233" y="151"/>
                  </a:cubicBezTo>
                  <a:cubicBezTo>
                    <a:pt x="233" y="151"/>
                    <a:pt x="237" y="147"/>
                    <a:pt x="236" y="147"/>
                  </a:cubicBezTo>
                  <a:cubicBezTo>
                    <a:pt x="235" y="146"/>
                    <a:pt x="230" y="148"/>
                    <a:pt x="230" y="148"/>
                  </a:cubicBezTo>
                  <a:cubicBezTo>
                    <a:pt x="232" y="144"/>
                    <a:pt x="232" y="144"/>
                    <a:pt x="232" y="144"/>
                  </a:cubicBezTo>
                  <a:cubicBezTo>
                    <a:pt x="229" y="143"/>
                    <a:pt x="229" y="143"/>
                    <a:pt x="229" y="143"/>
                  </a:cubicBezTo>
                  <a:cubicBezTo>
                    <a:pt x="228" y="142"/>
                    <a:pt x="228" y="142"/>
                    <a:pt x="228" y="142"/>
                  </a:cubicBezTo>
                  <a:cubicBezTo>
                    <a:pt x="228" y="142"/>
                    <a:pt x="231" y="142"/>
                    <a:pt x="231" y="142"/>
                  </a:cubicBezTo>
                  <a:cubicBezTo>
                    <a:pt x="232" y="142"/>
                    <a:pt x="234" y="141"/>
                    <a:pt x="234" y="141"/>
                  </a:cubicBezTo>
                  <a:cubicBezTo>
                    <a:pt x="234" y="139"/>
                    <a:pt x="234" y="139"/>
                    <a:pt x="234" y="139"/>
                  </a:cubicBezTo>
                  <a:cubicBezTo>
                    <a:pt x="231" y="137"/>
                    <a:pt x="231" y="137"/>
                    <a:pt x="231" y="137"/>
                  </a:cubicBezTo>
                  <a:cubicBezTo>
                    <a:pt x="232" y="136"/>
                    <a:pt x="232" y="136"/>
                    <a:pt x="232" y="136"/>
                  </a:cubicBezTo>
                  <a:cubicBezTo>
                    <a:pt x="233" y="134"/>
                    <a:pt x="233" y="134"/>
                    <a:pt x="233" y="134"/>
                  </a:cubicBezTo>
                  <a:cubicBezTo>
                    <a:pt x="235" y="133"/>
                    <a:pt x="235" y="133"/>
                    <a:pt x="235" y="133"/>
                  </a:cubicBezTo>
                  <a:cubicBezTo>
                    <a:pt x="238" y="127"/>
                    <a:pt x="238" y="127"/>
                    <a:pt x="238" y="127"/>
                  </a:cubicBezTo>
                  <a:cubicBezTo>
                    <a:pt x="237" y="125"/>
                    <a:pt x="237" y="125"/>
                    <a:pt x="237" y="125"/>
                  </a:cubicBezTo>
                  <a:cubicBezTo>
                    <a:pt x="235" y="125"/>
                    <a:pt x="235" y="125"/>
                    <a:pt x="235" y="125"/>
                  </a:cubicBezTo>
                  <a:cubicBezTo>
                    <a:pt x="235" y="121"/>
                    <a:pt x="235" y="121"/>
                    <a:pt x="235" y="121"/>
                  </a:cubicBezTo>
                  <a:cubicBezTo>
                    <a:pt x="231" y="119"/>
                    <a:pt x="231" y="119"/>
                    <a:pt x="231" y="119"/>
                  </a:cubicBezTo>
                  <a:cubicBezTo>
                    <a:pt x="231" y="119"/>
                    <a:pt x="228" y="117"/>
                    <a:pt x="228" y="116"/>
                  </a:cubicBezTo>
                  <a:cubicBezTo>
                    <a:pt x="228" y="116"/>
                    <a:pt x="228" y="114"/>
                    <a:pt x="227" y="115"/>
                  </a:cubicBezTo>
                  <a:cubicBezTo>
                    <a:pt x="226" y="115"/>
                    <a:pt x="225" y="114"/>
                    <a:pt x="225" y="114"/>
                  </a:cubicBezTo>
                  <a:cubicBezTo>
                    <a:pt x="225" y="114"/>
                    <a:pt x="225" y="111"/>
                    <a:pt x="225" y="111"/>
                  </a:cubicBezTo>
                  <a:cubicBezTo>
                    <a:pt x="225" y="111"/>
                    <a:pt x="227" y="110"/>
                    <a:pt x="227" y="109"/>
                  </a:cubicBezTo>
                  <a:cubicBezTo>
                    <a:pt x="228" y="108"/>
                    <a:pt x="227" y="106"/>
                    <a:pt x="227" y="106"/>
                  </a:cubicBezTo>
                  <a:cubicBezTo>
                    <a:pt x="226" y="106"/>
                    <a:pt x="224" y="107"/>
                    <a:pt x="224" y="107"/>
                  </a:cubicBezTo>
                  <a:cubicBezTo>
                    <a:pt x="218" y="108"/>
                    <a:pt x="218" y="108"/>
                    <a:pt x="218" y="108"/>
                  </a:cubicBezTo>
                  <a:cubicBezTo>
                    <a:pt x="216" y="107"/>
                    <a:pt x="216" y="107"/>
                    <a:pt x="216" y="107"/>
                  </a:cubicBezTo>
                  <a:cubicBezTo>
                    <a:pt x="216" y="107"/>
                    <a:pt x="217" y="107"/>
                    <a:pt x="217" y="106"/>
                  </a:cubicBezTo>
                  <a:cubicBezTo>
                    <a:pt x="218" y="105"/>
                    <a:pt x="218" y="104"/>
                    <a:pt x="219" y="103"/>
                  </a:cubicBezTo>
                  <a:cubicBezTo>
                    <a:pt x="220" y="102"/>
                    <a:pt x="220" y="103"/>
                    <a:pt x="221" y="101"/>
                  </a:cubicBezTo>
                  <a:cubicBezTo>
                    <a:pt x="223" y="100"/>
                    <a:pt x="225" y="98"/>
                    <a:pt x="225" y="98"/>
                  </a:cubicBezTo>
                  <a:cubicBezTo>
                    <a:pt x="225" y="95"/>
                    <a:pt x="225" y="95"/>
                    <a:pt x="225" y="95"/>
                  </a:cubicBezTo>
                  <a:cubicBezTo>
                    <a:pt x="224" y="92"/>
                    <a:pt x="224" y="92"/>
                    <a:pt x="224" y="92"/>
                  </a:cubicBezTo>
                  <a:cubicBezTo>
                    <a:pt x="224" y="92"/>
                    <a:pt x="223" y="91"/>
                    <a:pt x="222" y="91"/>
                  </a:cubicBezTo>
                  <a:cubicBezTo>
                    <a:pt x="221" y="91"/>
                    <a:pt x="222" y="93"/>
                    <a:pt x="220" y="91"/>
                  </a:cubicBezTo>
                  <a:cubicBezTo>
                    <a:pt x="219" y="90"/>
                    <a:pt x="219" y="90"/>
                    <a:pt x="218" y="88"/>
                  </a:cubicBezTo>
                  <a:cubicBezTo>
                    <a:pt x="217" y="87"/>
                    <a:pt x="217" y="85"/>
                    <a:pt x="217" y="85"/>
                  </a:cubicBezTo>
                  <a:cubicBezTo>
                    <a:pt x="217" y="85"/>
                    <a:pt x="215" y="84"/>
                    <a:pt x="216" y="84"/>
                  </a:cubicBezTo>
                  <a:cubicBezTo>
                    <a:pt x="218" y="84"/>
                    <a:pt x="219" y="85"/>
                    <a:pt x="220" y="84"/>
                  </a:cubicBezTo>
                  <a:cubicBezTo>
                    <a:pt x="221" y="83"/>
                    <a:pt x="221" y="84"/>
                    <a:pt x="221" y="83"/>
                  </a:cubicBezTo>
                  <a:cubicBezTo>
                    <a:pt x="221" y="82"/>
                    <a:pt x="222" y="79"/>
                    <a:pt x="222" y="79"/>
                  </a:cubicBezTo>
                  <a:cubicBezTo>
                    <a:pt x="222" y="78"/>
                    <a:pt x="222" y="78"/>
                    <a:pt x="224" y="77"/>
                  </a:cubicBezTo>
                  <a:cubicBezTo>
                    <a:pt x="227" y="76"/>
                    <a:pt x="226" y="76"/>
                    <a:pt x="228" y="76"/>
                  </a:cubicBezTo>
                  <a:cubicBezTo>
                    <a:pt x="229" y="75"/>
                    <a:pt x="230" y="74"/>
                    <a:pt x="229" y="74"/>
                  </a:cubicBezTo>
                  <a:cubicBezTo>
                    <a:pt x="229" y="73"/>
                    <a:pt x="227" y="73"/>
                    <a:pt x="227" y="73"/>
                  </a:cubicBezTo>
                  <a:cubicBezTo>
                    <a:pt x="226" y="72"/>
                    <a:pt x="224" y="74"/>
                    <a:pt x="224" y="74"/>
                  </a:cubicBezTo>
                  <a:cubicBezTo>
                    <a:pt x="224" y="74"/>
                    <a:pt x="222" y="75"/>
                    <a:pt x="221" y="76"/>
                  </a:cubicBezTo>
                  <a:cubicBezTo>
                    <a:pt x="220" y="77"/>
                    <a:pt x="219" y="76"/>
                    <a:pt x="218" y="76"/>
                  </a:cubicBezTo>
                  <a:cubicBezTo>
                    <a:pt x="217" y="76"/>
                    <a:pt x="217" y="76"/>
                    <a:pt x="217" y="76"/>
                  </a:cubicBezTo>
                  <a:cubicBezTo>
                    <a:pt x="217" y="76"/>
                    <a:pt x="215" y="75"/>
                    <a:pt x="214" y="77"/>
                  </a:cubicBezTo>
                  <a:cubicBezTo>
                    <a:pt x="214" y="79"/>
                    <a:pt x="212" y="81"/>
                    <a:pt x="212" y="81"/>
                  </a:cubicBezTo>
                  <a:cubicBezTo>
                    <a:pt x="212" y="81"/>
                    <a:pt x="211" y="82"/>
                    <a:pt x="211" y="80"/>
                  </a:cubicBezTo>
                  <a:cubicBezTo>
                    <a:pt x="211" y="79"/>
                    <a:pt x="210" y="76"/>
                    <a:pt x="210" y="76"/>
                  </a:cubicBezTo>
                  <a:cubicBezTo>
                    <a:pt x="210" y="76"/>
                    <a:pt x="210" y="76"/>
                    <a:pt x="210" y="76"/>
                  </a:cubicBezTo>
                  <a:cubicBezTo>
                    <a:pt x="209" y="76"/>
                    <a:pt x="206" y="75"/>
                    <a:pt x="206" y="75"/>
                  </a:cubicBezTo>
                  <a:cubicBezTo>
                    <a:pt x="206" y="75"/>
                    <a:pt x="207" y="75"/>
                    <a:pt x="207" y="73"/>
                  </a:cubicBezTo>
                  <a:cubicBezTo>
                    <a:pt x="206" y="72"/>
                    <a:pt x="206" y="71"/>
                    <a:pt x="206" y="71"/>
                  </a:cubicBezTo>
                  <a:cubicBezTo>
                    <a:pt x="207" y="71"/>
                    <a:pt x="208" y="71"/>
                    <a:pt x="208" y="71"/>
                  </a:cubicBezTo>
                  <a:cubicBezTo>
                    <a:pt x="209" y="71"/>
                    <a:pt x="209" y="71"/>
                    <a:pt x="209" y="69"/>
                  </a:cubicBezTo>
                  <a:cubicBezTo>
                    <a:pt x="209" y="66"/>
                    <a:pt x="208" y="65"/>
                    <a:pt x="208" y="65"/>
                  </a:cubicBezTo>
                  <a:cubicBezTo>
                    <a:pt x="208" y="65"/>
                    <a:pt x="207" y="64"/>
                    <a:pt x="207" y="64"/>
                  </a:cubicBezTo>
                  <a:cubicBezTo>
                    <a:pt x="207" y="60"/>
                    <a:pt x="207" y="60"/>
                    <a:pt x="207" y="60"/>
                  </a:cubicBezTo>
                  <a:cubicBezTo>
                    <a:pt x="207" y="60"/>
                    <a:pt x="207" y="59"/>
                    <a:pt x="206" y="58"/>
                  </a:cubicBezTo>
                  <a:cubicBezTo>
                    <a:pt x="205" y="57"/>
                    <a:pt x="205" y="56"/>
                    <a:pt x="204" y="57"/>
                  </a:cubicBezTo>
                  <a:cubicBezTo>
                    <a:pt x="204" y="57"/>
                    <a:pt x="203" y="58"/>
                    <a:pt x="202" y="58"/>
                  </a:cubicBezTo>
                  <a:cubicBezTo>
                    <a:pt x="201" y="57"/>
                    <a:pt x="199" y="56"/>
                    <a:pt x="199" y="56"/>
                  </a:cubicBezTo>
                  <a:cubicBezTo>
                    <a:pt x="195" y="54"/>
                    <a:pt x="195" y="54"/>
                    <a:pt x="195" y="54"/>
                  </a:cubicBezTo>
                  <a:cubicBezTo>
                    <a:pt x="195" y="54"/>
                    <a:pt x="195" y="54"/>
                    <a:pt x="194" y="55"/>
                  </a:cubicBezTo>
                  <a:cubicBezTo>
                    <a:pt x="194" y="56"/>
                    <a:pt x="193" y="55"/>
                    <a:pt x="193" y="57"/>
                  </a:cubicBezTo>
                  <a:cubicBezTo>
                    <a:pt x="194" y="58"/>
                    <a:pt x="194" y="59"/>
                    <a:pt x="194" y="60"/>
                  </a:cubicBezTo>
                  <a:cubicBezTo>
                    <a:pt x="193" y="61"/>
                    <a:pt x="193" y="62"/>
                    <a:pt x="193" y="64"/>
                  </a:cubicBezTo>
                  <a:cubicBezTo>
                    <a:pt x="192" y="65"/>
                    <a:pt x="191" y="65"/>
                    <a:pt x="191" y="66"/>
                  </a:cubicBezTo>
                  <a:cubicBezTo>
                    <a:pt x="191" y="67"/>
                    <a:pt x="192" y="67"/>
                    <a:pt x="192" y="68"/>
                  </a:cubicBezTo>
                  <a:cubicBezTo>
                    <a:pt x="192" y="68"/>
                    <a:pt x="191" y="70"/>
                    <a:pt x="190" y="70"/>
                  </a:cubicBezTo>
                  <a:cubicBezTo>
                    <a:pt x="190" y="71"/>
                    <a:pt x="189" y="72"/>
                    <a:pt x="188" y="72"/>
                  </a:cubicBezTo>
                  <a:cubicBezTo>
                    <a:pt x="188" y="71"/>
                    <a:pt x="187" y="71"/>
                    <a:pt x="186" y="71"/>
                  </a:cubicBezTo>
                  <a:cubicBezTo>
                    <a:pt x="185" y="71"/>
                    <a:pt x="184" y="72"/>
                    <a:pt x="184" y="72"/>
                  </a:cubicBezTo>
                  <a:cubicBezTo>
                    <a:pt x="184" y="72"/>
                    <a:pt x="183" y="73"/>
                    <a:pt x="182" y="72"/>
                  </a:cubicBezTo>
                  <a:cubicBezTo>
                    <a:pt x="180" y="71"/>
                    <a:pt x="179" y="70"/>
                    <a:pt x="179" y="70"/>
                  </a:cubicBezTo>
                  <a:cubicBezTo>
                    <a:pt x="179" y="68"/>
                    <a:pt x="179" y="68"/>
                    <a:pt x="179" y="68"/>
                  </a:cubicBezTo>
                  <a:cubicBezTo>
                    <a:pt x="179" y="68"/>
                    <a:pt x="183" y="69"/>
                    <a:pt x="178" y="66"/>
                  </a:cubicBezTo>
                  <a:cubicBezTo>
                    <a:pt x="174" y="64"/>
                    <a:pt x="174" y="64"/>
                    <a:pt x="174" y="64"/>
                  </a:cubicBezTo>
                  <a:cubicBezTo>
                    <a:pt x="174" y="64"/>
                    <a:pt x="174" y="65"/>
                    <a:pt x="173" y="66"/>
                  </a:cubicBezTo>
                  <a:cubicBezTo>
                    <a:pt x="172" y="66"/>
                    <a:pt x="172" y="67"/>
                    <a:pt x="172" y="67"/>
                  </a:cubicBezTo>
                  <a:cubicBezTo>
                    <a:pt x="171" y="69"/>
                    <a:pt x="171" y="69"/>
                    <a:pt x="171" y="69"/>
                  </a:cubicBezTo>
                  <a:cubicBezTo>
                    <a:pt x="170" y="69"/>
                    <a:pt x="170" y="69"/>
                    <a:pt x="170" y="69"/>
                  </a:cubicBezTo>
                  <a:cubicBezTo>
                    <a:pt x="168" y="72"/>
                    <a:pt x="168" y="72"/>
                    <a:pt x="168" y="72"/>
                  </a:cubicBezTo>
                  <a:cubicBezTo>
                    <a:pt x="168" y="72"/>
                    <a:pt x="167" y="73"/>
                    <a:pt x="166" y="73"/>
                  </a:cubicBezTo>
                  <a:cubicBezTo>
                    <a:pt x="166" y="73"/>
                    <a:pt x="165" y="73"/>
                    <a:pt x="165" y="73"/>
                  </a:cubicBezTo>
                  <a:cubicBezTo>
                    <a:pt x="164" y="73"/>
                    <a:pt x="163" y="73"/>
                    <a:pt x="163" y="72"/>
                  </a:cubicBezTo>
                  <a:cubicBezTo>
                    <a:pt x="162" y="72"/>
                    <a:pt x="162" y="72"/>
                    <a:pt x="162" y="71"/>
                  </a:cubicBezTo>
                  <a:cubicBezTo>
                    <a:pt x="162" y="70"/>
                    <a:pt x="162" y="68"/>
                    <a:pt x="161" y="67"/>
                  </a:cubicBezTo>
                  <a:cubicBezTo>
                    <a:pt x="161" y="66"/>
                    <a:pt x="161" y="66"/>
                    <a:pt x="160" y="64"/>
                  </a:cubicBezTo>
                  <a:cubicBezTo>
                    <a:pt x="159" y="63"/>
                    <a:pt x="158" y="61"/>
                    <a:pt x="158" y="61"/>
                  </a:cubicBezTo>
                  <a:cubicBezTo>
                    <a:pt x="153" y="58"/>
                    <a:pt x="153" y="58"/>
                    <a:pt x="153" y="58"/>
                  </a:cubicBezTo>
                  <a:cubicBezTo>
                    <a:pt x="153" y="58"/>
                    <a:pt x="154" y="57"/>
                    <a:pt x="152" y="57"/>
                  </a:cubicBezTo>
                  <a:cubicBezTo>
                    <a:pt x="151" y="58"/>
                    <a:pt x="149" y="60"/>
                    <a:pt x="149" y="60"/>
                  </a:cubicBezTo>
                  <a:cubicBezTo>
                    <a:pt x="149" y="60"/>
                    <a:pt x="149" y="62"/>
                    <a:pt x="149" y="63"/>
                  </a:cubicBezTo>
                  <a:cubicBezTo>
                    <a:pt x="149" y="63"/>
                    <a:pt x="148" y="64"/>
                    <a:pt x="148" y="65"/>
                  </a:cubicBezTo>
                  <a:cubicBezTo>
                    <a:pt x="149" y="67"/>
                    <a:pt x="150" y="69"/>
                    <a:pt x="149" y="70"/>
                  </a:cubicBezTo>
                  <a:cubicBezTo>
                    <a:pt x="149" y="70"/>
                    <a:pt x="148" y="72"/>
                    <a:pt x="148" y="74"/>
                  </a:cubicBezTo>
                  <a:cubicBezTo>
                    <a:pt x="148" y="76"/>
                    <a:pt x="149" y="78"/>
                    <a:pt x="148" y="78"/>
                  </a:cubicBezTo>
                  <a:cubicBezTo>
                    <a:pt x="147" y="79"/>
                    <a:pt x="147" y="80"/>
                    <a:pt x="147" y="80"/>
                  </a:cubicBezTo>
                  <a:cubicBezTo>
                    <a:pt x="146" y="80"/>
                    <a:pt x="146" y="80"/>
                    <a:pt x="146" y="80"/>
                  </a:cubicBezTo>
                  <a:cubicBezTo>
                    <a:pt x="146" y="80"/>
                    <a:pt x="146" y="79"/>
                    <a:pt x="147" y="76"/>
                  </a:cubicBezTo>
                  <a:cubicBezTo>
                    <a:pt x="147" y="73"/>
                    <a:pt x="146" y="72"/>
                    <a:pt x="146" y="71"/>
                  </a:cubicBezTo>
                  <a:cubicBezTo>
                    <a:pt x="145" y="71"/>
                    <a:pt x="145" y="71"/>
                    <a:pt x="145" y="70"/>
                  </a:cubicBezTo>
                  <a:cubicBezTo>
                    <a:pt x="145" y="69"/>
                    <a:pt x="145" y="68"/>
                    <a:pt x="145" y="68"/>
                  </a:cubicBezTo>
                  <a:cubicBezTo>
                    <a:pt x="145" y="68"/>
                    <a:pt x="143" y="66"/>
                    <a:pt x="143" y="65"/>
                  </a:cubicBezTo>
                  <a:cubicBezTo>
                    <a:pt x="143" y="64"/>
                    <a:pt x="144" y="63"/>
                    <a:pt x="144" y="61"/>
                  </a:cubicBezTo>
                  <a:cubicBezTo>
                    <a:pt x="144" y="58"/>
                    <a:pt x="145" y="58"/>
                    <a:pt x="144" y="57"/>
                  </a:cubicBezTo>
                  <a:cubicBezTo>
                    <a:pt x="143" y="56"/>
                    <a:pt x="144" y="55"/>
                    <a:pt x="143" y="54"/>
                  </a:cubicBezTo>
                  <a:cubicBezTo>
                    <a:pt x="142" y="54"/>
                    <a:pt x="142" y="55"/>
                    <a:pt x="141" y="54"/>
                  </a:cubicBezTo>
                  <a:cubicBezTo>
                    <a:pt x="141" y="54"/>
                    <a:pt x="141" y="55"/>
                    <a:pt x="141" y="55"/>
                  </a:cubicBezTo>
                  <a:cubicBezTo>
                    <a:pt x="142" y="53"/>
                    <a:pt x="142" y="53"/>
                    <a:pt x="142" y="53"/>
                  </a:cubicBezTo>
                  <a:cubicBezTo>
                    <a:pt x="142" y="53"/>
                    <a:pt x="143" y="49"/>
                    <a:pt x="142" y="51"/>
                  </a:cubicBezTo>
                  <a:cubicBezTo>
                    <a:pt x="141" y="52"/>
                    <a:pt x="138" y="53"/>
                    <a:pt x="138" y="52"/>
                  </a:cubicBezTo>
                  <a:cubicBezTo>
                    <a:pt x="139" y="51"/>
                    <a:pt x="138" y="50"/>
                    <a:pt x="138" y="50"/>
                  </a:cubicBezTo>
                  <a:cubicBezTo>
                    <a:pt x="138" y="50"/>
                    <a:pt x="134" y="50"/>
                    <a:pt x="134" y="50"/>
                  </a:cubicBezTo>
                  <a:cubicBezTo>
                    <a:pt x="134" y="50"/>
                    <a:pt x="134" y="49"/>
                    <a:pt x="134" y="51"/>
                  </a:cubicBezTo>
                  <a:cubicBezTo>
                    <a:pt x="134" y="52"/>
                    <a:pt x="135" y="54"/>
                    <a:pt x="133" y="54"/>
                  </a:cubicBezTo>
                  <a:cubicBezTo>
                    <a:pt x="131" y="55"/>
                    <a:pt x="130" y="55"/>
                    <a:pt x="130" y="55"/>
                  </a:cubicBezTo>
                  <a:cubicBezTo>
                    <a:pt x="130" y="54"/>
                    <a:pt x="128" y="53"/>
                    <a:pt x="128" y="53"/>
                  </a:cubicBezTo>
                  <a:cubicBezTo>
                    <a:pt x="128" y="53"/>
                    <a:pt x="127" y="53"/>
                    <a:pt x="126" y="53"/>
                  </a:cubicBezTo>
                  <a:cubicBezTo>
                    <a:pt x="126" y="54"/>
                    <a:pt x="124" y="54"/>
                    <a:pt x="124" y="54"/>
                  </a:cubicBezTo>
                  <a:cubicBezTo>
                    <a:pt x="124" y="56"/>
                    <a:pt x="124" y="56"/>
                    <a:pt x="124" y="56"/>
                  </a:cubicBezTo>
                  <a:cubicBezTo>
                    <a:pt x="124" y="57"/>
                    <a:pt x="124" y="57"/>
                    <a:pt x="124" y="57"/>
                  </a:cubicBezTo>
                  <a:cubicBezTo>
                    <a:pt x="124" y="57"/>
                    <a:pt x="123" y="57"/>
                    <a:pt x="123" y="57"/>
                  </a:cubicBezTo>
                  <a:cubicBezTo>
                    <a:pt x="122" y="58"/>
                    <a:pt x="121" y="58"/>
                    <a:pt x="122" y="59"/>
                  </a:cubicBezTo>
                  <a:cubicBezTo>
                    <a:pt x="122" y="59"/>
                    <a:pt x="122" y="59"/>
                    <a:pt x="122" y="61"/>
                  </a:cubicBezTo>
                  <a:cubicBezTo>
                    <a:pt x="122" y="62"/>
                    <a:pt x="122" y="62"/>
                    <a:pt x="122" y="63"/>
                  </a:cubicBezTo>
                  <a:cubicBezTo>
                    <a:pt x="121" y="64"/>
                    <a:pt x="121" y="65"/>
                    <a:pt x="120" y="66"/>
                  </a:cubicBezTo>
                  <a:cubicBezTo>
                    <a:pt x="120" y="66"/>
                    <a:pt x="119" y="67"/>
                    <a:pt x="119" y="67"/>
                  </a:cubicBezTo>
                  <a:cubicBezTo>
                    <a:pt x="118" y="68"/>
                    <a:pt x="118" y="68"/>
                    <a:pt x="117" y="68"/>
                  </a:cubicBezTo>
                  <a:cubicBezTo>
                    <a:pt x="116" y="68"/>
                    <a:pt x="116" y="69"/>
                    <a:pt x="116" y="68"/>
                  </a:cubicBezTo>
                  <a:cubicBezTo>
                    <a:pt x="116" y="66"/>
                    <a:pt x="116" y="65"/>
                    <a:pt x="116" y="63"/>
                  </a:cubicBezTo>
                  <a:cubicBezTo>
                    <a:pt x="116" y="62"/>
                    <a:pt x="117" y="62"/>
                    <a:pt x="115" y="60"/>
                  </a:cubicBezTo>
                  <a:cubicBezTo>
                    <a:pt x="114" y="58"/>
                    <a:pt x="113" y="58"/>
                    <a:pt x="113" y="57"/>
                  </a:cubicBezTo>
                  <a:cubicBezTo>
                    <a:pt x="113" y="57"/>
                    <a:pt x="113" y="56"/>
                    <a:pt x="113" y="55"/>
                  </a:cubicBezTo>
                  <a:cubicBezTo>
                    <a:pt x="113" y="54"/>
                    <a:pt x="113" y="56"/>
                    <a:pt x="113" y="52"/>
                  </a:cubicBezTo>
                  <a:cubicBezTo>
                    <a:pt x="114" y="49"/>
                    <a:pt x="113" y="48"/>
                    <a:pt x="113" y="48"/>
                  </a:cubicBezTo>
                  <a:cubicBezTo>
                    <a:pt x="113" y="48"/>
                    <a:pt x="114" y="43"/>
                    <a:pt x="114" y="43"/>
                  </a:cubicBezTo>
                  <a:cubicBezTo>
                    <a:pt x="113" y="43"/>
                    <a:pt x="110" y="43"/>
                    <a:pt x="109" y="43"/>
                  </a:cubicBezTo>
                  <a:cubicBezTo>
                    <a:pt x="108" y="43"/>
                    <a:pt x="108" y="43"/>
                    <a:pt x="107" y="43"/>
                  </a:cubicBezTo>
                  <a:cubicBezTo>
                    <a:pt x="107" y="44"/>
                    <a:pt x="106" y="43"/>
                    <a:pt x="106" y="45"/>
                  </a:cubicBezTo>
                  <a:cubicBezTo>
                    <a:pt x="105" y="47"/>
                    <a:pt x="104" y="47"/>
                    <a:pt x="104" y="49"/>
                  </a:cubicBezTo>
                  <a:cubicBezTo>
                    <a:pt x="104" y="50"/>
                    <a:pt x="104" y="52"/>
                    <a:pt x="104" y="52"/>
                  </a:cubicBezTo>
                  <a:cubicBezTo>
                    <a:pt x="104" y="53"/>
                    <a:pt x="103" y="54"/>
                    <a:pt x="103" y="54"/>
                  </a:cubicBezTo>
                  <a:cubicBezTo>
                    <a:pt x="103" y="54"/>
                    <a:pt x="103" y="55"/>
                    <a:pt x="103" y="57"/>
                  </a:cubicBezTo>
                  <a:cubicBezTo>
                    <a:pt x="102" y="59"/>
                    <a:pt x="102" y="60"/>
                    <a:pt x="102" y="61"/>
                  </a:cubicBezTo>
                  <a:cubicBezTo>
                    <a:pt x="102" y="61"/>
                    <a:pt x="102" y="61"/>
                    <a:pt x="101" y="62"/>
                  </a:cubicBezTo>
                  <a:cubicBezTo>
                    <a:pt x="100" y="63"/>
                    <a:pt x="98" y="66"/>
                    <a:pt x="97" y="66"/>
                  </a:cubicBezTo>
                  <a:cubicBezTo>
                    <a:pt x="97" y="66"/>
                    <a:pt x="97" y="66"/>
                    <a:pt x="96" y="67"/>
                  </a:cubicBezTo>
                  <a:cubicBezTo>
                    <a:pt x="96" y="67"/>
                    <a:pt x="94" y="70"/>
                    <a:pt x="93" y="70"/>
                  </a:cubicBezTo>
                  <a:cubicBezTo>
                    <a:pt x="92" y="71"/>
                    <a:pt x="93" y="71"/>
                    <a:pt x="92" y="71"/>
                  </a:cubicBezTo>
                  <a:cubicBezTo>
                    <a:pt x="92" y="70"/>
                    <a:pt x="91" y="70"/>
                    <a:pt x="91" y="69"/>
                  </a:cubicBezTo>
                  <a:cubicBezTo>
                    <a:pt x="91" y="67"/>
                    <a:pt x="91" y="67"/>
                    <a:pt x="92" y="65"/>
                  </a:cubicBezTo>
                  <a:cubicBezTo>
                    <a:pt x="92" y="64"/>
                    <a:pt x="93" y="62"/>
                    <a:pt x="93" y="62"/>
                  </a:cubicBezTo>
                  <a:cubicBezTo>
                    <a:pt x="93" y="62"/>
                    <a:pt x="94" y="61"/>
                    <a:pt x="93" y="61"/>
                  </a:cubicBezTo>
                  <a:cubicBezTo>
                    <a:pt x="92" y="61"/>
                    <a:pt x="91" y="61"/>
                    <a:pt x="90" y="61"/>
                  </a:cubicBezTo>
                  <a:cubicBezTo>
                    <a:pt x="88" y="61"/>
                    <a:pt x="86" y="62"/>
                    <a:pt x="85" y="63"/>
                  </a:cubicBezTo>
                  <a:cubicBezTo>
                    <a:pt x="84" y="63"/>
                    <a:pt x="84" y="64"/>
                    <a:pt x="82" y="66"/>
                  </a:cubicBezTo>
                  <a:cubicBezTo>
                    <a:pt x="80" y="67"/>
                    <a:pt x="80" y="67"/>
                    <a:pt x="80" y="67"/>
                  </a:cubicBezTo>
                  <a:cubicBezTo>
                    <a:pt x="79" y="69"/>
                    <a:pt x="79" y="69"/>
                    <a:pt x="79" y="69"/>
                  </a:cubicBezTo>
                  <a:cubicBezTo>
                    <a:pt x="79" y="70"/>
                    <a:pt x="79" y="70"/>
                    <a:pt x="79" y="70"/>
                  </a:cubicBezTo>
                  <a:cubicBezTo>
                    <a:pt x="79" y="70"/>
                    <a:pt x="79" y="68"/>
                    <a:pt x="79" y="68"/>
                  </a:cubicBezTo>
                  <a:cubicBezTo>
                    <a:pt x="79" y="68"/>
                    <a:pt x="78" y="68"/>
                    <a:pt x="78" y="69"/>
                  </a:cubicBezTo>
                  <a:cubicBezTo>
                    <a:pt x="78" y="69"/>
                    <a:pt x="77" y="70"/>
                    <a:pt x="77" y="70"/>
                  </a:cubicBezTo>
                  <a:cubicBezTo>
                    <a:pt x="76" y="71"/>
                    <a:pt x="76" y="72"/>
                    <a:pt x="76" y="73"/>
                  </a:cubicBezTo>
                  <a:cubicBezTo>
                    <a:pt x="75" y="74"/>
                    <a:pt x="75" y="76"/>
                    <a:pt x="74" y="76"/>
                  </a:cubicBezTo>
                  <a:cubicBezTo>
                    <a:pt x="74" y="76"/>
                    <a:pt x="74" y="77"/>
                    <a:pt x="74" y="77"/>
                  </a:cubicBezTo>
                  <a:cubicBezTo>
                    <a:pt x="73" y="77"/>
                    <a:pt x="72" y="78"/>
                    <a:pt x="72" y="78"/>
                  </a:cubicBezTo>
                  <a:cubicBezTo>
                    <a:pt x="72" y="79"/>
                    <a:pt x="71" y="77"/>
                    <a:pt x="71" y="75"/>
                  </a:cubicBezTo>
                  <a:cubicBezTo>
                    <a:pt x="72" y="74"/>
                    <a:pt x="72" y="74"/>
                    <a:pt x="72" y="73"/>
                  </a:cubicBezTo>
                  <a:cubicBezTo>
                    <a:pt x="73" y="73"/>
                    <a:pt x="73" y="71"/>
                    <a:pt x="74" y="71"/>
                  </a:cubicBezTo>
                  <a:cubicBezTo>
                    <a:pt x="74" y="71"/>
                    <a:pt x="74" y="72"/>
                    <a:pt x="74" y="70"/>
                  </a:cubicBezTo>
                  <a:cubicBezTo>
                    <a:pt x="75" y="68"/>
                    <a:pt x="75" y="67"/>
                    <a:pt x="75" y="67"/>
                  </a:cubicBezTo>
                  <a:cubicBezTo>
                    <a:pt x="75" y="67"/>
                    <a:pt x="75" y="67"/>
                    <a:pt x="75" y="66"/>
                  </a:cubicBezTo>
                  <a:cubicBezTo>
                    <a:pt x="74" y="65"/>
                    <a:pt x="74" y="66"/>
                    <a:pt x="74" y="65"/>
                  </a:cubicBezTo>
                  <a:cubicBezTo>
                    <a:pt x="75" y="64"/>
                    <a:pt x="75" y="63"/>
                    <a:pt x="75" y="62"/>
                  </a:cubicBezTo>
                  <a:cubicBezTo>
                    <a:pt x="76" y="62"/>
                    <a:pt x="76" y="61"/>
                    <a:pt x="76" y="61"/>
                  </a:cubicBezTo>
                  <a:cubicBezTo>
                    <a:pt x="76" y="61"/>
                    <a:pt x="76" y="61"/>
                    <a:pt x="76" y="60"/>
                  </a:cubicBezTo>
                  <a:cubicBezTo>
                    <a:pt x="76" y="60"/>
                    <a:pt x="75" y="59"/>
                    <a:pt x="75" y="59"/>
                  </a:cubicBezTo>
                  <a:cubicBezTo>
                    <a:pt x="75" y="59"/>
                    <a:pt x="75" y="58"/>
                    <a:pt x="75" y="58"/>
                  </a:cubicBezTo>
                  <a:cubicBezTo>
                    <a:pt x="75" y="58"/>
                    <a:pt x="76" y="57"/>
                    <a:pt x="76" y="56"/>
                  </a:cubicBezTo>
                  <a:cubicBezTo>
                    <a:pt x="75" y="56"/>
                    <a:pt x="75" y="55"/>
                    <a:pt x="74" y="54"/>
                  </a:cubicBezTo>
                  <a:cubicBezTo>
                    <a:pt x="73" y="54"/>
                    <a:pt x="73" y="54"/>
                    <a:pt x="73" y="53"/>
                  </a:cubicBezTo>
                  <a:cubicBezTo>
                    <a:pt x="73" y="53"/>
                    <a:pt x="71" y="52"/>
                    <a:pt x="71" y="52"/>
                  </a:cubicBezTo>
                  <a:cubicBezTo>
                    <a:pt x="71" y="52"/>
                    <a:pt x="72" y="50"/>
                    <a:pt x="72" y="50"/>
                  </a:cubicBezTo>
                  <a:cubicBezTo>
                    <a:pt x="72" y="50"/>
                    <a:pt x="72" y="49"/>
                    <a:pt x="73" y="49"/>
                  </a:cubicBezTo>
                  <a:cubicBezTo>
                    <a:pt x="73" y="50"/>
                    <a:pt x="73" y="51"/>
                    <a:pt x="73" y="51"/>
                  </a:cubicBezTo>
                  <a:cubicBezTo>
                    <a:pt x="73" y="52"/>
                    <a:pt x="76" y="53"/>
                    <a:pt x="76" y="53"/>
                  </a:cubicBezTo>
                  <a:cubicBezTo>
                    <a:pt x="76" y="53"/>
                    <a:pt x="78" y="52"/>
                    <a:pt x="78" y="52"/>
                  </a:cubicBezTo>
                  <a:cubicBezTo>
                    <a:pt x="79" y="52"/>
                    <a:pt x="79" y="50"/>
                    <a:pt x="79" y="50"/>
                  </a:cubicBezTo>
                  <a:cubicBezTo>
                    <a:pt x="79" y="50"/>
                    <a:pt x="78" y="50"/>
                    <a:pt x="79" y="49"/>
                  </a:cubicBezTo>
                  <a:cubicBezTo>
                    <a:pt x="80" y="49"/>
                    <a:pt x="82" y="48"/>
                    <a:pt x="82" y="48"/>
                  </a:cubicBezTo>
                  <a:cubicBezTo>
                    <a:pt x="82" y="47"/>
                    <a:pt x="83" y="47"/>
                    <a:pt x="83" y="47"/>
                  </a:cubicBezTo>
                  <a:cubicBezTo>
                    <a:pt x="83" y="47"/>
                    <a:pt x="84" y="46"/>
                    <a:pt x="84" y="46"/>
                  </a:cubicBezTo>
                  <a:cubicBezTo>
                    <a:pt x="84" y="45"/>
                    <a:pt x="85" y="45"/>
                    <a:pt x="84" y="44"/>
                  </a:cubicBezTo>
                  <a:cubicBezTo>
                    <a:pt x="84" y="44"/>
                    <a:pt x="84" y="43"/>
                    <a:pt x="84" y="42"/>
                  </a:cubicBezTo>
                  <a:cubicBezTo>
                    <a:pt x="84" y="42"/>
                    <a:pt x="86" y="43"/>
                    <a:pt x="84" y="41"/>
                  </a:cubicBezTo>
                  <a:cubicBezTo>
                    <a:pt x="82" y="40"/>
                    <a:pt x="80" y="39"/>
                    <a:pt x="81" y="39"/>
                  </a:cubicBezTo>
                  <a:cubicBezTo>
                    <a:pt x="82" y="39"/>
                    <a:pt x="83" y="39"/>
                    <a:pt x="83" y="39"/>
                  </a:cubicBezTo>
                  <a:cubicBezTo>
                    <a:pt x="84" y="39"/>
                    <a:pt x="85" y="40"/>
                    <a:pt x="85" y="39"/>
                  </a:cubicBezTo>
                  <a:cubicBezTo>
                    <a:pt x="86" y="39"/>
                    <a:pt x="86" y="39"/>
                    <a:pt x="86" y="38"/>
                  </a:cubicBezTo>
                  <a:cubicBezTo>
                    <a:pt x="85" y="37"/>
                    <a:pt x="85" y="37"/>
                    <a:pt x="85" y="37"/>
                  </a:cubicBezTo>
                  <a:cubicBezTo>
                    <a:pt x="84" y="36"/>
                    <a:pt x="84" y="36"/>
                    <a:pt x="83" y="36"/>
                  </a:cubicBezTo>
                  <a:cubicBezTo>
                    <a:pt x="83" y="36"/>
                    <a:pt x="82" y="37"/>
                    <a:pt x="83" y="35"/>
                  </a:cubicBezTo>
                  <a:cubicBezTo>
                    <a:pt x="83" y="33"/>
                    <a:pt x="83" y="33"/>
                    <a:pt x="83" y="32"/>
                  </a:cubicBezTo>
                  <a:cubicBezTo>
                    <a:pt x="83" y="32"/>
                    <a:pt x="85" y="32"/>
                    <a:pt x="83" y="32"/>
                  </a:cubicBezTo>
                  <a:cubicBezTo>
                    <a:pt x="82" y="31"/>
                    <a:pt x="82" y="31"/>
                    <a:pt x="82" y="31"/>
                  </a:cubicBezTo>
                  <a:cubicBezTo>
                    <a:pt x="81" y="31"/>
                    <a:pt x="82" y="31"/>
                    <a:pt x="80" y="31"/>
                  </a:cubicBezTo>
                  <a:cubicBezTo>
                    <a:pt x="79" y="31"/>
                    <a:pt x="80" y="29"/>
                    <a:pt x="80" y="29"/>
                  </a:cubicBezTo>
                  <a:cubicBezTo>
                    <a:pt x="80" y="28"/>
                    <a:pt x="81" y="24"/>
                    <a:pt x="81" y="24"/>
                  </a:cubicBezTo>
                  <a:cubicBezTo>
                    <a:pt x="80" y="23"/>
                    <a:pt x="80" y="23"/>
                    <a:pt x="80" y="23"/>
                  </a:cubicBezTo>
                  <a:cubicBezTo>
                    <a:pt x="80" y="23"/>
                    <a:pt x="79" y="21"/>
                    <a:pt x="79" y="21"/>
                  </a:cubicBezTo>
                  <a:cubicBezTo>
                    <a:pt x="79" y="20"/>
                    <a:pt x="79" y="19"/>
                    <a:pt x="78" y="19"/>
                  </a:cubicBezTo>
                  <a:cubicBezTo>
                    <a:pt x="78" y="19"/>
                    <a:pt x="77" y="18"/>
                    <a:pt x="77" y="18"/>
                  </a:cubicBezTo>
                  <a:cubicBezTo>
                    <a:pt x="77" y="18"/>
                    <a:pt x="76" y="18"/>
                    <a:pt x="76" y="17"/>
                  </a:cubicBezTo>
                  <a:cubicBezTo>
                    <a:pt x="76" y="16"/>
                    <a:pt x="76" y="15"/>
                    <a:pt x="76" y="15"/>
                  </a:cubicBezTo>
                  <a:cubicBezTo>
                    <a:pt x="76" y="14"/>
                    <a:pt x="76" y="13"/>
                    <a:pt x="76" y="13"/>
                  </a:cubicBezTo>
                  <a:cubicBezTo>
                    <a:pt x="74" y="8"/>
                    <a:pt x="74" y="8"/>
                    <a:pt x="74" y="8"/>
                  </a:cubicBezTo>
                  <a:cubicBezTo>
                    <a:pt x="74" y="7"/>
                    <a:pt x="74" y="7"/>
                    <a:pt x="74" y="7"/>
                  </a:cubicBezTo>
                  <a:cubicBezTo>
                    <a:pt x="73" y="5"/>
                    <a:pt x="73" y="5"/>
                    <a:pt x="73" y="5"/>
                  </a:cubicBezTo>
                  <a:cubicBezTo>
                    <a:pt x="72" y="5"/>
                    <a:pt x="72" y="5"/>
                    <a:pt x="72" y="5"/>
                  </a:cubicBezTo>
                  <a:cubicBezTo>
                    <a:pt x="72" y="3"/>
                    <a:pt x="72" y="3"/>
                    <a:pt x="72" y="3"/>
                  </a:cubicBezTo>
                  <a:cubicBezTo>
                    <a:pt x="72" y="3"/>
                    <a:pt x="71" y="3"/>
                    <a:pt x="71" y="4"/>
                  </a:cubicBezTo>
                  <a:cubicBezTo>
                    <a:pt x="71" y="4"/>
                    <a:pt x="71" y="5"/>
                    <a:pt x="70" y="5"/>
                  </a:cubicBezTo>
                  <a:cubicBezTo>
                    <a:pt x="69" y="5"/>
                    <a:pt x="68" y="4"/>
                    <a:pt x="68" y="4"/>
                  </a:cubicBezTo>
                  <a:cubicBezTo>
                    <a:pt x="68" y="4"/>
                    <a:pt x="68" y="3"/>
                    <a:pt x="68" y="2"/>
                  </a:cubicBezTo>
                  <a:cubicBezTo>
                    <a:pt x="67" y="2"/>
                    <a:pt x="64" y="0"/>
                    <a:pt x="64" y="0"/>
                  </a:cubicBezTo>
                  <a:cubicBezTo>
                    <a:pt x="64" y="0"/>
                    <a:pt x="64" y="0"/>
                    <a:pt x="64" y="1"/>
                  </a:cubicBezTo>
                  <a:cubicBezTo>
                    <a:pt x="64" y="1"/>
                    <a:pt x="63" y="2"/>
                    <a:pt x="63" y="1"/>
                  </a:cubicBezTo>
                  <a:cubicBezTo>
                    <a:pt x="62" y="1"/>
                    <a:pt x="60" y="0"/>
                    <a:pt x="60" y="0"/>
                  </a:cubicBezTo>
                  <a:cubicBezTo>
                    <a:pt x="60" y="0"/>
                    <a:pt x="60" y="1"/>
                    <a:pt x="60" y="1"/>
                  </a:cubicBezTo>
                  <a:cubicBezTo>
                    <a:pt x="60" y="2"/>
                    <a:pt x="61" y="3"/>
                    <a:pt x="61" y="3"/>
                  </a:cubicBezTo>
                  <a:cubicBezTo>
                    <a:pt x="60" y="3"/>
                    <a:pt x="59" y="3"/>
                    <a:pt x="59" y="3"/>
                  </a:cubicBezTo>
                  <a:cubicBezTo>
                    <a:pt x="59" y="3"/>
                    <a:pt x="59" y="3"/>
                    <a:pt x="58" y="3"/>
                  </a:cubicBezTo>
                  <a:cubicBezTo>
                    <a:pt x="58" y="2"/>
                    <a:pt x="57" y="2"/>
                    <a:pt x="57" y="2"/>
                  </a:cubicBezTo>
                  <a:cubicBezTo>
                    <a:pt x="57" y="3"/>
                    <a:pt x="56" y="3"/>
                    <a:pt x="56" y="5"/>
                  </a:cubicBezTo>
                  <a:cubicBezTo>
                    <a:pt x="57" y="6"/>
                    <a:pt x="56" y="6"/>
                    <a:pt x="57" y="7"/>
                  </a:cubicBezTo>
                  <a:cubicBezTo>
                    <a:pt x="58" y="7"/>
                    <a:pt x="58" y="7"/>
                    <a:pt x="59" y="8"/>
                  </a:cubicBezTo>
                  <a:cubicBezTo>
                    <a:pt x="60" y="8"/>
                    <a:pt x="60" y="8"/>
                    <a:pt x="61" y="8"/>
                  </a:cubicBezTo>
                  <a:cubicBezTo>
                    <a:pt x="61" y="8"/>
                    <a:pt x="62" y="8"/>
                    <a:pt x="63" y="8"/>
                  </a:cubicBezTo>
                  <a:cubicBezTo>
                    <a:pt x="63" y="8"/>
                    <a:pt x="64" y="7"/>
                    <a:pt x="64" y="7"/>
                  </a:cubicBezTo>
                  <a:cubicBezTo>
                    <a:pt x="64" y="7"/>
                    <a:pt x="64" y="8"/>
                    <a:pt x="64" y="8"/>
                  </a:cubicBezTo>
                  <a:cubicBezTo>
                    <a:pt x="64" y="8"/>
                    <a:pt x="63" y="8"/>
                    <a:pt x="64" y="9"/>
                  </a:cubicBezTo>
                  <a:cubicBezTo>
                    <a:pt x="64" y="9"/>
                    <a:pt x="64" y="9"/>
                    <a:pt x="64" y="9"/>
                  </a:cubicBezTo>
                  <a:cubicBezTo>
                    <a:pt x="65" y="10"/>
                    <a:pt x="65" y="10"/>
                    <a:pt x="65" y="10"/>
                  </a:cubicBezTo>
                  <a:cubicBezTo>
                    <a:pt x="65" y="10"/>
                    <a:pt x="65" y="10"/>
                    <a:pt x="65" y="10"/>
                  </a:cubicBezTo>
                  <a:cubicBezTo>
                    <a:pt x="65" y="10"/>
                    <a:pt x="65" y="11"/>
                    <a:pt x="65" y="11"/>
                  </a:cubicBezTo>
                  <a:cubicBezTo>
                    <a:pt x="65" y="12"/>
                    <a:pt x="65" y="12"/>
                    <a:pt x="66" y="12"/>
                  </a:cubicBezTo>
                  <a:cubicBezTo>
                    <a:pt x="67" y="13"/>
                    <a:pt x="67" y="12"/>
                    <a:pt x="67" y="12"/>
                  </a:cubicBezTo>
                  <a:cubicBezTo>
                    <a:pt x="67" y="12"/>
                    <a:pt x="69" y="14"/>
                    <a:pt x="68" y="14"/>
                  </a:cubicBezTo>
                  <a:cubicBezTo>
                    <a:pt x="68" y="14"/>
                    <a:pt x="67" y="13"/>
                    <a:pt x="68" y="14"/>
                  </a:cubicBezTo>
                  <a:cubicBezTo>
                    <a:pt x="69" y="15"/>
                    <a:pt x="70" y="15"/>
                    <a:pt x="70" y="15"/>
                  </a:cubicBezTo>
                  <a:cubicBezTo>
                    <a:pt x="70" y="15"/>
                    <a:pt x="69" y="16"/>
                    <a:pt x="67" y="15"/>
                  </a:cubicBezTo>
                  <a:cubicBezTo>
                    <a:pt x="66" y="15"/>
                    <a:pt x="66" y="15"/>
                    <a:pt x="66" y="15"/>
                  </a:cubicBezTo>
                  <a:cubicBezTo>
                    <a:pt x="66" y="15"/>
                    <a:pt x="65" y="14"/>
                    <a:pt x="65" y="14"/>
                  </a:cubicBezTo>
                  <a:cubicBezTo>
                    <a:pt x="64" y="13"/>
                    <a:pt x="64" y="12"/>
                    <a:pt x="64" y="12"/>
                  </a:cubicBezTo>
                  <a:cubicBezTo>
                    <a:pt x="64" y="12"/>
                    <a:pt x="63" y="11"/>
                    <a:pt x="62" y="11"/>
                  </a:cubicBezTo>
                  <a:cubicBezTo>
                    <a:pt x="61" y="10"/>
                    <a:pt x="60" y="11"/>
                    <a:pt x="59" y="11"/>
                  </a:cubicBezTo>
                  <a:cubicBezTo>
                    <a:pt x="59" y="11"/>
                    <a:pt x="58" y="12"/>
                    <a:pt x="57" y="12"/>
                  </a:cubicBezTo>
                  <a:cubicBezTo>
                    <a:pt x="57" y="12"/>
                    <a:pt x="57" y="13"/>
                    <a:pt x="57" y="14"/>
                  </a:cubicBezTo>
                  <a:cubicBezTo>
                    <a:pt x="58" y="15"/>
                    <a:pt x="60" y="19"/>
                    <a:pt x="60" y="19"/>
                  </a:cubicBezTo>
                  <a:cubicBezTo>
                    <a:pt x="60" y="19"/>
                    <a:pt x="62" y="21"/>
                    <a:pt x="62" y="21"/>
                  </a:cubicBezTo>
                  <a:cubicBezTo>
                    <a:pt x="62" y="21"/>
                    <a:pt x="63" y="23"/>
                    <a:pt x="63" y="23"/>
                  </a:cubicBezTo>
                  <a:cubicBezTo>
                    <a:pt x="63" y="23"/>
                    <a:pt x="63" y="23"/>
                    <a:pt x="64" y="24"/>
                  </a:cubicBezTo>
                  <a:cubicBezTo>
                    <a:pt x="65" y="24"/>
                    <a:pt x="64" y="24"/>
                    <a:pt x="64" y="24"/>
                  </a:cubicBezTo>
                  <a:cubicBezTo>
                    <a:pt x="64" y="25"/>
                    <a:pt x="63" y="26"/>
                    <a:pt x="63" y="27"/>
                  </a:cubicBezTo>
                  <a:cubicBezTo>
                    <a:pt x="63" y="27"/>
                    <a:pt x="63" y="26"/>
                    <a:pt x="63" y="27"/>
                  </a:cubicBezTo>
                  <a:cubicBezTo>
                    <a:pt x="63" y="29"/>
                    <a:pt x="63" y="31"/>
                    <a:pt x="63" y="31"/>
                  </a:cubicBezTo>
                  <a:cubicBezTo>
                    <a:pt x="62" y="33"/>
                    <a:pt x="62" y="33"/>
                    <a:pt x="62" y="33"/>
                  </a:cubicBezTo>
                  <a:cubicBezTo>
                    <a:pt x="61" y="34"/>
                    <a:pt x="61" y="34"/>
                    <a:pt x="61" y="34"/>
                  </a:cubicBezTo>
                  <a:cubicBezTo>
                    <a:pt x="61" y="34"/>
                    <a:pt x="61" y="34"/>
                    <a:pt x="61" y="34"/>
                  </a:cubicBezTo>
                  <a:cubicBezTo>
                    <a:pt x="60" y="34"/>
                    <a:pt x="61" y="33"/>
                    <a:pt x="61" y="33"/>
                  </a:cubicBezTo>
                  <a:cubicBezTo>
                    <a:pt x="61" y="32"/>
                    <a:pt x="61" y="32"/>
                    <a:pt x="61" y="32"/>
                  </a:cubicBezTo>
                  <a:cubicBezTo>
                    <a:pt x="62" y="30"/>
                    <a:pt x="62" y="30"/>
                    <a:pt x="62" y="30"/>
                  </a:cubicBezTo>
                  <a:cubicBezTo>
                    <a:pt x="62" y="30"/>
                    <a:pt x="61" y="29"/>
                    <a:pt x="60" y="29"/>
                  </a:cubicBezTo>
                  <a:cubicBezTo>
                    <a:pt x="60" y="28"/>
                    <a:pt x="60" y="29"/>
                    <a:pt x="59" y="29"/>
                  </a:cubicBezTo>
                  <a:cubicBezTo>
                    <a:pt x="59" y="29"/>
                    <a:pt x="58" y="31"/>
                    <a:pt x="58" y="31"/>
                  </a:cubicBezTo>
                  <a:cubicBezTo>
                    <a:pt x="58" y="31"/>
                    <a:pt x="57" y="31"/>
                    <a:pt x="58" y="30"/>
                  </a:cubicBezTo>
                  <a:cubicBezTo>
                    <a:pt x="58" y="30"/>
                    <a:pt x="58" y="28"/>
                    <a:pt x="59" y="28"/>
                  </a:cubicBezTo>
                  <a:cubicBezTo>
                    <a:pt x="59" y="28"/>
                    <a:pt x="59" y="28"/>
                    <a:pt x="59" y="28"/>
                  </a:cubicBezTo>
                  <a:cubicBezTo>
                    <a:pt x="59" y="27"/>
                    <a:pt x="60" y="27"/>
                    <a:pt x="60" y="26"/>
                  </a:cubicBezTo>
                  <a:cubicBezTo>
                    <a:pt x="60" y="25"/>
                    <a:pt x="60" y="25"/>
                    <a:pt x="60" y="24"/>
                  </a:cubicBezTo>
                  <a:cubicBezTo>
                    <a:pt x="59" y="24"/>
                    <a:pt x="59" y="23"/>
                    <a:pt x="59" y="22"/>
                  </a:cubicBezTo>
                  <a:cubicBezTo>
                    <a:pt x="58" y="22"/>
                    <a:pt x="57" y="23"/>
                    <a:pt x="57" y="23"/>
                  </a:cubicBezTo>
                  <a:cubicBezTo>
                    <a:pt x="57" y="24"/>
                    <a:pt x="57" y="24"/>
                    <a:pt x="57" y="24"/>
                  </a:cubicBezTo>
                  <a:cubicBezTo>
                    <a:pt x="56" y="25"/>
                    <a:pt x="56" y="25"/>
                    <a:pt x="55" y="26"/>
                  </a:cubicBezTo>
                  <a:cubicBezTo>
                    <a:pt x="54" y="27"/>
                    <a:pt x="54" y="27"/>
                    <a:pt x="54" y="27"/>
                  </a:cubicBezTo>
                  <a:cubicBezTo>
                    <a:pt x="54" y="27"/>
                    <a:pt x="55" y="25"/>
                    <a:pt x="55" y="25"/>
                  </a:cubicBezTo>
                  <a:cubicBezTo>
                    <a:pt x="55" y="25"/>
                    <a:pt x="56" y="24"/>
                    <a:pt x="55" y="24"/>
                  </a:cubicBezTo>
                  <a:cubicBezTo>
                    <a:pt x="55" y="24"/>
                    <a:pt x="55" y="24"/>
                    <a:pt x="55" y="23"/>
                  </a:cubicBezTo>
                  <a:cubicBezTo>
                    <a:pt x="55" y="23"/>
                    <a:pt x="55" y="22"/>
                    <a:pt x="55" y="22"/>
                  </a:cubicBezTo>
                  <a:cubicBezTo>
                    <a:pt x="55" y="22"/>
                    <a:pt x="56" y="22"/>
                    <a:pt x="55" y="22"/>
                  </a:cubicBezTo>
                  <a:cubicBezTo>
                    <a:pt x="54" y="22"/>
                    <a:pt x="54" y="22"/>
                    <a:pt x="54" y="22"/>
                  </a:cubicBezTo>
                  <a:cubicBezTo>
                    <a:pt x="54" y="22"/>
                    <a:pt x="53" y="22"/>
                    <a:pt x="53" y="22"/>
                  </a:cubicBezTo>
                  <a:cubicBezTo>
                    <a:pt x="53" y="21"/>
                    <a:pt x="54" y="21"/>
                    <a:pt x="54" y="21"/>
                  </a:cubicBezTo>
                  <a:cubicBezTo>
                    <a:pt x="54" y="20"/>
                    <a:pt x="55" y="19"/>
                    <a:pt x="55" y="19"/>
                  </a:cubicBezTo>
                  <a:cubicBezTo>
                    <a:pt x="55" y="19"/>
                    <a:pt x="54" y="18"/>
                    <a:pt x="54" y="18"/>
                  </a:cubicBezTo>
                  <a:cubicBezTo>
                    <a:pt x="53" y="17"/>
                    <a:pt x="53" y="16"/>
                    <a:pt x="53" y="16"/>
                  </a:cubicBezTo>
                  <a:cubicBezTo>
                    <a:pt x="53" y="16"/>
                    <a:pt x="53" y="18"/>
                    <a:pt x="53" y="15"/>
                  </a:cubicBezTo>
                  <a:cubicBezTo>
                    <a:pt x="52" y="12"/>
                    <a:pt x="52" y="12"/>
                    <a:pt x="52" y="12"/>
                  </a:cubicBezTo>
                  <a:cubicBezTo>
                    <a:pt x="51" y="11"/>
                    <a:pt x="51" y="11"/>
                    <a:pt x="51" y="11"/>
                  </a:cubicBezTo>
                  <a:cubicBezTo>
                    <a:pt x="51" y="11"/>
                    <a:pt x="51" y="10"/>
                    <a:pt x="50" y="10"/>
                  </a:cubicBezTo>
                  <a:cubicBezTo>
                    <a:pt x="50" y="9"/>
                    <a:pt x="48" y="8"/>
                    <a:pt x="48" y="8"/>
                  </a:cubicBezTo>
                  <a:cubicBezTo>
                    <a:pt x="48" y="7"/>
                    <a:pt x="48" y="7"/>
                    <a:pt x="48" y="7"/>
                  </a:cubicBezTo>
                  <a:cubicBezTo>
                    <a:pt x="48" y="7"/>
                    <a:pt x="48" y="6"/>
                    <a:pt x="48" y="6"/>
                  </a:cubicBezTo>
                  <a:cubicBezTo>
                    <a:pt x="47" y="6"/>
                    <a:pt x="46" y="5"/>
                    <a:pt x="46" y="6"/>
                  </a:cubicBezTo>
                  <a:cubicBezTo>
                    <a:pt x="46" y="7"/>
                    <a:pt x="46" y="7"/>
                    <a:pt x="46" y="8"/>
                  </a:cubicBezTo>
                  <a:cubicBezTo>
                    <a:pt x="45" y="8"/>
                    <a:pt x="43" y="8"/>
                    <a:pt x="43" y="8"/>
                  </a:cubicBezTo>
                  <a:cubicBezTo>
                    <a:pt x="43" y="8"/>
                    <a:pt x="43" y="9"/>
                    <a:pt x="43" y="9"/>
                  </a:cubicBezTo>
                  <a:cubicBezTo>
                    <a:pt x="41" y="10"/>
                    <a:pt x="41" y="10"/>
                    <a:pt x="41" y="10"/>
                  </a:cubicBezTo>
                  <a:cubicBezTo>
                    <a:pt x="41" y="10"/>
                    <a:pt x="41" y="9"/>
                    <a:pt x="41" y="10"/>
                  </a:cubicBezTo>
                  <a:cubicBezTo>
                    <a:pt x="42" y="11"/>
                    <a:pt x="42" y="12"/>
                    <a:pt x="42" y="13"/>
                  </a:cubicBezTo>
                  <a:cubicBezTo>
                    <a:pt x="42" y="13"/>
                    <a:pt x="44" y="14"/>
                    <a:pt x="43" y="14"/>
                  </a:cubicBezTo>
                  <a:cubicBezTo>
                    <a:pt x="43" y="14"/>
                    <a:pt x="41" y="14"/>
                    <a:pt x="41" y="14"/>
                  </a:cubicBezTo>
                  <a:cubicBezTo>
                    <a:pt x="41" y="14"/>
                    <a:pt x="40" y="13"/>
                    <a:pt x="40" y="12"/>
                  </a:cubicBezTo>
                  <a:cubicBezTo>
                    <a:pt x="40" y="12"/>
                    <a:pt x="39" y="11"/>
                    <a:pt x="38" y="11"/>
                  </a:cubicBezTo>
                  <a:cubicBezTo>
                    <a:pt x="38" y="11"/>
                    <a:pt x="37" y="11"/>
                    <a:pt x="36" y="12"/>
                  </a:cubicBezTo>
                  <a:cubicBezTo>
                    <a:pt x="36" y="13"/>
                    <a:pt x="36" y="12"/>
                    <a:pt x="36" y="14"/>
                  </a:cubicBezTo>
                  <a:cubicBezTo>
                    <a:pt x="36" y="16"/>
                    <a:pt x="36" y="18"/>
                    <a:pt x="36" y="18"/>
                  </a:cubicBezTo>
                  <a:cubicBezTo>
                    <a:pt x="36" y="18"/>
                    <a:pt x="37" y="19"/>
                    <a:pt x="38" y="20"/>
                  </a:cubicBezTo>
                  <a:cubicBezTo>
                    <a:pt x="38" y="20"/>
                    <a:pt x="39" y="23"/>
                    <a:pt x="39" y="23"/>
                  </a:cubicBezTo>
                  <a:cubicBezTo>
                    <a:pt x="39" y="24"/>
                    <a:pt x="40" y="25"/>
                    <a:pt x="40" y="25"/>
                  </a:cubicBezTo>
                  <a:cubicBezTo>
                    <a:pt x="40" y="25"/>
                    <a:pt x="35" y="23"/>
                    <a:pt x="35" y="22"/>
                  </a:cubicBezTo>
                  <a:cubicBezTo>
                    <a:pt x="35" y="21"/>
                    <a:pt x="35" y="19"/>
                    <a:pt x="34" y="19"/>
                  </a:cubicBezTo>
                  <a:cubicBezTo>
                    <a:pt x="34" y="19"/>
                    <a:pt x="34" y="18"/>
                    <a:pt x="33" y="19"/>
                  </a:cubicBezTo>
                  <a:cubicBezTo>
                    <a:pt x="32" y="19"/>
                    <a:pt x="32" y="19"/>
                    <a:pt x="31" y="19"/>
                  </a:cubicBezTo>
                  <a:cubicBezTo>
                    <a:pt x="31" y="20"/>
                    <a:pt x="31" y="21"/>
                    <a:pt x="31" y="21"/>
                  </a:cubicBezTo>
                  <a:cubicBezTo>
                    <a:pt x="31" y="21"/>
                    <a:pt x="31" y="22"/>
                    <a:pt x="31" y="23"/>
                  </a:cubicBezTo>
                  <a:cubicBezTo>
                    <a:pt x="32" y="25"/>
                    <a:pt x="32" y="25"/>
                    <a:pt x="32" y="26"/>
                  </a:cubicBezTo>
                  <a:cubicBezTo>
                    <a:pt x="33" y="27"/>
                    <a:pt x="34" y="27"/>
                    <a:pt x="34" y="28"/>
                  </a:cubicBezTo>
                  <a:cubicBezTo>
                    <a:pt x="34" y="28"/>
                    <a:pt x="35" y="29"/>
                    <a:pt x="35" y="29"/>
                  </a:cubicBezTo>
                  <a:cubicBezTo>
                    <a:pt x="35" y="29"/>
                    <a:pt x="34" y="31"/>
                    <a:pt x="34" y="31"/>
                  </a:cubicBezTo>
                  <a:cubicBezTo>
                    <a:pt x="34" y="32"/>
                    <a:pt x="33" y="33"/>
                    <a:pt x="33" y="33"/>
                  </a:cubicBezTo>
                  <a:cubicBezTo>
                    <a:pt x="33" y="33"/>
                    <a:pt x="35" y="34"/>
                    <a:pt x="35" y="34"/>
                  </a:cubicBezTo>
                  <a:cubicBezTo>
                    <a:pt x="35" y="34"/>
                    <a:pt x="36" y="35"/>
                    <a:pt x="35" y="36"/>
                  </a:cubicBezTo>
                  <a:cubicBezTo>
                    <a:pt x="34" y="36"/>
                    <a:pt x="34" y="36"/>
                    <a:pt x="33" y="36"/>
                  </a:cubicBezTo>
                  <a:cubicBezTo>
                    <a:pt x="33" y="35"/>
                    <a:pt x="32" y="36"/>
                    <a:pt x="32" y="34"/>
                  </a:cubicBezTo>
                  <a:cubicBezTo>
                    <a:pt x="33" y="33"/>
                    <a:pt x="33" y="32"/>
                    <a:pt x="33" y="32"/>
                  </a:cubicBezTo>
                  <a:cubicBezTo>
                    <a:pt x="32" y="32"/>
                    <a:pt x="31" y="30"/>
                    <a:pt x="31" y="30"/>
                  </a:cubicBezTo>
                  <a:cubicBezTo>
                    <a:pt x="31" y="30"/>
                    <a:pt x="33" y="33"/>
                    <a:pt x="30" y="28"/>
                  </a:cubicBezTo>
                  <a:cubicBezTo>
                    <a:pt x="28" y="24"/>
                    <a:pt x="28" y="24"/>
                    <a:pt x="28" y="24"/>
                  </a:cubicBezTo>
                  <a:cubicBezTo>
                    <a:pt x="28" y="22"/>
                    <a:pt x="28" y="22"/>
                    <a:pt x="28" y="22"/>
                  </a:cubicBezTo>
                  <a:cubicBezTo>
                    <a:pt x="28" y="22"/>
                    <a:pt x="27" y="22"/>
                    <a:pt x="27" y="22"/>
                  </a:cubicBezTo>
                  <a:cubicBezTo>
                    <a:pt x="27" y="22"/>
                    <a:pt x="26" y="21"/>
                    <a:pt x="26" y="21"/>
                  </a:cubicBezTo>
                  <a:cubicBezTo>
                    <a:pt x="26" y="21"/>
                    <a:pt x="24" y="21"/>
                    <a:pt x="24" y="21"/>
                  </a:cubicBezTo>
                  <a:cubicBezTo>
                    <a:pt x="24" y="22"/>
                    <a:pt x="24" y="22"/>
                    <a:pt x="24" y="23"/>
                  </a:cubicBezTo>
                  <a:cubicBezTo>
                    <a:pt x="23" y="23"/>
                    <a:pt x="23" y="25"/>
                    <a:pt x="23" y="25"/>
                  </a:cubicBezTo>
                  <a:cubicBezTo>
                    <a:pt x="22" y="25"/>
                    <a:pt x="22" y="27"/>
                    <a:pt x="22" y="27"/>
                  </a:cubicBezTo>
                  <a:cubicBezTo>
                    <a:pt x="22" y="27"/>
                    <a:pt x="23" y="27"/>
                    <a:pt x="23" y="28"/>
                  </a:cubicBezTo>
                  <a:cubicBezTo>
                    <a:pt x="24" y="29"/>
                    <a:pt x="24" y="30"/>
                    <a:pt x="24" y="30"/>
                  </a:cubicBezTo>
                  <a:cubicBezTo>
                    <a:pt x="24" y="30"/>
                    <a:pt x="23" y="29"/>
                    <a:pt x="23" y="29"/>
                  </a:cubicBezTo>
                  <a:cubicBezTo>
                    <a:pt x="22" y="29"/>
                    <a:pt x="22" y="29"/>
                    <a:pt x="22" y="29"/>
                  </a:cubicBezTo>
                  <a:cubicBezTo>
                    <a:pt x="21" y="30"/>
                    <a:pt x="21" y="30"/>
                    <a:pt x="21" y="30"/>
                  </a:cubicBezTo>
                  <a:cubicBezTo>
                    <a:pt x="21" y="30"/>
                    <a:pt x="21" y="30"/>
                    <a:pt x="21" y="30"/>
                  </a:cubicBezTo>
                  <a:cubicBezTo>
                    <a:pt x="21" y="30"/>
                    <a:pt x="21" y="32"/>
                    <a:pt x="21" y="32"/>
                  </a:cubicBezTo>
                  <a:cubicBezTo>
                    <a:pt x="21" y="32"/>
                    <a:pt x="22" y="33"/>
                    <a:pt x="22" y="33"/>
                  </a:cubicBezTo>
                  <a:cubicBezTo>
                    <a:pt x="22" y="33"/>
                    <a:pt x="22" y="34"/>
                    <a:pt x="22" y="34"/>
                  </a:cubicBezTo>
                  <a:cubicBezTo>
                    <a:pt x="22" y="34"/>
                    <a:pt x="23" y="35"/>
                    <a:pt x="23" y="35"/>
                  </a:cubicBezTo>
                  <a:cubicBezTo>
                    <a:pt x="23" y="36"/>
                    <a:pt x="23" y="36"/>
                    <a:pt x="23" y="36"/>
                  </a:cubicBezTo>
                  <a:cubicBezTo>
                    <a:pt x="23" y="36"/>
                    <a:pt x="23" y="36"/>
                    <a:pt x="23" y="36"/>
                  </a:cubicBezTo>
                  <a:cubicBezTo>
                    <a:pt x="22" y="36"/>
                    <a:pt x="23" y="37"/>
                    <a:pt x="22" y="36"/>
                  </a:cubicBezTo>
                  <a:cubicBezTo>
                    <a:pt x="21" y="35"/>
                    <a:pt x="21" y="36"/>
                    <a:pt x="20" y="35"/>
                  </a:cubicBezTo>
                  <a:cubicBezTo>
                    <a:pt x="20" y="33"/>
                    <a:pt x="20" y="33"/>
                    <a:pt x="20" y="33"/>
                  </a:cubicBezTo>
                  <a:cubicBezTo>
                    <a:pt x="20" y="33"/>
                    <a:pt x="21" y="32"/>
                    <a:pt x="19" y="31"/>
                  </a:cubicBezTo>
                  <a:cubicBezTo>
                    <a:pt x="18" y="29"/>
                    <a:pt x="18" y="28"/>
                    <a:pt x="18" y="28"/>
                  </a:cubicBezTo>
                  <a:cubicBezTo>
                    <a:pt x="18" y="28"/>
                    <a:pt x="17" y="27"/>
                    <a:pt x="16" y="27"/>
                  </a:cubicBezTo>
                  <a:cubicBezTo>
                    <a:pt x="16" y="28"/>
                    <a:pt x="16" y="28"/>
                    <a:pt x="15" y="28"/>
                  </a:cubicBezTo>
                  <a:cubicBezTo>
                    <a:pt x="14" y="29"/>
                    <a:pt x="14" y="29"/>
                    <a:pt x="13" y="29"/>
                  </a:cubicBezTo>
                  <a:cubicBezTo>
                    <a:pt x="13" y="29"/>
                    <a:pt x="11" y="29"/>
                    <a:pt x="11" y="29"/>
                  </a:cubicBezTo>
                  <a:cubicBezTo>
                    <a:pt x="11" y="29"/>
                    <a:pt x="11" y="29"/>
                    <a:pt x="9" y="30"/>
                  </a:cubicBezTo>
                  <a:cubicBezTo>
                    <a:pt x="8" y="32"/>
                    <a:pt x="7" y="32"/>
                    <a:pt x="8" y="32"/>
                  </a:cubicBezTo>
                  <a:cubicBezTo>
                    <a:pt x="9" y="33"/>
                    <a:pt x="11" y="33"/>
                    <a:pt x="11" y="33"/>
                  </a:cubicBezTo>
                  <a:cubicBezTo>
                    <a:pt x="11" y="33"/>
                    <a:pt x="12" y="33"/>
                    <a:pt x="13" y="34"/>
                  </a:cubicBezTo>
                  <a:cubicBezTo>
                    <a:pt x="14" y="34"/>
                    <a:pt x="16" y="36"/>
                    <a:pt x="16" y="36"/>
                  </a:cubicBezTo>
                  <a:cubicBezTo>
                    <a:pt x="18" y="39"/>
                    <a:pt x="18" y="39"/>
                    <a:pt x="18" y="39"/>
                  </a:cubicBezTo>
                  <a:cubicBezTo>
                    <a:pt x="18" y="39"/>
                    <a:pt x="18" y="40"/>
                    <a:pt x="18" y="40"/>
                  </a:cubicBezTo>
                  <a:cubicBezTo>
                    <a:pt x="18" y="40"/>
                    <a:pt x="18" y="40"/>
                    <a:pt x="18" y="41"/>
                  </a:cubicBezTo>
                  <a:cubicBezTo>
                    <a:pt x="18" y="41"/>
                    <a:pt x="18" y="42"/>
                    <a:pt x="18" y="42"/>
                  </a:cubicBezTo>
                  <a:cubicBezTo>
                    <a:pt x="18" y="42"/>
                    <a:pt x="19" y="43"/>
                    <a:pt x="20" y="44"/>
                  </a:cubicBezTo>
                  <a:cubicBezTo>
                    <a:pt x="21" y="44"/>
                    <a:pt x="21" y="44"/>
                    <a:pt x="22" y="44"/>
                  </a:cubicBezTo>
                  <a:cubicBezTo>
                    <a:pt x="23" y="44"/>
                    <a:pt x="22" y="44"/>
                    <a:pt x="23" y="44"/>
                  </a:cubicBezTo>
                  <a:cubicBezTo>
                    <a:pt x="25" y="43"/>
                    <a:pt x="25" y="43"/>
                    <a:pt x="25" y="43"/>
                  </a:cubicBezTo>
                  <a:cubicBezTo>
                    <a:pt x="25" y="43"/>
                    <a:pt x="25" y="43"/>
                    <a:pt x="26" y="43"/>
                  </a:cubicBezTo>
                  <a:cubicBezTo>
                    <a:pt x="28" y="43"/>
                    <a:pt x="27" y="44"/>
                    <a:pt x="28" y="44"/>
                  </a:cubicBezTo>
                  <a:cubicBezTo>
                    <a:pt x="28" y="43"/>
                    <a:pt x="30" y="43"/>
                    <a:pt x="30" y="43"/>
                  </a:cubicBezTo>
                  <a:cubicBezTo>
                    <a:pt x="31" y="43"/>
                    <a:pt x="31" y="42"/>
                    <a:pt x="32" y="43"/>
                  </a:cubicBezTo>
                  <a:cubicBezTo>
                    <a:pt x="32" y="44"/>
                    <a:pt x="32" y="44"/>
                    <a:pt x="32" y="45"/>
                  </a:cubicBezTo>
                  <a:cubicBezTo>
                    <a:pt x="33" y="45"/>
                    <a:pt x="34" y="46"/>
                    <a:pt x="34" y="46"/>
                  </a:cubicBezTo>
                  <a:cubicBezTo>
                    <a:pt x="36" y="46"/>
                    <a:pt x="36" y="46"/>
                    <a:pt x="36" y="46"/>
                  </a:cubicBezTo>
                  <a:cubicBezTo>
                    <a:pt x="36" y="46"/>
                    <a:pt x="36" y="45"/>
                    <a:pt x="37" y="45"/>
                  </a:cubicBezTo>
                  <a:cubicBezTo>
                    <a:pt x="37" y="44"/>
                    <a:pt x="38" y="43"/>
                    <a:pt x="38" y="43"/>
                  </a:cubicBezTo>
                  <a:cubicBezTo>
                    <a:pt x="38" y="43"/>
                    <a:pt x="37" y="43"/>
                    <a:pt x="38" y="44"/>
                  </a:cubicBezTo>
                  <a:cubicBezTo>
                    <a:pt x="39" y="44"/>
                    <a:pt x="39" y="44"/>
                    <a:pt x="40" y="45"/>
                  </a:cubicBezTo>
                  <a:cubicBezTo>
                    <a:pt x="40" y="45"/>
                    <a:pt x="42" y="44"/>
                    <a:pt x="42" y="44"/>
                  </a:cubicBezTo>
                  <a:cubicBezTo>
                    <a:pt x="43" y="44"/>
                    <a:pt x="43" y="44"/>
                    <a:pt x="43" y="44"/>
                  </a:cubicBezTo>
                  <a:cubicBezTo>
                    <a:pt x="43" y="44"/>
                    <a:pt x="42" y="45"/>
                    <a:pt x="43" y="45"/>
                  </a:cubicBezTo>
                  <a:cubicBezTo>
                    <a:pt x="43" y="45"/>
                    <a:pt x="42" y="45"/>
                    <a:pt x="43" y="45"/>
                  </a:cubicBezTo>
                  <a:cubicBezTo>
                    <a:pt x="44" y="45"/>
                    <a:pt x="45" y="44"/>
                    <a:pt x="45" y="44"/>
                  </a:cubicBezTo>
                  <a:cubicBezTo>
                    <a:pt x="45" y="44"/>
                    <a:pt x="44" y="45"/>
                    <a:pt x="44" y="46"/>
                  </a:cubicBezTo>
                  <a:cubicBezTo>
                    <a:pt x="44" y="46"/>
                    <a:pt x="44" y="47"/>
                    <a:pt x="44" y="47"/>
                  </a:cubicBezTo>
                  <a:cubicBezTo>
                    <a:pt x="44" y="47"/>
                    <a:pt x="44" y="48"/>
                    <a:pt x="45" y="49"/>
                  </a:cubicBezTo>
                  <a:cubicBezTo>
                    <a:pt x="46" y="49"/>
                    <a:pt x="47" y="49"/>
                    <a:pt x="47" y="49"/>
                  </a:cubicBezTo>
                  <a:cubicBezTo>
                    <a:pt x="47" y="49"/>
                    <a:pt x="49" y="49"/>
                    <a:pt x="49" y="49"/>
                  </a:cubicBezTo>
                  <a:cubicBezTo>
                    <a:pt x="49" y="50"/>
                    <a:pt x="49" y="49"/>
                    <a:pt x="49" y="50"/>
                  </a:cubicBezTo>
                  <a:cubicBezTo>
                    <a:pt x="49" y="50"/>
                    <a:pt x="50" y="49"/>
                    <a:pt x="50" y="49"/>
                  </a:cubicBezTo>
                  <a:cubicBezTo>
                    <a:pt x="51" y="49"/>
                    <a:pt x="52" y="49"/>
                    <a:pt x="52" y="49"/>
                  </a:cubicBezTo>
                  <a:cubicBezTo>
                    <a:pt x="52" y="50"/>
                    <a:pt x="51" y="51"/>
                    <a:pt x="51" y="51"/>
                  </a:cubicBezTo>
                  <a:cubicBezTo>
                    <a:pt x="51" y="51"/>
                    <a:pt x="51" y="51"/>
                    <a:pt x="51" y="52"/>
                  </a:cubicBezTo>
                  <a:cubicBezTo>
                    <a:pt x="51" y="52"/>
                    <a:pt x="53" y="52"/>
                    <a:pt x="53" y="52"/>
                  </a:cubicBezTo>
                  <a:cubicBezTo>
                    <a:pt x="53" y="52"/>
                    <a:pt x="53" y="51"/>
                    <a:pt x="54" y="52"/>
                  </a:cubicBezTo>
                  <a:cubicBezTo>
                    <a:pt x="54" y="53"/>
                    <a:pt x="54" y="53"/>
                    <a:pt x="54" y="53"/>
                  </a:cubicBezTo>
                  <a:cubicBezTo>
                    <a:pt x="53" y="53"/>
                    <a:pt x="53" y="52"/>
                    <a:pt x="53" y="54"/>
                  </a:cubicBezTo>
                  <a:cubicBezTo>
                    <a:pt x="52" y="55"/>
                    <a:pt x="53" y="56"/>
                    <a:pt x="53" y="56"/>
                  </a:cubicBezTo>
                  <a:cubicBezTo>
                    <a:pt x="54" y="58"/>
                    <a:pt x="54" y="58"/>
                    <a:pt x="54" y="58"/>
                  </a:cubicBezTo>
                  <a:cubicBezTo>
                    <a:pt x="54" y="58"/>
                    <a:pt x="55" y="58"/>
                    <a:pt x="56" y="58"/>
                  </a:cubicBezTo>
                  <a:cubicBezTo>
                    <a:pt x="56" y="58"/>
                    <a:pt x="56" y="58"/>
                    <a:pt x="56" y="58"/>
                  </a:cubicBezTo>
                  <a:cubicBezTo>
                    <a:pt x="57" y="57"/>
                    <a:pt x="57" y="57"/>
                    <a:pt x="58" y="57"/>
                  </a:cubicBezTo>
                  <a:cubicBezTo>
                    <a:pt x="58" y="57"/>
                    <a:pt x="59" y="58"/>
                    <a:pt x="59" y="58"/>
                  </a:cubicBezTo>
                  <a:cubicBezTo>
                    <a:pt x="59" y="59"/>
                    <a:pt x="59" y="59"/>
                    <a:pt x="59" y="59"/>
                  </a:cubicBezTo>
                  <a:cubicBezTo>
                    <a:pt x="59" y="59"/>
                    <a:pt x="59" y="60"/>
                    <a:pt x="59" y="60"/>
                  </a:cubicBezTo>
                  <a:cubicBezTo>
                    <a:pt x="60" y="61"/>
                    <a:pt x="61" y="61"/>
                    <a:pt x="61" y="61"/>
                  </a:cubicBezTo>
                  <a:cubicBezTo>
                    <a:pt x="61" y="61"/>
                    <a:pt x="61" y="61"/>
                    <a:pt x="61" y="62"/>
                  </a:cubicBezTo>
                  <a:cubicBezTo>
                    <a:pt x="62" y="63"/>
                    <a:pt x="64" y="64"/>
                    <a:pt x="64" y="64"/>
                  </a:cubicBezTo>
                  <a:cubicBezTo>
                    <a:pt x="64" y="64"/>
                    <a:pt x="61" y="63"/>
                    <a:pt x="61" y="63"/>
                  </a:cubicBezTo>
                  <a:cubicBezTo>
                    <a:pt x="60" y="63"/>
                    <a:pt x="58" y="63"/>
                    <a:pt x="58" y="63"/>
                  </a:cubicBezTo>
                  <a:cubicBezTo>
                    <a:pt x="57" y="63"/>
                    <a:pt x="55" y="63"/>
                    <a:pt x="55" y="63"/>
                  </a:cubicBezTo>
                  <a:cubicBezTo>
                    <a:pt x="52" y="64"/>
                    <a:pt x="52" y="64"/>
                    <a:pt x="52" y="64"/>
                  </a:cubicBezTo>
                  <a:cubicBezTo>
                    <a:pt x="52" y="64"/>
                    <a:pt x="50" y="65"/>
                    <a:pt x="49" y="65"/>
                  </a:cubicBezTo>
                  <a:cubicBezTo>
                    <a:pt x="49" y="65"/>
                    <a:pt x="48" y="65"/>
                    <a:pt x="47" y="65"/>
                  </a:cubicBezTo>
                  <a:cubicBezTo>
                    <a:pt x="47" y="66"/>
                    <a:pt x="46" y="66"/>
                    <a:pt x="45" y="66"/>
                  </a:cubicBezTo>
                  <a:cubicBezTo>
                    <a:pt x="45" y="66"/>
                    <a:pt x="43" y="66"/>
                    <a:pt x="42" y="66"/>
                  </a:cubicBezTo>
                  <a:cubicBezTo>
                    <a:pt x="42" y="66"/>
                    <a:pt x="41" y="66"/>
                    <a:pt x="41" y="66"/>
                  </a:cubicBezTo>
                  <a:cubicBezTo>
                    <a:pt x="38" y="67"/>
                    <a:pt x="38" y="67"/>
                    <a:pt x="38" y="67"/>
                  </a:cubicBezTo>
                  <a:cubicBezTo>
                    <a:pt x="39" y="68"/>
                    <a:pt x="39" y="68"/>
                    <a:pt x="39" y="68"/>
                  </a:cubicBezTo>
                  <a:cubicBezTo>
                    <a:pt x="41" y="69"/>
                    <a:pt x="41" y="69"/>
                    <a:pt x="41" y="69"/>
                  </a:cubicBezTo>
                  <a:cubicBezTo>
                    <a:pt x="41" y="69"/>
                    <a:pt x="41" y="69"/>
                    <a:pt x="41" y="69"/>
                  </a:cubicBezTo>
                  <a:cubicBezTo>
                    <a:pt x="42" y="69"/>
                    <a:pt x="43" y="70"/>
                    <a:pt x="43" y="70"/>
                  </a:cubicBezTo>
                  <a:cubicBezTo>
                    <a:pt x="43" y="70"/>
                    <a:pt x="44" y="71"/>
                    <a:pt x="45" y="72"/>
                  </a:cubicBezTo>
                  <a:cubicBezTo>
                    <a:pt x="45" y="72"/>
                    <a:pt x="46" y="73"/>
                    <a:pt x="46" y="73"/>
                  </a:cubicBezTo>
                  <a:lnTo>
                    <a:pt x="48" y="74"/>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1" name="Freeform 19"/>
            <p:cNvSpPr>
              <a:spLocks/>
            </p:cNvSpPr>
            <p:nvPr/>
          </p:nvSpPr>
          <p:spPr bwMode="auto">
            <a:xfrm>
              <a:off x="5322812" y="2251719"/>
              <a:ext cx="802584" cy="653101"/>
            </a:xfrm>
            <a:custGeom>
              <a:avLst/>
              <a:gdLst>
                <a:gd name="T0" fmla="*/ 194 w 352"/>
                <a:gd name="T1" fmla="*/ 16 h 295"/>
                <a:gd name="T2" fmla="*/ 260 w 352"/>
                <a:gd name="T3" fmla="*/ 5 h 295"/>
                <a:gd name="T4" fmla="*/ 289 w 352"/>
                <a:gd name="T5" fmla="*/ 13 h 295"/>
                <a:gd name="T6" fmla="*/ 314 w 352"/>
                <a:gd name="T7" fmla="*/ 60 h 295"/>
                <a:gd name="T8" fmla="*/ 314 w 352"/>
                <a:gd name="T9" fmla="*/ 90 h 295"/>
                <a:gd name="T10" fmla="*/ 303 w 352"/>
                <a:gd name="T11" fmla="*/ 114 h 295"/>
                <a:gd name="T12" fmla="*/ 318 w 352"/>
                <a:gd name="T13" fmla="*/ 139 h 295"/>
                <a:gd name="T14" fmla="*/ 326 w 352"/>
                <a:gd name="T15" fmla="*/ 158 h 295"/>
                <a:gd name="T16" fmla="*/ 344 w 352"/>
                <a:gd name="T17" fmla="*/ 175 h 295"/>
                <a:gd name="T18" fmla="*/ 346 w 352"/>
                <a:gd name="T19" fmla="*/ 189 h 295"/>
                <a:gd name="T20" fmla="*/ 344 w 352"/>
                <a:gd name="T21" fmla="*/ 210 h 295"/>
                <a:gd name="T22" fmla="*/ 327 w 352"/>
                <a:gd name="T23" fmla="*/ 235 h 295"/>
                <a:gd name="T24" fmla="*/ 317 w 352"/>
                <a:gd name="T25" fmla="*/ 269 h 295"/>
                <a:gd name="T26" fmla="*/ 322 w 352"/>
                <a:gd name="T27" fmla="*/ 280 h 295"/>
                <a:gd name="T28" fmla="*/ 315 w 352"/>
                <a:gd name="T29" fmla="*/ 285 h 295"/>
                <a:gd name="T30" fmla="*/ 309 w 352"/>
                <a:gd name="T31" fmla="*/ 283 h 295"/>
                <a:gd name="T32" fmla="*/ 302 w 352"/>
                <a:gd name="T33" fmla="*/ 282 h 295"/>
                <a:gd name="T34" fmla="*/ 296 w 352"/>
                <a:gd name="T35" fmla="*/ 280 h 295"/>
                <a:gd name="T36" fmla="*/ 290 w 352"/>
                <a:gd name="T37" fmla="*/ 275 h 295"/>
                <a:gd name="T38" fmla="*/ 283 w 352"/>
                <a:gd name="T39" fmla="*/ 272 h 295"/>
                <a:gd name="T40" fmla="*/ 276 w 352"/>
                <a:gd name="T41" fmla="*/ 271 h 295"/>
                <a:gd name="T42" fmla="*/ 267 w 352"/>
                <a:gd name="T43" fmla="*/ 273 h 295"/>
                <a:gd name="T44" fmla="*/ 262 w 352"/>
                <a:gd name="T45" fmla="*/ 275 h 295"/>
                <a:gd name="T46" fmla="*/ 256 w 352"/>
                <a:gd name="T47" fmla="*/ 279 h 295"/>
                <a:gd name="T48" fmla="*/ 250 w 352"/>
                <a:gd name="T49" fmla="*/ 282 h 295"/>
                <a:gd name="T50" fmla="*/ 245 w 352"/>
                <a:gd name="T51" fmla="*/ 277 h 295"/>
                <a:gd name="T52" fmla="*/ 240 w 352"/>
                <a:gd name="T53" fmla="*/ 280 h 295"/>
                <a:gd name="T54" fmla="*/ 235 w 352"/>
                <a:gd name="T55" fmla="*/ 281 h 295"/>
                <a:gd name="T56" fmla="*/ 230 w 352"/>
                <a:gd name="T57" fmla="*/ 284 h 295"/>
                <a:gd name="T58" fmla="*/ 225 w 352"/>
                <a:gd name="T59" fmla="*/ 289 h 295"/>
                <a:gd name="T60" fmla="*/ 223 w 352"/>
                <a:gd name="T61" fmla="*/ 294 h 295"/>
                <a:gd name="T62" fmla="*/ 216 w 352"/>
                <a:gd name="T63" fmla="*/ 295 h 295"/>
                <a:gd name="T64" fmla="*/ 215 w 352"/>
                <a:gd name="T65" fmla="*/ 288 h 295"/>
                <a:gd name="T66" fmla="*/ 207 w 352"/>
                <a:gd name="T67" fmla="*/ 283 h 295"/>
                <a:gd name="T68" fmla="*/ 195 w 352"/>
                <a:gd name="T69" fmla="*/ 279 h 295"/>
                <a:gd name="T70" fmla="*/ 185 w 352"/>
                <a:gd name="T71" fmla="*/ 289 h 295"/>
                <a:gd name="T72" fmla="*/ 181 w 352"/>
                <a:gd name="T73" fmla="*/ 283 h 295"/>
                <a:gd name="T74" fmla="*/ 169 w 352"/>
                <a:gd name="T75" fmla="*/ 270 h 295"/>
                <a:gd name="T76" fmla="*/ 147 w 352"/>
                <a:gd name="T77" fmla="*/ 262 h 295"/>
                <a:gd name="T78" fmla="*/ 137 w 352"/>
                <a:gd name="T79" fmla="*/ 251 h 295"/>
                <a:gd name="T80" fmla="*/ 117 w 352"/>
                <a:gd name="T81" fmla="*/ 244 h 295"/>
                <a:gd name="T82" fmla="*/ 106 w 352"/>
                <a:gd name="T83" fmla="*/ 255 h 295"/>
                <a:gd name="T84" fmla="*/ 92 w 352"/>
                <a:gd name="T85" fmla="*/ 252 h 295"/>
                <a:gd name="T86" fmla="*/ 87 w 352"/>
                <a:gd name="T87" fmla="*/ 241 h 295"/>
                <a:gd name="T88" fmla="*/ 77 w 352"/>
                <a:gd name="T89" fmla="*/ 236 h 295"/>
                <a:gd name="T90" fmla="*/ 66 w 352"/>
                <a:gd name="T91" fmla="*/ 231 h 295"/>
                <a:gd name="T92" fmla="*/ 51 w 352"/>
                <a:gd name="T93" fmla="*/ 226 h 295"/>
                <a:gd name="T94" fmla="*/ 40 w 352"/>
                <a:gd name="T95" fmla="*/ 222 h 295"/>
                <a:gd name="T96" fmla="*/ 38 w 352"/>
                <a:gd name="T97" fmla="*/ 218 h 295"/>
                <a:gd name="T98" fmla="*/ 35 w 352"/>
                <a:gd name="T99" fmla="*/ 198 h 295"/>
                <a:gd name="T100" fmla="*/ 28 w 352"/>
                <a:gd name="T101" fmla="*/ 184 h 295"/>
                <a:gd name="T102" fmla="*/ 24 w 352"/>
                <a:gd name="T103" fmla="*/ 164 h 295"/>
                <a:gd name="T104" fmla="*/ 20 w 352"/>
                <a:gd name="T105" fmla="*/ 139 h 295"/>
                <a:gd name="T106" fmla="*/ 4 w 352"/>
                <a:gd name="T107" fmla="*/ 113 h 295"/>
                <a:gd name="T108" fmla="*/ 4 w 352"/>
                <a:gd name="T109" fmla="*/ 80 h 295"/>
                <a:gd name="T110" fmla="*/ 6 w 352"/>
                <a:gd name="T111" fmla="*/ 63 h 295"/>
                <a:gd name="T112" fmla="*/ 45 w 352"/>
                <a:gd name="T113" fmla="*/ 45 h 295"/>
                <a:gd name="T114" fmla="*/ 64 w 352"/>
                <a:gd name="T115" fmla="*/ 32 h 295"/>
                <a:gd name="T116" fmla="*/ 89 w 352"/>
                <a:gd name="T117" fmla="*/ 12 h 295"/>
                <a:gd name="T118" fmla="*/ 121 w 352"/>
                <a:gd name="T119" fmla="*/ 2 h 295"/>
                <a:gd name="T120" fmla="*/ 132 w 352"/>
                <a:gd name="T121" fmla="*/ 14 h 295"/>
                <a:gd name="T122" fmla="*/ 151 w 352"/>
                <a:gd name="T123" fmla="*/ 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2" h="295">
                  <a:moveTo>
                    <a:pt x="155" y="23"/>
                  </a:moveTo>
                  <a:cubicBezTo>
                    <a:pt x="157" y="23"/>
                    <a:pt x="166" y="16"/>
                    <a:pt x="166" y="16"/>
                  </a:cubicBezTo>
                  <a:cubicBezTo>
                    <a:pt x="166" y="16"/>
                    <a:pt x="171" y="18"/>
                    <a:pt x="174" y="17"/>
                  </a:cubicBezTo>
                  <a:cubicBezTo>
                    <a:pt x="177" y="17"/>
                    <a:pt x="187" y="16"/>
                    <a:pt x="187" y="16"/>
                  </a:cubicBezTo>
                  <a:cubicBezTo>
                    <a:pt x="187" y="16"/>
                    <a:pt x="192" y="16"/>
                    <a:pt x="194" y="16"/>
                  </a:cubicBezTo>
                  <a:cubicBezTo>
                    <a:pt x="196" y="16"/>
                    <a:pt x="205" y="15"/>
                    <a:pt x="207" y="15"/>
                  </a:cubicBezTo>
                  <a:cubicBezTo>
                    <a:pt x="209" y="15"/>
                    <a:pt x="215" y="14"/>
                    <a:pt x="216" y="13"/>
                  </a:cubicBezTo>
                  <a:cubicBezTo>
                    <a:pt x="218" y="13"/>
                    <a:pt x="230" y="12"/>
                    <a:pt x="231" y="12"/>
                  </a:cubicBezTo>
                  <a:cubicBezTo>
                    <a:pt x="233" y="12"/>
                    <a:pt x="252" y="10"/>
                    <a:pt x="252" y="10"/>
                  </a:cubicBezTo>
                  <a:cubicBezTo>
                    <a:pt x="260" y="5"/>
                    <a:pt x="260" y="5"/>
                    <a:pt x="260" y="5"/>
                  </a:cubicBezTo>
                  <a:cubicBezTo>
                    <a:pt x="269" y="3"/>
                    <a:pt x="269" y="3"/>
                    <a:pt x="269" y="3"/>
                  </a:cubicBezTo>
                  <a:cubicBezTo>
                    <a:pt x="269" y="3"/>
                    <a:pt x="272" y="0"/>
                    <a:pt x="272" y="1"/>
                  </a:cubicBezTo>
                  <a:cubicBezTo>
                    <a:pt x="273" y="3"/>
                    <a:pt x="275" y="6"/>
                    <a:pt x="275" y="6"/>
                  </a:cubicBezTo>
                  <a:cubicBezTo>
                    <a:pt x="275" y="6"/>
                    <a:pt x="286" y="6"/>
                    <a:pt x="286" y="6"/>
                  </a:cubicBezTo>
                  <a:cubicBezTo>
                    <a:pt x="286" y="7"/>
                    <a:pt x="289" y="13"/>
                    <a:pt x="289" y="13"/>
                  </a:cubicBezTo>
                  <a:cubicBezTo>
                    <a:pt x="292" y="16"/>
                    <a:pt x="292" y="16"/>
                    <a:pt x="292" y="16"/>
                  </a:cubicBezTo>
                  <a:cubicBezTo>
                    <a:pt x="292" y="16"/>
                    <a:pt x="293" y="21"/>
                    <a:pt x="293" y="24"/>
                  </a:cubicBezTo>
                  <a:cubicBezTo>
                    <a:pt x="294" y="26"/>
                    <a:pt x="301" y="38"/>
                    <a:pt x="301" y="38"/>
                  </a:cubicBezTo>
                  <a:cubicBezTo>
                    <a:pt x="306" y="49"/>
                    <a:pt x="306" y="49"/>
                    <a:pt x="306" y="49"/>
                  </a:cubicBezTo>
                  <a:cubicBezTo>
                    <a:pt x="314" y="60"/>
                    <a:pt x="314" y="60"/>
                    <a:pt x="314" y="60"/>
                  </a:cubicBezTo>
                  <a:cubicBezTo>
                    <a:pt x="315" y="68"/>
                    <a:pt x="315" y="68"/>
                    <a:pt x="315" y="68"/>
                  </a:cubicBezTo>
                  <a:cubicBezTo>
                    <a:pt x="315" y="68"/>
                    <a:pt x="318" y="71"/>
                    <a:pt x="318" y="73"/>
                  </a:cubicBezTo>
                  <a:cubicBezTo>
                    <a:pt x="318" y="74"/>
                    <a:pt x="318" y="77"/>
                    <a:pt x="318" y="78"/>
                  </a:cubicBezTo>
                  <a:cubicBezTo>
                    <a:pt x="319" y="78"/>
                    <a:pt x="320" y="83"/>
                    <a:pt x="319" y="83"/>
                  </a:cubicBezTo>
                  <a:cubicBezTo>
                    <a:pt x="318" y="84"/>
                    <a:pt x="314" y="90"/>
                    <a:pt x="314" y="90"/>
                  </a:cubicBezTo>
                  <a:cubicBezTo>
                    <a:pt x="310" y="92"/>
                    <a:pt x="310" y="92"/>
                    <a:pt x="310" y="92"/>
                  </a:cubicBezTo>
                  <a:cubicBezTo>
                    <a:pt x="305" y="99"/>
                    <a:pt x="305" y="99"/>
                    <a:pt x="305" y="99"/>
                  </a:cubicBezTo>
                  <a:cubicBezTo>
                    <a:pt x="302" y="108"/>
                    <a:pt x="302" y="108"/>
                    <a:pt x="302" y="108"/>
                  </a:cubicBezTo>
                  <a:cubicBezTo>
                    <a:pt x="301" y="111"/>
                    <a:pt x="301" y="111"/>
                    <a:pt x="301" y="111"/>
                  </a:cubicBezTo>
                  <a:cubicBezTo>
                    <a:pt x="301" y="111"/>
                    <a:pt x="302" y="114"/>
                    <a:pt x="303" y="114"/>
                  </a:cubicBezTo>
                  <a:cubicBezTo>
                    <a:pt x="305" y="114"/>
                    <a:pt x="312" y="115"/>
                    <a:pt x="312" y="115"/>
                  </a:cubicBezTo>
                  <a:cubicBezTo>
                    <a:pt x="318" y="119"/>
                    <a:pt x="318" y="119"/>
                    <a:pt x="318" y="119"/>
                  </a:cubicBezTo>
                  <a:cubicBezTo>
                    <a:pt x="318" y="123"/>
                    <a:pt x="318" y="123"/>
                    <a:pt x="318" y="123"/>
                  </a:cubicBezTo>
                  <a:cubicBezTo>
                    <a:pt x="318" y="123"/>
                    <a:pt x="319" y="131"/>
                    <a:pt x="319" y="132"/>
                  </a:cubicBezTo>
                  <a:cubicBezTo>
                    <a:pt x="319" y="132"/>
                    <a:pt x="318" y="139"/>
                    <a:pt x="318" y="139"/>
                  </a:cubicBezTo>
                  <a:cubicBezTo>
                    <a:pt x="318" y="139"/>
                    <a:pt x="320" y="143"/>
                    <a:pt x="320" y="144"/>
                  </a:cubicBezTo>
                  <a:cubicBezTo>
                    <a:pt x="321" y="145"/>
                    <a:pt x="323" y="147"/>
                    <a:pt x="323" y="148"/>
                  </a:cubicBezTo>
                  <a:cubicBezTo>
                    <a:pt x="324" y="148"/>
                    <a:pt x="324" y="149"/>
                    <a:pt x="324" y="149"/>
                  </a:cubicBezTo>
                  <a:cubicBezTo>
                    <a:pt x="326" y="154"/>
                    <a:pt x="326" y="154"/>
                    <a:pt x="326" y="154"/>
                  </a:cubicBezTo>
                  <a:cubicBezTo>
                    <a:pt x="326" y="158"/>
                    <a:pt x="326" y="158"/>
                    <a:pt x="326" y="158"/>
                  </a:cubicBezTo>
                  <a:cubicBezTo>
                    <a:pt x="326" y="158"/>
                    <a:pt x="326" y="161"/>
                    <a:pt x="328" y="161"/>
                  </a:cubicBezTo>
                  <a:cubicBezTo>
                    <a:pt x="330" y="161"/>
                    <a:pt x="331" y="162"/>
                    <a:pt x="331" y="164"/>
                  </a:cubicBezTo>
                  <a:cubicBezTo>
                    <a:pt x="331" y="166"/>
                    <a:pt x="336" y="168"/>
                    <a:pt x="336" y="168"/>
                  </a:cubicBezTo>
                  <a:cubicBezTo>
                    <a:pt x="336" y="168"/>
                    <a:pt x="336" y="172"/>
                    <a:pt x="337" y="173"/>
                  </a:cubicBezTo>
                  <a:cubicBezTo>
                    <a:pt x="339" y="174"/>
                    <a:pt x="341" y="175"/>
                    <a:pt x="344" y="175"/>
                  </a:cubicBezTo>
                  <a:cubicBezTo>
                    <a:pt x="347" y="176"/>
                    <a:pt x="346" y="180"/>
                    <a:pt x="348" y="181"/>
                  </a:cubicBezTo>
                  <a:cubicBezTo>
                    <a:pt x="350" y="182"/>
                    <a:pt x="352" y="184"/>
                    <a:pt x="350" y="184"/>
                  </a:cubicBezTo>
                  <a:cubicBezTo>
                    <a:pt x="349" y="185"/>
                    <a:pt x="346" y="185"/>
                    <a:pt x="346" y="185"/>
                  </a:cubicBezTo>
                  <a:cubicBezTo>
                    <a:pt x="346" y="185"/>
                    <a:pt x="345" y="186"/>
                    <a:pt x="345" y="188"/>
                  </a:cubicBezTo>
                  <a:cubicBezTo>
                    <a:pt x="346" y="189"/>
                    <a:pt x="346" y="189"/>
                    <a:pt x="346" y="189"/>
                  </a:cubicBezTo>
                  <a:cubicBezTo>
                    <a:pt x="350" y="194"/>
                    <a:pt x="350" y="194"/>
                    <a:pt x="350" y="194"/>
                  </a:cubicBezTo>
                  <a:cubicBezTo>
                    <a:pt x="350" y="200"/>
                    <a:pt x="350" y="200"/>
                    <a:pt x="350" y="200"/>
                  </a:cubicBezTo>
                  <a:cubicBezTo>
                    <a:pt x="350" y="200"/>
                    <a:pt x="350" y="202"/>
                    <a:pt x="350" y="204"/>
                  </a:cubicBezTo>
                  <a:cubicBezTo>
                    <a:pt x="350" y="205"/>
                    <a:pt x="349" y="207"/>
                    <a:pt x="347" y="207"/>
                  </a:cubicBezTo>
                  <a:cubicBezTo>
                    <a:pt x="345" y="207"/>
                    <a:pt x="345" y="210"/>
                    <a:pt x="344" y="210"/>
                  </a:cubicBezTo>
                  <a:cubicBezTo>
                    <a:pt x="343" y="211"/>
                    <a:pt x="341" y="208"/>
                    <a:pt x="340" y="211"/>
                  </a:cubicBezTo>
                  <a:cubicBezTo>
                    <a:pt x="339" y="215"/>
                    <a:pt x="337" y="218"/>
                    <a:pt x="337" y="219"/>
                  </a:cubicBezTo>
                  <a:cubicBezTo>
                    <a:pt x="336" y="220"/>
                    <a:pt x="333" y="221"/>
                    <a:pt x="333" y="223"/>
                  </a:cubicBezTo>
                  <a:cubicBezTo>
                    <a:pt x="332" y="225"/>
                    <a:pt x="332" y="223"/>
                    <a:pt x="330" y="228"/>
                  </a:cubicBezTo>
                  <a:cubicBezTo>
                    <a:pt x="328" y="233"/>
                    <a:pt x="327" y="235"/>
                    <a:pt x="327" y="235"/>
                  </a:cubicBezTo>
                  <a:cubicBezTo>
                    <a:pt x="318" y="247"/>
                    <a:pt x="318" y="247"/>
                    <a:pt x="318" y="247"/>
                  </a:cubicBezTo>
                  <a:cubicBezTo>
                    <a:pt x="318" y="247"/>
                    <a:pt x="313" y="255"/>
                    <a:pt x="313" y="256"/>
                  </a:cubicBezTo>
                  <a:cubicBezTo>
                    <a:pt x="313" y="257"/>
                    <a:pt x="313" y="261"/>
                    <a:pt x="313" y="261"/>
                  </a:cubicBezTo>
                  <a:cubicBezTo>
                    <a:pt x="317" y="265"/>
                    <a:pt x="317" y="265"/>
                    <a:pt x="317" y="265"/>
                  </a:cubicBezTo>
                  <a:cubicBezTo>
                    <a:pt x="317" y="269"/>
                    <a:pt x="317" y="269"/>
                    <a:pt x="317" y="269"/>
                  </a:cubicBezTo>
                  <a:cubicBezTo>
                    <a:pt x="317" y="269"/>
                    <a:pt x="317" y="272"/>
                    <a:pt x="318" y="273"/>
                  </a:cubicBezTo>
                  <a:cubicBezTo>
                    <a:pt x="319" y="273"/>
                    <a:pt x="319" y="273"/>
                    <a:pt x="319" y="273"/>
                  </a:cubicBezTo>
                  <a:cubicBezTo>
                    <a:pt x="318" y="276"/>
                    <a:pt x="318" y="276"/>
                    <a:pt x="318" y="276"/>
                  </a:cubicBezTo>
                  <a:cubicBezTo>
                    <a:pt x="318" y="276"/>
                    <a:pt x="319" y="279"/>
                    <a:pt x="320" y="279"/>
                  </a:cubicBezTo>
                  <a:cubicBezTo>
                    <a:pt x="320" y="279"/>
                    <a:pt x="322" y="280"/>
                    <a:pt x="322" y="280"/>
                  </a:cubicBezTo>
                  <a:cubicBezTo>
                    <a:pt x="322" y="280"/>
                    <a:pt x="324" y="282"/>
                    <a:pt x="324" y="282"/>
                  </a:cubicBezTo>
                  <a:cubicBezTo>
                    <a:pt x="325" y="283"/>
                    <a:pt x="324" y="285"/>
                    <a:pt x="324" y="285"/>
                  </a:cubicBezTo>
                  <a:cubicBezTo>
                    <a:pt x="324" y="285"/>
                    <a:pt x="324" y="286"/>
                    <a:pt x="323" y="286"/>
                  </a:cubicBezTo>
                  <a:cubicBezTo>
                    <a:pt x="322" y="286"/>
                    <a:pt x="322" y="286"/>
                    <a:pt x="320" y="286"/>
                  </a:cubicBezTo>
                  <a:cubicBezTo>
                    <a:pt x="319" y="285"/>
                    <a:pt x="316" y="285"/>
                    <a:pt x="315" y="285"/>
                  </a:cubicBezTo>
                  <a:cubicBezTo>
                    <a:pt x="314" y="285"/>
                    <a:pt x="314" y="285"/>
                    <a:pt x="314" y="285"/>
                  </a:cubicBezTo>
                  <a:cubicBezTo>
                    <a:pt x="313" y="285"/>
                    <a:pt x="313" y="285"/>
                    <a:pt x="312" y="286"/>
                  </a:cubicBezTo>
                  <a:cubicBezTo>
                    <a:pt x="312" y="285"/>
                    <a:pt x="312" y="285"/>
                    <a:pt x="312" y="285"/>
                  </a:cubicBezTo>
                  <a:cubicBezTo>
                    <a:pt x="312" y="284"/>
                    <a:pt x="312" y="283"/>
                    <a:pt x="312" y="283"/>
                  </a:cubicBezTo>
                  <a:cubicBezTo>
                    <a:pt x="312" y="283"/>
                    <a:pt x="309" y="283"/>
                    <a:pt x="309" y="283"/>
                  </a:cubicBezTo>
                  <a:cubicBezTo>
                    <a:pt x="308" y="283"/>
                    <a:pt x="307" y="283"/>
                    <a:pt x="307" y="283"/>
                  </a:cubicBezTo>
                  <a:cubicBezTo>
                    <a:pt x="307" y="283"/>
                    <a:pt x="305" y="282"/>
                    <a:pt x="305" y="282"/>
                  </a:cubicBezTo>
                  <a:cubicBezTo>
                    <a:pt x="305" y="282"/>
                    <a:pt x="304" y="282"/>
                    <a:pt x="304" y="282"/>
                  </a:cubicBezTo>
                  <a:cubicBezTo>
                    <a:pt x="304" y="281"/>
                    <a:pt x="303" y="282"/>
                    <a:pt x="303" y="282"/>
                  </a:cubicBezTo>
                  <a:cubicBezTo>
                    <a:pt x="302" y="282"/>
                    <a:pt x="302" y="282"/>
                    <a:pt x="302" y="282"/>
                  </a:cubicBezTo>
                  <a:cubicBezTo>
                    <a:pt x="300" y="282"/>
                    <a:pt x="300" y="282"/>
                    <a:pt x="300" y="282"/>
                  </a:cubicBezTo>
                  <a:cubicBezTo>
                    <a:pt x="300" y="282"/>
                    <a:pt x="300" y="281"/>
                    <a:pt x="300" y="281"/>
                  </a:cubicBezTo>
                  <a:cubicBezTo>
                    <a:pt x="300" y="280"/>
                    <a:pt x="299" y="281"/>
                    <a:pt x="299" y="281"/>
                  </a:cubicBezTo>
                  <a:cubicBezTo>
                    <a:pt x="299" y="281"/>
                    <a:pt x="297" y="281"/>
                    <a:pt x="297" y="281"/>
                  </a:cubicBezTo>
                  <a:cubicBezTo>
                    <a:pt x="297" y="280"/>
                    <a:pt x="296" y="280"/>
                    <a:pt x="296" y="280"/>
                  </a:cubicBezTo>
                  <a:cubicBezTo>
                    <a:pt x="296" y="280"/>
                    <a:pt x="293" y="280"/>
                    <a:pt x="292" y="280"/>
                  </a:cubicBezTo>
                  <a:cubicBezTo>
                    <a:pt x="292" y="279"/>
                    <a:pt x="292" y="279"/>
                    <a:pt x="292" y="279"/>
                  </a:cubicBezTo>
                  <a:cubicBezTo>
                    <a:pt x="292" y="279"/>
                    <a:pt x="292" y="278"/>
                    <a:pt x="292" y="277"/>
                  </a:cubicBezTo>
                  <a:cubicBezTo>
                    <a:pt x="292" y="277"/>
                    <a:pt x="291" y="277"/>
                    <a:pt x="291" y="276"/>
                  </a:cubicBezTo>
                  <a:cubicBezTo>
                    <a:pt x="291" y="276"/>
                    <a:pt x="290" y="275"/>
                    <a:pt x="290" y="275"/>
                  </a:cubicBezTo>
                  <a:cubicBezTo>
                    <a:pt x="290" y="274"/>
                    <a:pt x="289" y="274"/>
                    <a:pt x="289" y="273"/>
                  </a:cubicBezTo>
                  <a:cubicBezTo>
                    <a:pt x="289" y="273"/>
                    <a:pt x="288" y="274"/>
                    <a:pt x="288" y="274"/>
                  </a:cubicBezTo>
                  <a:cubicBezTo>
                    <a:pt x="287" y="274"/>
                    <a:pt x="286" y="273"/>
                    <a:pt x="286" y="273"/>
                  </a:cubicBezTo>
                  <a:cubicBezTo>
                    <a:pt x="285" y="272"/>
                    <a:pt x="285" y="272"/>
                    <a:pt x="285" y="272"/>
                  </a:cubicBezTo>
                  <a:cubicBezTo>
                    <a:pt x="285" y="272"/>
                    <a:pt x="284" y="272"/>
                    <a:pt x="283" y="272"/>
                  </a:cubicBezTo>
                  <a:cubicBezTo>
                    <a:pt x="283" y="272"/>
                    <a:pt x="283" y="274"/>
                    <a:pt x="283" y="274"/>
                  </a:cubicBezTo>
                  <a:cubicBezTo>
                    <a:pt x="283" y="274"/>
                    <a:pt x="282" y="274"/>
                    <a:pt x="281" y="273"/>
                  </a:cubicBezTo>
                  <a:cubicBezTo>
                    <a:pt x="281" y="273"/>
                    <a:pt x="280" y="272"/>
                    <a:pt x="279" y="272"/>
                  </a:cubicBezTo>
                  <a:cubicBezTo>
                    <a:pt x="279" y="272"/>
                    <a:pt x="278" y="272"/>
                    <a:pt x="277" y="271"/>
                  </a:cubicBezTo>
                  <a:cubicBezTo>
                    <a:pt x="277" y="271"/>
                    <a:pt x="276" y="271"/>
                    <a:pt x="276" y="271"/>
                  </a:cubicBezTo>
                  <a:cubicBezTo>
                    <a:pt x="276" y="271"/>
                    <a:pt x="272" y="272"/>
                    <a:pt x="272" y="272"/>
                  </a:cubicBezTo>
                  <a:cubicBezTo>
                    <a:pt x="272" y="272"/>
                    <a:pt x="272" y="273"/>
                    <a:pt x="271" y="273"/>
                  </a:cubicBezTo>
                  <a:cubicBezTo>
                    <a:pt x="271" y="274"/>
                    <a:pt x="270" y="273"/>
                    <a:pt x="270" y="273"/>
                  </a:cubicBezTo>
                  <a:cubicBezTo>
                    <a:pt x="270" y="273"/>
                    <a:pt x="269" y="273"/>
                    <a:pt x="268" y="273"/>
                  </a:cubicBezTo>
                  <a:cubicBezTo>
                    <a:pt x="268" y="273"/>
                    <a:pt x="267" y="273"/>
                    <a:pt x="267" y="273"/>
                  </a:cubicBezTo>
                  <a:cubicBezTo>
                    <a:pt x="267" y="273"/>
                    <a:pt x="266" y="272"/>
                    <a:pt x="265" y="272"/>
                  </a:cubicBezTo>
                  <a:cubicBezTo>
                    <a:pt x="265" y="272"/>
                    <a:pt x="264" y="272"/>
                    <a:pt x="264" y="272"/>
                  </a:cubicBezTo>
                  <a:cubicBezTo>
                    <a:pt x="264" y="272"/>
                    <a:pt x="263" y="273"/>
                    <a:pt x="263" y="273"/>
                  </a:cubicBezTo>
                  <a:cubicBezTo>
                    <a:pt x="262" y="274"/>
                    <a:pt x="262" y="274"/>
                    <a:pt x="262" y="274"/>
                  </a:cubicBezTo>
                  <a:cubicBezTo>
                    <a:pt x="262" y="275"/>
                    <a:pt x="262" y="275"/>
                    <a:pt x="262" y="275"/>
                  </a:cubicBezTo>
                  <a:cubicBezTo>
                    <a:pt x="260" y="274"/>
                    <a:pt x="260" y="274"/>
                    <a:pt x="260" y="274"/>
                  </a:cubicBezTo>
                  <a:cubicBezTo>
                    <a:pt x="260" y="274"/>
                    <a:pt x="259" y="274"/>
                    <a:pt x="258" y="274"/>
                  </a:cubicBezTo>
                  <a:cubicBezTo>
                    <a:pt x="256" y="275"/>
                    <a:pt x="257" y="276"/>
                    <a:pt x="257" y="276"/>
                  </a:cubicBezTo>
                  <a:cubicBezTo>
                    <a:pt x="258" y="276"/>
                    <a:pt x="259" y="278"/>
                    <a:pt x="259" y="278"/>
                  </a:cubicBezTo>
                  <a:cubicBezTo>
                    <a:pt x="259" y="278"/>
                    <a:pt x="256" y="279"/>
                    <a:pt x="256" y="279"/>
                  </a:cubicBezTo>
                  <a:cubicBezTo>
                    <a:pt x="255" y="280"/>
                    <a:pt x="255" y="280"/>
                    <a:pt x="255" y="281"/>
                  </a:cubicBezTo>
                  <a:cubicBezTo>
                    <a:pt x="255" y="281"/>
                    <a:pt x="254" y="282"/>
                    <a:pt x="254" y="283"/>
                  </a:cubicBezTo>
                  <a:cubicBezTo>
                    <a:pt x="254" y="283"/>
                    <a:pt x="253" y="282"/>
                    <a:pt x="252" y="282"/>
                  </a:cubicBezTo>
                  <a:cubicBezTo>
                    <a:pt x="251" y="282"/>
                    <a:pt x="251" y="281"/>
                    <a:pt x="251" y="281"/>
                  </a:cubicBezTo>
                  <a:cubicBezTo>
                    <a:pt x="250" y="282"/>
                    <a:pt x="250" y="282"/>
                    <a:pt x="250" y="282"/>
                  </a:cubicBezTo>
                  <a:cubicBezTo>
                    <a:pt x="249" y="282"/>
                    <a:pt x="249" y="282"/>
                    <a:pt x="249" y="282"/>
                  </a:cubicBezTo>
                  <a:cubicBezTo>
                    <a:pt x="249" y="282"/>
                    <a:pt x="248" y="281"/>
                    <a:pt x="248" y="280"/>
                  </a:cubicBezTo>
                  <a:cubicBezTo>
                    <a:pt x="248" y="280"/>
                    <a:pt x="248" y="280"/>
                    <a:pt x="248" y="280"/>
                  </a:cubicBezTo>
                  <a:cubicBezTo>
                    <a:pt x="247" y="280"/>
                    <a:pt x="246" y="280"/>
                    <a:pt x="246" y="279"/>
                  </a:cubicBezTo>
                  <a:cubicBezTo>
                    <a:pt x="245" y="277"/>
                    <a:pt x="245" y="277"/>
                    <a:pt x="245" y="277"/>
                  </a:cubicBezTo>
                  <a:cubicBezTo>
                    <a:pt x="245" y="277"/>
                    <a:pt x="243" y="278"/>
                    <a:pt x="243" y="279"/>
                  </a:cubicBezTo>
                  <a:cubicBezTo>
                    <a:pt x="242" y="279"/>
                    <a:pt x="243" y="279"/>
                    <a:pt x="242" y="278"/>
                  </a:cubicBezTo>
                  <a:cubicBezTo>
                    <a:pt x="241" y="278"/>
                    <a:pt x="241" y="279"/>
                    <a:pt x="241" y="279"/>
                  </a:cubicBezTo>
                  <a:cubicBezTo>
                    <a:pt x="241" y="279"/>
                    <a:pt x="241" y="279"/>
                    <a:pt x="241" y="279"/>
                  </a:cubicBezTo>
                  <a:cubicBezTo>
                    <a:pt x="241" y="280"/>
                    <a:pt x="240" y="280"/>
                    <a:pt x="240" y="280"/>
                  </a:cubicBezTo>
                  <a:cubicBezTo>
                    <a:pt x="240" y="281"/>
                    <a:pt x="239" y="280"/>
                    <a:pt x="239" y="280"/>
                  </a:cubicBezTo>
                  <a:cubicBezTo>
                    <a:pt x="238" y="280"/>
                    <a:pt x="237" y="280"/>
                    <a:pt x="237" y="280"/>
                  </a:cubicBezTo>
                  <a:cubicBezTo>
                    <a:pt x="237" y="280"/>
                    <a:pt x="237" y="279"/>
                    <a:pt x="237" y="279"/>
                  </a:cubicBezTo>
                  <a:cubicBezTo>
                    <a:pt x="235" y="280"/>
                    <a:pt x="235" y="280"/>
                    <a:pt x="235" y="280"/>
                  </a:cubicBezTo>
                  <a:cubicBezTo>
                    <a:pt x="235" y="280"/>
                    <a:pt x="235" y="281"/>
                    <a:pt x="235" y="281"/>
                  </a:cubicBezTo>
                  <a:cubicBezTo>
                    <a:pt x="235" y="281"/>
                    <a:pt x="234" y="281"/>
                    <a:pt x="233" y="282"/>
                  </a:cubicBezTo>
                  <a:cubicBezTo>
                    <a:pt x="231" y="282"/>
                    <a:pt x="232" y="281"/>
                    <a:pt x="231" y="282"/>
                  </a:cubicBezTo>
                  <a:cubicBezTo>
                    <a:pt x="231" y="282"/>
                    <a:pt x="231" y="282"/>
                    <a:pt x="231" y="283"/>
                  </a:cubicBezTo>
                  <a:cubicBezTo>
                    <a:pt x="231" y="283"/>
                    <a:pt x="232" y="283"/>
                    <a:pt x="231" y="284"/>
                  </a:cubicBezTo>
                  <a:cubicBezTo>
                    <a:pt x="230" y="285"/>
                    <a:pt x="230" y="284"/>
                    <a:pt x="230" y="284"/>
                  </a:cubicBezTo>
                  <a:cubicBezTo>
                    <a:pt x="229" y="284"/>
                    <a:pt x="228" y="285"/>
                    <a:pt x="228" y="285"/>
                  </a:cubicBezTo>
                  <a:cubicBezTo>
                    <a:pt x="228" y="285"/>
                    <a:pt x="228" y="286"/>
                    <a:pt x="228" y="286"/>
                  </a:cubicBezTo>
                  <a:cubicBezTo>
                    <a:pt x="228" y="286"/>
                    <a:pt x="227" y="286"/>
                    <a:pt x="226" y="286"/>
                  </a:cubicBezTo>
                  <a:cubicBezTo>
                    <a:pt x="225" y="286"/>
                    <a:pt x="226" y="287"/>
                    <a:pt x="226" y="287"/>
                  </a:cubicBezTo>
                  <a:cubicBezTo>
                    <a:pt x="226" y="287"/>
                    <a:pt x="226" y="288"/>
                    <a:pt x="225" y="289"/>
                  </a:cubicBezTo>
                  <a:cubicBezTo>
                    <a:pt x="225" y="289"/>
                    <a:pt x="225" y="290"/>
                    <a:pt x="225" y="291"/>
                  </a:cubicBezTo>
                  <a:cubicBezTo>
                    <a:pt x="225" y="291"/>
                    <a:pt x="225" y="291"/>
                    <a:pt x="225" y="293"/>
                  </a:cubicBezTo>
                  <a:cubicBezTo>
                    <a:pt x="225" y="294"/>
                    <a:pt x="225" y="294"/>
                    <a:pt x="225" y="294"/>
                  </a:cubicBezTo>
                  <a:cubicBezTo>
                    <a:pt x="225" y="294"/>
                    <a:pt x="224" y="294"/>
                    <a:pt x="224" y="294"/>
                  </a:cubicBezTo>
                  <a:cubicBezTo>
                    <a:pt x="224" y="293"/>
                    <a:pt x="223" y="294"/>
                    <a:pt x="223" y="294"/>
                  </a:cubicBezTo>
                  <a:cubicBezTo>
                    <a:pt x="223" y="294"/>
                    <a:pt x="222" y="293"/>
                    <a:pt x="222" y="292"/>
                  </a:cubicBezTo>
                  <a:cubicBezTo>
                    <a:pt x="222" y="292"/>
                    <a:pt x="221" y="292"/>
                    <a:pt x="221" y="292"/>
                  </a:cubicBezTo>
                  <a:cubicBezTo>
                    <a:pt x="221" y="292"/>
                    <a:pt x="219" y="293"/>
                    <a:pt x="219" y="293"/>
                  </a:cubicBezTo>
                  <a:cubicBezTo>
                    <a:pt x="219" y="293"/>
                    <a:pt x="219" y="294"/>
                    <a:pt x="219" y="294"/>
                  </a:cubicBezTo>
                  <a:cubicBezTo>
                    <a:pt x="218" y="294"/>
                    <a:pt x="216" y="295"/>
                    <a:pt x="216" y="295"/>
                  </a:cubicBezTo>
                  <a:cubicBezTo>
                    <a:pt x="216" y="295"/>
                    <a:pt x="215" y="295"/>
                    <a:pt x="215" y="295"/>
                  </a:cubicBezTo>
                  <a:cubicBezTo>
                    <a:pt x="214" y="294"/>
                    <a:pt x="214" y="294"/>
                    <a:pt x="214" y="294"/>
                  </a:cubicBezTo>
                  <a:cubicBezTo>
                    <a:pt x="214" y="293"/>
                    <a:pt x="214" y="293"/>
                    <a:pt x="214" y="293"/>
                  </a:cubicBezTo>
                  <a:cubicBezTo>
                    <a:pt x="216" y="291"/>
                    <a:pt x="216" y="291"/>
                    <a:pt x="216" y="291"/>
                  </a:cubicBezTo>
                  <a:cubicBezTo>
                    <a:pt x="215" y="288"/>
                    <a:pt x="215" y="288"/>
                    <a:pt x="215" y="288"/>
                  </a:cubicBezTo>
                  <a:cubicBezTo>
                    <a:pt x="213" y="286"/>
                    <a:pt x="213" y="286"/>
                    <a:pt x="213" y="286"/>
                  </a:cubicBezTo>
                  <a:cubicBezTo>
                    <a:pt x="213" y="285"/>
                    <a:pt x="213" y="285"/>
                    <a:pt x="213" y="285"/>
                  </a:cubicBezTo>
                  <a:cubicBezTo>
                    <a:pt x="210" y="285"/>
                    <a:pt x="210" y="285"/>
                    <a:pt x="210" y="285"/>
                  </a:cubicBezTo>
                  <a:cubicBezTo>
                    <a:pt x="208" y="284"/>
                    <a:pt x="208" y="284"/>
                    <a:pt x="208" y="284"/>
                  </a:cubicBezTo>
                  <a:cubicBezTo>
                    <a:pt x="207" y="283"/>
                    <a:pt x="207" y="283"/>
                    <a:pt x="207" y="283"/>
                  </a:cubicBezTo>
                  <a:cubicBezTo>
                    <a:pt x="204" y="281"/>
                    <a:pt x="204" y="281"/>
                    <a:pt x="204" y="281"/>
                  </a:cubicBezTo>
                  <a:cubicBezTo>
                    <a:pt x="202" y="275"/>
                    <a:pt x="202" y="275"/>
                    <a:pt x="202" y="275"/>
                  </a:cubicBezTo>
                  <a:cubicBezTo>
                    <a:pt x="199" y="275"/>
                    <a:pt x="199" y="275"/>
                    <a:pt x="199" y="275"/>
                  </a:cubicBezTo>
                  <a:cubicBezTo>
                    <a:pt x="199" y="275"/>
                    <a:pt x="197" y="277"/>
                    <a:pt x="197" y="278"/>
                  </a:cubicBezTo>
                  <a:cubicBezTo>
                    <a:pt x="197" y="279"/>
                    <a:pt x="195" y="279"/>
                    <a:pt x="195" y="279"/>
                  </a:cubicBezTo>
                  <a:cubicBezTo>
                    <a:pt x="193" y="282"/>
                    <a:pt x="193" y="282"/>
                    <a:pt x="193" y="282"/>
                  </a:cubicBezTo>
                  <a:cubicBezTo>
                    <a:pt x="193" y="282"/>
                    <a:pt x="193" y="286"/>
                    <a:pt x="193" y="287"/>
                  </a:cubicBezTo>
                  <a:cubicBezTo>
                    <a:pt x="193" y="288"/>
                    <a:pt x="191" y="286"/>
                    <a:pt x="191" y="286"/>
                  </a:cubicBezTo>
                  <a:cubicBezTo>
                    <a:pt x="191" y="286"/>
                    <a:pt x="189" y="287"/>
                    <a:pt x="188" y="288"/>
                  </a:cubicBezTo>
                  <a:cubicBezTo>
                    <a:pt x="187" y="289"/>
                    <a:pt x="185" y="289"/>
                    <a:pt x="185" y="289"/>
                  </a:cubicBezTo>
                  <a:cubicBezTo>
                    <a:pt x="185" y="289"/>
                    <a:pt x="184" y="287"/>
                    <a:pt x="183" y="286"/>
                  </a:cubicBezTo>
                  <a:cubicBezTo>
                    <a:pt x="183" y="286"/>
                    <a:pt x="183" y="285"/>
                    <a:pt x="183" y="283"/>
                  </a:cubicBezTo>
                  <a:cubicBezTo>
                    <a:pt x="183" y="282"/>
                    <a:pt x="181" y="284"/>
                    <a:pt x="181" y="284"/>
                  </a:cubicBezTo>
                  <a:cubicBezTo>
                    <a:pt x="181" y="284"/>
                    <a:pt x="181" y="284"/>
                    <a:pt x="181" y="284"/>
                  </a:cubicBezTo>
                  <a:cubicBezTo>
                    <a:pt x="181" y="283"/>
                    <a:pt x="181" y="283"/>
                    <a:pt x="181" y="283"/>
                  </a:cubicBezTo>
                  <a:cubicBezTo>
                    <a:pt x="180" y="281"/>
                    <a:pt x="179" y="280"/>
                    <a:pt x="179" y="280"/>
                  </a:cubicBezTo>
                  <a:cubicBezTo>
                    <a:pt x="179" y="280"/>
                    <a:pt x="178" y="278"/>
                    <a:pt x="178" y="276"/>
                  </a:cubicBezTo>
                  <a:cubicBezTo>
                    <a:pt x="178" y="275"/>
                    <a:pt x="174" y="273"/>
                    <a:pt x="174" y="273"/>
                  </a:cubicBezTo>
                  <a:cubicBezTo>
                    <a:pt x="174" y="273"/>
                    <a:pt x="175" y="275"/>
                    <a:pt x="173" y="273"/>
                  </a:cubicBezTo>
                  <a:cubicBezTo>
                    <a:pt x="171" y="270"/>
                    <a:pt x="169" y="270"/>
                    <a:pt x="169" y="270"/>
                  </a:cubicBezTo>
                  <a:cubicBezTo>
                    <a:pt x="168" y="262"/>
                    <a:pt x="168" y="262"/>
                    <a:pt x="168" y="262"/>
                  </a:cubicBezTo>
                  <a:cubicBezTo>
                    <a:pt x="160" y="264"/>
                    <a:pt x="160" y="264"/>
                    <a:pt x="160" y="264"/>
                  </a:cubicBezTo>
                  <a:cubicBezTo>
                    <a:pt x="160" y="264"/>
                    <a:pt x="155" y="262"/>
                    <a:pt x="154" y="261"/>
                  </a:cubicBezTo>
                  <a:cubicBezTo>
                    <a:pt x="153" y="260"/>
                    <a:pt x="150" y="259"/>
                    <a:pt x="150" y="259"/>
                  </a:cubicBezTo>
                  <a:cubicBezTo>
                    <a:pt x="147" y="262"/>
                    <a:pt x="147" y="262"/>
                    <a:pt x="147" y="262"/>
                  </a:cubicBezTo>
                  <a:cubicBezTo>
                    <a:pt x="144" y="262"/>
                    <a:pt x="144" y="262"/>
                    <a:pt x="144" y="262"/>
                  </a:cubicBezTo>
                  <a:cubicBezTo>
                    <a:pt x="144" y="262"/>
                    <a:pt x="140" y="261"/>
                    <a:pt x="139" y="260"/>
                  </a:cubicBezTo>
                  <a:cubicBezTo>
                    <a:pt x="137" y="258"/>
                    <a:pt x="138" y="257"/>
                    <a:pt x="137" y="257"/>
                  </a:cubicBezTo>
                  <a:cubicBezTo>
                    <a:pt x="135" y="257"/>
                    <a:pt x="134" y="255"/>
                    <a:pt x="134" y="255"/>
                  </a:cubicBezTo>
                  <a:cubicBezTo>
                    <a:pt x="134" y="255"/>
                    <a:pt x="136" y="252"/>
                    <a:pt x="137" y="251"/>
                  </a:cubicBezTo>
                  <a:cubicBezTo>
                    <a:pt x="137" y="250"/>
                    <a:pt x="139" y="251"/>
                    <a:pt x="138" y="248"/>
                  </a:cubicBezTo>
                  <a:cubicBezTo>
                    <a:pt x="136" y="246"/>
                    <a:pt x="135" y="245"/>
                    <a:pt x="135" y="245"/>
                  </a:cubicBezTo>
                  <a:cubicBezTo>
                    <a:pt x="135" y="245"/>
                    <a:pt x="135" y="247"/>
                    <a:pt x="133" y="248"/>
                  </a:cubicBezTo>
                  <a:cubicBezTo>
                    <a:pt x="131" y="248"/>
                    <a:pt x="128" y="249"/>
                    <a:pt x="128" y="249"/>
                  </a:cubicBezTo>
                  <a:cubicBezTo>
                    <a:pt x="117" y="244"/>
                    <a:pt x="117" y="244"/>
                    <a:pt x="117" y="244"/>
                  </a:cubicBezTo>
                  <a:cubicBezTo>
                    <a:pt x="117" y="244"/>
                    <a:pt x="114" y="243"/>
                    <a:pt x="113" y="243"/>
                  </a:cubicBezTo>
                  <a:cubicBezTo>
                    <a:pt x="112" y="244"/>
                    <a:pt x="108" y="243"/>
                    <a:pt x="108" y="243"/>
                  </a:cubicBezTo>
                  <a:cubicBezTo>
                    <a:pt x="110" y="247"/>
                    <a:pt x="110" y="247"/>
                    <a:pt x="110" y="247"/>
                  </a:cubicBezTo>
                  <a:cubicBezTo>
                    <a:pt x="112" y="253"/>
                    <a:pt x="112" y="253"/>
                    <a:pt x="112" y="253"/>
                  </a:cubicBezTo>
                  <a:cubicBezTo>
                    <a:pt x="106" y="255"/>
                    <a:pt x="106" y="255"/>
                    <a:pt x="106" y="255"/>
                  </a:cubicBezTo>
                  <a:cubicBezTo>
                    <a:pt x="105" y="260"/>
                    <a:pt x="105" y="260"/>
                    <a:pt x="105" y="260"/>
                  </a:cubicBezTo>
                  <a:cubicBezTo>
                    <a:pt x="105" y="260"/>
                    <a:pt x="99" y="264"/>
                    <a:pt x="99" y="262"/>
                  </a:cubicBezTo>
                  <a:cubicBezTo>
                    <a:pt x="98" y="261"/>
                    <a:pt x="97" y="257"/>
                    <a:pt x="97" y="257"/>
                  </a:cubicBezTo>
                  <a:cubicBezTo>
                    <a:pt x="97" y="257"/>
                    <a:pt x="96" y="255"/>
                    <a:pt x="95" y="254"/>
                  </a:cubicBezTo>
                  <a:cubicBezTo>
                    <a:pt x="93" y="253"/>
                    <a:pt x="92" y="252"/>
                    <a:pt x="92" y="252"/>
                  </a:cubicBezTo>
                  <a:cubicBezTo>
                    <a:pt x="89" y="251"/>
                    <a:pt x="89" y="251"/>
                    <a:pt x="89" y="251"/>
                  </a:cubicBezTo>
                  <a:cubicBezTo>
                    <a:pt x="89" y="251"/>
                    <a:pt x="88" y="247"/>
                    <a:pt x="87" y="247"/>
                  </a:cubicBezTo>
                  <a:cubicBezTo>
                    <a:pt x="86" y="247"/>
                    <a:pt x="85" y="247"/>
                    <a:pt x="85" y="247"/>
                  </a:cubicBezTo>
                  <a:cubicBezTo>
                    <a:pt x="85" y="244"/>
                    <a:pt x="85" y="244"/>
                    <a:pt x="85" y="244"/>
                  </a:cubicBezTo>
                  <a:cubicBezTo>
                    <a:pt x="87" y="241"/>
                    <a:pt x="87" y="241"/>
                    <a:pt x="87" y="241"/>
                  </a:cubicBezTo>
                  <a:cubicBezTo>
                    <a:pt x="87" y="241"/>
                    <a:pt x="88" y="242"/>
                    <a:pt x="88" y="238"/>
                  </a:cubicBezTo>
                  <a:cubicBezTo>
                    <a:pt x="89" y="233"/>
                    <a:pt x="86" y="233"/>
                    <a:pt x="86" y="233"/>
                  </a:cubicBezTo>
                  <a:cubicBezTo>
                    <a:pt x="83" y="234"/>
                    <a:pt x="83" y="234"/>
                    <a:pt x="83" y="234"/>
                  </a:cubicBezTo>
                  <a:cubicBezTo>
                    <a:pt x="79" y="236"/>
                    <a:pt x="79" y="236"/>
                    <a:pt x="79" y="236"/>
                  </a:cubicBezTo>
                  <a:cubicBezTo>
                    <a:pt x="77" y="236"/>
                    <a:pt x="77" y="236"/>
                    <a:pt x="77" y="236"/>
                  </a:cubicBezTo>
                  <a:cubicBezTo>
                    <a:pt x="76" y="236"/>
                    <a:pt x="74" y="233"/>
                    <a:pt x="74" y="233"/>
                  </a:cubicBezTo>
                  <a:cubicBezTo>
                    <a:pt x="74" y="233"/>
                    <a:pt x="76" y="230"/>
                    <a:pt x="73" y="233"/>
                  </a:cubicBezTo>
                  <a:cubicBezTo>
                    <a:pt x="70" y="236"/>
                    <a:pt x="68" y="232"/>
                    <a:pt x="68" y="232"/>
                  </a:cubicBezTo>
                  <a:cubicBezTo>
                    <a:pt x="67" y="231"/>
                    <a:pt x="67" y="231"/>
                    <a:pt x="67" y="231"/>
                  </a:cubicBezTo>
                  <a:cubicBezTo>
                    <a:pt x="67" y="231"/>
                    <a:pt x="67" y="231"/>
                    <a:pt x="66" y="231"/>
                  </a:cubicBezTo>
                  <a:cubicBezTo>
                    <a:pt x="65" y="232"/>
                    <a:pt x="62" y="232"/>
                    <a:pt x="62" y="231"/>
                  </a:cubicBezTo>
                  <a:cubicBezTo>
                    <a:pt x="61" y="229"/>
                    <a:pt x="59" y="228"/>
                    <a:pt x="59" y="228"/>
                  </a:cubicBezTo>
                  <a:cubicBezTo>
                    <a:pt x="56" y="229"/>
                    <a:pt x="56" y="229"/>
                    <a:pt x="56" y="229"/>
                  </a:cubicBezTo>
                  <a:cubicBezTo>
                    <a:pt x="56" y="229"/>
                    <a:pt x="54" y="229"/>
                    <a:pt x="53" y="229"/>
                  </a:cubicBezTo>
                  <a:cubicBezTo>
                    <a:pt x="53" y="228"/>
                    <a:pt x="53" y="227"/>
                    <a:pt x="51" y="226"/>
                  </a:cubicBezTo>
                  <a:cubicBezTo>
                    <a:pt x="49" y="225"/>
                    <a:pt x="48" y="222"/>
                    <a:pt x="48" y="222"/>
                  </a:cubicBezTo>
                  <a:cubicBezTo>
                    <a:pt x="48" y="222"/>
                    <a:pt x="49" y="220"/>
                    <a:pt x="47" y="220"/>
                  </a:cubicBezTo>
                  <a:cubicBezTo>
                    <a:pt x="46" y="220"/>
                    <a:pt x="44" y="219"/>
                    <a:pt x="44" y="219"/>
                  </a:cubicBezTo>
                  <a:cubicBezTo>
                    <a:pt x="44" y="219"/>
                    <a:pt x="41" y="217"/>
                    <a:pt x="41" y="218"/>
                  </a:cubicBezTo>
                  <a:cubicBezTo>
                    <a:pt x="40" y="219"/>
                    <a:pt x="40" y="221"/>
                    <a:pt x="40" y="222"/>
                  </a:cubicBezTo>
                  <a:cubicBezTo>
                    <a:pt x="40" y="222"/>
                    <a:pt x="41" y="225"/>
                    <a:pt x="41" y="225"/>
                  </a:cubicBezTo>
                  <a:cubicBezTo>
                    <a:pt x="41" y="225"/>
                    <a:pt x="37" y="227"/>
                    <a:pt x="36" y="227"/>
                  </a:cubicBezTo>
                  <a:cubicBezTo>
                    <a:pt x="35" y="227"/>
                    <a:pt x="34" y="228"/>
                    <a:pt x="34" y="226"/>
                  </a:cubicBezTo>
                  <a:cubicBezTo>
                    <a:pt x="34" y="225"/>
                    <a:pt x="36" y="220"/>
                    <a:pt x="36" y="220"/>
                  </a:cubicBezTo>
                  <a:cubicBezTo>
                    <a:pt x="37" y="219"/>
                    <a:pt x="38" y="218"/>
                    <a:pt x="38" y="218"/>
                  </a:cubicBezTo>
                  <a:cubicBezTo>
                    <a:pt x="38" y="218"/>
                    <a:pt x="37" y="216"/>
                    <a:pt x="37" y="215"/>
                  </a:cubicBezTo>
                  <a:cubicBezTo>
                    <a:pt x="37" y="214"/>
                    <a:pt x="36" y="214"/>
                    <a:pt x="38" y="211"/>
                  </a:cubicBezTo>
                  <a:cubicBezTo>
                    <a:pt x="41" y="208"/>
                    <a:pt x="41" y="206"/>
                    <a:pt x="41" y="206"/>
                  </a:cubicBezTo>
                  <a:cubicBezTo>
                    <a:pt x="41" y="206"/>
                    <a:pt x="39" y="203"/>
                    <a:pt x="38" y="202"/>
                  </a:cubicBezTo>
                  <a:cubicBezTo>
                    <a:pt x="38" y="202"/>
                    <a:pt x="35" y="198"/>
                    <a:pt x="35" y="198"/>
                  </a:cubicBezTo>
                  <a:cubicBezTo>
                    <a:pt x="35" y="197"/>
                    <a:pt x="35" y="195"/>
                    <a:pt x="35" y="195"/>
                  </a:cubicBezTo>
                  <a:cubicBezTo>
                    <a:pt x="35" y="195"/>
                    <a:pt x="33" y="193"/>
                    <a:pt x="32" y="193"/>
                  </a:cubicBezTo>
                  <a:cubicBezTo>
                    <a:pt x="31" y="193"/>
                    <a:pt x="28" y="192"/>
                    <a:pt x="28" y="192"/>
                  </a:cubicBezTo>
                  <a:cubicBezTo>
                    <a:pt x="28" y="189"/>
                    <a:pt x="28" y="189"/>
                    <a:pt x="28" y="189"/>
                  </a:cubicBezTo>
                  <a:cubicBezTo>
                    <a:pt x="28" y="184"/>
                    <a:pt x="28" y="184"/>
                    <a:pt x="28" y="184"/>
                  </a:cubicBezTo>
                  <a:cubicBezTo>
                    <a:pt x="24" y="179"/>
                    <a:pt x="24" y="179"/>
                    <a:pt x="24" y="179"/>
                  </a:cubicBezTo>
                  <a:cubicBezTo>
                    <a:pt x="23" y="176"/>
                    <a:pt x="23" y="176"/>
                    <a:pt x="23" y="176"/>
                  </a:cubicBezTo>
                  <a:cubicBezTo>
                    <a:pt x="23" y="176"/>
                    <a:pt x="24" y="174"/>
                    <a:pt x="24" y="172"/>
                  </a:cubicBezTo>
                  <a:cubicBezTo>
                    <a:pt x="25" y="171"/>
                    <a:pt x="26" y="168"/>
                    <a:pt x="26" y="168"/>
                  </a:cubicBezTo>
                  <a:cubicBezTo>
                    <a:pt x="24" y="164"/>
                    <a:pt x="24" y="164"/>
                    <a:pt x="24" y="164"/>
                  </a:cubicBezTo>
                  <a:cubicBezTo>
                    <a:pt x="24" y="164"/>
                    <a:pt x="23" y="163"/>
                    <a:pt x="24" y="162"/>
                  </a:cubicBezTo>
                  <a:cubicBezTo>
                    <a:pt x="24" y="161"/>
                    <a:pt x="23" y="155"/>
                    <a:pt x="23" y="155"/>
                  </a:cubicBezTo>
                  <a:cubicBezTo>
                    <a:pt x="23" y="155"/>
                    <a:pt x="22" y="149"/>
                    <a:pt x="21" y="150"/>
                  </a:cubicBezTo>
                  <a:cubicBezTo>
                    <a:pt x="19" y="150"/>
                    <a:pt x="18" y="146"/>
                    <a:pt x="18" y="146"/>
                  </a:cubicBezTo>
                  <a:cubicBezTo>
                    <a:pt x="20" y="139"/>
                    <a:pt x="20" y="139"/>
                    <a:pt x="20" y="139"/>
                  </a:cubicBezTo>
                  <a:cubicBezTo>
                    <a:pt x="20" y="139"/>
                    <a:pt x="21" y="134"/>
                    <a:pt x="18" y="132"/>
                  </a:cubicBezTo>
                  <a:cubicBezTo>
                    <a:pt x="15" y="131"/>
                    <a:pt x="9" y="128"/>
                    <a:pt x="8" y="127"/>
                  </a:cubicBezTo>
                  <a:cubicBezTo>
                    <a:pt x="8" y="127"/>
                    <a:pt x="5" y="124"/>
                    <a:pt x="4" y="123"/>
                  </a:cubicBezTo>
                  <a:cubicBezTo>
                    <a:pt x="3" y="123"/>
                    <a:pt x="2" y="122"/>
                    <a:pt x="2" y="122"/>
                  </a:cubicBezTo>
                  <a:cubicBezTo>
                    <a:pt x="4" y="113"/>
                    <a:pt x="4" y="113"/>
                    <a:pt x="4" y="113"/>
                  </a:cubicBezTo>
                  <a:cubicBezTo>
                    <a:pt x="9" y="109"/>
                    <a:pt x="9" y="109"/>
                    <a:pt x="9" y="109"/>
                  </a:cubicBezTo>
                  <a:cubicBezTo>
                    <a:pt x="9" y="101"/>
                    <a:pt x="9" y="101"/>
                    <a:pt x="9" y="101"/>
                  </a:cubicBezTo>
                  <a:cubicBezTo>
                    <a:pt x="9" y="92"/>
                    <a:pt x="9" y="92"/>
                    <a:pt x="9" y="92"/>
                  </a:cubicBezTo>
                  <a:cubicBezTo>
                    <a:pt x="9" y="92"/>
                    <a:pt x="10" y="91"/>
                    <a:pt x="7" y="87"/>
                  </a:cubicBezTo>
                  <a:cubicBezTo>
                    <a:pt x="5" y="84"/>
                    <a:pt x="4" y="80"/>
                    <a:pt x="4" y="80"/>
                  </a:cubicBezTo>
                  <a:cubicBezTo>
                    <a:pt x="4" y="79"/>
                    <a:pt x="3" y="75"/>
                    <a:pt x="2" y="74"/>
                  </a:cubicBezTo>
                  <a:cubicBezTo>
                    <a:pt x="2" y="73"/>
                    <a:pt x="2" y="72"/>
                    <a:pt x="2" y="70"/>
                  </a:cubicBezTo>
                  <a:cubicBezTo>
                    <a:pt x="3" y="69"/>
                    <a:pt x="0" y="66"/>
                    <a:pt x="0" y="66"/>
                  </a:cubicBezTo>
                  <a:cubicBezTo>
                    <a:pt x="0" y="66"/>
                    <a:pt x="1" y="64"/>
                    <a:pt x="2" y="64"/>
                  </a:cubicBezTo>
                  <a:cubicBezTo>
                    <a:pt x="3" y="64"/>
                    <a:pt x="4" y="63"/>
                    <a:pt x="6" y="63"/>
                  </a:cubicBezTo>
                  <a:cubicBezTo>
                    <a:pt x="8" y="63"/>
                    <a:pt x="9" y="61"/>
                    <a:pt x="11" y="61"/>
                  </a:cubicBezTo>
                  <a:cubicBezTo>
                    <a:pt x="12" y="60"/>
                    <a:pt x="12" y="58"/>
                    <a:pt x="13" y="58"/>
                  </a:cubicBezTo>
                  <a:cubicBezTo>
                    <a:pt x="15" y="57"/>
                    <a:pt x="17" y="58"/>
                    <a:pt x="20" y="56"/>
                  </a:cubicBezTo>
                  <a:cubicBezTo>
                    <a:pt x="23" y="55"/>
                    <a:pt x="23" y="54"/>
                    <a:pt x="25" y="52"/>
                  </a:cubicBezTo>
                  <a:cubicBezTo>
                    <a:pt x="26" y="51"/>
                    <a:pt x="45" y="45"/>
                    <a:pt x="45" y="45"/>
                  </a:cubicBezTo>
                  <a:cubicBezTo>
                    <a:pt x="45" y="45"/>
                    <a:pt x="50" y="42"/>
                    <a:pt x="52" y="42"/>
                  </a:cubicBezTo>
                  <a:cubicBezTo>
                    <a:pt x="53" y="41"/>
                    <a:pt x="53" y="40"/>
                    <a:pt x="55" y="40"/>
                  </a:cubicBezTo>
                  <a:cubicBezTo>
                    <a:pt x="56" y="41"/>
                    <a:pt x="60" y="41"/>
                    <a:pt x="60" y="41"/>
                  </a:cubicBezTo>
                  <a:cubicBezTo>
                    <a:pt x="60" y="41"/>
                    <a:pt x="61" y="38"/>
                    <a:pt x="62" y="37"/>
                  </a:cubicBezTo>
                  <a:cubicBezTo>
                    <a:pt x="63" y="35"/>
                    <a:pt x="64" y="33"/>
                    <a:pt x="64" y="32"/>
                  </a:cubicBezTo>
                  <a:cubicBezTo>
                    <a:pt x="65" y="30"/>
                    <a:pt x="66" y="29"/>
                    <a:pt x="67" y="28"/>
                  </a:cubicBezTo>
                  <a:cubicBezTo>
                    <a:pt x="68" y="26"/>
                    <a:pt x="69" y="25"/>
                    <a:pt x="69" y="25"/>
                  </a:cubicBezTo>
                  <a:cubicBezTo>
                    <a:pt x="70" y="25"/>
                    <a:pt x="76" y="22"/>
                    <a:pt x="77" y="22"/>
                  </a:cubicBezTo>
                  <a:cubicBezTo>
                    <a:pt x="78" y="21"/>
                    <a:pt x="86" y="18"/>
                    <a:pt x="86" y="17"/>
                  </a:cubicBezTo>
                  <a:cubicBezTo>
                    <a:pt x="86" y="17"/>
                    <a:pt x="89" y="13"/>
                    <a:pt x="89" y="12"/>
                  </a:cubicBezTo>
                  <a:cubicBezTo>
                    <a:pt x="89" y="11"/>
                    <a:pt x="93" y="10"/>
                    <a:pt x="93" y="10"/>
                  </a:cubicBezTo>
                  <a:cubicBezTo>
                    <a:pt x="94" y="10"/>
                    <a:pt x="94" y="10"/>
                    <a:pt x="95" y="9"/>
                  </a:cubicBezTo>
                  <a:cubicBezTo>
                    <a:pt x="97" y="9"/>
                    <a:pt x="106" y="5"/>
                    <a:pt x="106" y="5"/>
                  </a:cubicBezTo>
                  <a:cubicBezTo>
                    <a:pt x="106" y="5"/>
                    <a:pt x="114" y="2"/>
                    <a:pt x="114" y="2"/>
                  </a:cubicBezTo>
                  <a:cubicBezTo>
                    <a:pt x="115" y="3"/>
                    <a:pt x="120" y="2"/>
                    <a:pt x="121" y="2"/>
                  </a:cubicBezTo>
                  <a:cubicBezTo>
                    <a:pt x="121" y="3"/>
                    <a:pt x="127" y="2"/>
                    <a:pt x="127" y="2"/>
                  </a:cubicBezTo>
                  <a:cubicBezTo>
                    <a:pt x="127" y="2"/>
                    <a:pt x="129" y="3"/>
                    <a:pt x="129" y="4"/>
                  </a:cubicBezTo>
                  <a:cubicBezTo>
                    <a:pt x="129" y="5"/>
                    <a:pt x="127" y="6"/>
                    <a:pt x="128" y="7"/>
                  </a:cubicBezTo>
                  <a:cubicBezTo>
                    <a:pt x="129" y="8"/>
                    <a:pt x="133" y="11"/>
                    <a:pt x="133" y="11"/>
                  </a:cubicBezTo>
                  <a:cubicBezTo>
                    <a:pt x="133" y="11"/>
                    <a:pt x="132" y="14"/>
                    <a:pt x="132" y="14"/>
                  </a:cubicBezTo>
                  <a:cubicBezTo>
                    <a:pt x="132" y="15"/>
                    <a:pt x="133" y="16"/>
                    <a:pt x="134" y="18"/>
                  </a:cubicBezTo>
                  <a:cubicBezTo>
                    <a:pt x="135" y="19"/>
                    <a:pt x="137" y="21"/>
                    <a:pt x="137" y="21"/>
                  </a:cubicBezTo>
                  <a:cubicBezTo>
                    <a:pt x="137" y="21"/>
                    <a:pt x="136" y="22"/>
                    <a:pt x="140" y="24"/>
                  </a:cubicBezTo>
                  <a:cubicBezTo>
                    <a:pt x="144" y="26"/>
                    <a:pt x="147" y="24"/>
                    <a:pt x="147" y="24"/>
                  </a:cubicBezTo>
                  <a:cubicBezTo>
                    <a:pt x="147" y="24"/>
                    <a:pt x="150" y="24"/>
                    <a:pt x="151" y="24"/>
                  </a:cubicBezTo>
                  <a:cubicBezTo>
                    <a:pt x="152" y="24"/>
                    <a:pt x="155" y="23"/>
                    <a:pt x="155" y="2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2" name="Freeform 39"/>
            <p:cNvSpPr>
              <a:spLocks/>
            </p:cNvSpPr>
            <p:nvPr/>
          </p:nvSpPr>
          <p:spPr bwMode="auto">
            <a:xfrm>
              <a:off x="3482366" y="2092972"/>
              <a:ext cx="378204" cy="415513"/>
            </a:xfrm>
            <a:custGeom>
              <a:avLst/>
              <a:gdLst>
                <a:gd name="T0" fmla="*/ 115 w 166"/>
                <a:gd name="T1" fmla="*/ 170 h 188"/>
                <a:gd name="T2" fmla="*/ 92 w 166"/>
                <a:gd name="T3" fmla="*/ 176 h 188"/>
                <a:gd name="T4" fmla="*/ 71 w 166"/>
                <a:gd name="T5" fmla="*/ 177 h 188"/>
                <a:gd name="T6" fmla="*/ 50 w 166"/>
                <a:gd name="T7" fmla="*/ 188 h 188"/>
                <a:gd name="T8" fmla="*/ 19 w 166"/>
                <a:gd name="T9" fmla="*/ 183 h 188"/>
                <a:gd name="T10" fmla="*/ 18 w 166"/>
                <a:gd name="T11" fmla="*/ 180 h 188"/>
                <a:gd name="T12" fmla="*/ 22 w 166"/>
                <a:gd name="T13" fmla="*/ 175 h 188"/>
                <a:gd name="T14" fmla="*/ 9 w 166"/>
                <a:gd name="T15" fmla="*/ 171 h 188"/>
                <a:gd name="T16" fmla="*/ 21 w 166"/>
                <a:gd name="T17" fmla="*/ 165 h 188"/>
                <a:gd name="T18" fmla="*/ 7 w 166"/>
                <a:gd name="T19" fmla="*/ 161 h 188"/>
                <a:gd name="T20" fmla="*/ 5 w 166"/>
                <a:gd name="T21" fmla="*/ 157 h 188"/>
                <a:gd name="T22" fmla="*/ 18 w 166"/>
                <a:gd name="T23" fmla="*/ 152 h 188"/>
                <a:gd name="T24" fmla="*/ 20 w 166"/>
                <a:gd name="T25" fmla="*/ 148 h 188"/>
                <a:gd name="T26" fmla="*/ 3 w 166"/>
                <a:gd name="T27" fmla="*/ 144 h 188"/>
                <a:gd name="T28" fmla="*/ 15 w 166"/>
                <a:gd name="T29" fmla="*/ 138 h 188"/>
                <a:gd name="T30" fmla="*/ 23 w 166"/>
                <a:gd name="T31" fmla="*/ 144 h 188"/>
                <a:gd name="T32" fmla="*/ 27 w 166"/>
                <a:gd name="T33" fmla="*/ 134 h 188"/>
                <a:gd name="T34" fmla="*/ 40 w 166"/>
                <a:gd name="T35" fmla="*/ 130 h 188"/>
                <a:gd name="T36" fmla="*/ 56 w 166"/>
                <a:gd name="T37" fmla="*/ 131 h 188"/>
                <a:gd name="T38" fmla="*/ 54 w 166"/>
                <a:gd name="T39" fmla="*/ 129 h 188"/>
                <a:gd name="T40" fmla="*/ 38 w 166"/>
                <a:gd name="T41" fmla="*/ 127 h 188"/>
                <a:gd name="T42" fmla="*/ 36 w 166"/>
                <a:gd name="T43" fmla="*/ 123 h 188"/>
                <a:gd name="T44" fmla="*/ 49 w 166"/>
                <a:gd name="T45" fmla="*/ 112 h 188"/>
                <a:gd name="T46" fmla="*/ 62 w 166"/>
                <a:gd name="T47" fmla="*/ 104 h 188"/>
                <a:gd name="T48" fmla="*/ 64 w 166"/>
                <a:gd name="T49" fmla="*/ 97 h 188"/>
                <a:gd name="T50" fmla="*/ 44 w 166"/>
                <a:gd name="T51" fmla="*/ 94 h 188"/>
                <a:gd name="T52" fmla="*/ 45 w 166"/>
                <a:gd name="T53" fmla="*/ 89 h 188"/>
                <a:gd name="T54" fmla="*/ 38 w 166"/>
                <a:gd name="T55" fmla="*/ 84 h 188"/>
                <a:gd name="T56" fmla="*/ 36 w 166"/>
                <a:gd name="T57" fmla="*/ 78 h 188"/>
                <a:gd name="T58" fmla="*/ 39 w 166"/>
                <a:gd name="T59" fmla="*/ 71 h 188"/>
                <a:gd name="T60" fmla="*/ 48 w 166"/>
                <a:gd name="T61" fmla="*/ 64 h 188"/>
                <a:gd name="T62" fmla="*/ 48 w 166"/>
                <a:gd name="T63" fmla="*/ 59 h 188"/>
                <a:gd name="T64" fmla="*/ 39 w 166"/>
                <a:gd name="T65" fmla="*/ 49 h 188"/>
                <a:gd name="T66" fmla="*/ 49 w 166"/>
                <a:gd name="T67" fmla="*/ 45 h 188"/>
                <a:gd name="T68" fmla="*/ 45 w 166"/>
                <a:gd name="T69" fmla="*/ 45 h 188"/>
                <a:gd name="T70" fmla="*/ 56 w 166"/>
                <a:gd name="T71" fmla="*/ 38 h 188"/>
                <a:gd name="T72" fmla="*/ 70 w 166"/>
                <a:gd name="T73" fmla="*/ 40 h 188"/>
                <a:gd name="T74" fmla="*/ 81 w 166"/>
                <a:gd name="T75" fmla="*/ 45 h 188"/>
                <a:gd name="T76" fmla="*/ 92 w 166"/>
                <a:gd name="T77" fmla="*/ 48 h 188"/>
                <a:gd name="T78" fmla="*/ 107 w 166"/>
                <a:gd name="T79" fmla="*/ 39 h 188"/>
                <a:gd name="T80" fmla="*/ 98 w 166"/>
                <a:gd name="T81" fmla="*/ 31 h 188"/>
                <a:gd name="T82" fmla="*/ 102 w 166"/>
                <a:gd name="T83" fmla="*/ 20 h 188"/>
                <a:gd name="T84" fmla="*/ 107 w 166"/>
                <a:gd name="T85" fmla="*/ 12 h 188"/>
                <a:gd name="T86" fmla="*/ 121 w 166"/>
                <a:gd name="T87" fmla="*/ 6 h 188"/>
                <a:gd name="T88" fmla="*/ 135 w 166"/>
                <a:gd name="T89" fmla="*/ 4 h 188"/>
                <a:gd name="T90" fmla="*/ 134 w 166"/>
                <a:gd name="T91" fmla="*/ 16 h 188"/>
                <a:gd name="T92" fmla="*/ 137 w 166"/>
                <a:gd name="T93" fmla="*/ 7 h 188"/>
                <a:gd name="T94" fmla="*/ 144 w 166"/>
                <a:gd name="T95" fmla="*/ 3 h 188"/>
                <a:gd name="T96" fmla="*/ 156 w 166"/>
                <a:gd name="T97" fmla="*/ 11 h 188"/>
                <a:gd name="T98" fmla="*/ 137 w 166"/>
                <a:gd name="T99" fmla="*/ 27 h 188"/>
                <a:gd name="T100" fmla="*/ 115 w 166"/>
                <a:gd name="T101" fmla="*/ 42 h 188"/>
                <a:gd name="T102" fmla="*/ 135 w 166"/>
                <a:gd name="T103" fmla="*/ 64 h 188"/>
                <a:gd name="T104" fmla="*/ 161 w 166"/>
                <a:gd name="T105" fmla="*/ 76 h 188"/>
                <a:gd name="T106" fmla="*/ 157 w 166"/>
                <a:gd name="T107" fmla="*/ 86 h 188"/>
                <a:gd name="T108" fmla="*/ 158 w 166"/>
                <a:gd name="T109" fmla="*/ 112 h 188"/>
                <a:gd name="T110" fmla="*/ 157 w 166"/>
                <a:gd name="T111" fmla="*/ 129 h 188"/>
                <a:gd name="T112" fmla="*/ 146 w 166"/>
                <a:gd name="T113" fmla="*/ 151 h 188"/>
                <a:gd name="T114" fmla="*/ 134 w 166"/>
                <a:gd name="T115" fmla="*/ 165 h 188"/>
                <a:gd name="T116" fmla="*/ 132 w 166"/>
                <a:gd name="T117" fmla="*/ 17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6" h="188">
                  <a:moveTo>
                    <a:pt x="132" y="174"/>
                  </a:moveTo>
                  <a:cubicBezTo>
                    <a:pt x="128" y="174"/>
                    <a:pt x="128" y="174"/>
                    <a:pt x="128" y="174"/>
                  </a:cubicBezTo>
                  <a:cubicBezTo>
                    <a:pt x="128" y="174"/>
                    <a:pt x="126" y="171"/>
                    <a:pt x="125" y="171"/>
                  </a:cubicBezTo>
                  <a:cubicBezTo>
                    <a:pt x="124" y="171"/>
                    <a:pt x="122" y="170"/>
                    <a:pt x="122" y="170"/>
                  </a:cubicBezTo>
                  <a:cubicBezTo>
                    <a:pt x="121" y="172"/>
                    <a:pt x="121" y="172"/>
                    <a:pt x="121" y="172"/>
                  </a:cubicBezTo>
                  <a:cubicBezTo>
                    <a:pt x="121" y="172"/>
                    <a:pt x="120" y="173"/>
                    <a:pt x="119" y="173"/>
                  </a:cubicBezTo>
                  <a:cubicBezTo>
                    <a:pt x="119" y="173"/>
                    <a:pt x="118" y="172"/>
                    <a:pt x="118" y="172"/>
                  </a:cubicBezTo>
                  <a:cubicBezTo>
                    <a:pt x="118" y="170"/>
                    <a:pt x="118" y="170"/>
                    <a:pt x="118" y="170"/>
                  </a:cubicBezTo>
                  <a:cubicBezTo>
                    <a:pt x="115" y="170"/>
                    <a:pt x="115" y="170"/>
                    <a:pt x="115" y="170"/>
                  </a:cubicBezTo>
                  <a:cubicBezTo>
                    <a:pt x="115" y="170"/>
                    <a:pt x="115" y="173"/>
                    <a:pt x="114" y="173"/>
                  </a:cubicBezTo>
                  <a:cubicBezTo>
                    <a:pt x="113" y="172"/>
                    <a:pt x="112" y="172"/>
                    <a:pt x="110" y="172"/>
                  </a:cubicBezTo>
                  <a:cubicBezTo>
                    <a:pt x="108" y="171"/>
                    <a:pt x="104" y="172"/>
                    <a:pt x="104" y="172"/>
                  </a:cubicBezTo>
                  <a:cubicBezTo>
                    <a:pt x="102" y="171"/>
                    <a:pt x="102" y="171"/>
                    <a:pt x="102" y="171"/>
                  </a:cubicBezTo>
                  <a:cubicBezTo>
                    <a:pt x="99" y="171"/>
                    <a:pt x="99" y="171"/>
                    <a:pt x="99" y="171"/>
                  </a:cubicBezTo>
                  <a:cubicBezTo>
                    <a:pt x="95" y="171"/>
                    <a:pt x="95" y="171"/>
                    <a:pt x="95" y="171"/>
                  </a:cubicBezTo>
                  <a:cubicBezTo>
                    <a:pt x="94" y="173"/>
                    <a:pt x="94" y="173"/>
                    <a:pt x="94" y="173"/>
                  </a:cubicBezTo>
                  <a:cubicBezTo>
                    <a:pt x="95" y="174"/>
                    <a:pt x="95" y="174"/>
                    <a:pt x="95" y="174"/>
                  </a:cubicBezTo>
                  <a:cubicBezTo>
                    <a:pt x="92" y="176"/>
                    <a:pt x="92" y="176"/>
                    <a:pt x="92" y="176"/>
                  </a:cubicBezTo>
                  <a:cubicBezTo>
                    <a:pt x="88" y="175"/>
                    <a:pt x="88" y="175"/>
                    <a:pt x="88" y="175"/>
                  </a:cubicBezTo>
                  <a:cubicBezTo>
                    <a:pt x="86" y="177"/>
                    <a:pt x="86" y="177"/>
                    <a:pt x="86" y="177"/>
                  </a:cubicBezTo>
                  <a:cubicBezTo>
                    <a:pt x="85" y="175"/>
                    <a:pt x="85" y="175"/>
                    <a:pt x="85" y="175"/>
                  </a:cubicBezTo>
                  <a:cubicBezTo>
                    <a:pt x="79" y="179"/>
                    <a:pt x="79" y="179"/>
                    <a:pt x="79" y="179"/>
                  </a:cubicBezTo>
                  <a:cubicBezTo>
                    <a:pt x="80" y="181"/>
                    <a:pt x="80" y="181"/>
                    <a:pt x="80" y="181"/>
                  </a:cubicBezTo>
                  <a:cubicBezTo>
                    <a:pt x="75" y="182"/>
                    <a:pt x="75" y="182"/>
                    <a:pt x="75" y="182"/>
                  </a:cubicBezTo>
                  <a:cubicBezTo>
                    <a:pt x="72" y="181"/>
                    <a:pt x="72" y="181"/>
                    <a:pt x="72" y="181"/>
                  </a:cubicBezTo>
                  <a:cubicBezTo>
                    <a:pt x="72" y="181"/>
                    <a:pt x="70" y="180"/>
                    <a:pt x="70" y="179"/>
                  </a:cubicBezTo>
                  <a:cubicBezTo>
                    <a:pt x="71" y="178"/>
                    <a:pt x="71" y="177"/>
                    <a:pt x="71" y="177"/>
                  </a:cubicBezTo>
                  <a:cubicBezTo>
                    <a:pt x="71" y="177"/>
                    <a:pt x="69" y="176"/>
                    <a:pt x="69" y="177"/>
                  </a:cubicBezTo>
                  <a:cubicBezTo>
                    <a:pt x="69" y="179"/>
                    <a:pt x="68" y="181"/>
                    <a:pt x="68" y="181"/>
                  </a:cubicBezTo>
                  <a:cubicBezTo>
                    <a:pt x="65" y="183"/>
                    <a:pt x="65" y="183"/>
                    <a:pt x="65" y="183"/>
                  </a:cubicBezTo>
                  <a:cubicBezTo>
                    <a:pt x="61" y="184"/>
                    <a:pt x="61" y="184"/>
                    <a:pt x="61" y="184"/>
                  </a:cubicBezTo>
                  <a:cubicBezTo>
                    <a:pt x="60" y="183"/>
                    <a:pt x="60" y="183"/>
                    <a:pt x="60" y="183"/>
                  </a:cubicBezTo>
                  <a:cubicBezTo>
                    <a:pt x="60" y="186"/>
                    <a:pt x="60" y="186"/>
                    <a:pt x="60" y="186"/>
                  </a:cubicBezTo>
                  <a:cubicBezTo>
                    <a:pt x="55" y="186"/>
                    <a:pt x="55" y="186"/>
                    <a:pt x="55" y="186"/>
                  </a:cubicBezTo>
                  <a:cubicBezTo>
                    <a:pt x="52" y="186"/>
                    <a:pt x="52" y="186"/>
                    <a:pt x="52" y="186"/>
                  </a:cubicBezTo>
                  <a:cubicBezTo>
                    <a:pt x="50" y="188"/>
                    <a:pt x="50" y="188"/>
                    <a:pt x="50" y="188"/>
                  </a:cubicBezTo>
                  <a:cubicBezTo>
                    <a:pt x="47" y="187"/>
                    <a:pt x="47" y="187"/>
                    <a:pt x="47" y="187"/>
                  </a:cubicBezTo>
                  <a:cubicBezTo>
                    <a:pt x="42" y="188"/>
                    <a:pt x="42" y="188"/>
                    <a:pt x="42" y="188"/>
                  </a:cubicBezTo>
                  <a:cubicBezTo>
                    <a:pt x="41" y="186"/>
                    <a:pt x="41" y="186"/>
                    <a:pt x="41" y="186"/>
                  </a:cubicBezTo>
                  <a:cubicBezTo>
                    <a:pt x="34" y="186"/>
                    <a:pt x="34" y="186"/>
                    <a:pt x="34" y="186"/>
                  </a:cubicBezTo>
                  <a:cubicBezTo>
                    <a:pt x="31" y="187"/>
                    <a:pt x="31" y="187"/>
                    <a:pt x="31" y="187"/>
                  </a:cubicBezTo>
                  <a:cubicBezTo>
                    <a:pt x="30" y="185"/>
                    <a:pt x="30" y="185"/>
                    <a:pt x="30" y="185"/>
                  </a:cubicBezTo>
                  <a:cubicBezTo>
                    <a:pt x="29" y="185"/>
                    <a:pt x="29" y="185"/>
                    <a:pt x="29" y="185"/>
                  </a:cubicBezTo>
                  <a:cubicBezTo>
                    <a:pt x="29" y="185"/>
                    <a:pt x="27" y="185"/>
                    <a:pt x="26" y="185"/>
                  </a:cubicBezTo>
                  <a:cubicBezTo>
                    <a:pt x="25" y="185"/>
                    <a:pt x="19" y="183"/>
                    <a:pt x="19" y="183"/>
                  </a:cubicBezTo>
                  <a:cubicBezTo>
                    <a:pt x="17" y="185"/>
                    <a:pt x="17" y="185"/>
                    <a:pt x="17" y="185"/>
                  </a:cubicBezTo>
                  <a:cubicBezTo>
                    <a:pt x="17" y="185"/>
                    <a:pt x="14" y="185"/>
                    <a:pt x="14" y="184"/>
                  </a:cubicBezTo>
                  <a:cubicBezTo>
                    <a:pt x="14" y="184"/>
                    <a:pt x="14" y="183"/>
                    <a:pt x="15" y="182"/>
                  </a:cubicBezTo>
                  <a:cubicBezTo>
                    <a:pt x="16" y="182"/>
                    <a:pt x="17" y="182"/>
                    <a:pt x="19" y="181"/>
                  </a:cubicBezTo>
                  <a:cubicBezTo>
                    <a:pt x="21" y="181"/>
                    <a:pt x="22" y="181"/>
                    <a:pt x="22" y="181"/>
                  </a:cubicBezTo>
                  <a:cubicBezTo>
                    <a:pt x="23" y="180"/>
                    <a:pt x="23" y="180"/>
                    <a:pt x="23" y="180"/>
                  </a:cubicBezTo>
                  <a:cubicBezTo>
                    <a:pt x="23" y="179"/>
                    <a:pt x="24" y="178"/>
                    <a:pt x="22" y="179"/>
                  </a:cubicBezTo>
                  <a:cubicBezTo>
                    <a:pt x="21" y="179"/>
                    <a:pt x="21" y="179"/>
                    <a:pt x="21" y="179"/>
                  </a:cubicBezTo>
                  <a:cubicBezTo>
                    <a:pt x="20" y="180"/>
                    <a:pt x="19" y="180"/>
                    <a:pt x="18" y="180"/>
                  </a:cubicBezTo>
                  <a:cubicBezTo>
                    <a:pt x="18" y="180"/>
                    <a:pt x="16" y="180"/>
                    <a:pt x="16" y="180"/>
                  </a:cubicBezTo>
                  <a:cubicBezTo>
                    <a:pt x="16" y="180"/>
                    <a:pt x="15" y="179"/>
                    <a:pt x="16" y="179"/>
                  </a:cubicBezTo>
                  <a:cubicBezTo>
                    <a:pt x="17" y="178"/>
                    <a:pt x="17" y="178"/>
                    <a:pt x="18" y="178"/>
                  </a:cubicBezTo>
                  <a:cubicBezTo>
                    <a:pt x="20" y="178"/>
                    <a:pt x="21" y="177"/>
                    <a:pt x="23" y="177"/>
                  </a:cubicBezTo>
                  <a:cubicBezTo>
                    <a:pt x="25" y="177"/>
                    <a:pt x="26" y="177"/>
                    <a:pt x="26" y="177"/>
                  </a:cubicBezTo>
                  <a:cubicBezTo>
                    <a:pt x="27" y="176"/>
                    <a:pt x="28" y="176"/>
                    <a:pt x="28" y="175"/>
                  </a:cubicBezTo>
                  <a:cubicBezTo>
                    <a:pt x="28" y="174"/>
                    <a:pt x="27" y="173"/>
                    <a:pt x="27" y="173"/>
                  </a:cubicBezTo>
                  <a:cubicBezTo>
                    <a:pt x="27" y="173"/>
                    <a:pt x="26" y="173"/>
                    <a:pt x="25" y="174"/>
                  </a:cubicBezTo>
                  <a:cubicBezTo>
                    <a:pt x="24" y="174"/>
                    <a:pt x="23" y="175"/>
                    <a:pt x="22" y="175"/>
                  </a:cubicBezTo>
                  <a:cubicBezTo>
                    <a:pt x="22" y="175"/>
                    <a:pt x="22" y="175"/>
                    <a:pt x="21" y="175"/>
                  </a:cubicBezTo>
                  <a:cubicBezTo>
                    <a:pt x="20" y="175"/>
                    <a:pt x="18" y="174"/>
                    <a:pt x="18" y="174"/>
                  </a:cubicBezTo>
                  <a:cubicBezTo>
                    <a:pt x="17" y="174"/>
                    <a:pt x="16" y="174"/>
                    <a:pt x="15" y="174"/>
                  </a:cubicBezTo>
                  <a:cubicBezTo>
                    <a:pt x="14" y="174"/>
                    <a:pt x="15" y="174"/>
                    <a:pt x="13" y="174"/>
                  </a:cubicBezTo>
                  <a:cubicBezTo>
                    <a:pt x="11" y="175"/>
                    <a:pt x="12" y="175"/>
                    <a:pt x="9" y="175"/>
                  </a:cubicBezTo>
                  <a:cubicBezTo>
                    <a:pt x="7" y="175"/>
                    <a:pt x="4" y="174"/>
                    <a:pt x="4" y="174"/>
                  </a:cubicBezTo>
                  <a:cubicBezTo>
                    <a:pt x="4" y="174"/>
                    <a:pt x="2" y="175"/>
                    <a:pt x="3" y="174"/>
                  </a:cubicBezTo>
                  <a:cubicBezTo>
                    <a:pt x="5" y="173"/>
                    <a:pt x="7" y="173"/>
                    <a:pt x="8" y="172"/>
                  </a:cubicBezTo>
                  <a:cubicBezTo>
                    <a:pt x="9" y="172"/>
                    <a:pt x="10" y="172"/>
                    <a:pt x="9" y="171"/>
                  </a:cubicBezTo>
                  <a:cubicBezTo>
                    <a:pt x="9" y="171"/>
                    <a:pt x="9" y="171"/>
                    <a:pt x="9" y="171"/>
                  </a:cubicBezTo>
                  <a:cubicBezTo>
                    <a:pt x="10" y="171"/>
                    <a:pt x="12" y="170"/>
                    <a:pt x="12" y="170"/>
                  </a:cubicBezTo>
                  <a:cubicBezTo>
                    <a:pt x="14" y="169"/>
                    <a:pt x="14" y="169"/>
                    <a:pt x="14" y="169"/>
                  </a:cubicBezTo>
                  <a:cubicBezTo>
                    <a:pt x="14" y="169"/>
                    <a:pt x="14" y="168"/>
                    <a:pt x="16" y="168"/>
                  </a:cubicBezTo>
                  <a:cubicBezTo>
                    <a:pt x="18" y="168"/>
                    <a:pt x="18" y="168"/>
                    <a:pt x="18" y="167"/>
                  </a:cubicBezTo>
                  <a:cubicBezTo>
                    <a:pt x="19" y="167"/>
                    <a:pt x="18" y="167"/>
                    <a:pt x="19" y="167"/>
                  </a:cubicBezTo>
                  <a:cubicBezTo>
                    <a:pt x="21" y="167"/>
                    <a:pt x="21" y="166"/>
                    <a:pt x="22" y="166"/>
                  </a:cubicBezTo>
                  <a:cubicBezTo>
                    <a:pt x="24" y="166"/>
                    <a:pt x="25" y="165"/>
                    <a:pt x="24" y="165"/>
                  </a:cubicBezTo>
                  <a:cubicBezTo>
                    <a:pt x="23" y="165"/>
                    <a:pt x="23" y="165"/>
                    <a:pt x="21" y="165"/>
                  </a:cubicBezTo>
                  <a:cubicBezTo>
                    <a:pt x="20" y="166"/>
                    <a:pt x="19" y="165"/>
                    <a:pt x="19" y="166"/>
                  </a:cubicBezTo>
                  <a:cubicBezTo>
                    <a:pt x="18" y="166"/>
                    <a:pt x="16" y="166"/>
                    <a:pt x="16" y="166"/>
                  </a:cubicBezTo>
                  <a:cubicBezTo>
                    <a:pt x="15" y="165"/>
                    <a:pt x="15" y="165"/>
                    <a:pt x="14" y="166"/>
                  </a:cubicBezTo>
                  <a:cubicBezTo>
                    <a:pt x="13" y="166"/>
                    <a:pt x="14" y="167"/>
                    <a:pt x="12" y="167"/>
                  </a:cubicBezTo>
                  <a:cubicBezTo>
                    <a:pt x="11" y="167"/>
                    <a:pt x="10" y="166"/>
                    <a:pt x="10" y="166"/>
                  </a:cubicBezTo>
                  <a:cubicBezTo>
                    <a:pt x="10" y="166"/>
                    <a:pt x="7" y="166"/>
                    <a:pt x="7" y="165"/>
                  </a:cubicBezTo>
                  <a:cubicBezTo>
                    <a:pt x="7" y="165"/>
                    <a:pt x="7" y="163"/>
                    <a:pt x="7" y="163"/>
                  </a:cubicBezTo>
                  <a:cubicBezTo>
                    <a:pt x="7" y="162"/>
                    <a:pt x="8" y="162"/>
                    <a:pt x="8" y="162"/>
                  </a:cubicBezTo>
                  <a:cubicBezTo>
                    <a:pt x="7" y="161"/>
                    <a:pt x="7" y="161"/>
                    <a:pt x="7" y="161"/>
                  </a:cubicBezTo>
                  <a:cubicBezTo>
                    <a:pt x="7" y="161"/>
                    <a:pt x="7" y="161"/>
                    <a:pt x="6" y="161"/>
                  </a:cubicBezTo>
                  <a:cubicBezTo>
                    <a:pt x="6" y="161"/>
                    <a:pt x="4" y="162"/>
                    <a:pt x="4" y="162"/>
                  </a:cubicBezTo>
                  <a:cubicBezTo>
                    <a:pt x="4" y="162"/>
                    <a:pt x="4" y="162"/>
                    <a:pt x="3" y="162"/>
                  </a:cubicBezTo>
                  <a:cubicBezTo>
                    <a:pt x="3" y="162"/>
                    <a:pt x="2" y="162"/>
                    <a:pt x="2" y="162"/>
                  </a:cubicBezTo>
                  <a:cubicBezTo>
                    <a:pt x="2" y="162"/>
                    <a:pt x="2" y="161"/>
                    <a:pt x="2" y="160"/>
                  </a:cubicBezTo>
                  <a:cubicBezTo>
                    <a:pt x="2" y="160"/>
                    <a:pt x="2" y="159"/>
                    <a:pt x="2" y="159"/>
                  </a:cubicBezTo>
                  <a:cubicBezTo>
                    <a:pt x="2" y="159"/>
                    <a:pt x="2" y="159"/>
                    <a:pt x="2" y="159"/>
                  </a:cubicBezTo>
                  <a:cubicBezTo>
                    <a:pt x="2" y="158"/>
                    <a:pt x="0" y="158"/>
                    <a:pt x="2" y="157"/>
                  </a:cubicBezTo>
                  <a:cubicBezTo>
                    <a:pt x="4" y="157"/>
                    <a:pt x="4" y="157"/>
                    <a:pt x="5" y="157"/>
                  </a:cubicBezTo>
                  <a:cubicBezTo>
                    <a:pt x="5" y="157"/>
                    <a:pt x="6" y="157"/>
                    <a:pt x="6" y="157"/>
                  </a:cubicBezTo>
                  <a:cubicBezTo>
                    <a:pt x="6" y="157"/>
                    <a:pt x="7" y="156"/>
                    <a:pt x="7" y="156"/>
                  </a:cubicBezTo>
                  <a:cubicBezTo>
                    <a:pt x="6" y="155"/>
                    <a:pt x="6" y="155"/>
                    <a:pt x="6" y="155"/>
                  </a:cubicBezTo>
                  <a:cubicBezTo>
                    <a:pt x="6" y="154"/>
                    <a:pt x="6" y="154"/>
                    <a:pt x="7" y="154"/>
                  </a:cubicBezTo>
                  <a:cubicBezTo>
                    <a:pt x="8" y="154"/>
                    <a:pt x="8" y="153"/>
                    <a:pt x="9" y="153"/>
                  </a:cubicBezTo>
                  <a:cubicBezTo>
                    <a:pt x="9" y="153"/>
                    <a:pt x="10" y="153"/>
                    <a:pt x="11" y="153"/>
                  </a:cubicBezTo>
                  <a:cubicBezTo>
                    <a:pt x="11" y="153"/>
                    <a:pt x="11" y="152"/>
                    <a:pt x="13" y="152"/>
                  </a:cubicBezTo>
                  <a:cubicBezTo>
                    <a:pt x="14" y="152"/>
                    <a:pt x="15" y="152"/>
                    <a:pt x="16" y="152"/>
                  </a:cubicBezTo>
                  <a:cubicBezTo>
                    <a:pt x="16" y="152"/>
                    <a:pt x="18" y="152"/>
                    <a:pt x="18" y="152"/>
                  </a:cubicBezTo>
                  <a:cubicBezTo>
                    <a:pt x="18" y="152"/>
                    <a:pt x="20" y="151"/>
                    <a:pt x="20" y="151"/>
                  </a:cubicBezTo>
                  <a:cubicBezTo>
                    <a:pt x="21" y="150"/>
                    <a:pt x="21" y="150"/>
                    <a:pt x="21" y="150"/>
                  </a:cubicBezTo>
                  <a:cubicBezTo>
                    <a:pt x="21" y="150"/>
                    <a:pt x="21" y="150"/>
                    <a:pt x="22" y="150"/>
                  </a:cubicBezTo>
                  <a:cubicBezTo>
                    <a:pt x="23" y="150"/>
                    <a:pt x="23" y="150"/>
                    <a:pt x="24" y="150"/>
                  </a:cubicBezTo>
                  <a:cubicBezTo>
                    <a:pt x="24" y="150"/>
                    <a:pt x="25" y="150"/>
                    <a:pt x="25" y="150"/>
                  </a:cubicBezTo>
                  <a:cubicBezTo>
                    <a:pt x="25" y="149"/>
                    <a:pt x="25" y="149"/>
                    <a:pt x="25" y="148"/>
                  </a:cubicBezTo>
                  <a:cubicBezTo>
                    <a:pt x="24" y="148"/>
                    <a:pt x="24" y="148"/>
                    <a:pt x="23" y="148"/>
                  </a:cubicBezTo>
                  <a:cubicBezTo>
                    <a:pt x="22" y="149"/>
                    <a:pt x="21" y="149"/>
                    <a:pt x="21" y="148"/>
                  </a:cubicBezTo>
                  <a:cubicBezTo>
                    <a:pt x="21" y="148"/>
                    <a:pt x="21" y="148"/>
                    <a:pt x="20" y="148"/>
                  </a:cubicBezTo>
                  <a:cubicBezTo>
                    <a:pt x="19" y="148"/>
                    <a:pt x="18" y="148"/>
                    <a:pt x="18" y="148"/>
                  </a:cubicBezTo>
                  <a:cubicBezTo>
                    <a:pt x="18" y="148"/>
                    <a:pt x="17" y="148"/>
                    <a:pt x="16" y="148"/>
                  </a:cubicBezTo>
                  <a:cubicBezTo>
                    <a:pt x="14" y="147"/>
                    <a:pt x="14" y="147"/>
                    <a:pt x="13" y="147"/>
                  </a:cubicBezTo>
                  <a:cubicBezTo>
                    <a:pt x="12" y="147"/>
                    <a:pt x="11" y="147"/>
                    <a:pt x="11" y="147"/>
                  </a:cubicBezTo>
                  <a:cubicBezTo>
                    <a:pt x="11" y="147"/>
                    <a:pt x="13" y="147"/>
                    <a:pt x="10" y="146"/>
                  </a:cubicBezTo>
                  <a:cubicBezTo>
                    <a:pt x="7" y="145"/>
                    <a:pt x="7" y="145"/>
                    <a:pt x="7" y="145"/>
                  </a:cubicBezTo>
                  <a:cubicBezTo>
                    <a:pt x="6" y="145"/>
                    <a:pt x="6" y="145"/>
                    <a:pt x="6" y="145"/>
                  </a:cubicBezTo>
                  <a:cubicBezTo>
                    <a:pt x="5" y="145"/>
                    <a:pt x="5" y="146"/>
                    <a:pt x="4" y="145"/>
                  </a:cubicBezTo>
                  <a:cubicBezTo>
                    <a:pt x="4" y="145"/>
                    <a:pt x="3" y="144"/>
                    <a:pt x="3" y="144"/>
                  </a:cubicBezTo>
                  <a:cubicBezTo>
                    <a:pt x="3" y="143"/>
                    <a:pt x="3" y="143"/>
                    <a:pt x="4" y="142"/>
                  </a:cubicBezTo>
                  <a:cubicBezTo>
                    <a:pt x="4" y="142"/>
                    <a:pt x="6" y="141"/>
                    <a:pt x="6" y="141"/>
                  </a:cubicBezTo>
                  <a:cubicBezTo>
                    <a:pt x="6" y="142"/>
                    <a:pt x="6" y="142"/>
                    <a:pt x="6" y="142"/>
                  </a:cubicBezTo>
                  <a:cubicBezTo>
                    <a:pt x="6" y="142"/>
                    <a:pt x="6" y="143"/>
                    <a:pt x="7" y="142"/>
                  </a:cubicBezTo>
                  <a:cubicBezTo>
                    <a:pt x="7" y="142"/>
                    <a:pt x="8" y="140"/>
                    <a:pt x="8" y="140"/>
                  </a:cubicBezTo>
                  <a:cubicBezTo>
                    <a:pt x="8" y="140"/>
                    <a:pt x="7" y="140"/>
                    <a:pt x="8" y="139"/>
                  </a:cubicBezTo>
                  <a:cubicBezTo>
                    <a:pt x="9" y="139"/>
                    <a:pt x="9" y="139"/>
                    <a:pt x="10" y="139"/>
                  </a:cubicBezTo>
                  <a:cubicBezTo>
                    <a:pt x="10" y="139"/>
                    <a:pt x="12" y="139"/>
                    <a:pt x="13" y="139"/>
                  </a:cubicBezTo>
                  <a:cubicBezTo>
                    <a:pt x="13" y="138"/>
                    <a:pt x="15" y="138"/>
                    <a:pt x="15" y="138"/>
                  </a:cubicBezTo>
                  <a:cubicBezTo>
                    <a:pt x="15" y="138"/>
                    <a:pt x="16" y="139"/>
                    <a:pt x="15" y="140"/>
                  </a:cubicBezTo>
                  <a:cubicBezTo>
                    <a:pt x="15" y="140"/>
                    <a:pt x="14" y="140"/>
                    <a:pt x="15" y="141"/>
                  </a:cubicBezTo>
                  <a:cubicBezTo>
                    <a:pt x="16" y="141"/>
                    <a:pt x="17" y="141"/>
                    <a:pt x="17" y="141"/>
                  </a:cubicBezTo>
                  <a:cubicBezTo>
                    <a:pt x="17" y="141"/>
                    <a:pt x="18" y="140"/>
                    <a:pt x="18" y="140"/>
                  </a:cubicBezTo>
                  <a:cubicBezTo>
                    <a:pt x="19" y="140"/>
                    <a:pt x="18" y="139"/>
                    <a:pt x="19" y="139"/>
                  </a:cubicBezTo>
                  <a:cubicBezTo>
                    <a:pt x="20" y="140"/>
                    <a:pt x="20" y="141"/>
                    <a:pt x="20" y="141"/>
                  </a:cubicBezTo>
                  <a:cubicBezTo>
                    <a:pt x="20" y="141"/>
                    <a:pt x="20" y="141"/>
                    <a:pt x="20" y="142"/>
                  </a:cubicBezTo>
                  <a:cubicBezTo>
                    <a:pt x="21" y="142"/>
                    <a:pt x="22" y="142"/>
                    <a:pt x="22" y="143"/>
                  </a:cubicBezTo>
                  <a:cubicBezTo>
                    <a:pt x="22" y="143"/>
                    <a:pt x="21" y="143"/>
                    <a:pt x="23" y="144"/>
                  </a:cubicBezTo>
                  <a:cubicBezTo>
                    <a:pt x="24" y="144"/>
                    <a:pt x="25" y="144"/>
                    <a:pt x="25" y="144"/>
                  </a:cubicBezTo>
                  <a:cubicBezTo>
                    <a:pt x="25" y="144"/>
                    <a:pt x="26" y="144"/>
                    <a:pt x="26" y="143"/>
                  </a:cubicBezTo>
                  <a:cubicBezTo>
                    <a:pt x="25" y="142"/>
                    <a:pt x="25" y="141"/>
                    <a:pt x="25" y="141"/>
                  </a:cubicBezTo>
                  <a:cubicBezTo>
                    <a:pt x="25" y="141"/>
                    <a:pt x="26" y="140"/>
                    <a:pt x="26" y="140"/>
                  </a:cubicBezTo>
                  <a:cubicBezTo>
                    <a:pt x="26" y="139"/>
                    <a:pt x="26" y="137"/>
                    <a:pt x="26" y="137"/>
                  </a:cubicBezTo>
                  <a:cubicBezTo>
                    <a:pt x="26" y="137"/>
                    <a:pt x="27" y="136"/>
                    <a:pt x="26" y="136"/>
                  </a:cubicBezTo>
                  <a:cubicBezTo>
                    <a:pt x="25" y="136"/>
                    <a:pt x="25" y="135"/>
                    <a:pt x="25" y="135"/>
                  </a:cubicBezTo>
                  <a:cubicBezTo>
                    <a:pt x="24" y="135"/>
                    <a:pt x="24" y="134"/>
                    <a:pt x="24" y="134"/>
                  </a:cubicBezTo>
                  <a:cubicBezTo>
                    <a:pt x="27" y="134"/>
                    <a:pt x="27" y="134"/>
                    <a:pt x="27" y="134"/>
                  </a:cubicBezTo>
                  <a:cubicBezTo>
                    <a:pt x="29" y="134"/>
                    <a:pt x="29" y="134"/>
                    <a:pt x="29" y="134"/>
                  </a:cubicBezTo>
                  <a:cubicBezTo>
                    <a:pt x="31" y="133"/>
                    <a:pt x="31" y="133"/>
                    <a:pt x="31" y="133"/>
                  </a:cubicBezTo>
                  <a:cubicBezTo>
                    <a:pt x="31" y="133"/>
                    <a:pt x="32" y="134"/>
                    <a:pt x="32" y="133"/>
                  </a:cubicBezTo>
                  <a:cubicBezTo>
                    <a:pt x="32" y="133"/>
                    <a:pt x="33" y="132"/>
                    <a:pt x="33" y="132"/>
                  </a:cubicBezTo>
                  <a:cubicBezTo>
                    <a:pt x="35" y="132"/>
                    <a:pt x="35" y="132"/>
                    <a:pt x="35" y="132"/>
                  </a:cubicBezTo>
                  <a:cubicBezTo>
                    <a:pt x="35" y="132"/>
                    <a:pt x="34" y="131"/>
                    <a:pt x="34" y="131"/>
                  </a:cubicBezTo>
                  <a:cubicBezTo>
                    <a:pt x="35" y="131"/>
                    <a:pt x="35" y="129"/>
                    <a:pt x="35" y="129"/>
                  </a:cubicBezTo>
                  <a:cubicBezTo>
                    <a:pt x="35" y="129"/>
                    <a:pt x="36" y="128"/>
                    <a:pt x="37" y="129"/>
                  </a:cubicBezTo>
                  <a:cubicBezTo>
                    <a:pt x="37" y="129"/>
                    <a:pt x="39" y="129"/>
                    <a:pt x="40" y="130"/>
                  </a:cubicBezTo>
                  <a:cubicBezTo>
                    <a:pt x="40" y="130"/>
                    <a:pt x="41" y="130"/>
                    <a:pt x="41" y="130"/>
                  </a:cubicBezTo>
                  <a:cubicBezTo>
                    <a:pt x="43" y="130"/>
                    <a:pt x="43" y="130"/>
                    <a:pt x="43" y="130"/>
                  </a:cubicBezTo>
                  <a:cubicBezTo>
                    <a:pt x="43" y="130"/>
                    <a:pt x="45" y="131"/>
                    <a:pt x="45" y="131"/>
                  </a:cubicBezTo>
                  <a:cubicBezTo>
                    <a:pt x="45" y="131"/>
                    <a:pt x="47" y="132"/>
                    <a:pt x="48" y="132"/>
                  </a:cubicBezTo>
                  <a:cubicBezTo>
                    <a:pt x="48" y="132"/>
                    <a:pt x="49" y="131"/>
                    <a:pt x="49" y="131"/>
                  </a:cubicBezTo>
                  <a:cubicBezTo>
                    <a:pt x="49" y="131"/>
                    <a:pt x="49" y="130"/>
                    <a:pt x="50" y="131"/>
                  </a:cubicBezTo>
                  <a:cubicBezTo>
                    <a:pt x="51" y="131"/>
                    <a:pt x="52" y="131"/>
                    <a:pt x="53" y="131"/>
                  </a:cubicBezTo>
                  <a:cubicBezTo>
                    <a:pt x="53" y="130"/>
                    <a:pt x="53" y="130"/>
                    <a:pt x="54" y="130"/>
                  </a:cubicBezTo>
                  <a:cubicBezTo>
                    <a:pt x="55" y="131"/>
                    <a:pt x="56" y="131"/>
                    <a:pt x="56" y="131"/>
                  </a:cubicBezTo>
                  <a:cubicBezTo>
                    <a:pt x="57" y="131"/>
                    <a:pt x="59" y="130"/>
                    <a:pt x="59" y="130"/>
                  </a:cubicBezTo>
                  <a:cubicBezTo>
                    <a:pt x="59" y="130"/>
                    <a:pt x="58" y="129"/>
                    <a:pt x="59" y="130"/>
                  </a:cubicBezTo>
                  <a:cubicBezTo>
                    <a:pt x="60" y="130"/>
                    <a:pt x="61" y="129"/>
                    <a:pt x="61" y="129"/>
                  </a:cubicBezTo>
                  <a:cubicBezTo>
                    <a:pt x="59" y="128"/>
                    <a:pt x="59" y="128"/>
                    <a:pt x="59" y="128"/>
                  </a:cubicBezTo>
                  <a:cubicBezTo>
                    <a:pt x="59" y="128"/>
                    <a:pt x="60" y="126"/>
                    <a:pt x="60" y="126"/>
                  </a:cubicBezTo>
                  <a:cubicBezTo>
                    <a:pt x="60" y="126"/>
                    <a:pt x="59" y="125"/>
                    <a:pt x="59" y="125"/>
                  </a:cubicBezTo>
                  <a:cubicBezTo>
                    <a:pt x="59" y="125"/>
                    <a:pt x="58" y="125"/>
                    <a:pt x="58" y="126"/>
                  </a:cubicBezTo>
                  <a:cubicBezTo>
                    <a:pt x="58" y="127"/>
                    <a:pt x="57" y="128"/>
                    <a:pt x="56" y="128"/>
                  </a:cubicBezTo>
                  <a:cubicBezTo>
                    <a:pt x="56" y="128"/>
                    <a:pt x="55" y="129"/>
                    <a:pt x="54" y="129"/>
                  </a:cubicBezTo>
                  <a:cubicBezTo>
                    <a:pt x="54" y="129"/>
                    <a:pt x="53" y="130"/>
                    <a:pt x="53" y="130"/>
                  </a:cubicBezTo>
                  <a:cubicBezTo>
                    <a:pt x="53" y="130"/>
                    <a:pt x="53" y="131"/>
                    <a:pt x="51" y="130"/>
                  </a:cubicBezTo>
                  <a:cubicBezTo>
                    <a:pt x="50" y="129"/>
                    <a:pt x="49" y="129"/>
                    <a:pt x="49" y="129"/>
                  </a:cubicBezTo>
                  <a:cubicBezTo>
                    <a:pt x="49" y="129"/>
                    <a:pt x="49" y="128"/>
                    <a:pt x="48" y="129"/>
                  </a:cubicBezTo>
                  <a:cubicBezTo>
                    <a:pt x="46" y="129"/>
                    <a:pt x="47" y="130"/>
                    <a:pt x="46" y="129"/>
                  </a:cubicBezTo>
                  <a:cubicBezTo>
                    <a:pt x="45" y="129"/>
                    <a:pt x="42" y="129"/>
                    <a:pt x="42" y="128"/>
                  </a:cubicBezTo>
                  <a:cubicBezTo>
                    <a:pt x="42" y="128"/>
                    <a:pt x="41" y="127"/>
                    <a:pt x="41" y="127"/>
                  </a:cubicBezTo>
                  <a:cubicBezTo>
                    <a:pt x="41" y="127"/>
                    <a:pt x="41" y="125"/>
                    <a:pt x="41" y="125"/>
                  </a:cubicBezTo>
                  <a:cubicBezTo>
                    <a:pt x="40" y="126"/>
                    <a:pt x="39" y="127"/>
                    <a:pt x="38" y="127"/>
                  </a:cubicBezTo>
                  <a:cubicBezTo>
                    <a:pt x="38" y="127"/>
                    <a:pt x="36" y="127"/>
                    <a:pt x="35" y="127"/>
                  </a:cubicBezTo>
                  <a:cubicBezTo>
                    <a:pt x="35" y="127"/>
                    <a:pt x="35" y="127"/>
                    <a:pt x="34" y="127"/>
                  </a:cubicBezTo>
                  <a:cubicBezTo>
                    <a:pt x="33" y="127"/>
                    <a:pt x="32" y="128"/>
                    <a:pt x="31" y="128"/>
                  </a:cubicBezTo>
                  <a:cubicBezTo>
                    <a:pt x="30" y="128"/>
                    <a:pt x="30" y="127"/>
                    <a:pt x="29" y="127"/>
                  </a:cubicBezTo>
                  <a:cubicBezTo>
                    <a:pt x="28" y="127"/>
                    <a:pt x="28" y="127"/>
                    <a:pt x="28" y="127"/>
                  </a:cubicBezTo>
                  <a:cubicBezTo>
                    <a:pt x="28" y="127"/>
                    <a:pt x="28" y="127"/>
                    <a:pt x="28" y="127"/>
                  </a:cubicBezTo>
                  <a:cubicBezTo>
                    <a:pt x="28" y="127"/>
                    <a:pt x="28" y="125"/>
                    <a:pt x="30" y="125"/>
                  </a:cubicBezTo>
                  <a:cubicBezTo>
                    <a:pt x="31" y="124"/>
                    <a:pt x="30" y="124"/>
                    <a:pt x="32" y="124"/>
                  </a:cubicBezTo>
                  <a:cubicBezTo>
                    <a:pt x="34" y="124"/>
                    <a:pt x="35" y="124"/>
                    <a:pt x="36" y="123"/>
                  </a:cubicBezTo>
                  <a:cubicBezTo>
                    <a:pt x="37" y="122"/>
                    <a:pt x="37" y="121"/>
                    <a:pt x="38" y="121"/>
                  </a:cubicBezTo>
                  <a:cubicBezTo>
                    <a:pt x="39" y="120"/>
                    <a:pt x="39" y="119"/>
                    <a:pt x="40" y="120"/>
                  </a:cubicBezTo>
                  <a:cubicBezTo>
                    <a:pt x="42" y="120"/>
                    <a:pt x="44" y="120"/>
                    <a:pt x="44" y="120"/>
                  </a:cubicBezTo>
                  <a:cubicBezTo>
                    <a:pt x="44" y="120"/>
                    <a:pt x="44" y="119"/>
                    <a:pt x="44" y="118"/>
                  </a:cubicBezTo>
                  <a:cubicBezTo>
                    <a:pt x="44" y="118"/>
                    <a:pt x="44" y="118"/>
                    <a:pt x="44" y="117"/>
                  </a:cubicBezTo>
                  <a:cubicBezTo>
                    <a:pt x="45" y="117"/>
                    <a:pt x="45" y="116"/>
                    <a:pt x="45" y="116"/>
                  </a:cubicBezTo>
                  <a:cubicBezTo>
                    <a:pt x="46" y="116"/>
                    <a:pt x="46" y="115"/>
                    <a:pt x="47" y="115"/>
                  </a:cubicBezTo>
                  <a:cubicBezTo>
                    <a:pt x="47" y="114"/>
                    <a:pt x="48" y="114"/>
                    <a:pt x="48" y="113"/>
                  </a:cubicBezTo>
                  <a:cubicBezTo>
                    <a:pt x="49" y="113"/>
                    <a:pt x="49" y="112"/>
                    <a:pt x="49" y="112"/>
                  </a:cubicBezTo>
                  <a:cubicBezTo>
                    <a:pt x="49" y="112"/>
                    <a:pt x="46" y="111"/>
                    <a:pt x="46" y="111"/>
                  </a:cubicBezTo>
                  <a:cubicBezTo>
                    <a:pt x="47" y="110"/>
                    <a:pt x="47" y="110"/>
                    <a:pt x="47" y="110"/>
                  </a:cubicBezTo>
                  <a:cubicBezTo>
                    <a:pt x="51" y="107"/>
                    <a:pt x="51" y="107"/>
                    <a:pt x="51" y="107"/>
                  </a:cubicBezTo>
                  <a:cubicBezTo>
                    <a:pt x="51" y="107"/>
                    <a:pt x="52" y="105"/>
                    <a:pt x="52" y="105"/>
                  </a:cubicBezTo>
                  <a:cubicBezTo>
                    <a:pt x="53" y="105"/>
                    <a:pt x="54" y="104"/>
                    <a:pt x="54" y="104"/>
                  </a:cubicBezTo>
                  <a:cubicBezTo>
                    <a:pt x="55" y="102"/>
                    <a:pt x="55" y="102"/>
                    <a:pt x="55" y="102"/>
                  </a:cubicBezTo>
                  <a:cubicBezTo>
                    <a:pt x="55" y="102"/>
                    <a:pt x="55" y="101"/>
                    <a:pt x="56" y="102"/>
                  </a:cubicBezTo>
                  <a:cubicBezTo>
                    <a:pt x="57" y="102"/>
                    <a:pt x="57" y="103"/>
                    <a:pt x="58" y="103"/>
                  </a:cubicBezTo>
                  <a:cubicBezTo>
                    <a:pt x="59" y="104"/>
                    <a:pt x="62" y="104"/>
                    <a:pt x="62" y="104"/>
                  </a:cubicBezTo>
                  <a:cubicBezTo>
                    <a:pt x="61" y="102"/>
                    <a:pt x="61" y="102"/>
                    <a:pt x="61" y="102"/>
                  </a:cubicBezTo>
                  <a:cubicBezTo>
                    <a:pt x="65" y="102"/>
                    <a:pt x="65" y="102"/>
                    <a:pt x="65" y="102"/>
                  </a:cubicBezTo>
                  <a:cubicBezTo>
                    <a:pt x="65" y="104"/>
                    <a:pt x="65" y="104"/>
                    <a:pt x="65" y="104"/>
                  </a:cubicBezTo>
                  <a:cubicBezTo>
                    <a:pt x="67" y="103"/>
                    <a:pt x="67" y="103"/>
                    <a:pt x="67" y="103"/>
                  </a:cubicBezTo>
                  <a:cubicBezTo>
                    <a:pt x="66" y="101"/>
                    <a:pt x="66" y="101"/>
                    <a:pt x="66" y="101"/>
                  </a:cubicBezTo>
                  <a:cubicBezTo>
                    <a:pt x="66" y="101"/>
                    <a:pt x="68" y="101"/>
                    <a:pt x="68" y="101"/>
                  </a:cubicBezTo>
                  <a:cubicBezTo>
                    <a:pt x="67" y="101"/>
                    <a:pt x="65" y="99"/>
                    <a:pt x="65" y="99"/>
                  </a:cubicBezTo>
                  <a:cubicBezTo>
                    <a:pt x="66" y="97"/>
                    <a:pt x="66" y="97"/>
                    <a:pt x="66" y="97"/>
                  </a:cubicBezTo>
                  <a:cubicBezTo>
                    <a:pt x="64" y="97"/>
                    <a:pt x="64" y="97"/>
                    <a:pt x="64" y="97"/>
                  </a:cubicBezTo>
                  <a:cubicBezTo>
                    <a:pt x="64" y="97"/>
                    <a:pt x="60" y="97"/>
                    <a:pt x="59" y="97"/>
                  </a:cubicBezTo>
                  <a:cubicBezTo>
                    <a:pt x="58" y="96"/>
                    <a:pt x="58" y="96"/>
                    <a:pt x="57" y="96"/>
                  </a:cubicBezTo>
                  <a:cubicBezTo>
                    <a:pt x="56" y="96"/>
                    <a:pt x="55" y="96"/>
                    <a:pt x="54" y="96"/>
                  </a:cubicBezTo>
                  <a:cubicBezTo>
                    <a:pt x="53" y="96"/>
                    <a:pt x="52" y="96"/>
                    <a:pt x="51" y="96"/>
                  </a:cubicBezTo>
                  <a:cubicBezTo>
                    <a:pt x="51" y="96"/>
                    <a:pt x="50" y="96"/>
                    <a:pt x="49" y="96"/>
                  </a:cubicBezTo>
                  <a:cubicBezTo>
                    <a:pt x="49" y="95"/>
                    <a:pt x="50" y="94"/>
                    <a:pt x="49" y="94"/>
                  </a:cubicBezTo>
                  <a:cubicBezTo>
                    <a:pt x="48" y="94"/>
                    <a:pt x="47" y="92"/>
                    <a:pt x="46" y="93"/>
                  </a:cubicBezTo>
                  <a:cubicBezTo>
                    <a:pt x="46" y="93"/>
                    <a:pt x="46" y="93"/>
                    <a:pt x="45" y="93"/>
                  </a:cubicBezTo>
                  <a:cubicBezTo>
                    <a:pt x="45" y="94"/>
                    <a:pt x="44" y="94"/>
                    <a:pt x="44" y="94"/>
                  </a:cubicBezTo>
                  <a:cubicBezTo>
                    <a:pt x="43" y="93"/>
                    <a:pt x="43" y="94"/>
                    <a:pt x="44" y="93"/>
                  </a:cubicBezTo>
                  <a:cubicBezTo>
                    <a:pt x="44" y="92"/>
                    <a:pt x="43" y="90"/>
                    <a:pt x="44" y="90"/>
                  </a:cubicBezTo>
                  <a:cubicBezTo>
                    <a:pt x="45" y="91"/>
                    <a:pt x="45" y="91"/>
                    <a:pt x="46" y="91"/>
                  </a:cubicBezTo>
                  <a:cubicBezTo>
                    <a:pt x="46" y="91"/>
                    <a:pt x="47" y="91"/>
                    <a:pt x="47" y="91"/>
                  </a:cubicBezTo>
                  <a:cubicBezTo>
                    <a:pt x="47" y="90"/>
                    <a:pt x="48" y="88"/>
                    <a:pt x="48" y="88"/>
                  </a:cubicBezTo>
                  <a:cubicBezTo>
                    <a:pt x="48" y="88"/>
                    <a:pt x="51" y="89"/>
                    <a:pt x="50" y="88"/>
                  </a:cubicBezTo>
                  <a:cubicBezTo>
                    <a:pt x="49" y="87"/>
                    <a:pt x="47" y="86"/>
                    <a:pt x="47" y="86"/>
                  </a:cubicBezTo>
                  <a:cubicBezTo>
                    <a:pt x="47" y="86"/>
                    <a:pt x="46" y="86"/>
                    <a:pt x="46" y="87"/>
                  </a:cubicBezTo>
                  <a:cubicBezTo>
                    <a:pt x="45" y="88"/>
                    <a:pt x="46" y="88"/>
                    <a:pt x="45" y="89"/>
                  </a:cubicBezTo>
                  <a:cubicBezTo>
                    <a:pt x="44" y="89"/>
                    <a:pt x="44" y="89"/>
                    <a:pt x="43" y="89"/>
                  </a:cubicBezTo>
                  <a:cubicBezTo>
                    <a:pt x="43" y="89"/>
                    <a:pt x="43" y="89"/>
                    <a:pt x="42" y="89"/>
                  </a:cubicBezTo>
                  <a:cubicBezTo>
                    <a:pt x="42" y="89"/>
                    <a:pt x="40" y="89"/>
                    <a:pt x="40" y="88"/>
                  </a:cubicBezTo>
                  <a:cubicBezTo>
                    <a:pt x="40" y="88"/>
                    <a:pt x="40" y="88"/>
                    <a:pt x="40" y="87"/>
                  </a:cubicBezTo>
                  <a:cubicBezTo>
                    <a:pt x="40" y="86"/>
                    <a:pt x="40" y="85"/>
                    <a:pt x="42" y="85"/>
                  </a:cubicBezTo>
                  <a:cubicBezTo>
                    <a:pt x="43" y="85"/>
                    <a:pt x="43" y="86"/>
                    <a:pt x="43" y="85"/>
                  </a:cubicBezTo>
                  <a:cubicBezTo>
                    <a:pt x="43" y="85"/>
                    <a:pt x="43" y="84"/>
                    <a:pt x="42" y="84"/>
                  </a:cubicBezTo>
                  <a:cubicBezTo>
                    <a:pt x="42" y="83"/>
                    <a:pt x="42" y="83"/>
                    <a:pt x="41" y="83"/>
                  </a:cubicBezTo>
                  <a:cubicBezTo>
                    <a:pt x="40" y="83"/>
                    <a:pt x="38" y="84"/>
                    <a:pt x="38" y="84"/>
                  </a:cubicBezTo>
                  <a:cubicBezTo>
                    <a:pt x="38" y="84"/>
                    <a:pt x="39" y="84"/>
                    <a:pt x="37" y="84"/>
                  </a:cubicBezTo>
                  <a:cubicBezTo>
                    <a:pt x="36" y="83"/>
                    <a:pt x="37" y="83"/>
                    <a:pt x="36" y="82"/>
                  </a:cubicBezTo>
                  <a:cubicBezTo>
                    <a:pt x="36" y="81"/>
                    <a:pt x="36" y="81"/>
                    <a:pt x="35" y="81"/>
                  </a:cubicBezTo>
                  <a:cubicBezTo>
                    <a:pt x="35" y="81"/>
                    <a:pt x="35" y="81"/>
                    <a:pt x="34" y="81"/>
                  </a:cubicBezTo>
                  <a:cubicBezTo>
                    <a:pt x="33" y="80"/>
                    <a:pt x="32" y="80"/>
                    <a:pt x="32" y="79"/>
                  </a:cubicBezTo>
                  <a:cubicBezTo>
                    <a:pt x="32" y="78"/>
                    <a:pt x="32" y="77"/>
                    <a:pt x="33" y="78"/>
                  </a:cubicBezTo>
                  <a:cubicBezTo>
                    <a:pt x="34" y="78"/>
                    <a:pt x="33" y="77"/>
                    <a:pt x="34" y="78"/>
                  </a:cubicBezTo>
                  <a:cubicBezTo>
                    <a:pt x="36" y="79"/>
                    <a:pt x="36" y="79"/>
                    <a:pt x="36" y="79"/>
                  </a:cubicBezTo>
                  <a:cubicBezTo>
                    <a:pt x="36" y="79"/>
                    <a:pt x="37" y="79"/>
                    <a:pt x="36" y="78"/>
                  </a:cubicBezTo>
                  <a:cubicBezTo>
                    <a:pt x="36" y="77"/>
                    <a:pt x="35" y="76"/>
                    <a:pt x="35" y="76"/>
                  </a:cubicBezTo>
                  <a:cubicBezTo>
                    <a:pt x="35" y="76"/>
                    <a:pt x="34" y="76"/>
                    <a:pt x="34" y="75"/>
                  </a:cubicBezTo>
                  <a:cubicBezTo>
                    <a:pt x="34" y="74"/>
                    <a:pt x="34" y="74"/>
                    <a:pt x="33" y="73"/>
                  </a:cubicBezTo>
                  <a:cubicBezTo>
                    <a:pt x="33" y="73"/>
                    <a:pt x="34" y="73"/>
                    <a:pt x="34" y="73"/>
                  </a:cubicBezTo>
                  <a:cubicBezTo>
                    <a:pt x="35" y="73"/>
                    <a:pt x="34" y="73"/>
                    <a:pt x="35" y="73"/>
                  </a:cubicBezTo>
                  <a:cubicBezTo>
                    <a:pt x="37" y="73"/>
                    <a:pt x="36" y="73"/>
                    <a:pt x="37" y="73"/>
                  </a:cubicBezTo>
                  <a:cubicBezTo>
                    <a:pt x="37" y="73"/>
                    <a:pt x="38" y="73"/>
                    <a:pt x="38" y="73"/>
                  </a:cubicBezTo>
                  <a:cubicBezTo>
                    <a:pt x="38" y="74"/>
                    <a:pt x="39" y="72"/>
                    <a:pt x="39" y="72"/>
                  </a:cubicBezTo>
                  <a:cubicBezTo>
                    <a:pt x="39" y="72"/>
                    <a:pt x="38" y="71"/>
                    <a:pt x="39" y="71"/>
                  </a:cubicBezTo>
                  <a:cubicBezTo>
                    <a:pt x="40" y="71"/>
                    <a:pt x="40" y="72"/>
                    <a:pt x="41" y="72"/>
                  </a:cubicBezTo>
                  <a:cubicBezTo>
                    <a:pt x="43" y="72"/>
                    <a:pt x="43" y="73"/>
                    <a:pt x="44" y="73"/>
                  </a:cubicBezTo>
                  <a:cubicBezTo>
                    <a:pt x="44" y="72"/>
                    <a:pt x="45" y="73"/>
                    <a:pt x="45" y="72"/>
                  </a:cubicBezTo>
                  <a:cubicBezTo>
                    <a:pt x="44" y="71"/>
                    <a:pt x="44" y="72"/>
                    <a:pt x="44" y="71"/>
                  </a:cubicBezTo>
                  <a:cubicBezTo>
                    <a:pt x="43" y="70"/>
                    <a:pt x="43" y="71"/>
                    <a:pt x="43" y="69"/>
                  </a:cubicBezTo>
                  <a:cubicBezTo>
                    <a:pt x="44" y="68"/>
                    <a:pt x="44" y="67"/>
                    <a:pt x="44" y="67"/>
                  </a:cubicBezTo>
                  <a:cubicBezTo>
                    <a:pt x="44" y="66"/>
                    <a:pt x="44" y="66"/>
                    <a:pt x="44" y="66"/>
                  </a:cubicBezTo>
                  <a:cubicBezTo>
                    <a:pt x="46" y="64"/>
                    <a:pt x="46" y="64"/>
                    <a:pt x="46" y="64"/>
                  </a:cubicBezTo>
                  <a:cubicBezTo>
                    <a:pt x="46" y="64"/>
                    <a:pt x="47" y="64"/>
                    <a:pt x="48" y="64"/>
                  </a:cubicBezTo>
                  <a:cubicBezTo>
                    <a:pt x="50" y="64"/>
                    <a:pt x="51" y="65"/>
                    <a:pt x="52" y="65"/>
                  </a:cubicBezTo>
                  <a:cubicBezTo>
                    <a:pt x="54" y="65"/>
                    <a:pt x="55" y="65"/>
                    <a:pt x="55" y="65"/>
                  </a:cubicBezTo>
                  <a:cubicBezTo>
                    <a:pt x="54" y="64"/>
                    <a:pt x="54" y="64"/>
                    <a:pt x="54" y="64"/>
                  </a:cubicBezTo>
                  <a:cubicBezTo>
                    <a:pt x="54" y="64"/>
                    <a:pt x="54" y="64"/>
                    <a:pt x="54" y="63"/>
                  </a:cubicBezTo>
                  <a:cubicBezTo>
                    <a:pt x="55" y="63"/>
                    <a:pt x="55" y="63"/>
                    <a:pt x="56" y="63"/>
                  </a:cubicBezTo>
                  <a:cubicBezTo>
                    <a:pt x="56" y="63"/>
                    <a:pt x="57" y="61"/>
                    <a:pt x="57" y="61"/>
                  </a:cubicBezTo>
                  <a:cubicBezTo>
                    <a:pt x="56" y="60"/>
                    <a:pt x="56" y="60"/>
                    <a:pt x="55" y="59"/>
                  </a:cubicBezTo>
                  <a:cubicBezTo>
                    <a:pt x="53" y="59"/>
                    <a:pt x="50" y="59"/>
                    <a:pt x="50" y="59"/>
                  </a:cubicBezTo>
                  <a:cubicBezTo>
                    <a:pt x="50" y="59"/>
                    <a:pt x="49" y="59"/>
                    <a:pt x="48" y="59"/>
                  </a:cubicBezTo>
                  <a:cubicBezTo>
                    <a:pt x="47" y="59"/>
                    <a:pt x="45" y="59"/>
                    <a:pt x="45" y="58"/>
                  </a:cubicBezTo>
                  <a:cubicBezTo>
                    <a:pt x="44" y="58"/>
                    <a:pt x="44" y="58"/>
                    <a:pt x="44" y="56"/>
                  </a:cubicBezTo>
                  <a:cubicBezTo>
                    <a:pt x="44" y="55"/>
                    <a:pt x="43" y="55"/>
                    <a:pt x="43" y="55"/>
                  </a:cubicBezTo>
                  <a:cubicBezTo>
                    <a:pt x="44" y="53"/>
                    <a:pt x="44" y="53"/>
                    <a:pt x="44" y="53"/>
                  </a:cubicBezTo>
                  <a:cubicBezTo>
                    <a:pt x="44" y="53"/>
                    <a:pt x="43" y="52"/>
                    <a:pt x="43" y="52"/>
                  </a:cubicBezTo>
                  <a:cubicBezTo>
                    <a:pt x="42" y="52"/>
                    <a:pt x="42" y="52"/>
                    <a:pt x="42" y="52"/>
                  </a:cubicBezTo>
                  <a:cubicBezTo>
                    <a:pt x="41" y="52"/>
                    <a:pt x="42" y="52"/>
                    <a:pt x="40" y="51"/>
                  </a:cubicBezTo>
                  <a:cubicBezTo>
                    <a:pt x="38" y="51"/>
                    <a:pt x="37" y="50"/>
                    <a:pt x="37" y="50"/>
                  </a:cubicBezTo>
                  <a:cubicBezTo>
                    <a:pt x="37" y="49"/>
                    <a:pt x="37" y="49"/>
                    <a:pt x="39" y="49"/>
                  </a:cubicBezTo>
                  <a:cubicBezTo>
                    <a:pt x="40" y="49"/>
                    <a:pt x="41" y="49"/>
                    <a:pt x="42" y="49"/>
                  </a:cubicBezTo>
                  <a:cubicBezTo>
                    <a:pt x="43" y="50"/>
                    <a:pt x="45" y="49"/>
                    <a:pt x="45" y="49"/>
                  </a:cubicBezTo>
                  <a:cubicBezTo>
                    <a:pt x="45" y="49"/>
                    <a:pt x="44" y="49"/>
                    <a:pt x="46" y="50"/>
                  </a:cubicBezTo>
                  <a:cubicBezTo>
                    <a:pt x="48" y="51"/>
                    <a:pt x="47" y="51"/>
                    <a:pt x="48" y="51"/>
                  </a:cubicBezTo>
                  <a:cubicBezTo>
                    <a:pt x="49" y="51"/>
                    <a:pt x="50" y="50"/>
                    <a:pt x="49" y="50"/>
                  </a:cubicBezTo>
                  <a:cubicBezTo>
                    <a:pt x="49" y="49"/>
                    <a:pt x="50" y="49"/>
                    <a:pt x="49" y="49"/>
                  </a:cubicBezTo>
                  <a:cubicBezTo>
                    <a:pt x="48" y="48"/>
                    <a:pt x="48" y="48"/>
                    <a:pt x="48" y="48"/>
                  </a:cubicBezTo>
                  <a:cubicBezTo>
                    <a:pt x="48" y="48"/>
                    <a:pt x="48" y="48"/>
                    <a:pt x="48" y="47"/>
                  </a:cubicBezTo>
                  <a:cubicBezTo>
                    <a:pt x="48" y="46"/>
                    <a:pt x="49" y="45"/>
                    <a:pt x="49" y="45"/>
                  </a:cubicBezTo>
                  <a:cubicBezTo>
                    <a:pt x="50" y="45"/>
                    <a:pt x="50" y="45"/>
                    <a:pt x="50" y="44"/>
                  </a:cubicBezTo>
                  <a:cubicBezTo>
                    <a:pt x="50" y="44"/>
                    <a:pt x="50" y="43"/>
                    <a:pt x="50" y="43"/>
                  </a:cubicBezTo>
                  <a:cubicBezTo>
                    <a:pt x="50" y="42"/>
                    <a:pt x="51" y="41"/>
                    <a:pt x="51" y="41"/>
                  </a:cubicBezTo>
                  <a:cubicBezTo>
                    <a:pt x="51" y="41"/>
                    <a:pt x="50" y="40"/>
                    <a:pt x="50" y="40"/>
                  </a:cubicBezTo>
                  <a:cubicBezTo>
                    <a:pt x="50" y="40"/>
                    <a:pt x="48" y="40"/>
                    <a:pt x="48" y="41"/>
                  </a:cubicBezTo>
                  <a:cubicBezTo>
                    <a:pt x="48" y="41"/>
                    <a:pt x="48" y="41"/>
                    <a:pt x="48" y="42"/>
                  </a:cubicBezTo>
                  <a:cubicBezTo>
                    <a:pt x="47" y="42"/>
                    <a:pt x="47" y="42"/>
                    <a:pt x="46" y="42"/>
                  </a:cubicBezTo>
                  <a:cubicBezTo>
                    <a:pt x="46" y="43"/>
                    <a:pt x="46" y="43"/>
                    <a:pt x="46" y="43"/>
                  </a:cubicBezTo>
                  <a:cubicBezTo>
                    <a:pt x="46" y="44"/>
                    <a:pt x="45" y="45"/>
                    <a:pt x="45" y="45"/>
                  </a:cubicBezTo>
                  <a:cubicBezTo>
                    <a:pt x="45" y="45"/>
                    <a:pt x="44" y="43"/>
                    <a:pt x="44" y="42"/>
                  </a:cubicBezTo>
                  <a:cubicBezTo>
                    <a:pt x="44" y="42"/>
                    <a:pt x="45" y="41"/>
                    <a:pt x="46" y="41"/>
                  </a:cubicBezTo>
                  <a:cubicBezTo>
                    <a:pt x="47" y="41"/>
                    <a:pt x="47" y="41"/>
                    <a:pt x="47" y="40"/>
                  </a:cubicBezTo>
                  <a:cubicBezTo>
                    <a:pt x="47" y="40"/>
                    <a:pt x="47" y="40"/>
                    <a:pt x="47" y="39"/>
                  </a:cubicBezTo>
                  <a:cubicBezTo>
                    <a:pt x="47" y="38"/>
                    <a:pt x="47" y="38"/>
                    <a:pt x="47" y="38"/>
                  </a:cubicBezTo>
                  <a:cubicBezTo>
                    <a:pt x="48" y="37"/>
                    <a:pt x="49" y="36"/>
                    <a:pt x="50" y="36"/>
                  </a:cubicBezTo>
                  <a:cubicBezTo>
                    <a:pt x="50" y="36"/>
                    <a:pt x="49" y="34"/>
                    <a:pt x="51" y="36"/>
                  </a:cubicBezTo>
                  <a:cubicBezTo>
                    <a:pt x="52" y="37"/>
                    <a:pt x="52" y="37"/>
                    <a:pt x="53" y="38"/>
                  </a:cubicBezTo>
                  <a:cubicBezTo>
                    <a:pt x="54" y="38"/>
                    <a:pt x="56" y="39"/>
                    <a:pt x="56" y="38"/>
                  </a:cubicBezTo>
                  <a:cubicBezTo>
                    <a:pt x="56" y="38"/>
                    <a:pt x="56" y="37"/>
                    <a:pt x="56" y="36"/>
                  </a:cubicBezTo>
                  <a:cubicBezTo>
                    <a:pt x="56" y="36"/>
                    <a:pt x="55" y="36"/>
                    <a:pt x="56" y="35"/>
                  </a:cubicBezTo>
                  <a:cubicBezTo>
                    <a:pt x="56" y="35"/>
                    <a:pt x="56" y="35"/>
                    <a:pt x="57" y="35"/>
                  </a:cubicBezTo>
                  <a:cubicBezTo>
                    <a:pt x="59" y="36"/>
                    <a:pt x="58" y="36"/>
                    <a:pt x="59" y="37"/>
                  </a:cubicBezTo>
                  <a:cubicBezTo>
                    <a:pt x="61" y="38"/>
                    <a:pt x="61" y="38"/>
                    <a:pt x="61" y="38"/>
                  </a:cubicBezTo>
                  <a:cubicBezTo>
                    <a:pt x="62" y="38"/>
                    <a:pt x="62" y="38"/>
                    <a:pt x="63" y="38"/>
                  </a:cubicBezTo>
                  <a:cubicBezTo>
                    <a:pt x="64" y="38"/>
                    <a:pt x="63" y="37"/>
                    <a:pt x="65" y="39"/>
                  </a:cubicBezTo>
                  <a:cubicBezTo>
                    <a:pt x="66" y="40"/>
                    <a:pt x="66" y="40"/>
                    <a:pt x="67" y="40"/>
                  </a:cubicBezTo>
                  <a:cubicBezTo>
                    <a:pt x="68" y="41"/>
                    <a:pt x="70" y="40"/>
                    <a:pt x="70" y="40"/>
                  </a:cubicBezTo>
                  <a:cubicBezTo>
                    <a:pt x="70" y="40"/>
                    <a:pt x="70" y="39"/>
                    <a:pt x="71" y="41"/>
                  </a:cubicBezTo>
                  <a:cubicBezTo>
                    <a:pt x="72" y="43"/>
                    <a:pt x="73" y="43"/>
                    <a:pt x="73" y="43"/>
                  </a:cubicBezTo>
                  <a:cubicBezTo>
                    <a:pt x="73" y="44"/>
                    <a:pt x="74" y="45"/>
                    <a:pt x="74" y="45"/>
                  </a:cubicBezTo>
                  <a:cubicBezTo>
                    <a:pt x="74" y="45"/>
                    <a:pt x="74" y="45"/>
                    <a:pt x="74" y="46"/>
                  </a:cubicBezTo>
                  <a:cubicBezTo>
                    <a:pt x="74" y="46"/>
                    <a:pt x="74" y="47"/>
                    <a:pt x="75" y="47"/>
                  </a:cubicBezTo>
                  <a:cubicBezTo>
                    <a:pt x="75" y="47"/>
                    <a:pt x="76" y="47"/>
                    <a:pt x="76" y="47"/>
                  </a:cubicBezTo>
                  <a:cubicBezTo>
                    <a:pt x="76" y="47"/>
                    <a:pt x="77" y="46"/>
                    <a:pt x="77" y="46"/>
                  </a:cubicBezTo>
                  <a:cubicBezTo>
                    <a:pt x="77" y="46"/>
                    <a:pt x="79" y="45"/>
                    <a:pt x="79" y="45"/>
                  </a:cubicBezTo>
                  <a:cubicBezTo>
                    <a:pt x="79" y="45"/>
                    <a:pt x="79" y="44"/>
                    <a:pt x="81" y="45"/>
                  </a:cubicBezTo>
                  <a:cubicBezTo>
                    <a:pt x="82" y="45"/>
                    <a:pt x="84" y="46"/>
                    <a:pt x="84" y="46"/>
                  </a:cubicBezTo>
                  <a:cubicBezTo>
                    <a:pt x="84" y="46"/>
                    <a:pt x="84" y="47"/>
                    <a:pt x="84" y="47"/>
                  </a:cubicBezTo>
                  <a:cubicBezTo>
                    <a:pt x="85" y="47"/>
                    <a:pt x="88" y="47"/>
                    <a:pt x="88" y="47"/>
                  </a:cubicBezTo>
                  <a:cubicBezTo>
                    <a:pt x="89" y="48"/>
                    <a:pt x="89" y="48"/>
                    <a:pt x="89" y="48"/>
                  </a:cubicBezTo>
                  <a:cubicBezTo>
                    <a:pt x="89" y="48"/>
                    <a:pt x="90" y="49"/>
                    <a:pt x="90" y="49"/>
                  </a:cubicBezTo>
                  <a:cubicBezTo>
                    <a:pt x="90" y="50"/>
                    <a:pt x="91" y="52"/>
                    <a:pt x="91" y="52"/>
                  </a:cubicBezTo>
                  <a:cubicBezTo>
                    <a:pt x="94" y="53"/>
                    <a:pt x="94" y="53"/>
                    <a:pt x="94" y="53"/>
                  </a:cubicBezTo>
                  <a:cubicBezTo>
                    <a:pt x="92" y="50"/>
                    <a:pt x="92" y="50"/>
                    <a:pt x="92" y="50"/>
                  </a:cubicBezTo>
                  <a:cubicBezTo>
                    <a:pt x="92" y="50"/>
                    <a:pt x="90" y="48"/>
                    <a:pt x="92" y="48"/>
                  </a:cubicBezTo>
                  <a:cubicBezTo>
                    <a:pt x="94" y="48"/>
                    <a:pt x="95" y="47"/>
                    <a:pt x="95" y="47"/>
                  </a:cubicBezTo>
                  <a:cubicBezTo>
                    <a:pt x="95" y="46"/>
                    <a:pt x="95" y="46"/>
                    <a:pt x="95" y="46"/>
                  </a:cubicBezTo>
                  <a:cubicBezTo>
                    <a:pt x="92" y="46"/>
                    <a:pt x="92" y="46"/>
                    <a:pt x="92" y="46"/>
                  </a:cubicBezTo>
                  <a:cubicBezTo>
                    <a:pt x="92" y="46"/>
                    <a:pt x="92" y="44"/>
                    <a:pt x="92" y="44"/>
                  </a:cubicBezTo>
                  <a:cubicBezTo>
                    <a:pt x="93" y="44"/>
                    <a:pt x="94" y="42"/>
                    <a:pt x="96" y="42"/>
                  </a:cubicBezTo>
                  <a:cubicBezTo>
                    <a:pt x="98" y="42"/>
                    <a:pt x="100" y="41"/>
                    <a:pt x="100" y="41"/>
                  </a:cubicBezTo>
                  <a:cubicBezTo>
                    <a:pt x="100" y="41"/>
                    <a:pt x="100" y="40"/>
                    <a:pt x="102" y="40"/>
                  </a:cubicBezTo>
                  <a:cubicBezTo>
                    <a:pt x="104" y="40"/>
                    <a:pt x="105" y="40"/>
                    <a:pt x="106" y="40"/>
                  </a:cubicBezTo>
                  <a:cubicBezTo>
                    <a:pt x="107" y="40"/>
                    <a:pt x="107" y="40"/>
                    <a:pt x="107" y="39"/>
                  </a:cubicBezTo>
                  <a:cubicBezTo>
                    <a:pt x="107" y="38"/>
                    <a:pt x="106" y="38"/>
                    <a:pt x="108" y="37"/>
                  </a:cubicBezTo>
                  <a:cubicBezTo>
                    <a:pt x="109" y="37"/>
                    <a:pt x="110" y="36"/>
                    <a:pt x="110" y="36"/>
                  </a:cubicBezTo>
                  <a:cubicBezTo>
                    <a:pt x="111" y="32"/>
                    <a:pt x="111" y="32"/>
                    <a:pt x="111" y="32"/>
                  </a:cubicBezTo>
                  <a:cubicBezTo>
                    <a:pt x="107" y="34"/>
                    <a:pt x="107" y="34"/>
                    <a:pt x="107" y="34"/>
                  </a:cubicBezTo>
                  <a:cubicBezTo>
                    <a:pt x="107" y="34"/>
                    <a:pt x="107" y="32"/>
                    <a:pt x="106" y="32"/>
                  </a:cubicBezTo>
                  <a:cubicBezTo>
                    <a:pt x="105" y="32"/>
                    <a:pt x="102" y="34"/>
                    <a:pt x="102" y="34"/>
                  </a:cubicBezTo>
                  <a:cubicBezTo>
                    <a:pt x="102" y="34"/>
                    <a:pt x="102" y="33"/>
                    <a:pt x="101" y="33"/>
                  </a:cubicBezTo>
                  <a:cubicBezTo>
                    <a:pt x="101" y="32"/>
                    <a:pt x="101" y="32"/>
                    <a:pt x="100" y="32"/>
                  </a:cubicBezTo>
                  <a:cubicBezTo>
                    <a:pt x="99" y="32"/>
                    <a:pt x="100" y="32"/>
                    <a:pt x="98" y="31"/>
                  </a:cubicBezTo>
                  <a:cubicBezTo>
                    <a:pt x="96" y="30"/>
                    <a:pt x="95" y="28"/>
                    <a:pt x="95" y="28"/>
                  </a:cubicBezTo>
                  <a:cubicBezTo>
                    <a:pt x="95" y="28"/>
                    <a:pt x="96" y="28"/>
                    <a:pt x="94" y="28"/>
                  </a:cubicBezTo>
                  <a:cubicBezTo>
                    <a:pt x="93" y="27"/>
                    <a:pt x="93" y="27"/>
                    <a:pt x="93" y="27"/>
                  </a:cubicBezTo>
                  <a:cubicBezTo>
                    <a:pt x="92" y="26"/>
                    <a:pt x="92" y="26"/>
                    <a:pt x="94" y="25"/>
                  </a:cubicBezTo>
                  <a:cubicBezTo>
                    <a:pt x="95" y="24"/>
                    <a:pt x="94" y="24"/>
                    <a:pt x="96" y="23"/>
                  </a:cubicBezTo>
                  <a:cubicBezTo>
                    <a:pt x="97" y="22"/>
                    <a:pt x="96" y="21"/>
                    <a:pt x="98" y="22"/>
                  </a:cubicBezTo>
                  <a:cubicBezTo>
                    <a:pt x="101" y="23"/>
                    <a:pt x="101" y="23"/>
                    <a:pt x="102" y="24"/>
                  </a:cubicBezTo>
                  <a:cubicBezTo>
                    <a:pt x="103" y="24"/>
                    <a:pt x="107" y="24"/>
                    <a:pt x="105" y="23"/>
                  </a:cubicBezTo>
                  <a:cubicBezTo>
                    <a:pt x="104" y="22"/>
                    <a:pt x="102" y="21"/>
                    <a:pt x="102" y="20"/>
                  </a:cubicBezTo>
                  <a:cubicBezTo>
                    <a:pt x="102" y="20"/>
                    <a:pt x="100" y="20"/>
                    <a:pt x="102" y="20"/>
                  </a:cubicBezTo>
                  <a:cubicBezTo>
                    <a:pt x="103" y="20"/>
                    <a:pt x="104" y="19"/>
                    <a:pt x="105" y="20"/>
                  </a:cubicBezTo>
                  <a:cubicBezTo>
                    <a:pt x="105" y="20"/>
                    <a:pt x="103" y="20"/>
                    <a:pt x="106" y="20"/>
                  </a:cubicBezTo>
                  <a:cubicBezTo>
                    <a:pt x="109" y="20"/>
                    <a:pt x="110" y="20"/>
                    <a:pt x="108" y="19"/>
                  </a:cubicBezTo>
                  <a:cubicBezTo>
                    <a:pt x="107" y="18"/>
                    <a:pt x="107" y="18"/>
                    <a:pt x="106" y="17"/>
                  </a:cubicBezTo>
                  <a:cubicBezTo>
                    <a:pt x="106" y="16"/>
                    <a:pt x="105" y="16"/>
                    <a:pt x="106" y="16"/>
                  </a:cubicBezTo>
                  <a:cubicBezTo>
                    <a:pt x="106" y="15"/>
                    <a:pt x="106" y="16"/>
                    <a:pt x="107" y="15"/>
                  </a:cubicBezTo>
                  <a:cubicBezTo>
                    <a:pt x="107" y="14"/>
                    <a:pt x="107" y="13"/>
                    <a:pt x="107" y="13"/>
                  </a:cubicBezTo>
                  <a:cubicBezTo>
                    <a:pt x="107" y="13"/>
                    <a:pt x="106" y="13"/>
                    <a:pt x="107" y="12"/>
                  </a:cubicBezTo>
                  <a:cubicBezTo>
                    <a:pt x="109" y="10"/>
                    <a:pt x="109" y="10"/>
                    <a:pt x="110" y="10"/>
                  </a:cubicBezTo>
                  <a:cubicBezTo>
                    <a:pt x="110" y="10"/>
                    <a:pt x="111" y="9"/>
                    <a:pt x="112" y="9"/>
                  </a:cubicBezTo>
                  <a:cubicBezTo>
                    <a:pt x="112" y="8"/>
                    <a:pt x="113" y="6"/>
                    <a:pt x="113" y="6"/>
                  </a:cubicBezTo>
                  <a:cubicBezTo>
                    <a:pt x="116" y="6"/>
                    <a:pt x="116" y="6"/>
                    <a:pt x="116" y="6"/>
                  </a:cubicBezTo>
                  <a:cubicBezTo>
                    <a:pt x="116" y="6"/>
                    <a:pt x="117" y="6"/>
                    <a:pt x="117" y="6"/>
                  </a:cubicBezTo>
                  <a:cubicBezTo>
                    <a:pt x="117" y="7"/>
                    <a:pt x="117" y="5"/>
                    <a:pt x="117" y="5"/>
                  </a:cubicBezTo>
                  <a:cubicBezTo>
                    <a:pt x="117" y="5"/>
                    <a:pt x="118" y="5"/>
                    <a:pt x="118" y="5"/>
                  </a:cubicBezTo>
                  <a:cubicBezTo>
                    <a:pt x="119" y="6"/>
                    <a:pt x="119" y="6"/>
                    <a:pt x="119" y="6"/>
                  </a:cubicBezTo>
                  <a:cubicBezTo>
                    <a:pt x="120" y="7"/>
                    <a:pt x="121" y="6"/>
                    <a:pt x="121" y="6"/>
                  </a:cubicBezTo>
                  <a:cubicBezTo>
                    <a:pt x="121" y="6"/>
                    <a:pt x="122" y="5"/>
                    <a:pt x="123" y="5"/>
                  </a:cubicBezTo>
                  <a:cubicBezTo>
                    <a:pt x="124" y="5"/>
                    <a:pt x="125" y="5"/>
                    <a:pt x="125" y="5"/>
                  </a:cubicBezTo>
                  <a:cubicBezTo>
                    <a:pt x="125" y="6"/>
                    <a:pt x="125" y="6"/>
                    <a:pt x="125" y="7"/>
                  </a:cubicBezTo>
                  <a:cubicBezTo>
                    <a:pt x="126" y="7"/>
                    <a:pt x="127" y="8"/>
                    <a:pt x="127" y="8"/>
                  </a:cubicBezTo>
                  <a:cubicBezTo>
                    <a:pt x="127" y="8"/>
                    <a:pt x="129" y="8"/>
                    <a:pt x="129" y="7"/>
                  </a:cubicBezTo>
                  <a:cubicBezTo>
                    <a:pt x="129" y="7"/>
                    <a:pt x="128" y="7"/>
                    <a:pt x="130" y="6"/>
                  </a:cubicBezTo>
                  <a:cubicBezTo>
                    <a:pt x="132" y="4"/>
                    <a:pt x="133" y="4"/>
                    <a:pt x="133" y="4"/>
                  </a:cubicBezTo>
                  <a:cubicBezTo>
                    <a:pt x="133" y="4"/>
                    <a:pt x="133" y="3"/>
                    <a:pt x="134" y="3"/>
                  </a:cubicBezTo>
                  <a:cubicBezTo>
                    <a:pt x="135" y="4"/>
                    <a:pt x="135" y="3"/>
                    <a:pt x="135" y="4"/>
                  </a:cubicBezTo>
                  <a:cubicBezTo>
                    <a:pt x="135" y="4"/>
                    <a:pt x="136" y="5"/>
                    <a:pt x="136" y="5"/>
                  </a:cubicBezTo>
                  <a:cubicBezTo>
                    <a:pt x="136" y="5"/>
                    <a:pt x="136" y="8"/>
                    <a:pt x="136" y="8"/>
                  </a:cubicBezTo>
                  <a:cubicBezTo>
                    <a:pt x="136" y="9"/>
                    <a:pt x="136" y="9"/>
                    <a:pt x="136" y="9"/>
                  </a:cubicBezTo>
                  <a:cubicBezTo>
                    <a:pt x="136" y="9"/>
                    <a:pt x="136" y="10"/>
                    <a:pt x="136" y="10"/>
                  </a:cubicBezTo>
                  <a:cubicBezTo>
                    <a:pt x="136" y="11"/>
                    <a:pt x="137" y="13"/>
                    <a:pt x="137" y="13"/>
                  </a:cubicBezTo>
                  <a:cubicBezTo>
                    <a:pt x="137" y="13"/>
                    <a:pt x="137" y="13"/>
                    <a:pt x="137" y="13"/>
                  </a:cubicBezTo>
                  <a:cubicBezTo>
                    <a:pt x="136" y="14"/>
                    <a:pt x="136" y="13"/>
                    <a:pt x="136" y="14"/>
                  </a:cubicBezTo>
                  <a:cubicBezTo>
                    <a:pt x="135" y="15"/>
                    <a:pt x="136" y="15"/>
                    <a:pt x="135" y="16"/>
                  </a:cubicBezTo>
                  <a:cubicBezTo>
                    <a:pt x="135" y="16"/>
                    <a:pt x="134" y="16"/>
                    <a:pt x="134" y="16"/>
                  </a:cubicBezTo>
                  <a:cubicBezTo>
                    <a:pt x="134" y="16"/>
                    <a:pt x="135" y="17"/>
                    <a:pt x="135" y="17"/>
                  </a:cubicBezTo>
                  <a:cubicBezTo>
                    <a:pt x="135" y="17"/>
                    <a:pt x="135" y="17"/>
                    <a:pt x="136" y="17"/>
                  </a:cubicBezTo>
                  <a:cubicBezTo>
                    <a:pt x="136" y="17"/>
                    <a:pt x="136" y="16"/>
                    <a:pt x="137" y="16"/>
                  </a:cubicBezTo>
                  <a:cubicBezTo>
                    <a:pt x="137" y="17"/>
                    <a:pt x="137" y="15"/>
                    <a:pt x="137" y="15"/>
                  </a:cubicBezTo>
                  <a:cubicBezTo>
                    <a:pt x="137" y="15"/>
                    <a:pt x="137" y="15"/>
                    <a:pt x="138" y="14"/>
                  </a:cubicBezTo>
                  <a:cubicBezTo>
                    <a:pt x="138" y="14"/>
                    <a:pt x="139" y="13"/>
                    <a:pt x="139" y="12"/>
                  </a:cubicBezTo>
                  <a:cubicBezTo>
                    <a:pt x="139" y="12"/>
                    <a:pt x="138" y="11"/>
                    <a:pt x="138" y="11"/>
                  </a:cubicBezTo>
                  <a:cubicBezTo>
                    <a:pt x="138" y="11"/>
                    <a:pt x="137" y="9"/>
                    <a:pt x="137" y="8"/>
                  </a:cubicBezTo>
                  <a:cubicBezTo>
                    <a:pt x="137" y="8"/>
                    <a:pt x="137" y="8"/>
                    <a:pt x="137" y="7"/>
                  </a:cubicBezTo>
                  <a:cubicBezTo>
                    <a:pt x="138" y="7"/>
                    <a:pt x="138" y="6"/>
                    <a:pt x="138" y="6"/>
                  </a:cubicBezTo>
                  <a:cubicBezTo>
                    <a:pt x="139" y="5"/>
                    <a:pt x="140" y="4"/>
                    <a:pt x="140" y="4"/>
                  </a:cubicBezTo>
                  <a:cubicBezTo>
                    <a:pt x="140" y="4"/>
                    <a:pt x="142" y="4"/>
                    <a:pt x="143" y="4"/>
                  </a:cubicBezTo>
                  <a:cubicBezTo>
                    <a:pt x="143" y="4"/>
                    <a:pt x="142" y="3"/>
                    <a:pt x="144" y="4"/>
                  </a:cubicBezTo>
                  <a:cubicBezTo>
                    <a:pt x="145" y="5"/>
                    <a:pt x="145" y="5"/>
                    <a:pt x="145" y="5"/>
                  </a:cubicBezTo>
                  <a:cubicBezTo>
                    <a:pt x="145" y="6"/>
                    <a:pt x="144" y="6"/>
                    <a:pt x="146" y="6"/>
                  </a:cubicBezTo>
                  <a:cubicBezTo>
                    <a:pt x="147" y="6"/>
                    <a:pt x="148" y="6"/>
                    <a:pt x="147" y="6"/>
                  </a:cubicBezTo>
                  <a:cubicBezTo>
                    <a:pt x="146" y="5"/>
                    <a:pt x="146" y="4"/>
                    <a:pt x="145" y="4"/>
                  </a:cubicBezTo>
                  <a:cubicBezTo>
                    <a:pt x="145" y="4"/>
                    <a:pt x="144" y="3"/>
                    <a:pt x="144" y="3"/>
                  </a:cubicBezTo>
                  <a:cubicBezTo>
                    <a:pt x="144" y="2"/>
                    <a:pt x="144" y="0"/>
                    <a:pt x="145" y="1"/>
                  </a:cubicBezTo>
                  <a:cubicBezTo>
                    <a:pt x="146" y="1"/>
                    <a:pt x="145" y="0"/>
                    <a:pt x="146" y="1"/>
                  </a:cubicBezTo>
                  <a:cubicBezTo>
                    <a:pt x="148" y="3"/>
                    <a:pt x="149" y="4"/>
                    <a:pt x="149" y="4"/>
                  </a:cubicBezTo>
                  <a:cubicBezTo>
                    <a:pt x="149" y="5"/>
                    <a:pt x="150" y="5"/>
                    <a:pt x="150" y="5"/>
                  </a:cubicBezTo>
                  <a:cubicBezTo>
                    <a:pt x="150" y="6"/>
                    <a:pt x="150" y="6"/>
                    <a:pt x="150" y="6"/>
                  </a:cubicBezTo>
                  <a:cubicBezTo>
                    <a:pt x="151" y="7"/>
                    <a:pt x="152" y="8"/>
                    <a:pt x="152" y="8"/>
                  </a:cubicBezTo>
                  <a:cubicBezTo>
                    <a:pt x="152" y="8"/>
                    <a:pt x="152" y="8"/>
                    <a:pt x="153" y="8"/>
                  </a:cubicBezTo>
                  <a:cubicBezTo>
                    <a:pt x="153" y="9"/>
                    <a:pt x="155" y="10"/>
                    <a:pt x="155" y="10"/>
                  </a:cubicBezTo>
                  <a:cubicBezTo>
                    <a:pt x="155" y="10"/>
                    <a:pt x="156" y="11"/>
                    <a:pt x="156" y="11"/>
                  </a:cubicBezTo>
                  <a:cubicBezTo>
                    <a:pt x="155" y="12"/>
                    <a:pt x="155" y="13"/>
                    <a:pt x="155" y="13"/>
                  </a:cubicBezTo>
                  <a:cubicBezTo>
                    <a:pt x="153" y="16"/>
                    <a:pt x="153" y="16"/>
                    <a:pt x="153" y="16"/>
                  </a:cubicBezTo>
                  <a:cubicBezTo>
                    <a:pt x="152" y="18"/>
                    <a:pt x="152" y="18"/>
                    <a:pt x="152" y="18"/>
                  </a:cubicBezTo>
                  <a:cubicBezTo>
                    <a:pt x="152" y="19"/>
                    <a:pt x="152" y="19"/>
                    <a:pt x="152" y="19"/>
                  </a:cubicBezTo>
                  <a:cubicBezTo>
                    <a:pt x="151" y="20"/>
                    <a:pt x="151" y="21"/>
                    <a:pt x="151" y="21"/>
                  </a:cubicBezTo>
                  <a:cubicBezTo>
                    <a:pt x="151" y="21"/>
                    <a:pt x="150" y="22"/>
                    <a:pt x="148" y="22"/>
                  </a:cubicBezTo>
                  <a:cubicBezTo>
                    <a:pt x="146" y="21"/>
                    <a:pt x="144" y="23"/>
                    <a:pt x="144" y="23"/>
                  </a:cubicBezTo>
                  <a:cubicBezTo>
                    <a:pt x="144" y="23"/>
                    <a:pt x="139" y="22"/>
                    <a:pt x="138" y="22"/>
                  </a:cubicBezTo>
                  <a:cubicBezTo>
                    <a:pt x="137" y="22"/>
                    <a:pt x="137" y="26"/>
                    <a:pt x="137" y="27"/>
                  </a:cubicBezTo>
                  <a:cubicBezTo>
                    <a:pt x="137" y="28"/>
                    <a:pt x="135" y="29"/>
                    <a:pt x="132" y="29"/>
                  </a:cubicBezTo>
                  <a:cubicBezTo>
                    <a:pt x="129" y="30"/>
                    <a:pt x="131" y="30"/>
                    <a:pt x="130" y="33"/>
                  </a:cubicBezTo>
                  <a:cubicBezTo>
                    <a:pt x="129" y="37"/>
                    <a:pt x="128" y="34"/>
                    <a:pt x="126" y="33"/>
                  </a:cubicBezTo>
                  <a:cubicBezTo>
                    <a:pt x="124" y="33"/>
                    <a:pt x="124" y="33"/>
                    <a:pt x="121" y="33"/>
                  </a:cubicBezTo>
                  <a:cubicBezTo>
                    <a:pt x="118" y="34"/>
                    <a:pt x="120" y="36"/>
                    <a:pt x="120" y="36"/>
                  </a:cubicBezTo>
                  <a:cubicBezTo>
                    <a:pt x="120" y="36"/>
                    <a:pt x="122" y="38"/>
                    <a:pt x="123" y="38"/>
                  </a:cubicBezTo>
                  <a:cubicBezTo>
                    <a:pt x="125" y="39"/>
                    <a:pt x="123" y="41"/>
                    <a:pt x="123" y="41"/>
                  </a:cubicBezTo>
                  <a:cubicBezTo>
                    <a:pt x="123" y="41"/>
                    <a:pt x="122" y="43"/>
                    <a:pt x="121" y="43"/>
                  </a:cubicBezTo>
                  <a:cubicBezTo>
                    <a:pt x="120" y="42"/>
                    <a:pt x="115" y="42"/>
                    <a:pt x="115" y="42"/>
                  </a:cubicBezTo>
                  <a:cubicBezTo>
                    <a:pt x="110" y="45"/>
                    <a:pt x="110" y="45"/>
                    <a:pt x="110" y="45"/>
                  </a:cubicBezTo>
                  <a:cubicBezTo>
                    <a:pt x="110" y="45"/>
                    <a:pt x="111" y="49"/>
                    <a:pt x="114" y="53"/>
                  </a:cubicBezTo>
                  <a:cubicBezTo>
                    <a:pt x="117" y="57"/>
                    <a:pt x="114" y="54"/>
                    <a:pt x="114" y="54"/>
                  </a:cubicBezTo>
                  <a:cubicBezTo>
                    <a:pt x="114" y="54"/>
                    <a:pt x="115" y="57"/>
                    <a:pt x="115" y="59"/>
                  </a:cubicBezTo>
                  <a:cubicBezTo>
                    <a:pt x="115" y="61"/>
                    <a:pt x="115" y="60"/>
                    <a:pt x="116" y="60"/>
                  </a:cubicBezTo>
                  <a:cubicBezTo>
                    <a:pt x="117" y="60"/>
                    <a:pt x="119" y="60"/>
                    <a:pt x="119" y="60"/>
                  </a:cubicBezTo>
                  <a:cubicBezTo>
                    <a:pt x="119" y="60"/>
                    <a:pt x="123" y="66"/>
                    <a:pt x="123" y="66"/>
                  </a:cubicBezTo>
                  <a:cubicBezTo>
                    <a:pt x="124" y="66"/>
                    <a:pt x="129" y="65"/>
                    <a:pt x="129" y="65"/>
                  </a:cubicBezTo>
                  <a:cubicBezTo>
                    <a:pt x="129" y="65"/>
                    <a:pt x="133" y="64"/>
                    <a:pt x="135" y="64"/>
                  </a:cubicBezTo>
                  <a:cubicBezTo>
                    <a:pt x="137" y="63"/>
                    <a:pt x="135" y="61"/>
                    <a:pt x="135" y="61"/>
                  </a:cubicBezTo>
                  <a:cubicBezTo>
                    <a:pt x="137" y="56"/>
                    <a:pt x="137" y="56"/>
                    <a:pt x="137" y="56"/>
                  </a:cubicBezTo>
                  <a:cubicBezTo>
                    <a:pt x="143" y="55"/>
                    <a:pt x="143" y="55"/>
                    <a:pt x="143" y="55"/>
                  </a:cubicBezTo>
                  <a:cubicBezTo>
                    <a:pt x="146" y="61"/>
                    <a:pt x="146" y="61"/>
                    <a:pt x="146" y="61"/>
                  </a:cubicBezTo>
                  <a:cubicBezTo>
                    <a:pt x="145" y="65"/>
                    <a:pt x="145" y="65"/>
                    <a:pt x="145" y="65"/>
                  </a:cubicBezTo>
                  <a:cubicBezTo>
                    <a:pt x="150" y="70"/>
                    <a:pt x="150" y="70"/>
                    <a:pt x="150" y="70"/>
                  </a:cubicBezTo>
                  <a:cubicBezTo>
                    <a:pt x="151" y="75"/>
                    <a:pt x="151" y="75"/>
                    <a:pt x="151" y="75"/>
                  </a:cubicBezTo>
                  <a:cubicBezTo>
                    <a:pt x="151" y="75"/>
                    <a:pt x="156" y="76"/>
                    <a:pt x="157" y="77"/>
                  </a:cubicBezTo>
                  <a:cubicBezTo>
                    <a:pt x="158" y="77"/>
                    <a:pt x="161" y="76"/>
                    <a:pt x="161" y="76"/>
                  </a:cubicBezTo>
                  <a:cubicBezTo>
                    <a:pt x="165" y="81"/>
                    <a:pt x="165" y="81"/>
                    <a:pt x="165" y="81"/>
                  </a:cubicBezTo>
                  <a:cubicBezTo>
                    <a:pt x="166" y="80"/>
                    <a:pt x="166" y="80"/>
                    <a:pt x="166" y="80"/>
                  </a:cubicBezTo>
                  <a:cubicBezTo>
                    <a:pt x="166" y="81"/>
                    <a:pt x="166" y="81"/>
                    <a:pt x="166" y="81"/>
                  </a:cubicBezTo>
                  <a:cubicBezTo>
                    <a:pt x="166" y="81"/>
                    <a:pt x="166" y="83"/>
                    <a:pt x="165" y="83"/>
                  </a:cubicBezTo>
                  <a:cubicBezTo>
                    <a:pt x="163" y="82"/>
                    <a:pt x="162" y="82"/>
                    <a:pt x="162" y="82"/>
                  </a:cubicBezTo>
                  <a:cubicBezTo>
                    <a:pt x="159" y="80"/>
                    <a:pt x="159" y="80"/>
                    <a:pt x="159" y="80"/>
                  </a:cubicBezTo>
                  <a:cubicBezTo>
                    <a:pt x="158" y="81"/>
                    <a:pt x="158" y="81"/>
                    <a:pt x="158" y="81"/>
                  </a:cubicBezTo>
                  <a:cubicBezTo>
                    <a:pt x="155" y="85"/>
                    <a:pt x="155" y="85"/>
                    <a:pt x="155" y="85"/>
                  </a:cubicBezTo>
                  <a:cubicBezTo>
                    <a:pt x="157" y="86"/>
                    <a:pt x="157" y="86"/>
                    <a:pt x="157" y="86"/>
                  </a:cubicBezTo>
                  <a:cubicBezTo>
                    <a:pt x="159" y="88"/>
                    <a:pt x="159" y="88"/>
                    <a:pt x="159" y="88"/>
                  </a:cubicBezTo>
                  <a:cubicBezTo>
                    <a:pt x="159" y="91"/>
                    <a:pt x="159" y="91"/>
                    <a:pt x="159" y="91"/>
                  </a:cubicBezTo>
                  <a:cubicBezTo>
                    <a:pt x="159" y="95"/>
                    <a:pt x="159" y="95"/>
                    <a:pt x="159" y="95"/>
                  </a:cubicBezTo>
                  <a:cubicBezTo>
                    <a:pt x="157" y="98"/>
                    <a:pt x="157" y="98"/>
                    <a:pt x="157" y="98"/>
                  </a:cubicBezTo>
                  <a:cubicBezTo>
                    <a:pt x="157" y="98"/>
                    <a:pt x="158" y="100"/>
                    <a:pt x="158" y="101"/>
                  </a:cubicBezTo>
                  <a:cubicBezTo>
                    <a:pt x="158" y="101"/>
                    <a:pt x="160" y="103"/>
                    <a:pt x="160" y="103"/>
                  </a:cubicBezTo>
                  <a:cubicBezTo>
                    <a:pt x="162" y="105"/>
                    <a:pt x="162" y="105"/>
                    <a:pt x="162" y="105"/>
                  </a:cubicBezTo>
                  <a:cubicBezTo>
                    <a:pt x="160" y="110"/>
                    <a:pt x="160" y="110"/>
                    <a:pt x="160" y="110"/>
                  </a:cubicBezTo>
                  <a:cubicBezTo>
                    <a:pt x="158" y="112"/>
                    <a:pt x="158" y="112"/>
                    <a:pt x="158" y="112"/>
                  </a:cubicBezTo>
                  <a:cubicBezTo>
                    <a:pt x="158" y="114"/>
                    <a:pt x="158" y="114"/>
                    <a:pt x="158" y="114"/>
                  </a:cubicBezTo>
                  <a:cubicBezTo>
                    <a:pt x="158" y="114"/>
                    <a:pt x="160" y="115"/>
                    <a:pt x="159" y="115"/>
                  </a:cubicBezTo>
                  <a:cubicBezTo>
                    <a:pt x="158" y="115"/>
                    <a:pt x="156" y="115"/>
                    <a:pt x="156" y="115"/>
                  </a:cubicBezTo>
                  <a:cubicBezTo>
                    <a:pt x="156" y="115"/>
                    <a:pt x="156" y="116"/>
                    <a:pt x="156" y="117"/>
                  </a:cubicBezTo>
                  <a:cubicBezTo>
                    <a:pt x="156" y="117"/>
                    <a:pt x="157" y="119"/>
                    <a:pt x="157" y="119"/>
                  </a:cubicBezTo>
                  <a:cubicBezTo>
                    <a:pt x="157" y="119"/>
                    <a:pt x="158" y="119"/>
                    <a:pt x="158" y="120"/>
                  </a:cubicBezTo>
                  <a:cubicBezTo>
                    <a:pt x="158" y="121"/>
                    <a:pt x="157" y="123"/>
                    <a:pt x="157" y="123"/>
                  </a:cubicBezTo>
                  <a:cubicBezTo>
                    <a:pt x="157" y="123"/>
                    <a:pt x="156" y="127"/>
                    <a:pt x="156" y="127"/>
                  </a:cubicBezTo>
                  <a:cubicBezTo>
                    <a:pt x="157" y="127"/>
                    <a:pt x="157" y="129"/>
                    <a:pt x="157" y="129"/>
                  </a:cubicBezTo>
                  <a:cubicBezTo>
                    <a:pt x="157" y="133"/>
                    <a:pt x="157" y="133"/>
                    <a:pt x="157" y="133"/>
                  </a:cubicBezTo>
                  <a:cubicBezTo>
                    <a:pt x="156" y="136"/>
                    <a:pt x="156" y="136"/>
                    <a:pt x="156" y="136"/>
                  </a:cubicBezTo>
                  <a:cubicBezTo>
                    <a:pt x="157" y="138"/>
                    <a:pt x="157" y="138"/>
                    <a:pt x="157" y="138"/>
                  </a:cubicBezTo>
                  <a:cubicBezTo>
                    <a:pt x="154" y="140"/>
                    <a:pt x="154" y="140"/>
                    <a:pt x="154" y="140"/>
                  </a:cubicBezTo>
                  <a:cubicBezTo>
                    <a:pt x="153" y="142"/>
                    <a:pt x="153" y="142"/>
                    <a:pt x="153" y="142"/>
                  </a:cubicBezTo>
                  <a:cubicBezTo>
                    <a:pt x="153" y="142"/>
                    <a:pt x="151" y="143"/>
                    <a:pt x="151" y="144"/>
                  </a:cubicBezTo>
                  <a:cubicBezTo>
                    <a:pt x="151" y="144"/>
                    <a:pt x="150" y="145"/>
                    <a:pt x="150" y="146"/>
                  </a:cubicBezTo>
                  <a:cubicBezTo>
                    <a:pt x="150" y="147"/>
                    <a:pt x="149" y="148"/>
                    <a:pt x="149" y="148"/>
                  </a:cubicBezTo>
                  <a:cubicBezTo>
                    <a:pt x="148" y="149"/>
                    <a:pt x="146" y="151"/>
                    <a:pt x="146" y="151"/>
                  </a:cubicBezTo>
                  <a:cubicBezTo>
                    <a:pt x="145" y="153"/>
                    <a:pt x="145" y="153"/>
                    <a:pt x="145" y="153"/>
                  </a:cubicBezTo>
                  <a:cubicBezTo>
                    <a:pt x="145" y="153"/>
                    <a:pt x="146" y="155"/>
                    <a:pt x="146" y="155"/>
                  </a:cubicBezTo>
                  <a:cubicBezTo>
                    <a:pt x="146" y="156"/>
                    <a:pt x="146" y="156"/>
                    <a:pt x="146" y="156"/>
                  </a:cubicBezTo>
                  <a:cubicBezTo>
                    <a:pt x="144" y="158"/>
                    <a:pt x="144" y="158"/>
                    <a:pt x="144" y="158"/>
                  </a:cubicBezTo>
                  <a:cubicBezTo>
                    <a:pt x="139" y="162"/>
                    <a:pt x="139" y="162"/>
                    <a:pt x="139" y="162"/>
                  </a:cubicBezTo>
                  <a:cubicBezTo>
                    <a:pt x="139" y="162"/>
                    <a:pt x="139" y="163"/>
                    <a:pt x="138" y="164"/>
                  </a:cubicBezTo>
                  <a:cubicBezTo>
                    <a:pt x="138" y="166"/>
                    <a:pt x="137" y="166"/>
                    <a:pt x="137" y="166"/>
                  </a:cubicBezTo>
                  <a:cubicBezTo>
                    <a:pt x="137" y="166"/>
                    <a:pt x="136" y="166"/>
                    <a:pt x="135" y="166"/>
                  </a:cubicBezTo>
                  <a:cubicBezTo>
                    <a:pt x="135" y="166"/>
                    <a:pt x="134" y="165"/>
                    <a:pt x="134" y="165"/>
                  </a:cubicBezTo>
                  <a:cubicBezTo>
                    <a:pt x="134" y="167"/>
                    <a:pt x="134" y="167"/>
                    <a:pt x="134" y="167"/>
                  </a:cubicBezTo>
                  <a:cubicBezTo>
                    <a:pt x="134" y="167"/>
                    <a:pt x="134" y="168"/>
                    <a:pt x="135" y="168"/>
                  </a:cubicBezTo>
                  <a:cubicBezTo>
                    <a:pt x="136" y="169"/>
                    <a:pt x="136" y="170"/>
                    <a:pt x="137" y="170"/>
                  </a:cubicBezTo>
                  <a:cubicBezTo>
                    <a:pt x="137" y="171"/>
                    <a:pt x="138" y="172"/>
                    <a:pt x="138" y="172"/>
                  </a:cubicBezTo>
                  <a:cubicBezTo>
                    <a:pt x="136" y="174"/>
                    <a:pt x="136" y="174"/>
                    <a:pt x="136" y="174"/>
                  </a:cubicBezTo>
                  <a:cubicBezTo>
                    <a:pt x="136" y="175"/>
                    <a:pt x="136" y="175"/>
                    <a:pt x="136" y="175"/>
                  </a:cubicBezTo>
                  <a:cubicBezTo>
                    <a:pt x="134" y="175"/>
                    <a:pt x="134" y="175"/>
                    <a:pt x="134" y="175"/>
                  </a:cubicBezTo>
                  <a:cubicBezTo>
                    <a:pt x="133" y="174"/>
                    <a:pt x="133" y="174"/>
                    <a:pt x="133" y="174"/>
                  </a:cubicBezTo>
                  <a:cubicBezTo>
                    <a:pt x="133" y="174"/>
                    <a:pt x="132" y="174"/>
                    <a:pt x="132" y="17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3" name="Freeform 45"/>
            <p:cNvSpPr>
              <a:spLocks/>
            </p:cNvSpPr>
            <p:nvPr/>
          </p:nvSpPr>
          <p:spPr bwMode="auto">
            <a:xfrm>
              <a:off x="3117355" y="3610127"/>
              <a:ext cx="405690" cy="613681"/>
            </a:xfrm>
            <a:custGeom>
              <a:avLst/>
              <a:gdLst>
                <a:gd name="T0" fmla="*/ 84 w 178"/>
                <a:gd name="T1" fmla="*/ 3 h 278"/>
                <a:gd name="T2" fmla="*/ 97 w 178"/>
                <a:gd name="T3" fmla="*/ 2 h 278"/>
                <a:gd name="T4" fmla="*/ 107 w 178"/>
                <a:gd name="T5" fmla="*/ 5 h 278"/>
                <a:gd name="T6" fmla="*/ 102 w 178"/>
                <a:gd name="T7" fmla="*/ 16 h 278"/>
                <a:gd name="T8" fmla="*/ 113 w 178"/>
                <a:gd name="T9" fmla="*/ 16 h 278"/>
                <a:gd name="T10" fmla="*/ 119 w 178"/>
                <a:gd name="T11" fmla="*/ 18 h 278"/>
                <a:gd name="T12" fmla="*/ 126 w 178"/>
                <a:gd name="T13" fmla="*/ 24 h 278"/>
                <a:gd name="T14" fmla="*/ 134 w 178"/>
                <a:gd name="T15" fmla="*/ 25 h 278"/>
                <a:gd name="T16" fmla="*/ 145 w 178"/>
                <a:gd name="T17" fmla="*/ 19 h 278"/>
                <a:gd name="T18" fmla="*/ 154 w 178"/>
                <a:gd name="T19" fmla="*/ 24 h 278"/>
                <a:gd name="T20" fmla="*/ 164 w 178"/>
                <a:gd name="T21" fmla="*/ 27 h 278"/>
                <a:gd name="T22" fmla="*/ 167 w 178"/>
                <a:gd name="T23" fmla="*/ 34 h 278"/>
                <a:gd name="T24" fmla="*/ 165 w 178"/>
                <a:gd name="T25" fmla="*/ 42 h 278"/>
                <a:gd name="T26" fmla="*/ 178 w 178"/>
                <a:gd name="T27" fmla="*/ 50 h 278"/>
                <a:gd name="T28" fmla="*/ 168 w 178"/>
                <a:gd name="T29" fmla="*/ 59 h 278"/>
                <a:gd name="T30" fmla="*/ 156 w 178"/>
                <a:gd name="T31" fmla="*/ 65 h 278"/>
                <a:gd name="T32" fmla="*/ 144 w 178"/>
                <a:gd name="T33" fmla="*/ 74 h 278"/>
                <a:gd name="T34" fmla="*/ 142 w 178"/>
                <a:gd name="T35" fmla="*/ 81 h 278"/>
                <a:gd name="T36" fmla="*/ 141 w 178"/>
                <a:gd name="T37" fmla="*/ 92 h 278"/>
                <a:gd name="T38" fmla="*/ 137 w 178"/>
                <a:gd name="T39" fmla="*/ 103 h 278"/>
                <a:gd name="T40" fmla="*/ 135 w 178"/>
                <a:gd name="T41" fmla="*/ 112 h 278"/>
                <a:gd name="T42" fmla="*/ 126 w 178"/>
                <a:gd name="T43" fmla="*/ 117 h 278"/>
                <a:gd name="T44" fmla="*/ 130 w 178"/>
                <a:gd name="T45" fmla="*/ 128 h 278"/>
                <a:gd name="T46" fmla="*/ 123 w 178"/>
                <a:gd name="T47" fmla="*/ 137 h 278"/>
                <a:gd name="T48" fmla="*/ 120 w 178"/>
                <a:gd name="T49" fmla="*/ 144 h 278"/>
                <a:gd name="T50" fmla="*/ 111 w 178"/>
                <a:gd name="T51" fmla="*/ 143 h 278"/>
                <a:gd name="T52" fmla="*/ 102 w 178"/>
                <a:gd name="T53" fmla="*/ 141 h 278"/>
                <a:gd name="T54" fmla="*/ 102 w 178"/>
                <a:gd name="T55" fmla="*/ 149 h 278"/>
                <a:gd name="T56" fmla="*/ 103 w 178"/>
                <a:gd name="T57" fmla="*/ 157 h 278"/>
                <a:gd name="T58" fmla="*/ 104 w 178"/>
                <a:gd name="T59" fmla="*/ 166 h 278"/>
                <a:gd name="T60" fmla="*/ 107 w 178"/>
                <a:gd name="T61" fmla="*/ 174 h 278"/>
                <a:gd name="T62" fmla="*/ 114 w 178"/>
                <a:gd name="T63" fmla="*/ 180 h 278"/>
                <a:gd name="T64" fmla="*/ 106 w 178"/>
                <a:gd name="T65" fmla="*/ 189 h 278"/>
                <a:gd name="T66" fmla="*/ 96 w 178"/>
                <a:gd name="T67" fmla="*/ 196 h 278"/>
                <a:gd name="T68" fmla="*/ 93 w 178"/>
                <a:gd name="T69" fmla="*/ 205 h 278"/>
                <a:gd name="T70" fmla="*/ 94 w 178"/>
                <a:gd name="T71" fmla="*/ 214 h 278"/>
                <a:gd name="T72" fmla="*/ 100 w 178"/>
                <a:gd name="T73" fmla="*/ 224 h 278"/>
                <a:gd name="T74" fmla="*/ 100 w 178"/>
                <a:gd name="T75" fmla="*/ 233 h 278"/>
                <a:gd name="T76" fmla="*/ 91 w 178"/>
                <a:gd name="T77" fmla="*/ 233 h 278"/>
                <a:gd name="T78" fmla="*/ 80 w 178"/>
                <a:gd name="T79" fmla="*/ 243 h 278"/>
                <a:gd name="T80" fmla="*/ 71 w 178"/>
                <a:gd name="T81" fmla="*/ 254 h 278"/>
                <a:gd name="T82" fmla="*/ 71 w 178"/>
                <a:gd name="T83" fmla="*/ 268 h 278"/>
                <a:gd name="T84" fmla="*/ 62 w 178"/>
                <a:gd name="T85" fmla="*/ 275 h 278"/>
                <a:gd name="T86" fmla="*/ 40 w 178"/>
                <a:gd name="T87" fmla="*/ 274 h 278"/>
                <a:gd name="T88" fmla="*/ 26 w 178"/>
                <a:gd name="T89" fmla="*/ 268 h 278"/>
                <a:gd name="T90" fmla="*/ 11 w 178"/>
                <a:gd name="T91" fmla="*/ 265 h 278"/>
                <a:gd name="T92" fmla="*/ 4 w 178"/>
                <a:gd name="T93" fmla="*/ 261 h 278"/>
                <a:gd name="T94" fmla="*/ 14 w 178"/>
                <a:gd name="T95" fmla="*/ 247 h 278"/>
                <a:gd name="T96" fmla="*/ 21 w 178"/>
                <a:gd name="T97" fmla="*/ 225 h 278"/>
                <a:gd name="T98" fmla="*/ 28 w 178"/>
                <a:gd name="T99" fmla="*/ 199 h 278"/>
                <a:gd name="T100" fmla="*/ 25 w 178"/>
                <a:gd name="T101" fmla="*/ 188 h 278"/>
                <a:gd name="T102" fmla="*/ 11 w 178"/>
                <a:gd name="T103" fmla="*/ 188 h 278"/>
                <a:gd name="T104" fmla="*/ 14 w 178"/>
                <a:gd name="T105" fmla="*/ 174 h 278"/>
                <a:gd name="T106" fmla="*/ 4 w 178"/>
                <a:gd name="T107" fmla="*/ 171 h 278"/>
                <a:gd name="T108" fmla="*/ 11 w 178"/>
                <a:gd name="T109" fmla="*/ 157 h 278"/>
                <a:gd name="T110" fmla="*/ 18 w 178"/>
                <a:gd name="T111" fmla="*/ 143 h 278"/>
                <a:gd name="T112" fmla="*/ 22 w 178"/>
                <a:gd name="T113" fmla="*/ 135 h 278"/>
                <a:gd name="T114" fmla="*/ 32 w 178"/>
                <a:gd name="T115" fmla="*/ 129 h 278"/>
                <a:gd name="T116" fmla="*/ 49 w 178"/>
                <a:gd name="T117" fmla="*/ 98 h 278"/>
                <a:gd name="T118" fmla="*/ 71 w 178"/>
                <a:gd name="T119" fmla="*/ 55 h 278"/>
                <a:gd name="T120" fmla="*/ 70 w 178"/>
                <a:gd name="T121" fmla="*/ 32 h 278"/>
                <a:gd name="T122" fmla="*/ 72 w 178"/>
                <a:gd name="T123" fmla="*/ 1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8" h="278">
                  <a:moveTo>
                    <a:pt x="74" y="9"/>
                  </a:moveTo>
                  <a:cubicBezTo>
                    <a:pt x="74" y="9"/>
                    <a:pt x="78" y="6"/>
                    <a:pt x="78" y="6"/>
                  </a:cubicBezTo>
                  <a:cubicBezTo>
                    <a:pt x="78" y="6"/>
                    <a:pt x="79" y="5"/>
                    <a:pt x="79" y="5"/>
                  </a:cubicBezTo>
                  <a:cubicBezTo>
                    <a:pt x="80" y="5"/>
                    <a:pt x="81" y="5"/>
                    <a:pt x="82" y="5"/>
                  </a:cubicBezTo>
                  <a:cubicBezTo>
                    <a:pt x="82" y="5"/>
                    <a:pt x="83" y="4"/>
                    <a:pt x="83" y="4"/>
                  </a:cubicBezTo>
                  <a:cubicBezTo>
                    <a:pt x="84" y="3"/>
                    <a:pt x="84" y="3"/>
                    <a:pt x="84" y="3"/>
                  </a:cubicBezTo>
                  <a:cubicBezTo>
                    <a:pt x="86" y="2"/>
                    <a:pt x="86" y="2"/>
                    <a:pt x="86" y="2"/>
                  </a:cubicBezTo>
                  <a:cubicBezTo>
                    <a:pt x="88" y="2"/>
                    <a:pt x="88" y="2"/>
                    <a:pt x="88" y="2"/>
                  </a:cubicBezTo>
                  <a:cubicBezTo>
                    <a:pt x="88" y="2"/>
                    <a:pt x="89" y="2"/>
                    <a:pt x="89" y="2"/>
                  </a:cubicBezTo>
                  <a:cubicBezTo>
                    <a:pt x="89" y="2"/>
                    <a:pt x="93" y="1"/>
                    <a:pt x="93" y="1"/>
                  </a:cubicBezTo>
                  <a:cubicBezTo>
                    <a:pt x="93" y="1"/>
                    <a:pt x="94" y="2"/>
                    <a:pt x="95" y="2"/>
                  </a:cubicBezTo>
                  <a:cubicBezTo>
                    <a:pt x="95" y="2"/>
                    <a:pt x="97" y="2"/>
                    <a:pt x="97" y="2"/>
                  </a:cubicBezTo>
                  <a:cubicBezTo>
                    <a:pt x="98" y="2"/>
                    <a:pt x="100" y="1"/>
                    <a:pt x="100" y="1"/>
                  </a:cubicBezTo>
                  <a:cubicBezTo>
                    <a:pt x="104" y="0"/>
                    <a:pt x="104" y="0"/>
                    <a:pt x="104" y="0"/>
                  </a:cubicBezTo>
                  <a:cubicBezTo>
                    <a:pt x="105" y="2"/>
                    <a:pt x="105" y="2"/>
                    <a:pt x="105" y="2"/>
                  </a:cubicBezTo>
                  <a:cubicBezTo>
                    <a:pt x="105" y="2"/>
                    <a:pt x="105" y="4"/>
                    <a:pt x="105" y="4"/>
                  </a:cubicBezTo>
                  <a:cubicBezTo>
                    <a:pt x="105" y="4"/>
                    <a:pt x="105" y="5"/>
                    <a:pt x="106" y="5"/>
                  </a:cubicBezTo>
                  <a:cubicBezTo>
                    <a:pt x="107" y="5"/>
                    <a:pt x="107" y="5"/>
                    <a:pt x="107" y="5"/>
                  </a:cubicBezTo>
                  <a:cubicBezTo>
                    <a:pt x="107" y="6"/>
                    <a:pt x="107" y="9"/>
                    <a:pt x="107" y="9"/>
                  </a:cubicBezTo>
                  <a:cubicBezTo>
                    <a:pt x="104" y="10"/>
                    <a:pt x="104" y="10"/>
                    <a:pt x="104" y="10"/>
                  </a:cubicBezTo>
                  <a:cubicBezTo>
                    <a:pt x="104" y="10"/>
                    <a:pt x="103" y="10"/>
                    <a:pt x="103" y="11"/>
                  </a:cubicBezTo>
                  <a:cubicBezTo>
                    <a:pt x="103" y="11"/>
                    <a:pt x="101" y="12"/>
                    <a:pt x="101" y="12"/>
                  </a:cubicBezTo>
                  <a:cubicBezTo>
                    <a:pt x="101" y="13"/>
                    <a:pt x="100" y="13"/>
                    <a:pt x="101" y="14"/>
                  </a:cubicBezTo>
                  <a:cubicBezTo>
                    <a:pt x="101" y="15"/>
                    <a:pt x="102" y="16"/>
                    <a:pt x="102" y="16"/>
                  </a:cubicBezTo>
                  <a:cubicBezTo>
                    <a:pt x="102" y="18"/>
                    <a:pt x="102" y="18"/>
                    <a:pt x="102" y="18"/>
                  </a:cubicBezTo>
                  <a:cubicBezTo>
                    <a:pt x="102" y="18"/>
                    <a:pt x="102" y="19"/>
                    <a:pt x="103" y="19"/>
                  </a:cubicBezTo>
                  <a:cubicBezTo>
                    <a:pt x="103" y="20"/>
                    <a:pt x="104" y="19"/>
                    <a:pt x="105" y="19"/>
                  </a:cubicBezTo>
                  <a:cubicBezTo>
                    <a:pt x="107" y="19"/>
                    <a:pt x="108" y="18"/>
                    <a:pt x="109" y="18"/>
                  </a:cubicBezTo>
                  <a:cubicBezTo>
                    <a:pt x="109" y="18"/>
                    <a:pt x="110" y="18"/>
                    <a:pt x="110" y="18"/>
                  </a:cubicBezTo>
                  <a:cubicBezTo>
                    <a:pt x="111" y="17"/>
                    <a:pt x="113" y="16"/>
                    <a:pt x="113" y="16"/>
                  </a:cubicBezTo>
                  <a:cubicBezTo>
                    <a:pt x="113" y="16"/>
                    <a:pt x="113" y="14"/>
                    <a:pt x="114" y="15"/>
                  </a:cubicBezTo>
                  <a:cubicBezTo>
                    <a:pt x="114" y="15"/>
                    <a:pt x="114" y="17"/>
                    <a:pt x="114" y="17"/>
                  </a:cubicBezTo>
                  <a:cubicBezTo>
                    <a:pt x="114" y="17"/>
                    <a:pt x="113" y="19"/>
                    <a:pt x="113" y="19"/>
                  </a:cubicBezTo>
                  <a:cubicBezTo>
                    <a:pt x="114" y="20"/>
                    <a:pt x="115" y="19"/>
                    <a:pt x="115" y="19"/>
                  </a:cubicBezTo>
                  <a:cubicBezTo>
                    <a:pt x="116" y="18"/>
                    <a:pt x="117" y="18"/>
                    <a:pt x="117" y="18"/>
                  </a:cubicBezTo>
                  <a:cubicBezTo>
                    <a:pt x="119" y="18"/>
                    <a:pt x="119" y="18"/>
                    <a:pt x="119" y="18"/>
                  </a:cubicBezTo>
                  <a:cubicBezTo>
                    <a:pt x="119" y="18"/>
                    <a:pt x="121" y="18"/>
                    <a:pt x="121" y="18"/>
                  </a:cubicBezTo>
                  <a:cubicBezTo>
                    <a:pt x="121" y="18"/>
                    <a:pt x="122" y="19"/>
                    <a:pt x="123" y="19"/>
                  </a:cubicBezTo>
                  <a:cubicBezTo>
                    <a:pt x="123" y="20"/>
                    <a:pt x="126" y="21"/>
                    <a:pt x="126" y="21"/>
                  </a:cubicBezTo>
                  <a:cubicBezTo>
                    <a:pt x="125" y="23"/>
                    <a:pt x="125" y="23"/>
                    <a:pt x="125" y="23"/>
                  </a:cubicBezTo>
                  <a:cubicBezTo>
                    <a:pt x="125" y="23"/>
                    <a:pt x="124" y="25"/>
                    <a:pt x="125" y="25"/>
                  </a:cubicBezTo>
                  <a:cubicBezTo>
                    <a:pt x="125" y="25"/>
                    <a:pt x="126" y="24"/>
                    <a:pt x="126" y="24"/>
                  </a:cubicBezTo>
                  <a:cubicBezTo>
                    <a:pt x="127" y="24"/>
                    <a:pt x="128" y="23"/>
                    <a:pt x="128" y="23"/>
                  </a:cubicBezTo>
                  <a:cubicBezTo>
                    <a:pt x="128" y="23"/>
                    <a:pt x="128" y="22"/>
                    <a:pt x="128" y="22"/>
                  </a:cubicBezTo>
                  <a:cubicBezTo>
                    <a:pt x="128" y="23"/>
                    <a:pt x="130" y="24"/>
                    <a:pt x="130" y="24"/>
                  </a:cubicBezTo>
                  <a:cubicBezTo>
                    <a:pt x="130" y="24"/>
                    <a:pt x="131" y="26"/>
                    <a:pt x="131" y="26"/>
                  </a:cubicBezTo>
                  <a:cubicBezTo>
                    <a:pt x="131" y="26"/>
                    <a:pt x="133" y="25"/>
                    <a:pt x="133" y="25"/>
                  </a:cubicBezTo>
                  <a:cubicBezTo>
                    <a:pt x="133" y="25"/>
                    <a:pt x="133" y="25"/>
                    <a:pt x="134" y="25"/>
                  </a:cubicBezTo>
                  <a:cubicBezTo>
                    <a:pt x="135" y="25"/>
                    <a:pt x="135" y="25"/>
                    <a:pt x="135" y="25"/>
                  </a:cubicBezTo>
                  <a:cubicBezTo>
                    <a:pt x="136" y="26"/>
                    <a:pt x="139" y="26"/>
                    <a:pt x="139" y="26"/>
                  </a:cubicBezTo>
                  <a:cubicBezTo>
                    <a:pt x="142" y="24"/>
                    <a:pt x="142" y="24"/>
                    <a:pt x="142" y="24"/>
                  </a:cubicBezTo>
                  <a:cubicBezTo>
                    <a:pt x="143" y="21"/>
                    <a:pt x="143" y="21"/>
                    <a:pt x="143" y="21"/>
                  </a:cubicBezTo>
                  <a:cubicBezTo>
                    <a:pt x="143" y="20"/>
                    <a:pt x="143" y="20"/>
                    <a:pt x="143" y="20"/>
                  </a:cubicBezTo>
                  <a:cubicBezTo>
                    <a:pt x="143" y="20"/>
                    <a:pt x="145" y="19"/>
                    <a:pt x="145" y="19"/>
                  </a:cubicBezTo>
                  <a:cubicBezTo>
                    <a:pt x="145" y="19"/>
                    <a:pt x="146" y="19"/>
                    <a:pt x="146" y="20"/>
                  </a:cubicBezTo>
                  <a:cubicBezTo>
                    <a:pt x="146" y="20"/>
                    <a:pt x="148" y="22"/>
                    <a:pt x="148" y="22"/>
                  </a:cubicBezTo>
                  <a:cubicBezTo>
                    <a:pt x="148" y="22"/>
                    <a:pt x="150" y="22"/>
                    <a:pt x="150" y="22"/>
                  </a:cubicBezTo>
                  <a:cubicBezTo>
                    <a:pt x="151" y="22"/>
                    <a:pt x="151" y="21"/>
                    <a:pt x="152" y="22"/>
                  </a:cubicBezTo>
                  <a:cubicBezTo>
                    <a:pt x="152" y="23"/>
                    <a:pt x="152" y="24"/>
                    <a:pt x="153" y="24"/>
                  </a:cubicBezTo>
                  <a:cubicBezTo>
                    <a:pt x="153" y="24"/>
                    <a:pt x="154" y="24"/>
                    <a:pt x="154" y="24"/>
                  </a:cubicBezTo>
                  <a:cubicBezTo>
                    <a:pt x="155" y="25"/>
                    <a:pt x="157" y="25"/>
                    <a:pt x="157" y="25"/>
                  </a:cubicBezTo>
                  <a:cubicBezTo>
                    <a:pt x="158" y="23"/>
                    <a:pt x="158" y="23"/>
                    <a:pt x="158" y="23"/>
                  </a:cubicBezTo>
                  <a:cubicBezTo>
                    <a:pt x="158" y="23"/>
                    <a:pt x="158" y="22"/>
                    <a:pt x="159" y="23"/>
                  </a:cubicBezTo>
                  <a:cubicBezTo>
                    <a:pt x="160" y="23"/>
                    <a:pt x="160" y="25"/>
                    <a:pt x="160" y="25"/>
                  </a:cubicBezTo>
                  <a:cubicBezTo>
                    <a:pt x="160" y="25"/>
                    <a:pt x="161" y="26"/>
                    <a:pt x="161" y="26"/>
                  </a:cubicBezTo>
                  <a:cubicBezTo>
                    <a:pt x="161" y="26"/>
                    <a:pt x="164" y="27"/>
                    <a:pt x="164" y="27"/>
                  </a:cubicBezTo>
                  <a:cubicBezTo>
                    <a:pt x="164" y="27"/>
                    <a:pt x="166" y="26"/>
                    <a:pt x="166" y="26"/>
                  </a:cubicBezTo>
                  <a:cubicBezTo>
                    <a:pt x="167" y="26"/>
                    <a:pt x="167" y="28"/>
                    <a:pt x="167" y="28"/>
                  </a:cubicBezTo>
                  <a:cubicBezTo>
                    <a:pt x="167" y="28"/>
                    <a:pt x="167" y="29"/>
                    <a:pt x="167" y="29"/>
                  </a:cubicBezTo>
                  <a:cubicBezTo>
                    <a:pt x="166" y="30"/>
                    <a:pt x="166" y="30"/>
                    <a:pt x="167" y="30"/>
                  </a:cubicBezTo>
                  <a:cubicBezTo>
                    <a:pt x="167" y="31"/>
                    <a:pt x="168" y="32"/>
                    <a:pt x="168" y="32"/>
                  </a:cubicBezTo>
                  <a:cubicBezTo>
                    <a:pt x="168" y="32"/>
                    <a:pt x="167" y="34"/>
                    <a:pt x="167" y="34"/>
                  </a:cubicBezTo>
                  <a:cubicBezTo>
                    <a:pt x="167" y="35"/>
                    <a:pt x="166" y="36"/>
                    <a:pt x="166" y="36"/>
                  </a:cubicBezTo>
                  <a:cubicBezTo>
                    <a:pt x="165" y="37"/>
                    <a:pt x="165" y="37"/>
                    <a:pt x="165" y="37"/>
                  </a:cubicBezTo>
                  <a:cubicBezTo>
                    <a:pt x="165" y="38"/>
                    <a:pt x="165" y="38"/>
                    <a:pt x="165" y="38"/>
                  </a:cubicBezTo>
                  <a:cubicBezTo>
                    <a:pt x="165" y="39"/>
                    <a:pt x="165" y="39"/>
                    <a:pt x="165" y="39"/>
                  </a:cubicBezTo>
                  <a:cubicBezTo>
                    <a:pt x="165" y="39"/>
                    <a:pt x="165" y="40"/>
                    <a:pt x="165" y="40"/>
                  </a:cubicBezTo>
                  <a:cubicBezTo>
                    <a:pt x="164" y="40"/>
                    <a:pt x="165" y="42"/>
                    <a:pt x="165" y="42"/>
                  </a:cubicBezTo>
                  <a:cubicBezTo>
                    <a:pt x="166" y="43"/>
                    <a:pt x="166" y="43"/>
                    <a:pt x="166" y="43"/>
                  </a:cubicBezTo>
                  <a:cubicBezTo>
                    <a:pt x="166" y="43"/>
                    <a:pt x="168" y="42"/>
                    <a:pt x="168" y="42"/>
                  </a:cubicBezTo>
                  <a:cubicBezTo>
                    <a:pt x="168" y="42"/>
                    <a:pt x="171" y="43"/>
                    <a:pt x="171" y="43"/>
                  </a:cubicBezTo>
                  <a:cubicBezTo>
                    <a:pt x="171" y="43"/>
                    <a:pt x="173" y="44"/>
                    <a:pt x="173" y="45"/>
                  </a:cubicBezTo>
                  <a:cubicBezTo>
                    <a:pt x="174" y="45"/>
                    <a:pt x="176" y="47"/>
                    <a:pt x="176" y="47"/>
                  </a:cubicBezTo>
                  <a:cubicBezTo>
                    <a:pt x="178" y="50"/>
                    <a:pt x="178" y="50"/>
                    <a:pt x="178" y="50"/>
                  </a:cubicBezTo>
                  <a:cubicBezTo>
                    <a:pt x="176" y="52"/>
                    <a:pt x="176" y="52"/>
                    <a:pt x="176" y="52"/>
                  </a:cubicBezTo>
                  <a:cubicBezTo>
                    <a:pt x="174" y="55"/>
                    <a:pt x="174" y="55"/>
                    <a:pt x="174" y="55"/>
                  </a:cubicBezTo>
                  <a:cubicBezTo>
                    <a:pt x="172" y="56"/>
                    <a:pt x="172" y="56"/>
                    <a:pt x="172" y="56"/>
                  </a:cubicBezTo>
                  <a:cubicBezTo>
                    <a:pt x="172" y="56"/>
                    <a:pt x="171" y="58"/>
                    <a:pt x="171" y="58"/>
                  </a:cubicBezTo>
                  <a:cubicBezTo>
                    <a:pt x="171" y="58"/>
                    <a:pt x="169" y="59"/>
                    <a:pt x="169" y="59"/>
                  </a:cubicBezTo>
                  <a:cubicBezTo>
                    <a:pt x="168" y="59"/>
                    <a:pt x="168" y="59"/>
                    <a:pt x="168" y="59"/>
                  </a:cubicBezTo>
                  <a:cubicBezTo>
                    <a:pt x="165" y="62"/>
                    <a:pt x="165" y="62"/>
                    <a:pt x="165" y="62"/>
                  </a:cubicBezTo>
                  <a:cubicBezTo>
                    <a:pt x="163" y="63"/>
                    <a:pt x="163" y="63"/>
                    <a:pt x="163" y="63"/>
                  </a:cubicBezTo>
                  <a:cubicBezTo>
                    <a:pt x="161" y="64"/>
                    <a:pt x="161" y="64"/>
                    <a:pt x="161" y="64"/>
                  </a:cubicBezTo>
                  <a:cubicBezTo>
                    <a:pt x="160" y="64"/>
                    <a:pt x="160" y="64"/>
                    <a:pt x="160" y="64"/>
                  </a:cubicBezTo>
                  <a:cubicBezTo>
                    <a:pt x="158" y="66"/>
                    <a:pt x="158" y="66"/>
                    <a:pt x="158" y="66"/>
                  </a:cubicBezTo>
                  <a:cubicBezTo>
                    <a:pt x="156" y="65"/>
                    <a:pt x="156" y="65"/>
                    <a:pt x="156" y="65"/>
                  </a:cubicBezTo>
                  <a:cubicBezTo>
                    <a:pt x="153" y="66"/>
                    <a:pt x="153" y="66"/>
                    <a:pt x="153" y="66"/>
                  </a:cubicBezTo>
                  <a:cubicBezTo>
                    <a:pt x="153" y="67"/>
                    <a:pt x="153" y="67"/>
                    <a:pt x="153" y="67"/>
                  </a:cubicBezTo>
                  <a:cubicBezTo>
                    <a:pt x="149" y="69"/>
                    <a:pt x="149" y="69"/>
                    <a:pt x="149" y="69"/>
                  </a:cubicBezTo>
                  <a:cubicBezTo>
                    <a:pt x="148" y="72"/>
                    <a:pt x="148" y="72"/>
                    <a:pt x="148" y="72"/>
                  </a:cubicBezTo>
                  <a:cubicBezTo>
                    <a:pt x="148" y="72"/>
                    <a:pt x="146" y="72"/>
                    <a:pt x="146" y="73"/>
                  </a:cubicBezTo>
                  <a:cubicBezTo>
                    <a:pt x="145" y="73"/>
                    <a:pt x="144" y="74"/>
                    <a:pt x="144" y="74"/>
                  </a:cubicBezTo>
                  <a:cubicBezTo>
                    <a:pt x="142" y="73"/>
                    <a:pt x="142" y="73"/>
                    <a:pt x="142" y="73"/>
                  </a:cubicBezTo>
                  <a:cubicBezTo>
                    <a:pt x="141" y="74"/>
                    <a:pt x="141" y="74"/>
                    <a:pt x="141" y="74"/>
                  </a:cubicBezTo>
                  <a:cubicBezTo>
                    <a:pt x="141" y="76"/>
                    <a:pt x="141" y="76"/>
                    <a:pt x="141" y="76"/>
                  </a:cubicBezTo>
                  <a:cubicBezTo>
                    <a:pt x="142" y="76"/>
                    <a:pt x="142" y="76"/>
                    <a:pt x="142" y="76"/>
                  </a:cubicBezTo>
                  <a:cubicBezTo>
                    <a:pt x="142" y="76"/>
                    <a:pt x="142" y="78"/>
                    <a:pt x="142" y="78"/>
                  </a:cubicBezTo>
                  <a:cubicBezTo>
                    <a:pt x="142" y="79"/>
                    <a:pt x="142" y="81"/>
                    <a:pt x="142" y="81"/>
                  </a:cubicBezTo>
                  <a:cubicBezTo>
                    <a:pt x="144" y="82"/>
                    <a:pt x="144" y="82"/>
                    <a:pt x="144" y="82"/>
                  </a:cubicBezTo>
                  <a:cubicBezTo>
                    <a:pt x="144" y="82"/>
                    <a:pt x="144" y="85"/>
                    <a:pt x="143" y="85"/>
                  </a:cubicBezTo>
                  <a:cubicBezTo>
                    <a:pt x="143" y="85"/>
                    <a:pt x="141" y="86"/>
                    <a:pt x="141" y="86"/>
                  </a:cubicBezTo>
                  <a:cubicBezTo>
                    <a:pt x="141" y="87"/>
                    <a:pt x="141" y="87"/>
                    <a:pt x="141" y="87"/>
                  </a:cubicBezTo>
                  <a:cubicBezTo>
                    <a:pt x="142" y="89"/>
                    <a:pt x="142" y="89"/>
                    <a:pt x="142" y="89"/>
                  </a:cubicBezTo>
                  <a:cubicBezTo>
                    <a:pt x="142" y="89"/>
                    <a:pt x="142" y="92"/>
                    <a:pt x="141" y="92"/>
                  </a:cubicBezTo>
                  <a:cubicBezTo>
                    <a:pt x="141" y="93"/>
                    <a:pt x="140" y="95"/>
                    <a:pt x="140" y="95"/>
                  </a:cubicBezTo>
                  <a:cubicBezTo>
                    <a:pt x="139" y="96"/>
                    <a:pt x="139" y="96"/>
                    <a:pt x="139" y="96"/>
                  </a:cubicBezTo>
                  <a:cubicBezTo>
                    <a:pt x="138" y="98"/>
                    <a:pt x="138" y="98"/>
                    <a:pt x="138" y="98"/>
                  </a:cubicBezTo>
                  <a:cubicBezTo>
                    <a:pt x="139" y="99"/>
                    <a:pt x="139" y="99"/>
                    <a:pt x="139" y="99"/>
                  </a:cubicBezTo>
                  <a:cubicBezTo>
                    <a:pt x="139" y="102"/>
                    <a:pt x="139" y="102"/>
                    <a:pt x="139" y="102"/>
                  </a:cubicBezTo>
                  <a:cubicBezTo>
                    <a:pt x="137" y="103"/>
                    <a:pt x="137" y="103"/>
                    <a:pt x="137" y="103"/>
                  </a:cubicBezTo>
                  <a:cubicBezTo>
                    <a:pt x="136" y="106"/>
                    <a:pt x="136" y="106"/>
                    <a:pt x="136" y="106"/>
                  </a:cubicBezTo>
                  <a:cubicBezTo>
                    <a:pt x="137" y="107"/>
                    <a:pt x="137" y="107"/>
                    <a:pt x="137" y="107"/>
                  </a:cubicBezTo>
                  <a:cubicBezTo>
                    <a:pt x="138" y="109"/>
                    <a:pt x="138" y="109"/>
                    <a:pt x="138" y="109"/>
                  </a:cubicBezTo>
                  <a:cubicBezTo>
                    <a:pt x="137" y="111"/>
                    <a:pt x="137" y="111"/>
                    <a:pt x="137" y="111"/>
                  </a:cubicBezTo>
                  <a:cubicBezTo>
                    <a:pt x="136" y="112"/>
                    <a:pt x="136" y="112"/>
                    <a:pt x="136" y="112"/>
                  </a:cubicBezTo>
                  <a:cubicBezTo>
                    <a:pt x="135" y="112"/>
                    <a:pt x="135" y="112"/>
                    <a:pt x="135" y="112"/>
                  </a:cubicBezTo>
                  <a:cubicBezTo>
                    <a:pt x="133" y="114"/>
                    <a:pt x="133" y="114"/>
                    <a:pt x="133" y="114"/>
                  </a:cubicBezTo>
                  <a:cubicBezTo>
                    <a:pt x="131" y="114"/>
                    <a:pt x="131" y="114"/>
                    <a:pt x="131" y="114"/>
                  </a:cubicBezTo>
                  <a:cubicBezTo>
                    <a:pt x="130" y="114"/>
                    <a:pt x="130" y="114"/>
                    <a:pt x="130" y="114"/>
                  </a:cubicBezTo>
                  <a:cubicBezTo>
                    <a:pt x="128" y="116"/>
                    <a:pt x="128" y="116"/>
                    <a:pt x="128" y="116"/>
                  </a:cubicBezTo>
                  <a:cubicBezTo>
                    <a:pt x="127" y="116"/>
                    <a:pt x="127" y="116"/>
                    <a:pt x="127" y="116"/>
                  </a:cubicBezTo>
                  <a:cubicBezTo>
                    <a:pt x="126" y="117"/>
                    <a:pt x="126" y="117"/>
                    <a:pt x="126" y="117"/>
                  </a:cubicBezTo>
                  <a:cubicBezTo>
                    <a:pt x="126" y="119"/>
                    <a:pt x="126" y="119"/>
                    <a:pt x="126" y="119"/>
                  </a:cubicBezTo>
                  <a:cubicBezTo>
                    <a:pt x="126" y="119"/>
                    <a:pt x="126" y="120"/>
                    <a:pt x="126" y="120"/>
                  </a:cubicBezTo>
                  <a:cubicBezTo>
                    <a:pt x="127" y="120"/>
                    <a:pt x="127" y="121"/>
                    <a:pt x="127" y="121"/>
                  </a:cubicBezTo>
                  <a:cubicBezTo>
                    <a:pt x="128" y="123"/>
                    <a:pt x="128" y="123"/>
                    <a:pt x="128" y="123"/>
                  </a:cubicBezTo>
                  <a:cubicBezTo>
                    <a:pt x="129" y="125"/>
                    <a:pt x="129" y="125"/>
                    <a:pt x="129" y="125"/>
                  </a:cubicBezTo>
                  <a:cubicBezTo>
                    <a:pt x="130" y="128"/>
                    <a:pt x="130" y="128"/>
                    <a:pt x="130" y="128"/>
                  </a:cubicBezTo>
                  <a:cubicBezTo>
                    <a:pt x="130" y="128"/>
                    <a:pt x="129" y="130"/>
                    <a:pt x="129" y="130"/>
                  </a:cubicBezTo>
                  <a:cubicBezTo>
                    <a:pt x="129" y="130"/>
                    <a:pt x="128" y="132"/>
                    <a:pt x="128" y="132"/>
                  </a:cubicBezTo>
                  <a:cubicBezTo>
                    <a:pt x="127" y="134"/>
                    <a:pt x="127" y="134"/>
                    <a:pt x="127" y="134"/>
                  </a:cubicBezTo>
                  <a:cubicBezTo>
                    <a:pt x="126" y="136"/>
                    <a:pt x="126" y="136"/>
                    <a:pt x="126" y="136"/>
                  </a:cubicBezTo>
                  <a:cubicBezTo>
                    <a:pt x="125" y="137"/>
                    <a:pt x="125" y="137"/>
                    <a:pt x="125" y="137"/>
                  </a:cubicBezTo>
                  <a:cubicBezTo>
                    <a:pt x="123" y="137"/>
                    <a:pt x="123" y="137"/>
                    <a:pt x="123" y="137"/>
                  </a:cubicBezTo>
                  <a:cubicBezTo>
                    <a:pt x="123" y="138"/>
                    <a:pt x="123" y="138"/>
                    <a:pt x="123" y="138"/>
                  </a:cubicBezTo>
                  <a:cubicBezTo>
                    <a:pt x="122" y="140"/>
                    <a:pt x="122" y="140"/>
                    <a:pt x="122" y="140"/>
                  </a:cubicBezTo>
                  <a:cubicBezTo>
                    <a:pt x="122" y="141"/>
                    <a:pt x="122" y="141"/>
                    <a:pt x="122" y="141"/>
                  </a:cubicBezTo>
                  <a:cubicBezTo>
                    <a:pt x="121" y="141"/>
                    <a:pt x="121" y="141"/>
                    <a:pt x="121" y="141"/>
                  </a:cubicBezTo>
                  <a:cubicBezTo>
                    <a:pt x="121" y="143"/>
                    <a:pt x="121" y="143"/>
                    <a:pt x="121" y="143"/>
                  </a:cubicBezTo>
                  <a:cubicBezTo>
                    <a:pt x="120" y="144"/>
                    <a:pt x="120" y="144"/>
                    <a:pt x="120" y="144"/>
                  </a:cubicBezTo>
                  <a:cubicBezTo>
                    <a:pt x="120" y="144"/>
                    <a:pt x="119" y="144"/>
                    <a:pt x="119" y="144"/>
                  </a:cubicBezTo>
                  <a:cubicBezTo>
                    <a:pt x="118" y="144"/>
                    <a:pt x="117" y="145"/>
                    <a:pt x="117" y="145"/>
                  </a:cubicBezTo>
                  <a:cubicBezTo>
                    <a:pt x="117" y="145"/>
                    <a:pt x="115" y="145"/>
                    <a:pt x="115" y="144"/>
                  </a:cubicBezTo>
                  <a:cubicBezTo>
                    <a:pt x="115" y="144"/>
                    <a:pt x="114" y="145"/>
                    <a:pt x="113" y="144"/>
                  </a:cubicBezTo>
                  <a:cubicBezTo>
                    <a:pt x="113" y="144"/>
                    <a:pt x="112" y="143"/>
                    <a:pt x="112" y="143"/>
                  </a:cubicBezTo>
                  <a:cubicBezTo>
                    <a:pt x="111" y="143"/>
                    <a:pt x="111" y="143"/>
                    <a:pt x="111" y="143"/>
                  </a:cubicBezTo>
                  <a:cubicBezTo>
                    <a:pt x="109" y="143"/>
                    <a:pt x="109" y="143"/>
                    <a:pt x="109" y="143"/>
                  </a:cubicBezTo>
                  <a:cubicBezTo>
                    <a:pt x="106" y="143"/>
                    <a:pt x="106" y="143"/>
                    <a:pt x="106" y="143"/>
                  </a:cubicBezTo>
                  <a:cubicBezTo>
                    <a:pt x="104" y="143"/>
                    <a:pt x="104" y="143"/>
                    <a:pt x="104" y="143"/>
                  </a:cubicBezTo>
                  <a:cubicBezTo>
                    <a:pt x="104" y="142"/>
                    <a:pt x="104" y="142"/>
                    <a:pt x="104" y="142"/>
                  </a:cubicBezTo>
                  <a:cubicBezTo>
                    <a:pt x="103" y="143"/>
                    <a:pt x="103" y="143"/>
                    <a:pt x="103" y="143"/>
                  </a:cubicBezTo>
                  <a:cubicBezTo>
                    <a:pt x="102" y="141"/>
                    <a:pt x="102" y="141"/>
                    <a:pt x="102" y="141"/>
                  </a:cubicBezTo>
                  <a:cubicBezTo>
                    <a:pt x="100" y="141"/>
                    <a:pt x="100" y="141"/>
                    <a:pt x="100" y="141"/>
                  </a:cubicBezTo>
                  <a:cubicBezTo>
                    <a:pt x="98" y="141"/>
                    <a:pt x="98" y="141"/>
                    <a:pt x="98" y="141"/>
                  </a:cubicBezTo>
                  <a:cubicBezTo>
                    <a:pt x="98" y="141"/>
                    <a:pt x="98" y="142"/>
                    <a:pt x="99" y="143"/>
                  </a:cubicBezTo>
                  <a:cubicBezTo>
                    <a:pt x="99" y="143"/>
                    <a:pt x="100" y="145"/>
                    <a:pt x="100" y="145"/>
                  </a:cubicBezTo>
                  <a:cubicBezTo>
                    <a:pt x="100" y="145"/>
                    <a:pt x="100" y="147"/>
                    <a:pt x="100" y="147"/>
                  </a:cubicBezTo>
                  <a:cubicBezTo>
                    <a:pt x="100" y="147"/>
                    <a:pt x="102" y="149"/>
                    <a:pt x="102" y="149"/>
                  </a:cubicBezTo>
                  <a:cubicBezTo>
                    <a:pt x="102" y="150"/>
                    <a:pt x="102" y="150"/>
                    <a:pt x="102" y="150"/>
                  </a:cubicBezTo>
                  <a:cubicBezTo>
                    <a:pt x="102" y="150"/>
                    <a:pt x="103" y="152"/>
                    <a:pt x="103" y="152"/>
                  </a:cubicBezTo>
                  <a:cubicBezTo>
                    <a:pt x="103" y="152"/>
                    <a:pt x="105" y="153"/>
                    <a:pt x="105" y="153"/>
                  </a:cubicBezTo>
                  <a:cubicBezTo>
                    <a:pt x="105" y="155"/>
                    <a:pt x="105" y="155"/>
                    <a:pt x="105" y="155"/>
                  </a:cubicBezTo>
                  <a:cubicBezTo>
                    <a:pt x="104" y="156"/>
                    <a:pt x="104" y="156"/>
                    <a:pt x="104" y="156"/>
                  </a:cubicBezTo>
                  <a:cubicBezTo>
                    <a:pt x="103" y="157"/>
                    <a:pt x="103" y="157"/>
                    <a:pt x="103" y="157"/>
                  </a:cubicBezTo>
                  <a:cubicBezTo>
                    <a:pt x="104" y="159"/>
                    <a:pt x="104" y="159"/>
                    <a:pt x="104" y="159"/>
                  </a:cubicBezTo>
                  <a:cubicBezTo>
                    <a:pt x="104" y="161"/>
                    <a:pt x="104" y="161"/>
                    <a:pt x="104" y="161"/>
                  </a:cubicBezTo>
                  <a:cubicBezTo>
                    <a:pt x="105" y="162"/>
                    <a:pt x="105" y="162"/>
                    <a:pt x="105" y="162"/>
                  </a:cubicBezTo>
                  <a:cubicBezTo>
                    <a:pt x="105" y="163"/>
                    <a:pt x="105" y="163"/>
                    <a:pt x="105" y="163"/>
                  </a:cubicBezTo>
                  <a:cubicBezTo>
                    <a:pt x="104" y="164"/>
                    <a:pt x="104" y="164"/>
                    <a:pt x="104" y="164"/>
                  </a:cubicBezTo>
                  <a:cubicBezTo>
                    <a:pt x="104" y="166"/>
                    <a:pt x="104" y="166"/>
                    <a:pt x="104" y="166"/>
                  </a:cubicBezTo>
                  <a:cubicBezTo>
                    <a:pt x="105" y="168"/>
                    <a:pt x="105" y="168"/>
                    <a:pt x="105" y="168"/>
                  </a:cubicBezTo>
                  <a:cubicBezTo>
                    <a:pt x="106" y="170"/>
                    <a:pt x="106" y="170"/>
                    <a:pt x="106" y="170"/>
                  </a:cubicBezTo>
                  <a:cubicBezTo>
                    <a:pt x="108" y="170"/>
                    <a:pt x="108" y="170"/>
                    <a:pt x="108" y="170"/>
                  </a:cubicBezTo>
                  <a:cubicBezTo>
                    <a:pt x="108" y="172"/>
                    <a:pt x="108" y="172"/>
                    <a:pt x="108" y="172"/>
                  </a:cubicBezTo>
                  <a:cubicBezTo>
                    <a:pt x="107" y="173"/>
                    <a:pt x="107" y="173"/>
                    <a:pt x="107" y="173"/>
                  </a:cubicBezTo>
                  <a:cubicBezTo>
                    <a:pt x="107" y="173"/>
                    <a:pt x="107" y="174"/>
                    <a:pt x="107" y="174"/>
                  </a:cubicBezTo>
                  <a:cubicBezTo>
                    <a:pt x="108" y="174"/>
                    <a:pt x="109" y="175"/>
                    <a:pt x="109" y="175"/>
                  </a:cubicBezTo>
                  <a:cubicBezTo>
                    <a:pt x="111" y="174"/>
                    <a:pt x="111" y="174"/>
                    <a:pt x="111" y="174"/>
                  </a:cubicBezTo>
                  <a:cubicBezTo>
                    <a:pt x="111" y="174"/>
                    <a:pt x="112" y="174"/>
                    <a:pt x="112" y="174"/>
                  </a:cubicBezTo>
                  <a:cubicBezTo>
                    <a:pt x="112" y="175"/>
                    <a:pt x="113" y="177"/>
                    <a:pt x="113" y="177"/>
                  </a:cubicBezTo>
                  <a:cubicBezTo>
                    <a:pt x="114" y="178"/>
                    <a:pt x="114" y="178"/>
                    <a:pt x="114" y="178"/>
                  </a:cubicBezTo>
                  <a:cubicBezTo>
                    <a:pt x="114" y="180"/>
                    <a:pt x="114" y="180"/>
                    <a:pt x="114" y="180"/>
                  </a:cubicBezTo>
                  <a:cubicBezTo>
                    <a:pt x="112" y="182"/>
                    <a:pt x="112" y="182"/>
                    <a:pt x="112" y="182"/>
                  </a:cubicBezTo>
                  <a:cubicBezTo>
                    <a:pt x="110" y="184"/>
                    <a:pt x="110" y="184"/>
                    <a:pt x="110" y="184"/>
                  </a:cubicBezTo>
                  <a:cubicBezTo>
                    <a:pt x="109" y="185"/>
                    <a:pt x="109" y="185"/>
                    <a:pt x="109" y="185"/>
                  </a:cubicBezTo>
                  <a:cubicBezTo>
                    <a:pt x="109" y="187"/>
                    <a:pt x="109" y="187"/>
                    <a:pt x="109" y="187"/>
                  </a:cubicBezTo>
                  <a:cubicBezTo>
                    <a:pt x="108" y="188"/>
                    <a:pt x="108" y="188"/>
                    <a:pt x="108" y="188"/>
                  </a:cubicBezTo>
                  <a:cubicBezTo>
                    <a:pt x="106" y="189"/>
                    <a:pt x="106" y="189"/>
                    <a:pt x="106" y="189"/>
                  </a:cubicBezTo>
                  <a:cubicBezTo>
                    <a:pt x="104" y="190"/>
                    <a:pt x="104" y="190"/>
                    <a:pt x="104" y="190"/>
                  </a:cubicBezTo>
                  <a:cubicBezTo>
                    <a:pt x="103" y="190"/>
                    <a:pt x="103" y="190"/>
                    <a:pt x="103" y="190"/>
                  </a:cubicBezTo>
                  <a:cubicBezTo>
                    <a:pt x="102" y="191"/>
                    <a:pt x="102" y="191"/>
                    <a:pt x="102" y="191"/>
                  </a:cubicBezTo>
                  <a:cubicBezTo>
                    <a:pt x="99" y="192"/>
                    <a:pt x="99" y="192"/>
                    <a:pt x="99" y="192"/>
                  </a:cubicBezTo>
                  <a:cubicBezTo>
                    <a:pt x="98" y="192"/>
                    <a:pt x="98" y="192"/>
                    <a:pt x="98" y="192"/>
                  </a:cubicBezTo>
                  <a:cubicBezTo>
                    <a:pt x="96" y="196"/>
                    <a:pt x="96" y="196"/>
                    <a:pt x="96" y="196"/>
                  </a:cubicBezTo>
                  <a:cubicBezTo>
                    <a:pt x="96" y="196"/>
                    <a:pt x="96" y="198"/>
                    <a:pt x="96" y="198"/>
                  </a:cubicBezTo>
                  <a:cubicBezTo>
                    <a:pt x="96" y="198"/>
                    <a:pt x="97" y="199"/>
                    <a:pt x="97" y="199"/>
                  </a:cubicBezTo>
                  <a:cubicBezTo>
                    <a:pt x="97" y="199"/>
                    <a:pt x="95" y="201"/>
                    <a:pt x="95" y="201"/>
                  </a:cubicBezTo>
                  <a:cubicBezTo>
                    <a:pt x="95" y="201"/>
                    <a:pt x="93" y="202"/>
                    <a:pt x="93" y="202"/>
                  </a:cubicBezTo>
                  <a:cubicBezTo>
                    <a:pt x="92" y="204"/>
                    <a:pt x="92" y="204"/>
                    <a:pt x="92" y="204"/>
                  </a:cubicBezTo>
                  <a:cubicBezTo>
                    <a:pt x="93" y="205"/>
                    <a:pt x="93" y="205"/>
                    <a:pt x="93" y="205"/>
                  </a:cubicBezTo>
                  <a:cubicBezTo>
                    <a:pt x="91" y="205"/>
                    <a:pt x="91" y="205"/>
                    <a:pt x="91" y="205"/>
                  </a:cubicBezTo>
                  <a:cubicBezTo>
                    <a:pt x="92" y="207"/>
                    <a:pt x="92" y="207"/>
                    <a:pt x="92" y="207"/>
                  </a:cubicBezTo>
                  <a:cubicBezTo>
                    <a:pt x="91" y="208"/>
                    <a:pt x="91" y="208"/>
                    <a:pt x="91" y="208"/>
                  </a:cubicBezTo>
                  <a:cubicBezTo>
                    <a:pt x="92" y="209"/>
                    <a:pt x="92" y="209"/>
                    <a:pt x="92" y="209"/>
                  </a:cubicBezTo>
                  <a:cubicBezTo>
                    <a:pt x="92" y="209"/>
                    <a:pt x="93" y="212"/>
                    <a:pt x="93" y="212"/>
                  </a:cubicBezTo>
                  <a:cubicBezTo>
                    <a:pt x="93" y="213"/>
                    <a:pt x="94" y="214"/>
                    <a:pt x="94" y="214"/>
                  </a:cubicBezTo>
                  <a:cubicBezTo>
                    <a:pt x="94" y="214"/>
                    <a:pt x="95" y="215"/>
                    <a:pt x="95" y="215"/>
                  </a:cubicBezTo>
                  <a:cubicBezTo>
                    <a:pt x="95" y="216"/>
                    <a:pt x="95" y="217"/>
                    <a:pt x="95" y="218"/>
                  </a:cubicBezTo>
                  <a:cubicBezTo>
                    <a:pt x="95" y="219"/>
                    <a:pt x="96" y="221"/>
                    <a:pt x="96" y="221"/>
                  </a:cubicBezTo>
                  <a:cubicBezTo>
                    <a:pt x="97" y="223"/>
                    <a:pt x="97" y="223"/>
                    <a:pt x="97" y="223"/>
                  </a:cubicBezTo>
                  <a:cubicBezTo>
                    <a:pt x="97" y="223"/>
                    <a:pt x="97" y="224"/>
                    <a:pt x="97" y="224"/>
                  </a:cubicBezTo>
                  <a:cubicBezTo>
                    <a:pt x="98" y="224"/>
                    <a:pt x="100" y="224"/>
                    <a:pt x="100" y="224"/>
                  </a:cubicBezTo>
                  <a:cubicBezTo>
                    <a:pt x="100" y="224"/>
                    <a:pt x="102" y="224"/>
                    <a:pt x="102" y="224"/>
                  </a:cubicBezTo>
                  <a:cubicBezTo>
                    <a:pt x="102" y="224"/>
                    <a:pt x="103" y="223"/>
                    <a:pt x="104" y="224"/>
                  </a:cubicBezTo>
                  <a:cubicBezTo>
                    <a:pt x="104" y="224"/>
                    <a:pt x="104" y="225"/>
                    <a:pt x="104" y="225"/>
                  </a:cubicBezTo>
                  <a:cubicBezTo>
                    <a:pt x="104" y="225"/>
                    <a:pt x="104" y="226"/>
                    <a:pt x="104" y="226"/>
                  </a:cubicBezTo>
                  <a:cubicBezTo>
                    <a:pt x="100" y="230"/>
                    <a:pt x="100" y="230"/>
                    <a:pt x="100" y="230"/>
                  </a:cubicBezTo>
                  <a:cubicBezTo>
                    <a:pt x="100" y="233"/>
                    <a:pt x="100" y="233"/>
                    <a:pt x="100" y="233"/>
                  </a:cubicBezTo>
                  <a:cubicBezTo>
                    <a:pt x="100" y="233"/>
                    <a:pt x="99" y="233"/>
                    <a:pt x="99" y="233"/>
                  </a:cubicBezTo>
                  <a:cubicBezTo>
                    <a:pt x="98" y="233"/>
                    <a:pt x="97" y="233"/>
                    <a:pt x="97" y="233"/>
                  </a:cubicBezTo>
                  <a:cubicBezTo>
                    <a:pt x="95" y="231"/>
                    <a:pt x="95" y="231"/>
                    <a:pt x="95" y="231"/>
                  </a:cubicBezTo>
                  <a:cubicBezTo>
                    <a:pt x="93" y="232"/>
                    <a:pt x="93" y="232"/>
                    <a:pt x="93" y="232"/>
                  </a:cubicBezTo>
                  <a:cubicBezTo>
                    <a:pt x="93" y="233"/>
                    <a:pt x="93" y="233"/>
                    <a:pt x="93" y="233"/>
                  </a:cubicBezTo>
                  <a:cubicBezTo>
                    <a:pt x="93" y="233"/>
                    <a:pt x="91" y="233"/>
                    <a:pt x="91" y="233"/>
                  </a:cubicBezTo>
                  <a:cubicBezTo>
                    <a:pt x="91" y="233"/>
                    <a:pt x="88" y="233"/>
                    <a:pt x="88" y="233"/>
                  </a:cubicBezTo>
                  <a:cubicBezTo>
                    <a:pt x="87" y="234"/>
                    <a:pt x="87" y="234"/>
                    <a:pt x="87" y="234"/>
                  </a:cubicBezTo>
                  <a:cubicBezTo>
                    <a:pt x="86" y="238"/>
                    <a:pt x="86" y="238"/>
                    <a:pt x="86" y="238"/>
                  </a:cubicBezTo>
                  <a:cubicBezTo>
                    <a:pt x="84" y="240"/>
                    <a:pt x="84" y="240"/>
                    <a:pt x="84" y="240"/>
                  </a:cubicBezTo>
                  <a:cubicBezTo>
                    <a:pt x="82" y="241"/>
                    <a:pt x="82" y="241"/>
                    <a:pt x="82" y="241"/>
                  </a:cubicBezTo>
                  <a:cubicBezTo>
                    <a:pt x="80" y="243"/>
                    <a:pt x="80" y="243"/>
                    <a:pt x="80" y="243"/>
                  </a:cubicBezTo>
                  <a:cubicBezTo>
                    <a:pt x="77" y="244"/>
                    <a:pt x="77" y="244"/>
                    <a:pt x="77" y="244"/>
                  </a:cubicBezTo>
                  <a:cubicBezTo>
                    <a:pt x="77" y="244"/>
                    <a:pt x="76" y="245"/>
                    <a:pt x="76" y="245"/>
                  </a:cubicBezTo>
                  <a:cubicBezTo>
                    <a:pt x="76" y="246"/>
                    <a:pt x="75" y="249"/>
                    <a:pt x="75" y="249"/>
                  </a:cubicBezTo>
                  <a:cubicBezTo>
                    <a:pt x="75" y="249"/>
                    <a:pt x="73" y="250"/>
                    <a:pt x="73" y="251"/>
                  </a:cubicBezTo>
                  <a:cubicBezTo>
                    <a:pt x="73" y="251"/>
                    <a:pt x="71" y="252"/>
                    <a:pt x="71" y="252"/>
                  </a:cubicBezTo>
                  <a:cubicBezTo>
                    <a:pt x="71" y="252"/>
                    <a:pt x="71" y="254"/>
                    <a:pt x="71" y="254"/>
                  </a:cubicBezTo>
                  <a:cubicBezTo>
                    <a:pt x="71" y="254"/>
                    <a:pt x="72" y="256"/>
                    <a:pt x="72" y="256"/>
                  </a:cubicBezTo>
                  <a:cubicBezTo>
                    <a:pt x="72" y="259"/>
                    <a:pt x="72" y="259"/>
                    <a:pt x="72" y="259"/>
                  </a:cubicBezTo>
                  <a:cubicBezTo>
                    <a:pt x="72" y="261"/>
                    <a:pt x="72" y="261"/>
                    <a:pt x="72" y="261"/>
                  </a:cubicBezTo>
                  <a:cubicBezTo>
                    <a:pt x="73" y="263"/>
                    <a:pt x="73" y="263"/>
                    <a:pt x="73" y="263"/>
                  </a:cubicBezTo>
                  <a:cubicBezTo>
                    <a:pt x="72" y="265"/>
                    <a:pt x="72" y="265"/>
                    <a:pt x="72" y="265"/>
                  </a:cubicBezTo>
                  <a:cubicBezTo>
                    <a:pt x="71" y="268"/>
                    <a:pt x="71" y="268"/>
                    <a:pt x="71" y="268"/>
                  </a:cubicBezTo>
                  <a:cubicBezTo>
                    <a:pt x="71" y="269"/>
                    <a:pt x="71" y="269"/>
                    <a:pt x="71" y="269"/>
                  </a:cubicBezTo>
                  <a:cubicBezTo>
                    <a:pt x="71" y="271"/>
                    <a:pt x="71" y="271"/>
                    <a:pt x="71" y="271"/>
                  </a:cubicBezTo>
                  <a:cubicBezTo>
                    <a:pt x="71" y="275"/>
                    <a:pt x="71" y="275"/>
                    <a:pt x="71" y="275"/>
                  </a:cubicBezTo>
                  <a:cubicBezTo>
                    <a:pt x="68" y="274"/>
                    <a:pt x="68" y="274"/>
                    <a:pt x="68" y="274"/>
                  </a:cubicBezTo>
                  <a:cubicBezTo>
                    <a:pt x="65" y="274"/>
                    <a:pt x="65" y="274"/>
                    <a:pt x="65" y="274"/>
                  </a:cubicBezTo>
                  <a:cubicBezTo>
                    <a:pt x="62" y="275"/>
                    <a:pt x="62" y="275"/>
                    <a:pt x="62" y="275"/>
                  </a:cubicBezTo>
                  <a:cubicBezTo>
                    <a:pt x="58" y="277"/>
                    <a:pt x="58" y="277"/>
                    <a:pt x="58" y="277"/>
                  </a:cubicBezTo>
                  <a:cubicBezTo>
                    <a:pt x="52" y="278"/>
                    <a:pt x="52" y="278"/>
                    <a:pt x="52" y="278"/>
                  </a:cubicBezTo>
                  <a:cubicBezTo>
                    <a:pt x="47" y="278"/>
                    <a:pt x="47" y="278"/>
                    <a:pt x="47" y="278"/>
                  </a:cubicBezTo>
                  <a:cubicBezTo>
                    <a:pt x="44" y="277"/>
                    <a:pt x="44" y="277"/>
                    <a:pt x="44" y="277"/>
                  </a:cubicBezTo>
                  <a:cubicBezTo>
                    <a:pt x="42" y="276"/>
                    <a:pt x="42" y="276"/>
                    <a:pt x="42" y="276"/>
                  </a:cubicBezTo>
                  <a:cubicBezTo>
                    <a:pt x="40" y="274"/>
                    <a:pt x="40" y="274"/>
                    <a:pt x="40" y="274"/>
                  </a:cubicBezTo>
                  <a:cubicBezTo>
                    <a:pt x="37" y="271"/>
                    <a:pt x="37" y="271"/>
                    <a:pt x="37" y="271"/>
                  </a:cubicBezTo>
                  <a:cubicBezTo>
                    <a:pt x="34" y="271"/>
                    <a:pt x="34" y="271"/>
                    <a:pt x="34" y="271"/>
                  </a:cubicBezTo>
                  <a:cubicBezTo>
                    <a:pt x="32" y="270"/>
                    <a:pt x="32" y="270"/>
                    <a:pt x="32" y="270"/>
                  </a:cubicBezTo>
                  <a:cubicBezTo>
                    <a:pt x="30" y="269"/>
                    <a:pt x="30" y="269"/>
                    <a:pt x="30" y="269"/>
                  </a:cubicBezTo>
                  <a:cubicBezTo>
                    <a:pt x="28" y="268"/>
                    <a:pt x="28" y="268"/>
                    <a:pt x="28" y="268"/>
                  </a:cubicBezTo>
                  <a:cubicBezTo>
                    <a:pt x="26" y="268"/>
                    <a:pt x="26" y="268"/>
                    <a:pt x="26" y="268"/>
                  </a:cubicBezTo>
                  <a:cubicBezTo>
                    <a:pt x="22" y="266"/>
                    <a:pt x="22" y="266"/>
                    <a:pt x="22" y="266"/>
                  </a:cubicBezTo>
                  <a:cubicBezTo>
                    <a:pt x="18" y="264"/>
                    <a:pt x="18" y="264"/>
                    <a:pt x="18" y="264"/>
                  </a:cubicBezTo>
                  <a:cubicBezTo>
                    <a:pt x="16" y="265"/>
                    <a:pt x="16" y="265"/>
                    <a:pt x="16" y="265"/>
                  </a:cubicBezTo>
                  <a:cubicBezTo>
                    <a:pt x="16" y="266"/>
                    <a:pt x="16" y="266"/>
                    <a:pt x="16" y="266"/>
                  </a:cubicBezTo>
                  <a:cubicBezTo>
                    <a:pt x="13" y="265"/>
                    <a:pt x="13" y="265"/>
                    <a:pt x="13" y="265"/>
                  </a:cubicBezTo>
                  <a:cubicBezTo>
                    <a:pt x="11" y="265"/>
                    <a:pt x="11" y="265"/>
                    <a:pt x="11" y="265"/>
                  </a:cubicBezTo>
                  <a:cubicBezTo>
                    <a:pt x="9" y="265"/>
                    <a:pt x="9" y="265"/>
                    <a:pt x="9" y="265"/>
                  </a:cubicBezTo>
                  <a:cubicBezTo>
                    <a:pt x="5" y="266"/>
                    <a:pt x="5" y="266"/>
                    <a:pt x="5" y="266"/>
                  </a:cubicBezTo>
                  <a:cubicBezTo>
                    <a:pt x="2" y="267"/>
                    <a:pt x="2" y="267"/>
                    <a:pt x="2" y="267"/>
                  </a:cubicBezTo>
                  <a:cubicBezTo>
                    <a:pt x="0" y="266"/>
                    <a:pt x="0" y="266"/>
                    <a:pt x="0" y="266"/>
                  </a:cubicBezTo>
                  <a:cubicBezTo>
                    <a:pt x="2" y="264"/>
                    <a:pt x="2" y="264"/>
                    <a:pt x="2" y="264"/>
                  </a:cubicBezTo>
                  <a:cubicBezTo>
                    <a:pt x="4" y="261"/>
                    <a:pt x="4" y="261"/>
                    <a:pt x="4" y="261"/>
                  </a:cubicBezTo>
                  <a:cubicBezTo>
                    <a:pt x="6" y="260"/>
                    <a:pt x="6" y="260"/>
                    <a:pt x="6" y="260"/>
                  </a:cubicBezTo>
                  <a:cubicBezTo>
                    <a:pt x="7" y="257"/>
                    <a:pt x="7" y="257"/>
                    <a:pt x="7" y="257"/>
                  </a:cubicBezTo>
                  <a:cubicBezTo>
                    <a:pt x="10" y="255"/>
                    <a:pt x="10" y="255"/>
                    <a:pt x="10" y="255"/>
                  </a:cubicBezTo>
                  <a:cubicBezTo>
                    <a:pt x="10" y="252"/>
                    <a:pt x="10" y="252"/>
                    <a:pt x="10" y="252"/>
                  </a:cubicBezTo>
                  <a:cubicBezTo>
                    <a:pt x="12" y="248"/>
                    <a:pt x="12" y="248"/>
                    <a:pt x="12" y="248"/>
                  </a:cubicBezTo>
                  <a:cubicBezTo>
                    <a:pt x="12" y="248"/>
                    <a:pt x="14" y="248"/>
                    <a:pt x="14" y="247"/>
                  </a:cubicBezTo>
                  <a:cubicBezTo>
                    <a:pt x="15" y="245"/>
                    <a:pt x="15" y="244"/>
                    <a:pt x="16" y="243"/>
                  </a:cubicBezTo>
                  <a:cubicBezTo>
                    <a:pt x="16" y="242"/>
                    <a:pt x="17" y="242"/>
                    <a:pt x="17" y="241"/>
                  </a:cubicBezTo>
                  <a:cubicBezTo>
                    <a:pt x="17" y="240"/>
                    <a:pt x="16" y="237"/>
                    <a:pt x="16" y="237"/>
                  </a:cubicBezTo>
                  <a:cubicBezTo>
                    <a:pt x="16" y="237"/>
                    <a:pt x="18" y="233"/>
                    <a:pt x="18" y="233"/>
                  </a:cubicBezTo>
                  <a:cubicBezTo>
                    <a:pt x="19" y="232"/>
                    <a:pt x="19" y="228"/>
                    <a:pt x="19" y="228"/>
                  </a:cubicBezTo>
                  <a:cubicBezTo>
                    <a:pt x="19" y="228"/>
                    <a:pt x="20" y="226"/>
                    <a:pt x="21" y="225"/>
                  </a:cubicBezTo>
                  <a:cubicBezTo>
                    <a:pt x="21" y="224"/>
                    <a:pt x="21" y="221"/>
                    <a:pt x="21" y="221"/>
                  </a:cubicBezTo>
                  <a:cubicBezTo>
                    <a:pt x="19" y="218"/>
                    <a:pt x="19" y="218"/>
                    <a:pt x="19" y="218"/>
                  </a:cubicBezTo>
                  <a:cubicBezTo>
                    <a:pt x="21" y="214"/>
                    <a:pt x="21" y="214"/>
                    <a:pt x="21" y="214"/>
                  </a:cubicBezTo>
                  <a:cubicBezTo>
                    <a:pt x="24" y="209"/>
                    <a:pt x="24" y="209"/>
                    <a:pt x="24" y="209"/>
                  </a:cubicBezTo>
                  <a:cubicBezTo>
                    <a:pt x="27" y="204"/>
                    <a:pt x="27" y="204"/>
                    <a:pt x="27" y="204"/>
                  </a:cubicBezTo>
                  <a:cubicBezTo>
                    <a:pt x="28" y="199"/>
                    <a:pt x="28" y="199"/>
                    <a:pt x="28" y="199"/>
                  </a:cubicBezTo>
                  <a:cubicBezTo>
                    <a:pt x="28" y="199"/>
                    <a:pt x="28" y="197"/>
                    <a:pt x="28" y="196"/>
                  </a:cubicBezTo>
                  <a:cubicBezTo>
                    <a:pt x="28" y="196"/>
                    <a:pt x="28" y="194"/>
                    <a:pt x="28" y="194"/>
                  </a:cubicBezTo>
                  <a:cubicBezTo>
                    <a:pt x="28" y="194"/>
                    <a:pt x="28" y="192"/>
                    <a:pt x="28" y="192"/>
                  </a:cubicBezTo>
                  <a:cubicBezTo>
                    <a:pt x="28" y="192"/>
                    <a:pt x="27" y="190"/>
                    <a:pt x="27" y="190"/>
                  </a:cubicBezTo>
                  <a:cubicBezTo>
                    <a:pt x="26" y="187"/>
                    <a:pt x="26" y="187"/>
                    <a:pt x="26" y="187"/>
                  </a:cubicBezTo>
                  <a:cubicBezTo>
                    <a:pt x="25" y="188"/>
                    <a:pt x="25" y="188"/>
                    <a:pt x="25" y="188"/>
                  </a:cubicBezTo>
                  <a:cubicBezTo>
                    <a:pt x="25" y="188"/>
                    <a:pt x="24" y="189"/>
                    <a:pt x="23" y="188"/>
                  </a:cubicBezTo>
                  <a:cubicBezTo>
                    <a:pt x="23" y="188"/>
                    <a:pt x="19" y="188"/>
                    <a:pt x="19" y="188"/>
                  </a:cubicBezTo>
                  <a:cubicBezTo>
                    <a:pt x="17" y="189"/>
                    <a:pt x="17" y="189"/>
                    <a:pt x="17" y="189"/>
                  </a:cubicBezTo>
                  <a:cubicBezTo>
                    <a:pt x="14" y="188"/>
                    <a:pt x="14" y="188"/>
                    <a:pt x="14" y="188"/>
                  </a:cubicBezTo>
                  <a:cubicBezTo>
                    <a:pt x="14" y="188"/>
                    <a:pt x="13" y="189"/>
                    <a:pt x="12" y="189"/>
                  </a:cubicBezTo>
                  <a:cubicBezTo>
                    <a:pt x="12" y="189"/>
                    <a:pt x="11" y="189"/>
                    <a:pt x="11" y="188"/>
                  </a:cubicBezTo>
                  <a:cubicBezTo>
                    <a:pt x="11" y="188"/>
                    <a:pt x="14" y="185"/>
                    <a:pt x="14" y="185"/>
                  </a:cubicBezTo>
                  <a:cubicBezTo>
                    <a:pt x="14" y="185"/>
                    <a:pt x="14" y="185"/>
                    <a:pt x="14" y="184"/>
                  </a:cubicBezTo>
                  <a:cubicBezTo>
                    <a:pt x="14" y="183"/>
                    <a:pt x="14" y="181"/>
                    <a:pt x="14" y="181"/>
                  </a:cubicBezTo>
                  <a:cubicBezTo>
                    <a:pt x="14" y="180"/>
                    <a:pt x="13" y="177"/>
                    <a:pt x="13" y="177"/>
                  </a:cubicBezTo>
                  <a:cubicBezTo>
                    <a:pt x="13" y="177"/>
                    <a:pt x="12" y="176"/>
                    <a:pt x="13" y="175"/>
                  </a:cubicBezTo>
                  <a:cubicBezTo>
                    <a:pt x="13" y="174"/>
                    <a:pt x="14" y="174"/>
                    <a:pt x="14" y="174"/>
                  </a:cubicBezTo>
                  <a:cubicBezTo>
                    <a:pt x="12" y="173"/>
                    <a:pt x="12" y="173"/>
                    <a:pt x="12" y="173"/>
                  </a:cubicBezTo>
                  <a:cubicBezTo>
                    <a:pt x="12" y="173"/>
                    <a:pt x="12" y="173"/>
                    <a:pt x="11" y="173"/>
                  </a:cubicBezTo>
                  <a:cubicBezTo>
                    <a:pt x="10" y="174"/>
                    <a:pt x="9" y="174"/>
                    <a:pt x="9" y="174"/>
                  </a:cubicBezTo>
                  <a:cubicBezTo>
                    <a:pt x="8" y="172"/>
                    <a:pt x="8" y="172"/>
                    <a:pt x="8" y="172"/>
                  </a:cubicBezTo>
                  <a:cubicBezTo>
                    <a:pt x="8" y="172"/>
                    <a:pt x="7" y="173"/>
                    <a:pt x="7" y="172"/>
                  </a:cubicBezTo>
                  <a:cubicBezTo>
                    <a:pt x="6" y="172"/>
                    <a:pt x="4" y="171"/>
                    <a:pt x="4" y="171"/>
                  </a:cubicBezTo>
                  <a:cubicBezTo>
                    <a:pt x="4" y="171"/>
                    <a:pt x="4" y="169"/>
                    <a:pt x="4" y="169"/>
                  </a:cubicBezTo>
                  <a:cubicBezTo>
                    <a:pt x="5" y="168"/>
                    <a:pt x="5" y="168"/>
                    <a:pt x="5" y="167"/>
                  </a:cubicBezTo>
                  <a:cubicBezTo>
                    <a:pt x="5" y="166"/>
                    <a:pt x="5" y="165"/>
                    <a:pt x="6" y="164"/>
                  </a:cubicBezTo>
                  <a:cubicBezTo>
                    <a:pt x="6" y="163"/>
                    <a:pt x="7" y="162"/>
                    <a:pt x="8" y="162"/>
                  </a:cubicBezTo>
                  <a:cubicBezTo>
                    <a:pt x="9" y="161"/>
                    <a:pt x="9" y="161"/>
                    <a:pt x="9" y="161"/>
                  </a:cubicBezTo>
                  <a:cubicBezTo>
                    <a:pt x="11" y="157"/>
                    <a:pt x="11" y="157"/>
                    <a:pt x="11" y="157"/>
                  </a:cubicBezTo>
                  <a:cubicBezTo>
                    <a:pt x="11" y="157"/>
                    <a:pt x="11" y="155"/>
                    <a:pt x="11" y="155"/>
                  </a:cubicBezTo>
                  <a:cubicBezTo>
                    <a:pt x="11" y="155"/>
                    <a:pt x="12" y="153"/>
                    <a:pt x="12" y="152"/>
                  </a:cubicBezTo>
                  <a:cubicBezTo>
                    <a:pt x="12" y="152"/>
                    <a:pt x="13" y="150"/>
                    <a:pt x="13" y="150"/>
                  </a:cubicBezTo>
                  <a:cubicBezTo>
                    <a:pt x="13" y="150"/>
                    <a:pt x="14" y="149"/>
                    <a:pt x="14" y="148"/>
                  </a:cubicBezTo>
                  <a:cubicBezTo>
                    <a:pt x="15" y="148"/>
                    <a:pt x="17" y="146"/>
                    <a:pt x="17" y="146"/>
                  </a:cubicBezTo>
                  <a:cubicBezTo>
                    <a:pt x="17" y="146"/>
                    <a:pt x="18" y="143"/>
                    <a:pt x="18" y="143"/>
                  </a:cubicBezTo>
                  <a:cubicBezTo>
                    <a:pt x="18" y="143"/>
                    <a:pt x="19" y="140"/>
                    <a:pt x="19" y="140"/>
                  </a:cubicBezTo>
                  <a:cubicBezTo>
                    <a:pt x="18" y="138"/>
                    <a:pt x="18" y="138"/>
                    <a:pt x="18" y="138"/>
                  </a:cubicBezTo>
                  <a:cubicBezTo>
                    <a:pt x="17" y="137"/>
                    <a:pt x="17" y="137"/>
                    <a:pt x="17" y="137"/>
                  </a:cubicBezTo>
                  <a:cubicBezTo>
                    <a:pt x="19" y="136"/>
                    <a:pt x="19" y="136"/>
                    <a:pt x="19" y="136"/>
                  </a:cubicBezTo>
                  <a:cubicBezTo>
                    <a:pt x="19" y="136"/>
                    <a:pt x="19" y="136"/>
                    <a:pt x="20" y="136"/>
                  </a:cubicBezTo>
                  <a:cubicBezTo>
                    <a:pt x="21" y="136"/>
                    <a:pt x="22" y="135"/>
                    <a:pt x="22" y="135"/>
                  </a:cubicBezTo>
                  <a:cubicBezTo>
                    <a:pt x="23" y="135"/>
                    <a:pt x="25" y="134"/>
                    <a:pt x="25" y="134"/>
                  </a:cubicBezTo>
                  <a:cubicBezTo>
                    <a:pt x="25" y="133"/>
                    <a:pt x="26" y="133"/>
                    <a:pt x="26" y="133"/>
                  </a:cubicBezTo>
                  <a:cubicBezTo>
                    <a:pt x="27" y="133"/>
                    <a:pt x="29" y="132"/>
                    <a:pt x="29" y="132"/>
                  </a:cubicBezTo>
                  <a:cubicBezTo>
                    <a:pt x="29" y="132"/>
                    <a:pt x="30" y="131"/>
                    <a:pt x="30" y="131"/>
                  </a:cubicBezTo>
                  <a:cubicBezTo>
                    <a:pt x="30" y="130"/>
                    <a:pt x="30" y="130"/>
                    <a:pt x="30" y="130"/>
                  </a:cubicBezTo>
                  <a:cubicBezTo>
                    <a:pt x="32" y="129"/>
                    <a:pt x="32" y="129"/>
                    <a:pt x="32" y="129"/>
                  </a:cubicBezTo>
                  <a:cubicBezTo>
                    <a:pt x="32" y="129"/>
                    <a:pt x="33" y="128"/>
                    <a:pt x="33" y="127"/>
                  </a:cubicBezTo>
                  <a:cubicBezTo>
                    <a:pt x="33" y="127"/>
                    <a:pt x="34" y="125"/>
                    <a:pt x="34" y="125"/>
                  </a:cubicBezTo>
                  <a:cubicBezTo>
                    <a:pt x="34" y="124"/>
                    <a:pt x="37" y="121"/>
                    <a:pt x="37" y="121"/>
                  </a:cubicBezTo>
                  <a:cubicBezTo>
                    <a:pt x="41" y="114"/>
                    <a:pt x="41" y="114"/>
                    <a:pt x="41" y="114"/>
                  </a:cubicBezTo>
                  <a:cubicBezTo>
                    <a:pt x="50" y="100"/>
                    <a:pt x="50" y="100"/>
                    <a:pt x="50" y="100"/>
                  </a:cubicBezTo>
                  <a:cubicBezTo>
                    <a:pt x="49" y="98"/>
                    <a:pt x="49" y="98"/>
                    <a:pt x="49" y="98"/>
                  </a:cubicBezTo>
                  <a:cubicBezTo>
                    <a:pt x="52" y="93"/>
                    <a:pt x="52" y="93"/>
                    <a:pt x="52" y="93"/>
                  </a:cubicBezTo>
                  <a:cubicBezTo>
                    <a:pt x="57" y="85"/>
                    <a:pt x="57" y="85"/>
                    <a:pt x="57" y="85"/>
                  </a:cubicBezTo>
                  <a:cubicBezTo>
                    <a:pt x="62" y="74"/>
                    <a:pt x="62" y="74"/>
                    <a:pt x="62" y="74"/>
                  </a:cubicBezTo>
                  <a:cubicBezTo>
                    <a:pt x="65" y="68"/>
                    <a:pt x="65" y="68"/>
                    <a:pt x="65" y="68"/>
                  </a:cubicBezTo>
                  <a:cubicBezTo>
                    <a:pt x="69" y="61"/>
                    <a:pt x="69" y="61"/>
                    <a:pt x="69" y="61"/>
                  </a:cubicBezTo>
                  <a:cubicBezTo>
                    <a:pt x="71" y="55"/>
                    <a:pt x="71" y="55"/>
                    <a:pt x="71" y="55"/>
                  </a:cubicBezTo>
                  <a:cubicBezTo>
                    <a:pt x="71" y="48"/>
                    <a:pt x="71" y="48"/>
                    <a:pt x="71" y="48"/>
                  </a:cubicBezTo>
                  <a:cubicBezTo>
                    <a:pt x="71" y="43"/>
                    <a:pt x="71" y="43"/>
                    <a:pt x="71" y="43"/>
                  </a:cubicBezTo>
                  <a:cubicBezTo>
                    <a:pt x="71" y="39"/>
                    <a:pt x="71" y="39"/>
                    <a:pt x="71" y="39"/>
                  </a:cubicBezTo>
                  <a:cubicBezTo>
                    <a:pt x="71" y="37"/>
                    <a:pt x="71" y="37"/>
                    <a:pt x="71" y="37"/>
                  </a:cubicBezTo>
                  <a:cubicBezTo>
                    <a:pt x="71" y="35"/>
                    <a:pt x="71" y="35"/>
                    <a:pt x="71" y="35"/>
                  </a:cubicBezTo>
                  <a:cubicBezTo>
                    <a:pt x="70" y="32"/>
                    <a:pt x="70" y="32"/>
                    <a:pt x="70" y="32"/>
                  </a:cubicBezTo>
                  <a:cubicBezTo>
                    <a:pt x="72" y="30"/>
                    <a:pt x="72" y="30"/>
                    <a:pt x="72" y="30"/>
                  </a:cubicBezTo>
                  <a:cubicBezTo>
                    <a:pt x="72" y="28"/>
                    <a:pt x="72" y="28"/>
                    <a:pt x="72" y="28"/>
                  </a:cubicBezTo>
                  <a:cubicBezTo>
                    <a:pt x="72" y="26"/>
                    <a:pt x="72" y="26"/>
                    <a:pt x="72" y="26"/>
                  </a:cubicBezTo>
                  <a:cubicBezTo>
                    <a:pt x="72" y="24"/>
                    <a:pt x="72" y="24"/>
                    <a:pt x="72" y="24"/>
                  </a:cubicBezTo>
                  <a:cubicBezTo>
                    <a:pt x="73" y="22"/>
                    <a:pt x="73" y="22"/>
                    <a:pt x="73" y="22"/>
                  </a:cubicBezTo>
                  <a:cubicBezTo>
                    <a:pt x="72" y="19"/>
                    <a:pt x="72" y="19"/>
                    <a:pt x="72" y="19"/>
                  </a:cubicBezTo>
                  <a:cubicBezTo>
                    <a:pt x="73" y="17"/>
                    <a:pt x="73" y="17"/>
                    <a:pt x="73" y="17"/>
                  </a:cubicBezTo>
                  <a:cubicBezTo>
                    <a:pt x="72" y="16"/>
                    <a:pt x="72" y="16"/>
                    <a:pt x="72" y="16"/>
                  </a:cubicBezTo>
                  <a:cubicBezTo>
                    <a:pt x="73" y="13"/>
                    <a:pt x="73" y="13"/>
                    <a:pt x="73" y="13"/>
                  </a:cubicBezTo>
                  <a:cubicBezTo>
                    <a:pt x="73" y="11"/>
                    <a:pt x="73" y="11"/>
                    <a:pt x="73" y="11"/>
                  </a:cubicBezTo>
                  <a:lnTo>
                    <a:pt x="74" y="9"/>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4" name="Freeform 78"/>
            <p:cNvSpPr>
              <a:spLocks noEditPoints="1"/>
            </p:cNvSpPr>
            <p:nvPr/>
          </p:nvSpPr>
          <p:spPr bwMode="auto">
            <a:xfrm>
              <a:off x="4704932" y="2283682"/>
              <a:ext cx="711331" cy="913063"/>
            </a:xfrm>
            <a:custGeom>
              <a:avLst/>
              <a:gdLst>
                <a:gd name="T0" fmla="*/ 264 w 312"/>
                <a:gd name="T1" fmla="*/ 340 h 413"/>
                <a:gd name="T2" fmla="*/ 240 w 312"/>
                <a:gd name="T3" fmla="*/ 363 h 413"/>
                <a:gd name="T4" fmla="*/ 252 w 312"/>
                <a:gd name="T5" fmla="*/ 385 h 413"/>
                <a:gd name="T6" fmla="*/ 237 w 312"/>
                <a:gd name="T7" fmla="*/ 387 h 413"/>
                <a:gd name="T8" fmla="*/ 211 w 312"/>
                <a:gd name="T9" fmla="*/ 393 h 413"/>
                <a:gd name="T10" fmla="*/ 177 w 312"/>
                <a:gd name="T11" fmla="*/ 404 h 413"/>
                <a:gd name="T12" fmla="*/ 157 w 312"/>
                <a:gd name="T13" fmla="*/ 404 h 413"/>
                <a:gd name="T14" fmla="*/ 142 w 312"/>
                <a:gd name="T15" fmla="*/ 400 h 413"/>
                <a:gd name="T16" fmla="*/ 121 w 312"/>
                <a:gd name="T17" fmla="*/ 394 h 413"/>
                <a:gd name="T18" fmla="*/ 101 w 312"/>
                <a:gd name="T19" fmla="*/ 391 h 413"/>
                <a:gd name="T20" fmla="*/ 94 w 312"/>
                <a:gd name="T21" fmla="*/ 388 h 413"/>
                <a:gd name="T22" fmla="*/ 89 w 312"/>
                <a:gd name="T23" fmla="*/ 383 h 413"/>
                <a:gd name="T24" fmla="*/ 90 w 312"/>
                <a:gd name="T25" fmla="*/ 393 h 413"/>
                <a:gd name="T26" fmla="*/ 73 w 312"/>
                <a:gd name="T27" fmla="*/ 396 h 413"/>
                <a:gd name="T28" fmla="*/ 57 w 312"/>
                <a:gd name="T29" fmla="*/ 396 h 413"/>
                <a:gd name="T30" fmla="*/ 53 w 312"/>
                <a:gd name="T31" fmla="*/ 368 h 413"/>
                <a:gd name="T32" fmla="*/ 50 w 312"/>
                <a:gd name="T33" fmla="*/ 308 h 413"/>
                <a:gd name="T34" fmla="*/ 13 w 312"/>
                <a:gd name="T35" fmla="*/ 292 h 413"/>
                <a:gd name="T36" fmla="*/ 6 w 312"/>
                <a:gd name="T37" fmla="*/ 262 h 413"/>
                <a:gd name="T38" fmla="*/ 12 w 312"/>
                <a:gd name="T39" fmla="*/ 245 h 413"/>
                <a:gd name="T40" fmla="*/ 11 w 312"/>
                <a:gd name="T41" fmla="*/ 228 h 413"/>
                <a:gd name="T42" fmla="*/ 5 w 312"/>
                <a:gd name="T43" fmla="*/ 217 h 413"/>
                <a:gd name="T44" fmla="*/ 1 w 312"/>
                <a:gd name="T45" fmla="*/ 207 h 413"/>
                <a:gd name="T46" fmla="*/ 7 w 312"/>
                <a:gd name="T47" fmla="*/ 198 h 413"/>
                <a:gd name="T48" fmla="*/ 9 w 312"/>
                <a:gd name="T49" fmla="*/ 175 h 413"/>
                <a:gd name="T50" fmla="*/ 12 w 312"/>
                <a:gd name="T51" fmla="*/ 161 h 413"/>
                <a:gd name="T52" fmla="*/ 32 w 312"/>
                <a:gd name="T53" fmla="*/ 160 h 413"/>
                <a:gd name="T54" fmla="*/ 41 w 312"/>
                <a:gd name="T55" fmla="*/ 146 h 413"/>
                <a:gd name="T56" fmla="*/ 33 w 312"/>
                <a:gd name="T57" fmla="*/ 128 h 413"/>
                <a:gd name="T58" fmla="*/ 47 w 312"/>
                <a:gd name="T59" fmla="*/ 94 h 413"/>
                <a:gd name="T60" fmla="*/ 49 w 312"/>
                <a:gd name="T61" fmla="*/ 65 h 413"/>
                <a:gd name="T62" fmla="*/ 78 w 312"/>
                <a:gd name="T63" fmla="*/ 80 h 413"/>
                <a:gd name="T64" fmla="*/ 93 w 312"/>
                <a:gd name="T65" fmla="*/ 74 h 413"/>
                <a:gd name="T66" fmla="*/ 114 w 312"/>
                <a:gd name="T67" fmla="*/ 57 h 413"/>
                <a:gd name="T68" fmla="*/ 102 w 312"/>
                <a:gd name="T69" fmla="*/ 41 h 413"/>
                <a:gd name="T70" fmla="*/ 104 w 312"/>
                <a:gd name="T71" fmla="*/ 25 h 413"/>
                <a:gd name="T72" fmla="*/ 95 w 312"/>
                <a:gd name="T73" fmla="*/ 12 h 413"/>
                <a:gd name="T74" fmla="*/ 119 w 312"/>
                <a:gd name="T75" fmla="*/ 5 h 413"/>
                <a:gd name="T76" fmla="*/ 136 w 312"/>
                <a:gd name="T77" fmla="*/ 25 h 413"/>
                <a:gd name="T78" fmla="*/ 163 w 312"/>
                <a:gd name="T79" fmla="*/ 35 h 413"/>
                <a:gd name="T80" fmla="*/ 176 w 312"/>
                <a:gd name="T81" fmla="*/ 25 h 413"/>
                <a:gd name="T82" fmla="*/ 162 w 312"/>
                <a:gd name="T83" fmla="*/ 46 h 413"/>
                <a:gd name="T84" fmla="*/ 182 w 312"/>
                <a:gd name="T85" fmla="*/ 53 h 413"/>
                <a:gd name="T86" fmla="*/ 212 w 312"/>
                <a:gd name="T87" fmla="*/ 30 h 413"/>
                <a:gd name="T88" fmla="*/ 221 w 312"/>
                <a:gd name="T89" fmla="*/ 28 h 413"/>
                <a:gd name="T90" fmla="*/ 236 w 312"/>
                <a:gd name="T91" fmla="*/ 18 h 413"/>
                <a:gd name="T92" fmla="*/ 242 w 312"/>
                <a:gd name="T93" fmla="*/ 21 h 413"/>
                <a:gd name="T94" fmla="*/ 253 w 312"/>
                <a:gd name="T95" fmla="*/ 29 h 413"/>
                <a:gd name="T96" fmla="*/ 262 w 312"/>
                <a:gd name="T97" fmla="*/ 42 h 413"/>
                <a:gd name="T98" fmla="*/ 273 w 312"/>
                <a:gd name="T99" fmla="*/ 58 h 413"/>
                <a:gd name="T100" fmla="*/ 279 w 312"/>
                <a:gd name="T101" fmla="*/ 113 h 413"/>
                <a:gd name="T102" fmla="*/ 294 w 312"/>
                <a:gd name="T103" fmla="*/ 162 h 413"/>
                <a:gd name="T104" fmla="*/ 309 w 312"/>
                <a:gd name="T105" fmla="*/ 197 h 413"/>
                <a:gd name="T106" fmla="*/ 297 w 312"/>
                <a:gd name="T107" fmla="*/ 205 h 413"/>
                <a:gd name="T108" fmla="*/ 262 w 312"/>
                <a:gd name="T109" fmla="*/ 224 h 413"/>
                <a:gd name="T110" fmla="*/ 219 w 312"/>
                <a:gd name="T111" fmla="*/ 253 h 413"/>
                <a:gd name="T112" fmla="*/ 226 w 312"/>
                <a:gd name="T113" fmla="*/ 277 h 413"/>
                <a:gd name="T114" fmla="*/ 257 w 312"/>
                <a:gd name="T115" fmla="*/ 309 h 413"/>
                <a:gd name="T116" fmla="*/ 55 w 312"/>
                <a:gd name="T117" fmla="*/ 394 h 413"/>
                <a:gd name="T118" fmla="*/ 312 w 312"/>
                <a:gd name="T119" fmla="*/ 204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2" h="413">
                  <a:moveTo>
                    <a:pt x="275" y="325"/>
                  </a:moveTo>
                  <a:cubicBezTo>
                    <a:pt x="275" y="325"/>
                    <a:pt x="275" y="325"/>
                    <a:pt x="275" y="325"/>
                  </a:cubicBezTo>
                  <a:cubicBezTo>
                    <a:pt x="275" y="328"/>
                    <a:pt x="275" y="328"/>
                    <a:pt x="275" y="328"/>
                  </a:cubicBezTo>
                  <a:cubicBezTo>
                    <a:pt x="276" y="333"/>
                    <a:pt x="276" y="333"/>
                    <a:pt x="276" y="333"/>
                  </a:cubicBezTo>
                  <a:cubicBezTo>
                    <a:pt x="276" y="336"/>
                    <a:pt x="276" y="336"/>
                    <a:pt x="276" y="336"/>
                  </a:cubicBezTo>
                  <a:cubicBezTo>
                    <a:pt x="276" y="336"/>
                    <a:pt x="275" y="338"/>
                    <a:pt x="274" y="338"/>
                  </a:cubicBezTo>
                  <a:cubicBezTo>
                    <a:pt x="274" y="338"/>
                    <a:pt x="273" y="339"/>
                    <a:pt x="272" y="339"/>
                  </a:cubicBezTo>
                  <a:cubicBezTo>
                    <a:pt x="271" y="338"/>
                    <a:pt x="270" y="337"/>
                    <a:pt x="270" y="337"/>
                  </a:cubicBezTo>
                  <a:cubicBezTo>
                    <a:pt x="264" y="337"/>
                    <a:pt x="264" y="337"/>
                    <a:pt x="264" y="337"/>
                  </a:cubicBezTo>
                  <a:cubicBezTo>
                    <a:pt x="264" y="337"/>
                    <a:pt x="264" y="339"/>
                    <a:pt x="264" y="340"/>
                  </a:cubicBezTo>
                  <a:cubicBezTo>
                    <a:pt x="263" y="342"/>
                    <a:pt x="263" y="342"/>
                    <a:pt x="263" y="342"/>
                  </a:cubicBezTo>
                  <a:cubicBezTo>
                    <a:pt x="263" y="347"/>
                    <a:pt x="263" y="347"/>
                    <a:pt x="263" y="347"/>
                  </a:cubicBezTo>
                  <a:cubicBezTo>
                    <a:pt x="258" y="352"/>
                    <a:pt x="258" y="352"/>
                    <a:pt x="258" y="352"/>
                  </a:cubicBezTo>
                  <a:cubicBezTo>
                    <a:pt x="257" y="352"/>
                    <a:pt x="257" y="352"/>
                    <a:pt x="257" y="352"/>
                  </a:cubicBezTo>
                  <a:cubicBezTo>
                    <a:pt x="257" y="352"/>
                    <a:pt x="256" y="353"/>
                    <a:pt x="256" y="353"/>
                  </a:cubicBezTo>
                  <a:cubicBezTo>
                    <a:pt x="256" y="353"/>
                    <a:pt x="251" y="355"/>
                    <a:pt x="251" y="355"/>
                  </a:cubicBezTo>
                  <a:cubicBezTo>
                    <a:pt x="249" y="357"/>
                    <a:pt x="249" y="357"/>
                    <a:pt x="249" y="357"/>
                  </a:cubicBezTo>
                  <a:cubicBezTo>
                    <a:pt x="248" y="357"/>
                    <a:pt x="248" y="357"/>
                    <a:pt x="248" y="357"/>
                  </a:cubicBezTo>
                  <a:cubicBezTo>
                    <a:pt x="248" y="357"/>
                    <a:pt x="245" y="359"/>
                    <a:pt x="243" y="361"/>
                  </a:cubicBezTo>
                  <a:cubicBezTo>
                    <a:pt x="240" y="363"/>
                    <a:pt x="240" y="363"/>
                    <a:pt x="240" y="363"/>
                  </a:cubicBezTo>
                  <a:cubicBezTo>
                    <a:pt x="240" y="363"/>
                    <a:pt x="240" y="363"/>
                    <a:pt x="240" y="363"/>
                  </a:cubicBezTo>
                  <a:cubicBezTo>
                    <a:pt x="240" y="363"/>
                    <a:pt x="240" y="363"/>
                    <a:pt x="240" y="363"/>
                  </a:cubicBezTo>
                  <a:cubicBezTo>
                    <a:pt x="242" y="368"/>
                    <a:pt x="242" y="368"/>
                    <a:pt x="242" y="368"/>
                  </a:cubicBezTo>
                  <a:cubicBezTo>
                    <a:pt x="245" y="371"/>
                    <a:pt x="245" y="371"/>
                    <a:pt x="245" y="371"/>
                  </a:cubicBezTo>
                  <a:cubicBezTo>
                    <a:pt x="248" y="376"/>
                    <a:pt x="248" y="376"/>
                    <a:pt x="248" y="376"/>
                  </a:cubicBezTo>
                  <a:cubicBezTo>
                    <a:pt x="248" y="379"/>
                    <a:pt x="248" y="379"/>
                    <a:pt x="248" y="379"/>
                  </a:cubicBezTo>
                  <a:cubicBezTo>
                    <a:pt x="248" y="379"/>
                    <a:pt x="246" y="381"/>
                    <a:pt x="246" y="381"/>
                  </a:cubicBezTo>
                  <a:cubicBezTo>
                    <a:pt x="246" y="382"/>
                    <a:pt x="245" y="384"/>
                    <a:pt x="246" y="384"/>
                  </a:cubicBezTo>
                  <a:cubicBezTo>
                    <a:pt x="247" y="384"/>
                    <a:pt x="251" y="385"/>
                    <a:pt x="251" y="385"/>
                  </a:cubicBezTo>
                  <a:cubicBezTo>
                    <a:pt x="251" y="385"/>
                    <a:pt x="252" y="385"/>
                    <a:pt x="252" y="385"/>
                  </a:cubicBezTo>
                  <a:cubicBezTo>
                    <a:pt x="253" y="385"/>
                    <a:pt x="253" y="386"/>
                    <a:pt x="253" y="386"/>
                  </a:cubicBezTo>
                  <a:cubicBezTo>
                    <a:pt x="253" y="390"/>
                    <a:pt x="253" y="390"/>
                    <a:pt x="253" y="390"/>
                  </a:cubicBezTo>
                  <a:cubicBezTo>
                    <a:pt x="253" y="390"/>
                    <a:pt x="253" y="391"/>
                    <a:pt x="253" y="395"/>
                  </a:cubicBezTo>
                  <a:cubicBezTo>
                    <a:pt x="253" y="399"/>
                    <a:pt x="252" y="398"/>
                    <a:pt x="252" y="398"/>
                  </a:cubicBezTo>
                  <a:cubicBezTo>
                    <a:pt x="252" y="398"/>
                    <a:pt x="247" y="396"/>
                    <a:pt x="247" y="396"/>
                  </a:cubicBezTo>
                  <a:cubicBezTo>
                    <a:pt x="247" y="396"/>
                    <a:pt x="245" y="394"/>
                    <a:pt x="245" y="394"/>
                  </a:cubicBezTo>
                  <a:cubicBezTo>
                    <a:pt x="244" y="393"/>
                    <a:pt x="244" y="392"/>
                    <a:pt x="244" y="391"/>
                  </a:cubicBezTo>
                  <a:cubicBezTo>
                    <a:pt x="244" y="390"/>
                    <a:pt x="245" y="388"/>
                    <a:pt x="245" y="388"/>
                  </a:cubicBezTo>
                  <a:cubicBezTo>
                    <a:pt x="245" y="388"/>
                    <a:pt x="241" y="387"/>
                    <a:pt x="241" y="387"/>
                  </a:cubicBezTo>
                  <a:cubicBezTo>
                    <a:pt x="241" y="387"/>
                    <a:pt x="238" y="387"/>
                    <a:pt x="237" y="387"/>
                  </a:cubicBezTo>
                  <a:cubicBezTo>
                    <a:pt x="236" y="387"/>
                    <a:pt x="235" y="389"/>
                    <a:pt x="235" y="389"/>
                  </a:cubicBezTo>
                  <a:cubicBezTo>
                    <a:pt x="234" y="390"/>
                    <a:pt x="233" y="389"/>
                    <a:pt x="232" y="389"/>
                  </a:cubicBezTo>
                  <a:cubicBezTo>
                    <a:pt x="232" y="389"/>
                    <a:pt x="231" y="387"/>
                    <a:pt x="231" y="387"/>
                  </a:cubicBezTo>
                  <a:cubicBezTo>
                    <a:pt x="230" y="387"/>
                    <a:pt x="226" y="386"/>
                    <a:pt x="225" y="386"/>
                  </a:cubicBezTo>
                  <a:cubicBezTo>
                    <a:pt x="225" y="386"/>
                    <a:pt x="223" y="386"/>
                    <a:pt x="221" y="386"/>
                  </a:cubicBezTo>
                  <a:cubicBezTo>
                    <a:pt x="220" y="387"/>
                    <a:pt x="221" y="387"/>
                    <a:pt x="222" y="390"/>
                  </a:cubicBezTo>
                  <a:cubicBezTo>
                    <a:pt x="222" y="393"/>
                    <a:pt x="221" y="391"/>
                    <a:pt x="220" y="391"/>
                  </a:cubicBezTo>
                  <a:cubicBezTo>
                    <a:pt x="219" y="391"/>
                    <a:pt x="219" y="391"/>
                    <a:pt x="217" y="391"/>
                  </a:cubicBezTo>
                  <a:cubicBezTo>
                    <a:pt x="215" y="391"/>
                    <a:pt x="214" y="391"/>
                    <a:pt x="212" y="391"/>
                  </a:cubicBezTo>
                  <a:cubicBezTo>
                    <a:pt x="211" y="392"/>
                    <a:pt x="211" y="392"/>
                    <a:pt x="211" y="393"/>
                  </a:cubicBezTo>
                  <a:cubicBezTo>
                    <a:pt x="210" y="394"/>
                    <a:pt x="208" y="394"/>
                    <a:pt x="207" y="394"/>
                  </a:cubicBezTo>
                  <a:cubicBezTo>
                    <a:pt x="206" y="394"/>
                    <a:pt x="202" y="394"/>
                    <a:pt x="202" y="394"/>
                  </a:cubicBezTo>
                  <a:cubicBezTo>
                    <a:pt x="201" y="394"/>
                    <a:pt x="200" y="396"/>
                    <a:pt x="199" y="397"/>
                  </a:cubicBezTo>
                  <a:cubicBezTo>
                    <a:pt x="199" y="397"/>
                    <a:pt x="195" y="397"/>
                    <a:pt x="195" y="397"/>
                  </a:cubicBezTo>
                  <a:cubicBezTo>
                    <a:pt x="194" y="398"/>
                    <a:pt x="194" y="398"/>
                    <a:pt x="193" y="399"/>
                  </a:cubicBezTo>
                  <a:cubicBezTo>
                    <a:pt x="191" y="400"/>
                    <a:pt x="191" y="400"/>
                    <a:pt x="190" y="402"/>
                  </a:cubicBezTo>
                  <a:cubicBezTo>
                    <a:pt x="188" y="404"/>
                    <a:pt x="189" y="403"/>
                    <a:pt x="185" y="402"/>
                  </a:cubicBezTo>
                  <a:cubicBezTo>
                    <a:pt x="182" y="402"/>
                    <a:pt x="184" y="403"/>
                    <a:pt x="183" y="403"/>
                  </a:cubicBezTo>
                  <a:cubicBezTo>
                    <a:pt x="182" y="403"/>
                    <a:pt x="181" y="404"/>
                    <a:pt x="180" y="405"/>
                  </a:cubicBezTo>
                  <a:cubicBezTo>
                    <a:pt x="180" y="406"/>
                    <a:pt x="178" y="404"/>
                    <a:pt x="177" y="404"/>
                  </a:cubicBezTo>
                  <a:cubicBezTo>
                    <a:pt x="176" y="405"/>
                    <a:pt x="176" y="403"/>
                    <a:pt x="176" y="400"/>
                  </a:cubicBezTo>
                  <a:cubicBezTo>
                    <a:pt x="175" y="398"/>
                    <a:pt x="173" y="398"/>
                    <a:pt x="173" y="398"/>
                  </a:cubicBezTo>
                  <a:cubicBezTo>
                    <a:pt x="173" y="398"/>
                    <a:pt x="171" y="398"/>
                    <a:pt x="171" y="397"/>
                  </a:cubicBezTo>
                  <a:cubicBezTo>
                    <a:pt x="171" y="396"/>
                    <a:pt x="167" y="396"/>
                    <a:pt x="166" y="396"/>
                  </a:cubicBezTo>
                  <a:cubicBezTo>
                    <a:pt x="166" y="396"/>
                    <a:pt x="163" y="396"/>
                    <a:pt x="163" y="396"/>
                  </a:cubicBezTo>
                  <a:cubicBezTo>
                    <a:pt x="163" y="396"/>
                    <a:pt x="160" y="396"/>
                    <a:pt x="160" y="397"/>
                  </a:cubicBezTo>
                  <a:cubicBezTo>
                    <a:pt x="160" y="397"/>
                    <a:pt x="159" y="397"/>
                    <a:pt x="157" y="398"/>
                  </a:cubicBezTo>
                  <a:cubicBezTo>
                    <a:pt x="154" y="399"/>
                    <a:pt x="156" y="398"/>
                    <a:pt x="156" y="400"/>
                  </a:cubicBezTo>
                  <a:cubicBezTo>
                    <a:pt x="157" y="401"/>
                    <a:pt x="157" y="402"/>
                    <a:pt x="157" y="402"/>
                  </a:cubicBezTo>
                  <a:cubicBezTo>
                    <a:pt x="158" y="403"/>
                    <a:pt x="157" y="402"/>
                    <a:pt x="157" y="404"/>
                  </a:cubicBezTo>
                  <a:cubicBezTo>
                    <a:pt x="156" y="406"/>
                    <a:pt x="156" y="405"/>
                    <a:pt x="156" y="407"/>
                  </a:cubicBezTo>
                  <a:cubicBezTo>
                    <a:pt x="155" y="408"/>
                    <a:pt x="155" y="407"/>
                    <a:pt x="154" y="410"/>
                  </a:cubicBezTo>
                  <a:cubicBezTo>
                    <a:pt x="153" y="412"/>
                    <a:pt x="154" y="410"/>
                    <a:pt x="153" y="412"/>
                  </a:cubicBezTo>
                  <a:cubicBezTo>
                    <a:pt x="152" y="413"/>
                    <a:pt x="150" y="412"/>
                    <a:pt x="148" y="411"/>
                  </a:cubicBezTo>
                  <a:cubicBezTo>
                    <a:pt x="147" y="411"/>
                    <a:pt x="148" y="410"/>
                    <a:pt x="148" y="408"/>
                  </a:cubicBezTo>
                  <a:cubicBezTo>
                    <a:pt x="149" y="406"/>
                    <a:pt x="148" y="407"/>
                    <a:pt x="148" y="406"/>
                  </a:cubicBezTo>
                  <a:cubicBezTo>
                    <a:pt x="148" y="405"/>
                    <a:pt x="147" y="406"/>
                    <a:pt x="145" y="407"/>
                  </a:cubicBezTo>
                  <a:cubicBezTo>
                    <a:pt x="144" y="407"/>
                    <a:pt x="144" y="405"/>
                    <a:pt x="145" y="403"/>
                  </a:cubicBezTo>
                  <a:cubicBezTo>
                    <a:pt x="145" y="401"/>
                    <a:pt x="144" y="402"/>
                    <a:pt x="144" y="401"/>
                  </a:cubicBezTo>
                  <a:cubicBezTo>
                    <a:pt x="144" y="401"/>
                    <a:pt x="143" y="400"/>
                    <a:pt x="142" y="400"/>
                  </a:cubicBezTo>
                  <a:cubicBezTo>
                    <a:pt x="141" y="400"/>
                    <a:pt x="140" y="399"/>
                    <a:pt x="140" y="399"/>
                  </a:cubicBezTo>
                  <a:cubicBezTo>
                    <a:pt x="139" y="398"/>
                    <a:pt x="137" y="396"/>
                    <a:pt x="136" y="395"/>
                  </a:cubicBezTo>
                  <a:cubicBezTo>
                    <a:pt x="134" y="394"/>
                    <a:pt x="132" y="395"/>
                    <a:pt x="132" y="395"/>
                  </a:cubicBezTo>
                  <a:cubicBezTo>
                    <a:pt x="132" y="395"/>
                    <a:pt x="130" y="397"/>
                    <a:pt x="128" y="399"/>
                  </a:cubicBezTo>
                  <a:cubicBezTo>
                    <a:pt x="128" y="399"/>
                    <a:pt x="128" y="400"/>
                    <a:pt x="128" y="400"/>
                  </a:cubicBezTo>
                  <a:cubicBezTo>
                    <a:pt x="127" y="400"/>
                    <a:pt x="127" y="400"/>
                    <a:pt x="127" y="399"/>
                  </a:cubicBezTo>
                  <a:cubicBezTo>
                    <a:pt x="127" y="399"/>
                    <a:pt x="126" y="398"/>
                    <a:pt x="126" y="398"/>
                  </a:cubicBezTo>
                  <a:cubicBezTo>
                    <a:pt x="126" y="398"/>
                    <a:pt x="126" y="396"/>
                    <a:pt x="125" y="396"/>
                  </a:cubicBezTo>
                  <a:cubicBezTo>
                    <a:pt x="125" y="396"/>
                    <a:pt x="124" y="396"/>
                    <a:pt x="123" y="395"/>
                  </a:cubicBezTo>
                  <a:cubicBezTo>
                    <a:pt x="122" y="395"/>
                    <a:pt x="121" y="394"/>
                    <a:pt x="121" y="394"/>
                  </a:cubicBezTo>
                  <a:cubicBezTo>
                    <a:pt x="120" y="394"/>
                    <a:pt x="118" y="392"/>
                    <a:pt x="118" y="392"/>
                  </a:cubicBezTo>
                  <a:cubicBezTo>
                    <a:pt x="118" y="392"/>
                    <a:pt x="118" y="392"/>
                    <a:pt x="117" y="392"/>
                  </a:cubicBezTo>
                  <a:cubicBezTo>
                    <a:pt x="117" y="392"/>
                    <a:pt x="116" y="391"/>
                    <a:pt x="116" y="391"/>
                  </a:cubicBezTo>
                  <a:cubicBezTo>
                    <a:pt x="115" y="391"/>
                    <a:pt x="115" y="391"/>
                    <a:pt x="115" y="391"/>
                  </a:cubicBezTo>
                  <a:cubicBezTo>
                    <a:pt x="115" y="391"/>
                    <a:pt x="115" y="391"/>
                    <a:pt x="115" y="391"/>
                  </a:cubicBezTo>
                  <a:cubicBezTo>
                    <a:pt x="114" y="391"/>
                    <a:pt x="114" y="391"/>
                    <a:pt x="113" y="390"/>
                  </a:cubicBezTo>
                  <a:cubicBezTo>
                    <a:pt x="111" y="390"/>
                    <a:pt x="112" y="390"/>
                    <a:pt x="110" y="390"/>
                  </a:cubicBezTo>
                  <a:cubicBezTo>
                    <a:pt x="109" y="390"/>
                    <a:pt x="108" y="390"/>
                    <a:pt x="108" y="390"/>
                  </a:cubicBezTo>
                  <a:cubicBezTo>
                    <a:pt x="108" y="390"/>
                    <a:pt x="107" y="389"/>
                    <a:pt x="105" y="389"/>
                  </a:cubicBezTo>
                  <a:cubicBezTo>
                    <a:pt x="104" y="390"/>
                    <a:pt x="102" y="391"/>
                    <a:pt x="101" y="391"/>
                  </a:cubicBezTo>
                  <a:cubicBezTo>
                    <a:pt x="101" y="391"/>
                    <a:pt x="100" y="390"/>
                    <a:pt x="100" y="390"/>
                  </a:cubicBezTo>
                  <a:cubicBezTo>
                    <a:pt x="100" y="390"/>
                    <a:pt x="100" y="389"/>
                    <a:pt x="100" y="389"/>
                  </a:cubicBezTo>
                  <a:cubicBezTo>
                    <a:pt x="100" y="389"/>
                    <a:pt x="99" y="388"/>
                    <a:pt x="98" y="387"/>
                  </a:cubicBezTo>
                  <a:cubicBezTo>
                    <a:pt x="98" y="387"/>
                    <a:pt x="97" y="387"/>
                    <a:pt x="97" y="387"/>
                  </a:cubicBezTo>
                  <a:cubicBezTo>
                    <a:pt x="97" y="387"/>
                    <a:pt x="97" y="387"/>
                    <a:pt x="97" y="388"/>
                  </a:cubicBezTo>
                  <a:cubicBezTo>
                    <a:pt x="97" y="389"/>
                    <a:pt x="99" y="389"/>
                    <a:pt x="97" y="389"/>
                  </a:cubicBezTo>
                  <a:cubicBezTo>
                    <a:pt x="96" y="388"/>
                    <a:pt x="95" y="388"/>
                    <a:pt x="95" y="388"/>
                  </a:cubicBezTo>
                  <a:cubicBezTo>
                    <a:pt x="92" y="389"/>
                    <a:pt x="92" y="389"/>
                    <a:pt x="92" y="389"/>
                  </a:cubicBezTo>
                  <a:cubicBezTo>
                    <a:pt x="93" y="388"/>
                    <a:pt x="93" y="388"/>
                    <a:pt x="93" y="388"/>
                  </a:cubicBezTo>
                  <a:cubicBezTo>
                    <a:pt x="93" y="388"/>
                    <a:pt x="94" y="388"/>
                    <a:pt x="94" y="388"/>
                  </a:cubicBezTo>
                  <a:cubicBezTo>
                    <a:pt x="94" y="387"/>
                    <a:pt x="94" y="387"/>
                    <a:pt x="94" y="387"/>
                  </a:cubicBezTo>
                  <a:cubicBezTo>
                    <a:pt x="94" y="387"/>
                    <a:pt x="94" y="386"/>
                    <a:pt x="94" y="386"/>
                  </a:cubicBezTo>
                  <a:cubicBezTo>
                    <a:pt x="95" y="386"/>
                    <a:pt x="96" y="385"/>
                    <a:pt x="95" y="385"/>
                  </a:cubicBezTo>
                  <a:cubicBezTo>
                    <a:pt x="94" y="385"/>
                    <a:pt x="93" y="385"/>
                    <a:pt x="93" y="385"/>
                  </a:cubicBezTo>
                  <a:cubicBezTo>
                    <a:pt x="93" y="384"/>
                    <a:pt x="93" y="384"/>
                    <a:pt x="93" y="384"/>
                  </a:cubicBezTo>
                  <a:cubicBezTo>
                    <a:pt x="93" y="384"/>
                    <a:pt x="92" y="383"/>
                    <a:pt x="92" y="383"/>
                  </a:cubicBezTo>
                  <a:cubicBezTo>
                    <a:pt x="92" y="384"/>
                    <a:pt x="92" y="385"/>
                    <a:pt x="92" y="385"/>
                  </a:cubicBezTo>
                  <a:cubicBezTo>
                    <a:pt x="91" y="385"/>
                    <a:pt x="91" y="385"/>
                    <a:pt x="91" y="384"/>
                  </a:cubicBezTo>
                  <a:cubicBezTo>
                    <a:pt x="91" y="383"/>
                    <a:pt x="91" y="383"/>
                    <a:pt x="91" y="383"/>
                  </a:cubicBezTo>
                  <a:cubicBezTo>
                    <a:pt x="90" y="383"/>
                    <a:pt x="89" y="383"/>
                    <a:pt x="89" y="383"/>
                  </a:cubicBezTo>
                  <a:cubicBezTo>
                    <a:pt x="89" y="383"/>
                    <a:pt x="90" y="384"/>
                    <a:pt x="88" y="384"/>
                  </a:cubicBezTo>
                  <a:cubicBezTo>
                    <a:pt x="87" y="384"/>
                    <a:pt x="86" y="385"/>
                    <a:pt x="85" y="385"/>
                  </a:cubicBezTo>
                  <a:cubicBezTo>
                    <a:pt x="84" y="386"/>
                    <a:pt x="84" y="387"/>
                    <a:pt x="84" y="387"/>
                  </a:cubicBezTo>
                  <a:cubicBezTo>
                    <a:pt x="84" y="388"/>
                    <a:pt x="82" y="388"/>
                    <a:pt x="82" y="389"/>
                  </a:cubicBezTo>
                  <a:cubicBezTo>
                    <a:pt x="83" y="389"/>
                    <a:pt x="82" y="389"/>
                    <a:pt x="84" y="390"/>
                  </a:cubicBezTo>
                  <a:cubicBezTo>
                    <a:pt x="85" y="390"/>
                    <a:pt x="85" y="390"/>
                    <a:pt x="86" y="390"/>
                  </a:cubicBezTo>
                  <a:cubicBezTo>
                    <a:pt x="87" y="391"/>
                    <a:pt x="88" y="390"/>
                    <a:pt x="88" y="390"/>
                  </a:cubicBezTo>
                  <a:cubicBezTo>
                    <a:pt x="88" y="390"/>
                    <a:pt x="88" y="390"/>
                    <a:pt x="89" y="391"/>
                  </a:cubicBezTo>
                  <a:cubicBezTo>
                    <a:pt x="89" y="391"/>
                    <a:pt x="90" y="390"/>
                    <a:pt x="90" y="391"/>
                  </a:cubicBezTo>
                  <a:cubicBezTo>
                    <a:pt x="90" y="392"/>
                    <a:pt x="91" y="393"/>
                    <a:pt x="90" y="393"/>
                  </a:cubicBezTo>
                  <a:cubicBezTo>
                    <a:pt x="89" y="393"/>
                    <a:pt x="88" y="394"/>
                    <a:pt x="88" y="393"/>
                  </a:cubicBezTo>
                  <a:cubicBezTo>
                    <a:pt x="88" y="393"/>
                    <a:pt x="88" y="392"/>
                    <a:pt x="87" y="392"/>
                  </a:cubicBezTo>
                  <a:cubicBezTo>
                    <a:pt x="87" y="392"/>
                    <a:pt x="86" y="392"/>
                    <a:pt x="86" y="392"/>
                  </a:cubicBezTo>
                  <a:cubicBezTo>
                    <a:pt x="85" y="394"/>
                    <a:pt x="85" y="394"/>
                    <a:pt x="85" y="394"/>
                  </a:cubicBezTo>
                  <a:cubicBezTo>
                    <a:pt x="85" y="394"/>
                    <a:pt x="85" y="395"/>
                    <a:pt x="84" y="395"/>
                  </a:cubicBezTo>
                  <a:cubicBezTo>
                    <a:pt x="83" y="395"/>
                    <a:pt x="84" y="395"/>
                    <a:pt x="82" y="395"/>
                  </a:cubicBezTo>
                  <a:cubicBezTo>
                    <a:pt x="80" y="395"/>
                    <a:pt x="80" y="394"/>
                    <a:pt x="79" y="394"/>
                  </a:cubicBezTo>
                  <a:cubicBezTo>
                    <a:pt x="79" y="394"/>
                    <a:pt x="79" y="394"/>
                    <a:pt x="78" y="394"/>
                  </a:cubicBezTo>
                  <a:cubicBezTo>
                    <a:pt x="78" y="394"/>
                    <a:pt x="76" y="392"/>
                    <a:pt x="75" y="394"/>
                  </a:cubicBezTo>
                  <a:cubicBezTo>
                    <a:pt x="74" y="395"/>
                    <a:pt x="73" y="396"/>
                    <a:pt x="73" y="396"/>
                  </a:cubicBezTo>
                  <a:cubicBezTo>
                    <a:pt x="70" y="396"/>
                    <a:pt x="70" y="396"/>
                    <a:pt x="70" y="396"/>
                  </a:cubicBezTo>
                  <a:cubicBezTo>
                    <a:pt x="70" y="396"/>
                    <a:pt x="69" y="396"/>
                    <a:pt x="68" y="396"/>
                  </a:cubicBezTo>
                  <a:cubicBezTo>
                    <a:pt x="67" y="396"/>
                    <a:pt x="66" y="396"/>
                    <a:pt x="66" y="396"/>
                  </a:cubicBezTo>
                  <a:cubicBezTo>
                    <a:pt x="65" y="397"/>
                    <a:pt x="64" y="394"/>
                    <a:pt x="64" y="394"/>
                  </a:cubicBezTo>
                  <a:cubicBezTo>
                    <a:pt x="64" y="394"/>
                    <a:pt x="65" y="392"/>
                    <a:pt x="62" y="394"/>
                  </a:cubicBezTo>
                  <a:cubicBezTo>
                    <a:pt x="59" y="396"/>
                    <a:pt x="58" y="396"/>
                    <a:pt x="58" y="396"/>
                  </a:cubicBezTo>
                  <a:cubicBezTo>
                    <a:pt x="58" y="396"/>
                    <a:pt x="57" y="396"/>
                    <a:pt x="57" y="397"/>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7" y="396"/>
                    <a:pt x="57" y="396"/>
                    <a:pt x="57" y="396"/>
                  </a:cubicBezTo>
                  <a:cubicBezTo>
                    <a:pt x="56" y="396"/>
                    <a:pt x="56" y="396"/>
                    <a:pt x="56" y="395"/>
                  </a:cubicBezTo>
                  <a:cubicBezTo>
                    <a:pt x="56" y="395"/>
                    <a:pt x="56" y="395"/>
                    <a:pt x="56" y="395"/>
                  </a:cubicBezTo>
                  <a:cubicBezTo>
                    <a:pt x="56" y="395"/>
                    <a:pt x="55" y="395"/>
                    <a:pt x="55" y="394"/>
                  </a:cubicBezTo>
                  <a:cubicBezTo>
                    <a:pt x="53" y="392"/>
                    <a:pt x="50" y="388"/>
                    <a:pt x="50" y="388"/>
                  </a:cubicBezTo>
                  <a:cubicBezTo>
                    <a:pt x="52" y="384"/>
                    <a:pt x="52" y="384"/>
                    <a:pt x="52" y="384"/>
                  </a:cubicBezTo>
                  <a:cubicBezTo>
                    <a:pt x="52" y="384"/>
                    <a:pt x="53" y="377"/>
                    <a:pt x="53" y="375"/>
                  </a:cubicBezTo>
                  <a:cubicBezTo>
                    <a:pt x="53" y="374"/>
                    <a:pt x="53" y="368"/>
                    <a:pt x="53" y="368"/>
                  </a:cubicBezTo>
                  <a:cubicBezTo>
                    <a:pt x="53" y="368"/>
                    <a:pt x="49" y="367"/>
                    <a:pt x="52" y="364"/>
                  </a:cubicBezTo>
                  <a:cubicBezTo>
                    <a:pt x="55" y="360"/>
                    <a:pt x="58" y="355"/>
                    <a:pt x="58" y="355"/>
                  </a:cubicBezTo>
                  <a:cubicBezTo>
                    <a:pt x="58" y="345"/>
                    <a:pt x="58" y="345"/>
                    <a:pt x="58" y="345"/>
                  </a:cubicBezTo>
                  <a:cubicBezTo>
                    <a:pt x="58" y="345"/>
                    <a:pt x="55" y="342"/>
                    <a:pt x="59" y="340"/>
                  </a:cubicBezTo>
                  <a:cubicBezTo>
                    <a:pt x="63" y="337"/>
                    <a:pt x="70" y="328"/>
                    <a:pt x="70" y="328"/>
                  </a:cubicBezTo>
                  <a:cubicBezTo>
                    <a:pt x="77" y="320"/>
                    <a:pt x="77" y="320"/>
                    <a:pt x="77" y="320"/>
                  </a:cubicBezTo>
                  <a:cubicBezTo>
                    <a:pt x="65" y="317"/>
                    <a:pt x="65" y="317"/>
                    <a:pt x="65" y="317"/>
                  </a:cubicBezTo>
                  <a:cubicBezTo>
                    <a:pt x="58" y="316"/>
                    <a:pt x="58" y="316"/>
                    <a:pt x="58" y="316"/>
                  </a:cubicBezTo>
                  <a:cubicBezTo>
                    <a:pt x="53" y="313"/>
                    <a:pt x="53" y="313"/>
                    <a:pt x="53" y="313"/>
                  </a:cubicBezTo>
                  <a:cubicBezTo>
                    <a:pt x="50" y="308"/>
                    <a:pt x="50" y="308"/>
                    <a:pt x="50" y="308"/>
                  </a:cubicBezTo>
                  <a:cubicBezTo>
                    <a:pt x="47" y="310"/>
                    <a:pt x="47" y="310"/>
                    <a:pt x="47" y="310"/>
                  </a:cubicBezTo>
                  <a:cubicBezTo>
                    <a:pt x="44" y="312"/>
                    <a:pt x="44" y="312"/>
                    <a:pt x="44" y="312"/>
                  </a:cubicBezTo>
                  <a:cubicBezTo>
                    <a:pt x="37" y="311"/>
                    <a:pt x="37" y="311"/>
                    <a:pt x="37" y="311"/>
                  </a:cubicBezTo>
                  <a:cubicBezTo>
                    <a:pt x="32" y="306"/>
                    <a:pt x="32" y="306"/>
                    <a:pt x="32" y="306"/>
                  </a:cubicBezTo>
                  <a:cubicBezTo>
                    <a:pt x="28" y="309"/>
                    <a:pt x="28" y="309"/>
                    <a:pt x="28" y="309"/>
                  </a:cubicBezTo>
                  <a:cubicBezTo>
                    <a:pt x="24" y="306"/>
                    <a:pt x="24" y="306"/>
                    <a:pt x="24" y="306"/>
                  </a:cubicBezTo>
                  <a:cubicBezTo>
                    <a:pt x="21" y="301"/>
                    <a:pt x="21" y="301"/>
                    <a:pt x="21" y="301"/>
                  </a:cubicBezTo>
                  <a:cubicBezTo>
                    <a:pt x="20" y="297"/>
                    <a:pt x="20" y="297"/>
                    <a:pt x="20" y="297"/>
                  </a:cubicBezTo>
                  <a:cubicBezTo>
                    <a:pt x="15" y="292"/>
                    <a:pt x="15" y="292"/>
                    <a:pt x="15" y="292"/>
                  </a:cubicBezTo>
                  <a:cubicBezTo>
                    <a:pt x="13" y="292"/>
                    <a:pt x="13" y="292"/>
                    <a:pt x="13" y="292"/>
                  </a:cubicBezTo>
                  <a:cubicBezTo>
                    <a:pt x="13" y="291"/>
                    <a:pt x="13" y="291"/>
                    <a:pt x="13" y="291"/>
                  </a:cubicBezTo>
                  <a:cubicBezTo>
                    <a:pt x="12" y="285"/>
                    <a:pt x="12" y="285"/>
                    <a:pt x="12" y="285"/>
                  </a:cubicBezTo>
                  <a:cubicBezTo>
                    <a:pt x="15" y="283"/>
                    <a:pt x="15" y="283"/>
                    <a:pt x="15" y="283"/>
                  </a:cubicBezTo>
                  <a:cubicBezTo>
                    <a:pt x="17" y="280"/>
                    <a:pt x="17" y="280"/>
                    <a:pt x="17" y="280"/>
                  </a:cubicBezTo>
                  <a:cubicBezTo>
                    <a:pt x="19" y="277"/>
                    <a:pt x="19" y="277"/>
                    <a:pt x="19" y="277"/>
                  </a:cubicBezTo>
                  <a:cubicBezTo>
                    <a:pt x="18" y="273"/>
                    <a:pt x="18" y="273"/>
                    <a:pt x="18" y="273"/>
                  </a:cubicBezTo>
                  <a:cubicBezTo>
                    <a:pt x="18" y="273"/>
                    <a:pt x="14" y="273"/>
                    <a:pt x="13" y="272"/>
                  </a:cubicBezTo>
                  <a:cubicBezTo>
                    <a:pt x="12" y="272"/>
                    <a:pt x="9" y="270"/>
                    <a:pt x="9" y="270"/>
                  </a:cubicBezTo>
                  <a:cubicBezTo>
                    <a:pt x="8" y="265"/>
                    <a:pt x="8" y="265"/>
                    <a:pt x="8" y="265"/>
                  </a:cubicBezTo>
                  <a:cubicBezTo>
                    <a:pt x="6" y="262"/>
                    <a:pt x="6" y="262"/>
                    <a:pt x="6" y="262"/>
                  </a:cubicBezTo>
                  <a:cubicBezTo>
                    <a:pt x="5" y="257"/>
                    <a:pt x="5" y="257"/>
                    <a:pt x="5" y="257"/>
                  </a:cubicBezTo>
                  <a:cubicBezTo>
                    <a:pt x="6" y="252"/>
                    <a:pt x="6" y="252"/>
                    <a:pt x="6" y="252"/>
                  </a:cubicBezTo>
                  <a:cubicBezTo>
                    <a:pt x="6" y="252"/>
                    <a:pt x="6" y="252"/>
                    <a:pt x="6" y="252"/>
                  </a:cubicBezTo>
                  <a:cubicBezTo>
                    <a:pt x="6" y="252"/>
                    <a:pt x="6" y="252"/>
                    <a:pt x="6" y="252"/>
                  </a:cubicBezTo>
                  <a:cubicBezTo>
                    <a:pt x="7" y="252"/>
                    <a:pt x="7" y="252"/>
                    <a:pt x="7" y="252"/>
                  </a:cubicBezTo>
                  <a:cubicBezTo>
                    <a:pt x="8" y="250"/>
                    <a:pt x="8" y="250"/>
                    <a:pt x="8" y="250"/>
                  </a:cubicBezTo>
                  <a:cubicBezTo>
                    <a:pt x="8" y="249"/>
                    <a:pt x="8" y="249"/>
                    <a:pt x="8" y="249"/>
                  </a:cubicBezTo>
                  <a:cubicBezTo>
                    <a:pt x="8" y="249"/>
                    <a:pt x="9" y="248"/>
                    <a:pt x="10" y="248"/>
                  </a:cubicBezTo>
                  <a:cubicBezTo>
                    <a:pt x="10" y="248"/>
                    <a:pt x="11" y="248"/>
                    <a:pt x="11" y="248"/>
                  </a:cubicBezTo>
                  <a:cubicBezTo>
                    <a:pt x="12" y="248"/>
                    <a:pt x="12" y="245"/>
                    <a:pt x="12" y="245"/>
                  </a:cubicBezTo>
                  <a:cubicBezTo>
                    <a:pt x="14" y="245"/>
                    <a:pt x="14" y="245"/>
                    <a:pt x="14" y="245"/>
                  </a:cubicBezTo>
                  <a:cubicBezTo>
                    <a:pt x="14" y="245"/>
                    <a:pt x="15" y="244"/>
                    <a:pt x="15" y="244"/>
                  </a:cubicBezTo>
                  <a:cubicBezTo>
                    <a:pt x="15" y="243"/>
                    <a:pt x="15" y="242"/>
                    <a:pt x="15" y="242"/>
                  </a:cubicBezTo>
                  <a:cubicBezTo>
                    <a:pt x="15" y="242"/>
                    <a:pt x="16" y="240"/>
                    <a:pt x="16" y="239"/>
                  </a:cubicBezTo>
                  <a:cubicBezTo>
                    <a:pt x="16" y="238"/>
                    <a:pt x="15" y="237"/>
                    <a:pt x="15" y="237"/>
                  </a:cubicBezTo>
                  <a:cubicBezTo>
                    <a:pt x="15" y="237"/>
                    <a:pt x="14" y="235"/>
                    <a:pt x="13" y="235"/>
                  </a:cubicBezTo>
                  <a:cubicBezTo>
                    <a:pt x="13" y="235"/>
                    <a:pt x="11" y="235"/>
                    <a:pt x="11" y="235"/>
                  </a:cubicBezTo>
                  <a:cubicBezTo>
                    <a:pt x="10" y="235"/>
                    <a:pt x="9" y="233"/>
                    <a:pt x="9" y="233"/>
                  </a:cubicBezTo>
                  <a:cubicBezTo>
                    <a:pt x="9" y="233"/>
                    <a:pt x="10" y="232"/>
                    <a:pt x="10" y="231"/>
                  </a:cubicBezTo>
                  <a:cubicBezTo>
                    <a:pt x="11" y="231"/>
                    <a:pt x="11" y="228"/>
                    <a:pt x="11" y="228"/>
                  </a:cubicBezTo>
                  <a:cubicBezTo>
                    <a:pt x="11" y="228"/>
                    <a:pt x="10" y="227"/>
                    <a:pt x="9" y="227"/>
                  </a:cubicBezTo>
                  <a:cubicBezTo>
                    <a:pt x="9" y="227"/>
                    <a:pt x="7" y="227"/>
                    <a:pt x="7" y="227"/>
                  </a:cubicBezTo>
                  <a:cubicBezTo>
                    <a:pt x="7" y="224"/>
                    <a:pt x="7" y="224"/>
                    <a:pt x="7" y="224"/>
                  </a:cubicBezTo>
                  <a:cubicBezTo>
                    <a:pt x="7" y="224"/>
                    <a:pt x="5" y="223"/>
                    <a:pt x="4" y="223"/>
                  </a:cubicBezTo>
                  <a:cubicBezTo>
                    <a:pt x="4" y="223"/>
                    <a:pt x="4" y="222"/>
                    <a:pt x="3" y="222"/>
                  </a:cubicBezTo>
                  <a:cubicBezTo>
                    <a:pt x="4" y="222"/>
                    <a:pt x="4" y="222"/>
                    <a:pt x="4" y="222"/>
                  </a:cubicBezTo>
                  <a:cubicBezTo>
                    <a:pt x="4" y="222"/>
                    <a:pt x="4" y="222"/>
                    <a:pt x="4" y="222"/>
                  </a:cubicBezTo>
                  <a:cubicBezTo>
                    <a:pt x="4" y="221"/>
                    <a:pt x="3" y="220"/>
                    <a:pt x="3" y="219"/>
                  </a:cubicBezTo>
                  <a:cubicBezTo>
                    <a:pt x="3" y="219"/>
                    <a:pt x="4" y="219"/>
                    <a:pt x="4" y="219"/>
                  </a:cubicBezTo>
                  <a:cubicBezTo>
                    <a:pt x="4" y="219"/>
                    <a:pt x="4" y="218"/>
                    <a:pt x="5" y="217"/>
                  </a:cubicBezTo>
                  <a:cubicBezTo>
                    <a:pt x="5" y="217"/>
                    <a:pt x="5" y="217"/>
                    <a:pt x="6" y="217"/>
                  </a:cubicBezTo>
                  <a:cubicBezTo>
                    <a:pt x="6" y="217"/>
                    <a:pt x="6" y="216"/>
                    <a:pt x="7" y="216"/>
                  </a:cubicBezTo>
                  <a:cubicBezTo>
                    <a:pt x="7" y="215"/>
                    <a:pt x="7" y="213"/>
                    <a:pt x="7" y="213"/>
                  </a:cubicBezTo>
                  <a:cubicBezTo>
                    <a:pt x="7" y="213"/>
                    <a:pt x="7" y="213"/>
                    <a:pt x="6" y="212"/>
                  </a:cubicBezTo>
                  <a:cubicBezTo>
                    <a:pt x="5" y="212"/>
                    <a:pt x="5" y="212"/>
                    <a:pt x="5" y="211"/>
                  </a:cubicBezTo>
                  <a:cubicBezTo>
                    <a:pt x="4" y="211"/>
                    <a:pt x="5" y="210"/>
                    <a:pt x="5" y="210"/>
                  </a:cubicBezTo>
                  <a:cubicBezTo>
                    <a:pt x="5" y="210"/>
                    <a:pt x="3" y="209"/>
                    <a:pt x="3" y="209"/>
                  </a:cubicBezTo>
                  <a:cubicBezTo>
                    <a:pt x="3" y="209"/>
                    <a:pt x="1" y="209"/>
                    <a:pt x="1" y="209"/>
                  </a:cubicBezTo>
                  <a:cubicBezTo>
                    <a:pt x="1" y="209"/>
                    <a:pt x="1" y="209"/>
                    <a:pt x="1" y="209"/>
                  </a:cubicBezTo>
                  <a:cubicBezTo>
                    <a:pt x="1" y="207"/>
                    <a:pt x="1" y="207"/>
                    <a:pt x="1" y="207"/>
                  </a:cubicBezTo>
                  <a:cubicBezTo>
                    <a:pt x="0" y="205"/>
                    <a:pt x="0" y="205"/>
                    <a:pt x="0" y="205"/>
                  </a:cubicBezTo>
                  <a:cubicBezTo>
                    <a:pt x="1" y="204"/>
                    <a:pt x="1" y="204"/>
                    <a:pt x="1" y="204"/>
                  </a:cubicBezTo>
                  <a:cubicBezTo>
                    <a:pt x="3" y="206"/>
                    <a:pt x="3" y="206"/>
                    <a:pt x="3" y="206"/>
                  </a:cubicBezTo>
                  <a:cubicBezTo>
                    <a:pt x="3" y="206"/>
                    <a:pt x="3" y="205"/>
                    <a:pt x="3" y="204"/>
                  </a:cubicBezTo>
                  <a:cubicBezTo>
                    <a:pt x="4" y="204"/>
                    <a:pt x="5" y="202"/>
                    <a:pt x="5" y="202"/>
                  </a:cubicBezTo>
                  <a:cubicBezTo>
                    <a:pt x="7" y="202"/>
                    <a:pt x="7" y="202"/>
                    <a:pt x="7" y="202"/>
                  </a:cubicBezTo>
                  <a:cubicBezTo>
                    <a:pt x="7" y="202"/>
                    <a:pt x="11" y="202"/>
                    <a:pt x="11" y="202"/>
                  </a:cubicBezTo>
                  <a:cubicBezTo>
                    <a:pt x="12" y="201"/>
                    <a:pt x="10" y="199"/>
                    <a:pt x="10" y="199"/>
                  </a:cubicBezTo>
                  <a:cubicBezTo>
                    <a:pt x="10" y="199"/>
                    <a:pt x="8" y="201"/>
                    <a:pt x="8" y="201"/>
                  </a:cubicBezTo>
                  <a:cubicBezTo>
                    <a:pt x="7" y="201"/>
                    <a:pt x="7" y="198"/>
                    <a:pt x="7" y="198"/>
                  </a:cubicBezTo>
                  <a:cubicBezTo>
                    <a:pt x="7" y="196"/>
                    <a:pt x="7" y="196"/>
                    <a:pt x="7" y="196"/>
                  </a:cubicBezTo>
                  <a:cubicBezTo>
                    <a:pt x="9" y="195"/>
                    <a:pt x="9" y="195"/>
                    <a:pt x="9" y="195"/>
                  </a:cubicBezTo>
                  <a:cubicBezTo>
                    <a:pt x="10" y="193"/>
                    <a:pt x="10" y="193"/>
                    <a:pt x="10" y="193"/>
                  </a:cubicBezTo>
                  <a:cubicBezTo>
                    <a:pt x="10" y="193"/>
                    <a:pt x="12" y="191"/>
                    <a:pt x="12" y="191"/>
                  </a:cubicBezTo>
                  <a:cubicBezTo>
                    <a:pt x="13" y="190"/>
                    <a:pt x="12" y="188"/>
                    <a:pt x="12" y="188"/>
                  </a:cubicBezTo>
                  <a:cubicBezTo>
                    <a:pt x="13" y="185"/>
                    <a:pt x="13" y="185"/>
                    <a:pt x="13" y="185"/>
                  </a:cubicBezTo>
                  <a:cubicBezTo>
                    <a:pt x="11" y="182"/>
                    <a:pt x="11" y="182"/>
                    <a:pt x="11" y="182"/>
                  </a:cubicBezTo>
                  <a:cubicBezTo>
                    <a:pt x="11" y="179"/>
                    <a:pt x="11" y="179"/>
                    <a:pt x="11" y="179"/>
                  </a:cubicBezTo>
                  <a:cubicBezTo>
                    <a:pt x="9" y="176"/>
                    <a:pt x="9" y="176"/>
                    <a:pt x="9" y="176"/>
                  </a:cubicBezTo>
                  <a:cubicBezTo>
                    <a:pt x="9" y="175"/>
                    <a:pt x="9" y="175"/>
                    <a:pt x="9" y="175"/>
                  </a:cubicBezTo>
                  <a:cubicBezTo>
                    <a:pt x="8" y="173"/>
                    <a:pt x="8" y="173"/>
                    <a:pt x="8" y="173"/>
                  </a:cubicBezTo>
                  <a:cubicBezTo>
                    <a:pt x="8" y="171"/>
                    <a:pt x="8" y="171"/>
                    <a:pt x="8" y="171"/>
                  </a:cubicBezTo>
                  <a:cubicBezTo>
                    <a:pt x="8" y="171"/>
                    <a:pt x="6" y="169"/>
                    <a:pt x="5" y="169"/>
                  </a:cubicBezTo>
                  <a:cubicBezTo>
                    <a:pt x="4" y="169"/>
                    <a:pt x="5" y="168"/>
                    <a:pt x="5" y="168"/>
                  </a:cubicBezTo>
                  <a:cubicBezTo>
                    <a:pt x="5" y="166"/>
                    <a:pt x="5" y="166"/>
                    <a:pt x="5" y="166"/>
                  </a:cubicBezTo>
                  <a:cubicBezTo>
                    <a:pt x="5" y="163"/>
                    <a:pt x="5" y="163"/>
                    <a:pt x="5" y="163"/>
                  </a:cubicBezTo>
                  <a:cubicBezTo>
                    <a:pt x="10" y="164"/>
                    <a:pt x="10" y="164"/>
                    <a:pt x="10" y="164"/>
                  </a:cubicBezTo>
                  <a:cubicBezTo>
                    <a:pt x="12" y="164"/>
                    <a:pt x="12" y="164"/>
                    <a:pt x="12" y="164"/>
                  </a:cubicBezTo>
                  <a:cubicBezTo>
                    <a:pt x="9" y="162"/>
                    <a:pt x="9" y="162"/>
                    <a:pt x="9" y="162"/>
                  </a:cubicBezTo>
                  <a:cubicBezTo>
                    <a:pt x="12" y="161"/>
                    <a:pt x="12" y="161"/>
                    <a:pt x="12" y="161"/>
                  </a:cubicBezTo>
                  <a:cubicBezTo>
                    <a:pt x="14" y="163"/>
                    <a:pt x="14" y="163"/>
                    <a:pt x="14" y="163"/>
                  </a:cubicBezTo>
                  <a:cubicBezTo>
                    <a:pt x="17" y="164"/>
                    <a:pt x="17" y="164"/>
                    <a:pt x="17" y="164"/>
                  </a:cubicBezTo>
                  <a:cubicBezTo>
                    <a:pt x="18" y="166"/>
                    <a:pt x="18" y="166"/>
                    <a:pt x="18" y="166"/>
                  </a:cubicBezTo>
                  <a:cubicBezTo>
                    <a:pt x="19" y="164"/>
                    <a:pt x="19" y="164"/>
                    <a:pt x="19" y="164"/>
                  </a:cubicBezTo>
                  <a:cubicBezTo>
                    <a:pt x="22" y="164"/>
                    <a:pt x="22" y="164"/>
                    <a:pt x="22" y="164"/>
                  </a:cubicBezTo>
                  <a:cubicBezTo>
                    <a:pt x="23" y="164"/>
                    <a:pt x="23" y="164"/>
                    <a:pt x="23" y="164"/>
                  </a:cubicBezTo>
                  <a:cubicBezTo>
                    <a:pt x="26" y="163"/>
                    <a:pt x="26" y="163"/>
                    <a:pt x="26" y="163"/>
                  </a:cubicBezTo>
                  <a:cubicBezTo>
                    <a:pt x="29" y="163"/>
                    <a:pt x="29" y="163"/>
                    <a:pt x="29" y="163"/>
                  </a:cubicBezTo>
                  <a:cubicBezTo>
                    <a:pt x="30" y="161"/>
                    <a:pt x="30" y="161"/>
                    <a:pt x="30" y="161"/>
                  </a:cubicBezTo>
                  <a:cubicBezTo>
                    <a:pt x="32" y="160"/>
                    <a:pt x="32" y="160"/>
                    <a:pt x="32" y="160"/>
                  </a:cubicBezTo>
                  <a:cubicBezTo>
                    <a:pt x="33" y="159"/>
                    <a:pt x="33" y="159"/>
                    <a:pt x="33" y="159"/>
                  </a:cubicBezTo>
                  <a:cubicBezTo>
                    <a:pt x="30" y="157"/>
                    <a:pt x="30" y="157"/>
                    <a:pt x="30" y="157"/>
                  </a:cubicBezTo>
                  <a:cubicBezTo>
                    <a:pt x="28" y="154"/>
                    <a:pt x="28" y="154"/>
                    <a:pt x="28" y="154"/>
                  </a:cubicBezTo>
                  <a:cubicBezTo>
                    <a:pt x="30" y="154"/>
                    <a:pt x="30" y="154"/>
                    <a:pt x="30" y="154"/>
                  </a:cubicBezTo>
                  <a:cubicBezTo>
                    <a:pt x="30" y="151"/>
                    <a:pt x="30" y="151"/>
                    <a:pt x="30" y="151"/>
                  </a:cubicBezTo>
                  <a:cubicBezTo>
                    <a:pt x="30" y="151"/>
                    <a:pt x="34" y="152"/>
                    <a:pt x="34" y="152"/>
                  </a:cubicBezTo>
                  <a:cubicBezTo>
                    <a:pt x="34" y="151"/>
                    <a:pt x="34" y="151"/>
                    <a:pt x="35" y="150"/>
                  </a:cubicBezTo>
                  <a:cubicBezTo>
                    <a:pt x="36" y="150"/>
                    <a:pt x="38" y="149"/>
                    <a:pt x="38" y="149"/>
                  </a:cubicBezTo>
                  <a:cubicBezTo>
                    <a:pt x="39" y="147"/>
                    <a:pt x="39" y="147"/>
                    <a:pt x="39" y="147"/>
                  </a:cubicBezTo>
                  <a:cubicBezTo>
                    <a:pt x="39" y="147"/>
                    <a:pt x="41" y="146"/>
                    <a:pt x="41" y="146"/>
                  </a:cubicBezTo>
                  <a:cubicBezTo>
                    <a:pt x="42" y="146"/>
                    <a:pt x="41" y="145"/>
                    <a:pt x="41" y="144"/>
                  </a:cubicBezTo>
                  <a:cubicBezTo>
                    <a:pt x="41" y="143"/>
                    <a:pt x="41" y="141"/>
                    <a:pt x="41" y="141"/>
                  </a:cubicBezTo>
                  <a:cubicBezTo>
                    <a:pt x="42" y="139"/>
                    <a:pt x="42" y="139"/>
                    <a:pt x="42" y="139"/>
                  </a:cubicBezTo>
                  <a:cubicBezTo>
                    <a:pt x="40" y="135"/>
                    <a:pt x="40" y="135"/>
                    <a:pt x="40" y="135"/>
                  </a:cubicBezTo>
                  <a:cubicBezTo>
                    <a:pt x="37" y="136"/>
                    <a:pt x="37" y="136"/>
                    <a:pt x="37" y="136"/>
                  </a:cubicBezTo>
                  <a:cubicBezTo>
                    <a:pt x="35" y="134"/>
                    <a:pt x="35" y="134"/>
                    <a:pt x="35" y="134"/>
                  </a:cubicBezTo>
                  <a:cubicBezTo>
                    <a:pt x="35" y="134"/>
                    <a:pt x="32" y="134"/>
                    <a:pt x="32" y="133"/>
                  </a:cubicBezTo>
                  <a:cubicBezTo>
                    <a:pt x="31" y="132"/>
                    <a:pt x="30" y="130"/>
                    <a:pt x="30" y="130"/>
                  </a:cubicBezTo>
                  <a:cubicBezTo>
                    <a:pt x="30" y="128"/>
                    <a:pt x="30" y="128"/>
                    <a:pt x="30" y="128"/>
                  </a:cubicBezTo>
                  <a:cubicBezTo>
                    <a:pt x="33" y="128"/>
                    <a:pt x="33" y="128"/>
                    <a:pt x="33" y="128"/>
                  </a:cubicBezTo>
                  <a:cubicBezTo>
                    <a:pt x="31" y="127"/>
                    <a:pt x="31" y="127"/>
                    <a:pt x="31" y="127"/>
                  </a:cubicBezTo>
                  <a:cubicBezTo>
                    <a:pt x="31" y="124"/>
                    <a:pt x="31" y="124"/>
                    <a:pt x="31" y="124"/>
                  </a:cubicBezTo>
                  <a:cubicBezTo>
                    <a:pt x="35" y="123"/>
                    <a:pt x="35" y="123"/>
                    <a:pt x="35" y="123"/>
                  </a:cubicBezTo>
                  <a:cubicBezTo>
                    <a:pt x="35" y="123"/>
                    <a:pt x="40" y="125"/>
                    <a:pt x="41" y="125"/>
                  </a:cubicBezTo>
                  <a:cubicBezTo>
                    <a:pt x="42" y="126"/>
                    <a:pt x="42" y="122"/>
                    <a:pt x="42" y="122"/>
                  </a:cubicBezTo>
                  <a:cubicBezTo>
                    <a:pt x="43" y="117"/>
                    <a:pt x="43" y="117"/>
                    <a:pt x="43" y="117"/>
                  </a:cubicBezTo>
                  <a:cubicBezTo>
                    <a:pt x="43" y="117"/>
                    <a:pt x="42" y="113"/>
                    <a:pt x="43" y="112"/>
                  </a:cubicBezTo>
                  <a:cubicBezTo>
                    <a:pt x="44" y="112"/>
                    <a:pt x="47" y="106"/>
                    <a:pt x="47" y="106"/>
                  </a:cubicBezTo>
                  <a:cubicBezTo>
                    <a:pt x="47" y="106"/>
                    <a:pt x="47" y="100"/>
                    <a:pt x="47" y="99"/>
                  </a:cubicBezTo>
                  <a:cubicBezTo>
                    <a:pt x="47" y="98"/>
                    <a:pt x="47" y="94"/>
                    <a:pt x="47" y="94"/>
                  </a:cubicBezTo>
                  <a:cubicBezTo>
                    <a:pt x="47" y="93"/>
                    <a:pt x="47" y="93"/>
                    <a:pt x="47" y="93"/>
                  </a:cubicBezTo>
                  <a:cubicBezTo>
                    <a:pt x="47" y="93"/>
                    <a:pt x="44" y="92"/>
                    <a:pt x="43" y="92"/>
                  </a:cubicBezTo>
                  <a:cubicBezTo>
                    <a:pt x="43" y="91"/>
                    <a:pt x="44" y="89"/>
                    <a:pt x="44" y="89"/>
                  </a:cubicBezTo>
                  <a:cubicBezTo>
                    <a:pt x="39" y="88"/>
                    <a:pt x="39" y="88"/>
                    <a:pt x="39" y="88"/>
                  </a:cubicBezTo>
                  <a:cubicBezTo>
                    <a:pt x="40" y="85"/>
                    <a:pt x="41" y="80"/>
                    <a:pt x="42" y="80"/>
                  </a:cubicBezTo>
                  <a:cubicBezTo>
                    <a:pt x="43" y="79"/>
                    <a:pt x="45" y="77"/>
                    <a:pt x="45" y="77"/>
                  </a:cubicBezTo>
                  <a:cubicBezTo>
                    <a:pt x="45" y="73"/>
                    <a:pt x="45" y="73"/>
                    <a:pt x="45" y="73"/>
                  </a:cubicBezTo>
                  <a:cubicBezTo>
                    <a:pt x="43" y="70"/>
                    <a:pt x="43" y="70"/>
                    <a:pt x="43" y="70"/>
                  </a:cubicBezTo>
                  <a:cubicBezTo>
                    <a:pt x="45" y="67"/>
                    <a:pt x="45" y="67"/>
                    <a:pt x="45" y="67"/>
                  </a:cubicBezTo>
                  <a:cubicBezTo>
                    <a:pt x="45" y="67"/>
                    <a:pt x="49" y="65"/>
                    <a:pt x="49" y="65"/>
                  </a:cubicBezTo>
                  <a:cubicBezTo>
                    <a:pt x="50" y="65"/>
                    <a:pt x="56" y="65"/>
                    <a:pt x="56" y="65"/>
                  </a:cubicBezTo>
                  <a:cubicBezTo>
                    <a:pt x="60" y="63"/>
                    <a:pt x="60" y="63"/>
                    <a:pt x="60" y="63"/>
                  </a:cubicBezTo>
                  <a:cubicBezTo>
                    <a:pt x="66" y="63"/>
                    <a:pt x="66" y="63"/>
                    <a:pt x="66" y="63"/>
                  </a:cubicBezTo>
                  <a:cubicBezTo>
                    <a:pt x="70" y="62"/>
                    <a:pt x="70" y="62"/>
                    <a:pt x="70" y="62"/>
                  </a:cubicBezTo>
                  <a:cubicBezTo>
                    <a:pt x="73" y="64"/>
                    <a:pt x="73" y="64"/>
                    <a:pt x="73" y="64"/>
                  </a:cubicBezTo>
                  <a:cubicBezTo>
                    <a:pt x="73" y="64"/>
                    <a:pt x="75" y="66"/>
                    <a:pt x="75" y="67"/>
                  </a:cubicBezTo>
                  <a:cubicBezTo>
                    <a:pt x="75" y="67"/>
                    <a:pt x="77" y="69"/>
                    <a:pt x="77" y="70"/>
                  </a:cubicBezTo>
                  <a:cubicBezTo>
                    <a:pt x="76" y="70"/>
                    <a:pt x="78" y="73"/>
                    <a:pt x="78" y="73"/>
                  </a:cubicBezTo>
                  <a:cubicBezTo>
                    <a:pt x="78" y="73"/>
                    <a:pt x="77" y="75"/>
                    <a:pt x="77" y="76"/>
                  </a:cubicBezTo>
                  <a:cubicBezTo>
                    <a:pt x="77" y="76"/>
                    <a:pt x="78" y="80"/>
                    <a:pt x="78" y="80"/>
                  </a:cubicBezTo>
                  <a:cubicBezTo>
                    <a:pt x="78" y="81"/>
                    <a:pt x="80" y="82"/>
                    <a:pt x="80" y="82"/>
                  </a:cubicBezTo>
                  <a:cubicBezTo>
                    <a:pt x="82" y="81"/>
                    <a:pt x="82" y="81"/>
                    <a:pt x="82" y="81"/>
                  </a:cubicBezTo>
                  <a:cubicBezTo>
                    <a:pt x="83" y="79"/>
                    <a:pt x="83" y="79"/>
                    <a:pt x="83" y="79"/>
                  </a:cubicBezTo>
                  <a:cubicBezTo>
                    <a:pt x="81" y="76"/>
                    <a:pt x="81" y="76"/>
                    <a:pt x="81" y="76"/>
                  </a:cubicBezTo>
                  <a:cubicBezTo>
                    <a:pt x="80" y="76"/>
                    <a:pt x="80" y="76"/>
                    <a:pt x="80" y="76"/>
                  </a:cubicBezTo>
                  <a:cubicBezTo>
                    <a:pt x="81" y="72"/>
                    <a:pt x="81" y="72"/>
                    <a:pt x="81" y="72"/>
                  </a:cubicBezTo>
                  <a:cubicBezTo>
                    <a:pt x="81" y="72"/>
                    <a:pt x="83" y="71"/>
                    <a:pt x="84" y="72"/>
                  </a:cubicBezTo>
                  <a:cubicBezTo>
                    <a:pt x="85" y="72"/>
                    <a:pt x="88" y="75"/>
                    <a:pt x="88" y="75"/>
                  </a:cubicBezTo>
                  <a:cubicBezTo>
                    <a:pt x="90" y="76"/>
                    <a:pt x="90" y="76"/>
                    <a:pt x="90" y="76"/>
                  </a:cubicBezTo>
                  <a:cubicBezTo>
                    <a:pt x="90" y="76"/>
                    <a:pt x="93" y="74"/>
                    <a:pt x="93" y="74"/>
                  </a:cubicBezTo>
                  <a:cubicBezTo>
                    <a:pt x="93" y="74"/>
                    <a:pt x="90" y="70"/>
                    <a:pt x="90" y="70"/>
                  </a:cubicBezTo>
                  <a:cubicBezTo>
                    <a:pt x="91" y="65"/>
                    <a:pt x="91" y="65"/>
                    <a:pt x="91" y="65"/>
                  </a:cubicBezTo>
                  <a:cubicBezTo>
                    <a:pt x="92" y="61"/>
                    <a:pt x="92" y="61"/>
                    <a:pt x="92" y="61"/>
                  </a:cubicBezTo>
                  <a:cubicBezTo>
                    <a:pt x="96" y="58"/>
                    <a:pt x="96" y="58"/>
                    <a:pt x="96" y="58"/>
                  </a:cubicBezTo>
                  <a:cubicBezTo>
                    <a:pt x="99" y="60"/>
                    <a:pt x="99" y="60"/>
                    <a:pt x="99" y="60"/>
                  </a:cubicBezTo>
                  <a:cubicBezTo>
                    <a:pt x="104" y="60"/>
                    <a:pt x="104" y="60"/>
                    <a:pt x="104" y="60"/>
                  </a:cubicBezTo>
                  <a:cubicBezTo>
                    <a:pt x="109" y="60"/>
                    <a:pt x="109" y="60"/>
                    <a:pt x="109" y="60"/>
                  </a:cubicBezTo>
                  <a:cubicBezTo>
                    <a:pt x="112" y="59"/>
                    <a:pt x="112" y="59"/>
                    <a:pt x="112" y="59"/>
                  </a:cubicBezTo>
                  <a:cubicBezTo>
                    <a:pt x="116" y="59"/>
                    <a:pt x="116" y="59"/>
                    <a:pt x="116" y="59"/>
                  </a:cubicBezTo>
                  <a:cubicBezTo>
                    <a:pt x="116" y="59"/>
                    <a:pt x="114" y="57"/>
                    <a:pt x="114" y="57"/>
                  </a:cubicBezTo>
                  <a:cubicBezTo>
                    <a:pt x="113" y="57"/>
                    <a:pt x="111" y="55"/>
                    <a:pt x="111" y="55"/>
                  </a:cubicBezTo>
                  <a:cubicBezTo>
                    <a:pt x="111" y="55"/>
                    <a:pt x="110" y="57"/>
                    <a:pt x="110" y="57"/>
                  </a:cubicBezTo>
                  <a:cubicBezTo>
                    <a:pt x="109" y="58"/>
                    <a:pt x="106" y="58"/>
                    <a:pt x="106" y="57"/>
                  </a:cubicBezTo>
                  <a:cubicBezTo>
                    <a:pt x="105" y="57"/>
                    <a:pt x="104" y="54"/>
                    <a:pt x="104" y="54"/>
                  </a:cubicBezTo>
                  <a:cubicBezTo>
                    <a:pt x="104" y="51"/>
                    <a:pt x="104" y="51"/>
                    <a:pt x="104" y="51"/>
                  </a:cubicBezTo>
                  <a:cubicBezTo>
                    <a:pt x="106" y="50"/>
                    <a:pt x="106" y="50"/>
                    <a:pt x="106" y="50"/>
                  </a:cubicBezTo>
                  <a:cubicBezTo>
                    <a:pt x="103" y="47"/>
                    <a:pt x="103" y="47"/>
                    <a:pt x="103" y="47"/>
                  </a:cubicBezTo>
                  <a:cubicBezTo>
                    <a:pt x="103" y="47"/>
                    <a:pt x="103" y="44"/>
                    <a:pt x="104" y="43"/>
                  </a:cubicBezTo>
                  <a:cubicBezTo>
                    <a:pt x="105" y="43"/>
                    <a:pt x="105" y="41"/>
                    <a:pt x="105" y="41"/>
                  </a:cubicBezTo>
                  <a:cubicBezTo>
                    <a:pt x="102" y="41"/>
                    <a:pt x="102" y="41"/>
                    <a:pt x="102" y="41"/>
                  </a:cubicBezTo>
                  <a:cubicBezTo>
                    <a:pt x="102" y="41"/>
                    <a:pt x="101" y="41"/>
                    <a:pt x="101" y="39"/>
                  </a:cubicBezTo>
                  <a:cubicBezTo>
                    <a:pt x="102" y="37"/>
                    <a:pt x="102" y="36"/>
                    <a:pt x="102" y="36"/>
                  </a:cubicBezTo>
                  <a:cubicBezTo>
                    <a:pt x="98" y="36"/>
                    <a:pt x="98" y="36"/>
                    <a:pt x="98" y="36"/>
                  </a:cubicBezTo>
                  <a:cubicBezTo>
                    <a:pt x="96" y="36"/>
                    <a:pt x="96" y="36"/>
                    <a:pt x="96" y="36"/>
                  </a:cubicBezTo>
                  <a:cubicBezTo>
                    <a:pt x="93" y="33"/>
                    <a:pt x="93" y="33"/>
                    <a:pt x="93" y="33"/>
                  </a:cubicBezTo>
                  <a:cubicBezTo>
                    <a:pt x="94" y="30"/>
                    <a:pt x="94" y="30"/>
                    <a:pt x="94" y="30"/>
                  </a:cubicBezTo>
                  <a:cubicBezTo>
                    <a:pt x="100" y="29"/>
                    <a:pt x="100" y="29"/>
                    <a:pt x="100" y="29"/>
                  </a:cubicBezTo>
                  <a:cubicBezTo>
                    <a:pt x="107" y="26"/>
                    <a:pt x="107" y="26"/>
                    <a:pt x="107" y="26"/>
                  </a:cubicBezTo>
                  <a:cubicBezTo>
                    <a:pt x="106" y="24"/>
                    <a:pt x="106" y="24"/>
                    <a:pt x="106" y="24"/>
                  </a:cubicBezTo>
                  <a:cubicBezTo>
                    <a:pt x="104" y="25"/>
                    <a:pt x="104" y="25"/>
                    <a:pt x="104" y="25"/>
                  </a:cubicBezTo>
                  <a:cubicBezTo>
                    <a:pt x="104" y="25"/>
                    <a:pt x="103" y="26"/>
                    <a:pt x="103" y="26"/>
                  </a:cubicBezTo>
                  <a:cubicBezTo>
                    <a:pt x="102" y="26"/>
                    <a:pt x="100" y="26"/>
                    <a:pt x="100" y="26"/>
                  </a:cubicBezTo>
                  <a:cubicBezTo>
                    <a:pt x="100" y="24"/>
                    <a:pt x="100" y="24"/>
                    <a:pt x="100" y="24"/>
                  </a:cubicBezTo>
                  <a:cubicBezTo>
                    <a:pt x="103" y="24"/>
                    <a:pt x="103" y="24"/>
                    <a:pt x="103" y="24"/>
                  </a:cubicBezTo>
                  <a:cubicBezTo>
                    <a:pt x="105" y="23"/>
                    <a:pt x="105" y="23"/>
                    <a:pt x="105" y="23"/>
                  </a:cubicBezTo>
                  <a:cubicBezTo>
                    <a:pt x="103" y="22"/>
                    <a:pt x="103" y="22"/>
                    <a:pt x="103" y="22"/>
                  </a:cubicBezTo>
                  <a:cubicBezTo>
                    <a:pt x="100" y="18"/>
                    <a:pt x="100" y="18"/>
                    <a:pt x="100" y="18"/>
                  </a:cubicBezTo>
                  <a:cubicBezTo>
                    <a:pt x="99" y="15"/>
                    <a:pt x="99" y="15"/>
                    <a:pt x="99" y="15"/>
                  </a:cubicBezTo>
                  <a:cubicBezTo>
                    <a:pt x="97" y="14"/>
                    <a:pt x="97" y="14"/>
                    <a:pt x="97" y="14"/>
                  </a:cubicBezTo>
                  <a:cubicBezTo>
                    <a:pt x="95" y="12"/>
                    <a:pt x="95" y="12"/>
                    <a:pt x="95" y="12"/>
                  </a:cubicBezTo>
                  <a:cubicBezTo>
                    <a:pt x="95" y="9"/>
                    <a:pt x="95" y="9"/>
                    <a:pt x="95" y="9"/>
                  </a:cubicBezTo>
                  <a:cubicBezTo>
                    <a:pt x="94" y="1"/>
                    <a:pt x="94" y="1"/>
                    <a:pt x="94" y="1"/>
                  </a:cubicBezTo>
                  <a:cubicBezTo>
                    <a:pt x="97" y="1"/>
                    <a:pt x="97" y="1"/>
                    <a:pt x="97" y="1"/>
                  </a:cubicBezTo>
                  <a:cubicBezTo>
                    <a:pt x="99" y="0"/>
                    <a:pt x="99" y="0"/>
                    <a:pt x="99" y="0"/>
                  </a:cubicBezTo>
                  <a:cubicBezTo>
                    <a:pt x="99" y="0"/>
                    <a:pt x="104" y="2"/>
                    <a:pt x="105" y="2"/>
                  </a:cubicBezTo>
                  <a:cubicBezTo>
                    <a:pt x="106" y="2"/>
                    <a:pt x="108" y="3"/>
                    <a:pt x="108" y="3"/>
                  </a:cubicBezTo>
                  <a:cubicBezTo>
                    <a:pt x="112" y="5"/>
                    <a:pt x="112" y="5"/>
                    <a:pt x="112" y="5"/>
                  </a:cubicBezTo>
                  <a:cubicBezTo>
                    <a:pt x="115" y="6"/>
                    <a:pt x="115" y="6"/>
                    <a:pt x="115" y="6"/>
                  </a:cubicBezTo>
                  <a:cubicBezTo>
                    <a:pt x="115" y="6"/>
                    <a:pt x="116" y="6"/>
                    <a:pt x="116" y="6"/>
                  </a:cubicBezTo>
                  <a:cubicBezTo>
                    <a:pt x="117" y="6"/>
                    <a:pt x="119" y="5"/>
                    <a:pt x="119" y="5"/>
                  </a:cubicBezTo>
                  <a:cubicBezTo>
                    <a:pt x="119" y="5"/>
                    <a:pt x="122" y="3"/>
                    <a:pt x="123" y="3"/>
                  </a:cubicBezTo>
                  <a:cubicBezTo>
                    <a:pt x="123" y="2"/>
                    <a:pt x="124" y="2"/>
                    <a:pt x="124" y="2"/>
                  </a:cubicBezTo>
                  <a:cubicBezTo>
                    <a:pt x="126" y="6"/>
                    <a:pt x="126" y="6"/>
                    <a:pt x="126" y="6"/>
                  </a:cubicBezTo>
                  <a:cubicBezTo>
                    <a:pt x="128" y="4"/>
                    <a:pt x="128" y="4"/>
                    <a:pt x="128" y="4"/>
                  </a:cubicBezTo>
                  <a:cubicBezTo>
                    <a:pt x="129" y="2"/>
                    <a:pt x="129" y="2"/>
                    <a:pt x="129" y="2"/>
                  </a:cubicBezTo>
                  <a:cubicBezTo>
                    <a:pt x="137" y="11"/>
                    <a:pt x="137" y="11"/>
                    <a:pt x="137" y="11"/>
                  </a:cubicBezTo>
                  <a:cubicBezTo>
                    <a:pt x="138" y="15"/>
                    <a:pt x="138" y="15"/>
                    <a:pt x="138" y="15"/>
                  </a:cubicBezTo>
                  <a:cubicBezTo>
                    <a:pt x="138" y="15"/>
                    <a:pt x="138" y="18"/>
                    <a:pt x="138" y="18"/>
                  </a:cubicBezTo>
                  <a:cubicBezTo>
                    <a:pt x="137" y="18"/>
                    <a:pt x="136" y="22"/>
                    <a:pt x="136" y="22"/>
                  </a:cubicBezTo>
                  <a:cubicBezTo>
                    <a:pt x="136" y="25"/>
                    <a:pt x="136" y="25"/>
                    <a:pt x="136" y="25"/>
                  </a:cubicBezTo>
                  <a:cubicBezTo>
                    <a:pt x="138" y="26"/>
                    <a:pt x="138" y="26"/>
                    <a:pt x="138" y="26"/>
                  </a:cubicBezTo>
                  <a:cubicBezTo>
                    <a:pt x="141" y="26"/>
                    <a:pt x="141" y="26"/>
                    <a:pt x="141" y="26"/>
                  </a:cubicBezTo>
                  <a:cubicBezTo>
                    <a:pt x="143" y="28"/>
                    <a:pt x="143" y="28"/>
                    <a:pt x="143" y="28"/>
                  </a:cubicBezTo>
                  <a:cubicBezTo>
                    <a:pt x="144" y="29"/>
                    <a:pt x="144" y="29"/>
                    <a:pt x="144" y="29"/>
                  </a:cubicBezTo>
                  <a:cubicBezTo>
                    <a:pt x="147" y="29"/>
                    <a:pt x="147" y="29"/>
                    <a:pt x="147" y="29"/>
                  </a:cubicBezTo>
                  <a:cubicBezTo>
                    <a:pt x="148" y="28"/>
                    <a:pt x="148" y="28"/>
                    <a:pt x="148" y="28"/>
                  </a:cubicBezTo>
                  <a:cubicBezTo>
                    <a:pt x="152" y="29"/>
                    <a:pt x="152" y="29"/>
                    <a:pt x="152" y="29"/>
                  </a:cubicBezTo>
                  <a:cubicBezTo>
                    <a:pt x="155" y="31"/>
                    <a:pt x="155" y="31"/>
                    <a:pt x="155" y="31"/>
                  </a:cubicBezTo>
                  <a:cubicBezTo>
                    <a:pt x="158" y="33"/>
                    <a:pt x="158" y="33"/>
                    <a:pt x="158" y="33"/>
                  </a:cubicBezTo>
                  <a:cubicBezTo>
                    <a:pt x="163" y="35"/>
                    <a:pt x="163" y="35"/>
                    <a:pt x="163" y="35"/>
                  </a:cubicBezTo>
                  <a:cubicBezTo>
                    <a:pt x="164" y="32"/>
                    <a:pt x="164" y="32"/>
                    <a:pt x="164" y="32"/>
                  </a:cubicBezTo>
                  <a:cubicBezTo>
                    <a:pt x="165" y="31"/>
                    <a:pt x="165" y="31"/>
                    <a:pt x="165" y="31"/>
                  </a:cubicBezTo>
                  <a:cubicBezTo>
                    <a:pt x="168" y="31"/>
                    <a:pt x="168" y="31"/>
                    <a:pt x="168" y="31"/>
                  </a:cubicBezTo>
                  <a:cubicBezTo>
                    <a:pt x="170" y="30"/>
                    <a:pt x="170" y="30"/>
                    <a:pt x="170" y="30"/>
                  </a:cubicBezTo>
                  <a:cubicBezTo>
                    <a:pt x="171" y="29"/>
                    <a:pt x="171" y="29"/>
                    <a:pt x="171" y="29"/>
                  </a:cubicBezTo>
                  <a:cubicBezTo>
                    <a:pt x="168" y="26"/>
                    <a:pt x="168" y="26"/>
                    <a:pt x="168" y="26"/>
                  </a:cubicBezTo>
                  <a:cubicBezTo>
                    <a:pt x="168" y="23"/>
                    <a:pt x="168" y="23"/>
                    <a:pt x="168" y="23"/>
                  </a:cubicBezTo>
                  <a:cubicBezTo>
                    <a:pt x="168" y="23"/>
                    <a:pt x="170" y="21"/>
                    <a:pt x="170" y="21"/>
                  </a:cubicBezTo>
                  <a:cubicBezTo>
                    <a:pt x="171" y="21"/>
                    <a:pt x="175" y="22"/>
                    <a:pt x="175" y="22"/>
                  </a:cubicBezTo>
                  <a:cubicBezTo>
                    <a:pt x="176" y="25"/>
                    <a:pt x="176" y="25"/>
                    <a:pt x="176" y="25"/>
                  </a:cubicBezTo>
                  <a:cubicBezTo>
                    <a:pt x="177" y="28"/>
                    <a:pt x="177" y="28"/>
                    <a:pt x="177" y="28"/>
                  </a:cubicBezTo>
                  <a:cubicBezTo>
                    <a:pt x="173" y="29"/>
                    <a:pt x="173" y="29"/>
                    <a:pt x="173" y="29"/>
                  </a:cubicBezTo>
                  <a:cubicBezTo>
                    <a:pt x="172" y="31"/>
                    <a:pt x="172" y="31"/>
                    <a:pt x="172" y="31"/>
                  </a:cubicBezTo>
                  <a:cubicBezTo>
                    <a:pt x="172" y="35"/>
                    <a:pt x="172" y="35"/>
                    <a:pt x="172" y="35"/>
                  </a:cubicBezTo>
                  <a:cubicBezTo>
                    <a:pt x="172" y="39"/>
                    <a:pt x="172" y="39"/>
                    <a:pt x="172" y="39"/>
                  </a:cubicBezTo>
                  <a:cubicBezTo>
                    <a:pt x="172" y="39"/>
                    <a:pt x="172" y="41"/>
                    <a:pt x="171" y="41"/>
                  </a:cubicBezTo>
                  <a:cubicBezTo>
                    <a:pt x="170" y="42"/>
                    <a:pt x="168" y="42"/>
                    <a:pt x="168" y="42"/>
                  </a:cubicBezTo>
                  <a:cubicBezTo>
                    <a:pt x="168" y="44"/>
                    <a:pt x="168" y="44"/>
                    <a:pt x="168" y="44"/>
                  </a:cubicBezTo>
                  <a:cubicBezTo>
                    <a:pt x="165" y="46"/>
                    <a:pt x="165" y="46"/>
                    <a:pt x="165" y="46"/>
                  </a:cubicBezTo>
                  <a:cubicBezTo>
                    <a:pt x="162" y="46"/>
                    <a:pt x="162" y="46"/>
                    <a:pt x="162" y="46"/>
                  </a:cubicBezTo>
                  <a:cubicBezTo>
                    <a:pt x="161" y="47"/>
                    <a:pt x="161" y="47"/>
                    <a:pt x="161" y="47"/>
                  </a:cubicBezTo>
                  <a:cubicBezTo>
                    <a:pt x="162" y="50"/>
                    <a:pt x="162" y="50"/>
                    <a:pt x="162" y="50"/>
                  </a:cubicBezTo>
                  <a:cubicBezTo>
                    <a:pt x="164" y="52"/>
                    <a:pt x="164" y="52"/>
                    <a:pt x="164" y="52"/>
                  </a:cubicBezTo>
                  <a:cubicBezTo>
                    <a:pt x="167" y="53"/>
                    <a:pt x="167" y="53"/>
                    <a:pt x="167" y="53"/>
                  </a:cubicBezTo>
                  <a:cubicBezTo>
                    <a:pt x="169" y="52"/>
                    <a:pt x="169" y="52"/>
                    <a:pt x="169" y="52"/>
                  </a:cubicBezTo>
                  <a:cubicBezTo>
                    <a:pt x="170" y="50"/>
                    <a:pt x="170" y="50"/>
                    <a:pt x="170" y="50"/>
                  </a:cubicBezTo>
                  <a:cubicBezTo>
                    <a:pt x="173" y="49"/>
                    <a:pt x="173" y="49"/>
                    <a:pt x="173" y="49"/>
                  </a:cubicBezTo>
                  <a:cubicBezTo>
                    <a:pt x="177" y="51"/>
                    <a:pt x="177" y="51"/>
                    <a:pt x="177" y="51"/>
                  </a:cubicBezTo>
                  <a:cubicBezTo>
                    <a:pt x="178" y="53"/>
                    <a:pt x="178" y="53"/>
                    <a:pt x="178" y="53"/>
                  </a:cubicBezTo>
                  <a:cubicBezTo>
                    <a:pt x="178" y="53"/>
                    <a:pt x="182" y="53"/>
                    <a:pt x="182" y="53"/>
                  </a:cubicBezTo>
                  <a:cubicBezTo>
                    <a:pt x="182" y="53"/>
                    <a:pt x="183" y="50"/>
                    <a:pt x="183" y="50"/>
                  </a:cubicBezTo>
                  <a:cubicBezTo>
                    <a:pt x="183" y="50"/>
                    <a:pt x="184" y="48"/>
                    <a:pt x="185" y="48"/>
                  </a:cubicBezTo>
                  <a:cubicBezTo>
                    <a:pt x="186" y="48"/>
                    <a:pt x="187" y="46"/>
                    <a:pt x="188" y="46"/>
                  </a:cubicBezTo>
                  <a:cubicBezTo>
                    <a:pt x="188" y="45"/>
                    <a:pt x="189" y="43"/>
                    <a:pt x="189" y="43"/>
                  </a:cubicBezTo>
                  <a:cubicBezTo>
                    <a:pt x="189" y="43"/>
                    <a:pt x="191" y="42"/>
                    <a:pt x="192" y="42"/>
                  </a:cubicBezTo>
                  <a:cubicBezTo>
                    <a:pt x="193" y="42"/>
                    <a:pt x="199" y="41"/>
                    <a:pt x="199" y="41"/>
                  </a:cubicBezTo>
                  <a:cubicBezTo>
                    <a:pt x="199" y="41"/>
                    <a:pt x="203" y="40"/>
                    <a:pt x="204" y="39"/>
                  </a:cubicBezTo>
                  <a:cubicBezTo>
                    <a:pt x="204" y="39"/>
                    <a:pt x="208" y="36"/>
                    <a:pt x="208" y="36"/>
                  </a:cubicBezTo>
                  <a:cubicBezTo>
                    <a:pt x="209" y="33"/>
                    <a:pt x="209" y="33"/>
                    <a:pt x="209" y="33"/>
                  </a:cubicBezTo>
                  <a:cubicBezTo>
                    <a:pt x="212" y="30"/>
                    <a:pt x="212" y="30"/>
                    <a:pt x="212" y="30"/>
                  </a:cubicBezTo>
                  <a:cubicBezTo>
                    <a:pt x="212" y="30"/>
                    <a:pt x="213" y="30"/>
                    <a:pt x="213" y="29"/>
                  </a:cubicBezTo>
                  <a:cubicBezTo>
                    <a:pt x="213" y="28"/>
                    <a:pt x="214" y="25"/>
                    <a:pt x="214" y="25"/>
                  </a:cubicBezTo>
                  <a:cubicBezTo>
                    <a:pt x="216" y="24"/>
                    <a:pt x="216" y="24"/>
                    <a:pt x="216" y="24"/>
                  </a:cubicBezTo>
                  <a:cubicBezTo>
                    <a:pt x="216" y="24"/>
                    <a:pt x="218" y="25"/>
                    <a:pt x="218" y="26"/>
                  </a:cubicBezTo>
                  <a:cubicBezTo>
                    <a:pt x="218" y="26"/>
                    <a:pt x="217" y="28"/>
                    <a:pt x="217" y="28"/>
                  </a:cubicBezTo>
                  <a:cubicBezTo>
                    <a:pt x="217" y="28"/>
                    <a:pt x="215" y="29"/>
                    <a:pt x="214" y="30"/>
                  </a:cubicBezTo>
                  <a:cubicBezTo>
                    <a:pt x="214" y="30"/>
                    <a:pt x="214" y="32"/>
                    <a:pt x="214" y="32"/>
                  </a:cubicBezTo>
                  <a:cubicBezTo>
                    <a:pt x="216" y="30"/>
                    <a:pt x="216" y="30"/>
                    <a:pt x="216" y="30"/>
                  </a:cubicBezTo>
                  <a:cubicBezTo>
                    <a:pt x="216" y="30"/>
                    <a:pt x="217" y="29"/>
                    <a:pt x="217" y="29"/>
                  </a:cubicBezTo>
                  <a:cubicBezTo>
                    <a:pt x="217" y="29"/>
                    <a:pt x="221" y="28"/>
                    <a:pt x="221" y="28"/>
                  </a:cubicBezTo>
                  <a:cubicBezTo>
                    <a:pt x="221" y="28"/>
                    <a:pt x="223" y="29"/>
                    <a:pt x="223" y="29"/>
                  </a:cubicBezTo>
                  <a:cubicBezTo>
                    <a:pt x="223" y="29"/>
                    <a:pt x="225" y="30"/>
                    <a:pt x="225" y="30"/>
                  </a:cubicBezTo>
                  <a:cubicBezTo>
                    <a:pt x="229" y="29"/>
                    <a:pt x="229" y="29"/>
                    <a:pt x="229" y="29"/>
                  </a:cubicBezTo>
                  <a:cubicBezTo>
                    <a:pt x="229" y="27"/>
                    <a:pt x="229" y="27"/>
                    <a:pt x="229" y="27"/>
                  </a:cubicBezTo>
                  <a:cubicBezTo>
                    <a:pt x="229" y="27"/>
                    <a:pt x="229" y="26"/>
                    <a:pt x="230" y="26"/>
                  </a:cubicBezTo>
                  <a:cubicBezTo>
                    <a:pt x="231" y="25"/>
                    <a:pt x="233" y="24"/>
                    <a:pt x="233" y="24"/>
                  </a:cubicBezTo>
                  <a:cubicBezTo>
                    <a:pt x="233" y="24"/>
                    <a:pt x="233" y="22"/>
                    <a:pt x="233" y="21"/>
                  </a:cubicBezTo>
                  <a:cubicBezTo>
                    <a:pt x="233" y="21"/>
                    <a:pt x="234" y="19"/>
                    <a:pt x="234" y="19"/>
                  </a:cubicBezTo>
                  <a:cubicBezTo>
                    <a:pt x="234" y="19"/>
                    <a:pt x="234" y="19"/>
                    <a:pt x="234" y="19"/>
                  </a:cubicBezTo>
                  <a:cubicBezTo>
                    <a:pt x="234" y="19"/>
                    <a:pt x="236" y="18"/>
                    <a:pt x="236" y="18"/>
                  </a:cubicBezTo>
                  <a:cubicBezTo>
                    <a:pt x="236" y="18"/>
                    <a:pt x="237" y="15"/>
                    <a:pt x="237" y="15"/>
                  </a:cubicBezTo>
                  <a:cubicBezTo>
                    <a:pt x="237" y="15"/>
                    <a:pt x="237" y="14"/>
                    <a:pt x="238" y="14"/>
                  </a:cubicBezTo>
                  <a:cubicBezTo>
                    <a:pt x="238" y="14"/>
                    <a:pt x="240" y="12"/>
                    <a:pt x="240" y="12"/>
                  </a:cubicBezTo>
                  <a:cubicBezTo>
                    <a:pt x="241" y="11"/>
                    <a:pt x="241" y="11"/>
                    <a:pt x="242" y="11"/>
                  </a:cubicBezTo>
                  <a:cubicBezTo>
                    <a:pt x="242" y="11"/>
                    <a:pt x="243" y="13"/>
                    <a:pt x="243" y="13"/>
                  </a:cubicBezTo>
                  <a:cubicBezTo>
                    <a:pt x="243" y="13"/>
                    <a:pt x="243" y="14"/>
                    <a:pt x="242" y="15"/>
                  </a:cubicBezTo>
                  <a:cubicBezTo>
                    <a:pt x="241" y="15"/>
                    <a:pt x="240" y="16"/>
                    <a:pt x="240" y="16"/>
                  </a:cubicBezTo>
                  <a:cubicBezTo>
                    <a:pt x="240" y="16"/>
                    <a:pt x="242" y="18"/>
                    <a:pt x="242" y="18"/>
                  </a:cubicBezTo>
                  <a:cubicBezTo>
                    <a:pt x="242" y="18"/>
                    <a:pt x="243" y="19"/>
                    <a:pt x="243" y="19"/>
                  </a:cubicBezTo>
                  <a:cubicBezTo>
                    <a:pt x="243" y="20"/>
                    <a:pt x="242" y="21"/>
                    <a:pt x="242" y="21"/>
                  </a:cubicBezTo>
                  <a:cubicBezTo>
                    <a:pt x="243" y="21"/>
                    <a:pt x="246" y="20"/>
                    <a:pt x="246" y="20"/>
                  </a:cubicBezTo>
                  <a:cubicBezTo>
                    <a:pt x="246" y="20"/>
                    <a:pt x="246" y="18"/>
                    <a:pt x="246" y="18"/>
                  </a:cubicBezTo>
                  <a:cubicBezTo>
                    <a:pt x="246" y="18"/>
                    <a:pt x="248" y="16"/>
                    <a:pt x="248" y="16"/>
                  </a:cubicBezTo>
                  <a:cubicBezTo>
                    <a:pt x="249" y="16"/>
                    <a:pt x="251" y="17"/>
                    <a:pt x="251" y="17"/>
                  </a:cubicBezTo>
                  <a:cubicBezTo>
                    <a:pt x="251" y="17"/>
                    <a:pt x="251" y="18"/>
                    <a:pt x="251" y="19"/>
                  </a:cubicBezTo>
                  <a:cubicBezTo>
                    <a:pt x="250" y="19"/>
                    <a:pt x="248" y="21"/>
                    <a:pt x="248" y="21"/>
                  </a:cubicBezTo>
                  <a:cubicBezTo>
                    <a:pt x="248" y="22"/>
                    <a:pt x="247" y="22"/>
                    <a:pt x="248" y="22"/>
                  </a:cubicBezTo>
                  <a:cubicBezTo>
                    <a:pt x="248" y="23"/>
                    <a:pt x="250" y="25"/>
                    <a:pt x="250" y="25"/>
                  </a:cubicBezTo>
                  <a:cubicBezTo>
                    <a:pt x="253" y="27"/>
                    <a:pt x="253" y="27"/>
                    <a:pt x="253" y="27"/>
                  </a:cubicBezTo>
                  <a:cubicBezTo>
                    <a:pt x="253" y="27"/>
                    <a:pt x="253" y="28"/>
                    <a:pt x="253" y="29"/>
                  </a:cubicBezTo>
                  <a:cubicBezTo>
                    <a:pt x="253" y="29"/>
                    <a:pt x="248" y="29"/>
                    <a:pt x="248" y="29"/>
                  </a:cubicBezTo>
                  <a:cubicBezTo>
                    <a:pt x="248" y="29"/>
                    <a:pt x="248" y="29"/>
                    <a:pt x="247" y="30"/>
                  </a:cubicBezTo>
                  <a:cubicBezTo>
                    <a:pt x="247" y="30"/>
                    <a:pt x="246" y="31"/>
                    <a:pt x="244" y="32"/>
                  </a:cubicBezTo>
                  <a:cubicBezTo>
                    <a:pt x="242" y="32"/>
                    <a:pt x="242" y="32"/>
                    <a:pt x="242" y="33"/>
                  </a:cubicBezTo>
                  <a:cubicBezTo>
                    <a:pt x="242" y="34"/>
                    <a:pt x="241" y="35"/>
                    <a:pt x="242" y="36"/>
                  </a:cubicBezTo>
                  <a:cubicBezTo>
                    <a:pt x="243" y="37"/>
                    <a:pt x="245" y="38"/>
                    <a:pt x="245" y="38"/>
                  </a:cubicBezTo>
                  <a:cubicBezTo>
                    <a:pt x="245" y="38"/>
                    <a:pt x="250" y="40"/>
                    <a:pt x="250" y="39"/>
                  </a:cubicBezTo>
                  <a:cubicBezTo>
                    <a:pt x="250" y="39"/>
                    <a:pt x="257" y="39"/>
                    <a:pt x="257" y="39"/>
                  </a:cubicBezTo>
                  <a:cubicBezTo>
                    <a:pt x="260" y="39"/>
                    <a:pt x="260" y="39"/>
                    <a:pt x="260" y="39"/>
                  </a:cubicBezTo>
                  <a:cubicBezTo>
                    <a:pt x="260" y="39"/>
                    <a:pt x="261" y="41"/>
                    <a:pt x="262" y="42"/>
                  </a:cubicBezTo>
                  <a:cubicBezTo>
                    <a:pt x="262" y="42"/>
                    <a:pt x="266" y="45"/>
                    <a:pt x="266" y="45"/>
                  </a:cubicBezTo>
                  <a:cubicBezTo>
                    <a:pt x="268" y="45"/>
                    <a:pt x="268" y="45"/>
                    <a:pt x="268" y="45"/>
                  </a:cubicBezTo>
                  <a:cubicBezTo>
                    <a:pt x="269" y="49"/>
                    <a:pt x="269" y="49"/>
                    <a:pt x="269" y="49"/>
                  </a:cubicBezTo>
                  <a:cubicBezTo>
                    <a:pt x="268" y="52"/>
                    <a:pt x="268" y="52"/>
                    <a:pt x="268" y="52"/>
                  </a:cubicBezTo>
                  <a:cubicBezTo>
                    <a:pt x="265" y="53"/>
                    <a:pt x="265" y="53"/>
                    <a:pt x="265" y="53"/>
                  </a:cubicBezTo>
                  <a:cubicBezTo>
                    <a:pt x="261" y="56"/>
                    <a:pt x="261" y="56"/>
                    <a:pt x="261" y="56"/>
                  </a:cubicBezTo>
                  <a:cubicBezTo>
                    <a:pt x="259" y="55"/>
                    <a:pt x="259" y="55"/>
                    <a:pt x="259" y="55"/>
                  </a:cubicBezTo>
                  <a:cubicBezTo>
                    <a:pt x="259" y="55"/>
                    <a:pt x="261" y="57"/>
                    <a:pt x="262" y="57"/>
                  </a:cubicBezTo>
                  <a:cubicBezTo>
                    <a:pt x="263" y="57"/>
                    <a:pt x="264" y="58"/>
                    <a:pt x="264" y="58"/>
                  </a:cubicBezTo>
                  <a:cubicBezTo>
                    <a:pt x="265" y="58"/>
                    <a:pt x="269" y="58"/>
                    <a:pt x="273" y="58"/>
                  </a:cubicBezTo>
                  <a:cubicBezTo>
                    <a:pt x="273" y="59"/>
                    <a:pt x="273" y="59"/>
                    <a:pt x="273" y="60"/>
                  </a:cubicBezTo>
                  <a:cubicBezTo>
                    <a:pt x="274" y="61"/>
                    <a:pt x="275" y="65"/>
                    <a:pt x="275" y="66"/>
                  </a:cubicBezTo>
                  <a:cubicBezTo>
                    <a:pt x="275" y="66"/>
                    <a:pt x="276" y="70"/>
                    <a:pt x="278" y="73"/>
                  </a:cubicBezTo>
                  <a:cubicBezTo>
                    <a:pt x="281" y="77"/>
                    <a:pt x="280" y="78"/>
                    <a:pt x="280" y="78"/>
                  </a:cubicBezTo>
                  <a:cubicBezTo>
                    <a:pt x="280" y="87"/>
                    <a:pt x="280" y="87"/>
                    <a:pt x="280" y="87"/>
                  </a:cubicBezTo>
                  <a:cubicBezTo>
                    <a:pt x="280" y="95"/>
                    <a:pt x="280" y="95"/>
                    <a:pt x="280" y="95"/>
                  </a:cubicBezTo>
                  <a:cubicBezTo>
                    <a:pt x="275" y="99"/>
                    <a:pt x="275" y="99"/>
                    <a:pt x="275" y="99"/>
                  </a:cubicBezTo>
                  <a:cubicBezTo>
                    <a:pt x="273" y="108"/>
                    <a:pt x="273" y="108"/>
                    <a:pt x="273" y="108"/>
                  </a:cubicBezTo>
                  <a:cubicBezTo>
                    <a:pt x="273" y="108"/>
                    <a:pt x="274" y="109"/>
                    <a:pt x="275" y="109"/>
                  </a:cubicBezTo>
                  <a:cubicBezTo>
                    <a:pt x="276" y="110"/>
                    <a:pt x="279" y="113"/>
                    <a:pt x="279" y="113"/>
                  </a:cubicBezTo>
                  <a:cubicBezTo>
                    <a:pt x="280" y="114"/>
                    <a:pt x="286" y="117"/>
                    <a:pt x="289" y="118"/>
                  </a:cubicBezTo>
                  <a:cubicBezTo>
                    <a:pt x="292" y="120"/>
                    <a:pt x="291" y="125"/>
                    <a:pt x="291" y="125"/>
                  </a:cubicBezTo>
                  <a:cubicBezTo>
                    <a:pt x="289" y="132"/>
                    <a:pt x="289" y="132"/>
                    <a:pt x="289" y="132"/>
                  </a:cubicBezTo>
                  <a:cubicBezTo>
                    <a:pt x="289" y="132"/>
                    <a:pt x="290" y="136"/>
                    <a:pt x="292" y="136"/>
                  </a:cubicBezTo>
                  <a:cubicBezTo>
                    <a:pt x="293" y="135"/>
                    <a:pt x="294" y="141"/>
                    <a:pt x="294" y="141"/>
                  </a:cubicBezTo>
                  <a:cubicBezTo>
                    <a:pt x="294" y="141"/>
                    <a:pt x="295" y="147"/>
                    <a:pt x="295" y="148"/>
                  </a:cubicBezTo>
                  <a:cubicBezTo>
                    <a:pt x="294" y="149"/>
                    <a:pt x="295" y="150"/>
                    <a:pt x="295" y="150"/>
                  </a:cubicBezTo>
                  <a:cubicBezTo>
                    <a:pt x="297" y="154"/>
                    <a:pt x="297" y="154"/>
                    <a:pt x="297" y="154"/>
                  </a:cubicBezTo>
                  <a:cubicBezTo>
                    <a:pt x="297" y="154"/>
                    <a:pt x="296" y="157"/>
                    <a:pt x="295" y="158"/>
                  </a:cubicBezTo>
                  <a:cubicBezTo>
                    <a:pt x="295" y="160"/>
                    <a:pt x="294" y="162"/>
                    <a:pt x="294" y="162"/>
                  </a:cubicBezTo>
                  <a:cubicBezTo>
                    <a:pt x="295" y="165"/>
                    <a:pt x="295" y="165"/>
                    <a:pt x="295" y="165"/>
                  </a:cubicBezTo>
                  <a:cubicBezTo>
                    <a:pt x="299" y="170"/>
                    <a:pt x="299" y="170"/>
                    <a:pt x="299" y="170"/>
                  </a:cubicBezTo>
                  <a:cubicBezTo>
                    <a:pt x="299" y="175"/>
                    <a:pt x="299" y="175"/>
                    <a:pt x="299" y="175"/>
                  </a:cubicBezTo>
                  <a:cubicBezTo>
                    <a:pt x="299" y="178"/>
                    <a:pt x="299" y="178"/>
                    <a:pt x="299" y="178"/>
                  </a:cubicBezTo>
                  <a:cubicBezTo>
                    <a:pt x="299" y="178"/>
                    <a:pt x="302" y="179"/>
                    <a:pt x="303" y="179"/>
                  </a:cubicBezTo>
                  <a:cubicBezTo>
                    <a:pt x="304" y="179"/>
                    <a:pt x="306" y="181"/>
                    <a:pt x="306" y="181"/>
                  </a:cubicBezTo>
                  <a:cubicBezTo>
                    <a:pt x="306" y="181"/>
                    <a:pt x="306" y="183"/>
                    <a:pt x="306" y="184"/>
                  </a:cubicBezTo>
                  <a:cubicBezTo>
                    <a:pt x="306" y="184"/>
                    <a:pt x="309" y="188"/>
                    <a:pt x="309" y="188"/>
                  </a:cubicBezTo>
                  <a:cubicBezTo>
                    <a:pt x="310" y="189"/>
                    <a:pt x="312" y="192"/>
                    <a:pt x="312" y="192"/>
                  </a:cubicBezTo>
                  <a:cubicBezTo>
                    <a:pt x="312" y="192"/>
                    <a:pt x="312" y="194"/>
                    <a:pt x="309" y="197"/>
                  </a:cubicBezTo>
                  <a:cubicBezTo>
                    <a:pt x="307" y="200"/>
                    <a:pt x="308" y="200"/>
                    <a:pt x="308" y="201"/>
                  </a:cubicBezTo>
                  <a:cubicBezTo>
                    <a:pt x="308" y="202"/>
                    <a:pt x="309" y="204"/>
                    <a:pt x="309" y="204"/>
                  </a:cubicBezTo>
                  <a:cubicBezTo>
                    <a:pt x="309" y="204"/>
                    <a:pt x="308" y="205"/>
                    <a:pt x="307" y="206"/>
                  </a:cubicBezTo>
                  <a:cubicBezTo>
                    <a:pt x="307" y="206"/>
                    <a:pt x="306" y="208"/>
                    <a:pt x="306" y="210"/>
                  </a:cubicBezTo>
                  <a:cubicBezTo>
                    <a:pt x="302" y="213"/>
                    <a:pt x="302" y="213"/>
                    <a:pt x="302" y="213"/>
                  </a:cubicBezTo>
                  <a:cubicBezTo>
                    <a:pt x="302" y="213"/>
                    <a:pt x="302" y="213"/>
                    <a:pt x="301" y="214"/>
                  </a:cubicBezTo>
                  <a:cubicBezTo>
                    <a:pt x="301" y="213"/>
                    <a:pt x="300" y="213"/>
                    <a:pt x="299" y="213"/>
                  </a:cubicBezTo>
                  <a:cubicBezTo>
                    <a:pt x="298" y="212"/>
                    <a:pt x="297" y="211"/>
                    <a:pt x="297" y="211"/>
                  </a:cubicBezTo>
                  <a:cubicBezTo>
                    <a:pt x="297" y="211"/>
                    <a:pt x="297" y="209"/>
                    <a:pt x="297" y="207"/>
                  </a:cubicBezTo>
                  <a:cubicBezTo>
                    <a:pt x="297" y="205"/>
                    <a:pt x="297" y="206"/>
                    <a:pt x="297" y="205"/>
                  </a:cubicBezTo>
                  <a:cubicBezTo>
                    <a:pt x="296" y="204"/>
                    <a:pt x="294" y="203"/>
                    <a:pt x="292" y="202"/>
                  </a:cubicBezTo>
                  <a:cubicBezTo>
                    <a:pt x="290" y="202"/>
                    <a:pt x="286" y="202"/>
                    <a:pt x="285" y="203"/>
                  </a:cubicBezTo>
                  <a:cubicBezTo>
                    <a:pt x="285" y="203"/>
                    <a:pt x="285" y="207"/>
                    <a:pt x="285" y="207"/>
                  </a:cubicBezTo>
                  <a:cubicBezTo>
                    <a:pt x="287" y="210"/>
                    <a:pt x="287" y="210"/>
                    <a:pt x="287" y="210"/>
                  </a:cubicBezTo>
                  <a:cubicBezTo>
                    <a:pt x="286" y="212"/>
                    <a:pt x="286" y="212"/>
                    <a:pt x="286" y="212"/>
                  </a:cubicBezTo>
                  <a:cubicBezTo>
                    <a:pt x="286" y="212"/>
                    <a:pt x="277" y="214"/>
                    <a:pt x="274" y="214"/>
                  </a:cubicBezTo>
                  <a:cubicBezTo>
                    <a:pt x="271" y="214"/>
                    <a:pt x="272" y="216"/>
                    <a:pt x="272" y="216"/>
                  </a:cubicBezTo>
                  <a:cubicBezTo>
                    <a:pt x="270" y="220"/>
                    <a:pt x="270" y="220"/>
                    <a:pt x="270" y="220"/>
                  </a:cubicBezTo>
                  <a:cubicBezTo>
                    <a:pt x="268" y="222"/>
                    <a:pt x="268" y="222"/>
                    <a:pt x="268" y="222"/>
                  </a:cubicBezTo>
                  <a:cubicBezTo>
                    <a:pt x="262" y="224"/>
                    <a:pt x="262" y="224"/>
                    <a:pt x="262" y="224"/>
                  </a:cubicBezTo>
                  <a:cubicBezTo>
                    <a:pt x="262" y="224"/>
                    <a:pt x="256" y="229"/>
                    <a:pt x="255" y="229"/>
                  </a:cubicBezTo>
                  <a:cubicBezTo>
                    <a:pt x="251" y="232"/>
                    <a:pt x="251" y="232"/>
                    <a:pt x="251" y="232"/>
                  </a:cubicBezTo>
                  <a:cubicBezTo>
                    <a:pt x="251" y="232"/>
                    <a:pt x="250" y="232"/>
                    <a:pt x="247" y="234"/>
                  </a:cubicBezTo>
                  <a:cubicBezTo>
                    <a:pt x="243" y="235"/>
                    <a:pt x="245" y="237"/>
                    <a:pt x="244" y="238"/>
                  </a:cubicBezTo>
                  <a:cubicBezTo>
                    <a:pt x="244" y="240"/>
                    <a:pt x="243" y="240"/>
                    <a:pt x="241" y="241"/>
                  </a:cubicBezTo>
                  <a:cubicBezTo>
                    <a:pt x="240" y="241"/>
                    <a:pt x="237" y="240"/>
                    <a:pt x="235" y="240"/>
                  </a:cubicBezTo>
                  <a:cubicBezTo>
                    <a:pt x="234" y="240"/>
                    <a:pt x="231" y="242"/>
                    <a:pt x="229" y="242"/>
                  </a:cubicBezTo>
                  <a:cubicBezTo>
                    <a:pt x="226" y="242"/>
                    <a:pt x="226" y="242"/>
                    <a:pt x="226" y="242"/>
                  </a:cubicBezTo>
                  <a:cubicBezTo>
                    <a:pt x="222" y="247"/>
                    <a:pt x="222" y="247"/>
                    <a:pt x="222" y="247"/>
                  </a:cubicBezTo>
                  <a:cubicBezTo>
                    <a:pt x="219" y="253"/>
                    <a:pt x="219" y="253"/>
                    <a:pt x="219" y="253"/>
                  </a:cubicBezTo>
                  <a:cubicBezTo>
                    <a:pt x="218" y="250"/>
                    <a:pt x="218" y="250"/>
                    <a:pt x="218" y="250"/>
                  </a:cubicBezTo>
                  <a:cubicBezTo>
                    <a:pt x="217" y="246"/>
                    <a:pt x="217" y="246"/>
                    <a:pt x="217" y="246"/>
                  </a:cubicBezTo>
                  <a:cubicBezTo>
                    <a:pt x="212" y="246"/>
                    <a:pt x="212" y="246"/>
                    <a:pt x="212" y="246"/>
                  </a:cubicBezTo>
                  <a:cubicBezTo>
                    <a:pt x="213" y="249"/>
                    <a:pt x="213" y="249"/>
                    <a:pt x="213" y="249"/>
                  </a:cubicBezTo>
                  <a:cubicBezTo>
                    <a:pt x="213" y="249"/>
                    <a:pt x="215" y="256"/>
                    <a:pt x="216" y="257"/>
                  </a:cubicBezTo>
                  <a:cubicBezTo>
                    <a:pt x="217" y="258"/>
                    <a:pt x="218" y="258"/>
                    <a:pt x="220" y="259"/>
                  </a:cubicBezTo>
                  <a:cubicBezTo>
                    <a:pt x="223" y="261"/>
                    <a:pt x="223" y="261"/>
                    <a:pt x="226" y="263"/>
                  </a:cubicBezTo>
                  <a:cubicBezTo>
                    <a:pt x="229" y="265"/>
                    <a:pt x="228" y="267"/>
                    <a:pt x="228" y="268"/>
                  </a:cubicBezTo>
                  <a:cubicBezTo>
                    <a:pt x="228" y="270"/>
                    <a:pt x="228" y="270"/>
                    <a:pt x="226" y="272"/>
                  </a:cubicBezTo>
                  <a:cubicBezTo>
                    <a:pt x="224" y="275"/>
                    <a:pt x="226" y="277"/>
                    <a:pt x="226" y="277"/>
                  </a:cubicBezTo>
                  <a:cubicBezTo>
                    <a:pt x="226" y="277"/>
                    <a:pt x="227" y="279"/>
                    <a:pt x="229" y="281"/>
                  </a:cubicBezTo>
                  <a:cubicBezTo>
                    <a:pt x="231" y="283"/>
                    <a:pt x="230" y="284"/>
                    <a:pt x="231" y="287"/>
                  </a:cubicBezTo>
                  <a:cubicBezTo>
                    <a:pt x="231" y="290"/>
                    <a:pt x="231" y="289"/>
                    <a:pt x="233" y="292"/>
                  </a:cubicBezTo>
                  <a:cubicBezTo>
                    <a:pt x="235" y="294"/>
                    <a:pt x="234" y="293"/>
                    <a:pt x="236" y="295"/>
                  </a:cubicBezTo>
                  <a:cubicBezTo>
                    <a:pt x="238" y="297"/>
                    <a:pt x="238" y="298"/>
                    <a:pt x="238" y="298"/>
                  </a:cubicBezTo>
                  <a:cubicBezTo>
                    <a:pt x="238" y="298"/>
                    <a:pt x="244" y="296"/>
                    <a:pt x="246" y="298"/>
                  </a:cubicBezTo>
                  <a:cubicBezTo>
                    <a:pt x="248" y="300"/>
                    <a:pt x="247" y="299"/>
                    <a:pt x="251" y="302"/>
                  </a:cubicBezTo>
                  <a:cubicBezTo>
                    <a:pt x="254" y="306"/>
                    <a:pt x="251" y="304"/>
                    <a:pt x="252" y="307"/>
                  </a:cubicBezTo>
                  <a:cubicBezTo>
                    <a:pt x="253" y="309"/>
                    <a:pt x="254" y="308"/>
                    <a:pt x="254" y="308"/>
                  </a:cubicBezTo>
                  <a:cubicBezTo>
                    <a:pt x="254" y="308"/>
                    <a:pt x="255" y="309"/>
                    <a:pt x="257" y="309"/>
                  </a:cubicBezTo>
                  <a:cubicBezTo>
                    <a:pt x="259" y="309"/>
                    <a:pt x="259" y="311"/>
                    <a:pt x="259" y="313"/>
                  </a:cubicBezTo>
                  <a:cubicBezTo>
                    <a:pt x="260" y="315"/>
                    <a:pt x="260" y="315"/>
                    <a:pt x="262" y="317"/>
                  </a:cubicBezTo>
                  <a:cubicBezTo>
                    <a:pt x="263" y="318"/>
                    <a:pt x="264" y="317"/>
                    <a:pt x="267" y="316"/>
                  </a:cubicBezTo>
                  <a:cubicBezTo>
                    <a:pt x="269" y="316"/>
                    <a:pt x="268" y="318"/>
                    <a:pt x="268" y="319"/>
                  </a:cubicBezTo>
                  <a:cubicBezTo>
                    <a:pt x="268" y="320"/>
                    <a:pt x="270" y="320"/>
                    <a:pt x="272" y="321"/>
                  </a:cubicBezTo>
                  <a:cubicBezTo>
                    <a:pt x="274" y="322"/>
                    <a:pt x="273" y="322"/>
                    <a:pt x="275" y="324"/>
                  </a:cubicBezTo>
                  <a:cubicBezTo>
                    <a:pt x="275" y="324"/>
                    <a:pt x="275" y="324"/>
                    <a:pt x="275" y="325"/>
                  </a:cubicBezTo>
                  <a:close/>
                  <a:moveTo>
                    <a:pt x="55" y="394"/>
                  </a:moveTo>
                  <a:cubicBezTo>
                    <a:pt x="55" y="394"/>
                    <a:pt x="55" y="394"/>
                    <a:pt x="55" y="394"/>
                  </a:cubicBezTo>
                  <a:cubicBezTo>
                    <a:pt x="55" y="394"/>
                    <a:pt x="55" y="394"/>
                    <a:pt x="55" y="394"/>
                  </a:cubicBezTo>
                  <a:cubicBezTo>
                    <a:pt x="55" y="394"/>
                    <a:pt x="55" y="394"/>
                    <a:pt x="55" y="394"/>
                  </a:cubicBezTo>
                  <a:close/>
                  <a:moveTo>
                    <a:pt x="128" y="400"/>
                  </a:moveTo>
                  <a:cubicBezTo>
                    <a:pt x="128" y="400"/>
                    <a:pt x="128" y="400"/>
                    <a:pt x="128" y="400"/>
                  </a:cubicBezTo>
                  <a:cubicBezTo>
                    <a:pt x="128" y="400"/>
                    <a:pt x="128" y="400"/>
                    <a:pt x="128" y="400"/>
                  </a:cubicBezTo>
                  <a:cubicBezTo>
                    <a:pt x="128" y="400"/>
                    <a:pt x="128" y="400"/>
                    <a:pt x="128" y="400"/>
                  </a:cubicBezTo>
                  <a:cubicBezTo>
                    <a:pt x="128" y="400"/>
                    <a:pt x="128" y="400"/>
                    <a:pt x="128" y="400"/>
                  </a:cubicBezTo>
                  <a:close/>
                  <a:moveTo>
                    <a:pt x="312" y="204"/>
                  </a:moveTo>
                  <a:cubicBezTo>
                    <a:pt x="312" y="204"/>
                    <a:pt x="312" y="204"/>
                    <a:pt x="312" y="204"/>
                  </a:cubicBezTo>
                  <a:cubicBezTo>
                    <a:pt x="312" y="204"/>
                    <a:pt x="312" y="204"/>
                    <a:pt x="312" y="204"/>
                  </a:cubicBezTo>
                  <a:cubicBezTo>
                    <a:pt x="312" y="204"/>
                    <a:pt x="312" y="204"/>
                    <a:pt x="312" y="20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5" name="Freeform 80"/>
            <p:cNvSpPr>
              <a:spLocks noEditPoints="1"/>
            </p:cNvSpPr>
            <p:nvPr/>
          </p:nvSpPr>
          <p:spPr bwMode="auto">
            <a:xfrm>
              <a:off x="4736816" y="3211661"/>
              <a:ext cx="1121419" cy="1240147"/>
            </a:xfrm>
            <a:custGeom>
              <a:avLst/>
              <a:gdLst>
                <a:gd name="T0" fmla="*/ 372 w 492"/>
                <a:gd name="T1" fmla="*/ 536 h 561"/>
                <a:gd name="T2" fmla="*/ 338 w 492"/>
                <a:gd name="T3" fmla="*/ 556 h 561"/>
                <a:gd name="T4" fmla="*/ 272 w 492"/>
                <a:gd name="T5" fmla="*/ 521 h 561"/>
                <a:gd name="T6" fmla="*/ 260 w 492"/>
                <a:gd name="T7" fmla="*/ 489 h 561"/>
                <a:gd name="T8" fmla="*/ 318 w 492"/>
                <a:gd name="T9" fmla="*/ 489 h 561"/>
                <a:gd name="T10" fmla="*/ 376 w 492"/>
                <a:gd name="T11" fmla="*/ 476 h 561"/>
                <a:gd name="T12" fmla="*/ 403 w 492"/>
                <a:gd name="T13" fmla="*/ 478 h 561"/>
                <a:gd name="T14" fmla="*/ 442 w 492"/>
                <a:gd name="T15" fmla="*/ 422 h 561"/>
                <a:gd name="T16" fmla="*/ 411 w 492"/>
                <a:gd name="T17" fmla="*/ 385 h 561"/>
                <a:gd name="T18" fmla="*/ 455 w 492"/>
                <a:gd name="T19" fmla="*/ 350 h 561"/>
                <a:gd name="T20" fmla="*/ 490 w 492"/>
                <a:gd name="T21" fmla="*/ 351 h 561"/>
                <a:gd name="T22" fmla="*/ 379 w 492"/>
                <a:gd name="T23" fmla="*/ 295 h 561"/>
                <a:gd name="T24" fmla="*/ 340 w 492"/>
                <a:gd name="T25" fmla="*/ 271 h 561"/>
                <a:gd name="T26" fmla="*/ 275 w 492"/>
                <a:gd name="T27" fmla="*/ 186 h 561"/>
                <a:gd name="T28" fmla="*/ 218 w 492"/>
                <a:gd name="T29" fmla="*/ 109 h 561"/>
                <a:gd name="T30" fmla="*/ 247 w 492"/>
                <a:gd name="T31" fmla="*/ 78 h 561"/>
                <a:gd name="T32" fmla="*/ 267 w 492"/>
                <a:gd name="T33" fmla="*/ 63 h 561"/>
                <a:gd name="T34" fmla="*/ 262 w 492"/>
                <a:gd name="T35" fmla="*/ 56 h 561"/>
                <a:gd name="T36" fmla="*/ 258 w 492"/>
                <a:gd name="T37" fmla="*/ 46 h 561"/>
                <a:gd name="T38" fmla="*/ 267 w 492"/>
                <a:gd name="T39" fmla="*/ 30 h 561"/>
                <a:gd name="T40" fmla="*/ 212 w 492"/>
                <a:gd name="T41" fmla="*/ 15 h 561"/>
                <a:gd name="T42" fmla="*/ 185 w 492"/>
                <a:gd name="T43" fmla="*/ 4 h 561"/>
                <a:gd name="T44" fmla="*/ 148 w 492"/>
                <a:gd name="T45" fmla="*/ 15 h 561"/>
                <a:gd name="T46" fmla="*/ 148 w 492"/>
                <a:gd name="T47" fmla="*/ 26 h 561"/>
                <a:gd name="T48" fmla="*/ 139 w 492"/>
                <a:gd name="T49" fmla="*/ 27 h 561"/>
                <a:gd name="T50" fmla="*/ 132 w 492"/>
                <a:gd name="T51" fmla="*/ 34 h 561"/>
                <a:gd name="T52" fmla="*/ 136 w 492"/>
                <a:gd name="T53" fmla="*/ 46 h 561"/>
                <a:gd name="T54" fmla="*/ 129 w 492"/>
                <a:gd name="T55" fmla="*/ 40 h 561"/>
                <a:gd name="T56" fmla="*/ 114 w 492"/>
                <a:gd name="T57" fmla="*/ 45 h 561"/>
                <a:gd name="T58" fmla="*/ 104 w 492"/>
                <a:gd name="T59" fmla="*/ 34 h 561"/>
                <a:gd name="T60" fmla="*/ 101 w 492"/>
                <a:gd name="T61" fmla="*/ 47 h 561"/>
                <a:gd name="T62" fmla="*/ 94 w 492"/>
                <a:gd name="T63" fmla="*/ 61 h 561"/>
                <a:gd name="T64" fmla="*/ 89 w 492"/>
                <a:gd name="T65" fmla="*/ 71 h 561"/>
                <a:gd name="T66" fmla="*/ 87 w 492"/>
                <a:gd name="T67" fmla="*/ 58 h 561"/>
                <a:gd name="T68" fmla="*/ 73 w 492"/>
                <a:gd name="T69" fmla="*/ 51 h 561"/>
                <a:gd name="T70" fmla="*/ 65 w 492"/>
                <a:gd name="T71" fmla="*/ 39 h 561"/>
                <a:gd name="T72" fmla="*/ 58 w 492"/>
                <a:gd name="T73" fmla="*/ 51 h 561"/>
                <a:gd name="T74" fmla="*/ 50 w 492"/>
                <a:gd name="T75" fmla="*/ 63 h 561"/>
                <a:gd name="T76" fmla="*/ 35 w 492"/>
                <a:gd name="T77" fmla="*/ 63 h 561"/>
                <a:gd name="T78" fmla="*/ 19 w 492"/>
                <a:gd name="T79" fmla="*/ 69 h 561"/>
                <a:gd name="T80" fmla="*/ 18 w 492"/>
                <a:gd name="T81" fmla="*/ 100 h 561"/>
                <a:gd name="T82" fmla="*/ 14 w 492"/>
                <a:gd name="T83" fmla="*/ 134 h 561"/>
                <a:gd name="T84" fmla="*/ 31 w 492"/>
                <a:gd name="T85" fmla="*/ 180 h 561"/>
                <a:gd name="T86" fmla="*/ 86 w 492"/>
                <a:gd name="T87" fmla="*/ 147 h 561"/>
                <a:gd name="T88" fmla="*/ 139 w 492"/>
                <a:gd name="T89" fmla="*/ 179 h 561"/>
                <a:gd name="T90" fmla="*/ 162 w 492"/>
                <a:gd name="T91" fmla="*/ 237 h 561"/>
                <a:gd name="T92" fmla="*/ 207 w 492"/>
                <a:gd name="T93" fmla="*/ 276 h 561"/>
                <a:gd name="T94" fmla="*/ 251 w 492"/>
                <a:gd name="T95" fmla="*/ 307 h 561"/>
                <a:gd name="T96" fmla="*/ 289 w 492"/>
                <a:gd name="T97" fmla="*/ 317 h 561"/>
                <a:gd name="T98" fmla="*/ 334 w 492"/>
                <a:gd name="T99" fmla="*/ 346 h 561"/>
                <a:gd name="T100" fmla="*/ 357 w 492"/>
                <a:gd name="T101" fmla="*/ 374 h 561"/>
                <a:gd name="T102" fmla="*/ 395 w 492"/>
                <a:gd name="T103" fmla="*/ 418 h 561"/>
                <a:gd name="T104" fmla="*/ 390 w 492"/>
                <a:gd name="T105" fmla="*/ 463 h 561"/>
                <a:gd name="T106" fmla="*/ 75 w 492"/>
                <a:gd name="T107" fmla="*/ 342 h 561"/>
                <a:gd name="T108" fmla="*/ 126 w 492"/>
                <a:gd name="T109" fmla="*/ 355 h 561"/>
                <a:gd name="T110" fmla="*/ 113 w 492"/>
                <a:gd name="T111" fmla="*/ 441 h 561"/>
                <a:gd name="T112" fmla="*/ 71 w 492"/>
                <a:gd name="T113" fmla="*/ 446 h 561"/>
                <a:gd name="T114" fmla="*/ 73 w 492"/>
                <a:gd name="T115" fmla="*/ 395 h 561"/>
                <a:gd name="T116" fmla="*/ 57 w 492"/>
                <a:gd name="T117" fmla="*/ 358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2" h="561">
                  <a:moveTo>
                    <a:pt x="376" y="476"/>
                  </a:moveTo>
                  <a:cubicBezTo>
                    <a:pt x="377" y="483"/>
                    <a:pt x="377" y="483"/>
                    <a:pt x="377" y="483"/>
                  </a:cubicBezTo>
                  <a:cubicBezTo>
                    <a:pt x="377" y="483"/>
                    <a:pt x="371" y="493"/>
                    <a:pt x="371" y="494"/>
                  </a:cubicBezTo>
                  <a:cubicBezTo>
                    <a:pt x="371" y="495"/>
                    <a:pt x="369" y="499"/>
                    <a:pt x="367" y="502"/>
                  </a:cubicBezTo>
                  <a:cubicBezTo>
                    <a:pt x="366" y="504"/>
                    <a:pt x="360" y="512"/>
                    <a:pt x="360" y="512"/>
                  </a:cubicBezTo>
                  <a:cubicBezTo>
                    <a:pt x="360" y="512"/>
                    <a:pt x="360" y="515"/>
                    <a:pt x="362" y="517"/>
                  </a:cubicBezTo>
                  <a:cubicBezTo>
                    <a:pt x="363" y="519"/>
                    <a:pt x="366" y="522"/>
                    <a:pt x="366" y="525"/>
                  </a:cubicBezTo>
                  <a:cubicBezTo>
                    <a:pt x="366" y="527"/>
                    <a:pt x="371" y="530"/>
                    <a:pt x="371" y="530"/>
                  </a:cubicBezTo>
                  <a:cubicBezTo>
                    <a:pt x="372" y="536"/>
                    <a:pt x="372" y="536"/>
                    <a:pt x="372" y="536"/>
                  </a:cubicBezTo>
                  <a:cubicBezTo>
                    <a:pt x="372" y="536"/>
                    <a:pt x="375" y="539"/>
                    <a:pt x="375" y="540"/>
                  </a:cubicBezTo>
                  <a:cubicBezTo>
                    <a:pt x="374" y="541"/>
                    <a:pt x="369" y="546"/>
                    <a:pt x="369" y="546"/>
                  </a:cubicBezTo>
                  <a:cubicBezTo>
                    <a:pt x="368" y="552"/>
                    <a:pt x="368" y="552"/>
                    <a:pt x="368" y="552"/>
                  </a:cubicBezTo>
                  <a:cubicBezTo>
                    <a:pt x="368" y="555"/>
                    <a:pt x="368" y="555"/>
                    <a:pt x="368" y="555"/>
                  </a:cubicBezTo>
                  <a:cubicBezTo>
                    <a:pt x="368" y="555"/>
                    <a:pt x="369" y="555"/>
                    <a:pt x="368" y="558"/>
                  </a:cubicBezTo>
                  <a:cubicBezTo>
                    <a:pt x="367" y="560"/>
                    <a:pt x="367" y="560"/>
                    <a:pt x="366" y="560"/>
                  </a:cubicBezTo>
                  <a:cubicBezTo>
                    <a:pt x="365" y="561"/>
                    <a:pt x="355" y="560"/>
                    <a:pt x="355" y="560"/>
                  </a:cubicBezTo>
                  <a:cubicBezTo>
                    <a:pt x="345" y="558"/>
                    <a:pt x="345" y="558"/>
                    <a:pt x="345" y="558"/>
                  </a:cubicBezTo>
                  <a:cubicBezTo>
                    <a:pt x="345" y="558"/>
                    <a:pt x="340" y="557"/>
                    <a:pt x="338" y="556"/>
                  </a:cubicBezTo>
                  <a:cubicBezTo>
                    <a:pt x="337" y="555"/>
                    <a:pt x="335" y="554"/>
                    <a:pt x="335" y="554"/>
                  </a:cubicBezTo>
                  <a:cubicBezTo>
                    <a:pt x="332" y="545"/>
                    <a:pt x="332" y="545"/>
                    <a:pt x="332" y="545"/>
                  </a:cubicBezTo>
                  <a:cubicBezTo>
                    <a:pt x="324" y="544"/>
                    <a:pt x="324" y="544"/>
                    <a:pt x="324" y="544"/>
                  </a:cubicBezTo>
                  <a:cubicBezTo>
                    <a:pt x="304" y="541"/>
                    <a:pt x="304" y="541"/>
                    <a:pt x="304" y="541"/>
                  </a:cubicBezTo>
                  <a:cubicBezTo>
                    <a:pt x="304" y="541"/>
                    <a:pt x="297" y="535"/>
                    <a:pt x="296" y="534"/>
                  </a:cubicBezTo>
                  <a:cubicBezTo>
                    <a:pt x="294" y="533"/>
                    <a:pt x="292" y="530"/>
                    <a:pt x="292" y="530"/>
                  </a:cubicBezTo>
                  <a:cubicBezTo>
                    <a:pt x="288" y="529"/>
                    <a:pt x="288" y="529"/>
                    <a:pt x="288" y="529"/>
                  </a:cubicBezTo>
                  <a:cubicBezTo>
                    <a:pt x="280" y="521"/>
                    <a:pt x="280" y="521"/>
                    <a:pt x="280" y="521"/>
                  </a:cubicBezTo>
                  <a:cubicBezTo>
                    <a:pt x="272" y="521"/>
                    <a:pt x="272" y="521"/>
                    <a:pt x="272" y="521"/>
                  </a:cubicBezTo>
                  <a:cubicBezTo>
                    <a:pt x="266" y="517"/>
                    <a:pt x="266" y="517"/>
                    <a:pt x="266" y="517"/>
                  </a:cubicBezTo>
                  <a:cubicBezTo>
                    <a:pt x="259" y="517"/>
                    <a:pt x="259" y="517"/>
                    <a:pt x="259" y="517"/>
                  </a:cubicBezTo>
                  <a:cubicBezTo>
                    <a:pt x="259" y="517"/>
                    <a:pt x="254" y="516"/>
                    <a:pt x="254" y="515"/>
                  </a:cubicBezTo>
                  <a:cubicBezTo>
                    <a:pt x="253" y="513"/>
                    <a:pt x="247" y="510"/>
                    <a:pt x="247" y="510"/>
                  </a:cubicBezTo>
                  <a:cubicBezTo>
                    <a:pt x="247" y="510"/>
                    <a:pt x="247" y="504"/>
                    <a:pt x="247" y="503"/>
                  </a:cubicBezTo>
                  <a:cubicBezTo>
                    <a:pt x="247" y="502"/>
                    <a:pt x="248" y="492"/>
                    <a:pt x="248" y="492"/>
                  </a:cubicBezTo>
                  <a:cubicBezTo>
                    <a:pt x="252" y="487"/>
                    <a:pt x="252" y="487"/>
                    <a:pt x="252" y="487"/>
                  </a:cubicBezTo>
                  <a:cubicBezTo>
                    <a:pt x="258" y="485"/>
                    <a:pt x="258" y="485"/>
                    <a:pt x="258" y="485"/>
                  </a:cubicBezTo>
                  <a:cubicBezTo>
                    <a:pt x="260" y="489"/>
                    <a:pt x="260" y="489"/>
                    <a:pt x="260" y="489"/>
                  </a:cubicBezTo>
                  <a:cubicBezTo>
                    <a:pt x="267" y="492"/>
                    <a:pt x="267" y="492"/>
                    <a:pt x="267" y="492"/>
                  </a:cubicBezTo>
                  <a:cubicBezTo>
                    <a:pt x="271" y="489"/>
                    <a:pt x="271" y="489"/>
                    <a:pt x="271" y="489"/>
                  </a:cubicBezTo>
                  <a:cubicBezTo>
                    <a:pt x="273" y="483"/>
                    <a:pt x="273" y="483"/>
                    <a:pt x="273" y="483"/>
                  </a:cubicBezTo>
                  <a:cubicBezTo>
                    <a:pt x="279" y="481"/>
                    <a:pt x="279" y="481"/>
                    <a:pt x="279" y="481"/>
                  </a:cubicBezTo>
                  <a:cubicBezTo>
                    <a:pt x="286" y="484"/>
                    <a:pt x="286" y="484"/>
                    <a:pt x="286" y="484"/>
                  </a:cubicBezTo>
                  <a:cubicBezTo>
                    <a:pt x="291" y="489"/>
                    <a:pt x="291" y="489"/>
                    <a:pt x="291" y="489"/>
                  </a:cubicBezTo>
                  <a:cubicBezTo>
                    <a:pt x="301" y="492"/>
                    <a:pt x="301" y="492"/>
                    <a:pt x="301" y="492"/>
                  </a:cubicBezTo>
                  <a:cubicBezTo>
                    <a:pt x="310" y="490"/>
                    <a:pt x="310" y="490"/>
                    <a:pt x="310" y="490"/>
                  </a:cubicBezTo>
                  <a:cubicBezTo>
                    <a:pt x="318" y="489"/>
                    <a:pt x="318" y="489"/>
                    <a:pt x="318" y="489"/>
                  </a:cubicBezTo>
                  <a:cubicBezTo>
                    <a:pt x="318" y="489"/>
                    <a:pt x="322" y="489"/>
                    <a:pt x="324" y="489"/>
                  </a:cubicBezTo>
                  <a:cubicBezTo>
                    <a:pt x="325" y="488"/>
                    <a:pt x="331" y="486"/>
                    <a:pt x="331" y="486"/>
                  </a:cubicBezTo>
                  <a:cubicBezTo>
                    <a:pt x="341" y="483"/>
                    <a:pt x="341" y="483"/>
                    <a:pt x="341" y="483"/>
                  </a:cubicBezTo>
                  <a:cubicBezTo>
                    <a:pt x="347" y="475"/>
                    <a:pt x="347" y="475"/>
                    <a:pt x="347" y="475"/>
                  </a:cubicBezTo>
                  <a:cubicBezTo>
                    <a:pt x="355" y="478"/>
                    <a:pt x="355" y="478"/>
                    <a:pt x="355" y="478"/>
                  </a:cubicBezTo>
                  <a:cubicBezTo>
                    <a:pt x="362" y="479"/>
                    <a:pt x="362" y="479"/>
                    <a:pt x="362" y="479"/>
                  </a:cubicBezTo>
                  <a:cubicBezTo>
                    <a:pt x="365" y="474"/>
                    <a:pt x="365" y="474"/>
                    <a:pt x="365" y="474"/>
                  </a:cubicBezTo>
                  <a:cubicBezTo>
                    <a:pt x="372" y="470"/>
                    <a:pt x="372" y="470"/>
                    <a:pt x="372" y="470"/>
                  </a:cubicBezTo>
                  <a:cubicBezTo>
                    <a:pt x="376" y="476"/>
                    <a:pt x="376" y="476"/>
                    <a:pt x="376" y="476"/>
                  </a:cubicBezTo>
                  <a:close/>
                  <a:moveTo>
                    <a:pt x="388" y="469"/>
                  </a:moveTo>
                  <a:cubicBezTo>
                    <a:pt x="388" y="469"/>
                    <a:pt x="388" y="469"/>
                    <a:pt x="388" y="469"/>
                  </a:cubicBezTo>
                  <a:cubicBezTo>
                    <a:pt x="384" y="473"/>
                    <a:pt x="384" y="473"/>
                    <a:pt x="384" y="473"/>
                  </a:cubicBezTo>
                  <a:cubicBezTo>
                    <a:pt x="380" y="476"/>
                    <a:pt x="380" y="476"/>
                    <a:pt x="380" y="476"/>
                  </a:cubicBezTo>
                  <a:cubicBezTo>
                    <a:pt x="380" y="476"/>
                    <a:pt x="381" y="480"/>
                    <a:pt x="381" y="482"/>
                  </a:cubicBezTo>
                  <a:cubicBezTo>
                    <a:pt x="382" y="484"/>
                    <a:pt x="385" y="489"/>
                    <a:pt x="385" y="489"/>
                  </a:cubicBezTo>
                  <a:cubicBezTo>
                    <a:pt x="395" y="489"/>
                    <a:pt x="395" y="489"/>
                    <a:pt x="395" y="489"/>
                  </a:cubicBezTo>
                  <a:cubicBezTo>
                    <a:pt x="402" y="485"/>
                    <a:pt x="402" y="485"/>
                    <a:pt x="402" y="485"/>
                  </a:cubicBezTo>
                  <a:cubicBezTo>
                    <a:pt x="403" y="478"/>
                    <a:pt x="403" y="478"/>
                    <a:pt x="403" y="478"/>
                  </a:cubicBezTo>
                  <a:cubicBezTo>
                    <a:pt x="406" y="471"/>
                    <a:pt x="406" y="471"/>
                    <a:pt x="406" y="471"/>
                  </a:cubicBezTo>
                  <a:cubicBezTo>
                    <a:pt x="412" y="467"/>
                    <a:pt x="412" y="467"/>
                    <a:pt x="412" y="467"/>
                  </a:cubicBezTo>
                  <a:cubicBezTo>
                    <a:pt x="417" y="462"/>
                    <a:pt x="417" y="462"/>
                    <a:pt x="417" y="462"/>
                  </a:cubicBezTo>
                  <a:cubicBezTo>
                    <a:pt x="420" y="457"/>
                    <a:pt x="420" y="457"/>
                    <a:pt x="420" y="457"/>
                  </a:cubicBezTo>
                  <a:cubicBezTo>
                    <a:pt x="421" y="444"/>
                    <a:pt x="421" y="444"/>
                    <a:pt x="421" y="444"/>
                  </a:cubicBezTo>
                  <a:cubicBezTo>
                    <a:pt x="424" y="434"/>
                    <a:pt x="424" y="434"/>
                    <a:pt x="424" y="434"/>
                  </a:cubicBezTo>
                  <a:cubicBezTo>
                    <a:pt x="440" y="428"/>
                    <a:pt x="440" y="428"/>
                    <a:pt x="440" y="428"/>
                  </a:cubicBezTo>
                  <a:cubicBezTo>
                    <a:pt x="443" y="426"/>
                    <a:pt x="443" y="426"/>
                    <a:pt x="443" y="426"/>
                  </a:cubicBezTo>
                  <a:cubicBezTo>
                    <a:pt x="443" y="426"/>
                    <a:pt x="443" y="424"/>
                    <a:pt x="442" y="422"/>
                  </a:cubicBezTo>
                  <a:cubicBezTo>
                    <a:pt x="442" y="421"/>
                    <a:pt x="439" y="418"/>
                    <a:pt x="439" y="418"/>
                  </a:cubicBezTo>
                  <a:cubicBezTo>
                    <a:pt x="439" y="418"/>
                    <a:pt x="440" y="415"/>
                    <a:pt x="440" y="414"/>
                  </a:cubicBezTo>
                  <a:cubicBezTo>
                    <a:pt x="440" y="413"/>
                    <a:pt x="439" y="406"/>
                    <a:pt x="439" y="406"/>
                  </a:cubicBezTo>
                  <a:cubicBezTo>
                    <a:pt x="437" y="399"/>
                    <a:pt x="437" y="399"/>
                    <a:pt x="437" y="399"/>
                  </a:cubicBezTo>
                  <a:cubicBezTo>
                    <a:pt x="437" y="399"/>
                    <a:pt x="435" y="399"/>
                    <a:pt x="432" y="397"/>
                  </a:cubicBezTo>
                  <a:cubicBezTo>
                    <a:pt x="429" y="396"/>
                    <a:pt x="424" y="393"/>
                    <a:pt x="424" y="393"/>
                  </a:cubicBezTo>
                  <a:cubicBezTo>
                    <a:pt x="419" y="391"/>
                    <a:pt x="419" y="391"/>
                    <a:pt x="419" y="391"/>
                  </a:cubicBezTo>
                  <a:cubicBezTo>
                    <a:pt x="413" y="390"/>
                    <a:pt x="413" y="390"/>
                    <a:pt x="413" y="390"/>
                  </a:cubicBezTo>
                  <a:cubicBezTo>
                    <a:pt x="411" y="385"/>
                    <a:pt x="411" y="385"/>
                    <a:pt x="411" y="385"/>
                  </a:cubicBezTo>
                  <a:cubicBezTo>
                    <a:pt x="415" y="371"/>
                    <a:pt x="415" y="371"/>
                    <a:pt x="415" y="371"/>
                  </a:cubicBezTo>
                  <a:cubicBezTo>
                    <a:pt x="412" y="364"/>
                    <a:pt x="412" y="364"/>
                    <a:pt x="412" y="364"/>
                  </a:cubicBezTo>
                  <a:cubicBezTo>
                    <a:pt x="421" y="354"/>
                    <a:pt x="421" y="354"/>
                    <a:pt x="421" y="354"/>
                  </a:cubicBezTo>
                  <a:cubicBezTo>
                    <a:pt x="425" y="347"/>
                    <a:pt x="425" y="347"/>
                    <a:pt x="425" y="347"/>
                  </a:cubicBezTo>
                  <a:cubicBezTo>
                    <a:pt x="430" y="343"/>
                    <a:pt x="430" y="343"/>
                    <a:pt x="430" y="343"/>
                  </a:cubicBezTo>
                  <a:cubicBezTo>
                    <a:pt x="438" y="345"/>
                    <a:pt x="438" y="345"/>
                    <a:pt x="438" y="345"/>
                  </a:cubicBezTo>
                  <a:cubicBezTo>
                    <a:pt x="441" y="349"/>
                    <a:pt x="441" y="349"/>
                    <a:pt x="441" y="349"/>
                  </a:cubicBezTo>
                  <a:cubicBezTo>
                    <a:pt x="446" y="350"/>
                    <a:pt x="446" y="350"/>
                    <a:pt x="446" y="350"/>
                  </a:cubicBezTo>
                  <a:cubicBezTo>
                    <a:pt x="455" y="350"/>
                    <a:pt x="455" y="350"/>
                    <a:pt x="455" y="350"/>
                  </a:cubicBezTo>
                  <a:cubicBezTo>
                    <a:pt x="465" y="352"/>
                    <a:pt x="465" y="352"/>
                    <a:pt x="465" y="352"/>
                  </a:cubicBezTo>
                  <a:cubicBezTo>
                    <a:pt x="469" y="358"/>
                    <a:pt x="469" y="358"/>
                    <a:pt x="469" y="358"/>
                  </a:cubicBezTo>
                  <a:cubicBezTo>
                    <a:pt x="473" y="365"/>
                    <a:pt x="473" y="365"/>
                    <a:pt x="473" y="365"/>
                  </a:cubicBezTo>
                  <a:cubicBezTo>
                    <a:pt x="473" y="365"/>
                    <a:pt x="475" y="368"/>
                    <a:pt x="476" y="369"/>
                  </a:cubicBezTo>
                  <a:cubicBezTo>
                    <a:pt x="476" y="369"/>
                    <a:pt x="480" y="372"/>
                    <a:pt x="481" y="372"/>
                  </a:cubicBezTo>
                  <a:cubicBezTo>
                    <a:pt x="482" y="373"/>
                    <a:pt x="488" y="374"/>
                    <a:pt x="488" y="374"/>
                  </a:cubicBezTo>
                  <a:cubicBezTo>
                    <a:pt x="488" y="374"/>
                    <a:pt x="488" y="367"/>
                    <a:pt x="489" y="365"/>
                  </a:cubicBezTo>
                  <a:cubicBezTo>
                    <a:pt x="490" y="364"/>
                    <a:pt x="492" y="360"/>
                    <a:pt x="492" y="359"/>
                  </a:cubicBezTo>
                  <a:cubicBezTo>
                    <a:pt x="492" y="358"/>
                    <a:pt x="490" y="351"/>
                    <a:pt x="490" y="351"/>
                  </a:cubicBezTo>
                  <a:cubicBezTo>
                    <a:pt x="483" y="343"/>
                    <a:pt x="483" y="343"/>
                    <a:pt x="483" y="343"/>
                  </a:cubicBezTo>
                  <a:cubicBezTo>
                    <a:pt x="476" y="338"/>
                    <a:pt x="476" y="338"/>
                    <a:pt x="476" y="338"/>
                  </a:cubicBezTo>
                  <a:cubicBezTo>
                    <a:pt x="459" y="327"/>
                    <a:pt x="459" y="327"/>
                    <a:pt x="459" y="327"/>
                  </a:cubicBezTo>
                  <a:cubicBezTo>
                    <a:pt x="435" y="319"/>
                    <a:pt x="435" y="319"/>
                    <a:pt x="435" y="319"/>
                  </a:cubicBezTo>
                  <a:cubicBezTo>
                    <a:pt x="419" y="309"/>
                    <a:pt x="419" y="309"/>
                    <a:pt x="419" y="309"/>
                  </a:cubicBezTo>
                  <a:cubicBezTo>
                    <a:pt x="406" y="306"/>
                    <a:pt x="406" y="306"/>
                    <a:pt x="406" y="306"/>
                  </a:cubicBezTo>
                  <a:cubicBezTo>
                    <a:pt x="406" y="306"/>
                    <a:pt x="392" y="299"/>
                    <a:pt x="391" y="299"/>
                  </a:cubicBezTo>
                  <a:cubicBezTo>
                    <a:pt x="390" y="299"/>
                    <a:pt x="387" y="298"/>
                    <a:pt x="387" y="298"/>
                  </a:cubicBezTo>
                  <a:cubicBezTo>
                    <a:pt x="387" y="298"/>
                    <a:pt x="379" y="296"/>
                    <a:pt x="379" y="295"/>
                  </a:cubicBezTo>
                  <a:cubicBezTo>
                    <a:pt x="378" y="294"/>
                    <a:pt x="377" y="291"/>
                    <a:pt x="376" y="290"/>
                  </a:cubicBezTo>
                  <a:cubicBezTo>
                    <a:pt x="376" y="289"/>
                    <a:pt x="377" y="286"/>
                    <a:pt x="377" y="286"/>
                  </a:cubicBezTo>
                  <a:cubicBezTo>
                    <a:pt x="381" y="282"/>
                    <a:pt x="381" y="282"/>
                    <a:pt x="381" y="282"/>
                  </a:cubicBezTo>
                  <a:cubicBezTo>
                    <a:pt x="381" y="282"/>
                    <a:pt x="385" y="278"/>
                    <a:pt x="385" y="277"/>
                  </a:cubicBezTo>
                  <a:cubicBezTo>
                    <a:pt x="385" y="276"/>
                    <a:pt x="386" y="270"/>
                    <a:pt x="386" y="270"/>
                  </a:cubicBezTo>
                  <a:cubicBezTo>
                    <a:pt x="381" y="268"/>
                    <a:pt x="381" y="268"/>
                    <a:pt x="381" y="268"/>
                  </a:cubicBezTo>
                  <a:cubicBezTo>
                    <a:pt x="369" y="269"/>
                    <a:pt x="369" y="269"/>
                    <a:pt x="369" y="269"/>
                  </a:cubicBezTo>
                  <a:cubicBezTo>
                    <a:pt x="350" y="271"/>
                    <a:pt x="350" y="271"/>
                    <a:pt x="350" y="271"/>
                  </a:cubicBezTo>
                  <a:cubicBezTo>
                    <a:pt x="340" y="271"/>
                    <a:pt x="340" y="271"/>
                    <a:pt x="340" y="271"/>
                  </a:cubicBezTo>
                  <a:cubicBezTo>
                    <a:pt x="327" y="263"/>
                    <a:pt x="327" y="263"/>
                    <a:pt x="327" y="263"/>
                  </a:cubicBezTo>
                  <a:cubicBezTo>
                    <a:pt x="316" y="254"/>
                    <a:pt x="316" y="254"/>
                    <a:pt x="316" y="254"/>
                  </a:cubicBezTo>
                  <a:cubicBezTo>
                    <a:pt x="309" y="250"/>
                    <a:pt x="309" y="250"/>
                    <a:pt x="309" y="250"/>
                  </a:cubicBezTo>
                  <a:cubicBezTo>
                    <a:pt x="299" y="239"/>
                    <a:pt x="299" y="239"/>
                    <a:pt x="299" y="239"/>
                  </a:cubicBezTo>
                  <a:cubicBezTo>
                    <a:pt x="294" y="232"/>
                    <a:pt x="294" y="232"/>
                    <a:pt x="294" y="232"/>
                  </a:cubicBezTo>
                  <a:cubicBezTo>
                    <a:pt x="294" y="232"/>
                    <a:pt x="291" y="222"/>
                    <a:pt x="290" y="218"/>
                  </a:cubicBezTo>
                  <a:cubicBezTo>
                    <a:pt x="289" y="215"/>
                    <a:pt x="281" y="204"/>
                    <a:pt x="281" y="204"/>
                  </a:cubicBezTo>
                  <a:cubicBezTo>
                    <a:pt x="281" y="204"/>
                    <a:pt x="277" y="195"/>
                    <a:pt x="277" y="194"/>
                  </a:cubicBezTo>
                  <a:cubicBezTo>
                    <a:pt x="277" y="193"/>
                    <a:pt x="275" y="186"/>
                    <a:pt x="275" y="186"/>
                  </a:cubicBezTo>
                  <a:cubicBezTo>
                    <a:pt x="262" y="180"/>
                    <a:pt x="262" y="180"/>
                    <a:pt x="262" y="180"/>
                  </a:cubicBezTo>
                  <a:cubicBezTo>
                    <a:pt x="245" y="170"/>
                    <a:pt x="245" y="170"/>
                    <a:pt x="245" y="170"/>
                  </a:cubicBezTo>
                  <a:cubicBezTo>
                    <a:pt x="231" y="161"/>
                    <a:pt x="231" y="161"/>
                    <a:pt x="231" y="161"/>
                  </a:cubicBezTo>
                  <a:cubicBezTo>
                    <a:pt x="224" y="151"/>
                    <a:pt x="224" y="151"/>
                    <a:pt x="224" y="151"/>
                  </a:cubicBezTo>
                  <a:cubicBezTo>
                    <a:pt x="218" y="135"/>
                    <a:pt x="218" y="135"/>
                    <a:pt x="218" y="135"/>
                  </a:cubicBezTo>
                  <a:cubicBezTo>
                    <a:pt x="217" y="122"/>
                    <a:pt x="217" y="122"/>
                    <a:pt x="217" y="122"/>
                  </a:cubicBezTo>
                  <a:cubicBezTo>
                    <a:pt x="224" y="119"/>
                    <a:pt x="224" y="119"/>
                    <a:pt x="224" y="119"/>
                  </a:cubicBezTo>
                  <a:cubicBezTo>
                    <a:pt x="224" y="113"/>
                    <a:pt x="224" y="113"/>
                    <a:pt x="224" y="113"/>
                  </a:cubicBezTo>
                  <a:cubicBezTo>
                    <a:pt x="218" y="109"/>
                    <a:pt x="218" y="109"/>
                    <a:pt x="218" y="109"/>
                  </a:cubicBezTo>
                  <a:cubicBezTo>
                    <a:pt x="218" y="103"/>
                    <a:pt x="218" y="103"/>
                    <a:pt x="218" y="103"/>
                  </a:cubicBezTo>
                  <a:cubicBezTo>
                    <a:pt x="215" y="101"/>
                    <a:pt x="215" y="101"/>
                    <a:pt x="215" y="101"/>
                  </a:cubicBezTo>
                  <a:cubicBezTo>
                    <a:pt x="211" y="96"/>
                    <a:pt x="211" y="96"/>
                    <a:pt x="211" y="96"/>
                  </a:cubicBezTo>
                  <a:cubicBezTo>
                    <a:pt x="219" y="92"/>
                    <a:pt x="219" y="92"/>
                    <a:pt x="219" y="92"/>
                  </a:cubicBezTo>
                  <a:cubicBezTo>
                    <a:pt x="219" y="92"/>
                    <a:pt x="222" y="88"/>
                    <a:pt x="226" y="88"/>
                  </a:cubicBezTo>
                  <a:cubicBezTo>
                    <a:pt x="230" y="88"/>
                    <a:pt x="233" y="84"/>
                    <a:pt x="233" y="84"/>
                  </a:cubicBezTo>
                  <a:cubicBezTo>
                    <a:pt x="233" y="84"/>
                    <a:pt x="236" y="81"/>
                    <a:pt x="237" y="81"/>
                  </a:cubicBezTo>
                  <a:cubicBezTo>
                    <a:pt x="239" y="81"/>
                    <a:pt x="241" y="80"/>
                    <a:pt x="243" y="79"/>
                  </a:cubicBezTo>
                  <a:cubicBezTo>
                    <a:pt x="244" y="79"/>
                    <a:pt x="247" y="78"/>
                    <a:pt x="247" y="78"/>
                  </a:cubicBezTo>
                  <a:cubicBezTo>
                    <a:pt x="247" y="77"/>
                    <a:pt x="248" y="70"/>
                    <a:pt x="249" y="70"/>
                  </a:cubicBezTo>
                  <a:cubicBezTo>
                    <a:pt x="250" y="70"/>
                    <a:pt x="252" y="74"/>
                    <a:pt x="255" y="74"/>
                  </a:cubicBezTo>
                  <a:cubicBezTo>
                    <a:pt x="256" y="74"/>
                    <a:pt x="258" y="76"/>
                    <a:pt x="259" y="75"/>
                  </a:cubicBezTo>
                  <a:cubicBezTo>
                    <a:pt x="261" y="74"/>
                    <a:pt x="262" y="71"/>
                    <a:pt x="262" y="71"/>
                  </a:cubicBezTo>
                  <a:cubicBezTo>
                    <a:pt x="263" y="70"/>
                    <a:pt x="264" y="69"/>
                    <a:pt x="267" y="68"/>
                  </a:cubicBezTo>
                  <a:cubicBezTo>
                    <a:pt x="267" y="68"/>
                    <a:pt x="267" y="68"/>
                    <a:pt x="267" y="68"/>
                  </a:cubicBezTo>
                  <a:cubicBezTo>
                    <a:pt x="267" y="68"/>
                    <a:pt x="265" y="67"/>
                    <a:pt x="265" y="67"/>
                  </a:cubicBezTo>
                  <a:cubicBezTo>
                    <a:pt x="265" y="66"/>
                    <a:pt x="265" y="66"/>
                    <a:pt x="266" y="65"/>
                  </a:cubicBezTo>
                  <a:cubicBezTo>
                    <a:pt x="266" y="64"/>
                    <a:pt x="266" y="64"/>
                    <a:pt x="267" y="63"/>
                  </a:cubicBezTo>
                  <a:cubicBezTo>
                    <a:pt x="267" y="63"/>
                    <a:pt x="267" y="61"/>
                    <a:pt x="267" y="61"/>
                  </a:cubicBezTo>
                  <a:cubicBezTo>
                    <a:pt x="267" y="61"/>
                    <a:pt x="268" y="60"/>
                    <a:pt x="267" y="60"/>
                  </a:cubicBezTo>
                  <a:cubicBezTo>
                    <a:pt x="267" y="59"/>
                    <a:pt x="266" y="58"/>
                    <a:pt x="266" y="58"/>
                  </a:cubicBezTo>
                  <a:cubicBezTo>
                    <a:pt x="266" y="58"/>
                    <a:pt x="266" y="58"/>
                    <a:pt x="265" y="58"/>
                  </a:cubicBezTo>
                  <a:cubicBezTo>
                    <a:pt x="265" y="59"/>
                    <a:pt x="265" y="59"/>
                    <a:pt x="265" y="59"/>
                  </a:cubicBezTo>
                  <a:cubicBezTo>
                    <a:pt x="263" y="60"/>
                    <a:pt x="263" y="60"/>
                    <a:pt x="263" y="60"/>
                  </a:cubicBezTo>
                  <a:cubicBezTo>
                    <a:pt x="263" y="60"/>
                    <a:pt x="262" y="58"/>
                    <a:pt x="262" y="58"/>
                  </a:cubicBezTo>
                  <a:cubicBezTo>
                    <a:pt x="261" y="58"/>
                    <a:pt x="261" y="58"/>
                    <a:pt x="261" y="57"/>
                  </a:cubicBezTo>
                  <a:cubicBezTo>
                    <a:pt x="261" y="57"/>
                    <a:pt x="262" y="56"/>
                    <a:pt x="262" y="56"/>
                  </a:cubicBezTo>
                  <a:cubicBezTo>
                    <a:pt x="262" y="56"/>
                    <a:pt x="261" y="55"/>
                    <a:pt x="261" y="55"/>
                  </a:cubicBezTo>
                  <a:cubicBezTo>
                    <a:pt x="261" y="55"/>
                    <a:pt x="262" y="53"/>
                    <a:pt x="263" y="53"/>
                  </a:cubicBezTo>
                  <a:cubicBezTo>
                    <a:pt x="264" y="52"/>
                    <a:pt x="266" y="50"/>
                    <a:pt x="266" y="50"/>
                  </a:cubicBezTo>
                  <a:cubicBezTo>
                    <a:pt x="267" y="48"/>
                    <a:pt x="267" y="48"/>
                    <a:pt x="267" y="48"/>
                  </a:cubicBezTo>
                  <a:cubicBezTo>
                    <a:pt x="266" y="47"/>
                    <a:pt x="266" y="47"/>
                    <a:pt x="266" y="47"/>
                  </a:cubicBezTo>
                  <a:cubicBezTo>
                    <a:pt x="266" y="47"/>
                    <a:pt x="265" y="48"/>
                    <a:pt x="265" y="48"/>
                  </a:cubicBezTo>
                  <a:cubicBezTo>
                    <a:pt x="263" y="47"/>
                    <a:pt x="263" y="47"/>
                    <a:pt x="263" y="47"/>
                  </a:cubicBezTo>
                  <a:cubicBezTo>
                    <a:pt x="261" y="46"/>
                    <a:pt x="261" y="46"/>
                    <a:pt x="261" y="46"/>
                  </a:cubicBezTo>
                  <a:cubicBezTo>
                    <a:pt x="258" y="46"/>
                    <a:pt x="258" y="46"/>
                    <a:pt x="258" y="46"/>
                  </a:cubicBezTo>
                  <a:cubicBezTo>
                    <a:pt x="256" y="44"/>
                    <a:pt x="256" y="44"/>
                    <a:pt x="256" y="44"/>
                  </a:cubicBezTo>
                  <a:cubicBezTo>
                    <a:pt x="257" y="42"/>
                    <a:pt x="257" y="42"/>
                    <a:pt x="257" y="42"/>
                  </a:cubicBezTo>
                  <a:cubicBezTo>
                    <a:pt x="257" y="40"/>
                    <a:pt x="257" y="40"/>
                    <a:pt x="257" y="40"/>
                  </a:cubicBezTo>
                  <a:cubicBezTo>
                    <a:pt x="257" y="40"/>
                    <a:pt x="259" y="38"/>
                    <a:pt x="259" y="38"/>
                  </a:cubicBezTo>
                  <a:cubicBezTo>
                    <a:pt x="260" y="37"/>
                    <a:pt x="262" y="36"/>
                    <a:pt x="262" y="36"/>
                  </a:cubicBezTo>
                  <a:cubicBezTo>
                    <a:pt x="263" y="34"/>
                    <a:pt x="263" y="34"/>
                    <a:pt x="263" y="34"/>
                  </a:cubicBezTo>
                  <a:cubicBezTo>
                    <a:pt x="263" y="34"/>
                    <a:pt x="264" y="33"/>
                    <a:pt x="265" y="33"/>
                  </a:cubicBezTo>
                  <a:cubicBezTo>
                    <a:pt x="266" y="33"/>
                    <a:pt x="266" y="34"/>
                    <a:pt x="266" y="33"/>
                  </a:cubicBezTo>
                  <a:cubicBezTo>
                    <a:pt x="267" y="33"/>
                    <a:pt x="267" y="31"/>
                    <a:pt x="267" y="30"/>
                  </a:cubicBezTo>
                  <a:cubicBezTo>
                    <a:pt x="267" y="27"/>
                    <a:pt x="267" y="27"/>
                    <a:pt x="267" y="27"/>
                  </a:cubicBezTo>
                  <a:cubicBezTo>
                    <a:pt x="262" y="28"/>
                    <a:pt x="262" y="28"/>
                    <a:pt x="262" y="28"/>
                  </a:cubicBezTo>
                  <a:cubicBezTo>
                    <a:pt x="262" y="28"/>
                    <a:pt x="257" y="27"/>
                    <a:pt x="254" y="27"/>
                  </a:cubicBezTo>
                  <a:cubicBezTo>
                    <a:pt x="250" y="27"/>
                    <a:pt x="242" y="25"/>
                    <a:pt x="242" y="25"/>
                  </a:cubicBezTo>
                  <a:cubicBezTo>
                    <a:pt x="232" y="22"/>
                    <a:pt x="232" y="22"/>
                    <a:pt x="232" y="22"/>
                  </a:cubicBezTo>
                  <a:cubicBezTo>
                    <a:pt x="226" y="22"/>
                    <a:pt x="226" y="22"/>
                    <a:pt x="226" y="22"/>
                  </a:cubicBezTo>
                  <a:cubicBezTo>
                    <a:pt x="217" y="21"/>
                    <a:pt x="217" y="21"/>
                    <a:pt x="217" y="21"/>
                  </a:cubicBezTo>
                  <a:cubicBezTo>
                    <a:pt x="217" y="21"/>
                    <a:pt x="216" y="19"/>
                    <a:pt x="215" y="18"/>
                  </a:cubicBezTo>
                  <a:cubicBezTo>
                    <a:pt x="215" y="17"/>
                    <a:pt x="212" y="15"/>
                    <a:pt x="212" y="15"/>
                  </a:cubicBezTo>
                  <a:cubicBezTo>
                    <a:pt x="212" y="13"/>
                    <a:pt x="212" y="13"/>
                    <a:pt x="212" y="13"/>
                  </a:cubicBezTo>
                  <a:cubicBezTo>
                    <a:pt x="210" y="8"/>
                    <a:pt x="210" y="8"/>
                    <a:pt x="210" y="8"/>
                  </a:cubicBezTo>
                  <a:cubicBezTo>
                    <a:pt x="208" y="4"/>
                    <a:pt x="208" y="4"/>
                    <a:pt x="208" y="4"/>
                  </a:cubicBezTo>
                  <a:cubicBezTo>
                    <a:pt x="210" y="1"/>
                    <a:pt x="210" y="1"/>
                    <a:pt x="210" y="1"/>
                  </a:cubicBezTo>
                  <a:cubicBezTo>
                    <a:pt x="208" y="0"/>
                    <a:pt x="208" y="0"/>
                    <a:pt x="208" y="0"/>
                  </a:cubicBezTo>
                  <a:cubicBezTo>
                    <a:pt x="208" y="0"/>
                    <a:pt x="204" y="1"/>
                    <a:pt x="202" y="1"/>
                  </a:cubicBezTo>
                  <a:cubicBezTo>
                    <a:pt x="201" y="2"/>
                    <a:pt x="195" y="3"/>
                    <a:pt x="195" y="3"/>
                  </a:cubicBezTo>
                  <a:cubicBezTo>
                    <a:pt x="193" y="4"/>
                    <a:pt x="193" y="4"/>
                    <a:pt x="193" y="4"/>
                  </a:cubicBezTo>
                  <a:cubicBezTo>
                    <a:pt x="185" y="4"/>
                    <a:pt x="185" y="4"/>
                    <a:pt x="185" y="4"/>
                  </a:cubicBezTo>
                  <a:cubicBezTo>
                    <a:pt x="177" y="5"/>
                    <a:pt x="177" y="5"/>
                    <a:pt x="177" y="5"/>
                  </a:cubicBezTo>
                  <a:cubicBezTo>
                    <a:pt x="174" y="7"/>
                    <a:pt x="174" y="7"/>
                    <a:pt x="174" y="7"/>
                  </a:cubicBezTo>
                  <a:cubicBezTo>
                    <a:pt x="168" y="10"/>
                    <a:pt x="168" y="10"/>
                    <a:pt x="168" y="10"/>
                  </a:cubicBezTo>
                  <a:cubicBezTo>
                    <a:pt x="168" y="14"/>
                    <a:pt x="168" y="14"/>
                    <a:pt x="168" y="14"/>
                  </a:cubicBezTo>
                  <a:cubicBezTo>
                    <a:pt x="165" y="18"/>
                    <a:pt x="165" y="18"/>
                    <a:pt x="165" y="18"/>
                  </a:cubicBezTo>
                  <a:cubicBezTo>
                    <a:pt x="160" y="18"/>
                    <a:pt x="160" y="18"/>
                    <a:pt x="160" y="18"/>
                  </a:cubicBezTo>
                  <a:cubicBezTo>
                    <a:pt x="155" y="14"/>
                    <a:pt x="155" y="14"/>
                    <a:pt x="155" y="14"/>
                  </a:cubicBezTo>
                  <a:cubicBezTo>
                    <a:pt x="153" y="16"/>
                    <a:pt x="153" y="16"/>
                    <a:pt x="153" y="16"/>
                  </a:cubicBezTo>
                  <a:cubicBezTo>
                    <a:pt x="148" y="15"/>
                    <a:pt x="148" y="15"/>
                    <a:pt x="148" y="15"/>
                  </a:cubicBezTo>
                  <a:cubicBezTo>
                    <a:pt x="147" y="15"/>
                    <a:pt x="147" y="15"/>
                    <a:pt x="147" y="15"/>
                  </a:cubicBezTo>
                  <a:cubicBezTo>
                    <a:pt x="146" y="15"/>
                    <a:pt x="146" y="15"/>
                    <a:pt x="146" y="15"/>
                  </a:cubicBezTo>
                  <a:cubicBezTo>
                    <a:pt x="146" y="15"/>
                    <a:pt x="145" y="16"/>
                    <a:pt x="145" y="16"/>
                  </a:cubicBezTo>
                  <a:cubicBezTo>
                    <a:pt x="146" y="18"/>
                    <a:pt x="146" y="18"/>
                    <a:pt x="146" y="18"/>
                  </a:cubicBezTo>
                  <a:cubicBezTo>
                    <a:pt x="145" y="19"/>
                    <a:pt x="145" y="19"/>
                    <a:pt x="145" y="19"/>
                  </a:cubicBezTo>
                  <a:cubicBezTo>
                    <a:pt x="146" y="21"/>
                    <a:pt x="146" y="21"/>
                    <a:pt x="146" y="21"/>
                  </a:cubicBezTo>
                  <a:cubicBezTo>
                    <a:pt x="146" y="21"/>
                    <a:pt x="145" y="22"/>
                    <a:pt x="144" y="23"/>
                  </a:cubicBezTo>
                  <a:cubicBezTo>
                    <a:pt x="143" y="23"/>
                    <a:pt x="145" y="25"/>
                    <a:pt x="145" y="25"/>
                  </a:cubicBezTo>
                  <a:cubicBezTo>
                    <a:pt x="145" y="25"/>
                    <a:pt x="146" y="25"/>
                    <a:pt x="148" y="26"/>
                  </a:cubicBezTo>
                  <a:cubicBezTo>
                    <a:pt x="149" y="27"/>
                    <a:pt x="148" y="27"/>
                    <a:pt x="148" y="27"/>
                  </a:cubicBezTo>
                  <a:cubicBezTo>
                    <a:pt x="148" y="28"/>
                    <a:pt x="148" y="29"/>
                    <a:pt x="147" y="29"/>
                  </a:cubicBezTo>
                  <a:cubicBezTo>
                    <a:pt x="147" y="30"/>
                    <a:pt x="147" y="30"/>
                    <a:pt x="147" y="30"/>
                  </a:cubicBezTo>
                  <a:cubicBezTo>
                    <a:pt x="146" y="30"/>
                    <a:pt x="146" y="30"/>
                    <a:pt x="146" y="30"/>
                  </a:cubicBezTo>
                  <a:cubicBezTo>
                    <a:pt x="146" y="30"/>
                    <a:pt x="143" y="31"/>
                    <a:pt x="143" y="30"/>
                  </a:cubicBezTo>
                  <a:cubicBezTo>
                    <a:pt x="142" y="30"/>
                    <a:pt x="143" y="30"/>
                    <a:pt x="143" y="30"/>
                  </a:cubicBezTo>
                  <a:cubicBezTo>
                    <a:pt x="142" y="30"/>
                    <a:pt x="142" y="30"/>
                    <a:pt x="142" y="30"/>
                  </a:cubicBezTo>
                  <a:cubicBezTo>
                    <a:pt x="142" y="30"/>
                    <a:pt x="139" y="28"/>
                    <a:pt x="139" y="28"/>
                  </a:cubicBezTo>
                  <a:cubicBezTo>
                    <a:pt x="139" y="27"/>
                    <a:pt x="139" y="27"/>
                    <a:pt x="139" y="27"/>
                  </a:cubicBezTo>
                  <a:cubicBezTo>
                    <a:pt x="139" y="27"/>
                    <a:pt x="138" y="26"/>
                    <a:pt x="138" y="26"/>
                  </a:cubicBezTo>
                  <a:cubicBezTo>
                    <a:pt x="137" y="26"/>
                    <a:pt x="137" y="27"/>
                    <a:pt x="137" y="27"/>
                  </a:cubicBezTo>
                  <a:cubicBezTo>
                    <a:pt x="136" y="27"/>
                    <a:pt x="135" y="27"/>
                    <a:pt x="134" y="27"/>
                  </a:cubicBezTo>
                  <a:cubicBezTo>
                    <a:pt x="134" y="27"/>
                    <a:pt x="134" y="28"/>
                    <a:pt x="133" y="28"/>
                  </a:cubicBezTo>
                  <a:cubicBezTo>
                    <a:pt x="133" y="29"/>
                    <a:pt x="133" y="29"/>
                    <a:pt x="133" y="30"/>
                  </a:cubicBezTo>
                  <a:cubicBezTo>
                    <a:pt x="132" y="30"/>
                    <a:pt x="132" y="31"/>
                    <a:pt x="132" y="31"/>
                  </a:cubicBezTo>
                  <a:cubicBezTo>
                    <a:pt x="132" y="32"/>
                    <a:pt x="132" y="32"/>
                    <a:pt x="132" y="32"/>
                  </a:cubicBezTo>
                  <a:cubicBezTo>
                    <a:pt x="131" y="34"/>
                    <a:pt x="131" y="34"/>
                    <a:pt x="131" y="34"/>
                  </a:cubicBezTo>
                  <a:cubicBezTo>
                    <a:pt x="132" y="34"/>
                    <a:pt x="132" y="34"/>
                    <a:pt x="132" y="34"/>
                  </a:cubicBezTo>
                  <a:cubicBezTo>
                    <a:pt x="132" y="34"/>
                    <a:pt x="132" y="36"/>
                    <a:pt x="132" y="36"/>
                  </a:cubicBezTo>
                  <a:cubicBezTo>
                    <a:pt x="132" y="37"/>
                    <a:pt x="132" y="37"/>
                    <a:pt x="132" y="37"/>
                  </a:cubicBezTo>
                  <a:cubicBezTo>
                    <a:pt x="133" y="38"/>
                    <a:pt x="134" y="37"/>
                    <a:pt x="134" y="37"/>
                  </a:cubicBezTo>
                  <a:cubicBezTo>
                    <a:pt x="134" y="37"/>
                    <a:pt x="135" y="38"/>
                    <a:pt x="135" y="39"/>
                  </a:cubicBezTo>
                  <a:cubicBezTo>
                    <a:pt x="136" y="39"/>
                    <a:pt x="135" y="40"/>
                    <a:pt x="135" y="40"/>
                  </a:cubicBezTo>
                  <a:cubicBezTo>
                    <a:pt x="135" y="40"/>
                    <a:pt x="134" y="41"/>
                    <a:pt x="134" y="41"/>
                  </a:cubicBezTo>
                  <a:cubicBezTo>
                    <a:pt x="133" y="41"/>
                    <a:pt x="133" y="41"/>
                    <a:pt x="134" y="42"/>
                  </a:cubicBezTo>
                  <a:cubicBezTo>
                    <a:pt x="134" y="43"/>
                    <a:pt x="135" y="43"/>
                    <a:pt x="135" y="43"/>
                  </a:cubicBezTo>
                  <a:cubicBezTo>
                    <a:pt x="136" y="43"/>
                    <a:pt x="136" y="46"/>
                    <a:pt x="136" y="46"/>
                  </a:cubicBezTo>
                  <a:cubicBezTo>
                    <a:pt x="136" y="47"/>
                    <a:pt x="135" y="48"/>
                    <a:pt x="135" y="48"/>
                  </a:cubicBezTo>
                  <a:cubicBezTo>
                    <a:pt x="135" y="48"/>
                    <a:pt x="135" y="48"/>
                    <a:pt x="135" y="48"/>
                  </a:cubicBezTo>
                  <a:cubicBezTo>
                    <a:pt x="134" y="48"/>
                    <a:pt x="134" y="48"/>
                    <a:pt x="134" y="49"/>
                  </a:cubicBezTo>
                  <a:cubicBezTo>
                    <a:pt x="134" y="49"/>
                    <a:pt x="132" y="49"/>
                    <a:pt x="132" y="49"/>
                  </a:cubicBezTo>
                  <a:cubicBezTo>
                    <a:pt x="132" y="49"/>
                    <a:pt x="133" y="47"/>
                    <a:pt x="132" y="47"/>
                  </a:cubicBezTo>
                  <a:cubicBezTo>
                    <a:pt x="132" y="46"/>
                    <a:pt x="131" y="46"/>
                    <a:pt x="130" y="45"/>
                  </a:cubicBezTo>
                  <a:cubicBezTo>
                    <a:pt x="129" y="43"/>
                    <a:pt x="130" y="43"/>
                    <a:pt x="130" y="43"/>
                  </a:cubicBezTo>
                  <a:cubicBezTo>
                    <a:pt x="130" y="43"/>
                    <a:pt x="130" y="43"/>
                    <a:pt x="129" y="42"/>
                  </a:cubicBezTo>
                  <a:cubicBezTo>
                    <a:pt x="129" y="41"/>
                    <a:pt x="129" y="40"/>
                    <a:pt x="129" y="40"/>
                  </a:cubicBezTo>
                  <a:cubicBezTo>
                    <a:pt x="129" y="40"/>
                    <a:pt x="127" y="40"/>
                    <a:pt x="126" y="40"/>
                  </a:cubicBezTo>
                  <a:cubicBezTo>
                    <a:pt x="124" y="40"/>
                    <a:pt x="125" y="41"/>
                    <a:pt x="125" y="41"/>
                  </a:cubicBezTo>
                  <a:cubicBezTo>
                    <a:pt x="123" y="41"/>
                    <a:pt x="123" y="41"/>
                    <a:pt x="123" y="41"/>
                  </a:cubicBezTo>
                  <a:cubicBezTo>
                    <a:pt x="123" y="41"/>
                    <a:pt x="122" y="42"/>
                    <a:pt x="122" y="42"/>
                  </a:cubicBezTo>
                  <a:cubicBezTo>
                    <a:pt x="121" y="43"/>
                    <a:pt x="121" y="42"/>
                    <a:pt x="120" y="42"/>
                  </a:cubicBezTo>
                  <a:cubicBezTo>
                    <a:pt x="120" y="42"/>
                    <a:pt x="119" y="42"/>
                    <a:pt x="119" y="42"/>
                  </a:cubicBezTo>
                  <a:cubicBezTo>
                    <a:pt x="119" y="42"/>
                    <a:pt x="118" y="43"/>
                    <a:pt x="119" y="44"/>
                  </a:cubicBezTo>
                  <a:cubicBezTo>
                    <a:pt x="119" y="45"/>
                    <a:pt x="119" y="45"/>
                    <a:pt x="118" y="45"/>
                  </a:cubicBezTo>
                  <a:cubicBezTo>
                    <a:pt x="118" y="46"/>
                    <a:pt x="116" y="45"/>
                    <a:pt x="114" y="45"/>
                  </a:cubicBezTo>
                  <a:cubicBezTo>
                    <a:pt x="111" y="45"/>
                    <a:pt x="113" y="44"/>
                    <a:pt x="112" y="44"/>
                  </a:cubicBezTo>
                  <a:cubicBezTo>
                    <a:pt x="112" y="43"/>
                    <a:pt x="110" y="43"/>
                    <a:pt x="110" y="42"/>
                  </a:cubicBezTo>
                  <a:cubicBezTo>
                    <a:pt x="110" y="40"/>
                    <a:pt x="110" y="40"/>
                    <a:pt x="110" y="39"/>
                  </a:cubicBezTo>
                  <a:cubicBezTo>
                    <a:pt x="110" y="38"/>
                    <a:pt x="109" y="37"/>
                    <a:pt x="109" y="37"/>
                  </a:cubicBezTo>
                  <a:cubicBezTo>
                    <a:pt x="108" y="36"/>
                    <a:pt x="109" y="35"/>
                    <a:pt x="110" y="35"/>
                  </a:cubicBezTo>
                  <a:cubicBezTo>
                    <a:pt x="110" y="34"/>
                    <a:pt x="109" y="34"/>
                    <a:pt x="109" y="34"/>
                  </a:cubicBezTo>
                  <a:cubicBezTo>
                    <a:pt x="107" y="35"/>
                    <a:pt x="107" y="35"/>
                    <a:pt x="107" y="35"/>
                  </a:cubicBezTo>
                  <a:cubicBezTo>
                    <a:pt x="106" y="35"/>
                    <a:pt x="106" y="35"/>
                    <a:pt x="106" y="35"/>
                  </a:cubicBezTo>
                  <a:cubicBezTo>
                    <a:pt x="106" y="35"/>
                    <a:pt x="105" y="34"/>
                    <a:pt x="104" y="34"/>
                  </a:cubicBezTo>
                  <a:cubicBezTo>
                    <a:pt x="104" y="33"/>
                    <a:pt x="103" y="34"/>
                    <a:pt x="103" y="34"/>
                  </a:cubicBezTo>
                  <a:cubicBezTo>
                    <a:pt x="101" y="36"/>
                    <a:pt x="101" y="36"/>
                    <a:pt x="101" y="36"/>
                  </a:cubicBezTo>
                  <a:cubicBezTo>
                    <a:pt x="101" y="37"/>
                    <a:pt x="101" y="37"/>
                    <a:pt x="101" y="37"/>
                  </a:cubicBezTo>
                  <a:cubicBezTo>
                    <a:pt x="102" y="39"/>
                    <a:pt x="102" y="39"/>
                    <a:pt x="102" y="39"/>
                  </a:cubicBezTo>
                  <a:cubicBezTo>
                    <a:pt x="102" y="41"/>
                    <a:pt x="102" y="41"/>
                    <a:pt x="102" y="41"/>
                  </a:cubicBezTo>
                  <a:cubicBezTo>
                    <a:pt x="102" y="41"/>
                    <a:pt x="102" y="42"/>
                    <a:pt x="102" y="43"/>
                  </a:cubicBezTo>
                  <a:cubicBezTo>
                    <a:pt x="102" y="43"/>
                    <a:pt x="102" y="44"/>
                    <a:pt x="102" y="44"/>
                  </a:cubicBezTo>
                  <a:cubicBezTo>
                    <a:pt x="102" y="45"/>
                    <a:pt x="102" y="45"/>
                    <a:pt x="102" y="45"/>
                  </a:cubicBezTo>
                  <a:cubicBezTo>
                    <a:pt x="102" y="45"/>
                    <a:pt x="101" y="46"/>
                    <a:pt x="101" y="47"/>
                  </a:cubicBezTo>
                  <a:cubicBezTo>
                    <a:pt x="101" y="47"/>
                    <a:pt x="101" y="48"/>
                    <a:pt x="101" y="49"/>
                  </a:cubicBezTo>
                  <a:cubicBezTo>
                    <a:pt x="100" y="50"/>
                    <a:pt x="100" y="50"/>
                    <a:pt x="100" y="50"/>
                  </a:cubicBezTo>
                  <a:cubicBezTo>
                    <a:pt x="100" y="50"/>
                    <a:pt x="99" y="51"/>
                    <a:pt x="99" y="52"/>
                  </a:cubicBezTo>
                  <a:cubicBezTo>
                    <a:pt x="99" y="52"/>
                    <a:pt x="97" y="52"/>
                    <a:pt x="97" y="52"/>
                  </a:cubicBezTo>
                  <a:cubicBezTo>
                    <a:pt x="97" y="52"/>
                    <a:pt x="96" y="54"/>
                    <a:pt x="95" y="54"/>
                  </a:cubicBezTo>
                  <a:cubicBezTo>
                    <a:pt x="95" y="54"/>
                    <a:pt x="95" y="56"/>
                    <a:pt x="95" y="57"/>
                  </a:cubicBezTo>
                  <a:cubicBezTo>
                    <a:pt x="95" y="57"/>
                    <a:pt x="95" y="58"/>
                    <a:pt x="95" y="58"/>
                  </a:cubicBezTo>
                  <a:cubicBezTo>
                    <a:pt x="93" y="59"/>
                    <a:pt x="93" y="59"/>
                    <a:pt x="93" y="59"/>
                  </a:cubicBezTo>
                  <a:cubicBezTo>
                    <a:pt x="93" y="59"/>
                    <a:pt x="94" y="61"/>
                    <a:pt x="94" y="61"/>
                  </a:cubicBezTo>
                  <a:cubicBezTo>
                    <a:pt x="94" y="62"/>
                    <a:pt x="93" y="62"/>
                    <a:pt x="93" y="62"/>
                  </a:cubicBezTo>
                  <a:cubicBezTo>
                    <a:pt x="92" y="63"/>
                    <a:pt x="93" y="63"/>
                    <a:pt x="93" y="64"/>
                  </a:cubicBezTo>
                  <a:cubicBezTo>
                    <a:pt x="92" y="65"/>
                    <a:pt x="93" y="65"/>
                    <a:pt x="93" y="65"/>
                  </a:cubicBezTo>
                  <a:cubicBezTo>
                    <a:pt x="93" y="66"/>
                    <a:pt x="96" y="67"/>
                    <a:pt x="96" y="67"/>
                  </a:cubicBezTo>
                  <a:cubicBezTo>
                    <a:pt x="96" y="67"/>
                    <a:pt x="96" y="67"/>
                    <a:pt x="95" y="68"/>
                  </a:cubicBezTo>
                  <a:cubicBezTo>
                    <a:pt x="93" y="69"/>
                    <a:pt x="94" y="71"/>
                    <a:pt x="94" y="71"/>
                  </a:cubicBezTo>
                  <a:cubicBezTo>
                    <a:pt x="93" y="72"/>
                    <a:pt x="93" y="72"/>
                    <a:pt x="93" y="72"/>
                  </a:cubicBezTo>
                  <a:cubicBezTo>
                    <a:pt x="93" y="72"/>
                    <a:pt x="92" y="71"/>
                    <a:pt x="91" y="71"/>
                  </a:cubicBezTo>
                  <a:cubicBezTo>
                    <a:pt x="91" y="71"/>
                    <a:pt x="91" y="71"/>
                    <a:pt x="89" y="71"/>
                  </a:cubicBezTo>
                  <a:cubicBezTo>
                    <a:pt x="87" y="71"/>
                    <a:pt x="89" y="70"/>
                    <a:pt x="89" y="70"/>
                  </a:cubicBezTo>
                  <a:cubicBezTo>
                    <a:pt x="89" y="70"/>
                    <a:pt x="89" y="68"/>
                    <a:pt x="89" y="67"/>
                  </a:cubicBezTo>
                  <a:cubicBezTo>
                    <a:pt x="89" y="67"/>
                    <a:pt x="89" y="67"/>
                    <a:pt x="89" y="67"/>
                  </a:cubicBezTo>
                  <a:cubicBezTo>
                    <a:pt x="89" y="67"/>
                    <a:pt x="89" y="66"/>
                    <a:pt x="88" y="65"/>
                  </a:cubicBezTo>
                  <a:cubicBezTo>
                    <a:pt x="88" y="64"/>
                    <a:pt x="87" y="64"/>
                    <a:pt x="87" y="64"/>
                  </a:cubicBezTo>
                  <a:cubicBezTo>
                    <a:pt x="84" y="62"/>
                    <a:pt x="84" y="62"/>
                    <a:pt x="84" y="62"/>
                  </a:cubicBezTo>
                  <a:cubicBezTo>
                    <a:pt x="84" y="62"/>
                    <a:pt x="85" y="60"/>
                    <a:pt x="86" y="59"/>
                  </a:cubicBezTo>
                  <a:cubicBezTo>
                    <a:pt x="86" y="59"/>
                    <a:pt x="86" y="59"/>
                    <a:pt x="86" y="59"/>
                  </a:cubicBezTo>
                  <a:cubicBezTo>
                    <a:pt x="86" y="59"/>
                    <a:pt x="86" y="59"/>
                    <a:pt x="87" y="58"/>
                  </a:cubicBezTo>
                  <a:cubicBezTo>
                    <a:pt x="87" y="57"/>
                    <a:pt x="86" y="57"/>
                    <a:pt x="86" y="57"/>
                  </a:cubicBezTo>
                  <a:cubicBezTo>
                    <a:pt x="85" y="57"/>
                    <a:pt x="85" y="57"/>
                    <a:pt x="85" y="57"/>
                  </a:cubicBezTo>
                  <a:cubicBezTo>
                    <a:pt x="84" y="56"/>
                    <a:pt x="84" y="56"/>
                    <a:pt x="84" y="56"/>
                  </a:cubicBezTo>
                  <a:cubicBezTo>
                    <a:pt x="84" y="56"/>
                    <a:pt x="82" y="57"/>
                    <a:pt x="82" y="56"/>
                  </a:cubicBezTo>
                  <a:cubicBezTo>
                    <a:pt x="81" y="56"/>
                    <a:pt x="79" y="56"/>
                    <a:pt x="79" y="55"/>
                  </a:cubicBezTo>
                  <a:cubicBezTo>
                    <a:pt x="79" y="55"/>
                    <a:pt x="78" y="55"/>
                    <a:pt x="77" y="55"/>
                  </a:cubicBezTo>
                  <a:cubicBezTo>
                    <a:pt x="77" y="55"/>
                    <a:pt x="76" y="55"/>
                    <a:pt x="76" y="55"/>
                  </a:cubicBezTo>
                  <a:cubicBezTo>
                    <a:pt x="75" y="54"/>
                    <a:pt x="74" y="53"/>
                    <a:pt x="74" y="53"/>
                  </a:cubicBezTo>
                  <a:cubicBezTo>
                    <a:pt x="74" y="52"/>
                    <a:pt x="73" y="51"/>
                    <a:pt x="73" y="51"/>
                  </a:cubicBezTo>
                  <a:cubicBezTo>
                    <a:pt x="72" y="51"/>
                    <a:pt x="72" y="51"/>
                    <a:pt x="72" y="51"/>
                  </a:cubicBezTo>
                  <a:cubicBezTo>
                    <a:pt x="72" y="51"/>
                    <a:pt x="71" y="49"/>
                    <a:pt x="70" y="49"/>
                  </a:cubicBezTo>
                  <a:cubicBezTo>
                    <a:pt x="70" y="49"/>
                    <a:pt x="70" y="48"/>
                    <a:pt x="70" y="48"/>
                  </a:cubicBezTo>
                  <a:cubicBezTo>
                    <a:pt x="69" y="47"/>
                    <a:pt x="69" y="47"/>
                    <a:pt x="69" y="47"/>
                  </a:cubicBezTo>
                  <a:cubicBezTo>
                    <a:pt x="69" y="47"/>
                    <a:pt x="69" y="46"/>
                    <a:pt x="69" y="45"/>
                  </a:cubicBezTo>
                  <a:cubicBezTo>
                    <a:pt x="69" y="45"/>
                    <a:pt x="70" y="43"/>
                    <a:pt x="70" y="43"/>
                  </a:cubicBezTo>
                  <a:cubicBezTo>
                    <a:pt x="70" y="43"/>
                    <a:pt x="69" y="41"/>
                    <a:pt x="69" y="40"/>
                  </a:cubicBezTo>
                  <a:cubicBezTo>
                    <a:pt x="69" y="39"/>
                    <a:pt x="70" y="37"/>
                    <a:pt x="70" y="37"/>
                  </a:cubicBezTo>
                  <a:cubicBezTo>
                    <a:pt x="70" y="37"/>
                    <a:pt x="66" y="38"/>
                    <a:pt x="65" y="39"/>
                  </a:cubicBezTo>
                  <a:cubicBezTo>
                    <a:pt x="64" y="39"/>
                    <a:pt x="64" y="40"/>
                    <a:pt x="64" y="40"/>
                  </a:cubicBezTo>
                  <a:cubicBezTo>
                    <a:pt x="64" y="40"/>
                    <a:pt x="64" y="41"/>
                    <a:pt x="64" y="42"/>
                  </a:cubicBezTo>
                  <a:cubicBezTo>
                    <a:pt x="63" y="42"/>
                    <a:pt x="63" y="42"/>
                    <a:pt x="63" y="42"/>
                  </a:cubicBezTo>
                  <a:cubicBezTo>
                    <a:pt x="63" y="42"/>
                    <a:pt x="61" y="44"/>
                    <a:pt x="60" y="44"/>
                  </a:cubicBezTo>
                  <a:cubicBezTo>
                    <a:pt x="60" y="45"/>
                    <a:pt x="60" y="45"/>
                    <a:pt x="59" y="45"/>
                  </a:cubicBezTo>
                  <a:cubicBezTo>
                    <a:pt x="58" y="45"/>
                    <a:pt x="57" y="46"/>
                    <a:pt x="57" y="46"/>
                  </a:cubicBezTo>
                  <a:cubicBezTo>
                    <a:pt x="56" y="47"/>
                    <a:pt x="56" y="47"/>
                    <a:pt x="56" y="47"/>
                  </a:cubicBezTo>
                  <a:cubicBezTo>
                    <a:pt x="57" y="48"/>
                    <a:pt x="57" y="48"/>
                    <a:pt x="57" y="48"/>
                  </a:cubicBezTo>
                  <a:cubicBezTo>
                    <a:pt x="58" y="51"/>
                    <a:pt x="58" y="51"/>
                    <a:pt x="58" y="51"/>
                  </a:cubicBezTo>
                  <a:cubicBezTo>
                    <a:pt x="57" y="53"/>
                    <a:pt x="57" y="53"/>
                    <a:pt x="57" y="53"/>
                  </a:cubicBezTo>
                  <a:cubicBezTo>
                    <a:pt x="57" y="53"/>
                    <a:pt x="57" y="53"/>
                    <a:pt x="57" y="54"/>
                  </a:cubicBezTo>
                  <a:cubicBezTo>
                    <a:pt x="56" y="56"/>
                    <a:pt x="56" y="56"/>
                    <a:pt x="56" y="56"/>
                  </a:cubicBezTo>
                  <a:cubicBezTo>
                    <a:pt x="55" y="57"/>
                    <a:pt x="55" y="57"/>
                    <a:pt x="55" y="57"/>
                  </a:cubicBezTo>
                  <a:cubicBezTo>
                    <a:pt x="54" y="58"/>
                    <a:pt x="54" y="58"/>
                    <a:pt x="54" y="58"/>
                  </a:cubicBezTo>
                  <a:cubicBezTo>
                    <a:pt x="54" y="58"/>
                    <a:pt x="54" y="59"/>
                    <a:pt x="54" y="60"/>
                  </a:cubicBezTo>
                  <a:cubicBezTo>
                    <a:pt x="54" y="60"/>
                    <a:pt x="54" y="61"/>
                    <a:pt x="53" y="62"/>
                  </a:cubicBezTo>
                  <a:cubicBezTo>
                    <a:pt x="52" y="63"/>
                    <a:pt x="52" y="63"/>
                    <a:pt x="52" y="63"/>
                  </a:cubicBezTo>
                  <a:cubicBezTo>
                    <a:pt x="52" y="63"/>
                    <a:pt x="51" y="63"/>
                    <a:pt x="50" y="63"/>
                  </a:cubicBezTo>
                  <a:cubicBezTo>
                    <a:pt x="49" y="63"/>
                    <a:pt x="49" y="64"/>
                    <a:pt x="48" y="64"/>
                  </a:cubicBezTo>
                  <a:cubicBezTo>
                    <a:pt x="46" y="64"/>
                    <a:pt x="47" y="65"/>
                    <a:pt x="47" y="66"/>
                  </a:cubicBezTo>
                  <a:cubicBezTo>
                    <a:pt x="47" y="66"/>
                    <a:pt x="47" y="66"/>
                    <a:pt x="47" y="67"/>
                  </a:cubicBezTo>
                  <a:cubicBezTo>
                    <a:pt x="46" y="67"/>
                    <a:pt x="44" y="67"/>
                    <a:pt x="44" y="66"/>
                  </a:cubicBezTo>
                  <a:cubicBezTo>
                    <a:pt x="43" y="66"/>
                    <a:pt x="43" y="66"/>
                    <a:pt x="42" y="66"/>
                  </a:cubicBezTo>
                  <a:cubicBezTo>
                    <a:pt x="42" y="67"/>
                    <a:pt x="41" y="65"/>
                    <a:pt x="41" y="65"/>
                  </a:cubicBezTo>
                  <a:cubicBezTo>
                    <a:pt x="41" y="65"/>
                    <a:pt x="40" y="64"/>
                    <a:pt x="40" y="64"/>
                  </a:cubicBezTo>
                  <a:cubicBezTo>
                    <a:pt x="40" y="63"/>
                    <a:pt x="38" y="64"/>
                    <a:pt x="38" y="64"/>
                  </a:cubicBezTo>
                  <a:cubicBezTo>
                    <a:pt x="37" y="63"/>
                    <a:pt x="35" y="63"/>
                    <a:pt x="35" y="63"/>
                  </a:cubicBezTo>
                  <a:cubicBezTo>
                    <a:pt x="34" y="63"/>
                    <a:pt x="35" y="64"/>
                    <a:pt x="35" y="64"/>
                  </a:cubicBezTo>
                  <a:cubicBezTo>
                    <a:pt x="35" y="64"/>
                    <a:pt x="34" y="64"/>
                    <a:pt x="33" y="64"/>
                  </a:cubicBezTo>
                  <a:cubicBezTo>
                    <a:pt x="32" y="64"/>
                    <a:pt x="32" y="65"/>
                    <a:pt x="32" y="65"/>
                  </a:cubicBezTo>
                  <a:cubicBezTo>
                    <a:pt x="32" y="67"/>
                    <a:pt x="32" y="67"/>
                    <a:pt x="32" y="67"/>
                  </a:cubicBezTo>
                  <a:cubicBezTo>
                    <a:pt x="32" y="67"/>
                    <a:pt x="29" y="67"/>
                    <a:pt x="28" y="67"/>
                  </a:cubicBezTo>
                  <a:cubicBezTo>
                    <a:pt x="27" y="67"/>
                    <a:pt x="26" y="66"/>
                    <a:pt x="25" y="66"/>
                  </a:cubicBezTo>
                  <a:cubicBezTo>
                    <a:pt x="24" y="66"/>
                    <a:pt x="23" y="67"/>
                    <a:pt x="23" y="67"/>
                  </a:cubicBezTo>
                  <a:cubicBezTo>
                    <a:pt x="23" y="67"/>
                    <a:pt x="21" y="68"/>
                    <a:pt x="21" y="68"/>
                  </a:cubicBezTo>
                  <a:cubicBezTo>
                    <a:pt x="21" y="68"/>
                    <a:pt x="20" y="69"/>
                    <a:pt x="19" y="69"/>
                  </a:cubicBezTo>
                  <a:cubicBezTo>
                    <a:pt x="18" y="69"/>
                    <a:pt x="18" y="68"/>
                    <a:pt x="18" y="68"/>
                  </a:cubicBezTo>
                  <a:cubicBezTo>
                    <a:pt x="18" y="68"/>
                    <a:pt x="16" y="66"/>
                    <a:pt x="16" y="66"/>
                  </a:cubicBezTo>
                  <a:cubicBezTo>
                    <a:pt x="16" y="66"/>
                    <a:pt x="16" y="66"/>
                    <a:pt x="16" y="66"/>
                  </a:cubicBezTo>
                  <a:cubicBezTo>
                    <a:pt x="12" y="68"/>
                    <a:pt x="12" y="68"/>
                    <a:pt x="12" y="68"/>
                  </a:cubicBezTo>
                  <a:cubicBezTo>
                    <a:pt x="7" y="72"/>
                    <a:pt x="7" y="72"/>
                    <a:pt x="7" y="72"/>
                  </a:cubicBezTo>
                  <a:cubicBezTo>
                    <a:pt x="7" y="77"/>
                    <a:pt x="7" y="77"/>
                    <a:pt x="7" y="77"/>
                  </a:cubicBezTo>
                  <a:cubicBezTo>
                    <a:pt x="11" y="79"/>
                    <a:pt x="9" y="81"/>
                    <a:pt x="18" y="85"/>
                  </a:cubicBezTo>
                  <a:cubicBezTo>
                    <a:pt x="19" y="85"/>
                    <a:pt x="21" y="90"/>
                    <a:pt x="21" y="90"/>
                  </a:cubicBezTo>
                  <a:cubicBezTo>
                    <a:pt x="21" y="91"/>
                    <a:pt x="19" y="99"/>
                    <a:pt x="18" y="100"/>
                  </a:cubicBezTo>
                  <a:cubicBezTo>
                    <a:pt x="16" y="101"/>
                    <a:pt x="14" y="105"/>
                    <a:pt x="14" y="105"/>
                  </a:cubicBezTo>
                  <a:cubicBezTo>
                    <a:pt x="14" y="105"/>
                    <a:pt x="10" y="109"/>
                    <a:pt x="9" y="109"/>
                  </a:cubicBezTo>
                  <a:cubicBezTo>
                    <a:pt x="8" y="109"/>
                    <a:pt x="5" y="110"/>
                    <a:pt x="4" y="110"/>
                  </a:cubicBezTo>
                  <a:cubicBezTo>
                    <a:pt x="4" y="110"/>
                    <a:pt x="0" y="110"/>
                    <a:pt x="1" y="111"/>
                  </a:cubicBezTo>
                  <a:cubicBezTo>
                    <a:pt x="1" y="111"/>
                    <a:pt x="1" y="113"/>
                    <a:pt x="1" y="113"/>
                  </a:cubicBezTo>
                  <a:cubicBezTo>
                    <a:pt x="2" y="114"/>
                    <a:pt x="5" y="118"/>
                    <a:pt x="5" y="118"/>
                  </a:cubicBezTo>
                  <a:cubicBezTo>
                    <a:pt x="10" y="121"/>
                    <a:pt x="10" y="121"/>
                    <a:pt x="10" y="121"/>
                  </a:cubicBezTo>
                  <a:cubicBezTo>
                    <a:pt x="13" y="124"/>
                    <a:pt x="13" y="124"/>
                    <a:pt x="13" y="124"/>
                  </a:cubicBezTo>
                  <a:cubicBezTo>
                    <a:pt x="14" y="134"/>
                    <a:pt x="14" y="134"/>
                    <a:pt x="14" y="134"/>
                  </a:cubicBezTo>
                  <a:cubicBezTo>
                    <a:pt x="10" y="140"/>
                    <a:pt x="10" y="140"/>
                    <a:pt x="10" y="140"/>
                  </a:cubicBezTo>
                  <a:cubicBezTo>
                    <a:pt x="6" y="145"/>
                    <a:pt x="8" y="142"/>
                    <a:pt x="9" y="149"/>
                  </a:cubicBezTo>
                  <a:cubicBezTo>
                    <a:pt x="12" y="149"/>
                    <a:pt x="12" y="149"/>
                    <a:pt x="12" y="149"/>
                  </a:cubicBezTo>
                  <a:cubicBezTo>
                    <a:pt x="17" y="157"/>
                    <a:pt x="17" y="157"/>
                    <a:pt x="17" y="157"/>
                  </a:cubicBezTo>
                  <a:cubicBezTo>
                    <a:pt x="27" y="161"/>
                    <a:pt x="27" y="161"/>
                    <a:pt x="27" y="161"/>
                  </a:cubicBezTo>
                  <a:cubicBezTo>
                    <a:pt x="36" y="161"/>
                    <a:pt x="36" y="161"/>
                    <a:pt x="36" y="161"/>
                  </a:cubicBezTo>
                  <a:cubicBezTo>
                    <a:pt x="40" y="164"/>
                    <a:pt x="40" y="164"/>
                    <a:pt x="40" y="164"/>
                  </a:cubicBezTo>
                  <a:cubicBezTo>
                    <a:pt x="37" y="175"/>
                    <a:pt x="37" y="175"/>
                    <a:pt x="37" y="175"/>
                  </a:cubicBezTo>
                  <a:cubicBezTo>
                    <a:pt x="31" y="180"/>
                    <a:pt x="31" y="180"/>
                    <a:pt x="31" y="180"/>
                  </a:cubicBezTo>
                  <a:cubicBezTo>
                    <a:pt x="31" y="180"/>
                    <a:pt x="31" y="180"/>
                    <a:pt x="30" y="180"/>
                  </a:cubicBezTo>
                  <a:cubicBezTo>
                    <a:pt x="30" y="180"/>
                    <a:pt x="31" y="181"/>
                    <a:pt x="34" y="182"/>
                  </a:cubicBezTo>
                  <a:cubicBezTo>
                    <a:pt x="36" y="182"/>
                    <a:pt x="36" y="184"/>
                    <a:pt x="39" y="183"/>
                  </a:cubicBezTo>
                  <a:cubicBezTo>
                    <a:pt x="42" y="182"/>
                    <a:pt x="46" y="181"/>
                    <a:pt x="47" y="180"/>
                  </a:cubicBezTo>
                  <a:cubicBezTo>
                    <a:pt x="48" y="178"/>
                    <a:pt x="50" y="177"/>
                    <a:pt x="51" y="176"/>
                  </a:cubicBezTo>
                  <a:cubicBezTo>
                    <a:pt x="52" y="174"/>
                    <a:pt x="58" y="167"/>
                    <a:pt x="59" y="167"/>
                  </a:cubicBezTo>
                  <a:cubicBezTo>
                    <a:pt x="59" y="167"/>
                    <a:pt x="65" y="159"/>
                    <a:pt x="66" y="158"/>
                  </a:cubicBezTo>
                  <a:cubicBezTo>
                    <a:pt x="67" y="157"/>
                    <a:pt x="75" y="151"/>
                    <a:pt x="75" y="151"/>
                  </a:cubicBezTo>
                  <a:cubicBezTo>
                    <a:pt x="86" y="147"/>
                    <a:pt x="86" y="147"/>
                    <a:pt x="86" y="147"/>
                  </a:cubicBezTo>
                  <a:cubicBezTo>
                    <a:pt x="86" y="147"/>
                    <a:pt x="91" y="152"/>
                    <a:pt x="92" y="153"/>
                  </a:cubicBezTo>
                  <a:cubicBezTo>
                    <a:pt x="93" y="153"/>
                    <a:pt x="104" y="158"/>
                    <a:pt x="104" y="158"/>
                  </a:cubicBezTo>
                  <a:cubicBezTo>
                    <a:pt x="104" y="158"/>
                    <a:pt x="111" y="161"/>
                    <a:pt x="112" y="162"/>
                  </a:cubicBezTo>
                  <a:cubicBezTo>
                    <a:pt x="112" y="163"/>
                    <a:pt x="118" y="168"/>
                    <a:pt x="118" y="168"/>
                  </a:cubicBezTo>
                  <a:cubicBezTo>
                    <a:pt x="122" y="170"/>
                    <a:pt x="122" y="170"/>
                    <a:pt x="122" y="170"/>
                  </a:cubicBezTo>
                  <a:cubicBezTo>
                    <a:pt x="125" y="167"/>
                    <a:pt x="125" y="167"/>
                    <a:pt x="125" y="167"/>
                  </a:cubicBezTo>
                  <a:cubicBezTo>
                    <a:pt x="129" y="169"/>
                    <a:pt x="129" y="169"/>
                    <a:pt x="129" y="169"/>
                  </a:cubicBezTo>
                  <a:cubicBezTo>
                    <a:pt x="136" y="173"/>
                    <a:pt x="136" y="173"/>
                    <a:pt x="136" y="173"/>
                  </a:cubicBezTo>
                  <a:cubicBezTo>
                    <a:pt x="139" y="179"/>
                    <a:pt x="139" y="179"/>
                    <a:pt x="139" y="179"/>
                  </a:cubicBezTo>
                  <a:cubicBezTo>
                    <a:pt x="139" y="179"/>
                    <a:pt x="141" y="187"/>
                    <a:pt x="141" y="190"/>
                  </a:cubicBezTo>
                  <a:cubicBezTo>
                    <a:pt x="141" y="193"/>
                    <a:pt x="142" y="198"/>
                    <a:pt x="142" y="198"/>
                  </a:cubicBezTo>
                  <a:cubicBezTo>
                    <a:pt x="151" y="202"/>
                    <a:pt x="151" y="202"/>
                    <a:pt x="151" y="202"/>
                  </a:cubicBezTo>
                  <a:cubicBezTo>
                    <a:pt x="151" y="202"/>
                    <a:pt x="151" y="211"/>
                    <a:pt x="151" y="212"/>
                  </a:cubicBezTo>
                  <a:cubicBezTo>
                    <a:pt x="151" y="214"/>
                    <a:pt x="152" y="217"/>
                    <a:pt x="152" y="220"/>
                  </a:cubicBezTo>
                  <a:cubicBezTo>
                    <a:pt x="152" y="223"/>
                    <a:pt x="152" y="226"/>
                    <a:pt x="152" y="226"/>
                  </a:cubicBezTo>
                  <a:cubicBezTo>
                    <a:pt x="156" y="229"/>
                    <a:pt x="156" y="229"/>
                    <a:pt x="156" y="229"/>
                  </a:cubicBezTo>
                  <a:cubicBezTo>
                    <a:pt x="161" y="232"/>
                    <a:pt x="161" y="232"/>
                    <a:pt x="161" y="232"/>
                  </a:cubicBezTo>
                  <a:cubicBezTo>
                    <a:pt x="162" y="237"/>
                    <a:pt x="162" y="237"/>
                    <a:pt x="162" y="237"/>
                  </a:cubicBezTo>
                  <a:cubicBezTo>
                    <a:pt x="170" y="240"/>
                    <a:pt x="170" y="240"/>
                    <a:pt x="170" y="240"/>
                  </a:cubicBezTo>
                  <a:cubicBezTo>
                    <a:pt x="172" y="246"/>
                    <a:pt x="172" y="246"/>
                    <a:pt x="172" y="246"/>
                  </a:cubicBezTo>
                  <a:cubicBezTo>
                    <a:pt x="177" y="251"/>
                    <a:pt x="177" y="251"/>
                    <a:pt x="177" y="251"/>
                  </a:cubicBezTo>
                  <a:cubicBezTo>
                    <a:pt x="177" y="255"/>
                    <a:pt x="177" y="255"/>
                    <a:pt x="177" y="255"/>
                  </a:cubicBezTo>
                  <a:cubicBezTo>
                    <a:pt x="177" y="255"/>
                    <a:pt x="177" y="257"/>
                    <a:pt x="179" y="257"/>
                  </a:cubicBezTo>
                  <a:cubicBezTo>
                    <a:pt x="181" y="257"/>
                    <a:pt x="188" y="256"/>
                    <a:pt x="188" y="256"/>
                  </a:cubicBezTo>
                  <a:cubicBezTo>
                    <a:pt x="195" y="262"/>
                    <a:pt x="195" y="262"/>
                    <a:pt x="195" y="262"/>
                  </a:cubicBezTo>
                  <a:cubicBezTo>
                    <a:pt x="203" y="269"/>
                    <a:pt x="203" y="269"/>
                    <a:pt x="203" y="269"/>
                  </a:cubicBezTo>
                  <a:cubicBezTo>
                    <a:pt x="207" y="276"/>
                    <a:pt x="207" y="276"/>
                    <a:pt x="207" y="276"/>
                  </a:cubicBezTo>
                  <a:cubicBezTo>
                    <a:pt x="213" y="278"/>
                    <a:pt x="213" y="278"/>
                    <a:pt x="213" y="278"/>
                  </a:cubicBezTo>
                  <a:cubicBezTo>
                    <a:pt x="221" y="283"/>
                    <a:pt x="221" y="283"/>
                    <a:pt x="221" y="283"/>
                  </a:cubicBezTo>
                  <a:cubicBezTo>
                    <a:pt x="224" y="290"/>
                    <a:pt x="224" y="290"/>
                    <a:pt x="224" y="290"/>
                  </a:cubicBezTo>
                  <a:cubicBezTo>
                    <a:pt x="231" y="297"/>
                    <a:pt x="231" y="297"/>
                    <a:pt x="231" y="297"/>
                  </a:cubicBezTo>
                  <a:cubicBezTo>
                    <a:pt x="235" y="299"/>
                    <a:pt x="235" y="299"/>
                    <a:pt x="235" y="299"/>
                  </a:cubicBezTo>
                  <a:cubicBezTo>
                    <a:pt x="237" y="303"/>
                    <a:pt x="237" y="303"/>
                    <a:pt x="237" y="303"/>
                  </a:cubicBezTo>
                  <a:cubicBezTo>
                    <a:pt x="241" y="305"/>
                    <a:pt x="241" y="305"/>
                    <a:pt x="241" y="305"/>
                  </a:cubicBezTo>
                  <a:cubicBezTo>
                    <a:pt x="245" y="306"/>
                    <a:pt x="245" y="306"/>
                    <a:pt x="245" y="306"/>
                  </a:cubicBezTo>
                  <a:cubicBezTo>
                    <a:pt x="251" y="307"/>
                    <a:pt x="251" y="307"/>
                    <a:pt x="251" y="307"/>
                  </a:cubicBezTo>
                  <a:cubicBezTo>
                    <a:pt x="255" y="311"/>
                    <a:pt x="255" y="311"/>
                    <a:pt x="255" y="311"/>
                  </a:cubicBezTo>
                  <a:cubicBezTo>
                    <a:pt x="255" y="311"/>
                    <a:pt x="257" y="313"/>
                    <a:pt x="257" y="314"/>
                  </a:cubicBezTo>
                  <a:cubicBezTo>
                    <a:pt x="257" y="316"/>
                    <a:pt x="255" y="317"/>
                    <a:pt x="258" y="317"/>
                  </a:cubicBezTo>
                  <a:cubicBezTo>
                    <a:pt x="261" y="317"/>
                    <a:pt x="264" y="316"/>
                    <a:pt x="264" y="316"/>
                  </a:cubicBezTo>
                  <a:cubicBezTo>
                    <a:pt x="270" y="315"/>
                    <a:pt x="270" y="315"/>
                    <a:pt x="270" y="315"/>
                  </a:cubicBezTo>
                  <a:cubicBezTo>
                    <a:pt x="274" y="315"/>
                    <a:pt x="274" y="315"/>
                    <a:pt x="274" y="315"/>
                  </a:cubicBezTo>
                  <a:cubicBezTo>
                    <a:pt x="278" y="315"/>
                    <a:pt x="278" y="315"/>
                    <a:pt x="278" y="315"/>
                  </a:cubicBezTo>
                  <a:cubicBezTo>
                    <a:pt x="285" y="314"/>
                    <a:pt x="285" y="314"/>
                    <a:pt x="285" y="314"/>
                  </a:cubicBezTo>
                  <a:cubicBezTo>
                    <a:pt x="289" y="317"/>
                    <a:pt x="289" y="317"/>
                    <a:pt x="289" y="317"/>
                  </a:cubicBezTo>
                  <a:cubicBezTo>
                    <a:pt x="300" y="330"/>
                    <a:pt x="300" y="330"/>
                    <a:pt x="300" y="330"/>
                  </a:cubicBezTo>
                  <a:cubicBezTo>
                    <a:pt x="300" y="330"/>
                    <a:pt x="303" y="335"/>
                    <a:pt x="303" y="337"/>
                  </a:cubicBezTo>
                  <a:cubicBezTo>
                    <a:pt x="303" y="338"/>
                    <a:pt x="307" y="337"/>
                    <a:pt x="308" y="337"/>
                  </a:cubicBezTo>
                  <a:cubicBezTo>
                    <a:pt x="309" y="337"/>
                    <a:pt x="317" y="337"/>
                    <a:pt x="317" y="337"/>
                  </a:cubicBezTo>
                  <a:cubicBezTo>
                    <a:pt x="323" y="341"/>
                    <a:pt x="323" y="341"/>
                    <a:pt x="323" y="341"/>
                  </a:cubicBezTo>
                  <a:cubicBezTo>
                    <a:pt x="319" y="346"/>
                    <a:pt x="319" y="346"/>
                    <a:pt x="319" y="346"/>
                  </a:cubicBezTo>
                  <a:cubicBezTo>
                    <a:pt x="325" y="349"/>
                    <a:pt x="325" y="349"/>
                    <a:pt x="325" y="349"/>
                  </a:cubicBezTo>
                  <a:cubicBezTo>
                    <a:pt x="328" y="345"/>
                    <a:pt x="328" y="345"/>
                    <a:pt x="328" y="345"/>
                  </a:cubicBezTo>
                  <a:cubicBezTo>
                    <a:pt x="334" y="346"/>
                    <a:pt x="334" y="346"/>
                    <a:pt x="334" y="346"/>
                  </a:cubicBezTo>
                  <a:cubicBezTo>
                    <a:pt x="339" y="350"/>
                    <a:pt x="339" y="350"/>
                    <a:pt x="339" y="350"/>
                  </a:cubicBezTo>
                  <a:cubicBezTo>
                    <a:pt x="340" y="353"/>
                    <a:pt x="340" y="353"/>
                    <a:pt x="340" y="353"/>
                  </a:cubicBezTo>
                  <a:cubicBezTo>
                    <a:pt x="343" y="355"/>
                    <a:pt x="343" y="355"/>
                    <a:pt x="343" y="355"/>
                  </a:cubicBezTo>
                  <a:cubicBezTo>
                    <a:pt x="342" y="360"/>
                    <a:pt x="342" y="360"/>
                    <a:pt x="342" y="360"/>
                  </a:cubicBezTo>
                  <a:cubicBezTo>
                    <a:pt x="342" y="363"/>
                    <a:pt x="342" y="363"/>
                    <a:pt x="342" y="363"/>
                  </a:cubicBezTo>
                  <a:cubicBezTo>
                    <a:pt x="344" y="367"/>
                    <a:pt x="344" y="367"/>
                    <a:pt x="344" y="367"/>
                  </a:cubicBezTo>
                  <a:cubicBezTo>
                    <a:pt x="349" y="369"/>
                    <a:pt x="349" y="369"/>
                    <a:pt x="349" y="369"/>
                  </a:cubicBezTo>
                  <a:cubicBezTo>
                    <a:pt x="354" y="372"/>
                    <a:pt x="354" y="372"/>
                    <a:pt x="354" y="372"/>
                  </a:cubicBezTo>
                  <a:cubicBezTo>
                    <a:pt x="357" y="374"/>
                    <a:pt x="357" y="374"/>
                    <a:pt x="357" y="374"/>
                  </a:cubicBezTo>
                  <a:cubicBezTo>
                    <a:pt x="361" y="374"/>
                    <a:pt x="361" y="374"/>
                    <a:pt x="361" y="374"/>
                  </a:cubicBezTo>
                  <a:cubicBezTo>
                    <a:pt x="367" y="373"/>
                    <a:pt x="367" y="373"/>
                    <a:pt x="367" y="373"/>
                  </a:cubicBezTo>
                  <a:cubicBezTo>
                    <a:pt x="374" y="374"/>
                    <a:pt x="374" y="374"/>
                    <a:pt x="374" y="374"/>
                  </a:cubicBezTo>
                  <a:cubicBezTo>
                    <a:pt x="380" y="384"/>
                    <a:pt x="380" y="384"/>
                    <a:pt x="380" y="384"/>
                  </a:cubicBezTo>
                  <a:cubicBezTo>
                    <a:pt x="383" y="393"/>
                    <a:pt x="383" y="393"/>
                    <a:pt x="383" y="393"/>
                  </a:cubicBezTo>
                  <a:cubicBezTo>
                    <a:pt x="387" y="401"/>
                    <a:pt x="387" y="401"/>
                    <a:pt x="387" y="401"/>
                  </a:cubicBezTo>
                  <a:cubicBezTo>
                    <a:pt x="390" y="406"/>
                    <a:pt x="390" y="406"/>
                    <a:pt x="390" y="406"/>
                  </a:cubicBezTo>
                  <a:cubicBezTo>
                    <a:pt x="392" y="414"/>
                    <a:pt x="392" y="414"/>
                    <a:pt x="392" y="414"/>
                  </a:cubicBezTo>
                  <a:cubicBezTo>
                    <a:pt x="395" y="418"/>
                    <a:pt x="395" y="418"/>
                    <a:pt x="395" y="418"/>
                  </a:cubicBezTo>
                  <a:cubicBezTo>
                    <a:pt x="400" y="428"/>
                    <a:pt x="400" y="428"/>
                    <a:pt x="400" y="428"/>
                  </a:cubicBezTo>
                  <a:cubicBezTo>
                    <a:pt x="402" y="432"/>
                    <a:pt x="402" y="432"/>
                    <a:pt x="402" y="432"/>
                  </a:cubicBezTo>
                  <a:cubicBezTo>
                    <a:pt x="400" y="437"/>
                    <a:pt x="400" y="437"/>
                    <a:pt x="400" y="437"/>
                  </a:cubicBezTo>
                  <a:cubicBezTo>
                    <a:pt x="400" y="437"/>
                    <a:pt x="398" y="442"/>
                    <a:pt x="397" y="442"/>
                  </a:cubicBezTo>
                  <a:cubicBezTo>
                    <a:pt x="397" y="443"/>
                    <a:pt x="394" y="444"/>
                    <a:pt x="393" y="444"/>
                  </a:cubicBezTo>
                  <a:cubicBezTo>
                    <a:pt x="392" y="445"/>
                    <a:pt x="391" y="445"/>
                    <a:pt x="390" y="446"/>
                  </a:cubicBezTo>
                  <a:cubicBezTo>
                    <a:pt x="389" y="447"/>
                    <a:pt x="388" y="450"/>
                    <a:pt x="388" y="450"/>
                  </a:cubicBezTo>
                  <a:cubicBezTo>
                    <a:pt x="391" y="456"/>
                    <a:pt x="391" y="456"/>
                    <a:pt x="391" y="456"/>
                  </a:cubicBezTo>
                  <a:cubicBezTo>
                    <a:pt x="390" y="463"/>
                    <a:pt x="390" y="463"/>
                    <a:pt x="390" y="463"/>
                  </a:cubicBezTo>
                  <a:cubicBezTo>
                    <a:pt x="388" y="469"/>
                    <a:pt x="388" y="469"/>
                    <a:pt x="388" y="469"/>
                  </a:cubicBezTo>
                  <a:close/>
                  <a:moveTo>
                    <a:pt x="57" y="345"/>
                  </a:moveTo>
                  <a:cubicBezTo>
                    <a:pt x="57" y="345"/>
                    <a:pt x="57" y="345"/>
                    <a:pt x="57" y="345"/>
                  </a:cubicBezTo>
                  <a:cubicBezTo>
                    <a:pt x="60" y="335"/>
                    <a:pt x="60" y="335"/>
                    <a:pt x="60" y="335"/>
                  </a:cubicBezTo>
                  <a:cubicBezTo>
                    <a:pt x="64" y="331"/>
                    <a:pt x="64" y="331"/>
                    <a:pt x="64" y="331"/>
                  </a:cubicBezTo>
                  <a:cubicBezTo>
                    <a:pt x="63" y="336"/>
                    <a:pt x="63" y="336"/>
                    <a:pt x="63" y="336"/>
                  </a:cubicBezTo>
                  <a:cubicBezTo>
                    <a:pt x="62" y="342"/>
                    <a:pt x="62" y="342"/>
                    <a:pt x="62" y="342"/>
                  </a:cubicBezTo>
                  <a:cubicBezTo>
                    <a:pt x="62" y="342"/>
                    <a:pt x="70" y="345"/>
                    <a:pt x="71" y="345"/>
                  </a:cubicBezTo>
                  <a:cubicBezTo>
                    <a:pt x="72" y="345"/>
                    <a:pt x="73" y="343"/>
                    <a:pt x="75" y="342"/>
                  </a:cubicBezTo>
                  <a:cubicBezTo>
                    <a:pt x="76" y="341"/>
                    <a:pt x="83" y="341"/>
                    <a:pt x="83" y="341"/>
                  </a:cubicBezTo>
                  <a:cubicBezTo>
                    <a:pt x="83" y="341"/>
                    <a:pt x="84" y="338"/>
                    <a:pt x="85" y="336"/>
                  </a:cubicBezTo>
                  <a:cubicBezTo>
                    <a:pt x="86" y="334"/>
                    <a:pt x="91" y="329"/>
                    <a:pt x="92" y="328"/>
                  </a:cubicBezTo>
                  <a:cubicBezTo>
                    <a:pt x="93" y="328"/>
                    <a:pt x="95" y="326"/>
                    <a:pt x="96" y="326"/>
                  </a:cubicBezTo>
                  <a:cubicBezTo>
                    <a:pt x="97" y="325"/>
                    <a:pt x="102" y="323"/>
                    <a:pt x="102" y="323"/>
                  </a:cubicBezTo>
                  <a:cubicBezTo>
                    <a:pt x="115" y="328"/>
                    <a:pt x="115" y="328"/>
                    <a:pt x="115" y="328"/>
                  </a:cubicBezTo>
                  <a:cubicBezTo>
                    <a:pt x="117" y="336"/>
                    <a:pt x="117" y="336"/>
                    <a:pt x="117" y="336"/>
                  </a:cubicBezTo>
                  <a:cubicBezTo>
                    <a:pt x="124" y="349"/>
                    <a:pt x="124" y="349"/>
                    <a:pt x="124" y="349"/>
                  </a:cubicBezTo>
                  <a:cubicBezTo>
                    <a:pt x="126" y="355"/>
                    <a:pt x="126" y="355"/>
                    <a:pt x="126" y="355"/>
                  </a:cubicBezTo>
                  <a:cubicBezTo>
                    <a:pt x="126" y="355"/>
                    <a:pt x="129" y="358"/>
                    <a:pt x="128" y="361"/>
                  </a:cubicBezTo>
                  <a:cubicBezTo>
                    <a:pt x="127" y="365"/>
                    <a:pt x="121" y="375"/>
                    <a:pt x="121" y="375"/>
                  </a:cubicBezTo>
                  <a:cubicBezTo>
                    <a:pt x="121" y="381"/>
                    <a:pt x="121" y="381"/>
                    <a:pt x="121" y="381"/>
                  </a:cubicBezTo>
                  <a:cubicBezTo>
                    <a:pt x="125" y="389"/>
                    <a:pt x="125" y="389"/>
                    <a:pt x="125" y="389"/>
                  </a:cubicBezTo>
                  <a:cubicBezTo>
                    <a:pt x="119" y="404"/>
                    <a:pt x="119" y="404"/>
                    <a:pt x="119" y="404"/>
                  </a:cubicBezTo>
                  <a:cubicBezTo>
                    <a:pt x="122" y="415"/>
                    <a:pt x="122" y="415"/>
                    <a:pt x="122" y="415"/>
                  </a:cubicBezTo>
                  <a:cubicBezTo>
                    <a:pt x="120" y="430"/>
                    <a:pt x="120" y="430"/>
                    <a:pt x="120" y="430"/>
                  </a:cubicBezTo>
                  <a:cubicBezTo>
                    <a:pt x="119" y="438"/>
                    <a:pt x="119" y="438"/>
                    <a:pt x="119" y="438"/>
                  </a:cubicBezTo>
                  <a:cubicBezTo>
                    <a:pt x="119" y="438"/>
                    <a:pt x="115" y="442"/>
                    <a:pt x="113" y="441"/>
                  </a:cubicBezTo>
                  <a:cubicBezTo>
                    <a:pt x="111" y="440"/>
                    <a:pt x="101" y="433"/>
                    <a:pt x="101" y="433"/>
                  </a:cubicBezTo>
                  <a:cubicBezTo>
                    <a:pt x="97" y="432"/>
                    <a:pt x="97" y="432"/>
                    <a:pt x="97" y="432"/>
                  </a:cubicBezTo>
                  <a:cubicBezTo>
                    <a:pt x="94" y="439"/>
                    <a:pt x="94" y="439"/>
                    <a:pt x="94" y="439"/>
                  </a:cubicBezTo>
                  <a:cubicBezTo>
                    <a:pt x="95" y="444"/>
                    <a:pt x="95" y="444"/>
                    <a:pt x="95" y="444"/>
                  </a:cubicBezTo>
                  <a:cubicBezTo>
                    <a:pt x="90" y="453"/>
                    <a:pt x="90" y="453"/>
                    <a:pt x="90" y="453"/>
                  </a:cubicBezTo>
                  <a:cubicBezTo>
                    <a:pt x="85" y="453"/>
                    <a:pt x="85" y="453"/>
                    <a:pt x="85" y="453"/>
                  </a:cubicBezTo>
                  <a:cubicBezTo>
                    <a:pt x="79" y="451"/>
                    <a:pt x="79" y="451"/>
                    <a:pt x="79" y="451"/>
                  </a:cubicBezTo>
                  <a:cubicBezTo>
                    <a:pt x="73" y="443"/>
                    <a:pt x="73" y="443"/>
                    <a:pt x="73" y="443"/>
                  </a:cubicBezTo>
                  <a:cubicBezTo>
                    <a:pt x="73" y="443"/>
                    <a:pt x="73" y="445"/>
                    <a:pt x="71" y="446"/>
                  </a:cubicBezTo>
                  <a:cubicBezTo>
                    <a:pt x="69" y="446"/>
                    <a:pt x="66" y="445"/>
                    <a:pt x="66" y="445"/>
                  </a:cubicBezTo>
                  <a:cubicBezTo>
                    <a:pt x="68" y="439"/>
                    <a:pt x="68" y="439"/>
                    <a:pt x="68" y="439"/>
                  </a:cubicBezTo>
                  <a:cubicBezTo>
                    <a:pt x="66" y="432"/>
                    <a:pt x="66" y="432"/>
                    <a:pt x="66" y="432"/>
                  </a:cubicBezTo>
                  <a:cubicBezTo>
                    <a:pt x="68" y="425"/>
                    <a:pt x="68" y="425"/>
                    <a:pt x="68" y="425"/>
                  </a:cubicBezTo>
                  <a:cubicBezTo>
                    <a:pt x="68" y="415"/>
                    <a:pt x="68" y="415"/>
                    <a:pt x="68" y="415"/>
                  </a:cubicBezTo>
                  <a:cubicBezTo>
                    <a:pt x="70" y="411"/>
                    <a:pt x="70" y="411"/>
                    <a:pt x="70" y="411"/>
                  </a:cubicBezTo>
                  <a:cubicBezTo>
                    <a:pt x="71" y="406"/>
                    <a:pt x="71" y="406"/>
                    <a:pt x="71" y="406"/>
                  </a:cubicBezTo>
                  <a:cubicBezTo>
                    <a:pt x="74" y="400"/>
                    <a:pt x="74" y="400"/>
                    <a:pt x="74" y="400"/>
                  </a:cubicBezTo>
                  <a:cubicBezTo>
                    <a:pt x="73" y="395"/>
                    <a:pt x="73" y="395"/>
                    <a:pt x="73" y="395"/>
                  </a:cubicBezTo>
                  <a:cubicBezTo>
                    <a:pt x="71" y="396"/>
                    <a:pt x="71" y="396"/>
                    <a:pt x="71" y="396"/>
                  </a:cubicBezTo>
                  <a:cubicBezTo>
                    <a:pt x="65" y="390"/>
                    <a:pt x="65" y="390"/>
                    <a:pt x="65" y="390"/>
                  </a:cubicBezTo>
                  <a:cubicBezTo>
                    <a:pt x="65" y="390"/>
                    <a:pt x="67" y="388"/>
                    <a:pt x="69" y="386"/>
                  </a:cubicBezTo>
                  <a:cubicBezTo>
                    <a:pt x="71" y="384"/>
                    <a:pt x="71" y="383"/>
                    <a:pt x="71" y="381"/>
                  </a:cubicBezTo>
                  <a:cubicBezTo>
                    <a:pt x="71" y="379"/>
                    <a:pt x="70" y="374"/>
                    <a:pt x="69" y="374"/>
                  </a:cubicBezTo>
                  <a:cubicBezTo>
                    <a:pt x="68" y="373"/>
                    <a:pt x="66" y="371"/>
                    <a:pt x="66" y="371"/>
                  </a:cubicBezTo>
                  <a:cubicBezTo>
                    <a:pt x="66" y="365"/>
                    <a:pt x="66" y="365"/>
                    <a:pt x="66" y="365"/>
                  </a:cubicBezTo>
                  <a:cubicBezTo>
                    <a:pt x="66" y="365"/>
                    <a:pt x="65" y="362"/>
                    <a:pt x="64" y="362"/>
                  </a:cubicBezTo>
                  <a:cubicBezTo>
                    <a:pt x="62" y="361"/>
                    <a:pt x="57" y="358"/>
                    <a:pt x="57" y="358"/>
                  </a:cubicBezTo>
                  <a:cubicBezTo>
                    <a:pt x="58" y="351"/>
                    <a:pt x="58" y="351"/>
                    <a:pt x="58" y="351"/>
                  </a:cubicBezTo>
                  <a:cubicBezTo>
                    <a:pt x="56" y="349"/>
                    <a:pt x="56" y="349"/>
                    <a:pt x="56" y="349"/>
                  </a:cubicBezTo>
                  <a:lnTo>
                    <a:pt x="57" y="345"/>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6" name="Freeform 86"/>
            <p:cNvSpPr>
              <a:spLocks/>
            </p:cNvSpPr>
            <p:nvPr/>
          </p:nvSpPr>
          <p:spPr bwMode="auto">
            <a:xfrm>
              <a:off x="5904411" y="2909082"/>
              <a:ext cx="841064" cy="588111"/>
            </a:xfrm>
            <a:custGeom>
              <a:avLst/>
              <a:gdLst>
                <a:gd name="T0" fmla="*/ 59 w 369"/>
                <a:gd name="T1" fmla="*/ 73 h 266"/>
                <a:gd name="T2" fmla="*/ 59 w 369"/>
                <a:gd name="T3" fmla="*/ 83 h 266"/>
                <a:gd name="T4" fmla="*/ 59 w 369"/>
                <a:gd name="T5" fmla="*/ 83 h 266"/>
                <a:gd name="T6" fmla="*/ 58 w 369"/>
                <a:gd name="T7" fmla="*/ 84 h 266"/>
                <a:gd name="T8" fmla="*/ 58 w 369"/>
                <a:gd name="T9" fmla="*/ 84 h 266"/>
                <a:gd name="T10" fmla="*/ 56 w 369"/>
                <a:gd name="T11" fmla="*/ 84 h 266"/>
                <a:gd name="T12" fmla="*/ 56 w 369"/>
                <a:gd name="T13" fmla="*/ 85 h 266"/>
                <a:gd name="T14" fmla="*/ 56 w 369"/>
                <a:gd name="T15" fmla="*/ 85 h 266"/>
                <a:gd name="T16" fmla="*/ 56 w 369"/>
                <a:gd name="T17" fmla="*/ 85 h 266"/>
                <a:gd name="T18" fmla="*/ 51 w 369"/>
                <a:gd name="T19" fmla="*/ 97 h 266"/>
                <a:gd name="T20" fmla="*/ 50 w 369"/>
                <a:gd name="T21" fmla="*/ 106 h 266"/>
                <a:gd name="T22" fmla="*/ 50 w 369"/>
                <a:gd name="T23" fmla="*/ 106 h 266"/>
                <a:gd name="T24" fmla="*/ 50 w 369"/>
                <a:gd name="T25" fmla="*/ 106 h 266"/>
                <a:gd name="T26" fmla="*/ 50 w 369"/>
                <a:gd name="T27" fmla="*/ 107 h 266"/>
                <a:gd name="T28" fmla="*/ 50 w 369"/>
                <a:gd name="T29" fmla="*/ 107 h 266"/>
                <a:gd name="T30" fmla="*/ 50 w 369"/>
                <a:gd name="T31" fmla="*/ 107 h 266"/>
                <a:gd name="T32" fmla="*/ 50 w 369"/>
                <a:gd name="T33" fmla="*/ 108 h 266"/>
                <a:gd name="T34" fmla="*/ 49 w 369"/>
                <a:gd name="T35" fmla="*/ 109 h 266"/>
                <a:gd name="T36" fmla="*/ 42 w 369"/>
                <a:gd name="T37" fmla="*/ 131 h 266"/>
                <a:gd name="T38" fmla="*/ 26 w 369"/>
                <a:gd name="T39" fmla="*/ 154 h 266"/>
                <a:gd name="T40" fmla="*/ 6 w 369"/>
                <a:gd name="T41" fmla="*/ 161 h 266"/>
                <a:gd name="T42" fmla="*/ 2 w 369"/>
                <a:gd name="T43" fmla="*/ 161 h 266"/>
                <a:gd name="T44" fmla="*/ 1 w 369"/>
                <a:gd name="T45" fmla="*/ 161 h 266"/>
                <a:gd name="T46" fmla="*/ 0 w 369"/>
                <a:gd name="T47" fmla="*/ 161 h 266"/>
                <a:gd name="T48" fmla="*/ 0 w 369"/>
                <a:gd name="T49" fmla="*/ 161 h 266"/>
                <a:gd name="T50" fmla="*/ 14 w 369"/>
                <a:gd name="T51" fmla="*/ 169 h 266"/>
                <a:gd name="T52" fmla="*/ 28 w 369"/>
                <a:gd name="T53" fmla="*/ 190 h 266"/>
                <a:gd name="T54" fmla="*/ 52 w 369"/>
                <a:gd name="T55" fmla="*/ 201 h 266"/>
                <a:gd name="T56" fmla="*/ 64 w 369"/>
                <a:gd name="T57" fmla="*/ 216 h 266"/>
                <a:gd name="T58" fmla="*/ 69 w 369"/>
                <a:gd name="T59" fmla="*/ 229 h 266"/>
                <a:gd name="T60" fmla="*/ 90 w 369"/>
                <a:gd name="T61" fmla="*/ 232 h 266"/>
                <a:gd name="T62" fmla="*/ 113 w 369"/>
                <a:gd name="T63" fmla="*/ 227 h 266"/>
                <a:gd name="T64" fmla="*/ 107 w 369"/>
                <a:gd name="T65" fmla="*/ 240 h 266"/>
                <a:gd name="T66" fmla="*/ 128 w 369"/>
                <a:gd name="T67" fmla="*/ 250 h 266"/>
                <a:gd name="T68" fmla="*/ 241 w 369"/>
                <a:gd name="T69" fmla="*/ 249 h 266"/>
                <a:gd name="T70" fmla="*/ 346 w 369"/>
                <a:gd name="T71" fmla="*/ 215 h 266"/>
                <a:gd name="T72" fmla="*/ 361 w 369"/>
                <a:gd name="T73" fmla="*/ 123 h 266"/>
                <a:gd name="T74" fmla="*/ 350 w 369"/>
                <a:gd name="T75" fmla="*/ 120 h 266"/>
                <a:gd name="T76" fmla="*/ 302 w 369"/>
                <a:gd name="T77" fmla="*/ 127 h 266"/>
                <a:gd name="T78" fmla="*/ 300 w 369"/>
                <a:gd name="T79" fmla="*/ 118 h 266"/>
                <a:gd name="T80" fmla="*/ 293 w 369"/>
                <a:gd name="T81" fmla="*/ 101 h 266"/>
                <a:gd name="T82" fmla="*/ 293 w 369"/>
                <a:gd name="T83" fmla="*/ 88 h 266"/>
                <a:gd name="T84" fmla="*/ 290 w 369"/>
                <a:gd name="T85" fmla="*/ 74 h 266"/>
                <a:gd name="T86" fmla="*/ 280 w 369"/>
                <a:gd name="T87" fmla="*/ 57 h 266"/>
                <a:gd name="T88" fmla="*/ 264 w 369"/>
                <a:gd name="T89" fmla="*/ 44 h 266"/>
                <a:gd name="T90" fmla="*/ 251 w 369"/>
                <a:gd name="T91" fmla="*/ 33 h 266"/>
                <a:gd name="T92" fmla="*/ 242 w 369"/>
                <a:gd name="T93" fmla="*/ 26 h 266"/>
                <a:gd name="T94" fmla="*/ 237 w 369"/>
                <a:gd name="T95" fmla="*/ 17 h 266"/>
                <a:gd name="T96" fmla="*/ 232 w 369"/>
                <a:gd name="T97" fmla="*/ 11 h 266"/>
                <a:gd name="T98" fmla="*/ 224 w 369"/>
                <a:gd name="T99" fmla="*/ 5 h 266"/>
                <a:gd name="T100" fmla="*/ 217 w 369"/>
                <a:gd name="T101" fmla="*/ 1 h 266"/>
                <a:gd name="T102" fmla="*/ 199 w 369"/>
                <a:gd name="T103" fmla="*/ 7 h 266"/>
                <a:gd name="T104" fmla="*/ 150 w 369"/>
                <a:gd name="T105" fmla="*/ 40 h 266"/>
                <a:gd name="T106" fmla="*/ 110 w 369"/>
                <a:gd name="T107" fmla="*/ 38 h 266"/>
                <a:gd name="T108" fmla="*/ 85 w 369"/>
                <a:gd name="T109" fmla="*/ 50 h 266"/>
                <a:gd name="T110" fmla="*/ 81 w 369"/>
                <a:gd name="T111" fmla="*/ 54 h 266"/>
                <a:gd name="T112" fmla="*/ 81 w 369"/>
                <a:gd name="T113" fmla="*/ 54 h 266"/>
                <a:gd name="T114" fmla="*/ 77 w 369"/>
                <a:gd name="T115" fmla="*/ 56 h 266"/>
                <a:gd name="T116" fmla="*/ 77 w 369"/>
                <a:gd name="T117" fmla="*/ 5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9" h="266">
                  <a:moveTo>
                    <a:pt x="69" y="61"/>
                  </a:moveTo>
                  <a:cubicBezTo>
                    <a:pt x="69" y="61"/>
                    <a:pt x="69" y="61"/>
                    <a:pt x="69" y="61"/>
                  </a:cubicBezTo>
                  <a:cubicBezTo>
                    <a:pt x="66" y="62"/>
                    <a:pt x="66" y="62"/>
                    <a:pt x="66" y="62"/>
                  </a:cubicBezTo>
                  <a:cubicBezTo>
                    <a:pt x="64" y="64"/>
                    <a:pt x="64" y="64"/>
                    <a:pt x="64" y="64"/>
                  </a:cubicBezTo>
                  <a:cubicBezTo>
                    <a:pt x="62" y="70"/>
                    <a:pt x="62" y="70"/>
                    <a:pt x="62" y="70"/>
                  </a:cubicBezTo>
                  <a:cubicBezTo>
                    <a:pt x="62" y="70"/>
                    <a:pt x="62" y="70"/>
                    <a:pt x="62" y="70"/>
                  </a:cubicBezTo>
                  <a:cubicBezTo>
                    <a:pt x="59" y="73"/>
                    <a:pt x="59" y="73"/>
                    <a:pt x="59" y="73"/>
                  </a:cubicBezTo>
                  <a:cubicBezTo>
                    <a:pt x="59" y="73"/>
                    <a:pt x="59" y="73"/>
                    <a:pt x="59" y="73"/>
                  </a:cubicBezTo>
                  <a:cubicBezTo>
                    <a:pt x="58" y="78"/>
                    <a:pt x="58" y="78"/>
                    <a:pt x="58" y="78"/>
                  </a:cubicBezTo>
                  <a:cubicBezTo>
                    <a:pt x="58" y="78"/>
                    <a:pt x="59" y="82"/>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9" y="83"/>
                    <a:pt x="59" y="83"/>
                    <a:pt x="59" y="83"/>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8" y="84"/>
                    <a:pt x="58" y="84"/>
                    <a:pt x="58" y="84"/>
                  </a:cubicBezTo>
                  <a:cubicBezTo>
                    <a:pt x="57"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4"/>
                    <a:pt x="56" y="84"/>
                    <a:pt x="56" y="84"/>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6" y="85"/>
                    <a:pt x="56" y="85"/>
                    <a:pt x="56" y="85"/>
                  </a:cubicBezTo>
                  <a:cubicBezTo>
                    <a:pt x="55" y="93"/>
                    <a:pt x="55" y="93"/>
                    <a:pt x="55" y="93"/>
                  </a:cubicBezTo>
                  <a:cubicBezTo>
                    <a:pt x="51" y="97"/>
                    <a:pt x="51" y="97"/>
                    <a:pt x="51" y="97"/>
                  </a:cubicBezTo>
                  <a:cubicBezTo>
                    <a:pt x="50" y="102"/>
                    <a:pt x="50" y="102"/>
                    <a:pt x="50" y="102"/>
                  </a:cubicBezTo>
                  <a:cubicBezTo>
                    <a:pt x="50" y="105"/>
                    <a:pt x="50" y="105"/>
                    <a:pt x="50" y="105"/>
                  </a:cubicBezTo>
                  <a:cubicBezTo>
                    <a:pt x="50" y="105"/>
                    <a:pt x="50" y="105"/>
                    <a:pt x="50" y="105"/>
                  </a:cubicBezTo>
                  <a:cubicBezTo>
                    <a:pt x="50" y="105"/>
                    <a:pt x="50" y="105"/>
                    <a:pt x="50" y="105"/>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6"/>
                    <a:pt x="50" y="106"/>
                    <a:pt x="50" y="106"/>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7"/>
                    <a:pt x="50" y="107"/>
                    <a:pt x="50" y="107"/>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8"/>
                    <a:pt x="50" y="108"/>
                    <a:pt x="50" y="108"/>
                  </a:cubicBezTo>
                  <a:cubicBezTo>
                    <a:pt x="50" y="109"/>
                    <a:pt x="50" y="109"/>
                    <a:pt x="49" y="109"/>
                  </a:cubicBezTo>
                  <a:cubicBezTo>
                    <a:pt x="47" y="110"/>
                    <a:pt x="46" y="112"/>
                    <a:pt x="46" y="112"/>
                  </a:cubicBezTo>
                  <a:cubicBezTo>
                    <a:pt x="46" y="119"/>
                    <a:pt x="46" y="119"/>
                    <a:pt x="46" y="119"/>
                  </a:cubicBezTo>
                  <a:cubicBezTo>
                    <a:pt x="45" y="121"/>
                    <a:pt x="45" y="121"/>
                    <a:pt x="45" y="121"/>
                  </a:cubicBezTo>
                  <a:cubicBezTo>
                    <a:pt x="43" y="124"/>
                    <a:pt x="43" y="124"/>
                    <a:pt x="43" y="124"/>
                  </a:cubicBezTo>
                  <a:cubicBezTo>
                    <a:pt x="44" y="128"/>
                    <a:pt x="44" y="128"/>
                    <a:pt x="44" y="128"/>
                  </a:cubicBezTo>
                  <a:cubicBezTo>
                    <a:pt x="44" y="128"/>
                    <a:pt x="44" y="128"/>
                    <a:pt x="44" y="128"/>
                  </a:cubicBezTo>
                  <a:cubicBezTo>
                    <a:pt x="42" y="131"/>
                    <a:pt x="42" y="131"/>
                    <a:pt x="42" y="131"/>
                  </a:cubicBezTo>
                  <a:cubicBezTo>
                    <a:pt x="43" y="136"/>
                    <a:pt x="43" y="136"/>
                    <a:pt x="43" y="136"/>
                  </a:cubicBezTo>
                  <a:cubicBezTo>
                    <a:pt x="41" y="139"/>
                    <a:pt x="41" y="139"/>
                    <a:pt x="41" y="139"/>
                  </a:cubicBezTo>
                  <a:cubicBezTo>
                    <a:pt x="40" y="140"/>
                    <a:pt x="40" y="140"/>
                    <a:pt x="40" y="140"/>
                  </a:cubicBezTo>
                  <a:cubicBezTo>
                    <a:pt x="39" y="143"/>
                    <a:pt x="39" y="143"/>
                    <a:pt x="39" y="143"/>
                  </a:cubicBezTo>
                  <a:cubicBezTo>
                    <a:pt x="37" y="148"/>
                    <a:pt x="37" y="148"/>
                    <a:pt x="37" y="148"/>
                  </a:cubicBezTo>
                  <a:cubicBezTo>
                    <a:pt x="29" y="155"/>
                    <a:pt x="29" y="155"/>
                    <a:pt x="29" y="155"/>
                  </a:cubicBezTo>
                  <a:cubicBezTo>
                    <a:pt x="26" y="154"/>
                    <a:pt x="26" y="154"/>
                    <a:pt x="26" y="154"/>
                  </a:cubicBezTo>
                  <a:cubicBezTo>
                    <a:pt x="24" y="155"/>
                    <a:pt x="24" y="155"/>
                    <a:pt x="24" y="155"/>
                  </a:cubicBezTo>
                  <a:cubicBezTo>
                    <a:pt x="22" y="157"/>
                    <a:pt x="22" y="157"/>
                    <a:pt x="22" y="157"/>
                  </a:cubicBezTo>
                  <a:cubicBezTo>
                    <a:pt x="22" y="157"/>
                    <a:pt x="23" y="157"/>
                    <a:pt x="21" y="159"/>
                  </a:cubicBezTo>
                  <a:cubicBezTo>
                    <a:pt x="19" y="160"/>
                    <a:pt x="15" y="161"/>
                    <a:pt x="15" y="161"/>
                  </a:cubicBezTo>
                  <a:cubicBezTo>
                    <a:pt x="13" y="161"/>
                    <a:pt x="13" y="161"/>
                    <a:pt x="13" y="161"/>
                  </a:cubicBezTo>
                  <a:cubicBezTo>
                    <a:pt x="6" y="161"/>
                    <a:pt x="6" y="161"/>
                    <a:pt x="6" y="161"/>
                  </a:cubicBezTo>
                  <a:cubicBezTo>
                    <a:pt x="6" y="161"/>
                    <a:pt x="6" y="161"/>
                    <a:pt x="6" y="161"/>
                  </a:cubicBezTo>
                  <a:cubicBezTo>
                    <a:pt x="6" y="161"/>
                    <a:pt x="6" y="161"/>
                    <a:pt x="6" y="161"/>
                  </a:cubicBezTo>
                  <a:cubicBezTo>
                    <a:pt x="6" y="161"/>
                    <a:pt x="5" y="160"/>
                    <a:pt x="4" y="161"/>
                  </a:cubicBezTo>
                  <a:cubicBezTo>
                    <a:pt x="4" y="161"/>
                    <a:pt x="3" y="161"/>
                    <a:pt x="3" y="161"/>
                  </a:cubicBezTo>
                  <a:cubicBezTo>
                    <a:pt x="3" y="161"/>
                    <a:pt x="3" y="161"/>
                    <a:pt x="3"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2" y="161"/>
                    <a:pt x="2" y="161"/>
                    <a:pt x="2"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0" y="161"/>
                    <a:pt x="0" y="161"/>
                  </a:cubicBezTo>
                  <a:cubicBezTo>
                    <a:pt x="0" y="161"/>
                    <a:pt x="1" y="162"/>
                    <a:pt x="2" y="162"/>
                  </a:cubicBezTo>
                  <a:cubicBezTo>
                    <a:pt x="4" y="163"/>
                    <a:pt x="5" y="166"/>
                    <a:pt x="6" y="166"/>
                  </a:cubicBezTo>
                  <a:cubicBezTo>
                    <a:pt x="8" y="167"/>
                    <a:pt x="10" y="167"/>
                    <a:pt x="11" y="167"/>
                  </a:cubicBezTo>
                  <a:cubicBezTo>
                    <a:pt x="12" y="168"/>
                    <a:pt x="14" y="169"/>
                    <a:pt x="14" y="169"/>
                  </a:cubicBezTo>
                  <a:cubicBezTo>
                    <a:pt x="14" y="169"/>
                    <a:pt x="19" y="174"/>
                    <a:pt x="20" y="174"/>
                  </a:cubicBezTo>
                  <a:cubicBezTo>
                    <a:pt x="21" y="174"/>
                    <a:pt x="21" y="174"/>
                    <a:pt x="22" y="176"/>
                  </a:cubicBezTo>
                  <a:cubicBezTo>
                    <a:pt x="23" y="177"/>
                    <a:pt x="26" y="176"/>
                    <a:pt x="26" y="176"/>
                  </a:cubicBezTo>
                  <a:cubicBezTo>
                    <a:pt x="26" y="176"/>
                    <a:pt x="27" y="179"/>
                    <a:pt x="26" y="180"/>
                  </a:cubicBezTo>
                  <a:cubicBezTo>
                    <a:pt x="26" y="181"/>
                    <a:pt x="26" y="184"/>
                    <a:pt x="26" y="184"/>
                  </a:cubicBezTo>
                  <a:cubicBezTo>
                    <a:pt x="26" y="184"/>
                    <a:pt x="26" y="185"/>
                    <a:pt x="26" y="186"/>
                  </a:cubicBezTo>
                  <a:cubicBezTo>
                    <a:pt x="27" y="188"/>
                    <a:pt x="28" y="188"/>
                    <a:pt x="28" y="190"/>
                  </a:cubicBezTo>
                  <a:cubicBezTo>
                    <a:pt x="29" y="191"/>
                    <a:pt x="28" y="191"/>
                    <a:pt x="29" y="192"/>
                  </a:cubicBezTo>
                  <a:cubicBezTo>
                    <a:pt x="30" y="193"/>
                    <a:pt x="31" y="195"/>
                    <a:pt x="32" y="195"/>
                  </a:cubicBezTo>
                  <a:cubicBezTo>
                    <a:pt x="33" y="195"/>
                    <a:pt x="34" y="195"/>
                    <a:pt x="37" y="196"/>
                  </a:cubicBezTo>
                  <a:cubicBezTo>
                    <a:pt x="40" y="198"/>
                    <a:pt x="41" y="198"/>
                    <a:pt x="42" y="199"/>
                  </a:cubicBezTo>
                  <a:cubicBezTo>
                    <a:pt x="44" y="200"/>
                    <a:pt x="43" y="199"/>
                    <a:pt x="46" y="200"/>
                  </a:cubicBezTo>
                  <a:cubicBezTo>
                    <a:pt x="50" y="201"/>
                    <a:pt x="49" y="200"/>
                    <a:pt x="50" y="201"/>
                  </a:cubicBezTo>
                  <a:cubicBezTo>
                    <a:pt x="51" y="201"/>
                    <a:pt x="50" y="200"/>
                    <a:pt x="52" y="201"/>
                  </a:cubicBezTo>
                  <a:cubicBezTo>
                    <a:pt x="55" y="201"/>
                    <a:pt x="57" y="202"/>
                    <a:pt x="57" y="202"/>
                  </a:cubicBezTo>
                  <a:cubicBezTo>
                    <a:pt x="57" y="204"/>
                    <a:pt x="57" y="204"/>
                    <a:pt x="57" y="204"/>
                  </a:cubicBezTo>
                  <a:cubicBezTo>
                    <a:pt x="55" y="208"/>
                    <a:pt x="55" y="208"/>
                    <a:pt x="55" y="208"/>
                  </a:cubicBezTo>
                  <a:cubicBezTo>
                    <a:pt x="55" y="211"/>
                    <a:pt x="55" y="211"/>
                    <a:pt x="55" y="211"/>
                  </a:cubicBezTo>
                  <a:cubicBezTo>
                    <a:pt x="55" y="211"/>
                    <a:pt x="53" y="211"/>
                    <a:pt x="55" y="212"/>
                  </a:cubicBezTo>
                  <a:cubicBezTo>
                    <a:pt x="57" y="213"/>
                    <a:pt x="61" y="214"/>
                    <a:pt x="61" y="214"/>
                  </a:cubicBezTo>
                  <a:cubicBezTo>
                    <a:pt x="64" y="216"/>
                    <a:pt x="64" y="216"/>
                    <a:pt x="64" y="216"/>
                  </a:cubicBezTo>
                  <a:cubicBezTo>
                    <a:pt x="64" y="216"/>
                    <a:pt x="62" y="219"/>
                    <a:pt x="61" y="220"/>
                  </a:cubicBezTo>
                  <a:cubicBezTo>
                    <a:pt x="60" y="220"/>
                    <a:pt x="57" y="220"/>
                    <a:pt x="57" y="220"/>
                  </a:cubicBezTo>
                  <a:cubicBezTo>
                    <a:pt x="57" y="220"/>
                    <a:pt x="56" y="223"/>
                    <a:pt x="58" y="223"/>
                  </a:cubicBezTo>
                  <a:cubicBezTo>
                    <a:pt x="59" y="224"/>
                    <a:pt x="61" y="224"/>
                    <a:pt x="62" y="224"/>
                  </a:cubicBezTo>
                  <a:cubicBezTo>
                    <a:pt x="63" y="224"/>
                    <a:pt x="65" y="225"/>
                    <a:pt x="65" y="225"/>
                  </a:cubicBezTo>
                  <a:cubicBezTo>
                    <a:pt x="65" y="225"/>
                    <a:pt x="66" y="225"/>
                    <a:pt x="67" y="226"/>
                  </a:cubicBezTo>
                  <a:cubicBezTo>
                    <a:pt x="67" y="228"/>
                    <a:pt x="68" y="229"/>
                    <a:pt x="69" y="229"/>
                  </a:cubicBezTo>
                  <a:cubicBezTo>
                    <a:pt x="70" y="229"/>
                    <a:pt x="72" y="229"/>
                    <a:pt x="73" y="229"/>
                  </a:cubicBezTo>
                  <a:cubicBezTo>
                    <a:pt x="74" y="229"/>
                    <a:pt x="74" y="228"/>
                    <a:pt x="75" y="228"/>
                  </a:cubicBezTo>
                  <a:cubicBezTo>
                    <a:pt x="76" y="229"/>
                    <a:pt x="82" y="228"/>
                    <a:pt x="82" y="228"/>
                  </a:cubicBezTo>
                  <a:cubicBezTo>
                    <a:pt x="82" y="228"/>
                    <a:pt x="82" y="228"/>
                    <a:pt x="83" y="230"/>
                  </a:cubicBezTo>
                  <a:cubicBezTo>
                    <a:pt x="85" y="233"/>
                    <a:pt x="88" y="234"/>
                    <a:pt x="88" y="234"/>
                  </a:cubicBezTo>
                  <a:cubicBezTo>
                    <a:pt x="88" y="234"/>
                    <a:pt x="89" y="235"/>
                    <a:pt x="89" y="234"/>
                  </a:cubicBezTo>
                  <a:cubicBezTo>
                    <a:pt x="89" y="233"/>
                    <a:pt x="90" y="232"/>
                    <a:pt x="90" y="232"/>
                  </a:cubicBezTo>
                  <a:cubicBezTo>
                    <a:pt x="90" y="232"/>
                    <a:pt x="92" y="229"/>
                    <a:pt x="92" y="228"/>
                  </a:cubicBezTo>
                  <a:cubicBezTo>
                    <a:pt x="93" y="227"/>
                    <a:pt x="94" y="224"/>
                    <a:pt x="95" y="224"/>
                  </a:cubicBezTo>
                  <a:cubicBezTo>
                    <a:pt x="96" y="223"/>
                    <a:pt x="99" y="221"/>
                    <a:pt x="99" y="221"/>
                  </a:cubicBezTo>
                  <a:cubicBezTo>
                    <a:pt x="99" y="221"/>
                    <a:pt x="99" y="220"/>
                    <a:pt x="101" y="221"/>
                  </a:cubicBezTo>
                  <a:cubicBezTo>
                    <a:pt x="102" y="223"/>
                    <a:pt x="105" y="225"/>
                    <a:pt x="105" y="225"/>
                  </a:cubicBezTo>
                  <a:cubicBezTo>
                    <a:pt x="110" y="225"/>
                    <a:pt x="110" y="225"/>
                    <a:pt x="110" y="225"/>
                  </a:cubicBezTo>
                  <a:cubicBezTo>
                    <a:pt x="110" y="225"/>
                    <a:pt x="113" y="226"/>
                    <a:pt x="113" y="227"/>
                  </a:cubicBezTo>
                  <a:cubicBezTo>
                    <a:pt x="113" y="228"/>
                    <a:pt x="112" y="228"/>
                    <a:pt x="110" y="229"/>
                  </a:cubicBezTo>
                  <a:cubicBezTo>
                    <a:pt x="109" y="229"/>
                    <a:pt x="106" y="226"/>
                    <a:pt x="106" y="227"/>
                  </a:cubicBezTo>
                  <a:cubicBezTo>
                    <a:pt x="105" y="228"/>
                    <a:pt x="105" y="230"/>
                    <a:pt x="105" y="230"/>
                  </a:cubicBezTo>
                  <a:cubicBezTo>
                    <a:pt x="101" y="232"/>
                    <a:pt x="101" y="232"/>
                    <a:pt x="101" y="232"/>
                  </a:cubicBezTo>
                  <a:cubicBezTo>
                    <a:pt x="102" y="234"/>
                    <a:pt x="102" y="234"/>
                    <a:pt x="102" y="234"/>
                  </a:cubicBezTo>
                  <a:cubicBezTo>
                    <a:pt x="102" y="234"/>
                    <a:pt x="107" y="236"/>
                    <a:pt x="107" y="237"/>
                  </a:cubicBezTo>
                  <a:cubicBezTo>
                    <a:pt x="107" y="238"/>
                    <a:pt x="107" y="240"/>
                    <a:pt x="107" y="240"/>
                  </a:cubicBezTo>
                  <a:cubicBezTo>
                    <a:pt x="110" y="241"/>
                    <a:pt x="110" y="241"/>
                    <a:pt x="110" y="241"/>
                  </a:cubicBezTo>
                  <a:cubicBezTo>
                    <a:pt x="112" y="240"/>
                    <a:pt x="112" y="240"/>
                    <a:pt x="112" y="240"/>
                  </a:cubicBezTo>
                  <a:cubicBezTo>
                    <a:pt x="112" y="244"/>
                    <a:pt x="112" y="244"/>
                    <a:pt x="112" y="244"/>
                  </a:cubicBezTo>
                  <a:cubicBezTo>
                    <a:pt x="112" y="248"/>
                    <a:pt x="112" y="248"/>
                    <a:pt x="112" y="248"/>
                  </a:cubicBezTo>
                  <a:cubicBezTo>
                    <a:pt x="112" y="248"/>
                    <a:pt x="112" y="248"/>
                    <a:pt x="112" y="248"/>
                  </a:cubicBezTo>
                  <a:cubicBezTo>
                    <a:pt x="112" y="248"/>
                    <a:pt x="112" y="248"/>
                    <a:pt x="112" y="248"/>
                  </a:cubicBezTo>
                  <a:cubicBezTo>
                    <a:pt x="119" y="246"/>
                    <a:pt x="125" y="250"/>
                    <a:pt x="128" y="250"/>
                  </a:cubicBezTo>
                  <a:cubicBezTo>
                    <a:pt x="134" y="251"/>
                    <a:pt x="121" y="258"/>
                    <a:pt x="123" y="258"/>
                  </a:cubicBezTo>
                  <a:cubicBezTo>
                    <a:pt x="125" y="257"/>
                    <a:pt x="123" y="263"/>
                    <a:pt x="126" y="264"/>
                  </a:cubicBezTo>
                  <a:cubicBezTo>
                    <a:pt x="131" y="265"/>
                    <a:pt x="135" y="261"/>
                    <a:pt x="141" y="261"/>
                  </a:cubicBezTo>
                  <a:cubicBezTo>
                    <a:pt x="146" y="260"/>
                    <a:pt x="152" y="263"/>
                    <a:pt x="154" y="261"/>
                  </a:cubicBezTo>
                  <a:cubicBezTo>
                    <a:pt x="158" y="256"/>
                    <a:pt x="174" y="266"/>
                    <a:pt x="182" y="261"/>
                  </a:cubicBezTo>
                  <a:cubicBezTo>
                    <a:pt x="187" y="257"/>
                    <a:pt x="207" y="255"/>
                    <a:pt x="214" y="255"/>
                  </a:cubicBezTo>
                  <a:cubicBezTo>
                    <a:pt x="232" y="254"/>
                    <a:pt x="233" y="254"/>
                    <a:pt x="241" y="249"/>
                  </a:cubicBezTo>
                  <a:cubicBezTo>
                    <a:pt x="241" y="249"/>
                    <a:pt x="246" y="238"/>
                    <a:pt x="249" y="233"/>
                  </a:cubicBezTo>
                  <a:cubicBezTo>
                    <a:pt x="251" y="229"/>
                    <a:pt x="257" y="227"/>
                    <a:pt x="263" y="223"/>
                  </a:cubicBezTo>
                  <a:cubicBezTo>
                    <a:pt x="268" y="219"/>
                    <a:pt x="281" y="215"/>
                    <a:pt x="284" y="214"/>
                  </a:cubicBezTo>
                  <a:cubicBezTo>
                    <a:pt x="287" y="214"/>
                    <a:pt x="308" y="215"/>
                    <a:pt x="308" y="215"/>
                  </a:cubicBezTo>
                  <a:cubicBezTo>
                    <a:pt x="319" y="212"/>
                    <a:pt x="319" y="212"/>
                    <a:pt x="319" y="212"/>
                  </a:cubicBezTo>
                  <a:cubicBezTo>
                    <a:pt x="319" y="212"/>
                    <a:pt x="321" y="220"/>
                    <a:pt x="324" y="221"/>
                  </a:cubicBezTo>
                  <a:cubicBezTo>
                    <a:pt x="337" y="223"/>
                    <a:pt x="345" y="222"/>
                    <a:pt x="346" y="215"/>
                  </a:cubicBezTo>
                  <a:cubicBezTo>
                    <a:pt x="347" y="210"/>
                    <a:pt x="342" y="201"/>
                    <a:pt x="341" y="194"/>
                  </a:cubicBezTo>
                  <a:cubicBezTo>
                    <a:pt x="340" y="186"/>
                    <a:pt x="344" y="178"/>
                    <a:pt x="344" y="171"/>
                  </a:cubicBezTo>
                  <a:cubicBezTo>
                    <a:pt x="344" y="170"/>
                    <a:pt x="342" y="168"/>
                    <a:pt x="348" y="160"/>
                  </a:cubicBezTo>
                  <a:cubicBezTo>
                    <a:pt x="353" y="152"/>
                    <a:pt x="367" y="156"/>
                    <a:pt x="369" y="151"/>
                  </a:cubicBezTo>
                  <a:cubicBezTo>
                    <a:pt x="363" y="123"/>
                    <a:pt x="363" y="123"/>
                    <a:pt x="363" y="123"/>
                  </a:cubicBezTo>
                  <a:cubicBezTo>
                    <a:pt x="362" y="123"/>
                    <a:pt x="362" y="123"/>
                    <a:pt x="362" y="123"/>
                  </a:cubicBezTo>
                  <a:cubicBezTo>
                    <a:pt x="361" y="123"/>
                    <a:pt x="361" y="123"/>
                    <a:pt x="361" y="123"/>
                  </a:cubicBezTo>
                  <a:cubicBezTo>
                    <a:pt x="359" y="122"/>
                    <a:pt x="359" y="122"/>
                    <a:pt x="359" y="122"/>
                  </a:cubicBezTo>
                  <a:cubicBezTo>
                    <a:pt x="357" y="122"/>
                    <a:pt x="357" y="122"/>
                    <a:pt x="357" y="122"/>
                  </a:cubicBezTo>
                  <a:cubicBezTo>
                    <a:pt x="355" y="121"/>
                    <a:pt x="355" y="121"/>
                    <a:pt x="355" y="121"/>
                  </a:cubicBezTo>
                  <a:cubicBezTo>
                    <a:pt x="353" y="120"/>
                    <a:pt x="353" y="120"/>
                    <a:pt x="353" y="120"/>
                  </a:cubicBezTo>
                  <a:cubicBezTo>
                    <a:pt x="351" y="120"/>
                    <a:pt x="351" y="120"/>
                    <a:pt x="351" y="120"/>
                  </a:cubicBezTo>
                  <a:cubicBezTo>
                    <a:pt x="351" y="120"/>
                    <a:pt x="351" y="120"/>
                    <a:pt x="351" y="120"/>
                  </a:cubicBezTo>
                  <a:cubicBezTo>
                    <a:pt x="350" y="120"/>
                    <a:pt x="350" y="120"/>
                    <a:pt x="350" y="120"/>
                  </a:cubicBezTo>
                  <a:cubicBezTo>
                    <a:pt x="343" y="119"/>
                    <a:pt x="334" y="135"/>
                    <a:pt x="334" y="135"/>
                  </a:cubicBezTo>
                  <a:cubicBezTo>
                    <a:pt x="330" y="142"/>
                    <a:pt x="330" y="142"/>
                    <a:pt x="330" y="142"/>
                  </a:cubicBezTo>
                  <a:cubicBezTo>
                    <a:pt x="320" y="140"/>
                    <a:pt x="310" y="139"/>
                    <a:pt x="303" y="131"/>
                  </a:cubicBezTo>
                  <a:cubicBezTo>
                    <a:pt x="303" y="128"/>
                    <a:pt x="303" y="128"/>
                    <a:pt x="303" y="128"/>
                  </a:cubicBezTo>
                  <a:cubicBezTo>
                    <a:pt x="303" y="128"/>
                    <a:pt x="303" y="128"/>
                    <a:pt x="303" y="128"/>
                  </a:cubicBezTo>
                  <a:cubicBezTo>
                    <a:pt x="303" y="128"/>
                    <a:pt x="303" y="128"/>
                    <a:pt x="303" y="128"/>
                  </a:cubicBezTo>
                  <a:cubicBezTo>
                    <a:pt x="302" y="127"/>
                    <a:pt x="302" y="127"/>
                    <a:pt x="302" y="127"/>
                  </a:cubicBezTo>
                  <a:cubicBezTo>
                    <a:pt x="302" y="127"/>
                    <a:pt x="301" y="127"/>
                    <a:pt x="301" y="127"/>
                  </a:cubicBezTo>
                  <a:cubicBezTo>
                    <a:pt x="300" y="127"/>
                    <a:pt x="299" y="126"/>
                    <a:pt x="299" y="126"/>
                  </a:cubicBezTo>
                  <a:cubicBezTo>
                    <a:pt x="300" y="124"/>
                    <a:pt x="300" y="124"/>
                    <a:pt x="300" y="124"/>
                  </a:cubicBezTo>
                  <a:cubicBezTo>
                    <a:pt x="300" y="124"/>
                    <a:pt x="301" y="123"/>
                    <a:pt x="301" y="123"/>
                  </a:cubicBezTo>
                  <a:cubicBezTo>
                    <a:pt x="302" y="123"/>
                    <a:pt x="301" y="123"/>
                    <a:pt x="301" y="122"/>
                  </a:cubicBezTo>
                  <a:cubicBezTo>
                    <a:pt x="301" y="122"/>
                    <a:pt x="301" y="120"/>
                    <a:pt x="301" y="119"/>
                  </a:cubicBezTo>
                  <a:cubicBezTo>
                    <a:pt x="300" y="118"/>
                    <a:pt x="300" y="118"/>
                    <a:pt x="300" y="118"/>
                  </a:cubicBezTo>
                  <a:cubicBezTo>
                    <a:pt x="300" y="118"/>
                    <a:pt x="299" y="116"/>
                    <a:pt x="298" y="115"/>
                  </a:cubicBezTo>
                  <a:cubicBezTo>
                    <a:pt x="297" y="115"/>
                    <a:pt x="298" y="114"/>
                    <a:pt x="298" y="114"/>
                  </a:cubicBezTo>
                  <a:cubicBezTo>
                    <a:pt x="297" y="113"/>
                    <a:pt x="298" y="113"/>
                    <a:pt x="298" y="112"/>
                  </a:cubicBezTo>
                  <a:cubicBezTo>
                    <a:pt x="298" y="112"/>
                    <a:pt x="297" y="110"/>
                    <a:pt x="297" y="110"/>
                  </a:cubicBezTo>
                  <a:cubicBezTo>
                    <a:pt x="297" y="110"/>
                    <a:pt x="295" y="107"/>
                    <a:pt x="294" y="105"/>
                  </a:cubicBezTo>
                  <a:cubicBezTo>
                    <a:pt x="294" y="104"/>
                    <a:pt x="294" y="103"/>
                    <a:pt x="294" y="103"/>
                  </a:cubicBezTo>
                  <a:cubicBezTo>
                    <a:pt x="295" y="102"/>
                    <a:pt x="293" y="101"/>
                    <a:pt x="293" y="101"/>
                  </a:cubicBezTo>
                  <a:cubicBezTo>
                    <a:pt x="293" y="101"/>
                    <a:pt x="293" y="99"/>
                    <a:pt x="293" y="99"/>
                  </a:cubicBezTo>
                  <a:cubicBezTo>
                    <a:pt x="293" y="99"/>
                    <a:pt x="293" y="97"/>
                    <a:pt x="293" y="97"/>
                  </a:cubicBezTo>
                  <a:cubicBezTo>
                    <a:pt x="294" y="96"/>
                    <a:pt x="293" y="95"/>
                    <a:pt x="293" y="94"/>
                  </a:cubicBezTo>
                  <a:cubicBezTo>
                    <a:pt x="293" y="94"/>
                    <a:pt x="291" y="93"/>
                    <a:pt x="291" y="93"/>
                  </a:cubicBezTo>
                  <a:cubicBezTo>
                    <a:pt x="292" y="91"/>
                    <a:pt x="292" y="91"/>
                    <a:pt x="292" y="91"/>
                  </a:cubicBezTo>
                  <a:cubicBezTo>
                    <a:pt x="292" y="90"/>
                    <a:pt x="292" y="90"/>
                    <a:pt x="292" y="90"/>
                  </a:cubicBezTo>
                  <a:cubicBezTo>
                    <a:pt x="292" y="90"/>
                    <a:pt x="293" y="88"/>
                    <a:pt x="293" y="88"/>
                  </a:cubicBezTo>
                  <a:cubicBezTo>
                    <a:pt x="294" y="87"/>
                    <a:pt x="293" y="86"/>
                    <a:pt x="292" y="86"/>
                  </a:cubicBezTo>
                  <a:cubicBezTo>
                    <a:pt x="291" y="86"/>
                    <a:pt x="292" y="85"/>
                    <a:pt x="292" y="85"/>
                  </a:cubicBezTo>
                  <a:cubicBezTo>
                    <a:pt x="293" y="83"/>
                    <a:pt x="293" y="83"/>
                    <a:pt x="293" y="83"/>
                  </a:cubicBezTo>
                  <a:cubicBezTo>
                    <a:pt x="292" y="80"/>
                    <a:pt x="292" y="80"/>
                    <a:pt x="292" y="80"/>
                  </a:cubicBezTo>
                  <a:cubicBezTo>
                    <a:pt x="292" y="79"/>
                    <a:pt x="292" y="79"/>
                    <a:pt x="292" y="79"/>
                  </a:cubicBezTo>
                  <a:cubicBezTo>
                    <a:pt x="292" y="79"/>
                    <a:pt x="291" y="77"/>
                    <a:pt x="291" y="77"/>
                  </a:cubicBezTo>
                  <a:cubicBezTo>
                    <a:pt x="291" y="76"/>
                    <a:pt x="290" y="74"/>
                    <a:pt x="290" y="74"/>
                  </a:cubicBezTo>
                  <a:cubicBezTo>
                    <a:pt x="290" y="74"/>
                    <a:pt x="290" y="73"/>
                    <a:pt x="290" y="73"/>
                  </a:cubicBezTo>
                  <a:cubicBezTo>
                    <a:pt x="290" y="72"/>
                    <a:pt x="290" y="72"/>
                    <a:pt x="290" y="72"/>
                  </a:cubicBezTo>
                  <a:cubicBezTo>
                    <a:pt x="290" y="71"/>
                    <a:pt x="289" y="70"/>
                    <a:pt x="288" y="69"/>
                  </a:cubicBezTo>
                  <a:cubicBezTo>
                    <a:pt x="287" y="67"/>
                    <a:pt x="287" y="67"/>
                    <a:pt x="287" y="67"/>
                  </a:cubicBezTo>
                  <a:cubicBezTo>
                    <a:pt x="287" y="67"/>
                    <a:pt x="285" y="65"/>
                    <a:pt x="284" y="64"/>
                  </a:cubicBezTo>
                  <a:cubicBezTo>
                    <a:pt x="284" y="62"/>
                    <a:pt x="284" y="62"/>
                    <a:pt x="283" y="61"/>
                  </a:cubicBezTo>
                  <a:cubicBezTo>
                    <a:pt x="283" y="59"/>
                    <a:pt x="281" y="57"/>
                    <a:pt x="280" y="57"/>
                  </a:cubicBezTo>
                  <a:cubicBezTo>
                    <a:pt x="280" y="57"/>
                    <a:pt x="279" y="54"/>
                    <a:pt x="279" y="53"/>
                  </a:cubicBezTo>
                  <a:cubicBezTo>
                    <a:pt x="278" y="53"/>
                    <a:pt x="276" y="52"/>
                    <a:pt x="276" y="52"/>
                  </a:cubicBezTo>
                  <a:cubicBezTo>
                    <a:pt x="275" y="52"/>
                    <a:pt x="273" y="51"/>
                    <a:pt x="273" y="51"/>
                  </a:cubicBezTo>
                  <a:cubicBezTo>
                    <a:pt x="270" y="50"/>
                    <a:pt x="270" y="50"/>
                    <a:pt x="270" y="50"/>
                  </a:cubicBezTo>
                  <a:cubicBezTo>
                    <a:pt x="267" y="47"/>
                    <a:pt x="267" y="47"/>
                    <a:pt x="267" y="47"/>
                  </a:cubicBezTo>
                  <a:cubicBezTo>
                    <a:pt x="267" y="47"/>
                    <a:pt x="266" y="47"/>
                    <a:pt x="265" y="46"/>
                  </a:cubicBezTo>
                  <a:cubicBezTo>
                    <a:pt x="265" y="46"/>
                    <a:pt x="264" y="44"/>
                    <a:pt x="264" y="44"/>
                  </a:cubicBezTo>
                  <a:cubicBezTo>
                    <a:pt x="263" y="42"/>
                    <a:pt x="263" y="42"/>
                    <a:pt x="263" y="42"/>
                  </a:cubicBezTo>
                  <a:cubicBezTo>
                    <a:pt x="257" y="40"/>
                    <a:pt x="257" y="40"/>
                    <a:pt x="257" y="40"/>
                  </a:cubicBezTo>
                  <a:cubicBezTo>
                    <a:pt x="257" y="40"/>
                    <a:pt x="256" y="38"/>
                    <a:pt x="256" y="38"/>
                  </a:cubicBezTo>
                  <a:cubicBezTo>
                    <a:pt x="256" y="37"/>
                    <a:pt x="255" y="37"/>
                    <a:pt x="255" y="36"/>
                  </a:cubicBezTo>
                  <a:cubicBezTo>
                    <a:pt x="255" y="35"/>
                    <a:pt x="254" y="35"/>
                    <a:pt x="254" y="34"/>
                  </a:cubicBezTo>
                  <a:cubicBezTo>
                    <a:pt x="254" y="33"/>
                    <a:pt x="253" y="33"/>
                    <a:pt x="253" y="33"/>
                  </a:cubicBezTo>
                  <a:cubicBezTo>
                    <a:pt x="252" y="33"/>
                    <a:pt x="251" y="33"/>
                    <a:pt x="251" y="33"/>
                  </a:cubicBezTo>
                  <a:cubicBezTo>
                    <a:pt x="251" y="33"/>
                    <a:pt x="250" y="32"/>
                    <a:pt x="250" y="32"/>
                  </a:cubicBezTo>
                  <a:cubicBezTo>
                    <a:pt x="250" y="32"/>
                    <a:pt x="248" y="30"/>
                    <a:pt x="247" y="30"/>
                  </a:cubicBezTo>
                  <a:cubicBezTo>
                    <a:pt x="247" y="29"/>
                    <a:pt x="247" y="29"/>
                    <a:pt x="247" y="29"/>
                  </a:cubicBezTo>
                  <a:cubicBezTo>
                    <a:pt x="247" y="29"/>
                    <a:pt x="247" y="29"/>
                    <a:pt x="246" y="29"/>
                  </a:cubicBezTo>
                  <a:cubicBezTo>
                    <a:pt x="245" y="29"/>
                    <a:pt x="245" y="29"/>
                    <a:pt x="245" y="28"/>
                  </a:cubicBezTo>
                  <a:cubicBezTo>
                    <a:pt x="244" y="28"/>
                    <a:pt x="244" y="26"/>
                    <a:pt x="243" y="26"/>
                  </a:cubicBezTo>
                  <a:cubicBezTo>
                    <a:pt x="243" y="26"/>
                    <a:pt x="243" y="26"/>
                    <a:pt x="242" y="26"/>
                  </a:cubicBezTo>
                  <a:cubicBezTo>
                    <a:pt x="241" y="26"/>
                    <a:pt x="240" y="24"/>
                    <a:pt x="240" y="24"/>
                  </a:cubicBezTo>
                  <a:cubicBezTo>
                    <a:pt x="239" y="24"/>
                    <a:pt x="240" y="23"/>
                    <a:pt x="240" y="22"/>
                  </a:cubicBezTo>
                  <a:cubicBezTo>
                    <a:pt x="240" y="21"/>
                    <a:pt x="239" y="21"/>
                    <a:pt x="239" y="21"/>
                  </a:cubicBezTo>
                  <a:cubicBezTo>
                    <a:pt x="239" y="21"/>
                    <a:pt x="239" y="21"/>
                    <a:pt x="239" y="21"/>
                  </a:cubicBezTo>
                  <a:cubicBezTo>
                    <a:pt x="239" y="21"/>
                    <a:pt x="238" y="21"/>
                    <a:pt x="238" y="20"/>
                  </a:cubicBezTo>
                  <a:cubicBezTo>
                    <a:pt x="238" y="20"/>
                    <a:pt x="237" y="19"/>
                    <a:pt x="237" y="18"/>
                  </a:cubicBezTo>
                  <a:cubicBezTo>
                    <a:pt x="237" y="17"/>
                    <a:pt x="237" y="17"/>
                    <a:pt x="237" y="17"/>
                  </a:cubicBezTo>
                  <a:cubicBezTo>
                    <a:pt x="237" y="17"/>
                    <a:pt x="236" y="16"/>
                    <a:pt x="236" y="16"/>
                  </a:cubicBezTo>
                  <a:cubicBezTo>
                    <a:pt x="235" y="15"/>
                    <a:pt x="235" y="15"/>
                    <a:pt x="235" y="15"/>
                  </a:cubicBezTo>
                  <a:cubicBezTo>
                    <a:pt x="235" y="14"/>
                    <a:pt x="235" y="14"/>
                    <a:pt x="235" y="14"/>
                  </a:cubicBezTo>
                  <a:cubicBezTo>
                    <a:pt x="234" y="14"/>
                    <a:pt x="234" y="14"/>
                    <a:pt x="234" y="14"/>
                  </a:cubicBezTo>
                  <a:cubicBezTo>
                    <a:pt x="233" y="14"/>
                    <a:pt x="233" y="13"/>
                    <a:pt x="233" y="12"/>
                  </a:cubicBezTo>
                  <a:cubicBezTo>
                    <a:pt x="233" y="12"/>
                    <a:pt x="233" y="12"/>
                    <a:pt x="233" y="12"/>
                  </a:cubicBezTo>
                  <a:cubicBezTo>
                    <a:pt x="232" y="11"/>
                    <a:pt x="232" y="11"/>
                    <a:pt x="232" y="11"/>
                  </a:cubicBezTo>
                  <a:cubicBezTo>
                    <a:pt x="231" y="10"/>
                    <a:pt x="231" y="10"/>
                    <a:pt x="231" y="10"/>
                  </a:cubicBezTo>
                  <a:cubicBezTo>
                    <a:pt x="230" y="9"/>
                    <a:pt x="230" y="9"/>
                    <a:pt x="230" y="9"/>
                  </a:cubicBezTo>
                  <a:cubicBezTo>
                    <a:pt x="230" y="9"/>
                    <a:pt x="229" y="8"/>
                    <a:pt x="229" y="8"/>
                  </a:cubicBezTo>
                  <a:cubicBezTo>
                    <a:pt x="228" y="7"/>
                    <a:pt x="227" y="6"/>
                    <a:pt x="227" y="6"/>
                  </a:cubicBezTo>
                  <a:cubicBezTo>
                    <a:pt x="227" y="6"/>
                    <a:pt x="227" y="5"/>
                    <a:pt x="227" y="5"/>
                  </a:cubicBezTo>
                  <a:cubicBezTo>
                    <a:pt x="227" y="5"/>
                    <a:pt x="226" y="5"/>
                    <a:pt x="226" y="5"/>
                  </a:cubicBezTo>
                  <a:cubicBezTo>
                    <a:pt x="224" y="5"/>
                    <a:pt x="224" y="5"/>
                    <a:pt x="224" y="5"/>
                  </a:cubicBezTo>
                  <a:cubicBezTo>
                    <a:pt x="224" y="3"/>
                    <a:pt x="224" y="3"/>
                    <a:pt x="224" y="3"/>
                  </a:cubicBezTo>
                  <a:cubicBezTo>
                    <a:pt x="224" y="3"/>
                    <a:pt x="224" y="3"/>
                    <a:pt x="223" y="3"/>
                  </a:cubicBezTo>
                  <a:cubicBezTo>
                    <a:pt x="222" y="3"/>
                    <a:pt x="222" y="2"/>
                    <a:pt x="222" y="2"/>
                  </a:cubicBezTo>
                  <a:cubicBezTo>
                    <a:pt x="222" y="1"/>
                    <a:pt x="222" y="1"/>
                    <a:pt x="222" y="1"/>
                  </a:cubicBezTo>
                  <a:cubicBezTo>
                    <a:pt x="219" y="2"/>
                    <a:pt x="219" y="2"/>
                    <a:pt x="219" y="2"/>
                  </a:cubicBezTo>
                  <a:cubicBezTo>
                    <a:pt x="219" y="2"/>
                    <a:pt x="219" y="2"/>
                    <a:pt x="219" y="2"/>
                  </a:cubicBezTo>
                  <a:cubicBezTo>
                    <a:pt x="219" y="2"/>
                    <a:pt x="217" y="1"/>
                    <a:pt x="217" y="1"/>
                  </a:cubicBezTo>
                  <a:cubicBezTo>
                    <a:pt x="217" y="0"/>
                    <a:pt x="216" y="0"/>
                    <a:pt x="216" y="0"/>
                  </a:cubicBezTo>
                  <a:cubicBezTo>
                    <a:pt x="215" y="1"/>
                    <a:pt x="215" y="1"/>
                    <a:pt x="215" y="1"/>
                  </a:cubicBezTo>
                  <a:cubicBezTo>
                    <a:pt x="213" y="1"/>
                    <a:pt x="213" y="1"/>
                    <a:pt x="213" y="1"/>
                  </a:cubicBezTo>
                  <a:cubicBezTo>
                    <a:pt x="212" y="1"/>
                    <a:pt x="212" y="1"/>
                    <a:pt x="212" y="1"/>
                  </a:cubicBezTo>
                  <a:cubicBezTo>
                    <a:pt x="211" y="0"/>
                    <a:pt x="211" y="0"/>
                    <a:pt x="211" y="0"/>
                  </a:cubicBezTo>
                  <a:cubicBezTo>
                    <a:pt x="208" y="1"/>
                    <a:pt x="207" y="1"/>
                    <a:pt x="207" y="1"/>
                  </a:cubicBezTo>
                  <a:cubicBezTo>
                    <a:pt x="204" y="2"/>
                    <a:pt x="199" y="5"/>
                    <a:pt x="199" y="7"/>
                  </a:cubicBezTo>
                  <a:cubicBezTo>
                    <a:pt x="198" y="9"/>
                    <a:pt x="199" y="14"/>
                    <a:pt x="197" y="15"/>
                  </a:cubicBezTo>
                  <a:cubicBezTo>
                    <a:pt x="194" y="15"/>
                    <a:pt x="191" y="20"/>
                    <a:pt x="190" y="20"/>
                  </a:cubicBezTo>
                  <a:cubicBezTo>
                    <a:pt x="181" y="25"/>
                    <a:pt x="181" y="25"/>
                    <a:pt x="181" y="25"/>
                  </a:cubicBezTo>
                  <a:cubicBezTo>
                    <a:pt x="181" y="25"/>
                    <a:pt x="174" y="28"/>
                    <a:pt x="170" y="28"/>
                  </a:cubicBezTo>
                  <a:cubicBezTo>
                    <a:pt x="166" y="29"/>
                    <a:pt x="163" y="32"/>
                    <a:pt x="163" y="32"/>
                  </a:cubicBezTo>
                  <a:cubicBezTo>
                    <a:pt x="158" y="39"/>
                    <a:pt x="158" y="39"/>
                    <a:pt x="158" y="39"/>
                  </a:cubicBezTo>
                  <a:cubicBezTo>
                    <a:pt x="150" y="40"/>
                    <a:pt x="150" y="40"/>
                    <a:pt x="150" y="40"/>
                  </a:cubicBezTo>
                  <a:cubicBezTo>
                    <a:pt x="146" y="36"/>
                    <a:pt x="146" y="36"/>
                    <a:pt x="146" y="36"/>
                  </a:cubicBezTo>
                  <a:cubicBezTo>
                    <a:pt x="142" y="37"/>
                    <a:pt x="142" y="37"/>
                    <a:pt x="142" y="37"/>
                  </a:cubicBezTo>
                  <a:cubicBezTo>
                    <a:pt x="141" y="36"/>
                    <a:pt x="141" y="36"/>
                    <a:pt x="141" y="36"/>
                  </a:cubicBezTo>
                  <a:cubicBezTo>
                    <a:pt x="139" y="37"/>
                    <a:pt x="139" y="37"/>
                    <a:pt x="139" y="37"/>
                  </a:cubicBezTo>
                  <a:cubicBezTo>
                    <a:pt x="127" y="36"/>
                    <a:pt x="127" y="36"/>
                    <a:pt x="127" y="36"/>
                  </a:cubicBezTo>
                  <a:cubicBezTo>
                    <a:pt x="121" y="39"/>
                    <a:pt x="121" y="39"/>
                    <a:pt x="121" y="39"/>
                  </a:cubicBezTo>
                  <a:cubicBezTo>
                    <a:pt x="110" y="38"/>
                    <a:pt x="110" y="38"/>
                    <a:pt x="110" y="38"/>
                  </a:cubicBezTo>
                  <a:cubicBezTo>
                    <a:pt x="110" y="38"/>
                    <a:pt x="102" y="39"/>
                    <a:pt x="100" y="39"/>
                  </a:cubicBezTo>
                  <a:cubicBezTo>
                    <a:pt x="97" y="39"/>
                    <a:pt x="97" y="39"/>
                    <a:pt x="97" y="39"/>
                  </a:cubicBezTo>
                  <a:cubicBezTo>
                    <a:pt x="95" y="38"/>
                    <a:pt x="93" y="36"/>
                    <a:pt x="93" y="36"/>
                  </a:cubicBezTo>
                  <a:cubicBezTo>
                    <a:pt x="93" y="36"/>
                    <a:pt x="89" y="37"/>
                    <a:pt x="88" y="38"/>
                  </a:cubicBezTo>
                  <a:cubicBezTo>
                    <a:pt x="87" y="39"/>
                    <a:pt x="83" y="44"/>
                    <a:pt x="83" y="44"/>
                  </a:cubicBezTo>
                  <a:cubicBezTo>
                    <a:pt x="83" y="45"/>
                    <a:pt x="83" y="45"/>
                    <a:pt x="83" y="45"/>
                  </a:cubicBezTo>
                  <a:cubicBezTo>
                    <a:pt x="85" y="50"/>
                    <a:pt x="85" y="50"/>
                    <a:pt x="85" y="50"/>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1" y="53"/>
                    <a:pt x="81" y="53"/>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4"/>
                    <a:pt x="81" y="54"/>
                    <a:pt x="81" y="54"/>
                  </a:cubicBezTo>
                  <a:cubicBezTo>
                    <a:pt x="81" y="55"/>
                    <a:pt x="80" y="55"/>
                    <a:pt x="79" y="55"/>
                  </a:cubicBezTo>
                  <a:cubicBezTo>
                    <a:pt x="79" y="56"/>
                    <a:pt x="78"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7" y="56"/>
                    <a:pt x="77" y="56"/>
                    <a:pt x="77" y="56"/>
                  </a:cubicBezTo>
                  <a:cubicBezTo>
                    <a:pt x="76" y="57"/>
                    <a:pt x="76" y="57"/>
                    <a:pt x="76" y="57"/>
                  </a:cubicBezTo>
                  <a:cubicBezTo>
                    <a:pt x="73" y="60"/>
                    <a:pt x="73" y="60"/>
                    <a:pt x="73" y="60"/>
                  </a:cubicBezTo>
                  <a:cubicBezTo>
                    <a:pt x="69" y="61"/>
                    <a:pt x="69" y="61"/>
                    <a:pt x="69" y="61"/>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7" name="Freeform 90"/>
            <p:cNvSpPr>
              <a:spLocks/>
            </p:cNvSpPr>
            <p:nvPr/>
          </p:nvSpPr>
          <p:spPr bwMode="auto">
            <a:xfrm>
              <a:off x="6015453" y="2278355"/>
              <a:ext cx="1400674" cy="943961"/>
            </a:xfrm>
            <a:custGeom>
              <a:avLst/>
              <a:gdLst>
                <a:gd name="T0" fmla="*/ 166 w 614"/>
                <a:gd name="T1" fmla="*/ 283 h 427"/>
                <a:gd name="T2" fmla="*/ 173 w 614"/>
                <a:gd name="T3" fmla="*/ 277 h 427"/>
                <a:gd name="T4" fmla="*/ 185 w 614"/>
                <a:gd name="T5" fmla="*/ 270 h 427"/>
                <a:gd name="T6" fmla="*/ 195 w 614"/>
                <a:gd name="T7" fmla="*/ 267 h 427"/>
                <a:gd name="T8" fmla="*/ 207 w 614"/>
                <a:gd name="T9" fmla="*/ 270 h 427"/>
                <a:gd name="T10" fmla="*/ 208 w 614"/>
                <a:gd name="T11" fmla="*/ 270 h 427"/>
                <a:gd name="T12" fmla="*/ 208 w 614"/>
                <a:gd name="T13" fmla="*/ 270 h 427"/>
                <a:gd name="T14" fmla="*/ 209 w 614"/>
                <a:gd name="T15" fmla="*/ 270 h 427"/>
                <a:gd name="T16" fmla="*/ 210 w 614"/>
                <a:gd name="T17" fmla="*/ 270 h 427"/>
                <a:gd name="T18" fmla="*/ 210 w 614"/>
                <a:gd name="T19" fmla="*/ 270 h 427"/>
                <a:gd name="T20" fmla="*/ 211 w 614"/>
                <a:gd name="T21" fmla="*/ 270 h 427"/>
                <a:gd name="T22" fmla="*/ 213 w 614"/>
                <a:gd name="T23" fmla="*/ 273 h 427"/>
                <a:gd name="T24" fmla="*/ 223 w 614"/>
                <a:gd name="T25" fmla="*/ 273 h 427"/>
                <a:gd name="T26" fmla="*/ 227 w 614"/>
                <a:gd name="T27" fmla="*/ 278 h 427"/>
                <a:gd name="T28" fmla="*/ 249 w 614"/>
                <a:gd name="T29" fmla="*/ 280 h 427"/>
                <a:gd name="T30" fmla="*/ 259 w 614"/>
                <a:gd name="T31" fmla="*/ 288 h 427"/>
                <a:gd name="T32" fmla="*/ 268 w 614"/>
                <a:gd name="T33" fmla="*/ 305 h 427"/>
                <a:gd name="T34" fmla="*/ 280 w 614"/>
                <a:gd name="T35" fmla="*/ 312 h 427"/>
                <a:gd name="T36" fmla="*/ 287 w 614"/>
                <a:gd name="T37" fmla="*/ 326 h 427"/>
                <a:gd name="T38" fmla="*/ 302 w 614"/>
                <a:gd name="T39" fmla="*/ 337 h 427"/>
                <a:gd name="T40" fmla="*/ 305 w 614"/>
                <a:gd name="T41" fmla="*/ 349 h 427"/>
                <a:gd name="T42" fmla="*/ 292 w 614"/>
                <a:gd name="T43" fmla="*/ 353 h 427"/>
                <a:gd name="T44" fmla="*/ 281 w 614"/>
                <a:gd name="T45" fmla="*/ 356 h 427"/>
                <a:gd name="T46" fmla="*/ 271 w 614"/>
                <a:gd name="T47" fmla="*/ 366 h 427"/>
                <a:gd name="T48" fmla="*/ 270 w 614"/>
                <a:gd name="T49" fmla="*/ 387 h 427"/>
                <a:gd name="T50" fmla="*/ 268 w 614"/>
                <a:gd name="T51" fmla="*/ 405 h 427"/>
                <a:gd name="T52" fmla="*/ 255 w 614"/>
                <a:gd name="T53" fmla="*/ 414 h 427"/>
                <a:gd name="T54" fmla="*/ 314 w 614"/>
                <a:gd name="T55" fmla="*/ 376 h 427"/>
                <a:gd name="T56" fmla="*/ 377 w 614"/>
                <a:gd name="T57" fmla="*/ 333 h 427"/>
                <a:gd name="T58" fmla="*/ 407 w 614"/>
                <a:gd name="T59" fmla="*/ 375 h 427"/>
                <a:gd name="T60" fmla="*/ 478 w 614"/>
                <a:gd name="T61" fmla="*/ 393 h 427"/>
                <a:gd name="T62" fmla="*/ 548 w 614"/>
                <a:gd name="T63" fmla="*/ 335 h 427"/>
                <a:gd name="T64" fmla="*/ 481 w 614"/>
                <a:gd name="T65" fmla="*/ 326 h 427"/>
                <a:gd name="T66" fmla="*/ 450 w 614"/>
                <a:gd name="T67" fmla="*/ 310 h 427"/>
                <a:gd name="T68" fmla="*/ 518 w 614"/>
                <a:gd name="T69" fmla="*/ 261 h 427"/>
                <a:gd name="T70" fmla="*/ 572 w 614"/>
                <a:gd name="T71" fmla="*/ 207 h 427"/>
                <a:gd name="T72" fmla="*/ 606 w 614"/>
                <a:gd name="T73" fmla="*/ 147 h 427"/>
                <a:gd name="T74" fmla="*/ 586 w 614"/>
                <a:gd name="T75" fmla="*/ 102 h 427"/>
                <a:gd name="T76" fmla="*/ 567 w 614"/>
                <a:gd name="T77" fmla="*/ 72 h 427"/>
                <a:gd name="T78" fmla="*/ 512 w 614"/>
                <a:gd name="T79" fmla="*/ 67 h 427"/>
                <a:gd name="T80" fmla="*/ 472 w 614"/>
                <a:gd name="T81" fmla="*/ 70 h 427"/>
                <a:gd name="T82" fmla="*/ 436 w 614"/>
                <a:gd name="T83" fmla="*/ 77 h 427"/>
                <a:gd name="T84" fmla="*/ 386 w 614"/>
                <a:gd name="T85" fmla="*/ 51 h 427"/>
                <a:gd name="T86" fmla="*/ 361 w 614"/>
                <a:gd name="T87" fmla="*/ 26 h 427"/>
                <a:gd name="T88" fmla="*/ 307 w 614"/>
                <a:gd name="T89" fmla="*/ 17 h 427"/>
                <a:gd name="T90" fmla="*/ 258 w 614"/>
                <a:gd name="T91" fmla="*/ 44 h 427"/>
                <a:gd name="T92" fmla="*/ 243 w 614"/>
                <a:gd name="T93" fmla="*/ 94 h 427"/>
                <a:gd name="T94" fmla="*/ 202 w 614"/>
                <a:gd name="T95" fmla="*/ 96 h 427"/>
                <a:gd name="T96" fmla="*/ 166 w 614"/>
                <a:gd name="T97" fmla="*/ 97 h 427"/>
                <a:gd name="T98" fmla="*/ 118 w 614"/>
                <a:gd name="T99" fmla="*/ 102 h 427"/>
                <a:gd name="T100" fmla="*/ 44 w 614"/>
                <a:gd name="T101" fmla="*/ 111 h 427"/>
                <a:gd name="T102" fmla="*/ 30 w 614"/>
                <a:gd name="T103" fmla="*/ 130 h 427"/>
                <a:gd name="T104" fmla="*/ 27 w 614"/>
                <a:gd name="T105" fmla="*/ 152 h 427"/>
                <a:gd name="T106" fmla="*/ 46 w 614"/>
                <a:gd name="T107" fmla="*/ 182 h 427"/>
                <a:gd name="T108" fmla="*/ 33 w 614"/>
                <a:gd name="T109" fmla="*/ 207 h 427"/>
                <a:gd name="T110" fmla="*/ 14 w 614"/>
                <a:gd name="T111" fmla="*/ 261 h 427"/>
                <a:gd name="T112" fmla="*/ 15 w 614"/>
                <a:gd name="T113" fmla="*/ 273 h 427"/>
                <a:gd name="T114" fmla="*/ 6 w 614"/>
                <a:gd name="T115" fmla="*/ 282 h 427"/>
                <a:gd name="T116" fmla="*/ 1 w 614"/>
                <a:gd name="T117" fmla="*/ 297 h 427"/>
                <a:gd name="T118" fmla="*/ 0 w 614"/>
                <a:gd name="T119" fmla="*/ 311 h 427"/>
                <a:gd name="T120" fmla="*/ 22 w 614"/>
                <a:gd name="T121" fmla="*/ 321 h 427"/>
                <a:gd name="T122" fmla="*/ 61 w 614"/>
                <a:gd name="T123" fmla="*/ 323 h 427"/>
                <a:gd name="T124" fmla="*/ 114 w 614"/>
                <a:gd name="T125" fmla="*/ 31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4" h="427">
                  <a:moveTo>
                    <a:pt x="141" y="305"/>
                  </a:moveTo>
                  <a:cubicBezTo>
                    <a:pt x="142" y="305"/>
                    <a:pt x="145" y="300"/>
                    <a:pt x="148" y="300"/>
                  </a:cubicBezTo>
                  <a:cubicBezTo>
                    <a:pt x="150" y="299"/>
                    <a:pt x="149" y="294"/>
                    <a:pt x="150" y="292"/>
                  </a:cubicBezTo>
                  <a:cubicBezTo>
                    <a:pt x="151" y="290"/>
                    <a:pt x="156" y="286"/>
                    <a:pt x="159" y="285"/>
                  </a:cubicBezTo>
                  <a:cubicBezTo>
                    <a:pt x="160" y="285"/>
                    <a:pt x="160" y="285"/>
                    <a:pt x="160" y="285"/>
                  </a:cubicBezTo>
                  <a:cubicBezTo>
                    <a:pt x="160" y="283"/>
                    <a:pt x="160" y="283"/>
                    <a:pt x="160" y="283"/>
                  </a:cubicBezTo>
                  <a:cubicBezTo>
                    <a:pt x="160" y="283"/>
                    <a:pt x="163" y="282"/>
                    <a:pt x="163" y="281"/>
                  </a:cubicBezTo>
                  <a:cubicBezTo>
                    <a:pt x="164" y="281"/>
                    <a:pt x="164" y="282"/>
                    <a:pt x="164" y="282"/>
                  </a:cubicBezTo>
                  <a:cubicBezTo>
                    <a:pt x="164" y="282"/>
                    <a:pt x="165" y="283"/>
                    <a:pt x="166" y="283"/>
                  </a:cubicBezTo>
                  <a:cubicBezTo>
                    <a:pt x="166" y="283"/>
                    <a:pt x="167" y="282"/>
                    <a:pt x="167" y="282"/>
                  </a:cubicBezTo>
                  <a:cubicBezTo>
                    <a:pt x="167" y="281"/>
                    <a:pt x="167" y="280"/>
                    <a:pt x="167" y="280"/>
                  </a:cubicBezTo>
                  <a:cubicBezTo>
                    <a:pt x="166" y="279"/>
                    <a:pt x="166" y="278"/>
                    <a:pt x="166" y="278"/>
                  </a:cubicBezTo>
                  <a:cubicBezTo>
                    <a:pt x="166" y="278"/>
                    <a:pt x="166" y="278"/>
                    <a:pt x="166" y="278"/>
                  </a:cubicBezTo>
                  <a:cubicBezTo>
                    <a:pt x="166" y="278"/>
                    <a:pt x="167" y="278"/>
                    <a:pt x="167" y="278"/>
                  </a:cubicBezTo>
                  <a:cubicBezTo>
                    <a:pt x="167" y="278"/>
                    <a:pt x="168" y="277"/>
                    <a:pt x="168" y="277"/>
                  </a:cubicBezTo>
                  <a:cubicBezTo>
                    <a:pt x="170" y="278"/>
                    <a:pt x="170" y="278"/>
                    <a:pt x="170" y="278"/>
                  </a:cubicBezTo>
                  <a:cubicBezTo>
                    <a:pt x="170" y="278"/>
                    <a:pt x="171" y="278"/>
                    <a:pt x="171" y="278"/>
                  </a:cubicBezTo>
                  <a:cubicBezTo>
                    <a:pt x="172" y="279"/>
                    <a:pt x="173" y="277"/>
                    <a:pt x="173" y="277"/>
                  </a:cubicBezTo>
                  <a:cubicBezTo>
                    <a:pt x="174" y="276"/>
                    <a:pt x="174" y="276"/>
                    <a:pt x="174" y="276"/>
                  </a:cubicBezTo>
                  <a:cubicBezTo>
                    <a:pt x="174" y="276"/>
                    <a:pt x="174" y="276"/>
                    <a:pt x="174" y="275"/>
                  </a:cubicBezTo>
                  <a:cubicBezTo>
                    <a:pt x="174" y="275"/>
                    <a:pt x="175" y="275"/>
                    <a:pt x="176" y="275"/>
                  </a:cubicBezTo>
                  <a:cubicBezTo>
                    <a:pt x="176" y="275"/>
                    <a:pt x="178" y="275"/>
                    <a:pt x="179" y="275"/>
                  </a:cubicBezTo>
                  <a:cubicBezTo>
                    <a:pt x="180" y="275"/>
                    <a:pt x="180" y="275"/>
                    <a:pt x="180" y="275"/>
                  </a:cubicBezTo>
                  <a:cubicBezTo>
                    <a:pt x="182" y="274"/>
                    <a:pt x="182" y="274"/>
                    <a:pt x="182" y="274"/>
                  </a:cubicBezTo>
                  <a:cubicBezTo>
                    <a:pt x="182" y="274"/>
                    <a:pt x="183" y="273"/>
                    <a:pt x="183" y="273"/>
                  </a:cubicBezTo>
                  <a:cubicBezTo>
                    <a:pt x="183" y="272"/>
                    <a:pt x="183" y="271"/>
                    <a:pt x="183" y="271"/>
                  </a:cubicBezTo>
                  <a:cubicBezTo>
                    <a:pt x="183" y="270"/>
                    <a:pt x="185" y="270"/>
                    <a:pt x="185" y="270"/>
                  </a:cubicBezTo>
                  <a:cubicBezTo>
                    <a:pt x="185" y="270"/>
                    <a:pt x="185" y="270"/>
                    <a:pt x="185" y="270"/>
                  </a:cubicBezTo>
                  <a:cubicBezTo>
                    <a:pt x="186" y="270"/>
                    <a:pt x="186" y="271"/>
                    <a:pt x="186" y="271"/>
                  </a:cubicBezTo>
                  <a:cubicBezTo>
                    <a:pt x="186" y="271"/>
                    <a:pt x="187" y="270"/>
                    <a:pt x="187" y="270"/>
                  </a:cubicBezTo>
                  <a:cubicBezTo>
                    <a:pt x="187" y="269"/>
                    <a:pt x="188" y="269"/>
                    <a:pt x="188" y="269"/>
                  </a:cubicBezTo>
                  <a:cubicBezTo>
                    <a:pt x="188" y="269"/>
                    <a:pt x="190" y="268"/>
                    <a:pt x="190" y="267"/>
                  </a:cubicBezTo>
                  <a:cubicBezTo>
                    <a:pt x="191" y="266"/>
                    <a:pt x="191" y="267"/>
                    <a:pt x="191" y="265"/>
                  </a:cubicBezTo>
                  <a:cubicBezTo>
                    <a:pt x="191" y="264"/>
                    <a:pt x="192" y="265"/>
                    <a:pt x="192" y="266"/>
                  </a:cubicBezTo>
                  <a:cubicBezTo>
                    <a:pt x="192" y="266"/>
                    <a:pt x="192" y="266"/>
                    <a:pt x="193" y="267"/>
                  </a:cubicBezTo>
                  <a:cubicBezTo>
                    <a:pt x="193" y="267"/>
                    <a:pt x="193" y="267"/>
                    <a:pt x="195" y="267"/>
                  </a:cubicBezTo>
                  <a:cubicBezTo>
                    <a:pt x="196" y="268"/>
                    <a:pt x="196" y="266"/>
                    <a:pt x="198" y="266"/>
                  </a:cubicBezTo>
                  <a:cubicBezTo>
                    <a:pt x="200" y="266"/>
                    <a:pt x="199" y="266"/>
                    <a:pt x="200" y="267"/>
                  </a:cubicBezTo>
                  <a:cubicBezTo>
                    <a:pt x="201" y="267"/>
                    <a:pt x="201" y="267"/>
                    <a:pt x="202" y="267"/>
                  </a:cubicBezTo>
                  <a:cubicBezTo>
                    <a:pt x="203" y="268"/>
                    <a:pt x="203" y="268"/>
                    <a:pt x="203" y="268"/>
                  </a:cubicBezTo>
                  <a:cubicBezTo>
                    <a:pt x="203" y="268"/>
                    <a:pt x="204" y="268"/>
                    <a:pt x="205" y="269"/>
                  </a:cubicBezTo>
                  <a:cubicBezTo>
                    <a:pt x="205"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09" y="270"/>
                    <a:pt x="209" y="270"/>
                    <a:pt x="209"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0" y="270"/>
                    <a:pt x="210" y="270"/>
                    <a:pt x="210"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1" y="270"/>
                    <a:pt x="211" y="270"/>
                    <a:pt x="211" y="270"/>
                  </a:cubicBezTo>
                  <a:cubicBezTo>
                    <a:pt x="212" y="271"/>
                    <a:pt x="212" y="271"/>
                    <a:pt x="212" y="271"/>
                  </a:cubicBezTo>
                  <a:cubicBezTo>
                    <a:pt x="212" y="271"/>
                    <a:pt x="212" y="273"/>
                    <a:pt x="213" y="273"/>
                  </a:cubicBezTo>
                  <a:cubicBezTo>
                    <a:pt x="213" y="274"/>
                    <a:pt x="213" y="274"/>
                    <a:pt x="214" y="274"/>
                  </a:cubicBezTo>
                  <a:cubicBezTo>
                    <a:pt x="214" y="274"/>
                    <a:pt x="215" y="272"/>
                    <a:pt x="215" y="271"/>
                  </a:cubicBezTo>
                  <a:cubicBezTo>
                    <a:pt x="215" y="271"/>
                    <a:pt x="216" y="272"/>
                    <a:pt x="216" y="272"/>
                  </a:cubicBezTo>
                  <a:cubicBezTo>
                    <a:pt x="216" y="272"/>
                    <a:pt x="216" y="274"/>
                    <a:pt x="217" y="274"/>
                  </a:cubicBezTo>
                  <a:cubicBezTo>
                    <a:pt x="217" y="273"/>
                    <a:pt x="218" y="273"/>
                    <a:pt x="218" y="273"/>
                  </a:cubicBezTo>
                  <a:cubicBezTo>
                    <a:pt x="219" y="273"/>
                    <a:pt x="218" y="272"/>
                    <a:pt x="218" y="272"/>
                  </a:cubicBezTo>
                  <a:cubicBezTo>
                    <a:pt x="218" y="272"/>
                    <a:pt x="219" y="271"/>
                    <a:pt x="219" y="271"/>
                  </a:cubicBezTo>
                  <a:cubicBezTo>
                    <a:pt x="220" y="271"/>
                    <a:pt x="222" y="271"/>
                    <a:pt x="222" y="271"/>
                  </a:cubicBezTo>
                  <a:cubicBezTo>
                    <a:pt x="223" y="271"/>
                    <a:pt x="223" y="273"/>
                    <a:pt x="223" y="273"/>
                  </a:cubicBezTo>
                  <a:cubicBezTo>
                    <a:pt x="223" y="273"/>
                    <a:pt x="222" y="275"/>
                    <a:pt x="222" y="275"/>
                  </a:cubicBezTo>
                  <a:cubicBezTo>
                    <a:pt x="222" y="275"/>
                    <a:pt x="221" y="276"/>
                    <a:pt x="221" y="277"/>
                  </a:cubicBezTo>
                  <a:cubicBezTo>
                    <a:pt x="221" y="277"/>
                    <a:pt x="221" y="277"/>
                    <a:pt x="222" y="276"/>
                  </a:cubicBezTo>
                  <a:cubicBezTo>
                    <a:pt x="224" y="276"/>
                    <a:pt x="223" y="275"/>
                    <a:pt x="223" y="275"/>
                  </a:cubicBezTo>
                  <a:cubicBezTo>
                    <a:pt x="224" y="273"/>
                    <a:pt x="224" y="273"/>
                    <a:pt x="224" y="273"/>
                  </a:cubicBezTo>
                  <a:cubicBezTo>
                    <a:pt x="224" y="273"/>
                    <a:pt x="226" y="274"/>
                    <a:pt x="226" y="275"/>
                  </a:cubicBezTo>
                  <a:cubicBezTo>
                    <a:pt x="226" y="275"/>
                    <a:pt x="226" y="276"/>
                    <a:pt x="226" y="276"/>
                  </a:cubicBezTo>
                  <a:cubicBezTo>
                    <a:pt x="226" y="277"/>
                    <a:pt x="227" y="277"/>
                    <a:pt x="227" y="278"/>
                  </a:cubicBezTo>
                  <a:cubicBezTo>
                    <a:pt x="228" y="279"/>
                    <a:pt x="227" y="278"/>
                    <a:pt x="227" y="278"/>
                  </a:cubicBezTo>
                  <a:cubicBezTo>
                    <a:pt x="227" y="277"/>
                    <a:pt x="228" y="275"/>
                    <a:pt x="228" y="275"/>
                  </a:cubicBezTo>
                  <a:cubicBezTo>
                    <a:pt x="229" y="273"/>
                    <a:pt x="229" y="273"/>
                    <a:pt x="229" y="273"/>
                  </a:cubicBezTo>
                  <a:cubicBezTo>
                    <a:pt x="229" y="273"/>
                    <a:pt x="233" y="273"/>
                    <a:pt x="237" y="273"/>
                  </a:cubicBezTo>
                  <a:cubicBezTo>
                    <a:pt x="241" y="273"/>
                    <a:pt x="238" y="272"/>
                    <a:pt x="238" y="272"/>
                  </a:cubicBezTo>
                  <a:cubicBezTo>
                    <a:pt x="240" y="272"/>
                    <a:pt x="240" y="272"/>
                    <a:pt x="240" y="272"/>
                  </a:cubicBezTo>
                  <a:cubicBezTo>
                    <a:pt x="241" y="276"/>
                    <a:pt x="241" y="276"/>
                    <a:pt x="241" y="276"/>
                  </a:cubicBezTo>
                  <a:cubicBezTo>
                    <a:pt x="241" y="276"/>
                    <a:pt x="243" y="278"/>
                    <a:pt x="244" y="278"/>
                  </a:cubicBezTo>
                  <a:cubicBezTo>
                    <a:pt x="245" y="279"/>
                    <a:pt x="245" y="279"/>
                    <a:pt x="247" y="280"/>
                  </a:cubicBezTo>
                  <a:cubicBezTo>
                    <a:pt x="250" y="280"/>
                    <a:pt x="249" y="280"/>
                    <a:pt x="249" y="280"/>
                  </a:cubicBezTo>
                  <a:cubicBezTo>
                    <a:pt x="250" y="280"/>
                    <a:pt x="250" y="278"/>
                    <a:pt x="251" y="277"/>
                  </a:cubicBezTo>
                  <a:cubicBezTo>
                    <a:pt x="251" y="276"/>
                    <a:pt x="252" y="276"/>
                    <a:pt x="252" y="276"/>
                  </a:cubicBezTo>
                  <a:cubicBezTo>
                    <a:pt x="252" y="276"/>
                    <a:pt x="254" y="278"/>
                    <a:pt x="254" y="278"/>
                  </a:cubicBezTo>
                  <a:cubicBezTo>
                    <a:pt x="255" y="279"/>
                    <a:pt x="255" y="280"/>
                    <a:pt x="255" y="280"/>
                  </a:cubicBezTo>
                  <a:cubicBezTo>
                    <a:pt x="258" y="281"/>
                    <a:pt x="258" y="281"/>
                    <a:pt x="258" y="281"/>
                  </a:cubicBezTo>
                  <a:cubicBezTo>
                    <a:pt x="258" y="282"/>
                    <a:pt x="258" y="282"/>
                    <a:pt x="258" y="282"/>
                  </a:cubicBezTo>
                  <a:cubicBezTo>
                    <a:pt x="258" y="285"/>
                    <a:pt x="258" y="285"/>
                    <a:pt x="258" y="285"/>
                  </a:cubicBezTo>
                  <a:cubicBezTo>
                    <a:pt x="260" y="286"/>
                    <a:pt x="260" y="286"/>
                    <a:pt x="260" y="286"/>
                  </a:cubicBezTo>
                  <a:cubicBezTo>
                    <a:pt x="259" y="288"/>
                    <a:pt x="259" y="288"/>
                    <a:pt x="259" y="288"/>
                  </a:cubicBezTo>
                  <a:cubicBezTo>
                    <a:pt x="259" y="288"/>
                    <a:pt x="260" y="290"/>
                    <a:pt x="260" y="291"/>
                  </a:cubicBezTo>
                  <a:cubicBezTo>
                    <a:pt x="260" y="291"/>
                    <a:pt x="261" y="293"/>
                    <a:pt x="261" y="293"/>
                  </a:cubicBezTo>
                  <a:cubicBezTo>
                    <a:pt x="261" y="296"/>
                    <a:pt x="261" y="296"/>
                    <a:pt x="261" y="296"/>
                  </a:cubicBezTo>
                  <a:cubicBezTo>
                    <a:pt x="260" y="298"/>
                    <a:pt x="260" y="298"/>
                    <a:pt x="260" y="298"/>
                  </a:cubicBezTo>
                  <a:cubicBezTo>
                    <a:pt x="261" y="299"/>
                    <a:pt x="261" y="299"/>
                    <a:pt x="261" y="299"/>
                  </a:cubicBezTo>
                  <a:cubicBezTo>
                    <a:pt x="261" y="299"/>
                    <a:pt x="261" y="302"/>
                    <a:pt x="262" y="303"/>
                  </a:cubicBezTo>
                  <a:cubicBezTo>
                    <a:pt x="263" y="305"/>
                    <a:pt x="264" y="302"/>
                    <a:pt x="264" y="302"/>
                  </a:cubicBezTo>
                  <a:cubicBezTo>
                    <a:pt x="266" y="302"/>
                    <a:pt x="266" y="302"/>
                    <a:pt x="266" y="302"/>
                  </a:cubicBezTo>
                  <a:cubicBezTo>
                    <a:pt x="268" y="305"/>
                    <a:pt x="268" y="305"/>
                    <a:pt x="268" y="305"/>
                  </a:cubicBezTo>
                  <a:cubicBezTo>
                    <a:pt x="269" y="305"/>
                    <a:pt x="269" y="305"/>
                    <a:pt x="269" y="305"/>
                  </a:cubicBezTo>
                  <a:cubicBezTo>
                    <a:pt x="271" y="306"/>
                    <a:pt x="271" y="306"/>
                    <a:pt x="271" y="306"/>
                  </a:cubicBezTo>
                  <a:cubicBezTo>
                    <a:pt x="272" y="309"/>
                    <a:pt x="272" y="309"/>
                    <a:pt x="272" y="309"/>
                  </a:cubicBezTo>
                  <a:cubicBezTo>
                    <a:pt x="274" y="308"/>
                    <a:pt x="274" y="308"/>
                    <a:pt x="274" y="308"/>
                  </a:cubicBezTo>
                  <a:cubicBezTo>
                    <a:pt x="275" y="305"/>
                    <a:pt x="275" y="305"/>
                    <a:pt x="275" y="305"/>
                  </a:cubicBezTo>
                  <a:cubicBezTo>
                    <a:pt x="277" y="306"/>
                    <a:pt x="277" y="306"/>
                    <a:pt x="277" y="306"/>
                  </a:cubicBezTo>
                  <a:cubicBezTo>
                    <a:pt x="279" y="306"/>
                    <a:pt x="279" y="306"/>
                    <a:pt x="279" y="306"/>
                  </a:cubicBezTo>
                  <a:cubicBezTo>
                    <a:pt x="279" y="310"/>
                    <a:pt x="279" y="310"/>
                    <a:pt x="279" y="310"/>
                  </a:cubicBezTo>
                  <a:cubicBezTo>
                    <a:pt x="279" y="310"/>
                    <a:pt x="280" y="311"/>
                    <a:pt x="280" y="312"/>
                  </a:cubicBezTo>
                  <a:cubicBezTo>
                    <a:pt x="280" y="312"/>
                    <a:pt x="280" y="314"/>
                    <a:pt x="280" y="314"/>
                  </a:cubicBezTo>
                  <a:cubicBezTo>
                    <a:pt x="281" y="316"/>
                    <a:pt x="281" y="316"/>
                    <a:pt x="281" y="316"/>
                  </a:cubicBezTo>
                  <a:cubicBezTo>
                    <a:pt x="278" y="317"/>
                    <a:pt x="278" y="317"/>
                    <a:pt x="278" y="317"/>
                  </a:cubicBezTo>
                  <a:cubicBezTo>
                    <a:pt x="280" y="318"/>
                    <a:pt x="280" y="318"/>
                    <a:pt x="280" y="318"/>
                  </a:cubicBezTo>
                  <a:cubicBezTo>
                    <a:pt x="280" y="318"/>
                    <a:pt x="282" y="318"/>
                    <a:pt x="283" y="318"/>
                  </a:cubicBezTo>
                  <a:cubicBezTo>
                    <a:pt x="284" y="318"/>
                    <a:pt x="284" y="321"/>
                    <a:pt x="284" y="321"/>
                  </a:cubicBezTo>
                  <a:cubicBezTo>
                    <a:pt x="284" y="321"/>
                    <a:pt x="284" y="322"/>
                    <a:pt x="283" y="323"/>
                  </a:cubicBezTo>
                  <a:cubicBezTo>
                    <a:pt x="283" y="323"/>
                    <a:pt x="283" y="324"/>
                    <a:pt x="283" y="325"/>
                  </a:cubicBezTo>
                  <a:cubicBezTo>
                    <a:pt x="284" y="325"/>
                    <a:pt x="286" y="326"/>
                    <a:pt x="287" y="326"/>
                  </a:cubicBezTo>
                  <a:cubicBezTo>
                    <a:pt x="289" y="326"/>
                    <a:pt x="289" y="326"/>
                    <a:pt x="289" y="326"/>
                  </a:cubicBezTo>
                  <a:cubicBezTo>
                    <a:pt x="291" y="326"/>
                    <a:pt x="291" y="326"/>
                    <a:pt x="291" y="326"/>
                  </a:cubicBezTo>
                  <a:cubicBezTo>
                    <a:pt x="291" y="326"/>
                    <a:pt x="292" y="327"/>
                    <a:pt x="293" y="327"/>
                  </a:cubicBezTo>
                  <a:cubicBezTo>
                    <a:pt x="293" y="326"/>
                    <a:pt x="295" y="326"/>
                    <a:pt x="295" y="326"/>
                  </a:cubicBezTo>
                  <a:cubicBezTo>
                    <a:pt x="297" y="328"/>
                    <a:pt x="297" y="328"/>
                    <a:pt x="297" y="328"/>
                  </a:cubicBezTo>
                  <a:cubicBezTo>
                    <a:pt x="299" y="327"/>
                    <a:pt x="299" y="327"/>
                    <a:pt x="299" y="327"/>
                  </a:cubicBezTo>
                  <a:cubicBezTo>
                    <a:pt x="299" y="329"/>
                    <a:pt x="299" y="329"/>
                    <a:pt x="299" y="329"/>
                  </a:cubicBezTo>
                  <a:cubicBezTo>
                    <a:pt x="299" y="329"/>
                    <a:pt x="301" y="333"/>
                    <a:pt x="301" y="333"/>
                  </a:cubicBezTo>
                  <a:cubicBezTo>
                    <a:pt x="302" y="334"/>
                    <a:pt x="302" y="336"/>
                    <a:pt x="302" y="337"/>
                  </a:cubicBezTo>
                  <a:cubicBezTo>
                    <a:pt x="302" y="338"/>
                    <a:pt x="303" y="340"/>
                    <a:pt x="303" y="340"/>
                  </a:cubicBezTo>
                  <a:cubicBezTo>
                    <a:pt x="303" y="340"/>
                    <a:pt x="302" y="340"/>
                    <a:pt x="301" y="341"/>
                  </a:cubicBezTo>
                  <a:cubicBezTo>
                    <a:pt x="300" y="342"/>
                    <a:pt x="302" y="343"/>
                    <a:pt x="302" y="343"/>
                  </a:cubicBezTo>
                  <a:cubicBezTo>
                    <a:pt x="304" y="343"/>
                    <a:pt x="304" y="343"/>
                    <a:pt x="304" y="343"/>
                  </a:cubicBezTo>
                  <a:cubicBezTo>
                    <a:pt x="304" y="343"/>
                    <a:pt x="306" y="345"/>
                    <a:pt x="306" y="346"/>
                  </a:cubicBezTo>
                  <a:cubicBezTo>
                    <a:pt x="307" y="347"/>
                    <a:pt x="309" y="346"/>
                    <a:pt x="310" y="346"/>
                  </a:cubicBezTo>
                  <a:cubicBezTo>
                    <a:pt x="311" y="345"/>
                    <a:pt x="313" y="346"/>
                    <a:pt x="313" y="347"/>
                  </a:cubicBezTo>
                  <a:cubicBezTo>
                    <a:pt x="313" y="347"/>
                    <a:pt x="310" y="348"/>
                    <a:pt x="309" y="348"/>
                  </a:cubicBezTo>
                  <a:cubicBezTo>
                    <a:pt x="308" y="349"/>
                    <a:pt x="305" y="349"/>
                    <a:pt x="305" y="349"/>
                  </a:cubicBezTo>
                  <a:cubicBezTo>
                    <a:pt x="304" y="352"/>
                    <a:pt x="304" y="352"/>
                    <a:pt x="304" y="352"/>
                  </a:cubicBezTo>
                  <a:cubicBezTo>
                    <a:pt x="302" y="353"/>
                    <a:pt x="302" y="353"/>
                    <a:pt x="302" y="353"/>
                  </a:cubicBezTo>
                  <a:cubicBezTo>
                    <a:pt x="301" y="350"/>
                    <a:pt x="301" y="350"/>
                    <a:pt x="301" y="350"/>
                  </a:cubicBezTo>
                  <a:cubicBezTo>
                    <a:pt x="297" y="347"/>
                    <a:pt x="297" y="347"/>
                    <a:pt x="297" y="347"/>
                  </a:cubicBezTo>
                  <a:cubicBezTo>
                    <a:pt x="297" y="350"/>
                    <a:pt x="297" y="350"/>
                    <a:pt x="297" y="350"/>
                  </a:cubicBezTo>
                  <a:cubicBezTo>
                    <a:pt x="295" y="351"/>
                    <a:pt x="295" y="351"/>
                    <a:pt x="295" y="351"/>
                  </a:cubicBezTo>
                  <a:cubicBezTo>
                    <a:pt x="295" y="351"/>
                    <a:pt x="295" y="352"/>
                    <a:pt x="295" y="353"/>
                  </a:cubicBezTo>
                  <a:cubicBezTo>
                    <a:pt x="295" y="354"/>
                    <a:pt x="294" y="354"/>
                    <a:pt x="294" y="354"/>
                  </a:cubicBezTo>
                  <a:cubicBezTo>
                    <a:pt x="292" y="353"/>
                    <a:pt x="292" y="353"/>
                    <a:pt x="292" y="353"/>
                  </a:cubicBezTo>
                  <a:cubicBezTo>
                    <a:pt x="292" y="353"/>
                    <a:pt x="290" y="353"/>
                    <a:pt x="289" y="353"/>
                  </a:cubicBezTo>
                  <a:cubicBezTo>
                    <a:pt x="288" y="353"/>
                    <a:pt x="288" y="351"/>
                    <a:pt x="288" y="351"/>
                  </a:cubicBezTo>
                  <a:cubicBezTo>
                    <a:pt x="287" y="352"/>
                    <a:pt x="287" y="352"/>
                    <a:pt x="287" y="352"/>
                  </a:cubicBezTo>
                  <a:cubicBezTo>
                    <a:pt x="287" y="352"/>
                    <a:pt x="287" y="353"/>
                    <a:pt x="286" y="354"/>
                  </a:cubicBezTo>
                  <a:cubicBezTo>
                    <a:pt x="286" y="355"/>
                    <a:pt x="286" y="354"/>
                    <a:pt x="284" y="354"/>
                  </a:cubicBezTo>
                  <a:cubicBezTo>
                    <a:pt x="283" y="355"/>
                    <a:pt x="283" y="353"/>
                    <a:pt x="282" y="352"/>
                  </a:cubicBezTo>
                  <a:cubicBezTo>
                    <a:pt x="282" y="350"/>
                    <a:pt x="282" y="352"/>
                    <a:pt x="281" y="352"/>
                  </a:cubicBezTo>
                  <a:cubicBezTo>
                    <a:pt x="280" y="352"/>
                    <a:pt x="282" y="355"/>
                    <a:pt x="282" y="355"/>
                  </a:cubicBezTo>
                  <a:cubicBezTo>
                    <a:pt x="281" y="356"/>
                    <a:pt x="281" y="356"/>
                    <a:pt x="281" y="356"/>
                  </a:cubicBezTo>
                  <a:cubicBezTo>
                    <a:pt x="281" y="356"/>
                    <a:pt x="281" y="358"/>
                    <a:pt x="279" y="359"/>
                  </a:cubicBezTo>
                  <a:cubicBezTo>
                    <a:pt x="278" y="359"/>
                    <a:pt x="279" y="357"/>
                    <a:pt x="279" y="357"/>
                  </a:cubicBezTo>
                  <a:cubicBezTo>
                    <a:pt x="279" y="353"/>
                    <a:pt x="279" y="353"/>
                    <a:pt x="279" y="353"/>
                  </a:cubicBezTo>
                  <a:cubicBezTo>
                    <a:pt x="277" y="348"/>
                    <a:pt x="277" y="348"/>
                    <a:pt x="277" y="348"/>
                  </a:cubicBezTo>
                  <a:cubicBezTo>
                    <a:pt x="277" y="348"/>
                    <a:pt x="273" y="352"/>
                    <a:pt x="272" y="352"/>
                  </a:cubicBezTo>
                  <a:cubicBezTo>
                    <a:pt x="272" y="353"/>
                    <a:pt x="270" y="357"/>
                    <a:pt x="269" y="357"/>
                  </a:cubicBezTo>
                  <a:cubicBezTo>
                    <a:pt x="269" y="358"/>
                    <a:pt x="269" y="360"/>
                    <a:pt x="269" y="360"/>
                  </a:cubicBezTo>
                  <a:cubicBezTo>
                    <a:pt x="271" y="363"/>
                    <a:pt x="271" y="363"/>
                    <a:pt x="271" y="363"/>
                  </a:cubicBezTo>
                  <a:cubicBezTo>
                    <a:pt x="271" y="366"/>
                    <a:pt x="271" y="366"/>
                    <a:pt x="271" y="366"/>
                  </a:cubicBezTo>
                  <a:cubicBezTo>
                    <a:pt x="273" y="368"/>
                    <a:pt x="273" y="368"/>
                    <a:pt x="273" y="368"/>
                  </a:cubicBezTo>
                  <a:cubicBezTo>
                    <a:pt x="273" y="368"/>
                    <a:pt x="275" y="368"/>
                    <a:pt x="276" y="369"/>
                  </a:cubicBezTo>
                  <a:cubicBezTo>
                    <a:pt x="277" y="369"/>
                    <a:pt x="276" y="371"/>
                    <a:pt x="276" y="371"/>
                  </a:cubicBezTo>
                  <a:cubicBezTo>
                    <a:pt x="275" y="375"/>
                    <a:pt x="275" y="375"/>
                    <a:pt x="275" y="375"/>
                  </a:cubicBezTo>
                  <a:cubicBezTo>
                    <a:pt x="275" y="375"/>
                    <a:pt x="276" y="376"/>
                    <a:pt x="277" y="377"/>
                  </a:cubicBezTo>
                  <a:cubicBezTo>
                    <a:pt x="277" y="378"/>
                    <a:pt x="275" y="380"/>
                    <a:pt x="275" y="380"/>
                  </a:cubicBezTo>
                  <a:cubicBezTo>
                    <a:pt x="274" y="380"/>
                    <a:pt x="271" y="383"/>
                    <a:pt x="271" y="383"/>
                  </a:cubicBezTo>
                  <a:cubicBezTo>
                    <a:pt x="271" y="383"/>
                    <a:pt x="270" y="384"/>
                    <a:pt x="269" y="384"/>
                  </a:cubicBezTo>
                  <a:cubicBezTo>
                    <a:pt x="268" y="384"/>
                    <a:pt x="270" y="387"/>
                    <a:pt x="270" y="387"/>
                  </a:cubicBezTo>
                  <a:cubicBezTo>
                    <a:pt x="271" y="390"/>
                    <a:pt x="271" y="390"/>
                    <a:pt x="271" y="390"/>
                  </a:cubicBezTo>
                  <a:cubicBezTo>
                    <a:pt x="271" y="390"/>
                    <a:pt x="270" y="391"/>
                    <a:pt x="270" y="391"/>
                  </a:cubicBezTo>
                  <a:cubicBezTo>
                    <a:pt x="269" y="392"/>
                    <a:pt x="269" y="394"/>
                    <a:pt x="269" y="394"/>
                  </a:cubicBezTo>
                  <a:cubicBezTo>
                    <a:pt x="267" y="394"/>
                    <a:pt x="267" y="394"/>
                    <a:pt x="267" y="394"/>
                  </a:cubicBezTo>
                  <a:cubicBezTo>
                    <a:pt x="266" y="396"/>
                    <a:pt x="266" y="396"/>
                    <a:pt x="266" y="396"/>
                  </a:cubicBezTo>
                  <a:cubicBezTo>
                    <a:pt x="266" y="396"/>
                    <a:pt x="266" y="399"/>
                    <a:pt x="265" y="399"/>
                  </a:cubicBezTo>
                  <a:cubicBezTo>
                    <a:pt x="264" y="399"/>
                    <a:pt x="265" y="401"/>
                    <a:pt x="265" y="401"/>
                  </a:cubicBezTo>
                  <a:cubicBezTo>
                    <a:pt x="264" y="403"/>
                    <a:pt x="264" y="403"/>
                    <a:pt x="264" y="403"/>
                  </a:cubicBezTo>
                  <a:cubicBezTo>
                    <a:pt x="268" y="405"/>
                    <a:pt x="268" y="405"/>
                    <a:pt x="268" y="405"/>
                  </a:cubicBezTo>
                  <a:cubicBezTo>
                    <a:pt x="267" y="407"/>
                    <a:pt x="267" y="407"/>
                    <a:pt x="267" y="407"/>
                  </a:cubicBezTo>
                  <a:cubicBezTo>
                    <a:pt x="267" y="409"/>
                    <a:pt x="267" y="409"/>
                    <a:pt x="267" y="409"/>
                  </a:cubicBezTo>
                  <a:cubicBezTo>
                    <a:pt x="268" y="409"/>
                    <a:pt x="268" y="409"/>
                    <a:pt x="268" y="409"/>
                  </a:cubicBezTo>
                  <a:cubicBezTo>
                    <a:pt x="268" y="409"/>
                    <a:pt x="266" y="410"/>
                    <a:pt x="265" y="410"/>
                  </a:cubicBezTo>
                  <a:cubicBezTo>
                    <a:pt x="264" y="411"/>
                    <a:pt x="263" y="410"/>
                    <a:pt x="262" y="411"/>
                  </a:cubicBezTo>
                  <a:cubicBezTo>
                    <a:pt x="261" y="411"/>
                    <a:pt x="258" y="412"/>
                    <a:pt x="258" y="412"/>
                  </a:cubicBezTo>
                  <a:cubicBezTo>
                    <a:pt x="257" y="416"/>
                    <a:pt x="257" y="416"/>
                    <a:pt x="257" y="416"/>
                  </a:cubicBezTo>
                  <a:cubicBezTo>
                    <a:pt x="255" y="416"/>
                    <a:pt x="255" y="416"/>
                    <a:pt x="255" y="416"/>
                  </a:cubicBezTo>
                  <a:cubicBezTo>
                    <a:pt x="255" y="414"/>
                    <a:pt x="255" y="414"/>
                    <a:pt x="255" y="414"/>
                  </a:cubicBezTo>
                  <a:cubicBezTo>
                    <a:pt x="254" y="413"/>
                    <a:pt x="254" y="413"/>
                    <a:pt x="254" y="413"/>
                  </a:cubicBezTo>
                  <a:cubicBezTo>
                    <a:pt x="254" y="415"/>
                    <a:pt x="254" y="416"/>
                    <a:pt x="254" y="416"/>
                  </a:cubicBezTo>
                  <a:cubicBezTo>
                    <a:pt x="264" y="423"/>
                    <a:pt x="264" y="423"/>
                    <a:pt x="264" y="423"/>
                  </a:cubicBezTo>
                  <a:cubicBezTo>
                    <a:pt x="281" y="427"/>
                    <a:pt x="281" y="427"/>
                    <a:pt x="281" y="427"/>
                  </a:cubicBezTo>
                  <a:cubicBezTo>
                    <a:pt x="285" y="420"/>
                    <a:pt x="285" y="420"/>
                    <a:pt x="285" y="420"/>
                  </a:cubicBezTo>
                  <a:cubicBezTo>
                    <a:pt x="285" y="420"/>
                    <a:pt x="294" y="404"/>
                    <a:pt x="301" y="405"/>
                  </a:cubicBezTo>
                  <a:cubicBezTo>
                    <a:pt x="306" y="406"/>
                    <a:pt x="313" y="408"/>
                    <a:pt x="314" y="408"/>
                  </a:cubicBezTo>
                  <a:cubicBezTo>
                    <a:pt x="313" y="402"/>
                    <a:pt x="302" y="392"/>
                    <a:pt x="304" y="390"/>
                  </a:cubicBezTo>
                  <a:cubicBezTo>
                    <a:pt x="306" y="387"/>
                    <a:pt x="311" y="380"/>
                    <a:pt x="314" y="376"/>
                  </a:cubicBezTo>
                  <a:cubicBezTo>
                    <a:pt x="316" y="372"/>
                    <a:pt x="326" y="369"/>
                    <a:pt x="326" y="369"/>
                  </a:cubicBezTo>
                  <a:cubicBezTo>
                    <a:pt x="334" y="354"/>
                    <a:pt x="334" y="354"/>
                    <a:pt x="334" y="354"/>
                  </a:cubicBezTo>
                  <a:cubicBezTo>
                    <a:pt x="332" y="331"/>
                    <a:pt x="330" y="325"/>
                    <a:pt x="354" y="322"/>
                  </a:cubicBezTo>
                  <a:cubicBezTo>
                    <a:pt x="358" y="321"/>
                    <a:pt x="363" y="318"/>
                    <a:pt x="363" y="318"/>
                  </a:cubicBezTo>
                  <a:cubicBezTo>
                    <a:pt x="371" y="315"/>
                    <a:pt x="371" y="315"/>
                    <a:pt x="371" y="315"/>
                  </a:cubicBezTo>
                  <a:cubicBezTo>
                    <a:pt x="386" y="313"/>
                    <a:pt x="386" y="313"/>
                    <a:pt x="386" y="313"/>
                  </a:cubicBezTo>
                  <a:cubicBezTo>
                    <a:pt x="374" y="320"/>
                    <a:pt x="374" y="320"/>
                    <a:pt x="374" y="320"/>
                  </a:cubicBezTo>
                  <a:cubicBezTo>
                    <a:pt x="365" y="330"/>
                    <a:pt x="365" y="330"/>
                    <a:pt x="365" y="330"/>
                  </a:cubicBezTo>
                  <a:cubicBezTo>
                    <a:pt x="377" y="333"/>
                    <a:pt x="377" y="333"/>
                    <a:pt x="377" y="333"/>
                  </a:cubicBezTo>
                  <a:cubicBezTo>
                    <a:pt x="377" y="333"/>
                    <a:pt x="377" y="342"/>
                    <a:pt x="383" y="340"/>
                  </a:cubicBezTo>
                  <a:cubicBezTo>
                    <a:pt x="388" y="338"/>
                    <a:pt x="400" y="333"/>
                    <a:pt x="402" y="333"/>
                  </a:cubicBezTo>
                  <a:cubicBezTo>
                    <a:pt x="404" y="332"/>
                    <a:pt x="415" y="329"/>
                    <a:pt x="418" y="329"/>
                  </a:cubicBezTo>
                  <a:cubicBezTo>
                    <a:pt x="421" y="329"/>
                    <a:pt x="437" y="327"/>
                    <a:pt x="437" y="327"/>
                  </a:cubicBezTo>
                  <a:cubicBezTo>
                    <a:pt x="439" y="336"/>
                    <a:pt x="439" y="336"/>
                    <a:pt x="439" y="336"/>
                  </a:cubicBezTo>
                  <a:cubicBezTo>
                    <a:pt x="432" y="345"/>
                    <a:pt x="432" y="345"/>
                    <a:pt x="432" y="345"/>
                  </a:cubicBezTo>
                  <a:cubicBezTo>
                    <a:pt x="423" y="354"/>
                    <a:pt x="423" y="354"/>
                    <a:pt x="423" y="354"/>
                  </a:cubicBezTo>
                  <a:cubicBezTo>
                    <a:pt x="409" y="367"/>
                    <a:pt x="409" y="367"/>
                    <a:pt x="409" y="367"/>
                  </a:cubicBezTo>
                  <a:cubicBezTo>
                    <a:pt x="409" y="367"/>
                    <a:pt x="405" y="374"/>
                    <a:pt x="407" y="375"/>
                  </a:cubicBezTo>
                  <a:cubicBezTo>
                    <a:pt x="409" y="376"/>
                    <a:pt x="424" y="374"/>
                    <a:pt x="424" y="374"/>
                  </a:cubicBezTo>
                  <a:cubicBezTo>
                    <a:pt x="441" y="375"/>
                    <a:pt x="441" y="375"/>
                    <a:pt x="441" y="375"/>
                  </a:cubicBezTo>
                  <a:cubicBezTo>
                    <a:pt x="441" y="375"/>
                    <a:pt x="444" y="376"/>
                    <a:pt x="446" y="382"/>
                  </a:cubicBezTo>
                  <a:cubicBezTo>
                    <a:pt x="449" y="389"/>
                    <a:pt x="451" y="392"/>
                    <a:pt x="452" y="394"/>
                  </a:cubicBezTo>
                  <a:cubicBezTo>
                    <a:pt x="454" y="397"/>
                    <a:pt x="458" y="403"/>
                    <a:pt x="458" y="403"/>
                  </a:cubicBezTo>
                  <a:cubicBezTo>
                    <a:pt x="458" y="403"/>
                    <a:pt x="454" y="407"/>
                    <a:pt x="459" y="406"/>
                  </a:cubicBezTo>
                  <a:cubicBezTo>
                    <a:pt x="465" y="406"/>
                    <a:pt x="469" y="405"/>
                    <a:pt x="469" y="405"/>
                  </a:cubicBezTo>
                  <a:cubicBezTo>
                    <a:pt x="469" y="405"/>
                    <a:pt x="470" y="399"/>
                    <a:pt x="472" y="397"/>
                  </a:cubicBezTo>
                  <a:cubicBezTo>
                    <a:pt x="475" y="396"/>
                    <a:pt x="478" y="393"/>
                    <a:pt x="478" y="393"/>
                  </a:cubicBezTo>
                  <a:cubicBezTo>
                    <a:pt x="478" y="393"/>
                    <a:pt x="477" y="387"/>
                    <a:pt x="480" y="385"/>
                  </a:cubicBezTo>
                  <a:cubicBezTo>
                    <a:pt x="483" y="384"/>
                    <a:pt x="487" y="383"/>
                    <a:pt x="491" y="382"/>
                  </a:cubicBezTo>
                  <a:cubicBezTo>
                    <a:pt x="495" y="380"/>
                    <a:pt x="499" y="373"/>
                    <a:pt x="499" y="373"/>
                  </a:cubicBezTo>
                  <a:cubicBezTo>
                    <a:pt x="504" y="369"/>
                    <a:pt x="504" y="369"/>
                    <a:pt x="504" y="369"/>
                  </a:cubicBezTo>
                  <a:cubicBezTo>
                    <a:pt x="516" y="365"/>
                    <a:pt x="516" y="365"/>
                    <a:pt x="516" y="365"/>
                  </a:cubicBezTo>
                  <a:cubicBezTo>
                    <a:pt x="515" y="355"/>
                    <a:pt x="515" y="355"/>
                    <a:pt x="515" y="355"/>
                  </a:cubicBezTo>
                  <a:cubicBezTo>
                    <a:pt x="515" y="355"/>
                    <a:pt x="516" y="353"/>
                    <a:pt x="519" y="353"/>
                  </a:cubicBezTo>
                  <a:cubicBezTo>
                    <a:pt x="521" y="352"/>
                    <a:pt x="542" y="345"/>
                    <a:pt x="542" y="345"/>
                  </a:cubicBezTo>
                  <a:cubicBezTo>
                    <a:pt x="548" y="335"/>
                    <a:pt x="548" y="335"/>
                    <a:pt x="548" y="335"/>
                  </a:cubicBezTo>
                  <a:cubicBezTo>
                    <a:pt x="548" y="325"/>
                    <a:pt x="548" y="325"/>
                    <a:pt x="548" y="325"/>
                  </a:cubicBezTo>
                  <a:cubicBezTo>
                    <a:pt x="548" y="325"/>
                    <a:pt x="550" y="319"/>
                    <a:pt x="546" y="319"/>
                  </a:cubicBezTo>
                  <a:cubicBezTo>
                    <a:pt x="542" y="319"/>
                    <a:pt x="532" y="329"/>
                    <a:pt x="532" y="329"/>
                  </a:cubicBezTo>
                  <a:cubicBezTo>
                    <a:pt x="521" y="330"/>
                    <a:pt x="521" y="330"/>
                    <a:pt x="521" y="330"/>
                  </a:cubicBezTo>
                  <a:cubicBezTo>
                    <a:pt x="521" y="330"/>
                    <a:pt x="516" y="339"/>
                    <a:pt x="514" y="339"/>
                  </a:cubicBezTo>
                  <a:cubicBezTo>
                    <a:pt x="512" y="340"/>
                    <a:pt x="506" y="342"/>
                    <a:pt x="504" y="341"/>
                  </a:cubicBezTo>
                  <a:cubicBezTo>
                    <a:pt x="502" y="341"/>
                    <a:pt x="505" y="352"/>
                    <a:pt x="498" y="339"/>
                  </a:cubicBezTo>
                  <a:cubicBezTo>
                    <a:pt x="491" y="326"/>
                    <a:pt x="488" y="326"/>
                    <a:pt x="488" y="326"/>
                  </a:cubicBezTo>
                  <a:cubicBezTo>
                    <a:pt x="481" y="326"/>
                    <a:pt x="481" y="326"/>
                    <a:pt x="481" y="326"/>
                  </a:cubicBezTo>
                  <a:cubicBezTo>
                    <a:pt x="481" y="326"/>
                    <a:pt x="475" y="329"/>
                    <a:pt x="474" y="327"/>
                  </a:cubicBezTo>
                  <a:cubicBezTo>
                    <a:pt x="474" y="325"/>
                    <a:pt x="471" y="319"/>
                    <a:pt x="471" y="319"/>
                  </a:cubicBezTo>
                  <a:cubicBezTo>
                    <a:pt x="461" y="319"/>
                    <a:pt x="461" y="319"/>
                    <a:pt x="461" y="319"/>
                  </a:cubicBezTo>
                  <a:cubicBezTo>
                    <a:pt x="457" y="321"/>
                    <a:pt x="457" y="321"/>
                    <a:pt x="457" y="321"/>
                  </a:cubicBezTo>
                  <a:cubicBezTo>
                    <a:pt x="442" y="320"/>
                    <a:pt x="442" y="320"/>
                    <a:pt x="442" y="320"/>
                  </a:cubicBezTo>
                  <a:cubicBezTo>
                    <a:pt x="436" y="316"/>
                    <a:pt x="436" y="316"/>
                    <a:pt x="436" y="316"/>
                  </a:cubicBezTo>
                  <a:cubicBezTo>
                    <a:pt x="444" y="312"/>
                    <a:pt x="444" y="312"/>
                    <a:pt x="444" y="312"/>
                  </a:cubicBezTo>
                  <a:cubicBezTo>
                    <a:pt x="444" y="312"/>
                    <a:pt x="447" y="315"/>
                    <a:pt x="448" y="315"/>
                  </a:cubicBezTo>
                  <a:cubicBezTo>
                    <a:pt x="450" y="314"/>
                    <a:pt x="448" y="311"/>
                    <a:pt x="450" y="310"/>
                  </a:cubicBezTo>
                  <a:cubicBezTo>
                    <a:pt x="453" y="309"/>
                    <a:pt x="456" y="306"/>
                    <a:pt x="459" y="308"/>
                  </a:cubicBezTo>
                  <a:cubicBezTo>
                    <a:pt x="462" y="309"/>
                    <a:pt x="459" y="315"/>
                    <a:pt x="464" y="311"/>
                  </a:cubicBezTo>
                  <a:cubicBezTo>
                    <a:pt x="469" y="307"/>
                    <a:pt x="474" y="308"/>
                    <a:pt x="474" y="308"/>
                  </a:cubicBezTo>
                  <a:cubicBezTo>
                    <a:pt x="480" y="298"/>
                    <a:pt x="480" y="298"/>
                    <a:pt x="480" y="298"/>
                  </a:cubicBezTo>
                  <a:cubicBezTo>
                    <a:pt x="484" y="289"/>
                    <a:pt x="484" y="289"/>
                    <a:pt x="484" y="289"/>
                  </a:cubicBezTo>
                  <a:cubicBezTo>
                    <a:pt x="484" y="289"/>
                    <a:pt x="486" y="290"/>
                    <a:pt x="488" y="291"/>
                  </a:cubicBezTo>
                  <a:cubicBezTo>
                    <a:pt x="491" y="291"/>
                    <a:pt x="498" y="279"/>
                    <a:pt x="498" y="279"/>
                  </a:cubicBezTo>
                  <a:cubicBezTo>
                    <a:pt x="498" y="279"/>
                    <a:pt x="499" y="267"/>
                    <a:pt x="501" y="267"/>
                  </a:cubicBezTo>
                  <a:cubicBezTo>
                    <a:pt x="503" y="266"/>
                    <a:pt x="518" y="261"/>
                    <a:pt x="518" y="261"/>
                  </a:cubicBezTo>
                  <a:cubicBezTo>
                    <a:pt x="528" y="255"/>
                    <a:pt x="528" y="255"/>
                    <a:pt x="528" y="255"/>
                  </a:cubicBezTo>
                  <a:cubicBezTo>
                    <a:pt x="528" y="255"/>
                    <a:pt x="533" y="248"/>
                    <a:pt x="535" y="247"/>
                  </a:cubicBezTo>
                  <a:cubicBezTo>
                    <a:pt x="537" y="247"/>
                    <a:pt x="539" y="243"/>
                    <a:pt x="541" y="238"/>
                  </a:cubicBezTo>
                  <a:cubicBezTo>
                    <a:pt x="544" y="234"/>
                    <a:pt x="546" y="231"/>
                    <a:pt x="546" y="231"/>
                  </a:cubicBezTo>
                  <a:cubicBezTo>
                    <a:pt x="546" y="231"/>
                    <a:pt x="558" y="228"/>
                    <a:pt x="557" y="227"/>
                  </a:cubicBezTo>
                  <a:cubicBezTo>
                    <a:pt x="557" y="225"/>
                    <a:pt x="552" y="221"/>
                    <a:pt x="558" y="221"/>
                  </a:cubicBezTo>
                  <a:cubicBezTo>
                    <a:pt x="564" y="221"/>
                    <a:pt x="564" y="221"/>
                    <a:pt x="567" y="219"/>
                  </a:cubicBezTo>
                  <a:cubicBezTo>
                    <a:pt x="569" y="218"/>
                    <a:pt x="568" y="217"/>
                    <a:pt x="569" y="214"/>
                  </a:cubicBezTo>
                  <a:cubicBezTo>
                    <a:pt x="571" y="212"/>
                    <a:pt x="572" y="209"/>
                    <a:pt x="572" y="207"/>
                  </a:cubicBezTo>
                  <a:cubicBezTo>
                    <a:pt x="571" y="205"/>
                    <a:pt x="566" y="197"/>
                    <a:pt x="566" y="195"/>
                  </a:cubicBezTo>
                  <a:cubicBezTo>
                    <a:pt x="565" y="192"/>
                    <a:pt x="566" y="186"/>
                    <a:pt x="566" y="186"/>
                  </a:cubicBezTo>
                  <a:cubicBezTo>
                    <a:pt x="566" y="186"/>
                    <a:pt x="569" y="185"/>
                    <a:pt x="572" y="184"/>
                  </a:cubicBezTo>
                  <a:cubicBezTo>
                    <a:pt x="574" y="182"/>
                    <a:pt x="578" y="175"/>
                    <a:pt x="578" y="175"/>
                  </a:cubicBezTo>
                  <a:cubicBezTo>
                    <a:pt x="579" y="170"/>
                    <a:pt x="579" y="170"/>
                    <a:pt x="579" y="170"/>
                  </a:cubicBezTo>
                  <a:cubicBezTo>
                    <a:pt x="579" y="170"/>
                    <a:pt x="583" y="167"/>
                    <a:pt x="584" y="167"/>
                  </a:cubicBezTo>
                  <a:cubicBezTo>
                    <a:pt x="586" y="166"/>
                    <a:pt x="602" y="160"/>
                    <a:pt x="603" y="160"/>
                  </a:cubicBezTo>
                  <a:cubicBezTo>
                    <a:pt x="604" y="160"/>
                    <a:pt x="614" y="161"/>
                    <a:pt x="611" y="156"/>
                  </a:cubicBezTo>
                  <a:cubicBezTo>
                    <a:pt x="608" y="152"/>
                    <a:pt x="607" y="150"/>
                    <a:pt x="606" y="147"/>
                  </a:cubicBezTo>
                  <a:cubicBezTo>
                    <a:pt x="605" y="144"/>
                    <a:pt x="605" y="137"/>
                    <a:pt x="605" y="136"/>
                  </a:cubicBezTo>
                  <a:cubicBezTo>
                    <a:pt x="606" y="135"/>
                    <a:pt x="614" y="132"/>
                    <a:pt x="605" y="131"/>
                  </a:cubicBezTo>
                  <a:cubicBezTo>
                    <a:pt x="596" y="130"/>
                    <a:pt x="603" y="127"/>
                    <a:pt x="601" y="125"/>
                  </a:cubicBezTo>
                  <a:cubicBezTo>
                    <a:pt x="598" y="123"/>
                    <a:pt x="592" y="119"/>
                    <a:pt x="592" y="119"/>
                  </a:cubicBezTo>
                  <a:cubicBezTo>
                    <a:pt x="589" y="119"/>
                    <a:pt x="589" y="119"/>
                    <a:pt x="589" y="119"/>
                  </a:cubicBezTo>
                  <a:cubicBezTo>
                    <a:pt x="590" y="109"/>
                    <a:pt x="590" y="109"/>
                    <a:pt x="590" y="109"/>
                  </a:cubicBezTo>
                  <a:cubicBezTo>
                    <a:pt x="590" y="109"/>
                    <a:pt x="593" y="105"/>
                    <a:pt x="594" y="105"/>
                  </a:cubicBezTo>
                  <a:cubicBezTo>
                    <a:pt x="595" y="104"/>
                    <a:pt x="596" y="100"/>
                    <a:pt x="594" y="100"/>
                  </a:cubicBezTo>
                  <a:cubicBezTo>
                    <a:pt x="592" y="101"/>
                    <a:pt x="586" y="102"/>
                    <a:pt x="586" y="102"/>
                  </a:cubicBezTo>
                  <a:cubicBezTo>
                    <a:pt x="586" y="102"/>
                    <a:pt x="581" y="102"/>
                    <a:pt x="582" y="100"/>
                  </a:cubicBezTo>
                  <a:cubicBezTo>
                    <a:pt x="582" y="97"/>
                    <a:pt x="584" y="97"/>
                    <a:pt x="587" y="94"/>
                  </a:cubicBezTo>
                  <a:cubicBezTo>
                    <a:pt x="590" y="91"/>
                    <a:pt x="591" y="89"/>
                    <a:pt x="591" y="89"/>
                  </a:cubicBezTo>
                  <a:cubicBezTo>
                    <a:pt x="590" y="83"/>
                    <a:pt x="590" y="83"/>
                    <a:pt x="590" y="83"/>
                  </a:cubicBezTo>
                  <a:cubicBezTo>
                    <a:pt x="590" y="83"/>
                    <a:pt x="590" y="79"/>
                    <a:pt x="589" y="79"/>
                  </a:cubicBezTo>
                  <a:cubicBezTo>
                    <a:pt x="589" y="78"/>
                    <a:pt x="583" y="66"/>
                    <a:pt x="583" y="66"/>
                  </a:cubicBezTo>
                  <a:cubicBezTo>
                    <a:pt x="583" y="66"/>
                    <a:pt x="577" y="64"/>
                    <a:pt x="576" y="66"/>
                  </a:cubicBezTo>
                  <a:cubicBezTo>
                    <a:pt x="576" y="68"/>
                    <a:pt x="574" y="72"/>
                    <a:pt x="574" y="72"/>
                  </a:cubicBezTo>
                  <a:cubicBezTo>
                    <a:pt x="567" y="72"/>
                    <a:pt x="567" y="72"/>
                    <a:pt x="567" y="72"/>
                  </a:cubicBezTo>
                  <a:cubicBezTo>
                    <a:pt x="563" y="69"/>
                    <a:pt x="563" y="69"/>
                    <a:pt x="563" y="69"/>
                  </a:cubicBezTo>
                  <a:cubicBezTo>
                    <a:pt x="555" y="67"/>
                    <a:pt x="555" y="67"/>
                    <a:pt x="555" y="67"/>
                  </a:cubicBezTo>
                  <a:cubicBezTo>
                    <a:pt x="555" y="67"/>
                    <a:pt x="554" y="68"/>
                    <a:pt x="553" y="69"/>
                  </a:cubicBezTo>
                  <a:cubicBezTo>
                    <a:pt x="553" y="70"/>
                    <a:pt x="545" y="65"/>
                    <a:pt x="545" y="65"/>
                  </a:cubicBezTo>
                  <a:cubicBezTo>
                    <a:pt x="545" y="65"/>
                    <a:pt x="542" y="69"/>
                    <a:pt x="541" y="70"/>
                  </a:cubicBezTo>
                  <a:cubicBezTo>
                    <a:pt x="541" y="70"/>
                    <a:pt x="533" y="68"/>
                    <a:pt x="533" y="68"/>
                  </a:cubicBezTo>
                  <a:cubicBezTo>
                    <a:pt x="525" y="69"/>
                    <a:pt x="525" y="69"/>
                    <a:pt x="525" y="69"/>
                  </a:cubicBezTo>
                  <a:cubicBezTo>
                    <a:pt x="518" y="70"/>
                    <a:pt x="518" y="70"/>
                    <a:pt x="518" y="70"/>
                  </a:cubicBezTo>
                  <a:cubicBezTo>
                    <a:pt x="512" y="67"/>
                    <a:pt x="512" y="67"/>
                    <a:pt x="512" y="67"/>
                  </a:cubicBezTo>
                  <a:cubicBezTo>
                    <a:pt x="510" y="70"/>
                    <a:pt x="510" y="70"/>
                    <a:pt x="510" y="70"/>
                  </a:cubicBezTo>
                  <a:cubicBezTo>
                    <a:pt x="511" y="75"/>
                    <a:pt x="511" y="75"/>
                    <a:pt x="511" y="75"/>
                  </a:cubicBezTo>
                  <a:cubicBezTo>
                    <a:pt x="506" y="78"/>
                    <a:pt x="506" y="78"/>
                    <a:pt x="506" y="78"/>
                  </a:cubicBezTo>
                  <a:cubicBezTo>
                    <a:pt x="500" y="74"/>
                    <a:pt x="500" y="74"/>
                    <a:pt x="500" y="74"/>
                  </a:cubicBezTo>
                  <a:cubicBezTo>
                    <a:pt x="495" y="73"/>
                    <a:pt x="495" y="73"/>
                    <a:pt x="495" y="73"/>
                  </a:cubicBezTo>
                  <a:cubicBezTo>
                    <a:pt x="488" y="66"/>
                    <a:pt x="488" y="66"/>
                    <a:pt x="488" y="66"/>
                  </a:cubicBezTo>
                  <a:cubicBezTo>
                    <a:pt x="482" y="64"/>
                    <a:pt x="482" y="64"/>
                    <a:pt x="482" y="64"/>
                  </a:cubicBezTo>
                  <a:cubicBezTo>
                    <a:pt x="476" y="61"/>
                    <a:pt x="476" y="61"/>
                    <a:pt x="476" y="61"/>
                  </a:cubicBezTo>
                  <a:cubicBezTo>
                    <a:pt x="476" y="61"/>
                    <a:pt x="473" y="69"/>
                    <a:pt x="472" y="70"/>
                  </a:cubicBezTo>
                  <a:cubicBezTo>
                    <a:pt x="471" y="70"/>
                    <a:pt x="466" y="72"/>
                    <a:pt x="465" y="72"/>
                  </a:cubicBezTo>
                  <a:cubicBezTo>
                    <a:pt x="463" y="73"/>
                    <a:pt x="462" y="78"/>
                    <a:pt x="462" y="78"/>
                  </a:cubicBezTo>
                  <a:cubicBezTo>
                    <a:pt x="457" y="81"/>
                    <a:pt x="457" y="81"/>
                    <a:pt x="457" y="81"/>
                  </a:cubicBezTo>
                  <a:cubicBezTo>
                    <a:pt x="457" y="81"/>
                    <a:pt x="454" y="79"/>
                    <a:pt x="452" y="79"/>
                  </a:cubicBezTo>
                  <a:cubicBezTo>
                    <a:pt x="451" y="79"/>
                    <a:pt x="450" y="80"/>
                    <a:pt x="450" y="80"/>
                  </a:cubicBezTo>
                  <a:cubicBezTo>
                    <a:pt x="448" y="83"/>
                    <a:pt x="448" y="83"/>
                    <a:pt x="448" y="83"/>
                  </a:cubicBezTo>
                  <a:cubicBezTo>
                    <a:pt x="448" y="83"/>
                    <a:pt x="447" y="83"/>
                    <a:pt x="444" y="81"/>
                  </a:cubicBezTo>
                  <a:cubicBezTo>
                    <a:pt x="442" y="80"/>
                    <a:pt x="439" y="78"/>
                    <a:pt x="439" y="78"/>
                  </a:cubicBezTo>
                  <a:cubicBezTo>
                    <a:pt x="436" y="77"/>
                    <a:pt x="436" y="77"/>
                    <a:pt x="436" y="77"/>
                  </a:cubicBezTo>
                  <a:cubicBezTo>
                    <a:pt x="436" y="77"/>
                    <a:pt x="427" y="81"/>
                    <a:pt x="426" y="82"/>
                  </a:cubicBezTo>
                  <a:cubicBezTo>
                    <a:pt x="426" y="83"/>
                    <a:pt x="424" y="86"/>
                    <a:pt x="424" y="86"/>
                  </a:cubicBezTo>
                  <a:cubicBezTo>
                    <a:pt x="419" y="82"/>
                    <a:pt x="419" y="82"/>
                    <a:pt x="419" y="82"/>
                  </a:cubicBezTo>
                  <a:cubicBezTo>
                    <a:pt x="413" y="78"/>
                    <a:pt x="413" y="78"/>
                    <a:pt x="413" y="78"/>
                  </a:cubicBezTo>
                  <a:cubicBezTo>
                    <a:pt x="412" y="71"/>
                    <a:pt x="412" y="71"/>
                    <a:pt x="412" y="71"/>
                  </a:cubicBezTo>
                  <a:cubicBezTo>
                    <a:pt x="401" y="61"/>
                    <a:pt x="401" y="61"/>
                    <a:pt x="401" y="61"/>
                  </a:cubicBezTo>
                  <a:cubicBezTo>
                    <a:pt x="399" y="51"/>
                    <a:pt x="399" y="51"/>
                    <a:pt x="399" y="51"/>
                  </a:cubicBezTo>
                  <a:cubicBezTo>
                    <a:pt x="391" y="45"/>
                    <a:pt x="391" y="45"/>
                    <a:pt x="391" y="45"/>
                  </a:cubicBezTo>
                  <a:cubicBezTo>
                    <a:pt x="386" y="51"/>
                    <a:pt x="386" y="51"/>
                    <a:pt x="386" y="51"/>
                  </a:cubicBezTo>
                  <a:cubicBezTo>
                    <a:pt x="378" y="50"/>
                    <a:pt x="378" y="50"/>
                    <a:pt x="378" y="50"/>
                  </a:cubicBezTo>
                  <a:cubicBezTo>
                    <a:pt x="370" y="52"/>
                    <a:pt x="370" y="52"/>
                    <a:pt x="370" y="52"/>
                  </a:cubicBezTo>
                  <a:cubicBezTo>
                    <a:pt x="370" y="52"/>
                    <a:pt x="365" y="57"/>
                    <a:pt x="365" y="55"/>
                  </a:cubicBezTo>
                  <a:cubicBezTo>
                    <a:pt x="364" y="53"/>
                    <a:pt x="366" y="49"/>
                    <a:pt x="366" y="47"/>
                  </a:cubicBezTo>
                  <a:cubicBezTo>
                    <a:pt x="365" y="46"/>
                    <a:pt x="360" y="49"/>
                    <a:pt x="361" y="45"/>
                  </a:cubicBezTo>
                  <a:cubicBezTo>
                    <a:pt x="362" y="43"/>
                    <a:pt x="361" y="40"/>
                    <a:pt x="360" y="39"/>
                  </a:cubicBezTo>
                  <a:cubicBezTo>
                    <a:pt x="358" y="37"/>
                    <a:pt x="352" y="37"/>
                    <a:pt x="354" y="33"/>
                  </a:cubicBezTo>
                  <a:cubicBezTo>
                    <a:pt x="356" y="30"/>
                    <a:pt x="361" y="28"/>
                    <a:pt x="361" y="28"/>
                  </a:cubicBezTo>
                  <a:cubicBezTo>
                    <a:pt x="361" y="26"/>
                    <a:pt x="361" y="26"/>
                    <a:pt x="361" y="26"/>
                  </a:cubicBezTo>
                  <a:cubicBezTo>
                    <a:pt x="357" y="22"/>
                    <a:pt x="357" y="22"/>
                    <a:pt x="357" y="22"/>
                  </a:cubicBezTo>
                  <a:cubicBezTo>
                    <a:pt x="346" y="17"/>
                    <a:pt x="346" y="17"/>
                    <a:pt x="346" y="17"/>
                  </a:cubicBezTo>
                  <a:cubicBezTo>
                    <a:pt x="346" y="17"/>
                    <a:pt x="345" y="11"/>
                    <a:pt x="343" y="11"/>
                  </a:cubicBezTo>
                  <a:cubicBezTo>
                    <a:pt x="342" y="10"/>
                    <a:pt x="339" y="7"/>
                    <a:pt x="339" y="7"/>
                  </a:cubicBezTo>
                  <a:cubicBezTo>
                    <a:pt x="339" y="7"/>
                    <a:pt x="336" y="3"/>
                    <a:pt x="332" y="2"/>
                  </a:cubicBezTo>
                  <a:cubicBezTo>
                    <a:pt x="328" y="0"/>
                    <a:pt x="325" y="9"/>
                    <a:pt x="325" y="9"/>
                  </a:cubicBezTo>
                  <a:cubicBezTo>
                    <a:pt x="321" y="5"/>
                    <a:pt x="321" y="5"/>
                    <a:pt x="321" y="5"/>
                  </a:cubicBezTo>
                  <a:cubicBezTo>
                    <a:pt x="313" y="8"/>
                    <a:pt x="313" y="8"/>
                    <a:pt x="313" y="8"/>
                  </a:cubicBezTo>
                  <a:cubicBezTo>
                    <a:pt x="307" y="17"/>
                    <a:pt x="307" y="17"/>
                    <a:pt x="307" y="17"/>
                  </a:cubicBezTo>
                  <a:cubicBezTo>
                    <a:pt x="303" y="18"/>
                    <a:pt x="303" y="18"/>
                    <a:pt x="303" y="18"/>
                  </a:cubicBezTo>
                  <a:cubicBezTo>
                    <a:pt x="297" y="19"/>
                    <a:pt x="297" y="19"/>
                    <a:pt x="297" y="19"/>
                  </a:cubicBezTo>
                  <a:cubicBezTo>
                    <a:pt x="288" y="21"/>
                    <a:pt x="288" y="21"/>
                    <a:pt x="288" y="21"/>
                  </a:cubicBezTo>
                  <a:cubicBezTo>
                    <a:pt x="286" y="27"/>
                    <a:pt x="286" y="27"/>
                    <a:pt x="286" y="27"/>
                  </a:cubicBezTo>
                  <a:cubicBezTo>
                    <a:pt x="287" y="33"/>
                    <a:pt x="287" y="33"/>
                    <a:pt x="287" y="33"/>
                  </a:cubicBezTo>
                  <a:cubicBezTo>
                    <a:pt x="282" y="37"/>
                    <a:pt x="282" y="37"/>
                    <a:pt x="282" y="37"/>
                  </a:cubicBezTo>
                  <a:cubicBezTo>
                    <a:pt x="270" y="36"/>
                    <a:pt x="270" y="36"/>
                    <a:pt x="270" y="36"/>
                  </a:cubicBezTo>
                  <a:cubicBezTo>
                    <a:pt x="262" y="38"/>
                    <a:pt x="262" y="38"/>
                    <a:pt x="262" y="38"/>
                  </a:cubicBezTo>
                  <a:cubicBezTo>
                    <a:pt x="258" y="44"/>
                    <a:pt x="258" y="44"/>
                    <a:pt x="258" y="44"/>
                  </a:cubicBezTo>
                  <a:cubicBezTo>
                    <a:pt x="246" y="44"/>
                    <a:pt x="246" y="44"/>
                    <a:pt x="246" y="44"/>
                  </a:cubicBezTo>
                  <a:cubicBezTo>
                    <a:pt x="244" y="56"/>
                    <a:pt x="244" y="56"/>
                    <a:pt x="244" y="56"/>
                  </a:cubicBezTo>
                  <a:cubicBezTo>
                    <a:pt x="241" y="64"/>
                    <a:pt x="241" y="64"/>
                    <a:pt x="241" y="64"/>
                  </a:cubicBezTo>
                  <a:cubicBezTo>
                    <a:pt x="238" y="73"/>
                    <a:pt x="238" y="73"/>
                    <a:pt x="238" y="73"/>
                  </a:cubicBezTo>
                  <a:cubicBezTo>
                    <a:pt x="240" y="78"/>
                    <a:pt x="240" y="78"/>
                    <a:pt x="240" y="78"/>
                  </a:cubicBezTo>
                  <a:cubicBezTo>
                    <a:pt x="243" y="85"/>
                    <a:pt x="243" y="85"/>
                    <a:pt x="243" y="85"/>
                  </a:cubicBezTo>
                  <a:cubicBezTo>
                    <a:pt x="249" y="92"/>
                    <a:pt x="249" y="92"/>
                    <a:pt x="249" y="92"/>
                  </a:cubicBezTo>
                  <a:cubicBezTo>
                    <a:pt x="249" y="92"/>
                    <a:pt x="249" y="92"/>
                    <a:pt x="249" y="92"/>
                  </a:cubicBezTo>
                  <a:cubicBezTo>
                    <a:pt x="243" y="94"/>
                    <a:pt x="243" y="94"/>
                    <a:pt x="243" y="94"/>
                  </a:cubicBezTo>
                  <a:cubicBezTo>
                    <a:pt x="239" y="95"/>
                    <a:pt x="239" y="95"/>
                    <a:pt x="239" y="95"/>
                  </a:cubicBezTo>
                  <a:cubicBezTo>
                    <a:pt x="235" y="89"/>
                    <a:pt x="235" y="89"/>
                    <a:pt x="235" y="89"/>
                  </a:cubicBezTo>
                  <a:cubicBezTo>
                    <a:pt x="229" y="87"/>
                    <a:pt x="229" y="87"/>
                    <a:pt x="229" y="87"/>
                  </a:cubicBezTo>
                  <a:cubicBezTo>
                    <a:pt x="222" y="90"/>
                    <a:pt x="222" y="90"/>
                    <a:pt x="222" y="90"/>
                  </a:cubicBezTo>
                  <a:cubicBezTo>
                    <a:pt x="215" y="92"/>
                    <a:pt x="215" y="92"/>
                    <a:pt x="215" y="92"/>
                  </a:cubicBezTo>
                  <a:cubicBezTo>
                    <a:pt x="213" y="92"/>
                    <a:pt x="213" y="92"/>
                    <a:pt x="213" y="92"/>
                  </a:cubicBezTo>
                  <a:cubicBezTo>
                    <a:pt x="211" y="96"/>
                    <a:pt x="211" y="96"/>
                    <a:pt x="211" y="96"/>
                  </a:cubicBezTo>
                  <a:cubicBezTo>
                    <a:pt x="205" y="99"/>
                    <a:pt x="205" y="99"/>
                    <a:pt x="205" y="99"/>
                  </a:cubicBezTo>
                  <a:cubicBezTo>
                    <a:pt x="205" y="99"/>
                    <a:pt x="203" y="97"/>
                    <a:pt x="202" y="96"/>
                  </a:cubicBezTo>
                  <a:cubicBezTo>
                    <a:pt x="201" y="95"/>
                    <a:pt x="198" y="93"/>
                    <a:pt x="198" y="93"/>
                  </a:cubicBezTo>
                  <a:cubicBezTo>
                    <a:pt x="198" y="93"/>
                    <a:pt x="197" y="91"/>
                    <a:pt x="196" y="90"/>
                  </a:cubicBezTo>
                  <a:cubicBezTo>
                    <a:pt x="195" y="90"/>
                    <a:pt x="189" y="94"/>
                    <a:pt x="189" y="94"/>
                  </a:cubicBezTo>
                  <a:cubicBezTo>
                    <a:pt x="189" y="94"/>
                    <a:pt x="184" y="97"/>
                    <a:pt x="184" y="98"/>
                  </a:cubicBezTo>
                  <a:cubicBezTo>
                    <a:pt x="185" y="98"/>
                    <a:pt x="184" y="103"/>
                    <a:pt x="184" y="103"/>
                  </a:cubicBezTo>
                  <a:cubicBezTo>
                    <a:pt x="177" y="97"/>
                    <a:pt x="177" y="97"/>
                    <a:pt x="177" y="97"/>
                  </a:cubicBezTo>
                  <a:cubicBezTo>
                    <a:pt x="172" y="101"/>
                    <a:pt x="172" y="101"/>
                    <a:pt x="172" y="101"/>
                  </a:cubicBezTo>
                  <a:cubicBezTo>
                    <a:pt x="168" y="98"/>
                    <a:pt x="168" y="98"/>
                    <a:pt x="168" y="98"/>
                  </a:cubicBezTo>
                  <a:cubicBezTo>
                    <a:pt x="166" y="97"/>
                    <a:pt x="166" y="97"/>
                    <a:pt x="166" y="97"/>
                  </a:cubicBezTo>
                  <a:cubicBezTo>
                    <a:pt x="160" y="104"/>
                    <a:pt x="160" y="104"/>
                    <a:pt x="160" y="104"/>
                  </a:cubicBezTo>
                  <a:cubicBezTo>
                    <a:pt x="156" y="102"/>
                    <a:pt x="156" y="102"/>
                    <a:pt x="156" y="102"/>
                  </a:cubicBezTo>
                  <a:cubicBezTo>
                    <a:pt x="154" y="109"/>
                    <a:pt x="154" y="109"/>
                    <a:pt x="154" y="109"/>
                  </a:cubicBezTo>
                  <a:cubicBezTo>
                    <a:pt x="149" y="105"/>
                    <a:pt x="149" y="105"/>
                    <a:pt x="149" y="105"/>
                  </a:cubicBezTo>
                  <a:cubicBezTo>
                    <a:pt x="149" y="105"/>
                    <a:pt x="144" y="104"/>
                    <a:pt x="143" y="104"/>
                  </a:cubicBezTo>
                  <a:cubicBezTo>
                    <a:pt x="142" y="104"/>
                    <a:pt x="139" y="108"/>
                    <a:pt x="139" y="108"/>
                  </a:cubicBezTo>
                  <a:cubicBezTo>
                    <a:pt x="134" y="104"/>
                    <a:pt x="134" y="104"/>
                    <a:pt x="134" y="104"/>
                  </a:cubicBezTo>
                  <a:cubicBezTo>
                    <a:pt x="130" y="101"/>
                    <a:pt x="130" y="101"/>
                    <a:pt x="130" y="101"/>
                  </a:cubicBezTo>
                  <a:cubicBezTo>
                    <a:pt x="130" y="101"/>
                    <a:pt x="119" y="102"/>
                    <a:pt x="118" y="102"/>
                  </a:cubicBezTo>
                  <a:cubicBezTo>
                    <a:pt x="117" y="102"/>
                    <a:pt x="110" y="101"/>
                    <a:pt x="110" y="101"/>
                  </a:cubicBezTo>
                  <a:cubicBezTo>
                    <a:pt x="101" y="103"/>
                    <a:pt x="101" y="103"/>
                    <a:pt x="101" y="103"/>
                  </a:cubicBezTo>
                  <a:cubicBezTo>
                    <a:pt x="88" y="103"/>
                    <a:pt x="88" y="103"/>
                    <a:pt x="88" y="103"/>
                  </a:cubicBezTo>
                  <a:cubicBezTo>
                    <a:pt x="76" y="104"/>
                    <a:pt x="76" y="104"/>
                    <a:pt x="76" y="104"/>
                  </a:cubicBezTo>
                  <a:cubicBezTo>
                    <a:pt x="67" y="104"/>
                    <a:pt x="67" y="104"/>
                    <a:pt x="67" y="104"/>
                  </a:cubicBezTo>
                  <a:cubicBezTo>
                    <a:pt x="60" y="109"/>
                    <a:pt x="60" y="109"/>
                    <a:pt x="60" y="109"/>
                  </a:cubicBezTo>
                  <a:cubicBezTo>
                    <a:pt x="53" y="110"/>
                    <a:pt x="53" y="110"/>
                    <a:pt x="53" y="110"/>
                  </a:cubicBezTo>
                  <a:cubicBezTo>
                    <a:pt x="45" y="111"/>
                    <a:pt x="45" y="111"/>
                    <a:pt x="45" y="111"/>
                  </a:cubicBezTo>
                  <a:cubicBezTo>
                    <a:pt x="44" y="111"/>
                    <a:pt x="44" y="111"/>
                    <a:pt x="44" y="111"/>
                  </a:cubicBezTo>
                  <a:cubicBezTo>
                    <a:pt x="43" y="112"/>
                    <a:pt x="43" y="112"/>
                    <a:pt x="43" y="112"/>
                  </a:cubicBezTo>
                  <a:cubicBezTo>
                    <a:pt x="40" y="114"/>
                    <a:pt x="40" y="114"/>
                    <a:pt x="40" y="114"/>
                  </a:cubicBezTo>
                  <a:cubicBezTo>
                    <a:pt x="40" y="115"/>
                    <a:pt x="40" y="115"/>
                    <a:pt x="40" y="115"/>
                  </a:cubicBezTo>
                  <a:cubicBezTo>
                    <a:pt x="38" y="117"/>
                    <a:pt x="38" y="117"/>
                    <a:pt x="38" y="117"/>
                  </a:cubicBezTo>
                  <a:cubicBezTo>
                    <a:pt x="37" y="122"/>
                    <a:pt x="37" y="122"/>
                    <a:pt x="37" y="122"/>
                  </a:cubicBezTo>
                  <a:cubicBezTo>
                    <a:pt x="36" y="124"/>
                    <a:pt x="34" y="126"/>
                    <a:pt x="33" y="128"/>
                  </a:cubicBezTo>
                  <a:cubicBezTo>
                    <a:pt x="33" y="128"/>
                    <a:pt x="33" y="128"/>
                    <a:pt x="33" y="128"/>
                  </a:cubicBezTo>
                  <a:cubicBezTo>
                    <a:pt x="33" y="128"/>
                    <a:pt x="30" y="127"/>
                    <a:pt x="30" y="129"/>
                  </a:cubicBezTo>
                  <a:cubicBezTo>
                    <a:pt x="30" y="130"/>
                    <a:pt x="30" y="130"/>
                    <a:pt x="30" y="130"/>
                  </a:cubicBezTo>
                  <a:cubicBezTo>
                    <a:pt x="27" y="131"/>
                    <a:pt x="22" y="129"/>
                    <a:pt x="22" y="129"/>
                  </a:cubicBezTo>
                  <a:cubicBezTo>
                    <a:pt x="17" y="132"/>
                    <a:pt x="17" y="132"/>
                    <a:pt x="17" y="132"/>
                  </a:cubicBezTo>
                  <a:cubicBezTo>
                    <a:pt x="17" y="133"/>
                    <a:pt x="17" y="134"/>
                    <a:pt x="18" y="134"/>
                  </a:cubicBezTo>
                  <a:cubicBezTo>
                    <a:pt x="19" y="135"/>
                    <a:pt x="19" y="135"/>
                    <a:pt x="19" y="136"/>
                  </a:cubicBezTo>
                  <a:cubicBezTo>
                    <a:pt x="20" y="136"/>
                    <a:pt x="20" y="137"/>
                    <a:pt x="20" y="137"/>
                  </a:cubicBezTo>
                  <a:cubicBezTo>
                    <a:pt x="22" y="142"/>
                    <a:pt x="22" y="142"/>
                    <a:pt x="22" y="142"/>
                  </a:cubicBezTo>
                  <a:cubicBezTo>
                    <a:pt x="22" y="146"/>
                    <a:pt x="22" y="146"/>
                    <a:pt x="22" y="146"/>
                  </a:cubicBezTo>
                  <a:cubicBezTo>
                    <a:pt x="22" y="146"/>
                    <a:pt x="22" y="149"/>
                    <a:pt x="24" y="149"/>
                  </a:cubicBezTo>
                  <a:cubicBezTo>
                    <a:pt x="26" y="149"/>
                    <a:pt x="27" y="150"/>
                    <a:pt x="27" y="152"/>
                  </a:cubicBezTo>
                  <a:cubicBezTo>
                    <a:pt x="27" y="154"/>
                    <a:pt x="32" y="156"/>
                    <a:pt x="32" y="156"/>
                  </a:cubicBezTo>
                  <a:cubicBezTo>
                    <a:pt x="32" y="156"/>
                    <a:pt x="32" y="160"/>
                    <a:pt x="33" y="161"/>
                  </a:cubicBezTo>
                  <a:cubicBezTo>
                    <a:pt x="35" y="162"/>
                    <a:pt x="37" y="163"/>
                    <a:pt x="40" y="163"/>
                  </a:cubicBezTo>
                  <a:cubicBezTo>
                    <a:pt x="43" y="164"/>
                    <a:pt x="42" y="168"/>
                    <a:pt x="44" y="169"/>
                  </a:cubicBezTo>
                  <a:cubicBezTo>
                    <a:pt x="46" y="170"/>
                    <a:pt x="48" y="172"/>
                    <a:pt x="46" y="172"/>
                  </a:cubicBezTo>
                  <a:cubicBezTo>
                    <a:pt x="45" y="173"/>
                    <a:pt x="42" y="173"/>
                    <a:pt x="42" y="173"/>
                  </a:cubicBezTo>
                  <a:cubicBezTo>
                    <a:pt x="42" y="173"/>
                    <a:pt x="41" y="174"/>
                    <a:pt x="41" y="176"/>
                  </a:cubicBezTo>
                  <a:cubicBezTo>
                    <a:pt x="42" y="177"/>
                    <a:pt x="42" y="177"/>
                    <a:pt x="42" y="177"/>
                  </a:cubicBezTo>
                  <a:cubicBezTo>
                    <a:pt x="46" y="182"/>
                    <a:pt x="46" y="182"/>
                    <a:pt x="46" y="182"/>
                  </a:cubicBezTo>
                  <a:cubicBezTo>
                    <a:pt x="46" y="188"/>
                    <a:pt x="46" y="188"/>
                    <a:pt x="46" y="188"/>
                  </a:cubicBezTo>
                  <a:cubicBezTo>
                    <a:pt x="46" y="188"/>
                    <a:pt x="46" y="190"/>
                    <a:pt x="46" y="192"/>
                  </a:cubicBezTo>
                  <a:cubicBezTo>
                    <a:pt x="46" y="193"/>
                    <a:pt x="45" y="195"/>
                    <a:pt x="43" y="195"/>
                  </a:cubicBezTo>
                  <a:cubicBezTo>
                    <a:pt x="43" y="195"/>
                    <a:pt x="43" y="195"/>
                    <a:pt x="43" y="195"/>
                  </a:cubicBezTo>
                  <a:cubicBezTo>
                    <a:pt x="43" y="195"/>
                    <a:pt x="43" y="195"/>
                    <a:pt x="43" y="195"/>
                  </a:cubicBezTo>
                  <a:cubicBezTo>
                    <a:pt x="42" y="195"/>
                    <a:pt x="42" y="195"/>
                    <a:pt x="42" y="195"/>
                  </a:cubicBezTo>
                  <a:cubicBezTo>
                    <a:pt x="41" y="196"/>
                    <a:pt x="41" y="198"/>
                    <a:pt x="40" y="198"/>
                  </a:cubicBezTo>
                  <a:cubicBezTo>
                    <a:pt x="39" y="199"/>
                    <a:pt x="37" y="196"/>
                    <a:pt x="36" y="199"/>
                  </a:cubicBezTo>
                  <a:cubicBezTo>
                    <a:pt x="35" y="203"/>
                    <a:pt x="33" y="206"/>
                    <a:pt x="33" y="207"/>
                  </a:cubicBezTo>
                  <a:cubicBezTo>
                    <a:pt x="32" y="208"/>
                    <a:pt x="29" y="209"/>
                    <a:pt x="29" y="211"/>
                  </a:cubicBezTo>
                  <a:cubicBezTo>
                    <a:pt x="28" y="213"/>
                    <a:pt x="28" y="211"/>
                    <a:pt x="26" y="216"/>
                  </a:cubicBezTo>
                  <a:cubicBezTo>
                    <a:pt x="24" y="221"/>
                    <a:pt x="23" y="223"/>
                    <a:pt x="23" y="223"/>
                  </a:cubicBezTo>
                  <a:cubicBezTo>
                    <a:pt x="14" y="235"/>
                    <a:pt x="14" y="235"/>
                    <a:pt x="14" y="235"/>
                  </a:cubicBezTo>
                  <a:cubicBezTo>
                    <a:pt x="14" y="235"/>
                    <a:pt x="9" y="243"/>
                    <a:pt x="9" y="244"/>
                  </a:cubicBezTo>
                  <a:cubicBezTo>
                    <a:pt x="9" y="245"/>
                    <a:pt x="9" y="249"/>
                    <a:pt x="9" y="249"/>
                  </a:cubicBezTo>
                  <a:cubicBezTo>
                    <a:pt x="13" y="253"/>
                    <a:pt x="13" y="253"/>
                    <a:pt x="13" y="253"/>
                  </a:cubicBezTo>
                  <a:cubicBezTo>
                    <a:pt x="13" y="257"/>
                    <a:pt x="13" y="257"/>
                    <a:pt x="13" y="257"/>
                  </a:cubicBezTo>
                  <a:cubicBezTo>
                    <a:pt x="13" y="257"/>
                    <a:pt x="13" y="260"/>
                    <a:pt x="14" y="261"/>
                  </a:cubicBezTo>
                  <a:cubicBezTo>
                    <a:pt x="15" y="261"/>
                    <a:pt x="15" y="261"/>
                    <a:pt x="15" y="261"/>
                  </a:cubicBezTo>
                  <a:cubicBezTo>
                    <a:pt x="14" y="264"/>
                    <a:pt x="14" y="264"/>
                    <a:pt x="14" y="264"/>
                  </a:cubicBezTo>
                  <a:cubicBezTo>
                    <a:pt x="14" y="264"/>
                    <a:pt x="15" y="267"/>
                    <a:pt x="16" y="267"/>
                  </a:cubicBezTo>
                  <a:cubicBezTo>
                    <a:pt x="16" y="267"/>
                    <a:pt x="18" y="268"/>
                    <a:pt x="18" y="268"/>
                  </a:cubicBezTo>
                  <a:cubicBezTo>
                    <a:pt x="18" y="268"/>
                    <a:pt x="20" y="270"/>
                    <a:pt x="20" y="270"/>
                  </a:cubicBezTo>
                  <a:cubicBezTo>
                    <a:pt x="21" y="271"/>
                    <a:pt x="20" y="273"/>
                    <a:pt x="20" y="273"/>
                  </a:cubicBezTo>
                  <a:cubicBezTo>
                    <a:pt x="20" y="273"/>
                    <a:pt x="20" y="274"/>
                    <a:pt x="19" y="274"/>
                  </a:cubicBezTo>
                  <a:cubicBezTo>
                    <a:pt x="18" y="274"/>
                    <a:pt x="18" y="274"/>
                    <a:pt x="16" y="274"/>
                  </a:cubicBezTo>
                  <a:cubicBezTo>
                    <a:pt x="16" y="273"/>
                    <a:pt x="16" y="273"/>
                    <a:pt x="15" y="273"/>
                  </a:cubicBezTo>
                  <a:cubicBezTo>
                    <a:pt x="13" y="273"/>
                    <a:pt x="13" y="273"/>
                    <a:pt x="13" y="273"/>
                  </a:cubicBezTo>
                  <a:cubicBezTo>
                    <a:pt x="12" y="273"/>
                    <a:pt x="12" y="273"/>
                    <a:pt x="11" y="273"/>
                  </a:cubicBezTo>
                  <a:cubicBezTo>
                    <a:pt x="10" y="273"/>
                    <a:pt x="10" y="273"/>
                    <a:pt x="10" y="273"/>
                  </a:cubicBezTo>
                  <a:cubicBezTo>
                    <a:pt x="9" y="273"/>
                    <a:pt x="9" y="273"/>
                    <a:pt x="8" y="274"/>
                  </a:cubicBezTo>
                  <a:cubicBezTo>
                    <a:pt x="8" y="275"/>
                    <a:pt x="8" y="275"/>
                    <a:pt x="8" y="275"/>
                  </a:cubicBezTo>
                  <a:cubicBezTo>
                    <a:pt x="8" y="275"/>
                    <a:pt x="7" y="276"/>
                    <a:pt x="7" y="277"/>
                  </a:cubicBezTo>
                  <a:cubicBezTo>
                    <a:pt x="6" y="277"/>
                    <a:pt x="6" y="279"/>
                    <a:pt x="6" y="279"/>
                  </a:cubicBezTo>
                  <a:cubicBezTo>
                    <a:pt x="6" y="279"/>
                    <a:pt x="6" y="280"/>
                    <a:pt x="6" y="280"/>
                  </a:cubicBezTo>
                  <a:cubicBezTo>
                    <a:pt x="6" y="280"/>
                    <a:pt x="6" y="282"/>
                    <a:pt x="6" y="282"/>
                  </a:cubicBezTo>
                  <a:cubicBezTo>
                    <a:pt x="5" y="284"/>
                    <a:pt x="5" y="284"/>
                    <a:pt x="5" y="284"/>
                  </a:cubicBezTo>
                  <a:cubicBezTo>
                    <a:pt x="5" y="284"/>
                    <a:pt x="4" y="285"/>
                    <a:pt x="5" y="286"/>
                  </a:cubicBezTo>
                  <a:cubicBezTo>
                    <a:pt x="5" y="286"/>
                    <a:pt x="5" y="287"/>
                    <a:pt x="5" y="287"/>
                  </a:cubicBezTo>
                  <a:cubicBezTo>
                    <a:pt x="6" y="288"/>
                    <a:pt x="6" y="288"/>
                    <a:pt x="6" y="288"/>
                  </a:cubicBezTo>
                  <a:cubicBezTo>
                    <a:pt x="4" y="290"/>
                    <a:pt x="4" y="290"/>
                    <a:pt x="4" y="290"/>
                  </a:cubicBezTo>
                  <a:cubicBezTo>
                    <a:pt x="4" y="292"/>
                    <a:pt x="4" y="292"/>
                    <a:pt x="4" y="292"/>
                  </a:cubicBezTo>
                  <a:cubicBezTo>
                    <a:pt x="4" y="292"/>
                    <a:pt x="5" y="293"/>
                    <a:pt x="4" y="294"/>
                  </a:cubicBezTo>
                  <a:cubicBezTo>
                    <a:pt x="4" y="294"/>
                    <a:pt x="3" y="295"/>
                    <a:pt x="3" y="295"/>
                  </a:cubicBezTo>
                  <a:cubicBezTo>
                    <a:pt x="3" y="295"/>
                    <a:pt x="1" y="297"/>
                    <a:pt x="1" y="297"/>
                  </a:cubicBezTo>
                  <a:cubicBezTo>
                    <a:pt x="1" y="297"/>
                    <a:pt x="1" y="298"/>
                    <a:pt x="1" y="298"/>
                  </a:cubicBezTo>
                  <a:cubicBezTo>
                    <a:pt x="1" y="298"/>
                    <a:pt x="0" y="300"/>
                    <a:pt x="0" y="300"/>
                  </a:cubicBezTo>
                  <a:cubicBezTo>
                    <a:pt x="0" y="300"/>
                    <a:pt x="0" y="303"/>
                    <a:pt x="0" y="303"/>
                  </a:cubicBezTo>
                  <a:cubicBezTo>
                    <a:pt x="0" y="303"/>
                    <a:pt x="1" y="304"/>
                    <a:pt x="1" y="304"/>
                  </a:cubicBezTo>
                  <a:cubicBezTo>
                    <a:pt x="1" y="304"/>
                    <a:pt x="1" y="305"/>
                    <a:pt x="1" y="306"/>
                  </a:cubicBezTo>
                  <a:cubicBezTo>
                    <a:pt x="0" y="306"/>
                    <a:pt x="1" y="307"/>
                    <a:pt x="1" y="308"/>
                  </a:cubicBezTo>
                  <a:cubicBezTo>
                    <a:pt x="1" y="308"/>
                    <a:pt x="1" y="309"/>
                    <a:pt x="1" y="309"/>
                  </a:cubicBezTo>
                  <a:cubicBezTo>
                    <a:pt x="0" y="311"/>
                    <a:pt x="0" y="311"/>
                    <a:pt x="0" y="311"/>
                  </a:cubicBezTo>
                  <a:cubicBezTo>
                    <a:pt x="0" y="311"/>
                    <a:pt x="0" y="311"/>
                    <a:pt x="0" y="311"/>
                  </a:cubicBezTo>
                  <a:cubicBezTo>
                    <a:pt x="0" y="312"/>
                    <a:pt x="0" y="312"/>
                    <a:pt x="0" y="312"/>
                  </a:cubicBezTo>
                  <a:cubicBezTo>
                    <a:pt x="0" y="314"/>
                    <a:pt x="0" y="314"/>
                    <a:pt x="0" y="314"/>
                  </a:cubicBezTo>
                  <a:cubicBezTo>
                    <a:pt x="2" y="314"/>
                    <a:pt x="2" y="314"/>
                    <a:pt x="2" y="314"/>
                  </a:cubicBezTo>
                  <a:cubicBezTo>
                    <a:pt x="3" y="313"/>
                    <a:pt x="3" y="313"/>
                    <a:pt x="3" y="313"/>
                  </a:cubicBezTo>
                  <a:cubicBezTo>
                    <a:pt x="8" y="311"/>
                    <a:pt x="8" y="311"/>
                    <a:pt x="8" y="311"/>
                  </a:cubicBezTo>
                  <a:cubicBezTo>
                    <a:pt x="11" y="314"/>
                    <a:pt x="11" y="314"/>
                    <a:pt x="11" y="314"/>
                  </a:cubicBezTo>
                  <a:cubicBezTo>
                    <a:pt x="14" y="317"/>
                    <a:pt x="14" y="317"/>
                    <a:pt x="14" y="317"/>
                  </a:cubicBezTo>
                  <a:cubicBezTo>
                    <a:pt x="19" y="317"/>
                    <a:pt x="19" y="317"/>
                    <a:pt x="19" y="317"/>
                  </a:cubicBezTo>
                  <a:cubicBezTo>
                    <a:pt x="22" y="321"/>
                    <a:pt x="22" y="321"/>
                    <a:pt x="22" y="321"/>
                  </a:cubicBezTo>
                  <a:cubicBezTo>
                    <a:pt x="25" y="324"/>
                    <a:pt x="25" y="324"/>
                    <a:pt x="25" y="324"/>
                  </a:cubicBezTo>
                  <a:cubicBezTo>
                    <a:pt x="30" y="323"/>
                    <a:pt x="30" y="323"/>
                    <a:pt x="30" y="323"/>
                  </a:cubicBezTo>
                  <a:cubicBezTo>
                    <a:pt x="35" y="326"/>
                    <a:pt x="35" y="326"/>
                    <a:pt x="35" y="326"/>
                  </a:cubicBezTo>
                  <a:cubicBezTo>
                    <a:pt x="34" y="329"/>
                    <a:pt x="34" y="329"/>
                    <a:pt x="34" y="329"/>
                  </a:cubicBezTo>
                  <a:cubicBezTo>
                    <a:pt x="34" y="329"/>
                    <a:pt x="38" y="324"/>
                    <a:pt x="39" y="323"/>
                  </a:cubicBezTo>
                  <a:cubicBezTo>
                    <a:pt x="40" y="322"/>
                    <a:pt x="44" y="321"/>
                    <a:pt x="44" y="321"/>
                  </a:cubicBezTo>
                  <a:cubicBezTo>
                    <a:pt x="44" y="321"/>
                    <a:pt x="46" y="323"/>
                    <a:pt x="48" y="324"/>
                  </a:cubicBezTo>
                  <a:cubicBezTo>
                    <a:pt x="51" y="324"/>
                    <a:pt x="51" y="324"/>
                    <a:pt x="51" y="324"/>
                  </a:cubicBezTo>
                  <a:cubicBezTo>
                    <a:pt x="53" y="324"/>
                    <a:pt x="61" y="323"/>
                    <a:pt x="61" y="323"/>
                  </a:cubicBezTo>
                  <a:cubicBezTo>
                    <a:pt x="72" y="324"/>
                    <a:pt x="72" y="324"/>
                    <a:pt x="72" y="324"/>
                  </a:cubicBezTo>
                  <a:cubicBezTo>
                    <a:pt x="78" y="321"/>
                    <a:pt x="78" y="321"/>
                    <a:pt x="78" y="321"/>
                  </a:cubicBezTo>
                  <a:cubicBezTo>
                    <a:pt x="90" y="322"/>
                    <a:pt x="90" y="322"/>
                    <a:pt x="90" y="322"/>
                  </a:cubicBezTo>
                  <a:cubicBezTo>
                    <a:pt x="92" y="321"/>
                    <a:pt x="92" y="321"/>
                    <a:pt x="92" y="321"/>
                  </a:cubicBezTo>
                  <a:cubicBezTo>
                    <a:pt x="93" y="322"/>
                    <a:pt x="93" y="322"/>
                    <a:pt x="93" y="322"/>
                  </a:cubicBezTo>
                  <a:cubicBezTo>
                    <a:pt x="97" y="321"/>
                    <a:pt x="97" y="321"/>
                    <a:pt x="97" y="321"/>
                  </a:cubicBezTo>
                  <a:cubicBezTo>
                    <a:pt x="101" y="325"/>
                    <a:pt x="101" y="325"/>
                    <a:pt x="101" y="325"/>
                  </a:cubicBezTo>
                  <a:cubicBezTo>
                    <a:pt x="109" y="324"/>
                    <a:pt x="109" y="324"/>
                    <a:pt x="109" y="324"/>
                  </a:cubicBezTo>
                  <a:cubicBezTo>
                    <a:pt x="114" y="317"/>
                    <a:pt x="114" y="317"/>
                    <a:pt x="114" y="317"/>
                  </a:cubicBezTo>
                  <a:cubicBezTo>
                    <a:pt x="114" y="317"/>
                    <a:pt x="117" y="314"/>
                    <a:pt x="121" y="313"/>
                  </a:cubicBezTo>
                  <a:cubicBezTo>
                    <a:pt x="125" y="313"/>
                    <a:pt x="132" y="310"/>
                    <a:pt x="132" y="310"/>
                  </a:cubicBezTo>
                  <a:lnTo>
                    <a:pt x="141" y="305"/>
                  </a:lnTo>
                  <a:close/>
                </a:path>
              </a:pathLst>
            </a:custGeom>
            <a:solidFill>
              <a:schemeClr val="accent2"/>
            </a:solid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8" name="Freeform 92"/>
            <p:cNvSpPr>
              <a:spLocks noEditPoints="1"/>
            </p:cNvSpPr>
            <p:nvPr/>
          </p:nvSpPr>
          <p:spPr bwMode="auto">
            <a:xfrm>
              <a:off x="5078738" y="538527"/>
              <a:ext cx="643167" cy="1694015"/>
            </a:xfrm>
            <a:custGeom>
              <a:avLst/>
              <a:gdLst>
                <a:gd name="T0" fmla="*/ 246 w 282"/>
                <a:gd name="T1" fmla="*/ 59 h 766"/>
                <a:gd name="T2" fmla="*/ 210 w 282"/>
                <a:gd name="T3" fmla="*/ 30 h 766"/>
                <a:gd name="T4" fmla="*/ 183 w 282"/>
                <a:gd name="T5" fmla="*/ 8 h 766"/>
                <a:gd name="T6" fmla="*/ 167 w 282"/>
                <a:gd name="T7" fmla="*/ 32 h 766"/>
                <a:gd name="T8" fmla="*/ 123 w 282"/>
                <a:gd name="T9" fmla="*/ 69 h 766"/>
                <a:gd name="T10" fmla="*/ 100 w 282"/>
                <a:gd name="T11" fmla="*/ 111 h 766"/>
                <a:gd name="T12" fmla="*/ 65 w 282"/>
                <a:gd name="T13" fmla="*/ 180 h 766"/>
                <a:gd name="T14" fmla="*/ 52 w 282"/>
                <a:gd name="T15" fmla="*/ 265 h 766"/>
                <a:gd name="T16" fmla="*/ 15 w 282"/>
                <a:gd name="T17" fmla="*/ 333 h 766"/>
                <a:gd name="T18" fmla="*/ 25 w 282"/>
                <a:gd name="T19" fmla="*/ 418 h 766"/>
                <a:gd name="T20" fmla="*/ 27 w 282"/>
                <a:gd name="T21" fmla="*/ 466 h 766"/>
                <a:gd name="T22" fmla="*/ 29 w 282"/>
                <a:gd name="T23" fmla="*/ 515 h 766"/>
                <a:gd name="T24" fmla="*/ 13 w 282"/>
                <a:gd name="T25" fmla="*/ 535 h 766"/>
                <a:gd name="T26" fmla="*/ 8 w 282"/>
                <a:gd name="T27" fmla="*/ 567 h 766"/>
                <a:gd name="T28" fmla="*/ 10 w 282"/>
                <a:gd name="T29" fmla="*/ 603 h 766"/>
                <a:gd name="T30" fmla="*/ 12 w 282"/>
                <a:gd name="T31" fmla="*/ 616 h 766"/>
                <a:gd name="T32" fmla="*/ 19 w 282"/>
                <a:gd name="T33" fmla="*/ 636 h 766"/>
                <a:gd name="T34" fmla="*/ 25 w 282"/>
                <a:gd name="T35" fmla="*/ 655 h 766"/>
                <a:gd name="T36" fmla="*/ 46 w 282"/>
                <a:gd name="T37" fmla="*/ 685 h 766"/>
                <a:gd name="T38" fmla="*/ 50 w 282"/>
                <a:gd name="T39" fmla="*/ 705 h 766"/>
                <a:gd name="T40" fmla="*/ 60 w 282"/>
                <a:gd name="T41" fmla="*/ 739 h 766"/>
                <a:gd name="T42" fmla="*/ 64 w 282"/>
                <a:gd name="T43" fmla="*/ 764 h 766"/>
                <a:gd name="T44" fmla="*/ 93 w 282"/>
                <a:gd name="T45" fmla="*/ 758 h 766"/>
                <a:gd name="T46" fmla="*/ 107 w 282"/>
                <a:gd name="T47" fmla="*/ 752 h 766"/>
                <a:gd name="T48" fmla="*/ 114 w 282"/>
                <a:gd name="T49" fmla="*/ 729 h 766"/>
                <a:gd name="T50" fmla="*/ 122 w 282"/>
                <a:gd name="T51" fmla="*/ 717 h 766"/>
                <a:gd name="T52" fmla="*/ 158 w 282"/>
                <a:gd name="T53" fmla="*/ 688 h 766"/>
                <a:gd name="T54" fmla="*/ 165 w 282"/>
                <a:gd name="T55" fmla="*/ 629 h 766"/>
                <a:gd name="T56" fmla="*/ 163 w 282"/>
                <a:gd name="T57" fmla="*/ 590 h 766"/>
                <a:gd name="T58" fmla="*/ 182 w 282"/>
                <a:gd name="T59" fmla="*/ 559 h 766"/>
                <a:gd name="T60" fmla="*/ 191 w 282"/>
                <a:gd name="T61" fmla="*/ 558 h 766"/>
                <a:gd name="T62" fmla="*/ 205 w 282"/>
                <a:gd name="T63" fmla="*/ 541 h 766"/>
                <a:gd name="T64" fmla="*/ 207 w 282"/>
                <a:gd name="T65" fmla="*/ 514 h 766"/>
                <a:gd name="T66" fmla="*/ 199 w 282"/>
                <a:gd name="T67" fmla="*/ 493 h 766"/>
                <a:gd name="T68" fmla="*/ 180 w 282"/>
                <a:gd name="T69" fmla="*/ 467 h 766"/>
                <a:gd name="T70" fmla="*/ 161 w 282"/>
                <a:gd name="T71" fmla="*/ 459 h 766"/>
                <a:gd name="T72" fmla="*/ 151 w 282"/>
                <a:gd name="T73" fmla="*/ 424 h 766"/>
                <a:gd name="T74" fmla="*/ 157 w 282"/>
                <a:gd name="T75" fmla="*/ 407 h 766"/>
                <a:gd name="T76" fmla="*/ 154 w 282"/>
                <a:gd name="T77" fmla="*/ 369 h 766"/>
                <a:gd name="T78" fmla="*/ 168 w 282"/>
                <a:gd name="T79" fmla="*/ 350 h 766"/>
                <a:gd name="T80" fmla="*/ 182 w 282"/>
                <a:gd name="T81" fmla="*/ 325 h 766"/>
                <a:gd name="T82" fmla="*/ 196 w 282"/>
                <a:gd name="T83" fmla="*/ 307 h 766"/>
                <a:gd name="T84" fmla="*/ 210 w 282"/>
                <a:gd name="T85" fmla="*/ 295 h 766"/>
                <a:gd name="T86" fmla="*/ 225 w 282"/>
                <a:gd name="T87" fmla="*/ 266 h 766"/>
                <a:gd name="T88" fmla="*/ 229 w 282"/>
                <a:gd name="T89" fmla="*/ 238 h 766"/>
                <a:gd name="T90" fmla="*/ 225 w 282"/>
                <a:gd name="T91" fmla="*/ 219 h 766"/>
                <a:gd name="T92" fmla="*/ 229 w 282"/>
                <a:gd name="T93" fmla="*/ 198 h 766"/>
                <a:gd name="T94" fmla="*/ 242 w 282"/>
                <a:gd name="T95" fmla="*/ 187 h 766"/>
                <a:gd name="T96" fmla="*/ 258 w 282"/>
                <a:gd name="T97" fmla="*/ 170 h 766"/>
                <a:gd name="T98" fmla="*/ 269 w 282"/>
                <a:gd name="T99" fmla="*/ 173 h 766"/>
                <a:gd name="T100" fmla="*/ 275 w 282"/>
                <a:gd name="T101" fmla="*/ 169 h 766"/>
                <a:gd name="T102" fmla="*/ 279 w 282"/>
                <a:gd name="T103" fmla="*/ 165 h 766"/>
                <a:gd name="T104" fmla="*/ 266 w 282"/>
                <a:gd name="T105" fmla="*/ 119 h 766"/>
                <a:gd name="T106" fmla="*/ 164 w 282"/>
                <a:gd name="T107" fmla="*/ 699 h 766"/>
                <a:gd name="T108" fmla="*/ 174 w 282"/>
                <a:gd name="T109" fmla="*/ 650 h 766"/>
                <a:gd name="T110" fmla="*/ 175 w 282"/>
                <a:gd name="T111" fmla="*/ 673 h 766"/>
                <a:gd name="T112" fmla="*/ 165 w 282"/>
                <a:gd name="T113" fmla="*/ 710 h 766"/>
                <a:gd name="T114" fmla="*/ 210 w 282"/>
                <a:gd name="T115" fmla="*/ 625 h 766"/>
                <a:gd name="T116" fmla="*/ 229 w 282"/>
                <a:gd name="T117" fmla="*/ 607 h 766"/>
                <a:gd name="T118" fmla="*/ 224 w 282"/>
                <a:gd name="T119" fmla="*/ 631 h 766"/>
                <a:gd name="T120" fmla="*/ 216 w 282"/>
                <a:gd name="T121" fmla="*/ 66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2" h="766">
                  <a:moveTo>
                    <a:pt x="255" y="88"/>
                  </a:moveTo>
                  <a:cubicBezTo>
                    <a:pt x="255" y="87"/>
                    <a:pt x="255" y="87"/>
                    <a:pt x="255" y="87"/>
                  </a:cubicBezTo>
                  <a:cubicBezTo>
                    <a:pt x="255" y="87"/>
                    <a:pt x="253" y="83"/>
                    <a:pt x="254" y="81"/>
                  </a:cubicBezTo>
                  <a:cubicBezTo>
                    <a:pt x="254" y="81"/>
                    <a:pt x="254" y="81"/>
                    <a:pt x="254" y="80"/>
                  </a:cubicBezTo>
                  <a:cubicBezTo>
                    <a:pt x="254" y="79"/>
                    <a:pt x="254" y="79"/>
                    <a:pt x="254" y="79"/>
                  </a:cubicBezTo>
                  <a:cubicBezTo>
                    <a:pt x="250" y="80"/>
                    <a:pt x="250" y="80"/>
                    <a:pt x="250" y="80"/>
                  </a:cubicBezTo>
                  <a:cubicBezTo>
                    <a:pt x="247" y="76"/>
                    <a:pt x="247" y="76"/>
                    <a:pt x="247" y="76"/>
                  </a:cubicBezTo>
                  <a:cubicBezTo>
                    <a:pt x="248" y="71"/>
                    <a:pt x="248" y="71"/>
                    <a:pt x="248" y="71"/>
                  </a:cubicBezTo>
                  <a:cubicBezTo>
                    <a:pt x="246" y="59"/>
                    <a:pt x="246" y="59"/>
                    <a:pt x="246" y="59"/>
                  </a:cubicBezTo>
                  <a:cubicBezTo>
                    <a:pt x="248" y="53"/>
                    <a:pt x="248" y="53"/>
                    <a:pt x="248" y="53"/>
                  </a:cubicBezTo>
                  <a:cubicBezTo>
                    <a:pt x="242" y="50"/>
                    <a:pt x="242" y="50"/>
                    <a:pt x="242" y="50"/>
                  </a:cubicBezTo>
                  <a:cubicBezTo>
                    <a:pt x="238" y="44"/>
                    <a:pt x="238" y="44"/>
                    <a:pt x="238" y="44"/>
                  </a:cubicBezTo>
                  <a:cubicBezTo>
                    <a:pt x="238" y="44"/>
                    <a:pt x="237" y="46"/>
                    <a:pt x="236" y="45"/>
                  </a:cubicBezTo>
                  <a:cubicBezTo>
                    <a:pt x="235" y="44"/>
                    <a:pt x="230" y="36"/>
                    <a:pt x="230" y="36"/>
                  </a:cubicBezTo>
                  <a:cubicBezTo>
                    <a:pt x="221" y="33"/>
                    <a:pt x="221" y="33"/>
                    <a:pt x="221" y="33"/>
                  </a:cubicBezTo>
                  <a:cubicBezTo>
                    <a:pt x="217" y="31"/>
                    <a:pt x="217" y="31"/>
                    <a:pt x="217" y="31"/>
                  </a:cubicBezTo>
                  <a:cubicBezTo>
                    <a:pt x="212" y="30"/>
                    <a:pt x="212" y="30"/>
                    <a:pt x="212" y="30"/>
                  </a:cubicBezTo>
                  <a:cubicBezTo>
                    <a:pt x="212" y="30"/>
                    <a:pt x="211" y="32"/>
                    <a:pt x="210" y="30"/>
                  </a:cubicBezTo>
                  <a:cubicBezTo>
                    <a:pt x="209" y="28"/>
                    <a:pt x="207" y="26"/>
                    <a:pt x="207" y="26"/>
                  </a:cubicBezTo>
                  <a:cubicBezTo>
                    <a:pt x="203" y="27"/>
                    <a:pt x="203" y="27"/>
                    <a:pt x="203" y="27"/>
                  </a:cubicBezTo>
                  <a:cubicBezTo>
                    <a:pt x="200" y="23"/>
                    <a:pt x="200" y="23"/>
                    <a:pt x="200" y="23"/>
                  </a:cubicBezTo>
                  <a:cubicBezTo>
                    <a:pt x="200" y="23"/>
                    <a:pt x="199" y="23"/>
                    <a:pt x="198" y="23"/>
                  </a:cubicBezTo>
                  <a:cubicBezTo>
                    <a:pt x="197" y="22"/>
                    <a:pt x="195" y="21"/>
                    <a:pt x="195" y="21"/>
                  </a:cubicBezTo>
                  <a:cubicBezTo>
                    <a:pt x="192" y="16"/>
                    <a:pt x="192" y="16"/>
                    <a:pt x="192" y="16"/>
                  </a:cubicBezTo>
                  <a:cubicBezTo>
                    <a:pt x="188" y="14"/>
                    <a:pt x="188" y="14"/>
                    <a:pt x="188" y="14"/>
                  </a:cubicBezTo>
                  <a:cubicBezTo>
                    <a:pt x="183" y="12"/>
                    <a:pt x="183" y="12"/>
                    <a:pt x="183" y="12"/>
                  </a:cubicBezTo>
                  <a:cubicBezTo>
                    <a:pt x="183" y="8"/>
                    <a:pt x="183" y="8"/>
                    <a:pt x="183" y="8"/>
                  </a:cubicBezTo>
                  <a:cubicBezTo>
                    <a:pt x="176" y="4"/>
                    <a:pt x="176" y="4"/>
                    <a:pt x="176" y="4"/>
                  </a:cubicBezTo>
                  <a:cubicBezTo>
                    <a:pt x="176" y="4"/>
                    <a:pt x="175" y="2"/>
                    <a:pt x="176" y="2"/>
                  </a:cubicBezTo>
                  <a:cubicBezTo>
                    <a:pt x="177" y="1"/>
                    <a:pt x="180" y="1"/>
                    <a:pt x="182" y="1"/>
                  </a:cubicBezTo>
                  <a:cubicBezTo>
                    <a:pt x="177" y="0"/>
                    <a:pt x="177" y="0"/>
                    <a:pt x="177" y="0"/>
                  </a:cubicBezTo>
                  <a:cubicBezTo>
                    <a:pt x="171" y="5"/>
                    <a:pt x="171" y="5"/>
                    <a:pt x="171" y="5"/>
                  </a:cubicBezTo>
                  <a:cubicBezTo>
                    <a:pt x="168" y="5"/>
                    <a:pt x="168" y="5"/>
                    <a:pt x="168" y="5"/>
                  </a:cubicBezTo>
                  <a:cubicBezTo>
                    <a:pt x="168" y="5"/>
                    <a:pt x="166" y="6"/>
                    <a:pt x="166" y="7"/>
                  </a:cubicBezTo>
                  <a:cubicBezTo>
                    <a:pt x="167" y="8"/>
                    <a:pt x="169" y="17"/>
                    <a:pt x="170" y="19"/>
                  </a:cubicBezTo>
                  <a:cubicBezTo>
                    <a:pt x="171" y="20"/>
                    <a:pt x="171" y="27"/>
                    <a:pt x="167" y="32"/>
                  </a:cubicBezTo>
                  <a:cubicBezTo>
                    <a:pt x="171" y="36"/>
                    <a:pt x="171" y="36"/>
                    <a:pt x="171" y="36"/>
                  </a:cubicBezTo>
                  <a:cubicBezTo>
                    <a:pt x="167" y="41"/>
                    <a:pt x="167" y="41"/>
                    <a:pt x="167" y="41"/>
                  </a:cubicBezTo>
                  <a:cubicBezTo>
                    <a:pt x="161" y="42"/>
                    <a:pt x="161" y="42"/>
                    <a:pt x="161" y="42"/>
                  </a:cubicBezTo>
                  <a:cubicBezTo>
                    <a:pt x="161" y="42"/>
                    <a:pt x="155" y="41"/>
                    <a:pt x="154" y="40"/>
                  </a:cubicBezTo>
                  <a:cubicBezTo>
                    <a:pt x="153" y="39"/>
                    <a:pt x="148" y="37"/>
                    <a:pt x="147" y="37"/>
                  </a:cubicBezTo>
                  <a:cubicBezTo>
                    <a:pt x="145" y="38"/>
                    <a:pt x="131" y="37"/>
                    <a:pt x="131" y="37"/>
                  </a:cubicBezTo>
                  <a:cubicBezTo>
                    <a:pt x="128" y="41"/>
                    <a:pt x="129" y="62"/>
                    <a:pt x="130" y="65"/>
                  </a:cubicBezTo>
                  <a:cubicBezTo>
                    <a:pt x="128" y="69"/>
                    <a:pt x="128" y="69"/>
                    <a:pt x="128" y="69"/>
                  </a:cubicBezTo>
                  <a:cubicBezTo>
                    <a:pt x="123" y="69"/>
                    <a:pt x="123" y="69"/>
                    <a:pt x="123" y="69"/>
                  </a:cubicBezTo>
                  <a:cubicBezTo>
                    <a:pt x="113" y="64"/>
                    <a:pt x="113" y="64"/>
                    <a:pt x="113" y="64"/>
                  </a:cubicBezTo>
                  <a:cubicBezTo>
                    <a:pt x="109" y="72"/>
                    <a:pt x="109" y="72"/>
                    <a:pt x="109" y="72"/>
                  </a:cubicBezTo>
                  <a:cubicBezTo>
                    <a:pt x="109" y="72"/>
                    <a:pt x="105" y="76"/>
                    <a:pt x="105" y="78"/>
                  </a:cubicBezTo>
                  <a:cubicBezTo>
                    <a:pt x="105" y="79"/>
                    <a:pt x="103" y="83"/>
                    <a:pt x="103" y="83"/>
                  </a:cubicBezTo>
                  <a:cubicBezTo>
                    <a:pt x="103" y="84"/>
                    <a:pt x="103" y="91"/>
                    <a:pt x="103" y="91"/>
                  </a:cubicBezTo>
                  <a:cubicBezTo>
                    <a:pt x="101" y="95"/>
                    <a:pt x="101" y="95"/>
                    <a:pt x="101" y="95"/>
                  </a:cubicBezTo>
                  <a:cubicBezTo>
                    <a:pt x="95" y="99"/>
                    <a:pt x="95" y="99"/>
                    <a:pt x="95" y="99"/>
                  </a:cubicBezTo>
                  <a:cubicBezTo>
                    <a:pt x="95" y="104"/>
                    <a:pt x="95" y="104"/>
                    <a:pt x="95" y="104"/>
                  </a:cubicBezTo>
                  <a:cubicBezTo>
                    <a:pt x="95" y="104"/>
                    <a:pt x="98" y="110"/>
                    <a:pt x="100" y="111"/>
                  </a:cubicBezTo>
                  <a:cubicBezTo>
                    <a:pt x="101" y="113"/>
                    <a:pt x="103" y="121"/>
                    <a:pt x="103" y="121"/>
                  </a:cubicBezTo>
                  <a:cubicBezTo>
                    <a:pt x="103" y="121"/>
                    <a:pt x="100" y="128"/>
                    <a:pt x="99" y="130"/>
                  </a:cubicBezTo>
                  <a:cubicBezTo>
                    <a:pt x="98" y="132"/>
                    <a:pt x="90" y="142"/>
                    <a:pt x="90" y="142"/>
                  </a:cubicBezTo>
                  <a:cubicBezTo>
                    <a:pt x="85" y="155"/>
                    <a:pt x="85" y="155"/>
                    <a:pt x="85" y="155"/>
                  </a:cubicBezTo>
                  <a:cubicBezTo>
                    <a:pt x="85" y="164"/>
                    <a:pt x="85" y="164"/>
                    <a:pt x="85" y="164"/>
                  </a:cubicBezTo>
                  <a:cubicBezTo>
                    <a:pt x="84" y="169"/>
                    <a:pt x="84" y="169"/>
                    <a:pt x="84" y="169"/>
                  </a:cubicBezTo>
                  <a:cubicBezTo>
                    <a:pt x="77" y="176"/>
                    <a:pt x="77" y="176"/>
                    <a:pt x="77" y="176"/>
                  </a:cubicBezTo>
                  <a:cubicBezTo>
                    <a:pt x="68" y="177"/>
                    <a:pt x="68" y="177"/>
                    <a:pt x="68" y="177"/>
                  </a:cubicBezTo>
                  <a:cubicBezTo>
                    <a:pt x="65" y="180"/>
                    <a:pt x="65" y="180"/>
                    <a:pt x="65" y="180"/>
                  </a:cubicBezTo>
                  <a:cubicBezTo>
                    <a:pt x="70" y="197"/>
                    <a:pt x="70" y="197"/>
                    <a:pt x="70" y="197"/>
                  </a:cubicBezTo>
                  <a:cubicBezTo>
                    <a:pt x="68" y="205"/>
                    <a:pt x="68" y="205"/>
                    <a:pt x="68" y="205"/>
                  </a:cubicBezTo>
                  <a:cubicBezTo>
                    <a:pt x="67" y="212"/>
                    <a:pt x="67" y="212"/>
                    <a:pt x="67" y="212"/>
                  </a:cubicBezTo>
                  <a:cubicBezTo>
                    <a:pt x="67" y="212"/>
                    <a:pt x="65" y="218"/>
                    <a:pt x="66" y="219"/>
                  </a:cubicBezTo>
                  <a:cubicBezTo>
                    <a:pt x="67" y="221"/>
                    <a:pt x="68" y="225"/>
                    <a:pt x="68" y="225"/>
                  </a:cubicBezTo>
                  <a:cubicBezTo>
                    <a:pt x="64" y="228"/>
                    <a:pt x="64" y="228"/>
                    <a:pt x="64" y="228"/>
                  </a:cubicBezTo>
                  <a:cubicBezTo>
                    <a:pt x="65" y="234"/>
                    <a:pt x="65" y="234"/>
                    <a:pt x="65" y="234"/>
                  </a:cubicBezTo>
                  <a:cubicBezTo>
                    <a:pt x="50" y="260"/>
                    <a:pt x="50" y="260"/>
                    <a:pt x="50" y="260"/>
                  </a:cubicBezTo>
                  <a:cubicBezTo>
                    <a:pt x="52" y="265"/>
                    <a:pt x="52" y="265"/>
                    <a:pt x="52" y="265"/>
                  </a:cubicBezTo>
                  <a:cubicBezTo>
                    <a:pt x="61" y="267"/>
                    <a:pt x="61" y="267"/>
                    <a:pt x="61" y="267"/>
                  </a:cubicBezTo>
                  <a:cubicBezTo>
                    <a:pt x="62" y="283"/>
                    <a:pt x="62" y="283"/>
                    <a:pt x="62" y="283"/>
                  </a:cubicBezTo>
                  <a:cubicBezTo>
                    <a:pt x="59" y="290"/>
                    <a:pt x="59" y="290"/>
                    <a:pt x="59" y="290"/>
                  </a:cubicBezTo>
                  <a:cubicBezTo>
                    <a:pt x="58" y="292"/>
                    <a:pt x="58" y="292"/>
                    <a:pt x="58" y="292"/>
                  </a:cubicBezTo>
                  <a:cubicBezTo>
                    <a:pt x="34" y="293"/>
                    <a:pt x="34" y="293"/>
                    <a:pt x="34" y="293"/>
                  </a:cubicBezTo>
                  <a:cubicBezTo>
                    <a:pt x="21" y="310"/>
                    <a:pt x="21" y="310"/>
                    <a:pt x="21" y="310"/>
                  </a:cubicBezTo>
                  <a:cubicBezTo>
                    <a:pt x="19" y="320"/>
                    <a:pt x="19" y="320"/>
                    <a:pt x="19" y="320"/>
                  </a:cubicBezTo>
                  <a:cubicBezTo>
                    <a:pt x="18" y="327"/>
                    <a:pt x="18" y="327"/>
                    <a:pt x="18" y="327"/>
                  </a:cubicBezTo>
                  <a:cubicBezTo>
                    <a:pt x="18" y="327"/>
                    <a:pt x="15" y="331"/>
                    <a:pt x="15" y="333"/>
                  </a:cubicBezTo>
                  <a:cubicBezTo>
                    <a:pt x="15" y="334"/>
                    <a:pt x="15" y="340"/>
                    <a:pt x="15" y="340"/>
                  </a:cubicBezTo>
                  <a:cubicBezTo>
                    <a:pt x="19" y="348"/>
                    <a:pt x="19" y="348"/>
                    <a:pt x="19" y="348"/>
                  </a:cubicBezTo>
                  <a:cubicBezTo>
                    <a:pt x="19" y="354"/>
                    <a:pt x="19" y="354"/>
                    <a:pt x="19" y="354"/>
                  </a:cubicBezTo>
                  <a:cubicBezTo>
                    <a:pt x="17" y="357"/>
                    <a:pt x="17" y="357"/>
                    <a:pt x="17" y="357"/>
                  </a:cubicBezTo>
                  <a:cubicBezTo>
                    <a:pt x="18" y="364"/>
                    <a:pt x="18" y="364"/>
                    <a:pt x="18" y="364"/>
                  </a:cubicBezTo>
                  <a:cubicBezTo>
                    <a:pt x="18" y="364"/>
                    <a:pt x="19" y="366"/>
                    <a:pt x="18" y="367"/>
                  </a:cubicBezTo>
                  <a:cubicBezTo>
                    <a:pt x="16" y="369"/>
                    <a:pt x="16" y="371"/>
                    <a:pt x="17" y="373"/>
                  </a:cubicBezTo>
                  <a:cubicBezTo>
                    <a:pt x="17" y="374"/>
                    <a:pt x="24" y="387"/>
                    <a:pt x="24" y="387"/>
                  </a:cubicBezTo>
                  <a:cubicBezTo>
                    <a:pt x="25" y="418"/>
                    <a:pt x="25" y="418"/>
                    <a:pt x="25" y="418"/>
                  </a:cubicBezTo>
                  <a:cubicBezTo>
                    <a:pt x="28" y="426"/>
                    <a:pt x="28" y="426"/>
                    <a:pt x="28" y="426"/>
                  </a:cubicBezTo>
                  <a:cubicBezTo>
                    <a:pt x="35" y="431"/>
                    <a:pt x="35" y="431"/>
                    <a:pt x="35" y="431"/>
                  </a:cubicBezTo>
                  <a:cubicBezTo>
                    <a:pt x="41" y="436"/>
                    <a:pt x="41" y="436"/>
                    <a:pt x="41" y="436"/>
                  </a:cubicBezTo>
                  <a:cubicBezTo>
                    <a:pt x="42" y="445"/>
                    <a:pt x="42" y="445"/>
                    <a:pt x="42" y="445"/>
                  </a:cubicBezTo>
                  <a:cubicBezTo>
                    <a:pt x="42" y="445"/>
                    <a:pt x="40" y="452"/>
                    <a:pt x="40" y="453"/>
                  </a:cubicBezTo>
                  <a:cubicBezTo>
                    <a:pt x="41" y="454"/>
                    <a:pt x="35" y="454"/>
                    <a:pt x="35" y="454"/>
                  </a:cubicBezTo>
                  <a:cubicBezTo>
                    <a:pt x="30" y="455"/>
                    <a:pt x="30" y="455"/>
                    <a:pt x="30" y="455"/>
                  </a:cubicBezTo>
                  <a:cubicBezTo>
                    <a:pt x="25" y="460"/>
                    <a:pt x="25" y="460"/>
                    <a:pt x="25" y="460"/>
                  </a:cubicBezTo>
                  <a:cubicBezTo>
                    <a:pt x="27" y="466"/>
                    <a:pt x="27" y="466"/>
                    <a:pt x="27" y="466"/>
                  </a:cubicBezTo>
                  <a:cubicBezTo>
                    <a:pt x="30" y="475"/>
                    <a:pt x="30" y="475"/>
                    <a:pt x="30" y="475"/>
                  </a:cubicBezTo>
                  <a:cubicBezTo>
                    <a:pt x="36" y="482"/>
                    <a:pt x="36" y="482"/>
                    <a:pt x="36" y="482"/>
                  </a:cubicBezTo>
                  <a:cubicBezTo>
                    <a:pt x="38" y="488"/>
                    <a:pt x="38" y="488"/>
                    <a:pt x="38" y="488"/>
                  </a:cubicBezTo>
                  <a:cubicBezTo>
                    <a:pt x="35" y="494"/>
                    <a:pt x="35" y="494"/>
                    <a:pt x="35" y="494"/>
                  </a:cubicBezTo>
                  <a:cubicBezTo>
                    <a:pt x="33" y="497"/>
                    <a:pt x="33" y="497"/>
                    <a:pt x="33" y="497"/>
                  </a:cubicBezTo>
                  <a:cubicBezTo>
                    <a:pt x="35" y="502"/>
                    <a:pt x="35" y="502"/>
                    <a:pt x="35" y="502"/>
                  </a:cubicBezTo>
                  <a:cubicBezTo>
                    <a:pt x="35" y="507"/>
                    <a:pt x="35" y="507"/>
                    <a:pt x="35" y="507"/>
                  </a:cubicBezTo>
                  <a:cubicBezTo>
                    <a:pt x="35" y="507"/>
                    <a:pt x="33" y="510"/>
                    <a:pt x="33" y="511"/>
                  </a:cubicBezTo>
                  <a:cubicBezTo>
                    <a:pt x="33" y="512"/>
                    <a:pt x="29" y="515"/>
                    <a:pt x="29" y="515"/>
                  </a:cubicBezTo>
                  <a:cubicBezTo>
                    <a:pt x="26" y="518"/>
                    <a:pt x="26" y="518"/>
                    <a:pt x="26" y="518"/>
                  </a:cubicBezTo>
                  <a:cubicBezTo>
                    <a:pt x="23" y="519"/>
                    <a:pt x="23" y="519"/>
                    <a:pt x="23" y="519"/>
                  </a:cubicBezTo>
                  <a:cubicBezTo>
                    <a:pt x="23" y="519"/>
                    <a:pt x="21" y="518"/>
                    <a:pt x="20" y="519"/>
                  </a:cubicBezTo>
                  <a:cubicBezTo>
                    <a:pt x="20" y="519"/>
                    <a:pt x="18" y="521"/>
                    <a:pt x="18" y="521"/>
                  </a:cubicBezTo>
                  <a:cubicBezTo>
                    <a:pt x="18" y="524"/>
                    <a:pt x="18" y="524"/>
                    <a:pt x="18" y="524"/>
                  </a:cubicBezTo>
                  <a:cubicBezTo>
                    <a:pt x="20" y="526"/>
                    <a:pt x="20" y="526"/>
                    <a:pt x="20" y="526"/>
                  </a:cubicBezTo>
                  <a:cubicBezTo>
                    <a:pt x="19" y="531"/>
                    <a:pt x="19" y="531"/>
                    <a:pt x="19" y="531"/>
                  </a:cubicBezTo>
                  <a:cubicBezTo>
                    <a:pt x="16" y="534"/>
                    <a:pt x="16" y="534"/>
                    <a:pt x="16" y="534"/>
                  </a:cubicBezTo>
                  <a:cubicBezTo>
                    <a:pt x="13" y="535"/>
                    <a:pt x="13" y="535"/>
                    <a:pt x="13" y="535"/>
                  </a:cubicBezTo>
                  <a:cubicBezTo>
                    <a:pt x="15" y="541"/>
                    <a:pt x="15" y="541"/>
                    <a:pt x="15" y="541"/>
                  </a:cubicBezTo>
                  <a:cubicBezTo>
                    <a:pt x="19" y="548"/>
                    <a:pt x="19" y="548"/>
                    <a:pt x="19" y="548"/>
                  </a:cubicBezTo>
                  <a:cubicBezTo>
                    <a:pt x="19" y="554"/>
                    <a:pt x="19" y="554"/>
                    <a:pt x="19" y="554"/>
                  </a:cubicBezTo>
                  <a:cubicBezTo>
                    <a:pt x="16" y="560"/>
                    <a:pt x="16" y="560"/>
                    <a:pt x="16" y="560"/>
                  </a:cubicBezTo>
                  <a:cubicBezTo>
                    <a:pt x="15" y="567"/>
                    <a:pt x="15" y="567"/>
                    <a:pt x="15" y="567"/>
                  </a:cubicBezTo>
                  <a:cubicBezTo>
                    <a:pt x="14" y="573"/>
                    <a:pt x="14" y="573"/>
                    <a:pt x="14" y="573"/>
                  </a:cubicBezTo>
                  <a:cubicBezTo>
                    <a:pt x="12" y="574"/>
                    <a:pt x="12" y="574"/>
                    <a:pt x="12" y="574"/>
                  </a:cubicBezTo>
                  <a:cubicBezTo>
                    <a:pt x="9" y="574"/>
                    <a:pt x="9" y="574"/>
                    <a:pt x="9" y="574"/>
                  </a:cubicBezTo>
                  <a:cubicBezTo>
                    <a:pt x="9" y="574"/>
                    <a:pt x="9" y="568"/>
                    <a:pt x="8" y="567"/>
                  </a:cubicBezTo>
                  <a:cubicBezTo>
                    <a:pt x="8" y="567"/>
                    <a:pt x="1" y="561"/>
                    <a:pt x="1" y="561"/>
                  </a:cubicBezTo>
                  <a:cubicBezTo>
                    <a:pt x="1" y="567"/>
                    <a:pt x="1" y="567"/>
                    <a:pt x="1" y="567"/>
                  </a:cubicBezTo>
                  <a:cubicBezTo>
                    <a:pt x="0" y="574"/>
                    <a:pt x="0" y="574"/>
                    <a:pt x="0" y="574"/>
                  </a:cubicBezTo>
                  <a:cubicBezTo>
                    <a:pt x="0" y="574"/>
                    <a:pt x="1" y="578"/>
                    <a:pt x="2" y="579"/>
                  </a:cubicBezTo>
                  <a:cubicBezTo>
                    <a:pt x="3" y="580"/>
                    <a:pt x="4" y="587"/>
                    <a:pt x="4" y="587"/>
                  </a:cubicBezTo>
                  <a:cubicBezTo>
                    <a:pt x="3" y="594"/>
                    <a:pt x="3" y="594"/>
                    <a:pt x="3" y="594"/>
                  </a:cubicBezTo>
                  <a:cubicBezTo>
                    <a:pt x="3" y="594"/>
                    <a:pt x="5" y="599"/>
                    <a:pt x="5" y="599"/>
                  </a:cubicBezTo>
                  <a:cubicBezTo>
                    <a:pt x="5" y="600"/>
                    <a:pt x="6" y="604"/>
                    <a:pt x="6" y="604"/>
                  </a:cubicBezTo>
                  <a:cubicBezTo>
                    <a:pt x="10" y="603"/>
                    <a:pt x="10" y="603"/>
                    <a:pt x="10" y="603"/>
                  </a:cubicBezTo>
                  <a:cubicBezTo>
                    <a:pt x="9" y="600"/>
                    <a:pt x="9" y="600"/>
                    <a:pt x="9" y="600"/>
                  </a:cubicBezTo>
                  <a:cubicBezTo>
                    <a:pt x="12" y="604"/>
                    <a:pt x="12" y="604"/>
                    <a:pt x="12" y="604"/>
                  </a:cubicBezTo>
                  <a:cubicBezTo>
                    <a:pt x="12" y="604"/>
                    <a:pt x="10" y="605"/>
                    <a:pt x="12" y="604"/>
                  </a:cubicBezTo>
                  <a:cubicBezTo>
                    <a:pt x="13" y="604"/>
                    <a:pt x="15" y="602"/>
                    <a:pt x="15" y="602"/>
                  </a:cubicBezTo>
                  <a:cubicBezTo>
                    <a:pt x="14" y="605"/>
                    <a:pt x="14" y="605"/>
                    <a:pt x="14" y="605"/>
                  </a:cubicBezTo>
                  <a:cubicBezTo>
                    <a:pt x="12" y="609"/>
                    <a:pt x="12" y="609"/>
                    <a:pt x="12" y="609"/>
                  </a:cubicBezTo>
                  <a:cubicBezTo>
                    <a:pt x="13" y="610"/>
                    <a:pt x="13" y="610"/>
                    <a:pt x="13" y="610"/>
                  </a:cubicBezTo>
                  <a:cubicBezTo>
                    <a:pt x="16" y="611"/>
                    <a:pt x="16" y="611"/>
                    <a:pt x="16" y="611"/>
                  </a:cubicBezTo>
                  <a:cubicBezTo>
                    <a:pt x="12" y="616"/>
                    <a:pt x="12" y="616"/>
                    <a:pt x="12" y="616"/>
                  </a:cubicBezTo>
                  <a:cubicBezTo>
                    <a:pt x="12" y="616"/>
                    <a:pt x="14" y="619"/>
                    <a:pt x="15" y="620"/>
                  </a:cubicBezTo>
                  <a:cubicBezTo>
                    <a:pt x="15" y="620"/>
                    <a:pt x="19" y="617"/>
                    <a:pt x="19" y="617"/>
                  </a:cubicBezTo>
                  <a:cubicBezTo>
                    <a:pt x="19" y="617"/>
                    <a:pt x="19" y="618"/>
                    <a:pt x="19" y="619"/>
                  </a:cubicBezTo>
                  <a:cubicBezTo>
                    <a:pt x="19" y="619"/>
                    <a:pt x="16" y="622"/>
                    <a:pt x="16" y="624"/>
                  </a:cubicBezTo>
                  <a:cubicBezTo>
                    <a:pt x="17" y="625"/>
                    <a:pt x="22" y="623"/>
                    <a:pt x="21" y="624"/>
                  </a:cubicBezTo>
                  <a:cubicBezTo>
                    <a:pt x="20" y="625"/>
                    <a:pt x="20" y="627"/>
                    <a:pt x="20" y="627"/>
                  </a:cubicBezTo>
                  <a:cubicBezTo>
                    <a:pt x="20" y="627"/>
                    <a:pt x="17" y="630"/>
                    <a:pt x="19" y="631"/>
                  </a:cubicBezTo>
                  <a:cubicBezTo>
                    <a:pt x="20" y="632"/>
                    <a:pt x="23" y="633"/>
                    <a:pt x="22" y="633"/>
                  </a:cubicBezTo>
                  <a:cubicBezTo>
                    <a:pt x="22" y="634"/>
                    <a:pt x="19" y="636"/>
                    <a:pt x="19" y="636"/>
                  </a:cubicBezTo>
                  <a:cubicBezTo>
                    <a:pt x="19" y="636"/>
                    <a:pt x="18" y="638"/>
                    <a:pt x="19" y="639"/>
                  </a:cubicBezTo>
                  <a:cubicBezTo>
                    <a:pt x="20" y="640"/>
                    <a:pt x="23" y="640"/>
                    <a:pt x="23" y="640"/>
                  </a:cubicBezTo>
                  <a:cubicBezTo>
                    <a:pt x="23" y="640"/>
                    <a:pt x="23" y="638"/>
                    <a:pt x="23" y="639"/>
                  </a:cubicBezTo>
                  <a:cubicBezTo>
                    <a:pt x="23" y="640"/>
                    <a:pt x="22" y="642"/>
                    <a:pt x="22" y="642"/>
                  </a:cubicBezTo>
                  <a:cubicBezTo>
                    <a:pt x="22" y="642"/>
                    <a:pt x="21" y="644"/>
                    <a:pt x="22" y="645"/>
                  </a:cubicBezTo>
                  <a:cubicBezTo>
                    <a:pt x="23" y="645"/>
                    <a:pt x="25" y="645"/>
                    <a:pt x="25" y="645"/>
                  </a:cubicBezTo>
                  <a:cubicBezTo>
                    <a:pt x="25" y="645"/>
                    <a:pt x="25" y="646"/>
                    <a:pt x="25" y="648"/>
                  </a:cubicBezTo>
                  <a:cubicBezTo>
                    <a:pt x="25" y="649"/>
                    <a:pt x="25" y="652"/>
                    <a:pt x="25" y="652"/>
                  </a:cubicBezTo>
                  <a:cubicBezTo>
                    <a:pt x="25" y="653"/>
                    <a:pt x="25" y="655"/>
                    <a:pt x="25" y="655"/>
                  </a:cubicBezTo>
                  <a:cubicBezTo>
                    <a:pt x="25" y="655"/>
                    <a:pt x="24" y="656"/>
                    <a:pt x="27" y="656"/>
                  </a:cubicBezTo>
                  <a:cubicBezTo>
                    <a:pt x="29" y="656"/>
                    <a:pt x="29" y="655"/>
                    <a:pt x="30" y="655"/>
                  </a:cubicBezTo>
                  <a:cubicBezTo>
                    <a:pt x="31" y="655"/>
                    <a:pt x="31" y="656"/>
                    <a:pt x="32" y="657"/>
                  </a:cubicBezTo>
                  <a:cubicBezTo>
                    <a:pt x="32" y="659"/>
                    <a:pt x="32" y="660"/>
                    <a:pt x="32" y="661"/>
                  </a:cubicBezTo>
                  <a:cubicBezTo>
                    <a:pt x="33" y="662"/>
                    <a:pt x="37" y="672"/>
                    <a:pt x="37" y="672"/>
                  </a:cubicBezTo>
                  <a:cubicBezTo>
                    <a:pt x="37" y="672"/>
                    <a:pt x="38" y="676"/>
                    <a:pt x="39" y="677"/>
                  </a:cubicBezTo>
                  <a:cubicBezTo>
                    <a:pt x="39" y="678"/>
                    <a:pt x="40" y="679"/>
                    <a:pt x="41" y="680"/>
                  </a:cubicBezTo>
                  <a:cubicBezTo>
                    <a:pt x="41" y="680"/>
                    <a:pt x="43" y="683"/>
                    <a:pt x="43" y="683"/>
                  </a:cubicBezTo>
                  <a:cubicBezTo>
                    <a:pt x="46" y="685"/>
                    <a:pt x="46" y="685"/>
                    <a:pt x="46" y="685"/>
                  </a:cubicBezTo>
                  <a:cubicBezTo>
                    <a:pt x="50" y="692"/>
                    <a:pt x="50" y="692"/>
                    <a:pt x="50" y="692"/>
                  </a:cubicBezTo>
                  <a:cubicBezTo>
                    <a:pt x="50" y="692"/>
                    <a:pt x="53" y="695"/>
                    <a:pt x="53" y="695"/>
                  </a:cubicBezTo>
                  <a:cubicBezTo>
                    <a:pt x="54" y="695"/>
                    <a:pt x="56" y="693"/>
                    <a:pt x="56" y="693"/>
                  </a:cubicBezTo>
                  <a:cubicBezTo>
                    <a:pt x="56" y="693"/>
                    <a:pt x="59" y="694"/>
                    <a:pt x="59" y="695"/>
                  </a:cubicBezTo>
                  <a:cubicBezTo>
                    <a:pt x="58" y="695"/>
                    <a:pt x="57" y="699"/>
                    <a:pt x="57" y="700"/>
                  </a:cubicBezTo>
                  <a:cubicBezTo>
                    <a:pt x="58" y="701"/>
                    <a:pt x="58" y="703"/>
                    <a:pt x="58" y="703"/>
                  </a:cubicBezTo>
                  <a:cubicBezTo>
                    <a:pt x="56" y="704"/>
                    <a:pt x="56" y="704"/>
                    <a:pt x="56" y="704"/>
                  </a:cubicBezTo>
                  <a:cubicBezTo>
                    <a:pt x="54" y="705"/>
                    <a:pt x="54" y="705"/>
                    <a:pt x="54" y="705"/>
                  </a:cubicBezTo>
                  <a:cubicBezTo>
                    <a:pt x="50" y="705"/>
                    <a:pt x="50" y="705"/>
                    <a:pt x="50" y="705"/>
                  </a:cubicBezTo>
                  <a:cubicBezTo>
                    <a:pt x="49" y="709"/>
                    <a:pt x="49" y="709"/>
                    <a:pt x="49" y="709"/>
                  </a:cubicBezTo>
                  <a:cubicBezTo>
                    <a:pt x="53" y="711"/>
                    <a:pt x="53" y="711"/>
                    <a:pt x="53" y="711"/>
                  </a:cubicBezTo>
                  <a:cubicBezTo>
                    <a:pt x="53" y="711"/>
                    <a:pt x="55" y="713"/>
                    <a:pt x="56" y="713"/>
                  </a:cubicBezTo>
                  <a:cubicBezTo>
                    <a:pt x="56" y="714"/>
                    <a:pt x="56" y="718"/>
                    <a:pt x="56" y="718"/>
                  </a:cubicBezTo>
                  <a:cubicBezTo>
                    <a:pt x="55" y="718"/>
                    <a:pt x="51" y="718"/>
                    <a:pt x="51" y="718"/>
                  </a:cubicBezTo>
                  <a:cubicBezTo>
                    <a:pt x="51" y="718"/>
                    <a:pt x="49" y="721"/>
                    <a:pt x="49" y="721"/>
                  </a:cubicBezTo>
                  <a:cubicBezTo>
                    <a:pt x="49" y="722"/>
                    <a:pt x="48" y="722"/>
                    <a:pt x="50" y="725"/>
                  </a:cubicBezTo>
                  <a:cubicBezTo>
                    <a:pt x="51" y="727"/>
                    <a:pt x="56" y="733"/>
                    <a:pt x="56" y="733"/>
                  </a:cubicBezTo>
                  <a:cubicBezTo>
                    <a:pt x="56" y="733"/>
                    <a:pt x="60" y="739"/>
                    <a:pt x="60" y="739"/>
                  </a:cubicBezTo>
                  <a:cubicBezTo>
                    <a:pt x="60" y="740"/>
                    <a:pt x="63" y="744"/>
                    <a:pt x="63" y="744"/>
                  </a:cubicBezTo>
                  <a:cubicBezTo>
                    <a:pt x="64" y="744"/>
                    <a:pt x="64" y="748"/>
                    <a:pt x="64" y="748"/>
                  </a:cubicBezTo>
                  <a:cubicBezTo>
                    <a:pt x="63" y="750"/>
                    <a:pt x="63" y="750"/>
                    <a:pt x="63" y="750"/>
                  </a:cubicBezTo>
                  <a:cubicBezTo>
                    <a:pt x="62" y="753"/>
                    <a:pt x="62" y="753"/>
                    <a:pt x="62" y="753"/>
                  </a:cubicBezTo>
                  <a:cubicBezTo>
                    <a:pt x="61" y="756"/>
                    <a:pt x="61" y="756"/>
                    <a:pt x="61" y="756"/>
                  </a:cubicBezTo>
                  <a:cubicBezTo>
                    <a:pt x="62" y="758"/>
                    <a:pt x="62" y="758"/>
                    <a:pt x="62" y="758"/>
                  </a:cubicBezTo>
                  <a:cubicBezTo>
                    <a:pt x="61" y="760"/>
                    <a:pt x="61" y="760"/>
                    <a:pt x="61" y="760"/>
                  </a:cubicBezTo>
                  <a:cubicBezTo>
                    <a:pt x="59" y="763"/>
                    <a:pt x="59" y="763"/>
                    <a:pt x="59" y="763"/>
                  </a:cubicBezTo>
                  <a:cubicBezTo>
                    <a:pt x="64" y="764"/>
                    <a:pt x="64" y="764"/>
                    <a:pt x="64" y="764"/>
                  </a:cubicBezTo>
                  <a:cubicBezTo>
                    <a:pt x="70" y="763"/>
                    <a:pt x="70" y="763"/>
                    <a:pt x="70" y="763"/>
                  </a:cubicBezTo>
                  <a:cubicBezTo>
                    <a:pt x="70" y="763"/>
                    <a:pt x="71" y="765"/>
                    <a:pt x="71" y="765"/>
                  </a:cubicBezTo>
                  <a:cubicBezTo>
                    <a:pt x="72" y="766"/>
                    <a:pt x="77" y="765"/>
                    <a:pt x="77" y="765"/>
                  </a:cubicBezTo>
                  <a:cubicBezTo>
                    <a:pt x="81" y="763"/>
                    <a:pt x="81" y="763"/>
                    <a:pt x="81" y="763"/>
                  </a:cubicBezTo>
                  <a:cubicBezTo>
                    <a:pt x="84" y="761"/>
                    <a:pt x="84" y="761"/>
                    <a:pt x="84" y="761"/>
                  </a:cubicBezTo>
                  <a:cubicBezTo>
                    <a:pt x="84" y="759"/>
                    <a:pt x="84" y="759"/>
                    <a:pt x="84" y="759"/>
                  </a:cubicBezTo>
                  <a:cubicBezTo>
                    <a:pt x="84" y="759"/>
                    <a:pt x="86" y="756"/>
                    <a:pt x="86" y="756"/>
                  </a:cubicBezTo>
                  <a:cubicBezTo>
                    <a:pt x="87" y="756"/>
                    <a:pt x="90" y="757"/>
                    <a:pt x="90" y="757"/>
                  </a:cubicBezTo>
                  <a:cubicBezTo>
                    <a:pt x="90" y="757"/>
                    <a:pt x="93" y="757"/>
                    <a:pt x="93" y="758"/>
                  </a:cubicBezTo>
                  <a:cubicBezTo>
                    <a:pt x="93" y="759"/>
                    <a:pt x="95" y="760"/>
                    <a:pt x="95" y="760"/>
                  </a:cubicBezTo>
                  <a:cubicBezTo>
                    <a:pt x="98" y="760"/>
                    <a:pt x="98" y="760"/>
                    <a:pt x="98" y="760"/>
                  </a:cubicBezTo>
                  <a:cubicBezTo>
                    <a:pt x="101" y="759"/>
                    <a:pt x="101" y="759"/>
                    <a:pt x="101" y="759"/>
                  </a:cubicBezTo>
                  <a:cubicBezTo>
                    <a:pt x="105" y="758"/>
                    <a:pt x="105" y="758"/>
                    <a:pt x="105" y="758"/>
                  </a:cubicBezTo>
                  <a:cubicBezTo>
                    <a:pt x="105" y="758"/>
                    <a:pt x="104" y="756"/>
                    <a:pt x="105" y="756"/>
                  </a:cubicBezTo>
                  <a:cubicBezTo>
                    <a:pt x="106" y="756"/>
                    <a:pt x="109" y="756"/>
                    <a:pt x="109" y="756"/>
                  </a:cubicBezTo>
                  <a:cubicBezTo>
                    <a:pt x="109" y="756"/>
                    <a:pt x="110" y="758"/>
                    <a:pt x="111" y="758"/>
                  </a:cubicBezTo>
                  <a:cubicBezTo>
                    <a:pt x="111" y="758"/>
                    <a:pt x="113" y="756"/>
                    <a:pt x="112" y="755"/>
                  </a:cubicBezTo>
                  <a:cubicBezTo>
                    <a:pt x="111" y="754"/>
                    <a:pt x="107" y="752"/>
                    <a:pt x="107" y="752"/>
                  </a:cubicBezTo>
                  <a:cubicBezTo>
                    <a:pt x="107" y="752"/>
                    <a:pt x="105" y="749"/>
                    <a:pt x="105" y="748"/>
                  </a:cubicBezTo>
                  <a:cubicBezTo>
                    <a:pt x="104" y="747"/>
                    <a:pt x="104" y="744"/>
                    <a:pt x="103" y="743"/>
                  </a:cubicBezTo>
                  <a:cubicBezTo>
                    <a:pt x="102" y="743"/>
                    <a:pt x="101" y="742"/>
                    <a:pt x="101" y="740"/>
                  </a:cubicBezTo>
                  <a:cubicBezTo>
                    <a:pt x="102" y="737"/>
                    <a:pt x="102" y="736"/>
                    <a:pt x="102" y="736"/>
                  </a:cubicBezTo>
                  <a:cubicBezTo>
                    <a:pt x="102" y="735"/>
                    <a:pt x="102" y="731"/>
                    <a:pt x="102" y="731"/>
                  </a:cubicBezTo>
                  <a:cubicBezTo>
                    <a:pt x="102" y="731"/>
                    <a:pt x="101" y="729"/>
                    <a:pt x="104" y="727"/>
                  </a:cubicBezTo>
                  <a:cubicBezTo>
                    <a:pt x="107" y="725"/>
                    <a:pt x="107" y="723"/>
                    <a:pt x="108" y="724"/>
                  </a:cubicBezTo>
                  <a:cubicBezTo>
                    <a:pt x="109" y="725"/>
                    <a:pt x="111" y="727"/>
                    <a:pt x="112" y="727"/>
                  </a:cubicBezTo>
                  <a:cubicBezTo>
                    <a:pt x="112" y="728"/>
                    <a:pt x="113" y="728"/>
                    <a:pt x="114" y="729"/>
                  </a:cubicBezTo>
                  <a:cubicBezTo>
                    <a:pt x="114" y="730"/>
                    <a:pt x="113" y="731"/>
                    <a:pt x="115" y="731"/>
                  </a:cubicBezTo>
                  <a:cubicBezTo>
                    <a:pt x="116" y="731"/>
                    <a:pt x="118" y="731"/>
                    <a:pt x="118" y="731"/>
                  </a:cubicBezTo>
                  <a:cubicBezTo>
                    <a:pt x="118" y="731"/>
                    <a:pt x="119" y="731"/>
                    <a:pt x="119" y="730"/>
                  </a:cubicBezTo>
                  <a:cubicBezTo>
                    <a:pt x="119" y="729"/>
                    <a:pt x="119" y="726"/>
                    <a:pt x="118" y="726"/>
                  </a:cubicBezTo>
                  <a:cubicBezTo>
                    <a:pt x="117" y="725"/>
                    <a:pt x="116" y="724"/>
                    <a:pt x="116" y="724"/>
                  </a:cubicBezTo>
                  <a:cubicBezTo>
                    <a:pt x="116" y="724"/>
                    <a:pt x="118" y="723"/>
                    <a:pt x="115" y="722"/>
                  </a:cubicBezTo>
                  <a:cubicBezTo>
                    <a:pt x="112" y="720"/>
                    <a:pt x="112" y="719"/>
                    <a:pt x="113" y="718"/>
                  </a:cubicBezTo>
                  <a:cubicBezTo>
                    <a:pt x="115" y="717"/>
                    <a:pt x="119" y="718"/>
                    <a:pt x="119" y="718"/>
                  </a:cubicBezTo>
                  <a:cubicBezTo>
                    <a:pt x="122" y="717"/>
                    <a:pt x="122" y="717"/>
                    <a:pt x="122" y="717"/>
                  </a:cubicBezTo>
                  <a:cubicBezTo>
                    <a:pt x="122" y="717"/>
                    <a:pt x="124" y="715"/>
                    <a:pt x="126" y="716"/>
                  </a:cubicBezTo>
                  <a:cubicBezTo>
                    <a:pt x="127" y="717"/>
                    <a:pt x="131" y="716"/>
                    <a:pt x="131" y="716"/>
                  </a:cubicBezTo>
                  <a:cubicBezTo>
                    <a:pt x="136" y="717"/>
                    <a:pt x="136" y="717"/>
                    <a:pt x="136" y="717"/>
                  </a:cubicBezTo>
                  <a:cubicBezTo>
                    <a:pt x="138" y="715"/>
                    <a:pt x="138" y="715"/>
                    <a:pt x="138" y="715"/>
                  </a:cubicBezTo>
                  <a:cubicBezTo>
                    <a:pt x="143" y="717"/>
                    <a:pt x="143" y="717"/>
                    <a:pt x="143" y="717"/>
                  </a:cubicBezTo>
                  <a:cubicBezTo>
                    <a:pt x="143" y="717"/>
                    <a:pt x="142" y="717"/>
                    <a:pt x="145" y="718"/>
                  </a:cubicBezTo>
                  <a:cubicBezTo>
                    <a:pt x="147" y="718"/>
                    <a:pt x="150" y="716"/>
                    <a:pt x="150" y="715"/>
                  </a:cubicBezTo>
                  <a:cubicBezTo>
                    <a:pt x="151" y="715"/>
                    <a:pt x="155" y="708"/>
                    <a:pt x="155" y="708"/>
                  </a:cubicBezTo>
                  <a:cubicBezTo>
                    <a:pt x="158" y="688"/>
                    <a:pt x="158" y="688"/>
                    <a:pt x="158" y="688"/>
                  </a:cubicBezTo>
                  <a:cubicBezTo>
                    <a:pt x="158" y="688"/>
                    <a:pt x="162" y="685"/>
                    <a:pt x="161" y="685"/>
                  </a:cubicBezTo>
                  <a:cubicBezTo>
                    <a:pt x="161" y="684"/>
                    <a:pt x="161" y="677"/>
                    <a:pt x="161" y="676"/>
                  </a:cubicBezTo>
                  <a:cubicBezTo>
                    <a:pt x="161" y="675"/>
                    <a:pt x="163" y="668"/>
                    <a:pt x="163" y="668"/>
                  </a:cubicBezTo>
                  <a:cubicBezTo>
                    <a:pt x="163" y="668"/>
                    <a:pt x="167" y="665"/>
                    <a:pt x="165" y="662"/>
                  </a:cubicBezTo>
                  <a:cubicBezTo>
                    <a:pt x="164" y="659"/>
                    <a:pt x="163" y="654"/>
                    <a:pt x="163" y="654"/>
                  </a:cubicBezTo>
                  <a:cubicBezTo>
                    <a:pt x="163" y="654"/>
                    <a:pt x="162" y="649"/>
                    <a:pt x="162" y="648"/>
                  </a:cubicBezTo>
                  <a:cubicBezTo>
                    <a:pt x="162" y="647"/>
                    <a:pt x="166" y="642"/>
                    <a:pt x="166" y="642"/>
                  </a:cubicBezTo>
                  <a:cubicBezTo>
                    <a:pt x="163" y="633"/>
                    <a:pt x="163" y="633"/>
                    <a:pt x="163" y="633"/>
                  </a:cubicBezTo>
                  <a:cubicBezTo>
                    <a:pt x="163" y="633"/>
                    <a:pt x="165" y="630"/>
                    <a:pt x="165" y="629"/>
                  </a:cubicBezTo>
                  <a:cubicBezTo>
                    <a:pt x="165" y="628"/>
                    <a:pt x="163" y="619"/>
                    <a:pt x="163" y="619"/>
                  </a:cubicBezTo>
                  <a:cubicBezTo>
                    <a:pt x="163" y="617"/>
                    <a:pt x="163" y="617"/>
                    <a:pt x="163" y="617"/>
                  </a:cubicBezTo>
                  <a:cubicBezTo>
                    <a:pt x="163" y="617"/>
                    <a:pt x="166" y="612"/>
                    <a:pt x="165" y="611"/>
                  </a:cubicBezTo>
                  <a:cubicBezTo>
                    <a:pt x="165" y="610"/>
                    <a:pt x="165" y="605"/>
                    <a:pt x="165" y="605"/>
                  </a:cubicBezTo>
                  <a:cubicBezTo>
                    <a:pt x="163" y="599"/>
                    <a:pt x="163" y="599"/>
                    <a:pt x="163" y="599"/>
                  </a:cubicBezTo>
                  <a:cubicBezTo>
                    <a:pt x="163" y="599"/>
                    <a:pt x="165" y="598"/>
                    <a:pt x="164" y="597"/>
                  </a:cubicBezTo>
                  <a:cubicBezTo>
                    <a:pt x="163" y="595"/>
                    <a:pt x="162" y="594"/>
                    <a:pt x="162" y="594"/>
                  </a:cubicBezTo>
                  <a:cubicBezTo>
                    <a:pt x="162" y="592"/>
                    <a:pt x="162" y="592"/>
                    <a:pt x="162" y="592"/>
                  </a:cubicBezTo>
                  <a:cubicBezTo>
                    <a:pt x="163" y="590"/>
                    <a:pt x="163" y="590"/>
                    <a:pt x="163" y="590"/>
                  </a:cubicBezTo>
                  <a:cubicBezTo>
                    <a:pt x="165" y="588"/>
                    <a:pt x="165" y="588"/>
                    <a:pt x="165" y="588"/>
                  </a:cubicBezTo>
                  <a:cubicBezTo>
                    <a:pt x="164" y="582"/>
                    <a:pt x="164" y="582"/>
                    <a:pt x="164" y="582"/>
                  </a:cubicBezTo>
                  <a:cubicBezTo>
                    <a:pt x="160" y="581"/>
                    <a:pt x="160" y="581"/>
                    <a:pt x="160" y="581"/>
                  </a:cubicBezTo>
                  <a:cubicBezTo>
                    <a:pt x="160" y="581"/>
                    <a:pt x="160" y="579"/>
                    <a:pt x="161" y="579"/>
                  </a:cubicBezTo>
                  <a:cubicBezTo>
                    <a:pt x="163" y="578"/>
                    <a:pt x="170" y="575"/>
                    <a:pt x="170" y="575"/>
                  </a:cubicBezTo>
                  <a:cubicBezTo>
                    <a:pt x="170" y="575"/>
                    <a:pt x="172" y="572"/>
                    <a:pt x="173" y="572"/>
                  </a:cubicBezTo>
                  <a:cubicBezTo>
                    <a:pt x="173" y="571"/>
                    <a:pt x="181" y="566"/>
                    <a:pt x="181" y="566"/>
                  </a:cubicBezTo>
                  <a:cubicBezTo>
                    <a:pt x="181" y="566"/>
                    <a:pt x="181" y="563"/>
                    <a:pt x="181" y="562"/>
                  </a:cubicBezTo>
                  <a:cubicBezTo>
                    <a:pt x="182" y="562"/>
                    <a:pt x="182" y="561"/>
                    <a:pt x="182" y="559"/>
                  </a:cubicBezTo>
                  <a:cubicBezTo>
                    <a:pt x="183" y="559"/>
                    <a:pt x="181" y="550"/>
                    <a:pt x="181" y="547"/>
                  </a:cubicBezTo>
                  <a:cubicBezTo>
                    <a:pt x="182" y="545"/>
                    <a:pt x="184" y="549"/>
                    <a:pt x="184" y="549"/>
                  </a:cubicBezTo>
                  <a:cubicBezTo>
                    <a:pt x="185" y="552"/>
                    <a:pt x="185" y="552"/>
                    <a:pt x="185" y="552"/>
                  </a:cubicBezTo>
                  <a:cubicBezTo>
                    <a:pt x="185" y="558"/>
                    <a:pt x="185" y="558"/>
                    <a:pt x="185" y="558"/>
                  </a:cubicBezTo>
                  <a:cubicBezTo>
                    <a:pt x="188" y="559"/>
                    <a:pt x="188" y="559"/>
                    <a:pt x="188" y="559"/>
                  </a:cubicBezTo>
                  <a:cubicBezTo>
                    <a:pt x="189" y="562"/>
                    <a:pt x="189" y="562"/>
                    <a:pt x="189" y="562"/>
                  </a:cubicBezTo>
                  <a:cubicBezTo>
                    <a:pt x="189" y="562"/>
                    <a:pt x="188" y="565"/>
                    <a:pt x="189" y="565"/>
                  </a:cubicBezTo>
                  <a:cubicBezTo>
                    <a:pt x="190" y="564"/>
                    <a:pt x="190" y="564"/>
                    <a:pt x="190" y="564"/>
                  </a:cubicBezTo>
                  <a:cubicBezTo>
                    <a:pt x="191" y="558"/>
                    <a:pt x="191" y="558"/>
                    <a:pt x="191" y="558"/>
                  </a:cubicBezTo>
                  <a:cubicBezTo>
                    <a:pt x="191" y="558"/>
                    <a:pt x="195" y="558"/>
                    <a:pt x="194" y="556"/>
                  </a:cubicBezTo>
                  <a:cubicBezTo>
                    <a:pt x="194" y="555"/>
                    <a:pt x="193" y="553"/>
                    <a:pt x="194" y="553"/>
                  </a:cubicBezTo>
                  <a:cubicBezTo>
                    <a:pt x="200" y="552"/>
                    <a:pt x="198" y="552"/>
                    <a:pt x="201" y="550"/>
                  </a:cubicBezTo>
                  <a:cubicBezTo>
                    <a:pt x="201" y="550"/>
                    <a:pt x="203" y="546"/>
                    <a:pt x="203" y="546"/>
                  </a:cubicBezTo>
                  <a:cubicBezTo>
                    <a:pt x="203" y="545"/>
                    <a:pt x="204" y="543"/>
                    <a:pt x="204" y="543"/>
                  </a:cubicBezTo>
                  <a:cubicBezTo>
                    <a:pt x="202" y="542"/>
                    <a:pt x="202" y="542"/>
                    <a:pt x="202" y="542"/>
                  </a:cubicBezTo>
                  <a:cubicBezTo>
                    <a:pt x="201" y="539"/>
                    <a:pt x="201" y="539"/>
                    <a:pt x="201" y="539"/>
                  </a:cubicBezTo>
                  <a:cubicBezTo>
                    <a:pt x="201" y="539"/>
                    <a:pt x="202" y="537"/>
                    <a:pt x="203" y="538"/>
                  </a:cubicBezTo>
                  <a:cubicBezTo>
                    <a:pt x="203" y="539"/>
                    <a:pt x="204" y="541"/>
                    <a:pt x="205" y="541"/>
                  </a:cubicBezTo>
                  <a:cubicBezTo>
                    <a:pt x="206" y="541"/>
                    <a:pt x="209" y="538"/>
                    <a:pt x="209" y="538"/>
                  </a:cubicBezTo>
                  <a:cubicBezTo>
                    <a:pt x="209" y="535"/>
                    <a:pt x="202" y="531"/>
                    <a:pt x="200" y="530"/>
                  </a:cubicBezTo>
                  <a:cubicBezTo>
                    <a:pt x="200" y="526"/>
                    <a:pt x="210" y="521"/>
                    <a:pt x="210" y="520"/>
                  </a:cubicBezTo>
                  <a:cubicBezTo>
                    <a:pt x="211" y="519"/>
                    <a:pt x="211" y="519"/>
                    <a:pt x="211" y="518"/>
                  </a:cubicBezTo>
                  <a:cubicBezTo>
                    <a:pt x="211" y="517"/>
                    <a:pt x="210" y="516"/>
                    <a:pt x="209" y="517"/>
                  </a:cubicBezTo>
                  <a:cubicBezTo>
                    <a:pt x="209" y="517"/>
                    <a:pt x="208" y="519"/>
                    <a:pt x="207" y="519"/>
                  </a:cubicBezTo>
                  <a:cubicBezTo>
                    <a:pt x="207" y="519"/>
                    <a:pt x="205" y="519"/>
                    <a:pt x="205" y="519"/>
                  </a:cubicBezTo>
                  <a:cubicBezTo>
                    <a:pt x="205" y="519"/>
                    <a:pt x="204" y="517"/>
                    <a:pt x="205" y="516"/>
                  </a:cubicBezTo>
                  <a:cubicBezTo>
                    <a:pt x="206" y="515"/>
                    <a:pt x="205" y="515"/>
                    <a:pt x="207" y="514"/>
                  </a:cubicBezTo>
                  <a:cubicBezTo>
                    <a:pt x="208" y="513"/>
                    <a:pt x="209" y="513"/>
                    <a:pt x="210" y="513"/>
                  </a:cubicBezTo>
                  <a:cubicBezTo>
                    <a:pt x="210" y="512"/>
                    <a:pt x="211" y="511"/>
                    <a:pt x="212" y="511"/>
                  </a:cubicBezTo>
                  <a:cubicBezTo>
                    <a:pt x="213" y="511"/>
                    <a:pt x="218" y="508"/>
                    <a:pt x="218" y="508"/>
                  </a:cubicBezTo>
                  <a:cubicBezTo>
                    <a:pt x="219" y="506"/>
                    <a:pt x="219" y="506"/>
                    <a:pt x="219" y="506"/>
                  </a:cubicBezTo>
                  <a:cubicBezTo>
                    <a:pt x="219" y="506"/>
                    <a:pt x="216" y="503"/>
                    <a:pt x="216" y="503"/>
                  </a:cubicBezTo>
                  <a:cubicBezTo>
                    <a:pt x="216" y="503"/>
                    <a:pt x="211" y="499"/>
                    <a:pt x="211" y="499"/>
                  </a:cubicBezTo>
                  <a:cubicBezTo>
                    <a:pt x="211" y="499"/>
                    <a:pt x="209" y="499"/>
                    <a:pt x="209" y="498"/>
                  </a:cubicBezTo>
                  <a:cubicBezTo>
                    <a:pt x="209" y="498"/>
                    <a:pt x="207" y="496"/>
                    <a:pt x="207" y="496"/>
                  </a:cubicBezTo>
                  <a:cubicBezTo>
                    <a:pt x="205" y="491"/>
                    <a:pt x="203" y="495"/>
                    <a:pt x="199" y="493"/>
                  </a:cubicBezTo>
                  <a:cubicBezTo>
                    <a:pt x="199" y="493"/>
                    <a:pt x="197" y="489"/>
                    <a:pt x="197" y="489"/>
                  </a:cubicBezTo>
                  <a:cubicBezTo>
                    <a:pt x="197" y="489"/>
                    <a:pt x="199" y="489"/>
                    <a:pt x="199" y="488"/>
                  </a:cubicBezTo>
                  <a:cubicBezTo>
                    <a:pt x="199" y="486"/>
                    <a:pt x="197" y="484"/>
                    <a:pt x="197" y="484"/>
                  </a:cubicBezTo>
                  <a:cubicBezTo>
                    <a:pt x="195" y="482"/>
                    <a:pt x="195" y="482"/>
                    <a:pt x="195" y="482"/>
                  </a:cubicBezTo>
                  <a:cubicBezTo>
                    <a:pt x="191" y="478"/>
                    <a:pt x="192" y="487"/>
                    <a:pt x="189" y="479"/>
                  </a:cubicBezTo>
                  <a:cubicBezTo>
                    <a:pt x="189" y="479"/>
                    <a:pt x="188" y="479"/>
                    <a:pt x="187" y="477"/>
                  </a:cubicBezTo>
                  <a:cubicBezTo>
                    <a:pt x="186" y="476"/>
                    <a:pt x="183" y="473"/>
                    <a:pt x="183" y="473"/>
                  </a:cubicBezTo>
                  <a:cubicBezTo>
                    <a:pt x="183" y="473"/>
                    <a:pt x="182" y="470"/>
                    <a:pt x="182" y="470"/>
                  </a:cubicBezTo>
                  <a:cubicBezTo>
                    <a:pt x="181" y="470"/>
                    <a:pt x="180" y="467"/>
                    <a:pt x="180" y="467"/>
                  </a:cubicBezTo>
                  <a:cubicBezTo>
                    <a:pt x="175" y="470"/>
                    <a:pt x="175" y="470"/>
                    <a:pt x="175" y="470"/>
                  </a:cubicBezTo>
                  <a:cubicBezTo>
                    <a:pt x="172" y="473"/>
                    <a:pt x="172" y="473"/>
                    <a:pt x="172" y="473"/>
                  </a:cubicBezTo>
                  <a:cubicBezTo>
                    <a:pt x="172" y="473"/>
                    <a:pt x="171" y="471"/>
                    <a:pt x="171" y="471"/>
                  </a:cubicBezTo>
                  <a:cubicBezTo>
                    <a:pt x="171" y="471"/>
                    <a:pt x="171" y="467"/>
                    <a:pt x="171" y="467"/>
                  </a:cubicBezTo>
                  <a:cubicBezTo>
                    <a:pt x="171" y="467"/>
                    <a:pt x="168" y="466"/>
                    <a:pt x="167" y="466"/>
                  </a:cubicBezTo>
                  <a:cubicBezTo>
                    <a:pt x="167" y="466"/>
                    <a:pt x="164" y="466"/>
                    <a:pt x="164" y="466"/>
                  </a:cubicBezTo>
                  <a:cubicBezTo>
                    <a:pt x="160" y="465"/>
                    <a:pt x="160" y="465"/>
                    <a:pt x="160" y="465"/>
                  </a:cubicBezTo>
                  <a:cubicBezTo>
                    <a:pt x="160" y="462"/>
                    <a:pt x="160" y="462"/>
                    <a:pt x="160" y="462"/>
                  </a:cubicBezTo>
                  <a:cubicBezTo>
                    <a:pt x="160" y="462"/>
                    <a:pt x="162" y="460"/>
                    <a:pt x="161" y="459"/>
                  </a:cubicBezTo>
                  <a:cubicBezTo>
                    <a:pt x="161" y="458"/>
                    <a:pt x="158" y="456"/>
                    <a:pt x="158" y="456"/>
                  </a:cubicBezTo>
                  <a:cubicBezTo>
                    <a:pt x="158" y="454"/>
                    <a:pt x="158" y="454"/>
                    <a:pt x="158" y="454"/>
                  </a:cubicBezTo>
                  <a:cubicBezTo>
                    <a:pt x="155" y="450"/>
                    <a:pt x="155" y="450"/>
                    <a:pt x="155" y="450"/>
                  </a:cubicBezTo>
                  <a:cubicBezTo>
                    <a:pt x="155" y="450"/>
                    <a:pt x="157" y="447"/>
                    <a:pt x="157" y="447"/>
                  </a:cubicBezTo>
                  <a:cubicBezTo>
                    <a:pt x="157" y="446"/>
                    <a:pt x="153" y="437"/>
                    <a:pt x="153" y="437"/>
                  </a:cubicBezTo>
                  <a:cubicBezTo>
                    <a:pt x="153" y="437"/>
                    <a:pt x="155" y="433"/>
                    <a:pt x="155" y="432"/>
                  </a:cubicBezTo>
                  <a:cubicBezTo>
                    <a:pt x="155" y="432"/>
                    <a:pt x="153" y="428"/>
                    <a:pt x="153" y="428"/>
                  </a:cubicBezTo>
                  <a:cubicBezTo>
                    <a:pt x="151" y="428"/>
                    <a:pt x="151" y="428"/>
                    <a:pt x="151" y="428"/>
                  </a:cubicBezTo>
                  <a:cubicBezTo>
                    <a:pt x="151" y="424"/>
                    <a:pt x="151" y="424"/>
                    <a:pt x="151" y="424"/>
                  </a:cubicBezTo>
                  <a:cubicBezTo>
                    <a:pt x="152" y="421"/>
                    <a:pt x="152" y="421"/>
                    <a:pt x="152" y="421"/>
                  </a:cubicBezTo>
                  <a:cubicBezTo>
                    <a:pt x="150" y="419"/>
                    <a:pt x="150" y="419"/>
                    <a:pt x="150" y="419"/>
                  </a:cubicBezTo>
                  <a:cubicBezTo>
                    <a:pt x="150" y="419"/>
                    <a:pt x="151" y="417"/>
                    <a:pt x="152" y="417"/>
                  </a:cubicBezTo>
                  <a:cubicBezTo>
                    <a:pt x="152" y="417"/>
                    <a:pt x="152" y="413"/>
                    <a:pt x="152" y="413"/>
                  </a:cubicBezTo>
                  <a:cubicBezTo>
                    <a:pt x="152" y="413"/>
                    <a:pt x="153" y="411"/>
                    <a:pt x="154" y="411"/>
                  </a:cubicBezTo>
                  <a:cubicBezTo>
                    <a:pt x="154" y="411"/>
                    <a:pt x="157" y="413"/>
                    <a:pt x="157" y="413"/>
                  </a:cubicBezTo>
                  <a:cubicBezTo>
                    <a:pt x="157" y="413"/>
                    <a:pt x="160" y="414"/>
                    <a:pt x="160" y="413"/>
                  </a:cubicBezTo>
                  <a:cubicBezTo>
                    <a:pt x="160" y="413"/>
                    <a:pt x="159" y="410"/>
                    <a:pt x="159" y="410"/>
                  </a:cubicBezTo>
                  <a:cubicBezTo>
                    <a:pt x="159" y="409"/>
                    <a:pt x="157" y="407"/>
                    <a:pt x="157" y="407"/>
                  </a:cubicBezTo>
                  <a:cubicBezTo>
                    <a:pt x="156" y="406"/>
                    <a:pt x="156" y="401"/>
                    <a:pt x="156" y="401"/>
                  </a:cubicBezTo>
                  <a:cubicBezTo>
                    <a:pt x="156" y="401"/>
                    <a:pt x="154" y="397"/>
                    <a:pt x="155" y="397"/>
                  </a:cubicBezTo>
                  <a:cubicBezTo>
                    <a:pt x="155" y="397"/>
                    <a:pt x="156" y="395"/>
                    <a:pt x="156" y="395"/>
                  </a:cubicBezTo>
                  <a:cubicBezTo>
                    <a:pt x="157" y="388"/>
                    <a:pt x="157" y="388"/>
                    <a:pt x="157" y="388"/>
                  </a:cubicBezTo>
                  <a:cubicBezTo>
                    <a:pt x="158" y="382"/>
                    <a:pt x="158" y="382"/>
                    <a:pt x="158" y="382"/>
                  </a:cubicBezTo>
                  <a:cubicBezTo>
                    <a:pt x="155" y="379"/>
                    <a:pt x="155" y="379"/>
                    <a:pt x="155" y="379"/>
                  </a:cubicBezTo>
                  <a:cubicBezTo>
                    <a:pt x="154" y="377"/>
                    <a:pt x="154" y="377"/>
                    <a:pt x="154" y="377"/>
                  </a:cubicBezTo>
                  <a:cubicBezTo>
                    <a:pt x="152" y="375"/>
                    <a:pt x="152" y="375"/>
                    <a:pt x="152" y="375"/>
                  </a:cubicBezTo>
                  <a:cubicBezTo>
                    <a:pt x="154" y="369"/>
                    <a:pt x="154" y="369"/>
                    <a:pt x="154" y="369"/>
                  </a:cubicBezTo>
                  <a:cubicBezTo>
                    <a:pt x="158" y="369"/>
                    <a:pt x="158" y="369"/>
                    <a:pt x="158" y="369"/>
                  </a:cubicBezTo>
                  <a:cubicBezTo>
                    <a:pt x="160" y="366"/>
                    <a:pt x="160" y="366"/>
                    <a:pt x="160" y="366"/>
                  </a:cubicBezTo>
                  <a:cubicBezTo>
                    <a:pt x="160" y="366"/>
                    <a:pt x="163" y="364"/>
                    <a:pt x="163" y="363"/>
                  </a:cubicBezTo>
                  <a:cubicBezTo>
                    <a:pt x="163" y="363"/>
                    <a:pt x="164" y="359"/>
                    <a:pt x="164" y="359"/>
                  </a:cubicBezTo>
                  <a:cubicBezTo>
                    <a:pt x="163" y="356"/>
                    <a:pt x="163" y="356"/>
                    <a:pt x="163" y="356"/>
                  </a:cubicBezTo>
                  <a:cubicBezTo>
                    <a:pt x="165" y="357"/>
                    <a:pt x="165" y="357"/>
                    <a:pt x="165" y="357"/>
                  </a:cubicBezTo>
                  <a:cubicBezTo>
                    <a:pt x="165" y="354"/>
                    <a:pt x="165" y="354"/>
                    <a:pt x="165" y="354"/>
                  </a:cubicBezTo>
                  <a:cubicBezTo>
                    <a:pt x="165" y="354"/>
                    <a:pt x="166" y="351"/>
                    <a:pt x="166" y="351"/>
                  </a:cubicBezTo>
                  <a:cubicBezTo>
                    <a:pt x="167" y="351"/>
                    <a:pt x="168" y="350"/>
                    <a:pt x="168" y="350"/>
                  </a:cubicBezTo>
                  <a:cubicBezTo>
                    <a:pt x="168" y="350"/>
                    <a:pt x="170" y="346"/>
                    <a:pt x="170" y="346"/>
                  </a:cubicBezTo>
                  <a:cubicBezTo>
                    <a:pt x="170" y="346"/>
                    <a:pt x="171" y="347"/>
                    <a:pt x="172" y="346"/>
                  </a:cubicBezTo>
                  <a:cubicBezTo>
                    <a:pt x="173" y="345"/>
                    <a:pt x="173" y="345"/>
                    <a:pt x="173" y="344"/>
                  </a:cubicBezTo>
                  <a:cubicBezTo>
                    <a:pt x="174" y="342"/>
                    <a:pt x="176" y="338"/>
                    <a:pt x="176" y="338"/>
                  </a:cubicBezTo>
                  <a:cubicBezTo>
                    <a:pt x="176" y="338"/>
                    <a:pt x="176" y="337"/>
                    <a:pt x="176" y="336"/>
                  </a:cubicBezTo>
                  <a:cubicBezTo>
                    <a:pt x="177" y="336"/>
                    <a:pt x="179" y="336"/>
                    <a:pt x="179" y="335"/>
                  </a:cubicBezTo>
                  <a:cubicBezTo>
                    <a:pt x="178" y="334"/>
                    <a:pt x="176" y="331"/>
                    <a:pt x="176" y="331"/>
                  </a:cubicBezTo>
                  <a:cubicBezTo>
                    <a:pt x="179" y="328"/>
                    <a:pt x="179" y="328"/>
                    <a:pt x="179" y="328"/>
                  </a:cubicBezTo>
                  <a:cubicBezTo>
                    <a:pt x="179" y="328"/>
                    <a:pt x="182" y="325"/>
                    <a:pt x="182" y="325"/>
                  </a:cubicBezTo>
                  <a:cubicBezTo>
                    <a:pt x="182" y="326"/>
                    <a:pt x="183" y="326"/>
                    <a:pt x="184" y="325"/>
                  </a:cubicBezTo>
                  <a:cubicBezTo>
                    <a:pt x="184" y="325"/>
                    <a:pt x="185" y="324"/>
                    <a:pt x="186" y="323"/>
                  </a:cubicBezTo>
                  <a:cubicBezTo>
                    <a:pt x="186" y="323"/>
                    <a:pt x="187" y="322"/>
                    <a:pt x="188" y="322"/>
                  </a:cubicBezTo>
                  <a:cubicBezTo>
                    <a:pt x="188" y="321"/>
                    <a:pt x="189" y="319"/>
                    <a:pt x="189" y="318"/>
                  </a:cubicBezTo>
                  <a:cubicBezTo>
                    <a:pt x="189" y="318"/>
                    <a:pt x="191" y="313"/>
                    <a:pt x="191" y="313"/>
                  </a:cubicBezTo>
                  <a:cubicBezTo>
                    <a:pt x="191" y="310"/>
                    <a:pt x="191" y="310"/>
                    <a:pt x="191" y="310"/>
                  </a:cubicBezTo>
                  <a:cubicBezTo>
                    <a:pt x="192" y="309"/>
                    <a:pt x="192" y="309"/>
                    <a:pt x="192" y="309"/>
                  </a:cubicBezTo>
                  <a:cubicBezTo>
                    <a:pt x="194" y="307"/>
                    <a:pt x="194" y="307"/>
                    <a:pt x="194" y="307"/>
                  </a:cubicBezTo>
                  <a:cubicBezTo>
                    <a:pt x="194" y="307"/>
                    <a:pt x="196" y="306"/>
                    <a:pt x="196" y="307"/>
                  </a:cubicBezTo>
                  <a:cubicBezTo>
                    <a:pt x="196" y="307"/>
                    <a:pt x="195" y="309"/>
                    <a:pt x="195" y="309"/>
                  </a:cubicBezTo>
                  <a:cubicBezTo>
                    <a:pt x="198" y="309"/>
                    <a:pt x="198" y="309"/>
                    <a:pt x="198" y="309"/>
                  </a:cubicBezTo>
                  <a:cubicBezTo>
                    <a:pt x="198" y="309"/>
                    <a:pt x="198" y="307"/>
                    <a:pt x="198" y="308"/>
                  </a:cubicBezTo>
                  <a:cubicBezTo>
                    <a:pt x="199" y="308"/>
                    <a:pt x="200" y="309"/>
                    <a:pt x="200" y="309"/>
                  </a:cubicBezTo>
                  <a:cubicBezTo>
                    <a:pt x="200" y="308"/>
                    <a:pt x="201" y="306"/>
                    <a:pt x="201" y="306"/>
                  </a:cubicBezTo>
                  <a:cubicBezTo>
                    <a:pt x="201" y="303"/>
                    <a:pt x="201" y="303"/>
                    <a:pt x="201" y="303"/>
                  </a:cubicBezTo>
                  <a:cubicBezTo>
                    <a:pt x="201" y="303"/>
                    <a:pt x="203" y="301"/>
                    <a:pt x="204" y="300"/>
                  </a:cubicBezTo>
                  <a:cubicBezTo>
                    <a:pt x="204" y="299"/>
                    <a:pt x="207" y="296"/>
                    <a:pt x="207" y="296"/>
                  </a:cubicBezTo>
                  <a:cubicBezTo>
                    <a:pt x="210" y="295"/>
                    <a:pt x="210" y="295"/>
                    <a:pt x="210" y="295"/>
                  </a:cubicBezTo>
                  <a:cubicBezTo>
                    <a:pt x="210" y="295"/>
                    <a:pt x="211" y="294"/>
                    <a:pt x="212" y="294"/>
                  </a:cubicBezTo>
                  <a:cubicBezTo>
                    <a:pt x="212" y="294"/>
                    <a:pt x="215" y="290"/>
                    <a:pt x="215" y="290"/>
                  </a:cubicBezTo>
                  <a:cubicBezTo>
                    <a:pt x="215" y="290"/>
                    <a:pt x="215" y="289"/>
                    <a:pt x="216" y="288"/>
                  </a:cubicBezTo>
                  <a:cubicBezTo>
                    <a:pt x="216" y="287"/>
                    <a:pt x="218" y="287"/>
                    <a:pt x="218" y="286"/>
                  </a:cubicBezTo>
                  <a:cubicBezTo>
                    <a:pt x="219" y="286"/>
                    <a:pt x="221" y="281"/>
                    <a:pt x="221" y="281"/>
                  </a:cubicBezTo>
                  <a:cubicBezTo>
                    <a:pt x="221" y="281"/>
                    <a:pt x="222" y="281"/>
                    <a:pt x="222" y="280"/>
                  </a:cubicBezTo>
                  <a:cubicBezTo>
                    <a:pt x="222" y="278"/>
                    <a:pt x="223" y="276"/>
                    <a:pt x="223" y="276"/>
                  </a:cubicBezTo>
                  <a:cubicBezTo>
                    <a:pt x="225" y="272"/>
                    <a:pt x="225" y="272"/>
                    <a:pt x="225" y="272"/>
                  </a:cubicBezTo>
                  <a:cubicBezTo>
                    <a:pt x="225" y="266"/>
                    <a:pt x="225" y="266"/>
                    <a:pt x="225" y="266"/>
                  </a:cubicBezTo>
                  <a:cubicBezTo>
                    <a:pt x="227" y="261"/>
                    <a:pt x="227" y="261"/>
                    <a:pt x="227" y="261"/>
                  </a:cubicBezTo>
                  <a:cubicBezTo>
                    <a:pt x="227" y="261"/>
                    <a:pt x="228" y="260"/>
                    <a:pt x="228" y="259"/>
                  </a:cubicBezTo>
                  <a:cubicBezTo>
                    <a:pt x="229" y="259"/>
                    <a:pt x="230" y="256"/>
                    <a:pt x="230" y="256"/>
                  </a:cubicBezTo>
                  <a:cubicBezTo>
                    <a:pt x="230" y="256"/>
                    <a:pt x="233" y="252"/>
                    <a:pt x="233" y="252"/>
                  </a:cubicBezTo>
                  <a:cubicBezTo>
                    <a:pt x="233" y="252"/>
                    <a:pt x="234" y="249"/>
                    <a:pt x="234" y="248"/>
                  </a:cubicBezTo>
                  <a:cubicBezTo>
                    <a:pt x="235" y="248"/>
                    <a:pt x="235" y="248"/>
                    <a:pt x="235" y="248"/>
                  </a:cubicBezTo>
                  <a:cubicBezTo>
                    <a:pt x="235" y="245"/>
                    <a:pt x="235" y="245"/>
                    <a:pt x="235" y="245"/>
                  </a:cubicBezTo>
                  <a:cubicBezTo>
                    <a:pt x="233" y="241"/>
                    <a:pt x="233" y="241"/>
                    <a:pt x="233" y="241"/>
                  </a:cubicBezTo>
                  <a:cubicBezTo>
                    <a:pt x="229" y="238"/>
                    <a:pt x="229" y="238"/>
                    <a:pt x="229" y="238"/>
                  </a:cubicBezTo>
                  <a:cubicBezTo>
                    <a:pt x="226" y="238"/>
                    <a:pt x="226" y="238"/>
                    <a:pt x="226" y="238"/>
                  </a:cubicBezTo>
                  <a:cubicBezTo>
                    <a:pt x="224" y="236"/>
                    <a:pt x="224" y="236"/>
                    <a:pt x="224" y="236"/>
                  </a:cubicBezTo>
                  <a:cubicBezTo>
                    <a:pt x="225" y="234"/>
                    <a:pt x="225" y="234"/>
                    <a:pt x="225" y="234"/>
                  </a:cubicBezTo>
                  <a:cubicBezTo>
                    <a:pt x="223" y="231"/>
                    <a:pt x="223" y="231"/>
                    <a:pt x="223" y="231"/>
                  </a:cubicBezTo>
                  <a:cubicBezTo>
                    <a:pt x="222" y="229"/>
                    <a:pt x="222" y="229"/>
                    <a:pt x="222" y="229"/>
                  </a:cubicBezTo>
                  <a:cubicBezTo>
                    <a:pt x="220" y="227"/>
                    <a:pt x="220" y="227"/>
                    <a:pt x="220" y="227"/>
                  </a:cubicBezTo>
                  <a:cubicBezTo>
                    <a:pt x="220" y="227"/>
                    <a:pt x="222" y="224"/>
                    <a:pt x="222" y="224"/>
                  </a:cubicBezTo>
                  <a:cubicBezTo>
                    <a:pt x="222" y="224"/>
                    <a:pt x="223" y="223"/>
                    <a:pt x="223" y="222"/>
                  </a:cubicBezTo>
                  <a:cubicBezTo>
                    <a:pt x="223" y="222"/>
                    <a:pt x="225" y="219"/>
                    <a:pt x="225" y="219"/>
                  </a:cubicBezTo>
                  <a:cubicBezTo>
                    <a:pt x="225" y="219"/>
                    <a:pt x="227" y="216"/>
                    <a:pt x="227" y="216"/>
                  </a:cubicBezTo>
                  <a:cubicBezTo>
                    <a:pt x="227" y="216"/>
                    <a:pt x="228" y="215"/>
                    <a:pt x="228" y="214"/>
                  </a:cubicBezTo>
                  <a:cubicBezTo>
                    <a:pt x="228" y="213"/>
                    <a:pt x="227" y="209"/>
                    <a:pt x="227" y="209"/>
                  </a:cubicBezTo>
                  <a:cubicBezTo>
                    <a:pt x="227" y="209"/>
                    <a:pt x="227" y="206"/>
                    <a:pt x="228" y="206"/>
                  </a:cubicBezTo>
                  <a:cubicBezTo>
                    <a:pt x="228" y="205"/>
                    <a:pt x="229" y="204"/>
                    <a:pt x="229" y="204"/>
                  </a:cubicBezTo>
                  <a:cubicBezTo>
                    <a:pt x="229" y="204"/>
                    <a:pt x="230" y="204"/>
                    <a:pt x="231" y="205"/>
                  </a:cubicBezTo>
                  <a:cubicBezTo>
                    <a:pt x="232" y="205"/>
                    <a:pt x="232" y="203"/>
                    <a:pt x="232" y="203"/>
                  </a:cubicBezTo>
                  <a:cubicBezTo>
                    <a:pt x="232" y="203"/>
                    <a:pt x="232" y="200"/>
                    <a:pt x="231" y="200"/>
                  </a:cubicBezTo>
                  <a:cubicBezTo>
                    <a:pt x="230" y="200"/>
                    <a:pt x="229" y="198"/>
                    <a:pt x="229" y="198"/>
                  </a:cubicBezTo>
                  <a:cubicBezTo>
                    <a:pt x="229" y="198"/>
                    <a:pt x="230" y="197"/>
                    <a:pt x="230" y="197"/>
                  </a:cubicBezTo>
                  <a:cubicBezTo>
                    <a:pt x="230" y="196"/>
                    <a:pt x="232" y="195"/>
                    <a:pt x="232" y="195"/>
                  </a:cubicBezTo>
                  <a:cubicBezTo>
                    <a:pt x="235" y="194"/>
                    <a:pt x="235" y="194"/>
                    <a:pt x="235" y="194"/>
                  </a:cubicBezTo>
                  <a:cubicBezTo>
                    <a:pt x="234" y="191"/>
                    <a:pt x="234" y="191"/>
                    <a:pt x="234" y="191"/>
                  </a:cubicBezTo>
                  <a:cubicBezTo>
                    <a:pt x="234" y="188"/>
                    <a:pt x="234" y="188"/>
                    <a:pt x="234" y="188"/>
                  </a:cubicBezTo>
                  <a:cubicBezTo>
                    <a:pt x="234" y="188"/>
                    <a:pt x="238" y="189"/>
                    <a:pt x="238" y="189"/>
                  </a:cubicBezTo>
                  <a:cubicBezTo>
                    <a:pt x="238" y="190"/>
                    <a:pt x="239" y="192"/>
                    <a:pt x="240" y="192"/>
                  </a:cubicBezTo>
                  <a:cubicBezTo>
                    <a:pt x="240" y="191"/>
                    <a:pt x="240" y="189"/>
                    <a:pt x="240" y="189"/>
                  </a:cubicBezTo>
                  <a:cubicBezTo>
                    <a:pt x="240" y="189"/>
                    <a:pt x="241" y="186"/>
                    <a:pt x="242" y="187"/>
                  </a:cubicBezTo>
                  <a:cubicBezTo>
                    <a:pt x="244" y="188"/>
                    <a:pt x="245" y="186"/>
                    <a:pt x="246" y="186"/>
                  </a:cubicBezTo>
                  <a:cubicBezTo>
                    <a:pt x="246" y="185"/>
                    <a:pt x="247" y="183"/>
                    <a:pt x="247" y="183"/>
                  </a:cubicBezTo>
                  <a:cubicBezTo>
                    <a:pt x="247" y="183"/>
                    <a:pt x="248" y="180"/>
                    <a:pt x="247" y="179"/>
                  </a:cubicBezTo>
                  <a:cubicBezTo>
                    <a:pt x="246" y="179"/>
                    <a:pt x="245" y="179"/>
                    <a:pt x="245" y="178"/>
                  </a:cubicBezTo>
                  <a:cubicBezTo>
                    <a:pt x="245" y="178"/>
                    <a:pt x="246" y="176"/>
                    <a:pt x="247" y="176"/>
                  </a:cubicBezTo>
                  <a:cubicBezTo>
                    <a:pt x="248" y="176"/>
                    <a:pt x="248" y="176"/>
                    <a:pt x="250" y="175"/>
                  </a:cubicBezTo>
                  <a:cubicBezTo>
                    <a:pt x="251" y="174"/>
                    <a:pt x="251" y="173"/>
                    <a:pt x="251" y="173"/>
                  </a:cubicBezTo>
                  <a:cubicBezTo>
                    <a:pt x="251" y="173"/>
                    <a:pt x="254" y="172"/>
                    <a:pt x="254" y="172"/>
                  </a:cubicBezTo>
                  <a:cubicBezTo>
                    <a:pt x="258" y="170"/>
                    <a:pt x="258" y="170"/>
                    <a:pt x="258" y="170"/>
                  </a:cubicBezTo>
                  <a:cubicBezTo>
                    <a:pt x="258" y="168"/>
                    <a:pt x="258" y="168"/>
                    <a:pt x="258" y="168"/>
                  </a:cubicBezTo>
                  <a:cubicBezTo>
                    <a:pt x="258" y="168"/>
                    <a:pt x="260" y="168"/>
                    <a:pt x="260" y="168"/>
                  </a:cubicBezTo>
                  <a:cubicBezTo>
                    <a:pt x="261" y="168"/>
                    <a:pt x="262" y="169"/>
                    <a:pt x="262" y="169"/>
                  </a:cubicBezTo>
                  <a:cubicBezTo>
                    <a:pt x="262" y="169"/>
                    <a:pt x="264" y="169"/>
                    <a:pt x="264" y="169"/>
                  </a:cubicBezTo>
                  <a:cubicBezTo>
                    <a:pt x="264" y="168"/>
                    <a:pt x="263" y="167"/>
                    <a:pt x="264" y="167"/>
                  </a:cubicBezTo>
                  <a:cubicBezTo>
                    <a:pt x="265" y="168"/>
                    <a:pt x="265" y="168"/>
                    <a:pt x="265" y="169"/>
                  </a:cubicBezTo>
                  <a:cubicBezTo>
                    <a:pt x="266" y="169"/>
                    <a:pt x="266" y="169"/>
                    <a:pt x="266" y="169"/>
                  </a:cubicBezTo>
                  <a:cubicBezTo>
                    <a:pt x="267" y="169"/>
                    <a:pt x="268" y="170"/>
                    <a:pt x="269" y="171"/>
                  </a:cubicBezTo>
                  <a:cubicBezTo>
                    <a:pt x="269" y="171"/>
                    <a:pt x="269" y="172"/>
                    <a:pt x="269" y="173"/>
                  </a:cubicBezTo>
                  <a:cubicBezTo>
                    <a:pt x="269" y="174"/>
                    <a:pt x="269" y="174"/>
                    <a:pt x="269" y="175"/>
                  </a:cubicBezTo>
                  <a:cubicBezTo>
                    <a:pt x="269" y="176"/>
                    <a:pt x="269" y="176"/>
                    <a:pt x="269" y="176"/>
                  </a:cubicBezTo>
                  <a:cubicBezTo>
                    <a:pt x="269" y="176"/>
                    <a:pt x="272" y="178"/>
                    <a:pt x="272" y="177"/>
                  </a:cubicBezTo>
                  <a:cubicBezTo>
                    <a:pt x="272" y="176"/>
                    <a:pt x="272" y="177"/>
                    <a:pt x="272" y="175"/>
                  </a:cubicBezTo>
                  <a:cubicBezTo>
                    <a:pt x="271" y="174"/>
                    <a:pt x="272" y="173"/>
                    <a:pt x="272" y="172"/>
                  </a:cubicBezTo>
                  <a:cubicBezTo>
                    <a:pt x="271" y="171"/>
                    <a:pt x="270" y="169"/>
                    <a:pt x="270" y="168"/>
                  </a:cubicBezTo>
                  <a:cubicBezTo>
                    <a:pt x="270" y="168"/>
                    <a:pt x="271" y="167"/>
                    <a:pt x="272" y="167"/>
                  </a:cubicBezTo>
                  <a:cubicBezTo>
                    <a:pt x="273" y="167"/>
                    <a:pt x="272" y="166"/>
                    <a:pt x="273" y="167"/>
                  </a:cubicBezTo>
                  <a:cubicBezTo>
                    <a:pt x="274" y="168"/>
                    <a:pt x="274" y="169"/>
                    <a:pt x="275" y="169"/>
                  </a:cubicBezTo>
                  <a:cubicBezTo>
                    <a:pt x="276" y="169"/>
                    <a:pt x="276" y="169"/>
                    <a:pt x="276" y="169"/>
                  </a:cubicBezTo>
                  <a:cubicBezTo>
                    <a:pt x="276" y="170"/>
                    <a:pt x="277" y="171"/>
                    <a:pt x="277" y="172"/>
                  </a:cubicBezTo>
                  <a:cubicBezTo>
                    <a:pt x="277" y="173"/>
                    <a:pt x="277" y="173"/>
                    <a:pt x="277" y="174"/>
                  </a:cubicBezTo>
                  <a:cubicBezTo>
                    <a:pt x="277" y="174"/>
                    <a:pt x="279" y="177"/>
                    <a:pt x="279" y="177"/>
                  </a:cubicBezTo>
                  <a:cubicBezTo>
                    <a:pt x="279" y="177"/>
                    <a:pt x="281" y="175"/>
                    <a:pt x="281" y="175"/>
                  </a:cubicBezTo>
                  <a:cubicBezTo>
                    <a:pt x="281" y="174"/>
                    <a:pt x="281" y="173"/>
                    <a:pt x="281" y="173"/>
                  </a:cubicBezTo>
                  <a:cubicBezTo>
                    <a:pt x="281" y="172"/>
                    <a:pt x="281" y="171"/>
                    <a:pt x="281" y="171"/>
                  </a:cubicBezTo>
                  <a:cubicBezTo>
                    <a:pt x="281" y="170"/>
                    <a:pt x="278" y="167"/>
                    <a:pt x="278" y="167"/>
                  </a:cubicBezTo>
                  <a:cubicBezTo>
                    <a:pt x="278" y="167"/>
                    <a:pt x="278" y="166"/>
                    <a:pt x="279" y="165"/>
                  </a:cubicBezTo>
                  <a:cubicBezTo>
                    <a:pt x="279" y="165"/>
                    <a:pt x="280" y="164"/>
                    <a:pt x="282" y="163"/>
                  </a:cubicBezTo>
                  <a:cubicBezTo>
                    <a:pt x="276" y="150"/>
                    <a:pt x="276" y="150"/>
                    <a:pt x="276" y="150"/>
                  </a:cubicBezTo>
                  <a:cubicBezTo>
                    <a:pt x="270" y="147"/>
                    <a:pt x="270" y="147"/>
                    <a:pt x="270" y="147"/>
                  </a:cubicBezTo>
                  <a:cubicBezTo>
                    <a:pt x="266" y="143"/>
                    <a:pt x="266" y="143"/>
                    <a:pt x="266" y="143"/>
                  </a:cubicBezTo>
                  <a:cubicBezTo>
                    <a:pt x="266" y="138"/>
                    <a:pt x="266" y="138"/>
                    <a:pt x="266" y="138"/>
                  </a:cubicBezTo>
                  <a:cubicBezTo>
                    <a:pt x="263" y="134"/>
                    <a:pt x="263" y="134"/>
                    <a:pt x="263" y="134"/>
                  </a:cubicBezTo>
                  <a:cubicBezTo>
                    <a:pt x="263" y="134"/>
                    <a:pt x="264" y="131"/>
                    <a:pt x="264" y="130"/>
                  </a:cubicBezTo>
                  <a:cubicBezTo>
                    <a:pt x="265" y="129"/>
                    <a:pt x="267" y="124"/>
                    <a:pt x="267" y="124"/>
                  </a:cubicBezTo>
                  <a:cubicBezTo>
                    <a:pt x="267" y="124"/>
                    <a:pt x="266" y="120"/>
                    <a:pt x="266" y="119"/>
                  </a:cubicBezTo>
                  <a:cubicBezTo>
                    <a:pt x="266" y="118"/>
                    <a:pt x="267" y="113"/>
                    <a:pt x="267" y="113"/>
                  </a:cubicBezTo>
                  <a:cubicBezTo>
                    <a:pt x="266" y="108"/>
                    <a:pt x="266" y="108"/>
                    <a:pt x="266" y="108"/>
                  </a:cubicBezTo>
                  <a:cubicBezTo>
                    <a:pt x="254" y="94"/>
                    <a:pt x="254" y="94"/>
                    <a:pt x="254" y="94"/>
                  </a:cubicBezTo>
                  <a:cubicBezTo>
                    <a:pt x="255" y="88"/>
                    <a:pt x="255" y="88"/>
                    <a:pt x="255" y="88"/>
                  </a:cubicBezTo>
                  <a:cubicBezTo>
                    <a:pt x="255" y="88"/>
                    <a:pt x="255" y="88"/>
                    <a:pt x="255" y="88"/>
                  </a:cubicBezTo>
                  <a:close/>
                  <a:moveTo>
                    <a:pt x="165" y="710"/>
                  </a:moveTo>
                  <a:cubicBezTo>
                    <a:pt x="165" y="710"/>
                    <a:pt x="165" y="710"/>
                    <a:pt x="165" y="710"/>
                  </a:cubicBezTo>
                  <a:cubicBezTo>
                    <a:pt x="166" y="702"/>
                    <a:pt x="166" y="702"/>
                    <a:pt x="166" y="702"/>
                  </a:cubicBezTo>
                  <a:cubicBezTo>
                    <a:pt x="166" y="702"/>
                    <a:pt x="164" y="699"/>
                    <a:pt x="164" y="699"/>
                  </a:cubicBezTo>
                  <a:cubicBezTo>
                    <a:pt x="164" y="698"/>
                    <a:pt x="163" y="696"/>
                    <a:pt x="163" y="693"/>
                  </a:cubicBezTo>
                  <a:cubicBezTo>
                    <a:pt x="164" y="690"/>
                    <a:pt x="164" y="689"/>
                    <a:pt x="165" y="687"/>
                  </a:cubicBezTo>
                  <a:cubicBezTo>
                    <a:pt x="165" y="685"/>
                    <a:pt x="167" y="684"/>
                    <a:pt x="167" y="682"/>
                  </a:cubicBezTo>
                  <a:cubicBezTo>
                    <a:pt x="167" y="679"/>
                    <a:pt x="167" y="678"/>
                    <a:pt x="168" y="676"/>
                  </a:cubicBezTo>
                  <a:cubicBezTo>
                    <a:pt x="168" y="674"/>
                    <a:pt x="169" y="672"/>
                    <a:pt x="170" y="672"/>
                  </a:cubicBezTo>
                  <a:cubicBezTo>
                    <a:pt x="170" y="671"/>
                    <a:pt x="172" y="667"/>
                    <a:pt x="172" y="667"/>
                  </a:cubicBezTo>
                  <a:cubicBezTo>
                    <a:pt x="173" y="662"/>
                    <a:pt x="173" y="662"/>
                    <a:pt x="173" y="662"/>
                  </a:cubicBezTo>
                  <a:cubicBezTo>
                    <a:pt x="173" y="662"/>
                    <a:pt x="175" y="657"/>
                    <a:pt x="175" y="656"/>
                  </a:cubicBezTo>
                  <a:cubicBezTo>
                    <a:pt x="175" y="655"/>
                    <a:pt x="174" y="651"/>
                    <a:pt x="174" y="650"/>
                  </a:cubicBezTo>
                  <a:cubicBezTo>
                    <a:pt x="175" y="649"/>
                    <a:pt x="177" y="647"/>
                    <a:pt x="177" y="647"/>
                  </a:cubicBezTo>
                  <a:cubicBezTo>
                    <a:pt x="180" y="647"/>
                    <a:pt x="180" y="647"/>
                    <a:pt x="180" y="647"/>
                  </a:cubicBezTo>
                  <a:cubicBezTo>
                    <a:pt x="180" y="647"/>
                    <a:pt x="180" y="650"/>
                    <a:pt x="179" y="651"/>
                  </a:cubicBezTo>
                  <a:cubicBezTo>
                    <a:pt x="178" y="651"/>
                    <a:pt x="177" y="652"/>
                    <a:pt x="177" y="652"/>
                  </a:cubicBezTo>
                  <a:cubicBezTo>
                    <a:pt x="177" y="653"/>
                    <a:pt x="179" y="655"/>
                    <a:pt x="179" y="655"/>
                  </a:cubicBezTo>
                  <a:cubicBezTo>
                    <a:pt x="179" y="659"/>
                    <a:pt x="179" y="659"/>
                    <a:pt x="179" y="659"/>
                  </a:cubicBezTo>
                  <a:cubicBezTo>
                    <a:pt x="177" y="663"/>
                    <a:pt x="177" y="663"/>
                    <a:pt x="177" y="663"/>
                  </a:cubicBezTo>
                  <a:cubicBezTo>
                    <a:pt x="175" y="668"/>
                    <a:pt x="175" y="668"/>
                    <a:pt x="175" y="668"/>
                  </a:cubicBezTo>
                  <a:cubicBezTo>
                    <a:pt x="175" y="673"/>
                    <a:pt x="175" y="673"/>
                    <a:pt x="175" y="673"/>
                  </a:cubicBezTo>
                  <a:cubicBezTo>
                    <a:pt x="174" y="676"/>
                    <a:pt x="174" y="676"/>
                    <a:pt x="174" y="676"/>
                  </a:cubicBezTo>
                  <a:cubicBezTo>
                    <a:pt x="173" y="679"/>
                    <a:pt x="173" y="679"/>
                    <a:pt x="173" y="679"/>
                  </a:cubicBezTo>
                  <a:cubicBezTo>
                    <a:pt x="171" y="685"/>
                    <a:pt x="171" y="685"/>
                    <a:pt x="171" y="685"/>
                  </a:cubicBezTo>
                  <a:cubicBezTo>
                    <a:pt x="172" y="690"/>
                    <a:pt x="172" y="690"/>
                    <a:pt x="172" y="690"/>
                  </a:cubicBezTo>
                  <a:cubicBezTo>
                    <a:pt x="169" y="696"/>
                    <a:pt x="169" y="696"/>
                    <a:pt x="169" y="696"/>
                  </a:cubicBezTo>
                  <a:cubicBezTo>
                    <a:pt x="169" y="696"/>
                    <a:pt x="169" y="699"/>
                    <a:pt x="169" y="700"/>
                  </a:cubicBezTo>
                  <a:cubicBezTo>
                    <a:pt x="169" y="701"/>
                    <a:pt x="169" y="707"/>
                    <a:pt x="169" y="707"/>
                  </a:cubicBezTo>
                  <a:cubicBezTo>
                    <a:pt x="169" y="707"/>
                    <a:pt x="169" y="710"/>
                    <a:pt x="168" y="710"/>
                  </a:cubicBezTo>
                  <a:cubicBezTo>
                    <a:pt x="167" y="710"/>
                    <a:pt x="165" y="710"/>
                    <a:pt x="165" y="710"/>
                  </a:cubicBezTo>
                  <a:close/>
                  <a:moveTo>
                    <a:pt x="206" y="649"/>
                  </a:moveTo>
                  <a:cubicBezTo>
                    <a:pt x="206" y="649"/>
                    <a:pt x="206" y="649"/>
                    <a:pt x="206" y="649"/>
                  </a:cubicBezTo>
                  <a:cubicBezTo>
                    <a:pt x="205" y="647"/>
                    <a:pt x="205" y="647"/>
                    <a:pt x="205" y="647"/>
                  </a:cubicBezTo>
                  <a:cubicBezTo>
                    <a:pt x="208" y="646"/>
                    <a:pt x="208" y="646"/>
                    <a:pt x="208" y="646"/>
                  </a:cubicBezTo>
                  <a:cubicBezTo>
                    <a:pt x="208" y="646"/>
                    <a:pt x="207" y="642"/>
                    <a:pt x="207" y="641"/>
                  </a:cubicBezTo>
                  <a:cubicBezTo>
                    <a:pt x="207" y="640"/>
                    <a:pt x="206" y="641"/>
                    <a:pt x="205" y="639"/>
                  </a:cubicBezTo>
                  <a:cubicBezTo>
                    <a:pt x="204" y="638"/>
                    <a:pt x="204" y="635"/>
                    <a:pt x="204" y="635"/>
                  </a:cubicBezTo>
                  <a:cubicBezTo>
                    <a:pt x="204" y="634"/>
                    <a:pt x="205" y="631"/>
                    <a:pt x="205" y="631"/>
                  </a:cubicBezTo>
                  <a:cubicBezTo>
                    <a:pt x="205" y="631"/>
                    <a:pt x="208" y="627"/>
                    <a:pt x="210" y="625"/>
                  </a:cubicBezTo>
                  <a:cubicBezTo>
                    <a:pt x="213" y="622"/>
                    <a:pt x="212" y="622"/>
                    <a:pt x="212" y="620"/>
                  </a:cubicBezTo>
                  <a:cubicBezTo>
                    <a:pt x="211" y="619"/>
                    <a:pt x="213" y="618"/>
                    <a:pt x="213" y="618"/>
                  </a:cubicBezTo>
                  <a:cubicBezTo>
                    <a:pt x="216" y="615"/>
                    <a:pt x="216" y="615"/>
                    <a:pt x="216" y="615"/>
                  </a:cubicBezTo>
                  <a:cubicBezTo>
                    <a:pt x="218" y="610"/>
                    <a:pt x="218" y="610"/>
                    <a:pt x="218" y="610"/>
                  </a:cubicBezTo>
                  <a:cubicBezTo>
                    <a:pt x="218" y="610"/>
                    <a:pt x="221" y="613"/>
                    <a:pt x="221" y="613"/>
                  </a:cubicBezTo>
                  <a:cubicBezTo>
                    <a:pt x="222" y="613"/>
                    <a:pt x="222" y="612"/>
                    <a:pt x="222" y="611"/>
                  </a:cubicBezTo>
                  <a:cubicBezTo>
                    <a:pt x="222" y="610"/>
                    <a:pt x="224" y="610"/>
                    <a:pt x="224" y="610"/>
                  </a:cubicBezTo>
                  <a:cubicBezTo>
                    <a:pt x="225" y="610"/>
                    <a:pt x="228" y="609"/>
                    <a:pt x="228" y="609"/>
                  </a:cubicBezTo>
                  <a:cubicBezTo>
                    <a:pt x="229" y="607"/>
                    <a:pt x="229" y="607"/>
                    <a:pt x="229" y="607"/>
                  </a:cubicBezTo>
                  <a:cubicBezTo>
                    <a:pt x="229" y="607"/>
                    <a:pt x="233" y="606"/>
                    <a:pt x="235" y="607"/>
                  </a:cubicBezTo>
                  <a:cubicBezTo>
                    <a:pt x="236" y="608"/>
                    <a:pt x="234" y="608"/>
                    <a:pt x="234" y="609"/>
                  </a:cubicBezTo>
                  <a:cubicBezTo>
                    <a:pt x="234" y="610"/>
                    <a:pt x="234" y="610"/>
                    <a:pt x="234" y="611"/>
                  </a:cubicBezTo>
                  <a:cubicBezTo>
                    <a:pt x="234" y="612"/>
                    <a:pt x="233" y="613"/>
                    <a:pt x="230" y="613"/>
                  </a:cubicBezTo>
                  <a:cubicBezTo>
                    <a:pt x="227" y="614"/>
                    <a:pt x="229" y="616"/>
                    <a:pt x="229" y="616"/>
                  </a:cubicBezTo>
                  <a:cubicBezTo>
                    <a:pt x="229" y="616"/>
                    <a:pt x="229" y="620"/>
                    <a:pt x="229" y="620"/>
                  </a:cubicBezTo>
                  <a:cubicBezTo>
                    <a:pt x="228" y="621"/>
                    <a:pt x="226" y="623"/>
                    <a:pt x="224" y="623"/>
                  </a:cubicBezTo>
                  <a:cubicBezTo>
                    <a:pt x="223" y="624"/>
                    <a:pt x="223" y="626"/>
                    <a:pt x="223" y="626"/>
                  </a:cubicBezTo>
                  <a:cubicBezTo>
                    <a:pt x="223" y="627"/>
                    <a:pt x="224" y="629"/>
                    <a:pt x="224" y="631"/>
                  </a:cubicBezTo>
                  <a:cubicBezTo>
                    <a:pt x="224" y="632"/>
                    <a:pt x="224" y="632"/>
                    <a:pt x="225" y="634"/>
                  </a:cubicBezTo>
                  <a:cubicBezTo>
                    <a:pt x="225" y="635"/>
                    <a:pt x="227" y="635"/>
                    <a:pt x="228" y="635"/>
                  </a:cubicBezTo>
                  <a:cubicBezTo>
                    <a:pt x="228" y="636"/>
                    <a:pt x="230" y="638"/>
                    <a:pt x="229" y="639"/>
                  </a:cubicBezTo>
                  <a:cubicBezTo>
                    <a:pt x="228" y="640"/>
                    <a:pt x="227" y="641"/>
                    <a:pt x="226" y="641"/>
                  </a:cubicBezTo>
                  <a:cubicBezTo>
                    <a:pt x="226" y="642"/>
                    <a:pt x="224" y="645"/>
                    <a:pt x="224" y="645"/>
                  </a:cubicBezTo>
                  <a:cubicBezTo>
                    <a:pt x="224" y="645"/>
                    <a:pt x="225" y="647"/>
                    <a:pt x="224" y="649"/>
                  </a:cubicBezTo>
                  <a:cubicBezTo>
                    <a:pt x="224" y="651"/>
                    <a:pt x="222" y="650"/>
                    <a:pt x="221" y="651"/>
                  </a:cubicBezTo>
                  <a:cubicBezTo>
                    <a:pt x="221" y="651"/>
                    <a:pt x="218" y="654"/>
                    <a:pt x="218" y="654"/>
                  </a:cubicBezTo>
                  <a:cubicBezTo>
                    <a:pt x="217" y="654"/>
                    <a:pt x="216" y="658"/>
                    <a:pt x="216" y="660"/>
                  </a:cubicBezTo>
                  <a:cubicBezTo>
                    <a:pt x="216" y="661"/>
                    <a:pt x="216" y="663"/>
                    <a:pt x="216" y="664"/>
                  </a:cubicBezTo>
                  <a:cubicBezTo>
                    <a:pt x="216" y="665"/>
                    <a:pt x="216" y="664"/>
                    <a:pt x="214" y="667"/>
                  </a:cubicBezTo>
                  <a:cubicBezTo>
                    <a:pt x="211" y="670"/>
                    <a:pt x="212" y="668"/>
                    <a:pt x="209" y="667"/>
                  </a:cubicBezTo>
                  <a:cubicBezTo>
                    <a:pt x="205" y="667"/>
                    <a:pt x="209" y="666"/>
                    <a:pt x="210" y="664"/>
                  </a:cubicBezTo>
                  <a:cubicBezTo>
                    <a:pt x="211" y="662"/>
                    <a:pt x="212" y="660"/>
                    <a:pt x="212" y="660"/>
                  </a:cubicBezTo>
                  <a:cubicBezTo>
                    <a:pt x="211" y="656"/>
                    <a:pt x="211" y="656"/>
                    <a:pt x="211" y="656"/>
                  </a:cubicBezTo>
                  <a:cubicBezTo>
                    <a:pt x="209" y="653"/>
                    <a:pt x="209" y="653"/>
                    <a:pt x="209" y="653"/>
                  </a:cubicBezTo>
                  <a:lnTo>
                    <a:pt x="206" y="649"/>
                  </a:lnTo>
                  <a:close/>
                </a:path>
              </a:pathLst>
            </a:custGeom>
            <a:solidFill>
              <a:schemeClr val="accent1"/>
            </a:solid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9" name="Freeform 96"/>
            <p:cNvSpPr>
              <a:spLocks noEditPoints="1"/>
            </p:cNvSpPr>
            <p:nvPr/>
          </p:nvSpPr>
          <p:spPr bwMode="auto">
            <a:xfrm>
              <a:off x="4686242" y="235948"/>
              <a:ext cx="1226964" cy="1680165"/>
            </a:xfrm>
            <a:custGeom>
              <a:avLst/>
              <a:gdLst>
                <a:gd name="T0" fmla="*/ 383 w 538"/>
                <a:gd name="T1" fmla="*/ 61 h 760"/>
                <a:gd name="T2" fmla="*/ 367 w 538"/>
                <a:gd name="T3" fmla="*/ 127 h 760"/>
                <a:gd name="T4" fmla="*/ 435 w 538"/>
                <a:gd name="T5" fmla="*/ 150 h 760"/>
                <a:gd name="T6" fmla="*/ 438 w 538"/>
                <a:gd name="T7" fmla="*/ 149 h 760"/>
                <a:gd name="T8" fmla="*/ 438 w 538"/>
                <a:gd name="T9" fmla="*/ 148 h 760"/>
                <a:gd name="T10" fmla="*/ 443 w 538"/>
                <a:gd name="T11" fmla="*/ 86 h 760"/>
                <a:gd name="T12" fmla="*/ 500 w 538"/>
                <a:gd name="T13" fmla="*/ 70 h 760"/>
                <a:gd name="T14" fmla="*/ 509 w 538"/>
                <a:gd name="T15" fmla="*/ 106 h 760"/>
                <a:gd name="T16" fmla="*/ 499 w 538"/>
                <a:gd name="T17" fmla="*/ 50 h 760"/>
                <a:gd name="T18" fmla="*/ 468 w 538"/>
                <a:gd name="T19" fmla="*/ 9 h 760"/>
                <a:gd name="T20" fmla="*/ 444 w 538"/>
                <a:gd name="T21" fmla="*/ 21 h 760"/>
                <a:gd name="T22" fmla="*/ 425 w 538"/>
                <a:gd name="T23" fmla="*/ 23 h 760"/>
                <a:gd name="T24" fmla="*/ 400 w 538"/>
                <a:gd name="T25" fmla="*/ 33 h 760"/>
                <a:gd name="T26" fmla="*/ 377 w 538"/>
                <a:gd name="T27" fmla="*/ 69 h 760"/>
                <a:gd name="T28" fmla="*/ 361 w 538"/>
                <a:gd name="T29" fmla="*/ 85 h 760"/>
                <a:gd name="T30" fmla="*/ 328 w 538"/>
                <a:gd name="T31" fmla="*/ 96 h 760"/>
                <a:gd name="T32" fmla="*/ 298 w 538"/>
                <a:gd name="T33" fmla="*/ 115 h 760"/>
                <a:gd name="T34" fmla="*/ 281 w 538"/>
                <a:gd name="T35" fmla="*/ 161 h 760"/>
                <a:gd name="T36" fmla="*/ 241 w 538"/>
                <a:gd name="T37" fmla="*/ 187 h 760"/>
                <a:gd name="T38" fmla="*/ 235 w 538"/>
                <a:gd name="T39" fmla="*/ 201 h 760"/>
                <a:gd name="T40" fmla="*/ 241 w 538"/>
                <a:gd name="T41" fmla="*/ 223 h 760"/>
                <a:gd name="T42" fmla="*/ 235 w 538"/>
                <a:gd name="T43" fmla="*/ 256 h 760"/>
                <a:gd name="T44" fmla="*/ 219 w 538"/>
                <a:gd name="T45" fmla="*/ 306 h 760"/>
                <a:gd name="T46" fmla="*/ 193 w 538"/>
                <a:gd name="T47" fmla="*/ 362 h 760"/>
                <a:gd name="T48" fmla="*/ 174 w 538"/>
                <a:gd name="T49" fmla="*/ 390 h 760"/>
                <a:gd name="T50" fmla="*/ 145 w 538"/>
                <a:gd name="T51" fmla="*/ 436 h 760"/>
                <a:gd name="T52" fmla="*/ 139 w 538"/>
                <a:gd name="T53" fmla="*/ 456 h 760"/>
                <a:gd name="T54" fmla="*/ 97 w 538"/>
                <a:gd name="T55" fmla="*/ 474 h 760"/>
                <a:gd name="T56" fmla="*/ 59 w 538"/>
                <a:gd name="T57" fmla="*/ 500 h 760"/>
                <a:gd name="T58" fmla="*/ 24 w 538"/>
                <a:gd name="T59" fmla="*/ 527 h 760"/>
                <a:gd name="T60" fmla="*/ 14 w 538"/>
                <a:gd name="T61" fmla="*/ 551 h 760"/>
                <a:gd name="T62" fmla="*/ 4 w 538"/>
                <a:gd name="T63" fmla="*/ 599 h 760"/>
                <a:gd name="T64" fmla="*/ 13 w 538"/>
                <a:gd name="T65" fmla="*/ 650 h 760"/>
                <a:gd name="T66" fmla="*/ 22 w 538"/>
                <a:gd name="T67" fmla="*/ 686 h 760"/>
                <a:gd name="T68" fmla="*/ 33 w 538"/>
                <a:gd name="T69" fmla="*/ 742 h 760"/>
                <a:gd name="T70" fmla="*/ 96 w 538"/>
                <a:gd name="T71" fmla="*/ 747 h 760"/>
                <a:gd name="T72" fmla="*/ 173 w 538"/>
                <a:gd name="T73" fmla="*/ 704 h 760"/>
                <a:gd name="T74" fmla="*/ 188 w 538"/>
                <a:gd name="T75" fmla="*/ 671 h 760"/>
                <a:gd name="T76" fmla="*/ 193 w 538"/>
                <a:gd name="T77" fmla="*/ 655 h 760"/>
                <a:gd name="T78" fmla="*/ 193 w 538"/>
                <a:gd name="T79" fmla="*/ 655 h 760"/>
                <a:gd name="T80" fmla="*/ 207 w 538"/>
                <a:gd name="T81" fmla="*/ 644 h 760"/>
                <a:gd name="T82" fmla="*/ 212 w 538"/>
                <a:gd name="T83" fmla="*/ 590 h 760"/>
                <a:gd name="T84" fmla="*/ 213 w 538"/>
                <a:gd name="T85" fmla="*/ 589 h 760"/>
                <a:gd name="T86" fmla="*/ 213 w 538"/>
                <a:gd name="T87" fmla="*/ 586 h 760"/>
                <a:gd name="T88" fmla="*/ 213 w 538"/>
                <a:gd name="T89" fmla="*/ 584 h 760"/>
                <a:gd name="T90" fmla="*/ 214 w 538"/>
                <a:gd name="T91" fmla="*/ 582 h 760"/>
                <a:gd name="T92" fmla="*/ 189 w 538"/>
                <a:gd name="T93" fmla="*/ 510 h 760"/>
                <a:gd name="T94" fmla="*/ 231 w 538"/>
                <a:gd name="T95" fmla="*/ 427 h 760"/>
                <a:gd name="T96" fmla="*/ 240 w 538"/>
                <a:gd name="T97" fmla="*/ 314 h 760"/>
                <a:gd name="T98" fmla="*/ 275 w 538"/>
                <a:gd name="T99" fmla="*/ 228 h 760"/>
                <a:gd name="T100" fmla="*/ 275 w 538"/>
                <a:gd name="T101" fmla="*/ 220 h 760"/>
                <a:gd name="T102" fmla="*/ 275 w 538"/>
                <a:gd name="T103" fmla="*/ 218 h 760"/>
                <a:gd name="T104" fmla="*/ 276 w 538"/>
                <a:gd name="T105" fmla="*/ 217 h 760"/>
                <a:gd name="T106" fmla="*/ 277 w 538"/>
                <a:gd name="T107" fmla="*/ 215 h 760"/>
                <a:gd name="T108" fmla="*/ 302 w 538"/>
                <a:gd name="T109" fmla="*/ 202 h 760"/>
                <a:gd name="T110" fmla="*/ 342 w 538"/>
                <a:gd name="T111" fmla="*/ 142 h 760"/>
                <a:gd name="T112" fmla="*/ 360 w 538"/>
                <a:gd name="T113" fmla="*/ 125 h 760"/>
                <a:gd name="T114" fmla="*/ 361 w 538"/>
                <a:gd name="T115" fmla="*/ 125 h 760"/>
                <a:gd name="T116" fmla="*/ 363 w 538"/>
                <a:gd name="T117" fmla="*/ 125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8" h="760">
                  <a:moveTo>
                    <a:pt x="370" y="57"/>
                  </a:moveTo>
                  <a:cubicBezTo>
                    <a:pt x="368" y="57"/>
                    <a:pt x="365" y="58"/>
                    <a:pt x="365" y="56"/>
                  </a:cubicBezTo>
                  <a:cubicBezTo>
                    <a:pt x="365" y="55"/>
                    <a:pt x="362" y="52"/>
                    <a:pt x="362" y="52"/>
                  </a:cubicBezTo>
                  <a:cubicBezTo>
                    <a:pt x="362" y="51"/>
                    <a:pt x="360" y="49"/>
                    <a:pt x="363" y="48"/>
                  </a:cubicBezTo>
                  <a:cubicBezTo>
                    <a:pt x="365" y="46"/>
                    <a:pt x="372" y="43"/>
                    <a:pt x="373" y="43"/>
                  </a:cubicBezTo>
                  <a:cubicBezTo>
                    <a:pt x="373" y="43"/>
                    <a:pt x="376" y="38"/>
                    <a:pt x="377" y="37"/>
                  </a:cubicBezTo>
                  <a:cubicBezTo>
                    <a:pt x="378" y="37"/>
                    <a:pt x="384" y="37"/>
                    <a:pt x="384" y="37"/>
                  </a:cubicBezTo>
                  <a:cubicBezTo>
                    <a:pt x="384" y="37"/>
                    <a:pt x="385" y="38"/>
                    <a:pt x="387" y="38"/>
                  </a:cubicBezTo>
                  <a:cubicBezTo>
                    <a:pt x="389" y="39"/>
                    <a:pt x="393" y="36"/>
                    <a:pt x="391" y="39"/>
                  </a:cubicBezTo>
                  <a:cubicBezTo>
                    <a:pt x="388" y="41"/>
                    <a:pt x="387" y="42"/>
                    <a:pt x="386" y="42"/>
                  </a:cubicBezTo>
                  <a:cubicBezTo>
                    <a:pt x="385" y="43"/>
                    <a:pt x="380" y="47"/>
                    <a:pt x="380" y="49"/>
                  </a:cubicBezTo>
                  <a:cubicBezTo>
                    <a:pt x="379" y="51"/>
                    <a:pt x="380" y="51"/>
                    <a:pt x="379" y="52"/>
                  </a:cubicBezTo>
                  <a:cubicBezTo>
                    <a:pt x="377" y="53"/>
                    <a:pt x="371" y="56"/>
                    <a:pt x="370" y="57"/>
                  </a:cubicBezTo>
                  <a:close/>
                  <a:moveTo>
                    <a:pt x="383" y="61"/>
                  </a:moveTo>
                  <a:cubicBezTo>
                    <a:pt x="383" y="61"/>
                    <a:pt x="383" y="61"/>
                    <a:pt x="383" y="61"/>
                  </a:cubicBezTo>
                  <a:cubicBezTo>
                    <a:pt x="383" y="61"/>
                    <a:pt x="386" y="62"/>
                    <a:pt x="386" y="61"/>
                  </a:cubicBezTo>
                  <a:cubicBezTo>
                    <a:pt x="386" y="61"/>
                    <a:pt x="387" y="59"/>
                    <a:pt x="387" y="56"/>
                  </a:cubicBezTo>
                  <a:cubicBezTo>
                    <a:pt x="388" y="53"/>
                    <a:pt x="390" y="53"/>
                    <a:pt x="391" y="52"/>
                  </a:cubicBezTo>
                  <a:cubicBezTo>
                    <a:pt x="392" y="51"/>
                    <a:pt x="391" y="51"/>
                    <a:pt x="392" y="49"/>
                  </a:cubicBezTo>
                  <a:cubicBezTo>
                    <a:pt x="392" y="47"/>
                    <a:pt x="391" y="47"/>
                    <a:pt x="389" y="46"/>
                  </a:cubicBezTo>
                  <a:cubicBezTo>
                    <a:pt x="386" y="46"/>
                    <a:pt x="386" y="48"/>
                    <a:pt x="384" y="48"/>
                  </a:cubicBezTo>
                  <a:cubicBezTo>
                    <a:pt x="383" y="49"/>
                    <a:pt x="383" y="51"/>
                    <a:pt x="384" y="52"/>
                  </a:cubicBezTo>
                  <a:cubicBezTo>
                    <a:pt x="384" y="53"/>
                    <a:pt x="382" y="54"/>
                    <a:pt x="380" y="55"/>
                  </a:cubicBezTo>
                  <a:cubicBezTo>
                    <a:pt x="378" y="57"/>
                    <a:pt x="378" y="59"/>
                    <a:pt x="378" y="59"/>
                  </a:cubicBezTo>
                  <a:cubicBezTo>
                    <a:pt x="383" y="61"/>
                    <a:pt x="383" y="61"/>
                    <a:pt x="383" y="61"/>
                  </a:cubicBezTo>
                  <a:close/>
                  <a:moveTo>
                    <a:pt x="363" y="126"/>
                  </a:moveTo>
                  <a:cubicBezTo>
                    <a:pt x="363" y="126"/>
                    <a:pt x="363" y="126"/>
                    <a:pt x="363" y="126"/>
                  </a:cubicBezTo>
                  <a:cubicBezTo>
                    <a:pt x="367" y="127"/>
                    <a:pt x="367" y="127"/>
                    <a:pt x="367" y="127"/>
                  </a:cubicBezTo>
                  <a:cubicBezTo>
                    <a:pt x="374" y="135"/>
                    <a:pt x="374" y="135"/>
                    <a:pt x="374" y="135"/>
                  </a:cubicBezTo>
                  <a:cubicBezTo>
                    <a:pt x="380" y="142"/>
                    <a:pt x="380" y="142"/>
                    <a:pt x="380" y="142"/>
                  </a:cubicBezTo>
                  <a:cubicBezTo>
                    <a:pt x="380" y="142"/>
                    <a:pt x="389" y="149"/>
                    <a:pt x="391" y="150"/>
                  </a:cubicBezTo>
                  <a:cubicBezTo>
                    <a:pt x="393" y="151"/>
                    <a:pt x="404" y="153"/>
                    <a:pt x="405" y="154"/>
                  </a:cubicBezTo>
                  <a:cubicBezTo>
                    <a:pt x="408" y="150"/>
                    <a:pt x="408" y="150"/>
                    <a:pt x="408" y="150"/>
                  </a:cubicBezTo>
                  <a:cubicBezTo>
                    <a:pt x="412" y="147"/>
                    <a:pt x="412" y="147"/>
                    <a:pt x="412" y="147"/>
                  </a:cubicBezTo>
                  <a:cubicBezTo>
                    <a:pt x="411" y="145"/>
                    <a:pt x="411" y="145"/>
                    <a:pt x="411" y="145"/>
                  </a:cubicBezTo>
                  <a:cubicBezTo>
                    <a:pt x="416" y="142"/>
                    <a:pt x="416" y="142"/>
                    <a:pt x="416" y="142"/>
                  </a:cubicBezTo>
                  <a:cubicBezTo>
                    <a:pt x="420" y="145"/>
                    <a:pt x="420" y="145"/>
                    <a:pt x="420" y="145"/>
                  </a:cubicBezTo>
                  <a:cubicBezTo>
                    <a:pt x="430" y="147"/>
                    <a:pt x="430" y="147"/>
                    <a:pt x="430" y="147"/>
                  </a:cubicBezTo>
                  <a:cubicBezTo>
                    <a:pt x="434" y="150"/>
                    <a:pt x="434" y="150"/>
                    <a:pt x="434" y="150"/>
                  </a:cubicBezTo>
                  <a:cubicBezTo>
                    <a:pt x="434" y="150"/>
                    <a:pt x="434" y="150"/>
                    <a:pt x="435" y="150"/>
                  </a:cubicBezTo>
                  <a:cubicBezTo>
                    <a:pt x="435" y="150"/>
                    <a:pt x="435" y="150"/>
                    <a:pt x="435" y="150"/>
                  </a:cubicBezTo>
                  <a:cubicBezTo>
                    <a:pt x="435" y="150"/>
                    <a:pt x="435" y="150"/>
                    <a:pt x="435" y="150"/>
                  </a:cubicBezTo>
                  <a:cubicBezTo>
                    <a:pt x="436" y="149"/>
                    <a:pt x="436" y="149"/>
                    <a:pt x="436" y="149"/>
                  </a:cubicBezTo>
                  <a:cubicBezTo>
                    <a:pt x="436" y="149"/>
                    <a:pt x="436" y="149"/>
                    <a:pt x="436" y="149"/>
                  </a:cubicBezTo>
                  <a:cubicBezTo>
                    <a:pt x="436" y="149"/>
                    <a:pt x="436" y="149"/>
                    <a:pt x="436" y="149"/>
                  </a:cubicBezTo>
                  <a:cubicBezTo>
                    <a:pt x="436" y="149"/>
                    <a:pt x="436" y="149"/>
                    <a:pt x="436" y="149"/>
                  </a:cubicBezTo>
                  <a:cubicBezTo>
                    <a:pt x="436" y="149"/>
                    <a:pt x="437" y="149"/>
                    <a:pt x="437" y="149"/>
                  </a:cubicBezTo>
                  <a:cubicBezTo>
                    <a:pt x="437" y="149"/>
                    <a:pt x="437" y="149"/>
                    <a:pt x="437" y="149"/>
                  </a:cubicBezTo>
                  <a:cubicBezTo>
                    <a:pt x="437" y="149"/>
                    <a:pt x="437" y="149"/>
                    <a:pt x="437" y="149"/>
                  </a:cubicBezTo>
                  <a:cubicBezTo>
                    <a:pt x="437" y="149"/>
                    <a:pt x="437" y="149"/>
                    <a:pt x="437" y="149"/>
                  </a:cubicBezTo>
                  <a:cubicBezTo>
                    <a:pt x="437" y="149"/>
                    <a:pt x="437" y="149"/>
                    <a:pt x="437"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9"/>
                    <a:pt x="438" y="149"/>
                    <a:pt x="438" y="149"/>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8"/>
                    <a:pt x="438" y="148"/>
                    <a:pt x="438" y="148"/>
                  </a:cubicBezTo>
                  <a:cubicBezTo>
                    <a:pt x="438" y="147"/>
                    <a:pt x="438" y="147"/>
                    <a:pt x="438" y="147"/>
                  </a:cubicBezTo>
                  <a:cubicBezTo>
                    <a:pt x="438" y="146"/>
                    <a:pt x="438" y="140"/>
                    <a:pt x="438" y="140"/>
                  </a:cubicBezTo>
                  <a:cubicBezTo>
                    <a:pt x="438" y="140"/>
                    <a:pt x="435" y="138"/>
                    <a:pt x="438" y="136"/>
                  </a:cubicBezTo>
                  <a:cubicBezTo>
                    <a:pt x="441" y="133"/>
                    <a:pt x="445" y="130"/>
                    <a:pt x="445" y="130"/>
                  </a:cubicBezTo>
                  <a:cubicBezTo>
                    <a:pt x="445" y="130"/>
                    <a:pt x="447" y="129"/>
                    <a:pt x="447" y="126"/>
                  </a:cubicBezTo>
                  <a:cubicBezTo>
                    <a:pt x="447" y="123"/>
                    <a:pt x="445" y="115"/>
                    <a:pt x="445" y="115"/>
                  </a:cubicBezTo>
                  <a:cubicBezTo>
                    <a:pt x="445" y="115"/>
                    <a:pt x="443" y="110"/>
                    <a:pt x="443" y="108"/>
                  </a:cubicBezTo>
                  <a:cubicBezTo>
                    <a:pt x="445" y="96"/>
                    <a:pt x="440" y="88"/>
                    <a:pt x="443" y="86"/>
                  </a:cubicBezTo>
                  <a:cubicBezTo>
                    <a:pt x="443" y="86"/>
                    <a:pt x="443" y="86"/>
                    <a:pt x="443" y="86"/>
                  </a:cubicBezTo>
                  <a:cubicBezTo>
                    <a:pt x="443" y="86"/>
                    <a:pt x="443" y="86"/>
                    <a:pt x="443" y="86"/>
                  </a:cubicBezTo>
                  <a:cubicBezTo>
                    <a:pt x="445" y="85"/>
                    <a:pt x="445" y="85"/>
                    <a:pt x="445" y="85"/>
                  </a:cubicBezTo>
                  <a:cubicBezTo>
                    <a:pt x="448" y="83"/>
                    <a:pt x="448" y="83"/>
                    <a:pt x="448" y="83"/>
                  </a:cubicBezTo>
                  <a:cubicBezTo>
                    <a:pt x="448" y="83"/>
                    <a:pt x="448" y="82"/>
                    <a:pt x="448" y="82"/>
                  </a:cubicBezTo>
                  <a:cubicBezTo>
                    <a:pt x="448" y="77"/>
                    <a:pt x="442" y="72"/>
                    <a:pt x="449" y="71"/>
                  </a:cubicBezTo>
                  <a:cubicBezTo>
                    <a:pt x="452" y="69"/>
                    <a:pt x="452" y="69"/>
                    <a:pt x="452" y="69"/>
                  </a:cubicBezTo>
                  <a:cubicBezTo>
                    <a:pt x="461" y="69"/>
                    <a:pt x="461" y="69"/>
                    <a:pt x="461" y="69"/>
                  </a:cubicBezTo>
                  <a:cubicBezTo>
                    <a:pt x="463" y="63"/>
                    <a:pt x="463" y="63"/>
                    <a:pt x="463" y="63"/>
                  </a:cubicBezTo>
                  <a:cubicBezTo>
                    <a:pt x="467" y="59"/>
                    <a:pt x="467" y="59"/>
                    <a:pt x="467" y="59"/>
                  </a:cubicBezTo>
                  <a:cubicBezTo>
                    <a:pt x="470" y="59"/>
                    <a:pt x="474" y="58"/>
                    <a:pt x="476" y="59"/>
                  </a:cubicBezTo>
                  <a:cubicBezTo>
                    <a:pt x="478" y="62"/>
                    <a:pt x="478" y="64"/>
                    <a:pt x="482" y="65"/>
                  </a:cubicBezTo>
                  <a:cubicBezTo>
                    <a:pt x="494" y="69"/>
                    <a:pt x="494" y="69"/>
                    <a:pt x="494" y="69"/>
                  </a:cubicBezTo>
                  <a:cubicBezTo>
                    <a:pt x="500" y="70"/>
                    <a:pt x="500" y="70"/>
                    <a:pt x="500" y="70"/>
                  </a:cubicBezTo>
                  <a:cubicBezTo>
                    <a:pt x="500" y="70"/>
                    <a:pt x="500" y="70"/>
                    <a:pt x="500" y="70"/>
                  </a:cubicBezTo>
                  <a:cubicBezTo>
                    <a:pt x="501" y="70"/>
                    <a:pt x="501" y="70"/>
                    <a:pt x="501" y="70"/>
                  </a:cubicBezTo>
                  <a:cubicBezTo>
                    <a:pt x="501" y="70"/>
                    <a:pt x="501" y="70"/>
                    <a:pt x="501" y="70"/>
                  </a:cubicBezTo>
                  <a:cubicBezTo>
                    <a:pt x="503" y="72"/>
                    <a:pt x="503" y="72"/>
                    <a:pt x="503" y="72"/>
                  </a:cubicBezTo>
                  <a:cubicBezTo>
                    <a:pt x="503" y="72"/>
                    <a:pt x="503" y="72"/>
                    <a:pt x="503" y="72"/>
                  </a:cubicBezTo>
                  <a:cubicBezTo>
                    <a:pt x="503" y="72"/>
                    <a:pt x="503" y="72"/>
                    <a:pt x="503" y="72"/>
                  </a:cubicBezTo>
                  <a:cubicBezTo>
                    <a:pt x="503" y="72"/>
                    <a:pt x="503" y="72"/>
                    <a:pt x="503" y="72"/>
                  </a:cubicBezTo>
                  <a:cubicBezTo>
                    <a:pt x="503" y="74"/>
                    <a:pt x="503" y="76"/>
                    <a:pt x="504" y="77"/>
                  </a:cubicBezTo>
                  <a:cubicBezTo>
                    <a:pt x="504" y="79"/>
                    <a:pt x="505" y="82"/>
                    <a:pt x="505" y="82"/>
                  </a:cubicBezTo>
                  <a:cubicBezTo>
                    <a:pt x="505" y="82"/>
                    <a:pt x="504" y="85"/>
                    <a:pt x="504" y="87"/>
                  </a:cubicBezTo>
                  <a:cubicBezTo>
                    <a:pt x="503" y="88"/>
                    <a:pt x="503" y="91"/>
                    <a:pt x="503" y="92"/>
                  </a:cubicBezTo>
                  <a:cubicBezTo>
                    <a:pt x="503" y="93"/>
                    <a:pt x="503" y="94"/>
                    <a:pt x="503" y="95"/>
                  </a:cubicBezTo>
                  <a:cubicBezTo>
                    <a:pt x="503" y="97"/>
                    <a:pt x="504" y="100"/>
                    <a:pt x="505" y="101"/>
                  </a:cubicBezTo>
                  <a:cubicBezTo>
                    <a:pt x="505" y="102"/>
                    <a:pt x="510" y="105"/>
                    <a:pt x="510" y="105"/>
                  </a:cubicBezTo>
                  <a:cubicBezTo>
                    <a:pt x="510" y="105"/>
                    <a:pt x="510" y="105"/>
                    <a:pt x="509" y="106"/>
                  </a:cubicBezTo>
                  <a:cubicBezTo>
                    <a:pt x="509" y="106"/>
                    <a:pt x="509" y="107"/>
                    <a:pt x="510" y="107"/>
                  </a:cubicBezTo>
                  <a:cubicBezTo>
                    <a:pt x="512" y="107"/>
                    <a:pt x="515" y="106"/>
                    <a:pt x="515" y="106"/>
                  </a:cubicBezTo>
                  <a:cubicBezTo>
                    <a:pt x="515" y="106"/>
                    <a:pt x="515" y="97"/>
                    <a:pt x="514" y="94"/>
                  </a:cubicBezTo>
                  <a:cubicBezTo>
                    <a:pt x="513" y="90"/>
                    <a:pt x="518" y="86"/>
                    <a:pt x="518" y="86"/>
                  </a:cubicBezTo>
                  <a:cubicBezTo>
                    <a:pt x="525" y="79"/>
                    <a:pt x="525" y="79"/>
                    <a:pt x="525" y="79"/>
                  </a:cubicBezTo>
                  <a:cubicBezTo>
                    <a:pt x="524" y="71"/>
                    <a:pt x="524" y="71"/>
                    <a:pt x="524" y="71"/>
                  </a:cubicBezTo>
                  <a:cubicBezTo>
                    <a:pt x="532" y="72"/>
                    <a:pt x="532" y="72"/>
                    <a:pt x="532" y="72"/>
                  </a:cubicBezTo>
                  <a:cubicBezTo>
                    <a:pt x="532" y="72"/>
                    <a:pt x="538" y="69"/>
                    <a:pt x="536" y="65"/>
                  </a:cubicBezTo>
                  <a:cubicBezTo>
                    <a:pt x="534" y="60"/>
                    <a:pt x="532" y="52"/>
                    <a:pt x="530" y="54"/>
                  </a:cubicBezTo>
                  <a:cubicBezTo>
                    <a:pt x="527" y="56"/>
                    <a:pt x="522" y="62"/>
                    <a:pt x="522" y="62"/>
                  </a:cubicBezTo>
                  <a:cubicBezTo>
                    <a:pt x="521" y="52"/>
                    <a:pt x="521" y="52"/>
                    <a:pt x="521" y="52"/>
                  </a:cubicBezTo>
                  <a:cubicBezTo>
                    <a:pt x="513" y="55"/>
                    <a:pt x="513" y="55"/>
                    <a:pt x="513" y="55"/>
                  </a:cubicBezTo>
                  <a:cubicBezTo>
                    <a:pt x="505" y="53"/>
                    <a:pt x="505" y="53"/>
                    <a:pt x="505" y="53"/>
                  </a:cubicBezTo>
                  <a:cubicBezTo>
                    <a:pt x="505" y="53"/>
                    <a:pt x="502" y="49"/>
                    <a:pt x="499" y="50"/>
                  </a:cubicBezTo>
                  <a:cubicBezTo>
                    <a:pt x="496" y="50"/>
                    <a:pt x="491" y="50"/>
                    <a:pt x="491" y="50"/>
                  </a:cubicBezTo>
                  <a:cubicBezTo>
                    <a:pt x="491" y="50"/>
                    <a:pt x="487" y="47"/>
                    <a:pt x="489" y="46"/>
                  </a:cubicBezTo>
                  <a:cubicBezTo>
                    <a:pt x="492" y="46"/>
                    <a:pt x="498" y="47"/>
                    <a:pt x="501" y="46"/>
                  </a:cubicBezTo>
                  <a:cubicBezTo>
                    <a:pt x="503" y="46"/>
                    <a:pt x="519" y="42"/>
                    <a:pt x="519" y="42"/>
                  </a:cubicBezTo>
                  <a:cubicBezTo>
                    <a:pt x="520" y="35"/>
                    <a:pt x="520" y="35"/>
                    <a:pt x="520" y="35"/>
                  </a:cubicBezTo>
                  <a:cubicBezTo>
                    <a:pt x="527" y="29"/>
                    <a:pt x="527" y="29"/>
                    <a:pt x="527" y="29"/>
                  </a:cubicBezTo>
                  <a:cubicBezTo>
                    <a:pt x="515" y="20"/>
                    <a:pt x="515" y="20"/>
                    <a:pt x="515" y="20"/>
                  </a:cubicBezTo>
                  <a:cubicBezTo>
                    <a:pt x="510" y="12"/>
                    <a:pt x="510" y="12"/>
                    <a:pt x="510" y="12"/>
                  </a:cubicBezTo>
                  <a:cubicBezTo>
                    <a:pt x="510" y="12"/>
                    <a:pt x="509" y="9"/>
                    <a:pt x="507" y="9"/>
                  </a:cubicBezTo>
                  <a:cubicBezTo>
                    <a:pt x="504" y="9"/>
                    <a:pt x="496" y="13"/>
                    <a:pt x="496" y="13"/>
                  </a:cubicBezTo>
                  <a:cubicBezTo>
                    <a:pt x="490" y="9"/>
                    <a:pt x="490" y="9"/>
                    <a:pt x="490" y="9"/>
                  </a:cubicBezTo>
                  <a:cubicBezTo>
                    <a:pt x="481" y="10"/>
                    <a:pt x="481" y="10"/>
                    <a:pt x="481" y="10"/>
                  </a:cubicBezTo>
                  <a:cubicBezTo>
                    <a:pt x="468" y="6"/>
                    <a:pt x="468" y="6"/>
                    <a:pt x="468" y="6"/>
                  </a:cubicBezTo>
                  <a:cubicBezTo>
                    <a:pt x="468" y="9"/>
                    <a:pt x="468" y="9"/>
                    <a:pt x="468" y="9"/>
                  </a:cubicBezTo>
                  <a:cubicBezTo>
                    <a:pt x="468" y="9"/>
                    <a:pt x="464" y="8"/>
                    <a:pt x="463" y="6"/>
                  </a:cubicBezTo>
                  <a:cubicBezTo>
                    <a:pt x="463" y="4"/>
                    <a:pt x="463" y="2"/>
                    <a:pt x="463" y="2"/>
                  </a:cubicBezTo>
                  <a:cubicBezTo>
                    <a:pt x="458" y="3"/>
                    <a:pt x="458" y="3"/>
                    <a:pt x="458" y="3"/>
                  </a:cubicBezTo>
                  <a:cubicBezTo>
                    <a:pt x="456" y="3"/>
                    <a:pt x="456" y="3"/>
                    <a:pt x="456" y="3"/>
                  </a:cubicBezTo>
                  <a:cubicBezTo>
                    <a:pt x="450" y="0"/>
                    <a:pt x="450" y="0"/>
                    <a:pt x="450" y="0"/>
                  </a:cubicBezTo>
                  <a:cubicBezTo>
                    <a:pt x="447" y="6"/>
                    <a:pt x="447" y="6"/>
                    <a:pt x="447" y="6"/>
                  </a:cubicBezTo>
                  <a:cubicBezTo>
                    <a:pt x="451" y="13"/>
                    <a:pt x="451" y="13"/>
                    <a:pt x="451" y="13"/>
                  </a:cubicBezTo>
                  <a:cubicBezTo>
                    <a:pt x="447" y="21"/>
                    <a:pt x="447" y="21"/>
                    <a:pt x="447" y="21"/>
                  </a:cubicBezTo>
                  <a:cubicBezTo>
                    <a:pt x="450" y="26"/>
                    <a:pt x="450" y="26"/>
                    <a:pt x="450" y="26"/>
                  </a:cubicBezTo>
                  <a:cubicBezTo>
                    <a:pt x="450" y="33"/>
                    <a:pt x="450" y="33"/>
                    <a:pt x="450" y="33"/>
                  </a:cubicBezTo>
                  <a:cubicBezTo>
                    <a:pt x="446" y="41"/>
                    <a:pt x="446" y="41"/>
                    <a:pt x="446" y="41"/>
                  </a:cubicBezTo>
                  <a:cubicBezTo>
                    <a:pt x="440" y="36"/>
                    <a:pt x="440" y="36"/>
                    <a:pt x="440" y="36"/>
                  </a:cubicBezTo>
                  <a:cubicBezTo>
                    <a:pt x="441" y="29"/>
                    <a:pt x="441" y="29"/>
                    <a:pt x="441" y="29"/>
                  </a:cubicBezTo>
                  <a:cubicBezTo>
                    <a:pt x="444" y="21"/>
                    <a:pt x="444" y="21"/>
                    <a:pt x="444" y="21"/>
                  </a:cubicBezTo>
                  <a:cubicBezTo>
                    <a:pt x="440" y="13"/>
                    <a:pt x="440" y="13"/>
                    <a:pt x="440" y="13"/>
                  </a:cubicBezTo>
                  <a:cubicBezTo>
                    <a:pt x="432" y="20"/>
                    <a:pt x="432" y="20"/>
                    <a:pt x="432" y="20"/>
                  </a:cubicBezTo>
                  <a:cubicBezTo>
                    <a:pt x="432" y="30"/>
                    <a:pt x="432" y="30"/>
                    <a:pt x="432" y="30"/>
                  </a:cubicBezTo>
                  <a:cubicBezTo>
                    <a:pt x="428" y="37"/>
                    <a:pt x="428" y="37"/>
                    <a:pt x="428" y="37"/>
                  </a:cubicBezTo>
                  <a:cubicBezTo>
                    <a:pt x="428" y="46"/>
                    <a:pt x="428" y="46"/>
                    <a:pt x="428" y="46"/>
                  </a:cubicBezTo>
                  <a:cubicBezTo>
                    <a:pt x="426" y="53"/>
                    <a:pt x="426" y="53"/>
                    <a:pt x="426" y="53"/>
                  </a:cubicBezTo>
                  <a:cubicBezTo>
                    <a:pt x="425" y="62"/>
                    <a:pt x="425" y="62"/>
                    <a:pt x="425" y="62"/>
                  </a:cubicBezTo>
                  <a:cubicBezTo>
                    <a:pt x="425" y="62"/>
                    <a:pt x="425" y="64"/>
                    <a:pt x="423" y="64"/>
                  </a:cubicBezTo>
                  <a:cubicBezTo>
                    <a:pt x="421" y="65"/>
                    <a:pt x="417" y="63"/>
                    <a:pt x="417" y="63"/>
                  </a:cubicBezTo>
                  <a:cubicBezTo>
                    <a:pt x="417" y="50"/>
                    <a:pt x="417" y="50"/>
                    <a:pt x="417" y="50"/>
                  </a:cubicBezTo>
                  <a:cubicBezTo>
                    <a:pt x="419" y="43"/>
                    <a:pt x="419" y="43"/>
                    <a:pt x="419" y="43"/>
                  </a:cubicBezTo>
                  <a:cubicBezTo>
                    <a:pt x="422" y="37"/>
                    <a:pt x="422" y="37"/>
                    <a:pt x="422" y="37"/>
                  </a:cubicBezTo>
                  <a:cubicBezTo>
                    <a:pt x="426" y="29"/>
                    <a:pt x="426" y="29"/>
                    <a:pt x="426" y="29"/>
                  </a:cubicBezTo>
                  <a:cubicBezTo>
                    <a:pt x="426" y="29"/>
                    <a:pt x="426" y="24"/>
                    <a:pt x="425" y="23"/>
                  </a:cubicBezTo>
                  <a:cubicBezTo>
                    <a:pt x="425" y="23"/>
                    <a:pt x="423" y="22"/>
                    <a:pt x="424" y="22"/>
                  </a:cubicBezTo>
                  <a:cubicBezTo>
                    <a:pt x="424" y="21"/>
                    <a:pt x="428" y="17"/>
                    <a:pt x="428" y="17"/>
                  </a:cubicBezTo>
                  <a:cubicBezTo>
                    <a:pt x="428" y="17"/>
                    <a:pt x="428" y="14"/>
                    <a:pt x="425" y="12"/>
                  </a:cubicBezTo>
                  <a:cubicBezTo>
                    <a:pt x="423" y="11"/>
                    <a:pt x="421" y="9"/>
                    <a:pt x="419" y="10"/>
                  </a:cubicBezTo>
                  <a:cubicBezTo>
                    <a:pt x="418" y="11"/>
                    <a:pt x="413" y="13"/>
                    <a:pt x="413" y="14"/>
                  </a:cubicBezTo>
                  <a:cubicBezTo>
                    <a:pt x="412" y="15"/>
                    <a:pt x="413" y="17"/>
                    <a:pt x="414" y="18"/>
                  </a:cubicBezTo>
                  <a:cubicBezTo>
                    <a:pt x="415" y="18"/>
                    <a:pt x="416" y="19"/>
                    <a:pt x="417" y="19"/>
                  </a:cubicBezTo>
                  <a:cubicBezTo>
                    <a:pt x="417" y="20"/>
                    <a:pt x="418" y="23"/>
                    <a:pt x="417" y="24"/>
                  </a:cubicBezTo>
                  <a:cubicBezTo>
                    <a:pt x="416" y="25"/>
                    <a:pt x="417" y="28"/>
                    <a:pt x="414" y="27"/>
                  </a:cubicBezTo>
                  <a:cubicBezTo>
                    <a:pt x="412" y="26"/>
                    <a:pt x="406" y="22"/>
                    <a:pt x="406" y="22"/>
                  </a:cubicBezTo>
                  <a:cubicBezTo>
                    <a:pt x="405" y="22"/>
                    <a:pt x="406" y="18"/>
                    <a:pt x="404" y="22"/>
                  </a:cubicBezTo>
                  <a:cubicBezTo>
                    <a:pt x="402" y="25"/>
                    <a:pt x="401" y="26"/>
                    <a:pt x="402" y="28"/>
                  </a:cubicBezTo>
                  <a:cubicBezTo>
                    <a:pt x="403" y="30"/>
                    <a:pt x="404" y="30"/>
                    <a:pt x="404" y="31"/>
                  </a:cubicBezTo>
                  <a:cubicBezTo>
                    <a:pt x="404" y="32"/>
                    <a:pt x="400" y="32"/>
                    <a:pt x="400" y="33"/>
                  </a:cubicBezTo>
                  <a:cubicBezTo>
                    <a:pt x="400" y="34"/>
                    <a:pt x="399" y="35"/>
                    <a:pt x="401" y="37"/>
                  </a:cubicBezTo>
                  <a:cubicBezTo>
                    <a:pt x="403" y="38"/>
                    <a:pt x="405" y="39"/>
                    <a:pt x="405" y="39"/>
                  </a:cubicBezTo>
                  <a:cubicBezTo>
                    <a:pt x="405" y="39"/>
                    <a:pt x="407" y="42"/>
                    <a:pt x="406" y="42"/>
                  </a:cubicBezTo>
                  <a:cubicBezTo>
                    <a:pt x="406" y="43"/>
                    <a:pt x="400" y="42"/>
                    <a:pt x="400" y="43"/>
                  </a:cubicBezTo>
                  <a:cubicBezTo>
                    <a:pt x="400" y="44"/>
                    <a:pt x="400" y="46"/>
                    <a:pt x="400" y="47"/>
                  </a:cubicBezTo>
                  <a:cubicBezTo>
                    <a:pt x="400" y="48"/>
                    <a:pt x="400" y="50"/>
                    <a:pt x="400" y="50"/>
                  </a:cubicBezTo>
                  <a:cubicBezTo>
                    <a:pt x="400" y="51"/>
                    <a:pt x="396" y="51"/>
                    <a:pt x="395" y="52"/>
                  </a:cubicBezTo>
                  <a:cubicBezTo>
                    <a:pt x="393" y="53"/>
                    <a:pt x="392" y="56"/>
                    <a:pt x="392" y="58"/>
                  </a:cubicBezTo>
                  <a:cubicBezTo>
                    <a:pt x="391" y="60"/>
                    <a:pt x="391" y="62"/>
                    <a:pt x="391" y="63"/>
                  </a:cubicBezTo>
                  <a:cubicBezTo>
                    <a:pt x="391" y="64"/>
                    <a:pt x="389" y="66"/>
                    <a:pt x="389" y="66"/>
                  </a:cubicBezTo>
                  <a:cubicBezTo>
                    <a:pt x="389" y="66"/>
                    <a:pt x="389" y="67"/>
                    <a:pt x="387" y="66"/>
                  </a:cubicBezTo>
                  <a:cubicBezTo>
                    <a:pt x="385" y="66"/>
                    <a:pt x="378" y="62"/>
                    <a:pt x="377" y="62"/>
                  </a:cubicBezTo>
                  <a:cubicBezTo>
                    <a:pt x="375" y="62"/>
                    <a:pt x="373" y="63"/>
                    <a:pt x="373" y="65"/>
                  </a:cubicBezTo>
                  <a:cubicBezTo>
                    <a:pt x="373" y="66"/>
                    <a:pt x="376" y="69"/>
                    <a:pt x="377" y="69"/>
                  </a:cubicBezTo>
                  <a:cubicBezTo>
                    <a:pt x="377" y="69"/>
                    <a:pt x="382" y="70"/>
                    <a:pt x="383" y="71"/>
                  </a:cubicBezTo>
                  <a:cubicBezTo>
                    <a:pt x="383" y="72"/>
                    <a:pt x="383" y="79"/>
                    <a:pt x="383" y="79"/>
                  </a:cubicBezTo>
                  <a:cubicBezTo>
                    <a:pt x="383" y="79"/>
                    <a:pt x="387" y="87"/>
                    <a:pt x="380" y="80"/>
                  </a:cubicBezTo>
                  <a:cubicBezTo>
                    <a:pt x="372" y="73"/>
                    <a:pt x="372" y="72"/>
                    <a:pt x="371" y="71"/>
                  </a:cubicBezTo>
                  <a:cubicBezTo>
                    <a:pt x="370" y="71"/>
                    <a:pt x="363" y="69"/>
                    <a:pt x="363" y="69"/>
                  </a:cubicBezTo>
                  <a:cubicBezTo>
                    <a:pt x="363" y="69"/>
                    <a:pt x="362" y="66"/>
                    <a:pt x="361" y="69"/>
                  </a:cubicBezTo>
                  <a:cubicBezTo>
                    <a:pt x="360" y="71"/>
                    <a:pt x="363" y="76"/>
                    <a:pt x="363" y="76"/>
                  </a:cubicBezTo>
                  <a:cubicBezTo>
                    <a:pt x="362" y="75"/>
                    <a:pt x="362" y="75"/>
                    <a:pt x="362" y="75"/>
                  </a:cubicBezTo>
                  <a:cubicBezTo>
                    <a:pt x="362" y="75"/>
                    <a:pt x="359" y="73"/>
                    <a:pt x="357" y="72"/>
                  </a:cubicBezTo>
                  <a:cubicBezTo>
                    <a:pt x="356" y="70"/>
                    <a:pt x="353" y="72"/>
                    <a:pt x="353" y="72"/>
                  </a:cubicBezTo>
                  <a:cubicBezTo>
                    <a:pt x="353" y="72"/>
                    <a:pt x="352" y="73"/>
                    <a:pt x="350" y="75"/>
                  </a:cubicBezTo>
                  <a:cubicBezTo>
                    <a:pt x="349" y="76"/>
                    <a:pt x="345" y="72"/>
                    <a:pt x="349" y="77"/>
                  </a:cubicBezTo>
                  <a:cubicBezTo>
                    <a:pt x="352" y="81"/>
                    <a:pt x="355" y="82"/>
                    <a:pt x="356" y="83"/>
                  </a:cubicBezTo>
                  <a:cubicBezTo>
                    <a:pt x="356" y="83"/>
                    <a:pt x="360" y="84"/>
                    <a:pt x="361" y="85"/>
                  </a:cubicBezTo>
                  <a:cubicBezTo>
                    <a:pt x="362" y="86"/>
                    <a:pt x="362" y="89"/>
                    <a:pt x="362" y="90"/>
                  </a:cubicBezTo>
                  <a:cubicBezTo>
                    <a:pt x="362" y="90"/>
                    <a:pt x="365" y="94"/>
                    <a:pt x="360" y="91"/>
                  </a:cubicBezTo>
                  <a:cubicBezTo>
                    <a:pt x="355" y="87"/>
                    <a:pt x="355" y="86"/>
                    <a:pt x="353" y="86"/>
                  </a:cubicBezTo>
                  <a:cubicBezTo>
                    <a:pt x="352" y="86"/>
                    <a:pt x="350" y="88"/>
                    <a:pt x="350" y="88"/>
                  </a:cubicBezTo>
                  <a:cubicBezTo>
                    <a:pt x="350" y="88"/>
                    <a:pt x="344" y="87"/>
                    <a:pt x="344" y="84"/>
                  </a:cubicBezTo>
                  <a:cubicBezTo>
                    <a:pt x="343" y="81"/>
                    <a:pt x="345" y="76"/>
                    <a:pt x="341" y="77"/>
                  </a:cubicBezTo>
                  <a:cubicBezTo>
                    <a:pt x="336" y="77"/>
                    <a:pt x="335" y="79"/>
                    <a:pt x="335" y="80"/>
                  </a:cubicBezTo>
                  <a:cubicBezTo>
                    <a:pt x="335" y="81"/>
                    <a:pt x="332" y="82"/>
                    <a:pt x="335" y="85"/>
                  </a:cubicBezTo>
                  <a:cubicBezTo>
                    <a:pt x="338" y="88"/>
                    <a:pt x="340" y="90"/>
                    <a:pt x="341" y="90"/>
                  </a:cubicBezTo>
                  <a:cubicBezTo>
                    <a:pt x="341" y="90"/>
                    <a:pt x="347" y="90"/>
                    <a:pt x="344" y="91"/>
                  </a:cubicBezTo>
                  <a:cubicBezTo>
                    <a:pt x="342" y="93"/>
                    <a:pt x="338" y="93"/>
                    <a:pt x="337" y="93"/>
                  </a:cubicBezTo>
                  <a:cubicBezTo>
                    <a:pt x="336" y="93"/>
                    <a:pt x="337" y="92"/>
                    <a:pt x="336" y="93"/>
                  </a:cubicBezTo>
                  <a:cubicBezTo>
                    <a:pt x="334" y="94"/>
                    <a:pt x="329" y="99"/>
                    <a:pt x="329" y="99"/>
                  </a:cubicBezTo>
                  <a:cubicBezTo>
                    <a:pt x="329" y="99"/>
                    <a:pt x="328" y="97"/>
                    <a:pt x="328" y="96"/>
                  </a:cubicBezTo>
                  <a:cubicBezTo>
                    <a:pt x="328" y="95"/>
                    <a:pt x="332" y="93"/>
                    <a:pt x="332" y="91"/>
                  </a:cubicBezTo>
                  <a:cubicBezTo>
                    <a:pt x="332" y="89"/>
                    <a:pt x="330" y="82"/>
                    <a:pt x="330" y="82"/>
                  </a:cubicBezTo>
                  <a:cubicBezTo>
                    <a:pt x="330" y="82"/>
                    <a:pt x="326" y="80"/>
                    <a:pt x="326" y="80"/>
                  </a:cubicBezTo>
                  <a:cubicBezTo>
                    <a:pt x="325" y="79"/>
                    <a:pt x="322" y="77"/>
                    <a:pt x="321" y="78"/>
                  </a:cubicBezTo>
                  <a:cubicBezTo>
                    <a:pt x="320" y="79"/>
                    <a:pt x="318" y="82"/>
                    <a:pt x="320" y="84"/>
                  </a:cubicBezTo>
                  <a:cubicBezTo>
                    <a:pt x="322" y="87"/>
                    <a:pt x="324" y="89"/>
                    <a:pt x="323" y="89"/>
                  </a:cubicBezTo>
                  <a:cubicBezTo>
                    <a:pt x="321" y="90"/>
                    <a:pt x="320" y="91"/>
                    <a:pt x="319" y="90"/>
                  </a:cubicBezTo>
                  <a:cubicBezTo>
                    <a:pt x="318" y="90"/>
                    <a:pt x="316" y="88"/>
                    <a:pt x="313" y="89"/>
                  </a:cubicBezTo>
                  <a:cubicBezTo>
                    <a:pt x="310" y="90"/>
                    <a:pt x="307" y="96"/>
                    <a:pt x="307" y="96"/>
                  </a:cubicBezTo>
                  <a:cubicBezTo>
                    <a:pt x="307" y="96"/>
                    <a:pt x="310" y="102"/>
                    <a:pt x="311" y="103"/>
                  </a:cubicBezTo>
                  <a:cubicBezTo>
                    <a:pt x="312" y="103"/>
                    <a:pt x="313" y="105"/>
                    <a:pt x="313" y="107"/>
                  </a:cubicBezTo>
                  <a:cubicBezTo>
                    <a:pt x="312" y="109"/>
                    <a:pt x="313" y="106"/>
                    <a:pt x="311" y="107"/>
                  </a:cubicBezTo>
                  <a:cubicBezTo>
                    <a:pt x="308" y="108"/>
                    <a:pt x="307" y="109"/>
                    <a:pt x="305" y="109"/>
                  </a:cubicBezTo>
                  <a:cubicBezTo>
                    <a:pt x="303" y="109"/>
                    <a:pt x="298" y="115"/>
                    <a:pt x="298" y="115"/>
                  </a:cubicBezTo>
                  <a:cubicBezTo>
                    <a:pt x="301" y="119"/>
                    <a:pt x="301" y="119"/>
                    <a:pt x="301" y="119"/>
                  </a:cubicBezTo>
                  <a:cubicBezTo>
                    <a:pt x="301" y="119"/>
                    <a:pt x="293" y="122"/>
                    <a:pt x="291" y="123"/>
                  </a:cubicBezTo>
                  <a:cubicBezTo>
                    <a:pt x="290" y="123"/>
                    <a:pt x="294" y="122"/>
                    <a:pt x="289" y="123"/>
                  </a:cubicBezTo>
                  <a:cubicBezTo>
                    <a:pt x="285" y="125"/>
                    <a:pt x="282" y="129"/>
                    <a:pt x="281" y="131"/>
                  </a:cubicBezTo>
                  <a:cubicBezTo>
                    <a:pt x="281" y="132"/>
                    <a:pt x="277" y="132"/>
                    <a:pt x="277" y="135"/>
                  </a:cubicBezTo>
                  <a:cubicBezTo>
                    <a:pt x="277" y="137"/>
                    <a:pt x="278" y="141"/>
                    <a:pt x="277" y="142"/>
                  </a:cubicBezTo>
                  <a:cubicBezTo>
                    <a:pt x="277" y="143"/>
                    <a:pt x="277" y="143"/>
                    <a:pt x="277" y="145"/>
                  </a:cubicBezTo>
                  <a:cubicBezTo>
                    <a:pt x="277" y="147"/>
                    <a:pt x="276" y="149"/>
                    <a:pt x="279" y="149"/>
                  </a:cubicBezTo>
                  <a:cubicBezTo>
                    <a:pt x="282" y="149"/>
                    <a:pt x="286" y="147"/>
                    <a:pt x="287" y="146"/>
                  </a:cubicBezTo>
                  <a:cubicBezTo>
                    <a:pt x="287" y="145"/>
                    <a:pt x="288" y="141"/>
                    <a:pt x="289" y="143"/>
                  </a:cubicBezTo>
                  <a:cubicBezTo>
                    <a:pt x="291" y="144"/>
                    <a:pt x="291" y="148"/>
                    <a:pt x="291" y="148"/>
                  </a:cubicBezTo>
                  <a:cubicBezTo>
                    <a:pt x="291" y="148"/>
                    <a:pt x="291" y="152"/>
                    <a:pt x="291" y="153"/>
                  </a:cubicBezTo>
                  <a:cubicBezTo>
                    <a:pt x="290" y="155"/>
                    <a:pt x="297" y="153"/>
                    <a:pt x="290" y="156"/>
                  </a:cubicBezTo>
                  <a:cubicBezTo>
                    <a:pt x="283" y="160"/>
                    <a:pt x="281" y="160"/>
                    <a:pt x="281" y="161"/>
                  </a:cubicBezTo>
                  <a:cubicBezTo>
                    <a:pt x="281" y="163"/>
                    <a:pt x="285" y="168"/>
                    <a:pt x="280" y="166"/>
                  </a:cubicBezTo>
                  <a:cubicBezTo>
                    <a:pt x="275" y="165"/>
                    <a:pt x="275" y="166"/>
                    <a:pt x="275" y="165"/>
                  </a:cubicBezTo>
                  <a:cubicBezTo>
                    <a:pt x="274" y="164"/>
                    <a:pt x="276" y="170"/>
                    <a:pt x="270" y="161"/>
                  </a:cubicBezTo>
                  <a:cubicBezTo>
                    <a:pt x="264" y="152"/>
                    <a:pt x="264" y="153"/>
                    <a:pt x="264" y="151"/>
                  </a:cubicBezTo>
                  <a:cubicBezTo>
                    <a:pt x="264" y="149"/>
                    <a:pt x="263" y="142"/>
                    <a:pt x="263" y="142"/>
                  </a:cubicBezTo>
                  <a:cubicBezTo>
                    <a:pt x="263" y="142"/>
                    <a:pt x="262" y="135"/>
                    <a:pt x="259" y="138"/>
                  </a:cubicBezTo>
                  <a:cubicBezTo>
                    <a:pt x="255" y="141"/>
                    <a:pt x="255" y="146"/>
                    <a:pt x="255" y="146"/>
                  </a:cubicBezTo>
                  <a:cubicBezTo>
                    <a:pt x="255" y="146"/>
                    <a:pt x="250" y="151"/>
                    <a:pt x="249" y="152"/>
                  </a:cubicBezTo>
                  <a:cubicBezTo>
                    <a:pt x="248" y="152"/>
                    <a:pt x="246" y="152"/>
                    <a:pt x="243" y="154"/>
                  </a:cubicBezTo>
                  <a:cubicBezTo>
                    <a:pt x="241" y="157"/>
                    <a:pt x="234" y="167"/>
                    <a:pt x="234" y="167"/>
                  </a:cubicBezTo>
                  <a:cubicBezTo>
                    <a:pt x="234" y="167"/>
                    <a:pt x="230" y="174"/>
                    <a:pt x="231" y="176"/>
                  </a:cubicBezTo>
                  <a:cubicBezTo>
                    <a:pt x="232" y="178"/>
                    <a:pt x="235" y="181"/>
                    <a:pt x="235" y="181"/>
                  </a:cubicBezTo>
                  <a:cubicBezTo>
                    <a:pt x="235" y="181"/>
                    <a:pt x="236" y="180"/>
                    <a:pt x="236" y="183"/>
                  </a:cubicBezTo>
                  <a:cubicBezTo>
                    <a:pt x="236" y="186"/>
                    <a:pt x="241" y="187"/>
                    <a:pt x="241" y="187"/>
                  </a:cubicBezTo>
                  <a:cubicBezTo>
                    <a:pt x="241" y="187"/>
                    <a:pt x="243" y="188"/>
                    <a:pt x="241" y="190"/>
                  </a:cubicBezTo>
                  <a:cubicBezTo>
                    <a:pt x="238" y="192"/>
                    <a:pt x="230" y="193"/>
                    <a:pt x="230" y="193"/>
                  </a:cubicBezTo>
                  <a:cubicBezTo>
                    <a:pt x="222" y="193"/>
                    <a:pt x="222" y="193"/>
                    <a:pt x="222" y="193"/>
                  </a:cubicBezTo>
                  <a:cubicBezTo>
                    <a:pt x="222" y="193"/>
                    <a:pt x="218" y="198"/>
                    <a:pt x="217" y="198"/>
                  </a:cubicBezTo>
                  <a:cubicBezTo>
                    <a:pt x="215" y="199"/>
                    <a:pt x="212" y="201"/>
                    <a:pt x="211" y="204"/>
                  </a:cubicBezTo>
                  <a:cubicBezTo>
                    <a:pt x="211" y="206"/>
                    <a:pt x="202" y="214"/>
                    <a:pt x="202" y="214"/>
                  </a:cubicBezTo>
                  <a:cubicBezTo>
                    <a:pt x="202" y="214"/>
                    <a:pt x="202" y="217"/>
                    <a:pt x="202" y="218"/>
                  </a:cubicBezTo>
                  <a:cubicBezTo>
                    <a:pt x="202" y="219"/>
                    <a:pt x="198" y="221"/>
                    <a:pt x="200" y="222"/>
                  </a:cubicBezTo>
                  <a:cubicBezTo>
                    <a:pt x="202" y="223"/>
                    <a:pt x="205" y="224"/>
                    <a:pt x="207" y="220"/>
                  </a:cubicBezTo>
                  <a:cubicBezTo>
                    <a:pt x="209" y="217"/>
                    <a:pt x="209" y="212"/>
                    <a:pt x="209" y="212"/>
                  </a:cubicBezTo>
                  <a:cubicBezTo>
                    <a:pt x="209" y="212"/>
                    <a:pt x="211" y="210"/>
                    <a:pt x="213" y="210"/>
                  </a:cubicBezTo>
                  <a:cubicBezTo>
                    <a:pt x="216" y="210"/>
                    <a:pt x="219" y="207"/>
                    <a:pt x="222" y="206"/>
                  </a:cubicBezTo>
                  <a:cubicBezTo>
                    <a:pt x="225" y="206"/>
                    <a:pt x="229" y="201"/>
                    <a:pt x="230" y="201"/>
                  </a:cubicBezTo>
                  <a:cubicBezTo>
                    <a:pt x="232" y="201"/>
                    <a:pt x="231" y="202"/>
                    <a:pt x="235" y="201"/>
                  </a:cubicBezTo>
                  <a:cubicBezTo>
                    <a:pt x="239" y="201"/>
                    <a:pt x="243" y="201"/>
                    <a:pt x="244" y="200"/>
                  </a:cubicBezTo>
                  <a:cubicBezTo>
                    <a:pt x="246" y="199"/>
                    <a:pt x="254" y="204"/>
                    <a:pt x="255" y="205"/>
                  </a:cubicBezTo>
                  <a:cubicBezTo>
                    <a:pt x="255" y="206"/>
                    <a:pt x="248" y="207"/>
                    <a:pt x="251" y="209"/>
                  </a:cubicBezTo>
                  <a:cubicBezTo>
                    <a:pt x="255" y="211"/>
                    <a:pt x="255" y="212"/>
                    <a:pt x="256" y="212"/>
                  </a:cubicBezTo>
                  <a:cubicBezTo>
                    <a:pt x="257" y="212"/>
                    <a:pt x="259" y="211"/>
                    <a:pt x="262" y="210"/>
                  </a:cubicBezTo>
                  <a:cubicBezTo>
                    <a:pt x="264" y="208"/>
                    <a:pt x="260" y="205"/>
                    <a:pt x="266" y="207"/>
                  </a:cubicBezTo>
                  <a:cubicBezTo>
                    <a:pt x="271" y="209"/>
                    <a:pt x="271" y="211"/>
                    <a:pt x="271" y="211"/>
                  </a:cubicBezTo>
                  <a:cubicBezTo>
                    <a:pt x="270" y="213"/>
                    <a:pt x="270" y="213"/>
                    <a:pt x="270" y="213"/>
                  </a:cubicBezTo>
                  <a:cubicBezTo>
                    <a:pt x="266" y="214"/>
                    <a:pt x="266" y="214"/>
                    <a:pt x="266" y="214"/>
                  </a:cubicBezTo>
                  <a:cubicBezTo>
                    <a:pt x="260" y="213"/>
                    <a:pt x="260" y="213"/>
                    <a:pt x="260" y="213"/>
                  </a:cubicBezTo>
                  <a:cubicBezTo>
                    <a:pt x="256" y="215"/>
                    <a:pt x="256" y="215"/>
                    <a:pt x="256" y="215"/>
                  </a:cubicBezTo>
                  <a:cubicBezTo>
                    <a:pt x="256" y="215"/>
                    <a:pt x="255" y="216"/>
                    <a:pt x="254" y="216"/>
                  </a:cubicBezTo>
                  <a:cubicBezTo>
                    <a:pt x="254" y="216"/>
                    <a:pt x="245" y="217"/>
                    <a:pt x="245" y="217"/>
                  </a:cubicBezTo>
                  <a:cubicBezTo>
                    <a:pt x="241" y="223"/>
                    <a:pt x="241" y="223"/>
                    <a:pt x="241" y="223"/>
                  </a:cubicBezTo>
                  <a:cubicBezTo>
                    <a:pt x="241" y="223"/>
                    <a:pt x="244" y="227"/>
                    <a:pt x="244" y="227"/>
                  </a:cubicBezTo>
                  <a:cubicBezTo>
                    <a:pt x="245" y="227"/>
                    <a:pt x="251" y="225"/>
                    <a:pt x="251" y="226"/>
                  </a:cubicBezTo>
                  <a:cubicBezTo>
                    <a:pt x="252" y="226"/>
                    <a:pt x="253" y="228"/>
                    <a:pt x="252" y="229"/>
                  </a:cubicBezTo>
                  <a:cubicBezTo>
                    <a:pt x="252" y="230"/>
                    <a:pt x="248" y="233"/>
                    <a:pt x="248" y="233"/>
                  </a:cubicBezTo>
                  <a:cubicBezTo>
                    <a:pt x="246" y="237"/>
                    <a:pt x="246" y="237"/>
                    <a:pt x="246" y="237"/>
                  </a:cubicBezTo>
                  <a:cubicBezTo>
                    <a:pt x="246" y="237"/>
                    <a:pt x="250" y="238"/>
                    <a:pt x="251" y="238"/>
                  </a:cubicBezTo>
                  <a:cubicBezTo>
                    <a:pt x="251" y="238"/>
                    <a:pt x="257" y="238"/>
                    <a:pt x="256" y="239"/>
                  </a:cubicBezTo>
                  <a:cubicBezTo>
                    <a:pt x="256" y="239"/>
                    <a:pt x="247" y="240"/>
                    <a:pt x="247" y="240"/>
                  </a:cubicBezTo>
                  <a:cubicBezTo>
                    <a:pt x="247" y="240"/>
                    <a:pt x="239" y="239"/>
                    <a:pt x="240" y="239"/>
                  </a:cubicBezTo>
                  <a:cubicBezTo>
                    <a:pt x="240" y="240"/>
                    <a:pt x="239" y="242"/>
                    <a:pt x="239" y="243"/>
                  </a:cubicBezTo>
                  <a:cubicBezTo>
                    <a:pt x="239" y="243"/>
                    <a:pt x="237" y="246"/>
                    <a:pt x="237" y="246"/>
                  </a:cubicBezTo>
                  <a:cubicBezTo>
                    <a:pt x="236" y="246"/>
                    <a:pt x="234" y="246"/>
                    <a:pt x="233" y="247"/>
                  </a:cubicBezTo>
                  <a:cubicBezTo>
                    <a:pt x="233" y="248"/>
                    <a:pt x="232" y="250"/>
                    <a:pt x="232" y="252"/>
                  </a:cubicBezTo>
                  <a:cubicBezTo>
                    <a:pt x="232" y="253"/>
                    <a:pt x="235" y="256"/>
                    <a:pt x="235" y="256"/>
                  </a:cubicBezTo>
                  <a:cubicBezTo>
                    <a:pt x="234" y="258"/>
                    <a:pt x="234" y="258"/>
                    <a:pt x="234" y="258"/>
                  </a:cubicBezTo>
                  <a:cubicBezTo>
                    <a:pt x="230" y="262"/>
                    <a:pt x="230" y="262"/>
                    <a:pt x="230" y="262"/>
                  </a:cubicBezTo>
                  <a:cubicBezTo>
                    <a:pt x="230" y="262"/>
                    <a:pt x="228" y="263"/>
                    <a:pt x="228" y="264"/>
                  </a:cubicBezTo>
                  <a:cubicBezTo>
                    <a:pt x="229" y="264"/>
                    <a:pt x="225" y="266"/>
                    <a:pt x="225" y="266"/>
                  </a:cubicBezTo>
                  <a:cubicBezTo>
                    <a:pt x="218" y="270"/>
                    <a:pt x="218" y="270"/>
                    <a:pt x="218" y="270"/>
                  </a:cubicBezTo>
                  <a:cubicBezTo>
                    <a:pt x="218" y="270"/>
                    <a:pt x="219" y="273"/>
                    <a:pt x="219" y="274"/>
                  </a:cubicBezTo>
                  <a:cubicBezTo>
                    <a:pt x="219" y="274"/>
                    <a:pt x="222" y="276"/>
                    <a:pt x="220" y="278"/>
                  </a:cubicBezTo>
                  <a:cubicBezTo>
                    <a:pt x="218" y="279"/>
                    <a:pt x="216" y="280"/>
                    <a:pt x="215" y="281"/>
                  </a:cubicBezTo>
                  <a:cubicBezTo>
                    <a:pt x="215" y="281"/>
                    <a:pt x="213" y="282"/>
                    <a:pt x="213" y="285"/>
                  </a:cubicBezTo>
                  <a:cubicBezTo>
                    <a:pt x="214" y="287"/>
                    <a:pt x="212" y="290"/>
                    <a:pt x="211" y="290"/>
                  </a:cubicBezTo>
                  <a:cubicBezTo>
                    <a:pt x="211" y="290"/>
                    <a:pt x="209" y="291"/>
                    <a:pt x="209" y="294"/>
                  </a:cubicBezTo>
                  <a:cubicBezTo>
                    <a:pt x="210" y="296"/>
                    <a:pt x="209" y="303"/>
                    <a:pt x="209" y="303"/>
                  </a:cubicBezTo>
                  <a:cubicBezTo>
                    <a:pt x="209" y="303"/>
                    <a:pt x="212" y="307"/>
                    <a:pt x="213" y="307"/>
                  </a:cubicBezTo>
                  <a:cubicBezTo>
                    <a:pt x="213" y="307"/>
                    <a:pt x="218" y="305"/>
                    <a:pt x="219" y="306"/>
                  </a:cubicBezTo>
                  <a:cubicBezTo>
                    <a:pt x="221" y="306"/>
                    <a:pt x="224" y="308"/>
                    <a:pt x="224" y="308"/>
                  </a:cubicBezTo>
                  <a:cubicBezTo>
                    <a:pt x="224" y="308"/>
                    <a:pt x="223" y="313"/>
                    <a:pt x="222" y="314"/>
                  </a:cubicBezTo>
                  <a:cubicBezTo>
                    <a:pt x="221" y="314"/>
                    <a:pt x="215" y="315"/>
                    <a:pt x="215" y="315"/>
                  </a:cubicBezTo>
                  <a:cubicBezTo>
                    <a:pt x="215" y="315"/>
                    <a:pt x="212" y="313"/>
                    <a:pt x="211" y="313"/>
                  </a:cubicBezTo>
                  <a:cubicBezTo>
                    <a:pt x="210" y="314"/>
                    <a:pt x="205" y="319"/>
                    <a:pt x="205" y="319"/>
                  </a:cubicBezTo>
                  <a:cubicBezTo>
                    <a:pt x="205" y="319"/>
                    <a:pt x="205" y="322"/>
                    <a:pt x="204" y="322"/>
                  </a:cubicBezTo>
                  <a:cubicBezTo>
                    <a:pt x="202" y="323"/>
                    <a:pt x="201" y="321"/>
                    <a:pt x="201" y="323"/>
                  </a:cubicBezTo>
                  <a:cubicBezTo>
                    <a:pt x="201" y="324"/>
                    <a:pt x="201" y="327"/>
                    <a:pt x="201" y="328"/>
                  </a:cubicBezTo>
                  <a:cubicBezTo>
                    <a:pt x="201" y="330"/>
                    <a:pt x="201" y="333"/>
                    <a:pt x="201" y="333"/>
                  </a:cubicBezTo>
                  <a:cubicBezTo>
                    <a:pt x="201" y="333"/>
                    <a:pt x="199" y="337"/>
                    <a:pt x="198" y="339"/>
                  </a:cubicBezTo>
                  <a:cubicBezTo>
                    <a:pt x="197" y="341"/>
                    <a:pt x="195" y="346"/>
                    <a:pt x="195" y="347"/>
                  </a:cubicBezTo>
                  <a:cubicBezTo>
                    <a:pt x="196" y="348"/>
                    <a:pt x="198" y="353"/>
                    <a:pt x="198" y="353"/>
                  </a:cubicBezTo>
                  <a:cubicBezTo>
                    <a:pt x="191" y="357"/>
                    <a:pt x="191" y="357"/>
                    <a:pt x="191" y="357"/>
                  </a:cubicBezTo>
                  <a:cubicBezTo>
                    <a:pt x="193" y="362"/>
                    <a:pt x="193" y="362"/>
                    <a:pt x="193" y="362"/>
                  </a:cubicBezTo>
                  <a:cubicBezTo>
                    <a:pt x="193" y="362"/>
                    <a:pt x="194" y="362"/>
                    <a:pt x="194" y="363"/>
                  </a:cubicBezTo>
                  <a:cubicBezTo>
                    <a:pt x="194" y="365"/>
                    <a:pt x="189" y="368"/>
                    <a:pt x="189" y="368"/>
                  </a:cubicBezTo>
                  <a:cubicBezTo>
                    <a:pt x="189" y="368"/>
                    <a:pt x="189" y="373"/>
                    <a:pt x="189" y="374"/>
                  </a:cubicBezTo>
                  <a:cubicBezTo>
                    <a:pt x="189" y="375"/>
                    <a:pt x="184" y="371"/>
                    <a:pt x="184" y="371"/>
                  </a:cubicBezTo>
                  <a:cubicBezTo>
                    <a:pt x="180" y="372"/>
                    <a:pt x="180" y="372"/>
                    <a:pt x="180" y="372"/>
                  </a:cubicBezTo>
                  <a:cubicBezTo>
                    <a:pt x="180" y="376"/>
                    <a:pt x="180" y="376"/>
                    <a:pt x="180" y="376"/>
                  </a:cubicBezTo>
                  <a:cubicBezTo>
                    <a:pt x="178" y="380"/>
                    <a:pt x="178" y="380"/>
                    <a:pt x="178" y="380"/>
                  </a:cubicBezTo>
                  <a:cubicBezTo>
                    <a:pt x="171" y="380"/>
                    <a:pt x="171" y="380"/>
                    <a:pt x="171" y="380"/>
                  </a:cubicBezTo>
                  <a:cubicBezTo>
                    <a:pt x="171" y="380"/>
                    <a:pt x="165" y="384"/>
                    <a:pt x="165" y="384"/>
                  </a:cubicBezTo>
                  <a:cubicBezTo>
                    <a:pt x="166" y="385"/>
                    <a:pt x="163" y="388"/>
                    <a:pt x="166" y="388"/>
                  </a:cubicBezTo>
                  <a:cubicBezTo>
                    <a:pt x="168" y="388"/>
                    <a:pt x="169" y="388"/>
                    <a:pt x="170" y="388"/>
                  </a:cubicBezTo>
                  <a:cubicBezTo>
                    <a:pt x="172" y="387"/>
                    <a:pt x="176" y="385"/>
                    <a:pt x="177" y="385"/>
                  </a:cubicBezTo>
                  <a:cubicBezTo>
                    <a:pt x="178" y="385"/>
                    <a:pt x="181" y="385"/>
                    <a:pt x="179" y="387"/>
                  </a:cubicBezTo>
                  <a:cubicBezTo>
                    <a:pt x="177" y="389"/>
                    <a:pt x="175" y="389"/>
                    <a:pt x="174" y="390"/>
                  </a:cubicBezTo>
                  <a:cubicBezTo>
                    <a:pt x="172" y="391"/>
                    <a:pt x="169" y="391"/>
                    <a:pt x="169" y="394"/>
                  </a:cubicBezTo>
                  <a:cubicBezTo>
                    <a:pt x="169" y="397"/>
                    <a:pt x="168" y="400"/>
                    <a:pt x="168" y="400"/>
                  </a:cubicBezTo>
                  <a:cubicBezTo>
                    <a:pt x="175" y="398"/>
                    <a:pt x="175" y="398"/>
                    <a:pt x="175" y="398"/>
                  </a:cubicBezTo>
                  <a:cubicBezTo>
                    <a:pt x="175" y="398"/>
                    <a:pt x="177" y="397"/>
                    <a:pt x="177" y="400"/>
                  </a:cubicBezTo>
                  <a:cubicBezTo>
                    <a:pt x="178" y="404"/>
                    <a:pt x="175" y="405"/>
                    <a:pt x="173" y="405"/>
                  </a:cubicBezTo>
                  <a:cubicBezTo>
                    <a:pt x="172" y="405"/>
                    <a:pt x="167" y="401"/>
                    <a:pt x="167" y="401"/>
                  </a:cubicBezTo>
                  <a:cubicBezTo>
                    <a:pt x="163" y="404"/>
                    <a:pt x="163" y="404"/>
                    <a:pt x="163" y="404"/>
                  </a:cubicBezTo>
                  <a:cubicBezTo>
                    <a:pt x="163" y="404"/>
                    <a:pt x="162" y="403"/>
                    <a:pt x="158" y="406"/>
                  </a:cubicBezTo>
                  <a:cubicBezTo>
                    <a:pt x="154" y="410"/>
                    <a:pt x="152" y="415"/>
                    <a:pt x="152" y="416"/>
                  </a:cubicBezTo>
                  <a:cubicBezTo>
                    <a:pt x="152" y="417"/>
                    <a:pt x="152" y="419"/>
                    <a:pt x="149" y="421"/>
                  </a:cubicBezTo>
                  <a:cubicBezTo>
                    <a:pt x="147" y="422"/>
                    <a:pt x="144" y="425"/>
                    <a:pt x="144" y="425"/>
                  </a:cubicBezTo>
                  <a:cubicBezTo>
                    <a:pt x="144" y="425"/>
                    <a:pt x="143" y="428"/>
                    <a:pt x="142" y="430"/>
                  </a:cubicBezTo>
                  <a:cubicBezTo>
                    <a:pt x="141" y="432"/>
                    <a:pt x="141" y="432"/>
                    <a:pt x="141" y="432"/>
                  </a:cubicBezTo>
                  <a:cubicBezTo>
                    <a:pt x="145" y="436"/>
                    <a:pt x="145" y="436"/>
                    <a:pt x="145" y="436"/>
                  </a:cubicBezTo>
                  <a:cubicBezTo>
                    <a:pt x="138" y="440"/>
                    <a:pt x="138" y="440"/>
                    <a:pt x="138" y="440"/>
                  </a:cubicBezTo>
                  <a:cubicBezTo>
                    <a:pt x="135" y="442"/>
                    <a:pt x="135" y="442"/>
                    <a:pt x="135" y="442"/>
                  </a:cubicBezTo>
                  <a:cubicBezTo>
                    <a:pt x="135" y="442"/>
                    <a:pt x="129" y="448"/>
                    <a:pt x="133" y="449"/>
                  </a:cubicBezTo>
                  <a:cubicBezTo>
                    <a:pt x="138" y="450"/>
                    <a:pt x="141" y="450"/>
                    <a:pt x="141" y="450"/>
                  </a:cubicBezTo>
                  <a:cubicBezTo>
                    <a:pt x="141" y="450"/>
                    <a:pt x="140" y="456"/>
                    <a:pt x="141" y="456"/>
                  </a:cubicBezTo>
                  <a:cubicBezTo>
                    <a:pt x="142" y="456"/>
                    <a:pt x="151" y="456"/>
                    <a:pt x="151" y="456"/>
                  </a:cubicBezTo>
                  <a:cubicBezTo>
                    <a:pt x="156" y="452"/>
                    <a:pt x="156" y="452"/>
                    <a:pt x="156" y="452"/>
                  </a:cubicBezTo>
                  <a:cubicBezTo>
                    <a:pt x="159" y="450"/>
                    <a:pt x="159" y="450"/>
                    <a:pt x="159" y="450"/>
                  </a:cubicBezTo>
                  <a:cubicBezTo>
                    <a:pt x="161" y="454"/>
                    <a:pt x="161" y="454"/>
                    <a:pt x="161" y="454"/>
                  </a:cubicBezTo>
                  <a:cubicBezTo>
                    <a:pt x="161" y="454"/>
                    <a:pt x="159" y="457"/>
                    <a:pt x="157" y="457"/>
                  </a:cubicBezTo>
                  <a:cubicBezTo>
                    <a:pt x="154" y="457"/>
                    <a:pt x="155" y="457"/>
                    <a:pt x="153" y="459"/>
                  </a:cubicBezTo>
                  <a:cubicBezTo>
                    <a:pt x="150" y="462"/>
                    <a:pt x="149" y="463"/>
                    <a:pt x="147" y="463"/>
                  </a:cubicBezTo>
                  <a:cubicBezTo>
                    <a:pt x="146" y="463"/>
                    <a:pt x="144" y="466"/>
                    <a:pt x="142" y="462"/>
                  </a:cubicBezTo>
                  <a:cubicBezTo>
                    <a:pt x="141" y="459"/>
                    <a:pt x="139" y="456"/>
                    <a:pt x="139" y="456"/>
                  </a:cubicBezTo>
                  <a:cubicBezTo>
                    <a:pt x="130" y="452"/>
                    <a:pt x="130" y="452"/>
                    <a:pt x="130" y="452"/>
                  </a:cubicBezTo>
                  <a:cubicBezTo>
                    <a:pt x="128" y="453"/>
                    <a:pt x="128" y="453"/>
                    <a:pt x="128" y="453"/>
                  </a:cubicBezTo>
                  <a:cubicBezTo>
                    <a:pt x="128" y="453"/>
                    <a:pt x="127" y="457"/>
                    <a:pt x="126" y="457"/>
                  </a:cubicBezTo>
                  <a:cubicBezTo>
                    <a:pt x="125" y="457"/>
                    <a:pt x="119" y="457"/>
                    <a:pt x="117" y="457"/>
                  </a:cubicBezTo>
                  <a:cubicBezTo>
                    <a:pt x="116" y="457"/>
                    <a:pt x="114" y="457"/>
                    <a:pt x="114" y="456"/>
                  </a:cubicBezTo>
                  <a:cubicBezTo>
                    <a:pt x="113" y="454"/>
                    <a:pt x="114" y="454"/>
                    <a:pt x="113" y="453"/>
                  </a:cubicBezTo>
                  <a:cubicBezTo>
                    <a:pt x="112" y="452"/>
                    <a:pt x="110" y="448"/>
                    <a:pt x="108" y="449"/>
                  </a:cubicBezTo>
                  <a:cubicBezTo>
                    <a:pt x="107" y="449"/>
                    <a:pt x="102" y="451"/>
                    <a:pt x="102" y="451"/>
                  </a:cubicBezTo>
                  <a:cubicBezTo>
                    <a:pt x="101" y="459"/>
                    <a:pt x="101" y="459"/>
                    <a:pt x="101" y="459"/>
                  </a:cubicBezTo>
                  <a:cubicBezTo>
                    <a:pt x="101" y="459"/>
                    <a:pt x="98" y="459"/>
                    <a:pt x="99" y="461"/>
                  </a:cubicBezTo>
                  <a:cubicBezTo>
                    <a:pt x="99" y="463"/>
                    <a:pt x="103" y="465"/>
                    <a:pt x="103" y="465"/>
                  </a:cubicBezTo>
                  <a:cubicBezTo>
                    <a:pt x="103" y="465"/>
                    <a:pt x="105" y="467"/>
                    <a:pt x="105" y="468"/>
                  </a:cubicBezTo>
                  <a:cubicBezTo>
                    <a:pt x="106" y="470"/>
                    <a:pt x="103" y="472"/>
                    <a:pt x="103" y="472"/>
                  </a:cubicBezTo>
                  <a:cubicBezTo>
                    <a:pt x="103" y="472"/>
                    <a:pt x="98" y="472"/>
                    <a:pt x="97" y="474"/>
                  </a:cubicBezTo>
                  <a:cubicBezTo>
                    <a:pt x="97" y="475"/>
                    <a:pt x="98" y="478"/>
                    <a:pt x="97" y="478"/>
                  </a:cubicBezTo>
                  <a:cubicBezTo>
                    <a:pt x="96" y="479"/>
                    <a:pt x="95" y="481"/>
                    <a:pt x="95" y="482"/>
                  </a:cubicBezTo>
                  <a:cubicBezTo>
                    <a:pt x="95" y="482"/>
                    <a:pt x="97" y="487"/>
                    <a:pt x="97" y="487"/>
                  </a:cubicBezTo>
                  <a:cubicBezTo>
                    <a:pt x="97" y="487"/>
                    <a:pt x="97" y="491"/>
                    <a:pt x="95" y="489"/>
                  </a:cubicBezTo>
                  <a:cubicBezTo>
                    <a:pt x="93" y="487"/>
                    <a:pt x="87" y="484"/>
                    <a:pt x="87" y="484"/>
                  </a:cubicBezTo>
                  <a:cubicBezTo>
                    <a:pt x="83" y="481"/>
                    <a:pt x="83" y="481"/>
                    <a:pt x="83" y="481"/>
                  </a:cubicBezTo>
                  <a:cubicBezTo>
                    <a:pt x="83" y="481"/>
                    <a:pt x="79" y="484"/>
                    <a:pt x="78" y="484"/>
                  </a:cubicBezTo>
                  <a:cubicBezTo>
                    <a:pt x="78" y="485"/>
                    <a:pt x="71" y="484"/>
                    <a:pt x="69" y="485"/>
                  </a:cubicBezTo>
                  <a:cubicBezTo>
                    <a:pt x="68" y="486"/>
                    <a:pt x="68" y="487"/>
                    <a:pt x="67" y="489"/>
                  </a:cubicBezTo>
                  <a:cubicBezTo>
                    <a:pt x="65" y="491"/>
                    <a:pt x="62" y="491"/>
                    <a:pt x="65" y="494"/>
                  </a:cubicBezTo>
                  <a:cubicBezTo>
                    <a:pt x="67" y="497"/>
                    <a:pt x="72" y="498"/>
                    <a:pt x="72" y="498"/>
                  </a:cubicBezTo>
                  <a:cubicBezTo>
                    <a:pt x="72" y="498"/>
                    <a:pt x="74" y="499"/>
                    <a:pt x="72" y="502"/>
                  </a:cubicBezTo>
                  <a:cubicBezTo>
                    <a:pt x="70" y="506"/>
                    <a:pt x="66" y="503"/>
                    <a:pt x="65" y="503"/>
                  </a:cubicBezTo>
                  <a:cubicBezTo>
                    <a:pt x="64" y="502"/>
                    <a:pt x="60" y="499"/>
                    <a:pt x="59" y="500"/>
                  </a:cubicBezTo>
                  <a:cubicBezTo>
                    <a:pt x="58" y="501"/>
                    <a:pt x="55" y="506"/>
                    <a:pt x="55" y="506"/>
                  </a:cubicBezTo>
                  <a:cubicBezTo>
                    <a:pt x="55" y="506"/>
                    <a:pt x="52" y="507"/>
                    <a:pt x="51" y="506"/>
                  </a:cubicBezTo>
                  <a:cubicBezTo>
                    <a:pt x="50" y="506"/>
                    <a:pt x="47" y="501"/>
                    <a:pt x="46" y="502"/>
                  </a:cubicBezTo>
                  <a:cubicBezTo>
                    <a:pt x="45" y="503"/>
                    <a:pt x="44" y="505"/>
                    <a:pt x="44" y="506"/>
                  </a:cubicBezTo>
                  <a:cubicBezTo>
                    <a:pt x="44" y="507"/>
                    <a:pt x="46" y="509"/>
                    <a:pt x="45" y="510"/>
                  </a:cubicBezTo>
                  <a:cubicBezTo>
                    <a:pt x="45" y="511"/>
                    <a:pt x="40" y="512"/>
                    <a:pt x="39" y="513"/>
                  </a:cubicBezTo>
                  <a:cubicBezTo>
                    <a:pt x="39" y="514"/>
                    <a:pt x="39" y="512"/>
                    <a:pt x="37" y="516"/>
                  </a:cubicBezTo>
                  <a:cubicBezTo>
                    <a:pt x="36" y="520"/>
                    <a:pt x="37" y="520"/>
                    <a:pt x="36" y="520"/>
                  </a:cubicBezTo>
                  <a:cubicBezTo>
                    <a:pt x="34" y="521"/>
                    <a:pt x="30" y="518"/>
                    <a:pt x="30" y="518"/>
                  </a:cubicBezTo>
                  <a:cubicBezTo>
                    <a:pt x="30" y="518"/>
                    <a:pt x="27" y="515"/>
                    <a:pt x="27" y="518"/>
                  </a:cubicBezTo>
                  <a:cubicBezTo>
                    <a:pt x="27" y="522"/>
                    <a:pt x="26" y="526"/>
                    <a:pt x="26" y="526"/>
                  </a:cubicBezTo>
                  <a:cubicBezTo>
                    <a:pt x="29" y="528"/>
                    <a:pt x="29" y="528"/>
                    <a:pt x="29" y="528"/>
                  </a:cubicBezTo>
                  <a:cubicBezTo>
                    <a:pt x="29" y="528"/>
                    <a:pt x="28" y="530"/>
                    <a:pt x="27" y="530"/>
                  </a:cubicBezTo>
                  <a:cubicBezTo>
                    <a:pt x="27" y="530"/>
                    <a:pt x="25" y="529"/>
                    <a:pt x="24" y="527"/>
                  </a:cubicBezTo>
                  <a:cubicBezTo>
                    <a:pt x="23" y="526"/>
                    <a:pt x="24" y="526"/>
                    <a:pt x="21" y="525"/>
                  </a:cubicBezTo>
                  <a:cubicBezTo>
                    <a:pt x="18" y="524"/>
                    <a:pt x="16" y="522"/>
                    <a:pt x="16" y="524"/>
                  </a:cubicBezTo>
                  <a:cubicBezTo>
                    <a:pt x="16" y="525"/>
                    <a:pt x="15" y="527"/>
                    <a:pt x="16" y="528"/>
                  </a:cubicBezTo>
                  <a:cubicBezTo>
                    <a:pt x="17" y="530"/>
                    <a:pt x="19" y="532"/>
                    <a:pt x="19" y="532"/>
                  </a:cubicBezTo>
                  <a:cubicBezTo>
                    <a:pt x="20" y="532"/>
                    <a:pt x="20" y="532"/>
                    <a:pt x="20" y="532"/>
                  </a:cubicBezTo>
                  <a:cubicBezTo>
                    <a:pt x="20" y="532"/>
                    <a:pt x="19" y="535"/>
                    <a:pt x="18" y="535"/>
                  </a:cubicBezTo>
                  <a:cubicBezTo>
                    <a:pt x="17" y="536"/>
                    <a:pt x="16" y="534"/>
                    <a:pt x="15" y="534"/>
                  </a:cubicBezTo>
                  <a:cubicBezTo>
                    <a:pt x="15" y="534"/>
                    <a:pt x="12" y="536"/>
                    <a:pt x="12" y="536"/>
                  </a:cubicBezTo>
                  <a:cubicBezTo>
                    <a:pt x="12" y="536"/>
                    <a:pt x="13" y="538"/>
                    <a:pt x="13" y="539"/>
                  </a:cubicBezTo>
                  <a:cubicBezTo>
                    <a:pt x="13" y="540"/>
                    <a:pt x="10" y="541"/>
                    <a:pt x="10" y="542"/>
                  </a:cubicBezTo>
                  <a:cubicBezTo>
                    <a:pt x="9" y="542"/>
                    <a:pt x="8" y="543"/>
                    <a:pt x="8" y="544"/>
                  </a:cubicBezTo>
                  <a:cubicBezTo>
                    <a:pt x="8" y="545"/>
                    <a:pt x="9" y="548"/>
                    <a:pt x="10" y="547"/>
                  </a:cubicBezTo>
                  <a:cubicBezTo>
                    <a:pt x="11" y="547"/>
                    <a:pt x="16" y="548"/>
                    <a:pt x="16" y="548"/>
                  </a:cubicBezTo>
                  <a:cubicBezTo>
                    <a:pt x="16" y="548"/>
                    <a:pt x="15" y="550"/>
                    <a:pt x="14" y="551"/>
                  </a:cubicBezTo>
                  <a:cubicBezTo>
                    <a:pt x="13" y="551"/>
                    <a:pt x="12" y="553"/>
                    <a:pt x="11" y="554"/>
                  </a:cubicBezTo>
                  <a:cubicBezTo>
                    <a:pt x="10" y="556"/>
                    <a:pt x="12" y="560"/>
                    <a:pt x="14" y="561"/>
                  </a:cubicBezTo>
                  <a:cubicBezTo>
                    <a:pt x="17" y="562"/>
                    <a:pt x="20" y="562"/>
                    <a:pt x="20" y="564"/>
                  </a:cubicBezTo>
                  <a:cubicBezTo>
                    <a:pt x="19" y="565"/>
                    <a:pt x="14" y="569"/>
                    <a:pt x="13" y="570"/>
                  </a:cubicBezTo>
                  <a:cubicBezTo>
                    <a:pt x="12" y="570"/>
                    <a:pt x="10" y="571"/>
                    <a:pt x="10" y="573"/>
                  </a:cubicBezTo>
                  <a:cubicBezTo>
                    <a:pt x="10" y="575"/>
                    <a:pt x="10" y="576"/>
                    <a:pt x="8" y="577"/>
                  </a:cubicBezTo>
                  <a:cubicBezTo>
                    <a:pt x="6" y="578"/>
                    <a:pt x="5" y="577"/>
                    <a:pt x="5" y="580"/>
                  </a:cubicBezTo>
                  <a:cubicBezTo>
                    <a:pt x="5" y="582"/>
                    <a:pt x="6" y="583"/>
                    <a:pt x="7" y="583"/>
                  </a:cubicBezTo>
                  <a:cubicBezTo>
                    <a:pt x="8" y="583"/>
                    <a:pt x="8" y="583"/>
                    <a:pt x="8" y="583"/>
                  </a:cubicBezTo>
                  <a:cubicBezTo>
                    <a:pt x="16" y="582"/>
                    <a:pt x="16" y="582"/>
                    <a:pt x="16" y="582"/>
                  </a:cubicBezTo>
                  <a:cubicBezTo>
                    <a:pt x="16" y="582"/>
                    <a:pt x="15" y="585"/>
                    <a:pt x="15" y="586"/>
                  </a:cubicBezTo>
                  <a:cubicBezTo>
                    <a:pt x="15" y="587"/>
                    <a:pt x="9" y="593"/>
                    <a:pt x="9" y="593"/>
                  </a:cubicBezTo>
                  <a:cubicBezTo>
                    <a:pt x="9" y="593"/>
                    <a:pt x="10" y="596"/>
                    <a:pt x="9" y="596"/>
                  </a:cubicBezTo>
                  <a:cubicBezTo>
                    <a:pt x="7" y="597"/>
                    <a:pt x="5" y="598"/>
                    <a:pt x="4" y="599"/>
                  </a:cubicBezTo>
                  <a:cubicBezTo>
                    <a:pt x="4" y="600"/>
                    <a:pt x="4" y="602"/>
                    <a:pt x="4" y="603"/>
                  </a:cubicBezTo>
                  <a:cubicBezTo>
                    <a:pt x="5" y="605"/>
                    <a:pt x="7" y="608"/>
                    <a:pt x="7" y="609"/>
                  </a:cubicBezTo>
                  <a:cubicBezTo>
                    <a:pt x="8" y="610"/>
                    <a:pt x="6" y="612"/>
                    <a:pt x="6" y="612"/>
                  </a:cubicBezTo>
                  <a:cubicBezTo>
                    <a:pt x="4" y="620"/>
                    <a:pt x="4" y="620"/>
                    <a:pt x="4" y="620"/>
                  </a:cubicBezTo>
                  <a:cubicBezTo>
                    <a:pt x="4" y="620"/>
                    <a:pt x="4" y="624"/>
                    <a:pt x="4" y="625"/>
                  </a:cubicBezTo>
                  <a:cubicBezTo>
                    <a:pt x="4" y="626"/>
                    <a:pt x="0" y="627"/>
                    <a:pt x="2" y="630"/>
                  </a:cubicBezTo>
                  <a:cubicBezTo>
                    <a:pt x="4" y="632"/>
                    <a:pt x="5" y="633"/>
                    <a:pt x="6" y="634"/>
                  </a:cubicBezTo>
                  <a:cubicBezTo>
                    <a:pt x="8" y="634"/>
                    <a:pt x="13" y="634"/>
                    <a:pt x="13" y="635"/>
                  </a:cubicBezTo>
                  <a:cubicBezTo>
                    <a:pt x="13" y="635"/>
                    <a:pt x="13" y="636"/>
                    <a:pt x="10" y="637"/>
                  </a:cubicBezTo>
                  <a:cubicBezTo>
                    <a:pt x="8" y="637"/>
                    <a:pt x="6" y="636"/>
                    <a:pt x="6" y="638"/>
                  </a:cubicBezTo>
                  <a:cubicBezTo>
                    <a:pt x="5" y="639"/>
                    <a:pt x="1" y="645"/>
                    <a:pt x="1" y="645"/>
                  </a:cubicBezTo>
                  <a:cubicBezTo>
                    <a:pt x="6" y="651"/>
                    <a:pt x="6" y="651"/>
                    <a:pt x="6" y="651"/>
                  </a:cubicBezTo>
                  <a:cubicBezTo>
                    <a:pt x="6" y="651"/>
                    <a:pt x="8" y="649"/>
                    <a:pt x="9" y="649"/>
                  </a:cubicBezTo>
                  <a:cubicBezTo>
                    <a:pt x="10" y="648"/>
                    <a:pt x="13" y="649"/>
                    <a:pt x="13" y="650"/>
                  </a:cubicBezTo>
                  <a:cubicBezTo>
                    <a:pt x="13" y="650"/>
                    <a:pt x="11" y="653"/>
                    <a:pt x="10" y="653"/>
                  </a:cubicBezTo>
                  <a:cubicBezTo>
                    <a:pt x="10" y="654"/>
                    <a:pt x="7" y="655"/>
                    <a:pt x="7" y="656"/>
                  </a:cubicBezTo>
                  <a:cubicBezTo>
                    <a:pt x="7" y="656"/>
                    <a:pt x="10" y="660"/>
                    <a:pt x="10" y="660"/>
                  </a:cubicBezTo>
                  <a:cubicBezTo>
                    <a:pt x="10" y="660"/>
                    <a:pt x="12" y="660"/>
                    <a:pt x="12" y="662"/>
                  </a:cubicBezTo>
                  <a:cubicBezTo>
                    <a:pt x="12" y="663"/>
                    <a:pt x="8" y="665"/>
                    <a:pt x="8" y="665"/>
                  </a:cubicBezTo>
                  <a:cubicBezTo>
                    <a:pt x="9" y="668"/>
                    <a:pt x="9" y="668"/>
                    <a:pt x="9" y="668"/>
                  </a:cubicBezTo>
                  <a:cubicBezTo>
                    <a:pt x="6" y="674"/>
                    <a:pt x="6" y="674"/>
                    <a:pt x="6" y="674"/>
                  </a:cubicBezTo>
                  <a:cubicBezTo>
                    <a:pt x="11" y="677"/>
                    <a:pt x="11" y="677"/>
                    <a:pt x="11" y="677"/>
                  </a:cubicBezTo>
                  <a:cubicBezTo>
                    <a:pt x="11" y="677"/>
                    <a:pt x="15" y="677"/>
                    <a:pt x="14" y="680"/>
                  </a:cubicBezTo>
                  <a:cubicBezTo>
                    <a:pt x="12" y="682"/>
                    <a:pt x="9" y="684"/>
                    <a:pt x="9" y="685"/>
                  </a:cubicBezTo>
                  <a:cubicBezTo>
                    <a:pt x="9" y="687"/>
                    <a:pt x="8" y="689"/>
                    <a:pt x="10" y="690"/>
                  </a:cubicBezTo>
                  <a:cubicBezTo>
                    <a:pt x="12" y="690"/>
                    <a:pt x="12" y="691"/>
                    <a:pt x="13" y="690"/>
                  </a:cubicBezTo>
                  <a:cubicBezTo>
                    <a:pt x="15" y="689"/>
                    <a:pt x="17" y="688"/>
                    <a:pt x="17" y="688"/>
                  </a:cubicBezTo>
                  <a:cubicBezTo>
                    <a:pt x="17" y="688"/>
                    <a:pt x="20" y="686"/>
                    <a:pt x="22" y="686"/>
                  </a:cubicBezTo>
                  <a:cubicBezTo>
                    <a:pt x="23" y="686"/>
                    <a:pt x="25" y="687"/>
                    <a:pt x="26" y="688"/>
                  </a:cubicBezTo>
                  <a:cubicBezTo>
                    <a:pt x="26" y="689"/>
                    <a:pt x="26" y="690"/>
                    <a:pt x="27" y="691"/>
                  </a:cubicBezTo>
                  <a:cubicBezTo>
                    <a:pt x="28" y="691"/>
                    <a:pt x="26" y="696"/>
                    <a:pt x="26" y="696"/>
                  </a:cubicBezTo>
                  <a:cubicBezTo>
                    <a:pt x="23" y="700"/>
                    <a:pt x="23" y="700"/>
                    <a:pt x="23" y="700"/>
                  </a:cubicBezTo>
                  <a:cubicBezTo>
                    <a:pt x="23" y="700"/>
                    <a:pt x="26" y="704"/>
                    <a:pt x="25" y="704"/>
                  </a:cubicBezTo>
                  <a:cubicBezTo>
                    <a:pt x="25" y="704"/>
                    <a:pt x="20" y="705"/>
                    <a:pt x="19" y="705"/>
                  </a:cubicBezTo>
                  <a:cubicBezTo>
                    <a:pt x="18" y="705"/>
                    <a:pt x="17" y="704"/>
                    <a:pt x="17" y="706"/>
                  </a:cubicBezTo>
                  <a:cubicBezTo>
                    <a:pt x="16" y="708"/>
                    <a:pt x="13" y="713"/>
                    <a:pt x="13" y="713"/>
                  </a:cubicBezTo>
                  <a:cubicBezTo>
                    <a:pt x="13" y="713"/>
                    <a:pt x="12" y="715"/>
                    <a:pt x="13" y="717"/>
                  </a:cubicBezTo>
                  <a:cubicBezTo>
                    <a:pt x="14" y="719"/>
                    <a:pt x="18" y="726"/>
                    <a:pt x="18" y="726"/>
                  </a:cubicBezTo>
                  <a:cubicBezTo>
                    <a:pt x="18" y="727"/>
                    <a:pt x="20" y="730"/>
                    <a:pt x="23" y="732"/>
                  </a:cubicBezTo>
                  <a:cubicBezTo>
                    <a:pt x="26" y="734"/>
                    <a:pt x="28" y="734"/>
                    <a:pt x="28" y="736"/>
                  </a:cubicBezTo>
                  <a:cubicBezTo>
                    <a:pt x="29" y="738"/>
                    <a:pt x="29" y="738"/>
                    <a:pt x="29" y="738"/>
                  </a:cubicBezTo>
                  <a:cubicBezTo>
                    <a:pt x="33" y="742"/>
                    <a:pt x="33" y="742"/>
                    <a:pt x="33" y="742"/>
                  </a:cubicBezTo>
                  <a:cubicBezTo>
                    <a:pt x="33" y="742"/>
                    <a:pt x="35" y="743"/>
                    <a:pt x="38" y="743"/>
                  </a:cubicBezTo>
                  <a:cubicBezTo>
                    <a:pt x="41" y="744"/>
                    <a:pt x="45" y="744"/>
                    <a:pt x="45" y="745"/>
                  </a:cubicBezTo>
                  <a:cubicBezTo>
                    <a:pt x="46" y="745"/>
                    <a:pt x="42" y="748"/>
                    <a:pt x="42" y="748"/>
                  </a:cubicBezTo>
                  <a:cubicBezTo>
                    <a:pt x="42" y="748"/>
                    <a:pt x="37" y="752"/>
                    <a:pt x="39" y="753"/>
                  </a:cubicBezTo>
                  <a:cubicBezTo>
                    <a:pt x="41" y="754"/>
                    <a:pt x="55" y="757"/>
                    <a:pt x="55" y="757"/>
                  </a:cubicBezTo>
                  <a:cubicBezTo>
                    <a:pt x="55" y="757"/>
                    <a:pt x="57" y="758"/>
                    <a:pt x="57" y="759"/>
                  </a:cubicBezTo>
                  <a:cubicBezTo>
                    <a:pt x="57" y="760"/>
                    <a:pt x="60" y="758"/>
                    <a:pt x="60" y="758"/>
                  </a:cubicBezTo>
                  <a:cubicBezTo>
                    <a:pt x="61" y="757"/>
                    <a:pt x="65" y="759"/>
                    <a:pt x="66" y="759"/>
                  </a:cubicBezTo>
                  <a:cubicBezTo>
                    <a:pt x="66" y="759"/>
                    <a:pt x="72" y="758"/>
                    <a:pt x="72" y="758"/>
                  </a:cubicBezTo>
                  <a:cubicBezTo>
                    <a:pt x="77" y="756"/>
                    <a:pt x="77" y="756"/>
                    <a:pt x="77" y="756"/>
                  </a:cubicBezTo>
                  <a:cubicBezTo>
                    <a:pt x="77" y="756"/>
                    <a:pt x="80" y="751"/>
                    <a:pt x="82" y="752"/>
                  </a:cubicBezTo>
                  <a:cubicBezTo>
                    <a:pt x="85" y="753"/>
                    <a:pt x="84" y="755"/>
                    <a:pt x="86" y="755"/>
                  </a:cubicBezTo>
                  <a:cubicBezTo>
                    <a:pt x="87" y="755"/>
                    <a:pt x="89" y="755"/>
                    <a:pt x="91" y="752"/>
                  </a:cubicBezTo>
                  <a:cubicBezTo>
                    <a:pt x="93" y="750"/>
                    <a:pt x="95" y="748"/>
                    <a:pt x="96" y="747"/>
                  </a:cubicBezTo>
                  <a:cubicBezTo>
                    <a:pt x="97" y="747"/>
                    <a:pt x="109" y="740"/>
                    <a:pt x="109" y="740"/>
                  </a:cubicBezTo>
                  <a:cubicBezTo>
                    <a:pt x="117" y="726"/>
                    <a:pt x="117" y="726"/>
                    <a:pt x="117" y="726"/>
                  </a:cubicBezTo>
                  <a:cubicBezTo>
                    <a:pt x="120" y="716"/>
                    <a:pt x="120" y="716"/>
                    <a:pt x="120" y="716"/>
                  </a:cubicBezTo>
                  <a:cubicBezTo>
                    <a:pt x="120" y="716"/>
                    <a:pt x="124" y="711"/>
                    <a:pt x="127" y="711"/>
                  </a:cubicBezTo>
                  <a:cubicBezTo>
                    <a:pt x="129" y="711"/>
                    <a:pt x="136" y="708"/>
                    <a:pt x="135" y="706"/>
                  </a:cubicBezTo>
                  <a:cubicBezTo>
                    <a:pt x="135" y="703"/>
                    <a:pt x="138" y="702"/>
                    <a:pt x="138" y="706"/>
                  </a:cubicBezTo>
                  <a:cubicBezTo>
                    <a:pt x="139" y="710"/>
                    <a:pt x="138" y="714"/>
                    <a:pt x="140" y="712"/>
                  </a:cubicBezTo>
                  <a:cubicBezTo>
                    <a:pt x="143" y="710"/>
                    <a:pt x="148" y="704"/>
                    <a:pt x="148" y="704"/>
                  </a:cubicBezTo>
                  <a:cubicBezTo>
                    <a:pt x="148" y="704"/>
                    <a:pt x="151" y="701"/>
                    <a:pt x="153" y="700"/>
                  </a:cubicBezTo>
                  <a:cubicBezTo>
                    <a:pt x="155" y="700"/>
                    <a:pt x="158" y="693"/>
                    <a:pt x="158" y="693"/>
                  </a:cubicBezTo>
                  <a:cubicBezTo>
                    <a:pt x="158" y="693"/>
                    <a:pt x="162" y="690"/>
                    <a:pt x="164" y="693"/>
                  </a:cubicBezTo>
                  <a:cubicBezTo>
                    <a:pt x="165" y="697"/>
                    <a:pt x="169" y="702"/>
                    <a:pt x="169" y="704"/>
                  </a:cubicBezTo>
                  <a:cubicBezTo>
                    <a:pt x="169" y="704"/>
                    <a:pt x="171" y="705"/>
                    <a:pt x="173" y="706"/>
                  </a:cubicBezTo>
                  <a:cubicBezTo>
                    <a:pt x="173" y="704"/>
                    <a:pt x="173" y="704"/>
                    <a:pt x="173" y="704"/>
                  </a:cubicBezTo>
                  <a:cubicBezTo>
                    <a:pt x="173" y="698"/>
                    <a:pt x="173" y="698"/>
                    <a:pt x="173" y="698"/>
                  </a:cubicBezTo>
                  <a:cubicBezTo>
                    <a:pt x="173" y="698"/>
                    <a:pt x="180" y="704"/>
                    <a:pt x="180" y="704"/>
                  </a:cubicBezTo>
                  <a:cubicBezTo>
                    <a:pt x="181" y="705"/>
                    <a:pt x="181" y="711"/>
                    <a:pt x="181" y="711"/>
                  </a:cubicBezTo>
                  <a:cubicBezTo>
                    <a:pt x="183" y="711"/>
                    <a:pt x="183" y="711"/>
                    <a:pt x="183" y="711"/>
                  </a:cubicBezTo>
                  <a:cubicBezTo>
                    <a:pt x="183" y="710"/>
                    <a:pt x="183" y="710"/>
                    <a:pt x="183" y="710"/>
                  </a:cubicBezTo>
                  <a:cubicBezTo>
                    <a:pt x="185" y="711"/>
                    <a:pt x="185" y="711"/>
                    <a:pt x="185" y="711"/>
                  </a:cubicBezTo>
                  <a:cubicBezTo>
                    <a:pt x="186" y="710"/>
                    <a:pt x="186" y="710"/>
                    <a:pt x="186" y="710"/>
                  </a:cubicBezTo>
                  <a:cubicBezTo>
                    <a:pt x="187" y="704"/>
                    <a:pt x="187" y="704"/>
                    <a:pt x="187" y="704"/>
                  </a:cubicBezTo>
                  <a:cubicBezTo>
                    <a:pt x="188" y="697"/>
                    <a:pt x="188" y="697"/>
                    <a:pt x="188" y="697"/>
                  </a:cubicBezTo>
                  <a:cubicBezTo>
                    <a:pt x="191" y="691"/>
                    <a:pt x="191" y="691"/>
                    <a:pt x="191" y="691"/>
                  </a:cubicBezTo>
                  <a:cubicBezTo>
                    <a:pt x="191" y="685"/>
                    <a:pt x="191" y="685"/>
                    <a:pt x="191" y="685"/>
                  </a:cubicBezTo>
                  <a:cubicBezTo>
                    <a:pt x="187" y="678"/>
                    <a:pt x="187" y="678"/>
                    <a:pt x="187" y="678"/>
                  </a:cubicBezTo>
                  <a:cubicBezTo>
                    <a:pt x="185" y="672"/>
                    <a:pt x="185" y="672"/>
                    <a:pt x="185" y="672"/>
                  </a:cubicBezTo>
                  <a:cubicBezTo>
                    <a:pt x="188" y="671"/>
                    <a:pt x="188" y="671"/>
                    <a:pt x="188" y="671"/>
                  </a:cubicBezTo>
                  <a:cubicBezTo>
                    <a:pt x="188" y="670"/>
                    <a:pt x="188" y="670"/>
                    <a:pt x="188" y="670"/>
                  </a:cubicBezTo>
                  <a:cubicBezTo>
                    <a:pt x="189" y="670"/>
                    <a:pt x="189" y="670"/>
                    <a:pt x="189" y="670"/>
                  </a:cubicBezTo>
                  <a:cubicBezTo>
                    <a:pt x="191" y="668"/>
                    <a:pt x="191" y="668"/>
                    <a:pt x="191" y="668"/>
                  </a:cubicBezTo>
                  <a:cubicBezTo>
                    <a:pt x="192" y="663"/>
                    <a:pt x="192" y="663"/>
                    <a:pt x="192" y="663"/>
                  </a:cubicBezTo>
                  <a:cubicBezTo>
                    <a:pt x="190" y="661"/>
                    <a:pt x="190" y="661"/>
                    <a:pt x="190" y="661"/>
                  </a:cubicBezTo>
                  <a:cubicBezTo>
                    <a:pt x="190" y="658"/>
                    <a:pt x="190" y="658"/>
                    <a:pt x="190" y="658"/>
                  </a:cubicBezTo>
                  <a:cubicBezTo>
                    <a:pt x="190" y="658"/>
                    <a:pt x="192" y="656"/>
                    <a:pt x="192" y="656"/>
                  </a:cubicBezTo>
                  <a:cubicBezTo>
                    <a:pt x="192" y="656"/>
                    <a:pt x="192" y="656"/>
                    <a:pt x="192" y="656"/>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3" y="655"/>
                    <a:pt x="193" y="655"/>
                    <a:pt x="193" y="655"/>
                  </a:cubicBezTo>
                  <a:cubicBezTo>
                    <a:pt x="194" y="655"/>
                    <a:pt x="194" y="655"/>
                    <a:pt x="194" y="655"/>
                  </a:cubicBezTo>
                  <a:cubicBezTo>
                    <a:pt x="194" y="655"/>
                    <a:pt x="194" y="655"/>
                    <a:pt x="194" y="655"/>
                  </a:cubicBezTo>
                  <a:cubicBezTo>
                    <a:pt x="194" y="655"/>
                    <a:pt x="194" y="655"/>
                    <a:pt x="194" y="655"/>
                  </a:cubicBezTo>
                  <a:cubicBezTo>
                    <a:pt x="194" y="655"/>
                    <a:pt x="194" y="655"/>
                    <a:pt x="194" y="655"/>
                  </a:cubicBezTo>
                  <a:cubicBezTo>
                    <a:pt x="194" y="655"/>
                    <a:pt x="195" y="654"/>
                    <a:pt x="195" y="654"/>
                  </a:cubicBezTo>
                  <a:cubicBezTo>
                    <a:pt x="196" y="654"/>
                    <a:pt x="198" y="654"/>
                    <a:pt x="198" y="654"/>
                  </a:cubicBezTo>
                  <a:cubicBezTo>
                    <a:pt x="199" y="654"/>
                    <a:pt x="199" y="654"/>
                    <a:pt x="199" y="654"/>
                  </a:cubicBezTo>
                  <a:cubicBezTo>
                    <a:pt x="201" y="652"/>
                    <a:pt x="201" y="652"/>
                    <a:pt x="201" y="652"/>
                  </a:cubicBezTo>
                  <a:cubicBezTo>
                    <a:pt x="201" y="652"/>
                    <a:pt x="205" y="649"/>
                    <a:pt x="205" y="648"/>
                  </a:cubicBezTo>
                  <a:cubicBezTo>
                    <a:pt x="205" y="647"/>
                    <a:pt x="207" y="644"/>
                    <a:pt x="207" y="644"/>
                  </a:cubicBezTo>
                  <a:cubicBezTo>
                    <a:pt x="207" y="639"/>
                    <a:pt x="207" y="639"/>
                    <a:pt x="207" y="639"/>
                  </a:cubicBezTo>
                  <a:cubicBezTo>
                    <a:pt x="205" y="634"/>
                    <a:pt x="205" y="634"/>
                    <a:pt x="205" y="634"/>
                  </a:cubicBezTo>
                  <a:cubicBezTo>
                    <a:pt x="207" y="631"/>
                    <a:pt x="207" y="631"/>
                    <a:pt x="207" y="631"/>
                  </a:cubicBezTo>
                  <a:cubicBezTo>
                    <a:pt x="210" y="625"/>
                    <a:pt x="210" y="625"/>
                    <a:pt x="210" y="625"/>
                  </a:cubicBezTo>
                  <a:cubicBezTo>
                    <a:pt x="208" y="619"/>
                    <a:pt x="208" y="619"/>
                    <a:pt x="208" y="619"/>
                  </a:cubicBezTo>
                  <a:cubicBezTo>
                    <a:pt x="202" y="612"/>
                    <a:pt x="202" y="612"/>
                    <a:pt x="202" y="612"/>
                  </a:cubicBezTo>
                  <a:cubicBezTo>
                    <a:pt x="199" y="603"/>
                    <a:pt x="199" y="603"/>
                    <a:pt x="199" y="603"/>
                  </a:cubicBezTo>
                  <a:cubicBezTo>
                    <a:pt x="197" y="597"/>
                    <a:pt x="197" y="597"/>
                    <a:pt x="197" y="597"/>
                  </a:cubicBezTo>
                  <a:cubicBezTo>
                    <a:pt x="202" y="592"/>
                    <a:pt x="202" y="592"/>
                    <a:pt x="202" y="592"/>
                  </a:cubicBezTo>
                  <a:cubicBezTo>
                    <a:pt x="203" y="591"/>
                    <a:pt x="203" y="591"/>
                    <a:pt x="203" y="591"/>
                  </a:cubicBezTo>
                  <a:cubicBezTo>
                    <a:pt x="203" y="591"/>
                    <a:pt x="203" y="591"/>
                    <a:pt x="203" y="591"/>
                  </a:cubicBezTo>
                  <a:cubicBezTo>
                    <a:pt x="204" y="591"/>
                    <a:pt x="204" y="591"/>
                    <a:pt x="204" y="591"/>
                  </a:cubicBezTo>
                  <a:cubicBezTo>
                    <a:pt x="207" y="591"/>
                    <a:pt x="207" y="591"/>
                    <a:pt x="207" y="591"/>
                  </a:cubicBezTo>
                  <a:cubicBezTo>
                    <a:pt x="207" y="591"/>
                    <a:pt x="212" y="591"/>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90"/>
                    <a:pt x="212" y="590"/>
                    <a:pt x="212" y="590"/>
                  </a:cubicBezTo>
                  <a:cubicBezTo>
                    <a:pt x="212" y="589"/>
                    <a:pt x="212" y="589"/>
                    <a:pt x="212" y="589"/>
                  </a:cubicBezTo>
                  <a:cubicBezTo>
                    <a:pt x="212" y="589"/>
                    <a:pt x="212" y="589"/>
                    <a:pt x="212" y="589"/>
                  </a:cubicBezTo>
                  <a:cubicBezTo>
                    <a:pt x="212" y="589"/>
                    <a:pt x="212" y="589"/>
                    <a:pt x="212" y="589"/>
                  </a:cubicBezTo>
                  <a:cubicBezTo>
                    <a:pt x="212" y="589"/>
                    <a:pt x="212" y="589"/>
                    <a:pt x="212"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9"/>
                    <a:pt x="213" y="589"/>
                    <a:pt x="213" y="589"/>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8"/>
                    <a:pt x="213" y="588"/>
                    <a:pt x="213" y="588"/>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7"/>
                    <a:pt x="213" y="587"/>
                    <a:pt x="213" y="587"/>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6"/>
                    <a:pt x="213" y="586"/>
                    <a:pt x="213" y="586"/>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5"/>
                    <a:pt x="213" y="585"/>
                    <a:pt x="213" y="585"/>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4"/>
                    <a:pt x="213" y="584"/>
                    <a:pt x="213" y="584"/>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3" y="583"/>
                    <a:pt x="213" y="583"/>
                    <a:pt x="213" y="583"/>
                  </a:cubicBezTo>
                  <a:cubicBezTo>
                    <a:pt x="214" y="583"/>
                    <a:pt x="214" y="583"/>
                    <a:pt x="214" y="583"/>
                  </a:cubicBezTo>
                  <a:cubicBezTo>
                    <a:pt x="214" y="583"/>
                    <a:pt x="214" y="583"/>
                    <a:pt x="214" y="583"/>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4" y="582"/>
                    <a:pt x="214" y="582"/>
                    <a:pt x="214" y="582"/>
                  </a:cubicBezTo>
                  <a:cubicBezTo>
                    <a:pt x="213" y="573"/>
                    <a:pt x="213" y="573"/>
                    <a:pt x="213" y="573"/>
                  </a:cubicBezTo>
                  <a:cubicBezTo>
                    <a:pt x="207" y="568"/>
                    <a:pt x="207" y="568"/>
                    <a:pt x="207" y="568"/>
                  </a:cubicBezTo>
                  <a:cubicBezTo>
                    <a:pt x="200" y="563"/>
                    <a:pt x="200" y="563"/>
                    <a:pt x="200" y="563"/>
                  </a:cubicBezTo>
                  <a:cubicBezTo>
                    <a:pt x="197" y="555"/>
                    <a:pt x="197" y="555"/>
                    <a:pt x="197" y="555"/>
                  </a:cubicBezTo>
                  <a:cubicBezTo>
                    <a:pt x="196" y="524"/>
                    <a:pt x="196" y="524"/>
                    <a:pt x="196" y="524"/>
                  </a:cubicBezTo>
                  <a:cubicBezTo>
                    <a:pt x="196" y="524"/>
                    <a:pt x="189" y="511"/>
                    <a:pt x="189" y="510"/>
                  </a:cubicBezTo>
                  <a:cubicBezTo>
                    <a:pt x="188" y="508"/>
                    <a:pt x="188" y="506"/>
                    <a:pt x="190" y="504"/>
                  </a:cubicBezTo>
                  <a:cubicBezTo>
                    <a:pt x="191" y="503"/>
                    <a:pt x="190" y="501"/>
                    <a:pt x="190" y="501"/>
                  </a:cubicBezTo>
                  <a:cubicBezTo>
                    <a:pt x="189" y="494"/>
                    <a:pt x="189" y="494"/>
                    <a:pt x="189" y="494"/>
                  </a:cubicBezTo>
                  <a:cubicBezTo>
                    <a:pt x="191" y="491"/>
                    <a:pt x="191" y="491"/>
                    <a:pt x="191" y="491"/>
                  </a:cubicBezTo>
                  <a:cubicBezTo>
                    <a:pt x="191" y="485"/>
                    <a:pt x="191" y="485"/>
                    <a:pt x="191" y="485"/>
                  </a:cubicBezTo>
                  <a:cubicBezTo>
                    <a:pt x="187" y="477"/>
                    <a:pt x="187" y="477"/>
                    <a:pt x="187" y="477"/>
                  </a:cubicBezTo>
                  <a:cubicBezTo>
                    <a:pt x="187" y="477"/>
                    <a:pt x="187" y="471"/>
                    <a:pt x="187" y="470"/>
                  </a:cubicBezTo>
                  <a:cubicBezTo>
                    <a:pt x="187" y="468"/>
                    <a:pt x="190" y="464"/>
                    <a:pt x="190" y="464"/>
                  </a:cubicBezTo>
                  <a:cubicBezTo>
                    <a:pt x="191" y="457"/>
                    <a:pt x="191" y="457"/>
                    <a:pt x="191" y="457"/>
                  </a:cubicBezTo>
                  <a:cubicBezTo>
                    <a:pt x="193" y="447"/>
                    <a:pt x="193" y="447"/>
                    <a:pt x="193" y="447"/>
                  </a:cubicBezTo>
                  <a:cubicBezTo>
                    <a:pt x="206" y="430"/>
                    <a:pt x="206" y="430"/>
                    <a:pt x="206" y="430"/>
                  </a:cubicBezTo>
                  <a:cubicBezTo>
                    <a:pt x="209" y="430"/>
                    <a:pt x="209" y="430"/>
                    <a:pt x="209" y="430"/>
                  </a:cubicBezTo>
                  <a:cubicBezTo>
                    <a:pt x="230" y="429"/>
                    <a:pt x="230" y="429"/>
                    <a:pt x="230" y="429"/>
                  </a:cubicBezTo>
                  <a:cubicBezTo>
                    <a:pt x="231" y="427"/>
                    <a:pt x="231" y="427"/>
                    <a:pt x="231" y="427"/>
                  </a:cubicBezTo>
                  <a:cubicBezTo>
                    <a:pt x="232" y="426"/>
                    <a:pt x="232" y="426"/>
                    <a:pt x="232" y="426"/>
                  </a:cubicBezTo>
                  <a:cubicBezTo>
                    <a:pt x="234" y="420"/>
                    <a:pt x="234" y="420"/>
                    <a:pt x="234" y="420"/>
                  </a:cubicBezTo>
                  <a:cubicBezTo>
                    <a:pt x="233" y="404"/>
                    <a:pt x="233" y="404"/>
                    <a:pt x="233" y="404"/>
                  </a:cubicBezTo>
                  <a:cubicBezTo>
                    <a:pt x="224" y="402"/>
                    <a:pt x="224" y="402"/>
                    <a:pt x="224" y="402"/>
                  </a:cubicBezTo>
                  <a:cubicBezTo>
                    <a:pt x="222" y="397"/>
                    <a:pt x="222" y="397"/>
                    <a:pt x="222" y="397"/>
                  </a:cubicBezTo>
                  <a:cubicBezTo>
                    <a:pt x="237" y="371"/>
                    <a:pt x="237" y="371"/>
                    <a:pt x="237" y="371"/>
                  </a:cubicBezTo>
                  <a:cubicBezTo>
                    <a:pt x="236" y="365"/>
                    <a:pt x="236" y="365"/>
                    <a:pt x="236" y="365"/>
                  </a:cubicBezTo>
                  <a:cubicBezTo>
                    <a:pt x="240" y="362"/>
                    <a:pt x="240" y="362"/>
                    <a:pt x="240" y="362"/>
                  </a:cubicBezTo>
                  <a:cubicBezTo>
                    <a:pt x="240" y="362"/>
                    <a:pt x="239" y="358"/>
                    <a:pt x="238" y="356"/>
                  </a:cubicBezTo>
                  <a:cubicBezTo>
                    <a:pt x="237" y="355"/>
                    <a:pt x="239" y="349"/>
                    <a:pt x="239" y="349"/>
                  </a:cubicBezTo>
                  <a:cubicBezTo>
                    <a:pt x="240" y="342"/>
                    <a:pt x="240" y="342"/>
                    <a:pt x="240" y="342"/>
                  </a:cubicBezTo>
                  <a:cubicBezTo>
                    <a:pt x="242" y="334"/>
                    <a:pt x="242" y="334"/>
                    <a:pt x="242" y="334"/>
                  </a:cubicBezTo>
                  <a:cubicBezTo>
                    <a:pt x="237" y="317"/>
                    <a:pt x="237" y="317"/>
                    <a:pt x="237" y="317"/>
                  </a:cubicBezTo>
                  <a:cubicBezTo>
                    <a:pt x="240" y="314"/>
                    <a:pt x="240" y="314"/>
                    <a:pt x="240" y="314"/>
                  </a:cubicBezTo>
                  <a:cubicBezTo>
                    <a:pt x="244" y="314"/>
                    <a:pt x="244" y="314"/>
                    <a:pt x="244" y="314"/>
                  </a:cubicBezTo>
                  <a:cubicBezTo>
                    <a:pt x="245" y="314"/>
                    <a:pt x="247" y="313"/>
                    <a:pt x="249" y="313"/>
                  </a:cubicBezTo>
                  <a:cubicBezTo>
                    <a:pt x="251" y="312"/>
                    <a:pt x="252" y="311"/>
                    <a:pt x="255" y="308"/>
                  </a:cubicBezTo>
                  <a:cubicBezTo>
                    <a:pt x="256" y="306"/>
                    <a:pt x="256" y="306"/>
                    <a:pt x="256" y="306"/>
                  </a:cubicBezTo>
                  <a:cubicBezTo>
                    <a:pt x="257" y="301"/>
                    <a:pt x="257" y="301"/>
                    <a:pt x="257" y="301"/>
                  </a:cubicBezTo>
                  <a:cubicBezTo>
                    <a:pt x="257" y="292"/>
                    <a:pt x="257" y="292"/>
                    <a:pt x="257" y="292"/>
                  </a:cubicBezTo>
                  <a:cubicBezTo>
                    <a:pt x="262" y="279"/>
                    <a:pt x="262" y="279"/>
                    <a:pt x="262" y="279"/>
                  </a:cubicBezTo>
                  <a:cubicBezTo>
                    <a:pt x="262" y="279"/>
                    <a:pt x="270" y="269"/>
                    <a:pt x="271" y="267"/>
                  </a:cubicBezTo>
                  <a:cubicBezTo>
                    <a:pt x="272" y="265"/>
                    <a:pt x="275" y="258"/>
                    <a:pt x="275" y="258"/>
                  </a:cubicBezTo>
                  <a:cubicBezTo>
                    <a:pt x="275" y="258"/>
                    <a:pt x="273" y="250"/>
                    <a:pt x="272" y="248"/>
                  </a:cubicBezTo>
                  <a:cubicBezTo>
                    <a:pt x="270" y="247"/>
                    <a:pt x="267" y="241"/>
                    <a:pt x="267" y="241"/>
                  </a:cubicBezTo>
                  <a:cubicBezTo>
                    <a:pt x="267" y="236"/>
                    <a:pt x="267" y="236"/>
                    <a:pt x="267" y="236"/>
                  </a:cubicBezTo>
                  <a:cubicBezTo>
                    <a:pt x="273" y="232"/>
                    <a:pt x="273" y="232"/>
                    <a:pt x="273" y="232"/>
                  </a:cubicBezTo>
                  <a:cubicBezTo>
                    <a:pt x="275" y="228"/>
                    <a:pt x="275" y="228"/>
                    <a:pt x="275" y="228"/>
                  </a:cubicBezTo>
                  <a:cubicBezTo>
                    <a:pt x="275" y="228"/>
                    <a:pt x="275" y="221"/>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20"/>
                    <a:pt x="275" y="220"/>
                    <a:pt x="275" y="220"/>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9"/>
                    <a:pt x="275" y="219"/>
                    <a:pt x="275" y="219"/>
                  </a:cubicBezTo>
                  <a:cubicBezTo>
                    <a:pt x="275" y="218"/>
                    <a:pt x="275" y="218"/>
                    <a:pt x="275" y="218"/>
                  </a:cubicBezTo>
                  <a:cubicBezTo>
                    <a:pt x="275" y="218"/>
                    <a:pt x="275" y="218"/>
                    <a:pt x="275" y="218"/>
                  </a:cubicBezTo>
                  <a:cubicBezTo>
                    <a:pt x="275" y="218"/>
                    <a:pt x="275" y="218"/>
                    <a:pt x="275" y="218"/>
                  </a:cubicBezTo>
                  <a:cubicBezTo>
                    <a:pt x="275" y="218"/>
                    <a:pt x="275" y="218"/>
                    <a:pt x="275"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8"/>
                    <a:pt x="276" y="218"/>
                    <a:pt x="276" y="218"/>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7"/>
                    <a:pt x="276" y="217"/>
                    <a:pt x="276" y="217"/>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6" y="216"/>
                    <a:pt x="276" y="216"/>
                    <a:pt x="276" y="216"/>
                  </a:cubicBezTo>
                  <a:cubicBezTo>
                    <a:pt x="277" y="216"/>
                    <a:pt x="277" y="216"/>
                    <a:pt x="277" y="216"/>
                  </a:cubicBezTo>
                  <a:cubicBezTo>
                    <a:pt x="277" y="216"/>
                    <a:pt x="277" y="216"/>
                    <a:pt x="277" y="216"/>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5"/>
                    <a:pt x="277" y="215"/>
                    <a:pt x="277" y="215"/>
                  </a:cubicBezTo>
                  <a:cubicBezTo>
                    <a:pt x="277" y="213"/>
                    <a:pt x="281" y="209"/>
                    <a:pt x="281" y="209"/>
                  </a:cubicBezTo>
                  <a:cubicBezTo>
                    <a:pt x="285" y="201"/>
                    <a:pt x="285" y="201"/>
                    <a:pt x="285" y="201"/>
                  </a:cubicBezTo>
                  <a:cubicBezTo>
                    <a:pt x="295" y="206"/>
                    <a:pt x="295" y="206"/>
                    <a:pt x="295" y="206"/>
                  </a:cubicBezTo>
                  <a:cubicBezTo>
                    <a:pt x="300" y="206"/>
                    <a:pt x="300" y="206"/>
                    <a:pt x="300" y="206"/>
                  </a:cubicBezTo>
                  <a:cubicBezTo>
                    <a:pt x="302" y="202"/>
                    <a:pt x="302" y="202"/>
                    <a:pt x="302" y="202"/>
                  </a:cubicBezTo>
                  <a:cubicBezTo>
                    <a:pt x="301" y="199"/>
                    <a:pt x="300" y="178"/>
                    <a:pt x="303" y="174"/>
                  </a:cubicBezTo>
                  <a:cubicBezTo>
                    <a:pt x="303" y="174"/>
                    <a:pt x="317" y="175"/>
                    <a:pt x="319" y="174"/>
                  </a:cubicBezTo>
                  <a:cubicBezTo>
                    <a:pt x="320" y="174"/>
                    <a:pt x="325" y="176"/>
                    <a:pt x="326" y="177"/>
                  </a:cubicBezTo>
                  <a:cubicBezTo>
                    <a:pt x="326" y="177"/>
                    <a:pt x="326" y="177"/>
                    <a:pt x="326" y="177"/>
                  </a:cubicBezTo>
                  <a:cubicBezTo>
                    <a:pt x="326" y="177"/>
                    <a:pt x="326" y="177"/>
                    <a:pt x="326" y="177"/>
                  </a:cubicBezTo>
                  <a:cubicBezTo>
                    <a:pt x="327" y="178"/>
                    <a:pt x="328" y="178"/>
                    <a:pt x="329" y="178"/>
                  </a:cubicBezTo>
                  <a:cubicBezTo>
                    <a:pt x="331" y="179"/>
                    <a:pt x="333" y="179"/>
                    <a:pt x="333" y="179"/>
                  </a:cubicBezTo>
                  <a:cubicBezTo>
                    <a:pt x="339" y="178"/>
                    <a:pt x="339" y="178"/>
                    <a:pt x="339" y="178"/>
                  </a:cubicBezTo>
                  <a:cubicBezTo>
                    <a:pt x="343" y="173"/>
                    <a:pt x="343" y="173"/>
                    <a:pt x="343" y="173"/>
                  </a:cubicBezTo>
                  <a:cubicBezTo>
                    <a:pt x="339" y="169"/>
                    <a:pt x="339" y="169"/>
                    <a:pt x="339" y="169"/>
                  </a:cubicBezTo>
                  <a:cubicBezTo>
                    <a:pt x="343" y="164"/>
                    <a:pt x="343" y="157"/>
                    <a:pt x="342" y="156"/>
                  </a:cubicBezTo>
                  <a:cubicBezTo>
                    <a:pt x="341" y="154"/>
                    <a:pt x="339" y="145"/>
                    <a:pt x="338" y="144"/>
                  </a:cubicBezTo>
                  <a:cubicBezTo>
                    <a:pt x="338" y="143"/>
                    <a:pt x="340" y="142"/>
                    <a:pt x="340" y="142"/>
                  </a:cubicBezTo>
                  <a:cubicBezTo>
                    <a:pt x="342" y="142"/>
                    <a:pt x="342" y="142"/>
                    <a:pt x="342" y="142"/>
                  </a:cubicBezTo>
                  <a:cubicBezTo>
                    <a:pt x="342" y="142"/>
                    <a:pt x="343" y="141"/>
                    <a:pt x="344" y="141"/>
                  </a:cubicBezTo>
                  <a:cubicBezTo>
                    <a:pt x="349" y="137"/>
                    <a:pt x="349" y="137"/>
                    <a:pt x="349" y="137"/>
                  </a:cubicBezTo>
                  <a:cubicBezTo>
                    <a:pt x="354" y="138"/>
                    <a:pt x="354" y="138"/>
                    <a:pt x="354" y="138"/>
                  </a:cubicBezTo>
                  <a:cubicBezTo>
                    <a:pt x="354" y="138"/>
                    <a:pt x="354" y="137"/>
                    <a:pt x="355" y="137"/>
                  </a:cubicBezTo>
                  <a:cubicBezTo>
                    <a:pt x="356" y="137"/>
                    <a:pt x="356" y="136"/>
                    <a:pt x="356" y="136"/>
                  </a:cubicBezTo>
                  <a:cubicBezTo>
                    <a:pt x="356" y="136"/>
                    <a:pt x="353" y="130"/>
                    <a:pt x="355" y="127"/>
                  </a:cubicBezTo>
                  <a:cubicBezTo>
                    <a:pt x="356" y="125"/>
                    <a:pt x="357"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59" y="125"/>
                    <a:pt x="359" y="125"/>
                    <a:pt x="359"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0" y="125"/>
                    <a:pt x="360" y="125"/>
                    <a:pt x="360"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1" y="125"/>
                    <a:pt x="361" y="125"/>
                    <a:pt x="361" y="125"/>
                  </a:cubicBezTo>
                  <a:cubicBezTo>
                    <a:pt x="362" y="125"/>
                    <a:pt x="362" y="125"/>
                    <a:pt x="362" y="125"/>
                  </a:cubicBezTo>
                  <a:cubicBezTo>
                    <a:pt x="362" y="125"/>
                    <a:pt x="362" y="125"/>
                    <a:pt x="362" y="125"/>
                  </a:cubicBezTo>
                  <a:cubicBezTo>
                    <a:pt x="362" y="125"/>
                    <a:pt x="362" y="125"/>
                    <a:pt x="362" y="125"/>
                  </a:cubicBezTo>
                  <a:cubicBezTo>
                    <a:pt x="362" y="125"/>
                    <a:pt x="362" y="125"/>
                    <a:pt x="362" y="125"/>
                  </a:cubicBezTo>
                  <a:cubicBezTo>
                    <a:pt x="363" y="125"/>
                    <a:pt x="363" y="125"/>
                    <a:pt x="363" y="125"/>
                  </a:cubicBezTo>
                  <a:cubicBezTo>
                    <a:pt x="363" y="125"/>
                    <a:pt x="363" y="125"/>
                    <a:pt x="363" y="125"/>
                  </a:cubicBezTo>
                  <a:cubicBezTo>
                    <a:pt x="363" y="125"/>
                    <a:pt x="363" y="125"/>
                    <a:pt x="363" y="125"/>
                  </a:cubicBezTo>
                  <a:cubicBezTo>
                    <a:pt x="363" y="125"/>
                    <a:pt x="363" y="125"/>
                    <a:pt x="363" y="125"/>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ubicBezTo>
                    <a:pt x="363" y="126"/>
                    <a:pt x="363" y="126"/>
                    <a:pt x="363" y="12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0" name="Freeform 102"/>
            <p:cNvSpPr>
              <a:spLocks noEditPoints="1"/>
            </p:cNvSpPr>
            <p:nvPr/>
          </p:nvSpPr>
          <p:spPr bwMode="auto">
            <a:xfrm>
              <a:off x="5828550" y="-33603"/>
              <a:ext cx="3373052" cy="3300666"/>
            </a:xfrm>
            <a:custGeom>
              <a:avLst/>
              <a:gdLst>
                <a:gd name="T0" fmla="*/ 395 w 1479"/>
                <a:gd name="T1" fmla="*/ 1054 h 1493"/>
                <a:gd name="T2" fmla="*/ 339 w 1479"/>
                <a:gd name="T3" fmla="*/ 1061 h 1493"/>
                <a:gd name="T4" fmla="*/ 359 w 1479"/>
                <a:gd name="T5" fmla="*/ 1012 h 1493"/>
                <a:gd name="T6" fmla="*/ 298 w 1479"/>
                <a:gd name="T7" fmla="*/ 970 h 1493"/>
                <a:gd name="T8" fmla="*/ 266 w 1479"/>
                <a:gd name="T9" fmla="*/ 914 h 1493"/>
                <a:gd name="T10" fmla="*/ 197 w 1479"/>
                <a:gd name="T11" fmla="*/ 908 h 1493"/>
                <a:gd name="T12" fmla="*/ 159 w 1479"/>
                <a:gd name="T13" fmla="*/ 875 h 1493"/>
                <a:gd name="T14" fmla="*/ 149 w 1479"/>
                <a:gd name="T15" fmla="*/ 820 h 1493"/>
                <a:gd name="T16" fmla="*/ 130 w 1479"/>
                <a:gd name="T17" fmla="*/ 737 h 1493"/>
                <a:gd name="T18" fmla="*/ 185 w 1479"/>
                <a:gd name="T19" fmla="*/ 696 h 1493"/>
                <a:gd name="T20" fmla="*/ 122 w 1479"/>
                <a:gd name="T21" fmla="*/ 671 h 1493"/>
                <a:gd name="T22" fmla="*/ 160 w 1479"/>
                <a:gd name="T23" fmla="*/ 558 h 1493"/>
                <a:gd name="T24" fmla="*/ 101 w 1479"/>
                <a:gd name="T25" fmla="*/ 459 h 1493"/>
                <a:gd name="T26" fmla="*/ 76 w 1479"/>
                <a:gd name="T27" fmla="*/ 383 h 1493"/>
                <a:gd name="T28" fmla="*/ 12 w 1479"/>
                <a:gd name="T29" fmla="*/ 272 h 1493"/>
                <a:gd name="T30" fmla="*/ 0 w 1479"/>
                <a:gd name="T31" fmla="*/ 237 h 1493"/>
                <a:gd name="T32" fmla="*/ 0 w 1479"/>
                <a:gd name="T33" fmla="*/ 237 h 1493"/>
                <a:gd name="T34" fmla="*/ 1 w 1479"/>
                <a:gd name="T35" fmla="*/ 236 h 1493"/>
                <a:gd name="T36" fmla="*/ 3 w 1479"/>
                <a:gd name="T37" fmla="*/ 234 h 1493"/>
                <a:gd name="T38" fmla="*/ 8 w 1479"/>
                <a:gd name="T39" fmla="*/ 229 h 1493"/>
                <a:gd name="T40" fmla="*/ 47 w 1479"/>
                <a:gd name="T41" fmla="*/ 167 h 1493"/>
                <a:gd name="T42" fmla="*/ 56 w 1479"/>
                <a:gd name="T43" fmla="*/ 176 h 1493"/>
                <a:gd name="T44" fmla="*/ 92 w 1479"/>
                <a:gd name="T45" fmla="*/ 183 h 1493"/>
                <a:gd name="T46" fmla="*/ 196 w 1479"/>
                <a:gd name="T47" fmla="*/ 194 h 1493"/>
                <a:gd name="T48" fmla="*/ 258 w 1479"/>
                <a:gd name="T49" fmla="*/ 207 h 1493"/>
                <a:gd name="T50" fmla="*/ 281 w 1479"/>
                <a:gd name="T51" fmla="*/ 280 h 1493"/>
                <a:gd name="T52" fmla="*/ 161 w 1479"/>
                <a:gd name="T53" fmla="*/ 320 h 1493"/>
                <a:gd name="T54" fmla="*/ 109 w 1479"/>
                <a:gd name="T55" fmla="*/ 310 h 1493"/>
                <a:gd name="T56" fmla="*/ 150 w 1479"/>
                <a:gd name="T57" fmla="*/ 340 h 1493"/>
                <a:gd name="T58" fmla="*/ 189 w 1479"/>
                <a:gd name="T59" fmla="*/ 388 h 1493"/>
                <a:gd name="T60" fmla="*/ 232 w 1479"/>
                <a:gd name="T61" fmla="*/ 422 h 1493"/>
                <a:gd name="T62" fmla="*/ 288 w 1479"/>
                <a:gd name="T63" fmla="*/ 416 h 1493"/>
                <a:gd name="T64" fmla="*/ 239 w 1479"/>
                <a:gd name="T65" fmla="*/ 380 h 1493"/>
                <a:gd name="T66" fmla="*/ 322 w 1479"/>
                <a:gd name="T67" fmla="*/ 369 h 1493"/>
                <a:gd name="T68" fmla="*/ 315 w 1479"/>
                <a:gd name="T69" fmla="*/ 253 h 1493"/>
                <a:gd name="T70" fmla="*/ 350 w 1479"/>
                <a:gd name="T71" fmla="*/ 213 h 1493"/>
                <a:gd name="T72" fmla="*/ 283 w 1479"/>
                <a:gd name="T73" fmla="*/ 136 h 1493"/>
                <a:gd name="T74" fmla="*/ 351 w 1479"/>
                <a:gd name="T75" fmla="*/ 157 h 1493"/>
                <a:gd name="T76" fmla="*/ 407 w 1479"/>
                <a:gd name="T77" fmla="*/ 178 h 1493"/>
                <a:gd name="T78" fmla="*/ 420 w 1479"/>
                <a:gd name="T79" fmla="*/ 84 h 1493"/>
                <a:gd name="T80" fmla="*/ 447 w 1479"/>
                <a:gd name="T81" fmla="*/ 17 h 1493"/>
                <a:gd name="T82" fmla="*/ 1446 w 1479"/>
                <a:gd name="T83" fmla="*/ 837 h 1493"/>
                <a:gd name="T84" fmla="*/ 1247 w 1479"/>
                <a:gd name="T85" fmla="*/ 947 h 1493"/>
                <a:gd name="T86" fmla="*/ 1027 w 1479"/>
                <a:gd name="T87" fmla="*/ 1015 h 1493"/>
                <a:gd name="T88" fmla="*/ 1113 w 1479"/>
                <a:gd name="T89" fmla="*/ 1192 h 1493"/>
                <a:gd name="T90" fmla="*/ 1187 w 1479"/>
                <a:gd name="T91" fmla="*/ 1460 h 1493"/>
                <a:gd name="T92" fmla="*/ 1119 w 1479"/>
                <a:gd name="T93" fmla="*/ 1449 h 1493"/>
                <a:gd name="T94" fmla="*/ 1105 w 1479"/>
                <a:gd name="T95" fmla="*/ 1486 h 1493"/>
                <a:gd name="T96" fmla="*/ 1061 w 1479"/>
                <a:gd name="T97" fmla="*/ 1452 h 1493"/>
                <a:gd name="T98" fmla="*/ 988 w 1479"/>
                <a:gd name="T99" fmla="*/ 1445 h 1493"/>
                <a:gd name="T100" fmla="*/ 919 w 1479"/>
                <a:gd name="T101" fmla="*/ 1435 h 1493"/>
                <a:gd name="T102" fmla="*/ 899 w 1479"/>
                <a:gd name="T103" fmla="*/ 1437 h 1493"/>
                <a:gd name="T104" fmla="*/ 898 w 1479"/>
                <a:gd name="T105" fmla="*/ 1438 h 1493"/>
                <a:gd name="T106" fmla="*/ 883 w 1479"/>
                <a:gd name="T107" fmla="*/ 1439 h 1493"/>
                <a:gd name="T108" fmla="*/ 693 w 1479"/>
                <a:gd name="T109" fmla="*/ 1413 h 1493"/>
                <a:gd name="T110" fmla="*/ 650 w 1479"/>
                <a:gd name="T111" fmla="*/ 1303 h 1493"/>
                <a:gd name="T112" fmla="*/ 648 w 1479"/>
                <a:gd name="T113" fmla="*/ 1232 h 1493"/>
                <a:gd name="T114" fmla="*/ 664 w 1479"/>
                <a:gd name="T115" fmla="*/ 1146 h 1493"/>
                <a:gd name="T116" fmla="*/ 594 w 1479"/>
                <a:gd name="T117" fmla="*/ 1113 h 1493"/>
                <a:gd name="T118" fmla="*/ 521 w 1479"/>
                <a:gd name="T119" fmla="*/ 1124 h 1493"/>
                <a:gd name="T120" fmla="*/ 382 w 1479"/>
                <a:gd name="T121" fmla="*/ 71 h 1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79" h="1493">
                  <a:moveTo>
                    <a:pt x="460" y="1096"/>
                  </a:moveTo>
                  <a:cubicBezTo>
                    <a:pt x="452" y="1098"/>
                    <a:pt x="452" y="1098"/>
                    <a:pt x="452" y="1098"/>
                  </a:cubicBezTo>
                  <a:cubicBezTo>
                    <a:pt x="452" y="1098"/>
                    <a:pt x="447" y="1103"/>
                    <a:pt x="447" y="1101"/>
                  </a:cubicBezTo>
                  <a:cubicBezTo>
                    <a:pt x="446" y="1099"/>
                    <a:pt x="448" y="1095"/>
                    <a:pt x="448" y="1093"/>
                  </a:cubicBezTo>
                  <a:cubicBezTo>
                    <a:pt x="447" y="1092"/>
                    <a:pt x="442" y="1095"/>
                    <a:pt x="443" y="1091"/>
                  </a:cubicBezTo>
                  <a:cubicBezTo>
                    <a:pt x="444" y="1089"/>
                    <a:pt x="443" y="1086"/>
                    <a:pt x="442" y="1085"/>
                  </a:cubicBezTo>
                  <a:cubicBezTo>
                    <a:pt x="440" y="1083"/>
                    <a:pt x="434" y="1083"/>
                    <a:pt x="436" y="1079"/>
                  </a:cubicBezTo>
                  <a:cubicBezTo>
                    <a:pt x="438" y="1076"/>
                    <a:pt x="443" y="1074"/>
                    <a:pt x="443" y="1074"/>
                  </a:cubicBezTo>
                  <a:cubicBezTo>
                    <a:pt x="443" y="1072"/>
                    <a:pt x="443" y="1072"/>
                    <a:pt x="443" y="1072"/>
                  </a:cubicBezTo>
                  <a:cubicBezTo>
                    <a:pt x="439" y="1068"/>
                    <a:pt x="439" y="1068"/>
                    <a:pt x="439" y="1068"/>
                  </a:cubicBezTo>
                  <a:cubicBezTo>
                    <a:pt x="428" y="1063"/>
                    <a:pt x="428" y="1063"/>
                    <a:pt x="428" y="1063"/>
                  </a:cubicBezTo>
                  <a:cubicBezTo>
                    <a:pt x="428" y="1063"/>
                    <a:pt x="427" y="1057"/>
                    <a:pt x="425" y="1057"/>
                  </a:cubicBezTo>
                  <a:cubicBezTo>
                    <a:pt x="424" y="1056"/>
                    <a:pt x="421" y="1053"/>
                    <a:pt x="421" y="1053"/>
                  </a:cubicBezTo>
                  <a:cubicBezTo>
                    <a:pt x="421" y="1053"/>
                    <a:pt x="418" y="1049"/>
                    <a:pt x="414" y="1048"/>
                  </a:cubicBezTo>
                  <a:cubicBezTo>
                    <a:pt x="410" y="1046"/>
                    <a:pt x="407" y="1055"/>
                    <a:pt x="407" y="1055"/>
                  </a:cubicBezTo>
                  <a:cubicBezTo>
                    <a:pt x="403" y="1051"/>
                    <a:pt x="403" y="1051"/>
                    <a:pt x="403" y="1051"/>
                  </a:cubicBezTo>
                  <a:cubicBezTo>
                    <a:pt x="395" y="1054"/>
                    <a:pt x="395" y="1054"/>
                    <a:pt x="395" y="1054"/>
                  </a:cubicBezTo>
                  <a:cubicBezTo>
                    <a:pt x="389" y="1063"/>
                    <a:pt x="389" y="1063"/>
                    <a:pt x="389" y="1063"/>
                  </a:cubicBezTo>
                  <a:cubicBezTo>
                    <a:pt x="385" y="1064"/>
                    <a:pt x="385" y="1064"/>
                    <a:pt x="385" y="1064"/>
                  </a:cubicBezTo>
                  <a:cubicBezTo>
                    <a:pt x="379" y="1065"/>
                    <a:pt x="379" y="1065"/>
                    <a:pt x="379" y="1065"/>
                  </a:cubicBezTo>
                  <a:cubicBezTo>
                    <a:pt x="370" y="1067"/>
                    <a:pt x="370" y="1067"/>
                    <a:pt x="370" y="1067"/>
                  </a:cubicBezTo>
                  <a:cubicBezTo>
                    <a:pt x="368" y="1073"/>
                    <a:pt x="368" y="1073"/>
                    <a:pt x="368" y="1073"/>
                  </a:cubicBezTo>
                  <a:cubicBezTo>
                    <a:pt x="369" y="1079"/>
                    <a:pt x="369" y="1079"/>
                    <a:pt x="369" y="1079"/>
                  </a:cubicBezTo>
                  <a:cubicBezTo>
                    <a:pt x="364" y="1083"/>
                    <a:pt x="364" y="1083"/>
                    <a:pt x="364" y="1083"/>
                  </a:cubicBezTo>
                  <a:cubicBezTo>
                    <a:pt x="352" y="1082"/>
                    <a:pt x="352" y="1082"/>
                    <a:pt x="352" y="1082"/>
                  </a:cubicBezTo>
                  <a:cubicBezTo>
                    <a:pt x="354" y="1082"/>
                    <a:pt x="354" y="1082"/>
                    <a:pt x="354" y="1082"/>
                  </a:cubicBezTo>
                  <a:cubicBezTo>
                    <a:pt x="347" y="1078"/>
                    <a:pt x="347" y="1078"/>
                    <a:pt x="347" y="1078"/>
                  </a:cubicBezTo>
                  <a:cubicBezTo>
                    <a:pt x="347" y="1075"/>
                    <a:pt x="347" y="1075"/>
                    <a:pt x="347" y="1075"/>
                  </a:cubicBezTo>
                  <a:cubicBezTo>
                    <a:pt x="343" y="1075"/>
                    <a:pt x="343" y="1075"/>
                    <a:pt x="343" y="1075"/>
                  </a:cubicBezTo>
                  <a:cubicBezTo>
                    <a:pt x="340" y="1074"/>
                    <a:pt x="340" y="1074"/>
                    <a:pt x="340" y="1074"/>
                  </a:cubicBezTo>
                  <a:cubicBezTo>
                    <a:pt x="342" y="1072"/>
                    <a:pt x="342" y="1072"/>
                    <a:pt x="342" y="1072"/>
                  </a:cubicBezTo>
                  <a:cubicBezTo>
                    <a:pt x="340" y="1069"/>
                    <a:pt x="340" y="1069"/>
                    <a:pt x="340" y="1069"/>
                  </a:cubicBezTo>
                  <a:cubicBezTo>
                    <a:pt x="337" y="1063"/>
                    <a:pt x="337" y="1063"/>
                    <a:pt x="337" y="1063"/>
                  </a:cubicBezTo>
                  <a:cubicBezTo>
                    <a:pt x="339" y="1061"/>
                    <a:pt x="339" y="1061"/>
                    <a:pt x="339" y="1061"/>
                  </a:cubicBezTo>
                  <a:cubicBezTo>
                    <a:pt x="335" y="1059"/>
                    <a:pt x="335" y="1059"/>
                    <a:pt x="335" y="1059"/>
                  </a:cubicBezTo>
                  <a:cubicBezTo>
                    <a:pt x="333" y="1057"/>
                    <a:pt x="333" y="1057"/>
                    <a:pt x="333" y="1057"/>
                  </a:cubicBezTo>
                  <a:cubicBezTo>
                    <a:pt x="335" y="1053"/>
                    <a:pt x="335" y="1053"/>
                    <a:pt x="335" y="1053"/>
                  </a:cubicBezTo>
                  <a:cubicBezTo>
                    <a:pt x="333" y="1050"/>
                    <a:pt x="333" y="1050"/>
                    <a:pt x="333" y="1050"/>
                  </a:cubicBezTo>
                  <a:cubicBezTo>
                    <a:pt x="330" y="1046"/>
                    <a:pt x="330" y="1046"/>
                    <a:pt x="330" y="1046"/>
                  </a:cubicBezTo>
                  <a:cubicBezTo>
                    <a:pt x="325" y="1045"/>
                    <a:pt x="325" y="1045"/>
                    <a:pt x="325" y="1045"/>
                  </a:cubicBezTo>
                  <a:cubicBezTo>
                    <a:pt x="321" y="1042"/>
                    <a:pt x="321" y="1042"/>
                    <a:pt x="321" y="1042"/>
                  </a:cubicBezTo>
                  <a:cubicBezTo>
                    <a:pt x="321" y="1039"/>
                    <a:pt x="321" y="1039"/>
                    <a:pt x="321" y="1039"/>
                  </a:cubicBezTo>
                  <a:cubicBezTo>
                    <a:pt x="323" y="1032"/>
                    <a:pt x="323" y="1032"/>
                    <a:pt x="323" y="1032"/>
                  </a:cubicBezTo>
                  <a:cubicBezTo>
                    <a:pt x="323" y="1032"/>
                    <a:pt x="323" y="1031"/>
                    <a:pt x="327" y="1029"/>
                  </a:cubicBezTo>
                  <a:cubicBezTo>
                    <a:pt x="331" y="1028"/>
                    <a:pt x="332" y="1029"/>
                    <a:pt x="332" y="1029"/>
                  </a:cubicBezTo>
                  <a:cubicBezTo>
                    <a:pt x="338" y="1031"/>
                    <a:pt x="338" y="1031"/>
                    <a:pt x="338" y="1031"/>
                  </a:cubicBezTo>
                  <a:cubicBezTo>
                    <a:pt x="345" y="1029"/>
                    <a:pt x="345" y="1029"/>
                    <a:pt x="345" y="1029"/>
                  </a:cubicBezTo>
                  <a:cubicBezTo>
                    <a:pt x="345" y="1029"/>
                    <a:pt x="352" y="1023"/>
                    <a:pt x="353" y="1022"/>
                  </a:cubicBezTo>
                  <a:cubicBezTo>
                    <a:pt x="355" y="1021"/>
                    <a:pt x="353" y="1016"/>
                    <a:pt x="353" y="1016"/>
                  </a:cubicBezTo>
                  <a:cubicBezTo>
                    <a:pt x="357" y="1015"/>
                    <a:pt x="357" y="1015"/>
                    <a:pt x="357" y="1015"/>
                  </a:cubicBezTo>
                  <a:cubicBezTo>
                    <a:pt x="359" y="1012"/>
                    <a:pt x="359" y="1012"/>
                    <a:pt x="359" y="1012"/>
                  </a:cubicBezTo>
                  <a:cubicBezTo>
                    <a:pt x="359" y="1006"/>
                    <a:pt x="359" y="1006"/>
                    <a:pt x="359" y="1006"/>
                  </a:cubicBezTo>
                  <a:cubicBezTo>
                    <a:pt x="354" y="1004"/>
                    <a:pt x="354" y="1004"/>
                    <a:pt x="354" y="1004"/>
                  </a:cubicBezTo>
                  <a:cubicBezTo>
                    <a:pt x="350" y="1003"/>
                    <a:pt x="350" y="1003"/>
                    <a:pt x="350" y="1003"/>
                  </a:cubicBezTo>
                  <a:cubicBezTo>
                    <a:pt x="346" y="1000"/>
                    <a:pt x="346" y="1000"/>
                    <a:pt x="346" y="1000"/>
                  </a:cubicBezTo>
                  <a:cubicBezTo>
                    <a:pt x="348" y="995"/>
                    <a:pt x="348" y="995"/>
                    <a:pt x="348" y="995"/>
                  </a:cubicBezTo>
                  <a:cubicBezTo>
                    <a:pt x="343" y="995"/>
                    <a:pt x="343" y="995"/>
                    <a:pt x="343" y="995"/>
                  </a:cubicBezTo>
                  <a:cubicBezTo>
                    <a:pt x="338" y="994"/>
                    <a:pt x="338" y="994"/>
                    <a:pt x="338" y="994"/>
                  </a:cubicBezTo>
                  <a:cubicBezTo>
                    <a:pt x="334" y="993"/>
                    <a:pt x="334" y="993"/>
                    <a:pt x="334" y="993"/>
                  </a:cubicBezTo>
                  <a:cubicBezTo>
                    <a:pt x="331" y="994"/>
                    <a:pt x="331" y="994"/>
                    <a:pt x="331" y="994"/>
                  </a:cubicBezTo>
                  <a:cubicBezTo>
                    <a:pt x="328" y="997"/>
                    <a:pt x="328" y="997"/>
                    <a:pt x="328" y="997"/>
                  </a:cubicBezTo>
                  <a:cubicBezTo>
                    <a:pt x="323" y="997"/>
                    <a:pt x="323" y="997"/>
                    <a:pt x="323" y="997"/>
                  </a:cubicBezTo>
                  <a:cubicBezTo>
                    <a:pt x="322" y="988"/>
                    <a:pt x="322" y="988"/>
                    <a:pt x="322" y="988"/>
                  </a:cubicBezTo>
                  <a:cubicBezTo>
                    <a:pt x="320" y="984"/>
                    <a:pt x="320" y="984"/>
                    <a:pt x="320" y="984"/>
                  </a:cubicBezTo>
                  <a:cubicBezTo>
                    <a:pt x="315" y="982"/>
                    <a:pt x="315" y="982"/>
                    <a:pt x="315" y="982"/>
                  </a:cubicBezTo>
                  <a:cubicBezTo>
                    <a:pt x="304" y="980"/>
                    <a:pt x="304" y="980"/>
                    <a:pt x="304" y="980"/>
                  </a:cubicBezTo>
                  <a:cubicBezTo>
                    <a:pt x="299" y="973"/>
                    <a:pt x="299" y="973"/>
                    <a:pt x="299" y="973"/>
                  </a:cubicBezTo>
                  <a:cubicBezTo>
                    <a:pt x="298" y="970"/>
                    <a:pt x="298" y="970"/>
                    <a:pt x="298" y="970"/>
                  </a:cubicBezTo>
                  <a:cubicBezTo>
                    <a:pt x="298" y="970"/>
                    <a:pt x="297" y="970"/>
                    <a:pt x="294" y="969"/>
                  </a:cubicBezTo>
                  <a:cubicBezTo>
                    <a:pt x="291" y="969"/>
                    <a:pt x="293" y="966"/>
                    <a:pt x="293" y="966"/>
                  </a:cubicBezTo>
                  <a:cubicBezTo>
                    <a:pt x="293" y="961"/>
                    <a:pt x="293" y="961"/>
                    <a:pt x="293" y="961"/>
                  </a:cubicBezTo>
                  <a:cubicBezTo>
                    <a:pt x="289" y="961"/>
                    <a:pt x="289" y="961"/>
                    <a:pt x="289" y="961"/>
                  </a:cubicBezTo>
                  <a:cubicBezTo>
                    <a:pt x="285" y="957"/>
                    <a:pt x="285" y="957"/>
                    <a:pt x="285" y="957"/>
                  </a:cubicBezTo>
                  <a:cubicBezTo>
                    <a:pt x="278" y="955"/>
                    <a:pt x="278" y="955"/>
                    <a:pt x="278" y="955"/>
                  </a:cubicBezTo>
                  <a:cubicBezTo>
                    <a:pt x="281" y="947"/>
                    <a:pt x="281" y="947"/>
                    <a:pt x="281" y="947"/>
                  </a:cubicBezTo>
                  <a:cubicBezTo>
                    <a:pt x="281" y="944"/>
                    <a:pt x="281" y="944"/>
                    <a:pt x="281" y="944"/>
                  </a:cubicBezTo>
                  <a:cubicBezTo>
                    <a:pt x="282" y="939"/>
                    <a:pt x="282" y="939"/>
                    <a:pt x="282" y="939"/>
                  </a:cubicBezTo>
                  <a:cubicBezTo>
                    <a:pt x="279" y="936"/>
                    <a:pt x="279" y="936"/>
                    <a:pt x="279" y="936"/>
                  </a:cubicBezTo>
                  <a:cubicBezTo>
                    <a:pt x="273" y="932"/>
                    <a:pt x="273" y="932"/>
                    <a:pt x="273" y="932"/>
                  </a:cubicBezTo>
                  <a:cubicBezTo>
                    <a:pt x="273" y="929"/>
                    <a:pt x="273" y="929"/>
                    <a:pt x="273" y="929"/>
                  </a:cubicBezTo>
                  <a:cubicBezTo>
                    <a:pt x="273" y="926"/>
                    <a:pt x="273" y="926"/>
                    <a:pt x="273" y="926"/>
                  </a:cubicBezTo>
                  <a:cubicBezTo>
                    <a:pt x="273" y="918"/>
                    <a:pt x="273" y="918"/>
                    <a:pt x="273" y="918"/>
                  </a:cubicBezTo>
                  <a:cubicBezTo>
                    <a:pt x="271" y="914"/>
                    <a:pt x="271" y="914"/>
                    <a:pt x="271" y="914"/>
                  </a:cubicBezTo>
                  <a:cubicBezTo>
                    <a:pt x="267" y="916"/>
                    <a:pt x="267" y="916"/>
                    <a:pt x="267" y="916"/>
                  </a:cubicBezTo>
                  <a:cubicBezTo>
                    <a:pt x="266" y="914"/>
                    <a:pt x="266" y="914"/>
                    <a:pt x="266" y="914"/>
                  </a:cubicBezTo>
                  <a:cubicBezTo>
                    <a:pt x="263" y="915"/>
                    <a:pt x="263" y="915"/>
                    <a:pt x="263" y="915"/>
                  </a:cubicBezTo>
                  <a:cubicBezTo>
                    <a:pt x="260" y="913"/>
                    <a:pt x="260" y="913"/>
                    <a:pt x="260" y="913"/>
                  </a:cubicBezTo>
                  <a:cubicBezTo>
                    <a:pt x="257" y="910"/>
                    <a:pt x="257" y="910"/>
                    <a:pt x="257" y="910"/>
                  </a:cubicBezTo>
                  <a:cubicBezTo>
                    <a:pt x="248" y="908"/>
                    <a:pt x="248" y="908"/>
                    <a:pt x="248" y="908"/>
                  </a:cubicBezTo>
                  <a:cubicBezTo>
                    <a:pt x="248" y="908"/>
                    <a:pt x="245" y="909"/>
                    <a:pt x="241" y="910"/>
                  </a:cubicBezTo>
                  <a:cubicBezTo>
                    <a:pt x="238" y="911"/>
                    <a:pt x="239" y="912"/>
                    <a:pt x="237" y="912"/>
                  </a:cubicBezTo>
                  <a:cubicBezTo>
                    <a:pt x="235" y="913"/>
                    <a:pt x="234" y="915"/>
                    <a:pt x="234" y="917"/>
                  </a:cubicBezTo>
                  <a:cubicBezTo>
                    <a:pt x="233" y="919"/>
                    <a:pt x="229" y="920"/>
                    <a:pt x="228" y="920"/>
                  </a:cubicBezTo>
                  <a:cubicBezTo>
                    <a:pt x="226" y="921"/>
                    <a:pt x="224" y="918"/>
                    <a:pt x="224" y="918"/>
                  </a:cubicBezTo>
                  <a:cubicBezTo>
                    <a:pt x="224" y="915"/>
                    <a:pt x="224" y="915"/>
                    <a:pt x="224" y="915"/>
                  </a:cubicBezTo>
                  <a:cubicBezTo>
                    <a:pt x="223" y="909"/>
                    <a:pt x="223" y="909"/>
                    <a:pt x="223" y="909"/>
                  </a:cubicBezTo>
                  <a:cubicBezTo>
                    <a:pt x="215" y="909"/>
                    <a:pt x="215" y="909"/>
                    <a:pt x="215" y="909"/>
                  </a:cubicBezTo>
                  <a:cubicBezTo>
                    <a:pt x="208" y="911"/>
                    <a:pt x="208" y="911"/>
                    <a:pt x="208" y="911"/>
                  </a:cubicBezTo>
                  <a:cubicBezTo>
                    <a:pt x="207" y="913"/>
                    <a:pt x="207" y="913"/>
                    <a:pt x="207" y="913"/>
                  </a:cubicBezTo>
                  <a:cubicBezTo>
                    <a:pt x="202" y="913"/>
                    <a:pt x="202" y="913"/>
                    <a:pt x="202" y="913"/>
                  </a:cubicBezTo>
                  <a:cubicBezTo>
                    <a:pt x="200" y="909"/>
                    <a:pt x="200" y="909"/>
                    <a:pt x="200" y="909"/>
                  </a:cubicBezTo>
                  <a:cubicBezTo>
                    <a:pt x="197" y="908"/>
                    <a:pt x="197" y="908"/>
                    <a:pt x="197" y="908"/>
                  </a:cubicBezTo>
                  <a:cubicBezTo>
                    <a:pt x="192" y="910"/>
                    <a:pt x="192" y="910"/>
                    <a:pt x="192" y="910"/>
                  </a:cubicBezTo>
                  <a:cubicBezTo>
                    <a:pt x="192" y="910"/>
                    <a:pt x="191" y="912"/>
                    <a:pt x="190" y="912"/>
                  </a:cubicBezTo>
                  <a:cubicBezTo>
                    <a:pt x="189" y="913"/>
                    <a:pt x="188" y="912"/>
                    <a:pt x="187" y="912"/>
                  </a:cubicBezTo>
                  <a:cubicBezTo>
                    <a:pt x="186" y="912"/>
                    <a:pt x="184" y="911"/>
                    <a:pt x="183" y="910"/>
                  </a:cubicBezTo>
                  <a:cubicBezTo>
                    <a:pt x="183" y="909"/>
                    <a:pt x="183" y="908"/>
                    <a:pt x="183" y="907"/>
                  </a:cubicBezTo>
                  <a:cubicBezTo>
                    <a:pt x="183" y="906"/>
                    <a:pt x="183" y="904"/>
                    <a:pt x="183" y="904"/>
                  </a:cubicBezTo>
                  <a:cubicBezTo>
                    <a:pt x="184" y="899"/>
                    <a:pt x="184" y="899"/>
                    <a:pt x="184" y="899"/>
                  </a:cubicBezTo>
                  <a:cubicBezTo>
                    <a:pt x="184" y="899"/>
                    <a:pt x="180" y="896"/>
                    <a:pt x="179" y="895"/>
                  </a:cubicBezTo>
                  <a:cubicBezTo>
                    <a:pt x="179" y="893"/>
                    <a:pt x="178" y="890"/>
                    <a:pt x="178" y="890"/>
                  </a:cubicBezTo>
                  <a:cubicBezTo>
                    <a:pt x="178" y="890"/>
                    <a:pt x="176" y="889"/>
                    <a:pt x="175" y="888"/>
                  </a:cubicBezTo>
                  <a:cubicBezTo>
                    <a:pt x="174" y="888"/>
                    <a:pt x="173" y="887"/>
                    <a:pt x="173" y="887"/>
                  </a:cubicBezTo>
                  <a:cubicBezTo>
                    <a:pt x="174" y="884"/>
                    <a:pt x="174" y="884"/>
                    <a:pt x="174" y="884"/>
                  </a:cubicBezTo>
                  <a:cubicBezTo>
                    <a:pt x="170" y="882"/>
                    <a:pt x="170" y="882"/>
                    <a:pt x="170" y="882"/>
                  </a:cubicBezTo>
                  <a:cubicBezTo>
                    <a:pt x="165" y="878"/>
                    <a:pt x="165" y="878"/>
                    <a:pt x="165" y="878"/>
                  </a:cubicBezTo>
                  <a:cubicBezTo>
                    <a:pt x="167" y="875"/>
                    <a:pt x="167" y="875"/>
                    <a:pt x="167" y="875"/>
                  </a:cubicBezTo>
                  <a:cubicBezTo>
                    <a:pt x="163" y="872"/>
                    <a:pt x="163" y="872"/>
                    <a:pt x="163" y="872"/>
                  </a:cubicBezTo>
                  <a:cubicBezTo>
                    <a:pt x="159" y="875"/>
                    <a:pt x="159" y="875"/>
                    <a:pt x="159" y="875"/>
                  </a:cubicBezTo>
                  <a:cubicBezTo>
                    <a:pt x="159" y="871"/>
                    <a:pt x="159" y="871"/>
                    <a:pt x="159" y="871"/>
                  </a:cubicBezTo>
                  <a:cubicBezTo>
                    <a:pt x="157" y="863"/>
                    <a:pt x="157" y="863"/>
                    <a:pt x="157" y="863"/>
                  </a:cubicBezTo>
                  <a:cubicBezTo>
                    <a:pt x="159" y="860"/>
                    <a:pt x="159" y="860"/>
                    <a:pt x="159" y="860"/>
                  </a:cubicBezTo>
                  <a:cubicBezTo>
                    <a:pt x="158" y="850"/>
                    <a:pt x="158" y="850"/>
                    <a:pt x="158" y="850"/>
                  </a:cubicBezTo>
                  <a:cubicBezTo>
                    <a:pt x="158" y="850"/>
                    <a:pt x="156" y="849"/>
                    <a:pt x="155" y="849"/>
                  </a:cubicBezTo>
                  <a:cubicBezTo>
                    <a:pt x="154" y="849"/>
                    <a:pt x="151" y="847"/>
                    <a:pt x="151" y="847"/>
                  </a:cubicBezTo>
                  <a:cubicBezTo>
                    <a:pt x="147" y="846"/>
                    <a:pt x="147" y="846"/>
                    <a:pt x="147" y="846"/>
                  </a:cubicBezTo>
                  <a:cubicBezTo>
                    <a:pt x="147" y="843"/>
                    <a:pt x="147" y="843"/>
                    <a:pt x="147" y="843"/>
                  </a:cubicBezTo>
                  <a:cubicBezTo>
                    <a:pt x="144" y="840"/>
                    <a:pt x="144" y="840"/>
                    <a:pt x="144" y="840"/>
                  </a:cubicBezTo>
                  <a:cubicBezTo>
                    <a:pt x="141" y="841"/>
                    <a:pt x="141" y="841"/>
                    <a:pt x="141" y="841"/>
                  </a:cubicBezTo>
                  <a:cubicBezTo>
                    <a:pt x="141" y="841"/>
                    <a:pt x="140" y="841"/>
                    <a:pt x="140" y="840"/>
                  </a:cubicBezTo>
                  <a:cubicBezTo>
                    <a:pt x="140" y="839"/>
                    <a:pt x="138" y="835"/>
                    <a:pt x="138" y="835"/>
                  </a:cubicBezTo>
                  <a:cubicBezTo>
                    <a:pt x="141" y="832"/>
                    <a:pt x="141" y="832"/>
                    <a:pt x="141" y="832"/>
                  </a:cubicBezTo>
                  <a:cubicBezTo>
                    <a:pt x="141" y="832"/>
                    <a:pt x="141" y="828"/>
                    <a:pt x="141" y="827"/>
                  </a:cubicBezTo>
                  <a:cubicBezTo>
                    <a:pt x="141" y="825"/>
                    <a:pt x="146" y="825"/>
                    <a:pt x="146" y="825"/>
                  </a:cubicBezTo>
                  <a:cubicBezTo>
                    <a:pt x="148" y="824"/>
                    <a:pt x="148" y="824"/>
                    <a:pt x="148" y="824"/>
                  </a:cubicBezTo>
                  <a:cubicBezTo>
                    <a:pt x="149" y="820"/>
                    <a:pt x="149" y="820"/>
                    <a:pt x="149" y="820"/>
                  </a:cubicBezTo>
                  <a:cubicBezTo>
                    <a:pt x="149" y="820"/>
                    <a:pt x="146" y="820"/>
                    <a:pt x="144" y="818"/>
                  </a:cubicBezTo>
                  <a:cubicBezTo>
                    <a:pt x="143" y="816"/>
                    <a:pt x="144" y="818"/>
                    <a:pt x="144" y="817"/>
                  </a:cubicBezTo>
                  <a:cubicBezTo>
                    <a:pt x="144" y="816"/>
                    <a:pt x="143" y="817"/>
                    <a:pt x="143" y="817"/>
                  </a:cubicBezTo>
                  <a:cubicBezTo>
                    <a:pt x="143" y="817"/>
                    <a:pt x="142" y="816"/>
                    <a:pt x="142" y="815"/>
                  </a:cubicBezTo>
                  <a:cubicBezTo>
                    <a:pt x="142" y="814"/>
                    <a:pt x="142" y="812"/>
                    <a:pt x="141" y="811"/>
                  </a:cubicBezTo>
                  <a:cubicBezTo>
                    <a:pt x="140" y="810"/>
                    <a:pt x="138" y="809"/>
                    <a:pt x="138" y="809"/>
                  </a:cubicBezTo>
                  <a:cubicBezTo>
                    <a:pt x="137" y="808"/>
                    <a:pt x="137" y="809"/>
                    <a:pt x="135" y="807"/>
                  </a:cubicBezTo>
                  <a:cubicBezTo>
                    <a:pt x="134" y="805"/>
                    <a:pt x="134" y="804"/>
                    <a:pt x="134" y="804"/>
                  </a:cubicBezTo>
                  <a:cubicBezTo>
                    <a:pt x="131" y="802"/>
                    <a:pt x="133" y="797"/>
                    <a:pt x="131" y="795"/>
                  </a:cubicBezTo>
                  <a:cubicBezTo>
                    <a:pt x="127" y="791"/>
                    <a:pt x="127" y="784"/>
                    <a:pt x="125" y="782"/>
                  </a:cubicBezTo>
                  <a:cubicBezTo>
                    <a:pt x="122" y="777"/>
                    <a:pt x="124" y="776"/>
                    <a:pt x="125" y="773"/>
                  </a:cubicBezTo>
                  <a:cubicBezTo>
                    <a:pt x="126" y="767"/>
                    <a:pt x="129" y="762"/>
                    <a:pt x="130" y="752"/>
                  </a:cubicBezTo>
                  <a:cubicBezTo>
                    <a:pt x="130" y="745"/>
                    <a:pt x="130" y="745"/>
                    <a:pt x="130" y="745"/>
                  </a:cubicBezTo>
                  <a:cubicBezTo>
                    <a:pt x="135" y="741"/>
                    <a:pt x="135" y="741"/>
                    <a:pt x="135" y="741"/>
                  </a:cubicBezTo>
                  <a:cubicBezTo>
                    <a:pt x="135" y="739"/>
                    <a:pt x="135" y="739"/>
                    <a:pt x="135" y="739"/>
                  </a:cubicBezTo>
                  <a:cubicBezTo>
                    <a:pt x="130" y="737"/>
                    <a:pt x="130" y="737"/>
                    <a:pt x="130" y="737"/>
                  </a:cubicBezTo>
                  <a:cubicBezTo>
                    <a:pt x="130" y="737"/>
                    <a:pt x="130" y="737"/>
                    <a:pt x="130" y="737"/>
                  </a:cubicBezTo>
                  <a:cubicBezTo>
                    <a:pt x="130" y="735"/>
                    <a:pt x="130" y="735"/>
                    <a:pt x="130" y="735"/>
                  </a:cubicBezTo>
                  <a:cubicBezTo>
                    <a:pt x="127" y="724"/>
                    <a:pt x="127" y="724"/>
                    <a:pt x="127" y="724"/>
                  </a:cubicBezTo>
                  <a:cubicBezTo>
                    <a:pt x="128" y="719"/>
                    <a:pt x="128" y="719"/>
                    <a:pt x="128" y="719"/>
                  </a:cubicBezTo>
                  <a:cubicBezTo>
                    <a:pt x="131" y="722"/>
                    <a:pt x="131" y="722"/>
                    <a:pt x="131" y="722"/>
                  </a:cubicBezTo>
                  <a:cubicBezTo>
                    <a:pt x="134" y="723"/>
                    <a:pt x="134" y="723"/>
                    <a:pt x="134" y="723"/>
                  </a:cubicBezTo>
                  <a:cubicBezTo>
                    <a:pt x="137" y="720"/>
                    <a:pt x="137" y="720"/>
                    <a:pt x="137" y="720"/>
                  </a:cubicBezTo>
                  <a:cubicBezTo>
                    <a:pt x="136" y="715"/>
                    <a:pt x="136" y="715"/>
                    <a:pt x="136" y="715"/>
                  </a:cubicBezTo>
                  <a:cubicBezTo>
                    <a:pt x="136" y="715"/>
                    <a:pt x="137" y="712"/>
                    <a:pt x="138" y="712"/>
                  </a:cubicBezTo>
                  <a:cubicBezTo>
                    <a:pt x="139" y="713"/>
                    <a:pt x="145" y="713"/>
                    <a:pt x="145" y="713"/>
                  </a:cubicBezTo>
                  <a:cubicBezTo>
                    <a:pt x="148" y="710"/>
                    <a:pt x="148" y="710"/>
                    <a:pt x="148" y="710"/>
                  </a:cubicBezTo>
                  <a:cubicBezTo>
                    <a:pt x="148" y="704"/>
                    <a:pt x="148" y="704"/>
                    <a:pt x="148" y="704"/>
                  </a:cubicBezTo>
                  <a:cubicBezTo>
                    <a:pt x="151" y="700"/>
                    <a:pt x="151" y="700"/>
                    <a:pt x="151" y="700"/>
                  </a:cubicBezTo>
                  <a:cubicBezTo>
                    <a:pt x="157" y="699"/>
                    <a:pt x="157" y="699"/>
                    <a:pt x="157" y="699"/>
                  </a:cubicBezTo>
                  <a:cubicBezTo>
                    <a:pt x="157" y="699"/>
                    <a:pt x="168" y="699"/>
                    <a:pt x="169" y="700"/>
                  </a:cubicBezTo>
                  <a:cubicBezTo>
                    <a:pt x="170" y="700"/>
                    <a:pt x="175" y="700"/>
                    <a:pt x="176" y="700"/>
                  </a:cubicBezTo>
                  <a:cubicBezTo>
                    <a:pt x="177" y="700"/>
                    <a:pt x="183" y="700"/>
                    <a:pt x="183" y="700"/>
                  </a:cubicBezTo>
                  <a:cubicBezTo>
                    <a:pt x="185" y="696"/>
                    <a:pt x="185" y="696"/>
                    <a:pt x="185" y="696"/>
                  </a:cubicBezTo>
                  <a:cubicBezTo>
                    <a:pt x="177" y="694"/>
                    <a:pt x="177" y="694"/>
                    <a:pt x="177" y="694"/>
                  </a:cubicBezTo>
                  <a:cubicBezTo>
                    <a:pt x="171" y="693"/>
                    <a:pt x="171" y="693"/>
                    <a:pt x="171" y="693"/>
                  </a:cubicBezTo>
                  <a:cubicBezTo>
                    <a:pt x="168" y="688"/>
                    <a:pt x="168" y="688"/>
                    <a:pt x="168" y="688"/>
                  </a:cubicBezTo>
                  <a:cubicBezTo>
                    <a:pt x="162" y="688"/>
                    <a:pt x="162" y="688"/>
                    <a:pt x="162" y="688"/>
                  </a:cubicBezTo>
                  <a:cubicBezTo>
                    <a:pt x="154" y="690"/>
                    <a:pt x="154" y="690"/>
                    <a:pt x="154" y="690"/>
                  </a:cubicBezTo>
                  <a:cubicBezTo>
                    <a:pt x="149" y="691"/>
                    <a:pt x="149" y="691"/>
                    <a:pt x="149" y="691"/>
                  </a:cubicBezTo>
                  <a:cubicBezTo>
                    <a:pt x="142" y="690"/>
                    <a:pt x="142" y="690"/>
                    <a:pt x="142" y="690"/>
                  </a:cubicBezTo>
                  <a:cubicBezTo>
                    <a:pt x="140" y="687"/>
                    <a:pt x="140" y="687"/>
                    <a:pt x="140" y="687"/>
                  </a:cubicBezTo>
                  <a:cubicBezTo>
                    <a:pt x="140" y="687"/>
                    <a:pt x="135" y="686"/>
                    <a:pt x="134" y="686"/>
                  </a:cubicBezTo>
                  <a:cubicBezTo>
                    <a:pt x="133" y="686"/>
                    <a:pt x="132" y="686"/>
                    <a:pt x="131" y="685"/>
                  </a:cubicBezTo>
                  <a:cubicBezTo>
                    <a:pt x="129" y="685"/>
                    <a:pt x="126" y="678"/>
                    <a:pt x="126" y="678"/>
                  </a:cubicBezTo>
                  <a:cubicBezTo>
                    <a:pt x="126" y="674"/>
                    <a:pt x="126" y="674"/>
                    <a:pt x="126" y="674"/>
                  </a:cubicBezTo>
                  <a:cubicBezTo>
                    <a:pt x="129" y="678"/>
                    <a:pt x="129" y="678"/>
                    <a:pt x="129" y="678"/>
                  </a:cubicBezTo>
                  <a:cubicBezTo>
                    <a:pt x="129" y="678"/>
                    <a:pt x="131" y="679"/>
                    <a:pt x="131" y="678"/>
                  </a:cubicBezTo>
                  <a:cubicBezTo>
                    <a:pt x="131" y="677"/>
                    <a:pt x="130" y="671"/>
                    <a:pt x="130" y="671"/>
                  </a:cubicBezTo>
                  <a:cubicBezTo>
                    <a:pt x="130" y="671"/>
                    <a:pt x="131" y="665"/>
                    <a:pt x="128" y="666"/>
                  </a:cubicBezTo>
                  <a:cubicBezTo>
                    <a:pt x="125" y="667"/>
                    <a:pt x="122" y="669"/>
                    <a:pt x="122" y="671"/>
                  </a:cubicBezTo>
                  <a:cubicBezTo>
                    <a:pt x="122" y="672"/>
                    <a:pt x="120" y="675"/>
                    <a:pt x="120" y="677"/>
                  </a:cubicBezTo>
                  <a:cubicBezTo>
                    <a:pt x="119" y="678"/>
                    <a:pt x="118" y="679"/>
                    <a:pt x="117" y="680"/>
                  </a:cubicBezTo>
                  <a:cubicBezTo>
                    <a:pt x="116" y="681"/>
                    <a:pt x="111" y="682"/>
                    <a:pt x="111" y="682"/>
                  </a:cubicBezTo>
                  <a:cubicBezTo>
                    <a:pt x="107" y="682"/>
                    <a:pt x="107" y="682"/>
                    <a:pt x="107" y="682"/>
                  </a:cubicBezTo>
                  <a:cubicBezTo>
                    <a:pt x="110" y="678"/>
                    <a:pt x="110" y="678"/>
                    <a:pt x="110" y="678"/>
                  </a:cubicBezTo>
                  <a:cubicBezTo>
                    <a:pt x="112" y="673"/>
                    <a:pt x="112" y="673"/>
                    <a:pt x="112" y="673"/>
                  </a:cubicBezTo>
                  <a:cubicBezTo>
                    <a:pt x="112" y="673"/>
                    <a:pt x="117" y="664"/>
                    <a:pt x="117" y="662"/>
                  </a:cubicBezTo>
                  <a:cubicBezTo>
                    <a:pt x="118" y="659"/>
                    <a:pt x="119" y="657"/>
                    <a:pt x="120" y="654"/>
                  </a:cubicBezTo>
                  <a:cubicBezTo>
                    <a:pt x="121" y="652"/>
                    <a:pt x="124" y="651"/>
                    <a:pt x="124" y="651"/>
                  </a:cubicBezTo>
                  <a:cubicBezTo>
                    <a:pt x="127" y="641"/>
                    <a:pt x="127" y="641"/>
                    <a:pt x="127" y="641"/>
                  </a:cubicBezTo>
                  <a:cubicBezTo>
                    <a:pt x="140" y="615"/>
                    <a:pt x="140" y="615"/>
                    <a:pt x="140" y="615"/>
                  </a:cubicBezTo>
                  <a:cubicBezTo>
                    <a:pt x="140" y="615"/>
                    <a:pt x="142" y="607"/>
                    <a:pt x="143" y="606"/>
                  </a:cubicBezTo>
                  <a:cubicBezTo>
                    <a:pt x="143" y="604"/>
                    <a:pt x="146" y="598"/>
                    <a:pt x="146" y="596"/>
                  </a:cubicBezTo>
                  <a:cubicBezTo>
                    <a:pt x="146" y="594"/>
                    <a:pt x="149" y="587"/>
                    <a:pt x="149" y="587"/>
                  </a:cubicBezTo>
                  <a:cubicBezTo>
                    <a:pt x="149" y="587"/>
                    <a:pt x="152" y="576"/>
                    <a:pt x="152" y="574"/>
                  </a:cubicBezTo>
                  <a:cubicBezTo>
                    <a:pt x="152" y="572"/>
                    <a:pt x="154" y="571"/>
                    <a:pt x="156" y="570"/>
                  </a:cubicBezTo>
                  <a:cubicBezTo>
                    <a:pt x="157" y="569"/>
                    <a:pt x="160" y="560"/>
                    <a:pt x="160" y="558"/>
                  </a:cubicBezTo>
                  <a:cubicBezTo>
                    <a:pt x="161" y="556"/>
                    <a:pt x="163" y="538"/>
                    <a:pt x="163" y="538"/>
                  </a:cubicBezTo>
                  <a:cubicBezTo>
                    <a:pt x="161" y="526"/>
                    <a:pt x="161" y="526"/>
                    <a:pt x="161" y="526"/>
                  </a:cubicBezTo>
                  <a:cubicBezTo>
                    <a:pt x="155" y="521"/>
                    <a:pt x="155" y="521"/>
                    <a:pt x="155" y="521"/>
                  </a:cubicBezTo>
                  <a:cubicBezTo>
                    <a:pt x="149" y="518"/>
                    <a:pt x="149" y="518"/>
                    <a:pt x="149" y="518"/>
                  </a:cubicBezTo>
                  <a:cubicBezTo>
                    <a:pt x="149" y="518"/>
                    <a:pt x="142" y="514"/>
                    <a:pt x="141" y="513"/>
                  </a:cubicBezTo>
                  <a:cubicBezTo>
                    <a:pt x="140" y="512"/>
                    <a:pt x="136" y="510"/>
                    <a:pt x="135" y="510"/>
                  </a:cubicBezTo>
                  <a:cubicBezTo>
                    <a:pt x="133" y="509"/>
                    <a:pt x="128" y="508"/>
                    <a:pt x="127" y="508"/>
                  </a:cubicBezTo>
                  <a:cubicBezTo>
                    <a:pt x="126" y="508"/>
                    <a:pt x="122" y="505"/>
                    <a:pt x="119" y="503"/>
                  </a:cubicBezTo>
                  <a:cubicBezTo>
                    <a:pt x="116" y="501"/>
                    <a:pt x="112" y="496"/>
                    <a:pt x="112" y="496"/>
                  </a:cubicBezTo>
                  <a:cubicBezTo>
                    <a:pt x="117" y="488"/>
                    <a:pt x="117" y="488"/>
                    <a:pt x="117" y="488"/>
                  </a:cubicBezTo>
                  <a:cubicBezTo>
                    <a:pt x="117" y="488"/>
                    <a:pt x="118" y="482"/>
                    <a:pt x="118" y="480"/>
                  </a:cubicBezTo>
                  <a:cubicBezTo>
                    <a:pt x="118" y="479"/>
                    <a:pt x="118" y="476"/>
                    <a:pt x="118" y="476"/>
                  </a:cubicBezTo>
                  <a:cubicBezTo>
                    <a:pt x="116" y="472"/>
                    <a:pt x="116" y="472"/>
                    <a:pt x="116" y="472"/>
                  </a:cubicBezTo>
                  <a:cubicBezTo>
                    <a:pt x="113" y="467"/>
                    <a:pt x="113" y="467"/>
                    <a:pt x="113" y="467"/>
                  </a:cubicBezTo>
                  <a:cubicBezTo>
                    <a:pt x="113" y="467"/>
                    <a:pt x="109" y="466"/>
                    <a:pt x="107" y="466"/>
                  </a:cubicBezTo>
                  <a:cubicBezTo>
                    <a:pt x="106" y="467"/>
                    <a:pt x="106" y="464"/>
                    <a:pt x="105" y="462"/>
                  </a:cubicBezTo>
                  <a:cubicBezTo>
                    <a:pt x="105" y="460"/>
                    <a:pt x="103" y="460"/>
                    <a:pt x="101" y="459"/>
                  </a:cubicBezTo>
                  <a:cubicBezTo>
                    <a:pt x="98" y="457"/>
                    <a:pt x="97" y="454"/>
                    <a:pt x="97" y="454"/>
                  </a:cubicBezTo>
                  <a:cubicBezTo>
                    <a:pt x="100" y="448"/>
                    <a:pt x="100" y="448"/>
                    <a:pt x="100" y="448"/>
                  </a:cubicBezTo>
                  <a:cubicBezTo>
                    <a:pt x="100" y="448"/>
                    <a:pt x="99" y="445"/>
                    <a:pt x="98" y="444"/>
                  </a:cubicBezTo>
                  <a:cubicBezTo>
                    <a:pt x="98" y="443"/>
                    <a:pt x="94" y="443"/>
                    <a:pt x="94" y="443"/>
                  </a:cubicBezTo>
                  <a:cubicBezTo>
                    <a:pt x="87" y="442"/>
                    <a:pt x="87" y="442"/>
                    <a:pt x="87" y="442"/>
                  </a:cubicBezTo>
                  <a:cubicBezTo>
                    <a:pt x="82" y="434"/>
                    <a:pt x="82" y="434"/>
                    <a:pt x="82" y="434"/>
                  </a:cubicBezTo>
                  <a:cubicBezTo>
                    <a:pt x="82" y="434"/>
                    <a:pt x="83" y="427"/>
                    <a:pt x="84" y="426"/>
                  </a:cubicBezTo>
                  <a:cubicBezTo>
                    <a:pt x="85" y="424"/>
                    <a:pt x="84" y="423"/>
                    <a:pt x="84" y="423"/>
                  </a:cubicBezTo>
                  <a:cubicBezTo>
                    <a:pt x="79" y="421"/>
                    <a:pt x="79" y="421"/>
                    <a:pt x="79" y="421"/>
                  </a:cubicBezTo>
                  <a:cubicBezTo>
                    <a:pt x="81" y="417"/>
                    <a:pt x="81" y="417"/>
                    <a:pt x="81" y="417"/>
                  </a:cubicBezTo>
                  <a:cubicBezTo>
                    <a:pt x="78" y="411"/>
                    <a:pt x="78" y="411"/>
                    <a:pt x="78" y="411"/>
                  </a:cubicBezTo>
                  <a:cubicBezTo>
                    <a:pt x="79" y="407"/>
                    <a:pt x="79" y="407"/>
                    <a:pt x="79" y="407"/>
                  </a:cubicBezTo>
                  <a:cubicBezTo>
                    <a:pt x="76" y="403"/>
                    <a:pt x="76" y="403"/>
                    <a:pt x="76" y="403"/>
                  </a:cubicBezTo>
                  <a:cubicBezTo>
                    <a:pt x="76" y="400"/>
                    <a:pt x="76" y="400"/>
                    <a:pt x="76" y="400"/>
                  </a:cubicBezTo>
                  <a:cubicBezTo>
                    <a:pt x="79" y="395"/>
                    <a:pt x="79" y="395"/>
                    <a:pt x="79" y="395"/>
                  </a:cubicBezTo>
                  <a:cubicBezTo>
                    <a:pt x="80" y="390"/>
                    <a:pt x="80" y="390"/>
                    <a:pt x="80" y="390"/>
                  </a:cubicBezTo>
                  <a:cubicBezTo>
                    <a:pt x="76" y="383"/>
                    <a:pt x="76" y="383"/>
                    <a:pt x="76" y="383"/>
                  </a:cubicBezTo>
                  <a:cubicBezTo>
                    <a:pt x="76" y="383"/>
                    <a:pt x="73" y="378"/>
                    <a:pt x="73" y="377"/>
                  </a:cubicBezTo>
                  <a:cubicBezTo>
                    <a:pt x="73" y="376"/>
                    <a:pt x="65" y="371"/>
                    <a:pt x="65" y="371"/>
                  </a:cubicBezTo>
                  <a:cubicBezTo>
                    <a:pt x="62" y="364"/>
                    <a:pt x="62" y="364"/>
                    <a:pt x="62" y="364"/>
                  </a:cubicBezTo>
                  <a:cubicBezTo>
                    <a:pt x="54" y="355"/>
                    <a:pt x="54" y="355"/>
                    <a:pt x="54" y="355"/>
                  </a:cubicBezTo>
                  <a:cubicBezTo>
                    <a:pt x="48" y="348"/>
                    <a:pt x="48" y="348"/>
                    <a:pt x="48" y="348"/>
                  </a:cubicBezTo>
                  <a:cubicBezTo>
                    <a:pt x="44" y="344"/>
                    <a:pt x="44" y="344"/>
                    <a:pt x="44" y="344"/>
                  </a:cubicBezTo>
                  <a:cubicBezTo>
                    <a:pt x="41" y="337"/>
                    <a:pt x="41" y="337"/>
                    <a:pt x="41" y="337"/>
                  </a:cubicBezTo>
                  <a:cubicBezTo>
                    <a:pt x="41" y="337"/>
                    <a:pt x="43" y="329"/>
                    <a:pt x="43" y="328"/>
                  </a:cubicBezTo>
                  <a:cubicBezTo>
                    <a:pt x="43" y="326"/>
                    <a:pt x="46" y="319"/>
                    <a:pt x="46" y="314"/>
                  </a:cubicBezTo>
                  <a:cubicBezTo>
                    <a:pt x="45" y="310"/>
                    <a:pt x="48" y="305"/>
                    <a:pt x="48" y="305"/>
                  </a:cubicBezTo>
                  <a:cubicBezTo>
                    <a:pt x="49" y="296"/>
                    <a:pt x="49" y="296"/>
                    <a:pt x="49" y="296"/>
                  </a:cubicBezTo>
                  <a:cubicBezTo>
                    <a:pt x="46" y="293"/>
                    <a:pt x="46" y="293"/>
                    <a:pt x="46" y="293"/>
                  </a:cubicBezTo>
                  <a:cubicBezTo>
                    <a:pt x="40" y="289"/>
                    <a:pt x="40" y="289"/>
                    <a:pt x="40" y="289"/>
                  </a:cubicBezTo>
                  <a:cubicBezTo>
                    <a:pt x="36" y="284"/>
                    <a:pt x="36" y="284"/>
                    <a:pt x="36" y="284"/>
                  </a:cubicBezTo>
                  <a:cubicBezTo>
                    <a:pt x="36" y="284"/>
                    <a:pt x="34" y="278"/>
                    <a:pt x="27" y="276"/>
                  </a:cubicBezTo>
                  <a:cubicBezTo>
                    <a:pt x="20" y="275"/>
                    <a:pt x="19" y="276"/>
                    <a:pt x="19" y="276"/>
                  </a:cubicBezTo>
                  <a:cubicBezTo>
                    <a:pt x="12" y="272"/>
                    <a:pt x="12" y="272"/>
                    <a:pt x="12" y="272"/>
                  </a:cubicBezTo>
                  <a:cubicBezTo>
                    <a:pt x="7" y="264"/>
                    <a:pt x="7" y="264"/>
                    <a:pt x="7" y="264"/>
                  </a:cubicBezTo>
                  <a:cubicBezTo>
                    <a:pt x="3" y="258"/>
                    <a:pt x="3" y="258"/>
                    <a:pt x="3" y="258"/>
                  </a:cubicBezTo>
                  <a:cubicBezTo>
                    <a:pt x="6" y="254"/>
                    <a:pt x="6" y="254"/>
                    <a:pt x="6" y="254"/>
                  </a:cubicBezTo>
                  <a:cubicBezTo>
                    <a:pt x="7" y="248"/>
                    <a:pt x="7" y="248"/>
                    <a:pt x="7" y="248"/>
                  </a:cubicBezTo>
                  <a:cubicBezTo>
                    <a:pt x="7" y="244"/>
                    <a:pt x="7" y="244"/>
                    <a:pt x="7" y="244"/>
                  </a:cubicBezTo>
                  <a:cubicBezTo>
                    <a:pt x="7" y="239"/>
                    <a:pt x="7" y="239"/>
                    <a:pt x="7" y="239"/>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7"/>
                    <a:pt x="0" y="237"/>
                    <a:pt x="0" y="237"/>
                  </a:cubicBezTo>
                  <a:cubicBezTo>
                    <a:pt x="0" y="236"/>
                    <a:pt x="0" y="236"/>
                    <a:pt x="0" y="236"/>
                  </a:cubicBezTo>
                  <a:cubicBezTo>
                    <a:pt x="0" y="236"/>
                    <a:pt x="0" y="236"/>
                    <a:pt x="0" y="236"/>
                  </a:cubicBezTo>
                  <a:cubicBezTo>
                    <a:pt x="0" y="236"/>
                    <a:pt x="0" y="236"/>
                    <a:pt x="0" y="236"/>
                  </a:cubicBezTo>
                  <a:cubicBezTo>
                    <a:pt x="0" y="236"/>
                    <a:pt x="0" y="236"/>
                    <a:pt x="0"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6"/>
                    <a:pt x="1" y="236"/>
                    <a:pt x="1" y="236"/>
                  </a:cubicBezTo>
                  <a:cubicBezTo>
                    <a:pt x="1" y="235"/>
                    <a:pt x="1" y="235"/>
                    <a:pt x="1" y="235"/>
                  </a:cubicBezTo>
                  <a:cubicBezTo>
                    <a:pt x="1" y="235"/>
                    <a:pt x="1" y="235"/>
                    <a:pt x="1" y="235"/>
                  </a:cubicBezTo>
                  <a:cubicBezTo>
                    <a:pt x="1" y="235"/>
                    <a:pt x="1" y="235"/>
                    <a:pt x="1"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5"/>
                    <a:pt x="2" y="235"/>
                    <a:pt x="2" y="235"/>
                  </a:cubicBezTo>
                  <a:cubicBezTo>
                    <a:pt x="2" y="234"/>
                    <a:pt x="2" y="234"/>
                    <a:pt x="2" y="234"/>
                  </a:cubicBezTo>
                  <a:cubicBezTo>
                    <a:pt x="2" y="234"/>
                    <a:pt x="2" y="234"/>
                    <a:pt x="2" y="234"/>
                  </a:cubicBezTo>
                  <a:cubicBezTo>
                    <a:pt x="2" y="234"/>
                    <a:pt x="2" y="234"/>
                    <a:pt x="2" y="234"/>
                  </a:cubicBezTo>
                  <a:cubicBezTo>
                    <a:pt x="3" y="234"/>
                    <a:pt x="3" y="234"/>
                    <a:pt x="3" y="234"/>
                  </a:cubicBezTo>
                  <a:cubicBezTo>
                    <a:pt x="3" y="234"/>
                    <a:pt x="3" y="234"/>
                    <a:pt x="3" y="234"/>
                  </a:cubicBezTo>
                  <a:cubicBezTo>
                    <a:pt x="3" y="234"/>
                    <a:pt x="3" y="234"/>
                    <a:pt x="3" y="234"/>
                  </a:cubicBezTo>
                  <a:cubicBezTo>
                    <a:pt x="3" y="234"/>
                    <a:pt x="3" y="234"/>
                    <a:pt x="3" y="234"/>
                  </a:cubicBezTo>
                  <a:cubicBezTo>
                    <a:pt x="3" y="233"/>
                    <a:pt x="3" y="233"/>
                    <a:pt x="3" y="233"/>
                  </a:cubicBezTo>
                  <a:cubicBezTo>
                    <a:pt x="4" y="233"/>
                    <a:pt x="4" y="233"/>
                    <a:pt x="4" y="233"/>
                  </a:cubicBezTo>
                  <a:cubicBezTo>
                    <a:pt x="4" y="233"/>
                    <a:pt x="4" y="233"/>
                    <a:pt x="4" y="233"/>
                  </a:cubicBezTo>
                  <a:cubicBezTo>
                    <a:pt x="4" y="233"/>
                    <a:pt x="4" y="233"/>
                    <a:pt x="4" y="233"/>
                  </a:cubicBezTo>
                  <a:cubicBezTo>
                    <a:pt x="4" y="233"/>
                    <a:pt x="4" y="233"/>
                    <a:pt x="4" y="233"/>
                  </a:cubicBezTo>
                  <a:cubicBezTo>
                    <a:pt x="4" y="232"/>
                    <a:pt x="4" y="232"/>
                    <a:pt x="4" y="232"/>
                  </a:cubicBezTo>
                  <a:cubicBezTo>
                    <a:pt x="4" y="232"/>
                    <a:pt x="4" y="232"/>
                    <a:pt x="4"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5" y="232"/>
                    <a:pt x="5" y="232"/>
                    <a:pt x="5" y="232"/>
                  </a:cubicBezTo>
                  <a:cubicBezTo>
                    <a:pt x="6" y="230"/>
                    <a:pt x="7" y="229"/>
                    <a:pt x="8" y="229"/>
                  </a:cubicBezTo>
                  <a:cubicBezTo>
                    <a:pt x="8" y="229"/>
                    <a:pt x="8" y="228"/>
                    <a:pt x="8" y="228"/>
                  </a:cubicBezTo>
                  <a:cubicBezTo>
                    <a:pt x="9" y="228"/>
                    <a:pt x="10" y="228"/>
                    <a:pt x="12" y="228"/>
                  </a:cubicBezTo>
                  <a:cubicBezTo>
                    <a:pt x="12" y="228"/>
                    <a:pt x="14" y="219"/>
                    <a:pt x="13" y="216"/>
                  </a:cubicBezTo>
                  <a:cubicBezTo>
                    <a:pt x="12" y="212"/>
                    <a:pt x="17" y="208"/>
                    <a:pt x="17" y="208"/>
                  </a:cubicBezTo>
                  <a:cubicBezTo>
                    <a:pt x="24" y="201"/>
                    <a:pt x="24" y="201"/>
                    <a:pt x="24" y="201"/>
                  </a:cubicBezTo>
                  <a:cubicBezTo>
                    <a:pt x="23" y="193"/>
                    <a:pt x="23" y="193"/>
                    <a:pt x="23" y="193"/>
                  </a:cubicBezTo>
                  <a:cubicBezTo>
                    <a:pt x="31" y="194"/>
                    <a:pt x="31" y="194"/>
                    <a:pt x="31" y="194"/>
                  </a:cubicBezTo>
                  <a:cubicBezTo>
                    <a:pt x="31" y="194"/>
                    <a:pt x="37" y="191"/>
                    <a:pt x="35" y="187"/>
                  </a:cubicBezTo>
                  <a:cubicBezTo>
                    <a:pt x="34" y="185"/>
                    <a:pt x="33" y="182"/>
                    <a:pt x="32" y="180"/>
                  </a:cubicBezTo>
                  <a:cubicBezTo>
                    <a:pt x="33" y="179"/>
                    <a:pt x="33" y="179"/>
                    <a:pt x="33" y="178"/>
                  </a:cubicBezTo>
                  <a:cubicBezTo>
                    <a:pt x="33" y="178"/>
                    <a:pt x="35" y="175"/>
                    <a:pt x="35" y="175"/>
                  </a:cubicBezTo>
                  <a:cubicBezTo>
                    <a:pt x="38" y="175"/>
                    <a:pt x="38" y="175"/>
                    <a:pt x="38" y="175"/>
                  </a:cubicBezTo>
                  <a:cubicBezTo>
                    <a:pt x="41" y="176"/>
                    <a:pt x="41" y="176"/>
                    <a:pt x="41" y="176"/>
                  </a:cubicBezTo>
                  <a:cubicBezTo>
                    <a:pt x="41" y="176"/>
                    <a:pt x="43" y="177"/>
                    <a:pt x="44" y="177"/>
                  </a:cubicBezTo>
                  <a:cubicBezTo>
                    <a:pt x="46" y="177"/>
                    <a:pt x="49" y="175"/>
                    <a:pt x="49" y="175"/>
                  </a:cubicBezTo>
                  <a:cubicBezTo>
                    <a:pt x="46" y="171"/>
                    <a:pt x="46" y="171"/>
                    <a:pt x="46" y="171"/>
                  </a:cubicBezTo>
                  <a:cubicBezTo>
                    <a:pt x="47" y="167"/>
                    <a:pt x="47" y="167"/>
                    <a:pt x="47" y="167"/>
                  </a:cubicBezTo>
                  <a:cubicBezTo>
                    <a:pt x="51" y="167"/>
                    <a:pt x="51" y="167"/>
                    <a:pt x="51" y="167"/>
                  </a:cubicBezTo>
                  <a:cubicBezTo>
                    <a:pt x="53" y="167"/>
                    <a:pt x="53" y="167"/>
                    <a:pt x="53" y="167"/>
                  </a:cubicBezTo>
                  <a:cubicBezTo>
                    <a:pt x="49" y="161"/>
                    <a:pt x="49" y="161"/>
                    <a:pt x="49" y="161"/>
                  </a:cubicBezTo>
                  <a:cubicBezTo>
                    <a:pt x="49" y="161"/>
                    <a:pt x="50" y="158"/>
                    <a:pt x="52" y="159"/>
                  </a:cubicBezTo>
                  <a:cubicBezTo>
                    <a:pt x="53" y="159"/>
                    <a:pt x="54" y="161"/>
                    <a:pt x="55" y="161"/>
                  </a:cubicBezTo>
                  <a:cubicBezTo>
                    <a:pt x="56" y="161"/>
                    <a:pt x="59" y="162"/>
                    <a:pt x="59" y="162"/>
                  </a:cubicBezTo>
                  <a:cubicBezTo>
                    <a:pt x="63" y="163"/>
                    <a:pt x="63" y="163"/>
                    <a:pt x="63" y="163"/>
                  </a:cubicBezTo>
                  <a:cubicBezTo>
                    <a:pt x="67" y="163"/>
                    <a:pt x="67" y="163"/>
                    <a:pt x="67" y="163"/>
                  </a:cubicBezTo>
                  <a:cubicBezTo>
                    <a:pt x="72" y="163"/>
                    <a:pt x="72" y="163"/>
                    <a:pt x="72" y="163"/>
                  </a:cubicBezTo>
                  <a:cubicBezTo>
                    <a:pt x="74" y="166"/>
                    <a:pt x="74" y="166"/>
                    <a:pt x="74" y="166"/>
                  </a:cubicBezTo>
                  <a:cubicBezTo>
                    <a:pt x="74" y="166"/>
                    <a:pt x="75" y="168"/>
                    <a:pt x="74" y="169"/>
                  </a:cubicBezTo>
                  <a:cubicBezTo>
                    <a:pt x="74" y="170"/>
                    <a:pt x="73" y="173"/>
                    <a:pt x="73" y="173"/>
                  </a:cubicBezTo>
                  <a:cubicBezTo>
                    <a:pt x="72" y="173"/>
                    <a:pt x="71" y="173"/>
                    <a:pt x="70" y="174"/>
                  </a:cubicBezTo>
                  <a:cubicBezTo>
                    <a:pt x="69" y="174"/>
                    <a:pt x="64" y="174"/>
                    <a:pt x="64" y="174"/>
                  </a:cubicBezTo>
                  <a:cubicBezTo>
                    <a:pt x="60" y="174"/>
                    <a:pt x="60" y="174"/>
                    <a:pt x="60" y="174"/>
                  </a:cubicBezTo>
                  <a:cubicBezTo>
                    <a:pt x="57" y="174"/>
                    <a:pt x="57" y="174"/>
                    <a:pt x="57" y="174"/>
                  </a:cubicBezTo>
                  <a:cubicBezTo>
                    <a:pt x="56" y="176"/>
                    <a:pt x="56" y="176"/>
                    <a:pt x="56" y="176"/>
                  </a:cubicBezTo>
                  <a:cubicBezTo>
                    <a:pt x="56" y="176"/>
                    <a:pt x="59" y="177"/>
                    <a:pt x="60" y="178"/>
                  </a:cubicBezTo>
                  <a:cubicBezTo>
                    <a:pt x="62" y="178"/>
                    <a:pt x="62" y="178"/>
                    <a:pt x="62" y="178"/>
                  </a:cubicBezTo>
                  <a:cubicBezTo>
                    <a:pt x="63" y="179"/>
                    <a:pt x="65" y="181"/>
                    <a:pt x="65" y="181"/>
                  </a:cubicBezTo>
                  <a:cubicBezTo>
                    <a:pt x="64" y="184"/>
                    <a:pt x="64" y="184"/>
                    <a:pt x="64" y="184"/>
                  </a:cubicBezTo>
                  <a:cubicBezTo>
                    <a:pt x="64" y="184"/>
                    <a:pt x="67" y="180"/>
                    <a:pt x="67" y="180"/>
                  </a:cubicBezTo>
                  <a:cubicBezTo>
                    <a:pt x="68" y="180"/>
                    <a:pt x="73" y="180"/>
                    <a:pt x="73" y="180"/>
                  </a:cubicBezTo>
                  <a:cubicBezTo>
                    <a:pt x="73" y="180"/>
                    <a:pt x="77" y="178"/>
                    <a:pt x="78" y="178"/>
                  </a:cubicBezTo>
                  <a:cubicBezTo>
                    <a:pt x="78" y="178"/>
                    <a:pt x="77" y="181"/>
                    <a:pt x="77" y="181"/>
                  </a:cubicBezTo>
                  <a:cubicBezTo>
                    <a:pt x="81" y="179"/>
                    <a:pt x="81" y="179"/>
                    <a:pt x="81" y="179"/>
                  </a:cubicBezTo>
                  <a:cubicBezTo>
                    <a:pt x="85" y="177"/>
                    <a:pt x="85" y="177"/>
                    <a:pt x="85" y="177"/>
                  </a:cubicBezTo>
                  <a:cubicBezTo>
                    <a:pt x="87" y="177"/>
                    <a:pt x="87" y="177"/>
                    <a:pt x="87" y="177"/>
                  </a:cubicBezTo>
                  <a:cubicBezTo>
                    <a:pt x="87" y="177"/>
                    <a:pt x="88" y="180"/>
                    <a:pt x="88" y="181"/>
                  </a:cubicBezTo>
                  <a:cubicBezTo>
                    <a:pt x="87" y="182"/>
                    <a:pt x="87" y="182"/>
                    <a:pt x="87" y="184"/>
                  </a:cubicBezTo>
                  <a:cubicBezTo>
                    <a:pt x="87" y="185"/>
                    <a:pt x="86" y="186"/>
                    <a:pt x="87" y="187"/>
                  </a:cubicBezTo>
                  <a:cubicBezTo>
                    <a:pt x="87" y="187"/>
                    <a:pt x="87" y="188"/>
                    <a:pt x="88" y="188"/>
                  </a:cubicBezTo>
                  <a:cubicBezTo>
                    <a:pt x="89" y="189"/>
                    <a:pt x="90" y="188"/>
                    <a:pt x="90" y="188"/>
                  </a:cubicBezTo>
                  <a:cubicBezTo>
                    <a:pt x="92" y="183"/>
                    <a:pt x="92" y="183"/>
                    <a:pt x="92" y="183"/>
                  </a:cubicBezTo>
                  <a:cubicBezTo>
                    <a:pt x="92" y="183"/>
                    <a:pt x="94" y="181"/>
                    <a:pt x="94" y="181"/>
                  </a:cubicBezTo>
                  <a:cubicBezTo>
                    <a:pt x="95" y="181"/>
                    <a:pt x="98" y="179"/>
                    <a:pt x="98" y="179"/>
                  </a:cubicBezTo>
                  <a:cubicBezTo>
                    <a:pt x="103" y="179"/>
                    <a:pt x="103" y="179"/>
                    <a:pt x="103" y="179"/>
                  </a:cubicBezTo>
                  <a:cubicBezTo>
                    <a:pt x="103" y="179"/>
                    <a:pt x="108" y="178"/>
                    <a:pt x="109" y="178"/>
                  </a:cubicBezTo>
                  <a:cubicBezTo>
                    <a:pt x="109" y="179"/>
                    <a:pt x="111" y="179"/>
                    <a:pt x="112" y="179"/>
                  </a:cubicBezTo>
                  <a:cubicBezTo>
                    <a:pt x="114" y="179"/>
                    <a:pt x="115" y="179"/>
                    <a:pt x="117" y="179"/>
                  </a:cubicBezTo>
                  <a:cubicBezTo>
                    <a:pt x="118" y="179"/>
                    <a:pt x="119" y="179"/>
                    <a:pt x="119" y="179"/>
                  </a:cubicBezTo>
                  <a:cubicBezTo>
                    <a:pt x="119" y="179"/>
                    <a:pt x="121" y="177"/>
                    <a:pt x="121" y="177"/>
                  </a:cubicBezTo>
                  <a:cubicBezTo>
                    <a:pt x="121" y="176"/>
                    <a:pt x="121" y="175"/>
                    <a:pt x="121" y="175"/>
                  </a:cubicBezTo>
                  <a:cubicBezTo>
                    <a:pt x="122" y="174"/>
                    <a:pt x="123" y="172"/>
                    <a:pt x="124" y="172"/>
                  </a:cubicBezTo>
                  <a:cubicBezTo>
                    <a:pt x="125" y="172"/>
                    <a:pt x="140" y="174"/>
                    <a:pt x="140" y="174"/>
                  </a:cubicBezTo>
                  <a:cubicBezTo>
                    <a:pt x="153" y="178"/>
                    <a:pt x="153" y="178"/>
                    <a:pt x="153" y="178"/>
                  </a:cubicBezTo>
                  <a:cubicBezTo>
                    <a:pt x="162" y="180"/>
                    <a:pt x="162" y="180"/>
                    <a:pt x="162" y="180"/>
                  </a:cubicBezTo>
                  <a:cubicBezTo>
                    <a:pt x="162" y="180"/>
                    <a:pt x="169" y="184"/>
                    <a:pt x="170" y="184"/>
                  </a:cubicBezTo>
                  <a:cubicBezTo>
                    <a:pt x="171" y="185"/>
                    <a:pt x="184" y="187"/>
                    <a:pt x="184" y="187"/>
                  </a:cubicBezTo>
                  <a:cubicBezTo>
                    <a:pt x="190" y="191"/>
                    <a:pt x="190" y="191"/>
                    <a:pt x="190" y="191"/>
                  </a:cubicBezTo>
                  <a:cubicBezTo>
                    <a:pt x="190" y="191"/>
                    <a:pt x="196" y="193"/>
                    <a:pt x="196" y="194"/>
                  </a:cubicBezTo>
                  <a:cubicBezTo>
                    <a:pt x="196" y="195"/>
                    <a:pt x="200" y="197"/>
                    <a:pt x="200" y="197"/>
                  </a:cubicBezTo>
                  <a:cubicBezTo>
                    <a:pt x="204" y="195"/>
                    <a:pt x="204" y="195"/>
                    <a:pt x="204" y="195"/>
                  </a:cubicBezTo>
                  <a:cubicBezTo>
                    <a:pt x="204" y="195"/>
                    <a:pt x="209" y="196"/>
                    <a:pt x="209" y="196"/>
                  </a:cubicBezTo>
                  <a:cubicBezTo>
                    <a:pt x="210" y="197"/>
                    <a:pt x="220" y="200"/>
                    <a:pt x="220" y="200"/>
                  </a:cubicBezTo>
                  <a:cubicBezTo>
                    <a:pt x="220" y="200"/>
                    <a:pt x="227" y="202"/>
                    <a:pt x="228" y="202"/>
                  </a:cubicBezTo>
                  <a:cubicBezTo>
                    <a:pt x="229" y="202"/>
                    <a:pt x="233" y="201"/>
                    <a:pt x="233" y="201"/>
                  </a:cubicBezTo>
                  <a:cubicBezTo>
                    <a:pt x="233" y="198"/>
                    <a:pt x="233" y="198"/>
                    <a:pt x="233" y="198"/>
                  </a:cubicBezTo>
                  <a:cubicBezTo>
                    <a:pt x="233" y="198"/>
                    <a:pt x="232" y="196"/>
                    <a:pt x="234" y="197"/>
                  </a:cubicBezTo>
                  <a:cubicBezTo>
                    <a:pt x="236" y="197"/>
                    <a:pt x="237" y="197"/>
                    <a:pt x="238" y="198"/>
                  </a:cubicBezTo>
                  <a:cubicBezTo>
                    <a:pt x="238" y="199"/>
                    <a:pt x="240" y="199"/>
                    <a:pt x="241" y="200"/>
                  </a:cubicBezTo>
                  <a:cubicBezTo>
                    <a:pt x="242" y="202"/>
                    <a:pt x="246" y="203"/>
                    <a:pt x="246" y="203"/>
                  </a:cubicBezTo>
                  <a:cubicBezTo>
                    <a:pt x="251" y="205"/>
                    <a:pt x="251" y="205"/>
                    <a:pt x="251" y="205"/>
                  </a:cubicBezTo>
                  <a:cubicBezTo>
                    <a:pt x="252" y="208"/>
                    <a:pt x="252" y="208"/>
                    <a:pt x="252" y="208"/>
                  </a:cubicBezTo>
                  <a:cubicBezTo>
                    <a:pt x="253" y="209"/>
                    <a:pt x="253" y="209"/>
                    <a:pt x="253" y="209"/>
                  </a:cubicBezTo>
                  <a:cubicBezTo>
                    <a:pt x="254" y="207"/>
                    <a:pt x="254" y="207"/>
                    <a:pt x="254" y="207"/>
                  </a:cubicBezTo>
                  <a:cubicBezTo>
                    <a:pt x="255" y="206"/>
                    <a:pt x="256" y="206"/>
                    <a:pt x="256" y="206"/>
                  </a:cubicBezTo>
                  <a:cubicBezTo>
                    <a:pt x="258" y="207"/>
                    <a:pt x="258" y="207"/>
                    <a:pt x="258" y="207"/>
                  </a:cubicBezTo>
                  <a:cubicBezTo>
                    <a:pt x="258" y="207"/>
                    <a:pt x="260" y="207"/>
                    <a:pt x="260" y="207"/>
                  </a:cubicBezTo>
                  <a:cubicBezTo>
                    <a:pt x="261" y="207"/>
                    <a:pt x="264" y="206"/>
                    <a:pt x="264" y="206"/>
                  </a:cubicBezTo>
                  <a:cubicBezTo>
                    <a:pt x="264" y="207"/>
                    <a:pt x="266" y="209"/>
                    <a:pt x="267" y="209"/>
                  </a:cubicBezTo>
                  <a:cubicBezTo>
                    <a:pt x="267" y="210"/>
                    <a:pt x="269" y="213"/>
                    <a:pt x="269" y="213"/>
                  </a:cubicBezTo>
                  <a:cubicBezTo>
                    <a:pt x="269" y="213"/>
                    <a:pt x="269" y="214"/>
                    <a:pt x="269" y="216"/>
                  </a:cubicBezTo>
                  <a:cubicBezTo>
                    <a:pt x="269" y="217"/>
                    <a:pt x="270" y="218"/>
                    <a:pt x="270" y="218"/>
                  </a:cubicBezTo>
                  <a:cubicBezTo>
                    <a:pt x="272" y="220"/>
                    <a:pt x="272" y="220"/>
                    <a:pt x="272" y="220"/>
                  </a:cubicBezTo>
                  <a:cubicBezTo>
                    <a:pt x="277" y="228"/>
                    <a:pt x="277" y="228"/>
                    <a:pt x="277" y="228"/>
                  </a:cubicBezTo>
                  <a:cubicBezTo>
                    <a:pt x="279" y="230"/>
                    <a:pt x="279" y="230"/>
                    <a:pt x="279" y="230"/>
                  </a:cubicBezTo>
                  <a:cubicBezTo>
                    <a:pt x="281" y="228"/>
                    <a:pt x="281" y="228"/>
                    <a:pt x="281" y="228"/>
                  </a:cubicBezTo>
                  <a:cubicBezTo>
                    <a:pt x="284" y="228"/>
                    <a:pt x="284" y="228"/>
                    <a:pt x="284" y="228"/>
                  </a:cubicBezTo>
                  <a:cubicBezTo>
                    <a:pt x="287" y="235"/>
                    <a:pt x="287" y="235"/>
                    <a:pt x="287" y="235"/>
                  </a:cubicBezTo>
                  <a:cubicBezTo>
                    <a:pt x="290" y="244"/>
                    <a:pt x="290" y="244"/>
                    <a:pt x="290" y="244"/>
                  </a:cubicBezTo>
                  <a:cubicBezTo>
                    <a:pt x="288" y="256"/>
                    <a:pt x="288" y="256"/>
                    <a:pt x="288" y="256"/>
                  </a:cubicBezTo>
                  <a:cubicBezTo>
                    <a:pt x="288" y="264"/>
                    <a:pt x="288" y="264"/>
                    <a:pt x="288" y="264"/>
                  </a:cubicBezTo>
                  <a:cubicBezTo>
                    <a:pt x="288" y="264"/>
                    <a:pt x="286" y="270"/>
                    <a:pt x="286" y="271"/>
                  </a:cubicBezTo>
                  <a:cubicBezTo>
                    <a:pt x="286" y="273"/>
                    <a:pt x="281" y="280"/>
                    <a:pt x="281" y="280"/>
                  </a:cubicBezTo>
                  <a:cubicBezTo>
                    <a:pt x="281" y="280"/>
                    <a:pt x="278" y="286"/>
                    <a:pt x="277" y="287"/>
                  </a:cubicBezTo>
                  <a:cubicBezTo>
                    <a:pt x="276" y="289"/>
                    <a:pt x="272" y="297"/>
                    <a:pt x="272" y="297"/>
                  </a:cubicBezTo>
                  <a:cubicBezTo>
                    <a:pt x="260" y="309"/>
                    <a:pt x="260" y="309"/>
                    <a:pt x="260" y="309"/>
                  </a:cubicBezTo>
                  <a:cubicBezTo>
                    <a:pt x="260" y="309"/>
                    <a:pt x="254" y="312"/>
                    <a:pt x="252" y="313"/>
                  </a:cubicBezTo>
                  <a:cubicBezTo>
                    <a:pt x="251" y="315"/>
                    <a:pt x="241" y="316"/>
                    <a:pt x="241" y="316"/>
                  </a:cubicBezTo>
                  <a:cubicBezTo>
                    <a:pt x="233" y="316"/>
                    <a:pt x="233" y="316"/>
                    <a:pt x="233" y="316"/>
                  </a:cubicBezTo>
                  <a:cubicBezTo>
                    <a:pt x="221" y="313"/>
                    <a:pt x="221" y="313"/>
                    <a:pt x="221" y="313"/>
                  </a:cubicBezTo>
                  <a:cubicBezTo>
                    <a:pt x="214" y="315"/>
                    <a:pt x="214" y="315"/>
                    <a:pt x="214" y="315"/>
                  </a:cubicBezTo>
                  <a:cubicBezTo>
                    <a:pt x="205" y="318"/>
                    <a:pt x="205" y="318"/>
                    <a:pt x="205" y="318"/>
                  </a:cubicBezTo>
                  <a:cubicBezTo>
                    <a:pt x="197" y="318"/>
                    <a:pt x="197" y="318"/>
                    <a:pt x="197" y="318"/>
                  </a:cubicBezTo>
                  <a:cubicBezTo>
                    <a:pt x="187" y="320"/>
                    <a:pt x="187" y="320"/>
                    <a:pt x="187" y="320"/>
                  </a:cubicBezTo>
                  <a:cubicBezTo>
                    <a:pt x="187" y="320"/>
                    <a:pt x="185" y="320"/>
                    <a:pt x="183" y="320"/>
                  </a:cubicBezTo>
                  <a:cubicBezTo>
                    <a:pt x="182" y="320"/>
                    <a:pt x="176" y="318"/>
                    <a:pt x="176" y="318"/>
                  </a:cubicBezTo>
                  <a:cubicBezTo>
                    <a:pt x="169" y="316"/>
                    <a:pt x="169" y="316"/>
                    <a:pt x="169" y="316"/>
                  </a:cubicBezTo>
                  <a:cubicBezTo>
                    <a:pt x="164" y="316"/>
                    <a:pt x="164" y="316"/>
                    <a:pt x="164" y="316"/>
                  </a:cubicBezTo>
                  <a:cubicBezTo>
                    <a:pt x="163" y="320"/>
                    <a:pt x="163" y="320"/>
                    <a:pt x="163" y="320"/>
                  </a:cubicBezTo>
                  <a:cubicBezTo>
                    <a:pt x="163" y="320"/>
                    <a:pt x="163" y="320"/>
                    <a:pt x="161" y="320"/>
                  </a:cubicBezTo>
                  <a:cubicBezTo>
                    <a:pt x="159" y="320"/>
                    <a:pt x="157" y="320"/>
                    <a:pt x="157" y="320"/>
                  </a:cubicBezTo>
                  <a:cubicBezTo>
                    <a:pt x="157" y="316"/>
                    <a:pt x="157" y="316"/>
                    <a:pt x="157" y="316"/>
                  </a:cubicBezTo>
                  <a:cubicBezTo>
                    <a:pt x="150" y="316"/>
                    <a:pt x="150" y="316"/>
                    <a:pt x="150" y="316"/>
                  </a:cubicBezTo>
                  <a:cubicBezTo>
                    <a:pt x="150" y="316"/>
                    <a:pt x="147" y="317"/>
                    <a:pt x="145" y="317"/>
                  </a:cubicBezTo>
                  <a:cubicBezTo>
                    <a:pt x="142" y="317"/>
                    <a:pt x="139" y="314"/>
                    <a:pt x="138" y="314"/>
                  </a:cubicBezTo>
                  <a:cubicBezTo>
                    <a:pt x="137" y="314"/>
                    <a:pt x="137" y="315"/>
                    <a:pt x="137" y="315"/>
                  </a:cubicBezTo>
                  <a:cubicBezTo>
                    <a:pt x="137" y="318"/>
                    <a:pt x="137" y="318"/>
                    <a:pt x="137" y="318"/>
                  </a:cubicBezTo>
                  <a:cubicBezTo>
                    <a:pt x="132" y="318"/>
                    <a:pt x="132" y="318"/>
                    <a:pt x="132" y="318"/>
                  </a:cubicBezTo>
                  <a:cubicBezTo>
                    <a:pt x="126" y="316"/>
                    <a:pt x="126" y="316"/>
                    <a:pt x="126" y="316"/>
                  </a:cubicBezTo>
                  <a:cubicBezTo>
                    <a:pt x="121" y="312"/>
                    <a:pt x="121" y="312"/>
                    <a:pt x="121" y="312"/>
                  </a:cubicBezTo>
                  <a:cubicBezTo>
                    <a:pt x="117" y="308"/>
                    <a:pt x="117" y="308"/>
                    <a:pt x="117" y="308"/>
                  </a:cubicBezTo>
                  <a:cubicBezTo>
                    <a:pt x="117" y="306"/>
                    <a:pt x="117" y="306"/>
                    <a:pt x="117" y="306"/>
                  </a:cubicBezTo>
                  <a:cubicBezTo>
                    <a:pt x="112" y="306"/>
                    <a:pt x="112" y="306"/>
                    <a:pt x="112" y="306"/>
                  </a:cubicBezTo>
                  <a:cubicBezTo>
                    <a:pt x="105" y="306"/>
                    <a:pt x="105" y="306"/>
                    <a:pt x="105" y="306"/>
                  </a:cubicBezTo>
                  <a:cubicBezTo>
                    <a:pt x="101" y="308"/>
                    <a:pt x="101" y="308"/>
                    <a:pt x="101" y="308"/>
                  </a:cubicBezTo>
                  <a:cubicBezTo>
                    <a:pt x="106" y="309"/>
                    <a:pt x="106" y="309"/>
                    <a:pt x="106" y="309"/>
                  </a:cubicBezTo>
                  <a:cubicBezTo>
                    <a:pt x="109" y="310"/>
                    <a:pt x="109" y="310"/>
                    <a:pt x="109" y="310"/>
                  </a:cubicBezTo>
                  <a:cubicBezTo>
                    <a:pt x="109" y="310"/>
                    <a:pt x="113" y="309"/>
                    <a:pt x="113" y="312"/>
                  </a:cubicBezTo>
                  <a:cubicBezTo>
                    <a:pt x="113" y="314"/>
                    <a:pt x="111" y="314"/>
                    <a:pt x="113" y="316"/>
                  </a:cubicBezTo>
                  <a:cubicBezTo>
                    <a:pt x="114" y="318"/>
                    <a:pt x="118" y="320"/>
                    <a:pt x="118" y="320"/>
                  </a:cubicBezTo>
                  <a:cubicBezTo>
                    <a:pt x="118" y="320"/>
                    <a:pt x="120" y="320"/>
                    <a:pt x="121" y="320"/>
                  </a:cubicBezTo>
                  <a:cubicBezTo>
                    <a:pt x="122" y="320"/>
                    <a:pt x="123" y="320"/>
                    <a:pt x="123" y="320"/>
                  </a:cubicBezTo>
                  <a:cubicBezTo>
                    <a:pt x="125" y="323"/>
                    <a:pt x="125" y="323"/>
                    <a:pt x="125" y="323"/>
                  </a:cubicBezTo>
                  <a:cubicBezTo>
                    <a:pt x="125" y="323"/>
                    <a:pt x="124" y="324"/>
                    <a:pt x="126" y="324"/>
                  </a:cubicBezTo>
                  <a:cubicBezTo>
                    <a:pt x="127" y="324"/>
                    <a:pt x="132" y="324"/>
                    <a:pt x="132" y="324"/>
                  </a:cubicBezTo>
                  <a:cubicBezTo>
                    <a:pt x="137" y="326"/>
                    <a:pt x="137" y="326"/>
                    <a:pt x="137" y="326"/>
                  </a:cubicBezTo>
                  <a:cubicBezTo>
                    <a:pt x="137" y="329"/>
                    <a:pt x="137" y="329"/>
                    <a:pt x="137" y="329"/>
                  </a:cubicBezTo>
                  <a:cubicBezTo>
                    <a:pt x="137" y="329"/>
                    <a:pt x="136" y="331"/>
                    <a:pt x="138" y="331"/>
                  </a:cubicBezTo>
                  <a:cubicBezTo>
                    <a:pt x="139" y="332"/>
                    <a:pt x="143" y="331"/>
                    <a:pt x="143" y="331"/>
                  </a:cubicBezTo>
                  <a:cubicBezTo>
                    <a:pt x="143" y="331"/>
                    <a:pt x="142" y="330"/>
                    <a:pt x="144" y="331"/>
                  </a:cubicBezTo>
                  <a:cubicBezTo>
                    <a:pt x="145" y="332"/>
                    <a:pt x="146" y="333"/>
                    <a:pt x="146" y="333"/>
                  </a:cubicBezTo>
                  <a:cubicBezTo>
                    <a:pt x="146" y="333"/>
                    <a:pt x="147" y="335"/>
                    <a:pt x="147" y="336"/>
                  </a:cubicBezTo>
                  <a:cubicBezTo>
                    <a:pt x="147" y="337"/>
                    <a:pt x="148" y="339"/>
                    <a:pt x="148" y="339"/>
                  </a:cubicBezTo>
                  <a:cubicBezTo>
                    <a:pt x="148" y="339"/>
                    <a:pt x="145" y="340"/>
                    <a:pt x="150" y="340"/>
                  </a:cubicBezTo>
                  <a:cubicBezTo>
                    <a:pt x="155" y="340"/>
                    <a:pt x="155" y="340"/>
                    <a:pt x="155" y="340"/>
                  </a:cubicBezTo>
                  <a:cubicBezTo>
                    <a:pt x="159" y="340"/>
                    <a:pt x="159" y="340"/>
                    <a:pt x="159" y="340"/>
                  </a:cubicBezTo>
                  <a:cubicBezTo>
                    <a:pt x="163" y="341"/>
                    <a:pt x="163" y="341"/>
                    <a:pt x="163" y="341"/>
                  </a:cubicBezTo>
                  <a:cubicBezTo>
                    <a:pt x="170" y="344"/>
                    <a:pt x="170" y="344"/>
                    <a:pt x="170" y="344"/>
                  </a:cubicBezTo>
                  <a:cubicBezTo>
                    <a:pt x="177" y="348"/>
                    <a:pt x="177" y="348"/>
                    <a:pt x="177" y="348"/>
                  </a:cubicBezTo>
                  <a:cubicBezTo>
                    <a:pt x="177" y="348"/>
                    <a:pt x="176" y="351"/>
                    <a:pt x="178" y="351"/>
                  </a:cubicBezTo>
                  <a:cubicBezTo>
                    <a:pt x="179" y="351"/>
                    <a:pt x="183" y="351"/>
                    <a:pt x="183" y="351"/>
                  </a:cubicBezTo>
                  <a:cubicBezTo>
                    <a:pt x="186" y="359"/>
                    <a:pt x="186" y="359"/>
                    <a:pt x="186" y="359"/>
                  </a:cubicBezTo>
                  <a:cubicBezTo>
                    <a:pt x="181" y="359"/>
                    <a:pt x="181" y="359"/>
                    <a:pt x="181" y="359"/>
                  </a:cubicBezTo>
                  <a:cubicBezTo>
                    <a:pt x="184" y="367"/>
                    <a:pt x="184" y="367"/>
                    <a:pt x="184" y="367"/>
                  </a:cubicBezTo>
                  <a:cubicBezTo>
                    <a:pt x="186" y="371"/>
                    <a:pt x="186" y="371"/>
                    <a:pt x="186" y="371"/>
                  </a:cubicBezTo>
                  <a:cubicBezTo>
                    <a:pt x="185" y="376"/>
                    <a:pt x="185" y="376"/>
                    <a:pt x="185" y="376"/>
                  </a:cubicBezTo>
                  <a:cubicBezTo>
                    <a:pt x="182" y="379"/>
                    <a:pt x="182" y="379"/>
                    <a:pt x="182" y="379"/>
                  </a:cubicBezTo>
                  <a:cubicBezTo>
                    <a:pt x="182" y="379"/>
                    <a:pt x="182" y="381"/>
                    <a:pt x="182" y="381"/>
                  </a:cubicBezTo>
                  <a:cubicBezTo>
                    <a:pt x="182" y="382"/>
                    <a:pt x="184" y="382"/>
                    <a:pt x="184" y="382"/>
                  </a:cubicBezTo>
                  <a:cubicBezTo>
                    <a:pt x="184" y="382"/>
                    <a:pt x="186" y="384"/>
                    <a:pt x="186" y="385"/>
                  </a:cubicBezTo>
                  <a:cubicBezTo>
                    <a:pt x="186" y="386"/>
                    <a:pt x="189" y="387"/>
                    <a:pt x="189" y="388"/>
                  </a:cubicBezTo>
                  <a:cubicBezTo>
                    <a:pt x="190" y="389"/>
                    <a:pt x="193" y="392"/>
                    <a:pt x="193" y="392"/>
                  </a:cubicBezTo>
                  <a:cubicBezTo>
                    <a:pt x="194" y="394"/>
                    <a:pt x="194" y="394"/>
                    <a:pt x="194" y="394"/>
                  </a:cubicBezTo>
                  <a:cubicBezTo>
                    <a:pt x="198" y="396"/>
                    <a:pt x="198" y="396"/>
                    <a:pt x="198" y="396"/>
                  </a:cubicBezTo>
                  <a:cubicBezTo>
                    <a:pt x="198" y="396"/>
                    <a:pt x="198" y="396"/>
                    <a:pt x="198" y="397"/>
                  </a:cubicBezTo>
                  <a:cubicBezTo>
                    <a:pt x="198" y="399"/>
                    <a:pt x="200" y="401"/>
                    <a:pt x="200" y="401"/>
                  </a:cubicBezTo>
                  <a:cubicBezTo>
                    <a:pt x="204" y="404"/>
                    <a:pt x="204" y="404"/>
                    <a:pt x="204" y="404"/>
                  </a:cubicBezTo>
                  <a:cubicBezTo>
                    <a:pt x="204" y="404"/>
                    <a:pt x="204" y="403"/>
                    <a:pt x="204" y="405"/>
                  </a:cubicBezTo>
                  <a:cubicBezTo>
                    <a:pt x="204" y="407"/>
                    <a:pt x="204" y="410"/>
                    <a:pt x="204" y="410"/>
                  </a:cubicBezTo>
                  <a:cubicBezTo>
                    <a:pt x="208" y="410"/>
                    <a:pt x="208" y="410"/>
                    <a:pt x="208" y="410"/>
                  </a:cubicBezTo>
                  <a:cubicBezTo>
                    <a:pt x="207" y="414"/>
                    <a:pt x="207" y="414"/>
                    <a:pt x="207" y="414"/>
                  </a:cubicBezTo>
                  <a:cubicBezTo>
                    <a:pt x="207" y="414"/>
                    <a:pt x="205" y="414"/>
                    <a:pt x="207" y="417"/>
                  </a:cubicBezTo>
                  <a:cubicBezTo>
                    <a:pt x="209" y="419"/>
                    <a:pt x="209" y="421"/>
                    <a:pt x="209" y="421"/>
                  </a:cubicBezTo>
                  <a:cubicBezTo>
                    <a:pt x="216" y="426"/>
                    <a:pt x="216" y="426"/>
                    <a:pt x="216" y="426"/>
                  </a:cubicBezTo>
                  <a:cubicBezTo>
                    <a:pt x="220" y="426"/>
                    <a:pt x="220" y="426"/>
                    <a:pt x="220" y="426"/>
                  </a:cubicBezTo>
                  <a:cubicBezTo>
                    <a:pt x="224" y="425"/>
                    <a:pt x="224" y="425"/>
                    <a:pt x="224" y="425"/>
                  </a:cubicBezTo>
                  <a:cubicBezTo>
                    <a:pt x="226" y="421"/>
                    <a:pt x="226" y="421"/>
                    <a:pt x="226" y="421"/>
                  </a:cubicBezTo>
                  <a:cubicBezTo>
                    <a:pt x="226" y="421"/>
                    <a:pt x="229" y="421"/>
                    <a:pt x="232" y="422"/>
                  </a:cubicBezTo>
                  <a:cubicBezTo>
                    <a:pt x="234" y="423"/>
                    <a:pt x="238" y="422"/>
                    <a:pt x="238" y="422"/>
                  </a:cubicBezTo>
                  <a:cubicBezTo>
                    <a:pt x="238" y="422"/>
                    <a:pt x="238" y="422"/>
                    <a:pt x="238" y="424"/>
                  </a:cubicBezTo>
                  <a:cubicBezTo>
                    <a:pt x="239" y="426"/>
                    <a:pt x="241" y="425"/>
                    <a:pt x="241" y="425"/>
                  </a:cubicBezTo>
                  <a:cubicBezTo>
                    <a:pt x="241" y="425"/>
                    <a:pt x="244" y="425"/>
                    <a:pt x="244" y="426"/>
                  </a:cubicBezTo>
                  <a:cubicBezTo>
                    <a:pt x="244" y="427"/>
                    <a:pt x="246" y="428"/>
                    <a:pt x="247" y="430"/>
                  </a:cubicBezTo>
                  <a:cubicBezTo>
                    <a:pt x="248" y="432"/>
                    <a:pt x="248" y="431"/>
                    <a:pt x="249" y="432"/>
                  </a:cubicBezTo>
                  <a:cubicBezTo>
                    <a:pt x="249" y="433"/>
                    <a:pt x="245" y="434"/>
                    <a:pt x="250" y="434"/>
                  </a:cubicBezTo>
                  <a:cubicBezTo>
                    <a:pt x="254" y="435"/>
                    <a:pt x="264" y="436"/>
                    <a:pt x="264" y="436"/>
                  </a:cubicBezTo>
                  <a:cubicBezTo>
                    <a:pt x="264" y="436"/>
                    <a:pt x="270" y="434"/>
                    <a:pt x="273" y="434"/>
                  </a:cubicBezTo>
                  <a:cubicBezTo>
                    <a:pt x="276" y="434"/>
                    <a:pt x="276" y="435"/>
                    <a:pt x="276" y="435"/>
                  </a:cubicBezTo>
                  <a:cubicBezTo>
                    <a:pt x="279" y="435"/>
                    <a:pt x="279" y="435"/>
                    <a:pt x="279" y="435"/>
                  </a:cubicBezTo>
                  <a:cubicBezTo>
                    <a:pt x="279" y="435"/>
                    <a:pt x="281" y="434"/>
                    <a:pt x="281" y="433"/>
                  </a:cubicBezTo>
                  <a:cubicBezTo>
                    <a:pt x="281" y="432"/>
                    <a:pt x="282" y="429"/>
                    <a:pt x="282" y="429"/>
                  </a:cubicBezTo>
                  <a:cubicBezTo>
                    <a:pt x="282" y="429"/>
                    <a:pt x="281" y="427"/>
                    <a:pt x="283" y="427"/>
                  </a:cubicBezTo>
                  <a:cubicBezTo>
                    <a:pt x="285" y="427"/>
                    <a:pt x="286" y="426"/>
                    <a:pt x="286" y="426"/>
                  </a:cubicBezTo>
                  <a:cubicBezTo>
                    <a:pt x="289" y="424"/>
                    <a:pt x="289" y="424"/>
                    <a:pt x="289" y="424"/>
                  </a:cubicBezTo>
                  <a:cubicBezTo>
                    <a:pt x="288" y="416"/>
                    <a:pt x="288" y="416"/>
                    <a:pt x="288" y="416"/>
                  </a:cubicBezTo>
                  <a:cubicBezTo>
                    <a:pt x="288" y="416"/>
                    <a:pt x="288" y="413"/>
                    <a:pt x="287" y="412"/>
                  </a:cubicBezTo>
                  <a:cubicBezTo>
                    <a:pt x="285" y="411"/>
                    <a:pt x="282" y="408"/>
                    <a:pt x="282" y="408"/>
                  </a:cubicBezTo>
                  <a:cubicBezTo>
                    <a:pt x="281" y="405"/>
                    <a:pt x="281" y="405"/>
                    <a:pt x="281" y="405"/>
                  </a:cubicBezTo>
                  <a:cubicBezTo>
                    <a:pt x="277" y="402"/>
                    <a:pt x="277" y="402"/>
                    <a:pt x="277" y="402"/>
                  </a:cubicBezTo>
                  <a:cubicBezTo>
                    <a:pt x="277" y="402"/>
                    <a:pt x="276" y="400"/>
                    <a:pt x="275" y="400"/>
                  </a:cubicBezTo>
                  <a:cubicBezTo>
                    <a:pt x="274" y="401"/>
                    <a:pt x="275" y="401"/>
                    <a:pt x="273" y="404"/>
                  </a:cubicBezTo>
                  <a:cubicBezTo>
                    <a:pt x="271" y="406"/>
                    <a:pt x="268" y="407"/>
                    <a:pt x="268" y="407"/>
                  </a:cubicBezTo>
                  <a:cubicBezTo>
                    <a:pt x="262" y="409"/>
                    <a:pt x="262" y="409"/>
                    <a:pt x="262" y="409"/>
                  </a:cubicBezTo>
                  <a:cubicBezTo>
                    <a:pt x="262" y="409"/>
                    <a:pt x="258" y="407"/>
                    <a:pt x="257" y="405"/>
                  </a:cubicBezTo>
                  <a:cubicBezTo>
                    <a:pt x="256" y="404"/>
                    <a:pt x="249" y="398"/>
                    <a:pt x="249" y="398"/>
                  </a:cubicBezTo>
                  <a:cubicBezTo>
                    <a:pt x="249" y="398"/>
                    <a:pt x="245" y="395"/>
                    <a:pt x="244" y="395"/>
                  </a:cubicBezTo>
                  <a:cubicBezTo>
                    <a:pt x="242" y="395"/>
                    <a:pt x="240" y="395"/>
                    <a:pt x="240" y="395"/>
                  </a:cubicBezTo>
                  <a:cubicBezTo>
                    <a:pt x="237" y="390"/>
                    <a:pt x="237" y="390"/>
                    <a:pt x="237" y="390"/>
                  </a:cubicBezTo>
                  <a:cubicBezTo>
                    <a:pt x="236" y="389"/>
                    <a:pt x="236" y="389"/>
                    <a:pt x="236" y="389"/>
                  </a:cubicBezTo>
                  <a:cubicBezTo>
                    <a:pt x="236" y="389"/>
                    <a:pt x="233" y="386"/>
                    <a:pt x="235" y="386"/>
                  </a:cubicBezTo>
                  <a:cubicBezTo>
                    <a:pt x="238" y="386"/>
                    <a:pt x="239" y="383"/>
                    <a:pt x="239" y="383"/>
                  </a:cubicBezTo>
                  <a:cubicBezTo>
                    <a:pt x="239" y="380"/>
                    <a:pt x="239" y="380"/>
                    <a:pt x="239" y="380"/>
                  </a:cubicBezTo>
                  <a:cubicBezTo>
                    <a:pt x="239" y="378"/>
                    <a:pt x="239" y="378"/>
                    <a:pt x="239" y="378"/>
                  </a:cubicBezTo>
                  <a:cubicBezTo>
                    <a:pt x="238" y="373"/>
                    <a:pt x="238" y="373"/>
                    <a:pt x="238" y="373"/>
                  </a:cubicBezTo>
                  <a:cubicBezTo>
                    <a:pt x="238" y="373"/>
                    <a:pt x="237" y="368"/>
                    <a:pt x="238" y="367"/>
                  </a:cubicBezTo>
                  <a:cubicBezTo>
                    <a:pt x="240" y="367"/>
                    <a:pt x="246" y="366"/>
                    <a:pt x="246" y="366"/>
                  </a:cubicBezTo>
                  <a:cubicBezTo>
                    <a:pt x="246" y="366"/>
                    <a:pt x="249" y="367"/>
                    <a:pt x="252" y="368"/>
                  </a:cubicBezTo>
                  <a:cubicBezTo>
                    <a:pt x="254" y="368"/>
                    <a:pt x="256" y="369"/>
                    <a:pt x="256" y="369"/>
                  </a:cubicBezTo>
                  <a:cubicBezTo>
                    <a:pt x="256" y="369"/>
                    <a:pt x="262" y="372"/>
                    <a:pt x="263" y="373"/>
                  </a:cubicBezTo>
                  <a:cubicBezTo>
                    <a:pt x="263" y="374"/>
                    <a:pt x="265" y="375"/>
                    <a:pt x="267" y="376"/>
                  </a:cubicBezTo>
                  <a:cubicBezTo>
                    <a:pt x="270" y="378"/>
                    <a:pt x="276" y="376"/>
                    <a:pt x="276" y="376"/>
                  </a:cubicBezTo>
                  <a:cubicBezTo>
                    <a:pt x="276" y="376"/>
                    <a:pt x="279" y="375"/>
                    <a:pt x="281" y="375"/>
                  </a:cubicBezTo>
                  <a:cubicBezTo>
                    <a:pt x="282" y="375"/>
                    <a:pt x="291" y="375"/>
                    <a:pt x="291" y="375"/>
                  </a:cubicBezTo>
                  <a:cubicBezTo>
                    <a:pt x="291" y="375"/>
                    <a:pt x="295" y="375"/>
                    <a:pt x="296" y="375"/>
                  </a:cubicBezTo>
                  <a:cubicBezTo>
                    <a:pt x="297" y="375"/>
                    <a:pt x="301" y="375"/>
                    <a:pt x="301" y="375"/>
                  </a:cubicBezTo>
                  <a:cubicBezTo>
                    <a:pt x="309" y="377"/>
                    <a:pt x="309" y="377"/>
                    <a:pt x="309" y="377"/>
                  </a:cubicBezTo>
                  <a:cubicBezTo>
                    <a:pt x="315" y="374"/>
                    <a:pt x="315" y="374"/>
                    <a:pt x="315" y="374"/>
                  </a:cubicBezTo>
                  <a:cubicBezTo>
                    <a:pt x="315" y="374"/>
                    <a:pt x="315" y="369"/>
                    <a:pt x="317" y="369"/>
                  </a:cubicBezTo>
                  <a:cubicBezTo>
                    <a:pt x="318" y="369"/>
                    <a:pt x="320" y="369"/>
                    <a:pt x="322" y="369"/>
                  </a:cubicBezTo>
                  <a:cubicBezTo>
                    <a:pt x="324" y="370"/>
                    <a:pt x="330" y="368"/>
                    <a:pt x="330" y="368"/>
                  </a:cubicBezTo>
                  <a:cubicBezTo>
                    <a:pt x="324" y="360"/>
                    <a:pt x="324" y="360"/>
                    <a:pt x="324" y="360"/>
                  </a:cubicBezTo>
                  <a:cubicBezTo>
                    <a:pt x="324" y="360"/>
                    <a:pt x="324" y="360"/>
                    <a:pt x="322" y="356"/>
                  </a:cubicBezTo>
                  <a:cubicBezTo>
                    <a:pt x="321" y="352"/>
                    <a:pt x="318" y="348"/>
                    <a:pt x="318" y="348"/>
                  </a:cubicBezTo>
                  <a:cubicBezTo>
                    <a:pt x="318" y="348"/>
                    <a:pt x="314" y="347"/>
                    <a:pt x="311" y="346"/>
                  </a:cubicBezTo>
                  <a:cubicBezTo>
                    <a:pt x="308" y="345"/>
                    <a:pt x="310" y="346"/>
                    <a:pt x="308" y="344"/>
                  </a:cubicBezTo>
                  <a:cubicBezTo>
                    <a:pt x="306" y="343"/>
                    <a:pt x="297" y="338"/>
                    <a:pt x="297" y="338"/>
                  </a:cubicBezTo>
                  <a:cubicBezTo>
                    <a:pt x="297" y="338"/>
                    <a:pt x="293" y="337"/>
                    <a:pt x="292" y="335"/>
                  </a:cubicBezTo>
                  <a:cubicBezTo>
                    <a:pt x="291" y="332"/>
                    <a:pt x="292" y="323"/>
                    <a:pt x="292" y="323"/>
                  </a:cubicBezTo>
                  <a:cubicBezTo>
                    <a:pt x="293" y="318"/>
                    <a:pt x="293" y="318"/>
                    <a:pt x="293" y="318"/>
                  </a:cubicBezTo>
                  <a:cubicBezTo>
                    <a:pt x="298" y="308"/>
                    <a:pt x="298" y="308"/>
                    <a:pt x="298" y="308"/>
                  </a:cubicBezTo>
                  <a:cubicBezTo>
                    <a:pt x="300" y="299"/>
                    <a:pt x="300" y="299"/>
                    <a:pt x="300" y="299"/>
                  </a:cubicBezTo>
                  <a:cubicBezTo>
                    <a:pt x="310" y="287"/>
                    <a:pt x="310" y="287"/>
                    <a:pt x="310" y="287"/>
                  </a:cubicBezTo>
                  <a:cubicBezTo>
                    <a:pt x="313" y="278"/>
                    <a:pt x="313" y="278"/>
                    <a:pt x="313" y="278"/>
                  </a:cubicBezTo>
                  <a:cubicBezTo>
                    <a:pt x="315" y="269"/>
                    <a:pt x="315" y="269"/>
                    <a:pt x="315" y="269"/>
                  </a:cubicBezTo>
                  <a:cubicBezTo>
                    <a:pt x="315" y="260"/>
                    <a:pt x="315" y="260"/>
                    <a:pt x="315" y="260"/>
                  </a:cubicBezTo>
                  <a:cubicBezTo>
                    <a:pt x="315" y="253"/>
                    <a:pt x="315" y="253"/>
                    <a:pt x="315" y="253"/>
                  </a:cubicBezTo>
                  <a:cubicBezTo>
                    <a:pt x="328" y="253"/>
                    <a:pt x="328" y="253"/>
                    <a:pt x="328" y="253"/>
                  </a:cubicBezTo>
                  <a:cubicBezTo>
                    <a:pt x="328" y="256"/>
                    <a:pt x="328" y="256"/>
                    <a:pt x="328" y="256"/>
                  </a:cubicBezTo>
                  <a:cubicBezTo>
                    <a:pt x="328" y="256"/>
                    <a:pt x="330" y="252"/>
                    <a:pt x="331" y="252"/>
                  </a:cubicBezTo>
                  <a:cubicBezTo>
                    <a:pt x="332" y="252"/>
                    <a:pt x="340" y="247"/>
                    <a:pt x="340" y="247"/>
                  </a:cubicBezTo>
                  <a:cubicBezTo>
                    <a:pt x="343" y="249"/>
                    <a:pt x="343" y="249"/>
                    <a:pt x="343" y="249"/>
                  </a:cubicBezTo>
                  <a:cubicBezTo>
                    <a:pt x="351" y="251"/>
                    <a:pt x="351" y="251"/>
                    <a:pt x="351" y="251"/>
                  </a:cubicBezTo>
                  <a:cubicBezTo>
                    <a:pt x="351" y="251"/>
                    <a:pt x="354" y="252"/>
                    <a:pt x="353" y="254"/>
                  </a:cubicBezTo>
                  <a:cubicBezTo>
                    <a:pt x="352" y="256"/>
                    <a:pt x="352" y="256"/>
                    <a:pt x="353" y="256"/>
                  </a:cubicBezTo>
                  <a:cubicBezTo>
                    <a:pt x="354" y="256"/>
                    <a:pt x="358" y="253"/>
                    <a:pt x="358" y="253"/>
                  </a:cubicBezTo>
                  <a:cubicBezTo>
                    <a:pt x="365" y="256"/>
                    <a:pt x="365" y="256"/>
                    <a:pt x="365" y="256"/>
                  </a:cubicBezTo>
                  <a:cubicBezTo>
                    <a:pt x="359" y="249"/>
                    <a:pt x="359" y="249"/>
                    <a:pt x="359" y="249"/>
                  </a:cubicBezTo>
                  <a:cubicBezTo>
                    <a:pt x="359" y="249"/>
                    <a:pt x="358" y="244"/>
                    <a:pt x="358" y="242"/>
                  </a:cubicBezTo>
                  <a:cubicBezTo>
                    <a:pt x="358" y="240"/>
                    <a:pt x="357" y="232"/>
                    <a:pt x="357" y="232"/>
                  </a:cubicBezTo>
                  <a:cubicBezTo>
                    <a:pt x="356" y="226"/>
                    <a:pt x="356" y="226"/>
                    <a:pt x="356" y="226"/>
                  </a:cubicBezTo>
                  <a:cubicBezTo>
                    <a:pt x="354" y="221"/>
                    <a:pt x="354" y="221"/>
                    <a:pt x="354" y="221"/>
                  </a:cubicBezTo>
                  <a:cubicBezTo>
                    <a:pt x="351" y="218"/>
                    <a:pt x="351" y="218"/>
                    <a:pt x="351" y="218"/>
                  </a:cubicBezTo>
                  <a:cubicBezTo>
                    <a:pt x="350" y="213"/>
                    <a:pt x="350" y="213"/>
                    <a:pt x="350" y="213"/>
                  </a:cubicBezTo>
                  <a:cubicBezTo>
                    <a:pt x="348" y="209"/>
                    <a:pt x="348" y="209"/>
                    <a:pt x="348" y="209"/>
                  </a:cubicBezTo>
                  <a:cubicBezTo>
                    <a:pt x="341" y="205"/>
                    <a:pt x="341" y="205"/>
                    <a:pt x="341" y="205"/>
                  </a:cubicBezTo>
                  <a:cubicBezTo>
                    <a:pt x="336" y="204"/>
                    <a:pt x="336" y="204"/>
                    <a:pt x="336" y="204"/>
                  </a:cubicBezTo>
                  <a:cubicBezTo>
                    <a:pt x="332" y="205"/>
                    <a:pt x="332" y="205"/>
                    <a:pt x="332" y="205"/>
                  </a:cubicBezTo>
                  <a:cubicBezTo>
                    <a:pt x="328" y="205"/>
                    <a:pt x="328" y="205"/>
                    <a:pt x="328" y="205"/>
                  </a:cubicBezTo>
                  <a:cubicBezTo>
                    <a:pt x="325" y="200"/>
                    <a:pt x="325" y="200"/>
                    <a:pt x="325" y="200"/>
                  </a:cubicBezTo>
                  <a:cubicBezTo>
                    <a:pt x="325" y="200"/>
                    <a:pt x="324" y="193"/>
                    <a:pt x="324" y="192"/>
                  </a:cubicBezTo>
                  <a:cubicBezTo>
                    <a:pt x="324" y="191"/>
                    <a:pt x="322" y="184"/>
                    <a:pt x="322" y="184"/>
                  </a:cubicBezTo>
                  <a:cubicBezTo>
                    <a:pt x="321" y="176"/>
                    <a:pt x="321" y="176"/>
                    <a:pt x="321" y="176"/>
                  </a:cubicBezTo>
                  <a:cubicBezTo>
                    <a:pt x="318" y="168"/>
                    <a:pt x="318" y="168"/>
                    <a:pt x="318" y="168"/>
                  </a:cubicBezTo>
                  <a:cubicBezTo>
                    <a:pt x="318" y="168"/>
                    <a:pt x="316" y="163"/>
                    <a:pt x="315" y="161"/>
                  </a:cubicBezTo>
                  <a:cubicBezTo>
                    <a:pt x="314" y="159"/>
                    <a:pt x="312" y="155"/>
                    <a:pt x="312" y="155"/>
                  </a:cubicBezTo>
                  <a:cubicBezTo>
                    <a:pt x="310" y="148"/>
                    <a:pt x="310" y="148"/>
                    <a:pt x="310" y="148"/>
                  </a:cubicBezTo>
                  <a:cubicBezTo>
                    <a:pt x="302" y="146"/>
                    <a:pt x="302" y="146"/>
                    <a:pt x="302" y="146"/>
                  </a:cubicBezTo>
                  <a:cubicBezTo>
                    <a:pt x="289" y="142"/>
                    <a:pt x="289" y="142"/>
                    <a:pt x="289" y="142"/>
                  </a:cubicBezTo>
                  <a:cubicBezTo>
                    <a:pt x="282" y="139"/>
                    <a:pt x="282" y="139"/>
                    <a:pt x="282" y="139"/>
                  </a:cubicBezTo>
                  <a:cubicBezTo>
                    <a:pt x="283" y="136"/>
                    <a:pt x="283" y="136"/>
                    <a:pt x="283" y="136"/>
                  </a:cubicBezTo>
                  <a:cubicBezTo>
                    <a:pt x="287" y="135"/>
                    <a:pt x="287" y="135"/>
                    <a:pt x="287" y="135"/>
                  </a:cubicBezTo>
                  <a:cubicBezTo>
                    <a:pt x="287" y="135"/>
                    <a:pt x="289" y="135"/>
                    <a:pt x="291" y="135"/>
                  </a:cubicBezTo>
                  <a:cubicBezTo>
                    <a:pt x="294" y="135"/>
                    <a:pt x="296" y="135"/>
                    <a:pt x="298" y="135"/>
                  </a:cubicBezTo>
                  <a:cubicBezTo>
                    <a:pt x="300" y="135"/>
                    <a:pt x="303" y="135"/>
                    <a:pt x="303" y="135"/>
                  </a:cubicBezTo>
                  <a:cubicBezTo>
                    <a:pt x="307" y="130"/>
                    <a:pt x="307" y="130"/>
                    <a:pt x="307" y="130"/>
                  </a:cubicBezTo>
                  <a:cubicBezTo>
                    <a:pt x="322" y="122"/>
                    <a:pt x="322" y="122"/>
                    <a:pt x="322" y="122"/>
                  </a:cubicBezTo>
                  <a:cubicBezTo>
                    <a:pt x="329" y="121"/>
                    <a:pt x="329" y="121"/>
                    <a:pt x="329" y="121"/>
                  </a:cubicBezTo>
                  <a:cubicBezTo>
                    <a:pt x="336" y="121"/>
                    <a:pt x="336" y="121"/>
                    <a:pt x="336" y="121"/>
                  </a:cubicBezTo>
                  <a:cubicBezTo>
                    <a:pt x="336" y="121"/>
                    <a:pt x="336" y="125"/>
                    <a:pt x="338" y="126"/>
                  </a:cubicBezTo>
                  <a:cubicBezTo>
                    <a:pt x="340" y="127"/>
                    <a:pt x="341" y="127"/>
                    <a:pt x="342" y="128"/>
                  </a:cubicBezTo>
                  <a:cubicBezTo>
                    <a:pt x="344" y="128"/>
                    <a:pt x="350" y="129"/>
                    <a:pt x="350" y="129"/>
                  </a:cubicBezTo>
                  <a:cubicBezTo>
                    <a:pt x="354" y="131"/>
                    <a:pt x="354" y="131"/>
                    <a:pt x="354" y="131"/>
                  </a:cubicBezTo>
                  <a:cubicBezTo>
                    <a:pt x="358" y="137"/>
                    <a:pt x="358" y="137"/>
                    <a:pt x="358" y="137"/>
                  </a:cubicBezTo>
                  <a:cubicBezTo>
                    <a:pt x="365" y="141"/>
                    <a:pt x="365" y="141"/>
                    <a:pt x="365" y="141"/>
                  </a:cubicBezTo>
                  <a:cubicBezTo>
                    <a:pt x="365" y="141"/>
                    <a:pt x="366" y="144"/>
                    <a:pt x="365" y="145"/>
                  </a:cubicBezTo>
                  <a:cubicBezTo>
                    <a:pt x="364" y="146"/>
                    <a:pt x="365" y="149"/>
                    <a:pt x="361" y="151"/>
                  </a:cubicBezTo>
                  <a:cubicBezTo>
                    <a:pt x="357" y="153"/>
                    <a:pt x="352" y="157"/>
                    <a:pt x="351" y="157"/>
                  </a:cubicBezTo>
                  <a:cubicBezTo>
                    <a:pt x="350" y="158"/>
                    <a:pt x="347" y="162"/>
                    <a:pt x="347" y="162"/>
                  </a:cubicBezTo>
                  <a:cubicBezTo>
                    <a:pt x="345" y="166"/>
                    <a:pt x="345" y="166"/>
                    <a:pt x="345" y="166"/>
                  </a:cubicBezTo>
                  <a:cubicBezTo>
                    <a:pt x="346" y="169"/>
                    <a:pt x="346" y="169"/>
                    <a:pt x="346" y="169"/>
                  </a:cubicBezTo>
                  <a:cubicBezTo>
                    <a:pt x="346" y="169"/>
                    <a:pt x="346" y="170"/>
                    <a:pt x="346" y="171"/>
                  </a:cubicBezTo>
                  <a:cubicBezTo>
                    <a:pt x="345" y="173"/>
                    <a:pt x="344" y="176"/>
                    <a:pt x="344" y="176"/>
                  </a:cubicBezTo>
                  <a:cubicBezTo>
                    <a:pt x="345" y="181"/>
                    <a:pt x="345" y="181"/>
                    <a:pt x="345" y="181"/>
                  </a:cubicBezTo>
                  <a:cubicBezTo>
                    <a:pt x="345" y="181"/>
                    <a:pt x="346" y="183"/>
                    <a:pt x="347" y="185"/>
                  </a:cubicBezTo>
                  <a:cubicBezTo>
                    <a:pt x="347" y="186"/>
                    <a:pt x="356" y="188"/>
                    <a:pt x="356" y="188"/>
                  </a:cubicBezTo>
                  <a:cubicBezTo>
                    <a:pt x="365" y="189"/>
                    <a:pt x="365" y="189"/>
                    <a:pt x="365" y="189"/>
                  </a:cubicBezTo>
                  <a:cubicBezTo>
                    <a:pt x="372" y="196"/>
                    <a:pt x="372" y="196"/>
                    <a:pt x="372" y="196"/>
                  </a:cubicBezTo>
                  <a:cubicBezTo>
                    <a:pt x="378" y="199"/>
                    <a:pt x="378" y="199"/>
                    <a:pt x="378" y="199"/>
                  </a:cubicBezTo>
                  <a:cubicBezTo>
                    <a:pt x="385" y="198"/>
                    <a:pt x="385" y="198"/>
                    <a:pt x="385" y="198"/>
                  </a:cubicBezTo>
                  <a:cubicBezTo>
                    <a:pt x="392" y="193"/>
                    <a:pt x="392" y="193"/>
                    <a:pt x="392" y="193"/>
                  </a:cubicBezTo>
                  <a:cubicBezTo>
                    <a:pt x="397" y="190"/>
                    <a:pt x="397" y="190"/>
                    <a:pt x="397" y="190"/>
                  </a:cubicBezTo>
                  <a:cubicBezTo>
                    <a:pt x="397" y="190"/>
                    <a:pt x="400" y="186"/>
                    <a:pt x="401" y="185"/>
                  </a:cubicBezTo>
                  <a:cubicBezTo>
                    <a:pt x="402" y="184"/>
                    <a:pt x="405" y="181"/>
                    <a:pt x="405" y="181"/>
                  </a:cubicBezTo>
                  <a:cubicBezTo>
                    <a:pt x="405" y="181"/>
                    <a:pt x="407" y="179"/>
                    <a:pt x="407" y="178"/>
                  </a:cubicBezTo>
                  <a:cubicBezTo>
                    <a:pt x="407" y="177"/>
                    <a:pt x="406" y="169"/>
                    <a:pt x="406" y="169"/>
                  </a:cubicBezTo>
                  <a:cubicBezTo>
                    <a:pt x="404" y="163"/>
                    <a:pt x="404" y="163"/>
                    <a:pt x="404" y="163"/>
                  </a:cubicBezTo>
                  <a:cubicBezTo>
                    <a:pt x="401" y="156"/>
                    <a:pt x="401" y="156"/>
                    <a:pt x="401" y="156"/>
                  </a:cubicBezTo>
                  <a:cubicBezTo>
                    <a:pt x="401" y="156"/>
                    <a:pt x="399" y="153"/>
                    <a:pt x="399" y="151"/>
                  </a:cubicBezTo>
                  <a:cubicBezTo>
                    <a:pt x="399" y="150"/>
                    <a:pt x="398" y="146"/>
                    <a:pt x="398" y="146"/>
                  </a:cubicBezTo>
                  <a:cubicBezTo>
                    <a:pt x="394" y="142"/>
                    <a:pt x="394" y="142"/>
                    <a:pt x="394" y="142"/>
                  </a:cubicBezTo>
                  <a:cubicBezTo>
                    <a:pt x="396" y="138"/>
                    <a:pt x="396" y="138"/>
                    <a:pt x="396" y="138"/>
                  </a:cubicBezTo>
                  <a:cubicBezTo>
                    <a:pt x="398" y="135"/>
                    <a:pt x="398" y="135"/>
                    <a:pt x="398" y="135"/>
                  </a:cubicBezTo>
                  <a:cubicBezTo>
                    <a:pt x="403" y="129"/>
                    <a:pt x="403" y="129"/>
                    <a:pt x="403" y="129"/>
                  </a:cubicBezTo>
                  <a:cubicBezTo>
                    <a:pt x="405" y="125"/>
                    <a:pt x="405" y="125"/>
                    <a:pt x="405" y="125"/>
                  </a:cubicBezTo>
                  <a:cubicBezTo>
                    <a:pt x="401" y="120"/>
                    <a:pt x="401" y="120"/>
                    <a:pt x="401" y="120"/>
                  </a:cubicBezTo>
                  <a:cubicBezTo>
                    <a:pt x="398" y="119"/>
                    <a:pt x="398" y="119"/>
                    <a:pt x="398" y="119"/>
                  </a:cubicBezTo>
                  <a:cubicBezTo>
                    <a:pt x="404" y="116"/>
                    <a:pt x="404" y="116"/>
                    <a:pt x="404" y="116"/>
                  </a:cubicBezTo>
                  <a:cubicBezTo>
                    <a:pt x="408" y="114"/>
                    <a:pt x="408" y="114"/>
                    <a:pt x="408" y="114"/>
                  </a:cubicBezTo>
                  <a:cubicBezTo>
                    <a:pt x="413" y="102"/>
                    <a:pt x="413" y="102"/>
                    <a:pt x="413" y="102"/>
                  </a:cubicBezTo>
                  <a:cubicBezTo>
                    <a:pt x="416" y="95"/>
                    <a:pt x="416" y="95"/>
                    <a:pt x="416" y="95"/>
                  </a:cubicBezTo>
                  <a:cubicBezTo>
                    <a:pt x="420" y="84"/>
                    <a:pt x="420" y="84"/>
                    <a:pt x="420" y="84"/>
                  </a:cubicBezTo>
                  <a:cubicBezTo>
                    <a:pt x="420" y="84"/>
                    <a:pt x="422" y="76"/>
                    <a:pt x="422" y="75"/>
                  </a:cubicBezTo>
                  <a:cubicBezTo>
                    <a:pt x="422" y="74"/>
                    <a:pt x="425" y="72"/>
                    <a:pt x="425" y="72"/>
                  </a:cubicBezTo>
                  <a:cubicBezTo>
                    <a:pt x="429" y="67"/>
                    <a:pt x="429" y="67"/>
                    <a:pt x="429" y="67"/>
                  </a:cubicBezTo>
                  <a:cubicBezTo>
                    <a:pt x="432" y="61"/>
                    <a:pt x="432" y="61"/>
                    <a:pt x="432" y="61"/>
                  </a:cubicBezTo>
                  <a:cubicBezTo>
                    <a:pt x="434" y="57"/>
                    <a:pt x="434" y="57"/>
                    <a:pt x="434" y="57"/>
                  </a:cubicBezTo>
                  <a:cubicBezTo>
                    <a:pt x="439" y="49"/>
                    <a:pt x="439" y="49"/>
                    <a:pt x="439" y="49"/>
                  </a:cubicBezTo>
                  <a:cubicBezTo>
                    <a:pt x="443" y="51"/>
                    <a:pt x="443" y="51"/>
                    <a:pt x="443" y="51"/>
                  </a:cubicBezTo>
                  <a:cubicBezTo>
                    <a:pt x="443" y="51"/>
                    <a:pt x="445" y="53"/>
                    <a:pt x="445" y="55"/>
                  </a:cubicBezTo>
                  <a:cubicBezTo>
                    <a:pt x="445" y="57"/>
                    <a:pt x="444" y="58"/>
                    <a:pt x="445" y="58"/>
                  </a:cubicBezTo>
                  <a:cubicBezTo>
                    <a:pt x="447" y="58"/>
                    <a:pt x="446" y="58"/>
                    <a:pt x="447" y="57"/>
                  </a:cubicBezTo>
                  <a:cubicBezTo>
                    <a:pt x="449" y="55"/>
                    <a:pt x="450" y="51"/>
                    <a:pt x="450" y="50"/>
                  </a:cubicBezTo>
                  <a:cubicBezTo>
                    <a:pt x="450" y="49"/>
                    <a:pt x="452" y="49"/>
                    <a:pt x="450" y="48"/>
                  </a:cubicBezTo>
                  <a:cubicBezTo>
                    <a:pt x="447" y="47"/>
                    <a:pt x="443" y="45"/>
                    <a:pt x="443" y="45"/>
                  </a:cubicBezTo>
                  <a:cubicBezTo>
                    <a:pt x="443" y="45"/>
                    <a:pt x="439" y="44"/>
                    <a:pt x="439" y="43"/>
                  </a:cubicBezTo>
                  <a:cubicBezTo>
                    <a:pt x="440" y="42"/>
                    <a:pt x="443" y="33"/>
                    <a:pt x="443" y="33"/>
                  </a:cubicBezTo>
                  <a:cubicBezTo>
                    <a:pt x="447" y="23"/>
                    <a:pt x="447" y="23"/>
                    <a:pt x="447" y="23"/>
                  </a:cubicBezTo>
                  <a:cubicBezTo>
                    <a:pt x="447" y="17"/>
                    <a:pt x="447" y="17"/>
                    <a:pt x="447" y="17"/>
                  </a:cubicBezTo>
                  <a:cubicBezTo>
                    <a:pt x="450" y="12"/>
                    <a:pt x="450" y="12"/>
                    <a:pt x="450" y="12"/>
                  </a:cubicBezTo>
                  <a:cubicBezTo>
                    <a:pt x="453" y="8"/>
                    <a:pt x="455" y="2"/>
                    <a:pt x="460" y="0"/>
                  </a:cubicBezTo>
                  <a:cubicBezTo>
                    <a:pt x="1479" y="0"/>
                    <a:pt x="1479" y="0"/>
                    <a:pt x="1479" y="0"/>
                  </a:cubicBezTo>
                  <a:cubicBezTo>
                    <a:pt x="1479" y="736"/>
                    <a:pt x="1479" y="736"/>
                    <a:pt x="1479" y="736"/>
                  </a:cubicBezTo>
                  <a:cubicBezTo>
                    <a:pt x="1465" y="741"/>
                    <a:pt x="1465" y="741"/>
                    <a:pt x="1465" y="741"/>
                  </a:cubicBezTo>
                  <a:cubicBezTo>
                    <a:pt x="1463" y="741"/>
                    <a:pt x="1435" y="737"/>
                    <a:pt x="1436" y="746"/>
                  </a:cubicBezTo>
                  <a:cubicBezTo>
                    <a:pt x="1437" y="751"/>
                    <a:pt x="1442" y="752"/>
                    <a:pt x="1442" y="752"/>
                  </a:cubicBezTo>
                  <a:cubicBezTo>
                    <a:pt x="1455" y="764"/>
                    <a:pt x="1455" y="764"/>
                    <a:pt x="1455" y="764"/>
                  </a:cubicBezTo>
                  <a:cubicBezTo>
                    <a:pt x="1454" y="771"/>
                    <a:pt x="1454" y="771"/>
                    <a:pt x="1454" y="771"/>
                  </a:cubicBezTo>
                  <a:cubicBezTo>
                    <a:pt x="1462" y="773"/>
                    <a:pt x="1462" y="773"/>
                    <a:pt x="1462" y="773"/>
                  </a:cubicBezTo>
                  <a:cubicBezTo>
                    <a:pt x="1479" y="773"/>
                    <a:pt x="1479" y="773"/>
                    <a:pt x="1479" y="773"/>
                  </a:cubicBezTo>
                  <a:cubicBezTo>
                    <a:pt x="1479" y="785"/>
                    <a:pt x="1479" y="785"/>
                    <a:pt x="1479" y="785"/>
                  </a:cubicBezTo>
                  <a:cubicBezTo>
                    <a:pt x="1469" y="786"/>
                    <a:pt x="1458" y="788"/>
                    <a:pt x="1456" y="789"/>
                  </a:cubicBezTo>
                  <a:cubicBezTo>
                    <a:pt x="1445" y="801"/>
                    <a:pt x="1445" y="801"/>
                    <a:pt x="1445" y="801"/>
                  </a:cubicBezTo>
                  <a:cubicBezTo>
                    <a:pt x="1458" y="818"/>
                    <a:pt x="1458" y="818"/>
                    <a:pt x="1458" y="818"/>
                  </a:cubicBezTo>
                  <a:cubicBezTo>
                    <a:pt x="1457" y="829"/>
                    <a:pt x="1457" y="829"/>
                    <a:pt x="1457" y="829"/>
                  </a:cubicBezTo>
                  <a:cubicBezTo>
                    <a:pt x="1446" y="837"/>
                    <a:pt x="1446" y="837"/>
                    <a:pt x="1446" y="837"/>
                  </a:cubicBezTo>
                  <a:cubicBezTo>
                    <a:pt x="1455" y="846"/>
                    <a:pt x="1455" y="846"/>
                    <a:pt x="1455" y="846"/>
                  </a:cubicBezTo>
                  <a:cubicBezTo>
                    <a:pt x="1471" y="846"/>
                    <a:pt x="1471" y="846"/>
                    <a:pt x="1471" y="846"/>
                  </a:cubicBezTo>
                  <a:cubicBezTo>
                    <a:pt x="1479" y="852"/>
                    <a:pt x="1479" y="852"/>
                    <a:pt x="1479" y="852"/>
                  </a:cubicBezTo>
                  <a:cubicBezTo>
                    <a:pt x="1479" y="899"/>
                    <a:pt x="1479" y="899"/>
                    <a:pt x="1479" y="899"/>
                  </a:cubicBezTo>
                  <a:cubicBezTo>
                    <a:pt x="1476" y="899"/>
                    <a:pt x="1472" y="900"/>
                    <a:pt x="1467" y="900"/>
                  </a:cubicBezTo>
                  <a:cubicBezTo>
                    <a:pt x="1460" y="912"/>
                    <a:pt x="1460" y="912"/>
                    <a:pt x="1460" y="912"/>
                  </a:cubicBezTo>
                  <a:cubicBezTo>
                    <a:pt x="1409" y="903"/>
                    <a:pt x="1409" y="903"/>
                    <a:pt x="1409" y="903"/>
                  </a:cubicBezTo>
                  <a:cubicBezTo>
                    <a:pt x="1392" y="893"/>
                    <a:pt x="1392" y="893"/>
                    <a:pt x="1392" y="893"/>
                  </a:cubicBezTo>
                  <a:cubicBezTo>
                    <a:pt x="1379" y="902"/>
                    <a:pt x="1382" y="898"/>
                    <a:pt x="1371" y="910"/>
                  </a:cubicBezTo>
                  <a:cubicBezTo>
                    <a:pt x="1341" y="902"/>
                    <a:pt x="1341" y="902"/>
                    <a:pt x="1341" y="902"/>
                  </a:cubicBezTo>
                  <a:cubicBezTo>
                    <a:pt x="1322" y="911"/>
                    <a:pt x="1322" y="911"/>
                    <a:pt x="1322" y="911"/>
                  </a:cubicBezTo>
                  <a:cubicBezTo>
                    <a:pt x="1300" y="933"/>
                    <a:pt x="1300" y="933"/>
                    <a:pt x="1300" y="933"/>
                  </a:cubicBezTo>
                  <a:cubicBezTo>
                    <a:pt x="1263" y="931"/>
                    <a:pt x="1263" y="931"/>
                    <a:pt x="1263" y="931"/>
                  </a:cubicBezTo>
                  <a:cubicBezTo>
                    <a:pt x="1255" y="920"/>
                    <a:pt x="1255" y="920"/>
                    <a:pt x="1255" y="920"/>
                  </a:cubicBezTo>
                  <a:cubicBezTo>
                    <a:pt x="1253" y="930"/>
                    <a:pt x="1253" y="930"/>
                    <a:pt x="1253" y="930"/>
                  </a:cubicBezTo>
                  <a:cubicBezTo>
                    <a:pt x="1261" y="940"/>
                    <a:pt x="1261" y="940"/>
                    <a:pt x="1261" y="940"/>
                  </a:cubicBezTo>
                  <a:cubicBezTo>
                    <a:pt x="1247" y="947"/>
                    <a:pt x="1247" y="947"/>
                    <a:pt x="1247" y="947"/>
                  </a:cubicBezTo>
                  <a:cubicBezTo>
                    <a:pt x="1242" y="933"/>
                    <a:pt x="1242" y="933"/>
                    <a:pt x="1242" y="933"/>
                  </a:cubicBezTo>
                  <a:cubicBezTo>
                    <a:pt x="1230" y="918"/>
                    <a:pt x="1230" y="918"/>
                    <a:pt x="1230" y="918"/>
                  </a:cubicBezTo>
                  <a:cubicBezTo>
                    <a:pt x="1212" y="914"/>
                    <a:pt x="1212" y="914"/>
                    <a:pt x="1212" y="914"/>
                  </a:cubicBezTo>
                  <a:cubicBezTo>
                    <a:pt x="1202" y="907"/>
                    <a:pt x="1202" y="907"/>
                    <a:pt x="1202" y="907"/>
                  </a:cubicBezTo>
                  <a:cubicBezTo>
                    <a:pt x="1200" y="906"/>
                    <a:pt x="1163" y="910"/>
                    <a:pt x="1156" y="911"/>
                  </a:cubicBezTo>
                  <a:cubicBezTo>
                    <a:pt x="1147" y="905"/>
                    <a:pt x="1146" y="905"/>
                    <a:pt x="1136" y="900"/>
                  </a:cubicBezTo>
                  <a:cubicBezTo>
                    <a:pt x="1126" y="908"/>
                    <a:pt x="1126" y="908"/>
                    <a:pt x="1126" y="908"/>
                  </a:cubicBezTo>
                  <a:cubicBezTo>
                    <a:pt x="1126" y="908"/>
                    <a:pt x="1121" y="917"/>
                    <a:pt x="1113" y="917"/>
                  </a:cubicBezTo>
                  <a:cubicBezTo>
                    <a:pt x="1104" y="917"/>
                    <a:pt x="1105" y="905"/>
                    <a:pt x="1105" y="905"/>
                  </a:cubicBezTo>
                  <a:cubicBezTo>
                    <a:pt x="1092" y="907"/>
                    <a:pt x="1092" y="907"/>
                    <a:pt x="1092" y="907"/>
                  </a:cubicBezTo>
                  <a:cubicBezTo>
                    <a:pt x="1075" y="931"/>
                    <a:pt x="1075" y="931"/>
                    <a:pt x="1075" y="931"/>
                  </a:cubicBezTo>
                  <a:cubicBezTo>
                    <a:pt x="1054" y="949"/>
                    <a:pt x="1054" y="949"/>
                    <a:pt x="1054" y="949"/>
                  </a:cubicBezTo>
                  <a:cubicBezTo>
                    <a:pt x="1042" y="967"/>
                    <a:pt x="1042" y="967"/>
                    <a:pt x="1042" y="967"/>
                  </a:cubicBezTo>
                  <a:cubicBezTo>
                    <a:pt x="1019" y="976"/>
                    <a:pt x="1019" y="976"/>
                    <a:pt x="1019" y="976"/>
                  </a:cubicBezTo>
                  <a:cubicBezTo>
                    <a:pt x="1020" y="984"/>
                    <a:pt x="1020" y="984"/>
                    <a:pt x="1020" y="984"/>
                  </a:cubicBezTo>
                  <a:cubicBezTo>
                    <a:pt x="1043" y="1004"/>
                    <a:pt x="1043" y="1004"/>
                    <a:pt x="1043" y="1004"/>
                  </a:cubicBezTo>
                  <a:cubicBezTo>
                    <a:pt x="1027" y="1015"/>
                    <a:pt x="1027" y="1015"/>
                    <a:pt x="1027" y="1015"/>
                  </a:cubicBezTo>
                  <a:cubicBezTo>
                    <a:pt x="1003" y="990"/>
                    <a:pt x="1012" y="1009"/>
                    <a:pt x="982" y="986"/>
                  </a:cubicBezTo>
                  <a:cubicBezTo>
                    <a:pt x="977" y="1004"/>
                    <a:pt x="976" y="999"/>
                    <a:pt x="979" y="1014"/>
                  </a:cubicBezTo>
                  <a:cubicBezTo>
                    <a:pt x="966" y="1023"/>
                    <a:pt x="966" y="1023"/>
                    <a:pt x="966" y="1023"/>
                  </a:cubicBezTo>
                  <a:cubicBezTo>
                    <a:pt x="973" y="1050"/>
                    <a:pt x="968" y="1041"/>
                    <a:pt x="985" y="1059"/>
                  </a:cubicBezTo>
                  <a:cubicBezTo>
                    <a:pt x="975" y="1080"/>
                    <a:pt x="977" y="1071"/>
                    <a:pt x="978" y="1096"/>
                  </a:cubicBezTo>
                  <a:cubicBezTo>
                    <a:pt x="1001" y="1103"/>
                    <a:pt x="1001" y="1103"/>
                    <a:pt x="1001" y="1103"/>
                  </a:cubicBezTo>
                  <a:cubicBezTo>
                    <a:pt x="1007" y="1117"/>
                    <a:pt x="1007" y="1117"/>
                    <a:pt x="1007" y="1117"/>
                  </a:cubicBezTo>
                  <a:cubicBezTo>
                    <a:pt x="1022" y="1124"/>
                    <a:pt x="1022" y="1124"/>
                    <a:pt x="1022" y="1124"/>
                  </a:cubicBezTo>
                  <a:cubicBezTo>
                    <a:pt x="1037" y="1114"/>
                    <a:pt x="1037" y="1114"/>
                    <a:pt x="1037" y="1114"/>
                  </a:cubicBezTo>
                  <a:cubicBezTo>
                    <a:pt x="1059" y="1125"/>
                    <a:pt x="1059" y="1125"/>
                    <a:pt x="1059" y="1125"/>
                  </a:cubicBezTo>
                  <a:cubicBezTo>
                    <a:pt x="1088" y="1147"/>
                    <a:pt x="1088" y="1147"/>
                    <a:pt x="1088" y="1147"/>
                  </a:cubicBezTo>
                  <a:cubicBezTo>
                    <a:pt x="1105" y="1168"/>
                    <a:pt x="1105" y="1168"/>
                    <a:pt x="1105" y="1168"/>
                  </a:cubicBezTo>
                  <a:cubicBezTo>
                    <a:pt x="1095" y="1160"/>
                    <a:pt x="1095" y="1160"/>
                    <a:pt x="1095" y="1160"/>
                  </a:cubicBezTo>
                  <a:cubicBezTo>
                    <a:pt x="1089" y="1163"/>
                    <a:pt x="1089" y="1163"/>
                    <a:pt x="1089" y="1163"/>
                  </a:cubicBezTo>
                  <a:cubicBezTo>
                    <a:pt x="1093" y="1170"/>
                    <a:pt x="1093" y="1170"/>
                    <a:pt x="1093" y="1170"/>
                  </a:cubicBezTo>
                  <a:cubicBezTo>
                    <a:pt x="1114" y="1176"/>
                    <a:pt x="1114" y="1176"/>
                    <a:pt x="1114" y="1176"/>
                  </a:cubicBezTo>
                  <a:cubicBezTo>
                    <a:pt x="1113" y="1192"/>
                    <a:pt x="1113" y="1192"/>
                    <a:pt x="1113" y="1192"/>
                  </a:cubicBezTo>
                  <a:cubicBezTo>
                    <a:pt x="1097" y="1252"/>
                    <a:pt x="1097" y="1252"/>
                    <a:pt x="1097" y="1252"/>
                  </a:cubicBezTo>
                  <a:cubicBezTo>
                    <a:pt x="1084" y="1280"/>
                    <a:pt x="1084" y="1280"/>
                    <a:pt x="1084" y="1280"/>
                  </a:cubicBezTo>
                  <a:cubicBezTo>
                    <a:pt x="1081" y="1297"/>
                    <a:pt x="1081" y="1297"/>
                    <a:pt x="1081" y="1297"/>
                  </a:cubicBezTo>
                  <a:cubicBezTo>
                    <a:pt x="1079" y="1314"/>
                    <a:pt x="1079" y="1314"/>
                    <a:pt x="1079" y="1314"/>
                  </a:cubicBezTo>
                  <a:cubicBezTo>
                    <a:pt x="1083" y="1328"/>
                    <a:pt x="1083" y="1328"/>
                    <a:pt x="1083" y="1328"/>
                  </a:cubicBezTo>
                  <a:cubicBezTo>
                    <a:pt x="1083" y="1328"/>
                    <a:pt x="1083" y="1332"/>
                    <a:pt x="1087" y="1336"/>
                  </a:cubicBezTo>
                  <a:cubicBezTo>
                    <a:pt x="1091" y="1340"/>
                    <a:pt x="1092" y="1344"/>
                    <a:pt x="1097" y="1348"/>
                  </a:cubicBezTo>
                  <a:cubicBezTo>
                    <a:pt x="1102" y="1351"/>
                    <a:pt x="1100" y="1353"/>
                    <a:pt x="1118" y="1354"/>
                  </a:cubicBezTo>
                  <a:cubicBezTo>
                    <a:pt x="1135" y="1356"/>
                    <a:pt x="1119" y="1364"/>
                    <a:pt x="1120" y="1367"/>
                  </a:cubicBezTo>
                  <a:cubicBezTo>
                    <a:pt x="1121" y="1369"/>
                    <a:pt x="1122" y="1383"/>
                    <a:pt x="1129" y="1397"/>
                  </a:cubicBezTo>
                  <a:cubicBezTo>
                    <a:pt x="1136" y="1411"/>
                    <a:pt x="1140" y="1409"/>
                    <a:pt x="1151" y="1415"/>
                  </a:cubicBezTo>
                  <a:cubicBezTo>
                    <a:pt x="1162" y="1420"/>
                    <a:pt x="1157" y="1422"/>
                    <a:pt x="1164" y="1436"/>
                  </a:cubicBezTo>
                  <a:cubicBezTo>
                    <a:pt x="1171" y="1449"/>
                    <a:pt x="1188" y="1443"/>
                    <a:pt x="1191" y="1443"/>
                  </a:cubicBezTo>
                  <a:cubicBezTo>
                    <a:pt x="1193" y="1443"/>
                    <a:pt x="1195" y="1446"/>
                    <a:pt x="1198" y="1450"/>
                  </a:cubicBezTo>
                  <a:cubicBezTo>
                    <a:pt x="1198" y="1450"/>
                    <a:pt x="1198" y="1450"/>
                    <a:pt x="1198" y="1450"/>
                  </a:cubicBezTo>
                  <a:cubicBezTo>
                    <a:pt x="1198" y="1450"/>
                    <a:pt x="1192" y="1456"/>
                    <a:pt x="1190" y="1457"/>
                  </a:cubicBezTo>
                  <a:cubicBezTo>
                    <a:pt x="1189" y="1458"/>
                    <a:pt x="1188" y="1459"/>
                    <a:pt x="1187" y="1460"/>
                  </a:cubicBezTo>
                  <a:cubicBezTo>
                    <a:pt x="1186" y="1462"/>
                    <a:pt x="1189" y="1463"/>
                    <a:pt x="1187" y="1464"/>
                  </a:cubicBezTo>
                  <a:cubicBezTo>
                    <a:pt x="1185" y="1465"/>
                    <a:pt x="1183" y="1469"/>
                    <a:pt x="1183" y="1471"/>
                  </a:cubicBezTo>
                  <a:cubicBezTo>
                    <a:pt x="1184" y="1473"/>
                    <a:pt x="1182" y="1476"/>
                    <a:pt x="1182" y="1476"/>
                  </a:cubicBezTo>
                  <a:cubicBezTo>
                    <a:pt x="1182" y="1476"/>
                    <a:pt x="1178" y="1481"/>
                    <a:pt x="1173" y="1481"/>
                  </a:cubicBezTo>
                  <a:cubicBezTo>
                    <a:pt x="1169" y="1482"/>
                    <a:pt x="1166" y="1480"/>
                    <a:pt x="1162" y="1479"/>
                  </a:cubicBezTo>
                  <a:cubicBezTo>
                    <a:pt x="1158" y="1478"/>
                    <a:pt x="1158" y="1478"/>
                    <a:pt x="1158" y="1478"/>
                  </a:cubicBezTo>
                  <a:cubicBezTo>
                    <a:pt x="1158" y="1478"/>
                    <a:pt x="1155" y="1478"/>
                    <a:pt x="1151" y="1477"/>
                  </a:cubicBezTo>
                  <a:cubicBezTo>
                    <a:pt x="1147" y="1475"/>
                    <a:pt x="1150" y="1475"/>
                    <a:pt x="1150" y="1475"/>
                  </a:cubicBezTo>
                  <a:cubicBezTo>
                    <a:pt x="1146" y="1471"/>
                    <a:pt x="1146" y="1471"/>
                    <a:pt x="1146" y="1471"/>
                  </a:cubicBezTo>
                  <a:cubicBezTo>
                    <a:pt x="1142" y="1466"/>
                    <a:pt x="1142" y="1466"/>
                    <a:pt x="1142" y="1466"/>
                  </a:cubicBezTo>
                  <a:cubicBezTo>
                    <a:pt x="1142" y="1466"/>
                    <a:pt x="1141" y="1465"/>
                    <a:pt x="1141" y="1463"/>
                  </a:cubicBezTo>
                  <a:cubicBezTo>
                    <a:pt x="1140" y="1461"/>
                    <a:pt x="1140" y="1463"/>
                    <a:pt x="1138" y="1463"/>
                  </a:cubicBezTo>
                  <a:cubicBezTo>
                    <a:pt x="1136" y="1463"/>
                    <a:pt x="1135" y="1464"/>
                    <a:pt x="1133" y="1463"/>
                  </a:cubicBezTo>
                  <a:cubicBezTo>
                    <a:pt x="1132" y="1462"/>
                    <a:pt x="1132" y="1461"/>
                    <a:pt x="1132" y="1460"/>
                  </a:cubicBezTo>
                  <a:cubicBezTo>
                    <a:pt x="1132" y="1459"/>
                    <a:pt x="1129" y="1457"/>
                    <a:pt x="1126" y="1457"/>
                  </a:cubicBezTo>
                  <a:cubicBezTo>
                    <a:pt x="1123" y="1456"/>
                    <a:pt x="1124" y="1454"/>
                    <a:pt x="1120" y="1454"/>
                  </a:cubicBezTo>
                  <a:cubicBezTo>
                    <a:pt x="1116" y="1454"/>
                    <a:pt x="1119" y="1451"/>
                    <a:pt x="1119" y="1449"/>
                  </a:cubicBezTo>
                  <a:cubicBezTo>
                    <a:pt x="1118" y="1448"/>
                    <a:pt x="1115" y="1451"/>
                    <a:pt x="1114" y="1452"/>
                  </a:cubicBezTo>
                  <a:cubicBezTo>
                    <a:pt x="1113" y="1453"/>
                    <a:pt x="1112" y="1455"/>
                    <a:pt x="1110" y="1455"/>
                  </a:cubicBezTo>
                  <a:cubicBezTo>
                    <a:pt x="1109" y="1456"/>
                    <a:pt x="1108" y="1450"/>
                    <a:pt x="1108" y="1450"/>
                  </a:cubicBezTo>
                  <a:cubicBezTo>
                    <a:pt x="1108" y="1450"/>
                    <a:pt x="1108" y="1450"/>
                    <a:pt x="1104" y="1450"/>
                  </a:cubicBezTo>
                  <a:cubicBezTo>
                    <a:pt x="1099" y="1450"/>
                    <a:pt x="1102" y="1452"/>
                    <a:pt x="1102" y="1452"/>
                  </a:cubicBezTo>
                  <a:cubicBezTo>
                    <a:pt x="1099" y="1459"/>
                    <a:pt x="1099" y="1459"/>
                    <a:pt x="1099" y="1459"/>
                  </a:cubicBezTo>
                  <a:cubicBezTo>
                    <a:pt x="1094" y="1463"/>
                    <a:pt x="1094" y="1463"/>
                    <a:pt x="1094" y="1463"/>
                  </a:cubicBezTo>
                  <a:cubicBezTo>
                    <a:pt x="1094" y="1463"/>
                    <a:pt x="1095" y="1466"/>
                    <a:pt x="1096" y="1468"/>
                  </a:cubicBezTo>
                  <a:cubicBezTo>
                    <a:pt x="1096" y="1470"/>
                    <a:pt x="1099" y="1471"/>
                    <a:pt x="1099" y="1471"/>
                  </a:cubicBezTo>
                  <a:cubicBezTo>
                    <a:pt x="1099" y="1471"/>
                    <a:pt x="1102" y="1473"/>
                    <a:pt x="1105" y="1475"/>
                  </a:cubicBezTo>
                  <a:cubicBezTo>
                    <a:pt x="1108" y="1477"/>
                    <a:pt x="1107" y="1477"/>
                    <a:pt x="1109" y="1477"/>
                  </a:cubicBezTo>
                  <a:cubicBezTo>
                    <a:pt x="1111" y="1478"/>
                    <a:pt x="1114" y="1479"/>
                    <a:pt x="1118" y="1481"/>
                  </a:cubicBezTo>
                  <a:cubicBezTo>
                    <a:pt x="1122" y="1482"/>
                    <a:pt x="1120" y="1481"/>
                    <a:pt x="1126" y="1486"/>
                  </a:cubicBezTo>
                  <a:cubicBezTo>
                    <a:pt x="1131" y="1490"/>
                    <a:pt x="1125" y="1486"/>
                    <a:pt x="1124" y="1489"/>
                  </a:cubicBezTo>
                  <a:cubicBezTo>
                    <a:pt x="1123" y="1493"/>
                    <a:pt x="1117" y="1485"/>
                    <a:pt x="1113" y="1487"/>
                  </a:cubicBezTo>
                  <a:cubicBezTo>
                    <a:pt x="1109" y="1488"/>
                    <a:pt x="1108" y="1485"/>
                    <a:pt x="1105" y="1486"/>
                  </a:cubicBezTo>
                  <a:cubicBezTo>
                    <a:pt x="1105" y="1486"/>
                    <a:pt x="1105" y="1486"/>
                    <a:pt x="1105" y="1486"/>
                  </a:cubicBezTo>
                  <a:cubicBezTo>
                    <a:pt x="1104" y="1486"/>
                    <a:pt x="1104" y="1486"/>
                    <a:pt x="1104" y="1486"/>
                  </a:cubicBezTo>
                  <a:cubicBezTo>
                    <a:pt x="1104" y="1485"/>
                    <a:pt x="1103" y="1484"/>
                    <a:pt x="1103" y="1483"/>
                  </a:cubicBezTo>
                  <a:cubicBezTo>
                    <a:pt x="1102" y="1482"/>
                    <a:pt x="1097" y="1482"/>
                    <a:pt x="1097" y="1482"/>
                  </a:cubicBezTo>
                  <a:cubicBezTo>
                    <a:pt x="1093" y="1481"/>
                    <a:pt x="1093" y="1481"/>
                    <a:pt x="1093" y="1481"/>
                  </a:cubicBezTo>
                  <a:cubicBezTo>
                    <a:pt x="1090" y="1480"/>
                    <a:pt x="1090" y="1480"/>
                    <a:pt x="1090" y="1480"/>
                  </a:cubicBezTo>
                  <a:cubicBezTo>
                    <a:pt x="1087" y="1475"/>
                    <a:pt x="1087" y="1475"/>
                    <a:pt x="1087" y="1475"/>
                  </a:cubicBezTo>
                  <a:cubicBezTo>
                    <a:pt x="1084" y="1473"/>
                    <a:pt x="1084" y="1473"/>
                    <a:pt x="1084" y="1473"/>
                  </a:cubicBezTo>
                  <a:cubicBezTo>
                    <a:pt x="1081" y="1469"/>
                    <a:pt x="1081" y="1469"/>
                    <a:pt x="1081" y="1469"/>
                  </a:cubicBezTo>
                  <a:cubicBezTo>
                    <a:pt x="1082" y="1467"/>
                    <a:pt x="1082" y="1467"/>
                    <a:pt x="1082" y="1467"/>
                  </a:cubicBezTo>
                  <a:cubicBezTo>
                    <a:pt x="1085" y="1463"/>
                    <a:pt x="1085" y="1463"/>
                    <a:pt x="1085" y="1463"/>
                  </a:cubicBezTo>
                  <a:cubicBezTo>
                    <a:pt x="1085" y="1463"/>
                    <a:pt x="1086" y="1463"/>
                    <a:pt x="1087" y="1461"/>
                  </a:cubicBezTo>
                  <a:cubicBezTo>
                    <a:pt x="1089" y="1458"/>
                    <a:pt x="1087" y="1458"/>
                    <a:pt x="1087" y="1458"/>
                  </a:cubicBezTo>
                  <a:cubicBezTo>
                    <a:pt x="1087" y="1458"/>
                    <a:pt x="1083" y="1456"/>
                    <a:pt x="1081" y="1455"/>
                  </a:cubicBezTo>
                  <a:cubicBezTo>
                    <a:pt x="1079" y="1454"/>
                    <a:pt x="1076" y="1457"/>
                    <a:pt x="1076" y="1457"/>
                  </a:cubicBezTo>
                  <a:cubicBezTo>
                    <a:pt x="1070" y="1456"/>
                    <a:pt x="1070" y="1456"/>
                    <a:pt x="1070" y="1456"/>
                  </a:cubicBezTo>
                  <a:cubicBezTo>
                    <a:pt x="1065" y="1456"/>
                    <a:pt x="1065" y="1456"/>
                    <a:pt x="1065" y="1456"/>
                  </a:cubicBezTo>
                  <a:cubicBezTo>
                    <a:pt x="1061" y="1452"/>
                    <a:pt x="1061" y="1452"/>
                    <a:pt x="1061" y="1452"/>
                  </a:cubicBezTo>
                  <a:cubicBezTo>
                    <a:pt x="1054" y="1450"/>
                    <a:pt x="1054" y="1450"/>
                    <a:pt x="1054" y="1450"/>
                  </a:cubicBezTo>
                  <a:cubicBezTo>
                    <a:pt x="1050" y="1448"/>
                    <a:pt x="1050" y="1448"/>
                    <a:pt x="1050" y="1448"/>
                  </a:cubicBezTo>
                  <a:cubicBezTo>
                    <a:pt x="1050" y="1448"/>
                    <a:pt x="1050" y="1440"/>
                    <a:pt x="1050" y="1439"/>
                  </a:cubicBezTo>
                  <a:cubicBezTo>
                    <a:pt x="1050" y="1437"/>
                    <a:pt x="1050" y="1434"/>
                    <a:pt x="1050" y="1434"/>
                  </a:cubicBezTo>
                  <a:cubicBezTo>
                    <a:pt x="1050" y="1434"/>
                    <a:pt x="1044" y="1433"/>
                    <a:pt x="1041" y="1434"/>
                  </a:cubicBezTo>
                  <a:cubicBezTo>
                    <a:pt x="1039" y="1435"/>
                    <a:pt x="1036" y="1434"/>
                    <a:pt x="1036" y="1434"/>
                  </a:cubicBezTo>
                  <a:cubicBezTo>
                    <a:pt x="1036" y="1434"/>
                    <a:pt x="1028" y="1433"/>
                    <a:pt x="1027" y="1431"/>
                  </a:cubicBezTo>
                  <a:cubicBezTo>
                    <a:pt x="1027" y="1429"/>
                    <a:pt x="1027" y="1430"/>
                    <a:pt x="1026" y="1430"/>
                  </a:cubicBezTo>
                  <a:cubicBezTo>
                    <a:pt x="1024" y="1430"/>
                    <a:pt x="1018" y="1430"/>
                    <a:pt x="1018" y="1430"/>
                  </a:cubicBezTo>
                  <a:cubicBezTo>
                    <a:pt x="1012" y="1428"/>
                    <a:pt x="1012" y="1428"/>
                    <a:pt x="1012" y="1428"/>
                  </a:cubicBezTo>
                  <a:cubicBezTo>
                    <a:pt x="1012" y="1437"/>
                    <a:pt x="1012" y="1437"/>
                    <a:pt x="1012" y="1437"/>
                  </a:cubicBezTo>
                  <a:cubicBezTo>
                    <a:pt x="1011" y="1435"/>
                    <a:pt x="1011" y="1435"/>
                    <a:pt x="1011" y="1435"/>
                  </a:cubicBezTo>
                  <a:cubicBezTo>
                    <a:pt x="1001" y="1434"/>
                    <a:pt x="1001" y="1434"/>
                    <a:pt x="1001" y="1434"/>
                  </a:cubicBezTo>
                  <a:cubicBezTo>
                    <a:pt x="995" y="1437"/>
                    <a:pt x="995" y="1437"/>
                    <a:pt x="995" y="1437"/>
                  </a:cubicBezTo>
                  <a:cubicBezTo>
                    <a:pt x="990" y="1439"/>
                    <a:pt x="990" y="1439"/>
                    <a:pt x="990" y="1439"/>
                  </a:cubicBezTo>
                  <a:cubicBezTo>
                    <a:pt x="990" y="1442"/>
                    <a:pt x="990" y="1442"/>
                    <a:pt x="990" y="1442"/>
                  </a:cubicBezTo>
                  <a:cubicBezTo>
                    <a:pt x="988" y="1445"/>
                    <a:pt x="988" y="1445"/>
                    <a:pt x="988" y="1445"/>
                  </a:cubicBezTo>
                  <a:cubicBezTo>
                    <a:pt x="988" y="1445"/>
                    <a:pt x="985" y="1446"/>
                    <a:pt x="983" y="1446"/>
                  </a:cubicBezTo>
                  <a:cubicBezTo>
                    <a:pt x="983" y="1447"/>
                    <a:pt x="982" y="1449"/>
                    <a:pt x="982" y="1450"/>
                  </a:cubicBezTo>
                  <a:cubicBezTo>
                    <a:pt x="981" y="1451"/>
                    <a:pt x="979" y="1451"/>
                    <a:pt x="979" y="1451"/>
                  </a:cubicBezTo>
                  <a:cubicBezTo>
                    <a:pt x="975" y="1450"/>
                    <a:pt x="975" y="1450"/>
                    <a:pt x="975" y="1450"/>
                  </a:cubicBezTo>
                  <a:cubicBezTo>
                    <a:pt x="972" y="1450"/>
                    <a:pt x="972" y="1450"/>
                    <a:pt x="972" y="1450"/>
                  </a:cubicBezTo>
                  <a:cubicBezTo>
                    <a:pt x="970" y="1448"/>
                    <a:pt x="970" y="1448"/>
                    <a:pt x="970" y="1448"/>
                  </a:cubicBezTo>
                  <a:cubicBezTo>
                    <a:pt x="972" y="1444"/>
                    <a:pt x="972" y="1444"/>
                    <a:pt x="972" y="1444"/>
                  </a:cubicBezTo>
                  <a:cubicBezTo>
                    <a:pt x="972" y="1442"/>
                    <a:pt x="972" y="1442"/>
                    <a:pt x="972" y="1442"/>
                  </a:cubicBezTo>
                  <a:cubicBezTo>
                    <a:pt x="972" y="1442"/>
                    <a:pt x="972" y="1442"/>
                    <a:pt x="972" y="1442"/>
                  </a:cubicBezTo>
                  <a:cubicBezTo>
                    <a:pt x="972" y="1442"/>
                    <a:pt x="972" y="1442"/>
                    <a:pt x="972" y="1442"/>
                  </a:cubicBezTo>
                  <a:cubicBezTo>
                    <a:pt x="966" y="1442"/>
                    <a:pt x="966" y="1442"/>
                    <a:pt x="966" y="1442"/>
                  </a:cubicBezTo>
                  <a:cubicBezTo>
                    <a:pt x="960" y="1440"/>
                    <a:pt x="960" y="1440"/>
                    <a:pt x="960" y="1440"/>
                  </a:cubicBezTo>
                  <a:cubicBezTo>
                    <a:pt x="947" y="1439"/>
                    <a:pt x="947" y="1439"/>
                    <a:pt x="947" y="1439"/>
                  </a:cubicBezTo>
                  <a:cubicBezTo>
                    <a:pt x="939" y="1437"/>
                    <a:pt x="939" y="1437"/>
                    <a:pt x="939" y="1437"/>
                  </a:cubicBezTo>
                  <a:cubicBezTo>
                    <a:pt x="934" y="1432"/>
                    <a:pt x="934" y="1432"/>
                    <a:pt x="934" y="1432"/>
                  </a:cubicBezTo>
                  <a:cubicBezTo>
                    <a:pt x="926" y="1430"/>
                    <a:pt x="926" y="1430"/>
                    <a:pt x="926" y="1430"/>
                  </a:cubicBezTo>
                  <a:cubicBezTo>
                    <a:pt x="919" y="1435"/>
                    <a:pt x="919" y="1435"/>
                    <a:pt x="919" y="1435"/>
                  </a:cubicBezTo>
                  <a:cubicBezTo>
                    <a:pt x="919" y="1435"/>
                    <a:pt x="912" y="1432"/>
                    <a:pt x="909" y="1432"/>
                  </a:cubicBezTo>
                  <a:cubicBezTo>
                    <a:pt x="907" y="1433"/>
                    <a:pt x="903" y="1434"/>
                    <a:pt x="902" y="1435"/>
                  </a:cubicBezTo>
                  <a:cubicBezTo>
                    <a:pt x="901" y="1435"/>
                    <a:pt x="901" y="1436"/>
                    <a:pt x="900" y="1436"/>
                  </a:cubicBezTo>
                  <a:cubicBezTo>
                    <a:pt x="900" y="1436"/>
                    <a:pt x="900" y="1436"/>
                    <a:pt x="900" y="1436"/>
                  </a:cubicBezTo>
                  <a:cubicBezTo>
                    <a:pt x="900" y="1436"/>
                    <a:pt x="900" y="1436"/>
                    <a:pt x="900" y="1436"/>
                  </a:cubicBezTo>
                  <a:cubicBezTo>
                    <a:pt x="900" y="1436"/>
                    <a:pt x="900" y="1436"/>
                    <a:pt x="900" y="1436"/>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900" y="1437"/>
                    <a:pt x="900" y="1437"/>
                    <a:pt x="900"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7"/>
                    <a:pt x="899" y="1437"/>
                    <a:pt x="899" y="1437"/>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9" y="1438"/>
                    <a:pt x="899" y="1438"/>
                    <a:pt x="899"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8" y="1438"/>
                    <a:pt x="898" y="1438"/>
                    <a:pt x="898" y="1438"/>
                  </a:cubicBezTo>
                  <a:cubicBezTo>
                    <a:pt x="896" y="1439"/>
                    <a:pt x="894" y="1438"/>
                    <a:pt x="892" y="1438"/>
                  </a:cubicBezTo>
                  <a:cubicBezTo>
                    <a:pt x="891" y="1439"/>
                    <a:pt x="890" y="1440"/>
                    <a:pt x="888" y="1440"/>
                  </a:cubicBezTo>
                  <a:cubicBezTo>
                    <a:pt x="886" y="1440"/>
                    <a:pt x="885" y="1439"/>
                    <a:pt x="883" y="1439"/>
                  </a:cubicBezTo>
                  <a:cubicBezTo>
                    <a:pt x="882" y="1440"/>
                    <a:pt x="881" y="1441"/>
                    <a:pt x="879" y="1441"/>
                  </a:cubicBezTo>
                  <a:cubicBezTo>
                    <a:pt x="877" y="1441"/>
                    <a:pt x="876" y="1439"/>
                    <a:pt x="876" y="1439"/>
                  </a:cubicBezTo>
                  <a:cubicBezTo>
                    <a:pt x="873" y="1439"/>
                    <a:pt x="873" y="1439"/>
                    <a:pt x="873" y="1439"/>
                  </a:cubicBezTo>
                  <a:cubicBezTo>
                    <a:pt x="870" y="1436"/>
                    <a:pt x="870" y="1436"/>
                    <a:pt x="870" y="1436"/>
                  </a:cubicBezTo>
                  <a:cubicBezTo>
                    <a:pt x="870" y="1436"/>
                    <a:pt x="869" y="1438"/>
                    <a:pt x="866" y="1438"/>
                  </a:cubicBezTo>
                  <a:cubicBezTo>
                    <a:pt x="864" y="1437"/>
                    <a:pt x="862" y="1436"/>
                    <a:pt x="860" y="1437"/>
                  </a:cubicBezTo>
                  <a:cubicBezTo>
                    <a:pt x="858" y="1437"/>
                    <a:pt x="855" y="1438"/>
                    <a:pt x="855" y="1438"/>
                  </a:cubicBezTo>
                  <a:cubicBezTo>
                    <a:pt x="847" y="1435"/>
                    <a:pt x="847" y="1435"/>
                    <a:pt x="847" y="1435"/>
                  </a:cubicBezTo>
                  <a:cubicBezTo>
                    <a:pt x="842" y="1434"/>
                    <a:pt x="842" y="1434"/>
                    <a:pt x="842" y="1434"/>
                  </a:cubicBezTo>
                  <a:cubicBezTo>
                    <a:pt x="838" y="1433"/>
                    <a:pt x="838" y="1433"/>
                    <a:pt x="838" y="1433"/>
                  </a:cubicBezTo>
                  <a:cubicBezTo>
                    <a:pt x="836" y="1436"/>
                    <a:pt x="836" y="1436"/>
                    <a:pt x="836" y="1436"/>
                  </a:cubicBezTo>
                  <a:cubicBezTo>
                    <a:pt x="831" y="1436"/>
                    <a:pt x="831" y="1436"/>
                    <a:pt x="831" y="1436"/>
                  </a:cubicBezTo>
                  <a:cubicBezTo>
                    <a:pt x="831" y="1436"/>
                    <a:pt x="825" y="1434"/>
                    <a:pt x="821" y="1435"/>
                  </a:cubicBezTo>
                  <a:cubicBezTo>
                    <a:pt x="820" y="1435"/>
                    <a:pt x="817" y="1438"/>
                    <a:pt x="816" y="1438"/>
                  </a:cubicBezTo>
                  <a:cubicBezTo>
                    <a:pt x="815" y="1439"/>
                    <a:pt x="819" y="1442"/>
                    <a:pt x="817" y="1442"/>
                  </a:cubicBezTo>
                  <a:cubicBezTo>
                    <a:pt x="787" y="1439"/>
                    <a:pt x="752" y="1427"/>
                    <a:pt x="722" y="1419"/>
                  </a:cubicBezTo>
                  <a:cubicBezTo>
                    <a:pt x="722" y="1419"/>
                    <a:pt x="697" y="1413"/>
                    <a:pt x="693" y="1413"/>
                  </a:cubicBezTo>
                  <a:cubicBezTo>
                    <a:pt x="689" y="1413"/>
                    <a:pt x="681" y="1402"/>
                    <a:pt x="681" y="1399"/>
                  </a:cubicBezTo>
                  <a:cubicBezTo>
                    <a:pt x="681" y="1396"/>
                    <a:pt x="680" y="1387"/>
                    <a:pt x="684" y="1385"/>
                  </a:cubicBezTo>
                  <a:cubicBezTo>
                    <a:pt x="688" y="1383"/>
                    <a:pt x="688" y="1383"/>
                    <a:pt x="695" y="1377"/>
                  </a:cubicBezTo>
                  <a:cubicBezTo>
                    <a:pt x="701" y="1370"/>
                    <a:pt x="701" y="1365"/>
                    <a:pt x="701" y="1365"/>
                  </a:cubicBezTo>
                  <a:cubicBezTo>
                    <a:pt x="686" y="1356"/>
                    <a:pt x="686" y="1356"/>
                    <a:pt x="686" y="1356"/>
                  </a:cubicBezTo>
                  <a:cubicBezTo>
                    <a:pt x="686" y="1356"/>
                    <a:pt x="669" y="1365"/>
                    <a:pt x="666" y="1363"/>
                  </a:cubicBezTo>
                  <a:cubicBezTo>
                    <a:pt x="662" y="1361"/>
                    <a:pt x="646" y="1372"/>
                    <a:pt x="646" y="1372"/>
                  </a:cubicBezTo>
                  <a:cubicBezTo>
                    <a:pt x="630" y="1373"/>
                    <a:pt x="630" y="1373"/>
                    <a:pt x="630" y="1373"/>
                  </a:cubicBezTo>
                  <a:cubicBezTo>
                    <a:pt x="630" y="1371"/>
                    <a:pt x="630" y="1371"/>
                    <a:pt x="630" y="1371"/>
                  </a:cubicBezTo>
                  <a:cubicBezTo>
                    <a:pt x="630" y="1371"/>
                    <a:pt x="633" y="1361"/>
                    <a:pt x="637" y="1363"/>
                  </a:cubicBezTo>
                  <a:cubicBezTo>
                    <a:pt x="641" y="1351"/>
                    <a:pt x="641" y="1351"/>
                    <a:pt x="641" y="1351"/>
                  </a:cubicBezTo>
                  <a:cubicBezTo>
                    <a:pt x="639" y="1337"/>
                    <a:pt x="639" y="1337"/>
                    <a:pt x="639" y="1337"/>
                  </a:cubicBezTo>
                  <a:cubicBezTo>
                    <a:pt x="635" y="1318"/>
                    <a:pt x="635" y="1318"/>
                    <a:pt x="635" y="1318"/>
                  </a:cubicBezTo>
                  <a:cubicBezTo>
                    <a:pt x="655" y="1317"/>
                    <a:pt x="655" y="1317"/>
                    <a:pt x="655" y="1317"/>
                  </a:cubicBezTo>
                  <a:cubicBezTo>
                    <a:pt x="673" y="1307"/>
                    <a:pt x="673" y="1307"/>
                    <a:pt x="673" y="1307"/>
                  </a:cubicBezTo>
                  <a:cubicBezTo>
                    <a:pt x="667" y="1297"/>
                    <a:pt x="667" y="1297"/>
                    <a:pt x="667" y="1297"/>
                  </a:cubicBezTo>
                  <a:cubicBezTo>
                    <a:pt x="650" y="1303"/>
                    <a:pt x="650" y="1303"/>
                    <a:pt x="650" y="1303"/>
                  </a:cubicBezTo>
                  <a:cubicBezTo>
                    <a:pt x="634" y="1300"/>
                    <a:pt x="634" y="1300"/>
                    <a:pt x="634" y="1300"/>
                  </a:cubicBezTo>
                  <a:cubicBezTo>
                    <a:pt x="613" y="1318"/>
                    <a:pt x="613" y="1318"/>
                    <a:pt x="613" y="1318"/>
                  </a:cubicBezTo>
                  <a:cubicBezTo>
                    <a:pt x="589" y="1318"/>
                    <a:pt x="589" y="1318"/>
                    <a:pt x="589" y="1318"/>
                  </a:cubicBezTo>
                  <a:cubicBezTo>
                    <a:pt x="581" y="1317"/>
                    <a:pt x="581" y="1317"/>
                    <a:pt x="581" y="1317"/>
                  </a:cubicBezTo>
                  <a:cubicBezTo>
                    <a:pt x="582" y="1315"/>
                    <a:pt x="582" y="1313"/>
                    <a:pt x="583" y="1313"/>
                  </a:cubicBezTo>
                  <a:cubicBezTo>
                    <a:pt x="585" y="1312"/>
                    <a:pt x="600" y="1307"/>
                    <a:pt x="600" y="1307"/>
                  </a:cubicBezTo>
                  <a:cubicBezTo>
                    <a:pt x="610" y="1301"/>
                    <a:pt x="610" y="1301"/>
                    <a:pt x="610" y="1301"/>
                  </a:cubicBezTo>
                  <a:cubicBezTo>
                    <a:pt x="610" y="1301"/>
                    <a:pt x="615" y="1294"/>
                    <a:pt x="617" y="1293"/>
                  </a:cubicBezTo>
                  <a:cubicBezTo>
                    <a:pt x="619" y="1293"/>
                    <a:pt x="621" y="1289"/>
                    <a:pt x="623" y="1284"/>
                  </a:cubicBezTo>
                  <a:cubicBezTo>
                    <a:pt x="626" y="1280"/>
                    <a:pt x="628" y="1277"/>
                    <a:pt x="628" y="1277"/>
                  </a:cubicBezTo>
                  <a:cubicBezTo>
                    <a:pt x="628" y="1277"/>
                    <a:pt x="640" y="1274"/>
                    <a:pt x="639" y="1273"/>
                  </a:cubicBezTo>
                  <a:cubicBezTo>
                    <a:pt x="639" y="1271"/>
                    <a:pt x="634" y="1267"/>
                    <a:pt x="640" y="1267"/>
                  </a:cubicBezTo>
                  <a:cubicBezTo>
                    <a:pt x="646" y="1267"/>
                    <a:pt x="646" y="1267"/>
                    <a:pt x="649" y="1265"/>
                  </a:cubicBezTo>
                  <a:cubicBezTo>
                    <a:pt x="651" y="1264"/>
                    <a:pt x="650" y="1263"/>
                    <a:pt x="651" y="1260"/>
                  </a:cubicBezTo>
                  <a:cubicBezTo>
                    <a:pt x="653" y="1258"/>
                    <a:pt x="654" y="1255"/>
                    <a:pt x="654" y="1253"/>
                  </a:cubicBezTo>
                  <a:cubicBezTo>
                    <a:pt x="653" y="1251"/>
                    <a:pt x="648" y="1243"/>
                    <a:pt x="648" y="1241"/>
                  </a:cubicBezTo>
                  <a:cubicBezTo>
                    <a:pt x="647" y="1238"/>
                    <a:pt x="648" y="1232"/>
                    <a:pt x="648" y="1232"/>
                  </a:cubicBezTo>
                  <a:cubicBezTo>
                    <a:pt x="648" y="1232"/>
                    <a:pt x="651" y="1231"/>
                    <a:pt x="654" y="1230"/>
                  </a:cubicBezTo>
                  <a:cubicBezTo>
                    <a:pt x="656" y="1228"/>
                    <a:pt x="660" y="1221"/>
                    <a:pt x="660" y="1221"/>
                  </a:cubicBezTo>
                  <a:cubicBezTo>
                    <a:pt x="661" y="1216"/>
                    <a:pt x="661" y="1216"/>
                    <a:pt x="661" y="1216"/>
                  </a:cubicBezTo>
                  <a:cubicBezTo>
                    <a:pt x="661" y="1216"/>
                    <a:pt x="665" y="1213"/>
                    <a:pt x="666" y="1213"/>
                  </a:cubicBezTo>
                  <a:cubicBezTo>
                    <a:pt x="668" y="1212"/>
                    <a:pt x="684" y="1206"/>
                    <a:pt x="685" y="1206"/>
                  </a:cubicBezTo>
                  <a:cubicBezTo>
                    <a:pt x="686" y="1206"/>
                    <a:pt x="696" y="1207"/>
                    <a:pt x="693" y="1202"/>
                  </a:cubicBezTo>
                  <a:cubicBezTo>
                    <a:pt x="690" y="1198"/>
                    <a:pt x="689" y="1196"/>
                    <a:pt x="688" y="1193"/>
                  </a:cubicBezTo>
                  <a:cubicBezTo>
                    <a:pt x="687" y="1190"/>
                    <a:pt x="687" y="1183"/>
                    <a:pt x="687" y="1182"/>
                  </a:cubicBezTo>
                  <a:cubicBezTo>
                    <a:pt x="688" y="1181"/>
                    <a:pt x="696" y="1178"/>
                    <a:pt x="687" y="1177"/>
                  </a:cubicBezTo>
                  <a:cubicBezTo>
                    <a:pt x="678" y="1176"/>
                    <a:pt x="685" y="1173"/>
                    <a:pt x="683" y="1171"/>
                  </a:cubicBezTo>
                  <a:cubicBezTo>
                    <a:pt x="680" y="1169"/>
                    <a:pt x="674" y="1165"/>
                    <a:pt x="674" y="1165"/>
                  </a:cubicBezTo>
                  <a:cubicBezTo>
                    <a:pt x="671" y="1165"/>
                    <a:pt x="671" y="1165"/>
                    <a:pt x="671" y="1165"/>
                  </a:cubicBezTo>
                  <a:cubicBezTo>
                    <a:pt x="672" y="1155"/>
                    <a:pt x="672" y="1155"/>
                    <a:pt x="672" y="1155"/>
                  </a:cubicBezTo>
                  <a:cubicBezTo>
                    <a:pt x="672" y="1155"/>
                    <a:pt x="675" y="1151"/>
                    <a:pt x="676" y="1151"/>
                  </a:cubicBezTo>
                  <a:cubicBezTo>
                    <a:pt x="677" y="1150"/>
                    <a:pt x="678" y="1146"/>
                    <a:pt x="676" y="1146"/>
                  </a:cubicBezTo>
                  <a:cubicBezTo>
                    <a:pt x="674" y="1147"/>
                    <a:pt x="668" y="1148"/>
                    <a:pt x="668" y="1148"/>
                  </a:cubicBezTo>
                  <a:cubicBezTo>
                    <a:pt x="668" y="1148"/>
                    <a:pt x="663" y="1148"/>
                    <a:pt x="664" y="1146"/>
                  </a:cubicBezTo>
                  <a:cubicBezTo>
                    <a:pt x="664" y="1143"/>
                    <a:pt x="666" y="1143"/>
                    <a:pt x="669" y="1140"/>
                  </a:cubicBezTo>
                  <a:cubicBezTo>
                    <a:pt x="672" y="1137"/>
                    <a:pt x="673" y="1135"/>
                    <a:pt x="673" y="1135"/>
                  </a:cubicBezTo>
                  <a:cubicBezTo>
                    <a:pt x="672" y="1129"/>
                    <a:pt x="672" y="1129"/>
                    <a:pt x="672" y="1129"/>
                  </a:cubicBezTo>
                  <a:cubicBezTo>
                    <a:pt x="672" y="1129"/>
                    <a:pt x="672" y="1125"/>
                    <a:pt x="671" y="1125"/>
                  </a:cubicBezTo>
                  <a:cubicBezTo>
                    <a:pt x="671" y="1124"/>
                    <a:pt x="665" y="1112"/>
                    <a:pt x="665" y="1112"/>
                  </a:cubicBezTo>
                  <a:cubicBezTo>
                    <a:pt x="665" y="1112"/>
                    <a:pt x="659" y="1110"/>
                    <a:pt x="658" y="1112"/>
                  </a:cubicBezTo>
                  <a:cubicBezTo>
                    <a:pt x="658" y="1114"/>
                    <a:pt x="656" y="1118"/>
                    <a:pt x="656" y="1118"/>
                  </a:cubicBezTo>
                  <a:cubicBezTo>
                    <a:pt x="649" y="1118"/>
                    <a:pt x="649" y="1118"/>
                    <a:pt x="649" y="1118"/>
                  </a:cubicBezTo>
                  <a:cubicBezTo>
                    <a:pt x="645" y="1115"/>
                    <a:pt x="645" y="1115"/>
                    <a:pt x="645" y="1115"/>
                  </a:cubicBezTo>
                  <a:cubicBezTo>
                    <a:pt x="637" y="1113"/>
                    <a:pt x="637" y="1113"/>
                    <a:pt x="637" y="1113"/>
                  </a:cubicBezTo>
                  <a:cubicBezTo>
                    <a:pt x="637" y="1113"/>
                    <a:pt x="636" y="1114"/>
                    <a:pt x="635" y="1115"/>
                  </a:cubicBezTo>
                  <a:cubicBezTo>
                    <a:pt x="635" y="1116"/>
                    <a:pt x="627" y="1111"/>
                    <a:pt x="627" y="1111"/>
                  </a:cubicBezTo>
                  <a:cubicBezTo>
                    <a:pt x="627" y="1111"/>
                    <a:pt x="624" y="1115"/>
                    <a:pt x="623" y="1116"/>
                  </a:cubicBezTo>
                  <a:cubicBezTo>
                    <a:pt x="623" y="1116"/>
                    <a:pt x="615" y="1114"/>
                    <a:pt x="615" y="1114"/>
                  </a:cubicBezTo>
                  <a:cubicBezTo>
                    <a:pt x="607" y="1115"/>
                    <a:pt x="607" y="1115"/>
                    <a:pt x="607" y="1115"/>
                  </a:cubicBezTo>
                  <a:cubicBezTo>
                    <a:pt x="600" y="1116"/>
                    <a:pt x="600" y="1116"/>
                    <a:pt x="600" y="1116"/>
                  </a:cubicBezTo>
                  <a:cubicBezTo>
                    <a:pt x="594" y="1113"/>
                    <a:pt x="594" y="1113"/>
                    <a:pt x="594" y="1113"/>
                  </a:cubicBezTo>
                  <a:cubicBezTo>
                    <a:pt x="592" y="1116"/>
                    <a:pt x="592" y="1116"/>
                    <a:pt x="592" y="1116"/>
                  </a:cubicBezTo>
                  <a:cubicBezTo>
                    <a:pt x="593" y="1121"/>
                    <a:pt x="593" y="1121"/>
                    <a:pt x="593" y="1121"/>
                  </a:cubicBezTo>
                  <a:cubicBezTo>
                    <a:pt x="588" y="1124"/>
                    <a:pt x="588" y="1124"/>
                    <a:pt x="588" y="1124"/>
                  </a:cubicBezTo>
                  <a:cubicBezTo>
                    <a:pt x="582" y="1120"/>
                    <a:pt x="582" y="1120"/>
                    <a:pt x="582" y="1120"/>
                  </a:cubicBezTo>
                  <a:cubicBezTo>
                    <a:pt x="577" y="1119"/>
                    <a:pt x="577" y="1119"/>
                    <a:pt x="577" y="1119"/>
                  </a:cubicBezTo>
                  <a:cubicBezTo>
                    <a:pt x="570" y="1112"/>
                    <a:pt x="570" y="1112"/>
                    <a:pt x="570" y="1112"/>
                  </a:cubicBezTo>
                  <a:cubicBezTo>
                    <a:pt x="564" y="1110"/>
                    <a:pt x="564" y="1110"/>
                    <a:pt x="564" y="1110"/>
                  </a:cubicBezTo>
                  <a:cubicBezTo>
                    <a:pt x="558" y="1107"/>
                    <a:pt x="558" y="1107"/>
                    <a:pt x="558" y="1107"/>
                  </a:cubicBezTo>
                  <a:cubicBezTo>
                    <a:pt x="558" y="1107"/>
                    <a:pt x="555" y="1115"/>
                    <a:pt x="554" y="1116"/>
                  </a:cubicBezTo>
                  <a:cubicBezTo>
                    <a:pt x="553" y="1116"/>
                    <a:pt x="548" y="1118"/>
                    <a:pt x="547" y="1118"/>
                  </a:cubicBezTo>
                  <a:cubicBezTo>
                    <a:pt x="545" y="1119"/>
                    <a:pt x="544" y="1124"/>
                    <a:pt x="544" y="1124"/>
                  </a:cubicBezTo>
                  <a:cubicBezTo>
                    <a:pt x="539" y="1127"/>
                    <a:pt x="539" y="1127"/>
                    <a:pt x="539" y="1127"/>
                  </a:cubicBezTo>
                  <a:cubicBezTo>
                    <a:pt x="539" y="1127"/>
                    <a:pt x="536" y="1125"/>
                    <a:pt x="534" y="1125"/>
                  </a:cubicBezTo>
                  <a:cubicBezTo>
                    <a:pt x="533" y="1125"/>
                    <a:pt x="532" y="1126"/>
                    <a:pt x="532" y="1126"/>
                  </a:cubicBezTo>
                  <a:cubicBezTo>
                    <a:pt x="530" y="1129"/>
                    <a:pt x="530" y="1129"/>
                    <a:pt x="530" y="1129"/>
                  </a:cubicBezTo>
                  <a:cubicBezTo>
                    <a:pt x="530" y="1129"/>
                    <a:pt x="529" y="1129"/>
                    <a:pt x="526" y="1127"/>
                  </a:cubicBezTo>
                  <a:cubicBezTo>
                    <a:pt x="524" y="1126"/>
                    <a:pt x="521" y="1124"/>
                    <a:pt x="521" y="1124"/>
                  </a:cubicBezTo>
                  <a:cubicBezTo>
                    <a:pt x="518" y="1123"/>
                    <a:pt x="518" y="1123"/>
                    <a:pt x="518" y="1123"/>
                  </a:cubicBezTo>
                  <a:cubicBezTo>
                    <a:pt x="518" y="1123"/>
                    <a:pt x="509" y="1127"/>
                    <a:pt x="508" y="1128"/>
                  </a:cubicBezTo>
                  <a:cubicBezTo>
                    <a:pt x="508" y="1129"/>
                    <a:pt x="506" y="1132"/>
                    <a:pt x="506" y="1132"/>
                  </a:cubicBezTo>
                  <a:cubicBezTo>
                    <a:pt x="501" y="1128"/>
                    <a:pt x="501" y="1128"/>
                    <a:pt x="501" y="1128"/>
                  </a:cubicBezTo>
                  <a:cubicBezTo>
                    <a:pt x="495" y="1124"/>
                    <a:pt x="495" y="1124"/>
                    <a:pt x="495" y="1124"/>
                  </a:cubicBezTo>
                  <a:cubicBezTo>
                    <a:pt x="494" y="1117"/>
                    <a:pt x="494" y="1117"/>
                    <a:pt x="494" y="1117"/>
                  </a:cubicBezTo>
                  <a:cubicBezTo>
                    <a:pt x="483" y="1107"/>
                    <a:pt x="483" y="1107"/>
                    <a:pt x="483" y="1107"/>
                  </a:cubicBezTo>
                  <a:cubicBezTo>
                    <a:pt x="481" y="1097"/>
                    <a:pt x="481" y="1097"/>
                    <a:pt x="481" y="1097"/>
                  </a:cubicBezTo>
                  <a:cubicBezTo>
                    <a:pt x="473" y="1091"/>
                    <a:pt x="473" y="1091"/>
                    <a:pt x="473" y="1091"/>
                  </a:cubicBezTo>
                  <a:cubicBezTo>
                    <a:pt x="468" y="1097"/>
                    <a:pt x="468" y="1097"/>
                    <a:pt x="468" y="1097"/>
                  </a:cubicBezTo>
                  <a:cubicBezTo>
                    <a:pt x="460" y="1096"/>
                    <a:pt x="460" y="1096"/>
                    <a:pt x="460" y="1096"/>
                  </a:cubicBezTo>
                  <a:close/>
                  <a:moveTo>
                    <a:pt x="357" y="73"/>
                  </a:moveTo>
                  <a:cubicBezTo>
                    <a:pt x="357" y="73"/>
                    <a:pt x="357" y="73"/>
                    <a:pt x="357" y="73"/>
                  </a:cubicBezTo>
                  <a:cubicBezTo>
                    <a:pt x="358" y="74"/>
                    <a:pt x="358" y="74"/>
                    <a:pt x="358" y="74"/>
                  </a:cubicBezTo>
                  <a:cubicBezTo>
                    <a:pt x="358" y="74"/>
                    <a:pt x="364" y="80"/>
                    <a:pt x="369" y="80"/>
                  </a:cubicBezTo>
                  <a:cubicBezTo>
                    <a:pt x="374" y="80"/>
                    <a:pt x="370" y="80"/>
                    <a:pt x="375" y="79"/>
                  </a:cubicBezTo>
                  <a:cubicBezTo>
                    <a:pt x="379" y="77"/>
                    <a:pt x="380" y="74"/>
                    <a:pt x="382" y="71"/>
                  </a:cubicBezTo>
                  <a:cubicBezTo>
                    <a:pt x="384" y="68"/>
                    <a:pt x="384" y="68"/>
                    <a:pt x="384" y="65"/>
                  </a:cubicBezTo>
                  <a:cubicBezTo>
                    <a:pt x="384" y="62"/>
                    <a:pt x="384" y="57"/>
                    <a:pt x="384" y="54"/>
                  </a:cubicBezTo>
                  <a:cubicBezTo>
                    <a:pt x="384" y="51"/>
                    <a:pt x="387" y="52"/>
                    <a:pt x="390" y="52"/>
                  </a:cubicBezTo>
                  <a:cubicBezTo>
                    <a:pt x="392" y="52"/>
                    <a:pt x="388" y="44"/>
                    <a:pt x="388" y="44"/>
                  </a:cubicBezTo>
                  <a:cubicBezTo>
                    <a:pt x="388" y="44"/>
                    <a:pt x="379" y="40"/>
                    <a:pt x="375" y="40"/>
                  </a:cubicBezTo>
                  <a:cubicBezTo>
                    <a:pt x="371" y="40"/>
                    <a:pt x="362" y="39"/>
                    <a:pt x="362" y="39"/>
                  </a:cubicBezTo>
                  <a:cubicBezTo>
                    <a:pt x="351" y="53"/>
                    <a:pt x="351" y="53"/>
                    <a:pt x="351" y="53"/>
                  </a:cubicBezTo>
                  <a:cubicBezTo>
                    <a:pt x="351" y="53"/>
                    <a:pt x="355" y="72"/>
                    <a:pt x="357" y="7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1" name="Freeform 109"/>
            <p:cNvSpPr>
              <a:spLocks noEditPoints="1"/>
            </p:cNvSpPr>
            <p:nvPr/>
          </p:nvSpPr>
          <p:spPr bwMode="auto">
            <a:xfrm>
              <a:off x="3733036" y="1542151"/>
              <a:ext cx="664056" cy="1216708"/>
            </a:xfrm>
            <a:custGeom>
              <a:avLst/>
              <a:gdLst>
                <a:gd name="T0" fmla="*/ 29 w 291"/>
                <a:gd name="T1" fmla="*/ 540 h 550"/>
                <a:gd name="T2" fmla="*/ 96 w 291"/>
                <a:gd name="T3" fmla="*/ 541 h 550"/>
                <a:gd name="T4" fmla="*/ 173 w 291"/>
                <a:gd name="T5" fmla="*/ 531 h 550"/>
                <a:gd name="T6" fmla="*/ 212 w 291"/>
                <a:gd name="T7" fmla="*/ 534 h 550"/>
                <a:gd name="T8" fmla="*/ 254 w 291"/>
                <a:gd name="T9" fmla="*/ 506 h 550"/>
                <a:gd name="T10" fmla="*/ 285 w 291"/>
                <a:gd name="T11" fmla="*/ 469 h 550"/>
                <a:gd name="T12" fmla="*/ 250 w 291"/>
                <a:gd name="T13" fmla="*/ 407 h 550"/>
                <a:gd name="T14" fmla="*/ 238 w 291"/>
                <a:gd name="T15" fmla="*/ 368 h 550"/>
                <a:gd name="T16" fmla="*/ 207 w 291"/>
                <a:gd name="T17" fmla="*/ 282 h 550"/>
                <a:gd name="T18" fmla="*/ 158 w 291"/>
                <a:gd name="T19" fmla="*/ 243 h 550"/>
                <a:gd name="T20" fmla="*/ 165 w 291"/>
                <a:gd name="T21" fmla="*/ 227 h 550"/>
                <a:gd name="T22" fmla="*/ 220 w 291"/>
                <a:gd name="T23" fmla="*/ 173 h 550"/>
                <a:gd name="T24" fmla="*/ 167 w 291"/>
                <a:gd name="T25" fmla="*/ 157 h 550"/>
                <a:gd name="T26" fmla="*/ 143 w 291"/>
                <a:gd name="T27" fmla="*/ 156 h 550"/>
                <a:gd name="T28" fmla="*/ 166 w 291"/>
                <a:gd name="T29" fmla="*/ 136 h 550"/>
                <a:gd name="T30" fmla="*/ 157 w 291"/>
                <a:gd name="T31" fmla="*/ 107 h 550"/>
                <a:gd name="T32" fmla="*/ 136 w 291"/>
                <a:gd name="T33" fmla="*/ 106 h 550"/>
                <a:gd name="T34" fmla="*/ 128 w 291"/>
                <a:gd name="T35" fmla="*/ 138 h 550"/>
                <a:gd name="T36" fmla="*/ 111 w 291"/>
                <a:gd name="T37" fmla="*/ 142 h 550"/>
                <a:gd name="T38" fmla="*/ 107 w 291"/>
                <a:gd name="T39" fmla="*/ 165 h 550"/>
                <a:gd name="T40" fmla="*/ 90 w 291"/>
                <a:gd name="T41" fmla="*/ 144 h 550"/>
                <a:gd name="T42" fmla="*/ 84 w 291"/>
                <a:gd name="T43" fmla="*/ 159 h 550"/>
                <a:gd name="T44" fmla="*/ 104 w 291"/>
                <a:gd name="T45" fmla="*/ 172 h 550"/>
                <a:gd name="T46" fmla="*/ 84 w 291"/>
                <a:gd name="T47" fmla="*/ 191 h 550"/>
                <a:gd name="T48" fmla="*/ 95 w 291"/>
                <a:gd name="T49" fmla="*/ 210 h 550"/>
                <a:gd name="T50" fmla="*/ 65 w 291"/>
                <a:gd name="T51" fmla="*/ 241 h 550"/>
                <a:gd name="T52" fmla="*/ 87 w 291"/>
                <a:gd name="T53" fmla="*/ 231 h 550"/>
                <a:gd name="T54" fmla="*/ 83 w 291"/>
                <a:gd name="T55" fmla="*/ 256 h 550"/>
                <a:gd name="T56" fmla="*/ 101 w 291"/>
                <a:gd name="T57" fmla="*/ 237 h 550"/>
                <a:gd name="T58" fmla="*/ 98 w 291"/>
                <a:gd name="T59" fmla="*/ 306 h 550"/>
                <a:gd name="T60" fmla="*/ 133 w 291"/>
                <a:gd name="T61" fmla="*/ 306 h 550"/>
                <a:gd name="T62" fmla="*/ 142 w 291"/>
                <a:gd name="T63" fmla="*/ 337 h 550"/>
                <a:gd name="T64" fmla="*/ 144 w 291"/>
                <a:gd name="T65" fmla="*/ 382 h 550"/>
                <a:gd name="T66" fmla="*/ 97 w 291"/>
                <a:gd name="T67" fmla="*/ 376 h 550"/>
                <a:gd name="T68" fmla="*/ 103 w 291"/>
                <a:gd name="T69" fmla="*/ 422 h 550"/>
                <a:gd name="T70" fmla="*/ 62 w 291"/>
                <a:gd name="T71" fmla="*/ 461 h 550"/>
                <a:gd name="T72" fmla="*/ 101 w 291"/>
                <a:gd name="T73" fmla="*/ 472 h 550"/>
                <a:gd name="T74" fmla="*/ 139 w 291"/>
                <a:gd name="T75" fmla="*/ 482 h 550"/>
                <a:gd name="T76" fmla="*/ 50 w 291"/>
                <a:gd name="T77" fmla="*/ 266 h 550"/>
                <a:gd name="T78" fmla="*/ 80 w 291"/>
                <a:gd name="T79" fmla="*/ 314 h 550"/>
                <a:gd name="T80" fmla="*/ 41 w 291"/>
                <a:gd name="T81" fmla="*/ 324 h 550"/>
                <a:gd name="T82" fmla="*/ 13 w 291"/>
                <a:gd name="T83" fmla="*/ 287 h 550"/>
                <a:gd name="T84" fmla="*/ 75 w 291"/>
                <a:gd name="T85" fmla="*/ 227 h 550"/>
                <a:gd name="T86" fmla="*/ 103 w 291"/>
                <a:gd name="T87" fmla="*/ 263 h 550"/>
                <a:gd name="T88" fmla="*/ 65 w 291"/>
                <a:gd name="T89" fmla="*/ 199 h 550"/>
                <a:gd name="T90" fmla="*/ 78 w 291"/>
                <a:gd name="T91" fmla="*/ 171 h 550"/>
                <a:gd name="T92" fmla="*/ 46 w 291"/>
                <a:gd name="T93" fmla="*/ 177 h 550"/>
                <a:gd name="T94" fmla="*/ 59 w 291"/>
                <a:gd name="T95" fmla="*/ 158 h 550"/>
                <a:gd name="T96" fmla="*/ 69 w 291"/>
                <a:gd name="T97" fmla="*/ 132 h 550"/>
                <a:gd name="T98" fmla="*/ 80 w 291"/>
                <a:gd name="T99" fmla="*/ 106 h 550"/>
                <a:gd name="T100" fmla="*/ 94 w 291"/>
                <a:gd name="T101" fmla="*/ 116 h 550"/>
                <a:gd name="T102" fmla="*/ 267 w 291"/>
                <a:gd name="T103" fmla="*/ 15 h 550"/>
                <a:gd name="T104" fmla="*/ 245 w 291"/>
                <a:gd name="T105" fmla="*/ 27 h 550"/>
                <a:gd name="T106" fmla="*/ 269 w 291"/>
                <a:gd name="T107" fmla="*/ 2 h 550"/>
                <a:gd name="T108" fmla="*/ 259 w 291"/>
                <a:gd name="T109" fmla="*/ 29 h 550"/>
                <a:gd name="T110" fmla="*/ 243 w 291"/>
                <a:gd name="T111" fmla="*/ 64 h 550"/>
                <a:gd name="T112" fmla="*/ 221 w 291"/>
                <a:gd name="T113" fmla="*/ 72 h 550"/>
                <a:gd name="T114" fmla="*/ 205 w 291"/>
                <a:gd name="T115" fmla="*/ 80 h 550"/>
                <a:gd name="T116" fmla="*/ 204 w 291"/>
                <a:gd name="T117" fmla="*/ 75 h 550"/>
                <a:gd name="T118" fmla="*/ 191 w 291"/>
                <a:gd name="T119" fmla="*/ 91 h 550"/>
                <a:gd name="T120" fmla="*/ 187 w 291"/>
                <a:gd name="T121" fmla="*/ 92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550">
                  <a:moveTo>
                    <a:pt x="73" y="501"/>
                  </a:moveTo>
                  <a:cubicBezTo>
                    <a:pt x="69" y="504"/>
                    <a:pt x="69" y="504"/>
                    <a:pt x="69" y="504"/>
                  </a:cubicBezTo>
                  <a:cubicBezTo>
                    <a:pt x="69" y="508"/>
                    <a:pt x="69" y="508"/>
                    <a:pt x="69" y="508"/>
                  </a:cubicBezTo>
                  <a:cubicBezTo>
                    <a:pt x="67" y="512"/>
                    <a:pt x="67" y="512"/>
                    <a:pt x="67" y="512"/>
                  </a:cubicBezTo>
                  <a:cubicBezTo>
                    <a:pt x="67" y="512"/>
                    <a:pt x="65" y="513"/>
                    <a:pt x="65" y="514"/>
                  </a:cubicBezTo>
                  <a:cubicBezTo>
                    <a:pt x="64" y="515"/>
                    <a:pt x="60" y="518"/>
                    <a:pt x="60" y="518"/>
                  </a:cubicBezTo>
                  <a:cubicBezTo>
                    <a:pt x="60" y="518"/>
                    <a:pt x="60" y="519"/>
                    <a:pt x="59" y="519"/>
                  </a:cubicBezTo>
                  <a:cubicBezTo>
                    <a:pt x="58" y="519"/>
                    <a:pt x="51" y="522"/>
                    <a:pt x="51" y="522"/>
                  </a:cubicBezTo>
                  <a:cubicBezTo>
                    <a:pt x="49" y="526"/>
                    <a:pt x="49" y="526"/>
                    <a:pt x="49" y="526"/>
                  </a:cubicBezTo>
                  <a:cubicBezTo>
                    <a:pt x="45" y="527"/>
                    <a:pt x="45" y="527"/>
                    <a:pt x="45" y="527"/>
                  </a:cubicBezTo>
                  <a:cubicBezTo>
                    <a:pt x="42" y="532"/>
                    <a:pt x="42" y="532"/>
                    <a:pt x="42" y="532"/>
                  </a:cubicBezTo>
                  <a:cubicBezTo>
                    <a:pt x="37" y="534"/>
                    <a:pt x="37" y="534"/>
                    <a:pt x="37" y="534"/>
                  </a:cubicBezTo>
                  <a:cubicBezTo>
                    <a:pt x="33" y="535"/>
                    <a:pt x="33" y="535"/>
                    <a:pt x="33" y="535"/>
                  </a:cubicBezTo>
                  <a:cubicBezTo>
                    <a:pt x="29" y="533"/>
                    <a:pt x="29" y="533"/>
                    <a:pt x="29" y="533"/>
                  </a:cubicBezTo>
                  <a:cubicBezTo>
                    <a:pt x="26" y="535"/>
                    <a:pt x="26" y="535"/>
                    <a:pt x="26" y="535"/>
                  </a:cubicBezTo>
                  <a:cubicBezTo>
                    <a:pt x="23" y="537"/>
                    <a:pt x="23" y="537"/>
                    <a:pt x="23" y="537"/>
                  </a:cubicBezTo>
                  <a:cubicBezTo>
                    <a:pt x="24" y="541"/>
                    <a:pt x="24" y="541"/>
                    <a:pt x="24" y="541"/>
                  </a:cubicBezTo>
                  <a:cubicBezTo>
                    <a:pt x="27" y="543"/>
                    <a:pt x="27" y="543"/>
                    <a:pt x="27" y="543"/>
                  </a:cubicBezTo>
                  <a:cubicBezTo>
                    <a:pt x="29" y="540"/>
                    <a:pt x="29" y="540"/>
                    <a:pt x="29" y="540"/>
                  </a:cubicBezTo>
                  <a:cubicBezTo>
                    <a:pt x="35" y="542"/>
                    <a:pt x="35" y="542"/>
                    <a:pt x="35" y="542"/>
                  </a:cubicBezTo>
                  <a:cubicBezTo>
                    <a:pt x="35" y="542"/>
                    <a:pt x="37" y="545"/>
                    <a:pt x="38" y="546"/>
                  </a:cubicBezTo>
                  <a:cubicBezTo>
                    <a:pt x="38" y="547"/>
                    <a:pt x="38" y="550"/>
                    <a:pt x="39" y="550"/>
                  </a:cubicBezTo>
                  <a:cubicBezTo>
                    <a:pt x="40" y="549"/>
                    <a:pt x="45" y="546"/>
                    <a:pt x="45" y="546"/>
                  </a:cubicBezTo>
                  <a:cubicBezTo>
                    <a:pt x="43" y="542"/>
                    <a:pt x="43" y="542"/>
                    <a:pt x="43" y="542"/>
                  </a:cubicBezTo>
                  <a:cubicBezTo>
                    <a:pt x="43" y="542"/>
                    <a:pt x="46" y="541"/>
                    <a:pt x="48" y="541"/>
                  </a:cubicBezTo>
                  <a:cubicBezTo>
                    <a:pt x="50" y="541"/>
                    <a:pt x="52" y="542"/>
                    <a:pt x="53" y="540"/>
                  </a:cubicBezTo>
                  <a:cubicBezTo>
                    <a:pt x="53" y="539"/>
                    <a:pt x="56" y="539"/>
                    <a:pt x="56" y="539"/>
                  </a:cubicBezTo>
                  <a:cubicBezTo>
                    <a:pt x="56" y="539"/>
                    <a:pt x="58" y="536"/>
                    <a:pt x="58" y="536"/>
                  </a:cubicBezTo>
                  <a:cubicBezTo>
                    <a:pt x="58" y="535"/>
                    <a:pt x="61" y="533"/>
                    <a:pt x="61" y="533"/>
                  </a:cubicBezTo>
                  <a:cubicBezTo>
                    <a:pt x="61" y="533"/>
                    <a:pt x="68" y="536"/>
                    <a:pt x="69" y="536"/>
                  </a:cubicBezTo>
                  <a:cubicBezTo>
                    <a:pt x="70" y="536"/>
                    <a:pt x="77" y="534"/>
                    <a:pt x="77" y="534"/>
                  </a:cubicBezTo>
                  <a:cubicBezTo>
                    <a:pt x="80" y="537"/>
                    <a:pt x="80" y="537"/>
                    <a:pt x="80" y="537"/>
                  </a:cubicBezTo>
                  <a:cubicBezTo>
                    <a:pt x="80" y="537"/>
                    <a:pt x="80" y="539"/>
                    <a:pt x="82" y="540"/>
                  </a:cubicBezTo>
                  <a:cubicBezTo>
                    <a:pt x="84" y="540"/>
                    <a:pt x="85" y="540"/>
                    <a:pt x="85" y="540"/>
                  </a:cubicBezTo>
                  <a:cubicBezTo>
                    <a:pt x="88" y="544"/>
                    <a:pt x="88" y="544"/>
                    <a:pt x="88" y="544"/>
                  </a:cubicBezTo>
                  <a:cubicBezTo>
                    <a:pt x="91" y="546"/>
                    <a:pt x="91" y="546"/>
                    <a:pt x="91" y="546"/>
                  </a:cubicBezTo>
                  <a:cubicBezTo>
                    <a:pt x="91" y="546"/>
                    <a:pt x="94" y="546"/>
                    <a:pt x="94" y="545"/>
                  </a:cubicBezTo>
                  <a:cubicBezTo>
                    <a:pt x="94" y="544"/>
                    <a:pt x="95" y="542"/>
                    <a:pt x="96" y="541"/>
                  </a:cubicBezTo>
                  <a:cubicBezTo>
                    <a:pt x="97" y="541"/>
                    <a:pt x="100" y="540"/>
                    <a:pt x="100" y="540"/>
                  </a:cubicBezTo>
                  <a:cubicBezTo>
                    <a:pt x="100" y="540"/>
                    <a:pt x="100" y="538"/>
                    <a:pt x="100" y="537"/>
                  </a:cubicBezTo>
                  <a:cubicBezTo>
                    <a:pt x="100" y="535"/>
                    <a:pt x="100" y="532"/>
                    <a:pt x="101" y="531"/>
                  </a:cubicBezTo>
                  <a:cubicBezTo>
                    <a:pt x="101" y="531"/>
                    <a:pt x="104" y="527"/>
                    <a:pt x="104" y="527"/>
                  </a:cubicBezTo>
                  <a:cubicBezTo>
                    <a:pt x="109" y="526"/>
                    <a:pt x="109" y="526"/>
                    <a:pt x="109" y="526"/>
                  </a:cubicBezTo>
                  <a:cubicBezTo>
                    <a:pt x="121" y="525"/>
                    <a:pt x="121" y="525"/>
                    <a:pt x="121" y="525"/>
                  </a:cubicBezTo>
                  <a:cubicBezTo>
                    <a:pt x="125" y="525"/>
                    <a:pt x="125" y="525"/>
                    <a:pt x="125" y="525"/>
                  </a:cubicBezTo>
                  <a:cubicBezTo>
                    <a:pt x="130" y="529"/>
                    <a:pt x="130" y="529"/>
                    <a:pt x="130" y="529"/>
                  </a:cubicBezTo>
                  <a:cubicBezTo>
                    <a:pt x="135" y="534"/>
                    <a:pt x="135" y="534"/>
                    <a:pt x="135" y="534"/>
                  </a:cubicBezTo>
                  <a:cubicBezTo>
                    <a:pt x="135" y="534"/>
                    <a:pt x="138" y="538"/>
                    <a:pt x="138" y="537"/>
                  </a:cubicBezTo>
                  <a:cubicBezTo>
                    <a:pt x="139" y="535"/>
                    <a:pt x="140" y="531"/>
                    <a:pt x="141" y="531"/>
                  </a:cubicBezTo>
                  <a:cubicBezTo>
                    <a:pt x="142" y="531"/>
                    <a:pt x="145" y="535"/>
                    <a:pt x="145" y="535"/>
                  </a:cubicBezTo>
                  <a:cubicBezTo>
                    <a:pt x="149" y="536"/>
                    <a:pt x="149" y="536"/>
                    <a:pt x="149" y="536"/>
                  </a:cubicBezTo>
                  <a:cubicBezTo>
                    <a:pt x="152" y="536"/>
                    <a:pt x="152" y="536"/>
                    <a:pt x="152" y="536"/>
                  </a:cubicBezTo>
                  <a:cubicBezTo>
                    <a:pt x="155" y="533"/>
                    <a:pt x="155" y="533"/>
                    <a:pt x="155" y="533"/>
                  </a:cubicBezTo>
                  <a:cubicBezTo>
                    <a:pt x="153" y="530"/>
                    <a:pt x="153" y="530"/>
                    <a:pt x="153" y="530"/>
                  </a:cubicBezTo>
                  <a:cubicBezTo>
                    <a:pt x="157" y="531"/>
                    <a:pt x="157" y="531"/>
                    <a:pt x="157" y="531"/>
                  </a:cubicBezTo>
                  <a:cubicBezTo>
                    <a:pt x="168" y="532"/>
                    <a:pt x="168" y="532"/>
                    <a:pt x="168" y="532"/>
                  </a:cubicBezTo>
                  <a:cubicBezTo>
                    <a:pt x="173" y="531"/>
                    <a:pt x="173" y="531"/>
                    <a:pt x="173" y="531"/>
                  </a:cubicBezTo>
                  <a:cubicBezTo>
                    <a:pt x="177" y="530"/>
                    <a:pt x="177" y="530"/>
                    <a:pt x="177" y="530"/>
                  </a:cubicBezTo>
                  <a:cubicBezTo>
                    <a:pt x="177" y="532"/>
                    <a:pt x="177" y="532"/>
                    <a:pt x="177" y="532"/>
                  </a:cubicBezTo>
                  <a:cubicBezTo>
                    <a:pt x="171" y="534"/>
                    <a:pt x="171" y="534"/>
                    <a:pt x="171" y="534"/>
                  </a:cubicBezTo>
                  <a:cubicBezTo>
                    <a:pt x="171" y="534"/>
                    <a:pt x="168" y="534"/>
                    <a:pt x="169" y="535"/>
                  </a:cubicBezTo>
                  <a:cubicBezTo>
                    <a:pt x="170" y="537"/>
                    <a:pt x="175" y="539"/>
                    <a:pt x="175" y="539"/>
                  </a:cubicBezTo>
                  <a:cubicBezTo>
                    <a:pt x="175" y="539"/>
                    <a:pt x="172" y="540"/>
                    <a:pt x="176" y="540"/>
                  </a:cubicBezTo>
                  <a:cubicBezTo>
                    <a:pt x="180" y="540"/>
                    <a:pt x="182" y="539"/>
                    <a:pt x="182" y="539"/>
                  </a:cubicBezTo>
                  <a:cubicBezTo>
                    <a:pt x="185" y="536"/>
                    <a:pt x="185" y="536"/>
                    <a:pt x="185" y="536"/>
                  </a:cubicBezTo>
                  <a:cubicBezTo>
                    <a:pt x="183" y="534"/>
                    <a:pt x="183" y="534"/>
                    <a:pt x="183" y="534"/>
                  </a:cubicBezTo>
                  <a:cubicBezTo>
                    <a:pt x="178" y="533"/>
                    <a:pt x="178" y="533"/>
                    <a:pt x="178" y="533"/>
                  </a:cubicBezTo>
                  <a:cubicBezTo>
                    <a:pt x="179" y="529"/>
                    <a:pt x="179" y="529"/>
                    <a:pt x="179" y="529"/>
                  </a:cubicBezTo>
                  <a:cubicBezTo>
                    <a:pt x="180" y="529"/>
                    <a:pt x="180" y="529"/>
                    <a:pt x="180" y="529"/>
                  </a:cubicBezTo>
                  <a:cubicBezTo>
                    <a:pt x="183" y="532"/>
                    <a:pt x="183" y="532"/>
                    <a:pt x="183" y="532"/>
                  </a:cubicBezTo>
                  <a:cubicBezTo>
                    <a:pt x="186" y="530"/>
                    <a:pt x="186" y="530"/>
                    <a:pt x="186" y="530"/>
                  </a:cubicBezTo>
                  <a:cubicBezTo>
                    <a:pt x="190" y="531"/>
                    <a:pt x="190" y="531"/>
                    <a:pt x="190" y="531"/>
                  </a:cubicBezTo>
                  <a:cubicBezTo>
                    <a:pt x="192" y="535"/>
                    <a:pt x="192" y="535"/>
                    <a:pt x="192" y="535"/>
                  </a:cubicBezTo>
                  <a:cubicBezTo>
                    <a:pt x="192" y="535"/>
                    <a:pt x="194" y="537"/>
                    <a:pt x="196" y="535"/>
                  </a:cubicBezTo>
                  <a:cubicBezTo>
                    <a:pt x="198" y="534"/>
                    <a:pt x="200" y="533"/>
                    <a:pt x="200" y="533"/>
                  </a:cubicBezTo>
                  <a:cubicBezTo>
                    <a:pt x="212" y="534"/>
                    <a:pt x="212" y="534"/>
                    <a:pt x="212" y="534"/>
                  </a:cubicBezTo>
                  <a:cubicBezTo>
                    <a:pt x="212" y="534"/>
                    <a:pt x="218" y="533"/>
                    <a:pt x="219" y="535"/>
                  </a:cubicBezTo>
                  <a:cubicBezTo>
                    <a:pt x="220" y="536"/>
                    <a:pt x="223" y="538"/>
                    <a:pt x="223" y="538"/>
                  </a:cubicBezTo>
                  <a:cubicBezTo>
                    <a:pt x="228" y="539"/>
                    <a:pt x="228" y="539"/>
                    <a:pt x="228" y="539"/>
                  </a:cubicBezTo>
                  <a:cubicBezTo>
                    <a:pt x="233" y="539"/>
                    <a:pt x="233" y="539"/>
                    <a:pt x="233" y="539"/>
                  </a:cubicBezTo>
                  <a:cubicBezTo>
                    <a:pt x="233" y="539"/>
                    <a:pt x="235" y="537"/>
                    <a:pt x="236" y="536"/>
                  </a:cubicBezTo>
                  <a:cubicBezTo>
                    <a:pt x="238" y="536"/>
                    <a:pt x="241" y="534"/>
                    <a:pt x="242" y="534"/>
                  </a:cubicBezTo>
                  <a:cubicBezTo>
                    <a:pt x="244" y="534"/>
                    <a:pt x="249" y="533"/>
                    <a:pt x="249" y="533"/>
                  </a:cubicBezTo>
                  <a:cubicBezTo>
                    <a:pt x="250" y="533"/>
                    <a:pt x="251" y="534"/>
                    <a:pt x="253" y="533"/>
                  </a:cubicBezTo>
                  <a:cubicBezTo>
                    <a:pt x="254" y="533"/>
                    <a:pt x="257" y="528"/>
                    <a:pt x="257" y="528"/>
                  </a:cubicBezTo>
                  <a:cubicBezTo>
                    <a:pt x="257" y="528"/>
                    <a:pt x="258" y="526"/>
                    <a:pt x="260" y="526"/>
                  </a:cubicBezTo>
                  <a:cubicBezTo>
                    <a:pt x="262" y="526"/>
                    <a:pt x="265" y="526"/>
                    <a:pt x="266" y="525"/>
                  </a:cubicBezTo>
                  <a:cubicBezTo>
                    <a:pt x="267" y="523"/>
                    <a:pt x="268" y="522"/>
                    <a:pt x="269" y="521"/>
                  </a:cubicBezTo>
                  <a:cubicBezTo>
                    <a:pt x="270" y="520"/>
                    <a:pt x="272" y="517"/>
                    <a:pt x="271" y="516"/>
                  </a:cubicBezTo>
                  <a:cubicBezTo>
                    <a:pt x="271" y="515"/>
                    <a:pt x="272" y="511"/>
                    <a:pt x="272" y="511"/>
                  </a:cubicBezTo>
                  <a:cubicBezTo>
                    <a:pt x="272" y="511"/>
                    <a:pt x="269" y="511"/>
                    <a:pt x="268" y="511"/>
                  </a:cubicBezTo>
                  <a:cubicBezTo>
                    <a:pt x="267" y="510"/>
                    <a:pt x="263" y="511"/>
                    <a:pt x="262" y="510"/>
                  </a:cubicBezTo>
                  <a:cubicBezTo>
                    <a:pt x="261" y="510"/>
                    <a:pt x="257" y="510"/>
                    <a:pt x="257" y="510"/>
                  </a:cubicBezTo>
                  <a:cubicBezTo>
                    <a:pt x="256" y="508"/>
                    <a:pt x="256" y="508"/>
                    <a:pt x="256" y="508"/>
                  </a:cubicBezTo>
                  <a:cubicBezTo>
                    <a:pt x="256" y="508"/>
                    <a:pt x="255" y="507"/>
                    <a:pt x="254" y="506"/>
                  </a:cubicBezTo>
                  <a:cubicBezTo>
                    <a:pt x="253" y="506"/>
                    <a:pt x="254" y="506"/>
                    <a:pt x="252" y="505"/>
                  </a:cubicBezTo>
                  <a:cubicBezTo>
                    <a:pt x="251" y="505"/>
                    <a:pt x="249" y="503"/>
                    <a:pt x="249" y="503"/>
                  </a:cubicBezTo>
                  <a:cubicBezTo>
                    <a:pt x="246" y="502"/>
                    <a:pt x="246" y="502"/>
                    <a:pt x="246" y="502"/>
                  </a:cubicBezTo>
                  <a:cubicBezTo>
                    <a:pt x="242" y="502"/>
                    <a:pt x="242" y="502"/>
                    <a:pt x="242" y="502"/>
                  </a:cubicBezTo>
                  <a:cubicBezTo>
                    <a:pt x="246" y="500"/>
                    <a:pt x="246" y="500"/>
                    <a:pt x="246" y="500"/>
                  </a:cubicBezTo>
                  <a:cubicBezTo>
                    <a:pt x="246" y="500"/>
                    <a:pt x="250" y="500"/>
                    <a:pt x="251" y="500"/>
                  </a:cubicBezTo>
                  <a:cubicBezTo>
                    <a:pt x="252" y="501"/>
                    <a:pt x="256" y="501"/>
                    <a:pt x="256" y="500"/>
                  </a:cubicBezTo>
                  <a:cubicBezTo>
                    <a:pt x="257" y="500"/>
                    <a:pt x="260" y="495"/>
                    <a:pt x="260" y="495"/>
                  </a:cubicBezTo>
                  <a:cubicBezTo>
                    <a:pt x="259" y="492"/>
                    <a:pt x="259" y="492"/>
                    <a:pt x="259" y="492"/>
                  </a:cubicBezTo>
                  <a:cubicBezTo>
                    <a:pt x="257" y="490"/>
                    <a:pt x="257" y="490"/>
                    <a:pt x="257" y="490"/>
                  </a:cubicBezTo>
                  <a:cubicBezTo>
                    <a:pt x="253" y="491"/>
                    <a:pt x="253" y="491"/>
                    <a:pt x="253" y="491"/>
                  </a:cubicBezTo>
                  <a:cubicBezTo>
                    <a:pt x="259" y="488"/>
                    <a:pt x="259" y="488"/>
                    <a:pt x="259" y="488"/>
                  </a:cubicBezTo>
                  <a:cubicBezTo>
                    <a:pt x="261" y="486"/>
                    <a:pt x="261" y="486"/>
                    <a:pt x="261" y="486"/>
                  </a:cubicBezTo>
                  <a:cubicBezTo>
                    <a:pt x="264" y="488"/>
                    <a:pt x="264" y="488"/>
                    <a:pt x="264" y="488"/>
                  </a:cubicBezTo>
                  <a:cubicBezTo>
                    <a:pt x="264" y="488"/>
                    <a:pt x="269" y="489"/>
                    <a:pt x="269" y="488"/>
                  </a:cubicBezTo>
                  <a:cubicBezTo>
                    <a:pt x="270" y="487"/>
                    <a:pt x="271" y="485"/>
                    <a:pt x="271" y="485"/>
                  </a:cubicBezTo>
                  <a:cubicBezTo>
                    <a:pt x="271" y="482"/>
                    <a:pt x="271" y="482"/>
                    <a:pt x="271" y="482"/>
                  </a:cubicBezTo>
                  <a:cubicBezTo>
                    <a:pt x="281" y="475"/>
                    <a:pt x="281" y="475"/>
                    <a:pt x="281" y="475"/>
                  </a:cubicBezTo>
                  <a:cubicBezTo>
                    <a:pt x="285" y="469"/>
                    <a:pt x="285" y="469"/>
                    <a:pt x="285" y="469"/>
                  </a:cubicBezTo>
                  <a:cubicBezTo>
                    <a:pt x="286" y="463"/>
                    <a:pt x="286" y="463"/>
                    <a:pt x="286" y="463"/>
                  </a:cubicBezTo>
                  <a:cubicBezTo>
                    <a:pt x="291" y="454"/>
                    <a:pt x="291" y="454"/>
                    <a:pt x="291" y="454"/>
                  </a:cubicBezTo>
                  <a:cubicBezTo>
                    <a:pt x="290" y="442"/>
                    <a:pt x="290" y="442"/>
                    <a:pt x="290" y="442"/>
                  </a:cubicBezTo>
                  <a:cubicBezTo>
                    <a:pt x="285" y="434"/>
                    <a:pt x="285" y="434"/>
                    <a:pt x="285" y="434"/>
                  </a:cubicBezTo>
                  <a:cubicBezTo>
                    <a:pt x="285" y="434"/>
                    <a:pt x="279" y="429"/>
                    <a:pt x="277" y="428"/>
                  </a:cubicBezTo>
                  <a:cubicBezTo>
                    <a:pt x="275" y="428"/>
                    <a:pt x="264" y="425"/>
                    <a:pt x="264" y="425"/>
                  </a:cubicBezTo>
                  <a:cubicBezTo>
                    <a:pt x="256" y="423"/>
                    <a:pt x="256" y="423"/>
                    <a:pt x="256" y="423"/>
                  </a:cubicBezTo>
                  <a:cubicBezTo>
                    <a:pt x="252" y="425"/>
                    <a:pt x="252" y="425"/>
                    <a:pt x="252" y="425"/>
                  </a:cubicBezTo>
                  <a:cubicBezTo>
                    <a:pt x="251" y="428"/>
                    <a:pt x="251" y="428"/>
                    <a:pt x="251" y="428"/>
                  </a:cubicBezTo>
                  <a:cubicBezTo>
                    <a:pt x="248" y="430"/>
                    <a:pt x="248" y="430"/>
                    <a:pt x="248" y="430"/>
                  </a:cubicBezTo>
                  <a:cubicBezTo>
                    <a:pt x="248" y="430"/>
                    <a:pt x="245" y="432"/>
                    <a:pt x="245" y="432"/>
                  </a:cubicBezTo>
                  <a:cubicBezTo>
                    <a:pt x="244" y="432"/>
                    <a:pt x="242" y="429"/>
                    <a:pt x="242" y="429"/>
                  </a:cubicBezTo>
                  <a:cubicBezTo>
                    <a:pt x="242" y="429"/>
                    <a:pt x="239" y="426"/>
                    <a:pt x="239" y="426"/>
                  </a:cubicBezTo>
                  <a:cubicBezTo>
                    <a:pt x="238" y="426"/>
                    <a:pt x="235" y="425"/>
                    <a:pt x="235" y="425"/>
                  </a:cubicBezTo>
                  <a:cubicBezTo>
                    <a:pt x="239" y="422"/>
                    <a:pt x="239" y="422"/>
                    <a:pt x="239" y="422"/>
                  </a:cubicBezTo>
                  <a:cubicBezTo>
                    <a:pt x="244" y="420"/>
                    <a:pt x="244" y="420"/>
                    <a:pt x="244" y="420"/>
                  </a:cubicBezTo>
                  <a:cubicBezTo>
                    <a:pt x="244" y="420"/>
                    <a:pt x="246" y="418"/>
                    <a:pt x="246" y="417"/>
                  </a:cubicBezTo>
                  <a:cubicBezTo>
                    <a:pt x="247" y="417"/>
                    <a:pt x="249" y="415"/>
                    <a:pt x="249" y="415"/>
                  </a:cubicBezTo>
                  <a:cubicBezTo>
                    <a:pt x="250" y="407"/>
                    <a:pt x="250" y="407"/>
                    <a:pt x="250" y="407"/>
                  </a:cubicBezTo>
                  <a:cubicBezTo>
                    <a:pt x="248" y="399"/>
                    <a:pt x="248" y="399"/>
                    <a:pt x="248" y="399"/>
                  </a:cubicBezTo>
                  <a:cubicBezTo>
                    <a:pt x="245" y="395"/>
                    <a:pt x="245" y="395"/>
                    <a:pt x="245" y="395"/>
                  </a:cubicBezTo>
                  <a:cubicBezTo>
                    <a:pt x="243" y="391"/>
                    <a:pt x="243" y="391"/>
                    <a:pt x="243" y="391"/>
                  </a:cubicBezTo>
                  <a:cubicBezTo>
                    <a:pt x="241" y="391"/>
                    <a:pt x="241" y="391"/>
                    <a:pt x="241" y="391"/>
                  </a:cubicBezTo>
                  <a:cubicBezTo>
                    <a:pt x="237" y="388"/>
                    <a:pt x="237" y="388"/>
                    <a:pt x="237" y="388"/>
                  </a:cubicBezTo>
                  <a:cubicBezTo>
                    <a:pt x="234" y="384"/>
                    <a:pt x="234" y="384"/>
                    <a:pt x="234" y="384"/>
                  </a:cubicBezTo>
                  <a:cubicBezTo>
                    <a:pt x="233" y="381"/>
                    <a:pt x="233" y="381"/>
                    <a:pt x="233" y="381"/>
                  </a:cubicBezTo>
                  <a:cubicBezTo>
                    <a:pt x="234" y="379"/>
                    <a:pt x="234" y="379"/>
                    <a:pt x="234" y="379"/>
                  </a:cubicBezTo>
                  <a:cubicBezTo>
                    <a:pt x="235" y="380"/>
                    <a:pt x="235" y="380"/>
                    <a:pt x="235" y="380"/>
                  </a:cubicBezTo>
                  <a:cubicBezTo>
                    <a:pt x="235" y="380"/>
                    <a:pt x="235" y="382"/>
                    <a:pt x="236" y="382"/>
                  </a:cubicBezTo>
                  <a:cubicBezTo>
                    <a:pt x="236" y="383"/>
                    <a:pt x="237" y="384"/>
                    <a:pt x="237" y="384"/>
                  </a:cubicBezTo>
                  <a:cubicBezTo>
                    <a:pt x="238" y="385"/>
                    <a:pt x="242" y="387"/>
                    <a:pt x="242" y="387"/>
                  </a:cubicBezTo>
                  <a:cubicBezTo>
                    <a:pt x="244" y="387"/>
                    <a:pt x="244" y="387"/>
                    <a:pt x="244" y="387"/>
                  </a:cubicBezTo>
                  <a:cubicBezTo>
                    <a:pt x="246" y="390"/>
                    <a:pt x="246" y="390"/>
                    <a:pt x="246" y="390"/>
                  </a:cubicBezTo>
                  <a:cubicBezTo>
                    <a:pt x="246" y="390"/>
                    <a:pt x="247" y="387"/>
                    <a:pt x="247" y="387"/>
                  </a:cubicBezTo>
                  <a:cubicBezTo>
                    <a:pt x="247" y="386"/>
                    <a:pt x="244" y="382"/>
                    <a:pt x="244" y="382"/>
                  </a:cubicBezTo>
                  <a:cubicBezTo>
                    <a:pt x="243" y="382"/>
                    <a:pt x="242" y="378"/>
                    <a:pt x="242" y="378"/>
                  </a:cubicBezTo>
                  <a:cubicBezTo>
                    <a:pt x="241" y="377"/>
                    <a:pt x="239" y="371"/>
                    <a:pt x="239" y="371"/>
                  </a:cubicBezTo>
                  <a:cubicBezTo>
                    <a:pt x="239" y="371"/>
                    <a:pt x="238" y="369"/>
                    <a:pt x="238" y="368"/>
                  </a:cubicBezTo>
                  <a:cubicBezTo>
                    <a:pt x="238" y="368"/>
                    <a:pt x="238" y="363"/>
                    <a:pt x="238" y="363"/>
                  </a:cubicBezTo>
                  <a:cubicBezTo>
                    <a:pt x="240" y="362"/>
                    <a:pt x="240" y="362"/>
                    <a:pt x="240" y="362"/>
                  </a:cubicBezTo>
                  <a:cubicBezTo>
                    <a:pt x="242" y="360"/>
                    <a:pt x="242" y="360"/>
                    <a:pt x="242" y="360"/>
                  </a:cubicBezTo>
                  <a:cubicBezTo>
                    <a:pt x="242" y="360"/>
                    <a:pt x="241" y="360"/>
                    <a:pt x="241" y="359"/>
                  </a:cubicBezTo>
                  <a:cubicBezTo>
                    <a:pt x="240" y="357"/>
                    <a:pt x="238" y="355"/>
                    <a:pt x="238" y="355"/>
                  </a:cubicBezTo>
                  <a:cubicBezTo>
                    <a:pt x="238" y="355"/>
                    <a:pt x="236" y="354"/>
                    <a:pt x="235" y="353"/>
                  </a:cubicBezTo>
                  <a:cubicBezTo>
                    <a:pt x="235" y="351"/>
                    <a:pt x="234" y="349"/>
                    <a:pt x="234" y="349"/>
                  </a:cubicBezTo>
                  <a:cubicBezTo>
                    <a:pt x="234" y="348"/>
                    <a:pt x="233" y="342"/>
                    <a:pt x="233" y="342"/>
                  </a:cubicBezTo>
                  <a:cubicBezTo>
                    <a:pt x="228" y="337"/>
                    <a:pt x="228" y="337"/>
                    <a:pt x="228" y="337"/>
                  </a:cubicBezTo>
                  <a:cubicBezTo>
                    <a:pt x="228" y="337"/>
                    <a:pt x="226" y="335"/>
                    <a:pt x="225" y="334"/>
                  </a:cubicBezTo>
                  <a:cubicBezTo>
                    <a:pt x="225" y="334"/>
                    <a:pt x="222" y="333"/>
                    <a:pt x="222" y="333"/>
                  </a:cubicBezTo>
                  <a:cubicBezTo>
                    <a:pt x="221" y="333"/>
                    <a:pt x="216" y="330"/>
                    <a:pt x="216" y="330"/>
                  </a:cubicBezTo>
                  <a:cubicBezTo>
                    <a:pt x="216" y="330"/>
                    <a:pt x="212" y="325"/>
                    <a:pt x="212" y="324"/>
                  </a:cubicBezTo>
                  <a:cubicBezTo>
                    <a:pt x="212" y="323"/>
                    <a:pt x="210" y="317"/>
                    <a:pt x="210" y="317"/>
                  </a:cubicBezTo>
                  <a:cubicBezTo>
                    <a:pt x="210" y="313"/>
                    <a:pt x="210" y="313"/>
                    <a:pt x="210" y="313"/>
                  </a:cubicBezTo>
                  <a:cubicBezTo>
                    <a:pt x="208" y="305"/>
                    <a:pt x="208" y="305"/>
                    <a:pt x="208" y="305"/>
                  </a:cubicBezTo>
                  <a:cubicBezTo>
                    <a:pt x="207" y="297"/>
                    <a:pt x="207" y="297"/>
                    <a:pt x="207" y="297"/>
                  </a:cubicBezTo>
                  <a:cubicBezTo>
                    <a:pt x="207" y="289"/>
                    <a:pt x="207" y="289"/>
                    <a:pt x="207" y="289"/>
                  </a:cubicBezTo>
                  <a:cubicBezTo>
                    <a:pt x="207" y="282"/>
                    <a:pt x="207" y="282"/>
                    <a:pt x="207" y="282"/>
                  </a:cubicBezTo>
                  <a:cubicBezTo>
                    <a:pt x="207" y="276"/>
                    <a:pt x="207" y="276"/>
                    <a:pt x="207" y="276"/>
                  </a:cubicBezTo>
                  <a:cubicBezTo>
                    <a:pt x="202" y="270"/>
                    <a:pt x="202" y="270"/>
                    <a:pt x="202" y="270"/>
                  </a:cubicBezTo>
                  <a:cubicBezTo>
                    <a:pt x="200" y="264"/>
                    <a:pt x="200" y="264"/>
                    <a:pt x="200" y="264"/>
                  </a:cubicBezTo>
                  <a:cubicBezTo>
                    <a:pt x="194" y="258"/>
                    <a:pt x="194" y="258"/>
                    <a:pt x="194" y="258"/>
                  </a:cubicBezTo>
                  <a:cubicBezTo>
                    <a:pt x="190" y="253"/>
                    <a:pt x="190" y="253"/>
                    <a:pt x="190" y="253"/>
                  </a:cubicBezTo>
                  <a:cubicBezTo>
                    <a:pt x="187" y="252"/>
                    <a:pt x="187" y="252"/>
                    <a:pt x="187" y="252"/>
                  </a:cubicBezTo>
                  <a:cubicBezTo>
                    <a:pt x="182" y="246"/>
                    <a:pt x="182" y="246"/>
                    <a:pt x="182" y="246"/>
                  </a:cubicBezTo>
                  <a:cubicBezTo>
                    <a:pt x="178" y="245"/>
                    <a:pt x="178" y="245"/>
                    <a:pt x="178" y="245"/>
                  </a:cubicBezTo>
                  <a:cubicBezTo>
                    <a:pt x="174" y="247"/>
                    <a:pt x="174" y="247"/>
                    <a:pt x="174" y="247"/>
                  </a:cubicBezTo>
                  <a:cubicBezTo>
                    <a:pt x="170" y="248"/>
                    <a:pt x="170" y="248"/>
                    <a:pt x="170" y="248"/>
                  </a:cubicBezTo>
                  <a:cubicBezTo>
                    <a:pt x="166" y="249"/>
                    <a:pt x="166" y="249"/>
                    <a:pt x="166" y="249"/>
                  </a:cubicBezTo>
                  <a:cubicBezTo>
                    <a:pt x="159" y="246"/>
                    <a:pt x="159" y="246"/>
                    <a:pt x="159" y="246"/>
                  </a:cubicBezTo>
                  <a:cubicBezTo>
                    <a:pt x="156" y="243"/>
                    <a:pt x="156" y="243"/>
                    <a:pt x="156" y="243"/>
                  </a:cubicBezTo>
                  <a:cubicBezTo>
                    <a:pt x="152" y="242"/>
                    <a:pt x="152" y="242"/>
                    <a:pt x="152" y="242"/>
                  </a:cubicBezTo>
                  <a:cubicBezTo>
                    <a:pt x="150" y="242"/>
                    <a:pt x="150" y="242"/>
                    <a:pt x="150" y="242"/>
                  </a:cubicBezTo>
                  <a:cubicBezTo>
                    <a:pt x="150" y="242"/>
                    <a:pt x="150" y="241"/>
                    <a:pt x="150" y="241"/>
                  </a:cubicBezTo>
                  <a:cubicBezTo>
                    <a:pt x="150" y="241"/>
                    <a:pt x="152" y="241"/>
                    <a:pt x="152" y="241"/>
                  </a:cubicBezTo>
                  <a:cubicBezTo>
                    <a:pt x="152" y="241"/>
                    <a:pt x="154" y="242"/>
                    <a:pt x="155" y="242"/>
                  </a:cubicBezTo>
                  <a:cubicBezTo>
                    <a:pt x="155" y="242"/>
                    <a:pt x="158" y="243"/>
                    <a:pt x="158" y="243"/>
                  </a:cubicBezTo>
                  <a:cubicBezTo>
                    <a:pt x="158" y="243"/>
                    <a:pt x="159" y="244"/>
                    <a:pt x="160" y="244"/>
                  </a:cubicBezTo>
                  <a:cubicBezTo>
                    <a:pt x="161" y="244"/>
                    <a:pt x="164" y="244"/>
                    <a:pt x="164" y="244"/>
                  </a:cubicBezTo>
                  <a:cubicBezTo>
                    <a:pt x="167" y="242"/>
                    <a:pt x="167" y="242"/>
                    <a:pt x="167" y="242"/>
                  </a:cubicBezTo>
                  <a:cubicBezTo>
                    <a:pt x="168" y="239"/>
                    <a:pt x="168" y="239"/>
                    <a:pt x="168" y="239"/>
                  </a:cubicBezTo>
                  <a:cubicBezTo>
                    <a:pt x="171" y="238"/>
                    <a:pt x="171" y="238"/>
                    <a:pt x="171" y="238"/>
                  </a:cubicBezTo>
                  <a:cubicBezTo>
                    <a:pt x="173" y="237"/>
                    <a:pt x="173" y="237"/>
                    <a:pt x="173" y="237"/>
                  </a:cubicBezTo>
                  <a:cubicBezTo>
                    <a:pt x="175" y="237"/>
                    <a:pt x="175" y="237"/>
                    <a:pt x="175" y="237"/>
                  </a:cubicBezTo>
                  <a:cubicBezTo>
                    <a:pt x="175" y="237"/>
                    <a:pt x="176" y="239"/>
                    <a:pt x="178" y="238"/>
                  </a:cubicBezTo>
                  <a:cubicBezTo>
                    <a:pt x="180" y="238"/>
                    <a:pt x="181" y="237"/>
                    <a:pt x="181" y="237"/>
                  </a:cubicBezTo>
                  <a:cubicBezTo>
                    <a:pt x="181" y="237"/>
                    <a:pt x="185" y="235"/>
                    <a:pt x="184" y="235"/>
                  </a:cubicBezTo>
                  <a:cubicBezTo>
                    <a:pt x="184" y="234"/>
                    <a:pt x="184" y="233"/>
                    <a:pt x="183" y="233"/>
                  </a:cubicBezTo>
                  <a:cubicBezTo>
                    <a:pt x="183" y="232"/>
                    <a:pt x="181" y="230"/>
                    <a:pt x="181" y="230"/>
                  </a:cubicBezTo>
                  <a:cubicBezTo>
                    <a:pt x="181" y="230"/>
                    <a:pt x="180" y="230"/>
                    <a:pt x="180" y="229"/>
                  </a:cubicBezTo>
                  <a:cubicBezTo>
                    <a:pt x="180" y="228"/>
                    <a:pt x="180" y="226"/>
                    <a:pt x="180" y="226"/>
                  </a:cubicBezTo>
                  <a:cubicBezTo>
                    <a:pt x="178" y="224"/>
                    <a:pt x="178" y="224"/>
                    <a:pt x="178" y="224"/>
                  </a:cubicBezTo>
                  <a:cubicBezTo>
                    <a:pt x="178" y="224"/>
                    <a:pt x="177" y="224"/>
                    <a:pt x="176" y="224"/>
                  </a:cubicBezTo>
                  <a:cubicBezTo>
                    <a:pt x="175" y="224"/>
                    <a:pt x="174" y="225"/>
                    <a:pt x="174" y="225"/>
                  </a:cubicBezTo>
                  <a:cubicBezTo>
                    <a:pt x="170" y="226"/>
                    <a:pt x="170" y="226"/>
                    <a:pt x="170" y="226"/>
                  </a:cubicBezTo>
                  <a:cubicBezTo>
                    <a:pt x="165" y="227"/>
                    <a:pt x="165" y="227"/>
                    <a:pt x="165" y="227"/>
                  </a:cubicBezTo>
                  <a:cubicBezTo>
                    <a:pt x="165" y="226"/>
                    <a:pt x="165" y="226"/>
                    <a:pt x="165" y="226"/>
                  </a:cubicBezTo>
                  <a:cubicBezTo>
                    <a:pt x="170" y="225"/>
                    <a:pt x="170" y="225"/>
                    <a:pt x="170" y="225"/>
                  </a:cubicBezTo>
                  <a:cubicBezTo>
                    <a:pt x="173" y="223"/>
                    <a:pt x="173" y="223"/>
                    <a:pt x="173" y="223"/>
                  </a:cubicBezTo>
                  <a:cubicBezTo>
                    <a:pt x="173" y="223"/>
                    <a:pt x="173" y="222"/>
                    <a:pt x="174" y="222"/>
                  </a:cubicBezTo>
                  <a:cubicBezTo>
                    <a:pt x="175" y="222"/>
                    <a:pt x="178" y="223"/>
                    <a:pt x="178" y="223"/>
                  </a:cubicBezTo>
                  <a:cubicBezTo>
                    <a:pt x="179" y="223"/>
                    <a:pt x="183" y="223"/>
                    <a:pt x="183" y="223"/>
                  </a:cubicBezTo>
                  <a:cubicBezTo>
                    <a:pt x="183" y="223"/>
                    <a:pt x="186" y="221"/>
                    <a:pt x="186" y="220"/>
                  </a:cubicBezTo>
                  <a:cubicBezTo>
                    <a:pt x="187" y="220"/>
                    <a:pt x="191" y="218"/>
                    <a:pt x="191" y="218"/>
                  </a:cubicBezTo>
                  <a:cubicBezTo>
                    <a:pt x="191" y="215"/>
                    <a:pt x="191" y="215"/>
                    <a:pt x="191" y="215"/>
                  </a:cubicBezTo>
                  <a:cubicBezTo>
                    <a:pt x="191" y="215"/>
                    <a:pt x="192" y="212"/>
                    <a:pt x="193" y="212"/>
                  </a:cubicBezTo>
                  <a:cubicBezTo>
                    <a:pt x="193" y="212"/>
                    <a:pt x="197" y="209"/>
                    <a:pt x="197" y="209"/>
                  </a:cubicBezTo>
                  <a:cubicBezTo>
                    <a:pt x="201" y="205"/>
                    <a:pt x="201" y="205"/>
                    <a:pt x="201" y="205"/>
                  </a:cubicBezTo>
                  <a:cubicBezTo>
                    <a:pt x="203" y="200"/>
                    <a:pt x="203" y="200"/>
                    <a:pt x="203" y="200"/>
                  </a:cubicBezTo>
                  <a:cubicBezTo>
                    <a:pt x="205" y="196"/>
                    <a:pt x="205" y="196"/>
                    <a:pt x="205" y="196"/>
                  </a:cubicBezTo>
                  <a:cubicBezTo>
                    <a:pt x="205" y="196"/>
                    <a:pt x="209" y="193"/>
                    <a:pt x="208" y="192"/>
                  </a:cubicBezTo>
                  <a:cubicBezTo>
                    <a:pt x="208" y="190"/>
                    <a:pt x="208" y="187"/>
                    <a:pt x="208" y="187"/>
                  </a:cubicBezTo>
                  <a:cubicBezTo>
                    <a:pt x="208" y="187"/>
                    <a:pt x="211" y="185"/>
                    <a:pt x="212" y="184"/>
                  </a:cubicBezTo>
                  <a:cubicBezTo>
                    <a:pt x="212" y="183"/>
                    <a:pt x="219" y="178"/>
                    <a:pt x="219" y="178"/>
                  </a:cubicBezTo>
                  <a:cubicBezTo>
                    <a:pt x="220" y="173"/>
                    <a:pt x="220" y="173"/>
                    <a:pt x="220" y="173"/>
                  </a:cubicBezTo>
                  <a:cubicBezTo>
                    <a:pt x="219" y="171"/>
                    <a:pt x="219" y="171"/>
                    <a:pt x="219" y="171"/>
                  </a:cubicBezTo>
                  <a:cubicBezTo>
                    <a:pt x="218" y="168"/>
                    <a:pt x="218" y="168"/>
                    <a:pt x="218" y="168"/>
                  </a:cubicBezTo>
                  <a:cubicBezTo>
                    <a:pt x="216" y="165"/>
                    <a:pt x="216" y="165"/>
                    <a:pt x="216" y="165"/>
                  </a:cubicBezTo>
                  <a:cubicBezTo>
                    <a:pt x="214" y="162"/>
                    <a:pt x="214" y="162"/>
                    <a:pt x="214" y="162"/>
                  </a:cubicBezTo>
                  <a:cubicBezTo>
                    <a:pt x="210" y="162"/>
                    <a:pt x="210" y="162"/>
                    <a:pt x="210" y="162"/>
                  </a:cubicBezTo>
                  <a:cubicBezTo>
                    <a:pt x="210" y="162"/>
                    <a:pt x="209" y="164"/>
                    <a:pt x="209" y="163"/>
                  </a:cubicBezTo>
                  <a:cubicBezTo>
                    <a:pt x="208" y="163"/>
                    <a:pt x="206" y="161"/>
                    <a:pt x="206" y="161"/>
                  </a:cubicBezTo>
                  <a:cubicBezTo>
                    <a:pt x="202" y="162"/>
                    <a:pt x="202" y="162"/>
                    <a:pt x="202" y="162"/>
                  </a:cubicBezTo>
                  <a:cubicBezTo>
                    <a:pt x="197" y="161"/>
                    <a:pt x="197" y="161"/>
                    <a:pt x="197" y="161"/>
                  </a:cubicBezTo>
                  <a:cubicBezTo>
                    <a:pt x="196" y="159"/>
                    <a:pt x="196" y="159"/>
                    <a:pt x="196" y="159"/>
                  </a:cubicBezTo>
                  <a:cubicBezTo>
                    <a:pt x="192" y="159"/>
                    <a:pt x="192" y="159"/>
                    <a:pt x="192" y="159"/>
                  </a:cubicBezTo>
                  <a:cubicBezTo>
                    <a:pt x="190" y="158"/>
                    <a:pt x="190" y="158"/>
                    <a:pt x="190" y="158"/>
                  </a:cubicBezTo>
                  <a:cubicBezTo>
                    <a:pt x="186" y="159"/>
                    <a:pt x="186" y="159"/>
                    <a:pt x="186" y="159"/>
                  </a:cubicBezTo>
                  <a:cubicBezTo>
                    <a:pt x="183" y="159"/>
                    <a:pt x="183" y="159"/>
                    <a:pt x="183" y="159"/>
                  </a:cubicBezTo>
                  <a:cubicBezTo>
                    <a:pt x="181" y="158"/>
                    <a:pt x="181" y="158"/>
                    <a:pt x="181" y="158"/>
                  </a:cubicBezTo>
                  <a:cubicBezTo>
                    <a:pt x="178" y="155"/>
                    <a:pt x="178" y="155"/>
                    <a:pt x="178" y="155"/>
                  </a:cubicBezTo>
                  <a:cubicBezTo>
                    <a:pt x="172" y="155"/>
                    <a:pt x="172" y="155"/>
                    <a:pt x="172" y="155"/>
                  </a:cubicBezTo>
                  <a:cubicBezTo>
                    <a:pt x="171" y="157"/>
                    <a:pt x="171" y="157"/>
                    <a:pt x="171" y="157"/>
                  </a:cubicBezTo>
                  <a:cubicBezTo>
                    <a:pt x="167" y="157"/>
                    <a:pt x="167" y="157"/>
                    <a:pt x="167" y="157"/>
                  </a:cubicBezTo>
                  <a:cubicBezTo>
                    <a:pt x="167" y="157"/>
                    <a:pt x="166" y="157"/>
                    <a:pt x="165" y="157"/>
                  </a:cubicBezTo>
                  <a:cubicBezTo>
                    <a:pt x="165" y="157"/>
                    <a:pt x="163" y="158"/>
                    <a:pt x="163" y="158"/>
                  </a:cubicBezTo>
                  <a:cubicBezTo>
                    <a:pt x="161" y="159"/>
                    <a:pt x="161" y="159"/>
                    <a:pt x="161" y="159"/>
                  </a:cubicBezTo>
                  <a:cubicBezTo>
                    <a:pt x="159" y="159"/>
                    <a:pt x="159" y="159"/>
                    <a:pt x="159" y="159"/>
                  </a:cubicBezTo>
                  <a:cubicBezTo>
                    <a:pt x="155" y="158"/>
                    <a:pt x="155" y="158"/>
                    <a:pt x="155" y="158"/>
                  </a:cubicBezTo>
                  <a:cubicBezTo>
                    <a:pt x="153" y="161"/>
                    <a:pt x="153" y="161"/>
                    <a:pt x="153" y="161"/>
                  </a:cubicBezTo>
                  <a:cubicBezTo>
                    <a:pt x="150" y="162"/>
                    <a:pt x="150" y="162"/>
                    <a:pt x="150" y="162"/>
                  </a:cubicBezTo>
                  <a:cubicBezTo>
                    <a:pt x="147" y="165"/>
                    <a:pt x="147" y="165"/>
                    <a:pt x="147" y="165"/>
                  </a:cubicBezTo>
                  <a:cubicBezTo>
                    <a:pt x="148" y="162"/>
                    <a:pt x="148" y="162"/>
                    <a:pt x="148" y="162"/>
                  </a:cubicBezTo>
                  <a:cubicBezTo>
                    <a:pt x="150" y="160"/>
                    <a:pt x="150" y="160"/>
                    <a:pt x="150" y="160"/>
                  </a:cubicBezTo>
                  <a:cubicBezTo>
                    <a:pt x="153" y="159"/>
                    <a:pt x="153" y="159"/>
                    <a:pt x="153" y="159"/>
                  </a:cubicBezTo>
                  <a:cubicBezTo>
                    <a:pt x="155" y="156"/>
                    <a:pt x="155" y="156"/>
                    <a:pt x="155" y="156"/>
                  </a:cubicBezTo>
                  <a:cubicBezTo>
                    <a:pt x="155" y="156"/>
                    <a:pt x="157" y="155"/>
                    <a:pt x="157" y="154"/>
                  </a:cubicBezTo>
                  <a:cubicBezTo>
                    <a:pt x="158" y="154"/>
                    <a:pt x="160" y="152"/>
                    <a:pt x="160" y="152"/>
                  </a:cubicBezTo>
                  <a:cubicBezTo>
                    <a:pt x="157" y="151"/>
                    <a:pt x="157" y="151"/>
                    <a:pt x="157" y="151"/>
                  </a:cubicBezTo>
                  <a:cubicBezTo>
                    <a:pt x="154" y="153"/>
                    <a:pt x="154" y="153"/>
                    <a:pt x="154" y="153"/>
                  </a:cubicBezTo>
                  <a:cubicBezTo>
                    <a:pt x="154" y="153"/>
                    <a:pt x="153" y="153"/>
                    <a:pt x="152" y="153"/>
                  </a:cubicBezTo>
                  <a:cubicBezTo>
                    <a:pt x="152" y="153"/>
                    <a:pt x="149" y="154"/>
                    <a:pt x="149" y="154"/>
                  </a:cubicBezTo>
                  <a:cubicBezTo>
                    <a:pt x="143" y="156"/>
                    <a:pt x="143" y="156"/>
                    <a:pt x="143" y="156"/>
                  </a:cubicBezTo>
                  <a:cubicBezTo>
                    <a:pt x="149" y="153"/>
                    <a:pt x="149" y="153"/>
                    <a:pt x="149" y="153"/>
                  </a:cubicBezTo>
                  <a:cubicBezTo>
                    <a:pt x="149" y="153"/>
                    <a:pt x="151" y="152"/>
                    <a:pt x="152" y="151"/>
                  </a:cubicBezTo>
                  <a:cubicBezTo>
                    <a:pt x="153" y="151"/>
                    <a:pt x="155" y="150"/>
                    <a:pt x="155" y="150"/>
                  </a:cubicBezTo>
                  <a:cubicBezTo>
                    <a:pt x="156" y="150"/>
                    <a:pt x="158" y="149"/>
                    <a:pt x="158" y="149"/>
                  </a:cubicBezTo>
                  <a:cubicBezTo>
                    <a:pt x="159" y="150"/>
                    <a:pt x="161" y="151"/>
                    <a:pt x="162" y="150"/>
                  </a:cubicBezTo>
                  <a:cubicBezTo>
                    <a:pt x="162" y="150"/>
                    <a:pt x="163" y="148"/>
                    <a:pt x="164" y="148"/>
                  </a:cubicBezTo>
                  <a:cubicBezTo>
                    <a:pt x="164" y="147"/>
                    <a:pt x="166" y="145"/>
                    <a:pt x="166" y="145"/>
                  </a:cubicBezTo>
                  <a:cubicBezTo>
                    <a:pt x="160" y="145"/>
                    <a:pt x="160" y="145"/>
                    <a:pt x="160" y="145"/>
                  </a:cubicBezTo>
                  <a:cubicBezTo>
                    <a:pt x="160" y="145"/>
                    <a:pt x="159" y="146"/>
                    <a:pt x="158" y="146"/>
                  </a:cubicBezTo>
                  <a:cubicBezTo>
                    <a:pt x="157" y="145"/>
                    <a:pt x="155" y="145"/>
                    <a:pt x="154" y="144"/>
                  </a:cubicBezTo>
                  <a:cubicBezTo>
                    <a:pt x="154" y="144"/>
                    <a:pt x="153" y="143"/>
                    <a:pt x="153" y="143"/>
                  </a:cubicBezTo>
                  <a:cubicBezTo>
                    <a:pt x="152" y="143"/>
                    <a:pt x="150" y="141"/>
                    <a:pt x="150" y="141"/>
                  </a:cubicBezTo>
                  <a:cubicBezTo>
                    <a:pt x="151" y="140"/>
                    <a:pt x="151" y="140"/>
                    <a:pt x="151" y="140"/>
                  </a:cubicBezTo>
                  <a:cubicBezTo>
                    <a:pt x="153" y="142"/>
                    <a:pt x="153" y="142"/>
                    <a:pt x="153" y="142"/>
                  </a:cubicBezTo>
                  <a:cubicBezTo>
                    <a:pt x="153" y="142"/>
                    <a:pt x="154" y="143"/>
                    <a:pt x="155" y="143"/>
                  </a:cubicBezTo>
                  <a:cubicBezTo>
                    <a:pt x="156" y="143"/>
                    <a:pt x="157" y="142"/>
                    <a:pt x="159" y="142"/>
                  </a:cubicBezTo>
                  <a:cubicBezTo>
                    <a:pt x="160" y="143"/>
                    <a:pt x="162" y="140"/>
                    <a:pt x="162" y="140"/>
                  </a:cubicBezTo>
                  <a:cubicBezTo>
                    <a:pt x="162" y="140"/>
                    <a:pt x="160" y="140"/>
                    <a:pt x="163" y="139"/>
                  </a:cubicBezTo>
                  <a:cubicBezTo>
                    <a:pt x="165" y="137"/>
                    <a:pt x="164" y="138"/>
                    <a:pt x="166" y="136"/>
                  </a:cubicBezTo>
                  <a:cubicBezTo>
                    <a:pt x="168" y="135"/>
                    <a:pt x="173" y="132"/>
                    <a:pt x="173" y="132"/>
                  </a:cubicBezTo>
                  <a:cubicBezTo>
                    <a:pt x="179" y="130"/>
                    <a:pt x="179" y="130"/>
                    <a:pt x="179" y="130"/>
                  </a:cubicBezTo>
                  <a:cubicBezTo>
                    <a:pt x="183" y="125"/>
                    <a:pt x="183" y="125"/>
                    <a:pt x="183" y="125"/>
                  </a:cubicBezTo>
                  <a:cubicBezTo>
                    <a:pt x="186" y="125"/>
                    <a:pt x="186" y="125"/>
                    <a:pt x="186" y="125"/>
                  </a:cubicBezTo>
                  <a:cubicBezTo>
                    <a:pt x="190" y="121"/>
                    <a:pt x="190" y="121"/>
                    <a:pt x="190" y="121"/>
                  </a:cubicBezTo>
                  <a:cubicBezTo>
                    <a:pt x="192" y="119"/>
                    <a:pt x="192" y="119"/>
                    <a:pt x="192" y="119"/>
                  </a:cubicBezTo>
                  <a:cubicBezTo>
                    <a:pt x="191" y="114"/>
                    <a:pt x="191" y="114"/>
                    <a:pt x="191" y="114"/>
                  </a:cubicBezTo>
                  <a:cubicBezTo>
                    <a:pt x="193" y="110"/>
                    <a:pt x="193" y="110"/>
                    <a:pt x="193" y="110"/>
                  </a:cubicBezTo>
                  <a:cubicBezTo>
                    <a:pt x="193" y="107"/>
                    <a:pt x="193" y="107"/>
                    <a:pt x="193" y="107"/>
                  </a:cubicBezTo>
                  <a:cubicBezTo>
                    <a:pt x="190" y="106"/>
                    <a:pt x="190" y="106"/>
                    <a:pt x="190" y="106"/>
                  </a:cubicBezTo>
                  <a:cubicBezTo>
                    <a:pt x="184" y="106"/>
                    <a:pt x="184" y="106"/>
                    <a:pt x="184" y="106"/>
                  </a:cubicBezTo>
                  <a:cubicBezTo>
                    <a:pt x="184" y="106"/>
                    <a:pt x="183" y="109"/>
                    <a:pt x="182" y="108"/>
                  </a:cubicBezTo>
                  <a:cubicBezTo>
                    <a:pt x="182" y="108"/>
                    <a:pt x="178" y="105"/>
                    <a:pt x="177" y="105"/>
                  </a:cubicBezTo>
                  <a:cubicBezTo>
                    <a:pt x="177" y="105"/>
                    <a:pt x="173" y="108"/>
                    <a:pt x="173" y="108"/>
                  </a:cubicBezTo>
                  <a:cubicBezTo>
                    <a:pt x="171" y="108"/>
                    <a:pt x="171" y="108"/>
                    <a:pt x="171" y="108"/>
                  </a:cubicBezTo>
                  <a:cubicBezTo>
                    <a:pt x="171" y="108"/>
                    <a:pt x="170" y="108"/>
                    <a:pt x="168" y="108"/>
                  </a:cubicBezTo>
                  <a:cubicBezTo>
                    <a:pt x="166" y="107"/>
                    <a:pt x="162" y="106"/>
                    <a:pt x="162" y="106"/>
                  </a:cubicBezTo>
                  <a:cubicBezTo>
                    <a:pt x="159" y="108"/>
                    <a:pt x="159" y="108"/>
                    <a:pt x="159" y="108"/>
                  </a:cubicBezTo>
                  <a:cubicBezTo>
                    <a:pt x="157" y="107"/>
                    <a:pt x="157" y="107"/>
                    <a:pt x="157" y="107"/>
                  </a:cubicBezTo>
                  <a:cubicBezTo>
                    <a:pt x="153" y="110"/>
                    <a:pt x="153" y="110"/>
                    <a:pt x="153" y="110"/>
                  </a:cubicBezTo>
                  <a:cubicBezTo>
                    <a:pt x="153" y="108"/>
                    <a:pt x="153" y="108"/>
                    <a:pt x="153" y="108"/>
                  </a:cubicBezTo>
                  <a:cubicBezTo>
                    <a:pt x="155" y="105"/>
                    <a:pt x="155" y="105"/>
                    <a:pt x="155" y="105"/>
                  </a:cubicBezTo>
                  <a:cubicBezTo>
                    <a:pt x="155" y="105"/>
                    <a:pt x="154" y="104"/>
                    <a:pt x="153" y="104"/>
                  </a:cubicBezTo>
                  <a:cubicBezTo>
                    <a:pt x="153" y="104"/>
                    <a:pt x="151" y="103"/>
                    <a:pt x="151" y="103"/>
                  </a:cubicBezTo>
                  <a:cubicBezTo>
                    <a:pt x="149" y="106"/>
                    <a:pt x="149" y="106"/>
                    <a:pt x="149" y="106"/>
                  </a:cubicBezTo>
                  <a:cubicBezTo>
                    <a:pt x="145" y="108"/>
                    <a:pt x="145" y="108"/>
                    <a:pt x="145" y="108"/>
                  </a:cubicBezTo>
                  <a:cubicBezTo>
                    <a:pt x="146" y="107"/>
                    <a:pt x="146" y="107"/>
                    <a:pt x="146" y="107"/>
                  </a:cubicBezTo>
                  <a:cubicBezTo>
                    <a:pt x="149" y="105"/>
                    <a:pt x="149" y="105"/>
                    <a:pt x="149" y="105"/>
                  </a:cubicBezTo>
                  <a:cubicBezTo>
                    <a:pt x="149" y="103"/>
                    <a:pt x="149" y="103"/>
                    <a:pt x="149" y="103"/>
                  </a:cubicBezTo>
                  <a:cubicBezTo>
                    <a:pt x="149" y="103"/>
                    <a:pt x="148" y="103"/>
                    <a:pt x="148" y="103"/>
                  </a:cubicBezTo>
                  <a:cubicBezTo>
                    <a:pt x="147" y="103"/>
                    <a:pt x="146" y="102"/>
                    <a:pt x="146" y="102"/>
                  </a:cubicBezTo>
                  <a:cubicBezTo>
                    <a:pt x="144" y="101"/>
                    <a:pt x="144" y="101"/>
                    <a:pt x="144" y="101"/>
                  </a:cubicBezTo>
                  <a:cubicBezTo>
                    <a:pt x="143" y="99"/>
                    <a:pt x="143" y="99"/>
                    <a:pt x="143" y="99"/>
                  </a:cubicBezTo>
                  <a:cubicBezTo>
                    <a:pt x="140" y="100"/>
                    <a:pt x="140" y="100"/>
                    <a:pt x="140" y="100"/>
                  </a:cubicBezTo>
                  <a:cubicBezTo>
                    <a:pt x="139" y="102"/>
                    <a:pt x="139" y="102"/>
                    <a:pt x="139" y="102"/>
                  </a:cubicBezTo>
                  <a:cubicBezTo>
                    <a:pt x="137" y="103"/>
                    <a:pt x="137" y="103"/>
                    <a:pt x="137" y="103"/>
                  </a:cubicBezTo>
                  <a:cubicBezTo>
                    <a:pt x="135" y="103"/>
                    <a:pt x="135" y="103"/>
                    <a:pt x="135" y="103"/>
                  </a:cubicBezTo>
                  <a:cubicBezTo>
                    <a:pt x="136" y="106"/>
                    <a:pt x="136" y="106"/>
                    <a:pt x="136" y="106"/>
                  </a:cubicBezTo>
                  <a:cubicBezTo>
                    <a:pt x="135" y="109"/>
                    <a:pt x="135" y="109"/>
                    <a:pt x="135" y="109"/>
                  </a:cubicBezTo>
                  <a:cubicBezTo>
                    <a:pt x="132" y="109"/>
                    <a:pt x="132" y="109"/>
                    <a:pt x="132" y="109"/>
                  </a:cubicBezTo>
                  <a:cubicBezTo>
                    <a:pt x="132" y="109"/>
                    <a:pt x="132" y="113"/>
                    <a:pt x="133" y="113"/>
                  </a:cubicBezTo>
                  <a:cubicBezTo>
                    <a:pt x="133" y="113"/>
                    <a:pt x="134" y="115"/>
                    <a:pt x="134" y="115"/>
                  </a:cubicBezTo>
                  <a:cubicBezTo>
                    <a:pt x="134" y="117"/>
                    <a:pt x="134" y="117"/>
                    <a:pt x="134" y="117"/>
                  </a:cubicBezTo>
                  <a:cubicBezTo>
                    <a:pt x="135" y="118"/>
                    <a:pt x="135" y="118"/>
                    <a:pt x="135" y="118"/>
                  </a:cubicBezTo>
                  <a:cubicBezTo>
                    <a:pt x="135" y="118"/>
                    <a:pt x="134" y="118"/>
                    <a:pt x="133" y="118"/>
                  </a:cubicBezTo>
                  <a:cubicBezTo>
                    <a:pt x="133" y="118"/>
                    <a:pt x="132" y="116"/>
                    <a:pt x="132" y="116"/>
                  </a:cubicBezTo>
                  <a:cubicBezTo>
                    <a:pt x="128" y="116"/>
                    <a:pt x="128" y="116"/>
                    <a:pt x="128" y="116"/>
                  </a:cubicBezTo>
                  <a:cubicBezTo>
                    <a:pt x="127" y="116"/>
                    <a:pt x="127" y="116"/>
                    <a:pt x="127" y="116"/>
                  </a:cubicBezTo>
                  <a:cubicBezTo>
                    <a:pt x="126" y="119"/>
                    <a:pt x="126" y="119"/>
                    <a:pt x="126" y="119"/>
                  </a:cubicBezTo>
                  <a:cubicBezTo>
                    <a:pt x="127" y="122"/>
                    <a:pt x="127" y="122"/>
                    <a:pt x="127" y="122"/>
                  </a:cubicBezTo>
                  <a:cubicBezTo>
                    <a:pt x="126" y="124"/>
                    <a:pt x="126" y="124"/>
                    <a:pt x="126" y="124"/>
                  </a:cubicBezTo>
                  <a:cubicBezTo>
                    <a:pt x="125" y="125"/>
                    <a:pt x="125" y="125"/>
                    <a:pt x="125" y="125"/>
                  </a:cubicBezTo>
                  <a:cubicBezTo>
                    <a:pt x="125" y="125"/>
                    <a:pt x="123" y="127"/>
                    <a:pt x="123" y="127"/>
                  </a:cubicBezTo>
                  <a:cubicBezTo>
                    <a:pt x="123" y="128"/>
                    <a:pt x="124" y="131"/>
                    <a:pt x="124" y="131"/>
                  </a:cubicBezTo>
                  <a:cubicBezTo>
                    <a:pt x="124" y="131"/>
                    <a:pt x="125" y="133"/>
                    <a:pt x="126" y="133"/>
                  </a:cubicBezTo>
                  <a:cubicBezTo>
                    <a:pt x="126" y="134"/>
                    <a:pt x="128" y="135"/>
                    <a:pt x="128" y="135"/>
                  </a:cubicBezTo>
                  <a:cubicBezTo>
                    <a:pt x="128" y="138"/>
                    <a:pt x="128" y="138"/>
                    <a:pt x="128" y="138"/>
                  </a:cubicBezTo>
                  <a:cubicBezTo>
                    <a:pt x="126" y="135"/>
                    <a:pt x="126" y="135"/>
                    <a:pt x="126" y="135"/>
                  </a:cubicBezTo>
                  <a:cubicBezTo>
                    <a:pt x="126" y="135"/>
                    <a:pt x="125" y="134"/>
                    <a:pt x="124" y="133"/>
                  </a:cubicBezTo>
                  <a:cubicBezTo>
                    <a:pt x="124" y="133"/>
                    <a:pt x="123" y="131"/>
                    <a:pt x="123" y="131"/>
                  </a:cubicBezTo>
                  <a:cubicBezTo>
                    <a:pt x="123" y="131"/>
                    <a:pt x="121" y="132"/>
                    <a:pt x="121" y="132"/>
                  </a:cubicBezTo>
                  <a:cubicBezTo>
                    <a:pt x="121" y="132"/>
                    <a:pt x="120" y="132"/>
                    <a:pt x="121" y="133"/>
                  </a:cubicBezTo>
                  <a:cubicBezTo>
                    <a:pt x="121" y="134"/>
                    <a:pt x="119" y="135"/>
                    <a:pt x="119" y="135"/>
                  </a:cubicBezTo>
                  <a:cubicBezTo>
                    <a:pt x="119" y="135"/>
                    <a:pt x="116" y="136"/>
                    <a:pt x="116" y="135"/>
                  </a:cubicBezTo>
                  <a:cubicBezTo>
                    <a:pt x="116" y="134"/>
                    <a:pt x="116" y="133"/>
                    <a:pt x="115" y="132"/>
                  </a:cubicBezTo>
                  <a:cubicBezTo>
                    <a:pt x="115" y="132"/>
                    <a:pt x="114" y="132"/>
                    <a:pt x="114" y="132"/>
                  </a:cubicBezTo>
                  <a:cubicBezTo>
                    <a:pt x="114" y="133"/>
                    <a:pt x="113" y="134"/>
                    <a:pt x="113" y="134"/>
                  </a:cubicBezTo>
                  <a:cubicBezTo>
                    <a:pt x="114" y="137"/>
                    <a:pt x="114" y="137"/>
                    <a:pt x="114" y="137"/>
                  </a:cubicBezTo>
                  <a:cubicBezTo>
                    <a:pt x="114" y="137"/>
                    <a:pt x="113" y="139"/>
                    <a:pt x="113" y="139"/>
                  </a:cubicBezTo>
                  <a:cubicBezTo>
                    <a:pt x="113" y="138"/>
                    <a:pt x="112" y="136"/>
                    <a:pt x="112" y="135"/>
                  </a:cubicBezTo>
                  <a:cubicBezTo>
                    <a:pt x="112" y="135"/>
                    <a:pt x="112" y="133"/>
                    <a:pt x="111" y="133"/>
                  </a:cubicBezTo>
                  <a:cubicBezTo>
                    <a:pt x="111" y="133"/>
                    <a:pt x="109" y="135"/>
                    <a:pt x="109" y="135"/>
                  </a:cubicBezTo>
                  <a:cubicBezTo>
                    <a:pt x="109" y="135"/>
                    <a:pt x="108" y="135"/>
                    <a:pt x="108" y="136"/>
                  </a:cubicBezTo>
                  <a:cubicBezTo>
                    <a:pt x="108" y="136"/>
                    <a:pt x="107" y="139"/>
                    <a:pt x="108" y="140"/>
                  </a:cubicBezTo>
                  <a:cubicBezTo>
                    <a:pt x="109" y="141"/>
                    <a:pt x="109" y="141"/>
                    <a:pt x="110" y="141"/>
                  </a:cubicBezTo>
                  <a:cubicBezTo>
                    <a:pt x="111" y="141"/>
                    <a:pt x="111" y="142"/>
                    <a:pt x="111" y="142"/>
                  </a:cubicBezTo>
                  <a:cubicBezTo>
                    <a:pt x="107" y="142"/>
                    <a:pt x="107" y="142"/>
                    <a:pt x="107" y="142"/>
                  </a:cubicBezTo>
                  <a:cubicBezTo>
                    <a:pt x="107" y="142"/>
                    <a:pt x="106" y="143"/>
                    <a:pt x="107" y="144"/>
                  </a:cubicBezTo>
                  <a:cubicBezTo>
                    <a:pt x="107" y="144"/>
                    <a:pt x="107" y="146"/>
                    <a:pt x="107" y="146"/>
                  </a:cubicBezTo>
                  <a:cubicBezTo>
                    <a:pt x="107" y="146"/>
                    <a:pt x="109" y="148"/>
                    <a:pt x="109" y="148"/>
                  </a:cubicBezTo>
                  <a:cubicBezTo>
                    <a:pt x="109" y="148"/>
                    <a:pt x="108" y="150"/>
                    <a:pt x="108" y="150"/>
                  </a:cubicBezTo>
                  <a:cubicBezTo>
                    <a:pt x="108" y="150"/>
                    <a:pt x="106" y="149"/>
                    <a:pt x="106" y="149"/>
                  </a:cubicBezTo>
                  <a:cubicBezTo>
                    <a:pt x="105" y="148"/>
                    <a:pt x="105" y="149"/>
                    <a:pt x="104" y="149"/>
                  </a:cubicBezTo>
                  <a:cubicBezTo>
                    <a:pt x="104" y="150"/>
                    <a:pt x="103" y="151"/>
                    <a:pt x="103" y="152"/>
                  </a:cubicBezTo>
                  <a:cubicBezTo>
                    <a:pt x="103" y="152"/>
                    <a:pt x="104" y="153"/>
                    <a:pt x="104" y="154"/>
                  </a:cubicBezTo>
                  <a:cubicBezTo>
                    <a:pt x="103" y="156"/>
                    <a:pt x="103" y="158"/>
                    <a:pt x="103" y="158"/>
                  </a:cubicBezTo>
                  <a:cubicBezTo>
                    <a:pt x="103" y="158"/>
                    <a:pt x="102" y="158"/>
                    <a:pt x="103" y="159"/>
                  </a:cubicBezTo>
                  <a:cubicBezTo>
                    <a:pt x="104" y="160"/>
                    <a:pt x="106" y="160"/>
                    <a:pt x="107" y="160"/>
                  </a:cubicBezTo>
                  <a:cubicBezTo>
                    <a:pt x="108" y="160"/>
                    <a:pt x="108" y="160"/>
                    <a:pt x="108" y="160"/>
                  </a:cubicBezTo>
                  <a:cubicBezTo>
                    <a:pt x="109" y="160"/>
                    <a:pt x="110" y="160"/>
                    <a:pt x="111" y="161"/>
                  </a:cubicBezTo>
                  <a:cubicBezTo>
                    <a:pt x="111" y="161"/>
                    <a:pt x="112" y="161"/>
                    <a:pt x="112" y="161"/>
                  </a:cubicBezTo>
                  <a:cubicBezTo>
                    <a:pt x="112" y="161"/>
                    <a:pt x="111" y="163"/>
                    <a:pt x="110" y="162"/>
                  </a:cubicBezTo>
                  <a:cubicBezTo>
                    <a:pt x="109" y="161"/>
                    <a:pt x="107" y="161"/>
                    <a:pt x="106" y="161"/>
                  </a:cubicBezTo>
                  <a:cubicBezTo>
                    <a:pt x="105" y="161"/>
                    <a:pt x="106" y="163"/>
                    <a:pt x="106" y="163"/>
                  </a:cubicBezTo>
                  <a:cubicBezTo>
                    <a:pt x="107" y="165"/>
                    <a:pt x="107" y="165"/>
                    <a:pt x="107" y="165"/>
                  </a:cubicBezTo>
                  <a:cubicBezTo>
                    <a:pt x="107" y="165"/>
                    <a:pt x="108" y="166"/>
                    <a:pt x="107" y="166"/>
                  </a:cubicBezTo>
                  <a:cubicBezTo>
                    <a:pt x="106" y="166"/>
                    <a:pt x="104" y="165"/>
                    <a:pt x="104" y="165"/>
                  </a:cubicBezTo>
                  <a:cubicBezTo>
                    <a:pt x="104" y="165"/>
                    <a:pt x="104" y="165"/>
                    <a:pt x="103" y="165"/>
                  </a:cubicBezTo>
                  <a:cubicBezTo>
                    <a:pt x="103" y="165"/>
                    <a:pt x="102" y="166"/>
                    <a:pt x="101" y="166"/>
                  </a:cubicBezTo>
                  <a:cubicBezTo>
                    <a:pt x="100" y="166"/>
                    <a:pt x="100" y="166"/>
                    <a:pt x="99" y="165"/>
                  </a:cubicBezTo>
                  <a:cubicBezTo>
                    <a:pt x="98" y="165"/>
                    <a:pt x="96" y="163"/>
                    <a:pt x="96" y="163"/>
                  </a:cubicBezTo>
                  <a:cubicBezTo>
                    <a:pt x="96" y="163"/>
                    <a:pt x="95" y="163"/>
                    <a:pt x="95" y="162"/>
                  </a:cubicBezTo>
                  <a:cubicBezTo>
                    <a:pt x="95" y="161"/>
                    <a:pt x="96" y="159"/>
                    <a:pt x="96" y="159"/>
                  </a:cubicBezTo>
                  <a:cubicBezTo>
                    <a:pt x="97" y="158"/>
                    <a:pt x="96" y="158"/>
                    <a:pt x="97" y="158"/>
                  </a:cubicBezTo>
                  <a:cubicBezTo>
                    <a:pt x="98" y="158"/>
                    <a:pt x="101" y="158"/>
                    <a:pt x="99" y="156"/>
                  </a:cubicBezTo>
                  <a:cubicBezTo>
                    <a:pt x="98" y="154"/>
                    <a:pt x="98" y="154"/>
                    <a:pt x="97" y="154"/>
                  </a:cubicBezTo>
                  <a:cubicBezTo>
                    <a:pt x="96" y="155"/>
                    <a:pt x="94" y="156"/>
                    <a:pt x="94" y="156"/>
                  </a:cubicBezTo>
                  <a:cubicBezTo>
                    <a:pt x="94" y="156"/>
                    <a:pt x="93" y="155"/>
                    <a:pt x="94" y="152"/>
                  </a:cubicBezTo>
                  <a:cubicBezTo>
                    <a:pt x="95" y="149"/>
                    <a:pt x="94" y="149"/>
                    <a:pt x="95" y="148"/>
                  </a:cubicBezTo>
                  <a:cubicBezTo>
                    <a:pt x="96" y="147"/>
                    <a:pt x="97" y="146"/>
                    <a:pt x="97" y="146"/>
                  </a:cubicBezTo>
                  <a:cubicBezTo>
                    <a:pt x="97" y="146"/>
                    <a:pt x="97" y="145"/>
                    <a:pt x="95" y="143"/>
                  </a:cubicBezTo>
                  <a:cubicBezTo>
                    <a:pt x="94" y="141"/>
                    <a:pt x="93" y="139"/>
                    <a:pt x="93" y="139"/>
                  </a:cubicBezTo>
                  <a:cubicBezTo>
                    <a:pt x="92" y="138"/>
                    <a:pt x="90" y="140"/>
                    <a:pt x="90" y="140"/>
                  </a:cubicBezTo>
                  <a:cubicBezTo>
                    <a:pt x="90" y="141"/>
                    <a:pt x="89" y="143"/>
                    <a:pt x="90" y="144"/>
                  </a:cubicBezTo>
                  <a:cubicBezTo>
                    <a:pt x="90" y="145"/>
                    <a:pt x="90" y="146"/>
                    <a:pt x="89" y="147"/>
                  </a:cubicBezTo>
                  <a:cubicBezTo>
                    <a:pt x="88" y="147"/>
                    <a:pt x="88" y="148"/>
                    <a:pt x="87" y="147"/>
                  </a:cubicBezTo>
                  <a:cubicBezTo>
                    <a:pt x="86" y="146"/>
                    <a:pt x="87" y="147"/>
                    <a:pt x="86" y="145"/>
                  </a:cubicBezTo>
                  <a:cubicBezTo>
                    <a:pt x="85" y="144"/>
                    <a:pt x="86" y="144"/>
                    <a:pt x="85" y="144"/>
                  </a:cubicBezTo>
                  <a:cubicBezTo>
                    <a:pt x="84" y="143"/>
                    <a:pt x="83" y="142"/>
                    <a:pt x="83" y="142"/>
                  </a:cubicBezTo>
                  <a:cubicBezTo>
                    <a:pt x="83" y="142"/>
                    <a:pt x="80" y="141"/>
                    <a:pt x="80" y="142"/>
                  </a:cubicBezTo>
                  <a:cubicBezTo>
                    <a:pt x="80" y="143"/>
                    <a:pt x="80" y="143"/>
                    <a:pt x="81" y="144"/>
                  </a:cubicBezTo>
                  <a:cubicBezTo>
                    <a:pt x="81" y="145"/>
                    <a:pt x="82" y="145"/>
                    <a:pt x="82" y="146"/>
                  </a:cubicBezTo>
                  <a:cubicBezTo>
                    <a:pt x="82" y="147"/>
                    <a:pt x="81" y="147"/>
                    <a:pt x="81" y="147"/>
                  </a:cubicBezTo>
                  <a:cubicBezTo>
                    <a:pt x="81" y="147"/>
                    <a:pt x="80" y="146"/>
                    <a:pt x="79" y="146"/>
                  </a:cubicBezTo>
                  <a:cubicBezTo>
                    <a:pt x="79" y="146"/>
                    <a:pt x="77" y="148"/>
                    <a:pt x="77" y="148"/>
                  </a:cubicBezTo>
                  <a:cubicBezTo>
                    <a:pt x="77" y="148"/>
                    <a:pt x="77" y="149"/>
                    <a:pt x="77" y="150"/>
                  </a:cubicBezTo>
                  <a:cubicBezTo>
                    <a:pt x="77" y="150"/>
                    <a:pt x="77" y="151"/>
                    <a:pt x="77" y="152"/>
                  </a:cubicBezTo>
                  <a:cubicBezTo>
                    <a:pt x="78" y="153"/>
                    <a:pt x="78" y="155"/>
                    <a:pt x="79" y="155"/>
                  </a:cubicBezTo>
                  <a:cubicBezTo>
                    <a:pt x="81" y="155"/>
                    <a:pt x="85" y="153"/>
                    <a:pt x="85" y="153"/>
                  </a:cubicBezTo>
                  <a:cubicBezTo>
                    <a:pt x="85" y="154"/>
                    <a:pt x="87" y="155"/>
                    <a:pt x="88" y="156"/>
                  </a:cubicBezTo>
                  <a:cubicBezTo>
                    <a:pt x="88" y="156"/>
                    <a:pt x="88" y="158"/>
                    <a:pt x="88" y="158"/>
                  </a:cubicBezTo>
                  <a:cubicBezTo>
                    <a:pt x="88" y="158"/>
                    <a:pt x="87" y="159"/>
                    <a:pt x="86" y="159"/>
                  </a:cubicBezTo>
                  <a:cubicBezTo>
                    <a:pt x="85" y="159"/>
                    <a:pt x="84" y="157"/>
                    <a:pt x="84" y="159"/>
                  </a:cubicBezTo>
                  <a:cubicBezTo>
                    <a:pt x="84" y="160"/>
                    <a:pt x="83" y="162"/>
                    <a:pt x="84" y="163"/>
                  </a:cubicBezTo>
                  <a:cubicBezTo>
                    <a:pt x="85" y="164"/>
                    <a:pt x="85" y="166"/>
                    <a:pt x="87" y="166"/>
                  </a:cubicBezTo>
                  <a:cubicBezTo>
                    <a:pt x="89" y="167"/>
                    <a:pt x="89" y="168"/>
                    <a:pt x="90" y="167"/>
                  </a:cubicBezTo>
                  <a:cubicBezTo>
                    <a:pt x="91" y="166"/>
                    <a:pt x="91" y="165"/>
                    <a:pt x="92" y="166"/>
                  </a:cubicBezTo>
                  <a:cubicBezTo>
                    <a:pt x="93" y="166"/>
                    <a:pt x="94" y="166"/>
                    <a:pt x="95" y="167"/>
                  </a:cubicBezTo>
                  <a:cubicBezTo>
                    <a:pt x="95" y="168"/>
                    <a:pt x="94" y="168"/>
                    <a:pt x="94" y="168"/>
                  </a:cubicBezTo>
                  <a:cubicBezTo>
                    <a:pt x="94" y="168"/>
                    <a:pt x="93" y="168"/>
                    <a:pt x="93" y="169"/>
                  </a:cubicBezTo>
                  <a:cubicBezTo>
                    <a:pt x="93" y="169"/>
                    <a:pt x="92" y="170"/>
                    <a:pt x="93" y="170"/>
                  </a:cubicBezTo>
                  <a:cubicBezTo>
                    <a:pt x="95" y="170"/>
                    <a:pt x="96" y="170"/>
                    <a:pt x="96" y="170"/>
                  </a:cubicBezTo>
                  <a:cubicBezTo>
                    <a:pt x="96" y="170"/>
                    <a:pt x="97" y="168"/>
                    <a:pt x="98" y="169"/>
                  </a:cubicBezTo>
                  <a:cubicBezTo>
                    <a:pt x="98" y="170"/>
                    <a:pt x="97" y="170"/>
                    <a:pt x="96" y="171"/>
                  </a:cubicBezTo>
                  <a:cubicBezTo>
                    <a:pt x="95" y="172"/>
                    <a:pt x="95" y="172"/>
                    <a:pt x="95" y="173"/>
                  </a:cubicBezTo>
                  <a:cubicBezTo>
                    <a:pt x="95" y="174"/>
                    <a:pt x="94" y="174"/>
                    <a:pt x="94" y="175"/>
                  </a:cubicBezTo>
                  <a:cubicBezTo>
                    <a:pt x="94" y="176"/>
                    <a:pt x="92" y="180"/>
                    <a:pt x="95" y="177"/>
                  </a:cubicBezTo>
                  <a:cubicBezTo>
                    <a:pt x="99" y="174"/>
                    <a:pt x="99" y="175"/>
                    <a:pt x="99" y="174"/>
                  </a:cubicBezTo>
                  <a:cubicBezTo>
                    <a:pt x="99" y="173"/>
                    <a:pt x="99" y="173"/>
                    <a:pt x="101" y="172"/>
                  </a:cubicBezTo>
                  <a:cubicBezTo>
                    <a:pt x="102" y="171"/>
                    <a:pt x="103" y="171"/>
                    <a:pt x="104" y="171"/>
                  </a:cubicBezTo>
                  <a:cubicBezTo>
                    <a:pt x="104" y="170"/>
                    <a:pt x="106" y="170"/>
                    <a:pt x="105" y="171"/>
                  </a:cubicBezTo>
                  <a:cubicBezTo>
                    <a:pt x="104" y="172"/>
                    <a:pt x="103" y="171"/>
                    <a:pt x="104" y="172"/>
                  </a:cubicBezTo>
                  <a:cubicBezTo>
                    <a:pt x="105" y="173"/>
                    <a:pt x="105" y="174"/>
                    <a:pt x="106" y="174"/>
                  </a:cubicBezTo>
                  <a:cubicBezTo>
                    <a:pt x="107" y="174"/>
                    <a:pt x="107" y="174"/>
                    <a:pt x="107" y="174"/>
                  </a:cubicBezTo>
                  <a:cubicBezTo>
                    <a:pt x="107" y="174"/>
                    <a:pt x="105" y="174"/>
                    <a:pt x="104" y="174"/>
                  </a:cubicBezTo>
                  <a:cubicBezTo>
                    <a:pt x="104" y="174"/>
                    <a:pt x="103" y="174"/>
                    <a:pt x="103" y="174"/>
                  </a:cubicBezTo>
                  <a:cubicBezTo>
                    <a:pt x="102" y="174"/>
                    <a:pt x="102" y="175"/>
                    <a:pt x="102" y="175"/>
                  </a:cubicBezTo>
                  <a:cubicBezTo>
                    <a:pt x="101" y="176"/>
                    <a:pt x="101" y="176"/>
                    <a:pt x="101" y="176"/>
                  </a:cubicBezTo>
                  <a:cubicBezTo>
                    <a:pt x="101" y="176"/>
                    <a:pt x="102" y="177"/>
                    <a:pt x="102" y="178"/>
                  </a:cubicBezTo>
                  <a:cubicBezTo>
                    <a:pt x="102" y="178"/>
                    <a:pt x="102" y="178"/>
                    <a:pt x="101" y="178"/>
                  </a:cubicBezTo>
                  <a:cubicBezTo>
                    <a:pt x="100" y="178"/>
                    <a:pt x="101" y="177"/>
                    <a:pt x="99" y="178"/>
                  </a:cubicBezTo>
                  <a:cubicBezTo>
                    <a:pt x="97" y="178"/>
                    <a:pt x="98" y="176"/>
                    <a:pt x="97" y="179"/>
                  </a:cubicBezTo>
                  <a:cubicBezTo>
                    <a:pt x="96" y="182"/>
                    <a:pt x="95" y="182"/>
                    <a:pt x="95" y="182"/>
                  </a:cubicBezTo>
                  <a:cubicBezTo>
                    <a:pt x="95" y="182"/>
                    <a:pt x="95" y="182"/>
                    <a:pt x="95" y="183"/>
                  </a:cubicBezTo>
                  <a:cubicBezTo>
                    <a:pt x="95" y="183"/>
                    <a:pt x="96" y="184"/>
                    <a:pt x="97" y="185"/>
                  </a:cubicBezTo>
                  <a:cubicBezTo>
                    <a:pt x="99" y="186"/>
                    <a:pt x="100" y="187"/>
                    <a:pt x="100" y="187"/>
                  </a:cubicBezTo>
                  <a:cubicBezTo>
                    <a:pt x="100" y="187"/>
                    <a:pt x="99" y="187"/>
                    <a:pt x="98" y="187"/>
                  </a:cubicBezTo>
                  <a:cubicBezTo>
                    <a:pt x="96" y="188"/>
                    <a:pt x="95" y="188"/>
                    <a:pt x="94" y="189"/>
                  </a:cubicBezTo>
                  <a:cubicBezTo>
                    <a:pt x="94" y="189"/>
                    <a:pt x="93" y="190"/>
                    <a:pt x="92" y="190"/>
                  </a:cubicBezTo>
                  <a:cubicBezTo>
                    <a:pt x="91" y="190"/>
                    <a:pt x="88" y="189"/>
                    <a:pt x="87" y="190"/>
                  </a:cubicBezTo>
                  <a:cubicBezTo>
                    <a:pt x="86" y="190"/>
                    <a:pt x="85" y="190"/>
                    <a:pt x="84" y="191"/>
                  </a:cubicBezTo>
                  <a:cubicBezTo>
                    <a:pt x="84" y="191"/>
                    <a:pt x="84" y="192"/>
                    <a:pt x="84" y="192"/>
                  </a:cubicBezTo>
                  <a:cubicBezTo>
                    <a:pt x="84" y="192"/>
                    <a:pt x="83" y="193"/>
                    <a:pt x="84" y="193"/>
                  </a:cubicBezTo>
                  <a:cubicBezTo>
                    <a:pt x="85" y="193"/>
                    <a:pt x="89" y="193"/>
                    <a:pt x="89" y="193"/>
                  </a:cubicBezTo>
                  <a:cubicBezTo>
                    <a:pt x="90" y="193"/>
                    <a:pt x="90" y="194"/>
                    <a:pt x="90" y="194"/>
                  </a:cubicBezTo>
                  <a:cubicBezTo>
                    <a:pt x="88" y="194"/>
                    <a:pt x="88" y="194"/>
                    <a:pt x="88" y="194"/>
                  </a:cubicBezTo>
                  <a:cubicBezTo>
                    <a:pt x="88" y="194"/>
                    <a:pt x="86" y="194"/>
                    <a:pt x="85" y="194"/>
                  </a:cubicBezTo>
                  <a:cubicBezTo>
                    <a:pt x="85" y="194"/>
                    <a:pt x="82" y="195"/>
                    <a:pt x="82" y="195"/>
                  </a:cubicBezTo>
                  <a:cubicBezTo>
                    <a:pt x="82" y="195"/>
                    <a:pt x="80" y="197"/>
                    <a:pt x="80" y="198"/>
                  </a:cubicBezTo>
                  <a:cubicBezTo>
                    <a:pt x="80" y="198"/>
                    <a:pt x="80" y="199"/>
                    <a:pt x="81" y="201"/>
                  </a:cubicBezTo>
                  <a:cubicBezTo>
                    <a:pt x="83" y="202"/>
                    <a:pt x="83" y="203"/>
                    <a:pt x="83" y="204"/>
                  </a:cubicBezTo>
                  <a:cubicBezTo>
                    <a:pt x="83" y="204"/>
                    <a:pt x="83" y="204"/>
                    <a:pt x="83" y="205"/>
                  </a:cubicBezTo>
                  <a:cubicBezTo>
                    <a:pt x="82" y="205"/>
                    <a:pt x="80" y="207"/>
                    <a:pt x="80" y="207"/>
                  </a:cubicBezTo>
                  <a:cubicBezTo>
                    <a:pt x="80" y="207"/>
                    <a:pt x="80" y="207"/>
                    <a:pt x="80" y="209"/>
                  </a:cubicBezTo>
                  <a:cubicBezTo>
                    <a:pt x="79" y="210"/>
                    <a:pt x="77" y="213"/>
                    <a:pt x="79" y="213"/>
                  </a:cubicBezTo>
                  <a:cubicBezTo>
                    <a:pt x="81" y="214"/>
                    <a:pt x="80" y="215"/>
                    <a:pt x="82" y="214"/>
                  </a:cubicBezTo>
                  <a:cubicBezTo>
                    <a:pt x="85" y="213"/>
                    <a:pt x="82" y="212"/>
                    <a:pt x="86" y="213"/>
                  </a:cubicBezTo>
                  <a:cubicBezTo>
                    <a:pt x="90" y="214"/>
                    <a:pt x="91" y="213"/>
                    <a:pt x="92" y="213"/>
                  </a:cubicBezTo>
                  <a:cubicBezTo>
                    <a:pt x="93" y="212"/>
                    <a:pt x="93" y="212"/>
                    <a:pt x="94" y="211"/>
                  </a:cubicBezTo>
                  <a:cubicBezTo>
                    <a:pt x="94" y="211"/>
                    <a:pt x="92" y="210"/>
                    <a:pt x="95" y="210"/>
                  </a:cubicBezTo>
                  <a:cubicBezTo>
                    <a:pt x="98" y="209"/>
                    <a:pt x="98" y="209"/>
                    <a:pt x="98" y="209"/>
                  </a:cubicBezTo>
                  <a:cubicBezTo>
                    <a:pt x="98" y="209"/>
                    <a:pt x="96" y="206"/>
                    <a:pt x="98" y="208"/>
                  </a:cubicBezTo>
                  <a:cubicBezTo>
                    <a:pt x="101" y="210"/>
                    <a:pt x="101" y="211"/>
                    <a:pt x="101" y="211"/>
                  </a:cubicBezTo>
                  <a:cubicBezTo>
                    <a:pt x="99" y="213"/>
                    <a:pt x="99" y="213"/>
                    <a:pt x="99" y="213"/>
                  </a:cubicBezTo>
                  <a:cubicBezTo>
                    <a:pt x="99" y="214"/>
                    <a:pt x="99" y="214"/>
                    <a:pt x="99" y="214"/>
                  </a:cubicBezTo>
                  <a:cubicBezTo>
                    <a:pt x="99" y="214"/>
                    <a:pt x="97" y="214"/>
                    <a:pt x="96" y="216"/>
                  </a:cubicBezTo>
                  <a:cubicBezTo>
                    <a:pt x="95" y="218"/>
                    <a:pt x="92" y="221"/>
                    <a:pt x="92" y="222"/>
                  </a:cubicBezTo>
                  <a:cubicBezTo>
                    <a:pt x="92" y="222"/>
                    <a:pt x="93" y="221"/>
                    <a:pt x="91" y="223"/>
                  </a:cubicBezTo>
                  <a:cubicBezTo>
                    <a:pt x="88" y="225"/>
                    <a:pt x="87" y="225"/>
                    <a:pt x="85" y="226"/>
                  </a:cubicBezTo>
                  <a:cubicBezTo>
                    <a:pt x="84" y="228"/>
                    <a:pt x="84" y="227"/>
                    <a:pt x="83" y="228"/>
                  </a:cubicBezTo>
                  <a:cubicBezTo>
                    <a:pt x="83" y="229"/>
                    <a:pt x="82" y="230"/>
                    <a:pt x="82" y="230"/>
                  </a:cubicBezTo>
                  <a:cubicBezTo>
                    <a:pt x="81" y="232"/>
                    <a:pt x="81" y="232"/>
                    <a:pt x="81" y="232"/>
                  </a:cubicBezTo>
                  <a:cubicBezTo>
                    <a:pt x="78" y="233"/>
                    <a:pt x="78" y="233"/>
                    <a:pt x="78" y="233"/>
                  </a:cubicBezTo>
                  <a:cubicBezTo>
                    <a:pt x="75" y="232"/>
                    <a:pt x="75" y="232"/>
                    <a:pt x="75" y="232"/>
                  </a:cubicBezTo>
                  <a:cubicBezTo>
                    <a:pt x="73" y="234"/>
                    <a:pt x="73" y="234"/>
                    <a:pt x="73" y="234"/>
                  </a:cubicBezTo>
                  <a:cubicBezTo>
                    <a:pt x="73" y="234"/>
                    <a:pt x="70" y="233"/>
                    <a:pt x="69" y="233"/>
                  </a:cubicBezTo>
                  <a:cubicBezTo>
                    <a:pt x="68" y="234"/>
                    <a:pt x="67" y="235"/>
                    <a:pt x="67" y="235"/>
                  </a:cubicBezTo>
                  <a:cubicBezTo>
                    <a:pt x="67" y="235"/>
                    <a:pt x="66" y="235"/>
                    <a:pt x="66" y="237"/>
                  </a:cubicBezTo>
                  <a:cubicBezTo>
                    <a:pt x="66" y="238"/>
                    <a:pt x="65" y="241"/>
                    <a:pt x="65" y="241"/>
                  </a:cubicBezTo>
                  <a:cubicBezTo>
                    <a:pt x="63" y="243"/>
                    <a:pt x="63" y="243"/>
                    <a:pt x="63" y="243"/>
                  </a:cubicBezTo>
                  <a:cubicBezTo>
                    <a:pt x="63" y="243"/>
                    <a:pt x="62" y="245"/>
                    <a:pt x="64" y="244"/>
                  </a:cubicBezTo>
                  <a:cubicBezTo>
                    <a:pt x="66" y="243"/>
                    <a:pt x="67" y="242"/>
                    <a:pt x="68" y="241"/>
                  </a:cubicBezTo>
                  <a:cubicBezTo>
                    <a:pt x="68" y="241"/>
                    <a:pt x="70" y="240"/>
                    <a:pt x="70" y="240"/>
                  </a:cubicBezTo>
                  <a:cubicBezTo>
                    <a:pt x="70" y="242"/>
                    <a:pt x="70" y="242"/>
                    <a:pt x="70" y="242"/>
                  </a:cubicBezTo>
                  <a:cubicBezTo>
                    <a:pt x="69" y="246"/>
                    <a:pt x="69" y="246"/>
                    <a:pt x="69" y="246"/>
                  </a:cubicBezTo>
                  <a:cubicBezTo>
                    <a:pt x="68" y="247"/>
                    <a:pt x="68" y="247"/>
                    <a:pt x="68" y="247"/>
                  </a:cubicBezTo>
                  <a:cubicBezTo>
                    <a:pt x="67" y="248"/>
                    <a:pt x="67" y="248"/>
                    <a:pt x="67" y="248"/>
                  </a:cubicBezTo>
                  <a:cubicBezTo>
                    <a:pt x="67" y="248"/>
                    <a:pt x="65" y="252"/>
                    <a:pt x="67" y="252"/>
                  </a:cubicBezTo>
                  <a:cubicBezTo>
                    <a:pt x="69" y="251"/>
                    <a:pt x="68" y="251"/>
                    <a:pt x="70" y="250"/>
                  </a:cubicBezTo>
                  <a:cubicBezTo>
                    <a:pt x="72" y="250"/>
                    <a:pt x="71" y="249"/>
                    <a:pt x="75" y="248"/>
                  </a:cubicBezTo>
                  <a:cubicBezTo>
                    <a:pt x="78" y="248"/>
                    <a:pt x="78" y="246"/>
                    <a:pt x="78" y="245"/>
                  </a:cubicBezTo>
                  <a:cubicBezTo>
                    <a:pt x="78" y="245"/>
                    <a:pt x="78" y="244"/>
                    <a:pt x="78" y="243"/>
                  </a:cubicBezTo>
                  <a:cubicBezTo>
                    <a:pt x="78" y="242"/>
                    <a:pt x="76" y="241"/>
                    <a:pt x="79" y="240"/>
                  </a:cubicBezTo>
                  <a:cubicBezTo>
                    <a:pt x="81" y="240"/>
                    <a:pt x="80" y="241"/>
                    <a:pt x="81" y="240"/>
                  </a:cubicBezTo>
                  <a:cubicBezTo>
                    <a:pt x="82" y="239"/>
                    <a:pt x="82" y="241"/>
                    <a:pt x="82" y="238"/>
                  </a:cubicBezTo>
                  <a:cubicBezTo>
                    <a:pt x="82" y="236"/>
                    <a:pt x="82" y="236"/>
                    <a:pt x="84" y="235"/>
                  </a:cubicBezTo>
                  <a:cubicBezTo>
                    <a:pt x="86" y="233"/>
                    <a:pt x="85" y="234"/>
                    <a:pt x="86" y="233"/>
                  </a:cubicBezTo>
                  <a:cubicBezTo>
                    <a:pt x="87" y="232"/>
                    <a:pt x="86" y="232"/>
                    <a:pt x="87" y="231"/>
                  </a:cubicBezTo>
                  <a:cubicBezTo>
                    <a:pt x="89" y="230"/>
                    <a:pt x="89" y="230"/>
                    <a:pt x="89" y="230"/>
                  </a:cubicBezTo>
                  <a:cubicBezTo>
                    <a:pt x="89" y="229"/>
                    <a:pt x="92" y="227"/>
                    <a:pt x="92" y="227"/>
                  </a:cubicBezTo>
                  <a:cubicBezTo>
                    <a:pt x="92" y="225"/>
                    <a:pt x="92" y="225"/>
                    <a:pt x="92" y="225"/>
                  </a:cubicBezTo>
                  <a:cubicBezTo>
                    <a:pt x="96" y="223"/>
                    <a:pt x="96" y="223"/>
                    <a:pt x="96" y="223"/>
                  </a:cubicBezTo>
                  <a:cubicBezTo>
                    <a:pt x="96" y="223"/>
                    <a:pt x="97" y="222"/>
                    <a:pt x="97" y="223"/>
                  </a:cubicBezTo>
                  <a:cubicBezTo>
                    <a:pt x="96" y="224"/>
                    <a:pt x="95" y="226"/>
                    <a:pt x="95" y="226"/>
                  </a:cubicBezTo>
                  <a:cubicBezTo>
                    <a:pt x="95" y="228"/>
                    <a:pt x="95" y="228"/>
                    <a:pt x="95" y="228"/>
                  </a:cubicBezTo>
                  <a:cubicBezTo>
                    <a:pt x="92" y="230"/>
                    <a:pt x="92" y="230"/>
                    <a:pt x="92" y="230"/>
                  </a:cubicBezTo>
                  <a:cubicBezTo>
                    <a:pt x="92" y="230"/>
                    <a:pt x="94" y="231"/>
                    <a:pt x="93" y="232"/>
                  </a:cubicBezTo>
                  <a:cubicBezTo>
                    <a:pt x="92" y="233"/>
                    <a:pt x="90" y="234"/>
                    <a:pt x="90" y="234"/>
                  </a:cubicBezTo>
                  <a:cubicBezTo>
                    <a:pt x="90" y="236"/>
                    <a:pt x="90" y="236"/>
                    <a:pt x="90" y="236"/>
                  </a:cubicBezTo>
                  <a:cubicBezTo>
                    <a:pt x="91" y="237"/>
                    <a:pt x="91" y="237"/>
                    <a:pt x="91" y="237"/>
                  </a:cubicBezTo>
                  <a:cubicBezTo>
                    <a:pt x="89" y="241"/>
                    <a:pt x="89" y="241"/>
                    <a:pt x="89" y="241"/>
                  </a:cubicBezTo>
                  <a:cubicBezTo>
                    <a:pt x="91" y="243"/>
                    <a:pt x="91" y="243"/>
                    <a:pt x="91" y="243"/>
                  </a:cubicBezTo>
                  <a:cubicBezTo>
                    <a:pt x="92" y="245"/>
                    <a:pt x="92" y="245"/>
                    <a:pt x="92" y="245"/>
                  </a:cubicBezTo>
                  <a:cubicBezTo>
                    <a:pt x="92" y="245"/>
                    <a:pt x="91" y="246"/>
                    <a:pt x="90" y="247"/>
                  </a:cubicBezTo>
                  <a:cubicBezTo>
                    <a:pt x="89" y="247"/>
                    <a:pt x="87" y="250"/>
                    <a:pt x="87" y="250"/>
                  </a:cubicBezTo>
                  <a:cubicBezTo>
                    <a:pt x="85" y="253"/>
                    <a:pt x="85" y="253"/>
                    <a:pt x="85" y="253"/>
                  </a:cubicBezTo>
                  <a:cubicBezTo>
                    <a:pt x="83" y="256"/>
                    <a:pt x="83" y="256"/>
                    <a:pt x="83" y="256"/>
                  </a:cubicBezTo>
                  <a:cubicBezTo>
                    <a:pt x="83" y="259"/>
                    <a:pt x="83" y="259"/>
                    <a:pt x="83" y="259"/>
                  </a:cubicBezTo>
                  <a:cubicBezTo>
                    <a:pt x="82" y="263"/>
                    <a:pt x="82" y="263"/>
                    <a:pt x="82" y="263"/>
                  </a:cubicBezTo>
                  <a:cubicBezTo>
                    <a:pt x="80" y="264"/>
                    <a:pt x="80" y="264"/>
                    <a:pt x="80" y="264"/>
                  </a:cubicBezTo>
                  <a:cubicBezTo>
                    <a:pt x="80" y="264"/>
                    <a:pt x="79" y="267"/>
                    <a:pt x="81" y="267"/>
                  </a:cubicBezTo>
                  <a:cubicBezTo>
                    <a:pt x="83" y="268"/>
                    <a:pt x="83" y="268"/>
                    <a:pt x="84" y="268"/>
                  </a:cubicBezTo>
                  <a:cubicBezTo>
                    <a:pt x="86" y="268"/>
                    <a:pt x="85" y="268"/>
                    <a:pt x="86" y="268"/>
                  </a:cubicBezTo>
                  <a:cubicBezTo>
                    <a:pt x="87" y="268"/>
                    <a:pt x="89" y="268"/>
                    <a:pt x="89" y="266"/>
                  </a:cubicBezTo>
                  <a:cubicBezTo>
                    <a:pt x="89" y="264"/>
                    <a:pt x="89" y="262"/>
                    <a:pt x="89" y="261"/>
                  </a:cubicBezTo>
                  <a:cubicBezTo>
                    <a:pt x="89" y="261"/>
                    <a:pt x="91" y="258"/>
                    <a:pt x="91" y="258"/>
                  </a:cubicBezTo>
                  <a:cubicBezTo>
                    <a:pt x="91" y="254"/>
                    <a:pt x="91" y="254"/>
                    <a:pt x="91" y="254"/>
                  </a:cubicBezTo>
                  <a:cubicBezTo>
                    <a:pt x="91" y="254"/>
                    <a:pt x="91" y="253"/>
                    <a:pt x="93" y="251"/>
                  </a:cubicBezTo>
                  <a:cubicBezTo>
                    <a:pt x="95" y="250"/>
                    <a:pt x="94" y="250"/>
                    <a:pt x="95" y="250"/>
                  </a:cubicBezTo>
                  <a:cubicBezTo>
                    <a:pt x="96" y="249"/>
                    <a:pt x="96" y="248"/>
                    <a:pt x="96" y="247"/>
                  </a:cubicBezTo>
                  <a:cubicBezTo>
                    <a:pt x="97" y="246"/>
                    <a:pt x="97" y="246"/>
                    <a:pt x="97" y="246"/>
                  </a:cubicBezTo>
                  <a:cubicBezTo>
                    <a:pt x="98" y="244"/>
                    <a:pt x="98" y="244"/>
                    <a:pt x="98" y="244"/>
                  </a:cubicBezTo>
                  <a:cubicBezTo>
                    <a:pt x="98" y="236"/>
                    <a:pt x="98" y="236"/>
                    <a:pt x="98" y="236"/>
                  </a:cubicBezTo>
                  <a:cubicBezTo>
                    <a:pt x="98" y="236"/>
                    <a:pt x="98" y="234"/>
                    <a:pt x="99" y="234"/>
                  </a:cubicBezTo>
                  <a:cubicBezTo>
                    <a:pt x="100" y="234"/>
                    <a:pt x="101" y="234"/>
                    <a:pt x="101" y="234"/>
                  </a:cubicBezTo>
                  <a:cubicBezTo>
                    <a:pt x="101" y="234"/>
                    <a:pt x="101" y="235"/>
                    <a:pt x="101" y="237"/>
                  </a:cubicBezTo>
                  <a:cubicBezTo>
                    <a:pt x="100" y="239"/>
                    <a:pt x="101" y="242"/>
                    <a:pt x="101" y="242"/>
                  </a:cubicBezTo>
                  <a:cubicBezTo>
                    <a:pt x="108" y="248"/>
                    <a:pt x="108" y="248"/>
                    <a:pt x="108" y="248"/>
                  </a:cubicBezTo>
                  <a:cubicBezTo>
                    <a:pt x="108" y="248"/>
                    <a:pt x="111" y="253"/>
                    <a:pt x="111" y="254"/>
                  </a:cubicBezTo>
                  <a:cubicBezTo>
                    <a:pt x="111" y="254"/>
                    <a:pt x="116" y="258"/>
                    <a:pt x="116" y="258"/>
                  </a:cubicBezTo>
                  <a:cubicBezTo>
                    <a:pt x="116" y="258"/>
                    <a:pt x="117" y="259"/>
                    <a:pt x="116" y="260"/>
                  </a:cubicBezTo>
                  <a:cubicBezTo>
                    <a:pt x="116" y="261"/>
                    <a:pt x="117" y="262"/>
                    <a:pt x="117" y="263"/>
                  </a:cubicBezTo>
                  <a:cubicBezTo>
                    <a:pt x="116" y="264"/>
                    <a:pt x="115" y="267"/>
                    <a:pt x="115" y="267"/>
                  </a:cubicBezTo>
                  <a:cubicBezTo>
                    <a:pt x="113" y="268"/>
                    <a:pt x="113" y="268"/>
                    <a:pt x="113" y="268"/>
                  </a:cubicBezTo>
                  <a:cubicBezTo>
                    <a:pt x="110" y="271"/>
                    <a:pt x="110" y="271"/>
                    <a:pt x="110" y="271"/>
                  </a:cubicBezTo>
                  <a:cubicBezTo>
                    <a:pt x="109" y="275"/>
                    <a:pt x="109" y="275"/>
                    <a:pt x="109" y="275"/>
                  </a:cubicBezTo>
                  <a:cubicBezTo>
                    <a:pt x="107" y="278"/>
                    <a:pt x="107" y="278"/>
                    <a:pt x="107" y="278"/>
                  </a:cubicBezTo>
                  <a:cubicBezTo>
                    <a:pt x="103" y="280"/>
                    <a:pt x="103" y="280"/>
                    <a:pt x="103" y="280"/>
                  </a:cubicBezTo>
                  <a:cubicBezTo>
                    <a:pt x="98" y="285"/>
                    <a:pt x="98" y="285"/>
                    <a:pt x="98" y="285"/>
                  </a:cubicBezTo>
                  <a:cubicBezTo>
                    <a:pt x="96" y="289"/>
                    <a:pt x="96" y="289"/>
                    <a:pt x="96" y="289"/>
                  </a:cubicBezTo>
                  <a:cubicBezTo>
                    <a:pt x="93" y="293"/>
                    <a:pt x="93" y="293"/>
                    <a:pt x="93" y="293"/>
                  </a:cubicBezTo>
                  <a:cubicBezTo>
                    <a:pt x="93" y="296"/>
                    <a:pt x="93" y="296"/>
                    <a:pt x="93" y="296"/>
                  </a:cubicBezTo>
                  <a:cubicBezTo>
                    <a:pt x="93" y="296"/>
                    <a:pt x="95" y="300"/>
                    <a:pt x="96" y="300"/>
                  </a:cubicBezTo>
                  <a:cubicBezTo>
                    <a:pt x="96" y="300"/>
                    <a:pt x="97" y="301"/>
                    <a:pt x="97" y="301"/>
                  </a:cubicBezTo>
                  <a:cubicBezTo>
                    <a:pt x="98" y="306"/>
                    <a:pt x="98" y="306"/>
                    <a:pt x="98" y="306"/>
                  </a:cubicBezTo>
                  <a:cubicBezTo>
                    <a:pt x="98" y="306"/>
                    <a:pt x="98" y="309"/>
                    <a:pt x="99" y="309"/>
                  </a:cubicBezTo>
                  <a:cubicBezTo>
                    <a:pt x="100" y="308"/>
                    <a:pt x="101" y="305"/>
                    <a:pt x="101" y="305"/>
                  </a:cubicBezTo>
                  <a:cubicBezTo>
                    <a:pt x="101" y="305"/>
                    <a:pt x="99" y="303"/>
                    <a:pt x="99" y="301"/>
                  </a:cubicBezTo>
                  <a:cubicBezTo>
                    <a:pt x="99" y="299"/>
                    <a:pt x="101" y="296"/>
                    <a:pt x="101" y="296"/>
                  </a:cubicBezTo>
                  <a:cubicBezTo>
                    <a:pt x="103" y="295"/>
                    <a:pt x="103" y="295"/>
                    <a:pt x="103" y="295"/>
                  </a:cubicBezTo>
                  <a:cubicBezTo>
                    <a:pt x="103" y="295"/>
                    <a:pt x="102" y="295"/>
                    <a:pt x="103" y="296"/>
                  </a:cubicBezTo>
                  <a:cubicBezTo>
                    <a:pt x="104" y="298"/>
                    <a:pt x="104" y="297"/>
                    <a:pt x="105" y="298"/>
                  </a:cubicBezTo>
                  <a:cubicBezTo>
                    <a:pt x="105" y="299"/>
                    <a:pt x="108" y="302"/>
                    <a:pt x="108" y="302"/>
                  </a:cubicBezTo>
                  <a:cubicBezTo>
                    <a:pt x="108" y="302"/>
                    <a:pt x="111" y="305"/>
                    <a:pt x="112" y="306"/>
                  </a:cubicBezTo>
                  <a:cubicBezTo>
                    <a:pt x="113" y="307"/>
                    <a:pt x="114" y="309"/>
                    <a:pt x="115" y="309"/>
                  </a:cubicBezTo>
                  <a:cubicBezTo>
                    <a:pt x="116" y="308"/>
                    <a:pt x="117" y="309"/>
                    <a:pt x="117" y="307"/>
                  </a:cubicBezTo>
                  <a:cubicBezTo>
                    <a:pt x="117" y="305"/>
                    <a:pt x="118" y="305"/>
                    <a:pt x="118" y="303"/>
                  </a:cubicBezTo>
                  <a:cubicBezTo>
                    <a:pt x="117" y="302"/>
                    <a:pt x="117" y="299"/>
                    <a:pt x="117" y="299"/>
                  </a:cubicBezTo>
                  <a:cubicBezTo>
                    <a:pt x="117" y="299"/>
                    <a:pt x="117" y="298"/>
                    <a:pt x="118" y="298"/>
                  </a:cubicBezTo>
                  <a:cubicBezTo>
                    <a:pt x="120" y="298"/>
                    <a:pt x="120" y="300"/>
                    <a:pt x="120" y="300"/>
                  </a:cubicBezTo>
                  <a:cubicBezTo>
                    <a:pt x="120" y="300"/>
                    <a:pt x="121" y="303"/>
                    <a:pt x="122" y="304"/>
                  </a:cubicBezTo>
                  <a:cubicBezTo>
                    <a:pt x="123" y="304"/>
                    <a:pt x="124" y="304"/>
                    <a:pt x="125" y="305"/>
                  </a:cubicBezTo>
                  <a:cubicBezTo>
                    <a:pt x="126" y="307"/>
                    <a:pt x="131" y="308"/>
                    <a:pt x="131" y="308"/>
                  </a:cubicBezTo>
                  <a:cubicBezTo>
                    <a:pt x="131" y="308"/>
                    <a:pt x="132" y="307"/>
                    <a:pt x="133" y="306"/>
                  </a:cubicBezTo>
                  <a:cubicBezTo>
                    <a:pt x="133" y="305"/>
                    <a:pt x="135" y="305"/>
                    <a:pt x="135" y="305"/>
                  </a:cubicBezTo>
                  <a:cubicBezTo>
                    <a:pt x="135" y="305"/>
                    <a:pt x="134" y="303"/>
                    <a:pt x="137" y="304"/>
                  </a:cubicBezTo>
                  <a:cubicBezTo>
                    <a:pt x="139" y="304"/>
                    <a:pt x="140" y="305"/>
                    <a:pt x="140" y="304"/>
                  </a:cubicBezTo>
                  <a:cubicBezTo>
                    <a:pt x="141" y="303"/>
                    <a:pt x="143" y="299"/>
                    <a:pt x="143" y="299"/>
                  </a:cubicBezTo>
                  <a:cubicBezTo>
                    <a:pt x="143" y="299"/>
                    <a:pt x="142" y="296"/>
                    <a:pt x="145" y="297"/>
                  </a:cubicBezTo>
                  <a:cubicBezTo>
                    <a:pt x="147" y="299"/>
                    <a:pt x="158" y="301"/>
                    <a:pt x="158" y="301"/>
                  </a:cubicBezTo>
                  <a:cubicBezTo>
                    <a:pt x="157" y="303"/>
                    <a:pt x="157" y="303"/>
                    <a:pt x="157" y="303"/>
                  </a:cubicBezTo>
                  <a:cubicBezTo>
                    <a:pt x="153" y="302"/>
                    <a:pt x="153" y="302"/>
                    <a:pt x="153" y="302"/>
                  </a:cubicBezTo>
                  <a:cubicBezTo>
                    <a:pt x="150" y="303"/>
                    <a:pt x="150" y="303"/>
                    <a:pt x="150" y="303"/>
                  </a:cubicBezTo>
                  <a:cubicBezTo>
                    <a:pt x="150" y="303"/>
                    <a:pt x="149" y="303"/>
                    <a:pt x="148" y="305"/>
                  </a:cubicBezTo>
                  <a:cubicBezTo>
                    <a:pt x="148" y="306"/>
                    <a:pt x="148" y="307"/>
                    <a:pt x="147" y="308"/>
                  </a:cubicBezTo>
                  <a:cubicBezTo>
                    <a:pt x="147" y="309"/>
                    <a:pt x="146" y="310"/>
                    <a:pt x="145" y="310"/>
                  </a:cubicBezTo>
                  <a:cubicBezTo>
                    <a:pt x="145" y="311"/>
                    <a:pt x="141" y="314"/>
                    <a:pt x="141" y="314"/>
                  </a:cubicBezTo>
                  <a:cubicBezTo>
                    <a:pt x="139" y="317"/>
                    <a:pt x="139" y="317"/>
                    <a:pt x="139" y="317"/>
                  </a:cubicBezTo>
                  <a:cubicBezTo>
                    <a:pt x="137" y="322"/>
                    <a:pt x="137" y="322"/>
                    <a:pt x="137" y="322"/>
                  </a:cubicBezTo>
                  <a:cubicBezTo>
                    <a:pt x="137" y="322"/>
                    <a:pt x="137" y="326"/>
                    <a:pt x="138" y="326"/>
                  </a:cubicBezTo>
                  <a:cubicBezTo>
                    <a:pt x="139" y="327"/>
                    <a:pt x="141" y="330"/>
                    <a:pt x="141" y="330"/>
                  </a:cubicBezTo>
                  <a:cubicBezTo>
                    <a:pt x="141" y="330"/>
                    <a:pt x="141" y="332"/>
                    <a:pt x="141" y="333"/>
                  </a:cubicBezTo>
                  <a:cubicBezTo>
                    <a:pt x="141" y="334"/>
                    <a:pt x="141" y="335"/>
                    <a:pt x="142" y="337"/>
                  </a:cubicBezTo>
                  <a:cubicBezTo>
                    <a:pt x="143" y="338"/>
                    <a:pt x="144" y="342"/>
                    <a:pt x="144" y="342"/>
                  </a:cubicBezTo>
                  <a:cubicBezTo>
                    <a:pt x="145" y="342"/>
                    <a:pt x="145" y="342"/>
                    <a:pt x="145" y="342"/>
                  </a:cubicBezTo>
                  <a:cubicBezTo>
                    <a:pt x="145" y="345"/>
                    <a:pt x="145" y="345"/>
                    <a:pt x="145" y="345"/>
                  </a:cubicBezTo>
                  <a:cubicBezTo>
                    <a:pt x="145" y="345"/>
                    <a:pt x="145" y="348"/>
                    <a:pt x="146" y="348"/>
                  </a:cubicBezTo>
                  <a:cubicBezTo>
                    <a:pt x="148" y="348"/>
                    <a:pt x="151" y="346"/>
                    <a:pt x="151" y="346"/>
                  </a:cubicBezTo>
                  <a:cubicBezTo>
                    <a:pt x="159" y="344"/>
                    <a:pt x="159" y="344"/>
                    <a:pt x="159" y="344"/>
                  </a:cubicBezTo>
                  <a:cubicBezTo>
                    <a:pt x="159" y="344"/>
                    <a:pt x="158" y="348"/>
                    <a:pt x="158" y="349"/>
                  </a:cubicBezTo>
                  <a:cubicBezTo>
                    <a:pt x="158" y="350"/>
                    <a:pt x="156" y="350"/>
                    <a:pt x="155" y="351"/>
                  </a:cubicBezTo>
                  <a:cubicBezTo>
                    <a:pt x="155" y="352"/>
                    <a:pt x="155" y="353"/>
                    <a:pt x="155" y="353"/>
                  </a:cubicBezTo>
                  <a:cubicBezTo>
                    <a:pt x="155" y="353"/>
                    <a:pt x="154" y="356"/>
                    <a:pt x="153" y="356"/>
                  </a:cubicBezTo>
                  <a:cubicBezTo>
                    <a:pt x="151" y="356"/>
                    <a:pt x="149" y="357"/>
                    <a:pt x="149" y="357"/>
                  </a:cubicBezTo>
                  <a:cubicBezTo>
                    <a:pt x="149" y="357"/>
                    <a:pt x="148" y="355"/>
                    <a:pt x="148" y="358"/>
                  </a:cubicBezTo>
                  <a:cubicBezTo>
                    <a:pt x="147" y="360"/>
                    <a:pt x="146" y="362"/>
                    <a:pt x="146" y="363"/>
                  </a:cubicBezTo>
                  <a:cubicBezTo>
                    <a:pt x="146" y="364"/>
                    <a:pt x="144" y="365"/>
                    <a:pt x="147" y="366"/>
                  </a:cubicBezTo>
                  <a:cubicBezTo>
                    <a:pt x="149" y="366"/>
                    <a:pt x="149" y="369"/>
                    <a:pt x="149" y="369"/>
                  </a:cubicBezTo>
                  <a:cubicBezTo>
                    <a:pt x="149" y="369"/>
                    <a:pt x="147" y="371"/>
                    <a:pt x="146" y="372"/>
                  </a:cubicBezTo>
                  <a:cubicBezTo>
                    <a:pt x="145" y="373"/>
                    <a:pt x="144" y="372"/>
                    <a:pt x="144" y="373"/>
                  </a:cubicBezTo>
                  <a:cubicBezTo>
                    <a:pt x="144" y="374"/>
                    <a:pt x="146" y="379"/>
                    <a:pt x="146" y="379"/>
                  </a:cubicBezTo>
                  <a:cubicBezTo>
                    <a:pt x="146" y="379"/>
                    <a:pt x="146" y="382"/>
                    <a:pt x="144" y="382"/>
                  </a:cubicBezTo>
                  <a:cubicBezTo>
                    <a:pt x="142" y="382"/>
                    <a:pt x="142" y="382"/>
                    <a:pt x="141" y="382"/>
                  </a:cubicBezTo>
                  <a:cubicBezTo>
                    <a:pt x="140" y="382"/>
                    <a:pt x="139" y="382"/>
                    <a:pt x="139" y="382"/>
                  </a:cubicBezTo>
                  <a:cubicBezTo>
                    <a:pt x="139" y="382"/>
                    <a:pt x="140" y="383"/>
                    <a:pt x="140" y="385"/>
                  </a:cubicBezTo>
                  <a:cubicBezTo>
                    <a:pt x="140" y="387"/>
                    <a:pt x="140" y="389"/>
                    <a:pt x="140" y="389"/>
                  </a:cubicBezTo>
                  <a:cubicBezTo>
                    <a:pt x="137" y="388"/>
                    <a:pt x="137" y="388"/>
                    <a:pt x="137" y="388"/>
                  </a:cubicBezTo>
                  <a:cubicBezTo>
                    <a:pt x="134" y="385"/>
                    <a:pt x="134" y="385"/>
                    <a:pt x="134" y="385"/>
                  </a:cubicBezTo>
                  <a:cubicBezTo>
                    <a:pt x="134" y="385"/>
                    <a:pt x="131" y="385"/>
                    <a:pt x="130" y="385"/>
                  </a:cubicBezTo>
                  <a:cubicBezTo>
                    <a:pt x="129" y="386"/>
                    <a:pt x="126" y="386"/>
                    <a:pt x="126" y="386"/>
                  </a:cubicBezTo>
                  <a:cubicBezTo>
                    <a:pt x="126" y="386"/>
                    <a:pt x="121" y="384"/>
                    <a:pt x="120" y="383"/>
                  </a:cubicBezTo>
                  <a:cubicBezTo>
                    <a:pt x="120" y="382"/>
                    <a:pt x="120" y="382"/>
                    <a:pt x="119" y="383"/>
                  </a:cubicBezTo>
                  <a:cubicBezTo>
                    <a:pt x="119" y="383"/>
                    <a:pt x="120" y="383"/>
                    <a:pt x="119" y="383"/>
                  </a:cubicBezTo>
                  <a:cubicBezTo>
                    <a:pt x="118" y="384"/>
                    <a:pt x="120" y="384"/>
                    <a:pt x="116" y="384"/>
                  </a:cubicBezTo>
                  <a:cubicBezTo>
                    <a:pt x="112" y="385"/>
                    <a:pt x="108" y="386"/>
                    <a:pt x="108" y="386"/>
                  </a:cubicBezTo>
                  <a:cubicBezTo>
                    <a:pt x="108" y="386"/>
                    <a:pt x="111" y="383"/>
                    <a:pt x="110" y="382"/>
                  </a:cubicBezTo>
                  <a:cubicBezTo>
                    <a:pt x="109" y="381"/>
                    <a:pt x="110" y="382"/>
                    <a:pt x="108" y="381"/>
                  </a:cubicBezTo>
                  <a:cubicBezTo>
                    <a:pt x="107" y="380"/>
                    <a:pt x="105" y="378"/>
                    <a:pt x="105" y="377"/>
                  </a:cubicBezTo>
                  <a:cubicBezTo>
                    <a:pt x="105" y="376"/>
                    <a:pt x="105" y="374"/>
                    <a:pt x="103" y="374"/>
                  </a:cubicBezTo>
                  <a:cubicBezTo>
                    <a:pt x="102" y="374"/>
                    <a:pt x="101" y="372"/>
                    <a:pt x="99" y="374"/>
                  </a:cubicBezTo>
                  <a:cubicBezTo>
                    <a:pt x="98" y="375"/>
                    <a:pt x="97" y="375"/>
                    <a:pt x="97" y="376"/>
                  </a:cubicBezTo>
                  <a:cubicBezTo>
                    <a:pt x="96" y="377"/>
                    <a:pt x="92" y="378"/>
                    <a:pt x="92" y="378"/>
                  </a:cubicBezTo>
                  <a:cubicBezTo>
                    <a:pt x="92" y="378"/>
                    <a:pt x="95" y="382"/>
                    <a:pt x="95" y="383"/>
                  </a:cubicBezTo>
                  <a:cubicBezTo>
                    <a:pt x="95" y="384"/>
                    <a:pt x="97" y="388"/>
                    <a:pt x="97" y="388"/>
                  </a:cubicBezTo>
                  <a:cubicBezTo>
                    <a:pt x="104" y="388"/>
                    <a:pt x="104" y="388"/>
                    <a:pt x="104" y="388"/>
                  </a:cubicBezTo>
                  <a:cubicBezTo>
                    <a:pt x="104" y="388"/>
                    <a:pt x="99" y="390"/>
                    <a:pt x="99" y="392"/>
                  </a:cubicBezTo>
                  <a:cubicBezTo>
                    <a:pt x="98" y="393"/>
                    <a:pt x="98" y="394"/>
                    <a:pt x="97" y="395"/>
                  </a:cubicBezTo>
                  <a:cubicBezTo>
                    <a:pt x="96" y="396"/>
                    <a:pt x="96" y="397"/>
                    <a:pt x="94" y="398"/>
                  </a:cubicBezTo>
                  <a:cubicBezTo>
                    <a:pt x="91" y="398"/>
                    <a:pt x="88" y="399"/>
                    <a:pt x="86" y="400"/>
                  </a:cubicBezTo>
                  <a:cubicBezTo>
                    <a:pt x="85" y="401"/>
                    <a:pt x="84" y="401"/>
                    <a:pt x="84" y="402"/>
                  </a:cubicBezTo>
                  <a:cubicBezTo>
                    <a:pt x="84" y="404"/>
                    <a:pt x="78" y="403"/>
                    <a:pt x="84" y="405"/>
                  </a:cubicBezTo>
                  <a:cubicBezTo>
                    <a:pt x="90" y="406"/>
                    <a:pt x="91" y="407"/>
                    <a:pt x="91" y="407"/>
                  </a:cubicBezTo>
                  <a:cubicBezTo>
                    <a:pt x="91" y="407"/>
                    <a:pt x="94" y="404"/>
                    <a:pt x="95" y="403"/>
                  </a:cubicBezTo>
                  <a:cubicBezTo>
                    <a:pt x="97" y="401"/>
                    <a:pt x="97" y="401"/>
                    <a:pt x="101" y="401"/>
                  </a:cubicBezTo>
                  <a:cubicBezTo>
                    <a:pt x="105" y="402"/>
                    <a:pt x="105" y="401"/>
                    <a:pt x="105" y="402"/>
                  </a:cubicBezTo>
                  <a:cubicBezTo>
                    <a:pt x="105" y="404"/>
                    <a:pt x="105" y="405"/>
                    <a:pt x="105" y="407"/>
                  </a:cubicBezTo>
                  <a:cubicBezTo>
                    <a:pt x="104" y="409"/>
                    <a:pt x="102" y="410"/>
                    <a:pt x="104" y="413"/>
                  </a:cubicBezTo>
                  <a:cubicBezTo>
                    <a:pt x="106" y="415"/>
                    <a:pt x="103" y="417"/>
                    <a:pt x="103" y="418"/>
                  </a:cubicBezTo>
                  <a:cubicBezTo>
                    <a:pt x="103" y="418"/>
                    <a:pt x="101" y="421"/>
                    <a:pt x="102" y="421"/>
                  </a:cubicBezTo>
                  <a:cubicBezTo>
                    <a:pt x="103" y="422"/>
                    <a:pt x="103" y="422"/>
                    <a:pt x="103" y="422"/>
                  </a:cubicBezTo>
                  <a:cubicBezTo>
                    <a:pt x="103" y="422"/>
                    <a:pt x="101" y="427"/>
                    <a:pt x="101" y="428"/>
                  </a:cubicBezTo>
                  <a:cubicBezTo>
                    <a:pt x="101" y="428"/>
                    <a:pt x="98" y="434"/>
                    <a:pt x="97" y="434"/>
                  </a:cubicBezTo>
                  <a:cubicBezTo>
                    <a:pt x="96" y="435"/>
                    <a:pt x="98" y="435"/>
                    <a:pt x="92" y="437"/>
                  </a:cubicBezTo>
                  <a:cubicBezTo>
                    <a:pt x="86" y="438"/>
                    <a:pt x="83" y="439"/>
                    <a:pt x="83" y="439"/>
                  </a:cubicBezTo>
                  <a:cubicBezTo>
                    <a:pt x="78" y="441"/>
                    <a:pt x="78" y="441"/>
                    <a:pt x="78" y="441"/>
                  </a:cubicBezTo>
                  <a:cubicBezTo>
                    <a:pt x="74" y="444"/>
                    <a:pt x="74" y="444"/>
                    <a:pt x="74" y="444"/>
                  </a:cubicBezTo>
                  <a:cubicBezTo>
                    <a:pt x="71" y="444"/>
                    <a:pt x="71" y="444"/>
                    <a:pt x="71" y="444"/>
                  </a:cubicBezTo>
                  <a:cubicBezTo>
                    <a:pt x="66" y="443"/>
                    <a:pt x="66" y="443"/>
                    <a:pt x="66" y="443"/>
                  </a:cubicBezTo>
                  <a:cubicBezTo>
                    <a:pt x="66" y="443"/>
                    <a:pt x="61" y="446"/>
                    <a:pt x="61" y="447"/>
                  </a:cubicBezTo>
                  <a:cubicBezTo>
                    <a:pt x="61" y="447"/>
                    <a:pt x="58" y="448"/>
                    <a:pt x="57" y="449"/>
                  </a:cubicBezTo>
                  <a:cubicBezTo>
                    <a:pt x="57" y="450"/>
                    <a:pt x="62" y="452"/>
                    <a:pt x="62" y="452"/>
                  </a:cubicBezTo>
                  <a:cubicBezTo>
                    <a:pt x="63" y="455"/>
                    <a:pt x="63" y="455"/>
                    <a:pt x="63" y="455"/>
                  </a:cubicBezTo>
                  <a:cubicBezTo>
                    <a:pt x="61" y="455"/>
                    <a:pt x="61" y="455"/>
                    <a:pt x="61" y="455"/>
                  </a:cubicBezTo>
                  <a:cubicBezTo>
                    <a:pt x="57" y="456"/>
                    <a:pt x="57" y="456"/>
                    <a:pt x="57" y="456"/>
                  </a:cubicBezTo>
                  <a:cubicBezTo>
                    <a:pt x="57" y="458"/>
                    <a:pt x="57" y="458"/>
                    <a:pt x="57" y="458"/>
                  </a:cubicBezTo>
                  <a:cubicBezTo>
                    <a:pt x="59" y="459"/>
                    <a:pt x="59" y="459"/>
                    <a:pt x="59" y="459"/>
                  </a:cubicBezTo>
                  <a:cubicBezTo>
                    <a:pt x="59" y="459"/>
                    <a:pt x="60" y="460"/>
                    <a:pt x="61" y="460"/>
                  </a:cubicBezTo>
                  <a:cubicBezTo>
                    <a:pt x="63" y="460"/>
                    <a:pt x="67" y="458"/>
                    <a:pt x="67" y="458"/>
                  </a:cubicBezTo>
                  <a:cubicBezTo>
                    <a:pt x="62" y="461"/>
                    <a:pt x="62" y="461"/>
                    <a:pt x="62" y="461"/>
                  </a:cubicBezTo>
                  <a:cubicBezTo>
                    <a:pt x="61" y="464"/>
                    <a:pt x="61" y="464"/>
                    <a:pt x="61" y="464"/>
                  </a:cubicBezTo>
                  <a:cubicBezTo>
                    <a:pt x="61" y="464"/>
                    <a:pt x="60" y="466"/>
                    <a:pt x="62" y="466"/>
                  </a:cubicBezTo>
                  <a:cubicBezTo>
                    <a:pt x="64" y="466"/>
                    <a:pt x="66" y="466"/>
                    <a:pt x="66" y="466"/>
                  </a:cubicBezTo>
                  <a:cubicBezTo>
                    <a:pt x="66" y="466"/>
                    <a:pt x="67" y="464"/>
                    <a:pt x="69" y="464"/>
                  </a:cubicBezTo>
                  <a:cubicBezTo>
                    <a:pt x="72" y="465"/>
                    <a:pt x="72" y="465"/>
                    <a:pt x="72" y="465"/>
                  </a:cubicBezTo>
                  <a:cubicBezTo>
                    <a:pt x="72" y="465"/>
                    <a:pt x="73" y="462"/>
                    <a:pt x="74" y="462"/>
                  </a:cubicBezTo>
                  <a:cubicBezTo>
                    <a:pt x="74" y="462"/>
                    <a:pt x="73" y="462"/>
                    <a:pt x="76" y="462"/>
                  </a:cubicBezTo>
                  <a:cubicBezTo>
                    <a:pt x="78" y="463"/>
                    <a:pt x="85" y="462"/>
                    <a:pt x="85" y="462"/>
                  </a:cubicBezTo>
                  <a:cubicBezTo>
                    <a:pt x="85" y="462"/>
                    <a:pt x="86" y="462"/>
                    <a:pt x="86" y="463"/>
                  </a:cubicBezTo>
                  <a:cubicBezTo>
                    <a:pt x="86" y="465"/>
                    <a:pt x="88" y="465"/>
                    <a:pt x="89" y="467"/>
                  </a:cubicBezTo>
                  <a:cubicBezTo>
                    <a:pt x="91" y="468"/>
                    <a:pt x="95" y="469"/>
                    <a:pt x="95" y="469"/>
                  </a:cubicBezTo>
                  <a:cubicBezTo>
                    <a:pt x="92" y="470"/>
                    <a:pt x="92" y="470"/>
                    <a:pt x="92" y="470"/>
                  </a:cubicBezTo>
                  <a:cubicBezTo>
                    <a:pt x="88" y="469"/>
                    <a:pt x="88" y="469"/>
                    <a:pt x="88" y="469"/>
                  </a:cubicBezTo>
                  <a:cubicBezTo>
                    <a:pt x="88" y="469"/>
                    <a:pt x="86" y="468"/>
                    <a:pt x="86" y="469"/>
                  </a:cubicBezTo>
                  <a:cubicBezTo>
                    <a:pt x="86" y="471"/>
                    <a:pt x="85" y="474"/>
                    <a:pt x="85" y="474"/>
                  </a:cubicBezTo>
                  <a:cubicBezTo>
                    <a:pt x="86" y="474"/>
                    <a:pt x="91" y="475"/>
                    <a:pt x="91" y="475"/>
                  </a:cubicBezTo>
                  <a:cubicBezTo>
                    <a:pt x="96" y="475"/>
                    <a:pt x="96" y="475"/>
                    <a:pt x="96" y="475"/>
                  </a:cubicBezTo>
                  <a:cubicBezTo>
                    <a:pt x="98" y="474"/>
                    <a:pt x="98" y="474"/>
                    <a:pt x="98" y="474"/>
                  </a:cubicBezTo>
                  <a:cubicBezTo>
                    <a:pt x="101" y="472"/>
                    <a:pt x="101" y="472"/>
                    <a:pt x="101" y="472"/>
                  </a:cubicBezTo>
                  <a:cubicBezTo>
                    <a:pt x="101" y="472"/>
                    <a:pt x="102" y="474"/>
                    <a:pt x="101" y="474"/>
                  </a:cubicBezTo>
                  <a:cubicBezTo>
                    <a:pt x="101" y="475"/>
                    <a:pt x="102" y="477"/>
                    <a:pt x="102" y="477"/>
                  </a:cubicBezTo>
                  <a:cubicBezTo>
                    <a:pt x="102" y="477"/>
                    <a:pt x="102" y="480"/>
                    <a:pt x="103" y="480"/>
                  </a:cubicBezTo>
                  <a:cubicBezTo>
                    <a:pt x="104" y="480"/>
                    <a:pt x="106" y="483"/>
                    <a:pt x="106" y="483"/>
                  </a:cubicBezTo>
                  <a:cubicBezTo>
                    <a:pt x="108" y="486"/>
                    <a:pt x="108" y="486"/>
                    <a:pt x="108" y="486"/>
                  </a:cubicBezTo>
                  <a:cubicBezTo>
                    <a:pt x="112" y="487"/>
                    <a:pt x="112" y="487"/>
                    <a:pt x="112" y="487"/>
                  </a:cubicBezTo>
                  <a:cubicBezTo>
                    <a:pt x="112" y="487"/>
                    <a:pt x="115" y="487"/>
                    <a:pt x="116" y="487"/>
                  </a:cubicBezTo>
                  <a:cubicBezTo>
                    <a:pt x="117" y="488"/>
                    <a:pt x="119" y="489"/>
                    <a:pt x="119" y="488"/>
                  </a:cubicBezTo>
                  <a:cubicBezTo>
                    <a:pt x="120" y="487"/>
                    <a:pt x="122" y="485"/>
                    <a:pt x="122" y="485"/>
                  </a:cubicBezTo>
                  <a:cubicBezTo>
                    <a:pt x="126" y="482"/>
                    <a:pt x="126" y="482"/>
                    <a:pt x="126" y="482"/>
                  </a:cubicBezTo>
                  <a:cubicBezTo>
                    <a:pt x="126" y="482"/>
                    <a:pt x="128" y="482"/>
                    <a:pt x="130" y="482"/>
                  </a:cubicBezTo>
                  <a:cubicBezTo>
                    <a:pt x="131" y="482"/>
                    <a:pt x="138" y="481"/>
                    <a:pt x="138" y="481"/>
                  </a:cubicBezTo>
                  <a:cubicBezTo>
                    <a:pt x="138" y="481"/>
                    <a:pt x="139" y="479"/>
                    <a:pt x="141" y="478"/>
                  </a:cubicBezTo>
                  <a:cubicBezTo>
                    <a:pt x="142" y="477"/>
                    <a:pt x="146" y="475"/>
                    <a:pt x="146" y="475"/>
                  </a:cubicBezTo>
                  <a:cubicBezTo>
                    <a:pt x="153" y="473"/>
                    <a:pt x="153" y="473"/>
                    <a:pt x="153" y="473"/>
                  </a:cubicBezTo>
                  <a:cubicBezTo>
                    <a:pt x="147" y="475"/>
                    <a:pt x="147" y="475"/>
                    <a:pt x="147" y="475"/>
                  </a:cubicBezTo>
                  <a:cubicBezTo>
                    <a:pt x="145" y="477"/>
                    <a:pt x="145" y="477"/>
                    <a:pt x="145" y="477"/>
                  </a:cubicBezTo>
                  <a:cubicBezTo>
                    <a:pt x="141" y="480"/>
                    <a:pt x="141" y="480"/>
                    <a:pt x="141" y="480"/>
                  </a:cubicBezTo>
                  <a:cubicBezTo>
                    <a:pt x="139" y="482"/>
                    <a:pt x="139" y="482"/>
                    <a:pt x="139" y="482"/>
                  </a:cubicBezTo>
                  <a:cubicBezTo>
                    <a:pt x="139" y="482"/>
                    <a:pt x="137" y="483"/>
                    <a:pt x="136" y="484"/>
                  </a:cubicBezTo>
                  <a:cubicBezTo>
                    <a:pt x="136" y="484"/>
                    <a:pt x="133" y="489"/>
                    <a:pt x="133" y="489"/>
                  </a:cubicBezTo>
                  <a:cubicBezTo>
                    <a:pt x="130" y="490"/>
                    <a:pt x="130" y="490"/>
                    <a:pt x="130" y="490"/>
                  </a:cubicBezTo>
                  <a:cubicBezTo>
                    <a:pt x="130" y="490"/>
                    <a:pt x="127" y="492"/>
                    <a:pt x="126" y="494"/>
                  </a:cubicBezTo>
                  <a:cubicBezTo>
                    <a:pt x="125" y="495"/>
                    <a:pt x="124" y="496"/>
                    <a:pt x="124" y="496"/>
                  </a:cubicBezTo>
                  <a:cubicBezTo>
                    <a:pt x="124" y="496"/>
                    <a:pt x="125" y="498"/>
                    <a:pt x="120" y="498"/>
                  </a:cubicBezTo>
                  <a:cubicBezTo>
                    <a:pt x="115" y="497"/>
                    <a:pt x="111" y="496"/>
                    <a:pt x="111" y="496"/>
                  </a:cubicBezTo>
                  <a:cubicBezTo>
                    <a:pt x="111" y="496"/>
                    <a:pt x="106" y="495"/>
                    <a:pt x="105" y="495"/>
                  </a:cubicBezTo>
                  <a:cubicBezTo>
                    <a:pt x="104" y="494"/>
                    <a:pt x="104" y="494"/>
                    <a:pt x="101" y="494"/>
                  </a:cubicBezTo>
                  <a:cubicBezTo>
                    <a:pt x="99" y="494"/>
                    <a:pt x="89" y="491"/>
                    <a:pt x="89" y="491"/>
                  </a:cubicBezTo>
                  <a:cubicBezTo>
                    <a:pt x="89" y="491"/>
                    <a:pt x="87" y="491"/>
                    <a:pt x="86" y="492"/>
                  </a:cubicBezTo>
                  <a:cubicBezTo>
                    <a:pt x="85" y="493"/>
                    <a:pt x="83" y="493"/>
                    <a:pt x="83" y="494"/>
                  </a:cubicBezTo>
                  <a:cubicBezTo>
                    <a:pt x="83" y="496"/>
                    <a:pt x="83" y="497"/>
                    <a:pt x="83" y="497"/>
                  </a:cubicBezTo>
                  <a:cubicBezTo>
                    <a:pt x="82" y="500"/>
                    <a:pt x="82" y="500"/>
                    <a:pt x="82" y="500"/>
                  </a:cubicBezTo>
                  <a:cubicBezTo>
                    <a:pt x="78" y="501"/>
                    <a:pt x="78" y="501"/>
                    <a:pt x="78" y="501"/>
                  </a:cubicBezTo>
                  <a:cubicBezTo>
                    <a:pt x="73" y="501"/>
                    <a:pt x="73" y="501"/>
                    <a:pt x="73" y="501"/>
                  </a:cubicBezTo>
                  <a:close/>
                  <a:moveTo>
                    <a:pt x="43" y="266"/>
                  </a:moveTo>
                  <a:cubicBezTo>
                    <a:pt x="43" y="266"/>
                    <a:pt x="43" y="266"/>
                    <a:pt x="43" y="266"/>
                  </a:cubicBezTo>
                  <a:cubicBezTo>
                    <a:pt x="44" y="266"/>
                    <a:pt x="50" y="266"/>
                    <a:pt x="50" y="266"/>
                  </a:cubicBezTo>
                  <a:cubicBezTo>
                    <a:pt x="54" y="266"/>
                    <a:pt x="54" y="266"/>
                    <a:pt x="54" y="266"/>
                  </a:cubicBezTo>
                  <a:cubicBezTo>
                    <a:pt x="54" y="266"/>
                    <a:pt x="59" y="266"/>
                    <a:pt x="60" y="266"/>
                  </a:cubicBezTo>
                  <a:cubicBezTo>
                    <a:pt x="61" y="266"/>
                    <a:pt x="62" y="267"/>
                    <a:pt x="62" y="267"/>
                  </a:cubicBezTo>
                  <a:cubicBezTo>
                    <a:pt x="62" y="267"/>
                    <a:pt x="64" y="265"/>
                    <a:pt x="65" y="266"/>
                  </a:cubicBezTo>
                  <a:cubicBezTo>
                    <a:pt x="66" y="266"/>
                    <a:pt x="68" y="269"/>
                    <a:pt x="68" y="269"/>
                  </a:cubicBezTo>
                  <a:cubicBezTo>
                    <a:pt x="70" y="274"/>
                    <a:pt x="70" y="274"/>
                    <a:pt x="70" y="274"/>
                  </a:cubicBezTo>
                  <a:cubicBezTo>
                    <a:pt x="71" y="280"/>
                    <a:pt x="71" y="280"/>
                    <a:pt x="71" y="280"/>
                  </a:cubicBezTo>
                  <a:cubicBezTo>
                    <a:pt x="72" y="285"/>
                    <a:pt x="72" y="285"/>
                    <a:pt x="72" y="285"/>
                  </a:cubicBezTo>
                  <a:cubicBezTo>
                    <a:pt x="76" y="290"/>
                    <a:pt x="76" y="290"/>
                    <a:pt x="76" y="290"/>
                  </a:cubicBezTo>
                  <a:cubicBezTo>
                    <a:pt x="74" y="293"/>
                    <a:pt x="74" y="293"/>
                    <a:pt x="74" y="293"/>
                  </a:cubicBezTo>
                  <a:cubicBezTo>
                    <a:pt x="74" y="293"/>
                    <a:pt x="74" y="297"/>
                    <a:pt x="74" y="297"/>
                  </a:cubicBezTo>
                  <a:cubicBezTo>
                    <a:pt x="73" y="297"/>
                    <a:pt x="70" y="298"/>
                    <a:pt x="70" y="298"/>
                  </a:cubicBezTo>
                  <a:cubicBezTo>
                    <a:pt x="69" y="299"/>
                    <a:pt x="68" y="302"/>
                    <a:pt x="68" y="302"/>
                  </a:cubicBezTo>
                  <a:cubicBezTo>
                    <a:pt x="68" y="302"/>
                    <a:pt x="72" y="298"/>
                    <a:pt x="73" y="299"/>
                  </a:cubicBezTo>
                  <a:cubicBezTo>
                    <a:pt x="74" y="299"/>
                    <a:pt x="77" y="299"/>
                    <a:pt x="77" y="299"/>
                  </a:cubicBezTo>
                  <a:cubicBezTo>
                    <a:pt x="79" y="301"/>
                    <a:pt x="79" y="301"/>
                    <a:pt x="79" y="301"/>
                  </a:cubicBezTo>
                  <a:cubicBezTo>
                    <a:pt x="81" y="305"/>
                    <a:pt x="81" y="305"/>
                    <a:pt x="81" y="305"/>
                  </a:cubicBezTo>
                  <a:cubicBezTo>
                    <a:pt x="81" y="310"/>
                    <a:pt x="81" y="310"/>
                    <a:pt x="81" y="310"/>
                  </a:cubicBezTo>
                  <a:cubicBezTo>
                    <a:pt x="81" y="310"/>
                    <a:pt x="81" y="314"/>
                    <a:pt x="80" y="314"/>
                  </a:cubicBezTo>
                  <a:cubicBezTo>
                    <a:pt x="80" y="315"/>
                    <a:pt x="79" y="316"/>
                    <a:pt x="78" y="316"/>
                  </a:cubicBezTo>
                  <a:cubicBezTo>
                    <a:pt x="77" y="316"/>
                    <a:pt x="76" y="316"/>
                    <a:pt x="77" y="314"/>
                  </a:cubicBezTo>
                  <a:cubicBezTo>
                    <a:pt x="77" y="312"/>
                    <a:pt x="78" y="310"/>
                    <a:pt x="78" y="310"/>
                  </a:cubicBezTo>
                  <a:cubicBezTo>
                    <a:pt x="78" y="309"/>
                    <a:pt x="79" y="305"/>
                    <a:pt x="78" y="305"/>
                  </a:cubicBezTo>
                  <a:cubicBezTo>
                    <a:pt x="76" y="305"/>
                    <a:pt x="75" y="303"/>
                    <a:pt x="75" y="305"/>
                  </a:cubicBezTo>
                  <a:cubicBezTo>
                    <a:pt x="74" y="306"/>
                    <a:pt x="75" y="310"/>
                    <a:pt x="75" y="310"/>
                  </a:cubicBezTo>
                  <a:cubicBezTo>
                    <a:pt x="75" y="310"/>
                    <a:pt x="76" y="311"/>
                    <a:pt x="76" y="312"/>
                  </a:cubicBezTo>
                  <a:cubicBezTo>
                    <a:pt x="75" y="313"/>
                    <a:pt x="75" y="312"/>
                    <a:pt x="74" y="314"/>
                  </a:cubicBezTo>
                  <a:cubicBezTo>
                    <a:pt x="72" y="315"/>
                    <a:pt x="75" y="316"/>
                    <a:pt x="75" y="316"/>
                  </a:cubicBezTo>
                  <a:cubicBezTo>
                    <a:pt x="76" y="318"/>
                    <a:pt x="76" y="318"/>
                    <a:pt x="76" y="318"/>
                  </a:cubicBezTo>
                  <a:cubicBezTo>
                    <a:pt x="76" y="318"/>
                    <a:pt x="76" y="321"/>
                    <a:pt x="75" y="321"/>
                  </a:cubicBezTo>
                  <a:cubicBezTo>
                    <a:pt x="74" y="322"/>
                    <a:pt x="74" y="323"/>
                    <a:pt x="70" y="321"/>
                  </a:cubicBezTo>
                  <a:cubicBezTo>
                    <a:pt x="66" y="320"/>
                    <a:pt x="65" y="319"/>
                    <a:pt x="65" y="319"/>
                  </a:cubicBezTo>
                  <a:cubicBezTo>
                    <a:pt x="64" y="324"/>
                    <a:pt x="64" y="324"/>
                    <a:pt x="64" y="324"/>
                  </a:cubicBezTo>
                  <a:cubicBezTo>
                    <a:pt x="62" y="328"/>
                    <a:pt x="62" y="328"/>
                    <a:pt x="62" y="328"/>
                  </a:cubicBezTo>
                  <a:cubicBezTo>
                    <a:pt x="55" y="330"/>
                    <a:pt x="55" y="330"/>
                    <a:pt x="55" y="330"/>
                  </a:cubicBezTo>
                  <a:cubicBezTo>
                    <a:pt x="51" y="325"/>
                    <a:pt x="51" y="325"/>
                    <a:pt x="51" y="325"/>
                  </a:cubicBezTo>
                  <a:cubicBezTo>
                    <a:pt x="51" y="325"/>
                    <a:pt x="48" y="326"/>
                    <a:pt x="47" y="326"/>
                  </a:cubicBezTo>
                  <a:cubicBezTo>
                    <a:pt x="46" y="325"/>
                    <a:pt x="41" y="324"/>
                    <a:pt x="41" y="324"/>
                  </a:cubicBezTo>
                  <a:cubicBezTo>
                    <a:pt x="40" y="319"/>
                    <a:pt x="40" y="319"/>
                    <a:pt x="40" y="319"/>
                  </a:cubicBezTo>
                  <a:cubicBezTo>
                    <a:pt x="35" y="314"/>
                    <a:pt x="35" y="314"/>
                    <a:pt x="35" y="314"/>
                  </a:cubicBezTo>
                  <a:cubicBezTo>
                    <a:pt x="36" y="310"/>
                    <a:pt x="36" y="310"/>
                    <a:pt x="36" y="310"/>
                  </a:cubicBezTo>
                  <a:cubicBezTo>
                    <a:pt x="33" y="304"/>
                    <a:pt x="33" y="304"/>
                    <a:pt x="33" y="304"/>
                  </a:cubicBezTo>
                  <a:cubicBezTo>
                    <a:pt x="27" y="305"/>
                    <a:pt x="27" y="305"/>
                    <a:pt x="27" y="305"/>
                  </a:cubicBezTo>
                  <a:cubicBezTo>
                    <a:pt x="25" y="310"/>
                    <a:pt x="25" y="310"/>
                    <a:pt x="25" y="310"/>
                  </a:cubicBezTo>
                  <a:cubicBezTo>
                    <a:pt x="25" y="310"/>
                    <a:pt x="27" y="312"/>
                    <a:pt x="25" y="313"/>
                  </a:cubicBezTo>
                  <a:cubicBezTo>
                    <a:pt x="23" y="313"/>
                    <a:pt x="19" y="314"/>
                    <a:pt x="19" y="314"/>
                  </a:cubicBezTo>
                  <a:cubicBezTo>
                    <a:pt x="19" y="314"/>
                    <a:pt x="14" y="315"/>
                    <a:pt x="13" y="315"/>
                  </a:cubicBezTo>
                  <a:cubicBezTo>
                    <a:pt x="13" y="315"/>
                    <a:pt x="9" y="309"/>
                    <a:pt x="9" y="309"/>
                  </a:cubicBezTo>
                  <a:cubicBezTo>
                    <a:pt x="9" y="309"/>
                    <a:pt x="7" y="309"/>
                    <a:pt x="6" y="309"/>
                  </a:cubicBezTo>
                  <a:cubicBezTo>
                    <a:pt x="5" y="309"/>
                    <a:pt x="5" y="310"/>
                    <a:pt x="5" y="308"/>
                  </a:cubicBezTo>
                  <a:cubicBezTo>
                    <a:pt x="5" y="306"/>
                    <a:pt x="4" y="303"/>
                    <a:pt x="4" y="303"/>
                  </a:cubicBezTo>
                  <a:cubicBezTo>
                    <a:pt x="4" y="303"/>
                    <a:pt x="7" y="306"/>
                    <a:pt x="4" y="302"/>
                  </a:cubicBezTo>
                  <a:cubicBezTo>
                    <a:pt x="1" y="298"/>
                    <a:pt x="0" y="294"/>
                    <a:pt x="0" y="294"/>
                  </a:cubicBezTo>
                  <a:cubicBezTo>
                    <a:pt x="5" y="291"/>
                    <a:pt x="5" y="291"/>
                    <a:pt x="5" y="291"/>
                  </a:cubicBezTo>
                  <a:cubicBezTo>
                    <a:pt x="5" y="291"/>
                    <a:pt x="10" y="291"/>
                    <a:pt x="11" y="292"/>
                  </a:cubicBezTo>
                  <a:cubicBezTo>
                    <a:pt x="12" y="292"/>
                    <a:pt x="13" y="290"/>
                    <a:pt x="13" y="290"/>
                  </a:cubicBezTo>
                  <a:cubicBezTo>
                    <a:pt x="13" y="290"/>
                    <a:pt x="15" y="288"/>
                    <a:pt x="13" y="287"/>
                  </a:cubicBezTo>
                  <a:cubicBezTo>
                    <a:pt x="12" y="287"/>
                    <a:pt x="10" y="285"/>
                    <a:pt x="10" y="285"/>
                  </a:cubicBezTo>
                  <a:cubicBezTo>
                    <a:pt x="10" y="285"/>
                    <a:pt x="8" y="283"/>
                    <a:pt x="11" y="282"/>
                  </a:cubicBezTo>
                  <a:cubicBezTo>
                    <a:pt x="14" y="282"/>
                    <a:pt x="14" y="282"/>
                    <a:pt x="16" y="282"/>
                  </a:cubicBezTo>
                  <a:cubicBezTo>
                    <a:pt x="18" y="283"/>
                    <a:pt x="19" y="286"/>
                    <a:pt x="20" y="282"/>
                  </a:cubicBezTo>
                  <a:cubicBezTo>
                    <a:pt x="21" y="279"/>
                    <a:pt x="19" y="279"/>
                    <a:pt x="22" y="278"/>
                  </a:cubicBezTo>
                  <a:cubicBezTo>
                    <a:pt x="25" y="278"/>
                    <a:pt x="27" y="277"/>
                    <a:pt x="27" y="276"/>
                  </a:cubicBezTo>
                  <a:cubicBezTo>
                    <a:pt x="27" y="275"/>
                    <a:pt x="27" y="271"/>
                    <a:pt x="28" y="271"/>
                  </a:cubicBezTo>
                  <a:cubicBezTo>
                    <a:pt x="29" y="271"/>
                    <a:pt x="34" y="272"/>
                    <a:pt x="34" y="272"/>
                  </a:cubicBezTo>
                  <a:cubicBezTo>
                    <a:pt x="34" y="272"/>
                    <a:pt x="36" y="270"/>
                    <a:pt x="38" y="271"/>
                  </a:cubicBezTo>
                  <a:cubicBezTo>
                    <a:pt x="40" y="271"/>
                    <a:pt x="41" y="270"/>
                    <a:pt x="41" y="270"/>
                  </a:cubicBezTo>
                  <a:cubicBezTo>
                    <a:pt x="41" y="270"/>
                    <a:pt x="43" y="266"/>
                    <a:pt x="43" y="266"/>
                  </a:cubicBezTo>
                  <a:close/>
                  <a:moveTo>
                    <a:pt x="74" y="227"/>
                  </a:moveTo>
                  <a:cubicBezTo>
                    <a:pt x="74" y="227"/>
                    <a:pt x="74" y="227"/>
                    <a:pt x="74" y="227"/>
                  </a:cubicBezTo>
                  <a:cubicBezTo>
                    <a:pt x="74" y="227"/>
                    <a:pt x="73" y="224"/>
                    <a:pt x="74" y="224"/>
                  </a:cubicBezTo>
                  <a:cubicBezTo>
                    <a:pt x="75" y="224"/>
                    <a:pt x="78" y="223"/>
                    <a:pt x="78" y="223"/>
                  </a:cubicBezTo>
                  <a:cubicBezTo>
                    <a:pt x="78" y="223"/>
                    <a:pt x="79" y="221"/>
                    <a:pt x="79" y="222"/>
                  </a:cubicBezTo>
                  <a:cubicBezTo>
                    <a:pt x="80" y="222"/>
                    <a:pt x="80" y="224"/>
                    <a:pt x="79" y="224"/>
                  </a:cubicBezTo>
                  <a:cubicBezTo>
                    <a:pt x="79" y="224"/>
                    <a:pt x="77" y="226"/>
                    <a:pt x="77" y="226"/>
                  </a:cubicBezTo>
                  <a:cubicBezTo>
                    <a:pt x="77" y="226"/>
                    <a:pt x="75" y="227"/>
                    <a:pt x="75" y="227"/>
                  </a:cubicBezTo>
                  <a:cubicBezTo>
                    <a:pt x="74" y="227"/>
                    <a:pt x="74" y="227"/>
                    <a:pt x="74" y="227"/>
                  </a:cubicBezTo>
                  <a:close/>
                  <a:moveTo>
                    <a:pt x="87" y="248"/>
                  </a:moveTo>
                  <a:cubicBezTo>
                    <a:pt x="87" y="248"/>
                    <a:pt x="87" y="248"/>
                    <a:pt x="87" y="248"/>
                  </a:cubicBezTo>
                  <a:cubicBezTo>
                    <a:pt x="87" y="248"/>
                    <a:pt x="87" y="249"/>
                    <a:pt x="86" y="249"/>
                  </a:cubicBezTo>
                  <a:cubicBezTo>
                    <a:pt x="85" y="249"/>
                    <a:pt x="83" y="249"/>
                    <a:pt x="83" y="248"/>
                  </a:cubicBezTo>
                  <a:cubicBezTo>
                    <a:pt x="83" y="248"/>
                    <a:pt x="84" y="246"/>
                    <a:pt x="85" y="246"/>
                  </a:cubicBezTo>
                  <a:cubicBezTo>
                    <a:pt x="85" y="246"/>
                    <a:pt x="86" y="245"/>
                    <a:pt x="86" y="245"/>
                  </a:cubicBezTo>
                  <a:cubicBezTo>
                    <a:pt x="86" y="245"/>
                    <a:pt x="86" y="244"/>
                    <a:pt x="86" y="244"/>
                  </a:cubicBezTo>
                  <a:cubicBezTo>
                    <a:pt x="87" y="244"/>
                    <a:pt x="88" y="246"/>
                    <a:pt x="88" y="246"/>
                  </a:cubicBezTo>
                  <a:cubicBezTo>
                    <a:pt x="87" y="248"/>
                    <a:pt x="87" y="248"/>
                    <a:pt x="87" y="248"/>
                  </a:cubicBezTo>
                  <a:close/>
                  <a:moveTo>
                    <a:pt x="95" y="255"/>
                  </a:moveTo>
                  <a:cubicBezTo>
                    <a:pt x="95" y="255"/>
                    <a:pt x="95" y="255"/>
                    <a:pt x="95" y="255"/>
                  </a:cubicBezTo>
                  <a:cubicBezTo>
                    <a:pt x="95" y="254"/>
                    <a:pt x="97" y="252"/>
                    <a:pt x="97" y="251"/>
                  </a:cubicBezTo>
                  <a:cubicBezTo>
                    <a:pt x="98" y="251"/>
                    <a:pt x="98" y="250"/>
                    <a:pt x="98" y="250"/>
                  </a:cubicBezTo>
                  <a:cubicBezTo>
                    <a:pt x="99" y="249"/>
                    <a:pt x="100" y="249"/>
                    <a:pt x="101" y="249"/>
                  </a:cubicBezTo>
                  <a:cubicBezTo>
                    <a:pt x="103" y="250"/>
                    <a:pt x="105" y="252"/>
                    <a:pt x="104" y="252"/>
                  </a:cubicBezTo>
                  <a:cubicBezTo>
                    <a:pt x="104" y="253"/>
                    <a:pt x="103" y="252"/>
                    <a:pt x="103" y="255"/>
                  </a:cubicBezTo>
                  <a:cubicBezTo>
                    <a:pt x="103" y="258"/>
                    <a:pt x="103" y="258"/>
                    <a:pt x="103" y="259"/>
                  </a:cubicBezTo>
                  <a:cubicBezTo>
                    <a:pt x="104" y="260"/>
                    <a:pt x="103" y="263"/>
                    <a:pt x="103" y="263"/>
                  </a:cubicBezTo>
                  <a:cubicBezTo>
                    <a:pt x="103" y="263"/>
                    <a:pt x="102" y="265"/>
                    <a:pt x="101" y="265"/>
                  </a:cubicBezTo>
                  <a:cubicBezTo>
                    <a:pt x="101" y="265"/>
                    <a:pt x="101" y="265"/>
                    <a:pt x="99" y="264"/>
                  </a:cubicBezTo>
                  <a:cubicBezTo>
                    <a:pt x="98" y="264"/>
                    <a:pt x="95" y="262"/>
                    <a:pt x="95" y="262"/>
                  </a:cubicBezTo>
                  <a:cubicBezTo>
                    <a:pt x="95" y="262"/>
                    <a:pt x="95" y="257"/>
                    <a:pt x="95" y="257"/>
                  </a:cubicBezTo>
                  <a:cubicBezTo>
                    <a:pt x="95" y="256"/>
                    <a:pt x="94" y="255"/>
                    <a:pt x="94" y="255"/>
                  </a:cubicBezTo>
                  <a:cubicBezTo>
                    <a:pt x="95" y="255"/>
                    <a:pt x="95" y="255"/>
                    <a:pt x="95" y="255"/>
                  </a:cubicBezTo>
                  <a:close/>
                  <a:moveTo>
                    <a:pt x="74" y="210"/>
                  </a:moveTo>
                  <a:cubicBezTo>
                    <a:pt x="74" y="210"/>
                    <a:pt x="74" y="210"/>
                    <a:pt x="74" y="210"/>
                  </a:cubicBezTo>
                  <a:cubicBezTo>
                    <a:pt x="74" y="210"/>
                    <a:pt x="74" y="209"/>
                    <a:pt x="76" y="209"/>
                  </a:cubicBezTo>
                  <a:cubicBezTo>
                    <a:pt x="77" y="210"/>
                    <a:pt x="77" y="211"/>
                    <a:pt x="77" y="212"/>
                  </a:cubicBezTo>
                  <a:cubicBezTo>
                    <a:pt x="77" y="213"/>
                    <a:pt x="80" y="213"/>
                    <a:pt x="79" y="214"/>
                  </a:cubicBezTo>
                  <a:cubicBezTo>
                    <a:pt x="77" y="215"/>
                    <a:pt x="76" y="215"/>
                    <a:pt x="76" y="215"/>
                  </a:cubicBezTo>
                  <a:cubicBezTo>
                    <a:pt x="76" y="214"/>
                    <a:pt x="75" y="215"/>
                    <a:pt x="75" y="214"/>
                  </a:cubicBezTo>
                  <a:cubicBezTo>
                    <a:pt x="75" y="213"/>
                    <a:pt x="73" y="212"/>
                    <a:pt x="73" y="212"/>
                  </a:cubicBezTo>
                  <a:cubicBezTo>
                    <a:pt x="73" y="212"/>
                    <a:pt x="74" y="210"/>
                    <a:pt x="74" y="210"/>
                  </a:cubicBezTo>
                  <a:close/>
                  <a:moveTo>
                    <a:pt x="61" y="196"/>
                  </a:moveTo>
                  <a:cubicBezTo>
                    <a:pt x="61" y="196"/>
                    <a:pt x="61" y="196"/>
                    <a:pt x="61" y="196"/>
                  </a:cubicBezTo>
                  <a:cubicBezTo>
                    <a:pt x="63" y="197"/>
                    <a:pt x="64" y="196"/>
                    <a:pt x="64" y="197"/>
                  </a:cubicBezTo>
                  <a:cubicBezTo>
                    <a:pt x="65" y="197"/>
                    <a:pt x="66" y="198"/>
                    <a:pt x="65" y="199"/>
                  </a:cubicBezTo>
                  <a:cubicBezTo>
                    <a:pt x="63" y="200"/>
                    <a:pt x="63" y="200"/>
                    <a:pt x="61" y="200"/>
                  </a:cubicBezTo>
                  <a:cubicBezTo>
                    <a:pt x="60" y="200"/>
                    <a:pt x="62" y="200"/>
                    <a:pt x="60" y="200"/>
                  </a:cubicBezTo>
                  <a:cubicBezTo>
                    <a:pt x="58" y="200"/>
                    <a:pt x="55" y="202"/>
                    <a:pt x="57" y="199"/>
                  </a:cubicBezTo>
                  <a:cubicBezTo>
                    <a:pt x="59" y="197"/>
                    <a:pt x="61" y="196"/>
                    <a:pt x="61" y="196"/>
                  </a:cubicBezTo>
                  <a:close/>
                  <a:moveTo>
                    <a:pt x="72" y="191"/>
                  </a:moveTo>
                  <a:cubicBezTo>
                    <a:pt x="72" y="191"/>
                    <a:pt x="72" y="191"/>
                    <a:pt x="72" y="191"/>
                  </a:cubicBezTo>
                  <a:cubicBezTo>
                    <a:pt x="73" y="191"/>
                    <a:pt x="74" y="189"/>
                    <a:pt x="75" y="190"/>
                  </a:cubicBezTo>
                  <a:cubicBezTo>
                    <a:pt x="76" y="191"/>
                    <a:pt x="78" y="192"/>
                    <a:pt x="76" y="193"/>
                  </a:cubicBezTo>
                  <a:cubicBezTo>
                    <a:pt x="74" y="194"/>
                    <a:pt x="74" y="194"/>
                    <a:pt x="73" y="195"/>
                  </a:cubicBezTo>
                  <a:cubicBezTo>
                    <a:pt x="71" y="196"/>
                    <a:pt x="69" y="197"/>
                    <a:pt x="68" y="197"/>
                  </a:cubicBezTo>
                  <a:cubicBezTo>
                    <a:pt x="67" y="197"/>
                    <a:pt x="66" y="195"/>
                    <a:pt x="67" y="195"/>
                  </a:cubicBezTo>
                  <a:cubicBezTo>
                    <a:pt x="68" y="195"/>
                    <a:pt x="69" y="194"/>
                    <a:pt x="70" y="194"/>
                  </a:cubicBezTo>
                  <a:cubicBezTo>
                    <a:pt x="70" y="193"/>
                    <a:pt x="72" y="191"/>
                    <a:pt x="72" y="191"/>
                  </a:cubicBezTo>
                  <a:close/>
                  <a:moveTo>
                    <a:pt x="78" y="171"/>
                  </a:moveTo>
                  <a:cubicBezTo>
                    <a:pt x="78" y="171"/>
                    <a:pt x="78" y="171"/>
                    <a:pt x="78" y="171"/>
                  </a:cubicBezTo>
                  <a:cubicBezTo>
                    <a:pt x="78" y="171"/>
                    <a:pt x="78" y="168"/>
                    <a:pt x="79" y="169"/>
                  </a:cubicBezTo>
                  <a:cubicBezTo>
                    <a:pt x="81" y="169"/>
                    <a:pt x="81" y="169"/>
                    <a:pt x="81" y="170"/>
                  </a:cubicBezTo>
                  <a:cubicBezTo>
                    <a:pt x="81" y="171"/>
                    <a:pt x="83" y="170"/>
                    <a:pt x="81" y="171"/>
                  </a:cubicBezTo>
                  <a:cubicBezTo>
                    <a:pt x="80" y="171"/>
                    <a:pt x="78" y="171"/>
                    <a:pt x="78" y="171"/>
                  </a:cubicBezTo>
                  <a:close/>
                  <a:moveTo>
                    <a:pt x="87" y="181"/>
                  </a:moveTo>
                  <a:cubicBezTo>
                    <a:pt x="87" y="181"/>
                    <a:pt x="87" y="181"/>
                    <a:pt x="87" y="181"/>
                  </a:cubicBezTo>
                  <a:cubicBezTo>
                    <a:pt x="87" y="181"/>
                    <a:pt x="88" y="179"/>
                    <a:pt x="89" y="179"/>
                  </a:cubicBezTo>
                  <a:cubicBezTo>
                    <a:pt x="89" y="179"/>
                    <a:pt x="90" y="179"/>
                    <a:pt x="90" y="180"/>
                  </a:cubicBezTo>
                  <a:cubicBezTo>
                    <a:pt x="90" y="181"/>
                    <a:pt x="90" y="183"/>
                    <a:pt x="89" y="183"/>
                  </a:cubicBezTo>
                  <a:cubicBezTo>
                    <a:pt x="88" y="183"/>
                    <a:pt x="88" y="184"/>
                    <a:pt x="87" y="183"/>
                  </a:cubicBezTo>
                  <a:cubicBezTo>
                    <a:pt x="86" y="183"/>
                    <a:pt x="87" y="181"/>
                    <a:pt x="87" y="181"/>
                  </a:cubicBezTo>
                  <a:close/>
                  <a:moveTo>
                    <a:pt x="82" y="177"/>
                  </a:moveTo>
                  <a:cubicBezTo>
                    <a:pt x="82" y="177"/>
                    <a:pt x="82" y="177"/>
                    <a:pt x="82" y="177"/>
                  </a:cubicBezTo>
                  <a:cubicBezTo>
                    <a:pt x="82" y="177"/>
                    <a:pt x="81" y="173"/>
                    <a:pt x="83" y="173"/>
                  </a:cubicBezTo>
                  <a:cubicBezTo>
                    <a:pt x="85" y="172"/>
                    <a:pt x="86" y="172"/>
                    <a:pt x="86" y="172"/>
                  </a:cubicBezTo>
                  <a:cubicBezTo>
                    <a:pt x="86" y="172"/>
                    <a:pt x="89" y="176"/>
                    <a:pt x="89" y="176"/>
                  </a:cubicBezTo>
                  <a:cubicBezTo>
                    <a:pt x="88" y="177"/>
                    <a:pt x="88" y="178"/>
                    <a:pt x="86" y="178"/>
                  </a:cubicBezTo>
                  <a:cubicBezTo>
                    <a:pt x="85" y="178"/>
                    <a:pt x="84" y="179"/>
                    <a:pt x="84" y="178"/>
                  </a:cubicBezTo>
                  <a:cubicBezTo>
                    <a:pt x="83" y="177"/>
                    <a:pt x="82" y="177"/>
                    <a:pt x="82" y="177"/>
                  </a:cubicBezTo>
                  <a:close/>
                  <a:moveTo>
                    <a:pt x="45" y="174"/>
                  </a:moveTo>
                  <a:cubicBezTo>
                    <a:pt x="45" y="174"/>
                    <a:pt x="45" y="174"/>
                    <a:pt x="45" y="174"/>
                  </a:cubicBezTo>
                  <a:cubicBezTo>
                    <a:pt x="46" y="174"/>
                    <a:pt x="46" y="173"/>
                    <a:pt x="46" y="175"/>
                  </a:cubicBezTo>
                  <a:cubicBezTo>
                    <a:pt x="46" y="176"/>
                    <a:pt x="46" y="177"/>
                    <a:pt x="46" y="177"/>
                  </a:cubicBezTo>
                  <a:cubicBezTo>
                    <a:pt x="46" y="177"/>
                    <a:pt x="45" y="179"/>
                    <a:pt x="44" y="178"/>
                  </a:cubicBezTo>
                  <a:cubicBezTo>
                    <a:pt x="43" y="177"/>
                    <a:pt x="43" y="176"/>
                    <a:pt x="43" y="176"/>
                  </a:cubicBezTo>
                  <a:cubicBezTo>
                    <a:pt x="45" y="174"/>
                    <a:pt x="45" y="174"/>
                    <a:pt x="45" y="174"/>
                  </a:cubicBezTo>
                  <a:close/>
                  <a:moveTo>
                    <a:pt x="53" y="164"/>
                  </a:moveTo>
                  <a:cubicBezTo>
                    <a:pt x="53" y="164"/>
                    <a:pt x="53" y="164"/>
                    <a:pt x="53" y="164"/>
                  </a:cubicBezTo>
                  <a:cubicBezTo>
                    <a:pt x="54" y="165"/>
                    <a:pt x="56" y="167"/>
                    <a:pt x="56" y="167"/>
                  </a:cubicBezTo>
                  <a:cubicBezTo>
                    <a:pt x="53" y="170"/>
                    <a:pt x="53" y="170"/>
                    <a:pt x="53" y="170"/>
                  </a:cubicBezTo>
                  <a:cubicBezTo>
                    <a:pt x="53" y="170"/>
                    <a:pt x="50" y="171"/>
                    <a:pt x="50" y="172"/>
                  </a:cubicBezTo>
                  <a:cubicBezTo>
                    <a:pt x="49" y="172"/>
                    <a:pt x="51" y="175"/>
                    <a:pt x="49" y="174"/>
                  </a:cubicBezTo>
                  <a:cubicBezTo>
                    <a:pt x="47" y="173"/>
                    <a:pt x="46" y="171"/>
                    <a:pt x="47" y="171"/>
                  </a:cubicBezTo>
                  <a:cubicBezTo>
                    <a:pt x="48" y="170"/>
                    <a:pt x="48" y="170"/>
                    <a:pt x="49" y="169"/>
                  </a:cubicBezTo>
                  <a:cubicBezTo>
                    <a:pt x="50" y="168"/>
                    <a:pt x="52" y="165"/>
                    <a:pt x="52" y="165"/>
                  </a:cubicBezTo>
                  <a:cubicBezTo>
                    <a:pt x="53" y="164"/>
                    <a:pt x="53" y="164"/>
                    <a:pt x="53" y="164"/>
                  </a:cubicBezTo>
                  <a:close/>
                  <a:moveTo>
                    <a:pt x="58" y="150"/>
                  </a:moveTo>
                  <a:cubicBezTo>
                    <a:pt x="58" y="150"/>
                    <a:pt x="58" y="150"/>
                    <a:pt x="58" y="150"/>
                  </a:cubicBezTo>
                  <a:cubicBezTo>
                    <a:pt x="58" y="150"/>
                    <a:pt x="60" y="150"/>
                    <a:pt x="61" y="151"/>
                  </a:cubicBezTo>
                  <a:cubicBezTo>
                    <a:pt x="61" y="151"/>
                    <a:pt x="62" y="154"/>
                    <a:pt x="62" y="154"/>
                  </a:cubicBezTo>
                  <a:cubicBezTo>
                    <a:pt x="62" y="154"/>
                    <a:pt x="63" y="155"/>
                    <a:pt x="62" y="156"/>
                  </a:cubicBezTo>
                  <a:cubicBezTo>
                    <a:pt x="61" y="157"/>
                    <a:pt x="59" y="158"/>
                    <a:pt x="59" y="158"/>
                  </a:cubicBezTo>
                  <a:cubicBezTo>
                    <a:pt x="59" y="163"/>
                    <a:pt x="59" y="163"/>
                    <a:pt x="59" y="163"/>
                  </a:cubicBezTo>
                  <a:cubicBezTo>
                    <a:pt x="58" y="165"/>
                    <a:pt x="58" y="165"/>
                    <a:pt x="58" y="165"/>
                  </a:cubicBezTo>
                  <a:cubicBezTo>
                    <a:pt x="55" y="164"/>
                    <a:pt x="55" y="164"/>
                    <a:pt x="55" y="164"/>
                  </a:cubicBezTo>
                  <a:cubicBezTo>
                    <a:pt x="55" y="158"/>
                    <a:pt x="55" y="158"/>
                    <a:pt x="55" y="158"/>
                  </a:cubicBezTo>
                  <a:cubicBezTo>
                    <a:pt x="54" y="155"/>
                    <a:pt x="54" y="155"/>
                    <a:pt x="54" y="155"/>
                  </a:cubicBezTo>
                  <a:cubicBezTo>
                    <a:pt x="57" y="152"/>
                    <a:pt x="57" y="152"/>
                    <a:pt x="57" y="152"/>
                  </a:cubicBezTo>
                  <a:cubicBezTo>
                    <a:pt x="58" y="150"/>
                    <a:pt x="58" y="150"/>
                    <a:pt x="58" y="150"/>
                  </a:cubicBezTo>
                  <a:close/>
                  <a:moveTo>
                    <a:pt x="60" y="142"/>
                  </a:moveTo>
                  <a:cubicBezTo>
                    <a:pt x="60" y="142"/>
                    <a:pt x="60" y="142"/>
                    <a:pt x="60" y="142"/>
                  </a:cubicBezTo>
                  <a:cubicBezTo>
                    <a:pt x="60" y="142"/>
                    <a:pt x="62" y="141"/>
                    <a:pt x="63" y="142"/>
                  </a:cubicBezTo>
                  <a:cubicBezTo>
                    <a:pt x="64" y="143"/>
                    <a:pt x="64" y="141"/>
                    <a:pt x="65" y="143"/>
                  </a:cubicBezTo>
                  <a:cubicBezTo>
                    <a:pt x="66" y="145"/>
                    <a:pt x="67" y="145"/>
                    <a:pt x="66" y="146"/>
                  </a:cubicBezTo>
                  <a:cubicBezTo>
                    <a:pt x="66" y="147"/>
                    <a:pt x="66" y="148"/>
                    <a:pt x="65" y="149"/>
                  </a:cubicBezTo>
                  <a:cubicBezTo>
                    <a:pt x="64" y="150"/>
                    <a:pt x="65" y="151"/>
                    <a:pt x="63" y="150"/>
                  </a:cubicBezTo>
                  <a:cubicBezTo>
                    <a:pt x="61" y="149"/>
                    <a:pt x="61" y="149"/>
                    <a:pt x="60" y="148"/>
                  </a:cubicBezTo>
                  <a:cubicBezTo>
                    <a:pt x="59" y="147"/>
                    <a:pt x="59" y="147"/>
                    <a:pt x="59" y="147"/>
                  </a:cubicBezTo>
                  <a:cubicBezTo>
                    <a:pt x="60" y="142"/>
                    <a:pt x="60" y="142"/>
                    <a:pt x="60" y="142"/>
                  </a:cubicBezTo>
                  <a:close/>
                  <a:moveTo>
                    <a:pt x="69" y="132"/>
                  </a:moveTo>
                  <a:cubicBezTo>
                    <a:pt x="69" y="132"/>
                    <a:pt x="69" y="132"/>
                    <a:pt x="69" y="132"/>
                  </a:cubicBezTo>
                  <a:cubicBezTo>
                    <a:pt x="69" y="132"/>
                    <a:pt x="70" y="131"/>
                    <a:pt x="69" y="133"/>
                  </a:cubicBezTo>
                  <a:cubicBezTo>
                    <a:pt x="67" y="136"/>
                    <a:pt x="67" y="137"/>
                    <a:pt x="68" y="137"/>
                  </a:cubicBezTo>
                  <a:cubicBezTo>
                    <a:pt x="68" y="137"/>
                    <a:pt x="69" y="137"/>
                    <a:pt x="69" y="137"/>
                  </a:cubicBezTo>
                  <a:cubicBezTo>
                    <a:pt x="69" y="141"/>
                    <a:pt x="69" y="141"/>
                    <a:pt x="69" y="141"/>
                  </a:cubicBezTo>
                  <a:cubicBezTo>
                    <a:pt x="69" y="141"/>
                    <a:pt x="69" y="142"/>
                    <a:pt x="66" y="141"/>
                  </a:cubicBezTo>
                  <a:cubicBezTo>
                    <a:pt x="63" y="141"/>
                    <a:pt x="61" y="140"/>
                    <a:pt x="61" y="140"/>
                  </a:cubicBezTo>
                  <a:cubicBezTo>
                    <a:pt x="58" y="137"/>
                    <a:pt x="58" y="137"/>
                    <a:pt x="58" y="137"/>
                  </a:cubicBezTo>
                  <a:cubicBezTo>
                    <a:pt x="58" y="137"/>
                    <a:pt x="57" y="136"/>
                    <a:pt x="59" y="134"/>
                  </a:cubicBezTo>
                  <a:cubicBezTo>
                    <a:pt x="60" y="132"/>
                    <a:pt x="63" y="133"/>
                    <a:pt x="63" y="133"/>
                  </a:cubicBezTo>
                  <a:cubicBezTo>
                    <a:pt x="63" y="133"/>
                    <a:pt x="64" y="135"/>
                    <a:pt x="65" y="133"/>
                  </a:cubicBezTo>
                  <a:cubicBezTo>
                    <a:pt x="66" y="131"/>
                    <a:pt x="66" y="129"/>
                    <a:pt x="67" y="130"/>
                  </a:cubicBezTo>
                  <a:cubicBezTo>
                    <a:pt x="68" y="131"/>
                    <a:pt x="69" y="132"/>
                    <a:pt x="69" y="132"/>
                  </a:cubicBezTo>
                  <a:close/>
                  <a:moveTo>
                    <a:pt x="77" y="121"/>
                  </a:moveTo>
                  <a:cubicBezTo>
                    <a:pt x="77" y="121"/>
                    <a:pt x="77" y="121"/>
                    <a:pt x="77" y="121"/>
                  </a:cubicBezTo>
                  <a:cubicBezTo>
                    <a:pt x="76" y="120"/>
                    <a:pt x="76" y="118"/>
                    <a:pt x="76" y="118"/>
                  </a:cubicBezTo>
                  <a:cubicBezTo>
                    <a:pt x="77" y="116"/>
                    <a:pt x="77" y="116"/>
                    <a:pt x="77" y="116"/>
                  </a:cubicBezTo>
                  <a:cubicBezTo>
                    <a:pt x="77" y="116"/>
                    <a:pt x="75" y="114"/>
                    <a:pt x="75" y="113"/>
                  </a:cubicBezTo>
                  <a:cubicBezTo>
                    <a:pt x="75" y="112"/>
                    <a:pt x="75" y="110"/>
                    <a:pt x="77" y="109"/>
                  </a:cubicBezTo>
                  <a:cubicBezTo>
                    <a:pt x="78" y="108"/>
                    <a:pt x="79" y="106"/>
                    <a:pt x="80" y="106"/>
                  </a:cubicBezTo>
                  <a:cubicBezTo>
                    <a:pt x="80" y="107"/>
                    <a:pt x="80" y="107"/>
                    <a:pt x="81" y="109"/>
                  </a:cubicBezTo>
                  <a:cubicBezTo>
                    <a:pt x="82" y="110"/>
                    <a:pt x="82" y="112"/>
                    <a:pt x="83" y="111"/>
                  </a:cubicBezTo>
                  <a:cubicBezTo>
                    <a:pt x="84" y="110"/>
                    <a:pt x="84" y="109"/>
                    <a:pt x="85" y="108"/>
                  </a:cubicBezTo>
                  <a:cubicBezTo>
                    <a:pt x="86" y="107"/>
                    <a:pt x="87" y="104"/>
                    <a:pt x="87" y="104"/>
                  </a:cubicBezTo>
                  <a:cubicBezTo>
                    <a:pt x="87" y="104"/>
                    <a:pt x="89" y="105"/>
                    <a:pt x="90" y="104"/>
                  </a:cubicBezTo>
                  <a:cubicBezTo>
                    <a:pt x="92" y="103"/>
                    <a:pt x="90" y="103"/>
                    <a:pt x="93" y="102"/>
                  </a:cubicBezTo>
                  <a:cubicBezTo>
                    <a:pt x="96" y="102"/>
                    <a:pt x="97" y="102"/>
                    <a:pt x="98" y="100"/>
                  </a:cubicBezTo>
                  <a:cubicBezTo>
                    <a:pt x="99" y="99"/>
                    <a:pt x="99" y="100"/>
                    <a:pt x="100" y="99"/>
                  </a:cubicBezTo>
                  <a:cubicBezTo>
                    <a:pt x="101" y="98"/>
                    <a:pt x="102" y="97"/>
                    <a:pt x="103" y="97"/>
                  </a:cubicBezTo>
                  <a:cubicBezTo>
                    <a:pt x="104" y="98"/>
                    <a:pt x="105" y="99"/>
                    <a:pt x="105" y="100"/>
                  </a:cubicBezTo>
                  <a:cubicBezTo>
                    <a:pt x="105" y="101"/>
                    <a:pt x="106" y="103"/>
                    <a:pt x="105" y="104"/>
                  </a:cubicBezTo>
                  <a:cubicBezTo>
                    <a:pt x="104" y="105"/>
                    <a:pt x="104" y="106"/>
                    <a:pt x="103" y="106"/>
                  </a:cubicBezTo>
                  <a:cubicBezTo>
                    <a:pt x="102" y="107"/>
                    <a:pt x="99" y="109"/>
                    <a:pt x="99" y="109"/>
                  </a:cubicBezTo>
                  <a:cubicBezTo>
                    <a:pt x="99" y="109"/>
                    <a:pt x="99" y="111"/>
                    <a:pt x="100" y="111"/>
                  </a:cubicBezTo>
                  <a:cubicBezTo>
                    <a:pt x="101" y="111"/>
                    <a:pt x="103" y="108"/>
                    <a:pt x="103" y="110"/>
                  </a:cubicBezTo>
                  <a:cubicBezTo>
                    <a:pt x="102" y="112"/>
                    <a:pt x="105" y="113"/>
                    <a:pt x="102" y="114"/>
                  </a:cubicBezTo>
                  <a:cubicBezTo>
                    <a:pt x="100" y="114"/>
                    <a:pt x="98" y="113"/>
                    <a:pt x="98" y="113"/>
                  </a:cubicBezTo>
                  <a:cubicBezTo>
                    <a:pt x="96" y="116"/>
                    <a:pt x="96" y="116"/>
                    <a:pt x="96" y="116"/>
                  </a:cubicBezTo>
                  <a:cubicBezTo>
                    <a:pt x="96" y="116"/>
                    <a:pt x="94" y="115"/>
                    <a:pt x="94" y="116"/>
                  </a:cubicBezTo>
                  <a:cubicBezTo>
                    <a:pt x="94" y="117"/>
                    <a:pt x="95" y="119"/>
                    <a:pt x="95" y="119"/>
                  </a:cubicBezTo>
                  <a:cubicBezTo>
                    <a:pt x="93" y="121"/>
                    <a:pt x="93" y="121"/>
                    <a:pt x="93" y="121"/>
                  </a:cubicBezTo>
                  <a:cubicBezTo>
                    <a:pt x="93" y="121"/>
                    <a:pt x="90" y="120"/>
                    <a:pt x="90" y="121"/>
                  </a:cubicBezTo>
                  <a:cubicBezTo>
                    <a:pt x="91" y="122"/>
                    <a:pt x="92" y="124"/>
                    <a:pt x="92" y="124"/>
                  </a:cubicBezTo>
                  <a:cubicBezTo>
                    <a:pt x="92" y="124"/>
                    <a:pt x="92" y="126"/>
                    <a:pt x="90" y="126"/>
                  </a:cubicBezTo>
                  <a:cubicBezTo>
                    <a:pt x="88" y="126"/>
                    <a:pt x="86" y="126"/>
                    <a:pt x="85" y="126"/>
                  </a:cubicBezTo>
                  <a:cubicBezTo>
                    <a:pt x="84" y="125"/>
                    <a:pt x="84" y="125"/>
                    <a:pt x="84" y="125"/>
                  </a:cubicBezTo>
                  <a:cubicBezTo>
                    <a:pt x="83" y="128"/>
                    <a:pt x="83" y="128"/>
                    <a:pt x="83" y="128"/>
                  </a:cubicBezTo>
                  <a:cubicBezTo>
                    <a:pt x="83" y="128"/>
                    <a:pt x="84" y="129"/>
                    <a:pt x="83" y="130"/>
                  </a:cubicBezTo>
                  <a:cubicBezTo>
                    <a:pt x="82" y="131"/>
                    <a:pt x="79" y="131"/>
                    <a:pt x="79" y="131"/>
                  </a:cubicBezTo>
                  <a:cubicBezTo>
                    <a:pt x="79" y="131"/>
                    <a:pt x="78" y="131"/>
                    <a:pt x="78" y="131"/>
                  </a:cubicBezTo>
                  <a:cubicBezTo>
                    <a:pt x="78" y="132"/>
                    <a:pt x="77" y="134"/>
                    <a:pt x="76" y="134"/>
                  </a:cubicBezTo>
                  <a:cubicBezTo>
                    <a:pt x="75" y="133"/>
                    <a:pt x="73" y="132"/>
                    <a:pt x="72" y="131"/>
                  </a:cubicBezTo>
                  <a:cubicBezTo>
                    <a:pt x="72" y="130"/>
                    <a:pt x="71" y="126"/>
                    <a:pt x="73" y="127"/>
                  </a:cubicBezTo>
                  <a:cubicBezTo>
                    <a:pt x="75" y="127"/>
                    <a:pt x="77" y="128"/>
                    <a:pt x="77" y="126"/>
                  </a:cubicBezTo>
                  <a:cubicBezTo>
                    <a:pt x="77" y="124"/>
                    <a:pt x="76" y="123"/>
                    <a:pt x="76" y="123"/>
                  </a:cubicBezTo>
                  <a:cubicBezTo>
                    <a:pt x="77" y="121"/>
                    <a:pt x="77" y="121"/>
                    <a:pt x="77" y="121"/>
                  </a:cubicBezTo>
                  <a:close/>
                  <a:moveTo>
                    <a:pt x="267" y="15"/>
                  </a:moveTo>
                  <a:cubicBezTo>
                    <a:pt x="267" y="15"/>
                    <a:pt x="267" y="15"/>
                    <a:pt x="267" y="15"/>
                  </a:cubicBezTo>
                  <a:cubicBezTo>
                    <a:pt x="268" y="15"/>
                    <a:pt x="271" y="16"/>
                    <a:pt x="271" y="15"/>
                  </a:cubicBezTo>
                  <a:cubicBezTo>
                    <a:pt x="271" y="15"/>
                    <a:pt x="272" y="13"/>
                    <a:pt x="272" y="13"/>
                  </a:cubicBezTo>
                  <a:cubicBezTo>
                    <a:pt x="271" y="12"/>
                    <a:pt x="270" y="11"/>
                    <a:pt x="269" y="12"/>
                  </a:cubicBezTo>
                  <a:cubicBezTo>
                    <a:pt x="268" y="12"/>
                    <a:pt x="267" y="13"/>
                    <a:pt x="267" y="13"/>
                  </a:cubicBezTo>
                  <a:cubicBezTo>
                    <a:pt x="267" y="14"/>
                    <a:pt x="267" y="15"/>
                    <a:pt x="267" y="15"/>
                  </a:cubicBezTo>
                  <a:close/>
                  <a:moveTo>
                    <a:pt x="235" y="32"/>
                  </a:moveTo>
                  <a:cubicBezTo>
                    <a:pt x="235" y="32"/>
                    <a:pt x="235" y="32"/>
                    <a:pt x="235" y="32"/>
                  </a:cubicBezTo>
                  <a:cubicBezTo>
                    <a:pt x="236" y="32"/>
                    <a:pt x="237" y="30"/>
                    <a:pt x="237" y="31"/>
                  </a:cubicBezTo>
                  <a:cubicBezTo>
                    <a:pt x="237" y="33"/>
                    <a:pt x="238" y="33"/>
                    <a:pt x="237" y="34"/>
                  </a:cubicBezTo>
                  <a:cubicBezTo>
                    <a:pt x="236" y="34"/>
                    <a:pt x="234" y="36"/>
                    <a:pt x="233" y="35"/>
                  </a:cubicBezTo>
                  <a:cubicBezTo>
                    <a:pt x="233" y="35"/>
                    <a:pt x="234" y="31"/>
                    <a:pt x="234" y="31"/>
                  </a:cubicBezTo>
                  <a:cubicBezTo>
                    <a:pt x="235" y="32"/>
                    <a:pt x="235" y="32"/>
                    <a:pt x="235" y="32"/>
                  </a:cubicBezTo>
                  <a:close/>
                  <a:moveTo>
                    <a:pt x="254" y="34"/>
                  </a:moveTo>
                  <a:cubicBezTo>
                    <a:pt x="254" y="34"/>
                    <a:pt x="254" y="34"/>
                    <a:pt x="254" y="34"/>
                  </a:cubicBezTo>
                  <a:cubicBezTo>
                    <a:pt x="254" y="34"/>
                    <a:pt x="254" y="35"/>
                    <a:pt x="252" y="34"/>
                  </a:cubicBezTo>
                  <a:cubicBezTo>
                    <a:pt x="249" y="34"/>
                    <a:pt x="248" y="35"/>
                    <a:pt x="248" y="33"/>
                  </a:cubicBezTo>
                  <a:cubicBezTo>
                    <a:pt x="248" y="32"/>
                    <a:pt x="249" y="31"/>
                    <a:pt x="247" y="30"/>
                  </a:cubicBezTo>
                  <a:cubicBezTo>
                    <a:pt x="245" y="30"/>
                    <a:pt x="245" y="30"/>
                    <a:pt x="245" y="30"/>
                  </a:cubicBezTo>
                  <a:cubicBezTo>
                    <a:pt x="245" y="30"/>
                    <a:pt x="244" y="28"/>
                    <a:pt x="245" y="27"/>
                  </a:cubicBezTo>
                  <a:cubicBezTo>
                    <a:pt x="247" y="25"/>
                    <a:pt x="247" y="26"/>
                    <a:pt x="248" y="26"/>
                  </a:cubicBezTo>
                  <a:cubicBezTo>
                    <a:pt x="250" y="26"/>
                    <a:pt x="249" y="26"/>
                    <a:pt x="251" y="27"/>
                  </a:cubicBezTo>
                  <a:cubicBezTo>
                    <a:pt x="253" y="27"/>
                    <a:pt x="254" y="28"/>
                    <a:pt x="254" y="26"/>
                  </a:cubicBezTo>
                  <a:cubicBezTo>
                    <a:pt x="254" y="25"/>
                    <a:pt x="255" y="25"/>
                    <a:pt x="253" y="23"/>
                  </a:cubicBezTo>
                  <a:cubicBezTo>
                    <a:pt x="252" y="21"/>
                    <a:pt x="252" y="22"/>
                    <a:pt x="251" y="21"/>
                  </a:cubicBezTo>
                  <a:cubicBezTo>
                    <a:pt x="250" y="19"/>
                    <a:pt x="248" y="17"/>
                    <a:pt x="249" y="16"/>
                  </a:cubicBezTo>
                  <a:cubicBezTo>
                    <a:pt x="249" y="15"/>
                    <a:pt x="248" y="15"/>
                    <a:pt x="250" y="13"/>
                  </a:cubicBezTo>
                  <a:cubicBezTo>
                    <a:pt x="253" y="12"/>
                    <a:pt x="255" y="10"/>
                    <a:pt x="256" y="10"/>
                  </a:cubicBezTo>
                  <a:cubicBezTo>
                    <a:pt x="257" y="10"/>
                    <a:pt x="258" y="10"/>
                    <a:pt x="258" y="11"/>
                  </a:cubicBezTo>
                  <a:cubicBezTo>
                    <a:pt x="258" y="13"/>
                    <a:pt x="258" y="14"/>
                    <a:pt x="257" y="15"/>
                  </a:cubicBezTo>
                  <a:cubicBezTo>
                    <a:pt x="256" y="15"/>
                    <a:pt x="256" y="16"/>
                    <a:pt x="256" y="16"/>
                  </a:cubicBezTo>
                  <a:cubicBezTo>
                    <a:pt x="256" y="16"/>
                    <a:pt x="255" y="19"/>
                    <a:pt x="257" y="19"/>
                  </a:cubicBezTo>
                  <a:cubicBezTo>
                    <a:pt x="259" y="18"/>
                    <a:pt x="260" y="16"/>
                    <a:pt x="260" y="15"/>
                  </a:cubicBezTo>
                  <a:cubicBezTo>
                    <a:pt x="261" y="14"/>
                    <a:pt x="262" y="15"/>
                    <a:pt x="261" y="13"/>
                  </a:cubicBezTo>
                  <a:cubicBezTo>
                    <a:pt x="261" y="11"/>
                    <a:pt x="260" y="10"/>
                    <a:pt x="261" y="10"/>
                  </a:cubicBezTo>
                  <a:cubicBezTo>
                    <a:pt x="262" y="10"/>
                    <a:pt x="263" y="12"/>
                    <a:pt x="264" y="10"/>
                  </a:cubicBezTo>
                  <a:cubicBezTo>
                    <a:pt x="266" y="7"/>
                    <a:pt x="266" y="6"/>
                    <a:pt x="266" y="6"/>
                  </a:cubicBezTo>
                  <a:cubicBezTo>
                    <a:pt x="266" y="6"/>
                    <a:pt x="265" y="6"/>
                    <a:pt x="267" y="5"/>
                  </a:cubicBezTo>
                  <a:cubicBezTo>
                    <a:pt x="269" y="4"/>
                    <a:pt x="268" y="3"/>
                    <a:pt x="269" y="2"/>
                  </a:cubicBezTo>
                  <a:cubicBezTo>
                    <a:pt x="270" y="1"/>
                    <a:pt x="268" y="0"/>
                    <a:pt x="271" y="0"/>
                  </a:cubicBezTo>
                  <a:cubicBezTo>
                    <a:pt x="273" y="1"/>
                    <a:pt x="273" y="1"/>
                    <a:pt x="274" y="2"/>
                  </a:cubicBezTo>
                  <a:cubicBezTo>
                    <a:pt x="275" y="2"/>
                    <a:pt x="273" y="6"/>
                    <a:pt x="272" y="6"/>
                  </a:cubicBezTo>
                  <a:cubicBezTo>
                    <a:pt x="271" y="6"/>
                    <a:pt x="271" y="5"/>
                    <a:pt x="269" y="6"/>
                  </a:cubicBezTo>
                  <a:cubicBezTo>
                    <a:pt x="268" y="7"/>
                    <a:pt x="270" y="9"/>
                    <a:pt x="269" y="10"/>
                  </a:cubicBezTo>
                  <a:cubicBezTo>
                    <a:pt x="268" y="11"/>
                    <a:pt x="267" y="10"/>
                    <a:pt x="266" y="11"/>
                  </a:cubicBezTo>
                  <a:cubicBezTo>
                    <a:pt x="265" y="12"/>
                    <a:pt x="265" y="12"/>
                    <a:pt x="265" y="13"/>
                  </a:cubicBezTo>
                  <a:cubicBezTo>
                    <a:pt x="265" y="14"/>
                    <a:pt x="264" y="15"/>
                    <a:pt x="263" y="16"/>
                  </a:cubicBezTo>
                  <a:cubicBezTo>
                    <a:pt x="263" y="16"/>
                    <a:pt x="260" y="14"/>
                    <a:pt x="263" y="16"/>
                  </a:cubicBezTo>
                  <a:cubicBezTo>
                    <a:pt x="266" y="18"/>
                    <a:pt x="267" y="18"/>
                    <a:pt x="266" y="19"/>
                  </a:cubicBezTo>
                  <a:cubicBezTo>
                    <a:pt x="265" y="19"/>
                    <a:pt x="263" y="19"/>
                    <a:pt x="262" y="20"/>
                  </a:cubicBezTo>
                  <a:cubicBezTo>
                    <a:pt x="261" y="20"/>
                    <a:pt x="260" y="21"/>
                    <a:pt x="262" y="22"/>
                  </a:cubicBezTo>
                  <a:cubicBezTo>
                    <a:pt x="264" y="23"/>
                    <a:pt x="263" y="23"/>
                    <a:pt x="264" y="23"/>
                  </a:cubicBezTo>
                  <a:cubicBezTo>
                    <a:pt x="265" y="22"/>
                    <a:pt x="270" y="22"/>
                    <a:pt x="270" y="23"/>
                  </a:cubicBezTo>
                  <a:cubicBezTo>
                    <a:pt x="269" y="25"/>
                    <a:pt x="270" y="25"/>
                    <a:pt x="268" y="26"/>
                  </a:cubicBezTo>
                  <a:cubicBezTo>
                    <a:pt x="265" y="27"/>
                    <a:pt x="263" y="26"/>
                    <a:pt x="262" y="25"/>
                  </a:cubicBezTo>
                  <a:cubicBezTo>
                    <a:pt x="261" y="25"/>
                    <a:pt x="261" y="23"/>
                    <a:pt x="261" y="26"/>
                  </a:cubicBezTo>
                  <a:cubicBezTo>
                    <a:pt x="262" y="29"/>
                    <a:pt x="264" y="29"/>
                    <a:pt x="263" y="29"/>
                  </a:cubicBezTo>
                  <a:cubicBezTo>
                    <a:pt x="261" y="29"/>
                    <a:pt x="259" y="29"/>
                    <a:pt x="259" y="29"/>
                  </a:cubicBezTo>
                  <a:cubicBezTo>
                    <a:pt x="259" y="29"/>
                    <a:pt x="258" y="27"/>
                    <a:pt x="259" y="30"/>
                  </a:cubicBezTo>
                  <a:cubicBezTo>
                    <a:pt x="260" y="33"/>
                    <a:pt x="260" y="33"/>
                    <a:pt x="260" y="33"/>
                  </a:cubicBezTo>
                  <a:cubicBezTo>
                    <a:pt x="260" y="33"/>
                    <a:pt x="258" y="34"/>
                    <a:pt x="258" y="34"/>
                  </a:cubicBezTo>
                  <a:cubicBezTo>
                    <a:pt x="258" y="35"/>
                    <a:pt x="259" y="37"/>
                    <a:pt x="260" y="38"/>
                  </a:cubicBezTo>
                  <a:cubicBezTo>
                    <a:pt x="260" y="38"/>
                    <a:pt x="259" y="42"/>
                    <a:pt x="258" y="42"/>
                  </a:cubicBezTo>
                  <a:cubicBezTo>
                    <a:pt x="258" y="42"/>
                    <a:pt x="258" y="43"/>
                    <a:pt x="257" y="44"/>
                  </a:cubicBezTo>
                  <a:cubicBezTo>
                    <a:pt x="256" y="45"/>
                    <a:pt x="255" y="46"/>
                    <a:pt x="255" y="46"/>
                  </a:cubicBezTo>
                  <a:cubicBezTo>
                    <a:pt x="253" y="52"/>
                    <a:pt x="253" y="52"/>
                    <a:pt x="253" y="52"/>
                  </a:cubicBezTo>
                  <a:cubicBezTo>
                    <a:pt x="253" y="52"/>
                    <a:pt x="252" y="54"/>
                    <a:pt x="251" y="52"/>
                  </a:cubicBezTo>
                  <a:cubicBezTo>
                    <a:pt x="251" y="50"/>
                    <a:pt x="250" y="50"/>
                    <a:pt x="251" y="49"/>
                  </a:cubicBezTo>
                  <a:cubicBezTo>
                    <a:pt x="252" y="49"/>
                    <a:pt x="252" y="47"/>
                    <a:pt x="253" y="46"/>
                  </a:cubicBezTo>
                  <a:cubicBezTo>
                    <a:pt x="253" y="45"/>
                    <a:pt x="254" y="41"/>
                    <a:pt x="254" y="41"/>
                  </a:cubicBezTo>
                  <a:cubicBezTo>
                    <a:pt x="254" y="41"/>
                    <a:pt x="256" y="41"/>
                    <a:pt x="257" y="40"/>
                  </a:cubicBezTo>
                  <a:cubicBezTo>
                    <a:pt x="257" y="40"/>
                    <a:pt x="255" y="36"/>
                    <a:pt x="255" y="36"/>
                  </a:cubicBezTo>
                  <a:cubicBezTo>
                    <a:pt x="256" y="34"/>
                    <a:pt x="256" y="34"/>
                    <a:pt x="256" y="34"/>
                  </a:cubicBezTo>
                  <a:cubicBezTo>
                    <a:pt x="254" y="34"/>
                    <a:pt x="254" y="34"/>
                    <a:pt x="254" y="34"/>
                  </a:cubicBezTo>
                  <a:close/>
                  <a:moveTo>
                    <a:pt x="239" y="67"/>
                  </a:moveTo>
                  <a:cubicBezTo>
                    <a:pt x="239" y="67"/>
                    <a:pt x="239" y="67"/>
                    <a:pt x="239" y="67"/>
                  </a:cubicBezTo>
                  <a:cubicBezTo>
                    <a:pt x="239" y="67"/>
                    <a:pt x="242" y="63"/>
                    <a:pt x="243" y="64"/>
                  </a:cubicBezTo>
                  <a:cubicBezTo>
                    <a:pt x="243" y="64"/>
                    <a:pt x="243" y="65"/>
                    <a:pt x="243" y="66"/>
                  </a:cubicBezTo>
                  <a:cubicBezTo>
                    <a:pt x="243" y="66"/>
                    <a:pt x="244" y="68"/>
                    <a:pt x="243" y="68"/>
                  </a:cubicBezTo>
                  <a:cubicBezTo>
                    <a:pt x="242" y="68"/>
                    <a:pt x="241" y="68"/>
                    <a:pt x="240" y="68"/>
                  </a:cubicBezTo>
                  <a:cubicBezTo>
                    <a:pt x="240" y="68"/>
                    <a:pt x="239" y="67"/>
                    <a:pt x="239" y="67"/>
                  </a:cubicBezTo>
                  <a:close/>
                  <a:moveTo>
                    <a:pt x="196" y="98"/>
                  </a:moveTo>
                  <a:cubicBezTo>
                    <a:pt x="196" y="98"/>
                    <a:pt x="196" y="98"/>
                    <a:pt x="196" y="98"/>
                  </a:cubicBezTo>
                  <a:cubicBezTo>
                    <a:pt x="198" y="96"/>
                    <a:pt x="198" y="96"/>
                    <a:pt x="198" y="96"/>
                  </a:cubicBezTo>
                  <a:cubicBezTo>
                    <a:pt x="201" y="97"/>
                    <a:pt x="201" y="97"/>
                    <a:pt x="201" y="97"/>
                  </a:cubicBezTo>
                  <a:cubicBezTo>
                    <a:pt x="201" y="97"/>
                    <a:pt x="202" y="95"/>
                    <a:pt x="202" y="97"/>
                  </a:cubicBezTo>
                  <a:cubicBezTo>
                    <a:pt x="201" y="99"/>
                    <a:pt x="199" y="102"/>
                    <a:pt x="199" y="102"/>
                  </a:cubicBezTo>
                  <a:cubicBezTo>
                    <a:pt x="199" y="102"/>
                    <a:pt x="200" y="102"/>
                    <a:pt x="198" y="103"/>
                  </a:cubicBezTo>
                  <a:cubicBezTo>
                    <a:pt x="196" y="104"/>
                    <a:pt x="196" y="105"/>
                    <a:pt x="195" y="103"/>
                  </a:cubicBezTo>
                  <a:cubicBezTo>
                    <a:pt x="194" y="102"/>
                    <a:pt x="193" y="102"/>
                    <a:pt x="193" y="101"/>
                  </a:cubicBezTo>
                  <a:cubicBezTo>
                    <a:pt x="194" y="100"/>
                    <a:pt x="194" y="98"/>
                    <a:pt x="194" y="98"/>
                  </a:cubicBezTo>
                  <a:cubicBezTo>
                    <a:pt x="196" y="98"/>
                    <a:pt x="196" y="98"/>
                    <a:pt x="196" y="98"/>
                  </a:cubicBezTo>
                  <a:close/>
                  <a:moveTo>
                    <a:pt x="217" y="72"/>
                  </a:moveTo>
                  <a:cubicBezTo>
                    <a:pt x="217" y="72"/>
                    <a:pt x="217" y="72"/>
                    <a:pt x="217" y="72"/>
                  </a:cubicBezTo>
                  <a:cubicBezTo>
                    <a:pt x="217" y="72"/>
                    <a:pt x="218" y="70"/>
                    <a:pt x="219" y="70"/>
                  </a:cubicBezTo>
                  <a:cubicBezTo>
                    <a:pt x="220" y="71"/>
                    <a:pt x="221" y="71"/>
                    <a:pt x="221" y="72"/>
                  </a:cubicBezTo>
                  <a:cubicBezTo>
                    <a:pt x="220" y="73"/>
                    <a:pt x="219" y="74"/>
                    <a:pt x="218" y="74"/>
                  </a:cubicBezTo>
                  <a:cubicBezTo>
                    <a:pt x="217" y="74"/>
                    <a:pt x="217" y="72"/>
                    <a:pt x="217" y="72"/>
                  </a:cubicBezTo>
                  <a:close/>
                  <a:moveTo>
                    <a:pt x="213" y="77"/>
                  </a:moveTo>
                  <a:cubicBezTo>
                    <a:pt x="213" y="77"/>
                    <a:pt x="213" y="77"/>
                    <a:pt x="213" y="77"/>
                  </a:cubicBezTo>
                  <a:cubicBezTo>
                    <a:pt x="213" y="77"/>
                    <a:pt x="215" y="75"/>
                    <a:pt x="216" y="76"/>
                  </a:cubicBezTo>
                  <a:cubicBezTo>
                    <a:pt x="216" y="76"/>
                    <a:pt x="217" y="76"/>
                    <a:pt x="216" y="77"/>
                  </a:cubicBezTo>
                  <a:cubicBezTo>
                    <a:pt x="216" y="78"/>
                    <a:pt x="218" y="77"/>
                    <a:pt x="215" y="78"/>
                  </a:cubicBezTo>
                  <a:cubicBezTo>
                    <a:pt x="213" y="80"/>
                    <a:pt x="214" y="81"/>
                    <a:pt x="212" y="80"/>
                  </a:cubicBezTo>
                  <a:cubicBezTo>
                    <a:pt x="211" y="79"/>
                    <a:pt x="211" y="78"/>
                    <a:pt x="211" y="77"/>
                  </a:cubicBezTo>
                  <a:cubicBezTo>
                    <a:pt x="211" y="77"/>
                    <a:pt x="212" y="75"/>
                    <a:pt x="212" y="75"/>
                  </a:cubicBezTo>
                  <a:cubicBezTo>
                    <a:pt x="213" y="76"/>
                    <a:pt x="213" y="77"/>
                    <a:pt x="213" y="77"/>
                  </a:cubicBezTo>
                  <a:close/>
                  <a:moveTo>
                    <a:pt x="205" y="80"/>
                  </a:moveTo>
                  <a:cubicBezTo>
                    <a:pt x="205" y="80"/>
                    <a:pt x="205" y="80"/>
                    <a:pt x="205" y="80"/>
                  </a:cubicBezTo>
                  <a:cubicBezTo>
                    <a:pt x="205" y="80"/>
                    <a:pt x="207" y="81"/>
                    <a:pt x="207" y="81"/>
                  </a:cubicBezTo>
                  <a:cubicBezTo>
                    <a:pt x="208" y="82"/>
                    <a:pt x="208" y="81"/>
                    <a:pt x="209" y="80"/>
                  </a:cubicBezTo>
                  <a:cubicBezTo>
                    <a:pt x="211" y="80"/>
                    <a:pt x="209" y="80"/>
                    <a:pt x="210" y="79"/>
                  </a:cubicBezTo>
                  <a:cubicBezTo>
                    <a:pt x="211" y="77"/>
                    <a:pt x="210" y="78"/>
                    <a:pt x="210" y="77"/>
                  </a:cubicBezTo>
                  <a:cubicBezTo>
                    <a:pt x="209" y="77"/>
                    <a:pt x="209" y="77"/>
                    <a:pt x="208" y="77"/>
                  </a:cubicBezTo>
                  <a:cubicBezTo>
                    <a:pt x="206" y="77"/>
                    <a:pt x="205" y="80"/>
                    <a:pt x="205" y="80"/>
                  </a:cubicBezTo>
                  <a:close/>
                  <a:moveTo>
                    <a:pt x="209" y="86"/>
                  </a:moveTo>
                  <a:cubicBezTo>
                    <a:pt x="209" y="86"/>
                    <a:pt x="209" y="86"/>
                    <a:pt x="209" y="86"/>
                  </a:cubicBezTo>
                  <a:cubicBezTo>
                    <a:pt x="209" y="86"/>
                    <a:pt x="210" y="83"/>
                    <a:pt x="211" y="83"/>
                  </a:cubicBezTo>
                  <a:cubicBezTo>
                    <a:pt x="212" y="84"/>
                    <a:pt x="212" y="83"/>
                    <a:pt x="212" y="84"/>
                  </a:cubicBezTo>
                  <a:cubicBezTo>
                    <a:pt x="212" y="85"/>
                    <a:pt x="212" y="87"/>
                    <a:pt x="211" y="87"/>
                  </a:cubicBezTo>
                  <a:cubicBezTo>
                    <a:pt x="210" y="87"/>
                    <a:pt x="209" y="86"/>
                    <a:pt x="209" y="86"/>
                  </a:cubicBezTo>
                  <a:close/>
                  <a:moveTo>
                    <a:pt x="201" y="86"/>
                  </a:moveTo>
                  <a:cubicBezTo>
                    <a:pt x="201" y="86"/>
                    <a:pt x="201" y="86"/>
                    <a:pt x="201" y="86"/>
                  </a:cubicBezTo>
                  <a:cubicBezTo>
                    <a:pt x="202" y="84"/>
                    <a:pt x="202" y="84"/>
                    <a:pt x="202" y="84"/>
                  </a:cubicBezTo>
                  <a:cubicBezTo>
                    <a:pt x="204" y="85"/>
                    <a:pt x="204" y="85"/>
                    <a:pt x="204" y="85"/>
                  </a:cubicBezTo>
                  <a:cubicBezTo>
                    <a:pt x="204" y="85"/>
                    <a:pt x="205" y="86"/>
                    <a:pt x="204" y="86"/>
                  </a:cubicBezTo>
                  <a:cubicBezTo>
                    <a:pt x="204" y="87"/>
                    <a:pt x="203" y="87"/>
                    <a:pt x="203" y="88"/>
                  </a:cubicBezTo>
                  <a:cubicBezTo>
                    <a:pt x="202" y="88"/>
                    <a:pt x="201" y="87"/>
                    <a:pt x="201" y="87"/>
                  </a:cubicBezTo>
                  <a:cubicBezTo>
                    <a:pt x="201" y="86"/>
                    <a:pt x="201" y="86"/>
                    <a:pt x="201" y="86"/>
                  </a:cubicBezTo>
                  <a:close/>
                  <a:moveTo>
                    <a:pt x="201" y="73"/>
                  </a:moveTo>
                  <a:cubicBezTo>
                    <a:pt x="201" y="73"/>
                    <a:pt x="201" y="73"/>
                    <a:pt x="201" y="73"/>
                  </a:cubicBezTo>
                  <a:cubicBezTo>
                    <a:pt x="201" y="73"/>
                    <a:pt x="203" y="70"/>
                    <a:pt x="203" y="70"/>
                  </a:cubicBezTo>
                  <a:cubicBezTo>
                    <a:pt x="204" y="70"/>
                    <a:pt x="205" y="69"/>
                    <a:pt x="205" y="71"/>
                  </a:cubicBezTo>
                  <a:cubicBezTo>
                    <a:pt x="205" y="73"/>
                    <a:pt x="207" y="75"/>
                    <a:pt x="204" y="75"/>
                  </a:cubicBezTo>
                  <a:cubicBezTo>
                    <a:pt x="202" y="75"/>
                    <a:pt x="201" y="76"/>
                    <a:pt x="201" y="75"/>
                  </a:cubicBezTo>
                  <a:cubicBezTo>
                    <a:pt x="200" y="74"/>
                    <a:pt x="201" y="73"/>
                    <a:pt x="201" y="73"/>
                  </a:cubicBezTo>
                  <a:close/>
                  <a:moveTo>
                    <a:pt x="197" y="79"/>
                  </a:moveTo>
                  <a:cubicBezTo>
                    <a:pt x="197" y="79"/>
                    <a:pt x="197" y="79"/>
                    <a:pt x="197" y="79"/>
                  </a:cubicBezTo>
                  <a:cubicBezTo>
                    <a:pt x="197" y="79"/>
                    <a:pt x="199" y="77"/>
                    <a:pt x="200" y="77"/>
                  </a:cubicBezTo>
                  <a:cubicBezTo>
                    <a:pt x="201" y="78"/>
                    <a:pt x="202" y="78"/>
                    <a:pt x="202" y="79"/>
                  </a:cubicBezTo>
                  <a:cubicBezTo>
                    <a:pt x="202" y="80"/>
                    <a:pt x="202" y="80"/>
                    <a:pt x="201" y="81"/>
                  </a:cubicBezTo>
                  <a:cubicBezTo>
                    <a:pt x="201" y="82"/>
                    <a:pt x="200" y="82"/>
                    <a:pt x="199" y="82"/>
                  </a:cubicBezTo>
                  <a:cubicBezTo>
                    <a:pt x="199" y="82"/>
                    <a:pt x="197" y="79"/>
                    <a:pt x="197" y="79"/>
                  </a:cubicBezTo>
                  <a:close/>
                  <a:moveTo>
                    <a:pt x="200" y="91"/>
                  </a:moveTo>
                  <a:cubicBezTo>
                    <a:pt x="200" y="91"/>
                    <a:pt x="200" y="91"/>
                    <a:pt x="200" y="91"/>
                  </a:cubicBezTo>
                  <a:cubicBezTo>
                    <a:pt x="200" y="91"/>
                    <a:pt x="199" y="94"/>
                    <a:pt x="199" y="95"/>
                  </a:cubicBezTo>
                  <a:cubicBezTo>
                    <a:pt x="199" y="96"/>
                    <a:pt x="202" y="96"/>
                    <a:pt x="203" y="95"/>
                  </a:cubicBezTo>
                  <a:cubicBezTo>
                    <a:pt x="203" y="95"/>
                    <a:pt x="204" y="93"/>
                    <a:pt x="204" y="93"/>
                  </a:cubicBezTo>
                  <a:cubicBezTo>
                    <a:pt x="204" y="93"/>
                    <a:pt x="203" y="91"/>
                    <a:pt x="202" y="90"/>
                  </a:cubicBezTo>
                  <a:cubicBezTo>
                    <a:pt x="201" y="89"/>
                    <a:pt x="200" y="91"/>
                    <a:pt x="200" y="91"/>
                  </a:cubicBezTo>
                  <a:close/>
                  <a:moveTo>
                    <a:pt x="191" y="88"/>
                  </a:moveTo>
                  <a:cubicBezTo>
                    <a:pt x="191" y="88"/>
                    <a:pt x="191" y="88"/>
                    <a:pt x="191" y="88"/>
                  </a:cubicBezTo>
                  <a:cubicBezTo>
                    <a:pt x="191" y="91"/>
                    <a:pt x="191" y="91"/>
                    <a:pt x="191" y="91"/>
                  </a:cubicBezTo>
                  <a:cubicBezTo>
                    <a:pt x="191" y="91"/>
                    <a:pt x="193" y="93"/>
                    <a:pt x="194" y="93"/>
                  </a:cubicBezTo>
                  <a:cubicBezTo>
                    <a:pt x="195" y="94"/>
                    <a:pt x="195" y="93"/>
                    <a:pt x="197" y="94"/>
                  </a:cubicBezTo>
                  <a:cubicBezTo>
                    <a:pt x="198" y="94"/>
                    <a:pt x="198" y="93"/>
                    <a:pt x="198" y="93"/>
                  </a:cubicBezTo>
                  <a:cubicBezTo>
                    <a:pt x="199" y="93"/>
                    <a:pt x="199" y="93"/>
                    <a:pt x="199" y="92"/>
                  </a:cubicBezTo>
                  <a:cubicBezTo>
                    <a:pt x="199" y="92"/>
                    <a:pt x="197" y="91"/>
                    <a:pt x="196" y="90"/>
                  </a:cubicBezTo>
                  <a:cubicBezTo>
                    <a:pt x="196" y="89"/>
                    <a:pt x="196" y="89"/>
                    <a:pt x="196" y="88"/>
                  </a:cubicBezTo>
                  <a:cubicBezTo>
                    <a:pt x="196" y="88"/>
                    <a:pt x="197" y="87"/>
                    <a:pt x="198" y="87"/>
                  </a:cubicBezTo>
                  <a:cubicBezTo>
                    <a:pt x="198" y="86"/>
                    <a:pt x="198" y="84"/>
                    <a:pt x="198" y="84"/>
                  </a:cubicBezTo>
                  <a:cubicBezTo>
                    <a:pt x="198" y="84"/>
                    <a:pt x="196" y="84"/>
                    <a:pt x="196" y="83"/>
                  </a:cubicBezTo>
                  <a:cubicBezTo>
                    <a:pt x="196" y="83"/>
                    <a:pt x="195" y="82"/>
                    <a:pt x="194" y="81"/>
                  </a:cubicBezTo>
                  <a:cubicBezTo>
                    <a:pt x="194" y="80"/>
                    <a:pt x="192" y="80"/>
                    <a:pt x="191" y="80"/>
                  </a:cubicBezTo>
                  <a:cubicBezTo>
                    <a:pt x="191" y="80"/>
                    <a:pt x="190" y="83"/>
                    <a:pt x="189" y="84"/>
                  </a:cubicBezTo>
                  <a:cubicBezTo>
                    <a:pt x="189" y="84"/>
                    <a:pt x="188" y="86"/>
                    <a:pt x="188" y="86"/>
                  </a:cubicBezTo>
                  <a:cubicBezTo>
                    <a:pt x="188" y="87"/>
                    <a:pt x="188" y="88"/>
                    <a:pt x="189" y="89"/>
                  </a:cubicBezTo>
                  <a:cubicBezTo>
                    <a:pt x="190" y="89"/>
                    <a:pt x="191" y="88"/>
                    <a:pt x="191" y="88"/>
                  </a:cubicBezTo>
                  <a:close/>
                  <a:moveTo>
                    <a:pt x="188" y="96"/>
                  </a:moveTo>
                  <a:cubicBezTo>
                    <a:pt x="188" y="96"/>
                    <a:pt x="188" y="96"/>
                    <a:pt x="188" y="96"/>
                  </a:cubicBezTo>
                  <a:cubicBezTo>
                    <a:pt x="187" y="96"/>
                    <a:pt x="185" y="94"/>
                    <a:pt x="185" y="94"/>
                  </a:cubicBezTo>
                  <a:cubicBezTo>
                    <a:pt x="185" y="94"/>
                    <a:pt x="187" y="93"/>
                    <a:pt x="187" y="92"/>
                  </a:cubicBezTo>
                  <a:cubicBezTo>
                    <a:pt x="188" y="92"/>
                    <a:pt x="187" y="91"/>
                    <a:pt x="189" y="91"/>
                  </a:cubicBezTo>
                  <a:cubicBezTo>
                    <a:pt x="191" y="92"/>
                    <a:pt x="191" y="93"/>
                    <a:pt x="191" y="93"/>
                  </a:cubicBezTo>
                  <a:cubicBezTo>
                    <a:pt x="191" y="93"/>
                    <a:pt x="192" y="95"/>
                    <a:pt x="192" y="96"/>
                  </a:cubicBezTo>
                  <a:cubicBezTo>
                    <a:pt x="192" y="96"/>
                    <a:pt x="192" y="97"/>
                    <a:pt x="192" y="97"/>
                  </a:cubicBezTo>
                  <a:cubicBezTo>
                    <a:pt x="192" y="98"/>
                    <a:pt x="194" y="99"/>
                    <a:pt x="191" y="99"/>
                  </a:cubicBezTo>
                  <a:cubicBezTo>
                    <a:pt x="189" y="99"/>
                    <a:pt x="189" y="99"/>
                    <a:pt x="189" y="99"/>
                  </a:cubicBezTo>
                  <a:lnTo>
                    <a:pt x="188" y="96"/>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2" name="Freeform 139"/>
            <p:cNvSpPr>
              <a:spLocks noEditPoints="1"/>
            </p:cNvSpPr>
            <p:nvPr/>
          </p:nvSpPr>
          <p:spPr bwMode="auto">
            <a:xfrm>
              <a:off x="3278971" y="3425810"/>
              <a:ext cx="1218169" cy="970596"/>
            </a:xfrm>
            <a:custGeom>
              <a:avLst/>
              <a:gdLst>
                <a:gd name="T0" fmla="*/ 432 w 534"/>
                <a:gd name="T1" fmla="*/ 208 h 439"/>
                <a:gd name="T2" fmla="*/ 350 w 534"/>
                <a:gd name="T3" fmla="*/ 268 h 439"/>
                <a:gd name="T4" fmla="*/ 305 w 534"/>
                <a:gd name="T5" fmla="*/ 368 h 439"/>
                <a:gd name="T6" fmla="*/ 243 w 534"/>
                <a:gd name="T7" fmla="*/ 412 h 439"/>
                <a:gd name="T8" fmla="*/ 174 w 534"/>
                <a:gd name="T9" fmla="*/ 422 h 439"/>
                <a:gd name="T10" fmla="*/ 78 w 534"/>
                <a:gd name="T11" fmla="*/ 433 h 439"/>
                <a:gd name="T12" fmla="*/ 40 w 534"/>
                <a:gd name="T13" fmla="*/ 384 h 439"/>
                <a:gd name="T14" fmla="*/ 1 w 534"/>
                <a:gd name="T15" fmla="*/ 348 h 439"/>
                <a:gd name="T16" fmla="*/ 2 w 534"/>
                <a:gd name="T17" fmla="*/ 334 h 439"/>
                <a:gd name="T18" fmla="*/ 15 w 534"/>
                <a:gd name="T19" fmla="*/ 321 h 439"/>
                <a:gd name="T20" fmla="*/ 26 w 534"/>
                <a:gd name="T21" fmla="*/ 316 h 439"/>
                <a:gd name="T22" fmla="*/ 31 w 534"/>
                <a:gd name="T23" fmla="*/ 307 h 439"/>
                <a:gd name="T24" fmla="*/ 23 w 534"/>
                <a:gd name="T25" fmla="*/ 297 h 439"/>
                <a:gd name="T26" fmla="*/ 21 w 534"/>
                <a:gd name="T27" fmla="*/ 287 h 439"/>
                <a:gd name="T28" fmla="*/ 28 w 534"/>
                <a:gd name="T29" fmla="*/ 275 h 439"/>
                <a:gd name="T30" fmla="*/ 38 w 534"/>
                <a:gd name="T31" fmla="*/ 268 h 439"/>
                <a:gd name="T32" fmla="*/ 40 w 534"/>
                <a:gd name="T33" fmla="*/ 257 h 439"/>
                <a:gd name="T34" fmla="*/ 34 w 534"/>
                <a:gd name="T35" fmla="*/ 251 h 439"/>
                <a:gd name="T36" fmla="*/ 32 w 534"/>
                <a:gd name="T37" fmla="*/ 240 h 439"/>
                <a:gd name="T38" fmla="*/ 29 w 534"/>
                <a:gd name="T39" fmla="*/ 230 h 439"/>
                <a:gd name="T40" fmla="*/ 33 w 534"/>
                <a:gd name="T41" fmla="*/ 225 h 439"/>
                <a:gd name="T42" fmla="*/ 44 w 534"/>
                <a:gd name="T43" fmla="*/ 227 h 439"/>
                <a:gd name="T44" fmla="*/ 51 w 534"/>
                <a:gd name="T45" fmla="*/ 223 h 439"/>
                <a:gd name="T46" fmla="*/ 58 w 534"/>
                <a:gd name="T47" fmla="*/ 213 h 439"/>
                <a:gd name="T48" fmla="*/ 55 w 534"/>
                <a:gd name="T49" fmla="*/ 200 h 439"/>
                <a:gd name="T50" fmla="*/ 65 w 534"/>
                <a:gd name="T51" fmla="*/ 195 h 439"/>
                <a:gd name="T52" fmla="*/ 68 w 534"/>
                <a:gd name="T53" fmla="*/ 182 h 439"/>
                <a:gd name="T54" fmla="*/ 70 w 534"/>
                <a:gd name="T55" fmla="*/ 169 h 439"/>
                <a:gd name="T56" fmla="*/ 70 w 534"/>
                <a:gd name="T57" fmla="*/ 157 h 439"/>
                <a:gd name="T58" fmla="*/ 82 w 534"/>
                <a:gd name="T59" fmla="*/ 149 h 439"/>
                <a:gd name="T60" fmla="*/ 97 w 534"/>
                <a:gd name="T61" fmla="*/ 142 h 439"/>
                <a:gd name="T62" fmla="*/ 105 w 534"/>
                <a:gd name="T63" fmla="*/ 130 h 439"/>
                <a:gd name="T64" fmla="*/ 94 w 534"/>
                <a:gd name="T65" fmla="*/ 122 h 439"/>
                <a:gd name="T66" fmla="*/ 96 w 534"/>
                <a:gd name="T67" fmla="*/ 112 h 439"/>
                <a:gd name="T68" fmla="*/ 87 w 534"/>
                <a:gd name="T69" fmla="*/ 106 h 439"/>
                <a:gd name="T70" fmla="*/ 75 w 534"/>
                <a:gd name="T71" fmla="*/ 103 h 439"/>
                <a:gd name="T72" fmla="*/ 63 w 534"/>
                <a:gd name="T73" fmla="*/ 108 h 439"/>
                <a:gd name="T74" fmla="*/ 54 w 534"/>
                <a:gd name="T75" fmla="*/ 108 h 439"/>
                <a:gd name="T76" fmla="*/ 44 w 534"/>
                <a:gd name="T77" fmla="*/ 102 h 439"/>
                <a:gd name="T78" fmla="*/ 34 w 534"/>
                <a:gd name="T79" fmla="*/ 102 h 439"/>
                <a:gd name="T80" fmla="*/ 33 w 534"/>
                <a:gd name="T81" fmla="*/ 93 h 439"/>
                <a:gd name="T82" fmla="*/ 29 w 534"/>
                <a:gd name="T83" fmla="*/ 84 h 439"/>
                <a:gd name="T84" fmla="*/ 13 w 534"/>
                <a:gd name="T85" fmla="*/ 86 h 439"/>
                <a:gd name="T86" fmla="*/ 6 w 534"/>
                <a:gd name="T87" fmla="*/ 77 h 439"/>
                <a:gd name="T88" fmla="*/ 6 w 534"/>
                <a:gd name="T89" fmla="*/ 41 h 439"/>
                <a:gd name="T90" fmla="*/ 35 w 534"/>
                <a:gd name="T91" fmla="*/ 17 h 439"/>
                <a:gd name="T92" fmla="*/ 130 w 534"/>
                <a:gd name="T93" fmla="*/ 26 h 439"/>
                <a:gd name="T94" fmla="*/ 280 w 534"/>
                <a:gd name="T95" fmla="*/ 72 h 439"/>
                <a:gd name="T96" fmla="*/ 366 w 534"/>
                <a:gd name="T97" fmla="*/ 119 h 439"/>
                <a:gd name="T98" fmla="*/ 424 w 534"/>
                <a:gd name="T99" fmla="*/ 134 h 439"/>
                <a:gd name="T100" fmla="*/ 424 w 534"/>
                <a:gd name="T101" fmla="*/ 138 h 439"/>
                <a:gd name="T102" fmla="*/ 426 w 534"/>
                <a:gd name="T103" fmla="*/ 141 h 439"/>
                <a:gd name="T104" fmla="*/ 456 w 534"/>
                <a:gd name="T105" fmla="*/ 145 h 439"/>
                <a:gd name="T106" fmla="*/ 521 w 534"/>
                <a:gd name="T107" fmla="*/ 289 h 439"/>
                <a:gd name="T108" fmla="*/ 460 w 534"/>
                <a:gd name="T109" fmla="*/ 299 h 439"/>
                <a:gd name="T110" fmla="*/ 478 w 534"/>
                <a:gd name="T111" fmla="*/ 282 h 439"/>
                <a:gd name="T112" fmla="*/ 411 w 534"/>
                <a:gd name="T113" fmla="*/ 326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34" h="439">
                  <a:moveTo>
                    <a:pt x="496" y="159"/>
                  </a:moveTo>
                  <a:cubicBezTo>
                    <a:pt x="493" y="161"/>
                    <a:pt x="492" y="156"/>
                    <a:pt x="490" y="159"/>
                  </a:cubicBezTo>
                  <a:cubicBezTo>
                    <a:pt x="487" y="163"/>
                    <a:pt x="495" y="172"/>
                    <a:pt x="492" y="177"/>
                  </a:cubicBezTo>
                  <a:cubicBezTo>
                    <a:pt x="488" y="182"/>
                    <a:pt x="480" y="189"/>
                    <a:pt x="469" y="191"/>
                  </a:cubicBezTo>
                  <a:cubicBezTo>
                    <a:pt x="464" y="192"/>
                    <a:pt x="460" y="197"/>
                    <a:pt x="456" y="196"/>
                  </a:cubicBezTo>
                  <a:cubicBezTo>
                    <a:pt x="453" y="196"/>
                    <a:pt x="446" y="203"/>
                    <a:pt x="445" y="205"/>
                  </a:cubicBezTo>
                  <a:cubicBezTo>
                    <a:pt x="443" y="208"/>
                    <a:pt x="437" y="205"/>
                    <a:pt x="432" y="208"/>
                  </a:cubicBezTo>
                  <a:cubicBezTo>
                    <a:pt x="425" y="211"/>
                    <a:pt x="429" y="207"/>
                    <a:pt x="404" y="214"/>
                  </a:cubicBezTo>
                  <a:cubicBezTo>
                    <a:pt x="399" y="215"/>
                    <a:pt x="395" y="217"/>
                    <a:pt x="391" y="218"/>
                  </a:cubicBezTo>
                  <a:cubicBezTo>
                    <a:pt x="387" y="220"/>
                    <a:pt x="383" y="219"/>
                    <a:pt x="383" y="227"/>
                  </a:cubicBezTo>
                  <a:cubicBezTo>
                    <a:pt x="384" y="231"/>
                    <a:pt x="389" y="228"/>
                    <a:pt x="388" y="232"/>
                  </a:cubicBezTo>
                  <a:cubicBezTo>
                    <a:pt x="388" y="235"/>
                    <a:pt x="381" y="234"/>
                    <a:pt x="374" y="238"/>
                  </a:cubicBezTo>
                  <a:cubicBezTo>
                    <a:pt x="371" y="240"/>
                    <a:pt x="369" y="247"/>
                    <a:pt x="367" y="249"/>
                  </a:cubicBezTo>
                  <a:cubicBezTo>
                    <a:pt x="357" y="255"/>
                    <a:pt x="350" y="268"/>
                    <a:pt x="350" y="268"/>
                  </a:cubicBezTo>
                  <a:cubicBezTo>
                    <a:pt x="345" y="273"/>
                    <a:pt x="339" y="277"/>
                    <a:pt x="336" y="283"/>
                  </a:cubicBezTo>
                  <a:cubicBezTo>
                    <a:pt x="329" y="296"/>
                    <a:pt x="327" y="289"/>
                    <a:pt x="331" y="305"/>
                  </a:cubicBezTo>
                  <a:cubicBezTo>
                    <a:pt x="332" y="307"/>
                    <a:pt x="332" y="314"/>
                    <a:pt x="335" y="319"/>
                  </a:cubicBezTo>
                  <a:cubicBezTo>
                    <a:pt x="340" y="326"/>
                    <a:pt x="351" y="333"/>
                    <a:pt x="348" y="335"/>
                  </a:cubicBezTo>
                  <a:cubicBezTo>
                    <a:pt x="346" y="336"/>
                    <a:pt x="334" y="344"/>
                    <a:pt x="330" y="344"/>
                  </a:cubicBezTo>
                  <a:cubicBezTo>
                    <a:pt x="324" y="345"/>
                    <a:pt x="321" y="349"/>
                    <a:pt x="313" y="358"/>
                  </a:cubicBezTo>
                  <a:cubicBezTo>
                    <a:pt x="309" y="361"/>
                    <a:pt x="308" y="364"/>
                    <a:pt x="305" y="368"/>
                  </a:cubicBezTo>
                  <a:cubicBezTo>
                    <a:pt x="300" y="374"/>
                    <a:pt x="302" y="373"/>
                    <a:pt x="298" y="380"/>
                  </a:cubicBezTo>
                  <a:cubicBezTo>
                    <a:pt x="297" y="382"/>
                    <a:pt x="298" y="389"/>
                    <a:pt x="298" y="392"/>
                  </a:cubicBezTo>
                  <a:cubicBezTo>
                    <a:pt x="288" y="393"/>
                    <a:pt x="288" y="393"/>
                    <a:pt x="288" y="393"/>
                  </a:cubicBezTo>
                  <a:cubicBezTo>
                    <a:pt x="271" y="388"/>
                    <a:pt x="271" y="388"/>
                    <a:pt x="271" y="388"/>
                  </a:cubicBezTo>
                  <a:cubicBezTo>
                    <a:pt x="261" y="397"/>
                    <a:pt x="261" y="397"/>
                    <a:pt x="261" y="397"/>
                  </a:cubicBezTo>
                  <a:cubicBezTo>
                    <a:pt x="257" y="400"/>
                    <a:pt x="251" y="398"/>
                    <a:pt x="247" y="401"/>
                  </a:cubicBezTo>
                  <a:cubicBezTo>
                    <a:pt x="247" y="401"/>
                    <a:pt x="244" y="410"/>
                    <a:pt x="243" y="412"/>
                  </a:cubicBezTo>
                  <a:cubicBezTo>
                    <a:pt x="243" y="415"/>
                    <a:pt x="236" y="423"/>
                    <a:pt x="236" y="423"/>
                  </a:cubicBezTo>
                  <a:cubicBezTo>
                    <a:pt x="235" y="424"/>
                    <a:pt x="230" y="429"/>
                    <a:pt x="228" y="430"/>
                  </a:cubicBezTo>
                  <a:cubicBezTo>
                    <a:pt x="225" y="431"/>
                    <a:pt x="223" y="423"/>
                    <a:pt x="221" y="423"/>
                  </a:cubicBezTo>
                  <a:cubicBezTo>
                    <a:pt x="217" y="423"/>
                    <a:pt x="217" y="422"/>
                    <a:pt x="213" y="421"/>
                  </a:cubicBezTo>
                  <a:cubicBezTo>
                    <a:pt x="208" y="421"/>
                    <a:pt x="207" y="428"/>
                    <a:pt x="202" y="428"/>
                  </a:cubicBezTo>
                  <a:cubicBezTo>
                    <a:pt x="194" y="427"/>
                    <a:pt x="180" y="419"/>
                    <a:pt x="180" y="419"/>
                  </a:cubicBezTo>
                  <a:cubicBezTo>
                    <a:pt x="177" y="418"/>
                    <a:pt x="177" y="422"/>
                    <a:pt x="174" y="422"/>
                  </a:cubicBezTo>
                  <a:cubicBezTo>
                    <a:pt x="168" y="421"/>
                    <a:pt x="160" y="417"/>
                    <a:pt x="152" y="415"/>
                  </a:cubicBezTo>
                  <a:cubicBezTo>
                    <a:pt x="146" y="414"/>
                    <a:pt x="134" y="412"/>
                    <a:pt x="134" y="412"/>
                  </a:cubicBezTo>
                  <a:cubicBezTo>
                    <a:pt x="131" y="414"/>
                    <a:pt x="128" y="414"/>
                    <a:pt x="125" y="415"/>
                  </a:cubicBezTo>
                  <a:cubicBezTo>
                    <a:pt x="121" y="417"/>
                    <a:pt x="117" y="420"/>
                    <a:pt x="114" y="421"/>
                  </a:cubicBezTo>
                  <a:cubicBezTo>
                    <a:pt x="111" y="422"/>
                    <a:pt x="105" y="417"/>
                    <a:pt x="96" y="422"/>
                  </a:cubicBezTo>
                  <a:cubicBezTo>
                    <a:pt x="93" y="423"/>
                    <a:pt x="89" y="422"/>
                    <a:pt x="87" y="424"/>
                  </a:cubicBezTo>
                  <a:cubicBezTo>
                    <a:pt x="84" y="427"/>
                    <a:pt x="83" y="431"/>
                    <a:pt x="78" y="433"/>
                  </a:cubicBezTo>
                  <a:cubicBezTo>
                    <a:pt x="75" y="434"/>
                    <a:pt x="71" y="438"/>
                    <a:pt x="69" y="439"/>
                  </a:cubicBezTo>
                  <a:cubicBezTo>
                    <a:pt x="64" y="436"/>
                    <a:pt x="57" y="436"/>
                    <a:pt x="55" y="428"/>
                  </a:cubicBezTo>
                  <a:cubicBezTo>
                    <a:pt x="54" y="425"/>
                    <a:pt x="51" y="428"/>
                    <a:pt x="49" y="425"/>
                  </a:cubicBezTo>
                  <a:cubicBezTo>
                    <a:pt x="45" y="421"/>
                    <a:pt x="42" y="412"/>
                    <a:pt x="42" y="408"/>
                  </a:cubicBezTo>
                  <a:cubicBezTo>
                    <a:pt x="42" y="408"/>
                    <a:pt x="45" y="404"/>
                    <a:pt x="42" y="400"/>
                  </a:cubicBezTo>
                  <a:cubicBezTo>
                    <a:pt x="40" y="396"/>
                    <a:pt x="37" y="395"/>
                    <a:pt x="38" y="391"/>
                  </a:cubicBezTo>
                  <a:cubicBezTo>
                    <a:pt x="41" y="391"/>
                    <a:pt x="40" y="384"/>
                    <a:pt x="40" y="384"/>
                  </a:cubicBezTo>
                  <a:cubicBezTo>
                    <a:pt x="40" y="382"/>
                    <a:pt x="33" y="370"/>
                    <a:pt x="31" y="368"/>
                  </a:cubicBezTo>
                  <a:cubicBezTo>
                    <a:pt x="26" y="365"/>
                    <a:pt x="20" y="361"/>
                    <a:pt x="14" y="360"/>
                  </a:cubicBezTo>
                  <a:cubicBezTo>
                    <a:pt x="0" y="358"/>
                    <a:pt x="0" y="358"/>
                    <a:pt x="0" y="358"/>
                  </a:cubicBezTo>
                  <a:cubicBezTo>
                    <a:pt x="0" y="354"/>
                    <a:pt x="0" y="354"/>
                    <a:pt x="0" y="354"/>
                  </a:cubicBezTo>
                  <a:cubicBezTo>
                    <a:pt x="0" y="352"/>
                    <a:pt x="0" y="352"/>
                    <a:pt x="0" y="352"/>
                  </a:cubicBezTo>
                  <a:cubicBezTo>
                    <a:pt x="0" y="351"/>
                    <a:pt x="0" y="351"/>
                    <a:pt x="0" y="351"/>
                  </a:cubicBezTo>
                  <a:cubicBezTo>
                    <a:pt x="1" y="348"/>
                    <a:pt x="1" y="348"/>
                    <a:pt x="1" y="348"/>
                  </a:cubicBezTo>
                  <a:cubicBezTo>
                    <a:pt x="2" y="346"/>
                    <a:pt x="2" y="346"/>
                    <a:pt x="2" y="346"/>
                  </a:cubicBezTo>
                  <a:cubicBezTo>
                    <a:pt x="1" y="344"/>
                    <a:pt x="1" y="344"/>
                    <a:pt x="1" y="344"/>
                  </a:cubicBezTo>
                  <a:cubicBezTo>
                    <a:pt x="1" y="342"/>
                    <a:pt x="1" y="342"/>
                    <a:pt x="1" y="342"/>
                  </a:cubicBezTo>
                  <a:cubicBezTo>
                    <a:pt x="1" y="339"/>
                    <a:pt x="1" y="339"/>
                    <a:pt x="1" y="339"/>
                  </a:cubicBezTo>
                  <a:cubicBezTo>
                    <a:pt x="1" y="339"/>
                    <a:pt x="0" y="337"/>
                    <a:pt x="0" y="337"/>
                  </a:cubicBezTo>
                  <a:cubicBezTo>
                    <a:pt x="0" y="337"/>
                    <a:pt x="0" y="335"/>
                    <a:pt x="0" y="335"/>
                  </a:cubicBezTo>
                  <a:cubicBezTo>
                    <a:pt x="0" y="335"/>
                    <a:pt x="2" y="334"/>
                    <a:pt x="2" y="334"/>
                  </a:cubicBezTo>
                  <a:cubicBezTo>
                    <a:pt x="2" y="333"/>
                    <a:pt x="4" y="332"/>
                    <a:pt x="4" y="332"/>
                  </a:cubicBezTo>
                  <a:cubicBezTo>
                    <a:pt x="4" y="332"/>
                    <a:pt x="5" y="329"/>
                    <a:pt x="5" y="328"/>
                  </a:cubicBezTo>
                  <a:cubicBezTo>
                    <a:pt x="5" y="328"/>
                    <a:pt x="6" y="327"/>
                    <a:pt x="6" y="327"/>
                  </a:cubicBezTo>
                  <a:cubicBezTo>
                    <a:pt x="9" y="326"/>
                    <a:pt x="9" y="326"/>
                    <a:pt x="9" y="326"/>
                  </a:cubicBezTo>
                  <a:cubicBezTo>
                    <a:pt x="11" y="324"/>
                    <a:pt x="11" y="324"/>
                    <a:pt x="11" y="324"/>
                  </a:cubicBezTo>
                  <a:cubicBezTo>
                    <a:pt x="13" y="323"/>
                    <a:pt x="13" y="323"/>
                    <a:pt x="13" y="323"/>
                  </a:cubicBezTo>
                  <a:cubicBezTo>
                    <a:pt x="15" y="321"/>
                    <a:pt x="15" y="321"/>
                    <a:pt x="15" y="321"/>
                  </a:cubicBezTo>
                  <a:cubicBezTo>
                    <a:pt x="16" y="317"/>
                    <a:pt x="16" y="317"/>
                    <a:pt x="16" y="317"/>
                  </a:cubicBezTo>
                  <a:cubicBezTo>
                    <a:pt x="17" y="316"/>
                    <a:pt x="17" y="316"/>
                    <a:pt x="17" y="316"/>
                  </a:cubicBezTo>
                  <a:cubicBezTo>
                    <a:pt x="17" y="316"/>
                    <a:pt x="20" y="316"/>
                    <a:pt x="20" y="316"/>
                  </a:cubicBezTo>
                  <a:cubicBezTo>
                    <a:pt x="20" y="316"/>
                    <a:pt x="22" y="316"/>
                    <a:pt x="22" y="316"/>
                  </a:cubicBezTo>
                  <a:cubicBezTo>
                    <a:pt x="22" y="315"/>
                    <a:pt x="22" y="315"/>
                    <a:pt x="22" y="315"/>
                  </a:cubicBezTo>
                  <a:cubicBezTo>
                    <a:pt x="24" y="314"/>
                    <a:pt x="24" y="314"/>
                    <a:pt x="24" y="314"/>
                  </a:cubicBezTo>
                  <a:cubicBezTo>
                    <a:pt x="26" y="316"/>
                    <a:pt x="26" y="316"/>
                    <a:pt x="26" y="316"/>
                  </a:cubicBezTo>
                  <a:cubicBezTo>
                    <a:pt x="26" y="316"/>
                    <a:pt x="27" y="316"/>
                    <a:pt x="28" y="316"/>
                  </a:cubicBezTo>
                  <a:cubicBezTo>
                    <a:pt x="28" y="316"/>
                    <a:pt x="29" y="316"/>
                    <a:pt x="29" y="316"/>
                  </a:cubicBezTo>
                  <a:cubicBezTo>
                    <a:pt x="29" y="313"/>
                    <a:pt x="29" y="313"/>
                    <a:pt x="29" y="313"/>
                  </a:cubicBezTo>
                  <a:cubicBezTo>
                    <a:pt x="33" y="309"/>
                    <a:pt x="33" y="309"/>
                    <a:pt x="33" y="309"/>
                  </a:cubicBezTo>
                  <a:cubicBezTo>
                    <a:pt x="33" y="309"/>
                    <a:pt x="33" y="308"/>
                    <a:pt x="33" y="308"/>
                  </a:cubicBezTo>
                  <a:cubicBezTo>
                    <a:pt x="33" y="308"/>
                    <a:pt x="33" y="307"/>
                    <a:pt x="33" y="307"/>
                  </a:cubicBezTo>
                  <a:cubicBezTo>
                    <a:pt x="32" y="306"/>
                    <a:pt x="31" y="307"/>
                    <a:pt x="31" y="307"/>
                  </a:cubicBezTo>
                  <a:cubicBezTo>
                    <a:pt x="31" y="307"/>
                    <a:pt x="29" y="307"/>
                    <a:pt x="29" y="307"/>
                  </a:cubicBezTo>
                  <a:cubicBezTo>
                    <a:pt x="29" y="307"/>
                    <a:pt x="27" y="307"/>
                    <a:pt x="26" y="307"/>
                  </a:cubicBezTo>
                  <a:cubicBezTo>
                    <a:pt x="26" y="307"/>
                    <a:pt x="26" y="306"/>
                    <a:pt x="26" y="306"/>
                  </a:cubicBezTo>
                  <a:cubicBezTo>
                    <a:pt x="25" y="304"/>
                    <a:pt x="25" y="304"/>
                    <a:pt x="25" y="304"/>
                  </a:cubicBezTo>
                  <a:cubicBezTo>
                    <a:pt x="25" y="304"/>
                    <a:pt x="24" y="302"/>
                    <a:pt x="24" y="301"/>
                  </a:cubicBezTo>
                  <a:cubicBezTo>
                    <a:pt x="24" y="300"/>
                    <a:pt x="24" y="299"/>
                    <a:pt x="24" y="298"/>
                  </a:cubicBezTo>
                  <a:cubicBezTo>
                    <a:pt x="24" y="298"/>
                    <a:pt x="23" y="297"/>
                    <a:pt x="23" y="297"/>
                  </a:cubicBezTo>
                  <a:cubicBezTo>
                    <a:pt x="23" y="297"/>
                    <a:pt x="22" y="296"/>
                    <a:pt x="22" y="295"/>
                  </a:cubicBezTo>
                  <a:cubicBezTo>
                    <a:pt x="22" y="295"/>
                    <a:pt x="21" y="292"/>
                    <a:pt x="21" y="292"/>
                  </a:cubicBezTo>
                  <a:cubicBezTo>
                    <a:pt x="20" y="291"/>
                    <a:pt x="20" y="291"/>
                    <a:pt x="20" y="291"/>
                  </a:cubicBezTo>
                  <a:cubicBezTo>
                    <a:pt x="21" y="290"/>
                    <a:pt x="21" y="290"/>
                    <a:pt x="21" y="290"/>
                  </a:cubicBezTo>
                  <a:cubicBezTo>
                    <a:pt x="20" y="288"/>
                    <a:pt x="20" y="288"/>
                    <a:pt x="20" y="288"/>
                  </a:cubicBezTo>
                  <a:cubicBezTo>
                    <a:pt x="22" y="288"/>
                    <a:pt x="22" y="288"/>
                    <a:pt x="22" y="288"/>
                  </a:cubicBezTo>
                  <a:cubicBezTo>
                    <a:pt x="21" y="287"/>
                    <a:pt x="21" y="287"/>
                    <a:pt x="21" y="287"/>
                  </a:cubicBezTo>
                  <a:cubicBezTo>
                    <a:pt x="22" y="285"/>
                    <a:pt x="22" y="285"/>
                    <a:pt x="22" y="285"/>
                  </a:cubicBezTo>
                  <a:cubicBezTo>
                    <a:pt x="22" y="285"/>
                    <a:pt x="24" y="284"/>
                    <a:pt x="24" y="284"/>
                  </a:cubicBezTo>
                  <a:cubicBezTo>
                    <a:pt x="24" y="284"/>
                    <a:pt x="26" y="282"/>
                    <a:pt x="26" y="282"/>
                  </a:cubicBezTo>
                  <a:cubicBezTo>
                    <a:pt x="26" y="282"/>
                    <a:pt x="25" y="281"/>
                    <a:pt x="25" y="281"/>
                  </a:cubicBezTo>
                  <a:cubicBezTo>
                    <a:pt x="25" y="281"/>
                    <a:pt x="25" y="279"/>
                    <a:pt x="25" y="279"/>
                  </a:cubicBezTo>
                  <a:cubicBezTo>
                    <a:pt x="27" y="275"/>
                    <a:pt x="27" y="275"/>
                    <a:pt x="27" y="275"/>
                  </a:cubicBezTo>
                  <a:cubicBezTo>
                    <a:pt x="28" y="275"/>
                    <a:pt x="28" y="275"/>
                    <a:pt x="28" y="275"/>
                  </a:cubicBezTo>
                  <a:cubicBezTo>
                    <a:pt x="31" y="274"/>
                    <a:pt x="31" y="274"/>
                    <a:pt x="31" y="274"/>
                  </a:cubicBezTo>
                  <a:cubicBezTo>
                    <a:pt x="32" y="273"/>
                    <a:pt x="32" y="273"/>
                    <a:pt x="32" y="273"/>
                  </a:cubicBezTo>
                  <a:cubicBezTo>
                    <a:pt x="33" y="273"/>
                    <a:pt x="33" y="273"/>
                    <a:pt x="33" y="273"/>
                  </a:cubicBezTo>
                  <a:cubicBezTo>
                    <a:pt x="35" y="272"/>
                    <a:pt x="35" y="272"/>
                    <a:pt x="35" y="272"/>
                  </a:cubicBezTo>
                  <a:cubicBezTo>
                    <a:pt x="37" y="271"/>
                    <a:pt x="37" y="271"/>
                    <a:pt x="37" y="271"/>
                  </a:cubicBezTo>
                  <a:cubicBezTo>
                    <a:pt x="38" y="270"/>
                    <a:pt x="38" y="270"/>
                    <a:pt x="38" y="270"/>
                  </a:cubicBezTo>
                  <a:cubicBezTo>
                    <a:pt x="38" y="268"/>
                    <a:pt x="38" y="268"/>
                    <a:pt x="38" y="268"/>
                  </a:cubicBezTo>
                  <a:cubicBezTo>
                    <a:pt x="39" y="267"/>
                    <a:pt x="39" y="267"/>
                    <a:pt x="39" y="267"/>
                  </a:cubicBezTo>
                  <a:cubicBezTo>
                    <a:pt x="41" y="265"/>
                    <a:pt x="41" y="265"/>
                    <a:pt x="41" y="265"/>
                  </a:cubicBezTo>
                  <a:cubicBezTo>
                    <a:pt x="43" y="263"/>
                    <a:pt x="43" y="263"/>
                    <a:pt x="43" y="263"/>
                  </a:cubicBezTo>
                  <a:cubicBezTo>
                    <a:pt x="43" y="261"/>
                    <a:pt x="43" y="261"/>
                    <a:pt x="43" y="261"/>
                  </a:cubicBezTo>
                  <a:cubicBezTo>
                    <a:pt x="42" y="260"/>
                    <a:pt x="42" y="260"/>
                    <a:pt x="42" y="260"/>
                  </a:cubicBezTo>
                  <a:cubicBezTo>
                    <a:pt x="42" y="260"/>
                    <a:pt x="41" y="258"/>
                    <a:pt x="41" y="257"/>
                  </a:cubicBezTo>
                  <a:cubicBezTo>
                    <a:pt x="41" y="257"/>
                    <a:pt x="40" y="257"/>
                    <a:pt x="40" y="257"/>
                  </a:cubicBezTo>
                  <a:cubicBezTo>
                    <a:pt x="38" y="258"/>
                    <a:pt x="38" y="258"/>
                    <a:pt x="38" y="258"/>
                  </a:cubicBezTo>
                  <a:cubicBezTo>
                    <a:pt x="38" y="258"/>
                    <a:pt x="37" y="257"/>
                    <a:pt x="36" y="257"/>
                  </a:cubicBezTo>
                  <a:cubicBezTo>
                    <a:pt x="36" y="257"/>
                    <a:pt x="36" y="256"/>
                    <a:pt x="36" y="256"/>
                  </a:cubicBezTo>
                  <a:cubicBezTo>
                    <a:pt x="37" y="255"/>
                    <a:pt x="37" y="255"/>
                    <a:pt x="37" y="255"/>
                  </a:cubicBezTo>
                  <a:cubicBezTo>
                    <a:pt x="37" y="253"/>
                    <a:pt x="37" y="253"/>
                    <a:pt x="37" y="253"/>
                  </a:cubicBezTo>
                  <a:cubicBezTo>
                    <a:pt x="35" y="253"/>
                    <a:pt x="35" y="253"/>
                    <a:pt x="35" y="253"/>
                  </a:cubicBezTo>
                  <a:cubicBezTo>
                    <a:pt x="34" y="251"/>
                    <a:pt x="34" y="251"/>
                    <a:pt x="34" y="251"/>
                  </a:cubicBezTo>
                  <a:cubicBezTo>
                    <a:pt x="33" y="249"/>
                    <a:pt x="33" y="249"/>
                    <a:pt x="33" y="249"/>
                  </a:cubicBezTo>
                  <a:cubicBezTo>
                    <a:pt x="33" y="247"/>
                    <a:pt x="33" y="247"/>
                    <a:pt x="33" y="247"/>
                  </a:cubicBezTo>
                  <a:cubicBezTo>
                    <a:pt x="34" y="246"/>
                    <a:pt x="34" y="246"/>
                    <a:pt x="34" y="246"/>
                  </a:cubicBezTo>
                  <a:cubicBezTo>
                    <a:pt x="34" y="245"/>
                    <a:pt x="34" y="245"/>
                    <a:pt x="34" y="245"/>
                  </a:cubicBezTo>
                  <a:cubicBezTo>
                    <a:pt x="33" y="244"/>
                    <a:pt x="33" y="244"/>
                    <a:pt x="33" y="244"/>
                  </a:cubicBezTo>
                  <a:cubicBezTo>
                    <a:pt x="33" y="242"/>
                    <a:pt x="33" y="242"/>
                    <a:pt x="33" y="242"/>
                  </a:cubicBezTo>
                  <a:cubicBezTo>
                    <a:pt x="32" y="240"/>
                    <a:pt x="32" y="240"/>
                    <a:pt x="32" y="240"/>
                  </a:cubicBezTo>
                  <a:cubicBezTo>
                    <a:pt x="33" y="239"/>
                    <a:pt x="33" y="239"/>
                    <a:pt x="33" y="239"/>
                  </a:cubicBezTo>
                  <a:cubicBezTo>
                    <a:pt x="34" y="238"/>
                    <a:pt x="34" y="238"/>
                    <a:pt x="34" y="238"/>
                  </a:cubicBezTo>
                  <a:cubicBezTo>
                    <a:pt x="34" y="236"/>
                    <a:pt x="34" y="236"/>
                    <a:pt x="34" y="236"/>
                  </a:cubicBezTo>
                  <a:cubicBezTo>
                    <a:pt x="34" y="236"/>
                    <a:pt x="32" y="235"/>
                    <a:pt x="32" y="235"/>
                  </a:cubicBezTo>
                  <a:cubicBezTo>
                    <a:pt x="32" y="235"/>
                    <a:pt x="31" y="233"/>
                    <a:pt x="31" y="233"/>
                  </a:cubicBezTo>
                  <a:cubicBezTo>
                    <a:pt x="31" y="232"/>
                    <a:pt x="31" y="232"/>
                    <a:pt x="31" y="232"/>
                  </a:cubicBezTo>
                  <a:cubicBezTo>
                    <a:pt x="31" y="232"/>
                    <a:pt x="29" y="230"/>
                    <a:pt x="29" y="230"/>
                  </a:cubicBezTo>
                  <a:cubicBezTo>
                    <a:pt x="29" y="230"/>
                    <a:pt x="29" y="228"/>
                    <a:pt x="29" y="228"/>
                  </a:cubicBezTo>
                  <a:cubicBezTo>
                    <a:pt x="29" y="228"/>
                    <a:pt x="28" y="226"/>
                    <a:pt x="28" y="226"/>
                  </a:cubicBezTo>
                  <a:cubicBezTo>
                    <a:pt x="27" y="225"/>
                    <a:pt x="27" y="224"/>
                    <a:pt x="27" y="224"/>
                  </a:cubicBezTo>
                  <a:cubicBezTo>
                    <a:pt x="29" y="224"/>
                    <a:pt x="29" y="224"/>
                    <a:pt x="29" y="224"/>
                  </a:cubicBezTo>
                  <a:cubicBezTo>
                    <a:pt x="31" y="224"/>
                    <a:pt x="31" y="224"/>
                    <a:pt x="31" y="224"/>
                  </a:cubicBezTo>
                  <a:cubicBezTo>
                    <a:pt x="32" y="226"/>
                    <a:pt x="32" y="226"/>
                    <a:pt x="32" y="226"/>
                  </a:cubicBezTo>
                  <a:cubicBezTo>
                    <a:pt x="33" y="225"/>
                    <a:pt x="33" y="225"/>
                    <a:pt x="33" y="225"/>
                  </a:cubicBezTo>
                  <a:cubicBezTo>
                    <a:pt x="33" y="226"/>
                    <a:pt x="33" y="226"/>
                    <a:pt x="33" y="226"/>
                  </a:cubicBezTo>
                  <a:cubicBezTo>
                    <a:pt x="35" y="226"/>
                    <a:pt x="35" y="226"/>
                    <a:pt x="35" y="226"/>
                  </a:cubicBezTo>
                  <a:cubicBezTo>
                    <a:pt x="38" y="226"/>
                    <a:pt x="38" y="226"/>
                    <a:pt x="38" y="226"/>
                  </a:cubicBezTo>
                  <a:cubicBezTo>
                    <a:pt x="40" y="226"/>
                    <a:pt x="40" y="226"/>
                    <a:pt x="40" y="226"/>
                  </a:cubicBezTo>
                  <a:cubicBezTo>
                    <a:pt x="41" y="226"/>
                    <a:pt x="41" y="226"/>
                    <a:pt x="41" y="226"/>
                  </a:cubicBezTo>
                  <a:cubicBezTo>
                    <a:pt x="41" y="226"/>
                    <a:pt x="42" y="227"/>
                    <a:pt x="42" y="227"/>
                  </a:cubicBezTo>
                  <a:cubicBezTo>
                    <a:pt x="43" y="228"/>
                    <a:pt x="44" y="227"/>
                    <a:pt x="44" y="227"/>
                  </a:cubicBezTo>
                  <a:cubicBezTo>
                    <a:pt x="44" y="228"/>
                    <a:pt x="46" y="228"/>
                    <a:pt x="46" y="228"/>
                  </a:cubicBezTo>
                  <a:cubicBezTo>
                    <a:pt x="46" y="228"/>
                    <a:pt x="47" y="227"/>
                    <a:pt x="48" y="227"/>
                  </a:cubicBezTo>
                  <a:cubicBezTo>
                    <a:pt x="48" y="227"/>
                    <a:pt x="49" y="227"/>
                    <a:pt x="49" y="227"/>
                  </a:cubicBezTo>
                  <a:cubicBezTo>
                    <a:pt x="50" y="226"/>
                    <a:pt x="50" y="226"/>
                    <a:pt x="50" y="226"/>
                  </a:cubicBezTo>
                  <a:cubicBezTo>
                    <a:pt x="50" y="224"/>
                    <a:pt x="50" y="224"/>
                    <a:pt x="50" y="224"/>
                  </a:cubicBezTo>
                  <a:cubicBezTo>
                    <a:pt x="51" y="224"/>
                    <a:pt x="51" y="224"/>
                    <a:pt x="51" y="224"/>
                  </a:cubicBezTo>
                  <a:cubicBezTo>
                    <a:pt x="51" y="223"/>
                    <a:pt x="51" y="223"/>
                    <a:pt x="51" y="223"/>
                  </a:cubicBezTo>
                  <a:cubicBezTo>
                    <a:pt x="52" y="221"/>
                    <a:pt x="52" y="221"/>
                    <a:pt x="52" y="221"/>
                  </a:cubicBezTo>
                  <a:cubicBezTo>
                    <a:pt x="52" y="220"/>
                    <a:pt x="52" y="220"/>
                    <a:pt x="52" y="220"/>
                  </a:cubicBezTo>
                  <a:cubicBezTo>
                    <a:pt x="54" y="220"/>
                    <a:pt x="54" y="220"/>
                    <a:pt x="54" y="220"/>
                  </a:cubicBezTo>
                  <a:cubicBezTo>
                    <a:pt x="55" y="219"/>
                    <a:pt x="55" y="219"/>
                    <a:pt x="55" y="219"/>
                  </a:cubicBezTo>
                  <a:cubicBezTo>
                    <a:pt x="56" y="217"/>
                    <a:pt x="56" y="217"/>
                    <a:pt x="56" y="217"/>
                  </a:cubicBezTo>
                  <a:cubicBezTo>
                    <a:pt x="57" y="215"/>
                    <a:pt x="57" y="215"/>
                    <a:pt x="57" y="215"/>
                  </a:cubicBezTo>
                  <a:cubicBezTo>
                    <a:pt x="57" y="215"/>
                    <a:pt x="58" y="213"/>
                    <a:pt x="58" y="213"/>
                  </a:cubicBezTo>
                  <a:cubicBezTo>
                    <a:pt x="58" y="213"/>
                    <a:pt x="59" y="211"/>
                    <a:pt x="59" y="211"/>
                  </a:cubicBezTo>
                  <a:cubicBezTo>
                    <a:pt x="58" y="208"/>
                    <a:pt x="58" y="208"/>
                    <a:pt x="58" y="208"/>
                  </a:cubicBezTo>
                  <a:cubicBezTo>
                    <a:pt x="57" y="206"/>
                    <a:pt x="57" y="206"/>
                    <a:pt x="57" y="206"/>
                  </a:cubicBezTo>
                  <a:cubicBezTo>
                    <a:pt x="56" y="204"/>
                    <a:pt x="56" y="204"/>
                    <a:pt x="56" y="204"/>
                  </a:cubicBezTo>
                  <a:cubicBezTo>
                    <a:pt x="56" y="204"/>
                    <a:pt x="56" y="203"/>
                    <a:pt x="55" y="203"/>
                  </a:cubicBezTo>
                  <a:cubicBezTo>
                    <a:pt x="55" y="203"/>
                    <a:pt x="55" y="202"/>
                    <a:pt x="55" y="202"/>
                  </a:cubicBezTo>
                  <a:cubicBezTo>
                    <a:pt x="55" y="200"/>
                    <a:pt x="55" y="200"/>
                    <a:pt x="55" y="200"/>
                  </a:cubicBezTo>
                  <a:cubicBezTo>
                    <a:pt x="56" y="199"/>
                    <a:pt x="56" y="199"/>
                    <a:pt x="56" y="199"/>
                  </a:cubicBezTo>
                  <a:cubicBezTo>
                    <a:pt x="57" y="199"/>
                    <a:pt x="57" y="199"/>
                    <a:pt x="57" y="199"/>
                  </a:cubicBezTo>
                  <a:cubicBezTo>
                    <a:pt x="59" y="197"/>
                    <a:pt x="59" y="197"/>
                    <a:pt x="59" y="197"/>
                  </a:cubicBezTo>
                  <a:cubicBezTo>
                    <a:pt x="60" y="197"/>
                    <a:pt x="60" y="197"/>
                    <a:pt x="60" y="197"/>
                  </a:cubicBezTo>
                  <a:cubicBezTo>
                    <a:pt x="62" y="197"/>
                    <a:pt x="62" y="197"/>
                    <a:pt x="62" y="197"/>
                  </a:cubicBezTo>
                  <a:cubicBezTo>
                    <a:pt x="64" y="195"/>
                    <a:pt x="64" y="195"/>
                    <a:pt x="64" y="195"/>
                  </a:cubicBezTo>
                  <a:cubicBezTo>
                    <a:pt x="65" y="195"/>
                    <a:pt x="65" y="195"/>
                    <a:pt x="65" y="195"/>
                  </a:cubicBezTo>
                  <a:cubicBezTo>
                    <a:pt x="66" y="194"/>
                    <a:pt x="66" y="194"/>
                    <a:pt x="66" y="194"/>
                  </a:cubicBezTo>
                  <a:cubicBezTo>
                    <a:pt x="67" y="192"/>
                    <a:pt x="67" y="192"/>
                    <a:pt x="67" y="192"/>
                  </a:cubicBezTo>
                  <a:cubicBezTo>
                    <a:pt x="66" y="190"/>
                    <a:pt x="66" y="190"/>
                    <a:pt x="66" y="190"/>
                  </a:cubicBezTo>
                  <a:cubicBezTo>
                    <a:pt x="65" y="189"/>
                    <a:pt x="65" y="189"/>
                    <a:pt x="65" y="189"/>
                  </a:cubicBezTo>
                  <a:cubicBezTo>
                    <a:pt x="66" y="186"/>
                    <a:pt x="66" y="186"/>
                    <a:pt x="66" y="186"/>
                  </a:cubicBezTo>
                  <a:cubicBezTo>
                    <a:pt x="68" y="185"/>
                    <a:pt x="68" y="185"/>
                    <a:pt x="68" y="185"/>
                  </a:cubicBezTo>
                  <a:cubicBezTo>
                    <a:pt x="68" y="182"/>
                    <a:pt x="68" y="182"/>
                    <a:pt x="68" y="182"/>
                  </a:cubicBezTo>
                  <a:cubicBezTo>
                    <a:pt x="67" y="181"/>
                    <a:pt x="67" y="181"/>
                    <a:pt x="67" y="181"/>
                  </a:cubicBezTo>
                  <a:cubicBezTo>
                    <a:pt x="68" y="179"/>
                    <a:pt x="68" y="179"/>
                    <a:pt x="68" y="179"/>
                  </a:cubicBezTo>
                  <a:cubicBezTo>
                    <a:pt x="69" y="178"/>
                    <a:pt x="69" y="178"/>
                    <a:pt x="69" y="178"/>
                  </a:cubicBezTo>
                  <a:cubicBezTo>
                    <a:pt x="69" y="178"/>
                    <a:pt x="70" y="176"/>
                    <a:pt x="70" y="175"/>
                  </a:cubicBezTo>
                  <a:cubicBezTo>
                    <a:pt x="71" y="175"/>
                    <a:pt x="71" y="172"/>
                    <a:pt x="71" y="172"/>
                  </a:cubicBezTo>
                  <a:cubicBezTo>
                    <a:pt x="70" y="170"/>
                    <a:pt x="70" y="170"/>
                    <a:pt x="70" y="170"/>
                  </a:cubicBezTo>
                  <a:cubicBezTo>
                    <a:pt x="70" y="169"/>
                    <a:pt x="70" y="169"/>
                    <a:pt x="70" y="169"/>
                  </a:cubicBezTo>
                  <a:cubicBezTo>
                    <a:pt x="70" y="169"/>
                    <a:pt x="72" y="168"/>
                    <a:pt x="72" y="168"/>
                  </a:cubicBezTo>
                  <a:cubicBezTo>
                    <a:pt x="73" y="168"/>
                    <a:pt x="73" y="165"/>
                    <a:pt x="73" y="165"/>
                  </a:cubicBezTo>
                  <a:cubicBezTo>
                    <a:pt x="71" y="164"/>
                    <a:pt x="71" y="164"/>
                    <a:pt x="71" y="164"/>
                  </a:cubicBezTo>
                  <a:cubicBezTo>
                    <a:pt x="71" y="164"/>
                    <a:pt x="71" y="162"/>
                    <a:pt x="71" y="161"/>
                  </a:cubicBezTo>
                  <a:cubicBezTo>
                    <a:pt x="71" y="161"/>
                    <a:pt x="71" y="159"/>
                    <a:pt x="71" y="159"/>
                  </a:cubicBezTo>
                  <a:cubicBezTo>
                    <a:pt x="70" y="159"/>
                    <a:pt x="70" y="159"/>
                    <a:pt x="70" y="159"/>
                  </a:cubicBezTo>
                  <a:cubicBezTo>
                    <a:pt x="70" y="157"/>
                    <a:pt x="70" y="157"/>
                    <a:pt x="70" y="157"/>
                  </a:cubicBezTo>
                  <a:cubicBezTo>
                    <a:pt x="71" y="156"/>
                    <a:pt x="71" y="156"/>
                    <a:pt x="71" y="156"/>
                  </a:cubicBezTo>
                  <a:cubicBezTo>
                    <a:pt x="73" y="157"/>
                    <a:pt x="73" y="157"/>
                    <a:pt x="73" y="157"/>
                  </a:cubicBezTo>
                  <a:cubicBezTo>
                    <a:pt x="73" y="157"/>
                    <a:pt x="74" y="156"/>
                    <a:pt x="75" y="156"/>
                  </a:cubicBezTo>
                  <a:cubicBezTo>
                    <a:pt x="75" y="155"/>
                    <a:pt x="77" y="155"/>
                    <a:pt x="77" y="155"/>
                  </a:cubicBezTo>
                  <a:cubicBezTo>
                    <a:pt x="78" y="152"/>
                    <a:pt x="78" y="152"/>
                    <a:pt x="78" y="152"/>
                  </a:cubicBezTo>
                  <a:cubicBezTo>
                    <a:pt x="82" y="150"/>
                    <a:pt x="82" y="150"/>
                    <a:pt x="82" y="150"/>
                  </a:cubicBezTo>
                  <a:cubicBezTo>
                    <a:pt x="82" y="149"/>
                    <a:pt x="82" y="149"/>
                    <a:pt x="82" y="149"/>
                  </a:cubicBezTo>
                  <a:cubicBezTo>
                    <a:pt x="85" y="148"/>
                    <a:pt x="85" y="148"/>
                    <a:pt x="85" y="148"/>
                  </a:cubicBezTo>
                  <a:cubicBezTo>
                    <a:pt x="87" y="149"/>
                    <a:pt x="87" y="149"/>
                    <a:pt x="87" y="149"/>
                  </a:cubicBezTo>
                  <a:cubicBezTo>
                    <a:pt x="89" y="147"/>
                    <a:pt x="89" y="147"/>
                    <a:pt x="89" y="147"/>
                  </a:cubicBezTo>
                  <a:cubicBezTo>
                    <a:pt x="90" y="147"/>
                    <a:pt x="90" y="147"/>
                    <a:pt x="90" y="147"/>
                  </a:cubicBezTo>
                  <a:cubicBezTo>
                    <a:pt x="92" y="146"/>
                    <a:pt x="92" y="146"/>
                    <a:pt x="92" y="146"/>
                  </a:cubicBezTo>
                  <a:cubicBezTo>
                    <a:pt x="94" y="145"/>
                    <a:pt x="94" y="145"/>
                    <a:pt x="94" y="145"/>
                  </a:cubicBezTo>
                  <a:cubicBezTo>
                    <a:pt x="97" y="142"/>
                    <a:pt x="97" y="142"/>
                    <a:pt x="97" y="142"/>
                  </a:cubicBezTo>
                  <a:cubicBezTo>
                    <a:pt x="98" y="142"/>
                    <a:pt x="98" y="142"/>
                    <a:pt x="98" y="142"/>
                  </a:cubicBezTo>
                  <a:cubicBezTo>
                    <a:pt x="98" y="142"/>
                    <a:pt x="100" y="141"/>
                    <a:pt x="100" y="141"/>
                  </a:cubicBezTo>
                  <a:cubicBezTo>
                    <a:pt x="100" y="141"/>
                    <a:pt x="101" y="139"/>
                    <a:pt x="101" y="139"/>
                  </a:cubicBezTo>
                  <a:cubicBezTo>
                    <a:pt x="103" y="138"/>
                    <a:pt x="103" y="138"/>
                    <a:pt x="103" y="138"/>
                  </a:cubicBezTo>
                  <a:cubicBezTo>
                    <a:pt x="105" y="135"/>
                    <a:pt x="105" y="135"/>
                    <a:pt x="105" y="135"/>
                  </a:cubicBezTo>
                  <a:cubicBezTo>
                    <a:pt x="107" y="133"/>
                    <a:pt x="107" y="133"/>
                    <a:pt x="107" y="133"/>
                  </a:cubicBezTo>
                  <a:cubicBezTo>
                    <a:pt x="105" y="130"/>
                    <a:pt x="105" y="130"/>
                    <a:pt x="105" y="130"/>
                  </a:cubicBezTo>
                  <a:cubicBezTo>
                    <a:pt x="105" y="130"/>
                    <a:pt x="103" y="128"/>
                    <a:pt x="102" y="128"/>
                  </a:cubicBezTo>
                  <a:cubicBezTo>
                    <a:pt x="102" y="127"/>
                    <a:pt x="100" y="126"/>
                    <a:pt x="100" y="126"/>
                  </a:cubicBezTo>
                  <a:cubicBezTo>
                    <a:pt x="100" y="126"/>
                    <a:pt x="97" y="125"/>
                    <a:pt x="97" y="125"/>
                  </a:cubicBezTo>
                  <a:cubicBezTo>
                    <a:pt x="97" y="125"/>
                    <a:pt x="95" y="126"/>
                    <a:pt x="95" y="126"/>
                  </a:cubicBezTo>
                  <a:cubicBezTo>
                    <a:pt x="94" y="125"/>
                    <a:pt x="94" y="125"/>
                    <a:pt x="94" y="125"/>
                  </a:cubicBezTo>
                  <a:cubicBezTo>
                    <a:pt x="94" y="125"/>
                    <a:pt x="93" y="123"/>
                    <a:pt x="94" y="123"/>
                  </a:cubicBezTo>
                  <a:cubicBezTo>
                    <a:pt x="94" y="123"/>
                    <a:pt x="94" y="122"/>
                    <a:pt x="94" y="122"/>
                  </a:cubicBezTo>
                  <a:cubicBezTo>
                    <a:pt x="94" y="121"/>
                    <a:pt x="94" y="121"/>
                    <a:pt x="94" y="121"/>
                  </a:cubicBezTo>
                  <a:cubicBezTo>
                    <a:pt x="94" y="120"/>
                    <a:pt x="94" y="120"/>
                    <a:pt x="94" y="120"/>
                  </a:cubicBezTo>
                  <a:cubicBezTo>
                    <a:pt x="95" y="119"/>
                    <a:pt x="95" y="119"/>
                    <a:pt x="95" y="119"/>
                  </a:cubicBezTo>
                  <a:cubicBezTo>
                    <a:pt x="95" y="119"/>
                    <a:pt x="96" y="118"/>
                    <a:pt x="96" y="117"/>
                  </a:cubicBezTo>
                  <a:cubicBezTo>
                    <a:pt x="96" y="117"/>
                    <a:pt x="97" y="115"/>
                    <a:pt x="97" y="115"/>
                  </a:cubicBezTo>
                  <a:cubicBezTo>
                    <a:pt x="97" y="115"/>
                    <a:pt x="96" y="114"/>
                    <a:pt x="96" y="113"/>
                  </a:cubicBezTo>
                  <a:cubicBezTo>
                    <a:pt x="95" y="113"/>
                    <a:pt x="95" y="113"/>
                    <a:pt x="96" y="112"/>
                  </a:cubicBezTo>
                  <a:cubicBezTo>
                    <a:pt x="96" y="112"/>
                    <a:pt x="96" y="111"/>
                    <a:pt x="96" y="111"/>
                  </a:cubicBezTo>
                  <a:cubicBezTo>
                    <a:pt x="96" y="111"/>
                    <a:pt x="96" y="109"/>
                    <a:pt x="95" y="109"/>
                  </a:cubicBezTo>
                  <a:cubicBezTo>
                    <a:pt x="95" y="109"/>
                    <a:pt x="93" y="110"/>
                    <a:pt x="93" y="110"/>
                  </a:cubicBezTo>
                  <a:cubicBezTo>
                    <a:pt x="93" y="110"/>
                    <a:pt x="90" y="109"/>
                    <a:pt x="90" y="109"/>
                  </a:cubicBezTo>
                  <a:cubicBezTo>
                    <a:pt x="90" y="109"/>
                    <a:pt x="89" y="108"/>
                    <a:pt x="89" y="108"/>
                  </a:cubicBezTo>
                  <a:cubicBezTo>
                    <a:pt x="89" y="108"/>
                    <a:pt x="89" y="106"/>
                    <a:pt x="88" y="106"/>
                  </a:cubicBezTo>
                  <a:cubicBezTo>
                    <a:pt x="87" y="105"/>
                    <a:pt x="87" y="106"/>
                    <a:pt x="87" y="106"/>
                  </a:cubicBezTo>
                  <a:cubicBezTo>
                    <a:pt x="86" y="108"/>
                    <a:pt x="86" y="108"/>
                    <a:pt x="86" y="108"/>
                  </a:cubicBezTo>
                  <a:cubicBezTo>
                    <a:pt x="86" y="108"/>
                    <a:pt x="84" y="108"/>
                    <a:pt x="83" y="107"/>
                  </a:cubicBezTo>
                  <a:cubicBezTo>
                    <a:pt x="83" y="107"/>
                    <a:pt x="82" y="107"/>
                    <a:pt x="82" y="107"/>
                  </a:cubicBezTo>
                  <a:cubicBezTo>
                    <a:pt x="81" y="107"/>
                    <a:pt x="81" y="106"/>
                    <a:pt x="81" y="105"/>
                  </a:cubicBezTo>
                  <a:cubicBezTo>
                    <a:pt x="80" y="104"/>
                    <a:pt x="80" y="105"/>
                    <a:pt x="79" y="105"/>
                  </a:cubicBezTo>
                  <a:cubicBezTo>
                    <a:pt x="79" y="105"/>
                    <a:pt x="77" y="105"/>
                    <a:pt x="77" y="105"/>
                  </a:cubicBezTo>
                  <a:cubicBezTo>
                    <a:pt x="77" y="105"/>
                    <a:pt x="75" y="103"/>
                    <a:pt x="75" y="103"/>
                  </a:cubicBezTo>
                  <a:cubicBezTo>
                    <a:pt x="75" y="102"/>
                    <a:pt x="74" y="102"/>
                    <a:pt x="74" y="102"/>
                  </a:cubicBezTo>
                  <a:cubicBezTo>
                    <a:pt x="74" y="102"/>
                    <a:pt x="72" y="103"/>
                    <a:pt x="72" y="103"/>
                  </a:cubicBezTo>
                  <a:cubicBezTo>
                    <a:pt x="72" y="104"/>
                    <a:pt x="72" y="104"/>
                    <a:pt x="72" y="104"/>
                  </a:cubicBezTo>
                  <a:cubicBezTo>
                    <a:pt x="71" y="107"/>
                    <a:pt x="71" y="107"/>
                    <a:pt x="71" y="107"/>
                  </a:cubicBezTo>
                  <a:cubicBezTo>
                    <a:pt x="68" y="109"/>
                    <a:pt x="68" y="109"/>
                    <a:pt x="68" y="109"/>
                  </a:cubicBezTo>
                  <a:cubicBezTo>
                    <a:pt x="68" y="109"/>
                    <a:pt x="65" y="109"/>
                    <a:pt x="64" y="108"/>
                  </a:cubicBezTo>
                  <a:cubicBezTo>
                    <a:pt x="64" y="108"/>
                    <a:pt x="64" y="108"/>
                    <a:pt x="63" y="108"/>
                  </a:cubicBezTo>
                  <a:cubicBezTo>
                    <a:pt x="62" y="108"/>
                    <a:pt x="62" y="108"/>
                    <a:pt x="62" y="108"/>
                  </a:cubicBezTo>
                  <a:cubicBezTo>
                    <a:pt x="62" y="108"/>
                    <a:pt x="60" y="109"/>
                    <a:pt x="60" y="109"/>
                  </a:cubicBezTo>
                  <a:cubicBezTo>
                    <a:pt x="60" y="109"/>
                    <a:pt x="59" y="107"/>
                    <a:pt x="59" y="107"/>
                  </a:cubicBezTo>
                  <a:cubicBezTo>
                    <a:pt x="59" y="107"/>
                    <a:pt x="57" y="106"/>
                    <a:pt x="57" y="105"/>
                  </a:cubicBezTo>
                  <a:cubicBezTo>
                    <a:pt x="57" y="105"/>
                    <a:pt x="57" y="106"/>
                    <a:pt x="57" y="106"/>
                  </a:cubicBezTo>
                  <a:cubicBezTo>
                    <a:pt x="57" y="106"/>
                    <a:pt x="56" y="107"/>
                    <a:pt x="55" y="107"/>
                  </a:cubicBezTo>
                  <a:cubicBezTo>
                    <a:pt x="55" y="107"/>
                    <a:pt x="54" y="108"/>
                    <a:pt x="54" y="108"/>
                  </a:cubicBezTo>
                  <a:cubicBezTo>
                    <a:pt x="53" y="108"/>
                    <a:pt x="54" y="106"/>
                    <a:pt x="54" y="106"/>
                  </a:cubicBezTo>
                  <a:cubicBezTo>
                    <a:pt x="55" y="104"/>
                    <a:pt x="55" y="104"/>
                    <a:pt x="55" y="104"/>
                  </a:cubicBezTo>
                  <a:cubicBezTo>
                    <a:pt x="55" y="104"/>
                    <a:pt x="52" y="103"/>
                    <a:pt x="52" y="102"/>
                  </a:cubicBezTo>
                  <a:cubicBezTo>
                    <a:pt x="51" y="102"/>
                    <a:pt x="50" y="101"/>
                    <a:pt x="50" y="101"/>
                  </a:cubicBezTo>
                  <a:cubicBezTo>
                    <a:pt x="50" y="101"/>
                    <a:pt x="48" y="101"/>
                    <a:pt x="48" y="101"/>
                  </a:cubicBezTo>
                  <a:cubicBezTo>
                    <a:pt x="46" y="101"/>
                    <a:pt x="46" y="101"/>
                    <a:pt x="46" y="101"/>
                  </a:cubicBezTo>
                  <a:cubicBezTo>
                    <a:pt x="46" y="101"/>
                    <a:pt x="45" y="101"/>
                    <a:pt x="44" y="102"/>
                  </a:cubicBezTo>
                  <a:cubicBezTo>
                    <a:pt x="44" y="102"/>
                    <a:pt x="43" y="103"/>
                    <a:pt x="42" y="102"/>
                  </a:cubicBezTo>
                  <a:cubicBezTo>
                    <a:pt x="42" y="102"/>
                    <a:pt x="43" y="100"/>
                    <a:pt x="43" y="100"/>
                  </a:cubicBezTo>
                  <a:cubicBezTo>
                    <a:pt x="43" y="100"/>
                    <a:pt x="43" y="98"/>
                    <a:pt x="43" y="98"/>
                  </a:cubicBezTo>
                  <a:cubicBezTo>
                    <a:pt x="42" y="97"/>
                    <a:pt x="42" y="99"/>
                    <a:pt x="42" y="99"/>
                  </a:cubicBezTo>
                  <a:cubicBezTo>
                    <a:pt x="42" y="99"/>
                    <a:pt x="40" y="100"/>
                    <a:pt x="39" y="101"/>
                  </a:cubicBezTo>
                  <a:cubicBezTo>
                    <a:pt x="39" y="101"/>
                    <a:pt x="38" y="101"/>
                    <a:pt x="38" y="101"/>
                  </a:cubicBezTo>
                  <a:cubicBezTo>
                    <a:pt x="37" y="101"/>
                    <a:pt x="36" y="102"/>
                    <a:pt x="34" y="102"/>
                  </a:cubicBezTo>
                  <a:cubicBezTo>
                    <a:pt x="33" y="102"/>
                    <a:pt x="32" y="103"/>
                    <a:pt x="32" y="102"/>
                  </a:cubicBezTo>
                  <a:cubicBezTo>
                    <a:pt x="31" y="102"/>
                    <a:pt x="31" y="101"/>
                    <a:pt x="31" y="101"/>
                  </a:cubicBezTo>
                  <a:cubicBezTo>
                    <a:pt x="31" y="99"/>
                    <a:pt x="31" y="99"/>
                    <a:pt x="31" y="99"/>
                  </a:cubicBezTo>
                  <a:cubicBezTo>
                    <a:pt x="31" y="99"/>
                    <a:pt x="30" y="98"/>
                    <a:pt x="30" y="97"/>
                  </a:cubicBezTo>
                  <a:cubicBezTo>
                    <a:pt x="29" y="96"/>
                    <a:pt x="30" y="96"/>
                    <a:pt x="30" y="95"/>
                  </a:cubicBezTo>
                  <a:cubicBezTo>
                    <a:pt x="30" y="95"/>
                    <a:pt x="32" y="94"/>
                    <a:pt x="32" y="94"/>
                  </a:cubicBezTo>
                  <a:cubicBezTo>
                    <a:pt x="32" y="93"/>
                    <a:pt x="33" y="93"/>
                    <a:pt x="33" y="93"/>
                  </a:cubicBezTo>
                  <a:cubicBezTo>
                    <a:pt x="36" y="92"/>
                    <a:pt x="36" y="92"/>
                    <a:pt x="36" y="92"/>
                  </a:cubicBezTo>
                  <a:cubicBezTo>
                    <a:pt x="36" y="92"/>
                    <a:pt x="36" y="89"/>
                    <a:pt x="36" y="88"/>
                  </a:cubicBezTo>
                  <a:cubicBezTo>
                    <a:pt x="36" y="88"/>
                    <a:pt x="36" y="88"/>
                    <a:pt x="35" y="88"/>
                  </a:cubicBezTo>
                  <a:cubicBezTo>
                    <a:pt x="34" y="88"/>
                    <a:pt x="34" y="87"/>
                    <a:pt x="34" y="87"/>
                  </a:cubicBezTo>
                  <a:cubicBezTo>
                    <a:pt x="34" y="87"/>
                    <a:pt x="34" y="85"/>
                    <a:pt x="34" y="85"/>
                  </a:cubicBezTo>
                  <a:cubicBezTo>
                    <a:pt x="33" y="83"/>
                    <a:pt x="33" y="83"/>
                    <a:pt x="33" y="83"/>
                  </a:cubicBezTo>
                  <a:cubicBezTo>
                    <a:pt x="29" y="84"/>
                    <a:pt x="29" y="84"/>
                    <a:pt x="29" y="84"/>
                  </a:cubicBezTo>
                  <a:cubicBezTo>
                    <a:pt x="29" y="84"/>
                    <a:pt x="27" y="85"/>
                    <a:pt x="26" y="85"/>
                  </a:cubicBezTo>
                  <a:cubicBezTo>
                    <a:pt x="26" y="85"/>
                    <a:pt x="24" y="85"/>
                    <a:pt x="24" y="85"/>
                  </a:cubicBezTo>
                  <a:cubicBezTo>
                    <a:pt x="23" y="85"/>
                    <a:pt x="22" y="84"/>
                    <a:pt x="22" y="84"/>
                  </a:cubicBezTo>
                  <a:cubicBezTo>
                    <a:pt x="22" y="84"/>
                    <a:pt x="18" y="85"/>
                    <a:pt x="18" y="85"/>
                  </a:cubicBezTo>
                  <a:cubicBezTo>
                    <a:pt x="18" y="85"/>
                    <a:pt x="17" y="85"/>
                    <a:pt x="17" y="85"/>
                  </a:cubicBezTo>
                  <a:cubicBezTo>
                    <a:pt x="15" y="85"/>
                    <a:pt x="15" y="85"/>
                    <a:pt x="15" y="85"/>
                  </a:cubicBezTo>
                  <a:cubicBezTo>
                    <a:pt x="13" y="86"/>
                    <a:pt x="13" y="86"/>
                    <a:pt x="13" y="86"/>
                  </a:cubicBezTo>
                  <a:cubicBezTo>
                    <a:pt x="12" y="87"/>
                    <a:pt x="12" y="87"/>
                    <a:pt x="12" y="87"/>
                  </a:cubicBezTo>
                  <a:cubicBezTo>
                    <a:pt x="12" y="87"/>
                    <a:pt x="11" y="88"/>
                    <a:pt x="11" y="88"/>
                  </a:cubicBezTo>
                  <a:cubicBezTo>
                    <a:pt x="10" y="88"/>
                    <a:pt x="9" y="88"/>
                    <a:pt x="8" y="88"/>
                  </a:cubicBezTo>
                  <a:cubicBezTo>
                    <a:pt x="8" y="88"/>
                    <a:pt x="7" y="89"/>
                    <a:pt x="7" y="89"/>
                  </a:cubicBezTo>
                  <a:cubicBezTo>
                    <a:pt x="7" y="89"/>
                    <a:pt x="5" y="90"/>
                    <a:pt x="4" y="91"/>
                  </a:cubicBezTo>
                  <a:cubicBezTo>
                    <a:pt x="3" y="86"/>
                    <a:pt x="3" y="86"/>
                    <a:pt x="3" y="86"/>
                  </a:cubicBezTo>
                  <a:cubicBezTo>
                    <a:pt x="6" y="77"/>
                    <a:pt x="6" y="77"/>
                    <a:pt x="6" y="77"/>
                  </a:cubicBezTo>
                  <a:cubicBezTo>
                    <a:pt x="11" y="73"/>
                    <a:pt x="11" y="73"/>
                    <a:pt x="11" y="73"/>
                  </a:cubicBezTo>
                  <a:cubicBezTo>
                    <a:pt x="13" y="65"/>
                    <a:pt x="13" y="65"/>
                    <a:pt x="13" y="65"/>
                  </a:cubicBezTo>
                  <a:cubicBezTo>
                    <a:pt x="10" y="62"/>
                    <a:pt x="10" y="62"/>
                    <a:pt x="10" y="62"/>
                  </a:cubicBezTo>
                  <a:cubicBezTo>
                    <a:pt x="10" y="59"/>
                    <a:pt x="19" y="53"/>
                    <a:pt x="18" y="50"/>
                  </a:cubicBezTo>
                  <a:cubicBezTo>
                    <a:pt x="17" y="47"/>
                    <a:pt x="6" y="56"/>
                    <a:pt x="5" y="53"/>
                  </a:cubicBezTo>
                  <a:cubicBezTo>
                    <a:pt x="4" y="47"/>
                    <a:pt x="7" y="48"/>
                    <a:pt x="12" y="43"/>
                  </a:cubicBezTo>
                  <a:cubicBezTo>
                    <a:pt x="6" y="41"/>
                    <a:pt x="6" y="41"/>
                    <a:pt x="6" y="41"/>
                  </a:cubicBezTo>
                  <a:cubicBezTo>
                    <a:pt x="6" y="35"/>
                    <a:pt x="6" y="35"/>
                    <a:pt x="6" y="35"/>
                  </a:cubicBezTo>
                  <a:cubicBezTo>
                    <a:pt x="2" y="33"/>
                    <a:pt x="2" y="33"/>
                    <a:pt x="2" y="33"/>
                  </a:cubicBezTo>
                  <a:cubicBezTo>
                    <a:pt x="2" y="33"/>
                    <a:pt x="3" y="30"/>
                    <a:pt x="3" y="27"/>
                  </a:cubicBezTo>
                  <a:cubicBezTo>
                    <a:pt x="3" y="24"/>
                    <a:pt x="6" y="23"/>
                    <a:pt x="6" y="23"/>
                  </a:cubicBezTo>
                  <a:cubicBezTo>
                    <a:pt x="9" y="22"/>
                    <a:pt x="11" y="20"/>
                    <a:pt x="14" y="18"/>
                  </a:cubicBezTo>
                  <a:cubicBezTo>
                    <a:pt x="17" y="14"/>
                    <a:pt x="20" y="16"/>
                    <a:pt x="22" y="15"/>
                  </a:cubicBezTo>
                  <a:cubicBezTo>
                    <a:pt x="25" y="13"/>
                    <a:pt x="25" y="15"/>
                    <a:pt x="35" y="17"/>
                  </a:cubicBezTo>
                  <a:cubicBezTo>
                    <a:pt x="37" y="16"/>
                    <a:pt x="41" y="16"/>
                    <a:pt x="42" y="14"/>
                  </a:cubicBezTo>
                  <a:cubicBezTo>
                    <a:pt x="44" y="12"/>
                    <a:pt x="47" y="13"/>
                    <a:pt x="47" y="9"/>
                  </a:cubicBezTo>
                  <a:cubicBezTo>
                    <a:pt x="48" y="3"/>
                    <a:pt x="59" y="7"/>
                    <a:pt x="59" y="5"/>
                  </a:cubicBezTo>
                  <a:cubicBezTo>
                    <a:pt x="61" y="5"/>
                    <a:pt x="63" y="0"/>
                    <a:pt x="68" y="0"/>
                  </a:cubicBezTo>
                  <a:cubicBezTo>
                    <a:pt x="72" y="1"/>
                    <a:pt x="73" y="2"/>
                    <a:pt x="76" y="3"/>
                  </a:cubicBezTo>
                  <a:cubicBezTo>
                    <a:pt x="87" y="10"/>
                    <a:pt x="82" y="14"/>
                    <a:pt x="95" y="18"/>
                  </a:cubicBezTo>
                  <a:cubicBezTo>
                    <a:pt x="106" y="21"/>
                    <a:pt x="119" y="24"/>
                    <a:pt x="130" y="26"/>
                  </a:cubicBezTo>
                  <a:cubicBezTo>
                    <a:pt x="140" y="27"/>
                    <a:pt x="150" y="31"/>
                    <a:pt x="160" y="35"/>
                  </a:cubicBezTo>
                  <a:cubicBezTo>
                    <a:pt x="160" y="35"/>
                    <a:pt x="197" y="52"/>
                    <a:pt x="198" y="53"/>
                  </a:cubicBezTo>
                  <a:cubicBezTo>
                    <a:pt x="199" y="53"/>
                    <a:pt x="220" y="49"/>
                    <a:pt x="221" y="49"/>
                  </a:cubicBezTo>
                  <a:cubicBezTo>
                    <a:pt x="222" y="49"/>
                    <a:pt x="229" y="50"/>
                    <a:pt x="234" y="53"/>
                  </a:cubicBezTo>
                  <a:cubicBezTo>
                    <a:pt x="237" y="56"/>
                    <a:pt x="247" y="63"/>
                    <a:pt x="247" y="63"/>
                  </a:cubicBezTo>
                  <a:cubicBezTo>
                    <a:pt x="249" y="64"/>
                    <a:pt x="261" y="62"/>
                    <a:pt x="261" y="62"/>
                  </a:cubicBezTo>
                  <a:cubicBezTo>
                    <a:pt x="269" y="62"/>
                    <a:pt x="276" y="71"/>
                    <a:pt x="280" y="72"/>
                  </a:cubicBezTo>
                  <a:cubicBezTo>
                    <a:pt x="285" y="73"/>
                    <a:pt x="297" y="67"/>
                    <a:pt x="302" y="72"/>
                  </a:cubicBezTo>
                  <a:cubicBezTo>
                    <a:pt x="302" y="72"/>
                    <a:pt x="312" y="73"/>
                    <a:pt x="313" y="78"/>
                  </a:cubicBezTo>
                  <a:cubicBezTo>
                    <a:pt x="315" y="83"/>
                    <a:pt x="319" y="91"/>
                    <a:pt x="319" y="91"/>
                  </a:cubicBezTo>
                  <a:cubicBezTo>
                    <a:pt x="332" y="96"/>
                    <a:pt x="332" y="96"/>
                    <a:pt x="332" y="96"/>
                  </a:cubicBezTo>
                  <a:cubicBezTo>
                    <a:pt x="332" y="96"/>
                    <a:pt x="339" y="102"/>
                    <a:pt x="340" y="104"/>
                  </a:cubicBezTo>
                  <a:cubicBezTo>
                    <a:pt x="341" y="105"/>
                    <a:pt x="356" y="110"/>
                    <a:pt x="356" y="110"/>
                  </a:cubicBezTo>
                  <a:cubicBezTo>
                    <a:pt x="366" y="119"/>
                    <a:pt x="366" y="119"/>
                    <a:pt x="366" y="119"/>
                  </a:cubicBezTo>
                  <a:cubicBezTo>
                    <a:pt x="381" y="119"/>
                    <a:pt x="381" y="119"/>
                    <a:pt x="381" y="119"/>
                  </a:cubicBezTo>
                  <a:cubicBezTo>
                    <a:pt x="391" y="121"/>
                    <a:pt x="391" y="121"/>
                    <a:pt x="391" y="121"/>
                  </a:cubicBezTo>
                  <a:cubicBezTo>
                    <a:pt x="396" y="115"/>
                    <a:pt x="396" y="115"/>
                    <a:pt x="396" y="115"/>
                  </a:cubicBezTo>
                  <a:cubicBezTo>
                    <a:pt x="396" y="115"/>
                    <a:pt x="421" y="127"/>
                    <a:pt x="422" y="127"/>
                  </a:cubicBezTo>
                  <a:cubicBezTo>
                    <a:pt x="423" y="127"/>
                    <a:pt x="423" y="130"/>
                    <a:pt x="424" y="133"/>
                  </a:cubicBezTo>
                  <a:cubicBezTo>
                    <a:pt x="424" y="134"/>
                    <a:pt x="424" y="134"/>
                    <a:pt x="424" y="134"/>
                  </a:cubicBezTo>
                  <a:cubicBezTo>
                    <a:pt x="423" y="134"/>
                    <a:pt x="424" y="134"/>
                    <a:pt x="424" y="134"/>
                  </a:cubicBezTo>
                  <a:cubicBezTo>
                    <a:pt x="424" y="134"/>
                    <a:pt x="424" y="134"/>
                    <a:pt x="424" y="134"/>
                  </a:cubicBezTo>
                  <a:cubicBezTo>
                    <a:pt x="424" y="136"/>
                    <a:pt x="424" y="136"/>
                    <a:pt x="424" y="136"/>
                  </a:cubicBezTo>
                  <a:cubicBezTo>
                    <a:pt x="424" y="137"/>
                    <a:pt x="424" y="137"/>
                    <a:pt x="424" y="137"/>
                  </a:cubicBezTo>
                  <a:cubicBezTo>
                    <a:pt x="423" y="137"/>
                    <a:pt x="423" y="137"/>
                    <a:pt x="423" y="137"/>
                  </a:cubicBezTo>
                  <a:cubicBezTo>
                    <a:pt x="423" y="137"/>
                    <a:pt x="423" y="137"/>
                    <a:pt x="423" y="137"/>
                  </a:cubicBezTo>
                  <a:cubicBezTo>
                    <a:pt x="424" y="138"/>
                    <a:pt x="424" y="138"/>
                    <a:pt x="424" y="138"/>
                  </a:cubicBezTo>
                  <a:cubicBezTo>
                    <a:pt x="424" y="138"/>
                    <a:pt x="424" y="138"/>
                    <a:pt x="424" y="138"/>
                  </a:cubicBezTo>
                  <a:cubicBezTo>
                    <a:pt x="424" y="138"/>
                    <a:pt x="424" y="138"/>
                    <a:pt x="424" y="139"/>
                  </a:cubicBezTo>
                  <a:cubicBezTo>
                    <a:pt x="424" y="139"/>
                    <a:pt x="424" y="139"/>
                    <a:pt x="424" y="139"/>
                  </a:cubicBezTo>
                  <a:cubicBezTo>
                    <a:pt x="424" y="139"/>
                    <a:pt x="424" y="139"/>
                    <a:pt x="424" y="140"/>
                  </a:cubicBezTo>
                  <a:cubicBezTo>
                    <a:pt x="424" y="140"/>
                    <a:pt x="424" y="140"/>
                    <a:pt x="424" y="140"/>
                  </a:cubicBezTo>
                  <a:cubicBezTo>
                    <a:pt x="425" y="140"/>
                    <a:pt x="425" y="140"/>
                    <a:pt x="425" y="140"/>
                  </a:cubicBezTo>
                  <a:cubicBezTo>
                    <a:pt x="425" y="140"/>
                    <a:pt x="425" y="140"/>
                    <a:pt x="425" y="140"/>
                  </a:cubicBezTo>
                  <a:cubicBezTo>
                    <a:pt x="425" y="140"/>
                    <a:pt x="426" y="141"/>
                    <a:pt x="426" y="141"/>
                  </a:cubicBezTo>
                  <a:cubicBezTo>
                    <a:pt x="426" y="141"/>
                    <a:pt x="426" y="141"/>
                    <a:pt x="427" y="141"/>
                  </a:cubicBezTo>
                  <a:cubicBezTo>
                    <a:pt x="427" y="141"/>
                    <a:pt x="427" y="141"/>
                    <a:pt x="428" y="141"/>
                  </a:cubicBezTo>
                  <a:cubicBezTo>
                    <a:pt x="428" y="141"/>
                    <a:pt x="428" y="141"/>
                    <a:pt x="428" y="141"/>
                  </a:cubicBezTo>
                  <a:cubicBezTo>
                    <a:pt x="428" y="141"/>
                    <a:pt x="429" y="141"/>
                    <a:pt x="429" y="140"/>
                  </a:cubicBezTo>
                  <a:cubicBezTo>
                    <a:pt x="442" y="143"/>
                    <a:pt x="442" y="143"/>
                    <a:pt x="442" y="143"/>
                  </a:cubicBezTo>
                  <a:cubicBezTo>
                    <a:pt x="445" y="144"/>
                    <a:pt x="445" y="146"/>
                    <a:pt x="448" y="148"/>
                  </a:cubicBezTo>
                  <a:cubicBezTo>
                    <a:pt x="456" y="145"/>
                    <a:pt x="456" y="145"/>
                    <a:pt x="456" y="145"/>
                  </a:cubicBezTo>
                  <a:cubicBezTo>
                    <a:pt x="466" y="152"/>
                    <a:pt x="466" y="152"/>
                    <a:pt x="466" y="152"/>
                  </a:cubicBezTo>
                  <a:cubicBezTo>
                    <a:pt x="475" y="149"/>
                    <a:pt x="475" y="149"/>
                    <a:pt x="475" y="149"/>
                  </a:cubicBezTo>
                  <a:cubicBezTo>
                    <a:pt x="484" y="149"/>
                    <a:pt x="484" y="149"/>
                    <a:pt x="484" y="149"/>
                  </a:cubicBezTo>
                  <a:cubicBezTo>
                    <a:pt x="484" y="147"/>
                    <a:pt x="505" y="149"/>
                    <a:pt x="496" y="159"/>
                  </a:cubicBezTo>
                  <a:close/>
                  <a:moveTo>
                    <a:pt x="506" y="281"/>
                  </a:moveTo>
                  <a:cubicBezTo>
                    <a:pt x="506" y="281"/>
                    <a:pt x="506" y="281"/>
                    <a:pt x="506" y="281"/>
                  </a:cubicBezTo>
                  <a:cubicBezTo>
                    <a:pt x="506" y="287"/>
                    <a:pt x="516" y="285"/>
                    <a:pt x="521" y="289"/>
                  </a:cubicBezTo>
                  <a:cubicBezTo>
                    <a:pt x="523" y="291"/>
                    <a:pt x="521" y="296"/>
                    <a:pt x="524" y="297"/>
                  </a:cubicBezTo>
                  <a:cubicBezTo>
                    <a:pt x="531" y="303"/>
                    <a:pt x="534" y="292"/>
                    <a:pt x="528" y="281"/>
                  </a:cubicBezTo>
                  <a:cubicBezTo>
                    <a:pt x="526" y="279"/>
                    <a:pt x="523" y="279"/>
                    <a:pt x="520" y="279"/>
                  </a:cubicBezTo>
                  <a:cubicBezTo>
                    <a:pt x="515" y="279"/>
                    <a:pt x="505" y="276"/>
                    <a:pt x="506" y="281"/>
                  </a:cubicBezTo>
                  <a:close/>
                  <a:moveTo>
                    <a:pt x="448" y="300"/>
                  </a:moveTo>
                  <a:cubicBezTo>
                    <a:pt x="448" y="300"/>
                    <a:pt x="448" y="300"/>
                    <a:pt x="448" y="300"/>
                  </a:cubicBezTo>
                  <a:cubicBezTo>
                    <a:pt x="452" y="301"/>
                    <a:pt x="456" y="297"/>
                    <a:pt x="460" y="299"/>
                  </a:cubicBezTo>
                  <a:cubicBezTo>
                    <a:pt x="462" y="301"/>
                    <a:pt x="461" y="305"/>
                    <a:pt x="462" y="308"/>
                  </a:cubicBezTo>
                  <a:cubicBezTo>
                    <a:pt x="456" y="314"/>
                    <a:pt x="472" y="313"/>
                    <a:pt x="473" y="313"/>
                  </a:cubicBezTo>
                  <a:cubicBezTo>
                    <a:pt x="473" y="315"/>
                    <a:pt x="475" y="320"/>
                    <a:pt x="478" y="318"/>
                  </a:cubicBezTo>
                  <a:cubicBezTo>
                    <a:pt x="494" y="299"/>
                    <a:pt x="494" y="299"/>
                    <a:pt x="494" y="299"/>
                  </a:cubicBezTo>
                  <a:cubicBezTo>
                    <a:pt x="494" y="297"/>
                    <a:pt x="493" y="295"/>
                    <a:pt x="491" y="295"/>
                  </a:cubicBezTo>
                  <a:cubicBezTo>
                    <a:pt x="487" y="293"/>
                    <a:pt x="482" y="297"/>
                    <a:pt x="479" y="295"/>
                  </a:cubicBezTo>
                  <a:cubicBezTo>
                    <a:pt x="476" y="293"/>
                    <a:pt x="482" y="285"/>
                    <a:pt x="478" y="282"/>
                  </a:cubicBezTo>
                  <a:cubicBezTo>
                    <a:pt x="470" y="276"/>
                    <a:pt x="467" y="283"/>
                    <a:pt x="461" y="288"/>
                  </a:cubicBezTo>
                  <a:cubicBezTo>
                    <a:pt x="457" y="291"/>
                    <a:pt x="451" y="292"/>
                    <a:pt x="447" y="296"/>
                  </a:cubicBezTo>
                  <a:cubicBezTo>
                    <a:pt x="446" y="297"/>
                    <a:pt x="447" y="300"/>
                    <a:pt x="448" y="300"/>
                  </a:cubicBezTo>
                  <a:close/>
                  <a:moveTo>
                    <a:pt x="391" y="329"/>
                  </a:moveTo>
                  <a:cubicBezTo>
                    <a:pt x="391" y="329"/>
                    <a:pt x="391" y="329"/>
                    <a:pt x="391" y="329"/>
                  </a:cubicBezTo>
                  <a:cubicBezTo>
                    <a:pt x="387" y="332"/>
                    <a:pt x="395" y="337"/>
                    <a:pt x="397" y="337"/>
                  </a:cubicBezTo>
                  <a:cubicBezTo>
                    <a:pt x="399" y="337"/>
                    <a:pt x="411" y="329"/>
                    <a:pt x="411" y="326"/>
                  </a:cubicBezTo>
                  <a:cubicBezTo>
                    <a:pt x="410" y="322"/>
                    <a:pt x="405" y="321"/>
                    <a:pt x="402" y="321"/>
                  </a:cubicBezTo>
                  <a:cubicBezTo>
                    <a:pt x="398" y="322"/>
                    <a:pt x="394" y="326"/>
                    <a:pt x="391" y="32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3" name="Freeform 146"/>
            <p:cNvSpPr>
              <a:spLocks noEditPoints="1"/>
            </p:cNvSpPr>
            <p:nvPr/>
          </p:nvSpPr>
          <p:spPr bwMode="auto">
            <a:xfrm>
              <a:off x="5979172" y="3676183"/>
              <a:ext cx="930118" cy="839550"/>
            </a:xfrm>
            <a:custGeom>
              <a:avLst/>
              <a:gdLst>
                <a:gd name="T0" fmla="*/ 263 w 408"/>
                <a:gd name="T1" fmla="*/ 27 h 380"/>
                <a:gd name="T2" fmla="*/ 184 w 408"/>
                <a:gd name="T3" fmla="*/ 62 h 380"/>
                <a:gd name="T4" fmla="*/ 187 w 408"/>
                <a:gd name="T5" fmla="*/ 95 h 380"/>
                <a:gd name="T6" fmla="*/ 179 w 408"/>
                <a:gd name="T7" fmla="*/ 109 h 380"/>
                <a:gd name="T8" fmla="*/ 168 w 408"/>
                <a:gd name="T9" fmla="*/ 118 h 380"/>
                <a:gd name="T10" fmla="*/ 128 w 408"/>
                <a:gd name="T11" fmla="*/ 89 h 380"/>
                <a:gd name="T12" fmla="*/ 141 w 408"/>
                <a:gd name="T13" fmla="*/ 145 h 380"/>
                <a:gd name="T14" fmla="*/ 138 w 408"/>
                <a:gd name="T15" fmla="*/ 166 h 380"/>
                <a:gd name="T16" fmla="*/ 152 w 408"/>
                <a:gd name="T17" fmla="*/ 191 h 380"/>
                <a:gd name="T18" fmla="*/ 154 w 408"/>
                <a:gd name="T19" fmla="*/ 172 h 380"/>
                <a:gd name="T20" fmla="*/ 214 w 408"/>
                <a:gd name="T21" fmla="*/ 210 h 380"/>
                <a:gd name="T22" fmla="*/ 187 w 408"/>
                <a:gd name="T23" fmla="*/ 202 h 380"/>
                <a:gd name="T24" fmla="*/ 199 w 408"/>
                <a:gd name="T25" fmla="*/ 234 h 380"/>
                <a:gd name="T26" fmla="*/ 164 w 408"/>
                <a:gd name="T27" fmla="*/ 233 h 380"/>
                <a:gd name="T28" fmla="*/ 133 w 408"/>
                <a:gd name="T29" fmla="*/ 212 h 380"/>
                <a:gd name="T30" fmla="*/ 67 w 408"/>
                <a:gd name="T31" fmla="*/ 211 h 380"/>
                <a:gd name="T32" fmla="*/ 71 w 408"/>
                <a:gd name="T33" fmla="*/ 194 h 380"/>
                <a:gd name="T34" fmla="*/ 29 w 408"/>
                <a:gd name="T35" fmla="*/ 157 h 380"/>
                <a:gd name="T36" fmla="*/ 89 w 408"/>
                <a:gd name="T37" fmla="*/ 68 h 380"/>
                <a:gd name="T38" fmla="*/ 195 w 408"/>
                <a:gd name="T39" fmla="*/ 33 h 380"/>
                <a:gd name="T40" fmla="*/ 184 w 408"/>
                <a:gd name="T41" fmla="*/ 157 h 380"/>
                <a:gd name="T42" fmla="*/ 353 w 408"/>
                <a:gd name="T43" fmla="*/ 252 h 380"/>
                <a:gd name="T44" fmla="*/ 393 w 408"/>
                <a:gd name="T45" fmla="*/ 297 h 380"/>
                <a:gd name="T46" fmla="*/ 373 w 408"/>
                <a:gd name="T47" fmla="*/ 331 h 380"/>
                <a:gd name="T48" fmla="*/ 370 w 408"/>
                <a:gd name="T49" fmla="*/ 333 h 380"/>
                <a:gd name="T50" fmla="*/ 174 w 408"/>
                <a:gd name="T51" fmla="*/ 162 h 380"/>
                <a:gd name="T52" fmla="*/ 262 w 408"/>
                <a:gd name="T53" fmla="*/ 176 h 380"/>
                <a:gd name="T54" fmla="*/ 205 w 408"/>
                <a:gd name="T55" fmla="*/ 72 h 380"/>
                <a:gd name="T56" fmla="*/ 233 w 408"/>
                <a:gd name="T57" fmla="*/ 105 h 380"/>
                <a:gd name="T58" fmla="*/ 281 w 408"/>
                <a:gd name="T59" fmla="*/ 146 h 380"/>
                <a:gd name="T60" fmla="*/ 277 w 408"/>
                <a:gd name="T61" fmla="*/ 131 h 380"/>
                <a:gd name="T62" fmla="*/ 288 w 408"/>
                <a:gd name="T63" fmla="*/ 180 h 380"/>
                <a:gd name="T64" fmla="*/ 288 w 408"/>
                <a:gd name="T65" fmla="*/ 190 h 380"/>
                <a:gd name="T66" fmla="*/ 315 w 408"/>
                <a:gd name="T67" fmla="*/ 213 h 380"/>
                <a:gd name="T68" fmla="*/ 279 w 408"/>
                <a:gd name="T69" fmla="*/ 292 h 380"/>
                <a:gd name="T70" fmla="*/ 239 w 408"/>
                <a:gd name="T71" fmla="*/ 288 h 380"/>
                <a:gd name="T72" fmla="*/ 255 w 408"/>
                <a:gd name="T73" fmla="*/ 287 h 380"/>
                <a:gd name="T74" fmla="*/ 274 w 408"/>
                <a:gd name="T75" fmla="*/ 259 h 380"/>
                <a:gd name="T76" fmla="*/ 267 w 408"/>
                <a:gd name="T77" fmla="*/ 256 h 380"/>
                <a:gd name="T78" fmla="*/ 244 w 408"/>
                <a:gd name="T79" fmla="*/ 271 h 380"/>
                <a:gd name="T80" fmla="*/ 219 w 408"/>
                <a:gd name="T81" fmla="*/ 239 h 380"/>
                <a:gd name="T82" fmla="*/ 245 w 408"/>
                <a:gd name="T83" fmla="*/ 240 h 380"/>
                <a:gd name="T84" fmla="*/ 270 w 408"/>
                <a:gd name="T85" fmla="*/ 236 h 380"/>
                <a:gd name="T86" fmla="*/ 245 w 408"/>
                <a:gd name="T87" fmla="*/ 222 h 380"/>
                <a:gd name="T88" fmla="*/ 221 w 408"/>
                <a:gd name="T89" fmla="*/ 357 h 380"/>
                <a:gd name="T90" fmla="*/ 282 w 408"/>
                <a:gd name="T91" fmla="*/ 356 h 380"/>
                <a:gd name="T92" fmla="*/ 335 w 408"/>
                <a:gd name="T93" fmla="*/ 353 h 380"/>
                <a:gd name="T94" fmla="*/ 260 w 408"/>
                <a:gd name="T95" fmla="*/ 372 h 380"/>
                <a:gd name="T96" fmla="*/ 172 w 408"/>
                <a:gd name="T97" fmla="*/ 319 h 380"/>
                <a:gd name="T98" fmla="*/ 87 w 408"/>
                <a:gd name="T99" fmla="*/ 238 h 380"/>
                <a:gd name="T100" fmla="*/ 107 w 408"/>
                <a:gd name="T101" fmla="*/ 292 h 380"/>
                <a:gd name="T102" fmla="*/ 138 w 408"/>
                <a:gd name="T103" fmla="*/ 298 h 380"/>
                <a:gd name="T104" fmla="*/ 163 w 408"/>
                <a:gd name="T105" fmla="*/ 298 h 380"/>
                <a:gd name="T106" fmla="*/ 174 w 408"/>
                <a:gd name="T107" fmla="*/ 293 h 380"/>
                <a:gd name="T108" fmla="*/ 169 w 408"/>
                <a:gd name="T109" fmla="*/ 263 h 380"/>
                <a:gd name="T110" fmla="*/ 178 w 408"/>
                <a:gd name="T111" fmla="*/ 247 h 380"/>
                <a:gd name="T112" fmla="*/ 115 w 408"/>
                <a:gd name="T113" fmla="*/ 223 h 380"/>
                <a:gd name="T114" fmla="*/ 66 w 408"/>
                <a:gd name="T115" fmla="*/ 265 h 380"/>
                <a:gd name="T116" fmla="*/ 65 w 408"/>
                <a:gd name="T117" fmla="*/ 242 h 380"/>
                <a:gd name="T118" fmla="*/ 11 w 408"/>
                <a:gd name="T119" fmla="*/ 161 h 380"/>
                <a:gd name="T120" fmla="*/ 11 w 408"/>
                <a:gd name="T121" fmla="*/ 15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8" h="380">
                  <a:moveTo>
                    <a:pt x="222" y="32"/>
                  </a:moveTo>
                  <a:cubicBezTo>
                    <a:pt x="227" y="30"/>
                    <a:pt x="227" y="30"/>
                    <a:pt x="227" y="30"/>
                  </a:cubicBezTo>
                  <a:cubicBezTo>
                    <a:pt x="227" y="30"/>
                    <a:pt x="233" y="28"/>
                    <a:pt x="234" y="28"/>
                  </a:cubicBezTo>
                  <a:cubicBezTo>
                    <a:pt x="235" y="28"/>
                    <a:pt x="240" y="27"/>
                    <a:pt x="241" y="26"/>
                  </a:cubicBezTo>
                  <a:cubicBezTo>
                    <a:pt x="242" y="26"/>
                    <a:pt x="245" y="24"/>
                    <a:pt x="246" y="23"/>
                  </a:cubicBezTo>
                  <a:cubicBezTo>
                    <a:pt x="247" y="23"/>
                    <a:pt x="249" y="23"/>
                    <a:pt x="251" y="21"/>
                  </a:cubicBezTo>
                  <a:cubicBezTo>
                    <a:pt x="252" y="20"/>
                    <a:pt x="253" y="17"/>
                    <a:pt x="253" y="16"/>
                  </a:cubicBezTo>
                  <a:cubicBezTo>
                    <a:pt x="253" y="15"/>
                    <a:pt x="252" y="15"/>
                    <a:pt x="251" y="12"/>
                  </a:cubicBezTo>
                  <a:cubicBezTo>
                    <a:pt x="249" y="9"/>
                    <a:pt x="247" y="7"/>
                    <a:pt x="247" y="6"/>
                  </a:cubicBezTo>
                  <a:cubicBezTo>
                    <a:pt x="246" y="4"/>
                    <a:pt x="246" y="2"/>
                    <a:pt x="247" y="2"/>
                  </a:cubicBezTo>
                  <a:cubicBezTo>
                    <a:pt x="248" y="1"/>
                    <a:pt x="251" y="0"/>
                    <a:pt x="253" y="0"/>
                  </a:cubicBezTo>
                  <a:cubicBezTo>
                    <a:pt x="255" y="1"/>
                    <a:pt x="260" y="2"/>
                    <a:pt x="261" y="2"/>
                  </a:cubicBezTo>
                  <a:cubicBezTo>
                    <a:pt x="262" y="2"/>
                    <a:pt x="267" y="5"/>
                    <a:pt x="267" y="5"/>
                  </a:cubicBezTo>
                  <a:cubicBezTo>
                    <a:pt x="267" y="5"/>
                    <a:pt x="269" y="10"/>
                    <a:pt x="269" y="11"/>
                  </a:cubicBezTo>
                  <a:cubicBezTo>
                    <a:pt x="269" y="12"/>
                    <a:pt x="274" y="18"/>
                    <a:pt x="272" y="18"/>
                  </a:cubicBezTo>
                  <a:cubicBezTo>
                    <a:pt x="271" y="18"/>
                    <a:pt x="267" y="19"/>
                    <a:pt x="267" y="19"/>
                  </a:cubicBezTo>
                  <a:cubicBezTo>
                    <a:pt x="265" y="22"/>
                    <a:pt x="265" y="22"/>
                    <a:pt x="265" y="22"/>
                  </a:cubicBezTo>
                  <a:cubicBezTo>
                    <a:pt x="265" y="22"/>
                    <a:pt x="263" y="26"/>
                    <a:pt x="263" y="27"/>
                  </a:cubicBezTo>
                  <a:cubicBezTo>
                    <a:pt x="263" y="28"/>
                    <a:pt x="262" y="33"/>
                    <a:pt x="262" y="33"/>
                  </a:cubicBezTo>
                  <a:cubicBezTo>
                    <a:pt x="267" y="44"/>
                    <a:pt x="267" y="44"/>
                    <a:pt x="267" y="44"/>
                  </a:cubicBezTo>
                  <a:cubicBezTo>
                    <a:pt x="262" y="51"/>
                    <a:pt x="262" y="51"/>
                    <a:pt x="262" y="51"/>
                  </a:cubicBezTo>
                  <a:cubicBezTo>
                    <a:pt x="258" y="55"/>
                    <a:pt x="258" y="55"/>
                    <a:pt x="258" y="55"/>
                  </a:cubicBezTo>
                  <a:cubicBezTo>
                    <a:pt x="258" y="55"/>
                    <a:pt x="252" y="55"/>
                    <a:pt x="252" y="54"/>
                  </a:cubicBezTo>
                  <a:cubicBezTo>
                    <a:pt x="252" y="53"/>
                    <a:pt x="248" y="51"/>
                    <a:pt x="248" y="51"/>
                  </a:cubicBezTo>
                  <a:cubicBezTo>
                    <a:pt x="248" y="51"/>
                    <a:pt x="242" y="52"/>
                    <a:pt x="241" y="53"/>
                  </a:cubicBezTo>
                  <a:cubicBezTo>
                    <a:pt x="240" y="53"/>
                    <a:pt x="226" y="54"/>
                    <a:pt x="226" y="54"/>
                  </a:cubicBezTo>
                  <a:cubicBezTo>
                    <a:pt x="226" y="54"/>
                    <a:pt x="223" y="53"/>
                    <a:pt x="222" y="53"/>
                  </a:cubicBezTo>
                  <a:cubicBezTo>
                    <a:pt x="221" y="53"/>
                    <a:pt x="216" y="53"/>
                    <a:pt x="216" y="53"/>
                  </a:cubicBezTo>
                  <a:cubicBezTo>
                    <a:pt x="215" y="49"/>
                    <a:pt x="215" y="49"/>
                    <a:pt x="215" y="49"/>
                  </a:cubicBezTo>
                  <a:cubicBezTo>
                    <a:pt x="211" y="50"/>
                    <a:pt x="211" y="50"/>
                    <a:pt x="211" y="50"/>
                  </a:cubicBezTo>
                  <a:cubicBezTo>
                    <a:pt x="210" y="54"/>
                    <a:pt x="210" y="54"/>
                    <a:pt x="210" y="54"/>
                  </a:cubicBezTo>
                  <a:cubicBezTo>
                    <a:pt x="205" y="57"/>
                    <a:pt x="205" y="57"/>
                    <a:pt x="205" y="57"/>
                  </a:cubicBezTo>
                  <a:cubicBezTo>
                    <a:pt x="200" y="60"/>
                    <a:pt x="200" y="60"/>
                    <a:pt x="200" y="60"/>
                  </a:cubicBezTo>
                  <a:cubicBezTo>
                    <a:pt x="190" y="60"/>
                    <a:pt x="190" y="60"/>
                    <a:pt x="190" y="60"/>
                  </a:cubicBezTo>
                  <a:cubicBezTo>
                    <a:pt x="184" y="60"/>
                    <a:pt x="184" y="60"/>
                    <a:pt x="184" y="60"/>
                  </a:cubicBezTo>
                  <a:cubicBezTo>
                    <a:pt x="184" y="62"/>
                    <a:pt x="184" y="62"/>
                    <a:pt x="184" y="62"/>
                  </a:cubicBezTo>
                  <a:cubicBezTo>
                    <a:pt x="181" y="68"/>
                    <a:pt x="181" y="68"/>
                    <a:pt x="181" y="68"/>
                  </a:cubicBezTo>
                  <a:cubicBezTo>
                    <a:pt x="177" y="71"/>
                    <a:pt x="177" y="71"/>
                    <a:pt x="177" y="71"/>
                  </a:cubicBezTo>
                  <a:cubicBezTo>
                    <a:pt x="177" y="71"/>
                    <a:pt x="171" y="73"/>
                    <a:pt x="170" y="74"/>
                  </a:cubicBezTo>
                  <a:cubicBezTo>
                    <a:pt x="170" y="74"/>
                    <a:pt x="166" y="73"/>
                    <a:pt x="166" y="73"/>
                  </a:cubicBezTo>
                  <a:cubicBezTo>
                    <a:pt x="161" y="76"/>
                    <a:pt x="161" y="76"/>
                    <a:pt x="161" y="76"/>
                  </a:cubicBezTo>
                  <a:cubicBezTo>
                    <a:pt x="160" y="79"/>
                    <a:pt x="160" y="79"/>
                    <a:pt x="160" y="79"/>
                  </a:cubicBezTo>
                  <a:cubicBezTo>
                    <a:pt x="162" y="81"/>
                    <a:pt x="162" y="81"/>
                    <a:pt x="162" y="81"/>
                  </a:cubicBezTo>
                  <a:cubicBezTo>
                    <a:pt x="166" y="83"/>
                    <a:pt x="166" y="83"/>
                    <a:pt x="166" y="83"/>
                  </a:cubicBezTo>
                  <a:cubicBezTo>
                    <a:pt x="166" y="83"/>
                    <a:pt x="169" y="84"/>
                    <a:pt x="169" y="85"/>
                  </a:cubicBezTo>
                  <a:cubicBezTo>
                    <a:pt x="169" y="85"/>
                    <a:pt x="168" y="87"/>
                    <a:pt x="168" y="87"/>
                  </a:cubicBezTo>
                  <a:cubicBezTo>
                    <a:pt x="168" y="92"/>
                    <a:pt x="168" y="92"/>
                    <a:pt x="168" y="92"/>
                  </a:cubicBezTo>
                  <a:cubicBezTo>
                    <a:pt x="168" y="92"/>
                    <a:pt x="171" y="93"/>
                    <a:pt x="172" y="93"/>
                  </a:cubicBezTo>
                  <a:cubicBezTo>
                    <a:pt x="172" y="93"/>
                    <a:pt x="175" y="91"/>
                    <a:pt x="175" y="91"/>
                  </a:cubicBezTo>
                  <a:cubicBezTo>
                    <a:pt x="175" y="90"/>
                    <a:pt x="176" y="89"/>
                    <a:pt x="176" y="89"/>
                  </a:cubicBezTo>
                  <a:cubicBezTo>
                    <a:pt x="178" y="91"/>
                    <a:pt x="178" y="91"/>
                    <a:pt x="178" y="91"/>
                  </a:cubicBezTo>
                  <a:cubicBezTo>
                    <a:pt x="178" y="91"/>
                    <a:pt x="179" y="93"/>
                    <a:pt x="180" y="93"/>
                  </a:cubicBezTo>
                  <a:cubicBezTo>
                    <a:pt x="180" y="93"/>
                    <a:pt x="183" y="93"/>
                    <a:pt x="183" y="93"/>
                  </a:cubicBezTo>
                  <a:cubicBezTo>
                    <a:pt x="187" y="95"/>
                    <a:pt x="187" y="95"/>
                    <a:pt x="187" y="95"/>
                  </a:cubicBezTo>
                  <a:cubicBezTo>
                    <a:pt x="192" y="99"/>
                    <a:pt x="192" y="99"/>
                    <a:pt x="192" y="99"/>
                  </a:cubicBezTo>
                  <a:cubicBezTo>
                    <a:pt x="192" y="99"/>
                    <a:pt x="196" y="101"/>
                    <a:pt x="195" y="102"/>
                  </a:cubicBezTo>
                  <a:cubicBezTo>
                    <a:pt x="193" y="103"/>
                    <a:pt x="191" y="104"/>
                    <a:pt x="190" y="104"/>
                  </a:cubicBezTo>
                  <a:cubicBezTo>
                    <a:pt x="190" y="104"/>
                    <a:pt x="188" y="103"/>
                    <a:pt x="188" y="102"/>
                  </a:cubicBezTo>
                  <a:cubicBezTo>
                    <a:pt x="188" y="100"/>
                    <a:pt x="187" y="99"/>
                    <a:pt x="186" y="99"/>
                  </a:cubicBezTo>
                  <a:cubicBezTo>
                    <a:pt x="185" y="99"/>
                    <a:pt x="183" y="97"/>
                    <a:pt x="183" y="97"/>
                  </a:cubicBezTo>
                  <a:cubicBezTo>
                    <a:pt x="182" y="97"/>
                    <a:pt x="180" y="97"/>
                    <a:pt x="179" y="98"/>
                  </a:cubicBezTo>
                  <a:cubicBezTo>
                    <a:pt x="178" y="98"/>
                    <a:pt x="176" y="98"/>
                    <a:pt x="176" y="97"/>
                  </a:cubicBezTo>
                  <a:cubicBezTo>
                    <a:pt x="175" y="97"/>
                    <a:pt x="174" y="94"/>
                    <a:pt x="174" y="94"/>
                  </a:cubicBezTo>
                  <a:cubicBezTo>
                    <a:pt x="169" y="93"/>
                    <a:pt x="169" y="93"/>
                    <a:pt x="169" y="93"/>
                  </a:cubicBezTo>
                  <a:cubicBezTo>
                    <a:pt x="169" y="93"/>
                    <a:pt x="168" y="94"/>
                    <a:pt x="168" y="95"/>
                  </a:cubicBezTo>
                  <a:cubicBezTo>
                    <a:pt x="168" y="95"/>
                    <a:pt x="166" y="97"/>
                    <a:pt x="166" y="97"/>
                  </a:cubicBezTo>
                  <a:cubicBezTo>
                    <a:pt x="165" y="98"/>
                    <a:pt x="165" y="98"/>
                    <a:pt x="165" y="98"/>
                  </a:cubicBezTo>
                  <a:cubicBezTo>
                    <a:pt x="165" y="100"/>
                    <a:pt x="165" y="100"/>
                    <a:pt x="165" y="100"/>
                  </a:cubicBezTo>
                  <a:cubicBezTo>
                    <a:pt x="167" y="102"/>
                    <a:pt x="167" y="102"/>
                    <a:pt x="167" y="102"/>
                  </a:cubicBezTo>
                  <a:cubicBezTo>
                    <a:pt x="171" y="105"/>
                    <a:pt x="171" y="105"/>
                    <a:pt x="171" y="105"/>
                  </a:cubicBezTo>
                  <a:cubicBezTo>
                    <a:pt x="171" y="105"/>
                    <a:pt x="176" y="106"/>
                    <a:pt x="176" y="106"/>
                  </a:cubicBezTo>
                  <a:cubicBezTo>
                    <a:pt x="177" y="106"/>
                    <a:pt x="179" y="109"/>
                    <a:pt x="179" y="109"/>
                  </a:cubicBezTo>
                  <a:cubicBezTo>
                    <a:pt x="179" y="112"/>
                    <a:pt x="179" y="112"/>
                    <a:pt x="179" y="112"/>
                  </a:cubicBezTo>
                  <a:cubicBezTo>
                    <a:pt x="178" y="115"/>
                    <a:pt x="178" y="115"/>
                    <a:pt x="178" y="115"/>
                  </a:cubicBezTo>
                  <a:cubicBezTo>
                    <a:pt x="178" y="115"/>
                    <a:pt x="178" y="117"/>
                    <a:pt x="176" y="116"/>
                  </a:cubicBezTo>
                  <a:cubicBezTo>
                    <a:pt x="174" y="115"/>
                    <a:pt x="173" y="114"/>
                    <a:pt x="173" y="114"/>
                  </a:cubicBezTo>
                  <a:cubicBezTo>
                    <a:pt x="170" y="113"/>
                    <a:pt x="170" y="113"/>
                    <a:pt x="170" y="113"/>
                  </a:cubicBezTo>
                  <a:cubicBezTo>
                    <a:pt x="169" y="109"/>
                    <a:pt x="169" y="109"/>
                    <a:pt x="169" y="109"/>
                  </a:cubicBezTo>
                  <a:cubicBezTo>
                    <a:pt x="169" y="109"/>
                    <a:pt x="167" y="107"/>
                    <a:pt x="167" y="107"/>
                  </a:cubicBezTo>
                  <a:cubicBezTo>
                    <a:pt x="166" y="107"/>
                    <a:pt x="161" y="104"/>
                    <a:pt x="161" y="104"/>
                  </a:cubicBezTo>
                  <a:cubicBezTo>
                    <a:pt x="155" y="104"/>
                    <a:pt x="155" y="104"/>
                    <a:pt x="155" y="104"/>
                  </a:cubicBezTo>
                  <a:cubicBezTo>
                    <a:pt x="151" y="104"/>
                    <a:pt x="151" y="104"/>
                    <a:pt x="151" y="104"/>
                  </a:cubicBezTo>
                  <a:cubicBezTo>
                    <a:pt x="150" y="107"/>
                    <a:pt x="150" y="107"/>
                    <a:pt x="150" y="107"/>
                  </a:cubicBezTo>
                  <a:cubicBezTo>
                    <a:pt x="150" y="107"/>
                    <a:pt x="150" y="109"/>
                    <a:pt x="151" y="109"/>
                  </a:cubicBezTo>
                  <a:cubicBezTo>
                    <a:pt x="151" y="110"/>
                    <a:pt x="154" y="112"/>
                    <a:pt x="154" y="112"/>
                  </a:cubicBezTo>
                  <a:cubicBezTo>
                    <a:pt x="154" y="112"/>
                    <a:pt x="156" y="112"/>
                    <a:pt x="156" y="113"/>
                  </a:cubicBezTo>
                  <a:cubicBezTo>
                    <a:pt x="157" y="114"/>
                    <a:pt x="159" y="116"/>
                    <a:pt x="159" y="116"/>
                  </a:cubicBezTo>
                  <a:cubicBezTo>
                    <a:pt x="159" y="116"/>
                    <a:pt x="160" y="116"/>
                    <a:pt x="161" y="116"/>
                  </a:cubicBezTo>
                  <a:cubicBezTo>
                    <a:pt x="163" y="116"/>
                    <a:pt x="165" y="117"/>
                    <a:pt x="165" y="117"/>
                  </a:cubicBezTo>
                  <a:cubicBezTo>
                    <a:pt x="168" y="118"/>
                    <a:pt x="168" y="118"/>
                    <a:pt x="168" y="118"/>
                  </a:cubicBezTo>
                  <a:cubicBezTo>
                    <a:pt x="169" y="119"/>
                    <a:pt x="169" y="119"/>
                    <a:pt x="169" y="119"/>
                  </a:cubicBezTo>
                  <a:cubicBezTo>
                    <a:pt x="169" y="119"/>
                    <a:pt x="166" y="120"/>
                    <a:pt x="165" y="120"/>
                  </a:cubicBezTo>
                  <a:cubicBezTo>
                    <a:pt x="164" y="121"/>
                    <a:pt x="161" y="121"/>
                    <a:pt x="161" y="121"/>
                  </a:cubicBezTo>
                  <a:cubicBezTo>
                    <a:pt x="161" y="121"/>
                    <a:pt x="159" y="119"/>
                    <a:pt x="158" y="119"/>
                  </a:cubicBezTo>
                  <a:cubicBezTo>
                    <a:pt x="158" y="119"/>
                    <a:pt x="155" y="120"/>
                    <a:pt x="155" y="120"/>
                  </a:cubicBezTo>
                  <a:cubicBezTo>
                    <a:pt x="155" y="120"/>
                    <a:pt x="153" y="122"/>
                    <a:pt x="152" y="120"/>
                  </a:cubicBezTo>
                  <a:cubicBezTo>
                    <a:pt x="151" y="118"/>
                    <a:pt x="150" y="116"/>
                    <a:pt x="150" y="116"/>
                  </a:cubicBezTo>
                  <a:cubicBezTo>
                    <a:pt x="150" y="114"/>
                    <a:pt x="150" y="114"/>
                    <a:pt x="150" y="114"/>
                  </a:cubicBezTo>
                  <a:cubicBezTo>
                    <a:pt x="150" y="111"/>
                    <a:pt x="150" y="111"/>
                    <a:pt x="150" y="111"/>
                  </a:cubicBezTo>
                  <a:cubicBezTo>
                    <a:pt x="149" y="108"/>
                    <a:pt x="149" y="108"/>
                    <a:pt x="149" y="108"/>
                  </a:cubicBezTo>
                  <a:cubicBezTo>
                    <a:pt x="145" y="106"/>
                    <a:pt x="145" y="106"/>
                    <a:pt x="145" y="106"/>
                  </a:cubicBezTo>
                  <a:cubicBezTo>
                    <a:pt x="140" y="106"/>
                    <a:pt x="140" y="106"/>
                    <a:pt x="140" y="106"/>
                  </a:cubicBezTo>
                  <a:cubicBezTo>
                    <a:pt x="135" y="103"/>
                    <a:pt x="135" y="103"/>
                    <a:pt x="135" y="103"/>
                  </a:cubicBezTo>
                  <a:cubicBezTo>
                    <a:pt x="129" y="101"/>
                    <a:pt x="129" y="101"/>
                    <a:pt x="129" y="101"/>
                  </a:cubicBezTo>
                  <a:cubicBezTo>
                    <a:pt x="127" y="97"/>
                    <a:pt x="127" y="97"/>
                    <a:pt x="127" y="97"/>
                  </a:cubicBezTo>
                  <a:cubicBezTo>
                    <a:pt x="131" y="94"/>
                    <a:pt x="131" y="94"/>
                    <a:pt x="131" y="94"/>
                  </a:cubicBezTo>
                  <a:cubicBezTo>
                    <a:pt x="130" y="91"/>
                    <a:pt x="130" y="91"/>
                    <a:pt x="130" y="91"/>
                  </a:cubicBezTo>
                  <a:cubicBezTo>
                    <a:pt x="128" y="89"/>
                    <a:pt x="128" y="89"/>
                    <a:pt x="128" y="89"/>
                  </a:cubicBezTo>
                  <a:cubicBezTo>
                    <a:pt x="123" y="92"/>
                    <a:pt x="123" y="92"/>
                    <a:pt x="123" y="92"/>
                  </a:cubicBezTo>
                  <a:cubicBezTo>
                    <a:pt x="123" y="95"/>
                    <a:pt x="123" y="95"/>
                    <a:pt x="123" y="95"/>
                  </a:cubicBezTo>
                  <a:cubicBezTo>
                    <a:pt x="118" y="97"/>
                    <a:pt x="118" y="97"/>
                    <a:pt x="118" y="97"/>
                  </a:cubicBezTo>
                  <a:cubicBezTo>
                    <a:pt x="116" y="101"/>
                    <a:pt x="116" y="101"/>
                    <a:pt x="116" y="101"/>
                  </a:cubicBezTo>
                  <a:cubicBezTo>
                    <a:pt x="119" y="104"/>
                    <a:pt x="119" y="104"/>
                    <a:pt x="119" y="104"/>
                  </a:cubicBezTo>
                  <a:cubicBezTo>
                    <a:pt x="119" y="109"/>
                    <a:pt x="119" y="109"/>
                    <a:pt x="119" y="109"/>
                  </a:cubicBezTo>
                  <a:cubicBezTo>
                    <a:pt x="119" y="109"/>
                    <a:pt x="118" y="114"/>
                    <a:pt x="119" y="115"/>
                  </a:cubicBezTo>
                  <a:cubicBezTo>
                    <a:pt x="119" y="115"/>
                    <a:pt x="118" y="118"/>
                    <a:pt x="118" y="120"/>
                  </a:cubicBezTo>
                  <a:cubicBezTo>
                    <a:pt x="119" y="121"/>
                    <a:pt x="119" y="122"/>
                    <a:pt x="121" y="123"/>
                  </a:cubicBezTo>
                  <a:cubicBezTo>
                    <a:pt x="122" y="124"/>
                    <a:pt x="122" y="124"/>
                    <a:pt x="124" y="125"/>
                  </a:cubicBezTo>
                  <a:cubicBezTo>
                    <a:pt x="126" y="126"/>
                    <a:pt x="127" y="127"/>
                    <a:pt x="127" y="127"/>
                  </a:cubicBezTo>
                  <a:cubicBezTo>
                    <a:pt x="129" y="131"/>
                    <a:pt x="129" y="131"/>
                    <a:pt x="129" y="131"/>
                  </a:cubicBezTo>
                  <a:cubicBezTo>
                    <a:pt x="129" y="131"/>
                    <a:pt x="130" y="132"/>
                    <a:pt x="131" y="132"/>
                  </a:cubicBezTo>
                  <a:cubicBezTo>
                    <a:pt x="132" y="133"/>
                    <a:pt x="135" y="134"/>
                    <a:pt x="135" y="135"/>
                  </a:cubicBezTo>
                  <a:cubicBezTo>
                    <a:pt x="135" y="137"/>
                    <a:pt x="136" y="139"/>
                    <a:pt x="136" y="139"/>
                  </a:cubicBezTo>
                  <a:cubicBezTo>
                    <a:pt x="136" y="139"/>
                    <a:pt x="137" y="141"/>
                    <a:pt x="137" y="141"/>
                  </a:cubicBezTo>
                  <a:cubicBezTo>
                    <a:pt x="138" y="142"/>
                    <a:pt x="139" y="141"/>
                    <a:pt x="139" y="142"/>
                  </a:cubicBezTo>
                  <a:cubicBezTo>
                    <a:pt x="140" y="143"/>
                    <a:pt x="139" y="144"/>
                    <a:pt x="141" y="145"/>
                  </a:cubicBezTo>
                  <a:cubicBezTo>
                    <a:pt x="142" y="147"/>
                    <a:pt x="144" y="148"/>
                    <a:pt x="144" y="148"/>
                  </a:cubicBezTo>
                  <a:cubicBezTo>
                    <a:pt x="145" y="148"/>
                    <a:pt x="147" y="149"/>
                    <a:pt x="147" y="149"/>
                  </a:cubicBezTo>
                  <a:cubicBezTo>
                    <a:pt x="153" y="153"/>
                    <a:pt x="153" y="153"/>
                    <a:pt x="153" y="153"/>
                  </a:cubicBezTo>
                  <a:cubicBezTo>
                    <a:pt x="157" y="158"/>
                    <a:pt x="157" y="158"/>
                    <a:pt x="157" y="158"/>
                  </a:cubicBezTo>
                  <a:cubicBezTo>
                    <a:pt x="160" y="161"/>
                    <a:pt x="160" y="161"/>
                    <a:pt x="160" y="161"/>
                  </a:cubicBezTo>
                  <a:cubicBezTo>
                    <a:pt x="159" y="165"/>
                    <a:pt x="159" y="165"/>
                    <a:pt x="159" y="165"/>
                  </a:cubicBezTo>
                  <a:cubicBezTo>
                    <a:pt x="158" y="167"/>
                    <a:pt x="158" y="167"/>
                    <a:pt x="158" y="167"/>
                  </a:cubicBezTo>
                  <a:cubicBezTo>
                    <a:pt x="158" y="167"/>
                    <a:pt x="156" y="168"/>
                    <a:pt x="155" y="168"/>
                  </a:cubicBezTo>
                  <a:cubicBezTo>
                    <a:pt x="155" y="168"/>
                    <a:pt x="153" y="169"/>
                    <a:pt x="153" y="169"/>
                  </a:cubicBezTo>
                  <a:cubicBezTo>
                    <a:pt x="153" y="169"/>
                    <a:pt x="152" y="168"/>
                    <a:pt x="152" y="168"/>
                  </a:cubicBezTo>
                  <a:cubicBezTo>
                    <a:pt x="153" y="167"/>
                    <a:pt x="156" y="166"/>
                    <a:pt x="156" y="166"/>
                  </a:cubicBezTo>
                  <a:cubicBezTo>
                    <a:pt x="156" y="166"/>
                    <a:pt x="156" y="163"/>
                    <a:pt x="155" y="163"/>
                  </a:cubicBezTo>
                  <a:cubicBezTo>
                    <a:pt x="154" y="162"/>
                    <a:pt x="151" y="160"/>
                    <a:pt x="151" y="160"/>
                  </a:cubicBezTo>
                  <a:cubicBezTo>
                    <a:pt x="149" y="158"/>
                    <a:pt x="149" y="158"/>
                    <a:pt x="149" y="158"/>
                  </a:cubicBezTo>
                  <a:cubicBezTo>
                    <a:pt x="146" y="158"/>
                    <a:pt x="146" y="158"/>
                    <a:pt x="146" y="158"/>
                  </a:cubicBezTo>
                  <a:cubicBezTo>
                    <a:pt x="146" y="158"/>
                    <a:pt x="144" y="158"/>
                    <a:pt x="144" y="159"/>
                  </a:cubicBezTo>
                  <a:cubicBezTo>
                    <a:pt x="143" y="160"/>
                    <a:pt x="140" y="162"/>
                    <a:pt x="140" y="162"/>
                  </a:cubicBezTo>
                  <a:cubicBezTo>
                    <a:pt x="138" y="166"/>
                    <a:pt x="138" y="166"/>
                    <a:pt x="138" y="166"/>
                  </a:cubicBezTo>
                  <a:cubicBezTo>
                    <a:pt x="143" y="167"/>
                    <a:pt x="143" y="167"/>
                    <a:pt x="143" y="167"/>
                  </a:cubicBezTo>
                  <a:cubicBezTo>
                    <a:pt x="143" y="167"/>
                    <a:pt x="145" y="169"/>
                    <a:pt x="145" y="169"/>
                  </a:cubicBezTo>
                  <a:cubicBezTo>
                    <a:pt x="145" y="170"/>
                    <a:pt x="147" y="172"/>
                    <a:pt x="147" y="172"/>
                  </a:cubicBezTo>
                  <a:cubicBezTo>
                    <a:pt x="149" y="173"/>
                    <a:pt x="149" y="173"/>
                    <a:pt x="149" y="173"/>
                  </a:cubicBezTo>
                  <a:cubicBezTo>
                    <a:pt x="149" y="175"/>
                    <a:pt x="149" y="175"/>
                    <a:pt x="149" y="175"/>
                  </a:cubicBezTo>
                  <a:cubicBezTo>
                    <a:pt x="148" y="178"/>
                    <a:pt x="148" y="178"/>
                    <a:pt x="148" y="178"/>
                  </a:cubicBezTo>
                  <a:cubicBezTo>
                    <a:pt x="145" y="182"/>
                    <a:pt x="145" y="182"/>
                    <a:pt x="145" y="182"/>
                  </a:cubicBezTo>
                  <a:cubicBezTo>
                    <a:pt x="145" y="182"/>
                    <a:pt x="143" y="183"/>
                    <a:pt x="143" y="183"/>
                  </a:cubicBezTo>
                  <a:cubicBezTo>
                    <a:pt x="142" y="183"/>
                    <a:pt x="140" y="185"/>
                    <a:pt x="140" y="185"/>
                  </a:cubicBezTo>
                  <a:cubicBezTo>
                    <a:pt x="140" y="185"/>
                    <a:pt x="139" y="185"/>
                    <a:pt x="139" y="185"/>
                  </a:cubicBezTo>
                  <a:cubicBezTo>
                    <a:pt x="138" y="185"/>
                    <a:pt x="136" y="184"/>
                    <a:pt x="135" y="184"/>
                  </a:cubicBezTo>
                  <a:cubicBezTo>
                    <a:pt x="135" y="184"/>
                    <a:pt x="133" y="185"/>
                    <a:pt x="133" y="185"/>
                  </a:cubicBezTo>
                  <a:cubicBezTo>
                    <a:pt x="133" y="185"/>
                    <a:pt x="130" y="187"/>
                    <a:pt x="134" y="188"/>
                  </a:cubicBezTo>
                  <a:cubicBezTo>
                    <a:pt x="138" y="188"/>
                    <a:pt x="139" y="188"/>
                    <a:pt x="140" y="188"/>
                  </a:cubicBezTo>
                  <a:cubicBezTo>
                    <a:pt x="140" y="188"/>
                    <a:pt x="144" y="188"/>
                    <a:pt x="144" y="188"/>
                  </a:cubicBezTo>
                  <a:cubicBezTo>
                    <a:pt x="144" y="188"/>
                    <a:pt x="145" y="188"/>
                    <a:pt x="146" y="189"/>
                  </a:cubicBezTo>
                  <a:cubicBezTo>
                    <a:pt x="148" y="189"/>
                    <a:pt x="149" y="189"/>
                    <a:pt x="150" y="190"/>
                  </a:cubicBezTo>
                  <a:cubicBezTo>
                    <a:pt x="151" y="190"/>
                    <a:pt x="152" y="191"/>
                    <a:pt x="152" y="191"/>
                  </a:cubicBezTo>
                  <a:cubicBezTo>
                    <a:pt x="152" y="192"/>
                    <a:pt x="152" y="192"/>
                    <a:pt x="153" y="192"/>
                  </a:cubicBezTo>
                  <a:cubicBezTo>
                    <a:pt x="154" y="192"/>
                    <a:pt x="155" y="193"/>
                    <a:pt x="155" y="193"/>
                  </a:cubicBezTo>
                  <a:cubicBezTo>
                    <a:pt x="156" y="193"/>
                    <a:pt x="156" y="193"/>
                    <a:pt x="156" y="193"/>
                  </a:cubicBezTo>
                  <a:cubicBezTo>
                    <a:pt x="156" y="193"/>
                    <a:pt x="157" y="193"/>
                    <a:pt x="158" y="193"/>
                  </a:cubicBezTo>
                  <a:cubicBezTo>
                    <a:pt x="159" y="193"/>
                    <a:pt x="159" y="192"/>
                    <a:pt x="160" y="192"/>
                  </a:cubicBezTo>
                  <a:cubicBezTo>
                    <a:pt x="161" y="192"/>
                    <a:pt x="164" y="192"/>
                    <a:pt x="164" y="192"/>
                  </a:cubicBezTo>
                  <a:cubicBezTo>
                    <a:pt x="166" y="196"/>
                    <a:pt x="166" y="196"/>
                    <a:pt x="166" y="196"/>
                  </a:cubicBezTo>
                  <a:cubicBezTo>
                    <a:pt x="166" y="196"/>
                    <a:pt x="166" y="197"/>
                    <a:pt x="167" y="197"/>
                  </a:cubicBezTo>
                  <a:cubicBezTo>
                    <a:pt x="167" y="198"/>
                    <a:pt x="169" y="199"/>
                    <a:pt x="170" y="199"/>
                  </a:cubicBezTo>
                  <a:cubicBezTo>
                    <a:pt x="171" y="199"/>
                    <a:pt x="179" y="197"/>
                    <a:pt x="179" y="197"/>
                  </a:cubicBezTo>
                  <a:cubicBezTo>
                    <a:pt x="175" y="194"/>
                    <a:pt x="175" y="194"/>
                    <a:pt x="175" y="194"/>
                  </a:cubicBezTo>
                  <a:cubicBezTo>
                    <a:pt x="175" y="194"/>
                    <a:pt x="173" y="192"/>
                    <a:pt x="172" y="191"/>
                  </a:cubicBezTo>
                  <a:cubicBezTo>
                    <a:pt x="172" y="190"/>
                    <a:pt x="167" y="187"/>
                    <a:pt x="167" y="187"/>
                  </a:cubicBezTo>
                  <a:cubicBezTo>
                    <a:pt x="162" y="186"/>
                    <a:pt x="162" y="186"/>
                    <a:pt x="162" y="186"/>
                  </a:cubicBezTo>
                  <a:cubicBezTo>
                    <a:pt x="156" y="183"/>
                    <a:pt x="156" y="183"/>
                    <a:pt x="156" y="183"/>
                  </a:cubicBezTo>
                  <a:cubicBezTo>
                    <a:pt x="150" y="181"/>
                    <a:pt x="150" y="181"/>
                    <a:pt x="150" y="181"/>
                  </a:cubicBezTo>
                  <a:cubicBezTo>
                    <a:pt x="150" y="181"/>
                    <a:pt x="152" y="177"/>
                    <a:pt x="153" y="176"/>
                  </a:cubicBezTo>
                  <a:cubicBezTo>
                    <a:pt x="153" y="175"/>
                    <a:pt x="153" y="172"/>
                    <a:pt x="154" y="172"/>
                  </a:cubicBezTo>
                  <a:cubicBezTo>
                    <a:pt x="155" y="173"/>
                    <a:pt x="157" y="173"/>
                    <a:pt x="158" y="173"/>
                  </a:cubicBezTo>
                  <a:cubicBezTo>
                    <a:pt x="159" y="173"/>
                    <a:pt x="161" y="172"/>
                    <a:pt x="162" y="172"/>
                  </a:cubicBezTo>
                  <a:cubicBezTo>
                    <a:pt x="163" y="172"/>
                    <a:pt x="165" y="173"/>
                    <a:pt x="165" y="173"/>
                  </a:cubicBezTo>
                  <a:cubicBezTo>
                    <a:pt x="165" y="173"/>
                    <a:pt x="166" y="175"/>
                    <a:pt x="166" y="176"/>
                  </a:cubicBezTo>
                  <a:cubicBezTo>
                    <a:pt x="167" y="176"/>
                    <a:pt x="167" y="178"/>
                    <a:pt x="168" y="179"/>
                  </a:cubicBezTo>
                  <a:cubicBezTo>
                    <a:pt x="169" y="179"/>
                    <a:pt x="174" y="181"/>
                    <a:pt x="174" y="181"/>
                  </a:cubicBezTo>
                  <a:cubicBezTo>
                    <a:pt x="174" y="181"/>
                    <a:pt x="180" y="183"/>
                    <a:pt x="180" y="183"/>
                  </a:cubicBezTo>
                  <a:cubicBezTo>
                    <a:pt x="181" y="183"/>
                    <a:pt x="183" y="183"/>
                    <a:pt x="183" y="183"/>
                  </a:cubicBezTo>
                  <a:cubicBezTo>
                    <a:pt x="186" y="186"/>
                    <a:pt x="186" y="186"/>
                    <a:pt x="186" y="186"/>
                  </a:cubicBezTo>
                  <a:cubicBezTo>
                    <a:pt x="192" y="185"/>
                    <a:pt x="192" y="185"/>
                    <a:pt x="192" y="185"/>
                  </a:cubicBezTo>
                  <a:cubicBezTo>
                    <a:pt x="198" y="184"/>
                    <a:pt x="198" y="184"/>
                    <a:pt x="198" y="184"/>
                  </a:cubicBezTo>
                  <a:cubicBezTo>
                    <a:pt x="199" y="186"/>
                    <a:pt x="199" y="186"/>
                    <a:pt x="199" y="186"/>
                  </a:cubicBezTo>
                  <a:cubicBezTo>
                    <a:pt x="199" y="186"/>
                    <a:pt x="202" y="188"/>
                    <a:pt x="202" y="188"/>
                  </a:cubicBezTo>
                  <a:cubicBezTo>
                    <a:pt x="202" y="189"/>
                    <a:pt x="204" y="193"/>
                    <a:pt x="204" y="193"/>
                  </a:cubicBezTo>
                  <a:cubicBezTo>
                    <a:pt x="204" y="193"/>
                    <a:pt x="204" y="196"/>
                    <a:pt x="204" y="196"/>
                  </a:cubicBezTo>
                  <a:cubicBezTo>
                    <a:pt x="204" y="197"/>
                    <a:pt x="206" y="201"/>
                    <a:pt x="206" y="201"/>
                  </a:cubicBezTo>
                  <a:cubicBezTo>
                    <a:pt x="207" y="202"/>
                    <a:pt x="211" y="206"/>
                    <a:pt x="211" y="207"/>
                  </a:cubicBezTo>
                  <a:cubicBezTo>
                    <a:pt x="211" y="207"/>
                    <a:pt x="213" y="210"/>
                    <a:pt x="214" y="210"/>
                  </a:cubicBezTo>
                  <a:cubicBezTo>
                    <a:pt x="214" y="210"/>
                    <a:pt x="215" y="209"/>
                    <a:pt x="215" y="209"/>
                  </a:cubicBezTo>
                  <a:cubicBezTo>
                    <a:pt x="216" y="209"/>
                    <a:pt x="219" y="207"/>
                    <a:pt x="219" y="207"/>
                  </a:cubicBezTo>
                  <a:cubicBezTo>
                    <a:pt x="219" y="207"/>
                    <a:pt x="222" y="207"/>
                    <a:pt x="222" y="208"/>
                  </a:cubicBezTo>
                  <a:cubicBezTo>
                    <a:pt x="222" y="209"/>
                    <a:pt x="226" y="212"/>
                    <a:pt x="226" y="212"/>
                  </a:cubicBezTo>
                  <a:cubicBezTo>
                    <a:pt x="226" y="212"/>
                    <a:pt x="227" y="216"/>
                    <a:pt x="227" y="216"/>
                  </a:cubicBezTo>
                  <a:cubicBezTo>
                    <a:pt x="226" y="217"/>
                    <a:pt x="223" y="218"/>
                    <a:pt x="223" y="219"/>
                  </a:cubicBezTo>
                  <a:cubicBezTo>
                    <a:pt x="222" y="219"/>
                    <a:pt x="219" y="219"/>
                    <a:pt x="219" y="219"/>
                  </a:cubicBezTo>
                  <a:cubicBezTo>
                    <a:pt x="218" y="220"/>
                    <a:pt x="214" y="221"/>
                    <a:pt x="214" y="221"/>
                  </a:cubicBezTo>
                  <a:cubicBezTo>
                    <a:pt x="214" y="217"/>
                    <a:pt x="214" y="217"/>
                    <a:pt x="214" y="217"/>
                  </a:cubicBezTo>
                  <a:cubicBezTo>
                    <a:pt x="214" y="217"/>
                    <a:pt x="214" y="216"/>
                    <a:pt x="213" y="216"/>
                  </a:cubicBezTo>
                  <a:cubicBezTo>
                    <a:pt x="213" y="216"/>
                    <a:pt x="207" y="214"/>
                    <a:pt x="207" y="214"/>
                  </a:cubicBezTo>
                  <a:cubicBezTo>
                    <a:pt x="206" y="209"/>
                    <a:pt x="206" y="209"/>
                    <a:pt x="206" y="209"/>
                  </a:cubicBezTo>
                  <a:cubicBezTo>
                    <a:pt x="203" y="206"/>
                    <a:pt x="203" y="206"/>
                    <a:pt x="203" y="206"/>
                  </a:cubicBezTo>
                  <a:cubicBezTo>
                    <a:pt x="200" y="204"/>
                    <a:pt x="200" y="204"/>
                    <a:pt x="200" y="204"/>
                  </a:cubicBezTo>
                  <a:cubicBezTo>
                    <a:pt x="198" y="201"/>
                    <a:pt x="198" y="201"/>
                    <a:pt x="198" y="201"/>
                  </a:cubicBezTo>
                  <a:cubicBezTo>
                    <a:pt x="194" y="201"/>
                    <a:pt x="194" y="201"/>
                    <a:pt x="194" y="201"/>
                  </a:cubicBezTo>
                  <a:cubicBezTo>
                    <a:pt x="194" y="201"/>
                    <a:pt x="192" y="202"/>
                    <a:pt x="192" y="202"/>
                  </a:cubicBezTo>
                  <a:cubicBezTo>
                    <a:pt x="191" y="203"/>
                    <a:pt x="187" y="202"/>
                    <a:pt x="187" y="202"/>
                  </a:cubicBezTo>
                  <a:cubicBezTo>
                    <a:pt x="184" y="203"/>
                    <a:pt x="184" y="203"/>
                    <a:pt x="184" y="203"/>
                  </a:cubicBezTo>
                  <a:cubicBezTo>
                    <a:pt x="184" y="205"/>
                    <a:pt x="184" y="205"/>
                    <a:pt x="184" y="205"/>
                  </a:cubicBezTo>
                  <a:cubicBezTo>
                    <a:pt x="189" y="205"/>
                    <a:pt x="189" y="205"/>
                    <a:pt x="189" y="205"/>
                  </a:cubicBezTo>
                  <a:cubicBezTo>
                    <a:pt x="193" y="206"/>
                    <a:pt x="193" y="206"/>
                    <a:pt x="193" y="206"/>
                  </a:cubicBezTo>
                  <a:cubicBezTo>
                    <a:pt x="199" y="207"/>
                    <a:pt x="199" y="207"/>
                    <a:pt x="199" y="207"/>
                  </a:cubicBezTo>
                  <a:cubicBezTo>
                    <a:pt x="199" y="211"/>
                    <a:pt x="199" y="211"/>
                    <a:pt x="199" y="211"/>
                  </a:cubicBezTo>
                  <a:cubicBezTo>
                    <a:pt x="199" y="211"/>
                    <a:pt x="200" y="213"/>
                    <a:pt x="200" y="214"/>
                  </a:cubicBezTo>
                  <a:cubicBezTo>
                    <a:pt x="200" y="215"/>
                    <a:pt x="202" y="219"/>
                    <a:pt x="202" y="219"/>
                  </a:cubicBezTo>
                  <a:cubicBezTo>
                    <a:pt x="204" y="225"/>
                    <a:pt x="204" y="225"/>
                    <a:pt x="204" y="225"/>
                  </a:cubicBezTo>
                  <a:cubicBezTo>
                    <a:pt x="206" y="229"/>
                    <a:pt x="206" y="229"/>
                    <a:pt x="206" y="229"/>
                  </a:cubicBezTo>
                  <a:cubicBezTo>
                    <a:pt x="208" y="230"/>
                    <a:pt x="208" y="230"/>
                    <a:pt x="208" y="230"/>
                  </a:cubicBezTo>
                  <a:cubicBezTo>
                    <a:pt x="208" y="234"/>
                    <a:pt x="208" y="234"/>
                    <a:pt x="208" y="234"/>
                  </a:cubicBezTo>
                  <a:cubicBezTo>
                    <a:pt x="210" y="235"/>
                    <a:pt x="210" y="235"/>
                    <a:pt x="210" y="235"/>
                  </a:cubicBezTo>
                  <a:cubicBezTo>
                    <a:pt x="210" y="235"/>
                    <a:pt x="209" y="236"/>
                    <a:pt x="209" y="237"/>
                  </a:cubicBezTo>
                  <a:cubicBezTo>
                    <a:pt x="209" y="237"/>
                    <a:pt x="207" y="240"/>
                    <a:pt x="207" y="240"/>
                  </a:cubicBezTo>
                  <a:cubicBezTo>
                    <a:pt x="207" y="240"/>
                    <a:pt x="205" y="240"/>
                    <a:pt x="204" y="240"/>
                  </a:cubicBezTo>
                  <a:cubicBezTo>
                    <a:pt x="204" y="239"/>
                    <a:pt x="203" y="237"/>
                    <a:pt x="202" y="237"/>
                  </a:cubicBezTo>
                  <a:cubicBezTo>
                    <a:pt x="200" y="236"/>
                    <a:pt x="200" y="234"/>
                    <a:pt x="199" y="234"/>
                  </a:cubicBezTo>
                  <a:cubicBezTo>
                    <a:pt x="198" y="234"/>
                    <a:pt x="195" y="234"/>
                    <a:pt x="195" y="234"/>
                  </a:cubicBezTo>
                  <a:cubicBezTo>
                    <a:pt x="195" y="234"/>
                    <a:pt x="193" y="231"/>
                    <a:pt x="192" y="230"/>
                  </a:cubicBezTo>
                  <a:cubicBezTo>
                    <a:pt x="192" y="230"/>
                    <a:pt x="191" y="229"/>
                    <a:pt x="190" y="228"/>
                  </a:cubicBezTo>
                  <a:cubicBezTo>
                    <a:pt x="189" y="227"/>
                    <a:pt x="187" y="224"/>
                    <a:pt x="187" y="225"/>
                  </a:cubicBezTo>
                  <a:cubicBezTo>
                    <a:pt x="187" y="227"/>
                    <a:pt x="188" y="229"/>
                    <a:pt x="187" y="229"/>
                  </a:cubicBezTo>
                  <a:cubicBezTo>
                    <a:pt x="185" y="229"/>
                    <a:pt x="184" y="229"/>
                    <a:pt x="184" y="229"/>
                  </a:cubicBezTo>
                  <a:cubicBezTo>
                    <a:pt x="184" y="229"/>
                    <a:pt x="182" y="231"/>
                    <a:pt x="181" y="232"/>
                  </a:cubicBezTo>
                  <a:cubicBezTo>
                    <a:pt x="181" y="232"/>
                    <a:pt x="182" y="232"/>
                    <a:pt x="180" y="233"/>
                  </a:cubicBezTo>
                  <a:cubicBezTo>
                    <a:pt x="179" y="233"/>
                    <a:pt x="177" y="233"/>
                    <a:pt x="177" y="233"/>
                  </a:cubicBezTo>
                  <a:cubicBezTo>
                    <a:pt x="177" y="232"/>
                    <a:pt x="177" y="232"/>
                    <a:pt x="177" y="231"/>
                  </a:cubicBezTo>
                  <a:cubicBezTo>
                    <a:pt x="178" y="230"/>
                    <a:pt x="184" y="227"/>
                    <a:pt x="184" y="227"/>
                  </a:cubicBezTo>
                  <a:cubicBezTo>
                    <a:pt x="184" y="226"/>
                    <a:pt x="182" y="223"/>
                    <a:pt x="182" y="223"/>
                  </a:cubicBezTo>
                  <a:cubicBezTo>
                    <a:pt x="181" y="224"/>
                    <a:pt x="181" y="224"/>
                    <a:pt x="181" y="224"/>
                  </a:cubicBezTo>
                  <a:cubicBezTo>
                    <a:pt x="178" y="226"/>
                    <a:pt x="178" y="226"/>
                    <a:pt x="178" y="226"/>
                  </a:cubicBezTo>
                  <a:cubicBezTo>
                    <a:pt x="174" y="229"/>
                    <a:pt x="174" y="229"/>
                    <a:pt x="174" y="229"/>
                  </a:cubicBezTo>
                  <a:cubicBezTo>
                    <a:pt x="171" y="230"/>
                    <a:pt x="171" y="230"/>
                    <a:pt x="171" y="230"/>
                  </a:cubicBezTo>
                  <a:cubicBezTo>
                    <a:pt x="168" y="232"/>
                    <a:pt x="168" y="232"/>
                    <a:pt x="168" y="232"/>
                  </a:cubicBezTo>
                  <a:cubicBezTo>
                    <a:pt x="164" y="233"/>
                    <a:pt x="164" y="233"/>
                    <a:pt x="164" y="233"/>
                  </a:cubicBezTo>
                  <a:cubicBezTo>
                    <a:pt x="160" y="233"/>
                    <a:pt x="160" y="233"/>
                    <a:pt x="160" y="233"/>
                  </a:cubicBezTo>
                  <a:cubicBezTo>
                    <a:pt x="158" y="232"/>
                    <a:pt x="158" y="232"/>
                    <a:pt x="158" y="232"/>
                  </a:cubicBezTo>
                  <a:cubicBezTo>
                    <a:pt x="156" y="229"/>
                    <a:pt x="156" y="229"/>
                    <a:pt x="156" y="229"/>
                  </a:cubicBezTo>
                  <a:cubicBezTo>
                    <a:pt x="155" y="229"/>
                    <a:pt x="155" y="229"/>
                    <a:pt x="155" y="229"/>
                  </a:cubicBezTo>
                  <a:cubicBezTo>
                    <a:pt x="155" y="229"/>
                    <a:pt x="154" y="227"/>
                    <a:pt x="155" y="226"/>
                  </a:cubicBezTo>
                  <a:cubicBezTo>
                    <a:pt x="155" y="226"/>
                    <a:pt x="156" y="225"/>
                    <a:pt x="158" y="225"/>
                  </a:cubicBezTo>
                  <a:cubicBezTo>
                    <a:pt x="160" y="225"/>
                    <a:pt x="161" y="225"/>
                    <a:pt x="162" y="225"/>
                  </a:cubicBezTo>
                  <a:cubicBezTo>
                    <a:pt x="163" y="225"/>
                    <a:pt x="164" y="224"/>
                    <a:pt x="164" y="224"/>
                  </a:cubicBezTo>
                  <a:cubicBezTo>
                    <a:pt x="164" y="224"/>
                    <a:pt x="165" y="224"/>
                    <a:pt x="165" y="223"/>
                  </a:cubicBezTo>
                  <a:cubicBezTo>
                    <a:pt x="165" y="222"/>
                    <a:pt x="162" y="218"/>
                    <a:pt x="162" y="218"/>
                  </a:cubicBezTo>
                  <a:cubicBezTo>
                    <a:pt x="162" y="218"/>
                    <a:pt x="158" y="218"/>
                    <a:pt x="157" y="219"/>
                  </a:cubicBezTo>
                  <a:cubicBezTo>
                    <a:pt x="155" y="219"/>
                    <a:pt x="155" y="221"/>
                    <a:pt x="153" y="220"/>
                  </a:cubicBezTo>
                  <a:cubicBezTo>
                    <a:pt x="151" y="219"/>
                    <a:pt x="146" y="217"/>
                    <a:pt x="146" y="217"/>
                  </a:cubicBezTo>
                  <a:cubicBezTo>
                    <a:pt x="142" y="213"/>
                    <a:pt x="142" y="213"/>
                    <a:pt x="142" y="213"/>
                  </a:cubicBezTo>
                  <a:cubicBezTo>
                    <a:pt x="140" y="215"/>
                    <a:pt x="140" y="215"/>
                    <a:pt x="140" y="215"/>
                  </a:cubicBezTo>
                  <a:cubicBezTo>
                    <a:pt x="137" y="217"/>
                    <a:pt x="137" y="217"/>
                    <a:pt x="137" y="217"/>
                  </a:cubicBezTo>
                  <a:cubicBezTo>
                    <a:pt x="137" y="217"/>
                    <a:pt x="137" y="219"/>
                    <a:pt x="135" y="217"/>
                  </a:cubicBezTo>
                  <a:cubicBezTo>
                    <a:pt x="133" y="214"/>
                    <a:pt x="133" y="212"/>
                    <a:pt x="133" y="212"/>
                  </a:cubicBezTo>
                  <a:cubicBezTo>
                    <a:pt x="130" y="212"/>
                    <a:pt x="130" y="212"/>
                    <a:pt x="130" y="212"/>
                  </a:cubicBezTo>
                  <a:cubicBezTo>
                    <a:pt x="129" y="215"/>
                    <a:pt x="129" y="215"/>
                    <a:pt x="129" y="215"/>
                  </a:cubicBezTo>
                  <a:cubicBezTo>
                    <a:pt x="129" y="215"/>
                    <a:pt x="127" y="218"/>
                    <a:pt x="127" y="218"/>
                  </a:cubicBezTo>
                  <a:cubicBezTo>
                    <a:pt x="126" y="218"/>
                    <a:pt x="123" y="218"/>
                    <a:pt x="122" y="219"/>
                  </a:cubicBezTo>
                  <a:cubicBezTo>
                    <a:pt x="122" y="219"/>
                    <a:pt x="117" y="219"/>
                    <a:pt x="117" y="219"/>
                  </a:cubicBezTo>
                  <a:cubicBezTo>
                    <a:pt x="110" y="217"/>
                    <a:pt x="110" y="217"/>
                    <a:pt x="110" y="217"/>
                  </a:cubicBezTo>
                  <a:cubicBezTo>
                    <a:pt x="110" y="217"/>
                    <a:pt x="108" y="218"/>
                    <a:pt x="108" y="218"/>
                  </a:cubicBezTo>
                  <a:cubicBezTo>
                    <a:pt x="107" y="219"/>
                    <a:pt x="97" y="221"/>
                    <a:pt x="97" y="221"/>
                  </a:cubicBezTo>
                  <a:cubicBezTo>
                    <a:pt x="92" y="224"/>
                    <a:pt x="92" y="224"/>
                    <a:pt x="92" y="224"/>
                  </a:cubicBezTo>
                  <a:cubicBezTo>
                    <a:pt x="89" y="224"/>
                    <a:pt x="89" y="224"/>
                    <a:pt x="89" y="224"/>
                  </a:cubicBezTo>
                  <a:cubicBezTo>
                    <a:pt x="86" y="220"/>
                    <a:pt x="86" y="220"/>
                    <a:pt x="86" y="220"/>
                  </a:cubicBezTo>
                  <a:cubicBezTo>
                    <a:pt x="84" y="217"/>
                    <a:pt x="84" y="217"/>
                    <a:pt x="84" y="217"/>
                  </a:cubicBezTo>
                  <a:cubicBezTo>
                    <a:pt x="84" y="221"/>
                    <a:pt x="84" y="221"/>
                    <a:pt x="84" y="221"/>
                  </a:cubicBezTo>
                  <a:cubicBezTo>
                    <a:pt x="83" y="223"/>
                    <a:pt x="83" y="223"/>
                    <a:pt x="83" y="223"/>
                  </a:cubicBezTo>
                  <a:cubicBezTo>
                    <a:pt x="83" y="223"/>
                    <a:pt x="79" y="227"/>
                    <a:pt x="78" y="228"/>
                  </a:cubicBezTo>
                  <a:cubicBezTo>
                    <a:pt x="78" y="228"/>
                    <a:pt x="73" y="223"/>
                    <a:pt x="73" y="223"/>
                  </a:cubicBezTo>
                  <a:cubicBezTo>
                    <a:pt x="72" y="216"/>
                    <a:pt x="72" y="216"/>
                    <a:pt x="72" y="216"/>
                  </a:cubicBezTo>
                  <a:cubicBezTo>
                    <a:pt x="67" y="211"/>
                    <a:pt x="67" y="211"/>
                    <a:pt x="67" y="211"/>
                  </a:cubicBezTo>
                  <a:cubicBezTo>
                    <a:pt x="64" y="212"/>
                    <a:pt x="64" y="212"/>
                    <a:pt x="64" y="212"/>
                  </a:cubicBezTo>
                  <a:cubicBezTo>
                    <a:pt x="63" y="207"/>
                    <a:pt x="63" y="207"/>
                    <a:pt x="63" y="207"/>
                  </a:cubicBezTo>
                  <a:cubicBezTo>
                    <a:pt x="61" y="204"/>
                    <a:pt x="61" y="204"/>
                    <a:pt x="61" y="204"/>
                  </a:cubicBezTo>
                  <a:cubicBezTo>
                    <a:pt x="57" y="204"/>
                    <a:pt x="57" y="204"/>
                    <a:pt x="57" y="204"/>
                  </a:cubicBezTo>
                  <a:cubicBezTo>
                    <a:pt x="56" y="206"/>
                    <a:pt x="56" y="206"/>
                    <a:pt x="56" y="206"/>
                  </a:cubicBezTo>
                  <a:cubicBezTo>
                    <a:pt x="55" y="209"/>
                    <a:pt x="55" y="209"/>
                    <a:pt x="55" y="209"/>
                  </a:cubicBezTo>
                  <a:cubicBezTo>
                    <a:pt x="55" y="209"/>
                    <a:pt x="56" y="212"/>
                    <a:pt x="56" y="212"/>
                  </a:cubicBezTo>
                  <a:cubicBezTo>
                    <a:pt x="56" y="213"/>
                    <a:pt x="55" y="214"/>
                    <a:pt x="54" y="214"/>
                  </a:cubicBezTo>
                  <a:cubicBezTo>
                    <a:pt x="54" y="214"/>
                    <a:pt x="49" y="216"/>
                    <a:pt x="49" y="216"/>
                  </a:cubicBezTo>
                  <a:cubicBezTo>
                    <a:pt x="49" y="216"/>
                    <a:pt x="48" y="213"/>
                    <a:pt x="48" y="212"/>
                  </a:cubicBezTo>
                  <a:cubicBezTo>
                    <a:pt x="48" y="210"/>
                    <a:pt x="48" y="207"/>
                    <a:pt x="48" y="207"/>
                  </a:cubicBezTo>
                  <a:cubicBezTo>
                    <a:pt x="48" y="207"/>
                    <a:pt x="52" y="205"/>
                    <a:pt x="52" y="205"/>
                  </a:cubicBezTo>
                  <a:cubicBezTo>
                    <a:pt x="52" y="204"/>
                    <a:pt x="55" y="199"/>
                    <a:pt x="55" y="199"/>
                  </a:cubicBezTo>
                  <a:cubicBezTo>
                    <a:pt x="55" y="196"/>
                    <a:pt x="55" y="196"/>
                    <a:pt x="55" y="196"/>
                  </a:cubicBezTo>
                  <a:cubicBezTo>
                    <a:pt x="55" y="196"/>
                    <a:pt x="59" y="195"/>
                    <a:pt x="60" y="195"/>
                  </a:cubicBezTo>
                  <a:cubicBezTo>
                    <a:pt x="61" y="195"/>
                    <a:pt x="63" y="195"/>
                    <a:pt x="64" y="196"/>
                  </a:cubicBezTo>
                  <a:cubicBezTo>
                    <a:pt x="66" y="197"/>
                    <a:pt x="65" y="197"/>
                    <a:pt x="67" y="197"/>
                  </a:cubicBezTo>
                  <a:cubicBezTo>
                    <a:pt x="69" y="196"/>
                    <a:pt x="71" y="195"/>
                    <a:pt x="71" y="194"/>
                  </a:cubicBezTo>
                  <a:cubicBezTo>
                    <a:pt x="71" y="193"/>
                    <a:pt x="72" y="189"/>
                    <a:pt x="69" y="189"/>
                  </a:cubicBezTo>
                  <a:cubicBezTo>
                    <a:pt x="67" y="189"/>
                    <a:pt x="64" y="191"/>
                    <a:pt x="63" y="191"/>
                  </a:cubicBezTo>
                  <a:cubicBezTo>
                    <a:pt x="62" y="192"/>
                    <a:pt x="61" y="191"/>
                    <a:pt x="59" y="190"/>
                  </a:cubicBezTo>
                  <a:cubicBezTo>
                    <a:pt x="58" y="190"/>
                    <a:pt x="56" y="189"/>
                    <a:pt x="56" y="189"/>
                  </a:cubicBezTo>
                  <a:cubicBezTo>
                    <a:pt x="53" y="192"/>
                    <a:pt x="53" y="192"/>
                    <a:pt x="53" y="192"/>
                  </a:cubicBezTo>
                  <a:cubicBezTo>
                    <a:pt x="53" y="192"/>
                    <a:pt x="55" y="196"/>
                    <a:pt x="51" y="193"/>
                  </a:cubicBezTo>
                  <a:cubicBezTo>
                    <a:pt x="47" y="191"/>
                    <a:pt x="47" y="190"/>
                    <a:pt x="47" y="190"/>
                  </a:cubicBezTo>
                  <a:cubicBezTo>
                    <a:pt x="43" y="186"/>
                    <a:pt x="43" y="186"/>
                    <a:pt x="43" y="186"/>
                  </a:cubicBezTo>
                  <a:cubicBezTo>
                    <a:pt x="41" y="179"/>
                    <a:pt x="41" y="179"/>
                    <a:pt x="41" y="179"/>
                  </a:cubicBezTo>
                  <a:cubicBezTo>
                    <a:pt x="38" y="175"/>
                    <a:pt x="38" y="175"/>
                    <a:pt x="38" y="175"/>
                  </a:cubicBezTo>
                  <a:cubicBezTo>
                    <a:pt x="38" y="175"/>
                    <a:pt x="37" y="177"/>
                    <a:pt x="36" y="179"/>
                  </a:cubicBezTo>
                  <a:cubicBezTo>
                    <a:pt x="35" y="180"/>
                    <a:pt x="33" y="180"/>
                    <a:pt x="32" y="179"/>
                  </a:cubicBezTo>
                  <a:cubicBezTo>
                    <a:pt x="32" y="177"/>
                    <a:pt x="29" y="173"/>
                    <a:pt x="29" y="173"/>
                  </a:cubicBezTo>
                  <a:cubicBezTo>
                    <a:pt x="30" y="169"/>
                    <a:pt x="30" y="169"/>
                    <a:pt x="30" y="169"/>
                  </a:cubicBezTo>
                  <a:cubicBezTo>
                    <a:pt x="26" y="168"/>
                    <a:pt x="26" y="168"/>
                    <a:pt x="26" y="168"/>
                  </a:cubicBezTo>
                  <a:cubicBezTo>
                    <a:pt x="26" y="168"/>
                    <a:pt x="24" y="167"/>
                    <a:pt x="24" y="166"/>
                  </a:cubicBezTo>
                  <a:cubicBezTo>
                    <a:pt x="25" y="164"/>
                    <a:pt x="27" y="161"/>
                    <a:pt x="27" y="161"/>
                  </a:cubicBezTo>
                  <a:cubicBezTo>
                    <a:pt x="29" y="157"/>
                    <a:pt x="29" y="157"/>
                    <a:pt x="29" y="157"/>
                  </a:cubicBezTo>
                  <a:cubicBezTo>
                    <a:pt x="29" y="157"/>
                    <a:pt x="29" y="154"/>
                    <a:pt x="28" y="153"/>
                  </a:cubicBezTo>
                  <a:cubicBezTo>
                    <a:pt x="28" y="152"/>
                    <a:pt x="27" y="139"/>
                    <a:pt x="27" y="139"/>
                  </a:cubicBezTo>
                  <a:cubicBezTo>
                    <a:pt x="35" y="134"/>
                    <a:pt x="35" y="134"/>
                    <a:pt x="35" y="134"/>
                  </a:cubicBezTo>
                  <a:cubicBezTo>
                    <a:pt x="40" y="126"/>
                    <a:pt x="40" y="126"/>
                    <a:pt x="40" y="126"/>
                  </a:cubicBezTo>
                  <a:cubicBezTo>
                    <a:pt x="42" y="117"/>
                    <a:pt x="42" y="117"/>
                    <a:pt x="42" y="117"/>
                  </a:cubicBezTo>
                  <a:cubicBezTo>
                    <a:pt x="45" y="109"/>
                    <a:pt x="45" y="109"/>
                    <a:pt x="45" y="109"/>
                  </a:cubicBezTo>
                  <a:cubicBezTo>
                    <a:pt x="45" y="109"/>
                    <a:pt x="49" y="105"/>
                    <a:pt x="49" y="106"/>
                  </a:cubicBezTo>
                  <a:cubicBezTo>
                    <a:pt x="50" y="107"/>
                    <a:pt x="49" y="98"/>
                    <a:pt x="49" y="98"/>
                  </a:cubicBezTo>
                  <a:cubicBezTo>
                    <a:pt x="46" y="95"/>
                    <a:pt x="46" y="95"/>
                    <a:pt x="46" y="95"/>
                  </a:cubicBezTo>
                  <a:cubicBezTo>
                    <a:pt x="46" y="90"/>
                    <a:pt x="46" y="90"/>
                    <a:pt x="46" y="90"/>
                  </a:cubicBezTo>
                  <a:cubicBezTo>
                    <a:pt x="46" y="90"/>
                    <a:pt x="51" y="89"/>
                    <a:pt x="52" y="89"/>
                  </a:cubicBezTo>
                  <a:cubicBezTo>
                    <a:pt x="53" y="89"/>
                    <a:pt x="55" y="88"/>
                    <a:pt x="58" y="87"/>
                  </a:cubicBezTo>
                  <a:cubicBezTo>
                    <a:pt x="60" y="87"/>
                    <a:pt x="62" y="85"/>
                    <a:pt x="64" y="85"/>
                  </a:cubicBezTo>
                  <a:cubicBezTo>
                    <a:pt x="65" y="85"/>
                    <a:pt x="70" y="85"/>
                    <a:pt x="70" y="85"/>
                  </a:cubicBezTo>
                  <a:cubicBezTo>
                    <a:pt x="70" y="85"/>
                    <a:pt x="75" y="82"/>
                    <a:pt x="76" y="81"/>
                  </a:cubicBezTo>
                  <a:cubicBezTo>
                    <a:pt x="77" y="80"/>
                    <a:pt x="80" y="76"/>
                    <a:pt x="80" y="76"/>
                  </a:cubicBezTo>
                  <a:cubicBezTo>
                    <a:pt x="80" y="76"/>
                    <a:pt x="81" y="71"/>
                    <a:pt x="83" y="70"/>
                  </a:cubicBezTo>
                  <a:cubicBezTo>
                    <a:pt x="84" y="70"/>
                    <a:pt x="87" y="68"/>
                    <a:pt x="89" y="68"/>
                  </a:cubicBezTo>
                  <a:cubicBezTo>
                    <a:pt x="91" y="67"/>
                    <a:pt x="96" y="66"/>
                    <a:pt x="97" y="66"/>
                  </a:cubicBezTo>
                  <a:cubicBezTo>
                    <a:pt x="98" y="66"/>
                    <a:pt x="110" y="64"/>
                    <a:pt x="110" y="64"/>
                  </a:cubicBezTo>
                  <a:cubicBezTo>
                    <a:pt x="115" y="60"/>
                    <a:pt x="115" y="60"/>
                    <a:pt x="115" y="60"/>
                  </a:cubicBezTo>
                  <a:cubicBezTo>
                    <a:pt x="114" y="51"/>
                    <a:pt x="114" y="51"/>
                    <a:pt x="114" y="51"/>
                  </a:cubicBezTo>
                  <a:cubicBezTo>
                    <a:pt x="129" y="49"/>
                    <a:pt x="129" y="49"/>
                    <a:pt x="129" y="49"/>
                  </a:cubicBezTo>
                  <a:cubicBezTo>
                    <a:pt x="135" y="45"/>
                    <a:pt x="135" y="45"/>
                    <a:pt x="135" y="45"/>
                  </a:cubicBezTo>
                  <a:cubicBezTo>
                    <a:pt x="135" y="45"/>
                    <a:pt x="138" y="42"/>
                    <a:pt x="139" y="42"/>
                  </a:cubicBezTo>
                  <a:cubicBezTo>
                    <a:pt x="140" y="43"/>
                    <a:pt x="142" y="42"/>
                    <a:pt x="142" y="42"/>
                  </a:cubicBezTo>
                  <a:cubicBezTo>
                    <a:pt x="149" y="40"/>
                    <a:pt x="149" y="40"/>
                    <a:pt x="149" y="40"/>
                  </a:cubicBezTo>
                  <a:cubicBezTo>
                    <a:pt x="149" y="40"/>
                    <a:pt x="158" y="37"/>
                    <a:pt x="159" y="36"/>
                  </a:cubicBezTo>
                  <a:cubicBezTo>
                    <a:pt x="159" y="36"/>
                    <a:pt x="164" y="34"/>
                    <a:pt x="164" y="34"/>
                  </a:cubicBezTo>
                  <a:cubicBezTo>
                    <a:pt x="166" y="30"/>
                    <a:pt x="166" y="30"/>
                    <a:pt x="166" y="30"/>
                  </a:cubicBezTo>
                  <a:cubicBezTo>
                    <a:pt x="166" y="30"/>
                    <a:pt x="168" y="28"/>
                    <a:pt x="171" y="28"/>
                  </a:cubicBezTo>
                  <a:cubicBezTo>
                    <a:pt x="173" y="28"/>
                    <a:pt x="175" y="28"/>
                    <a:pt x="176" y="28"/>
                  </a:cubicBezTo>
                  <a:cubicBezTo>
                    <a:pt x="176" y="27"/>
                    <a:pt x="177" y="25"/>
                    <a:pt x="178" y="25"/>
                  </a:cubicBezTo>
                  <a:cubicBezTo>
                    <a:pt x="179" y="25"/>
                    <a:pt x="185" y="24"/>
                    <a:pt x="185" y="24"/>
                  </a:cubicBezTo>
                  <a:cubicBezTo>
                    <a:pt x="188" y="29"/>
                    <a:pt x="188" y="29"/>
                    <a:pt x="188" y="29"/>
                  </a:cubicBezTo>
                  <a:cubicBezTo>
                    <a:pt x="188" y="29"/>
                    <a:pt x="194" y="33"/>
                    <a:pt x="195" y="33"/>
                  </a:cubicBezTo>
                  <a:cubicBezTo>
                    <a:pt x="196" y="33"/>
                    <a:pt x="201" y="29"/>
                    <a:pt x="201" y="29"/>
                  </a:cubicBezTo>
                  <a:cubicBezTo>
                    <a:pt x="211" y="32"/>
                    <a:pt x="211" y="32"/>
                    <a:pt x="211" y="32"/>
                  </a:cubicBezTo>
                  <a:cubicBezTo>
                    <a:pt x="219" y="34"/>
                    <a:pt x="219" y="34"/>
                    <a:pt x="219" y="34"/>
                  </a:cubicBezTo>
                  <a:cubicBezTo>
                    <a:pt x="222" y="32"/>
                    <a:pt x="222" y="32"/>
                    <a:pt x="222" y="32"/>
                  </a:cubicBezTo>
                  <a:close/>
                  <a:moveTo>
                    <a:pt x="188" y="149"/>
                  </a:moveTo>
                  <a:cubicBezTo>
                    <a:pt x="188" y="149"/>
                    <a:pt x="188" y="149"/>
                    <a:pt x="188" y="149"/>
                  </a:cubicBezTo>
                  <a:cubicBezTo>
                    <a:pt x="189" y="150"/>
                    <a:pt x="189" y="150"/>
                    <a:pt x="189" y="150"/>
                  </a:cubicBezTo>
                  <a:cubicBezTo>
                    <a:pt x="189" y="150"/>
                    <a:pt x="191" y="150"/>
                    <a:pt x="192" y="149"/>
                  </a:cubicBezTo>
                  <a:cubicBezTo>
                    <a:pt x="193" y="149"/>
                    <a:pt x="191" y="148"/>
                    <a:pt x="191" y="148"/>
                  </a:cubicBezTo>
                  <a:cubicBezTo>
                    <a:pt x="189" y="148"/>
                    <a:pt x="189" y="148"/>
                    <a:pt x="189" y="148"/>
                  </a:cubicBezTo>
                  <a:cubicBezTo>
                    <a:pt x="189" y="148"/>
                    <a:pt x="188" y="149"/>
                    <a:pt x="188" y="149"/>
                  </a:cubicBezTo>
                  <a:close/>
                  <a:moveTo>
                    <a:pt x="184" y="157"/>
                  </a:moveTo>
                  <a:cubicBezTo>
                    <a:pt x="184" y="157"/>
                    <a:pt x="184" y="157"/>
                    <a:pt x="184" y="157"/>
                  </a:cubicBezTo>
                  <a:cubicBezTo>
                    <a:pt x="185" y="158"/>
                    <a:pt x="185" y="158"/>
                    <a:pt x="185" y="158"/>
                  </a:cubicBezTo>
                  <a:cubicBezTo>
                    <a:pt x="185" y="158"/>
                    <a:pt x="186" y="155"/>
                    <a:pt x="187" y="154"/>
                  </a:cubicBezTo>
                  <a:cubicBezTo>
                    <a:pt x="188" y="152"/>
                    <a:pt x="186" y="153"/>
                    <a:pt x="186" y="153"/>
                  </a:cubicBezTo>
                  <a:cubicBezTo>
                    <a:pt x="185" y="154"/>
                    <a:pt x="185" y="154"/>
                    <a:pt x="185" y="154"/>
                  </a:cubicBezTo>
                  <a:cubicBezTo>
                    <a:pt x="185" y="154"/>
                    <a:pt x="184" y="157"/>
                    <a:pt x="184" y="157"/>
                  </a:cubicBezTo>
                  <a:close/>
                  <a:moveTo>
                    <a:pt x="318" y="231"/>
                  </a:moveTo>
                  <a:cubicBezTo>
                    <a:pt x="318" y="231"/>
                    <a:pt x="318" y="231"/>
                    <a:pt x="318" y="231"/>
                  </a:cubicBezTo>
                  <a:cubicBezTo>
                    <a:pt x="318" y="231"/>
                    <a:pt x="321" y="233"/>
                    <a:pt x="321" y="233"/>
                  </a:cubicBezTo>
                  <a:cubicBezTo>
                    <a:pt x="319" y="237"/>
                    <a:pt x="319" y="237"/>
                    <a:pt x="319" y="237"/>
                  </a:cubicBezTo>
                  <a:cubicBezTo>
                    <a:pt x="316" y="235"/>
                    <a:pt x="316" y="235"/>
                    <a:pt x="316" y="235"/>
                  </a:cubicBezTo>
                  <a:cubicBezTo>
                    <a:pt x="318" y="231"/>
                    <a:pt x="318" y="231"/>
                    <a:pt x="318" y="231"/>
                  </a:cubicBezTo>
                  <a:close/>
                  <a:moveTo>
                    <a:pt x="342" y="250"/>
                  </a:moveTo>
                  <a:cubicBezTo>
                    <a:pt x="342" y="250"/>
                    <a:pt x="342" y="250"/>
                    <a:pt x="342" y="250"/>
                  </a:cubicBezTo>
                  <a:cubicBezTo>
                    <a:pt x="342" y="250"/>
                    <a:pt x="347" y="251"/>
                    <a:pt x="347" y="250"/>
                  </a:cubicBezTo>
                  <a:cubicBezTo>
                    <a:pt x="347" y="249"/>
                    <a:pt x="348" y="247"/>
                    <a:pt x="348" y="247"/>
                  </a:cubicBezTo>
                  <a:cubicBezTo>
                    <a:pt x="347" y="246"/>
                    <a:pt x="344" y="245"/>
                    <a:pt x="344" y="245"/>
                  </a:cubicBezTo>
                  <a:cubicBezTo>
                    <a:pt x="343" y="245"/>
                    <a:pt x="342" y="245"/>
                    <a:pt x="341" y="244"/>
                  </a:cubicBezTo>
                  <a:cubicBezTo>
                    <a:pt x="335" y="237"/>
                    <a:pt x="339" y="246"/>
                    <a:pt x="342" y="247"/>
                  </a:cubicBezTo>
                  <a:cubicBezTo>
                    <a:pt x="342" y="248"/>
                    <a:pt x="342" y="248"/>
                    <a:pt x="342" y="248"/>
                  </a:cubicBezTo>
                  <a:cubicBezTo>
                    <a:pt x="342" y="250"/>
                    <a:pt x="342" y="250"/>
                    <a:pt x="342" y="250"/>
                  </a:cubicBezTo>
                  <a:close/>
                  <a:moveTo>
                    <a:pt x="349" y="257"/>
                  </a:moveTo>
                  <a:cubicBezTo>
                    <a:pt x="349" y="257"/>
                    <a:pt x="349" y="257"/>
                    <a:pt x="349" y="257"/>
                  </a:cubicBezTo>
                  <a:cubicBezTo>
                    <a:pt x="353" y="252"/>
                    <a:pt x="353" y="252"/>
                    <a:pt x="353" y="252"/>
                  </a:cubicBezTo>
                  <a:cubicBezTo>
                    <a:pt x="353" y="252"/>
                    <a:pt x="355" y="250"/>
                    <a:pt x="356" y="250"/>
                  </a:cubicBezTo>
                  <a:cubicBezTo>
                    <a:pt x="357" y="250"/>
                    <a:pt x="361" y="249"/>
                    <a:pt x="361" y="249"/>
                  </a:cubicBezTo>
                  <a:cubicBezTo>
                    <a:pt x="361" y="249"/>
                    <a:pt x="364" y="250"/>
                    <a:pt x="362" y="251"/>
                  </a:cubicBezTo>
                  <a:cubicBezTo>
                    <a:pt x="361" y="252"/>
                    <a:pt x="358" y="254"/>
                    <a:pt x="357" y="254"/>
                  </a:cubicBezTo>
                  <a:cubicBezTo>
                    <a:pt x="356" y="255"/>
                    <a:pt x="354" y="258"/>
                    <a:pt x="354" y="258"/>
                  </a:cubicBezTo>
                  <a:cubicBezTo>
                    <a:pt x="350" y="259"/>
                    <a:pt x="350" y="259"/>
                    <a:pt x="350" y="259"/>
                  </a:cubicBezTo>
                  <a:cubicBezTo>
                    <a:pt x="346" y="261"/>
                    <a:pt x="346" y="261"/>
                    <a:pt x="346" y="261"/>
                  </a:cubicBezTo>
                  <a:cubicBezTo>
                    <a:pt x="347" y="265"/>
                    <a:pt x="347" y="265"/>
                    <a:pt x="347" y="265"/>
                  </a:cubicBezTo>
                  <a:cubicBezTo>
                    <a:pt x="347" y="265"/>
                    <a:pt x="346" y="266"/>
                    <a:pt x="345" y="266"/>
                  </a:cubicBezTo>
                  <a:cubicBezTo>
                    <a:pt x="345" y="265"/>
                    <a:pt x="342" y="263"/>
                    <a:pt x="342" y="263"/>
                  </a:cubicBezTo>
                  <a:cubicBezTo>
                    <a:pt x="343" y="258"/>
                    <a:pt x="343" y="258"/>
                    <a:pt x="343" y="258"/>
                  </a:cubicBezTo>
                  <a:cubicBezTo>
                    <a:pt x="347" y="258"/>
                    <a:pt x="347" y="258"/>
                    <a:pt x="347" y="258"/>
                  </a:cubicBezTo>
                  <a:cubicBezTo>
                    <a:pt x="349" y="257"/>
                    <a:pt x="349" y="257"/>
                    <a:pt x="349" y="257"/>
                  </a:cubicBezTo>
                  <a:close/>
                  <a:moveTo>
                    <a:pt x="388" y="286"/>
                  </a:moveTo>
                  <a:cubicBezTo>
                    <a:pt x="388" y="286"/>
                    <a:pt x="388" y="286"/>
                    <a:pt x="388" y="286"/>
                  </a:cubicBezTo>
                  <a:cubicBezTo>
                    <a:pt x="388" y="286"/>
                    <a:pt x="392" y="290"/>
                    <a:pt x="392" y="290"/>
                  </a:cubicBezTo>
                  <a:cubicBezTo>
                    <a:pt x="391" y="295"/>
                    <a:pt x="391" y="295"/>
                    <a:pt x="391" y="295"/>
                  </a:cubicBezTo>
                  <a:cubicBezTo>
                    <a:pt x="391" y="295"/>
                    <a:pt x="391" y="297"/>
                    <a:pt x="393" y="297"/>
                  </a:cubicBezTo>
                  <a:cubicBezTo>
                    <a:pt x="395" y="298"/>
                    <a:pt x="398" y="298"/>
                    <a:pt x="398" y="296"/>
                  </a:cubicBezTo>
                  <a:cubicBezTo>
                    <a:pt x="398" y="294"/>
                    <a:pt x="399" y="292"/>
                    <a:pt x="400" y="291"/>
                  </a:cubicBezTo>
                  <a:cubicBezTo>
                    <a:pt x="401" y="289"/>
                    <a:pt x="403" y="286"/>
                    <a:pt x="403" y="286"/>
                  </a:cubicBezTo>
                  <a:cubicBezTo>
                    <a:pt x="403" y="286"/>
                    <a:pt x="404" y="286"/>
                    <a:pt x="405" y="285"/>
                  </a:cubicBezTo>
                  <a:cubicBezTo>
                    <a:pt x="406" y="285"/>
                    <a:pt x="404" y="282"/>
                    <a:pt x="404" y="282"/>
                  </a:cubicBezTo>
                  <a:cubicBezTo>
                    <a:pt x="404" y="282"/>
                    <a:pt x="403" y="282"/>
                    <a:pt x="405" y="278"/>
                  </a:cubicBezTo>
                  <a:cubicBezTo>
                    <a:pt x="407" y="275"/>
                    <a:pt x="407" y="275"/>
                    <a:pt x="407" y="275"/>
                  </a:cubicBezTo>
                  <a:cubicBezTo>
                    <a:pt x="407" y="274"/>
                    <a:pt x="408" y="271"/>
                    <a:pt x="408" y="270"/>
                  </a:cubicBezTo>
                  <a:cubicBezTo>
                    <a:pt x="407" y="268"/>
                    <a:pt x="406" y="263"/>
                    <a:pt x="406" y="263"/>
                  </a:cubicBezTo>
                  <a:cubicBezTo>
                    <a:pt x="404" y="265"/>
                    <a:pt x="404" y="265"/>
                    <a:pt x="404" y="265"/>
                  </a:cubicBezTo>
                  <a:cubicBezTo>
                    <a:pt x="404" y="265"/>
                    <a:pt x="402" y="267"/>
                    <a:pt x="400" y="267"/>
                  </a:cubicBezTo>
                  <a:cubicBezTo>
                    <a:pt x="398" y="268"/>
                    <a:pt x="396" y="269"/>
                    <a:pt x="396" y="270"/>
                  </a:cubicBezTo>
                  <a:cubicBezTo>
                    <a:pt x="396" y="270"/>
                    <a:pt x="396" y="273"/>
                    <a:pt x="395" y="274"/>
                  </a:cubicBezTo>
                  <a:cubicBezTo>
                    <a:pt x="394" y="275"/>
                    <a:pt x="391" y="278"/>
                    <a:pt x="391" y="278"/>
                  </a:cubicBezTo>
                  <a:cubicBezTo>
                    <a:pt x="389" y="283"/>
                    <a:pt x="389" y="283"/>
                    <a:pt x="389" y="283"/>
                  </a:cubicBezTo>
                  <a:cubicBezTo>
                    <a:pt x="389" y="283"/>
                    <a:pt x="388" y="286"/>
                    <a:pt x="388" y="286"/>
                  </a:cubicBezTo>
                  <a:close/>
                  <a:moveTo>
                    <a:pt x="373" y="331"/>
                  </a:moveTo>
                  <a:cubicBezTo>
                    <a:pt x="373" y="331"/>
                    <a:pt x="373" y="331"/>
                    <a:pt x="373" y="331"/>
                  </a:cubicBezTo>
                  <a:cubicBezTo>
                    <a:pt x="371" y="330"/>
                    <a:pt x="369" y="328"/>
                    <a:pt x="369" y="326"/>
                  </a:cubicBezTo>
                  <a:cubicBezTo>
                    <a:pt x="369" y="325"/>
                    <a:pt x="370" y="323"/>
                    <a:pt x="370" y="323"/>
                  </a:cubicBezTo>
                  <a:cubicBezTo>
                    <a:pt x="370" y="323"/>
                    <a:pt x="368" y="322"/>
                    <a:pt x="368" y="321"/>
                  </a:cubicBezTo>
                  <a:cubicBezTo>
                    <a:pt x="368" y="321"/>
                    <a:pt x="370" y="317"/>
                    <a:pt x="370" y="315"/>
                  </a:cubicBezTo>
                  <a:cubicBezTo>
                    <a:pt x="369" y="314"/>
                    <a:pt x="370" y="308"/>
                    <a:pt x="370" y="308"/>
                  </a:cubicBezTo>
                  <a:cubicBezTo>
                    <a:pt x="370" y="308"/>
                    <a:pt x="373" y="307"/>
                    <a:pt x="373" y="308"/>
                  </a:cubicBezTo>
                  <a:cubicBezTo>
                    <a:pt x="373" y="309"/>
                    <a:pt x="372" y="312"/>
                    <a:pt x="372" y="313"/>
                  </a:cubicBezTo>
                  <a:cubicBezTo>
                    <a:pt x="372" y="314"/>
                    <a:pt x="371" y="318"/>
                    <a:pt x="371" y="319"/>
                  </a:cubicBezTo>
                  <a:cubicBezTo>
                    <a:pt x="371" y="319"/>
                    <a:pt x="372" y="318"/>
                    <a:pt x="374" y="320"/>
                  </a:cubicBezTo>
                  <a:cubicBezTo>
                    <a:pt x="376" y="322"/>
                    <a:pt x="376" y="325"/>
                    <a:pt x="376" y="325"/>
                  </a:cubicBezTo>
                  <a:cubicBezTo>
                    <a:pt x="374" y="327"/>
                    <a:pt x="374" y="327"/>
                    <a:pt x="374" y="327"/>
                  </a:cubicBezTo>
                  <a:cubicBezTo>
                    <a:pt x="373" y="331"/>
                    <a:pt x="373" y="331"/>
                    <a:pt x="373" y="331"/>
                  </a:cubicBezTo>
                  <a:close/>
                  <a:moveTo>
                    <a:pt x="361" y="333"/>
                  </a:moveTo>
                  <a:cubicBezTo>
                    <a:pt x="361" y="333"/>
                    <a:pt x="361" y="333"/>
                    <a:pt x="361" y="333"/>
                  </a:cubicBezTo>
                  <a:cubicBezTo>
                    <a:pt x="361" y="333"/>
                    <a:pt x="360" y="337"/>
                    <a:pt x="360" y="338"/>
                  </a:cubicBezTo>
                  <a:cubicBezTo>
                    <a:pt x="360" y="338"/>
                    <a:pt x="361" y="338"/>
                    <a:pt x="362" y="338"/>
                  </a:cubicBezTo>
                  <a:cubicBezTo>
                    <a:pt x="363" y="337"/>
                    <a:pt x="364" y="337"/>
                    <a:pt x="365" y="336"/>
                  </a:cubicBezTo>
                  <a:cubicBezTo>
                    <a:pt x="366" y="335"/>
                    <a:pt x="369" y="333"/>
                    <a:pt x="370" y="333"/>
                  </a:cubicBezTo>
                  <a:cubicBezTo>
                    <a:pt x="371" y="332"/>
                    <a:pt x="366" y="330"/>
                    <a:pt x="366" y="330"/>
                  </a:cubicBezTo>
                  <a:cubicBezTo>
                    <a:pt x="361" y="333"/>
                    <a:pt x="361" y="333"/>
                    <a:pt x="361" y="333"/>
                  </a:cubicBezTo>
                  <a:close/>
                  <a:moveTo>
                    <a:pt x="225" y="132"/>
                  </a:moveTo>
                  <a:cubicBezTo>
                    <a:pt x="225" y="132"/>
                    <a:pt x="225" y="132"/>
                    <a:pt x="225" y="132"/>
                  </a:cubicBezTo>
                  <a:cubicBezTo>
                    <a:pt x="227" y="133"/>
                    <a:pt x="227" y="133"/>
                    <a:pt x="227" y="133"/>
                  </a:cubicBezTo>
                  <a:cubicBezTo>
                    <a:pt x="227" y="133"/>
                    <a:pt x="228" y="132"/>
                    <a:pt x="229" y="131"/>
                  </a:cubicBezTo>
                  <a:cubicBezTo>
                    <a:pt x="230" y="130"/>
                    <a:pt x="228" y="129"/>
                    <a:pt x="228" y="129"/>
                  </a:cubicBezTo>
                  <a:cubicBezTo>
                    <a:pt x="227" y="130"/>
                    <a:pt x="227" y="130"/>
                    <a:pt x="227" y="130"/>
                  </a:cubicBezTo>
                  <a:cubicBezTo>
                    <a:pt x="227" y="130"/>
                    <a:pt x="225" y="132"/>
                    <a:pt x="225" y="132"/>
                  </a:cubicBezTo>
                  <a:close/>
                  <a:moveTo>
                    <a:pt x="164" y="164"/>
                  </a:moveTo>
                  <a:cubicBezTo>
                    <a:pt x="164" y="164"/>
                    <a:pt x="164" y="164"/>
                    <a:pt x="164" y="164"/>
                  </a:cubicBezTo>
                  <a:cubicBezTo>
                    <a:pt x="165" y="165"/>
                    <a:pt x="165" y="165"/>
                    <a:pt x="165" y="165"/>
                  </a:cubicBezTo>
                  <a:cubicBezTo>
                    <a:pt x="165" y="165"/>
                    <a:pt x="166" y="163"/>
                    <a:pt x="168" y="162"/>
                  </a:cubicBezTo>
                  <a:cubicBezTo>
                    <a:pt x="169" y="161"/>
                    <a:pt x="167" y="161"/>
                    <a:pt x="167" y="161"/>
                  </a:cubicBezTo>
                  <a:cubicBezTo>
                    <a:pt x="165" y="162"/>
                    <a:pt x="165" y="162"/>
                    <a:pt x="165" y="162"/>
                  </a:cubicBezTo>
                  <a:cubicBezTo>
                    <a:pt x="165" y="162"/>
                    <a:pt x="164" y="163"/>
                    <a:pt x="164" y="164"/>
                  </a:cubicBezTo>
                  <a:close/>
                  <a:moveTo>
                    <a:pt x="174" y="162"/>
                  </a:moveTo>
                  <a:cubicBezTo>
                    <a:pt x="174" y="162"/>
                    <a:pt x="174" y="162"/>
                    <a:pt x="174" y="162"/>
                  </a:cubicBezTo>
                  <a:cubicBezTo>
                    <a:pt x="174" y="164"/>
                    <a:pt x="174" y="164"/>
                    <a:pt x="174" y="164"/>
                  </a:cubicBezTo>
                  <a:cubicBezTo>
                    <a:pt x="174" y="164"/>
                    <a:pt x="177" y="165"/>
                    <a:pt x="179" y="166"/>
                  </a:cubicBezTo>
                  <a:cubicBezTo>
                    <a:pt x="182" y="167"/>
                    <a:pt x="180" y="164"/>
                    <a:pt x="180" y="164"/>
                  </a:cubicBezTo>
                  <a:cubicBezTo>
                    <a:pt x="178" y="162"/>
                    <a:pt x="178" y="162"/>
                    <a:pt x="178" y="162"/>
                  </a:cubicBezTo>
                  <a:cubicBezTo>
                    <a:pt x="178" y="162"/>
                    <a:pt x="175" y="161"/>
                    <a:pt x="174" y="162"/>
                  </a:cubicBezTo>
                  <a:close/>
                  <a:moveTo>
                    <a:pt x="211" y="164"/>
                  </a:moveTo>
                  <a:cubicBezTo>
                    <a:pt x="211" y="164"/>
                    <a:pt x="211" y="164"/>
                    <a:pt x="211" y="164"/>
                  </a:cubicBezTo>
                  <a:cubicBezTo>
                    <a:pt x="210" y="166"/>
                    <a:pt x="210" y="166"/>
                    <a:pt x="210" y="166"/>
                  </a:cubicBezTo>
                  <a:cubicBezTo>
                    <a:pt x="210" y="166"/>
                    <a:pt x="212" y="168"/>
                    <a:pt x="213" y="170"/>
                  </a:cubicBezTo>
                  <a:cubicBezTo>
                    <a:pt x="214" y="170"/>
                    <a:pt x="218" y="174"/>
                    <a:pt x="220" y="174"/>
                  </a:cubicBezTo>
                  <a:cubicBezTo>
                    <a:pt x="228" y="177"/>
                    <a:pt x="215" y="167"/>
                    <a:pt x="214" y="166"/>
                  </a:cubicBezTo>
                  <a:cubicBezTo>
                    <a:pt x="214" y="166"/>
                    <a:pt x="211" y="163"/>
                    <a:pt x="211" y="164"/>
                  </a:cubicBezTo>
                  <a:close/>
                  <a:moveTo>
                    <a:pt x="258" y="178"/>
                  </a:moveTo>
                  <a:cubicBezTo>
                    <a:pt x="258" y="178"/>
                    <a:pt x="258" y="178"/>
                    <a:pt x="258" y="178"/>
                  </a:cubicBezTo>
                  <a:cubicBezTo>
                    <a:pt x="260" y="180"/>
                    <a:pt x="260" y="180"/>
                    <a:pt x="260" y="180"/>
                  </a:cubicBezTo>
                  <a:cubicBezTo>
                    <a:pt x="260" y="180"/>
                    <a:pt x="263" y="179"/>
                    <a:pt x="265" y="178"/>
                  </a:cubicBezTo>
                  <a:cubicBezTo>
                    <a:pt x="267" y="178"/>
                    <a:pt x="265" y="176"/>
                    <a:pt x="265" y="176"/>
                  </a:cubicBezTo>
                  <a:cubicBezTo>
                    <a:pt x="262" y="176"/>
                    <a:pt x="262" y="176"/>
                    <a:pt x="262" y="176"/>
                  </a:cubicBezTo>
                  <a:cubicBezTo>
                    <a:pt x="262" y="176"/>
                    <a:pt x="258" y="177"/>
                    <a:pt x="258" y="178"/>
                  </a:cubicBezTo>
                  <a:close/>
                  <a:moveTo>
                    <a:pt x="238" y="73"/>
                  </a:moveTo>
                  <a:cubicBezTo>
                    <a:pt x="238" y="73"/>
                    <a:pt x="238" y="73"/>
                    <a:pt x="238" y="73"/>
                  </a:cubicBezTo>
                  <a:cubicBezTo>
                    <a:pt x="238" y="73"/>
                    <a:pt x="234" y="75"/>
                    <a:pt x="234" y="75"/>
                  </a:cubicBezTo>
                  <a:cubicBezTo>
                    <a:pt x="233" y="75"/>
                    <a:pt x="234" y="77"/>
                    <a:pt x="235" y="77"/>
                  </a:cubicBezTo>
                  <a:cubicBezTo>
                    <a:pt x="236" y="78"/>
                    <a:pt x="239" y="79"/>
                    <a:pt x="239" y="79"/>
                  </a:cubicBezTo>
                  <a:cubicBezTo>
                    <a:pt x="240" y="79"/>
                    <a:pt x="243" y="77"/>
                    <a:pt x="245" y="75"/>
                  </a:cubicBezTo>
                  <a:cubicBezTo>
                    <a:pt x="247" y="74"/>
                    <a:pt x="243" y="73"/>
                    <a:pt x="243" y="73"/>
                  </a:cubicBezTo>
                  <a:cubicBezTo>
                    <a:pt x="238" y="73"/>
                    <a:pt x="238" y="73"/>
                    <a:pt x="238" y="73"/>
                  </a:cubicBezTo>
                  <a:close/>
                  <a:moveTo>
                    <a:pt x="202" y="66"/>
                  </a:moveTo>
                  <a:cubicBezTo>
                    <a:pt x="202" y="66"/>
                    <a:pt x="202" y="66"/>
                    <a:pt x="202" y="66"/>
                  </a:cubicBezTo>
                  <a:cubicBezTo>
                    <a:pt x="202" y="66"/>
                    <a:pt x="198" y="66"/>
                    <a:pt x="197" y="66"/>
                  </a:cubicBezTo>
                  <a:cubicBezTo>
                    <a:pt x="197" y="66"/>
                    <a:pt x="196" y="67"/>
                    <a:pt x="195" y="68"/>
                  </a:cubicBezTo>
                  <a:cubicBezTo>
                    <a:pt x="194" y="69"/>
                    <a:pt x="194" y="71"/>
                    <a:pt x="193" y="73"/>
                  </a:cubicBezTo>
                  <a:cubicBezTo>
                    <a:pt x="193" y="75"/>
                    <a:pt x="194" y="75"/>
                    <a:pt x="194" y="75"/>
                  </a:cubicBezTo>
                  <a:cubicBezTo>
                    <a:pt x="195" y="76"/>
                    <a:pt x="195" y="76"/>
                    <a:pt x="197" y="78"/>
                  </a:cubicBezTo>
                  <a:cubicBezTo>
                    <a:pt x="199" y="79"/>
                    <a:pt x="201" y="77"/>
                    <a:pt x="203" y="76"/>
                  </a:cubicBezTo>
                  <a:cubicBezTo>
                    <a:pt x="206" y="75"/>
                    <a:pt x="204" y="74"/>
                    <a:pt x="205" y="72"/>
                  </a:cubicBezTo>
                  <a:cubicBezTo>
                    <a:pt x="205" y="71"/>
                    <a:pt x="204" y="68"/>
                    <a:pt x="204" y="68"/>
                  </a:cubicBezTo>
                  <a:cubicBezTo>
                    <a:pt x="204" y="67"/>
                    <a:pt x="202" y="66"/>
                    <a:pt x="202" y="66"/>
                  </a:cubicBezTo>
                  <a:close/>
                  <a:moveTo>
                    <a:pt x="236" y="103"/>
                  </a:moveTo>
                  <a:cubicBezTo>
                    <a:pt x="236" y="103"/>
                    <a:pt x="236" y="103"/>
                    <a:pt x="236" y="103"/>
                  </a:cubicBezTo>
                  <a:cubicBezTo>
                    <a:pt x="236" y="103"/>
                    <a:pt x="235" y="105"/>
                    <a:pt x="235" y="105"/>
                  </a:cubicBezTo>
                  <a:cubicBezTo>
                    <a:pt x="235" y="105"/>
                    <a:pt x="235" y="107"/>
                    <a:pt x="235" y="107"/>
                  </a:cubicBezTo>
                  <a:cubicBezTo>
                    <a:pt x="235" y="107"/>
                    <a:pt x="234" y="108"/>
                    <a:pt x="233" y="109"/>
                  </a:cubicBezTo>
                  <a:cubicBezTo>
                    <a:pt x="231" y="111"/>
                    <a:pt x="233" y="111"/>
                    <a:pt x="234" y="112"/>
                  </a:cubicBezTo>
                  <a:cubicBezTo>
                    <a:pt x="235" y="114"/>
                    <a:pt x="234" y="113"/>
                    <a:pt x="235" y="113"/>
                  </a:cubicBezTo>
                  <a:cubicBezTo>
                    <a:pt x="235" y="114"/>
                    <a:pt x="236" y="113"/>
                    <a:pt x="238" y="112"/>
                  </a:cubicBezTo>
                  <a:cubicBezTo>
                    <a:pt x="240" y="111"/>
                    <a:pt x="239" y="111"/>
                    <a:pt x="239" y="111"/>
                  </a:cubicBezTo>
                  <a:cubicBezTo>
                    <a:pt x="239" y="111"/>
                    <a:pt x="237" y="108"/>
                    <a:pt x="237" y="108"/>
                  </a:cubicBezTo>
                  <a:cubicBezTo>
                    <a:pt x="237" y="108"/>
                    <a:pt x="237" y="107"/>
                    <a:pt x="237" y="107"/>
                  </a:cubicBezTo>
                  <a:cubicBezTo>
                    <a:pt x="237" y="106"/>
                    <a:pt x="238" y="106"/>
                    <a:pt x="239" y="105"/>
                  </a:cubicBezTo>
                  <a:cubicBezTo>
                    <a:pt x="240" y="103"/>
                    <a:pt x="240" y="102"/>
                    <a:pt x="240" y="102"/>
                  </a:cubicBezTo>
                  <a:cubicBezTo>
                    <a:pt x="240" y="101"/>
                    <a:pt x="238" y="101"/>
                    <a:pt x="238" y="101"/>
                  </a:cubicBezTo>
                  <a:cubicBezTo>
                    <a:pt x="238" y="101"/>
                    <a:pt x="236" y="102"/>
                    <a:pt x="236" y="103"/>
                  </a:cubicBezTo>
                  <a:close/>
                  <a:moveTo>
                    <a:pt x="233" y="105"/>
                  </a:moveTo>
                  <a:cubicBezTo>
                    <a:pt x="233" y="105"/>
                    <a:pt x="233" y="105"/>
                    <a:pt x="233" y="105"/>
                  </a:cubicBezTo>
                  <a:cubicBezTo>
                    <a:pt x="232" y="103"/>
                    <a:pt x="232" y="103"/>
                    <a:pt x="232" y="103"/>
                  </a:cubicBezTo>
                  <a:cubicBezTo>
                    <a:pt x="232" y="103"/>
                    <a:pt x="231" y="102"/>
                    <a:pt x="228" y="102"/>
                  </a:cubicBezTo>
                  <a:cubicBezTo>
                    <a:pt x="226" y="102"/>
                    <a:pt x="226" y="103"/>
                    <a:pt x="224" y="103"/>
                  </a:cubicBezTo>
                  <a:cubicBezTo>
                    <a:pt x="222" y="103"/>
                    <a:pt x="222" y="105"/>
                    <a:pt x="222" y="106"/>
                  </a:cubicBezTo>
                  <a:cubicBezTo>
                    <a:pt x="221" y="108"/>
                    <a:pt x="222" y="107"/>
                    <a:pt x="223" y="108"/>
                  </a:cubicBezTo>
                  <a:cubicBezTo>
                    <a:pt x="224" y="109"/>
                    <a:pt x="223" y="109"/>
                    <a:pt x="224" y="112"/>
                  </a:cubicBezTo>
                  <a:cubicBezTo>
                    <a:pt x="224" y="114"/>
                    <a:pt x="225" y="113"/>
                    <a:pt x="225" y="113"/>
                  </a:cubicBezTo>
                  <a:cubicBezTo>
                    <a:pt x="226" y="114"/>
                    <a:pt x="227" y="113"/>
                    <a:pt x="229" y="112"/>
                  </a:cubicBezTo>
                  <a:cubicBezTo>
                    <a:pt x="231" y="110"/>
                    <a:pt x="229" y="110"/>
                    <a:pt x="229" y="110"/>
                  </a:cubicBezTo>
                  <a:cubicBezTo>
                    <a:pt x="229" y="110"/>
                    <a:pt x="231" y="109"/>
                    <a:pt x="233" y="107"/>
                  </a:cubicBezTo>
                  <a:cubicBezTo>
                    <a:pt x="234" y="105"/>
                    <a:pt x="233" y="105"/>
                    <a:pt x="233" y="105"/>
                  </a:cubicBezTo>
                  <a:close/>
                  <a:moveTo>
                    <a:pt x="284" y="139"/>
                  </a:moveTo>
                  <a:cubicBezTo>
                    <a:pt x="284" y="139"/>
                    <a:pt x="284" y="139"/>
                    <a:pt x="284" y="139"/>
                  </a:cubicBezTo>
                  <a:cubicBezTo>
                    <a:pt x="283" y="139"/>
                    <a:pt x="282" y="141"/>
                    <a:pt x="282" y="141"/>
                  </a:cubicBezTo>
                  <a:cubicBezTo>
                    <a:pt x="282" y="141"/>
                    <a:pt x="281" y="142"/>
                    <a:pt x="281" y="143"/>
                  </a:cubicBezTo>
                  <a:cubicBezTo>
                    <a:pt x="280" y="143"/>
                    <a:pt x="279" y="145"/>
                    <a:pt x="279" y="145"/>
                  </a:cubicBezTo>
                  <a:cubicBezTo>
                    <a:pt x="279" y="145"/>
                    <a:pt x="280" y="146"/>
                    <a:pt x="281" y="146"/>
                  </a:cubicBezTo>
                  <a:cubicBezTo>
                    <a:pt x="282" y="147"/>
                    <a:pt x="282" y="147"/>
                    <a:pt x="283" y="147"/>
                  </a:cubicBezTo>
                  <a:cubicBezTo>
                    <a:pt x="284" y="147"/>
                    <a:pt x="284" y="147"/>
                    <a:pt x="287" y="147"/>
                  </a:cubicBezTo>
                  <a:cubicBezTo>
                    <a:pt x="291" y="147"/>
                    <a:pt x="294" y="147"/>
                    <a:pt x="295" y="147"/>
                  </a:cubicBezTo>
                  <a:cubicBezTo>
                    <a:pt x="295" y="147"/>
                    <a:pt x="297" y="146"/>
                    <a:pt x="297" y="146"/>
                  </a:cubicBezTo>
                  <a:cubicBezTo>
                    <a:pt x="297" y="145"/>
                    <a:pt x="297" y="145"/>
                    <a:pt x="296" y="144"/>
                  </a:cubicBezTo>
                  <a:cubicBezTo>
                    <a:pt x="295" y="142"/>
                    <a:pt x="293" y="141"/>
                    <a:pt x="293" y="141"/>
                  </a:cubicBezTo>
                  <a:cubicBezTo>
                    <a:pt x="292" y="141"/>
                    <a:pt x="293" y="139"/>
                    <a:pt x="294" y="140"/>
                  </a:cubicBezTo>
                  <a:cubicBezTo>
                    <a:pt x="294" y="140"/>
                    <a:pt x="297" y="143"/>
                    <a:pt x="297" y="143"/>
                  </a:cubicBezTo>
                  <a:cubicBezTo>
                    <a:pt x="298" y="143"/>
                    <a:pt x="300" y="143"/>
                    <a:pt x="300" y="141"/>
                  </a:cubicBezTo>
                  <a:cubicBezTo>
                    <a:pt x="299" y="140"/>
                    <a:pt x="301" y="138"/>
                    <a:pt x="298" y="137"/>
                  </a:cubicBezTo>
                  <a:cubicBezTo>
                    <a:pt x="296" y="136"/>
                    <a:pt x="295" y="135"/>
                    <a:pt x="294" y="135"/>
                  </a:cubicBezTo>
                  <a:cubicBezTo>
                    <a:pt x="292" y="135"/>
                    <a:pt x="295" y="136"/>
                    <a:pt x="291" y="133"/>
                  </a:cubicBezTo>
                  <a:cubicBezTo>
                    <a:pt x="287" y="130"/>
                    <a:pt x="287" y="131"/>
                    <a:pt x="287" y="131"/>
                  </a:cubicBezTo>
                  <a:cubicBezTo>
                    <a:pt x="287" y="131"/>
                    <a:pt x="289" y="128"/>
                    <a:pt x="288" y="127"/>
                  </a:cubicBezTo>
                  <a:cubicBezTo>
                    <a:pt x="288" y="127"/>
                    <a:pt x="284" y="126"/>
                    <a:pt x="284" y="126"/>
                  </a:cubicBezTo>
                  <a:cubicBezTo>
                    <a:pt x="284" y="126"/>
                    <a:pt x="279" y="127"/>
                    <a:pt x="279" y="127"/>
                  </a:cubicBezTo>
                  <a:cubicBezTo>
                    <a:pt x="278" y="128"/>
                    <a:pt x="277" y="129"/>
                    <a:pt x="277" y="129"/>
                  </a:cubicBezTo>
                  <a:cubicBezTo>
                    <a:pt x="277" y="131"/>
                    <a:pt x="277" y="131"/>
                    <a:pt x="277" y="131"/>
                  </a:cubicBezTo>
                  <a:cubicBezTo>
                    <a:pt x="275" y="132"/>
                    <a:pt x="275" y="132"/>
                    <a:pt x="275" y="132"/>
                  </a:cubicBezTo>
                  <a:cubicBezTo>
                    <a:pt x="275" y="132"/>
                    <a:pt x="274" y="134"/>
                    <a:pt x="274" y="134"/>
                  </a:cubicBezTo>
                  <a:cubicBezTo>
                    <a:pt x="273" y="134"/>
                    <a:pt x="271" y="135"/>
                    <a:pt x="271" y="135"/>
                  </a:cubicBezTo>
                  <a:cubicBezTo>
                    <a:pt x="270" y="135"/>
                    <a:pt x="268" y="135"/>
                    <a:pt x="268" y="136"/>
                  </a:cubicBezTo>
                  <a:cubicBezTo>
                    <a:pt x="267" y="137"/>
                    <a:pt x="264" y="138"/>
                    <a:pt x="264" y="138"/>
                  </a:cubicBezTo>
                  <a:cubicBezTo>
                    <a:pt x="264" y="138"/>
                    <a:pt x="263" y="139"/>
                    <a:pt x="265" y="141"/>
                  </a:cubicBezTo>
                  <a:cubicBezTo>
                    <a:pt x="267" y="142"/>
                    <a:pt x="269" y="142"/>
                    <a:pt x="269" y="143"/>
                  </a:cubicBezTo>
                  <a:cubicBezTo>
                    <a:pt x="270" y="143"/>
                    <a:pt x="270" y="143"/>
                    <a:pt x="271" y="143"/>
                  </a:cubicBezTo>
                  <a:cubicBezTo>
                    <a:pt x="272" y="144"/>
                    <a:pt x="272" y="144"/>
                    <a:pt x="274" y="144"/>
                  </a:cubicBezTo>
                  <a:cubicBezTo>
                    <a:pt x="275" y="143"/>
                    <a:pt x="277" y="143"/>
                    <a:pt x="277" y="142"/>
                  </a:cubicBezTo>
                  <a:cubicBezTo>
                    <a:pt x="278" y="141"/>
                    <a:pt x="278" y="140"/>
                    <a:pt x="279" y="139"/>
                  </a:cubicBezTo>
                  <a:cubicBezTo>
                    <a:pt x="279" y="138"/>
                    <a:pt x="279" y="137"/>
                    <a:pt x="281" y="137"/>
                  </a:cubicBezTo>
                  <a:cubicBezTo>
                    <a:pt x="282" y="137"/>
                    <a:pt x="284" y="136"/>
                    <a:pt x="284" y="136"/>
                  </a:cubicBezTo>
                  <a:cubicBezTo>
                    <a:pt x="284" y="136"/>
                    <a:pt x="284" y="139"/>
                    <a:pt x="284" y="139"/>
                  </a:cubicBezTo>
                  <a:close/>
                  <a:moveTo>
                    <a:pt x="289" y="182"/>
                  </a:moveTo>
                  <a:cubicBezTo>
                    <a:pt x="289" y="182"/>
                    <a:pt x="289" y="182"/>
                    <a:pt x="289" y="182"/>
                  </a:cubicBezTo>
                  <a:cubicBezTo>
                    <a:pt x="288" y="181"/>
                    <a:pt x="288" y="181"/>
                    <a:pt x="288" y="181"/>
                  </a:cubicBezTo>
                  <a:cubicBezTo>
                    <a:pt x="288" y="180"/>
                    <a:pt x="288" y="180"/>
                    <a:pt x="288" y="180"/>
                  </a:cubicBezTo>
                  <a:cubicBezTo>
                    <a:pt x="285" y="177"/>
                    <a:pt x="285" y="177"/>
                    <a:pt x="285" y="177"/>
                  </a:cubicBezTo>
                  <a:cubicBezTo>
                    <a:pt x="285" y="177"/>
                    <a:pt x="289" y="176"/>
                    <a:pt x="291" y="175"/>
                  </a:cubicBezTo>
                  <a:cubicBezTo>
                    <a:pt x="294" y="174"/>
                    <a:pt x="291" y="173"/>
                    <a:pt x="291" y="172"/>
                  </a:cubicBezTo>
                  <a:cubicBezTo>
                    <a:pt x="291" y="172"/>
                    <a:pt x="290" y="172"/>
                    <a:pt x="288" y="172"/>
                  </a:cubicBezTo>
                  <a:cubicBezTo>
                    <a:pt x="287" y="172"/>
                    <a:pt x="286" y="172"/>
                    <a:pt x="284" y="173"/>
                  </a:cubicBezTo>
                  <a:cubicBezTo>
                    <a:pt x="283" y="173"/>
                    <a:pt x="282" y="171"/>
                    <a:pt x="282" y="171"/>
                  </a:cubicBezTo>
                  <a:cubicBezTo>
                    <a:pt x="281" y="171"/>
                    <a:pt x="277" y="171"/>
                    <a:pt x="276" y="171"/>
                  </a:cubicBezTo>
                  <a:cubicBezTo>
                    <a:pt x="276" y="171"/>
                    <a:pt x="275" y="173"/>
                    <a:pt x="274" y="174"/>
                  </a:cubicBezTo>
                  <a:cubicBezTo>
                    <a:pt x="273" y="175"/>
                    <a:pt x="272" y="176"/>
                    <a:pt x="271" y="176"/>
                  </a:cubicBezTo>
                  <a:cubicBezTo>
                    <a:pt x="270" y="177"/>
                    <a:pt x="274" y="179"/>
                    <a:pt x="275" y="179"/>
                  </a:cubicBezTo>
                  <a:cubicBezTo>
                    <a:pt x="275" y="180"/>
                    <a:pt x="278" y="180"/>
                    <a:pt x="278" y="181"/>
                  </a:cubicBezTo>
                  <a:cubicBezTo>
                    <a:pt x="279" y="181"/>
                    <a:pt x="282" y="183"/>
                    <a:pt x="283" y="183"/>
                  </a:cubicBezTo>
                  <a:cubicBezTo>
                    <a:pt x="284" y="184"/>
                    <a:pt x="282" y="185"/>
                    <a:pt x="281" y="187"/>
                  </a:cubicBezTo>
                  <a:cubicBezTo>
                    <a:pt x="280" y="189"/>
                    <a:pt x="279" y="189"/>
                    <a:pt x="278" y="190"/>
                  </a:cubicBezTo>
                  <a:cubicBezTo>
                    <a:pt x="277" y="191"/>
                    <a:pt x="279" y="192"/>
                    <a:pt x="280" y="193"/>
                  </a:cubicBezTo>
                  <a:cubicBezTo>
                    <a:pt x="281" y="194"/>
                    <a:pt x="283" y="195"/>
                    <a:pt x="283" y="195"/>
                  </a:cubicBezTo>
                  <a:cubicBezTo>
                    <a:pt x="284" y="195"/>
                    <a:pt x="287" y="193"/>
                    <a:pt x="287" y="193"/>
                  </a:cubicBezTo>
                  <a:cubicBezTo>
                    <a:pt x="287" y="193"/>
                    <a:pt x="288" y="190"/>
                    <a:pt x="288" y="190"/>
                  </a:cubicBezTo>
                  <a:cubicBezTo>
                    <a:pt x="288" y="189"/>
                    <a:pt x="289" y="187"/>
                    <a:pt x="289" y="187"/>
                  </a:cubicBezTo>
                  <a:cubicBezTo>
                    <a:pt x="290" y="186"/>
                    <a:pt x="290" y="186"/>
                    <a:pt x="290" y="186"/>
                  </a:cubicBezTo>
                  <a:cubicBezTo>
                    <a:pt x="289" y="182"/>
                    <a:pt x="289" y="182"/>
                    <a:pt x="289" y="182"/>
                  </a:cubicBezTo>
                  <a:close/>
                  <a:moveTo>
                    <a:pt x="316" y="209"/>
                  </a:moveTo>
                  <a:cubicBezTo>
                    <a:pt x="316" y="209"/>
                    <a:pt x="316" y="209"/>
                    <a:pt x="316" y="209"/>
                  </a:cubicBezTo>
                  <a:cubicBezTo>
                    <a:pt x="317" y="208"/>
                    <a:pt x="319" y="206"/>
                    <a:pt x="319" y="205"/>
                  </a:cubicBezTo>
                  <a:cubicBezTo>
                    <a:pt x="319" y="205"/>
                    <a:pt x="321" y="205"/>
                    <a:pt x="322" y="205"/>
                  </a:cubicBezTo>
                  <a:cubicBezTo>
                    <a:pt x="322" y="205"/>
                    <a:pt x="326" y="206"/>
                    <a:pt x="326" y="206"/>
                  </a:cubicBezTo>
                  <a:cubicBezTo>
                    <a:pt x="326" y="206"/>
                    <a:pt x="329" y="206"/>
                    <a:pt x="329" y="206"/>
                  </a:cubicBezTo>
                  <a:cubicBezTo>
                    <a:pt x="329" y="206"/>
                    <a:pt x="332" y="204"/>
                    <a:pt x="332" y="204"/>
                  </a:cubicBezTo>
                  <a:cubicBezTo>
                    <a:pt x="333" y="204"/>
                    <a:pt x="336" y="207"/>
                    <a:pt x="336" y="207"/>
                  </a:cubicBezTo>
                  <a:cubicBezTo>
                    <a:pt x="336" y="207"/>
                    <a:pt x="334" y="210"/>
                    <a:pt x="333" y="210"/>
                  </a:cubicBezTo>
                  <a:cubicBezTo>
                    <a:pt x="332" y="211"/>
                    <a:pt x="331" y="211"/>
                    <a:pt x="330" y="212"/>
                  </a:cubicBezTo>
                  <a:cubicBezTo>
                    <a:pt x="329" y="214"/>
                    <a:pt x="329" y="214"/>
                    <a:pt x="329" y="215"/>
                  </a:cubicBezTo>
                  <a:cubicBezTo>
                    <a:pt x="328" y="215"/>
                    <a:pt x="327" y="217"/>
                    <a:pt x="325" y="215"/>
                  </a:cubicBezTo>
                  <a:cubicBezTo>
                    <a:pt x="323" y="214"/>
                    <a:pt x="321" y="212"/>
                    <a:pt x="321" y="212"/>
                  </a:cubicBezTo>
                  <a:cubicBezTo>
                    <a:pt x="321" y="212"/>
                    <a:pt x="319" y="213"/>
                    <a:pt x="318" y="213"/>
                  </a:cubicBezTo>
                  <a:cubicBezTo>
                    <a:pt x="317" y="214"/>
                    <a:pt x="315" y="213"/>
                    <a:pt x="315" y="213"/>
                  </a:cubicBezTo>
                  <a:cubicBezTo>
                    <a:pt x="316" y="212"/>
                    <a:pt x="315" y="210"/>
                    <a:pt x="316" y="209"/>
                  </a:cubicBezTo>
                  <a:close/>
                  <a:moveTo>
                    <a:pt x="295" y="229"/>
                  </a:moveTo>
                  <a:cubicBezTo>
                    <a:pt x="295" y="229"/>
                    <a:pt x="295" y="229"/>
                    <a:pt x="295" y="229"/>
                  </a:cubicBezTo>
                  <a:cubicBezTo>
                    <a:pt x="295" y="229"/>
                    <a:pt x="291" y="227"/>
                    <a:pt x="292" y="226"/>
                  </a:cubicBezTo>
                  <a:cubicBezTo>
                    <a:pt x="293" y="224"/>
                    <a:pt x="297" y="220"/>
                    <a:pt x="298" y="219"/>
                  </a:cubicBezTo>
                  <a:cubicBezTo>
                    <a:pt x="298" y="219"/>
                    <a:pt x="301" y="220"/>
                    <a:pt x="301" y="220"/>
                  </a:cubicBezTo>
                  <a:cubicBezTo>
                    <a:pt x="302" y="220"/>
                    <a:pt x="303" y="217"/>
                    <a:pt x="304" y="217"/>
                  </a:cubicBezTo>
                  <a:cubicBezTo>
                    <a:pt x="304" y="217"/>
                    <a:pt x="308" y="217"/>
                    <a:pt x="308" y="217"/>
                  </a:cubicBezTo>
                  <a:cubicBezTo>
                    <a:pt x="308" y="217"/>
                    <a:pt x="306" y="221"/>
                    <a:pt x="304" y="222"/>
                  </a:cubicBezTo>
                  <a:cubicBezTo>
                    <a:pt x="302" y="223"/>
                    <a:pt x="301" y="223"/>
                    <a:pt x="301" y="224"/>
                  </a:cubicBezTo>
                  <a:cubicBezTo>
                    <a:pt x="300" y="225"/>
                    <a:pt x="299" y="226"/>
                    <a:pt x="299" y="227"/>
                  </a:cubicBezTo>
                  <a:cubicBezTo>
                    <a:pt x="298" y="227"/>
                    <a:pt x="295" y="229"/>
                    <a:pt x="295" y="229"/>
                  </a:cubicBezTo>
                  <a:close/>
                  <a:moveTo>
                    <a:pt x="282" y="268"/>
                  </a:moveTo>
                  <a:cubicBezTo>
                    <a:pt x="282" y="268"/>
                    <a:pt x="282" y="268"/>
                    <a:pt x="282" y="268"/>
                  </a:cubicBezTo>
                  <a:cubicBezTo>
                    <a:pt x="283" y="269"/>
                    <a:pt x="281" y="273"/>
                    <a:pt x="278" y="271"/>
                  </a:cubicBezTo>
                  <a:cubicBezTo>
                    <a:pt x="278" y="271"/>
                    <a:pt x="277" y="269"/>
                    <a:pt x="279" y="268"/>
                  </a:cubicBezTo>
                  <a:cubicBezTo>
                    <a:pt x="280" y="268"/>
                    <a:pt x="282" y="268"/>
                    <a:pt x="282" y="268"/>
                  </a:cubicBezTo>
                  <a:close/>
                  <a:moveTo>
                    <a:pt x="279" y="292"/>
                  </a:moveTo>
                  <a:cubicBezTo>
                    <a:pt x="279" y="292"/>
                    <a:pt x="279" y="292"/>
                    <a:pt x="279" y="292"/>
                  </a:cubicBezTo>
                  <a:cubicBezTo>
                    <a:pt x="279" y="292"/>
                    <a:pt x="281" y="290"/>
                    <a:pt x="281" y="290"/>
                  </a:cubicBezTo>
                  <a:cubicBezTo>
                    <a:pt x="282" y="290"/>
                    <a:pt x="283" y="291"/>
                    <a:pt x="283" y="291"/>
                  </a:cubicBezTo>
                  <a:cubicBezTo>
                    <a:pt x="283" y="291"/>
                    <a:pt x="286" y="293"/>
                    <a:pt x="286" y="293"/>
                  </a:cubicBezTo>
                  <a:cubicBezTo>
                    <a:pt x="286" y="294"/>
                    <a:pt x="287" y="296"/>
                    <a:pt x="286" y="296"/>
                  </a:cubicBezTo>
                  <a:cubicBezTo>
                    <a:pt x="285" y="297"/>
                    <a:pt x="284" y="298"/>
                    <a:pt x="283" y="297"/>
                  </a:cubicBezTo>
                  <a:cubicBezTo>
                    <a:pt x="282" y="297"/>
                    <a:pt x="281" y="297"/>
                    <a:pt x="281" y="296"/>
                  </a:cubicBezTo>
                  <a:cubicBezTo>
                    <a:pt x="281" y="295"/>
                    <a:pt x="281" y="295"/>
                    <a:pt x="281" y="294"/>
                  </a:cubicBezTo>
                  <a:cubicBezTo>
                    <a:pt x="281" y="294"/>
                    <a:pt x="279" y="294"/>
                    <a:pt x="279" y="294"/>
                  </a:cubicBezTo>
                  <a:cubicBezTo>
                    <a:pt x="279" y="292"/>
                    <a:pt x="279" y="292"/>
                    <a:pt x="279" y="292"/>
                  </a:cubicBezTo>
                  <a:close/>
                  <a:moveTo>
                    <a:pt x="238" y="279"/>
                  </a:moveTo>
                  <a:cubicBezTo>
                    <a:pt x="238" y="279"/>
                    <a:pt x="238" y="279"/>
                    <a:pt x="238" y="279"/>
                  </a:cubicBezTo>
                  <a:cubicBezTo>
                    <a:pt x="239" y="279"/>
                    <a:pt x="241" y="278"/>
                    <a:pt x="241" y="279"/>
                  </a:cubicBezTo>
                  <a:cubicBezTo>
                    <a:pt x="242" y="280"/>
                    <a:pt x="243" y="280"/>
                    <a:pt x="243" y="281"/>
                  </a:cubicBezTo>
                  <a:cubicBezTo>
                    <a:pt x="243" y="281"/>
                    <a:pt x="244" y="282"/>
                    <a:pt x="242" y="283"/>
                  </a:cubicBezTo>
                  <a:cubicBezTo>
                    <a:pt x="240" y="283"/>
                    <a:pt x="239" y="283"/>
                    <a:pt x="239" y="283"/>
                  </a:cubicBezTo>
                  <a:cubicBezTo>
                    <a:pt x="240" y="286"/>
                    <a:pt x="240" y="286"/>
                    <a:pt x="240" y="286"/>
                  </a:cubicBezTo>
                  <a:cubicBezTo>
                    <a:pt x="240" y="286"/>
                    <a:pt x="242" y="286"/>
                    <a:pt x="239" y="288"/>
                  </a:cubicBezTo>
                  <a:cubicBezTo>
                    <a:pt x="237" y="290"/>
                    <a:pt x="235" y="290"/>
                    <a:pt x="235" y="290"/>
                  </a:cubicBezTo>
                  <a:cubicBezTo>
                    <a:pt x="235" y="289"/>
                    <a:pt x="235" y="289"/>
                    <a:pt x="235" y="289"/>
                  </a:cubicBezTo>
                  <a:cubicBezTo>
                    <a:pt x="232" y="290"/>
                    <a:pt x="232" y="290"/>
                    <a:pt x="232" y="290"/>
                  </a:cubicBezTo>
                  <a:cubicBezTo>
                    <a:pt x="232" y="290"/>
                    <a:pt x="231" y="291"/>
                    <a:pt x="231" y="290"/>
                  </a:cubicBezTo>
                  <a:cubicBezTo>
                    <a:pt x="230" y="288"/>
                    <a:pt x="229" y="286"/>
                    <a:pt x="231" y="286"/>
                  </a:cubicBezTo>
                  <a:cubicBezTo>
                    <a:pt x="233" y="285"/>
                    <a:pt x="233" y="284"/>
                    <a:pt x="234" y="285"/>
                  </a:cubicBezTo>
                  <a:cubicBezTo>
                    <a:pt x="235" y="286"/>
                    <a:pt x="235" y="287"/>
                    <a:pt x="235" y="287"/>
                  </a:cubicBezTo>
                  <a:cubicBezTo>
                    <a:pt x="236" y="284"/>
                    <a:pt x="236" y="284"/>
                    <a:pt x="236" y="284"/>
                  </a:cubicBezTo>
                  <a:cubicBezTo>
                    <a:pt x="236" y="284"/>
                    <a:pt x="235" y="284"/>
                    <a:pt x="235" y="283"/>
                  </a:cubicBezTo>
                  <a:cubicBezTo>
                    <a:pt x="236" y="282"/>
                    <a:pt x="236" y="282"/>
                    <a:pt x="237" y="281"/>
                  </a:cubicBezTo>
                  <a:cubicBezTo>
                    <a:pt x="238" y="281"/>
                    <a:pt x="239" y="282"/>
                    <a:pt x="239" y="282"/>
                  </a:cubicBezTo>
                  <a:cubicBezTo>
                    <a:pt x="238" y="279"/>
                    <a:pt x="238" y="279"/>
                    <a:pt x="238" y="279"/>
                  </a:cubicBezTo>
                  <a:close/>
                  <a:moveTo>
                    <a:pt x="258" y="286"/>
                  </a:moveTo>
                  <a:cubicBezTo>
                    <a:pt x="258" y="286"/>
                    <a:pt x="258" y="286"/>
                    <a:pt x="258" y="286"/>
                  </a:cubicBezTo>
                  <a:cubicBezTo>
                    <a:pt x="258" y="286"/>
                    <a:pt x="259" y="286"/>
                    <a:pt x="259" y="287"/>
                  </a:cubicBezTo>
                  <a:cubicBezTo>
                    <a:pt x="260" y="288"/>
                    <a:pt x="260" y="288"/>
                    <a:pt x="259" y="288"/>
                  </a:cubicBezTo>
                  <a:cubicBezTo>
                    <a:pt x="259" y="288"/>
                    <a:pt x="256" y="288"/>
                    <a:pt x="256" y="288"/>
                  </a:cubicBezTo>
                  <a:cubicBezTo>
                    <a:pt x="256" y="288"/>
                    <a:pt x="255" y="289"/>
                    <a:pt x="255" y="287"/>
                  </a:cubicBezTo>
                  <a:cubicBezTo>
                    <a:pt x="255" y="286"/>
                    <a:pt x="255" y="285"/>
                    <a:pt x="255" y="285"/>
                  </a:cubicBezTo>
                  <a:cubicBezTo>
                    <a:pt x="258" y="286"/>
                    <a:pt x="258" y="286"/>
                    <a:pt x="258" y="286"/>
                  </a:cubicBezTo>
                  <a:close/>
                  <a:moveTo>
                    <a:pt x="265" y="282"/>
                  </a:moveTo>
                  <a:cubicBezTo>
                    <a:pt x="265" y="282"/>
                    <a:pt x="265" y="282"/>
                    <a:pt x="265" y="282"/>
                  </a:cubicBezTo>
                  <a:cubicBezTo>
                    <a:pt x="269" y="279"/>
                    <a:pt x="269" y="279"/>
                    <a:pt x="269" y="279"/>
                  </a:cubicBezTo>
                  <a:cubicBezTo>
                    <a:pt x="269" y="279"/>
                    <a:pt x="270" y="282"/>
                    <a:pt x="268" y="283"/>
                  </a:cubicBezTo>
                  <a:cubicBezTo>
                    <a:pt x="267" y="284"/>
                    <a:pt x="266" y="284"/>
                    <a:pt x="266" y="284"/>
                  </a:cubicBezTo>
                  <a:cubicBezTo>
                    <a:pt x="264" y="283"/>
                    <a:pt x="264" y="283"/>
                    <a:pt x="264" y="283"/>
                  </a:cubicBezTo>
                  <a:cubicBezTo>
                    <a:pt x="265" y="282"/>
                    <a:pt x="265" y="282"/>
                    <a:pt x="265" y="282"/>
                  </a:cubicBezTo>
                  <a:close/>
                  <a:moveTo>
                    <a:pt x="273" y="275"/>
                  </a:moveTo>
                  <a:cubicBezTo>
                    <a:pt x="273" y="275"/>
                    <a:pt x="273" y="275"/>
                    <a:pt x="273" y="275"/>
                  </a:cubicBezTo>
                  <a:cubicBezTo>
                    <a:pt x="273" y="275"/>
                    <a:pt x="272" y="278"/>
                    <a:pt x="273" y="280"/>
                  </a:cubicBezTo>
                  <a:cubicBezTo>
                    <a:pt x="273" y="281"/>
                    <a:pt x="273" y="281"/>
                    <a:pt x="274" y="281"/>
                  </a:cubicBezTo>
                  <a:cubicBezTo>
                    <a:pt x="275" y="282"/>
                    <a:pt x="276" y="282"/>
                    <a:pt x="277" y="281"/>
                  </a:cubicBezTo>
                  <a:cubicBezTo>
                    <a:pt x="278" y="281"/>
                    <a:pt x="278" y="278"/>
                    <a:pt x="278" y="278"/>
                  </a:cubicBezTo>
                  <a:cubicBezTo>
                    <a:pt x="278" y="278"/>
                    <a:pt x="278" y="277"/>
                    <a:pt x="277" y="275"/>
                  </a:cubicBezTo>
                  <a:cubicBezTo>
                    <a:pt x="276" y="272"/>
                    <a:pt x="274" y="275"/>
                    <a:pt x="273" y="275"/>
                  </a:cubicBezTo>
                  <a:close/>
                  <a:moveTo>
                    <a:pt x="274" y="259"/>
                  </a:moveTo>
                  <a:cubicBezTo>
                    <a:pt x="274" y="259"/>
                    <a:pt x="274" y="259"/>
                    <a:pt x="274" y="259"/>
                  </a:cubicBezTo>
                  <a:cubicBezTo>
                    <a:pt x="274" y="258"/>
                    <a:pt x="274" y="255"/>
                    <a:pt x="275" y="254"/>
                  </a:cubicBezTo>
                  <a:cubicBezTo>
                    <a:pt x="276" y="254"/>
                    <a:pt x="276" y="253"/>
                    <a:pt x="277" y="252"/>
                  </a:cubicBezTo>
                  <a:cubicBezTo>
                    <a:pt x="277" y="251"/>
                    <a:pt x="281" y="251"/>
                    <a:pt x="281" y="251"/>
                  </a:cubicBezTo>
                  <a:cubicBezTo>
                    <a:pt x="282" y="253"/>
                    <a:pt x="282" y="253"/>
                    <a:pt x="282" y="253"/>
                  </a:cubicBezTo>
                  <a:cubicBezTo>
                    <a:pt x="282" y="253"/>
                    <a:pt x="282" y="255"/>
                    <a:pt x="282" y="256"/>
                  </a:cubicBezTo>
                  <a:cubicBezTo>
                    <a:pt x="282" y="257"/>
                    <a:pt x="282" y="257"/>
                    <a:pt x="283" y="259"/>
                  </a:cubicBezTo>
                  <a:cubicBezTo>
                    <a:pt x="283" y="260"/>
                    <a:pt x="282" y="262"/>
                    <a:pt x="282" y="263"/>
                  </a:cubicBezTo>
                  <a:cubicBezTo>
                    <a:pt x="281" y="264"/>
                    <a:pt x="281" y="265"/>
                    <a:pt x="280" y="265"/>
                  </a:cubicBezTo>
                  <a:cubicBezTo>
                    <a:pt x="279" y="266"/>
                    <a:pt x="279" y="267"/>
                    <a:pt x="278" y="266"/>
                  </a:cubicBezTo>
                  <a:cubicBezTo>
                    <a:pt x="277" y="265"/>
                    <a:pt x="274" y="264"/>
                    <a:pt x="274" y="263"/>
                  </a:cubicBezTo>
                  <a:cubicBezTo>
                    <a:pt x="274" y="263"/>
                    <a:pt x="274" y="261"/>
                    <a:pt x="274" y="261"/>
                  </a:cubicBezTo>
                  <a:cubicBezTo>
                    <a:pt x="274" y="259"/>
                    <a:pt x="274" y="259"/>
                    <a:pt x="274" y="259"/>
                  </a:cubicBezTo>
                  <a:close/>
                  <a:moveTo>
                    <a:pt x="262" y="264"/>
                  </a:moveTo>
                  <a:cubicBezTo>
                    <a:pt x="262" y="264"/>
                    <a:pt x="262" y="264"/>
                    <a:pt x="262" y="264"/>
                  </a:cubicBezTo>
                  <a:cubicBezTo>
                    <a:pt x="262" y="263"/>
                    <a:pt x="263" y="259"/>
                    <a:pt x="263" y="259"/>
                  </a:cubicBezTo>
                  <a:cubicBezTo>
                    <a:pt x="263" y="259"/>
                    <a:pt x="263" y="257"/>
                    <a:pt x="265" y="256"/>
                  </a:cubicBezTo>
                  <a:cubicBezTo>
                    <a:pt x="266" y="256"/>
                    <a:pt x="266" y="255"/>
                    <a:pt x="267" y="256"/>
                  </a:cubicBezTo>
                  <a:cubicBezTo>
                    <a:pt x="268" y="257"/>
                    <a:pt x="269" y="258"/>
                    <a:pt x="269" y="258"/>
                  </a:cubicBezTo>
                  <a:cubicBezTo>
                    <a:pt x="269" y="258"/>
                    <a:pt x="268" y="258"/>
                    <a:pt x="268" y="259"/>
                  </a:cubicBezTo>
                  <a:cubicBezTo>
                    <a:pt x="268" y="259"/>
                    <a:pt x="269" y="261"/>
                    <a:pt x="269" y="261"/>
                  </a:cubicBezTo>
                  <a:cubicBezTo>
                    <a:pt x="268" y="262"/>
                    <a:pt x="267" y="263"/>
                    <a:pt x="266" y="264"/>
                  </a:cubicBezTo>
                  <a:cubicBezTo>
                    <a:pt x="266" y="265"/>
                    <a:pt x="264" y="266"/>
                    <a:pt x="264" y="266"/>
                  </a:cubicBezTo>
                  <a:cubicBezTo>
                    <a:pt x="261" y="268"/>
                    <a:pt x="261" y="268"/>
                    <a:pt x="261" y="268"/>
                  </a:cubicBezTo>
                  <a:cubicBezTo>
                    <a:pt x="261" y="269"/>
                    <a:pt x="261" y="269"/>
                    <a:pt x="261" y="269"/>
                  </a:cubicBezTo>
                  <a:cubicBezTo>
                    <a:pt x="260" y="269"/>
                    <a:pt x="260" y="269"/>
                    <a:pt x="260" y="269"/>
                  </a:cubicBezTo>
                  <a:cubicBezTo>
                    <a:pt x="258" y="266"/>
                    <a:pt x="258" y="266"/>
                    <a:pt x="258" y="266"/>
                  </a:cubicBezTo>
                  <a:cubicBezTo>
                    <a:pt x="261" y="264"/>
                    <a:pt x="261" y="264"/>
                    <a:pt x="261" y="264"/>
                  </a:cubicBezTo>
                  <a:cubicBezTo>
                    <a:pt x="262" y="264"/>
                    <a:pt x="262" y="264"/>
                    <a:pt x="262" y="264"/>
                  </a:cubicBezTo>
                  <a:close/>
                  <a:moveTo>
                    <a:pt x="242" y="268"/>
                  </a:moveTo>
                  <a:cubicBezTo>
                    <a:pt x="242" y="268"/>
                    <a:pt x="242" y="268"/>
                    <a:pt x="242" y="268"/>
                  </a:cubicBezTo>
                  <a:cubicBezTo>
                    <a:pt x="245" y="267"/>
                    <a:pt x="245" y="267"/>
                    <a:pt x="245" y="267"/>
                  </a:cubicBezTo>
                  <a:cubicBezTo>
                    <a:pt x="248" y="269"/>
                    <a:pt x="248" y="269"/>
                    <a:pt x="248" y="269"/>
                  </a:cubicBezTo>
                  <a:cubicBezTo>
                    <a:pt x="248" y="272"/>
                    <a:pt x="248" y="272"/>
                    <a:pt x="248" y="272"/>
                  </a:cubicBezTo>
                  <a:cubicBezTo>
                    <a:pt x="248" y="272"/>
                    <a:pt x="246" y="276"/>
                    <a:pt x="245" y="275"/>
                  </a:cubicBezTo>
                  <a:cubicBezTo>
                    <a:pt x="244" y="273"/>
                    <a:pt x="244" y="271"/>
                    <a:pt x="244" y="271"/>
                  </a:cubicBezTo>
                  <a:cubicBezTo>
                    <a:pt x="242" y="268"/>
                    <a:pt x="242" y="268"/>
                    <a:pt x="242" y="268"/>
                  </a:cubicBezTo>
                  <a:close/>
                  <a:moveTo>
                    <a:pt x="229" y="260"/>
                  </a:moveTo>
                  <a:cubicBezTo>
                    <a:pt x="229" y="260"/>
                    <a:pt x="229" y="260"/>
                    <a:pt x="229" y="260"/>
                  </a:cubicBezTo>
                  <a:cubicBezTo>
                    <a:pt x="229" y="260"/>
                    <a:pt x="234" y="259"/>
                    <a:pt x="234" y="260"/>
                  </a:cubicBezTo>
                  <a:cubicBezTo>
                    <a:pt x="234" y="260"/>
                    <a:pt x="234" y="262"/>
                    <a:pt x="235" y="262"/>
                  </a:cubicBezTo>
                  <a:cubicBezTo>
                    <a:pt x="235" y="263"/>
                    <a:pt x="232" y="266"/>
                    <a:pt x="231" y="266"/>
                  </a:cubicBezTo>
                  <a:cubicBezTo>
                    <a:pt x="231" y="266"/>
                    <a:pt x="230" y="265"/>
                    <a:pt x="230" y="265"/>
                  </a:cubicBezTo>
                  <a:cubicBezTo>
                    <a:pt x="229" y="260"/>
                    <a:pt x="229" y="260"/>
                    <a:pt x="229" y="260"/>
                  </a:cubicBezTo>
                  <a:close/>
                  <a:moveTo>
                    <a:pt x="225" y="247"/>
                  </a:moveTo>
                  <a:cubicBezTo>
                    <a:pt x="225" y="247"/>
                    <a:pt x="225" y="247"/>
                    <a:pt x="225" y="247"/>
                  </a:cubicBezTo>
                  <a:cubicBezTo>
                    <a:pt x="225" y="247"/>
                    <a:pt x="226" y="246"/>
                    <a:pt x="227" y="246"/>
                  </a:cubicBezTo>
                  <a:cubicBezTo>
                    <a:pt x="228" y="247"/>
                    <a:pt x="228" y="250"/>
                    <a:pt x="228" y="250"/>
                  </a:cubicBezTo>
                  <a:cubicBezTo>
                    <a:pt x="227" y="253"/>
                    <a:pt x="227" y="253"/>
                    <a:pt x="227" y="253"/>
                  </a:cubicBezTo>
                  <a:cubicBezTo>
                    <a:pt x="227" y="253"/>
                    <a:pt x="225" y="256"/>
                    <a:pt x="225" y="256"/>
                  </a:cubicBezTo>
                  <a:cubicBezTo>
                    <a:pt x="225" y="255"/>
                    <a:pt x="224" y="250"/>
                    <a:pt x="224" y="250"/>
                  </a:cubicBezTo>
                  <a:cubicBezTo>
                    <a:pt x="225" y="247"/>
                    <a:pt x="225" y="247"/>
                    <a:pt x="225" y="247"/>
                  </a:cubicBezTo>
                  <a:close/>
                  <a:moveTo>
                    <a:pt x="219" y="239"/>
                  </a:moveTo>
                  <a:cubicBezTo>
                    <a:pt x="219" y="239"/>
                    <a:pt x="219" y="239"/>
                    <a:pt x="219" y="239"/>
                  </a:cubicBezTo>
                  <a:cubicBezTo>
                    <a:pt x="219" y="239"/>
                    <a:pt x="218" y="242"/>
                    <a:pt x="218" y="243"/>
                  </a:cubicBezTo>
                  <a:cubicBezTo>
                    <a:pt x="218" y="243"/>
                    <a:pt x="219" y="245"/>
                    <a:pt x="219" y="245"/>
                  </a:cubicBezTo>
                  <a:cubicBezTo>
                    <a:pt x="219" y="246"/>
                    <a:pt x="219" y="245"/>
                    <a:pt x="220" y="244"/>
                  </a:cubicBezTo>
                  <a:cubicBezTo>
                    <a:pt x="221" y="243"/>
                    <a:pt x="221" y="242"/>
                    <a:pt x="221" y="242"/>
                  </a:cubicBezTo>
                  <a:cubicBezTo>
                    <a:pt x="221" y="242"/>
                    <a:pt x="223" y="241"/>
                    <a:pt x="223" y="240"/>
                  </a:cubicBezTo>
                  <a:cubicBezTo>
                    <a:pt x="224" y="240"/>
                    <a:pt x="224" y="237"/>
                    <a:pt x="224" y="237"/>
                  </a:cubicBezTo>
                  <a:cubicBezTo>
                    <a:pt x="224" y="237"/>
                    <a:pt x="221" y="235"/>
                    <a:pt x="221" y="236"/>
                  </a:cubicBezTo>
                  <a:cubicBezTo>
                    <a:pt x="220" y="236"/>
                    <a:pt x="219" y="239"/>
                    <a:pt x="219" y="239"/>
                  </a:cubicBezTo>
                  <a:close/>
                  <a:moveTo>
                    <a:pt x="233" y="237"/>
                  </a:moveTo>
                  <a:cubicBezTo>
                    <a:pt x="233" y="237"/>
                    <a:pt x="233" y="237"/>
                    <a:pt x="233" y="237"/>
                  </a:cubicBezTo>
                  <a:cubicBezTo>
                    <a:pt x="234" y="237"/>
                    <a:pt x="234" y="237"/>
                    <a:pt x="234" y="237"/>
                  </a:cubicBezTo>
                  <a:cubicBezTo>
                    <a:pt x="234" y="238"/>
                    <a:pt x="234" y="238"/>
                    <a:pt x="234" y="238"/>
                  </a:cubicBezTo>
                  <a:cubicBezTo>
                    <a:pt x="234" y="238"/>
                    <a:pt x="237" y="237"/>
                    <a:pt x="238" y="237"/>
                  </a:cubicBezTo>
                  <a:cubicBezTo>
                    <a:pt x="239" y="236"/>
                    <a:pt x="238" y="235"/>
                    <a:pt x="238" y="234"/>
                  </a:cubicBezTo>
                  <a:cubicBezTo>
                    <a:pt x="237" y="233"/>
                    <a:pt x="233" y="237"/>
                    <a:pt x="233" y="237"/>
                  </a:cubicBezTo>
                  <a:close/>
                  <a:moveTo>
                    <a:pt x="247" y="241"/>
                  </a:moveTo>
                  <a:cubicBezTo>
                    <a:pt x="247" y="241"/>
                    <a:pt x="247" y="241"/>
                    <a:pt x="247" y="241"/>
                  </a:cubicBezTo>
                  <a:cubicBezTo>
                    <a:pt x="245" y="240"/>
                    <a:pt x="245" y="240"/>
                    <a:pt x="245" y="240"/>
                  </a:cubicBezTo>
                  <a:cubicBezTo>
                    <a:pt x="245" y="242"/>
                    <a:pt x="245" y="242"/>
                    <a:pt x="245" y="242"/>
                  </a:cubicBezTo>
                  <a:cubicBezTo>
                    <a:pt x="245" y="242"/>
                    <a:pt x="246" y="244"/>
                    <a:pt x="247" y="245"/>
                  </a:cubicBezTo>
                  <a:cubicBezTo>
                    <a:pt x="247" y="245"/>
                    <a:pt x="245" y="247"/>
                    <a:pt x="245" y="247"/>
                  </a:cubicBezTo>
                  <a:cubicBezTo>
                    <a:pt x="247" y="250"/>
                    <a:pt x="247" y="250"/>
                    <a:pt x="247" y="250"/>
                  </a:cubicBezTo>
                  <a:cubicBezTo>
                    <a:pt x="250" y="245"/>
                    <a:pt x="250" y="245"/>
                    <a:pt x="250" y="245"/>
                  </a:cubicBezTo>
                  <a:cubicBezTo>
                    <a:pt x="250" y="245"/>
                    <a:pt x="249" y="243"/>
                    <a:pt x="249" y="243"/>
                  </a:cubicBezTo>
                  <a:cubicBezTo>
                    <a:pt x="249" y="242"/>
                    <a:pt x="247" y="241"/>
                    <a:pt x="247" y="241"/>
                  </a:cubicBezTo>
                  <a:close/>
                  <a:moveTo>
                    <a:pt x="261" y="241"/>
                  </a:moveTo>
                  <a:cubicBezTo>
                    <a:pt x="261" y="241"/>
                    <a:pt x="261" y="241"/>
                    <a:pt x="261" y="241"/>
                  </a:cubicBezTo>
                  <a:cubicBezTo>
                    <a:pt x="262" y="243"/>
                    <a:pt x="262" y="243"/>
                    <a:pt x="262" y="243"/>
                  </a:cubicBezTo>
                  <a:cubicBezTo>
                    <a:pt x="262" y="243"/>
                    <a:pt x="261" y="245"/>
                    <a:pt x="260" y="245"/>
                  </a:cubicBezTo>
                  <a:cubicBezTo>
                    <a:pt x="260" y="245"/>
                    <a:pt x="259" y="244"/>
                    <a:pt x="259" y="244"/>
                  </a:cubicBezTo>
                  <a:cubicBezTo>
                    <a:pt x="261" y="241"/>
                    <a:pt x="261" y="241"/>
                    <a:pt x="261" y="241"/>
                  </a:cubicBezTo>
                  <a:close/>
                  <a:moveTo>
                    <a:pt x="264" y="238"/>
                  </a:moveTo>
                  <a:cubicBezTo>
                    <a:pt x="264" y="238"/>
                    <a:pt x="264" y="238"/>
                    <a:pt x="264" y="238"/>
                  </a:cubicBezTo>
                  <a:cubicBezTo>
                    <a:pt x="265" y="240"/>
                    <a:pt x="265" y="240"/>
                    <a:pt x="265" y="240"/>
                  </a:cubicBezTo>
                  <a:cubicBezTo>
                    <a:pt x="265" y="240"/>
                    <a:pt x="268" y="239"/>
                    <a:pt x="270" y="238"/>
                  </a:cubicBezTo>
                  <a:cubicBezTo>
                    <a:pt x="273" y="237"/>
                    <a:pt x="270" y="236"/>
                    <a:pt x="270" y="236"/>
                  </a:cubicBezTo>
                  <a:cubicBezTo>
                    <a:pt x="267" y="236"/>
                    <a:pt x="267" y="236"/>
                    <a:pt x="267" y="236"/>
                  </a:cubicBezTo>
                  <a:cubicBezTo>
                    <a:pt x="267" y="236"/>
                    <a:pt x="264" y="237"/>
                    <a:pt x="264" y="238"/>
                  </a:cubicBezTo>
                  <a:close/>
                  <a:moveTo>
                    <a:pt x="247" y="230"/>
                  </a:moveTo>
                  <a:cubicBezTo>
                    <a:pt x="247" y="230"/>
                    <a:pt x="247" y="230"/>
                    <a:pt x="247" y="230"/>
                  </a:cubicBezTo>
                  <a:cubicBezTo>
                    <a:pt x="250" y="233"/>
                    <a:pt x="250" y="233"/>
                    <a:pt x="250" y="233"/>
                  </a:cubicBezTo>
                  <a:cubicBezTo>
                    <a:pt x="250" y="233"/>
                    <a:pt x="254" y="235"/>
                    <a:pt x="255" y="235"/>
                  </a:cubicBezTo>
                  <a:cubicBezTo>
                    <a:pt x="255" y="236"/>
                    <a:pt x="257" y="235"/>
                    <a:pt x="259" y="235"/>
                  </a:cubicBezTo>
                  <a:cubicBezTo>
                    <a:pt x="260" y="234"/>
                    <a:pt x="260" y="234"/>
                    <a:pt x="260" y="233"/>
                  </a:cubicBezTo>
                  <a:cubicBezTo>
                    <a:pt x="260" y="233"/>
                    <a:pt x="259" y="232"/>
                    <a:pt x="259" y="232"/>
                  </a:cubicBezTo>
                  <a:cubicBezTo>
                    <a:pt x="259" y="232"/>
                    <a:pt x="258" y="230"/>
                    <a:pt x="255" y="230"/>
                  </a:cubicBezTo>
                  <a:cubicBezTo>
                    <a:pt x="253" y="231"/>
                    <a:pt x="253" y="230"/>
                    <a:pt x="253" y="230"/>
                  </a:cubicBezTo>
                  <a:cubicBezTo>
                    <a:pt x="253" y="230"/>
                    <a:pt x="252" y="230"/>
                    <a:pt x="249" y="229"/>
                  </a:cubicBezTo>
                  <a:cubicBezTo>
                    <a:pt x="247" y="229"/>
                    <a:pt x="248" y="230"/>
                    <a:pt x="247" y="230"/>
                  </a:cubicBezTo>
                  <a:close/>
                  <a:moveTo>
                    <a:pt x="245" y="229"/>
                  </a:moveTo>
                  <a:cubicBezTo>
                    <a:pt x="245" y="229"/>
                    <a:pt x="245" y="229"/>
                    <a:pt x="245" y="229"/>
                  </a:cubicBezTo>
                  <a:cubicBezTo>
                    <a:pt x="246" y="228"/>
                    <a:pt x="246" y="228"/>
                    <a:pt x="246" y="228"/>
                  </a:cubicBezTo>
                  <a:cubicBezTo>
                    <a:pt x="246" y="228"/>
                    <a:pt x="246" y="226"/>
                    <a:pt x="246" y="223"/>
                  </a:cubicBezTo>
                  <a:cubicBezTo>
                    <a:pt x="246" y="221"/>
                    <a:pt x="245" y="222"/>
                    <a:pt x="245" y="222"/>
                  </a:cubicBezTo>
                  <a:cubicBezTo>
                    <a:pt x="245" y="221"/>
                    <a:pt x="245" y="220"/>
                    <a:pt x="244" y="218"/>
                  </a:cubicBezTo>
                  <a:cubicBezTo>
                    <a:pt x="243" y="217"/>
                    <a:pt x="243" y="218"/>
                    <a:pt x="242" y="218"/>
                  </a:cubicBezTo>
                  <a:cubicBezTo>
                    <a:pt x="242" y="218"/>
                    <a:pt x="241" y="219"/>
                    <a:pt x="239" y="219"/>
                  </a:cubicBezTo>
                  <a:cubicBezTo>
                    <a:pt x="237" y="219"/>
                    <a:pt x="238" y="217"/>
                    <a:pt x="237" y="216"/>
                  </a:cubicBezTo>
                  <a:cubicBezTo>
                    <a:pt x="236" y="215"/>
                    <a:pt x="234" y="215"/>
                    <a:pt x="234" y="215"/>
                  </a:cubicBezTo>
                  <a:cubicBezTo>
                    <a:pt x="233" y="215"/>
                    <a:pt x="231" y="218"/>
                    <a:pt x="231" y="219"/>
                  </a:cubicBezTo>
                  <a:cubicBezTo>
                    <a:pt x="231" y="220"/>
                    <a:pt x="232" y="220"/>
                    <a:pt x="235" y="223"/>
                  </a:cubicBezTo>
                  <a:cubicBezTo>
                    <a:pt x="238" y="225"/>
                    <a:pt x="239" y="225"/>
                    <a:pt x="240" y="225"/>
                  </a:cubicBezTo>
                  <a:cubicBezTo>
                    <a:pt x="241" y="226"/>
                    <a:pt x="244" y="228"/>
                    <a:pt x="245" y="229"/>
                  </a:cubicBezTo>
                  <a:close/>
                  <a:moveTo>
                    <a:pt x="216" y="360"/>
                  </a:moveTo>
                  <a:cubicBezTo>
                    <a:pt x="216" y="360"/>
                    <a:pt x="216" y="360"/>
                    <a:pt x="216" y="360"/>
                  </a:cubicBezTo>
                  <a:cubicBezTo>
                    <a:pt x="217" y="357"/>
                    <a:pt x="217" y="357"/>
                    <a:pt x="217" y="357"/>
                  </a:cubicBezTo>
                  <a:cubicBezTo>
                    <a:pt x="215" y="354"/>
                    <a:pt x="215" y="354"/>
                    <a:pt x="215" y="354"/>
                  </a:cubicBezTo>
                  <a:cubicBezTo>
                    <a:pt x="215" y="350"/>
                    <a:pt x="215" y="350"/>
                    <a:pt x="215" y="350"/>
                  </a:cubicBezTo>
                  <a:cubicBezTo>
                    <a:pt x="216" y="349"/>
                    <a:pt x="216" y="349"/>
                    <a:pt x="216" y="349"/>
                  </a:cubicBezTo>
                  <a:cubicBezTo>
                    <a:pt x="216" y="349"/>
                    <a:pt x="218" y="351"/>
                    <a:pt x="218" y="352"/>
                  </a:cubicBezTo>
                  <a:cubicBezTo>
                    <a:pt x="218" y="353"/>
                    <a:pt x="218" y="355"/>
                    <a:pt x="218" y="355"/>
                  </a:cubicBezTo>
                  <a:cubicBezTo>
                    <a:pt x="218" y="355"/>
                    <a:pt x="221" y="357"/>
                    <a:pt x="221" y="357"/>
                  </a:cubicBezTo>
                  <a:cubicBezTo>
                    <a:pt x="222" y="357"/>
                    <a:pt x="228" y="356"/>
                    <a:pt x="228" y="356"/>
                  </a:cubicBezTo>
                  <a:cubicBezTo>
                    <a:pt x="228" y="356"/>
                    <a:pt x="230" y="353"/>
                    <a:pt x="230" y="353"/>
                  </a:cubicBezTo>
                  <a:cubicBezTo>
                    <a:pt x="231" y="352"/>
                    <a:pt x="234" y="350"/>
                    <a:pt x="234" y="350"/>
                  </a:cubicBezTo>
                  <a:cubicBezTo>
                    <a:pt x="234" y="350"/>
                    <a:pt x="234" y="349"/>
                    <a:pt x="236" y="351"/>
                  </a:cubicBezTo>
                  <a:cubicBezTo>
                    <a:pt x="238" y="352"/>
                    <a:pt x="236" y="355"/>
                    <a:pt x="236" y="355"/>
                  </a:cubicBezTo>
                  <a:cubicBezTo>
                    <a:pt x="235" y="355"/>
                    <a:pt x="235" y="356"/>
                    <a:pt x="235" y="356"/>
                  </a:cubicBezTo>
                  <a:cubicBezTo>
                    <a:pt x="237" y="358"/>
                    <a:pt x="237" y="358"/>
                    <a:pt x="237" y="358"/>
                  </a:cubicBezTo>
                  <a:cubicBezTo>
                    <a:pt x="237" y="358"/>
                    <a:pt x="237" y="356"/>
                    <a:pt x="238" y="356"/>
                  </a:cubicBezTo>
                  <a:cubicBezTo>
                    <a:pt x="239" y="356"/>
                    <a:pt x="239" y="355"/>
                    <a:pt x="240" y="355"/>
                  </a:cubicBezTo>
                  <a:cubicBezTo>
                    <a:pt x="240" y="356"/>
                    <a:pt x="242" y="358"/>
                    <a:pt x="242" y="358"/>
                  </a:cubicBezTo>
                  <a:cubicBezTo>
                    <a:pt x="242" y="358"/>
                    <a:pt x="242" y="361"/>
                    <a:pt x="243" y="361"/>
                  </a:cubicBezTo>
                  <a:cubicBezTo>
                    <a:pt x="244" y="360"/>
                    <a:pt x="246" y="361"/>
                    <a:pt x="247" y="360"/>
                  </a:cubicBezTo>
                  <a:cubicBezTo>
                    <a:pt x="248" y="360"/>
                    <a:pt x="258" y="357"/>
                    <a:pt x="258" y="357"/>
                  </a:cubicBezTo>
                  <a:cubicBezTo>
                    <a:pt x="261" y="355"/>
                    <a:pt x="261" y="355"/>
                    <a:pt x="261" y="355"/>
                  </a:cubicBezTo>
                  <a:cubicBezTo>
                    <a:pt x="261" y="355"/>
                    <a:pt x="263" y="354"/>
                    <a:pt x="265" y="354"/>
                  </a:cubicBezTo>
                  <a:cubicBezTo>
                    <a:pt x="266" y="354"/>
                    <a:pt x="272" y="352"/>
                    <a:pt x="272" y="352"/>
                  </a:cubicBezTo>
                  <a:cubicBezTo>
                    <a:pt x="272" y="352"/>
                    <a:pt x="275" y="350"/>
                    <a:pt x="277" y="351"/>
                  </a:cubicBezTo>
                  <a:cubicBezTo>
                    <a:pt x="278" y="353"/>
                    <a:pt x="282" y="356"/>
                    <a:pt x="282" y="356"/>
                  </a:cubicBezTo>
                  <a:cubicBezTo>
                    <a:pt x="288" y="355"/>
                    <a:pt x="288" y="355"/>
                    <a:pt x="288" y="355"/>
                  </a:cubicBezTo>
                  <a:cubicBezTo>
                    <a:pt x="288" y="355"/>
                    <a:pt x="290" y="354"/>
                    <a:pt x="290" y="354"/>
                  </a:cubicBezTo>
                  <a:cubicBezTo>
                    <a:pt x="291" y="355"/>
                    <a:pt x="297" y="354"/>
                    <a:pt x="297" y="354"/>
                  </a:cubicBezTo>
                  <a:cubicBezTo>
                    <a:pt x="297" y="354"/>
                    <a:pt x="300" y="351"/>
                    <a:pt x="301" y="351"/>
                  </a:cubicBezTo>
                  <a:cubicBezTo>
                    <a:pt x="301" y="351"/>
                    <a:pt x="308" y="349"/>
                    <a:pt x="308" y="349"/>
                  </a:cubicBezTo>
                  <a:cubicBezTo>
                    <a:pt x="308" y="349"/>
                    <a:pt x="309" y="349"/>
                    <a:pt x="309" y="351"/>
                  </a:cubicBezTo>
                  <a:cubicBezTo>
                    <a:pt x="309" y="353"/>
                    <a:pt x="309" y="356"/>
                    <a:pt x="309" y="357"/>
                  </a:cubicBezTo>
                  <a:cubicBezTo>
                    <a:pt x="310" y="358"/>
                    <a:pt x="309" y="360"/>
                    <a:pt x="311" y="360"/>
                  </a:cubicBezTo>
                  <a:cubicBezTo>
                    <a:pt x="313" y="359"/>
                    <a:pt x="315" y="358"/>
                    <a:pt x="315" y="358"/>
                  </a:cubicBezTo>
                  <a:cubicBezTo>
                    <a:pt x="315" y="358"/>
                    <a:pt x="313" y="358"/>
                    <a:pt x="317" y="356"/>
                  </a:cubicBezTo>
                  <a:cubicBezTo>
                    <a:pt x="320" y="354"/>
                    <a:pt x="321" y="353"/>
                    <a:pt x="322" y="353"/>
                  </a:cubicBezTo>
                  <a:cubicBezTo>
                    <a:pt x="323" y="353"/>
                    <a:pt x="323" y="352"/>
                    <a:pt x="324" y="352"/>
                  </a:cubicBezTo>
                  <a:cubicBezTo>
                    <a:pt x="326" y="352"/>
                    <a:pt x="326" y="352"/>
                    <a:pt x="327" y="352"/>
                  </a:cubicBezTo>
                  <a:cubicBezTo>
                    <a:pt x="328" y="351"/>
                    <a:pt x="330" y="348"/>
                    <a:pt x="330" y="348"/>
                  </a:cubicBezTo>
                  <a:cubicBezTo>
                    <a:pt x="330" y="348"/>
                    <a:pt x="331" y="346"/>
                    <a:pt x="332" y="346"/>
                  </a:cubicBezTo>
                  <a:cubicBezTo>
                    <a:pt x="332" y="346"/>
                    <a:pt x="334" y="345"/>
                    <a:pt x="334" y="345"/>
                  </a:cubicBezTo>
                  <a:cubicBezTo>
                    <a:pt x="333" y="348"/>
                    <a:pt x="333" y="348"/>
                    <a:pt x="333" y="348"/>
                  </a:cubicBezTo>
                  <a:cubicBezTo>
                    <a:pt x="333" y="348"/>
                    <a:pt x="335" y="352"/>
                    <a:pt x="335" y="353"/>
                  </a:cubicBezTo>
                  <a:cubicBezTo>
                    <a:pt x="335" y="353"/>
                    <a:pt x="335" y="354"/>
                    <a:pt x="334" y="355"/>
                  </a:cubicBezTo>
                  <a:cubicBezTo>
                    <a:pt x="334" y="357"/>
                    <a:pt x="334" y="358"/>
                    <a:pt x="334" y="358"/>
                  </a:cubicBezTo>
                  <a:cubicBezTo>
                    <a:pt x="333" y="359"/>
                    <a:pt x="333" y="360"/>
                    <a:pt x="333" y="361"/>
                  </a:cubicBezTo>
                  <a:cubicBezTo>
                    <a:pt x="332" y="361"/>
                    <a:pt x="329" y="363"/>
                    <a:pt x="329" y="363"/>
                  </a:cubicBezTo>
                  <a:cubicBezTo>
                    <a:pt x="324" y="362"/>
                    <a:pt x="324" y="362"/>
                    <a:pt x="324" y="362"/>
                  </a:cubicBezTo>
                  <a:cubicBezTo>
                    <a:pt x="324" y="362"/>
                    <a:pt x="322" y="363"/>
                    <a:pt x="321" y="364"/>
                  </a:cubicBezTo>
                  <a:cubicBezTo>
                    <a:pt x="319" y="364"/>
                    <a:pt x="316" y="367"/>
                    <a:pt x="315" y="367"/>
                  </a:cubicBezTo>
                  <a:cubicBezTo>
                    <a:pt x="314" y="367"/>
                    <a:pt x="311" y="367"/>
                    <a:pt x="308" y="367"/>
                  </a:cubicBezTo>
                  <a:cubicBezTo>
                    <a:pt x="305" y="368"/>
                    <a:pt x="297" y="370"/>
                    <a:pt x="297" y="370"/>
                  </a:cubicBezTo>
                  <a:cubicBezTo>
                    <a:pt x="297" y="370"/>
                    <a:pt x="296" y="371"/>
                    <a:pt x="295" y="372"/>
                  </a:cubicBezTo>
                  <a:cubicBezTo>
                    <a:pt x="293" y="372"/>
                    <a:pt x="289" y="374"/>
                    <a:pt x="288" y="374"/>
                  </a:cubicBezTo>
                  <a:cubicBezTo>
                    <a:pt x="287" y="375"/>
                    <a:pt x="284" y="377"/>
                    <a:pt x="283" y="377"/>
                  </a:cubicBezTo>
                  <a:cubicBezTo>
                    <a:pt x="282" y="377"/>
                    <a:pt x="281" y="378"/>
                    <a:pt x="277" y="378"/>
                  </a:cubicBezTo>
                  <a:cubicBezTo>
                    <a:pt x="272" y="379"/>
                    <a:pt x="271" y="380"/>
                    <a:pt x="271" y="380"/>
                  </a:cubicBezTo>
                  <a:cubicBezTo>
                    <a:pt x="268" y="380"/>
                    <a:pt x="268" y="380"/>
                    <a:pt x="268" y="380"/>
                  </a:cubicBezTo>
                  <a:cubicBezTo>
                    <a:pt x="268" y="373"/>
                    <a:pt x="268" y="373"/>
                    <a:pt x="268" y="373"/>
                  </a:cubicBezTo>
                  <a:cubicBezTo>
                    <a:pt x="268" y="373"/>
                    <a:pt x="268" y="370"/>
                    <a:pt x="265" y="371"/>
                  </a:cubicBezTo>
                  <a:cubicBezTo>
                    <a:pt x="262" y="372"/>
                    <a:pt x="266" y="371"/>
                    <a:pt x="260" y="372"/>
                  </a:cubicBezTo>
                  <a:cubicBezTo>
                    <a:pt x="255" y="373"/>
                    <a:pt x="252" y="370"/>
                    <a:pt x="252" y="370"/>
                  </a:cubicBezTo>
                  <a:cubicBezTo>
                    <a:pt x="252" y="370"/>
                    <a:pt x="247" y="370"/>
                    <a:pt x="245" y="371"/>
                  </a:cubicBezTo>
                  <a:cubicBezTo>
                    <a:pt x="243" y="371"/>
                    <a:pt x="240" y="371"/>
                    <a:pt x="239" y="371"/>
                  </a:cubicBezTo>
                  <a:cubicBezTo>
                    <a:pt x="238" y="372"/>
                    <a:pt x="238" y="371"/>
                    <a:pt x="235" y="372"/>
                  </a:cubicBezTo>
                  <a:cubicBezTo>
                    <a:pt x="232" y="372"/>
                    <a:pt x="229" y="373"/>
                    <a:pt x="229" y="373"/>
                  </a:cubicBezTo>
                  <a:cubicBezTo>
                    <a:pt x="226" y="371"/>
                    <a:pt x="226" y="371"/>
                    <a:pt x="226" y="371"/>
                  </a:cubicBezTo>
                  <a:cubicBezTo>
                    <a:pt x="226" y="371"/>
                    <a:pt x="223" y="371"/>
                    <a:pt x="222" y="372"/>
                  </a:cubicBezTo>
                  <a:cubicBezTo>
                    <a:pt x="220" y="373"/>
                    <a:pt x="221" y="374"/>
                    <a:pt x="219" y="374"/>
                  </a:cubicBezTo>
                  <a:cubicBezTo>
                    <a:pt x="217" y="374"/>
                    <a:pt x="218" y="375"/>
                    <a:pt x="216" y="374"/>
                  </a:cubicBezTo>
                  <a:cubicBezTo>
                    <a:pt x="213" y="373"/>
                    <a:pt x="211" y="372"/>
                    <a:pt x="211" y="372"/>
                  </a:cubicBezTo>
                  <a:cubicBezTo>
                    <a:pt x="210" y="366"/>
                    <a:pt x="210" y="366"/>
                    <a:pt x="210" y="366"/>
                  </a:cubicBezTo>
                  <a:cubicBezTo>
                    <a:pt x="210" y="366"/>
                    <a:pt x="210" y="366"/>
                    <a:pt x="210" y="363"/>
                  </a:cubicBezTo>
                  <a:cubicBezTo>
                    <a:pt x="209" y="361"/>
                    <a:pt x="208" y="357"/>
                    <a:pt x="208" y="357"/>
                  </a:cubicBezTo>
                  <a:cubicBezTo>
                    <a:pt x="210" y="354"/>
                    <a:pt x="210" y="354"/>
                    <a:pt x="210" y="354"/>
                  </a:cubicBezTo>
                  <a:cubicBezTo>
                    <a:pt x="210" y="354"/>
                    <a:pt x="211" y="356"/>
                    <a:pt x="211" y="357"/>
                  </a:cubicBezTo>
                  <a:cubicBezTo>
                    <a:pt x="211" y="357"/>
                    <a:pt x="211" y="360"/>
                    <a:pt x="212" y="360"/>
                  </a:cubicBezTo>
                  <a:cubicBezTo>
                    <a:pt x="214" y="360"/>
                    <a:pt x="216" y="360"/>
                    <a:pt x="216" y="360"/>
                  </a:cubicBezTo>
                  <a:close/>
                  <a:moveTo>
                    <a:pt x="172" y="319"/>
                  </a:moveTo>
                  <a:cubicBezTo>
                    <a:pt x="172" y="319"/>
                    <a:pt x="172" y="319"/>
                    <a:pt x="172" y="319"/>
                  </a:cubicBezTo>
                  <a:cubicBezTo>
                    <a:pt x="175" y="318"/>
                    <a:pt x="175" y="318"/>
                    <a:pt x="175" y="318"/>
                  </a:cubicBezTo>
                  <a:cubicBezTo>
                    <a:pt x="176" y="321"/>
                    <a:pt x="176" y="321"/>
                    <a:pt x="176" y="321"/>
                  </a:cubicBezTo>
                  <a:cubicBezTo>
                    <a:pt x="179" y="322"/>
                    <a:pt x="179" y="322"/>
                    <a:pt x="179" y="322"/>
                  </a:cubicBezTo>
                  <a:cubicBezTo>
                    <a:pt x="179" y="322"/>
                    <a:pt x="183" y="324"/>
                    <a:pt x="183" y="325"/>
                  </a:cubicBezTo>
                  <a:cubicBezTo>
                    <a:pt x="183" y="325"/>
                    <a:pt x="181" y="328"/>
                    <a:pt x="181" y="328"/>
                  </a:cubicBezTo>
                  <a:cubicBezTo>
                    <a:pt x="181" y="328"/>
                    <a:pt x="181" y="330"/>
                    <a:pt x="181" y="331"/>
                  </a:cubicBezTo>
                  <a:cubicBezTo>
                    <a:pt x="181" y="331"/>
                    <a:pt x="179" y="331"/>
                    <a:pt x="178" y="331"/>
                  </a:cubicBezTo>
                  <a:cubicBezTo>
                    <a:pt x="177" y="330"/>
                    <a:pt x="174" y="329"/>
                    <a:pt x="174" y="329"/>
                  </a:cubicBezTo>
                  <a:cubicBezTo>
                    <a:pt x="174" y="325"/>
                    <a:pt x="174" y="325"/>
                    <a:pt x="174" y="325"/>
                  </a:cubicBezTo>
                  <a:cubicBezTo>
                    <a:pt x="171" y="322"/>
                    <a:pt x="171" y="322"/>
                    <a:pt x="171" y="322"/>
                  </a:cubicBezTo>
                  <a:cubicBezTo>
                    <a:pt x="172" y="319"/>
                    <a:pt x="172" y="319"/>
                    <a:pt x="172" y="319"/>
                  </a:cubicBezTo>
                  <a:close/>
                  <a:moveTo>
                    <a:pt x="92" y="232"/>
                  </a:moveTo>
                  <a:cubicBezTo>
                    <a:pt x="92" y="232"/>
                    <a:pt x="92" y="232"/>
                    <a:pt x="92" y="232"/>
                  </a:cubicBezTo>
                  <a:cubicBezTo>
                    <a:pt x="92" y="232"/>
                    <a:pt x="90" y="232"/>
                    <a:pt x="90" y="232"/>
                  </a:cubicBezTo>
                  <a:cubicBezTo>
                    <a:pt x="89" y="232"/>
                    <a:pt x="88" y="232"/>
                    <a:pt x="87" y="232"/>
                  </a:cubicBezTo>
                  <a:cubicBezTo>
                    <a:pt x="86" y="232"/>
                    <a:pt x="87" y="234"/>
                    <a:pt x="87" y="235"/>
                  </a:cubicBezTo>
                  <a:cubicBezTo>
                    <a:pt x="87" y="235"/>
                    <a:pt x="87" y="237"/>
                    <a:pt x="87" y="238"/>
                  </a:cubicBezTo>
                  <a:cubicBezTo>
                    <a:pt x="86" y="239"/>
                    <a:pt x="85" y="240"/>
                    <a:pt x="85" y="241"/>
                  </a:cubicBezTo>
                  <a:cubicBezTo>
                    <a:pt x="85" y="241"/>
                    <a:pt x="85" y="243"/>
                    <a:pt x="85" y="244"/>
                  </a:cubicBezTo>
                  <a:cubicBezTo>
                    <a:pt x="84" y="244"/>
                    <a:pt x="82" y="246"/>
                    <a:pt x="81" y="246"/>
                  </a:cubicBezTo>
                  <a:cubicBezTo>
                    <a:pt x="80" y="247"/>
                    <a:pt x="78" y="248"/>
                    <a:pt x="78" y="248"/>
                  </a:cubicBezTo>
                  <a:cubicBezTo>
                    <a:pt x="80" y="253"/>
                    <a:pt x="80" y="253"/>
                    <a:pt x="80" y="253"/>
                  </a:cubicBezTo>
                  <a:cubicBezTo>
                    <a:pt x="80" y="253"/>
                    <a:pt x="82" y="252"/>
                    <a:pt x="83" y="253"/>
                  </a:cubicBezTo>
                  <a:cubicBezTo>
                    <a:pt x="84" y="254"/>
                    <a:pt x="87" y="256"/>
                    <a:pt x="88" y="256"/>
                  </a:cubicBezTo>
                  <a:cubicBezTo>
                    <a:pt x="88" y="256"/>
                    <a:pt x="90" y="262"/>
                    <a:pt x="90" y="262"/>
                  </a:cubicBezTo>
                  <a:cubicBezTo>
                    <a:pt x="91" y="263"/>
                    <a:pt x="92" y="262"/>
                    <a:pt x="92" y="262"/>
                  </a:cubicBezTo>
                  <a:cubicBezTo>
                    <a:pt x="92" y="262"/>
                    <a:pt x="94" y="263"/>
                    <a:pt x="95" y="264"/>
                  </a:cubicBezTo>
                  <a:cubicBezTo>
                    <a:pt x="96" y="264"/>
                    <a:pt x="98" y="265"/>
                    <a:pt x="99" y="266"/>
                  </a:cubicBezTo>
                  <a:cubicBezTo>
                    <a:pt x="100" y="266"/>
                    <a:pt x="102" y="269"/>
                    <a:pt x="103" y="269"/>
                  </a:cubicBezTo>
                  <a:cubicBezTo>
                    <a:pt x="104" y="270"/>
                    <a:pt x="106" y="272"/>
                    <a:pt x="106" y="272"/>
                  </a:cubicBezTo>
                  <a:cubicBezTo>
                    <a:pt x="106" y="272"/>
                    <a:pt x="108" y="275"/>
                    <a:pt x="109" y="277"/>
                  </a:cubicBezTo>
                  <a:cubicBezTo>
                    <a:pt x="109" y="278"/>
                    <a:pt x="109" y="278"/>
                    <a:pt x="108" y="279"/>
                  </a:cubicBezTo>
                  <a:cubicBezTo>
                    <a:pt x="107" y="280"/>
                    <a:pt x="107" y="281"/>
                    <a:pt x="106" y="283"/>
                  </a:cubicBezTo>
                  <a:cubicBezTo>
                    <a:pt x="105" y="285"/>
                    <a:pt x="107" y="287"/>
                    <a:pt x="107" y="287"/>
                  </a:cubicBezTo>
                  <a:cubicBezTo>
                    <a:pt x="107" y="292"/>
                    <a:pt x="107" y="292"/>
                    <a:pt x="107" y="292"/>
                  </a:cubicBezTo>
                  <a:cubicBezTo>
                    <a:pt x="108" y="294"/>
                    <a:pt x="108" y="294"/>
                    <a:pt x="108" y="294"/>
                  </a:cubicBezTo>
                  <a:cubicBezTo>
                    <a:pt x="108" y="294"/>
                    <a:pt x="109" y="295"/>
                    <a:pt x="110" y="295"/>
                  </a:cubicBezTo>
                  <a:cubicBezTo>
                    <a:pt x="111" y="296"/>
                    <a:pt x="111" y="296"/>
                    <a:pt x="111" y="296"/>
                  </a:cubicBezTo>
                  <a:cubicBezTo>
                    <a:pt x="111" y="296"/>
                    <a:pt x="113" y="298"/>
                    <a:pt x="114" y="299"/>
                  </a:cubicBezTo>
                  <a:cubicBezTo>
                    <a:pt x="114" y="300"/>
                    <a:pt x="113" y="301"/>
                    <a:pt x="113" y="302"/>
                  </a:cubicBezTo>
                  <a:cubicBezTo>
                    <a:pt x="113" y="303"/>
                    <a:pt x="114" y="307"/>
                    <a:pt x="114" y="307"/>
                  </a:cubicBezTo>
                  <a:cubicBezTo>
                    <a:pt x="114" y="307"/>
                    <a:pt x="116" y="306"/>
                    <a:pt x="118" y="305"/>
                  </a:cubicBezTo>
                  <a:cubicBezTo>
                    <a:pt x="119" y="305"/>
                    <a:pt x="120" y="306"/>
                    <a:pt x="121" y="306"/>
                  </a:cubicBezTo>
                  <a:cubicBezTo>
                    <a:pt x="122" y="307"/>
                    <a:pt x="122" y="308"/>
                    <a:pt x="122" y="308"/>
                  </a:cubicBezTo>
                  <a:cubicBezTo>
                    <a:pt x="122" y="308"/>
                    <a:pt x="125" y="306"/>
                    <a:pt x="125" y="305"/>
                  </a:cubicBezTo>
                  <a:cubicBezTo>
                    <a:pt x="125" y="305"/>
                    <a:pt x="125" y="303"/>
                    <a:pt x="125" y="303"/>
                  </a:cubicBezTo>
                  <a:cubicBezTo>
                    <a:pt x="125" y="303"/>
                    <a:pt x="125" y="299"/>
                    <a:pt x="125" y="298"/>
                  </a:cubicBezTo>
                  <a:cubicBezTo>
                    <a:pt x="125" y="297"/>
                    <a:pt x="124" y="294"/>
                    <a:pt x="124" y="293"/>
                  </a:cubicBezTo>
                  <a:cubicBezTo>
                    <a:pt x="124" y="293"/>
                    <a:pt x="125" y="291"/>
                    <a:pt x="125" y="291"/>
                  </a:cubicBezTo>
                  <a:cubicBezTo>
                    <a:pt x="125" y="291"/>
                    <a:pt x="128" y="290"/>
                    <a:pt x="129" y="290"/>
                  </a:cubicBezTo>
                  <a:cubicBezTo>
                    <a:pt x="130" y="290"/>
                    <a:pt x="131" y="291"/>
                    <a:pt x="132" y="292"/>
                  </a:cubicBezTo>
                  <a:cubicBezTo>
                    <a:pt x="132" y="293"/>
                    <a:pt x="132" y="297"/>
                    <a:pt x="132" y="297"/>
                  </a:cubicBezTo>
                  <a:cubicBezTo>
                    <a:pt x="138" y="298"/>
                    <a:pt x="138" y="298"/>
                    <a:pt x="138" y="298"/>
                  </a:cubicBezTo>
                  <a:cubicBezTo>
                    <a:pt x="138" y="298"/>
                    <a:pt x="140" y="299"/>
                    <a:pt x="140" y="299"/>
                  </a:cubicBezTo>
                  <a:cubicBezTo>
                    <a:pt x="140" y="300"/>
                    <a:pt x="141" y="302"/>
                    <a:pt x="142" y="303"/>
                  </a:cubicBezTo>
                  <a:cubicBezTo>
                    <a:pt x="143" y="304"/>
                    <a:pt x="144" y="305"/>
                    <a:pt x="144" y="305"/>
                  </a:cubicBezTo>
                  <a:cubicBezTo>
                    <a:pt x="144" y="305"/>
                    <a:pt x="146" y="310"/>
                    <a:pt x="147" y="311"/>
                  </a:cubicBezTo>
                  <a:cubicBezTo>
                    <a:pt x="147" y="312"/>
                    <a:pt x="147" y="314"/>
                    <a:pt x="147" y="316"/>
                  </a:cubicBezTo>
                  <a:cubicBezTo>
                    <a:pt x="147" y="318"/>
                    <a:pt x="147" y="318"/>
                    <a:pt x="147" y="318"/>
                  </a:cubicBezTo>
                  <a:cubicBezTo>
                    <a:pt x="147" y="318"/>
                    <a:pt x="150" y="319"/>
                    <a:pt x="151" y="320"/>
                  </a:cubicBezTo>
                  <a:cubicBezTo>
                    <a:pt x="153" y="321"/>
                    <a:pt x="152" y="320"/>
                    <a:pt x="153" y="319"/>
                  </a:cubicBezTo>
                  <a:cubicBezTo>
                    <a:pt x="154" y="318"/>
                    <a:pt x="153" y="317"/>
                    <a:pt x="153" y="316"/>
                  </a:cubicBezTo>
                  <a:cubicBezTo>
                    <a:pt x="153" y="315"/>
                    <a:pt x="153" y="313"/>
                    <a:pt x="152" y="311"/>
                  </a:cubicBezTo>
                  <a:cubicBezTo>
                    <a:pt x="152" y="310"/>
                    <a:pt x="152" y="309"/>
                    <a:pt x="152" y="309"/>
                  </a:cubicBezTo>
                  <a:cubicBezTo>
                    <a:pt x="152" y="309"/>
                    <a:pt x="153" y="307"/>
                    <a:pt x="153" y="306"/>
                  </a:cubicBezTo>
                  <a:cubicBezTo>
                    <a:pt x="153" y="306"/>
                    <a:pt x="153" y="304"/>
                    <a:pt x="153" y="303"/>
                  </a:cubicBezTo>
                  <a:cubicBezTo>
                    <a:pt x="153" y="302"/>
                    <a:pt x="155" y="301"/>
                    <a:pt x="155" y="301"/>
                  </a:cubicBezTo>
                  <a:cubicBezTo>
                    <a:pt x="155" y="301"/>
                    <a:pt x="155" y="300"/>
                    <a:pt x="156" y="298"/>
                  </a:cubicBezTo>
                  <a:cubicBezTo>
                    <a:pt x="157" y="297"/>
                    <a:pt x="156" y="298"/>
                    <a:pt x="157" y="298"/>
                  </a:cubicBezTo>
                  <a:cubicBezTo>
                    <a:pt x="158" y="297"/>
                    <a:pt x="159" y="297"/>
                    <a:pt x="161" y="297"/>
                  </a:cubicBezTo>
                  <a:cubicBezTo>
                    <a:pt x="162" y="297"/>
                    <a:pt x="163" y="298"/>
                    <a:pt x="163" y="298"/>
                  </a:cubicBezTo>
                  <a:cubicBezTo>
                    <a:pt x="165" y="301"/>
                    <a:pt x="165" y="301"/>
                    <a:pt x="165" y="301"/>
                  </a:cubicBezTo>
                  <a:cubicBezTo>
                    <a:pt x="165" y="301"/>
                    <a:pt x="165" y="301"/>
                    <a:pt x="165" y="302"/>
                  </a:cubicBezTo>
                  <a:cubicBezTo>
                    <a:pt x="165" y="303"/>
                    <a:pt x="167" y="305"/>
                    <a:pt x="167" y="305"/>
                  </a:cubicBezTo>
                  <a:cubicBezTo>
                    <a:pt x="171" y="308"/>
                    <a:pt x="171" y="308"/>
                    <a:pt x="171" y="308"/>
                  </a:cubicBezTo>
                  <a:cubicBezTo>
                    <a:pt x="171" y="308"/>
                    <a:pt x="171" y="309"/>
                    <a:pt x="171" y="309"/>
                  </a:cubicBezTo>
                  <a:cubicBezTo>
                    <a:pt x="171" y="310"/>
                    <a:pt x="172" y="312"/>
                    <a:pt x="173" y="313"/>
                  </a:cubicBezTo>
                  <a:cubicBezTo>
                    <a:pt x="174" y="315"/>
                    <a:pt x="173" y="312"/>
                    <a:pt x="174" y="312"/>
                  </a:cubicBezTo>
                  <a:cubicBezTo>
                    <a:pt x="174" y="311"/>
                    <a:pt x="175" y="310"/>
                    <a:pt x="175" y="310"/>
                  </a:cubicBezTo>
                  <a:cubicBezTo>
                    <a:pt x="177" y="313"/>
                    <a:pt x="177" y="313"/>
                    <a:pt x="177" y="313"/>
                  </a:cubicBezTo>
                  <a:cubicBezTo>
                    <a:pt x="177" y="313"/>
                    <a:pt x="181" y="314"/>
                    <a:pt x="182" y="314"/>
                  </a:cubicBezTo>
                  <a:cubicBezTo>
                    <a:pt x="183" y="313"/>
                    <a:pt x="184" y="312"/>
                    <a:pt x="184" y="312"/>
                  </a:cubicBezTo>
                  <a:cubicBezTo>
                    <a:pt x="182" y="310"/>
                    <a:pt x="182" y="310"/>
                    <a:pt x="182" y="310"/>
                  </a:cubicBezTo>
                  <a:cubicBezTo>
                    <a:pt x="180" y="307"/>
                    <a:pt x="180" y="307"/>
                    <a:pt x="180" y="307"/>
                  </a:cubicBezTo>
                  <a:cubicBezTo>
                    <a:pt x="180" y="307"/>
                    <a:pt x="177" y="304"/>
                    <a:pt x="176" y="304"/>
                  </a:cubicBezTo>
                  <a:cubicBezTo>
                    <a:pt x="175" y="303"/>
                    <a:pt x="174" y="302"/>
                    <a:pt x="174" y="301"/>
                  </a:cubicBezTo>
                  <a:cubicBezTo>
                    <a:pt x="173" y="300"/>
                    <a:pt x="173" y="298"/>
                    <a:pt x="173" y="298"/>
                  </a:cubicBezTo>
                  <a:cubicBezTo>
                    <a:pt x="174" y="297"/>
                    <a:pt x="174" y="295"/>
                    <a:pt x="175" y="293"/>
                  </a:cubicBezTo>
                  <a:cubicBezTo>
                    <a:pt x="176" y="291"/>
                    <a:pt x="174" y="293"/>
                    <a:pt x="174" y="293"/>
                  </a:cubicBezTo>
                  <a:cubicBezTo>
                    <a:pt x="174" y="293"/>
                    <a:pt x="172" y="290"/>
                    <a:pt x="173" y="289"/>
                  </a:cubicBezTo>
                  <a:cubicBezTo>
                    <a:pt x="173" y="289"/>
                    <a:pt x="169" y="283"/>
                    <a:pt x="169" y="283"/>
                  </a:cubicBezTo>
                  <a:cubicBezTo>
                    <a:pt x="169" y="283"/>
                    <a:pt x="168" y="281"/>
                    <a:pt x="168" y="281"/>
                  </a:cubicBezTo>
                  <a:cubicBezTo>
                    <a:pt x="168" y="281"/>
                    <a:pt x="165" y="279"/>
                    <a:pt x="164" y="279"/>
                  </a:cubicBezTo>
                  <a:cubicBezTo>
                    <a:pt x="163" y="278"/>
                    <a:pt x="162" y="277"/>
                    <a:pt x="162" y="277"/>
                  </a:cubicBezTo>
                  <a:cubicBezTo>
                    <a:pt x="162" y="276"/>
                    <a:pt x="162" y="274"/>
                    <a:pt x="162" y="273"/>
                  </a:cubicBezTo>
                  <a:cubicBezTo>
                    <a:pt x="161" y="272"/>
                    <a:pt x="160" y="270"/>
                    <a:pt x="159" y="269"/>
                  </a:cubicBezTo>
                  <a:cubicBezTo>
                    <a:pt x="158" y="268"/>
                    <a:pt x="157" y="266"/>
                    <a:pt x="156" y="264"/>
                  </a:cubicBezTo>
                  <a:cubicBezTo>
                    <a:pt x="155" y="263"/>
                    <a:pt x="154" y="261"/>
                    <a:pt x="154" y="261"/>
                  </a:cubicBezTo>
                  <a:cubicBezTo>
                    <a:pt x="153" y="257"/>
                    <a:pt x="153" y="257"/>
                    <a:pt x="153" y="257"/>
                  </a:cubicBezTo>
                  <a:cubicBezTo>
                    <a:pt x="153" y="255"/>
                    <a:pt x="153" y="255"/>
                    <a:pt x="153" y="255"/>
                  </a:cubicBezTo>
                  <a:cubicBezTo>
                    <a:pt x="156" y="257"/>
                    <a:pt x="156" y="257"/>
                    <a:pt x="156" y="257"/>
                  </a:cubicBezTo>
                  <a:cubicBezTo>
                    <a:pt x="156" y="257"/>
                    <a:pt x="158" y="256"/>
                    <a:pt x="159" y="256"/>
                  </a:cubicBezTo>
                  <a:cubicBezTo>
                    <a:pt x="160" y="256"/>
                    <a:pt x="163" y="257"/>
                    <a:pt x="163" y="257"/>
                  </a:cubicBezTo>
                  <a:cubicBezTo>
                    <a:pt x="163" y="257"/>
                    <a:pt x="165" y="258"/>
                    <a:pt x="166" y="258"/>
                  </a:cubicBezTo>
                  <a:cubicBezTo>
                    <a:pt x="166" y="258"/>
                    <a:pt x="167" y="259"/>
                    <a:pt x="168" y="258"/>
                  </a:cubicBezTo>
                  <a:cubicBezTo>
                    <a:pt x="169" y="258"/>
                    <a:pt x="170" y="260"/>
                    <a:pt x="170" y="261"/>
                  </a:cubicBezTo>
                  <a:cubicBezTo>
                    <a:pt x="170" y="262"/>
                    <a:pt x="169" y="263"/>
                    <a:pt x="169" y="263"/>
                  </a:cubicBezTo>
                  <a:cubicBezTo>
                    <a:pt x="169" y="264"/>
                    <a:pt x="169" y="265"/>
                    <a:pt x="169" y="265"/>
                  </a:cubicBezTo>
                  <a:cubicBezTo>
                    <a:pt x="169" y="265"/>
                    <a:pt x="171" y="266"/>
                    <a:pt x="172" y="266"/>
                  </a:cubicBezTo>
                  <a:cubicBezTo>
                    <a:pt x="172" y="267"/>
                    <a:pt x="171" y="268"/>
                    <a:pt x="171" y="268"/>
                  </a:cubicBezTo>
                  <a:cubicBezTo>
                    <a:pt x="171" y="268"/>
                    <a:pt x="171" y="270"/>
                    <a:pt x="171" y="271"/>
                  </a:cubicBezTo>
                  <a:cubicBezTo>
                    <a:pt x="172" y="271"/>
                    <a:pt x="173" y="269"/>
                    <a:pt x="173" y="269"/>
                  </a:cubicBezTo>
                  <a:cubicBezTo>
                    <a:pt x="173" y="269"/>
                    <a:pt x="174" y="267"/>
                    <a:pt x="174" y="266"/>
                  </a:cubicBezTo>
                  <a:cubicBezTo>
                    <a:pt x="174" y="265"/>
                    <a:pt x="176" y="264"/>
                    <a:pt x="176" y="264"/>
                  </a:cubicBezTo>
                  <a:cubicBezTo>
                    <a:pt x="178" y="260"/>
                    <a:pt x="178" y="260"/>
                    <a:pt x="178" y="260"/>
                  </a:cubicBezTo>
                  <a:cubicBezTo>
                    <a:pt x="180" y="258"/>
                    <a:pt x="180" y="258"/>
                    <a:pt x="180" y="258"/>
                  </a:cubicBezTo>
                  <a:cubicBezTo>
                    <a:pt x="180" y="258"/>
                    <a:pt x="184" y="257"/>
                    <a:pt x="185" y="256"/>
                  </a:cubicBezTo>
                  <a:cubicBezTo>
                    <a:pt x="186" y="255"/>
                    <a:pt x="186" y="256"/>
                    <a:pt x="186" y="255"/>
                  </a:cubicBezTo>
                  <a:cubicBezTo>
                    <a:pt x="187" y="255"/>
                    <a:pt x="187" y="253"/>
                    <a:pt x="187" y="253"/>
                  </a:cubicBezTo>
                  <a:cubicBezTo>
                    <a:pt x="185" y="251"/>
                    <a:pt x="185" y="251"/>
                    <a:pt x="185" y="251"/>
                  </a:cubicBezTo>
                  <a:cubicBezTo>
                    <a:pt x="181" y="252"/>
                    <a:pt x="181" y="252"/>
                    <a:pt x="181" y="252"/>
                  </a:cubicBezTo>
                  <a:cubicBezTo>
                    <a:pt x="180" y="250"/>
                    <a:pt x="180" y="250"/>
                    <a:pt x="180" y="250"/>
                  </a:cubicBezTo>
                  <a:cubicBezTo>
                    <a:pt x="180" y="250"/>
                    <a:pt x="180" y="250"/>
                    <a:pt x="181" y="250"/>
                  </a:cubicBezTo>
                  <a:cubicBezTo>
                    <a:pt x="181" y="250"/>
                    <a:pt x="181" y="246"/>
                    <a:pt x="181" y="246"/>
                  </a:cubicBezTo>
                  <a:cubicBezTo>
                    <a:pt x="181" y="246"/>
                    <a:pt x="179" y="247"/>
                    <a:pt x="178" y="247"/>
                  </a:cubicBezTo>
                  <a:cubicBezTo>
                    <a:pt x="177" y="247"/>
                    <a:pt x="178" y="250"/>
                    <a:pt x="178" y="250"/>
                  </a:cubicBezTo>
                  <a:cubicBezTo>
                    <a:pt x="178" y="250"/>
                    <a:pt x="173" y="249"/>
                    <a:pt x="172" y="249"/>
                  </a:cubicBezTo>
                  <a:cubicBezTo>
                    <a:pt x="171" y="248"/>
                    <a:pt x="171" y="247"/>
                    <a:pt x="171" y="247"/>
                  </a:cubicBezTo>
                  <a:cubicBezTo>
                    <a:pt x="170" y="246"/>
                    <a:pt x="172" y="243"/>
                    <a:pt x="172" y="243"/>
                  </a:cubicBezTo>
                  <a:cubicBezTo>
                    <a:pt x="173" y="239"/>
                    <a:pt x="173" y="239"/>
                    <a:pt x="173" y="239"/>
                  </a:cubicBezTo>
                  <a:cubicBezTo>
                    <a:pt x="173" y="239"/>
                    <a:pt x="168" y="238"/>
                    <a:pt x="168" y="237"/>
                  </a:cubicBezTo>
                  <a:cubicBezTo>
                    <a:pt x="168" y="236"/>
                    <a:pt x="163" y="239"/>
                    <a:pt x="161" y="237"/>
                  </a:cubicBezTo>
                  <a:cubicBezTo>
                    <a:pt x="160" y="235"/>
                    <a:pt x="160" y="235"/>
                    <a:pt x="160" y="235"/>
                  </a:cubicBezTo>
                  <a:cubicBezTo>
                    <a:pt x="158" y="233"/>
                    <a:pt x="158" y="233"/>
                    <a:pt x="158" y="233"/>
                  </a:cubicBezTo>
                  <a:cubicBezTo>
                    <a:pt x="156" y="233"/>
                    <a:pt x="156" y="233"/>
                    <a:pt x="156" y="233"/>
                  </a:cubicBezTo>
                  <a:cubicBezTo>
                    <a:pt x="156" y="233"/>
                    <a:pt x="153" y="234"/>
                    <a:pt x="152" y="234"/>
                  </a:cubicBezTo>
                  <a:cubicBezTo>
                    <a:pt x="151" y="234"/>
                    <a:pt x="151" y="232"/>
                    <a:pt x="151" y="232"/>
                  </a:cubicBezTo>
                  <a:cubicBezTo>
                    <a:pt x="146" y="230"/>
                    <a:pt x="146" y="230"/>
                    <a:pt x="146" y="230"/>
                  </a:cubicBezTo>
                  <a:cubicBezTo>
                    <a:pt x="141" y="229"/>
                    <a:pt x="141" y="229"/>
                    <a:pt x="141" y="229"/>
                  </a:cubicBezTo>
                  <a:cubicBezTo>
                    <a:pt x="141" y="229"/>
                    <a:pt x="135" y="228"/>
                    <a:pt x="133" y="227"/>
                  </a:cubicBezTo>
                  <a:cubicBezTo>
                    <a:pt x="132" y="227"/>
                    <a:pt x="127" y="226"/>
                    <a:pt x="125" y="226"/>
                  </a:cubicBezTo>
                  <a:cubicBezTo>
                    <a:pt x="123" y="226"/>
                    <a:pt x="121" y="226"/>
                    <a:pt x="119" y="225"/>
                  </a:cubicBezTo>
                  <a:cubicBezTo>
                    <a:pt x="118" y="224"/>
                    <a:pt x="115" y="223"/>
                    <a:pt x="115" y="223"/>
                  </a:cubicBezTo>
                  <a:cubicBezTo>
                    <a:pt x="115" y="223"/>
                    <a:pt x="109" y="221"/>
                    <a:pt x="109" y="221"/>
                  </a:cubicBezTo>
                  <a:cubicBezTo>
                    <a:pt x="108" y="221"/>
                    <a:pt x="107" y="221"/>
                    <a:pt x="107" y="221"/>
                  </a:cubicBezTo>
                  <a:cubicBezTo>
                    <a:pt x="106" y="221"/>
                    <a:pt x="104" y="224"/>
                    <a:pt x="102" y="225"/>
                  </a:cubicBezTo>
                  <a:cubicBezTo>
                    <a:pt x="101" y="225"/>
                    <a:pt x="101" y="228"/>
                    <a:pt x="100" y="229"/>
                  </a:cubicBezTo>
                  <a:cubicBezTo>
                    <a:pt x="100" y="231"/>
                    <a:pt x="99" y="232"/>
                    <a:pt x="98" y="232"/>
                  </a:cubicBezTo>
                  <a:cubicBezTo>
                    <a:pt x="98" y="233"/>
                    <a:pt x="92" y="231"/>
                    <a:pt x="92" y="232"/>
                  </a:cubicBezTo>
                  <a:close/>
                  <a:moveTo>
                    <a:pt x="60" y="252"/>
                  </a:moveTo>
                  <a:cubicBezTo>
                    <a:pt x="60" y="252"/>
                    <a:pt x="60" y="252"/>
                    <a:pt x="60" y="252"/>
                  </a:cubicBezTo>
                  <a:cubicBezTo>
                    <a:pt x="60" y="252"/>
                    <a:pt x="62" y="251"/>
                    <a:pt x="62" y="252"/>
                  </a:cubicBezTo>
                  <a:cubicBezTo>
                    <a:pt x="62" y="252"/>
                    <a:pt x="63" y="253"/>
                    <a:pt x="63" y="254"/>
                  </a:cubicBezTo>
                  <a:cubicBezTo>
                    <a:pt x="64" y="254"/>
                    <a:pt x="66" y="256"/>
                    <a:pt x="67" y="256"/>
                  </a:cubicBezTo>
                  <a:cubicBezTo>
                    <a:pt x="68" y="256"/>
                    <a:pt x="71" y="256"/>
                    <a:pt x="71" y="256"/>
                  </a:cubicBezTo>
                  <a:cubicBezTo>
                    <a:pt x="74" y="259"/>
                    <a:pt x="74" y="259"/>
                    <a:pt x="74" y="259"/>
                  </a:cubicBezTo>
                  <a:cubicBezTo>
                    <a:pt x="74" y="259"/>
                    <a:pt x="77" y="260"/>
                    <a:pt x="77" y="261"/>
                  </a:cubicBezTo>
                  <a:cubicBezTo>
                    <a:pt x="77" y="261"/>
                    <a:pt x="72" y="264"/>
                    <a:pt x="72" y="264"/>
                  </a:cubicBezTo>
                  <a:cubicBezTo>
                    <a:pt x="71" y="265"/>
                    <a:pt x="71" y="265"/>
                    <a:pt x="71" y="265"/>
                  </a:cubicBezTo>
                  <a:cubicBezTo>
                    <a:pt x="71" y="265"/>
                    <a:pt x="71" y="267"/>
                    <a:pt x="69" y="266"/>
                  </a:cubicBezTo>
                  <a:cubicBezTo>
                    <a:pt x="68" y="266"/>
                    <a:pt x="67" y="266"/>
                    <a:pt x="66" y="265"/>
                  </a:cubicBezTo>
                  <a:cubicBezTo>
                    <a:pt x="66" y="264"/>
                    <a:pt x="66" y="264"/>
                    <a:pt x="65" y="263"/>
                  </a:cubicBezTo>
                  <a:cubicBezTo>
                    <a:pt x="63" y="262"/>
                    <a:pt x="59" y="259"/>
                    <a:pt x="59" y="259"/>
                  </a:cubicBezTo>
                  <a:cubicBezTo>
                    <a:pt x="59" y="256"/>
                    <a:pt x="59" y="256"/>
                    <a:pt x="59" y="256"/>
                  </a:cubicBezTo>
                  <a:cubicBezTo>
                    <a:pt x="59" y="254"/>
                    <a:pt x="59" y="254"/>
                    <a:pt x="59" y="254"/>
                  </a:cubicBezTo>
                  <a:cubicBezTo>
                    <a:pt x="60" y="252"/>
                    <a:pt x="60" y="252"/>
                    <a:pt x="60" y="252"/>
                  </a:cubicBezTo>
                  <a:close/>
                  <a:moveTo>
                    <a:pt x="48" y="234"/>
                  </a:moveTo>
                  <a:cubicBezTo>
                    <a:pt x="48" y="234"/>
                    <a:pt x="48" y="234"/>
                    <a:pt x="48" y="234"/>
                  </a:cubicBezTo>
                  <a:cubicBezTo>
                    <a:pt x="45" y="230"/>
                    <a:pt x="45" y="230"/>
                    <a:pt x="45" y="230"/>
                  </a:cubicBezTo>
                  <a:cubicBezTo>
                    <a:pt x="43" y="234"/>
                    <a:pt x="43" y="234"/>
                    <a:pt x="43" y="234"/>
                  </a:cubicBezTo>
                  <a:cubicBezTo>
                    <a:pt x="42" y="238"/>
                    <a:pt x="42" y="238"/>
                    <a:pt x="42" y="238"/>
                  </a:cubicBezTo>
                  <a:cubicBezTo>
                    <a:pt x="45" y="240"/>
                    <a:pt x="45" y="240"/>
                    <a:pt x="45" y="240"/>
                  </a:cubicBezTo>
                  <a:cubicBezTo>
                    <a:pt x="46" y="240"/>
                    <a:pt x="46" y="240"/>
                    <a:pt x="46" y="240"/>
                  </a:cubicBezTo>
                  <a:cubicBezTo>
                    <a:pt x="48" y="237"/>
                    <a:pt x="48" y="237"/>
                    <a:pt x="48" y="237"/>
                  </a:cubicBezTo>
                  <a:cubicBezTo>
                    <a:pt x="50" y="240"/>
                    <a:pt x="50" y="240"/>
                    <a:pt x="50" y="240"/>
                  </a:cubicBezTo>
                  <a:cubicBezTo>
                    <a:pt x="52" y="244"/>
                    <a:pt x="52" y="244"/>
                    <a:pt x="52" y="244"/>
                  </a:cubicBezTo>
                  <a:cubicBezTo>
                    <a:pt x="52" y="244"/>
                    <a:pt x="54" y="242"/>
                    <a:pt x="55" y="241"/>
                  </a:cubicBezTo>
                  <a:cubicBezTo>
                    <a:pt x="56" y="241"/>
                    <a:pt x="60" y="244"/>
                    <a:pt x="60" y="244"/>
                  </a:cubicBezTo>
                  <a:cubicBezTo>
                    <a:pt x="60" y="244"/>
                    <a:pt x="64" y="242"/>
                    <a:pt x="65" y="242"/>
                  </a:cubicBezTo>
                  <a:cubicBezTo>
                    <a:pt x="66" y="242"/>
                    <a:pt x="63" y="239"/>
                    <a:pt x="63" y="239"/>
                  </a:cubicBezTo>
                  <a:cubicBezTo>
                    <a:pt x="60" y="236"/>
                    <a:pt x="60" y="236"/>
                    <a:pt x="60" y="236"/>
                  </a:cubicBezTo>
                  <a:cubicBezTo>
                    <a:pt x="58" y="234"/>
                    <a:pt x="58" y="234"/>
                    <a:pt x="58" y="234"/>
                  </a:cubicBezTo>
                  <a:cubicBezTo>
                    <a:pt x="54" y="232"/>
                    <a:pt x="54" y="232"/>
                    <a:pt x="54" y="232"/>
                  </a:cubicBezTo>
                  <a:cubicBezTo>
                    <a:pt x="54" y="231"/>
                    <a:pt x="54" y="231"/>
                    <a:pt x="54" y="231"/>
                  </a:cubicBezTo>
                  <a:cubicBezTo>
                    <a:pt x="55" y="229"/>
                    <a:pt x="55" y="229"/>
                    <a:pt x="55" y="229"/>
                  </a:cubicBezTo>
                  <a:cubicBezTo>
                    <a:pt x="55" y="229"/>
                    <a:pt x="55" y="231"/>
                    <a:pt x="57" y="230"/>
                  </a:cubicBezTo>
                  <a:cubicBezTo>
                    <a:pt x="59" y="230"/>
                    <a:pt x="59" y="230"/>
                    <a:pt x="59" y="229"/>
                  </a:cubicBezTo>
                  <a:cubicBezTo>
                    <a:pt x="60" y="229"/>
                    <a:pt x="59" y="228"/>
                    <a:pt x="59" y="228"/>
                  </a:cubicBezTo>
                  <a:cubicBezTo>
                    <a:pt x="56" y="226"/>
                    <a:pt x="56" y="226"/>
                    <a:pt x="56" y="226"/>
                  </a:cubicBezTo>
                  <a:cubicBezTo>
                    <a:pt x="57" y="223"/>
                    <a:pt x="57" y="223"/>
                    <a:pt x="57" y="223"/>
                  </a:cubicBezTo>
                  <a:cubicBezTo>
                    <a:pt x="54" y="221"/>
                    <a:pt x="54" y="221"/>
                    <a:pt x="54" y="221"/>
                  </a:cubicBezTo>
                  <a:cubicBezTo>
                    <a:pt x="53" y="224"/>
                    <a:pt x="53" y="224"/>
                    <a:pt x="53" y="224"/>
                  </a:cubicBezTo>
                  <a:cubicBezTo>
                    <a:pt x="50" y="223"/>
                    <a:pt x="50" y="223"/>
                    <a:pt x="50" y="223"/>
                  </a:cubicBezTo>
                  <a:cubicBezTo>
                    <a:pt x="50" y="223"/>
                    <a:pt x="49" y="225"/>
                    <a:pt x="49" y="225"/>
                  </a:cubicBezTo>
                  <a:cubicBezTo>
                    <a:pt x="49" y="226"/>
                    <a:pt x="50" y="229"/>
                    <a:pt x="50" y="229"/>
                  </a:cubicBezTo>
                  <a:cubicBezTo>
                    <a:pt x="48" y="234"/>
                    <a:pt x="48" y="234"/>
                    <a:pt x="48" y="234"/>
                  </a:cubicBezTo>
                  <a:close/>
                  <a:moveTo>
                    <a:pt x="11" y="161"/>
                  </a:moveTo>
                  <a:cubicBezTo>
                    <a:pt x="11" y="161"/>
                    <a:pt x="11" y="161"/>
                    <a:pt x="11" y="161"/>
                  </a:cubicBezTo>
                  <a:cubicBezTo>
                    <a:pt x="9" y="161"/>
                    <a:pt x="9" y="161"/>
                    <a:pt x="9" y="161"/>
                  </a:cubicBezTo>
                  <a:cubicBezTo>
                    <a:pt x="9" y="161"/>
                    <a:pt x="9" y="162"/>
                    <a:pt x="10" y="163"/>
                  </a:cubicBezTo>
                  <a:cubicBezTo>
                    <a:pt x="11" y="164"/>
                    <a:pt x="13" y="170"/>
                    <a:pt x="13" y="170"/>
                  </a:cubicBezTo>
                  <a:cubicBezTo>
                    <a:pt x="15" y="171"/>
                    <a:pt x="15" y="171"/>
                    <a:pt x="15" y="171"/>
                  </a:cubicBezTo>
                  <a:cubicBezTo>
                    <a:pt x="19" y="173"/>
                    <a:pt x="19" y="173"/>
                    <a:pt x="19" y="173"/>
                  </a:cubicBezTo>
                  <a:cubicBezTo>
                    <a:pt x="22" y="176"/>
                    <a:pt x="22" y="176"/>
                    <a:pt x="22" y="176"/>
                  </a:cubicBezTo>
                  <a:cubicBezTo>
                    <a:pt x="22" y="176"/>
                    <a:pt x="24" y="179"/>
                    <a:pt x="21" y="178"/>
                  </a:cubicBezTo>
                  <a:cubicBezTo>
                    <a:pt x="18" y="177"/>
                    <a:pt x="15" y="175"/>
                    <a:pt x="14" y="174"/>
                  </a:cubicBezTo>
                  <a:cubicBezTo>
                    <a:pt x="12" y="174"/>
                    <a:pt x="10" y="173"/>
                    <a:pt x="10" y="173"/>
                  </a:cubicBezTo>
                  <a:cubicBezTo>
                    <a:pt x="10" y="173"/>
                    <a:pt x="9" y="168"/>
                    <a:pt x="9" y="167"/>
                  </a:cubicBezTo>
                  <a:cubicBezTo>
                    <a:pt x="8" y="167"/>
                    <a:pt x="6" y="166"/>
                    <a:pt x="6" y="166"/>
                  </a:cubicBezTo>
                  <a:cubicBezTo>
                    <a:pt x="0" y="163"/>
                    <a:pt x="0" y="163"/>
                    <a:pt x="0" y="163"/>
                  </a:cubicBezTo>
                  <a:cubicBezTo>
                    <a:pt x="0" y="163"/>
                    <a:pt x="0" y="159"/>
                    <a:pt x="1" y="158"/>
                  </a:cubicBezTo>
                  <a:cubicBezTo>
                    <a:pt x="1" y="158"/>
                    <a:pt x="1" y="156"/>
                    <a:pt x="3" y="156"/>
                  </a:cubicBezTo>
                  <a:cubicBezTo>
                    <a:pt x="4" y="155"/>
                    <a:pt x="7" y="155"/>
                    <a:pt x="7" y="155"/>
                  </a:cubicBezTo>
                  <a:cubicBezTo>
                    <a:pt x="7" y="155"/>
                    <a:pt x="7" y="152"/>
                    <a:pt x="8" y="153"/>
                  </a:cubicBezTo>
                  <a:cubicBezTo>
                    <a:pt x="9" y="154"/>
                    <a:pt x="11" y="157"/>
                    <a:pt x="11" y="157"/>
                  </a:cubicBezTo>
                  <a:lnTo>
                    <a:pt x="11" y="161"/>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4" name="Freeform 210"/>
            <p:cNvSpPr>
              <a:spLocks noEditPoints="1"/>
            </p:cNvSpPr>
            <p:nvPr/>
          </p:nvSpPr>
          <p:spPr bwMode="auto">
            <a:xfrm>
              <a:off x="6551975" y="3312876"/>
              <a:ext cx="1810762" cy="943961"/>
            </a:xfrm>
            <a:custGeom>
              <a:avLst/>
              <a:gdLst>
                <a:gd name="T0" fmla="*/ 742 w 794"/>
                <a:gd name="T1" fmla="*/ 116 h 427"/>
                <a:gd name="T2" fmla="*/ 780 w 794"/>
                <a:gd name="T3" fmla="*/ 173 h 427"/>
                <a:gd name="T4" fmla="*/ 770 w 794"/>
                <a:gd name="T5" fmla="*/ 188 h 427"/>
                <a:gd name="T6" fmla="*/ 699 w 794"/>
                <a:gd name="T7" fmla="*/ 222 h 427"/>
                <a:gd name="T8" fmla="*/ 627 w 794"/>
                <a:gd name="T9" fmla="*/ 256 h 427"/>
                <a:gd name="T10" fmla="*/ 498 w 794"/>
                <a:gd name="T11" fmla="*/ 320 h 427"/>
                <a:gd name="T12" fmla="*/ 472 w 794"/>
                <a:gd name="T13" fmla="*/ 373 h 427"/>
                <a:gd name="T14" fmla="*/ 438 w 794"/>
                <a:gd name="T15" fmla="*/ 333 h 427"/>
                <a:gd name="T16" fmla="*/ 374 w 794"/>
                <a:gd name="T17" fmla="*/ 377 h 427"/>
                <a:gd name="T18" fmla="*/ 261 w 794"/>
                <a:gd name="T19" fmla="*/ 378 h 427"/>
                <a:gd name="T20" fmla="*/ 178 w 794"/>
                <a:gd name="T21" fmla="*/ 417 h 427"/>
                <a:gd name="T22" fmla="*/ 129 w 794"/>
                <a:gd name="T23" fmla="*/ 413 h 427"/>
                <a:gd name="T24" fmla="*/ 100 w 794"/>
                <a:gd name="T25" fmla="*/ 401 h 427"/>
                <a:gd name="T26" fmla="*/ 84 w 794"/>
                <a:gd name="T27" fmla="*/ 373 h 427"/>
                <a:gd name="T28" fmla="*/ 94 w 794"/>
                <a:gd name="T29" fmla="*/ 369 h 427"/>
                <a:gd name="T30" fmla="*/ 66 w 794"/>
                <a:gd name="T31" fmla="*/ 348 h 427"/>
                <a:gd name="T32" fmla="*/ 45 w 794"/>
                <a:gd name="T33" fmla="*/ 343 h 427"/>
                <a:gd name="T34" fmla="*/ 49 w 794"/>
                <a:gd name="T35" fmla="*/ 326 h 427"/>
                <a:gd name="T36" fmla="*/ 70 w 794"/>
                <a:gd name="T37" fmla="*/ 333 h 427"/>
                <a:gd name="T38" fmla="*/ 65 w 794"/>
                <a:gd name="T39" fmla="*/ 316 h 427"/>
                <a:gd name="T40" fmla="*/ 55 w 794"/>
                <a:gd name="T41" fmla="*/ 299 h 427"/>
                <a:gd name="T42" fmla="*/ 43 w 794"/>
                <a:gd name="T43" fmla="*/ 278 h 427"/>
                <a:gd name="T44" fmla="*/ 22 w 794"/>
                <a:gd name="T45" fmla="*/ 277 h 427"/>
                <a:gd name="T46" fmla="*/ 22 w 794"/>
                <a:gd name="T47" fmla="*/ 246 h 427"/>
                <a:gd name="T48" fmla="*/ 47 w 794"/>
                <a:gd name="T49" fmla="*/ 225 h 427"/>
                <a:gd name="T50" fmla="*/ 79 w 794"/>
                <a:gd name="T51" fmla="*/ 220 h 427"/>
                <a:gd name="T52" fmla="*/ 83 w 794"/>
                <a:gd name="T53" fmla="*/ 218 h 427"/>
                <a:gd name="T54" fmla="*/ 123 w 794"/>
                <a:gd name="T55" fmla="*/ 207 h 427"/>
                <a:gd name="T56" fmla="*/ 120 w 794"/>
                <a:gd name="T57" fmla="*/ 197 h 427"/>
                <a:gd name="T58" fmla="*/ 154 w 794"/>
                <a:gd name="T59" fmla="*/ 177 h 427"/>
                <a:gd name="T60" fmla="*/ 88 w 794"/>
                <a:gd name="T61" fmla="*/ 179 h 427"/>
                <a:gd name="T62" fmla="*/ 48 w 794"/>
                <a:gd name="T63" fmla="*/ 214 h 427"/>
                <a:gd name="T64" fmla="*/ 18 w 794"/>
                <a:gd name="T65" fmla="*/ 248 h 427"/>
                <a:gd name="T66" fmla="*/ 15 w 794"/>
                <a:gd name="T67" fmla="*/ 240 h 427"/>
                <a:gd name="T68" fmla="*/ 33 w 794"/>
                <a:gd name="T69" fmla="*/ 217 h 427"/>
                <a:gd name="T70" fmla="*/ 0 w 794"/>
                <a:gd name="T71" fmla="*/ 217 h 427"/>
                <a:gd name="T72" fmla="*/ 11 w 794"/>
                <a:gd name="T73" fmla="*/ 197 h 427"/>
                <a:gd name="T74" fmla="*/ 18 w 794"/>
                <a:gd name="T75" fmla="*/ 175 h 427"/>
                <a:gd name="T76" fmla="*/ 1 w 794"/>
                <a:gd name="T77" fmla="*/ 162 h 427"/>
                <a:gd name="T78" fmla="*/ 5 w 794"/>
                <a:gd name="T79" fmla="*/ 158 h 427"/>
                <a:gd name="T80" fmla="*/ 32 w 794"/>
                <a:gd name="T81" fmla="*/ 135 h 427"/>
                <a:gd name="T82" fmla="*/ 65 w 794"/>
                <a:gd name="T83" fmla="*/ 131 h 427"/>
                <a:gd name="T84" fmla="*/ 106 w 794"/>
                <a:gd name="T85" fmla="*/ 157 h 427"/>
                <a:gd name="T86" fmla="*/ 159 w 794"/>
                <a:gd name="T87" fmla="*/ 154 h 427"/>
                <a:gd name="T88" fmla="*/ 203 w 794"/>
                <a:gd name="T89" fmla="*/ 143 h 427"/>
                <a:gd name="T90" fmla="*/ 235 w 794"/>
                <a:gd name="T91" fmla="*/ 107 h 427"/>
                <a:gd name="T92" fmla="*/ 325 w 794"/>
                <a:gd name="T93" fmla="*/ 69 h 427"/>
                <a:gd name="T94" fmla="*/ 358 w 794"/>
                <a:gd name="T95" fmla="*/ 81 h 427"/>
                <a:gd name="T96" fmla="*/ 390 w 794"/>
                <a:gd name="T97" fmla="*/ 93 h 427"/>
                <a:gd name="T98" fmla="*/ 427 w 794"/>
                <a:gd name="T99" fmla="*/ 89 h 427"/>
                <a:gd name="T100" fmla="*/ 454 w 794"/>
                <a:gd name="T101" fmla="*/ 87 h 427"/>
                <a:gd name="T102" fmla="*/ 490 w 794"/>
                <a:gd name="T103" fmla="*/ 75 h 427"/>
                <a:gd name="T104" fmla="*/ 516 w 794"/>
                <a:gd name="T105" fmla="*/ 67 h 427"/>
                <a:gd name="T106" fmla="*/ 554 w 794"/>
                <a:gd name="T107" fmla="*/ 51 h 427"/>
                <a:gd name="T108" fmla="*/ 575 w 794"/>
                <a:gd name="T109" fmla="*/ 27 h 427"/>
                <a:gd name="T110" fmla="*/ 606 w 794"/>
                <a:gd name="T111" fmla="*/ 14 h 427"/>
                <a:gd name="T112" fmla="*/ 642 w 794"/>
                <a:gd name="T113" fmla="*/ 9 h 427"/>
                <a:gd name="T114" fmla="*/ 671 w 794"/>
                <a:gd name="T115" fmla="*/ 16 h 427"/>
                <a:gd name="T116" fmla="*/ 674 w 794"/>
                <a:gd name="T117" fmla="*/ 40 h 427"/>
                <a:gd name="T118" fmla="*/ 685 w 794"/>
                <a:gd name="T119" fmla="*/ 59 h 427"/>
                <a:gd name="T120" fmla="*/ 708 w 794"/>
                <a:gd name="T121" fmla="*/ 58 h 427"/>
                <a:gd name="T122" fmla="*/ 727 w 794"/>
                <a:gd name="T123" fmla="*/ 8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4" h="427">
                  <a:moveTo>
                    <a:pt x="727" y="80"/>
                  </a:moveTo>
                  <a:cubicBezTo>
                    <a:pt x="717" y="84"/>
                    <a:pt x="717" y="84"/>
                    <a:pt x="717" y="84"/>
                  </a:cubicBezTo>
                  <a:cubicBezTo>
                    <a:pt x="717" y="86"/>
                    <a:pt x="717" y="86"/>
                    <a:pt x="717" y="86"/>
                  </a:cubicBezTo>
                  <a:cubicBezTo>
                    <a:pt x="723" y="93"/>
                    <a:pt x="723" y="93"/>
                    <a:pt x="723" y="93"/>
                  </a:cubicBezTo>
                  <a:cubicBezTo>
                    <a:pt x="729" y="95"/>
                    <a:pt x="729" y="95"/>
                    <a:pt x="729" y="95"/>
                  </a:cubicBezTo>
                  <a:cubicBezTo>
                    <a:pt x="733" y="105"/>
                    <a:pt x="733" y="105"/>
                    <a:pt x="733" y="105"/>
                  </a:cubicBezTo>
                  <a:cubicBezTo>
                    <a:pt x="742" y="116"/>
                    <a:pt x="742" y="116"/>
                    <a:pt x="742" y="116"/>
                  </a:cubicBezTo>
                  <a:cubicBezTo>
                    <a:pt x="748" y="129"/>
                    <a:pt x="748" y="129"/>
                    <a:pt x="748" y="129"/>
                  </a:cubicBezTo>
                  <a:cubicBezTo>
                    <a:pt x="756" y="130"/>
                    <a:pt x="756" y="130"/>
                    <a:pt x="756" y="130"/>
                  </a:cubicBezTo>
                  <a:cubicBezTo>
                    <a:pt x="758" y="135"/>
                    <a:pt x="756" y="128"/>
                    <a:pt x="756" y="136"/>
                  </a:cubicBezTo>
                  <a:cubicBezTo>
                    <a:pt x="754" y="148"/>
                    <a:pt x="753" y="140"/>
                    <a:pt x="756" y="154"/>
                  </a:cubicBezTo>
                  <a:cubicBezTo>
                    <a:pt x="756" y="158"/>
                    <a:pt x="771" y="156"/>
                    <a:pt x="772" y="156"/>
                  </a:cubicBezTo>
                  <a:cubicBezTo>
                    <a:pt x="771" y="157"/>
                    <a:pt x="777" y="160"/>
                    <a:pt x="775" y="165"/>
                  </a:cubicBezTo>
                  <a:cubicBezTo>
                    <a:pt x="773" y="169"/>
                    <a:pt x="783" y="167"/>
                    <a:pt x="780" y="173"/>
                  </a:cubicBezTo>
                  <a:cubicBezTo>
                    <a:pt x="779" y="175"/>
                    <a:pt x="787" y="173"/>
                    <a:pt x="791" y="175"/>
                  </a:cubicBezTo>
                  <a:cubicBezTo>
                    <a:pt x="794" y="176"/>
                    <a:pt x="794" y="181"/>
                    <a:pt x="793" y="182"/>
                  </a:cubicBezTo>
                  <a:cubicBezTo>
                    <a:pt x="791" y="185"/>
                    <a:pt x="790" y="183"/>
                    <a:pt x="786" y="187"/>
                  </a:cubicBezTo>
                  <a:cubicBezTo>
                    <a:pt x="780" y="191"/>
                    <a:pt x="783" y="194"/>
                    <a:pt x="783" y="195"/>
                  </a:cubicBezTo>
                  <a:cubicBezTo>
                    <a:pt x="782" y="198"/>
                    <a:pt x="780" y="199"/>
                    <a:pt x="779" y="200"/>
                  </a:cubicBezTo>
                  <a:cubicBezTo>
                    <a:pt x="772" y="196"/>
                    <a:pt x="772" y="196"/>
                    <a:pt x="772" y="196"/>
                  </a:cubicBezTo>
                  <a:cubicBezTo>
                    <a:pt x="770" y="188"/>
                    <a:pt x="770" y="188"/>
                    <a:pt x="770" y="188"/>
                  </a:cubicBezTo>
                  <a:cubicBezTo>
                    <a:pt x="761" y="188"/>
                    <a:pt x="761" y="188"/>
                    <a:pt x="761" y="188"/>
                  </a:cubicBezTo>
                  <a:cubicBezTo>
                    <a:pt x="757" y="196"/>
                    <a:pt x="757" y="196"/>
                    <a:pt x="757" y="196"/>
                  </a:cubicBezTo>
                  <a:cubicBezTo>
                    <a:pt x="737" y="198"/>
                    <a:pt x="737" y="198"/>
                    <a:pt x="737" y="198"/>
                  </a:cubicBezTo>
                  <a:cubicBezTo>
                    <a:pt x="730" y="203"/>
                    <a:pt x="726" y="194"/>
                    <a:pt x="722" y="202"/>
                  </a:cubicBezTo>
                  <a:cubicBezTo>
                    <a:pt x="713" y="203"/>
                    <a:pt x="721" y="205"/>
                    <a:pt x="712" y="204"/>
                  </a:cubicBezTo>
                  <a:cubicBezTo>
                    <a:pt x="710" y="204"/>
                    <a:pt x="711" y="216"/>
                    <a:pt x="706" y="219"/>
                  </a:cubicBezTo>
                  <a:cubicBezTo>
                    <a:pt x="703" y="220"/>
                    <a:pt x="703" y="222"/>
                    <a:pt x="699" y="222"/>
                  </a:cubicBezTo>
                  <a:cubicBezTo>
                    <a:pt x="693" y="221"/>
                    <a:pt x="697" y="217"/>
                    <a:pt x="696" y="217"/>
                  </a:cubicBezTo>
                  <a:cubicBezTo>
                    <a:pt x="690" y="216"/>
                    <a:pt x="690" y="216"/>
                    <a:pt x="690" y="216"/>
                  </a:cubicBezTo>
                  <a:cubicBezTo>
                    <a:pt x="685" y="228"/>
                    <a:pt x="685" y="228"/>
                    <a:pt x="685" y="228"/>
                  </a:cubicBezTo>
                  <a:cubicBezTo>
                    <a:pt x="670" y="234"/>
                    <a:pt x="670" y="234"/>
                    <a:pt x="670" y="234"/>
                  </a:cubicBezTo>
                  <a:cubicBezTo>
                    <a:pt x="659" y="240"/>
                    <a:pt x="659" y="240"/>
                    <a:pt x="659" y="240"/>
                  </a:cubicBezTo>
                  <a:cubicBezTo>
                    <a:pt x="638" y="246"/>
                    <a:pt x="638" y="246"/>
                    <a:pt x="638" y="246"/>
                  </a:cubicBezTo>
                  <a:cubicBezTo>
                    <a:pt x="627" y="256"/>
                    <a:pt x="627" y="256"/>
                    <a:pt x="627" y="256"/>
                  </a:cubicBezTo>
                  <a:cubicBezTo>
                    <a:pt x="610" y="261"/>
                    <a:pt x="625" y="261"/>
                    <a:pt x="609" y="276"/>
                  </a:cubicBezTo>
                  <a:cubicBezTo>
                    <a:pt x="598" y="287"/>
                    <a:pt x="580" y="290"/>
                    <a:pt x="564" y="295"/>
                  </a:cubicBezTo>
                  <a:cubicBezTo>
                    <a:pt x="551" y="288"/>
                    <a:pt x="551" y="288"/>
                    <a:pt x="551" y="288"/>
                  </a:cubicBezTo>
                  <a:cubicBezTo>
                    <a:pt x="551" y="288"/>
                    <a:pt x="545" y="290"/>
                    <a:pt x="542" y="290"/>
                  </a:cubicBezTo>
                  <a:cubicBezTo>
                    <a:pt x="539" y="291"/>
                    <a:pt x="529" y="302"/>
                    <a:pt x="529" y="302"/>
                  </a:cubicBezTo>
                  <a:cubicBezTo>
                    <a:pt x="516" y="314"/>
                    <a:pt x="516" y="314"/>
                    <a:pt x="516" y="314"/>
                  </a:cubicBezTo>
                  <a:cubicBezTo>
                    <a:pt x="511" y="317"/>
                    <a:pt x="505" y="320"/>
                    <a:pt x="498" y="320"/>
                  </a:cubicBezTo>
                  <a:cubicBezTo>
                    <a:pt x="489" y="314"/>
                    <a:pt x="489" y="314"/>
                    <a:pt x="489" y="314"/>
                  </a:cubicBezTo>
                  <a:cubicBezTo>
                    <a:pt x="480" y="314"/>
                    <a:pt x="476" y="319"/>
                    <a:pt x="481" y="326"/>
                  </a:cubicBezTo>
                  <a:cubicBezTo>
                    <a:pt x="483" y="329"/>
                    <a:pt x="481" y="331"/>
                    <a:pt x="482" y="334"/>
                  </a:cubicBezTo>
                  <a:cubicBezTo>
                    <a:pt x="482" y="339"/>
                    <a:pt x="491" y="341"/>
                    <a:pt x="490" y="345"/>
                  </a:cubicBezTo>
                  <a:cubicBezTo>
                    <a:pt x="489" y="347"/>
                    <a:pt x="484" y="347"/>
                    <a:pt x="480" y="350"/>
                  </a:cubicBezTo>
                  <a:cubicBezTo>
                    <a:pt x="477" y="352"/>
                    <a:pt x="483" y="363"/>
                    <a:pt x="481" y="363"/>
                  </a:cubicBezTo>
                  <a:cubicBezTo>
                    <a:pt x="481" y="363"/>
                    <a:pt x="476" y="375"/>
                    <a:pt x="472" y="373"/>
                  </a:cubicBezTo>
                  <a:cubicBezTo>
                    <a:pt x="470" y="371"/>
                    <a:pt x="467" y="368"/>
                    <a:pt x="465" y="364"/>
                  </a:cubicBezTo>
                  <a:cubicBezTo>
                    <a:pt x="463" y="361"/>
                    <a:pt x="456" y="358"/>
                    <a:pt x="455" y="354"/>
                  </a:cubicBezTo>
                  <a:cubicBezTo>
                    <a:pt x="452" y="350"/>
                    <a:pt x="465" y="334"/>
                    <a:pt x="464" y="333"/>
                  </a:cubicBezTo>
                  <a:cubicBezTo>
                    <a:pt x="465" y="330"/>
                    <a:pt x="465" y="330"/>
                    <a:pt x="463" y="324"/>
                  </a:cubicBezTo>
                  <a:cubicBezTo>
                    <a:pt x="463" y="321"/>
                    <a:pt x="454" y="320"/>
                    <a:pt x="452" y="317"/>
                  </a:cubicBezTo>
                  <a:cubicBezTo>
                    <a:pt x="446" y="328"/>
                    <a:pt x="446" y="328"/>
                    <a:pt x="446" y="328"/>
                  </a:cubicBezTo>
                  <a:cubicBezTo>
                    <a:pt x="438" y="333"/>
                    <a:pt x="438" y="333"/>
                    <a:pt x="438" y="333"/>
                  </a:cubicBezTo>
                  <a:cubicBezTo>
                    <a:pt x="430" y="334"/>
                    <a:pt x="443" y="343"/>
                    <a:pt x="437" y="342"/>
                  </a:cubicBezTo>
                  <a:cubicBezTo>
                    <a:pt x="436" y="341"/>
                    <a:pt x="429" y="347"/>
                    <a:pt x="423" y="344"/>
                  </a:cubicBezTo>
                  <a:cubicBezTo>
                    <a:pt x="416" y="340"/>
                    <a:pt x="407" y="339"/>
                    <a:pt x="404" y="339"/>
                  </a:cubicBezTo>
                  <a:cubicBezTo>
                    <a:pt x="395" y="343"/>
                    <a:pt x="395" y="343"/>
                    <a:pt x="395" y="343"/>
                  </a:cubicBezTo>
                  <a:cubicBezTo>
                    <a:pt x="392" y="348"/>
                    <a:pt x="391" y="354"/>
                    <a:pt x="389" y="357"/>
                  </a:cubicBezTo>
                  <a:cubicBezTo>
                    <a:pt x="381" y="368"/>
                    <a:pt x="381" y="368"/>
                    <a:pt x="381" y="368"/>
                  </a:cubicBezTo>
                  <a:cubicBezTo>
                    <a:pt x="370" y="372"/>
                    <a:pt x="379" y="375"/>
                    <a:pt x="374" y="377"/>
                  </a:cubicBezTo>
                  <a:cubicBezTo>
                    <a:pt x="372" y="378"/>
                    <a:pt x="369" y="385"/>
                    <a:pt x="362" y="387"/>
                  </a:cubicBezTo>
                  <a:cubicBezTo>
                    <a:pt x="358" y="388"/>
                    <a:pt x="352" y="393"/>
                    <a:pt x="347" y="393"/>
                  </a:cubicBezTo>
                  <a:cubicBezTo>
                    <a:pt x="345" y="393"/>
                    <a:pt x="334" y="401"/>
                    <a:pt x="333" y="403"/>
                  </a:cubicBezTo>
                  <a:cubicBezTo>
                    <a:pt x="325" y="401"/>
                    <a:pt x="303" y="395"/>
                    <a:pt x="301" y="387"/>
                  </a:cubicBezTo>
                  <a:cubicBezTo>
                    <a:pt x="299" y="380"/>
                    <a:pt x="292" y="390"/>
                    <a:pt x="286" y="383"/>
                  </a:cubicBezTo>
                  <a:cubicBezTo>
                    <a:pt x="271" y="378"/>
                    <a:pt x="271" y="378"/>
                    <a:pt x="271" y="378"/>
                  </a:cubicBezTo>
                  <a:cubicBezTo>
                    <a:pt x="261" y="378"/>
                    <a:pt x="261" y="378"/>
                    <a:pt x="261" y="378"/>
                  </a:cubicBezTo>
                  <a:cubicBezTo>
                    <a:pt x="257" y="378"/>
                    <a:pt x="239" y="380"/>
                    <a:pt x="235" y="382"/>
                  </a:cubicBezTo>
                  <a:cubicBezTo>
                    <a:pt x="238" y="393"/>
                    <a:pt x="237" y="385"/>
                    <a:pt x="237" y="398"/>
                  </a:cubicBezTo>
                  <a:cubicBezTo>
                    <a:pt x="231" y="399"/>
                    <a:pt x="238" y="412"/>
                    <a:pt x="233" y="416"/>
                  </a:cubicBezTo>
                  <a:cubicBezTo>
                    <a:pt x="216" y="420"/>
                    <a:pt x="216" y="420"/>
                    <a:pt x="216" y="420"/>
                  </a:cubicBezTo>
                  <a:cubicBezTo>
                    <a:pt x="206" y="426"/>
                    <a:pt x="206" y="426"/>
                    <a:pt x="206" y="426"/>
                  </a:cubicBezTo>
                  <a:cubicBezTo>
                    <a:pt x="188" y="426"/>
                    <a:pt x="188" y="426"/>
                    <a:pt x="188" y="426"/>
                  </a:cubicBezTo>
                  <a:cubicBezTo>
                    <a:pt x="188" y="427"/>
                    <a:pt x="179" y="421"/>
                    <a:pt x="178" y="417"/>
                  </a:cubicBezTo>
                  <a:cubicBezTo>
                    <a:pt x="173" y="404"/>
                    <a:pt x="176" y="406"/>
                    <a:pt x="172" y="404"/>
                  </a:cubicBezTo>
                  <a:cubicBezTo>
                    <a:pt x="165" y="402"/>
                    <a:pt x="165" y="405"/>
                    <a:pt x="163" y="404"/>
                  </a:cubicBezTo>
                  <a:cubicBezTo>
                    <a:pt x="163" y="403"/>
                    <a:pt x="159" y="404"/>
                    <a:pt x="153" y="409"/>
                  </a:cubicBezTo>
                  <a:cubicBezTo>
                    <a:pt x="151" y="412"/>
                    <a:pt x="147" y="420"/>
                    <a:pt x="145" y="421"/>
                  </a:cubicBezTo>
                  <a:cubicBezTo>
                    <a:pt x="143" y="423"/>
                    <a:pt x="143" y="416"/>
                    <a:pt x="141" y="417"/>
                  </a:cubicBezTo>
                  <a:cubicBezTo>
                    <a:pt x="137" y="419"/>
                    <a:pt x="138" y="413"/>
                    <a:pt x="130" y="418"/>
                  </a:cubicBezTo>
                  <a:cubicBezTo>
                    <a:pt x="127" y="420"/>
                    <a:pt x="117" y="417"/>
                    <a:pt x="129" y="413"/>
                  </a:cubicBezTo>
                  <a:cubicBezTo>
                    <a:pt x="131" y="413"/>
                    <a:pt x="147" y="401"/>
                    <a:pt x="147" y="400"/>
                  </a:cubicBezTo>
                  <a:cubicBezTo>
                    <a:pt x="148" y="398"/>
                    <a:pt x="137" y="393"/>
                    <a:pt x="136" y="393"/>
                  </a:cubicBezTo>
                  <a:cubicBezTo>
                    <a:pt x="135" y="393"/>
                    <a:pt x="130" y="401"/>
                    <a:pt x="125" y="403"/>
                  </a:cubicBezTo>
                  <a:cubicBezTo>
                    <a:pt x="117" y="405"/>
                    <a:pt x="117" y="406"/>
                    <a:pt x="113" y="407"/>
                  </a:cubicBezTo>
                  <a:cubicBezTo>
                    <a:pt x="110" y="408"/>
                    <a:pt x="109" y="404"/>
                    <a:pt x="107" y="405"/>
                  </a:cubicBezTo>
                  <a:cubicBezTo>
                    <a:pt x="104" y="406"/>
                    <a:pt x="104" y="408"/>
                    <a:pt x="102" y="408"/>
                  </a:cubicBezTo>
                  <a:cubicBezTo>
                    <a:pt x="97" y="408"/>
                    <a:pt x="100" y="401"/>
                    <a:pt x="100" y="401"/>
                  </a:cubicBezTo>
                  <a:cubicBezTo>
                    <a:pt x="104" y="399"/>
                    <a:pt x="103" y="401"/>
                    <a:pt x="109" y="399"/>
                  </a:cubicBezTo>
                  <a:cubicBezTo>
                    <a:pt x="111" y="398"/>
                    <a:pt x="117" y="396"/>
                    <a:pt x="117" y="393"/>
                  </a:cubicBezTo>
                  <a:cubicBezTo>
                    <a:pt x="114" y="382"/>
                    <a:pt x="109" y="392"/>
                    <a:pt x="107" y="388"/>
                  </a:cubicBezTo>
                  <a:cubicBezTo>
                    <a:pt x="105" y="384"/>
                    <a:pt x="102" y="386"/>
                    <a:pt x="101" y="384"/>
                  </a:cubicBezTo>
                  <a:cubicBezTo>
                    <a:pt x="99" y="379"/>
                    <a:pt x="99" y="398"/>
                    <a:pt x="95" y="384"/>
                  </a:cubicBezTo>
                  <a:cubicBezTo>
                    <a:pt x="93" y="377"/>
                    <a:pt x="98" y="377"/>
                    <a:pt x="87" y="374"/>
                  </a:cubicBezTo>
                  <a:cubicBezTo>
                    <a:pt x="87" y="374"/>
                    <a:pt x="85" y="373"/>
                    <a:pt x="84" y="373"/>
                  </a:cubicBezTo>
                  <a:cubicBezTo>
                    <a:pt x="84" y="372"/>
                    <a:pt x="85" y="371"/>
                    <a:pt x="85" y="371"/>
                  </a:cubicBezTo>
                  <a:cubicBezTo>
                    <a:pt x="85" y="371"/>
                    <a:pt x="82" y="368"/>
                    <a:pt x="81" y="368"/>
                  </a:cubicBezTo>
                  <a:cubicBezTo>
                    <a:pt x="81" y="368"/>
                    <a:pt x="78" y="370"/>
                    <a:pt x="78" y="370"/>
                  </a:cubicBezTo>
                  <a:cubicBezTo>
                    <a:pt x="78" y="370"/>
                    <a:pt x="77" y="370"/>
                    <a:pt x="76" y="370"/>
                  </a:cubicBezTo>
                  <a:cubicBezTo>
                    <a:pt x="76" y="369"/>
                    <a:pt x="79" y="369"/>
                    <a:pt x="83" y="367"/>
                  </a:cubicBezTo>
                  <a:cubicBezTo>
                    <a:pt x="85" y="367"/>
                    <a:pt x="86" y="370"/>
                    <a:pt x="88" y="370"/>
                  </a:cubicBezTo>
                  <a:cubicBezTo>
                    <a:pt x="90" y="371"/>
                    <a:pt x="94" y="370"/>
                    <a:pt x="94" y="369"/>
                  </a:cubicBezTo>
                  <a:cubicBezTo>
                    <a:pt x="95" y="368"/>
                    <a:pt x="90" y="365"/>
                    <a:pt x="91" y="360"/>
                  </a:cubicBezTo>
                  <a:cubicBezTo>
                    <a:pt x="91" y="358"/>
                    <a:pt x="93" y="358"/>
                    <a:pt x="91" y="357"/>
                  </a:cubicBezTo>
                  <a:cubicBezTo>
                    <a:pt x="89" y="356"/>
                    <a:pt x="89" y="355"/>
                    <a:pt x="89" y="355"/>
                  </a:cubicBezTo>
                  <a:cubicBezTo>
                    <a:pt x="76" y="354"/>
                    <a:pt x="76" y="354"/>
                    <a:pt x="76" y="354"/>
                  </a:cubicBezTo>
                  <a:cubicBezTo>
                    <a:pt x="76" y="354"/>
                    <a:pt x="76" y="354"/>
                    <a:pt x="74" y="353"/>
                  </a:cubicBezTo>
                  <a:cubicBezTo>
                    <a:pt x="72" y="352"/>
                    <a:pt x="70" y="351"/>
                    <a:pt x="70" y="351"/>
                  </a:cubicBezTo>
                  <a:cubicBezTo>
                    <a:pt x="66" y="348"/>
                    <a:pt x="66" y="348"/>
                    <a:pt x="66" y="348"/>
                  </a:cubicBezTo>
                  <a:cubicBezTo>
                    <a:pt x="66" y="348"/>
                    <a:pt x="62" y="349"/>
                    <a:pt x="61" y="349"/>
                  </a:cubicBezTo>
                  <a:cubicBezTo>
                    <a:pt x="61" y="349"/>
                    <a:pt x="62" y="353"/>
                    <a:pt x="62" y="353"/>
                  </a:cubicBezTo>
                  <a:cubicBezTo>
                    <a:pt x="61" y="354"/>
                    <a:pt x="61" y="358"/>
                    <a:pt x="57" y="355"/>
                  </a:cubicBezTo>
                  <a:cubicBezTo>
                    <a:pt x="56" y="354"/>
                    <a:pt x="53" y="351"/>
                    <a:pt x="52" y="351"/>
                  </a:cubicBezTo>
                  <a:cubicBezTo>
                    <a:pt x="51" y="352"/>
                    <a:pt x="47" y="351"/>
                    <a:pt x="47" y="350"/>
                  </a:cubicBezTo>
                  <a:cubicBezTo>
                    <a:pt x="46" y="349"/>
                    <a:pt x="43" y="348"/>
                    <a:pt x="43" y="348"/>
                  </a:cubicBezTo>
                  <a:cubicBezTo>
                    <a:pt x="43" y="348"/>
                    <a:pt x="46" y="344"/>
                    <a:pt x="45" y="343"/>
                  </a:cubicBezTo>
                  <a:cubicBezTo>
                    <a:pt x="44" y="343"/>
                    <a:pt x="50" y="345"/>
                    <a:pt x="50" y="345"/>
                  </a:cubicBezTo>
                  <a:cubicBezTo>
                    <a:pt x="50" y="345"/>
                    <a:pt x="50" y="340"/>
                    <a:pt x="51" y="340"/>
                  </a:cubicBezTo>
                  <a:cubicBezTo>
                    <a:pt x="52" y="339"/>
                    <a:pt x="49" y="339"/>
                    <a:pt x="48" y="338"/>
                  </a:cubicBezTo>
                  <a:cubicBezTo>
                    <a:pt x="47" y="337"/>
                    <a:pt x="46" y="334"/>
                    <a:pt x="46" y="334"/>
                  </a:cubicBezTo>
                  <a:cubicBezTo>
                    <a:pt x="46" y="334"/>
                    <a:pt x="44" y="333"/>
                    <a:pt x="44" y="332"/>
                  </a:cubicBezTo>
                  <a:cubicBezTo>
                    <a:pt x="43" y="328"/>
                    <a:pt x="46" y="325"/>
                    <a:pt x="47" y="325"/>
                  </a:cubicBezTo>
                  <a:cubicBezTo>
                    <a:pt x="48" y="326"/>
                    <a:pt x="48" y="326"/>
                    <a:pt x="49" y="326"/>
                  </a:cubicBezTo>
                  <a:cubicBezTo>
                    <a:pt x="51" y="327"/>
                    <a:pt x="51" y="327"/>
                    <a:pt x="51" y="327"/>
                  </a:cubicBezTo>
                  <a:cubicBezTo>
                    <a:pt x="51" y="327"/>
                    <a:pt x="53" y="330"/>
                    <a:pt x="53" y="330"/>
                  </a:cubicBezTo>
                  <a:cubicBezTo>
                    <a:pt x="54" y="330"/>
                    <a:pt x="57" y="333"/>
                    <a:pt x="57" y="333"/>
                  </a:cubicBezTo>
                  <a:cubicBezTo>
                    <a:pt x="57" y="333"/>
                    <a:pt x="59" y="337"/>
                    <a:pt x="60" y="338"/>
                  </a:cubicBezTo>
                  <a:cubicBezTo>
                    <a:pt x="61" y="338"/>
                    <a:pt x="61" y="336"/>
                    <a:pt x="63" y="336"/>
                  </a:cubicBezTo>
                  <a:cubicBezTo>
                    <a:pt x="65" y="337"/>
                    <a:pt x="67" y="339"/>
                    <a:pt x="68" y="338"/>
                  </a:cubicBezTo>
                  <a:cubicBezTo>
                    <a:pt x="69" y="338"/>
                    <a:pt x="70" y="333"/>
                    <a:pt x="70" y="333"/>
                  </a:cubicBezTo>
                  <a:cubicBezTo>
                    <a:pt x="70" y="333"/>
                    <a:pt x="64" y="329"/>
                    <a:pt x="63" y="329"/>
                  </a:cubicBezTo>
                  <a:cubicBezTo>
                    <a:pt x="63" y="328"/>
                    <a:pt x="61" y="327"/>
                    <a:pt x="61" y="326"/>
                  </a:cubicBezTo>
                  <a:cubicBezTo>
                    <a:pt x="60" y="326"/>
                    <a:pt x="58" y="325"/>
                    <a:pt x="58" y="325"/>
                  </a:cubicBezTo>
                  <a:cubicBezTo>
                    <a:pt x="58" y="325"/>
                    <a:pt x="57" y="322"/>
                    <a:pt x="57" y="322"/>
                  </a:cubicBezTo>
                  <a:cubicBezTo>
                    <a:pt x="56" y="321"/>
                    <a:pt x="57" y="319"/>
                    <a:pt x="57" y="319"/>
                  </a:cubicBezTo>
                  <a:cubicBezTo>
                    <a:pt x="58" y="318"/>
                    <a:pt x="60" y="317"/>
                    <a:pt x="61" y="317"/>
                  </a:cubicBezTo>
                  <a:cubicBezTo>
                    <a:pt x="62" y="317"/>
                    <a:pt x="65" y="316"/>
                    <a:pt x="65" y="316"/>
                  </a:cubicBezTo>
                  <a:cubicBezTo>
                    <a:pt x="66" y="311"/>
                    <a:pt x="66" y="311"/>
                    <a:pt x="66" y="311"/>
                  </a:cubicBezTo>
                  <a:cubicBezTo>
                    <a:pt x="66" y="311"/>
                    <a:pt x="68" y="307"/>
                    <a:pt x="68" y="307"/>
                  </a:cubicBezTo>
                  <a:cubicBezTo>
                    <a:pt x="67" y="307"/>
                    <a:pt x="60" y="310"/>
                    <a:pt x="60" y="309"/>
                  </a:cubicBezTo>
                  <a:cubicBezTo>
                    <a:pt x="59" y="309"/>
                    <a:pt x="57" y="309"/>
                    <a:pt x="57" y="308"/>
                  </a:cubicBezTo>
                  <a:cubicBezTo>
                    <a:pt x="56" y="307"/>
                    <a:pt x="56" y="305"/>
                    <a:pt x="56" y="304"/>
                  </a:cubicBezTo>
                  <a:cubicBezTo>
                    <a:pt x="56" y="303"/>
                    <a:pt x="57" y="301"/>
                    <a:pt x="57" y="301"/>
                  </a:cubicBezTo>
                  <a:cubicBezTo>
                    <a:pt x="57" y="301"/>
                    <a:pt x="56" y="299"/>
                    <a:pt x="55" y="299"/>
                  </a:cubicBezTo>
                  <a:cubicBezTo>
                    <a:pt x="55" y="298"/>
                    <a:pt x="54" y="296"/>
                    <a:pt x="54" y="296"/>
                  </a:cubicBezTo>
                  <a:cubicBezTo>
                    <a:pt x="54" y="296"/>
                    <a:pt x="47" y="292"/>
                    <a:pt x="47" y="292"/>
                  </a:cubicBezTo>
                  <a:cubicBezTo>
                    <a:pt x="47" y="291"/>
                    <a:pt x="47" y="288"/>
                    <a:pt x="48" y="288"/>
                  </a:cubicBezTo>
                  <a:cubicBezTo>
                    <a:pt x="48" y="287"/>
                    <a:pt x="47" y="285"/>
                    <a:pt x="49" y="283"/>
                  </a:cubicBezTo>
                  <a:cubicBezTo>
                    <a:pt x="52" y="281"/>
                    <a:pt x="54" y="275"/>
                    <a:pt x="54" y="275"/>
                  </a:cubicBezTo>
                  <a:cubicBezTo>
                    <a:pt x="54" y="275"/>
                    <a:pt x="47" y="274"/>
                    <a:pt x="47" y="274"/>
                  </a:cubicBezTo>
                  <a:cubicBezTo>
                    <a:pt x="46" y="274"/>
                    <a:pt x="43" y="278"/>
                    <a:pt x="43" y="278"/>
                  </a:cubicBezTo>
                  <a:cubicBezTo>
                    <a:pt x="43" y="278"/>
                    <a:pt x="39" y="279"/>
                    <a:pt x="39" y="280"/>
                  </a:cubicBezTo>
                  <a:cubicBezTo>
                    <a:pt x="38" y="280"/>
                    <a:pt x="33" y="281"/>
                    <a:pt x="33" y="282"/>
                  </a:cubicBezTo>
                  <a:cubicBezTo>
                    <a:pt x="32" y="282"/>
                    <a:pt x="30" y="284"/>
                    <a:pt x="29" y="284"/>
                  </a:cubicBezTo>
                  <a:cubicBezTo>
                    <a:pt x="28" y="285"/>
                    <a:pt x="24" y="287"/>
                    <a:pt x="24" y="287"/>
                  </a:cubicBezTo>
                  <a:cubicBezTo>
                    <a:pt x="24" y="287"/>
                    <a:pt x="20" y="287"/>
                    <a:pt x="20" y="287"/>
                  </a:cubicBezTo>
                  <a:cubicBezTo>
                    <a:pt x="20" y="286"/>
                    <a:pt x="20" y="279"/>
                    <a:pt x="20" y="279"/>
                  </a:cubicBezTo>
                  <a:cubicBezTo>
                    <a:pt x="20" y="279"/>
                    <a:pt x="22" y="278"/>
                    <a:pt x="22" y="277"/>
                  </a:cubicBezTo>
                  <a:cubicBezTo>
                    <a:pt x="22" y="277"/>
                    <a:pt x="21" y="273"/>
                    <a:pt x="20" y="272"/>
                  </a:cubicBezTo>
                  <a:cubicBezTo>
                    <a:pt x="20" y="272"/>
                    <a:pt x="20" y="267"/>
                    <a:pt x="20" y="266"/>
                  </a:cubicBezTo>
                  <a:cubicBezTo>
                    <a:pt x="20" y="264"/>
                    <a:pt x="19" y="261"/>
                    <a:pt x="19" y="261"/>
                  </a:cubicBezTo>
                  <a:cubicBezTo>
                    <a:pt x="18" y="256"/>
                    <a:pt x="18" y="256"/>
                    <a:pt x="18" y="256"/>
                  </a:cubicBezTo>
                  <a:cubicBezTo>
                    <a:pt x="19" y="252"/>
                    <a:pt x="19" y="252"/>
                    <a:pt x="19" y="252"/>
                  </a:cubicBezTo>
                  <a:cubicBezTo>
                    <a:pt x="20" y="250"/>
                    <a:pt x="20" y="250"/>
                    <a:pt x="20" y="250"/>
                  </a:cubicBezTo>
                  <a:cubicBezTo>
                    <a:pt x="20" y="250"/>
                    <a:pt x="22" y="246"/>
                    <a:pt x="22" y="246"/>
                  </a:cubicBezTo>
                  <a:cubicBezTo>
                    <a:pt x="22" y="245"/>
                    <a:pt x="24" y="241"/>
                    <a:pt x="24" y="241"/>
                  </a:cubicBezTo>
                  <a:cubicBezTo>
                    <a:pt x="25" y="240"/>
                    <a:pt x="31" y="234"/>
                    <a:pt x="31" y="234"/>
                  </a:cubicBezTo>
                  <a:cubicBezTo>
                    <a:pt x="34" y="230"/>
                    <a:pt x="34" y="230"/>
                    <a:pt x="34" y="230"/>
                  </a:cubicBezTo>
                  <a:cubicBezTo>
                    <a:pt x="34" y="230"/>
                    <a:pt x="38" y="230"/>
                    <a:pt x="39" y="230"/>
                  </a:cubicBezTo>
                  <a:cubicBezTo>
                    <a:pt x="39" y="230"/>
                    <a:pt x="43" y="227"/>
                    <a:pt x="43" y="227"/>
                  </a:cubicBezTo>
                  <a:cubicBezTo>
                    <a:pt x="44" y="225"/>
                    <a:pt x="44" y="225"/>
                    <a:pt x="44" y="225"/>
                  </a:cubicBezTo>
                  <a:cubicBezTo>
                    <a:pt x="47" y="225"/>
                    <a:pt x="47" y="225"/>
                    <a:pt x="47" y="225"/>
                  </a:cubicBezTo>
                  <a:cubicBezTo>
                    <a:pt x="47" y="225"/>
                    <a:pt x="49" y="223"/>
                    <a:pt x="50" y="223"/>
                  </a:cubicBezTo>
                  <a:cubicBezTo>
                    <a:pt x="50" y="223"/>
                    <a:pt x="52" y="223"/>
                    <a:pt x="54" y="223"/>
                  </a:cubicBezTo>
                  <a:cubicBezTo>
                    <a:pt x="56" y="223"/>
                    <a:pt x="57" y="222"/>
                    <a:pt x="58" y="222"/>
                  </a:cubicBezTo>
                  <a:cubicBezTo>
                    <a:pt x="58" y="223"/>
                    <a:pt x="62" y="227"/>
                    <a:pt x="62" y="227"/>
                  </a:cubicBezTo>
                  <a:cubicBezTo>
                    <a:pt x="74" y="225"/>
                    <a:pt x="74" y="225"/>
                    <a:pt x="74" y="225"/>
                  </a:cubicBezTo>
                  <a:cubicBezTo>
                    <a:pt x="79" y="223"/>
                    <a:pt x="79" y="223"/>
                    <a:pt x="79" y="223"/>
                  </a:cubicBezTo>
                  <a:cubicBezTo>
                    <a:pt x="79" y="223"/>
                    <a:pt x="79" y="220"/>
                    <a:pt x="79" y="220"/>
                  </a:cubicBezTo>
                  <a:cubicBezTo>
                    <a:pt x="78" y="219"/>
                    <a:pt x="73" y="218"/>
                    <a:pt x="73" y="218"/>
                  </a:cubicBezTo>
                  <a:cubicBezTo>
                    <a:pt x="73" y="218"/>
                    <a:pt x="72" y="218"/>
                    <a:pt x="73" y="218"/>
                  </a:cubicBezTo>
                  <a:cubicBezTo>
                    <a:pt x="73" y="217"/>
                    <a:pt x="75" y="213"/>
                    <a:pt x="75" y="213"/>
                  </a:cubicBezTo>
                  <a:cubicBezTo>
                    <a:pt x="76" y="213"/>
                    <a:pt x="77" y="213"/>
                    <a:pt x="79" y="213"/>
                  </a:cubicBezTo>
                  <a:cubicBezTo>
                    <a:pt x="81" y="213"/>
                    <a:pt x="85" y="213"/>
                    <a:pt x="85" y="213"/>
                  </a:cubicBezTo>
                  <a:cubicBezTo>
                    <a:pt x="85" y="213"/>
                    <a:pt x="87" y="215"/>
                    <a:pt x="85" y="216"/>
                  </a:cubicBezTo>
                  <a:cubicBezTo>
                    <a:pt x="84" y="217"/>
                    <a:pt x="83" y="217"/>
                    <a:pt x="83" y="218"/>
                  </a:cubicBezTo>
                  <a:cubicBezTo>
                    <a:pt x="83" y="218"/>
                    <a:pt x="83" y="220"/>
                    <a:pt x="84" y="220"/>
                  </a:cubicBezTo>
                  <a:cubicBezTo>
                    <a:pt x="84" y="220"/>
                    <a:pt x="89" y="219"/>
                    <a:pt x="89" y="219"/>
                  </a:cubicBezTo>
                  <a:cubicBezTo>
                    <a:pt x="89" y="219"/>
                    <a:pt x="90" y="217"/>
                    <a:pt x="92" y="217"/>
                  </a:cubicBezTo>
                  <a:cubicBezTo>
                    <a:pt x="93" y="216"/>
                    <a:pt x="96" y="215"/>
                    <a:pt x="96" y="215"/>
                  </a:cubicBezTo>
                  <a:cubicBezTo>
                    <a:pt x="106" y="214"/>
                    <a:pt x="106" y="214"/>
                    <a:pt x="106" y="214"/>
                  </a:cubicBezTo>
                  <a:cubicBezTo>
                    <a:pt x="113" y="212"/>
                    <a:pt x="113" y="212"/>
                    <a:pt x="113" y="212"/>
                  </a:cubicBezTo>
                  <a:cubicBezTo>
                    <a:pt x="113" y="212"/>
                    <a:pt x="121" y="207"/>
                    <a:pt x="123" y="207"/>
                  </a:cubicBezTo>
                  <a:cubicBezTo>
                    <a:pt x="126" y="208"/>
                    <a:pt x="128" y="208"/>
                    <a:pt x="129" y="207"/>
                  </a:cubicBezTo>
                  <a:cubicBezTo>
                    <a:pt x="130" y="206"/>
                    <a:pt x="132" y="203"/>
                    <a:pt x="132" y="203"/>
                  </a:cubicBezTo>
                  <a:cubicBezTo>
                    <a:pt x="130" y="202"/>
                    <a:pt x="130" y="202"/>
                    <a:pt x="130" y="202"/>
                  </a:cubicBezTo>
                  <a:cubicBezTo>
                    <a:pt x="125" y="202"/>
                    <a:pt x="125" y="202"/>
                    <a:pt x="125" y="202"/>
                  </a:cubicBezTo>
                  <a:cubicBezTo>
                    <a:pt x="125" y="202"/>
                    <a:pt x="120" y="203"/>
                    <a:pt x="120" y="203"/>
                  </a:cubicBezTo>
                  <a:cubicBezTo>
                    <a:pt x="119" y="202"/>
                    <a:pt x="116" y="202"/>
                    <a:pt x="117" y="201"/>
                  </a:cubicBezTo>
                  <a:cubicBezTo>
                    <a:pt x="118" y="199"/>
                    <a:pt x="118" y="199"/>
                    <a:pt x="120" y="197"/>
                  </a:cubicBezTo>
                  <a:cubicBezTo>
                    <a:pt x="121" y="196"/>
                    <a:pt x="122" y="195"/>
                    <a:pt x="123" y="194"/>
                  </a:cubicBezTo>
                  <a:cubicBezTo>
                    <a:pt x="125" y="194"/>
                    <a:pt x="125" y="193"/>
                    <a:pt x="127" y="192"/>
                  </a:cubicBezTo>
                  <a:cubicBezTo>
                    <a:pt x="129" y="191"/>
                    <a:pt x="129" y="191"/>
                    <a:pt x="133" y="189"/>
                  </a:cubicBezTo>
                  <a:cubicBezTo>
                    <a:pt x="137" y="188"/>
                    <a:pt x="145" y="182"/>
                    <a:pt x="146" y="182"/>
                  </a:cubicBezTo>
                  <a:cubicBezTo>
                    <a:pt x="147" y="182"/>
                    <a:pt x="148" y="183"/>
                    <a:pt x="152" y="181"/>
                  </a:cubicBezTo>
                  <a:cubicBezTo>
                    <a:pt x="157" y="180"/>
                    <a:pt x="160" y="177"/>
                    <a:pt x="159" y="177"/>
                  </a:cubicBezTo>
                  <a:cubicBezTo>
                    <a:pt x="158" y="177"/>
                    <a:pt x="156" y="176"/>
                    <a:pt x="154" y="177"/>
                  </a:cubicBezTo>
                  <a:cubicBezTo>
                    <a:pt x="151" y="178"/>
                    <a:pt x="153" y="176"/>
                    <a:pt x="149" y="178"/>
                  </a:cubicBezTo>
                  <a:cubicBezTo>
                    <a:pt x="144" y="181"/>
                    <a:pt x="137" y="183"/>
                    <a:pt x="135" y="183"/>
                  </a:cubicBezTo>
                  <a:cubicBezTo>
                    <a:pt x="133" y="182"/>
                    <a:pt x="131" y="181"/>
                    <a:pt x="129" y="179"/>
                  </a:cubicBezTo>
                  <a:cubicBezTo>
                    <a:pt x="126" y="177"/>
                    <a:pt x="120" y="177"/>
                    <a:pt x="120" y="176"/>
                  </a:cubicBezTo>
                  <a:cubicBezTo>
                    <a:pt x="119" y="176"/>
                    <a:pt x="111" y="179"/>
                    <a:pt x="111" y="179"/>
                  </a:cubicBezTo>
                  <a:cubicBezTo>
                    <a:pt x="111" y="179"/>
                    <a:pt x="100" y="180"/>
                    <a:pt x="97" y="180"/>
                  </a:cubicBezTo>
                  <a:cubicBezTo>
                    <a:pt x="95" y="180"/>
                    <a:pt x="89" y="179"/>
                    <a:pt x="88" y="179"/>
                  </a:cubicBezTo>
                  <a:cubicBezTo>
                    <a:pt x="88" y="179"/>
                    <a:pt x="82" y="181"/>
                    <a:pt x="82" y="181"/>
                  </a:cubicBezTo>
                  <a:cubicBezTo>
                    <a:pt x="81" y="181"/>
                    <a:pt x="77" y="187"/>
                    <a:pt x="75" y="188"/>
                  </a:cubicBezTo>
                  <a:cubicBezTo>
                    <a:pt x="73" y="189"/>
                    <a:pt x="68" y="188"/>
                    <a:pt x="68" y="188"/>
                  </a:cubicBezTo>
                  <a:cubicBezTo>
                    <a:pt x="68" y="188"/>
                    <a:pt x="66" y="190"/>
                    <a:pt x="64" y="191"/>
                  </a:cubicBezTo>
                  <a:cubicBezTo>
                    <a:pt x="62" y="192"/>
                    <a:pt x="59" y="194"/>
                    <a:pt x="57" y="195"/>
                  </a:cubicBezTo>
                  <a:cubicBezTo>
                    <a:pt x="55" y="196"/>
                    <a:pt x="54" y="204"/>
                    <a:pt x="54" y="205"/>
                  </a:cubicBezTo>
                  <a:cubicBezTo>
                    <a:pt x="53" y="207"/>
                    <a:pt x="48" y="214"/>
                    <a:pt x="48" y="214"/>
                  </a:cubicBezTo>
                  <a:cubicBezTo>
                    <a:pt x="43" y="219"/>
                    <a:pt x="43" y="219"/>
                    <a:pt x="43" y="219"/>
                  </a:cubicBezTo>
                  <a:cubicBezTo>
                    <a:pt x="43" y="219"/>
                    <a:pt x="39" y="223"/>
                    <a:pt x="38" y="223"/>
                  </a:cubicBezTo>
                  <a:cubicBezTo>
                    <a:pt x="37" y="224"/>
                    <a:pt x="31" y="230"/>
                    <a:pt x="31" y="230"/>
                  </a:cubicBezTo>
                  <a:cubicBezTo>
                    <a:pt x="31" y="230"/>
                    <a:pt x="29" y="229"/>
                    <a:pt x="29" y="229"/>
                  </a:cubicBezTo>
                  <a:cubicBezTo>
                    <a:pt x="29" y="229"/>
                    <a:pt x="25" y="235"/>
                    <a:pt x="25" y="235"/>
                  </a:cubicBezTo>
                  <a:cubicBezTo>
                    <a:pt x="25" y="235"/>
                    <a:pt x="23" y="240"/>
                    <a:pt x="22" y="241"/>
                  </a:cubicBezTo>
                  <a:cubicBezTo>
                    <a:pt x="22" y="242"/>
                    <a:pt x="18" y="248"/>
                    <a:pt x="18" y="248"/>
                  </a:cubicBezTo>
                  <a:cubicBezTo>
                    <a:pt x="17" y="250"/>
                    <a:pt x="17" y="250"/>
                    <a:pt x="17" y="250"/>
                  </a:cubicBezTo>
                  <a:cubicBezTo>
                    <a:pt x="16" y="254"/>
                    <a:pt x="16" y="254"/>
                    <a:pt x="16" y="254"/>
                  </a:cubicBezTo>
                  <a:cubicBezTo>
                    <a:pt x="16" y="254"/>
                    <a:pt x="14" y="256"/>
                    <a:pt x="14" y="255"/>
                  </a:cubicBezTo>
                  <a:cubicBezTo>
                    <a:pt x="14" y="254"/>
                    <a:pt x="14" y="250"/>
                    <a:pt x="15" y="249"/>
                  </a:cubicBezTo>
                  <a:cubicBezTo>
                    <a:pt x="16" y="248"/>
                    <a:pt x="16" y="246"/>
                    <a:pt x="16" y="246"/>
                  </a:cubicBezTo>
                  <a:cubicBezTo>
                    <a:pt x="15" y="241"/>
                    <a:pt x="15" y="241"/>
                    <a:pt x="15" y="241"/>
                  </a:cubicBezTo>
                  <a:cubicBezTo>
                    <a:pt x="15" y="241"/>
                    <a:pt x="14" y="243"/>
                    <a:pt x="15" y="240"/>
                  </a:cubicBezTo>
                  <a:cubicBezTo>
                    <a:pt x="16" y="237"/>
                    <a:pt x="15" y="237"/>
                    <a:pt x="16" y="236"/>
                  </a:cubicBezTo>
                  <a:cubicBezTo>
                    <a:pt x="18" y="235"/>
                    <a:pt x="17" y="235"/>
                    <a:pt x="20" y="233"/>
                  </a:cubicBezTo>
                  <a:cubicBezTo>
                    <a:pt x="22" y="231"/>
                    <a:pt x="21" y="230"/>
                    <a:pt x="22" y="230"/>
                  </a:cubicBezTo>
                  <a:cubicBezTo>
                    <a:pt x="24" y="229"/>
                    <a:pt x="24" y="229"/>
                    <a:pt x="26" y="228"/>
                  </a:cubicBezTo>
                  <a:cubicBezTo>
                    <a:pt x="29" y="226"/>
                    <a:pt x="30" y="225"/>
                    <a:pt x="31" y="224"/>
                  </a:cubicBezTo>
                  <a:cubicBezTo>
                    <a:pt x="31" y="223"/>
                    <a:pt x="36" y="221"/>
                    <a:pt x="35" y="220"/>
                  </a:cubicBezTo>
                  <a:cubicBezTo>
                    <a:pt x="35" y="219"/>
                    <a:pt x="36" y="217"/>
                    <a:pt x="33" y="217"/>
                  </a:cubicBezTo>
                  <a:cubicBezTo>
                    <a:pt x="31" y="217"/>
                    <a:pt x="27" y="219"/>
                    <a:pt x="25" y="220"/>
                  </a:cubicBezTo>
                  <a:cubicBezTo>
                    <a:pt x="22" y="221"/>
                    <a:pt x="19" y="223"/>
                    <a:pt x="19" y="223"/>
                  </a:cubicBezTo>
                  <a:cubicBezTo>
                    <a:pt x="19" y="223"/>
                    <a:pt x="12" y="225"/>
                    <a:pt x="11" y="225"/>
                  </a:cubicBezTo>
                  <a:cubicBezTo>
                    <a:pt x="10" y="224"/>
                    <a:pt x="8" y="225"/>
                    <a:pt x="7" y="225"/>
                  </a:cubicBezTo>
                  <a:cubicBezTo>
                    <a:pt x="5" y="226"/>
                    <a:pt x="1" y="224"/>
                    <a:pt x="1" y="224"/>
                  </a:cubicBezTo>
                  <a:cubicBezTo>
                    <a:pt x="0" y="217"/>
                    <a:pt x="0" y="217"/>
                    <a:pt x="0" y="217"/>
                  </a:cubicBezTo>
                  <a:cubicBezTo>
                    <a:pt x="0" y="217"/>
                    <a:pt x="0" y="217"/>
                    <a:pt x="0" y="217"/>
                  </a:cubicBezTo>
                  <a:cubicBezTo>
                    <a:pt x="1" y="217"/>
                    <a:pt x="1" y="218"/>
                    <a:pt x="1" y="218"/>
                  </a:cubicBezTo>
                  <a:cubicBezTo>
                    <a:pt x="1" y="218"/>
                    <a:pt x="1" y="218"/>
                    <a:pt x="1" y="218"/>
                  </a:cubicBezTo>
                  <a:cubicBezTo>
                    <a:pt x="2" y="219"/>
                    <a:pt x="7" y="219"/>
                    <a:pt x="7" y="219"/>
                  </a:cubicBezTo>
                  <a:cubicBezTo>
                    <a:pt x="11" y="215"/>
                    <a:pt x="11" y="215"/>
                    <a:pt x="11" y="215"/>
                  </a:cubicBezTo>
                  <a:cubicBezTo>
                    <a:pt x="16" y="208"/>
                    <a:pt x="16" y="208"/>
                    <a:pt x="16" y="208"/>
                  </a:cubicBezTo>
                  <a:cubicBezTo>
                    <a:pt x="11" y="197"/>
                    <a:pt x="11" y="197"/>
                    <a:pt x="11" y="197"/>
                  </a:cubicBezTo>
                  <a:cubicBezTo>
                    <a:pt x="11" y="197"/>
                    <a:pt x="11" y="197"/>
                    <a:pt x="11" y="197"/>
                  </a:cubicBezTo>
                  <a:cubicBezTo>
                    <a:pt x="11" y="197"/>
                    <a:pt x="11" y="197"/>
                    <a:pt x="11" y="197"/>
                  </a:cubicBezTo>
                  <a:cubicBezTo>
                    <a:pt x="11" y="197"/>
                    <a:pt x="11" y="197"/>
                    <a:pt x="11" y="197"/>
                  </a:cubicBezTo>
                  <a:cubicBezTo>
                    <a:pt x="11" y="196"/>
                    <a:pt x="12" y="192"/>
                    <a:pt x="12" y="191"/>
                  </a:cubicBezTo>
                  <a:cubicBezTo>
                    <a:pt x="12" y="190"/>
                    <a:pt x="14" y="186"/>
                    <a:pt x="14" y="186"/>
                  </a:cubicBezTo>
                  <a:cubicBezTo>
                    <a:pt x="16" y="183"/>
                    <a:pt x="16" y="183"/>
                    <a:pt x="16" y="183"/>
                  </a:cubicBezTo>
                  <a:cubicBezTo>
                    <a:pt x="16" y="183"/>
                    <a:pt x="20" y="182"/>
                    <a:pt x="21" y="182"/>
                  </a:cubicBezTo>
                  <a:cubicBezTo>
                    <a:pt x="23" y="182"/>
                    <a:pt x="18" y="176"/>
                    <a:pt x="18" y="175"/>
                  </a:cubicBezTo>
                  <a:cubicBezTo>
                    <a:pt x="18" y="174"/>
                    <a:pt x="16" y="169"/>
                    <a:pt x="16" y="169"/>
                  </a:cubicBezTo>
                  <a:cubicBezTo>
                    <a:pt x="16" y="169"/>
                    <a:pt x="11" y="166"/>
                    <a:pt x="10" y="166"/>
                  </a:cubicBezTo>
                  <a:cubicBezTo>
                    <a:pt x="9" y="166"/>
                    <a:pt x="4" y="165"/>
                    <a:pt x="2" y="164"/>
                  </a:cubicBezTo>
                  <a:cubicBezTo>
                    <a:pt x="2" y="164"/>
                    <a:pt x="2" y="164"/>
                    <a:pt x="2" y="164"/>
                  </a:cubicBezTo>
                  <a:cubicBezTo>
                    <a:pt x="2" y="164"/>
                    <a:pt x="2" y="164"/>
                    <a:pt x="2" y="164"/>
                  </a:cubicBezTo>
                  <a:cubicBezTo>
                    <a:pt x="2" y="164"/>
                    <a:pt x="1" y="163"/>
                    <a:pt x="1" y="162"/>
                  </a:cubicBezTo>
                  <a:cubicBezTo>
                    <a:pt x="1" y="162"/>
                    <a:pt x="1" y="162"/>
                    <a:pt x="1" y="162"/>
                  </a:cubicBezTo>
                  <a:cubicBezTo>
                    <a:pt x="1" y="162"/>
                    <a:pt x="1" y="162"/>
                    <a:pt x="1" y="162"/>
                  </a:cubicBezTo>
                  <a:cubicBezTo>
                    <a:pt x="1" y="161"/>
                    <a:pt x="1" y="161"/>
                    <a:pt x="1" y="161"/>
                  </a:cubicBezTo>
                  <a:cubicBezTo>
                    <a:pt x="1" y="161"/>
                    <a:pt x="1" y="161"/>
                    <a:pt x="1" y="161"/>
                  </a:cubicBezTo>
                  <a:cubicBezTo>
                    <a:pt x="1" y="161"/>
                    <a:pt x="1" y="161"/>
                    <a:pt x="1" y="161"/>
                  </a:cubicBezTo>
                  <a:cubicBezTo>
                    <a:pt x="1" y="161"/>
                    <a:pt x="1" y="161"/>
                    <a:pt x="1" y="161"/>
                  </a:cubicBezTo>
                  <a:cubicBezTo>
                    <a:pt x="1" y="161"/>
                    <a:pt x="1" y="161"/>
                    <a:pt x="1" y="161"/>
                  </a:cubicBezTo>
                  <a:cubicBezTo>
                    <a:pt x="2" y="159"/>
                    <a:pt x="5" y="158"/>
                    <a:pt x="5" y="158"/>
                  </a:cubicBezTo>
                  <a:cubicBezTo>
                    <a:pt x="9" y="155"/>
                    <a:pt x="9" y="155"/>
                    <a:pt x="9" y="155"/>
                  </a:cubicBezTo>
                  <a:cubicBezTo>
                    <a:pt x="8" y="151"/>
                    <a:pt x="8" y="151"/>
                    <a:pt x="8" y="151"/>
                  </a:cubicBezTo>
                  <a:cubicBezTo>
                    <a:pt x="8" y="151"/>
                    <a:pt x="12" y="148"/>
                    <a:pt x="13" y="147"/>
                  </a:cubicBezTo>
                  <a:cubicBezTo>
                    <a:pt x="15" y="146"/>
                    <a:pt x="22" y="144"/>
                    <a:pt x="22" y="144"/>
                  </a:cubicBezTo>
                  <a:cubicBezTo>
                    <a:pt x="25" y="139"/>
                    <a:pt x="25" y="139"/>
                    <a:pt x="25" y="139"/>
                  </a:cubicBezTo>
                  <a:cubicBezTo>
                    <a:pt x="30" y="138"/>
                    <a:pt x="30" y="138"/>
                    <a:pt x="30" y="138"/>
                  </a:cubicBezTo>
                  <a:cubicBezTo>
                    <a:pt x="32" y="135"/>
                    <a:pt x="32" y="135"/>
                    <a:pt x="32" y="135"/>
                  </a:cubicBezTo>
                  <a:cubicBezTo>
                    <a:pt x="37" y="136"/>
                    <a:pt x="37" y="136"/>
                    <a:pt x="37" y="136"/>
                  </a:cubicBezTo>
                  <a:cubicBezTo>
                    <a:pt x="45" y="141"/>
                    <a:pt x="45" y="141"/>
                    <a:pt x="45" y="141"/>
                  </a:cubicBezTo>
                  <a:cubicBezTo>
                    <a:pt x="45" y="141"/>
                    <a:pt x="51" y="138"/>
                    <a:pt x="52" y="137"/>
                  </a:cubicBezTo>
                  <a:cubicBezTo>
                    <a:pt x="54" y="136"/>
                    <a:pt x="56" y="136"/>
                    <a:pt x="56" y="136"/>
                  </a:cubicBezTo>
                  <a:cubicBezTo>
                    <a:pt x="59" y="134"/>
                    <a:pt x="59" y="134"/>
                    <a:pt x="59" y="134"/>
                  </a:cubicBezTo>
                  <a:cubicBezTo>
                    <a:pt x="59" y="134"/>
                    <a:pt x="64" y="132"/>
                    <a:pt x="65" y="131"/>
                  </a:cubicBezTo>
                  <a:cubicBezTo>
                    <a:pt x="65" y="131"/>
                    <a:pt x="65" y="131"/>
                    <a:pt x="65" y="131"/>
                  </a:cubicBezTo>
                  <a:cubicBezTo>
                    <a:pt x="65" y="131"/>
                    <a:pt x="65" y="131"/>
                    <a:pt x="65" y="131"/>
                  </a:cubicBezTo>
                  <a:cubicBezTo>
                    <a:pt x="67" y="150"/>
                    <a:pt x="62" y="140"/>
                    <a:pt x="72" y="147"/>
                  </a:cubicBezTo>
                  <a:cubicBezTo>
                    <a:pt x="73" y="148"/>
                    <a:pt x="72" y="149"/>
                    <a:pt x="73" y="150"/>
                  </a:cubicBezTo>
                  <a:cubicBezTo>
                    <a:pt x="73" y="152"/>
                    <a:pt x="80" y="155"/>
                    <a:pt x="80" y="155"/>
                  </a:cubicBezTo>
                  <a:cubicBezTo>
                    <a:pt x="80" y="155"/>
                    <a:pt x="86" y="155"/>
                    <a:pt x="86" y="156"/>
                  </a:cubicBezTo>
                  <a:cubicBezTo>
                    <a:pt x="87" y="157"/>
                    <a:pt x="93" y="160"/>
                    <a:pt x="93" y="160"/>
                  </a:cubicBezTo>
                  <a:cubicBezTo>
                    <a:pt x="106" y="157"/>
                    <a:pt x="106" y="157"/>
                    <a:pt x="106" y="157"/>
                  </a:cubicBezTo>
                  <a:cubicBezTo>
                    <a:pt x="112" y="163"/>
                    <a:pt x="112" y="163"/>
                    <a:pt x="112" y="163"/>
                  </a:cubicBezTo>
                  <a:cubicBezTo>
                    <a:pt x="119" y="161"/>
                    <a:pt x="119" y="161"/>
                    <a:pt x="119" y="161"/>
                  </a:cubicBezTo>
                  <a:cubicBezTo>
                    <a:pt x="119" y="161"/>
                    <a:pt x="122" y="162"/>
                    <a:pt x="124" y="163"/>
                  </a:cubicBezTo>
                  <a:cubicBezTo>
                    <a:pt x="126" y="164"/>
                    <a:pt x="132" y="163"/>
                    <a:pt x="134" y="162"/>
                  </a:cubicBezTo>
                  <a:cubicBezTo>
                    <a:pt x="136" y="162"/>
                    <a:pt x="141" y="159"/>
                    <a:pt x="143" y="160"/>
                  </a:cubicBezTo>
                  <a:cubicBezTo>
                    <a:pt x="145" y="160"/>
                    <a:pt x="154" y="158"/>
                    <a:pt x="154" y="158"/>
                  </a:cubicBezTo>
                  <a:cubicBezTo>
                    <a:pt x="159" y="154"/>
                    <a:pt x="159" y="154"/>
                    <a:pt x="159" y="154"/>
                  </a:cubicBezTo>
                  <a:cubicBezTo>
                    <a:pt x="169" y="149"/>
                    <a:pt x="169" y="149"/>
                    <a:pt x="169" y="149"/>
                  </a:cubicBezTo>
                  <a:cubicBezTo>
                    <a:pt x="180" y="161"/>
                    <a:pt x="180" y="161"/>
                    <a:pt x="180" y="161"/>
                  </a:cubicBezTo>
                  <a:cubicBezTo>
                    <a:pt x="180" y="161"/>
                    <a:pt x="191" y="159"/>
                    <a:pt x="192" y="159"/>
                  </a:cubicBezTo>
                  <a:cubicBezTo>
                    <a:pt x="194" y="159"/>
                    <a:pt x="202" y="156"/>
                    <a:pt x="202" y="156"/>
                  </a:cubicBezTo>
                  <a:cubicBezTo>
                    <a:pt x="202" y="156"/>
                    <a:pt x="204" y="153"/>
                    <a:pt x="203" y="150"/>
                  </a:cubicBezTo>
                  <a:cubicBezTo>
                    <a:pt x="203" y="148"/>
                    <a:pt x="202" y="146"/>
                    <a:pt x="202" y="146"/>
                  </a:cubicBezTo>
                  <a:cubicBezTo>
                    <a:pt x="202" y="146"/>
                    <a:pt x="200" y="144"/>
                    <a:pt x="203" y="143"/>
                  </a:cubicBezTo>
                  <a:cubicBezTo>
                    <a:pt x="206" y="142"/>
                    <a:pt x="207" y="140"/>
                    <a:pt x="209" y="139"/>
                  </a:cubicBezTo>
                  <a:cubicBezTo>
                    <a:pt x="212" y="137"/>
                    <a:pt x="214" y="134"/>
                    <a:pt x="215" y="133"/>
                  </a:cubicBezTo>
                  <a:cubicBezTo>
                    <a:pt x="216" y="133"/>
                    <a:pt x="218" y="129"/>
                    <a:pt x="219" y="129"/>
                  </a:cubicBezTo>
                  <a:cubicBezTo>
                    <a:pt x="219" y="128"/>
                    <a:pt x="221" y="125"/>
                    <a:pt x="221" y="124"/>
                  </a:cubicBezTo>
                  <a:cubicBezTo>
                    <a:pt x="222" y="124"/>
                    <a:pt x="227" y="119"/>
                    <a:pt x="227" y="119"/>
                  </a:cubicBezTo>
                  <a:cubicBezTo>
                    <a:pt x="229" y="116"/>
                    <a:pt x="229" y="116"/>
                    <a:pt x="229" y="116"/>
                  </a:cubicBezTo>
                  <a:cubicBezTo>
                    <a:pt x="229" y="116"/>
                    <a:pt x="233" y="108"/>
                    <a:pt x="235" y="107"/>
                  </a:cubicBezTo>
                  <a:cubicBezTo>
                    <a:pt x="237" y="107"/>
                    <a:pt x="248" y="98"/>
                    <a:pt x="250" y="99"/>
                  </a:cubicBezTo>
                  <a:cubicBezTo>
                    <a:pt x="252" y="99"/>
                    <a:pt x="259" y="93"/>
                    <a:pt x="261" y="91"/>
                  </a:cubicBezTo>
                  <a:cubicBezTo>
                    <a:pt x="263" y="90"/>
                    <a:pt x="263" y="88"/>
                    <a:pt x="268" y="87"/>
                  </a:cubicBezTo>
                  <a:cubicBezTo>
                    <a:pt x="272" y="87"/>
                    <a:pt x="300" y="83"/>
                    <a:pt x="300" y="83"/>
                  </a:cubicBezTo>
                  <a:cubicBezTo>
                    <a:pt x="316" y="78"/>
                    <a:pt x="316" y="78"/>
                    <a:pt x="316" y="78"/>
                  </a:cubicBezTo>
                  <a:cubicBezTo>
                    <a:pt x="324" y="72"/>
                    <a:pt x="324" y="72"/>
                    <a:pt x="324" y="72"/>
                  </a:cubicBezTo>
                  <a:cubicBezTo>
                    <a:pt x="325" y="69"/>
                    <a:pt x="325" y="69"/>
                    <a:pt x="325" y="69"/>
                  </a:cubicBezTo>
                  <a:cubicBezTo>
                    <a:pt x="334" y="69"/>
                    <a:pt x="334" y="69"/>
                    <a:pt x="334" y="69"/>
                  </a:cubicBezTo>
                  <a:cubicBezTo>
                    <a:pt x="334" y="69"/>
                    <a:pt x="333" y="73"/>
                    <a:pt x="333" y="73"/>
                  </a:cubicBezTo>
                  <a:cubicBezTo>
                    <a:pt x="333" y="74"/>
                    <a:pt x="332" y="75"/>
                    <a:pt x="335" y="76"/>
                  </a:cubicBezTo>
                  <a:cubicBezTo>
                    <a:pt x="338" y="78"/>
                    <a:pt x="341" y="80"/>
                    <a:pt x="342" y="80"/>
                  </a:cubicBezTo>
                  <a:cubicBezTo>
                    <a:pt x="343" y="80"/>
                    <a:pt x="345" y="81"/>
                    <a:pt x="346" y="81"/>
                  </a:cubicBezTo>
                  <a:cubicBezTo>
                    <a:pt x="347" y="82"/>
                    <a:pt x="352" y="83"/>
                    <a:pt x="352" y="83"/>
                  </a:cubicBezTo>
                  <a:cubicBezTo>
                    <a:pt x="352" y="83"/>
                    <a:pt x="358" y="81"/>
                    <a:pt x="358" y="81"/>
                  </a:cubicBezTo>
                  <a:cubicBezTo>
                    <a:pt x="358" y="80"/>
                    <a:pt x="361" y="79"/>
                    <a:pt x="363" y="78"/>
                  </a:cubicBezTo>
                  <a:cubicBezTo>
                    <a:pt x="365" y="77"/>
                    <a:pt x="373" y="75"/>
                    <a:pt x="373" y="75"/>
                  </a:cubicBezTo>
                  <a:cubicBezTo>
                    <a:pt x="373" y="75"/>
                    <a:pt x="375" y="78"/>
                    <a:pt x="376" y="78"/>
                  </a:cubicBezTo>
                  <a:cubicBezTo>
                    <a:pt x="376" y="79"/>
                    <a:pt x="380" y="81"/>
                    <a:pt x="379" y="83"/>
                  </a:cubicBezTo>
                  <a:cubicBezTo>
                    <a:pt x="379" y="84"/>
                    <a:pt x="379" y="87"/>
                    <a:pt x="379" y="87"/>
                  </a:cubicBezTo>
                  <a:cubicBezTo>
                    <a:pt x="385" y="90"/>
                    <a:pt x="385" y="90"/>
                    <a:pt x="385" y="90"/>
                  </a:cubicBezTo>
                  <a:cubicBezTo>
                    <a:pt x="385" y="90"/>
                    <a:pt x="389" y="92"/>
                    <a:pt x="390" y="93"/>
                  </a:cubicBezTo>
                  <a:cubicBezTo>
                    <a:pt x="391" y="93"/>
                    <a:pt x="397" y="94"/>
                    <a:pt x="397" y="94"/>
                  </a:cubicBezTo>
                  <a:cubicBezTo>
                    <a:pt x="398" y="87"/>
                    <a:pt x="398" y="87"/>
                    <a:pt x="398" y="87"/>
                  </a:cubicBezTo>
                  <a:cubicBezTo>
                    <a:pt x="398" y="87"/>
                    <a:pt x="400" y="85"/>
                    <a:pt x="403" y="85"/>
                  </a:cubicBezTo>
                  <a:cubicBezTo>
                    <a:pt x="406" y="85"/>
                    <a:pt x="411" y="85"/>
                    <a:pt x="411" y="85"/>
                  </a:cubicBezTo>
                  <a:cubicBezTo>
                    <a:pt x="411" y="85"/>
                    <a:pt x="415" y="86"/>
                    <a:pt x="415" y="87"/>
                  </a:cubicBezTo>
                  <a:cubicBezTo>
                    <a:pt x="415" y="88"/>
                    <a:pt x="420" y="91"/>
                    <a:pt x="420" y="91"/>
                  </a:cubicBezTo>
                  <a:cubicBezTo>
                    <a:pt x="427" y="89"/>
                    <a:pt x="427" y="89"/>
                    <a:pt x="427" y="89"/>
                  </a:cubicBezTo>
                  <a:cubicBezTo>
                    <a:pt x="430" y="90"/>
                    <a:pt x="430" y="90"/>
                    <a:pt x="430" y="90"/>
                  </a:cubicBezTo>
                  <a:cubicBezTo>
                    <a:pt x="439" y="91"/>
                    <a:pt x="439" y="91"/>
                    <a:pt x="439" y="91"/>
                  </a:cubicBezTo>
                  <a:cubicBezTo>
                    <a:pt x="439" y="91"/>
                    <a:pt x="441" y="91"/>
                    <a:pt x="441" y="90"/>
                  </a:cubicBezTo>
                  <a:cubicBezTo>
                    <a:pt x="442" y="89"/>
                    <a:pt x="442" y="86"/>
                    <a:pt x="442" y="86"/>
                  </a:cubicBezTo>
                  <a:cubicBezTo>
                    <a:pt x="442" y="86"/>
                    <a:pt x="441" y="86"/>
                    <a:pt x="444" y="85"/>
                  </a:cubicBezTo>
                  <a:cubicBezTo>
                    <a:pt x="447" y="85"/>
                    <a:pt x="446" y="84"/>
                    <a:pt x="447" y="85"/>
                  </a:cubicBezTo>
                  <a:cubicBezTo>
                    <a:pt x="448" y="86"/>
                    <a:pt x="452" y="86"/>
                    <a:pt x="454" y="87"/>
                  </a:cubicBezTo>
                  <a:cubicBezTo>
                    <a:pt x="455" y="87"/>
                    <a:pt x="459" y="88"/>
                    <a:pt x="460" y="88"/>
                  </a:cubicBezTo>
                  <a:cubicBezTo>
                    <a:pt x="461" y="88"/>
                    <a:pt x="471" y="87"/>
                    <a:pt x="471" y="87"/>
                  </a:cubicBezTo>
                  <a:cubicBezTo>
                    <a:pt x="471" y="87"/>
                    <a:pt x="469" y="88"/>
                    <a:pt x="473" y="86"/>
                  </a:cubicBezTo>
                  <a:cubicBezTo>
                    <a:pt x="477" y="84"/>
                    <a:pt x="482" y="81"/>
                    <a:pt x="482" y="81"/>
                  </a:cubicBezTo>
                  <a:cubicBezTo>
                    <a:pt x="482" y="81"/>
                    <a:pt x="482" y="81"/>
                    <a:pt x="485" y="80"/>
                  </a:cubicBezTo>
                  <a:cubicBezTo>
                    <a:pt x="488" y="79"/>
                    <a:pt x="488" y="75"/>
                    <a:pt x="488" y="75"/>
                  </a:cubicBezTo>
                  <a:cubicBezTo>
                    <a:pt x="488" y="75"/>
                    <a:pt x="488" y="75"/>
                    <a:pt x="490" y="75"/>
                  </a:cubicBezTo>
                  <a:cubicBezTo>
                    <a:pt x="491" y="74"/>
                    <a:pt x="497" y="73"/>
                    <a:pt x="497" y="73"/>
                  </a:cubicBezTo>
                  <a:cubicBezTo>
                    <a:pt x="497" y="73"/>
                    <a:pt x="498" y="71"/>
                    <a:pt x="499" y="70"/>
                  </a:cubicBezTo>
                  <a:cubicBezTo>
                    <a:pt x="500" y="70"/>
                    <a:pt x="502" y="68"/>
                    <a:pt x="502" y="68"/>
                  </a:cubicBezTo>
                  <a:cubicBezTo>
                    <a:pt x="503" y="68"/>
                    <a:pt x="503" y="68"/>
                    <a:pt x="503" y="68"/>
                  </a:cubicBezTo>
                  <a:cubicBezTo>
                    <a:pt x="507" y="67"/>
                    <a:pt x="507" y="67"/>
                    <a:pt x="507" y="67"/>
                  </a:cubicBezTo>
                  <a:cubicBezTo>
                    <a:pt x="508" y="65"/>
                    <a:pt x="508" y="65"/>
                    <a:pt x="508" y="65"/>
                  </a:cubicBezTo>
                  <a:cubicBezTo>
                    <a:pt x="516" y="67"/>
                    <a:pt x="516" y="67"/>
                    <a:pt x="516" y="67"/>
                  </a:cubicBezTo>
                  <a:cubicBezTo>
                    <a:pt x="516" y="67"/>
                    <a:pt x="523" y="68"/>
                    <a:pt x="524" y="67"/>
                  </a:cubicBezTo>
                  <a:cubicBezTo>
                    <a:pt x="526" y="67"/>
                    <a:pt x="529" y="62"/>
                    <a:pt x="531" y="63"/>
                  </a:cubicBezTo>
                  <a:cubicBezTo>
                    <a:pt x="532" y="63"/>
                    <a:pt x="534" y="65"/>
                    <a:pt x="535" y="64"/>
                  </a:cubicBezTo>
                  <a:cubicBezTo>
                    <a:pt x="536" y="64"/>
                    <a:pt x="537" y="66"/>
                    <a:pt x="540" y="64"/>
                  </a:cubicBezTo>
                  <a:cubicBezTo>
                    <a:pt x="544" y="61"/>
                    <a:pt x="547" y="57"/>
                    <a:pt x="547" y="57"/>
                  </a:cubicBezTo>
                  <a:cubicBezTo>
                    <a:pt x="547" y="57"/>
                    <a:pt x="546" y="55"/>
                    <a:pt x="549" y="54"/>
                  </a:cubicBezTo>
                  <a:cubicBezTo>
                    <a:pt x="552" y="52"/>
                    <a:pt x="552" y="51"/>
                    <a:pt x="554" y="51"/>
                  </a:cubicBezTo>
                  <a:cubicBezTo>
                    <a:pt x="556" y="50"/>
                    <a:pt x="556" y="51"/>
                    <a:pt x="557" y="49"/>
                  </a:cubicBezTo>
                  <a:cubicBezTo>
                    <a:pt x="557" y="47"/>
                    <a:pt x="557" y="45"/>
                    <a:pt x="558" y="44"/>
                  </a:cubicBezTo>
                  <a:cubicBezTo>
                    <a:pt x="559" y="44"/>
                    <a:pt x="560" y="42"/>
                    <a:pt x="562" y="42"/>
                  </a:cubicBezTo>
                  <a:cubicBezTo>
                    <a:pt x="563" y="41"/>
                    <a:pt x="565" y="40"/>
                    <a:pt x="565" y="38"/>
                  </a:cubicBezTo>
                  <a:cubicBezTo>
                    <a:pt x="566" y="36"/>
                    <a:pt x="564" y="37"/>
                    <a:pt x="566" y="36"/>
                  </a:cubicBezTo>
                  <a:cubicBezTo>
                    <a:pt x="568" y="34"/>
                    <a:pt x="569" y="33"/>
                    <a:pt x="571" y="31"/>
                  </a:cubicBezTo>
                  <a:cubicBezTo>
                    <a:pt x="573" y="30"/>
                    <a:pt x="574" y="29"/>
                    <a:pt x="575" y="27"/>
                  </a:cubicBezTo>
                  <a:cubicBezTo>
                    <a:pt x="575" y="25"/>
                    <a:pt x="575" y="24"/>
                    <a:pt x="576" y="21"/>
                  </a:cubicBezTo>
                  <a:cubicBezTo>
                    <a:pt x="578" y="18"/>
                    <a:pt x="576" y="16"/>
                    <a:pt x="579" y="16"/>
                  </a:cubicBezTo>
                  <a:cubicBezTo>
                    <a:pt x="580" y="16"/>
                    <a:pt x="580" y="16"/>
                    <a:pt x="581" y="16"/>
                  </a:cubicBezTo>
                  <a:cubicBezTo>
                    <a:pt x="581" y="18"/>
                    <a:pt x="583" y="19"/>
                    <a:pt x="585" y="20"/>
                  </a:cubicBezTo>
                  <a:cubicBezTo>
                    <a:pt x="588" y="21"/>
                    <a:pt x="596" y="17"/>
                    <a:pt x="596" y="17"/>
                  </a:cubicBezTo>
                  <a:cubicBezTo>
                    <a:pt x="601" y="15"/>
                    <a:pt x="601" y="15"/>
                    <a:pt x="601" y="15"/>
                  </a:cubicBezTo>
                  <a:cubicBezTo>
                    <a:pt x="606" y="14"/>
                    <a:pt x="606" y="14"/>
                    <a:pt x="606" y="14"/>
                  </a:cubicBezTo>
                  <a:cubicBezTo>
                    <a:pt x="606" y="14"/>
                    <a:pt x="618" y="13"/>
                    <a:pt x="620" y="12"/>
                  </a:cubicBezTo>
                  <a:cubicBezTo>
                    <a:pt x="623" y="10"/>
                    <a:pt x="623" y="8"/>
                    <a:pt x="623" y="8"/>
                  </a:cubicBezTo>
                  <a:cubicBezTo>
                    <a:pt x="622" y="5"/>
                    <a:pt x="622" y="5"/>
                    <a:pt x="622" y="5"/>
                  </a:cubicBezTo>
                  <a:cubicBezTo>
                    <a:pt x="622" y="5"/>
                    <a:pt x="628" y="2"/>
                    <a:pt x="631" y="1"/>
                  </a:cubicBezTo>
                  <a:cubicBezTo>
                    <a:pt x="633" y="0"/>
                    <a:pt x="635" y="2"/>
                    <a:pt x="635" y="2"/>
                  </a:cubicBezTo>
                  <a:cubicBezTo>
                    <a:pt x="638" y="5"/>
                    <a:pt x="638" y="5"/>
                    <a:pt x="638" y="5"/>
                  </a:cubicBezTo>
                  <a:cubicBezTo>
                    <a:pt x="642" y="9"/>
                    <a:pt x="642" y="9"/>
                    <a:pt x="642" y="9"/>
                  </a:cubicBezTo>
                  <a:cubicBezTo>
                    <a:pt x="647" y="10"/>
                    <a:pt x="647" y="10"/>
                    <a:pt x="647" y="10"/>
                  </a:cubicBezTo>
                  <a:cubicBezTo>
                    <a:pt x="647" y="10"/>
                    <a:pt x="650" y="13"/>
                    <a:pt x="651" y="14"/>
                  </a:cubicBezTo>
                  <a:cubicBezTo>
                    <a:pt x="651" y="16"/>
                    <a:pt x="651" y="16"/>
                    <a:pt x="651" y="16"/>
                  </a:cubicBezTo>
                  <a:cubicBezTo>
                    <a:pt x="657" y="16"/>
                    <a:pt x="657" y="16"/>
                    <a:pt x="657" y="16"/>
                  </a:cubicBezTo>
                  <a:cubicBezTo>
                    <a:pt x="662" y="14"/>
                    <a:pt x="662" y="14"/>
                    <a:pt x="662" y="14"/>
                  </a:cubicBezTo>
                  <a:cubicBezTo>
                    <a:pt x="667" y="17"/>
                    <a:pt x="667" y="17"/>
                    <a:pt x="667" y="17"/>
                  </a:cubicBezTo>
                  <a:cubicBezTo>
                    <a:pt x="671" y="16"/>
                    <a:pt x="671" y="16"/>
                    <a:pt x="671" y="16"/>
                  </a:cubicBezTo>
                  <a:cubicBezTo>
                    <a:pt x="672" y="16"/>
                    <a:pt x="672" y="17"/>
                    <a:pt x="673" y="17"/>
                  </a:cubicBezTo>
                  <a:cubicBezTo>
                    <a:pt x="673" y="18"/>
                    <a:pt x="673" y="19"/>
                    <a:pt x="673" y="20"/>
                  </a:cubicBezTo>
                  <a:cubicBezTo>
                    <a:pt x="674" y="22"/>
                    <a:pt x="675" y="22"/>
                    <a:pt x="675" y="22"/>
                  </a:cubicBezTo>
                  <a:cubicBezTo>
                    <a:pt x="677" y="25"/>
                    <a:pt x="677" y="25"/>
                    <a:pt x="677" y="25"/>
                  </a:cubicBezTo>
                  <a:cubicBezTo>
                    <a:pt x="678" y="28"/>
                    <a:pt x="678" y="28"/>
                    <a:pt x="678" y="28"/>
                  </a:cubicBezTo>
                  <a:cubicBezTo>
                    <a:pt x="677" y="33"/>
                    <a:pt x="677" y="33"/>
                    <a:pt x="677" y="33"/>
                  </a:cubicBezTo>
                  <a:cubicBezTo>
                    <a:pt x="677" y="33"/>
                    <a:pt x="675" y="38"/>
                    <a:pt x="674" y="40"/>
                  </a:cubicBezTo>
                  <a:cubicBezTo>
                    <a:pt x="673" y="42"/>
                    <a:pt x="676" y="44"/>
                    <a:pt x="676" y="44"/>
                  </a:cubicBezTo>
                  <a:cubicBezTo>
                    <a:pt x="677" y="46"/>
                    <a:pt x="677" y="46"/>
                    <a:pt x="677" y="46"/>
                  </a:cubicBezTo>
                  <a:cubicBezTo>
                    <a:pt x="677" y="46"/>
                    <a:pt x="678" y="49"/>
                    <a:pt x="679" y="50"/>
                  </a:cubicBezTo>
                  <a:cubicBezTo>
                    <a:pt x="679" y="51"/>
                    <a:pt x="679" y="51"/>
                    <a:pt x="679" y="51"/>
                  </a:cubicBezTo>
                  <a:cubicBezTo>
                    <a:pt x="679" y="51"/>
                    <a:pt x="682" y="53"/>
                    <a:pt x="683" y="54"/>
                  </a:cubicBezTo>
                  <a:cubicBezTo>
                    <a:pt x="684" y="54"/>
                    <a:pt x="684" y="55"/>
                    <a:pt x="685" y="56"/>
                  </a:cubicBezTo>
                  <a:cubicBezTo>
                    <a:pt x="686" y="57"/>
                    <a:pt x="685" y="59"/>
                    <a:pt x="685" y="59"/>
                  </a:cubicBezTo>
                  <a:cubicBezTo>
                    <a:pt x="682" y="62"/>
                    <a:pt x="682" y="62"/>
                    <a:pt x="682" y="62"/>
                  </a:cubicBezTo>
                  <a:cubicBezTo>
                    <a:pt x="682" y="62"/>
                    <a:pt x="687" y="62"/>
                    <a:pt x="689" y="62"/>
                  </a:cubicBezTo>
                  <a:cubicBezTo>
                    <a:pt x="691" y="62"/>
                    <a:pt x="691" y="62"/>
                    <a:pt x="692" y="62"/>
                  </a:cubicBezTo>
                  <a:cubicBezTo>
                    <a:pt x="693" y="62"/>
                    <a:pt x="697" y="63"/>
                    <a:pt x="697" y="63"/>
                  </a:cubicBezTo>
                  <a:cubicBezTo>
                    <a:pt x="697" y="63"/>
                    <a:pt x="699" y="62"/>
                    <a:pt x="700" y="62"/>
                  </a:cubicBezTo>
                  <a:cubicBezTo>
                    <a:pt x="702" y="61"/>
                    <a:pt x="704" y="61"/>
                    <a:pt x="704" y="61"/>
                  </a:cubicBezTo>
                  <a:cubicBezTo>
                    <a:pt x="708" y="58"/>
                    <a:pt x="708" y="58"/>
                    <a:pt x="708" y="58"/>
                  </a:cubicBezTo>
                  <a:cubicBezTo>
                    <a:pt x="708" y="58"/>
                    <a:pt x="713" y="59"/>
                    <a:pt x="715" y="59"/>
                  </a:cubicBezTo>
                  <a:cubicBezTo>
                    <a:pt x="716" y="59"/>
                    <a:pt x="719" y="59"/>
                    <a:pt x="720" y="58"/>
                  </a:cubicBezTo>
                  <a:cubicBezTo>
                    <a:pt x="721" y="58"/>
                    <a:pt x="725" y="60"/>
                    <a:pt x="725" y="60"/>
                  </a:cubicBezTo>
                  <a:cubicBezTo>
                    <a:pt x="725" y="60"/>
                    <a:pt x="727" y="62"/>
                    <a:pt x="728" y="63"/>
                  </a:cubicBezTo>
                  <a:cubicBezTo>
                    <a:pt x="727" y="66"/>
                    <a:pt x="726" y="68"/>
                    <a:pt x="726" y="69"/>
                  </a:cubicBezTo>
                  <a:cubicBezTo>
                    <a:pt x="727" y="70"/>
                    <a:pt x="730" y="72"/>
                    <a:pt x="731" y="74"/>
                  </a:cubicBezTo>
                  <a:cubicBezTo>
                    <a:pt x="731" y="75"/>
                    <a:pt x="727" y="80"/>
                    <a:pt x="727" y="80"/>
                  </a:cubicBezTo>
                  <a:close/>
                  <a:moveTo>
                    <a:pt x="0" y="164"/>
                  </a:moveTo>
                  <a:cubicBezTo>
                    <a:pt x="0" y="164"/>
                    <a:pt x="0" y="164"/>
                    <a:pt x="0" y="164"/>
                  </a:cubicBezTo>
                  <a:cubicBezTo>
                    <a:pt x="0" y="164"/>
                    <a:pt x="0" y="164"/>
                    <a:pt x="0" y="164"/>
                  </a:cubicBezTo>
                  <a:cubicBezTo>
                    <a:pt x="0" y="164"/>
                    <a:pt x="0" y="164"/>
                    <a:pt x="0" y="164"/>
                  </a:cubicBezTo>
                  <a:cubicBezTo>
                    <a:pt x="0" y="164"/>
                    <a:pt x="0" y="164"/>
                    <a:pt x="0" y="164"/>
                  </a:cubicBezTo>
                  <a:cubicBezTo>
                    <a:pt x="0" y="164"/>
                    <a:pt x="0" y="164"/>
                    <a:pt x="0" y="16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5" name="Freeform 223"/>
            <p:cNvSpPr>
              <a:spLocks noEditPoints="1"/>
            </p:cNvSpPr>
            <p:nvPr/>
          </p:nvSpPr>
          <p:spPr bwMode="auto">
            <a:xfrm>
              <a:off x="5477832" y="363798"/>
              <a:ext cx="722326" cy="1278502"/>
            </a:xfrm>
            <a:custGeom>
              <a:avLst/>
              <a:gdLst>
                <a:gd name="T0" fmla="*/ 7 w 317"/>
                <a:gd name="T1" fmla="*/ 80 h 578"/>
                <a:gd name="T2" fmla="*/ 20 w 317"/>
                <a:gd name="T3" fmla="*/ 69 h 578"/>
                <a:gd name="T4" fmla="*/ 69 w 317"/>
                <a:gd name="T5" fmla="*/ 84 h 578"/>
                <a:gd name="T6" fmla="*/ 91 w 317"/>
                <a:gd name="T7" fmla="*/ 90 h 578"/>
                <a:gd name="T8" fmla="*/ 100 w 317"/>
                <a:gd name="T9" fmla="*/ 68 h 578"/>
                <a:gd name="T10" fmla="*/ 102 w 317"/>
                <a:gd name="T11" fmla="*/ 13 h 578"/>
                <a:gd name="T12" fmla="*/ 154 w 317"/>
                <a:gd name="T13" fmla="*/ 12 h 578"/>
                <a:gd name="T14" fmla="*/ 158 w 317"/>
                <a:gd name="T15" fmla="*/ 43 h 578"/>
                <a:gd name="T16" fmla="*/ 157 w 317"/>
                <a:gd name="T17" fmla="*/ 78 h 578"/>
                <a:gd name="T18" fmla="*/ 203 w 317"/>
                <a:gd name="T19" fmla="*/ 116 h 578"/>
                <a:gd name="T20" fmla="*/ 216 w 317"/>
                <a:gd name="T21" fmla="*/ 184 h 578"/>
                <a:gd name="T22" fmla="*/ 233 w 317"/>
                <a:gd name="T23" fmla="*/ 227 h 578"/>
                <a:gd name="T24" fmla="*/ 248 w 317"/>
                <a:gd name="T25" fmla="*/ 263 h 578"/>
                <a:gd name="T26" fmla="*/ 270 w 317"/>
                <a:gd name="T27" fmla="*/ 292 h 578"/>
                <a:gd name="T28" fmla="*/ 295 w 317"/>
                <a:gd name="T29" fmla="*/ 333 h 578"/>
                <a:gd name="T30" fmla="*/ 303 w 317"/>
                <a:gd name="T31" fmla="*/ 407 h 578"/>
                <a:gd name="T32" fmla="*/ 266 w 317"/>
                <a:gd name="T33" fmla="*/ 493 h 578"/>
                <a:gd name="T34" fmla="*/ 242 w 317"/>
                <a:gd name="T35" fmla="*/ 508 h 578"/>
                <a:gd name="T36" fmla="*/ 224 w 317"/>
                <a:gd name="T37" fmla="*/ 519 h 578"/>
                <a:gd name="T38" fmla="*/ 210 w 317"/>
                <a:gd name="T39" fmla="*/ 527 h 578"/>
                <a:gd name="T40" fmla="*/ 191 w 317"/>
                <a:gd name="T41" fmla="*/ 544 h 578"/>
                <a:gd name="T42" fmla="*/ 173 w 317"/>
                <a:gd name="T43" fmla="*/ 551 h 578"/>
                <a:gd name="T44" fmla="*/ 155 w 317"/>
                <a:gd name="T45" fmla="*/ 561 h 578"/>
                <a:gd name="T46" fmla="*/ 147 w 317"/>
                <a:gd name="T47" fmla="*/ 567 h 578"/>
                <a:gd name="T48" fmla="*/ 143 w 317"/>
                <a:gd name="T49" fmla="*/ 560 h 578"/>
                <a:gd name="T50" fmla="*/ 132 w 317"/>
                <a:gd name="T51" fmla="*/ 561 h 578"/>
                <a:gd name="T52" fmla="*/ 126 w 317"/>
                <a:gd name="T53" fmla="*/ 559 h 578"/>
                <a:gd name="T54" fmla="*/ 120 w 317"/>
                <a:gd name="T55" fmla="*/ 552 h 578"/>
                <a:gd name="T56" fmla="*/ 118 w 317"/>
                <a:gd name="T57" fmla="*/ 542 h 578"/>
                <a:gd name="T58" fmla="*/ 110 w 317"/>
                <a:gd name="T59" fmla="*/ 541 h 578"/>
                <a:gd name="T60" fmla="*/ 98 w 317"/>
                <a:gd name="T61" fmla="*/ 540 h 578"/>
                <a:gd name="T62" fmla="*/ 94 w 317"/>
                <a:gd name="T63" fmla="*/ 529 h 578"/>
                <a:gd name="T64" fmla="*/ 87 w 317"/>
                <a:gd name="T65" fmla="*/ 521 h 578"/>
                <a:gd name="T66" fmla="*/ 89 w 317"/>
                <a:gd name="T67" fmla="*/ 502 h 578"/>
                <a:gd name="T68" fmla="*/ 89 w 317"/>
                <a:gd name="T69" fmla="*/ 485 h 578"/>
                <a:gd name="T70" fmla="*/ 81 w 317"/>
                <a:gd name="T71" fmla="*/ 459 h 578"/>
                <a:gd name="T72" fmla="*/ 72 w 317"/>
                <a:gd name="T73" fmla="*/ 430 h 578"/>
                <a:gd name="T74" fmla="*/ 75 w 317"/>
                <a:gd name="T75" fmla="*/ 399 h 578"/>
                <a:gd name="T76" fmla="*/ 73 w 317"/>
                <a:gd name="T77" fmla="*/ 393 h 578"/>
                <a:gd name="T78" fmla="*/ 89 w 317"/>
                <a:gd name="T79" fmla="*/ 386 h 578"/>
                <a:gd name="T80" fmla="*/ 95 w 317"/>
                <a:gd name="T81" fmla="*/ 365 h 578"/>
                <a:gd name="T82" fmla="*/ 106 w 317"/>
                <a:gd name="T83" fmla="*/ 351 h 578"/>
                <a:gd name="T84" fmla="*/ 126 w 317"/>
                <a:gd name="T85" fmla="*/ 306 h 578"/>
                <a:gd name="T86" fmla="*/ 143 w 317"/>
                <a:gd name="T87" fmla="*/ 280 h 578"/>
                <a:gd name="T88" fmla="*/ 123 w 317"/>
                <a:gd name="T89" fmla="*/ 248 h 578"/>
                <a:gd name="T90" fmla="*/ 91 w 317"/>
                <a:gd name="T91" fmla="*/ 217 h 578"/>
                <a:gd name="T92" fmla="*/ 80 w 317"/>
                <a:gd name="T93" fmla="*/ 167 h 578"/>
                <a:gd name="T94" fmla="*/ 73 w 317"/>
                <a:gd name="T95" fmla="*/ 132 h 578"/>
                <a:gd name="T96" fmla="*/ 35 w 317"/>
                <a:gd name="T97" fmla="*/ 109 h 578"/>
                <a:gd name="T98" fmla="*/ 142 w 317"/>
                <a:gd name="T99" fmla="*/ 570 h 578"/>
                <a:gd name="T100" fmla="*/ 129 w 317"/>
                <a:gd name="T101" fmla="*/ 570 h 578"/>
                <a:gd name="T102" fmla="*/ 104 w 317"/>
                <a:gd name="T103" fmla="*/ 557 h 578"/>
                <a:gd name="T104" fmla="*/ 114 w 317"/>
                <a:gd name="T105" fmla="*/ 553 h 578"/>
                <a:gd name="T106" fmla="*/ 97 w 317"/>
                <a:gd name="T107" fmla="*/ 556 h 578"/>
                <a:gd name="T108" fmla="*/ 92 w 317"/>
                <a:gd name="T109" fmla="*/ 544 h 578"/>
                <a:gd name="T110" fmla="*/ 83 w 317"/>
                <a:gd name="T111" fmla="*/ 558 h 578"/>
                <a:gd name="T112" fmla="*/ 80 w 317"/>
                <a:gd name="T113" fmla="*/ 563 h 578"/>
                <a:gd name="T114" fmla="*/ 79 w 317"/>
                <a:gd name="T115" fmla="*/ 570 h 578"/>
                <a:gd name="T116" fmla="*/ 48 w 317"/>
                <a:gd name="T117" fmla="*/ 577 h 578"/>
                <a:gd name="T118" fmla="*/ 53 w 317"/>
                <a:gd name="T119" fmla="*/ 558 h 578"/>
                <a:gd name="T120" fmla="*/ 65 w 317"/>
                <a:gd name="T121" fmla="*/ 573 h 578"/>
                <a:gd name="T122" fmla="*/ 68 w 317"/>
                <a:gd name="T123" fmla="*/ 561 h 578"/>
                <a:gd name="T124" fmla="*/ 57 w 317"/>
                <a:gd name="T125" fmla="*/ 553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7" h="578">
                  <a:moveTo>
                    <a:pt x="20" y="100"/>
                  </a:moveTo>
                  <a:cubicBezTo>
                    <a:pt x="17" y="95"/>
                    <a:pt x="17" y="95"/>
                    <a:pt x="17" y="95"/>
                  </a:cubicBezTo>
                  <a:cubicBezTo>
                    <a:pt x="13" y="93"/>
                    <a:pt x="13" y="93"/>
                    <a:pt x="13" y="93"/>
                  </a:cubicBezTo>
                  <a:cubicBezTo>
                    <a:pt x="8" y="91"/>
                    <a:pt x="8" y="91"/>
                    <a:pt x="8" y="91"/>
                  </a:cubicBezTo>
                  <a:cubicBezTo>
                    <a:pt x="8" y="87"/>
                    <a:pt x="8" y="87"/>
                    <a:pt x="8" y="87"/>
                  </a:cubicBezTo>
                  <a:cubicBezTo>
                    <a:pt x="1" y="83"/>
                    <a:pt x="1" y="83"/>
                    <a:pt x="1" y="83"/>
                  </a:cubicBezTo>
                  <a:cubicBezTo>
                    <a:pt x="1" y="83"/>
                    <a:pt x="0" y="81"/>
                    <a:pt x="1" y="81"/>
                  </a:cubicBezTo>
                  <a:cubicBezTo>
                    <a:pt x="2" y="80"/>
                    <a:pt x="6" y="80"/>
                    <a:pt x="7" y="80"/>
                  </a:cubicBezTo>
                  <a:cubicBezTo>
                    <a:pt x="7" y="79"/>
                    <a:pt x="7" y="79"/>
                    <a:pt x="7" y="79"/>
                  </a:cubicBezTo>
                  <a:cubicBezTo>
                    <a:pt x="8" y="79"/>
                    <a:pt x="8" y="79"/>
                    <a:pt x="8" y="79"/>
                  </a:cubicBezTo>
                  <a:cubicBezTo>
                    <a:pt x="9" y="79"/>
                    <a:pt x="9" y="78"/>
                    <a:pt x="9" y="78"/>
                  </a:cubicBezTo>
                  <a:cubicBezTo>
                    <a:pt x="9" y="78"/>
                    <a:pt x="6" y="72"/>
                    <a:pt x="8" y="69"/>
                  </a:cubicBezTo>
                  <a:cubicBezTo>
                    <a:pt x="8" y="68"/>
                    <a:pt x="8" y="68"/>
                    <a:pt x="8" y="68"/>
                  </a:cubicBezTo>
                  <a:cubicBezTo>
                    <a:pt x="8" y="68"/>
                    <a:pt x="8" y="68"/>
                    <a:pt x="8" y="68"/>
                  </a:cubicBezTo>
                  <a:cubicBezTo>
                    <a:pt x="10" y="66"/>
                    <a:pt x="14" y="66"/>
                    <a:pt x="16" y="68"/>
                  </a:cubicBezTo>
                  <a:cubicBezTo>
                    <a:pt x="20" y="69"/>
                    <a:pt x="20" y="69"/>
                    <a:pt x="20" y="69"/>
                  </a:cubicBezTo>
                  <a:cubicBezTo>
                    <a:pt x="27" y="77"/>
                    <a:pt x="27" y="77"/>
                    <a:pt x="27" y="77"/>
                  </a:cubicBezTo>
                  <a:cubicBezTo>
                    <a:pt x="33" y="84"/>
                    <a:pt x="33" y="84"/>
                    <a:pt x="33" y="84"/>
                  </a:cubicBezTo>
                  <a:cubicBezTo>
                    <a:pt x="33" y="84"/>
                    <a:pt x="42" y="91"/>
                    <a:pt x="44" y="92"/>
                  </a:cubicBezTo>
                  <a:cubicBezTo>
                    <a:pt x="46" y="93"/>
                    <a:pt x="57" y="95"/>
                    <a:pt x="58" y="96"/>
                  </a:cubicBezTo>
                  <a:cubicBezTo>
                    <a:pt x="61" y="92"/>
                    <a:pt x="61" y="92"/>
                    <a:pt x="61" y="92"/>
                  </a:cubicBezTo>
                  <a:cubicBezTo>
                    <a:pt x="65" y="89"/>
                    <a:pt x="65" y="89"/>
                    <a:pt x="65" y="89"/>
                  </a:cubicBezTo>
                  <a:cubicBezTo>
                    <a:pt x="64" y="87"/>
                    <a:pt x="64" y="87"/>
                    <a:pt x="64" y="87"/>
                  </a:cubicBezTo>
                  <a:cubicBezTo>
                    <a:pt x="69" y="84"/>
                    <a:pt x="69" y="84"/>
                    <a:pt x="69" y="84"/>
                  </a:cubicBezTo>
                  <a:cubicBezTo>
                    <a:pt x="73" y="87"/>
                    <a:pt x="73" y="87"/>
                    <a:pt x="73" y="87"/>
                  </a:cubicBezTo>
                  <a:cubicBezTo>
                    <a:pt x="83" y="89"/>
                    <a:pt x="83" y="89"/>
                    <a:pt x="83" y="89"/>
                  </a:cubicBezTo>
                  <a:cubicBezTo>
                    <a:pt x="87" y="92"/>
                    <a:pt x="87" y="92"/>
                    <a:pt x="87" y="92"/>
                  </a:cubicBezTo>
                  <a:cubicBezTo>
                    <a:pt x="87" y="92"/>
                    <a:pt x="88" y="92"/>
                    <a:pt x="89" y="91"/>
                  </a:cubicBezTo>
                  <a:cubicBezTo>
                    <a:pt x="89" y="91"/>
                    <a:pt x="89" y="91"/>
                    <a:pt x="89" y="91"/>
                  </a:cubicBezTo>
                  <a:cubicBezTo>
                    <a:pt x="90" y="91"/>
                    <a:pt x="90" y="91"/>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90"/>
                    <a:pt x="91" y="90"/>
                    <a:pt x="91" y="90"/>
                  </a:cubicBezTo>
                  <a:cubicBezTo>
                    <a:pt x="91" y="89"/>
                    <a:pt x="91" y="89"/>
                    <a:pt x="91" y="89"/>
                  </a:cubicBezTo>
                  <a:cubicBezTo>
                    <a:pt x="91" y="88"/>
                    <a:pt x="91" y="82"/>
                    <a:pt x="91" y="82"/>
                  </a:cubicBezTo>
                  <a:cubicBezTo>
                    <a:pt x="91" y="82"/>
                    <a:pt x="88" y="80"/>
                    <a:pt x="91" y="78"/>
                  </a:cubicBezTo>
                  <a:cubicBezTo>
                    <a:pt x="94" y="75"/>
                    <a:pt x="98" y="72"/>
                    <a:pt x="98" y="72"/>
                  </a:cubicBezTo>
                  <a:cubicBezTo>
                    <a:pt x="98" y="72"/>
                    <a:pt x="100" y="71"/>
                    <a:pt x="100" y="68"/>
                  </a:cubicBezTo>
                  <a:cubicBezTo>
                    <a:pt x="100" y="65"/>
                    <a:pt x="98" y="57"/>
                    <a:pt x="98" y="57"/>
                  </a:cubicBezTo>
                  <a:cubicBezTo>
                    <a:pt x="98" y="57"/>
                    <a:pt x="96" y="52"/>
                    <a:pt x="96" y="50"/>
                  </a:cubicBezTo>
                  <a:cubicBezTo>
                    <a:pt x="98" y="38"/>
                    <a:pt x="93" y="29"/>
                    <a:pt x="96" y="28"/>
                  </a:cubicBezTo>
                  <a:cubicBezTo>
                    <a:pt x="96" y="28"/>
                    <a:pt x="96" y="28"/>
                    <a:pt x="96" y="28"/>
                  </a:cubicBezTo>
                  <a:cubicBezTo>
                    <a:pt x="98" y="27"/>
                    <a:pt x="98" y="27"/>
                    <a:pt x="98" y="27"/>
                  </a:cubicBezTo>
                  <a:cubicBezTo>
                    <a:pt x="101" y="25"/>
                    <a:pt x="101" y="25"/>
                    <a:pt x="101" y="25"/>
                  </a:cubicBezTo>
                  <a:cubicBezTo>
                    <a:pt x="101" y="25"/>
                    <a:pt x="101" y="24"/>
                    <a:pt x="101" y="24"/>
                  </a:cubicBezTo>
                  <a:cubicBezTo>
                    <a:pt x="101" y="19"/>
                    <a:pt x="95" y="14"/>
                    <a:pt x="102" y="13"/>
                  </a:cubicBezTo>
                  <a:cubicBezTo>
                    <a:pt x="105" y="11"/>
                    <a:pt x="105" y="11"/>
                    <a:pt x="105" y="11"/>
                  </a:cubicBezTo>
                  <a:cubicBezTo>
                    <a:pt x="114" y="11"/>
                    <a:pt x="114" y="11"/>
                    <a:pt x="114" y="11"/>
                  </a:cubicBezTo>
                  <a:cubicBezTo>
                    <a:pt x="116" y="5"/>
                    <a:pt x="116" y="5"/>
                    <a:pt x="116" y="5"/>
                  </a:cubicBezTo>
                  <a:cubicBezTo>
                    <a:pt x="120" y="1"/>
                    <a:pt x="120" y="1"/>
                    <a:pt x="120" y="1"/>
                  </a:cubicBezTo>
                  <a:cubicBezTo>
                    <a:pt x="123" y="1"/>
                    <a:pt x="127" y="0"/>
                    <a:pt x="129" y="1"/>
                  </a:cubicBezTo>
                  <a:cubicBezTo>
                    <a:pt x="131" y="4"/>
                    <a:pt x="131" y="6"/>
                    <a:pt x="135" y="7"/>
                  </a:cubicBezTo>
                  <a:cubicBezTo>
                    <a:pt x="147" y="11"/>
                    <a:pt x="147" y="11"/>
                    <a:pt x="147" y="11"/>
                  </a:cubicBezTo>
                  <a:cubicBezTo>
                    <a:pt x="154" y="12"/>
                    <a:pt x="154" y="12"/>
                    <a:pt x="154" y="12"/>
                  </a:cubicBezTo>
                  <a:cubicBezTo>
                    <a:pt x="156" y="14"/>
                    <a:pt x="156" y="14"/>
                    <a:pt x="156" y="14"/>
                  </a:cubicBezTo>
                  <a:cubicBezTo>
                    <a:pt x="156" y="14"/>
                    <a:pt x="156" y="14"/>
                    <a:pt x="156" y="14"/>
                  </a:cubicBezTo>
                  <a:cubicBezTo>
                    <a:pt x="156" y="16"/>
                    <a:pt x="156" y="18"/>
                    <a:pt x="157" y="19"/>
                  </a:cubicBezTo>
                  <a:cubicBezTo>
                    <a:pt x="157" y="21"/>
                    <a:pt x="158" y="24"/>
                    <a:pt x="158" y="24"/>
                  </a:cubicBezTo>
                  <a:cubicBezTo>
                    <a:pt x="158" y="24"/>
                    <a:pt x="157" y="27"/>
                    <a:pt x="157" y="29"/>
                  </a:cubicBezTo>
                  <a:cubicBezTo>
                    <a:pt x="156" y="30"/>
                    <a:pt x="156" y="33"/>
                    <a:pt x="156" y="34"/>
                  </a:cubicBezTo>
                  <a:cubicBezTo>
                    <a:pt x="156" y="35"/>
                    <a:pt x="156" y="36"/>
                    <a:pt x="156" y="37"/>
                  </a:cubicBezTo>
                  <a:cubicBezTo>
                    <a:pt x="156" y="39"/>
                    <a:pt x="157" y="42"/>
                    <a:pt x="158" y="43"/>
                  </a:cubicBezTo>
                  <a:cubicBezTo>
                    <a:pt x="158" y="44"/>
                    <a:pt x="163" y="47"/>
                    <a:pt x="163" y="47"/>
                  </a:cubicBezTo>
                  <a:cubicBezTo>
                    <a:pt x="163" y="47"/>
                    <a:pt x="163" y="48"/>
                    <a:pt x="158" y="52"/>
                  </a:cubicBezTo>
                  <a:cubicBezTo>
                    <a:pt x="154" y="57"/>
                    <a:pt x="154" y="57"/>
                    <a:pt x="154" y="57"/>
                  </a:cubicBezTo>
                  <a:cubicBezTo>
                    <a:pt x="161" y="59"/>
                    <a:pt x="161" y="59"/>
                    <a:pt x="161" y="59"/>
                  </a:cubicBezTo>
                  <a:cubicBezTo>
                    <a:pt x="161" y="64"/>
                    <a:pt x="161" y="64"/>
                    <a:pt x="161" y="64"/>
                  </a:cubicBezTo>
                  <a:cubicBezTo>
                    <a:pt x="161" y="68"/>
                    <a:pt x="161" y="68"/>
                    <a:pt x="161" y="68"/>
                  </a:cubicBezTo>
                  <a:cubicBezTo>
                    <a:pt x="160" y="74"/>
                    <a:pt x="160" y="74"/>
                    <a:pt x="160" y="74"/>
                  </a:cubicBezTo>
                  <a:cubicBezTo>
                    <a:pt x="157" y="78"/>
                    <a:pt x="157" y="78"/>
                    <a:pt x="157" y="78"/>
                  </a:cubicBezTo>
                  <a:cubicBezTo>
                    <a:pt x="161" y="84"/>
                    <a:pt x="161" y="84"/>
                    <a:pt x="161" y="84"/>
                  </a:cubicBezTo>
                  <a:cubicBezTo>
                    <a:pt x="166" y="92"/>
                    <a:pt x="166" y="92"/>
                    <a:pt x="166" y="92"/>
                  </a:cubicBezTo>
                  <a:cubicBezTo>
                    <a:pt x="173" y="96"/>
                    <a:pt x="173" y="96"/>
                    <a:pt x="173" y="96"/>
                  </a:cubicBezTo>
                  <a:cubicBezTo>
                    <a:pt x="173" y="96"/>
                    <a:pt x="174" y="95"/>
                    <a:pt x="181" y="96"/>
                  </a:cubicBezTo>
                  <a:cubicBezTo>
                    <a:pt x="188" y="98"/>
                    <a:pt x="190" y="104"/>
                    <a:pt x="190" y="104"/>
                  </a:cubicBezTo>
                  <a:cubicBezTo>
                    <a:pt x="194" y="109"/>
                    <a:pt x="194" y="109"/>
                    <a:pt x="194" y="109"/>
                  </a:cubicBezTo>
                  <a:cubicBezTo>
                    <a:pt x="200" y="113"/>
                    <a:pt x="200" y="113"/>
                    <a:pt x="200" y="113"/>
                  </a:cubicBezTo>
                  <a:cubicBezTo>
                    <a:pt x="203" y="116"/>
                    <a:pt x="203" y="116"/>
                    <a:pt x="203" y="116"/>
                  </a:cubicBezTo>
                  <a:cubicBezTo>
                    <a:pt x="202" y="125"/>
                    <a:pt x="202" y="125"/>
                    <a:pt x="202" y="125"/>
                  </a:cubicBezTo>
                  <a:cubicBezTo>
                    <a:pt x="202" y="125"/>
                    <a:pt x="199" y="130"/>
                    <a:pt x="200" y="134"/>
                  </a:cubicBezTo>
                  <a:cubicBezTo>
                    <a:pt x="200" y="139"/>
                    <a:pt x="197" y="146"/>
                    <a:pt x="197" y="148"/>
                  </a:cubicBezTo>
                  <a:cubicBezTo>
                    <a:pt x="197" y="149"/>
                    <a:pt x="195" y="157"/>
                    <a:pt x="195" y="157"/>
                  </a:cubicBezTo>
                  <a:cubicBezTo>
                    <a:pt x="198" y="164"/>
                    <a:pt x="198" y="164"/>
                    <a:pt x="198" y="164"/>
                  </a:cubicBezTo>
                  <a:cubicBezTo>
                    <a:pt x="202" y="168"/>
                    <a:pt x="202" y="168"/>
                    <a:pt x="202" y="168"/>
                  </a:cubicBezTo>
                  <a:cubicBezTo>
                    <a:pt x="208" y="175"/>
                    <a:pt x="208" y="175"/>
                    <a:pt x="208" y="175"/>
                  </a:cubicBezTo>
                  <a:cubicBezTo>
                    <a:pt x="216" y="184"/>
                    <a:pt x="216" y="184"/>
                    <a:pt x="216" y="184"/>
                  </a:cubicBezTo>
                  <a:cubicBezTo>
                    <a:pt x="219" y="191"/>
                    <a:pt x="219" y="191"/>
                    <a:pt x="219" y="191"/>
                  </a:cubicBezTo>
                  <a:cubicBezTo>
                    <a:pt x="219" y="191"/>
                    <a:pt x="227" y="196"/>
                    <a:pt x="227" y="197"/>
                  </a:cubicBezTo>
                  <a:cubicBezTo>
                    <a:pt x="227" y="198"/>
                    <a:pt x="230" y="203"/>
                    <a:pt x="230" y="203"/>
                  </a:cubicBezTo>
                  <a:cubicBezTo>
                    <a:pt x="234" y="210"/>
                    <a:pt x="234" y="210"/>
                    <a:pt x="234" y="210"/>
                  </a:cubicBezTo>
                  <a:cubicBezTo>
                    <a:pt x="233" y="215"/>
                    <a:pt x="233" y="215"/>
                    <a:pt x="233" y="215"/>
                  </a:cubicBezTo>
                  <a:cubicBezTo>
                    <a:pt x="230" y="220"/>
                    <a:pt x="230" y="220"/>
                    <a:pt x="230" y="220"/>
                  </a:cubicBezTo>
                  <a:cubicBezTo>
                    <a:pt x="230" y="223"/>
                    <a:pt x="230" y="223"/>
                    <a:pt x="230" y="223"/>
                  </a:cubicBezTo>
                  <a:cubicBezTo>
                    <a:pt x="233" y="227"/>
                    <a:pt x="233" y="227"/>
                    <a:pt x="233" y="227"/>
                  </a:cubicBezTo>
                  <a:cubicBezTo>
                    <a:pt x="232" y="231"/>
                    <a:pt x="232" y="231"/>
                    <a:pt x="232" y="231"/>
                  </a:cubicBezTo>
                  <a:cubicBezTo>
                    <a:pt x="235" y="237"/>
                    <a:pt x="235" y="237"/>
                    <a:pt x="235" y="237"/>
                  </a:cubicBezTo>
                  <a:cubicBezTo>
                    <a:pt x="233" y="241"/>
                    <a:pt x="233" y="241"/>
                    <a:pt x="233" y="241"/>
                  </a:cubicBezTo>
                  <a:cubicBezTo>
                    <a:pt x="238" y="243"/>
                    <a:pt x="238" y="243"/>
                    <a:pt x="238" y="243"/>
                  </a:cubicBezTo>
                  <a:cubicBezTo>
                    <a:pt x="238" y="243"/>
                    <a:pt x="239" y="244"/>
                    <a:pt x="238" y="246"/>
                  </a:cubicBezTo>
                  <a:cubicBezTo>
                    <a:pt x="237" y="247"/>
                    <a:pt x="236" y="254"/>
                    <a:pt x="236" y="254"/>
                  </a:cubicBezTo>
                  <a:cubicBezTo>
                    <a:pt x="241" y="262"/>
                    <a:pt x="241" y="262"/>
                    <a:pt x="241" y="262"/>
                  </a:cubicBezTo>
                  <a:cubicBezTo>
                    <a:pt x="248" y="263"/>
                    <a:pt x="248" y="263"/>
                    <a:pt x="248" y="263"/>
                  </a:cubicBezTo>
                  <a:cubicBezTo>
                    <a:pt x="248" y="263"/>
                    <a:pt x="252" y="263"/>
                    <a:pt x="252" y="264"/>
                  </a:cubicBezTo>
                  <a:cubicBezTo>
                    <a:pt x="253" y="265"/>
                    <a:pt x="254" y="268"/>
                    <a:pt x="254" y="268"/>
                  </a:cubicBezTo>
                  <a:cubicBezTo>
                    <a:pt x="251" y="274"/>
                    <a:pt x="251" y="274"/>
                    <a:pt x="251" y="274"/>
                  </a:cubicBezTo>
                  <a:cubicBezTo>
                    <a:pt x="251" y="274"/>
                    <a:pt x="252" y="277"/>
                    <a:pt x="255" y="279"/>
                  </a:cubicBezTo>
                  <a:cubicBezTo>
                    <a:pt x="257" y="280"/>
                    <a:pt x="259" y="280"/>
                    <a:pt x="259" y="282"/>
                  </a:cubicBezTo>
                  <a:cubicBezTo>
                    <a:pt x="260" y="284"/>
                    <a:pt x="260" y="287"/>
                    <a:pt x="261" y="286"/>
                  </a:cubicBezTo>
                  <a:cubicBezTo>
                    <a:pt x="263" y="286"/>
                    <a:pt x="267" y="287"/>
                    <a:pt x="267" y="287"/>
                  </a:cubicBezTo>
                  <a:cubicBezTo>
                    <a:pt x="270" y="292"/>
                    <a:pt x="270" y="292"/>
                    <a:pt x="270" y="292"/>
                  </a:cubicBezTo>
                  <a:cubicBezTo>
                    <a:pt x="272" y="296"/>
                    <a:pt x="272" y="296"/>
                    <a:pt x="272" y="296"/>
                  </a:cubicBezTo>
                  <a:cubicBezTo>
                    <a:pt x="272" y="296"/>
                    <a:pt x="272" y="299"/>
                    <a:pt x="272" y="300"/>
                  </a:cubicBezTo>
                  <a:cubicBezTo>
                    <a:pt x="272" y="302"/>
                    <a:pt x="271" y="308"/>
                    <a:pt x="271" y="308"/>
                  </a:cubicBezTo>
                  <a:cubicBezTo>
                    <a:pt x="266" y="316"/>
                    <a:pt x="266" y="316"/>
                    <a:pt x="266" y="316"/>
                  </a:cubicBezTo>
                  <a:cubicBezTo>
                    <a:pt x="266" y="316"/>
                    <a:pt x="270" y="321"/>
                    <a:pt x="273" y="323"/>
                  </a:cubicBezTo>
                  <a:cubicBezTo>
                    <a:pt x="276" y="325"/>
                    <a:pt x="280" y="328"/>
                    <a:pt x="281" y="328"/>
                  </a:cubicBezTo>
                  <a:cubicBezTo>
                    <a:pt x="282" y="328"/>
                    <a:pt x="287" y="329"/>
                    <a:pt x="289" y="330"/>
                  </a:cubicBezTo>
                  <a:cubicBezTo>
                    <a:pt x="290" y="330"/>
                    <a:pt x="294" y="332"/>
                    <a:pt x="295" y="333"/>
                  </a:cubicBezTo>
                  <a:cubicBezTo>
                    <a:pt x="296" y="334"/>
                    <a:pt x="303" y="338"/>
                    <a:pt x="303" y="338"/>
                  </a:cubicBezTo>
                  <a:cubicBezTo>
                    <a:pt x="309" y="341"/>
                    <a:pt x="309" y="341"/>
                    <a:pt x="309" y="341"/>
                  </a:cubicBezTo>
                  <a:cubicBezTo>
                    <a:pt x="315" y="346"/>
                    <a:pt x="315" y="346"/>
                    <a:pt x="315" y="346"/>
                  </a:cubicBezTo>
                  <a:cubicBezTo>
                    <a:pt x="317" y="358"/>
                    <a:pt x="317" y="358"/>
                    <a:pt x="317" y="358"/>
                  </a:cubicBezTo>
                  <a:cubicBezTo>
                    <a:pt x="317" y="358"/>
                    <a:pt x="315" y="376"/>
                    <a:pt x="314" y="378"/>
                  </a:cubicBezTo>
                  <a:cubicBezTo>
                    <a:pt x="314" y="380"/>
                    <a:pt x="311" y="389"/>
                    <a:pt x="310" y="390"/>
                  </a:cubicBezTo>
                  <a:cubicBezTo>
                    <a:pt x="308" y="391"/>
                    <a:pt x="306" y="392"/>
                    <a:pt x="306" y="394"/>
                  </a:cubicBezTo>
                  <a:cubicBezTo>
                    <a:pt x="306" y="396"/>
                    <a:pt x="303" y="407"/>
                    <a:pt x="303" y="407"/>
                  </a:cubicBezTo>
                  <a:cubicBezTo>
                    <a:pt x="303" y="407"/>
                    <a:pt x="300" y="414"/>
                    <a:pt x="300" y="416"/>
                  </a:cubicBezTo>
                  <a:cubicBezTo>
                    <a:pt x="300" y="418"/>
                    <a:pt x="297" y="424"/>
                    <a:pt x="297" y="426"/>
                  </a:cubicBezTo>
                  <a:cubicBezTo>
                    <a:pt x="296" y="427"/>
                    <a:pt x="294" y="435"/>
                    <a:pt x="294" y="435"/>
                  </a:cubicBezTo>
                  <a:cubicBezTo>
                    <a:pt x="281" y="461"/>
                    <a:pt x="281" y="461"/>
                    <a:pt x="281" y="461"/>
                  </a:cubicBezTo>
                  <a:cubicBezTo>
                    <a:pt x="278" y="471"/>
                    <a:pt x="278" y="471"/>
                    <a:pt x="278" y="471"/>
                  </a:cubicBezTo>
                  <a:cubicBezTo>
                    <a:pt x="278" y="471"/>
                    <a:pt x="275" y="472"/>
                    <a:pt x="274" y="474"/>
                  </a:cubicBezTo>
                  <a:cubicBezTo>
                    <a:pt x="273" y="477"/>
                    <a:pt x="272" y="479"/>
                    <a:pt x="271" y="482"/>
                  </a:cubicBezTo>
                  <a:cubicBezTo>
                    <a:pt x="271" y="484"/>
                    <a:pt x="266" y="493"/>
                    <a:pt x="266" y="493"/>
                  </a:cubicBezTo>
                  <a:cubicBezTo>
                    <a:pt x="264" y="498"/>
                    <a:pt x="264" y="498"/>
                    <a:pt x="264" y="498"/>
                  </a:cubicBezTo>
                  <a:cubicBezTo>
                    <a:pt x="260" y="503"/>
                    <a:pt x="260" y="503"/>
                    <a:pt x="260" y="503"/>
                  </a:cubicBezTo>
                  <a:cubicBezTo>
                    <a:pt x="260" y="503"/>
                    <a:pt x="257" y="505"/>
                    <a:pt x="257" y="505"/>
                  </a:cubicBezTo>
                  <a:cubicBezTo>
                    <a:pt x="257" y="505"/>
                    <a:pt x="255" y="505"/>
                    <a:pt x="255" y="505"/>
                  </a:cubicBezTo>
                  <a:cubicBezTo>
                    <a:pt x="250" y="505"/>
                    <a:pt x="250" y="505"/>
                    <a:pt x="250" y="505"/>
                  </a:cubicBezTo>
                  <a:cubicBezTo>
                    <a:pt x="247" y="503"/>
                    <a:pt x="247" y="503"/>
                    <a:pt x="247" y="503"/>
                  </a:cubicBezTo>
                  <a:cubicBezTo>
                    <a:pt x="247" y="503"/>
                    <a:pt x="244" y="505"/>
                    <a:pt x="244" y="505"/>
                  </a:cubicBezTo>
                  <a:cubicBezTo>
                    <a:pt x="244" y="506"/>
                    <a:pt x="242" y="507"/>
                    <a:pt x="242" y="508"/>
                  </a:cubicBezTo>
                  <a:cubicBezTo>
                    <a:pt x="242" y="508"/>
                    <a:pt x="241" y="510"/>
                    <a:pt x="240" y="510"/>
                  </a:cubicBezTo>
                  <a:cubicBezTo>
                    <a:pt x="239" y="511"/>
                    <a:pt x="238" y="512"/>
                    <a:pt x="237" y="512"/>
                  </a:cubicBezTo>
                  <a:cubicBezTo>
                    <a:pt x="237" y="513"/>
                    <a:pt x="235" y="513"/>
                    <a:pt x="235" y="513"/>
                  </a:cubicBezTo>
                  <a:cubicBezTo>
                    <a:pt x="235" y="513"/>
                    <a:pt x="235" y="514"/>
                    <a:pt x="234" y="515"/>
                  </a:cubicBezTo>
                  <a:cubicBezTo>
                    <a:pt x="234" y="515"/>
                    <a:pt x="231" y="515"/>
                    <a:pt x="230" y="514"/>
                  </a:cubicBezTo>
                  <a:cubicBezTo>
                    <a:pt x="229" y="513"/>
                    <a:pt x="227" y="512"/>
                    <a:pt x="228" y="512"/>
                  </a:cubicBezTo>
                  <a:cubicBezTo>
                    <a:pt x="228" y="513"/>
                    <a:pt x="227" y="515"/>
                    <a:pt x="227" y="515"/>
                  </a:cubicBezTo>
                  <a:cubicBezTo>
                    <a:pt x="227" y="516"/>
                    <a:pt x="225" y="519"/>
                    <a:pt x="224" y="519"/>
                  </a:cubicBezTo>
                  <a:cubicBezTo>
                    <a:pt x="223" y="519"/>
                    <a:pt x="221" y="518"/>
                    <a:pt x="220" y="517"/>
                  </a:cubicBezTo>
                  <a:cubicBezTo>
                    <a:pt x="219" y="517"/>
                    <a:pt x="218" y="517"/>
                    <a:pt x="218" y="517"/>
                  </a:cubicBezTo>
                  <a:cubicBezTo>
                    <a:pt x="218" y="518"/>
                    <a:pt x="218" y="521"/>
                    <a:pt x="218" y="522"/>
                  </a:cubicBezTo>
                  <a:cubicBezTo>
                    <a:pt x="218" y="522"/>
                    <a:pt x="218" y="523"/>
                    <a:pt x="218" y="524"/>
                  </a:cubicBezTo>
                  <a:cubicBezTo>
                    <a:pt x="217" y="524"/>
                    <a:pt x="215" y="525"/>
                    <a:pt x="215" y="525"/>
                  </a:cubicBezTo>
                  <a:cubicBezTo>
                    <a:pt x="215" y="525"/>
                    <a:pt x="216" y="527"/>
                    <a:pt x="215" y="527"/>
                  </a:cubicBezTo>
                  <a:cubicBezTo>
                    <a:pt x="214" y="528"/>
                    <a:pt x="213" y="529"/>
                    <a:pt x="212" y="529"/>
                  </a:cubicBezTo>
                  <a:cubicBezTo>
                    <a:pt x="212" y="528"/>
                    <a:pt x="210" y="527"/>
                    <a:pt x="210" y="527"/>
                  </a:cubicBezTo>
                  <a:cubicBezTo>
                    <a:pt x="209" y="528"/>
                    <a:pt x="208" y="530"/>
                    <a:pt x="208" y="530"/>
                  </a:cubicBezTo>
                  <a:cubicBezTo>
                    <a:pt x="208" y="531"/>
                    <a:pt x="207" y="532"/>
                    <a:pt x="207" y="532"/>
                  </a:cubicBezTo>
                  <a:cubicBezTo>
                    <a:pt x="207" y="532"/>
                    <a:pt x="200" y="540"/>
                    <a:pt x="200" y="540"/>
                  </a:cubicBezTo>
                  <a:cubicBezTo>
                    <a:pt x="199" y="540"/>
                    <a:pt x="197" y="537"/>
                    <a:pt x="197" y="537"/>
                  </a:cubicBezTo>
                  <a:cubicBezTo>
                    <a:pt x="197" y="538"/>
                    <a:pt x="197" y="540"/>
                    <a:pt x="197" y="540"/>
                  </a:cubicBezTo>
                  <a:cubicBezTo>
                    <a:pt x="196" y="541"/>
                    <a:pt x="194" y="542"/>
                    <a:pt x="194" y="542"/>
                  </a:cubicBezTo>
                  <a:cubicBezTo>
                    <a:pt x="194" y="543"/>
                    <a:pt x="193" y="542"/>
                    <a:pt x="192" y="542"/>
                  </a:cubicBezTo>
                  <a:cubicBezTo>
                    <a:pt x="192" y="543"/>
                    <a:pt x="191" y="543"/>
                    <a:pt x="191" y="544"/>
                  </a:cubicBezTo>
                  <a:cubicBezTo>
                    <a:pt x="191" y="545"/>
                    <a:pt x="190" y="546"/>
                    <a:pt x="190" y="546"/>
                  </a:cubicBezTo>
                  <a:cubicBezTo>
                    <a:pt x="190" y="546"/>
                    <a:pt x="188" y="547"/>
                    <a:pt x="188" y="548"/>
                  </a:cubicBezTo>
                  <a:cubicBezTo>
                    <a:pt x="187" y="549"/>
                    <a:pt x="185" y="550"/>
                    <a:pt x="185" y="550"/>
                  </a:cubicBezTo>
                  <a:cubicBezTo>
                    <a:pt x="185" y="550"/>
                    <a:pt x="184" y="551"/>
                    <a:pt x="183" y="550"/>
                  </a:cubicBezTo>
                  <a:cubicBezTo>
                    <a:pt x="182" y="550"/>
                    <a:pt x="180" y="547"/>
                    <a:pt x="180" y="547"/>
                  </a:cubicBezTo>
                  <a:cubicBezTo>
                    <a:pt x="180" y="547"/>
                    <a:pt x="178" y="547"/>
                    <a:pt x="178" y="548"/>
                  </a:cubicBezTo>
                  <a:cubicBezTo>
                    <a:pt x="177" y="549"/>
                    <a:pt x="177" y="550"/>
                    <a:pt x="176" y="550"/>
                  </a:cubicBezTo>
                  <a:cubicBezTo>
                    <a:pt x="175" y="551"/>
                    <a:pt x="174" y="551"/>
                    <a:pt x="173" y="551"/>
                  </a:cubicBezTo>
                  <a:cubicBezTo>
                    <a:pt x="172" y="552"/>
                    <a:pt x="170" y="552"/>
                    <a:pt x="170" y="553"/>
                  </a:cubicBezTo>
                  <a:cubicBezTo>
                    <a:pt x="169" y="553"/>
                    <a:pt x="168" y="555"/>
                    <a:pt x="168" y="556"/>
                  </a:cubicBezTo>
                  <a:cubicBezTo>
                    <a:pt x="168" y="557"/>
                    <a:pt x="170" y="557"/>
                    <a:pt x="168" y="557"/>
                  </a:cubicBezTo>
                  <a:cubicBezTo>
                    <a:pt x="166" y="558"/>
                    <a:pt x="163" y="558"/>
                    <a:pt x="163" y="558"/>
                  </a:cubicBezTo>
                  <a:cubicBezTo>
                    <a:pt x="163" y="558"/>
                    <a:pt x="161" y="559"/>
                    <a:pt x="161" y="560"/>
                  </a:cubicBezTo>
                  <a:cubicBezTo>
                    <a:pt x="160" y="561"/>
                    <a:pt x="161" y="561"/>
                    <a:pt x="159" y="562"/>
                  </a:cubicBezTo>
                  <a:cubicBezTo>
                    <a:pt x="158" y="562"/>
                    <a:pt x="157" y="563"/>
                    <a:pt x="157" y="563"/>
                  </a:cubicBezTo>
                  <a:cubicBezTo>
                    <a:pt x="155" y="561"/>
                    <a:pt x="155" y="561"/>
                    <a:pt x="155" y="561"/>
                  </a:cubicBezTo>
                  <a:cubicBezTo>
                    <a:pt x="156" y="559"/>
                    <a:pt x="156" y="559"/>
                    <a:pt x="156" y="559"/>
                  </a:cubicBezTo>
                  <a:cubicBezTo>
                    <a:pt x="156" y="559"/>
                    <a:pt x="155" y="557"/>
                    <a:pt x="155" y="558"/>
                  </a:cubicBezTo>
                  <a:cubicBezTo>
                    <a:pt x="154" y="560"/>
                    <a:pt x="155" y="561"/>
                    <a:pt x="155" y="561"/>
                  </a:cubicBezTo>
                  <a:cubicBezTo>
                    <a:pt x="155" y="561"/>
                    <a:pt x="154" y="561"/>
                    <a:pt x="154" y="562"/>
                  </a:cubicBezTo>
                  <a:cubicBezTo>
                    <a:pt x="153" y="563"/>
                    <a:pt x="154" y="563"/>
                    <a:pt x="153" y="564"/>
                  </a:cubicBezTo>
                  <a:cubicBezTo>
                    <a:pt x="153" y="565"/>
                    <a:pt x="152" y="566"/>
                    <a:pt x="151" y="566"/>
                  </a:cubicBezTo>
                  <a:cubicBezTo>
                    <a:pt x="151" y="567"/>
                    <a:pt x="150" y="567"/>
                    <a:pt x="149" y="567"/>
                  </a:cubicBezTo>
                  <a:cubicBezTo>
                    <a:pt x="149" y="567"/>
                    <a:pt x="147" y="567"/>
                    <a:pt x="147" y="567"/>
                  </a:cubicBezTo>
                  <a:cubicBezTo>
                    <a:pt x="146" y="567"/>
                    <a:pt x="145" y="566"/>
                    <a:pt x="146" y="566"/>
                  </a:cubicBezTo>
                  <a:cubicBezTo>
                    <a:pt x="146" y="566"/>
                    <a:pt x="148" y="565"/>
                    <a:pt x="148" y="565"/>
                  </a:cubicBezTo>
                  <a:cubicBezTo>
                    <a:pt x="148" y="565"/>
                    <a:pt x="149" y="564"/>
                    <a:pt x="148" y="564"/>
                  </a:cubicBezTo>
                  <a:cubicBezTo>
                    <a:pt x="147" y="563"/>
                    <a:pt x="146" y="562"/>
                    <a:pt x="146" y="562"/>
                  </a:cubicBezTo>
                  <a:cubicBezTo>
                    <a:pt x="146" y="562"/>
                    <a:pt x="147" y="563"/>
                    <a:pt x="144" y="563"/>
                  </a:cubicBezTo>
                  <a:cubicBezTo>
                    <a:pt x="142" y="564"/>
                    <a:pt x="141" y="564"/>
                    <a:pt x="141" y="563"/>
                  </a:cubicBezTo>
                  <a:cubicBezTo>
                    <a:pt x="141" y="563"/>
                    <a:pt x="139" y="563"/>
                    <a:pt x="140" y="562"/>
                  </a:cubicBezTo>
                  <a:cubicBezTo>
                    <a:pt x="142" y="561"/>
                    <a:pt x="142" y="560"/>
                    <a:pt x="143" y="560"/>
                  </a:cubicBezTo>
                  <a:cubicBezTo>
                    <a:pt x="144" y="560"/>
                    <a:pt x="144" y="558"/>
                    <a:pt x="144" y="557"/>
                  </a:cubicBezTo>
                  <a:cubicBezTo>
                    <a:pt x="144" y="557"/>
                    <a:pt x="146" y="559"/>
                    <a:pt x="143" y="557"/>
                  </a:cubicBezTo>
                  <a:cubicBezTo>
                    <a:pt x="141" y="554"/>
                    <a:pt x="141" y="554"/>
                    <a:pt x="141" y="554"/>
                  </a:cubicBezTo>
                  <a:cubicBezTo>
                    <a:pt x="141" y="554"/>
                    <a:pt x="140" y="555"/>
                    <a:pt x="140" y="556"/>
                  </a:cubicBezTo>
                  <a:cubicBezTo>
                    <a:pt x="141" y="557"/>
                    <a:pt x="143" y="558"/>
                    <a:pt x="140" y="559"/>
                  </a:cubicBezTo>
                  <a:cubicBezTo>
                    <a:pt x="137" y="559"/>
                    <a:pt x="137" y="559"/>
                    <a:pt x="137" y="559"/>
                  </a:cubicBezTo>
                  <a:cubicBezTo>
                    <a:pt x="136" y="560"/>
                    <a:pt x="133" y="560"/>
                    <a:pt x="133" y="560"/>
                  </a:cubicBezTo>
                  <a:cubicBezTo>
                    <a:pt x="133" y="560"/>
                    <a:pt x="131" y="560"/>
                    <a:pt x="132" y="561"/>
                  </a:cubicBezTo>
                  <a:cubicBezTo>
                    <a:pt x="132" y="562"/>
                    <a:pt x="134" y="563"/>
                    <a:pt x="134" y="563"/>
                  </a:cubicBezTo>
                  <a:cubicBezTo>
                    <a:pt x="134" y="563"/>
                    <a:pt x="134" y="564"/>
                    <a:pt x="132" y="564"/>
                  </a:cubicBezTo>
                  <a:cubicBezTo>
                    <a:pt x="131" y="565"/>
                    <a:pt x="129" y="565"/>
                    <a:pt x="129" y="565"/>
                  </a:cubicBezTo>
                  <a:cubicBezTo>
                    <a:pt x="128" y="566"/>
                    <a:pt x="128" y="566"/>
                    <a:pt x="128" y="566"/>
                  </a:cubicBezTo>
                  <a:cubicBezTo>
                    <a:pt x="128" y="566"/>
                    <a:pt x="127" y="566"/>
                    <a:pt x="127" y="565"/>
                  </a:cubicBezTo>
                  <a:cubicBezTo>
                    <a:pt x="127" y="565"/>
                    <a:pt x="128" y="564"/>
                    <a:pt x="128" y="563"/>
                  </a:cubicBezTo>
                  <a:cubicBezTo>
                    <a:pt x="128" y="562"/>
                    <a:pt x="129" y="563"/>
                    <a:pt x="128" y="562"/>
                  </a:cubicBezTo>
                  <a:cubicBezTo>
                    <a:pt x="127" y="560"/>
                    <a:pt x="126" y="560"/>
                    <a:pt x="126" y="559"/>
                  </a:cubicBezTo>
                  <a:cubicBezTo>
                    <a:pt x="127" y="558"/>
                    <a:pt x="129" y="557"/>
                    <a:pt x="129" y="557"/>
                  </a:cubicBezTo>
                  <a:cubicBezTo>
                    <a:pt x="129" y="556"/>
                    <a:pt x="129" y="555"/>
                    <a:pt x="129" y="555"/>
                  </a:cubicBezTo>
                  <a:cubicBezTo>
                    <a:pt x="129" y="555"/>
                    <a:pt x="128" y="555"/>
                    <a:pt x="129" y="554"/>
                  </a:cubicBezTo>
                  <a:cubicBezTo>
                    <a:pt x="130" y="552"/>
                    <a:pt x="131" y="551"/>
                    <a:pt x="131" y="551"/>
                  </a:cubicBezTo>
                  <a:cubicBezTo>
                    <a:pt x="131" y="550"/>
                    <a:pt x="130" y="549"/>
                    <a:pt x="129" y="549"/>
                  </a:cubicBezTo>
                  <a:cubicBezTo>
                    <a:pt x="129" y="549"/>
                    <a:pt x="128" y="551"/>
                    <a:pt x="128" y="552"/>
                  </a:cubicBezTo>
                  <a:cubicBezTo>
                    <a:pt x="128" y="552"/>
                    <a:pt x="129" y="554"/>
                    <a:pt x="126" y="553"/>
                  </a:cubicBezTo>
                  <a:cubicBezTo>
                    <a:pt x="123" y="553"/>
                    <a:pt x="121" y="553"/>
                    <a:pt x="120" y="552"/>
                  </a:cubicBezTo>
                  <a:cubicBezTo>
                    <a:pt x="120" y="551"/>
                    <a:pt x="118" y="550"/>
                    <a:pt x="121" y="550"/>
                  </a:cubicBezTo>
                  <a:cubicBezTo>
                    <a:pt x="124" y="549"/>
                    <a:pt x="124" y="549"/>
                    <a:pt x="124" y="549"/>
                  </a:cubicBezTo>
                  <a:cubicBezTo>
                    <a:pt x="125" y="548"/>
                    <a:pt x="125" y="547"/>
                    <a:pt x="125" y="546"/>
                  </a:cubicBezTo>
                  <a:cubicBezTo>
                    <a:pt x="124" y="546"/>
                    <a:pt x="123" y="544"/>
                    <a:pt x="123" y="545"/>
                  </a:cubicBezTo>
                  <a:cubicBezTo>
                    <a:pt x="122" y="547"/>
                    <a:pt x="122" y="548"/>
                    <a:pt x="122" y="548"/>
                  </a:cubicBezTo>
                  <a:cubicBezTo>
                    <a:pt x="122" y="548"/>
                    <a:pt x="118" y="548"/>
                    <a:pt x="118" y="548"/>
                  </a:cubicBezTo>
                  <a:cubicBezTo>
                    <a:pt x="118" y="548"/>
                    <a:pt x="117" y="547"/>
                    <a:pt x="117" y="546"/>
                  </a:cubicBezTo>
                  <a:cubicBezTo>
                    <a:pt x="117" y="546"/>
                    <a:pt x="118" y="542"/>
                    <a:pt x="118" y="542"/>
                  </a:cubicBezTo>
                  <a:cubicBezTo>
                    <a:pt x="118" y="542"/>
                    <a:pt x="120" y="541"/>
                    <a:pt x="119" y="541"/>
                  </a:cubicBezTo>
                  <a:cubicBezTo>
                    <a:pt x="119" y="541"/>
                    <a:pt x="117" y="540"/>
                    <a:pt x="117" y="541"/>
                  </a:cubicBezTo>
                  <a:cubicBezTo>
                    <a:pt x="116" y="541"/>
                    <a:pt x="117" y="542"/>
                    <a:pt x="117" y="543"/>
                  </a:cubicBezTo>
                  <a:cubicBezTo>
                    <a:pt x="117" y="544"/>
                    <a:pt x="117" y="545"/>
                    <a:pt x="116" y="545"/>
                  </a:cubicBezTo>
                  <a:cubicBezTo>
                    <a:pt x="115" y="546"/>
                    <a:pt x="111" y="546"/>
                    <a:pt x="111" y="546"/>
                  </a:cubicBezTo>
                  <a:cubicBezTo>
                    <a:pt x="111" y="545"/>
                    <a:pt x="110" y="545"/>
                    <a:pt x="111" y="544"/>
                  </a:cubicBezTo>
                  <a:cubicBezTo>
                    <a:pt x="111" y="543"/>
                    <a:pt x="111" y="542"/>
                    <a:pt x="111" y="542"/>
                  </a:cubicBezTo>
                  <a:cubicBezTo>
                    <a:pt x="111" y="542"/>
                    <a:pt x="110" y="540"/>
                    <a:pt x="110" y="541"/>
                  </a:cubicBezTo>
                  <a:cubicBezTo>
                    <a:pt x="109" y="541"/>
                    <a:pt x="108" y="541"/>
                    <a:pt x="108" y="541"/>
                  </a:cubicBezTo>
                  <a:cubicBezTo>
                    <a:pt x="108" y="539"/>
                    <a:pt x="108" y="539"/>
                    <a:pt x="108" y="539"/>
                  </a:cubicBezTo>
                  <a:cubicBezTo>
                    <a:pt x="106" y="539"/>
                    <a:pt x="106" y="539"/>
                    <a:pt x="106" y="539"/>
                  </a:cubicBezTo>
                  <a:cubicBezTo>
                    <a:pt x="105" y="539"/>
                    <a:pt x="105" y="539"/>
                    <a:pt x="105" y="539"/>
                  </a:cubicBezTo>
                  <a:cubicBezTo>
                    <a:pt x="105" y="539"/>
                    <a:pt x="104" y="538"/>
                    <a:pt x="104" y="538"/>
                  </a:cubicBezTo>
                  <a:cubicBezTo>
                    <a:pt x="103" y="538"/>
                    <a:pt x="103" y="538"/>
                    <a:pt x="103" y="539"/>
                  </a:cubicBezTo>
                  <a:cubicBezTo>
                    <a:pt x="102" y="539"/>
                    <a:pt x="99" y="540"/>
                    <a:pt x="99" y="540"/>
                  </a:cubicBezTo>
                  <a:cubicBezTo>
                    <a:pt x="99" y="540"/>
                    <a:pt x="99" y="538"/>
                    <a:pt x="98" y="540"/>
                  </a:cubicBezTo>
                  <a:cubicBezTo>
                    <a:pt x="98" y="541"/>
                    <a:pt x="93" y="541"/>
                    <a:pt x="93" y="541"/>
                  </a:cubicBezTo>
                  <a:cubicBezTo>
                    <a:pt x="93" y="541"/>
                    <a:pt x="92" y="539"/>
                    <a:pt x="92" y="538"/>
                  </a:cubicBezTo>
                  <a:cubicBezTo>
                    <a:pt x="92" y="538"/>
                    <a:pt x="93" y="535"/>
                    <a:pt x="93" y="535"/>
                  </a:cubicBezTo>
                  <a:cubicBezTo>
                    <a:pt x="94" y="534"/>
                    <a:pt x="94" y="534"/>
                    <a:pt x="94" y="534"/>
                  </a:cubicBezTo>
                  <a:cubicBezTo>
                    <a:pt x="93" y="533"/>
                    <a:pt x="93" y="533"/>
                    <a:pt x="93" y="533"/>
                  </a:cubicBezTo>
                  <a:cubicBezTo>
                    <a:pt x="93" y="533"/>
                    <a:pt x="90" y="533"/>
                    <a:pt x="91" y="533"/>
                  </a:cubicBezTo>
                  <a:cubicBezTo>
                    <a:pt x="91" y="532"/>
                    <a:pt x="93" y="530"/>
                    <a:pt x="93" y="530"/>
                  </a:cubicBezTo>
                  <a:cubicBezTo>
                    <a:pt x="93" y="530"/>
                    <a:pt x="94" y="529"/>
                    <a:pt x="94" y="529"/>
                  </a:cubicBezTo>
                  <a:cubicBezTo>
                    <a:pt x="95" y="528"/>
                    <a:pt x="97" y="528"/>
                    <a:pt x="96" y="527"/>
                  </a:cubicBezTo>
                  <a:cubicBezTo>
                    <a:pt x="95" y="527"/>
                    <a:pt x="94" y="526"/>
                    <a:pt x="94" y="526"/>
                  </a:cubicBezTo>
                  <a:cubicBezTo>
                    <a:pt x="94" y="526"/>
                    <a:pt x="93" y="526"/>
                    <a:pt x="93" y="525"/>
                  </a:cubicBezTo>
                  <a:cubicBezTo>
                    <a:pt x="93" y="525"/>
                    <a:pt x="94" y="523"/>
                    <a:pt x="94" y="522"/>
                  </a:cubicBezTo>
                  <a:cubicBezTo>
                    <a:pt x="94" y="521"/>
                    <a:pt x="93" y="520"/>
                    <a:pt x="93" y="520"/>
                  </a:cubicBezTo>
                  <a:cubicBezTo>
                    <a:pt x="92" y="520"/>
                    <a:pt x="93" y="521"/>
                    <a:pt x="91" y="521"/>
                  </a:cubicBezTo>
                  <a:cubicBezTo>
                    <a:pt x="90" y="522"/>
                    <a:pt x="87" y="524"/>
                    <a:pt x="87" y="524"/>
                  </a:cubicBezTo>
                  <a:cubicBezTo>
                    <a:pt x="87" y="523"/>
                    <a:pt x="87" y="522"/>
                    <a:pt x="87" y="521"/>
                  </a:cubicBezTo>
                  <a:cubicBezTo>
                    <a:pt x="88" y="520"/>
                    <a:pt x="91" y="520"/>
                    <a:pt x="92" y="519"/>
                  </a:cubicBezTo>
                  <a:cubicBezTo>
                    <a:pt x="92" y="518"/>
                    <a:pt x="90" y="515"/>
                    <a:pt x="90" y="515"/>
                  </a:cubicBezTo>
                  <a:cubicBezTo>
                    <a:pt x="90" y="515"/>
                    <a:pt x="92" y="516"/>
                    <a:pt x="91" y="514"/>
                  </a:cubicBezTo>
                  <a:cubicBezTo>
                    <a:pt x="89" y="513"/>
                    <a:pt x="89" y="513"/>
                    <a:pt x="89" y="513"/>
                  </a:cubicBezTo>
                  <a:cubicBezTo>
                    <a:pt x="89" y="512"/>
                    <a:pt x="89" y="511"/>
                    <a:pt x="90" y="510"/>
                  </a:cubicBezTo>
                  <a:cubicBezTo>
                    <a:pt x="91" y="508"/>
                    <a:pt x="92" y="508"/>
                    <a:pt x="92" y="507"/>
                  </a:cubicBezTo>
                  <a:cubicBezTo>
                    <a:pt x="92" y="507"/>
                    <a:pt x="89" y="506"/>
                    <a:pt x="89" y="505"/>
                  </a:cubicBezTo>
                  <a:cubicBezTo>
                    <a:pt x="89" y="504"/>
                    <a:pt x="87" y="504"/>
                    <a:pt x="89" y="502"/>
                  </a:cubicBezTo>
                  <a:cubicBezTo>
                    <a:pt x="90" y="501"/>
                    <a:pt x="91" y="501"/>
                    <a:pt x="91" y="501"/>
                  </a:cubicBezTo>
                  <a:cubicBezTo>
                    <a:pt x="91" y="501"/>
                    <a:pt x="91" y="498"/>
                    <a:pt x="91" y="497"/>
                  </a:cubicBezTo>
                  <a:cubicBezTo>
                    <a:pt x="91" y="496"/>
                    <a:pt x="92" y="496"/>
                    <a:pt x="92" y="495"/>
                  </a:cubicBezTo>
                  <a:cubicBezTo>
                    <a:pt x="91" y="494"/>
                    <a:pt x="90" y="494"/>
                    <a:pt x="89" y="492"/>
                  </a:cubicBezTo>
                  <a:cubicBezTo>
                    <a:pt x="89" y="491"/>
                    <a:pt x="89" y="491"/>
                    <a:pt x="89" y="490"/>
                  </a:cubicBezTo>
                  <a:cubicBezTo>
                    <a:pt x="90" y="490"/>
                    <a:pt x="91" y="489"/>
                    <a:pt x="90" y="489"/>
                  </a:cubicBezTo>
                  <a:cubicBezTo>
                    <a:pt x="90" y="488"/>
                    <a:pt x="90" y="487"/>
                    <a:pt x="90" y="487"/>
                  </a:cubicBezTo>
                  <a:cubicBezTo>
                    <a:pt x="90" y="487"/>
                    <a:pt x="90" y="487"/>
                    <a:pt x="89" y="485"/>
                  </a:cubicBezTo>
                  <a:cubicBezTo>
                    <a:pt x="88" y="484"/>
                    <a:pt x="88" y="482"/>
                    <a:pt x="88" y="481"/>
                  </a:cubicBezTo>
                  <a:cubicBezTo>
                    <a:pt x="88" y="480"/>
                    <a:pt x="89" y="476"/>
                    <a:pt x="89" y="476"/>
                  </a:cubicBezTo>
                  <a:cubicBezTo>
                    <a:pt x="89" y="476"/>
                    <a:pt x="89" y="473"/>
                    <a:pt x="87" y="472"/>
                  </a:cubicBezTo>
                  <a:cubicBezTo>
                    <a:pt x="86" y="470"/>
                    <a:pt x="84" y="469"/>
                    <a:pt x="84" y="469"/>
                  </a:cubicBezTo>
                  <a:cubicBezTo>
                    <a:pt x="84" y="469"/>
                    <a:pt x="84" y="467"/>
                    <a:pt x="84" y="466"/>
                  </a:cubicBezTo>
                  <a:cubicBezTo>
                    <a:pt x="84" y="466"/>
                    <a:pt x="82" y="465"/>
                    <a:pt x="82" y="464"/>
                  </a:cubicBezTo>
                  <a:cubicBezTo>
                    <a:pt x="82" y="463"/>
                    <a:pt x="81" y="461"/>
                    <a:pt x="81" y="461"/>
                  </a:cubicBezTo>
                  <a:cubicBezTo>
                    <a:pt x="81" y="461"/>
                    <a:pt x="80" y="461"/>
                    <a:pt x="81" y="459"/>
                  </a:cubicBezTo>
                  <a:cubicBezTo>
                    <a:pt x="81" y="456"/>
                    <a:pt x="81" y="455"/>
                    <a:pt x="81" y="454"/>
                  </a:cubicBezTo>
                  <a:cubicBezTo>
                    <a:pt x="80" y="453"/>
                    <a:pt x="79" y="451"/>
                    <a:pt x="79" y="450"/>
                  </a:cubicBezTo>
                  <a:cubicBezTo>
                    <a:pt x="79" y="449"/>
                    <a:pt x="79" y="447"/>
                    <a:pt x="79" y="447"/>
                  </a:cubicBezTo>
                  <a:cubicBezTo>
                    <a:pt x="79" y="447"/>
                    <a:pt x="79" y="446"/>
                    <a:pt x="78" y="445"/>
                  </a:cubicBezTo>
                  <a:cubicBezTo>
                    <a:pt x="77" y="444"/>
                    <a:pt x="74" y="439"/>
                    <a:pt x="74" y="439"/>
                  </a:cubicBezTo>
                  <a:cubicBezTo>
                    <a:pt x="74" y="439"/>
                    <a:pt x="73" y="439"/>
                    <a:pt x="73" y="437"/>
                  </a:cubicBezTo>
                  <a:cubicBezTo>
                    <a:pt x="72" y="435"/>
                    <a:pt x="72" y="433"/>
                    <a:pt x="72" y="433"/>
                  </a:cubicBezTo>
                  <a:cubicBezTo>
                    <a:pt x="72" y="433"/>
                    <a:pt x="72" y="430"/>
                    <a:pt x="72" y="430"/>
                  </a:cubicBezTo>
                  <a:cubicBezTo>
                    <a:pt x="69" y="427"/>
                    <a:pt x="69" y="427"/>
                    <a:pt x="69" y="427"/>
                  </a:cubicBezTo>
                  <a:cubicBezTo>
                    <a:pt x="70" y="423"/>
                    <a:pt x="70" y="423"/>
                    <a:pt x="70" y="423"/>
                  </a:cubicBezTo>
                  <a:cubicBezTo>
                    <a:pt x="70" y="419"/>
                    <a:pt x="70" y="419"/>
                    <a:pt x="70" y="419"/>
                  </a:cubicBezTo>
                  <a:cubicBezTo>
                    <a:pt x="70" y="419"/>
                    <a:pt x="70" y="414"/>
                    <a:pt x="71" y="414"/>
                  </a:cubicBezTo>
                  <a:cubicBezTo>
                    <a:pt x="72" y="414"/>
                    <a:pt x="74" y="411"/>
                    <a:pt x="74" y="411"/>
                  </a:cubicBezTo>
                  <a:cubicBezTo>
                    <a:pt x="74" y="411"/>
                    <a:pt x="76" y="408"/>
                    <a:pt x="75" y="407"/>
                  </a:cubicBezTo>
                  <a:cubicBezTo>
                    <a:pt x="75" y="406"/>
                    <a:pt x="74" y="402"/>
                    <a:pt x="74" y="402"/>
                  </a:cubicBezTo>
                  <a:cubicBezTo>
                    <a:pt x="74" y="402"/>
                    <a:pt x="76" y="399"/>
                    <a:pt x="75" y="399"/>
                  </a:cubicBezTo>
                  <a:cubicBezTo>
                    <a:pt x="75" y="398"/>
                    <a:pt x="73" y="394"/>
                    <a:pt x="73" y="394"/>
                  </a:cubicBezTo>
                  <a:cubicBezTo>
                    <a:pt x="70" y="397"/>
                    <a:pt x="70" y="397"/>
                    <a:pt x="70" y="397"/>
                  </a:cubicBezTo>
                  <a:cubicBezTo>
                    <a:pt x="68" y="396"/>
                    <a:pt x="68" y="396"/>
                    <a:pt x="68" y="396"/>
                  </a:cubicBezTo>
                  <a:cubicBezTo>
                    <a:pt x="69" y="392"/>
                    <a:pt x="69" y="392"/>
                    <a:pt x="69" y="392"/>
                  </a:cubicBezTo>
                  <a:cubicBezTo>
                    <a:pt x="69" y="392"/>
                    <a:pt x="67" y="390"/>
                    <a:pt x="67" y="389"/>
                  </a:cubicBezTo>
                  <a:cubicBezTo>
                    <a:pt x="67" y="388"/>
                    <a:pt x="69" y="386"/>
                    <a:pt x="69" y="386"/>
                  </a:cubicBezTo>
                  <a:cubicBezTo>
                    <a:pt x="69" y="386"/>
                    <a:pt x="71" y="390"/>
                    <a:pt x="71" y="391"/>
                  </a:cubicBezTo>
                  <a:cubicBezTo>
                    <a:pt x="71" y="392"/>
                    <a:pt x="73" y="393"/>
                    <a:pt x="73" y="393"/>
                  </a:cubicBezTo>
                  <a:cubicBezTo>
                    <a:pt x="74" y="392"/>
                    <a:pt x="74" y="390"/>
                    <a:pt x="75" y="390"/>
                  </a:cubicBezTo>
                  <a:cubicBezTo>
                    <a:pt x="76" y="390"/>
                    <a:pt x="77" y="391"/>
                    <a:pt x="77" y="392"/>
                  </a:cubicBezTo>
                  <a:cubicBezTo>
                    <a:pt x="77" y="392"/>
                    <a:pt x="81" y="391"/>
                    <a:pt x="81" y="391"/>
                  </a:cubicBezTo>
                  <a:cubicBezTo>
                    <a:pt x="81" y="391"/>
                    <a:pt x="80" y="390"/>
                    <a:pt x="83" y="390"/>
                  </a:cubicBezTo>
                  <a:cubicBezTo>
                    <a:pt x="86" y="391"/>
                    <a:pt x="86" y="390"/>
                    <a:pt x="86" y="388"/>
                  </a:cubicBezTo>
                  <a:cubicBezTo>
                    <a:pt x="86" y="387"/>
                    <a:pt x="83" y="383"/>
                    <a:pt x="85" y="383"/>
                  </a:cubicBezTo>
                  <a:cubicBezTo>
                    <a:pt x="88" y="383"/>
                    <a:pt x="89" y="384"/>
                    <a:pt x="89" y="384"/>
                  </a:cubicBezTo>
                  <a:cubicBezTo>
                    <a:pt x="89" y="384"/>
                    <a:pt x="89" y="385"/>
                    <a:pt x="89" y="386"/>
                  </a:cubicBezTo>
                  <a:cubicBezTo>
                    <a:pt x="89" y="388"/>
                    <a:pt x="92" y="390"/>
                    <a:pt x="92" y="388"/>
                  </a:cubicBezTo>
                  <a:cubicBezTo>
                    <a:pt x="93" y="386"/>
                    <a:pt x="93" y="387"/>
                    <a:pt x="93" y="385"/>
                  </a:cubicBezTo>
                  <a:cubicBezTo>
                    <a:pt x="93" y="383"/>
                    <a:pt x="91" y="383"/>
                    <a:pt x="90" y="381"/>
                  </a:cubicBezTo>
                  <a:cubicBezTo>
                    <a:pt x="90" y="380"/>
                    <a:pt x="89" y="382"/>
                    <a:pt x="89" y="379"/>
                  </a:cubicBezTo>
                  <a:cubicBezTo>
                    <a:pt x="90" y="376"/>
                    <a:pt x="90" y="375"/>
                    <a:pt x="91" y="375"/>
                  </a:cubicBezTo>
                  <a:cubicBezTo>
                    <a:pt x="93" y="374"/>
                    <a:pt x="91" y="375"/>
                    <a:pt x="93" y="374"/>
                  </a:cubicBezTo>
                  <a:cubicBezTo>
                    <a:pt x="95" y="374"/>
                    <a:pt x="96" y="372"/>
                    <a:pt x="95" y="369"/>
                  </a:cubicBezTo>
                  <a:cubicBezTo>
                    <a:pt x="95" y="367"/>
                    <a:pt x="94" y="366"/>
                    <a:pt x="95" y="365"/>
                  </a:cubicBezTo>
                  <a:cubicBezTo>
                    <a:pt x="97" y="364"/>
                    <a:pt x="96" y="363"/>
                    <a:pt x="98" y="364"/>
                  </a:cubicBezTo>
                  <a:cubicBezTo>
                    <a:pt x="100" y="365"/>
                    <a:pt x="99" y="365"/>
                    <a:pt x="101" y="365"/>
                  </a:cubicBezTo>
                  <a:cubicBezTo>
                    <a:pt x="102" y="364"/>
                    <a:pt x="102" y="359"/>
                    <a:pt x="102" y="359"/>
                  </a:cubicBezTo>
                  <a:cubicBezTo>
                    <a:pt x="101" y="360"/>
                    <a:pt x="99" y="358"/>
                    <a:pt x="99" y="358"/>
                  </a:cubicBezTo>
                  <a:cubicBezTo>
                    <a:pt x="98" y="358"/>
                    <a:pt x="98" y="356"/>
                    <a:pt x="99" y="355"/>
                  </a:cubicBezTo>
                  <a:cubicBezTo>
                    <a:pt x="99" y="355"/>
                    <a:pt x="99" y="353"/>
                    <a:pt x="100" y="353"/>
                  </a:cubicBezTo>
                  <a:cubicBezTo>
                    <a:pt x="102" y="353"/>
                    <a:pt x="102" y="354"/>
                    <a:pt x="104" y="353"/>
                  </a:cubicBezTo>
                  <a:cubicBezTo>
                    <a:pt x="105" y="352"/>
                    <a:pt x="105" y="352"/>
                    <a:pt x="106" y="351"/>
                  </a:cubicBezTo>
                  <a:cubicBezTo>
                    <a:pt x="107" y="350"/>
                    <a:pt x="108" y="350"/>
                    <a:pt x="109" y="348"/>
                  </a:cubicBezTo>
                  <a:cubicBezTo>
                    <a:pt x="109" y="347"/>
                    <a:pt x="110" y="341"/>
                    <a:pt x="110" y="341"/>
                  </a:cubicBezTo>
                  <a:cubicBezTo>
                    <a:pt x="109" y="340"/>
                    <a:pt x="111" y="341"/>
                    <a:pt x="113" y="340"/>
                  </a:cubicBezTo>
                  <a:cubicBezTo>
                    <a:pt x="114" y="339"/>
                    <a:pt x="115" y="333"/>
                    <a:pt x="116" y="332"/>
                  </a:cubicBezTo>
                  <a:cubicBezTo>
                    <a:pt x="117" y="330"/>
                    <a:pt x="120" y="326"/>
                    <a:pt x="120" y="325"/>
                  </a:cubicBezTo>
                  <a:cubicBezTo>
                    <a:pt x="120" y="324"/>
                    <a:pt x="123" y="317"/>
                    <a:pt x="123" y="317"/>
                  </a:cubicBezTo>
                  <a:cubicBezTo>
                    <a:pt x="127" y="310"/>
                    <a:pt x="127" y="310"/>
                    <a:pt x="127" y="310"/>
                  </a:cubicBezTo>
                  <a:cubicBezTo>
                    <a:pt x="127" y="310"/>
                    <a:pt x="127" y="308"/>
                    <a:pt x="126" y="306"/>
                  </a:cubicBezTo>
                  <a:cubicBezTo>
                    <a:pt x="126" y="305"/>
                    <a:pt x="125" y="301"/>
                    <a:pt x="126" y="300"/>
                  </a:cubicBezTo>
                  <a:cubicBezTo>
                    <a:pt x="127" y="300"/>
                    <a:pt x="128" y="297"/>
                    <a:pt x="128" y="297"/>
                  </a:cubicBezTo>
                  <a:cubicBezTo>
                    <a:pt x="128" y="293"/>
                    <a:pt x="128" y="293"/>
                    <a:pt x="128" y="293"/>
                  </a:cubicBezTo>
                  <a:cubicBezTo>
                    <a:pt x="128" y="293"/>
                    <a:pt x="133" y="290"/>
                    <a:pt x="133" y="290"/>
                  </a:cubicBezTo>
                  <a:cubicBezTo>
                    <a:pt x="139" y="289"/>
                    <a:pt x="135" y="286"/>
                    <a:pt x="142" y="289"/>
                  </a:cubicBezTo>
                  <a:cubicBezTo>
                    <a:pt x="142" y="289"/>
                    <a:pt x="146" y="288"/>
                    <a:pt x="145" y="287"/>
                  </a:cubicBezTo>
                  <a:cubicBezTo>
                    <a:pt x="145" y="287"/>
                    <a:pt x="141" y="283"/>
                    <a:pt x="141" y="283"/>
                  </a:cubicBezTo>
                  <a:cubicBezTo>
                    <a:pt x="143" y="280"/>
                    <a:pt x="143" y="280"/>
                    <a:pt x="143" y="280"/>
                  </a:cubicBezTo>
                  <a:cubicBezTo>
                    <a:pt x="143" y="280"/>
                    <a:pt x="146" y="278"/>
                    <a:pt x="143" y="277"/>
                  </a:cubicBezTo>
                  <a:cubicBezTo>
                    <a:pt x="141" y="276"/>
                    <a:pt x="139" y="275"/>
                    <a:pt x="139" y="274"/>
                  </a:cubicBezTo>
                  <a:cubicBezTo>
                    <a:pt x="139" y="274"/>
                    <a:pt x="138" y="270"/>
                    <a:pt x="138" y="269"/>
                  </a:cubicBezTo>
                  <a:cubicBezTo>
                    <a:pt x="138" y="268"/>
                    <a:pt x="137" y="265"/>
                    <a:pt x="137" y="265"/>
                  </a:cubicBezTo>
                  <a:cubicBezTo>
                    <a:pt x="137" y="265"/>
                    <a:pt x="137" y="261"/>
                    <a:pt x="137" y="260"/>
                  </a:cubicBezTo>
                  <a:cubicBezTo>
                    <a:pt x="137" y="259"/>
                    <a:pt x="136" y="256"/>
                    <a:pt x="135" y="255"/>
                  </a:cubicBezTo>
                  <a:cubicBezTo>
                    <a:pt x="134" y="254"/>
                    <a:pt x="130" y="251"/>
                    <a:pt x="130" y="251"/>
                  </a:cubicBezTo>
                  <a:cubicBezTo>
                    <a:pt x="123" y="248"/>
                    <a:pt x="123" y="248"/>
                    <a:pt x="123" y="248"/>
                  </a:cubicBezTo>
                  <a:cubicBezTo>
                    <a:pt x="121" y="250"/>
                    <a:pt x="121" y="250"/>
                    <a:pt x="121" y="250"/>
                  </a:cubicBezTo>
                  <a:cubicBezTo>
                    <a:pt x="116" y="245"/>
                    <a:pt x="116" y="245"/>
                    <a:pt x="116" y="245"/>
                  </a:cubicBezTo>
                  <a:cubicBezTo>
                    <a:pt x="112" y="244"/>
                    <a:pt x="112" y="244"/>
                    <a:pt x="112" y="244"/>
                  </a:cubicBezTo>
                  <a:cubicBezTo>
                    <a:pt x="108" y="244"/>
                    <a:pt x="108" y="244"/>
                    <a:pt x="108" y="244"/>
                  </a:cubicBezTo>
                  <a:cubicBezTo>
                    <a:pt x="101" y="229"/>
                    <a:pt x="101" y="229"/>
                    <a:pt x="101" y="229"/>
                  </a:cubicBezTo>
                  <a:cubicBezTo>
                    <a:pt x="95" y="226"/>
                    <a:pt x="95" y="226"/>
                    <a:pt x="95" y="226"/>
                  </a:cubicBezTo>
                  <a:cubicBezTo>
                    <a:pt x="91" y="222"/>
                    <a:pt x="91" y="222"/>
                    <a:pt x="91" y="222"/>
                  </a:cubicBezTo>
                  <a:cubicBezTo>
                    <a:pt x="91" y="217"/>
                    <a:pt x="91" y="217"/>
                    <a:pt x="91" y="217"/>
                  </a:cubicBezTo>
                  <a:cubicBezTo>
                    <a:pt x="88" y="213"/>
                    <a:pt x="88" y="213"/>
                    <a:pt x="88" y="213"/>
                  </a:cubicBezTo>
                  <a:cubicBezTo>
                    <a:pt x="88" y="213"/>
                    <a:pt x="89" y="210"/>
                    <a:pt x="89" y="209"/>
                  </a:cubicBezTo>
                  <a:cubicBezTo>
                    <a:pt x="90" y="208"/>
                    <a:pt x="92" y="203"/>
                    <a:pt x="92" y="203"/>
                  </a:cubicBezTo>
                  <a:cubicBezTo>
                    <a:pt x="92" y="203"/>
                    <a:pt x="91" y="199"/>
                    <a:pt x="91" y="198"/>
                  </a:cubicBezTo>
                  <a:cubicBezTo>
                    <a:pt x="91" y="197"/>
                    <a:pt x="92" y="192"/>
                    <a:pt x="92" y="192"/>
                  </a:cubicBezTo>
                  <a:cubicBezTo>
                    <a:pt x="91" y="187"/>
                    <a:pt x="91" y="187"/>
                    <a:pt x="91" y="187"/>
                  </a:cubicBezTo>
                  <a:cubicBezTo>
                    <a:pt x="79" y="173"/>
                    <a:pt x="79" y="173"/>
                    <a:pt x="79" y="173"/>
                  </a:cubicBezTo>
                  <a:cubicBezTo>
                    <a:pt x="80" y="167"/>
                    <a:pt x="80" y="167"/>
                    <a:pt x="80" y="167"/>
                  </a:cubicBezTo>
                  <a:cubicBezTo>
                    <a:pt x="79" y="164"/>
                    <a:pt x="79" y="164"/>
                    <a:pt x="79" y="164"/>
                  </a:cubicBezTo>
                  <a:cubicBezTo>
                    <a:pt x="78" y="161"/>
                    <a:pt x="78" y="161"/>
                    <a:pt x="79" y="159"/>
                  </a:cubicBezTo>
                  <a:cubicBezTo>
                    <a:pt x="79" y="158"/>
                    <a:pt x="79" y="158"/>
                    <a:pt x="79" y="158"/>
                  </a:cubicBezTo>
                  <a:cubicBezTo>
                    <a:pt x="75" y="159"/>
                    <a:pt x="75" y="159"/>
                    <a:pt x="75" y="159"/>
                  </a:cubicBezTo>
                  <a:cubicBezTo>
                    <a:pt x="72" y="155"/>
                    <a:pt x="72" y="155"/>
                    <a:pt x="72" y="155"/>
                  </a:cubicBezTo>
                  <a:cubicBezTo>
                    <a:pt x="73" y="150"/>
                    <a:pt x="73" y="150"/>
                    <a:pt x="73" y="150"/>
                  </a:cubicBezTo>
                  <a:cubicBezTo>
                    <a:pt x="71" y="138"/>
                    <a:pt x="71" y="138"/>
                    <a:pt x="71" y="138"/>
                  </a:cubicBezTo>
                  <a:cubicBezTo>
                    <a:pt x="73" y="132"/>
                    <a:pt x="73" y="132"/>
                    <a:pt x="73" y="132"/>
                  </a:cubicBezTo>
                  <a:cubicBezTo>
                    <a:pt x="67" y="129"/>
                    <a:pt x="67" y="129"/>
                    <a:pt x="67" y="129"/>
                  </a:cubicBezTo>
                  <a:cubicBezTo>
                    <a:pt x="63" y="123"/>
                    <a:pt x="63" y="123"/>
                    <a:pt x="63" y="123"/>
                  </a:cubicBezTo>
                  <a:cubicBezTo>
                    <a:pt x="63" y="123"/>
                    <a:pt x="62" y="125"/>
                    <a:pt x="61" y="124"/>
                  </a:cubicBezTo>
                  <a:cubicBezTo>
                    <a:pt x="60" y="123"/>
                    <a:pt x="55" y="115"/>
                    <a:pt x="55" y="115"/>
                  </a:cubicBezTo>
                  <a:cubicBezTo>
                    <a:pt x="46" y="112"/>
                    <a:pt x="46" y="112"/>
                    <a:pt x="46" y="112"/>
                  </a:cubicBezTo>
                  <a:cubicBezTo>
                    <a:pt x="42" y="110"/>
                    <a:pt x="42" y="110"/>
                    <a:pt x="42" y="110"/>
                  </a:cubicBezTo>
                  <a:cubicBezTo>
                    <a:pt x="37" y="109"/>
                    <a:pt x="37" y="109"/>
                    <a:pt x="37" y="109"/>
                  </a:cubicBezTo>
                  <a:cubicBezTo>
                    <a:pt x="37" y="109"/>
                    <a:pt x="36" y="111"/>
                    <a:pt x="35" y="109"/>
                  </a:cubicBezTo>
                  <a:cubicBezTo>
                    <a:pt x="34" y="107"/>
                    <a:pt x="32" y="105"/>
                    <a:pt x="32" y="105"/>
                  </a:cubicBezTo>
                  <a:cubicBezTo>
                    <a:pt x="28" y="106"/>
                    <a:pt x="28" y="106"/>
                    <a:pt x="28" y="106"/>
                  </a:cubicBezTo>
                  <a:cubicBezTo>
                    <a:pt x="25" y="102"/>
                    <a:pt x="25" y="102"/>
                    <a:pt x="25" y="102"/>
                  </a:cubicBezTo>
                  <a:cubicBezTo>
                    <a:pt x="25" y="102"/>
                    <a:pt x="24" y="102"/>
                    <a:pt x="23" y="102"/>
                  </a:cubicBezTo>
                  <a:cubicBezTo>
                    <a:pt x="22" y="101"/>
                    <a:pt x="20" y="100"/>
                    <a:pt x="20" y="100"/>
                  </a:cubicBezTo>
                  <a:close/>
                  <a:moveTo>
                    <a:pt x="142" y="568"/>
                  </a:moveTo>
                  <a:cubicBezTo>
                    <a:pt x="142" y="568"/>
                    <a:pt x="142" y="568"/>
                    <a:pt x="142" y="568"/>
                  </a:cubicBezTo>
                  <a:cubicBezTo>
                    <a:pt x="142" y="568"/>
                    <a:pt x="142" y="569"/>
                    <a:pt x="142" y="570"/>
                  </a:cubicBezTo>
                  <a:cubicBezTo>
                    <a:pt x="142" y="570"/>
                    <a:pt x="143" y="571"/>
                    <a:pt x="144" y="571"/>
                  </a:cubicBezTo>
                  <a:cubicBezTo>
                    <a:pt x="144" y="571"/>
                    <a:pt x="146" y="570"/>
                    <a:pt x="147" y="569"/>
                  </a:cubicBezTo>
                  <a:cubicBezTo>
                    <a:pt x="149" y="568"/>
                    <a:pt x="147" y="569"/>
                    <a:pt x="147" y="569"/>
                  </a:cubicBezTo>
                  <a:cubicBezTo>
                    <a:pt x="145" y="567"/>
                    <a:pt x="145" y="567"/>
                    <a:pt x="145" y="567"/>
                  </a:cubicBezTo>
                  <a:cubicBezTo>
                    <a:pt x="145" y="567"/>
                    <a:pt x="143" y="568"/>
                    <a:pt x="142" y="568"/>
                  </a:cubicBezTo>
                  <a:close/>
                  <a:moveTo>
                    <a:pt x="129" y="568"/>
                  </a:moveTo>
                  <a:cubicBezTo>
                    <a:pt x="129" y="568"/>
                    <a:pt x="129" y="568"/>
                    <a:pt x="129" y="568"/>
                  </a:cubicBezTo>
                  <a:cubicBezTo>
                    <a:pt x="129" y="568"/>
                    <a:pt x="129" y="570"/>
                    <a:pt x="129" y="570"/>
                  </a:cubicBezTo>
                  <a:cubicBezTo>
                    <a:pt x="129" y="571"/>
                    <a:pt x="130" y="571"/>
                    <a:pt x="131" y="570"/>
                  </a:cubicBezTo>
                  <a:cubicBezTo>
                    <a:pt x="131" y="570"/>
                    <a:pt x="132" y="570"/>
                    <a:pt x="133" y="569"/>
                  </a:cubicBezTo>
                  <a:cubicBezTo>
                    <a:pt x="134" y="568"/>
                    <a:pt x="133" y="567"/>
                    <a:pt x="132" y="567"/>
                  </a:cubicBezTo>
                  <a:cubicBezTo>
                    <a:pt x="132" y="566"/>
                    <a:pt x="131" y="567"/>
                    <a:pt x="131" y="567"/>
                  </a:cubicBezTo>
                  <a:cubicBezTo>
                    <a:pt x="130" y="567"/>
                    <a:pt x="129" y="568"/>
                    <a:pt x="129" y="568"/>
                  </a:cubicBezTo>
                  <a:close/>
                  <a:moveTo>
                    <a:pt x="105" y="556"/>
                  </a:moveTo>
                  <a:cubicBezTo>
                    <a:pt x="105" y="556"/>
                    <a:pt x="105" y="556"/>
                    <a:pt x="105" y="556"/>
                  </a:cubicBezTo>
                  <a:cubicBezTo>
                    <a:pt x="104" y="557"/>
                    <a:pt x="104" y="557"/>
                    <a:pt x="104" y="557"/>
                  </a:cubicBezTo>
                  <a:cubicBezTo>
                    <a:pt x="104" y="557"/>
                    <a:pt x="103" y="558"/>
                    <a:pt x="104" y="559"/>
                  </a:cubicBezTo>
                  <a:cubicBezTo>
                    <a:pt x="104" y="561"/>
                    <a:pt x="105" y="561"/>
                    <a:pt x="105" y="561"/>
                  </a:cubicBezTo>
                  <a:cubicBezTo>
                    <a:pt x="105" y="561"/>
                    <a:pt x="106" y="560"/>
                    <a:pt x="108" y="560"/>
                  </a:cubicBezTo>
                  <a:cubicBezTo>
                    <a:pt x="109" y="560"/>
                    <a:pt x="111" y="558"/>
                    <a:pt x="111" y="557"/>
                  </a:cubicBezTo>
                  <a:cubicBezTo>
                    <a:pt x="112" y="557"/>
                    <a:pt x="112" y="555"/>
                    <a:pt x="113" y="555"/>
                  </a:cubicBezTo>
                  <a:cubicBezTo>
                    <a:pt x="114" y="555"/>
                    <a:pt x="117" y="556"/>
                    <a:pt x="118" y="556"/>
                  </a:cubicBezTo>
                  <a:cubicBezTo>
                    <a:pt x="119" y="556"/>
                    <a:pt x="117" y="553"/>
                    <a:pt x="117" y="553"/>
                  </a:cubicBezTo>
                  <a:cubicBezTo>
                    <a:pt x="117" y="552"/>
                    <a:pt x="114" y="553"/>
                    <a:pt x="114" y="553"/>
                  </a:cubicBezTo>
                  <a:cubicBezTo>
                    <a:pt x="114" y="553"/>
                    <a:pt x="112" y="553"/>
                    <a:pt x="111" y="552"/>
                  </a:cubicBezTo>
                  <a:cubicBezTo>
                    <a:pt x="110" y="552"/>
                    <a:pt x="110" y="552"/>
                    <a:pt x="110" y="552"/>
                  </a:cubicBezTo>
                  <a:cubicBezTo>
                    <a:pt x="109" y="553"/>
                    <a:pt x="109" y="554"/>
                    <a:pt x="108" y="555"/>
                  </a:cubicBezTo>
                  <a:cubicBezTo>
                    <a:pt x="107" y="556"/>
                    <a:pt x="107" y="555"/>
                    <a:pt x="107" y="554"/>
                  </a:cubicBezTo>
                  <a:cubicBezTo>
                    <a:pt x="107" y="554"/>
                    <a:pt x="105" y="553"/>
                    <a:pt x="104" y="554"/>
                  </a:cubicBezTo>
                  <a:cubicBezTo>
                    <a:pt x="104" y="554"/>
                    <a:pt x="105" y="555"/>
                    <a:pt x="105" y="556"/>
                  </a:cubicBezTo>
                  <a:close/>
                  <a:moveTo>
                    <a:pt x="97" y="556"/>
                  </a:moveTo>
                  <a:cubicBezTo>
                    <a:pt x="97" y="556"/>
                    <a:pt x="97" y="556"/>
                    <a:pt x="97" y="556"/>
                  </a:cubicBezTo>
                  <a:cubicBezTo>
                    <a:pt x="97" y="556"/>
                    <a:pt x="99" y="557"/>
                    <a:pt x="101" y="557"/>
                  </a:cubicBezTo>
                  <a:cubicBezTo>
                    <a:pt x="102" y="557"/>
                    <a:pt x="101" y="556"/>
                    <a:pt x="102" y="555"/>
                  </a:cubicBezTo>
                  <a:cubicBezTo>
                    <a:pt x="102" y="554"/>
                    <a:pt x="101" y="555"/>
                    <a:pt x="100" y="554"/>
                  </a:cubicBezTo>
                  <a:cubicBezTo>
                    <a:pt x="99" y="554"/>
                    <a:pt x="99" y="554"/>
                    <a:pt x="98" y="554"/>
                  </a:cubicBezTo>
                  <a:cubicBezTo>
                    <a:pt x="96" y="554"/>
                    <a:pt x="97" y="556"/>
                    <a:pt x="97" y="556"/>
                  </a:cubicBezTo>
                  <a:close/>
                  <a:moveTo>
                    <a:pt x="88" y="545"/>
                  </a:moveTo>
                  <a:cubicBezTo>
                    <a:pt x="88" y="545"/>
                    <a:pt x="88" y="545"/>
                    <a:pt x="88" y="545"/>
                  </a:cubicBezTo>
                  <a:cubicBezTo>
                    <a:pt x="87" y="550"/>
                    <a:pt x="92" y="547"/>
                    <a:pt x="92" y="544"/>
                  </a:cubicBezTo>
                  <a:cubicBezTo>
                    <a:pt x="91" y="542"/>
                    <a:pt x="92" y="542"/>
                    <a:pt x="90" y="540"/>
                  </a:cubicBezTo>
                  <a:cubicBezTo>
                    <a:pt x="89" y="537"/>
                    <a:pt x="89" y="540"/>
                    <a:pt x="88" y="541"/>
                  </a:cubicBezTo>
                  <a:cubicBezTo>
                    <a:pt x="87" y="543"/>
                    <a:pt x="89" y="543"/>
                    <a:pt x="89" y="544"/>
                  </a:cubicBezTo>
                  <a:cubicBezTo>
                    <a:pt x="89" y="545"/>
                    <a:pt x="88" y="544"/>
                    <a:pt x="88" y="545"/>
                  </a:cubicBezTo>
                  <a:close/>
                  <a:moveTo>
                    <a:pt x="80" y="557"/>
                  </a:moveTo>
                  <a:cubicBezTo>
                    <a:pt x="80" y="557"/>
                    <a:pt x="80" y="557"/>
                    <a:pt x="80" y="557"/>
                  </a:cubicBezTo>
                  <a:cubicBezTo>
                    <a:pt x="80" y="557"/>
                    <a:pt x="79" y="558"/>
                    <a:pt x="80" y="560"/>
                  </a:cubicBezTo>
                  <a:cubicBezTo>
                    <a:pt x="80" y="561"/>
                    <a:pt x="80" y="560"/>
                    <a:pt x="83" y="558"/>
                  </a:cubicBezTo>
                  <a:cubicBezTo>
                    <a:pt x="85" y="556"/>
                    <a:pt x="82" y="557"/>
                    <a:pt x="82" y="557"/>
                  </a:cubicBezTo>
                  <a:cubicBezTo>
                    <a:pt x="82" y="556"/>
                    <a:pt x="81" y="557"/>
                    <a:pt x="80" y="557"/>
                  </a:cubicBezTo>
                  <a:close/>
                  <a:moveTo>
                    <a:pt x="80" y="563"/>
                  </a:moveTo>
                  <a:cubicBezTo>
                    <a:pt x="80" y="563"/>
                    <a:pt x="80" y="563"/>
                    <a:pt x="80" y="563"/>
                  </a:cubicBezTo>
                  <a:cubicBezTo>
                    <a:pt x="80" y="563"/>
                    <a:pt x="80" y="565"/>
                    <a:pt x="81" y="565"/>
                  </a:cubicBezTo>
                  <a:cubicBezTo>
                    <a:pt x="82" y="565"/>
                    <a:pt x="82" y="564"/>
                    <a:pt x="83" y="563"/>
                  </a:cubicBezTo>
                  <a:cubicBezTo>
                    <a:pt x="83" y="562"/>
                    <a:pt x="82" y="562"/>
                    <a:pt x="82" y="561"/>
                  </a:cubicBezTo>
                  <a:cubicBezTo>
                    <a:pt x="81" y="561"/>
                    <a:pt x="80" y="562"/>
                    <a:pt x="80" y="563"/>
                  </a:cubicBezTo>
                  <a:close/>
                  <a:moveTo>
                    <a:pt x="77" y="568"/>
                  </a:moveTo>
                  <a:cubicBezTo>
                    <a:pt x="77" y="568"/>
                    <a:pt x="77" y="568"/>
                    <a:pt x="77" y="568"/>
                  </a:cubicBezTo>
                  <a:cubicBezTo>
                    <a:pt x="75" y="568"/>
                    <a:pt x="75" y="568"/>
                    <a:pt x="75" y="568"/>
                  </a:cubicBezTo>
                  <a:cubicBezTo>
                    <a:pt x="75" y="568"/>
                    <a:pt x="75" y="568"/>
                    <a:pt x="72" y="570"/>
                  </a:cubicBezTo>
                  <a:cubicBezTo>
                    <a:pt x="69" y="571"/>
                    <a:pt x="71" y="572"/>
                    <a:pt x="71" y="573"/>
                  </a:cubicBezTo>
                  <a:cubicBezTo>
                    <a:pt x="71" y="575"/>
                    <a:pt x="74" y="573"/>
                    <a:pt x="76" y="572"/>
                  </a:cubicBezTo>
                  <a:cubicBezTo>
                    <a:pt x="77" y="572"/>
                    <a:pt x="76" y="571"/>
                    <a:pt x="77" y="571"/>
                  </a:cubicBezTo>
                  <a:cubicBezTo>
                    <a:pt x="77" y="571"/>
                    <a:pt x="77" y="571"/>
                    <a:pt x="79" y="570"/>
                  </a:cubicBezTo>
                  <a:cubicBezTo>
                    <a:pt x="81" y="569"/>
                    <a:pt x="80" y="569"/>
                    <a:pt x="80" y="568"/>
                  </a:cubicBezTo>
                  <a:cubicBezTo>
                    <a:pt x="80" y="568"/>
                    <a:pt x="78" y="567"/>
                    <a:pt x="77" y="568"/>
                  </a:cubicBezTo>
                  <a:close/>
                  <a:moveTo>
                    <a:pt x="51" y="573"/>
                  </a:moveTo>
                  <a:cubicBezTo>
                    <a:pt x="51" y="573"/>
                    <a:pt x="51" y="573"/>
                    <a:pt x="51" y="573"/>
                  </a:cubicBezTo>
                  <a:cubicBezTo>
                    <a:pt x="52" y="573"/>
                    <a:pt x="53" y="572"/>
                    <a:pt x="54" y="573"/>
                  </a:cubicBezTo>
                  <a:cubicBezTo>
                    <a:pt x="55" y="574"/>
                    <a:pt x="54" y="576"/>
                    <a:pt x="54" y="576"/>
                  </a:cubicBezTo>
                  <a:cubicBezTo>
                    <a:pt x="53" y="577"/>
                    <a:pt x="52" y="578"/>
                    <a:pt x="51" y="578"/>
                  </a:cubicBezTo>
                  <a:cubicBezTo>
                    <a:pt x="50" y="578"/>
                    <a:pt x="49" y="578"/>
                    <a:pt x="48" y="577"/>
                  </a:cubicBezTo>
                  <a:cubicBezTo>
                    <a:pt x="48" y="576"/>
                    <a:pt x="48" y="573"/>
                    <a:pt x="48" y="573"/>
                  </a:cubicBezTo>
                  <a:cubicBezTo>
                    <a:pt x="49" y="573"/>
                    <a:pt x="51" y="573"/>
                    <a:pt x="51" y="573"/>
                  </a:cubicBezTo>
                  <a:close/>
                  <a:moveTo>
                    <a:pt x="59" y="558"/>
                  </a:moveTo>
                  <a:cubicBezTo>
                    <a:pt x="59" y="558"/>
                    <a:pt x="59" y="558"/>
                    <a:pt x="59" y="558"/>
                  </a:cubicBezTo>
                  <a:cubicBezTo>
                    <a:pt x="59" y="558"/>
                    <a:pt x="59" y="558"/>
                    <a:pt x="59" y="558"/>
                  </a:cubicBezTo>
                  <a:cubicBezTo>
                    <a:pt x="59" y="558"/>
                    <a:pt x="59" y="560"/>
                    <a:pt x="58" y="560"/>
                  </a:cubicBezTo>
                  <a:cubicBezTo>
                    <a:pt x="56" y="561"/>
                    <a:pt x="57" y="558"/>
                    <a:pt x="57" y="557"/>
                  </a:cubicBezTo>
                  <a:cubicBezTo>
                    <a:pt x="57" y="556"/>
                    <a:pt x="53" y="558"/>
                    <a:pt x="53" y="558"/>
                  </a:cubicBezTo>
                  <a:cubicBezTo>
                    <a:pt x="53" y="558"/>
                    <a:pt x="53" y="561"/>
                    <a:pt x="52" y="562"/>
                  </a:cubicBezTo>
                  <a:cubicBezTo>
                    <a:pt x="51" y="562"/>
                    <a:pt x="51" y="562"/>
                    <a:pt x="50" y="563"/>
                  </a:cubicBezTo>
                  <a:cubicBezTo>
                    <a:pt x="49" y="564"/>
                    <a:pt x="49" y="566"/>
                    <a:pt x="49" y="566"/>
                  </a:cubicBezTo>
                  <a:cubicBezTo>
                    <a:pt x="50" y="567"/>
                    <a:pt x="52" y="567"/>
                    <a:pt x="52" y="567"/>
                  </a:cubicBezTo>
                  <a:cubicBezTo>
                    <a:pt x="53" y="567"/>
                    <a:pt x="53" y="567"/>
                    <a:pt x="56" y="569"/>
                  </a:cubicBezTo>
                  <a:cubicBezTo>
                    <a:pt x="60" y="570"/>
                    <a:pt x="57" y="569"/>
                    <a:pt x="60" y="569"/>
                  </a:cubicBezTo>
                  <a:cubicBezTo>
                    <a:pt x="62" y="569"/>
                    <a:pt x="61" y="570"/>
                    <a:pt x="62" y="570"/>
                  </a:cubicBezTo>
                  <a:cubicBezTo>
                    <a:pt x="63" y="570"/>
                    <a:pt x="64" y="572"/>
                    <a:pt x="65" y="573"/>
                  </a:cubicBezTo>
                  <a:cubicBezTo>
                    <a:pt x="67" y="574"/>
                    <a:pt x="68" y="572"/>
                    <a:pt x="69" y="572"/>
                  </a:cubicBezTo>
                  <a:cubicBezTo>
                    <a:pt x="69" y="571"/>
                    <a:pt x="71" y="568"/>
                    <a:pt x="71" y="568"/>
                  </a:cubicBezTo>
                  <a:cubicBezTo>
                    <a:pt x="71" y="568"/>
                    <a:pt x="65" y="566"/>
                    <a:pt x="65" y="566"/>
                  </a:cubicBezTo>
                  <a:cubicBezTo>
                    <a:pt x="64" y="566"/>
                    <a:pt x="63" y="563"/>
                    <a:pt x="65" y="563"/>
                  </a:cubicBezTo>
                  <a:cubicBezTo>
                    <a:pt x="66" y="563"/>
                    <a:pt x="66" y="564"/>
                    <a:pt x="67" y="565"/>
                  </a:cubicBezTo>
                  <a:cubicBezTo>
                    <a:pt x="67" y="566"/>
                    <a:pt x="68" y="566"/>
                    <a:pt x="69" y="566"/>
                  </a:cubicBezTo>
                  <a:cubicBezTo>
                    <a:pt x="70" y="566"/>
                    <a:pt x="71" y="565"/>
                    <a:pt x="71" y="564"/>
                  </a:cubicBezTo>
                  <a:cubicBezTo>
                    <a:pt x="71" y="563"/>
                    <a:pt x="70" y="564"/>
                    <a:pt x="68" y="561"/>
                  </a:cubicBezTo>
                  <a:cubicBezTo>
                    <a:pt x="65" y="558"/>
                    <a:pt x="68" y="559"/>
                    <a:pt x="69" y="559"/>
                  </a:cubicBezTo>
                  <a:cubicBezTo>
                    <a:pt x="69" y="558"/>
                    <a:pt x="71" y="556"/>
                    <a:pt x="71" y="556"/>
                  </a:cubicBezTo>
                  <a:cubicBezTo>
                    <a:pt x="72" y="555"/>
                    <a:pt x="69" y="555"/>
                    <a:pt x="68" y="554"/>
                  </a:cubicBezTo>
                  <a:cubicBezTo>
                    <a:pt x="67" y="554"/>
                    <a:pt x="67" y="554"/>
                    <a:pt x="67" y="554"/>
                  </a:cubicBezTo>
                  <a:cubicBezTo>
                    <a:pt x="67" y="555"/>
                    <a:pt x="64" y="554"/>
                    <a:pt x="63" y="553"/>
                  </a:cubicBezTo>
                  <a:cubicBezTo>
                    <a:pt x="63" y="553"/>
                    <a:pt x="63" y="551"/>
                    <a:pt x="62" y="550"/>
                  </a:cubicBezTo>
                  <a:cubicBezTo>
                    <a:pt x="62" y="550"/>
                    <a:pt x="60" y="550"/>
                    <a:pt x="58" y="550"/>
                  </a:cubicBezTo>
                  <a:cubicBezTo>
                    <a:pt x="56" y="550"/>
                    <a:pt x="57" y="553"/>
                    <a:pt x="57" y="553"/>
                  </a:cubicBezTo>
                  <a:cubicBezTo>
                    <a:pt x="57" y="553"/>
                    <a:pt x="58" y="555"/>
                    <a:pt x="59" y="556"/>
                  </a:cubicBezTo>
                  <a:cubicBezTo>
                    <a:pt x="59" y="556"/>
                    <a:pt x="59" y="558"/>
                    <a:pt x="59" y="55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6" name="Freeform 235"/>
            <p:cNvSpPr>
              <a:spLocks noEditPoints="1"/>
            </p:cNvSpPr>
            <p:nvPr/>
          </p:nvSpPr>
          <p:spPr bwMode="auto">
            <a:xfrm>
              <a:off x="8031808" y="1593291"/>
              <a:ext cx="1169794" cy="1439380"/>
            </a:xfrm>
            <a:custGeom>
              <a:avLst/>
              <a:gdLst>
                <a:gd name="T0" fmla="*/ 181 w 513"/>
                <a:gd name="T1" fmla="*/ 422 h 651"/>
                <a:gd name="T2" fmla="*/ 256 w 513"/>
                <a:gd name="T3" fmla="*/ 393 h 651"/>
                <a:gd name="T4" fmla="*/ 306 w 513"/>
                <a:gd name="T5" fmla="*/ 401 h 651"/>
                <a:gd name="T6" fmla="*/ 324 w 513"/>
                <a:gd name="T7" fmla="*/ 460 h 651"/>
                <a:gd name="T8" fmla="*/ 371 w 513"/>
                <a:gd name="T9" fmla="*/ 452 h 651"/>
                <a:gd name="T10" fmla="*/ 360 w 513"/>
                <a:gd name="T11" fmla="*/ 484 h 651"/>
                <a:gd name="T12" fmla="*/ 347 w 513"/>
                <a:gd name="T13" fmla="*/ 509 h 651"/>
                <a:gd name="T14" fmla="*/ 350 w 513"/>
                <a:gd name="T15" fmla="*/ 469 h 651"/>
                <a:gd name="T16" fmla="*/ 277 w 513"/>
                <a:gd name="T17" fmla="*/ 474 h 651"/>
                <a:gd name="T18" fmla="*/ 278 w 513"/>
                <a:gd name="T19" fmla="*/ 512 h 651"/>
                <a:gd name="T20" fmla="*/ 245 w 513"/>
                <a:gd name="T21" fmla="*/ 518 h 651"/>
                <a:gd name="T22" fmla="*/ 231 w 513"/>
                <a:gd name="T23" fmla="*/ 531 h 651"/>
                <a:gd name="T24" fmla="*/ 260 w 513"/>
                <a:gd name="T25" fmla="*/ 538 h 651"/>
                <a:gd name="T26" fmla="*/ 291 w 513"/>
                <a:gd name="T27" fmla="*/ 568 h 651"/>
                <a:gd name="T28" fmla="*/ 316 w 513"/>
                <a:gd name="T29" fmla="*/ 588 h 651"/>
                <a:gd name="T30" fmla="*/ 362 w 513"/>
                <a:gd name="T31" fmla="*/ 598 h 651"/>
                <a:gd name="T32" fmla="*/ 365 w 513"/>
                <a:gd name="T33" fmla="*/ 636 h 651"/>
                <a:gd name="T34" fmla="*/ 388 w 513"/>
                <a:gd name="T35" fmla="*/ 615 h 651"/>
                <a:gd name="T36" fmla="*/ 442 w 513"/>
                <a:gd name="T37" fmla="*/ 609 h 651"/>
                <a:gd name="T38" fmla="*/ 492 w 513"/>
                <a:gd name="T39" fmla="*/ 651 h 651"/>
                <a:gd name="T40" fmla="*/ 513 w 513"/>
                <a:gd name="T41" fmla="*/ 644 h 651"/>
                <a:gd name="T42" fmla="*/ 449 w 513"/>
                <a:gd name="T43" fmla="*/ 465 h 651"/>
                <a:gd name="T44" fmla="*/ 513 w 513"/>
                <a:gd name="T45" fmla="*/ 163 h 651"/>
                <a:gd name="T46" fmla="*/ 494 w 513"/>
                <a:gd name="T47" fmla="*/ 176 h 651"/>
                <a:gd name="T48" fmla="*/ 426 w 513"/>
                <a:gd name="T49" fmla="*/ 157 h 651"/>
                <a:gd name="T50" fmla="*/ 375 w 513"/>
                <a:gd name="T51" fmla="*/ 166 h 651"/>
                <a:gd name="T52" fmla="*/ 334 w 513"/>
                <a:gd name="T53" fmla="*/ 197 h 651"/>
                <a:gd name="T54" fmla="*/ 289 w 513"/>
                <a:gd name="T55" fmla="*/ 184 h 651"/>
                <a:gd name="T56" fmla="*/ 295 w 513"/>
                <a:gd name="T57" fmla="*/ 204 h 651"/>
                <a:gd name="T58" fmla="*/ 276 w 513"/>
                <a:gd name="T59" fmla="*/ 197 h 651"/>
                <a:gd name="T60" fmla="*/ 246 w 513"/>
                <a:gd name="T61" fmla="*/ 178 h 651"/>
                <a:gd name="T62" fmla="*/ 190 w 513"/>
                <a:gd name="T63" fmla="*/ 175 h 651"/>
                <a:gd name="T64" fmla="*/ 160 w 513"/>
                <a:gd name="T65" fmla="*/ 172 h 651"/>
                <a:gd name="T66" fmla="*/ 139 w 513"/>
                <a:gd name="T67" fmla="*/ 169 h 651"/>
                <a:gd name="T68" fmla="*/ 109 w 513"/>
                <a:gd name="T69" fmla="*/ 195 h 651"/>
                <a:gd name="T70" fmla="*/ 76 w 513"/>
                <a:gd name="T71" fmla="*/ 231 h 651"/>
                <a:gd name="T72" fmla="*/ 54 w 513"/>
                <a:gd name="T73" fmla="*/ 248 h 651"/>
                <a:gd name="T74" fmla="*/ 61 w 513"/>
                <a:gd name="T75" fmla="*/ 279 h 651"/>
                <a:gd name="T76" fmla="*/ 13 w 513"/>
                <a:gd name="T77" fmla="*/ 278 h 651"/>
                <a:gd name="T78" fmla="*/ 19 w 513"/>
                <a:gd name="T79" fmla="*/ 323 h 651"/>
                <a:gd name="T80" fmla="*/ 35 w 513"/>
                <a:gd name="T81" fmla="*/ 367 h 651"/>
                <a:gd name="T82" fmla="*/ 56 w 513"/>
                <a:gd name="T83" fmla="*/ 388 h 651"/>
                <a:gd name="T84" fmla="*/ 93 w 513"/>
                <a:gd name="T85" fmla="*/ 389 h 651"/>
                <a:gd name="T86" fmla="*/ 139 w 513"/>
                <a:gd name="T87" fmla="*/ 432 h 651"/>
                <a:gd name="T88" fmla="*/ 123 w 513"/>
                <a:gd name="T89" fmla="*/ 427 h 651"/>
                <a:gd name="T90" fmla="*/ 151 w 513"/>
                <a:gd name="T91" fmla="*/ 441 h 651"/>
                <a:gd name="T92" fmla="*/ 513 w 513"/>
                <a:gd name="T93" fmla="*/ 0 h 651"/>
                <a:gd name="T94" fmla="*/ 470 w 513"/>
                <a:gd name="T95" fmla="*/ 10 h 651"/>
                <a:gd name="T96" fmla="*/ 489 w 513"/>
                <a:gd name="T97" fmla="*/ 28 h 651"/>
                <a:gd name="T98" fmla="*/ 496 w 513"/>
                <a:gd name="T99" fmla="*/ 37 h 651"/>
                <a:gd name="T100" fmla="*/ 513 w 513"/>
                <a:gd name="T101" fmla="*/ 0 h 651"/>
                <a:gd name="T102" fmla="*/ 513 w 513"/>
                <a:gd name="T103" fmla="*/ 49 h 651"/>
                <a:gd name="T104" fmla="*/ 479 w 513"/>
                <a:gd name="T105" fmla="*/ 65 h 651"/>
                <a:gd name="T106" fmla="*/ 491 w 513"/>
                <a:gd name="T107" fmla="*/ 93 h 651"/>
                <a:gd name="T108" fmla="*/ 489 w 513"/>
                <a:gd name="T109" fmla="*/ 110 h 651"/>
                <a:gd name="T110" fmla="*/ 513 w 513"/>
                <a:gd name="T111" fmla="*/ 116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3" h="651">
                  <a:moveTo>
                    <a:pt x="151" y="441"/>
                  </a:moveTo>
                  <a:cubicBezTo>
                    <a:pt x="181" y="422"/>
                    <a:pt x="181" y="422"/>
                    <a:pt x="181" y="422"/>
                  </a:cubicBezTo>
                  <a:cubicBezTo>
                    <a:pt x="217" y="395"/>
                    <a:pt x="217" y="395"/>
                    <a:pt x="217" y="395"/>
                  </a:cubicBezTo>
                  <a:cubicBezTo>
                    <a:pt x="256" y="393"/>
                    <a:pt x="256" y="393"/>
                    <a:pt x="256" y="393"/>
                  </a:cubicBezTo>
                  <a:cubicBezTo>
                    <a:pt x="266" y="395"/>
                    <a:pt x="269" y="402"/>
                    <a:pt x="287" y="388"/>
                  </a:cubicBezTo>
                  <a:cubicBezTo>
                    <a:pt x="306" y="401"/>
                    <a:pt x="306" y="401"/>
                    <a:pt x="306" y="401"/>
                  </a:cubicBezTo>
                  <a:cubicBezTo>
                    <a:pt x="318" y="425"/>
                    <a:pt x="318" y="425"/>
                    <a:pt x="318" y="425"/>
                  </a:cubicBezTo>
                  <a:cubicBezTo>
                    <a:pt x="324" y="460"/>
                    <a:pt x="324" y="460"/>
                    <a:pt x="324" y="460"/>
                  </a:cubicBezTo>
                  <a:cubicBezTo>
                    <a:pt x="352" y="460"/>
                    <a:pt x="352" y="460"/>
                    <a:pt x="352" y="460"/>
                  </a:cubicBezTo>
                  <a:cubicBezTo>
                    <a:pt x="371" y="452"/>
                    <a:pt x="371" y="452"/>
                    <a:pt x="371" y="452"/>
                  </a:cubicBezTo>
                  <a:cubicBezTo>
                    <a:pt x="384" y="463"/>
                    <a:pt x="381" y="459"/>
                    <a:pt x="384" y="468"/>
                  </a:cubicBezTo>
                  <a:cubicBezTo>
                    <a:pt x="372" y="478"/>
                    <a:pt x="374" y="476"/>
                    <a:pt x="360" y="484"/>
                  </a:cubicBezTo>
                  <a:cubicBezTo>
                    <a:pt x="354" y="508"/>
                    <a:pt x="354" y="508"/>
                    <a:pt x="354" y="508"/>
                  </a:cubicBezTo>
                  <a:cubicBezTo>
                    <a:pt x="347" y="509"/>
                    <a:pt x="347" y="509"/>
                    <a:pt x="347" y="509"/>
                  </a:cubicBezTo>
                  <a:cubicBezTo>
                    <a:pt x="347" y="485"/>
                    <a:pt x="345" y="494"/>
                    <a:pt x="356" y="472"/>
                  </a:cubicBezTo>
                  <a:cubicBezTo>
                    <a:pt x="350" y="469"/>
                    <a:pt x="350" y="469"/>
                    <a:pt x="350" y="469"/>
                  </a:cubicBezTo>
                  <a:cubicBezTo>
                    <a:pt x="320" y="469"/>
                    <a:pt x="320" y="469"/>
                    <a:pt x="320" y="469"/>
                  </a:cubicBezTo>
                  <a:cubicBezTo>
                    <a:pt x="293" y="469"/>
                    <a:pt x="306" y="467"/>
                    <a:pt x="277" y="474"/>
                  </a:cubicBezTo>
                  <a:cubicBezTo>
                    <a:pt x="276" y="477"/>
                    <a:pt x="265" y="473"/>
                    <a:pt x="263" y="476"/>
                  </a:cubicBezTo>
                  <a:cubicBezTo>
                    <a:pt x="250" y="497"/>
                    <a:pt x="245" y="502"/>
                    <a:pt x="278" y="512"/>
                  </a:cubicBezTo>
                  <a:cubicBezTo>
                    <a:pt x="274" y="523"/>
                    <a:pt x="274" y="523"/>
                    <a:pt x="274" y="523"/>
                  </a:cubicBezTo>
                  <a:cubicBezTo>
                    <a:pt x="260" y="515"/>
                    <a:pt x="267" y="517"/>
                    <a:pt x="245" y="518"/>
                  </a:cubicBezTo>
                  <a:cubicBezTo>
                    <a:pt x="231" y="519"/>
                    <a:pt x="231" y="519"/>
                    <a:pt x="231" y="519"/>
                  </a:cubicBezTo>
                  <a:cubicBezTo>
                    <a:pt x="231" y="531"/>
                    <a:pt x="231" y="531"/>
                    <a:pt x="231" y="531"/>
                  </a:cubicBezTo>
                  <a:cubicBezTo>
                    <a:pt x="246" y="530"/>
                    <a:pt x="246" y="530"/>
                    <a:pt x="246" y="530"/>
                  </a:cubicBezTo>
                  <a:cubicBezTo>
                    <a:pt x="260" y="538"/>
                    <a:pt x="260" y="538"/>
                    <a:pt x="260" y="538"/>
                  </a:cubicBezTo>
                  <a:cubicBezTo>
                    <a:pt x="269" y="548"/>
                    <a:pt x="269" y="548"/>
                    <a:pt x="269" y="548"/>
                  </a:cubicBezTo>
                  <a:cubicBezTo>
                    <a:pt x="291" y="568"/>
                    <a:pt x="291" y="568"/>
                    <a:pt x="291" y="568"/>
                  </a:cubicBezTo>
                  <a:cubicBezTo>
                    <a:pt x="294" y="586"/>
                    <a:pt x="294" y="586"/>
                    <a:pt x="294" y="586"/>
                  </a:cubicBezTo>
                  <a:cubicBezTo>
                    <a:pt x="306" y="584"/>
                    <a:pt x="305" y="583"/>
                    <a:pt x="316" y="588"/>
                  </a:cubicBezTo>
                  <a:cubicBezTo>
                    <a:pt x="334" y="596"/>
                    <a:pt x="337" y="593"/>
                    <a:pt x="358" y="589"/>
                  </a:cubicBezTo>
                  <a:cubicBezTo>
                    <a:pt x="362" y="598"/>
                    <a:pt x="362" y="598"/>
                    <a:pt x="362" y="598"/>
                  </a:cubicBezTo>
                  <a:cubicBezTo>
                    <a:pt x="362" y="618"/>
                    <a:pt x="362" y="618"/>
                    <a:pt x="362" y="618"/>
                  </a:cubicBezTo>
                  <a:cubicBezTo>
                    <a:pt x="365" y="636"/>
                    <a:pt x="365" y="636"/>
                    <a:pt x="365" y="636"/>
                  </a:cubicBezTo>
                  <a:cubicBezTo>
                    <a:pt x="381" y="626"/>
                    <a:pt x="381" y="626"/>
                    <a:pt x="381" y="626"/>
                  </a:cubicBezTo>
                  <a:cubicBezTo>
                    <a:pt x="388" y="615"/>
                    <a:pt x="388" y="615"/>
                    <a:pt x="388" y="615"/>
                  </a:cubicBezTo>
                  <a:cubicBezTo>
                    <a:pt x="413" y="607"/>
                    <a:pt x="413" y="607"/>
                    <a:pt x="413" y="607"/>
                  </a:cubicBezTo>
                  <a:cubicBezTo>
                    <a:pt x="442" y="609"/>
                    <a:pt x="442" y="609"/>
                    <a:pt x="442" y="609"/>
                  </a:cubicBezTo>
                  <a:cubicBezTo>
                    <a:pt x="442" y="610"/>
                    <a:pt x="477" y="632"/>
                    <a:pt x="482" y="637"/>
                  </a:cubicBezTo>
                  <a:cubicBezTo>
                    <a:pt x="486" y="642"/>
                    <a:pt x="492" y="651"/>
                    <a:pt x="492" y="651"/>
                  </a:cubicBezTo>
                  <a:cubicBezTo>
                    <a:pt x="511" y="646"/>
                    <a:pt x="511" y="646"/>
                    <a:pt x="511" y="646"/>
                  </a:cubicBezTo>
                  <a:cubicBezTo>
                    <a:pt x="513" y="644"/>
                    <a:pt x="513" y="644"/>
                    <a:pt x="513" y="644"/>
                  </a:cubicBezTo>
                  <a:cubicBezTo>
                    <a:pt x="513" y="618"/>
                    <a:pt x="513" y="618"/>
                    <a:pt x="513" y="618"/>
                  </a:cubicBezTo>
                  <a:cubicBezTo>
                    <a:pt x="449" y="465"/>
                    <a:pt x="449" y="465"/>
                    <a:pt x="449" y="465"/>
                  </a:cubicBezTo>
                  <a:cubicBezTo>
                    <a:pt x="513" y="436"/>
                    <a:pt x="513" y="436"/>
                    <a:pt x="513" y="436"/>
                  </a:cubicBezTo>
                  <a:cubicBezTo>
                    <a:pt x="513" y="163"/>
                    <a:pt x="513" y="163"/>
                    <a:pt x="513" y="163"/>
                  </a:cubicBezTo>
                  <a:cubicBezTo>
                    <a:pt x="510" y="163"/>
                    <a:pt x="506" y="164"/>
                    <a:pt x="501" y="164"/>
                  </a:cubicBezTo>
                  <a:cubicBezTo>
                    <a:pt x="494" y="176"/>
                    <a:pt x="494" y="176"/>
                    <a:pt x="494" y="176"/>
                  </a:cubicBezTo>
                  <a:cubicBezTo>
                    <a:pt x="443" y="167"/>
                    <a:pt x="443" y="167"/>
                    <a:pt x="443" y="167"/>
                  </a:cubicBezTo>
                  <a:cubicBezTo>
                    <a:pt x="426" y="157"/>
                    <a:pt x="426" y="157"/>
                    <a:pt x="426" y="157"/>
                  </a:cubicBezTo>
                  <a:cubicBezTo>
                    <a:pt x="413" y="166"/>
                    <a:pt x="416" y="162"/>
                    <a:pt x="405" y="174"/>
                  </a:cubicBezTo>
                  <a:cubicBezTo>
                    <a:pt x="375" y="166"/>
                    <a:pt x="375" y="166"/>
                    <a:pt x="375" y="166"/>
                  </a:cubicBezTo>
                  <a:cubicBezTo>
                    <a:pt x="356" y="175"/>
                    <a:pt x="356" y="175"/>
                    <a:pt x="356" y="175"/>
                  </a:cubicBezTo>
                  <a:cubicBezTo>
                    <a:pt x="334" y="197"/>
                    <a:pt x="334" y="197"/>
                    <a:pt x="334" y="197"/>
                  </a:cubicBezTo>
                  <a:cubicBezTo>
                    <a:pt x="297" y="195"/>
                    <a:pt x="297" y="195"/>
                    <a:pt x="297" y="195"/>
                  </a:cubicBezTo>
                  <a:cubicBezTo>
                    <a:pt x="289" y="184"/>
                    <a:pt x="289" y="184"/>
                    <a:pt x="289" y="184"/>
                  </a:cubicBezTo>
                  <a:cubicBezTo>
                    <a:pt x="287" y="194"/>
                    <a:pt x="287" y="194"/>
                    <a:pt x="287" y="194"/>
                  </a:cubicBezTo>
                  <a:cubicBezTo>
                    <a:pt x="295" y="204"/>
                    <a:pt x="295" y="204"/>
                    <a:pt x="295" y="204"/>
                  </a:cubicBezTo>
                  <a:cubicBezTo>
                    <a:pt x="281" y="211"/>
                    <a:pt x="281" y="211"/>
                    <a:pt x="281" y="211"/>
                  </a:cubicBezTo>
                  <a:cubicBezTo>
                    <a:pt x="276" y="197"/>
                    <a:pt x="276" y="197"/>
                    <a:pt x="276" y="197"/>
                  </a:cubicBezTo>
                  <a:cubicBezTo>
                    <a:pt x="264" y="182"/>
                    <a:pt x="264" y="182"/>
                    <a:pt x="264" y="182"/>
                  </a:cubicBezTo>
                  <a:cubicBezTo>
                    <a:pt x="246" y="178"/>
                    <a:pt x="246" y="178"/>
                    <a:pt x="246" y="178"/>
                  </a:cubicBezTo>
                  <a:cubicBezTo>
                    <a:pt x="236" y="171"/>
                    <a:pt x="236" y="171"/>
                    <a:pt x="236" y="171"/>
                  </a:cubicBezTo>
                  <a:cubicBezTo>
                    <a:pt x="234" y="170"/>
                    <a:pt x="197" y="174"/>
                    <a:pt x="190" y="175"/>
                  </a:cubicBezTo>
                  <a:cubicBezTo>
                    <a:pt x="181" y="169"/>
                    <a:pt x="180" y="169"/>
                    <a:pt x="170" y="164"/>
                  </a:cubicBezTo>
                  <a:cubicBezTo>
                    <a:pt x="160" y="172"/>
                    <a:pt x="160" y="172"/>
                    <a:pt x="160" y="172"/>
                  </a:cubicBezTo>
                  <a:cubicBezTo>
                    <a:pt x="160" y="172"/>
                    <a:pt x="155" y="181"/>
                    <a:pt x="147" y="181"/>
                  </a:cubicBezTo>
                  <a:cubicBezTo>
                    <a:pt x="138" y="181"/>
                    <a:pt x="139" y="169"/>
                    <a:pt x="139" y="169"/>
                  </a:cubicBezTo>
                  <a:cubicBezTo>
                    <a:pt x="126" y="171"/>
                    <a:pt x="126" y="171"/>
                    <a:pt x="126" y="171"/>
                  </a:cubicBezTo>
                  <a:cubicBezTo>
                    <a:pt x="109" y="195"/>
                    <a:pt x="109" y="195"/>
                    <a:pt x="109" y="195"/>
                  </a:cubicBezTo>
                  <a:cubicBezTo>
                    <a:pt x="88" y="213"/>
                    <a:pt x="88" y="213"/>
                    <a:pt x="88" y="213"/>
                  </a:cubicBezTo>
                  <a:cubicBezTo>
                    <a:pt x="76" y="231"/>
                    <a:pt x="76" y="231"/>
                    <a:pt x="76" y="231"/>
                  </a:cubicBezTo>
                  <a:cubicBezTo>
                    <a:pt x="53" y="240"/>
                    <a:pt x="53" y="240"/>
                    <a:pt x="53" y="240"/>
                  </a:cubicBezTo>
                  <a:cubicBezTo>
                    <a:pt x="54" y="248"/>
                    <a:pt x="54" y="248"/>
                    <a:pt x="54" y="248"/>
                  </a:cubicBezTo>
                  <a:cubicBezTo>
                    <a:pt x="77" y="268"/>
                    <a:pt x="77" y="268"/>
                    <a:pt x="77" y="268"/>
                  </a:cubicBezTo>
                  <a:cubicBezTo>
                    <a:pt x="61" y="279"/>
                    <a:pt x="61" y="279"/>
                    <a:pt x="61" y="279"/>
                  </a:cubicBezTo>
                  <a:cubicBezTo>
                    <a:pt x="37" y="254"/>
                    <a:pt x="46" y="273"/>
                    <a:pt x="16" y="250"/>
                  </a:cubicBezTo>
                  <a:cubicBezTo>
                    <a:pt x="11" y="268"/>
                    <a:pt x="10" y="263"/>
                    <a:pt x="13" y="278"/>
                  </a:cubicBezTo>
                  <a:cubicBezTo>
                    <a:pt x="0" y="287"/>
                    <a:pt x="0" y="287"/>
                    <a:pt x="0" y="287"/>
                  </a:cubicBezTo>
                  <a:cubicBezTo>
                    <a:pt x="7" y="314"/>
                    <a:pt x="2" y="305"/>
                    <a:pt x="19" y="323"/>
                  </a:cubicBezTo>
                  <a:cubicBezTo>
                    <a:pt x="9" y="344"/>
                    <a:pt x="11" y="335"/>
                    <a:pt x="12" y="360"/>
                  </a:cubicBezTo>
                  <a:cubicBezTo>
                    <a:pt x="35" y="367"/>
                    <a:pt x="35" y="367"/>
                    <a:pt x="35" y="367"/>
                  </a:cubicBezTo>
                  <a:cubicBezTo>
                    <a:pt x="41" y="381"/>
                    <a:pt x="41" y="381"/>
                    <a:pt x="41" y="381"/>
                  </a:cubicBezTo>
                  <a:cubicBezTo>
                    <a:pt x="56" y="388"/>
                    <a:pt x="56" y="388"/>
                    <a:pt x="56" y="388"/>
                  </a:cubicBezTo>
                  <a:cubicBezTo>
                    <a:pt x="71" y="378"/>
                    <a:pt x="71" y="378"/>
                    <a:pt x="71" y="378"/>
                  </a:cubicBezTo>
                  <a:cubicBezTo>
                    <a:pt x="93" y="389"/>
                    <a:pt x="93" y="389"/>
                    <a:pt x="93" y="389"/>
                  </a:cubicBezTo>
                  <a:cubicBezTo>
                    <a:pt x="122" y="411"/>
                    <a:pt x="122" y="411"/>
                    <a:pt x="122" y="411"/>
                  </a:cubicBezTo>
                  <a:cubicBezTo>
                    <a:pt x="139" y="432"/>
                    <a:pt x="139" y="432"/>
                    <a:pt x="139" y="432"/>
                  </a:cubicBezTo>
                  <a:cubicBezTo>
                    <a:pt x="129" y="424"/>
                    <a:pt x="129" y="424"/>
                    <a:pt x="129" y="424"/>
                  </a:cubicBezTo>
                  <a:cubicBezTo>
                    <a:pt x="123" y="427"/>
                    <a:pt x="123" y="427"/>
                    <a:pt x="123" y="427"/>
                  </a:cubicBezTo>
                  <a:cubicBezTo>
                    <a:pt x="127" y="434"/>
                    <a:pt x="127" y="434"/>
                    <a:pt x="127" y="434"/>
                  </a:cubicBezTo>
                  <a:cubicBezTo>
                    <a:pt x="151" y="441"/>
                    <a:pt x="151" y="441"/>
                    <a:pt x="151" y="441"/>
                  </a:cubicBezTo>
                  <a:close/>
                  <a:moveTo>
                    <a:pt x="513" y="0"/>
                  </a:moveTo>
                  <a:cubicBezTo>
                    <a:pt x="513" y="0"/>
                    <a:pt x="513" y="0"/>
                    <a:pt x="513" y="0"/>
                  </a:cubicBezTo>
                  <a:cubicBezTo>
                    <a:pt x="499" y="5"/>
                    <a:pt x="499" y="5"/>
                    <a:pt x="499" y="5"/>
                  </a:cubicBezTo>
                  <a:cubicBezTo>
                    <a:pt x="497" y="5"/>
                    <a:pt x="469" y="1"/>
                    <a:pt x="470" y="10"/>
                  </a:cubicBezTo>
                  <a:cubicBezTo>
                    <a:pt x="471" y="15"/>
                    <a:pt x="476" y="16"/>
                    <a:pt x="476" y="16"/>
                  </a:cubicBezTo>
                  <a:cubicBezTo>
                    <a:pt x="489" y="28"/>
                    <a:pt x="489" y="28"/>
                    <a:pt x="489" y="28"/>
                  </a:cubicBezTo>
                  <a:cubicBezTo>
                    <a:pt x="488" y="35"/>
                    <a:pt x="488" y="35"/>
                    <a:pt x="488" y="35"/>
                  </a:cubicBezTo>
                  <a:cubicBezTo>
                    <a:pt x="496" y="37"/>
                    <a:pt x="496" y="37"/>
                    <a:pt x="496" y="37"/>
                  </a:cubicBezTo>
                  <a:cubicBezTo>
                    <a:pt x="513" y="37"/>
                    <a:pt x="513" y="37"/>
                    <a:pt x="513" y="37"/>
                  </a:cubicBezTo>
                  <a:cubicBezTo>
                    <a:pt x="513" y="0"/>
                    <a:pt x="513" y="0"/>
                    <a:pt x="513" y="0"/>
                  </a:cubicBezTo>
                  <a:close/>
                  <a:moveTo>
                    <a:pt x="513" y="49"/>
                  </a:moveTo>
                  <a:cubicBezTo>
                    <a:pt x="513" y="49"/>
                    <a:pt x="513" y="49"/>
                    <a:pt x="513" y="49"/>
                  </a:cubicBezTo>
                  <a:cubicBezTo>
                    <a:pt x="503" y="50"/>
                    <a:pt x="492" y="52"/>
                    <a:pt x="490" y="53"/>
                  </a:cubicBezTo>
                  <a:cubicBezTo>
                    <a:pt x="479" y="65"/>
                    <a:pt x="479" y="65"/>
                    <a:pt x="479" y="65"/>
                  </a:cubicBezTo>
                  <a:cubicBezTo>
                    <a:pt x="492" y="82"/>
                    <a:pt x="492" y="82"/>
                    <a:pt x="492" y="82"/>
                  </a:cubicBezTo>
                  <a:cubicBezTo>
                    <a:pt x="491" y="93"/>
                    <a:pt x="491" y="93"/>
                    <a:pt x="491" y="93"/>
                  </a:cubicBezTo>
                  <a:cubicBezTo>
                    <a:pt x="480" y="101"/>
                    <a:pt x="480" y="101"/>
                    <a:pt x="480" y="101"/>
                  </a:cubicBezTo>
                  <a:cubicBezTo>
                    <a:pt x="489" y="110"/>
                    <a:pt x="489" y="110"/>
                    <a:pt x="489" y="110"/>
                  </a:cubicBezTo>
                  <a:cubicBezTo>
                    <a:pt x="505" y="110"/>
                    <a:pt x="505" y="110"/>
                    <a:pt x="505" y="110"/>
                  </a:cubicBezTo>
                  <a:cubicBezTo>
                    <a:pt x="513" y="116"/>
                    <a:pt x="513" y="116"/>
                    <a:pt x="513" y="116"/>
                  </a:cubicBezTo>
                  <a:lnTo>
                    <a:pt x="513" y="49"/>
                  </a:ln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grpSp>
      <p:sp>
        <p:nvSpPr>
          <p:cNvPr id="73" name="TextBox 72"/>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EUROPE EDITABLE MAP</a:t>
            </a:r>
            <a:endParaRPr lang="en-US" sz="9600" spc="600" dirty="0">
              <a:solidFill>
                <a:schemeClr val="tx2"/>
              </a:solidFill>
              <a:latin typeface="Montserrat" charset="0"/>
              <a:ea typeface="Montserrat" charset="0"/>
              <a:cs typeface="Montserrat" charset="0"/>
            </a:endParaRPr>
          </a:p>
        </p:txBody>
      </p:sp>
      <p:sp>
        <p:nvSpPr>
          <p:cNvPr id="74" name="TextBox 73"/>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75" name="TextBox 74"/>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56" name="Group 55"/>
          <p:cNvGrpSpPr/>
          <p:nvPr/>
        </p:nvGrpSpPr>
        <p:grpSpPr>
          <a:xfrm>
            <a:off x="1476563" y="4338259"/>
            <a:ext cx="11003809" cy="6612521"/>
            <a:chOff x="11972291" y="4332249"/>
            <a:chExt cx="12640147" cy="7595846"/>
          </a:xfrm>
        </p:grpSpPr>
        <p:sp>
          <p:nvSpPr>
            <p:cNvPr id="57" name="Rectangle 56"/>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8" name="Rectangle 57"/>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0" name="TextBox 59"/>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61" name="Rectangle 60"/>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2" name="Rectangle 61"/>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3" name="TextBox 62"/>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64" name="Rectangle 63"/>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5" name="Rectangle 64"/>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6" name="TextBox 65"/>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67" name="Rectangle 66"/>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8" name="Rectangle 67"/>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9" name="TextBox 68"/>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76" name="TextBox 75"/>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75994566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Group 67"/>
          <p:cNvGrpSpPr/>
          <p:nvPr/>
        </p:nvGrpSpPr>
        <p:grpSpPr>
          <a:xfrm>
            <a:off x="1999798" y="3767160"/>
            <a:ext cx="8025946" cy="9110640"/>
            <a:chOff x="2239069" y="2908351"/>
            <a:chExt cx="8462739" cy="9606465"/>
          </a:xfrm>
          <a:solidFill>
            <a:schemeClr val="bg1">
              <a:lumMod val="85000"/>
            </a:schemeClr>
          </a:solidFill>
        </p:grpSpPr>
        <p:sp>
          <p:nvSpPr>
            <p:cNvPr id="69" name="Freeform 131"/>
            <p:cNvSpPr>
              <a:spLocks noChangeArrowheads="1"/>
            </p:cNvSpPr>
            <p:nvPr/>
          </p:nvSpPr>
          <p:spPr bwMode="auto">
            <a:xfrm>
              <a:off x="2239069" y="9900760"/>
              <a:ext cx="1670829" cy="2614056"/>
            </a:xfrm>
            <a:custGeom>
              <a:avLst/>
              <a:gdLst>
                <a:gd name="T0" fmla="*/ 2630 w 3868"/>
                <a:gd name="T1" fmla="*/ 5613 h 6049"/>
                <a:gd name="T2" fmla="*/ 2668 w 3868"/>
                <a:gd name="T3" fmla="*/ 5838 h 6049"/>
                <a:gd name="T4" fmla="*/ 2788 w 3868"/>
                <a:gd name="T5" fmla="*/ 5351 h 6049"/>
                <a:gd name="T6" fmla="*/ 2211 w 3868"/>
                <a:gd name="T7" fmla="*/ 6040 h 6049"/>
                <a:gd name="T8" fmla="*/ 2083 w 3868"/>
                <a:gd name="T9" fmla="*/ 5778 h 6049"/>
                <a:gd name="T10" fmla="*/ 1836 w 3868"/>
                <a:gd name="T11" fmla="*/ 5771 h 6049"/>
                <a:gd name="T12" fmla="*/ 1236 w 3868"/>
                <a:gd name="T13" fmla="*/ 4174 h 6049"/>
                <a:gd name="T14" fmla="*/ 1401 w 3868"/>
                <a:gd name="T15" fmla="*/ 3905 h 6049"/>
                <a:gd name="T16" fmla="*/ 1709 w 3868"/>
                <a:gd name="T17" fmla="*/ 3402 h 6049"/>
                <a:gd name="T18" fmla="*/ 2024 w 3868"/>
                <a:gd name="T19" fmla="*/ 3013 h 6049"/>
                <a:gd name="T20" fmla="*/ 1889 w 3868"/>
                <a:gd name="T21" fmla="*/ 3140 h 6049"/>
                <a:gd name="T22" fmla="*/ 1641 w 3868"/>
                <a:gd name="T23" fmla="*/ 3395 h 6049"/>
                <a:gd name="T24" fmla="*/ 1604 w 3868"/>
                <a:gd name="T25" fmla="*/ 3283 h 6049"/>
                <a:gd name="T26" fmla="*/ 1784 w 3868"/>
                <a:gd name="T27" fmla="*/ 2953 h 6049"/>
                <a:gd name="T28" fmla="*/ 1064 w 3868"/>
                <a:gd name="T29" fmla="*/ 2031 h 6049"/>
                <a:gd name="T30" fmla="*/ 1401 w 3868"/>
                <a:gd name="T31" fmla="*/ 1814 h 6049"/>
                <a:gd name="T32" fmla="*/ 1656 w 3868"/>
                <a:gd name="T33" fmla="*/ 1664 h 6049"/>
                <a:gd name="T34" fmla="*/ 2068 w 3868"/>
                <a:gd name="T35" fmla="*/ 1379 h 6049"/>
                <a:gd name="T36" fmla="*/ 2623 w 3868"/>
                <a:gd name="T37" fmla="*/ 1094 h 6049"/>
                <a:gd name="T38" fmla="*/ 3500 w 3868"/>
                <a:gd name="T39" fmla="*/ 1477 h 6049"/>
                <a:gd name="T40" fmla="*/ 3627 w 3868"/>
                <a:gd name="T41" fmla="*/ 2024 h 6049"/>
                <a:gd name="T42" fmla="*/ 3867 w 3868"/>
                <a:gd name="T43" fmla="*/ 2428 h 6049"/>
                <a:gd name="T44" fmla="*/ 3500 w 3868"/>
                <a:gd name="T45" fmla="*/ 2938 h 6049"/>
                <a:gd name="T46" fmla="*/ 3223 w 3868"/>
                <a:gd name="T47" fmla="*/ 3867 h 6049"/>
                <a:gd name="T48" fmla="*/ 2975 w 3868"/>
                <a:gd name="T49" fmla="*/ 4504 h 6049"/>
                <a:gd name="T50" fmla="*/ 2743 w 3868"/>
                <a:gd name="T51" fmla="*/ 4714 h 6049"/>
                <a:gd name="T52" fmla="*/ 2458 w 3868"/>
                <a:gd name="T53" fmla="*/ 4534 h 6049"/>
                <a:gd name="T54" fmla="*/ 2376 w 3868"/>
                <a:gd name="T55" fmla="*/ 4294 h 6049"/>
                <a:gd name="T56" fmla="*/ 2218 w 3868"/>
                <a:gd name="T57" fmla="*/ 4279 h 6049"/>
                <a:gd name="T58" fmla="*/ 2173 w 3868"/>
                <a:gd name="T59" fmla="*/ 4811 h 6049"/>
                <a:gd name="T60" fmla="*/ 1701 w 3868"/>
                <a:gd name="T61" fmla="*/ 4496 h 6049"/>
                <a:gd name="T62" fmla="*/ 1769 w 3868"/>
                <a:gd name="T63" fmla="*/ 3935 h 6049"/>
                <a:gd name="T64" fmla="*/ 1994 w 3868"/>
                <a:gd name="T65" fmla="*/ 3432 h 6049"/>
                <a:gd name="T66" fmla="*/ 2271 w 3868"/>
                <a:gd name="T67" fmla="*/ 2870 h 6049"/>
                <a:gd name="T68" fmla="*/ 2256 w 3868"/>
                <a:gd name="T69" fmla="*/ 2706 h 6049"/>
                <a:gd name="T70" fmla="*/ 1964 w 3868"/>
                <a:gd name="T71" fmla="*/ 2166 h 6049"/>
                <a:gd name="T72" fmla="*/ 1799 w 3868"/>
                <a:gd name="T73" fmla="*/ 2541 h 6049"/>
                <a:gd name="T74" fmla="*/ 1739 w 3868"/>
                <a:gd name="T75" fmla="*/ 2773 h 6049"/>
                <a:gd name="T76" fmla="*/ 1342 w 3868"/>
                <a:gd name="T77" fmla="*/ 2780 h 6049"/>
                <a:gd name="T78" fmla="*/ 1304 w 3868"/>
                <a:gd name="T79" fmla="*/ 2278 h 6049"/>
                <a:gd name="T80" fmla="*/ 1484 w 3868"/>
                <a:gd name="T81" fmla="*/ 2451 h 6049"/>
                <a:gd name="T82" fmla="*/ 1282 w 3868"/>
                <a:gd name="T83" fmla="*/ 2166 h 6049"/>
                <a:gd name="T84" fmla="*/ 1019 w 3868"/>
                <a:gd name="T85" fmla="*/ 1746 h 6049"/>
                <a:gd name="T86" fmla="*/ 884 w 3868"/>
                <a:gd name="T87" fmla="*/ 1986 h 6049"/>
                <a:gd name="T88" fmla="*/ 1027 w 3868"/>
                <a:gd name="T89" fmla="*/ 1904 h 6049"/>
                <a:gd name="T90" fmla="*/ 382 w 3868"/>
                <a:gd name="T91" fmla="*/ 2511 h 6049"/>
                <a:gd name="T92" fmla="*/ 525 w 3868"/>
                <a:gd name="T93" fmla="*/ 2353 h 6049"/>
                <a:gd name="T94" fmla="*/ 480 w 3868"/>
                <a:gd name="T95" fmla="*/ 2533 h 6049"/>
                <a:gd name="T96" fmla="*/ 247 w 3868"/>
                <a:gd name="T97" fmla="*/ 2563 h 6049"/>
                <a:gd name="T98" fmla="*/ 255 w 3868"/>
                <a:gd name="T99" fmla="*/ 2683 h 6049"/>
                <a:gd name="T100" fmla="*/ 165 w 3868"/>
                <a:gd name="T101" fmla="*/ 2870 h 6049"/>
                <a:gd name="T102" fmla="*/ 0 w 3868"/>
                <a:gd name="T103" fmla="*/ 2818 h 6049"/>
                <a:gd name="T104" fmla="*/ 1207 w 3868"/>
                <a:gd name="T105" fmla="*/ 1169 h 6049"/>
                <a:gd name="T106" fmla="*/ 1229 w 3868"/>
                <a:gd name="T107" fmla="*/ 1372 h 6049"/>
                <a:gd name="T108" fmla="*/ 832 w 3868"/>
                <a:gd name="T109" fmla="*/ 83 h 6049"/>
                <a:gd name="T110" fmla="*/ 742 w 3868"/>
                <a:gd name="T111" fmla="*/ 465 h 6049"/>
                <a:gd name="T112" fmla="*/ 712 w 3868"/>
                <a:gd name="T113" fmla="*/ 555 h 6049"/>
                <a:gd name="T114" fmla="*/ 712 w 3868"/>
                <a:gd name="T115" fmla="*/ 825 h 6049"/>
                <a:gd name="T116" fmla="*/ 862 w 3868"/>
                <a:gd name="T117" fmla="*/ 442 h 6049"/>
                <a:gd name="T118" fmla="*/ 974 w 3868"/>
                <a:gd name="T119" fmla="*/ 105 h 6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68" h="6049">
                  <a:moveTo>
                    <a:pt x="2773" y="5261"/>
                  </a:moveTo>
                  <a:lnTo>
                    <a:pt x="2773" y="5261"/>
                  </a:lnTo>
                  <a:cubicBezTo>
                    <a:pt x="2758" y="5268"/>
                    <a:pt x="2758" y="5276"/>
                    <a:pt x="2743" y="5284"/>
                  </a:cubicBezTo>
                  <a:cubicBezTo>
                    <a:pt x="2736" y="5291"/>
                    <a:pt x="2720" y="5291"/>
                    <a:pt x="2720" y="5298"/>
                  </a:cubicBezTo>
                  <a:cubicBezTo>
                    <a:pt x="2720" y="5313"/>
                    <a:pt x="2728" y="5313"/>
                    <a:pt x="2728" y="5328"/>
                  </a:cubicBezTo>
                  <a:cubicBezTo>
                    <a:pt x="2728" y="5336"/>
                    <a:pt x="2720" y="5336"/>
                    <a:pt x="2720" y="5343"/>
                  </a:cubicBezTo>
                  <a:cubicBezTo>
                    <a:pt x="2713" y="5351"/>
                    <a:pt x="2713" y="5358"/>
                    <a:pt x="2706" y="5366"/>
                  </a:cubicBezTo>
                  <a:cubicBezTo>
                    <a:pt x="2698" y="5381"/>
                    <a:pt x="2698" y="5388"/>
                    <a:pt x="2690" y="5396"/>
                  </a:cubicBezTo>
                  <a:cubicBezTo>
                    <a:pt x="2690" y="5403"/>
                    <a:pt x="2676" y="5411"/>
                    <a:pt x="2676" y="5418"/>
                  </a:cubicBezTo>
                  <a:cubicBezTo>
                    <a:pt x="2660" y="5441"/>
                    <a:pt x="2653" y="5448"/>
                    <a:pt x="2653" y="5471"/>
                  </a:cubicBezTo>
                  <a:cubicBezTo>
                    <a:pt x="2653" y="5478"/>
                    <a:pt x="2646" y="5478"/>
                    <a:pt x="2646" y="5486"/>
                  </a:cubicBezTo>
                  <a:cubicBezTo>
                    <a:pt x="2646" y="5538"/>
                    <a:pt x="2646" y="5538"/>
                    <a:pt x="2646" y="5538"/>
                  </a:cubicBezTo>
                  <a:cubicBezTo>
                    <a:pt x="2646" y="5546"/>
                    <a:pt x="2646" y="5553"/>
                    <a:pt x="2646" y="5561"/>
                  </a:cubicBezTo>
                  <a:cubicBezTo>
                    <a:pt x="2646" y="5568"/>
                    <a:pt x="2646" y="5576"/>
                    <a:pt x="2638" y="5591"/>
                  </a:cubicBezTo>
                  <a:cubicBezTo>
                    <a:pt x="2638" y="5598"/>
                    <a:pt x="2630" y="5606"/>
                    <a:pt x="2630" y="5613"/>
                  </a:cubicBezTo>
                  <a:cubicBezTo>
                    <a:pt x="2623" y="5628"/>
                    <a:pt x="2623" y="5636"/>
                    <a:pt x="2616" y="5651"/>
                  </a:cubicBezTo>
                  <a:cubicBezTo>
                    <a:pt x="2608" y="5666"/>
                    <a:pt x="2601" y="5673"/>
                    <a:pt x="2586" y="5688"/>
                  </a:cubicBezTo>
                  <a:cubicBezTo>
                    <a:pt x="2578" y="5695"/>
                    <a:pt x="2578" y="5703"/>
                    <a:pt x="2563" y="5718"/>
                  </a:cubicBezTo>
                  <a:cubicBezTo>
                    <a:pt x="2556" y="5725"/>
                    <a:pt x="2548" y="5725"/>
                    <a:pt x="2548" y="5733"/>
                  </a:cubicBezTo>
                  <a:cubicBezTo>
                    <a:pt x="2541" y="5733"/>
                    <a:pt x="2541" y="5741"/>
                    <a:pt x="2541" y="5741"/>
                  </a:cubicBezTo>
                  <a:cubicBezTo>
                    <a:pt x="2556" y="5808"/>
                    <a:pt x="2556" y="5808"/>
                    <a:pt x="2556" y="5808"/>
                  </a:cubicBezTo>
                  <a:cubicBezTo>
                    <a:pt x="2556" y="5815"/>
                    <a:pt x="2556" y="5823"/>
                    <a:pt x="2556" y="5838"/>
                  </a:cubicBezTo>
                  <a:cubicBezTo>
                    <a:pt x="2548" y="5845"/>
                    <a:pt x="2548" y="5853"/>
                    <a:pt x="2548" y="5860"/>
                  </a:cubicBezTo>
                  <a:cubicBezTo>
                    <a:pt x="2548" y="5860"/>
                    <a:pt x="2548" y="5860"/>
                    <a:pt x="2548" y="5868"/>
                  </a:cubicBezTo>
                  <a:cubicBezTo>
                    <a:pt x="2556" y="5868"/>
                    <a:pt x="2556" y="5875"/>
                    <a:pt x="2563" y="5875"/>
                  </a:cubicBezTo>
                  <a:cubicBezTo>
                    <a:pt x="2563" y="5883"/>
                    <a:pt x="2563" y="5890"/>
                    <a:pt x="2571" y="5898"/>
                  </a:cubicBezTo>
                  <a:cubicBezTo>
                    <a:pt x="2578" y="5883"/>
                    <a:pt x="2578" y="5868"/>
                    <a:pt x="2593" y="5868"/>
                  </a:cubicBezTo>
                  <a:cubicBezTo>
                    <a:pt x="2616" y="5860"/>
                    <a:pt x="2630" y="5860"/>
                    <a:pt x="2646" y="5860"/>
                  </a:cubicBezTo>
                  <a:cubicBezTo>
                    <a:pt x="2668" y="5860"/>
                    <a:pt x="2668" y="5860"/>
                    <a:pt x="2668" y="5860"/>
                  </a:cubicBezTo>
                  <a:cubicBezTo>
                    <a:pt x="2668" y="5853"/>
                    <a:pt x="2668" y="5845"/>
                    <a:pt x="2668" y="5838"/>
                  </a:cubicBezTo>
                  <a:cubicBezTo>
                    <a:pt x="2676" y="5830"/>
                    <a:pt x="2668" y="5823"/>
                    <a:pt x="2676" y="5808"/>
                  </a:cubicBezTo>
                  <a:cubicBezTo>
                    <a:pt x="2676" y="5801"/>
                    <a:pt x="2683" y="5793"/>
                    <a:pt x="2683" y="5778"/>
                  </a:cubicBezTo>
                  <a:cubicBezTo>
                    <a:pt x="2683" y="5771"/>
                    <a:pt x="2676" y="5771"/>
                    <a:pt x="2668" y="5763"/>
                  </a:cubicBezTo>
                  <a:cubicBezTo>
                    <a:pt x="2668" y="5763"/>
                    <a:pt x="2668" y="5755"/>
                    <a:pt x="2668" y="5748"/>
                  </a:cubicBezTo>
                  <a:cubicBezTo>
                    <a:pt x="2668" y="5733"/>
                    <a:pt x="2676" y="5725"/>
                    <a:pt x="2683" y="5711"/>
                  </a:cubicBezTo>
                  <a:cubicBezTo>
                    <a:pt x="2690" y="5703"/>
                    <a:pt x="2690" y="5695"/>
                    <a:pt x="2690" y="5681"/>
                  </a:cubicBezTo>
                  <a:cubicBezTo>
                    <a:pt x="2698" y="5658"/>
                    <a:pt x="2698" y="5636"/>
                    <a:pt x="2720" y="5628"/>
                  </a:cubicBezTo>
                  <a:cubicBezTo>
                    <a:pt x="2728" y="5621"/>
                    <a:pt x="2736" y="5621"/>
                    <a:pt x="2743" y="5613"/>
                  </a:cubicBezTo>
                  <a:cubicBezTo>
                    <a:pt x="2750" y="5606"/>
                    <a:pt x="2743" y="5591"/>
                    <a:pt x="2750" y="5583"/>
                  </a:cubicBezTo>
                  <a:cubicBezTo>
                    <a:pt x="2750" y="5576"/>
                    <a:pt x="2758" y="5576"/>
                    <a:pt x="2766" y="5568"/>
                  </a:cubicBezTo>
                  <a:cubicBezTo>
                    <a:pt x="2773" y="5553"/>
                    <a:pt x="2773" y="5546"/>
                    <a:pt x="2773" y="5531"/>
                  </a:cubicBezTo>
                  <a:cubicBezTo>
                    <a:pt x="2773" y="5516"/>
                    <a:pt x="2773" y="5508"/>
                    <a:pt x="2773" y="5493"/>
                  </a:cubicBezTo>
                  <a:cubicBezTo>
                    <a:pt x="2773" y="5471"/>
                    <a:pt x="2780" y="5463"/>
                    <a:pt x="2780" y="5441"/>
                  </a:cubicBezTo>
                  <a:cubicBezTo>
                    <a:pt x="2788" y="5426"/>
                    <a:pt x="2788" y="5418"/>
                    <a:pt x="2788" y="5403"/>
                  </a:cubicBezTo>
                  <a:cubicBezTo>
                    <a:pt x="2788" y="5351"/>
                    <a:pt x="2788" y="5351"/>
                    <a:pt x="2788" y="5351"/>
                  </a:cubicBezTo>
                  <a:cubicBezTo>
                    <a:pt x="2788" y="5343"/>
                    <a:pt x="2788" y="5343"/>
                    <a:pt x="2795" y="5336"/>
                  </a:cubicBezTo>
                  <a:cubicBezTo>
                    <a:pt x="2795" y="5328"/>
                    <a:pt x="2795" y="5321"/>
                    <a:pt x="2795" y="5306"/>
                  </a:cubicBezTo>
                  <a:cubicBezTo>
                    <a:pt x="2795" y="5298"/>
                    <a:pt x="2795" y="5291"/>
                    <a:pt x="2788" y="5284"/>
                  </a:cubicBezTo>
                  <a:cubicBezTo>
                    <a:pt x="2788" y="5276"/>
                    <a:pt x="2780" y="5268"/>
                    <a:pt x="2773" y="5261"/>
                  </a:cubicBezTo>
                  <a:close/>
                  <a:moveTo>
                    <a:pt x="1994" y="5845"/>
                  </a:moveTo>
                  <a:lnTo>
                    <a:pt x="1994" y="5845"/>
                  </a:lnTo>
                  <a:cubicBezTo>
                    <a:pt x="1994" y="5853"/>
                    <a:pt x="2001" y="5853"/>
                    <a:pt x="2008" y="5860"/>
                  </a:cubicBezTo>
                  <a:cubicBezTo>
                    <a:pt x="2016" y="5868"/>
                    <a:pt x="2016" y="5875"/>
                    <a:pt x="2016" y="5890"/>
                  </a:cubicBezTo>
                  <a:cubicBezTo>
                    <a:pt x="2016" y="5905"/>
                    <a:pt x="2024" y="5913"/>
                    <a:pt x="2024" y="5928"/>
                  </a:cubicBezTo>
                  <a:cubicBezTo>
                    <a:pt x="2031" y="5958"/>
                    <a:pt x="2038" y="5973"/>
                    <a:pt x="2054" y="5995"/>
                  </a:cubicBezTo>
                  <a:cubicBezTo>
                    <a:pt x="2061" y="6010"/>
                    <a:pt x="2054" y="6025"/>
                    <a:pt x="2068" y="6033"/>
                  </a:cubicBezTo>
                  <a:cubicBezTo>
                    <a:pt x="2083" y="6040"/>
                    <a:pt x="2091" y="6033"/>
                    <a:pt x="2106" y="6040"/>
                  </a:cubicBezTo>
                  <a:cubicBezTo>
                    <a:pt x="2113" y="6040"/>
                    <a:pt x="2121" y="6040"/>
                    <a:pt x="2128" y="6040"/>
                  </a:cubicBezTo>
                  <a:cubicBezTo>
                    <a:pt x="2151" y="6048"/>
                    <a:pt x="2158" y="6048"/>
                    <a:pt x="2181" y="6048"/>
                  </a:cubicBezTo>
                  <a:cubicBezTo>
                    <a:pt x="2196" y="6048"/>
                    <a:pt x="2203" y="6040"/>
                    <a:pt x="2211" y="6040"/>
                  </a:cubicBezTo>
                  <a:cubicBezTo>
                    <a:pt x="2226" y="6040"/>
                    <a:pt x="2226" y="6033"/>
                    <a:pt x="2233" y="6033"/>
                  </a:cubicBezTo>
                  <a:cubicBezTo>
                    <a:pt x="2248" y="6025"/>
                    <a:pt x="2256" y="6018"/>
                    <a:pt x="2263" y="6010"/>
                  </a:cubicBezTo>
                  <a:cubicBezTo>
                    <a:pt x="2271" y="6003"/>
                    <a:pt x="2278" y="5988"/>
                    <a:pt x="2286" y="5980"/>
                  </a:cubicBezTo>
                  <a:cubicBezTo>
                    <a:pt x="2293" y="5965"/>
                    <a:pt x="2308" y="5950"/>
                    <a:pt x="2316" y="5935"/>
                  </a:cubicBezTo>
                  <a:cubicBezTo>
                    <a:pt x="2316" y="5920"/>
                    <a:pt x="2316" y="5905"/>
                    <a:pt x="2323" y="5890"/>
                  </a:cubicBezTo>
                  <a:cubicBezTo>
                    <a:pt x="2323" y="5883"/>
                    <a:pt x="2323" y="5875"/>
                    <a:pt x="2323" y="5868"/>
                  </a:cubicBezTo>
                  <a:cubicBezTo>
                    <a:pt x="2323" y="5838"/>
                    <a:pt x="2323" y="5838"/>
                    <a:pt x="2323" y="5838"/>
                  </a:cubicBezTo>
                  <a:cubicBezTo>
                    <a:pt x="2316" y="5838"/>
                    <a:pt x="2308" y="5838"/>
                    <a:pt x="2293" y="5838"/>
                  </a:cubicBezTo>
                  <a:cubicBezTo>
                    <a:pt x="2286" y="5838"/>
                    <a:pt x="2278" y="5830"/>
                    <a:pt x="2271" y="5823"/>
                  </a:cubicBezTo>
                  <a:cubicBezTo>
                    <a:pt x="2263" y="5815"/>
                    <a:pt x="2263" y="5815"/>
                    <a:pt x="2256" y="5808"/>
                  </a:cubicBezTo>
                  <a:cubicBezTo>
                    <a:pt x="2233" y="5801"/>
                    <a:pt x="2226" y="5793"/>
                    <a:pt x="2211" y="5778"/>
                  </a:cubicBezTo>
                  <a:cubicBezTo>
                    <a:pt x="2196" y="5771"/>
                    <a:pt x="2196" y="5763"/>
                    <a:pt x="2181" y="5755"/>
                  </a:cubicBezTo>
                  <a:cubicBezTo>
                    <a:pt x="2166" y="5755"/>
                    <a:pt x="2158" y="5755"/>
                    <a:pt x="2151" y="5755"/>
                  </a:cubicBezTo>
                  <a:cubicBezTo>
                    <a:pt x="2136" y="5755"/>
                    <a:pt x="2128" y="5748"/>
                    <a:pt x="2113" y="5748"/>
                  </a:cubicBezTo>
                  <a:cubicBezTo>
                    <a:pt x="2098" y="5748"/>
                    <a:pt x="2098" y="5763"/>
                    <a:pt x="2083" y="5778"/>
                  </a:cubicBezTo>
                  <a:cubicBezTo>
                    <a:pt x="2083" y="5785"/>
                    <a:pt x="2083" y="5785"/>
                    <a:pt x="2083" y="5785"/>
                  </a:cubicBezTo>
                  <a:cubicBezTo>
                    <a:pt x="2076" y="5793"/>
                    <a:pt x="2068" y="5801"/>
                    <a:pt x="2068" y="5808"/>
                  </a:cubicBezTo>
                  <a:cubicBezTo>
                    <a:pt x="2061" y="5823"/>
                    <a:pt x="2054" y="5823"/>
                    <a:pt x="2038" y="5823"/>
                  </a:cubicBezTo>
                  <a:cubicBezTo>
                    <a:pt x="2031" y="5830"/>
                    <a:pt x="2031" y="5830"/>
                    <a:pt x="2024" y="5830"/>
                  </a:cubicBezTo>
                  <a:cubicBezTo>
                    <a:pt x="2008" y="5838"/>
                    <a:pt x="1994" y="5838"/>
                    <a:pt x="1994" y="5845"/>
                  </a:cubicBezTo>
                  <a:close/>
                  <a:moveTo>
                    <a:pt x="1746" y="5703"/>
                  </a:moveTo>
                  <a:lnTo>
                    <a:pt x="1746" y="5703"/>
                  </a:lnTo>
                  <a:cubicBezTo>
                    <a:pt x="1739" y="5711"/>
                    <a:pt x="1739" y="5711"/>
                    <a:pt x="1739" y="5718"/>
                  </a:cubicBezTo>
                  <a:cubicBezTo>
                    <a:pt x="1739" y="5725"/>
                    <a:pt x="1746" y="5733"/>
                    <a:pt x="1754" y="5733"/>
                  </a:cubicBezTo>
                  <a:cubicBezTo>
                    <a:pt x="1761" y="5741"/>
                    <a:pt x="1769" y="5748"/>
                    <a:pt x="1776" y="5755"/>
                  </a:cubicBezTo>
                  <a:cubicBezTo>
                    <a:pt x="1776" y="5763"/>
                    <a:pt x="1776" y="5763"/>
                    <a:pt x="1784" y="5763"/>
                  </a:cubicBezTo>
                  <a:cubicBezTo>
                    <a:pt x="1784" y="5771"/>
                    <a:pt x="1791" y="5771"/>
                    <a:pt x="1799" y="5778"/>
                  </a:cubicBezTo>
                  <a:cubicBezTo>
                    <a:pt x="1806" y="5785"/>
                    <a:pt x="1806" y="5793"/>
                    <a:pt x="1814" y="5793"/>
                  </a:cubicBezTo>
                  <a:cubicBezTo>
                    <a:pt x="1814" y="5793"/>
                    <a:pt x="1814" y="5793"/>
                    <a:pt x="1821" y="5785"/>
                  </a:cubicBezTo>
                  <a:cubicBezTo>
                    <a:pt x="1829" y="5785"/>
                    <a:pt x="1829" y="5771"/>
                    <a:pt x="1836" y="5771"/>
                  </a:cubicBezTo>
                  <a:cubicBezTo>
                    <a:pt x="1844" y="5771"/>
                    <a:pt x="1851" y="5771"/>
                    <a:pt x="1859" y="5763"/>
                  </a:cubicBezTo>
                  <a:cubicBezTo>
                    <a:pt x="1851" y="5755"/>
                    <a:pt x="1844" y="5755"/>
                    <a:pt x="1836" y="5748"/>
                  </a:cubicBezTo>
                  <a:cubicBezTo>
                    <a:pt x="1821" y="5741"/>
                    <a:pt x="1821" y="5718"/>
                    <a:pt x="1806" y="5718"/>
                  </a:cubicBezTo>
                  <a:cubicBezTo>
                    <a:pt x="1799" y="5718"/>
                    <a:pt x="1791" y="5725"/>
                    <a:pt x="1784" y="5718"/>
                  </a:cubicBezTo>
                  <a:cubicBezTo>
                    <a:pt x="1769" y="5718"/>
                    <a:pt x="1761" y="5711"/>
                    <a:pt x="1746" y="5703"/>
                  </a:cubicBezTo>
                  <a:close/>
                  <a:moveTo>
                    <a:pt x="1319" y="4009"/>
                  </a:moveTo>
                  <a:lnTo>
                    <a:pt x="1319" y="4009"/>
                  </a:lnTo>
                  <a:cubicBezTo>
                    <a:pt x="1304" y="4039"/>
                    <a:pt x="1282" y="4039"/>
                    <a:pt x="1252" y="4054"/>
                  </a:cubicBezTo>
                  <a:cubicBezTo>
                    <a:pt x="1244" y="4054"/>
                    <a:pt x="1236" y="4054"/>
                    <a:pt x="1229" y="4069"/>
                  </a:cubicBezTo>
                  <a:cubicBezTo>
                    <a:pt x="1222" y="4084"/>
                    <a:pt x="1214" y="4092"/>
                    <a:pt x="1207" y="4114"/>
                  </a:cubicBezTo>
                  <a:cubicBezTo>
                    <a:pt x="1199" y="4122"/>
                    <a:pt x="1207" y="4137"/>
                    <a:pt x="1192" y="4144"/>
                  </a:cubicBezTo>
                  <a:cubicBezTo>
                    <a:pt x="1192" y="4152"/>
                    <a:pt x="1184" y="4159"/>
                    <a:pt x="1177" y="4159"/>
                  </a:cubicBezTo>
                  <a:cubicBezTo>
                    <a:pt x="1184" y="4167"/>
                    <a:pt x="1184" y="4174"/>
                    <a:pt x="1192" y="4182"/>
                  </a:cubicBezTo>
                  <a:cubicBezTo>
                    <a:pt x="1199" y="4189"/>
                    <a:pt x="1207" y="4197"/>
                    <a:pt x="1214" y="4197"/>
                  </a:cubicBezTo>
                  <a:cubicBezTo>
                    <a:pt x="1222" y="4197"/>
                    <a:pt x="1229" y="4189"/>
                    <a:pt x="1236" y="4174"/>
                  </a:cubicBezTo>
                  <a:cubicBezTo>
                    <a:pt x="1244" y="4167"/>
                    <a:pt x="1252" y="4159"/>
                    <a:pt x="1259" y="4152"/>
                  </a:cubicBezTo>
                  <a:cubicBezTo>
                    <a:pt x="1259" y="4144"/>
                    <a:pt x="1259" y="4137"/>
                    <a:pt x="1267" y="4122"/>
                  </a:cubicBezTo>
                  <a:cubicBezTo>
                    <a:pt x="1267" y="4114"/>
                    <a:pt x="1267" y="4107"/>
                    <a:pt x="1274" y="4099"/>
                  </a:cubicBezTo>
                  <a:cubicBezTo>
                    <a:pt x="1274" y="4092"/>
                    <a:pt x="1274" y="4084"/>
                    <a:pt x="1274" y="4077"/>
                  </a:cubicBezTo>
                  <a:cubicBezTo>
                    <a:pt x="1282" y="4077"/>
                    <a:pt x="1282" y="4077"/>
                    <a:pt x="1289" y="4077"/>
                  </a:cubicBezTo>
                  <a:cubicBezTo>
                    <a:pt x="1297" y="4077"/>
                    <a:pt x="1297" y="4069"/>
                    <a:pt x="1304" y="4062"/>
                  </a:cubicBezTo>
                  <a:lnTo>
                    <a:pt x="1304" y="4054"/>
                  </a:lnTo>
                  <a:cubicBezTo>
                    <a:pt x="1304" y="4039"/>
                    <a:pt x="1312" y="4039"/>
                    <a:pt x="1319" y="4032"/>
                  </a:cubicBezTo>
                  <a:cubicBezTo>
                    <a:pt x="1319" y="4025"/>
                    <a:pt x="1319" y="4025"/>
                    <a:pt x="1327" y="4017"/>
                  </a:cubicBezTo>
                  <a:cubicBezTo>
                    <a:pt x="1319" y="4009"/>
                    <a:pt x="1319" y="4009"/>
                    <a:pt x="1319" y="4009"/>
                  </a:cubicBezTo>
                  <a:close/>
                  <a:moveTo>
                    <a:pt x="1409" y="3845"/>
                  </a:moveTo>
                  <a:lnTo>
                    <a:pt x="1409" y="3845"/>
                  </a:lnTo>
                  <a:cubicBezTo>
                    <a:pt x="1409" y="3860"/>
                    <a:pt x="1409" y="3860"/>
                    <a:pt x="1401" y="3875"/>
                  </a:cubicBezTo>
                  <a:cubicBezTo>
                    <a:pt x="1401" y="3882"/>
                    <a:pt x="1394" y="3882"/>
                    <a:pt x="1394" y="3890"/>
                  </a:cubicBezTo>
                  <a:cubicBezTo>
                    <a:pt x="1394" y="3897"/>
                    <a:pt x="1401" y="3897"/>
                    <a:pt x="1401" y="3905"/>
                  </a:cubicBezTo>
                  <a:cubicBezTo>
                    <a:pt x="1409" y="3919"/>
                    <a:pt x="1417" y="3927"/>
                    <a:pt x="1417" y="3949"/>
                  </a:cubicBezTo>
                  <a:cubicBezTo>
                    <a:pt x="1417" y="3949"/>
                    <a:pt x="1417" y="3949"/>
                    <a:pt x="1424" y="3949"/>
                  </a:cubicBezTo>
                  <a:cubicBezTo>
                    <a:pt x="1431" y="3949"/>
                    <a:pt x="1431" y="3942"/>
                    <a:pt x="1439" y="3942"/>
                  </a:cubicBezTo>
                  <a:cubicBezTo>
                    <a:pt x="1454" y="3935"/>
                    <a:pt x="1461" y="3935"/>
                    <a:pt x="1484" y="3935"/>
                  </a:cubicBezTo>
                  <a:cubicBezTo>
                    <a:pt x="1484" y="3927"/>
                    <a:pt x="1484" y="3927"/>
                    <a:pt x="1484" y="3919"/>
                  </a:cubicBezTo>
                  <a:cubicBezTo>
                    <a:pt x="1469" y="3912"/>
                    <a:pt x="1454" y="3912"/>
                    <a:pt x="1439" y="3897"/>
                  </a:cubicBezTo>
                  <a:cubicBezTo>
                    <a:pt x="1424" y="3890"/>
                    <a:pt x="1431" y="3875"/>
                    <a:pt x="1417" y="3860"/>
                  </a:cubicBezTo>
                  <a:cubicBezTo>
                    <a:pt x="1417" y="3852"/>
                    <a:pt x="1417" y="3852"/>
                    <a:pt x="1409" y="3845"/>
                  </a:cubicBezTo>
                  <a:close/>
                  <a:moveTo>
                    <a:pt x="1776" y="3425"/>
                  </a:moveTo>
                  <a:lnTo>
                    <a:pt x="1776" y="3425"/>
                  </a:lnTo>
                  <a:cubicBezTo>
                    <a:pt x="1776" y="3417"/>
                    <a:pt x="1784" y="3410"/>
                    <a:pt x="1784" y="3402"/>
                  </a:cubicBezTo>
                  <a:cubicBezTo>
                    <a:pt x="1776" y="3402"/>
                    <a:pt x="1776" y="3402"/>
                    <a:pt x="1769" y="3402"/>
                  </a:cubicBezTo>
                  <a:lnTo>
                    <a:pt x="1769" y="3402"/>
                  </a:lnTo>
                  <a:cubicBezTo>
                    <a:pt x="1761" y="3410"/>
                    <a:pt x="1754" y="3410"/>
                    <a:pt x="1739" y="3410"/>
                  </a:cubicBezTo>
                  <a:cubicBezTo>
                    <a:pt x="1724" y="3410"/>
                    <a:pt x="1716" y="3402"/>
                    <a:pt x="1709" y="3402"/>
                  </a:cubicBezTo>
                  <a:cubicBezTo>
                    <a:pt x="1694" y="3402"/>
                    <a:pt x="1694" y="3402"/>
                    <a:pt x="1694" y="3402"/>
                  </a:cubicBezTo>
                  <a:cubicBezTo>
                    <a:pt x="1694" y="3410"/>
                    <a:pt x="1694" y="3417"/>
                    <a:pt x="1694" y="3425"/>
                  </a:cubicBezTo>
                  <a:cubicBezTo>
                    <a:pt x="1694" y="3440"/>
                    <a:pt x="1686" y="3440"/>
                    <a:pt x="1686" y="3455"/>
                  </a:cubicBezTo>
                  <a:cubicBezTo>
                    <a:pt x="1686" y="3477"/>
                    <a:pt x="1701" y="3492"/>
                    <a:pt x="1701" y="3515"/>
                  </a:cubicBezTo>
                  <a:cubicBezTo>
                    <a:pt x="1709" y="3522"/>
                    <a:pt x="1709" y="3530"/>
                    <a:pt x="1716" y="3537"/>
                  </a:cubicBezTo>
                  <a:cubicBezTo>
                    <a:pt x="1724" y="3545"/>
                    <a:pt x="1724" y="3552"/>
                    <a:pt x="1731" y="3552"/>
                  </a:cubicBezTo>
                  <a:cubicBezTo>
                    <a:pt x="1731" y="3560"/>
                    <a:pt x="1731" y="3560"/>
                    <a:pt x="1739" y="3560"/>
                  </a:cubicBezTo>
                  <a:cubicBezTo>
                    <a:pt x="1746" y="3545"/>
                    <a:pt x="1746" y="3537"/>
                    <a:pt x="1754" y="3522"/>
                  </a:cubicBezTo>
                  <a:cubicBezTo>
                    <a:pt x="1761" y="3515"/>
                    <a:pt x="1761" y="3515"/>
                    <a:pt x="1769" y="3507"/>
                  </a:cubicBezTo>
                  <a:cubicBezTo>
                    <a:pt x="1784" y="3492"/>
                    <a:pt x="1791" y="3485"/>
                    <a:pt x="1799" y="3477"/>
                  </a:cubicBezTo>
                  <a:lnTo>
                    <a:pt x="1799" y="3470"/>
                  </a:lnTo>
                  <a:cubicBezTo>
                    <a:pt x="1791" y="3470"/>
                    <a:pt x="1791" y="3470"/>
                    <a:pt x="1784" y="3462"/>
                  </a:cubicBezTo>
                  <a:cubicBezTo>
                    <a:pt x="1776" y="3455"/>
                    <a:pt x="1776" y="3440"/>
                    <a:pt x="1776" y="3425"/>
                  </a:cubicBezTo>
                  <a:close/>
                  <a:moveTo>
                    <a:pt x="2024" y="3013"/>
                  </a:moveTo>
                  <a:lnTo>
                    <a:pt x="2024" y="3013"/>
                  </a:lnTo>
                  <a:cubicBezTo>
                    <a:pt x="2038" y="3005"/>
                    <a:pt x="2046" y="2998"/>
                    <a:pt x="2061" y="2998"/>
                  </a:cubicBezTo>
                  <a:cubicBezTo>
                    <a:pt x="2068" y="2998"/>
                    <a:pt x="2068" y="2990"/>
                    <a:pt x="2076" y="2998"/>
                  </a:cubicBezTo>
                  <a:cubicBezTo>
                    <a:pt x="2076" y="2998"/>
                    <a:pt x="2076" y="2998"/>
                    <a:pt x="2076" y="3005"/>
                  </a:cubicBezTo>
                  <a:cubicBezTo>
                    <a:pt x="2083" y="3013"/>
                    <a:pt x="2083" y="3013"/>
                    <a:pt x="2083" y="3020"/>
                  </a:cubicBezTo>
                  <a:cubicBezTo>
                    <a:pt x="2083" y="3035"/>
                    <a:pt x="2076" y="3043"/>
                    <a:pt x="2068" y="3058"/>
                  </a:cubicBezTo>
                  <a:cubicBezTo>
                    <a:pt x="2068" y="3065"/>
                    <a:pt x="2061" y="3073"/>
                    <a:pt x="2046" y="3080"/>
                  </a:cubicBezTo>
                  <a:cubicBezTo>
                    <a:pt x="2046" y="3088"/>
                    <a:pt x="2038" y="3095"/>
                    <a:pt x="2038" y="3103"/>
                  </a:cubicBezTo>
                  <a:cubicBezTo>
                    <a:pt x="2031" y="3118"/>
                    <a:pt x="2031" y="3125"/>
                    <a:pt x="2024" y="3140"/>
                  </a:cubicBezTo>
                  <a:cubicBezTo>
                    <a:pt x="2016" y="3148"/>
                    <a:pt x="2008" y="3155"/>
                    <a:pt x="1994" y="3163"/>
                  </a:cubicBezTo>
                  <a:cubicBezTo>
                    <a:pt x="1986" y="3163"/>
                    <a:pt x="1986" y="3178"/>
                    <a:pt x="1978" y="3178"/>
                  </a:cubicBezTo>
                  <a:cubicBezTo>
                    <a:pt x="1964" y="3178"/>
                    <a:pt x="1964" y="3178"/>
                    <a:pt x="1964" y="3178"/>
                  </a:cubicBezTo>
                  <a:cubicBezTo>
                    <a:pt x="1964" y="3163"/>
                    <a:pt x="1964" y="3155"/>
                    <a:pt x="1964" y="3148"/>
                  </a:cubicBezTo>
                  <a:cubicBezTo>
                    <a:pt x="1956" y="3148"/>
                    <a:pt x="1948" y="3163"/>
                    <a:pt x="1941" y="3163"/>
                  </a:cubicBezTo>
                  <a:cubicBezTo>
                    <a:pt x="1934" y="3163"/>
                    <a:pt x="1926" y="3155"/>
                    <a:pt x="1918" y="3148"/>
                  </a:cubicBezTo>
                  <a:cubicBezTo>
                    <a:pt x="1911" y="3140"/>
                    <a:pt x="1904" y="3140"/>
                    <a:pt x="1889" y="3140"/>
                  </a:cubicBezTo>
                  <a:cubicBezTo>
                    <a:pt x="1874" y="3140"/>
                    <a:pt x="1866" y="3148"/>
                    <a:pt x="1851" y="3148"/>
                  </a:cubicBezTo>
                  <a:cubicBezTo>
                    <a:pt x="1844" y="3148"/>
                    <a:pt x="1844" y="3133"/>
                    <a:pt x="1844" y="3125"/>
                  </a:cubicBezTo>
                  <a:lnTo>
                    <a:pt x="1836" y="3118"/>
                  </a:lnTo>
                  <a:cubicBezTo>
                    <a:pt x="1806" y="3133"/>
                    <a:pt x="1806" y="3163"/>
                    <a:pt x="1806" y="3193"/>
                  </a:cubicBezTo>
                  <a:cubicBezTo>
                    <a:pt x="1806" y="3208"/>
                    <a:pt x="1806" y="3215"/>
                    <a:pt x="1799" y="3230"/>
                  </a:cubicBezTo>
                  <a:cubicBezTo>
                    <a:pt x="1791" y="3245"/>
                    <a:pt x="1791" y="3253"/>
                    <a:pt x="1776" y="3267"/>
                  </a:cubicBezTo>
                  <a:cubicBezTo>
                    <a:pt x="1769" y="3275"/>
                    <a:pt x="1769" y="3283"/>
                    <a:pt x="1761" y="3283"/>
                  </a:cubicBezTo>
                  <a:cubicBezTo>
                    <a:pt x="1754" y="3283"/>
                    <a:pt x="1754" y="3275"/>
                    <a:pt x="1746" y="3275"/>
                  </a:cubicBezTo>
                  <a:cubicBezTo>
                    <a:pt x="1739" y="3275"/>
                    <a:pt x="1746" y="3283"/>
                    <a:pt x="1739" y="3283"/>
                  </a:cubicBezTo>
                  <a:cubicBezTo>
                    <a:pt x="1746" y="3290"/>
                    <a:pt x="1746" y="3290"/>
                    <a:pt x="1746" y="3297"/>
                  </a:cubicBezTo>
                  <a:cubicBezTo>
                    <a:pt x="1746" y="3305"/>
                    <a:pt x="1739" y="3305"/>
                    <a:pt x="1731" y="3305"/>
                  </a:cubicBezTo>
                  <a:cubicBezTo>
                    <a:pt x="1724" y="3313"/>
                    <a:pt x="1716" y="3313"/>
                    <a:pt x="1709" y="3320"/>
                  </a:cubicBezTo>
                  <a:cubicBezTo>
                    <a:pt x="1701" y="3327"/>
                    <a:pt x="1694" y="3335"/>
                    <a:pt x="1686" y="3343"/>
                  </a:cubicBezTo>
                  <a:cubicBezTo>
                    <a:pt x="1679" y="3350"/>
                    <a:pt x="1671" y="3350"/>
                    <a:pt x="1664" y="3357"/>
                  </a:cubicBezTo>
                  <a:cubicBezTo>
                    <a:pt x="1649" y="3373"/>
                    <a:pt x="1649" y="3380"/>
                    <a:pt x="1641" y="3395"/>
                  </a:cubicBezTo>
                  <a:cubicBezTo>
                    <a:pt x="1634" y="3402"/>
                    <a:pt x="1634" y="3410"/>
                    <a:pt x="1626" y="3417"/>
                  </a:cubicBezTo>
                  <a:cubicBezTo>
                    <a:pt x="1619" y="3425"/>
                    <a:pt x="1604" y="3425"/>
                    <a:pt x="1589" y="3425"/>
                  </a:cubicBezTo>
                  <a:cubicBezTo>
                    <a:pt x="1581" y="3425"/>
                    <a:pt x="1581" y="3425"/>
                    <a:pt x="1574" y="3425"/>
                  </a:cubicBezTo>
                  <a:cubicBezTo>
                    <a:pt x="1574" y="3402"/>
                    <a:pt x="1574" y="3402"/>
                    <a:pt x="1574" y="3402"/>
                  </a:cubicBezTo>
                  <a:cubicBezTo>
                    <a:pt x="1574" y="3395"/>
                    <a:pt x="1574" y="3395"/>
                    <a:pt x="1574" y="3395"/>
                  </a:cubicBezTo>
                  <a:cubicBezTo>
                    <a:pt x="1574" y="3387"/>
                    <a:pt x="1581" y="3380"/>
                    <a:pt x="1581" y="3373"/>
                  </a:cubicBezTo>
                  <a:cubicBezTo>
                    <a:pt x="1581" y="3365"/>
                    <a:pt x="1566" y="3350"/>
                    <a:pt x="1559" y="3350"/>
                  </a:cubicBezTo>
                  <a:cubicBezTo>
                    <a:pt x="1551" y="3350"/>
                    <a:pt x="1551" y="3350"/>
                    <a:pt x="1544" y="3357"/>
                  </a:cubicBezTo>
                  <a:cubicBezTo>
                    <a:pt x="1544" y="3343"/>
                    <a:pt x="1551" y="3335"/>
                    <a:pt x="1559" y="3327"/>
                  </a:cubicBezTo>
                  <a:cubicBezTo>
                    <a:pt x="1566" y="3320"/>
                    <a:pt x="1566" y="3313"/>
                    <a:pt x="1574" y="3305"/>
                  </a:cubicBezTo>
                  <a:lnTo>
                    <a:pt x="1574" y="3297"/>
                  </a:lnTo>
                  <a:cubicBezTo>
                    <a:pt x="1574" y="3297"/>
                    <a:pt x="1574" y="3297"/>
                    <a:pt x="1581" y="3297"/>
                  </a:cubicBezTo>
                  <a:cubicBezTo>
                    <a:pt x="1581" y="3297"/>
                    <a:pt x="1589" y="3297"/>
                    <a:pt x="1596" y="3297"/>
                  </a:cubicBezTo>
                  <a:cubicBezTo>
                    <a:pt x="1596" y="3297"/>
                    <a:pt x="1604" y="3297"/>
                    <a:pt x="1611" y="3297"/>
                  </a:cubicBezTo>
                  <a:cubicBezTo>
                    <a:pt x="1611" y="3290"/>
                    <a:pt x="1611" y="3283"/>
                    <a:pt x="1604" y="3283"/>
                  </a:cubicBezTo>
                  <a:cubicBezTo>
                    <a:pt x="1596" y="3275"/>
                    <a:pt x="1589" y="3275"/>
                    <a:pt x="1581" y="3275"/>
                  </a:cubicBezTo>
                  <a:cubicBezTo>
                    <a:pt x="1574" y="3267"/>
                    <a:pt x="1574" y="3260"/>
                    <a:pt x="1566" y="3260"/>
                  </a:cubicBezTo>
                  <a:cubicBezTo>
                    <a:pt x="1559" y="3253"/>
                    <a:pt x="1544" y="3260"/>
                    <a:pt x="1544" y="3245"/>
                  </a:cubicBezTo>
                  <a:cubicBezTo>
                    <a:pt x="1544" y="3237"/>
                    <a:pt x="1544" y="3230"/>
                    <a:pt x="1544" y="3223"/>
                  </a:cubicBezTo>
                  <a:cubicBezTo>
                    <a:pt x="1544" y="3208"/>
                    <a:pt x="1544" y="3208"/>
                    <a:pt x="1544" y="3193"/>
                  </a:cubicBezTo>
                  <a:cubicBezTo>
                    <a:pt x="1544" y="3185"/>
                    <a:pt x="1544" y="3185"/>
                    <a:pt x="1551" y="3178"/>
                  </a:cubicBezTo>
                  <a:cubicBezTo>
                    <a:pt x="1559" y="3148"/>
                    <a:pt x="1566" y="3133"/>
                    <a:pt x="1574" y="3110"/>
                  </a:cubicBezTo>
                  <a:cubicBezTo>
                    <a:pt x="1589" y="3088"/>
                    <a:pt x="1596" y="3080"/>
                    <a:pt x="1604" y="3065"/>
                  </a:cubicBezTo>
                  <a:cubicBezTo>
                    <a:pt x="1604" y="3050"/>
                    <a:pt x="1604" y="3043"/>
                    <a:pt x="1611" y="3035"/>
                  </a:cubicBezTo>
                  <a:cubicBezTo>
                    <a:pt x="1611" y="3028"/>
                    <a:pt x="1626" y="3020"/>
                    <a:pt x="1626" y="3005"/>
                  </a:cubicBezTo>
                  <a:cubicBezTo>
                    <a:pt x="1626" y="3005"/>
                    <a:pt x="1619" y="2998"/>
                    <a:pt x="1619" y="2990"/>
                  </a:cubicBezTo>
                  <a:cubicBezTo>
                    <a:pt x="1641" y="2990"/>
                    <a:pt x="1656" y="2983"/>
                    <a:pt x="1679" y="2983"/>
                  </a:cubicBezTo>
                  <a:cubicBezTo>
                    <a:pt x="1686" y="2983"/>
                    <a:pt x="1694" y="2975"/>
                    <a:pt x="1701" y="2975"/>
                  </a:cubicBezTo>
                  <a:cubicBezTo>
                    <a:pt x="1731" y="2968"/>
                    <a:pt x="1746" y="2968"/>
                    <a:pt x="1769" y="2960"/>
                  </a:cubicBezTo>
                  <a:cubicBezTo>
                    <a:pt x="1776" y="2960"/>
                    <a:pt x="1776" y="2953"/>
                    <a:pt x="1784" y="2953"/>
                  </a:cubicBezTo>
                  <a:cubicBezTo>
                    <a:pt x="1799" y="2953"/>
                    <a:pt x="1791" y="2968"/>
                    <a:pt x="1799" y="2983"/>
                  </a:cubicBezTo>
                  <a:cubicBezTo>
                    <a:pt x="1799" y="2998"/>
                    <a:pt x="1799" y="3005"/>
                    <a:pt x="1799" y="3020"/>
                  </a:cubicBezTo>
                  <a:cubicBezTo>
                    <a:pt x="1799" y="3043"/>
                    <a:pt x="1799" y="3050"/>
                    <a:pt x="1799" y="3073"/>
                  </a:cubicBezTo>
                  <a:cubicBezTo>
                    <a:pt x="1836" y="3065"/>
                    <a:pt x="1851" y="3043"/>
                    <a:pt x="1889" y="3028"/>
                  </a:cubicBezTo>
                  <a:cubicBezTo>
                    <a:pt x="1904" y="3020"/>
                    <a:pt x="1918" y="3020"/>
                    <a:pt x="1934" y="3013"/>
                  </a:cubicBezTo>
                  <a:cubicBezTo>
                    <a:pt x="1941" y="3005"/>
                    <a:pt x="1948" y="2998"/>
                    <a:pt x="1956" y="2990"/>
                  </a:cubicBezTo>
                  <a:cubicBezTo>
                    <a:pt x="1971" y="2990"/>
                    <a:pt x="1978" y="2990"/>
                    <a:pt x="1986" y="2990"/>
                  </a:cubicBezTo>
                  <a:cubicBezTo>
                    <a:pt x="1994" y="2990"/>
                    <a:pt x="1994" y="2990"/>
                    <a:pt x="1994" y="2990"/>
                  </a:cubicBezTo>
                  <a:cubicBezTo>
                    <a:pt x="2001" y="2990"/>
                    <a:pt x="2001" y="2990"/>
                    <a:pt x="2008" y="2990"/>
                  </a:cubicBezTo>
                  <a:cubicBezTo>
                    <a:pt x="2016" y="2990"/>
                    <a:pt x="2024" y="3005"/>
                    <a:pt x="2024" y="3013"/>
                  </a:cubicBezTo>
                  <a:close/>
                  <a:moveTo>
                    <a:pt x="1162" y="2181"/>
                  </a:moveTo>
                  <a:lnTo>
                    <a:pt x="1162" y="2181"/>
                  </a:lnTo>
                  <a:cubicBezTo>
                    <a:pt x="1162" y="2166"/>
                    <a:pt x="1162" y="2158"/>
                    <a:pt x="1154" y="2144"/>
                  </a:cubicBezTo>
                  <a:cubicBezTo>
                    <a:pt x="1154" y="2106"/>
                    <a:pt x="1124" y="2098"/>
                    <a:pt x="1094" y="2068"/>
                  </a:cubicBezTo>
                  <a:cubicBezTo>
                    <a:pt x="1087" y="2054"/>
                    <a:pt x="1064" y="2054"/>
                    <a:pt x="1064" y="2031"/>
                  </a:cubicBezTo>
                  <a:cubicBezTo>
                    <a:pt x="1064" y="2008"/>
                    <a:pt x="1087" y="1994"/>
                    <a:pt x="1087" y="1964"/>
                  </a:cubicBezTo>
                  <a:cubicBezTo>
                    <a:pt x="1087" y="1889"/>
                    <a:pt x="1087" y="1889"/>
                    <a:pt x="1087" y="1889"/>
                  </a:cubicBezTo>
                  <a:cubicBezTo>
                    <a:pt x="1087" y="1874"/>
                    <a:pt x="1072" y="1874"/>
                    <a:pt x="1072" y="1866"/>
                  </a:cubicBezTo>
                  <a:cubicBezTo>
                    <a:pt x="1072" y="1859"/>
                    <a:pt x="1079" y="1851"/>
                    <a:pt x="1079" y="1851"/>
                  </a:cubicBezTo>
                  <a:cubicBezTo>
                    <a:pt x="1162" y="1851"/>
                    <a:pt x="1207" y="1851"/>
                    <a:pt x="1289" y="1851"/>
                  </a:cubicBezTo>
                  <a:cubicBezTo>
                    <a:pt x="1297" y="1851"/>
                    <a:pt x="1304" y="1844"/>
                    <a:pt x="1304" y="1844"/>
                  </a:cubicBezTo>
                  <a:cubicBezTo>
                    <a:pt x="1312" y="1859"/>
                    <a:pt x="1319" y="1859"/>
                    <a:pt x="1327" y="1874"/>
                  </a:cubicBezTo>
                  <a:cubicBezTo>
                    <a:pt x="1327" y="1881"/>
                    <a:pt x="1327" y="1889"/>
                    <a:pt x="1334" y="1896"/>
                  </a:cubicBezTo>
                  <a:cubicBezTo>
                    <a:pt x="1342" y="1904"/>
                    <a:pt x="1357" y="1911"/>
                    <a:pt x="1364" y="1919"/>
                  </a:cubicBezTo>
                  <a:cubicBezTo>
                    <a:pt x="1371" y="1934"/>
                    <a:pt x="1371" y="1941"/>
                    <a:pt x="1379" y="1949"/>
                  </a:cubicBezTo>
                  <a:cubicBezTo>
                    <a:pt x="1379" y="1941"/>
                    <a:pt x="1379" y="1941"/>
                    <a:pt x="1379" y="1941"/>
                  </a:cubicBezTo>
                  <a:cubicBezTo>
                    <a:pt x="1379" y="1911"/>
                    <a:pt x="1379" y="1911"/>
                    <a:pt x="1379" y="1911"/>
                  </a:cubicBezTo>
                  <a:cubicBezTo>
                    <a:pt x="1379" y="1896"/>
                    <a:pt x="1379" y="1889"/>
                    <a:pt x="1387" y="1874"/>
                  </a:cubicBezTo>
                  <a:cubicBezTo>
                    <a:pt x="1401" y="1859"/>
                    <a:pt x="1409" y="1851"/>
                    <a:pt x="1409" y="1836"/>
                  </a:cubicBezTo>
                  <a:cubicBezTo>
                    <a:pt x="1409" y="1829"/>
                    <a:pt x="1409" y="1821"/>
                    <a:pt x="1401" y="1814"/>
                  </a:cubicBezTo>
                  <a:cubicBezTo>
                    <a:pt x="1401" y="1814"/>
                    <a:pt x="1394" y="1814"/>
                    <a:pt x="1394" y="1806"/>
                  </a:cubicBezTo>
                  <a:cubicBezTo>
                    <a:pt x="1394" y="1799"/>
                    <a:pt x="1394" y="1806"/>
                    <a:pt x="1394" y="1799"/>
                  </a:cubicBezTo>
                  <a:cubicBezTo>
                    <a:pt x="1394" y="1799"/>
                    <a:pt x="1394" y="1799"/>
                    <a:pt x="1394" y="1791"/>
                  </a:cubicBezTo>
                  <a:cubicBezTo>
                    <a:pt x="1394" y="1746"/>
                    <a:pt x="1371" y="1724"/>
                    <a:pt x="1342" y="1694"/>
                  </a:cubicBezTo>
                  <a:cubicBezTo>
                    <a:pt x="1342" y="1686"/>
                    <a:pt x="1342" y="1679"/>
                    <a:pt x="1349" y="1679"/>
                  </a:cubicBezTo>
                  <a:cubicBezTo>
                    <a:pt x="1371" y="1671"/>
                    <a:pt x="1387" y="1686"/>
                    <a:pt x="1401" y="1679"/>
                  </a:cubicBezTo>
                  <a:cubicBezTo>
                    <a:pt x="1409" y="1679"/>
                    <a:pt x="1409" y="1671"/>
                    <a:pt x="1409" y="1664"/>
                  </a:cubicBezTo>
                  <a:cubicBezTo>
                    <a:pt x="1431" y="1641"/>
                    <a:pt x="1431" y="1619"/>
                    <a:pt x="1439" y="1589"/>
                  </a:cubicBezTo>
                  <a:cubicBezTo>
                    <a:pt x="1469" y="1604"/>
                    <a:pt x="1477" y="1619"/>
                    <a:pt x="1506" y="1634"/>
                  </a:cubicBezTo>
                  <a:cubicBezTo>
                    <a:pt x="1514" y="1641"/>
                    <a:pt x="1521" y="1641"/>
                    <a:pt x="1529" y="1649"/>
                  </a:cubicBezTo>
                  <a:cubicBezTo>
                    <a:pt x="1536" y="1656"/>
                    <a:pt x="1529" y="1671"/>
                    <a:pt x="1536" y="1686"/>
                  </a:cubicBezTo>
                  <a:cubicBezTo>
                    <a:pt x="1536" y="1694"/>
                    <a:pt x="1544" y="1701"/>
                    <a:pt x="1551" y="1709"/>
                  </a:cubicBezTo>
                  <a:cubicBezTo>
                    <a:pt x="1551" y="1716"/>
                    <a:pt x="1559" y="1731"/>
                    <a:pt x="1574" y="1731"/>
                  </a:cubicBezTo>
                  <a:cubicBezTo>
                    <a:pt x="1581" y="1731"/>
                    <a:pt x="1581" y="1716"/>
                    <a:pt x="1596" y="1709"/>
                  </a:cubicBezTo>
                  <a:cubicBezTo>
                    <a:pt x="1619" y="1694"/>
                    <a:pt x="1634" y="1679"/>
                    <a:pt x="1656" y="1664"/>
                  </a:cubicBezTo>
                  <a:cubicBezTo>
                    <a:pt x="1679" y="1656"/>
                    <a:pt x="1686" y="1641"/>
                    <a:pt x="1709" y="1634"/>
                  </a:cubicBezTo>
                  <a:cubicBezTo>
                    <a:pt x="1724" y="1626"/>
                    <a:pt x="1754" y="1626"/>
                    <a:pt x="1754" y="1604"/>
                  </a:cubicBezTo>
                  <a:cubicBezTo>
                    <a:pt x="1754" y="1581"/>
                    <a:pt x="1724" y="1574"/>
                    <a:pt x="1701" y="1559"/>
                  </a:cubicBezTo>
                  <a:cubicBezTo>
                    <a:pt x="1709" y="1537"/>
                    <a:pt x="1724" y="1529"/>
                    <a:pt x="1739" y="1514"/>
                  </a:cubicBezTo>
                  <a:cubicBezTo>
                    <a:pt x="1746" y="1507"/>
                    <a:pt x="1754" y="1499"/>
                    <a:pt x="1761" y="1499"/>
                  </a:cubicBezTo>
                  <a:cubicBezTo>
                    <a:pt x="1776" y="1491"/>
                    <a:pt x="1791" y="1491"/>
                    <a:pt x="1799" y="1484"/>
                  </a:cubicBezTo>
                  <a:cubicBezTo>
                    <a:pt x="1814" y="1477"/>
                    <a:pt x="1814" y="1469"/>
                    <a:pt x="1821" y="1461"/>
                  </a:cubicBezTo>
                  <a:cubicBezTo>
                    <a:pt x="1821" y="1461"/>
                    <a:pt x="1829" y="1461"/>
                    <a:pt x="1836" y="1461"/>
                  </a:cubicBezTo>
                  <a:cubicBezTo>
                    <a:pt x="1844" y="1484"/>
                    <a:pt x="1844" y="1499"/>
                    <a:pt x="1844" y="1521"/>
                  </a:cubicBezTo>
                  <a:cubicBezTo>
                    <a:pt x="1851" y="1544"/>
                    <a:pt x="1851" y="1551"/>
                    <a:pt x="1866" y="1559"/>
                  </a:cubicBezTo>
                  <a:cubicBezTo>
                    <a:pt x="1866" y="1567"/>
                    <a:pt x="1874" y="1559"/>
                    <a:pt x="1881" y="1559"/>
                  </a:cubicBezTo>
                  <a:cubicBezTo>
                    <a:pt x="1934" y="1559"/>
                    <a:pt x="1964" y="1559"/>
                    <a:pt x="2001" y="1521"/>
                  </a:cubicBezTo>
                  <a:cubicBezTo>
                    <a:pt x="2024" y="1499"/>
                    <a:pt x="2054" y="1491"/>
                    <a:pt x="2054" y="1454"/>
                  </a:cubicBezTo>
                  <a:cubicBezTo>
                    <a:pt x="2054" y="1447"/>
                    <a:pt x="2046" y="1439"/>
                    <a:pt x="2046" y="1424"/>
                  </a:cubicBezTo>
                  <a:cubicBezTo>
                    <a:pt x="2046" y="1409"/>
                    <a:pt x="2061" y="1394"/>
                    <a:pt x="2068" y="1379"/>
                  </a:cubicBezTo>
                  <a:cubicBezTo>
                    <a:pt x="2076" y="1364"/>
                    <a:pt x="2076" y="1357"/>
                    <a:pt x="2083" y="1342"/>
                  </a:cubicBezTo>
                  <a:cubicBezTo>
                    <a:pt x="2091" y="1334"/>
                    <a:pt x="2106" y="1334"/>
                    <a:pt x="2106" y="1319"/>
                  </a:cubicBezTo>
                  <a:cubicBezTo>
                    <a:pt x="2106" y="1289"/>
                    <a:pt x="2091" y="1282"/>
                    <a:pt x="2076" y="1259"/>
                  </a:cubicBezTo>
                  <a:cubicBezTo>
                    <a:pt x="2076" y="1252"/>
                    <a:pt x="2068" y="1252"/>
                    <a:pt x="2068" y="1244"/>
                  </a:cubicBezTo>
                  <a:cubicBezTo>
                    <a:pt x="2068" y="1207"/>
                    <a:pt x="2106" y="1192"/>
                    <a:pt x="2136" y="1169"/>
                  </a:cubicBezTo>
                  <a:cubicBezTo>
                    <a:pt x="2166" y="1147"/>
                    <a:pt x="2188" y="1139"/>
                    <a:pt x="2226" y="1139"/>
                  </a:cubicBezTo>
                  <a:cubicBezTo>
                    <a:pt x="2263" y="1132"/>
                    <a:pt x="2286" y="1132"/>
                    <a:pt x="2316" y="1117"/>
                  </a:cubicBezTo>
                  <a:cubicBezTo>
                    <a:pt x="2331" y="1102"/>
                    <a:pt x="2323" y="1079"/>
                    <a:pt x="2338" y="1064"/>
                  </a:cubicBezTo>
                  <a:cubicBezTo>
                    <a:pt x="2346" y="1057"/>
                    <a:pt x="2361" y="1064"/>
                    <a:pt x="2376" y="1064"/>
                  </a:cubicBezTo>
                  <a:cubicBezTo>
                    <a:pt x="2398" y="1064"/>
                    <a:pt x="2413" y="1064"/>
                    <a:pt x="2428" y="1064"/>
                  </a:cubicBezTo>
                  <a:cubicBezTo>
                    <a:pt x="2443" y="1072"/>
                    <a:pt x="2443" y="1079"/>
                    <a:pt x="2458" y="1079"/>
                  </a:cubicBezTo>
                  <a:cubicBezTo>
                    <a:pt x="2481" y="1079"/>
                    <a:pt x="2488" y="1049"/>
                    <a:pt x="2511" y="1049"/>
                  </a:cubicBezTo>
                  <a:cubicBezTo>
                    <a:pt x="2526" y="1049"/>
                    <a:pt x="2526" y="1064"/>
                    <a:pt x="2533" y="1072"/>
                  </a:cubicBezTo>
                  <a:cubicBezTo>
                    <a:pt x="2541" y="1102"/>
                    <a:pt x="2548" y="1132"/>
                    <a:pt x="2578" y="1132"/>
                  </a:cubicBezTo>
                  <a:cubicBezTo>
                    <a:pt x="2601" y="1132"/>
                    <a:pt x="2608" y="1117"/>
                    <a:pt x="2623" y="1094"/>
                  </a:cubicBezTo>
                  <a:cubicBezTo>
                    <a:pt x="2646" y="1102"/>
                    <a:pt x="2660" y="1102"/>
                    <a:pt x="2683" y="1102"/>
                  </a:cubicBezTo>
                  <a:cubicBezTo>
                    <a:pt x="2683" y="1109"/>
                    <a:pt x="2690" y="1117"/>
                    <a:pt x="2690" y="1124"/>
                  </a:cubicBezTo>
                  <a:cubicBezTo>
                    <a:pt x="2690" y="1162"/>
                    <a:pt x="2660" y="1177"/>
                    <a:pt x="2660" y="1214"/>
                  </a:cubicBezTo>
                  <a:cubicBezTo>
                    <a:pt x="2660" y="1237"/>
                    <a:pt x="2676" y="1244"/>
                    <a:pt x="2690" y="1267"/>
                  </a:cubicBezTo>
                  <a:cubicBezTo>
                    <a:pt x="2713" y="1304"/>
                    <a:pt x="2728" y="1327"/>
                    <a:pt x="2743" y="1372"/>
                  </a:cubicBezTo>
                  <a:cubicBezTo>
                    <a:pt x="2758" y="1402"/>
                    <a:pt x="2780" y="1417"/>
                    <a:pt x="2803" y="1447"/>
                  </a:cubicBezTo>
                  <a:cubicBezTo>
                    <a:pt x="2825" y="1469"/>
                    <a:pt x="2840" y="1484"/>
                    <a:pt x="2870" y="1499"/>
                  </a:cubicBezTo>
                  <a:cubicBezTo>
                    <a:pt x="2900" y="1514"/>
                    <a:pt x="2923" y="1521"/>
                    <a:pt x="2968" y="1529"/>
                  </a:cubicBezTo>
                  <a:cubicBezTo>
                    <a:pt x="3013" y="1537"/>
                    <a:pt x="3043" y="1544"/>
                    <a:pt x="3095" y="1551"/>
                  </a:cubicBezTo>
                  <a:cubicBezTo>
                    <a:pt x="3110" y="1551"/>
                    <a:pt x="3118" y="1559"/>
                    <a:pt x="3133" y="1559"/>
                  </a:cubicBezTo>
                  <a:cubicBezTo>
                    <a:pt x="3170" y="1559"/>
                    <a:pt x="3193" y="1544"/>
                    <a:pt x="3215" y="1521"/>
                  </a:cubicBezTo>
                  <a:cubicBezTo>
                    <a:pt x="3230" y="1514"/>
                    <a:pt x="3237" y="1507"/>
                    <a:pt x="3245" y="1499"/>
                  </a:cubicBezTo>
                  <a:cubicBezTo>
                    <a:pt x="3267" y="1477"/>
                    <a:pt x="3275" y="1454"/>
                    <a:pt x="3297" y="1424"/>
                  </a:cubicBezTo>
                  <a:cubicBezTo>
                    <a:pt x="3342" y="1424"/>
                    <a:pt x="3365" y="1424"/>
                    <a:pt x="3402" y="1424"/>
                  </a:cubicBezTo>
                  <a:cubicBezTo>
                    <a:pt x="3447" y="1424"/>
                    <a:pt x="3477" y="1439"/>
                    <a:pt x="3500" y="1477"/>
                  </a:cubicBezTo>
                  <a:cubicBezTo>
                    <a:pt x="3507" y="1491"/>
                    <a:pt x="3507" y="1499"/>
                    <a:pt x="3515" y="1514"/>
                  </a:cubicBezTo>
                  <a:cubicBezTo>
                    <a:pt x="3530" y="1551"/>
                    <a:pt x="3545" y="1581"/>
                    <a:pt x="3545" y="1626"/>
                  </a:cubicBezTo>
                  <a:cubicBezTo>
                    <a:pt x="3545" y="1656"/>
                    <a:pt x="3537" y="1671"/>
                    <a:pt x="3522" y="1694"/>
                  </a:cubicBezTo>
                  <a:cubicBezTo>
                    <a:pt x="3507" y="1724"/>
                    <a:pt x="3500" y="1746"/>
                    <a:pt x="3477" y="1769"/>
                  </a:cubicBezTo>
                  <a:cubicBezTo>
                    <a:pt x="3470" y="1791"/>
                    <a:pt x="3455" y="1799"/>
                    <a:pt x="3440" y="1821"/>
                  </a:cubicBezTo>
                  <a:cubicBezTo>
                    <a:pt x="3425" y="1851"/>
                    <a:pt x="3402" y="1874"/>
                    <a:pt x="3372" y="1874"/>
                  </a:cubicBezTo>
                  <a:cubicBezTo>
                    <a:pt x="3350" y="1874"/>
                    <a:pt x="3335" y="1859"/>
                    <a:pt x="3313" y="1859"/>
                  </a:cubicBezTo>
                  <a:cubicBezTo>
                    <a:pt x="3305" y="1859"/>
                    <a:pt x="3297" y="1866"/>
                    <a:pt x="3283" y="1866"/>
                  </a:cubicBezTo>
                  <a:cubicBezTo>
                    <a:pt x="3283" y="1889"/>
                    <a:pt x="3283" y="1889"/>
                    <a:pt x="3283" y="1889"/>
                  </a:cubicBezTo>
                  <a:cubicBezTo>
                    <a:pt x="3283" y="1896"/>
                    <a:pt x="3290" y="1904"/>
                    <a:pt x="3297" y="1911"/>
                  </a:cubicBezTo>
                  <a:cubicBezTo>
                    <a:pt x="3305" y="1941"/>
                    <a:pt x="3305" y="1956"/>
                    <a:pt x="3327" y="1979"/>
                  </a:cubicBezTo>
                  <a:cubicBezTo>
                    <a:pt x="3342" y="1994"/>
                    <a:pt x="3372" y="2001"/>
                    <a:pt x="3402" y="2001"/>
                  </a:cubicBezTo>
                  <a:cubicBezTo>
                    <a:pt x="3447" y="2001"/>
                    <a:pt x="3470" y="1986"/>
                    <a:pt x="3515" y="1986"/>
                  </a:cubicBezTo>
                  <a:cubicBezTo>
                    <a:pt x="3530" y="1986"/>
                    <a:pt x="3537" y="2001"/>
                    <a:pt x="3545" y="2001"/>
                  </a:cubicBezTo>
                  <a:cubicBezTo>
                    <a:pt x="3575" y="2008"/>
                    <a:pt x="3597" y="2024"/>
                    <a:pt x="3627" y="2024"/>
                  </a:cubicBezTo>
                  <a:cubicBezTo>
                    <a:pt x="3657" y="2024"/>
                    <a:pt x="3680" y="2008"/>
                    <a:pt x="3710" y="2001"/>
                  </a:cubicBezTo>
                  <a:cubicBezTo>
                    <a:pt x="3702" y="2024"/>
                    <a:pt x="3695" y="2031"/>
                    <a:pt x="3680" y="2054"/>
                  </a:cubicBezTo>
                  <a:cubicBezTo>
                    <a:pt x="3650" y="2084"/>
                    <a:pt x="3635" y="2114"/>
                    <a:pt x="3627" y="2151"/>
                  </a:cubicBezTo>
                  <a:cubicBezTo>
                    <a:pt x="3657" y="2166"/>
                    <a:pt x="3680" y="2173"/>
                    <a:pt x="3710" y="2166"/>
                  </a:cubicBezTo>
                  <a:cubicBezTo>
                    <a:pt x="3717" y="2181"/>
                    <a:pt x="3717" y="2181"/>
                    <a:pt x="3717" y="2181"/>
                  </a:cubicBezTo>
                  <a:cubicBezTo>
                    <a:pt x="3710" y="2196"/>
                    <a:pt x="3702" y="2203"/>
                    <a:pt x="3702" y="2218"/>
                  </a:cubicBezTo>
                  <a:cubicBezTo>
                    <a:pt x="3702" y="2233"/>
                    <a:pt x="3717" y="2241"/>
                    <a:pt x="3725" y="2241"/>
                  </a:cubicBezTo>
                  <a:cubicBezTo>
                    <a:pt x="3755" y="2248"/>
                    <a:pt x="3777" y="2248"/>
                    <a:pt x="3807" y="2248"/>
                  </a:cubicBezTo>
                  <a:cubicBezTo>
                    <a:pt x="3807" y="2263"/>
                    <a:pt x="3807" y="2263"/>
                    <a:pt x="3807" y="2263"/>
                  </a:cubicBezTo>
                  <a:cubicBezTo>
                    <a:pt x="3792" y="2271"/>
                    <a:pt x="3785" y="2278"/>
                    <a:pt x="3770" y="2286"/>
                  </a:cubicBezTo>
                  <a:cubicBezTo>
                    <a:pt x="3755" y="2301"/>
                    <a:pt x="3740" y="2308"/>
                    <a:pt x="3740" y="2331"/>
                  </a:cubicBezTo>
                  <a:cubicBezTo>
                    <a:pt x="3740" y="2338"/>
                    <a:pt x="3747" y="2346"/>
                    <a:pt x="3747" y="2353"/>
                  </a:cubicBezTo>
                  <a:cubicBezTo>
                    <a:pt x="3755" y="2368"/>
                    <a:pt x="3755" y="2383"/>
                    <a:pt x="3762" y="2391"/>
                  </a:cubicBezTo>
                  <a:cubicBezTo>
                    <a:pt x="3770" y="2398"/>
                    <a:pt x="3785" y="2398"/>
                    <a:pt x="3792" y="2398"/>
                  </a:cubicBezTo>
                  <a:cubicBezTo>
                    <a:pt x="3822" y="2413"/>
                    <a:pt x="3837" y="2413"/>
                    <a:pt x="3867" y="2428"/>
                  </a:cubicBezTo>
                  <a:cubicBezTo>
                    <a:pt x="3852" y="2451"/>
                    <a:pt x="3830" y="2458"/>
                    <a:pt x="3830" y="2481"/>
                  </a:cubicBezTo>
                  <a:cubicBezTo>
                    <a:pt x="3830" y="2496"/>
                    <a:pt x="3837" y="2503"/>
                    <a:pt x="3837" y="2526"/>
                  </a:cubicBezTo>
                  <a:cubicBezTo>
                    <a:pt x="3837" y="2541"/>
                    <a:pt x="3822" y="2548"/>
                    <a:pt x="3815" y="2556"/>
                  </a:cubicBezTo>
                  <a:cubicBezTo>
                    <a:pt x="3807" y="2578"/>
                    <a:pt x="3815" y="2593"/>
                    <a:pt x="3815" y="2608"/>
                  </a:cubicBezTo>
                  <a:cubicBezTo>
                    <a:pt x="3807" y="2616"/>
                    <a:pt x="3800" y="2616"/>
                    <a:pt x="3792" y="2616"/>
                  </a:cubicBezTo>
                  <a:cubicBezTo>
                    <a:pt x="3762" y="2616"/>
                    <a:pt x="3747" y="2608"/>
                    <a:pt x="3717" y="2608"/>
                  </a:cubicBezTo>
                  <a:cubicBezTo>
                    <a:pt x="3710" y="2631"/>
                    <a:pt x="3702" y="2646"/>
                    <a:pt x="3695" y="2668"/>
                  </a:cubicBezTo>
                  <a:cubicBezTo>
                    <a:pt x="3695" y="2676"/>
                    <a:pt x="3695" y="2683"/>
                    <a:pt x="3687" y="2690"/>
                  </a:cubicBezTo>
                  <a:cubicBezTo>
                    <a:pt x="3687" y="2698"/>
                    <a:pt x="3680" y="2698"/>
                    <a:pt x="3672" y="2698"/>
                  </a:cubicBezTo>
                  <a:cubicBezTo>
                    <a:pt x="3665" y="2713"/>
                    <a:pt x="3657" y="2720"/>
                    <a:pt x="3642" y="2736"/>
                  </a:cubicBezTo>
                  <a:cubicBezTo>
                    <a:pt x="3620" y="2758"/>
                    <a:pt x="3620" y="2780"/>
                    <a:pt x="3605" y="2810"/>
                  </a:cubicBezTo>
                  <a:cubicBezTo>
                    <a:pt x="3582" y="2848"/>
                    <a:pt x="3582" y="2870"/>
                    <a:pt x="3545" y="2900"/>
                  </a:cubicBezTo>
                  <a:cubicBezTo>
                    <a:pt x="3537" y="2900"/>
                    <a:pt x="3530" y="2908"/>
                    <a:pt x="3522" y="2908"/>
                  </a:cubicBezTo>
                  <a:cubicBezTo>
                    <a:pt x="3515" y="2908"/>
                    <a:pt x="3515" y="2908"/>
                    <a:pt x="3507" y="2908"/>
                  </a:cubicBezTo>
                  <a:cubicBezTo>
                    <a:pt x="3500" y="2915"/>
                    <a:pt x="3500" y="2930"/>
                    <a:pt x="3500" y="2938"/>
                  </a:cubicBezTo>
                  <a:cubicBezTo>
                    <a:pt x="3492" y="2953"/>
                    <a:pt x="3485" y="2960"/>
                    <a:pt x="3485" y="2983"/>
                  </a:cubicBezTo>
                  <a:cubicBezTo>
                    <a:pt x="3485" y="2990"/>
                    <a:pt x="3492" y="2990"/>
                    <a:pt x="3500" y="2998"/>
                  </a:cubicBezTo>
                  <a:cubicBezTo>
                    <a:pt x="3500" y="3005"/>
                    <a:pt x="3515" y="3013"/>
                    <a:pt x="3515" y="3028"/>
                  </a:cubicBezTo>
                  <a:cubicBezTo>
                    <a:pt x="3515" y="3043"/>
                    <a:pt x="3500" y="3058"/>
                    <a:pt x="3500" y="3073"/>
                  </a:cubicBezTo>
                  <a:cubicBezTo>
                    <a:pt x="3492" y="3095"/>
                    <a:pt x="3485" y="3110"/>
                    <a:pt x="3470" y="3125"/>
                  </a:cubicBezTo>
                  <a:cubicBezTo>
                    <a:pt x="3462" y="3125"/>
                    <a:pt x="3462" y="3133"/>
                    <a:pt x="3462" y="3133"/>
                  </a:cubicBezTo>
                  <a:cubicBezTo>
                    <a:pt x="3447" y="3148"/>
                    <a:pt x="3432" y="3148"/>
                    <a:pt x="3425" y="3163"/>
                  </a:cubicBezTo>
                  <a:cubicBezTo>
                    <a:pt x="3417" y="3185"/>
                    <a:pt x="3417" y="3200"/>
                    <a:pt x="3410" y="3223"/>
                  </a:cubicBezTo>
                  <a:cubicBezTo>
                    <a:pt x="3395" y="3253"/>
                    <a:pt x="3380" y="3267"/>
                    <a:pt x="3365" y="3297"/>
                  </a:cubicBezTo>
                  <a:cubicBezTo>
                    <a:pt x="3350" y="3343"/>
                    <a:pt x="3350" y="3365"/>
                    <a:pt x="3342" y="3410"/>
                  </a:cubicBezTo>
                  <a:cubicBezTo>
                    <a:pt x="3335" y="3432"/>
                    <a:pt x="3335" y="3447"/>
                    <a:pt x="3327" y="3470"/>
                  </a:cubicBezTo>
                  <a:cubicBezTo>
                    <a:pt x="3320" y="3515"/>
                    <a:pt x="3320" y="3545"/>
                    <a:pt x="3305" y="3582"/>
                  </a:cubicBezTo>
                  <a:cubicBezTo>
                    <a:pt x="3297" y="3612"/>
                    <a:pt x="3275" y="3620"/>
                    <a:pt x="3260" y="3642"/>
                  </a:cubicBezTo>
                  <a:cubicBezTo>
                    <a:pt x="3237" y="3695"/>
                    <a:pt x="3237" y="3725"/>
                    <a:pt x="3237" y="3777"/>
                  </a:cubicBezTo>
                  <a:cubicBezTo>
                    <a:pt x="3237" y="3815"/>
                    <a:pt x="3230" y="3837"/>
                    <a:pt x="3223" y="3867"/>
                  </a:cubicBezTo>
                  <a:cubicBezTo>
                    <a:pt x="3223" y="3882"/>
                    <a:pt x="3215" y="3897"/>
                    <a:pt x="3215" y="3912"/>
                  </a:cubicBezTo>
                  <a:cubicBezTo>
                    <a:pt x="3215" y="3935"/>
                    <a:pt x="3237" y="3935"/>
                    <a:pt x="3237" y="3957"/>
                  </a:cubicBezTo>
                  <a:cubicBezTo>
                    <a:pt x="3237" y="3995"/>
                    <a:pt x="3230" y="4017"/>
                    <a:pt x="3230" y="4062"/>
                  </a:cubicBezTo>
                  <a:cubicBezTo>
                    <a:pt x="3230" y="4122"/>
                    <a:pt x="3230" y="4122"/>
                    <a:pt x="3230" y="4122"/>
                  </a:cubicBezTo>
                  <a:cubicBezTo>
                    <a:pt x="3230" y="4144"/>
                    <a:pt x="3237" y="4152"/>
                    <a:pt x="3237" y="4174"/>
                  </a:cubicBezTo>
                  <a:cubicBezTo>
                    <a:pt x="3237" y="4182"/>
                    <a:pt x="3230" y="4189"/>
                    <a:pt x="3223" y="4197"/>
                  </a:cubicBezTo>
                  <a:cubicBezTo>
                    <a:pt x="3207" y="4212"/>
                    <a:pt x="3200" y="4219"/>
                    <a:pt x="3185" y="4227"/>
                  </a:cubicBezTo>
                  <a:cubicBezTo>
                    <a:pt x="3170" y="4242"/>
                    <a:pt x="3170" y="4257"/>
                    <a:pt x="3163" y="4279"/>
                  </a:cubicBezTo>
                  <a:cubicBezTo>
                    <a:pt x="3155" y="4309"/>
                    <a:pt x="3163" y="4324"/>
                    <a:pt x="3148" y="4354"/>
                  </a:cubicBezTo>
                  <a:cubicBezTo>
                    <a:pt x="3140" y="4377"/>
                    <a:pt x="3133" y="4384"/>
                    <a:pt x="3118" y="4407"/>
                  </a:cubicBezTo>
                  <a:cubicBezTo>
                    <a:pt x="3125" y="4429"/>
                    <a:pt x="3125" y="4429"/>
                    <a:pt x="3125" y="4429"/>
                  </a:cubicBezTo>
                  <a:cubicBezTo>
                    <a:pt x="3110" y="4459"/>
                    <a:pt x="3080" y="4466"/>
                    <a:pt x="3073" y="4504"/>
                  </a:cubicBezTo>
                  <a:cubicBezTo>
                    <a:pt x="3073" y="4519"/>
                    <a:pt x="3073" y="4526"/>
                    <a:pt x="3073" y="4542"/>
                  </a:cubicBezTo>
                  <a:cubicBezTo>
                    <a:pt x="3065" y="4534"/>
                    <a:pt x="3058" y="4526"/>
                    <a:pt x="3050" y="4519"/>
                  </a:cubicBezTo>
                  <a:cubicBezTo>
                    <a:pt x="3020" y="4519"/>
                    <a:pt x="2998" y="4519"/>
                    <a:pt x="2975" y="4504"/>
                  </a:cubicBezTo>
                  <a:cubicBezTo>
                    <a:pt x="2983" y="4466"/>
                    <a:pt x="2983" y="4466"/>
                    <a:pt x="2983" y="4466"/>
                  </a:cubicBezTo>
                  <a:cubicBezTo>
                    <a:pt x="2975" y="4444"/>
                    <a:pt x="2953" y="4437"/>
                    <a:pt x="2930" y="4429"/>
                  </a:cubicBezTo>
                  <a:cubicBezTo>
                    <a:pt x="2915" y="4422"/>
                    <a:pt x="2900" y="4422"/>
                    <a:pt x="2885" y="4414"/>
                  </a:cubicBezTo>
                  <a:cubicBezTo>
                    <a:pt x="2870" y="4414"/>
                    <a:pt x="2863" y="4399"/>
                    <a:pt x="2848" y="4399"/>
                  </a:cubicBezTo>
                  <a:cubicBezTo>
                    <a:pt x="2818" y="4399"/>
                    <a:pt x="2810" y="4422"/>
                    <a:pt x="2788" y="4444"/>
                  </a:cubicBezTo>
                  <a:cubicBezTo>
                    <a:pt x="2766" y="4459"/>
                    <a:pt x="2750" y="4474"/>
                    <a:pt x="2743" y="4504"/>
                  </a:cubicBezTo>
                  <a:cubicBezTo>
                    <a:pt x="2736" y="4512"/>
                    <a:pt x="2736" y="4512"/>
                    <a:pt x="2736" y="4526"/>
                  </a:cubicBezTo>
                  <a:cubicBezTo>
                    <a:pt x="2736" y="4534"/>
                    <a:pt x="2743" y="4542"/>
                    <a:pt x="2750" y="4542"/>
                  </a:cubicBezTo>
                  <a:cubicBezTo>
                    <a:pt x="2766" y="4556"/>
                    <a:pt x="2780" y="4564"/>
                    <a:pt x="2803" y="4572"/>
                  </a:cubicBezTo>
                  <a:cubicBezTo>
                    <a:pt x="2818" y="4572"/>
                    <a:pt x="2833" y="4579"/>
                    <a:pt x="2833" y="4594"/>
                  </a:cubicBezTo>
                  <a:cubicBezTo>
                    <a:pt x="2833" y="4624"/>
                    <a:pt x="2803" y="4631"/>
                    <a:pt x="2803" y="4654"/>
                  </a:cubicBezTo>
                  <a:cubicBezTo>
                    <a:pt x="2803" y="4669"/>
                    <a:pt x="2810" y="4669"/>
                    <a:pt x="2818" y="4676"/>
                  </a:cubicBezTo>
                  <a:cubicBezTo>
                    <a:pt x="2825" y="4676"/>
                    <a:pt x="2818" y="4684"/>
                    <a:pt x="2825" y="4691"/>
                  </a:cubicBezTo>
                  <a:cubicBezTo>
                    <a:pt x="2803" y="4699"/>
                    <a:pt x="2795" y="4721"/>
                    <a:pt x="2773" y="4721"/>
                  </a:cubicBezTo>
                  <a:cubicBezTo>
                    <a:pt x="2766" y="4721"/>
                    <a:pt x="2758" y="4714"/>
                    <a:pt x="2743" y="4714"/>
                  </a:cubicBezTo>
                  <a:cubicBezTo>
                    <a:pt x="2720" y="4714"/>
                    <a:pt x="2720" y="4736"/>
                    <a:pt x="2713" y="4759"/>
                  </a:cubicBezTo>
                  <a:cubicBezTo>
                    <a:pt x="2706" y="4789"/>
                    <a:pt x="2706" y="4804"/>
                    <a:pt x="2690" y="4826"/>
                  </a:cubicBezTo>
                  <a:cubicBezTo>
                    <a:pt x="2660" y="4871"/>
                    <a:pt x="2623" y="4879"/>
                    <a:pt x="2571" y="4894"/>
                  </a:cubicBezTo>
                  <a:cubicBezTo>
                    <a:pt x="2541" y="4901"/>
                    <a:pt x="2518" y="4909"/>
                    <a:pt x="2488" y="4924"/>
                  </a:cubicBezTo>
                  <a:cubicBezTo>
                    <a:pt x="2443" y="4939"/>
                    <a:pt x="2413" y="4946"/>
                    <a:pt x="2383" y="4976"/>
                  </a:cubicBezTo>
                  <a:cubicBezTo>
                    <a:pt x="2346" y="5014"/>
                    <a:pt x="2338" y="5059"/>
                    <a:pt x="2338" y="4991"/>
                  </a:cubicBezTo>
                  <a:cubicBezTo>
                    <a:pt x="2338" y="4961"/>
                    <a:pt x="2331" y="4946"/>
                    <a:pt x="2308" y="4939"/>
                  </a:cubicBezTo>
                  <a:cubicBezTo>
                    <a:pt x="2323" y="4916"/>
                    <a:pt x="2346" y="4909"/>
                    <a:pt x="2368" y="4894"/>
                  </a:cubicBezTo>
                  <a:cubicBezTo>
                    <a:pt x="2391" y="4879"/>
                    <a:pt x="2398" y="4864"/>
                    <a:pt x="2406" y="4834"/>
                  </a:cubicBezTo>
                  <a:cubicBezTo>
                    <a:pt x="2413" y="4819"/>
                    <a:pt x="2421" y="4804"/>
                    <a:pt x="2421" y="4789"/>
                  </a:cubicBezTo>
                  <a:cubicBezTo>
                    <a:pt x="2421" y="4766"/>
                    <a:pt x="2421" y="4759"/>
                    <a:pt x="2421" y="4744"/>
                  </a:cubicBezTo>
                  <a:cubicBezTo>
                    <a:pt x="2421" y="4721"/>
                    <a:pt x="2458" y="4721"/>
                    <a:pt x="2458" y="4699"/>
                  </a:cubicBezTo>
                  <a:cubicBezTo>
                    <a:pt x="2458" y="4676"/>
                    <a:pt x="2451" y="4661"/>
                    <a:pt x="2451" y="4631"/>
                  </a:cubicBezTo>
                  <a:cubicBezTo>
                    <a:pt x="2458" y="4616"/>
                    <a:pt x="2473" y="4609"/>
                    <a:pt x="2473" y="4594"/>
                  </a:cubicBezTo>
                  <a:cubicBezTo>
                    <a:pt x="2473" y="4572"/>
                    <a:pt x="2466" y="4556"/>
                    <a:pt x="2458" y="4534"/>
                  </a:cubicBezTo>
                  <a:cubicBezTo>
                    <a:pt x="2451" y="4512"/>
                    <a:pt x="2451" y="4504"/>
                    <a:pt x="2443" y="4482"/>
                  </a:cubicBezTo>
                  <a:cubicBezTo>
                    <a:pt x="2436" y="4474"/>
                    <a:pt x="2428" y="4474"/>
                    <a:pt x="2421" y="4459"/>
                  </a:cubicBezTo>
                  <a:cubicBezTo>
                    <a:pt x="2413" y="4452"/>
                    <a:pt x="2413" y="4444"/>
                    <a:pt x="2398" y="4437"/>
                  </a:cubicBezTo>
                  <a:cubicBezTo>
                    <a:pt x="2391" y="4429"/>
                    <a:pt x="2383" y="4429"/>
                    <a:pt x="2376" y="4422"/>
                  </a:cubicBezTo>
                  <a:cubicBezTo>
                    <a:pt x="2368" y="4422"/>
                    <a:pt x="2368" y="4407"/>
                    <a:pt x="2368" y="4399"/>
                  </a:cubicBezTo>
                  <a:cubicBezTo>
                    <a:pt x="2361" y="4392"/>
                    <a:pt x="2361" y="4384"/>
                    <a:pt x="2361" y="4377"/>
                  </a:cubicBezTo>
                  <a:cubicBezTo>
                    <a:pt x="2361" y="4309"/>
                    <a:pt x="2361" y="4309"/>
                    <a:pt x="2361" y="4309"/>
                  </a:cubicBezTo>
                  <a:cubicBezTo>
                    <a:pt x="2331" y="4309"/>
                    <a:pt x="2316" y="4317"/>
                    <a:pt x="2293" y="4302"/>
                  </a:cubicBezTo>
                  <a:cubicBezTo>
                    <a:pt x="2286" y="4302"/>
                    <a:pt x="2278" y="4302"/>
                    <a:pt x="2278" y="4302"/>
                  </a:cubicBezTo>
                  <a:cubicBezTo>
                    <a:pt x="2271" y="4294"/>
                    <a:pt x="2271" y="4287"/>
                    <a:pt x="2271" y="4272"/>
                  </a:cubicBezTo>
                  <a:cubicBezTo>
                    <a:pt x="2271" y="4249"/>
                    <a:pt x="2293" y="4234"/>
                    <a:pt x="2316" y="4227"/>
                  </a:cubicBezTo>
                  <a:cubicBezTo>
                    <a:pt x="2323" y="4219"/>
                    <a:pt x="2331" y="4204"/>
                    <a:pt x="2353" y="4204"/>
                  </a:cubicBezTo>
                  <a:cubicBezTo>
                    <a:pt x="2361" y="4204"/>
                    <a:pt x="2361" y="4219"/>
                    <a:pt x="2368" y="4227"/>
                  </a:cubicBezTo>
                  <a:cubicBezTo>
                    <a:pt x="2376" y="4242"/>
                    <a:pt x="2383" y="4249"/>
                    <a:pt x="2383" y="4257"/>
                  </a:cubicBezTo>
                  <a:cubicBezTo>
                    <a:pt x="2383" y="4272"/>
                    <a:pt x="2376" y="4279"/>
                    <a:pt x="2376" y="4294"/>
                  </a:cubicBezTo>
                  <a:cubicBezTo>
                    <a:pt x="2406" y="4279"/>
                    <a:pt x="2436" y="4287"/>
                    <a:pt x="2451" y="4257"/>
                  </a:cubicBezTo>
                  <a:cubicBezTo>
                    <a:pt x="2473" y="4227"/>
                    <a:pt x="2466" y="4204"/>
                    <a:pt x="2488" y="4174"/>
                  </a:cubicBezTo>
                  <a:cubicBezTo>
                    <a:pt x="2488" y="4159"/>
                    <a:pt x="2503" y="4159"/>
                    <a:pt x="2503" y="4152"/>
                  </a:cubicBezTo>
                  <a:cubicBezTo>
                    <a:pt x="2503" y="4137"/>
                    <a:pt x="2488" y="4122"/>
                    <a:pt x="2481" y="4114"/>
                  </a:cubicBezTo>
                  <a:cubicBezTo>
                    <a:pt x="2473" y="4107"/>
                    <a:pt x="2466" y="4092"/>
                    <a:pt x="2451" y="4092"/>
                  </a:cubicBezTo>
                  <a:cubicBezTo>
                    <a:pt x="2436" y="4084"/>
                    <a:pt x="2428" y="4092"/>
                    <a:pt x="2413" y="4084"/>
                  </a:cubicBezTo>
                  <a:cubicBezTo>
                    <a:pt x="2413" y="4084"/>
                    <a:pt x="2406" y="4077"/>
                    <a:pt x="2406" y="4069"/>
                  </a:cubicBezTo>
                  <a:cubicBezTo>
                    <a:pt x="2383" y="4062"/>
                    <a:pt x="2376" y="4054"/>
                    <a:pt x="2368" y="4032"/>
                  </a:cubicBezTo>
                  <a:cubicBezTo>
                    <a:pt x="2361" y="4032"/>
                    <a:pt x="2361" y="4032"/>
                    <a:pt x="2353" y="4032"/>
                  </a:cubicBezTo>
                  <a:cubicBezTo>
                    <a:pt x="2338" y="4039"/>
                    <a:pt x="2338" y="4047"/>
                    <a:pt x="2323" y="4054"/>
                  </a:cubicBezTo>
                  <a:cubicBezTo>
                    <a:pt x="2293" y="4069"/>
                    <a:pt x="2263" y="4077"/>
                    <a:pt x="2263" y="4114"/>
                  </a:cubicBezTo>
                  <a:cubicBezTo>
                    <a:pt x="2263" y="4129"/>
                    <a:pt x="2278" y="4137"/>
                    <a:pt x="2278" y="4152"/>
                  </a:cubicBezTo>
                  <a:cubicBezTo>
                    <a:pt x="2278" y="4167"/>
                    <a:pt x="2263" y="4174"/>
                    <a:pt x="2256" y="4197"/>
                  </a:cubicBezTo>
                  <a:cubicBezTo>
                    <a:pt x="2256" y="4204"/>
                    <a:pt x="2256" y="4212"/>
                    <a:pt x="2256" y="4219"/>
                  </a:cubicBezTo>
                  <a:cubicBezTo>
                    <a:pt x="2248" y="4242"/>
                    <a:pt x="2233" y="4257"/>
                    <a:pt x="2218" y="4279"/>
                  </a:cubicBezTo>
                  <a:cubicBezTo>
                    <a:pt x="2211" y="4302"/>
                    <a:pt x="2203" y="4309"/>
                    <a:pt x="2196" y="4332"/>
                  </a:cubicBezTo>
                  <a:cubicBezTo>
                    <a:pt x="2196" y="4339"/>
                    <a:pt x="2196" y="4354"/>
                    <a:pt x="2196" y="4369"/>
                  </a:cubicBezTo>
                  <a:cubicBezTo>
                    <a:pt x="2188" y="4392"/>
                    <a:pt x="2173" y="4414"/>
                    <a:pt x="2173" y="4444"/>
                  </a:cubicBezTo>
                  <a:cubicBezTo>
                    <a:pt x="2173" y="4459"/>
                    <a:pt x="2181" y="4474"/>
                    <a:pt x="2188" y="4489"/>
                  </a:cubicBezTo>
                  <a:cubicBezTo>
                    <a:pt x="2196" y="4526"/>
                    <a:pt x="2196" y="4549"/>
                    <a:pt x="2203" y="4594"/>
                  </a:cubicBezTo>
                  <a:cubicBezTo>
                    <a:pt x="2203" y="4616"/>
                    <a:pt x="2226" y="4631"/>
                    <a:pt x="2248" y="4646"/>
                  </a:cubicBezTo>
                  <a:cubicBezTo>
                    <a:pt x="2256" y="4654"/>
                    <a:pt x="2256" y="4669"/>
                    <a:pt x="2263" y="4669"/>
                  </a:cubicBezTo>
                  <a:cubicBezTo>
                    <a:pt x="2271" y="4676"/>
                    <a:pt x="2286" y="4676"/>
                    <a:pt x="2293" y="4684"/>
                  </a:cubicBezTo>
                  <a:cubicBezTo>
                    <a:pt x="2301" y="4691"/>
                    <a:pt x="2293" y="4699"/>
                    <a:pt x="2301" y="4706"/>
                  </a:cubicBezTo>
                  <a:cubicBezTo>
                    <a:pt x="2301" y="4714"/>
                    <a:pt x="2308" y="4721"/>
                    <a:pt x="2308" y="4729"/>
                  </a:cubicBezTo>
                  <a:cubicBezTo>
                    <a:pt x="2308" y="4751"/>
                    <a:pt x="2308" y="4766"/>
                    <a:pt x="2293" y="4774"/>
                  </a:cubicBezTo>
                  <a:cubicBezTo>
                    <a:pt x="2278" y="4781"/>
                    <a:pt x="2263" y="4789"/>
                    <a:pt x="2256" y="4796"/>
                  </a:cubicBezTo>
                  <a:cubicBezTo>
                    <a:pt x="2248" y="4804"/>
                    <a:pt x="2248" y="4811"/>
                    <a:pt x="2241" y="4811"/>
                  </a:cubicBezTo>
                  <a:cubicBezTo>
                    <a:pt x="2218" y="4811"/>
                    <a:pt x="2211" y="4796"/>
                    <a:pt x="2196" y="4796"/>
                  </a:cubicBezTo>
                  <a:cubicBezTo>
                    <a:pt x="2181" y="4796"/>
                    <a:pt x="2181" y="4804"/>
                    <a:pt x="2173" y="4811"/>
                  </a:cubicBezTo>
                  <a:lnTo>
                    <a:pt x="2166" y="4811"/>
                  </a:lnTo>
                  <a:cubicBezTo>
                    <a:pt x="2158" y="4804"/>
                    <a:pt x="2151" y="4796"/>
                    <a:pt x="2151" y="4789"/>
                  </a:cubicBezTo>
                  <a:cubicBezTo>
                    <a:pt x="2151" y="4774"/>
                    <a:pt x="2151" y="4759"/>
                    <a:pt x="2151" y="4751"/>
                  </a:cubicBezTo>
                  <a:cubicBezTo>
                    <a:pt x="2143" y="4729"/>
                    <a:pt x="2128" y="4706"/>
                    <a:pt x="2106" y="4706"/>
                  </a:cubicBezTo>
                  <a:cubicBezTo>
                    <a:pt x="2061" y="4691"/>
                    <a:pt x="2038" y="4699"/>
                    <a:pt x="1994" y="4691"/>
                  </a:cubicBezTo>
                  <a:cubicBezTo>
                    <a:pt x="1941" y="4691"/>
                    <a:pt x="1918" y="4691"/>
                    <a:pt x="1874" y="4691"/>
                  </a:cubicBezTo>
                  <a:cubicBezTo>
                    <a:pt x="1859" y="4691"/>
                    <a:pt x="1851" y="4691"/>
                    <a:pt x="1844" y="4691"/>
                  </a:cubicBezTo>
                  <a:cubicBezTo>
                    <a:pt x="1829" y="4684"/>
                    <a:pt x="1829" y="4669"/>
                    <a:pt x="1821" y="4654"/>
                  </a:cubicBezTo>
                  <a:cubicBezTo>
                    <a:pt x="1821" y="4654"/>
                    <a:pt x="1814" y="4654"/>
                    <a:pt x="1814" y="4646"/>
                  </a:cubicBezTo>
                  <a:cubicBezTo>
                    <a:pt x="1806" y="4631"/>
                    <a:pt x="1806" y="4624"/>
                    <a:pt x="1806" y="4609"/>
                  </a:cubicBezTo>
                  <a:cubicBezTo>
                    <a:pt x="1799" y="4609"/>
                    <a:pt x="1791" y="4601"/>
                    <a:pt x="1784" y="4601"/>
                  </a:cubicBezTo>
                  <a:cubicBezTo>
                    <a:pt x="1784" y="4601"/>
                    <a:pt x="1776" y="4594"/>
                    <a:pt x="1784" y="4594"/>
                  </a:cubicBezTo>
                  <a:cubicBezTo>
                    <a:pt x="1784" y="4586"/>
                    <a:pt x="1791" y="4586"/>
                    <a:pt x="1791" y="4579"/>
                  </a:cubicBezTo>
                  <a:cubicBezTo>
                    <a:pt x="1791" y="4556"/>
                    <a:pt x="1776" y="4549"/>
                    <a:pt x="1761" y="4542"/>
                  </a:cubicBezTo>
                  <a:cubicBezTo>
                    <a:pt x="1739" y="4526"/>
                    <a:pt x="1716" y="4519"/>
                    <a:pt x="1701" y="4496"/>
                  </a:cubicBezTo>
                  <a:cubicBezTo>
                    <a:pt x="1731" y="4482"/>
                    <a:pt x="1746" y="4474"/>
                    <a:pt x="1761" y="4452"/>
                  </a:cubicBezTo>
                  <a:cubicBezTo>
                    <a:pt x="1776" y="4466"/>
                    <a:pt x="1791" y="4474"/>
                    <a:pt x="1806" y="4482"/>
                  </a:cubicBezTo>
                  <a:cubicBezTo>
                    <a:pt x="1821" y="4489"/>
                    <a:pt x="1829" y="4504"/>
                    <a:pt x="1844" y="4504"/>
                  </a:cubicBezTo>
                  <a:cubicBezTo>
                    <a:pt x="1859" y="4504"/>
                    <a:pt x="1866" y="4482"/>
                    <a:pt x="1874" y="4466"/>
                  </a:cubicBezTo>
                  <a:cubicBezTo>
                    <a:pt x="1889" y="4444"/>
                    <a:pt x="1896" y="4429"/>
                    <a:pt x="1904" y="4407"/>
                  </a:cubicBezTo>
                  <a:cubicBezTo>
                    <a:pt x="1918" y="4377"/>
                    <a:pt x="1918" y="4362"/>
                    <a:pt x="1926" y="4332"/>
                  </a:cubicBezTo>
                  <a:cubicBezTo>
                    <a:pt x="1926" y="4317"/>
                    <a:pt x="1934" y="4309"/>
                    <a:pt x="1934" y="4294"/>
                  </a:cubicBezTo>
                  <a:cubicBezTo>
                    <a:pt x="1934" y="4219"/>
                    <a:pt x="1934" y="4219"/>
                    <a:pt x="1934" y="4219"/>
                  </a:cubicBezTo>
                  <a:cubicBezTo>
                    <a:pt x="1934" y="4189"/>
                    <a:pt x="1911" y="4174"/>
                    <a:pt x="1896" y="4144"/>
                  </a:cubicBezTo>
                  <a:cubicBezTo>
                    <a:pt x="1874" y="4122"/>
                    <a:pt x="1866" y="4099"/>
                    <a:pt x="1844" y="4069"/>
                  </a:cubicBezTo>
                  <a:cubicBezTo>
                    <a:pt x="1829" y="4062"/>
                    <a:pt x="1821" y="4054"/>
                    <a:pt x="1806" y="4047"/>
                  </a:cubicBezTo>
                  <a:cubicBezTo>
                    <a:pt x="1799" y="4047"/>
                    <a:pt x="1784" y="4047"/>
                    <a:pt x="1784" y="4039"/>
                  </a:cubicBezTo>
                  <a:cubicBezTo>
                    <a:pt x="1776" y="4032"/>
                    <a:pt x="1784" y="4017"/>
                    <a:pt x="1784" y="4009"/>
                  </a:cubicBezTo>
                  <a:cubicBezTo>
                    <a:pt x="1776" y="3995"/>
                    <a:pt x="1761" y="3987"/>
                    <a:pt x="1761" y="3965"/>
                  </a:cubicBezTo>
                  <a:cubicBezTo>
                    <a:pt x="1761" y="3957"/>
                    <a:pt x="1769" y="3949"/>
                    <a:pt x="1769" y="3935"/>
                  </a:cubicBezTo>
                  <a:cubicBezTo>
                    <a:pt x="1776" y="3912"/>
                    <a:pt x="1784" y="3897"/>
                    <a:pt x="1791" y="3875"/>
                  </a:cubicBezTo>
                  <a:cubicBezTo>
                    <a:pt x="1806" y="3845"/>
                    <a:pt x="1814" y="3830"/>
                    <a:pt x="1814" y="3800"/>
                  </a:cubicBezTo>
                  <a:cubicBezTo>
                    <a:pt x="1814" y="3770"/>
                    <a:pt x="1814" y="3755"/>
                    <a:pt x="1806" y="3725"/>
                  </a:cubicBezTo>
                  <a:cubicBezTo>
                    <a:pt x="1806" y="3710"/>
                    <a:pt x="1799" y="3710"/>
                    <a:pt x="1791" y="3702"/>
                  </a:cubicBezTo>
                  <a:cubicBezTo>
                    <a:pt x="1791" y="3695"/>
                    <a:pt x="1784" y="3695"/>
                    <a:pt x="1784" y="3687"/>
                  </a:cubicBezTo>
                  <a:cubicBezTo>
                    <a:pt x="1784" y="3657"/>
                    <a:pt x="1806" y="3650"/>
                    <a:pt x="1806" y="3620"/>
                  </a:cubicBezTo>
                  <a:cubicBezTo>
                    <a:pt x="1806" y="3605"/>
                    <a:pt x="1806" y="3597"/>
                    <a:pt x="1791" y="3582"/>
                  </a:cubicBezTo>
                  <a:cubicBezTo>
                    <a:pt x="1791" y="3582"/>
                    <a:pt x="1784" y="3590"/>
                    <a:pt x="1784" y="3582"/>
                  </a:cubicBezTo>
                  <a:cubicBezTo>
                    <a:pt x="1769" y="3582"/>
                    <a:pt x="1769" y="3575"/>
                    <a:pt x="1761" y="3567"/>
                  </a:cubicBezTo>
                  <a:cubicBezTo>
                    <a:pt x="1769" y="3552"/>
                    <a:pt x="1769" y="3552"/>
                    <a:pt x="1769" y="3552"/>
                  </a:cubicBezTo>
                  <a:cubicBezTo>
                    <a:pt x="1799" y="3545"/>
                    <a:pt x="1821" y="3537"/>
                    <a:pt x="1836" y="3507"/>
                  </a:cubicBezTo>
                  <a:cubicBezTo>
                    <a:pt x="1844" y="3507"/>
                    <a:pt x="1859" y="3515"/>
                    <a:pt x="1866" y="3515"/>
                  </a:cubicBezTo>
                  <a:cubicBezTo>
                    <a:pt x="1874" y="3522"/>
                    <a:pt x="1866" y="3530"/>
                    <a:pt x="1874" y="3530"/>
                  </a:cubicBezTo>
                  <a:cubicBezTo>
                    <a:pt x="1881" y="3537"/>
                    <a:pt x="1889" y="3545"/>
                    <a:pt x="1896" y="3552"/>
                  </a:cubicBezTo>
                  <a:cubicBezTo>
                    <a:pt x="1934" y="3507"/>
                    <a:pt x="1964" y="3492"/>
                    <a:pt x="1994" y="3432"/>
                  </a:cubicBezTo>
                  <a:cubicBezTo>
                    <a:pt x="1994" y="3417"/>
                    <a:pt x="2001" y="3410"/>
                    <a:pt x="2016" y="3395"/>
                  </a:cubicBezTo>
                  <a:cubicBezTo>
                    <a:pt x="2024" y="3395"/>
                    <a:pt x="2031" y="3395"/>
                    <a:pt x="2038" y="3387"/>
                  </a:cubicBezTo>
                  <a:cubicBezTo>
                    <a:pt x="2046" y="3380"/>
                    <a:pt x="2038" y="3373"/>
                    <a:pt x="2046" y="3365"/>
                  </a:cubicBezTo>
                  <a:cubicBezTo>
                    <a:pt x="2046" y="3350"/>
                    <a:pt x="2054" y="3335"/>
                    <a:pt x="2068" y="3327"/>
                  </a:cubicBezTo>
                  <a:cubicBezTo>
                    <a:pt x="2068" y="3320"/>
                    <a:pt x="2076" y="3327"/>
                    <a:pt x="2076" y="3327"/>
                  </a:cubicBezTo>
                  <a:cubicBezTo>
                    <a:pt x="2098" y="3305"/>
                    <a:pt x="2083" y="3283"/>
                    <a:pt x="2091" y="3253"/>
                  </a:cubicBezTo>
                  <a:cubicBezTo>
                    <a:pt x="2098" y="3230"/>
                    <a:pt x="2113" y="3230"/>
                    <a:pt x="2121" y="3215"/>
                  </a:cubicBezTo>
                  <a:cubicBezTo>
                    <a:pt x="2151" y="3185"/>
                    <a:pt x="2158" y="3163"/>
                    <a:pt x="2173" y="3125"/>
                  </a:cubicBezTo>
                  <a:cubicBezTo>
                    <a:pt x="2181" y="3118"/>
                    <a:pt x="2181" y="3110"/>
                    <a:pt x="2181" y="3103"/>
                  </a:cubicBezTo>
                  <a:cubicBezTo>
                    <a:pt x="2188" y="3088"/>
                    <a:pt x="2203" y="3088"/>
                    <a:pt x="2203" y="3073"/>
                  </a:cubicBezTo>
                  <a:cubicBezTo>
                    <a:pt x="2203" y="3065"/>
                    <a:pt x="2188" y="3058"/>
                    <a:pt x="2181" y="3050"/>
                  </a:cubicBezTo>
                  <a:cubicBezTo>
                    <a:pt x="2181" y="3035"/>
                    <a:pt x="2181" y="3028"/>
                    <a:pt x="2181" y="3013"/>
                  </a:cubicBezTo>
                  <a:cubicBezTo>
                    <a:pt x="2181" y="2990"/>
                    <a:pt x="2203" y="2975"/>
                    <a:pt x="2218" y="2953"/>
                  </a:cubicBezTo>
                  <a:lnTo>
                    <a:pt x="2218" y="2945"/>
                  </a:lnTo>
                  <a:cubicBezTo>
                    <a:pt x="2241" y="2915"/>
                    <a:pt x="2256" y="2900"/>
                    <a:pt x="2271" y="2870"/>
                  </a:cubicBezTo>
                  <a:cubicBezTo>
                    <a:pt x="2271" y="2863"/>
                    <a:pt x="2278" y="2855"/>
                    <a:pt x="2278" y="2848"/>
                  </a:cubicBezTo>
                  <a:cubicBezTo>
                    <a:pt x="2278" y="2840"/>
                    <a:pt x="2271" y="2840"/>
                    <a:pt x="2271" y="2833"/>
                  </a:cubicBezTo>
                  <a:cubicBezTo>
                    <a:pt x="2248" y="2840"/>
                    <a:pt x="2241" y="2848"/>
                    <a:pt x="2218" y="2855"/>
                  </a:cubicBezTo>
                  <a:cubicBezTo>
                    <a:pt x="2196" y="2863"/>
                    <a:pt x="2173" y="2855"/>
                    <a:pt x="2143" y="2870"/>
                  </a:cubicBezTo>
                  <a:cubicBezTo>
                    <a:pt x="2128" y="2885"/>
                    <a:pt x="2128" y="2893"/>
                    <a:pt x="2113" y="2908"/>
                  </a:cubicBezTo>
                  <a:cubicBezTo>
                    <a:pt x="2098" y="2930"/>
                    <a:pt x="2091" y="2945"/>
                    <a:pt x="2076" y="2975"/>
                  </a:cubicBezTo>
                  <a:cubicBezTo>
                    <a:pt x="2054" y="2968"/>
                    <a:pt x="2031" y="2960"/>
                    <a:pt x="2031" y="2938"/>
                  </a:cubicBezTo>
                  <a:cubicBezTo>
                    <a:pt x="2031" y="2923"/>
                    <a:pt x="2031" y="2915"/>
                    <a:pt x="2031" y="2900"/>
                  </a:cubicBezTo>
                  <a:cubicBezTo>
                    <a:pt x="2031" y="2885"/>
                    <a:pt x="2031" y="2885"/>
                    <a:pt x="2031" y="2885"/>
                  </a:cubicBezTo>
                  <a:cubicBezTo>
                    <a:pt x="2031" y="2900"/>
                    <a:pt x="2031" y="2900"/>
                    <a:pt x="2031" y="2900"/>
                  </a:cubicBezTo>
                  <a:cubicBezTo>
                    <a:pt x="2038" y="2885"/>
                    <a:pt x="2046" y="2870"/>
                    <a:pt x="2054" y="2863"/>
                  </a:cubicBezTo>
                  <a:cubicBezTo>
                    <a:pt x="2076" y="2848"/>
                    <a:pt x="2091" y="2840"/>
                    <a:pt x="2106" y="2826"/>
                  </a:cubicBezTo>
                  <a:cubicBezTo>
                    <a:pt x="2113" y="2810"/>
                    <a:pt x="2121" y="2803"/>
                    <a:pt x="2136" y="2796"/>
                  </a:cubicBezTo>
                  <a:cubicBezTo>
                    <a:pt x="2158" y="2780"/>
                    <a:pt x="2173" y="2766"/>
                    <a:pt x="2203" y="2750"/>
                  </a:cubicBezTo>
                  <a:cubicBezTo>
                    <a:pt x="2226" y="2736"/>
                    <a:pt x="2256" y="2728"/>
                    <a:pt x="2256" y="2706"/>
                  </a:cubicBezTo>
                  <a:cubicBezTo>
                    <a:pt x="2256" y="2683"/>
                    <a:pt x="2241" y="2676"/>
                    <a:pt x="2241" y="2661"/>
                  </a:cubicBezTo>
                  <a:cubicBezTo>
                    <a:pt x="2241" y="2646"/>
                    <a:pt x="2248" y="2638"/>
                    <a:pt x="2248" y="2631"/>
                  </a:cubicBezTo>
                  <a:cubicBezTo>
                    <a:pt x="2248" y="2608"/>
                    <a:pt x="2233" y="2601"/>
                    <a:pt x="2226" y="2586"/>
                  </a:cubicBezTo>
                  <a:cubicBezTo>
                    <a:pt x="2211" y="2556"/>
                    <a:pt x="2196" y="2541"/>
                    <a:pt x="2166" y="2533"/>
                  </a:cubicBezTo>
                  <a:cubicBezTo>
                    <a:pt x="2166" y="2518"/>
                    <a:pt x="2173" y="2518"/>
                    <a:pt x="2173" y="2503"/>
                  </a:cubicBezTo>
                  <a:cubicBezTo>
                    <a:pt x="2173" y="2496"/>
                    <a:pt x="2158" y="2496"/>
                    <a:pt x="2151" y="2488"/>
                  </a:cubicBezTo>
                  <a:cubicBezTo>
                    <a:pt x="2143" y="2488"/>
                    <a:pt x="2136" y="2481"/>
                    <a:pt x="2121" y="2481"/>
                  </a:cubicBezTo>
                  <a:cubicBezTo>
                    <a:pt x="2106" y="2473"/>
                    <a:pt x="2091" y="2458"/>
                    <a:pt x="2083" y="2443"/>
                  </a:cubicBezTo>
                  <a:cubicBezTo>
                    <a:pt x="2076" y="2421"/>
                    <a:pt x="2068" y="2413"/>
                    <a:pt x="2054" y="2391"/>
                  </a:cubicBezTo>
                  <a:cubicBezTo>
                    <a:pt x="2046" y="2383"/>
                    <a:pt x="2046" y="2376"/>
                    <a:pt x="2038" y="2368"/>
                  </a:cubicBezTo>
                  <a:cubicBezTo>
                    <a:pt x="2031" y="2361"/>
                    <a:pt x="2016" y="2353"/>
                    <a:pt x="2016" y="2346"/>
                  </a:cubicBezTo>
                  <a:cubicBezTo>
                    <a:pt x="2016" y="2316"/>
                    <a:pt x="2046" y="2308"/>
                    <a:pt x="2046" y="2286"/>
                  </a:cubicBezTo>
                  <a:cubicBezTo>
                    <a:pt x="2046" y="2256"/>
                    <a:pt x="2031" y="2241"/>
                    <a:pt x="2024" y="2218"/>
                  </a:cubicBezTo>
                  <a:cubicBezTo>
                    <a:pt x="2016" y="2218"/>
                    <a:pt x="2024" y="2211"/>
                    <a:pt x="2024" y="2211"/>
                  </a:cubicBezTo>
                  <a:cubicBezTo>
                    <a:pt x="2016" y="2181"/>
                    <a:pt x="1994" y="2173"/>
                    <a:pt x="1964" y="2166"/>
                  </a:cubicBezTo>
                  <a:cubicBezTo>
                    <a:pt x="1934" y="2158"/>
                    <a:pt x="1904" y="2166"/>
                    <a:pt x="1881" y="2136"/>
                  </a:cubicBezTo>
                  <a:cubicBezTo>
                    <a:pt x="1866" y="2121"/>
                    <a:pt x="1866" y="2098"/>
                    <a:pt x="1859" y="2076"/>
                  </a:cubicBezTo>
                  <a:cubicBezTo>
                    <a:pt x="1836" y="2091"/>
                    <a:pt x="1829" y="2106"/>
                    <a:pt x="1806" y="2128"/>
                  </a:cubicBezTo>
                  <a:cubicBezTo>
                    <a:pt x="1791" y="2144"/>
                    <a:pt x="1784" y="2151"/>
                    <a:pt x="1769" y="2166"/>
                  </a:cubicBezTo>
                  <a:cubicBezTo>
                    <a:pt x="1754" y="2173"/>
                    <a:pt x="1739" y="2173"/>
                    <a:pt x="1739" y="2188"/>
                  </a:cubicBezTo>
                  <a:cubicBezTo>
                    <a:pt x="1739" y="2203"/>
                    <a:pt x="1746" y="2211"/>
                    <a:pt x="1746" y="2218"/>
                  </a:cubicBezTo>
                  <a:cubicBezTo>
                    <a:pt x="1761" y="2248"/>
                    <a:pt x="1754" y="2263"/>
                    <a:pt x="1769" y="2293"/>
                  </a:cubicBezTo>
                  <a:cubicBezTo>
                    <a:pt x="1776" y="2316"/>
                    <a:pt x="1784" y="2331"/>
                    <a:pt x="1799" y="2353"/>
                  </a:cubicBezTo>
                  <a:cubicBezTo>
                    <a:pt x="1799" y="2368"/>
                    <a:pt x="1814" y="2368"/>
                    <a:pt x="1814" y="2383"/>
                  </a:cubicBezTo>
                  <a:cubicBezTo>
                    <a:pt x="1814" y="2413"/>
                    <a:pt x="1799" y="2428"/>
                    <a:pt x="1784" y="2443"/>
                  </a:cubicBezTo>
                  <a:cubicBezTo>
                    <a:pt x="1784" y="2451"/>
                    <a:pt x="1784" y="2458"/>
                    <a:pt x="1776" y="2458"/>
                  </a:cubicBezTo>
                  <a:cubicBezTo>
                    <a:pt x="1746" y="2473"/>
                    <a:pt x="1724" y="2481"/>
                    <a:pt x="1701" y="2496"/>
                  </a:cubicBezTo>
                  <a:cubicBezTo>
                    <a:pt x="1694" y="2503"/>
                    <a:pt x="1701" y="2511"/>
                    <a:pt x="1701" y="2511"/>
                  </a:cubicBezTo>
                  <a:cubicBezTo>
                    <a:pt x="1709" y="2518"/>
                    <a:pt x="1724" y="2518"/>
                    <a:pt x="1739" y="2518"/>
                  </a:cubicBezTo>
                  <a:cubicBezTo>
                    <a:pt x="1761" y="2526"/>
                    <a:pt x="1776" y="2541"/>
                    <a:pt x="1799" y="2541"/>
                  </a:cubicBezTo>
                  <a:cubicBezTo>
                    <a:pt x="1851" y="2541"/>
                    <a:pt x="1866" y="2503"/>
                    <a:pt x="1918" y="2503"/>
                  </a:cubicBezTo>
                  <a:cubicBezTo>
                    <a:pt x="1934" y="2503"/>
                    <a:pt x="1941" y="2518"/>
                    <a:pt x="1948" y="2526"/>
                  </a:cubicBezTo>
                  <a:cubicBezTo>
                    <a:pt x="1956" y="2541"/>
                    <a:pt x="1964" y="2548"/>
                    <a:pt x="1971" y="2563"/>
                  </a:cubicBezTo>
                  <a:cubicBezTo>
                    <a:pt x="1994" y="2593"/>
                    <a:pt x="2001" y="2616"/>
                    <a:pt x="2001" y="2646"/>
                  </a:cubicBezTo>
                  <a:cubicBezTo>
                    <a:pt x="2001" y="2683"/>
                    <a:pt x="1986" y="2698"/>
                    <a:pt x="1986" y="2728"/>
                  </a:cubicBezTo>
                  <a:cubicBezTo>
                    <a:pt x="1986" y="2743"/>
                    <a:pt x="1994" y="2750"/>
                    <a:pt x="1994" y="2766"/>
                  </a:cubicBezTo>
                  <a:cubicBezTo>
                    <a:pt x="1994" y="2788"/>
                    <a:pt x="1978" y="2796"/>
                    <a:pt x="1964" y="2796"/>
                  </a:cubicBezTo>
                  <a:cubicBezTo>
                    <a:pt x="1941" y="2803"/>
                    <a:pt x="1918" y="2796"/>
                    <a:pt x="1896" y="2803"/>
                  </a:cubicBezTo>
                  <a:cubicBezTo>
                    <a:pt x="1866" y="2810"/>
                    <a:pt x="1851" y="2826"/>
                    <a:pt x="1836" y="2848"/>
                  </a:cubicBezTo>
                  <a:cubicBezTo>
                    <a:pt x="1829" y="2863"/>
                    <a:pt x="1821" y="2878"/>
                    <a:pt x="1806" y="2878"/>
                  </a:cubicBezTo>
                  <a:cubicBezTo>
                    <a:pt x="1791" y="2878"/>
                    <a:pt x="1791" y="2863"/>
                    <a:pt x="1784" y="2855"/>
                  </a:cubicBezTo>
                  <a:cubicBezTo>
                    <a:pt x="1769" y="2848"/>
                    <a:pt x="1754" y="2848"/>
                    <a:pt x="1746" y="2840"/>
                  </a:cubicBezTo>
                  <a:cubicBezTo>
                    <a:pt x="1731" y="2833"/>
                    <a:pt x="1731" y="2810"/>
                    <a:pt x="1716" y="2803"/>
                  </a:cubicBezTo>
                  <a:cubicBezTo>
                    <a:pt x="1716" y="2796"/>
                    <a:pt x="1709" y="2796"/>
                    <a:pt x="1701" y="2796"/>
                  </a:cubicBezTo>
                  <a:cubicBezTo>
                    <a:pt x="1716" y="2788"/>
                    <a:pt x="1724" y="2780"/>
                    <a:pt x="1739" y="2773"/>
                  </a:cubicBezTo>
                  <a:cubicBezTo>
                    <a:pt x="1746" y="2766"/>
                    <a:pt x="1746" y="2758"/>
                    <a:pt x="1761" y="2743"/>
                  </a:cubicBezTo>
                  <a:cubicBezTo>
                    <a:pt x="1776" y="2736"/>
                    <a:pt x="1784" y="2720"/>
                    <a:pt x="1784" y="2698"/>
                  </a:cubicBezTo>
                  <a:cubicBezTo>
                    <a:pt x="1784" y="2690"/>
                    <a:pt x="1784" y="2683"/>
                    <a:pt x="1784" y="2676"/>
                  </a:cubicBezTo>
                  <a:cubicBezTo>
                    <a:pt x="1776" y="2668"/>
                    <a:pt x="1784" y="2661"/>
                    <a:pt x="1784" y="2653"/>
                  </a:cubicBezTo>
                  <a:cubicBezTo>
                    <a:pt x="1776" y="2646"/>
                    <a:pt x="1761" y="2638"/>
                    <a:pt x="1754" y="2638"/>
                  </a:cubicBezTo>
                  <a:cubicBezTo>
                    <a:pt x="1746" y="2631"/>
                    <a:pt x="1739" y="2631"/>
                    <a:pt x="1731" y="2631"/>
                  </a:cubicBezTo>
                  <a:cubicBezTo>
                    <a:pt x="1694" y="2631"/>
                    <a:pt x="1679" y="2638"/>
                    <a:pt x="1641" y="2653"/>
                  </a:cubicBezTo>
                  <a:cubicBezTo>
                    <a:pt x="1589" y="2661"/>
                    <a:pt x="1559" y="2676"/>
                    <a:pt x="1514" y="2713"/>
                  </a:cubicBezTo>
                  <a:cubicBezTo>
                    <a:pt x="1477" y="2750"/>
                    <a:pt x="1447" y="2766"/>
                    <a:pt x="1409" y="2818"/>
                  </a:cubicBezTo>
                  <a:cubicBezTo>
                    <a:pt x="1394" y="2833"/>
                    <a:pt x="1387" y="2855"/>
                    <a:pt x="1364" y="2870"/>
                  </a:cubicBezTo>
                  <a:cubicBezTo>
                    <a:pt x="1349" y="2878"/>
                    <a:pt x="1342" y="2893"/>
                    <a:pt x="1334" y="2908"/>
                  </a:cubicBezTo>
                  <a:cubicBezTo>
                    <a:pt x="1327" y="2915"/>
                    <a:pt x="1319" y="2930"/>
                    <a:pt x="1304" y="2930"/>
                  </a:cubicBezTo>
                  <a:lnTo>
                    <a:pt x="1297" y="2923"/>
                  </a:lnTo>
                  <a:cubicBezTo>
                    <a:pt x="1312" y="2893"/>
                    <a:pt x="1319" y="2870"/>
                    <a:pt x="1327" y="2840"/>
                  </a:cubicBezTo>
                  <a:cubicBezTo>
                    <a:pt x="1334" y="2818"/>
                    <a:pt x="1334" y="2803"/>
                    <a:pt x="1342" y="2780"/>
                  </a:cubicBezTo>
                  <a:cubicBezTo>
                    <a:pt x="1364" y="2766"/>
                    <a:pt x="1394" y="2766"/>
                    <a:pt x="1394" y="2743"/>
                  </a:cubicBezTo>
                  <a:cubicBezTo>
                    <a:pt x="1394" y="2720"/>
                    <a:pt x="1379" y="2713"/>
                    <a:pt x="1364" y="2698"/>
                  </a:cubicBezTo>
                  <a:cubicBezTo>
                    <a:pt x="1349" y="2690"/>
                    <a:pt x="1342" y="2676"/>
                    <a:pt x="1334" y="2668"/>
                  </a:cubicBezTo>
                  <a:cubicBezTo>
                    <a:pt x="1297" y="2631"/>
                    <a:pt x="1267" y="2623"/>
                    <a:pt x="1236" y="2586"/>
                  </a:cubicBezTo>
                  <a:cubicBezTo>
                    <a:pt x="1199" y="2548"/>
                    <a:pt x="1192" y="2518"/>
                    <a:pt x="1169" y="2481"/>
                  </a:cubicBezTo>
                  <a:cubicBezTo>
                    <a:pt x="1154" y="2443"/>
                    <a:pt x="1132" y="2428"/>
                    <a:pt x="1132" y="2398"/>
                  </a:cubicBezTo>
                  <a:cubicBezTo>
                    <a:pt x="1132" y="2376"/>
                    <a:pt x="1139" y="2361"/>
                    <a:pt x="1154" y="2338"/>
                  </a:cubicBezTo>
                  <a:cubicBezTo>
                    <a:pt x="1154" y="2323"/>
                    <a:pt x="1154" y="2316"/>
                    <a:pt x="1162" y="2301"/>
                  </a:cubicBezTo>
                  <a:cubicBezTo>
                    <a:pt x="1162" y="2278"/>
                    <a:pt x="1169" y="2263"/>
                    <a:pt x="1169" y="2241"/>
                  </a:cubicBezTo>
                  <a:cubicBezTo>
                    <a:pt x="1169" y="2233"/>
                    <a:pt x="1169" y="2226"/>
                    <a:pt x="1169" y="2218"/>
                  </a:cubicBezTo>
                  <a:cubicBezTo>
                    <a:pt x="1184" y="2218"/>
                    <a:pt x="1192" y="2218"/>
                    <a:pt x="1207" y="2218"/>
                  </a:cubicBezTo>
                  <a:cubicBezTo>
                    <a:pt x="1214" y="2218"/>
                    <a:pt x="1222" y="2211"/>
                    <a:pt x="1229" y="2211"/>
                  </a:cubicBezTo>
                  <a:cubicBezTo>
                    <a:pt x="1236" y="2211"/>
                    <a:pt x="1244" y="2218"/>
                    <a:pt x="1244" y="2226"/>
                  </a:cubicBezTo>
                  <a:cubicBezTo>
                    <a:pt x="1252" y="2233"/>
                    <a:pt x="1252" y="2241"/>
                    <a:pt x="1259" y="2248"/>
                  </a:cubicBezTo>
                  <a:cubicBezTo>
                    <a:pt x="1274" y="2263"/>
                    <a:pt x="1297" y="2256"/>
                    <a:pt x="1304" y="2278"/>
                  </a:cubicBezTo>
                  <a:cubicBezTo>
                    <a:pt x="1304" y="2293"/>
                    <a:pt x="1297" y="2308"/>
                    <a:pt x="1312" y="2316"/>
                  </a:cubicBezTo>
                  <a:cubicBezTo>
                    <a:pt x="1319" y="2323"/>
                    <a:pt x="1327" y="2331"/>
                    <a:pt x="1342" y="2331"/>
                  </a:cubicBezTo>
                  <a:cubicBezTo>
                    <a:pt x="1349" y="2338"/>
                    <a:pt x="1364" y="2338"/>
                    <a:pt x="1364" y="2353"/>
                  </a:cubicBezTo>
                  <a:cubicBezTo>
                    <a:pt x="1364" y="2368"/>
                    <a:pt x="1349" y="2376"/>
                    <a:pt x="1349" y="2391"/>
                  </a:cubicBezTo>
                  <a:cubicBezTo>
                    <a:pt x="1349" y="2398"/>
                    <a:pt x="1357" y="2406"/>
                    <a:pt x="1357" y="2413"/>
                  </a:cubicBezTo>
                  <a:cubicBezTo>
                    <a:pt x="1364" y="2428"/>
                    <a:pt x="1364" y="2443"/>
                    <a:pt x="1364" y="2458"/>
                  </a:cubicBezTo>
                  <a:cubicBezTo>
                    <a:pt x="1364" y="2473"/>
                    <a:pt x="1364" y="2481"/>
                    <a:pt x="1364" y="2496"/>
                  </a:cubicBezTo>
                  <a:cubicBezTo>
                    <a:pt x="1364" y="2503"/>
                    <a:pt x="1371" y="2511"/>
                    <a:pt x="1371" y="2518"/>
                  </a:cubicBezTo>
                  <a:cubicBezTo>
                    <a:pt x="1371" y="2526"/>
                    <a:pt x="1364" y="2533"/>
                    <a:pt x="1371" y="2533"/>
                  </a:cubicBezTo>
                  <a:cubicBezTo>
                    <a:pt x="1379" y="2533"/>
                    <a:pt x="1387" y="2533"/>
                    <a:pt x="1394" y="2526"/>
                  </a:cubicBezTo>
                  <a:cubicBezTo>
                    <a:pt x="1409" y="2518"/>
                    <a:pt x="1417" y="2511"/>
                    <a:pt x="1431" y="2496"/>
                  </a:cubicBezTo>
                  <a:cubicBezTo>
                    <a:pt x="1439" y="2488"/>
                    <a:pt x="1447" y="2488"/>
                    <a:pt x="1454" y="2481"/>
                  </a:cubicBezTo>
                  <a:cubicBezTo>
                    <a:pt x="1454" y="2481"/>
                    <a:pt x="1461" y="2473"/>
                    <a:pt x="1469" y="2473"/>
                  </a:cubicBezTo>
                  <a:cubicBezTo>
                    <a:pt x="1477" y="2473"/>
                    <a:pt x="1477" y="2473"/>
                    <a:pt x="1484" y="2473"/>
                  </a:cubicBezTo>
                  <a:cubicBezTo>
                    <a:pt x="1484" y="2451"/>
                    <a:pt x="1484" y="2451"/>
                    <a:pt x="1484" y="2451"/>
                  </a:cubicBezTo>
                  <a:cubicBezTo>
                    <a:pt x="1484" y="2443"/>
                    <a:pt x="1484" y="2443"/>
                    <a:pt x="1484" y="2436"/>
                  </a:cubicBezTo>
                  <a:cubicBezTo>
                    <a:pt x="1477" y="2421"/>
                    <a:pt x="1477" y="2413"/>
                    <a:pt x="1477" y="2398"/>
                  </a:cubicBezTo>
                  <a:cubicBezTo>
                    <a:pt x="1477" y="2383"/>
                    <a:pt x="1484" y="2368"/>
                    <a:pt x="1484" y="2353"/>
                  </a:cubicBezTo>
                  <a:cubicBezTo>
                    <a:pt x="1484" y="2338"/>
                    <a:pt x="1477" y="2331"/>
                    <a:pt x="1469" y="2316"/>
                  </a:cubicBezTo>
                  <a:cubicBezTo>
                    <a:pt x="1461" y="2308"/>
                    <a:pt x="1469" y="2293"/>
                    <a:pt x="1461" y="2278"/>
                  </a:cubicBezTo>
                  <a:cubicBezTo>
                    <a:pt x="1454" y="2263"/>
                    <a:pt x="1439" y="2271"/>
                    <a:pt x="1424" y="2271"/>
                  </a:cubicBezTo>
                  <a:cubicBezTo>
                    <a:pt x="1409" y="2263"/>
                    <a:pt x="1401" y="2263"/>
                    <a:pt x="1387" y="2263"/>
                  </a:cubicBezTo>
                  <a:cubicBezTo>
                    <a:pt x="1379" y="2263"/>
                    <a:pt x="1371" y="2256"/>
                    <a:pt x="1364" y="2256"/>
                  </a:cubicBezTo>
                  <a:cubicBezTo>
                    <a:pt x="1357" y="2256"/>
                    <a:pt x="1357" y="2256"/>
                    <a:pt x="1349" y="2256"/>
                  </a:cubicBezTo>
                  <a:cubicBezTo>
                    <a:pt x="1334" y="2248"/>
                    <a:pt x="1327" y="2248"/>
                    <a:pt x="1312" y="2248"/>
                  </a:cubicBezTo>
                  <a:cubicBezTo>
                    <a:pt x="1297" y="2248"/>
                    <a:pt x="1289" y="2248"/>
                    <a:pt x="1282" y="2241"/>
                  </a:cubicBezTo>
                  <a:cubicBezTo>
                    <a:pt x="1282" y="2241"/>
                    <a:pt x="1282" y="2233"/>
                    <a:pt x="1282" y="2226"/>
                  </a:cubicBezTo>
                  <a:cubicBezTo>
                    <a:pt x="1282" y="2218"/>
                    <a:pt x="1282" y="2203"/>
                    <a:pt x="1274" y="2196"/>
                  </a:cubicBezTo>
                  <a:cubicBezTo>
                    <a:pt x="1274" y="2196"/>
                    <a:pt x="1267" y="2196"/>
                    <a:pt x="1267" y="2188"/>
                  </a:cubicBezTo>
                  <a:cubicBezTo>
                    <a:pt x="1267" y="2181"/>
                    <a:pt x="1282" y="2173"/>
                    <a:pt x="1282" y="2166"/>
                  </a:cubicBezTo>
                  <a:cubicBezTo>
                    <a:pt x="1282" y="2158"/>
                    <a:pt x="1282" y="2158"/>
                    <a:pt x="1282" y="2151"/>
                  </a:cubicBezTo>
                  <a:cubicBezTo>
                    <a:pt x="1274" y="2151"/>
                    <a:pt x="1267" y="2151"/>
                    <a:pt x="1259" y="2151"/>
                  </a:cubicBezTo>
                  <a:cubicBezTo>
                    <a:pt x="1252" y="2151"/>
                    <a:pt x="1244" y="2158"/>
                    <a:pt x="1236" y="2158"/>
                  </a:cubicBezTo>
                  <a:cubicBezTo>
                    <a:pt x="1222" y="2166"/>
                    <a:pt x="1214" y="2166"/>
                    <a:pt x="1192" y="2173"/>
                  </a:cubicBezTo>
                  <a:cubicBezTo>
                    <a:pt x="1184" y="2181"/>
                    <a:pt x="1184" y="2188"/>
                    <a:pt x="1177" y="2188"/>
                  </a:cubicBezTo>
                  <a:cubicBezTo>
                    <a:pt x="1169" y="2188"/>
                    <a:pt x="1169" y="2181"/>
                    <a:pt x="1162" y="2181"/>
                  </a:cubicBezTo>
                  <a:close/>
                  <a:moveTo>
                    <a:pt x="1027" y="1904"/>
                  </a:moveTo>
                  <a:lnTo>
                    <a:pt x="1027" y="1904"/>
                  </a:lnTo>
                  <a:cubicBezTo>
                    <a:pt x="1034" y="1904"/>
                    <a:pt x="1034" y="1896"/>
                    <a:pt x="1034" y="1889"/>
                  </a:cubicBezTo>
                  <a:cubicBezTo>
                    <a:pt x="1049" y="1874"/>
                    <a:pt x="1057" y="1859"/>
                    <a:pt x="1064" y="1836"/>
                  </a:cubicBezTo>
                  <a:cubicBezTo>
                    <a:pt x="1064" y="1821"/>
                    <a:pt x="1064" y="1821"/>
                    <a:pt x="1064" y="1806"/>
                  </a:cubicBezTo>
                  <a:cubicBezTo>
                    <a:pt x="1064" y="1799"/>
                    <a:pt x="1072" y="1791"/>
                    <a:pt x="1064" y="1784"/>
                  </a:cubicBezTo>
                  <a:cubicBezTo>
                    <a:pt x="1057" y="1776"/>
                    <a:pt x="1057" y="1776"/>
                    <a:pt x="1049" y="1776"/>
                  </a:cubicBezTo>
                  <a:cubicBezTo>
                    <a:pt x="1042" y="1769"/>
                    <a:pt x="1042" y="1761"/>
                    <a:pt x="1034" y="1761"/>
                  </a:cubicBezTo>
                  <a:cubicBezTo>
                    <a:pt x="1027" y="1754"/>
                    <a:pt x="1019" y="1754"/>
                    <a:pt x="1019" y="1746"/>
                  </a:cubicBezTo>
                  <a:cubicBezTo>
                    <a:pt x="1019" y="1761"/>
                    <a:pt x="1019" y="1769"/>
                    <a:pt x="1019" y="1784"/>
                  </a:cubicBezTo>
                  <a:cubicBezTo>
                    <a:pt x="1012" y="1791"/>
                    <a:pt x="1012" y="1799"/>
                    <a:pt x="1012" y="1814"/>
                  </a:cubicBezTo>
                  <a:cubicBezTo>
                    <a:pt x="1004" y="1829"/>
                    <a:pt x="1004" y="1844"/>
                    <a:pt x="989" y="1851"/>
                  </a:cubicBezTo>
                  <a:cubicBezTo>
                    <a:pt x="982" y="1859"/>
                    <a:pt x="982" y="1859"/>
                    <a:pt x="974" y="1859"/>
                  </a:cubicBezTo>
                  <a:cubicBezTo>
                    <a:pt x="967" y="1859"/>
                    <a:pt x="967" y="1851"/>
                    <a:pt x="959" y="1844"/>
                  </a:cubicBezTo>
                  <a:cubicBezTo>
                    <a:pt x="959" y="1836"/>
                    <a:pt x="952" y="1829"/>
                    <a:pt x="944" y="1821"/>
                  </a:cubicBezTo>
                  <a:cubicBezTo>
                    <a:pt x="944" y="1814"/>
                    <a:pt x="937" y="1814"/>
                    <a:pt x="937" y="1806"/>
                  </a:cubicBezTo>
                  <a:cubicBezTo>
                    <a:pt x="929" y="1799"/>
                    <a:pt x="922" y="1791"/>
                    <a:pt x="922" y="1776"/>
                  </a:cubicBezTo>
                  <a:cubicBezTo>
                    <a:pt x="914" y="1791"/>
                    <a:pt x="914" y="1799"/>
                    <a:pt x="907" y="1814"/>
                  </a:cubicBezTo>
                  <a:cubicBezTo>
                    <a:pt x="899" y="1829"/>
                    <a:pt x="892" y="1829"/>
                    <a:pt x="892" y="1844"/>
                  </a:cubicBezTo>
                  <a:cubicBezTo>
                    <a:pt x="907" y="1851"/>
                    <a:pt x="914" y="1859"/>
                    <a:pt x="922" y="1866"/>
                  </a:cubicBezTo>
                  <a:cubicBezTo>
                    <a:pt x="922" y="1874"/>
                    <a:pt x="929" y="1881"/>
                    <a:pt x="929" y="1889"/>
                  </a:cubicBezTo>
                  <a:cubicBezTo>
                    <a:pt x="929" y="1896"/>
                    <a:pt x="922" y="1896"/>
                    <a:pt x="922" y="1904"/>
                  </a:cubicBezTo>
                  <a:cubicBezTo>
                    <a:pt x="914" y="1919"/>
                    <a:pt x="914" y="1926"/>
                    <a:pt x="907" y="1941"/>
                  </a:cubicBezTo>
                  <a:cubicBezTo>
                    <a:pt x="899" y="1956"/>
                    <a:pt x="892" y="1971"/>
                    <a:pt x="884" y="1986"/>
                  </a:cubicBezTo>
                  <a:cubicBezTo>
                    <a:pt x="877" y="1994"/>
                    <a:pt x="877" y="2001"/>
                    <a:pt x="869" y="2008"/>
                  </a:cubicBezTo>
                  <a:cubicBezTo>
                    <a:pt x="869" y="2016"/>
                    <a:pt x="869" y="2016"/>
                    <a:pt x="869" y="2024"/>
                  </a:cubicBezTo>
                  <a:cubicBezTo>
                    <a:pt x="862" y="2024"/>
                    <a:pt x="862" y="2024"/>
                    <a:pt x="854" y="2031"/>
                  </a:cubicBezTo>
                  <a:cubicBezTo>
                    <a:pt x="847" y="2031"/>
                    <a:pt x="839" y="2038"/>
                    <a:pt x="839" y="2046"/>
                  </a:cubicBezTo>
                  <a:cubicBezTo>
                    <a:pt x="832" y="2061"/>
                    <a:pt x="824" y="2061"/>
                    <a:pt x="824" y="2076"/>
                  </a:cubicBezTo>
                  <a:cubicBezTo>
                    <a:pt x="832" y="2076"/>
                    <a:pt x="847" y="2076"/>
                    <a:pt x="854" y="2076"/>
                  </a:cubicBezTo>
                  <a:cubicBezTo>
                    <a:pt x="862" y="2084"/>
                    <a:pt x="862" y="2084"/>
                    <a:pt x="862" y="2091"/>
                  </a:cubicBezTo>
                  <a:cubicBezTo>
                    <a:pt x="869" y="2098"/>
                    <a:pt x="877" y="2098"/>
                    <a:pt x="884" y="2098"/>
                  </a:cubicBezTo>
                  <a:cubicBezTo>
                    <a:pt x="892" y="2098"/>
                    <a:pt x="899" y="2091"/>
                    <a:pt x="907" y="2091"/>
                  </a:cubicBezTo>
                  <a:cubicBezTo>
                    <a:pt x="907" y="2091"/>
                    <a:pt x="914" y="2091"/>
                    <a:pt x="922" y="2091"/>
                  </a:cubicBezTo>
                  <a:cubicBezTo>
                    <a:pt x="929" y="2084"/>
                    <a:pt x="929" y="2068"/>
                    <a:pt x="937" y="2061"/>
                  </a:cubicBezTo>
                  <a:cubicBezTo>
                    <a:pt x="944" y="2038"/>
                    <a:pt x="959" y="2031"/>
                    <a:pt x="967" y="2016"/>
                  </a:cubicBezTo>
                  <a:cubicBezTo>
                    <a:pt x="974" y="2001"/>
                    <a:pt x="982" y="1994"/>
                    <a:pt x="989" y="1979"/>
                  </a:cubicBezTo>
                  <a:cubicBezTo>
                    <a:pt x="997" y="1971"/>
                    <a:pt x="997" y="1964"/>
                    <a:pt x="1004" y="1949"/>
                  </a:cubicBezTo>
                  <a:cubicBezTo>
                    <a:pt x="1012" y="1934"/>
                    <a:pt x="1019" y="1926"/>
                    <a:pt x="1027" y="1904"/>
                  </a:cubicBezTo>
                  <a:close/>
                  <a:moveTo>
                    <a:pt x="577" y="1941"/>
                  </a:moveTo>
                  <a:lnTo>
                    <a:pt x="577" y="1941"/>
                  </a:lnTo>
                  <a:cubicBezTo>
                    <a:pt x="570" y="1941"/>
                    <a:pt x="570" y="1941"/>
                    <a:pt x="562" y="1941"/>
                  </a:cubicBezTo>
                  <a:cubicBezTo>
                    <a:pt x="547" y="1949"/>
                    <a:pt x="547" y="1956"/>
                    <a:pt x="540" y="1956"/>
                  </a:cubicBezTo>
                  <a:cubicBezTo>
                    <a:pt x="525" y="1956"/>
                    <a:pt x="517" y="1964"/>
                    <a:pt x="510" y="1971"/>
                  </a:cubicBezTo>
                  <a:cubicBezTo>
                    <a:pt x="517" y="1979"/>
                    <a:pt x="525" y="1979"/>
                    <a:pt x="540" y="1986"/>
                  </a:cubicBezTo>
                  <a:cubicBezTo>
                    <a:pt x="547" y="1994"/>
                    <a:pt x="547" y="1994"/>
                    <a:pt x="555" y="1994"/>
                  </a:cubicBezTo>
                  <a:cubicBezTo>
                    <a:pt x="570" y="1994"/>
                    <a:pt x="577" y="1994"/>
                    <a:pt x="592" y="1979"/>
                  </a:cubicBezTo>
                  <a:lnTo>
                    <a:pt x="592" y="1979"/>
                  </a:lnTo>
                  <a:cubicBezTo>
                    <a:pt x="592" y="1964"/>
                    <a:pt x="585" y="1956"/>
                    <a:pt x="577" y="1941"/>
                  </a:cubicBezTo>
                  <a:close/>
                  <a:moveTo>
                    <a:pt x="397" y="2443"/>
                  </a:moveTo>
                  <a:lnTo>
                    <a:pt x="397" y="2443"/>
                  </a:lnTo>
                  <a:cubicBezTo>
                    <a:pt x="390" y="2443"/>
                    <a:pt x="390" y="2458"/>
                    <a:pt x="390" y="2466"/>
                  </a:cubicBezTo>
                  <a:cubicBezTo>
                    <a:pt x="390" y="2496"/>
                    <a:pt x="390" y="2496"/>
                    <a:pt x="390" y="2496"/>
                  </a:cubicBezTo>
                  <a:cubicBezTo>
                    <a:pt x="390" y="2503"/>
                    <a:pt x="382" y="2503"/>
                    <a:pt x="382" y="2511"/>
                  </a:cubicBezTo>
                  <a:cubicBezTo>
                    <a:pt x="390" y="2511"/>
                    <a:pt x="390" y="2511"/>
                    <a:pt x="397" y="2511"/>
                  </a:cubicBezTo>
                  <a:cubicBezTo>
                    <a:pt x="397" y="2511"/>
                    <a:pt x="405" y="2511"/>
                    <a:pt x="412" y="2511"/>
                  </a:cubicBezTo>
                  <a:cubicBezTo>
                    <a:pt x="420" y="2511"/>
                    <a:pt x="420" y="2518"/>
                    <a:pt x="427" y="2526"/>
                  </a:cubicBezTo>
                  <a:cubicBezTo>
                    <a:pt x="442" y="2518"/>
                    <a:pt x="442" y="2503"/>
                    <a:pt x="442" y="2488"/>
                  </a:cubicBezTo>
                  <a:cubicBezTo>
                    <a:pt x="442" y="2481"/>
                    <a:pt x="442" y="2481"/>
                    <a:pt x="442" y="2473"/>
                  </a:cubicBezTo>
                  <a:cubicBezTo>
                    <a:pt x="442" y="2466"/>
                    <a:pt x="442" y="2466"/>
                    <a:pt x="435" y="2466"/>
                  </a:cubicBezTo>
                  <a:cubicBezTo>
                    <a:pt x="427" y="2458"/>
                    <a:pt x="420" y="2458"/>
                    <a:pt x="412" y="2458"/>
                  </a:cubicBezTo>
                  <a:cubicBezTo>
                    <a:pt x="405" y="2451"/>
                    <a:pt x="405" y="2443"/>
                    <a:pt x="397" y="2443"/>
                  </a:cubicBezTo>
                  <a:close/>
                  <a:moveTo>
                    <a:pt x="555" y="2211"/>
                  </a:moveTo>
                  <a:lnTo>
                    <a:pt x="555" y="2211"/>
                  </a:lnTo>
                  <a:cubicBezTo>
                    <a:pt x="555" y="2218"/>
                    <a:pt x="562" y="2218"/>
                    <a:pt x="562" y="2218"/>
                  </a:cubicBezTo>
                  <a:cubicBezTo>
                    <a:pt x="562" y="2226"/>
                    <a:pt x="555" y="2233"/>
                    <a:pt x="555" y="2233"/>
                  </a:cubicBezTo>
                  <a:cubicBezTo>
                    <a:pt x="555" y="2256"/>
                    <a:pt x="555" y="2263"/>
                    <a:pt x="547" y="2286"/>
                  </a:cubicBezTo>
                  <a:cubicBezTo>
                    <a:pt x="547" y="2301"/>
                    <a:pt x="540" y="2308"/>
                    <a:pt x="540" y="2316"/>
                  </a:cubicBezTo>
                  <a:cubicBezTo>
                    <a:pt x="540" y="2331"/>
                    <a:pt x="525" y="2338"/>
                    <a:pt x="525" y="2353"/>
                  </a:cubicBezTo>
                  <a:cubicBezTo>
                    <a:pt x="525" y="2361"/>
                    <a:pt x="525" y="2361"/>
                    <a:pt x="525" y="2361"/>
                  </a:cubicBezTo>
                  <a:cubicBezTo>
                    <a:pt x="532" y="2368"/>
                    <a:pt x="540" y="2368"/>
                    <a:pt x="540" y="2368"/>
                  </a:cubicBezTo>
                  <a:cubicBezTo>
                    <a:pt x="562" y="2368"/>
                    <a:pt x="570" y="2361"/>
                    <a:pt x="592" y="2353"/>
                  </a:cubicBezTo>
                  <a:cubicBezTo>
                    <a:pt x="592" y="2353"/>
                    <a:pt x="600" y="2346"/>
                    <a:pt x="607" y="2346"/>
                  </a:cubicBezTo>
                  <a:cubicBezTo>
                    <a:pt x="615" y="2346"/>
                    <a:pt x="615" y="2346"/>
                    <a:pt x="615" y="2346"/>
                  </a:cubicBezTo>
                  <a:cubicBezTo>
                    <a:pt x="615" y="2353"/>
                    <a:pt x="615" y="2361"/>
                    <a:pt x="615" y="2361"/>
                  </a:cubicBezTo>
                  <a:cubicBezTo>
                    <a:pt x="615" y="2376"/>
                    <a:pt x="615" y="2391"/>
                    <a:pt x="600" y="2398"/>
                  </a:cubicBezTo>
                  <a:cubicBezTo>
                    <a:pt x="592" y="2406"/>
                    <a:pt x="592" y="2413"/>
                    <a:pt x="585" y="2413"/>
                  </a:cubicBezTo>
                  <a:cubicBezTo>
                    <a:pt x="570" y="2421"/>
                    <a:pt x="570" y="2421"/>
                    <a:pt x="555" y="2428"/>
                  </a:cubicBezTo>
                  <a:cubicBezTo>
                    <a:pt x="547" y="2436"/>
                    <a:pt x="540" y="2436"/>
                    <a:pt x="540" y="2443"/>
                  </a:cubicBezTo>
                  <a:cubicBezTo>
                    <a:pt x="532" y="2443"/>
                    <a:pt x="532" y="2451"/>
                    <a:pt x="532" y="2458"/>
                  </a:cubicBezTo>
                  <a:cubicBezTo>
                    <a:pt x="525" y="2473"/>
                    <a:pt x="517" y="2481"/>
                    <a:pt x="517" y="2496"/>
                  </a:cubicBezTo>
                  <a:cubicBezTo>
                    <a:pt x="517" y="2511"/>
                    <a:pt x="517" y="2518"/>
                    <a:pt x="517" y="2526"/>
                  </a:cubicBezTo>
                  <a:cubicBezTo>
                    <a:pt x="510" y="2533"/>
                    <a:pt x="502" y="2533"/>
                    <a:pt x="495" y="2533"/>
                  </a:cubicBezTo>
                  <a:cubicBezTo>
                    <a:pt x="487" y="2533"/>
                    <a:pt x="480" y="2533"/>
                    <a:pt x="480" y="2533"/>
                  </a:cubicBezTo>
                  <a:cubicBezTo>
                    <a:pt x="472" y="2526"/>
                    <a:pt x="472" y="2518"/>
                    <a:pt x="472" y="2511"/>
                  </a:cubicBezTo>
                  <a:cubicBezTo>
                    <a:pt x="472" y="2496"/>
                    <a:pt x="487" y="2488"/>
                    <a:pt x="487" y="2466"/>
                  </a:cubicBezTo>
                  <a:cubicBezTo>
                    <a:pt x="487" y="2451"/>
                    <a:pt x="472" y="2436"/>
                    <a:pt x="457" y="2428"/>
                  </a:cubicBezTo>
                  <a:cubicBezTo>
                    <a:pt x="457" y="2421"/>
                    <a:pt x="450" y="2413"/>
                    <a:pt x="450" y="2413"/>
                  </a:cubicBezTo>
                  <a:cubicBezTo>
                    <a:pt x="435" y="2413"/>
                    <a:pt x="427" y="2413"/>
                    <a:pt x="420" y="2406"/>
                  </a:cubicBezTo>
                  <a:cubicBezTo>
                    <a:pt x="427" y="2398"/>
                    <a:pt x="435" y="2391"/>
                    <a:pt x="442" y="2391"/>
                  </a:cubicBezTo>
                  <a:cubicBezTo>
                    <a:pt x="442" y="2383"/>
                    <a:pt x="450" y="2383"/>
                    <a:pt x="457" y="2383"/>
                  </a:cubicBezTo>
                  <a:cubicBezTo>
                    <a:pt x="465" y="2376"/>
                    <a:pt x="480" y="2368"/>
                    <a:pt x="480" y="2353"/>
                  </a:cubicBezTo>
                  <a:cubicBezTo>
                    <a:pt x="487" y="2331"/>
                    <a:pt x="480" y="2308"/>
                    <a:pt x="495" y="2286"/>
                  </a:cubicBezTo>
                  <a:cubicBezTo>
                    <a:pt x="502" y="2293"/>
                    <a:pt x="502" y="2301"/>
                    <a:pt x="510" y="2308"/>
                  </a:cubicBezTo>
                  <a:cubicBezTo>
                    <a:pt x="510" y="2301"/>
                    <a:pt x="510" y="2293"/>
                    <a:pt x="510" y="2278"/>
                  </a:cubicBezTo>
                  <a:cubicBezTo>
                    <a:pt x="517" y="2248"/>
                    <a:pt x="532" y="2241"/>
                    <a:pt x="555" y="2211"/>
                  </a:cubicBezTo>
                  <a:close/>
                  <a:moveTo>
                    <a:pt x="262" y="2556"/>
                  </a:moveTo>
                  <a:lnTo>
                    <a:pt x="262" y="2556"/>
                  </a:lnTo>
                  <a:cubicBezTo>
                    <a:pt x="255" y="2556"/>
                    <a:pt x="255" y="2563"/>
                    <a:pt x="247" y="2563"/>
                  </a:cubicBezTo>
                  <a:lnTo>
                    <a:pt x="247" y="2571"/>
                  </a:lnTo>
                  <a:cubicBezTo>
                    <a:pt x="247" y="2586"/>
                    <a:pt x="262" y="2593"/>
                    <a:pt x="262" y="2608"/>
                  </a:cubicBezTo>
                  <a:cubicBezTo>
                    <a:pt x="262" y="2616"/>
                    <a:pt x="255" y="2616"/>
                    <a:pt x="255" y="2623"/>
                  </a:cubicBezTo>
                  <a:cubicBezTo>
                    <a:pt x="255" y="2638"/>
                    <a:pt x="270" y="2638"/>
                    <a:pt x="285" y="2638"/>
                  </a:cubicBezTo>
                  <a:cubicBezTo>
                    <a:pt x="292" y="2638"/>
                    <a:pt x="292" y="2638"/>
                    <a:pt x="300" y="2638"/>
                  </a:cubicBezTo>
                  <a:cubicBezTo>
                    <a:pt x="300" y="2631"/>
                    <a:pt x="307" y="2623"/>
                    <a:pt x="307" y="2616"/>
                  </a:cubicBezTo>
                  <a:cubicBezTo>
                    <a:pt x="307" y="2608"/>
                    <a:pt x="307" y="2601"/>
                    <a:pt x="300" y="2586"/>
                  </a:cubicBezTo>
                  <a:cubicBezTo>
                    <a:pt x="300" y="2578"/>
                    <a:pt x="300" y="2571"/>
                    <a:pt x="300" y="2571"/>
                  </a:cubicBezTo>
                  <a:cubicBezTo>
                    <a:pt x="300" y="2563"/>
                    <a:pt x="292" y="2563"/>
                    <a:pt x="285" y="2563"/>
                  </a:cubicBezTo>
                  <a:cubicBezTo>
                    <a:pt x="277" y="2556"/>
                    <a:pt x="270" y="2556"/>
                    <a:pt x="262" y="2556"/>
                  </a:cubicBezTo>
                  <a:close/>
                  <a:moveTo>
                    <a:pt x="202" y="2623"/>
                  </a:moveTo>
                  <a:lnTo>
                    <a:pt x="202" y="2623"/>
                  </a:lnTo>
                  <a:cubicBezTo>
                    <a:pt x="202" y="2638"/>
                    <a:pt x="210" y="2646"/>
                    <a:pt x="218" y="2653"/>
                  </a:cubicBezTo>
                  <a:cubicBezTo>
                    <a:pt x="225" y="2668"/>
                    <a:pt x="232" y="2668"/>
                    <a:pt x="247" y="2676"/>
                  </a:cubicBezTo>
                  <a:cubicBezTo>
                    <a:pt x="255" y="2676"/>
                    <a:pt x="255" y="2676"/>
                    <a:pt x="255" y="2683"/>
                  </a:cubicBezTo>
                  <a:cubicBezTo>
                    <a:pt x="262" y="2690"/>
                    <a:pt x="255" y="2690"/>
                    <a:pt x="255" y="2698"/>
                  </a:cubicBezTo>
                  <a:cubicBezTo>
                    <a:pt x="255" y="2720"/>
                    <a:pt x="262" y="2736"/>
                    <a:pt x="262" y="2750"/>
                  </a:cubicBezTo>
                  <a:cubicBezTo>
                    <a:pt x="270" y="2758"/>
                    <a:pt x="270" y="2758"/>
                    <a:pt x="277" y="2766"/>
                  </a:cubicBezTo>
                  <a:cubicBezTo>
                    <a:pt x="285" y="2780"/>
                    <a:pt x="285" y="2788"/>
                    <a:pt x="292" y="2796"/>
                  </a:cubicBezTo>
                  <a:cubicBezTo>
                    <a:pt x="300" y="2803"/>
                    <a:pt x="307" y="2803"/>
                    <a:pt x="307" y="2810"/>
                  </a:cubicBezTo>
                  <a:cubicBezTo>
                    <a:pt x="307" y="2818"/>
                    <a:pt x="300" y="2818"/>
                    <a:pt x="292" y="2826"/>
                  </a:cubicBezTo>
                  <a:cubicBezTo>
                    <a:pt x="285" y="2826"/>
                    <a:pt x="285" y="2833"/>
                    <a:pt x="277" y="2833"/>
                  </a:cubicBezTo>
                  <a:cubicBezTo>
                    <a:pt x="255" y="2833"/>
                    <a:pt x="247" y="2833"/>
                    <a:pt x="232" y="2833"/>
                  </a:cubicBezTo>
                  <a:cubicBezTo>
                    <a:pt x="232" y="2833"/>
                    <a:pt x="225" y="2840"/>
                    <a:pt x="218" y="2840"/>
                  </a:cubicBezTo>
                  <a:cubicBezTo>
                    <a:pt x="210" y="2840"/>
                    <a:pt x="210" y="2840"/>
                    <a:pt x="210" y="2840"/>
                  </a:cubicBezTo>
                  <a:cubicBezTo>
                    <a:pt x="210" y="2826"/>
                    <a:pt x="210" y="2826"/>
                    <a:pt x="210" y="2810"/>
                  </a:cubicBezTo>
                  <a:cubicBezTo>
                    <a:pt x="195" y="2818"/>
                    <a:pt x="188" y="2818"/>
                    <a:pt x="180" y="2826"/>
                  </a:cubicBezTo>
                  <a:cubicBezTo>
                    <a:pt x="172" y="2833"/>
                    <a:pt x="172" y="2833"/>
                    <a:pt x="165" y="2833"/>
                  </a:cubicBezTo>
                  <a:cubicBezTo>
                    <a:pt x="165" y="2840"/>
                    <a:pt x="150" y="2840"/>
                    <a:pt x="150" y="2840"/>
                  </a:cubicBezTo>
                  <a:cubicBezTo>
                    <a:pt x="150" y="2855"/>
                    <a:pt x="158" y="2863"/>
                    <a:pt x="165" y="2870"/>
                  </a:cubicBezTo>
                  <a:cubicBezTo>
                    <a:pt x="172" y="2878"/>
                    <a:pt x="172" y="2885"/>
                    <a:pt x="180" y="2893"/>
                  </a:cubicBezTo>
                  <a:cubicBezTo>
                    <a:pt x="188" y="2893"/>
                    <a:pt x="188" y="2893"/>
                    <a:pt x="195" y="2900"/>
                  </a:cubicBezTo>
                  <a:cubicBezTo>
                    <a:pt x="188" y="2908"/>
                    <a:pt x="180" y="2908"/>
                    <a:pt x="172" y="2908"/>
                  </a:cubicBezTo>
                  <a:cubicBezTo>
                    <a:pt x="165" y="2908"/>
                    <a:pt x="158" y="2908"/>
                    <a:pt x="150" y="2908"/>
                  </a:cubicBezTo>
                  <a:lnTo>
                    <a:pt x="142" y="2908"/>
                  </a:lnTo>
                  <a:cubicBezTo>
                    <a:pt x="135" y="2908"/>
                    <a:pt x="142" y="2900"/>
                    <a:pt x="135" y="2893"/>
                  </a:cubicBezTo>
                  <a:cubicBezTo>
                    <a:pt x="128" y="2878"/>
                    <a:pt x="120" y="2878"/>
                    <a:pt x="105" y="2878"/>
                  </a:cubicBezTo>
                  <a:cubicBezTo>
                    <a:pt x="90" y="2878"/>
                    <a:pt x="82" y="2878"/>
                    <a:pt x="75" y="2878"/>
                  </a:cubicBezTo>
                  <a:cubicBezTo>
                    <a:pt x="60" y="2878"/>
                    <a:pt x="53" y="2878"/>
                    <a:pt x="45" y="2870"/>
                  </a:cubicBezTo>
                  <a:lnTo>
                    <a:pt x="38" y="2863"/>
                  </a:lnTo>
                  <a:cubicBezTo>
                    <a:pt x="23" y="2863"/>
                    <a:pt x="23" y="2870"/>
                    <a:pt x="8" y="2878"/>
                  </a:cubicBezTo>
                  <a:cubicBezTo>
                    <a:pt x="8" y="2878"/>
                    <a:pt x="8" y="2878"/>
                    <a:pt x="0" y="2878"/>
                  </a:cubicBezTo>
                  <a:cubicBezTo>
                    <a:pt x="0" y="2855"/>
                    <a:pt x="0" y="2848"/>
                    <a:pt x="0" y="2833"/>
                  </a:cubicBezTo>
                  <a:cubicBezTo>
                    <a:pt x="0" y="2826"/>
                    <a:pt x="0" y="2826"/>
                    <a:pt x="0" y="2826"/>
                  </a:cubicBezTo>
                  <a:lnTo>
                    <a:pt x="0" y="2818"/>
                  </a:lnTo>
                  <a:lnTo>
                    <a:pt x="0" y="2810"/>
                  </a:lnTo>
                  <a:cubicBezTo>
                    <a:pt x="8" y="2818"/>
                    <a:pt x="8" y="2818"/>
                    <a:pt x="15" y="2826"/>
                  </a:cubicBezTo>
                  <a:cubicBezTo>
                    <a:pt x="15" y="2818"/>
                    <a:pt x="15" y="2818"/>
                    <a:pt x="15" y="2810"/>
                  </a:cubicBezTo>
                  <a:cubicBezTo>
                    <a:pt x="23" y="2803"/>
                    <a:pt x="30" y="2803"/>
                    <a:pt x="38" y="2796"/>
                  </a:cubicBezTo>
                  <a:cubicBezTo>
                    <a:pt x="38" y="2788"/>
                    <a:pt x="38" y="2788"/>
                    <a:pt x="38" y="2780"/>
                  </a:cubicBezTo>
                  <a:cubicBezTo>
                    <a:pt x="38" y="2758"/>
                    <a:pt x="30" y="2743"/>
                    <a:pt x="30" y="2728"/>
                  </a:cubicBezTo>
                  <a:cubicBezTo>
                    <a:pt x="30" y="2706"/>
                    <a:pt x="38" y="2690"/>
                    <a:pt x="38" y="2668"/>
                  </a:cubicBezTo>
                  <a:cubicBezTo>
                    <a:pt x="38" y="2653"/>
                    <a:pt x="38" y="2646"/>
                    <a:pt x="45" y="2638"/>
                  </a:cubicBezTo>
                  <a:cubicBezTo>
                    <a:pt x="45" y="2638"/>
                    <a:pt x="45" y="2638"/>
                    <a:pt x="45" y="2631"/>
                  </a:cubicBezTo>
                  <a:cubicBezTo>
                    <a:pt x="53" y="2646"/>
                    <a:pt x="60" y="2646"/>
                    <a:pt x="60" y="2661"/>
                  </a:cubicBezTo>
                  <a:cubicBezTo>
                    <a:pt x="68" y="2668"/>
                    <a:pt x="75" y="2676"/>
                    <a:pt x="82" y="2683"/>
                  </a:cubicBezTo>
                  <a:cubicBezTo>
                    <a:pt x="98" y="2676"/>
                    <a:pt x="105" y="2668"/>
                    <a:pt x="128" y="2661"/>
                  </a:cubicBezTo>
                  <a:cubicBezTo>
                    <a:pt x="142" y="2661"/>
                    <a:pt x="150" y="2661"/>
                    <a:pt x="165" y="2653"/>
                  </a:cubicBezTo>
                  <a:cubicBezTo>
                    <a:pt x="180" y="2646"/>
                    <a:pt x="188" y="2638"/>
                    <a:pt x="202" y="2623"/>
                  </a:cubicBezTo>
                  <a:close/>
                  <a:moveTo>
                    <a:pt x="1207" y="1169"/>
                  </a:moveTo>
                  <a:lnTo>
                    <a:pt x="1207" y="1169"/>
                  </a:lnTo>
                  <a:cubicBezTo>
                    <a:pt x="1199" y="1177"/>
                    <a:pt x="1192" y="1177"/>
                    <a:pt x="1192" y="1192"/>
                  </a:cubicBezTo>
                  <a:cubicBezTo>
                    <a:pt x="1192" y="1199"/>
                    <a:pt x="1199" y="1207"/>
                    <a:pt x="1199" y="1222"/>
                  </a:cubicBezTo>
                  <a:cubicBezTo>
                    <a:pt x="1199" y="1229"/>
                    <a:pt x="1199" y="1229"/>
                    <a:pt x="1199" y="1237"/>
                  </a:cubicBezTo>
                  <a:lnTo>
                    <a:pt x="1199" y="1237"/>
                  </a:lnTo>
                  <a:cubicBezTo>
                    <a:pt x="1184" y="1237"/>
                    <a:pt x="1184" y="1229"/>
                    <a:pt x="1169" y="1229"/>
                  </a:cubicBezTo>
                  <a:cubicBezTo>
                    <a:pt x="1169" y="1229"/>
                    <a:pt x="1169" y="1229"/>
                    <a:pt x="1169" y="1237"/>
                  </a:cubicBezTo>
                  <a:cubicBezTo>
                    <a:pt x="1169" y="1244"/>
                    <a:pt x="1169" y="1244"/>
                    <a:pt x="1169" y="1252"/>
                  </a:cubicBezTo>
                  <a:cubicBezTo>
                    <a:pt x="1169" y="1259"/>
                    <a:pt x="1162" y="1259"/>
                    <a:pt x="1162" y="1267"/>
                  </a:cubicBezTo>
                  <a:cubicBezTo>
                    <a:pt x="1162" y="1274"/>
                    <a:pt x="1169" y="1274"/>
                    <a:pt x="1177" y="1274"/>
                  </a:cubicBezTo>
                  <a:cubicBezTo>
                    <a:pt x="1177" y="1282"/>
                    <a:pt x="1184" y="1289"/>
                    <a:pt x="1184" y="1297"/>
                  </a:cubicBezTo>
                  <a:cubicBezTo>
                    <a:pt x="1184" y="1304"/>
                    <a:pt x="1177" y="1304"/>
                    <a:pt x="1184" y="1312"/>
                  </a:cubicBezTo>
                  <a:cubicBezTo>
                    <a:pt x="1184" y="1312"/>
                    <a:pt x="1192" y="1312"/>
                    <a:pt x="1199" y="1319"/>
                  </a:cubicBezTo>
                  <a:cubicBezTo>
                    <a:pt x="1207" y="1319"/>
                    <a:pt x="1207" y="1327"/>
                    <a:pt x="1207" y="1327"/>
                  </a:cubicBezTo>
                  <a:cubicBezTo>
                    <a:pt x="1214" y="1349"/>
                    <a:pt x="1214" y="1357"/>
                    <a:pt x="1229" y="1372"/>
                  </a:cubicBezTo>
                  <a:cubicBezTo>
                    <a:pt x="1244" y="1357"/>
                    <a:pt x="1252" y="1334"/>
                    <a:pt x="1274" y="1327"/>
                  </a:cubicBezTo>
                  <a:cubicBezTo>
                    <a:pt x="1289" y="1327"/>
                    <a:pt x="1312" y="1327"/>
                    <a:pt x="1327" y="1304"/>
                  </a:cubicBezTo>
                  <a:cubicBezTo>
                    <a:pt x="1312" y="1304"/>
                    <a:pt x="1304" y="1297"/>
                    <a:pt x="1297" y="1289"/>
                  </a:cubicBezTo>
                  <a:cubicBezTo>
                    <a:pt x="1297" y="1282"/>
                    <a:pt x="1289" y="1274"/>
                    <a:pt x="1289" y="1267"/>
                  </a:cubicBezTo>
                  <a:cubicBezTo>
                    <a:pt x="1289" y="1252"/>
                    <a:pt x="1297" y="1252"/>
                    <a:pt x="1297" y="1237"/>
                  </a:cubicBezTo>
                  <a:cubicBezTo>
                    <a:pt x="1297" y="1237"/>
                    <a:pt x="1297" y="1229"/>
                    <a:pt x="1297" y="1222"/>
                  </a:cubicBezTo>
                  <a:cubicBezTo>
                    <a:pt x="1297" y="1214"/>
                    <a:pt x="1297" y="1207"/>
                    <a:pt x="1297" y="1199"/>
                  </a:cubicBezTo>
                  <a:cubicBezTo>
                    <a:pt x="1297" y="1192"/>
                    <a:pt x="1297" y="1192"/>
                    <a:pt x="1289" y="1192"/>
                  </a:cubicBezTo>
                  <a:cubicBezTo>
                    <a:pt x="1289" y="1192"/>
                    <a:pt x="1282" y="1192"/>
                    <a:pt x="1274" y="1192"/>
                  </a:cubicBezTo>
                  <a:cubicBezTo>
                    <a:pt x="1259" y="1184"/>
                    <a:pt x="1259" y="1184"/>
                    <a:pt x="1244" y="1177"/>
                  </a:cubicBezTo>
                  <a:lnTo>
                    <a:pt x="1236" y="1169"/>
                  </a:lnTo>
                  <a:cubicBezTo>
                    <a:pt x="1229" y="1169"/>
                    <a:pt x="1229" y="1169"/>
                    <a:pt x="1222" y="1169"/>
                  </a:cubicBezTo>
                  <a:cubicBezTo>
                    <a:pt x="1214" y="1169"/>
                    <a:pt x="1214" y="1169"/>
                    <a:pt x="1207" y="1169"/>
                  </a:cubicBezTo>
                  <a:close/>
                  <a:moveTo>
                    <a:pt x="832" y="83"/>
                  </a:moveTo>
                  <a:lnTo>
                    <a:pt x="832" y="83"/>
                  </a:lnTo>
                  <a:cubicBezTo>
                    <a:pt x="817" y="83"/>
                    <a:pt x="817" y="75"/>
                    <a:pt x="802" y="75"/>
                  </a:cubicBezTo>
                  <a:cubicBezTo>
                    <a:pt x="794" y="90"/>
                    <a:pt x="794" y="98"/>
                    <a:pt x="787" y="105"/>
                  </a:cubicBezTo>
                  <a:cubicBezTo>
                    <a:pt x="779" y="128"/>
                    <a:pt x="779" y="143"/>
                    <a:pt x="772" y="173"/>
                  </a:cubicBezTo>
                  <a:cubicBezTo>
                    <a:pt x="772" y="180"/>
                    <a:pt x="765" y="180"/>
                    <a:pt x="765" y="188"/>
                  </a:cubicBezTo>
                  <a:cubicBezTo>
                    <a:pt x="779" y="195"/>
                    <a:pt x="794" y="195"/>
                    <a:pt x="794" y="210"/>
                  </a:cubicBezTo>
                  <a:cubicBezTo>
                    <a:pt x="794" y="233"/>
                    <a:pt x="787" y="248"/>
                    <a:pt x="772" y="262"/>
                  </a:cubicBezTo>
                  <a:cubicBezTo>
                    <a:pt x="765" y="278"/>
                    <a:pt x="765" y="285"/>
                    <a:pt x="757" y="300"/>
                  </a:cubicBezTo>
                  <a:cubicBezTo>
                    <a:pt x="749" y="315"/>
                    <a:pt x="742" y="322"/>
                    <a:pt x="742" y="345"/>
                  </a:cubicBezTo>
                  <a:lnTo>
                    <a:pt x="749" y="345"/>
                  </a:lnTo>
                  <a:cubicBezTo>
                    <a:pt x="749" y="352"/>
                    <a:pt x="742" y="360"/>
                    <a:pt x="742" y="368"/>
                  </a:cubicBezTo>
                  <a:cubicBezTo>
                    <a:pt x="735" y="368"/>
                    <a:pt x="742" y="375"/>
                    <a:pt x="742" y="375"/>
                  </a:cubicBezTo>
                  <a:cubicBezTo>
                    <a:pt x="742" y="435"/>
                    <a:pt x="742" y="435"/>
                    <a:pt x="742" y="435"/>
                  </a:cubicBezTo>
                  <a:cubicBezTo>
                    <a:pt x="742" y="442"/>
                    <a:pt x="735" y="442"/>
                    <a:pt x="735" y="450"/>
                  </a:cubicBezTo>
                  <a:cubicBezTo>
                    <a:pt x="735" y="465"/>
                    <a:pt x="735" y="465"/>
                    <a:pt x="735" y="465"/>
                  </a:cubicBezTo>
                  <a:cubicBezTo>
                    <a:pt x="742" y="465"/>
                    <a:pt x="742" y="465"/>
                    <a:pt x="742" y="465"/>
                  </a:cubicBezTo>
                  <a:cubicBezTo>
                    <a:pt x="749" y="457"/>
                    <a:pt x="757" y="457"/>
                    <a:pt x="772" y="457"/>
                  </a:cubicBezTo>
                  <a:cubicBezTo>
                    <a:pt x="772" y="465"/>
                    <a:pt x="772" y="472"/>
                    <a:pt x="772" y="480"/>
                  </a:cubicBezTo>
                  <a:cubicBezTo>
                    <a:pt x="772" y="487"/>
                    <a:pt x="772" y="487"/>
                    <a:pt x="779" y="487"/>
                  </a:cubicBezTo>
                  <a:cubicBezTo>
                    <a:pt x="787" y="487"/>
                    <a:pt x="787" y="480"/>
                    <a:pt x="787" y="472"/>
                  </a:cubicBezTo>
                  <a:cubicBezTo>
                    <a:pt x="794" y="472"/>
                    <a:pt x="802" y="465"/>
                    <a:pt x="809" y="465"/>
                  </a:cubicBezTo>
                  <a:cubicBezTo>
                    <a:pt x="817" y="472"/>
                    <a:pt x="817" y="472"/>
                    <a:pt x="817" y="472"/>
                  </a:cubicBezTo>
                  <a:cubicBezTo>
                    <a:pt x="817" y="547"/>
                    <a:pt x="817" y="547"/>
                    <a:pt x="817" y="547"/>
                  </a:cubicBezTo>
                  <a:cubicBezTo>
                    <a:pt x="802" y="540"/>
                    <a:pt x="794" y="540"/>
                    <a:pt x="787" y="525"/>
                  </a:cubicBezTo>
                  <a:cubicBezTo>
                    <a:pt x="787" y="532"/>
                    <a:pt x="779" y="532"/>
                    <a:pt x="779" y="532"/>
                  </a:cubicBezTo>
                  <a:cubicBezTo>
                    <a:pt x="779" y="540"/>
                    <a:pt x="787" y="547"/>
                    <a:pt x="787" y="547"/>
                  </a:cubicBezTo>
                  <a:cubicBezTo>
                    <a:pt x="787" y="562"/>
                    <a:pt x="779" y="562"/>
                    <a:pt x="772" y="570"/>
                  </a:cubicBezTo>
                  <a:cubicBezTo>
                    <a:pt x="765" y="555"/>
                    <a:pt x="765" y="555"/>
                    <a:pt x="757" y="547"/>
                  </a:cubicBezTo>
                  <a:cubicBezTo>
                    <a:pt x="757" y="540"/>
                    <a:pt x="757" y="540"/>
                    <a:pt x="749" y="540"/>
                  </a:cubicBezTo>
                  <a:cubicBezTo>
                    <a:pt x="742" y="540"/>
                    <a:pt x="742" y="547"/>
                    <a:pt x="735" y="547"/>
                  </a:cubicBezTo>
                  <a:cubicBezTo>
                    <a:pt x="727" y="547"/>
                    <a:pt x="719" y="555"/>
                    <a:pt x="712" y="555"/>
                  </a:cubicBezTo>
                  <a:cubicBezTo>
                    <a:pt x="705" y="555"/>
                    <a:pt x="705" y="555"/>
                    <a:pt x="697" y="555"/>
                  </a:cubicBezTo>
                  <a:cubicBezTo>
                    <a:pt x="697" y="555"/>
                    <a:pt x="689" y="555"/>
                    <a:pt x="682" y="555"/>
                  </a:cubicBezTo>
                  <a:cubicBezTo>
                    <a:pt x="675" y="547"/>
                    <a:pt x="675" y="532"/>
                    <a:pt x="667" y="532"/>
                  </a:cubicBezTo>
                  <a:cubicBezTo>
                    <a:pt x="659" y="532"/>
                    <a:pt x="652" y="540"/>
                    <a:pt x="652" y="547"/>
                  </a:cubicBezTo>
                  <a:cubicBezTo>
                    <a:pt x="652" y="555"/>
                    <a:pt x="652" y="555"/>
                    <a:pt x="659" y="562"/>
                  </a:cubicBezTo>
                  <a:cubicBezTo>
                    <a:pt x="659" y="570"/>
                    <a:pt x="667" y="577"/>
                    <a:pt x="667" y="592"/>
                  </a:cubicBezTo>
                  <a:cubicBezTo>
                    <a:pt x="667" y="615"/>
                    <a:pt x="652" y="622"/>
                    <a:pt x="645" y="645"/>
                  </a:cubicBezTo>
                  <a:cubicBezTo>
                    <a:pt x="637" y="667"/>
                    <a:pt x="637" y="675"/>
                    <a:pt x="630" y="697"/>
                  </a:cubicBezTo>
                  <a:cubicBezTo>
                    <a:pt x="630" y="705"/>
                    <a:pt x="622" y="712"/>
                    <a:pt x="622" y="720"/>
                  </a:cubicBezTo>
                  <a:cubicBezTo>
                    <a:pt x="622" y="742"/>
                    <a:pt x="622" y="750"/>
                    <a:pt x="622" y="772"/>
                  </a:cubicBezTo>
                  <a:cubicBezTo>
                    <a:pt x="615" y="779"/>
                    <a:pt x="615" y="787"/>
                    <a:pt x="615" y="802"/>
                  </a:cubicBezTo>
                  <a:lnTo>
                    <a:pt x="622" y="809"/>
                  </a:lnTo>
                  <a:cubicBezTo>
                    <a:pt x="652" y="825"/>
                    <a:pt x="652" y="825"/>
                    <a:pt x="652" y="825"/>
                  </a:cubicBezTo>
                  <a:cubicBezTo>
                    <a:pt x="659" y="832"/>
                    <a:pt x="667" y="839"/>
                    <a:pt x="675" y="839"/>
                  </a:cubicBezTo>
                  <a:cubicBezTo>
                    <a:pt x="689" y="839"/>
                    <a:pt x="697" y="832"/>
                    <a:pt x="712" y="825"/>
                  </a:cubicBezTo>
                  <a:cubicBezTo>
                    <a:pt x="719" y="817"/>
                    <a:pt x="735" y="817"/>
                    <a:pt x="735" y="809"/>
                  </a:cubicBezTo>
                  <a:cubicBezTo>
                    <a:pt x="742" y="795"/>
                    <a:pt x="735" y="787"/>
                    <a:pt x="742" y="779"/>
                  </a:cubicBezTo>
                  <a:cubicBezTo>
                    <a:pt x="749" y="765"/>
                    <a:pt x="757" y="757"/>
                    <a:pt x="765" y="735"/>
                  </a:cubicBezTo>
                  <a:cubicBezTo>
                    <a:pt x="772" y="720"/>
                    <a:pt x="772" y="712"/>
                    <a:pt x="772" y="697"/>
                  </a:cubicBezTo>
                  <a:cubicBezTo>
                    <a:pt x="772" y="690"/>
                    <a:pt x="779" y="690"/>
                    <a:pt x="787" y="682"/>
                  </a:cubicBezTo>
                  <a:cubicBezTo>
                    <a:pt x="787" y="675"/>
                    <a:pt x="794" y="660"/>
                    <a:pt x="794" y="652"/>
                  </a:cubicBezTo>
                  <a:cubicBezTo>
                    <a:pt x="794" y="637"/>
                    <a:pt x="794" y="630"/>
                    <a:pt x="802" y="615"/>
                  </a:cubicBezTo>
                  <a:cubicBezTo>
                    <a:pt x="802" y="607"/>
                    <a:pt x="809" y="600"/>
                    <a:pt x="817" y="592"/>
                  </a:cubicBezTo>
                  <a:cubicBezTo>
                    <a:pt x="832" y="592"/>
                    <a:pt x="839" y="592"/>
                    <a:pt x="847" y="585"/>
                  </a:cubicBezTo>
                  <a:cubicBezTo>
                    <a:pt x="862" y="585"/>
                    <a:pt x="862" y="577"/>
                    <a:pt x="862" y="562"/>
                  </a:cubicBezTo>
                  <a:cubicBezTo>
                    <a:pt x="862" y="555"/>
                    <a:pt x="862" y="555"/>
                    <a:pt x="854" y="555"/>
                  </a:cubicBezTo>
                  <a:cubicBezTo>
                    <a:pt x="847" y="555"/>
                    <a:pt x="847" y="547"/>
                    <a:pt x="847" y="547"/>
                  </a:cubicBezTo>
                  <a:cubicBezTo>
                    <a:pt x="854" y="532"/>
                    <a:pt x="854" y="517"/>
                    <a:pt x="869" y="510"/>
                  </a:cubicBezTo>
                  <a:cubicBezTo>
                    <a:pt x="869" y="502"/>
                    <a:pt x="884" y="502"/>
                    <a:pt x="884" y="495"/>
                  </a:cubicBezTo>
                  <a:cubicBezTo>
                    <a:pt x="869" y="480"/>
                    <a:pt x="862" y="465"/>
                    <a:pt x="862" y="442"/>
                  </a:cubicBezTo>
                  <a:cubicBezTo>
                    <a:pt x="862" y="435"/>
                    <a:pt x="862" y="435"/>
                    <a:pt x="862" y="427"/>
                  </a:cubicBezTo>
                  <a:cubicBezTo>
                    <a:pt x="862" y="420"/>
                    <a:pt x="862" y="420"/>
                    <a:pt x="854" y="420"/>
                  </a:cubicBezTo>
                  <a:cubicBezTo>
                    <a:pt x="847" y="412"/>
                    <a:pt x="847" y="405"/>
                    <a:pt x="847" y="397"/>
                  </a:cubicBezTo>
                  <a:cubicBezTo>
                    <a:pt x="847" y="382"/>
                    <a:pt x="847" y="375"/>
                    <a:pt x="854" y="368"/>
                  </a:cubicBezTo>
                  <a:cubicBezTo>
                    <a:pt x="854" y="360"/>
                    <a:pt x="854" y="352"/>
                    <a:pt x="854" y="345"/>
                  </a:cubicBezTo>
                  <a:cubicBezTo>
                    <a:pt x="862" y="345"/>
                    <a:pt x="862" y="345"/>
                    <a:pt x="862" y="345"/>
                  </a:cubicBezTo>
                  <a:cubicBezTo>
                    <a:pt x="869" y="338"/>
                    <a:pt x="869" y="338"/>
                    <a:pt x="877" y="330"/>
                  </a:cubicBezTo>
                  <a:cubicBezTo>
                    <a:pt x="892" y="308"/>
                    <a:pt x="907" y="300"/>
                    <a:pt x="922" y="278"/>
                  </a:cubicBezTo>
                  <a:cubicBezTo>
                    <a:pt x="944" y="255"/>
                    <a:pt x="944" y="240"/>
                    <a:pt x="952" y="210"/>
                  </a:cubicBezTo>
                  <a:cubicBezTo>
                    <a:pt x="959" y="195"/>
                    <a:pt x="967" y="180"/>
                    <a:pt x="967" y="165"/>
                  </a:cubicBezTo>
                  <a:cubicBezTo>
                    <a:pt x="967" y="158"/>
                    <a:pt x="974" y="150"/>
                    <a:pt x="974" y="143"/>
                  </a:cubicBezTo>
                  <a:cubicBezTo>
                    <a:pt x="974" y="135"/>
                    <a:pt x="959" y="135"/>
                    <a:pt x="952" y="128"/>
                  </a:cubicBezTo>
                  <a:cubicBezTo>
                    <a:pt x="944" y="128"/>
                    <a:pt x="944" y="120"/>
                    <a:pt x="944" y="120"/>
                  </a:cubicBezTo>
                  <a:cubicBezTo>
                    <a:pt x="952" y="113"/>
                    <a:pt x="952" y="113"/>
                    <a:pt x="959" y="113"/>
                  </a:cubicBezTo>
                  <a:cubicBezTo>
                    <a:pt x="967" y="105"/>
                    <a:pt x="974" y="105"/>
                    <a:pt x="974" y="105"/>
                  </a:cubicBezTo>
                  <a:cubicBezTo>
                    <a:pt x="974" y="98"/>
                    <a:pt x="974" y="90"/>
                    <a:pt x="974" y="90"/>
                  </a:cubicBezTo>
                  <a:cubicBezTo>
                    <a:pt x="974" y="75"/>
                    <a:pt x="967" y="68"/>
                    <a:pt x="967" y="60"/>
                  </a:cubicBezTo>
                  <a:cubicBezTo>
                    <a:pt x="967" y="45"/>
                    <a:pt x="967" y="38"/>
                    <a:pt x="967" y="30"/>
                  </a:cubicBezTo>
                  <a:cubicBezTo>
                    <a:pt x="967" y="15"/>
                    <a:pt x="967" y="0"/>
                    <a:pt x="952" y="0"/>
                  </a:cubicBezTo>
                  <a:cubicBezTo>
                    <a:pt x="944" y="0"/>
                    <a:pt x="944" y="8"/>
                    <a:pt x="937" y="8"/>
                  </a:cubicBezTo>
                  <a:cubicBezTo>
                    <a:pt x="929" y="8"/>
                    <a:pt x="922" y="15"/>
                    <a:pt x="914" y="23"/>
                  </a:cubicBezTo>
                  <a:cubicBezTo>
                    <a:pt x="914" y="23"/>
                    <a:pt x="907" y="30"/>
                    <a:pt x="899" y="30"/>
                  </a:cubicBezTo>
                  <a:cubicBezTo>
                    <a:pt x="884" y="45"/>
                    <a:pt x="884" y="53"/>
                    <a:pt x="869" y="68"/>
                  </a:cubicBezTo>
                  <a:cubicBezTo>
                    <a:pt x="854" y="75"/>
                    <a:pt x="847" y="83"/>
                    <a:pt x="832" y="8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0" name="Freeform 132"/>
            <p:cNvSpPr>
              <a:spLocks noChangeArrowheads="1"/>
            </p:cNvSpPr>
            <p:nvPr/>
          </p:nvSpPr>
          <p:spPr bwMode="auto">
            <a:xfrm>
              <a:off x="3345969" y="8910011"/>
              <a:ext cx="1790855" cy="1507084"/>
            </a:xfrm>
            <a:custGeom>
              <a:avLst/>
              <a:gdLst>
                <a:gd name="T0" fmla="*/ 2615 w 4145"/>
                <a:gd name="T1" fmla="*/ 2848 h 3486"/>
                <a:gd name="T2" fmla="*/ 2586 w 4145"/>
                <a:gd name="T3" fmla="*/ 2825 h 3486"/>
                <a:gd name="T4" fmla="*/ 2556 w 4145"/>
                <a:gd name="T5" fmla="*/ 2885 h 3486"/>
                <a:gd name="T6" fmla="*/ 2428 w 4145"/>
                <a:gd name="T7" fmla="*/ 2908 h 3486"/>
                <a:gd name="T8" fmla="*/ 2473 w 4145"/>
                <a:gd name="T9" fmla="*/ 2975 h 3486"/>
                <a:gd name="T10" fmla="*/ 2301 w 4145"/>
                <a:gd name="T11" fmla="*/ 2923 h 3486"/>
                <a:gd name="T12" fmla="*/ 2331 w 4145"/>
                <a:gd name="T13" fmla="*/ 2945 h 3486"/>
                <a:gd name="T14" fmla="*/ 2211 w 4145"/>
                <a:gd name="T15" fmla="*/ 3028 h 3486"/>
                <a:gd name="T16" fmla="*/ 2083 w 4145"/>
                <a:gd name="T17" fmla="*/ 2983 h 3486"/>
                <a:gd name="T18" fmla="*/ 2121 w 4145"/>
                <a:gd name="T19" fmla="*/ 2998 h 3486"/>
                <a:gd name="T20" fmla="*/ 1851 w 4145"/>
                <a:gd name="T21" fmla="*/ 3088 h 3486"/>
                <a:gd name="T22" fmla="*/ 1926 w 4145"/>
                <a:gd name="T23" fmla="*/ 3125 h 3486"/>
                <a:gd name="T24" fmla="*/ 1836 w 4145"/>
                <a:gd name="T25" fmla="*/ 2975 h 3486"/>
                <a:gd name="T26" fmla="*/ 1754 w 4145"/>
                <a:gd name="T27" fmla="*/ 2975 h 3486"/>
                <a:gd name="T28" fmla="*/ 1791 w 4145"/>
                <a:gd name="T29" fmla="*/ 2863 h 3486"/>
                <a:gd name="T30" fmla="*/ 1514 w 4145"/>
                <a:gd name="T31" fmla="*/ 3425 h 3486"/>
                <a:gd name="T32" fmla="*/ 1709 w 4145"/>
                <a:gd name="T33" fmla="*/ 3387 h 3486"/>
                <a:gd name="T34" fmla="*/ 1626 w 4145"/>
                <a:gd name="T35" fmla="*/ 3372 h 3486"/>
                <a:gd name="T36" fmla="*/ 2503 w 4145"/>
                <a:gd name="T37" fmla="*/ 390 h 3486"/>
                <a:gd name="T38" fmla="*/ 2428 w 4145"/>
                <a:gd name="T39" fmla="*/ 337 h 3486"/>
                <a:gd name="T40" fmla="*/ 2466 w 4145"/>
                <a:gd name="T41" fmla="*/ 375 h 3486"/>
                <a:gd name="T42" fmla="*/ 2743 w 4145"/>
                <a:gd name="T43" fmla="*/ 0 h 3486"/>
                <a:gd name="T44" fmla="*/ 2735 w 4145"/>
                <a:gd name="T45" fmla="*/ 247 h 3486"/>
                <a:gd name="T46" fmla="*/ 2810 w 4145"/>
                <a:gd name="T47" fmla="*/ 68 h 3486"/>
                <a:gd name="T48" fmla="*/ 4002 w 4145"/>
                <a:gd name="T49" fmla="*/ 1611 h 3486"/>
                <a:gd name="T50" fmla="*/ 3882 w 4145"/>
                <a:gd name="T51" fmla="*/ 1836 h 3486"/>
                <a:gd name="T52" fmla="*/ 3875 w 4145"/>
                <a:gd name="T53" fmla="*/ 2121 h 3486"/>
                <a:gd name="T54" fmla="*/ 3927 w 4145"/>
                <a:gd name="T55" fmla="*/ 2278 h 3486"/>
                <a:gd name="T56" fmla="*/ 3650 w 4145"/>
                <a:gd name="T57" fmla="*/ 2451 h 3486"/>
                <a:gd name="T58" fmla="*/ 3575 w 4145"/>
                <a:gd name="T59" fmla="*/ 2488 h 3486"/>
                <a:gd name="T60" fmla="*/ 3305 w 4145"/>
                <a:gd name="T61" fmla="*/ 2615 h 3486"/>
                <a:gd name="T62" fmla="*/ 3065 w 4145"/>
                <a:gd name="T63" fmla="*/ 2623 h 3486"/>
                <a:gd name="T64" fmla="*/ 2855 w 4145"/>
                <a:gd name="T65" fmla="*/ 2735 h 3486"/>
                <a:gd name="T66" fmla="*/ 2593 w 4145"/>
                <a:gd name="T67" fmla="*/ 2750 h 3486"/>
                <a:gd name="T68" fmla="*/ 2316 w 4145"/>
                <a:gd name="T69" fmla="*/ 2818 h 3486"/>
                <a:gd name="T70" fmla="*/ 2023 w 4145"/>
                <a:gd name="T71" fmla="*/ 2975 h 3486"/>
                <a:gd name="T72" fmla="*/ 1851 w 4145"/>
                <a:gd name="T73" fmla="*/ 2788 h 3486"/>
                <a:gd name="T74" fmla="*/ 1656 w 4145"/>
                <a:gd name="T75" fmla="*/ 2885 h 3486"/>
                <a:gd name="T76" fmla="*/ 1544 w 4145"/>
                <a:gd name="T77" fmla="*/ 3013 h 3486"/>
                <a:gd name="T78" fmla="*/ 1439 w 4145"/>
                <a:gd name="T79" fmla="*/ 3432 h 3486"/>
                <a:gd name="T80" fmla="*/ 1042 w 4145"/>
                <a:gd name="T81" fmla="*/ 3200 h 3486"/>
                <a:gd name="T82" fmla="*/ 652 w 4145"/>
                <a:gd name="T83" fmla="*/ 3282 h 3486"/>
                <a:gd name="T84" fmla="*/ 277 w 4145"/>
                <a:gd name="T85" fmla="*/ 3237 h 3486"/>
                <a:gd name="T86" fmla="*/ 38 w 4145"/>
                <a:gd name="T87" fmla="*/ 3208 h 3486"/>
                <a:gd name="T88" fmla="*/ 15 w 4145"/>
                <a:gd name="T89" fmla="*/ 2878 h 3486"/>
                <a:gd name="T90" fmla="*/ 180 w 4145"/>
                <a:gd name="T91" fmla="*/ 2735 h 3486"/>
                <a:gd name="T92" fmla="*/ 307 w 4145"/>
                <a:gd name="T93" fmla="*/ 2735 h 3486"/>
                <a:gd name="T94" fmla="*/ 375 w 4145"/>
                <a:gd name="T95" fmla="*/ 2720 h 3486"/>
                <a:gd name="T96" fmla="*/ 667 w 4145"/>
                <a:gd name="T97" fmla="*/ 2548 h 3486"/>
                <a:gd name="T98" fmla="*/ 1049 w 4145"/>
                <a:gd name="T99" fmla="*/ 2323 h 3486"/>
                <a:gd name="T100" fmla="*/ 1304 w 4145"/>
                <a:gd name="T101" fmla="*/ 2076 h 3486"/>
                <a:gd name="T102" fmla="*/ 1626 w 4145"/>
                <a:gd name="T103" fmla="*/ 1814 h 3486"/>
                <a:gd name="T104" fmla="*/ 2023 w 4145"/>
                <a:gd name="T105" fmla="*/ 1432 h 3486"/>
                <a:gd name="T106" fmla="*/ 2128 w 4145"/>
                <a:gd name="T107" fmla="*/ 1229 h 3486"/>
                <a:gd name="T108" fmla="*/ 2526 w 4145"/>
                <a:gd name="T109" fmla="*/ 1064 h 3486"/>
                <a:gd name="T110" fmla="*/ 2818 w 4145"/>
                <a:gd name="T111" fmla="*/ 1259 h 3486"/>
                <a:gd name="T112" fmla="*/ 3148 w 4145"/>
                <a:gd name="T113" fmla="*/ 1162 h 3486"/>
                <a:gd name="T114" fmla="*/ 3740 w 4145"/>
                <a:gd name="T115" fmla="*/ 1124 h 3486"/>
                <a:gd name="T116" fmla="*/ 4010 w 4145"/>
                <a:gd name="T117" fmla="*/ 1049 h 3486"/>
                <a:gd name="T118" fmla="*/ 4099 w 4145"/>
                <a:gd name="T119" fmla="*/ 1289 h 3486"/>
                <a:gd name="T120" fmla="*/ 4099 w 4145"/>
                <a:gd name="T121" fmla="*/ 1536 h 3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45" h="3486">
                  <a:moveTo>
                    <a:pt x="2631" y="2795"/>
                  </a:moveTo>
                  <a:lnTo>
                    <a:pt x="2631" y="2795"/>
                  </a:lnTo>
                  <a:cubicBezTo>
                    <a:pt x="2623" y="2795"/>
                    <a:pt x="2623" y="2795"/>
                    <a:pt x="2623" y="2795"/>
                  </a:cubicBezTo>
                  <a:cubicBezTo>
                    <a:pt x="2600" y="2795"/>
                    <a:pt x="2600" y="2795"/>
                    <a:pt x="2600" y="2795"/>
                  </a:cubicBezTo>
                  <a:cubicBezTo>
                    <a:pt x="2600" y="2795"/>
                    <a:pt x="2600" y="2795"/>
                    <a:pt x="2600" y="2803"/>
                  </a:cubicBezTo>
                  <a:cubicBezTo>
                    <a:pt x="2600" y="2810"/>
                    <a:pt x="2600" y="2818"/>
                    <a:pt x="2608" y="2825"/>
                  </a:cubicBezTo>
                  <a:cubicBezTo>
                    <a:pt x="2608" y="2833"/>
                    <a:pt x="2608" y="2840"/>
                    <a:pt x="2615" y="2848"/>
                  </a:cubicBezTo>
                  <a:cubicBezTo>
                    <a:pt x="2623" y="2855"/>
                    <a:pt x="2631" y="2855"/>
                    <a:pt x="2631" y="2855"/>
                  </a:cubicBezTo>
                  <a:cubicBezTo>
                    <a:pt x="2645" y="2878"/>
                    <a:pt x="2638" y="2863"/>
                    <a:pt x="2645" y="2840"/>
                  </a:cubicBezTo>
                  <a:cubicBezTo>
                    <a:pt x="2653" y="2840"/>
                    <a:pt x="2661" y="2840"/>
                    <a:pt x="2661" y="2833"/>
                  </a:cubicBezTo>
                  <a:cubicBezTo>
                    <a:pt x="2661" y="2825"/>
                    <a:pt x="2653" y="2825"/>
                    <a:pt x="2653" y="2825"/>
                  </a:cubicBezTo>
                  <a:cubicBezTo>
                    <a:pt x="2645" y="2818"/>
                    <a:pt x="2645" y="2818"/>
                    <a:pt x="2645" y="2810"/>
                  </a:cubicBezTo>
                  <a:cubicBezTo>
                    <a:pt x="2645" y="2803"/>
                    <a:pt x="2638" y="2803"/>
                    <a:pt x="2631" y="2795"/>
                  </a:cubicBezTo>
                  <a:close/>
                  <a:moveTo>
                    <a:pt x="2586" y="2825"/>
                  </a:moveTo>
                  <a:lnTo>
                    <a:pt x="2586" y="2825"/>
                  </a:lnTo>
                  <a:cubicBezTo>
                    <a:pt x="2563" y="2840"/>
                    <a:pt x="2548" y="2840"/>
                    <a:pt x="2526" y="2840"/>
                  </a:cubicBezTo>
                  <a:cubicBezTo>
                    <a:pt x="2526" y="2855"/>
                    <a:pt x="2518" y="2855"/>
                    <a:pt x="2518" y="2870"/>
                  </a:cubicBezTo>
                  <a:cubicBezTo>
                    <a:pt x="2518" y="2885"/>
                    <a:pt x="2518" y="2893"/>
                    <a:pt x="2518" y="2908"/>
                  </a:cubicBezTo>
                  <a:cubicBezTo>
                    <a:pt x="2526" y="2908"/>
                    <a:pt x="2526" y="2908"/>
                    <a:pt x="2526" y="2908"/>
                  </a:cubicBezTo>
                  <a:cubicBezTo>
                    <a:pt x="2533" y="2900"/>
                    <a:pt x="2541" y="2900"/>
                    <a:pt x="2548" y="2893"/>
                  </a:cubicBezTo>
                  <a:cubicBezTo>
                    <a:pt x="2556" y="2893"/>
                    <a:pt x="2556" y="2885"/>
                    <a:pt x="2556" y="2885"/>
                  </a:cubicBezTo>
                  <a:cubicBezTo>
                    <a:pt x="2571" y="2878"/>
                    <a:pt x="2593" y="2870"/>
                    <a:pt x="2593" y="2855"/>
                  </a:cubicBezTo>
                  <a:cubicBezTo>
                    <a:pt x="2593" y="2848"/>
                    <a:pt x="2586" y="2840"/>
                    <a:pt x="2586" y="2825"/>
                  </a:cubicBezTo>
                  <a:close/>
                  <a:moveTo>
                    <a:pt x="2458" y="2863"/>
                  </a:moveTo>
                  <a:lnTo>
                    <a:pt x="2458" y="2863"/>
                  </a:lnTo>
                  <a:cubicBezTo>
                    <a:pt x="2451" y="2863"/>
                    <a:pt x="2451" y="2863"/>
                    <a:pt x="2451" y="2863"/>
                  </a:cubicBezTo>
                  <a:cubicBezTo>
                    <a:pt x="2436" y="2863"/>
                    <a:pt x="2421" y="2863"/>
                    <a:pt x="2421" y="2878"/>
                  </a:cubicBezTo>
                  <a:cubicBezTo>
                    <a:pt x="2421" y="2885"/>
                    <a:pt x="2428" y="2893"/>
                    <a:pt x="2428" y="2908"/>
                  </a:cubicBezTo>
                  <a:cubicBezTo>
                    <a:pt x="2428" y="2915"/>
                    <a:pt x="2428" y="2923"/>
                    <a:pt x="2421" y="2930"/>
                  </a:cubicBezTo>
                  <a:cubicBezTo>
                    <a:pt x="2421" y="2938"/>
                    <a:pt x="2413" y="2945"/>
                    <a:pt x="2406" y="2945"/>
                  </a:cubicBezTo>
                  <a:cubicBezTo>
                    <a:pt x="2391" y="2960"/>
                    <a:pt x="2376" y="2968"/>
                    <a:pt x="2376" y="2990"/>
                  </a:cubicBezTo>
                  <a:cubicBezTo>
                    <a:pt x="2376" y="2998"/>
                    <a:pt x="2383" y="2998"/>
                    <a:pt x="2383" y="2998"/>
                  </a:cubicBezTo>
                  <a:cubicBezTo>
                    <a:pt x="2391" y="2998"/>
                    <a:pt x="2391" y="2998"/>
                    <a:pt x="2398" y="2990"/>
                  </a:cubicBezTo>
                  <a:cubicBezTo>
                    <a:pt x="2406" y="2983"/>
                    <a:pt x="2413" y="2983"/>
                    <a:pt x="2428" y="2983"/>
                  </a:cubicBezTo>
                  <a:cubicBezTo>
                    <a:pt x="2451" y="2975"/>
                    <a:pt x="2458" y="2983"/>
                    <a:pt x="2473" y="2975"/>
                  </a:cubicBezTo>
                  <a:cubicBezTo>
                    <a:pt x="2473" y="2930"/>
                    <a:pt x="2473" y="2930"/>
                    <a:pt x="2473" y="2930"/>
                  </a:cubicBezTo>
                  <a:lnTo>
                    <a:pt x="2481" y="2923"/>
                  </a:lnTo>
                  <a:cubicBezTo>
                    <a:pt x="2481" y="2908"/>
                    <a:pt x="2473" y="2908"/>
                    <a:pt x="2473" y="2893"/>
                  </a:cubicBezTo>
                  <a:cubicBezTo>
                    <a:pt x="2466" y="2885"/>
                    <a:pt x="2458" y="2870"/>
                    <a:pt x="2458" y="2863"/>
                  </a:cubicBezTo>
                  <a:close/>
                  <a:moveTo>
                    <a:pt x="2353" y="2885"/>
                  </a:moveTo>
                  <a:lnTo>
                    <a:pt x="2353" y="2885"/>
                  </a:lnTo>
                  <a:cubicBezTo>
                    <a:pt x="2331" y="2900"/>
                    <a:pt x="2323" y="2915"/>
                    <a:pt x="2301" y="2923"/>
                  </a:cubicBezTo>
                  <a:cubicBezTo>
                    <a:pt x="2293" y="2923"/>
                    <a:pt x="2278" y="2923"/>
                    <a:pt x="2263" y="2930"/>
                  </a:cubicBezTo>
                  <a:cubicBezTo>
                    <a:pt x="2263" y="2938"/>
                    <a:pt x="2263" y="2945"/>
                    <a:pt x="2263" y="2953"/>
                  </a:cubicBezTo>
                  <a:cubicBezTo>
                    <a:pt x="2263" y="2960"/>
                    <a:pt x="2263" y="2960"/>
                    <a:pt x="2263" y="2968"/>
                  </a:cubicBezTo>
                  <a:cubicBezTo>
                    <a:pt x="2263" y="2975"/>
                    <a:pt x="2263" y="2975"/>
                    <a:pt x="2263" y="2975"/>
                  </a:cubicBezTo>
                  <a:cubicBezTo>
                    <a:pt x="2278" y="2975"/>
                    <a:pt x="2278" y="2975"/>
                    <a:pt x="2278" y="2975"/>
                  </a:cubicBezTo>
                  <a:cubicBezTo>
                    <a:pt x="2293" y="2975"/>
                    <a:pt x="2301" y="2975"/>
                    <a:pt x="2316" y="2968"/>
                  </a:cubicBezTo>
                  <a:cubicBezTo>
                    <a:pt x="2323" y="2968"/>
                    <a:pt x="2323" y="2960"/>
                    <a:pt x="2331" y="2945"/>
                  </a:cubicBezTo>
                  <a:cubicBezTo>
                    <a:pt x="2338" y="2945"/>
                    <a:pt x="2338" y="2938"/>
                    <a:pt x="2338" y="2938"/>
                  </a:cubicBezTo>
                  <a:cubicBezTo>
                    <a:pt x="2346" y="2915"/>
                    <a:pt x="2353" y="2908"/>
                    <a:pt x="2353" y="2885"/>
                  </a:cubicBezTo>
                  <a:close/>
                  <a:moveTo>
                    <a:pt x="2256" y="3005"/>
                  </a:moveTo>
                  <a:lnTo>
                    <a:pt x="2256" y="3005"/>
                  </a:lnTo>
                  <a:cubicBezTo>
                    <a:pt x="2248" y="3005"/>
                    <a:pt x="2241" y="3013"/>
                    <a:pt x="2233" y="3013"/>
                  </a:cubicBezTo>
                  <a:cubicBezTo>
                    <a:pt x="2226" y="3013"/>
                    <a:pt x="2218" y="3013"/>
                    <a:pt x="2218" y="3013"/>
                  </a:cubicBezTo>
                  <a:cubicBezTo>
                    <a:pt x="2211" y="3020"/>
                    <a:pt x="2211" y="3028"/>
                    <a:pt x="2211" y="3028"/>
                  </a:cubicBezTo>
                  <a:cubicBezTo>
                    <a:pt x="2211" y="3043"/>
                    <a:pt x="2211" y="3043"/>
                    <a:pt x="2211" y="3058"/>
                  </a:cubicBezTo>
                  <a:cubicBezTo>
                    <a:pt x="2233" y="3050"/>
                    <a:pt x="2241" y="3035"/>
                    <a:pt x="2263" y="3035"/>
                  </a:cubicBezTo>
                  <a:cubicBezTo>
                    <a:pt x="2263" y="3028"/>
                    <a:pt x="2263" y="3028"/>
                    <a:pt x="2263" y="3028"/>
                  </a:cubicBezTo>
                  <a:cubicBezTo>
                    <a:pt x="2263" y="3020"/>
                    <a:pt x="2256" y="3013"/>
                    <a:pt x="2256" y="3005"/>
                  </a:cubicBezTo>
                  <a:close/>
                  <a:moveTo>
                    <a:pt x="2091" y="2983"/>
                  </a:moveTo>
                  <a:lnTo>
                    <a:pt x="2091" y="2983"/>
                  </a:lnTo>
                  <a:lnTo>
                    <a:pt x="2083" y="2983"/>
                  </a:lnTo>
                  <a:cubicBezTo>
                    <a:pt x="2083" y="2990"/>
                    <a:pt x="2076" y="2998"/>
                    <a:pt x="2076" y="3005"/>
                  </a:cubicBezTo>
                  <a:cubicBezTo>
                    <a:pt x="2076" y="3013"/>
                    <a:pt x="2083" y="3013"/>
                    <a:pt x="2091" y="3013"/>
                  </a:cubicBezTo>
                  <a:cubicBezTo>
                    <a:pt x="2098" y="3020"/>
                    <a:pt x="2098" y="3020"/>
                    <a:pt x="2106" y="3028"/>
                  </a:cubicBezTo>
                  <a:cubicBezTo>
                    <a:pt x="2121" y="3028"/>
                    <a:pt x="2121" y="3035"/>
                    <a:pt x="2136" y="3035"/>
                  </a:cubicBezTo>
                  <a:cubicBezTo>
                    <a:pt x="2143" y="3035"/>
                    <a:pt x="2151" y="3028"/>
                    <a:pt x="2151" y="3013"/>
                  </a:cubicBezTo>
                  <a:cubicBezTo>
                    <a:pt x="2151" y="3005"/>
                    <a:pt x="2143" y="3005"/>
                    <a:pt x="2136" y="3005"/>
                  </a:cubicBezTo>
                  <a:cubicBezTo>
                    <a:pt x="2136" y="2998"/>
                    <a:pt x="2128" y="2998"/>
                    <a:pt x="2121" y="2998"/>
                  </a:cubicBezTo>
                  <a:cubicBezTo>
                    <a:pt x="2113" y="2990"/>
                    <a:pt x="2106" y="2990"/>
                    <a:pt x="2098" y="2983"/>
                  </a:cubicBezTo>
                  <a:cubicBezTo>
                    <a:pt x="2091" y="2983"/>
                    <a:pt x="2091" y="2983"/>
                    <a:pt x="2091" y="2983"/>
                  </a:cubicBezTo>
                  <a:close/>
                  <a:moveTo>
                    <a:pt x="1889" y="3005"/>
                  </a:moveTo>
                  <a:lnTo>
                    <a:pt x="1889" y="3005"/>
                  </a:lnTo>
                  <a:cubicBezTo>
                    <a:pt x="1874" y="3005"/>
                    <a:pt x="1866" y="3005"/>
                    <a:pt x="1859" y="3013"/>
                  </a:cubicBezTo>
                  <a:cubicBezTo>
                    <a:pt x="1851" y="3035"/>
                    <a:pt x="1859" y="3043"/>
                    <a:pt x="1859" y="3065"/>
                  </a:cubicBezTo>
                  <a:cubicBezTo>
                    <a:pt x="1859" y="3072"/>
                    <a:pt x="1859" y="3080"/>
                    <a:pt x="1851" y="3088"/>
                  </a:cubicBezTo>
                  <a:cubicBezTo>
                    <a:pt x="1851" y="3088"/>
                    <a:pt x="1844" y="3080"/>
                    <a:pt x="1844" y="3088"/>
                  </a:cubicBezTo>
                  <a:cubicBezTo>
                    <a:pt x="1829" y="3095"/>
                    <a:pt x="1821" y="3102"/>
                    <a:pt x="1821" y="3118"/>
                  </a:cubicBezTo>
                  <a:cubicBezTo>
                    <a:pt x="1821" y="3125"/>
                    <a:pt x="1829" y="3132"/>
                    <a:pt x="1829" y="3140"/>
                  </a:cubicBezTo>
                  <a:cubicBezTo>
                    <a:pt x="1836" y="3132"/>
                    <a:pt x="1844" y="3132"/>
                    <a:pt x="1851" y="3132"/>
                  </a:cubicBezTo>
                  <a:cubicBezTo>
                    <a:pt x="1874" y="3132"/>
                    <a:pt x="1889" y="3132"/>
                    <a:pt x="1911" y="3148"/>
                  </a:cubicBezTo>
                  <a:cubicBezTo>
                    <a:pt x="1919" y="3140"/>
                    <a:pt x="1919" y="3140"/>
                    <a:pt x="1919" y="3140"/>
                  </a:cubicBezTo>
                  <a:cubicBezTo>
                    <a:pt x="1919" y="3132"/>
                    <a:pt x="1926" y="3132"/>
                    <a:pt x="1926" y="3125"/>
                  </a:cubicBezTo>
                  <a:cubicBezTo>
                    <a:pt x="1926" y="3102"/>
                    <a:pt x="1889" y="3095"/>
                    <a:pt x="1889" y="3072"/>
                  </a:cubicBezTo>
                  <a:cubicBezTo>
                    <a:pt x="1889" y="3065"/>
                    <a:pt x="1896" y="3058"/>
                    <a:pt x="1896" y="3043"/>
                  </a:cubicBezTo>
                  <a:cubicBezTo>
                    <a:pt x="1896" y="3028"/>
                    <a:pt x="1889" y="3020"/>
                    <a:pt x="1889" y="3005"/>
                  </a:cubicBezTo>
                  <a:close/>
                  <a:moveTo>
                    <a:pt x="1844" y="2863"/>
                  </a:moveTo>
                  <a:lnTo>
                    <a:pt x="1844" y="2863"/>
                  </a:lnTo>
                  <a:cubicBezTo>
                    <a:pt x="1844" y="2878"/>
                    <a:pt x="1844" y="2893"/>
                    <a:pt x="1844" y="2900"/>
                  </a:cubicBezTo>
                  <a:cubicBezTo>
                    <a:pt x="1844" y="2930"/>
                    <a:pt x="1851" y="2953"/>
                    <a:pt x="1836" y="2975"/>
                  </a:cubicBezTo>
                  <a:cubicBezTo>
                    <a:pt x="1829" y="2990"/>
                    <a:pt x="1821" y="2998"/>
                    <a:pt x="1821" y="3013"/>
                  </a:cubicBezTo>
                  <a:cubicBezTo>
                    <a:pt x="1821" y="3035"/>
                    <a:pt x="1829" y="3050"/>
                    <a:pt x="1829" y="3065"/>
                  </a:cubicBezTo>
                  <a:cubicBezTo>
                    <a:pt x="1821" y="3072"/>
                    <a:pt x="1821" y="3072"/>
                    <a:pt x="1821" y="3072"/>
                  </a:cubicBezTo>
                  <a:cubicBezTo>
                    <a:pt x="1814" y="3065"/>
                    <a:pt x="1806" y="3065"/>
                    <a:pt x="1791" y="3058"/>
                  </a:cubicBezTo>
                  <a:cubicBezTo>
                    <a:pt x="1799" y="3035"/>
                    <a:pt x="1799" y="3035"/>
                    <a:pt x="1799" y="3035"/>
                  </a:cubicBezTo>
                  <a:cubicBezTo>
                    <a:pt x="1799" y="3013"/>
                    <a:pt x="1799" y="3005"/>
                    <a:pt x="1799" y="2983"/>
                  </a:cubicBezTo>
                  <a:cubicBezTo>
                    <a:pt x="1784" y="2983"/>
                    <a:pt x="1769" y="2990"/>
                    <a:pt x="1754" y="2975"/>
                  </a:cubicBezTo>
                  <a:cubicBezTo>
                    <a:pt x="1731" y="2960"/>
                    <a:pt x="1731" y="2938"/>
                    <a:pt x="1724" y="2908"/>
                  </a:cubicBezTo>
                  <a:cubicBezTo>
                    <a:pt x="1739" y="2915"/>
                    <a:pt x="1739" y="2915"/>
                    <a:pt x="1739" y="2915"/>
                  </a:cubicBezTo>
                  <a:cubicBezTo>
                    <a:pt x="1754" y="2923"/>
                    <a:pt x="1761" y="2923"/>
                    <a:pt x="1776" y="2930"/>
                  </a:cubicBezTo>
                  <a:cubicBezTo>
                    <a:pt x="1776" y="2938"/>
                    <a:pt x="1776" y="2938"/>
                    <a:pt x="1784" y="2945"/>
                  </a:cubicBezTo>
                  <a:cubicBezTo>
                    <a:pt x="1791" y="2953"/>
                    <a:pt x="1806" y="2960"/>
                    <a:pt x="1814" y="2968"/>
                  </a:cubicBezTo>
                  <a:cubicBezTo>
                    <a:pt x="1814" y="2945"/>
                    <a:pt x="1814" y="2938"/>
                    <a:pt x="1814" y="2915"/>
                  </a:cubicBezTo>
                  <a:cubicBezTo>
                    <a:pt x="1806" y="2900"/>
                    <a:pt x="1791" y="2885"/>
                    <a:pt x="1791" y="2863"/>
                  </a:cubicBezTo>
                  <a:cubicBezTo>
                    <a:pt x="1814" y="2870"/>
                    <a:pt x="1821" y="2870"/>
                    <a:pt x="1844" y="2863"/>
                  </a:cubicBezTo>
                  <a:close/>
                  <a:moveTo>
                    <a:pt x="1544" y="3320"/>
                  </a:moveTo>
                  <a:lnTo>
                    <a:pt x="1544" y="3320"/>
                  </a:lnTo>
                  <a:cubicBezTo>
                    <a:pt x="1536" y="3320"/>
                    <a:pt x="1529" y="3327"/>
                    <a:pt x="1521" y="3335"/>
                  </a:cubicBezTo>
                  <a:cubicBezTo>
                    <a:pt x="1514" y="3335"/>
                    <a:pt x="1506" y="3335"/>
                    <a:pt x="1499" y="3335"/>
                  </a:cubicBezTo>
                  <a:cubicBezTo>
                    <a:pt x="1499" y="3342"/>
                    <a:pt x="1492" y="3350"/>
                    <a:pt x="1492" y="3357"/>
                  </a:cubicBezTo>
                  <a:cubicBezTo>
                    <a:pt x="1492" y="3380"/>
                    <a:pt x="1506" y="3395"/>
                    <a:pt x="1514" y="3425"/>
                  </a:cubicBezTo>
                  <a:cubicBezTo>
                    <a:pt x="1521" y="3432"/>
                    <a:pt x="1521" y="3455"/>
                    <a:pt x="1536" y="3455"/>
                  </a:cubicBezTo>
                  <a:cubicBezTo>
                    <a:pt x="1574" y="3455"/>
                    <a:pt x="1581" y="3402"/>
                    <a:pt x="1619" y="3402"/>
                  </a:cubicBezTo>
                  <a:cubicBezTo>
                    <a:pt x="1641" y="3402"/>
                    <a:pt x="1649" y="3425"/>
                    <a:pt x="1664" y="3447"/>
                  </a:cubicBezTo>
                  <a:cubicBezTo>
                    <a:pt x="1679" y="3440"/>
                    <a:pt x="1679" y="3440"/>
                    <a:pt x="1679" y="3440"/>
                  </a:cubicBezTo>
                  <a:cubicBezTo>
                    <a:pt x="1679" y="3432"/>
                    <a:pt x="1679" y="3425"/>
                    <a:pt x="1679" y="3417"/>
                  </a:cubicBezTo>
                  <a:cubicBezTo>
                    <a:pt x="1679" y="3402"/>
                    <a:pt x="1694" y="3402"/>
                    <a:pt x="1701" y="3395"/>
                  </a:cubicBezTo>
                  <a:cubicBezTo>
                    <a:pt x="1709" y="3395"/>
                    <a:pt x="1701" y="3387"/>
                    <a:pt x="1709" y="3387"/>
                  </a:cubicBezTo>
                  <a:cubicBezTo>
                    <a:pt x="1716" y="3387"/>
                    <a:pt x="1716" y="3387"/>
                    <a:pt x="1724" y="3387"/>
                  </a:cubicBezTo>
                  <a:cubicBezTo>
                    <a:pt x="1746" y="3380"/>
                    <a:pt x="1761" y="3365"/>
                    <a:pt x="1776" y="3350"/>
                  </a:cubicBezTo>
                  <a:cubicBezTo>
                    <a:pt x="1769" y="3350"/>
                    <a:pt x="1769" y="3342"/>
                    <a:pt x="1761" y="3342"/>
                  </a:cubicBezTo>
                  <a:cubicBezTo>
                    <a:pt x="1731" y="3342"/>
                    <a:pt x="1716" y="3357"/>
                    <a:pt x="1701" y="3372"/>
                  </a:cubicBezTo>
                  <a:cubicBezTo>
                    <a:pt x="1686" y="3380"/>
                    <a:pt x="1686" y="3395"/>
                    <a:pt x="1671" y="3395"/>
                  </a:cubicBezTo>
                  <a:cubicBezTo>
                    <a:pt x="1664" y="3395"/>
                    <a:pt x="1664" y="3380"/>
                    <a:pt x="1656" y="3380"/>
                  </a:cubicBezTo>
                  <a:cubicBezTo>
                    <a:pt x="1649" y="3380"/>
                    <a:pt x="1634" y="3380"/>
                    <a:pt x="1626" y="3372"/>
                  </a:cubicBezTo>
                  <a:cubicBezTo>
                    <a:pt x="1619" y="3365"/>
                    <a:pt x="1619" y="3357"/>
                    <a:pt x="1611" y="3350"/>
                  </a:cubicBezTo>
                  <a:cubicBezTo>
                    <a:pt x="1596" y="3327"/>
                    <a:pt x="1574" y="3320"/>
                    <a:pt x="1544" y="3320"/>
                  </a:cubicBezTo>
                  <a:close/>
                  <a:moveTo>
                    <a:pt x="2563" y="330"/>
                  </a:moveTo>
                  <a:lnTo>
                    <a:pt x="2563" y="330"/>
                  </a:lnTo>
                  <a:cubicBezTo>
                    <a:pt x="2556" y="322"/>
                    <a:pt x="2548" y="322"/>
                    <a:pt x="2541" y="322"/>
                  </a:cubicBezTo>
                  <a:cubicBezTo>
                    <a:pt x="2518" y="322"/>
                    <a:pt x="2518" y="352"/>
                    <a:pt x="2518" y="382"/>
                  </a:cubicBezTo>
                  <a:cubicBezTo>
                    <a:pt x="2511" y="382"/>
                    <a:pt x="2511" y="390"/>
                    <a:pt x="2503" y="390"/>
                  </a:cubicBezTo>
                  <a:cubicBezTo>
                    <a:pt x="2503" y="405"/>
                    <a:pt x="2503" y="412"/>
                    <a:pt x="2503" y="420"/>
                  </a:cubicBezTo>
                  <a:cubicBezTo>
                    <a:pt x="2503" y="420"/>
                    <a:pt x="2503" y="427"/>
                    <a:pt x="2511" y="427"/>
                  </a:cubicBezTo>
                  <a:cubicBezTo>
                    <a:pt x="2526" y="427"/>
                    <a:pt x="2526" y="412"/>
                    <a:pt x="2533" y="405"/>
                  </a:cubicBezTo>
                  <a:cubicBezTo>
                    <a:pt x="2541" y="397"/>
                    <a:pt x="2548" y="382"/>
                    <a:pt x="2556" y="382"/>
                  </a:cubicBezTo>
                  <a:cubicBezTo>
                    <a:pt x="2563" y="382"/>
                    <a:pt x="2571" y="382"/>
                    <a:pt x="2578" y="382"/>
                  </a:cubicBezTo>
                  <a:cubicBezTo>
                    <a:pt x="2578" y="367"/>
                    <a:pt x="2563" y="352"/>
                    <a:pt x="2563" y="330"/>
                  </a:cubicBezTo>
                  <a:close/>
                  <a:moveTo>
                    <a:pt x="2428" y="337"/>
                  </a:moveTo>
                  <a:lnTo>
                    <a:pt x="2428" y="337"/>
                  </a:lnTo>
                  <a:cubicBezTo>
                    <a:pt x="2428" y="330"/>
                    <a:pt x="2436" y="330"/>
                    <a:pt x="2443" y="330"/>
                  </a:cubicBezTo>
                  <a:cubicBezTo>
                    <a:pt x="2443" y="322"/>
                    <a:pt x="2443" y="315"/>
                    <a:pt x="2451" y="307"/>
                  </a:cubicBezTo>
                  <a:cubicBezTo>
                    <a:pt x="2473" y="285"/>
                    <a:pt x="2496" y="292"/>
                    <a:pt x="2518" y="292"/>
                  </a:cubicBezTo>
                  <a:cubicBezTo>
                    <a:pt x="2503" y="307"/>
                    <a:pt x="2488" y="315"/>
                    <a:pt x="2481" y="337"/>
                  </a:cubicBezTo>
                  <a:cubicBezTo>
                    <a:pt x="2473" y="345"/>
                    <a:pt x="2481" y="352"/>
                    <a:pt x="2481" y="367"/>
                  </a:cubicBezTo>
                  <a:cubicBezTo>
                    <a:pt x="2473" y="367"/>
                    <a:pt x="2473" y="367"/>
                    <a:pt x="2466" y="375"/>
                  </a:cubicBezTo>
                  <a:cubicBezTo>
                    <a:pt x="2458" y="375"/>
                    <a:pt x="2458" y="367"/>
                    <a:pt x="2451" y="367"/>
                  </a:cubicBezTo>
                  <a:cubicBezTo>
                    <a:pt x="2428" y="367"/>
                    <a:pt x="2421" y="375"/>
                    <a:pt x="2406" y="390"/>
                  </a:cubicBezTo>
                  <a:cubicBezTo>
                    <a:pt x="2406" y="390"/>
                    <a:pt x="2406" y="397"/>
                    <a:pt x="2406" y="405"/>
                  </a:cubicBezTo>
                  <a:cubicBezTo>
                    <a:pt x="2398" y="405"/>
                    <a:pt x="2391" y="405"/>
                    <a:pt x="2391" y="405"/>
                  </a:cubicBezTo>
                  <a:cubicBezTo>
                    <a:pt x="2391" y="375"/>
                    <a:pt x="2391" y="360"/>
                    <a:pt x="2406" y="330"/>
                  </a:cubicBezTo>
                  <a:cubicBezTo>
                    <a:pt x="2428" y="337"/>
                    <a:pt x="2428" y="337"/>
                    <a:pt x="2428" y="337"/>
                  </a:cubicBezTo>
                  <a:close/>
                  <a:moveTo>
                    <a:pt x="2743" y="0"/>
                  </a:moveTo>
                  <a:lnTo>
                    <a:pt x="2743" y="0"/>
                  </a:lnTo>
                  <a:cubicBezTo>
                    <a:pt x="2728" y="8"/>
                    <a:pt x="2713" y="8"/>
                    <a:pt x="2691" y="23"/>
                  </a:cubicBezTo>
                  <a:cubicBezTo>
                    <a:pt x="2675" y="30"/>
                    <a:pt x="2668" y="45"/>
                    <a:pt x="2653" y="68"/>
                  </a:cubicBezTo>
                  <a:cubicBezTo>
                    <a:pt x="2645" y="90"/>
                    <a:pt x="2631" y="97"/>
                    <a:pt x="2631" y="120"/>
                  </a:cubicBezTo>
                  <a:cubicBezTo>
                    <a:pt x="2631" y="135"/>
                    <a:pt x="2638" y="143"/>
                    <a:pt x="2645" y="157"/>
                  </a:cubicBezTo>
                  <a:cubicBezTo>
                    <a:pt x="2653" y="173"/>
                    <a:pt x="2661" y="180"/>
                    <a:pt x="2675" y="195"/>
                  </a:cubicBezTo>
                  <a:cubicBezTo>
                    <a:pt x="2698" y="217"/>
                    <a:pt x="2705" y="247"/>
                    <a:pt x="2735" y="247"/>
                  </a:cubicBezTo>
                  <a:cubicBezTo>
                    <a:pt x="2743" y="247"/>
                    <a:pt x="2743" y="240"/>
                    <a:pt x="2751" y="240"/>
                  </a:cubicBezTo>
                  <a:cubicBezTo>
                    <a:pt x="2773" y="232"/>
                    <a:pt x="2788" y="240"/>
                    <a:pt x="2803" y="225"/>
                  </a:cubicBezTo>
                  <a:cubicBezTo>
                    <a:pt x="2810" y="217"/>
                    <a:pt x="2810" y="210"/>
                    <a:pt x="2818" y="203"/>
                  </a:cubicBezTo>
                  <a:cubicBezTo>
                    <a:pt x="2833" y="195"/>
                    <a:pt x="2848" y="187"/>
                    <a:pt x="2848" y="173"/>
                  </a:cubicBezTo>
                  <a:cubicBezTo>
                    <a:pt x="2848" y="165"/>
                    <a:pt x="2848" y="157"/>
                    <a:pt x="2840" y="150"/>
                  </a:cubicBezTo>
                  <a:cubicBezTo>
                    <a:pt x="2840" y="120"/>
                    <a:pt x="2848" y="105"/>
                    <a:pt x="2833" y="83"/>
                  </a:cubicBezTo>
                  <a:cubicBezTo>
                    <a:pt x="2833" y="75"/>
                    <a:pt x="2818" y="75"/>
                    <a:pt x="2810" y="68"/>
                  </a:cubicBezTo>
                  <a:cubicBezTo>
                    <a:pt x="2803" y="60"/>
                    <a:pt x="2795" y="53"/>
                    <a:pt x="2788" y="45"/>
                  </a:cubicBezTo>
                  <a:cubicBezTo>
                    <a:pt x="2773" y="30"/>
                    <a:pt x="2765" y="8"/>
                    <a:pt x="2743" y="0"/>
                  </a:cubicBezTo>
                  <a:close/>
                  <a:moveTo>
                    <a:pt x="4040" y="1544"/>
                  </a:moveTo>
                  <a:lnTo>
                    <a:pt x="4040" y="1544"/>
                  </a:lnTo>
                  <a:cubicBezTo>
                    <a:pt x="4032" y="1551"/>
                    <a:pt x="4024" y="1559"/>
                    <a:pt x="4017" y="1566"/>
                  </a:cubicBezTo>
                  <a:cubicBezTo>
                    <a:pt x="4010" y="1574"/>
                    <a:pt x="3994" y="1574"/>
                    <a:pt x="3994" y="1589"/>
                  </a:cubicBezTo>
                  <a:cubicBezTo>
                    <a:pt x="3994" y="1596"/>
                    <a:pt x="4002" y="1604"/>
                    <a:pt x="4002" y="1611"/>
                  </a:cubicBezTo>
                  <a:cubicBezTo>
                    <a:pt x="4032" y="1611"/>
                    <a:pt x="4032" y="1611"/>
                    <a:pt x="4032" y="1611"/>
                  </a:cubicBezTo>
                  <a:cubicBezTo>
                    <a:pt x="4032" y="1649"/>
                    <a:pt x="4032" y="1649"/>
                    <a:pt x="4032" y="1649"/>
                  </a:cubicBezTo>
                  <a:cubicBezTo>
                    <a:pt x="4017" y="1656"/>
                    <a:pt x="4010" y="1664"/>
                    <a:pt x="3994" y="1671"/>
                  </a:cubicBezTo>
                  <a:cubicBezTo>
                    <a:pt x="3972" y="1686"/>
                    <a:pt x="3972" y="1709"/>
                    <a:pt x="3957" y="1739"/>
                  </a:cubicBezTo>
                  <a:cubicBezTo>
                    <a:pt x="3950" y="1754"/>
                    <a:pt x="3934" y="1754"/>
                    <a:pt x="3920" y="1761"/>
                  </a:cubicBezTo>
                  <a:cubicBezTo>
                    <a:pt x="3904" y="1776"/>
                    <a:pt x="3890" y="1791"/>
                    <a:pt x="3882" y="1814"/>
                  </a:cubicBezTo>
                  <a:cubicBezTo>
                    <a:pt x="3882" y="1821"/>
                    <a:pt x="3882" y="1829"/>
                    <a:pt x="3882" y="1836"/>
                  </a:cubicBezTo>
                  <a:cubicBezTo>
                    <a:pt x="3882" y="1851"/>
                    <a:pt x="3875" y="1851"/>
                    <a:pt x="3875" y="1866"/>
                  </a:cubicBezTo>
                  <a:cubicBezTo>
                    <a:pt x="3875" y="1881"/>
                    <a:pt x="3875" y="1889"/>
                    <a:pt x="3875" y="1903"/>
                  </a:cubicBezTo>
                  <a:cubicBezTo>
                    <a:pt x="3875" y="1919"/>
                    <a:pt x="3867" y="1933"/>
                    <a:pt x="3867" y="1949"/>
                  </a:cubicBezTo>
                  <a:cubicBezTo>
                    <a:pt x="3867" y="1971"/>
                    <a:pt x="3890" y="1979"/>
                    <a:pt x="3890" y="2001"/>
                  </a:cubicBezTo>
                  <a:cubicBezTo>
                    <a:pt x="3890" y="2016"/>
                    <a:pt x="3875" y="2023"/>
                    <a:pt x="3875" y="2038"/>
                  </a:cubicBezTo>
                  <a:cubicBezTo>
                    <a:pt x="3860" y="2068"/>
                    <a:pt x="3860" y="2083"/>
                    <a:pt x="3860" y="2113"/>
                  </a:cubicBezTo>
                  <a:cubicBezTo>
                    <a:pt x="3860" y="2121"/>
                    <a:pt x="3867" y="2121"/>
                    <a:pt x="3875" y="2121"/>
                  </a:cubicBezTo>
                  <a:cubicBezTo>
                    <a:pt x="3890" y="2136"/>
                    <a:pt x="3897" y="2136"/>
                    <a:pt x="3912" y="2151"/>
                  </a:cubicBezTo>
                  <a:cubicBezTo>
                    <a:pt x="3912" y="2158"/>
                    <a:pt x="3920" y="2166"/>
                    <a:pt x="3927" y="2173"/>
                  </a:cubicBezTo>
                  <a:cubicBezTo>
                    <a:pt x="3927" y="2181"/>
                    <a:pt x="3942" y="2188"/>
                    <a:pt x="3942" y="2196"/>
                  </a:cubicBezTo>
                  <a:cubicBezTo>
                    <a:pt x="3942" y="2211"/>
                    <a:pt x="3934" y="2218"/>
                    <a:pt x="3934" y="2233"/>
                  </a:cubicBezTo>
                  <a:cubicBezTo>
                    <a:pt x="3934" y="2248"/>
                    <a:pt x="3934" y="2256"/>
                    <a:pt x="3942" y="2271"/>
                  </a:cubicBezTo>
                  <a:lnTo>
                    <a:pt x="3942" y="2271"/>
                  </a:lnTo>
                  <a:cubicBezTo>
                    <a:pt x="3934" y="2271"/>
                    <a:pt x="3927" y="2278"/>
                    <a:pt x="3927" y="2278"/>
                  </a:cubicBezTo>
                  <a:cubicBezTo>
                    <a:pt x="3920" y="2278"/>
                    <a:pt x="3920" y="2263"/>
                    <a:pt x="3912" y="2263"/>
                  </a:cubicBezTo>
                  <a:cubicBezTo>
                    <a:pt x="3882" y="2263"/>
                    <a:pt x="3875" y="2293"/>
                    <a:pt x="3845" y="2293"/>
                  </a:cubicBezTo>
                  <a:cubicBezTo>
                    <a:pt x="3822" y="2286"/>
                    <a:pt x="3830" y="2271"/>
                    <a:pt x="3830" y="2308"/>
                  </a:cubicBezTo>
                  <a:cubicBezTo>
                    <a:pt x="3830" y="2331"/>
                    <a:pt x="3807" y="2338"/>
                    <a:pt x="3792" y="2346"/>
                  </a:cubicBezTo>
                  <a:cubicBezTo>
                    <a:pt x="3770" y="2368"/>
                    <a:pt x="3762" y="2383"/>
                    <a:pt x="3747" y="2406"/>
                  </a:cubicBezTo>
                  <a:cubicBezTo>
                    <a:pt x="3717" y="2428"/>
                    <a:pt x="3702" y="2436"/>
                    <a:pt x="3665" y="2443"/>
                  </a:cubicBezTo>
                  <a:cubicBezTo>
                    <a:pt x="3657" y="2451"/>
                    <a:pt x="3657" y="2451"/>
                    <a:pt x="3650" y="2451"/>
                  </a:cubicBezTo>
                  <a:cubicBezTo>
                    <a:pt x="3635" y="2451"/>
                    <a:pt x="3620" y="2451"/>
                    <a:pt x="3605" y="2443"/>
                  </a:cubicBezTo>
                  <a:cubicBezTo>
                    <a:pt x="3590" y="2436"/>
                    <a:pt x="3582" y="2421"/>
                    <a:pt x="3567" y="2421"/>
                  </a:cubicBezTo>
                  <a:cubicBezTo>
                    <a:pt x="3522" y="2421"/>
                    <a:pt x="3470" y="2443"/>
                    <a:pt x="3470" y="2488"/>
                  </a:cubicBezTo>
                  <a:cubicBezTo>
                    <a:pt x="3470" y="2503"/>
                    <a:pt x="3470" y="2511"/>
                    <a:pt x="3477" y="2518"/>
                  </a:cubicBezTo>
                  <a:cubicBezTo>
                    <a:pt x="3500" y="2503"/>
                    <a:pt x="3515" y="2496"/>
                    <a:pt x="3530" y="2481"/>
                  </a:cubicBezTo>
                  <a:cubicBezTo>
                    <a:pt x="3537" y="2466"/>
                    <a:pt x="3537" y="2458"/>
                    <a:pt x="3545" y="2451"/>
                  </a:cubicBezTo>
                  <a:cubicBezTo>
                    <a:pt x="3560" y="2466"/>
                    <a:pt x="3575" y="2473"/>
                    <a:pt x="3575" y="2488"/>
                  </a:cubicBezTo>
                  <a:cubicBezTo>
                    <a:pt x="3575" y="2511"/>
                    <a:pt x="3567" y="2526"/>
                    <a:pt x="3560" y="2533"/>
                  </a:cubicBezTo>
                  <a:cubicBezTo>
                    <a:pt x="3545" y="2548"/>
                    <a:pt x="3530" y="2548"/>
                    <a:pt x="3522" y="2563"/>
                  </a:cubicBezTo>
                  <a:cubicBezTo>
                    <a:pt x="3507" y="2585"/>
                    <a:pt x="3515" y="2608"/>
                    <a:pt x="3492" y="2623"/>
                  </a:cubicBezTo>
                  <a:cubicBezTo>
                    <a:pt x="3485" y="2631"/>
                    <a:pt x="3477" y="2631"/>
                    <a:pt x="3470" y="2631"/>
                  </a:cubicBezTo>
                  <a:cubicBezTo>
                    <a:pt x="3447" y="2631"/>
                    <a:pt x="3440" y="2623"/>
                    <a:pt x="3417" y="2615"/>
                  </a:cubicBezTo>
                  <a:cubicBezTo>
                    <a:pt x="3395" y="2608"/>
                    <a:pt x="3372" y="2615"/>
                    <a:pt x="3342" y="2615"/>
                  </a:cubicBezTo>
                  <a:cubicBezTo>
                    <a:pt x="3328" y="2615"/>
                    <a:pt x="3320" y="2615"/>
                    <a:pt x="3305" y="2615"/>
                  </a:cubicBezTo>
                  <a:cubicBezTo>
                    <a:pt x="3298" y="2615"/>
                    <a:pt x="3298" y="2601"/>
                    <a:pt x="3290" y="2593"/>
                  </a:cubicBezTo>
                  <a:cubicBezTo>
                    <a:pt x="3290" y="2585"/>
                    <a:pt x="3282" y="2578"/>
                    <a:pt x="3275" y="2571"/>
                  </a:cubicBezTo>
                  <a:cubicBezTo>
                    <a:pt x="3260" y="2548"/>
                    <a:pt x="3238" y="2533"/>
                    <a:pt x="3208" y="2533"/>
                  </a:cubicBezTo>
                  <a:cubicBezTo>
                    <a:pt x="3178" y="2533"/>
                    <a:pt x="3163" y="2548"/>
                    <a:pt x="3148" y="2571"/>
                  </a:cubicBezTo>
                  <a:cubicBezTo>
                    <a:pt x="3133" y="2578"/>
                    <a:pt x="3118" y="2585"/>
                    <a:pt x="3110" y="2593"/>
                  </a:cubicBezTo>
                  <a:cubicBezTo>
                    <a:pt x="3103" y="2601"/>
                    <a:pt x="3095" y="2608"/>
                    <a:pt x="3088" y="2615"/>
                  </a:cubicBezTo>
                  <a:cubicBezTo>
                    <a:pt x="3080" y="2623"/>
                    <a:pt x="3073" y="2615"/>
                    <a:pt x="3065" y="2623"/>
                  </a:cubicBezTo>
                  <a:cubicBezTo>
                    <a:pt x="3035" y="2631"/>
                    <a:pt x="3020" y="2638"/>
                    <a:pt x="2990" y="2645"/>
                  </a:cubicBezTo>
                  <a:cubicBezTo>
                    <a:pt x="2975" y="2645"/>
                    <a:pt x="2975" y="2653"/>
                    <a:pt x="2960" y="2653"/>
                  </a:cubicBezTo>
                  <a:cubicBezTo>
                    <a:pt x="2945" y="2653"/>
                    <a:pt x="2945" y="2638"/>
                    <a:pt x="2938" y="2631"/>
                  </a:cubicBezTo>
                  <a:cubicBezTo>
                    <a:pt x="2938" y="2623"/>
                    <a:pt x="2930" y="2623"/>
                    <a:pt x="2923" y="2623"/>
                  </a:cubicBezTo>
                  <a:cubicBezTo>
                    <a:pt x="2915" y="2638"/>
                    <a:pt x="2908" y="2653"/>
                    <a:pt x="2893" y="2668"/>
                  </a:cubicBezTo>
                  <a:cubicBezTo>
                    <a:pt x="2878" y="2675"/>
                    <a:pt x="2870" y="2683"/>
                    <a:pt x="2863" y="2698"/>
                  </a:cubicBezTo>
                  <a:cubicBezTo>
                    <a:pt x="2855" y="2713"/>
                    <a:pt x="2855" y="2728"/>
                    <a:pt x="2855" y="2735"/>
                  </a:cubicBezTo>
                  <a:cubicBezTo>
                    <a:pt x="2848" y="2750"/>
                    <a:pt x="2833" y="2758"/>
                    <a:pt x="2818" y="2758"/>
                  </a:cubicBezTo>
                  <a:cubicBezTo>
                    <a:pt x="2788" y="2758"/>
                    <a:pt x="2773" y="2750"/>
                    <a:pt x="2743" y="2750"/>
                  </a:cubicBezTo>
                  <a:cubicBezTo>
                    <a:pt x="2728" y="2750"/>
                    <a:pt x="2713" y="2750"/>
                    <a:pt x="2705" y="2750"/>
                  </a:cubicBezTo>
                  <a:cubicBezTo>
                    <a:pt x="2691" y="2743"/>
                    <a:pt x="2683" y="2728"/>
                    <a:pt x="2668" y="2720"/>
                  </a:cubicBezTo>
                  <a:cubicBezTo>
                    <a:pt x="2668" y="2735"/>
                    <a:pt x="2661" y="2743"/>
                    <a:pt x="2653" y="2758"/>
                  </a:cubicBezTo>
                  <a:cubicBezTo>
                    <a:pt x="2653" y="2765"/>
                    <a:pt x="2653" y="2780"/>
                    <a:pt x="2638" y="2780"/>
                  </a:cubicBezTo>
                  <a:cubicBezTo>
                    <a:pt x="2615" y="2780"/>
                    <a:pt x="2600" y="2765"/>
                    <a:pt x="2593" y="2750"/>
                  </a:cubicBezTo>
                  <a:cubicBezTo>
                    <a:pt x="2578" y="2750"/>
                    <a:pt x="2578" y="2758"/>
                    <a:pt x="2563" y="2758"/>
                  </a:cubicBezTo>
                  <a:cubicBezTo>
                    <a:pt x="2556" y="2758"/>
                    <a:pt x="2548" y="2758"/>
                    <a:pt x="2541" y="2750"/>
                  </a:cubicBezTo>
                  <a:cubicBezTo>
                    <a:pt x="2533" y="2750"/>
                    <a:pt x="2533" y="2743"/>
                    <a:pt x="2526" y="2743"/>
                  </a:cubicBezTo>
                  <a:cubicBezTo>
                    <a:pt x="2503" y="2743"/>
                    <a:pt x="2503" y="2773"/>
                    <a:pt x="2496" y="2788"/>
                  </a:cubicBezTo>
                  <a:cubicBezTo>
                    <a:pt x="2481" y="2803"/>
                    <a:pt x="2466" y="2810"/>
                    <a:pt x="2443" y="2810"/>
                  </a:cubicBezTo>
                  <a:cubicBezTo>
                    <a:pt x="2421" y="2810"/>
                    <a:pt x="2406" y="2803"/>
                    <a:pt x="2383" y="2795"/>
                  </a:cubicBezTo>
                  <a:cubicBezTo>
                    <a:pt x="2361" y="2803"/>
                    <a:pt x="2346" y="2810"/>
                    <a:pt x="2316" y="2818"/>
                  </a:cubicBezTo>
                  <a:cubicBezTo>
                    <a:pt x="2301" y="2818"/>
                    <a:pt x="2293" y="2825"/>
                    <a:pt x="2278" y="2833"/>
                  </a:cubicBezTo>
                  <a:cubicBezTo>
                    <a:pt x="2263" y="2848"/>
                    <a:pt x="2256" y="2863"/>
                    <a:pt x="2233" y="2863"/>
                  </a:cubicBezTo>
                  <a:cubicBezTo>
                    <a:pt x="2218" y="2863"/>
                    <a:pt x="2218" y="2848"/>
                    <a:pt x="2203" y="2848"/>
                  </a:cubicBezTo>
                  <a:cubicBezTo>
                    <a:pt x="2196" y="2848"/>
                    <a:pt x="2196" y="2855"/>
                    <a:pt x="2196" y="2855"/>
                  </a:cubicBezTo>
                  <a:cubicBezTo>
                    <a:pt x="2158" y="2870"/>
                    <a:pt x="2158" y="2893"/>
                    <a:pt x="2136" y="2915"/>
                  </a:cubicBezTo>
                  <a:cubicBezTo>
                    <a:pt x="2106" y="2938"/>
                    <a:pt x="2091" y="2953"/>
                    <a:pt x="2061" y="2960"/>
                  </a:cubicBezTo>
                  <a:cubicBezTo>
                    <a:pt x="2046" y="2968"/>
                    <a:pt x="2039" y="2975"/>
                    <a:pt x="2023" y="2975"/>
                  </a:cubicBezTo>
                  <a:cubicBezTo>
                    <a:pt x="2009" y="2975"/>
                    <a:pt x="2001" y="2968"/>
                    <a:pt x="1986" y="2968"/>
                  </a:cubicBezTo>
                  <a:cubicBezTo>
                    <a:pt x="1963" y="2968"/>
                    <a:pt x="1956" y="2975"/>
                    <a:pt x="1933" y="2975"/>
                  </a:cubicBezTo>
                  <a:cubicBezTo>
                    <a:pt x="1911" y="2975"/>
                    <a:pt x="1911" y="2975"/>
                    <a:pt x="1911" y="2975"/>
                  </a:cubicBezTo>
                  <a:cubicBezTo>
                    <a:pt x="1911" y="2945"/>
                    <a:pt x="1911" y="2945"/>
                    <a:pt x="1911" y="2945"/>
                  </a:cubicBezTo>
                  <a:cubicBezTo>
                    <a:pt x="1926" y="2923"/>
                    <a:pt x="1926" y="2923"/>
                    <a:pt x="1926" y="2923"/>
                  </a:cubicBezTo>
                  <a:cubicBezTo>
                    <a:pt x="1903" y="2900"/>
                    <a:pt x="1881" y="2893"/>
                    <a:pt x="1874" y="2863"/>
                  </a:cubicBezTo>
                  <a:cubicBezTo>
                    <a:pt x="1859" y="2840"/>
                    <a:pt x="1866" y="2810"/>
                    <a:pt x="1851" y="2788"/>
                  </a:cubicBezTo>
                  <a:cubicBezTo>
                    <a:pt x="1829" y="2773"/>
                    <a:pt x="1814" y="2780"/>
                    <a:pt x="1784" y="2780"/>
                  </a:cubicBezTo>
                  <a:cubicBezTo>
                    <a:pt x="1761" y="2780"/>
                    <a:pt x="1746" y="2780"/>
                    <a:pt x="1724" y="2773"/>
                  </a:cubicBezTo>
                  <a:cubicBezTo>
                    <a:pt x="1716" y="2773"/>
                    <a:pt x="1716" y="2765"/>
                    <a:pt x="1709" y="2765"/>
                  </a:cubicBezTo>
                  <a:cubicBezTo>
                    <a:pt x="1686" y="2765"/>
                    <a:pt x="1671" y="2788"/>
                    <a:pt x="1656" y="2810"/>
                  </a:cubicBezTo>
                  <a:cubicBezTo>
                    <a:pt x="1634" y="2833"/>
                    <a:pt x="1619" y="2848"/>
                    <a:pt x="1604" y="2870"/>
                  </a:cubicBezTo>
                  <a:cubicBezTo>
                    <a:pt x="1619" y="2878"/>
                    <a:pt x="1626" y="2878"/>
                    <a:pt x="1641" y="2878"/>
                  </a:cubicBezTo>
                  <a:cubicBezTo>
                    <a:pt x="1649" y="2878"/>
                    <a:pt x="1649" y="2885"/>
                    <a:pt x="1656" y="2885"/>
                  </a:cubicBezTo>
                  <a:cubicBezTo>
                    <a:pt x="1641" y="2900"/>
                    <a:pt x="1626" y="2908"/>
                    <a:pt x="1611" y="2923"/>
                  </a:cubicBezTo>
                  <a:cubicBezTo>
                    <a:pt x="1604" y="2930"/>
                    <a:pt x="1604" y="2938"/>
                    <a:pt x="1596" y="2938"/>
                  </a:cubicBezTo>
                  <a:cubicBezTo>
                    <a:pt x="1596" y="2945"/>
                    <a:pt x="1589" y="2938"/>
                    <a:pt x="1581" y="2938"/>
                  </a:cubicBezTo>
                  <a:cubicBezTo>
                    <a:pt x="1581" y="2923"/>
                    <a:pt x="1581" y="2908"/>
                    <a:pt x="1581" y="2893"/>
                  </a:cubicBezTo>
                  <a:cubicBezTo>
                    <a:pt x="1574" y="2915"/>
                    <a:pt x="1566" y="2930"/>
                    <a:pt x="1559" y="2953"/>
                  </a:cubicBezTo>
                  <a:cubicBezTo>
                    <a:pt x="1551" y="2968"/>
                    <a:pt x="1536" y="2968"/>
                    <a:pt x="1536" y="2975"/>
                  </a:cubicBezTo>
                  <a:cubicBezTo>
                    <a:pt x="1536" y="2990"/>
                    <a:pt x="1544" y="2998"/>
                    <a:pt x="1544" y="3013"/>
                  </a:cubicBezTo>
                  <a:cubicBezTo>
                    <a:pt x="1544" y="3020"/>
                    <a:pt x="1559" y="3028"/>
                    <a:pt x="1559" y="3035"/>
                  </a:cubicBezTo>
                  <a:cubicBezTo>
                    <a:pt x="1559" y="3072"/>
                    <a:pt x="1514" y="3088"/>
                    <a:pt x="1514" y="3132"/>
                  </a:cubicBezTo>
                  <a:cubicBezTo>
                    <a:pt x="1514" y="3178"/>
                    <a:pt x="1529" y="3200"/>
                    <a:pt x="1529" y="3245"/>
                  </a:cubicBezTo>
                  <a:cubicBezTo>
                    <a:pt x="1529" y="3275"/>
                    <a:pt x="1506" y="3282"/>
                    <a:pt x="1492" y="3297"/>
                  </a:cubicBezTo>
                  <a:cubicBezTo>
                    <a:pt x="1476" y="3305"/>
                    <a:pt x="1476" y="3312"/>
                    <a:pt x="1469" y="3312"/>
                  </a:cubicBezTo>
                  <a:cubicBezTo>
                    <a:pt x="1454" y="3320"/>
                    <a:pt x="1446" y="3312"/>
                    <a:pt x="1439" y="3312"/>
                  </a:cubicBezTo>
                  <a:cubicBezTo>
                    <a:pt x="1439" y="3432"/>
                    <a:pt x="1439" y="3432"/>
                    <a:pt x="1439" y="3432"/>
                  </a:cubicBezTo>
                  <a:cubicBezTo>
                    <a:pt x="1439" y="3447"/>
                    <a:pt x="1446" y="3462"/>
                    <a:pt x="1446" y="3485"/>
                  </a:cubicBezTo>
                  <a:cubicBezTo>
                    <a:pt x="1409" y="3455"/>
                    <a:pt x="1402" y="3417"/>
                    <a:pt x="1364" y="3395"/>
                  </a:cubicBezTo>
                  <a:cubicBezTo>
                    <a:pt x="1342" y="3387"/>
                    <a:pt x="1319" y="3380"/>
                    <a:pt x="1297" y="3372"/>
                  </a:cubicBezTo>
                  <a:cubicBezTo>
                    <a:pt x="1274" y="3357"/>
                    <a:pt x="1274" y="3335"/>
                    <a:pt x="1252" y="3320"/>
                  </a:cubicBezTo>
                  <a:cubicBezTo>
                    <a:pt x="1214" y="3290"/>
                    <a:pt x="1184" y="3275"/>
                    <a:pt x="1139" y="3252"/>
                  </a:cubicBezTo>
                  <a:cubicBezTo>
                    <a:pt x="1109" y="3237"/>
                    <a:pt x="1094" y="3230"/>
                    <a:pt x="1064" y="3215"/>
                  </a:cubicBezTo>
                  <a:cubicBezTo>
                    <a:pt x="1057" y="3208"/>
                    <a:pt x="1049" y="3200"/>
                    <a:pt x="1042" y="3200"/>
                  </a:cubicBezTo>
                  <a:cubicBezTo>
                    <a:pt x="1034" y="3192"/>
                    <a:pt x="1034" y="3185"/>
                    <a:pt x="1027" y="3185"/>
                  </a:cubicBezTo>
                  <a:cubicBezTo>
                    <a:pt x="967" y="3185"/>
                    <a:pt x="967" y="3185"/>
                    <a:pt x="967" y="3185"/>
                  </a:cubicBezTo>
                  <a:cubicBezTo>
                    <a:pt x="952" y="3185"/>
                    <a:pt x="944" y="3192"/>
                    <a:pt x="937" y="3200"/>
                  </a:cubicBezTo>
                  <a:cubicBezTo>
                    <a:pt x="914" y="3200"/>
                    <a:pt x="899" y="3200"/>
                    <a:pt x="877" y="3215"/>
                  </a:cubicBezTo>
                  <a:cubicBezTo>
                    <a:pt x="839" y="3230"/>
                    <a:pt x="832" y="3275"/>
                    <a:pt x="794" y="3275"/>
                  </a:cubicBezTo>
                  <a:cubicBezTo>
                    <a:pt x="764" y="3275"/>
                    <a:pt x="750" y="3245"/>
                    <a:pt x="712" y="3245"/>
                  </a:cubicBezTo>
                  <a:cubicBezTo>
                    <a:pt x="690" y="3245"/>
                    <a:pt x="682" y="3282"/>
                    <a:pt x="652" y="3282"/>
                  </a:cubicBezTo>
                  <a:cubicBezTo>
                    <a:pt x="644" y="3282"/>
                    <a:pt x="637" y="3275"/>
                    <a:pt x="630" y="3267"/>
                  </a:cubicBezTo>
                  <a:cubicBezTo>
                    <a:pt x="615" y="3252"/>
                    <a:pt x="600" y="3252"/>
                    <a:pt x="592" y="3237"/>
                  </a:cubicBezTo>
                  <a:cubicBezTo>
                    <a:pt x="570" y="3252"/>
                    <a:pt x="562" y="3267"/>
                    <a:pt x="547" y="3290"/>
                  </a:cubicBezTo>
                  <a:cubicBezTo>
                    <a:pt x="517" y="3335"/>
                    <a:pt x="487" y="3365"/>
                    <a:pt x="435" y="3365"/>
                  </a:cubicBezTo>
                  <a:cubicBezTo>
                    <a:pt x="412" y="3365"/>
                    <a:pt x="397" y="3357"/>
                    <a:pt x="375" y="3350"/>
                  </a:cubicBezTo>
                  <a:cubicBezTo>
                    <a:pt x="352" y="3342"/>
                    <a:pt x="330" y="3320"/>
                    <a:pt x="330" y="3290"/>
                  </a:cubicBezTo>
                  <a:cubicBezTo>
                    <a:pt x="330" y="3260"/>
                    <a:pt x="307" y="3237"/>
                    <a:pt x="277" y="3237"/>
                  </a:cubicBezTo>
                  <a:cubicBezTo>
                    <a:pt x="255" y="3230"/>
                    <a:pt x="247" y="3230"/>
                    <a:pt x="232" y="3215"/>
                  </a:cubicBezTo>
                  <a:cubicBezTo>
                    <a:pt x="217" y="3208"/>
                    <a:pt x="217" y="3192"/>
                    <a:pt x="203" y="3192"/>
                  </a:cubicBezTo>
                  <a:cubicBezTo>
                    <a:pt x="173" y="3192"/>
                    <a:pt x="165" y="3230"/>
                    <a:pt x="143" y="3260"/>
                  </a:cubicBezTo>
                  <a:cubicBezTo>
                    <a:pt x="143" y="3260"/>
                    <a:pt x="135" y="3260"/>
                    <a:pt x="135" y="3267"/>
                  </a:cubicBezTo>
                  <a:cubicBezTo>
                    <a:pt x="105" y="3305"/>
                    <a:pt x="90" y="3327"/>
                    <a:pt x="60" y="3357"/>
                  </a:cubicBezTo>
                  <a:cubicBezTo>
                    <a:pt x="45" y="3327"/>
                    <a:pt x="38" y="3312"/>
                    <a:pt x="38" y="3282"/>
                  </a:cubicBezTo>
                  <a:cubicBezTo>
                    <a:pt x="38" y="3208"/>
                    <a:pt x="38" y="3208"/>
                    <a:pt x="38" y="3208"/>
                  </a:cubicBezTo>
                  <a:cubicBezTo>
                    <a:pt x="38" y="3170"/>
                    <a:pt x="38" y="3148"/>
                    <a:pt x="15" y="3118"/>
                  </a:cubicBezTo>
                  <a:cubicBezTo>
                    <a:pt x="8" y="3110"/>
                    <a:pt x="0" y="3110"/>
                    <a:pt x="0" y="3095"/>
                  </a:cubicBezTo>
                  <a:cubicBezTo>
                    <a:pt x="0" y="3072"/>
                    <a:pt x="15" y="3065"/>
                    <a:pt x="30" y="3050"/>
                  </a:cubicBezTo>
                  <a:cubicBezTo>
                    <a:pt x="45" y="3028"/>
                    <a:pt x="45" y="3013"/>
                    <a:pt x="60" y="2983"/>
                  </a:cubicBezTo>
                  <a:cubicBezTo>
                    <a:pt x="60" y="2975"/>
                    <a:pt x="75" y="2968"/>
                    <a:pt x="75" y="2953"/>
                  </a:cubicBezTo>
                  <a:cubicBezTo>
                    <a:pt x="75" y="2930"/>
                    <a:pt x="53" y="2915"/>
                    <a:pt x="38" y="2900"/>
                  </a:cubicBezTo>
                  <a:cubicBezTo>
                    <a:pt x="23" y="2893"/>
                    <a:pt x="15" y="2885"/>
                    <a:pt x="15" y="2878"/>
                  </a:cubicBezTo>
                  <a:cubicBezTo>
                    <a:pt x="15" y="2863"/>
                    <a:pt x="23" y="2863"/>
                    <a:pt x="23" y="2848"/>
                  </a:cubicBezTo>
                  <a:cubicBezTo>
                    <a:pt x="23" y="2833"/>
                    <a:pt x="8" y="2825"/>
                    <a:pt x="8" y="2810"/>
                  </a:cubicBezTo>
                  <a:cubicBezTo>
                    <a:pt x="8" y="2803"/>
                    <a:pt x="8" y="2795"/>
                    <a:pt x="8" y="2788"/>
                  </a:cubicBezTo>
                  <a:cubicBezTo>
                    <a:pt x="38" y="2788"/>
                    <a:pt x="60" y="2788"/>
                    <a:pt x="83" y="2773"/>
                  </a:cubicBezTo>
                  <a:cubicBezTo>
                    <a:pt x="90" y="2773"/>
                    <a:pt x="90" y="2765"/>
                    <a:pt x="97" y="2765"/>
                  </a:cubicBezTo>
                  <a:cubicBezTo>
                    <a:pt x="105" y="2758"/>
                    <a:pt x="113" y="2750"/>
                    <a:pt x="120" y="2750"/>
                  </a:cubicBezTo>
                  <a:cubicBezTo>
                    <a:pt x="143" y="2735"/>
                    <a:pt x="165" y="2750"/>
                    <a:pt x="180" y="2735"/>
                  </a:cubicBezTo>
                  <a:cubicBezTo>
                    <a:pt x="187" y="2735"/>
                    <a:pt x="180" y="2728"/>
                    <a:pt x="187" y="2720"/>
                  </a:cubicBezTo>
                  <a:cubicBezTo>
                    <a:pt x="165" y="2705"/>
                    <a:pt x="143" y="2705"/>
                    <a:pt x="120" y="2690"/>
                  </a:cubicBezTo>
                  <a:cubicBezTo>
                    <a:pt x="113" y="2690"/>
                    <a:pt x="165" y="2705"/>
                    <a:pt x="195" y="2705"/>
                  </a:cubicBezTo>
                  <a:cubicBezTo>
                    <a:pt x="210" y="2705"/>
                    <a:pt x="217" y="2698"/>
                    <a:pt x="232" y="2698"/>
                  </a:cubicBezTo>
                  <a:cubicBezTo>
                    <a:pt x="247" y="2698"/>
                    <a:pt x="255" y="2698"/>
                    <a:pt x="270" y="2713"/>
                  </a:cubicBezTo>
                  <a:cubicBezTo>
                    <a:pt x="270" y="2720"/>
                    <a:pt x="270" y="2728"/>
                    <a:pt x="277" y="2735"/>
                  </a:cubicBezTo>
                  <a:cubicBezTo>
                    <a:pt x="285" y="2735"/>
                    <a:pt x="292" y="2735"/>
                    <a:pt x="307" y="2735"/>
                  </a:cubicBezTo>
                  <a:cubicBezTo>
                    <a:pt x="315" y="2743"/>
                    <a:pt x="322" y="2750"/>
                    <a:pt x="330" y="2750"/>
                  </a:cubicBezTo>
                  <a:cubicBezTo>
                    <a:pt x="337" y="2750"/>
                    <a:pt x="345" y="2735"/>
                    <a:pt x="352" y="2728"/>
                  </a:cubicBezTo>
                  <a:cubicBezTo>
                    <a:pt x="352" y="2720"/>
                    <a:pt x="352" y="2713"/>
                    <a:pt x="352" y="2705"/>
                  </a:cubicBezTo>
                  <a:cubicBezTo>
                    <a:pt x="360" y="2698"/>
                    <a:pt x="360" y="2705"/>
                    <a:pt x="367" y="2698"/>
                  </a:cubicBezTo>
                  <a:cubicBezTo>
                    <a:pt x="382" y="2690"/>
                    <a:pt x="390" y="2690"/>
                    <a:pt x="405" y="2683"/>
                  </a:cubicBezTo>
                  <a:cubicBezTo>
                    <a:pt x="405" y="2698"/>
                    <a:pt x="405" y="2698"/>
                    <a:pt x="405" y="2698"/>
                  </a:cubicBezTo>
                  <a:cubicBezTo>
                    <a:pt x="390" y="2705"/>
                    <a:pt x="390" y="2713"/>
                    <a:pt x="375" y="2720"/>
                  </a:cubicBezTo>
                  <a:cubicBezTo>
                    <a:pt x="390" y="2735"/>
                    <a:pt x="412" y="2735"/>
                    <a:pt x="435" y="2735"/>
                  </a:cubicBezTo>
                  <a:cubicBezTo>
                    <a:pt x="472" y="2735"/>
                    <a:pt x="495" y="2720"/>
                    <a:pt x="525" y="2705"/>
                  </a:cubicBezTo>
                  <a:cubicBezTo>
                    <a:pt x="547" y="2698"/>
                    <a:pt x="562" y="2698"/>
                    <a:pt x="577" y="2690"/>
                  </a:cubicBezTo>
                  <a:cubicBezTo>
                    <a:pt x="592" y="2675"/>
                    <a:pt x="600" y="2668"/>
                    <a:pt x="615" y="2653"/>
                  </a:cubicBezTo>
                  <a:cubicBezTo>
                    <a:pt x="630" y="2638"/>
                    <a:pt x="644" y="2631"/>
                    <a:pt x="652" y="2615"/>
                  </a:cubicBezTo>
                  <a:cubicBezTo>
                    <a:pt x="667" y="2593"/>
                    <a:pt x="667" y="2578"/>
                    <a:pt x="667" y="2563"/>
                  </a:cubicBezTo>
                  <a:cubicBezTo>
                    <a:pt x="674" y="2555"/>
                    <a:pt x="667" y="2555"/>
                    <a:pt x="667" y="2548"/>
                  </a:cubicBezTo>
                  <a:cubicBezTo>
                    <a:pt x="682" y="2526"/>
                    <a:pt x="712" y="2533"/>
                    <a:pt x="734" y="2518"/>
                  </a:cubicBezTo>
                  <a:cubicBezTo>
                    <a:pt x="757" y="2496"/>
                    <a:pt x="764" y="2473"/>
                    <a:pt x="772" y="2443"/>
                  </a:cubicBezTo>
                  <a:cubicBezTo>
                    <a:pt x="779" y="2406"/>
                    <a:pt x="802" y="2383"/>
                    <a:pt x="839" y="2368"/>
                  </a:cubicBezTo>
                  <a:cubicBezTo>
                    <a:pt x="847" y="2368"/>
                    <a:pt x="854" y="2368"/>
                    <a:pt x="862" y="2368"/>
                  </a:cubicBezTo>
                  <a:cubicBezTo>
                    <a:pt x="877" y="2361"/>
                    <a:pt x="884" y="2346"/>
                    <a:pt x="899" y="2346"/>
                  </a:cubicBezTo>
                  <a:cubicBezTo>
                    <a:pt x="907" y="2346"/>
                    <a:pt x="914" y="2346"/>
                    <a:pt x="922" y="2346"/>
                  </a:cubicBezTo>
                  <a:cubicBezTo>
                    <a:pt x="967" y="2346"/>
                    <a:pt x="1004" y="2346"/>
                    <a:pt x="1049" y="2323"/>
                  </a:cubicBezTo>
                  <a:cubicBezTo>
                    <a:pt x="1064" y="2316"/>
                    <a:pt x="1072" y="2308"/>
                    <a:pt x="1087" y="2293"/>
                  </a:cubicBezTo>
                  <a:cubicBezTo>
                    <a:pt x="1102" y="2278"/>
                    <a:pt x="1117" y="2271"/>
                    <a:pt x="1124" y="2248"/>
                  </a:cubicBezTo>
                  <a:cubicBezTo>
                    <a:pt x="1132" y="2241"/>
                    <a:pt x="1124" y="2233"/>
                    <a:pt x="1132" y="2218"/>
                  </a:cubicBezTo>
                  <a:cubicBezTo>
                    <a:pt x="1139" y="2203"/>
                    <a:pt x="1147" y="2203"/>
                    <a:pt x="1162" y="2196"/>
                  </a:cubicBezTo>
                  <a:cubicBezTo>
                    <a:pt x="1177" y="2188"/>
                    <a:pt x="1192" y="2188"/>
                    <a:pt x="1199" y="2181"/>
                  </a:cubicBezTo>
                  <a:cubicBezTo>
                    <a:pt x="1214" y="2173"/>
                    <a:pt x="1214" y="2166"/>
                    <a:pt x="1222" y="2158"/>
                  </a:cubicBezTo>
                  <a:cubicBezTo>
                    <a:pt x="1244" y="2121"/>
                    <a:pt x="1267" y="2106"/>
                    <a:pt x="1304" y="2076"/>
                  </a:cubicBezTo>
                  <a:cubicBezTo>
                    <a:pt x="1327" y="2061"/>
                    <a:pt x="1334" y="2038"/>
                    <a:pt x="1356" y="2016"/>
                  </a:cubicBezTo>
                  <a:cubicBezTo>
                    <a:pt x="1379" y="1979"/>
                    <a:pt x="1409" y="1979"/>
                    <a:pt x="1432" y="1941"/>
                  </a:cubicBezTo>
                  <a:cubicBezTo>
                    <a:pt x="1439" y="1926"/>
                    <a:pt x="1454" y="1911"/>
                    <a:pt x="1462" y="1896"/>
                  </a:cubicBezTo>
                  <a:cubicBezTo>
                    <a:pt x="1476" y="1881"/>
                    <a:pt x="1492" y="1873"/>
                    <a:pt x="1514" y="1866"/>
                  </a:cubicBezTo>
                  <a:cubicBezTo>
                    <a:pt x="1536" y="1843"/>
                    <a:pt x="1559" y="1829"/>
                    <a:pt x="1589" y="1829"/>
                  </a:cubicBezTo>
                  <a:cubicBezTo>
                    <a:pt x="1596" y="1829"/>
                    <a:pt x="1596" y="1836"/>
                    <a:pt x="1604" y="1836"/>
                  </a:cubicBezTo>
                  <a:cubicBezTo>
                    <a:pt x="1619" y="1836"/>
                    <a:pt x="1626" y="1821"/>
                    <a:pt x="1626" y="1814"/>
                  </a:cubicBezTo>
                  <a:cubicBezTo>
                    <a:pt x="1634" y="1791"/>
                    <a:pt x="1641" y="1776"/>
                    <a:pt x="1649" y="1761"/>
                  </a:cubicBezTo>
                  <a:cubicBezTo>
                    <a:pt x="1656" y="1754"/>
                    <a:pt x="1664" y="1746"/>
                    <a:pt x="1679" y="1739"/>
                  </a:cubicBezTo>
                  <a:cubicBezTo>
                    <a:pt x="1694" y="1724"/>
                    <a:pt x="1701" y="1709"/>
                    <a:pt x="1716" y="1694"/>
                  </a:cubicBezTo>
                  <a:cubicBezTo>
                    <a:pt x="1739" y="1664"/>
                    <a:pt x="1746" y="1641"/>
                    <a:pt x="1769" y="1619"/>
                  </a:cubicBezTo>
                  <a:cubicBezTo>
                    <a:pt x="1784" y="1589"/>
                    <a:pt x="1806" y="1581"/>
                    <a:pt x="1829" y="1566"/>
                  </a:cubicBezTo>
                  <a:cubicBezTo>
                    <a:pt x="1889" y="1536"/>
                    <a:pt x="1919" y="1506"/>
                    <a:pt x="1971" y="1476"/>
                  </a:cubicBezTo>
                  <a:cubicBezTo>
                    <a:pt x="1993" y="1461"/>
                    <a:pt x="2009" y="1454"/>
                    <a:pt x="2023" y="1432"/>
                  </a:cubicBezTo>
                  <a:cubicBezTo>
                    <a:pt x="2046" y="1402"/>
                    <a:pt x="2061" y="1386"/>
                    <a:pt x="2061" y="1349"/>
                  </a:cubicBezTo>
                  <a:cubicBezTo>
                    <a:pt x="2061" y="1334"/>
                    <a:pt x="2061" y="1326"/>
                    <a:pt x="2053" y="1319"/>
                  </a:cubicBezTo>
                  <a:cubicBezTo>
                    <a:pt x="2039" y="1304"/>
                    <a:pt x="2023" y="1297"/>
                    <a:pt x="2009" y="1282"/>
                  </a:cubicBezTo>
                  <a:cubicBezTo>
                    <a:pt x="2016" y="1282"/>
                    <a:pt x="2016" y="1274"/>
                    <a:pt x="2023" y="1274"/>
                  </a:cubicBezTo>
                  <a:cubicBezTo>
                    <a:pt x="2031" y="1274"/>
                    <a:pt x="2039" y="1282"/>
                    <a:pt x="2053" y="1282"/>
                  </a:cubicBezTo>
                  <a:cubicBezTo>
                    <a:pt x="2076" y="1282"/>
                    <a:pt x="2091" y="1282"/>
                    <a:pt x="2106" y="1267"/>
                  </a:cubicBezTo>
                  <a:cubicBezTo>
                    <a:pt x="2121" y="1259"/>
                    <a:pt x="2121" y="1244"/>
                    <a:pt x="2128" y="1229"/>
                  </a:cubicBezTo>
                  <a:cubicBezTo>
                    <a:pt x="2136" y="1214"/>
                    <a:pt x="2143" y="1207"/>
                    <a:pt x="2158" y="1199"/>
                  </a:cubicBezTo>
                  <a:cubicBezTo>
                    <a:pt x="2196" y="1184"/>
                    <a:pt x="2218" y="1177"/>
                    <a:pt x="2248" y="1169"/>
                  </a:cubicBezTo>
                  <a:cubicBezTo>
                    <a:pt x="2263" y="1169"/>
                    <a:pt x="2271" y="1162"/>
                    <a:pt x="2278" y="1162"/>
                  </a:cubicBezTo>
                  <a:cubicBezTo>
                    <a:pt x="2353" y="1162"/>
                    <a:pt x="2353" y="1162"/>
                    <a:pt x="2353" y="1162"/>
                  </a:cubicBezTo>
                  <a:cubicBezTo>
                    <a:pt x="2361" y="1162"/>
                    <a:pt x="2368" y="1162"/>
                    <a:pt x="2376" y="1154"/>
                  </a:cubicBezTo>
                  <a:cubicBezTo>
                    <a:pt x="2391" y="1154"/>
                    <a:pt x="2398" y="1147"/>
                    <a:pt x="2413" y="1147"/>
                  </a:cubicBezTo>
                  <a:cubicBezTo>
                    <a:pt x="2466" y="1124"/>
                    <a:pt x="2488" y="1094"/>
                    <a:pt x="2526" y="1064"/>
                  </a:cubicBezTo>
                  <a:cubicBezTo>
                    <a:pt x="2548" y="1087"/>
                    <a:pt x="2578" y="1087"/>
                    <a:pt x="2615" y="1087"/>
                  </a:cubicBezTo>
                  <a:cubicBezTo>
                    <a:pt x="2645" y="1087"/>
                    <a:pt x="2661" y="1079"/>
                    <a:pt x="2691" y="1079"/>
                  </a:cubicBezTo>
                  <a:cubicBezTo>
                    <a:pt x="2713" y="1079"/>
                    <a:pt x="2728" y="1079"/>
                    <a:pt x="2758" y="1072"/>
                  </a:cubicBezTo>
                  <a:cubicBezTo>
                    <a:pt x="2735" y="1102"/>
                    <a:pt x="2713" y="1117"/>
                    <a:pt x="2713" y="1154"/>
                  </a:cubicBezTo>
                  <a:cubicBezTo>
                    <a:pt x="2713" y="1177"/>
                    <a:pt x="2720" y="1192"/>
                    <a:pt x="2735" y="1214"/>
                  </a:cubicBezTo>
                  <a:cubicBezTo>
                    <a:pt x="2751" y="1229"/>
                    <a:pt x="2758" y="1229"/>
                    <a:pt x="2765" y="1244"/>
                  </a:cubicBezTo>
                  <a:cubicBezTo>
                    <a:pt x="2788" y="1252"/>
                    <a:pt x="2795" y="1259"/>
                    <a:pt x="2818" y="1259"/>
                  </a:cubicBezTo>
                  <a:cubicBezTo>
                    <a:pt x="2833" y="1259"/>
                    <a:pt x="2840" y="1252"/>
                    <a:pt x="2855" y="1244"/>
                  </a:cubicBezTo>
                  <a:cubicBezTo>
                    <a:pt x="2878" y="1229"/>
                    <a:pt x="2893" y="1214"/>
                    <a:pt x="2915" y="1192"/>
                  </a:cubicBezTo>
                  <a:cubicBezTo>
                    <a:pt x="2938" y="1169"/>
                    <a:pt x="2945" y="1162"/>
                    <a:pt x="2960" y="1139"/>
                  </a:cubicBezTo>
                  <a:cubicBezTo>
                    <a:pt x="2975" y="1124"/>
                    <a:pt x="2983" y="1109"/>
                    <a:pt x="2998" y="1109"/>
                  </a:cubicBezTo>
                  <a:cubicBezTo>
                    <a:pt x="3013" y="1109"/>
                    <a:pt x="3013" y="1117"/>
                    <a:pt x="3020" y="1117"/>
                  </a:cubicBezTo>
                  <a:cubicBezTo>
                    <a:pt x="3028" y="1124"/>
                    <a:pt x="3035" y="1124"/>
                    <a:pt x="3043" y="1132"/>
                  </a:cubicBezTo>
                  <a:cubicBezTo>
                    <a:pt x="3080" y="1147"/>
                    <a:pt x="3103" y="1147"/>
                    <a:pt x="3148" y="1162"/>
                  </a:cubicBezTo>
                  <a:cubicBezTo>
                    <a:pt x="3170" y="1162"/>
                    <a:pt x="3185" y="1169"/>
                    <a:pt x="3208" y="1169"/>
                  </a:cubicBezTo>
                  <a:cubicBezTo>
                    <a:pt x="3238" y="1177"/>
                    <a:pt x="3260" y="1184"/>
                    <a:pt x="3290" y="1184"/>
                  </a:cubicBezTo>
                  <a:cubicBezTo>
                    <a:pt x="3335" y="1184"/>
                    <a:pt x="3365" y="1184"/>
                    <a:pt x="3410" y="1177"/>
                  </a:cubicBezTo>
                  <a:cubicBezTo>
                    <a:pt x="3440" y="1169"/>
                    <a:pt x="3455" y="1154"/>
                    <a:pt x="3485" y="1147"/>
                  </a:cubicBezTo>
                  <a:cubicBezTo>
                    <a:pt x="3507" y="1147"/>
                    <a:pt x="3522" y="1147"/>
                    <a:pt x="3552" y="1147"/>
                  </a:cubicBezTo>
                  <a:cubicBezTo>
                    <a:pt x="3605" y="1147"/>
                    <a:pt x="3635" y="1139"/>
                    <a:pt x="3687" y="1132"/>
                  </a:cubicBezTo>
                  <a:cubicBezTo>
                    <a:pt x="3710" y="1132"/>
                    <a:pt x="3725" y="1124"/>
                    <a:pt x="3740" y="1124"/>
                  </a:cubicBezTo>
                  <a:cubicBezTo>
                    <a:pt x="3792" y="1109"/>
                    <a:pt x="3822" y="1109"/>
                    <a:pt x="3867" y="1087"/>
                  </a:cubicBezTo>
                  <a:cubicBezTo>
                    <a:pt x="3875" y="1087"/>
                    <a:pt x="3882" y="1079"/>
                    <a:pt x="3890" y="1072"/>
                  </a:cubicBezTo>
                  <a:cubicBezTo>
                    <a:pt x="3920" y="1057"/>
                    <a:pt x="3934" y="1057"/>
                    <a:pt x="3957" y="1042"/>
                  </a:cubicBezTo>
                  <a:cubicBezTo>
                    <a:pt x="3972" y="1034"/>
                    <a:pt x="3972" y="1027"/>
                    <a:pt x="3987" y="1019"/>
                  </a:cubicBezTo>
                  <a:lnTo>
                    <a:pt x="3987" y="1019"/>
                  </a:lnTo>
                  <a:lnTo>
                    <a:pt x="3987" y="1019"/>
                  </a:lnTo>
                  <a:cubicBezTo>
                    <a:pt x="3994" y="1034"/>
                    <a:pt x="4002" y="1042"/>
                    <a:pt x="4010" y="1049"/>
                  </a:cubicBezTo>
                  <a:cubicBezTo>
                    <a:pt x="4024" y="1064"/>
                    <a:pt x="4032" y="1057"/>
                    <a:pt x="4040" y="1072"/>
                  </a:cubicBezTo>
                  <a:cubicBezTo>
                    <a:pt x="4047" y="1087"/>
                    <a:pt x="4040" y="1102"/>
                    <a:pt x="4047" y="1124"/>
                  </a:cubicBezTo>
                  <a:cubicBezTo>
                    <a:pt x="4032" y="1162"/>
                    <a:pt x="4032" y="1162"/>
                    <a:pt x="4032" y="1162"/>
                  </a:cubicBezTo>
                  <a:cubicBezTo>
                    <a:pt x="4047" y="1192"/>
                    <a:pt x="4054" y="1207"/>
                    <a:pt x="4062" y="1237"/>
                  </a:cubicBezTo>
                  <a:cubicBezTo>
                    <a:pt x="4062" y="1244"/>
                    <a:pt x="4062" y="1252"/>
                    <a:pt x="4069" y="1259"/>
                  </a:cubicBezTo>
                  <a:cubicBezTo>
                    <a:pt x="4077" y="1267"/>
                    <a:pt x="4099" y="1259"/>
                    <a:pt x="4107" y="1274"/>
                  </a:cubicBezTo>
                  <a:cubicBezTo>
                    <a:pt x="4107" y="1282"/>
                    <a:pt x="4099" y="1282"/>
                    <a:pt x="4099" y="1289"/>
                  </a:cubicBezTo>
                  <a:cubicBezTo>
                    <a:pt x="4099" y="1334"/>
                    <a:pt x="4099" y="1334"/>
                    <a:pt x="4099" y="1334"/>
                  </a:cubicBezTo>
                  <a:cubicBezTo>
                    <a:pt x="4099" y="1349"/>
                    <a:pt x="4114" y="1356"/>
                    <a:pt x="4122" y="1372"/>
                  </a:cubicBezTo>
                  <a:cubicBezTo>
                    <a:pt x="4129" y="1379"/>
                    <a:pt x="4129" y="1394"/>
                    <a:pt x="4129" y="1409"/>
                  </a:cubicBezTo>
                  <a:cubicBezTo>
                    <a:pt x="4129" y="1439"/>
                    <a:pt x="4144" y="1454"/>
                    <a:pt x="4144" y="1484"/>
                  </a:cubicBezTo>
                  <a:lnTo>
                    <a:pt x="4137" y="1491"/>
                  </a:lnTo>
                  <a:cubicBezTo>
                    <a:pt x="4129" y="1506"/>
                    <a:pt x="4122" y="1521"/>
                    <a:pt x="4107" y="1529"/>
                  </a:cubicBezTo>
                  <a:cubicBezTo>
                    <a:pt x="4107" y="1536"/>
                    <a:pt x="4099" y="1536"/>
                    <a:pt x="4099" y="1536"/>
                  </a:cubicBezTo>
                  <a:cubicBezTo>
                    <a:pt x="4084" y="1544"/>
                    <a:pt x="4077" y="1559"/>
                    <a:pt x="4062" y="1566"/>
                  </a:cubicBezTo>
                  <a:cubicBezTo>
                    <a:pt x="4047" y="1559"/>
                    <a:pt x="4047" y="1551"/>
                    <a:pt x="4040" y="154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3" name="Freeform 133"/>
            <p:cNvSpPr>
              <a:spLocks noChangeArrowheads="1"/>
            </p:cNvSpPr>
            <p:nvPr/>
          </p:nvSpPr>
          <p:spPr bwMode="auto">
            <a:xfrm>
              <a:off x="3909898" y="9988403"/>
              <a:ext cx="1341235" cy="1084110"/>
            </a:xfrm>
            <a:custGeom>
              <a:avLst/>
              <a:gdLst>
                <a:gd name="T0" fmla="*/ 1207 w 3104"/>
                <a:gd name="T1" fmla="*/ 472 h 2511"/>
                <a:gd name="T2" fmla="*/ 1259 w 3104"/>
                <a:gd name="T3" fmla="*/ 479 h 2511"/>
                <a:gd name="T4" fmla="*/ 1207 w 3104"/>
                <a:gd name="T5" fmla="*/ 524 h 2511"/>
                <a:gd name="T6" fmla="*/ 1169 w 3104"/>
                <a:gd name="T7" fmla="*/ 554 h 2511"/>
                <a:gd name="T8" fmla="*/ 1237 w 3104"/>
                <a:gd name="T9" fmla="*/ 539 h 2511"/>
                <a:gd name="T10" fmla="*/ 675 w 3104"/>
                <a:gd name="T11" fmla="*/ 779 h 2511"/>
                <a:gd name="T12" fmla="*/ 757 w 3104"/>
                <a:gd name="T13" fmla="*/ 966 h 2511"/>
                <a:gd name="T14" fmla="*/ 929 w 3104"/>
                <a:gd name="T15" fmla="*/ 734 h 2511"/>
                <a:gd name="T16" fmla="*/ 1079 w 3104"/>
                <a:gd name="T17" fmla="*/ 614 h 2511"/>
                <a:gd name="T18" fmla="*/ 1222 w 3104"/>
                <a:gd name="T19" fmla="*/ 824 h 2511"/>
                <a:gd name="T20" fmla="*/ 1521 w 3104"/>
                <a:gd name="T21" fmla="*/ 786 h 2511"/>
                <a:gd name="T22" fmla="*/ 1769 w 3104"/>
                <a:gd name="T23" fmla="*/ 786 h 2511"/>
                <a:gd name="T24" fmla="*/ 1844 w 3104"/>
                <a:gd name="T25" fmla="*/ 532 h 2511"/>
                <a:gd name="T26" fmla="*/ 2001 w 3104"/>
                <a:gd name="T27" fmla="*/ 382 h 2511"/>
                <a:gd name="T28" fmla="*/ 2256 w 3104"/>
                <a:gd name="T29" fmla="*/ 254 h 2511"/>
                <a:gd name="T30" fmla="*/ 2436 w 3104"/>
                <a:gd name="T31" fmla="*/ 232 h 2511"/>
                <a:gd name="T32" fmla="*/ 2533 w 3104"/>
                <a:gd name="T33" fmla="*/ 292 h 2511"/>
                <a:gd name="T34" fmla="*/ 2646 w 3104"/>
                <a:gd name="T35" fmla="*/ 389 h 2511"/>
                <a:gd name="T36" fmla="*/ 2855 w 3104"/>
                <a:gd name="T37" fmla="*/ 457 h 2511"/>
                <a:gd name="T38" fmla="*/ 2960 w 3104"/>
                <a:gd name="T39" fmla="*/ 569 h 2511"/>
                <a:gd name="T40" fmla="*/ 2945 w 3104"/>
                <a:gd name="T41" fmla="*/ 756 h 2511"/>
                <a:gd name="T42" fmla="*/ 3043 w 3104"/>
                <a:gd name="T43" fmla="*/ 846 h 2511"/>
                <a:gd name="T44" fmla="*/ 3103 w 3104"/>
                <a:gd name="T45" fmla="*/ 1011 h 2511"/>
                <a:gd name="T46" fmla="*/ 2878 w 3104"/>
                <a:gd name="T47" fmla="*/ 1161 h 2511"/>
                <a:gd name="T48" fmla="*/ 2586 w 3104"/>
                <a:gd name="T49" fmla="*/ 1461 h 2511"/>
                <a:gd name="T50" fmla="*/ 2428 w 3104"/>
                <a:gd name="T51" fmla="*/ 1761 h 2511"/>
                <a:gd name="T52" fmla="*/ 2361 w 3104"/>
                <a:gd name="T53" fmla="*/ 1701 h 2511"/>
                <a:gd name="T54" fmla="*/ 2226 w 3104"/>
                <a:gd name="T55" fmla="*/ 1536 h 2511"/>
                <a:gd name="T56" fmla="*/ 2083 w 3104"/>
                <a:gd name="T57" fmla="*/ 1446 h 2511"/>
                <a:gd name="T58" fmla="*/ 1694 w 3104"/>
                <a:gd name="T59" fmla="*/ 1491 h 2511"/>
                <a:gd name="T60" fmla="*/ 1514 w 3104"/>
                <a:gd name="T61" fmla="*/ 1596 h 2511"/>
                <a:gd name="T62" fmla="*/ 1401 w 3104"/>
                <a:gd name="T63" fmla="*/ 1746 h 2511"/>
                <a:gd name="T64" fmla="*/ 1357 w 3104"/>
                <a:gd name="T65" fmla="*/ 1918 h 2511"/>
                <a:gd name="T66" fmla="*/ 1274 w 3104"/>
                <a:gd name="T67" fmla="*/ 2038 h 2511"/>
                <a:gd name="T68" fmla="*/ 1139 w 3104"/>
                <a:gd name="T69" fmla="*/ 2165 h 2511"/>
                <a:gd name="T70" fmla="*/ 1132 w 3104"/>
                <a:gd name="T71" fmla="*/ 2315 h 2511"/>
                <a:gd name="T72" fmla="*/ 1124 w 3104"/>
                <a:gd name="T73" fmla="*/ 2473 h 2511"/>
                <a:gd name="T74" fmla="*/ 1064 w 3104"/>
                <a:gd name="T75" fmla="*/ 2450 h 2511"/>
                <a:gd name="T76" fmla="*/ 862 w 3104"/>
                <a:gd name="T77" fmla="*/ 2487 h 2511"/>
                <a:gd name="T78" fmla="*/ 712 w 3104"/>
                <a:gd name="T79" fmla="*/ 2450 h 2511"/>
                <a:gd name="T80" fmla="*/ 645 w 3104"/>
                <a:gd name="T81" fmla="*/ 2255 h 2511"/>
                <a:gd name="T82" fmla="*/ 547 w 3104"/>
                <a:gd name="T83" fmla="*/ 2203 h 2511"/>
                <a:gd name="T84" fmla="*/ 502 w 3104"/>
                <a:gd name="T85" fmla="*/ 2068 h 2511"/>
                <a:gd name="T86" fmla="*/ 525 w 3104"/>
                <a:gd name="T87" fmla="*/ 1985 h 2511"/>
                <a:gd name="T88" fmla="*/ 502 w 3104"/>
                <a:gd name="T89" fmla="*/ 1911 h 2511"/>
                <a:gd name="T90" fmla="*/ 585 w 3104"/>
                <a:gd name="T91" fmla="*/ 1821 h 2511"/>
                <a:gd name="T92" fmla="*/ 532 w 3104"/>
                <a:gd name="T93" fmla="*/ 1761 h 2511"/>
                <a:gd name="T94" fmla="*/ 427 w 3104"/>
                <a:gd name="T95" fmla="*/ 1716 h 2511"/>
                <a:gd name="T96" fmla="*/ 427 w 3104"/>
                <a:gd name="T97" fmla="*/ 1566 h 2511"/>
                <a:gd name="T98" fmla="*/ 240 w 3104"/>
                <a:gd name="T99" fmla="*/ 1558 h 2511"/>
                <a:gd name="T100" fmla="*/ 105 w 3104"/>
                <a:gd name="T101" fmla="*/ 1618 h 2511"/>
                <a:gd name="T102" fmla="*/ 225 w 3104"/>
                <a:gd name="T103" fmla="*/ 1521 h 2511"/>
                <a:gd name="T104" fmla="*/ 450 w 3104"/>
                <a:gd name="T105" fmla="*/ 1386 h 2511"/>
                <a:gd name="T106" fmla="*/ 712 w 3104"/>
                <a:gd name="T107" fmla="*/ 1191 h 2511"/>
                <a:gd name="T108" fmla="*/ 757 w 3104"/>
                <a:gd name="T109" fmla="*/ 966 h 2511"/>
                <a:gd name="T110" fmla="*/ 2443 w 3104"/>
                <a:gd name="T111" fmla="*/ 105 h 2511"/>
                <a:gd name="T112" fmla="*/ 2526 w 3104"/>
                <a:gd name="T113" fmla="*/ 187 h 2511"/>
                <a:gd name="T114" fmla="*/ 2608 w 3104"/>
                <a:gd name="T115" fmla="*/ 157 h 2511"/>
                <a:gd name="T116" fmla="*/ 2660 w 3104"/>
                <a:gd name="T117" fmla="*/ 45 h 2511"/>
                <a:gd name="T118" fmla="*/ 2593 w 3104"/>
                <a:gd name="T119" fmla="*/ 7 h 2511"/>
                <a:gd name="T120" fmla="*/ 2458 w 3104"/>
                <a:gd name="T121" fmla="*/ 52 h 2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4" h="2511">
                  <a:moveTo>
                    <a:pt x="1237" y="449"/>
                  </a:moveTo>
                  <a:lnTo>
                    <a:pt x="1237" y="449"/>
                  </a:lnTo>
                  <a:cubicBezTo>
                    <a:pt x="1207" y="449"/>
                    <a:pt x="1207" y="449"/>
                    <a:pt x="1207" y="449"/>
                  </a:cubicBezTo>
                  <a:cubicBezTo>
                    <a:pt x="1207" y="457"/>
                    <a:pt x="1207" y="464"/>
                    <a:pt x="1207" y="472"/>
                  </a:cubicBezTo>
                  <a:cubicBezTo>
                    <a:pt x="1207" y="479"/>
                    <a:pt x="1207" y="487"/>
                    <a:pt x="1214" y="487"/>
                  </a:cubicBezTo>
                  <a:cubicBezTo>
                    <a:pt x="1222" y="494"/>
                    <a:pt x="1222" y="502"/>
                    <a:pt x="1229" y="502"/>
                  </a:cubicBezTo>
                  <a:cubicBezTo>
                    <a:pt x="1259" y="502"/>
                    <a:pt x="1259" y="502"/>
                    <a:pt x="1259" y="502"/>
                  </a:cubicBezTo>
                  <a:cubicBezTo>
                    <a:pt x="1259" y="494"/>
                    <a:pt x="1259" y="487"/>
                    <a:pt x="1259" y="479"/>
                  </a:cubicBezTo>
                  <a:cubicBezTo>
                    <a:pt x="1259" y="472"/>
                    <a:pt x="1252" y="472"/>
                    <a:pt x="1252" y="464"/>
                  </a:cubicBezTo>
                  <a:cubicBezTo>
                    <a:pt x="1244" y="457"/>
                    <a:pt x="1244" y="457"/>
                    <a:pt x="1237" y="449"/>
                  </a:cubicBezTo>
                  <a:close/>
                  <a:moveTo>
                    <a:pt x="1207" y="524"/>
                  </a:moveTo>
                  <a:lnTo>
                    <a:pt x="1207" y="524"/>
                  </a:lnTo>
                  <a:cubicBezTo>
                    <a:pt x="1207" y="517"/>
                    <a:pt x="1207" y="509"/>
                    <a:pt x="1199" y="502"/>
                  </a:cubicBezTo>
                  <a:cubicBezTo>
                    <a:pt x="1192" y="509"/>
                    <a:pt x="1184" y="509"/>
                    <a:pt x="1177" y="509"/>
                  </a:cubicBezTo>
                  <a:cubicBezTo>
                    <a:pt x="1169" y="517"/>
                    <a:pt x="1154" y="517"/>
                    <a:pt x="1154" y="524"/>
                  </a:cubicBezTo>
                  <a:cubicBezTo>
                    <a:pt x="1154" y="532"/>
                    <a:pt x="1169" y="539"/>
                    <a:pt x="1169" y="554"/>
                  </a:cubicBezTo>
                  <a:cubicBezTo>
                    <a:pt x="1169" y="562"/>
                    <a:pt x="1154" y="562"/>
                    <a:pt x="1154" y="576"/>
                  </a:cubicBezTo>
                  <a:cubicBezTo>
                    <a:pt x="1154" y="592"/>
                    <a:pt x="1154" y="592"/>
                    <a:pt x="1162" y="606"/>
                  </a:cubicBezTo>
                  <a:cubicBezTo>
                    <a:pt x="1177" y="599"/>
                    <a:pt x="1192" y="592"/>
                    <a:pt x="1207" y="569"/>
                  </a:cubicBezTo>
                  <a:cubicBezTo>
                    <a:pt x="1214" y="562"/>
                    <a:pt x="1229" y="554"/>
                    <a:pt x="1237" y="539"/>
                  </a:cubicBezTo>
                  <a:cubicBezTo>
                    <a:pt x="1222" y="539"/>
                    <a:pt x="1214" y="532"/>
                    <a:pt x="1207" y="524"/>
                  </a:cubicBezTo>
                  <a:close/>
                  <a:moveTo>
                    <a:pt x="705" y="771"/>
                  </a:moveTo>
                  <a:lnTo>
                    <a:pt x="705" y="771"/>
                  </a:lnTo>
                  <a:cubicBezTo>
                    <a:pt x="697" y="771"/>
                    <a:pt x="682" y="771"/>
                    <a:pt x="675" y="779"/>
                  </a:cubicBezTo>
                  <a:cubicBezTo>
                    <a:pt x="659" y="794"/>
                    <a:pt x="659" y="809"/>
                    <a:pt x="645" y="824"/>
                  </a:cubicBezTo>
                  <a:cubicBezTo>
                    <a:pt x="667" y="831"/>
                    <a:pt x="682" y="831"/>
                    <a:pt x="705" y="824"/>
                  </a:cubicBezTo>
                  <a:cubicBezTo>
                    <a:pt x="705" y="809"/>
                    <a:pt x="705" y="794"/>
                    <a:pt x="705" y="771"/>
                  </a:cubicBezTo>
                  <a:close/>
                  <a:moveTo>
                    <a:pt x="757" y="966"/>
                  </a:moveTo>
                  <a:lnTo>
                    <a:pt x="757" y="966"/>
                  </a:lnTo>
                  <a:cubicBezTo>
                    <a:pt x="757" y="936"/>
                    <a:pt x="787" y="944"/>
                    <a:pt x="809" y="921"/>
                  </a:cubicBezTo>
                  <a:cubicBezTo>
                    <a:pt x="824" y="906"/>
                    <a:pt x="824" y="884"/>
                    <a:pt x="832" y="861"/>
                  </a:cubicBezTo>
                  <a:cubicBezTo>
                    <a:pt x="847" y="794"/>
                    <a:pt x="892" y="779"/>
                    <a:pt x="929" y="734"/>
                  </a:cubicBezTo>
                  <a:cubicBezTo>
                    <a:pt x="967" y="696"/>
                    <a:pt x="1027" y="712"/>
                    <a:pt x="1049" y="666"/>
                  </a:cubicBezTo>
                  <a:cubicBezTo>
                    <a:pt x="1057" y="644"/>
                    <a:pt x="1049" y="629"/>
                    <a:pt x="1064" y="614"/>
                  </a:cubicBezTo>
                  <a:cubicBezTo>
                    <a:pt x="1064" y="614"/>
                    <a:pt x="1064" y="606"/>
                    <a:pt x="1064" y="599"/>
                  </a:cubicBezTo>
                  <a:cubicBezTo>
                    <a:pt x="1072" y="599"/>
                    <a:pt x="1079" y="606"/>
                    <a:pt x="1079" y="614"/>
                  </a:cubicBezTo>
                  <a:cubicBezTo>
                    <a:pt x="1094" y="622"/>
                    <a:pt x="1109" y="622"/>
                    <a:pt x="1117" y="636"/>
                  </a:cubicBezTo>
                  <a:cubicBezTo>
                    <a:pt x="1132" y="644"/>
                    <a:pt x="1132" y="659"/>
                    <a:pt x="1139" y="674"/>
                  </a:cubicBezTo>
                  <a:cubicBezTo>
                    <a:pt x="1162" y="712"/>
                    <a:pt x="1162" y="734"/>
                    <a:pt x="1177" y="771"/>
                  </a:cubicBezTo>
                  <a:cubicBezTo>
                    <a:pt x="1192" y="794"/>
                    <a:pt x="1207" y="809"/>
                    <a:pt x="1222" y="824"/>
                  </a:cubicBezTo>
                  <a:cubicBezTo>
                    <a:pt x="1237" y="831"/>
                    <a:pt x="1252" y="846"/>
                    <a:pt x="1267" y="846"/>
                  </a:cubicBezTo>
                  <a:cubicBezTo>
                    <a:pt x="1311" y="861"/>
                    <a:pt x="1349" y="861"/>
                    <a:pt x="1394" y="839"/>
                  </a:cubicBezTo>
                  <a:cubicBezTo>
                    <a:pt x="1416" y="824"/>
                    <a:pt x="1431" y="809"/>
                    <a:pt x="1454" y="801"/>
                  </a:cubicBezTo>
                  <a:cubicBezTo>
                    <a:pt x="1476" y="794"/>
                    <a:pt x="1491" y="786"/>
                    <a:pt x="1521" y="786"/>
                  </a:cubicBezTo>
                  <a:cubicBezTo>
                    <a:pt x="1581" y="786"/>
                    <a:pt x="1581" y="786"/>
                    <a:pt x="1581" y="786"/>
                  </a:cubicBezTo>
                  <a:cubicBezTo>
                    <a:pt x="1619" y="786"/>
                    <a:pt x="1634" y="809"/>
                    <a:pt x="1671" y="809"/>
                  </a:cubicBezTo>
                  <a:cubicBezTo>
                    <a:pt x="1686" y="809"/>
                    <a:pt x="1701" y="794"/>
                    <a:pt x="1716" y="794"/>
                  </a:cubicBezTo>
                  <a:cubicBezTo>
                    <a:pt x="1739" y="786"/>
                    <a:pt x="1746" y="794"/>
                    <a:pt x="1769" y="786"/>
                  </a:cubicBezTo>
                  <a:cubicBezTo>
                    <a:pt x="1784" y="786"/>
                    <a:pt x="1784" y="771"/>
                    <a:pt x="1791" y="771"/>
                  </a:cubicBezTo>
                  <a:cubicBezTo>
                    <a:pt x="1806" y="764"/>
                    <a:pt x="1814" y="756"/>
                    <a:pt x="1821" y="749"/>
                  </a:cubicBezTo>
                  <a:cubicBezTo>
                    <a:pt x="1844" y="704"/>
                    <a:pt x="1851" y="674"/>
                    <a:pt x="1851" y="622"/>
                  </a:cubicBezTo>
                  <a:cubicBezTo>
                    <a:pt x="1851" y="584"/>
                    <a:pt x="1844" y="569"/>
                    <a:pt x="1844" y="532"/>
                  </a:cubicBezTo>
                  <a:cubicBezTo>
                    <a:pt x="1844" y="509"/>
                    <a:pt x="1851" y="502"/>
                    <a:pt x="1859" y="479"/>
                  </a:cubicBezTo>
                  <a:cubicBezTo>
                    <a:pt x="1874" y="457"/>
                    <a:pt x="1888" y="442"/>
                    <a:pt x="1911" y="427"/>
                  </a:cubicBezTo>
                  <a:cubicBezTo>
                    <a:pt x="1926" y="419"/>
                    <a:pt x="1941" y="419"/>
                    <a:pt x="1964" y="404"/>
                  </a:cubicBezTo>
                  <a:cubicBezTo>
                    <a:pt x="1978" y="397"/>
                    <a:pt x="1986" y="389"/>
                    <a:pt x="2001" y="382"/>
                  </a:cubicBezTo>
                  <a:cubicBezTo>
                    <a:pt x="2016" y="374"/>
                    <a:pt x="2024" y="359"/>
                    <a:pt x="2038" y="352"/>
                  </a:cubicBezTo>
                  <a:cubicBezTo>
                    <a:pt x="2076" y="337"/>
                    <a:pt x="2106" y="337"/>
                    <a:pt x="2143" y="322"/>
                  </a:cubicBezTo>
                  <a:cubicBezTo>
                    <a:pt x="2166" y="314"/>
                    <a:pt x="2158" y="284"/>
                    <a:pt x="2158" y="254"/>
                  </a:cubicBezTo>
                  <a:cubicBezTo>
                    <a:pt x="2256" y="254"/>
                    <a:pt x="2256" y="254"/>
                    <a:pt x="2256" y="254"/>
                  </a:cubicBezTo>
                  <a:cubicBezTo>
                    <a:pt x="2286" y="254"/>
                    <a:pt x="2301" y="269"/>
                    <a:pt x="2331" y="269"/>
                  </a:cubicBezTo>
                  <a:cubicBezTo>
                    <a:pt x="2353" y="269"/>
                    <a:pt x="2368" y="262"/>
                    <a:pt x="2391" y="254"/>
                  </a:cubicBezTo>
                  <a:cubicBezTo>
                    <a:pt x="2398" y="247"/>
                    <a:pt x="2406" y="232"/>
                    <a:pt x="2413" y="232"/>
                  </a:cubicBezTo>
                  <a:cubicBezTo>
                    <a:pt x="2436" y="232"/>
                    <a:pt x="2436" y="232"/>
                    <a:pt x="2436" y="232"/>
                  </a:cubicBezTo>
                  <a:cubicBezTo>
                    <a:pt x="2436" y="262"/>
                    <a:pt x="2436" y="277"/>
                    <a:pt x="2436" y="299"/>
                  </a:cubicBezTo>
                  <a:cubicBezTo>
                    <a:pt x="2458" y="299"/>
                    <a:pt x="2473" y="307"/>
                    <a:pt x="2496" y="307"/>
                  </a:cubicBezTo>
                  <a:cubicBezTo>
                    <a:pt x="2511" y="307"/>
                    <a:pt x="2511" y="292"/>
                    <a:pt x="2518" y="292"/>
                  </a:cubicBezTo>
                  <a:cubicBezTo>
                    <a:pt x="2518" y="284"/>
                    <a:pt x="2526" y="292"/>
                    <a:pt x="2533" y="292"/>
                  </a:cubicBezTo>
                  <a:cubicBezTo>
                    <a:pt x="2533" y="299"/>
                    <a:pt x="2533" y="307"/>
                    <a:pt x="2541" y="314"/>
                  </a:cubicBezTo>
                  <a:cubicBezTo>
                    <a:pt x="2541" y="322"/>
                    <a:pt x="2541" y="329"/>
                    <a:pt x="2548" y="337"/>
                  </a:cubicBezTo>
                  <a:cubicBezTo>
                    <a:pt x="2548" y="344"/>
                    <a:pt x="2563" y="344"/>
                    <a:pt x="2571" y="344"/>
                  </a:cubicBezTo>
                  <a:cubicBezTo>
                    <a:pt x="2600" y="352"/>
                    <a:pt x="2623" y="367"/>
                    <a:pt x="2646" y="389"/>
                  </a:cubicBezTo>
                  <a:cubicBezTo>
                    <a:pt x="2668" y="412"/>
                    <a:pt x="2690" y="419"/>
                    <a:pt x="2720" y="427"/>
                  </a:cubicBezTo>
                  <a:cubicBezTo>
                    <a:pt x="2758" y="427"/>
                    <a:pt x="2765" y="472"/>
                    <a:pt x="2803" y="472"/>
                  </a:cubicBezTo>
                  <a:cubicBezTo>
                    <a:pt x="2818" y="472"/>
                    <a:pt x="2825" y="472"/>
                    <a:pt x="2840" y="464"/>
                  </a:cubicBezTo>
                  <a:cubicBezTo>
                    <a:pt x="2848" y="464"/>
                    <a:pt x="2848" y="457"/>
                    <a:pt x="2855" y="457"/>
                  </a:cubicBezTo>
                  <a:cubicBezTo>
                    <a:pt x="2953" y="457"/>
                    <a:pt x="2953" y="457"/>
                    <a:pt x="2953" y="457"/>
                  </a:cubicBezTo>
                  <a:cubicBezTo>
                    <a:pt x="2960" y="464"/>
                    <a:pt x="2960" y="472"/>
                    <a:pt x="2960" y="479"/>
                  </a:cubicBezTo>
                  <a:cubicBezTo>
                    <a:pt x="2960" y="494"/>
                    <a:pt x="2953" y="502"/>
                    <a:pt x="2953" y="517"/>
                  </a:cubicBezTo>
                  <a:cubicBezTo>
                    <a:pt x="2953" y="539"/>
                    <a:pt x="2953" y="547"/>
                    <a:pt x="2960" y="569"/>
                  </a:cubicBezTo>
                  <a:cubicBezTo>
                    <a:pt x="2960" y="576"/>
                    <a:pt x="2968" y="584"/>
                    <a:pt x="2968" y="599"/>
                  </a:cubicBezTo>
                  <a:cubicBezTo>
                    <a:pt x="2968" y="614"/>
                    <a:pt x="2960" y="629"/>
                    <a:pt x="2953" y="644"/>
                  </a:cubicBezTo>
                  <a:cubicBezTo>
                    <a:pt x="2953" y="666"/>
                    <a:pt x="2960" y="674"/>
                    <a:pt x="2953" y="696"/>
                  </a:cubicBezTo>
                  <a:cubicBezTo>
                    <a:pt x="2953" y="719"/>
                    <a:pt x="2945" y="734"/>
                    <a:pt x="2945" y="756"/>
                  </a:cubicBezTo>
                  <a:cubicBezTo>
                    <a:pt x="2945" y="771"/>
                    <a:pt x="2945" y="801"/>
                    <a:pt x="2968" y="801"/>
                  </a:cubicBezTo>
                  <a:cubicBezTo>
                    <a:pt x="2983" y="801"/>
                    <a:pt x="2983" y="779"/>
                    <a:pt x="3005" y="779"/>
                  </a:cubicBezTo>
                  <a:cubicBezTo>
                    <a:pt x="3020" y="779"/>
                    <a:pt x="3020" y="809"/>
                    <a:pt x="3028" y="824"/>
                  </a:cubicBezTo>
                  <a:cubicBezTo>
                    <a:pt x="3028" y="831"/>
                    <a:pt x="3035" y="839"/>
                    <a:pt x="3043" y="846"/>
                  </a:cubicBezTo>
                  <a:cubicBezTo>
                    <a:pt x="3043" y="854"/>
                    <a:pt x="3058" y="861"/>
                    <a:pt x="3058" y="869"/>
                  </a:cubicBezTo>
                  <a:cubicBezTo>
                    <a:pt x="3058" y="914"/>
                    <a:pt x="2998" y="929"/>
                    <a:pt x="2998" y="974"/>
                  </a:cubicBezTo>
                  <a:cubicBezTo>
                    <a:pt x="2998" y="989"/>
                    <a:pt x="3020" y="981"/>
                    <a:pt x="3043" y="989"/>
                  </a:cubicBezTo>
                  <a:cubicBezTo>
                    <a:pt x="3065" y="996"/>
                    <a:pt x="3080" y="1004"/>
                    <a:pt x="3103" y="1011"/>
                  </a:cubicBezTo>
                  <a:cubicBezTo>
                    <a:pt x="3080" y="1026"/>
                    <a:pt x="3065" y="1034"/>
                    <a:pt x="3043" y="1049"/>
                  </a:cubicBezTo>
                  <a:cubicBezTo>
                    <a:pt x="3035" y="1056"/>
                    <a:pt x="3035" y="1056"/>
                    <a:pt x="3028" y="1064"/>
                  </a:cubicBezTo>
                  <a:cubicBezTo>
                    <a:pt x="2990" y="1094"/>
                    <a:pt x="2960" y="1109"/>
                    <a:pt x="2915" y="1139"/>
                  </a:cubicBezTo>
                  <a:cubicBezTo>
                    <a:pt x="2908" y="1146"/>
                    <a:pt x="2893" y="1154"/>
                    <a:pt x="2878" y="1161"/>
                  </a:cubicBezTo>
                  <a:cubicBezTo>
                    <a:pt x="2863" y="1176"/>
                    <a:pt x="2855" y="1191"/>
                    <a:pt x="2833" y="1206"/>
                  </a:cubicBezTo>
                  <a:cubicBezTo>
                    <a:pt x="2803" y="1236"/>
                    <a:pt x="2773" y="1244"/>
                    <a:pt x="2743" y="1274"/>
                  </a:cubicBezTo>
                  <a:cubicBezTo>
                    <a:pt x="2713" y="1304"/>
                    <a:pt x="2698" y="1318"/>
                    <a:pt x="2668" y="1341"/>
                  </a:cubicBezTo>
                  <a:cubicBezTo>
                    <a:pt x="2616" y="1371"/>
                    <a:pt x="2608" y="1408"/>
                    <a:pt x="2586" y="1461"/>
                  </a:cubicBezTo>
                  <a:cubicBezTo>
                    <a:pt x="2563" y="1498"/>
                    <a:pt x="2541" y="1521"/>
                    <a:pt x="2533" y="1558"/>
                  </a:cubicBezTo>
                  <a:cubicBezTo>
                    <a:pt x="2526" y="1581"/>
                    <a:pt x="2518" y="1588"/>
                    <a:pt x="2511" y="1611"/>
                  </a:cubicBezTo>
                  <a:cubicBezTo>
                    <a:pt x="2488" y="1686"/>
                    <a:pt x="2473" y="1731"/>
                    <a:pt x="2458" y="1805"/>
                  </a:cubicBezTo>
                  <a:cubicBezTo>
                    <a:pt x="2443" y="1791"/>
                    <a:pt x="2443" y="1776"/>
                    <a:pt x="2428" y="1761"/>
                  </a:cubicBezTo>
                  <a:cubicBezTo>
                    <a:pt x="2421" y="1746"/>
                    <a:pt x="2413" y="1738"/>
                    <a:pt x="2406" y="1738"/>
                  </a:cubicBezTo>
                  <a:cubicBezTo>
                    <a:pt x="2398" y="1731"/>
                    <a:pt x="2383" y="1738"/>
                    <a:pt x="2376" y="1731"/>
                  </a:cubicBezTo>
                  <a:cubicBezTo>
                    <a:pt x="2368" y="1723"/>
                    <a:pt x="2376" y="1716"/>
                    <a:pt x="2368" y="1708"/>
                  </a:cubicBezTo>
                  <a:cubicBezTo>
                    <a:pt x="2368" y="1701"/>
                    <a:pt x="2361" y="1701"/>
                    <a:pt x="2361" y="1701"/>
                  </a:cubicBezTo>
                  <a:cubicBezTo>
                    <a:pt x="2353" y="1686"/>
                    <a:pt x="2353" y="1678"/>
                    <a:pt x="2346" y="1671"/>
                  </a:cubicBezTo>
                  <a:cubicBezTo>
                    <a:pt x="2323" y="1641"/>
                    <a:pt x="2301" y="1633"/>
                    <a:pt x="2286" y="1603"/>
                  </a:cubicBezTo>
                  <a:cubicBezTo>
                    <a:pt x="2286" y="1596"/>
                    <a:pt x="2286" y="1581"/>
                    <a:pt x="2286" y="1573"/>
                  </a:cubicBezTo>
                  <a:cubicBezTo>
                    <a:pt x="2271" y="1551"/>
                    <a:pt x="2248" y="1543"/>
                    <a:pt x="2226" y="1536"/>
                  </a:cubicBezTo>
                  <a:cubicBezTo>
                    <a:pt x="2211" y="1528"/>
                    <a:pt x="2196" y="1528"/>
                    <a:pt x="2188" y="1521"/>
                  </a:cubicBezTo>
                  <a:cubicBezTo>
                    <a:pt x="2181" y="1506"/>
                    <a:pt x="2181" y="1491"/>
                    <a:pt x="2173" y="1483"/>
                  </a:cubicBezTo>
                  <a:cubicBezTo>
                    <a:pt x="2158" y="1461"/>
                    <a:pt x="2136" y="1468"/>
                    <a:pt x="2113" y="1453"/>
                  </a:cubicBezTo>
                  <a:cubicBezTo>
                    <a:pt x="2098" y="1453"/>
                    <a:pt x="2091" y="1446"/>
                    <a:pt x="2083" y="1446"/>
                  </a:cubicBezTo>
                  <a:cubicBezTo>
                    <a:pt x="2068" y="1438"/>
                    <a:pt x="2053" y="1431"/>
                    <a:pt x="2038" y="1431"/>
                  </a:cubicBezTo>
                  <a:cubicBezTo>
                    <a:pt x="1986" y="1416"/>
                    <a:pt x="1956" y="1416"/>
                    <a:pt x="1904" y="1416"/>
                  </a:cubicBezTo>
                  <a:cubicBezTo>
                    <a:pt x="1859" y="1416"/>
                    <a:pt x="1836" y="1408"/>
                    <a:pt x="1799" y="1423"/>
                  </a:cubicBezTo>
                  <a:cubicBezTo>
                    <a:pt x="1754" y="1446"/>
                    <a:pt x="1739" y="1476"/>
                    <a:pt x="1694" y="1491"/>
                  </a:cubicBezTo>
                  <a:cubicBezTo>
                    <a:pt x="1679" y="1498"/>
                    <a:pt x="1664" y="1506"/>
                    <a:pt x="1649" y="1513"/>
                  </a:cubicBezTo>
                  <a:cubicBezTo>
                    <a:pt x="1626" y="1521"/>
                    <a:pt x="1611" y="1521"/>
                    <a:pt x="1596" y="1528"/>
                  </a:cubicBezTo>
                  <a:cubicBezTo>
                    <a:pt x="1574" y="1536"/>
                    <a:pt x="1559" y="1543"/>
                    <a:pt x="1544" y="1558"/>
                  </a:cubicBezTo>
                  <a:cubicBezTo>
                    <a:pt x="1529" y="1573"/>
                    <a:pt x="1521" y="1581"/>
                    <a:pt x="1514" y="1596"/>
                  </a:cubicBezTo>
                  <a:cubicBezTo>
                    <a:pt x="1506" y="1611"/>
                    <a:pt x="1506" y="1626"/>
                    <a:pt x="1499" y="1626"/>
                  </a:cubicBezTo>
                  <a:cubicBezTo>
                    <a:pt x="1484" y="1626"/>
                    <a:pt x="1476" y="1611"/>
                    <a:pt x="1461" y="1611"/>
                  </a:cubicBezTo>
                  <a:cubicBezTo>
                    <a:pt x="1454" y="1611"/>
                    <a:pt x="1447" y="1611"/>
                    <a:pt x="1439" y="1611"/>
                  </a:cubicBezTo>
                  <a:cubicBezTo>
                    <a:pt x="1439" y="1663"/>
                    <a:pt x="1401" y="1693"/>
                    <a:pt x="1401" y="1746"/>
                  </a:cubicBezTo>
                  <a:cubicBezTo>
                    <a:pt x="1401" y="1776"/>
                    <a:pt x="1416" y="1791"/>
                    <a:pt x="1416" y="1828"/>
                  </a:cubicBezTo>
                  <a:cubicBezTo>
                    <a:pt x="1416" y="1851"/>
                    <a:pt x="1401" y="1858"/>
                    <a:pt x="1387" y="1873"/>
                  </a:cubicBezTo>
                  <a:cubicBezTo>
                    <a:pt x="1379" y="1888"/>
                    <a:pt x="1387" y="1903"/>
                    <a:pt x="1379" y="1911"/>
                  </a:cubicBezTo>
                  <a:cubicBezTo>
                    <a:pt x="1371" y="1918"/>
                    <a:pt x="1364" y="1918"/>
                    <a:pt x="1357" y="1918"/>
                  </a:cubicBezTo>
                  <a:cubicBezTo>
                    <a:pt x="1349" y="1918"/>
                    <a:pt x="1349" y="1911"/>
                    <a:pt x="1341" y="1903"/>
                  </a:cubicBezTo>
                  <a:cubicBezTo>
                    <a:pt x="1334" y="1948"/>
                    <a:pt x="1319" y="1970"/>
                    <a:pt x="1296" y="2008"/>
                  </a:cubicBezTo>
                  <a:cubicBezTo>
                    <a:pt x="1296" y="2015"/>
                    <a:pt x="1289" y="2023"/>
                    <a:pt x="1289" y="2030"/>
                  </a:cubicBezTo>
                  <a:cubicBezTo>
                    <a:pt x="1282" y="2038"/>
                    <a:pt x="1274" y="2038"/>
                    <a:pt x="1274" y="2038"/>
                  </a:cubicBezTo>
                  <a:cubicBezTo>
                    <a:pt x="1252" y="2068"/>
                    <a:pt x="1237" y="2083"/>
                    <a:pt x="1214" y="2113"/>
                  </a:cubicBezTo>
                  <a:cubicBezTo>
                    <a:pt x="1207" y="2105"/>
                    <a:pt x="1199" y="2098"/>
                    <a:pt x="1177" y="2098"/>
                  </a:cubicBezTo>
                  <a:cubicBezTo>
                    <a:pt x="1169" y="2098"/>
                    <a:pt x="1169" y="2105"/>
                    <a:pt x="1162" y="2113"/>
                  </a:cubicBezTo>
                  <a:cubicBezTo>
                    <a:pt x="1147" y="2135"/>
                    <a:pt x="1147" y="2143"/>
                    <a:pt x="1139" y="2165"/>
                  </a:cubicBezTo>
                  <a:cubicBezTo>
                    <a:pt x="1132" y="2180"/>
                    <a:pt x="1132" y="2188"/>
                    <a:pt x="1132" y="2203"/>
                  </a:cubicBezTo>
                  <a:cubicBezTo>
                    <a:pt x="1132" y="2218"/>
                    <a:pt x="1124" y="2225"/>
                    <a:pt x="1124" y="2240"/>
                  </a:cubicBezTo>
                  <a:cubicBezTo>
                    <a:pt x="1124" y="2263"/>
                    <a:pt x="1139" y="2270"/>
                    <a:pt x="1139" y="2293"/>
                  </a:cubicBezTo>
                  <a:cubicBezTo>
                    <a:pt x="1139" y="2300"/>
                    <a:pt x="1132" y="2308"/>
                    <a:pt x="1132" y="2315"/>
                  </a:cubicBezTo>
                  <a:cubicBezTo>
                    <a:pt x="1117" y="2315"/>
                    <a:pt x="1102" y="2323"/>
                    <a:pt x="1087" y="2315"/>
                  </a:cubicBezTo>
                  <a:cubicBezTo>
                    <a:pt x="1087" y="2345"/>
                    <a:pt x="1079" y="2360"/>
                    <a:pt x="1079" y="2390"/>
                  </a:cubicBezTo>
                  <a:cubicBezTo>
                    <a:pt x="1079" y="2413"/>
                    <a:pt x="1109" y="2413"/>
                    <a:pt x="1117" y="2435"/>
                  </a:cubicBezTo>
                  <a:cubicBezTo>
                    <a:pt x="1124" y="2450"/>
                    <a:pt x="1124" y="2458"/>
                    <a:pt x="1124" y="2473"/>
                  </a:cubicBezTo>
                  <a:cubicBezTo>
                    <a:pt x="1132" y="2487"/>
                    <a:pt x="1139" y="2487"/>
                    <a:pt x="1139" y="2503"/>
                  </a:cubicBezTo>
                  <a:lnTo>
                    <a:pt x="1132" y="2510"/>
                  </a:lnTo>
                  <a:cubicBezTo>
                    <a:pt x="1117" y="2503"/>
                    <a:pt x="1102" y="2503"/>
                    <a:pt x="1094" y="2487"/>
                  </a:cubicBezTo>
                  <a:cubicBezTo>
                    <a:pt x="1079" y="2480"/>
                    <a:pt x="1079" y="2458"/>
                    <a:pt x="1064" y="2450"/>
                  </a:cubicBezTo>
                  <a:cubicBezTo>
                    <a:pt x="1049" y="2443"/>
                    <a:pt x="1034" y="2443"/>
                    <a:pt x="1012" y="2443"/>
                  </a:cubicBezTo>
                  <a:cubicBezTo>
                    <a:pt x="974" y="2443"/>
                    <a:pt x="944" y="2450"/>
                    <a:pt x="914" y="2473"/>
                  </a:cubicBezTo>
                  <a:cubicBezTo>
                    <a:pt x="899" y="2480"/>
                    <a:pt x="892" y="2487"/>
                    <a:pt x="877" y="2487"/>
                  </a:cubicBezTo>
                  <a:cubicBezTo>
                    <a:pt x="869" y="2487"/>
                    <a:pt x="869" y="2487"/>
                    <a:pt x="862" y="2487"/>
                  </a:cubicBezTo>
                  <a:cubicBezTo>
                    <a:pt x="839" y="2473"/>
                    <a:pt x="832" y="2465"/>
                    <a:pt x="817" y="2450"/>
                  </a:cubicBezTo>
                  <a:cubicBezTo>
                    <a:pt x="817" y="2450"/>
                    <a:pt x="809" y="2450"/>
                    <a:pt x="802" y="2450"/>
                  </a:cubicBezTo>
                  <a:cubicBezTo>
                    <a:pt x="794" y="2443"/>
                    <a:pt x="794" y="2420"/>
                    <a:pt x="787" y="2420"/>
                  </a:cubicBezTo>
                  <a:cubicBezTo>
                    <a:pt x="757" y="2420"/>
                    <a:pt x="742" y="2450"/>
                    <a:pt x="712" y="2450"/>
                  </a:cubicBezTo>
                  <a:cubicBezTo>
                    <a:pt x="705" y="2450"/>
                    <a:pt x="705" y="2443"/>
                    <a:pt x="697" y="2443"/>
                  </a:cubicBezTo>
                  <a:cubicBezTo>
                    <a:pt x="742" y="2383"/>
                    <a:pt x="742" y="2338"/>
                    <a:pt x="787" y="2278"/>
                  </a:cubicBezTo>
                  <a:cubicBezTo>
                    <a:pt x="772" y="2263"/>
                    <a:pt x="757" y="2255"/>
                    <a:pt x="742" y="2255"/>
                  </a:cubicBezTo>
                  <a:cubicBezTo>
                    <a:pt x="645" y="2255"/>
                    <a:pt x="645" y="2255"/>
                    <a:pt x="645" y="2255"/>
                  </a:cubicBezTo>
                  <a:cubicBezTo>
                    <a:pt x="629" y="2248"/>
                    <a:pt x="622" y="2233"/>
                    <a:pt x="607" y="2225"/>
                  </a:cubicBezTo>
                  <a:cubicBezTo>
                    <a:pt x="599" y="2225"/>
                    <a:pt x="599" y="2218"/>
                    <a:pt x="592" y="2218"/>
                  </a:cubicBezTo>
                  <a:cubicBezTo>
                    <a:pt x="577" y="2218"/>
                    <a:pt x="562" y="2225"/>
                    <a:pt x="555" y="2218"/>
                  </a:cubicBezTo>
                  <a:cubicBezTo>
                    <a:pt x="547" y="2218"/>
                    <a:pt x="555" y="2210"/>
                    <a:pt x="547" y="2203"/>
                  </a:cubicBezTo>
                  <a:cubicBezTo>
                    <a:pt x="547" y="2203"/>
                    <a:pt x="540" y="2203"/>
                    <a:pt x="540" y="2195"/>
                  </a:cubicBezTo>
                  <a:cubicBezTo>
                    <a:pt x="540" y="2188"/>
                    <a:pt x="547" y="2188"/>
                    <a:pt x="547" y="2180"/>
                  </a:cubicBezTo>
                  <a:cubicBezTo>
                    <a:pt x="570" y="2180"/>
                    <a:pt x="570" y="2180"/>
                    <a:pt x="570" y="2180"/>
                  </a:cubicBezTo>
                  <a:cubicBezTo>
                    <a:pt x="547" y="2135"/>
                    <a:pt x="532" y="2113"/>
                    <a:pt x="502" y="2068"/>
                  </a:cubicBezTo>
                  <a:cubicBezTo>
                    <a:pt x="510" y="2068"/>
                    <a:pt x="517" y="2060"/>
                    <a:pt x="525" y="2053"/>
                  </a:cubicBezTo>
                  <a:cubicBezTo>
                    <a:pt x="517" y="2053"/>
                    <a:pt x="510" y="2053"/>
                    <a:pt x="510" y="2045"/>
                  </a:cubicBezTo>
                  <a:cubicBezTo>
                    <a:pt x="510" y="2030"/>
                    <a:pt x="517" y="2023"/>
                    <a:pt x="525" y="2008"/>
                  </a:cubicBezTo>
                  <a:cubicBezTo>
                    <a:pt x="525" y="2000"/>
                    <a:pt x="525" y="1993"/>
                    <a:pt x="525" y="1985"/>
                  </a:cubicBezTo>
                  <a:cubicBezTo>
                    <a:pt x="525" y="1978"/>
                    <a:pt x="540" y="1978"/>
                    <a:pt x="540" y="1970"/>
                  </a:cubicBezTo>
                  <a:cubicBezTo>
                    <a:pt x="540" y="1955"/>
                    <a:pt x="510" y="1948"/>
                    <a:pt x="487" y="1948"/>
                  </a:cubicBezTo>
                  <a:cubicBezTo>
                    <a:pt x="495" y="1948"/>
                    <a:pt x="487" y="1941"/>
                    <a:pt x="487" y="1941"/>
                  </a:cubicBezTo>
                  <a:cubicBezTo>
                    <a:pt x="495" y="1933"/>
                    <a:pt x="502" y="1925"/>
                    <a:pt x="502" y="1911"/>
                  </a:cubicBezTo>
                  <a:cubicBezTo>
                    <a:pt x="502" y="1903"/>
                    <a:pt x="502" y="1895"/>
                    <a:pt x="495" y="1888"/>
                  </a:cubicBezTo>
                  <a:cubicBezTo>
                    <a:pt x="517" y="1895"/>
                    <a:pt x="532" y="1903"/>
                    <a:pt x="555" y="1911"/>
                  </a:cubicBezTo>
                  <a:cubicBezTo>
                    <a:pt x="562" y="1895"/>
                    <a:pt x="555" y="1881"/>
                    <a:pt x="555" y="1865"/>
                  </a:cubicBezTo>
                  <a:cubicBezTo>
                    <a:pt x="562" y="1843"/>
                    <a:pt x="585" y="1835"/>
                    <a:pt x="585" y="1821"/>
                  </a:cubicBezTo>
                  <a:cubicBezTo>
                    <a:pt x="585" y="1813"/>
                    <a:pt x="585" y="1805"/>
                    <a:pt x="585" y="1805"/>
                  </a:cubicBezTo>
                  <a:cubicBezTo>
                    <a:pt x="577" y="1798"/>
                    <a:pt x="570" y="1805"/>
                    <a:pt x="570" y="1798"/>
                  </a:cubicBezTo>
                  <a:cubicBezTo>
                    <a:pt x="562" y="1791"/>
                    <a:pt x="562" y="1783"/>
                    <a:pt x="555" y="1776"/>
                  </a:cubicBezTo>
                  <a:cubicBezTo>
                    <a:pt x="547" y="1768"/>
                    <a:pt x="540" y="1768"/>
                    <a:pt x="532" y="1761"/>
                  </a:cubicBezTo>
                  <a:cubicBezTo>
                    <a:pt x="540" y="1746"/>
                    <a:pt x="547" y="1738"/>
                    <a:pt x="547" y="1723"/>
                  </a:cubicBezTo>
                  <a:cubicBezTo>
                    <a:pt x="540" y="1723"/>
                    <a:pt x="532" y="1716"/>
                    <a:pt x="525" y="1716"/>
                  </a:cubicBezTo>
                  <a:cubicBezTo>
                    <a:pt x="510" y="1716"/>
                    <a:pt x="502" y="1723"/>
                    <a:pt x="487" y="1723"/>
                  </a:cubicBezTo>
                  <a:cubicBezTo>
                    <a:pt x="465" y="1723"/>
                    <a:pt x="450" y="1716"/>
                    <a:pt x="427" y="1716"/>
                  </a:cubicBezTo>
                  <a:cubicBezTo>
                    <a:pt x="427" y="1678"/>
                    <a:pt x="427" y="1678"/>
                    <a:pt x="427" y="1678"/>
                  </a:cubicBezTo>
                  <a:cubicBezTo>
                    <a:pt x="427" y="1663"/>
                    <a:pt x="435" y="1648"/>
                    <a:pt x="450" y="1633"/>
                  </a:cubicBezTo>
                  <a:cubicBezTo>
                    <a:pt x="435" y="1633"/>
                    <a:pt x="420" y="1626"/>
                    <a:pt x="420" y="1611"/>
                  </a:cubicBezTo>
                  <a:cubicBezTo>
                    <a:pt x="420" y="1596"/>
                    <a:pt x="427" y="1581"/>
                    <a:pt x="427" y="1566"/>
                  </a:cubicBezTo>
                  <a:cubicBezTo>
                    <a:pt x="427" y="1543"/>
                    <a:pt x="412" y="1536"/>
                    <a:pt x="412" y="1513"/>
                  </a:cubicBezTo>
                  <a:cubicBezTo>
                    <a:pt x="360" y="1513"/>
                    <a:pt x="360" y="1513"/>
                    <a:pt x="360" y="1513"/>
                  </a:cubicBezTo>
                  <a:cubicBezTo>
                    <a:pt x="345" y="1513"/>
                    <a:pt x="330" y="1521"/>
                    <a:pt x="307" y="1528"/>
                  </a:cubicBezTo>
                  <a:cubicBezTo>
                    <a:pt x="285" y="1536"/>
                    <a:pt x="262" y="1543"/>
                    <a:pt x="240" y="1558"/>
                  </a:cubicBezTo>
                  <a:cubicBezTo>
                    <a:pt x="225" y="1566"/>
                    <a:pt x="210" y="1573"/>
                    <a:pt x="195" y="1588"/>
                  </a:cubicBezTo>
                  <a:cubicBezTo>
                    <a:pt x="180" y="1596"/>
                    <a:pt x="172" y="1596"/>
                    <a:pt x="158" y="1611"/>
                  </a:cubicBezTo>
                  <a:cubicBezTo>
                    <a:pt x="142" y="1611"/>
                    <a:pt x="142" y="1626"/>
                    <a:pt x="128" y="1626"/>
                  </a:cubicBezTo>
                  <a:cubicBezTo>
                    <a:pt x="120" y="1626"/>
                    <a:pt x="120" y="1618"/>
                    <a:pt x="105" y="1618"/>
                  </a:cubicBezTo>
                  <a:cubicBezTo>
                    <a:pt x="90" y="1618"/>
                    <a:pt x="82" y="1626"/>
                    <a:pt x="68" y="1633"/>
                  </a:cubicBezTo>
                  <a:cubicBezTo>
                    <a:pt x="52" y="1641"/>
                    <a:pt x="0" y="1663"/>
                    <a:pt x="23" y="1633"/>
                  </a:cubicBezTo>
                  <a:cubicBezTo>
                    <a:pt x="45" y="1603"/>
                    <a:pt x="68" y="1596"/>
                    <a:pt x="105" y="1581"/>
                  </a:cubicBezTo>
                  <a:cubicBezTo>
                    <a:pt x="150" y="1551"/>
                    <a:pt x="180" y="1536"/>
                    <a:pt x="225" y="1521"/>
                  </a:cubicBezTo>
                  <a:cubicBezTo>
                    <a:pt x="262" y="1506"/>
                    <a:pt x="285" y="1491"/>
                    <a:pt x="315" y="1476"/>
                  </a:cubicBezTo>
                  <a:cubicBezTo>
                    <a:pt x="345" y="1461"/>
                    <a:pt x="367" y="1453"/>
                    <a:pt x="405" y="1438"/>
                  </a:cubicBezTo>
                  <a:cubicBezTo>
                    <a:pt x="405" y="1431"/>
                    <a:pt x="412" y="1423"/>
                    <a:pt x="412" y="1423"/>
                  </a:cubicBezTo>
                  <a:cubicBezTo>
                    <a:pt x="427" y="1408"/>
                    <a:pt x="435" y="1401"/>
                    <a:pt x="450" y="1386"/>
                  </a:cubicBezTo>
                  <a:cubicBezTo>
                    <a:pt x="465" y="1371"/>
                    <a:pt x="480" y="1364"/>
                    <a:pt x="495" y="1341"/>
                  </a:cubicBezTo>
                  <a:cubicBezTo>
                    <a:pt x="510" y="1318"/>
                    <a:pt x="517" y="1311"/>
                    <a:pt x="540" y="1296"/>
                  </a:cubicBezTo>
                  <a:cubicBezTo>
                    <a:pt x="585" y="1274"/>
                    <a:pt x="615" y="1266"/>
                    <a:pt x="652" y="1236"/>
                  </a:cubicBezTo>
                  <a:cubicBezTo>
                    <a:pt x="675" y="1221"/>
                    <a:pt x="689" y="1214"/>
                    <a:pt x="712" y="1191"/>
                  </a:cubicBezTo>
                  <a:cubicBezTo>
                    <a:pt x="727" y="1161"/>
                    <a:pt x="742" y="1154"/>
                    <a:pt x="757" y="1124"/>
                  </a:cubicBezTo>
                  <a:cubicBezTo>
                    <a:pt x="757" y="1109"/>
                    <a:pt x="757" y="1094"/>
                    <a:pt x="757" y="1071"/>
                  </a:cubicBezTo>
                  <a:cubicBezTo>
                    <a:pt x="764" y="1049"/>
                    <a:pt x="764" y="1041"/>
                    <a:pt x="764" y="1019"/>
                  </a:cubicBezTo>
                  <a:cubicBezTo>
                    <a:pt x="764" y="996"/>
                    <a:pt x="757" y="989"/>
                    <a:pt x="757" y="966"/>
                  </a:cubicBezTo>
                  <a:close/>
                  <a:moveTo>
                    <a:pt x="2458" y="52"/>
                  </a:moveTo>
                  <a:lnTo>
                    <a:pt x="2458" y="52"/>
                  </a:lnTo>
                  <a:cubicBezTo>
                    <a:pt x="2458" y="59"/>
                    <a:pt x="2466" y="59"/>
                    <a:pt x="2466" y="67"/>
                  </a:cubicBezTo>
                  <a:cubicBezTo>
                    <a:pt x="2466" y="82"/>
                    <a:pt x="2451" y="89"/>
                    <a:pt x="2443" y="105"/>
                  </a:cubicBezTo>
                  <a:cubicBezTo>
                    <a:pt x="2458" y="105"/>
                    <a:pt x="2466" y="97"/>
                    <a:pt x="2481" y="97"/>
                  </a:cubicBezTo>
                  <a:cubicBezTo>
                    <a:pt x="2496" y="97"/>
                    <a:pt x="2518" y="105"/>
                    <a:pt x="2518" y="119"/>
                  </a:cubicBezTo>
                  <a:cubicBezTo>
                    <a:pt x="2518" y="142"/>
                    <a:pt x="2518" y="157"/>
                    <a:pt x="2518" y="187"/>
                  </a:cubicBezTo>
                  <a:cubicBezTo>
                    <a:pt x="2526" y="187"/>
                    <a:pt x="2526" y="187"/>
                    <a:pt x="2526" y="187"/>
                  </a:cubicBezTo>
                  <a:cubicBezTo>
                    <a:pt x="2533" y="157"/>
                    <a:pt x="2541" y="142"/>
                    <a:pt x="2571" y="127"/>
                  </a:cubicBezTo>
                  <a:cubicBezTo>
                    <a:pt x="2578" y="127"/>
                    <a:pt x="2578" y="119"/>
                    <a:pt x="2586" y="119"/>
                  </a:cubicBezTo>
                  <a:cubicBezTo>
                    <a:pt x="2593" y="119"/>
                    <a:pt x="2600" y="127"/>
                    <a:pt x="2608" y="135"/>
                  </a:cubicBezTo>
                  <a:cubicBezTo>
                    <a:pt x="2608" y="142"/>
                    <a:pt x="2608" y="149"/>
                    <a:pt x="2608" y="157"/>
                  </a:cubicBezTo>
                  <a:cubicBezTo>
                    <a:pt x="2616" y="165"/>
                    <a:pt x="2616" y="172"/>
                    <a:pt x="2630" y="172"/>
                  </a:cubicBezTo>
                  <a:cubicBezTo>
                    <a:pt x="2630" y="172"/>
                    <a:pt x="2630" y="172"/>
                    <a:pt x="2638" y="172"/>
                  </a:cubicBezTo>
                  <a:cubicBezTo>
                    <a:pt x="2638" y="135"/>
                    <a:pt x="2646" y="119"/>
                    <a:pt x="2653" y="82"/>
                  </a:cubicBezTo>
                  <a:cubicBezTo>
                    <a:pt x="2653" y="67"/>
                    <a:pt x="2660" y="59"/>
                    <a:pt x="2660" y="45"/>
                  </a:cubicBezTo>
                  <a:cubicBezTo>
                    <a:pt x="2660" y="30"/>
                    <a:pt x="2660" y="30"/>
                    <a:pt x="2653" y="15"/>
                  </a:cubicBezTo>
                  <a:lnTo>
                    <a:pt x="2653" y="7"/>
                  </a:lnTo>
                  <a:cubicBezTo>
                    <a:pt x="2646" y="0"/>
                    <a:pt x="2646" y="0"/>
                    <a:pt x="2638" y="0"/>
                  </a:cubicBezTo>
                  <a:cubicBezTo>
                    <a:pt x="2616" y="0"/>
                    <a:pt x="2608" y="7"/>
                    <a:pt x="2593" y="7"/>
                  </a:cubicBezTo>
                  <a:cubicBezTo>
                    <a:pt x="2586" y="15"/>
                    <a:pt x="2578" y="15"/>
                    <a:pt x="2571" y="15"/>
                  </a:cubicBezTo>
                  <a:cubicBezTo>
                    <a:pt x="2548" y="22"/>
                    <a:pt x="2533" y="22"/>
                    <a:pt x="2518" y="30"/>
                  </a:cubicBezTo>
                  <a:cubicBezTo>
                    <a:pt x="2503" y="37"/>
                    <a:pt x="2496" y="45"/>
                    <a:pt x="2481" y="45"/>
                  </a:cubicBezTo>
                  <a:cubicBezTo>
                    <a:pt x="2473" y="45"/>
                    <a:pt x="2458" y="45"/>
                    <a:pt x="2458" y="52"/>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4" name="Freeform 134"/>
            <p:cNvSpPr>
              <a:spLocks noChangeArrowheads="1"/>
            </p:cNvSpPr>
            <p:nvPr/>
          </p:nvSpPr>
          <p:spPr bwMode="auto">
            <a:xfrm>
              <a:off x="5012988" y="9262490"/>
              <a:ext cx="1305038" cy="1375618"/>
            </a:xfrm>
            <a:custGeom>
              <a:avLst/>
              <a:gdLst>
                <a:gd name="T0" fmla="*/ 472 w 3021"/>
                <a:gd name="T1" fmla="*/ 2076 h 3186"/>
                <a:gd name="T2" fmla="*/ 554 w 3021"/>
                <a:gd name="T3" fmla="*/ 2188 h 3186"/>
                <a:gd name="T4" fmla="*/ 786 w 3021"/>
                <a:gd name="T5" fmla="*/ 2076 h 3186"/>
                <a:gd name="T6" fmla="*/ 749 w 3021"/>
                <a:gd name="T7" fmla="*/ 1896 h 3186"/>
                <a:gd name="T8" fmla="*/ 846 w 3021"/>
                <a:gd name="T9" fmla="*/ 1724 h 3186"/>
                <a:gd name="T10" fmla="*/ 779 w 3021"/>
                <a:gd name="T11" fmla="*/ 1686 h 3186"/>
                <a:gd name="T12" fmla="*/ 621 w 3021"/>
                <a:gd name="T13" fmla="*/ 1828 h 3186"/>
                <a:gd name="T14" fmla="*/ 487 w 3021"/>
                <a:gd name="T15" fmla="*/ 2001 h 3186"/>
                <a:gd name="T16" fmla="*/ 292 w 3021"/>
                <a:gd name="T17" fmla="*/ 157 h 3186"/>
                <a:gd name="T18" fmla="*/ 584 w 3021"/>
                <a:gd name="T19" fmla="*/ 127 h 3186"/>
                <a:gd name="T20" fmla="*/ 824 w 3021"/>
                <a:gd name="T21" fmla="*/ 120 h 3186"/>
                <a:gd name="T22" fmla="*/ 1041 w 3021"/>
                <a:gd name="T23" fmla="*/ 15 h 3186"/>
                <a:gd name="T24" fmla="*/ 1056 w 3021"/>
                <a:gd name="T25" fmla="*/ 307 h 3186"/>
                <a:gd name="T26" fmla="*/ 1289 w 3021"/>
                <a:gd name="T27" fmla="*/ 292 h 3186"/>
                <a:gd name="T28" fmla="*/ 1378 w 3021"/>
                <a:gd name="T29" fmla="*/ 427 h 3186"/>
                <a:gd name="T30" fmla="*/ 1611 w 3021"/>
                <a:gd name="T31" fmla="*/ 577 h 3186"/>
                <a:gd name="T32" fmla="*/ 1806 w 3021"/>
                <a:gd name="T33" fmla="*/ 480 h 3186"/>
                <a:gd name="T34" fmla="*/ 1896 w 3021"/>
                <a:gd name="T35" fmla="*/ 375 h 3186"/>
                <a:gd name="T36" fmla="*/ 2038 w 3021"/>
                <a:gd name="T37" fmla="*/ 330 h 3186"/>
                <a:gd name="T38" fmla="*/ 2210 w 3021"/>
                <a:gd name="T39" fmla="*/ 217 h 3186"/>
                <a:gd name="T40" fmla="*/ 2263 w 3021"/>
                <a:gd name="T41" fmla="*/ 127 h 3186"/>
                <a:gd name="T42" fmla="*/ 2353 w 3021"/>
                <a:gd name="T43" fmla="*/ 225 h 3186"/>
                <a:gd name="T44" fmla="*/ 2458 w 3021"/>
                <a:gd name="T45" fmla="*/ 465 h 3186"/>
                <a:gd name="T46" fmla="*/ 2458 w 3021"/>
                <a:gd name="T47" fmla="*/ 734 h 3186"/>
                <a:gd name="T48" fmla="*/ 2668 w 3021"/>
                <a:gd name="T49" fmla="*/ 817 h 3186"/>
                <a:gd name="T50" fmla="*/ 2810 w 3021"/>
                <a:gd name="T51" fmla="*/ 967 h 3186"/>
                <a:gd name="T52" fmla="*/ 2757 w 3021"/>
                <a:gd name="T53" fmla="*/ 1034 h 3186"/>
                <a:gd name="T54" fmla="*/ 2570 w 3021"/>
                <a:gd name="T55" fmla="*/ 1461 h 3186"/>
                <a:gd name="T56" fmla="*/ 2765 w 3021"/>
                <a:gd name="T57" fmla="*/ 1671 h 3186"/>
                <a:gd name="T58" fmla="*/ 3012 w 3021"/>
                <a:gd name="T59" fmla="*/ 1933 h 3186"/>
                <a:gd name="T60" fmla="*/ 2922 w 3021"/>
                <a:gd name="T61" fmla="*/ 2038 h 3186"/>
                <a:gd name="T62" fmla="*/ 2585 w 3021"/>
                <a:gd name="T63" fmla="*/ 2091 h 3186"/>
                <a:gd name="T64" fmla="*/ 2360 w 3021"/>
                <a:gd name="T65" fmla="*/ 2203 h 3186"/>
                <a:gd name="T66" fmla="*/ 2240 w 3021"/>
                <a:gd name="T67" fmla="*/ 2323 h 3186"/>
                <a:gd name="T68" fmla="*/ 2210 w 3021"/>
                <a:gd name="T69" fmla="*/ 2533 h 3186"/>
                <a:gd name="T70" fmla="*/ 2023 w 3021"/>
                <a:gd name="T71" fmla="*/ 2773 h 3186"/>
                <a:gd name="T72" fmla="*/ 1806 w 3021"/>
                <a:gd name="T73" fmla="*/ 3117 h 3186"/>
                <a:gd name="T74" fmla="*/ 1349 w 3021"/>
                <a:gd name="T75" fmla="*/ 3043 h 3186"/>
                <a:gd name="T76" fmla="*/ 1311 w 3021"/>
                <a:gd name="T77" fmla="*/ 2848 h 3186"/>
                <a:gd name="T78" fmla="*/ 981 w 3021"/>
                <a:gd name="T79" fmla="*/ 2600 h 3186"/>
                <a:gd name="T80" fmla="*/ 959 w 3021"/>
                <a:gd name="T81" fmla="*/ 2345 h 3186"/>
                <a:gd name="T82" fmla="*/ 944 w 3021"/>
                <a:gd name="T83" fmla="*/ 2083 h 3186"/>
                <a:gd name="T84" fmla="*/ 1236 w 3021"/>
                <a:gd name="T85" fmla="*/ 1821 h 3186"/>
                <a:gd name="T86" fmla="*/ 1296 w 3021"/>
                <a:gd name="T87" fmla="*/ 1521 h 3186"/>
                <a:gd name="T88" fmla="*/ 959 w 3021"/>
                <a:gd name="T89" fmla="*/ 1574 h 3186"/>
                <a:gd name="T90" fmla="*/ 727 w 3021"/>
                <a:gd name="T91" fmla="*/ 1506 h 3186"/>
                <a:gd name="T92" fmla="*/ 329 w 3021"/>
                <a:gd name="T93" fmla="*/ 1379 h 3186"/>
                <a:gd name="T94" fmla="*/ 82 w 3021"/>
                <a:gd name="T95" fmla="*/ 1454 h 3186"/>
                <a:gd name="T96" fmla="*/ 15 w 3021"/>
                <a:gd name="T97" fmla="*/ 1304 h 3186"/>
                <a:gd name="T98" fmla="*/ 15 w 3021"/>
                <a:gd name="T99" fmla="*/ 1049 h 3186"/>
                <a:gd name="T100" fmla="*/ 172 w 3021"/>
                <a:gd name="T101" fmla="*/ 832 h 3186"/>
                <a:gd name="T102" fmla="*/ 180 w 3021"/>
                <a:gd name="T103" fmla="*/ 727 h 3186"/>
                <a:gd name="T104" fmla="*/ 269 w 3021"/>
                <a:gd name="T105" fmla="*/ 592 h 3186"/>
                <a:gd name="T106" fmla="*/ 202 w 3021"/>
                <a:gd name="T107" fmla="*/ 420 h 3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21" h="3186">
                  <a:moveTo>
                    <a:pt x="472" y="2016"/>
                  </a:moveTo>
                  <a:lnTo>
                    <a:pt x="472" y="2016"/>
                  </a:lnTo>
                  <a:cubicBezTo>
                    <a:pt x="479" y="2023"/>
                    <a:pt x="479" y="2023"/>
                    <a:pt x="479" y="2023"/>
                  </a:cubicBezTo>
                  <a:cubicBezTo>
                    <a:pt x="472" y="2038"/>
                    <a:pt x="464" y="2046"/>
                    <a:pt x="464" y="2053"/>
                  </a:cubicBezTo>
                  <a:lnTo>
                    <a:pt x="464" y="2061"/>
                  </a:lnTo>
                  <a:cubicBezTo>
                    <a:pt x="464" y="2068"/>
                    <a:pt x="464" y="2068"/>
                    <a:pt x="472" y="2076"/>
                  </a:cubicBezTo>
                  <a:cubicBezTo>
                    <a:pt x="479" y="2083"/>
                    <a:pt x="479" y="2091"/>
                    <a:pt x="487" y="2106"/>
                  </a:cubicBezTo>
                  <a:cubicBezTo>
                    <a:pt x="494" y="2113"/>
                    <a:pt x="502" y="2121"/>
                    <a:pt x="509" y="2136"/>
                  </a:cubicBezTo>
                  <a:cubicBezTo>
                    <a:pt x="517" y="2143"/>
                    <a:pt x="517" y="2143"/>
                    <a:pt x="524" y="2151"/>
                  </a:cubicBezTo>
                  <a:cubicBezTo>
                    <a:pt x="524" y="2158"/>
                    <a:pt x="532" y="2166"/>
                    <a:pt x="539" y="2173"/>
                  </a:cubicBezTo>
                  <a:cubicBezTo>
                    <a:pt x="547" y="2173"/>
                    <a:pt x="547" y="2181"/>
                    <a:pt x="547" y="2188"/>
                  </a:cubicBezTo>
                  <a:cubicBezTo>
                    <a:pt x="554" y="2188"/>
                    <a:pt x="554" y="2188"/>
                    <a:pt x="554" y="2188"/>
                  </a:cubicBezTo>
                  <a:cubicBezTo>
                    <a:pt x="577" y="2188"/>
                    <a:pt x="592" y="2181"/>
                    <a:pt x="614" y="2173"/>
                  </a:cubicBezTo>
                  <a:cubicBezTo>
                    <a:pt x="629" y="2173"/>
                    <a:pt x="637" y="2166"/>
                    <a:pt x="651" y="2158"/>
                  </a:cubicBezTo>
                  <a:cubicBezTo>
                    <a:pt x="659" y="2151"/>
                    <a:pt x="667" y="2151"/>
                    <a:pt x="674" y="2143"/>
                  </a:cubicBezTo>
                  <a:cubicBezTo>
                    <a:pt x="689" y="2128"/>
                    <a:pt x="711" y="2121"/>
                    <a:pt x="734" y="2113"/>
                  </a:cubicBezTo>
                  <a:cubicBezTo>
                    <a:pt x="741" y="2106"/>
                    <a:pt x="741" y="2106"/>
                    <a:pt x="756" y="2098"/>
                  </a:cubicBezTo>
                  <a:cubicBezTo>
                    <a:pt x="771" y="2091"/>
                    <a:pt x="779" y="2091"/>
                    <a:pt x="786" y="2076"/>
                  </a:cubicBezTo>
                  <a:cubicBezTo>
                    <a:pt x="779" y="2076"/>
                    <a:pt x="771" y="2068"/>
                    <a:pt x="771" y="2053"/>
                  </a:cubicBezTo>
                  <a:cubicBezTo>
                    <a:pt x="764" y="2038"/>
                    <a:pt x="756" y="2031"/>
                    <a:pt x="756" y="2016"/>
                  </a:cubicBezTo>
                  <a:cubicBezTo>
                    <a:pt x="749" y="2001"/>
                    <a:pt x="749" y="1993"/>
                    <a:pt x="749" y="1978"/>
                  </a:cubicBezTo>
                  <a:cubicBezTo>
                    <a:pt x="741" y="1971"/>
                    <a:pt x="741" y="1963"/>
                    <a:pt x="741" y="1948"/>
                  </a:cubicBezTo>
                  <a:cubicBezTo>
                    <a:pt x="741" y="1918"/>
                    <a:pt x="741" y="1918"/>
                    <a:pt x="741" y="1918"/>
                  </a:cubicBezTo>
                  <a:cubicBezTo>
                    <a:pt x="741" y="1903"/>
                    <a:pt x="741" y="1903"/>
                    <a:pt x="749" y="1896"/>
                  </a:cubicBezTo>
                  <a:cubicBezTo>
                    <a:pt x="749" y="1888"/>
                    <a:pt x="749" y="1881"/>
                    <a:pt x="756" y="1881"/>
                  </a:cubicBezTo>
                  <a:cubicBezTo>
                    <a:pt x="756" y="1866"/>
                    <a:pt x="756" y="1858"/>
                    <a:pt x="764" y="1851"/>
                  </a:cubicBezTo>
                  <a:cubicBezTo>
                    <a:pt x="771" y="1844"/>
                    <a:pt x="779" y="1844"/>
                    <a:pt x="786" y="1836"/>
                  </a:cubicBezTo>
                  <a:cubicBezTo>
                    <a:pt x="801" y="1821"/>
                    <a:pt x="809" y="1806"/>
                    <a:pt x="816" y="1791"/>
                  </a:cubicBezTo>
                  <a:cubicBezTo>
                    <a:pt x="824" y="1776"/>
                    <a:pt x="831" y="1768"/>
                    <a:pt x="839" y="1754"/>
                  </a:cubicBezTo>
                  <a:cubicBezTo>
                    <a:pt x="846" y="1738"/>
                    <a:pt x="846" y="1731"/>
                    <a:pt x="846" y="1724"/>
                  </a:cubicBezTo>
                  <a:cubicBezTo>
                    <a:pt x="854" y="1701"/>
                    <a:pt x="861" y="1694"/>
                    <a:pt x="869" y="1679"/>
                  </a:cubicBezTo>
                  <a:cubicBezTo>
                    <a:pt x="876" y="1679"/>
                    <a:pt x="876" y="1671"/>
                    <a:pt x="876" y="1664"/>
                  </a:cubicBezTo>
                  <a:cubicBezTo>
                    <a:pt x="876" y="1656"/>
                    <a:pt x="869" y="1649"/>
                    <a:pt x="861" y="1634"/>
                  </a:cubicBezTo>
                  <a:cubicBezTo>
                    <a:pt x="854" y="1626"/>
                    <a:pt x="839" y="1619"/>
                    <a:pt x="831" y="1626"/>
                  </a:cubicBezTo>
                  <a:cubicBezTo>
                    <a:pt x="824" y="1634"/>
                    <a:pt x="824" y="1641"/>
                    <a:pt x="816" y="1649"/>
                  </a:cubicBezTo>
                  <a:cubicBezTo>
                    <a:pt x="801" y="1664"/>
                    <a:pt x="794" y="1671"/>
                    <a:pt x="779" y="1686"/>
                  </a:cubicBezTo>
                  <a:cubicBezTo>
                    <a:pt x="771" y="1694"/>
                    <a:pt x="764" y="1701"/>
                    <a:pt x="756" y="1709"/>
                  </a:cubicBezTo>
                  <a:cubicBezTo>
                    <a:pt x="741" y="1724"/>
                    <a:pt x="734" y="1731"/>
                    <a:pt x="711" y="1746"/>
                  </a:cubicBezTo>
                  <a:lnTo>
                    <a:pt x="704" y="1754"/>
                  </a:lnTo>
                  <a:cubicBezTo>
                    <a:pt x="681" y="1768"/>
                    <a:pt x="681" y="1784"/>
                    <a:pt x="659" y="1798"/>
                  </a:cubicBezTo>
                  <a:cubicBezTo>
                    <a:pt x="651" y="1806"/>
                    <a:pt x="644" y="1806"/>
                    <a:pt x="629" y="1814"/>
                  </a:cubicBezTo>
                  <a:cubicBezTo>
                    <a:pt x="621" y="1814"/>
                    <a:pt x="621" y="1821"/>
                    <a:pt x="621" y="1828"/>
                  </a:cubicBezTo>
                  <a:cubicBezTo>
                    <a:pt x="614" y="1844"/>
                    <a:pt x="607" y="1851"/>
                    <a:pt x="599" y="1866"/>
                  </a:cubicBezTo>
                  <a:cubicBezTo>
                    <a:pt x="584" y="1888"/>
                    <a:pt x="577" y="1896"/>
                    <a:pt x="569" y="1911"/>
                  </a:cubicBezTo>
                  <a:cubicBezTo>
                    <a:pt x="554" y="1941"/>
                    <a:pt x="554" y="1956"/>
                    <a:pt x="532" y="1978"/>
                  </a:cubicBezTo>
                  <a:cubicBezTo>
                    <a:pt x="532" y="1986"/>
                    <a:pt x="524" y="1993"/>
                    <a:pt x="517" y="1993"/>
                  </a:cubicBezTo>
                  <a:cubicBezTo>
                    <a:pt x="509" y="2001"/>
                    <a:pt x="509" y="2008"/>
                    <a:pt x="502" y="2008"/>
                  </a:cubicBezTo>
                  <a:cubicBezTo>
                    <a:pt x="494" y="2008"/>
                    <a:pt x="494" y="2001"/>
                    <a:pt x="487" y="2001"/>
                  </a:cubicBezTo>
                  <a:cubicBezTo>
                    <a:pt x="479" y="2008"/>
                    <a:pt x="479" y="2008"/>
                    <a:pt x="472" y="2016"/>
                  </a:cubicBezTo>
                  <a:close/>
                  <a:moveTo>
                    <a:pt x="127" y="202"/>
                  </a:moveTo>
                  <a:lnTo>
                    <a:pt x="127" y="202"/>
                  </a:lnTo>
                  <a:cubicBezTo>
                    <a:pt x="157" y="195"/>
                    <a:pt x="180" y="187"/>
                    <a:pt x="209" y="187"/>
                  </a:cubicBezTo>
                  <a:cubicBezTo>
                    <a:pt x="232" y="180"/>
                    <a:pt x="239" y="172"/>
                    <a:pt x="262" y="165"/>
                  </a:cubicBezTo>
                  <a:cubicBezTo>
                    <a:pt x="277" y="165"/>
                    <a:pt x="284" y="157"/>
                    <a:pt x="292" y="157"/>
                  </a:cubicBezTo>
                  <a:cubicBezTo>
                    <a:pt x="307" y="157"/>
                    <a:pt x="322" y="165"/>
                    <a:pt x="337" y="165"/>
                  </a:cubicBezTo>
                  <a:cubicBezTo>
                    <a:pt x="352" y="165"/>
                    <a:pt x="359" y="165"/>
                    <a:pt x="374" y="165"/>
                  </a:cubicBezTo>
                  <a:cubicBezTo>
                    <a:pt x="389" y="165"/>
                    <a:pt x="397" y="172"/>
                    <a:pt x="412" y="172"/>
                  </a:cubicBezTo>
                  <a:cubicBezTo>
                    <a:pt x="419" y="172"/>
                    <a:pt x="419" y="165"/>
                    <a:pt x="427" y="165"/>
                  </a:cubicBezTo>
                  <a:cubicBezTo>
                    <a:pt x="442" y="157"/>
                    <a:pt x="457" y="157"/>
                    <a:pt x="472" y="150"/>
                  </a:cubicBezTo>
                  <a:cubicBezTo>
                    <a:pt x="517" y="135"/>
                    <a:pt x="539" y="127"/>
                    <a:pt x="584" y="127"/>
                  </a:cubicBezTo>
                  <a:cubicBezTo>
                    <a:pt x="621" y="127"/>
                    <a:pt x="637" y="150"/>
                    <a:pt x="667" y="165"/>
                  </a:cubicBezTo>
                  <a:cubicBezTo>
                    <a:pt x="697" y="180"/>
                    <a:pt x="719" y="180"/>
                    <a:pt x="741" y="202"/>
                  </a:cubicBezTo>
                  <a:cubicBezTo>
                    <a:pt x="749" y="195"/>
                    <a:pt x="749" y="195"/>
                    <a:pt x="756" y="187"/>
                  </a:cubicBezTo>
                  <a:cubicBezTo>
                    <a:pt x="756" y="187"/>
                    <a:pt x="749" y="180"/>
                    <a:pt x="756" y="180"/>
                  </a:cubicBezTo>
                  <a:cubicBezTo>
                    <a:pt x="756" y="165"/>
                    <a:pt x="771" y="165"/>
                    <a:pt x="779" y="157"/>
                  </a:cubicBezTo>
                  <a:cubicBezTo>
                    <a:pt x="794" y="142"/>
                    <a:pt x="809" y="135"/>
                    <a:pt x="824" y="120"/>
                  </a:cubicBezTo>
                  <a:cubicBezTo>
                    <a:pt x="839" y="105"/>
                    <a:pt x="839" y="97"/>
                    <a:pt x="854" y="90"/>
                  </a:cubicBezTo>
                  <a:cubicBezTo>
                    <a:pt x="861" y="90"/>
                    <a:pt x="876" y="97"/>
                    <a:pt x="891" y="97"/>
                  </a:cubicBezTo>
                  <a:cubicBezTo>
                    <a:pt x="906" y="97"/>
                    <a:pt x="906" y="75"/>
                    <a:pt x="921" y="60"/>
                  </a:cubicBezTo>
                  <a:cubicBezTo>
                    <a:pt x="929" y="60"/>
                    <a:pt x="936" y="52"/>
                    <a:pt x="944" y="45"/>
                  </a:cubicBezTo>
                  <a:cubicBezTo>
                    <a:pt x="951" y="37"/>
                    <a:pt x="959" y="30"/>
                    <a:pt x="966" y="22"/>
                  </a:cubicBezTo>
                  <a:cubicBezTo>
                    <a:pt x="989" y="15"/>
                    <a:pt x="1011" y="22"/>
                    <a:pt x="1041" y="15"/>
                  </a:cubicBezTo>
                  <a:cubicBezTo>
                    <a:pt x="1071" y="15"/>
                    <a:pt x="1086" y="0"/>
                    <a:pt x="1109" y="0"/>
                  </a:cubicBezTo>
                  <a:cubicBezTo>
                    <a:pt x="1131" y="0"/>
                    <a:pt x="1139" y="15"/>
                    <a:pt x="1146" y="30"/>
                  </a:cubicBezTo>
                  <a:cubicBezTo>
                    <a:pt x="1161" y="52"/>
                    <a:pt x="1176" y="67"/>
                    <a:pt x="1176" y="97"/>
                  </a:cubicBezTo>
                  <a:cubicBezTo>
                    <a:pt x="1176" y="120"/>
                    <a:pt x="1154" y="135"/>
                    <a:pt x="1146" y="157"/>
                  </a:cubicBezTo>
                  <a:cubicBezTo>
                    <a:pt x="1116" y="217"/>
                    <a:pt x="1086" y="247"/>
                    <a:pt x="1041" y="307"/>
                  </a:cubicBezTo>
                  <a:cubicBezTo>
                    <a:pt x="1049" y="307"/>
                    <a:pt x="1049" y="307"/>
                    <a:pt x="1056" y="307"/>
                  </a:cubicBezTo>
                  <a:cubicBezTo>
                    <a:pt x="1079" y="307"/>
                    <a:pt x="1079" y="285"/>
                    <a:pt x="1101" y="270"/>
                  </a:cubicBezTo>
                  <a:cubicBezTo>
                    <a:pt x="1109" y="262"/>
                    <a:pt x="1124" y="270"/>
                    <a:pt x="1139" y="270"/>
                  </a:cubicBezTo>
                  <a:cubicBezTo>
                    <a:pt x="1139" y="292"/>
                    <a:pt x="1124" y="337"/>
                    <a:pt x="1154" y="337"/>
                  </a:cubicBezTo>
                  <a:cubicBezTo>
                    <a:pt x="1214" y="337"/>
                    <a:pt x="1214" y="337"/>
                    <a:pt x="1214" y="337"/>
                  </a:cubicBezTo>
                  <a:cubicBezTo>
                    <a:pt x="1229" y="337"/>
                    <a:pt x="1236" y="330"/>
                    <a:pt x="1244" y="322"/>
                  </a:cubicBezTo>
                  <a:cubicBezTo>
                    <a:pt x="1259" y="307"/>
                    <a:pt x="1274" y="300"/>
                    <a:pt x="1289" y="292"/>
                  </a:cubicBezTo>
                  <a:cubicBezTo>
                    <a:pt x="1319" y="285"/>
                    <a:pt x="1333" y="277"/>
                    <a:pt x="1356" y="262"/>
                  </a:cubicBezTo>
                  <a:cubicBezTo>
                    <a:pt x="1356" y="262"/>
                    <a:pt x="1356" y="270"/>
                    <a:pt x="1363" y="277"/>
                  </a:cubicBezTo>
                  <a:lnTo>
                    <a:pt x="1363" y="277"/>
                  </a:lnTo>
                  <a:cubicBezTo>
                    <a:pt x="1356" y="300"/>
                    <a:pt x="1349" y="315"/>
                    <a:pt x="1349" y="337"/>
                  </a:cubicBezTo>
                  <a:cubicBezTo>
                    <a:pt x="1349" y="360"/>
                    <a:pt x="1363" y="367"/>
                    <a:pt x="1371" y="390"/>
                  </a:cubicBezTo>
                  <a:cubicBezTo>
                    <a:pt x="1371" y="405"/>
                    <a:pt x="1371" y="412"/>
                    <a:pt x="1378" y="427"/>
                  </a:cubicBezTo>
                  <a:cubicBezTo>
                    <a:pt x="1386" y="442"/>
                    <a:pt x="1401" y="442"/>
                    <a:pt x="1401" y="457"/>
                  </a:cubicBezTo>
                  <a:cubicBezTo>
                    <a:pt x="1401" y="480"/>
                    <a:pt x="1393" y="502"/>
                    <a:pt x="1386" y="525"/>
                  </a:cubicBezTo>
                  <a:cubicBezTo>
                    <a:pt x="1386" y="547"/>
                    <a:pt x="1386" y="547"/>
                    <a:pt x="1386" y="547"/>
                  </a:cubicBezTo>
                  <a:cubicBezTo>
                    <a:pt x="1416" y="547"/>
                    <a:pt x="1431" y="539"/>
                    <a:pt x="1461" y="539"/>
                  </a:cubicBezTo>
                  <a:cubicBezTo>
                    <a:pt x="1498" y="539"/>
                    <a:pt x="1528" y="539"/>
                    <a:pt x="1558" y="555"/>
                  </a:cubicBezTo>
                  <a:cubicBezTo>
                    <a:pt x="1581" y="562"/>
                    <a:pt x="1588" y="577"/>
                    <a:pt x="1611" y="577"/>
                  </a:cubicBezTo>
                  <a:cubicBezTo>
                    <a:pt x="1648" y="585"/>
                    <a:pt x="1686" y="569"/>
                    <a:pt x="1723" y="569"/>
                  </a:cubicBezTo>
                  <a:lnTo>
                    <a:pt x="1723" y="569"/>
                  </a:lnTo>
                  <a:cubicBezTo>
                    <a:pt x="1731" y="555"/>
                    <a:pt x="1738" y="539"/>
                    <a:pt x="1753" y="517"/>
                  </a:cubicBezTo>
                  <a:cubicBezTo>
                    <a:pt x="1753" y="502"/>
                    <a:pt x="1753" y="495"/>
                    <a:pt x="1768" y="480"/>
                  </a:cubicBezTo>
                  <a:cubicBezTo>
                    <a:pt x="1776" y="480"/>
                    <a:pt x="1776" y="487"/>
                    <a:pt x="1783" y="480"/>
                  </a:cubicBezTo>
                  <a:cubicBezTo>
                    <a:pt x="1791" y="480"/>
                    <a:pt x="1798" y="480"/>
                    <a:pt x="1806" y="480"/>
                  </a:cubicBezTo>
                  <a:cubicBezTo>
                    <a:pt x="1813" y="480"/>
                    <a:pt x="1813" y="495"/>
                    <a:pt x="1821" y="502"/>
                  </a:cubicBezTo>
                  <a:cubicBezTo>
                    <a:pt x="1828" y="509"/>
                    <a:pt x="1836" y="509"/>
                    <a:pt x="1843" y="509"/>
                  </a:cubicBezTo>
                  <a:cubicBezTo>
                    <a:pt x="1851" y="509"/>
                    <a:pt x="1851" y="502"/>
                    <a:pt x="1858" y="502"/>
                  </a:cubicBezTo>
                  <a:cubicBezTo>
                    <a:pt x="1866" y="487"/>
                    <a:pt x="1873" y="472"/>
                    <a:pt x="1880" y="465"/>
                  </a:cubicBezTo>
                  <a:cubicBezTo>
                    <a:pt x="1880" y="397"/>
                    <a:pt x="1880" y="397"/>
                    <a:pt x="1880" y="397"/>
                  </a:cubicBezTo>
                  <a:cubicBezTo>
                    <a:pt x="1880" y="390"/>
                    <a:pt x="1896" y="382"/>
                    <a:pt x="1896" y="375"/>
                  </a:cubicBezTo>
                  <a:cubicBezTo>
                    <a:pt x="1903" y="360"/>
                    <a:pt x="1903" y="352"/>
                    <a:pt x="1903" y="337"/>
                  </a:cubicBezTo>
                  <a:cubicBezTo>
                    <a:pt x="1910" y="352"/>
                    <a:pt x="1918" y="360"/>
                    <a:pt x="1933" y="367"/>
                  </a:cubicBezTo>
                  <a:cubicBezTo>
                    <a:pt x="1940" y="375"/>
                    <a:pt x="1948" y="390"/>
                    <a:pt x="1956" y="390"/>
                  </a:cubicBezTo>
                  <a:cubicBezTo>
                    <a:pt x="1978" y="390"/>
                    <a:pt x="1993" y="367"/>
                    <a:pt x="2008" y="352"/>
                  </a:cubicBezTo>
                  <a:cubicBezTo>
                    <a:pt x="2008" y="345"/>
                    <a:pt x="2008" y="345"/>
                    <a:pt x="2016" y="337"/>
                  </a:cubicBezTo>
                  <a:cubicBezTo>
                    <a:pt x="2023" y="337"/>
                    <a:pt x="2030" y="337"/>
                    <a:pt x="2038" y="330"/>
                  </a:cubicBezTo>
                  <a:cubicBezTo>
                    <a:pt x="2045" y="330"/>
                    <a:pt x="2053" y="330"/>
                    <a:pt x="2060" y="322"/>
                  </a:cubicBezTo>
                  <a:cubicBezTo>
                    <a:pt x="2075" y="322"/>
                    <a:pt x="2083" y="322"/>
                    <a:pt x="2090" y="315"/>
                  </a:cubicBezTo>
                  <a:cubicBezTo>
                    <a:pt x="2098" y="307"/>
                    <a:pt x="2090" y="292"/>
                    <a:pt x="2090" y="285"/>
                  </a:cubicBezTo>
                  <a:cubicBezTo>
                    <a:pt x="2113" y="285"/>
                    <a:pt x="2120" y="277"/>
                    <a:pt x="2143" y="270"/>
                  </a:cubicBezTo>
                  <a:cubicBezTo>
                    <a:pt x="2173" y="255"/>
                    <a:pt x="2195" y="255"/>
                    <a:pt x="2210" y="232"/>
                  </a:cubicBezTo>
                  <a:cubicBezTo>
                    <a:pt x="2210" y="232"/>
                    <a:pt x="2210" y="225"/>
                    <a:pt x="2210" y="217"/>
                  </a:cubicBezTo>
                  <a:cubicBezTo>
                    <a:pt x="2195" y="210"/>
                    <a:pt x="2180" y="210"/>
                    <a:pt x="2173" y="195"/>
                  </a:cubicBezTo>
                  <a:cubicBezTo>
                    <a:pt x="2165" y="180"/>
                    <a:pt x="2165" y="172"/>
                    <a:pt x="2158" y="157"/>
                  </a:cubicBezTo>
                  <a:cubicBezTo>
                    <a:pt x="2158" y="142"/>
                    <a:pt x="2150" y="135"/>
                    <a:pt x="2150" y="120"/>
                  </a:cubicBezTo>
                  <a:cubicBezTo>
                    <a:pt x="2150" y="112"/>
                    <a:pt x="2158" y="112"/>
                    <a:pt x="2158" y="112"/>
                  </a:cubicBezTo>
                  <a:cubicBezTo>
                    <a:pt x="2173" y="105"/>
                    <a:pt x="2180" y="97"/>
                    <a:pt x="2188" y="97"/>
                  </a:cubicBezTo>
                  <a:cubicBezTo>
                    <a:pt x="2218" y="97"/>
                    <a:pt x="2233" y="127"/>
                    <a:pt x="2263" y="127"/>
                  </a:cubicBezTo>
                  <a:cubicBezTo>
                    <a:pt x="2278" y="127"/>
                    <a:pt x="2285" y="120"/>
                    <a:pt x="2300" y="120"/>
                  </a:cubicBezTo>
                  <a:lnTo>
                    <a:pt x="2308" y="135"/>
                  </a:lnTo>
                  <a:lnTo>
                    <a:pt x="2308" y="135"/>
                  </a:lnTo>
                  <a:cubicBezTo>
                    <a:pt x="2308" y="157"/>
                    <a:pt x="2308" y="172"/>
                    <a:pt x="2315" y="195"/>
                  </a:cubicBezTo>
                  <a:cubicBezTo>
                    <a:pt x="2330" y="195"/>
                    <a:pt x="2338" y="195"/>
                    <a:pt x="2360" y="195"/>
                  </a:cubicBezTo>
                  <a:cubicBezTo>
                    <a:pt x="2353" y="202"/>
                    <a:pt x="2353" y="210"/>
                    <a:pt x="2353" y="225"/>
                  </a:cubicBezTo>
                  <a:cubicBezTo>
                    <a:pt x="2353" y="255"/>
                    <a:pt x="2360" y="285"/>
                    <a:pt x="2383" y="307"/>
                  </a:cubicBezTo>
                  <a:cubicBezTo>
                    <a:pt x="2390" y="300"/>
                    <a:pt x="2398" y="292"/>
                    <a:pt x="2398" y="285"/>
                  </a:cubicBezTo>
                  <a:cubicBezTo>
                    <a:pt x="2413" y="300"/>
                    <a:pt x="2435" y="307"/>
                    <a:pt x="2435" y="330"/>
                  </a:cubicBezTo>
                  <a:cubicBezTo>
                    <a:pt x="2435" y="345"/>
                    <a:pt x="2420" y="352"/>
                    <a:pt x="2420" y="367"/>
                  </a:cubicBezTo>
                  <a:cubicBezTo>
                    <a:pt x="2420" y="397"/>
                    <a:pt x="2465" y="405"/>
                    <a:pt x="2465" y="435"/>
                  </a:cubicBezTo>
                  <a:cubicBezTo>
                    <a:pt x="2465" y="442"/>
                    <a:pt x="2458" y="450"/>
                    <a:pt x="2458" y="465"/>
                  </a:cubicBezTo>
                  <a:cubicBezTo>
                    <a:pt x="2458" y="480"/>
                    <a:pt x="2465" y="487"/>
                    <a:pt x="2465" y="509"/>
                  </a:cubicBezTo>
                  <a:cubicBezTo>
                    <a:pt x="2465" y="525"/>
                    <a:pt x="2458" y="539"/>
                    <a:pt x="2458" y="555"/>
                  </a:cubicBezTo>
                  <a:cubicBezTo>
                    <a:pt x="2450" y="585"/>
                    <a:pt x="2465" y="599"/>
                    <a:pt x="2458" y="622"/>
                  </a:cubicBezTo>
                  <a:cubicBezTo>
                    <a:pt x="2450" y="637"/>
                    <a:pt x="2435" y="644"/>
                    <a:pt x="2428" y="652"/>
                  </a:cubicBezTo>
                  <a:cubicBezTo>
                    <a:pt x="2443" y="682"/>
                    <a:pt x="2458" y="704"/>
                    <a:pt x="2458" y="734"/>
                  </a:cubicBezTo>
                  <a:lnTo>
                    <a:pt x="2458" y="734"/>
                  </a:lnTo>
                  <a:cubicBezTo>
                    <a:pt x="2495" y="734"/>
                    <a:pt x="2518" y="734"/>
                    <a:pt x="2548" y="749"/>
                  </a:cubicBezTo>
                  <a:cubicBezTo>
                    <a:pt x="2555" y="742"/>
                    <a:pt x="2555" y="742"/>
                    <a:pt x="2563" y="742"/>
                  </a:cubicBezTo>
                  <a:cubicBezTo>
                    <a:pt x="2563" y="727"/>
                    <a:pt x="2563" y="719"/>
                    <a:pt x="2570" y="712"/>
                  </a:cubicBezTo>
                  <a:cubicBezTo>
                    <a:pt x="2585" y="712"/>
                    <a:pt x="2592" y="712"/>
                    <a:pt x="2600" y="712"/>
                  </a:cubicBezTo>
                  <a:cubicBezTo>
                    <a:pt x="2608" y="734"/>
                    <a:pt x="2615" y="749"/>
                    <a:pt x="2630" y="772"/>
                  </a:cubicBezTo>
                  <a:cubicBezTo>
                    <a:pt x="2638" y="794"/>
                    <a:pt x="2660" y="794"/>
                    <a:pt x="2668" y="817"/>
                  </a:cubicBezTo>
                  <a:cubicBezTo>
                    <a:pt x="2675" y="824"/>
                    <a:pt x="2675" y="839"/>
                    <a:pt x="2682" y="847"/>
                  </a:cubicBezTo>
                  <a:cubicBezTo>
                    <a:pt x="2682" y="847"/>
                    <a:pt x="2698" y="847"/>
                    <a:pt x="2705" y="847"/>
                  </a:cubicBezTo>
                  <a:cubicBezTo>
                    <a:pt x="2728" y="847"/>
                    <a:pt x="2742" y="862"/>
                    <a:pt x="2765" y="877"/>
                  </a:cubicBezTo>
                  <a:lnTo>
                    <a:pt x="2765" y="877"/>
                  </a:lnTo>
                  <a:cubicBezTo>
                    <a:pt x="2780" y="899"/>
                    <a:pt x="2787" y="907"/>
                    <a:pt x="2802" y="929"/>
                  </a:cubicBezTo>
                  <a:cubicBezTo>
                    <a:pt x="2802" y="944"/>
                    <a:pt x="2802" y="952"/>
                    <a:pt x="2810" y="967"/>
                  </a:cubicBezTo>
                  <a:cubicBezTo>
                    <a:pt x="2817" y="967"/>
                    <a:pt x="2817" y="967"/>
                    <a:pt x="2825" y="974"/>
                  </a:cubicBezTo>
                  <a:cubicBezTo>
                    <a:pt x="2832" y="989"/>
                    <a:pt x="2840" y="1012"/>
                    <a:pt x="2847" y="1019"/>
                  </a:cubicBezTo>
                  <a:lnTo>
                    <a:pt x="2847" y="1019"/>
                  </a:lnTo>
                  <a:cubicBezTo>
                    <a:pt x="2840" y="1026"/>
                    <a:pt x="2832" y="1026"/>
                    <a:pt x="2817" y="1034"/>
                  </a:cubicBezTo>
                  <a:cubicBezTo>
                    <a:pt x="2802" y="1042"/>
                    <a:pt x="2795" y="1049"/>
                    <a:pt x="2772" y="1049"/>
                  </a:cubicBezTo>
                  <a:cubicBezTo>
                    <a:pt x="2765" y="1049"/>
                    <a:pt x="2765" y="1042"/>
                    <a:pt x="2757" y="1034"/>
                  </a:cubicBezTo>
                  <a:cubicBezTo>
                    <a:pt x="2750" y="1072"/>
                    <a:pt x="2742" y="1094"/>
                    <a:pt x="2742" y="1132"/>
                  </a:cubicBezTo>
                  <a:cubicBezTo>
                    <a:pt x="2735" y="1162"/>
                    <a:pt x="2735" y="1176"/>
                    <a:pt x="2728" y="1199"/>
                  </a:cubicBezTo>
                  <a:cubicBezTo>
                    <a:pt x="2720" y="1214"/>
                    <a:pt x="2720" y="1229"/>
                    <a:pt x="2705" y="1251"/>
                  </a:cubicBezTo>
                  <a:cubicBezTo>
                    <a:pt x="2690" y="1296"/>
                    <a:pt x="2668" y="1311"/>
                    <a:pt x="2645" y="1356"/>
                  </a:cubicBezTo>
                  <a:cubicBezTo>
                    <a:pt x="2622" y="1379"/>
                    <a:pt x="2615" y="1394"/>
                    <a:pt x="2600" y="1416"/>
                  </a:cubicBezTo>
                  <a:cubicBezTo>
                    <a:pt x="2585" y="1431"/>
                    <a:pt x="2578" y="1439"/>
                    <a:pt x="2570" y="1461"/>
                  </a:cubicBezTo>
                  <a:cubicBezTo>
                    <a:pt x="2608" y="1566"/>
                    <a:pt x="2608" y="1566"/>
                    <a:pt x="2608" y="1566"/>
                  </a:cubicBezTo>
                  <a:cubicBezTo>
                    <a:pt x="2585" y="1604"/>
                    <a:pt x="2585" y="1604"/>
                    <a:pt x="2585" y="1604"/>
                  </a:cubicBezTo>
                  <a:cubicBezTo>
                    <a:pt x="2608" y="1611"/>
                    <a:pt x="2622" y="1619"/>
                    <a:pt x="2645" y="1619"/>
                  </a:cubicBezTo>
                  <a:cubicBezTo>
                    <a:pt x="2668" y="1619"/>
                    <a:pt x="2682" y="1619"/>
                    <a:pt x="2705" y="1626"/>
                  </a:cubicBezTo>
                  <a:cubicBezTo>
                    <a:pt x="2712" y="1634"/>
                    <a:pt x="2712" y="1649"/>
                    <a:pt x="2720" y="1649"/>
                  </a:cubicBezTo>
                  <a:cubicBezTo>
                    <a:pt x="2735" y="1656"/>
                    <a:pt x="2750" y="1664"/>
                    <a:pt x="2765" y="1671"/>
                  </a:cubicBezTo>
                  <a:cubicBezTo>
                    <a:pt x="2787" y="1686"/>
                    <a:pt x="2802" y="1701"/>
                    <a:pt x="2825" y="1709"/>
                  </a:cubicBezTo>
                  <a:cubicBezTo>
                    <a:pt x="2862" y="1724"/>
                    <a:pt x="2877" y="1731"/>
                    <a:pt x="2915" y="1738"/>
                  </a:cubicBezTo>
                  <a:cubicBezTo>
                    <a:pt x="2945" y="1754"/>
                    <a:pt x="2967" y="1754"/>
                    <a:pt x="2990" y="1776"/>
                  </a:cubicBezTo>
                  <a:cubicBezTo>
                    <a:pt x="2997" y="1791"/>
                    <a:pt x="2997" y="1798"/>
                    <a:pt x="3005" y="1806"/>
                  </a:cubicBezTo>
                  <a:cubicBezTo>
                    <a:pt x="3012" y="1828"/>
                    <a:pt x="3020" y="1844"/>
                    <a:pt x="3020" y="1866"/>
                  </a:cubicBezTo>
                  <a:cubicBezTo>
                    <a:pt x="3020" y="1896"/>
                    <a:pt x="3020" y="1911"/>
                    <a:pt x="3012" y="1933"/>
                  </a:cubicBezTo>
                  <a:cubicBezTo>
                    <a:pt x="3005" y="1948"/>
                    <a:pt x="2990" y="1948"/>
                    <a:pt x="2990" y="1956"/>
                  </a:cubicBezTo>
                  <a:cubicBezTo>
                    <a:pt x="2982" y="1963"/>
                    <a:pt x="2982" y="1971"/>
                    <a:pt x="2982" y="1986"/>
                  </a:cubicBezTo>
                  <a:cubicBezTo>
                    <a:pt x="2982" y="2016"/>
                    <a:pt x="2990" y="2031"/>
                    <a:pt x="3005" y="2061"/>
                  </a:cubicBezTo>
                  <a:cubicBezTo>
                    <a:pt x="2975" y="2076"/>
                    <a:pt x="2952" y="2083"/>
                    <a:pt x="2915" y="2083"/>
                  </a:cubicBezTo>
                  <a:cubicBezTo>
                    <a:pt x="2907" y="2083"/>
                    <a:pt x="2907" y="2083"/>
                    <a:pt x="2900" y="2076"/>
                  </a:cubicBezTo>
                  <a:cubicBezTo>
                    <a:pt x="2907" y="2061"/>
                    <a:pt x="2922" y="2053"/>
                    <a:pt x="2922" y="2038"/>
                  </a:cubicBezTo>
                  <a:cubicBezTo>
                    <a:pt x="2870" y="2031"/>
                    <a:pt x="2840" y="2023"/>
                    <a:pt x="2787" y="2023"/>
                  </a:cubicBezTo>
                  <a:cubicBezTo>
                    <a:pt x="2780" y="2023"/>
                    <a:pt x="2772" y="2031"/>
                    <a:pt x="2765" y="2031"/>
                  </a:cubicBezTo>
                  <a:cubicBezTo>
                    <a:pt x="2772" y="2016"/>
                    <a:pt x="2772" y="2008"/>
                    <a:pt x="2765" y="1993"/>
                  </a:cubicBezTo>
                  <a:cubicBezTo>
                    <a:pt x="2705" y="2016"/>
                    <a:pt x="2690" y="2076"/>
                    <a:pt x="2630" y="2091"/>
                  </a:cubicBezTo>
                  <a:cubicBezTo>
                    <a:pt x="2622" y="2068"/>
                    <a:pt x="2622" y="2068"/>
                    <a:pt x="2622" y="2068"/>
                  </a:cubicBezTo>
                  <a:cubicBezTo>
                    <a:pt x="2608" y="2076"/>
                    <a:pt x="2600" y="2076"/>
                    <a:pt x="2585" y="2091"/>
                  </a:cubicBezTo>
                  <a:cubicBezTo>
                    <a:pt x="2578" y="2098"/>
                    <a:pt x="2578" y="2113"/>
                    <a:pt x="2570" y="2113"/>
                  </a:cubicBezTo>
                  <a:cubicBezTo>
                    <a:pt x="2548" y="2121"/>
                    <a:pt x="2540" y="2113"/>
                    <a:pt x="2518" y="2113"/>
                  </a:cubicBezTo>
                  <a:cubicBezTo>
                    <a:pt x="2480" y="2113"/>
                    <a:pt x="2473" y="2136"/>
                    <a:pt x="2443" y="2151"/>
                  </a:cubicBezTo>
                  <a:cubicBezTo>
                    <a:pt x="2428" y="2158"/>
                    <a:pt x="2420" y="2166"/>
                    <a:pt x="2405" y="2173"/>
                  </a:cubicBezTo>
                  <a:cubicBezTo>
                    <a:pt x="2383" y="2166"/>
                    <a:pt x="2383" y="2166"/>
                    <a:pt x="2383" y="2166"/>
                  </a:cubicBezTo>
                  <a:cubicBezTo>
                    <a:pt x="2368" y="2181"/>
                    <a:pt x="2360" y="2188"/>
                    <a:pt x="2360" y="2203"/>
                  </a:cubicBezTo>
                  <a:cubicBezTo>
                    <a:pt x="2353" y="2218"/>
                    <a:pt x="2360" y="2233"/>
                    <a:pt x="2353" y="2241"/>
                  </a:cubicBezTo>
                  <a:cubicBezTo>
                    <a:pt x="2345" y="2263"/>
                    <a:pt x="2330" y="2271"/>
                    <a:pt x="2323" y="2293"/>
                  </a:cubicBezTo>
                  <a:cubicBezTo>
                    <a:pt x="2323" y="2301"/>
                    <a:pt x="2323" y="2315"/>
                    <a:pt x="2315" y="2315"/>
                  </a:cubicBezTo>
                  <a:cubicBezTo>
                    <a:pt x="2308" y="2323"/>
                    <a:pt x="2300" y="2331"/>
                    <a:pt x="2285" y="2331"/>
                  </a:cubicBezTo>
                  <a:cubicBezTo>
                    <a:pt x="2278" y="2331"/>
                    <a:pt x="2270" y="2315"/>
                    <a:pt x="2263" y="2315"/>
                  </a:cubicBezTo>
                  <a:cubicBezTo>
                    <a:pt x="2255" y="2315"/>
                    <a:pt x="2248" y="2323"/>
                    <a:pt x="2240" y="2323"/>
                  </a:cubicBezTo>
                  <a:cubicBezTo>
                    <a:pt x="2240" y="2345"/>
                    <a:pt x="2240" y="2345"/>
                    <a:pt x="2240" y="2345"/>
                  </a:cubicBezTo>
                  <a:cubicBezTo>
                    <a:pt x="2240" y="2361"/>
                    <a:pt x="2255" y="2368"/>
                    <a:pt x="2263" y="2383"/>
                  </a:cubicBezTo>
                  <a:cubicBezTo>
                    <a:pt x="2278" y="2420"/>
                    <a:pt x="2278" y="2435"/>
                    <a:pt x="2285" y="2473"/>
                  </a:cubicBezTo>
                  <a:cubicBezTo>
                    <a:pt x="2278" y="2473"/>
                    <a:pt x="2278" y="2480"/>
                    <a:pt x="2270" y="2480"/>
                  </a:cubicBezTo>
                  <a:cubicBezTo>
                    <a:pt x="2263" y="2480"/>
                    <a:pt x="2255" y="2473"/>
                    <a:pt x="2248" y="2473"/>
                  </a:cubicBezTo>
                  <a:cubicBezTo>
                    <a:pt x="2240" y="2495"/>
                    <a:pt x="2233" y="2510"/>
                    <a:pt x="2210" y="2533"/>
                  </a:cubicBezTo>
                  <a:cubicBezTo>
                    <a:pt x="2203" y="2540"/>
                    <a:pt x="2203" y="2555"/>
                    <a:pt x="2188" y="2563"/>
                  </a:cubicBezTo>
                  <a:cubicBezTo>
                    <a:pt x="2180" y="2563"/>
                    <a:pt x="2165" y="2555"/>
                    <a:pt x="2150" y="2563"/>
                  </a:cubicBezTo>
                  <a:cubicBezTo>
                    <a:pt x="2143" y="2570"/>
                    <a:pt x="2143" y="2578"/>
                    <a:pt x="2135" y="2585"/>
                  </a:cubicBezTo>
                  <a:cubicBezTo>
                    <a:pt x="2128" y="2593"/>
                    <a:pt x="2128" y="2593"/>
                    <a:pt x="2120" y="2593"/>
                  </a:cubicBezTo>
                  <a:cubicBezTo>
                    <a:pt x="2090" y="2615"/>
                    <a:pt x="2090" y="2645"/>
                    <a:pt x="2075" y="2675"/>
                  </a:cubicBezTo>
                  <a:cubicBezTo>
                    <a:pt x="2045" y="2705"/>
                    <a:pt x="2038" y="2728"/>
                    <a:pt x="2023" y="2773"/>
                  </a:cubicBezTo>
                  <a:cubicBezTo>
                    <a:pt x="2016" y="2795"/>
                    <a:pt x="2000" y="2810"/>
                    <a:pt x="1993" y="2833"/>
                  </a:cubicBezTo>
                  <a:cubicBezTo>
                    <a:pt x="1978" y="2855"/>
                    <a:pt x="1978" y="2870"/>
                    <a:pt x="1970" y="2893"/>
                  </a:cubicBezTo>
                  <a:cubicBezTo>
                    <a:pt x="1963" y="2908"/>
                    <a:pt x="1956" y="2915"/>
                    <a:pt x="1948" y="2930"/>
                  </a:cubicBezTo>
                  <a:cubicBezTo>
                    <a:pt x="1933" y="2967"/>
                    <a:pt x="1926" y="2990"/>
                    <a:pt x="1918" y="3020"/>
                  </a:cubicBezTo>
                  <a:cubicBezTo>
                    <a:pt x="1903" y="3057"/>
                    <a:pt x="1880" y="3080"/>
                    <a:pt x="1843" y="3095"/>
                  </a:cubicBezTo>
                  <a:cubicBezTo>
                    <a:pt x="1836" y="3102"/>
                    <a:pt x="1821" y="3110"/>
                    <a:pt x="1806" y="3117"/>
                  </a:cubicBezTo>
                  <a:cubicBezTo>
                    <a:pt x="1798" y="3125"/>
                    <a:pt x="1783" y="3132"/>
                    <a:pt x="1776" y="3140"/>
                  </a:cubicBezTo>
                  <a:cubicBezTo>
                    <a:pt x="1768" y="3147"/>
                    <a:pt x="1768" y="3162"/>
                    <a:pt x="1761" y="3170"/>
                  </a:cubicBezTo>
                  <a:cubicBezTo>
                    <a:pt x="1738" y="3185"/>
                    <a:pt x="1723" y="3155"/>
                    <a:pt x="1701" y="3147"/>
                  </a:cubicBezTo>
                  <a:cubicBezTo>
                    <a:pt x="1678" y="3140"/>
                    <a:pt x="1671" y="3140"/>
                    <a:pt x="1648" y="3132"/>
                  </a:cubicBezTo>
                  <a:cubicBezTo>
                    <a:pt x="1596" y="3117"/>
                    <a:pt x="1566" y="3117"/>
                    <a:pt x="1513" y="3102"/>
                  </a:cubicBezTo>
                  <a:cubicBezTo>
                    <a:pt x="1446" y="3087"/>
                    <a:pt x="1416" y="3073"/>
                    <a:pt x="1349" y="3043"/>
                  </a:cubicBezTo>
                  <a:cubicBezTo>
                    <a:pt x="1319" y="3035"/>
                    <a:pt x="1289" y="3020"/>
                    <a:pt x="1281" y="2990"/>
                  </a:cubicBezTo>
                  <a:cubicBezTo>
                    <a:pt x="1281" y="2967"/>
                    <a:pt x="1289" y="2953"/>
                    <a:pt x="1274" y="2937"/>
                  </a:cubicBezTo>
                  <a:cubicBezTo>
                    <a:pt x="1266" y="2930"/>
                    <a:pt x="1259" y="2937"/>
                    <a:pt x="1251" y="2930"/>
                  </a:cubicBezTo>
                  <a:cubicBezTo>
                    <a:pt x="1244" y="2930"/>
                    <a:pt x="1244" y="2923"/>
                    <a:pt x="1236" y="2923"/>
                  </a:cubicBezTo>
                  <a:cubicBezTo>
                    <a:pt x="1244" y="2900"/>
                    <a:pt x="1236" y="2885"/>
                    <a:pt x="1244" y="2863"/>
                  </a:cubicBezTo>
                  <a:cubicBezTo>
                    <a:pt x="1266" y="2863"/>
                    <a:pt x="1289" y="2863"/>
                    <a:pt x="1311" y="2848"/>
                  </a:cubicBezTo>
                  <a:cubicBezTo>
                    <a:pt x="1281" y="2810"/>
                    <a:pt x="1244" y="2803"/>
                    <a:pt x="1199" y="2788"/>
                  </a:cubicBezTo>
                  <a:cubicBezTo>
                    <a:pt x="1176" y="2773"/>
                    <a:pt x="1161" y="2765"/>
                    <a:pt x="1139" y="2750"/>
                  </a:cubicBezTo>
                  <a:cubicBezTo>
                    <a:pt x="1101" y="2728"/>
                    <a:pt x="1086" y="2713"/>
                    <a:pt x="1049" y="2690"/>
                  </a:cubicBezTo>
                  <a:cubicBezTo>
                    <a:pt x="1034" y="2683"/>
                    <a:pt x="1019" y="2675"/>
                    <a:pt x="1011" y="2660"/>
                  </a:cubicBezTo>
                  <a:cubicBezTo>
                    <a:pt x="1004" y="2638"/>
                    <a:pt x="1004" y="2623"/>
                    <a:pt x="1004" y="2600"/>
                  </a:cubicBezTo>
                  <a:cubicBezTo>
                    <a:pt x="981" y="2600"/>
                    <a:pt x="981" y="2600"/>
                    <a:pt x="981" y="2600"/>
                  </a:cubicBezTo>
                  <a:cubicBezTo>
                    <a:pt x="959" y="2600"/>
                    <a:pt x="951" y="2608"/>
                    <a:pt x="929" y="2615"/>
                  </a:cubicBezTo>
                  <a:cubicBezTo>
                    <a:pt x="929" y="2608"/>
                    <a:pt x="921" y="2600"/>
                    <a:pt x="921" y="2593"/>
                  </a:cubicBezTo>
                  <a:cubicBezTo>
                    <a:pt x="921" y="2563"/>
                    <a:pt x="929" y="2548"/>
                    <a:pt x="936" y="2518"/>
                  </a:cubicBezTo>
                  <a:cubicBezTo>
                    <a:pt x="936" y="2510"/>
                    <a:pt x="944" y="2503"/>
                    <a:pt x="944" y="2495"/>
                  </a:cubicBezTo>
                  <a:cubicBezTo>
                    <a:pt x="944" y="2473"/>
                    <a:pt x="921" y="2465"/>
                    <a:pt x="921" y="2443"/>
                  </a:cubicBezTo>
                  <a:cubicBezTo>
                    <a:pt x="921" y="2405"/>
                    <a:pt x="944" y="2383"/>
                    <a:pt x="959" y="2345"/>
                  </a:cubicBezTo>
                  <a:cubicBezTo>
                    <a:pt x="974" y="2301"/>
                    <a:pt x="989" y="2263"/>
                    <a:pt x="1034" y="2248"/>
                  </a:cubicBezTo>
                  <a:cubicBezTo>
                    <a:pt x="1026" y="2233"/>
                    <a:pt x="1019" y="2218"/>
                    <a:pt x="1019" y="2203"/>
                  </a:cubicBezTo>
                  <a:cubicBezTo>
                    <a:pt x="1019" y="2196"/>
                    <a:pt x="1019" y="2196"/>
                    <a:pt x="1019" y="2196"/>
                  </a:cubicBezTo>
                  <a:cubicBezTo>
                    <a:pt x="1019" y="2181"/>
                    <a:pt x="1026" y="2181"/>
                    <a:pt x="1026" y="2166"/>
                  </a:cubicBezTo>
                  <a:cubicBezTo>
                    <a:pt x="1026" y="2136"/>
                    <a:pt x="996" y="2121"/>
                    <a:pt x="966" y="2106"/>
                  </a:cubicBezTo>
                  <a:cubicBezTo>
                    <a:pt x="959" y="2106"/>
                    <a:pt x="959" y="2091"/>
                    <a:pt x="944" y="2083"/>
                  </a:cubicBezTo>
                  <a:cubicBezTo>
                    <a:pt x="929" y="2083"/>
                    <a:pt x="921" y="2076"/>
                    <a:pt x="914" y="2068"/>
                  </a:cubicBezTo>
                  <a:cubicBezTo>
                    <a:pt x="929" y="2038"/>
                    <a:pt x="959" y="2038"/>
                    <a:pt x="996" y="2023"/>
                  </a:cubicBezTo>
                  <a:cubicBezTo>
                    <a:pt x="1011" y="2016"/>
                    <a:pt x="1026" y="2008"/>
                    <a:pt x="1041" y="1993"/>
                  </a:cubicBezTo>
                  <a:cubicBezTo>
                    <a:pt x="1064" y="1986"/>
                    <a:pt x="1079" y="1978"/>
                    <a:pt x="1094" y="1963"/>
                  </a:cubicBezTo>
                  <a:cubicBezTo>
                    <a:pt x="1131" y="1941"/>
                    <a:pt x="1154" y="1926"/>
                    <a:pt x="1176" y="1896"/>
                  </a:cubicBezTo>
                  <a:cubicBezTo>
                    <a:pt x="1199" y="1866"/>
                    <a:pt x="1221" y="1851"/>
                    <a:pt x="1236" y="1821"/>
                  </a:cubicBezTo>
                  <a:cubicBezTo>
                    <a:pt x="1251" y="1798"/>
                    <a:pt x="1251" y="1791"/>
                    <a:pt x="1266" y="1768"/>
                  </a:cubicBezTo>
                  <a:cubicBezTo>
                    <a:pt x="1281" y="1746"/>
                    <a:pt x="1296" y="1738"/>
                    <a:pt x="1311" y="1709"/>
                  </a:cubicBezTo>
                  <a:cubicBezTo>
                    <a:pt x="1326" y="1671"/>
                    <a:pt x="1333" y="1649"/>
                    <a:pt x="1333" y="1611"/>
                  </a:cubicBezTo>
                  <a:cubicBezTo>
                    <a:pt x="1333" y="1596"/>
                    <a:pt x="1326" y="1581"/>
                    <a:pt x="1311" y="1566"/>
                  </a:cubicBezTo>
                  <a:cubicBezTo>
                    <a:pt x="1311" y="1559"/>
                    <a:pt x="1304" y="1566"/>
                    <a:pt x="1304" y="1559"/>
                  </a:cubicBezTo>
                  <a:cubicBezTo>
                    <a:pt x="1304" y="1544"/>
                    <a:pt x="1304" y="1536"/>
                    <a:pt x="1296" y="1521"/>
                  </a:cubicBezTo>
                  <a:cubicBezTo>
                    <a:pt x="1289" y="1506"/>
                    <a:pt x="1274" y="1506"/>
                    <a:pt x="1259" y="1499"/>
                  </a:cubicBezTo>
                  <a:cubicBezTo>
                    <a:pt x="1244" y="1499"/>
                    <a:pt x="1236" y="1491"/>
                    <a:pt x="1221" y="1491"/>
                  </a:cubicBezTo>
                  <a:cubicBezTo>
                    <a:pt x="1191" y="1499"/>
                    <a:pt x="1176" y="1506"/>
                    <a:pt x="1139" y="1514"/>
                  </a:cubicBezTo>
                  <a:cubicBezTo>
                    <a:pt x="1124" y="1514"/>
                    <a:pt x="1109" y="1514"/>
                    <a:pt x="1094" y="1529"/>
                  </a:cubicBezTo>
                  <a:cubicBezTo>
                    <a:pt x="1071" y="1536"/>
                    <a:pt x="1056" y="1544"/>
                    <a:pt x="1026" y="1551"/>
                  </a:cubicBezTo>
                  <a:cubicBezTo>
                    <a:pt x="1004" y="1559"/>
                    <a:pt x="989" y="1574"/>
                    <a:pt x="959" y="1574"/>
                  </a:cubicBezTo>
                  <a:cubicBezTo>
                    <a:pt x="921" y="1574"/>
                    <a:pt x="899" y="1566"/>
                    <a:pt x="869" y="1559"/>
                  </a:cubicBezTo>
                  <a:cubicBezTo>
                    <a:pt x="839" y="1559"/>
                    <a:pt x="824" y="1551"/>
                    <a:pt x="801" y="1544"/>
                  </a:cubicBezTo>
                  <a:lnTo>
                    <a:pt x="794" y="1536"/>
                  </a:lnTo>
                  <a:cubicBezTo>
                    <a:pt x="779" y="1529"/>
                    <a:pt x="771" y="1536"/>
                    <a:pt x="764" y="1529"/>
                  </a:cubicBezTo>
                  <a:cubicBezTo>
                    <a:pt x="756" y="1529"/>
                    <a:pt x="756" y="1521"/>
                    <a:pt x="749" y="1514"/>
                  </a:cubicBezTo>
                  <a:cubicBezTo>
                    <a:pt x="741" y="1514"/>
                    <a:pt x="734" y="1506"/>
                    <a:pt x="727" y="1506"/>
                  </a:cubicBezTo>
                  <a:cubicBezTo>
                    <a:pt x="674" y="1476"/>
                    <a:pt x="659" y="1431"/>
                    <a:pt x="599" y="1416"/>
                  </a:cubicBezTo>
                  <a:cubicBezTo>
                    <a:pt x="577" y="1401"/>
                    <a:pt x="562" y="1401"/>
                    <a:pt x="539" y="1394"/>
                  </a:cubicBezTo>
                  <a:cubicBezTo>
                    <a:pt x="524" y="1386"/>
                    <a:pt x="509" y="1386"/>
                    <a:pt x="502" y="1379"/>
                  </a:cubicBezTo>
                  <a:cubicBezTo>
                    <a:pt x="494" y="1371"/>
                    <a:pt x="487" y="1356"/>
                    <a:pt x="472" y="1356"/>
                  </a:cubicBezTo>
                  <a:cubicBezTo>
                    <a:pt x="449" y="1356"/>
                    <a:pt x="434" y="1379"/>
                    <a:pt x="412" y="1379"/>
                  </a:cubicBezTo>
                  <a:cubicBezTo>
                    <a:pt x="382" y="1386"/>
                    <a:pt x="359" y="1379"/>
                    <a:pt x="329" y="1379"/>
                  </a:cubicBezTo>
                  <a:cubicBezTo>
                    <a:pt x="299" y="1379"/>
                    <a:pt x="277" y="1386"/>
                    <a:pt x="239" y="1394"/>
                  </a:cubicBezTo>
                  <a:cubicBezTo>
                    <a:pt x="232" y="1401"/>
                    <a:pt x="217" y="1409"/>
                    <a:pt x="202" y="1416"/>
                  </a:cubicBezTo>
                  <a:cubicBezTo>
                    <a:pt x="194" y="1416"/>
                    <a:pt x="194" y="1424"/>
                    <a:pt x="187" y="1424"/>
                  </a:cubicBezTo>
                  <a:cubicBezTo>
                    <a:pt x="172" y="1424"/>
                    <a:pt x="172" y="1416"/>
                    <a:pt x="157" y="1416"/>
                  </a:cubicBezTo>
                  <a:cubicBezTo>
                    <a:pt x="127" y="1416"/>
                    <a:pt x="112" y="1431"/>
                    <a:pt x="90" y="1446"/>
                  </a:cubicBezTo>
                  <a:cubicBezTo>
                    <a:pt x="90" y="1446"/>
                    <a:pt x="82" y="1446"/>
                    <a:pt x="82" y="1454"/>
                  </a:cubicBezTo>
                  <a:lnTo>
                    <a:pt x="82" y="1454"/>
                  </a:lnTo>
                  <a:cubicBezTo>
                    <a:pt x="74" y="1439"/>
                    <a:pt x="74" y="1431"/>
                    <a:pt x="74" y="1416"/>
                  </a:cubicBezTo>
                  <a:cubicBezTo>
                    <a:pt x="74" y="1401"/>
                    <a:pt x="82" y="1394"/>
                    <a:pt x="82" y="1379"/>
                  </a:cubicBezTo>
                  <a:cubicBezTo>
                    <a:pt x="82" y="1371"/>
                    <a:pt x="67" y="1364"/>
                    <a:pt x="67" y="1356"/>
                  </a:cubicBezTo>
                  <a:cubicBezTo>
                    <a:pt x="60" y="1349"/>
                    <a:pt x="52" y="1341"/>
                    <a:pt x="52" y="1334"/>
                  </a:cubicBezTo>
                  <a:cubicBezTo>
                    <a:pt x="37" y="1319"/>
                    <a:pt x="30" y="1319"/>
                    <a:pt x="15" y="1304"/>
                  </a:cubicBezTo>
                  <a:cubicBezTo>
                    <a:pt x="7" y="1304"/>
                    <a:pt x="0" y="1304"/>
                    <a:pt x="0" y="1296"/>
                  </a:cubicBezTo>
                  <a:cubicBezTo>
                    <a:pt x="0" y="1266"/>
                    <a:pt x="0" y="1251"/>
                    <a:pt x="15" y="1221"/>
                  </a:cubicBezTo>
                  <a:cubicBezTo>
                    <a:pt x="15" y="1206"/>
                    <a:pt x="30" y="1199"/>
                    <a:pt x="30" y="1184"/>
                  </a:cubicBezTo>
                  <a:cubicBezTo>
                    <a:pt x="30" y="1162"/>
                    <a:pt x="7" y="1154"/>
                    <a:pt x="7" y="1132"/>
                  </a:cubicBezTo>
                  <a:cubicBezTo>
                    <a:pt x="7" y="1116"/>
                    <a:pt x="15" y="1102"/>
                    <a:pt x="15" y="1086"/>
                  </a:cubicBezTo>
                  <a:cubicBezTo>
                    <a:pt x="15" y="1072"/>
                    <a:pt x="15" y="1064"/>
                    <a:pt x="15" y="1049"/>
                  </a:cubicBezTo>
                  <a:cubicBezTo>
                    <a:pt x="15" y="1034"/>
                    <a:pt x="22" y="1034"/>
                    <a:pt x="22" y="1019"/>
                  </a:cubicBezTo>
                  <a:cubicBezTo>
                    <a:pt x="22" y="1012"/>
                    <a:pt x="22" y="1004"/>
                    <a:pt x="22" y="997"/>
                  </a:cubicBezTo>
                  <a:cubicBezTo>
                    <a:pt x="30" y="974"/>
                    <a:pt x="44" y="959"/>
                    <a:pt x="60" y="944"/>
                  </a:cubicBezTo>
                  <a:cubicBezTo>
                    <a:pt x="74" y="937"/>
                    <a:pt x="90" y="937"/>
                    <a:pt x="97" y="922"/>
                  </a:cubicBezTo>
                  <a:cubicBezTo>
                    <a:pt x="112" y="892"/>
                    <a:pt x="112" y="869"/>
                    <a:pt x="134" y="854"/>
                  </a:cubicBezTo>
                  <a:cubicBezTo>
                    <a:pt x="150" y="847"/>
                    <a:pt x="157" y="839"/>
                    <a:pt x="172" y="832"/>
                  </a:cubicBezTo>
                  <a:cubicBezTo>
                    <a:pt x="172" y="794"/>
                    <a:pt x="172" y="794"/>
                    <a:pt x="172" y="794"/>
                  </a:cubicBezTo>
                  <a:cubicBezTo>
                    <a:pt x="142" y="794"/>
                    <a:pt x="142" y="794"/>
                    <a:pt x="142" y="794"/>
                  </a:cubicBezTo>
                  <a:cubicBezTo>
                    <a:pt x="142" y="787"/>
                    <a:pt x="134" y="779"/>
                    <a:pt x="134" y="772"/>
                  </a:cubicBezTo>
                  <a:cubicBezTo>
                    <a:pt x="134" y="757"/>
                    <a:pt x="150" y="757"/>
                    <a:pt x="157" y="749"/>
                  </a:cubicBezTo>
                  <a:cubicBezTo>
                    <a:pt x="164" y="742"/>
                    <a:pt x="172" y="734"/>
                    <a:pt x="180" y="727"/>
                  </a:cubicBezTo>
                  <a:lnTo>
                    <a:pt x="180" y="727"/>
                  </a:lnTo>
                  <a:cubicBezTo>
                    <a:pt x="187" y="734"/>
                    <a:pt x="187" y="742"/>
                    <a:pt x="202" y="749"/>
                  </a:cubicBezTo>
                  <a:cubicBezTo>
                    <a:pt x="217" y="742"/>
                    <a:pt x="224" y="727"/>
                    <a:pt x="239" y="719"/>
                  </a:cubicBezTo>
                  <a:cubicBezTo>
                    <a:pt x="239" y="719"/>
                    <a:pt x="247" y="719"/>
                    <a:pt x="247" y="712"/>
                  </a:cubicBezTo>
                  <a:cubicBezTo>
                    <a:pt x="262" y="704"/>
                    <a:pt x="269" y="689"/>
                    <a:pt x="277" y="674"/>
                  </a:cubicBezTo>
                  <a:lnTo>
                    <a:pt x="284" y="667"/>
                  </a:lnTo>
                  <a:cubicBezTo>
                    <a:pt x="284" y="637"/>
                    <a:pt x="269" y="622"/>
                    <a:pt x="269" y="592"/>
                  </a:cubicBezTo>
                  <a:cubicBezTo>
                    <a:pt x="269" y="577"/>
                    <a:pt x="269" y="562"/>
                    <a:pt x="262" y="555"/>
                  </a:cubicBezTo>
                  <a:cubicBezTo>
                    <a:pt x="254" y="539"/>
                    <a:pt x="239" y="532"/>
                    <a:pt x="239" y="517"/>
                  </a:cubicBezTo>
                  <a:cubicBezTo>
                    <a:pt x="239" y="472"/>
                    <a:pt x="239" y="472"/>
                    <a:pt x="239" y="472"/>
                  </a:cubicBezTo>
                  <a:cubicBezTo>
                    <a:pt x="239" y="465"/>
                    <a:pt x="247" y="465"/>
                    <a:pt x="247" y="457"/>
                  </a:cubicBezTo>
                  <a:cubicBezTo>
                    <a:pt x="239" y="442"/>
                    <a:pt x="217" y="450"/>
                    <a:pt x="209" y="442"/>
                  </a:cubicBezTo>
                  <a:cubicBezTo>
                    <a:pt x="202" y="435"/>
                    <a:pt x="202" y="427"/>
                    <a:pt x="202" y="420"/>
                  </a:cubicBezTo>
                  <a:cubicBezTo>
                    <a:pt x="194" y="390"/>
                    <a:pt x="187" y="375"/>
                    <a:pt x="172" y="345"/>
                  </a:cubicBezTo>
                  <a:cubicBezTo>
                    <a:pt x="187" y="307"/>
                    <a:pt x="187" y="307"/>
                    <a:pt x="187" y="307"/>
                  </a:cubicBezTo>
                  <a:cubicBezTo>
                    <a:pt x="180" y="285"/>
                    <a:pt x="187" y="270"/>
                    <a:pt x="180" y="255"/>
                  </a:cubicBezTo>
                  <a:cubicBezTo>
                    <a:pt x="172" y="240"/>
                    <a:pt x="164" y="247"/>
                    <a:pt x="150" y="232"/>
                  </a:cubicBezTo>
                  <a:cubicBezTo>
                    <a:pt x="142" y="225"/>
                    <a:pt x="134" y="217"/>
                    <a:pt x="127" y="202"/>
                  </a:cubicBezTo>
                  <a:close/>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5" name="Freeform 135"/>
            <p:cNvSpPr>
              <a:spLocks noChangeArrowheads="1"/>
            </p:cNvSpPr>
            <p:nvPr/>
          </p:nvSpPr>
          <p:spPr bwMode="auto">
            <a:xfrm>
              <a:off x="5595968" y="7534392"/>
              <a:ext cx="2194749" cy="2440675"/>
            </a:xfrm>
            <a:custGeom>
              <a:avLst/>
              <a:gdLst>
                <a:gd name="T0" fmla="*/ 3221 w 5080"/>
                <a:gd name="T1" fmla="*/ 1018 h 5651"/>
                <a:gd name="T2" fmla="*/ 3468 w 5080"/>
                <a:gd name="T3" fmla="*/ 951 h 5651"/>
                <a:gd name="T4" fmla="*/ 3491 w 5080"/>
                <a:gd name="T5" fmla="*/ 412 h 5651"/>
                <a:gd name="T6" fmla="*/ 3228 w 5080"/>
                <a:gd name="T7" fmla="*/ 644 h 5651"/>
                <a:gd name="T8" fmla="*/ 37 w 5080"/>
                <a:gd name="T9" fmla="*/ 4526 h 5651"/>
                <a:gd name="T10" fmla="*/ 164 w 5080"/>
                <a:gd name="T11" fmla="*/ 4383 h 5651"/>
                <a:gd name="T12" fmla="*/ 397 w 5080"/>
                <a:gd name="T13" fmla="*/ 4323 h 5651"/>
                <a:gd name="T14" fmla="*/ 554 w 5080"/>
                <a:gd name="T15" fmla="*/ 4211 h 5651"/>
                <a:gd name="T16" fmla="*/ 741 w 5080"/>
                <a:gd name="T17" fmla="*/ 4046 h 5651"/>
                <a:gd name="T18" fmla="*/ 659 w 5080"/>
                <a:gd name="T19" fmla="*/ 3604 h 5651"/>
                <a:gd name="T20" fmla="*/ 1019 w 5080"/>
                <a:gd name="T21" fmla="*/ 3154 h 5651"/>
                <a:gd name="T22" fmla="*/ 1438 w 5080"/>
                <a:gd name="T23" fmla="*/ 2570 h 5651"/>
                <a:gd name="T24" fmla="*/ 1408 w 5080"/>
                <a:gd name="T25" fmla="*/ 2015 h 5651"/>
                <a:gd name="T26" fmla="*/ 1618 w 5080"/>
                <a:gd name="T27" fmla="*/ 1663 h 5651"/>
                <a:gd name="T28" fmla="*/ 2149 w 5080"/>
                <a:gd name="T29" fmla="*/ 1520 h 5651"/>
                <a:gd name="T30" fmla="*/ 2067 w 5080"/>
                <a:gd name="T31" fmla="*/ 1775 h 5651"/>
                <a:gd name="T32" fmla="*/ 1663 w 5080"/>
                <a:gd name="T33" fmla="*/ 1970 h 5651"/>
                <a:gd name="T34" fmla="*/ 1693 w 5080"/>
                <a:gd name="T35" fmla="*/ 2098 h 5651"/>
                <a:gd name="T36" fmla="*/ 2082 w 5080"/>
                <a:gd name="T37" fmla="*/ 2599 h 5651"/>
                <a:gd name="T38" fmla="*/ 2929 w 5080"/>
                <a:gd name="T39" fmla="*/ 2060 h 5651"/>
                <a:gd name="T40" fmla="*/ 3491 w 5080"/>
                <a:gd name="T41" fmla="*/ 1753 h 5651"/>
                <a:gd name="T42" fmla="*/ 3910 w 5080"/>
                <a:gd name="T43" fmla="*/ 1056 h 5651"/>
                <a:gd name="T44" fmla="*/ 4540 w 5080"/>
                <a:gd name="T45" fmla="*/ 531 h 5651"/>
                <a:gd name="T46" fmla="*/ 4727 w 5080"/>
                <a:gd name="T47" fmla="*/ 38 h 5651"/>
                <a:gd name="T48" fmla="*/ 4952 w 5080"/>
                <a:gd name="T49" fmla="*/ 300 h 5651"/>
                <a:gd name="T50" fmla="*/ 4825 w 5080"/>
                <a:gd name="T51" fmla="*/ 689 h 5651"/>
                <a:gd name="T52" fmla="*/ 4840 w 5080"/>
                <a:gd name="T53" fmla="*/ 1026 h 5651"/>
                <a:gd name="T54" fmla="*/ 4780 w 5080"/>
                <a:gd name="T55" fmla="*/ 1243 h 5651"/>
                <a:gd name="T56" fmla="*/ 4667 w 5080"/>
                <a:gd name="T57" fmla="*/ 1505 h 5651"/>
                <a:gd name="T58" fmla="*/ 4345 w 5080"/>
                <a:gd name="T59" fmla="*/ 1610 h 5651"/>
                <a:gd name="T60" fmla="*/ 4270 w 5080"/>
                <a:gd name="T61" fmla="*/ 1963 h 5651"/>
                <a:gd name="T62" fmla="*/ 4345 w 5080"/>
                <a:gd name="T63" fmla="*/ 2232 h 5651"/>
                <a:gd name="T64" fmla="*/ 4240 w 5080"/>
                <a:gd name="T65" fmla="*/ 2232 h 5651"/>
                <a:gd name="T66" fmla="*/ 4023 w 5080"/>
                <a:gd name="T67" fmla="*/ 2405 h 5651"/>
                <a:gd name="T68" fmla="*/ 3716 w 5080"/>
                <a:gd name="T69" fmla="*/ 2629 h 5651"/>
                <a:gd name="T70" fmla="*/ 3461 w 5080"/>
                <a:gd name="T71" fmla="*/ 2764 h 5651"/>
                <a:gd name="T72" fmla="*/ 3648 w 5080"/>
                <a:gd name="T73" fmla="*/ 3079 h 5651"/>
                <a:gd name="T74" fmla="*/ 3611 w 5080"/>
                <a:gd name="T75" fmla="*/ 3476 h 5651"/>
                <a:gd name="T76" fmla="*/ 3753 w 5080"/>
                <a:gd name="T77" fmla="*/ 3791 h 5651"/>
                <a:gd name="T78" fmla="*/ 4143 w 5080"/>
                <a:gd name="T79" fmla="*/ 4106 h 5651"/>
                <a:gd name="T80" fmla="*/ 4113 w 5080"/>
                <a:gd name="T81" fmla="*/ 4368 h 5651"/>
                <a:gd name="T82" fmla="*/ 4000 w 5080"/>
                <a:gd name="T83" fmla="*/ 4526 h 5651"/>
                <a:gd name="T84" fmla="*/ 4165 w 5080"/>
                <a:gd name="T85" fmla="*/ 4885 h 5651"/>
                <a:gd name="T86" fmla="*/ 4180 w 5080"/>
                <a:gd name="T87" fmla="*/ 5245 h 5651"/>
                <a:gd name="T88" fmla="*/ 3820 w 5080"/>
                <a:gd name="T89" fmla="*/ 5545 h 5651"/>
                <a:gd name="T90" fmla="*/ 3806 w 5080"/>
                <a:gd name="T91" fmla="*/ 5035 h 5651"/>
                <a:gd name="T92" fmla="*/ 3716 w 5080"/>
                <a:gd name="T93" fmla="*/ 4900 h 5651"/>
                <a:gd name="T94" fmla="*/ 3333 w 5080"/>
                <a:gd name="T95" fmla="*/ 5207 h 5651"/>
                <a:gd name="T96" fmla="*/ 2921 w 5080"/>
                <a:gd name="T97" fmla="*/ 5537 h 5651"/>
                <a:gd name="T98" fmla="*/ 2209 w 5080"/>
                <a:gd name="T99" fmla="*/ 5560 h 5651"/>
                <a:gd name="T100" fmla="*/ 1955 w 5080"/>
                <a:gd name="T101" fmla="*/ 5545 h 5651"/>
                <a:gd name="T102" fmla="*/ 1866 w 5080"/>
                <a:gd name="T103" fmla="*/ 5372 h 5651"/>
                <a:gd name="T104" fmla="*/ 1738 w 5080"/>
                <a:gd name="T105" fmla="*/ 5462 h 5651"/>
                <a:gd name="T106" fmla="*/ 1528 w 5080"/>
                <a:gd name="T107" fmla="*/ 5013 h 5651"/>
                <a:gd name="T108" fmla="*/ 1333 w 5080"/>
                <a:gd name="T109" fmla="*/ 4848 h 5651"/>
                <a:gd name="T110" fmla="*/ 1079 w 5080"/>
                <a:gd name="T111" fmla="*/ 4653 h 5651"/>
                <a:gd name="T112" fmla="*/ 1034 w 5080"/>
                <a:gd name="T113" fmla="*/ 4308 h 5651"/>
                <a:gd name="T114" fmla="*/ 809 w 5080"/>
                <a:gd name="T115" fmla="*/ 4113 h 5651"/>
                <a:gd name="T116" fmla="*/ 711 w 5080"/>
                <a:gd name="T117" fmla="*/ 4323 h 5651"/>
                <a:gd name="T118" fmla="*/ 531 w 5080"/>
                <a:gd name="T119" fmla="*/ 4466 h 5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80" h="5651">
                  <a:moveTo>
                    <a:pt x="3184" y="719"/>
                  </a:moveTo>
                  <a:lnTo>
                    <a:pt x="3184" y="719"/>
                  </a:lnTo>
                  <a:cubicBezTo>
                    <a:pt x="3184" y="726"/>
                    <a:pt x="3184" y="734"/>
                    <a:pt x="3184" y="749"/>
                  </a:cubicBezTo>
                  <a:cubicBezTo>
                    <a:pt x="3184" y="786"/>
                    <a:pt x="3184" y="816"/>
                    <a:pt x="3184" y="853"/>
                  </a:cubicBezTo>
                  <a:cubicBezTo>
                    <a:pt x="3221" y="839"/>
                    <a:pt x="3228" y="816"/>
                    <a:pt x="3258" y="794"/>
                  </a:cubicBezTo>
                  <a:cubicBezTo>
                    <a:pt x="3273" y="816"/>
                    <a:pt x="3296" y="823"/>
                    <a:pt x="3296" y="853"/>
                  </a:cubicBezTo>
                  <a:cubicBezTo>
                    <a:pt x="3296" y="883"/>
                    <a:pt x="3258" y="883"/>
                    <a:pt x="3243" y="906"/>
                  </a:cubicBezTo>
                  <a:cubicBezTo>
                    <a:pt x="3236" y="921"/>
                    <a:pt x="3236" y="943"/>
                    <a:pt x="3236" y="966"/>
                  </a:cubicBezTo>
                  <a:cubicBezTo>
                    <a:pt x="3236" y="988"/>
                    <a:pt x="3236" y="1003"/>
                    <a:pt x="3221" y="1018"/>
                  </a:cubicBezTo>
                  <a:cubicBezTo>
                    <a:pt x="3214" y="1026"/>
                    <a:pt x="3198" y="1026"/>
                    <a:pt x="3184" y="1026"/>
                  </a:cubicBezTo>
                  <a:cubicBezTo>
                    <a:pt x="3176" y="1033"/>
                    <a:pt x="3168" y="1041"/>
                    <a:pt x="3161" y="1048"/>
                  </a:cubicBezTo>
                  <a:cubicBezTo>
                    <a:pt x="3161" y="1086"/>
                    <a:pt x="3161" y="1086"/>
                    <a:pt x="3161" y="1086"/>
                  </a:cubicBezTo>
                  <a:cubicBezTo>
                    <a:pt x="3168" y="1086"/>
                    <a:pt x="3176" y="1086"/>
                    <a:pt x="3184" y="1086"/>
                  </a:cubicBezTo>
                  <a:cubicBezTo>
                    <a:pt x="3206" y="1086"/>
                    <a:pt x="3206" y="1071"/>
                    <a:pt x="3221" y="1071"/>
                  </a:cubicBezTo>
                  <a:cubicBezTo>
                    <a:pt x="3258" y="1056"/>
                    <a:pt x="3273" y="1041"/>
                    <a:pt x="3311" y="1033"/>
                  </a:cubicBezTo>
                  <a:cubicBezTo>
                    <a:pt x="3333" y="1026"/>
                    <a:pt x="3356" y="1026"/>
                    <a:pt x="3378" y="1018"/>
                  </a:cubicBezTo>
                  <a:cubicBezTo>
                    <a:pt x="3401" y="1003"/>
                    <a:pt x="3408" y="988"/>
                    <a:pt x="3431" y="973"/>
                  </a:cubicBezTo>
                  <a:cubicBezTo>
                    <a:pt x="3446" y="966"/>
                    <a:pt x="3461" y="966"/>
                    <a:pt x="3468" y="951"/>
                  </a:cubicBezTo>
                  <a:cubicBezTo>
                    <a:pt x="3498" y="921"/>
                    <a:pt x="3498" y="899"/>
                    <a:pt x="3513" y="861"/>
                  </a:cubicBezTo>
                  <a:cubicBezTo>
                    <a:pt x="3528" y="808"/>
                    <a:pt x="3543" y="779"/>
                    <a:pt x="3566" y="726"/>
                  </a:cubicBezTo>
                  <a:cubicBezTo>
                    <a:pt x="3558" y="704"/>
                    <a:pt x="3558" y="704"/>
                    <a:pt x="3558" y="704"/>
                  </a:cubicBezTo>
                  <a:cubicBezTo>
                    <a:pt x="3378" y="704"/>
                    <a:pt x="3378" y="704"/>
                    <a:pt x="3378" y="704"/>
                  </a:cubicBezTo>
                  <a:cubicBezTo>
                    <a:pt x="3378" y="704"/>
                    <a:pt x="3378" y="696"/>
                    <a:pt x="3378" y="689"/>
                  </a:cubicBezTo>
                  <a:cubicBezTo>
                    <a:pt x="3378" y="681"/>
                    <a:pt x="3378" y="674"/>
                    <a:pt x="3386" y="666"/>
                  </a:cubicBezTo>
                  <a:cubicBezTo>
                    <a:pt x="3401" y="629"/>
                    <a:pt x="3423" y="614"/>
                    <a:pt x="3446" y="591"/>
                  </a:cubicBezTo>
                  <a:cubicBezTo>
                    <a:pt x="3468" y="569"/>
                    <a:pt x="3476" y="546"/>
                    <a:pt x="3476" y="516"/>
                  </a:cubicBezTo>
                  <a:cubicBezTo>
                    <a:pt x="3483" y="471"/>
                    <a:pt x="3483" y="449"/>
                    <a:pt x="3491" y="412"/>
                  </a:cubicBezTo>
                  <a:cubicBezTo>
                    <a:pt x="3498" y="390"/>
                    <a:pt x="3506" y="375"/>
                    <a:pt x="3506" y="352"/>
                  </a:cubicBezTo>
                  <a:cubicBezTo>
                    <a:pt x="3506" y="345"/>
                    <a:pt x="3491" y="345"/>
                    <a:pt x="3491" y="345"/>
                  </a:cubicBezTo>
                  <a:cubicBezTo>
                    <a:pt x="3476" y="337"/>
                    <a:pt x="3461" y="337"/>
                    <a:pt x="3453" y="345"/>
                  </a:cubicBezTo>
                  <a:cubicBezTo>
                    <a:pt x="3438" y="345"/>
                    <a:pt x="3431" y="352"/>
                    <a:pt x="3431" y="360"/>
                  </a:cubicBezTo>
                  <a:cubicBezTo>
                    <a:pt x="3423" y="375"/>
                    <a:pt x="3431" y="390"/>
                    <a:pt x="3423" y="397"/>
                  </a:cubicBezTo>
                  <a:cubicBezTo>
                    <a:pt x="3416" y="426"/>
                    <a:pt x="3393" y="441"/>
                    <a:pt x="3363" y="449"/>
                  </a:cubicBezTo>
                  <a:cubicBezTo>
                    <a:pt x="3348" y="449"/>
                    <a:pt x="3341" y="464"/>
                    <a:pt x="3333" y="479"/>
                  </a:cubicBezTo>
                  <a:cubicBezTo>
                    <a:pt x="3303" y="524"/>
                    <a:pt x="3266" y="546"/>
                    <a:pt x="3243" y="599"/>
                  </a:cubicBezTo>
                  <a:cubicBezTo>
                    <a:pt x="3236" y="614"/>
                    <a:pt x="3236" y="629"/>
                    <a:pt x="3228" y="644"/>
                  </a:cubicBezTo>
                  <a:cubicBezTo>
                    <a:pt x="3214" y="674"/>
                    <a:pt x="3184" y="681"/>
                    <a:pt x="3184" y="719"/>
                  </a:cubicBezTo>
                  <a:close/>
                  <a:moveTo>
                    <a:pt x="374" y="4570"/>
                  </a:moveTo>
                  <a:lnTo>
                    <a:pt x="374" y="4570"/>
                  </a:lnTo>
                  <a:lnTo>
                    <a:pt x="374" y="4570"/>
                  </a:lnTo>
                  <a:cubicBezTo>
                    <a:pt x="337" y="4570"/>
                    <a:pt x="299" y="4586"/>
                    <a:pt x="262" y="4578"/>
                  </a:cubicBezTo>
                  <a:cubicBezTo>
                    <a:pt x="239" y="4578"/>
                    <a:pt x="232" y="4563"/>
                    <a:pt x="209" y="4556"/>
                  </a:cubicBezTo>
                  <a:cubicBezTo>
                    <a:pt x="179" y="4540"/>
                    <a:pt x="149" y="4540"/>
                    <a:pt x="112" y="4540"/>
                  </a:cubicBezTo>
                  <a:cubicBezTo>
                    <a:pt x="82" y="4540"/>
                    <a:pt x="67" y="4548"/>
                    <a:pt x="37" y="4548"/>
                  </a:cubicBezTo>
                  <a:cubicBezTo>
                    <a:pt x="37" y="4526"/>
                    <a:pt x="37" y="4526"/>
                    <a:pt x="37" y="4526"/>
                  </a:cubicBezTo>
                  <a:cubicBezTo>
                    <a:pt x="44" y="4503"/>
                    <a:pt x="52" y="4481"/>
                    <a:pt x="52" y="4458"/>
                  </a:cubicBezTo>
                  <a:cubicBezTo>
                    <a:pt x="52" y="4443"/>
                    <a:pt x="37" y="4443"/>
                    <a:pt x="29" y="4428"/>
                  </a:cubicBezTo>
                  <a:cubicBezTo>
                    <a:pt x="22" y="4413"/>
                    <a:pt x="22" y="4406"/>
                    <a:pt x="22" y="4391"/>
                  </a:cubicBezTo>
                  <a:cubicBezTo>
                    <a:pt x="14" y="4368"/>
                    <a:pt x="0" y="4361"/>
                    <a:pt x="0" y="4338"/>
                  </a:cubicBezTo>
                  <a:cubicBezTo>
                    <a:pt x="0" y="4316"/>
                    <a:pt x="7" y="4301"/>
                    <a:pt x="14" y="4278"/>
                  </a:cubicBezTo>
                  <a:lnTo>
                    <a:pt x="14" y="4278"/>
                  </a:lnTo>
                  <a:cubicBezTo>
                    <a:pt x="22" y="4293"/>
                    <a:pt x="22" y="4308"/>
                    <a:pt x="37" y="4323"/>
                  </a:cubicBezTo>
                  <a:cubicBezTo>
                    <a:pt x="60" y="4346"/>
                    <a:pt x="82" y="4338"/>
                    <a:pt x="112" y="4346"/>
                  </a:cubicBezTo>
                  <a:cubicBezTo>
                    <a:pt x="134" y="4353"/>
                    <a:pt x="142" y="4376"/>
                    <a:pt x="164" y="4383"/>
                  </a:cubicBezTo>
                  <a:cubicBezTo>
                    <a:pt x="179" y="4391"/>
                    <a:pt x="187" y="4391"/>
                    <a:pt x="202" y="4398"/>
                  </a:cubicBezTo>
                  <a:cubicBezTo>
                    <a:pt x="209" y="4376"/>
                    <a:pt x="209" y="4353"/>
                    <a:pt x="217" y="4331"/>
                  </a:cubicBezTo>
                  <a:cubicBezTo>
                    <a:pt x="232" y="4331"/>
                    <a:pt x="232" y="4331"/>
                    <a:pt x="232" y="4331"/>
                  </a:cubicBezTo>
                  <a:cubicBezTo>
                    <a:pt x="239" y="4353"/>
                    <a:pt x="247" y="4383"/>
                    <a:pt x="277" y="4383"/>
                  </a:cubicBezTo>
                  <a:cubicBezTo>
                    <a:pt x="284" y="4383"/>
                    <a:pt x="284" y="4376"/>
                    <a:pt x="284" y="4376"/>
                  </a:cubicBezTo>
                  <a:cubicBezTo>
                    <a:pt x="307" y="4368"/>
                    <a:pt x="329" y="4361"/>
                    <a:pt x="337" y="4338"/>
                  </a:cubicBezTo>
                  <a:cubicBezTo>
                    <a:pt x="322" y="4308"/>
                    <a:pt x="322" y="4308"/>
                    <a:pt x="322" y="4308"/>
                  </a:cubicBezTo>
                  <a:lnTo>
                    <a:pt x="329" y="4301"/>
                  </a:lnTo>
                  <a:cubicBezTo>
                    <a:pt x="359" y="4308"/>
                    <a:pt x="367" y="4323"/>
                    <a:pt x="397" y="4323"/>
                  </a:cubicBezTo>
                  <a:cubicBezTo>
                    <a:pt x="404" y="4323"/>
                    <a:pt x="412" y="4308"/>
                    <a:pt x="419" y="4301"/>
                  </a:cubicBezTo>
                  <a:cubicBezTo>
                    <a:pt x="419" y="4301"/>
                    <a:pt x="427" y="4301"/>
                    <a:pt x="427" y="4293"/>
                  </a:cubicBezTo>
                  <a:cubicBezTo>
                    <a:pt x="442" y="4278"/>
                    <a:pt x="442" y="4263"/>
                    <a:pt x="442" y="4241"/>
                  </a:cubicBezTo>
                  <a:cubicBezTo>
                    <a:pt x="449" y="4226"/>
                    <a:pt x="457" y="4218"/>
                    <a:pt x="464" y="4203"/>
                  </a:cubicBezTo>
                  <a:cubicBezTo>
                    <a:pt x="464" y="4211"/>
                    <a:pt x="472" y="4203"/>
                    <a:pt x="479" y="4211"/>
                  </a:cubicBezTo>
                  <a:cubicBezTo>
                    <a:pt x="487" y="4233"/>
                    <a:pt x="479" y="4248"/>
                    <a:pt x="479" y="4271"/>
                  </a:cubicBezTo>
                  <a:cubicBezTo>
                    <a:pt x="487" y="4278"/>
                    <a:pt x="487" y="4286"/>
                    <a:pt x="494" y="4286"/>
                  </a:cubicBezTo>
                  <a:cubicBezTo>
                    <a:pt x="502" y="4271"/>
                    <a:pt x="509" y="4256"/>
                    <a:pt x="517" y="4233"/>
                  </a:cubicBezTo>
                  <a:cubicBezTo>
                    <a:pt x="524" y="4218"/>
                    <a:pt x="539" y="4218"/>
                    <a:pt x="554" y="4211"/>
                  </a:cubicBezTo>
                  <a:cubicBezTo>
                    <a:pt x="584" y="4196"/>
                    <a:pt x="614" y="4188"/>
                    <a:pt x="614" y="4158"/>
                  </a:cubicBezTo>
                  <a:cubicBezTo>
                    <a:pt x="614" y="4121"/>
                    <a:pt x="599" y="4098"/>
                    <a:pt x="599" y="4068"/>
                  </a:cubicBezTo>
                  <a:cubicBezTo>
                    <a:pt x="599" y="4061"/>
                    <a:pt x="607" y="4061"/>
                    <a:pt x="614" y="4061"/>
                  </a:cubicBezTo>
                  <a:cubicBezTo>
                    <a:pt x="621" y="4046"/>
                    <a:pt x="637" y="4046"/>
                    <a:pt x="651" y="4046"/>
                  </a:cubicBezTo>
                  <a:cubicBezTo>
                    <a:pt x="651" y="4046"/>
                    <a:pt x="659" y="4046"/>
                    <a:pt x="659" y="4053"/>
                  </a:cubicBezTo>
                  <a:cubicBezTo>
                    <a:pt x="659" y="4061"/>
                    <a:pt x="651" y="4068"/>
                    <a:pt x="651" y="4083"/>
                  </a:cubicBezTo>
                  <a:cubicBezTo>
                    <a:pt x="651" y="4098"/>
                    <a:pt x="667" y="4113"/>
                    <a:pt x="667" y="4128"/>
                  </a:cubicBezTo>
                  <a:cubicBezTo>
                    <a:pt x="674" y="4143"/>
                    <a:pt x="681" y="4158"/>
                    <a:pt x="689" y="4166"/>
                  </a:cubicBezTo>
                  <a:cubicBezTo>
                    <a:pt x="726" y="4128"/>
                    <a:pt x="741" y="4098"/>
                    <a:pt x="741" y="4046"/>
                  </a:cubicBezTo>
                  <a:cubicBezTo>
                    <a:pt x="741" y="4031"/>
                    <a:pt x="734" y="4023"/>
                    <a:pt x="726" y="4016"/>
                  </a:cubicBezTo>
                  <a:cubicBezTo>
                    <a:pt x="719" y="3993"/>
                    <a:pt x="719" y="3978"/>
                    <a:pt x="711" y="3948"/>
                  </a:cubicBezTo>
                  <a:cubicBezTo>
                    <a:pt x="704" y="3934"/>
                    <a:pt x="704" y="3918"/>
                    <a:pt x="696" y="3904"/>
                  </a:cubicBezTo>
                  <a:cubicBezTo>
                    <a:pt x="689" y="3888"/>
                    <a:pt x="689" y="3874"/>
                    <a:pt x="681" y="3866"/>
                  </a:cubicBezTo>
                  <a:cubicBezTo>
                    <a:pt x="674" y="3851"/>
                    <a:pt x="667" y="3851"/>
                    <a:pt x="659" y="3844"/>
                  </a:cubicBezTo>
                  <a:cubicBezTo>
                    <a:pt x="637" y="3814"/>
                    <a:pt x="629" y="3798"/>
                    <a:pt x="621" y="3761"/>
                  </a:cubicBezTo>
                  <a:cubicBezTo>
                    <a:pt x="607" y="3739"/>
                    <a:pt x="591" y="3724"/>
                    <a:pt x="591" y="3694"/>
                  </a:cubicBezTo>
                  <a:cubicBezTo>
                    <a:pt x="591" y="3671"/>
                    <a:pt x="621" y="3671"/>
                    <a:pt x="637" y="3656"/>
                  </a:cubicBezTo>
                  <a:cubicBezTo>
                    <a:pt x="651" y="3641"/>
                    <a:pt x="651" y="3626"/>
                    <a:pt x="659" y="3604"/>
                  </a:cubicBezTo>
                  <a:cubicBezTo>
                    <a:pt x="674" y="3574"/>
                    <a:pt x="674" y="3551"/>
                    <a:pt x="696" y="3514"/>
                  </a:cubicBezTo>
                  <a:cubicBezTo>
                    <a:pt x="704" y="3491"/>
                    <a:pt x="719" y="3476"/>
                    <a:pt x="734" y="3454"/>
                  </a:cubicBezTo>
                  <a:cubicBezTo>
                    <a:pt x="741" y="3439"/>
                    <a:pt x="741" y="3431"/>
                    <a:pt x="741" y="3416"/>
                  </a:cubicBezTo>
                  <a:cubicBezTo>
                    <a:pt x="749" y="3387"/>
                    <a:pt x="756" y="3371"/>
                    <a:pt x="764" y="3341"/>
                  </a:cubicBezTo>
                  <a:cubicBezTo>
                    <a:pt x="794" y="3334"/>
                    <a:pt x="809" y="3327"/>
                    <a:pt x="831" y="3311"/>
                  </a:cubicBezTo>
                  <a:cubicBezTo>
                    <a:pt x="861" y="3289"/>
                    <a:pt x="869" y="3281"/>
                    <a:pt x="891" y="3259"/>
                  </a:cubicBezTo>
                  <a:cubicBezTo>
                    <a:pt x="906" y="3244"/>
                    <a:pt x="921" y="3244"/>
                    <a:pt x="929" y="3229"/>
                  </a:cubicBezTo>
                  <a:cubicBezTo>
                    <a:pt x="944" y="3207"/>
                    <a:pt x="951" y="3192"/>
                    <a:pt x="966" y="3177"/>
                  </a:cubicBezTo>
                  <a:cubicBezTo>
                    <a:pt x="981" y="3169"/>
                    <a:pt x="996" y="3162"/>
                    <a:pt x="1019" y="3154"/>
                  </a:cubicBezTo>
                  <a:cubicBezTo>
                    <a:pt x="1041" y="3147"/>
                    <a:pt x="1056" y="3132"/>
                    <a:pt x="1079" y="3109"/>
                  </a:cubicBezTo>
                  <a:cubicBezTo>
                    <a:pt x="1086" y="3102"/>
                    <a:pt x="1101" y="3094"/>
                    <a:pt x="1116" y="3087"/>
                  </a:cubicBezTo>
                  <a:cubicBezTo>
                    <a:pt x="1131" y="3064"/>
                    <a:pt x="1139" y="3057"/>
                    <a:pt x="1154" y="3034"/>
                  </a:cubicBezTo>
                  <a:cubicBezTo>
                    <a:pt x="1169" y="3012"/>
                    <a:pt x="1176" y="2997"/>
                    <a:pt x="1191" y="2982"/>
                  </a:cubicBezTo>
                  <a:cubicBezTo>
                    <a:pt x="1199" y="2974"/>
                    <a:pt x="1206" y="2974"/>
                    <a:pt x="1206" y="2974"/>
                  </a:cubicBezTo>
                  <a:cubicBezTo>
                    <a:pt x="1214" y="2952"/>
                    <a:pt x="1221" y="2937"/>
                    <a:pt x="1236" y="2922"/>
                  </a:cubicBezTo>
                  <a:cubicBezTo>
                    <a:pt x="1273" y="2862"/>
                    <a:pt x="1289" y="2824"/>
                    <a:pt x="1326" y="2757"/>
                  </a:cubicBezTo>
                  <a:cubicBezTo>
                    <a:pt x="1349" y="2712"/>
                    <a:pt x="1379" y="2682"/>
                    <a:pt x="1401" y="2637"/>
                  </a:cubicBezTo>
                  <a:cubicBezTo>
                    <a:pt x="1416" y="2615"/>
                    <a:pt x="1423" y="2592"/>
                    <a:pt x="1438" y="2570"/>
                  </a:cubicBezTo>
                  <a:cubicBezTo>
                    <a:pt x="1446" y="2555"/>
                    <a:pt x="1453" y="2547"/>
                    <a:pt x="1468" y="2532"/>
                  </a:cubicBezTo>
                  <a:cubicBezTo>
                    <a:pt x="1476" y="2510"/>
                    <a:pt x="1483" y="2495"/>
                    <a:pt x="1491" y="2465"/>
                  </a:cubicBezTo>
                  <a:cubicBezTo>
                    <a:pt x="1506" y="2435"/>
                    <a:pt x="1513" y="2412"/>
                    <a:pt x="1513" y="2375"/>
                  </a:cubicBezTo>
                  <a:cubicBezTo>
                    <a:pt x="1513" y="2322"/>
                    <a:pt x="1513" y="2292"/>
                    <a:pt x="1513" y="2240"/>
                  </a:cubicBezTo>
                  <a:cubicBezTo>
                    <a:pt x="1513" y="2225"/>
                    <a:pt x="1506" y="2217"/>
                    <a:pt x="1506" y="2202"/>
                  </a:cubicBezTo>
                  <a:cubicBezTo>
                    <a:pt x="1491" y="2142"/>
                    <a:pt x="1476" y="2105"/>
                    <a:pt x="1461" y="2038"/>
                  </a:cubicBezTo>
                  <a:cubicBezTo>
                    <a:pt x="1446" y="2045"/>
                    <a:pt x="1438" y="2045"/>
                    <a:pt x="1423" y="2052"/>
                  </a:cubicBezTo>
                  <a:cubicBezTo>
                    <a:pt x="1408" y="2045"/>
                    <a:pt x="1408" y="2045"/>
                    <a:pt x="1408" y="2045"/>
                  </a:cubicBezTo>
                  <a:cubicBezTo>
                    <a:pt x="1408" y="2038"/>
                    <a:pt x="1408" y="2030"/>
                    <a:pt x="1408" y="2015"/>
                  </a:cubicBezTo>
                  <a:cubicBezTo>
                    <a:pt x="1408" y="1985"/>
                    <a:pt x="1408" y="1963"/>
                    <a:pt x="1423" y="1933"/>
                  </a:cubicBezTo>
                  <a:cubicBezTo>
                    <a:pt x="1423" y="1925"/>
                    <a:pt x="1423" y="1925"/>
                    <a:pt x="1423" y="1918"/>
                  </a:cubicBezTo>
                  <a:cubicBezTo>
                    <a:pt x="1431" y="1910"/>
                    <a:pt x="1438" y="1903"/>
                    <a:pt x="1446" y="1895"/>
                  </a:cubicBezTo>
                  <a:cubicBezTo>
                    <a:pt x="1453" y="1888"/>
                    <a:pt x="1461" y="1873"/>
                    <a:pt x="1461" y="1858"/>
                  </a:cubicBezTo>
                  <a:cubicBezTo>
                    <a:pt x="1468" y="1835"/>
                    <a:pt x="1476" y="1828"/>
                    <a:pt x="1476" y="1805"/>
                  </a:cubicBezTo>
                  <a:cubicBezTo>
                    <a:pt x="1476" y="1738"/>
                    <a:pt x="1476" y="1738"/>
                    <a:pt x="1476" y="1738"/>
                  </a:cubicBezTo>
                  <a:cubicBezTo>
                    <a:pt x="1476" y="1723"/>
                    <a:pt x="1498" y="1723"/>
                    <a:pt x="1506" y="1715"/>
                  </a:cubicBezTo>
                  <a:cubicBezTo>
                    <a:pt x="1521" y="1708"/>
                    <a:pt x="1536" y="1700"/>
                    <a:pt x="1543" y="1700"/>
                  </a:cubicBezTo>
                  <a:cubicBezTo>
                    <a:pt x="1573" y="1685"/>
                    <a:pt x="1588" y="1663"/>
                    <a:pt x="1618" y="1663"/>
                  </a:cubicBezTo>
                  <a:cubicBezTo>
                    <a:pt x="1641" y="1663"/>
                    <a:pt x="1648" y="1693"/>
                    <a:pt x="1678" y="1693"/>
                  </a:cubicBezTo>
                  <a:cubicBezTo>
                    <a:pt x="1693" y="1693"/>
                    <a:pt x="1701" y="1678"/>
                    <a:pt x="1708" y="1678"/>
                  </a:cubicBezTo>
                  <a:cubicBezTo>
                    <a:pt x="1723" y="1663"/>
                    <a:pt x="1731" y="1655"/>
                    <a:pt x="1746" y="1648"/>
                  </a:cubicBezTo>
                  <a:cubicBezTo>
                    <a:pt x="1761" y="1633"/>
                    <a:pt x="1776" y="1625"/>
                    <a:pt x="1791" y="1618"/>
                  </a:cubicBezTo>
                  <a:cubicBezTo>
                    <a:pt x="1836" y="1595"/>
                    <a:pt x="1858" y="1573"/>
                    <a:pt x="1896" y="1550"/>
                  </a:cubicBezTo>
                  <a:cubicBezTo>
                    <a:pt x="1926" y="1528"/>
                    <a:pt x="1948" y="1513"/>
                    <a:pt x="1985" y="1505"/>
                  </a:cubicBezTo>
                  <a:cubicBezTo>
                    <a:pt x="2000" y="1505"/>
                    <a:pt x="2008" y="1505"/>
                    <a:pt x="2023" y="1505"/>
                  </a:cubicBezTo>
                  <a:cubicBezTo>
                    <a:pt x="2059" y="1498"/>
                    <a:pt x="2074" y="1490"/>
                    <a:pt x="2112" y="1490"/>
                  </a:cubicBezTo>
                  <a:cubicBezTo>
                    <a:pt x="2127" y="1490"/>
                    <a:pt x="2142" y="1505"/>
                    <a:pt x="2149" y="1520"/>
                  </a:cubicBezTo>
                  <a:cubicBezTo>
                    <a:pt x="2157" y="1528"/>
                    <a:pt x="2149" y="1535"/>
                    <a:pt x="2157" y="1543"/>
                  </a:cubicBezTo>
                  <a:cubicBezTo>
                    <a:pt x="2157" y="1565"/>
                    <a:pt x="2172" y="1573"/>
                    <a:pt x="2172" y="1588"/>
                  </a:cubicBezTo>
                  <a:cubicBezTo>
                    <a:pt x="2172" y="1603"/>
                    <a:pt x="2164" y="1610"/>
                    <a:pt x="2149" y="1618"/>
                  </a:cubicBezTo>
                  <a:cubicBezTo>
                    <a:pt x="2127" y="1618"/>
                    <a:pt x="2112" y="1610"/>
                    <a:pt x="2089" y="1618"/>
                  </a:cubicBezTo>
                  <a:cubicBezTo>
                    <a:pt x="2074" y="1625"/>
                    <a:pt x="2074" y="1640"/>
                    <a:pt x="2067" y="1655"/>
                  </a:cubicBezTo>
                  <a:cubicBezTo>
                    <a:pt x="2059" y="1670"/>
                    <a:pt x="2052" y="1678"/>
                    <a:pt x="2052" y="1700"/>
                  </a:cubicBezTo>
                  <a:cubicBezTo>
                    <a:pt x="2052" y="1708"/>
                    <a:pt x="2052" y="1708"/>
                    <a:pt x="2059" y="1715"/>
                  </a:cubicBezTo>
                  <a:cubicBezTo>
                    <a:pt x="2059" y="1738"/>
                    <a:pt x="2059" y="1745"/>
                    <a:pt x="2059" y="1768"/>
                  </a:cubicBezTo>
                  <a:cubicBezTo>
                    <a:pt x="2067" y="1768"/>
                    <a:pt x="2067" y="1775"/>
                    <a:pt x="2067" y="1775"/>
                  </a:cubicBezTo>
                  <a:cubicBezTo>
                    <a:pt x="2067" y="1790"/>
                    <a:pt x="2052" y="1805"/>
                    <a:pt x="2044" y="1805"/>
                  </a:cubicBezTo>
                  <a:cubicBezTo>
                    <a:pt x="2023" y="1813"/>
                    <a:pt x="2008" y="1813"/>
                    <a:pt x="1993" y="1813"/>
                  </a:cubicBezTo>
                  <a:cubicBezTo>
                    <a:pt x="1970" y="1820"/>
                    <a:pt x="1963" y="1828"/>
                    <a:pt x="1940" y="1835"/>
                  </a:cubicBezTo>
                  <a:cubicBezTo>
                    <a:pt x="1926" y="1843"/>
                    <a:pt x="1910" y="1850"/>
                    <a:pt x="1903" y="1865"/>
                  </a:cubicBezTo>
                  <a:cubicBezTo>
                    <a:pt x="1888" y="1895"/>
                    <a:pt x="1888" y="1933"/>
                    <a:pt x="1850" y="1955"/>
                  </a:cubicBezTo>
                  <a:cubicBezTo>
                    <a:pt x="1828" y="1970"/>
                    <a:pt x="1806" y="1978"/>
                    <a:pt x="1776" y="1978"/>
                  </a:cubicBezTo>
                  <a:cubicBezTo>
                    <a:pt x="1738" y="1978"/>
                    <a:pt x="1738" y="1910"/>
                    <a:pt x="1701" y="1910"/>
                  </a:cubicBezTo>
                  <a:cubicBezTo>
                    <a:pt x="1693" y="1910"/>
                    <a:pt x="1693" y="1925"/>
                    <a:pt x="1686" y="1940"/>
                  </a:cubicBezTo>
                  <a:cubicBezTo>
                    <a:pt x="1678" y="1955"/>
                    <a:pt x="1678" y="1963"/>
                    <a:pt x="1663" y="1970"/>
                  </a:cubicBezTo>
                  <a:cubicBezTo>
                    <a:pt x="1648" y="1985"/>
                    <a:pt x="1633" y="1985"/>
                    <a:pt x="1626" y="2000"/>
                  </a:cubicBezTo>
                  <a:cubicBezTo>
                    <a:pt x="1618" y="2000"/>
                    <a:pt x="1618" y="2008"/>
                    <a:pt x="1618" y="2015"/>
                  </a:cubicBezTo>
                  <a:cubicBezTo>
                    <a:pt x="1641" y="2030"/>
                    <a:pt x="1656" y="2045"/>
                    <a:pt x="1671" y="2068"/>
                  </a:cubicBezTo>
                  <a:cubicBezTo>
                    <a:pt x="1701" y="2052"/>
                    <a:pt x="1716" y="2023"/>
                    <a:pt x="1753" y="2023"/>
                  </a:cubicBezTo>
                  <a:cubicBezTo>
                    <a:pt x="1761" y="2023"/>
                    <a:pt x="1761" y="2038"/>
                    <a:pt x="1768" y="2038"/>
                  </a:cubicBezTo>
                  <a:cubicBezTo>
                    <a:pt x="1791" y="2038"/>
                    <a:pt x="1798" y="2030"/>
                    <a:pt x="1820" y="2023"/>
                  </a:cubicBezTo>
                  <a:cubicBezTo>
                    <a:pt x="1828" y="2038"/>
                    <a:pt x="1828" y="2038"/>
                    <a:pt x="1828" y="2038"/>
                  </a:cubicBezTo>
                  <a:cubicBezTo>
                    <a:pt x="1806" y="2068"/>
                    <a:pt x="1783" y="2075"/>
                    <a:pt x="1746" y="2090"/>
                  </a:cubicBezTo>
                  <a:cubicBezTo>
                    <a:pt x="1723" y="2098"/>
                    <a:pt x="1716" y="2105"/>
                    <a:pt x="1693" y="2098"/>
                  </a:cubicBezTo>
                  <a:cubicBezTo>
                    <a:pt x="1686" y="2112"/>
                    <a:pt x="1686" y="2112"/>
                    <a:pt x="1686" y="2112"/>
                  </a:cubicBezTo>
                  <a:cubicBezTo>
                    <a:pt x="1708" y="2135"/>
                    <a:pt x="1716" y="2158"/>
                    <a:pt x="1746" y="2172"/>
                  </a:cubicBezTo>
                  <a:cubicBezTo>
                    <a:pt x="1820" y="2090"/>
                    <a:pt x="1820" y="2090"/>
                    <a:pt x="1820" y="2090"/>
                  </a:cubicBezTo>
                  <a:cubicBezTo>
                    <a:pt x="1850" y="2165"/>
                    <a:pt x="1850" y="2165"/>
                    <a:pt x="1850" y="2165"/>
                  </a:cubicBezTo>
                  <a:cubicBezTo>
                    <a:pt x="1768" y="2442"/>
                    <a:pt x="1768" y="2442"/>
                    <a:pt x="1768" y="2442"/>
                  </a:cubicBezTo>
                  <a:cubicBezTo>
                    <a:pt x="1768" y="2472"/>
                    <a:pt x="1791" y="2487"/>
                    <a:pt x="1813" y="2510"/>
                  </a:cubicBezTo>
                  <a:cubicBezTo>
                    <a:pt x="1843" y="2540"/>
                    <a:pt x="1873" y="2555"/>
                    <a:pt x="1918" y="2570"/>
                  </a:cubicBezTo>
                  <a:cubicBezTo>
                    <a:pt x="1963" y="2592"/>
                    <a:pt x="2000" y="2585"/>
                    <a:pt x="2052" y="2592"/>
                  </a:cubicBezTo>
                  <a:cubicBezTo>
                    <a:pt x="2059" y="2592"/>
                    <a:pt x="2067" y="2599"/>
                    <a:pt x="2082" y="2599"/>
                  </a:cubicBezTo>
                  <a:cubicBezTo>
                    <a:pt x="2119" y="2599"/>
                    <a:pt x="2134" y="2585"/>
                    <a:pt x="2164" y="2562"/>
                  </a:cubicBezTo>
                  <a:cubicBezTo>
                    <a:pt x="2194" y="2540"/>
                    <a:pt x="2217" y="2525"/>
                    <a:pt x="2232" y="2487"/>
                  </a:cubicBezTo>
                  <a:cubicBezTo>
                    <a:pt x="2247" y="2427"/>
                    <a:pt x="2239" y="2367"/>
                    <a:pt x="2299" y="2345"/>
                  </a:cubicBezTo>
                  <a:cubicBezTo>
                    <a:pt x="2359" y="2315"/>
                    <a:pt x="2389" y="2300"/>
                    <a:pt x="2449" y="2270"/>
                  </a:cubicBezTo>
                  <a:cubicBezTo>
                    <a:pt x="2464" y="2270"/>
                    <a:pt x="2479" y="2262"/>
                    <a:pt x="2494" y="2255"/>
                  </a:cubicBezTo>
                  <a:cubicBezTo>
                    <a:pt x="2539" y="2240"/>
                    <a:pt x="2569" y="2240"/>
                    <a:pt x="2614" y="2225"/>
                  </a:cubicBezTo>
                  <a:cubicBezTo>
                    <a:pt x="2659" y="2195"/>
                    <a:pt x="2704" y="2195"/>
                    <a:pt x="2756" y="2172"/>
                  </a:cubicBezTo>
                  <a:cubicBezTo>
                    <a:pt x="2786" y="2158"/>
                    <a:pt x="2801" y="2150"/>
                    <a:pt x="2831" y="2128"/>
                  </a:cubicBezTo>
                  <a:cubicBezTo>
                    <a:pt x="2869" y="2098"/>
                    <a:pt x="2891" y="2090"/>
                    <a:pt x="2929" y="2060"/>
                  </a:cubicBezTo>
                  <a:cubicBezTo>
                    <a:pt x="2966" y="2038"/>
                    <a:pt x="2981" y="2008"/>
                    <a:pt x="3026" y="2008"/>
                  </a:cubicBezTo>
                  <a:cubicBezTo>
                    <a:pt x="3041" y="2008"/>
                    <a:pt x="3049" y="2015"/>
                    <a:pt x="3064" y="2015"/>
                  </a:cubicBezTo>
                  <a:cubicBezTo>
                    <a:pt x="3078" y="2015"/>
                    <a:pt x="3086" y="2008"/>
                    <a:pt x="3101" y="2000"/>
                  </a:cubicBezTo>
                  <a:cubicBezTo>
                    <a:pt x="3116" y="2000"/>
                    <a:pt x="3124" y="2000"/>
                    <a:pt x="3138" y="2000"/>
                  </a:cubicBezTo>
                  <a:cubicBezTo>
                    <a:pt x="3191" y="1978"/>
                    <a:pt x="3214" y="1955"/>
                    <a:pt x="3251" y="1918"/>
                  </a:cubicBezTo>
                  <a:cubicBezTo>
                    <a:pt x="3273" y="1903"/>
                    <a:pt x="3296" y="1895"/>
                    <a:pt x="3318" y="1873"/>
                  </a:cubicBezTo>
                  <a:cubicBezTo>
                    <a:pt x="3341" y="1850"/>
                    <a:pt x="3363" y="1843"/>
                    <a:pt x="3393" y="1828"/>
                  </a:cubicBezTo>
                  <a:cubicBezTo>
                    <a:pt x="3423" y="1813"/>
                    <a:pt x="3438" y="1790"/>
                    <a:pt x="3461" y="1768"/>
                  </a:cubicBezTo>
                  <a:cubicBezTo>
                    <a:pt x="3468" y="1760"/>
                    <a:pt x="3476" y="1760"/>
                    <a:pt x="3491" y="1753"/>
                  </a:cubicBezTo>
                  <a:cubicBezTo>
                    <a:pt x="3521" y="1723"/>
                    <a:pt x="3528" y="1708"/>
                    <a:pt x="3551" y="1678"/>
                  </a:cubicBezTo>
                  <a:cubicBezTo>
                    <a:pt x="3573" y="1648"/>
                    <a:pt x="3588" y="1640"/>
                    <a:pt x="3603" y="1618"/>
                  </a:cubicBezTo>
                  <a:cubicBezTo>
                    <a:pt x="3626" y="1580"/>
                    <a:pt x="3633" y="1550"/>
                    <a:pt x="3648" y="1513"/>
                  </a:cubicBezTo>
                  <a:cubicBezTo>
                    <a:pt x="3671" y="1476"/>
                    <a:pt x="3701" y="1468"/>
                    <a:pt x="3723" y="1430"/>
                  </a:cubicBezTo>
                  <a:cubicBezTo>
                    <a:pt x="3746" y="1400"/>
                    <a:pt x="3761" y="1386"/>
                    <a:pt x="3776" y="1348"/>
                  </a:cubicBezTo>
                  <a:cubicBezTo>
                    <a:pt x="3776" y="1333"/>
                    <a:pt x="3776" y="1326"/>
                    <a:pt x="3776" y="1311"/>
                  </a:cubicBezTo>
                  <a:cubicBezTo>
                    <a:pt x="3798" y="1251"/>
                    <a:pt x="3806" y="1221"/>
                    <a:pt x="3820" y="1161"/>
                  </a:cubicBezTo>
                  <a:cubicBezTo>
                    <a:pt x="3828" y="1131"/>
                    <a:pt x="3828" y="1108"/>
                    <a:pt x="3858" y="1086"/>
                  </a:cubicBezTo>
                  <a:cubicBezTo>
                    <a:pt x="3873" y="1078"/>
                    <a:pt x="3888" y="1071"/>
                    <a:pt x="3910" y="1056"/>
                  </a:cubicBezTo>
                  <a:cubicBezTo>
                    <a:pt x="3933" y="1048"/>
                    <a:pt x="3940" y="1041"/>
                    <a:pt x="3963" y="1026"/>
                  </a:cubicBezTo>
                  <a:cubicBezTo>
                    <a:pt x="3993" y="1003"/>
                    <a:pt x="4000" y="981"/>
                    <a:pt x="4030" y="958"/>
                  </a:cubicBezTo>
                  <a:cubicBezTo>
                    <a:pt x="4053" y="951"/>
                    <a:pt x="4060" y="943"/>
                    <a:pt x="4083" y="936"/>
                  </a:cubicBezTo>
                  <a:cubicBezTo>
                    <a:pt x="4165" y="899"/>
                    <a:pt x="4225" y="899"/>
                    <a:pt x="4300" y="846"/>
                  </a:cubicBezTo>
                  <a:cubicBezTo>
                    <a:pt x="4330" y="831"/>
                    <a:pt x="4345" y="808"/>
                    <a:pt x="4367" y="786"/>
                  </a:cubicBezTo>
                  <a:cubicBezTo>
                    <a:pt x="4413" y="756"/>
                    <a:pt x="4443" y="741"/>
                    <a:pt x="4465" y="696"/>
                  </a:cubicBezTo>
                  <a:cubicBezTo>
                    <a:pt x="4480" y="666"/>
                    <a:pt x="4487" y="651"/>
                    <a:pt x="4502" y="621"/>
                  </a:cubicBezTo>
                  <a:cubicBezTo>
                    <a:pt x="4510" y="606"/>
                    <a:pt x="4510" y="599"/>
                    <a:pt x="4517" y="584"/>
                  </a:cubicBezTo>
                  <a:cubicBezTo>
                    <a:pt x="4532" y="561"/>
                    <a:pt x="4540" y="554"/>
                    <a:pt x="4540" y="531"/>
                  </a:cubicBezTo>
                  <a:cubicBezTo>
                    <a:pt x="4547" y="494"/>
                    <a:pt x="4547" y="471"/>
                    <a:pt x="4547" y="434"/>
                  </a:cubicBezTo>
                  <a:cubicBezTo>
                    <a:pt x="4555" y="405"/>
                    <a:pt x="4562" y="390"/>
                    <a:pt x="4562" y="360"/>
                  </a:cubicBezTo>
                  <a:cubicBezTo>
                    <a:pt x="4562" y="277"/>
                    <a:pt x="4562" y="277"/>
                    <a:pt x="4562" y="277"/>
                  </a:cubicBezTo>
                  <a:cubicBezTo>
                    <a:pt x="4562" y="225"/>
                    <a:pt x="4585" y="202"/>
                    <a:pt x="4607" y="150"/>
                  </a:cubicBezTo>
                  <a:cubicBezTo>
                    <a:pt x="4637" y="105"/>
                    <a:pt x="4630" y="68"/>
                    <a:pt x="4660" y="15"/>
                  </a:cubicBezTo>
                  <a:cubicBezTo>
                    <a:pt x="4660" y="8"/>
                    <a:pt x="4667" y="8"/>
                    <a:pt x="4667" y="0"/>
                  </a:cubicBezTo>
                  <a:lnTo>
                    <a:pt x="4667" y="0"/>
                  </a:lnTo>
                  <a:cubicBezTo>
                    <a:pt x="4675" y="8"/>
                    <a:pt x="4682" y="30"/>
                    <a:pt x="4697" y="38"/>
                  </a:cubicBezTo>
                  <a:cubicBezTo>
                    <a:pt x="4705" y="38"/>
                    <a:pt x="4720" y="38"/>
                    <a:pt x="4727" y="38"/>
                  </a:cubicBezTo>
                  <a:cubicBezTo>
                    <a:pt x="4742" y="45"/>
                    <a:pt x="4757" y="60"/>
                    <a:pt x="4772" y="68"/>
                  </a:cubicBezTo>
                  <a:cubicBezTo>
                    <a:pt x="4795" y="75"/>
                    <a:pt x="4810" y="75"/>
                    <a:pt x="4825" y="83"/>
                  </a:cubicBezTo>
                  <a:cubicBezTo>
                    <a:pt x="4840" y="83"/>
                    <a:pt x="4855" y="83"/>
                    <a:pt x="4862" y="98"/>
                  </a:cubicBezTo>
                  <a:cubicBezTo>
                    <a:pt x="4870" y="105"/>
                    <a:pt x="4862" y="113"/>
                    <a:pt x="4862" y="120"/>
                  </a:cubicBezTo>
                  <a:cubicBezTo>
                    <a:pt x="4870" y="158"/>
                    <a:pt x="4877" y="172"/>
                    <a:pt x="4877" y="210"/>
                  </a:cubicBezTo>
                  <a:cubicBezTo>
                    <a:pt x="4877" y="218"/>
                    <a:pt x="4870" y="218"/>
                    <a:pt x="4870" y="225"/>
                  </a:cubicBezTo>
                  <a:cubicBezTo>
                    <a:pt x="4870" y="240"/>
                    <a:pt x="4877" y="248"/>
                    <a:pt x="4885" y="255"/>
                  </a:cubicBezTo>
                  <a:cubicBezTo>
                    <a:pt x="4892" y="270"/>
                    <a:pt x="4892" y="277"/>
                    <a:pt x="4892" y="292"/>
                  </a:cubicBezTo>
                  <a:cubicBezTo>
                    <a:pt x="4915" y="292"/>
                    <a:pt x="4930" y="300"/>
                    <a:pt x="4952" y="300"/>
                  </a:cubicBezTo>
                  <a:cubicBezTo>
                    <a:pt x="4975" y="307"/>
                    <a:pt x="4990" y="300"/>
                    <a:pt x="5005" y="307"/>
                  </a:cubicBezTo>
                  <a:cubicBezTo>
                    <a:pt x="5027" y="315"/>
                    <a:pt x="5027" y="337"/>
                    <a:pt x="5042" y="352"/>
                  </a:cubicBezTo>
                  <a:cubicBezTo>
                    <a:pt x="5057" y="375"/>
                    <a:pt x="5079" y="390"/>
                    <a:pt x="5079" y="419"/>
                  </a:cubicBezTo>
                  <a:cubicBezTo>
                    <a:pt x="5079" y="426"/>
                    <a:pt x="5072" y="426"/>
                    <a:pt x="5065" y="426"/>
                  </a:cubicBezTo>
                  <a:cubicBezTo>
                    <a:pt x="5065" y="434"/>
                    <a:pt x="5065" y="434"/>
                    <a:pt x="5057" y="441"/>
                  </a:cubicBezTo>
                  <a:cubicBezTo>
                    <a:pt x="5050" y="471"/>
                    <a:pt x="5027" y="486"/>
                    <a:pt x="4997" y="494"/>
                  </a:cubicBezTo>
                  <a:cubicBezTo>
                    <a:pt x="4967" y="509"/>
                    <a:pt x="4952" y="531"/>
                    <a:pt x="4922" y="531"/>
                  </a:cubicBezTo>
                  <a:cubicBezTo>
                    <a:pt x="4892" y="531"/>
                    <a:pt x="4877" y="524"/>
                    <a:pt x="4855" y="524"/>
                  </a:cubicBezTo>
                  <a:cubicBezTo>
                    <a:pt x="4825" y="689"/>
                    <a:pt x="4825" y="689"/>
                    <a:pt x="4825" y="689"/>
                  </a:cubicBezTo>
                  <a:cubicBezTo>
                    <a:pt x="4840" y="696"/>
                    <a:pt x="4847" y="696"/>
                    <a:pt x="4847" y="704"/>
                  </a:cubicBezTo>
                  <a:cubicBezTo>
                    <a:pt x="4847" y="719"/>
                    <a:pt x="4840" y="726"/>
                    <a:pt x="4840" y="734"/>
                  </a:cubicBezTo>
                  <a:cubicBezTo>
                    <a:pt x="4832" y="741"/>
                    <a:pt x="4832" y="749"/>
                    <a:pt x="4825" y="756"/>
                  </a:cubicBezTo>
                  <a:cubicBezTo>
                    <a:pt x="4825" y="764"/>
                    <a:pt x="4810" y="764"/>
                    <a:pt x="4810" y="779"/>
                  </a:cubicBezTo>
                  <a:cubicBezTo>
                    <a:pt x="4795" y="794"/>
                    <a:pt x="4802" y="808"/>
                    <a:pt x="4795" y="823"/>
                  </a:cubicBezTo>
                  <a:cubicBezTo>
                    <a:pt x="4780" y="869"/>
                    <a:pt x="4780" y="899"/>
                    <a:pt x="4780" y="951"/>
                  </a:cubicBezTo>
                  <a:cubicBezTo>
                    <a:pt x="4780" y="966"/>
                    <a:pt x="4780" y="981"/>
                    <a:pt x="4795" y="988"/>
                  </a:cubicBezTo>
                  <a:cubicBezTo>
                    <a:pt x="4802" y="996"/>
                    <a:pt x="4810" y="996"/>
                    <a:pt x="4817" y="1003"/>
                  </a:cubicBezTo>
                  <a:cubicBezTo>
                    <a:pt x="4825" y="1011"/>
                    <a:pt x="4832" y="1018"/>
                    <a:pt x="4840" y="1026"/>
                  </a:cubicBezTo>
                  <a:cubicBezTo>
                    <a:pt x="4855" y="1026"/>
                    <a:pt x="4870" y="1018"/>
                    <a:pt x="4877" y="1026"/>
                  </a:cubicBezTo>
                  <a:cubicBezTo>
                    <a:pt x="4885" y="1033"/>
                    <a:pt x="4885" y="1041"/>
                    <a:pt x="4885" y="1048"/>
                  </a:cubicBezTo>
                  <a:cubicBezTo>
                    <a:pt x="4892" y="1063"/>
                    <a:pt x="4900" y="1063"/>
                    <a:pt x="4907" y="1071"/>
                  </a:cubicBezTo>
                  <a:lnTo>
                    <a:pt x="4907" y="1071"/>
                  </a:lnTo>
                  <a:cubicBezTo>
                    <a:pt x="4892" y="1093"/>
                    <a:pt x="4885" y="1108"/>
                    <a:pt x="4862" y="1131"/>
                  </a:cubicBezTo>
                  <a:cubicBezTo>
                    <a:pt x="4847" y="1138"/>
                    <a:pt x="4840" y="1138"/>
                    <a:pt x="4832" y="1146"/>
                  </a:cubicBezTo>
                  <a:cubicBezTo>
                    <a:pt x="4817" y="1168"/>
                    <a:pt x="4817" y="1191"/>
                    <a:pt x="4795" y="1213"/>
                  </a:cubicBezTo>
                  <a:cubicBezTo>
                    <a:pt x="4795" y="1213"/>
                    <a:pt x="4787" y="1213"/>
                    <a:pt x="4787" y="1221"/>
                  </a:cubicBezTo>
                  <a:cubicBezTo>
                    <a:pt x="4780" y="1228"/>
                    <a:pt x="4780" y="1236"/>
                    <a:pt x="4780" y="1243"/>
                  </a:cubicBezTo>
                  <a:cubicBezTo>
                    <a:pt x="4772" y="1258"/>
                    <a:pt x="4765" y="1266"/>
                    <a:pt x="4750" y="1281"/>
                  </a:cubicBezTo>
                  <a:cubicBezTo>
                    <a:pt x="4742" y="1281"/>
                    <a:pt x="4735" y="1288"/>
                    <a:pt x="4727" y="1296"/>
                  </a:cubicBezTo>
                  <a:cubicBezTo>
                    <a:pt x="4712" y="1311"/>
                    <a:pt x="4690" y="1318"/>
                    <a:pt x="4690" y="1333"/>
                  </a:cubicBezTo>
                  <a:cubicBezTo>
                    <a:pt x="4690" y="1370"/>
                    <a:pt x="4697" y="1393"/>
                    <a:pt x="4705" y="1423"/>
                  </a:cubicBezTo>
                  <a:cubicBezTo>
                    <a:pt x="4705" y="1446"/>
                    <a:pt x="4697" y="1460"/>
                    <a:pt x="4705" y="1476"/>
                  </a:cubicBezTo>
                  <a:cubicBezTo>
                    <a:pt x="4705" y="1483"/>
                    <a:pt x="4720" y="1476"/>
                    <a:pt x="4720" y="1483"/>
                  </a:cubicBezTo>
                  <a:cubicBezTo>
                    <a:pt x="4720" y="1490"/>
                    <a:pt x="4727" y="1498"/>
                    <a:pt x="4727" y="1505"/>
                  </a:cubicBezTo>
                  <a:cubicBezTo>
                    <a:pt x="4727" y="1520"/>
                    <a:pt x="4712" y="1520"/>
                    <a:pt x="4705" y="1520"/>
                  </a:cubicBezTo>
                  <a:cubicBezTo>
                    <a:pt x="4690" y="1520"/>
                    <a:pt x="4682" y="1505"/>
                    <a:pt x="4667" y="1505"/>
                  </a:cubicBezTo>
                  <a:cubicBezTo>
                    <a:pt x="4645" y="1505"/>
                    <a:pt x="4637" y="1528"/>
                    <a:pt x="4615" y="1528"/>
                  </a:cubicBezTo>
                  <a:cubicBezTo>
                    <a:pt x="4600" y="1528"/>
                    <a:pt x="4592" y="1513"/>
                    <a:pt x="4577" y="1513"/>
                  </a:cubicBezTo>
                  <a:cubicBezTo>
                    <a:pt x="4570" y="1513"/>
                    <a:pt x="4570" y="1520"/>
                    <a:pt x="4562" y="1520"/>
                  </a:cubicBezTo>
                  <a:cubicBezTo>
                    <a:pt x="4540" y="1528"/>
                    <a:pt x="4532" y="1528"/>
                    <a:pt x="4510" y="1528"/>
                  </a:cubicBezTo>
                  <a:cubicBezTo>
                    <a:pt x="4517" y="1535"/>
                    <a:pt x="4525" y="1543"/>
                    <a:pt x="4525" y="1550"/>
                  </a:cubicBezTo>
                  <a:cubicBezTo>
                    <a:pt x="4525" y="1580"/>
                    <a:pt x="4525" y="1580"/>
                    <a:pt x="4525" y="1580"/>
                  </a:cubicBezTo>
                  <a:cubicBezTo>
                    <a:pt x="4495" y="1580"/>
                    <a:pt x="4480" y="1580"/>
                    <a:pt x="4457" y="1588"/>
                  </a:cubicBezTo>
                  <a:cubicBezTo>
                    <a:pt x="4443" y="1595"/>
                    <a:pt x="4427" y="1603"/>
                    <a:pt x="4405" y="1610"/>
                  </a:cubicBezTo>
                  <a:cubicBezTo>
                    <a:pt x="4383" y="1610"/>
                    <a:pt x="4367" y="1610"/>
                    <a:pt x="4345" y="1610"/>
                  </a:cubicBezTo>
                  <a:cubicBezTo>
                    <a:pt x="4323" y="1618"/>
                    <a:pt x="4300" y="1610"/>
                    <a:pt x="4300" y="1633"/>
                  </a:cubicBezTo>
                  <a:cubicBezTo>
                    <a:pt x="4300" y="1640"/>
                    <a:pt x="4308" y="1640"/>
                    <a:pt x="4308" y="1648"/>
                  </a:cubicBezTo>
                  <a:cubicBezTo>
                    <a:pt x="4308" y="1663"/>
                    <a:pt x="4308" y="1678"/>
                    <a:pt x="4300" y="1678"/>
                  </a:cubicBezTo>
                  <a:cubicBezTo>
                    <a:pt x="4315" y="1685"/>
                    <a:pt x="4330" y="1685"/>
                    <a:pt x="4330" y="1700"/>
                  </a:cubicBezTo>
                  <a:cubicBezTo>
                    <a:pt x="4330" y="1708"/>
                    <a:pt x="4323" y="1723"/>
                    <a:pt x="4323" y="1738"/>
                  </a:cubicBezTo>
                  <a:cubicBezTo>
                    <a:pt x="4315" y="1760"/>
                    <a:pt x="4308" y="1783"/>
                    <a:pt x="4308" y="1813"/>
                  </a:cubicBezTo>
                  <a:cubicBezTo>
                    <a:pt x="4300" y="1850"/>
                    <a:pt x="4263" y="1865"/>
                    <a:pt x="4263" y="1910"/>
                  </a:cubicBezTo>
                  <a:cubicBezTo>
                    <a:pt x="4263" y="1918"/>
                    <a:pt x="4270" y="1918"/>
                    <a:pt x="4270" y="1925"/>
                  </a:cubicBezTo>
                  <a:cubicBezTo>
                    <a:pt x="4270" y="1933"/>
                    <a:pt x="4270" y="1948"/>
                    <a:pt x="4270" y="1963"/>
                  </a:cubicBezTo>
                  <a:cubicBezTo>
                    <a:pt x="4293" y="1963"/>
                    <a:pt x="4315" y="1955"/>
                    <a:pt x="4330" y="1970"/>
                  </a:cubicBezTo>
                  <a:cubicBezTo>
                    <a:pt x="4345" y="1985"/>
                    <a:pt x="4338" y="2000"/>
                    <a:pt x="4338" y="2023"/>
                  </a:cubicBezTo>
                  <a:cubicBezTo>
                    <a:pt x="4338" y="2038"/>
                    <a:pt x="4338" y="2045"/>
                    <a:pt x="4338" y="2060"/>
                  </a:cubicBezTo>
                  <a:cubicBezTo>
                    <a:pt x="4338" y="2060"/>
                    <a:pt x="4323" y="2060"/>
                    <a:pt x="4323" y="2068"/>
                  </a:cubicBezTo>
                  <a:lnTo>
                    <a:pt x="4323" y="2075"/>
                  </a:lnTo>
                  <a:cubicBezTo>
                    <a:pt x="4323" y="2098"/>
                    <a:pt x="4330" y="2112"/>
                    <a:pt x="4330" y="2128"/>
                  </a:cubicBezTo>
                  <a:cubicBezTo>
                    <a:pt x="4338" y="2135"/>
                    <a:pt x="4330" y="2142"/>
                    <a:pt x="4338" y="2158"/>
                  </a:cubicBezTo>
                  <a:cubicBezTo>
                    <a:pt x="4345" y="2172"/>
                    <a:pt x="4360" y="2172"/>
                    <a:pt x="4360" y="2195"/>
                  </a:cubicBezTo>
                  <a:cubicBezTo>
                    <a:pt x="4360" y="2210"/>
                    <a:pt x="4353" y="2217"/>
                    <a:pt x="4345" y="2232"/>
                  </a:cubicBezTo>
                  <a:cubicBezTo>
                    <a:pt x="4338" y="2247"/>
                    <a:pt x="4345" y="2262"/>
                    <a:pt x="4345" y="2277"/>
                  </a:cubicBezTo>
                  <a:cubicBezTo>
                    <a:pt x="4345" y="2292"/>
                    <a:pt x="4338" y="2292"/>
                    <a:pt x="4338" y="2307"/>
                  </a:cubicBezTo>
                  <a:cubicBezTo>
                    <a:pt x="4330" y="2315"/>
                    <a:pt x="4338" y="2330"/>
                    <a:pt x="4330" y="2345"/>
                  </a:cubicBezTo>
                  <a:lnTo>
                    <a:pt x="4330" y="2345"/>
                  </a:lnTo>
                  <a:cubicBezTo>
                    <a:pt x="4315" y="2345"/>
                    <a:pt x="4315" y="2345"/>
                    <a:pt x="4315" y="2345"/>
                  </a:cubicBezTo>
                  <a:cubicBezTo>
                    <a:pt x="4308" y="2330"/>
                    <a:pt x="4315" y="2315"/>
                    <a:pt x="4300" y="2307"/>
                  </a:cubicBezTo>
                  <a:cubicBezTo>
                    <a:pt x="4293" y="2292"/>
                    <a:pt x="4278" y="2307"/>
                    <a:pt x="4263" y="2292"/>
                  </a:cubicBezTo>
                  <a:cubicBezTo>
                    <a:pt x="4255" y="2292"/>
                    <a:pt x="4263" y="2277"/>
                    <a:pt x="4255" y="2270"/>
                  </a:cubicBezTo>
                  <a:cubicBezTo>
                    <a:pt x="4255" y="2255"/>
                    <a:pt x="4248" y="2247"/>
                    <a:pt x="4240" y="2232"/>
                  </a:cubicBezTo>
                  <a:cubicBezTo>
                    <a:pt x="4233" y="2217"/>
                    <a:pt x="4218" y="2217"/>
                    <a:pt x="4203" y="2210"/>
                  </a:cubicBezTo>
                  <a:cubicBezTo>
                    <a:pt x="4188" y="2202"/>
                    <a:pt x="4180" y="2187"/>
                    <a:pt x="4173" y="2172"/>
                  </a:cubicBezTo>
                  <a:cubicBezTo>
                    <a:pt x="4165" y="2202"/>
                    <a:pt x="4158" y="2225"/>
                    <a:pt x="4143" y="2247"/>
                  </a:cubicBezTo>
                  <a:cubicBezTo>
                    <a:pt x="4135" y="2255"/>
                    <a:pt x="4128" y="2247"/>
                    <a:pt x="4128" y="2255"/>
                  </a:cubicBezTo>
                  <a:cubicBezTo>
                    <a:pt x="4113" y="2270"/>
                    <a:pt x="4098" y="2270"/>
                    <a:pt x="4075" y="2270"/>
                  </a:cubicBezTo>
                  <a:cubicBezTo>
                    <a:pt x="4053" y="2270"/>
                    <a:pt x="4045" y="2270"/>
                    <a:pt x="4023" y="2270"/>
                  </a:cubicBezTo>
                  <a:cubicBezTo>
                    <a:pt x="4023" y="2285"/>
                    <a:pt x="4023" y="2292"/>
                    <a:pt x="4023" y="2300"/>
                  </a:cubicBezTo>
                  <a:cubicBezTo>
                    <a:pt x="4023" y="2337"/>
                    <a:pt x="4030" y="2352"/>
                    <a:pt x="4030" y="2390"/>
                  </a:cubicBezTo>
                  <a:cubicBezTo>
                    <a:pt x="4030" y="2397"/>
                    <a:pt x="4030" y="2397"/>
                    <a:pt x="4023" y="2405"/>
                  </a:cubicBezTo>
                  <a:cubicBezTo>
                    <a:pt x="3963" y="2405"/>
                    <a:pt x="3963" y="2405"/>
                    <a:pt x="3963" y="2405"/>
                  </a:cubicBezTo>
                  <a:cubicBezTo>
                    <a:pt x="3970" y="2442"/>
                    <a:pt x="3978" y="2480"/>
                    <a:pt x="3948" y="2495"/>
                  </a:cubicBezTo>
                  <a:cubicBezTo>
                    <a:pt x="3918" y="2517"/>
                    <a:pt x="3896" y="2525"/>
                    <a:pt x="3858" y="2532"/>
                  </a:cubicBezTo>
                  <a:cubicBezTo>
                    <a:pt x="3858" y="2547"/>
                    <a:pt x="3858" y="2555"/>
                    <a:pt x="3858" y="2570"/>
                  </a:cubicBezTo>
                  <a:cubicBezTo>
                    <a:pt x="3858" y="2577"/>
                    <a:pt x="3843" y="2585"/>
                    <a:pt x="3836" y="2592"/>
                  </a:cubicBezTo>
                  <a:cubicBezTo>
                    <a:pt x="3828" y="2599"/>
                    <a:pt x="3820" y="2615"/>
                    <a:pt x="3813" y="2615"/>
                  </a:cubicBezTo>
                  <a:cubicBezTo>
                    <a:pt x="3798" y="2615"/>
                    <a:pt x="3790" y="2607"/>
                    <a:pt x="3776" y="2607"/>
                  </a:cubicBezTo>
                  <a:cubicBezTo>
                    <a:pt x="3768" y="2599"/>
                    <a:pt x="3768" y="2592"/>
                    <a:pt x="3753" y="2592"/>
                  </a:cubicBezTo>
                  <a:cubicBezTo>
                    <a:pt x="3738" y="2592"/>
                    <a:pt x="3723" y="2615"/>
                    <a:pt x="3716" y="2629"/>
                  </a:cubicBezTo>
                  <a:lnTo>
                    <a:pt x="3716" y="2629"/>
                  </a:lnTo>
                  <a:cubicBezTo>
                    <a:pt x="3701" y="2637"/>
                    <a:pt x="3693" y="2629"/>
                    <a:pt x="3678" y="2637"/>
                  </a:cubicBezTo>
                  <a:cubicBezTo>
                    <a:pt x="3656" y="2645"/>
                    <a:pt x="3641" y="2659"/>
                    <a:pt x="3618" y="2659"/>
                  </a:cubicBezTo>
                  <a:cubicBezTo>
                    <a:pt x="3603" y="2659"/>
                    <a:pt x="3603" y="2659"/>
                    <a:pt x="3588" y="2659"/>
                  </a:cubicBezTo>
                  <a:cubicBezTo>
                    <a:pt x="3566" y="2667"/>
                    <a:pt x="3543" y="2675"/>
                    <a:pt x="3513" y="2675"/>
                  </a:cubicBezTo>
                  <a:cubicBezTo>
                    <a:pt x="3513" y="2682"/>
                    <a:pt x="3513" y="2689"/>
                    <a:pt x="3513" y="2689"/>
                  </a:cubicBezTo>
                  <a:cubicBezTo>
                    <a:pt x="3513" y="2712"/>
                    <a:pt x="3528" y="2727"/>
                    <a:pt x="3528" y="2749"/>
                  </a:cubicBezTo>
                  <a:cubicBezTo>
                    <a:pt x="3528" y="2757"/>
                    <a:pt x="3521" y="2757"/>
                    <a:pt x="3513" y="2757"/>
                  </a:cubicBezTo>
                  <a:cubicBezTo>
                    <a:pt x="3491" y="2764"/>
                    <a:pt x="3476" y="2757"/>
                    <a:pt x="3461" y="2764"/>
                  </a:cubicBezTo>
                  <a:cubicBezTo>
                    <a:pt x="3446" y="2772"/>
                    <a:pt x="3446" y="2794"/>
                    <a:pt x="3438" y="2809"/>
                  </a:cubicBezTo>
                  <a:cubicBezTo>
                    <a:pt x="3431" y="2817"/>
                    <a:pt x="3423" y="2824"/>
                    <a:pt x="3416" y="2832"/>
                  </a:cubicBezTo>
                  <a:cubicBezTo>
                    <a:pt x="3401" y="2854"/>
                    <a:pt x="3408" y="2869"/>
                    <a:pt x="3393" y="2899"/>
                  </a:cubicBezTo>
                  <a:cubicBezTo>
                    <a:pt x="3386" y="2929"/>
                    <a:pt x="3378" y="2944"/>
                    <a:pt x="3378" y="2974"/>
                  </a:cubicBezTo>
                  <a:cubicBezTo>
                    <a:pt x="3378" y="2997"/>
                    <a:pt x="3378" y="3012"/>
                    <a:pt x="3386" y="3034"/>
                  </a:cubicBezTo>
                  <a:cubicBezTo>
                    <a:pt x="3393" y="3057"/>
                    <a:pt x="3401" y="3072"/>
                    <a:pt x="3423" y="3079"/>
                  </a:cubicBezTo>
                  <a:cubicBezTo>
                    <a:pt x="3461" y="3087"/>
                    <a:pt x="3476" y="3087"/>
                    <a:pt x="3513" y="3087"/>
                  </a:cubicBezTo>
                  <a:cubicBezTo>
                    <a:pt x="3536" y="3087"/>
                    <a:pt x="3551" y="3079"/>
                    <a:pt x="3573" y="3079"/>
                  </a:cubicBezTo>
                  <a:cubicBezTo>
                    <a:pt x="3603" y="3079"/>
                    <a:pt x="3618" y="3079"/>
                    <a:pt x="3648" y="3079"/>
                  </a:cubicBezTo>
                  <a:cubicBezTo>
                    <a:pt x="3648" y="3154"/>
                    <a:pt x="3648" y="3154"/>
                    <a:pt x="3648" y="3154"/>
                  </a:cubicBezTo>
                  <a:cubicBezTo>
                    <a:pt x="3648" y="3184"/>
                    <a:pt x="3663" y="3199"/>
                    <a:pt x="3663" y="3229"/>
                  </a:cubicBezTo>
                  <a:cubicBezTo>
                    <a:pt x="3663" y="3252"/>
                    <a:pt x="3641" y="3259"/>
                    <a:pt x="3626" y="3281"/>
                  </a:cubicBezTo>
                  <a:cubicBezTo>
                    <a:pt x="3626" y="3281"/>
                    <a:pt x="3611" y="3281"/>
                    <a:pt x="3611" y="3289"/>
                  </a:cubicBezTo>
                  <a:cubicBezTo>
                    <a:pt x="3611" y="3297"/>
                    <a:pt x="3618" y="3304"/>
                    <a:pt x="3626" y="3311"/>
                  </a:cubicBezTo>
                  <a:cubicBezTo>
                    <a:pt x="3633" y="3341"/>
                    <a:pt x="3633" y="3364"/>
                    <a:pt x="3633" y="3401"/>
                  </a:cubicBezTo>
                  <a:cubicBezTo>
                    <a:pt x="3633" y="3409"/>
                    <a:pt x="3633" y="3416"/>
                    <a:pt x="3633" y="3424"/>
                  </a:cubicBezTo>
                  <a:cubicBezTo>
                    <a:pt x="3618" y="3424"/>
                    <a:pt x="3603" y="3431"/>
                    <a:pt x="3588" y="3424"/>
                  </a:cubicBezTo>
                  <a:cubicBezTo>
                    <a:pt x="3596" y="3446"/>
                    <a:pt x="3596" y="3469"/>
                    <a:pt x="3611" y="3476"/>
                  </a:cubicBezTo>
                  <a:cubicBezTo>
                    <a:pt x="3618" y="3484"/>
                    <a:pt x="3626" y="3476"/>
                    <a:pt x="3633" y="3484"/>
                  </a:cubicBezTo>
                  <a:cubicBezTo>
                    <a:pt x="3656" y="3506"/>
                    <a:pt x="3641" y="3529"/>
                    <a:pt x="3648" y="3559"/>
                  </a:cubicBezTo>
                  <a:cubicBezTo>
                    <a:pt x="3648" y="3581"/>
                    <a:pt x="3648" y="3604"/>
                    <a:pt x="3656" y="3626"/>
                  </a:cubicBezTo>
                  <a:cubicBezTo>
                    <a:pt x="3678" y="3656"/>
                    <a:pt x="3701" y="3656"/>
                    <a:pt x="3723" y="3686"/>
                  </a:cubicBezTo>
                  <a:lnTo>
                    <a:pt x="3723" y="3686"/>
                  </a:lnTo>
                  <a:cubicBezTo>
                    <a:pt x="3723" y="3694"/>
                    <a:pt x="3723" y="3701"/>
                    <a:pt x="3731" y="3709"/>
                  </a:cubicBezTo>
                  <a:cubicBezTo>
                    <a:pt x="3738" y="3739"/>
                    <a:pt x="3768" y="3746"/>
                    <a:pt x="3768" y="3776"/>
                  </a:cubicBezTo>
                  <a:cubicBezTo>
                    <a:pt x="3768" y="3784"/>
                    <a:pt x="3761" y="3784"/>
                    <a:pt x="3753" y="3791"/>
                  </a:cubicBezTo>
                  <a:lnTo>
                    <a:pt x="3753" y="3791"/>
                  </a:lnTo>
                  <a:cubicBezTo>
                    <a:pt x="3783" y="3806"/>
                    <a:pt x="3798" y="3806"/>
                    <a:pt x="3828" y="3806"/>
                  </a:cubicBezTo>
                  <a:cubicBezTo>
                    <a:pt x="3828" y="3821"/>
                    <a:pt x="3828" y="3836"/>
                    <a:pt x="3836" y="3844"/>
                  </a:cubicBezTo>
                  <a:cubicBezTo>
                    <a:pt x="3843" y="3851"/>
                    <a:pt x="3850" y="3844"/>
                    <a:pt x="3858" y="3851"/>
                  </a:cubicBezTo>
                  <a:cubicBezTo>
                    <a:pt x="3873" y="3851"/>
                    <a:pt x="3880" y="3866"/>
                    <a:pt x="3896" y="3874"/>
                  </a:cubicBezTo>
                  <a:cubicBezTo>
                    <a:pt x="3918" y="3881"/>
                    <a:pt x="3933" y="3874"/>
                    <a:pt x="3963" y="3874"/>
                  </a:cubicBezTo>
                  <a:cubicBezTo>
                    <a:pt x="4000" y="3881"/>
                    <a:pt x="4000" y="3881"/>
                    <a:pt x="4000" y="3881"/>
                  </a:cubicBezTo>
                  <a:lnTo>
                    <a:pt x="4000" y="3881"/>
                  </a:lnTo>
                  <a:cubicBezTo>
                    <a:pt x="4038" y="3941"/>
                    <a:pt x="4030" y="3993"/>
                    <a:pt x="4075" y="4046"/>
                  </a:cubicBezTo>
                  <a:cubicBezTo>
                    <a:pt x="4098" y="4068"/>
                    <a:pt x="4113" y="4091"/>
                    <a:pt x="4143" y="4106"/>
                  </a:cubicBezTo>
                  <a:cubicBezTo>
                    <a:pt x="4173" y="4121"/>
                    <a:pt x="4188" y="4128"/>
                    <a:pt x="4210" y="4143"/>
                  </a:cubicBezTo>
                  <a:cubicBezTo>
                    <a:pt x="4218" y="4151"/>
                    <a:pt x="4218" y="4158"/>
                    <a:pt x="4225" y="4166"/>
                  </a:cubicBezTo>
                  <a:lnTo>
                    <a:pt x="4225" y="4166"/>
                  </a:lnTo>
                  <a:cubicBezTo>
                    <a:pt x="4210" y="4181"/>
                    <a:pt x="4188" y="4173"/>
                    <a:pt x="4188" y="4196"/>
                  </a:cubicBezTo>
                  <a:cubicBezTo>
                    <a:pt x="4188" y="4226"/>
                    <a:pt x="4203" y="4241"/>
                    <a:pt x="4203" y="4271"/>
                  </a:cubicBezTo>
                  <a:cubicBezTo>
                    <a:pt x="4203" y="4286"/>
                    <a:pt x="4195" y="4301"/>
                    <a:pt x="4188" y="4316"/>
                  </a:cubicBezTo>
                  <a:cubicBezTo>
                    <a:pt x="4180" y="4331"/>
                    <a:pt x="4180" y="4338"/>
                    <a:pt x="4173" y="4346"/>
                  </a:cubicBezTo>
                  <a:cubicBezTo>
                    <a:pt x="4158" y="4361"/>
                    <a:pt x="4143" y="4361"/>
                    <a:pt x="4120" y="4368"/>
                  </a:cubicBezTo>
                  <a:lnTo>
                    <a:pt x="4113" y="4368"/>
                  </a:lnTo>
                  <a:cubicBezTo>
                    <a:pt x="4105" y="4376"/>
                    <a:pt x="4105" y="4383"/>
                    <a:pt x="4105" y="4383"/>
                  </a:cubicBezTo>
                  <a:cubicBezTo>
                    <a:pt x="4098" y="4391"/>
                    <a:pt x="4098" y="4398"/>
                    <a:pt x="4083" y="4406"/>
                  </a:cubicBezTo>
                  <a:cubicBezTo>
                    <a:pt x="4068" y="4421"/>
                    <a:pt x="4045" y="4406"/>
                    <a:pt x="4023" y="4421"/>
                  </a:cubicBezTo>
                  <a:cubicBezTo>
                    <a:pt x="4015" y="4421"/>
                    <a:pt x="4015" y="4428"/>
                    <a:pt x="4008" y="4428"/>
                  </a:cubicBezTo>
                  <a:cubicBezTo>
                    <a:pt x="4000" y="4436"/>
                    <a:pt x="3985" y="4443"/>
                    <a:pt x="3978" y="4458"/>
                  </a:cubicBezTo>
                  <a:lnTo>
                    <a:pt x="3978" y="4466"/>
                  </a:lnTo>
                  <a:cubicBezTo>
                    <a:pt x="3978" y="4488"/>
                    <a:pt x="3978" y="4503"/>
                    <a:pt x="3963" y="4518"/>
                  </a:cubicBezTo>
                  <a:lnTo>
                    <a:pt x="3963" y="4518"/>
                  </a:lnTo>
                  <a:cubicBezTo>
                    <a:pt x="3978" y="4518"/>
                    <a:pt x="3985" y="4526"/>
                    <a:pt x="4000" y="4526"/>
                  </a:cubicBezTo>
                  <a:cubicBezTo>
                    <a:pt x="4008" y="4526"/>
                    <a:pt x="4015" y="4518"/>
                    <a:pt x="4023" y="4518"/>
                  </a:cubicBezTo>
                  <a:cubicBezTo>
                    <a:pt x="4038" y="4518"/>
                    <a:pt x="4045" y="4518"/>
                    <a:pt x="4053" y="4526"/>
                  </a:cubicBezTo>
                  <a:cubicBezTo>
                    <a:pt x="4060" y="4548"/>
                    <a:pt x="4068" y="4563"/>
                    <a:pt x="4068" y="4593"/>
                  </a:cubicBezTo>
                  <a:cubicBezTo>
                    <a:pt x="4068" y="4608"/>
                    <a:pt x="4068" y="4616"/>
                    <a:pt x="4068" y="4630"/>
                  </a:cubicBezTo>
                  <a:cubicBezTo>
                    <a:pt x="4068" y="4638"/>
                    <a:pt x="4075" y="4645"/>
                    <a:pt x="4075" y="4653"/>
                  </a:cubicBezTo>
                  <a:cubicBezTo>
                    <a:pt x="4075" y="4690"/>
                    <a:pt x="4030" y="4698"/>
                    <a:pt x="4030" y="4735"/>
                  </a:cubicBezTo>
                  <a:cubicBezTo>
                    <a:pt x="4030" y="4750"/>
                    <a:pt x="4045" y="4758"/>
                    <a:pt x="4045" y="4765"/>
                  </a:cubicBezTo>
                  <a:cubicBezTo>
                    <a:pt x="4053" y="4803"/>
                    <a:pt x="4053" y="4825"/>
                    <a:pt x="4075" y="4848"/>
                  </a:cubicBezTo>
                  <a:cubicBezTo>
                    <a:pt x="4105" y="4870"/>
                    <a:pt x="4135" y="4878"/>
                    <a:pt x="4165" y="4885"/>
                  </a:cubicBezTo>
                  <a:lnTo>
                    <a:pt x="4165" y="4885"/>
                  </a:lnTo>
                  <a:cubicBezTo>
                    <a:pt x="4165" y="4893"/>
                    <a:pt x="4158" y="4900"/>
                    <a:pt x="4158" y="4900"/>
                  </a:cubicBezTo>
                  <a:cubicBezTo>
                    <a:pt x="4158" y="4908"/>
                    <a:pt x="4150" y="4900"/>
                    <a:pt x="4143" y="4908"/>
                  </a:cubicBezTo>
                  <a:cubicBezTo>
                    <a:pt x="4143" y="4915"/>
                    <a:pt x="4143" y="4923"/>
                    <a:pt x="4143" y="4930"/>
                  </a:cubicBezTo>
                  <a:cubicBezTo>
                    <a:pt x="4143" y="4968"/>
                    <a:pt x="4158" y="4990"/>
                    <a:pt x="4158" y="5027"/>
                  </a:cubicBezTo>
                  <a:cubicBezTo>
                    <a:pt x="4158" y="5095"/>
                    <a:pt x="4158" y="5095"/>
                    <a:pt x="4158" y="5095"/>
                  </a:cubicBezTo>
                  <a:cubicBezTo>
                    <a:pt x="4158" y="5117"/>
                    <a:pt x="4180" y="5117"/>
                    <a:pt x="4195" y="5133"/>
                  </a:cubicBezTo>
                  <a:cubicBezTo>
                    <a:pt x="4210" y="5140"/>
                    <a:pt x="4210" y="5163"/>
                    <a:pt x="4210" y="5177"/>
                  </a:cubicBezTo>
                  <a:cubicBezTo>
                    <a:pt x="4210" y="5207"/>
                    <a:pt x="4195" y="5222"/>
                    <a:pt x="4180" y="5245"/>
                  </a:cubicBezTo>
                  <a:cubicBezTo>
                    <a:pt x="4173" y="5260"/>
                    <a:pt x="4165" y="5267"/>
                    <a:pt x="4158" y="5282"/>
                  </a:cubicBezTo>
                  <a:cubicBezTo>
                    <a:pt x="4135" y="5327"/>
                    <a:pt x="4120" y="5357"/>
                    <a:pt x="4083" y="5395"/>
                  </a:cubicBezTo>
                  <a:cubicBezTo>
                    <a:pt x="4060" y="5417"/>
                    <a:pt x="4038" y="5425"/>
                    <a:pt x="4030" y="5455"/>
                  </a:cubicBezTo>
                  <a:cubicBezTo>
                    <a:pt x="4023" y="5477"/>
                    <a:pt x="4023" y="5492"/>
                    <a:pt x="4008" y="5507"/>
                  </a:cubicBezTo>
                  <a:cubicBezTo>
                    <a:pt x="3993" y="5530"/>
                    <a:pt x="3985" y="5537"/>
                    <a:pt x="3963" y="5552"/>
                  </a:cubicBezTo>
                  <a:cubicBezTo>
                    <a:pt x="3948" y="5560"/>
                    <a:pt x="3940" y="5567"/>
                    <a:pt x="3926" y="5582"/>
                  </a:cubicBezTo>
                  <a:cubicBezTo>
                    <a:pt x="3918" y="5590"/>
                    <a:pt x="3910" y="5605"/>
                    <a:pt x="3896" y="5605"/>
                  </a:cubicBezTo>
                  <a:cubicBezTo>
                    <a:pt x="3880" y="5605"/>
                    <a:pt x="3873" y="5590"/>
                    <a:pt x="3858" y="5575"/>
                  </a:cubicBezTo>
                  <a:cubicBezTo>
                    <a:pt x="3843" y="5567"/>
                    <a:pt x="3836" y="5560"/>
                    <a:pt x="3820" y="5545"/>
                  </a:cubicBezTo>
                  <a:cubicBezTo>
                    <a:pt x="3798" y="5530"/>
                    <a:pt x="3790" y="5515"/>
                    <a:pt x="3776" y="5492"/>
                  </a:cubicBezTo>
                  <a:cubicBezTo>
                    <a:pt x="3768" y="5485"/>
                    <a:pt x="3761" y="5477"/>
                    <a:pt x="3761" y="5455"/>
                  </a:cubicBezTo>
                  <a:cubicBezTo>
                    <a:pt x="3761" y="5432"/>
                    <a:pt x="3776" y="5425"/>
                    <a:pt x="3783" y="5395"/>
                  </a:cubicBezTo>
                  <a:cubicBezTo>
                    <a:pt x="3790" y="5380"/>
                    <a:pt x="3783" y="5372"/>
                    <a:pt x="3783" y="5350"/>
                  </a:cubicBezTo>
                  <a:cubicBezTo>
                    <a:pt x="3783" y="5260"/>
                    <a:pt x="3783" y="5260"/>
                    <a:pt x="3783" y="5260"/>
                  </a:cubicBezTo>
                  <a:cubicBezTo>
                    <a:pt x="3783" y="5237"/>
                    <a:pt x="3783" y="5222"/>
                    <a:pt x="3790" y="5207"/>
                  </a:cubicBezTo>
                  <a:cubicBezTo>
                    <a:pt x="3798" y="5192"/>
                    <a:pt x="3813" y="5192"/>
                    <a:pt x="3813" y="5177"/>
                  </a:cubicBezTo>
                  <a:cubicBezTo>
                    <a:pt x="3813" y="5147"/>
                    <a:pt x="3798" y="5133"/>
                    <a:pt x="3798" y="5103"/>
                  </a:cubicBezTo>
                  <a:cubicBezTo>
                    <a:pt x="3798" y="5080"/>
                    <a:pt x="3798" y="5057"/>
                    <a:pt x="3806" y="5035"/>
                  </a:cubicBezTo>
                  <a:cubicBezTo>
                    <a:pt x="3820" y="5035"/>
                    <a:pt x="3820" y="5043"/>
                    <a:pt x="3836" y="5043"/>
                  </a:cubicBezTo>
                  <a:cubicBezTo>
                    <a:pt x="3896" y="5043"/>
                    <a:pt x="3896" y="5043"/>
                    <a:pt x="3896" y="5043"/>
                  </a:cubicBezTo>
                  <a:cubicBezTo>
                    <a:pt x="3910" y="5043"/>
                    <a:pt x="3926" y="5035"/>
                    <a:pt x="3926" y="5020"/>
                  </a:cubicBezTo>
                  <a:cubicBezTo>
                    <a:pt x="3926" y="4983"/>
                    <a:pt x="3896" y="4968"/>
                    <a:pt x="3866" y="4945"/>
                  </a:cubicBezTo>
                  <a:cubicBezTo>
                    <a:pt x="3850" y="4938"/>
                    <a:pt x="3836" y="4930"/>
                    <a:pt x="3828" y="4915"/>
                  </a:cubicBezTo>
                  <a:cubicBezTo>
                    <a:pt x="3820" y="4915"/>
                    <a:pt x="3820" y="4908"/>
                    <a:pt x="3813" y="4900"/>
                  </a:cubicBezTo>
                  <a:cubicBezTo>
                    <a:pt x="3806" y="4900"/>
                    <a:pt x="3776" y="4908"/>
                    <a:pt x="3761" y="4908"/>
                  </a:cubicBezTo>
                  <a:cubicBezTo>
                    <a:pt x="3776" y="4900"/>
                    <a:pt x="3776" y="4900"/>
                    <a:pt x="3776" y="4900"/>
                  </a:cubicBezTo>
                  <a:cubicBezTo>
                    <a:pt x="3753" y="4900"/>
                    <a:pt x="3738" y="4900"/>
                    <a:pt x="3716" y="4900"/>
                  </a:cubicBezTo>
                  <a:cubicBezTo>
                    <a:pt x="3686" y="4900"/>
                    <a:pt x="3671" y="4908"/>
                    <a:pt x="3641" y="4908"/>
                  </a:cubicBezTo>
                  <a:cubicBezTo>
                    <a:pt x="3618" y="4915"/>
                    <a:pt x="3603" y="4908"/>
                    <a:pt x="3581" y="4915"/>
                  </a:cubicBezTo>
                  <a:cubicBezTo>
                    <a:pt x="3573" y="4923"/>
                    <a:pt x="3573" y="4930"/>
                    <a:pt x="3566" y="4938"/>
                  </a:cubicBezTo>
                  <a:cubicBezTo>
                    <a:pt x="3551" y="4960"/>
                    <a:pt x="3543" y="4968"/>
                    <a:pt x="3528" y="4983"/>
                  </a:cubicBezTo>
                  <a:cubicBezTo>
                    <a:pt x="3521" y="4998"/>
                    <a:pt x="3513" y="5005"/>
                    <a:pt x="3498" y="5020"/>
                  </a:cubicBezTo>
                  <a:cubicBezTo>
                    <a:pt x="3483" y="5027"/>
                    <a:pt x="3468" y="5035"/>
                    <a:pt x="3468" y="5057"/>
                  </a:cubicBezTo>
                  <a:cubicBezTo>
                    <a:pt x="3468" y="5073"/>
                    <a:pt x="3476" y="5080"/>
                    <a:pt x="3491" y="5087"/>
                  </a:cubicBezTo>
                  <a:cubicBezTo>
                    <a:pt x="3461" y="5125"/>
                    <a:pt x="3431" y="5147"/>
                    <a:pt x="3386" y="5170"/>
                  </a:cubicBezTo>
                  <a:cubicBezTo>
                    <a:pt x="3363" y="5185"/>
                    <a:pt x="3356" y="5200"/>
                    <a:pt x="3333" y="5207"/>
                  </a:cubicBezTo>
                  <a:cubicBezTo>
                    <a:pt x="3318" y="5215"/>
                    <a:pt x="3311" y="5215"/>
                    <a:pt x="3296" y="5230"/>
                  </a:cubicBezTo>
                  <a:cubicBezTo>
                    <a:pt x="3288" y="5230"/>
                    <a:pt x="3288" y="5245"/>
                    <a:pt x="3288" y="5260"/>
                  </a:cubicBezTo>
                  <a:cubicBezTo>
                    <a:pt x="3288" y="5267"/>
                    <a:pt x="3296" y="5275"/>
                    <a:pt x="3296" y="5290"/>
                  </a:cubicBezTo>
                  <a:cubicBezTo>
                    <a:pt x="3296" y="5335"/>
                    <a:pt x="3281" y="5372"/>
                    <a:pt x="3243" y="5395"/>
                  </a:cubicBezTo>
                  <a:cubicBezTo>
                    <a:pt x="3214" y="5417"/>
                    <a:pt x="3198" y="5440"/>
                    <a:pt x="3176" y="5462"/>
                  </a:cubicBezTo>
                  <a:cubicBezTo>
                    <a:pt x="3161" y="5485"/>
                    <a:pt x="3138" y="5492"/>
                    <a:pt x="3138" y="5522"/>
                  </a:cubicBezTo>
                  <a:cubicBezTo>
                    <a:pt x="3138" y="5560"/>
                    <a:pt x="3146" y="5590"/>
                    <a:pt x="3168" y="5627"/>
                  </a:cubicBezTo>
                  <a:cubicBezTo>
                    <a:pt x="3101" y="5620"/>
                    <a:pt x="3078" y="5582"/>
                    <a:pt x="3011" y="5560"/>
                  </a:cubicBezTo>
                  <a:cubicBezTo>
                    <a:pt x="2981" y="5545"/>
                    <a:pt x="2959" y="5545"/>
                    <a:pt x="2921" y="5537"/>
                  </a:cubicBezTo>
                  <a:cubicBezTo>
                    <a:pt x="2891" y="5530"/>
                    <a:pt x="2876" y="5522"/>
                    <a:pt x="2846" y="5522"/>
                  </a:cubicBezTo>
                  <a:cubicBezTo>
                    <a:pt x="2809" y="5522"/>
                    <a:pt x="2786" y="5537"/>
                    <a:pt x="2749" y="5545"/>
                  </a:cubicBezTo>
                  <a:cubicBezTo>
                    <a:pt x="2734" y="5552"/>
                    <a:pt x="2726" y="5552"/>
                    <a:pt x="2711" y="5552"/>
                  </a:cubicBezTo>
                  <a:cubicBezTo>
                    <a:pt x="2704" y="5560"/>
                    <a:pt x="2696" y="5567"/>
                    <a:pt x="2689" y="5567"/>
                  </a:cubicBezTo>
                  <a:cubicBezTo>
                    <a:pt x="2674" y="5567"/>
                    <a:pt x="2666" y="5560"/>
                    <a:pt x="2651" y="5552"/>
                  </a:cubicBezTo>
                  <a:cubicBezTo>
                    <a:pt x="2621" y="5545"/>
                    <a:pt x="2607" y="5545"/>
                    <a:pt x="2577" y="5537"/>
                  </a:cubicBezTo>
                  <a:cubicBezTo>
                    <a:pt x="2524" y="5537"/>
                    <a:pt x="2502" y="5537"/>
                    <a:pt x="2449" y="5537"/>
                  </a:cubicBezTo>
                  <a:cubicBezTo>
                    <a:pt x="2382" y="5537"/>
                    <a:pt x="2337" y="5537"/>
                    <a:pt x="2269" y="5545"/>
                  </a:cubicBezTo>
                  <a:cubicBezTo>
                    <a:pt x="2247" y="5552"/>
                    <a:pt x="2232" y="5552"/>
                    <a:pt x="2209" y="5560"/>
                  </a:cubicBezTo>
                  <a:cubicBezTo>
                    <a:pt x="2187" y="5567"/>
                    <a:pt x="2164" y="5560"/>
                    <a:pt x="2142" y="5567"/>
                  </a:cubicBezTo>
                  <a:cubicBezTo>
                    <a:pt x="2059" y="5582"/>
                    <a:pt x="2015" y="5597"/>
                    <a:pt x="1940" y="5620"/>
                  </a:cubicBezTo>
                  <a:cubicBezTo>
                    <a:pt x="1926" y="5627"/>
                    <a:pt x="1910" y="5635"/>
                    <a:pt x="1888" y="5635"/>
                  </a:cubicBezTo>
                  <a:cubicBezTo>
                    <a:pt x="1880" y="5635"/>
                    <a:pt x="1873" y="5635"/>
                    <a:pt x="1866" y="5635"/>
                  </a:cubicBezTo>
                  <a:cubicBezTo>
                    <a:pt x="1850" y="5642"/>
                    <a:pt x="1843" y="5650"/>
                    <a:pt x="1828" y="5650"/>
                  </a:cubicBezTo>
                  <a:cubicBezTo>
                    <a:pt x="1820" y="5650"/>
                    <a:pt x="1820" y="5642"/>
                    <a:pt x="1813" y="5642"/>
                  </a:cubicBezTo>
                  <a:cubicBezTo>
                    <a:pt x="1828" y="5597"/>
                    <a:pt x="1843" y="5582"/>
                    <a:pt x="1873" y="5537"/>
                  </a:cubicBezTo>
                  <a:cubicBezTo>
                    <a:pt x="1888" y="5552"/>
                    <a:pt x="1896" y="5567"/>
                    <a:pt x="1910" y="5567"/>
                  </a:cubicBezTo>
                  <a:cubicBezTo>
                    <a:pt x="1933" y="5567"/>
                    <a:pt x="1940" y="5552"/>
                    <a:pt x="1955" y="5545"/>
                  </a:cubicBezTo>
                  <a:cubicBezTo>
                    <a:pt x="1993" y="5530"/>
                    <a:pt x="2023" y="5530"/>
                    <a:pt x="2044" y="5500"/>
                  </a:cubicBezTo>
                  <a:cubicBezTo>
                    <a:pt x="2067" y="5477"/>
                    <a:pt x="2082" y="5462"/>
                    <a:pt x="2112" y="5432"/>
                  </a:cubicBezTo>
                  <a:cubicBezTo>
                    <a:pt x="2134" y="5410"/>
                    <a:pt x="2157" y="5395"/>
                    <a:pt x="2157" y="5365"/>
                  </a:cubicBezTo>
                  <a:cubicBezTo>
                    <a:pt x="2157" y="5335"/>
                    <a:pt x="2119" y="5342"/>
                    <a:pt x="2097" y="5342"/>
                  </a:cubicBezTo>
                  <a:cubicBezTo>
                    <a:pt x="2067" y="5335"/>
                    <a:pt x="2044" y="5327"/>
                    <a:pt x="2015" y="5327"/>
                  </a:cubicBezTo>
                  <a:cubicBezTo>
                    <a:pt x="2008" y="5327"/>
                    <a:pt x="2008" y="5342"/>
                    <a:pt x="2000" y="5350"/>
                  </a:cubicBezTo>
                  <a:cubicBezTo>
                    <a:pt x="1993" y="5365"/>
                    <a:pt x="1985" y="5380"/>
                    <a:pt x="1970" y="5380"/>
                  </a:cubicBezTo>
                  <a:cubicBezTo>
                    <a:pt x="1955" y="5380"/>
                    <a:pt x="1948" y="5372"/>
                    <a:pt x="1933" y="5372"/>
                  </a:cubicBezTo>
                  <a:cubicBezTo>
                    <a:pt x="1903" y="5372"/>
                    <a:pt x="1896" y="5372"/>
                    <a:pt x="1866" y="5372"/>
                  </a:cubicBezTo>
                  <a:cubicBezTo>
                    <a:pt x="1843" y="5372"/>
                    <a:pt x="1828" y="5380"/>
                    <a:pt x="1813" y="5372"/>
                  </a:cubicBezTo>
                  <a:cubicBezTo>
                    <a:pt x="1783" y="5372"/>
                    <a:pt x="1783" y="5342"/>
                    <a:pt x="1768" y="5320"/>
                  </a:cubicBezTo>
                  <a:cubicBezTo>
                    <a:pt x="1761" y="5312"/>
                    <a:pt x="1753" y="5312"/>
                    <a:pt x="1753" y="5297"/>
                  </a:cubicBezTo>
                  <a:cubicBezTo>
                    <a:pt x="1738" y="5267"/>
                    <a:pt x="1738" y="5245"/>
                    <a:pt x="1716" y="5222"/>
                  </a:cubicBezTo>
                  <a:cubicBezTo>
                    <a:pt x="1701" y="5230"/>
                    <a:pt x="1701" y="5230"/>
                    <a:pt x="1701" y="5230"/>
                  </a:cubicBezTo>
                  <a:cubicBezTo>
                    <a:pt x="1693" y="5252"/>
                    <a:pt x="1678" y="5275"/>
                    <a:pt x="1678" y="5305"/>
                  </a:cubicBezTo>
                  <a:cubicBezTo>
                    <a:pt x="1678" y="5335"/>
                    <a:pt x="1693" y="5342"/>
                    <a:pt x="1701" y="5365"/>
                  </a:cubicBezTo>
                  <a:cubicBezTo>
                    <a:pt x="1708" y="5402"/>
                    <a:pt x="1716" y="5425"/>
                    <a:pt x="1738" y="5455"/>
                  </a:cubicBezTo>
                  <a:cubicBezTo>
                    <a:pt x="1738" y="5462"/>
                    <a:pt x="1738" y="5462"/>
                    <a:pt x="1738" y="5462"/>
                  </a:cubicBezTo>
                  <a:cubicBezTo>
                    <a:pt x="1701" y="5455"/>
                    <a:pt x="1678" y="5455"/>
                    <a:pt x="1648" y="5440"/>
                  </a:cubicBezTo>
                  <a:cubicBezTo>
                    <a:pt x="1618" y="5432"/>
                    <a:pt x="1596" y="5417"/>
                    <a:pt x="1596" y="5387"/>
                  </a:cubicBezTo>
                  <a:cubicBezTo>
                    <a:pt x="1596" y="5350"/>
                    <a:pt x="1603" y="5335"/>
                    <a:pt x="1611" y="5297"/>
                  </a:cubicBezTo>
                  <a:cubicBezTo>
                    <a:pt x="1581" y="5170"/>
                    <a:pt x="1581" y="5170"/>
                    <a:pt x="1581" y="5170"/>
                  </a:cubicBezTo>
                  <a:cubicBezTo>
                    <a:pt x="1581" y="5125"/>
                    <a:pt x="1581" y="5087"/>
                    <a:pt x="1603" y="5043"/>
                  </a:cubicBezTo>
                  <a:cubicBezTo>
                    <a:pt x="1603" y="5027"/>
                    <a:pt x="1618" y="5020"/>
                    <a:pt x="1618" y="5005"/>
                  </a:cubicBezTo>
                  <a:cubicBezTo>
                    <a:pt x="1618" y="4983"/>
                    <a:pt x="1618" y="4983"/>
                    <a:pt x="1618" y="4983"/>
                  </a:cubicBezTo>
                  <a:cubicBezTo>
                    <a:pt x="1596" y="4983"/>
                    <a:pt x="1596" y="4983"/>
                    <a:pt x="1596" y="4983"/>
                  </a:cubicBezTo>
                  <a:cubicBezTo>
                    <a:pt x="1566" y="4983"/>
                    <a:pt x="1558" y="4998"/>
                    <a:pt x="1528" y="5013"/>
                  </a:cubicBezTo>
                  <a:cubicBezTo>
                    <a:pt x="1521" y="5013"/>
                    <a:pt x="1513" y="5020"/>
                    <a:pt x="1498" y="5020"/>
                  </a:cubicBezTo>
                  <a:lnTo>
                    <a:pt x="1498" y="5020"/>
                  </a:lnTo>
                  <a:cubicBezTo>
                    <a:pt x="1491" y="5013"/>
                    <a:pt x="1483" y="4990"/>
                    <a:pt x="1476" y="4975"/>
                  </a:cubicBezTo>
                  <a:cubicBezTo>
                    <a:pt x="1468" y="4968"/>
                    <a:pt x="1468" y="4968"/>
                    <a:pt x="1461" y="4968"/>
                  </a:cubicBezTo>
                  <a:cubicBezTo>
                    <a:pt x="1453" y="4953"/>
                    <a:pt x="1453" y="4945"/>
                    <a:pt x="1453" y="4930"/>
                  </a:cubicBezTo>
                  <a:cubicBezTo>
                    <a:pt x="1438" y="4908"/>
                    <a:pt x="1431" y="4900"/>
                    <a:pt x="1416" y="4878"/>
                  </a:cubicBezTo>
                  <a:lnTo>
                    <a:pt x="1416" y="4878"/>
                  </a:lnTo>
                  <a:cubicBezTo>
                    <a:pt x="1393" y="4863"/>
                    <a:pt x="1379" y="4848"/>
                    <a:pt x="1356" y="4848"/>
                  </a:cubicBezTo>
                  <a:cubicBezTo>
                    <a:pt x="1349" y="4848"/>
                    <a:pt x="1333" y="4848"/>
                    <a:pt x="1333" y="4848"/>
                  </a:cubicBezTo>
                  <a:cubicBezTo>
                    <a:pt x="1326" y="4840"/>
                    <a:pt x="1326" y="4825"/>
                    <a:pt x="1319" y="4818"/>
                  </a:cubicBezTo>
                  <a:cubicBezTo>
                    <a:pt x="1311" y="4795"/>
                    <a:pt x="1289" y="4795"/>
                    <a:pt x="1281" y="4773"/>
                  </a:cubicBezTo>
                  <a:cubicBezTo>
                    <a:pt x="1266" y="4750"/>
                    <a:pt x="1259" y="4735"/>
                    <a:pt x="1251" y="4713"/>
                  </a:cubicBezTo>
                  <a:cubicBezTo>
                    <a:pt x="1243" y="4713"/>
                    <a:pt x="1236" y="4713"/>
                    <a:pt x="1221" y="4713"/>
                  </a:cubicBezTo>
                  <a:cubicBezTo>
                    <a:pt x="1214" y="4720"/>
                    <a:pt x="1214" y="4728"/>
                    <a:pt x="1214" y="4743"/>
                  </a:cubicBezTo>
                  <a:cubicBezTo>
                    <a:pt x="1206" y="4743"/>
                    <a:pt x="1206" y="4743"/>
                    <a:pt x="1199" y="4750"/>
                  </a:cubicBezTo>
                  <a:cubicBezTo>
                    <a:pt x="1169" y="4735"/>
                    <a:pt x="1146" y="4735"/>
                    <a:pt x="1109" y="4735"/>
                  </a:cubicBezTo>
                  <a:lnTo>
                    <a:pt x="1109" y="4735"/>
                  </a:lnTo>
                  <a:cubicBezTo>
                    <a:pt x="1109" y="4705"/>
                    <a:pt x="1094" y="4683"/>
                    <a:pt x="1079" y="4653"/>
                  </a:cubicBezTo>
                  <a:cubicBezTo>
                    <a:pt x="1086" y="4645"/>
                    <a:pt x="1101" y="4638"/>
                    <a:pt x="1109" y="4623"/>
                  </a:cubicBezTo>
                  <a:cubicBezTo>
                    <a:pt x="1116" y="4600"/>
                    <a:pt x="1101" y="4586"/>
                    <a:pt x="1109" y="4556"/>
                  </a:cubicBezTo>
                  <a:cubicBezTo>
                    <a:pt x="1109" y="4540"/>
                    <a:pt x="1116" y="4526"/>
                    <a:pt x="1116" y="4510"/>
                  </a:cubicBezTo>
                  <a:cubicBezTo>
                    <a:pt x="1116" y="4488"/>
                    <a:pt x="1109" y="4481"/>
                    <a:pt x="1109" y="4466"/>
                  </a:cubicBezTo>
                  <a:cubicBezTo>
                    <a:pt x="1109" y="4451"/>
                    <a:pt x="1116" y="4443"/>
                    <a:pt x="1116" y="4436"/>
                  </a:cubicBezTo>
                  <a:cubicBezTo>
                    <a:pt x="1116" y="4406"/>
                    <a:pt x="1071" y="4398"/>
                    <a:pt x="1071" y="4368"/>
                  </a:cubicBezTo>
                  <a:cubicBezTo>
                    <a:pt x="1071" y="4353"/>
                    <a:pt x="1086" y="4346"/>
                    <a:pt x="1086" y="4331"/>
                  </a:cubicBezTo>
                  <a:cubicBezTo>
                    <a:pt x="1086" y="4308"/>
                    <a:pt x="1064" y="4301"/>
                    <a:pt x="1049" y="4286"/>
                  </a:cubicBezTo>
                  <a:cubicBezTo>
                    <a:pt x="1049" y="4293"/>
                    <a:pt x="1041" y="4301"/>
                    <a:pt x="1034" y="4308"/>
                  </a:cubicBezTo>
                  <a:cubicBezTo>
                    <a:pt x="1011" y="4286"/>
                    <a:pt x="1004" y="4256"/>
                    <a:pt x="1004" y="4226"/>
                  </a:cubicBezTo>
                  <a:cubicBezTo>
                    <a:pt x="1004" y="4211"/>
                    <a:pt x="1004" y="4203"/>
                    <a:pt x="1011" y="4196"/>
                  </a:cubicBezTo>
                  <a:cubicBezTo>
                    <a:pt x="989" y="4196"/>
                    <a:pt x="981" y="4196"/>
                    <a:pt x="966" y="4196"/>
                  </a:cubicBezTo>
                  <a:cubicBezTo>
                    <a:pt x="959" y="4173"/>
                    <a:pt x="959" y="4158"/>
                    <a:pt x="959" y="4136"/>
                  </a:cubicBezTo>
                  <a:lnTo>
                    <a:pt x="959" y="4136"/>
                  </a:lnTo>
                  <a:lnTo>
                    <a:pt x="951" y="4121"/>
                  </a:lnTo>
                  <a:cubicBezTo>
                    <a:pt x="936" y="4121"/>
                    <a:pt x="929" y="4128"/>
                    <a:pt x="914" y="4128"/>
                  </a:cubicBezTo>
                  <a:cubicBezTo>
                    <a:pt x="884" y="4128"/>
                    <a:pt x="869" y="4098"/>
                    <a:pt x="839" y="4098"/>
                  </a:cubicBezTo>
                  <a:cubicBezTo>
                    <a:pt x="831" y="4098"/>
                    <a:pt x="824" y="4106"/>
                    <a:pt x="809" y="4113"/>
                  </a:cubicBezTo>
                  <a:cubicBezTo>
                    <a:pt x="809" y="4113"/>
                    <a:pt x="801" y="4113"/>
                    <a:pt x="801" y="4121"/>
                  </a:cubicBezTo>
                  <a:cubicBezTo>
                    <a:pt x="801" y="4136"/>
                    <a:pt x="809" y="4143"/>
                    <a:pt x="809" y="4158"/>
                  </a:cubicBezTo>
                  <a:cubicBezTo>
                    <a:pt x="816" y="4173"/>
                    <a:pt x="816" y="4181"/>
                    <a:pt x="824" y="4196"/>
                  </a:cubicBezTo>
                  <a:cubicBezTo>
                    <a:pt x="831" y="4211"/>
                    <a:pt x="846" y="4211"/>
                    <a:pt x="861" y="4218"/>
                  </a:cubicBezTo>
                  <a:cubicBezTo>
                    <a:pt x="861" y="4226"/>
                    <a:pt x="861" y="4233"/>
                    <a:pt x="861" y="4233"/>
                  </a:cubicBezTo>
                  <a:cubicBezTo>
                    <a:pt x="846" y="4256"/>
                    <a:pt x="824" y="4256"/>
                    <a:pt x="794" y="4271"/>
                  </a:cubicBezTo>
                  <a:cubicBezTo>
                    <a:pt x="771" y="4278"/>
                    <a:pt x="764" y="4286"/>
                    <a:pt x="741" y="4286"/>
                  </a:cubicBezTo>
                  <a:cubicBezTo>
                    <a:pt x="741" y="4293"/>
                    <a:pt x="749" y="4308"/>
                    <a:pt x="741" y="4316"/>
                  </a:cubicBezTo>
                  <a:cubicBezTo>
                    <a:pt x="734" y="4323"/>
                    <a:pt x="726" y="4323"/>
                    <a:pt x="711" y="4323"/>
                  </a:cubicBezTo>
                  <a:cubicBezTo>
                    <a:pt x="704" y="4331"/>
                    <a:pt x="696" y="4331"/>
                    <a:pt x="689" y="4331"/>
                  </a:cubicBezTo>
                  <a:cubicBezTo>
                    <a:pt x="681" y="4338"/>
                    <a:pt x="674" y="4338"/>
                    <a:pt x="667" y="4338"/>
                  </a:cubicBezTo>
                  <a:cubicBezTo>
                    <a:pt x="659" y="4346"/>
                    <a:pt x="659" y="4346"/>
                    <a:pt x="659" y="4353"/>
                  </a:cubicBezTo>
                  <a:cubicBezTo>
                    <a:pt x="644" y="4368"/>
                    <a:pt x="629" y="4391"/>
                    <a:pt x="607" y="4391"/>
                  </a:cubicBezTo>
                  <a:cubicBezTo>
                    <a:pt x="599" y="4391"/>
                    <a:pt x="591" y="4376"/>
                    <a:pt x="584" y="4368"/>
                  </a:cubicBezTo>
                  <a:cubicBezTo>
                    <a:pt x="569" y="4361"/>
                    <a:pt x="561" y="4353"/>
                    <a:pt x="554" y="4338"/>
                  </a:cubicBezTo>
                  <a:cubicBezTo>
                    <a:pt x="554" y="4353"/>
                    <a:pt x="554" y="4361"/>
                    <a:pt x="547" y="4376"/>
                  </a:cubicBezTo>
                  <a:cubicBezTo>
                    <a:pt x="547" y="4383"/>
                    <a:pt x="531" y="4391"/>
                    <a:pt x="531" y="4398"/>
                  </a:cubicBezTo>
                  <a:cubicBezTo>
                    <a:pt x="531" y="4466"/>
                    <a:pt x="531" y="4466"/>
                    <a:pt x="531" y="4466"/>
                  </a:cubicBezTo>
                  <a:cubicBezTo>
                    <a:pt x="524" y="4473"/>
                    <a:pt x="517" y="4488"/>
                    <a:pt x="509" y="4503"/>
                  </a:cubicBezTo>
                  <a:cubicBezTo>
                    <a:pt x="502" y="4503"/>
                    <a:pt x="502" y="4510"/>
                    <a:pt x="494" y="4510"/>
                  </a:cubicBezTo>
                  <a:cubicBezTo>
                    <a:pt x="487" y="4510"/>
                    <a:pt x="479" y="4510"/>
                    <a:pt x="472" y="4503"/>
                  </a:cubicBezTo>
                  <a:cubicBezTo>
                    <a:pt x="464" y="4496"/>
                    <a:pt x="464" y="4481"/>
                    <a:pt x="457" y="4481"/>
                  </a:cubicBezTo>
                  <a:cubicBezTo>
                    <a:pt x="449" y="4481"/>
                    <a:pt x="442" y="4481"/>
                    <a:pt x="434" y="4481"/>
                  </a:cubicBezTo>
                  <a:cubicBezTo>
                    <a:pt x="427" y="4488"/>
                    <a:pt x="427" y="4481"/>
                    <a:pt x="419" y="4481"/>
                  </a:cubicBezTo>
                  <a:cubicBezTo>
                    <a:pt x="404" y="4496"/>
                    <a:pt x="404" y="4503"/>
                    <a:pt x="404" y="4518"/>
                  </a:cubicBezTo>
                  <a:cubicBezTo>
                    <a:pt x="389" y="4540"/>
                    <a:pt x="382" y="4556"/>
                    <a:pt x="374" y="457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6" name="Freeform 136"/>
            <p:cNvSpPr>
              <a:spLocks noChangeArrowheads="1"/>
            </p:cNvSpPr>
            <p:nvPr/>
          </p:nvSpPr>
          <p:spPr bwMode="auto">
            <a:xfrm>
              <a:off x="7055324" y="8408921"/>
              <a:ext cx="1211684" cy="2471159"/>
            </a:xfrm>
            <a:custGeom>
              <a:avLst/>
              <a:gdLst>
                <a:gd name="T0" fmla="*/ 1529 w 2804"/>
                <a:gd name="T1" fmla="*/ 5605 h 5718"/>
                <a:gd name="T2" fmla="*/ 1634 w 2804"/>
                <a:gd name="T3" fmla="*/ 5672 h 5718"/>
                <a:gd name="T4" fmla="*/ 1342 w 2804"/>
                <a:gd name="T5" fmla="*/ 4578 h 5718"/>
                <a:gd name="T6" fmla="*/ 1357 w 2804"/>
                <a:gd name="T7" fmla="*/ 4571 h 5718"/>
                <a:gd name="T8" fmla="*/ 1312 w 2804"/>
                <a:gd name="T9" fmla="*/ 4301 h 5718"/>
                <a:gd name="T10" fmla="*/ 1222 w 2804"/>
                <a:gd name="T11" fmla="*/ 4331 h 5718"/>
                <a:gd name="T12" fmla="*/ 885 w 2804"/>
                <a:gd name="T13" fmla="*/ 4144 h 5718"/>
                <a:gd name="T14" fmla="*/ 960 w 2804"/>
                <a:gd name="T15" fmla="*/ 3941 h 5718"/>
                <a:gd name="T16" fmla="*/ 982 w 2804"/>
                <a:gd name="T17" fmla="*/ 3844 h 5718"/>
                <a:gd name="T18" fmla="*/ 1087 w 2804"/>
                <a:gd name="T19" fmla="*/ 3319 h 5718"/>
                <a:gd name="T20" fmla="*/ 1169 w 2804"/>
                <a:gd name="T21" fmla="*/ 3469 h 5718"/>
                <a:gd name="T22" fmla="*/ 1132 w 2804"/>
                <a:gd name="T23" fmla="*/ 3349 h 5718"/>
                <a:gd name="T24" fmla="*/ 1042 w 2804"/>
                <a:gd name="T25" fmla="*/ 329 h 5718"/>
                <a:gd name="T26" fmla="*/ 1297 w 2804"/>
                <a:gd name="T27" fmla="*/ 247 h 5718"/>
                <a:gd name="T28" fmla="*/ 1417 w 2804"/>
                <a:gd name="T29" fmla="*/ 172 h 5718"/>
                <a:gd name="T30" fmla="*/ 1634 w 2804"/>
                <a:gd name="T31" fmla="*/ 37 h 5718"/>
                <a:gd name="T32" fmla="*/ 2001 w 2804"/>
                <a:gd name="T33" fmla="*/ 97 h 5718"/>
                <a:gd name="T34" fmla="*/ 2114 w 2804"/>
                <a:gd name="T35" fmla="*/ 329 h 5718"/>
                <a:gd name="T36" fmla="*/ 2264 w 2804"/>
                <a:gd name="T37" fmla="*/ 457 h 5718"/>
                <a:gd name="T38" fmla="*/ 2473 w 2804"/>
                <a:gd name="T39" fmla="*/ 412 h 5718"/>
                <a:gd name="T40" fmla="*/ 2518 w 2804"/>
                <a:gd name="T41" fmla="*/ 359 h 5718"/>
                <a:gd name="T42" fmla="*/ 2706 w 2804"/>
                <a:gd name="T43" fmla="*/ 524 h 5718"/>
                <a:gd name="T44" fmla="*/ 2511 w 2804"/>
                <a:gd name="T45" fmla="*/ 1026 h 5718"/>
                <a:gd name="T46" fmla="*/ 2496 w 2804"/>
                <a:gd name="T47" fmla="*/ 1483 h 5718"/>
                <a:gd name="T48" fmla="*/ 2743 w 2804"/>
                <a:gd name="T49" fmla="*/ 1933 h 5718"/>
                <a:gd name="T50" fmla="*/ 2751 w 2804"/>
                <a:gd name="T51" fmla="*/ 2060 h 5718"/>
                <a:gd name="T52" fmla="*/ 2518 w 2804"/>
                <a:gd name="T53" fmla="*/ 2120 h 5718"/>
                <a:gd name="T54" fmla="*/ 2294 w 2804"/>
                <a:gd name="T55" fmla="*/ 2413 h 5718"/>
                <a:gd name="T56" fmla="*/ 2054 w 2804"/>
                <a:gd name="T57" fmla="*/ 2885 h 5718"/>
                <a:gd name="T58" fmla="*/ 1769 w 2804"/>
                <a:gd name="T59" fmla="*/ 3124 h 5718"/>
                <a:gd name="T60" fmla="*/ 1612 w 2804"/>
                <a:gd name="T61" fmla="*/ 3124 h 5718"/>
                <a:gd name="T62" fmla="*/ 1574 w 2804"/>
                <a:gd name="T63" fmla="*/ 3072 h 5718"/>
                <a:gd name="T64" fmla="*/ 1642 w 2804"/>
                <a:gd name="T65" fmla="*/ 3012 h 5718"/>
                <a:gd name="T66" fmla="*/ 1642 w 2804"/>
                <a:gd name="T67" fmla="*/ 2750 h 5718"/>
                <a:gd name="T68" fmla="*/ 1619 w 2804"/>
                <a:gd name="T69" fmla="*/ 2593 h 5718"/>
                <a:gd name="T70" fmla="*/ 1851 w 2804"/>
                <a:gd name="T71" fmla="*/ 2353 h 5718"/>
                <a:gd name="T72" fmla="*/ 1799 w 2804"/>
                <a:gd name="T73" fmla="*/ 2128 h 5718"/>
                <a:gd name="T74" fmla="*/ 1604 w 2804"/>
                <a:gd name="T75" fmla="*/ 2240 h 5718"/>
                <a:gd name="T76" fmla="*/ 1432 w 2804"/>
                <a:gd name="T77" fmla="*/ 2450 h 5718"/>
                <a:gd name="T78" fmla="*/ 1514 w 2804"/>
                <a:gd name="T79" fmla="*/ 2720 h 5718"/>
                <a:gd name="T80" fmla="*/ 1342 w 2804"/>
                <a:gd name="T81" fmla="*/ 2667 h 5718"/>
                <a:gd name="T82" fmla="*/ 922 w 2804"/>
                <a:gd name="T83" fmla="*/ 2697 h 5718"/>
                <a:gd name="T84" fmla="*/ 787 w 2804"/>
                <a:gd name="T85" fmla="*/ 2862 h 5718"/>
                <a:gd name="T86" fmla="*/ 697 w 2804"/>
                <a:gd name="T87" fmla="*/ 2630 h 5718"/>
                <a:gd name="T88" fmla="*/ 622 w 2804"/>
                <a:gd name="T89" fmla="*/ 2503 h 5718"/>
                <a:gd name="T90" fmla="*/ 630 w 2804"/>
                <a:gd name="T91" fmla="*/ 2405 h 5718"/>
                <a:gd name="T92" fmla="*/ 742 w 2804"/>
                <a:gd name="T93" fmla="*/ 2345 h 5718"/>
                <a:gd name="T94" fmla="*/ 847 w 2804"/>
                <a:gd name="T95" fmla="*/ 2143 h 5718"/>
                <a:gd name="T96" fmla="*/ 622 w 2804"/>
                <a:gd name="T97" fmla="*/ 1858 h 5718"/>
                <a:gd name="T98" fmla="*/ 458 w 2804"/>
                <a:gd name="T99" fmla="*/ 1821 h 5718"/>
                <a:gd name="T100" fmla="*/ 353 w 2804"/>
                <a:gd name="T101" fmla="*/ 1686 h 5718"/>
                <a:gd name="T102" fmla="*/ 255 w 2804"/>
                <a:gd name="T103" fmla="*/ 1461 h 5718"/>
                <a:gd name="T104" fmla="*/ 248 w 2804"/>
                <a:gd name="T105" fmla="*/ 1288 h 5718"/>
                <a:gd name="T106" fmla="*/ 270 w 2804"/>
                <a:gd name="T107" fmla="*/ 1056 h 5718"/>
                <a:gd name="T108" fmla="*/ 0 w 2804"/>
                <a:gd name="T109" fmla="*/ 951 h 5718"/>
                <a:gd name="T110" fmla="*/ 135 w 2804"/>
                <a:gd name="T111" fmla="*/ 734 h 5718"/>
                <a:gd name="T112" fmla="*/ 240 w 2804"/>
                <a:gd name="T113" fmla="*/ 636 h 5718"/>
                <a:gd name="T114" fmla="*/ 398 w 2804"/>
                <a:gd name="T115" fmla="*/ 584 h 5718"/>
                <a:gd name="T116" fmla="*/ 570 w 2804"/>
                <a:gd name="T117" fmla="*/ 472 h 5718"/>
                <a:gd name="T118" fmla="*/ 645 w 2804"/>
                <a:gd name="T119" fmla="*/ 247 h 5718"/>
                <a:gd name="T120" fmla="*/ 825 w 2804"/>
                <a:gd name="T121" fmla="*/ 187 h 5718"/>
                <a:gd name="T122" fmla="*/ 937 w 2804"/>
                <a:gd name="T123" fmla="*/ 322 h 5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04" h="5718">
                  <a:moveTo>
                    <a:pt x="1567" y="5598"/>
                  </a:moveTo>
                  <a:lnTo>
                    <a:pt x="1567" y="5598"/>
                  </a:lnTo>
                  <a:cubicBezTo>
                    <a:pt x="1567" y="5590"/>
                    <a:pt x="1559" y="5582"/>
                    <a:pt x="1552" y="5575"/>
                  </a:cubicBezTo>
                  <a:cubicBezTo>
                    <a:pt x="1529" y="5582"/>
                    <a:pt x="1529" y="5582"/>
                    <a:pt x="1529" y="5582"/>
                  </a:cubicBezTo>
                  <a:cubicBezTo>
                    <a:pt x="1529" y="5605"/>
                    <a:pt x="1529" y="5605"/>
                    <a:pt x="1529" y="5605"/>
                  </a:cubicBezTo>
                  <a:cubicBezTo>
                    <a:pt x="1529" y="5620"/>
                    <a:pt x="1537" y="5620"/>
                    <a:pt x="1544" y="5627"/>
                  </a:cubicBezTo>
                  <a:cubicBezTo>
                    <a:pt x="1552" y="5650"/>
                    <a:pt x="1559" y="5657"/>
                    <a:pt x="1567" y="5680"/>
                  </a:cubicBezTo>
                  <a:cubicBezTo>
                    <a:pt x="1574" y="5702"/>
                    <a:pt x="1597" y="5717"/>
                    <a:pt x="1619" y="5717"/>
                  </a:cubicBezTo>
                  <a:cubicBezTo>
                    <a:pt x="1642" y="5717"/>
                    <a:pt x="1642" y="5702"/>
                    <a:pt x="1642" y="5687"/>
                  </a:cubicBezTo>
                  <a:cubicBezTo>
                    <a:pt x="1642" y="5680"/>
                    <a:pt x="1634" y="5680"/>
                    <a:pt x="1634" y="5672"/>
                  </a:cubicBezTo>
                  <a:cubicBezTo>
                    <a:pt x="1627" y="5657"/>
                    <a:pt x="1619" y="5650"/>
                    <a:pt x="1604" y="5642"/>
                  </a:cubicBezTo>
                  <a:cubicBezTo>
                    <a:pt x="1589" y="5627"/>
                    <a:pt x="1582" y="5612"/>
                    <a:pt x="1567" y="5598"/>
                  </a:cubicBezTo>
                  <a:close/>
                  <a:moveTo>
                    <a:pt x="1357" y="4571"/>
                  </a:moveTo>
                  <a:lnTo>
                    <a:pt x="1357" y="4571"/>
                  </a:lnTo>
                  <a:cubicBezTo>
                    <a:pt x="1349" y="4571"/>
                    <a:pt x="1349" y="4571"/>
                    <a:pt x="1342" y="4578"/>
                  </a:cubicBezTo>
                  <a:cubicBezTo>
                    <a:pt x="1342" y="4586"/>
                    <a:pt x="1334" y="4593"/>
                    <a:pt x="1334" y="4601"/>
                  </a:cubicBezTo>
                  <a:cubicBezTo>
                    <a:pt x="1334" y="4616"/>
                    <a:pt x="1349" y="4631"/>
                    <a:pt x="1364" y="4631"/>
                  </a:cubicBezTo>
                  <a:cubicBezTo>
                    <a:pt x="1379" y="4631"/>
                    <a:pt x="1394" y="4631"/>
                    <a:pt x="1394" y="4616"/>
                  </a:cubicBezTo>
                  <a:cubicBezTo>
                    <a:pt x="1394" y="4608"/>
                    <a:pt x="1387" y="4608"/>
                    <a:pt x="1387" y="4601"/>
                  </a:cubicBezTo>
                  <a:cubicBezTo>
                    <a:pt x="1379" y="4593"/>
                    <a:pt x="1364" y="4578"/>
                    <a:pt x="1357" y="4571"/>
                  </a:cubicBezTo>
                  <a:close/>
                  <a:moveTo>
                    <a:pt x="1222" y="4331"/>
                  </a:moveTo>
                  <a:lnTo>
                    <a:pt x="1222" y="4331"/>
                  </a:lnTo>
                  <a:cubicBezTo>
                    <a:pt x="1222" y="4339"/>
                    <a:pt x="1222" y="4346"/>
                    <a:pt x="1229" y="4353"/>
                  </a:cubicBezTo>
                  <a:cubicBezTo>
                    <a:pt x="1237" y="4361"/>
                    <a:pt x="1237" y="4369"/>
                    <a:pt x="1244" y="4369"/>
                  </a:cubicBezTo>
                  <a:cubicBezTo>
                    <a:pt x="1282" y="4369"/>
                    <a:pt x="1312" y="4339"/>
                    <a:pt x="1312" y="4301"/>
                  </a:cubicBezTo>
                  <a:cubicBezTo>
                    <a:pt x="1312" y="4286"/>
                    <a:pt x="1312" y="4263"/>
                    <a:pt x="1297" y="4256"/>
                  </a:cubicBezTo>
                  <a:cubicBezTo>
                    <a:pt x="1289" y="4249"/>
                    <a:pt x="1274" y="4263"/>
                    <a:pt x="1259" y="4263"/>
                  </a:cubicBezTo>
                  <a:cubicBezTo>
                    <a:pt x="1252" y="4263"/>
                    <a:pt x="1244" y="4256"/>
                    <a:pt x="1237" y="4263"/>
                  </a:cubicBezTo>
                  <a:cubicBezTo>
                    <a:pt x="1229" y="4271"/>
                    <a:pt x="1237" y="4279"/>
                    <a:pt x="1229" y="4293"/>
                  </a:cubicBezTo>
                  <a:cubicBezTo>
                    <a:pt x="1229" y="4309"/>
                    <a:pt x="1222" y="4309"/>
                    <a:pt x="1222" y="4331"/>
                  </a:cubicBezTo>
                  <a:close/>
                  <a:moveTo>
                    <a:pt x="855" y="4099"/>
                  </a:moveTo>
                  <a:lnTo>
                    <a:pt x="855" y="4099"/>
                  </a:lnTo>
                  <a:cubicBezTo>
                    <a:pt x="840" y="4099"/>
                    <a:pt x="832" y="4121"/>
                    <a:pt x="825" y="4136"/>
                  </a:cubicBezTo>
                  <a:cubicBezTo>
                    <a:pt x="832" y="4136"/>
                    <a:pt x="832" y="4144"/>
                    <a:pt x="840" y="4144"/>
                  </a:cubicBezTo>
                  <a:cubicBezTo>
                    <a:pt x="862" y="4144"/>
                    <a:pt x="870" y="4144"/>
                    <a:pt x="885" y="4144"/>
                  </a:cubicBezTo>
                  <a:cubicBezTo>
                    <a:pt x="885" y="4129"/>
                    <a:pt x="885" y="4129"/>
                    <a:pt x="885" y="4114"/>
                  </a:cubicBezTo>
                  <a:cubicBezTo>
                    <a:pt x="885" y="4099"/>
                    <a:pt x="870" y="4099"/>
                    <a:pt x="855" y="4099"/>
                  </a:cubicBezTo>
                  <a:close/>
                  <a:moveTo>
                    <a:pt x="952" y="3926"/>
                  </a:moveTo>
                  <a:lnTo>
                    <a:pt x="952" y="3926"/>
                  </a:lnTo>
                  <a:cubicBezTo>
                    <a:pt x="952" y="3934"/>
                    <a:pt x="960" y="3934"/>
                    <a:pt x="960" y="3941"/>
                  </a:cubicBezTo>
                  <a:cubicBezTo>
                    <a:pt x="967" y="3941"/>
                    <a:pt x="967" y="3949"/>
                    <a:pt x="967" y="3949"/>
                  </a:cubicBezTo>
                  <a:cubicBezTo>
                    <a:pt x="982" y="3941"/>
                    <a:pt x="989" y="3926"/>
                    <a:pt x="989" y="3911"/>
                  </a:cubicBezTo>
                  <a:cubicBezTo>
                    <a:pt x="997" y="3896"/>
                    <a:pt x="1005" y="3889"/>
                    <a:pt x="1012" y="3881"/>
                  </a:cubicBezTo>
                  <a:cubicBezTo>
                    <a:pt x="1019" y="3866"/>
                    <a:pt x="1019" y="3859"/>
                    <a:pt x="1019" y="3844"/>
                  </a:cubicBezTo>
                  <a:cubicBezTo>
                    <a:pt x="1005" y="3844"/>
                    <a:pt x="997" y="3844"/>
                    <a:pt x="982" y="3844"/>
                  </a:cubicBezTo>
                  <a:cubicBezTo>
                    <a:pt x="982" y="3851"/>
                    <a:pt x="989" y="3851"/>
                    <a:pt x="989" y="3851"/>
                  </a:cubicBezTo>
                  <a:cubicBezTo>
                    <a:pt x="982" y="3889"/>
                    <a:pt x="952" y="3896"/>
                    <a:pt x="952" y="3926"/>
                  </a:cubicBezTo>
                  <a:close/>
                  <a:moveTo>
                    <a:pt x="1102" y="3312"/>
                  </a:moveTo>
                  <a:lnTo>
                    <a:pt x="1102" y="3312"/>
                  </a:lnTo>
                  <a:cubicBezTo>
                    <a:pt x="1087" y="3319"/>
                    <a:pt x="1087" y="3319"/>
                    <a:pt x="1087" y="3319"/>
                  </a:cubicBezTo>
                  <a:cubicBezTo>
                    <a:pt x="1087" y="3387"/>
                    <a:pt x="1087" y="3387"/>
                    <a:pt x="1087" y="3387"/>
                  </a:cubicBezTo>
                  <a:cubicBezTo>
                    <a:pt x="1087" y="3402"/>
                    <a:pt x="1079" y="3409"/>
                    <a:pt x="1079" y="3432"/>
                  </a:cubicBezTo>
                  <a:cubicBezTo>
                    <a:pt x="1079" y="3447"/>
                    <a:pt x="1095" y="3454"/>
                    <a:pt x="1109" y="3462"/>
                  </a:cubicBezTo>
                  <a:cubicBezTo>
                    <a:pt x="1124" y="3469"/>
                    <a:pt x="1132" y="3492"/>
                    <a:pt x="1147" y="3492"/>
                  </a:cubicBezTo>
                  <a:cubicBezTo>
                    <a:pt x="1154" y="3492"/>
                    <a:pt x="1162" y="3477"/>
                    <a:pt x="1169" y="3469"/>
                  </a:cubicBezTo>
                  <a:cubicBezTo>
                    <a:pt x="1169" y="3469"/>
                    <a:pt x="1177" y="3462"/>
                    <a:pt x="1177" y="3454"/>
                  </a:cubicBezTo>
                  <a:cubicBezTo>
                    <a:pt x="1177" y="3394"/>
                    <a:pt x="1177" y="3394"/>
                    <a:pt x="1177" y="3394"/>
                  </a:cubicBezTo>
                  <a:cubicBezTo>
                    <a:pt x="1184" y="3379"/>
                    <a:pt x="1184" y="3379"/>
                    <a:pt x="1184" y="3379"/>
                  </a:cubicBezTo>
                  <a:cubicBezTo>
                    <a:pt x="1184" y="3372"/>
                    <a:pt x="1184" y="3372"/>
                    <a:pt x="1184" y="3372"/>
                  </a:cubicBezTo>
                  <a:cubicBezTo>
                    <a:pt x="1162" y="3364"/>
                    <a:pt x="1147" y="3364"/>
                    <a:pt x="1132" y="3349"/>
                  </a:cubicBezTo>
                  <a:cubicBezTo>
                    <a:pt x="1117" y="3334"/>
                    <a:pt x="1117" y="3327"/>
                    <a:pt x="1102" y="3312"/>
                  </a:cubicBezTo>
                  <a:close/>
                  <a:moveTo>
                    <a:pt x="952" y="322"/>
                  </a:moveTo>
                  <a:lnTo>
                    <a:pt x="952" y="322"/>
                  </a:lnTo>
                  <a:cubicBezTo>
                    <a:pt x="975" y="322"/>
                    <a:pt x="989" y="307"/>
                    <a:pt x="1005" y="307"/>
                  </a:cubicBezTo>
                  <a:cubicBezTo>
                    <a:pt x="1019" y="314"/>
                    <a:pt x="1027" y="329"/>
                    <a:pt x="1042" y="329"/>
                  </a:cubicBezTo>
                  <a:cubicBezTo>
                    <a:pt x="1072" y="344"/>
                    <a:pt x="1102" y="329"/>
                    <a:pt x="1132" y="344"/>
                  </a:cubicBezTo>
                  <a:lnTo>
                    <a:pt x="1132" y="344"/>
                  </a:lnTo>
                  <a:cubicBezTo>
                    <a:pt x="1169" y="322"/>
                    <a:pt x="1184" y="299"/>
                    <a:pt x="1222" y="269"/>
                  </a:cubicBezTo>
                  <a:cubicBezTo>
                    <a:pt x="1244" y="277"/>
                    <a:pt x="1244" y="277"/>
                    <a:pt x="1244" y="277"/>
                  </a:cubicBezTo>
                  <a:cubicBezTo>
                    <a:pt x="1267" y="269"/>
                    <a:pt x="1274" y="254"/>
                    <a:pt x="1297" y="247"/>
                  </a:cubicBezTo>
                  <a:cubicBezTo>
                    <a:pt x="1304" y="239"/>
                    <a:pt x="1312" y="239"/>
                    <a:pt x="1319" y="232"/>
                  </a:cubicBezTo>
                  <a:cubicBezTo>
                    <a:pt x="1327" y="224"/>
                    <a:pt x="1327" y="217"/>
                    <a:pt x="1334" y="209"/>
                  </a:cubicBezTo>
                  <a:cubicBezTo>
                    <a:pt x="1349" y="202"/>
                    <a:pt x="1364" y="217"/>
                    <a:pt x="1372" y="209"/>
                  </a:cubicBezTo>
                  <a:cubicBezTo>
                    <a:pt x="1379" y="209"/>
                    <a:pt x="1379" y="202"/>
                    <a:pt x="1387" y="202"/>
                  </a:cubicBezTo>
                  <a:cubicBezTo>
                    <a:pt x="1394" y="187"/>
                    <a:pt x="1402" y="179"/>
                    <a:pt x="1417" y="172"/>
                  </a:cubicBezTo>
                  <a:cubicBezTo>
                    <a:pt x="1432" y="157"/>
                    <a:pt x="1439" y="149"/>
                    <a:pt x="1454" y="149"/>
                  </a:cubicBezTo>
                  <a:cubicBezTo>
                    <a:pt x="1469" y="142"/>
                    <a:pt x="1477" y="149"/>
                    <a:pt x="1492" y="142"/>
                  </a:cubicBezTo>
                  <a:cubicBezTo>
                    <a:pt x="1507" y="142"/>
                    <a:pt x="1514" y="135"/>
                    <a:pt x="1529" y="127"/>
                  </a:cubicBezTo>
                  <a:cubicBezTo>
                    <a:pt x="1559" y="119"/>
                    <a:pt x="1574" y="119"/>
                    <a:pt x="1604" y="112"/>
                  </a:cubicBezTo>
                  <a:cubicBezTo>
                    <a:pt x="1604" y="82"/>
                    <a:pt x="1604" y="52"/>
                    <a:pt x="1634" y="37"/>
                  </a:cubicBezTo>
                  <a:cubicBezTo>
                    <a:pt x="1664" y="7"/>
                    <a:pt x="1694" y="0"/>
                    <a:pt x="1731" y="0"/>
                  </a:cubicBezTo>
                  <a:cubicBezTo>
                    <a:pt x="1784" y="0"/>
                    <a:pt x="1814" y="29"/>
                    <a:pt x="1866" y="37"/>
                  </a:cubicBezTo>
                  <a:cubicBezTo>
                    <a:pt x="1904" y="45"/>
                    <a:pt x="1926" y="45"/>
                    <a:pt x="1956" y="59"/>
                  </a:cubicBezTo>
                  <a:cubicBezTo>
                    <a:pt x="1971" y="67"/>
                    <a:pt x="1986" y="75"/>
                    <a:pt x="1994" y="89"/>
                  </a:cubicBezTo>
                  <a:cubicBezTo>
                    <a:pt x="2001" y="89"/>
                    <a:pt x="2001" y="97"/>
                    <a:pt x="2001" y="97"/>
                  </a:cubicBezTo>
                  <a:cubicBezTo>
                    <a:pt x="2016" y="119"/>
                    <a:pt x="2031" y="127"/>
                    <a:pt x="2039" y="149"/>
                  </a:cubicBezTo>
                  <a:cubicBezTo>
                    <a:pt x="2046" y="157"/>
                    <a:pt x="2046" y="172"/>
                    <a:pt x="2054" y="172"/>
                  </a:cubicBezTo>
                  <a:cubicBezTo>
                    <a:pt x="2061" y="187"/>
                    <a:pt x="2076" y="172"/>
                    <a:pt x="2091" y="179"/>
                  </a:cubicBezTo>
                  <a:cubicBezTo>
                    <a:pt x="2099" y="187"/>
                    <a:pt x="2099" y="194"/>
                    <a:pt x="2099" y="209"/>
                  </a:cubicBezTo>
                  <a:cubicBezTo>
                    <a:pt x="2114" y="254"/>
                    <a:pt x="2099" y="284"/>
                    <a:pt x="2114" y="329"/>
                  </a:cubicBezTo>
                  <a:lnTo>
                    <a:pt x="2114" y="329"/>
                  </a:lnTo>
                  <a:cubicBezTo>
                    <a:pt x="2129" y="329"/>
                    <a:pt x="2151" y="329"/>
                    <a:pt x="2166" y="344"/>
                  </a:cubicBezTo>
                  <a:cubicBezTo>
                    <a:pt x="2189" y="352"/>
                    <a:pt x="2181" y="382"/>
                    <a:pt x="2204" y="389"/>
                  </a:cubicBezTo>
                  <a:cubicBezTo>
                    <a:pt x="2219" y="397"/>
                    <a:pt x="2226" y="397"/>
                    <a:pt x="2248" y="397"/>
                  </a:cubicBezTo>
                  <a:cubicBezTo>
                    <a:pt x="2248" y="419"/>
                    <a:pt x="2241" y="442"/>
                    <a:pt x="2264" y="457"/>
                  </a:cubicBezTo>
                  <a:cubicBezTo>
                    <a:pt x="2278" y="472"/>
                    <a:pt x="2294" y="464"/>
                    <a:pt x="2308" y="479"/>
                  </a:cubicBezTo>
                  <a:cubicBezTo>
                    <a:pt x="2331" y="494"/>
                    <a:pt x="2338" y="509"/>
                    <a:pt x="2361" y="509"/>
                  </a:cubicBezTo>
                  <a:cubicBezTo>
                    <a:pt x="2376" y="509"/>
                    <a:pt x="2384" y="494"/>
                    <a:pt x="2398" y="487"/>
                  </a:cubicBezTo>
                  <a:cubicBezTo>
                    <a:pt x="2413" y="472"/>
                    <a:pt x="2421" y="457"/>
                    <a:pt x="2443" y="442"/>
                  </a:cubicBezTo>
                  <a:cubicBezTo>
                    <a:pt x="2451" y="434"/>
                    <a:pt x="2466" y="427"/>
                    <a:pt x="2473" y="412"/>
                  </a:cubicBezTo>
                  <a:cubicBezTo>
                    <a:pt x="2481" y="404"/>
                    <a:pt x="2488" y="397"/>
                    <a:pt x="2488" y="389"/>
                  </a:cubicBezTo>
                  <a:cubicBezTo>
                    <a:pt x="2488" y="374"/>
                    <a:pt x="2473" y="367"/>
                    <a:pt x="2473" y="352"/>
                  </a:cubicBezTo>
                  <a:cubicBezTo>
                    <a:pt x="2466" y="329"/>
                    <a:pt x="2466" y="322"/>
                    <a:pt x="2466" y="299"/>
                  </a:cubicBezTo>
                  <a:cubicBezTo>
                    <a:pt x="2481" y="307"/>
                    <a:pt x="2488" y="314"/>
                    <a:pt x="2496" y="322"/>
                  </a:cubicBezTo>
                  <a:cubicBezTo>
                    <a:pt x="2503" y="337"/>
                    <a:pt x="2503" y="352"/>
                    <a:pt x="2518" y="359"/>
                  </a:cubicBezTo>
                  <a:cubicBezTo>
                    <a:pt x="2548" y="382"/>
                    <a:pt x="2571" y="382"/>
                    <a:pt x="2601" y="389"/>
                  </a:cubicBezTo>
                  <a:cubicBezTo>
                    <a:pt x="2631" y="397"/>
                    <a:pt x="2653" y="397"/>
                    <a:pt x="2676" y="404"/>
                  </a:cubicBezTo>
                  <a:cubicBezTo>
                    <a:pt x="2706" y="412"/>
                    <a:pt x="2713" y="427"/>
                    <a:pt x="2736" y="442"/>
                  </a:cubicBezTo>
                  <a:lnTo>
                    <a:pt x="2736" y="442"/>
                  </a:lnTo>
                  <a:cubicBezTo>
                    <a:pt x="2728" y="472"/>
                    <a:pt x="2721" y="494"/>
                    <a:pt x="2706" y="524"/>
                  </a:cubicBezTo>
                  <a:cubicBezTo>
                    <a:pt x="2676" y="584"/>
                    <a:pt x="2661" y="622"/>
                    <a:pt x="2631" y="689"/>
                  </a:cubicBezTo>
                  <a:cubicBezTo>
                    <a:pt x="2608" y="734"/>
                    <a:pt x="2601" y="764"/>
                    <a:pt x="2578" y="809"/>
                  </a:cubicBezTo>
                  <a:cubicBezTo>
                    <a:pt x="2578" y="824"/>
                    <a:pt x="2563" y="831"/>
                    <a:pt x="2556" y="846"/>
                  </a:cubicBezTo>
                  <a:cubicBezTo>
                    <a:pt x="2533" y="899"/>
                    <a:pt x="2533" y="929"/>
                    <a:pt x="2518" y="981"/>
                  </a:cubicBezTo>
                  <a:cubicBezTo>
                    <a:pt x="2518" y="996"/>
                    <a:pt x="2511" y="1011"/>
                    <a:pt x="2511" y="1026"/>
                  </a:cubicBezTo>
                  <a:cubicBezTo>
                    <a:pt x="2511" y="1064"/>
                    <a:pt x="2533" y="1086"/>
                    <a:pt x="2533" y="1124"/>
                  </a:cubicBezTo>
                  <a:cubicBezTo>
                    <a:pt x="2533" y="1191"/>
                    <a:pt x="2458" y="1206"/>
                    <a:pt x="2458" y="1266"/>
                  </a:cubicBezTo>
                  <a:cubicBezTo>
                    <a:pt x="2458" y="1288"/>
                    <a:pt x="2466" y="1296"/>
                    <a:pt x="2466" y="1311"/>
                  </a:cubicBezTo>
                  <a:cubicBezTo>
                    <a:pt x="2473" y="1356"/>
                    <a:pt x="2473" y="1386"/>
                    <a:pt x="2481" y="1431"/>
                  </a:cubicBezTo>
                  <a:cubicBezTo>
                    <a:pt x="2488" y="1453"/>
                    <a:pt x="2496" y="1468"/>
                    <a:pt x="2496" y="1483"/>
                  </a:cubicBezTo>
                  <a:cubicBezTo>
                    <a:pt x="2503" y="1498"/>
                    <a:pt x="2503" y="1506"/>
                    <a:pt x="2503" y="1513"/>
                  </a:cubicBezTo>
                  <a:cubicBezTo>
                    <a:pt x="2526" y="1573"/>
                    <a:pt x="2548" y="1603"/>
                    <a:pt x="2571" y="1656"/>
                  </a:cubicBezTo>
                  <a:cubicBezTo>
                    <a:pt x="2593" y="1708"/>
                    <a:pt x="2616" y="1731"/>
                    <a:pt x="2646" y="1783"/>
                  </a:cubicBezTo>
                  <a:cubicBezTo>
                    <a:pt x="2661" y="1805"/>
                    <a:pt x="2668" y="1821"/>
                    <a:pt x="2683" y="1843"/>
                  </a:cubicBezTo>
                  <a:cubicBezTo>
                    <a:pt x="2706" y="1873"/>
                    <a:pt x="2721" y="1895"/>
                    <a:pt x="2743" y="1933"/>
                  </a:cubicBezTo>
                  <a:cubicBezTo>
                    <a:pt x="2751" y="1955"/>
                    <a:pt x="2758" y="1970"/>
                    <a:pt x="2773" y="1993"/>
                  </a:cubicBezTo>
                  <a:cubicBezTo>
                    <a:pt x="2781" y="2008"/>
                    <a:pt x="2796" y="2000"/>
                    <a:pt x="2803" y="2000"/>
                  </a:cubicBezTo>
                  <a:cubicBezTo>
                    <a:pt x="2803" y="2075"/>
                    <a:pt x="2803" y="2075"/>
                    <a:pt x="2803" y="2075"/>
                  </a:cubicBezTo>
                  <a:cubicBezTo>
                    <a:pt x="2796" y="2075"/>
                    <a:pt x="2796" y="2075"/>
                    <a:pt x="2788" y="2075"/>
                  </a:cubicBezTo>
                  <a:cubicBezTo>
                    <a:pt x="2773" y="2075"/>
                    <a:pt x="2766" y="2068"/>
                    <a:pt x="2751" y="2060"/>
                  </a:cubicBezTo>
                  <a:cubicBezTo>
                    <a:pt x="2743" y="2060"/>
                    <a:pt x="2736" y="2060"/>
                    <a:pt x="2728" y="2060"/>
                  </a:cubicBezTo>
                  <a:cubicBezTo>
                    <a:pt x="2713" y="2068"/>
                    <a:pt x="2713" y="2068"/>
                    <a:pt x="2713" y="2068"/>
                  </a:cubicBezTo>
                  <a:cubicBezTo>
                    <a:pt x="2713" y="2068"/>
                    <a:pt x="2691" y="2083"/>
                    <a:pt x="2668" y="2083"/>
                  </a:cubicBezTo>
                  <a:cubicBezTo>
                    <a:pt x="2593" y="2083"/>
                    <a:pt x="2593" y="2083"/>
                    <a:pt x="2593" y="2083"/>
                  </a:cubicBezTo>
                  <a:cubicBezTo>
                    <a:pt x="2563" y="2083"/>
                    <a:pt x="2548" y="2105"/>
                    <a:pt x="2518" y="2120"/>
                  </a:cubicBezTo>
                  <a:cubicBezTo>
                    <a:pt x="2496" y="2135"/>
                    <a:pt x="2481" y="2143"/>
                    <a:pt x="2466" y="2158"/>
                  </a:cubicBezTo>
                  <a:cubicBezTo>
                    <a:pt x="2458" y="2165"/>
                    <a:pt x="2458" y="2173"/>
                    <a:pt x="2451" y="2180"/>
                  </a:cubicBezTo>
                  <a:cubicBezTo>
                    <a:pt x="2413" y="2225"/>
                    <a:pt x="2384" y="2248"/>
                    <a:pt x="2346" y="2300"/>
                  </a:cubicBezTo>
                  <a:cubicBezTo>
                    <a:pt x="2331" y="2323"/>
                    <a:pt x="2331" y="2338"/>
                    <a:pt x="2316" y="2360"/>
                  </a:cubicBezTo>
                  <a:cubicBezTo>
                    <a:pt x="2308" y="2383"/>
                    <a:pt x="2301" y="2390"/>
                    <a:pt x="2294" y="2413"/>
                  </a:cubicBezTo>
                  <a:cubicBezTo>
                    <a:pt x="2286" y="2450"/>
                    <a:pt x="2286" y="2480"/>
                    <a:pt x="2286" y="2525"/>
                  </a:cubicBezTo>
                  <a:cubicBezTo>
                    <a:pt x="2278" y="2540"/>
                    <a:pt x="2278" y="2555"/>
                    <a:pt x="2278" y="2577"/>
                  </a:cubicBezTo>
                  <a:cubicBezTo>
                    <a:pt x="2278" y="2765"/>
                    <a:pt x="2278" y="2765"/>
                    <a:pt x="2278" y="2765"/>
                  </a:cubicBezTo>
                  <a:cubicBezTo>
                    <a:pt x="2241" y="2795"/>
                    <a:pt x="2211" y="2802"/>
                    <a:pt x="2166" y="2832"/>
                  </a:cubicBezTo>
                  <a:cubicBezTo>
                    <a:pt x="2129" y="2855"/>
                    <a:pt x="2106" y="2885"/>
                    <a:pt x="2054" y="2885"/>
                  </a:cubicBezTo>
                  <a:cubicBezTo>
                    <a:pt x="2031" y="2885"/>
                    <a:pt x="2009" y="2877"/>
                    <a:pt x="1986" y="2877"/>
                  </a:cubicBezTo>
                  <a:cubicBezTo>
                    <a:pt x="1964" y="2877"/>
                    <a:pt x="1956" y="2892"/>
                    <a:pt x="1941" y="2900"/>
                  </a:cubicBezTo>
                  <a:cubicBezTo>
                    <a:pt x="1926" y="2915"/>
                    <a:pt x="1919" y="2922"/>
                    <a:pt x="1896" y="2930"/>
                  </a:cubicBezTo>
                  <a:cubicBezTo>
                    <a:pt x="1859" y="2952"/>
                    <a:pt x="1851" y="2982"/>
                    <a:pt x="1829" y="3012"/>
                  </a:cubicBezTo>
                  <a:cubicBezTo>
                    <a:pt x="1791" y="3050"/>
                    <a:pt x="1791" y="3087"/>
                    <a:pt x="1769" y="3124"/>
                  </a:cubicBezTo>
                  <a:cubicBezTo>
                    <a:pt x="1747" y="3154"/>
                    <a:pt x="1724" y="3169"/>
                    <a:pt x="1694" y="3169"/>
                  </a:cubicBezTo>
                  <a:cubicBezTo>
                    <a:pt x="1679" y="3169"/>
                    <a:pt x="1679" y="3169"/>
                    <a:pt x="1664" y="3169"/>
                  </a:cubicBezTo>
                  <a:cubicBezTo>
                    <a:pt x="1657" y="3169"/>
                    <a:pt x="1649" y="3177"/>
                    <a:pt x="1642" y="3177"/>
                  </a:cubicBezTo>
                  <a:cubicBezTo>
                    <a:pt x="1627" y="3177"/>
                    <a:pt x="1634" y="3147"/>
                    <a:pt x="1619" y="3132"/>
                  </a:cubicBezTo>
                  <a:cubicBezTo>
                    <a:pt x="1619" y="3132"/>
                    <a:pt x="1612" y="3132"/>
                    <a:pt x="1612" y="3124"/>
                  </a:cubicBezTo>
                  <a:cubicBezTo>
                    <a:pt x="1604" y="3124"/>
                    <a:pt x="1604" y="3132"/>
                    <a:pt x="1597" y="3124"/>
                  </a:cubicBezTo>
                  <a:cubicBezTo>
                    <a:pt x="1589" y="3124"/>
                    <a:pt x="1582" y="3110"/>
                    <a:pt x="1574" y="3110"/>
                  </a:cubicBezTo>
                  <a:cubicBezTo>
                    <a:pt x="1559" y="3102"/>
                    <a:pt x="1552" y="3110"/>
                    <a:pt x="1544" y="3102"/>
                  </a:cubicBezTo>
                  <a:cubicBezTo>
                    <a:pt x="1537" y="3102"/>
                    <a:pt x="1544" y="3094"/>
                    <a:pt x="1537" y="3087"/>
                  </a:cubicBezTo>
                  <a:cubicBezTo>
                    <a:pt x="1544" y="3080"/>
                    <a:pt x="1559" y="3072"/>
                    <a:pt x="1574" y="3072"/>
                  </a:cubicBezTo>
                  <a:cubicBezTo>
                    <a:pt x="1582" y="3072"/>
                    <a:pt x="1589" y="3080"/>
                    <a:pt x="1604" y="3072"/>
                  </a:cubicBezTo>
                  <a:cubicBezTo>
                    <a:pt x="1612" y="3072"/>
                    <a:pt x="1619" y="3064"/>
                    <a:pt x="1627" y="3064"/>
                  </a:cubicBezTo>
                  <a:cubicBezTo>
                    <a:pt x="1634" y="3057"/>
                    <a:pt x="1642" y="3064"/>
                    <a:pt x="1649" y="3057"/>
                  </a:cubicBezTo>
                  <a:cubicBezTo>
                    <a:pt x="1657" y="3057"/>
                    <a:pt x="1657" y="3050"/>
                    <a:pt x="1657" y="3042"/>
                  </a:cubicBezTo>
                  <a:cubicBezTo>
                    <a:pt x="1657" y="3027"/>
                    <a:pt x="1642" y="3020"/>
                    <a:pt x="1642" y="3012"/>
                  </a:cubicBezTo>
                  <a:cubicBezTo>
                    <a:pt x="1627" y="2982"/>
                    <a:pt x="1604" y="2975"/>
                    <a:pt x="1604" y="2945"/>
                  </a:cubicBezTo>
                  <a:cubicBezTo>
                    <a:pt x="1604" y="2907"/>
                    <a:pt x="1627" y="2892"/>
                    <a:pt x="1627" y="2855"/>
                  </a:cubicBezTo>
                  <a:cubicBezTo>
                    <a:pt x="1627" y="2832"/>
                    <a:pt x="1612" y="2817"/>
                    <a:pt x="1612" y="2795"/>
                  </a:cubicBezTo>
                  <a:cubicBezTo>
                    <a:pt x="1612" y="2780"/>
                    <a:pt x="1619" y="2772"/>
                    <a:pt x="1627" y="2757"/>
                  </a:cubicBezTo>
                  <a:cubicBezTo>
                    <a:pt x="1634" y="2757"/>
                    <a:pt x="1642" y="2757"/>
                    <a:pt x="1642" y="2750"/>
                  </a:cubicBezTo>
                  <a:cubicBezTo>
                    <a:pt x="1649" y="2742"/>
                    <a:pt x="1649" y="2735"/>
                    <a:pt x="1649" y="2727"/>
                  </a:cubicBezTo>
                  <a:cubicBezTo>
                    <a:pt x="1649" y="2712"/>
                    <a:pt x="1657" y="2705"/>
                    <a:pt x="1657" y="2697"/>
                  </a:cubicBezTo>
                  <a:cubicBezTo>
                    <a:pt x="1657" y="2682"/>
                    <a:pt x="1649" y="2667"/>
                    <a:pt x="1642" y="2652"/>
                  </a:cubicBezTo>
                  <a:cubicBezTo>
                    <a:pt x="1642" y="2637"/>
                    <a:pt x="1649" y="2630"/>
                    <a:pt x="1642" y="2615"/>
                  </a:cubicBezTo>
                  <a:cubicBezTo>
                    <a:pt x="1634" y="2607"/>
                    <a:pt x="1619" y="2607"/>
                    <a:pt x="1619" y="2593"/>
                  </a:cubicBezTo>
                  <a:cubicBezTo>
                    <a:pt x="1619" y="2570"/>
                    <a:pt x="1642" y="2563"/>
                    <a:pt x="1657" y="2555"/>
                  </a:cubicBezTo>
                  <a:cubicBezTo>
                    <a:pt x="1672" y="2547"/>
                    <a:pt x="1679" y="2533"/>
                    <a:pt x="1694" y="2525"/>
                  </a:cubicBezTo>
                  <a:cubicBezTo>
                    <a:pt x="1724" y="2510"/>
                    <a:pt x="1747" y="2510"/>
                    <a:pt x="1754" y="2480"/>
                  </a:cubicBezTo>
                  <a:cubicBezTo>
                    <a:pt x="1761" y="2465"/>
                    <a:pt x="1761" y="2450"/>
                    <a:pt x="1769" y="2435"/>
                  </a:cubicBezTo>
                  <a:cubicBezTo>
                    <a:pt x="1791" y="2390"/>
                    <a:pt x="1836" y="2390"/>
                    <a:pt x="1851" y="2353"/>
                  </a:cubicBezTo>
                  <a:cubicBezTo>
                    <a:pt x="1866" y="2330"/>
                    <a:pt x="1874" y="2315"/>
                    <a:pt x="1889" y="2308"/>
                  </a:cubicBezTo>
                  <a:cubicBezTo>
                    <a:pt x="1896" y="2300"/>
                    <a:pt x="1904" y="2293"/>
                    <a:pt x="1911" y="2285"/>
                  </a:cubicBezTo>
                  <a:cubicBezTo>
                    <a:pt x="1926" y="2285"/>
                    <a:pt x="1941" y="2285"/>
                    <a:pt x="1941" y="2270"/>
                  </a:cubicBezTo>
                  <a:cubicBezTo>
                    <a:pt x="1941" y="2218"/>
                    <a:pt x="1896" y="2203"/>
                    <a:pt x="1859" y="2173"/>
                  </a:cubicBezTo>
                  <a:cubicBezTo>
                    <a:pt x="1836" y="2158"/>
                    <a:pt x="1821" y="2150"/>
                    <a:pt x="1799" y="2128"/>
                  </a:cubicBezTo>
                  <a:cubicBezTo>
                    <a:pt x="1784" y="2120"/>
                    <a:pt x="1777" y="2105"/>
                    <a:pt x="1761" y="2098"/>
                  </a:cubicBezTo>
                  <a:cubicBezTo>
                    <a:pt x="1754" y="2090"/>
                    <a:pt x="1747" y="2075"/>
                    <a:pt x="1731" y="2075"/>
                  </a:cubicBezTo>
                  <a:cubicBezTo>
                    <a:pt x="1701" y="2075"/>
                    <a:pt x="1694" y="2105"/>
                    <a:pt x="1679" y="2128"/>
                  </a:cubicBezTo>
                  <a:cubicBezTo>
                    <a:pt x="1657" y="2150"/>
                    <a:pt x="1634" y="2158"/>
                    <a:pt x="1619" y="2188"/>
                  </a:cubicBezTo>
                  <a:cubicBezTo>
                    <a:pt x="1612" y="2210"/>
                    <a:pt x="1612" y="2218"/>
                    <a:pt x="1604" y="2240"/>
                  </a:cubicBezTo>
                  <a:cubicBezTo>
                    <a:pt x="1597" y="2248"/>
                    <a:pt x="1582" y="2248"/>
                    <a:pt x="1574" y="2263"/>
                  </a:cubicBezTo>
                  <a:cubicBezTo>
                    <a:pt x="1567" y="2285"/>
                    <a:pt x="1574" y="2300"/>
                    <a:pt x="1574" y="2323"/>
                  </a:cubicBezTo>
                  <a:cubicBezTo>
                    <a:pt x="1567" y="2353"/>
                    <a:pt x="1544" y="2368"/>
                    <a:pt x="1522" y="2390"/>
                  </a:cubicBezTo>
                  <a:cubicBezTo>
                    <a:pt x="1499" y="2413"/>
                    <a:pt x="1484" y="2428"/>
                    <a:pt x="1454" y="2443"/>
                  </a:cubicBezTo>
                  <a:cubicBezTo>
                    <a:pt x="1447" y="2443"/>
                    <a:pt x="1439" y="2443"/>
                    <a:pt x="1432" y="2450"/>
                  </a:cubicBezTo>
                  <a:cubicBezTo>
                    <a:pt x="1417" y="2473"/>
                    <a:pt x="1424" y="2487"/>
                    <a:pt x="1424" y="2517"/>
                  </a:cubicBezTo>
                  <a:cubicBezTo>
                    <a:pt x="1417" y="2533"/>
                    <a:pt x="1409" y="2547"/>
                    <a:pt x="1409" y="2570"/>
                  </a:cubicBezTo>
                  <a:cubicBezTo>
                    <a:pt x="1409" y="2607"/>
                    <a:pt x="1409" y="2637"/>
                    <a:pt x="1439" y="2652"/>
                  </a:cubicBezTo>
                  <a:cubicBezTo>
                    <a:pt x="1462" y="2667"/>
                    <a:pt x="1477" y="2667"/>
                    <a:pt x="1492" y="2682"/>
                  </a:cubicBezTo>
                  <a:cubicBezTo>
                    <a:pt x="1499" y="2690"/>
                    <a:pt x="1514" y="2705"/>
                    <a:pt x="1514" y="2720"/>
                  </a:cubicBezTo>
                  <a:cubicBezTo>
                    <a:pt x="1514" y="2750"/>
                    <a:pt x="1477" y="2757"/>
                    <a:pt x="1447" y="2757"/>
                  </a:cubicBezTo>
                  <a:cubicBezTo>
                    <a:pt x="1439" y="2795"/>
                    <a:pt x="1447" y="2810"/>
                    <a:pt x="1447" y="2847"/>
                  </a:cubicBezTo>
                  <a:cubicBezTo>
                    <a:pt x="1417" y="2847"/>
                    <a:pt x="1402" y="2855"/>
                    <a:pt x="1379" y="2855"/>
                  </a:cubicBezTo>
                  <a:cubicBezTo>
                    <a:pt x="1379" y="2825"/>
                    <a:pt x="1372" y="2802"/>
                    <a:pt x="1364" y="2765"/>
                  </a:cubicBezTo>
                  <a:cubicBezTo>
                    <a:pt x="1364" y="2727"/>
                    <a:pt x="1364" y="2705"/>
                    <a:pt x="1342" y="2667"/>
                  </a:cubicBezTo>
                  <a:cubicBezTo>
                    <a:pt x="1327" y="2645"/>
                    <a:pt x="1304" y="2637"/>
                    <a:pt x="1274" y="2622"/>
                  </a:cubicBezTo>
                  <a:cubicBezTo>
                    <a:pt x="1252" y="2615"/>
                    <a:pt x="1237" y="2600"/>
                    <a:pt x="1207" y="2600"/>
                  </a:cubicBezTo>
                  <a:cubicBezTo>
                    <a:pt x="1154" y="2600"/>
                    <a:pt x="1124" y="2607"/>
                    <a:pt x="1079" y="2622"/>
                  </a:cubicBezTo>
                  <a:cubicBezTo>
                    <a:pt x="1049" y="2630"/>
                    <a:pt x="1035" y="2637"/>
                    <a:pt x="1012" y="2652"/>
                  </a:cubicBezTo>
                  <a:cubicBezTo>
                    <a:pt x="975" y="2667"/>
                    <a:pt x="952" y="2675"/>
                    <a:pt x="922" y="2697"/>
                  </a:cubicBezTo>
                  <a:cubicBezTo>
                    <a:pt x="892" y="2712"/>
                    <a:pt x="877" y="2712"/>
                    <a:pt x="855" y="2727"/>
                  </a:cubicBezTo>
                  <a:cubicBezTo>
                    <a:pt x="840" y="2742"/>
                    <a:pt x="847" y="2757"/>
                    <a:pt x="847" y="2780"/>
                  </a:cubicBezTo>
                  <a:cubicBezTo>
                    <a:pt x="847" y="2802"/>
                    <a:pt x="847" y="2810"/>
                    <a:pt x="847" y="2832"/>
                  </a:cubicBezTo>
                  <a:cubicBezTo>
                    <a:pt x="832" y="2840"/>
                    <a:pt x="825" y="2840"/>
                    <a:pt x="810" y="2840"/>
                  </a:cubicBezTo>
                  <a:cubicBezTo>
                    <a:pt x="802" y="2847"/>
                    <a:pt x="795" y="2855"/>
                    <a:pt x="787" y="2862"/>
                  </a:cubicBezTo>
                  <a:lnTo>
                    <a:pt x="787" y="2862"/>
                  </a:lnTo>
                  <a:cubicBezTo>
                    <a:pt x="757" y="2855"/>
                    <a:pt x="727" y="2847"/>
                    <a:pt x="697" y="2825"/>
                  </a:cubicBezTo>
                  <a:cubicBezTo>
                    <a:pt x="675" y="2802"/>
                    <a:pt x="675" y="2780"/>
                    <a:pt x="667" y="2742"/>
                  </a:cubicBezTo>
                  <a:cubicBezTo>
                    <a:pt x="667" y="2735"/>
                    <a:pt x="652" y="2727"/>
                    <a:pt x="652" y="2712"/>
                  </a:cubicBezTo>
                  <a:cubicBezTo>
                    <a:pt x="652" y="2675"/>
                    <a:pt x="697" y="2667"/>
                    <a:pt x="697" y="2630"/>
                  </a:cubicBezTo>
                  <a:cubicBezTo>
                    <a:pt x="697" y="2622"/>
                    <a:pt x="690" y="2615"/>
                    <a:pt x="690" y="2607"/>
                  </a:cubicBezTo>
                  <a:cubicBezTo>
                    <a:pt x="690" y="2593"/>
                    <a:pt x="690" y="2585"/>
                    <a:pt x="690" y="2570"/>
                  </a:cubicBezTo>
                  <a:cubicBezTo>
                    <a:pt x="690" y="2540"/>
                    <a:pt x="682" y="2525"/>
                    <a:pt x="675" y="2503"/>
                  </a:cubicBezTo>
                  <a:cubicBezTo>
                    <a:pt x="667" y="2495"/>
                    <a:pt x="660" y="2495"/>
                    <a:pt x="645" y="2495"/>
                  </a:cubicBezTo>
                  <a:cubicBezTo>
                    <a:pt x="637" y="2495"/>
                    <a:pt x="630" y="2503"/>
                    <a:pt x="622" y="2503"/>
                  </a:cubicBezTo>
                  <a:cubicBezTo>
                    <a:pt x="607" y="2503"/>
                    <a:pt x="600" y="2495"/>
                    <a:pt x="585" y="2495"/>
                  </a:cubicBezTo>
                  <a:lnTo>
                    <a:pt x="585" y="2495"/>
                  </a:lnTo>
                  <a:cubicBezTo>
                    <a:pt x="600" y="2480"/>
                    <a:pt x="600" y="2465"/>
                    <a:pt x="600" y="2443"/>
                  </a:cubicBezTo>
                  <a:lnTo>
                    <a:pt x="600" y="2435"/>
                  </a:lnTo>
                  <a:cubicBezTo>
                    <a:pt x="607" y="2420"/>
                    <a:pt x="622" y="2413"/>
                    <a:pt x="630" y="2405"/>
                  </a:cubicBezTo>
                  <a:cubicBezTo>
                    <a:pt x="637" y="2405"/>
                    <a:pt x="637" y="2398"/>
                    <a:pt x="645" y="2398"/>
                  </a:cubicBezTo>
                  <a:cubicBezTo>
                    <a:pt x="667" y="2383"/>
                    <a:pt x="690" y="2398"/>
                    <a:pt x="705" y="2383"/>
                  </a:cubicBezTo>
                  <a:cubicBezTo>
                    <a:pt x="720" y="2375"/>
                    <a:pt x="720" y="2368"/>
                    <a:pt x="727" y="2360"/>
                  </a:cubicBezTo>
                  <a:cubicBezTo>
                    <a:pt x="727" y="2360"/>
                    <a:pt x="727" y="2353"/>
                    <a:pt x="735" y="2345"/>
                  </a:cubicBezTo>
                  <a:lnTo>
                    <a:pt x="742" y="2345"/>
                  </a:lnTo>
                  <a:cubicBezTo>
                    <a:pt x="765" y="2338"/>
                    <a:pt x="780" y="2338"/>
                    <a:pt x="795" y="2323"/>
                  </a:cubicBezTo>
                  <a:cubicBezTo>
                    <a:pt x="802" y="2315"/>
                    <a:pt x="802" y="2308"/>
                    <a:pt x="810" y="2293"/>
                  </a:cubicBezTo>
                  <a:cubicBezTo>
                    <a:pt x="817" y="2278"/>
                    <a:pt x="825" y="2263"/>
                    <a:pt x="825" y="2248"/>
                  </a:cubicBezTo>
                  <a:cubicBezTo>
                    <a:pt x="825" y="2218"/>
                    <a:pt x="810" y="2203"/>
                    <a:pt x="810" y="2173"/>
                  </a:cubicBezTo>
                  <a:cubicBezTo>
                    <a:pt x="810" y="2150"/>
                    <a:pt x="832" y="2158"/>
                    <a:pt x="847" y="2143"/>
                  </a:cubicBezTo>
                  <a:lnTo>
                    <a:pt x="847" y="2143"/>
                  </a:lnTo>
                  <a:cubicBezTo>
                    <a:pt x="840" y="2135"/>
                    <a:pt x="840" y="2128"/>
                    <a:pt x="832" y="2120"/>
                  </a:cubicBezTo>
                  <a:cubicBezTo>
                    <a:pt x="810" y="2105"/>
                    <a:pt x="795" y="2098"/>
                    <a:pt x="765" y="2083"/>
                  </a:cubicBezTo>
                  <a:cubicBezTo>
                    <a:pt x="735" y="2068"/>
                    <a:pt x="720" y="2045"/>
                    <a:pt x="697" y="2023"/>
                  </a:cubicBezTo>
                  <a:cubicBezTo>
                    <a:pt x="652" y="1970"/>
                    <a:pt x="660" y="1918"/>
                    <a:pt x="622" y="1858"/>
                  </a:cubicBezTo>
                  <a:lnTo>
                    <a:pt x="622" y="1858"/>
                  </a:lnTo>
                  <a:cubicBezTo>
                    <a:pt x="585" y="1851"/>
                    <a:pt x="585" y="1851"/>
                    <a:pt x="585" y="1851"/>
                  </a:cubicBezTo>
                  <a:cubicBezTo>
                    <a:pt x="555" y="1851"/>
                    <a:pt x="540" y="1858"/>
                    <a:pt x="518" y="1851"/>
                  </a:cubicBezTo>
                  <a:cubicBezTo>
                    <a:pt x="502" y="1843"/>
                    <a:pt x="495" y="1828"/>
                    <a:pt x="480" y="1828"/>
                  </a:cubicBezTo>
                  <a:cubicBezTo>
                    <a:pt x="472" y="1821"/>
                    <a:pt x="465" y="1828"/>
                    <a:pt x="458" y="1821"/>
                  </a:cubicBezTo>
                  <a:cubicBezTo>
                    <a:pt x="450" y="1813"/>
                    <a:pt x="450" y="1798"/>
                    <a:pt x="450" y="1783"/>
                  </a:cubicBezTo>
                  <a:cubicBezTo>
                    <a:pt x="420" y="1783"/>
                    <a:pt x="405" y="1783"/>
                    <a:pt x="375" y="1768"/>
                  </a:cubicBezTo>
                  <a:lnTo>
                    <a:pt x="375" y="1768"/>
                  </a:lnTo>
                  <a:cubicBezTo>
                    <a:pt x="383" y="1761"/>
                    <a:pt x="390" y="1761"/>
                    <a:pt x="390" y="1753"/>
                  </a:cubicBezTo>
                  <a:cubicBezTo>
                    <a:pt x="390" y="1723"/>
                    <a:pt x="360" y="1716"/>
                    <a:pt x="353" y="1686"/>
                  </a:cubicBezTo>
                  <a:cubicBezTo>
                    <a:pt x="345" y="1678"/>
                    <a:pt x="345" y="1671"/>
                    <a:pt x="345" y="1663"/>
                  </a:cubicBezTo>
                  <a:lnTo>
                    <a:pt x="345" y="1663"/>
                  </a:lnTo>
                  <a:cubicBezTo>
                    <a:pt x="323" y="1633"/>
                    <a:pt x="300" y="1633"/>
                    <a:pt x="278" y="1603"/>
                  </a:cubicBezTo>
                  <a:cubicBezTo>
                    <a:pt x="270" y="1581"/>
                    <a:pt x="270" y="1558"/>
                    <a:pt x="270" y="1536"/>
                  </a:cubicBezTo>
                  <a:cubicBezTo>
                    <a:pt x="263" y="1506"/>
                    <a:pt x="278" y="1483"/>
                    <a:pt x="255" y="1461"/>
                  </a:cubicBezTo>
                  <a:cubicBezTo>
                    <a:pt x="248" y="1453"/>
                    <a:pt x="240" y="1461"/>
                    <a:pt x="233" y="1453"/>
                  </a:cubicBezTo>
                  <a:cubicBezTo>
                    <a:pt x="218" y="1446"/>
                    <a:pt x="218" y="1423"/>
                    <a:pt x="210" y="1401"/>
                  </a:cubicBezTo>
                  <a:cubicBezTo>
                    <a:pt x="225" y="1408"/>
                    <a:pt x="240" y="1401"/>
                    <a:pt x="255" y="1401"/>
                  </a:cubicBezTo>
                  <a:cubicBezTo>
                    <a:pt x="255" y="1393"/>
                    <a:pt x="255" y="1386"/>
                    <a:pt x="255" y="1378"/>
                  </a:cubicBezTo>
                  <a:cubicBezTo>
                    <a:pt x="255" y="1341"/>
                    <a:pt x="255" y="1318"/>
                    <a:pt x="248" y="1288"/>
                  </a:cubicBezTo>
                  <a:cubicBezTo>
                    <a:pt x="240" y="1281"/>
                    <a:pt x="233" y="1274"/>
                    <a:pt x="233" y="1266"/>
                  </a:cubicBezTo>
                  <a:cubicBezTo>
                    <a:pt x="233" y="1258"/>
                    <a:pt x="248" y="1258"/>
                    <a:pt x="248" y="1258"/>
                  </a:cubicBezTo>
                  <a:cubicBezTo>
                    <a:pt x="263" y="1236"/>
                    <a:pt x="285" y="1229"/>
                    <a:pt x="285" y="1206"/>
                  </a:cubicBezTo>
                  <a:cubicBezTo>
                    <a:pt x="285" y="1176"/>
                    <a:pt x="270" y="1161"/>
                    <a:pt x="270" y="1131"/>
                  </a:cubicBezTo>
                  <a:cubicBezTo>
                    <a:pt x="270" y="1056"/>
                    <a:pt x="270" y="1056"/>
                    <a:pt x="270" y="1056"/>
                  </a:cubicBezTo>
                  <a:cubicBezTo>
                    <a:pt x="240" y="1056"/>
                    <a:pt x="225" y="1056"/>
                    <a:pt x="195" y="1056"/>
                  </a:cubicBezTo>
                  <a:cubicBezTo>
                    <a:pt x="173" y="1056"/>
                    <a:pt x="158" y="1064"/>
                    <a:pt x="135" y="1064"/>
                  </a:cubicBezTo>
                  <a:cubicBezTo>
                    <a:pt x="98" y="1064"/>
                    <a:pt x="83" y="1064"/>
                    <a:pt x="45" y="1056"/>
                  </a:cubicBezTo>
                  <a:cubicBezTo>
                    <a:pt x="23" y="1049"/>
                    <a:pt x="15" y="1034"/>
                    <a:pt x="8" y="1011"/>
                  </a:cubicBezTo>
                  <a:cubicBezTo>
                    <a:pt x="0" y="989"/>
                    <a:pt x="0" y="974"/>
                    <a:pt x="0" y="951"/>
                  </a:cubicBezTo>
                  <a:cubicBezTo>
                    <a:pt x="0" y="921"/>
                    <a:pt x="8" y="906"/>
                    <a:pt x="15" y="876"/>
                  </a:cubicBezTo>
                  <a:cubicBezTo>
                    <a:pt x="30" y="846"/>
                    <a:pt x="23" y="831"/>
                    <a:pt x="38" y="809"/>
                  </a:cubicBezTo>
                  <a:cubicBezTo>
                    <a:pt x="45" y="801"/>
                    <a:pt x="53" y="794"/>
                    <a:pt x="60" y="786"/>
                  </a:cubicBezTo>
                  <a:cubicBezTo>
                    <a:pt x="68" y="771"/>
                    <a:pt x="68" y="749"/>
                    <a:pt x="83" y="741"/>
                  </a:cubicBezTo>
                  <a:cubicBezTo>
                    <a:pt x="98" y="734"/>
                    <a:pt x="113" y="741"/>
                    <a:pt x="135" y="734"/>
                  </a:cubicBezTo>
                  <a:cubicBezTo>
                    <a:pt x="143" y="734"/>
                    <a:pt x="150" y="734"/>
                    <a:pt x="150" y="726"/>
                  </a:cubicBezTo>
                  <a:cubicBezTo>
                    <a:pt x="150" y="704"/>
                    <a:pt x="135" y="689"/>
                    <a:pt x="135" y="666"/>
                  </a:cubicBezTo>
                  <a:cubicBezTo>
                    <a:pt x="135" y="666"/>
                    <a:pt x="135" y="659"/>
                    <a:pt x="135" y="652"/>
                  </a:cubicBezTo>
                  <a:cubicBezTo>
                    <a:pt x="165" y="652"/>
                    <a:pt x="188" y="644"/>
                    <a:pt x="210" y="636"/>
                  </a:cubicBezTo>
                  <a:cubicBezTo>
                    <a:pt x="225" y="636"/>
                    <a:pt x="225" y="636"/>
                    <a:pt x="240" y="636"/>
                  </a:cubicBezTo>
                  <a:cubicBezTo>
                    <a:pt x="263" y="636"/>
                    <a:pt x="278" y="622"/>
                    <a:pt x="300" y="614"/>
                  </a:cubicBezTo>
                  <a:cubicBezTo>
                    <a:pt x="315" y="606"/>
                    <a:pt x="323" y="614"/>
                    <a:pt x="338" y="606"/>
                  </a:cubicBezTo>
                  <a:lnTo>
                    <a:pt x="338" y="606"/>
                  </a:lnTo>
                  <a:cubicBezTo>
                    <a:pt x="345" y="592"/>
                    <a:pt x="360" y="569"/>
                    <a:pt x="375" y="569"/>
                  </a:cubicBezTo>
                  <a:cubicBezTo>
                    <a:pt x="390" y="569"/>
                    <a:pt x="390" y="576"/>
                    <a:pt x="398" y="584"/>
                  </a:cubicBezTo>
                  <a:cubicBezTo>
                    <a:pt x="412" y="584"/>
                    <a:pt x="420" y="592"/>
                    <a:pt x="435" y="592"/>
                  </a:cubicBezTo>
                  <a:cubicBezTo>
                    <a:pt x="442" y="592"/>
                    <a:pt x="450" y="576"/>
                    <a:pt x="458" y="569"/>
                  </a:cubicBezTo>
                  <a:cubicBezTo>
                    <a:pt x="465" y="562"/>
                    <a:pt x="480" y="554"/>
                    <a:pt x="480" y="547"/>
                  </a:cubicBezTo>
                  <a:cubicBezTo>
                    <a:pt x="480" y="532"/>
                    <a:pt x="480" y="524"/>
                    <a:pt x="480" y="509"/>
                  </a:cubicBezTo>
                  <a:cubicBezTo>
                    <a:pt x="518" y="502"/>
                    <a:pt x="540" y="494"/>
                    <a:pt x="570" y="472"/>
                  </a:cubicBezTo>
                  <a:cubicBezTo>
                    <a:pt x="600" y="457"/>
                    <a:pt x="592" y="419"/>
                    <a:pt x="585" y="382"/>
                  </a:cubicBezTo>
                  <a:cubicBezTo>
                    <a:pt x="645" y="382"/>
                    <a:pt x="645" y="382"/>
                    <a:pt x="645" y="382"/>
                  </a:cubicBezTo>
                  <a:cubicBezTo>
                    <a:pt x="652" y="374"/>
                    <a:pt x="652" y="374"/>
                    <a:pt x="652" y="367"/>
                  </a:cubicBezTo>
                  <a:cubicBezTo>
                    <a:pt x="652" y="329"/>
                    <a:pt x="645" y="314"/>
                    <a:pt x="645" y="277"/>
                  </a:cubicBezTo>
                  <a:cubicBezTo>
                    <a:pt x="645" y="269"/>
                    <a:pt x="645" y="262"/>
                    <a:pt x="645" y="247"/>
                  </a:cubicBezTo>
                  <a:cubicBezTo>
                    <a:pt x="667" y="247"/>
                    <a:pt x="675" y="247"/>
                    <a:pt x="697" y="247"/>
                  </a:cubicBezTo>
                  <a:cubicBezTo>
                    <a:pt x="720" y="247"/>
                    <a:pt x="735" y="247"/>
                    <a:pt x="750" y="232"/>
                  </a:cubicBezTo>
                  <a:cubicBezTo>
                    <a:pt x="750" y="224"/>
                    <a:pt x="757" y="232"/>
                    <a:pt x="765" y="224"/>
                  </a:cubicBezTo>
                  <a:cubicBezTo>
                    <a:pt x="780" y="202"/>
                    <a:pt x="787" y="179"/>
                    <a:pt x="795" y="149"/>
                  </a:cubicBezTo>
                  <a:cubicBezTo>
                    <a:pt x="802" y="164"/>
                    <a:pt x="810" y="179"/>
                    <a:pt x="825" y="187"/>
                  </a:cubicBezTo>
                  <a:cubicBezTo>
                    <a:pt x="840" y="194"/>
                    <a:pt x="855" y="194"/>
                    <a:pt x="862" y="209"/>
                  </a:cubicBezTo>
                  <a:cubicBezTo>
                    <a:pt x="870" y="224"/>
                    <a:pt x="877" y="232"/>
                    <a:pt x="877" y="247"/>
                  </a:cubicBezTo>
                  <a:cubicBezTo>
                    <a:pt x="885" y="254"/>
                    <a:pt x="877" y="269"/>
                    <a:pt x="885" y="269"/>
                  </a:cubicBezTo>
                  <a:cubicBezTo>
                    <a:pt x="900" y="284"/>
                    <a:pt x="915" y="269"/>
                    <a:pt x="922" y="284"/>
                  </a:cubicBezTo>
                  <a:cubicBezTo>
                    <a:pt x="937" y="292"/>
                    <a:pt x="930" y="307"/>
                    <a:pt x="937" y="322"/>
                  </a:cubicBezTo>
                  <a:cubicBezTo>
                    <a:pt x="952" y="322"/>
                    <a:pt x="952" y="322"/>
                    <a:pt x="952" y="322"/>
                  </a:cubicBezTo>
                  <a:close/>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7" name="Freeform 137"/>
            <p:cNvSpPr>
              <a:spLocks noChangeArrowheads="1"/>
            </p:cNvSpPr>
            <p:nvPr/>
          </p:nvSpPr>
          <p:spPr bwMode="auto">
            <a:xfrm>
              <a:off x="7438262" y="5613862"/>
              <a:ext cx="1415536" cy="3014167"/>
            </a:xfrm>
            <a:custGeom>
              <a:avLst/>
              <a:gdLst>
                <a:gd name="T0" fmla="*/ 599 w 3276"/>
                <a:gd name="T1" fmla="*/ 4542 h 6977"/>
                <a:gd name="T2" fmla="*/ 742 w 3276"/>
                <a:gd name="T3" fmla="*/ 4751 h 6977"/>
                <a:gd name="T4" fmla="*/ 592 w 3276"/>
                <a:gd name="T5" fmla="*/ 4968 h 6977"/>
                <a:gd name="T6" fmla="*/ 517 w 3276"/>
                <a:gd name="T7" fmla="*/ 5395 h 6977"/>
                <a:gd name="T8" fmla="*/ 644 w 3276"/>
                <a:gd name="T9" fmla="*/ 5515 h 6977"/>
                <a:gd name="T10" fmla="*/ 464 w 3276"/>
                <a:gd name="T11" fmla="*/ 5740 h 6977"/>
                <a:gd name="T12" fmla="*/ 404 w 3276"/>
                <a:gd name="T13" fmla="*/ 5949 h 6977"/>
                <a:gd name="T14" fmla="*/ 194 w 3276"/>
                <a:gd name="T15" fmla="*/ 6032 h 6977"/>
                <a:gd name="T16" fmla="*/ 60 w 3276"/>
                <a:gd name="T17" fmla="*/ 6182 h 6977"/>
                <a:gd name="T18" fmla="*/ 75 w 3276"/>
                <a:gd name="T19" fmla="*/ 6504 h 6977"/>
                <a:gd name="T20" fmla="*/ 82 w 3276"/>
                <a:gd name="T21" fmla="*/ 6721 h 6977"/>
                <a:gd name="T22" fmla="*/ 247 w 3276"/>
                <a:gd name="T23" fmla="*/ 6811 h 6977"/>
                <a:gd name="T24" fmla="*/ 502 w 3276"/>
                <a:gd name="T25" fmla="*/ 6669 h 6977"/>
                <a:gd name="T26" fmla="*/ 846 w 3276"/>
                <a:gd name="T27" fmla="*/ 6467 h 6977"/>
                <a:gd name="T28" fmla="*/ 1206 w 3276"/>
                <a:gd name="T29" fmla="*/ 6646 h 6977"/>
                <a:gd name="T30" fmla="*/ 1379 w 3276"/>
                <a:gd name="T31" fmla="*/ 6924 h 6977"/>
                <a:gd name="T32" fmla="*/ 1588 w 3276"/>
                <a:gd name="T33" fmla="*/ 6819 h 6977"/>
                <a:gd name="T34" fmla="*/ 1851 w 3276"/>
                <a:gd name="T35" fmla="*/ 6909 h 6977"/>
                <a:gd name="T36" fmla="*/ 2046 w 3276"/>
                <a:gd name="T37" fmla="*/ 6706 h 6977"/>
                <a:gd name="T38" fmla="*/ 2113 w 3276"/>
                <a:gd name="T39" fmla="*/ 6189 h 6977"/>
                <a:gd name="T40" fmla="*/ 2061 w 3276"/>
                <a:gd name="T41" fmla="*/ 5620 h 6977"/>
                <a:gd name="T42" fmla="*/ 2165 w 3276"/>
                <a:gd name="T43" fmla="*/ 4804 h 6977"/>
                <a:gd name="T44" fmla="*/ 2315 w 3276"/>
                <a:gd name="T45" fmla="*/ 4676 h 6977"/>
                <a:gd name="T46" fmla="*/ 2570 w 3276"/>
                <a:gd name="T47" fmla="*/ 4736 h 6977"/>
                <a:gd name="T48" fmla="*/ 2630 w 3276"/>
                <a:gd name="T49" fmla="*/ 4616 h 6977"/>
                <a:gd name="T50" fmla="*/ 2623 w 3276"/>
                <a:gd name="T51" fmla="*/ 4452 h 6977"/>
                <a:gd name="T52" fmla="*/ 2585 w 3276"/>
                <a:gd name="T53" fmla="*/ 4309 h 6977"/>
                <a:gd name="T54" fmla="*/ 2735 w 3276"/>
                <a:gd name="T55" fmla="*/ 4047 h 6977"/>
                <a:gd name="T56" fmla="*/ 2817 w 3276"/>
                <a:gd name="T57" fmla="*/ 3942 h 6977"/>
                <a:gd name="T58" fmla="*/ 2892 w 3276"/>
                <a:gd name="T59" fmla="*/ 3822 h 6977"/>
                <a:gd name="T60" fmla="*/ 3035 w 3276"/>
                <a:gd name="T61" fmla="*/ 3740 h 6977"/>
                <a:gd name="T62" fmla="*/ 3072 w 3276"/>
                <a:gd name="T63" fmla="*/ 3665 h 6977"/>
                <a:gd name="T64" fmla="*/ 3080 w 3276"/>
                <a:gd name="T65" fmla="*/ 3507 h 6977"/>
                <a:gd name="T66" fmla="*/ 3102 w 3276"/>
                <a:gd name="T67" fmla="*/ 3425 h 6977"/>
                <a:gd name="T68" fmla="*/ 3147 w 3276"/>
                <a:gd name="T69" fmla="*/ 3305 h 6977"/>
                <a:gd name="T70" fmla="*/ 3177 w 3276"/>
                <a:gd name="T71" fmla="*/ 3200 h 6977"/>
                <a:gd name="T72" fmla="*/ 3162 w 3276"/>
                <a:gd name="T73" fmla="*/ 3140 h 6977"/>
                <a:gd name="T74" fmla="*/ 3237 w 3276"/>
                <a:gd name="T75" fmla="*/ 2923 h 6977"/>
                <a:gd name="T76" fmla="*/ 3200 w 3276"/>
                <a:gd name="T77" fmla="*/ 2781 h 6977"/>
                <a:gd name="T78" fmla="*/ 3087 w 3276"/>
                <a:gd name="T79" fmla="*/ 2263 h 6977"/>
                <a:gd name="T80" fmla="*/ 3042 w 3276"/>
                <a:gd name="T81" fmla="*/ 2061 h 6977"/>
                <a:gd name="T82" fmla="*/ 2907 w 3276"/>
                <a:gd name="T83" fmla="*/ 1799 h 6977"/>
                <a:gd name="T84" fmla="*/ 2540 w 3276"/>
                <a:gd name="T85" fmla="*/ 1154 h 6977"/>
                <a:gd name="T86" fmla="*/ 2578 w 3276"/>
                <a:gd name="T87" fmla="*/ 285 h 6977"/>
                <a:gd name="T88" fmla="*/ 2270 w 3276"/>
                <a:gd name="T89" fmla="*/ 210 h 6977"/>
                <a:gd name="T90" fmla="*/ 1963 w 3276"/>
                <a:gd name="T91" fmla="*/ 75 h 6977"/>
                <a:gd name="T92" fmla="*/ 1836 w 3276"/>
                <a:gd name="T93" fmla="*/ 420 h 6977"/>
                <a:gd name="T94" fmla="*/ 2225 w 3276"/>
                <a:gd name="T95" fmla="*/ 480 h 6977"/>
                <a:gd name="T96" fmla="*/ 2345 w 3276"/>
                <a:gd name="T97" fmla="*/ 667 h 6977"/>
                <a:gd name="T98" fmla="*/ 2068 w 3276"/>
                <a:gd name="T99" fmla="*/ 907 h 6977"/>
                <a:gd name="T100" fmla="*/ 1783 w 3276"/>
                <a:gd name="T101" fmla="*/ 1057 h 6977"/>
                <a:gd name="T102" fmla="*/ 1641 w 3276"/>
                <a:gd name="T103" fmla="*/ 502 h 6977"/>
                <a:gd name="T104" fmla="*/ 1393 w 3276"/>
                <a:gd name="T105" fmla="*/ 480 h 6977"/>
                <a:gd name="T106" fmla="*/ 1304 w 3276"/>
                <a:gd name="T107" fmla="*/ 750 h 6977"/>
                <a:gd name="T108" fmla="*/ 1266 w 3276"/>
                <a:gd name="T109" fmla="*/ 1005 h 6977"/>
                <a:gd name="T110" fmla="*/ 981 w 3276"/>
                <a:gd name="T111" fmla="*/ 1169 h 6977"/>
                <a:gd name="T112" fmla="*/ 839 w 3276"/>
                <a:gd name="T113" fmla="*/ 1454 h 6977"/>
                <a:gd name="T114" fmla="*/ 906 w 3276"/>
                <a:gd name="T115" fmla="*/ 2099 h 6977"/>
                <a:gd name="T116" fmla="*/ 592 w 3276"/>
                <a:gd name="T117" fmla="*/ 2368 h 6977"/>
                <a:gd name="T118" fmla="*/ 816 w 3276"/>
                <a:gd name="T119" fmla="*/ 2473 h 6977"/>
                <a:gd name="T120" fmla="*/ 966 w 3276"/>
                <a:gd name="T121" fmla="*/ 3110 h 6977"/>
                <a:gd name="T122" fmla="*/ 824 w 3276"/>
                <a:gd name="T123" fmla="*/ 3455 h 6977"/>
                <a:gd name="T124" fmla="*/ 637 w 3276"/>
                <a:gd name="T125" fmla="*/ 4152 h 6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76" h="6977">
                  <a:moveTo>
                    <a:pt x="404" y="4444"/>
                  </a:moveTo>
                  <a:lnTo>
                    <a:pt x="404" y="4444"/>
                  </a:lnTo>
                  <a:cubicBezTo>
                    <a:pt x="412" y="4452"/>
                    <a:pt x="419" y="4474"/>
                    <a:pt x="434" y="4482"/>
                  </a:cubicBezTo>
                  <a:cubicBezTo>
                    <a:pt x="442" y="4482"/>
                    <a:pt x="457" y="4482"/>
                    <a:pt x="464" y="4482"/>
                  </a:cubicBezTo>
                  <a:cubicBezTo>
                    <a:pt x="479" y="4489"/>
                    <a:pt x="494" y="4504"/>
                    <a:pt x="509" y="4512"/>
                  </a:cubicBezTo>
                  <a:cubicBezTo>
                    <a:pt x="532" y="4519"/>
                    <a:pt x="547" y="4519"/>
                    <a:pt x="562" y="4527"/>
                  </a:cubicBezTo>
                  <a:cubicBezTo>
                    <a:pt x="577" y="4527"/>
                    <a:pt x="592" y="4527"/>
                    <a:pt x="599" y="4542"/>
                  </a:cubicBezTo>
                  <a:cubicBezTo>
                    <a:pt x="607" y="4549"/>
                    <a:pt x="599" y="4557"/>
                    <a:pt x="599" y="4564"/>
                  </a:cubicBezTo>
                  <a:cubicBezTo>
                    <a:pt x="607" y="4602"/>
                    <a:pt x="614" y="4616"/>
                    <a:pt x="614" y="4654"/>
                  </a:cubicBezTo>
                  <a:cubicBezTo>
                    <a:pt x="614" y="4662"/>
                    <a:pt x="607" y="4662"/>
                    <a:pt x="607" y="4669"/>
                  </a:cubicBezTo>
                  <a:cubicBezTo>
                    <a:pt x="607" y="4684"/>
                    <a:pt x="614" y="4692"/>
                    <a:pt x="622" y="4699"/>
                  </a:cubicBezTo>
                  <a:cubicBezTo>
                    <a:pt x="629" y="4714"/>
                    <a:pt x="629" y="4721"/>
                    <a:pt x="629" y="4736"/>
                  </a:cubicBezTo>
                  <a:cubicBezTo>
                    <a:pt x="652" y="4736"/>
                    <a:pt x="667" y="4744"/>
                    <a:pt x="689" y="4744"/>
                  </a:cubicBezTo>
                  <a:cubicBezTo>
                    <a:pt x="712" y="4751"/>
                    <a:pt x="727" y="4744"/>
                    <a:pt x="742" y="4751"/>
                  </a:cubicBezTo>
                  <a:cubicBezTo>
                    <a:pt x="764" y="4759"/>
                    <a:pt x="764" y="4781"/>
                    <a:pt x="779" y="4796"/>
                  </a:cubicBezTo>
                  <a:cubicBezTo>
                    <a:pt x="794" y="4819"/>
                    <a:pt x="816" y="4834"/>
                    <a:pt x="816" y="4863"/>
                  </a:cubicBezTo>
                  <a:cubicBezTo>
                    <a:pt x="816" y="4870"/>
                    <a:pt x="809" y="4870"/>
                    <a:pt x="802" y="4870"/>
                  </a:cubicBezTo>
                  <a:cubicBezTo>
                    <a:pt x="802" y="4878"/>
                    <a:pt x="802" y="4878"/>
                    <a:pt x="794" y="4885"/>
                  </a:cubicBezTo>
                  <a:cubicBezTo>
                    <a:pt x="787" y="4915"/>
                    <a:pt x="764" y="4930"/>
                    <a:pt x="734" y="4938"/>
                  </a:cubicBezTo>
                  <a:cubicBezTo>
                    <a:pt x="704" y="4953"/>
                    <a:pt x="689" y="4975"/>
                    <a:pt x="659" y="4975"/>
                  </a:cubicBezTo>
                  <a:cubicBezTo>
                    <a:pt x="629" y="4975"/>
                    <a:pt x="614" y="4968"/>
                    <a:pt x="592" y="4968"/>
                  </a:cubicBezTo>
                  <a:cubicBezTo>
                    <a:pt x="562" y="5133"/>
                    <a:pt x="562" y="5133"/>
                    <a:pt x="562" y="5133"/>
                  </a:cubicBezTo>
                  <a:cubicBezTo>
                    <a:pt x="577" y="5140"/>
                    <a:pt x="584" y="5140"/>
                    <a:pt x="584" y="5148"/>
                  </a:cubicBezTo>
                  <a:cubicBezTo>
                    <a:pt x="584" y="5163"/>
                    <a:pt x="577" y="5170"/>
                    <a:pt x="577" y="5178"/>
                  </a:cubicBezTo>
                  <a:cubicBezTo>
                    <a:pt x="569" y="5185"/>
                    <a:pt x="569" y="5193"/>
                    <a:pt x="562" y="5200"/>
                  </a:cubicBezTo>
                  <a:cubicBezTo>
                    <a:pt x="562" y="5208"/>
                    <a:pt x="547" y="5208"/>
                    <a:pt x="547" y="5223"/>
                  </a:cubicBezTo>
                  <a:cubicBezTo>
                    <a:pt x="532" y="5238"/>
                    <a:pt x="539" y="5252"/>
                    <a:pt x="532" y="5267"/>
                  </a:cubicBezTo>
                  <a:cubicBezTo>
                    <a:pt x="517" y="5313"/>
                    <a:pt x="517" y="5343"/>
                    <a:pt x="517" y="5395"/>
                  </a:cubicBezTo>
                  <a:cubicBezTo>
                    <a:pt x="517" y="5410"/>
                    <a:pt x="517" y="5425"/>
                    <a:pt x="532" y="5432"/>
                  </a:cubicBezTo>
                  <a:cubicBezTo>
                    <a:pt x="539" y="5440"/>
                    <a:pt x="547" y="5440"/>
                    <a:pt x="554" y="5447"/>
                  </a:cubicBezTo>
                  <a:cubicBezTo>
                    <a:pt x="562" y="5455"/>
                    <a:pt x="569" y="5462"/>
                    <a:pt x="577" y="5470"/>
                  </a:cubicBezTo>
                  <a:cubicBezTo>
                    <a:pt x="592" y="5470"/>
                    <a:pt x="607" y="5462"/>
                    <a:pt x="614" y="5470"/>
                  </a:cubicBezTo>
                  <a:cubicBezTo>
                    <a:pt x="622" y="5477"/>
                    <a:pt x="622" y="5485"/>
                    <a:pt x="622" y="5492"/>
                  </a:cubicBezTo>
                  <a:cubicBezTo>
                    <a:pt x="629" y="5507"/>
                    <a:pt x="637" y="5507"/>
                    <a:pt x="644" y="5515"/>
                  </a:cubicBezTo>
                  <a:lnTo>
                    <a:pt x="644" y="5515"/>
                  </a:lnTo>
                  <a:cubicBezTo>
                    <a:pt x="629" y="5537"/>
                    <a:pt x="622" y="5552"/>
                    <a:pt x="599" y="5575"/>
                  </a:cubicBezTo>
                  <a:cubicBezTo>
                    <a:pt x="584" y="5582"/>
                    <a:pt x="577" y="5582"/>
                    <a:pt x="569" y="5590"/>
                  </a:cubicBezTo>
                  <a:cubicBezTo>
                    <a:pt x="554" y="5612"/>
                    <a:pt x="554" y="5635"/>
                    <a:pt x="532" y="5657"/>
                  </a:cubicBezTo>
                  <a:cubicBezTo>
                    <a:pt x="532" y="5657"/>
                    <a:pt x="524" y="5657"/>
                    <a:pt x="524" y="5665"/>
                  </a:cubicBezTo>
                  <a:cubicBezTo>
                    <a:pt x="517" y="5672"/>
                    <a:pt x="517" y="5680"/>
                    <a:pt x="517" y="5687"/>
                  </a:cubicBezTo>
                  <a:cubicBezTo>
                    <a:pt x="509" y="5702"/>
                    <a:pt x="502" y="5710"/>
                    <a:pt x="487" y="5725"/>
                  </a:cubicBezTo>
                  <a:cubicBezTo>
                    <a:pt x="479" y="5725"/>
                    <a:pt x="472" y="5732"/>
                    <a:pt x="464" y="5740"/>
                  </a:cubicBezTo>
                  <a:cubicBezTo>
                    <a:pt x="449" y="5755"/>
                    <a:pt x="427" y="5762"/>
                    <a:pt x="427" y="5777"/>
                  </a:cubicBezTo>
                  <a:cubicBezTo>
                    <a:pt x="427" y="5814"/>
                    <a:pt x="434" y="5837"/>
                    <a:pt x="442" y="5867"/>
                  </a:cubicBezTo>
                  <a:cubicBezTo>
                    <a:pt x="442" y="5890"/>
                    <a:pt x="434" y="5904"/>
                    <a:pt x="442" y="5920"/>
                  </a:cubicBezTo>
                  <a:cubicBezTo>
                    <a:pt x="442" y="5927"/>
                    <a:pt x="457" y="5920"/>
                    <a:pt x="457" y="5927"/>
                  </a:cubicBezTo>
                  <a:cubicBezTo>
                    <a:pt x="457" y="5934"/>
                    <a:pt x="464" y="5942"/>
                    <a:pt x="464" y="5949"/>
                  </a:cubicBezTo>
                  <a:cubicBezTo>
                    <a:pt x="464" y="5964"/>
                    <a:pt x="449" y="5964"/>
                    <a:pt x="442" y="5964"/>
                  </a:cubicBezTo>
                  <a:cubicBezTo>
                    <a:pt x="427" y="5964"/>
                    <a:pt x="419" y="5949"/>
                    <a:pt x="404" y="5949"/>
                  </a:cubicBezTo>
                  <a:cubicBezTo>
                    <a:pt x="382" y="5949"/>
                    <a:pt x="374" y="5972"/>
                    <a:pt x="352" y="5972"/>
                  </a:cubicBezTo>
                  <a:cubicBezTo>
                    <a:pt x="337" y="5972"/>
                    <a:pt x="329" y="5957"/>
                    <a:pt x="314" y="5957"/>
                  </a:cubicBezTo>
                  <a:cubicBezTo>
                    <a:pt x="307" y="5957"/>
                    <a:pt x="307" y="5964"/>
                    <a:pt x="299" y="5964"/>
                  </a:cubicBezTo>
                  <a:cubicBezTo>
                    <a:pt x="277" y="5972"/>
                    <a:pt x="269" y="5972"/>
                    <a:pt x="247" y="5972"/>
                  </a:cubicBezTo>
                  <a:cubicBezTo>
                    <a:pt x="254" y="5979"/>
                    <a:pt x="262" y="5987"/>
                    <a:pt x="262" y="5994"/>
                  </a:cubicBezTo>
                  <a:cubicBezTo>
                    <a:pt x="262" y="6024"/>
                    <a:pt x="262" y="6024"/>
                    <a:pt x="262" y="6024"/>
                  </a:cubicBezTo>
                  <a:cubicBezTo>
                    <a:pt x="232" y="6024"/>
                    <a:pt x="217" y="6024"/>
                    <a:pt x="194" y="6032"/>
                  </a:cubicBezTo>
                  <a:cubicBezTo>
                    <a:pt x="180" y="6039"/>
                    <a:pt x="164" y="6047"/>
                    <a:pt x="142" y="6054"/>
                  </a:cubicBezTo>
                  <a:cubicBezTo>
                    <a:pt x="120" y="6054"/>
                    <a:pt x="104" y="6054"/>
                    <a:pt x="82" y="6054"/>
                  </a:cubicBezTo>
                  <a:cubicBezTo>
                    <a:pt x="60" y="6062"/>
                    <a:pt x="37" y="6054"/>
                    <a:pt x="37" y="6077"/>
                  </a:cubicBezTo>
                  <a:cubicBezTo>
                    <a:pt x="37" y="6084"/>
                    <a:pt x="45" y="6084"/>
                    <a:pt x="45" y="6092"/>
                  </a:cubicBezTo>
                  <a:cubicBezTo>
                    <a:pt x="45" y="6107"/>
                    <a:pt x="45" y="6122"/>
                    <a:pt x="37" y="6122"/>
                  </a:cubicBezTo>
                  <a:cubicBezTo>
                    <a:pt x="52" y="6129"/>
                    <a:pt x="67" y="6129"/>
                    <a:pt x="67" y="6144"/>
                  </a:cubicBezTo>
                  <a:cubicBezTo>
                    <a:pt x="67" y="6152"/>
                    <a:pt x="60" y="6167"/>
                    <a:pt x="60" y="6182"/>
                  </a:cubicBezTo>
                  <a:cubicBezTo>
                    <a:pt x="52" y="6204"/>
                    <a:pt x="45" y="6227"/>
                    <a:pt x="45" y="6257"/>
                  </a:cubicBezTo>
                  <a:cubicBezTo>
                    <a:pt x="37" y="6294"/>
                    <a:pt x="0" y="6309"/>
                    <a:pt x="0" y="6354"/>
                  </a:cubicBezTo>
                  <a:cubicBezTo>
                    <a:pt x="0" y="6362"/>
                    <a:pt x="7" y="6362"/>
                    <a:pt x="7" y="6369"/>
                  </a:cubicBezTo>
                  <a:cubicBezTo>
                    <a:pt x="7" y="6377"/>
                    <a:pt x="7" y="6392"/>
                    <a:pt x="7" y="6407"/>
                  </a:cubicBezTo>
                  <a:cubicBezTo>
                    <a:pt x="30" y="6407"/>
                    <a:pt x="52" y="6399"/>
                    <a:pt x="67" y="6414"/>
                  </a:cubicBezTo>
                  <a:cubicBezTo>
                    <a:pt x="82" y="6429"/>
                    <a:pt x="75" y="6444"/>
                    <a:pt x="75" y="6467"/>
                  </a:cubicBezTo>
                  <a:cubicBezTo>
                    <a:pt x="75" y="6482"/>
                    <a:pt x="75" y="6489"/>
                    <a:pt x="75" y="6504"/>
                  </a:cubicBezTo>
                  <a:cubicBezTo>
                    <a:pt x="75" y="6504"/>
                    <a:pt x="60" y="6504"/>
                    <a:pt x="60" y="6512"/>
                  </a:cubicBezTo>
                  <a:lnTo>
                    <a:pt x="60" y="6519"/>
                  </a:lnTo>
                  <a:cubicBezTo>
                    <a:pt x="60" y="6542"/>
                    <a:pt x="67" y="6556"/>
                    <a:pt x="67" y="6572"/>
                  </a:cubicBezTo>
                  <a:cubicBezTo>
                    <a:pt x="75" y="6579"/>
                    <a:pt x="67" y="6586"/>
                    <a:pt x="75" y="6602"/>
                  </a:cubicBezTo>
                  <a:cubicBezTo>
                    <a:pt x="82" y="6616"/>
                    <a:pt x="97" y="6616"/>
                    <a:pt x="97" y="6639"/>
                  </a:cubicBezTo>
                  <a:cubicBezTo>
                    <a:pt x="97" y="6654"/>
                    <a:pt x="90" y="6661"/>
                    <a:pt x="82" y="6676"/>
                  </a:cubicBezTo>
                  <a:cubicBezTo>
                    <a:pt x="75" y="6691"/>
                    <a:pt x="82" y="6706"/>
                    <a:pt x="82" y="6721"/>
                  </a:cubicBezTo>
                  <a:cubicBezTo>
                    <a:pt x="82" y="6736"/>
                    <a:pt x="75" y="6736"/>
                    <a:pt x="75" y="6751"/>
                  </a:cubicBezTo>
                  <a:cubicBezTo>
                    <a:pt x="67" y="6759"/>
                    <a:pt x="75" y="6774"/>
                    <a:pt x="67" y="6789"/>
                  </a:cubicBezTo>
                  <a:lnTo>
                    <a:pt x="67" y="6789"/>
                  </a:lnTo>
                  <a:cubicBezTo>
                    <a:pt x="90" y="6789"/>
                    <a:pt x="104" y="6774"/>
                    <a:pt x="120" y="6774"/>
                  </a:cubicBezTo>
                  <a:cubicBezTo>
                    <a:pt x="134" y="6781"/>
                    <a:pt x="142" y="6796"/>
                    <a:pt x="157" y="6796"/>
                  </a:cubicBezTo>
                  <a:cubicBezTo>
                    <a:pt x="187" y="6811"/>
                    <a:pt x="217" y="6796"/>
                    <a:pt x="247" y="6811"/>
                  </a:cubicBezTo>
                  <a:lnTo>
                    <a:pt x="247" y="6811"/>
                  </a:lnTo>
                  <a:cubicBezTo>
                    <a:pt x="284" y="6789"/>
                    <a:pt x="299" y="6766"/>
                    <a:pt x="337" y="6736"/>
                  </a:cubicBezTo>
                  <a:cubicBezTo>
                    <a:pt x="359" y="6744"/>
                    <a:pt x="359" y="6744"/>
                    <a:pt x="359" y="6744"/>
                  </a:cubicBezTo>
                  <a:cubicBezTo>
                    <a:pt x="382" y="6736"/>
                    <a:pt x="389" y="6721"/>
                    <a:pt x="412" y="6714"/>
                  </a:cubicBezTo>
                  <a:cubicBezTo>
                    <a:pt x="419" y="6706"/>
                    <a:pt x="427" y="6706"/>
                    <a:pt x="434" y="6699"/>
                  </a:cubicBezTo>
                  <a:cubicBezTo>
                    <a:pt x="442" y="6691"/>
                    <a:pt x="442" y="6684"/>
                    <a:pt x="449" y="6676"/>
                  </a:cubicBezTo>
                  <a:cubicBezTo>
                    <a:pt x="464" y="6669"/>
                    <a:pt x="479" y="6684"/>
                    <a:pt x="487" y="6676"/>
                  </a:cubicBezTo>
                  <a:cubicBezTo>
                    <a:pt x="494" y="6676"/>
                    <a:pt x="494" y="6669"/>
                    <a:pt x="502" y="6669"/>
                  </a:cubicBezTo>
                  <a:cubicBezTo>
                    <a:pt x="509" y="6654"/>
                    <a:pt x="517" y="6646"/>
                    <a:pt x="532" y="6639"/>
                  </a:cubicBezTo>
                  <a:cubicBezTo>
                    <a:pt x="547" y="6624"/>
                    <a:pt x="554" y="6616"/>
                    <a:pt x="569" y="6616"/>
                  </a:cubicBezTo>
                  <a:cubicBezTo>
                    <a:pt x="584" y="6609"/>
                    <a:pt x="592" y="6616"/>
                    <a:pt x="607" y="6609"/>
                  </a:cubicBezTo>
                  <a:cubicBezTo>
                    <a:pt x="622" y="6609"/>
                    <a:pt x="629" y="6602"/>
                    <a:pt x="644" y="6594"/>
                  </a:cubicBezTo>
                  <a:cubicBezTo>
                    <a:pt x="674" y="6586"/>
                    <a:pt x="689" y="6586"/>
                    <a:pt x="719" y="6579"/>
                  </a:cubicBezTo>
                  <a:cubicBezTo>
                    <a:pt x="719" y="6549"/>
                    <a:pt x="719" y="6519"/>
                    <a:pt x="749" y="6504"/>
                  </a:cubicBezTo>
                  <a:cubicBezTo>
                    <a:pt x="779" y="6474"/>
                    <a:pt x="809" y="6467"/>
                    <a:pt x="846" y="6467"/>
                  </a:cubicBezTo>
                  <a:cubicBezTo>
                    <a:pt x="899" y="6467"/>
                    <a:pt x="929" y="6496"/>
                    <a:pt x="981" y="6504"/>
                  </a:cubicBezTo>
                  <a:cubicBezTo>
                    <a:pt x="1019" y="6512"/>
                    <a:pt x="1041" y="6512"/>
                    <a:pt x="1071" y="6526"/>
                  </a:cubicBezTo>
                  <a:cubicBezTo>
                    <a:pt x="1086" y="6534"/>
                    <a:pt x="1101" y="6542"/>
                    <a:pt x="1109" y="6556"/>
                  </a:cubicBezTo>
                  <a:cubicBezTo>
                    <a:pt x="1116" y="6556"/>
                    <a:pt x="1116" y="6564"/>
                    <a:pt x="1116" y="6564"/>
                  </a:cubicBezTo>
                  <a:cubicBezTo>
                    <a:pt x="1131" y="6586"/>
                    <a:pt x="1146" y="6594"/>
                    <a:pt x="1154" y="6616"/>
                  </a:cubicBezTo>
                  <a:cubicBezTo>
                    <a:pt x="1161" y="6624"/>
                    <a:pt x="1161" y="6639"/>
                    <a:pt x="1169" y="6639"/>
                  </a:cubicBezTo>
                  <a:cubicBezTo>
                    <a:pt x="1176" y="6654"/>
                    <a:pt x="1191" y="6639"/>
                    <a:pt x="1206" y="6646"/>
                  </a:cubicBezTo>
                  <a:cubicBezTo>
                    <a:pt x="1214" y="6654"/>
                    <a:pt x="1214" y="6661"/>
                    <a:pt x="1214" y="6676"/>
                  </a:cubicBezTo>
                  <a:cubicBezTo>
                    <a:pt x="1229" y="6721"/>
                    <a:pt x="1214" y="6751"/>
                    <a:pt x="1229" y="6796"/>
                  </a:cubicBezTo>
                  <a:lnTo>
                    <a:pt x="1229" y="6796"/>
                  </a:lnTo>
                  <a:cubicBezTo>
                    <a:pt x="1244" y="6796"/>
                    <a:pt x="1266" y="6796"/>
                    <a:pt x="1281" y="6811"/>
                  </a:cubicBezTo>
                  <a:cubicBezTo>
                    <a:pt x="1304" y="6819"/>
                    <a:pt x="1296" y="6849"/>
                    <a:pt x="1319" y="6856"/>
                  </a:cubicBezTo>
                  <a:cubicBezTo>
                    <a:pt x="1334" y="6864"/>
                    <a:pt x="1341" y="6864"/>
                    <a:pt x="1363" y="6864"/>
                  </a:cubicBezTo>
                  <a:cubicBezTo>
                    <a:pt x="1363" y="6886"/>
                    <a:pt x="1356" y="6909"/>
                    <a:pt x="1379" y="6924"/>
                  </a:cubicBezTo>
                  <a:cubicBezTo>
                    <a:pt x="1393" y="6939"/>
                    <a:pt x="1409" y="6931"/>
                    <a:pt x="1423" y="6946"/>
                  </a:cubicBezTo>
                  <a:cubicBezTo>
                    <a:pt x="1446" y="6961"/>
                    <a:pt x="1453" y="6976"/>
                    <a:pt x="1476" y="6976"/>
                  </a:cubicBezTo>
                  <a:cubicBezTo>
                    <a:pt x="1491" y="6976"/>
                    <a:pt x="1499" y="6961"/>
                    <a:pt x="1513" y="6954"/>
                  </a:cubicBezTo>
                  <a:cubicBezTo>
                    <a:pt x="1528" y="6939"/>
                    <a:pt x="1536" y="6924"/>
                    <a:pt x="1558" y="6909"/>
                  </a:cubicBezTo>
                  <a:cubicBezTo>
                    <a:pt x="1566" y="6901"/>
                    <a:pt x="1581" y="6894"/>
                    <a:pt x="1588" y="6879"/>
                  </a:cubicBezTo>
                  <a:cubicBezTo>
                    <a:pt x="1596" y="6871"/>
                    <a:pt x="1603" y="6864"/>
                    <a:pt x="1603" y="6856"/>
                  </a:cubicBezTo>
                  <a:cubicBezTo>
                    <a:pt x="1603" y="6841"/>
                    <a:pt x="1588" y="6834"/>
                    <a:pt x="1588" y="6819"/>
                  </a:cubicBezTo>
                  <a:cubicBezTo>
                    <a:pt x="1581" y="6796"/>
                    <a:pt x="1581" y="6789"/>
                    <a:pt x="1581" y="6766"/>
                  </a:cubicBezTo>
                  <a:cubicBezTo>
                    <a:pt x="1596" y="6774"/>
                    <a:pt x="1603" y="6781"/>
                    <a:pt x="1611" y="6789"/>
                  </a:cubicBezTo>
                  <a:cubicBezTo>
                    <a:pt x="1618" y="6804"/>
                    <a:pt x="1618" y="6819"/>
                    <a:pt x="1633" y="6826"/>
                  </a:cubicBezTo>
                  <a:cubicBezTo>
                    <a:pt x="1663" y="6849"/>
                    <a:pt x="1686" y="6849"/>
                    <a:pt x="1716" y="6856"/>
                  </a:cubicBezTo>
                  <a:cubicBezTo>
                    <a:pt x="1746" y="6864"/>
                    <a:pt x="1768" y="6864"/>
                    <a:pt x="1791" y="6871"/>
                  </a:cubicBezTo>
                  <a:cubicBezTo>
                    <a:pt x="1821" y="6879"/>
                    <a:pt x="1828" y="6894"/>
                    <a:pt x="1851" y="6909"/>
                  </a:cubicBezTo>
                  <a:lnTo>
                    <a:pt x="1851" y="6909"/>
                  </a:lnTo>
                  <a:cubicBezTo>
                    <a:pt x="1851" y="6901"/>
                    <a:pt x="1851" y="6894"/>
                    <a:pt x="1858" y="6886"/>
                  </a:cubicBezTo>
                  <a:cubicBezTo>
                    <a:pt x="1858" y="6864"/>
                    <a:pt x="1858" y="6849"/>
                    <a:pt x="1866" y="6819"/>
                  </a:cubicBezTo>
                  <a:cubicBezTo>
                    <a:pt x="1896" y="6819"/>
                    <a:pt x="1911" y="6811"/>
                    <a:pt x="1941" y="6811"/>
                  </a:cubicBezTo>
                  <a:cubicBezTo>
                    <a:pt x="1948" y="6804"/>
                    <a:pt x="1948" y="6789"/>
                    <a:pt x="1956" y="6781"/>
                  </a:cubicBezTo>
                  <a:cubicBezTo>
                    <a:pt x="1963" y="6774"/>
                    <a:pt x="1971" y="6774"/>
                    <a:pt x="1986" y="6766"/>
                  </a:cubicBezTo>
                  <a:cubicBezTo>
                    <a:pt x="2001" y="6759"/>
                    <a:pt x="2008" y="6751"/>
                    <a:pt x="2023" y="6744"/>
                  </a:cubicBezTo>
                  <a:cubicBezTo>
                    <a:pt x="2031" y="6729"/>
                    <a:pt x="2038" y="6721"/>
                    <a:pt x="2046" y="6706"/>
                  </a:cubicBezTo>
                  <a:cubicBezTo>
                    <a:pt x="2053" y="6691"/>
                    <a:pt x="2053" y="6684"/>
                    <a:pt x="2061" y="6669"/>
                  </a:cubicBezTo>
                  <a:cubicBezTo>
                    <a:pt x="2061" y="6639"/>
                    <a:pt x="2061" y="6616"/>
                    <a:pt x="2068" y="6586"/>
                  </a:cubicBezTo>
                  <a:cubicBezTo>
                    <a:pt x="2068" y="6579"/>
                    <a:pt x="2083" y="6572"/>
                    <a:pt x="2083" y="6564"/>
                  </a:cubicBezTo>
                  <a:cubicBezTo>
                    <a:pt x="2091" y="6549"/>
                    <a:pt x="2091" y="6534"/>
                    <a:pt x="2091" y="6512"/>
                  </a:cubicBezTo>
                  <a:cubicBezTo>
                    <a:pt x="2091" y="6482"/>
                    <a:pt x="2105" y="6459"/>
                    <a:pt x="2105" y="6429"/>
                  </a:cubicBezTo>
                  <a:cubicBezTo>
                    <a:pt x="2105" y="6272"/>
                    <a:pt x="2105" y="6272"/>
                    <a:pt x="2105" y="6272"/>
                  </a:cubicBezTo>
                  <a:cubicBezTo>
                    <a:pt x="2105" y="6242"/>
                    <a:pt x="2113" y="6219"/>
                    <a:pt x="2113" y="6189"/>
                  </a:cubicBezTo>
                  <a:cubicBezTo>
                    <a:pt x="2113" y="6182"/>
                    <a:pt x="2121" y="6182"/>
                    <a:pt x="2121" y="6174"/>
                  </a:cubicBezTo>
                  <a:cubicBezTo>
                    <a:pt x="2121" y="6159"/>
                    <a:pt x="2105" y="6152"/>
                    <a:pt x="2105" y="6137"/>
                  </a:cubicBezTo>
                  <a:cubicBezTo>
                    <a:pt x="2105" y="6129"/>
                    <a:pt x="2113" y="6129"/>
                    <a:pt x="2113" y="6122"/>
                  </a:cubicBezTo>
                  <a:cubicBezTo>
                    <a:pt x="2113" y="6114"/>
                    <a:pt x="2113" y="6107"/>
                    <a:pt x="2113" y="6099"/>
                  </a:cubicBezTo>
                  <a:cubicBezTo>
                    <a:pt x="2113" y="6069"/>
                    <a:pt x="2113" y="6047"/>
                    <a:pt x="2113" y="6024"/>
                  </a:cubicBezTo>
                  <a:cubicBezTo>
                    <a:pt x="2113" y="5957"/>
                    <a:pt x="2105" y="5920"/>
                    <a:pt x="2091" y="5860"/>
                  </a:cubicBezTo>
                  <a:cubicBezTo>
                    <a:pt x="2075" y="5762"/>
                    <a:pt x="2075" y="5710"/>
                    <a:pt x="2061" y="5620"/>
                  </a:cubicBezTo>
                  <a:cubicBezTo>
                    <a:pt x="2046" y="5552"/>
                    <a:pt x="2031" y="5515"/>
                    <a:pt x="2008" y="5455"/>
                  </a:cubicBezTo>
                  <a:cubicBezTo>
                    <a:pt x="1986" y="5395"/>
                    <a:pt x="1986" y="5357"/>
                    <a:pt x="1978" y="5290"/>
                  </a:cubicBezTo>
                  <a:cubicBezTo>
                    <a:pt x="1978" y="5260"/>
                    <a:pt x="1971" y="5245"/>
                    <a:pt x="1971" y="5208"/>
                  </a:cubicBezTo>
                  <a:cubicBezTo>
                    <a:pt x="1971" y="5155"/>
                    <a:pt x="1978" y="5118"/>
                    <a:pt x="1993" y="5065"/>
                  </a:cubicBezTo>
                  <a:cubicBezTo>
                    <a:pt x="2023" y="4983"/>
                    <a:pt x="2046" y="4938"/>
                    <a:pt x="2105" y="4870"/>
                  </a:cubicBezTo>
                  <a:cubicBezTo>
                    <a:pt x="2121" y="4849"/>
                    <a:pt x="2143" y="4849"/>
                    <a:pt x="2165" y="4826"/>
                  </a:cubicBezTo>
                  <a:cubicBezTo>
                    <a:pt x="2165" y="4819"/>
                    <a:pt x="2165" y="4811"/>
                    <a:pt x="2165" y="4804"/>
                  </a:cubicBezTo>
                  <a:cubicBezTo>
                    <a:pt x="2165" y="4789"/>
                    <a:pt x="2158" y="4781"/>
                    <a:pt x="2151" y="4774"/>
                  </a:cubicBezTo>
                  <a:cubicBezTo>
                    <a:pt x="2143" y="4766"/>
                    <a:pt x="2151" y="4759"/>
                    <a:pt x="2143" y="4759"/>
                  </a:cubicBezTo>
                  <a:cubicBezTo>
                    <a:pt x="2135" y="4759"/>
                    <a:pt x="2128" y="4759"/>
                    <a:pt x="2121" y="4751"/>
                  </a:cubicBezTo>
                  <a:cubicBezTo>
                    <a:pt x="2128" y="4729"/>
                    <a:pt x="2158" y="4714"/>
                    <a:pt x="2188" y="4714"/>
                  </a:cubicBezTo>
                  <a:cubicBezTo>
                    <a:pt x="2225" y="4714"/>
                    <a:pt x="2240" y="4729"/>
                    <a:pt x="2278" y="4751"/>
                  </a:cubicBezTo>
                  <a:cubicBezTo>
                    <a:pt x="2278" y="4729"/>
                    <a:pt x="2285" y="4714"/>
                    <a:pt x="2293" y="4699"/>
                  </a:cubicBezTo>
                  <a:cubicBezTo>
                    <a:pt x="2300" y="4692"/>
                    <a:pt x="2308" y="4684"/>
                    <a:pt x="2315" y="4676"/>
                  </a:cubicBezTo>
                  <a:cubicBezTo>
                    <a:pt x="2338" y="4676"/>
                    <a:pt x="2353" y="4684"/>
                    <a:pt x="2368" y="4684"/>
                  </a:cubicBezTo>
                  <a:cubicBezTo>
                    <a:pt x="2420" y="4684"/>
                    <a:pt x="2443" y="4669"/>
                    <a:pt x="2495" y="4669"/>
                  </a:cubicBezTo>
                  <a:cubicBezTo>
                    <a:pt x="2503" y="4669"/>
                    <a:pt x="2510" y="4669"/>
                    <a:pt x="2510" y="4676"/>
                  </a:cubicBezTo>
                  <a:cubicBezTo>
                    <a:pt x="2518" y="4692"/>
                    <a:pt x="2518" y="4706"/>
                    <a:pt x="2525" y="4706"/>
                  </a:cubicBezTo>
                  <a:cubicBezTo>
                    <a:pt x="2540" y="4706"/>
                    <a:pt x="2540" y="4692"/>
                    <a:pt x="2555" y="4692"/>
                  </a:cubicBezTo>
                  <a:cubicBezTo>
                    <a:pt x="2555" y="4692"/>
                    <a:pt x="2563" y="4699"/>
                    <a:pt x="2570" y="4699"/>
                  </a:cubicBezTo>
                  <a:cubicBezTo>
                    <a:pt x="2570" y="4714"/>
                    <a:pt x="2555" y="4721"/>
                    <a:pt x="2570" y="4736"/>
                  </a:cubicBezTo>
                  <a:cubicBezTo>
                    <a:pt x="2570" y="4744"/>
                    <a:pt x="2578" y="4751"/>
                    <a:pt x="2585" y="4759"/>
                  </a:cubicBezTo>
                  <a:cubicBezTo>
                    <a:pt x="2615" y="4789"/>
                    <a:pt x="2630" y="4819"/>
                    <a:pt x="2668" y="4834"/>
                  </a:cubicBezTo>
                  <a:cubicBezTo>
                    <a:pt x="2675" y="4826"/>
                    <a:pt x="2675" y="4819"/>
                    <a:pt x="2675" y="4811"/>
                  </a:cubicBezTo>
                  <a:cubicBezTo>
                    <a:pt x="2675" y="4789"/>
                    <a:pt x="2660" y="4774"/>
                    <a:pt x="2660" y="4751"/>
                  </a:cubicBezTo>
                  <a:cubicBezTo>
                    <a:pt x="2660" y="4736"/>
                    <a:pt x="2668" y="4721"/>
                    <a:pt x="2660" y="4714"/>
                  </a:cubicBezTo>
                  <a:cubicBezTo>
                    <a:pt x="2652" y="4692"/>
                    <a:pt x="2638" y="4692"/>
                    <a:pt x="2630" y="4676"/>
                  </a:cubicBezTo>
                  <a:cubicBezTo>
                    <a:pt x="2630" y="4616"/>
                    <a:pt x="2630" y="4616"/>
                    <a:pt x="2630" y="4616"/>
                  </a:cubicBezTo>
                  <a:cubicBezTo>
                    <a:pt x="2652" y="4579"/>
                    <a:pt x="2652" y="4579"/>
                    <a:pt x="2652" y="4579"/>
                  </a:cubicBezTo>
                  <a:cubicBezTo>
                    <a:pt x="2652" y="4572"/>
                    <a:pt x="2645" y="4564"/>
                    <a:pt x="2645" y="4549"/>
                  </a:cubicBezTo>
                  <a:cubicBezTo>
                    <a:pt x="2652" y="4549"/>
                    <a:pt x="2660" y="4557"/>
                    <a:pt x="2668" y="4549"/>
                  </a:cubicBezTo>
                  <a:cubicBezTo>
                    <a:pt x="2675" y="4542"/>
                    <a:pt x="2668" y="4534"/>
                    <a:pt x="2668" y="4519"/>
                  </a:cubicBezTo>
                  <a:cubicBezTo>
                    <a:pt x="2668" y="4512"/>
                    <a:pt x="2668" y="4497"/>
                    <a:pt x="2660" y="4489"/>
                  </a:cubicBezTo>
                  <a:cubicBezTo>
                    <a:pt x="2645" y="4489"/>
                    <a:pt x="2638" y="4489"/>
                    <a:pt x="2623" y="4489"/>
                  </a:cubicBezTo>
                  <a:cubicBezTo>
                    <a:pt x="2623" y="4452"/>
                    <a:pt x="2623" y="4452"/>
                    <a:pt x="2623" y="4452"/>
                  </a:cubicBezTo>
                  <a:cubicBezTo>
                    <a:pt x="2615" y="4452"/>
                    <a:pt x="2608" y="4452"/>
                    <a:pt x="2600" y="4444"/>
                  </a:cubicBezTo>
                  <a:cubicBezTo>
                    <a:pt x="2608" y="4422"/>
                    <a:pt x="2623" y="4414"/>
                    <a:pt x="2638" y="4399"/>
                  </a:cubicBezTo>
                  <a:cubicBezTo>
                    <a:pt x="2638" y="4392"/>
                    <a:pt x="2645" y="4392"/>
                    <a:pt x="2645" y="4384"/>
                  </a:cubicBezTo>
                  <a:cubicBezTo>
                    <a:pt x="2645" y="4377"/>
                    <a:pt x="2660" y="4384"/>
                    <a:pt x="2660" y="4377"/>
                  </a:cubicBezTo>
                  <a:cubicBezTo>
                    <a:pt x="2660" y="4347"/>
                    <a:pt x="2645" y="4324"/>
                    <a:pt x="2615" y="4324"/>
                  </a:cubicBezTo>
                  <a:cubicBezTo>
                    <a:pt x="2608" y="4324"/>
                    <a:pt x="2600" y="4324"/>
                    <a:pt x="2593" y="4324"/>
                  </a:cubicBezTo>
                  <a:cubicBezTo>
                    <a:pt x="2593" y="4317"/>
                    <a:pt x="2585" y="4317"/>
                    <a:pt x="2585" y="4309"/>
                  </a:cubicBezTo>
                  <a:cubicBezTo>
                    <a:pt x="2585" y="4287"/>
                    <a:pt x="2608" y="4287"/>
                    <a:pt x="2623" y="4272"/>
                  </a:cubicBezTo>
                  <a:cubicBezTo>
                    <a:pt x="2645" y="4257"/>
                    <a:pt x="2652" y="4242"/>
                    <a:pt x="2668" y="4227"/>
                  </a:cubicBezTo>
                  <a:cubicBezTo>
                    <a:pt x="2682" y="4212"/>
                    <a:pt x="2698" y="4197"/>
                    <a:pt x="2698" y="4174"/>
                  </a:cubicBezTo>
                  <a:cubicBezTo>
                    <a:pt x="2698" y="4159"/>
                    <a:pt x="2682" y="4144"/>
                    <a:pt x="2668" y="4137"/>
                  </a:cubicBezTo>
                  <a:cubicBezTo>
                    <a:pt x="2675" y="4114"/>
                    <a:pt x="2690" y="4099"/>
                    <a:pt x="2705" y="4077"/>
                  </a:cubicBezTo>
                  <a:cubicBezTo>
                    <a:pt x="2712" y="4069"/>
                    <a:pt x="2720" y="4062"/>
                    <a:pt x="2720" y="4055"/>
                  </a:cubicBezTo>
                  <a:cubicBezTo>
                    <a:pt x="2728" y="4047"/>
                    <a:pt x="2735" y="4047"/>
                    <a:pt x="2735" y="4047"/>
                  </a:cubicBezTo>
                  <a:cubicBezTo>
                    <a:pt x="2750" y="4032"/>
                    <a:pt x="2750" y="4017"/>
                    <a:pt x="2750" y="4002"/>
                  </a:cubicBezTo>
                  <a:cubicBezTo>
                    <a:pt x="2750" y="3980"/>
                    <a:pt x="2742" y="3972"/>
                    <a:pt x="2742" y="3950"/>
                  </a:cubicBezTo>
                  <a:cubicBezTo>
                    <a:pt x="2758" y="3957"/>
                    <a:pt x="2758" y="3957"/>
                    <a:pt x="2758" y="3957"/>
                  </a:cubicBezTo>
                  <a:cubicBezTo>
                    <a:pt x="2765" y="3980"/>
                    <a:pt x="2765" y="4002"/>
                    <a:pt x="2780" y="4017"/>
                  </a:cubicBezTo>
                  <a:cubicBezTo>
                    <a:pt x="2787" y="4002"/>
                    <a:pt x="2787" y="3995"/>
                    <a:pt x="2795" y="3980"/>
                  </a:cubicBezTo>
                  <a:cubicBezTo>
                    <a:pt x="2802" y="3987"/>
                    <a:pt x="2802" y="3995"/>
                    <a:pt x="2817" y="3995"/>
                  </a:cubicBezTo>
                  <a:cubicBezTo>
                    <a:pt x="2817" y="3942"/>
                    <a:pt x="2817" y="3942"/>
                    <a:pt x="2817" y="3942"/>
                  </a:cubicBezTo>
                  <a:cubicBezTo>
                    <a:pt x="2817" y="3935"/>
                    <a:pt x="2802" y="3927"/>
                    <a:pt x="2802" y="3912"/>
                  </a:cubicBezTo>
                  <a:cubicBezTo>
                    <a:pt x="2802" y="3897"/>
                    <a:pt x="2817" y="3882"/>
                    <a:pt x="2817" y="3867"/>
                  </a:cubicBezTo>
                  <a:cubicBezTo>
                    <a:pt x="2817" y="3837"/>
                    <a:pt x="2795" y="3830"/>
                    <a:pt x="2787" y="3800"/>
                  </a:cubicBezTo>
                  <a:cubicBezTo>
                    <a:pt x="2810" y="3800"/>
                    <a:pt x="2825" y="3800"/>
                    <a:pt x="2847" y="3800"/>
                  </a:cubicBezTo>
                  <a:cubicBezTo>
                    <a:pt x="2855" y="3830"/>
                    <a:pt x="2855" y="3852"/>
                    <a:pt x="2870" y="3875"/>
                  </a:cubicBezTo>
                  <a:cubicBezTo>
                    <a:pt x="2885" y="3875"/>
                    <a:pt x="2885" y="3875"/>
                    <a:pt x="2885" y="3875"/>
                  </a:cubicBezTo>
                  <a:cubicBezTo>
                    <a:pt x="2892" y="3852"/>
                    <a:pt x="2885" y="3837"/>
                    <a:pt x="2892" y="3822"/>
                  </a:cubicBezTo>
                  <a:cubicBezTo>
                    <a:pt x="2900" y="3815"/>
                    <a:pt x="2915" y="3807"/>
                    <a:pt x="2915" y="3800"/>
                  </a:cubicBezTo>
                  <a:cubicBezTo>
                    <a:pt x="2915" y="3785"/>
                    <a:pt x="2900" y="3777"/>
                    <a:pt x="2900" y="3762"/>
                  </a:cubicBezTo>
                  <a:cubicBezTo>
                    <a:pt x="2900" y="3747"/>
                    <a:pt x="2915" y="3755"/>
                    <a:pt x="2922" y="3740"/>
                  </a:cubicBezTo>
                  <a:cubicBezTo>
                    <a:pt x="2945" y="3695"/>
                    <a:pt x="2900" y="3755"/>
                    <a:pt x="2952" y="3755"/>
                  </a:cubicBezTo>
                  <a:cubicBezTo>
                    <a:pt x="2975" y="3755"/>
                    <a:pt x="2982" y="3740"/>
                    <a:pt x="2997" y="3740"/>
                  </a:cubicBezTo>
                  <a:cubicBezTo>
                    <a:pt x="3027" y="3740"/>
                    <a:pt x="3027" y="3740"/>
                    <a:pt x="3027" y="3740"/>
                  </a:cubicBezTo>
                  <a:cubicBezTo>
                    <a:pt x="3035" y="3740"/>
                    <a:pt x="3035" y="3740"/>
                    <a:pt x="3035" y="3740"/>
                  </a:cubicBezTo>
                  <a:cubicBezTo>
                    <a:pt x="3027" y="3717"/>
                    <a:pt x="3027" y="3717"/>
                    <a:pt x="3027" y="3717"/>
                  </a:cubicBezTo>
                  <a:cubicBezTo>
                    <a:pt x="3035" y="3710"/>
                    <a:pt x="3042" y="3717"/>
                    <a:pt x="3042" y="3717"/>
                  </a:cubicBezTo>
                  <a:cubicBezTo>
                    <a:pt x="3050" y="3710"/>
                    <a:pt x="3042" y="3702"/>
                    <a:pt x="3050" y="3702"/>
                  </a:cubicBezTo>
                  <a:cubicBezTo>
                    <a:pt x="3027" y="3680"/>
                    <a:pt x="3012" y="3672"/>
                    <a:pt x="3012" y="3642"/>
                  </a:cubicBezTo>
                  <a:cubicBezTo>
                    <a:pt x="3012" y="3635"/>
                    <a:pt x="3012" y="3627"/>
                    <a:pt x="3020" y="3620"/>
                  </a:cubicBezTo>
                  <a:cubicBezTo>
                    <a:pt x="3035" y="3627"/>
                    <a:pt x="3042" y="3635"/>
                    <a:pt x="3050" y="3642"/>
                  </a:cubicBezTo>
                  <a:cubicBezTo>
                    <a:pt x="3057" y="3650"/>
                    <a:pt x="3057" y="3665"/>
                    <a:pt x="3072" y="3665"/>
                  </a:cubicBezTo>
                  <a:cubicBezTo>
                    <a:pt x="3080" y="3665"/>
                    <a:pt x="3080" y="3665"/>
                    <a:pt x="3087" y="3665"/>
                  </a:cubicBezTo>
                  <a:cubicBezTo>
                    <a:pt x="3087" y="3650"/>
                    <a:pt x="3095" y="3642"/>
                    <a:pt x="3095" y="3635"/>
                  </a:cubicBezTo>
                  <a:cubicBezTo>
                    <a:pt x="3095" y="3605"/>
                    <a:pt x="3065" y="3590"/>
                    <a:pt x="3035" y="3575"/>
                  </a:cubicBezTo>
                  <a:cubicBezTo>
                    <a:pt x="3042" y="3567"/>
                    <a:pt x="3042" y="3560"/>
                    <a:pt x="3042" y="3560"/>
                  </a:cubicBezTo>
                  <a:cubicBezTo>
                    <a:pt x="3072" y="3560"/>
                    <a:pt x="3110" y="3552"/>
                    <a:pt x="3110" y="3522"/>
                  </a:cubicBezTo>
                  <a:cubicBezTo>
                    <a:pt x="3110" y="3515"/>
                    <a:pt x="3110" y="3515"/>
                    <a:pt x="3102" y="3507"/>
                  </a:cubicBezTo>
                  <a:cubicBezTo>
                    <a:pt x="3095" y="3507"/>
                    <a:pt x="3050" y="3500"/>
                    <a:pt x="3080" y="3507"/>
                  </a:cubicBezTo>
                  <a:cubicBezTo>
                    <a:pt x="3095" y="3492"/>
                    <a:pt x="3102" y="3477"/>
                    <a:pt x="3117" y="3470"/>
                  </a:cubicBezTo>
                  <a:cubicBezTo>
                    <a:pt x="3125" y="3470"/>
                    <a:pt x="3125" y="3470"/>
                    <a:pt x="3132" y="3470"/>
                  </a:cubicBezTo>
                  <a:cubicBezTo>
                    <a:pt x="3140" y="3463"/>
                    <a:pt x="3147" y="3447"/>
                    <a:pt x="3155" y="3433"/>
                  </a:cubicBezTo>
                  <a:cubicBezTo>
                    <a:pt x="3140" y="3433"/>
                    <a:pt x="3140" y="3433"/>
                    <a:pt x="3125" y="3433"/>
                  </a:cubicBezTo>
                  <a:lnTo>
                    <a:pt x="3117" y="3440"/>
                  </a:lnTo>
                  <a:cubicBezTo>
                    <a:pt x="3110" y="3440"/>
                    <a:pt x="3095" y="3440"/>
                    <a:pt x="3095" y="3433"/>
                  </a:cubicBezTo>
                  <a:lnTo>
                    <a:pt x="3102" y="3425"/>
                  </a:lnTo>
                  <a:cubicBezTo>
                    <a:pt x="3102" y="3417"/>
                    <a:pt x="3102" y="3410"/>
                    <a:pt x="3095" y="3395"/>
                  </a:cubicBezTo>
                  <a:cubicBezTo>
                    <a:pt x="3110" y="3395"/>
                    <a:pt x="3110" y="3395"/>
                    <a:pt x="3117" y="3387"/>
                  </a:cubicBezTo>
                  <a:cubicBezTo>
                    <a:pt x="3117" y="3387"/>
                    <a:pt x="3117" y="3380"/>
                    <a:pt x="3117" y="3373"/>
                  </a:cubicBezTo>
                  <a:cubicBezTo>
                    <a:pt x="3110" y="3373"/>
                    <a:pt x="3102" y="3373"/>
                    <a:pt x="3102" y="3365"/>
                  </a:cubicBezTo>
                  <a:cubicBezTo>
                    <a:pt x="3102" y="3357"/>
                    <a:pt x="3110" y="3357"/>
                    <a:pt x="3110" y="3357"/>
                  </a:cubicBezTo>
                  <a:cubicBezTo>
                    <a:pt x="3147" y="3343"/>
                    <a:pt x="3170" y="3335"/>
                    <a:pt x="3185" y="3298"/>
                  </a:cubicBezTo>
                  <a:cubicBezTo>
                    <a:pt x="3170" y="3305"/>
                    <a:pt x="3162" y="3305"/>
                    <a:pt x="3147" y="3305"/>
                  </a:cubicBezTo>
                  <a:cubicBezTo>
                    <a:pt x="3132" y="3305"/>
                    <a:pt x="3125" y="3320"/>
                    <a:pt x="3110" y="3320"/>
                  </a:cubicBezTo>
                  <a:cubicBezTo>
                    <a:pt x="3102" y="3320"/>
                    <a:pt x="3102" y="3313"/>
                    <a:pt x="3095" y="3313"/>
                  </a:cubicBezTo>
                  <a:cubicBezTo>
                    <a:pt x="3102" y="3298"/>
                    <a:pt x="3110" y="3290"/>
                    <a:pt x="3125" y="3283"/>
                  </a:cubicBezTo>
                  <a:cubicBezTo>
                    <a:pt x="3140" y="3275"/>
                    <a:pt x="3162" y="3275"/>
                    <a:pt x="3162" y="3260"/>
                  </a:cubicBezTo>
                  <a:cubicBezTo>
                    <a:pt x="3162" y="3253"/>
                    <a:pt x="3155" y="3245"/>
                    <a:pt x="3155" y="3245"/>
                  </a:cubicBezTo>
                  <a:cubicBezTo>
                    <a:pt x="3162" y="3238"/>
                    <a:pt x="3170" y="3230"/>
                    <a:pt x="3170" y="3223"/>
                  </a:cubicBezTo>
                  <a:cubicBezTo>
                    <a:pt x="3177" y="3215"/>
                    <a:pt x="3170" y="3200"/>
                    <a:pt x="3177" y="3200"/>
                  </a:cubicBezTo>
                  <a:cubicBezTo>
                    <a:pt x="3192" y="3185"/>
                    <a:pt x="3207" y="3193"/>
                    <a:pt x="3215" y="3185"/>
                  </a:cubicBezTo>
                  <a:cubicBezTo>
                    <a:pt x="3229" y="3178"/>
                    <a:pt x="3237" y="3178"/>
                    <a:pt x="3245" y="3170"/>
                  </a:cubicBezTo>
                  <a:cubicBezTo>
                    <a:pt x="3252" y="3170"/>
                    <a:pt x="3260" y="3170"/>
                    <a:pt x="3260" y="3163"/>
                  </a:cubicBezTo>
                  <a:cubicBezTo>
                    <a:pt x="3260" y="3155"/>
                    <a:pt x="3260" y="3148"/>
                    <a:pt x="3260" y="3140"/>
                  </a:cubicBezTo>
                  <a:cubicBezTo>
                    <a:pt x="3260" y="3133"/>
                    <a:pt x="3267" y="3125"/>
                    <a:pt x="3267" y="3110"/>
                  </a:cubicBezTo>
                  <a:lnTo>
                    <a:pt x="3267" y="3103"/>
                  </a:lnTo>
                  <a:cubicBezTo>
                    <a:pt x="3229" y="3118"/>
                    <a:pt x="3207" y="3133"/>
                    <a:pt x="3162" y="3140"/>
                  </a:cubicBezTo>
                  <a:cubicBezTo>
                    <a:pt x="3155" y="3125"/>
                    <a:pt x="3155" y="3125"/>
                    <a:pt x="3155" y="3125"/>
                  </a:cubicBezTo>
                  <a:cubicBezTo>
                    <a:pt x="3162" y="3110"/>
                    <a:pt x="3162" y="3095"/>
                    <a:pt x="3177" y="3088"/>
                  </a:cubicBezTo>
                  <a:cubicBezTo>
                    <a:pt x="3192" y="3073"/>
                    <a:pt x="3207" y="3073"/>
                    <a:pt x="3229" y="3065"/>
                  </a:cubicBezTo>
                  <a:cubicBezTo>
                    <a:pt x="3252" y="3058"/>
                    <a:pt x="3252" y="3035"/>
                    <a:pt x="3267" y="3013"/>
                  </a:cubicBezTo>
                  <a:cubicBezTo>
                    <a:pt x="3275" y="2998"/>
                    <a:pt x="3275" y="2990"/>
                    <a:pt x="3275" y="2975"/>
                  </a:cubicBezTo>
                  <a:cubicBezTo>
                    <a:pt x="3275" y="2960"/>
                    <a:pt x="3267" y="2945"/>
                    <a:pt x="3260" y="2938"/>
                  </a:cubicBezTo>
                  <a:cubicBezTo>
                    <a:pt x="3252" y="2930"/>
                    <a:pt x="3237" y="2930"/>
                    <a:pt x="3237" y="2923"/>
                  </a:cubicBezTo>
                  <a:cubicBezTo>
                    <a:pt x="3229" y="2908"/>
                    <a:pt x="3229" y="2900"/>
                    <a:pt x="3229" y="2893"/>
                  </a:cubicBezTo>
                  <a:cubicBezTo>
                    <a:pt x="3229" y="2840"/>
                    <a:pt x="3229" y="2840"/>
                    <a:pt x="3229" y="2840"/>
                  </a:cubicBezTo>
                  <a:cubicBezTo>
                    <a:pt x="3222" y="2848"/>
                    <a:pt x="3222" y="2848"/>
                    <a:pt x="3222" y="2848"/>
                  </a:cubicBezTo>
                  <a:cubicBezTo>
                    <a:pt x="3200" y="2886"/>
                    <a:pt x="3185" y="2900"/>
                    <a:pt x="3170" y="2938"/>
                  </a:cubicBezTo>
                  <a:cubicBezTo>
                    <a:pt x="3155" y="2938"/>
                    <a:pt x="3155" y="2938"/>
                    <a:pt x="3155" y="2938"/>
                  </a:cubicBezTo>
                  <a:cubicBezTo>
                    <a:pt x="3155" y="2900"/>
                    <a:pt x="3170" y="2878"/>
                    <a:pt x="3185" y="2848"/>
                  </a:cubicBezTo>
                  <a:cubicBezTo>
                    <a:pt x="3200" y="2826"/>
                    <a:pt x="3200" y="2810"/>
                    <a:pt x="3200" y="2781"/>
                  </a:cubicBezTo>
                  <a:cubicBezTo>
                    <a:pt x="3207" y="2751"/>
                    <a:pt x="3215" y="2736"/>
                    <a:pt x="3215" y="2706"/>
                  </a:cubicBezTo>
                  <a:cubicBezTo>
                    <a:pt x="3215" y="2668"/>
                    <a:pt x="3200" y="2653"/>
                    <a:pt x="3200" y="2623"/>
                  </a:cubicBezTo>
                  <a:cubicBezTo>
                    <a:pt x="3200" y="2556"/>
                    <a:pt x="3200" y="2556"/>
                    <a:pt x="3200" y="2556"/>
                  </a:cubicBezTo>
                  <a:cubicBezTo>
                    <a:pt x="3147" y="2428"/>
                    <a:pt x="3147" y="2428"/>
                    <a:pt x="3147" y="2428"/>
                  </a:cubicBezTo>
                  <a:cubicBezTo>
                    <a:pt x="3155" y="2391"/>
                    <a:pt x="3170" y="2376"/>
                    <a:pt x="3170" y="2338"/>
                  </a:cubicBezTo>
                  <a:cubicBezTo>
                    <a:pt x="3170" y="2316"/>
                    <a:pt x="3155" y="2316"/>
                    <a:pt x="3140" y="2308"/>
                  </a:cubicBezTo>
                  <a:cubicBezTo>
                    <a:pt x="3117" y="2293"/>
                    <a:pt x="3110" y="2278"/>
                    <a:pt x="3087" y="2263"/>
                  </a:cubicBezTo>
                  <a:cubicBezTo>
                    <a:pt x="3065" y="2241"/>
                    <a:pt x="3057" y="2226"/>
                    <a:pt x="3042" y="2204"/>
                  </a:cubicBezTo>
                  <a:cubicBezTo>
                    <a:pt x="3035" y="2181"/>
                    <a:pt x="3027" y="2174"/>
                    <a:pt x="3027" y="2151"/>
                  </a:cubicBezTo>
                  <a:cubicBezTo>
                    <a:pt x="3027" y="2144"/>
                    <a:pt x="3020" y="2136"/>
                    <a:pt x="3027" y="2128"/>
                  </a:cubicBezTo>
                  <a:cubicBezTo>
                    <a:pt x="3035" y="2121"/>
                    <a:pt x="3042" y="2114"/>
                    <a:pt x="3050" y="2114"/>
                  </a:cubicBezTo>
                  <a:cubicBezTo>
                    <a:pt x="3065" y="2106"/>
                    <a:pt x="3065" y="2091"/>
                    <a:pt x="3065" y="2076"/>
                  </a:cubicBezTo>
                  <a:cubicBezTo>
                    <a:pt x="3065" y="2069"/>
                    <a:pt x="3065" y="2061"/>
                    <a:pt x="3057" y="2061"/>
                  </a:cubicBezTo>
                  <a:cubicBezTo>
                    <a:pt x="3057" y="2061"/>
                    <a:pt x="3050" y="2061"/>
                    <a:pt x="3042" y="2061"/>
                  </a:cubicBezTo>
                  <a:cubicBezTo>
                    <a:pt x="3020" y="2046"/>
                    <a:pt x="3005" y="2039"/>
                    <a:pt x="2990" y="2016"/>
                  </a:cubicBezTo>
                  <a:cubicBezTo>
                    <a:pt x="2990" y="2009"/>
                    <a:pt x="2990" y="2001"/>
                    <a:pt x="2997" y="2001"/>
                  </a:cubicBezTo>
                  <a:cubicBezTo>
                    <a:pt x="3005" y="1994"/>
                    <a:pt x="3027" y="1994"/>
                    <a:pt x="3027" y="1979"/>
                  </a:cubicBezTo>
                  <a:cubicBezTo>
                    <a:pt x="3027" y="1949"/>
                    <a:pt x="3005" y="1934"/>
                    <a:pt x="2990" y="1911"/>
                  </a:cubicBezTo>
                  <a:cubicBezTo>
                    <a:pt x="2982" y="1896"/>
                    <a:pt x="2967" y="1881"/>
                    <a:pt x="2960" y="1859"/>
                  </a:cubicBezTo>
                  <a:cubicBezTo>
                    <a:pt x="2960" y="1859"/>
                    <a:pt x="2960" y="1851"/>
                    <a:pt x="2952" y="1851"/>
                  </a:cubicBezTo>
                  <a:cubicBezTo>
                    <a:pt x="2937" y="1829"/>
                    <a:pt x="2922" y="1821"/>
                    <a:pt x="2907" y="1799"/>
                  </a:cubicBezTo>
                  <a:cubicBezTo>
                    <a:pt x="2892" y="1776"/>
                    <a:pt x="2885" y="1761"/>
                    <a:pt x="2870" y="1739"/>
                  </a:cubicBezTo>
                  <a:cubicBezTo>
                    <a:pt x="2847" y="1701"/>
                    <a:pt x="2840" y="1679"/>
                    <a:pt x="2825" y="1641"/>
                  </a:cubicBezTo>
                  <a:cubicBezTo>
                    <a:pt x="2810" y="1604"/>
                    <a:pt x="2802" y="1574"/>
                    <a:pt x="2772" y="1552"/>
                  </a:cubicBezTo>
                  <a:cubicBezTo>
                    <a:pt x="2750" y="1536"/>
                    <a:pt x="2728" y="1544"/>
                    <a:pt x="2705" y="1529"/>
                  </a:cubicBezTo>
                  <a:cubicBezTo>
                    <a:pt x="2652" y="1529"/>
                    <a:pt x="2630" y="1484"/>
                    <a:pt x="2608" y="1439"/>
                  </a:cubicBezTo>
                  <a:cubicBezTo>
                    <a:pt x="2585" y="1387"/>
                    <a:pt x="2578" y="1357"/>
                    <a:pt x="2570" y="1297"/>
                  </a:cubicBezTo>
                  <a:cubicBezTo>
                    <a:pt x="2555" y="1244"/>
                    <a:pt x="2548" y="1207"/>
                    <a:pt x="2540" y="1154"/>
                  </a:cubicBezTo>
                  <a:cubicBezTo>
                    <a:pt x="2533" y="1132"/>
                    <a:pt x="2525" y="1124"/>
                    <a:pt x="2525" y="1102"/>
                  </a:cubicBezTo>
                  <a:cubicBezTo>
                    <a:pt x="2518" y="1072"/>
                    <a:pt x="2518" y="1057"/>
                    <a:pt x="2518" y="1027"/>
                  </a:cubicBezTo>
                  <a:cubicBezTo>
                    <a:pt x="2510" y="945"/>
                    <a:pt x="2510" y="899"/>
                    <a:pt x="2510" y="817"/>
                  </a:cubicBezTo>
                  <a:cubicBezTo>
                    <a:pt x="2510" y="742"/>
                    <a:pt x="2510" y="697"/>
                    <a:pt x="2518" y="622"/>
                  </a:cubicBezTo>
                  <a:cubicBezTo>
                    <a:pt x="2525" y="585"/>
                    <a:pt x="2525" y="570"/>
                    <a:pt x="2525" y="532"/>
                  </a:cubicBezTo>
                  <a:cubicBezTo>
                    <a:pt x="2525" y="480"/>
                    <a:pt x="2533" y="450"/>
                    <a:pt x="2548" y="398"/>
                  </a:cubicBezTo>
                  <a:cubicBezTo>
                    <a:pt x="2555" y="352"/>
                    <a:pt x="2563" y="323"/>
                    <a:pt x="2578" y="285"/>
                  </a:cubicBezTo>
                  <a:cubicBezTo>
                    <a:pt x="2585" y="270"/>
                    <a:pt x="2593" y="263"/>
                    <a:pt x="2593" y="248"/>
                  </a:cubicBezTo>
                  <a:cubicBezTo>
                    <a:pt x="2593" y="173"/>
                    <a:pt x="2593" y="173"/>
                    <a:pt x="2593" y="173"/>
                  </a:cubicBezTo>
                  <a:cubicBezTo>
                    <a:pt x="2585" y="180"/>
                    <a:pt x="2578" y="188"/>
                    <a:pt x="2570" y="195"/>
                  </a:cubicBezTo>
                  <a:cubicBezTo>
                    <a:pt x="2548" y="218"/>
                    <a:pt x="2533" y="225"/>
                    <a:pt x="2510" y="240"/>
                  </a:cubicBezTo>
                  <a:cubicBezTo>
                    <a:pt x="2473" y="263"/>
                    <a:pt x="2458" y="293"/>
                    <a:pt x="2420" y="293"/>
                  </a:cubicBezTo>
                  <a:cubicBezTo>
                    <a:pt x="2383" y="293"/>
                    <a:pt x="2368" y="270"/>
                    <a:pt x="2338" y="248"/>
                  </a:cubicBezTo>
                  <a:cubicBezTo>
                    <a:pt x="2308" y="240"/>
                    <a:pt x="2293" y="233"/>
                    <a:pt x="2270" y="210"/>
                  </a:cubicBezTo>
                  <a:lnTo>
                    <a:pt x="2263" y="203"/>
                  </a:lnTo>
                  <a:cubicBezTo>
                    <a:pt x="2225" y="165"/>
                    <a:pt x="2203" y="128"/>
                    <a:pt x="2165" y="98"/>
                  </a:cubicBezTo>
                  <a:cubicBezTo>
                    <a:pt x="2135" y="98"/>
                    <a:pt x="2113" y="98"/>
                    <a:pt x="2091" y="90"/>
                  </a:cubicBezTo>
                  <a:cubicBezTo>
                    <a:pt x="2068" y="83"/>
                    <a:pt x="2061" y="68"/>
                    <a:pt x="2046" y="53"/>
                  </a:cubicBezTo>
                  <a:cubicBezTo>
                    <a:pt x="2016" y="38"/>
                    <a:pt x="1993" y="23"/>
                    <a:pt x="1971" y="0"/>
                  </a:cubicBezTo>
                  <a:cubicBezTo>
                    <a:pt x="1971" y="15"/>
                    <a:pt x="1963" y="23"/>
                    <a:pt x="1963" y="38"/>
                  </a:cubicBezTo>
                  <a:cubicBezTo>
                    <a:pt x="1963" y="53"/>
                    <a:pt x="1963" y="60"/>
                    <a:pt x="1963" y="75"/>
                  </a:cubicBezTo>
                  <a:cubicBezTo>
                    <a:pt x="1956" y="105"/>
                    <a:pt x="1933" y="120"/>
                    <a:pt x="1911" y="150"/>
                  </a:cubicBezTo>
                  <a:cubicBezTo>
                    <a:pt x="1896" y="165"/>
                    <a:pt x="1888" y="173"/>
                    <a:pt x="1881" y="195"/>
                  </a:cubicBezTo>
                  <a:cubicBezTo>
                    <a:pt x="1881" y="210"/>
                    <a:pt x="1881" y="218"/>
                    <a:pt x="1881" y="233"/>
                  </a:cubicBezTo>
                  <a:cubicBezTo>
                    <a:pt x="1873" y="263"/>
                    <a:pt x="1866" y="278"/>
                    <a:pt x="1858" y="300"/>
                  </a:cubicBezTo>
                  <a:cubicBezTo>
                    <a:pt x="1851" y="308"/>
                    <a:pt x="1843" y="315"/>
                    <a:pt x="1843" y="323"/>
                  </a:cubicBezTo>
                  <a:cubicBezTo>
                    <a:pt x="1836" y="352"/>
                    <a:pt x="1843" y="368"/>
                    <a:pt x="1843" y="398"/>
                  </a:cubicBezTo>
                  <a:cubicBezTo>
                    <a:pt x="1836" y="405"/>
                    <a:pt x="1836" y="412"/>
                    <a:pt x="1836" y="420"/>
                  </a:cubicBezTo>
                  <a:cubicBezTo>
                    <a:pt x="1828" y="465"/>
                    <a:pt x="1828" y="495"/>
                    <a:pt x="1821" y="532"/>
                  </a:cubicBezTo>
                  <a:cubicBezTo>
                    <a:pt x="1821" y="555"/>
                    <a:pt x="1813" y="570"/>
                    <a:pt x="1813" y="592"/>
                  </a:cubicBezTo>
                  <a:cubicBezTo>
                    <a:pt x="1813" y="607"/>
                    <a:pt x="1828" y="615"/>
                    <a:pt x="1843" y="622"/>
                  </a:cubicBezTo>
                  <a:cubicBezTo>
                    <a:pt x="2068" y="517"/>
                    <a:pt x="2068" y="517"/>
                    <a:pt x="2068" y="517"/>
                  </a:cubicBezTo>
                  <a:cubicBezTo>
                    <a:pt x="2091" y="525"/>
                    <a:pt x="2098" y="540"/>
                    <a:pt x="2121" y="540"/>
                  </a:cubicBezTo>
                  <a:cubicBezTo>
                    <a:pt x="2143" y="540"/>
                    <a:pt x="2151" y="517"/>
                    <a:pt x="2173" y="510"/>
                  </a:cubicBezTo>
                  <a:cubicBezTo>
                    <a:pt x="2188" y="495"/>
                    <a:pt x="2211" y="495"/>
                    <a:pt x="2225" y="480"/>
                  </a:cubicBezTo>
                  <a:cubicBezTo>
                    <a:pt x="2240" y="465"/>
                    <a:pt x="2233" y="442"/>
                    <a:pt x="2240" y="420"/>
                  </a:cubicBezTo>
                  <a:cubicBezTo>
                    <a:pt x="2248" y="405"/>
                    <a:pt x="2255" y="398"/>
                    <a:pt x="2263" y="398"/>
                  </a:cubicBezTo>
                  <a:cubicBezTo>
                    <a:pt x="2285" y="398"/>
                    <a:pt x="2293" y="405"/>
                    <a:pt x="2300" y="420"/>
                  </a:cubicBezTo>
                  <a:cubicBezTo>
                    <a:pt x="2323" y="442"/>
                    <a:pt x="2330" y="458"/>
                    <a:pt x="2345" y="480"/>
                  </a:cubicBezTo>
                  <a:cubicBezTo>
                    <a:pt x="2360" y="502"/>
                    <a:pt x="2368" y="510"/>
                    <a:pt x="2375" y="532"/>
                  </a:cubicBezTo>
                  <a:cubicBezTo>
                    <a:pt x="2383" y="547"/>
                    <a:pt x="2390" y="555"/>
                    <a:pt x="2390" y="577"/>
                  </a:cubicBezTo>
                  <a:cubicBezTo>
                    <a:pt x="2390" y="615"/>
                    <a:pt x="2345" y="630"/>
                    <a:pt x="2345" y="667"/>
                  </a:cubicBezTo>
                  <a:cubicBezTo>
                    <a:pt x="2345" y="787"/>
                    <a:pt x="2345" y="787"/>
                    <a:pt x="2345" y="787"/>
                  </a:cubicBezTo>
                  <a:cubicBezTo>
                    <a:pt x="2345" y="802"/>
                    <a:pt x="2338" y="810"/>
                    <a:pt x="2338" y="817"/>
                  </a:cubicBezTo>
                  <a:cubicBezTo>
                    <a:pt x="2330" y="855"/>
                    <a:pt x="2323" y="877"/>
                    <a:pt x="2315" y="907"/>
                  </a:cubicBezTo>
                  <a:cubicBezTo>
                    <a:pt x="2300" y="952"/>
                    <a:pt x="2270" y="997"/>
                    <a:pt x="2225" y="997"/>
                  </a:cubicBezTo>
                  <a:cubicBezTo>
                    <a:pt x="2211" y="997"/>
                    <a:pt x="2203" y="989"/>
                    <a:pt x="2195" y="982"/>
                  </a:cubicBezTo>
                  <a:cubicBezTo>
                    <a:pt x="2181" y="975"/>
                    <a:pt x="2165" y="967"/>
                    <a:pt x="2151" y="952"/>
                  </a:cubicBezTo>
                  <a:cubicBezTo>
                    <a:pt x="2121" y="937"/>
                    <a:pt x="2098" y="929"/>
                    <a:pt x="2068" y="907"/>
                  </a:cubicBezTo>
                  <a:cubicBezTo>
                    <a:pt x="2038" y="885"/>
                    <a:pt x="2031" y="855"/>
                    <a:pt x="1993" y="832"/>
                  </a:cubicBezTo>
                  <a:cubicBezTo>
                    <a:pt x="1978" y="817"/>
                    <a:pt x="1971" y="802"/>
                    <a:pt x="1948" y="802"/>
                  </a:cubicBezTo>
                  <a:cubicBezTo>
                    <a:pt x="1918" y="802"/>
                    <a:pt x="1926" y="840"/>
                    <a:pt x="1918" y="870"/>
                  </a:cubicBezTo>
                  <a:cubicBezTo>
                    <a:pt x="1911" y="899"/>
                    <a:pt x="1911" y="922"/>
                    <a:pt x="1896" y="952"/>
                  </a:cubicBezTo>
                  <a:cubicBezTo>
                    <a:pt x="1888" y="982"/>
                    <a:pt x="1888" y="997"/>
                    <a:pt x="1866" y="1027"/>
                  </a:cubicBezTo>
                  <a:cubicBezTo>
                    <a:pt x="1851" y="1049"/>
                    <a:pt x="1836" y="1072"/>
                    <a:pt x="1806" y="1072"/>
                  </a:cubicBezTo>
                  <a:cubicBezTo>
                    <a:pt x="1798" y="1072"/>
                    <a:pt x="1791" y="1064"/>
                    <a:pt x="1783" y="1057"/>
                  </a:cubicBezTo>
                  <a:cubicBezTo>
                    <a:pt x="1776" y="1057"/>
                    <a:pt x="1768" y="1049"/>
                    <a:pt x="1753" y="1049"/>
                  </a:cubicBezTo>
                  <a:cubicBezTo>
                    <a:pt x="1738" y="1042"/>
                    <a:pt x="1723" y="1042"/>
                    <a:pt x="1716" y="1027"/>
                  </a:cubicBezTo>
                  <a:cubicBezTo>
                    <a:pt x="1708" y="1012"/>
                    <a:pt x="1708" y="997"/>
                    <a:pt x="1708" y="975"/>
                  </a:cubicBezTo>
                  <a:cubicBezTo>
                    <a:pt x="1701" y="945"/>
                    <a:pt x="1693" y="922"/>
                    <a:pt x="1686" y="892"/>
                  </a:cubicBezTo>
                  <a:cubicBezTo>
                    <a:pt x="1671" y="802"/>
                    <a:pt x="1648" y="757"/>
                    <a:pt x="1648" y="675"/>
                  </a:cubicBezTo>
                  <a:cubicBezTo>
                    <a:pt x="1648" y="585"/>
                    <a:pt x="1648" y="585"/>
                    <a:pt x="1648" y="585"/>
                  </a:cubicBezTo>
                  <a:cubicBezTo>
                    <a:pt x="1648" y="555"/>
                    <a:pt x="1656" y="532"/>
                    <a:pt x="1641" y="502"/>
                  </a:cubicBezTo>
                  <a:cubicBezTo>
                    <a:pt x="1633" y="488"/>
                    <a:pt x="1618" y="488"/>
                    <a:pt x="1603" y="480"/>
                  </a:cubicBezTo>
                  <a:cubicBezTo>
                    <a:pt x="1596" y="480"/>
                    <a:pt x="1588" y="472"/>
                    <a:pt x="1573" y="472"/>
                  </a:cubicBezTo>
                  <a:cubicBezTo>
                    <a:pt x="1558" y="472"/>
                    <a:pt x="1551" y="488"/>
                    <a:pt x="1543" y="502"/>
                  </a:cubicBezTo>
                  <a:cubicBezTo>
                    <a:pt x="1543" y="517"/>
                    <a:pt x="1528" y="517"/>
                    <a:pt x="1521" y="525"/>
                  </a:cubicBezTo>
                  <a:cubicBezTo>
                    <a:pt x="1506" y="540"/>
                    <a:pt x="1491" y="555"/>
                    <a:pt x="1476" y="555"/>
                  </a:cubicBezTo>
                  <a:cubicBezTo>
                    <a:pt x="1453" y="555"/>
                    <a:pt x="1453" y="540"/>
                    <a:pt x="1439" y="525"/>
                  </a:cubicBezTo>
                  <a:cubicBezTo>
                    <a:pt x="1423" y="510"/>
                    <a:pt x="1416" y="502"/>
                    <a:pt x="1393" y="480"/>
                  </a:cubicBezTo>
                  <a:cubicBezTo>
                    <a:pt x="1371" y="458"/>
                    <a:pt x="1356" y="450"/>
                    <a:pt x="1326" y="435"/>
                  </a:cubicBezTo>
                  <a:cubicBezTo>
                    <a:pt x="1311" y="480"/>
                    <a:pt x="1311" y="510"/>
                    <a:pt x="1311" y="562"/>
                  </a:cubicBezTo>
                  <a:cubicBezTo>
                    <a:pt x="1311" y="577"/>
                    <a:pt x="1311" y="585"/>
                    <a:pt x="1296" y="600"/>
                  </a:cubicBezTo>
                  <a:cubicBezTo>
                    <a:pt x="1289" y="607"/>
                    <a:pt x="1274" y="607"/>
                    <a:pt x="1259" y="607"/>
                  </a:cubicBezTo>
                  <a:cubicBezTo>
                    <a:pt x="1244" y="607"/>
                    <a:pt x="1236" y="615"/>
                    <a:pt x="1221" y="622"/>
                  </a:cubicBezTo>
                  <a:cubicBezTo>
                    <a:pt x="1259" y="645"/>
                    <a:pt x="1281" y="667"/>
                    <a:pt x="1296" y="712"/>
                  </a:cubicBezTo>
                  <a:cubicBezTo>
                    <a:pt x="1296" y="727"/>
                    <a:pt x="1296" y="735"/>
                    <a:pt x="1304" y="750"/>
                  </a:cubicBezTo>
                  <a:cubicBezTo>
                    <a:pt x="1304" y="757"/>
                    <a:pt x="1319" y="757"/>
                    <a:pt x="1326" y="765"/>
                  </a:cubicBezTo>
                  <a:cubicBezTo>
                    <a:pt x="1334" y="780"/>
                    <a:pt x="1341" y="787"/>
                    <a:pt x="1349" y="802"/>
                  </a:cubicBezTo>
                  <a:cubicBezTo>
                    <a:pt x="1334" y="810"/>
                    <a:pt x="1334" y="810"/>
                    <a:pt x="1334" y="810"/>
                  </a:cubicBezTo>
                  <a:cubicBezTo>
                    <a:pt x="1326" y="795"/>
                    <a:pt x="1311" y="780"/>
                    <a:pt x="1296" y="765"/>
                  </a:cubicBezTo>
                  <a:cubicBezTo>
                    <a:pt x="1296" y="787"/>
                    <a:pt x="1296" y="795"/>
                    <a:pt x="1296" y="810"/>
                  </a:cubicBezTo>
                  <a:cubicBezTo>
                    <a:pt x="1296" y="840"/>
                    <a:pt x="1296" y="855"/>
                    <a:pt x="1289" y="877"/>
                  </a:cubicBezTo>
                  <a:cubicBezTo>
                    <a:pt x="1289" y="929"/>
                    <a:pt x="1281" y="959"/>
                    <a:pt x="1266" y="1005"/>
                  </a:cubicBezTo>
                  <a:cubicBezTo>
                    <a:pt x="1259" y="1027"/>
                    <a:pt x="1251" y="1042"/>
                    <a:pt x="1244" y="1064"/>
                  </a:cubicBezTo>
                  <a:cubicBezTo>
                    <a:pt x="1236" y="1087"/>
                    <a:pt x="1236" y="1102"/>
                    <a:pt x="1221" y="1117"/>
                  </a:cubicBezTo>
                  <a:cubicBezTo>
                    <a:pt x="1199" y="1139"/>
                    <a:pt x="1176" y="1132"/>
                    <a:pt x="1146" y="1147"/>
                  </a:cubicBezTo>
                  <a:cubicBezTo>
                    <a:pt x="1131" y="1162"/>
                    <a:pt x="1124" y="1177"/>
                    <a:pt x="1109" y="1192"/>
                  </a:cubicBezTo>
                  <a:cubicBezTo>
                    <a:pt x="1101" y="1199"/>
                    <a:pt x="1094" y="1199"/>
                    <a:pt x="1086" y="1199"/>
                  </a:cubicBezTo>
                  <a:cubicBezTo>
                    <a:pt x="1071" y="1207"/>
                    <a:pt x="1064" y="1222"/>
                    <a:pt x="1056" y="1222"/>
                  </a:cubicBezTo>
                  <a:cubicBezTo>
                    <a:pt x="1019" y="1222"/>
                    <a:pt x="1011" y="1169"/>
                    <a:pt x="981" y="1169"/>
                  </a:cubicBezTo>
                  <a:cubicBezTo>
                    <a:pt x="966" y="1169"/>
                    <a:pt x="966" y="1177"/>
                    <a:pt x="966" y="1184"/>
                  </a:cubicBezTo>
                  <a:cubicBezTo>
                    <a:pt x="951" y="1199"/>
                    <a:pt x="936" y="1214"/>
                    <a:pt x="922" y="1229"/>
                  </a:cubicBezTo>
                  <a:cubicBezTo>
                    <a:pt x="906" y="1252"/>
                    <a:pt x="906" y="1267"/>
                    <a:pt x="892" y="1297"/>
                  </a:cubicBezTo>
                  <a:cubicBezTo>
                    <a:pt x="876" y="1327"/>
                    <a:pt x="854" y="1342"/>
                    <a:pt x="832" y="1364"/>
                  </a:cubicBezTo>
                  <a:cubicBezTo>
                    <a:pt x="809" y="1379"/>
                    <a:pt x="772" y="1379"/>
                    <a:pt x="772" y="1409"/>
                  </a:cubicBezTo>
                  <a:cubicBezTo>
                    <a:pt x="772" y="1424"/>
                    <a:pt x="779" y="1432"/>
                    <a:pt x="779" y="1447"/>
                  </a:cubicBezTo>
                  <a:cubicBezTo>
                    <a:pt x="802" y="1447"/>
                    <a:pt x="824" y="1439"/>
                    <a:pt x="839" y="1454"/>
                  </a:cubicBezTo>
                  <a:cubicBezTo>
                    <a:pt x="862" y="1462"/>
                    <a:pt x="862" y="1477"/>
                    <a:pt x="862" y="1499"/>
                  </a:cubicBezTo>
                  <a:cubicBezTo>
                    <a:pt x="862" y="1657"/>
                    <a:pt x="862" y="1657"/>
                    <a:pt x="862" y="1657"/>
                  </a:cubicBezTo>
                  <a:cubicBezTo>
                    <a:pt x="862" y="1746"/>
                    <a:pt x="951" y="1776"/>
                    <a:pt x="951" y="1866"/>
                  </a:cubicBezTo>
                  <a:cubicBezTo>
                    <a:pt x="951" y="1911"/>
                    <a:pt x="944" y="1934"/>
                    <a:pt x="936" y="1971"/>
                  </a:cubicBezTo>
                  <a:cubicBezTo>
                    <a:pt x="936" y="1986"/>
                    <a:pt x="936" y="1994"/>
                    <a:pt x="936" y="2009"/>
                  </a:cubicBezTo>
                  <a:cubicBezTo>
                    <a:pt x="929" y="2031"/>
                    <a:pt x="922" y="2039"/>
                    <a:pt x="914" y="2061"/>
                  </a:cubicBezTo>
                  <a:cubicBezTo>
                    <a:pt x="914" y="2076"/>
                    <a:pt x="914" y="2084"/>
                    <a:pt x="906" y="2099"/>
                  </a:cubicBezTo>
                  <a:cubicBezTo>
                    <a:pt x="899" y="2144"/>
                    <a:pt x="892" y="2174"/>
                    <a:pt x="876" y="2218"/>
                  </a:cubicBezTo>
                  <a:cubicBezTo>
                    <a:pt x="854" y="2241"/>
                    <a:pt x="846" y="2263"/>
                    <a:pt x="832" y="2293"/>
                  </a:cubicBezTo>
                  <a:cubicBezTo>
                    <a:pt x="824" y="2308"/>
                    <a:pt x="816" y="2316"/>
                    <a:pt x="802" y="2323"/>
                  </a:cubicBezTo>
                  <a:cubicBezTo>
                    <a:pt x="764" y="2361"/>
                    <a:pt x="734" y="2368"/>
                    <a:pt x="689" y="2368"/>
                  </a:cubicBezTo>
                  <a:cubicBezTo>
                    <a:pt x="644" y="2368"/>
                    <a:pt x="622" y="2353"/>
                    <a:pt x="584" y="2331"/>
                  </a:cubicBezTo>
                  <a:cubicBezTo>
                    <a:pt x="584" y="2338"/>
                    <a:pt x="584" y="2338"/>
                    <a:pt x="584" y="2346"/>
                  </a:cubicBezTo>
                  <a:cubicBezTo>
                    <a:pt x="584" y="2353"/>
                    <a:pt x="592" y="2361"/>
                    <a:pt x="592" y="2368"/>
                  </a:cubicBezTo>
                  <a:cubicBezTo>
                    <a:pt x="607" y="2406"/>
                    <a:pt x="614" y="2421"/>
                    <a:pt x="622" y="2458"/>
                  </a:cubicBezTo>
                  <a:cubicBezTo>
                    <a:pt x="629" y="2481"/>
                    <a:pt x="629" y="2503"/>
                    <a:pt x="644" y="2518"/>
                  </a:cubicBezTo>
                  <a:cubicBezTo>
                    <a:pt x="659" y="2533"/>
                    <a:pt x="674" y="2533"/>
                    <a:pt x="697" y="2533"/>
                  </a:cubicBezTo>
                  <a:cubicBezTo>
                    <a:pt x="712" y="2533"/>
                    <a:pt x="719" y="2526"/>
                    <a:pt x="734" y="2518"/>
                  </a:cubicBezTo>
                  <a:cubicBezTo>
                    <a:pt x="742" y="2518"/>
                    <a:pt x="742" y="2503"/>
                    <a:pt x="749" y="2496"/>
                  </a:cubicBezTo>
                  <a:cubicBezTo>
                    <a:pt x="764" y="2488"/>
                    <a:pt x="772" y="2481"/>
                    <a:pt x="787" y="2481"/>
                  </a:cubicBezTo>
                  <a:cubicBezTo>
                    <a:pt x="802" y="2481"/>
                    <a:pt x="809" y="2473"/>
                    <a:pt x="816" y="2473"/>
                  </a:cubicBezTo>
                  <a:cubicBezTo>
                    <a:pt x="832" y="2473"/>
                    <a:pt x="839" y="2481"/>
                    <a:pt x="846" y="2481"/>
                  </a:cubicBezTo>
                  <a:cubicBezTo>
                    <a:pt x="892" y="2488"/>
                    <a:pt x="914" y="2511"/>
                    <a:pt x="936" y="2541"/>
                  </a:cubicBezTo>
                  <a:cubicBezTo>
                    <a:pt x="989" y="2616"/>
                    <a:pt x="1004" y="2668"/>
                    <a:pt x="1004" y="2758"/>
                  </a:cubicBezTo>
                  <a:cubicBezTo>
                    <a:pt x="1004" y="2818"/>
                    <a:pt x="1004" y="2818"/>
                    <a:pt x="1004" y="2818"/>
                  </a:cubicBezTo>
                  <a:cubicBezTo>
                    <a:pt x="1004" y="2833"/>
                    <a:pt x="996" y="2840"/>
                    <a:pt x="996" y="2856"/>
                  </a:cubicBezTo>
                  <a:cubicBezTo>
                    <a:pt x="989" y="2923"/>
                    <a:pt x="996" y="2968"/>
                    <a:pt x="981" y="3035"/>
                  </a:cubicBezTo>
                  <a:cubicBezTo>
                    <a:pt x="981" y="3058"/>
                    <a:pt x="974" y="3080"/>
                    <a:pt x="966" y="3110"/>
                  </a:cubicBezTo>
                  <a:cubicBezTo>
                    <a:pt x="959" y="3163"/>
                    <a:pt x="944" y="3193"/>
                    <a:pt x="936" y="3253"/>
                  </a:cubicBezTo>
                  <a:cubicBezTo>
                    <a:pt x="929" y="3283"/>
                    <a:pt x="922" y="3298"/>
                    <a:pt x="914" y="3328"/>
                  </a:cubicBezTo>
                  <a:cubicBezTo>
                    <a:pt x="906" y="3343"/>
                    <a:pt x="906" y="3350"/>
                    <a:pt x="899" y="3365"/>
                  </a:cubicBezTo>
                  <a:cubicBezTo>
                    <a:pt x="892" y="3373"/>
                    <a:pt x="892" y="3387"/>
                    <a:pt x="876" y="3387"/>
                  </a:cubicBezTo>
                  <a:cubicBezTo>
                    <a:pt x="869" y="3387"/>
                    <a:pt x="869" y="3380"/>
                    <a:pt x="862" y="3380"/>
                  </a:cubicBezTo>
                  <a:cubicBezTo>
                    <a:pt x="846" y="3380"/>
                    <a:pt x="846" y="3395"/>
                    <a:pt x="839" y="3403"/>
                  </a:cubicBezTo>
                  <a:cubicBezTo>
                    <a:pt x="832" y="3425"/>
                    <a:pt x="832" y="3433"/>
                    <a:pt x="824" y="3455"/>
                  </a:cubicBezTo>
                  <a:cubicBezTo>
                    <a:pt x="816" y="3477"/>
                    <a:pt x="809" y="3492"/>
                    <a:pt x="802" y="3515"/>
                  </a:cubicBezTo>
                  <a:cubicBezTo>
                    <a:pt x="802" y="3537"/>
                    <a:pt x="802" y="3560"/>
                    <a:pt x="802" y="3582"/>
                  </a:cubicBezTo>
                  <a:cubicBezTo>
                    <a:pt x="794" y="3612"/>
                    <a:pt x="787" y="3627"/>
                    <a:pt x="779" y="3657"/>
                  </a:cubicBezTo>
                  <a:cubicBezTo>
                    <a:pt x="772" y="3710"/>
                    <a:pt x="772" y="3747"/>
                    <a:pt x="757" y="3800"/>
                  </a:cubicBezTo>
                  <a:cubicBezTo>
                    <a:pt x="734" y="3852"/>
                    <a:pt x="712" y="3882"/>
                    <a:pt x="697" y="3935"/>
                  </a:cubicBezTo>
                  <a:cubicBezTo>
                    <a:pt x="689" y="3972"/>
                    <a:pt x="682" y="3987"/>
                    <a:pt x="674" y="4025"/>
                  </a:cubicBezTo>
                  <a:cubicBezTo>
                    <a:pt x="659" y="4069"/>
                    <a:pt x="659" y="4107"/>
                    <a:pt x="637" y="4152"/>
                  </a:cubicBezTo>
                  <a:cubicBezTo>
                    <a:pt x="622" y="4174"/>
                    <a:pt x="592" y="4182"/>
                    <a:pt x="569" y="4197"/>
                  </a:cubicBezTo>
                  <a:cubicBezTo>
                    <a:pt x="554" y="4212"/>
                    <a:pt x="539" y="4219"/>
                    <a:pt x="524" y="4234"/>
                  </a:cubicBezTo>
                  <a:cubicBezTo>
                    <a:pt x="494" y="4257"/>
                    <a:pt x="487" y="4272"/>
                    <a:pt x="472" y="4302"/>
                  </a:cubicBezTo>
                  <a:cubicBezTo>
                    <a:pt x="457" y="4324"/>
                    <a:pt x="449" y="4339"/>
                    <a:pt x="434" y="4369"/>
                  </a:cubicBezTo>
                  <a:cubicBezTo>
                    <a:pt x="419" y="4399"/>
                    <a:pt x="412" y="4414"/>
                    <a:pt x="404" y="444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8" name="Freeform 138"/>
            <p:cNvSpPr>
              <a:spLocks noChangeArrowheads="1"/>
            </p:cNvSpPr>
            <p:nvPr/>
          </p:nvSpPr>
          <p:spPr bwMode="auto">
            <a:xfrm>
              <a:off x="7508752" y="2908351"/>
              <a:ext cx="3193056" cy="2798870"/>
            </a:xfrm>
            <a:custGeom>
              <a:avLst/>
              <a:gdLst>
                <a:gd name="T0" fmla="*/ 6768 w 7391"/>
                <a:gd name="T1" fmla="*/ 3507 h 6476"/>
                <a:gd name="T2" fmla="*/ 6925 w 7391"/>
                <a:gd name="T3" fmla="*/ 3560 h 6476"/>
                <a:gd name="T4" fmla="*/ 7240 w 7391"/>
                <a:gd name="T5" fmla="*/ 3410 h 6476"/>
                <a:gd name="T6" fmla="*/ 7195 w 7391"/>
                <a:gd name="T7" fmla="*/ 3485 h 6476"/>
                <a:gd name="T8" fmla="*/ 6775 w 7391"/>
                <a:gd name="T9" fmla="*/ 3755 h 6476"/>
                <a:gd name="T10" fmla="*/ 6565 w 7391"/>
                <a:gd name="T11" fmla="*/ 3957 h 6476"/>
                <a:gd name="T12" fmla="*/ 6363 w 7391"/>
                <a:gd name="T13" fmla="*/ 3987 h 6476"/>
                <a:gd name="T14" fmla="*/ 6176 w 7391"/>
                <a:gd name="T15" fmla="*/ 4047 h 6476"/>
                <a:gd name="T16" fmla="*/ 5794 w 7391"/>
                <a:gd name="T17" fmla="*/ 4077 h 6476"/>
                <a:gd name="T18" fmla="*/ 5389 w 7391"/>
                <a:gd name="T19" fmla="*/ 4115 h 6476"/>
                <a:gd name="T20" fmla="*/ 4962 w 7391"/>
                <a:gd name="T21" fmla="*/ 4482 h 6476"/>
                <a:gd name="T22" fmla="*/ 4632 w 7391"/>
                <a:gd name="T23" fmla="*/ 4901 h 6476"/>
                <a:gd name="T24" fmla="*/ 4542 w 7391"/>
                <a:gd name="T25" fmla="*/ 5441 h 6476"/>
                <a:gd name="T26" fmla="*/ 4227 w 7391"/>
                <a:gd name="T27" fmla="*/ 5441 h 6476"/>
                <a:gd name="T28" fmla="*/ 3718 w 7391"/>
                <a:gd name="T29" fmla="*/ 5194 h 6476"/>
                <a:gd name="T30" fmla="*/ 3065 w 7391"/>
                <a:gd name="T31" fmla="*/ 4789 h 6476"/>
                <a:gd name="T32" fmla="*/ 2488 w 7391"/>
                <a:gd name="T33" fmla="*/ 4609 h 6476"/>
                <a:gd name="T34" fmla="*/ 2159 w 7391"/>
                <a:gd name="T35" fmla="*/ 4849 h 6476"/>
                <a:gd name="T36" fmla="*/ 1844 w 7391"/>
                <a:gd name="T37" fmla="*/ 4999 h 6476"/>
                <a:gd name="T38" fmla="*/ 1574 w 7391"/>
                <a:gd name="T39" fmla="*/ 4654 h 6476"/>
                <a:gd name="T40" fmla="*/ 1125 w 7391"/>
                <a:gd name="T41" fmla="*/ 4946 h 6476"/>
                <a:gd name="T42" fmla="*/ 1432 w 7391"/>
                <a:gd name="T43" fmla="*/ 5396 h 6476"/>
                <a:gd name="T44" fmla="*/ 1852 w 7391"/>
                <a:gd name="T45" fmla="*/ 5666 h 6476"/>
                <a:gd name="T46" fmla="*/ 1994 w 7391"/>
                <a:gd name="T47" fmla="*/ 5935 h 6476"/>
                <a:gd name="T48" fmla="*/ 1604 w 7391"/>
                <a:gd name="T49" fmla="*/ 5913 h 6476"/>
                <a:gd name="T50" fmla="*/ 1424 w 7391"/>
                <a:gd name="T51" fmla="*/ 5973 h 6476"/>
                <a:gd name="T52" fmla="*/ 1259 w 7391"/>
                <a:gd name="T53" fmla="*/ 6280 h 6476"/>
                <a:gd name="T54" fmla="*/ 862 w 7391"/>
                <a:gd name="T55" fmla="*/ 6438 h 6476"/>
                <a:gd name="T56" fmla="*/ 847 w 7391"/>
                <a:gd name="T57" fmla="*/ 5935 h 6476"/>
                <a:gd name="T58" fmla="*/ 870 w 7391"/>
                <a:gd name="T59" fmla="*/ 5508 h 6476"/>
                <a:gd name="T60" fmla="*/ 510 w 7391"/>
                <a:gd name="T61" fmla="*/ 5081 h 6476"/>
                <a:gd name="T62" fmla="*/ 780 w 7391"/>
                <a:gd name="T63" fmla="*/ 4489 h 6476"/>
                <a:gd name="T64" fmla="*/ 1005 w 7391"/>
                <a:gd name="T65" fmla="*/ 4309 h 6476"/>
                <a:gd name="T66" fmla="*/ 1215 w 7391"/>
                <a:gd name="T67" fmla="*/ 4130 h 6476"/>
                <a:gd name="T68" fmla="*/ 1222 w 7391"/>
                <a:gd name="T69" fmla="*/ 3762 h 6476"/>
                <a:gd name="T70" fmla="*/ 1312 w 7391"/>
                <a:gd name="T71" fmla="*/ 3433 h 6476"/>
                <a:gd name="T72" fmla="*/ 1612 w 7391"/>
                <a:gd name="T73" fmla="*/ 3650 h 6476"/>
                <a:gd name="T74" fmla="*/ 1957 w 7391"/>
                <a:gd name="T75" fmla="*/ 3717 h 6476"/>
                <a:gd name="T76" fmla="*/ 2384 w 7391"/>
                <a:gd name="T77" fmla="*/ 3530 h 6476"/>
                <a:gd name="T78" fmla="*/ 2346 w 7391"/>
                <a:gd name="T79" fmla="*/ 3103 h 6476"/>
                <a:gd name="T80" fmla="*/ 2354 w 7391"/>
                <a:gd name="T81" fmla="*/ 2751 h 6476"/>
                <a:gd name="T82" fmla="*/ 2653 w 7391"/>
                <a:gd name="T83" fmla="*/ 2226 h 6476"/>
                <a:gd name="T84" fmla="*/ 2773 w 7391"/>
                <a:gd name="T85" fmla="*/ 1672 h 6476"/>
                <a:gd name="T86" fmla="*/ 2676 w 7391"/>
                <a:gd name="T87" fmla="*/ 795 h 6476"/>
                <a:gd name="T88" fmla="*/ 2646 w 7391"/>
                <a:gd name="T89" fmla="*/ 308 h 6476"/>
                <a:gd name="T90" fmla="*/ 2803 w 7391"/>
                <a:gd name="T91" fmla="*/ 188 h 6476"/>
                <a:gd name="T92" fmla="*/ 3148 w 7391"/>
                <a:gd name="T93" fmla="*/ 225 h 6476"/>
                <a:gd name="T94" fmla="*/ 3620 w 7391"/>
                <a:gd name="T95" fmla="*/ 772 h 6476"/>
                <a:gd name="T96" fmla="*/ 3927 w 7391"/>
                <a:gd name="T97" fmla="*/ 1274 h 6476"/>
                <a:gd name="T98" fmla="*/ 4347 w 7391"/>
                <a:gd name="T99" fmla="*/ 1679 h 6476"/>
                <a:gd name="T100" fmla="*/ 4714 w 7391"/>
                <a:gd name="T101" fmla="*/ 1986 h 6476"/>
                <a:gd name="T102" fmla="*/ 5007 w 7391"/>
                <a:gd name="T103" fmla="*/ 2226 h 6476"/>
                <a:gd name="T104" fmla="*/ 5299 w 7391"/>
                <a:gd name="T105" fmla="*/ 2234 h 6476"/>
                <a:gd name="T106" fmla="*/ 5629 w 7391"/>
                <a:gd name="T107" fmla="*/ 2354 h 6476"/>
                <a:gd name="T108" fmla="*/ 6401 w 7391"/>
                <a:gd name="T109" fmla="*/ 2398 h 6476"/>
                <a:gd name="T110" fmla="*/ 6828 w 7391"/>
                <a:gd name="T111" fmla="*/ 2159 h 6476"/>
                <a:gd name="T112" fmla="*/ 6625 w 7391"/>
                <a:gd name="T113" fmla="*/ 2983 h 6476"/>
                <a:gd name="T114" fmla="*/ 1911 w 7391"/>
                <a:gd name="T115" fmla="*/ 263 h 6476"/>
                <a:gd name="T116" fmla="*/ 1971 w 7391"/>
                <a:gd name="T117" fmla="*/ 128 h 6476"/>
                <a:gd name="T118" fmla="*/ 2196 w 7391"/>
                <a:gd name="T119" fmla="*/ 682 h 6476"/>
                <a:gd name="T120" fmla="*/ 2121 w 7391"/>
                <a:gd name="T121" fmla="*/ 435 h 6476"/>
                <a:gd name="T122" fmla="*/ 113 w 7391"/>
                <a:gd name="T123" fmla="*/ 5321 h 6476"/>
                <a:gd name="T124" fmla="*/ 263 w 7391"/>
                <a:gd name="T125" fmla="*/ 5224 h 6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91" h="6476">
                  <a:moveTo>
                    <a:pt x="6783" y="3380"/>
                  </a:moveTo>
                  <a:lnTo>
                    <a:pt x="6783" y="3380"/>
                  </a:lnTo>
                  <a:cubicBezTo>
                    <a:pt x="6790" y="3410"/>
                    <a:pt x="6790" y="3433"/>
                    <a:pt x="6813" y="3455"/>
                  </a:cubicBezTo>
                  <a:cubicBezTo>
                    <a:pt x="6820" y="3463"/>
                    <a:pt x="6835" y="3463"/>
                    <a:pt x="6843" y="3470"/>
                  </a:cubicBezTo>
                  <a:cubicBezTo>
                    <a:pt x="6858" y="3485"/>
                    <a:pt x="6865" y="3493"/>
                    <a:pt x="6865" y="3515"/>
                  </a:cubicBezTo>
                  <a:cubicBezTo>
                    <a:pt x="6850" y="3507"/>
                    <a:pt x="6843" y="3507"/>
                    <a:pt x="6835" y="3493"/>
                  </a:cubicBezTo>
                  <a:cubicBezTo>
                    <a:pt x="6828" y="3485"/>
                    <a:pt x="6828" y="3485"/>
                    <a:pt x="6820" y="3477"/>
                  </a:cubicBezTo>
                  <a:cubicBezTo>
                    <a:pt x="6820" y="3470"/>
                    <a:pt x="6813" y="3470"/>
                    <a:pt x="6805" y="3470"/>
                  </a:cubicBezTo>
                  <a:cubicBezTo>
                    <a:pt x="6798" y="3470"/>
                    <a:pt x="6798" y="3463"/>
                    <a:pt x="6783" y="3463"/>
                  </a:cubicBezTo>
                  <a:cubicBezTo>
                    <a:pt x="6775" y="3470"/>
                    <a:pt x="6768" y="3470"/>
                    <a:pt x="6753" y="3470"/>
                  </a:cubicBezTo>
                  <a:lnTo>
                    <a:pt x="6753" y="3470"/>
                  </a:lnTo>
                  <a:cubicBezTo>
                    <a:pt x="6753" y="3477"/>
                    <a:pt x="6760" y="3477"/>
                    <a:pt x="6760" y="3485"/>
                  </a:cubicBezTo>
                  <a:cubicBezTo>
                    <a:pt x="6768" y="3493"/>
                    <a:pt x="6760" y="3500"/>
                    <a:pt x="6768" y="3507"/>
                  </a:cubicBezTo>
                  <a:cubicBezTo>
                    <a:pt x="6775" y="3507"/>
                    <a:pt x="6783" y="3507"/>
                    <a:pt x="6790" y="3507"/>
                  </a:cubicBezTo>
                  <a:lnTo>
                    <a:pt x="6790" y="3507"/>
                  </a:lnTo>
                  <a:cubicBezTo>
                    <a:pt x="6805" y="3515"/>
                    <a:pt x="6813" y="3515"/>
                    <a:pt x="6820" y="3515"/>
                  </a:cubicBezTo>
                  <a:cubicBezTo>
                    <a:pt x="6835" y="3523"/>
                    <a:pt x="6843" y="3530"/>
                    <a:pt x="6850" y="3537"/>
                  </a:cubicBezTo>
                  <a:cubicBezTo>
                    <a:pt x="6835" y="3537"/>
                    <a:pt x="6828" y="3537"/>
                    <a:pt x="6820" y="3553"/>
                  </a:cubicBezTo>
                  <a:cubicBezTo>
                    <a:pt x="6820" y="3560"/>
                    <a:pt x="6820" y="3560"/>
                    <a:pt x="6820" y="3560"/>
                  </a:cubicBezTo>
                  <a:cubicBezTo>
                    <a:pt x="6835" y="3560"/>
                    <a:pt x="6843" y="3560"/>
                    <a:pt x="6858" y="3567"/>
                  </a:cubicBezTo>
                  <a:cubicBezTo>
                    <a:pt x="6873" y="3575"/>
                    <a:pt x="6873" y="3590"/>
                    <a:pt x="6888" y="3590"/>
                  </a:cubicBezTo>
                  <a:cubicBezTo>
                    <a:pt x="6903" y="3597"/>
                    <a:pt x="6918" y="3590"/>
                    <a:pt x="6940" y="3590"/>
                  </a:cubicBezTo>
                  <a:cubicBezTo>
                    <a:pt x="6948" y="3590"/>
                    <a:pt x="6948" y="3597"/>
                    <a:pt x="6955" y="3597"/>
                  </a:cubicBezTo>
                  <a:cubicBezTo>
                    <a:pt x="6970" y="3597"/>
                    <a:pt x="6970" y="3597"/>
                    <a:pt x="6970" y="3597"/>
                  </a:cubicBezTo>
                  <a:cubicBezTo>
                    <a:pt x="6970" y="3590"/>
                    <a:pt x="6970" y="3590"/>
                    <a:pt x="6970" y="3590"/>
                  </a:cubicBezTo>
                  <a:cubicBezTo>
                    <a:pt x="6948" y="3583"/>
                    <a:pt x="6940" y="3567"/>
                    <a:pt x="6925" y="3560"/>
                  </a:cubicBezTo>
                  <a:cubicBezTo>
                    <a:pt x="6865" y="3523"/>
                    <a:pt x="6940" y="3560"/>
                    <a:pt x="6955" y="3567"/>
                  </a:cubicBezTo>
                  <a:cubicBezTo>
                    <a:pt x="6963" y="3567"/>
                    <a:pt x="6963" y="3567"/>
                    <a:pt x="6970" y="3575"/>
                  </a:cubicBezTo>
                  <a:cubicBezTo>
                    <a:pt x="6978" y="3575"/>
                    <a:pt x="6985" y="3575"/>
                    <a:pt x="6993" y="3575"/>
                  </a:cubicBezTo>
                  <a:cubicBezTo>
                    <a:pt x="7000" y="3575"/>
                    <a:pt x="7007" y="3583"/>
                    <a:pt x="7023" y="3583"/>
                  </a:cubicBezTo>
                  <a:cubicBezTo>
                    <a:pt x="7030" y="3583"/>
                    <a:pt x="7037" y="3575"/>
                    <a:pt x="7045" y="3567"/>
                  </a:cubicBezTo>
                  <a:cubicBezTo>
                    <a:pt x="7053" y="3560"/>
                    <a:pt x="7067" y="3553"/>
                    <a:pt x="7075" y="3537"/>
                  </a:cubicBezTo>
                  <a:cubicBezTo>
                    <a:pt x="7082" y="3530"/>
                    <a:pt x="7082" y="3523"/>
                    <a:pt x="7090" y="3515"/>
                  </a:cubicBezTo>
                  <a:cubicBezTo>
                    <a:pt x="7097" y="3507"/>
                    <a:pt x="7113" y="3500"/>
                    <a:pt x="7120" y="3493"/>
                  </a:cubicBezTo>
                  <a:cubicBezTo>
                    <a:pt x="7135" y="3477"/>
                    <a:pt x="7143" y="3477"/>
                    <a:pt x="7157" y="3463"/>
                  </a:cubicBezTo>
                  <a:cubicBezTo>
                    <a:pt x="7165" y="3455"/>
                    <a:pt x="7165" y="3448"/>
                    <a:pt x="7172" y="3440"/>
                  </a:cubicBezTo>
                  <a:cubicBezTo>
                    <a:pt x="7195" y="3425"/>
                    <a:pt x="7210" y="3418"/>
                    <a:pt x="7217" y="3395"/>
                  </a:cubicBezTo>
                  <a:cubicBezTo>
                    <a:pt x="7225" y="3395"/>
                    <a:pt x="7225" y="3395"/>
                    <a:pt x="7225" y="3395"/>
                  </a:cubicBezTo>
                  <a:cubicBezTo>
                    <a:pt x="7232" y="3403"/>
                    <a:pt x="7232" y="3410"/>
                    <a:pt x="7240" y="3410"/>
                  </a:cubicBezTo>
                  <a:cubicBezTo>
                    <a:pt x="7247" y="3425"/>
                    <a:pt x="7262" y="3425"/>
                    <a:pt x="7277" y="3425"/>
                  </a:cubicBezTo>
                  <a:cubicBezTo>
                    <a:pt x="7367" y="3403"/>
                    <a:pt x="7367" y="3403"/>
                    <a:pt x="7367" y="3403"/>
                  </a:cubicBezTo>
                  <a:cubicBezTo>
                    <a:pt x="7375" y="3410"/>
                    <a:pt x="7382" y="3410"/>
                    <a:pt x="7382" y="3410"/>
                  </a:cubicBezTo>
                  <a:cubicBezTo>
                    <a:pt x="7390" y="3425"/>
                    <a:pt x="7390" y="3433"/>
                    <a:pt x="7390" y="3448"/>
                  </a:cubicBezTo>
                  <a:cubicBezTo>
                    <a:pt x="7390" y="3455"/>
                    <a:pt x="7382" y="3455"/>
                    <a:pt x="7375" y="3463"/>
                  </a:cubicBezTo>
                  <a:cubicBezTo>
                    <a:pt x="7367" y="3470"/>
                    <a:pt x="7367" y="3470"/>
                    <a:pt x="7352" y="3470"/>
                  </a:cubicBezTo>
                  <a:cubicBezTo>
                    <a:pt x="7337" y="3477"/>
                    <a:pt x="7330" y="3485"/>
                    <a:pt x="7315" y="3493"/>
                  </a:cubicBezTo>
                  <a:cubicBezTo>
                    <a:pt x="7300" y="3493"/>
                    <a:pt x="7292" y="3500"/>
                    <a:pt x="7285" y="3507"/>
                  </a:cubicBezTo>
                  <a:cubicBezTo>
                    <a:pt x="7270" y="3515"/>
                    <a:pt x="7262" y="3530"/>
                    <a:pt x="7240" y="3530"/>
                  </a:cubicBezTo>
                  <a:cubicBezTo>
                    <a:pt x="7232" y="3530"/>
                    <a:pt x="7225" y="3523"/>
                    <a:pt x="7217" y="3523"/>
                  </a:cubicBezTo>
                  <a:cubicBezTo>
                    <a:pt x="7210" y="3523"/>
                    <a:pt x="7210" y="3523"/>
                    <a:pt x="7210" y="3523"/>
                  </a:cubicBezTo>
                  <a:cubicBezTo>
                    <a:pt x="7210" y="3515"/>
                    <a:pt x="7202" y="3515"/>
                    <a:pt x="7202" y="3507"/>
                  </a:cubicBezTo>
                  <a:cubicBezTo>
                    <a:pt x="7202" y="3500"/>
                    <a:pt x="7195" y="3493"/>
                    <a:pt x="7195" y="3485"/>
                  </a:cubicBezTo>
                  <a:cubicBezTo>
                    <a:pt x="7172" y="3507"/>
                    <a:pt x="7172" y="3530"/>
                    <a:pt x="7157" y="3553"/>
                  </a:cubicBezTo>
                  <a:cubicBezTo>
                    <a:pt x="7143" y="3567"/>
                    <a:pt x="7127" y="3567"/>
                    <a:pt x="7120" y="3575"/>
                  </a:cubicBezTo>
                  <a:cubicBezTo>
                    <a:pt x="7113" y="3583"/>
                    <a:pt x="7105" y="3590"/>
                    <a:pt x="7105" y="3605"/>
                  </a:cubicBezTo>
                  <a:cubicBezTo>
                    <a:pt x="7105" y="3613"/>
                    <a:pt x="7097" y="3613"/>
                    <a:pt x="7097" y="3620"/>
                  </a:cubicBezTo>
                  <a:cubicBezTo>
                    <a:pt x="7090" y="3642"/>
                    <a:pt x="7097" y="3657"/>
                    <a:pt x="7090" y="3672"/>
                  </a:cubicBezTo>
                  <a:cubicBezTo>
                    <a:pt x="7090" y="3687"/>
                    <a:pt x="7082" y="3695"/>
                    <a:pt x="7075" y="3702"/>
                  </a:cubicBezTo>
                  <a:cubicBezTo>
                    <a:pt x="7067" y="3717"/>
                    <a:pt x="7067" y="3725"/>
                    <a:pt x="7060" y="3740"/>
                  </a:cubicBezTo>
                  <a:cubicBezTo>
                    <a:pt x="7053" y="3740"/>
                    <a:pt x="7053" y="3740"/>
                    <a:pt x="7053" y="3740"/>
                  </a:cubicBezTo>
                  <a:cubicBezTo>
                    <a:pt x="7045" y="3740"/>
                    <a:pt x="7045" y="3732"/>
                    <a:pt x="7037" y="3725"/>
                  </a:cubicBezTo>
                  <a:cubicBezTo>
                    <a:pt x="7030" y="3725"/>
                    <a:pt x="7023" y="3717"/>
                    <a:pt x="7015" y="3717"/>
                  </a:cubicBezTo>
                  <a:cubicBezTo>
                    <a:pt x="6993" y="3717"/>
                    <a:pt x="6978" y="3725"/>
                    <a:pt x="6963" y="3725"/>
                  </a:cubicBezTo>
                  <a:cubicBezTo>
                    <a:pt x="6918" y="3725"/>
                    <a:pt x="6895" y="3732"/>
                    <a:pt x="6850" y="3740"/>
                  </a:cubicBezTo>
                  <a:cubicBezTo>
                    <a:pt x="6820" y="3747"/>
                    <a:pt x="6798" y="3740"/>
                    <a:pt x="6775" y="3755"/>
                  </a:cubicBezTo>
                  <a:cubicBezTo>
                    <a:pt x="6760" y="3770"/>
                    <a:pt x="6745" y="3770"/>
                    <a:pt x="6738" y="3785"/>
                  </a:cubicBezTo>
                  <a:cubicBezTo>
                    <a:pt x="6730" y="3785"/>
                    <a:pt x="6723" y="3792"/>
                    <a:pt x="6715" y="3792"/>
                  </a:cubicBezTo>
                  <a:cubicBezTo>
                    <a:pt x="6708" y="3800"/>
                    <a:pt x="6700" y="3815"/>
                    <a:pt x="6693" y="3815"/>
                  </a:cubicBezTo>
                  <a:cubicBezTo>
                    <a:pt x="6678" y="3815"/>
                    <a:pt x="6678" y="3792"/>
                    <a:pt x="6670" y="3777"/>
                  </a:cubicBezTo>
                  <a:cubicBezTo>
                    <a:pt x="6655" y="3785"/>
                    <a:pt x="6648" y="3785"/>
                    <a:pt x="6640" y="3792"/>
                  </a:cubicBezTo>
                  <a:cubicBezTo>
                    <a:pt x="6625" y="3800"/>
                    <a:pt x="6618" y="3800"/>
                    <a:pt x="6610" y="3807"/>
                  </a:cubicBezTo>
                  <a:cubicBezTo>
                    <a:pt x="6603" y="3822"/>
                    <a:pt x="6603" y="3830"/>
                    <a:pt x="6603" y="3852"/>
                  </a:cubicBezTo>
                  <a:cubicBezTo>
                    <a:pt x="6603" y="3860"/>
                    <a:pt x="6603" y="3875"/>
                    <a:pt x="6610" y="3882"/>
                  </a:cubicBezTo>
                  <a:cubicBezTo>
                    <a:pt x="6618" y="3890"/>
                    <a:pt x="6625" y="3890"/>
                    <a:pt x="6640" y="3897"/>
                  </a:cubicBezTo>
                  <a:cubicBezTo>
                    <a:pt x="6633" y="3897"/>
                    <a:pt x="6625" y="3905"/>
                    <a:pt x="6618" y="3905"/>
                  </a:cubicBezTo>
                  <a:cubicBezTo>
                    <a:pt x="6588" y="3905"/>
                    <a:pt x="6588" y="3905"/>
                    <a:pt x="6588" y="3905"/>
                  </a:cubicBezTo>
                  <a:cubicBezTo>
                    <a:pt x="6580" y="3912"/>
                    <a:pt x="6580" y="3912"/>
                    <a:pt x="6580" y="3920"/>
                  </a:cubicBezTo>
                  <a:cubicBezTo>
                    <a:pt x="6573" y="3935"/>
                    <a:pt x="6580" y="3950"/>
                    <a:pt x="6565" y="3957"/>
                  </a:cubicBezTo>
                  <a:cubicBezTo>
                    <a:pt x="6543" y="3965"/>
                    <a:pt x="6535" y="3965"/>
                    <a:pt x="6513" y="3972"/>
                  </a:cubicBezTo>
                  <a:cubicBezTo>
                    <a:pt x="6505" y="3980"/>
                    <a:pt x="6505" y="3995"/>
                    <a:pt x="6498" y="4002"/>
                  </a:cubicBezTo>
                  <a:cubicBezTo>
                    <a:pt x="6498" y="4010"/>
                    <a:pt x="6490" y="4017"/>
                    <a:pt x="6483" y="4025"/>
                  </a:cubicBezTo>
                  <a:cubicBezTo>
                    <a:pt x="6460" y="4032"/>
                    <a:pt x="6445" y="4040"/>
                    <a:pt x="6423" y="4040"/>
                  </a:cubicBezTo>
                  <a:cubicBezTo>
                    <a:pt x="6401" y="4040"/>
                    <a:pt x="6385" y="4025"/>
                    <a:pt x="6355" y="4025"/>
                  </a:cubicBezTo>
                  <a:cubicBezTo>
                    <a:pt x="6341" y="4025"/>
                    <a:pt x="6333" y="4017"/>
                    <a:pt x="6325" y="4010"/>
                  </a:cubicBezTo>
                  <a:cubicBezTo>
                    <a:pt x="6311" y="4002"/>
                    <a:pt x="6311" y="4002"/>
                    <a:pt x="6295" y="3995"/>
                  </a:cubicBezTo>
                  <a:cubicBezTo>
                    <a:pt x="6295" y="3987"/>
                    <a:pt x="6288" y="3987"/>
                    <a:pt x="6288" y="3980"/>
                  </a:cubicBezTo>
                  <a:cubicBezTo>
                    <a:pt x="6288" y="3972"/>
                    <a:pt x="6295" y="3972"/>
                    <a:pt x="6295" y="3965"/>
                  </a:cubicBezTo>
                  <a:cubicBezTo>
                    <a:pt x="6295" y="3957"/>
                    <a:pt x="6303" y="3957"/>
                    <a:pt x="6303" y="3950"/>
                  </a:cubicBezTo>
                  <a:cubicBezTo>
                    <a:pt x="6311" y="3957"/>
                    <a:pt x="6318" y="3957"/>
                    <a:pt x="6325" y="3965"/>
                  </a:cubicBezTo>
                  <a:cubicBezTo>
                    <a:pt x="6341" y="3972"/>
                    <a:pt x="6341" y="3995"/>
                    <a:pt x="6355" y="3995"/>
                  </a:cubicBezTo>
                  <a:lnTo>
                    <a:pt x="6363" y="3987"/>
                  </a:lnTo>
                  <a:cubicBezTo>
                    <a:pt x="6371" y="3987"/>
                    <a:pt x="6378" y="3980"/>
                    <a:pt x="6385" y="3980"/>
                  </a:cubicBezTo>
                  <a:cubicBezTo>
                    <a:pt x="6393" y="3965"/>
                    <a:pt x="6401" y="3965"/>
                    <a:pt x="6408" y="3957"/>
                  </a:cubicBezTo>
                  <a:cubicBezTo>
                    <a:pt x="6415" y="3950"/>
                    <a:pt x="6423" y="3950"/>
                    <a:pt x="6423" y="3942"/>
                  </a:cubicBezTo>
                  <a:cubicBezTo>
                    <a:pt x="6423" y="3927"/>
                    <a:pt x="6415" y="3927"/>
                    <a:pt x="6408" y="3920"/>
                  </a:cubicBezTo>
                  <a:cubicBezTo>
                    <a:pt x="6393" y="3912"/>
                    <a:pt x="6385" y="3912"/>
                    <a:pt x="6378" y="3912"/>
                  </a:cubicBezTo>
                  <a:cubicBezTo>
                    <a:pt x="6341" y="3912"/>
                    <a:pt x="6341" y="3912"/>
                    <a:pt x="6341" y="3912"/>
                  </a:cubicBezTo>
                  <a:cubicBezTo>
                    <a:pt x="6325" y="3912"/>
                    <a:pt x="6318" y="3897"/>
                    <a:pt x="6311" y="3890"/>
                  </a:cubicBezTo>
                  <a:cubicBezTo>
                    <a:pt x="6295" y="3905"/>
                    <a:pt x="6295" y="3920"/>
                    <a:pt x="6273" y="3927"/>
                  </a:cubicBezTo>
                  <a:cubicBezTo>
                    <a:pt x="6266" y="3927"/>
                    <a:pt x="6266" y="3935"/>
                    <a:pt x="6258" y="3935"/>
                  </a:cubicBezTo>
                  <a:cubicBezTo>
                    <a:pt x="6251" y="3935"/>
                    <a:pt x="6243" y="3927"/>
                    <a:pt x="6228" y="3935"/>
                  </a:cubicBezTo>
                  <a:cubicBezTo>
                    <a:pt x="6206" y="3935"/>
                    <a:pt x="6191" y="3950"/>
                    <a:pt x="6176" y="3972"/>
                  </a:cubicBezTo>
                  <a:cubicBezTo>
                    <a:pt x="6168" y="3980"/>
                    <a:pt x="6161" y="3987"/>
                    <a:pt x="6161" y="4002"/>
                  </a:cubicBezTo>
                  <a:cubicBezTo>
                    <a:pt x="6161" y="4025"/>
                    <a:pt x="6168" y="4032"/>
                    <a:pt x="6176" y="4047"/>
                  </a:cubicBezTo>
                  <a:cubicBezTo>
                    <a:pt x="6183" y="4062"/>
                    <a:pt x="6183" y="4070"/>
                    <a:pt x="6191" y="4085"/>
                  </a:cubicBezTo>
                  <a:cubicBezTo>
                    <a:pt x="6198" y="4092"/>
                    <a:pt x="6206" y="4092"/>
                    <a:pt x="6213" y="4100"/>
                  </a:cubicBezTo>
                  <a:cubicBezTo>
                    <a:pt x="6213" y="4107"/>
                    <a:pt x="6213" y="4107"/>
                    <a:pt x="6213" y="4107"/>
                  </a:cubicBezTo>
                  <a:lnTo>
                    <a:pt x="6213" y="4115"/>
                  </a:lnTo>
                  <a:cubicBezTo>
                    <a:pt x="6183" y="4115"/>
                    <a:pt x="6168" y="4115"/>
                    <a:pt x="6138" y="4115"/>
                  </a:cubicBezTo>
                  <a:cubicBezTo>
                    <a:pt x="6131" y="4115"/>
                    <a:pt x="6123" y="4115"/>
                    <a:pt x="6123" y="4115"/>
                  </a:cubicBezTo>
                  <a:cubicBezTo>
                    <a:pt x="6108" y="4115"/>
                    <a:pt x="6108" y="4115"/>
                    <a:pt x="6093" y="4107"/>
                  </a:cubicBezTo>
                  <a:cubicBezTo>
                    <a:pt x="6093" y="4107"/>
                    <a:pt x="6093" y="4100"/>
                    <a:pt x="6086" y="4100"/>
                  </a:cubicBezTo>
                  <a:cubicBezTo>
                    <a:pt x="5988" y="4100"/>
                    <a:pt x="5988" y="4100"/>
                    <a:pt x="5988" y="4100"/>
                  </a:cubicBezTo>
                  <a:cubicBezTo>
                    <a:pt x="5966" y="4100"/>
                    <a:pt x="5951" y="4092"/>
                    <a:pt x="5928" y="4092"/>
                  </a:cubicBezTo>
                  <a:cubicBezTo>
                    <a:pt x="5913" y="4092"/>
                    <a:pt x="5906" y="4107"/>
                    <a:pt x="5884" y="4107"/>
                  </a:cubicBezTo>
                  <a:cubicBezTo>
                    <a:pt x="5861" y="4107"/>
                    <a:pt x="5846" y="4100"/>
                    <a:pt x="5823" y="4092"/>
                  </a:cubicBezTo>
                  <a:cubicBezTo>
                    <a:pt x="5808" y="4085"/>
                    <a:pt x="5801" y="4085"/>
                    <a:pt x="5794" y="4077"/>
                  </a:cubicBezTo>
                  <a:cubicBezTo>
                    <a:pt x="5778" y="4077"/>
                    <a:pt x="5778" y="4070"/>
                    <a:pt x="5764" y="4070"/>
                  </a:cubicBezTo>
                  <a:cubicBezTo>
                    <a:pt x="5764" y="4062"/>
                    <a:pt x="5756" y="4062"/>
                    <a:pt x="5756" y="4055"/>
                  </a:cubicBezTo>
                  <a:cubicBezTo>
                    <a:pt x="5756" y="4047"/>
                    <a:pt x="5756" y="4047"/>
                    <a:pt x="5756" y="4040"/>
                  </a:cubicBezTo>
                  <a:cubicBezTo>
                    <a:pt x="5756" y="4040"/>
                    <a:pt x="5748" y="4040"/>
                    <a:pt x="5748" y="4032"/>
                  </a:cubicBezTo>
                  <a:cubicBezTo>
                    <a:pt x="5741" y="4032"/>
                    <a:pt x="5734" y="4032"/>
                    <a:pt x="5726" y="4025"/>
                  </a:cubicBezTo>
                  <a:cubicBezTo>
                    <a:pt x="5711" y="4025"/>
                    <a:pt x="5711" y="4017"/>
                    <a:pt x="5696" y="4017"/>
                  </a:cubicBezTo>
                  <a:cubicBezTo>
                    <a:pt x="5659" y="4017"/>
                    <a:pt x="5659" y="4017"/>
                    <a:pt x="5659" y="4017"/>
                  </a:cubicBezTo>
                  <a:cubicBezTo>
                    <a:pt x="5651" y="4017"/>
                    <a:pt x="5644" y="4017"/>
                    <a:pt x="5636" y="4017"/>
                  </a:cubicBezTo>
                  <a:cubicBezTo>
                    <a:pt x="5606" y="4025"/>
                    <a:pt x="5583" y="4032"/>
                    <a:pt x="5554" y="4040"/>
                  </a:cubicBezTo>
                  <a:cubicBezTo>
                    <a:pt x="5531" y="4047"/>
                    <a:pt x="5516" y="4055"/>
                    <a:pt x="5494" y="4070"/>
                  </a:cubicBezTo>
                  <a:cubicBezTo>
                    <a:pt x="5471" y="4077"/>
                    <a:pt x="5464" y="4077"/>
                    <a:pt x="5449" y="4085"/>
                  </a:cubicBezTo>
                  <a:cubicBezTo>
                    <a:pt x="5434" y="4092"/>
                    <a:pt x="5434" y="4100"/>
                    <a:pt x="5419" y="4100"/>
                  </a:cubicBezTo>
                  <a:cubicBezTo>
                    <a:pt x="5411" y="4107"/>
                    <a:pt x="5404" y="4115"/>
                    <a:pt x="5389" y="4115"/>
                  </a:cubicBezTo>
                  <a:cubicBezTo>
                    <a:pt x="5381" y="4122"/>
                    <a:pt x="5381" y="4122"/>
                    <a:pt x="5366" y="4130"/>
                  </a:cubicBezTo>
                  <a:cubicBezTo>
                    <a:pt x="5351" y="4137"/>
                    <a:pt x="5336" y="4144"/>
                    <a:pt x="5321" y="4152"/>
                  </a:cubicBezTo>
                  <a:cubicBezTo>
                    <a:pt x="5314" y="4159"/>
                    <a:pt x="5306" y="4159"/>
                    <a:pt x="5291" y="4167"/>
                  </a:cubicBezTo>
                  <a:cubicBezTo>
                    <a:pt x="5269" y="4182"/>
                    <a:pt x="5254" y="4197"/>
                    <a:pt x="5231" y="4219"/>
                  </a:cubicBezTo>
                  <a:cubicBezTo>
                    <a:pt x="5216" y="4242"/>
                    <a:pt x="5201" y="4249"/>
                    <a:pt x="5179" y="4272"/>
                  </a:cubicBezTo>
                  <a:cubicBezTo>
                    <a:pt x="5179" y="4272"/>
                    <a:pt x="5179" y="4272"/>
                    <a:pt x="5171" y="4279"/>
                  </a:cubicBezTo>
                  <a:cubicBezTo>
                    <a:pt x="5164" y="4295"/>
                    <a:pt x="5149" y="4295"/>
                    <a:pt x="5142" y="4309"/>
                  </a:cubicBezTo>
                  <a:cubicBezTo>
                    <a:pt x="5134" y="4317"/>
                    <a:pt x="5126" y="4324"/>
                    <a:pt x="5119" y="4332"/>
                  </a:cubicBezTo>
                  <a:cubicBezTo>
                    <a:pt x="5112" y="4339"/>
                    <a:pt x="5104" y="4347"/>
                    <a:pt x="5096" y="4354"/>
                  </a:cubicBezTo>
                  <a:cubicBezTo>
                    <a:pt x="5029" y="4422"/>
                    <a:pt x="5029" y="4422"/>
                    <a:pt x="5029" y="4422"/>
                  </a:cubicBezTo>
                  <a:cubicBezTo>
                    <a:pt x="5014" y="4437"/>
                    <a:pt x="5007" y="4437"/>
                    <a:pt x="4999" y="4444"/>
                  </a:cubicBezTo>
                  <a:cubicBezTo>
                    <a:pt x="4992" y="4452"/>
                    <a:pt x="4984" y="4459"/>
                    <a:pt x="4977" y="4467"/>
                  </a:cubicBezTo>
                  <a:cubicBezTo>
                    <a:pt x="4977" y="4474"/>
                    <a:pt x="4969" y="4474"/>
                    <a:pt x="4962" y="4482"/>
                  </a:cubicBezTo>
                  <a:cubicBezTo>
                    <a:pt x="4954" y="4489"/>
                    <a:pt x="4954" y="4497"/>
                    <a:pt x="4939" y="4504"/>
                  </a:cubicBezTo>
                  <a:cubicBezTo>
                    <a:pt x="4924" y="4519"/>
                    <a:pt x="4917" y="4527"/>
                    <a:pt x="4902" y="4542"/>
                  </a:cubicBezTo>
                  <a:cubicBezTo>
                    <a:pt x="4887" y="4549"/>
                    <a:pt x="4879" y="4557"/>
                    <a:pt x="4864" y="4572"/>
                  </a:cubicBezTo>
                  <a:cubicBezTo>
                    <a:pt x="4857" y="4579"/>
                    <a:pt x="4857" y="4587"/>
                    <a:pt x="4849" y="4594"/>
                  </a:cubicBezTo>
                  <a:cubicBezTo>
                    <a:pt x="4834" y="4609"/>
                    <a:pt x="4827" y="4617"/>
                    <a:pt x="4819" y="4624"/>
                  </a:cubicBezTo>
                  <a:cubicBezTo>
                    <a:pt x="4804" y="4647"/>
                    <a:pt x="4797" y="4654"/>
                    <a:pt x="4789" y="4677"/>
                  </a:cubicBezTo>
                  <a:cubicBezTo>
                    <a:pt x="4774" y="4699"/>
                    <a:pt x="4774" y="4714"/>
                    <a:pt x="4759" y="4736"/>
                  </a:cubicBezTo>
                  <a:cubicBezTo>
                    <a:pt x="4752" y="4744"/>
                    <a:pt x="4744" y="4752"/>
                    <a:pt x="4737" y="4759"/>
                  </a:cubicBezTo>
                  <a:cubicBezTo>
                    <a:pt x="4722" y="4774"/>
                    <a:pt x="4722" y="4782"/>
                    <a:pt x="4714" y="4796"/>
                  </a:cubicBezTo>
                  <a:cubicBezTo>
                    <a:pt x="4699" y="4812"/>
                    <a:pt x="4692" y="4819"/>
                    <a:pt x="4677" y="4834"/>
                  </a:cubicBezTo>
                  <a:cubicBezTo>
                    <a:pt x="4669" y="4841"/>
                    <a:pt x="4662" y="4849"/>
                    <a:pt x="4654" y="4864"/>
                  </a:cubicBezTo>
                  <a:cubicBezTo>
                    <a:pt x="4654" y="4871"/>
                    <a:pt x="4647" y="4879"/>
                    <a:pt x="4647" y="4886"/>
                  </a:cubicBezTo>
                  <a:cubicBezTo>
                    <a:pt x="4639" y="4894"/>
                    <a:pt x="4639" y="4894"/>
                    <a:pt x="4632" y="4901"/>
                  </a:cubicBezTo>
                  <a:cubicBezTo>
                    <a:pt x="4632" y="4916"/>
                    <a:pt x="4624" y="4924"/>
                    <a:pt x="4617" y="4939"/>
                  </a:cubicBezTo>
                  <a:cubicBezTo>
                    <a:pt x="4602" y="4954"/>
                    <a:pt x="4602" y="4969"/>
                    <a:pt x="4587" y="4984"/>
                  </a:cubicBezTo>
                  <a:cubicBezTo>
                    <a:pt x="4587" y="4991"/>
                    <a:pt x="4579" y="4999"/>
                    <a:pt x="4579" y="5014"/>
                  </a:cubicBezTo>
                  <a:cubicBezTo>
                    <a:pt x="4572" y="5021"/>
                    <a:pt x="4572" y="5021"/>
                    <a:pt x="4564" y="5029"/>
                  </a:cubicBezTo>
                  <a:cubicBezTo>
                    <a:pt x="4557" y="5059"/>
                    <a:pt x="4549" y="5074"/>
                    <a:pt x="4542" y="5104"/>
                  </a:cubicBezTo>
                  <a:cubicBezTo>
                    <a:pt x="4542" y="5119"/>
                    <a:pt x="4535" y="5134"/>
                    <a:pt x="4535" y="5156"/>
                  </a:cubicBezTo>
                  <a:cubicBezTo>
                    <a:pt x="4535" y="5171"/>
                    <a:pt x="4535" y="5179"/>
                    <a:pt x="4542" y="5194"/>
                  </a:cubicBezTo>
                  <a:cubicBezTo>
                    <a:pt x="4542" y="5201"/>
                    <a:pt x="4542" y="5209"/>
                    <a:pt x="4549" y="5216"/>
                  </a:cubicBezTo>
                  <a:cubicBezTo>
                    <a:pt x="4557" y="5239"/>
                    <a:pt x="4564" y="5246"/>
                    <a:pt x="4564" y="5261"/>
                  </a:cubicBezTo>
                  <a:cubicBezTo>
                    <a:pt x="4564" y="5276"/>
                    <a:pt x="4557" y="5291"/>
                    <a:pt x="4557" y="5299"/>
                  </a:cubicBezTo>
                  <a:cubicBezTo>
                    <a:pt x="4557" y="5366"/>
                    <a:pt x="4557" y="5366"/>
                    <a:pt x="4557" y="5366"/>
                  </a:cubicBezTo>
                  <a:cubicBezTo>
                    <a:pt x="4557" y="5374"/>
                    <a:pt x="4557" y="5381"/>
                    <a:pt x="4549" y="5396"/>
                  </a:cubicBezTo>
                  <a:cubicBezTo>
                    <a:pt x="4549" y="5411"/>
                    <a:pt x="4542" y="5418"/>
                    <a:pt x="4542" y="5441"/>
                  </a:cubicBezTo>
                  <a:cubicBezTo>
                    <a:pt x="4542" y="5448"/>
                    <a:pt x="4542" y="5456"/>
                    <a:pt x="4542" y="5464"/>
                  </a:cubicBezTo>
                  <a:cubicBezTo>
                    <a:pt x="4542" y="5471"/>
                    <a:pt x="4542" y="5478"/>
                    <a:pt x="4542" y="5486"/>
                  </a:cubicBezTo>
                  <a:cubicBezTo>
                    <a:pt x="4535" y="5501"/>
                    <a:pt x="4527" y="5501"/>
                    <a:pt x="4512" y="5516"/>
                  </a:cubicBezTo>
                  <a:cubicBezTo>
                    <a:pt x="4505" y="5524"/>
                    <a:pt x="4497" y="5538"/>
                    <a:pt x="4489" y="5546"/>
                  </a:cubicBezTo>
                  <a:cubicBezTo>
                    <a:pt x="4482" y="5561"/>
                    <a:pt x="4482" y="5568"/>
                    <a:pt x="4482" y="5583"/>
                  </a:cubicBezTo>
                  <a:cubicBezTo>
                    <a:pt x="4475" y="5583"/>
                    <a:pt x="4475" y="5591"/>
                    <a:pt x="4475" y="5598"/>
                  </a:cubicBezTo>
                  <a:cubicBezTo>
                    <a:pt x="4475" y="5628"/>
                    <a:pt x="4475" y="5643"/>
                    <a:pt x="4467" y="5673"/>
                  </a:cubicBezTo>
                  <a:cubicBezTo>
                    <a:pt x="4445" y="5666"/>
                    <a:pt x="4437" y="5651"/>
                    <a:pt x="4422" y="5628"/>
                  </a:cubicBezTo>
                  <a:cubicBezTo>
                    <a:pt x="4415" y="5613"/>
                    <a:pt x="4407" y="5613"/>
                    <a:pt x="4400" y="5606"/>
                  </a:cubicBezTo>
                  <a:cubicBezTo>
                    <a:pt x="4385" y="5598"/>
                    <a:pt x="4385" y="5591"/>
                    <a:pt x="4385" y="5576"/>
                  </a:cubicBezTo>
                  <a:cubicBezTo>
                    <a:pt x="4370" y="5546"/>
                    <a:pt x="4355" y="5524"/>
                    <a:pt x="4324" y="5501"/>
                  </a:cubicBezTo>
                  <a:cubicBezTo>
                    <a:pt x="4310" y="5494"/>
                    <a:pt x="4302" y="5486"/>
                    <a:pt x="4295" y="5478"/>
                  </a:cubicBezTo>
                  <a:cubicBezTo>
                    <a:pt x="4265" y="5464"/>
                    <a:pt x="4250" y="5456"/>
                    <a:pt x="4227" y="5441"/>
                  </a:cubicBezTo>
                  <a:cubicBezTo>
                    <a:pt x="4212" y="5434"/>
                    <a:pt x="4205" y="5426"/>
                    <a:pt x="4190" y="5411"/>
                  </a:cubicBezTo>
                  <a:cubicBezTo>
                    <a:pt x="4182" y="5404"/>
                    <a:pt x="4175" y="5396"/>
                    <a:pt x="4167" y="5388"/>
                  </a:cubicBezTo>
                  <a:cubicBezTo>
                    <a:pt x="4152" y="5381"/>
                    <a:pt x="4145" y="5374"/>
                    <a:pt x="4130" y="5374"/>
                  </a:cubicBezTo>
                  <a:cubicBezTo>
                    <a:pt x="4100" y="5359"/>
                    <a:pt x="4085" y="5351"/>
                    <a:pt x="4055" y="5351"/>
                  </a:cubicBezTo>
                  <a:cubicBezTo>
                    <a:pt x="4032" y="5344"/>
                    <a:pt x="4017" y="5344"/>
                    <a:pt x="3987" y="5344"/>
                  </a:cubicBezTo>
                  <a:cubicBezTo>
                    <a:pt x="3965" y="5336"/>
                    <a:pt x="3950" y="5336"/>
                    <a:pt x="3935" y="5321"/>
                  </a:cubicBezTo>
                  <a:cubicBezTo>
                    <a:pt x="3927" y="5314"/>
                    <a:pt x="3927" y="5306"/>
                    <a:pt x="3920" y="5299"/>
                  </a:cubicBezTo>
                  <a:cubicBezTo>
                    <a:pt x="3912" y="5299"/>
                    <a:pt x="3905" y="5291"/>
                    <a:pt x="3897" y="5291"/>
                  </a:cubicBezTo>
                  <a:cubicBezTo>
                    <a:pt x="3867" y="5284"/>
                    <a:pt x="3853" y="5276"/>
                    <a:pt x="3823" y="5276"/>
                  </a:cubicBezTo>
                  <a:cubicBezTo>
                    <a:pt x="3807" y="5269"/>
                    <a:pt x="3800" y="5269"/>
                    <a:pt x="3785" y="5261"/>
                  </a:cubicBezTo>
                  <a:cubicBezTo>
                    <a:pt x="3777" y="5261"/>
                    <a:pt x="3777" y="5254"/>
                    <a:pt x="3777" y="5254"/>
                  </a:cubicBezTo>
                  <a:cubicBezTo>
                    <a:pt x="3770" y="5246"/>
                    <a:pt x="3763" y="5239"/>
                    <a:pt x="3755" y="5231"/>
                  </a:cubicBezTo>
                  <a:cubicBezTo>
                    <a:pt x="3747" y="5216"/>
                    <a:pt x="3740" y="5201"/>
                    <a:pt x="3718" y="5194"/>
                  </a:cubicBezTo>
                  <a:cubicBezTo>
                    <a:pt x="3695" y="5186"/>
                    <a:pt x="3680" y="5179"/>
                    <a:pt x="3665" y="5164"/>
                  </a:cubicBezTo>
                  <a:cubicBezTo>
                    <a:pt x="3643" y="5141"/>
                    <a:pt x="3628" y="5141"/>
                    <a:pt x="3605" y="5126"/>
                  </a:cubicBezTo>
                  <a:cubicBezTo>
                    <a:pt x="3590" y="5111"/>
                    <a:pt x="3575" y="5111"/>
                    <a:pt x="3553" y="5104"/>
                  </a:cubicBezTo>
                  <a:cubicBezTo>
                    <a:pt x="3545" y="5096"/>
                    <a:pt x="3538" y="5096"/>
                    <a:pt x="3530" y="5089"/>
                  </a:cubicBezTo>
                  <a:cubicBezTo>
                    <a:pt x="3508" y="5081"/>
                    <a:pt x="3500" y="5081"/>
                    <a:pt x="3478" y="5074"/>
                  </a:cubicBezTo>
                  <a:cubicBezTo>
                    <a:pt x="3455" y="5051"/>
                    <a:pt x="3440" y="5044"/>
                    <a:pt x="3418" y="5029"/>
                  </a:cubicBezTo>
                  <a:cubicBezTo>
                    <a:pt x="3410" y="5029"/>
                    <a:pt x="3410" y="5021"/>
                    <a:pt x="3403" y="5014"/>
                  </a:cubicBezTo>
                  <a:cubicBezTo>
                    <a:pt x="3380" y="4991"/>
                    <a:pt x="3365" y="4984"/>
                    <a:pt x="3343" y="4969"/>
                  </a:cubicBezTo>
                  <a:cubicBezTo>
                    <a:pt x="3320" y="4954"/>
                    <a:pt x="3305" y="4939"/>
                    <a:pt x="3290" y="4916"/>
                  </a:cubicBezTo>
                  <a:cubicBezTo>
                    <a:pt x="3268" y="4901"/>
                    <a:pt x="3268" y="4879"/>
                    <a:pt x="3238" y="4864"/>
                  </a:cubicBezTo>
                  <a:cubicBezTo>
                    <a:pt x="3208" y="4834"/>
                    <a:pt x="3178" y="4841"/>
                    <a:pt x="3141" y="4834"/>
                  </a:cubicBezTo>
                  <a:cubicBezTo>
                    <a:pt x="3126" y="4826"/>
                    <a:pt x="3118" y="4826"/>
                    <a:pt x="3103" y="4819"/>
                  </a:cubicBezTo>
                  <a:cubicBezTo>
                    <a:pt x="3088" y="4812"/>
                    <a:pt x="3073" y="4804"/>
                    <a:pt x="3065" y="4789"/>
                  </a:cubicBezTo>
                  <a:cubicBezTo>
                    <a:pt x="3051" y="4774"/>
                    <a:pt x="3043" y="4774"/>
                    <a:pt x="3036" y="4759"/>
                  </a:cubicBezTo>
                  <a:cubicBezTo>
                    <a:pt x="3021" y="4752"/>
                    <a:pt x="3021" y="4744"/>
                    <a:pt x="3013" y="4736"/>
                  </a:cubicBezTo>
                  <a:cubicBezTo>
                    <a:pt x="3006" y="4729"/>
                    <a:pt x="2998" y="4722"/>
                    <a:pt x="2991" y="4714"/>
                  </a:cubicBezTo>
                  <a:cubicBezTo>
                    <a:pt x="2983" y="4706"/>
                    <a:pt x="2983" y="4699"/>
                    <a:pt x="2976" y="4692"/>
                  </a:cubicBezTo>
                  <a:cubicBezTo>
                    <a:pt x="2953" y="4669"/>
                    <a:pt x="2938" y="4662"/>
                    <a:pt x="2916" y="4647"/>
                  </a:cubicBezTo>
                  <a:cubicBezTo>
                    <a:pt x="2901" y="4639"/>
                    <a:pt x="2893" y="4639"/>
                    <a:pt x="2878" y="4632"/>
                  </a:cubicBezTo>
                  <a:cubicBezTo>
                    <a:pt x="2841" y="4624"/>
                    <a:pt x="2818" y="4624"/>
                    <a:pt x="2781" y="4609"/>
                  </a:cubicBezTo>
                  <a:cubicBezTo>
                    <a:pt x="2758" y="4602"/>
                    <a:pt x="2743" y="4602"/>
                    <a:pt x="2713" y="4594"/>
                  </a:cubicBezTo>
                  <a:cubicBezTo>
                    <a:pt x="2706" y="4594"/>
                    <a:pt x="2698" y="4594"/>
                    <a:pt x="2691" y="4587"/>
                  </a:cubicBezTo>
                  <a:cubicBezTo>
                    <a:pt x="2661" y="4587"/>
                    <a:pt x="2638" y="4579"/>
                    <a:pt x="2608" y="4579"/>
                  </a:cubicBezTo>
                  <a:cubicBezTo>
                    <a:pt x="2571" y="4579"/>
                    <a:pt x="2571" y="4579"/>
                    <a:pt x="2571" y="4579"/>
                  </a:cubicBezTo>
                  <a:cubicBezTo>
                    <a:pt x="2556" y="4579"/>
                    <a:pt x="2556" y="4587"/>
                    <a:pt x="2541" y="4587"/>
                  </a:cubicBezTo>
                  <a:cubicBezTo>
                    <a:pt x="2518" y="4594"/>
                    <a:pt x="2511" y="4602"/>
                    <a:pt x="2488" y="4609"/>
                  </a:cubicBezTo>
                  <a:cubicBezTo>
                    <a:pt x="2474" y="4617"/>
                    <a:pt x="2459" y="4624"/>
                    <a:pt x="2436" y="4632"/>
                  </a:cubicBezTo>
                  <a:cubicBezTo>
                    <a:pt x="2421" y="4639"/>
                    <a:pt x="2414" y="4647"/>
                    <a:pt x="2406" y="4654"/>
                  </a:cubicBezTo>
                  <a:cubicBezTo>
                    <a:pt x="2391" y="4662"/>
                    <a:pt x="2384" y="4669"/>
                    <a:pt x="2369" y="4677"/>
                  </a:cubicBezTo>
                  <a:cubicBezTo>
                    <a:pt x="2354" y="4684"/>
                    <a:pt x="2346" y="4692"/>
                    <a:pt x="2339" y="4706"/>
                  </a:cubicBezTo>
                  <a:cubicBezTo>
                    <a:pt x="2331" y="4706"/>
                    <a:pt x="2324" y="4706"/>
                    <a:pt x="2324" y="4714"/>
                  </a:cubicBezTo>
                  <a:cubicBezTo>
                    <a:pt x="2316" y="4714"/>
                    <a:pt x="2316" y="4722"/>
                    <a:pt x="2309" y="4729"/>
                  </a:cubicBezTo>
                  <a:cubicBezTo>
                    <a:pt x="2309" y="4729"/>
                    <a:pt x="2301" y="4722"/>
                    <a:pt x="2301" y="4729"/>
                  </a:cubicBezTo>
                  <a:cubicBezTo>
                    <a:pt x="2294" y="4729"/>
                    <a:pt x="2286" y="4736"/>
                    <a:pt x="2279" y="4744"/>
                  </a:cubicBezTo>
                  <a:cubicBezTo>
                    <a:pt x="2271" y="4752"/>
                    <a:pt x="2264" y="4752"/>
                    <a:pt x="2256" y="4759"/>
                  </a:cubicBezTo>
                  <a:cubicBezTo>
                    <a:pt x="2241" y="4782"/>
                    <a:pt x="2226" y="4796"/>
                    <a:pt x="2204" y="4819"/>
                  </a:cubicBezTo>
                  <a:cubicBezTo>
                    <a:pt x="2196" y="4826"/>
                    <a:pt x="2189" y="4826"/>
                    <a:pt x="2181" y="4834"/>
                  </a:cubicBezTo>
                  <a:cubicBezTo>
                    <a:pt x="2181" y="4841"/>
                    <a:pt x="2174" y="4849"/>
                    <a:pt x="2166" y="4849"/>
                  </a:cubicBezTo>
                  <a:lnTo>
                    <a:pt x="2159" y="4849"/>
                  </a:lnTo>
                  <a:cubicBezTo>
                    <a:pt x="2151" y="4856"/>
                    <a:pt x="2151" y="4856"/>
                    <a:pt x="2144" y="4856"/>
                  </a:cubicBezTo>
                  <a:cubicBezTo>
                    <a:pt x="2129" y="4864"/>
                    <a:pt x="2114" y="4871"/>
                    <a:pt x="2099" y="4879"/>
                  </a:cubicBezTo>
                  <a:cubicBezTo>
                    <a:pt x="2091" y="4894"/>
                    <a:pt x="2084" y="4901"/>
                    <a:pt x="2076" y="4909"/>
                  </a:cubicBezTo>
                  <a:cubicBezTo>
                    <a:pt x="2047" y="4939"/>
                    <a:pt x="2031" y="4961"/>
                    <a:pt x="2001" y="4991"/>
                  </a:cubicBezTo>
                  <a:cubicBezTo>
                    <a:pt x="1987" y="5014"/>
                    <a:pt x="1971" y="5021"/>
                    <a:pt x="1949" y="5044"/>
                  </a:cubicBezTo>
                  <a:cubicBezTo>
                    <a:pt x="1941" y="5051"/>
                    <a:pt x="1941" y="5059"/>
                    <a:pt x="1934" y="5066"/>
                  </a:cubicBezTo>
                  <a:cubicBezTo>
                    <a:pt x="1934" y="5074"/>
                    <a:pt x="1927" y="5074"/>
                    <a:pt x="1927" y="5081"/>
                  </a:cubicBezTo>
                  <a:cubicBezTo>
                    <a:pt x="1927" y="5089"/>
                    <a:pt x="1927" y="5089"/>
                    <a:pt x="1919" y="5089"/>
                  </a:cubicBezTo>
                  <a:cubicBezTo>
                    <a:pt x="1911" y="5089"/>
                    <a:pt x="1911" y="5089"/>
                    <a:pt x="1911" y="5089"/>
                  </a:cubicBezTo>
                  <a:cubicBezTo>
                    <a:pt x="1897" y="5089"/>
                    <a:pt x="1889" y="5081"/>
                    <a:pt x="1882" y="5074"/>
                  </a:cubicBezTo>
                  <a:cubicBezTo>
                    <a:pt x="1867" y="5066"/>
                    <a:pt x="1867" y="5059"/>
                    <a:pt x="1859" y="5051"/>
                  </a:cubicBezTo>
                  <a:cubicBezTo>
                    <a:pt x="1852" y="5044"/>
                    <a:pt x="1837" y="5044"/>
                    <a:pt x="1837" y="5029"/>
                  </a:cubicBezTo>
                  <a:cubicBezTo>
                    <a:pt x="1837" y="5021"/>
                    <a:pt x="1844" y="5014"/>
                    <a:pt x="1844" y="4999"/>
                  </a:cubicBezTo>
                  <a:lnTo>
                    <a:pt x="1837" y="4991"/>
                  </a:lnTo>
                  <a:cubicBezTo>
                    <a:pt x="1829" y="4991"/>
                    <a:pt x="1829" y="4984"/>
                    <a:pt x="1822" y="4984"/>
                  </a:cubicBezTo>
                  <a:cubicBezTo>
                    <a:pt x="1814" y="4976"/>
                    <a:pt x="1807" y="4969"/>
                    <a:pt x="1807" y="4961"/>
                  </a:cubicBezTo>
                  <a:cubicBezTo>
                    <a:pt x="1799" y="4954"/>
                    <a:pt x="1799" y="4946"/>
                    <a:pt x="1799" y="4939"/>
                  </a:cubicBezTo>
                  <a:cubicBezTo>
                    <a:pt x="1799" y="4924"/>
                    <a:pt x="1792" y="4916"/>
                    <a:pt x="1784" y="4901"/>
                  </a:cubicBezTo>
                  <a:cubicBezTo>
                    <a:pt x="1784" y="4886"/>
                    <a:pt x="1784" y="4886"/>
                    <a:pt x="1777" y="4871"/>
                  </a:cubicBezTo>
                  <a:cubicBezTo>
                    <a:pt x="1777" y="4864"/>
                    <a:pt x="1769" y="4856"/>
                    <a:pt x="1754" y="4849"/>
                  </a:cubicBezTo>
                  <a:cubicBezTo>
                    <a:pt x="1739" y="4826"/>
                    <a:pt x="1724" y="4812"/>
                    <a:pt x="1694" y="4804"/>
                  </a:cubicBezTo>
                  <a:cubicBezTo>
                    <a:pt x="1679" y="4796"/>
                    <a:pt x="1672" y="4796"/>
                    <a:pt x="1664" y="4789"/>
                  </a:cubicBezTo>
                  <a:cubicBezTo>
                    <a:pt x="1649" y="4782"/>
                    <a:pt x="1649" y="4766"/>
                    <a:pt x="1649" y="4752"/>
                  </a:cubicBezTo>
                  <a:cubicBezTo>
                    <a:pt x="1642" y="4736"/>
                    <a:pt x="1634" y="4729"/>
                    <a:pt x="1619" y="4714"/>
                  </a:cubicBezTo>
                  <a:cubicBezTo>
                    <a:pt x="1612" y="4699"/>
                    <a:pt x="1604" y="4692"/>
                    <a:pt x="1597" y="4684"/>
                  </a:cubicBezTo>
                  <a:cubicBezTo>
                    <a:pt x="1589" y="4669"/>
                    <a:pt x="1582" y="4662"/>
                    <a:pt x="1574" y="4654"/>
                  </a:cubicBezTo>
                  <a:cubicBezTo>
                    <a:pt x="1567" y="4654"/>
                    <a:pt x="1567" y="4654"/>
                    <a:pt x="1559" y="4654"/>
                  </a:cubicBezTo>
                  <a:cubicBezTo>
                    <a:pt x="1544" y="4654"/>
                    <a:pt x="1537" y="4654"/>
                    <a:pt x="1522" y="4654"/>
                  </a:cubicBezTo>
                  <a:cubicBezTo>
                    <a:pt x="1499" y="4654"/>
                    <a:pt x="1484" y="4654"/>
                    <a:pt x="1454" y="4654"/>
                  </a:cubicBezTo>
                  <a:cubicBezTo>
                    <a:pt x="1439" y="4654"/>
                    <a:pt x="1432" y="4654"/>
                    <a:pt x="1417" y="4654"/>
                  </a:cubicBezTo>
                  <a:cubicBezTo>
                    <a:pt x="1372" y="4654"/>
                    <a:pt x="1372" y="4654"/>
                    <a:pt x="1372" y="4654"/>
                  </a:cubicBezTo>
                  <a:lnTo>
                    <a:pt x="1364" y="4654"/>
                  </a:lnTo>
                  <a:cubicBezTo>
                    <a:pt x="1312" y="4654"/>
                    <a:pt x="1312" y="4654"/>
                    <a:pt x="1312" y="4654"/>
                  </a:cubicBezTo>
                  <a:cubicBezTo>
                    <a:pt x="1297" y="4654"/>
                    <a:pt x="1289" y="4669"/>
                    <a:pt x="1282" y="4677"/>
                  </a:cubicBezTo>
                  <a:cubicBezTo>
                    <a:pt x="1267" y="4714"/>
                    <a:pt x="1252" y="4729"/>
                    <a:pt x="1229" y="4759"/>
                  </a:cubicBezTo>
                  <a:cubicBezTo>
                    <a:pt x="1222" y="4759"/>
                    <a:pt x="1215" y="4766"/>
                    <a:pt x="1207" y="4774"/>
                  </a:cubicBezTo>
                  <a:cubicBezTo>
                    <a:pt x="1192" y="4789"/>
                    <a:pt x="1177" y="4796"/>
                    <a:pt x="1170" y="4819"/>
                  </a:cubicBezTo>
                  <a:cubicBezTo>
                    <a:pt x="1162" y="4834"/>
                    <a:pt x="1162" y="4849"/>
                    <a:pt x="1155" y="4856"/>
                  </a:cubicBezTo>
                  <a:cubicBezTo>
                    <a:pt x="1140" y="4894"/>
                    <a:pt x="1140" y="4916"/>
                    <a:pt x="1125" y="4946"/>
                  </a:cubicBezTo>
                  <a:cubicBezTo>
                    <a:pt x="1117" y="4976"/>
                    <a:pt x="1110" y="4999"/>
                    <a:pt x="1102" y="5029"/>
                  </a:cubicBezTo>
                  <a:cubicBezTo>
                    <a:pt x="1102" y="5036"/>
                    <a:pt x="1102" y="5036"/>
                    <a:pt x="1102" y="5036"/>
                  </a:cubicBezTo>
                  <a:cubicBezTo>
                    <a:pt x="1102" y="5126"/>
                    <a:pt x="1102" y="5126"/>
                    <a:pt x="1102" y="5126"/>
                  </a:cubicBezTo>
                  <a:cubicBezTo>
                    <a:pt x="1102" y="5141"/>
                    <a:pt x="1095" y="5156"/>
                    <a:pt x="1102" y="5179"/>
                  </a:cubicBezTo>
                  <a:cubicBezTo>
                    <a:pt x="1110" y="5194"/>
                    <a:pt x="1125" y="5209"/>
                    <a:pt x="1147" y="5209"/>
                  </a:cubicBezTo>
                  <a:cubicBezTo>
                    <a:pt x="1170" y="5209"/>
                    <a:pt x="1185" y="5209"/>
                    <a:pt x="1199" y="5209"/>
                  </a:cubicBezTo>
                  <a:cubicBezTo>
                    <a:pt x="1222" y="5216"/>
                    <a:pt x="1229" y="5231"/>
                    <a:pt x="1252" y="5246"/>
                  </a:cubicBezTo>
                  <a:cubicBezTo>
                    <a:pt x="1275" y="5261"/>
                    <a:pt x="1289" y="5276"/>
                    <a:pt x="1312" y="5299"/>
                  </a:cubicBezTo>
                  <a:cubicBezTo>
                    <a:pt x="1327" y="5306"/>
                    <a:pt x="1335" y="5314"/>
                    <a:pt x="1342" y="5321"/>
                  </a:cubicBezTo>
                  <a:cubicBezTo>
                    <a:pt x="1364" y="5336"/>
                    <a:pt x="1379" y="5344"/>
                    <a:pt x="1387" y="5366"/>
                  </a:cubicBezTo>
                  <a:cubicBezTo>
                    <a:pt x="1394" y="5374"/>
                    <a:pt x="1402" y="5381"/>
                    <a:pt x="1409" y="5388"/>
                  </a:cubicBezTo>
                  <a:cubicBezTo>
                    <a:pt x="1417" y="5396"/>
                    <a:pt x="1417" y="5396"/>
                    <a:pt x="1424" y="5396"/>
                  </a:cubicBezTo>
                  <a:cubicBezTo>
                    <a:pt x="1424" y="5396"/>
                    <a:pt x="1424" y="5396"/>
                    <a:pt x="1432" y="5396"/>
                  </a:cubicBezTo>
                  <a:cubicBezTo>
                    <a:pt x="1447" y="5396"/>
                    <a:pt x="1454" y="5388"/>
                    <a:pt x="1469" y="5381"/>
                  </a:cubicBezTo>
                  <a:cubicBezTo>
                    <a:pt x="1484" y="5381"/>
                    <a:pt x="1492" y="5381"/>
                    <a:pt x="1499" y="5381"/>
                  </a:cubicBezTo>
                  <a:cubicBezTo>
                    <a:pt x="1522" y="5374"/>
                    <a:pt x="1537" y="5366"/>
                    <a:pt x="1559" y="5366"/>
                  </a:cubicBezTo>
                  <a:cubicBezTo>
                    <a:pt x="1582" y="5366"/>
                    <a:pt x="1597" y="5374"/>
                    <a:pt x="1612" y="5388"/>
                  </a:cubicBezTo>
                  <a:cubicBezTo>
                    <a:pt x="1619" y="5396"/>
                    <a:pt x="1627" y="5396"/>
                    <a:pt x="1634" y="5404"/>
                  </a:cubicBezTo>
                  <a:cubicBezTo>
                    <a:pt x="1642" y="5411"/>
                    <a:pt x="1642" y="5418"/>
                    <a:pt x="1649" y="5426"/>
                  </a:cubicBezTo>
                  <a:cubicBezTo>
                    <a:pt x="1664" y="5434"/>
                    <a:pt x="1664" y="5441"/>
                    <a:pt x="1672" y="5456"/>
                  </a:cubicBezTo>
                  <a:cubicBezTo>
                    <a:pt x="1679" y="5464"/>
                    <a:pt x="1679" y="5471"/>
                    <a:pt x="1687" y="5478"/>
                  </a:cubicBezTo>
                  <a:cubicBezTo>
                    <a:pt x="1687" y="5486"/>
                    <a:pt x="1687" y="5494"/>
                    <a:pt x="1694" y="5501"/>
                  </a:cubicBezTo>
                  <a:cubicBezTo>
                    <a:pt x="1709" y="5516"/>
                    <a:pt x="1717" y="5524"/>
                    <a:pt x="1732" y="5531"/>
                  </a:cubicBezTo>
                  <a:cubicBezTo>
                    <a:pt x="1754" y="5553"/>
                    <a:pt x="1769" y="5561"/>
                    <a:pt x="1792" y="5583"/>
                  </a:cubicBezTo>
                  <a:cubicBezTo>
                    <a:pt x="1814" y="5606"/>
                    <a:pt x="1814" y="5628"/>
                    <a:pt x="1837" y="5651"/>
                  </a:cubicBezTo>
                  <a:cubicBezTo>
                    <a:pt x="1844" y="5658"/>
                    <a:pt x="1844" y="5658"/>
                    <a:pt x="1852" y="5666"/>
                  </a:cubicBezTo>
                  <a:cubicBezTo>
                    <a:pt x="1874" y="5681"/>
                    <a:pt x="1882" y="5696"/>
                    <a:pt x="1897" y="5711"/>
                  </a:cubicBezTo>
                  <a:cubicBezTo>
                    <a:pt x="1919" y="5718"/>
                    <a:pt x="1927" y="5726"/>
                    <a:pt x="1941" y="5733"/>
                  </a:cubicBezTo>
                  <a:cubicBezTo>
                    <a:pt x="1971" y="5741"/>
                    <a:pt x="1987" y="5741"/>
                    <a:pt x="2009" y="5748"/>
                  </a:cubicBezTo>
                  <a:cubicBezTo>
                    <a:pt x="2024" y="5748"/>
                    <a:pt x="2031" y="5748"/>
                    <a:pt x="2047" y="5756"/>
                  </a:cubicBezTo>
                  <a:cubicBezTo>
                    <a:pt x="2054" y="5756"/>
                    <a:pt x="2069" y="5756"/>
                    <a:pt x="2069" y="5771"/>
                  </a:cubicBezTo>
                  <a:cubicBezTo>
                    <a:pt x="2069" y="5801"/>
                    <a:pt x="2069" y="5801"/>
                    <a:pt x="2069" y="5801"/>
                  </a:cubicBezTo>
                  <a:cubicBezTo>
                    <a:pt x="2069" y="5816"/>
                    <a:pt x="2061" y="5831"/>
                    <a:pt x="2076" y="5838"/>
                  </a:cubicBezTo>
                  <a:cubicBezTo>
                    <a:pt x="2084" y="5846"/>
                    <a:pt x="2099" y="5838"/>
                    <a:pt x="2106" y="5853"/>
                  </a:cubicBezTo>
                  <a:cubicBezTo>
                    <a:pt x="2099" y="5861"/>
                    <a:pt x="2099" y="5868"/>
                    <a:pt x="2091" y="5883"/>
                  </a:cubicBezTo>
                  <a:cubicBezTo>
                    <a:pt x="2084" y="5891"/>
                    <a:pt x="2084" y="5891"/>
                    <a:pt x="2076" y="5891"/>
                  </a:cubicBezTo>
                  <a:cubicBezTo>
                    <a:pt x="2069" y="5891"/>
                    <a:pt x="2061" y="5891"/>
                    <a:pt x="2054" y="5891"/>
                  </a:cubicBezTo>
                  <a:cubicBezTo>
                    <a:pt x="2039" y="5891"/>
                    <a:pt x="2031" y="5906"/>
                    <a:pt x="2017" y="5913"/>
                  </a:cubicBezTo>
                  <a:cubicBezTo>
                    <a:pt x="2009" y="5928"/>
                    <a:pt x="2001" y="5928"/>
                    <a:pt x="1994" y="5935"/>
                  </a:cubicBezTo>
                  <a:cubicBezTo>
                    <a:pt x="1987" y="5951"/>
                    <a:pt x="1987" y="5958"/>
                    <a:pt x="1979" y="5965"/>
                  </a:cubicBezTo>
                  <a:cubicBezTo>
                    <a:pt x="1971" y="5965"/>
                    <a:pt x="1964" y="5965"/>
                    <a:pt x="1957" y="5965"/>
                  </a:cubicBezTo>
                  <a:cubicBezTo>
                    <a:pt x="1941" y="5973"/>
                    <a:pt x="1941" y="5981"/>
                    <a:pt x="1927" y="5981"/>
                  </a:cubicBezTo>
                  <a:cubicBezTo>
                    <a:pt x="1911" y="5988"/>
                    <a:pt x="1904" y="5988"/>
                    <a:pt x="1889" y="5995"/>
                  </a:cubicBezTo>
                  <a:cubicBezTo>
                    <a:pt x="1882" y="6003"/>
                    <a:pt x="1882" y="6003"/>
                    <a:pt x="1874" y="6003"/>
                  </a:cubicBezTo>
                  <a:cubicBezTo>
                    <a:pt x="1859" y="6003"/>
                    <a:pt x="1859" y="5988"/>
                    <a:pt x="1852" y="5981"/>
                  </a:cubicBezTo>
                  <a:cubicBezTo>
                    <a:pt x="1852" y="5973"/>
                    <a:pt x="1844" y="5965"/>
                    <a:pt x="1829" y="5958"/>
                  </a:cubicBezTo>
                  <a:cubicBezTo>
                    <a:pt x="1807" y="5951"/>
                    <a:pt x="1792" y="5943"/>
                    <a:pt x="1769" y="5928"/>
                  </a:cubicBezTo>
                  <a:cubicBezTo>
                    <a:pt x="1754" y="5921"/>
                    <a:pt x="1739" y="5921"/>
                    <a:pt x="1724" y="5913"/>
                  </a:cubicBezTo>
                  <a:cubicBezTo>
                    <a:pt x="1717" y="5913"/>
                    <a:pt x="1709" y="5913"/>
                    <a:pt x="1709" y="5913"/>
                  </a:cubicBezTo>
                  <a:cubicBezTo>
                    <a:pt x="1694" y="5913"/>
                    <a:pt x="1687" y="5913"/>
                    <a:pt x="1672" y="5913"/>
                  </a:cubicBezTo>
                  <a:cubicBezTo>
                    <a:pt x="1657" y="5906"/>
                    <a:pt x="1657" y="5906"/>
                    <a:pt x="1642" y="5906"/>
                  </a:cubicBezTo>
                  <a:cubicBezTo>
                    <a:pt x="1627" y="5906"/>
                    <a:pt x="1619" y="5906"/>
                    <a:pt x="1604" y="5913"/>
                  </a:cubicBezTo>
                  <a:cubicBezTo>
                    <a:pt x="1597" y="5921"/>
                    <a:pt x="1589" y="5928"/>
                    <a:pt x="1582" y="5935"/>
                  </a:cubicBezTo>
                  <a:cubicBezTo>
                    <a:pt x="1582" y="5943"/>
                    <a:pt x="1582" y="5951"/>
                    <a:pt x="1574" y="5951"/>
                  </a:cubicBezTo>
                  <a:cubicBezTo>
                    <a:pt x="1567" y="5951"/>
                    <a:pt x="1559" y="5943"/>
                    <a:pt x="1559" y="5935"/>
                  </a:cubicBezTo>
                  <a:cubicBezTo>
                    <a:pt x="1559" y="5928"/>
                    <a:pt x="1567" y="5928"/>
                    <a:pt x="1567" y="5921"/>
                  </a:cubicBezTo>
                  <a:cubicBezTo>
                    <a:pt x="1574" y="5913"/>
                    <a:pt x="1574" y="5906"/>
                    <a:pt x="1582" y="5898"/>
                  </a:cubicBezTo>
                  <a:cubicBezTo>
                    <a:pt x="1582" y="5891"/>
                    <a:pt x="1589" y="5891"/>
                    <a:pt x="1589" y="5883"/>
                  </a:cubicBezTo>
                  <a:cubicBezTo>
                    <a:pt x="1589" y="5868"/>
                    <a:pt x="1574" y="5861"/>
                    <a:pt x="1567" y="5853"/>
                  </a:cubicBezTo>
                  <a:cubicBezTo>
                    <a:pt x="1552" y="5846"/>
                    <a:pt x="1544" y="5831"/>
                    <a:pt x="1537" y="5831"/>
                  </a:cubicBezTo>
                  <a:cubicBezTo>
                    <a:pt x="1522" y="5831"/>
                    <a:pt x="1514" y="5846"/>
                    <a:pt x="1499" y="5853"/>
                  </a:cubicBezTo>
                  <a:cubicBezTo>
                    <a:pt x="1492" y="5861"/>
                    <a:pt x="1484" y="5868"/>
                    <a:pt x="1484" y="5876"/>
                  </a:cubicBezTo>
                  <a:cubicBezTo>
                    <a:pt x="1469" y="5898"/>
                    <a:pt x="1454" y="5906"/>
                    <a:pt x="1447" y="5935"/>
                  </a:cubicBezTo>
                  <a:cubicBezTo>
                    <a:pt x="1447" y="5943"/>
                    <a:pt x="1439" y="5951"/>
                    <a:pt x="1439" y="5958"/>
                  </a:cubicBezTo>
                  <a:cubicBezTo>
                    <a:pt x="1432" y="5965"/>
                    <a:pt x="1432" y="5965"/>
                    <a:pt x="1424" y="5973"/>
                  </a:cubicBezTo>
                  <a:cubicBezTo>
                    <a:pt x="1417" y="5973"/>
                    <a:pt x="1417" y="5981"/>
                    <a:pt x="1402" y="5981"/>
                  </a:cubicBezTo>
                  <a:cubicBezTo>
                    <a:pt x="1387" y="5995"/>
                    <a:pt x="1379" y="5995"/>
                    <a:pt x="1357" y="6011"/>
                  </a:cubicBezTo>
                  <a:cubicBezTo>
                    <a:pt x="1349" y="6018"/>
                    <a:pt x="1349" y="6025"/>
                    <a:pt x="1335" y="6025"/>
                  </a:cubicBezTo>
                  <a:cubicBezTo>
                    <a:pt x="1327" y="6025"/>
                    <a:pt x="1319" y="6018"/>
                    <a:pt x="1305" y="6018"/>
                  </a:cubicBezTo>
                  <a:cubicBezTo>
                    <a:pt x="1297" y="6011"/>
                    <a:pt x="1297" y="6011"/>
                    <a:pt x="1289" y="6011"/>
                  </a:cubicBezTo>
                  <a:cubicBezTo>
                    <a:pt x="1282" y="6011"/>
                    <a:pt x="1282" y="6018"/>
                    <a:pt x="1282" y="6025"/>
                  </a:cubicBezTo>
                  <a:cubicBezTo>
                    <a:pt x="1275" y="6033"/>
                    <a:pt x="1275" y="6033"/>
                    <a:pt x="1275" y="6041"/>
                  </a:cubicBezTo>
                  <a:cubicBezTo>
                    <a:pt x="1267" y="6055"/>
                    <a:pt x="1267" y="6070"/>
                    <a:pt x="1259" y="6085"/>
                  </a:cubicBezTo>
                  <a:cubicBezTo>
                    <a:pt x="1259" y="6108"/>
                    <a:pt x="1259" y="6123"/>
                    <a:pt x="1252" y="6145"/>
                  </a:cubicBezTo>
                  <a:cubicBezTo>
                    <a:pt x="1252" y="6153"/>
                    <a:pt x="1252" y="6160"/>
                    <a:pt x="1252" y="6168"/>
                  </a:cubicBezTo>
                  <a:cubicBezTo>
                    <a:pt x="1252" y="6205"/>
                    <a:pt x="1252" y="6205"/>
                    <a:pt x="1252" y="6205"/>
                  </a:cubicBezTo>
                  <a:cubicBezTo>
                    <a:pt x="1252" y="6228"/>
                    <a:pt x="1267" y="6243"/>
                    <a:pt x="1267" y="6265"/>
                  </a:cubicBezTo>
                  <a:cubicBezTo>
                    <a:pt x="1267" y="6273"/>
                    <a:pt x="1267" y="6280"/>
                    <a:pt x="1259" y="6280"/>
                  </a:cubicBezTo>
                  <a:cubicBezTo>
                    <a:pt x="1259" y="6288"/>
                    <a:pt x="1252" y="6288"/>
                    <a:pt x="1245" y="6288"/>
                  </a:cubicBezTo>
                  <a:cubicBezTo>
                    <a:pt x="1229" y="6295"/>
                    <a:pt x="1222" y="6295"/>
                    <a:pt x="1207" y="6303"/>
                  </a:cubicBezTo>
                  <a:cubicBezTo>
                    <a:pt x="1170" y="6318"/>
                    <a:pt x="1147" y="6318"/>
                    <a:pt x="1117" y="6333"/>
                  </a:cubicBezTo>
                  <a:cubicBezTo>
                    <a:pt x="1102" y="6340"/>
                    <a:pt x="1087" y="6348"/>
                    <a:pt x="1080" y="6355"/>
                  </a:cubicBezTo>
                  <a:cubicBezTo>
                    <a:pt x="1072" y="6355"/>
                    <a:pt x="1065" y="6363"/>
                    <a:pt x="1057" y="6370"/>
                  </a:cubicBezTo>
                  <a:cubicBezTo>
                    <a:pt x="1050" y="6378"/>
                    <a:pt x="1050" y="6385"/>
                    <a:pt x="1050" y="6393"/>
                  </a:cubicBezTo>
                  <a:cubicBezTo>
                    <a:pt x="1042" y="6408"/>
                    <a:pt x="1035" y="6415"/>
                    <a:pt x="1027" y="6430"/>
                  </a:cubicBezTo>
                  <a:cubicBezTo>
                    <a:pt x="1027" y="6445"/>
                    <a:pt x="1020" y="6453"/>
                    <a:pt x="1012" y="6460"/>
                  </a:cubicBezTo>
                  <a:cubicBezTo>
                    <a:pt x="1012" y="6468"/>
                    <a:pt x="1005" y="6475"/>
                    <a:pt x="997" y="6475"/>
                  </a:cubicBezTo>
                  <a:cubicBezTo>
                    <a:pt x="990" y="6475"/>
                    <a:pt x="990" y="6468"/>
                    <a:pt x="982" y="6468"/>
                  </a:cubicBezTo>
                  <a:cubicBezTo>
                    <a:pt x="967" y="6460"/>
                    <a:pt x="960" y="6460"/>
                    <a:pt x="952" y="6453"/>
                  </a:cubicBezTo>
                  <a:cubicBezTo>
                    <a:pt x="945" y="6438"/>
                    <a:pt x="937" y="6430"/>
                    <a:pt x="922" y="6430"/>
                  </a:cubicBezTo>
                  <a:cubicBezTo>
                    <a:pt x="900" y="6430"/>
                    <a:pt x="885" y="6438"/>
                    <a:pt x="862" y="6438"/>
                  </a:cubicBezTo>
                  <a:cubicBezTo>
                    <a:pt x="855" y="6438"/>
                    <a:pt x="847" y="6430"/>
                    <a:pt x="840" y="6415"/>
                  </a:cubicBezTo>
                  <a:cubicBezTo>
                    <a:pt x="832" y="6408"/>
                    <a:pt x="825" y="6393"/>
                    <a:pt x="817" y="6378"/>
                  </a:cubicBezTo>
                  <a:cubicBezTo>
                    <a:pt x="802" y="6355"/>
                    <a:pt x="795" y="6340"/>
                    <a:pt x="780" y="6310"/>
                  </a:cubicBezTo>
                  <a:cubicBezTo>
                    <a:pt x="772" y="6288"/>
                    <a:pt x="780" y="6273"/>
                    <a:pt x="765" y="6250"/>
                  </a:cubicBezTo>
                  <a:cubicBezTo>
                    <a:pt x="758" y="6235"/>
                    <a:pt x="758" y="6220"/>
                    <a:pt x="758" y="6198"/>
                  </a:cubicBezTo>
                  <a:cubicBezTo>
                    <a:pt x="750" y="6190"/>
                    <a:pt x="750" y="6183"/>
                    <a:pt x="750" y="6175"/>
                  </a:cubicBezTo>
                  <a:cubicBezTo>
                    <a:pt x="750" y="6153"/>
                    <a:pt x="758" y="6145"/>
                    <a:pt x="758" y="6123"/>
                  </a:cubicBezTo>
                  <a:cubicBezTo>
                    <a:pt x="758" y="6115"/>
                    <a:pt x="772" y="6108"/>
                    <a:pt x="772" y="6100"/>
                  </a:cubicBezTo>
                  <a:cubicBezTo>
                    <a:pt x="772" y="6063"/>
                    <a:pt x="772" y="6063"/>
                    <a:pt x="772" y="6063"/>
                  </a:cubicBezTo>
                  <a:cubicBezTo>
                    <a:pt x="772" y="6055"/>
                    <a:pt x="772" y="6055"/>
                    <a:pt x="772" y="6048"/>
                  </a:cubicBezTo>
                  <a:cubicBezTo>
                    <a:pt x="780" y="6033"/>
                    <a:pt x="787" y="6025"/>
                    <a:pt x="795" y="6011"/>
                  </a:cubicBezTo>
                  <a:cubicBezTo>
                    <a:pt x="810" y="5988"/>
                    <a:pt x="817" y="5981"/>
                    <a:pt x="832" y="5958"/>
                  </a:cubicBezTo>
                  <a:cubicBezTo>
                    <a:pt x="832" y="5951"/>
                    <a:pt x="840" y="5943"/>
                    <a:pt x="847" y="5935"/>
                  </a:cubicBezTo>
                  <a:cubicBezTo>
                    <a:pt x="847" y="5928"/>
                    <a:pt x="855" y="5921"/>
                    <a:pt x="862" y="5913"/>
                  </a:cubicBezTo>
                  <a:cubicBezTo>
                    <a:pt x="862" y="5906"/>
                    <a:pt x="862" y="5898"/>
                    <a:pt x="862" y="5883"/>
                  </a:cubicBezTo>
                  <a:cubicBezTo>
                    <a:pt x="862" y="5868"/>
                    <a:pt x="862" y="5861"/>
                    <a:pt x="870" y="5846"/>
                  </a:cubicBezTo>
                  <a:cubicBezTo>
                    <a:pt x="877" y="5846"/>
                    <a:pt x="877" y="5846"/>
                    <a:pt x="877" y="5846"/>
                  </a:cubicBezTo>
                  <a:cubicBezTo>
                    <a:pt x="892" y="5853"/>
                    <a:pt x="892" y="5853"/>
                    <a:pt x="892" y="5853"/>
                  </a:cubicBezTo>
                  <a:cubicBezTo>
                    <a:pt x="907" y="5846"/>
                    <a:pt x="915" y="5831"/>
                    <a:pt x="915" y="5816"/>
                  </a:cubicBezTo>
                  <a:cubicBezTo>
                    <a:pt x="915" y="5793"/>
                    <a:pt x="915" y="5778"/>
                    <a:pt x="922" y="5756"/>
                  </a:cubicBezTo>
                  <a:cubicBezTo>
                    <a:pt x="922" y="5748"/>
                    <a:pt x="922" y="5748"/>
                    <a:pt x="922" y="5741"/>
                  </a:cubicBezTo>
                  <a:cubicBezTo>
                    <a:pt x="922" y="5718"/>
                    <a:pt x="930" y="5703"/>
                    <a:pt x="930" y="5681"/>
                  </a:cubicBezTo>
                  <a:cubicBezTo>
                    <a:pt x="930" y="5658"/>
                    <a:pt x="922" y="5651"/>
                    <a:pt x="915" y="5636"/>
                  </a:cubicBezTo>
                  <a:cubicBezTo>
                    <a:pt x="915" y="5613"/>
                    <a:pt x="915" y="5606"/>
                    <a:pt x="915" y="5591"/>
                  </a:cubicBezTo>
                  <a:cubicBezTo>
                    <a:pt x="907" y="5576"/>
                    <a:pt x="907" y="5568"/>
                    <a:pt x="907" y="5561"/>
                  </a:cubicBezTo>
                  <a:cubicBezTo>
                    <a:pt x="892" y="5538"/>
                    <a:pt x="885" y="5531"/>
                    <a:pt x="870" y="5508"/>
                  </a:cubicBezTo>
                  <a:cubicBezTo>
                    <a:pt x="862" y="5501"/>
                    <a:pt x="855" y="5494"/>
                    <a:pt x="847" y="5478"/>
                  </a:cubicBezTo>
                  <a:cubicBezTo>
                    <a:pt x="840" y="5464"/>
                    <a:pt x="840" y="5456"/>
                    <a:pt x="832" y="5448"/>
                  </a:cubicBezTo>
                  <a:cubicBezTo>
                    <a:pt x="825" y="5426"/>
                    <a:pt x="817" y="5418"/>
                    <a:pt x="810" y="5404"/>
                  </a:cubicBezTo>
                  <a:cubicBezTo>
                    <a:pt x="802" y="5396"/>
                    <a:pt x="802" y="5388"/>
                    <a:pt x="795" y="5381"/>
                  </a:cubicBezTo>
                  <a:cubicBezTo>
                    <a:pt x="787" y="5381"/>
                    <a:pt x="780" y="5374"/>
                    <a:pt x="765" y="5374"/>
                  </a:cubicBezTo>
                  <a:cubicBezTo>
                    <a:pt x="735" y="5366"/>
                    <a:pt x="712" y="5374"/>
                    <a:pt x="690" y="5359"/>
                  </a:cubicBezTo>
                  <a:cubicBezTo>
                    <a:pt x="675" y="5351"/>
                    <a:pt x="668" y="5336"/>
                    <a:pt x="660" y="5321"/>
                  </a:cubicBezTo>
                  <a:cubicBezTo>
                    <a:pt x="652" y="5306"/>
                    <a:pt x="652" y="5299"/>
                    <a:pt x="645" y="5284"/>
                  </a:cubicBezTo>
                  <a:cubicBezTo>
                    <a:pt x="638" y="5254"/>
                    <a:pt x="623" y="5231"/>
                    <a:pt x="593" y="5224"/>
                  </a:cubicBezTo>
                  <a:cubicBezTo>
                    <a:pt x="578" y="5216"/>
                    <a:pt x="570" y="5209"/>
                    <a:pt x="555" y="5201"/>
                  </a:cubicBezTo>
                  <a:cubicBezTo>
                    <a:pt x="533" y="5194"/>
                    <a:pt x="525" y="5179"/>
                    <a:pt x="525" y="5164"/>
                  </a:cubicBezTo>
                  <a:cubicBezTo>
                    <a:pt x="525" y="5149"/>
                    <a:pt x="525" y="5141"/>
                    <a:pt x="525" y="5126"/>
                  </a:cubicBezTo>
                  <a:cubicBezTo>
                    <a:pt x="518" y="5111"/>
                    <a:pt x="510" y="5096"/>
                    <a:pt x="510" y="5081"/>
                  </a:cubicBezTo>
                  <a:cubicBezTo>
                    <a:pt x="510" y="5059"/>
                    <a:pt x="518" y="5044"/>
                    <a:pt x="533" y="5029"/>
                  </a:cubicBezTo>
                  <a:cubicBezTo>
                    <a:pt x="548" y="5006"/>
                    <a:pt x="555" y="4991"/>
                    <a:pt x="570" y="4969"/>
                  </a:cubicBezTo>
                  <a:cubicBezTo>
                    <a:pt x="578" y="4946"/>
                    <a:pt x="585" y="4931"/>
                    <a:pt x="593" y="4909"/>
                  </a:cubicBezTo>
                  <a:cubicBezTo>
                    <a:pt x="593" y="4886"/>
                    <a:pt x="600" y="4879"/>
                    <a:pt x="600" y="4856"/>
                  </a:cubicBezTo>
                  <a:cubicBezTo>
                    <a:pt x="600" y="4796"/>
                    <a:pt x="585" y="4766"/>
                    <a:pt x="585" y="4714"/>
                  </a:cubicBezTo>
                  <a:cubicBezTo>
                    <a:pt x="585" y="4692"/>
                    <a:pt x="585" y="4692"/>
                    <a:pt x="585" y="4692"/>
                  </a:cubicBezTo>
                  <a:cubicBezTo>
                    <a:pt x="585" y="4669"/>
                    <a:pt x="585" y="4654"/>
                    <a:pt x="585" y="4624"/>
                  </a:cubicBezTo>
                  <a:cubicBezTo>
                    <a:pt x="585" y="4594"/>
                    <a:pt x="600" y="4579"/>
                    <a:pt x="600" y="4549"/>
                  </a:cubicBezTo>
                  <a:cubicBezTo>
                    <a:pt x="615" y="4534"/>
                    <a:pt x="630" y="4527"/>
                    <a:pt x="645" y="4519"/>
                  </a:cubicBezTo>
                  <a:cubicBezTo>
                    <a:pt x="652" y="4512"/>
                    <a:pt x="660" y="4504"/>
                    <a:pt x="668" y="4504"/>
                  </a:cubicBezTo>
                  <a:cubicBezTo>
                    <a:pt x="682" y="4504"/>
                    <a:pt x="690" y="4504"/>
                    <a:pt x="698" y="4504"/>
                  </a:cubicBezTo>
                  <a:cubicBezTo>
                    <a:pt x="705" y="4504"/>
                    <a:pt x="712" y="4497"/>
                    <a:pt x="720" y="4497"/>
                  </a:cubicBezTo>
                  <a:cubicBezTo>
                    <a:pt x="742" y="4497"/>
                    <a:pt x="758" y="4489"/>
                    <a:pt x="780" y="4489"/>
                  </a:cubicBezTo>
                  <a:cubicBezTo>
                    <a:pt x="787" y="4497"/>
                    <a:pt x="795" y="4489"/>
                    <a:pt x="810" y="4489"/>
                  </a:cubicBezTo>
                  <a:cubicBezTo>
                    <a:pt x="817" y="4489"/>
                    <a:pt x="825" y="4489"/>
                    <a:pt x="832" y="4482"/>
                  </a:cubicBezTo>
                  <a:cubicBezTo>
                    <a:pt x="840" y="4474"/>
                    <a:pt x="840" y="4467"/>
                    <a:pt x="840" y="4452"/>
                  </a:cubicBezTo>
                  <a:lnTo>
                    <a:pt x="847" y="4444"/>
                  </a:lnTo>
                  <a:cubicBezTo>
                    <a:pt x="855" y="4437"/>
                    <a:pt x="862" y="4429"/>
                    <a:pt x="870" y="4429"/>
                  </a:cubicBezTo>
                  <a:cubicBezTo>
                    <a:pt x="885" y="4422"/>
                    <a:pt x="892" y="4414"/>
                    <a:pt x="907" y="4407"/>
                  </a:cubicBezTo>
                  <a:cubicBezTo>
                    <a:pt x="915" y="4407"/>
                    <a:pt x="922" y="4407"/>
                    <a:pt x="930" y="4399"/>
                  </a:cubicBezTo>
                  <a:cubicBezTo>
                    <a:pt x="937" y="4399"/>
                    <a:pt x="937" y="4392"/>
                    <a:pt x="937" y="4377"/>
                  </a:cubicBezTo>
                  <a:cubicBezTo>
                    <a:pt x="937" y="4362"/>
                    <a:pt x="945" y="4354"/>
                    <a:pt x="952" y="4347"/>
                  </a:cubicBezTo>
                  <a:cubicBezTo>
                    <a:pt x="967" y="4324"/>
                    <a:pt x="967" y="4309"/>
                    <a:pt x="975" y="4287"/>
                  </a:cubicBezTo>
                  <a:lnTo>
                    <a:pt x="982" y="4287"/>
                  </a:lnTo>
                  <a:cubicBezTo>
                    <a:pt x="982" y="4295"/>
                    <a:pt x="982" y="4302"/>
                    <a:pt x="990" y="4302"/>
                  </a:cubicBezTo>
                  <a:cubicBezTo>
                    <a:pt x="997" y="4309"/>
                    <a:pt x="997" y="4302"/>
                    <a:pt x="1005" y="4309"/>
                  </a:cubicBezTo>
                  <a:cubicBezTo>
                    <a:pt x="1012" y="4309"/>
                    <a:pt x="1012" y="4309"/>
                    <a:pt x="1012" y="4317"/>
                  </a:cubicBezTo>
                  <a:cubicBezTo>
                    <a:pt x="1020" y="4324"/>
                    <a:pt x="1027" y="4324"/>
                    <a:pt x="1035" y="4339"/>
                  </a:cubicBezTo>
                  <a:cubicBezTo>
                    <a:pt x="1035" y="4354"/>
                    <a:pt x="1035" y="4362"/>
                    <a:pt x="1042" y="4377"/>
                  </a:cubicBezTo>
                  <a:cubicBezTo>
                    <a:pt x="1057" y="4369"/>
                    <a:pt x="1057" y="4369"/>
                    <a:pt x="1072" y="4369"/>
                  </a:cubicBezTo>
                  <a:cubicBezTo>
                    <a:pt x="1087" y="4362"/>
                    <a:pt x="1095" y="4362"/>
                    <a:pt x="1110" y="4362"/>
                  </a:cubicBezTo>
                  <a:cubicBezTo>
                    <a:pt x="1110" y="4347"/>
                    <a:pt x="1117" y="4339"/>
                    <a:pt x="1117" y="4317"/>
                  </a:cubicBezTo>
                  <a:cubicBezTo>
                    <a:pt x="1117" y="4317"/>
                    <a:pt x="1117" y="4317"/>
                    <a:pt x="1117" y="4309"/>
                  </a:cubicBezTo>
                  <a:cubicBezTo>
                    <a:pt x="1117" y="4302"/>
                    <a:pt x="1117" y="4302"/>
                    <a:pt x="1117" y="4295"/>
                  </a:cubicBezTo>
                  <a:cubicBezTo>
                    <a:pt x="1117" y="4287"/>
                    <a:pt x="1117" y="4279"/>
                    <a:pt x="1125" y="4272"/>
                  </a:cubicBezTo>
                  <a:cubicBezTo>
                    <a:pt x="1125" y="4265"/>
                    <a:pt x="1132" y="4265"/>
                    <a:pt x="1132" y="4265"/>
                  </a:cubicBezTo>
                  <a:cubicBezTo>
                    <a:pt x="1147" y="4249"/>
                    <a:pt x="1147" y="4235"/>
                    <a:pt x="1162" y="4219"/>
                  </a:cubicBezTo>
                  <a:cubicBezTo>
                    <a:pt x="1177" y="4205"/>
                    <a:pt x="1177" y="4189"/>
                    <a:pt x="1192" y="4175"/>
                  </a:cubicBezTo>
                  <a:cubicBezTo>
                    <a:pt x="1199" y="4159"/>
                    <a:pt x="1207" y="4152"/>
                    <a:pt x="1215" y="4130"/>
                  </a:cubicBezTo>
                  <a:cubicBezTo>
                    <a:pt x="1215" y="4130"/>
                    <a:pt x="1215" y="4122"/>
                    <a:pt x="1222" y="4115"/>
                  </a:cubicBezTo>
                  <a:cubicBezTo>
                    <a:pt x="1222" y="4115"/>
                    <a:pt x="1222" y="4115"/>
                    <a:pt x="1229" y="4115"/>
                  </a:cubicBezTo>
                  <a:cubicBezTo>
                    <a:pt x="1237" y="4100"/>
                    <a:pt x="1252" y="4092"/>
                    <a:pt x="1275" y="4085"/>
                  </a:cubicBezTo>
                  <a:cubicBezTo>
                    <a:pt x="1282" y="4085"/>
                    <a:pt x="1289" y="4077"/>
                    <a:pt x="1297" y="4077"/>
                  </a:cubicBezTo>
                  <a:cubicBezTo>
                    <a:pt x="1312" y="4062"/>
                    <a:pt x="1327" y="4055"/>
                    <a:pt x="1342" y="4040"/>
                  </a:cubicBezTo>
                  <a:cubicBezTo>
                    <a:pt x="1349" y="4032"/>
                    <a:pt x="1357" y="4025"/>
                    <a:pt x="1364" y="4010"/>
                  </a:cubicBezTo>
                  <a:cubicBezTo>
                    <a:pt x="1372" y="4002"/>
                    <a:pt x="1372" y="4002"/>
                    <a:pt x="1372" y="3995"/>
                  </a:cubicBezTo>
                  <a:cubicBezTo>
                    <a:pt x="1372" y="3972"/>
                    <a:pt x="1357" y="3972"/>
                    <a:pt x="1349" y="3950"/>
                  </a:cubicBezTo>
                  <a:cubicBezTo>
                    <a:pt x="1342" y="3935"/>
                    <a:pt x="1335" y="3927"/>
                    <a:pt x="1327" y="3905"/>
                  </a:cubicBezTo>
                  <a:cubicBezTo>
                    <a:pt x="1319" y="3897"/>
                    <a:pt x="1312" y="3897"/>
                    <a:pt x="1305" y="3890"/>
                  </a:cubicBezTo>
                  <a:cubicBezTo>
                    <a:pt x="1297" y="3882"/>
                    <a:pt x="1297" y="3875"/>
                    <a:pt x="1297" y="3867"/>
                  </a:cubicBezTo>
                  <a:cubicBezTo>
                    <a:pt x="1289" y="3852"/>
                    <a:pt x="1282" y="3837"/>
                    <a:pt x="1275" y="3822"/>
                  </a:cubicBezTo>
                  <a:cubicBezTo>
                    <a:pt x="1259" y="3800"/>
                    <a:pt x="1245" y="3785"/>
                    <a:pt x="1222" y="3762"/>
                  </a:cubicBezTo>
                  <a:cubicBezTo>
                    <a:pt x="1215" y="3755"/>
                    <a:pt x="1207" y="3755"/>
                    <a:pt x="1199" y="3747"/>
                  </a:cubicBezTo>
                  <a:cubicBezTo>
                    <a:pt x="1192" y="3732"/>
                    <a:pt x="1177" y="3725"/>
                    <a:pt x="1170" y="3710"/>
                  </a:cubicBezTo>
                  <a:cubicBezTo>
                    <a:pt x="1170" y="3710"/>
                    <a:pt x="1162" y="3702"/>
                    <a:pt x="1162" y="3695"/>
                  </a:cubicBezTo>
                  <a:cubicBezTo>
                    <a:pt x="1155" y="3680"/>
                    <a:pt x="1147" y="3665"/>
                    <a:pt x="1140" y="3650"/>
                  </a:cubicBezTo>
                  <a:cubicBezTo>
                    <a:pt x="1170" y="3553"/>
                    <a:pt x="1170" y="3553"/>
                    <a:pt x="1170" y="3553"/>
                  </a:cubicBezTo>
                  <a:cubicBezTo>
                    <a:pt x="1170" y="3515"/>
                    <a:pt x="1170" y="3515"/>
                    <a:pt x="1170" y="3515"/>
                  </a:cubicBezTo>
                  <a:cubicBezTo>
                    <a:pt x="1170" y="3500"/>
                    <a:pt x="1170" y="3500"/>
                    <a:pt x="1170" y="3500"/>
                  </a:cubicBezTo>
                  <a:lnTo>
                    <a:pt x="1170" y="3500"/>
                  </a:lnTo>
                  <a:cubicBezTo>
                    <a:pt x="1199" y="3500"/>
                    <a:pt x="1199" y="3500"/>
                    <a:pt x="1199" y="3500"/>
                  </a:cubicBezTo>
                  <a:cubicBezTo>
                    <a:pt x="1215" y="3500"/>
                    <a:pt x="1215" y="3500"/>
                    <a:pt x="1215" y="3500"/>
                  </a:cubicBezTo>
                  <a:cubicBezTo>
                    <a:pt x="1229" y="3500"/>
                    <a:pt x="1237" y="3493"/>
                    <a:pt x="1245" y="3493"/>
                  </a:cubicBezTo>
                  <a:cubicBezTo>
                    <a:pt x="1267" y="3493"/>
                    <a:pt x="1282" y="3493"/>
                    <a:pt x="1289" y="3477"/>
                  </a:cubicBezTo>
                  <a:cubicBezTo>
                    <a:pt x="1297" y="3463"/>
                    <a:pt x="1305" y="3448"/>
                    <a:pt x="1312" y="3433"/>
                  </a:cubicBezTo>
                  <a:cubicBezTo>
                    <a:pt x="1319" y="3433"/>
                    <a:pt x="1319" y="3433"/>
                    <a:pt x="1327" y="3433"/>
                  </a:cubicBezTo>
                  <a:cubicBezTo>
                    <a:pt x="1342" y="3440"/>
                    <a:pt x="1342" y="3455"/>
                    <a:pt x="1357" y="3463"/>
                  </a:cubicBezTo>
                  <a:cubicBezTo>
                    <a:pt x="1372" y="3470"/>
                    <a:pt x="1387" y="3470"/>
                    <a:pt x="1394" y="3485"/>
                  </a:cubicBezTo>
                  <a:cubicBezTo>
                    <a:pt x="1402" y="3493"/>
                    <a:pt x="1402" y="3493"/>
                    <a:pt x="1402" y="3500"/>
                  </a:cubicBezTo>
                  <a:cubicBezTo>
                    <a:pt x="1417" y="3523"/>
                    <a:pt x="1424" y="3545"/>
                    <a:pt x="1447" y="3553"/>
                  </a:cubicBezTo>
                  <a:cubicBezTo>
                    <a:pt x="1462" y="3553"/>
                    <a:pt x="1477" y="3553"/>
                    <a:pt x="1492" y="3560"/>
                  </a:cubicBezTo>
                  <a:lnTo>
                    <a:pt x="1499" y="3567"/>
                  </a:lnTo>
                  <a:cubicBezTo>
                    <a:pt x="1499" y="3575"/>
                    <a:pt x="1499" y="3575"/>
                    <a:pt x="1499" y="3575"/>
                  </a:cubicBezTo>
                  <a:cubicBezTo>
                    <a:pt x="1492" y="3583"/>
                    <a:pt x="1484" y="3583"/>
                    <a:pt x="1484" y="3590"/>
                  </a:cubicBezTo>
                  <a:cubicBezTo>
                    <a:pt x="1484" y="3597"/>
                    <a:pt x="1492" y="3597"/>
                    <a:pt x="1499" y="3605"/>
                  </a:cubicBezTo>
                  <a:cubicBezTo>
                    <a:pt x="1514" y="3613"/>
                    <a:pt x="1522" y="3613"/>
                    <a:pt x="1529" y="3613"/>
                  </a:cubicBezTo>
                  <a:cubicBezTo>
                    <a:pt x="1544" y="3613"/>
                    <a:pt x="1559" y="3620"/>
                    <a:pt x="1567" y="3627"/>
                  </a:cubicBezTo>
                  <a:cubicBezTo>
                    <a:pt x="1582" y="3635"/>
                    <a:pt x="1597" y="3642"/>
                    <a:pt x="1612" y="3650"/>
                  </a:cubicBezTo>
                  <a:cubicBezTo>
                    <a:pt x="1627" y="3650"/>
                    <a:pt x="1634" y="3650"/>
                    <a:pt x="1642" y="3657"/>
                  </a:cubicBezTo>
                  <a:cubicBezTo>
                    <a:pt x="1642" y="3665"/>
                    <a:pt x="1649" y="3665"/>
                    <a:pt x="1649" y="3672"/>
                  </a:cubicBezTo>
                  <a:cubicBezTo>
                    <a:pt x="1649" y="3702"/>
                    <a:pt x="1649" y="3702"/>
                    <a:pt x="1649" y="3702"/>
                  </a:cubicBezTo>
                  <a:cubicBezTo>
                    <a:pt x="1664" y="3702"/>
                    <a:pt x="1664" y="3702"/>
                    <a:pt x="1664" y="3702"/>
                  </a:cubicBezTo>
                  <a:cubicBezTo>
                    <a:pt x="1694" y="3702"/>
                    <a:pt x="1702" y="3695"/>
                    <a:pt x="1724" y="3687"/>
                  </a:cubicBezTo>
                  <a:cubicBezTo>
                    <a:pt x="1747" y="3687"/>
                    <a:pt x="1762" y="3687"/>
                    <a:pt x="1784" y="3687"/>
                  </a:cubicBezTo>
                  <a:cubicBezTo>
                    <a:pt x="1807" y="3680"/>
                    <a:pt x="1822" y="3672"/>
                    <a:pt x="1844" y="3657"/>
                  </a:cubicBezTo>
                  <a:cubicBezTo>
                    <a:pt x="1859" y="3657"/>
                    <a:pt x="1867" y="3657"/>
                    <a:pt x="1882" y="3650"/>
                  </a:cubicBezTo>
                  <a:cubicBezTo>
                    <a:pt x="1889" y="3650"/>
                    <a:pt x="1889" y="3642"/>
                    <a:pt x="1897" y="3642"/>
                  </a:cubicBezTo>
                  <a:cubicBezTo>
                    <a:pt x="1911" y="3642"/>
                    <a:pt x="1927" y="3650"/>
                    <a:pt x="1927" y="3665"/>
                  </a:cubicBezTo>
                  <a:cubicBezTo>
                    <a:pt x="1927" y="3672"/>
                    <a:pt x="1919" y="3672"/>
                    <a:pt x="1919" y="3680"/>
                  </a:cubicBezTo>
                  <a:cubicBezTo>
                    <a:pt x="1919" y="3687"/>
                    <a:pt x="1919" y="3687"/>
                    <a:pt x="1927" y="3695"/>
                  </a:cubicBezTo>
                  <a:cubicBezTo>
                    <a:pt x="1934" y="3710"/>
                    <a:pt x="1941" y="3710"/>
                    <a:pt x="1957" y="3717"/>
                  </a:cubicBezTo>
                  <a:cubicBezTo>
                    <a:pt x="1971" y="3732"/>
                    <a:pt x="1979" y="3740"/>
                    <a:pt x="2001" y="3747"/>
                  </a:cubicBezTo>
                  <a:cubicBezTo>
                    <a:pt x="2017" y="3762"/>
                    <a:pt x="2031" y="3770"/>
                    <a:pt x="2054" y="3770"/>
                  </a:cubicBezTo>
                  <a:cubicBezTo>
                    <a:pt x="2069" y="3777"/>
                    <a:pt x="2076" y="3785"/>
                    <a:pt x="2091" y="3785"/>
                  </a:cubicBezTo>
                  <a:cubicBezTo>
                    <a:pt x="2114" y="3785"/>
                    <a:pt x="2129" y="3777"/>
                    <a:pt x="2151" y="3770"/>
                  </a:cubicBezTo>
                  <a:cubicBezTo>
                    <a:pt x="2159" y="3770"/>
                    <a:pt x="2166" y="3762"/>
                    <a:pt x="2174" y="3762"/>
                  </a:cubicBezTo>
                  <a:cubicBezTo>
                    <a:pt x="2181" y="3755"/>
                    <a:pt x="2189" y="3747"/>
                    <a:pt x="2196" y="3740"/>
                  </a:cubicBezTo>
                  <a:cubicBezTo>
                    <a:pt x="2204" y="3740"/>
                    <a:pt x="2204" y="3732"/>
                    <a:pt x="2211" y="3725"/>
                  </a:cubicBezTo>
                  <a:cubicBezTo>
                    <a:pt x="2219" y="3725"/>
                    <a:pt x="2226" y="3717"/>
                    <a:pt x="2234" y="3710"/>
                  </a:cubicBezTo>
                  <a:cubicBezTo>
                    <a:pt x="2241" y="3702"/>
                    <a:pt x="2241" y="3702"/>
                    <a:pt x="2249" y="3695"/>
                  </a:cubicBezTo>
                  <a:cubicBezTo>
                    <a:pt x="2264" y="3687"/>
                    <a:pt x="2264" y="3680"/>
                    <a:pt x="2271" y="3672"/>
                  </a:cubicBezTo>
                  <a:cubicBezTo>
                    <a:pt x="2301" y="3635"/>
                    <a:pt x="2316" y="3613"/>
                    <a:pt x="2346" y="3575"/>
                  </a:cubicBezTo>
                  <a:cubicBezTo>
                    <a:pt x="2354" y="3567"/>
                    <a:pt x="2354" y="3560"/>
                    <a:pt x="2361" y="3553"/>
                  </a:cubicBezTo>
                  <a:cubicBezTo>
                    <a:pt x="2369" y="3545"/>
                    <a:pt x="2376" y="3545"/>
                    <a:pt x="2384" y="3530"/>
                  </a:cubicBezTo>
                  <a:cubicBezTo>
                    <a:pt x="2391" y="3515"/>
                    <a:pt x="2391" y="3507"/>
                    <a:pt x="2391" y="3485"/>
                  </a:cubicBezTo>
                  <a:lnTo>
                    <a:pt x="2399" y="3477"/>
                  </a:lnTo>
                  <a:cubicBezTo>
                    <a:pt x="2399" y="3425"/>
                    <a:pt x="2399" y="3425"/>
                    <a:pt x="2399" y="3425"/>
                  </a:cubicBezTo>
                  <a:cubicBezTo>
                    <a:pt x="2399" y="3418"/>
                    <a:pt x="2399" y="3410"/>
                    <a:pt x="2399" y="3403"/>
                  </a:cubicBezTo>
                  <a:cubicBezTo>
                    <a:pt x="2399" y="3365"/>
                    <a:pt x="2391" y="3343"/>
                    <a:pt x="2376" y="3305"/>
                  </a:cubicBezTo>
                  <a:lnTo>
                    <a:pt x="2376" y="3298"/>
                  </a:lnTo>
                  <a:cubicBezTo>
                    <a:pt x="2369" y="3275"/>
                    <a:pt x="2361" y="3268"/>
                    <a:pt x="2346" y="3253"/>
                  </a:cubicBezTo>
                  <a:cubicBezTo>
                    <a:pt x="2346" y="3245"/>
                    <a:pt x="2339" y="3238"/>
                    <a:pt x="2331" y="3230"/>
                  </a:cubicBezTo>
                  <a:cubicBezTo>
                    <a:pt x="2331" y="3223"/>
                    <a:pt x="2324" y="3215"/>
                    <a:pt x="2324" y="3208"/>
                  </a:cubicBezTo>
                  <a:cubicBezTo>
                    <a:pt x="2316" y="3200"/>
                    <a:pt x="2316" y="3193"/>
                    <a:pt x="2316" y="3185"/>
                  </a:cubicBezTo>
                  <a:cubicBezTo>
                    <a:pt x="2316" y="3178"/>
                    <a:pt x="2324" y="3170"/>
                    <a:pt x="2324" y="3155"/>
                  </a:cubicBezTo>
                  <a:cubicBezTo>
                    <a:pt x="2331" y="3148"/>
                    <a:pt x="2331" y="3140"/>
                    <a:pt x="2339" y="3125"/>
                  </a:cubicBezTo>
                  <a:cubicBezTo>
                    <a:pt x="2339" y="3118"/>
                    <a:pt x="2346" y="3110"/>
                    <a:pt x="2346" y="3103"/>
                  </a:cubicBezTo>
                  <a:cubicBezTo>
                    <a:pt x="2346" y="3088"/>
                    <a:pt x="2346" y="3080"/>
                    <a:pt x="2339" y="3066"/>
                  </a:cubicBezTo>
                  <a:cubicBezTo>
                    <a:pt x="2331" y="3050"/>
                    <a:pt x="2324" y="3043"/>
                    <a:pt x="2316" y="3028"/>
                  </a:cubicBezTo>
                  <a:cubicBezTo>
                    <a:pt x="2316" y="3020"/>
                    <a:pt x="2316" y="3013"/>
                    <a:pt x="2309" y="3006"/>
                  </a:cubicBezTo>
                  <a:cubicBezTo>
                    <a:pt x="2309" y="2983"/>
                    <a:pt x="2301" y="2968"/>
                    <a:pt x="2301" y="2953"/>
                  </a:cubicBezTo>
                  <a:cubicBezTo>
                    <a:pt x="2294" y="2930"/>
                    <a:pt x="2294" y="2923"/>
                    <a:pt x="2286" y="2908"/>
                  </a:cubicBezTo>
                  <a:cubicBezTo>
                    <a:pt x="2286" y="2901"/>
                    <a:pt x="2279" y="2901"/>
                    <a:pt x="2279" y="2893"/>
                  </a:cubicBezTo>
                  <a:cubicBezTo>
                    <a:pt x="2279" y="2878"/>
                    <a:pt x="2279" y="2871"/>
                    <a:pt x="2286" y="2855"/>
                  </a:cubicBezTo>
                  <a:cubicBezTo>
                    <a:pt x="2286" y="2848"/>
                    <a:pt x="2286" y="2848"/>
                    <a:pt x="2294" y="2841"/>
                  </a:cubicBezTo>
                  <a:cubicBezTo>
                    <a:pt x="2294" y="2833"/>
                    <a:pt x="2294" y="2833"/>
                    <a:pt x="2301" y="2833"/>
                  </a:cubicBezTo>
                  <a:cubicBezTo>
                    <a:pt x="2309" y="2818"/>
                    <a:pt x="2316" y="2811"/>
                    <a:pt x="2331" y="2796"/>
                  </a:cubicBezTo>
                  <a:cubicBezTo>
                    <a:pt x="2331" y="2788"/>
                    <a:pt x="2339" y="2788"/>
                    <a:pt x="2339" y="2781"/>
                  </a:cubicBezTo>
                  <a:cubicBezTo>
                    <a:pt x="2339" y="2773"/>
                    <a:pt x="2339" y="2773"/>
                    <a:pt x="2339" y="2766"/>
                  </a:cubicBezTo>
                  <a:cubicBezTo>
                    <a:pt x="2339" y="2758"/>
                    <a:pt x="2346" y="2758"/>
                    <a:pt x="2354" y="2751"/>
                  </a:cubicBezTo>
                  <a:cubicBezTo>
                    <a:pt x="2361" y="2743"/>
                    <a:pt x="2369" y="2736"/>
                    <a:pt x="2376" y="2728"/>
                  </a:cubicBezTo>
                  <a:cubicBezTo>
                    <a:pt x="2391" y="2721"/>
                    <a:pt x="2406" y="2721"/>
                    <a:pt x="2421" y="2713"/>
                  </a:cubicBezTo>
                  <a:cubicBezTo>
                    <a:pt x="2436" y="2713"/>
                    <a:pt x="2451" y="2706"/>
                    <a:pt x="2466" y="2706"/>
                  </a:cubicBezTo>
                  <a:cubicBezTo>
                    <a:pt x="2474" y="2698"/>
                    <a:pt x="2481" y="2698"/>
                    <a:pt x="2481" y="2691"/>
                  </a:cubicBezTo>
                  <a:cubicBezTo>
                    <a:pt x="2488" y="2683"/>
                    <a:pt x="2496" y="2676"/>
                    <a:pt x="2504" y="2676"/>
                  </a:cubicBezTo>
                  <a:cubicBezTo>
                    <a:pt x="2511" y="2676"/>
                    <a:pt x="2518" y="2676"/>
                    <a:pt x="2526" y="2676"/>
                  </a:cubicBezTo>
                  <a:cubicBezTo>
                    <a:pt x="2534" y="2676"/>
                    <a:pt x="2541" y="2668"/>
                    <a:pt x="2541" y="2668"/>
                  </a:cubicBezTo>
                  <a:cubicBezTo>
                    <a:pt x="2556" y="2653"/>
                    <a:pt x="2571" y="2646"/>
                    <a:pt x="2578" y="2638"/>
                  </a:cubicBezTo>
                  <a:cubicBezTo>
                    <a:pt x="2601" y="2616"/>
                    <a:pt x="2608" y="2601"/>
                    <a:pt x="2616" y="2571"/>
                  </a:cubicBezTo>
                  <a:cubicBezTo>
                    <a:pt x="2623" y="2541"/>
                    <a:pt x="2631" y="2526"/>
                    <a:pt x="2646" y="2496"/>
                  </a:cubicBezTo>
                  <a:cubicBezTo>
                    <a:pt x="2646" y="2481"/>
                    <a:pt x="2653" y="2473"/>
                    <a:pt x="2653" y="2451"/>
                  </a:cubicBezTo>
                  <a:cubicBezTo>
                    <a:pt x="2653" y="2406"/>
                    <a:pt x="2653" y="2376"/>
                    <a:pt x="2653" y="2331"/>
                  </a:cubicBezTo>
                  <a:cubicBezTo>
                    <a:pt x="2653" y="2286"/>
                    <a:pt x="2653" y="2264"/>
                    <a:pt x="2653" y="2226"/>
                  </a:cubicBezTo>
                  <a:cubicBezTo>
                    <a:pt x="2653" y="2181"/>
                    <a:pt x="2661" y="2166"/>
                    <a:pt x="2661" y="2121"/>
                  </a:cubicBezTo>
                  <a:cubicBezTo>
                    <a:pt x="2661" y="2084"/>
                    <a:pt x="2661" y="2061"/>
                    <a:pt x="2653" y="2024"/>
                  </a:cubicBezTo>
                  <a:cubicBezTo>
                    <a:pt x="2653" y="2009"/>
                    <a:pt x="2646" y="2001"/>
                    <a:pt x="2646" y="1986"/>
                  </a:cubicBezTo>
                  <a:cubicBezTo>
                    <a:pt x="2646" y="1979"/>
                    <a:pt x="2646" y="1971"/>
                    <a:pt x="2646" y="1964"/>
                  </a:cubicBezTo>
                  <a:cubicBezTo>
                    <a:pt x="2646" y="1956"/>
                    <a:pt x="2638" y="1956"/>
                    <a:pt x="2638" y="1949"/>
                  </a:cubicBezTo>
                  <a:cubicBezTo>
                    <a:pt x="2638" y="1941"/>
                    <a:pt x="2646" y="1941"/>
                    <a:pt x="2646" y="1941"/>
                  </a:cubicBezTo>
                  <a:cubicBezTo>
                    <a:pt x="2653" y="1934"/>
                    <a:pt x="2661" y="1934"/>
                    <a:pt x="2661" y="1934"/>
                  </a:cubicBezTo>
                  <a:cubicBezTo>
                    <a:pt x="2676" y="1926"/>
                    <a:pt x="2683" y="1919"/>
                    <a:pt x="2691" y="1904"/>
                  </a:cubicBezTo>
                  <a:cubicBezTo>
                    <a:pt x="2698" y="1881"/>
                    <a:pt x="2706" y="1866"/>
                    <a:pt x="2713" y="1844"/>
                  </a:cubicBezTo>
                  <a:cubicBezTo>
                    <a:pt x="2721" y="1829"/>
                    <a:pt x="2728" y="1821"/>
                    <a:pt x="2736" y="1807"/>
                  </a:cubicBezTo>
                  <a:cubicBezTo>
                    <a:pt x="2736" y="1799"/>
                    <a:pt x="2743" y="1791"/>
                    <a:pt x="2743" y="1784"/>
                  </a:cubicBezTo>
                  <a:cubicBezTo>
                    <a:pt x="2758" y="1761"/>
                    <a:pt x="2758" y="1747"/>
                    <a:pt x="2766" y="1724"/>
                  </a:cubicBezTo>
                  <a:cubicBezTo>
                    <a:pt x="2766" y="1701"/>
                    <a:pt x="2766" y="1687"/>
                    <a:pt x="2773" y="1672"/>
                  </a:cubicBezTo>
                  <a:cubicBezTo>
                    <a:pt x="2773" y="1642"/>
                    <a:pt x="2781" y="1627"/>
                    <a:pt x="2781" y="1604"/>
                  </a:cubicBezTo>
                  <a:cubicBezTo>
                    <a:pt x="2781" y="1589"/>
                    <a:pt x="2781" y="1582"/>
                    <a:pt x="2781" y="1567"/>
                  </a:cubicBezTo>
                  <a:cubicBezTo>
                    <a:pt x="2781" y="1559"/>
                    <a:pt x="2796" y="1552"/>
                    <a:pt x="2796" y="1537"/>
                  </a:cubicBezTo>
                  <a:cubicBezTo>
                    <a:pt x="2803" y="1514"/>
                    <a:pt x="2803" y="1499"/>
                    <a:pt x="2803" y="1477"/>
                  </a:cubicBezTo>
                  <a:cubicBezTo>
                    <a:pt x="2803" y="1364"/>
                    <a:pt x="2788" y="1304"/>
                    <a:pt x="2773" y="1192"/>
                  </a:cubicBezTo>
                  <a:cubicBezTo>
                    <a:pt x="2766" y="1162"/>
                    <a:pt x="2758" y="1139"/>
                    <a:pt x="2758" y="1109"/>
                  </a:cubicBezTo>
                  <a:cubicBezTo>
                    <a:pt x="2758" y="1102"/>
                    <a:pt x="2751" y="1095"/>
                    <a:pt x="2751" y="1095"/>
                  </a:cubicBezTo>
                  <a:cubicBezTo>
                    <a:pt x="2751" y="1072"/>
                    <a:pt x="2751" y="1065"/>
                    <a:pt x="2743" y="1049"/>
                  </a:cubicBezTo>
                  <a:cubicBezTo>
                    <a:pt x="2743" y="1042"/>
                    <a:pt x="2736" y="1042"/>
                    <a:pt x="2736" y="1035"/>
                  </a:cubicBezTo>
                  <a:cubicBezTo>
                    <a:pt x="2728" y="1012"/>
                    <a:pt x="2728" y="990"/>
                    <a:pt x="2721" y="960"/>
                  </a:cubicBezTo>
                  <a:cubicBezTo>
                    <a:pt x="2713" y="945"/>
                    <a:pt x="2713" y="937"/>
                    <a:pt x="2706" y="922"/>
                  </a:cubicBezTo>
                  <a:cubicBezTo>
                    <a:pt x="2698" y="892"/>
                    <a:pt x="2698" y="877"/>
                    <a:pt x="2691" y="847"/>
                  </a:cubicBezTo>
                  <a:cubicBezTo>
                    <a:pt x="2683" y="825"/>
                    <a:pt x="2683" y="810"/>
                    <a:pt x="2676" y="795"/>
                  </a:cubicBezTo>
                  <a:cubicBezTo>
                    <a:pt x="2668" y="787"/>
                    <a:pt x="2668" y="780"/>
                    <a:pt x="2661" y="772"/>
                  </a:cubicBezTo>
                  <a:cubicBezTo>
                    <a:pt x="2646" y="742"/>
                    <a:pt x="2631" y="720"/>
                    <a:pt x="2616" y="690"/>
                  </a:cubicBezTo>
                  <a:cubicBezTo>
                    <a:pt x="2601" y="652"/>
                    <a:pt x="2601" y="637"/>
                    <a:pt x="2586" y="600"/>
                  </a:cubicBezTo>
                  <a:cubicBezTo>
                    <a:pt x="2578" y="592"/>
                    <a:pt x="2578" y="585"/>
                    <a:pt x="2571" y="570"/>
                  </a:cubicBezTo>
                  <a:cubicBezTo>
                    <a:pt x="2564" y="548"/>
                    <a:pt x="2556" y="540"/>
                    <a:pt x="2556" y="518"/>
                  </a:cubicBezTo>
                  <a:cubicBezTo>
                    <a:pt x="2556" y="495"/>
                    <a:pt x="2556" y="488"/>
                    <a:pt x="2564" y="465"/>
                  </a:cubicBezTo>
                  <a:cubicBezTo>
                    <a:pt x="2571" y="458"/>
                    <a:pt x="2578" y="450"/>
                    <a:pt x="2578" y="443"/>
                  </a:cubicBezTo>
                  <a:cubicBezTo>
                    <a:pt x="2586" y="443"/>
                    <a:pt x="2586" y="435"/>
                    <a:pt x="2586" y="435"/>
                  </a:cubicBezTo>
                  <a:cubicBezTo>
                    <a:pt x="2594" y="428"/>
                    <a:pt x="2601" y="420"/>
                    <a:pt x="2601" y="413"/>
                  </a:cubicBezTo>
                  <a:cubicBezTo>
                    <a:pt x="2608" y="405"/>
                    <a:pt x="2608" y="398"/>
                    <a:pt x="2608" y="383"/>
                  </a:cubicBezTo>
                  <a:cubicBezTo>
                    <a:pt x="2608" y="375"/>
                    <a:pt x="2601" y="368"/>
                    <a:pt x="2601" y="360"/>
                  </a:cubicBezTo>
                  <a:cubicBezTo>
                    <a:pt x="2601" y="353"/>
                    <a:pt x="2608" y="345"/>
                    <a:pt x="2616" y="338"/>
                  </a:cubicBezTo>
                  <a:cubicBezTo>
                    <a:pt x="2631" y="330"/>
                    <a:pt x="2638" y="323"/>
                    <a:pt x="2646" y="308"/>
                  </a:cubicBezTo>
                  <a:cubicBezTo>
                    <a:pt x="2653" y="293"/>
                    <a:pt x="2661" y="285"/>
                    <a:pt x="2661" y="263"/>
                  </a:cubicBezTo>
                  <a:cubicBezTo>
                    <a:pt x="2661" y="248"/>
                    <a:pt x="2653" y="248"/>
                    <a:pt x="2646" y="233"/>
                  </a:cubicBezTo>
                  <a:cubicBezTo>
                    <a:pt x="2646" y="225"/>
                    <a:pt x="2646" y="218"/>
                    <a:pt x="2646" y="203"/>
                  </a:cubicBezTo>
                  <a:cubicBezTo>
                    <a:pt x="2638" y="188"/>
                    <a:pt x="2638" y="180"/>
                    <a:pt x="2638" y="158"/>
                  </a:cubicBezTo>
                  <a:cubicBezTo>
                    <a:pt x="2638" y="120"/>
                    <a:pt x="2638" y="120"/>
                    <a:pt x="2638" y="120"/>
                  </a:cubicBezTo>
                  <a:cubicBezTo>
                    <a:pt x="2646" y="128"/>
                    <a:pt x="2646" y="135"/>
                    <a:pt x="2653" y="135"/>
                  </a:cubicBezTo>
                  <a:cubicBezTo>
                    <a:pt x="2653" y="143"/>
                    <a:pt x="2661" y="135"/>
                    <a:pt x="2661" y="143"/>
                  </a:cubicBezTo>
                  <a:cubicBezTo>
                    <a:pt x="2668" y="150"/>
                    <a:pt x="2676" y="158"/>
                    <a:pt x="2683" y="165"/>
                  </a:cubicBezTo>
                  <a:cubicBezTo>
                    <a:pt x="2691" y="188"/>
                    <a:pt x="2706" y="203"/>
                    <a:pt x="2728" y="203"/>
                  </a:cubicBezTo>
                  <a:cubicBezTo>
                    <a:pt x="2743" y="203"/>
                    <a:pt x="2743" y="188"/>
                    <a:pt x="2758" y="180"/>
                  </a:cubicBezTo>
                  <a:cubicBezTo>
                    <a:pt x="2758" y="180"/>
                    <a:pt x="2758" y="173"/>
                    <a:pt x="2766" y="173"/>
                  </a:cubicBezTo>
                  <a:cubicBezTo>
                    <a:pt x="2766" y="173"/>
                    <a:pt x="2773" y="180"/>
                    <a:pt x="2773" y="188"/>
                  </a:cubicBezTo>
                  <a:cubicBezTo>
                    <a:pt x="2781" y="188"/>
                    <a:pt x="2788" y="188"/>
                    <a:pt x="2803" y="188"/>
                  </a:cubicBezTo>
                  <a:cubicBezTo>
                    <a:pt x="2818" y="188"/>
                    <a:pt x="2826" y="180"/>
                    <a:pt x="2841" y="173"/>
                  </a:cubicBezTo>
                  <a:cubicBezTo>
                    <a:pt x="2848" y="165"/>
                    <a:pt x="2856" y="165"/>
                    <a:pt x="2871" y="158"/>
                  </a:cubicBezTo>
                  <a:cubicBezTo>
                    <a:pt x="2893" y="135"/>
                    <a:pt x="2893" y="113"/>
                    <a:pt x="2901" y="90"/>
                  </a:cubicBezTo>
                  <a:cubicBezTo>
                    <a:pt x="2908" y="75"/>
                    <a:pt x="2916" y="68"/>
                    <a:pt x="2916" y="53"/>
                  </a:cubicBezTo>
                  <a:cubicBezTo>
                    <a:pt x="2923" y="38"/>
                    <a:pt x="2923" y="23"/>
                    <a:pt x="2938" y="23"/>
                  </a:cubicBezTo>
                  <a:cubicBezTo>
                    <a:pt x="2953" y="15"/>
                    <a:pt x="2961" y="15"/>
                    <a:pt x="2968" y="15"/>
                  </a:cubicBezTo>
                  <a:cubicBezTo>
                    <a:pt x="2983" y="8"/>
                    <a:pt x="2991" y="0"/>
                    <a:pt x="2998" y="15"/>
                  </a:cubicBezTo>
                  <a:cubicBezTo>
                    <a:pt x="3013" y="30"/>
                    <a:pt x="3006" y="45"/>
                    <a:pt x="3013" y="60"/>
                  </a:cubicBezTo>
                  <a:cubicBezTo>
                    <a:pt x="3021" y="68"/>
                    <a:pt x="3028" y="75"/>
                    <a:pt x="3043" y="75"/>
                  </a:cubicBezTo>
                  <a:cubicBezTo>
                    <a:pt x="3065" y="90"/>
                    <a:pt x="3065" y="113"/>
                    <a:pt x="3073" y="135"/>
                  </a:cubicBezTo>
                  <a:cubicBezTo>
                    <a:pt x="3073" y="150"/>
                    <a:pt x="3081" y="158"/>
                    <a:pt x="3088" y="173"/>
                  </a:cubicBezTo>
                  <a:cubicBezTo>
                    <a:pt x="3096" y="188"/>
                    <a:pt x="3103" y="195"/>
                    <a:pt x="3118" y="203"/>
                  </a:cubicBezTo>
                  <a:cubicBezTo>
                    <a:pt x="3133" y="210"/>
                    <a:pt x="3141" y="218"/>
                    <a:pt x="3148" y="225"/>
                  </a:cubicBezTo>
                  <a:cubicBezTo>
                    <a:pt x="3163" y="233"/>
                    <a:pt x="3171" y="240"/>
                    <a:pt x="3178" y="248"/>
                  </a:cubicBezTo>
                  <a:cubicBezTo>
                    <a:pt x="3186" y="263"/>
                    <a:pt x="3200" y="263"/>
                    <a:pt x="3216" y="278"/>
                  </a:cubicBezTo>
                  <a:cubicBezTo>
                    <a:pt x="3223" y="285"/>
                    <a:pt x="3230" y="293"/>
                    <a:pt x="3238" y="300"/>
                  </a:cubicBezTo>
                  <a:cubicBezTo>
                    <a:pt x="3260" y="315"/>
                    <a:pt x="3276" y="338"/>
                    <a:pt x="3290" y="360"/>
                  </a:cubicBezTo>
                  <a:cubicBezTo>
                    <a:pt x="3313" y="383"/>
                    <a:pt x="3313" y="398"/>
                    <a:pt x="3328" y="420"/>
                  </a:cubicBezTo>
                  <a:cubicBezTo>
                    <a:pt x="3343" y="450"/>
                    <a:pt x="3358" y="458"/>
                    <a:pt x="3373" y="480"/>
                  </a:cubicBezTo>
                  <a:cubicBezTo>
                    <a:pt x="3388" y="502"/>
                    <a:pt x="3395" y="518"/>
                    <a:pt x="3410" y="532"/>
                  </a:cubicBezTo>
                  <a:cubicBezTo>
                    <a:pt x="3418" y="540"/>
                    <a:pt x="3425" y="540"/>
                    <a:pt x="3433" y="548"/>
                  </a:cubicBezTo>
                  <a:cubicBezTo>
                    <a:pt x="3455" y="570"/>
                    <a:pt x="3470" y="585"/>
                    <a:pt x="3485" y="608"/>
                  </a:cubicBezTo>
                  <a:cubicBezTo>
                    <a:pt x="3493" y="622"/>
                    <a:pt x="3500" y="630"/>
                    <a:pt x="3508" y="637"/>
                  </a:cubicBezTo>
                  <a:cubicBezTo>
                    <a:pt x="3523" y="652"/>
                    <a:pt x="3523" y="660"/>
                    <a:pt x="3538" y="675"/>
                  </a:cubicBezTo>
                  <a:cubicBezTo>
                    <a:pt x="3553" y="697"/>
                    <a:pt x="3560" y="712"/>
                    <a:pt x="3583" y="727"/>
                  </a:cubicBezTo>
                  <a:cubicBezTo>
                    <a:pt x="3598" y="742"/>
                    <a:pt x="3605" y="757"/>
                    <a:pt x="3620" y="772"/>
                  </a:cubicBezTo>
                  <a:cubicBezTo>
                    <a:pt x="3635" y="787"/>
                    <a:pt x="3643" y="795"/>
                    <a:pt x="3650" y="817"/>
                  </a:cubicBezTo>
                  <a:cubicBezTo>
                    <a:pt x="3658" y="825"/>
                    <a:pt x="3658" y="832"/>
                    <a:pt x="3658" y="840"/>
                  </a:cubicBezTo>
                  <a:cubicBezTo>
                    <a:pt x="3658" y="855"/>
                    <a:pt x="3673" y="855"/>
                    <a:pt x="3673" y="862"/>
                  </a:cubicBezTo>
                  <a:cubicBezTo>
                    <a:pt x="3680" y="885"/>
                    <a:pt x="3688" y="892"/>
                    <a:pt x="3695" y="907"/>
                  </a:cubicBezTo>
                  <a:cubicBezTo>
                    <a:pt x="3710" y="945"/>
                    <a:pt x="3710" y="967"/>
                    <a:pt x="3733" y="997"/>
                  </a:cubicBezTo>
                  <a:cubicBezTo>
                    <a:pt x="3740" y="1005"/>
                    <a:pt x="3747" y="1012"/>
                    <a:pt x="3763" y="1027"/>
                  </a:cubicBezTo>
                  <a:cubicBezTo>
                    <a:pt x="3777" y="1049"/>
                    <a:pt x="3785" y="1065"/>
                    <a:pt x="3800" y="1087"/>
                  </a:cubicBezTo>
                  <a:cubicBezTo>
                    <a:pt x="3807" y="1095"/>
                    <a:pt x="3807" y="1102"/>
                    <a:pt x="3815" y="1109"/>
                  </a:cubicBezTo>
                  <a:cubicBezTo>
                    <a:pt x="3815" y="1117"/>
                    <a:pt x="3823" y="1117"/>
                    <a:pt x="3823" y="1125"/>
                  </a:cubicBezTo>
                  <a:cubicBezTo>
                    <a:pt x="3830" y="1132"/>
                    <a:pt x="3837" y="1139"/>
                    <a:pt x="3837" y="1147"/>
                  </a:cubicBezTo>
                  <a:cubicBezTo>
                    <a:pt x="3853" y="1177"/>
                    <a:pt x="3875" y="1192"/>
                    <a:pt x="3890" y="1222"/>
                  </a:cubicBezTo>
                  <a:cubicBezTo>
                    <a:pt x="3897" y="1229"/>
                    <a:pt x="3905" y="1237"/>
                    <a:pt x="3905" y="1252"/>
                  </a:cubicBezTo>
                  <a:cubicBezTo>
                    <a:pt x="3920" y="1252"/>
                    <a:pt x="3920" y="1267"/>
                    <a:pt x="3927" y="1274"/>
                  </a:cubicBezTo>
                  <a:cubicBezTo>
                    <a:pt x="3942" y="1289"/>
                    <a:pt x="3957" y="1297"/>
                    <a:pt x="3965" y="1312"/>
                  </a:cubicBezTo>
                  <a:cubicBezTo>
                    <a:pt x="3987" y="1342"/>
                    <a:pt x="3995" y="1357"/>
                    <a:pt x="4017" y="1372"/>
                  </a:cubicBezTo>
                  <a:cubicBezTo>
                    <a:pt x="4032" y="1387"/>
                    <a:pt x="4047" y="1387"/>
                    <a:pt x="4062" y="1402"/>
                  </a:cubicBezTo>
                  <a:cubicBezTo>
                    <a:pt x="4062" y="1402"/>
                    <a:pt x="4062" y="1409"/>
                    <a:pt x="4070" y="1417"/>
                  </a:cubicBezTo>
                  <a:cubicBezTo>
                    <a:pt x="4077" y="1424"/>
                    <a:pt x="4085" y="1432"/>
                    <a:pt x="4100" y="1447"/>
                  </a:cubicBezTo>
                  <a:cubicBezTo>
                    <a:pt x="4107" y="1454"/>
                    <a:pt x="4107" y="1462"/>
                    <a:pt x="4115" y="1462"/>
                  </a:cubicBezTo>
                  <a:cubicBezTo>
                    <a:pt x="4122" y="1477"/>
                    <a:pt x="4130" y="1484"/>
                    <a:pt x="4137" y="1492"/>
                  </a:cubicBezTo>
                  <a:cubicBezTo>
                    <a:pt x="4152" y="1514"/>
                    <a:pt x="4160" y="1529"/>
                    <a:pt x="4167" y="1544"/>
                  </a:cubicBezTo>
                  <a:cubicBezTo>
                    <a:pt x="4175" y="1559"/>
                    <a:pt x="4182" y="1559"/>
                    <a:pt x="4197" y="1567"/>
                  </a:cubicBezTo>
                  <a:cubicBezTo>
                    <a:pt x="4212" y="1582"/>
                    <a:pt x="4220" y="1582"/>
                    <a:pt x="4235" y="1597"/>
                  </a:cubicBezTo>
                  <a:cubicBezTo>
                    <a:pt x="4242" y="1604"/>
                    <a:pt x="4242" y="1612"/>
                    <a:pt x="4250" y="1612"/>
                  </a:cubicBezTo>
                  <a:cubicBezTo>
                    <a:pt x="4280" y="1634"/>
                    <a:pt x="4295" y="1649"/>
                    <a:pt x="4324" y="1664"/>
                  </a:cubicBezTo>
                  <a:cubicBezTo>
                    <a:pt x="4332" y="1672"/>
                    <a:pt x="4340" y="1679"/>
                    <a:pt x="4347" y="1679"/>
                  </a:cubicBezTo>
                  <a:cubicBezTo>
                    <a:pt x="4362" y="1687"/>
                    <a:pt x="4362" y="1694"/>
                    <a:pt x="4377" y="1694"/>
                  </a:cubicBezTo>
                  <a:cubicBezTo>
                    <a:pt x="4392" y="1709"/>
                    <a:pt x="4407" y="1717"/>
                    <a:pt x="4415" y="1724"/>
                  </a:cubicBezTo>
                  <a:cubicBezTo>
                    <a:pt x="4430" y="1731"/>
                    <a:pt x="4437" y="1739"/>
                    <a:pt x="4452" y="1754"/>
                  </a:cubicBezTo>
                  <a:cubicBezTo>
                    <a:pt x="4452" y="1754"/>
                    <a:pt x="4459" y="1754"/>
                    <a:pt x="4459" y="1761"/>
                  </a:cubicBezTo>
                  <a:cubicBezTo>
                    <a:pt x="4467" y="1769"/>
                    <a:pt x="4467" y="1769"/>
                    <a:pt x="4475" y="1777"/>
                  </a:cubicBezTo>
                  <a:cubicBezTo>
                    <a:pt x="4489" y="1784"/>
                    <a:pt x="4497" y="1791"/>
                    <a:pt x="4512" y="1807"/>
                  </a:cubicBezTo>
                  <a:cubicBezTo>
                    <a:pt x="4527" y="1821"/>
                    <a:pt x="4535" y="1829"/>
                    <a:pt x="4549" y="1837"/>
                  </a:cubicBezTo>
                  <a:cubicBezTo>
                    <a:pt x="4564" y="1844"/>
                    <a:pt x="4572" y="1851"/>
                    <a:pt x="4579" y="1859"/>
                  </a:cubicBezTo>
                  <a:cubicBezTo>
                    <a:pt x="4587" y="1859"/>
                    <a:pt x="4602" y="1866"/>
                    <a:pt x="4609" y="1874"/>
                  </a:cubicBezTo>
                  <a:cubicBezTo>
                    <a:pt x="4617" y="1889"/>
                    <a:pt x="4617" y="1896"/>
                    <a:pt x="4624" y="1911"/>
                  </a:cubicBezTo>
                  <a:cubicBezTo>
                    <a:pt x="4632" y="1919"/>
                    <a:pt x="4639" y="1926"/>
                    <a:pt x="4647" y="1934"/>
                  </a:cubicBezTo>
                  <a:cubicBezTo>
                    <a:pt x="4654" y="1949"/>
                    <a:pt x="4654" y="1956"/>
                    <a:pt x="4669" y="1964"/>
                  </a:cubicBezTo>
                  <a:cubicBezTo>
                    <a:pt x="4684" y="1979"/>
                    <a:pt x="4692" y="1979"/>
                    <a:pt x="4714" y="1986"/>
                  </a:cubicBezTo>
                  <a:cubicBezTo>
                    <a:pt x="4722" y="1994"/>
                    <a:pt x="4729" y="2001"/>
                    <a:pt x="4744" y="2009"/>
                  </a:cubicBezTo>
                  <a:cubicBezTo>
                    <a:pt x="4759" y="2009"/>
                    <a:pt x="4767" y="2016"/>
                    <a:pt x="4774" y="2016"/>
                  </a:cubicBezTo>
                  <a:cubicBezTo>
                    <a:pt x="4812" y="2039"/>
                    <a:pt x="4834" y="2054"/>
                    <a:pt x="4872" y="2069"/>
                  </a:cubicBezTo>
                  <a:cubicBezTo>
                    <a:pt x="4894" y="2091"/>
                    <a:pt x="4917" y="2099"/>
                    <a:pt x="4947" y="2114"/>
                  </a:cubicBezTo>
                  <a:cubicBezTo>
                    <a:pt x="4962" y="2121"/>
                    <a:pt x="4969" y="2129"/>
                    <a:pt x="4984" y="2129"/>
                  </a:cubicBezTo>
                  <a:cubicBezTo>
                    <a:pt x="4999" y="2136"/>
                    <a:pt x="5007" y="2136"/>
                    <a:pt x="5022" y="2136"/>
                  </a:cubicBezTo>
                  <a:cubicBezTo>
                    <a:pt x="5052" y="2144"/>
                    <a:pt x="5066" y="2159"/>
                    <a:pt x="5096" y="2174"/>
                  </a:cubicBezTo>
                  <a:cubicBezTo>
                    <a:pt x="5082" y="2166"/>
                    <a:pt x="5066" y="2159"/>
                    <a:pt x="5052" y="2159"/>
                  </a:cubicBezTo>
                  <a:cubicBezTo>
                    <a:pt x="5029" y="2159"/>
                    <a:pt x="5014" y="2159"/>
                    <a:pt x="4999" y="2151"/>
                  </a:cubicBezTo>
                  <a:cubicBezTo>
                    <a:pt x="4992" y="2151"/>
                    <a:pt x="4984" y="2144"/>
                    <a:pt x="4977" y="2144"/>
                  </a:cubicBezTo>
                  <a:cubicBezTo>
                    <a:pt x="4969" y="2144"/>
                    <a:pt x="4969" y="2144"/>
                    <a:pt x="4962" y="2144"/>
                  </a:cubicBezTo>
                  <a:cubicBezTo>
                    <a:pt x="4962" y="2159"/>
                    <a:pt x="4962" y="2166"/>
                    <a:pt x="4962" y="2174"/>
                  </a:cubicBezTo>
                  <a:cubicBezTo>
                    <a:pt x="4969" y="2196"/>
                    <a:pt x="4992" y="2211"/>
                    <a:pt x="5007" y="2226"/>
                  </a:cubicBezTo>
                  <a:cubicBezTo>
                    <a:pt x="5014" y="2234"/>
                    <a:pt x="5022" y="2241"/>
                    <a:pt x="5029" y="2248"/>
                  </a:cubicBezTo>
                  <a:cubicBezTo>
                    <a:pt x="5052" y="2271"/>
                    <a:pt x="5082" y="2286"/>
                    <a:pt x="5112" y="2286"/>
                  </a:cubicBezTo>
                  <a:cubicBezTo>
                    <a:pt x="5134" y="2286"/>
                    <a:pt x="5134" y="2271"/>
                    <a:pt x="5149" y="2271"/>
                  </a:cubicBezTo>
                  <a:cubicBezTo>
                    <a:pt x="5164" y="2271"/>
                    <a:pt x="5164" y="2278"/>
                    <a:pt x="5179" y="2286"/>
                  </a:cubicBezTo>
                  <a:cubicBezTo>
                    <a:pt x="5194" y="2286"/>
                    <a:pt x="5201" y="2286"/>
                    <a:pt x="5216" y="2294"/>
                  </a:cubicBezTo>
                  <a:cubicBezTo>
                    <a:pt x="5224" y="2294"/>
                    <a:pt x="5231" y="2294"/>
                    <a:pt x="5239" y="2294"/>
                  </a:cubicBezTo>
                  <a:cubicBezTo>
                    <a:pt x="5261" y="2294"/>
                    <a:pt x="5291" y="2286"/>
                    <a:pt x="5291" y="2264"/>
                  </a:cubicBezTo>
                  <a:cubicBezTo>
                    <a:pt x="5291" y="2248"/>
                    <a:pt x="5276" y="2241"/>
                    <a:pt x="5261" y="2234"/>
                  </a:cubicBezTo>
                  <a:cubicBezTo>
                    <a:pt x="5239" y="2219"/>
                    <a:pt x="5224" y="2211"/>
                    <a:pt x="5194" y="2204"/>
                  </a:cubicBezTo>
                  <a:cubicBezTo>
                    <a:pt x="5171" y="2196"/>
                    <a:pt x="5156" y="2196"/>
                    <a:pt x="5134" y="2189"/>
                  </a:cubicBezTo>
                  <a:cubicBezTo>
                    <a:pt x="5119" y="2181"/>
                    <a:pt x="5119" y="2174"/>
                    <a:pt x="5104" y="2166"/>
                  </a:cubicBezTo>
                  <a:cubicBezTo>
                    <a:pt x="5156" y="2174"/>
                    <a:pt x="5186" y="2189"/>
                    <a:pt x="5239" y="2204"/>
                  </a:cubicBezTo>
                  <a:cubicBezTo>
                    <a:pt x="5261" y="2219"/>
                    <a:pt x="5276" y="2219"/>
                    <a:pt x="5299" y="2234"/>
                  </a:cubicBezTo>
                  <a:cubicBezTo>
                    <a:pt x="5359" y="2241"/>
                    <a:pt x="5396" y="2241"/>
                    <a:pt x="5456" y="2256"/>
                  </a:cubicBezTo>
                  <a:cubicBezTo>
                    <a:pt x="5479" y="2264"/>
                    <a:pt x="5494" y="2264"/>
                    <a:pt x="5516" y="2278"/>
                  </a:cubicBezTo>
                  <a:cubicBezTo>
                    <a:pt x="5516" y="2286"/>
                    <a:pt x="5516" y="2294"/>
                    <a:pt x="5516" y="2294"/>
                  </a:cubicBezTo>
                  <a:cubicBezTo>
                    <a:pt x="5494" y="2301"/>
                    <a:pt x="5486" y="2301"/>
                    <a:pt x="5464" y="2316"/>
                  </a:cubicBezTo>
                  <a:cubicBezTo>
                    <a:pt x="5449" y="2324"/>
                    <a:pt x="5434" y="2331"/>
                    <a:pt x="5434" y="2354"/>
                  </a:cubicBezTo>
                  <a:cubicBezTo>
                    <a:pt x="5434" y="2376"/>
                    <a:pt x="5441" y="2384"/>
                    <a:pt x="5449" y="2406"/>
                  </a:cubicBezTo>
                  <a:cubicBezTo>
                    <a:pt x="5449" y="2413"/>
                    <a:pt x="5449" y="2428"/>
                    <a:pt x="5464" y="2428"/>
                  </a:cubicBezTo>
                  <a:cubicBezTo>
                    <a:pt x="5471" y="2428"/>
                    <a:pt x="5479" y="2421"/>
                    <a:pt x="5486" y="2421"/>
                  </a:cubicBezTo>
                  <a:cubicBezTo>
                    <a:pt x="5501" y="2413"/>
                    <a:pt x="5516" y="2406"/>
                    <a:pt x="5524" y="2391"/>
                  </a:cubicBezTo>
                  <a:cubicBezTo>
                    <a:pt x="5539" y="2376"/>
                    <a:pt x="5539" y="2354"/>
                    <a:pt x="5539" y="2331"/>
                  </a:cubicBezTo>
                  <a:cubicBezTo>
                    <a:pt x="5546" y="2308"/>
                    <a:pt x="5546" y="2301"/>
                    <a:pt x="5546" y="2278"/>
                  </a:cubicBezTo>
                  <a:cubicBezTo>
                    <a:pt x="5569" y="2286"/>
                    <a:pt x="5583" y="2278"/>
                    <a:pt x="5606" y="2278"/>
                  </a:cubicBezTo>
                  <a:cubicBezTo>
                    <a:pt x="5614" y="2308"/>
                    <a:pt x="5629" y="2324"/>
                    <a:pt x="5629" y="2354"/>
                  </a:cubicBezTo>
                  <a:cubicBezTo>
                    <a:pt x="5629" y="2361"/>
                    <a:pt x="5629" y="2368"/>
                    <a:pt x="5629" y="2368"/>
                  </a:cubicBezTo>
                  <a:cubicBezTo>
                    <a:pt x="5629" y="2384"/>
                    <a:pt x="5644" y="2391"/>
                    <a:pt x="5644" y="2406"/>
                  </a:cubicBezTo>
                  <a:cubicBezTo>
                    <a:pt x="5651" y="2428"/>
                    <a:pt x="5659" y="2436"/>
                    <a:pt x="5666" y="2458"/>
                  </a:cubicBezTo>
                  <a:cubicBezTo>
                    <a:pt x="5689" y="2488"/>
                    <a:pt x="5711" y="2503"/>
                    <a:pt x="5748" y="2526"/>
                  </a:cubicBezTo>
                  <a:cubicBezTo>
                    <a:pt x="5764" y="2526"/>
                    <a:pt x="5771" y="2533"/>
                    <a:pt x="5786" y="2533"/>
                  </a:cubicBezTo>
                  <a:cubicBezTo>
                    <a:pt x="5831" y="2548"/>
                    <a:pt x="5861" y="2556"/>
                    <a:pt x="5913" y="2556"/>
                  </a:cubicBezTo>
                  <a:cubicBezTo>
                    <a:pt x="5936" y="2556"/>
                    <a:pt x="5951" y="2563"/>
                    <a:pt x="5973" y="2563"/>
                  </a:cubicBezTo>
                  <a:cubicBezTo>
                    <a:pt x="6048" y="2563"/>
                    <a:pt x="6048" y="2563"/>
                    <a:pt x="6048" y="2563"/>
                  </a:cubicBezTo>
                  <a:cubicBezTo>
                    <a:pt x="6093" y="2563"/>
                    <a:pt x="6116" y="2563"/>
                    <a:pt x="6161" y="2556"/>
                  </a:cubicBezTo>
                  <a:cubicBezTo>
                    <a:pt x="6191" y="2556"/>
                    <a:pt x="6206" y="2556"/>
                    <a:pt x="6228" y="2548"/>
                  </a:cubicBezTo>
                  <a:cubicBezTo>
                    <a:pt x="6251" y="2541"/>
                    <a:pt x="6258" y="2526"/>
                    <a:pt x="6273" y="2511"/>
                  </a:cubicBezTo>
                  <a:cubicBezTo>
                    <a:pt x="6318" y="2488"/>
                    <a:pt x="6341" y="2473"/>
                    <a:pt x="6371" y="2436"/>
                  </a:cubicBezTo>
                  <a:cubicBezTo>
                    <a:pt x="6385" y="2421"/>
                    <a:pt x="6385" y="2413"/>
                    <a:pt x="6401" y="2398"/>
                  </a:cubicBezTo>
                  <a:cubicBezTo>
                    <a:pt x="6408" y="2391"/>
                    <a:pt x="6415" y="2384"/>
                    <a:pt x="6423" y="2376"/>
                  </a:cubicBezTo>
                  <a:cubicBezTo>
                    <a:pt x="6438" y="2346"/>
                    <a:pt x="6445" y="2324"/>
                    <a:pt x="6468" y="2301"/>
                  </a:cubicBezTo>
                  <a:cubicBezTo>
                    <a:pt x="6498" y="2271"/>
                    <a:pt x="6528" y="2264"/>
                    <a:pt x="6558" y="2241"/>
                  </a:cubicBezTo>
                  <a:cubicBezTo>
                    <a:pt x="6580" y="2211"/>
                    <a:pt x="6603" y="2204"/>
                    <a:pt x="6625" y="2181"/>
                  </a:cubicBezTo>
                  <a:cubicBezTo>
                    <a:pt x="6648" y="2159"/>
                    <a:pt x="6663" y="2144"/>
                    <a:pt x="6693" y="2129"/>
                  </a:cubicBezTo>
                  <a:cubicBezTo>
                    <a:pt x="6730" y="2106"/>
                    <a:pt x="6723" y="2061"/>
                    <a:pt x="6745" y="2016"/>
                  </a:cubicBezTo>
                  <a:cubicBezTo>
                    <a:pt x="6768" y="1964"/>
                    <a:pt x="6805" y="1956"/>
                    <a:pt x="6835" y="1904"/>
                  </a:cubicBezTo>
                  <a:cubicBezTo>
                    <a:pt x="6835" y="1904"/>
                    <a:pt x="6843" y="1904"/>
                    <a:pt x="6850" y="1904"/>
                  </a:cubicBezTo>
                  <a:cubicBezTo>
                    <a:pt x="6858" y="1919"/>
                    <a:pt x="6850" y="1934"/>
                    <a:pt x="6858" y="1956"/>
                  </a:cubicBezTo>
                  <a:cubicBezTo>
                    <a:pt x="6858" y="1971"/>
                    <a:pt x="6865" y="1979"/>
                    <a:pt x="6865" y="1994"/>
                  </a:cubicBezTo>
                  <a:cubicBezTo>
                    <a:pt x="6865" y="2054"/>
                    <a:pt x="6865" y="2054"/>
                    <a:pt x="6865" y="2054"/>
                  </a:cubicBezTo>
                  <a:cubicBezTo>
                    <a:pt x="6865" y="2061"/>
                    <a:pt x="6865" y="2061"/>
                    <a:pt x="6865" y="2069"/>
                  </a:cubicBezTo>
                  <a:cubicBezTo>
                    <a:pt x="6858" y="2106"/>
                    <a:pt x="6843" y="2121"/>
                    <a:pt x="6828" y="2159"/>
                  </a:cubicBezTo>
                  <a:cubicBezTo>
                    <a:pt x="6820" y="2166"/>
                    <a:pt x="6813" y="2181"/>
                    <a:pt x="6805" y="2196"/>
                  </a:cubicBezTo>
                  <a:cubicBezTo>
                    <a:pt x="6798" y="2204"/>
                    <a:pt x="6790" y="2204"/>
                    <a:pt x="6783" y="2211"/>
                  </a:cubicBezTo>
                  <a:cubicBezTo>
                    <a:pt x="6745" y="2241"/>
                    <a:pt x="6760" y="2278"/>
                    <a:pt x="6753" y="2324"/>
                  </a:cubicBezTo>
                  <a:cubicBezTo>
                    <a:pt x="6745" y="2338"/>
                    <a:pt x="6738" y="2346"/>
                    <a:pt x="6730" y="2361"/>
                  </a:cubicBezTo>
                  <a:cubicBezTo>
                    <a:pt x="6715" y="2391"/>
                    <a:pt x="6693" y="2406"/>
                    <a:pt x="6678" y="2436"/>
                  </a:cubicBezTo>
                  <a:cubicBezTo>
                    <a:pt x="6670" y="2451"/>
                    <a:pt x="6670" y="2458"/>
                    <a:pt x="6663" y="2473"/>
                  </a:cubicBezTo>
                  <a:cubicBezTo>
                    <a:pt x="6633" y="2526"/>
                    <a:pt x="6603" y="2541"/>
                    <a:pt x="6580" y="2601"/>
                  </a:cubicBezTo>
                  <a:cubicBezTo>
                    <a:pt x="6573" y="2616"/>
                    <a:pt x="6580" y="2638"/>
                    <a:pt x="6580" y="2661"/>
                  </a:cubicBezTo>
                  <a:cubicBezTo>
                    <a:pt x="6580" y="2683"/>
                    <a:pt x="6573" y="2698"/>
                    <a:pt x="6565" y="2721"/>
                  </a:cubicBezTo>
                  <a:cubicBezTo>
                    <a:pt x="6558" y="2736"/>
                    <a:pt x="6543" y="2743"/>
                    <a:pt x="6543" y="2758"/>
                  </a:cubicBezTo>
                  <a:cubicBezTo>
                    <a:pt x="6543" y="2803"/>
                    <a:pt x="6558" y="2833"/>
                    <a:pt x="6573" y="2871"/>
                  </a:cubicBezTo>
                  <a:cubicBezTo>
                    <a:pt x="6580" y="2893"/>
                    <a:pt x="6580" y="2908"/>
                    <a:pt x="6588" y="2923"/>
                  </a:cubicBezTo>
                  <a:cubicBezTo>
                    <a:pt x="6603" y="2946"/>
                    <a:pt x="6610" y="2960"/>
                    <a:pt x="6625" y="2983"/>
                  </a:cubicBezTo>
                  <a:cubicBezTo>
                    <a:pt x="6640" y="3006"/>
                    <a:pt x="6655" y="3006"/>
                    <a:pt x="6678" y="3020"/>
                  </a:cubicBezTo>
                  <a:cubicBezTo>
                    <a:pt x="6693" y="3028"/>
                    <a:pt x="6700" y="3050"/>
                    <a:pt x="6700" y="3066"/>
                  </a:cubicBezTo>
                  <a:cubicBezTo>
                    <a:pt x="6708" y="3088"/>
                    <a:pt x="6715" y="3103"/>
                    <a:pt x="6723" y="3133"/>
                  </a:cubicBezTo>
                  <a:cubicBezTo>
                    <a:pt x="6723" y="3148"/>
                    <a:pt x="6723" y="3163"/>
                    <a:pt x="6730" y="3178"/>
                  </a:cubicBezTo>
                  <a:cubicBezTo>
                    <a:pt x="6745" y="3215"/>
                    <a:pt x="6753" y="3230"/>
                    <a:pt x="6760" y="3268"/>
                  </a:cubicBezTo>
                  <a:cubicBezTo>
                    <a:pt x="6768" y="3313"/>
                    <a:pt x="6768" y="3343"/>
                    <a:pt x="6783" y="3380"/>
                  </a:cubicBezTo>
                  <a:close/>
                  <a:moveTo>
                    <a:pt x="1957" y="113"/>
                  </a:moveTo>
                  <a:lnTo>
                    <a:pt x="1957" y="113"/>
                  </a:lnTo>
                  <a:cubicBezTo>
                    <a:pt x="1949" y="120"/>
                    <a:pt x="1941" y="128"/>
                    <a:pt x="1934" y="135"/>
                  </a:cubicBezTo>
                  <a:cubicBezTo>
                    <a:pt x="1919" y="143"/>
                    <a:pt x="1911" y="135"/>
                    <a:pt x="1904" y="135"/>
                  </a:cubicBezTo>
                  <a:cubicBezTo>
                    <a:pt x="1904" y="150"/>
                    <a:pt x="1904" y="158"/>
                    <a:pt x="1904" y="173"/>
                  </a:cubicBezTo>
                  <a:cubicBezTo>
                    <a:pt x="1904" y="195"/>
                    <a:pt x="1897" y="210"/>
                    <a:pt x="1897" y="233"/>
                  </a:cubicBezTo>
                  <a:cubicBezTo>
                    <a:pt x="1897" y="248"/>
                    <a:pt x="1904" y="255"/>
                    <a:pt x="1911" y="263"/>
                  </a:cubicBezTo>
                  <a:cubicBezTo>
                    <a:pt x="1919" y="278"/>
                    <a:pt x="1919" y="293"/>
                    <a:pt x="1927" y="300"/>
                  </a:cubicBezTo>
                  <a:cubicBezTo>
                    <a:pt x="1927" y="308"/>
                    <a:pt x="1934" y="308"/>
                    <a:pt x="1934" y="315"/>
                  </a:cubicBezTo>
                  <a:cubicBezTo>
                    <a:pt x="1941" y="330"/>
                    <a:pt x="1934" y="338"/>
                    <a:pt x="1934" y="353"/>
                  </a:cubicBezTo>
                  <a:cubicBezTo>
                    <a:pt x="1934" y="360"/>
                    <a:pt x="1941" y="368"/>
                    <a:pt x="1934" y="375"/>
                  </a:cubicBezTo>
                  <a:cubicBezTo>
                    <a:pt x="1934" y="383"/>
                    <a:pt x="1934" y="383"/>
                    <a:pt x="1934" y="390"/>
                  </a:cubicBezTo>
                  <a:cubicBezTo>
                    <a:pt x="1934" y="398"/>
                    <a:pt x="1941" y="405"/>
                    <a:pt x="1949" y="405"/>
                  </a:cubicBezTo>
                  <a:cubicBezTo>
                    <a:pt x="1957" y="405"/>
                    <a:pt x="1964" y="398"/>
                    <a:pt x="1964" y="390"/>
                  </a:cubicBezTo>
                  <a:cubicBezTo>
                    <a:pt x="1964" y="390"/>
                    <a:pt x="1964" y="390"/>
                    <a:pt x="1964" y="383"/>
                  </a:cubicBezTo>
                  <a:cubicBezTo>
                    <a:pt x="1964" y="368"/>
                    <a:pt x="1964" y="368"/>
                    <a:pt x="1964" y="353"/>
                  </a:cubicBezTo>
                  <a:cubicBezTo>
                    <a:pt x="1971" y="323"/>
                    <a:pt x="1971" y="308"/>
                    <a:pt x="1971" y="285"/>
                  </a:cubicBezTo>
                  <a:cubicBezTo>
                    <a:pt x="1971" y="270"/>
                    <a:pt x="1979" y="263"/>
                    <a:pt x="1979" y="255"/>
                  </a:cubicBezTo>
                  <a:cubicBezTo>
                    <a:pt x="1979" y="188"/>
                    <a:pt x="1979" y="188"/>
                    <a:pt x="1979" y="188"/>
                  </a:cubicBezTo>
                  <a:cubicBezTo>
                    <a:pt x="1979" y="165"/>
                    <a:pt x="1979" y="150"/>
                    <a:pt x="1971" y="128"/>
                  </a:cubicBezTo>
                  <a:cubicBezTo>
                    <a:pt x="1971" y="120"/>
                    <a:pt x="1964" y="120"/>
                    <a:pt x="1957" y="113"/>
                  </a:cubicBezTo>
                  <a:close/>
                  <a:moveTo>
                    <a:pt x="2121" y="435"/>
                  </a:moveTo>
                  <a:lnTo>
                    <a:pt x="2121" y="435"/>
                  </a:lnTo>
                  <a:cubicBezTo>
                    <a:pt x="2114" y="443"/>
                    <a:pt x="2114" y="450"/>
                    <a:pt x="2106" y="458"/>
                  </a:cubicBezTo>
                  <a:cubicBezTo>
                    <a:pt x="2099" y="473"/>
                    <a:pt x="2084" y="473"/>
                    <a:pt x="2076" y="488"/>
                  </a:cubicBezTo>
                  <a:cubicBezTo>
                    <a:pt x="2069" y="502"/>
                    <a:pt x="2069" y="510"/>
                    <a:pt x="2069" y="525"/>
                  </a:cubicBezTo>
                  <a:cubicBezTo>
                    <a:pt x="2069" y="548"/>
                    <a:pt x="2069" y="555"/>
                    <a:pt x="2076" y="578"/>
                  </a:cubicBezTo>
                  <a:cubicBezTo>
                    <a:pt x="2076" y="592"/>
                    <a:pt x="2084" y="592"/>
                    <a:pt x="2099" y="608"/>
                  </a:cubicBezTo>
                  <a:lnTo>
                    <a:pt x="2099" y="615"/>
                  </a:lnTo>
                  <a:cubicBezTo>
                    <a:pt x="2114" y="637"/>
                    <a:pt x="2129" y="645"/>
                    <a:pt x="2144" y="660"/>
                  </a:cubicBezTo>
                  <a:cubicBezTo>
                    <a:pt x="2159" y="660"/>
                    <a:pt x="2166" y="667"/>
                    <a:pt x="2174" y="675"/>
                  </a:cubicBezTo>
                  <a:cubicBezTo>
                    <a:pt x="2181" y="682"/>
                    <a:pt x="2181" y="690"/>
                    <a:pt x="2189" y="690"/>
                  </a:cubicBezTo>
                  <a:cubicBezTo>
                    <a:pt x="2196" y="690"/>
                    <a:pt x="2196" y="682"/>
                    <a:pt x="2196" y="682"/>
                  </a:cubicBezTo>
                  <a:cubicBezTo>
                    <a:pt x="2204" y="682"/>
                    <a:pt x="2211" y="675"/>
                    <a:pt x="2219" y="667"/>
                  </a:cubicBezTo>
                  <a:cubicBezTo>
                    <a:pt x="2234" y="667"/>
                    <a:pt x="2241" y="660"/>
                    <a:pt x="2249" y="652"/>
                  </a:cubicBezTo>
                  <a:cubicBezTo>
                    <a:pt x="2249" y="652"/>
                    <a:pt x="2249" y="652"/>
                    <a:pt x="2256" y="645"/>
                  </a:cubicBezTo>
                  <a:cubicBezTo>
                    <a:pt x="2271" y="622"/>
                    <a:pt x="2279" y="608"/>
                    <a:pt x="2279" y="585"/>
                  </a:cubicBezTo>
                  <a:cubicBezTo>
                    <a:pt x="2279" y="578"/>
                    <a:pt x="2279" y="570"/>
                    <a:pt x="2271" y="562"/>
                  </a:cubicBezTo>
                  <a:cubicBezTo>
                    <a:pt x="2271" y="548"/>
                    <a:pt x="2271" y="532"/>
                    <a:pt x="2271" y="518"/>
                  </a:cubicBezTo>
                  <a:cubicBezTo>
                    <a:pt x="2264" y="510"/>
                    <a:pt x="2264" y="502"/>
                    <a:pt x="2264" y="488"/>
                  </a:cubicBezTo>
                  <a:cubicBezTo>
                    <a:pt x="2256" y="480"/>
                    <a:pt x="2249" y="480"/>
                    <a:pt x="2234" y="480"/>
                  </a:cubicBezTo>
                  <a:cubicBezTo>
                    <a:pt x="2211" y="473"/>
                    <a:pt x="2196" y="473"/>
                    <a:pt x="2181" y="450"/>
                  </a:cubicBezTo>
                  <a:cubicBezTo>
                    <a:pt x="2174" y="443"/>
                    <a:pt x="2166" y="443"/>
                    <a:pt x="2159" y="435"/>
                  </a:cubicBezTo>
                  <a:cubicBezTo>
                    <a:pt x="2144" y="428"/>
                    <a:pt x="2144" y="420"/>
                    <a:pt x="2129" y="420"/>
                  </a:cubicBezTo>
                  <a:cubicBezTo>
                    <a:pt x="2114" y="420"/>
                    <a:pt x="2114" y="420"/>
                    <a:pt x="2114" y="420"/>
                  </a:cubicBezTo>
                  <a:cubicBezTo>
                    <a:pt x="2121" y="435"/>
                    <a:pt x="2121" y="435"/>
                    <a:pt x="2121" y="435"/>
                  </a:cubicBezTo>
                  <a:close/>
                  <a:moveTo>
                    <a:pt x="16" y="6280"/>
                  </a:moveTo>
                  <a:lnTo>
                    <a:pt x="16" y="6280"/>
                  </a:lnTo>
                  <a:cubicBezTo>
                    <a:pt x="16" y="6280"/>
                    <a:pt x="16" y="6288"/>
                    <a:pt x="8" y="6288"/>
                  </a:cubicBezTo>
                  <a:cubicBezTo>
                    <a:pt x="8" y="6295"/>
                    <a:pt x="0" y="6295"/>
                    <a:pt x="0" y="6303"/>
                  </a:cubicBezTo>
                  <a:cubicBezTo>
                    <a:pt x="0" y="6318"/>
                    <a:pt x="8" y="6318"/>
                    <a:pt x="8" y="6333"/>
                  </a:cubicBezTo>
                  <a:cubicBezTo>
                    <a:pt x="16" y="6333"/>
                    <a:pt x="16" y="6333"/>
                    <a:pt x="16" y="6333"/>
                  </a:cubicBezTo>
                  <a:cubicBezTo>
                    <a:pt x="23" y="6333"/>
                    <a:pt x="23" y="6333"/>
                    <a:pt x="23" y="6333"/>
                  </a:cubicBezTo>
                  <a:cubicBezTo>
                    <a:pt x="46" y="6325"/>
                    <a:pt x="53" y="6318"/>
                    <a:pt x="68" y="6318"/>
                  </a:cubicBezTo>
                  <a:cubicBezTo>
                    <a:pt x="68" y="6303"/>
                    <a:pt x="68" y="6303"/>
                    <a:pt x="68" y="6303"/>
                  </a:cubicBezTo>
                  <a:cubicBezTo>
                    <a:pt x="53" y="6288"/>
                    <a:pt x="38" y="6280"/>
                    <a:pt x="16" y="6280"/>
                  </a:cubicBezTo>
                  <a:close/>
                  <a:moveTo>
                    <a:pt x="105" y="5306"/>
                  </a:moveTo>
                  <a:lnTo>
                    <a:pt x="105" y="5306"/>
                  </a:lnTo>
                  <a:cubicBezTo>
                    <a:pt x="105" y="5314"/>
                    <a:pt x="105" y="5314"/>
                    <a:pt x="113" y="5321"/>
                  </a:cubicBezTo>
                  <a:cubicBezTo>
                    <a:pt x="113" y="5329"/>
                    <a:pt x="113" y="5329"/>
                    <a:pt x="113" y="5336"/>
                  </a:cubicBezTo>
                  <a:cubicBezTo>
                    <a:pt x="105" y="5374"/>
                    <a:pt x="105" y="5374"/>
                    <a:pt x="105" y="5374"/>
                  </a:cubicBezTo>
                  <a:cubicBezTo>
                    <a:pt x="105" y="5381"/>
                    <a:pt x="113" y="5381"/>
                    <a:pt x="113" y="5388"/>
                  </a:cubicBezTo>
                  <a:cubicBezTo>
                    <a:pt x="113" y="5396"/>
                    <a:pt x="120" y="5396"/>
                    <a:pt x="120" y="5396"/>
                  </a:cubicBezTo>
                  <a:cubicBezTo>
                    <a:pt x="128" y="5404"/>
                    <a:pt x="128" y="5404"/>
                    <a:pt x="128" y="5411"/>
                  </a:cubicBezTo>
                  <a:cubicBezTo>
                    <a:pt x="128" y="5426"/>
                    <a:pt x="128" y="5441"/>
                    <a:pt x="135" y="5456"/>
                  </a:cubicBezTo>
                  <a:cubicBezTo>
                    <a:pt x="143" y="5448"/>
                    <a:pt x="150" y="5441"/>
                    <a:pt x="158" y="5441"/>
                  </a:cubicBezTo>
                  <a:cubicBezTo>
                    <a:pt x="165" y="5434"/>
                    <a:pt x="165" y="5434"/>
                    <a:pt x="173" y="5426"/>
                  </a:cubicBezTo>
                  <a:cubicBezTo>
                    <a:pt x="188" y="5426"/>
                    <a:pt x="195" y="5426"/>
                    <a:pt x="203" y="5411"/>
                  </a:cubicBezTo>
                  <a:cubicBezTo>
                    <a:pt x="203" y="5396"/>
                    <a:pt x="203" y="5388"/>
                    <a:pt x="210" y="5374"/>
                  </a:cubicBezTo>
                  <a:cubicBezTo>
                    <a:pt x="210" y="5359"/>
                    <a:pt x="210" y="5344"/>
                    <a:pt x="218" y="5329"/>
                  </a:cubicBezTo>
                  <a:cubicBezTo>
                    <a:pt x="218" y="5299"/>
                    <a:pt x="210" y="5276"/>
                    <a:pt x="233" y="5254"/>
                  </a:cubicBezTo>
                  <a:cubicBezTo>
                    <a:pt x="240" y="5246"/>
                    <a:pt x="248" y="5239"/>
                    <a:pt x="263" y="5224"/>
                  </a:cubicBezTo>
                  <a:cubicBezTo>
                    <a:pt x="270" y="5216"/>
                    <a:pt x="278" y="5209"/>
                    <a:pt x="278" y="5201"/>
                  </a:cubicBezTo>
                  <a:cubicBezTo>
                    <a:pt x="278" y="5194"/>
                    <a:pt x="263" y="5179"/>
                    <a:pt x="255" y="5186"/>
                  </a:cubicBezTo>
                  <a:lnTo>
                    <a:pt x="248" y="5194"/>
                  </a:lnTo>
                  <a:cubicBezTo>
                    <a:pt x="240" y="5201"/>
                    <a:pt x="233" y="5209"/>
                    <a:pt x="225" y="5209"/>
                  </a:cubicBezTo>
                  <a:cubicBezTo>
                    <a:pt x="210" y="5224"/>
                    <a:pt x="195" y="5224"/>
                    <a:pt x="173" y="5224"/>
                  </a:cubicBezTo>
                  <a:cubicBezTo>
                    <a:pt x="158" y="5224"/>
                    <a:pt x="143" y="5216"/>
                    <a:pt x="135" y="5224"/>
                  </a:cubicBezTo>
                  <a:cubicBezTo>
                    <a:pt x="128" y="5231"/>
                    <a:pt x="128" y="5239"/>
                    <a:pt x="128" y="5246"/>
                  </a:cubicBezTo>
                  <a:cubicBezTo>
                    <a:pt x="120" y="5254"/>
                    <a:pt x="120" y="5261"/>
                    <a:pt x="113" y="5269"/>
                  </a:cubicBezTo>
                  <a:cubicBezTo>
                    <a:pt x="105" y="5284"/>
                    <a:pt x="105" y="5291"/>
                    <a:pt x="105" y="530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35" name="TextBox 34"/>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JAPAN EDITABLE MAP</a:t>
            </a:r>
            <a:endParaRPr lang="en-US" sz="9600" spc="600" dirty="0">
              <a:solidFill>
                <a:schemeClr val="tx2"/>
              </a:solidFill>
              <a:latin typeface="Montserrat" charset="0"/>
              <a:ea typeface="Montserrat" charset="0"/>
              <a:cs typeface="Montserrat" charset="0"/>
            </a:endParaRPr>
          </a:p>
        </p:txBody>
      </p:sp>
      <p:sp>
        <p:nvSpPr>
          <p:cNvPr id="36" name="TextBox 35"/>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7" name="TextBox 36"/>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18" name="Group 17"/>
          <p:cNvGrpSpPr/>
          <p:nvPr/>
        </p:nvGrpSpPr>
        <p:grpSpPr>
          <a:xfrm>
            <a:off x="11937178" y="4338259"/>
            <a:ext cx="11003809" cy="6612521"/>
            <a:chOff x="11972291" y="4332249"/>
            <a:chExt cx="12640147" cy="7595846"/>
          </a:xfrm>
        </p:grpSpPr>
        <p:sp>
          <p:nvSpPr>
            <p:cNvPr id="19" name="Rectangle 18"/>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0" name="Rectangle 19"/>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2" name="TextBox 21"/>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3" name="Rectangle 22"/>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 name="Rectangle 23"/>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5" name="TextBox 24"/>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6" name="Rectangle 25"/>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7" name="Rectangle 26"/>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 name="TextBox 27"/>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9" name="Rectangle 28"/>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0" name="Rectangle 29"/>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1" name="TextBox 30"/>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38" name="TextBox 37"/>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211457194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8100" y="38100"/>
            <a:ext cx="24415750" cy="13716000"/>
          </a:xfrm>
          <a:prstGeom prst="rect">
            <a:avLst/>
          </a:prstGeom>
          <a:solidFill>
            <a:schemeClr val="bg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23" name="TextBox 22"/>
          <p:cNvSpPr txBox="1"/>
          <p:nvPr/>
        </p:nvSpPr>
        <p:spPr>
          <a:xfrm>
            <a:off x="4621337" y="2885841"/>
            <a:ext cx="15110395" cy="1107996"/>
          </a:xfrm>
          <a:prstGeom prst="rect">
            <a:avLst/>
          </a:prstGeom>
          <a:noFill/>
        </p:spPr>
        <p:txBody>
          <a:bodyPr wrap="square" rtlCol="0">
            <a:spAutoFit/>
          </a:bodyPr>
          <a:lstStyle/>
          <a:p>
            <a:pPr algn="ctr"/>
            <a:r>
              <a:rPr lang="en-US" sz="6600" b="1" spc="600" dirty="0">
                <a:solidFill>
                  <a:sysClr val="windowText" lastClr="000000"/>
                </a:solidFill>
                <a:latin typeface="Montserrat Semi" charset="0"/>
                <a:ea typeface="Montserrat Semi" charset="0"/>
                <a:cs typeface="Montserrat Semi" charset="0"/>
              </a:rPr>
              <a:t>GET IN TOUCH</a:t>
            </a:r>
          </a:p>
        </p:txBody>
      </p:sp>
      <p:sp>
        <p:nvSpPr>
          <p:cNvPr id="4" name="TextBox 3"/>
          <p:cNvSpPr txBox="1"/>
          <p:nvPr/>
        </p:nvSpPr>
        <p:spPr>
          <a:xfrm>
            <a:off x="6967606" y="4539364"/>
            <a:ext cx="10366238" cy="3754874"/>
          </a:xfrm>
          <a:prstGeom prst="rect">
            <a:avLst/>
          </a:prstGeom>
          <a:noFill/>
        </p:spPr>
        <p:txBody>
          <a:bodyPr wrap="square" rtlCol="0">
            <a:spAutoFit/>
          </a:bodyPr>
          <a:lstStyle/>
          <a:p>
            <a:pPr algn="ctr">
              <a:lnSpc>
                <a:spcPct val="150000"/>
              </a:lnSpc>
            </a:pPr>
            <a:r>
              <a:rPr lang="en-US" sz="2800" dirty="0">
                <a:solidFill>
                  <a:sysClr val="windowText" lastClr="000000"/>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a:t>
            </a:r>
          </a:p>
          <a:p>
            <a:pPr algn="ctr">
              <a:lnSpc>
                <a:spcPct val="150000"/>
              </a:lnSpc>
            </a:pPr>
            <a:endParaRPr lang="en-US" sz="3200" dirty="0">
              <a:solidFill>
                <a:sysClr val="windowText" lastClr="000000"/>
              </a:solidFill>
              <a:latin typeface="Montserrat" charset="0"/>
              <a:ea typeface="Montserrat" charset="0"/>
              <a:cs typeface="Montserrat" charset="0"/>
            </a:endParaRPr>
          </a:p>
          <a:p>
            <a:pPr algn="ctr"/>
            <a:r>
              <a:rPr lang="en-US" sz="2800" spc="300" dirty="0">
                <a:solidFill>
                  <a:sysClr val="windowText" lastClr="000000"/>
                </a:solidFill>
                <a:latin typeface="Montserrat" charset="0"/>
                <a:ea typeface="Montserrat" charset="0"/>
                <a:cs typeface="Montserrat" charset="0"/>
              </a:rPr>
              <a:t>EMPIRES BUILDING</a:t>
            </a:r>
          </a:p>
          <a:p>
            <a:pPr algn="ctr"/>
            <a:r>
              <a:rPr lang="en-US" sz="2800" spc="300" dirty="0">
                <a:solidFill>
                  <a:sysClr val="windowText" lastClr="000000"/>
                </a:solidFill>
                <a:latin typeface="Montserrat" charset="0"/>
                <a:ea typeface="Montserrat" charset="0"/>
                <a:cs typeface="Montserrat" charset="0"/>
              </a:rPr>
              <a:t>7788 NEW YORK CITY, US</a:t>
            </a:r>
          </a:p>
        </p:txBody>
      </p:sp>
      <p:sp>
        <p:nvSpPr>
          <p:cNvPr id="5" name="TextBox 4"/>
          <p:cNvSpPr txBox="1"/>
          <p:nvPr/>
        </p:nvSpPr>
        <p:spPr>
          <a:xfrm>
            <a:off x="4728893" y="10670027"/>
            <a:ext cx="3265638" cy="584775"/>
          </a:xfrm>
          <a:prstGeom prst="rect">
            <a:avLst/>
          </a:prstGeom>
          <a:noFill/>
        </p:spPr>
        <p:txBody>
          <a:bodyPr wrap="none" rtlCol="0">
            <a:spAutoFit/>
          </a:bodyPr>
          <a:lstStyle/>
          <a:p>
            <a:pPr algn="ctr"/>
            <a:r>
              <a:rPr lang="en-US" sz="3200" spc="600" dirty="0">
                <a:solidFill>
                  <a:sysClr val="windowText" lastClr="000000"/>
                </a:solidFill>
                <a:latin typeface="Montserrat Light" charset="0"/>
                <a:ea typeface="Montserrat Light" charset="0"/>
                <a:cs typeface="Montserrat Light" charset="0"/>
              </a:rPr>
              <a:t>1-800-VOLT</a:t>
            </a:r>
          </a:p>
        </p:txBody>
      </p:sp>
      <p:sp>
        <p:nvSpPr>
          <p:cNvPr id="6" name="TextBox 5"/>
          <p:cNvSpPr txBox="1"/>
          <p:nvPr/>
        </p:nvSpPr>
        <p:spPr>
          <a:xfrm>
            <a:off x="4173225" y="11302894"/>
            <a:ext cx="4376945" cy="1200329"/>
          </a:xfrm>
          <a:prstGeom prst="rect">
            <a:avLst/>
          </a:prstGeom>
          <a:noFill/>
        </p:spPr>
        <p:txBody>
          <a:bodyPr wrap="square" rtlCol="0">
            <a:spAutoFit/>
          </a:bodyPr>
          <a:lstStyle/>
          <a:p>
            <a:pPr algn="ctr"/>
            <a:r>
              <a:rPr lang="en-US" sz="2400" dirty="0">
                <a:solidFill>
                  <a:sysClr val="windowText" lastClr="000000"/>
                </a:solidFill>
                <a:latin typeface="Montserrat" charset="0"/>
                <a:ea typeface="Montserrat" charset="0"/>
                <a:cs typeface="Montserrat" charset="0"/>
              </a:rPr>
              <a:t>Entrepreneurial activities differ substantially depending on the</a:t>
            </a:r>
          </a:p>
        </p:txBody>
      </p:sp>
      <p:sp>
        <p:nvSpPr>
          <p:cNvPr id="7" name="TextBox 6"/>
          <p:cNvSpPr txBox="1"/>
          <p:nvPr/>
        </p:nvSpPr>
        <p:spPr>
          <a:xfrm>
            <a:off x="10495590" y="10561364"/>
            <a:ext cx="3467616" cy="584775"/>
          </a:xfrm>
          <a:prstGeom prst="rect">
            <a:avLst/>
          </a:prstGeom>
          <a:noFill/>
        </p:spPr>
        <p:txBody>
          <a:bodyPr wrap="none" rtlCol="0">
            <a:spAutoFit/>
          </a:bodyPr>
          <a:lstStyle/>
          <a:p>
            <a:pPr algn="ctr"/>
            <a:r>
              <a:rPr lang="en-US" sz="3200" spc="600" dirty="0">
                <a:solidFill>
                  <a:sysClr val="windowText" lastClr="000000"/>
                </a:solidFill>
                <a:latin typeface="Montserrat Light" charset="0"/>
                <a:ea typeface="Montserrat Light" charset="0"/>
                <a:cs typeface="Montserrat Light" charset="0"/>
              </a:rPr>
              <a:t>WEAREVOLT</a:t>
            </a:r>
          </a:p>
        </p:txBody>
      </p:sp>
      <p:sp>
        <p:nvSpPr>
          <p:cNvPr id="8" name="TextBox 7"/>
          <p:cNvSpPr txBox="1"/>
          <p:nvPr/>
        </p:nvSpPr>
        <p:spPr>
          <a:xfrm>
            <a:off x="10040908" y="11302894"/>
            <a:ext cx="4376945" cy="1200329"/>
          </a:xfrm>
          <a:prstGeom prst="rect">
            <a:avLst/>
          </a:prstGeom>
          <a:noFill/>
        </p:spPr>
        <p:txBody>
          <a:bodyPr wrap="square" rtlCol="0">
            <a:spAutoFit/>
          </a:bodyPr>
          <a:lstStyle/>
          <a:p>
            <a:pPr algn="ctr"/>
            <a:r>
              <a:rPr lang="en-US" sz="2400" dirty="0">
                <a:solidFill>
                  <a:sysClr val="windowText" lastClr="000000"/>
                </a:solidFill>
                <a:latin typeface="Montserrat" charset="0"/>
                <a:ea typeface="Montserrat" charset="0"/>
                <a:cs typeface="Montserrat" charset="0"/>
              </a:rPr>
              <a:t>Entrepreneurial activities differ substantially depending on the</a:t>
            </a:r>
          </a:p>
        </p:txBody>
      </p:sp>
      <p:sp>
        <p:nvSpPr>
          <p:cNvPr id="9" name="TextBox 8"/>
          <p:cNvSpPr txBox="1"/>
          <p:nvPr/>
        </p:nvSpPr>
        <p:spPr>
          <a:xfrm>
            <a:off x="17510181" y="10561364"/>
            <a:ext cx="1539204" cy="584775"/>
          </a:xfrm>
          <a:prstGeom prst="rect">
            <a:avLst/>
          </a:prstGeom>
          <a:noFill/>
        </p:spPr>
        <p:txBody>
          <a:bodyPr wrap="none" rtlCol="0">
            <a:spAutoFit/>
          </a:bodyPr>
          <a:lstStyle/>
          <a:p>
            <a:pPr algn="ctr"/>
            <a:r>
              <a:rPr lang="en-US" sz="3200" spc="600" dirty="0">
                <a:solidFill>
                  <a:sysClr val="windowText" lastClr="000000"/>
                </a:solidFill>
                <a:latin typeface="Montserrat Light" charset="0"/>
                <a:ea typeface="Montserrat Light" charset="0"/>
                <a:cs typeface="Montserrat Light" charset="0"/>
              </a:rPr>
              <a:t>VOLT</a:t>
            </a:r>
          </a:p>
        </p:txBody>
      </p:sp>
      <p:sp>
        <p:nvSpPr>
          <p:cNvPr id="10" name="TextBox 9"/>
          <p:cNvSpPr txBox="1"/>
          <p:nvPr/>
        </p:nvSpPr>
        <p:spPr>
          <a:xfrm>
            <a:off x="16091299" y="11302894"/>
            <a:ext cx="4376945" cy="1200329"/>
          </a:xfrm>
          <a:prstGeom prst="rect">
            <a:avLst/>
          </a:prstGeom>
          <a:noFill/>
        </p:spPr>
        <p:txBody>
          <a:bodyPr wrap="square" rtlCol="0">
            <a:spAutoFit/>
          </a:bodyPr>
          <a:lstStyle/>
          <a:p>
            <a:pPr algn="ctr"/>
            <a:r>
              <a:rPr lang="en-US" sz="2400" dirty="0">
                <a:solidFill>
                  <a:sysClr val="windowText" lastClr="000000"/>
                </a:solidFill>
                <a:latin typeface="Montserrat" charset="0"/>
                <a:ea typeface="Montserrat" charset="0"/>
                <a:cs typeface="Montserrat" charset="0"/>
              </a:rPr>
              <a:t>Entrepreneurial activities differ substantially depending on the</a:t>
            </a:r>
          </a:p>
        </p:txBody>
      </p:sp>
      <p:sp>
        <p:nvSpPr>
          <p:cNvPr id="14" name="Shape 2643"/>
          <p:cNvSpPr/>
          <p:nvPr/>
        </p:nvSpPr>
        <p:spPr>
          <a:xfrm>
            <a:off x="6108468" y="9486948"/>
            <a:ext cx="506458" cy="928503"/>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ysClr val="windowText" lastClr="000000"/>
              </a:solidFill>
            </a:endParaRPr>
          </a:p>
        </p:txBody>
      </p:sp>
      <p:sp>
        <p:nvSpPr>
          <p:cNvPr id="15" name="Shape 2944"/>
          <p:cNvSpPr/>
          <p:nvPr/>
        </p:nvSpPr>
        <p:spPr>
          <a:xfrm>
            <a:off x="17943700" y="9621912"/>
            <a:ext cx="772926" cy="772924"/>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ysClr val="windowText" lastClr="000000"/>
              </a:solidFill>
            </a:endParaRPr>
          </a:p>
        </p:txBody>
      </p:sp>
      <p:sp>
        <p:nvSpPr>
          <p:cNvPr id="16" name="Shape 2856"/>
          <p:cNvSpPr/>
          <p:nvPr/>
        </p:nvSpPr>
        <p:spPr>
          <a:xfrm>
            <a:off x="11838185" y="9626686"/>
            <a:ext cx="701280" cy="701000"/>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5"/>
                  <a:pt x="10421" y="16209"/>
                  <a:pt x="10002" y="16302"/>
                </a:cubicBezTo>
                <a:cubicBezTo>
                  <a:pt x="9027" y="16517"/>
                  <a:pt x="8105" y="16493"/>
                  <a:pt x="7342" y="16179"/>
                </a:cubicBezTo>
                <a:cubicBezTo>
                  <a:pt x="6912" y="16003"/>
                  <a:pt x="6537" y="15755"/>
                  <a:pt x="6227" y="15442"/>
                </a:cubicBezTo>
                <a:cubicBezTo>
                  <a:pt x="5915" y="15129"/>
                  <a:pt x="5669" y="14758"/>
                  <a:pt x="5493" y="14340"/>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3"/>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8"/>
                  <a:pt x="15389" y="7238"/>
                  <a:pt x="15526" y="7692"/>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0"/>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7"/>
                  <a:pt x="989" y="10727"/>
                </a:cubicBezTo>
                <a:cubicBezTo>
                  <a:pt x="989" y="9370"/>
                  <a:pt x="1254" y="8086"/>
                  <a:pt x="1777" y="6911"/>
                </a:cubicBezTo>
                <a:cubicBezTo>
                  <a:pt x="2301" y="5736"/>
                  <a:pt x="3037" y="4693"/>
                  <a:pt x="3964" y="3814"/>
                </a:cubicBezTo>
                <a:cubicBezTo>
                  <a:pt x="4892" y="2933"/>
                  <a:pt x="6002" y="2230"/>
                  <a:pt x="7264" y="1722"/>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1"/>
                  <a:pt x="5132" y="9032"/>
                  <a:pt x="4777" y="10034"/>
                </a:cubicBezTo>
                <a:cubicBezTo>
                  <a:pt x="4420" y="11037"/>
                  <a:pt x="4240" y="12021"/>
                  <a:pt x="4240" y="12958"/>
                </a:cubicBezTo>
                <a:cubicBezTo>
                  <a:pt x="4240" y="13568"/>
                  <a:pt x="4354" y="14151"/>
                  <a:pt x="4579" y="14689"/>
                </a:cubicBezTo>
                <a:cubicBezTo>
                  <a:pt x="4804" y="15227"/>
                  <a:pt x="5113" y="15701"/>
                  <a:pt x="5499" y="16097"/>
                </a:cubicBezTo>
                <a:cubicBezTo>
                  <a:pt x="5887" y="16495"/>
                  <a:pt x="6354" y="16815"/>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3"/>
                </a:cubicBezTo>
                <a:cubicBezTo>
                  <a:pt x="17934" y="16294"/>
                  <a:pt x="18680" y="15687"/>
                  <a:pt x="19342" y="14930"/>
                </a:cubicBezTo>
                <a:cubicBezTo>
                  <a:pt x="20001" y="14176"/>
                  <a:pt x="20548" y="13284"/>
                  <a:pt x="20967" y="12281"/>
                </a:cubicBezTo>
                <a:cubicBezTo>
                  <a:pt x="21387" y="11274"/>
                  <a:pt x="21600" y="10178"/>
                  <a:pt x="21600" y="9023"/>
                </a:cubicBezTo>
                <a:cubicBezTo>
                  <a:pt x="21600" y="7651"/>
                  <a:pt x="21328" y="6389"/>
                  <a:pt x="20793" y="5274"/>
                </a:cubicBezTo>
                <a:cubicBezTo>
                  <a:pt x="20258" y="4158"/>
                  <a:pt x="19518" y="3199"/>
                  <a:pt x="18594" y="2422"/>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7"/>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ysClr val="windowText" lastClr="000000"/>
              </a:solidFill>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21056992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5" name="Shape 2525"/>
          <p:cNvSpPr/>
          <p:nvPr/>
        </p:nvSpPr>
        <p:spPr>
          <a:xfrm>
            <a:off x="1758542"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6" name="Shape 2526"/>
          <p:cNvSpPr/>
          <p:nvPr/>
        </p:nvSpPr>
        <p:spPr>
          <a:xfrm>
            <a:off x="2825064"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7" name="Shape 2527"/>
          <p:cNvSpPr/>
          <p:nvPr/>
        </p:nvSpPr>
        <p:spPr>
          <a:xfrm>
            <a:off x="389158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4236" y="10309"/>
                </a:moveTo>
                <a:lnTo>
                  <a:pt x="12694" y="10309"/>
                </a:lnTo>
                <a:cubicBezTo>
                  <a:pt x="12516" y="9622"/>
                  <a:pt x="11979" y="9084"/>
                  <a:pt x="11291" y="8906"/>
                </a:cubicBezTo>
                <a:lnTo>
                  <a:pt x="11291" y="5400"/>
                </a:lnTo>
                <a:cubicBezTo>
                  <a:pt x="11291" y="5129"/>
                  <a:pt x="11071" y="4909"/>
                  <a:pt x="10800" y="4909"/>
                </a:cubicBezTo>
                <a:cubicBezTo>
                  <a:pt x="10529" y="4909"/>
                  <a:pt x="10309" y="5129"/>
                  <a:pt x="10309" y="5400"/>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4236" y="11291"/>
                </a:lnTo>
                <a:cubicBezTo>
                  <a:pt x="14507" y="11291"/>
                  <a:pt x="14727" y="11072"/>
                  <a:pt x="14727" y="10800"/>
                </a:cubicBezTo>
                <a:cubicBezTo>
                  <a:pt x="14727" y="10529"/>
                  <a:pt x="14507" y="10309"/>
                  <a:pt x="14236" y="10309"/>
                </a:cubicBezTo>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8655"/>
                </a:moveTo>
                <a:cubicBezTo>
                  <a:pt x="6462" y="18655"/>
                  <a:pt x="2945" y="15138"/>
                  <a:pt x="2945" y="10800"/>
                </a:cubicBezTo>
                <a:cubicBezTo>
                  <a:pt x="2945" y="6462"/>
                  <a:pt x="6462" y="2945"/>
                  <a:pt x="10800" y="2945"/>
                </a:cubicBezTo>
                <a:cubicBezTo>
                  <a:pt x="15138" y="2945"/>
                  <a:pt x="18655" y="6462"/>
                  <a:pt x="18655" y="10800"/>
                </a:cubicBezTo>
                <a:cubicBezTo>
                  <a:pt x="18655" y="15138"/>
                  <a:pt x="15138" y="18655"/>
                  <a:pt x="10800" y="18655"/>
                </a:cubicBezTo>
                <a:moveTo>
                  <a:pt x="10800" y="1964"/>
                </a:moveTo>
                <a:cubicBezTo>
                  <a:pt x="5920" y="1964"/>
                  <a:pt x="1964" y="5920"/>
                  <a:pt x="1964" y="10800"/>
                </a:cubicBezTo>
                <a:cubicBezTo>
                  <a:pt x="1964" y="15680"/>
                  <a:pt x="5920" y="19636"/>
                  <a:pt x="10800" y="19636"/>
                </a:cubicBezTo>
                <a:cubicBezTo>
                  <a:pt x="15680" y="19636"/>
                  <a:pt x="19636" y="15680"/>
                  <a:pt x="19636" y="10800"/>
                </a:cubicBezTo>
                <a:cubicBezTo>
                  <a:pt x="19636" y="5920"/>
                  <a:pt x="15680" y="1964"/>
                  <a:pt x="10800"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8" name="Shape 2528"/>
          <p:cNvSpPr/>
          <p:nvPr/>
        </p:nvSpPr>
        <p:spPr>
          <a:xfrm>
            <a:off x="5034288"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8"/>
                  <a:pt x="19645" y="20618"/>
                  <a:pt x="18900" y="20618"/>
                </a:cubicBezTo>
                <a:lnTo>
                  <a:pt x="2700" y="20618"/>
                </a:lnTo>
                <a:cubicBezTo>
                  <a:pt x="1955" y="20618"/>
                  <a:pt x="1350" y="20178"/>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4050" y="5891"/>
                </a:moveTo>
                <a:cubicBezTo>
                  <a:pt x="4050" y="3180"/>
                  <a:pt x="7072" y="982"/>
                  <a:pt x="10800" y="982"/>
                </a:cubicBezTo>
                <a:cubicBezTo>
                  <a:pt x="14528" y="982"/>
                  <a:pt x="17550" y="3180"/>
                  <a:pt x="17550" y="5891"/>
                </a:cubicBezTo>
                <a:lnTo>
                  <a:pt x="17550" y="8836"/>
                </a:lnTo>
                <a:lnTo>
                  <a:pt x="4050" y="8836"/>
                </a:lnTo>
                <a:cubicBezTo>
                  <a:pt x="4050" y="8836"/>
                  <a:pt x="4050" y="5891"/>
                  <a:pt x="4050" y="5891"/>
                </a:cubicBezTo>
                <a:close/>
                <a:moveTo>
                  <a:pt x="18900" y="8836"/>
                </a:moveTo>
                <a:lnTo>
                  <a:pt x="18900" y="5891"/>
                </a:lnTo>
                <a:cubicBezTo>
                  <a:pt x="18900" y="2638"/>
                  <a:pt x="15273" y="0"/>
                  <a:pt x="10800" y="0"/>
                </a:cubicBezTo>
                <a:cubicBezTo>
                  <a:pt x="6327" y="0"/>
                  <a:pt x="2700" y="2638"/>
                  <a:pt x="2700" y="5891"/>
                </a:cubicBez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moveTo>
                  <a:pt x="11475" y="15573"/>
                </a:moveTo>
                <a:lnTo>
                  <a:pt x="11475" y="16200"/>
                </a:lnTo>
                <a:cubicBezTo>
                  <a:pt x="11475" y="16472"/>
                  <a:pt x="11172" y="16691"/>
                  <a:pt x="10800" y="16691"/>
                </a:cubicBezTo>
                <a:cubicBezTo>
                  <a:pt x="10428" y="16691"/>
                  <a:pt x="10125" y="16472"/>
                  <a:pt x="10125" y="16200"/>
                </a:cubicBezTo>
                <a:lnTo>
                  <a:pt x="10125" y="15573"/>
                </a:lnTo>
                <a:cubicBezTo>
                  <a:pt x="9723" y="15403"/>
                  <a:pt x="9450" y="15090"/>
                  <a:pt x="9450" y="14727"/>
                </a:cubicBezTo>
                <a:cubicBezTo>
                  <a:pt x="9450" y="14186"/>
                  <a:pt x="10055" y="13745"/>
                  <a:pt x="10800" y="13745"/>
                </a:cubicBezTo>
                <a:cubicBezTo>
                  <a:pt x="11545" y="13745"/>
                  <a:pt x="12150" y="14186"/>
                  <a:pt x="12150" y="14727"/>
                </a:cubicBezTo>
                <a:cubicBezTo>
                  <a:pt x="12150" y="15090"/>
                  <a:pt x="11876" y="15403"/>
                  <a:pt x="11475" y="15573"/>
                </a:cubicBezTo>
                <a:moveTo>
                  <a:pt x="10800" y="12764"/>
                </a:moveTo>
                <a:cubicBezTo>
                  <a:pt x="9309" y="12764"/>
                  <a:pt x="8100" y="13643"/>
                  <a:pt x="8100" y="14727"/>
                </a:cubicBezTo>
                <a:cubicBezTo>
                  <a:pt x="8100" y="15232"/>
                  <a:pt x="8369" y="15687"/>
                  <a:pt x="8798" y="16034"/>
                </a:cubicBezTo>
                <a:cubicBezTo>
                  <a:pt x="8789" y="16089"/>
                  <a:pt x="8775" y="16144"/>
                  <a:pt x="8775" y="16200"/>
                </a:cubicBezTo>
                <a:cubicBezTo>
                  <a:pt x="8775" y="17014"/>
                  <a:pt x="9681" y="17673"/>
                  <a:pt x="10800" y="17673"/>
                </a:cubicBezTo>
                <a:cubicBezTo>
                  <a:pt x="11919" y="17673"/>
                  <a:pt x="12825" y="17014"/>
                  <a:pt x="12825" y="16200"/>
                </a:cubicBezTo>
                <a:cubicBezTo>
                  <a:pt x="12825" y="16144"/>
                  <a:pt x="12810" y="16089"/>
                  <a:pt x="12802" y="16034"/>
                </a:cubicBezTo>
                <a:cubicBezTo>
                  <a:pt x="13231" y="15686"/>
                  <a:pt x="13500" y="15232"/>
                  <a:pt x="13500" y="14727"/>
                </a:cubicBezTo>
                <a:cubicBezTo>
                  <a:pt x="13500" y="13643"/>
                  <a:pt x="12291" y="12764"/>
                  <a:pt x="10800"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29" name="Shape 2529"/>
          <p:cNvSpPr/>
          <p:nvPr/>
        </p:nvSpPr>
        <p:spPr>
          <a:xfrm>
            <a:off x="6100810"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0" name="Shape 2530"/>
          <p:cNvSpPr/>
          <p:nvPr/>
        </p:nvSpPr>
        <p:spPr>
          <a:xfrm>
            <a:off x="7141939" y="2853083"/>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8"/>
                  <a:pt x="19862" y="20617"/>
                  <a:pt x="19200" y="20617"/>
                </a:cubicBezTo>
                <a:lnTo>
                  <a:pt x="6000" y="20617"/>
                </a:lnTo>
                <a:lnTo>
                  <a:pt x="6000" y="982"/>
                </a:lnTo>
                <a:lnTo>
                  <a:pt x="13200" y="982"/>
                </a:lnTo>
                <a:lnTo>
                  <a:pt x="13200" y="6872"/>
                </a:lnTo>
                <a:lnTo>
                  <a:pt x="15600" y="4909"/>
                </a:lnTo>
                <a:lnTo>
                  <a:pt x="18000" y="6872"/>
                </a:lnTo>
                <a:lnTo>
                  <a:pt x="18000" y="982"/>
                </a:lnTo>
                <a:lnTo>
                  <a:pt x="19200" y="982"/>
                </a:lnTo>
                <a:cubicBezTo>
                  <a:pt x="19862" y="982"/>
                  <a:pt x="20400" y="1422"/>
                  <a:pt x="20400" y="1964"/>
                </a:cubicBezTo>
                <a:cubicBezTo>
                  <a:pt x="20400" y="1964"/>
                  <a:pt x="20400" y="19636"/>
                  <a:pt x="20400" y="19636"/>
                </a:cubicBezTo>
                <a:close/>
                <a:moveTo>
                  <a:pt x="4800" y="20617"/>
                </a:moveTo>
                <a:lnTo>
                  <a:pt x="2400" y="20617"/>
                </a:lnTo>
                <a:cubicBezTo>
                  <a:pt x="1738" y="20617"/>
                  <a:pt x="1200" y="20178"/>
                  <a:pt x="1200" y="19636"/>
                </a:cubicBezTo>
                <a:lnTo>
                  <a:pt x="1200" y="1964"/>
                </a:lnTo>
                <a:cubicBezTo>
                  <a:pt x="1200" y="1422"/>
                  <a:pt x="1738" y="982"/>
                  <a:pt x="2400" y="982"/>
                </a:cubicBezTo>
                <a:lnTo>
                  <a:pt x="4800" y="982"/>
                </a:lnTo>
                <a:cubicBezTo>
                  <a:pt x="4800" y="982"/>
                  <a:pt x="4800" y="20617"/>
                  <a:pt x="4800" y="20617"/>
                </a:cubicBezTo>
                <a:close/>
                <a:moveTo>
                  <a:pt x="14400" y="982"/>
                </a:moveTo>
                <a:lnTo>
                  <a:pt x="16800" y="982"/>
                </a:lnTo>
                <a:lnTo>
                  <a:pt x="16800" y="4418"/>
                </a:lnTo>
                <a:lnTo>
                  <a:pt x="15600" y="3436"/>
                </a:lnTo>
                <a:lnTo>
                  <a:pt x="14400" y="4418"/>
                </a:lnTo>
                <a:cubicBezTo>
                  <a:pt x="14400" y="4418"/>
                  <a:pt x="14400" y="982"/>
                  <a:pt x="14400" y="982"/>
                </a:cubicBezTo>
                <a:close/>
                <a:moveTo>
                  <a:pt x="192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1" name="Shape 2531"/>
          <p:cNvSpPr/>
          <p:nvPr/>
        </p:nvSpPr>
        <p:spPr>
          <a:xfrm>
            <a:off x="8208461"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9"/>
                  <a:pt x="19862" y="20618"/>
                  <a:pt x="19200" y="20618"/>
                </a:cubicBezTo>
                <a:lnTo>
                  <a:pt x="7200" y="20618"/>
                </a:lnTo>
                <a:lnTo>
                  <a:pt x="7200" y="982"/>
                </a:lnTo>
                <a:lnTo>
                  <a:pt x="19200" y="982"/>
                </a:lnTo>
                <a:cubicBezTo>
                  <a:pt x="19862" y="982"/>
                  <a:pt x="20400" y="1422"/>
                  <a:pt x="20400" y="1964"/>
                </a:cubicBezTo>
                <a:cubicBezTo>
                  <a:pt x="20400" y="1964"/>
                  <a:pt x="20400" y="19636"/>
                  <a:pt x="20400" y="19636"/>
                </a:cubicBezTo>
                <a:close/>
                <a:moveTo>
                  <a:pt x="6000" y="20618"/>
                </a:moveTo>
                <a:lnTo>
                  <a:pt x="3600" y="20618"/>
                </a:lnTo>
                <a:cubicBezTo>
                  <a:pt x="2937" y="20618"/>
                  <a:pt x="2400" y="20179"/>
                  <a:pt x="2400" y="19636"/>
                </a:cubicBezTo>
                <a:lnTo>
                  <a:pt x="2400" y="18655"/>
                </a:lnTo>
                <a:lnTo>
                  <a:pt x="3000" y="18655"/>
                </a:lnTo>
                <a:cubicBezTo>
                  <a:pt x="3332" y="18655"/>
                  <a:pt x="3600" y="18435"/>
                  <a:pt x="3600" y="18164"/>
                </a:cubicBezTo>
                <a:cubicBezTo>
                  <a:pt x="3600" y="17893"/>
                  <a:pt x="3332" y="17673"/>
                  <a:pt x="3000" y="17673"/>
                </a:cubicBezTo>
                <a:lnTo>
                  <a:pt x="2400" y="17673"/>
                </a:lnTo>
                <a:lnTo>
                  <a:pt x="2400" y="15709"/>
                </a:lnTo>
                <a:lnTo>
                  <a:pt x="3000" y="15709"/>
                </a:lnTo>
                <a:cubicBezTo>
                  <a:pt x="3332" y="15709"/>
                  <a:pt x="3600" y="15490"/>
                  <a:pt x="3600" y="15218"/>
                </a:cubicBezTo>
                <a:cubicBezTo>
                  <a:pt x="3600" y="14947"/>
                  <a:pt x="3332" y="14727"/>
                  <a:pt x="3000" y="14727"/>
                </a:cubicBezTo>
                <a:lnTo>
                  <a:pt x="2400" y="14727"/>
                </a:lnTo>
                <a:lnTo>
                  <a:pt x="2400" y="12764"/>
                </a:lnTo>
                <a:lnTo>
                  <a:pt x="3000" y="12764"/>
                </a:lnTo>
                <a:cubicBezTo>
                  <a:pt x="3332" y="12764"/>
                  <a:pt x="3600" y="12544"/>
                  <a:pt x="3600" y="12273"/>
                </a:cubicBezTo>
                <a:cubicBezTo>
                  <a:pt x="3600" y="12002"/>
                  <a:pt x="3332" y="11782"/>
                  <a:pt x="3000" y="11782"/>
                </a:cubicBezTo>
                <a:lnTo>
                  <a:pt x="2400" y="11782"/>
                </a:lnTo>
                <a:lnTo>
                  <a:pt x="2400" y="9818"/>
                </a:lnTo>
                <a:lnTo>
                  <a:pt x="3000" y="9818"/>
                </a:lnTo>
                <a:cubicBezTo>
                  <a:pt x="3332" y="9818"/>
                  <a:pt x="3600" y="9599"/>
                  <a:pt x="3600" y="9327"/>
                </a:cubicBezTo>
                <a:cubicBezTo>
                  <a:pt x="3600" y="9056"/>
                  <a:pt x="3332" y="8836"/>
                  <a:pt x="3000" y="8836"/>
                </a:cubicBezTo>
                <a:lnTo>
                  <a:pt x="2400" y="8836"/>
                </a:lnTo>
                <a:lnTo>
                  <a:pt x="2400" y="6873"/>
                </a:lnTo>
                <a:lnTo>
                  <a:pt x="3000" y="6873"/>
                </a:lnTo>
                <a:cubicBezTo>
                  <a:pt x="3332" y="6873"/>
                  <a:pt x="3600" y="6653"/>
                  <a:pt x="3600" y="6382"/>
                </a:cubicBezTo>
                <a:cubicBezTo>
                  <a:pt x="3600" y="6111"/>
                  <a:pt x="3332" y="5891"/>
                  <a:pt x="3000" y="5891"/>
                </a:cubicBezTo>
                <a:lnTo>
                  <a:pt x="2400" y="5891"/>
                </a:lnTo>
                <a:lnTo>
                  <a:pt x="2400" y="3927"/>
                </a:lnTo>
                <a:lnTo>
                  <a:pt x="3000" y="3927"/>
                </a:lnTo>
                <a:cubicBezTo>
                  <a:pt x="3332" y="3927"/>
                  <a:pt x="3600" y="3708"/>
                  <a:pt x="3600" y="3436"/>
                </a:cubicBezTo>
                <a:cubicBezTo>
                  <a:pt x="3600" y="3166"/>
                  <a:pt x="3332" y="2945"/>
                  <a:pt x="3000" y="2945"/>
                </a:cubicBezTo>
                <a:lnTo>
                  <a:pt x="2400" y="2945"/>
                </a:lnTo>
                <a:lnTo>
                  <a:pt x="2400" y="1964"/>
                </a:lnTo>
                <a:cubicBezTo>
                  <a:pt x="2400" y="1422"/>
                  <a:pt x="2937" y="982"/>
                  <a:pt x="3600" y="982"/>
                </a:cubicBezTo>
                <a:lnTo>
                  <a:pt x="6000" y="982"/>
                </a:lnTo>
                <a:cubicBezTo>
                  <a:pt x="6000" y="982"/>
                  <a:pt x="6000" y="20618"/>
                  <a:pt x="6000" y="20618"/>
                </a:cubicBezTo>
                <a:close/>
                <a:moveTo>
                  <a:pt x="19200" y="0"/>
                </a:moveTo>
                <a:lnTo>
                  <a:pt x="3600" y="0"/>
                </a:lnTo>
                <a:cubicBezTo>
                  <a:pt x="2275" y="0"/>
                  <a:pt x="1200" y="879"/>
                  <a:pt x="1200" y="1964"/>
                </a:cubicBezTo>
                <a:lnTo>
                  <a:pt x="1200" y="2945"/>
                </a:lnTo>
                <a:lnTo>
                  <a:pt x="600" y="2945"/>
                </a:lnTo>
                <a:cubicBezTo>
                  <a:pt x="268" y="2945"/>
                  <a:pt x="0" y="3166"/>
                  <a:pt x="0" y="3436"/>
                </a:cubicBezTo>
                <a:cubicBezTo>
                  <a:pt x="0" y="3708"/>
                  <a:pt x="268" y="3927"/>
                  <a:pt x="600" y="3927"/>
                </a:cubicBezTo>
                <a:lnTo>
                  <a:pt x="1200" y="3927"/>
                </a:lnTo>
                <a:lnTo>
                  <a:pt x="1200" y="5891"/>
                </a:lnTo>
                <a:lnTo>
                  <a:pt x="600" y="5891"/>
                </a:lnTo>
                <a:cubicBezTo>
                  <a:pt x="268" y="5891"/>
                  <a:pt x="0" y="6111"/>
                  <a:pt x="0" y="6382"/>
                </a:cubicBezTo>
                <a:cubicBezTo>
                  <a:pt x="0" y="6653"/>
                  <a:pt x="268" y="6873"/>
                  <a:pt x="600" y="6873"/>
                </a:cubicBezTo>
                <a:lnTo>
                  <a:pt x="1200" y="6873"/>
                </a:lnTo>
                <a:lnTo>
                  <a:pt x="1200" y="8836"/>
                </a:lnTo>
                <a:lnTo>
                  <a:pt x="600" y="8836"/>
                </a:lnTo>
                <a:cubicBezTo>
                  <a:pt x="268" y="8836"/>
                  <a:pt x="0" y="9056"/>
                  <a:pt x="0" y="9327"/>
                </a:cubicBezTo>
                <a:cubicBezTo>
                  <a:pt x="0" y="9599"/>
                  <a:pt x="268" y="9818"/>
                  <a:pt x="600" y="9818"/>
                </a:cubicBezTo>
                <a:lnTo>
                  <a:pt x="1200" y="9818"/>
                </a:lnTo>
                <a:lnTo>
                  <a:pt x="1200" y="11782"/>
                </a:lnTo>
                <a:lnTo>
                  <a:pt x="600" y="11782"/>
                </a:lnTo>
                <a:cubicBezTo>
                  <a:pt x="268" y="11782"/>
                  <a:pt x="0" y="12002"/>
                  <a:pt x="0" y="12273"/>
                </a:cubicBezTo>
                <a:cubicBezTo>
                  <a:pt x="0" y="12544"/>
                  <a:pt x="268" y="12764"/>
                  <a:pt x="600" y="12764"/>
                </a:cubicBezTo>
                <a:lnTo>
                  <a:pt x="1200" y="12764"/>
                </a:lnTo>
                <a:lnTo>
                  <a:pt x="1200" y="14727"/>
                </a:lnTo>
                <a:lnTo>
                  <a:pt x="600" y="14727"/>
                </a:lnTo>
                <a:cubicBezTo>
                  <a:pt x="268" y="14727"/>
                  <a:pt x="0" y="14947"/>
                  <a:pt x="0" y="15218"/>
                </a:cubicBezTo>
                <a:cubicBezTo>
                  <a:pt x="0" y="15490"/>
                  <a:pt x="268" y="15709"/>
                  <a:pt x="600" y="15709"/>
                </a:cubicBezTo>
                <a:lnTo>
                  <a:pt x="1200" y="15709"/>
                </a:lnTo>
                <a:lnTo>
                  <a:pt x="1200" y="17673"/>
                </a:lnTo>
                <a:lnTo>
                  <a:pt x="600" y="17673"/>
                </a:lnTo>
                <a:cubicBezTo>
                  <a:pt x="268" y="17673"/>
                  <a:pt x="0" y="17893"/>
                  <a:pt x="0" y="18164"/>
                </a:cubicBezTo>
                <a:cubicBezTo>
                  <a:pt x="0" y="18435"/>
                  <a:pt x="268" y="18655"/>
                  <a:pt x="600" y="18655"/>
                </a:cubicBezTo>
                <a:lnTo>
                  <a:pt x="1200" y="18655"/>
                </a:lnTo>
                <a:lnTo>
                  <a:pt x="1200" y="19636"/>
                </a:lnTo>
                <a:cubicBezTo>
                  <a:pt x="1200" y="20721"/>
                  <a:pt x="2275" y="21600"/>
                  <a:pt x="3600" y="21600"/>
                </a:cubicBezTo>
                <a:lnTo>
                  <a:pt x="19200" y="21600"/>
                </a:lnTo>
                <a:cubicBezTo>
                  <a:pt x="20525" y="21600"/>
                  <a:pt x="21600" y="20721"/>
                  <a:pt x="21600" y="19636"/>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2" name="Shape 2532"/>
          <p:cNvSpPr/>
          <p:nvPr/>
        </p:nvSpPr>
        <p:spPr>
          <a:xfrm>
            <a:off x="9274983"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3" name="Shape 2533"/>
          <p:cNvSpPr/>
          <p:nvPr/>
        </p:nvSpPr>
        <p:spPr>
          <a:xfrm>
            <a:off x="10341506"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7"/>
                </a:lnTo>
                <a:lnTo>
                  <a:pt x="13929" y="8836"/>
                </a:lnTo>
                <a:cubicBezTo>
                  <a:pt x="13929" y="8836"/>
                  <a:pt x="10800" y="8836"/>
                  <a:pt x="10800" y="8836"/>
                </a:cubicBezTo>
                <a:close/>
                <a:moveTo>
                  <a:pt x="14400" y="19636"/>
                </a:moveTo>
                <a:cubicBezTo>
                  <a:pt x="14400" y="20179"/>
                  <a:pt x="13862" y="20618"/>
                  <a:pt x="13200" y="20618"/>
                </a:cubicBezTo>
                <a:lnTo>
                  <a:pt x="2400" y="20618"/>
                </a:lnTo>
                <a:cubicBezTo>
                  <a:pt x="1738" y="20618"/>
                  <a:pt x="1200" y="20179"/>
                  <a:pt x="1200" y="19636"/>
                </a:cubicBezTo>
                <a:lnTo>
                  <a:pt x="1200" y="6873"/>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3"/>
                </a:cubicBezTo>
                <a:lnTo>
                  <a:pt x="0" y="19636"/>
                </a:lnTo>
                <a:cubicBezTo>
                  <a:pt x="0" y="20721"/>
                  <a:pt x="1075" y="21600"/>
                  <a:pt x="2400" y="21600"/>
                </a:cubicBezTo>
                <a:lnTo>
                  <a:pt x="13200" y="21600"/>
                </a:lnTo>
                <a:cubicBezTo>
                  <a:pt x="14525" y="21600"/>
                  <a:pt x="15600" y="20721"/>
                  <a:pt x="15600" y="19636"/>
                </a:cubicBezTo>
                <a:lnTo>
                  <a:pt x="15600" y="8836"/>
                </a:lnTo>
                <a:lnTo>
                  <a:pt x="11400" y="4909"/>
                </a:lnTo>
                <a:cubicBezTo>
                  <a:pt x="11400" y="4909"/>
                  <a:pt x="2400" y="4909"/>
                  <a:pt x="2400" y="4909"/>
                </a:cubicBezTo>
                <a:close/>
                <a:moveTo>
                  <a:pt x="16800" y="3927"/>
                </a:moveTo>
                <a:lnTo>
                  <a:pt x="16800" y="1058"/>
                </a:lnTo>
                <a:lnTo>
                  <a:pt x="19929" y="3927"/>
                </a:lnTo>
                <a:cubicBezTo>
                  <a:pt x="19929" y="3927"/>
                  <a:pt x="16800" y="3927"/>
                  <a:pt x="16800" y="3927"/>
                </a:cubicBezTo>
                <a:close/>
                <a:moveTo>
                  <a:pt x="17400" y="0"/>
                </a:moveTo>
                <a:lnTo>
                  <a:pt x="8400" y="0"/>
                </a:lnTo>
                <a:cubicBezTo>
                  <a:pt x="7075" y="0"/>
                  <a:pt x="6000" y="879"/>
                  <a:pt x="6000" y="1964"/>
                </a:cubicBezTo>
                <a:lnTo>
                  <a:pt x="6000" y="3436"/>
                </a:lnTo>
                <a:cubicBezTo>
                  <a:pt x="6000" y="3708"/>
                  <a:pt x="6268" y="3927"/>
                  <a:pt x="6600" y="3927"/>
                </a:cubicBezTo>
                <a:cubicBezTo>
                  <a:pt x="6932"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8" y="15709"/>
                  <a:pt x="16800" y="15929"/>
                  <a:pt x="16800" y="16200"/>
                </a:cubicBezTo>
                <a:cubicBezTo>
                  <a:pt x="16800" y="16472"/>
                  <a:pt x="17068" y="16691"/>
                  <a:pt x="17400" y="16691"/>
                </a:cubicBezTo>
                <a:lnTo>
                  <a:pt x="19200" y="16691"/>
                </a:lnTo>
                <a:cubicBezTo>
                  <a:pt x="20525" y="16691"/>
                  <a:pt x="21600" y="15812"/>
                  <a:pt x="21600" y="14727"/>
                </a:cubicBezTo>
                <a:lnTo>
                  <a:pt x="21600" y="3927"/>
                </a:lnTo>
                <a:cubicBezTo>
                  <a:pt x="21600" y="3927"/>
                  <a:pt x="17400" y="0"/>
                  <a:pt x="17400" y="0"/>
                </a:cubicBezTo>
                <a:close/>
                <a:moveTo>
                  <a:pt x="3600" y="12273"/>
                </a:moveTo>
                <a:cubicBezTo>
                  <a:pt x="3600" y="12544"/>
                  <a:pt x="3868" y="12764"/>
                  <a:pt x="4200" y="12764"/>
                </a:cubicBezTo>
                <a:lnTo>
                  <a:pt x="11400" y="12764"/>
                </a:lnTo>
                <a:cubicBezTo>
                  <a:pt x="11732" y="12764"/>
                  <a:pt x="12000" y="12544"/>
                  <a:pt x="12000" y="12273"/>
                </a:cubicBezTo>
                <a:cubicBezTo>
                  <a:pt x="12000" y="12002"/>
                  <a:pt x="11732" y="11782"/>
                  <a:pt x="11400" y="11782"/>
                </a:cubicBezTo>
                <a:lnTo>
                  <a:pt x="4200" y="11782"/>
                </a:lnTo>
                <a:cubicBezTo>
                  <a:pt x="3868" y="11782"/>
                  <a:pt x="3600" y="12002"/>
                  <a:pt x="3600" y="12273"/>
                </a:cubicBezTo>
                <a:moveTo>
                  <a:pt x="4200" y="9818"/>
                </a:moveTo>
                <a:lnTo>
                  <a:pt x="6600" y="9818"/>
                </a:lnTo>
                <a:cubicBezTo>
                  <a:pt x="6932" y="9818"/>
                  <a:pt x="7200" y="9599"/>
                  <a:pt x="7200" y="9327"/>
                </a:cubicBezTo>
                <a:cubicBezTo>
                  <a:pt x="7200" y="9056"/>
                  <a:pt x="6932" y="8836"/>
                  <a:pt x="6600" y="8836"/>
                </a:cubicBezTo>
                <a:lnTo>
                  <a:pt x="4200" y="8836"/>
                </a:lnTo>
                <a:cubicBezTo>
                  <a:pt x="3868" y="8836"/>
                  <a:pt x="3600" y="9056"/>
                  <a:pt x="3600" y="9327"/>
                </a:cubicBezTo>
                <a:cubicBezTo>
                  <a:pt x="3600" y="9599"/>
                  <a:pt x="3868" y="9818"/>
                  <a:pt x="4200" y="9818"/>
                </a:cubicBezTo>
                <a:moveTo>
                  <a:pt x="9000" y="17673"/>
                </a:moveTo>
                <a:lnTo>
                  <a:pt x="4200" y="17673"/>
                </a:lnTo>
                <a:cubicBezTo>
                  <a:pt x="3868" y="17673"/>
                  <a:pt x="3600" y="17893"/>
                  <a:pt x="3600" y="18164"/>
                </a:cubicBezTo>
                <a:cubicBezTo>
                  <a:pt x="3600" y="18435"/>
                  <a:pt x="3868" y="18655"/>
                  <a:pt x="4200" y="18655"/>
                </a:cubicBezTo>
                <a:lnTo>
                  <a:pt x="9000" y="18655"/>
                </a:lnTo>
                <a:cubicBezTo>
                  <a:pt x="9332" y="18655"/>
                  <a:pt x="9600" y="18435"/>
                  <a:pt x="9600" y="18164"/>
                </a:cubicBezTo>
                <a:cubicBezTo>
                  <a:pt x="9600" y="17893"/>
                  <a:pt x="9332" y="17673"/>
                  <a:pt x="9000" y="17673"/>
                </a:cubicBezTo>
                <a:moveTo>
                  <a:pt x="11400" y="14727"/>
                </a:moveTo>
                <a:lnTo>
                  <a:pt x="4200" y="14727"/>
                </a:lnTo>
                <a:cubicBezTo>
                  <a:pt x="3868" y="14727"/>
                  <a:pt x="3600" y="14947"/>
                  <a:pt x="3600" y="15218"/>
                </a:cubicBezTo>
                <a:cubicBezTo>
                  <a:pt x="3600" y="15490"/>
                  <a:pt x="3868" y="15709"/>
                  <a:pt x="4200" y="15709"/>
                </a:cubicBezTo>
                <a:lnTo>
                  <a:pt x="11400" y="15709"/>
                </a:lnTo>
                <a:cubicBezTo>
                  <a:pt x="11732" y="15709"/>
                  <a:pt x="12000" y="15490"/>
                  <a:pt x="12000" y="15218"/>
                </a:cubicBezTo>
                <a:cubicBezTo>
                  <a:pt x="12000" y="14947"/>
                  <a:pt x="11732" y="14727"/>
                  <a:pt x="11400"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4" name="Shape 2534"/>
          <p:cNvSpPr/>
          <p:nvPr/>
        </p:nvSpPr>
        <p:spPr>
          <a:xfrm>
            <a:off x="11408028" y="2853083"/>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8"/>
                  <a:pt x="19862" y="20617"/>
                  <a:pt x="19200" y="20617"/>
                </a:cubicBezTo>
                <a:lnTo>
                  <a:pt x="2400" y="20617"/>
                </a:lnTo>
                <a:cubicBezTo>
                  <a:pt x="1738" y="20617"/>
                  <a:pt x="1200" y="20178"/>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5400"/>
                </a:lnTo>
                <a:cubicBezTo>
                  <a:pt x="21600" y="5400"/>
                  <a:pt x="15600" y="0"/>
                  <a:pt x="15600"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5" name="Shape 2535"/>
          <p:cNvSpPr/>
          <p:nvPr/>
        </p:nvSpPr>
        <p:spPr>
          <a:xfrm>
            <a:off x="1809328" y="3919606"/>
            <a:ext cx="457082" cy="558674"/>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6"/>
                </a:lnTo>
                <a:lnTo>
                  <a:pt x="13928" y="8836"/>
                </a:lnTo>
                <a:cubicBezTo>
                  <a:pt x="13928" y="8836"/>
                  <a:pt x="10800" y="8836"/>
                  <a:pt x="10800" y="8836"/>
                </a:cubicBezTo>
                <a:close/>
                <a:moveTo>
                  <a:pt x="14400" y="19636"/>
                </a:moveTo>
                <a:cubicBezTo>
                  <a:pt x="14400" y="20178"/>
                  <a:pt x="13862" y="20617"/>
                  <a:pt x="13200" y="20617"/>
                </a:cubicBezTo>
                <a:lnTo>
                  <a:pt x="2400" y="20617"/>
                </a:lnTo>
                <a:cubicBezTo>
                  <a:pt x="1738" y="20617"/>
                  <a:pt x="1200" y="20178"/>
                  <a:pt x="1200" y="19636"/>
                </a:cubicBezTo>
                <a:lnTo>
                  <a:pt x="1200" y="6872"/>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2"/>
                </a:cubicBezTo>
                <a:lnTo>
                  <a:pt x="0" y="19636"/>
                </a:lnTo>
                <a:cubicBezTo>
                  <a:pt x="0" y="20720"/>
                  <a:pt x="1075" y="21600"/>
                  <a:pt x="2400" y="21600"/>
                </a:cubicBezTo>
                <a:lnTo>
                  <a:pt x="13200" y="21600"/>
                </a:lnTo>
                <a:cubicBezTo>
                  <a:pt x="14525" y="21600"/>
                  <a:pt x="15600" y="20720"/>
                  <a:pt x="15600" y="19636"/>
                </a:cubicBezTo>
                <a:lnTo>
                  <a:pt x="15600" y="8836"/>
                </a:lnTo>
                <a:lnTo>
                  <a:pt x="11400" y="4909"/>
                </a:lnTo>
                <a:cubicBezTo>
                  <a:pt x="11400" y="4909"/>
                  <a:pt x="2400" y="4909"/>
                  <a:pt x="2400" y="4909"/>
                </a:cubicBezTo>
                <a:close/>
                <a:moveTo>
                  <a:pt x="16800" y="3927"/>
                </a:moveTo>
                <a:lnTo>
                  <a:pt x="16800" y="1058"/>
                </a:lnTo>
                <a:lnTo>
                  <a:pt x="19928" y="3927"/>
                </a:lnTo>
                <a:cubicBezTo>
                  <a:pt x="19928" y="3927"/>
                  <a:pt x="16800" y="3927"/>
                  <a:pt x="16800" y="3927"/>
                </a:cubicBezTo>
                <a:close/>
                <a:moveTo>
                  <a:pt x="17400" y="0"/>
                </a:moveTo>
                <a:lnTo>
                  <a:pt x="8400" y="0"/>
                </a:lnTo>
                <a:cubicBezTo>
                  <a:pt x="7075" y="0"/>
                  <a:pt x="6000" y="879"/>
                  <a:pt x="6000" y="1964"/>
                </a:cubicBezTo>
                <a:lnTo>
                  <a:pt x="6000" y="3436"/>
                </a:lnTo>
                <a:cubicBezTo>
                  <a:pt x="6000" y="3708"/>
                  <a:pt x="6269" y="3927"/>
                  <a:pt x="6600" y="3927"/>
                </a:cubicBezTo>
                <a:cubicBezTo>
                  <a:pt x="6931"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9" y="15709"/>
                  <a:pt x="16800" y="15929"/>
                  <a:pt x="16800" y="16199"/>
                </a:cubicBezTo>
                <a:cubicBezTo>
                  <a:pt x="16800" y="16471"/>
                  <a:pt x="17069" y="16690"/>
                  <a:pt x="17400" y="16690"/>
                </a:cubicBezTo>
                <a:lnTo>
                  <a:pt x="19200" y="16690"/>
                </a:lnTo>
                <a:cubicBezTo>
                  <a:pt x="20525" y="16690"/>
                  <a:pt x="21600" y="15811"/>
                  <a:pt x="21600" y="14727"/>
                </a:cubicBezTo>
                <a:lnTo>
                  <a:pt x="21600" y="3927"/>
                </a:lnTo>
                <a:cubicBezTo>
                  <a:pt x="21600" y="3927"/>
                  <a:pt x="17400" y="0"/>
                  <a:pt x="17400"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6" name="Shape 2536"/>
          <p:cNvSpPr/>
          <p:nvPr/>
        </p:nvSpPr>
        <p:spPr>
          <a:xfrm>
            <a:off x="282506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4418" y="11782"/>
                </a:moveTo>
                <a:lnTo>
                  <a:pt x="14236" y="11782"/>
                </a:lnTo>
                <a:cubicBezTo>
                  <a:pt x="14507" y="11782"/>
                  <a:pt x="14727" y="11562"/>
                  <a:pt x="14727" y="11291"/>
                </a:cubicBezTo>
                <a:cubicBezTo>
                  <a:pt x="14727" y="11020"/>
                  <a:pt x="14507" y="10800"/>
                  <a:pt x="14236" y="10800"/>
                </a:cubicBezTo>
                <a:lnTo>
                  <a:pt x="4418" y="10800"/>
                </a:lnTo>
                <a:cubicBezTo>
                  <a:pt x="4147" y="10800"/>
                  <a:pt x="3927" y="11020"/>
                  <a:pt x="3927" y="11291"/>
                </a:cubicBezTo>
                <a:cubicBezTo>
                  <a:pt x="3927" y="11562"/>
                  <a:pt x="4147" y="11782"/>
                  <a:pt x="4418" y="11782"/>
                </a:cubicBezTo>
                <a:moveTo>
                  <a:pt x="20618" y="20618"/>
                </a:moveTo>
                <a:lnTo>
                  <a:pt x="5891" y="20618"/>
                </a:lnTo>
                <a:lnTo>
                  <a:pt x="5891" y="16200"/>
                </a:lnTo>
                <a:cubicBezTo>
                  <a:pt x="5891" y="15929"/>
                  <a:pt x="5671" y="15709"/>
                  <a:pt x="5400" y="15709"/>
                </a:cubicBezTo>
                <a:lnTo>
                  <a:pt x="982" y="15709"/>
                </a:lnTo>
                <a:lnTo>
                  <a:pt x="982" y="982"/>
                </a:lnTo>
                <a:lnTo>
                  <a:pt x="20618" y="982"/>
                </a:lnTo>
                <a:cubicBezTo>
                  <a:pt x="20618" y="982"/>
                  <a:pt x="20618" y="20618"/>
                  <a:pt x="20618" y="20618"/>
                </a:cubicBezTo>
                <a:close/>
                <a:moveTo>
                  <a:pt x="4909" y="20127"/>
                </a:moveTo>
                <a:lnTo>
                  <a:pt x="1473" y="16691"/>
                </a:lnTo>
                <a:lnTo>
                  <a:pt x="4909" y="16691"/>
                </a:lnTo>
                <a:cubicBezTo>
                  <a:pt x="4909" y="16691"/>
                  <a:pt x="4909" y="20127"/>
                  <a:pt x="4909" y="20127"/>
                </a:cubicBezTo>
                <a:close/>
                <a:moveTo>
                  <a:pt x="20618" y="0"/>
                </a:moveTo>
                <a:lnTo>
                  <a:pt x="982" y="0"/>
                </a:lnTo>
                <a:cubicBezTo>
                  <a:pt x="440" y="0"/>
                  <a:pt x="0" y="440"/>
                  <a:pt x="0" y="982"/>
                </a:cubicBezTo>
                <a:lnTo>
                  <a:pt x="0" y="16691"/>
                </a:lnTo>
                <a:lnTo>
                  <a:pt x="4909" y="21600"/>
                </a:lnTo>
                <a:lnTo>
                  <a:pt x="20618" y="21600"/>
                </a:lnTo>
                <a:cubicBezTo>
                  <a:pt x="21160" y="21600"/>
                  <a:pt x="21600" y="21161"/>
                  <a:pt x="21600" y="20618"/>
                </a:cubicBezTo>
                <a:lnTo>
                  <a:pt x="21600" y="982"/>
                </a:lnTo>
                <a:cubicBezTo>
                  <a:pt x="21600" y="440"/>
                  <a:pt x="21160" y="0"/>
                  <a:pt x="20618" y="0"/>
                </a:cubicBezTo>
                <a:moveTo>
                  <a:pt x="4418" y="8836"/>
                </a:moveTo>
                <a:lnTo>
                  <a:pt x="17182" y="8836"/>
                </a:lnTo>
                <a:cubicBezTo>
                  <a:pt x="17453" y="8836"/>
                  <a:pt x="17673" y="8617"/>
                  <a:pt x="17673" y="8345"/>
                </a:cubicBezTo>
                <a:cubicBezTo>
                  <a:pt x="17673" y="8075"/>
                  <a:pt x="17453" y="7855"/>
                  <a:pt x="17182" y="7855"/>
                </a:cubicBezTo>
                <a:lnTo>
                  <a:pt x="4418" y="7855"/>
                </a:lnTo>
                <a:cubicBezTo>
                  <a:pt x="4147" y="7855"/>
                  <a:pt x="3927" y="8075"/>
                  <a:pt x="3927" y="8345"/>
                </a:cubicBezTo>
                <a:cubicBezTo>
                  <a:pt x="3927" y="8617"/>
                  <a:pt x="4147" y="8836"/>
                  <a:pt x="4418" y="8836"/>
                </a:cubicBezTo>
                <a:moveTo>
                  <a:pt x="4418" y="5891"/>
                </a:moveTo>
                <a:lnTo>
                  <a:pt x="10309" y="5891"/>
                </a:lnTo>
                <a:cubicBezTo>
                  <a:pt x="10580" y="5891"/>
                  <a:pt x="10800" y="5672"/>
                  <a:pt x="10800" y="5400"/>
                </a:cubicBezTo>
                <a:cubicBezTo>
                  <a:pt x="10800" y="5129"/>
                  <a:pt x="10580" y="4909"/>
                  <a:pt x="10309" y="4909"/>
                </a:cubicBezTo>
                <a:lnTo>
                  <a:pt x="4418" y="4909"/>
                </a:lnTo>
                <a:cubicBezTo>
                  <a:pt x="4147" y="4909"/>
                  <a:pt x="3927" y="5129"/>
                  <a:pt x="3927" y="5400"/>
                </a:cubicBezTo>
                <a:cubicBezTo>
                  <a:pt x="3927" y="5672"/>
                  <a:pt x="4147" y="5891"/>
                  <a:pt x="44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7" name="Shape 2537"/>
          <p:cNvSpPr/>
          <p:nvPr/>
        </p:nvSpPr>
        <p:spPr>
          <a:xfrm>
            <a:off x="3942373"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3600" y="13745"/>
                </a:lnTo>
                <a:cubicBezTo>
                  <a:pt x="3269" y="13745"/>
                  <a:pt x="3000" y="13966"/>
                  <a:pt x="3000" y="14236"/>
                </a:cubicBezTo>
                <a:cubicBezTo>
                  <a:pt x="3000" y="14508"/>
                  <a:pt x="3269" y="14727"/>
                  <a:pt x="3600" y="14727"/>
                </a:cubicBezTo>
                <a:lnTo>
                  <a:pt x="14400" y="14727"/>
                </a:lnTo>
                <a:cubicBezTo>
                  <a:pt x="14731" y="14727"/>
                  <a:pt x="15000" y="14508"/>
                  <a:pt x="15000" y="14236"/>
                </a:cubicBezTo>
                <a:cubicBezTo>
                  <a:pt x="15000" y="13966"/>
                  <a:pt x="14731" y="13745"/>
                  <a:pt x="14400" y="13745"/>
                </a:cubicBezTo>
                <a:moveTo>
                  <a:pt x="3000" y="11291"/>
                </a:moveTo>
                <a:cubicBezTo>
                  <a:pt x="3000" y="11562"/>
                  <a:pt x="3269" y="11782"/>
                  <a:pt x="3600" y="11782"/>
                </a:cubicBezTo>
                <a:lnTo>
                  <a:pt x="18000" y="11782"/>
                </a:lnTo>
                <a:cubicBezTo>
                  <a:pt x="18331" y="11782"/>
                  <a:pt x="18600" y="11562"/>
                  <a:pt x="18600" y="11291"/>
                </a:cubicBezTo>
                <a:cubicBezTo>
                  <a:pt x="18600" y="11020"/>
                  <a:pt x="18331" y="10800"/>
                  <a:pt x="18000" y="10800"/>
                </a:cubicBezTo>
                <a:lnTo>
                  <a:pt x="3600" y="10800"/>
                </a:lnTo>
                <a:cubicBezTo>
                  <a:pt x="3269" y="10800"/>
                  <a:pt x="3000" y="11020"/>
                  <a:pt x="3000" y="11291"/>
                </a:cubicBezTo>
                <a:moveTo>
                  <a:pt x="20400" y="20618"/>
                </a:moveTo>
                <a:lnTo>
                  <a:pt x="6600" y="20618"/>
                </a:lnTo>
                <a:lnTo>
                  <a:pt x="1200" y="16200"/>
                </a:lnTo>
                <a:lnTo>
                  <a:pt x="1200" y="2945"/>
                </a:lnTo>
                <a:lnTo>
                  <a:pt x="4200" y="2945"/>
                </a:lnTo>
                <a:lnTo>
                  <a:pt x="4200" y="4418"/>
                </a:lnTo>
                <a:cubicBezTo>
                  <a:pt x="4200" y="4690"/>
                  <a:pt x="4469" y="4909"/>
                  <a:pt x="4800" y="4909"/>
                </a:cubicBezTo>
                <a:cubicBezTo>
                  <a:pt x="5131" y="4909"/>
                  <a:pt x="5400" y="4690"/>
                  <a:pt x="5400" y="4418"/>
                </a:cubicBezTo>
                <a:lnTo>
                  <a:pt x="5400" y="2945"/>
                </a:lnTo>
                <a:lnTo>
                  <a:pt x="6600" y="2945"/>
                </a:lnTo>
                <a:lnTo>
                  <a:pt x="6600" y="4418"/>
                </a:lnTo>
                <a:cubicBezTo>
                  <a:pt x="6600" y="4690"/>
                  <a:pt x="6869" y="4909"/>
                  <a:pt x="7200" y="4909"/>
                </a:cubicBezTo>
                <a:cubicBezTo>
                  <a:pt x="7531" y="4909"/>
                  <a:pt x="7800" y="4690"/>
                  <a:pt x="7800" y="4418"/>
                </a:cubicBezTo>
                <a:lnTo>
                  <a:pt x="7800" y="2945"/>
                </a:lnTo>
                <a:lnTo>
                  <a:pt x="9000" y="2945"/>
                </a:lnTo>
                <a:lnTo>
                  <a:pt x="9000" y="4418"/>
                </a:lnTo>
                <a:cubicBezTo>
                  <a:pt x="9000" y="4690"/>
                  <a:pt x="9269" y="4909"/>
                  <a:pt x="9600" y="4909"/>
                </a:cubicBezTo>
                <a:cubicBezTo>
                  <a:pt x="9931" y="4909"/>
                  <a:pt x="10200" y="4690"/>
                  <a:pt x="10200" y="4418"/>
                </a:cubicBezTo>
                <a:lnTo>
                  <a:pt x="10200" y="2945"/>
                </a:lnTo>
                <a:lnTo>
                  <a:pt x="11400" y="2945"/>
                </a:lnTo>
                <a:lnTo>
                  <a:pt x="11400" y="4418"/>
                </a:lnTo>
                <a:cubicBezTo>
                  <a:pt x="11400" y="4690"/>
                  <a:pt x="11669" y="4909"/>
                  <a:pt x="12000" y="4909"/>
                </a:cubicBezTo>
                <a:cubicBezTo>
                  <a:pt x="12331" y="4909"/>
                  <a:pt x="12600" y="4690"/>
                  <a:pt x="12600" y="4418"/>
                </a:cubicBezTo>
                <a:lnTo>
                  <a:pt x="12600" y="2945"/>
                </a:lnTo>
                <a:lnTo>
                  <a:pt x="13800" y="2945"/>
                </a:lnTo>
                <a:lnTo>
                  <a:pt x="13800" y="4418"/>
                </a:lnTo>
                <a:cubicBezTo>
                  <a:pt x="13800" y="4690"/>
                  <a:pt x="14069" y="4909"/>
                  <a:pt x="14400" y="4909"/>
                </a:cubicBezTo>
                <a:cubicBezTo>
                  <a:pt x="14731" y="4909"/>
                  <a:pt x="15000" y="4690"/>
                  <a:pt x="15000" y="4418"/>
                </a:cubicBezTo>
                <a:lnTo>
                  <a:pt x="15000" y="2945"/>
                </a:lnTo>
                <a:lnTo>
                  <a:pt x="16200" y="2945"/>
                </a:lnTo>
                <a:lnTo>
                  <a:pt x="16200" y="4418"/>
                </a:lnTo>
                <a:cubicBezTo>
                  <a:pt x="16200" y="4690"/>
                  <a:pt x="16469" y="4909"/>
                  <a:pt x="16800" y="4909"/>
                </a:cubicBezTo>
                <a:cubicBezTo>
                  <a:pt x="17131" y="4909"/>
                  <a:pt x="17400" y="4690"/>
                  <a:pt x="17400" y="4418"/>
                </a:cubicBezTo>
                <a:lnTo>
                  <a:pt x="17400" y="2945"/>
                </a:lnTo>
                <a:lnTo>
                  <a:pt x="20400" y="2945"/>
                </a:lnTo>
                <a:cubicBezTo>
                  <a:pt x="20400" y="2945"/>
                  <a:pt x="20400" y="20618"/>
                  <a:pt x="20400" y="20618"/>
                </a:cubicBezTo>
                <a:close/>
                <a:moveTo>
                  <a:pt x="1200" y="20618"/>
                </a:moveTo>
                <a:lnTo>
                  <a:pt x="1200" y="17673"/>
                </a:lnTo>
                <a:lnTo>
                  <a:pt x="4800" y="20618"/>
                </a:lnTo>
                <a:cubicBezTo>
                  <a:pt x="4800" y="20618"/>
                  <a:pt x="1200" y="20618"/>
                  <a:pt x="1200" y="20618"/>
                </a:cubicBezTo>
                <a:close/>
                <a:moveTo>
                  <a:pt x="20400" y="1964"/>
                </a:moveTo>
                <a:lnTo>
                  <a:pt x="17400" y="1964"/>
                </a:lnTo>
                <a:lnTo>
                  <a:pt x="17400" y="491"/>
                </a:lnTo>
                <a:cubicBezTo>
                  <a:pt x="17400" y="220"/>
                  <a:pt x="17131" y="0"/>
                  <a:pt x="16800" y="0"/>
                </a:cubicBezTo>
                <a:cubicBezTo>
                  <a:pt x="16469" y="0"/>
                  <a:pt x="16200" y="220"/>
                  <a:pt x="16200" y="491"/>
                </a:cubicBezTo>
                <a:lnTo>
                  <a:pt x="16200" y="1964"/>
                </a:lnTo>
                <a:lnTo>
                  <a:pt x="15000" y="1964"/>
                </a:lnTo>
                <a:lnTo>
                  <a:pt x="15000" y="491"/>
                </a:lnTo>
                <a:cubicBezTo>
                  <a:pt x="15000" y="220"/>
                  <a:pt x="14731" y="0"/>
                  <a:pt x="14400" y="0"/>
                </a:cubicBezTo>
                <a:cubicBezTo>
                  <a:pt x="14069" y="0"/>
                  <a:pt x="13800" y="220"/>
                  <a:pt x="13800" y="491"/>
                </a:cubicBezTo>
                <a:lnTo>
                  <a:pt x="13800" y="1964"/>
                </a:lnTo>
                <a:lnTo>
                  <a:pt x="12600" y="1964"/>
                </a:lnTo>
                <a:lnTo>
                  <a:pt x="12600" y="491"/>
                </a:lnTo>
                <a:cubicBezTo>
                  <a:pt x="12600" y="220"/>
                  <a:pt x="12331" y="0"/>
                  <a:pt x="12000" y="0"/>
                </a:cubicBezTo>
                <a:cubicBezTo>
                  <a:pt x="11669" y="0"/>
                  <a:pt x="11400" y="220"/>
                  <a:pt x="11400" y="491"/>
                </a:cubicBezTo>
                <a:lnTo>
                  <a:pt x="11400" y="1964"/>
                </a:lnTo>
                <a:lnTo>
                  <a:pt x="10200" y="1964"/>
                </a:lnTo>
                <a:lnTo>
                  <a:pt x="10200" y="491"/>
                </a:lnTo>
                <a:cubicBezTo>
                  <a:pt x="10200" y="220"/>
                  <a:pt x="9931" y="0"/>
                  <a:pt x="9600" y="0"/>
                </a:cubicBezTo>
                <a:cubicBezTo>
                  <a:pt x="9269" y="0"/>
                  <a:pt x="9000" y="220"/>
                  <a:pt x="9000" y="491"/>
                </a:cubicBezTo>
                <a:lnTo>
                  <a:pt x="9000" y="1964"/>
                </a:lnTo>
                <a:lnTo>
                  <a:pt x="7800" y="1964"/>
                </a:lnTo>
                <a:lnTo>
                  <a:pt x="7800" y="491"/>
                </a:lnTo>
                <a:cubicBezTo>
                  <a:pt x="7800" y="220"/>
                  <a:pt x="7531" y="0"/>
                  <a:pt x="7200" y="0"/>
                </a:cubicBezTo>
                <a:cubicBezTo>
                  <a:pt x="6869" y="0"/>
                  <a:pt x="6600" y="220"/>
                  <a:pt x="6600" y="491"/>
                </a:cubicBezTo>
                <a:lnTo>
                  <a:pt x="6600" y="1964"/>
                </a:lnTo>
                <a:lnTo>
                  <a:pt x="5400" y="1964"/>
                </a:lnTo>
                <a:lnTo>
                  <a:pt x="5400" y="491"/>
                </a:lnTo>
                <a:cubicBezTo>
                  <a:pt x="5400" y="220"/>
                  <a:pt x="5131" y="0"/>
                  <a:pt x="4800" y="0"/>
                </a:cubicBezTo>
                <a:cubicBezTo>
                  <a:pt x="4469" y="0"/>
                  <a:pt x="4200" y="220"/>
                  <a:pt x="4200" y="491"/>
                </a:cubicBezTo>
                <a:lnTo>
                  <a:pt x="4200" y="1964"/>
                </a:lnTo>
                <a:lnTo>
                  <a:pt x="1200" y="1964"/>
                </a:lnTo>
                <a:cubicBezTo>
                  <a:pt x="538" y="1964"/>
                  <a:pt x="0" y="2404"/>
                  <a:pt x="0" y="2945"/>
                </a:cubicBezTo>
                <a:lnTo>
                  <a:pt x="0" y="20618"/>
                </a:lnTo>
                <a:cubicBezTo>
                  <a:pt x="0" y="21161"/>
                  <a:pt x="538" y="21600"/>
                  <a:pt x="1200" y="21600"/>
                </a:cubicBezTo>
                <a:lnTo>
                  <a:pt x="20400" y="21600"/>
                </a:lnTo>
                <a:cubicBezTo>
                  <a:pt x="21062" y="21600"/>
                  <a:pt x="21600" y="21161"/>
                  <a:pt x="21600" y="20618"/>
                </a:cubicBezTo>
                <a:lnTo>
                  <a:pt x="21600" y="2945"/>
                </a:lnTo>
                <a:cubicBezTo>
                  <a:pt x="21600" y="2404"/>
                  <a:pt x="21062" y="1964"/>
                  <a:pt x="20400" y="1964"/>
                </a:cubicBezTo>
                <a:moveTo>
                  <a:pt x="3600" y="8836"/>
                </a:moveTo>
                <a:lnTo>
                  <a:pt x="10800" y="8836"/>
                </a:lnTo>
                <a:cubicBezTo>
                  <a:pt x="11131" y="8836"/>
                  <a:pt x="11400" y="8617"/>
                  <a:pt x="11400" y="8345"/>
                </a:cubicBezTo>
                <a:cubicBezTo>
                  <a:pt x="11400" y="8075"/>
                  <a:pt x="11131" y="7855"/>
                  <a:pt x="10800" y="7855"/>
                </a:cubicBezTo>
                <a:lnTo>
                  <a:pt x="3600" y="7855"/>
                </a:lnTo>
                <a:cubicBezTo>
                  <a:pt x="3269" y="7855"/>
                  <a:pt x="3000" y="8075"/>
                  <a:pt x="3000" y="8345"/>
                </a:cubicBezTo>
                <a:cubicBezTo>
                  <a:pt x="3000" y="8617"/>
                  <a:pt x="3269" y="8836"/>
                  <a:pt x="36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8" name="Shape 2538"/>
          <p:cNvSpPr/>
          <p:nvPr/>
        </p:nvSpPr>
        <p:spPr>
          <a:xfrm>
            <a:off x="5008895"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39" name="Shape 2539"/>
          <p:cNvSpPr/>
          <p:nvPr/>
        </p:nvSpPr>
        <p:spPr>
          <a:xfrm>
            <a:off x="6024630" y="4008483"/>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6"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0" name="Shape 2540"/>
          <p:cNvSpPr/>
          <p:nvPr/>
        </p:nvSpPr>
        <p:spPr>
          <a:xfrm>
            <a:off x="709115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1" name="Shape 2541"/>
          <p:cNvSpPr/>
          <p:nvPr/>
        </p:nvSpPr>
        <p:spPr>
          <a:xfrm>
            <a:off x="8208461" y="3970393"/>
            <a:ext cx="457082" cy="457082"/>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2" name="Shape 2542"/>
          <p:cNvSpPr/>
          <p:nvPr/>
        </p:nvSpPr>
        <p:spPr>
          <a:xfrm>
            <a:off x="922419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4909"/>
                </a:moveTo>
                <a:lnTo>
                  <a:pt x="19636" y="4909"/>
                </a:lnTo>
                <a:lnTo>
                  <a:pt x="19636" y="3927"/>
                </a:lnTo>
                <a:lnTo>
                  <a:pt x="18655" y="3927"/>
                </a:lnTo>
                <a:cubicBezTo>
                  <a:pt x="18655" y="3927"/>
                  <a:pt x="18655" y="4909"/>
                  <a:pt x="18655" y="4909"/>
                </a:cubicBezTo>
                <a:close/>
                <a:moveTo>
                  <a:pt x="19636" y="12764"/>
                </a:moveTo>
                <a:lnTo>
                  <a:pt x="18655" y="12764"/>
                </a:lnTo>
                <a:lnTo>
                  <a:pt x="18655" y="13745"/>
                </a:lnTo>
                <a:lnTo>
                  <a:pt x="19636" y="13745"/>
                </a:lnTo>
                <a:cubicBezTo>
                  <a:pt x="19636" y="13745"/>
                  <a:pt x="19636" y="12764"/>
                  <a:pt x="19636" y="12764"/>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2"/>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10309"/>
                </a:moveTo>
                <a:lnTo>
                  <a:pt x="4909" y="10309"/>
                </a:lnTo>
                <a:lnTo>
                  <a:pt x="4909" y="982"/>
                </a:lnTo>
                <a:lnTo>
                  <a:pt x="16691" y="982"/>
                </a:lnTo>
                <a:cubicBezTo>
                  <a:pt x="16691" y="982"/>
                  <a:pt x="16691" y="10309"/>
                  <a:pt x="16691" y="10309"/>
                </a:cubicBezTo>
                <a:close/>
                <a:moveTo>
                  <a:pt x="16691" y="20618"/>
                </a:moveTo>
                <a:lnTo>
                  <a:pt x="4909" y="20618"/>
                </a:lnTo>
                <a:lnTo>
                  <a:pt x="4909" y="11291"/>
                </a:lnTo>
                <a:lnTo>
                  <a:pt x="16691" y="11291"/>
                </a:lnTo>
                <a:cubicBezTo>
                  <a:pt x="16691" y="11291"/>
                  <a:pt x="16691" y="20618"/>
                  <a:pt x="16691" y="20618"/>
                </a:cubicBezTo>
                <a:close/>
                <a:moveTo>
                  <a:pt x="3927" y="10309"/>
                </a:moveTo>
                <a:lnTo>
                  <a:pt x="982" y="10309"/>
                </a:lnTo>
                <a:lnTo>
                  <a:pt x="982" y="1964"/>
                </a:lnTo>
                <a:cubicBezTo>
                  <a:pt x="982" y="1422"/>
                  <a:pt x="1421" y="982"/>
                  <a:pt x="1964" y="982"/>
                </a:cubicBezTo>
                <a:lnTo>
                  <a:pt x="3927" y="982"/>
                </a:lnTo>
                <a:cubicBezTo>
                  <a:pt x="3927" y="982"/>
                  <a:pt x="3927" y="10309"/>
                  <a:pt x="3927" y="10309"/>
                </a:cubicBezTo>
                <a:close/>
                <a:moveTo>
                  <a:pt x="3927" y="20618"/>
                </a:moveTo>
                <a:lnTo>
                  <a:pt x="1964" y="20618"/>
                </a:lnTo>
                <a:cubicBezTo>
                  <a:pt x="1421"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9636" y="14727"/>
                </a:moveTo>
                <a:lnTo>
                  <a:pt x="18655" y="14727"/>
                </a:lnTo>
                <a:lnTo>
                  <a:pt x="18655" y="15709"/>
                </a:lnTo>
                <a:lnTo>
                  <a:pt x="19636" y="15709"/>
                </a:lnTo>
                <a:cubicBezTo>
                  <a:pt x="19636" y="15709"/>
                  <a:pt x="19636" y="14727"/>
                  <a:pt x="19636" y="14727"/>
                </a:cubicBezTo>
                <a:close/>
                <a:moveTo>
                  <a:pt x="18655" y="6873"/>
                </a:moveTo>
                <a:lnTo>
                  <a:pt x="19636" y="6873"/>
                </a:lnTo>
                <a:lnTo>
                  <a:pt x="19636" y="5891"/>
                </a:lnTo>
                <a:lnTo>
                  <a:pt x="18655" y="5891"/>
                </a:lnTo>
                <a:cubicBezTo>
                  <a:pt x="18655" y="5891"/>
                  <a:pt x="18655" y="6873"/>
                  <a:pt x="18655" y="6873"/>
                </a:cubicBezTo>
                <a:close/>
                <a:moveTo>
                  <a:pt x="18655" y="8836"/>
                </a:moveTo>
                <a:lnTo>
                  <a:pt x="19636" y="8836"/>
                </a:lnTo>
                <a:lnTo>
                  <a:pt x="19636" y="7855"/>
                </a:lnTo>
                <a:lnTo>
                  <a:pt x="18655" y="7855"/>
                </a:lnTo>
                <a:cubicBezTo>
                  <a:pt x="18655" y="7855"/>
                  <a:pt x="18655" y="8836"/>
                  <a:pt x="18655" y="8836"/>
                </a:cubicBezTo>
                <a:close/>
                <a:moveTo>
                  <a:pt x="19636" y="16691"/>
                </a:moveTo>
                <a:lnTo>
                  <a:pt x="18655" y="16691"/>
                </a:lnTo>
                <a:lnTo>
                  <a:pt x="18655" y="17673"/>
                </a:lnTo>
                <a:lnTo>
                  <a:pt x="19636" y="17673"/>
                </a:lnTo>
                <a:cubicBezTo>
                  <a:pt x="19636" y="17673"/>
                  <a:pt x="19636" y="16691"/>
                  <a:pt x="19636" y="16691"/>
                </a:cubicBezTo>
                <a:close/>
                <a:moveTo>
                  <a:pt x="19636" y="18655"/>
                </a:moveTo>
                <a:lnTo>
                  <a:pt x="18655" y="18655"/>
                </a:lnTo>
                <a:lnTo>
                  <a:pt x="18655" y="19636"/>
                </a:lnTo>
                <a:lnTo>
                  <a:pt x="19636" y="19636"/>
                </a:lnTo>
                <a:cubicBezTo>
                  <a:pt x="19636" y="19636"/>
                  <a:pt x="19636" y="18655"/>
                  <a:pt x="19636" y="18655"/>
                </a:cubicBezTo>
                <a:close/>
                <a:moveTo>
                  <a:pt x="2945" y="18655"/>
                </a:moveTo>
                <a:lnTo>
                  <a:pt x="1964" y="18655"/>
                </a:lnTo>
                <a:lnTo>
                  <a:pt x="1964" y="19636"/>
                </a:lnTo>
                <a:lnTo>
                  <a:pt x="2945" y="19636"/>
                </a:lnTo>
                <a:cubicBezTo>
                  <a:pt x="2945" y="19636"/>
                  <a:pt x="2945" y="18655"/>
                  <a:pt x="2945" y="18655"/>
                </a:cubicBezTo>
                <a:close/>
                <a:moveTo>
                  <a:pt x="2945" y="16691"/>
                </a:moveTo>
                <a:lnTo>
                  <a:pt x="1964" y="16691"/>
                </a:lnTo>
                <a:lnTo>
                  <a:pt x="1964" y="17673"/>
                </a:lnTo>
                <a:lnTo>
                  <a:pt x="2945" y="17673"/>
                </a:lnTo>
                <a:cubicBezTo>
                  <a:pt x="2945" y="17673"/>
                  <a:pt x="2945" y="16691"/>
                  <a:pt x="2945" y="16691"/>
                </a:cubicBezTo>
                <a:close/>
                <a:moveTo>
                  <a:pt x="1964" y="2945"/>
                </a:moveTo>
                <a:lnTo>
                  <a:pt x="2945" y="2945"/>
                </a:lnTo>
                <a:lnTo>
                  <a:pt x="2945" y="1964"/>
                </a:lnTo>
                <a:lnTo>
                  <a:pt x="1964" y="1964"/>
                </a:lnTo>
                <a:cubicBezTo>
                  <a:pt x="1964" y="1964"/>
                  <a:pt x="1964" y="2945"/>
                  <a:pt x="1964" y="2945"/>
                </a:cubicBezTo>
                <a:close/>
                <a:moveTo>
                  <a:pt x="2945" y="14727"/>
                </a:moveTo>
                <a:lnTo>
                  <a:pt x="1964" y="14727"/>
                </a:lnTo>
                <a:lnTo>
                  <a:pt x="1964" y="15709"/>
                </a:lnTo>
                <a:lnTo>
                  <a:pt x="2945" y="15709"/>
                </a:lnTo>
                <a:cubicBezTo>
                  <a:pt x="2945" y="15709"/>
                  <a:pt x="2945" y="14727"/>
                  <a:pt x="2945" y="14727"/>
                </a:cubicBezTo>
                <a:close/>
                <a:moveTo>
                  <a:pt x="2945" y="12764"/>
                </a:moveTo>
                <a:lnTo>
                  <a:pt x="1964" y="12764"/>
                </a:lnTo>
                <a:lnTo>
                  <a:pt x="1964" y="13745"/>
                </a:lnTo>
                <a:lnTo>
                  <a:pt x="2945" y="13745"/>
                </a:lnTo>
                <a:cubicBezTo>
                  <a:pt x="2945" y="13745"/>
                  <a:pt x="2945" y="12764"/>
                  <a:pt x="2945" y="12764"/>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moveTo>
                  <a:pt x="1964" y="8836"/>
                </a:moveTo>
                <a:lnTo>
                  <a:pt x="2945" y="8836"/>
                </a:lnTo>
                <a:lnTo>
                  <a:pt x="2945" y="7855"/>
                </a:lnTo>
                <a:lnTo>
                  <a:pt x="1964" y="7855"/>
                </a:lnTo>
                <a:cubicBezTo>
                  <a:pt x="1964" y="7855"/>
                  <a:pt x="1964" y="8836"/>
                  <a:pt x="1964" y="88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3" name="Shape 2543"/>
          <p:cNvSpPr/>
          <p:nvPr/>
        </p:nvSpPr>
        <p:spPr>
          <a:xfrm>
            <a:off x="1029071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8655"/>
                </a:moveTo>
                <a:lnTo>
                  <a:pt x="14727" y="18655"/>
                </a:lnTo>
                <a:lnTo>
                  <a:pt x="14727" y="19636"/>
                </a:lnTo>
                <a:lnTo>
                  <a:pt x="15709" y="19636"/>
                </a:lnTo>
                <a:cubicBezTo>
                  <a:pt x="15709" y="19636"/>
                  <a:pt x="15709" y="18655"/>
                  <a:pt x="15709" y="18655"/>
                </a:cubicBezTo>
                <a:close/>
                <a:moveTo>
                  <a:pt x="15709" y="14727"/>
                </a:moveTo>
                <a:lnTo>
                  <a:pt x="14727" y="14727"/>
                </a:lnTo>
                <a:lnTo>
                  <a:pt x="14727" y="15709"/>
                </a:lnTo>
                <a:lnTo>
                  <a:pt x="15709" y="15709"/>
                </a:lnTo>
                <a:cubicBezTo>
                  <a:pt x="15709" y="15709"/>
                  <a:pt x="15709" y="14727"/>
                  <a:pt x="15709" y="14727"/>
                </a:cubicBezTo>
                <a:close/>
                <a:moveTo>
                  <a:pt x="14727" y="10800"/>
                </a:moveTo>
                <a:lnTo>
                  <a:pt x="15709" y="10800"/>
                </a:lnTo>
                <a:lnTo>
                  <a:pt x="15709" y="9818"/>
                </a:lnTo>
                <a:lnTo>
                  <a:pt x="14727" y="9818"/>
                </a:lnTo>
                <a:cubicBezTo>
                  <a:pt x="14727" y="9818"/>
                  <a:pt x="14727" y="10800"/>
                  <a:pt x="14727" y="10800"/>
                </a:cubicBezTo>
                <a:close/>
                <a:moveTo>
                  <a:pt x="15709" y="16691"/>
                </a:moveTo>
                <a:lnTo>
                  <a:pt x="14727" y="16691"/>
                </a:lnTo>
                <a:lnTo>
                  <a:pt x="14727" y="17673"/>
                </a:lnTo>
                <a:lnTo>
                  <a:pt x="15709" y="17673"/>
                </a:lnTo>
                <a:cubicBezTo>
                  <a:pt x="15709" y="17673"/>
                  <a:pt x="15709" y="16691"/>
                  <a:pt x="15709" y="16691"/>
                </a:cubicBezTo>
                <a:close/>
                <a:moveTo>
                  <a:pt x="14727" y="8836"/>
                </a:moveTo>
                <a:lnTo>
                  <a:pt x="15709" y="8836"/>
                </a:lnTo>
                <a:lnTo>
                  <a:pt x="15709" y="7855"/>
                </a:lnTo>
                <a:lnTo>
                  <a:pt x="14727" y="7855"/>
                </a:lnTo>
                <a:cubicBezTo>
                  <a:pt x="14727" y="7855"/>
                  <a:pt x="14727" y="8836"/>
                  <a:pt x="14727" y="8836"/>
                </a:cubicBezTo>
                <a:close/>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1"/>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14727" y="6873"/>
                </a:moveTo>
                <a:lnTo>
                  <a:pt x="15709" y="6873"/>
                </a:lnTo>
                <a:lnTo>
                  <a:pt x="15709" y="5891"/>
                </a:lnTo>
                <a:lnTo>
                  <a:pt x="14727" y="5891"/>
                </a:lnTo>
                <a:cubicBezTo>
                  <a:pt x="14727" y="5891"/>
                  <a:pt x="14727" y="6873"/>
                  <a:pt x="14727" y="6873"/>
                </a:cubicBezTo>
                <a:close/>
                <a:moveTo>
                  <a:pt x="16691" y="12273"/>
                </a:moveTo>
                <a:lnTo>
                  <a:pt x="13745" y="12273"/>
                </a:lnTo>
                <a:lnTo>
                  <a:pt x="13745" y="4909"/>
                </a:lnTo>
                <a:lnTo>
                  <a:pt x="15709" y="4909"/>
                </a:lnTo>
                <a:cubicBezTo>
                  <a:pt x="16251" y="4909"/>
                  <a:pt x="16691" y="5349"/>
                  <a:pt x="16691" y="5891"/>
                </a:cubicBezTo>
                <a:cubicBezTo>
                  <a:pt x="16691" y="5891"/>
                  <a:pt x="16691" y="12273"/>
                  <a:pt x="16691" y="12273"/>
                </a:cubicBezTo>
                <a:close/>
                <a:moveTo>
                  <a:pt x="16691" y="19636"/>
                </a:moveTo>
                <a:cubicBezTo>
                  <a:pt x="16691" y="20178"/>
                  <a:pt x="16251" y="20618"/>
                  <a:pt x="15709" y="20618"/>
                </a:cubicBezTo>
                <a:lnTo>
                  <a:pt x="13745" y="20618"/>
                </a:lnTo>
                <a:lnTo>
                  <a:pt x="13745" y="13255"/>
                </a:lnTo>
                <a:lnTo>
                  <a:pt x="16691" y="13255"/>
                </a:lnTo>
                <a:cubicBezTo>
                  <a:pt x="16691" y="13255"/>
                  <a:pt x="16691" y="19636"/>
                  <a:pt x="16691" y="19636"/>
                </a:cubicBezTo>
                <a:close/>
                <a:moveTo>
                  <a:pt x="12764" y="12273"/>
                </a:moveTo>
                <a:lnTo>
                  <a:pt x="4909" y="12273"/>
                </a:lnTo>
                <a:lnTo>
                  <a:pt x="4909" y="4909"/>
                </a:lnTo>
                <a:lnTo>
                  <a:pt x="12764" y="4909"/>
                </a:lnTo>
                <a:cubicBezTo>
                  <a:pt x="12764" y="4909"/>
                  <a:pt x="12764" y="12273"/>
                  <a:pt x="12764" y="12273"/>
                </a:cubicBezTo>
                <a:close/>
                <a:moveTo>
                  <a:pt x="12764" y="20618"/>
                </a:moveTo>
                <a:lnTo>
                  <a:pt x="4909" y="20618"/>
                </a:lnTo>
                <a:lnTo>
                  <a:pt x="4909" y="13255"/>
                </a:lnTo>
                <a:lnTo>
                  <a:pt x="12764" y="13255"/>
                </a:lnTo>
                <a:cubicBezTo>
                  <a:pt x="12764" y="13255"/>
                  <a:pt x="12764" y="20618"/>
                  <a:pt x="12764" y="20618"/>
                </a:cubicBezTo>
                <a:close/>
                <a:moveTo>
                  <a:pt x="3927" y="12273"/>
                </a:moveTo>
                <a:lnTo>
                  <a:pt x="982" y="12273"/>
                </a:lnTo>
                <a:lnTo>
                  <a:pt x="982" y="5891"/>
                </a:lnTo>
                <a:cubicBezTo>
                  <a:pt x="982" y="5349"/>
                  <a:pt x="1422" y="4909"/>
                  <a:pt x="1964" y="4909"/>
                </a:cubicBezTo>
                <a:lnTo>
                  <a:pt x="3927" y="4909"/>
                </a:lnTo>
                <a:cubicBezTo>
                  <a:pt x="3927" y="4909"/>
                  <a:pt x="3927" y="12273"/>
                  <a:pt x="3927" y="12273"/>
                </a:cubicBezTo>
                <a:close/>
                <a:moveTo>
                  <a:pt x="3927" y="20618"/>
                </a:moveTo>
                <a:lnTo>
                  <a:pt x="1964" y="20618"/>
                </a:lnTo>
                <a:cubicBezTo>
                  <a:pt x="1422" y="20618"/>
                  <a:pt x="982" y="20178"/>
                  <a:pt x="982" y="19636"/>
                </a:cubicBezTo>
                <a:lnTo>
                  <a:pt x="982" y="13255"/>
                </a:lnTo>
                <a:lnTo>
                  <a:pt x="3927" y="13255"/>
                </a:lnTo>
                <a:cubicBezTo>
                  <a:pt x="3927" y="13255"/>
                  <a:pt x="3927" y="20618"/>
                  <a:pt x="3927" y="20618"/>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moveTo>
                  <a:pt x="1964" y="8836"/>
                </a:moveTo>
                <a:lnTo>
                  <a:pt x="2945" y="8836"/>
                </a:lnTo>
                <a:lnTo>
                  <a:pt x="2945" y="7855"/>
                </a:lnTo>
                <a:lnTo>
                  <a:pt x="1964" y="7855"/>
                </a:lnTo>
                <a:cubicBezTo>
                  <a:pt x="1964" y="7855"/>
                  <a:pt x="1964" y="8836"/>
                  <a:pt x="1964" y="8836"/>
                </a:cubicBezTo>
                <a:close/>
                <a:moveTo>
                  <a:pt x="1964" y="10800"/>
                </a:moveTo>
                <a:lnTo>
                  <a:pt x="2945" y="10800"/>
                </a:lnTo>
                <a:lnTo>
                  <a:pt x="2945" y="9818"/>
                </a:lnTo>
                <a:lnTo>
                  <a:pt x="1964" y="9818"/>
                </a:lnTo>
                <a:cubicBezTo>
                  <a:pt x="1964" y="9818"/>
                  <a:pt x="1964" y="10800"/>
                  <a:pt x="1964" y="10800"/>
                </a:cubicBezTo>
                <a:close/>
                <a:moveTo>
                  <a:pt x="2945" y="16691"/>
                </a:moveTo>
                <a:lnTo>
                  <a:pt x="1964" y="16691"/>
                </a:lnTo>
                <a:lnTo>
                  <a:pt x="1964" y="17673"/>
                </a:lnTo>
                <a:lnTo>
                  <a:pt x="2945" y="17673"/>
                </a:lnTo>
                <a:cubicBezTo>
                  <a:pt x="2945" y="17673"/>
                  <a:pt x="2945" y="16691"/>
                  <a:pt x="2945" y="16691"/>
                </a:cubicBezTo>
                <a:close/>
                <a:moveTo>
                  <a:pt x="1964" y="6873"/>
                </a:moveTo>
                <a:lnTo>
                  <a:pt x="2945" y="6873"/>
                </a:lnTo>
                <a:lnTo>
                  <a:pt x="2945" y="5891"/>
                </a:lnTo>
                <a:lnTo>
                  <a:pt x="1964" y="5891"/>
                </a:lnTo>
                <a:cubicBezTo>
                  <a:pt x="1964" y="5891"/>
                  <a:pt x="1964" y="6873"/>
                  <a:pt x="1964" y="6873"/>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4" name="Shape 2544"/>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8836" y="8255"/>
                </a:moveTo>
                <a:lnTo>
                  <a:pt x="12837" y="10800"/>
                </a:lnTo>
                <a:lnTo>
                  <a:pt x="8836" y="13345"/>
                </a:lnTo>
                <a:cubicBezTo>
                  <a:pt x="8836" y="13345"/>
                  <a:pt x="8836" y="8255"/>
                  <a:pt x="8836" y="8255"/>
                </a:cubicBezTo>
                <a:close/>
                <a:moveTo>
                  <a:pt x="8345" y="14727"/>
                </a:moveTo>
                <a:cubicBezTo>
                  <a:pt x="8461" y="14727"/>
                  <a:pt x="8564" y="14681"/>
                  <a:pt x="8647" y="14614"/>
                </a:cubicBezTo>
                <a:lnTo>
                  <a:pt x="8652" y="14620"/>
                </a:lnTo>
                <a:lnTo>
                  <a:pt x="14052" y="11184"/>
                </a:lnTo>
                <a:lnTo>
                  <a:pt x="14047" y="11178"/>
                </a:lnTo>
                <a:cubicBezTo>
                  <a:pt x="14160" y="11088"/>
                  <a:pt x="14236" y="10955"/>
                  <a:pt x="14236" y="10800"/>
                </a:cubicBezTo>
                <a:cubicBezTo>
                  <a:pt x="14236" y="10645"/>
                  <a:pt x="14160" y="10512"/>
                  <a:pt x="14047" y="10422"/>
                </a:cubicBezTo>
                <a:lnTo>
                  <a:pt x="14052" y="10417"/>
                </a:lnTo>
                <a:lnTo>
                  <a:pt x="8652" y="6980"/>
                </a:lnTo>
                <a:lnTo>
                  <a:pt x="8647" y="6986"/>
                </a:lnTo>
                <a:cubicBezTo>
                  <a:pt x="8564" y="6919"/>
                  <a:pt x="8461" y="6873"/>
                  <a:pt x="8345" y="6873"/>
                </a:cubicBezTo>
                <a:cubicBezTo>
                  <a:pt x="8074" y="6873"/>
                  <a:pt x="7855" y="7093"/>
                  <a:pt x="7855" y="7364"/>
                </a:cubicBezTo>
                <a:lnTo>
                  <a:pt x="7855" y="14236"/>
                </a:lnTo>
                <a:cubicBezTo>
                  <a:pt x="7855" y="14507"/>
                  <a:pt x="8074" y="14727"/>
                  <a:pt x="8345" y="14727"/>
                </a:cubicBezTo>
                <a:moveTo>
                  <a:pt x="19636" y="18655"/>
                </a:moveTo>
                <a:lnTo>
                  <a:pt x="18655" y="18655"/>
                </a:lnTo>
                <a:lnTo>
                  <a:pt x="18655" y="19636"/>
                </a:lnTo>
                <a:lnTo>
                  <a:pt x="19636" y="19636"/>
                </a:lnTo>
                <a:cubicBezTo>
                  <a:pt x="19636" y="19636"/>
                  <a:pt x="19636" y="18655"/>
                  <a:pt x="19636" y="18655"/>
                </a:cubicBezTo>
                <a:close/>
                <a:moveTo>
                  <a:pt x="19636" y="14727"/>
                </a:moveTo>
                <a:lnTo>
                  <a:pt x="18655" y="14727"/>
                </a:lnTo>
                <a:lnTo>
                  <a:pt x="18655" y="15709"/>
                </a:lnTo>
                <a:lnTo>
                  <a:pt x="19636" y="15709"/>
                </a:lnTo>
                <a:cubicBezTo>
                  <a:pt x="19636" y="15709"/>
                  <a:pt x="19636" y="14727"/>
                  <a:pt x="19636" y="14727"/>
                </a:cubicBezTo>
                <a:close/>
                <a:moveTo>
                  <a:pt x="19636" y="12764"/>
                </a:moveTo>
                <a:lnTo>
                  <a:pt x="18655" y="12764"/>
                </a:lnTo>
                <a:lnTo>
                  <a:pt x="18655" y="13745"/>
                </a:lnTo>
                <a:lnTo>
                  <a:pt x="19636" y="13745"/>
                </a:lnTo>
                <a:cubicBezTo>
                  <a:pt x="19636" y="13745"/>
                  <a:pt x="19636" y="12764"/>
                  <a:pt x="19636" y="12764"/>
                </a:cubicBezTo>
                <a:close/>
                <a:moveTo>
                  <a:pt x="19636" y="16691"/>
                </a:moveTo>
                <a:lnTo>
                  <a:pt x="18655" y="16691"/>
                </a:lnTo>
                <a:lnTo>
                  <a:pt x="18655" y="17673"/>
                </a:lnTo>
                <a:lnTo>
                  <a:pt x="19636" y="17673"/>
                </a:lnTo>
                <a:cubicBezTo>
                  <a:pt x="19636" y="17673"/>
                  <a:pt x="19636" y="16691"/>
                  <a:pt x="19636" y="16691"/>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1"/>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20618"/>
                </a:moveTo>
                <a:lnTo>
                  <a:pt x="4909" y="20618"/>
                </a:lnTo>
                <a:lnTo>
                  <a:pt x="4909" y="982"/>
                </a:lnTo>
                <a:lnTo>
                  <a:pt x="16691" y="982"/>
                </a:lnTo>
                <a:cubicBezTo>
                  <a:pt x="16691" y="982"/>
                  <a:pt x="16691" y="20618"/>
                  <a:pt x="16691" y="20618"/>
                </a:cubicBezTo>
                <a:close/>
                <a:moveTo>
                  <a:pt x="3927" y="10309"/>
                </a:moveTo>
                <a:lnTo>
                  <a:pt x="982" y="10309"/>
                </a:lnTo>
                <a:lnTo>
                  <a:pt x="982" y="1964"/>
                </a:lnTo>
                <a:cubicBezTo>
                  <a:pt x="982" y="1421"/>
                  <a:pt x="1422" y="982"/>
                  <a:pt x="1964" y="982"/>
                </a:cubicBezTo>
                <a:lnTo>
                  <a:pt x="3927" y="982"/>
                </a:lnTo>
                <a:cubicBezTo>
                  <a:pt x="3927" y="982"/>
                  <a:pt x="3927" y="10309"/>
                  <a:pt x="3927" y="10309"/>
                </a:cubicBezTo>
                <a:close/>
                <a:moveTo>
                  <a:pt x="3927" y="20618"/>
                </a:moveTo>
                <a:lnTo>
                  <a:pt x="1964" y="20618"/>
                </a:lnTo>
                <a:cubicBezTo>
                  <a:pt x="1422"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655" y="8836"/>
                </a:moveTo>
                <a:lnTo>
                  <a:pt x="19636" y="8836"/>
                </a:lnTo>
                <a:lnTo>
                  <a:pt x="19636" y="7855"/>
                </a:lnTo>
                <a:lnTo>
                  <a:pt x="18655" y="7855"/>
                </a:lnTo>
                <a:cubicBezTo>
                  <a:pt x="18655" y="7855"/>
                  <a:pt x="18655" y="8836"/>
                  <a:pt x="18655" y="8836"/>
                </a:cubicBezTo>
                <a:close/>
                <a:moveTo>
                  <a:pt x="18655" y="6873"/>
                </a:moveTo>
                <a:lnTo>
                  <a:pt x="19636" y="6873"/>
                </a:lnTo>
                <a:lnTo>
                  <a:pt x="19636" y="5891"/>
                </a:lnTo>
                <a:lnTo>
                  <a:pt x="18655" y="5891"/>
                </a:lnTo>
                <a:cubicBezTo>
                  <a:pt x="18655" y="5891"/>
                  <a:pt x="18655" y="6873"/>
                  <a:pt x="18655" y="6873"/>
                </a:cubicBezTo>
                <a:close/>
                <a:moveTo>
                  <a:pt x="18655" y="4909"/>
                </a:moveTo>
                <a:lnTo>
                  <a:pt x="19636" y="4909"/>
                </a:lnTo>
                <a:lnTo>
                  <a:pt x="19636" y="3927"/>
                </a:lnTo>
                <a:lnTo>
                  <a:pt x="18655" y="3927"/>
                </a:lnTo>
                <a:cubicBezTo>
                  <a:pt x="18655" y="3927"/>
                  <a:pt x="18655" y="4909"/>
                  <a:pt x="18655" y="4909"/>
                </a:cubicBezTo>
                <a:close/>
                <a:moveTo>
                  <a:pt x="1964" y="2945"/>
                </a:moveTo>
                <a:lnTo>
                  <a:pt x="2945" y="2945"/>
                </a:lnTo>
                <a:lnTo>
                  <a:pt x="2945" y="1964"/>
                </a:lnTo>
                <a:lnTo>
                  <a:pt x="1964" y="1964"/>
                </a:lnTo>
                <a:cubicBezTo>
                  <a:pt x="1964" y="1964"/>
                  <a:pt x="1964" y="2945"/>
                  <a:pt x="1964" y="2945"/>
                </a:cubicBezTo>
                <a:close/>
                <a:moveTo>
                  <a:pt x="1964" y="8836"/>
                </a:moveTo>
                <a:lnTo>
                  <a:pt x="2945" y="8836"/>
                </a:lnTo>
                <a:lnTo>
                  <a:pt x="2945" y="7855"/>
                </a:lnTo>
                <a:lnTo>
                  <a:pt x="1964" y="7855"/>
                </a:lnTo>
                <a:cubicBezTo>
                  <a:pt x="1964" y="7855"/>
                  <a:pt x="1964" y="8836"/>
                  <a:pt x="1964" y="8836"/>
                </a:cubicBezTo>
                <a:close/>
                <a:moveTo>
                  <a:pt x="2945" y="16691"/>
                </a:moveTo>
                <a:lnTo>
                  <a:pt x="1964" y="16691"/>
                </a:lnTo>
                <a:lnTo>
                  <a:pt x="1964" y="17673"/>
                </a:lnTo>
                <a:lnTo>
                  <a:pt x="2945" y="17673"/>
                </a:lnTo>
                <a:cubicBezTo>
                  <a:pt x="2945" y="17673"/>
                  <a:pt x="2945" y="16691"/>
                  <a:pt x="2945" y="16691"/>
                </a:cubicBezTo>
                <a:close/>
                <a:moveTo>
                  <a:pt x="2945" y="12764"/>
                </a:moveTo>
                <a:lnTo>
                  <a:pt x="1964" y="12764"/>
                </a:lnTo>
                <a:lnTo>
                  <a:pt x="1964" y="13745"/>
                </a:lnTo>
                <a:lnTo>
                  <a:pt x="2945" y="13745"/>
                </a:lnTo>
                <a:cubicBezTo>
                  <a:pt x="2945" y="13745"/>
                  <a:pt x="2945" y="12764"/>
                  <a:pt x="2945" y="12764"/>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5" name="Shape 2545"/>
          <p:cNvSpPr/>
          <p:nvPr/>
        </p:nvSpPr>
        <p:spPr>
          <a:xfrm>
            <a:off x="1758542"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9"/>
                </a:moveTo>
                <a:cubicBezTo>
                  <a:pt x="5377" y="20619"/>
                  <a:pt x="982" y="16223"/>
                  <a:pt x="982" y="10800"/>
                </a:cubicBezTo>
                <a:cubicBezTo>
                  <a:pt x="982" y="5378"/>
                  <a:pt x="5377" y="982"/>
                  <a:pt x="10800" y="982"/>
                </a:cubicBezTo>
                <a:cubicBezTo>
                  <a:pt x="13336" y="982"/>
                  <a:pt x="15638" y="1950"/>
                  <a:pt x="17377" y="3529"/>
                </a:cubicBezTo>
                <a:lnTo>
                  <a:pt x="10453" y="10453"/>
                </a:lnTo>
                <a:cubicBezTo>
                  <a:pt x="10364" y="10542"/>
                  <a:pt x="10309" y="10665"/>
                  <a:pt x="10309" y="10800"/>
                </a:cubicBezTo>
                <a:cubicBezTo>
                  <a:pt x="10309" y="11072"/>
                  <a:pt x="10529" y="11291"/>
                  <a:pt x="10800" y="11291"/>
                </a:cubicBezTo>
                <a:lnTo>
                  <a:pt x="20594" y="11291"/>
                </a:lnTo>
                <a:cubicBezTo>
                  <a:pt x="20336" y="16484"/>
                  <a:pt x="16057" y="20619"/>
                  <a:pt x="10800" y="20619"/>
                </a:cubicBezTo>
                <a:moveTo>
                  <a:pt x="20594" y="10309"/>
                </a:moveTo>
                <a:lnTo>
                  <a:pt x="11985" y="10309"/>
                </a:lnTo>
                <a:lnTo>
                  <a:pt x="18071" y="4223"/>
                </a:lnTo>
                <a:cubicBezTo>
                  <a:pt x="19541" y="5852"/>
                  <a:pt x="20477" y="7971"/>
                  <a:pt x="20594" y="10309"/>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6" name="Shape 2546"/>
          <p:cNvSpPr/>
          <p:nvPr/>
        </p:nvSpPr>
        <p:spPr>
          <a:xfrm>
            <a:off x="2825064" y="5036915"/>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7" name="Shape 2547"/>
          <p:cNvSpPr/>
          <p:nvPr/>
        </p:nvSpPr>
        <p:spPr>
          <a:xfrm>
            <a:off x="3891586"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8" name="Shape 2548"/>
          <p:cNvSpPr/>
          <p:nvPr/>
        </p:nvSpPr>
        <p:spPr>
          <a:xfrm>
            <a:off x="4958108" y="5201972"/>
            <a:ext cx="558655" cy="126968"/>
          </a:xfrm>
          <a:custGeom>
            <a:avLst/>
            <a:gdLst/>
            <a:ahLst/>
            <a:cxnLst>
              <a:cxn ang="0">
                <a:pos x="wd2" y="hd2"/>
              </a:cxn>
              <a:cxn ang="5400000">
                <a:pos x="wd2" y="hd2"/>
              </a:cxn>
              <a:cxn ang="10800000">
                <a:pos x="wd2" y="hd2"/>
              </a:cxn>
              <a:cxn ang="16200000">
                <a:pos x="wd2" y="hd2"/>
              </a:cxn>
            </a:cxnLst>
            <a:rect l="0" t="0" r="r" b="b"/>
            <a:pathLst>
              <a:path w="21600" h="21600" extrusionOk="0">
                <a:moveTo>
                  <a:pt x="19145" y="17280"/>
                </a:moveTo>
                <a:cubicBezTo>
                  <a:pt x="18332" y="17280"/>
                  <a:pt x="17673" y="14380"/>
                  <a:pt x="17673" y="10800"/>
                </a:cubicBezTo>
                <a:cubicBezTo>
                  <a:pt x="17673" y="7224"/>
                  <a:pt x="18332" y="4320"/>
                  <a:pt x="19145" y="4320"/>
                </a:cubicBezTo>
                <a:cubicBezTo>
                  <a:pt x="19959" y="4320"/>
                  <a:pt x="20618" y="7224"/>
                  <a:pt x="20618" y="10800"/>
                </a:cubicBezTo>
                <a:cubicBezTo>
                  <a:pt x="20618" y="14380"/>
                  <a:pt x="19959" y="17280"/>
                  <a:pt x="19145" y="17280"/>
                </a:cubicBezTo>
                <a:moveTo>
                  <a:pt x="19145" y="0"/>
                </a:moveTo>
                <a:cubicBezTo>
                  <a:pt x="17790" y="0"/>
                  <a:pt x="16691" y="4837"/>
                  <a:pt x="16691" y="10800"/>
                </a:cubicBezTo>
                <a:cubicBezTo>
                  <a:pt x="16691" y="16766"/>
                  <a:pt x="17790" y="21600"/>
                  <a:pt x="19145" y="21600"/>
                </a:cubicBezTo>
                <a:cubicBezTo>
                  <a:pt x="20501" y="21600"/>
                  <a:pt x="21600" y="16766"/>
                  <a:pt x="21600" y="10800"/>
                </a:cubicBezTo>
                <a:cubicBezTo>
                  <a:pt x="21600" y="4837"/>
                  <a:pt x="20501" y="0"/>
                  <a:pt x="19145" y="0"/>
                </a:cubicBezTo>
                <a:moveTo>
                  <a:pt x="10800" y="17280"/>
                </a:moveTo>
                <a:cubicBezTo>
                  <a:pt x="9986" y="17280"/>
                  <a:pt x="9327" y="14380"/>
                  <a:pt x="9327" y="10800"/>
                </a:cubicBezTo>
                <a:cubicBezTo>
                  <a:pt x="9327" y="7224"/>
                  <a:pt x="9986" y="4320"/>
                  <a:pt x="10800" y="4320"/>
                </a:cubicBezTo>
                <a:cubicBezTo>
                  <a:pt x="11614" y="4320"/>
                  <a:pt x="12273" y="7224"/>
                  <a:pt x="12273" y="10800"/>
                </a:cubicBezTo>
                <a:cubicBezTo>
                  <a:pt x="12273" y="14380"/>
                  <a:pt x="11614" y="17280"/>
                  <a:pt x="10800" y="17280"/>
                </a:cubicBezTo>
                <a:moveTo>
                  <a:pt x="10800" y="0"/>
                </a:moveTo>
                <a:cubicBezTo>
                  <a:pt x="9444" y="0"/>
                  <a:pt x="8345" y="4837"/>
                  <a:pt x="8345" y="10800"/>
                </a:cubicBezTo>
                <a:cubicBezTo>
                  <a:pt x="8345" y="16766"/>
                  <a:pt x="9444" y="21600"/>
                  <a:pt x="10800" y="21600"/>
                </a:cubicBezTo>
                <a:cubicBezTo>
                  <a:pt x="12156" y="21600"/>
                  <a:pt x="13255" y="16766"/>
                  <a:pt x="13255" y="10800"/>
                </a:cubicBezTo>
                <a:cubicBezTo>
                  <a:pt x="13255" y="4837"/>
                  <a:pt x="12156" y="0"/>
                  <a:pt x="10800" y="0"/>
                </a:cubicBezTo>
                <a:moveTo>
                  <a:pt x="2455" y="17280"/>
                </a:moveTo>
                <a:cubicBezTo>
                  <a:pt x="1641" y="17280"/>
                  <a:pt x="982" y="14380"/>
                  <a:pt x="982" y="10800"/>
                </a:cubicBezTo>
                <a:cubicBezTo>
                  <a:pt x="982" y="7224"/>
                  <a:pt x="1641" y="4320"/>
                  <a:pt x="2455" y="4320"/>
                </a:cubicBezTo>
                <a:cubicBezTo>
                  <a:pt x="3268" y="4320"/>
                  <a:pt x="3927" y="7224"/>
                  <a:pt x="3927" y="10800"/>
                </a:cubicBezTo>
                <a:cubicBezTo>
                  <a:pt x="3927" y="14380"/>
                  <a:pt x="3268" y="17280"/>
                  <a:pt x="2455" y="17280"/>
                </a:cubicBezTo>
                <a:moveTo>
                  <a:pt x="2455" y="0"/>
                </a:moveTo>
                <a:cubicBezTo>
                  <a:pt x="1099" y="0"/>
                  <a:pt x="0" y="4837"/>
                  <a:pt x="0" y="10800"/>
                </a:cubicBezTo>
                <a:cubicBezTo>
                  <a:pt x="0" y="16766"/>
                  <a:pt x="1099" y="21600"/>
                  <a:pt x="2455" y="21600"/>
                </a:cubicBezTo>
                <a:cubicBezTo>
                  <a:pt x="3811" y="21600"/>
                  <a:pt x="4909" y="16766"/>
                  <a:pt x="4909" y="10800"/>
                </a:cubicBezTo>
                <a:cubicBezTo>
                  <a:pt x="4909" y="4837"/>
                  <a:pt x="3811" y="0"/>
                  <a:pt x="2455"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49" name="Shape 2549"/>
          <p:cNvSpPr/>
          <p:nvPr/>
        </p:nvSpPr>
        <p:spPr>
          <a:xfrm>
            <a:off x="6024630"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1291"/>
                </a:moveTo>
                <a:cubicBezTo>
                  <a:pt x="10529" y="11291"/>
                  <a:pt x="10309" y="11072"/>
                  <a:pt x="10309" y="10800"/>
                </a:cubicBezTo>
                <a:cubicBezTo>
                  <a:pt x="10309" y="10529"/>
                  <a:pt x="10529" y="10309"/>
                  <a:pt x="10800" y="10309"/>
                </a:cubicBezTo>
                <a:cubicBezTo>
                  <a:pt x="11071" y="10309"/>
                  <a:pt x="11291" y="10529"/>
                  <a:pt x="11291" y="10800"/>
                </a:cubicBezTo>
                <a:cubicBezTo>
                  <a:pt x="11291" y="11072"/>
                  <a:pt x="11071" y="11291"/>
                  <a:pt x="10800" y="11291"/>
                </a:cubicBezTo>
                <a:moveTo>
                  <a:pt x="10800" y="9327"/>
                </a:moveTo>
                <a:cubicBezTo>
                  <a:pt x="9986" y="9327"/>
                  <a:pt x="9327" y="9987"/>
                  <a:pt x="9327" y="10800"/>
                </a:cubicBezTo>
                <a:cubicBezTo>
                  <a:pt x="9327" y="11614"/>
                  <a:pt x="9986" y="12273"/>
                  <a:pt x="10800" y="12273"/>
                </a:cubicBezTo>
                <a:cubicBezTo>
                  <a:pt x="11614" y="12273"/>
                  <a:pt x="12273" y="11614"/>
                  <a:pt x="12273" y="10800"/>
                </a:cubicBezTo>
                <a:cubicBezTo>
                  <a:pt x="12273" y="9987"/>
                  <a:pt x="11614" y="9327"/>
                  <a:pt x="10800" y="9327"/>
                </a:cubicBezTo>
                <a:moveTo>
                  <a:pt x="5400" y="11291"/>
                </a:moveTo>
                <a:cubicBezTo>
                  <a:pt x="5129" y="11291"/>
                  <a:pt x="4909" y="11072"/>
                  <a:pt x="4909" y="10800"/>
                </a:cubicBezTo>
                <a:cubicBezTo>
                  <a:pt x="4909" y="10529"/>
                  <a:pt x="5129" y="10309"/>
                  <a:pt x="5400" y="10309"/>
                </a:cubicBezTo>
                <a:cubicBezTo>
                  <a:pt x="5671" y="10309"/>
                  <a:pt x="5891" y="10529"/>
                  <a:pt x="5891" y="10800"/>
                </a:cubicBezTo>
                <a:cubicBezTo>
                  <a:pt x="5891" y="11072"/>
                  <a:pt x="5671" y="11291"/>
                  <a:pt x="5400" y="11291"/>
                </a:cubicBezTo>
                <a:moveTo>
                  <a:pt x="5400" y="9327"/>
                </a:moveTo>
                <a:cubicBezTo>
                  <a:pt x="4586" y="9327"/>
                  <a:pt x="3927" y="9987"/>
                  <a:pt x="3927" y="10800"/>
                </a:cubicBezTo>
                <a:cubicBezTo>
                  <a:pt x="3927" y="11614"/>
                  <a:pt x="4586" y="12273"/>
                  <a:pt x="5400" y="12273"/>
                </a:cubicBezTo>
                <a:cubicBezTo>
                  <a:pt x="6214" y="12273"/>
                  <a:pt x="6873" y="11614"/>
                  <a:pt x="6873" y="10800"/>
                </a:cubicBezTo>
                <a:cubicBezTo>
                  <a:pt x="6873" y="9987"/>
                  <a:pt x="6214" y="9327"/>
                  <a:pt x="5400" y="9327"/>
                </a:cubicBezTo>
                <a:moveTo>
                  <a:pt x="16200" y="11291"/>
                </a:moveTo>
                <a:cubicBezTo>
                  <a:pt x="15929" y="11291"/>
                  <a:pt x="15709" y="11072"/>
                  <a:pt x="15709" y="10800"/>
                </a:cubicBezTo>
                <a:cubicBezTo>
                  <a:pt x="15709" y="10529"/>
                  <a:pt x="15929" y="10309"/>
                  <a:pt x="16200" y="10309"/>
                </a:cubicBezTo>
                <a:cubicBezTo>
                  <a:pt x="16471" y="10309"/>
                  <a:pt x="16691" y="10529"/>
                  <a:pt x="16691" y="10800"/>
                </a:cubicBezTo>
                <a:cubicBezTo>
                  <a:pt x="16691" y="11072"/>
                  <a:pt x="16471" y="11291"/>
                  <a:pt x="16200" y="11291"/>
                </a:cubicBezTo>
                <a:moveTo>
                  <a:pt x="16200" y="9327"/>
                </a:moveTo>
                <a:cubicBezTo>
                  <a:pt x="15386" y="9327"/>
                  <a:pt x="14727" y="9987"/>
                  <a:pt x="14727" y="10800"/>
                </a:cubicBezTo>
                <a:cubicBezTo>
                  <a:pt x="14727" y="11614"/>
                  <a:pt x="15386" y="12273"/>
                  <a:pt x="16200" y="12273"/>
                </a:cubicBezTo>
                <a:cubicBezTo>
                  <a:pt x="17014" y="12273"/>
                  <a:pt x="17673" y="11614"/>
                  <a:pt x="17673" y="10800"/>
                </a:cubicBezTo>
                <a:cubicBezTo>
                  <a:pt x="17673" y="9987"/>
                  <a:pt x="17014" y="9327"/>
                  <a:pt x="16200" y="93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0" name="Shape 2550"/>
          <p:cNvSpPr/>
          <p:nvPr/>
        </p:nvSpPr>
        <p:spPr>
          <a:xfrm>
            <a:off x="7091153"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1" name="Shape 2551"/>
          <p:cNvSpPr/>
          <p:nvPr/>
        </p:nvSpPr>
        <p:spPr>
          <a:xfrm>
            <a:off x="8157675"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2" name="Shape 2552"/>
          <p:cNvSpPr/>
          <p:nvPr/>
        </p:nvSpPr>
        <p:spPr>
          <a:xfrm>
            <a:off x="9224197"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3" name="Shape 2553"/>
          <p:cNvSpPr/>
          <p:nvPr/>
        </p:nvSpPr>
        <p:spPr>
          <a:xfrm>
            <a:off x="10290719"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4" name="Shape 2554"/>
          <p:cNvSpPr/>
          <p:nvPr/>
        </p:nvSpPr>
        <p:spPr>
          <a:xfrm>
            <a:off x="11357241"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5" name="Shape 2555"/>
          <p:cNvSpPr/>
          <p:nvPr/>
        </p:nvSpPr>
        <p:spPr>
          <a:xfrm>
            <a:off x="1758542"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4221" y="3527"/>
                </a:lnTo>
                <a:cubicBezTo>
                  <a:pt x="5963" y="1950"/>
                  <a:pt x="8265" y="982"/>
                  <a:pt x="10800" y="982"/>
                </a:cubicBezTo>
                <a:cubicBezTo>
                  <a:pt x="16223" y="982"/>
                  <a:pt x="20618" y="5377"/>
                  <a:pt x="20618" y="10800"/>
                </a:cubicBezTo>
                <a:cubicBezTo>
                  <a:pt x="20618" y="13335"/>
                  <a:pt x="19650" y="15637"/>
                  <a:pt x="18073" y="17379"/>
                </a:cubicBezTo>
                <a:moveTo>
                  <a:pt x="10800" y="20618"/>
                </a:moveTo>
                <a:cubicBezTo>
                  <a:pt x="5377" y="20618"/>
                  <a:pt x="982" y="16223"/>
                  <a:pt x="982" y="10800"/>
                </a:cubicBezTo>
                <a:cubicBezTo>
                  <a:pt x="982" y="8266"/>
                  <a:pt x="1950" y="5963"/>
                  <a:pt x="3527" y="4221"/>
                </a:cubicBezTo>
                <a:lnTo>
                  <a:pt x="17379" y="18073"/>
                </a:lnTo>
                <a:cubicBezTo>
                  <a:pt x="15637" y="19650"/>
                  <a:pt x="13334"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6" name="Shape 2556"/>
          <p:cNvSpPr/>
          <p:nvPr/>
        </p:nvSpPr>
        <p:spPr>
          <a:xfrm>
            <a:off x="2825064"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7" name="Shape 2557"/>
          <p:cNvSpPr/>
          <p:nvPr/>
        </p:nvSpPr>
        <p:spPr>
          <a:xfrm>
            <a:off x="3891586"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8" name="Shape 2558"/>
          <p:cNvSpPr/>
          <p:nvPr/>
        </p:nvSpPr>
        <p:spPr>
          <a:xfrm>
            <a:off x="4958108"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782" y="5891"/>
                </a:moveTo>
                <a:lnTo>
                  <a:pt x="9818" y="5891"/>
                </a:lnTo>
                <a:cubicBezTo>
                  <a:pt x="9547" y="5891"/>
                  <a:pt x="9327" y="6111"/>
                  <a:pt x="9327" y="6382"/>
                </a:cubicBezTo>
                <a:cubicBezTo>
                  <a:pt x="9327" y="6394"/>
                  <a:pt x="9334" y="6405"/>
                  <a:pt x="9334" y="6417"/>
                </a:cubicBezTo>
                <a:lnTo>
                  <a:pt x="9328" y="6417"/>
                </a:lnTo>
                <a:lnTo>
                  <a:pt x="9819" y="12308"/>
                </a:lnTo>
                <a:lnTo>
                  <a:pt x="9825" y="12307"/>
                </a:lnTo>
                <a:cubicBezTo>
                  <a:pt x="9844" y="12562"/>
                  <a:pt x="10050" y="12764"/>
                  <a:pt x="10309" y="12764"/>
                </a:cubicBezTo>
                <a:lnTo>
                  <a:pt x="11291" y="12764"/>
                </a:lnTo>
                <a:cubicBezTo>
                  <a:pt x="11550" y="12764"/>
                  <a:pt x="11756" y="12562"/>
                  <a:pt x="11775" y="12307"/>
                </a:cubicBezTo>
                <a:lnTo>
                  <a:pt x="11781" y="12308"/>
                </a:lnTo>
                <a:lnTo>
                  <a:pt x="12272" y="6417"/>
                </a:lnTo>
                <a:lnTo>
                  <a:pt x="12266" y="6417"/>
                </a:lnTo>
                <a:cubicBezTo>
                  <a:pt x="12267" y="6405"/>
                  <a:pt x="12273" y="6394"/>
                  <a:pt x="12273" y="6382"/>
                </a:cubicBezTo>
                <a:cubicBezTo>
                  <a:pt x="12273" y="6111"/>
                  <a:pt x="12053" y="5891"/>
                  <a:pt x="11782" y="5891"/>
                </a:cubicBezTo>
                <a:moveTo>
                  <a:pt x="10800" y="13745"/>
                </a:moveTo>
                <a:cubicBezTo>
                  <a:pt x="10258" y="13745"/>
                  <a:pt x="9818" y="14186"/>
                  <a:pt x="9818" y="14727"/>
                </a:cubicBezTo>
                <a:cubicBezTo>
                  <a:pt x="9818" y="15269"/>
                  <a:pt x="10258" y="15709"/>
                  <a:pt x="10800" y="15709"/>
                </a:cubicBezTo>
                <a:cubicBezTo>
                  <a:pt x="11342" y="15709"/>
                  <a:pt x="11782" y="15269"/>
                  <a:pt x="11782" y="14727"/>
                </a:cubicBezTo>
                <a:cubicBezTo>
                  <a:pt x="11782" y="14186"/>
                  <a:pt x="11342" y="13745"/>
                  <a:pt x="10800"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59" name="Shape 2559"/>
          <p:cNvSpPr/>
          <p:nvPr/>
        </p:nvSpPr>
        <p:spPr>
          <a:xfrm>
            <a:off x="6024630" y="610343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0"/>
                  <a:pt x="982" y="16800"/>
                </a:cubicBezTo>
                <a:lnTo>
                  <a:pt x="2455" y="16800"/>
                </a:lnTo>
                <a:cubicBezTo>
                  <a:pt x="2725" y="16800"/>
                  <a:pt x="2945" y="16532"/>
                  <a:pt x="2945" y="16200"/>
                </a:cubicBezTo>
                <a:cubicBezTo>
                  <a:pt x="2945" y="15869"/>
                  <a:pt x="2725" y="15600"/>
                  <a:pt x="2455" y="15600"/>
                </a:cubicBezTo>
                <a:moveTo>
                  <a:pt x="20618" y="20400"/>
                </a:move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0" name="Shape 2560"/>
          <p:cNvSpPr/>
          <p:nvPr/>
        </p:nvSpPr>
        <p:spPr>
          <a:xfrm>
            <a:off x="7091153"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455" y="13745"/>
                </a:moveTo>
                <a:cubicBezTo>
                  <a:pt x="2726" y="13745"/>
                  <a:pt x="2945" y="13526"/>
                  <a:pt x="2945" y="13255"/>
                </a:cubicBezTo>
                <a:cubicBezTo>
                  <a:pt x="2945" y="12984"/>
                  <a:pt x="2726" y="12764"/>
                  <a:pt x="2455" y="12764"/>
                </a:cubicBezTo>
                <a:lnTo>
                  <a:pt x="982" y="12764"/>
                </a:lnTo>
                <a:lnTo>
                  <a:pt x="982" y="982"/>
                </a:lnTo>
                <a:lnTo>
                  <a:pt x="16691" y="982"/>
                </a:lnTo>
                <a:lnTo>
                  <a:pt x="16691" y="2455"/>
                </a:lnTo>
                <a:cubicBezTo>
                  <a:pt x="16691" y="2726"/>
                  <a:pt x="16910" y="2945"/>
                  <a:pt x="17182" y="2945"/>
                </a:cubicBezTo>
                <a:cubicBezTo>
                  <a:pt x="17453" y="2945"/>
                  <a:pt x="17673" y="2726"/>
                  <a:pt x="17673" y="2455"/>
                </a:cubicBezTo>
                <a:lnTo>
                  <a:pt x="17673" y="982"/>
                </a:lnTo>
                <a:cubicBezTo>
                  <a:pt x="17673" y="440"/>
                  <a:pt x="17233" y="0"/>
                  <a:pt x="16691" y="0"/>
                </a:cubicBezTo>
                <a:lnTo>
                  <a:pt x="982" y="0"/>
                </a:lnTo>
                <a:cubicBezTo>
                  <a:pt x="440" y="0"/>
                  <a:pt x="0" y="440"/>
                  <a:pt x="0" y="982"/>
                </a:cubicBezTo>
                <a:lnTo>
                  <a:pt x="0" y="16691"/>
                </a:lnTo>
                <a:cubicBezTo>
                  <a:pt x="0" y="17233"/>
                  <a:pt x="440" y="17673"/>
                  <a:pt x="982" y="17673"/>
                </a:cubicBezTo>
                <a:lnTo>
                  <a:pt x="2455" y="17673"/>
                </a:lnTo>
                <a:cubicBezTo>
                  <a:pt x="2726" y="17673"/>
                  <a:pt x="2945" y="17453"/>
                  <a:pt x="2945" y="17182"/>
                </a:cubicBezTo>
                <a:cubicBezTo>
                  <a:pt x="2945" y="16911"/>
                  <a:pt x="2726" y="16691"/>
                  <a:pt x="2455" y="16691"/>
                </a:cubicBezTo>
                <a:lnTo>
                  <a:pt x="982" y="16691"/>
                </a:lnTo>
                <a:lnTo>
                  <a:pt x="982" y="13745"/>
                </a:lnTo>
                <a:cubicBezTo>
                  <a:pt x="982" y="13745"/>
                  <a:pt x="2455" y="13745"/>
                  <a:pt x="2455" y="13745"/>
                </a:cubicBezTo>
                <a:close/>
                <a:moveTo>
                  <a:pt x="20618" y="16691"/>
                </a:moveTo>
                <a:lnTo>
                  <a:pt x="4909" y="16691"/>
                </a:lnTo>
                <a:lnTo>
                  <a:pt x="4909" y="4909"/>
                </a:lnTo>
                <a:lnTo>
                  <a:pt x="20618" y="4909"/>
                </a:lnTo>
                <a:cubicBezTo>
                  <a:pt x="20618" y="4909"/>
                  <a:pt x="20618" y="16691"/>
                  <a:pt x="20618" y="16691"/>
                </a:cubicBezTo>
                <a:close/>
                <a:moveTo>
                  <a:pt x="20618" y="20618"/>
                </a:moveTo>
                <a:lnTo>
                  <a:pt x="4909" y="20618"/>
                </a:lnTo>
                <a:lnTo>
                  <a:pt x="4909" y="17673"/>
                </a:lnTo>
                <a:lnTo>
                  <a:pt x="20618" y="17673"/>
                </a:lnTo>
                <a:cubicBezTo>
                  <a:pt x="20618" y="17673"/>
                  <a:pt x="20618" y="20618"/>
                  <a:pt x="20618" y="20618"/>
                </a:cubicBezTo>
                <a:close/>
                <a:moveTo>
                  <a:pt x="20618" y="3927"/>
                </a:moveTo>
                <a:lnTo>
                  <a:pt x="4909" y="3927"/>
                </a:lnTo>
                <a:cubicBezTo>
                  <a:pt x="4367" y="3927"/>
                  <a:pt x="3927" y="4367"/>
                  <a:pt x="3927" y="4909"/>
                </a:cubicBezTo>
                <a:lnTo>
                  <a:pt x="3927" y="20618"/>
                </a:lnTo>
                <a:cubicBezTo>
                  <a:pt x="3927" y="21160"/>
                  <a:pt x="4367" y="21600"/>
                  <a:pt x="4909" y="21600"/>
                </a:cubicBezTo>
                <a:lnTo>
                  <a:pt x="20618" y="21600"/>
                </a:lnTo>
                <a:cubicBezTo>
                  <a:pt x="21160" y="21600"/>
                  <a:pt x="21600" y="21160"/>
                  <a:pt x="21600" y="20618"/>
                </a:cubicBezTo>
                <a:lnTo>
                  <a:pt x="21600" y="4909"/>
                </a:lnTo>
                <a:cubicBezTo>
                  <a:pt x="21600" y="4367"/>
                  <a:pt x="21160" y="3927"/>
                  <a:pt x="20618"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1" name="Shape 2561"/>
          <p:cNvSpPr/>
          <p:nvPr/>
        </p:nvSpPr>
        <p:spPr>
          <a:xfrm>
            <a:off x="8157675" y="610343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455" y="3600"/>
                </a:moveTo>
                <a:lnTo>
                  <a:pt x="19145" y="3600"/>
                </a:lnTo>
                <a:cubicBezTo>
                  <a:pt x="19417" y="3600"/>
                  <a:pt x="19636" y="3332"/>
                  <a:pt x="19636" y="3000"/>
                </a:cubicBezTo>
                <a:cubicBezTo>
                  <a:pt x="19636" y="2669"/>
                  <a:pt x="19417" y="2400"/>
                  <a:pt x="19145" y="2400"/>
                </a:cubicBezTo>
                <a:lnTo>
                  <a:pt x="2455" y="2400"/>
                </a:lnTo>
                <a:cubicBezTo>
                  <a:pt x="2183" y="2400"/>
                  <a:pt x="1964" y="2669"/>
                  <a:pt x="1964" y="3000"/>
                </a:cubicBezTo>
                <a:cubicBezTo>
                  <a:pt x="1964" y="3332"/>
                  <a:pt x="2183" y="3600"/>
                  <a:pt x="2455" y="3600"/>
                </a:cubicBezTo>
                <a:moveTo>
                  <a:pt x="20618" y="20400"/>
                </a:moveTo>
                <a:lnTo>
                  <a:pt x="982" y="20400"/>
                </a:lnTo>
                <a:lnTo>
                  <a:pt x="982" y="6000"/>
                </a:lnTo>
                <a:lnTo>
                  <a:pt x="20618" y="6000"/>
                </a:lnTo>
                <a:cubicBezTo>
                  <a:pt x="20618" y="6000"/>
                  <a:pt x="20618" y="20400"/>
                  <a:pt x="20618" y="20400"/>
                </a:cubicBezTo>
                <a:close/>
                <a:moveTo>
                  <a:pt x="20618" y="4800"/>
                </a:moveTo>
                <a:lnTo>
                  <a:pt x="982" y="4800"/>
                </a:lnTo>
                <a:cubicBezTo>
                  <a:pt x="439" y="4800"/>
                  <a:pt x="0" y="5338"/>
                  <a:pt x="0" y="6000"/>
                </a:cubicBezTo>
                <a:lnTo>
                  <a:pt x="0" y="20400"/>
                </a:lnTo>
                <a:cubicBezTo>
                  <a:pt x="0" y="21062"/>
                  <a:pt x="439" y="21600"/>
                  <a:pt x="982" y="21600"/>
                </a:cubicBezTo>
                <a:lnTo>
                  <a:pt x="20618" y="21600"/>
                </a:lnTo>
                <a:cubicBezTo>
                  <a:pt x="21160" y="21600"/>
                  <a:pt x="21600" y="21062"/>
                  <a:pt x="21600" y="20400"/>
                </a:cubicBezTo>
                <a:lnTo>
                  <a:pt x="21600" y="6000"/>
                </a:lnTo>
                <a:cubicBezTo>
                  <a:pt x="21600" y="5338"/>
                  <a:pt x="21160" y="4800"/>
                  <a:pt x="20618" y="4800"/>
                </a:cubicBezTo>
                <a:moveTo>
                  <a:pt x="4418" y="1200"/>
                </a:moveTo>
                <a:lnTo>
                  <a:pt x="17182" y="1200"/>
                </a:lnTo>
                <a:cubicBezTo>
                  <a:pt x="17453" y="1200"/>
                  <a:pt x="17673" y="932"/>
                  <a:pt x="17673" y="600"/>
                </a:cubicBezTo>
                <a:cubicBezTo>
                  <a:pt x="17673" y="269"/>
                  <a:pt x="17453" y="0"/>
                  <a:pt x="17182" y="0"/>
                </a:cubicBezTo>
                <a:lnTo>
                  <a:pt x="4418" y="0"/>
                </a:lnTo>
                <a:cubicBezTo>
                  <a:pt x="4147" y="0"/>
                  <a:pt x="3927" y="269"/>
                  <a:pt x="3927" y="600"/>
                </a:cubicBezTo>
                <a:cubicBezTo>
                  <a:pt x="3927" y="932"/>
                  <a:pt x="4147" y="1200"/>
                  <a:pt x="4418" y="1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2" name="Shape 2562"/>
          <p:cNvSpPr/>
          <p:nvPr/>
        </p:nvSpPr>
        <p:spPr>
          <a:xfrm>
            <a:off x="9224197"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3" name="Shape 2563"/>
          <p:cNvSpPr/>
          <p:nvPr/>
        </p:nvSpPr>
        <p:spPr>
          <a:xfrm>
            <a:off x="10290719"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4354" y="17673"/>
                </a:moveTo>
                <a:lnTo>
                  <a:pt x="7369" y="13149"/>
                </a:lnTo>
                <a:lnTo>
                  <a:pt x="8875" y="15407"/>
                </a:lnTo>
                <a:cubicBezTo>
                  <a:pt x="8949" y="15584"/>
                  <a:pt x="9123" y="15709"/>
                  <a:pt x="9327" y="15709"/>
                </a:cubicBezTo>
                <a:cubicBezTo>
                  <a:pt x="9463" y="15709"/>
                  <a:pt x="9586" y="15655"/>
                  <a:pt x="9674" y="15565"/>
                </a:cubicBezTo>
                <a:lnTo>
                  <a:pt x="11198" y="14042"/>
                </a:lnTo>
                <a:lnTo>
                  <a:pt x="13376" y="17673"/>
                </a:lnTo>
                <a:cubicBezTo>
                  <a:pt x="13376" y="17673"/>
                  <a:pt x="4354" y="17673"/>
                  <a:pt x="4354" y="17673"/>
                </a:cubicBezTo>
                <a:close/>
                <a:moveTo>
                  <a:pt x="14692" y="17982"/>
                </a:moveTo>
                <a:lnTo>
                  <a:pt x="14690" y="17977"/>
                </a:lnTo>
                <a:cubicBezTo>
                  <a:pt x="14685" y="17967"/>
                  <a:pt x="14677" y="17959"/>
                  <a:pt x="14673" y="17949"/>
                </a:cubicBezTo>
                <a:lnTo>
                  <a:pt x="11747" y="13073"/>
                </a:lnTo>
                <a:lnTo>
                  <a:pt x="11745" y="13073"/>
                </a:lnTo>
                <a:cubicBezTo>
                  <a:pt x="11673" y="12892"/>
                  <a:pt x="11498" y="12764"/>
                  <a:pt x="11291" y="12764"/>
                </a:cubicBezTo>
                <a:cubicBezTo>
                  <a:pt x="11155" y="12764"/>
                  <a:pt x="11033" y="12819"/>
                  <a:pt x="10944" y="12908"/>
                </a:cubicBezTo>
                <a:lnTo>
                  <a:pt x="9397" y="14454"/>
                </a:lnTo>
                <a:lnTo>
                  <a:pt x="7816" y="12084"/>
                </a:lnTo>
                <a:cubicBezTo>
                  <a:pt x="7742" y="11907"/>
                  <a:pt x="7568" y="11782"/>
                  <a:pt x="7364" y="11782"/>
                </a:cubicBezTo>
                <a:cubicBezTo>
                  <a:pt x="7193" y="11782"/>
                  <a:pt x="7051" y="11874"/>
                  <a:pt x="6963" y="12006"/>
                </a:cubicBezTo>
                <a:lnTo>
                  <a:pt x="6955" y="12000"/>
                </a:lnTo>
                <a:lnTo>
                  <a:pt x="3028" y="17891"/>
                </a:lnTo>
                <a:lnTo>
                  <a:pt x="3036" y="17897"/>
                </a:lnTo>
                <a:cubicBezTo>
                  <a:pt x="2983" y="17974"/>
                  <a:pt x="2945" y="18063"/>
                  <a:pt x="2945" y="18164"/>
                </a:cubicBezTo>
                <a:cubicBezTo>
                  <a:pt x="2945" y="18435"/>
                  <a:pt x="3165" y="18655"/>
                  <a:pt x="3436" y="18655"/>
                </a:cubicBezTo>
                <a:lnTo>
                  <a:pt x="14236" y="18655"/>
                </a:lnTo>
                <a:cubicBezTo>
                  <a:pt x="14508" y="18655"/>
                  <a:pt x="14727" y="18435"/>
                  <a:pt x="14727" y="18164"/>
                </a:cubicBezTo>
                <a:cubicBezTo>
                  <a:pt x="14727" y="18099"/>
                  <a:pt x="14713" y="18039"/>
                  <a:pt x="14691" y="17983"/>
                </a:cubicBezTo>
                <a:cubicBezTo>
                  <a:pt x="14691" y="17983"/>
                  <a:pt x="14692" y="17982"/>
                  <a:pt x="14692" y="17982"/>
                </a:cubicBezTo>
                <a:close/>
                <a:moveTo>
                  <a:pt x="4909" y="7855"/>
                </a:moveTo>
                <a:cubicBezTo>
                  <a:pt x="5451" y="7855"/>
                  <a:pt x="5891" y="8295"/>
                  <a:pt x="5891" y="8836"/>
                </a:cubicBezTo>
                <a:cubicBezTo>
                  <a:pt x="5891" y="9379"/>
                  <a:pt x="5451" y="9818"/>
                  <a:pt x="4909" y="9818"/>
                </a:cubicBezTo>
                <a:cubicBezTo>
                  <a:pt x="4367" y="9818"/>
                  <a:pt x="3927" y="9379"/>
                  <a:pt x="3927" y="8836"/>
                </a:cubicBezTo>
                <a:cubicBezTo>
                  <a:pt x="3927" y="8295"/>
                  <a:pt x="4367" y="7855"/>
                  <a:pt x="4909" y="7855"/>
                </a:cubicBezTo>
                <a:moveTo>
                  <a:pt x="4909" y="10800"/>
                </a:moveTo>
                <a:cubicBezTo>
                  <a:pt x="5994" y="10800"/>
                  <a:pt x="6873" y="9921"/>
                  <a:pt x="6873" y="8836"/>
                </a:cubicBezTo>
                <a:cubicBezTo>
                  <a:pt x="6873" y="7752"/>
                  <a:pt x="5994" y="6873"/>
                  <a:pt x="4909" y="6873"/>
                </a:cubicBezTo>
                <a:cubicBezTo>
                  <a:pt x="3825" y="6873"/>
                  <a:pt x="2945" y="7752"/>
                  <a:pt x="2945" y="8836"/>
                </a:cubicBezTo>
                <a:cubicBezTo>
                  <a:pt x="2945" y="9921"/>
                  <a:pt x="3825" y="10800"/>
                  <a:pt x="4909" y="10800"/>
                </a:cubicBezTo>
                <a:moveTo>
                  <a:pt x="16691" y="19636"/>
                </a:moveTo>
                <a:cubicBezTo>
                  <a:pt x="16691" y="20179"/>
                  <a:pt x="16251" y="20619"/>
                  <a:pt x="15709" y="20619"/>
                </a:cubicBezTo>
                <a:lnTo>
                  <a:pt x="1964" y="20619"/>
                </a:lnTo>
                <a:cubicBezTo>
                  <a:pt x="1422" y="20619"/>
                  <a:pt x="982" y="20179"/>
                  <a:pt x="982" y="19636"/>
                </a:cubicBezTo>
                <a:lnTo>
                  <a:pt x="982" y="5891"/>
                </a:lnTo>
                <a:cubicBezTo>
                  <a:pt x="982" y="5349"/>
                  <a:pt x="1422" y="4909"/>
                  <a:pt x="1964" y="4909"/>
                </a:cubicBezTo>
                <a:lnTo>
                  <a:pt x="15709" y="4909"/>
                </a:lnTo>
                <a:cubicBezTo>
                  <a:pt x="16251" y="4909"/>
                  <a:pt x="16691" y="5349"/>
                  <a:pt x="16691" y="5891"/>
                </a:cubicBezTo>
                <a:cubicBezTo>
                  <a:pt x="16691" y="5891"/>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4" name="Shape 2564"/>
          <p:cNvSpPr/>
          <p:nvPr/>
        </p:nvSpPr>
        <p:spPr>
          <a:xfrm>
            <a:off x="11357241"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18" y="10800"/>
                </a:moveTo>
                <a:lnTo>
                  <a:pt x="11782" y="10800"/>
                </a:lnTo>
                <a:lnTo>
                  <a:pt x="11782" y="12764"/>
                </a:lnTo>
                <a:lnTo>
                  <a:pt x="9818" y="12764"/>
                </a:lnTo>
                <a:cubicBezTo>
                  <a:pt x="9818" y="12764"/>
                  <a:pt x="9818" y="10800"/>
                  <a:pt x="9818" y="10800"/>
                </a:cubicBezTo>
                <a:close/>
                <a:moveTo>
                  <a:pt x="9327" y="13745"/>
                </a:moveTo>
                <a:lnTo>
                  <a:pt x="12273" y="13745"/>
                </a:lnTo>
                <a:cubicBezTo>
                  <a:pt x="12544" y="13745"/>
                  <a:pt x="12764" y="13526"/>
                  <a:pt x="12764" y="13255"/>
                </a:cubicBezTo>
                <a:lnTo>
                  <a:pt x="12764" y="10309"/>
                </a:lnTo>
                <a:cubicBezTo>
                  <a:pt x="12764" y="10038"/>
                  <a:pt x="12544" y="9818"/>
                  <a:pt x="12273" y="9818"/>
                </a:cubicBezTo>
                <a:lnTo>
                  <a:pt x="9327" y="9818"/>
                </a:lnTo>
                <a:cubicBezTo>
                  <a:pt x="9056" y="9818"/>
                  <a:pt x="8836" y="10038"/>
                  <a:pt x="8836" y="10309"/>
                </a:cubicBezTo>
                <a:lnTo>
                  <a:pt x="8836" y="13255"/>
                </a:lnTo>
                <a:cubicBezTo>
                  <a:pt x="8836" y="13526"/>
                  <a:pt x="9056" y="13745"/>
                  <a:pt x="9327" y="13745"/>
                </a:cubicBezTo>
                <a:moveTo>
                  <a:pt x="14727" y="15709"/>
                </a:moveTo>
                <a:lnTo>
                  <a:pt x="16691" y="15709"/>
                </a:lnTo>
                <a:lnTo>
                  <a:pt x="16691" y="17673"/>
                </a:lnTo>
                <a:lnTo>
                  <a:pt x="14727" y="17673"/>
                </a:lnTo>
                <a:cubicBezTo>
                  <a:pt x="14727" y="17673"/>
                  <a:pt x="14727" y="15709"/>
                  <a:pt x="14727" y="15709"/>
                </a:cubicBezTo>
                <a:close/>
                <a:moveTo>
                  <a:pt x="14236" y="18655"/>
                </a:moveTo>
                <a:lnTo>
                  <a:pt x="17182" y="18655"/>
                </a:lnTo>
                <a:cubicBezTo>
                  <a:pt x="17453" y="18655"/>
                  <a:pt x="17673" y="18435"/>
                  <a:pt x="17673" y="18164"/>
                </a:cubicBezTo>
                <a:lnTo>
                  <a:pt x="17673" y="15218"/>
                </a:lnTo>
                <a:cubicBezTo>
                  <a:pt x="17673" y="14947"/>
                  <a:pt x="17453" y="14727"/>
                  <a:pt x="17182" y="14727"/>
                </a:cubicBezTo>
                <a:lnTo>
                  <a:pt x="14236" y="14727"/>
                </a:lnTo>
                <a:cubicBezTo>
                  <a:pt x="13965" y="14727"/>
                  <a:pt x="13745" y="14947"/>
                  <a:pt x="13745" y="15218"/>
                </a:cubicBezTo>
                <a:lnTo>
                  <a:pt x="13745" y="18164"/>
                </a:lnTo>
                <a:cubicBezTo>
                  <a:pt x="13745" y="18435"/>
                  <a:pt x="13965" y="18655"/>
                  <a:pt x="14236" y="18655"/>
                </a:cubicBezTo>
                <a:moveTo>
                  <a:pt x="9818" y="5891"/>
                </a:moveTo>
                <a:lnTo>
                  <a:pt x="11782" y="5891"/>
                </a:lnTo>
                <a:lnTo>
                  <a:pt x="11782" y="7855"/>
                </a:lnTo>
                <a:lnTo>
                  <a:pt x="9818" y="7855"/>
                </a:lnTo>
                <a:cubicBezTo>
                  <a:pt x="9818" y="7855"/>
                  <a:pt x="9818" y="5891"/>
                  <a:pt x="9818" y="5891"/>
                </a:cubicBezTo>
                <a:close/>
                <a:moveTo>
                  <a:pt x="9327" y="8836"/>
                </a:moveTo>
                <a:lnTo>
                  <a:pt x="12273" y="8836"/>
                </a:lnTo>
                <a:cubicBezTo>
                  <a:pt x="12544" y="8836"/>
                  <a:pt x="12764" y="8617"/>
                  <a:pt x="12764" y="8345"/>
                </a:cubicBezTo>
                <a:lnTo>
                  <a:pt x="12764" y="5400"/>
                </a:lnTo>
                <a:cubicBezTo>
                  <a:pt x="12764" y="5129"/>
                  <a:pt x="12544" y="4909"/>
                  <a:pt x="12273" y="4909"/>
                </a:cubicBezTo>
                <a:lnTo>
                  <a:pt x="9327" y="4909"/>
                </a:lnTo>
                <a:cubicBezTo>
                  <a:pt x="9056" y="4909"/>
                  <a:pt x="8836" y="5129"/>
                  <a:pt x="8836" y="5400"/>
                </a:cubicBezTo>
                <a:lnTo>
                  <a:pt x="8836" y="8345"/>
                </a:lnTo>
                <a:cubicBezTo>
                  <a:pt x="8836" y="8617"/>
                  <a:pt x="9056" y="8836"/>
                  <a:pt x="9327" y="8836"/>
                </a:cubicBezTo>
                <a:moveTo>
                  <a:pt x="4909" y="15709"/>
                </a:moveTo>
                <a:lnTo>
                  <a:pt x="6873" y="15709"/>
                </a:lnTo>
                <a:lnTo>
                  <a:pt x="6873" y="17673"/>
                </a:lnTo>
                <a:lnTo>
                  <a:pt x="4909" y="17673"/>
                </a:lnTo>
                <a:cubicBezTo>
                  <a:pt x="4909" y="17673"/>
                  <a:pt x="4909" y="15709"/>
                  <a:pt x="4909" y="15709"/>
                </a:cubicBezTo>
                <a:close/>
                <a:moveTo>
                  <a:pt x="4418" y="18655"/>
                </a:moveTo>
                <a:lnTo>
                  <a:pt x="7364" y="18655"/>
                </a:lnTo>
                <a:cubicBezTo>
                  <a:pt x="7635" y="18655"/>
                  <a:pt x="7855" y="18435"/>
                  <a:pt x="7855" y="18164"/>
                </a:cubicBezTo>
                <a:lnTo>
                  <a:pt x="7855" y="15218"/>
                </a:lnTo>
                <a:cubicBezTo>
                  <a:pt x="7855" y="14947"/>
                  <a:pt x="7635" y="14727"/>
                  <a:pt x="7364" y="14727"/>
                </a:cubicBezTo>
                <a:lnTo>
                  <a:pt x="4418" y="14727"/>
                </a:lnTo>
                <a:cubicBezTo>
                  <a:pt x="4147" y="14727"/>
                  <a:pt x="3927" y="14947"/>
                  <a:pt x="3927" y="15218"/>
                </a:cubicBezTo>
                <a:lnTo>
                  <a:pt x="3927" y="18164"/>
                </a:lnTo>
                <a:cubicBezTo>
                  <a:pt x="3927" y="18435"/>
                  <a:pt x="4147" y="18655"/>
                  <a:pt x="4418" y="18655"/>
                </a:cubicBezTo>
                <a:moveTo>
                  <a:pt x="14727" y="10800"/>
                </a:moveTo>
                <a:lnTo>
                  <a:pt x="16691" y="10800"/>
                </a:lnTo>
                <a:lnTo>
                  <a:pt x="16691" y="12764"/>
                </a:lnTo>
                <a:lnTo>
                  <a:pt x="14727" y="12764"/>
                </a:lnTo>
                <a:cubicBezTo>
                  <a:pt x="14727" y="12764"/>
                  <a:pt x="14727" y="10800"/>
                  <a:pt x="14727" y="10800"/>
                </a:cubicBezTo>
                <a:close/>
                <a:moveTo>
                  <a:pt x="14236" y="13745"/>
                </a:moveTo>
                <a:lnTo>
                  <a:pt x="17182" y="13745"/>
                </a:lnTo>
                <a:cubicBezTo>
                  <a:pt x="17453" y="13745"/>
                  <a:pt x="17673" y="13526"/>
                  <a:pt x="17673" y="13255"/>
                </a:cubicBezTo>
                <a:lnTo>
                  <a:pt x="17673" y="10309"/>
                </a:lnTo>
                <a:cubicBezTo>
                  <a:pt x="17673" y="10038"/>
                  <a:pt x="17453" y="9818"/>
                  <a:pt x="17182" y="9818"/>
                </a:cubicBezTo>
                <a:lnTo>
                  <a:pt x="14236" y="9818"/>
                </a:lnTo>
                <a:cubicBezTo>
                  <a:pt x="13965" y="9818"/>
                  <a:pt x="13745" y="10038"/>
                  <a:pt x="13745" y="10309"/>
                </a:cubicBezTo>
                <a:lnTo>
                  <a:pt x="13745" y="13255"/>
                </a:lnTo>
                <a:cubicBezTo>
                  <a:pt x="13745" y="13526"/>
                  <a:pt x="13965" y="13745"/>
                  <a:pt x="14236" y="13745"/>
                </a:cubicBezTo>
                <a:moveTo>
                  <a:pt x="4909" y="10800"/>
                </a:moveTo>
                <a:lnTo>
                  <a:pt x="6873" y="10800"/>
                </a:lnTo>
                <a:lnTo>
                  <a:pt x="6873" y="12764"/>
                </a:lnTo>
                <a:lnTo>
                  <a:pt x="4909" y="12764"/>
                </a:lnTo>
                <a:cubicBezTo>
                  <a:pt x="4909" y="12764"/>
                  <a:pt x="4909" y="10800"/>
                  <a:pt x="4909" y="10800"/>
                </a:cubicBezTo>
                <a:close/>
                <a:moveTo>
                  <a:pt x="4418" y="13745"/>
                </a:moveTo>
                <a:lnTo>
                  <a:pt x="7364" y="13745"/>
                </a:lnTo>
                <a:cubicBezTo>
                  <a:pt x="7635" y="13745"/>
                  <a:pt x="7855" y="13526"/>
                  <a:pt x="7855" y="13255"/>
                </a:cubicBezTo>
                <a:lnTo>
                  <a:pt x="7855" y="10309"/>
                </a:lnTo>
                <a:cubicBezTo>
                  <a:pt x="7855" y="10038"/>
                  <a:pt x="7635" y="9818"/>
                  <a:pt x="7364" y="9818"/>
                </a:cubicBezTo>
                <a:lnTo>
                  <a:pt x="4418" y="9818"/>
                </a:lnTo>
                <a:cubicBezTo>
                  <a:pt x="4147" y="9818"/>
                  <a:pt x="3927" y="10038"/>
                  <a:pt x="3927" y="10309"/>
                </a:cubicBezTo>
                <a:lnTo>
                  <a:pt x="3927" y="13255"/>
                </a:lnTo>
                <a:cubicBezTo>
                  <a:pt x="3927" y="13526"/>
                  <a:pt x="4147" y="13745"/>
                  <a:pt x="4418" y="13745"/>
                </a:cubicBezTo>
                <a:moveTo>
                  <a:pt x="4909" y="5891"/>
                </a:moveTo>
                <a:lnTo>
                  <a:pt x="6873" y="5891"/>
                </a:lnTo>
                <a:lnTo>
                  <a:pt x="6873" y="7855"/>
                </a:lnTo>
                <a:lnTo>
                  <a:pt x="4909" y="7855"/>
                </a:lnTo>
                <a:cubicBezTo>
                  <a:pt x="4909" y="7855"/>
                  <a:pt x="4909" y="5891"/>
                  <a:pt x="4909" y="5891"/>
                </a:cubicBezTo>
                <a:close/>
                <a:moveTo>
                  <a:pt x="4418" y="8836"/>
                </a:moveTo>
                <a:lnTo>
                  <a:pt x="7364" y="8836"/>
                </a:lnTo>
                <a:cubicBezTo>
                  <a:pt x="7635" y="8836"/>
                  <a:pt x="7855" y="8617"/>
                  <a:pt x="7855" y="8345"/>
                </a:cubicBezTo>
                <a:lnTo>
                  <a:pt x="7855" y="5400"/>
                </a:lnTo>
                <a:cubicBezTo>
                  <a:pt x="7855" y="5129"/>
                  <a:pt x="7635" y="4909"/>
                  <a:pt x="7364" y="4909"/>
                </a:cubicBezTo>
                <a:lnTo>
                  <a:pt x="4418" y="4909"/>
                </a:lnTo>
                <a:cubicBezTo>
                  <a:pt x="4147" y="4909"/>
                  <a:pt x="3927" y="5129"/>
                  <a:pt x="3927" y="5400"/>
                </a:cubicBezTo>
                <a:lnTo>
                  <a:pt x="3927" y="8345"/>
                </a:lnTo>
                <a:cubicBezTo>
                  <a:pt x="3927" y="8617"/>
                  <a:pt x="4147" y="8836"/>
                  <a:pt x="4418" y="8836"/>
                </a:cubicBezTo>
                <a:moveTo>
                  <a:pt x="14727" y="5891"/>
                </a:moveTo>
                <a:lnTo>
                  <a:pt x="16691" y="5891"/>
                </a:lnTo>
                <a:lnTo>
                  <a:pt x="16691" y="7855"/>
                </a:lnTo>
                <a:lnTo>
                  <a:pt x="14727" y="7855"/>
                </a:lnTo>
                <a:cubicBezTo>
                  <a:pt x="14727" y="7855"/>
                  <a:pt x="14727" y="5891"/>
                  <a:pt x="14727" y="5891"/>
                </a:cubicBezTo>
                <a:close/>
                <a:moveTo>
                  <a:pt x="14236" y="8836"/>
                </a:moveTo>
                <a:lnTo>
                  <a:pt x="17182" y="8836"/>
                </a:lnTo>
                <a:cubicBezTo>
                  <a:pt x="17453" y="8836"/>
                  <a:pt x="17673" y="8617"/>
                  <a:pt x="17673" y="8345"/>
                </a:cubicBezTo>
                <a:lnTo>
                  <a:pt x="17673" y="5400"/>
                </a:lnTo>
                <a:cubicBezTo>
                  <a:pt x="17673" y="5129"/>
                  <a:pt x="17453" y="4909"/>
                  <a:pt x="17182" y="4909"/>
                </a:cubicBezTo>
                <a:lnTo>
                  <a:pt x="14236" y="4909"/>
                </a:lnTo>
                <a:cubicBezTo>
                  <a:pt x="13965" y="4909"/>
                  <a:pt x="13745" y="5129"/>
                  <a:pt x="13745" y="5400"/>
                </a:cubicBezTo>
                <a:lnTo>
                  <a:pt x="13745" y="8345"/>
                </a:lnTo>
                <a:cubicBezTo>
                  <a:pt x="13745" y="8617"/>
                  <a:pt x="13965" y="8836"/>
                  <a:pt x="14236" y="8836"/>
                </a:cubicBezTo>
                <a:moveTo>
                  <a:pt x="19636" y="1964"/>
                </a:moveTo>
                <a:lnTo>
                  <a:pt x="1964" y="1964"/>
                </a:lnTo>
                <a:lnTo>
                  <a:pt x="1964" y="982"/>
                </a:lnTo>
                <a:lnTo>
                  <a:pt x="19636" y="982"/>
                </a:lnTo>
                <a:cubicBezTo>
                  <a:pt x="19636" y="982"/>
                  <a:pt x="19636" y="1964"/>
                  <a:pt x="19636" y="1964"/>
                </a:cubicBezTo>
                <a:close/>
                <a:moveTo>
                  <a:pt x="19636" y="20618"/>
                </a:moveTo>
                <a:lnTo>
                  <a:pt x="12764" y="20618"/>
                </a:lnTo>
                <a:lnTo>
                  <a:pt x="12764" y="15218"/>
                </a:lnTo>
                <a:cubicBezTo>
                  <a:pt x="12764" y="14947"/>
                  <a:pt x="12544" y="14727"/>
                  <a:pt x="12273" y="14727"/>
                </a:cubicBezTo>
                <a:lnTo>
                  <a:pt x="9327" y="14727"/>
                </a:lnTo>
                <a:cubicBezTo>
                  <a:pt x="9056" y="14727"/>
                  <a:pt x="8836" y="14947"/>
                  <a:pt x="8836" y="15218"/>
                </a:cubicBezTo>
                <a:lnTo>
                  <a:pt x="8836" y="20618"/>
                </a:lnTo>
                <a:lnTo>
                  <a:pt x="1964" y="20618"/>
                </a:lnTo>
                <a:lnTo>
                  <a:pt x="1964" y="2945"/>
                </a:lnTo>
                <a:lnTo>
                  <a:pt x="19636" y="2945"/>
                </a:lnTo>
                <a:cubicBezTo>
                  <a:pt x="19636" y="2945"/>
                  <a:pt x="19636" y="20618"/>
                  <a:pt x="19636" y="20618"/>
                </a:cubicBezTo>
                <a:close/>
                <a:moveTo>
                  <a:pt x="11782" y="20618"/>
                </a:moveTo>
                <a:lnTo>
                  <a:pt x="9818" y="20618"/>
                </a:lnTo>
                <a:lnTo>
                  <a:pt x="9818" y="15709"/>
                </a:lnTo>
                <a:lnTo>
                  <a:pt x="11782" y="15709"/>
                </a:lnTo>
                <a:cubicBezTo>
                  <a:pt x="11782" y="15709"/>
                  <a:pt x="11782" y="20618"/>
                  <a:pt x="11782" y="20618"/>
                </a:cubicBezTo>
                <a:close/>
                <a:moveTo>
                  <a:pt x="21109" y="1964"/>
                </a:moveTo>
                <a:lnTo>
                  <a:pt x="20618" y="1964"/>
                </a:lnTo>
                <a:lnTo>
                  <a:pt x="20618" y="491"/>
                </a:lnTo>
                <a:cubicBezTo>
                  <a:pt x="20618" y="220"/>
                  <a:pt x="20399" y="0"/>
                  <a:pt x="20127" y="0"/>
                </a:cubicBezTo>
                <a:lnTo>
                  <a:pt x="1473" y="0"/>
                </a:lnTo>
                <a:cubicBezTo>
                  <a:pt x="1201" y="0"/>
                  <a:pt x="982" y="220"/>
                  <a:pt x="982" y="491"/>
                </a:cubicBezTo>
                <a:lnTo>
                  <a:pt x="982" y="1964"/>
                </a:lnTo>
                <a:lnTo>
                  <a:pt x="491" y="1964"/>
                </a:lnTo>
                <a:cubicBezTo>
                  <a:pt x="220" y="1964"/>
                  <a:pt x="0" y="2184"/>
                  <a:pt x="0" y="2455"/>
                </a:cubicBezTo>
                <a:cubicBezTo>
                  <a:pt x="0" y="2726"/>
                  <a:pt x="220" y="2945"/>
                  <a:pt x="491" y="2945"/>
                </a:cubicBezTo>
                <a:lnTo>
                  <a:pt x="982" y="2945"/>
                </a:lnTo>
                <a:lnTo>
                  <a:pt x="982" y="21109"/>
                </a:lnTo>
                <a:cubicBezTo>
                  <a:pt x="982" y="21381"/>
                  <a:pt x="1201" y="21600"/>
                  <a:pt x="1473" y="21600"/>
                </a:cubicBezTo>
                <a:lnTo>
                  <a:pt x="20127" y="21600"/>
                </a:lnTo>
                <a:cubicBezTo>
                  <a:pt x="20399" y="21600"/>
                  <a:pt x="20618" y="21381"/>
                  <a:pt x="20618" y="21109"/>
                </a:cubicBezTo>
                <a:lnTo>
                  <a:pt x="20618" y="2945"/>
                </a:lnTo>
                <a:lnTo>
                  <a:pt x="21109" y="2945"/>
                </a:lnTo>
                <a:cubicBezTo>
                  <a:pt x="21380" y="2945"/>
                  <a:pt x="21600" y="2726"/>
                  <a:pt x="21600" y="2455"/>
                </a:cubicBezTo>
                <a:cubicBezTo>
                  <a:pt x="21600" y="2184"/>
                  <a:pt x="21380" y="1964"/>
                  <a:pt x="21109"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5" name="Shape 2565"/>
          <p:cNvSpPr/>
          <p:nvPr/>
        </p:nvSpPr>
        <p:spPr>
          <a:xfrm>
            <a:off x="1758542" y="7169959"/>
            <a:ext cx="558655" cy="457095"/>
          </a:xfrm>
          <a:custGeom>
            <a:avLst/>
            <a:gdLst/>
            <a:ahLst/>
            <a:cxnLst>
              <a:cxn ang="0">
                <a:pos x="wd2" y="hd2"/>
              </a:cxn>
              <a:cxn ang="5400000">
                <a:pos x="wd2" y="hd2"/>
              </a:cxn>
              <a:cxn ang="10800000">
                <a:pos x="wd2" y="hd2"/>
              </a:cxn>
              <a:cxn ang="16200000">
                <a:pos x="wd2" y="hd2"/>
              </a:cxn>
            </a:cxnLst>
            <a:rect l="0" t="0" r="r" b="b"/>
            <a:pathLst>
              <a:path w="21600" h="21600" extrusionOk="0">
                <a:moveTo>
                  <a:pt x="7855" y="8400"/>
                </a:moveTo>
                <a:lnTo>
                  <a:pt x="13745" y="8400"/>
                </a:lnTo>
                <a:lnTo>
                  <a:pt x="13745" y="9600"/>
                </a:lnTo>
                <a:lnTo>
                  <a:pt x="7855" y="9600"/>
                </a:lnTo>
                <a:cubicBezTo>
                  <a:pt x="7855" y="9600"/>
                  <a:pt x="7855" y="8400"/>
                  <a:pt x="7855" y="8400"/>
                </a:cubicBezTo>
                <a:close/>
                <a:moveTo>
                  <a:pt x="7855" y="10800"/>
                </a:moveTo>
                <a:lnTo>
                  <a:pt x="13745" y="10800"/>
                </a:lnTo>
                <a:cubicBezTo>
                  <a:pt x="14287" y="10800"/>
                  <a:pt x="14727" y="10262"/>
                  <a:pt x="14727" y="9600"/>
                </a:cubicBezTo>
                <a:lnTo>
                  <a:pt x="14727" y="8400"/>
                </a:lnTo>
                <a:cubicBezTo>
                  <a:pt x="14727" y="7737"/>
                  <a:pt x="14287" y="7200"/>
                  <a:pt x="13745" y="7200"/>
                </a:cubicBezTo>
                <a:lnTo>
                  <a:pt x="7855" y="7200"/>
                </a:lnTo>
                <a:cubicBezTo>
                  <a:pt x="7313" y="7200"/>
                  <a:pt x="6873" y="7737"/>
                  <a:pt x="6873" y="8400"/>
                </a:cubicBezTo>
                <a:lnTo>
                  <a:pt x="6873" y="9600"/>
                </a:lnTo>
                <a:cubicBezTo>
                  <a:pt x="6873" y="10262"/>
                  <a:pt x="7313" y="10800"/>
                  <a:pt x="7855" y="10800"/>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6" name="Shape 2566"/>
          <p:cNvSpPr/>
          <p:nvPr/>
        </p:nvSpPr>
        <p:spPr>
          <a:xfrm>
            <a:off x="2825064" y="7169959"/>
            <a:ext cx="558655" cy="457101"/>
          </a:xfrm>
          <a:custGeom>
            <a:avLst/>
            <a:gdLst/>
            <a:ahLst/>
            <a:cxnLst>
              <a:cxn ang="0">
                <a:pos x="wd2" y="hd2"/>
              </a:cxn>
              <a:cxn ang="5400000">
                <a:pos x="wd2" y="hd2"/>
              </a:cxn>
              <a:cxn ang="10800000">
                <a:pos x="wd2" y="hd2"/>
              </a:cxn>
              <a:cxn ang="16200000">
                <a:pos x="wd2" y="hd2"/>
              </a:cxn>
            </a:cxnLst>
            <a:rect l="0" t="0" r="r" b="b"/>
            <a:pathLst>
              <a:path w="21600" h="21600" extrusionOk="0">
                <a:moveTo>
                  <a:pt x="6382" y="12000"/>
                </a:moveTo>
                <a:cubicBezTo>
                  <a:pt x="6653" y="12000"/>
                  <a:pt x="6873" y="12268"/>
                  <a:pt x="6873" y="12599"/>
                </a:cubicBezTo>
                <a:cubicBezTo>
                  <a:pt x="6873" y="12931"/>
                  <a:pt x="6653" y="13199"/>
                  <a:pt x="6382" y="13199"/>
                </a:cubicBezTo>
                <a:cubicBezTo>
                  <a:pt x="6111" y="13199"/>
                  <a:pt x="5891" y="12931"/>
                  <a:pt x="5891" y="12599"/>
                </a:cubicBezTo>
                <a:cubicBezTo>
                  <a:pt x="5891" y="12268"/>
                  <a:pt x="6111" y="12000"/>
                  <a:pt x="6382" y="12000"/>
                </a:cubicBezTo>
                <a:moveTo>
                  <a:pt x="6382" y="14399"/>
                </a:moveTo>
                <a:cubicBezTo>
                  <a:pt x="7195" y="14399"/>
                  <a:pt x="7855" y="13594"/>
                  <a:pt x="7855" y="12599"/>
                </a:cubicBezTo>
                <a:cubicBezTo>
                  <a:pt x="7855" y="11606"/>
                  <a:pt x="7195" y="10800"/>
                  <a:pt x="6382" y="10800"/>
                </a:cubicBezTo>
                <a:cubicBezTo>
                  <a:pt x="5568" y="10800"/>
                  <a:pt x="4909" y="11606"/>
                  <a:pt x="4909" y="12599"/>
                </a:cubicBezTo>
                <a:cubicBezTo>
                  <a:pt x="4909" y="13594"/>
                  <a:pt x="5568" y="14399"/>
                  <a:pt x="6382" y="14399"/>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moveTo>
                  <a:pt x="10800" y="12000"/>
                </a:moveTo>
                <a:cubicBezTo>
                  <a:pt x="11071" y="12000"/>
                  <a:pt x="11291" y="12268"/>
                  <a:pt x="11291" y="12599"/>
                </a:cubicBezTo>
                <a:cubicBezTo>
                  <a:pt x="11291" y="12931"/>
                  <a:pt x="11071" y="13199"/>
                  <a:pt x="10800" y="13199"/>
                </a:cubicBezTo>
                <a:cubicBezTo>
                  <a:pt x="10529" y="13199"/>
                  <a:pt x="10309" y="12931"/>
                  <a:pt x="10309" y="12599"/>
                </a:cubicBezTo>
                <a:cubicBezTo>
                  <a:pt x="10309" y="12268"/>
                  <a:pt x="10529" y="12000"/>
                  <a:pt x="10800" y="12000"/>
                </a:cubicBezTo>
                <a:moveTo>
                  <a:pt x="10800" y="14399"/>
                </a:moveTo>
                <a:cubicBezTo>
                  <a:pt x="11614" y="14399"/>
                  <a:pt x="12273" y="13594"/>
                  <a:pt x="12273" y="12599"/>
                </a:cubicBezTo>
                <a:cubicBezTo>
                  <a:pt x="12273" y="11606"/>
                  <a:pt x="11614" y="10800"/>
                  <a:pt x="10800" y="10800"/>
                </a:cubicBezTo>
                <a:cubicBezTo>
                  <a:pt x="9986" y="10800"/>
                  <a:pt x="9327" y="11606"/>
                  <a:pt x="9327" y="12599"/>
                </a:cubicBezTo>
                <a:cubicBezTo>
                  <a:pt x="9327" y="13594"/>
                  <a:pt x="9986" y="14399"/>
                  <a:pt x="10800" y="14399"/>
                </a:cubicBezTo>
                <a:moveTo>
                  <a:pt x="15218" y="12000"/>
                </a:moveTo>
                <a:cubicBezTo>
                  <a:pt x="15489" y="12000"/>
                  <a:pt x="15709" y="12268"/>
                  <a:pt x="15709" y="12599"/>
                </a:cubicBezTo>
                <a:cubicBezTo>
                  <a:pt x="15709" y="12931"/>
                  <a:pt x="15489" y="13199"/>
                  <a:pt x="15218" y="13199"/>
                </a:cubicBezTo>
                <a:cubicBezTo>
                  <a:pt x="14947" y="13199"/>
                  <a:pt x="14727" y="12931"/>
                  <a:pt x="14727" y="12599"/>
                </a:cubicBezTo>
                <a:cubicBezTo>
                  <a:pt x="14727" y="12268"/>
                  <a:pt x="14947" y="12000"/>
                  <a:pt x="15218" y="12000"/>
                </a:cubicBezTo>
                <a:moveTo>
                  <a:pt x="15218" y="14399"/>
                </a:moveTo>
                <a:cubicBezTo>
                  <a:pt x="16032" y="14399"/>
                  <a:pt x="16691" y="13594"/>
                  <a:pt x="16691" y="12599"/>
                </a:cubicBezTo>
                <a:cubicBezTo>
                  <a:pt x="16691" y="11606"/>
                  <a:pt x="16032" y="10800"/>
                  <a:pt x="15218" y="10800"/>
                </a:cubicBezTo>
                <a:cubicBezTo>
                  <a:pt x="14405" y="10800"/>
                  <a:pt x="13745" y="11606"/>
                  <a:pt x="13745" y="12599"/>
                </a:cubicBezTo>
                <a:cubicBezTo>
                  <a:pt x="13745" y="13594"/>
                  <a:pt x="14405" y="14399"/>
                  <a:pt x="15218" y="1439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7" name="Shape 2567"/>
          <p:cNvSpPr/>
          <p:nvPr/>
        </p:nvSpPr>
        <p:spPr>
          <a:xfrm>
            <a:off x="3891586" y="7119172"/>
            <a:ext cx="558655" cy="558674"/>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11782"/>
                </a:moveTo>
                <a:cubicBezTo>
                  <a:pt x="7584" y="11782"/>
                  <a:pt x="7364" y="12001"/>
                  <a:pt x="7364" y="12272"/>
                </a:cubicBezTo>
                <a:cubicBezTo>
                  <a:pt x="7364" y="12408"/>
                  <a:pt x="7419" y="12531"/>
                  <a:pt x="7507" y="12619"/>
                </a:cubicBezTo>
                <a:lnTo>
                  <a:pt x="10453" y="15565"/>
                </a:lnTo>
                <a:cubicBezTo>
                  <a:pt x="10542" y="15654"/>
                  <a:pt x="10665" y="15709"/>
                  <a:pt x="10800" y="15709"/>
                </a:cubicBezTo>
                <a:cubicBezTo>
                  <a:pt x="10935" y="15709"/>
                  <a:pt x="11058" y="15654"/>
                  <a:pt x="11147" y="15565"/>
                </a:cubicBezTo>
                <a:lnTo>
                  <a:pt x="14093" y="12619"/>
                </a:lnTo>
                <a:cubicBezTo>
                  <a:pt x="14181" y="12531"/>
                  <a:pt x="14236" y="12408"/>
                  <a:pt x="14236" y="12272"/>
                </a:cubicBezTo>
                <a:cubicBezTo>
                  <a:pt x="14236" y="12001"/>
                  <a:pt x="14016" y="11782"/>
                  <a:pt x="13745" y="11782"/>
                </a:cubicBezTo>
                <a:cubicBezTo>
                  <a:pt x="13610" y="11782"/>
                  <a:pt x="13487" y="11837"/>
                  <a:pt x="13398" y="11925"/>
                </a:cubicBezTo>
                <a:lnTo>
                  <a:pt x="11291" y="14033"/>
                </a:lnTo>
                <a:lnTo>
                  <a:pt x="11291" y="492"/>
                </a:lnTo>
                <a:lnTo>
                  <a:pt x="11291" y="491"/>
                </a:lnTo>
                <a:cubicBezTo>
                  <a:pt x="11291" y="220"/>
                  <a:pt x="11071" y="0"/>
                  <a:pt x="10800" y="0"/>
                </a:cubicBezTo>
                <a:cubicBezTo>
                  <a:pt x="10529" y="0"/>
                  <a:pt x="10309" y="220"/>
                  <a:pt x="10309" y="491"/>
                </a:cubicBezTo>
                <a:lnTo>
                  <a:pt x="10309" y="14033"/>
                </a:lnTo>
                <a:lnTo>
                  <a:pt x="8202" y="11925"/>
                </a:lnTo>
                <a:cubicBezTo>
                  <a:pt x="8113" y="11837"/>
                  <a:pt x="7990" y="11782"/>
                  <a:pt x="785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8" name="Shape 2568"/>
          <p:cNvSpPr/>
          <p:nvPr/>
        </p:nvSpPr>
        <p:spPr>
          <a:xfrm>
            <a:off x="4958108" y="7119172"/>
            <a:ext cx="558655" cy="558674"/>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69" name="Shape 2569"/>
          <p:cNvSpPr/>
          <p:nvPr/>
        </p:nvSpPr>
        <p:spPr>
          <a:xfrm>
            <a:off x="6024630" y="7119172"/>
            <a:ext cx="558655" cy="558668"/>
          </a:xfrm>
          <a:custGeom>
            <a:avLst/>
            <a:gdLst/>
            <a:ahLst/>
            <a:cxnLst>
              <a:cxn ang="0">
                <a:pos x="wd2" y="hd2"/>
              </a:cxn>
              <a:cxn ang="5400000">
                <a:pos x="wd2" y="hd2"/>
              </a:cxn>
              <a:cxn ang="10800000">
                <a:pos x="wd2" y="hd2"/>
              </a:cxn>
              <a:cxn ang="16200000">
                <a:pos x="wd2" y="hd2"/>
              </a:cxn>
            </a:cxnLst>
            <a:rect l="0" t="0" r="r" b="b"/>
            <a:pathLst>
              <a:path w="21600" h="21600" extrusionOk="0">
                <a:moveTo>
                  <a:pt x="20618" y="8836"/>
                </a:moveTo>
                <a:lnTo>
                  <a:pt x="982" y="8836"/>
                </a:lnTo>
                <a:lnTo>
                  <a:pt x="982" y="6873"/>
                </a:lnTo>
                <a:lnTo>
                  <a:pt x="20618" y="6873"/>
                </a:lnTo>
                <a:cubicBezTo>
                  <a:pt x="20618" y="6873"/>
                  <a:pt x="20618" y="8836"/>
                  <a:pt x="20618" y="8836"/>
                </a:cubicBezTo>
                <a:close/>
                <a:moveTo>
                  <a:pt x="18655" y="20618"/>
                </a:moveTo>
                <a:lnTo>
                  <a:pt x="2945" y="20618"/>
                </a:lnTo>
                <a:lnTo>
                  <a:pt x="2945" y="9818"/>
                </a:lnTo>
                <a:lnTo>
                  <a:pt x="18655" y="9818"/>
                </a:lnTo>
                <a:cubicBezTo>
                  <a:pt x="18655" y="9818"/>
                  <a:pt x="18655" y="20618"/>
                  <a:pt x="18655" y="20618"/>
                </a:cubicBezTo>
                <a:close/>
                <a:moveTo>
                  <a:pt x="3927" y="982"/>
                </a:moveTo>
                <a:lnTo>
                  <a:pt x="11782" y="982"/>
                </a:lnTo>
                <a:lnTo>
                  <a:pt x="11782" y="3436"/>
                </a:lnTo>
                <a:cubicBezTo>
                  <a:pt x="11782" y="3708"/>
                  <a:pt x="12002" y="3927"/>
                  <a:pt x="12273" y="3927"/>
                </a:cubicBezTo>
                <a:lnTo>
                  <a:pt x="14727" y="3927"/>
                </a:lnTo>
                <a:lnTo>
                  <a:pt x="14727" y="5891"/>
                </a:lnTo>
                <a:lnTo>
                  <a:pt x="3927" y="5891"/>
                </a:lnTo>
                <a:cubicBezTo>
                  <a:pt x="3927" y="5891"/>
                  <a:pt x="3927" y="982"/>
                  <a:pt x="3927" y="982"/>
                </a:cubicBezTo>
                <a:close/>
                <a:moveTo>
                  <a:pt x="12764" y="1473"/>
                </a:moveTo>
                <a:lnTo>
                  <a:pt x="14236" y="2945"/>
                </a:lnTo>
                <a:lnTo>
                  <a:pt x="12764" y="2945"/>
                </a:lnTo>
                <a:cubicBezTo>
                  <a:pt x="12764" y="2945"/>
                  <a:pt x="12764" y="1473"/>
                  <a:pt x="12764" y="1473"/>
                </a:cubicBezTo>
                <a:close/>
                <a:moveTo>
                  <a:pt x="17673" y="1964"/>
                </a:moveTo>
                <a:lnTo>
                  <a:pt x="17673" y="5891"/>
                </a:lnTo>
                <a:lnTo>
                  <a:pt x="15709" y="5891"/>
                </a:lnTo>
                <a:lnTo>
                  <a:pt x="15709" y="2945"/>
                </a:lnTo>
                <a:lnTo>
                  <a:pt x="14727" y="1964"/>
                </a:lnTo>
                <a:cubicBezTo>
                  <a:pt x="14727" y="1964"/>
                  <a:pt x="17673" y="1964"/>
                  <a:pt x="17673" y="1964"/>
                </a:cubicBezTo>
                <a:close/>
                <a:moveTo>
                  <a:pt x="20618" y="5891"/>
                </a:moveTo>
                <a:lnTo>
                  <a:pt x="18655" y="5891"/>
                </a:lnTo>
                <a:lnTo>
                  <a:pt x="18655" y="1964"/>
                </a:lnTo>
                <a:cubicBezTo>
                  <a:pt x="18655" y="1422"/>
                  <a:pt x="18215" y="982"/>
                  <a:pt x="17673" y="982"/>
                </a:cubicBezTo>
                <a:lnTo>
                  <a:pt x="13745" y="982"/>
                </a:lnTo>
                <a:lnTo>
                  <a:pt x="12764" y="0"/>
                </a:lnTo>
                <a:lnTo>
                  <a:pt x="3927" y="0"/>
                </a:lnTo>
                <a:cubicBezTo>
                  <a:pt x="3385" y="0"/>
                  <a:pt x="2945" y="440"/>
                  <a:pt x="2945" y="982"/>
                </a:cubicBezTo>
                <a:lnTo>
                  <a:pt x="2945" y="5891"/>
                </a:lnTo>
                <a:lnTo>
                  <a:pt x="982" y="5891"/>
                </a:lnTo>
                <a:cubicBezTo>
                  <a:pt x="440" y="5891"/>
                  <a:pt x="0" y="6331"/>
                  <a:pt x="0" y="6873"/>
                </a:cubicBezTo>
                <a:lnTo>
                  <a:pt x="0" y="8836"/>
                </a:lnTo>
                <a:cubicBezTo>
                  <a:pt x="0" y="9379"/>
                  <a:pt x="440" y="9818"/>
                  <a:pt x="982" y="9818"/>
                </a:cubicBezTo>
                <a:lnTo>
                  <a:pt x="1964" y="9818"/>
                </a:lnTo>
                <a:lnTo>
                  <a:pt x="1964" y="20618"/>
                </a:lnTo>
                <a:cubicBezTo>
                  <a:pt x="1964" y="21160"/>
                  <a:pt x="2403" y="21600"/>
                  <a:pt x="2945" y="21600"/>
                </a:cubicBezTo>
                <a:lnTo>
                  <a:pt x="18655" y="21600"/>
                </a:lnTo>
                <a:cubicBezTo>
                  <a:pt x="19197" y="21600"/>
                  <a:pt x="19636" y="21160"/>
                  <a:pt x="19636" y="20618"/>
                </a:cubicBezTo>
                <a:lnTo>
                  <a:pt x="19636" y="9818"/>
                </a:lnTo>
                <a:lnTo>
                  <a:pt x="20618" y="9818"/>
                </a:lnTo>
                <a:cubicBezTo>
                  <a:pt x="21160" y="9818"/>
                  <a:pt x="21600" y="9379"/>
                  <a:pt x="21600" y="8836"/>
                </a:cubicBezTo>
                <a:lnTo>
                  <a:pt x="21600" y="6873"/>
                </a:lnTo>
                <a:cubicBezTo>
                  <a:pt x="21600" y="6331"/>
                  <a:pt x="21160" y="5891"/>
                  <a:pt x="20618" y="5891"/>
                </a:cubicBezTo>
                <a:moveTo>
                  <a:pt x="7855" y="12763"/>
                </a:moveTo>
                <a:lnTo>
                  <a:pt x="13745" y="12763"/>
                </a:lnTo>
                <a:lnTo>
                  <a:pt x="13745" y="13745"/>
                </a:lnTo>
                <a:lnTo>
                  <a:pt x="7855" y="13745"/>
                </a:lnTo>
                <a:cubicBezTo>
                  <a:pt x="7855" y="13745"/>
                  <a:pt x="7855" y="12763"/>
                  <a:pt x="7855" y="12763"/>
                </a:cubicBezTo>
                <a:close/>
                <a:moveTo>
                  <a:pt x="7855" y="14727"/>
                </a:moveTo>
                <a:lnTo>
                  <a:pt x="13745" y="14727"/>
                </a:lnTo>
                <a:cubicBezTo>
                  <a:pt x="14287" y="14727"/>
                  <a:pt x="14727" y="14287"/>
                  <a:pt x="14727" y="13745"/>
                </a:cubicBezTo>
                <a:lnTo>
                  <a:pt x="14727" y="12763"/>
                </a:lnTo>
                <a:cubicBezTo>
                  <a:pt x="14727" y="12221"/>
                  <a:pt x="14287" y="11782"/>
                  <a:pt x="13745" y="11782"/>
                </a:cubicBezTo>
                <a:lnTo>
                  <a:pt x="7855" y="11782"/>
                </a:lnTo>
                <a:cubicBezTo>
                  <a:pt x="7313" y="11782"/>
                  <a:pt x="6873" y="12221"/>
                  <a:pt x="6873" y="12763"/>
                </a:cubicBezTo>
                <a:lnTo>
                  <a:pt x="6873" y="13745"/>
                </a:lnTo>
                <a:cubicBezTo>
                  <a:pt x="6873" y="14287"/>
                  <a:pt x="7313" y="14727"/>
                  <a:pt x="7855"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0" name="Shape 2570"/>
          <p:cNvSpPr/>
          <p:nvPr/>
        </p:nvSpPr>
        <p:spPr>
          <a:xfrm>
            <a:off x="7091153" y="7131869"/>
            <a:ext cx="558655" cy="545962"/>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1" name="Shape 2571"/>
          <p:cNvSpPr/>
          <p:nvPr/>
        </p:nvSpPr>
        <p:spPr>
          <a:xfrm>
            <a:off x="8157675"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2" name="Shape 2572"/>
          <p:cNvSpPr/>
          <p:nvPr/>
        </p:nvSpPr>
        <p:spPr>
          <a:xfrm>
            <a:off x="9224197"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3" name="Shape 2573"/>
          <p:cNvSpPr/>
          <p:nvPr/>
        </p:nvSpPr>
        <p:spPr>
          <a:xfrm>
            <a:off x="10290719" y="711917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4909" y="8836"/>
                </a:lnTo>
                <a:cubicBezTo>
                  <a:pt x="4638" y="8836"/>
                  <a:pt x="4418" y="9056"/>
                  <a:pt x="4418" y="9327"/>
                </a:cubicBezTo>
                <a:cubicBezTo>
                  <a:pt x="4418" y="9599"/>
                  <a:pt x="4638" y="9818"/>
                  <a:pt x="4909" y="9818"/>
                </a:cubicBezTo>
                <a:lnTo>
                  <a:pt x="13745" y="9818"/>
                </a:lnTo>
                <a:cubicBezTo>
                  <a:pt x="14017" y="9818"/>
                  <a:pt x="14236" y="9599"/>
                  <a:pt x="14236" y="9327"/>
                </a:cubicBezTo>
                <a:cubicBezTo>
                  <a:pt x="14236" y="9056"/>
                  <a:pt x="14017" y="8836"/>
                  <a:pt x="1374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4" name="Shape 2574"/>
          <p:cNvSpPr/>
          <p:nvPr/>
        </p:nvSpPr>
        <p:spPr>
          <a:xfrm>
            <a:off x="11382634" y="7119173"/>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5" name="Shape 2575"/>
          <p:cNvSpPr/>
          <p:nvPr/>
        </p:nvSpPr>
        <p:spPr>
          <a:xfrm>
            <a:off x="1758542"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8655" y="14727"/>
                </a:lnTo>
                <a:lnTo>
                  <a:pt x="18655" y="12273"/>
                </a:lnTo>
                <a:cubicBezTo>
                  <a:pt x="18655" y="12002"/>
                  <a:pt x="18434" y="11782"/>
                  <a:pt x="18164" y="11782"/>
                </a:cubicBezTo>
                <a:cubicBezTo>
                  <a:pt x="17893" y="11782"/>
                  <a:pt x="17673" y="12002"/>
                  <a:pt x="17673" y="12273"/>
                </a:cubicBezTo>
                <a:lnTo>
                  <a:pt x="17673" y="14727"/>
                </a:lnTo>
                <a:lnTo>
                  <a:pt x="15218" y="14727"/>
                </a:lnTo>
                <a:cubicBezTo>
                  <a:pt x="14947" y="14727"/>
                  <a:pt x="14727" y="14947"/>
                  <a:pt x="14727" y="15218"/>
                </a:cubicBezTo>
                <a:cubicBezTo>
                  <a:pt x="14727" y="15490"/>
                  <a:pt x="14947" y="15709"/>
                  <a:pt x="15218" y="15709"/>
                </a:cubicBezTo>
                <a:lnTo>
                  <a:pt x="17673" y="15709"/>
                </a:lnTo>
                <a:lnTo>
                  <a:pt x="17673" y="18164"/>
                </a:lnTo>
                <a:cubicBezTo>
                  <a:pt x="17673" y="18435"/>
                  <a:pt x="17893" y="18655"/>
                  <a:pt x="18164" y="18655"/>
                </a:cubicBezTo>
                <a:cubicBezTo>
                  <a:pt x="18434" y="18655"/>
                  <a:pt x="18655" y="18435"/>
                  <a:pt x="18655" y="18164"/>
                </a:cubicBezTo>
                <a:lnTo>
                  <a:pt x="18655" y="15709"/>
                </a:ln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7"/>
                  <a:pt x="8874" y="18820"/>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9"/>
                  <a:pt x="1176" y="4344"/>
                </a:cubicBezTo>
                <a:cubicBezTo>
                  <a:pt x="2835" y="5266"/>
                  <a:pt x="6083" y="5891"/>
                  <a:pt x="9818" y="5891"/>
                </a:cubicBezTo>
                <a:cubicBezTo>
                  <a:pt x="13550" y="5891"/>
                  <a:pt x="16795" y="5266"/>
                  <a:pt x="18456" y="4347"/>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8"/>
                  <a:pt x="7856" y="16572"/>
                  <a:pt x="7863" y="17142"/>
                </a:cubicBezTo>
                <a:cubicBezTo>
                  <a:pt x="7861" y="17155"/>
                  <a:pt x="7855" y="17168"/>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6" name="Shape 2576"/>
          <p:cNvSpPr/>
          <p:nvPr/>
        </p:nvSpPr>
        <p:spPr>
          <a:xfrm>
            <a:off x="2825064"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5218" y="14727"/>
                </a:lnTo>
                <a:cubicBezTo>
                  <a:pt x="14947" y="14727"/>
                  <a:pt x="14727" y="14947"/>
                  <a:pt x="14727" y="15218"/>
                </a:cubicBezTo>
                <a:cubicBezTo>
                  <a:pt x="14727" y="15490"/>
                  <a:pt x="14947" y="15709"/>
                  <a:pt x="15218" y="15709"/>
                </a:cubicBez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7"/>
                  <a:pt x="8874" y="18820"/>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9"/>
                  <a:pt x="1176" y="4344"/>
                </a:cubicBezTo>
                <a:cubicBezTo>
                  <a:pt x="2835" y="5266"/>
                  <a:pt x="6083" y="5891"/>
                  <a:pt x="9818" y="5891"/>
                </a:cubicBezTo>
                <a:cubicBezTo>
                  <a:pt x="13550" y="5891"/>
                  <a:pt x="16795" y="5266"/>
                  <a:pt x="18456" y="4347"/>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8"/>
                  <a:pt x="7856" y="16572"/>
                  <a:pt x="7863" y="17142"/>
                </a:cubicBezTo>
                <a:cubicBezTo>
                  <a:pt x="7861" y="17155"/>
                  <a:pt x="7855" y="17168"/>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7" name="Shape 2577"/>
          <p:cNvSpPr/>
          <p:nvPr/>
        </p:nvSpPr>
        <p:spPr>
          <a:xfrm>
            <a:off x="3916979" y="8185695"/>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20520" y="4979"/>
                </a:moveTo>
                <a:lnTo>
                  <a:pt x="7560" y="6792"/>
                </a:lnTo>
                <a:lnTo>
                  <a:pt x="7560" y="2876"/>
                </a:lnTo>
                <a:lnTo>
                  <a:pt x="20520" y="1063"/>
                </a:lnTo>
                <a:cubicBezTo>
                  <a:pt x="20520" y="1063"/>
                  <a:pt x="20520" y="4979"/>
                  <a:pt x="20520" y="4979"/>
                </a:cubicBezTo>
                <a:close/>
                <a:moveTo>
                  <a:pt x="18900" y="17673"/>
                </a:moveTo>
                <a:lnTo>
                  <a:pt x="16740" y="17673"/>
                </a:lnTo>
                <a:cubicBezTo>
                  <a:pt x="15845" y="17673"/>
                  <a:pt x="15120" y="17014"/>
                  <a:pt x="15120" y="16200"/>
                </a:cubicBezTo>
                <a:cubicBezTo>
                  <a:pt x="15120" y="15387"/>
                  <a:pt x="15845" y="14727"/>
                  <a:pt x="16740" y="14727"/>
                </a:cubicBezTo>
                <a:lnTo>
                  <a:pt x="18900" y="14727"/>
                </a:lnTo>
                <a:cubicBezTo>
                  <a:pt x="19795" y="14727"/>
                  <a:pt x="20520" y="15387"/>
                  <a:pt x="20520" y="16200"/>
                </a:cubicBezTo>
                <a:cubicBezTo>
                  <a:pt x="20520" y="17014"/>
                  <a:pt x="19795" y="17673"/>
                  <a:pt x="18900" y="17673"/>
                </a:cubicBezTo>
                <a:moveTo>
                  <a:pt x="4860" y="20618"/>
                </a:moveTo>
                <a:lnTo>
                  <a:pt x="2700" y="20618"/>
                </a:lnTo>
                <a:cubicBezTo>
                  <a:pt x="1805" y="20618"/>
                  <a:pt x="1080" y="19959"/>
                  <a:pt x="1080" y="19146"/>
                </a:cubicBezTo>
                <a:cubicBezTo>
                  <a:pt x="1080" y="18332"/>
                  <a:pt x="1805" y="17673"/>
                  <a:pt x="2700" y="17673"/>
                </a:cubicBezTo>
                <a:lnTo>
                  <a:pt x="4860" y="17673"/>
                </a:lnTo>
                <a:cubicBezTo>
                  <a:pt x="5755" y="17673"/>
                  <a:pt x="6480" y="18332"/>
                  <a:pt x="6480" y="19146"/>
                </a:cubicBezTo>
                <a:cubicBezTo>
                  <a:pt x="6480" y="19959"/>
                  <a:pt x="5755" y="20618"/>
                  <a:pt x="4860" y="20618"/>
                </a:cubicBezTo>
                <a:moveTo>
                  <a:pt x="21060" y="0"/>
                </a:moveTo>
                <a:cubicBezTo>
                  <a:pt x="21031" y="0"/>
                  <a:pt x="21006" y="11"/>
                  <a:pt x="20980" y="15"/>
                </a:cubicBezTo>
                <a:lnTo>
                  <a:pt x="20978" y="6"/>
                </a:lnTo>
                <a:lnTo>
                  <a:pt x="6938" y="1969"/>
                </a:lnTo>
                <a:lnTo>
                  <a:pt x="6940" y="1979"/>
                </a:lnTo>
                <a:cubicBezTo>
                  <a:pt x="6681" y="2016"/>
                  <a:pt x="6480" y="2210"/>
                  <a:pt x="6480" y="2455"/>
                </a:cubicBezTo>
                <a:lnTo>
                  <a:pt x="6480" y="17193"/>
                </a:lnTo>
                <a:cubicBezTo>
                  <a:pt x="6028" y="16882"/>
                  <a:pt x="5471" y="16691"/>
                  <a:pt x="4860" y="16691"/>
                </a:cubicBezTo>
                <a:lnTo>
                  <a:pt x="2700" y="16691"/>
                </a:lnTo>
                <a:cubicBezTo>
                  <a:pt x="1209" y="16691"/>
                  <a:pt x="0" y="17790"/>
                  <a:pt x="0" y="19146"/>
                </a:cubicBezTo>
                <a:cubicBezTo>
                  <a:pt x="0" y="20501"/>
                  <a:pt x="1209" y="21600"/>
                  <a:pt x="2700" y="21600"/>
                </a:cubicBezTo>
                <a:lnTo>
                  <a:pt x="4860" y="21600"/>
                </a:lnTo>
                <a:cubicBezTo>
                  <a:pt x="6352" y="21600"/>
                  <a:pt x="7560" y="20501"/>
                  <a:pt x="7560" y="19146"/>
                </a:cubicBezTo>
                <a:lnTo>
                  <a:pt x="7560" y="7785"/>
                </a:lnTo>
                <a:lnTo>
                  <a:pt x="20520" y="5972"/>
                </a:lnTo>
                <a:lnTo>
                  <a:pt x="20520" y="14248"/>
                </a:lnTo>
                <a:cubicBezTo>
                  <a:pt x="20068" y="13937"/>
                  <a:pt x="19511" y="13745"/>
                  <a:pt x="18900" y="13745"/>
                </a:cubicBezTo>
                <a:lnTo>
                  <a:pt x="16740" y="13745"/>
                </a:lnTo>
                <a:cubicBezTo>
                  <a:pt x="15249" y="13745"/>
                  <a:pt x="14040" y="14845"/>
                  <a:pt x="14040" y="16200"/>
                </a:cubicBezTo>
                <a:cubicBezTo>
                  <a:pt x="14040" y="17556"/>
                  <a:pt x="15249" y="18655"/>
                  <a:pt x="16740" y="18655"/>
                </a:cubicBezTo>
                <a:lnTo>
                  <a:pt x="18900" y="18655"/>
                </a:lnTo>
                <a:cubicBezTo>
                  <a:pt x="20392" y="18655"/>
                  <a:pt x="21600" y="17556"/>
                  <a:pt x="21600" y="16200"/>
                </a:cubicBezTo>
                <a:lnTo>
                  <a:pt x="21600" y="491"/>
                </a:lnTo>
                <a:cubicBezTo>
                  <a:pt x="21600" y="220"/>
                  <a:pt x="21358" y="0"/>
                  <a:pt x="2106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8" name="Shape 2578"/>
          <p:cNvSpPr/>
          <p:nvPr/>
        </p:nvSpPr>
        <p:spPr>
          <a:xfrm>
            <a:off x="5059682" y="8185695"/>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20057" y="5837"/>
                </a:moveTo>
                <a:lnTo>
                  <a:pt x="10800" y="4996"/>
                </a:lnTo>
                <a:lnTo>
                  <a:pt x="10800" y="1036"/>
                </a:lnTo>
                <a:lnTo>
                  <a:pt x="20057" y="1878"/>
                </a:lnTo>
                <a:cubicBezTo>
                  <a:pt x="20057" y="1878"/>
                  <a:pt x="20057" y="5837"/>
                  <a:pt x="20057" y="5837"/>
                </a:cubicBezTo>
                <a:close/>
                <a:moveTo>
                  <a:pt x="6943" y="20618"/>
                </a:moveTo>
                <a:lnTo>
                  <a:pt x="3857" y="20618"/>
                </a:lnTo>
                <a:cubicBezTo>
                  <a:pt x="2579" y="20618"/>
                  <a:pt x="1543" y="19959"/>
                  <a:pt x="1543" y="19146"/>
                </a:cubicBezTo>
                <a:cubicBezTo>
                  <a:pt x="1543" y="18332"/>
                  <a:pt x="2579" y="17673"/>
                  <a:pt x="3857" y="17673"/>
                </a:cubicBezTo>
                <a:lnTo>
                  <a:pt x="6943" y="17673"/>
                </a:lnTo>
                <a:cubicBezTo>
                  <a:pt x="8221" y="17673"/>
                  <a:pt x="9257" y="18332"/>
                  <a:pt x="9257" y="19146"/>
                </a:cubicBezTo>
                <a:cubicBezTo>
                  <a:pt x="9257" y="19959"/>
                  <a:pt x="8221" y="20618"/>
                  <a:pt x="6943" y="20618"/>
                </a:cubicBezTo>
                <a:moveTo>
                  <a:pt x="20829" y="982"/>
                </a:moveTo>
                <a:cubicBezTo>
                  <a:pt x="20788" y="982"/>
                  <a:pt x="20752" y="993"/>
                  <a:pt x="20714" y="997"/>
                </a:cubicBezTo>
                <a:lnTo>
                  <a:pt x="20711" y="988"/>
                </a:lnTo>
                <a:lnTo>
                  <a:pt x="10344" y="45"/>
                </a:lnTo>
                <a:cubicBezTo>
                  <a:pt x="10248" y="17"/>
                  <a:pt x="10141" y="0"/>
                  <a:pt x="10029" y="0"/>
                </a:cubicBezTo>
                <a:cubicBezTo>
                  <a:pt x="10002" y="0"/>
                  <a:pt x="9979" y="8"/>
                  <a:pt x="9954" y="10"/>
                </a:cubicBezTo>
                <a:lnTo>
                  <a:pt x="9911" y="6"/>
                </a:lnTo>
                <a:lnTo>
                  <a:pt x="9914" y="15"/>
                </a:lnTo>
                <a:cubicBezTo>
                  <a:pt x="9545" y="52"/>
                  <a:pt x="9257" y="246"/>
                  <a:pt x="9257" y="491"/>
                </a:cubicBezTo>
                <a:lnTo>
                  <a:pt x="9257" y="17193"/>
                </a:lnTo>
                <a:cubicBezTo>
                  <a:pt x="8612" y="16882"/>
                  <a:pt x="7815" y="16691"/>
                  <a:pt x="6943" y="16691"/>
                </a:cubicBezTo>
                <a:lnTo>
                  <a:pt x="3857" y="16691"/>
                </a:lnTo>
                <a:cubicBezTo>
                  <a:pt x="1727" y="16691"/>
                  <a:pt x="0" y="17790"/>
                  <a:pt x="0" y="19146"/>
                </a:cubicBezTo>
                <a:cubicBezTo>
                  <a:pt x="0" y="20501"/>
                  <a:pt x="1727" y="21600"/>
                  <a:pt x="3857" y="21600"/>
                </a:cubicBezTo>
                <a:lnTo>
                  <a:pt x="6943" y="21600"/>
                </a:lnTo>
                <a:cubicBezTo>
                  <a:pt x="9074" y="21600"/>
                  <a:pt x="10800" y="20501"/>
                  <a:pt x="10800" y="19146"/>
                </a:cubicBezTo>
                <a:lnTo>
                  <a:pt x="10800" y="5945"/>
                </a:lnTo>
                <a:lnTo>
                  <a:pt x="20513" y="6828"/>
                </a:lnTo>
                <a:cubicBezTo>
                  <a:pt x="20610" y="6855"/>
                  <a:pt x="20715" y="6873"/>
                  <a:pt x="20829" y="6873"/>
                </a:cubicBezTo>
                <a:cubicBezTo>
                  <a:pt x="20855" y="6873"/>
                  <a:pt x="20877" y="6865"/>
                  <a:pt x="20904" y="6864"/>
                </a:cubicBezTo>
                <a:lnTo>
                  <a:pt x="20946" y="6867"/>
                </a:lnTo>
                <a:lnTo>
                  <a:pt x="20943" y="6858"/>
                </a:lnTo>
                <a:cubicBezTo>
                  <a:pt x="21313" y="6822"/>
                  <a:pt x="21600" y="6627"/>
                  <a:pt x="21600" y="6382"/>
                </a:cubicBezTo>
                <a:lnTo>
                  <a:pt x="21600" y="1473"/>
                </a:lnTo>
                <a:cubicBezTo>
                  <a:pt x="21600" y="1202"/>
                  <a:pt x="21254" y="982"/>
                  <a:pt x="20829"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79" name="Shape 2579"/>
          <p:cNvSpPr/>
          <p:nvPr/>
        </p:nvSpPr>
        <p:spPr>
          <a:xfrm>
            <a:off x="6024630"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5"/>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0" name="Shape 2580"/>
          <p:cNvSpPr/>
          <p:nvPr/>
        </p:nvSpPr>
        <p:spPr>
          <a:xfrm>
            <a:off x="7091153"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445" y="15886"/>
                </a:moveTo>
                <a:lnTo>
                  <a:pt x="10478" y="18984"/>
                </a:lnTo>
                <a:lnTo>
                  <a:pt x="7944" y="17126"/>
                </a:lnTo>
                <a:lnTo>
                  <a:pt x="7364" y="16700"/>
                </a:lnTo>
                <a:lnTo>
                  <a:pt x="6783" y="17126"/>
                </a:lnTo>
                <a:lnTo>
                  <a:pt x="4249" y="18984"/>
                </a:lnTo>
                <a:lnTo>
                  <a:pt x="5283" y="15886"/>
                </a:lnTo>
                <a:lnTo>
                  <a:pt x="5505" y="15220"/>
                </a:lnTo>
                <a:lnTo>
                  <a:pt x="4946" y="14794"/>
                </a:lnTo>
                <a:lnTo>
                  <a:pt x="2908" y="13240"/>
                </a:lnTo>
                <a:lnTo>
                  <a:pt x="6037" y="13240"/>
                </a:lnTo>
                <a:lnTo>
                  <a:pt x="6275" y="12602"/>
                </a:lnTo>
                <a:lnTo>
                  <a:pt x="7364" y="9683"/>
                </a:lnTo>
                <a:lnTo>
                  <a:pt x="8452" y="12602"/>
                </a:lnTo>
                <a:lnTo>
                  <a:pt x="8690" y="13240"/>
                </a:lnTo>
                <a:lnTo>
                  <a:pt x="11820" y="13240"/>
                </a:lnTo>
                <a:lnTo>
                  <a:pt x="9781" y="14794"/>
                </a:lnTo>
                <a:lnTo>
                  <a:pt x="9223" y="15220"/>
                </a:lnTo>
                <a:cubicBezTo>
                  <a:pt x="9223" y="15220"/>
                  <a:pt x="9445" y="15886"/>
                  <a:pt x="9445" y="15886"/>
                </a:cubicBezTo>
                <a:close/>
                <a:moveTo>
                  <a:pt x="9372" y="12259"/>
                </a:moveTo>
                <a:lnTo>
                  <a:pt x="7364" y="6873"/>
                </a:lnTo>
                <a:lnTo>
                  <a:pt x="5355" y="12259"/>
                </a:lnTo>
                <a:lnTo>
                  <a:pt x="0" y="12259"/>
                </a:lnTo>
                <a:lnTo>
                  <a:pt x="4351" y="15575"/>
                </a:lnTo>
                <a:lnTo>
                  <a:pt x="2343" y="21600"/>
                </a:lnTo>
                <a:lnTo>
                  <a:pt x="7364" y="17918"/>
                </a:lnTo>
                <a:lnTo>
                  <a:pt x="12384" y="21600"/>
                </a:lnTo>
                <a:lnTo>
                  <a:pt x="10376" y="15575"/>
                </a:lnTo>
                <a:lnTo>
                  <a:pt x="14727" y="12259"/>
                </a:lnTo>
                <a:cubicBezTo>
                  <a:pt x="14727" y="12259"/>
                  <a:pt x="9372" y="12259"/>
                  <a:pt x="9372" y="12259"/>
                </a:cubicBezTo>
                <a:close/>
                <a:moveTo>
                  <a:pt x="16781" y="7308"/>
                </a:moveTo>
                <a:lnTo>
                  <a:pt x="16200" y="6883"/>
                </a:lnTo>
                <a:lnTo>
                  <a:pt x="15619" y="7308"/>
                </a:lnTo>
                <a:lnTo>
                  <a:pt x="14426" y="8184"/>
                </a:lnTo>
                <a:lnTo>
                  <a:pt x="14922" y="6693"/>
                </a:lnTo>
                <a:lnTo>
                  <a:pt x="15143" y="6031"/>
                </a:lnTo>
                <a:lnTo>
                  <a:pt x="14590" y="5605"/>
                </a:lnTo>
                <a:lnTo>
                  <a:pt x="13682" y="4905"/>
                </a:lnTo>
                <a:lnTo>
                  <a:pt x="15408" y="4905"/>
                </a:lnTo>
                <a:lnTo>
                  <a:pt x="15647" y="4267"/>
                </a:lnTo>
                <a:lnTo>
                  <a:pt x="16200" y="2793"/>
                </a:lnTo>
                <a:lnTo>
                  <a:pt x="16754" y="4267"/>
                </a:lnTo>
                <a:lnTo>
                  <a:pt x="16992" y="4905"/>
                </a:lnTo>
                <a:lnTo>
                  <a:pt x="18718" y="4905"/>
                </a:lnTo>
                <a:lnTo>
                  <a:pt x="17810" y="5605"/>
                </a:lnTo>
                <a:lnTo>
                  <a:pt x="17257" y="6031"/>
                </a:lnTo>
                <a:lnTo>
                  <a:pt x="17478" y="6693"/>
                </a:lnTo>
                <a:lnTo>
                  <a:pt x="17975" y="8184"/>
                </a:lnTo>
                <a:cubicBezTo>
                  <a:pt x="17975" y="8184"/>
                  <a:pt x="16781" y="7308"/>
                  <a:pt x="16781" y="7308"/>
                </a:cubicBezTo>
                <a:close/>
                <a:moveTo>
                  <a:pt x="21600" y="3922"/>
                </a:moveTo>
                <a:lnTo>
                  <a:pt x="17673" y="3922"/>
                </a:lnTo>
                <a:lnTo>
                  <a:pt x="16200" y="0"/>
                </a:lnTo>
                <a:lnTo>
                  <a:pt x="14727" y="3922"/>
                </a:lnTo>
                <a:lnTo>
                  <a:pt x="10800" y="3922"/>
                </a:lnTo>
                <a:lnTo>
                  <a:pt x="13991" y="6382"/>
                </a:lnTo>
                <a:lnTo>
                  <a:pt x="12518" y="10800"/>
                </a:lnTo>
                <a:lnTo>
                  <a:pt x="16200" y="8100"/>
                </a:lnTo>
                <a:lnTo>
                  <a:pt x="19882" y="10800"/>
                </a:lnTo>
                <a:lnTo>
                  <a:pt x="18409" y="6382"/>
                </a:lnTo>
                <a:cubicBezTo>
                  <a:pt x="18409" y="6382"/>
                  <a:pt x="21600" y="3922"/>
                  <a:pt x="21600" y="392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1" name="Shape 2581"/>
          <p:cNvSpPr/>
          <p:nvPr/>
        </p:nvSpPr>
        <p:spPr>
          <a:xfrm>
            <a:off x="8157675"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33" y="11950"/>
                </a:moveTo>
                <a:lnTo>
                  <a:pt x="12831" y="14044"/>
                </a:lnTo>
                <a:lnTo>
                  <a:pt x="11135" y="12801"/>
                </a:lnTo>
                <a:lnTo>
                  <a:pt x="10555" y="12375"/>
                </a:lnTo>
                <a:lnTo>
                  <a:pt x="9974" y="12801"/>
                </a:lnTo>
                <a:lnTo>
                  <a:pt x="8277" y="14044"/>
                </a:lnTo>
                <a:lnTo>
                  <a:pt x="8976" y="11950"/>
                </a:lnTo>
                <a:lnTo>
                  <a:pt x="9195" y="11291"/>
                </a:lnTo>
                <a:lnTo>
                  <a:pt x="8647" y="10864"/>
                </a:lnTo>
                <a:lnTo>
                  <a:pt x="7280" y="9801"/>
                </a:lnTo>
                <a:lnTo>
                  <a:pt x="9560" y="9801"/>
                </a:lnTo>
                <a:lnTo>
                  <a:pt x="9799" y="9167"/>
                </a:lnTo>
                <a:lnTo>
                  <a:pt x="10555" y="7167"/>
                </a:lnTo>
                <a:lnTo>
                  <a:pt x="11310" y="9167"/>
                </a:lnTo>
                <a:lnTo>
                  <a:pt x="11549" y="9801"/>
                </a:lnTo>
                <a:lnTo>
                  <a:pt x="13829" y="9801"/>
                </a:lnTo>
                <a:lnTo>
                  <a:pt x="12462" y="10864"/>
                </a:lnTo>
                <a:lnTo>
                  <a:pt x="11914" y="11291"/>
                </a:lnTo>
                <a:cubicBezTo>
                  <a:pt x="11914" y="11291"/>
                  <a:pt x="12133" y="11950"/>
                  <a:pt x="12133" y="11950"/>
                </a:cubicBezTo>
                <a:close/>
                <a:moveTo>
                  <a:pt x="12228" y="8820"/>
                </a:moveTo>
                <a:lnTo>
                  <a:pt x="10555" y="4388"/>
                </a:lnTo>
                <a:lnTo>
                  <a:pt x="8881" y="8820"/>
                </a:lnTo>
                <a:lnTo>
                  <a:pt x="4418" y="8820"/>
                </a:lnTo>
                <a:lnTo>
                  <a:pt x="8044" y="11639"/>
                </a:lnTo>
                <a:lnTo>
                  <a:pt x="6371" y="16660"/>
                </a:lnTo>
                <a:lnTo>
                  <a:pt x="10555" y="13592"/>
                </a:lnTo>
                <a:lnTo>
                  <a:pt x="14738" y="16660"/>
                </a:lnTo>
                <a:lnTo>
                  <a:pt x="13065" y="11639"/>
                </a:lnTo>
                <a:lnTo>
                  <a:pt x="16691" y="8820"/>
                </a:lnTo>
                <a:cubicBezTo>
                  <a:pt x="16691" y="8820"/>
                  <a:pt x="12228" y="8820"/>
                  <a:pt x="12228" y="8820"/>
                </a:cubicBezTo>
                <a:close/>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2" name="Shape 2582"/>
          <p:cNvSpPr/>
          <p:nvPr/>
        </p:nvSpPr>
        <p:spPr>
          <a:xfrm>
            <a:off x="9224197"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4419"/>
                </a:moveTo>
                <a:lnTo>
                  <a:pt x="9327" y="4419"/>
                </a:lnTo>
                <a:cubicBezTo>
                  <a:pt x="9056" y="4419"/>
                  <a:pt x="8836" y="4638"/>
                  <a:pt x="8836" y="4909"/>
                </a:cubicBezTo>
                <a:cubicBezTo>
                  <a:pt x="8836" y="5181"/>
                  <a:pt x="9056" y="5400"/>
                  <a:pt x="9327" y="5400"/>
                </a:cubicBezTo>
                <a:lnTo>
                  <a:pt x="18164" y="5400"/>
                </a:lnTo>
                <a:cubicBezTo>
                  <a:pt x="18435" y="5400"/>
                  <a:pt x="18655" y="5181"/>
                  <a:pt x="18655" y="4909"/>
                </a:cubicBezTo>
                <a:cubicBezTo>
                  <a:pt x="18655" y="4638"/>
                  <a:pt x="18435" y="4419"/>
                  <a:pt x="18164" y="4419"/>
                </a:cubicBezTo>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164" y="10310"/>
                </a:moveTo>
                <a:lnTo>
                  <a:pt x="9327" y="10310"/>
                </a:lnTo>
                <a:cubicBezTo>
                  <a:pt x="9056" y="10310"/>
                  <a:pt x="8836" y="10529"/>
                  <a:pt x="8836" y="10800"/>
                </a:cubicBezTo>
                <a:cubicBezTo>
                  <a:pt x="8836" y="11072"/>
                  <a:pt x="9056" y="11291"/>
                  <a:pt x="9327" y="11291"/>
                </a:cubicBezTo>
                <a:lnTo>
                  <a:pt x="18164" y="11291"/>
                </a:lnTo>
                <a:cubicBezTo>
                  <a:pt x="18435" y="11291"/>
                  <a:pt x="18655" y="11072"/>
                  <a:pt x="18655" y="10800"/>
                </a:cubicBezTo>
                <a:cubicBezTo>
                  <a:pt x="18655" y="10529"/>
                  <a:pt x="18435" y="10310"/>
                  <a:pt x="18164" y="10310"/>
                </a:cubicBezTo>
                <a:moveTo>
                  <a:pt x="5445" y="16155"/>
                </a:moveTo>
                <a:lnTo>
                  <a:pt x="4909" y="14728"/>
                </a:lnTo>
                <a:lnTo>
                  <a:pt x="4374" y="16155"/>
                </a:lnTo>
                <a:lnTo>
                  <a:pt x="2945" y="16155"/>
                </a:lnTo>
                <a:lnTo>
                  <a:pt x="4106" y="17048"/>
                </a:lnTo>
                <a:lnTo>
                  <a:pt x="3571" y="18655"/>
                </a:lnTo>
                <a:lnTo>
                  <a:pt x="4909" y="17673"/>
                </a:lnTo>
                <a:lnTo>
                  <a:pt x="6248" y="18655"/>
                </a:lnTo>
                <a:lnTo>
                  <a:pt x="5713" y="17048"/>
                </a:lnTo>
                <a:lnTo>
                  <a:pt x="6873" y="16155"/>
                </a:lnTo>
                <a:cubicBezTo>
                  <a:pt x="6873" y="16155"/>
                  <a:pt x="5445" y="16155"/>
                  <a:pt x="5445" y="16155"/>
                </a:cubicBezTo>
                <a:close/>
                <a:moveTo>
                  <a:pt x="4909" y="8836"/>
                </a:moveTo>
                <a:lnTo>
                  <a:pt x="4374" y="10265"/>
                </a:lnTo>
                <a:lnTo>
                  <a:pt x="2945" y="10265"/>
                </a:lnTo>
                <a:lnTo>
                  <a:pt x="4106" y="11157"/>
                </a:lnTo>
                <a:lnTo>
                  <a:pt x="3571" y="12764"/>
                </a:lnTo>
                <a:lnTo>
                  <a:pt x="4909" y="11782"/>
                </a:lnTo>
                <a:lnTo>
                  <a:pt x="6248" y="12764"/>
                </a:lnTo>
                <a:lnTo>
                  <a:pt x="5713" y="11157"/>
                </a:lnTo>
                <a:lnTo>
                  <a:pt x="6873" y="10265"/>
                </a:lnTo>
                <a:lnTo>
                  <a:pt x="5445" y="10265"/>
                </a:lnTo>
                <a:cubicBezTo>
                  <a:pt x="5445" y="10265"/>
                  <a:pt x="4909" y="8836"/>
                  <a:pt x="4909" y="8836"/>
                </a:cubicBezTo>
                <a:close/>
                <a:moveTo>
                  <a:pt x="4909" y="2945"/>
                </a:moveTo>
                <a:lnTo>
                  <a:pt x="4374" y="4374"/>
                </a:lnTo>
                <a:lnTo>
                  <a:pt x="2945" y="4374"/>
                </a:lnTo>
                <a:lnTo>
                  <a:pt x="4106" y="5266"/>
                </a:lnTo>
                <a:lnTo>
                  <a:pt x="3571" y="6873"/>
                </a:lnTo>
                <a:lnTo>
                  <a:pt x="4909" y="5891"/>
                </a:lnTo>
                <a:lnTo>
                  <a:pt x="6248" y="6873"/>
                </a:lnTo>
                <a:lnTo>
                  <a:pt x="5713" y="5266"/>
                </a:lnTo>
                <a:lnTo>
                  <a:pt x="6873" y="4374"/>
                </a:lnTo>
                <a:lnTo>
                  <a:pt x="5445" y="4374"/>
                </a:lnTo>
                <a:cubicBezTo>
                  <a:pt x="5445" y="4374"/>
                  <a:pt x="4909" y="2945"/>
                  <a:pt x="4909" y="2945"/>
                </a:cubicBezTo>
                <a:close/>
                <a:moveTo>
                  <a:pt x="18164" y="16200"/>
                </a:moveTo>
                <a:lnTo>
                  <a:pt x="9327" y="16200"/>
                </a:lnTo>
                <a:cubicBezTo>
                  <a:pt x="9056" y="16200"/>
                  <a:pt x="8836" y="16420"/>
                  <a:pt x="8836" y="16691"/>
                </a:cubicBezTo>
                <a:cubicBezTo>
                  <a:pt x="8836" y="16962"/>
                  <a:pt x="9056" y="17182"/>
                  <a:pt x="9327" y="17182"/>
                </a:cubicBezTo>
                <a:lnTo>
                  <a:pt x="18164" y="17182"/>
                </a:lnTo>
                <a:cubicBezTo>
                  <a:pt x="18435" y="17182"/>
                  <a:pt x="18655" y="16962"/>
                  <a:pt x="18655" y="16691"/>
                </a:cubicBezTo>
                <a:cubicBezTo>
                  <a:pt x="18655" y="16420"/>
                  <a:pt x="18435" y="16200"/>
                  <a:pt x="18164" y="16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3" name="Shape 2583"/>
          <p:cNvSpPr/>
          <p:nvPr/>
        </p:nvSpPr>
        <p:spPr>
          <a:xfrm>
            <a:off x="10290719"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427" y="17673"/>
                  <a:pt x="11549" y="17618"/>
                  <a:pt x="11638" y="17529"/>
                </a:cubicBezTo>
                <a:lnTo>
                  <a:pt x="14583" y="14583"/>
                </a:lnTo>
                <a:cubicBezTo>
                  <a:pt x="14673" y="14495"/>
                  <a:pt x="14727" y="14372"/>
                  <a:pt x="14727" y="14236"/>
                </a:cubicBezTo>
                <a:cubicBezTo>
                  <a:pt x="14727" y="13966"/>
                  <a:pt x="14508" y="13745"/>
                  <a:pt x="14236" y="13745"/>
                </a:cubicBezTo>
                <a:cubicBezTo>
                  <a:pt x="14101" y="13745"/>
                  <a:pt x="13978" y="13801"/>
                  <a:pt x="13889" y="13890"/>
                </a:cubicBezTo>
                <a:lnTo>
                  <a:pt x="10944" y="16835"/>
                </a:lnTo>
                <a:cubicBezTo>
                  <a:pt x="10855" y="16924"/>
                  <a:pt x="10800" y="17047"/>
                  <a:pt x="10800" y="17183"/>
                </a:cubicBezTo>
                <a:cubicBezTo>
                  <a:pt x="10800" y="17453"/>
                  <a:pt x="11020" y="17673"/>
                  <a:pt x="11291" y="17673"/>
                </a:cubicBezTo>
                <a:moveTo>
                  <a:pt x="8980" y="14871"/>
                </a:moveTo>
                <a:cubicBezTo>
                  <a:pt x="8891" y="14961"/>
                  <a:pt x="8836" y="15083"/>
                  <a:pt x="8836" y="15218"/>
                </a:cubicBezTo>
                <a:cubicBezTo>
                  <a:pt x="8836" y="15490"/>
                  <a:pt x="9056" y="15709"/>
                  <a:pt x="9327" y="15709"/>
                </a:cubicBezTo>
                <a:cubicBezTo>
                  <a:pt x="9463" y="15709"/>
                  <a:pt x="9586" y="15655"/>
                  <a:pt x="9674" y="15565"/>
                </a:cubicBezTo>
                <a:lnTo>
                  <a:pt x="10656" y="14583"/>
                </a:lnTo>
                <a:cubicBezTo>
                  <a:pt x="10745" y="14495"/>
                  <a:pt x="10800" y="14372"/>
                  <a:pt x="10800" y="14236"/>
                </a:cubicBezTo>
                <a:cubicBezTo>
                  <a:pt x="10800" y="13966"/>
                  <a:pt x="10580" y="13745"/>
                  <a:pt x="10309" y="13745"/>
                </a:cubicBezTo>
                <a:cubicBezTo>
                  <a:pt x="10174" y="13745"/>
                  <a:pt x="10051" y="13801"/>
                  <a:pt x="9962" y="13890"/>
                </a:cubicBezTo>
                <a:cubicBezTo>
                  <a:pt x="9962" y="13890"/>
                  <a:pt x="8980" y="14871"/>
                  <a:pt x="8980" y="14871"/>
                </a:cubicBezTo>
                <a:close/>
                <a:moveTo>
                  <a:pt x="11291" y="20415"/>
                </a:moveTo>
                <a:lnTo>
                  <a:pt x="982" y="10106"/>
                </a:lnTo>
                <a:lnTo>
                  <a:pt x="982" y="1473"/>
                </a:lnTo>
                <a:cubicBezTo>
                  <a:pt x="982" y="1202"/>
                  <a:pt x="1201" y="982"/>
                  <a:pt x="1473" y="982"/>
                </a:cubicBezTo>
                <a:lnTo>
                  <a:pt x="10106" y="982"/>
                </a:lnTo>
                <a:lnTo>
                  <a:pt x="20415" y="11291"/>
                </a:lnTo>
                <a:cubicBezTo>
                  <a:pt x="20415" y="11291"/>
                  <a:pt x="11291" y="20415"/>
                  <a:pt x="11291" y="20415"/>
                </a:cubicBezTo>
                <a:close/>
                <a:moveTo>
                  <a:pt x="21456" y="10944"/>
                </a:moveTo>
                <a:lnTo>
                  <a:pt x="10656" y="144"/>
                </a:lnTo>
                <a:cubicBezTo>
                  <a:pt x="10567" y="55"/>
                  <a:pt x="10445" y="0"/>
                  <a:pt x="10309" y="0"/>
                </a:cubicBezTo>
                <a:lnTo>
                  <a:pt x="1473" y="0"/>
                </a:lnTo>
                <a:cubicBezTo>
                  <a:pt x="660" y="0"/>
                  <a:pt x="0" y="660"/>
                  <a:pt x="0" y="1473"/>
                </a:cubicBezTo>
                <a:lnTo>
                  <a:pt x="0" y="10310"/>
                </a:lnTo>
                <a:cubicBezTo>
                  <a:pt x="0" y="10445"/>
                  <a:pt x="55" y="10567"/>
                  <a:pt x="144" y="10656"/>
                </a:cubicBezTo>
                <a:lnTo>
                  <a:pt x="10944" y="21456"/>
                </a:lnTo>
                <a:cubicBezTo>
                  <a:pt x="11033" y="21546"/>
                  <a:pt x="11155" y="21600"/>
                  <a:pt x="11291" y="21600"/>
                </a:cubicBezTo>
                <a:cubicBezTo>
                  <a:pt x="11427" y="21600"/>
                  <a:pt x="11549" y="21546"/>
                  <a:pt x="11638" y="21456"/>
                </a:cubicBezTo>
                <a:lnTo>
                  <a:pt x="21456" y="11638"/>
                </a:lnTo>
                <a:cubicBezTo>
                  <a:pt x="21545" y="11549"/>
                  <a:pt x="21600" y="11427"/>
                  <a:pt x="21600" y="11291"/>
                </a:cubicBezTo>
                <a:cubicBezTo>
                  <a:pt x="21600" y="11156"/>
                  <a:pt x="21545" y="11033"/>
                  <a:pt x="21456" y="10944"/>
                </a:cubicBezTo>
                <a:moveTo>
                  <a:pt x="11782" y="13255"/>
                </a:moveTo>
                <a:cubicBezTo>
                  <a:pt x="11917" y="13255"/>
                  <a:pt x="12040" y="13200"/>
                  <a:pt x="12129" y="13111"/>
                </a:cubicBezTo>
                <a:lnTo>
                  <a:pt x="14093" y="11147"/>
                </a:lnTo>
                <a:cubicBezTo>
                  <a:pt x="14182" y="11058"/>
                  <a:pt x="14236" y="10936"/>
                  <a:pt x="14236" y="10800"/>
                </a:cubicBezTo>
                <a:cubicBezTo>
                  <a:pt x="14236" y="10529"/>
                  <a:pt x="14017" y="10310"/>
                  <a:pt x="13745" y="10310"/>
                </a:cubicBezTo>
                <a:cubicBezTo>
                  <a:pt x="13610" y="10310"/>
                  <a:pt x="13487" y="10364"/>
                  <a:pt x="13398" y="10453"/>
                </a:cubicBezTo>
                <a:lnTo>
                  <a:pt x="11435" y="12417"/>
                </a:lnTo>
                <a:cubicBezTo>
                  <a:pt x="11346" y="12506"/>
                  <a:pt x="11291" y="12629"/>
                  <a:pt x="11291" y="12764"/>
                </a:cubicBezTo>
                <a:cubicBezTo>
                  <a:pt x="11291" y="13035"/>
                  <a:pt x="11510" y="13255"/>
                  <a:pt x="11782" y="13255"/>
                </a:cubicBezTo>
                <a:moveTo>
                  <a:pt x="4418" y="4909"/>
                </a:moveTo>
                <a:cubicBezTo>
                  <a:pt x="4147" y="4909"/>
                  <a:pt x="3927" y="4690"/>
                  <a:pt x="3927" y="4418"/>
                </a:cubicBezTo>
                <a:cubicBezTo>
                  <a:pt x="3927" y="4147"/>
                  <a:pt x="4147" y="3927"/>
                  <a:pt x="4418" y="3927"/>
                </a:cubicBezTo>
                <a:cubicBezTo>
                  <a:pt x="4690" y="3927"/>
                  <a:pt x="4909" y="4147"/>
                  <a:pt x="4909" y="4418"/>
                </a:cubicBezTo>
                <a:cubicBezTo>
                  <a:pt x="4909" y="4690"/>
                  <a:pt x="4690" y="4909"/>
                  <a:pt x="4418" y="4909"/>
                </a:cubicBezTo>
                <a:moveTo>
                  <a:pt x="4418" y="2945"/>
                </a:moveTo>
                <a:cubicBezTo>
                  <a:pt x="3605" y="2945"/>
                  <a:pt x="2945" y="3605"/>
                  <a:pt x="2945" y="4418"/>
                </a:cubicBezTo>
                <a:cubicBezTo>
                  <a:pt x="2945" y="5232"/>
                  <a:pt x="3605" y="5891"/>
                  <a:pt x="4418" y="5891"/>
                </a:cubicBezTo>
                <a:cubicBezTo>
                  <a:pt x="5231" y="5891"/>
                  <a:pt x="5891" y="5232"/>
                  <a:pt x="5891" y="4418"/>
                </a:cubicBezTo>
                <a:cubicBezTo>
                  <a:pt x="5891" y="3605"/>
                  <a:pt x="5231" y="2945"/>
                  <a:pt x="4418"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4" name="Shape 2584"/>
          <p:cNvSpPr/>
          <p:nvPr/>
        </p:nvSpPr>
        <p:spPr>
          <a:xfrm>
            <a:off x="11357241" y="818569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309" y="17673"/>
                </a:moveTo>
                <a:cubicBezTo>
                  <a:pt x="10445" y="17673"/>
                  <a:pt x="10567" y="17618"/>
                  <a:pt x="10656" y="17529"/>
                </a:cubicBezTo>
                <a:lnTo>
                  <a:pt x="12620" y="15565"/>
                </a:lnTo>
                <a:cubicBezTo>
                  <a:pt x="12709" y="15477"/>
                  <a:pt x="12764" y="15354"/>
                  <a:pt x="12764" y="15218"/>
                </a:cubicBezTo>
                <a:cubicBezTo>
                  <a:pt x="12764" y="14947"/>
                  <a:pt x="12544" y="14728"/>
                  <a:pt x="12273" y="14728"/>
                </a:cubicBezTo>
                <a:cubicBezTo>
                  <a:pt x="12137" y="14728"/>
                  <a:pt x="12014" y="14782"/>
                  <a:pt x="11926" y="14871"/>
                </a:cubicBezTo>
                <a:lnTo>
                  <a:pt x="9962" y="16835"/>
                </a:lnTo>
                <a:cubicBezTo>
                  <a:pt x="9873" y="16924"/>
                  <a:pt x="9818" y="17046"/>
                  <a:pt x="9818" y="17183"/>
                </a:cubicBezTo>
                <a:cubicBezTo>
                  <a:pt x="9818" y="17453"/>
                  <a:pt x="10038" y="17673"/>
                  <a:pt x="10309" y="17673"/>
                </a:cubicBezTo>
                <a:moveTo>
                  <a:pt x="10309" y="20415"/>
                </a:moveTo>
                <a:lnTo>
                  <a:pt x="982" y="11088"/>
                </a:lnTo>
                <a:lnTo>
                  <a:pt x="982" y="4418"/>
                </a:lnTo>
                <a:cubicBezTo>
                  <a:pt x="982" y="4147"/>
                  <a:pt x="1201" y="3927"/>
                  <a:pt x="1473" y="3927"/>
                </a:cubicBezTo>
                <a:lnTo>
                  <a:pt x="8142" y="3927"/>
                </a:lnTo>
                <a:lnTo>
                  <a:pt x="17469" y="13255"/>
                </a:lnTo>
                <a:cubicBezTo>
                  <a:pt x="17469" y="13255"/>
                  <a:pt x="10309" y="20415"/>
                  <a:pt x="10309" y="20415"/>
                </a:cubicBezTo>
                <a:close/>
                <a:moveTo>
                  <a:pt x="8693" y="3090"/>
                </a:moveTo>
                <a:cubicBezTo>
                  <a:pt x="8604" y="3001"/>
                  <a:pt x="8481" y="2945"/>
                  <a:pt x="8345" y="2945"/>
                </a:cubicBezTo>
                <a:lnTo>
                  <a:pt x="1473" y="2945"/>
                </a:lnTo>
                <a:cubicBezTo>
                  <a:pt x="660" y="2945"/>
                  <a:pt x="0" y="3605"/>
                  <a:pt x="0" y="4418"/>
                </a:cubicBezTo>
                <a:lnTo>
                  <a:pt x="0" y="11291"/>
                </a:lnTo>
                <a:cubicBezTo>
                  <a:pt x="0" y="11427"/>
                  <a:pt x="55" y="11549"/>
                  <a:pt x="144" y="11638"/>
                </a:cubicBezTo>
                <a:lnTo>
                  <a:pt x="9962" y="21456"/>
                </a:lnTo>
                <a:cubicBezTo>
                  <a:pt x="10051" y="21546"/>
                  <a:pt x="10174" y="21600"/>
                  <a:pt x="10309" y="21600"/>
                </a:cubicBezTo>
                <a:cubicBezTo>
                  <a:pt x="10445" y="21600"/>
                  <a:pt x="10567" y="21546"/>
                  <a:pt x="10656" y="21456"/>
                </a:cubicBezTo>
                <a:lnTo>
                  <a:pt x="18511" y="13602"/>
                </a:lnTo>
                <a:cubicBezTo>
                  <a:pt x="18600" y="13513"/>
                  <a:pt x="18655" y="13390"/>
                  <a:pt x="18655" y="13255"/>
                </a:cubicBezTo>
                <a:cubicBezTo>
                  <a:pt x="18655" y="13119"/>
                  <a:pt x="18599" y="12997"/>
                  <a:pt x="18511" y="12908"/>
                </a:cubicBezTo>
                <a:cubicBezTo>
                  <a:pt x="18511" y="12908"/>
                  <a:pt x="8693" y="3090"/>
                  <a:pt x="8693" y="3090"/>
                </a:cubicBezTo>
                <a:close/>
                <a:moveTo>
                  <a:pt x="7855" y="15218"/>
                </a:moveTo>
                <a:cubicBezTo>
                  <a:pt x="7855" y="15490"/>
                  <a:pt x="8074" y="15709"/>
                  <a:pt x="8345" y="15709"/>
                </a:cubicBezTo>
                <a:cubicBezTo>
                  <a:pt x="8481" y="15709"/>
                  <a:pt x="8604" y="15655"/>
                  <a:pt x="8693" y="15565"/>
                </a:cubicBezTo>
                <a:lnTo>
                  <a:pt x="9183" y="15074"/>
                </a:lnTo>
                <a:cubicBezTo>
                  <a:pt x="9273" y="14986"/>
                  <a:pt x="9327" y="14863"/>
                  <a:pt x="9327" y="14728"/>
                </a:cubicBezTo>
                <a:cubicBezTo>
                  <a:pt x="9327" y="14456"/>
                  <a:pt x="9108" y="14236"/>
                  <a:pt x="8836" y="14236"/>
                </a:cubicBezTo>
                <a:cubicBezTo>
                  <a:pt x="8701" y="14236"/>
                  <a:pt x="8578" y="14291"/>
                  <a:pt x="8489" y="14381"/>
                </a:cubicBezTo>
                <a:lnTo>
                  <a:pt x="7998" y="14871"/>
                </a:lnTo>
                <a:cubicBezTo>
                  <a:pt x="7910" y="14961"/>
                  <a:pt x="7855" y="15083"/>
                  <a:pt x="7855" y="15218"/>
                </a:cubicBezTo>
                <a:moveTo>
                  <a:pt x="21456" y="9962"/>
                </a:moveTo>
                <a:lnTo>
                  <a:pt x="11638" y="144"/>
                </a:lnTo>
                <a:cubicBezTo>
                  <a:pt x="11549" y="55"/>
                  <a:pt x="11427" y="0"/>
                  <a:pt x="11291" y="0"/>
                </a:cubicBezTo>
                <a:lnTo>
                  <a:pt x="4418" y="0"/>
                </a:lnTo>
                <a:cubicBezTo>
                  <a:pt x="3605" y="0"/>
                  <a:pt x="2945" y="660"/>
                  <a:pt x="2945" y="1473"/>
                </a:cubicBezTo>
                <a:cubicBezTo>
                  <a:pt x="2945" y="1744"/>
                  <a:pt x="3165" y="1964"/>
                  <a:pt x="3436" y="1964"/>
                </a:cubicBezTo>
                <a:cubicBezTo>
                  <a:pt x="3708" y="1964"/>
                  <a:pt x="3927" y="1744"/>
                  <a:pt x="3927" y="1473"/>
                </a:cubicBezTo>
                <a:cubicBezTo>
                  <a:pt x="3927" y="1202"/>
                  <a:pt x="4147" y="982"/>
                  <a:pt x="4418" y="982"/>
                </a:cubicBezTo>
                <a:lnTo>
                  <a:pt x="11088" y="982"/>
                </a:lnTo>
                <a:lnTo>
                  <a:pt x="20415" y="10310"/>
                </a:lnTo>
                <a:lnTo>
                  <a:pt x="19289" y="11435"/>
                </a:lnTo>
                <a:cubicBezTo>
                  <a:pt x="19201" y="11524"/>
                  <a:pt x="19145" y="11646"/>
                  <a:pt x="19145" y="11782"/>
                </a:cubicBezTo>
                <a:cubicBezTo>
                  <a:pt x="19145" y="12053"/>
                  <a:pt x="19366" y="12273"/>
                  <a:pt x="19636" y="12273"/>
                </a:cubicBezTo>
                <a:cubicBezTo>
                  <a:pt x="19772" y="12273"/>
                  <a:pt x="19895" y="12218"/>
                  <a:pt x="19983" y="12129"/>
                </a:cubicBezTo>
                <a:lnTo>
                  <a:pt x="21456" y="10656"/>
                </a:lnTo>
                <a:cubicBezTo>
                  <a:pt x="21545" y="10567"/>
                  <a:pt x="21600" y="10445"/>
                  <a:pt x="21600" y="10310"/>
                </a:cubicBezTo>
                <a:cubicBezTo>
                  <a:pt x="21600" y="10174"/>
                  <a:pt x="21545" y="10051"/>
                  <a:pt x="21456" y="9962"/>
                </a:cubicBezTo>
                <a:moveTo>
                  <a:pt x="10309" y="13745"/>
                </a:moveTo>
                <a:cubicBezTo>
                  <a:pt x="10445" y="13745"/>
                  <a:pt x="10567" y="13691"/>
                  <a:pt x="10656" y="13602"/>
                </a:cubicBezTo>
                <a:lnTo>
                  <a:pt x="11638" y="12620"/>
                </a:lnTo>
                <a:cubicBezTo>
                  <a:pt x="11727" y="12531"/>
                  <a:pt x="11782" y="12408"/>
                  <a:pt x="11782" y="12273"/>
                </a:cubicBezTo>
                <a:cubicBezTo>
                  <a:pt x="11782" y="12002"/>
                  <a:pt x="11562" y="11782"/>
                  <a:pt x="11291" y="11782"/>
                </a:cubicBezTo>
                <a:cubicBezTo>
                  <a:pt x="11156" y="11782"/>
                  <a:pt x="11033" y="11837"/>
                  <a:pt x="10944" y="11926"/>
                </a:cubicBezTo>
                <a:lnTo>
                  <a:pt x="9962" y="12908"/>
                </a:lnTo>
                <a:cubicBezTo>
                  <a:pt x="9873" y="12997"/>
                  <a:pt x="9818" y="13119"/>
                  <a:pt x="9818" y="13255"/>
                </a:cubicBezTo>
                <a:cubicBezTo>
                  <a:pt x="9818" y="13526"/>
                  <a:pt x="10038" y="13745"/>
                  <a:pt x="10309" y="13745"/>
                </a:cubicBezTo>
                <a:moveTo>
                  <a:pt x="4418" y="7855"/>
                </a:moveTo>
                <a:cubicBezTo>
                  <a:pt x="4147" y="7855"/>
                  <a:pt x="3927" y="7635"/>
                  <a:pt x="3927" y="7364"/>
                </a:cubicBezTo>
                <a:cubicBezTo>
                  <a:pt x="3927" y="7093"/>
                  <a:pt x="4147" y="6873"/>
                  <a:pt x="4418" y="6873"/>
                </a:cubicBezTo>
                <a:cubicBezTo>
                  <a:pt x="4690" y="6873"/>
                  <a:pt x="4909" y="7093"/>
                  <a:pt x="4909" y="7364"/>
                </a:cubicBezTo>
                <a:cubicBezTo>
                  <a:pt x="4909" y="7635"/>
                  <a:pt x="4690" y="7855"/>
                  <a:pt x="4418" y="7855"/>
                </a:cubicBezTo>
                <a:moveTo>
                  <a:pt x="4418" y="5891"/>
                </a:moveTo>
                <a:cubicBezTo>
                  <a:pt x="3605" y="5891"/>
                  <a:pt x="2945" y="6551"/>
                  <a:pt x="2945" y="7364"/>
                </a:cubicBezTo>
                <a:cubicBezTo>
                  <a:pt x="2945" y="8177"/>
                  <a:pt x="3605" y="8837"/>
                  <a:pt x="4418" y="8837"/>
                </a:cubicBezTo>
                <a:cubicBezTo>
                  <a:pt x="5232" y="8837"/>
                  <a:pt x="5891" y="8177"/>
                  <a:pt x="5891" y="7364"/>
                </a:cubicBezTo>
                <a:cubicBezTo>
                  <a:pt x="5891" y="6551"/>
                  <a:pt x="5232" y="5891"/>
                  <a:pt x="44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5" name="Shape 2585"/>
          <p:cNvSpPr/>
          <p:nvPr/>
        </p:nvSpPr>
        <p:spPr>
          <a:xfrm>
            <a:off x="12550730" y="2853103"/>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000" y="14727"/>
                </a:moveTo>
                <a:lnTo>
                  <a:pt x="5400" y="14727"/>
                </a:lnTo>
                <a:cubicBezTo>
                  <a:pt x="5069" y="14727"/>
                  <a:pt x="4800" y="14947"/>
                  <a:pt x="4800" y="15218"/>
                </a:cubicBezTo>
                <a:cubicBezTo>
                  <a:pt x="4800" y="15490"/>
                  <a:pt x="5069" y="15709"/>
                  <a:pt x="5400" y="15709"/>
                </a:cubicBezTo>
                <a:lnTo>
                  <a:pt x="9000" y="15709"/>
                </a:lnTo>
                <a:cubicBezTo>
                  <a:pt x="9331" y="15709"/>
                  <a:pt x="9600" y="15490"/>
                  <a:pt x="9600" y="15218"/>
                </a:cubicBezTo>
                <a:cubicBezTo>
                  <a:pt x="9600" y="14947"/>
                  <a:pt x="9331" y="14727"/>
                  <a:pt x="9000" y="14727"/>
                </a:cubicBezTo>
                <a:moveTo>
                  <a:pt x="20400" y="2579"/>
                </a:moveTo>
                <a:cubicBezTo>
                  <a:pt x="18840" y="3757"/>
                  <a:pt x="15638" y="4614"/>
                  <a:pt x="12466" y="4845"/>
                </a:cubicBezTo>
                <a:cubicBezTo>
                  <a:pt x="12197" y="4307"/>
                  <a:pt x="11554" y="3927"/>
                  <a:pt x="10800" y="3927"/>
                </a:cubicBezTo>
                <a:cubicBezTo>
                  <a:pt x="10046" y="3927"/>
                  <a:pt x="9403" y="4307"/>
                  <a:pt x="9135" y="4845"/>
                </a:cubicBezTo>
                <a:cubicBezTo>
                  <a:pt x="5962" y="4614"/>
                  <a:pt x="2760" y="3757"/>
                  <a:pt x="1200" y="2579"/>
                </a:cubicBezTo>
                <a:lnTo>
                  <a:pt x="1200" y="1964"/>
                </a:lnTo>
                <a:cubicBezTo>
                  <a:pt x="1200" y="1422"/>
                  <a:pt x="1738" y="982"/>
                  <a:pt x="2400" y="982"/>
                </a:cubicBezTo>
                <a:lnTo>
                  <a:pt x="19200" y="982"/>
                </a:lnTo>
                <a:cubicBezTo>
                  <a:pt x="19862" y="982"/>
                  <a:pt x="20400" y="1422"/>
                  <a:pt x="20400" y="1964"/>
                </a:cubicBezTo>
                <a:cubicBezTo>
                  <a:pt x="20400" y="1964"/>
                  <a:pt x="20400" y="2579"/>
                  <a:pt x="20400" y="2579"/>
                </a:cubicBezTo>
                <a:close/>
                <a:moveTo>
                  <a:pt x="10200" y="5400"/>
                </a:moveTo>
                <a:cubicBezTo>
                  <a:pt x="10200" y="5129"/>
                  <a:pt x="10469" y="4909"/>
                  <a:pt x="10800" y="4909"/>
                </a:cubicBezTo>
                <a:cubicBezTo>
                  <a:pt x="11131" y="4909"/>
                  <a:pt x="11400" y="5129"/>
                  <a:pt x="11400" y="5400"/>
                </a:cubicBezTo>
                <a:cubicBezTo>
                  <a:pt x="11400" y="5672"/>
                  <a:pt x="11131" y="5891"/>
                  <a:pt x="10800" y="5891"/>
                </a:cubicBezTo>
                <a:cubicBezTo>
                  <a:pt x="10469" y="5891"/>
                  <a:pt x="10200" y="5672"/>
                  <a:pt x="10200" y="5400"/>
                </a:cubicBezTo>
                <a:moveTo>
                  <a:pt x="20400" y="19636"/>
                </a:moveTo>
                <a:cubicBezTo>
                  <a:pt x="20400" y="20178"/>
                  <a:pt x="19862" y="20619"/>
                  <a:pt x="19200" y="20619"/>
                </a:cubicBezTo>
                <a:lnTo>
                  <a:pt x="2400" y="20619"/>
                </a:lnTo>
                <a:cubicBezTo>
                  <a:pt x="1738" y="20619"/>
                  <a:pt x="1200" y="20178"/>
                  <a:pt x="1200" y="19636"/>
                </a:cubicBezTo>
                <a:lnTo>
                  <a:pt x="1200" y="3859"/>
                </a:lnTo>
                <a:cubicBezTo>
                  <a:pt x="3007" y="4894"/>
                  <a:pt x="6118" y="5617"/>
                  <a:pt x="9086" y="5827"/>
                </a:cubicBezTo>
                <a:cubicBezTo>
                  <a:pt x="9311" y="6431"/>
                  <a:pt x="9988" y="6873"/>
                  <a:pt x="10800" y="6873"/>
                </a:cubicBezTo>
                <a:cubicBezTo>
                  <a:pt x="11611" y="6873"/>
                  <a:pt x="12289" y="6431"/>
                  <a:pt x="12514" y="5827"/>
                </a:cubicBezTo>
                <a:cubicBezTo>
                  <a:pt x="15482" y="5617"/>
                  <a:pt x="18593" y="4894"/>
                  <a:pt x="20400" y="3859"/>
                </a:cubicBezTo>
                <a:cubicBezTo>
                  <a:pt x="20400" y="3859"/>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7800" y="16691"/>
                </a:moveTo>
                <a:lnTo>
                  <a:pt x="5400" y="16691"/>
                </a:lnTo>
                <a:cubicBezTo>
                  <a:pt x="5069" y="16691"/>
                  <a:pt x="4800" y="16911"/>
                  <a:pt x="4800" y="17182"/>
                </a:cubicBezTo>
                <a:cubicBezTo>
                  <a:pt x="4800" y="17453"/>
                  <a:pt x="5069" y="17673"/>
                  <a:pt x="5400" y="17673"/>
                </a:cubicBezTo>
                <a:lnTo>
                  <a:pt x="7800" y="17673"/>
                </a:lnTo>
                <a:cubicBezTo>
                  <a:pt x="8131" y="17673"/>
                  <a:pt x="8400" y="17453"/>
                  <a:pt x="8400" y="17182"/>
                </a:cubicBezTo>
                <a:cubicBezTo>
                  <a:pt x="8400" y="16911"/>
                  <a:pt x="8131" y="16691"/>
                  <a:pt x="780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6" name="Shape 2586"/>
          <p:cNvSpPr/>
          <p:nvPr/>
        </p:nvSpPr>
        <p:spPr>
          <a:xfrm>
            <a:off x="13617252" y="2853103"/>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5600" y="6076"/>
                </a:moveTo>
                <a:cubicBezTo>
                  <a:pt x="14428" y="7109"/>
                  <a:pt x="12685" y="7649"/>
                  <a:pt x="10071" y="7803"/>
                </a:cubicBezTo>
                <a:cubicBezTo>
                  <a:pt x="9806" y="7259"/>
                  <a:pt x="9160" y="6873"/>
                  <a:pt x="8400" y="6873"/>
                </a:cubicBezTo>
                <a:cubicBezTo>
                  <a:pt x="7640" y="6873"/>
                  <a:pt x="6994" y="7259"/>
                  <a:pt x="6729" y="7803"/>
                </a:cubicBezTo>
                <a:cubicBezTo>
                  <a:pt x="4115" y="7649"/>
                  <a:pt x="2372" y="7109"/>
                  <a:pt x="1200" y="6076"/>
                </a:cubicBezTo>
                <a:lnTo>
                  <a:pt x="1200" y="5891"/>
                </a:lnTo>
                <a:cubicBezTo>
                  <a:pt x="1200" y="5349"/>
                  <a:pt x="1738" y="4909"/>
                  <a:pt x="2400" y="4909"/>
                </a:cubicBezTo>
                <a:lnTo>
                  <a:pt x="14400" y="4909"/>
                </a:lnTo>
                <a:cubicBezTo>
                  <a:pt x="15062" y="4909"/>
                  <a:pt x="15600" y="5349"/>
                  <a:pt x="15600" y="5891"/>
                </a:cubicBezTo>
                <a:cubicBezTo>
                  <a:pt x="15600" y="5891"/>
                  <a:pt x="15600" y="6076"/>
                  <a:pt x="15600" y="6076"/>
                </a:cubicBezTo>
                <a:close/>
                <a:moveTo>
                  <a:pt x="7800" y="8346"/>
                </a:moveTo>
                <a:cubicBezTo>
                  <a:pt x="7800" y="8074"/>
                  <a:pt x="8069" y="7855"/>
                  <a:pt x="8400" y="7855"/>
                </a:cubicBezTo>
                <a:cubicBezTo>
                  <a:pt x="8731" y="7855"/>
                  <a:pt x="9000" y="8074"/>
                  <a:pt x="9000" y="8346"/>
                </a:cubicBezTo>
                <a:cubicBezTo>
                  <a:pt x="9000" y="8617"/>
                  <a:pt x="8731" y="8836"/>
                  <a:pt x="8400" y="8836"/>
                </a:cubicBezTo>
                <a:cubicBezTo>
                  <a:pt x="8069" y="8836"/>
                  <a:pt x="7800" y="8617"/>
                  <a:pt x="7800" y="8346"/>
                </a:cubicBezTo>
                <a:moveTo>
                  <a:pt x="15600" y="19636"/>
                </a:moveTo>
                <a:cubicBezTo>
                  <a:pt x="15600" y="20179"/>
                  <a:pt x="15062" y="20619"/>
                  <a:pt x="14400" y="20619"/>
                </a:cubicBezTo>
                <a:lnTo>
                  <a:pt x="2400" y="20619"/>
                </a:lnTo>
                <a:cubicBezTo>
                  <a:pt x="1738" y="20619"/>
                  <a:pt x="1200" y="20179"/>
                  <a:pt x="1200" y="19636"/>
                </a:cubicBezTo>
                <a:lnTo>
                  <a:pt x="1200" y="7318"/>
                </a:lnTo>
                <a:cubicBezTo>
                  <a:pt x="2658" y="8244"/>
                  <a:pt x="4301" y="8666"/>
                  <a:pt x="6693" y="8790"/>
                </a:cubicBezTo>
                <a:cubicBezTo>
                  <a:pt x="6924" y="9385"/>
                  <a:pt x="7597" y="9819"/>
                  <a:pt x="8400" y="9819"/>
                </a:cubicBezTo>
                <a:cubicBezTo>
                  <a:pt x="9203" y="9819"/>
                  <a:pt x="9875" y="9385"/>
                  <a:pt x="10108" y="8790"/>
                </a:cubicBezTo>
                <a:cubicBezTo>
                  <a:pt x="12499" y="8666"/>
                  <a:pt x="14142" y="8244"/>
                  <a:pt x="15600" y="7318"/>
                </a:cubicBezTo>
                <a:cubicBezTo>
                  <a:pt x="15600" y="7318"/>
                  <a:pt x="15600" y="19636"/>
                  <a:pt x="15600" y="19636"/>
                </a:cubicBezTo>
                <a:close/>
                <a:moveTo>
                  <a:pt x="14400" y="3927"/>
                </a:moveTo>
                <a:lnTo>
                  <a:pt x="2400" y="3927"/>
                </a:lnTo>
                <a:cubicBezTo>
                  <a:pt x="1075" y="3927"/>
                  <a:pt x="0" y="4806"/>
                  <a:pt x="0" y="5891"/>
                </a:cubicBezTo>
                <a:lnTo>
                  <a:pt x="0" y="19636"/>
                </a:lnTo>
                <a:cubicBezTo>
                  <a:pt x="0" y="20721"/>
                  <a:pt x="1075" y="21600"/>
                  <a:pt x="2400" y="21600"/>
                </a:cubicBezTo>
                <a:lnTo>
                  <a:pt x="14400" y="21600"/>
                </a:lnTo>
                <a:cubicBezTo>
                  <a:pt x="15725" y="21600"/>
                  <a:pt x="16800" y="20721"/>
                  <a:pt x="16800" y="19636"/>
                </a:cubicBezTo>
                <a:lnTo>
                  <a:pt x="16800" y="5891"/>
                </a:lnTo>
                <a:cubicBezTo>
                  <a:pt x="16800" y="4806"/>
                  <a:pt x="15725" y="3927"/>
                  <a:pt x="14400" y="3927"/>
                </a:cubicBezTo>
                <a:moveTo>
                  <a:pt x="5400" y="17673"/>
                </a:moveTo>
                <a:lnTo>
                  <a:pt x="4200" y="17673"/>
                </a:lnTo>
                <a:cubicBezTo>
                  <a:pt x="3869" y="17673"/>
                  <a:pt x="3600" y="17893"/>
                  <a:pt x="3600" y="18164"/>
                </a:cubicBezTo>
                <a:cubicBezTo>
                  <a:pt x="3600" y="18435"/>
                  <a:pt x="3869" y="18655"/>
                  <a:pt x="4200" y="18655"/>
                </a:cubicBezTo>
                <a:lnTo>
                  <a:pt x="5400" y="18655"/>
                </a:lnTo>
                <a:cubicBezTo>
                  <a:pt x="5731" y="18655"/>
                  <a:pt x="6000" y="18435"/>
                  <a:pt x="6000" y="18164"/>
                </a:cubicBezTo>
                <a:cubicBezTo>
                  <a:pt x="6000" y="17893"/>
                  <a:pt x="5731" y="17673"/>
                  <a:pt x="5400" y="17673"/>
                </a:cubicBezTo>
                <a:moveTo>
                  <a:pt x="6600" y="15709"/>
                </a:moveTo>
                <a:lnTo>
                  <a:pt x="4200" y="15709"/>
                </a:lnTo>
                <a:cubicBezTo>
                  <a:pt x="3869" y="15709"/>
                  <a:pt x="3600" y="15929"/>
                  <a:pt x="3600" y="16200"/>
                </a:cubicBezTo>
                <a:cubicBezTo>
                  <a:pt x="3600" y="16472"/>
                  <a:pt x="3869" y="16691"/>
                  <a:pt x="4200" y="16691"/>
                </a:cubicBezTo>
                <a:lnTo>
                  <a:pt x="6600" y="16691"/>
                </a:lnTo>
                <a:cubicBezTo>
                  <a:pt x="6931" y="16691"/>
                  <a:pt x="7200" y="16472"/>
                  <a:pt x="7200" y="16200"/>
                </a:cubicBezTo>
                <a:cubicBezTo>
                  <a:pt x="7200" y="15929"/>
                  <a:pt x="6931" y="15709"/>
                  <a:pt x="6600" y="15709"/>
                </a:cubicBezTo>
                <a:moveTo>
                  <a:pt x="19200" y="0"/>
                </a:moveTo>
                <a:lnTo>
                  <a:pt x="7200" y="0"/>
                </a:lnTo>
                <a:cubicBezTo>
                  <a:pt x="5875" y="0"/>
                  <a:pt x="4800" y="879"/>
                  <a:pt x="4800" y="1964"/>
                </a:cubicBezTo>
                <a:lnTo>
                  <a:pt x="4800" y="2455"/>
                </a:lnTo>
                <a:cubicBezTo>
                  <a:pt x="4800" y="2726"/>
                  <a:pt x="5069" y="2945"/>
                  <a:pt x="5400" y="2945"/>
                </a:cubicBezTo>
                <a:cubicBezTo>
                  <a:pt x="5731" y="2945"/>
                  <a:pt x="6000" y="2726"/>
                  <a:pt x="6000" y="2455"/>
                </a:cubicBezTo>
                <a:lnTo>
                  <a:pt x="6000" y="1964"/>
                </a:lnTo>
                <a:cubicBezTo>
                  <a:pt x="6000" y="1422"/>
                  <a:pt x="6538" y="982"/>
                  <a:pt x="7200" y="982"/>
                </a:cubicBezTo>
                <a:lnTo>
                  <a:pt x="19200" y="982"/>
                </a:lnTo>
                <a:cubicBezTo>
                  <a:pt x="19862" y="982"/>
                  <a:pt x="20400" y="1422"/>
                  <a:pt x="20400" y="1964"/>
                </a:cubicBezTo>
                <a:lnTo>
                  <a:pt x="20400" y="15709"/>
                </a:lnTo>
                <a:cubicBezTo>
                  <a:pt x="20400" y="16252"/>
                  <a:pt x="19862" y="16691"/>
                  <a:pt x="19200" y="16691"/>
                </a:cubicBezTo>
                <a:lnTo>
                  <a:pt x="18600" y="16691"/>
                </a:lnTo>
                <a:cubicBezTo>
                  <a:pt x="18269" y="16691"/>
                  <a:pt x="18000" y="16911"/>
                  <a:pt x="18000" y="17182"/>
                </a:cubicBezTo>
                <a:cubicBezTo>
                  <a:pt x="18000" y="17453"/>
                  <a:pt x="18269" y="17673"/>
                  <a:pt x="18600" y="17673"/>
                </a:cubicBezTo>
                <a:lnTo>
                  <a:pt x="19200" y="17673"/>
                </a:lnTo>
                <a:cubicBezTo>
                  <a:pt x="20525" y="17673"/>
                  <a:pt x="21600" y="16794"/>
                  <a:pt x="21600" y="15709"/>
                </a:cubicBezTo>
                <a:lnTo>
                  <a:pt x="21600" y="1964"/>
                </a:lnTo>
                <a:cubicBezTo>
                  <a:pt x="21600" y="879"/>
                  <a:pt x="20525" y="0"/>
                  <a:pt x="192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7" name="Shape 2587"/>
          <p:cNvSpPr/>
          <p:nvPr/>
        </p:nvSpPr>
        <p:spPr>
          <a:xfrm>
            <a:off x="14632988"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8" name="Shape 2588"/>
          <p:cNvSpPr/>
          <p:nvPr/>
        </p:nvSpPr>
        <p:spPr>
          <a:xfrm>
            <a:off x="15699510" y="2878495"/>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89" name="Shape 2589"/>
          <p:cNvSpPr/>
          <p:nvPr/>
        </p:nvSpPr>
        <p:spPr>
          <a:xfrm>
            <a:off x="16766032" y="2878495"/>
            <a:ext cx="558655" cy="507888"/>
          </a:xfrm>
          <a:custGeom>
            <a:avLst/>
            <a:gdLst/>
            <a:ahLst/>
            <a:cxnLst>
              <a:cxn ang="0">
                <a:pos x="wd2" y="hd2"/>
              </a:cxn>
              <a:cxn ang="5400000">
                <a:pos x="wd2" y="hd2"/>
              </a:cxn>
              <a:cxn ang="10800000">
                <a:pos x="wd2" y="hd2"/>
              </a:cxn>
              <a:cxn ang="16200000">
                <a:pos x="wd2" y="hd2"/>
              </a:cxn>
            </a:cxnLst>
            <a:rect l="0" t="0" r="r" b="b"/>
            <a:pathLst>
              <a:path w="21600" h="21600" extrusionOk="0">
                <a:moveTo>
                  <a:pt x="6382" y="15119"/>
                </a:moveTo>
                <a:cubicBezTo>
                  <a:pt x="7195" y="15119"/>
                  <a:pt x="7855" y="14394"/>
                  <a:pt x="7855" y="13500"/>
                </a:cubicBezTo>
                <a:cubicBezTo>
                  <a:pt x="7855" y="12605"/>
                  <a:pt x="7195" y="11880"/>
                  <a:pt x="6382" y="11880"/>
                </a:cubicBezTo>
                <a:cubicBezTo>
                  <a:pt x="5568" y="11880"/>
                  <a:pt x="4909" y="12605"/>
                  <a:pt x="4909" y="13500"/>
                </a:cubicBezTo>
                <a:cubicBezTo>
                  <a:pt x="4909" y="14394"/>
                  <a:pt x="5568" y="15119"/>
                  <a:pt x="6382" y="15119"/>
                </a:cubicBezTo>
                <a:moveTo>
                  <a:pt x="2455" y="3240"/>
                </a:moveTo>
                <a:cubicBezTo>
                  <a:pt x="2725" y="3240"/>
                  <a:pt x="2945" y="2999"/>
                  <a:pt x="2945" y="2700"/>
                </a:cubicBezTo>
                <a:cubicBezTo>
                  <a:pt x="2945" y="2402"/>
                  <a:pt x="2725" y="2160"/>
                  <a:pt x="2455" y="2160"/>
                </a:cubicBezTo>
                <a:cubicBezTo>
                  <a:pt x="2184" y="2160"/>
                  <a:pt x="1964" y="2402"/>
                  <a:pt x="1964" y="2700"/>
                </a:cubicBezTo>
                <a:cubicBezTo>
                  <a:pt x="1964" y="2999"/>
                  <a:pt x="2184" y="3240"/>
                  <a:pt x="2455" y="3240"/>
                </a:cubicBezTo>
                <a:moveTo>
                  <a:pt x="3927" y="8100"/>
                </a:moveTo>
                <a:cubicBezTo>
                  <a:pt x="3927" y="6609"/>
                  <a:pt x="5026" y="5400"/>
                  <a:pt x="6382" y="5400"/>
                </a:cubicBezTo>
                <a:cubicBezTo>
                  <a:pt x="7738" y="5400"/>
                  <a:pt x="8836" y="6609"/>
                  <a:pt x="8836" y="8100"/>
                </a:cubicBezTo>
                <a:lnTo>
                  <a:pt x="8836" y="13500"/>
                </a:lnTo>
                <a:cubicBezTo>
                  <a:pt x="8836" y="14991"/>
                  <a:pt x="7738" y="16199"/>
                  <a:pt x="6382" y="16199"/>
                </a:cubicBezTo>
                <a:cubicBezTo>
                  <a:pt x="5026" y="16199"/>
                  <a:pt x="3927" y="14991"/>
                  <a:pt x="3927" y="13500"/>
                </a:cubicBezTo>
                <a:cubicBezTo>
                  <a:pt x="3927" y="13500"/>
                  <a:pt x="3927" y="8100"/>
                  <a:pt x="3927" y="8100"/>
                </a:cubicBezTo>
                <a:close/>
                <a:moveTo>
                  <a:pt x="2945" y="13500"/>
                </a:moveTo>
                <a:cubicBezTo>
                  <a:pt x="2945" y="15587"/>
                  <a:pt x="4484" y="17279"/>
                  <a:pt x="6382" y="17279"/>
                </a:cubicBezTo>
                <a:cubicBezTo>
                  <a:pt x="8280" y="17279"/>
                  <a:pt x="9818" y="15587"/>
                  <a:pt x="9818" y="13500"/>
                </a:cubicBezTo>
                <a:lnTo>
                  <a:pt x="9818" y="8100"/>
                </a:lnTo>
                <a:cubicBezTo>
                  <a:pt x="9818" y="6012"/>
                  <a:pt x="8280" y="4320"/>
                  <a:pt x="6382" y="4320"/>
                </a:cubicBezTo>
                <a:cubicBezTo>
                  <a:pt x="4484" y="4320"/>
                  <a:pt x="2945" y="6012"/>
                  <a:pt x="2945" y="8100"/>
                </a:cubicBezTo>
                <a:cubicBezTo>
                  <a:pt x="2945" y="8100"/>
                  <a:pt x="2945" y="13500"/>
                  <a:pt x="2945" y="13500"/>
                </a:cubicBezTo>
                <a:close/>
                <a:moveTo>
                  <a:pt x="2455" y="19439"/>
                </a:moveTo>
                <a:cubicBezTo>
                  <a:pt x="2725" y="19439"/>
                  <a:pt x="2945" y="19198"/>
                  <a:pt x="2945" y="18899"/>
                </a:cubicBezTo>
                <a:cubicBezTo>
                  <a:pt x="2945" y="18601"/>
                  <a:pt x="2725" y="18359"/>
                  <a:pt x="2455" y="18359"/>
                </a:cubicBezTo>
                <a:cubicBezTo>
                  <a:pt x="2184" y="18359"/>
                  <a:pt x="1964" y="18601"/>
                  <a:pt x="1964" y="18899"/>
                </a:cubicBezTo>
                <a:cubicBezTo>
                  <a:pt x="1964" y="19198"/>
                  <a:pt x="2184" y="19439"/>
                  <a:pt x="2455" y="19439"/>
                </a:cubicBezTo>
                <a:moveTo>
                  <a:pt x="20618" y="20519"/>
                </a:moveTo>
                <a:lnTo>
                  <a:pt x="982" y="20519"/>
                </a:lnTo>
                <a:lnTo>
                  <a:pt x="982" y="1080"/>
                </a:lnTo>
                <a:lnTo>
                  <a:pt x="20618" y="1080"/>
                </a:lnTo>
                <a:cubicBezTo>
                  <a:pt x="20618" y="1080"/>
                  <a:pt x="20618" y="20519"/>
                  <a:pt x="20618" y="20519"/>
                </a:cubicBezTo>
                <a:close/>
                <a:moveTo>
                  <a:pt x="20618" y="0"/>
                </a:moveTo>
                <a:lnTo>
                  <a:pt x="982" y="0"/>
                </a:lnTo>
                <a:cubicBezTo>
                  <a:pt x="440" y="0"/>
                  <a:pt x="0" y="484"/>
                  <a:pt x="0" y="1080"/>
                </a:cubicBezTo>
                <a:lnTo>
                  <a:pt x="0" y="20519"/>
                </a:lnTo>
                <a:cubicBezTo>
                  <a:pt x="0" y="21115"/>
                  <a:pt x="440" y="21600"/>
                  <a:pt x="982" y="21600"/>
                </a:cubicBezTo>
                <a:lnTo>
                  <a:pt x="20618" y="21600"/>
                </a:lnTo>
                <a:cubicBezTo>
                  <a:pt x="21160" y="21600"/>
                  <a:pt x="21600" y="21115"/>
                  <a:pt x="21600" y="20519"/>
                </a:cubicBezTo>
                <a:lnTo>
                  <a:pt x="21600" y="1080"/>
                </a:lnTo>
                <a:cubicBezTo>
                  <a:pt x="21600" y="484"/>
                  <a:pt x="21160" y="0"/>
                  <a:pt x="20618" y="0"/>
                </a:cubicBezTo>
                <a:moveTo>
                  <a:pt x="19145" y="3240"/>
                </a:moveTo>
                <a:cubicBezTo>
                  <a:pt x="19416" y="3240"/>
                  <a:pt x="19636" y="2999"/>
                  <a:pt x="19636" y="2700"/>
                </a:cubicBezTo>
                <a:cubicBezTo>
                  <a:pt x="19636" y="2402"/>
                  <a:pt x="19416" y="2160"/>
                  <a:pt x="19145" y="2160"/>
                </a:cubicBezTo>
                <a:cubicBezTo>
                  <a:pt x="18875" y="2160"/>
                  <a:pt x="18655" y="2402"/>
                  <a:pt x="18655" y="2700"/>
                </a:cubicBezTo>
                <a:cubicBezTo>
                  <a:pt x="18655" y="2999"/>
                  <a:pt x="18875" y="3240"/>
                  <a:pt x="19145" y="3240"/>
                </a:cubicBezTo>
                <a:moveTo>
                  <a:pt x="12764" y="8100"/>
                </a:moveTo>
                <a:cubicBezTo>
                  <a:pt x="12764" y="6609"/>
                  <a:pt x="13863" y="5400"/>
                  <a:pt x="15218" y="5400"/>
                </a:cubicBezTo>
                <a:cubicBezTo>
                  <a:pt x="16574" y="5400"/>
                  <a:pt x="17673" y="6609"/>
                  <a:pt x="17673" y="8100"/>
                </a:cubicBezTo>
                <a:lnTo>
                  <a:pt x="17673" y="13500"/>
                </a:lnTo>
                <a:cubicBezTo>
                  <a:pt x="17673" y="14991"/>
                  <a:pt x="16574" y="16199"/>
                  <a:pt x="15218" y="16199"/>
                </a:cubicBezTo>
                <a:cubicBezTo>
                  <a:pt x="13863" y="16199"/>
                  <a:pt x="12764" y="14991"/>
                  <a:pt x="12764" y="13500"/>
                </a:cubicBezTo>
                <a:cubicBezTo>
                  <a:pt x="12764" y="13500"/>
                  <a:pt x="12764" y="8100"/>
                  <a:pt x="12764" y="8100"/>
                </a:cubicBezTo>
                <a:close/>
                <a:moveTo>
                  <a:pt x="15218" y="17279"/>
                </a:moveTo>
                <a:cubicBezTo>
                  <a:pt x="17116" y="17279"/>
                  <a:pt x="18655" y="15587"/>
                  <a:pt x="18655" y="13500"/>
                </a:cubicBezTo>
                <a:lnTo>
                  <a:pt x="18655" y="8100"/>
                </a:lnTo>
                <a:cubicBezTo>
                  <a:pt x="18655" y="6012"/>
                  <a:pt x="17116" y="4320"/>
                  <a:pt x="15218" y="4320"/>
                </a:cubicBezTo>
                <a:cubicBezTo>
                  <a:pt x="13320" y="4320"/>
                  <a:pt x="11782" y="6012"/>
                  <a:pt x="11782" y="8100"/>
                </a:cubicBezTo>
                <a:lnTo>
                  <a:pt x="11782" y="13500"/>
                </a:lnTo>
                <a:cubicBezTo>
                  <a:pt x="11782" y="15587"/>
                  <a:pt x="13320" y="17279"/>
                  <a:pt x="15218" y="17279"/>
                </a:cubicBezTo>
                <a:moveTo>
                  <a:pt x="15218" y="9720"/>
                </a:moveTo>
                <a:cubicBezTo>
                  <a:pt x="16032" y="9720"/>
                  <a:pt x="16691" y="8995"/>
                  <a:pt x="16691" y="8100"/>
                </a:cubicBezTo>
                <a:cubicBezTo>
                  <a:pt x="16691" y="7206"/>
                  <a:pt x="16032" y="6480"/>
                  <a:pt x="15218" y="6480"/>
                </a:cubicBezTo>
                <a:cubicBezTo>
                  <a:pt x="14405" y="6480"/>
                  <a:pt x="13745" y="7206"/>
                  <a:pt x="13745" y="8100"/>
                </a:cubicBezTo>
                <a:cubicBezTo>
                  <a:pt x="13745" y="8995"/>
                  <a:pt x="14405" y="9720"/>
                  <a:pt x="15218" y="9720"/>
                </a:cubicBezTo>
                <a:moveTo>
                  <a:pt x="19145" y="18359"/>
                </a:moveTo>
                <a:cubicBezTo>
                  <a:pt x="18875" y="18359"/>
                  <a:pt x="18655" y="18601"/>
                  <a:pt x="18655" y="18899"/>
                </a:cubicBezTo>
                <a:cubicBezTo>
                  <a:pt x="18655" y="19198"/>
                  <a:pt x="18875" y="19439"/>
                  <a:pt x="19145" y="19439"/>
                </a:cubicBezTo>
                <a:cubicBezTo>
                  <a:pt x="19416" y="19439"/>
                  <a:pt x="19636" y="19198"/>
                  <a:pt x="19636" y="18899"/>
                </a:cubicBezTo>
                <a:cubicBezTo>
                  <a:pt x="19636" y="18601"/>
                  <a:pt x="19416" y="18359"/>
                  <a:pt x="19145" y="1835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0" name="Shape 2590"/>
          <p:cNvSpPr/>
          <p:nvPr/>
        </p:nvSpPr>
        <p:spPr>
          <a:xfrm>
            <a:off x="17832555"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29"/>
                  <a:pt x="2945" y="5400"/>
                </a:cubicBezTo>
                <a:cubicBezTo>
                  <a:pt x="2945" y="5672"/>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2"/>
                  <a:pt x="18655" y="5400"/>
                </a:cubicBezTo>
                <a:cubicBezTo>
                  <a:pt x="18655" y="5129"/>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29"/>
                  <a:pt x="2945" y="10800"/>
                </a:cubicBezTo>
                <a:cubicBezTo>
                  <a:pt x="2945" y="11072"/>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2"/>
                  <a:pt x="18655" y="10800"/>
                </a:cubicBezTo>
                <a:cubicBezTo>
                  <a:pt x="18655" y="10529"/>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2"/>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2"/>
                  <a:pt x="18655" y="16200"/>
                </a:cubicBezTo>
                <a:cubicBezTo>
                  <a:pt x="18655" y="15929"/>
                  <a:pt x="18435" y="15709"/>
                  <a:pt x="18164"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1" name="Shape 2591"/>
          <p:cNvSpPr/>
          <p:nvPr/>
        </p:nvSpPr>
        <p:spPr>
          <a:xfrm>
            <a:off x="18899077"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2" name="Shape 2592"/>
          <p:cNvSpPr/>
          <p:nvPr/>
        </p:nvSpPr>
        <p:spPr>
          <a:xfrm>
            <a:off x="19965599"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2012"/>
                </a:moveTo>
                <a:cubicBezTo>
                  <a:pt x="20614" y="12014"/>
                  <a:pt x="20611" y="12016"/>
                  <a:pt x="20607" y="12016"/>
                </a:cubicBezTo>
                <a:lnTo>
                  <a:pt x="19602" y="12268"/>
                </a:lnTo>
                <a:cubicBezTo>
                  <a:pt x="19256" y="12354"/>
                  <a:pt x="18984" y="12622"/>
                  <a:pt x="18892" y="12966"/>
                </a:cubicBezTo>
                <a:cubicBezTo>
                  <a:pt x="18703" y="13672"/>
                  <a:pt x="18421" y="14352"/>
                  <a:pt x="18053" y="14986"/>
                </a:cubicBezTo>
                <a:cubicBezTo>
                  <a:pt x="17873" y="15295"/>
                  <a:pt x="17876" y="15677"/>
                  <a:pt x="18060" y="15984"/>
                </a:cubicBezTo>
                <a:lnTo>
                  <a:pt x="18601" y="16885"/>
                </a:lnTo>
                <a:lnTo>
                  <a:pt x="16886" y="18600"/>
                </a:lnTo>
                <a:cubicBezTo>
                  <a:pt x="16882" y="18598"/>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8"/>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2"/>
                </a:cubicBezTo>
                <a:lnTo>
                  <a:pt x="982" y="9587"/>
                </a:lnTo>
                <a:lnTo>
                  <a:pt x="1998" y="9333"/>
                </a:lnTo>
                <a:cubicBezTo>
                  <a:pt x="2343" y="9246"/>
                  <a:pt x="2616" y="8979"/>
                  <a:pt x="2708" y="8634"/>
                </a:cubicBezTo>
                <a:cubicBezTo>
                  <a:pt x="2897" y="7929"/>
                  <a:pt x="3179" y="7249"/>
                  <a:pt x="3548" y="6615"/>
                </a:cubicBezTo>
                <a:cubicBezTo>
                  <a:pt x="3727" y="6305"/>
                  <a:pt x="3724" y="5923"/>
                  <a:pt x="3540" y="5617"/>
                </a:cubicBezTo>
                <a:lnTo>
                  <a:pt x="3005" y="4725"/>
                </a:lnTo>
                <a:cubicBezTo>
                  <a:pt x="3004" y="4722"/>
                  <a:pt x="3002" y="4719"/>
                  <a:pt x="3000" y="4715"/>
                </a:cubicBezTo>
                <a:lnTo>
                  <a:pt x="4715" y="3000"/>
                </a:lnTo>
                <a:lnTo>
                  <a:pt x="5621" y="3543"/>
                </a:lnTo>
                <a:cubicBezTo>
                  <a:pt x="5777" y="3637"/>
                  <a:pt x="5951" y="3683"/>
                  <a:pt x="6127" y="3683"/>
                </a:cubicBezTo>
                <a:cubicBezTo>
                  <a:pt x="6296" y="3683"/>
                  <a:pt x="6465" y="3639"/>
                  <a:pt x="6618" y="3552"/>
                </a:cubicBezTo>
                <a:cubicBezTo>
                  <a:pt x="7251" y="3185"/>
                  <a:pt x="7929" y="2904"/>
                  <a:pt x="8632" y="2717"/>
                </a:cubicBezTo>
                <a:cubicBezTo>
                  <a:pt x="8976" y="2624"/>
                  <a:pt x="9244" y="2352"/>
                  <a:pt x="9331" y="2006"/>
                </a:cubicBezTo>
                <a:lnTo>
                  <a:pt x="9587" y="982"/>
                </a:lnTo>
                <a:lnTo>
                  <a:pt x="12012" y="982"/>
                </a:lnTo>
                <a:cubicBezTo>
                  <a:pt x="12014" y="986"/>
                  <a:pt x="12015" y="989"/>
                  <a:pt x="12016" y="993"/>
                </a:cubicBezTo>
                <a:lnTo>
                  <a:pt x="12269" y="2006"/>
                </a:lnTo>
                <a:cubicBezTo>
                  <a:pt x="12356" y="2352"/>
                  <a:pt x="12624" y="2624"/>
                  <a:pt x="12968" y="2717"/>
                </a:cubicBezTo>
                <a:cubicBezTo>
                  <a:pt x="13671" y="2904"/>
                  <a:pt x="14348" y="3185"/>
                  <a:pt x="14982" y="3552"/>
                </a:cubicBezTo>
                <a:cubicBezTo>
                  <a:pt x="15134" y="3639"/>
                  <a:pt x="15304" y="3683"/>
                  <a:pt x="15473" y="3683"/>
                </a:cubicBezTo>
                <a:cubicBezTo>
                  <a:pt x="15648" y="3683"/>
                  <a:pt x="15822" y="3637"/>
                  <a:pt x="15978" y="3543"/>
                </a:cubicBezTo>
                <a:lnTo>
                  <a:pt x="16884" y="3000"/>
                </a:lnTo>
                <a:lnTo>
                  <a:pt x="18600" y="4715"/>
                </a:lnTo>
                <a:cubicBezTo>
                  <a:pt x="18598" y="4719"/>
                  <a:pt x="18597" y="4722"/>
                  <a:pt x="18595" y="4725"/>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2"/>
                  <a:pt x="20618" y="12012"/>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9"/>
                  <a:pt x="17136" y="1968"/>
                  <a:pt x="16975" y="1968"/>
                </a:cubicBezTo>
                <a:cubicBezTo>
                  <a:pt x="16778" y="1968"/>
                  <a:pt x="16572" y="2043"/>
                  <a:pt x="16400" y="2145"/>
                </a:cubicBezTo>
                <a:lnTo>
                  <a:pt x="15473" y="2701"/>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1"/>
                </a:cubicBezTo>
                <a:lnTo>
                  <a:pt x="5200" y="2145"/>
                </a:lnTo>
                <a:cubicBezTo>
                  <a:pt x="5028" y="2043"/>
                  <a:pt x="4822" y="1968"/>
                  <a:pt x="4625" y="1968"/>
                </a:cubicBezTo>
                <a:cubicBezTo>
                  <a:pt x="4464" y="1968"/>
                  <a:pt x="4308" y="2019"/>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2"/>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3"/>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3"/>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2"/>
                  <a:pt x="21233" y="8730"/>
                  <a:pt x="20880" y="8641"/>
                </a:cubicBezTo>
                <a:moveTo>
                  <a:pt x="15709" y="10800"/>
                </a:moveTo>
                <a:cubicBezTo>
                  <a:pt x="15709" y="13346"/>
                  <a:pt x="13771" y="15438"/>
                  <a:pt x="11291" y="15685"/>
                </a:cubicBezTo>
                <a:lnTo>
                  <a:pt x="11291" y="12694"/>
                </a:lnTo>
                <a:cubicBezTo>
                  <a:pt x="12137" y="12476"/>
                  <a:pt x="12764" y="11714"/>
                  <a:pt x="12764" y="10800"/>
                </a:cubicBezTo>
                <a:cubicBezTo>
                  <a:pt x="12764" y="10630"/>
                  <a:pt x="12735" y="10468"/>
                  <a:pt x="12694" y="10310"/>
                </a:cubicBezTo>
                <a:lnTo>
                  <a:pt x="15308" y="8857"/>
                </a:lnTo>
                <a:cubicBezTo>
                  <a:pt x="15565" y="9453"/>
                  <a:pt x="15709" y="10110"/>
                  <a:pt x="15709" y="10800"/>
                </a:cubicBezTo>
                <a:moveTo>
                  <a:pt x="9818" y="10800"/>
                </a:moveTo>
                <a:cubicBezTo>
                  <a:pt x="9818" y="10258"/>
                  <a:pt x="10258" y="9818"/>
                  <a:pt x="10800" y="9818"/>
                </a:cubicBezTo>
                <a:cubicBezTo>
                  <a:pt x="11342" y="9818"/>
                  <a:pt x="11782" y="10258"/>
                  <a:pt x="11782" y="10800"/>
                </a:cubicBezTo>
                <a:cubicBezTo>
                  <a:pt x="11782" y="11342"/>
                  <a:pt x="11342" y="11782"/>
                  <a:pt x="10800" y="11782"/>
                </a:cubicBezTo>
                <a:cubicBezTo>
                  <a:pt x="10258" y="11782"/>
                  <a:pt x="9818" y="11342"/>
                  <a:pt x="9818" y="10800"/>
                </a:cubicBezTo>
                <a:moveTo>
                  <a:pt x="10309" y="15685"/>
                </a:moveTo>
                <a:cubicBezTo>
                  <a:pt x="7829" y="15438"/>
                  <a:pt x="5891" y="13346"/>
                  <a:pt x="5891" y="10800"/>
                </a:cubicBezTo>
                <a:cubicBezTo>
                  <a:pt x="5891" y="10110"/>
                  <a:pt x="6035" y="9453"/>
                  <a:pt x="6292" y="8857"/>
                </a:cubicBezTo>
                <a:lnTo>
                  <a:pt x="8906" y="10310"/>
                </a:lnTo>
                <a:cubicBezTo>
                  <a:pt x="8865" y="10468"/>
                  <a:pt x="8836" y="10630"/>
                  <a:pt x="8836" y="10800"/>
                </a:cubicBezTo>
                <a:cubicBezTo>
                  <a:pt x="8836" y="11714"/>
                  <a:pt x="9463" y="12476"/>
                  <a:pt x="10309" y="12694"/>
                </a:cubicBezTo>
                <a:cubicBezTo>
                  <a:pt x="10309" y="12694"/>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3" name="Shape 2593"/>
          <p:cNvSpPr/>
          <p:nvPr/>
        </p:nvSpPr>
        <p:spPr>
          <a:xfrm>
            <a:off x="21032121" y="2853103"/>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8095"/>
                </a:moveTo>
                <a:lnTo>
                  <a:pt x="20091" y="8640"/>
                </a:lnTo>
                <a:cubicBezTo>
                  <a:pt x="19294" y="8426"/>
                  <a:pt x="18482" y="8322"/>
                  <a:pt x="17675" y="8322"/>
                </a:cubicBezTo>
                <a:lnTo>
                  <a:pt x="17150" y="7377"/>
                </a:lnTo>
                <a:cubicBezTo>
                  <a:pt x="17052" y="7203"/>
                  <a:pt x="16911" y="7035"/>
                  <a:pt x="16741" y="6937"/>
                </a:cubicBezTo>
                <a:cubicBezTo>
                  <a:pt x="16601" y="6856"/>
                  <a:pt x="16442" y="6822"/>
                  <a:pt x="16268" y="6868"/>
                </a:cubicBezTo>
                <a:lnTo>
                  <a:pt x="13487" y="7613"/>
                </a:lnTo>
                <a:cubicBezTo>
                  <a:pt x="13102" y="7716"/>
                  <a:pt x="12995" y="8125"/>
                  <a:pt x="12977" y="8495"/>
                </a:cubicBezTo>
                <a:lnTo>
                  <a:pt x="12996" y="9570"/>
                </a:lnTo>
                <a:cubicBezTo>
                  <a:pt x="12293" y="9973"/>
                  <a:pt x="11639" y="10471"/>
                  <a:pt x="11053" y="11057"/>
                </a:cubicBezTo>
                <a:lnTo>
                  <a:pt x="10023" y="10762"/>
                </a:lnTo>
                <a:cubicBezTo>
                  <a:pt x="9673" y="10664"/>
                  <a:pt x="9239" y="10682"/>
                  <a:pt x="9040" y="11026"/>
                </a:cubicBezTo>
                <a:lnTo>
                  <a:pt x="7600" y="13520"/>
                </a:lnTo>
                <a:cubicBezTo>
                  <a:pt x="7401" y="13864"/>
                  <a:pt x="7614" y="14229"/>
                  <a:pt x="7863" y="14504"/>
                </a:cubicBezTo>
                <a:lnTo>
                  <a:pt x="8633" y="15248"/>
                </a:lnTo>
                <a:cubicBezTo>
                  <a:pt x="8419" y="16049"/>
                  <a:pt x="8315" y="16864"/>
                  <a:pt x="8317" y="17674"/>
                </a:cubicBezTo>
                <a:lnTo>
                  <a:pt x="7377" y="18196"/>
                </a:lnTo>
                <a:cubicBezTo>
                  <a:pt x="7060" y="18373"/>
                  <a:pt x="6765" y="18693"/>
                  <a:pt x="6868" y="19077"/>
                </a:cubicBezTo>
                <a:lnTo>
                  <a:pt x="7281" y="20619"/>
                </a:lnTo>
                <a:lnTo>
                  <a:pt x="1964" y="20619"/>
                </a:lnTo>
                <a:cubicBezTo>
                  <a:pt x="1422" y="20619"/>
                  <a:pt x="982" y="20178"/>
                  <a:pt x="982" y="19636"/>
                </a:cubicBezTo>
                <a:lnTo>
                  <a:pt x="982" y="11291"/>
                </a:lnTo>
                <a:lnTo>
                  <a:pt x="1931" y="11291"/>
                </a:lnTo>
                <a:cubicBezTo>
                  <a:pt x="2328" y="11291"/>
                  <a:pt x="2538" y="10924"/>
                  <a:pt x="2651" y="10571"/>
                </a:cubicBezTo>
                <a:lnTo>
                  <a:pt x="2913" y="9523"/>
                </a:lnTo>
                <a:cubicBezTo>
                  <a:pt x="3711" y="9310"/>
                  <a:pt x="4466" y="8993"/>
                  <a:pt x="5164" y="8590"/>
                </a:cubicBezTo>
                <a:lnTo>
                  <a:pt x="6091" y="9146"/>
                </a:lnTo>
                <a:cubicBezTo>
                  <a:pt x="6275" y="9241"/>
                  <a:pt x="6484" y="9317"/>
                  <a:pt x="6681" y="9317"/>
                </a:cubicBezTo>
                <a:cubicBezTo>
                  <a:pt x="6837" y="9317"/>
                  <a:pt x="6985" y="9270"/>
                  <a:pt x="7110" y="9146"/>
                </a:cubicBezTo>
                <a:lnTo>
                  <a:pt x="9146" y="7109"/>
                </a:lnTo>
                <a:cubicBezTo>
                  <a:pt x="9427" y="6828"/>
                  <a:pt x="9332" y="6404"/>
                  <a:pt x="9146" y="6091"/>
                </a:cubicBezTo>
                <a:lnTo>
                  <a:pt x="8593" y="5169"/>
                </a:lnTo>
                <a:cubicBezTo>
                  <a:pt x="8999" y="4469"/>
                  <a:pt x="9317" y="3711"/>
                  <a:pt x="9531" y="2911"/>
                </a:cubicBezTo>
                <a:lnTo>
                  <a:pt x="10571" y="2651"/>
                </a:lnTo>
                <a:cubicBezTo>
                  <a:pt x="10924" y="2538"/>
                  <a:pt x="11291" y="2328"/>
                  <a:pt x="11291" y="1931"/>
                </a:cubicBezTo>
                <a:lnTo>
                  <a:pt x="11291" y="982"/>
                </a:lnTo>
                <a:lnTo>
                  <a:pt x="19636" y="982"/>
                </a:lnTo>
                <a:cubicBezTo>
                  <a:pt x="20178" y="982"/>
                  <a:pt x="20618" y="1421"/>
                  <a:pt x="20618" y="1964"/>
                </a:cubicBezTo>
                <a:cubicBezTo>
                  <a:pt x="20618" y="1964"/>
                  <a:pt x="20618" y="8095"/>
                  <a:pt x="20618" y="8095"/>
                </a:cubicBezTo>
                <a:close/>
                <a:moveTo>
                  <a:pt x="20618" y="12594"/>
                </a:moveTo>
                <a:cubicBezTo>
                  <a:pt x="19750" y="12088"/>
                  <a:pt x="18750" y="11782"/>
                  <a:pt x="17673" y="11782"/>
                </a:cubicBezTo>
                <a:cubicBezTo>
                  <a:pt x="14419" y="11782"/>
                  <a:pt x="11782" y="14419"/>
                  <a:pt x="11782" y="17673"/>
                </a:cubicBezTo>
                <a:cubicBezTo>
                  <a:pt x="11782" y="18751"/>
                  <a:pt x="12088" y="19750"/>
                  <a:pt x="12594" y="20619"/>
                </a:cubicBezTo>
                <a:lnTo>
                  <a:pt x="8298" y="20619"/>
                </a:lnTo>
                <a:lnTo>
                  <a:pt x="7875" y="19042"/>
                </a:lnTo>
                <a:lnTo>
                  <a:pt x="8794" y="18532"/>
                </a:lnTo>
                <a:cubicBezTo>
                  <a:pt x="9106" y="18358"/>
                  <a:pt x="9299" y="18028"/>
                  <a:pt x="9299" y="17671"/>
                </a:cubicBezTo>
                <a:cubicBezTo>
                  <a:pt x="9298" y="16938"/>
                  <a:pt x="9392" y="16208"/>
                  <a:pt x="9582" y="15502"/>
                </a:cubicBezTo>
                <a:cubicBezTo>
                  <a:pt x="9674" y="15158"/>
                  <a:pt x="9572" y="14791"/>
                  <a:pt x="9316" y="14543"/>
                </a:cubicBezTo>
                <a:lnTo>
                  <a:pt x="8572" y="13823"/>
                </a:lnTo>
                <a:cubicBezTo>
                  <a:pt x="8569" y="13820"/>
                  <a:pt x="8566" y="13817"/>
                  <a:pt x="8564" y="13813"/>
                </a:cubicBezTo>
                <a:lnTo>
                  <a:pt x="9776" y="11713"/>
                </a:lnTo>
                <a:lnTo>
                  <a:pt x="10783" y="12001"/>
                </a:lnTo>
                <a:cubicBezTo>
                  <a:pt x="11126" y="12099"/>
                  <a:pt x="11495" y="12003"/>
                  <a:pt x="11748" y="11751"/>
                </a:cubicBezTo>
                <a:cubicBezTo>
                  <a:pt x="12264" y="11234"/>
                  <a:pt x="12848" y="10787"/>
                  <a:pt x="13485" y="10421"/>
                </a:cubicBezTo>
                <a:cubicBezTo>
                  <a:pt x="13794" y="10243"/>
                  <a:pt x="13983" y="9911"/>
                  <a:pt x="13977" y="9554"/>
                </a:cubicBezTo>
                <a:lnTo>
                  <a:pt x="13960" y="8514"/>
                </a:lnTo>
                <a:lnTo>
                  <a:pt x="13960" y="8503"/>
                </a:lnTo>
                <a:lnTo>
                  <a:pt x="16304" y="7875"/>
                </a:lnTo>
                <a:lnTo>
                  <a:pt x="16817" y="8799"/>
                </a:lnTo>
                <a:cubicBezTo>
                  <a:pt x="16905" y="8958"/>
                  <a:pt x="17032" y="9085"/>
                  <a:pt x="17184" y="9172"/>
                </a:cubicBezTo>
                <a:cubicBezTo>
                  <a:pt x="17330" y="9257"/>
                  <a:pt x="17499" y="9304"/>
                  <a:pt x="17675" y="9304"/>
                </a:cubicBezTo>
                <a:cubicBezTo>
                  <a:pt x="18407" y="9304"/>
                  <a:pt x="19135" y="9399"/>
                  <a:pt x="19837" y="9589"/>
                </a:cubicBezTo>
                <a:cubicBezTo>
                  <a:pt x="20106" y="9660"/>
                  <a:pt x="20389" y="9611"/>
                  <a:pt x="20618" y="9464"/>
                </a:cubicBezTo>
                <a:cubicBezTo>
                  <a:pt x="20618" y="9464"/>
                  <a:pt x="20618" y="12594"/>
                  <a:pt x="20618" y="12594"/>
                </a:cubicBezTo>
                <a:close/>
                <a:moveTo>
                  <a:pt x="20618" y="15475"/>
                </a:moveTo>
                <a:lnTo>
                  <a:pt x="19093" y="16323"/>
                </a:lnTo>
                <a:cubicBezTo>
                  <a:pt x="18735" y="15946"/>
                  <a:pt x="18233" y="15709"/>
                  <a:pt x="17673" y="15709"/>
                </a:cubicBezTo>
                <a:cubicBezTo>
                  <a:pt x="17113" y="15709"/>
                  <a:pt x="16610" y="15946"/>
                  <a:pt x="16253" y="16323"/>
                </a:cubicBezTo>
                <a:lnTo>
                  <a:pt x="13643" y="14873"/>
                </a:lnTo>
                <a:cubicBezTo>
                  <a:pt x="14530" y="13599"/>
                  <a:pt x="16003" y="12764"/>
                  <a:pt x="17673" y="12764"/>
                </a:cubicBezTo>
                <a:cubicBezTo>
                  <a:pt x="18783" y="12764"/>
                  <a:pt x="19798" y="13141"/>
                  <a:pt x="20618" y="13764"/>
                </a:cubicBezTo>
                <a:cubicBezTo>
                  <a:pt x="20618" y="13764"/>
                  <a:pt x="20618" y="15475"/>
                  <a:pt x="20618" y="15475"/>
                </a:cubicBezTo>
                <a:close/>
                <a:moveTo>
                  <a:pt x="20618" y="19636"/>
                </a:moveTo>
                <a:cubicBezTo>
                  <a:pt x="20618" y="20178"/>
                  <a:pt x="20178" y="20619"/>
                  <a:pt x="19636" y="20619"/>
                </a:cubicBezTo>
                <a:lnTo>
                  <a:pt x="18164" y="20619"/>
                </a:lnTo>
                <a:lnTo>
                  <a:pt x="18164" y="19567"/>
                </a:lnTo>
                <a:cubicBezTo>
                  <a:pt x="19009" y="19348"/>
                  <a:pt x="19636" y="18587"/>
                  <a:pt x="19636" y="17673"/>
                </a:cubicBezTo>
                <a:cubicBezTo>
                  <a:pt x="19636" y="17502"/>
                  <a:pt x="19608" y="17339"/>
                  <a:pt x="19567" y="17182"/>
                </a:cubicBezTo>
                <a:lnTo>
                  <a:pt x="20618" y="16598"/>
                </a:lnTo>
                <a:cubicBezTo>
                  <a:pt x="20618" y="16598"/>
                  <a:pt x="20618" y="19636"/>
                  <a:pt x="20618" y="19636"/>
                </a:cubicBezTo>
                <a:close/>
                <a:moveTo>
                  <a:pt x="16691" y="17673"/>
                </a:moveTo>
                <a:cubicBezTo>
                  <a:pt x="16691" y="17131"/>
                  <a:pt x="17131" y="16691"/>
                  <a:pt x="17673" y="16691"/>
                </a:cubicBezTo>
                <a:cubicBezTo>
                  <a:pt x="18214" y="16691"/>
                  <a:pt x="18655" y="17131"/>
                  <a:pt x="18655" y="17673"/>
                </a:cubicBezTo>
                <a:cubicBezTo>
                  <a:pt x="18655" y="18215"/>
                  <a:pt x="18214" y="18655"/>
                  <a:pt x="17673" y="18655"/>
                </a:cubicBezTo>
                <a:cubicBezTo>
                  <a:pt x="17131" y="18655"/>
                  <a:pt x="16691" y="18215"/>
                  <a:pt x="16691" y="17673"/>
                </a:cubicBezTo>
                <a:moveTo>
                  <a:pt x="17182" y="20619"/>
                </a:moveTo>
                <a:lnTo>
                  <a:pt x="13757" y="20619"/>
                </a:lnTo>
                <a:cubicBezTo>
                  <a:pt x="13138" y="19797"/>
                  <a:pt x="12764" y="18781"/>
                  <a:pt x="12764" y="17673"/>
                </a:cubicBezTo>
                <a:cubicBezTo>
                  <a:pt x="12764" y="16982"/>
                  <a:pt x="12907" y="16326"/>
                  <a:pt x="13165" y="15730"/>
                </a:cubicBezTo>
                <a:lnTo>
                  <a:pt x="15779" y="17182"/>
                </a:lnTo>
                <a:cubicBezTo>
                  <a:pt x="15738" y="17339"/>
                  <a:pt x="15709" y="17502"/>
                  <a:pt x="15709" y="17673"/>
                </a:cubicBezTo>
                <a:cubicBezTo>
                  <a:pt x="15709" y="18587"/>
                  <a:pt x="16336" y="19348"/>
                  <a:pt x="17182" y="19567"/>
                </a:cubicBezTo>
                <a:cubicBezTo>
                  <a:pt x="17182" y="19567"/>
                  <a:pt x="17182" y="20619"/>
                  <a:pt x="17182" y="20619"/>
                </a:cubicBezTo>
                <a:close/>
                <a:moveTo>
                  <a:pt x="982" y="5376"/>
                </a:moveTo>
                <a:cubicBezTo>
                  <a:pt x="3301" y="5145"/>
                  <a:pt x="5145" y="3301"/>
                  <a:pt x="5375" y="982"/>
                </a:cubicBezTo>
                <a:lnTo>
                  <a:pt x="10309" y="982"/>
                </a:lnTo>
                <a:lnTo>
                  <a:pt x="10309" y="1703"/>
                </a:lnTo>
                <a:cubicBezTo>
                  <a:pt x="10305" y="1705"/>
                  <a:pt x="10302" y="1706"/>
                  <a:pt x="10298" y="1707"/>
                </a:cubicBezTo>
                <a:lnTo>
                  <a:pt x="9293" y="1958"/>
                </a:lnTo>
                <a:cubicBezTo>
                  <a:pt x="8947" y="2045"/>
                  <a:pt x="8675" y="2313"/>
                  <a:pt x="8583" y="2657"/>
                </a:cubicBezTo>
                <a:cubicBezTo>
                  <a:pt x="8394" y="3363"/>
                  <a:pt x="8112" y="4042"/>
                  <a:pt x="7744" y="4676"/>
                </a:cubicBezTo>
                <a:cubicBezTo>
                  <a:pt x="7564" y="4986"/>
                  <a:pt x="7567" y="5368"/>
                  <a:pt x="7751" y="5674"/>
                </a:cubicBezTo>
                <a:lnTo>
                  <a:pt x="8292" y="6575"/>
                </a:lnTo>
                <a:lnTo>
                  <a:pt x="6576" y="8291"/>
                </a:lnTo>
                <a:cubicBezTo>
                  <a:pt x="6573" y="8290"/>
                  <a:pt x="6569" y="8288"/>
                  <a:pt x="6566" y="8286"/>
                </a:cubicBezTo>
                <a:lnTo>
                  <a:pt x="5669" y="7748"/>
                </a:lnTo>
                <a:cubicBezTo>
                  <a:pt x="5513" y="7655"/>
                  <a:pt x="5339" y="7608"/>
                  <a:pt x="5164" y="7608"/>
                </a:cubicBezTo>
                <a:cubicBezTo>
                  <a:pt x="4995" y="7608"/>
                  <a:pt x="4825" y="7652"/>
                  <a:pt x="4673" y="7739"/>
                </a:cubicBezTo>
                <a:cubicBezTo>
                  <a:pt x="4039" y="8106"/>
                  <a:pt x="3362" y="8387"/>
                  <a:pt x="2659" y="8575"/>
                </a:cubicBezTo>
                <a:cubicBezTo>
                  <a:pt x="2315" y="8666"/>
                  <a:pt x="2047" y="8938"/>
                  <a:pt x="1960" y="9285"/>
                </a:cubicBezTo>
                <a:lnTo>
                  <a:pt x="1707" y="10298"/>
                </a:lnTo>
                <a:cubicBezTo>
                  <a:pt x="1706" y="10302"/>
                  <a:pt x="1705" y="10305"/>
                  <a:pt x="1703" y="10310"/>
                </a:cubicBezTo>
                <a:lnTo>
                  <a:pt x="982" y="10310"/>
                </a:lnTo>
                <a:cubicBezTo>
                  <a:pt x="982" y="10310"/>
                  <a:pt x="982" y="5376"/>
                  <a:pt x="982" y="5376"/>
                </a:cubicBezTo>
                <a:close/>
                <a:moveTo>
                  <a:pt x="982" y="1964"/>
                </a:moveTo>
                <a:cubicBezTo>
                  <a:pt x="982" y="1421"/>
                  <a:pt x="1422" y="982"/>
                  <a:pt x="1964" y="982"/>
                </a:cubicBezTo>
                <a:lnTo>
                  <a:pt x="4384" y="982"/>
                </a:lnTo>
                <a:cubicBezTo>
                  <a:pt x="4162" y="2758"/>
                  <a:pt x="2758" y="4162"/>
                  <a:pt x="982" y="4384"/>
                </a:cubicBezTo>
                <a:cubicBezTo>
                  <a:pt x="982" y="4384"/>
                  <a:pt x="982" y="1964"/>
                  <a:pt x="982" y="1964"/>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4" name="Shape 2594"/>
          <p:cNvSpPr/>
          <p:nvPr/>
        </p:nvSpPr>
        <p:spPr>
          <a:xfrm>
            <a:off x="22098643" y="2903889"/>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3436" y="8400"/>
                </a:moveTo>
                <a:lnTo>
                  <a:pt x="18164" y="8400"/>
                </a:lnTo>
                <a:cubicBezTo>
                  <a:pt x="18435" y="8400"/>
                  <a:pt x="18655" y="8132"/>
                  <a:pt x="18655" y="7800"/>
                </a:cubicBezTo>
                <a:cubicBezTo>
                  <a:pt x="18655" y="7468"/>
                  <a:pt x="18435" y="7200"/>
                  <a:pt x="18164" y="7200"/>
                </a:cubicBezTo>
                <a:lnTo>
                  <a:pt x="3436" y="7200"/>
                </a:lnTo>
                <a:cubicBezTo>
                  <a:pt x="3165" y="7200"/>
                  <a:pt x="2945" y="7468"/>
                  <a:pt x="2945" y="7800"/>
                </a:cubicBezTo>
                <a:cubicBezTo>
                  <a:pt x="2945" y="8132"/>
                  <a:pt x="3165" y="8400"/>
                  <a:pt x="3436" y="8400"/>
                </a:cubicBezTo>
                <a:moveTo>
                  <a:pt x="3436" y="10800"/>
                </a:moveTo>
                <a:lnTo>
                  <a:pt x="18164" y="10800"/>
                </a:lnTo>
                <a:cubicBezTo>
                  <a:pt x="18435" y="10800"/>
                  <a:pt x="18655" y="10532"/>
                  <a:pt x="18655" y="10200"/>
                </a:cubicBezTo>
                <a:cubicBezTo>
                  <a:pt x="18655" y="9868"/>
                  <a:pt x="18435" y="9600"/>
                  <a:pt x="18164" y="9600"/>
                </a:cubicBezTo>
                <a:lnTo>
                  <a:pt x="3436" y="9600"/>
                </a:lnTo>
                <a:cubicBezTo>
                  <a:pt x="3165" y="9600"/>
                  <a:pt x="2945" y="9868"/>
                  <a:pt x="2945" y="10200"/>
                </a:cubicBezTo>
                <a:cubicBezTo>
                  <a:pt x="2945" y="10532"/>
                  <a:pt x="3165" y="10800"/>
                  <a:pt x="3436" y="10800"/>
                </a:cubicBezTo>
                <a:moveTo>
                  <a:pt x="3436" y="13200"/>
                </a:moveTo>
                <a:lnTo>
                  <a:pt x="13255" y="13200"/>
                </a:lnTo>
                <a:cubicBezTo>
                  <a:pt x="13526" y="13200"/>
                  <a:pt x="13745" y="12931"/>
                  <a:pt x="13745" y="12601"/>
                </a:cubicBezTo>
                <a:cubicBezTo>
                  <a:pt x="13745" y="12268"/>
                  <a:pt x="13526" y="12000"/>
                  <a:pt x="13255" y="12000"/>
                </a:cubicBezTo>
                <a:lnTo>
                  <a:pt x="3436" y="12000"/>
                </a:lnTo>
                <a:cubicBezTo>
                  <a:pt x="3165" y="12000"/>
                  <a:pt x="2945" y="12268"/>
                  <a:pt x="2945" y="12601"/>
                </a:cubicBezTo>
                <a:cubicBezTo>
                  <a:pt x="2945" y="12931"/>
                  <a:pt x="3165" y="13200"/>
                  <a:pt x="3436" y="13200"/>
                </a:cubicBezTo>
                <a:moveTo>
                  <a:pt x="20618" y="19200"/>
                </a:moveTo>
                <a:lnTo>
                  <a:pt x="18114" y="19200"/>
                </a:lnTo>
                <a:cubicBezTo>
                  <a:pt x="17887" y="17831"/>
                  <a:pt x="16897" y="16800"/>
                  <a:pt x="15709" y="16800"/>
                </a:cubicBezTo>
                <a:cubicBezTo>
                  <a:pt x="14522" y="16800"/>
                  <a:pt x="13532" y="17831"/>
                  <a:pt x="13304" y="19200"/>
                </a:cubicBezTo>
                <a:lnTo>
                  <a:pt x="8296" y="19200"/>
                </a:lnTo>
                <a:cubicBezTo>
                  <a:pt x="8068" y="17831"/>
                  <a:pt x="7078" y="16800"/>
                  <a:pt x="5891" y="16800"/>
                </a:cubicBezTo>
                <a:cubicBezTo>
                  <a:pt x="4703" y="16800"/>
                  <a:pt x="3713" y="17831"/>
                  <a:pt x="3486" y="19200"/>
                </a:cubicBezTo>
                <a:lnTo>
                  <a:pt x="982" y="19200"/>
                </a:lnTo>
                <a:lnTo>
                  <a:pt x="982" y="1200"/>
                </a:lnTo>
                <a:lnTo>
                  <a:pt x="20618" y="1200"/>
                </a:lnTo>
                <a:cubicBezTo>
                  <a:pt x="20618" y="1200"/>
                  <a:pt x="20618" y="19200"/>
                  <a:pt x="20618" y="19200"/>
                </a:cubicBezTo>
                <a:close/>
                <a:moveTo>
                  <a:pt x="20618" y="0"/>
                </a:moveTo>
                <a:lnTo>
                  <a:pt x="982" y="0"/>
                </a:lnTo>
                <a:cubicBezTo>
                  <a:pt x="440" y="0"/>
                  <a:pt x="0" y="538"/>
                  <a:pt x="0" y="1200"/>
                </a:cubicBezTo>
                <a:lnTo>
                  <a:pt x="0" y="19200"/>
                </a:lnTo>
                <a:cubicBezTo>
                  <a:pt x="0" y="19862"/>
                  <a:pt x="440" y="20400"/>
                  <a:pt x="982" y="20400"/>
                </a:cubicBezTo>
                <a:lnTo>
                  <a:pt x="3927" y="20400"/>
                </a:lnTo>
                <a:cubicBezTo>
                  <a:pt x="4199" y="20400"/>
                  <a:pt x="4418" y="20132"/>
                  <a:pt x="4418" y="19800"/>
                </a:cubicBezTo>
                <a:cubicBezTo>
                  <a:pt x="4418" y="18807"/>
                  <a:pt x="5078" y="18000"/>
                  <a:pt x="5891" y="18000"/>
                </a:cubicBezTo>
                <a:cubicBezTo>
                  <a:pt x="6704" y="18000"/>
                  <a:pt x="7364" y="18807"/>
                  <a:pt x="7364" y="19800"/>
                </a:cubicBezTo>
                <a:cubicBezTo>
                  <a:pt x="7364" y="20132"/>
                  <a:pt x="7583" y="20400"/>
                  <a:pt x="7855" y="20400"/>
                </a:cubicBezTo>
                <a:lnTo>
                  <a:pt x="13745" y="20400"/>
                </a:lnTo>
                <a:cubicBezTo>
                  <a:pt x="14017" y="20400"/>
                  <a:pt x="14236" y="20132"/>
                  <a:pt x="14236" y="19800"/>
                </a:cubicBezTo>
                <a:cubicBezTo>
                  <a:pt x="14236" y="18807"/>
                  <a:pt x="14896" y="18000"/>
                  <a:pt x="15709" y="18000"/>
                </a:cubicBezTo>
                <a:cubicBezTo>
                  <a:pt x="16523" y="18000"/>
                  <a:pt x="17182" y="18807"/>
                  <a:pt x="17182" y="19800"/>
                </a:cubicBezTo>
                <a:cubicBezTo>
                  <a:pt x="17182" y="20132"/>
                  <a:pt x="17401" y="20400"/>
                  <a:pt x="17673" y="20400"/>
                </a:cubicBezTo>
                <a:lnTo>
                  <a:pt x="20618" y="20400"/>
                </a:lnTo>
                <a:cubicBezTo>
                  <a:pt x="21160" y="20400"/>
                  <a:pt x="21600" y="19862"/>
                  <a:pt x="21600" y="19200"/>
                </a:cubicBezTo>
                <a:lnTo>
                  <a:pt x="21600" y="1200"/>
                </a:lnTo>
                <a:cubicBezTo>
                  <a:pt x="21600" y="538"/>
                  <a:pt x="21160" y="0"/>
                  <a:pt x="20618" y="0"/>
                </a:cubicBezTo>
                <a:moveTo>
                  <a:pt x="5891" y="19200"/>
                </a:moveTo>
                <a:cubicBezTo>
                  <a:pt x="5620" y="19200"/>
                  <a:pt x="5400" y="19468"/>
                  <a:pt x="5400" y="19800"/>
                </a:cubicBezTo>
                <a:lnTo>
                  <a:pt x="5400" y="21000"/>
                </a:lnTo>
                <a:cubicBezTo>
                  <a:pt x="5400" y="21332"/>
                  <a:pt x="5620" y="21600"/>
                  <a:pt x="5891" y="21600"/>
                </a:cubicBezTo>
                <a:cubicBezTo>
                  <a:pt x="6162" y="21600"/>
                  <a:pt x="6382" y="21332"/>
                  <a:pt x="6382" y="21000"/>
                </a:cubicBezTo>
                <a:lnTo>
                  <a:pt x="6382" y="19800"/>
                </a:lnTo>
                <a:cubicBezTo>
                  <a:pt x="6382" y="19468"/>
                  <a:pt x="6162" y="19200"/>
                  <a:pt x="5891" y="19200"/>
                </a:cubicBezTo>
                <a:moveTo>
                  <a:pt x="3436" y="6000"/>
                </a:moveTo>
                <a:lnTo>
                  <a:pt x="18164" y="6000"/>
                </a:lnTo>
                <a:cubicBezTo>
                  <a:pt x="18435" y="6000"/>
                  <a:pt x="18655" y="5732"/>
                  <a:pt x="18655" y="5400"/>
                </a:cubicBezTo>
                <a:cubicBezTo>
                  <a:pt x="18655" y="5069"/>
                  <a:pt x="18435" y="4800"/>
                  <a:pt x="18164" y="4800"/>
                </a:cubicBezTo>
                <a:lnTo>
                  <a:pt x="3436" y="4800"/>
                </a:lnTo>
                <a:cubicBezTo>
                  <a:pt x="3165" y="4800"/>
                  <a:pt x="2945" y="5069"/>
                  <a:pt x="2945" y="5400"/>
                </a:cubicBezTo>
                <a:cubicBezTo>
                  <a:pt x="2945" y="5732"/>
                  <a:pt x="3165" y="6000"/>
                  <a:pt x="3436" y="6000"/>
                </a:cubicBezTo>
                <a:moveTo>
                  <a:pt x="15709" y="19200"/>
                </a:moveTo>
                <a:cubicBezTo>
                  <a:pt x="15438" y="19200"/>
                  <a:pt x="15218" y="19468"/>
                  <a:pt x="15218" y="19800"/>
                </a:cubicBezTo>
                <a:lnTo>
                  <a:pt x="15218" y="21000"/>
                </a:lnTo>
                <a:cubicBezTo>
                  <a:pt x="15218" y="21332"/>
                  <a:pt x="15438" y="21600"/>
                  <a:pt x="15709" y="21600"/>
                </a:cubicBezTo>
                <a:cubicBezTo>
                  <a:pt x="15980" y="21600"/>
                  <a:pt x="16200" y="21332"/>
                  <a:pt x="16200" y="21000"/>
                </a:cubicBezTo>
                <a:lnTo>
                  <a:pt x="16200" y="19800"/>
                </a:lnTo>
                <a:cubicBezTo>
                  <a:pt x="16200" y="19468"/>
                  <a:pt x="15980" y="19200"/>
                  <a:pt x="15709" y="19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5" name="Shape 2595"/>
          <p:cNvSpPr/>
          <p:nvPr/>
        </p:nvSpPr>
        <p:spPr>
          <a:xfrm>
            <a:off x="12499944" y="3945018"/>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7364" y="14040"/>
                </a:moveTo>
                <a:lnTo>
                  <a:pt x="14236" y="14040"/>
                </a:lnTo>
                <a:cubicBezTo>
                  <a:pt x="14507" y="14040"/>
                  <a:pt x="14727" y="13799"/>
                  <a:pt x="14727" y="13500"/>
                </a:cubicBezTo>
                <a:cubicBezTo>
                  <a:pt x="14727" y="13202"/>
                  <a:pt x="14507" y="12960"/>
                  <a:pt x="14236" y="12960"/>
                </a:cubicBezTo>
                <a:lnTo>
                  <a:pt x="7364" y="12960"/>
                </a:lnTo>
                <a:cubicBezTo>
                  <a:pt x="7093" y="12960"/>
                  <a:pt x="6873" y="13202"/>
                  <a:pt x="6873" y="13500"/>
                </a:cubicBezTo>
                <a:cubicBezTo>
                  <a:pt x="6873" y="13799"/>
                  <a:pt x="7093" y="14040"/>
                  <a:pt x="7364" y="14040"/>
                </a:cubicBezTo>
                <a:moveTo>
                  <a:pt x="7364" y="11880"/>
                </a:moveTo>
                <a:lnTo>
                  <a:pt x="18164" y="11880"/>
                </a:lnTo>
                <a:cubicBezTo>
                  <a:pt x="18434" y="11880"/>
                  <a:pt x="18655" y="11639"/>
                  <a:pt x="18655" y="11340"/>
                </a:cubicBezTo>
                <a:cubicBezTo>
                  <a:pt x="18655" y="11042"/>
                  <a:pt x="18434" y="10800"/>
                  <a:pt x="18164" y="10800"/>
                </a:cubicBezTo>
                <a:lnTo>
                  <a:pt x="7364" y="10800"/>
                </a:lnTo>
                <a:cubicBezTo>
                  <a:pt x="7093" y="10800"/>
                  <a:pt x="6873" y="11042"/>
                  <a:pt x="6873" y="11340"/>
                </a:cubicBezTo>
                <a:cubicBezTo>
                  <a:pt x="6873" y="11639"/>
                  <a:pt x="7093" y="11880"/>
                  <a:pt x="7364" y="11880"/>
                </a:cubicBezTo>
                <a:moveTo>
                  <a:pt x="20618" y="19440"/>
                </a:moveTo>
                <a:lnTo>
                  <a:pt x="18605" y="19440"/>
                </a:lnTo>
                <a:cubicBezTo>
                  <a:pt x="18378" y="18208"/>
                  <a:pt x="17387" y="17280"/>
                  <a:pt x="16200" y="17280"/>
                </a:cubicBezTo>
                <a:cubicBezTo>
                  <a:pt x="15013" y="17280"/>
                  <a:pt x="14022" y="18208"/>
                  <a:pt x="13795" y="19440"/>
                </a:cubicBezTo>
                <a:lnTo>
                  <a:pt x="11732" y="19440"/>
                </a:lnTo>
                <a:cubicBezTo>
                  <a:pt x="11505" y="18208"/>
                  <a:pt x="10515" y="17280"/>
                  <a:pt x="9327" y="17280"/>
                </a:cubicBezTo>
                <a:cubicBezTo>
                  <a:pt x="8140" y="17280"/>
                  <a:pt x="7150" y="18208"/>
                  <a:pt x="6922" y="19440"/>
                </a:cubicBezTo>
                <a:lnTo>
                  <a:pt x="4909" y="19440"/>
                </a:lnTo>
                <a:lnTo>
                  <a:pt x="4909" y="5400"/>
                </a:lnTo>
                <a:lnTo>
                  <a:pt x="20618" y="5400"/>
                </a:lnTo>
                <a:cubicBezTo>
                  <a:pt x="20618" y="5400"/>
                  <a:pt x="20618" y="19440"/>
                  <a:pt x="20618" y="19440"/>
                </a:cubicBezTo>
                <a:close/>
                <a:moveTo>
                  <a:pt x="20618" y="4320"/>
                </a:moveTo>
                <a:lnTo>
                  <a:pt x="4909" y="4320"/>
                </a:lnTo>
                <a:cubicBezTo>
                  <a:pt x="4367" y="4320"/>
                  <a:pt x="3927" y="4804"/>
                  <a:pt x="3927" y="5400"/>
                </a:cubicBezTo>
                <a:lnTo>
                  <a:pt x="3927" y="19440"/>
                </a:lnTo>
                <a:cubicBezTo>
                  <a:pt x="3927" y="20036"/>
                  <a:pt x="4367" y="20520"/>
                  <a:pt x="4909" y="20520"/>
                </a:cubicBezTo>
                <a:lnTo>
                  <a:pt x="7364" y="20520"/>
                </a:lnTo>
                <a:cubicBezTo>
                  <a:pt x="7634" y="20520"/>
                  <a:pt x="7855" y="20279"/>
                  <a:pt x="7855" y="19980"/>
                </a:cubicBezTo>
                <a:cubicBezTo>
                  <a:pt x="7855" y="19085"/>
                  <a:pt x="8514" y="18360"/>
                  <a:pt x="9327" y="18360"/>
                </a:cubicBezTo>
                <a:cubicBezTo>
                  <a:pt x="10141" y="18360"/>
                  <a:pt x="10800" y="19085"/>
                  <a:pt x="10800" y="19980"/>
                </a:cubicBezTo>
                <a:cubicBezTo>
                  <a:pt x="10800" y="20279"/>
                  <a:pt x="11020" y="20520"/>
                  <a:pt x="11291" y="20520"/>
                </a:cubicBezTo>
                <a:lnTo>
                  <a:pt x="14236" y="20520"/>
                </a:lnTo>
                <a:cubicBezTo>
                  <a:pt x="14507" y="20520"/>
                  <a:pt x="14727" y="20279"/>
                  <a:pt x="14727" y="19980"/>
                </a:cubicBezTo>
                <a:cubicBezTo>
                  <a:pt x="14727" y="19085"/>
                  <a:pt x="15386" y="18360"/>
                  <a:pt x="16200" y="18360"/>
                </a:cubicBezTo>
                <a:cubicBezTo>
                  <a:pt x="17014" y="18360"/>
                  <a:pt x="17673" y="19085"/>
                  <a:pt x="17673" y="19980"/>
                </a:cubicBezTo>
                <a:cubicBezTo>
                  <a:pt x="17673" y="20279"/>
                  <a:pt x="17893" y="20520"/>
                  <a:pt x="18164" y="20520"/>
                </a:cubicBezTo>
                <a:lnTo>
                  <a:pt x="20618" y="20520"/>
                </a:lnTo>
                <a:cubicBezTo>
                  <a:pt x="21160" y="20520"/>
                  <a:pt x="21600" y="20036"/>
                  <a:pt x="21600" y="19440"/>
                </a:cubicBezTo>
                <a:lnTo>
                  <a:pt x="21600" y="5400"/>
                </a:lnTo>
                <a:cubicBezTo>
                  <a:pt x="21600" y="4804"/>
                  <a:pt x="21160" y="4320"/>
                  <a:pt x="20618" y="4320"/>
                </a:cubicBezTo>
                <a:moveTo>
                  <a:pt x="7364" y="9720"/>
                </a:moveTo>
                <a:lnTo>
                  <a:pt x="18164" y="9720"/>
                </a:lnTo>
                <a:cubicBezTo>
                  <a:pt x="18434" y="9720"/>
                  <a:pt x="18655" y="9479"/>
                  <a:pt x="18655" y="9180"/>
                </a:cubicBezTo>
                <a:cubicBezTo>
                  <a:pt x="18655" y="8882"/>
                  <a:pt x="18434" y="8640"/>
                  <a:pt x="18164" y="8640"/>
                </a:cubicBezTo>
                <a:lnTo>
                  <a:pt x="7364" y="8640"/>
                </a:lnTo>
                <a:cubicBezTo>
                  <a:pt x="7093" y="8640"/>
                  <a:pt x="6873" y="8882"/>
                  <a:pt x="6873" y="9180"/>
                </a:cubicBezTo>
                <a:cubicBezTo>
                  <a:pt x="6873" y="9479"/>
                  <a:pt x="7093" y="9720"/>
                  <a:pt x="7364" y="9720"/>
                </a:cubicBezTo>
                <a:moveTo>
                  <a:pt x="9327" y="19440"/>
                </a:moveTo>
                <a:cubicBezTo>
                  <a:pt x="9056" y="19440"/>
                  <a:pt x="8836" y="19682"/>
                  <a:pt x="8836" y="19980"/>
                </a:cubicBezTo>
                <a:lnTo>
                  <a:pt x="8836" y="21060"/>
                </a:lnTo>
                <a:cubicBezTo>
                  <a:pt x="8836" y="21359"/>
                  <a:pt x="9056" y="21600"/>
                  <a:pt x="9327" y="21600"/>
                </a:cubicBezTo>
                <a:cubicBezTo>
                  <a:pt x="9598" y="21600"/>
                  <a:pt x="9818" y="21359"/>
                  <a:pt x="9818" y="21060"/>
                </a:cubicBezTo>
                <a:lnTo>
                  <a:pt x="9818" y="19980"/>
                </a:lnTo>
                <a:cubicBezTo>
                  <a:pt x="9818" y="19682"/>
                  <a:pt x="9598" y="19440"/>
                  <a:pt x="9327" y="19440"/>
                </a:cubicBezTo>
                <a:moveTo>
                  <a:pt x="2455" y="15120"/>
                </a:moveTo>
                <a:lnTo>
                  <a:pt x="982" y="15120"/>
                </a:lnTo>
                <a:lnTo>
                  <a:pt x="982" y="1080"/>
                </a:lnTo>
                <a:lnTo>
                  <a:pt x="16691" y="1080"/>
                </a:lnTo>
                <a:lnTo>
                  <a:pt x="16691" y="2700"/>
                </a:lnTo>
                <a:cubicBezTo>
                  <a:pt x="16691" y="2999"/>
                  <a:pt x="16911" y="3240"/>
                  <a:pt x="17182" y="3240"/>
                </a:cubicBezTo>
                <a:cubicBezTo>
                  <a:pt x="17453" y="3240"/>
                  <a:pt x="17673" y="2999"/>
                  <a:pt x="17673" y="2700"/>
                </a:cubicBezTo>
                <a:lnTo>
                  <a:pt x="17673" y="1080"/>
                </a:lnTo>
                <a:cubicBezTo>
                  <a:pt x="17673" y="484"/>
                  <a:pt x="17233" y="0"/>
                  <a:pt x="16691" y="0"/>
                </a:cubicBezTo>
                <a:lnTo>
                  <a:pt x="982" y="0"/>
                </a:lnTo>
                <a:cubicBezTo>
                  <a:pt x="440" y="0"/>
                  <a:pt x="0" y="484"/>
                  <a:pt x="0" y="1080"/>
                </a:cubicBezTo>
                <a:lnTo>
                  <a:pt x="0" y="15120"/>
                </a:lnTo>
                <a:cubicBezTo>
                  <a:pt x="0" y="15716"/>
                  <a:pt x="440" y="16201"/>
                  <a:pt x="982" y="16201"/>
                </a:cubicBezTo>
                <a:lnTo>
                  <a:pt x="2455" y="16201"/>
                </a:lnTo>
                <a:cubicBezTo>
                  <a:pt x="2725" y="16201"/>
                  <a:pt x="2945" y="15959"/>
                  <a:pt x="2945" y="15660"/>
                </a:cubicBezTo>
                <a:cubicBezTo>
                  <a:pt x="2945" y="15362"/>
                  <a:pt x="2725" y="15120"/>
                  <a:pt x="2455" y="15120"/>
                </a:cubicBezTo>
                <a:moveTo>
                  <a:pt x="16200" y="19440"/>
                </a:moveTo>
                <a:cubicBezTo>
                  <a:pt x="15929" y="19440"/>
                  <a:pt x="15709" y="19682"/>
                  <a:pt x="15709" y="19980"/>
                </a:cubicBezTo>
                <a:lnTo>
                  <a:pt x="15709" y="21060"/>
                </a:lnTo>
                <a:cubicBezTo>
                  <a:pt x="15709" y="21359"/>
                  <a:pt x="15929" y="21600"/>
                  <a:pt x="16200" y="21600"/>
                </a:cubicBezTo>
                <a:cubicBezTo>
                  <a:pt x="16471" y="21600"/>
                  <a:pt x="16691" y="21359"/>
                  <a:pt x="16691" y="21060"/>
                </a:cubicBezTo>
                <a:lnTo>
                  <a:pt x="16691" y="19980"/>
                </a:lnTo>
                <a:cubicBezTo>
                  <a:pt x="16691" y="19682"/>
                  <a:pt x="16471" y="19440"/>
                  <a:pt x="16200" y="194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6" name="Shape 2596"/>
          <p:cNvSpPr/>
          <p:nvPr/>
        </p:nvSpPr>
        <p:spPr>
          <a:xfrm>
            <a:off x="13566466" y="3995805"/>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3436" y="5400"/>
                </a:moveTo>
                <a:lnTo>
                  <a:pt x="9327" y="5400"/>
                </a:lnTo>
                <a:cubicBezTo>
                  <a:pt x="9598" y="5400"/>
                  <a:pt x="9818" y="5098"/>
                  <a:pt x="9818" y="4725"/>
                </a:cubicBezTo>
                <a:cubicBezTo>
                  <a:pt x="9818" y="4353"/>
                  <a:pt x="9598" y="4050"/>
                  <a:pt x="9327" y="4050"/>
                </a:cubicBezTo>
                <a:lnTo>
                  <a:pt x="3436" y="4050"/>
                </a:lnTo>
                <a:cubicBezTo>
                  <a:pt x="3166" y="4050"/>
                  <a:pt x="2945" y="4353"/>
                  <a:pt x="2945" y="4725"/>
                </a:cubicBezTo>
                <a:cubicBezTo>
                  <a:pt x="2945" y="5098"/>
                  <a:pt x="3166" y="5400"/>
                  <a:pt x="3436" y="5400"/>
                </a:cubicBezTo>
                <a:moveTo>
                  <a:pt x="3436" y="8100"/>
                </a:moveTo>
                <a:lnTo>
                  <a:pt x="7364" y="8100"/>
                </a:lnTo>
                <a:cubicBezTo>
                  <a:pt x="7634" y="8100"/>
                  <a:pt x="7855" y="7798"/>
                  <a:pt x="7855" y="7425"/>
                </a:cubicBezTo>
                <a:cubicBezTo>
                  <a:pt x="7855" y="7053"/>
                  <a:pt x="7634" y="6750"/>
                  <a:pt x="7364" y="6750"/>
                </a:cubicBezTo>
                <a:lnTo>
                  <a:pt x="3436" y="6750"/>
                </a:lnTo>
                <a:cubicBezTo>
                  <a:pt x="3166" y="6750"/>
                  <a:pt x="2945" y="7053"/>
                  <a:pt x="2945" y="7425"/>
                </a:cubicBezTo>
                <a:cubicBezTo>
                  <a:pt x="2945" y="7798"/>
                  <a:pt x="3166" y="8100"/>
                  <a:pt x="3436" y="8100"/>
                </a:cubicBezTo>
                <a:moveTo>
                  <a:pt x="3436" y="10800"/>
                </a:moveTo>
                <a:lnTo>
                  <a:pt x="9327" y="10800"/>
                </a:lnTo>
                <a:cubicBezTo>
                  <a:pt x="9598" y="10800"/>
                  <a:pt x="9818" y="10498"/>
                  <a:pt x="9818" y="10125"/>
                </a:cubicBezTo>
                <a:cubicBezTo>
                  <a:pt x="9818" y="9753"/>
                  <a:pt x="9598" y="9450"/>
                  <a:pt x="9327" y="9450"/>
                </a:cubicBezTo>
                <a:lnTo>
                  <a:pt x="3436" y="9450"/>
                </a:lnTo>
                <a:cubicBezTo>
                  <a:pt x="3166" y="9450"/>
                  <a:pt x="2945" y="9753"/>
                  <a:pt x="2945" y="10125"/>
                </a:cubicBezTo>
                <a:cubicBezTo>
                  <a:pt x="2945" y="10498"/>
                  <a:pt x="3166" y="10800"/>
                  <a:pt x="3436" y="10800"/>
                </a:cubicBezTo>
                <a:moveTo>
                  <a:pt x="20618" y="20250"/>
                </a:moveTo>
                <a:lnTo>
                  <a:pt x="15709" y="20250"/>
                </a:lnTo>
                <a:lnTo>
                  <a:pt x="15709" y="17551"/>
                </a:lnTo>
                <a:lnTo>
                  <a:pt x="16691" y="17551"/>
                </a:lnTo>
                <a:cubicBezTo>
                  <a:pt x="16962" y="17551"/>
                  <a:pt x="17182" y="17248"/>
                  <a:pt x="17182" y="16875"/>
                </a:cubicBezTo>
                <a:cubicBezTo>
                  <a:pt x="17182" y="16503"/>
                  <a:pt x="16962" y="16200"/>
                  <a:pt x="16691" y="16200"/>
                </a:cubicBezTo>
                <a:lnTo>
                  <a:pt x="13745" y="16200"/>
                </a:lnTo>
                <a:cubicBezTo>
                  <a:pt x="13475" y="16200"/>
                  <a:pt x="13255" y="16503"/>
                  <a:pt x="13255" y="16875"/>
                </a:cubicBezTo>
                <a:cubicBezTo>
                  <a:pt x="13255" y="17248"/>
                  <a:pt x="13475" y="17551"/>
                  <a:pt x="13745" y="17551"/>
                </a:cubicBezTo>
                <a:lnTo>
                  <a:pt x="14727" y="17551"/>
                </a:lnTo>
                <a:lnTo>
                  <a:pt x="14727" y="20250"/>
                </a:lnTo>
                <a:lnTo>
                  <a:pt x="6873" y="20250"/>
                </a:lnTo>
                <a:lnTo>
                  <a:pt x="6873" y="17551"/>
                </a:lnTo>
                <a:lnTo>
                  <a:pt x="7855" y="17551"/>
                </a:lnTo>
                <a:cubicBezTo>
                  <a:pt x="8125" y="17551"/>
                  <a:pt x="8345" y="17248"/>
                  <a:pt x="8345" y="16875"/>
                </a:cubicBezTo>
                <a:cubicBezTo>
                  <a:pt x="8345" y="16503"/>
                  <a:pt x="8125" y="16200"/>
                  <a:pt x="7855" y="16200"/>
                </a:cubicBezTo>
                <a:lnTo>
                  <a:pt x="4909" y="16200"/>
                </a:lnTo>
                <a:cubicBezTo>
                  <a:pt x="4638" y="16200"/>
                  <a:pt x="4418" y="16503"/>
                  <a:pt x="4418" y="16875"/>
                </a:cubicBezTo>
                <a:cubicBezTo>
                  <a:pt x="4418" y="17248"/>
                  <a:pt x="4638" y="17551"/>
                  <a:pt x="4909" y="17551"/>
                </a:cubicBezTo>
                <a:lnTo>
                  <a:pt x="5891" y="17551"/>
                </a:lnTo>
                <a:lnTo>
                  <a:pt x="5891" y="20250"/>
                </a:lnTo>
                <a:lnTo>
                  <a:pt x="982" y="20250"/>
                </a:lnTo>
                <a:lnTo>
                  <a:pt x="982" y="1350"/>
                </a:lnTo>
                <a:lnTo>
                  <a:pt x="20618" y="1350"/>
                </a:lnTo>
                <a:cubicBezTo>
                  <a:pt x="20618" y="13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3436" y="13500"/>
                </a:moveTo>
                <a:lnTo>
                  <a:pt x="7364" y="13500"/>
                </a:lnTo>
                <a:cubicBezTo>
                  <a:pt x="7634" y="13500"/>
                  <a:pt x="7855" y="13198"/>
                  <a:pt x="7855" y="12825"/>
                </a:cubicBezTo>
                <a:cubicBezTo>
                  <a:pt x="7855" y="12452"/>
                  <a:pt x="7634" y="12150"/>
                  <a:pt x="7364" y="12150"/>
                </a:cubicBezTo>
                <a:lnTo>
                  <a:pt x="3436" y="12150"/>
                </a:lnTo>
                <a:cubicBezTo>
                  <a:pt x="3166" y="12150"/>
                  <a:pt x="2945" y="12452"/>
                  <a:pt x="2945" y="12825"/>
                </a:cubicBezTo>
                <a:cubicBezTo>
                  <a:pt x="2945" y="13198"/>
                  <a:pt x="3166" y="13500"/>
                  <a:pt x="3436" y="13500"/>
                </a:cubicBezTo>
                <a:moveTo>
                  <a:pt x="12273" y="5400"/>
                </a:moveTo>
                <a:lnTo>
                  <a:pt x="16200" y="5400"/>
                </a:lnTo>
                <a:cubicBezTo>
                  <a:pt x="16471" y="5400"/>
                  <a:pt x="16691" y="5098"/>
                  <a:pt x="16691" y="4725"/>
                </a:cubicBezTo>
                <a:cubicBezTo>
                  <a:pt x="16691" y="4353"/>
                  <a:pt x="16471" y="4050"/>
                  <a:pt x="16200" y="4050"/>
                </a:cubicBezTo>
                <a:lnTo>
                  <a:pt x="12273" y="4050"/>
                </a:lnTo>
                <a:cubicBezTo>
                  <a:pt x="12002" y="4050"/>
                  <a:pt x="11782" y="4353"/>
                  <a:pt x="11782" y="4725"/>
                </a:cubicBezTo>
                <a:cubicBezTo>
                  <a:pt x="11782" y="5098"/>
                  <a:pt x="12002" y="5400"/>
                  <a:pt x="12273" y="5400"/>
                </a:cubicBezTo>
                <a:moveTo>
                  <a:pt x="12273" y="10800"/>
                </a:moveTo>
                <a:lnTo>
                  <a:pt x="16200" y="10800"/>
                </a:lnTo>
                <a:cubicBezTo>
                  <a:pt x="16471" y="10800"/>
                  <a:pt x="16691" y="10498"/>
                  <a:pt x="16691" y="10125"/>
                </a:cubicBezTo>
                <a:cubicBezTo>
                  <a:pt x="16691" y="9753"/>
                  <a:pt x="16471" y="9450"/>
                  <a:pt x="16200" y="9450"/>
                </a:cubicBezTo>
                <a:lnTo>
                  <a:pt x="12273" y="9450"/>
                </a:lnTo>
                <a:cubicBezTo>
                  <a:pt x="12002" y="9450"/>
                  <a:pt x="11782" y="9753"/>
                  <a:pt x="11782" y="10125"/>
                </a:cubicBezTo>
                <a:cubicBezTo>
                  <a:pt x="11782" y="10498"/>
                  <a:pt x="12002" y="10800"/>
                  <a:pt x="12273" y="10800"/>
                </a:cubicBezTo>
                <a:moveTo>
                  <a:pt x="12273" y="13500"/>
                </a:moveTo>
                <a:lnTo>
                  <a:pt x="18164" y="13500"/>
                </a:lnTo>
                <a:cubicBezTo>
                  <a:pt x="18434" y="13500"/>
                  <a:pt x="18655" y="13198"/>
                  <a:pt x="18655" y="12825"/>
                </a:cubicBezTo>
                <a:cubicBezTo>
                  <a:pt x="18655" y="12452"/>
                  <a:pt x="18434" y="12150"/>
                  <a:pt x="18164" y="12150"/>
                </a:cubicBezTo>
                <a:lnTo>
                  <a:pt x="12273" y="12150"/>
                </a:lnTo>
                <a:cubicBezTo>
                  <a:pt x="12002" y="12150"/>
                  <a:pt x="11782" y="12452"/>
                  <a:pt x="11782" y="12825"/>
                </a:cubicBezTo>
                <a:cubicBezTo>
                  <a:pt x="11782" y="13198"/>
                  <a:pt x="12002" y="13500"/>
                  <a:pt x="12273" y="13500"/>
                </a:cubicBezTo>
                <a:moveTo>
                  <a:pt x="12273" y="8100"/>
                </a:moveTo>
                <a:lnTo>
                  <a:pt x="18164" y="8100"/>
                </a:lnTo>
                <a:cubicBezTo>
                  <a:pt x="18434" y="8100"/>
                  <a:pt x="18655" y="7798"/>
                  <a:pt x="18655" y="7425"/>
                </a:cubicBezTo>
                <a:cubicBezTo>
                  <a:pt x="18655" y="7053"/>
                  <a:pt x="18434" y="6750"/>
                  <a:pt x="18164" y="6750"/>
                </a:cubicBezTo>
                <a:lnTo>
                  <a:pt x="12273" y="6750"/>
                </a:lnTo>
                <a:cubicBezTo>
                  <a:pt x="12002" y="6750"/>
                  <a:pt x="11782" y="7053"/>
                  <a:pt x="11782" y="7425"/>
                </a:cubicBezTo>
                <a:cubicBezTo>
                  <a:pt x="11782" y="7798"/>
                  <a:pt x="12002" y="8100"/>
                  <a:pt x="12273"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7" name="Shape 2597"/>
          <p:cNvSpPr/>
          <p:nvPr/>
        </p:nvSpPr>
        <p:spPr>
          <a:xfrm>
            <a:off x="14632988"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7364" y="9600"/>
                </a:moveTo>
                <a:lnTo>
                  <a:pt x="11291" y="9600"/>
                </a:lnTo>
                <a:cubicBezTo>
                  <a:pt x="11562" y="9600"/>
                  <a:pt x="11782" y="9332"/>
                  <a:pt x="11782" y="9000"/>
                </a:cubicBezTo>
                <a:cubicBezTo>
                  <a:pt x="11782" y="8669"/>
                  <a:pt x="11562" y="8400"/>
                  <a:pt x="11291" y="8400"/>
                </a:cubicBezTo>
                <a:lnTo>
                  <a:pt x="7364" y="8400"/>
                </a:lnTo>
                <a:cubicBezTo>
                  <a:pt x="7093" y="8400"/>
                  <a:pt x="6873" y="8669"/>
                  <a:pt x="6873" y="9000"/>
                </a:cubicBezTo>
                <a:cubicBezTo>
                  <a:pt x="6873" y="9332"/>
                  <a:pt x="7093" y="9600"/>
                  <a:pt x="7364" y="9600"/>
                </a:cubicBezTo>
                <a:moveTo>
                  <a:pt x="7364" y="12000"/>
                </a:moveTo>
                <a:lnTo>
                  <a:pt x="9327" y="12000"/>
                </a:lnTo>
                <a:cubicBezTo>
                  <a:pt x="9598" y="12000"/>
                  <a:pt x="9818" y="11732"/>
                  <a:pt x="9818" y="11400"/>
                </a:cubicBezTo>
                <a:cubicBezTo>
                  <a:pt x="9818" y="11069"/>
                  <a:pt x="9598" y="10800"/>
                  <a:pt x="9327" y="10800"/>
                </a:cubicBezTo>
                <a:lnTo>
                  <a:pt x="7364" y="10800"/>
                </a:lnTo>
                <a:cubicBezTo>
                  <a:pt x="7093" y="10800"/>
                  <a:pt x="6873" y="11069"/>
                  <a:pt x="6873" y="11400"/>
                </a:cubicBezTo>
                <a:cubicBezTo>
                  <a:pt x="6873" y="11732"/>
                  <a:pt x="7093" y="12000"/>
                  <a:pt x="7364" y="12000"/>
                </a:cubicBezTo>
                <a:moveTo>
                  <a:pt x="20618" y="20400"/>
                </a:moveTo>
                <a:lnTo>
                  <a:pt x="16691" y="20400"/>
                </a:lnTo>
                <a:lnTo>
                  <a:pt x="16691" y="19200"/>
                </a:lnTo>
                <a:lnTo>
                  <a:pt x="17182" y="19200"/>
                </a:lnTo>
                <a:cubicBezTo>
                  <a:pt x="17453" y="19200"/>
                  <a:pt x="17673" y="18932"/>
                  <a:pt x="17673" y="18600"/>
                </a:cubicBezTo>
                <a:cubicBezTo>
                  <a:pt x="17673" y="18269"/>
                  <a:pt x="17453" y="18000"/>
                  <a:pt x="17182" y="18000"/>
                </a:cubicBezTo>
                <a:lnTo>
                  <a:pt x="15218" y="18000"/>
                </a:lnTo>
                <a:cubicBezTo>
                  <a:pt x="14947" y="18000"/>
                  <a:pt x="14727" y="18269"/>
                  <a:pt x="14727" y="18600"/>
                </a:cubicBezTo>
                <a:cubicBezTo>
                  <a:pt x="14727" y="18932"/>
                  <a:pt x="14947" y="19200"/>
                  <a:pt x="15218" y="19200"/>
                </a:cubicBezTo>
                <a:lnTo>
                  <a:pt x="15709" y="19200"/>
                </a:lnTo>
                <a:lnTo>
                  <a:pt x="15709" y="20400"/>
                </a:lnTo>
                <a:lnTo>
                  <a:pt x="9818" y="20400"/>
                </a:lnTo>
                <a:lnTo>
                  <a:pt x="9818" y="19200"/>
                </a:lnTo>
                <a:lnTo>
                  <a:pt x="10309" y="19200"/>
                </a:lnTo>
                <a:cubicBezTo>
                  <a:pt x="10580" y="19200"/>
                  <a:pt x="10800" y="18932"/>
                  <a:pt x="10800" y="18600"/>
                </a:cubicBezTo>
                <a:cubicBezTo>
                  <a:pt x="10800" y="18269"/>
                  <a:pt x="10580" y="18000"/>
                  <a:pt x="10309" y="18000"/>
                </a:cubicBezTo>
                <a:lnTo>
                  <a:pt x="8345" y="18000"/>
                </a:lnTo>
                <a:cubicBezTo>
                  <a:pt x="8075" y="18000"/>
                  <a:pt x="7855" y="18269"/>
                  <a:pt x="7855" y="18600"/>
                </a:cubicBezTo>
                <a:cubicBezTo>
                  <a:pt x="7855" y="18932"/>
                  <a:pt x="8075" y="19200"/>
                  <a:pt x="8345" y="19200"/>
                </a:cubicBezTo>
                <a:lnTo>
                  <a:pt x="8836" y="19200"/>
                </a:lnTo>
                <a:lnTo>
                  <a:pt x="8836" y="20400"/>
                </a:ln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moveTo>
                  <a:pt x="7364" y="14400"/>
                </a:moveTo>
                <a:lnTo>
                  <a:pt x="11291" y="14400"/>
                </a:lnTo>
                <a:cubicBezTo>
                  <a:pt x="11562" y="14400"/>
                  <a:pt x="11782" y="14132"/>
                  <a:pt x="11782" y="13800"/>
                </a:cubicBezTo>
                <a:cubicBezTo>
                  <a:pt x="11782" y="13469"/>
                  <a:pt x="11562" y="13200"/>
                  <a:pt x="11291" y="13200"/>
                </a:cubicBezTo>
                <a:lnTo>
                  <a:pt x="7364" y="13200"/>
                </a:lnTo>
                <a:cubicBezTo>
                  <a:pt x="7093" y="13200"/>
                  <a:pt x="6873" y="13469"/>
                  <a:pt x="6873" y="13800"/>
                </a:cubicBezTo>
                <a:cubicBezTo>
                  <a:pt x="6873" y="14132"/>
                  <a:pt x="7093" y="14400"/>
                  <a:pt x="7364" y="14400"/>
                </a:cubicBezTo>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1"/>
                  <a:pt x="982" y="16801"/>
                </a:cubicBezTo>
                <a:lnTo>
                  <a:pt x="2455" y="16801"/>
                </a:lnTo>
                <a:cubicBezTo>
                  <a:pt x="2725" y="16801"/>
                  <a:pt x="2945" y="16532"/>
                  <a:pt x="2945" y="16200"/>
                </a:cubicBezTo>
                <a:cubicBezTo>
                  <a:pt x="2945" y="15869"/>
                  <a:pt x="2725" y="15600"/>
                  <a:pt x="2455" y="15600"/>
                </a:cubicBezTo>
                <a:moveTo>
                  <a:pt x="14236" y="14400"/>
                </a:moveTo>
                <a:lnTo>
                  <a:pt x="16200" y="14400"/>
                </a:lnTo>
                <a:cubicBezTo>
                  <a:pt x="16471" y="14400"/>
                  <a:pt x="16691" y="14132"/>
                  <a:pt x="16691" y="13800"/>
                </a:cubicBezTo>
                <a:cubicBezTo>
                  <a:pt x="16691" y="13469"/>
                  <a:pt x="16471" y="13200"/>
                  <a:pt x="16200" y="13200"/>
                </a:cubicBezTo>
                <a:lnTo>
                  <a:pt x="14236" y="13200"/>
                </a:lnTo>
                <a:cubicBezTo>
                  <a:pt x="13966" y="13200"/>
                  <a:pt x="13745" y="13469"/>
                  <a:pt x="13745" y="13800"/>
                </a:cubicBezTo>
                <a:cubicBezTo>
                  <a:pt x="13745" y="14132"/>
                  <a:pt x="13966" y="14400"/>
                  <a:pt x="14236" y="14400"/>
                </a:cubicBezTo>
                <a:moveTo>
                  <a:pt x="14236" y="9600"/>
                </a:moveTo>
                <a:lnTo>
                  <a:pt x="16200" y="9600"/>
                </a:lnTo>
                <a:cubicBezTo>
                  <a:pt x="16471" y="9600"/>
                  <a:pt x="16691" y="9332"/>
                  <a:pt x="16691" y="9000"/>
                </a:cubicBezTo>
                <a:cubicBezTo>
                  <a:pt x="16691" y="8669"/>
                  <a:pt x="16471" y="8400"/>
                  <a:pt x="16200" y="8400"/>
                </a:cubicBezTo>
                <a:lnTo>
                  <a:pt x="14236" y="8400"/>
                </a:lnTo>
                <a:cubicBezTo>
                  <a:pt x="13966" y="8400"/>
                  <a:pt x="13745" y="8669"/>
                  <a:pt x="13745" y="9000"/>
                </a:cubicBezTo>
                <a:cubicBezTo>
                  <a:pt x="13745" y="9332"/>
                  <a:pt x="13966" y="9600"/>
                  <a:pt x="14236" y="9600"/>
                </a:cubicBezTo>
                <a:moveTo>
                  <a:pt x="14236" y="12000"/>
                </a:moveTo>
                <a:lnTo>
                  <a:pt x="18164" y="12000"/>
                </a:lnTo>
                <a:cubicBezTo>
                  <a:pt x="18434" y="12000"/>
                  <a:pt x="18655" y="11732"/>
                  <a:pt x="18655" y="11400"/>
                </a:cubicBezTo>
                <a:cubicBezTo>
                  <a:pt x="18655" y="11069"/>
                  <a:pt x="18434" y="10800"/>
                  <a:pt x="18164" y="10800"/>
                </a:cubicBezTo>
                <a:lnTo>
                  <a:pt x="14236" y="10800"/>
                </a:lnTo>
                <a:cubicBezTo>
                  <a:pt x="13966" y="10800"/>
                  <a:pt x="13745" y="11069"/>
                  <a:pt x="13745" y="11400"/>
                </a:cubicBezTo>
                <a:cubicBezTo>
                  <a:pt x="13745" y="11732"/>
                  <a:pt x="13966" y="12000"/>
                  <a:pt x="14236"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8" name="Shape 2598"/>
          <p:cNvSpPr/>
          <p:nvPr/>
        </p:nvSpPr>
        <p:spPr>
          <a:xfrm>
            <a:off x="15699510"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6873" y="8400"/>
                </a:moveTo>
                <a:lnTo>
                  <a:pt x="10800" y="8400"/>
                </a:lnTo>
                <a:lnTo>
                  <a:pt x="10800" y="12001"/>
                </a:lnTo>
                <a:lnTo>
                  <a:pt x="6873" y="12001"/>
                </a:lnTo>
                <a:cubicBezTo>
                  <a:pt x="6873" y="12001"/>
                  <a:pt x="6873" y="8400"/>
                  <a:pt x="6873" y="8400"/>
                </a:cubicBezTo>
                <a:close/>
                <a:moveTo>
                  <a:pt x="6382" y="13200"/>
                </a:moveTo>
                <a:lnTo>
                  <a:pt x="11291" y="13200"/>
                </a:lnTo>
                <a:cubicBezTo>
                  <a:pt x="11562" y="13200"/>
                  <a:pt x="11782" y="12932"/>
                  <a:pt x="11782" y="12600"/>
                </a:cubicBezTo>
                <a:lnTo>
                  <a:pt x="11782" y="7800"/>
                </a:lnTo>
                <a:cubicBezTo>
                  <a:pt x="11782" y="7469"/>
                  <a:pt x="11562" y="7200"/>
                  <a:pt x="11291" y="7200"/>
                </a:cubicBezTo>
                <a:lnTo>
                  <a:pt x="6382" y="7200"/>
                </a:lnTo>
                <a:cubicBezTo>
                  <a:pt x="6111" y="7200"/>
                  <a:pt x="5891" y="7469"/>
                  <a:pt x="5891" y="7800"/>
                </a:cubicBezTo>
                <a:lnTo>
                  <a:pt x="5891" y="12600"/>
                </a:lnTo>
                <a:cubicBezTo>
                  <a:pt x="5891" y="12932"/>
                  <a:pt x="6111" y="13200"/>
                  <a:pt x="6382" y="13200"/>
                </a:cubicBezTo>
                <a:moveTo>
                  <a:pt x="6382" y="4800"/>
                </a:moveTo>
                <a:cubicBezTo>
                  <a:pt x="6653" y="4800"/>
                  <a:pt x="6873" y="4531"/>
                  <a:pt x="6873" y="4200"/>
                </a:cubicBezTo>
                <a:cubicBezTo>
                  <a:pt x="6873" y="3868"/>
                  <a:pt x="6653" y="3600"/>
                  <a:pt x="6382" y="3600"/>
                </a:cubicBezTo>
                <a:cubicBezTo>
                  <a:pt x="6111" y="3600"/>
                  <a:pt x="5891" y="3868"/>
                  <a:pt x="5891" y="4200"/>
                </a:cubicBezTo>
                <a:cubicBezTo>
                  <a:pt x="5891" y="4531"/>
                  <a:pt x="6111" y="4800"/>
                  <a:pt x="6382" y="4800"/>
                </a:cubicBezTo>
                <a:moveTo>
                  <a:pt x="20618" y="20400"/>
                </a:moveTo>
                <a:lnTo>
                  <a:pt x="2945" y="20400"/>
                </a:lnTo>
                <a:cubicBezTo>
                  <a:pt x="1861" y="20400"/>
                  <a:pt x="982" y="19325"/>
                  <a:pt x="982" y="18000"/>
                </a:cubicBezTo>
                <a:lnTo>
                  <a:pt x="982" y="4800"/>
                </a:lnTo>
                <a:lnTo>
                  <a:pt x="2945" y="4800"/>
                </a:lnTo>
                <a:lnTo>
                  <a:pt x="2945" y="17400"/>
                </a:lnTo>
                <a:cubicBezTo>
                  <a:pt x="2945" y="17732"/>
                  <a:pt x="3166" y="18000"/>
                  <a:pt x="3436" y="18000"/>
                </a:cubicBezTo>
                <a:cubicBezTo>
                  <a:pt x="3707" y="18000"/>
                  <a:pt x="3927" y="17732"/>
                  <a:pt x="3927" y="17400"/>
                </a:cubicBezTo>
                <a:lnTo>
                  <a:pt x="3927" y="1200"/>
                </a:lnTo>
                <a:lnTo>
                  <a:pt x="20618" y="1200"/>
                </a:lnTo>
                <a:cubicBezTo>
                  <a:pt x="20618" y="1200"/>
                  <a:pt x="20618" y="20400"/>
                  <a:pt x="20618" y="20400"/>
                </a:cubicBezTo>
                <a:close/>
                <a:moveTo>
                  <a:pt x="20618" y="0"/>
                </a:moveTo>
                <a:lnTo>
                  <a:pt x="3927" y="0"/>
                </a:lnTo>
                <a:cubicBezTo>
                  <a:pt x="3385" y="0"/>
                  <a:pt x="2945" y="538"/>
                  <a:pt x="2945" y="1200"/>
                </a:cubicBezTo>
                <a:lnTo>
                  <a:pt x="2945" y="3600"/>
                </a:lnTo>
                <a:lnTo>
                  <a:pt x="982" y="3600"/>
                </a:lnTo>
                <a:cubicBezTo>
                  <a:pt x="440" y="3600"/>
                  <a:pt x="0" y="4138"/>
                  <a:pt x="0" y="4800"/>
                </a:cubicBezTo>
                <a:lnTo>
                  <a:pt x="0" y="18000"/>
                </a:lnTo>
                <a:cubicBezTo>
                  <a:pt x="0" y="19988"/>
                  <a:pt x="1319" y="21600"/>
                  <a:pt x="2945" y="21600"/>
                </a:cubicBezTo>
                <a:lnTo>
                  <a:pt x="20618" y="21600"/>
                </a:lnTo>
                <a:cubicBezTo>
                  <a:pt x="21160" y="21600"/>
                  <a:pt x="21600" y="21062"/>
                  <a:pt x="21600" y="20400"/>
                </a:cubicBezTo>
                <a:lnTo>
                  <a:pt x="21600" y="1200"/>
                </a:lnTo>
                <a:cubicBezTo>
                  <a:pt x="21600" y="538"/>
                  <a:pt x="21160" y="0"/>
                  <a:pt x="20618" y="0"/>
                </a:cubicBezTo>
                <a:moveTo>
                  <a:pt x="6382" y="18000"/>
                </a:moveTo>
                <a:lnTo>
                  <a:pt x="18164" y="18000"/>
                </a:lnTo>
                <a:cubicBezTo>
                  <a:pt x="18434" y="18000"/>
                  <a:pt x="18655" y="17732"/>
                  <a:pt x="18655" y="17400"/>
                </a:cubicBezTo>
                <a:cubicBezTo>
                  <a:pt x="18655" y="17068"/>
                  <a:pt x="18434" y="16801"/>
                  <a:pt x="18164" y="16801"/>
                </a:cubicBezTo>
                <a:lnTo>
                  <a:pt x="6382" y="16801"/>
                </a:lnTo>
                <a:cubicBezTo>
                  <a:pt x="6111" y="16801"/>
                  <a:pt x="5891" y="17068"/>
                  <a:pt x="5891" y="17400"/>
                </a:cubicBezTo>
                <a:cubicBezTo>
                  <a:pt x="5891" y="17732"/>
                  <a:pt x="6111" y="18000"/>
                  <a:pt x="6382" y="18000"/>
                </a:cubicBezTo>
                <a:moveTo>
                  <a:pt x="6382" y="15600"/>
                </a:moveTo>
                <a:lnTo>
                  <a:pt x="18164" y="15600"/>
                </a:lnTo>
                <a:cubicBezTo>
                  <a:pt x="18434" y="15600"/>
                  <a:pt x="18655" y="15332"/>
                  <a:pt x="18655" y="15000"/>
                </a:cubicBezTo>
                <a:cubicBezTo>
                  <a:pt x="18655" y="14668"/>
                  <a:pt x="18434" y="14401"/>
                  <a:pt x="18164" y="14401"/>
                </a:cubicBezTo>
                <a:lnTo>
                  <a:pt x="6382" y="14401"/>
                </a:lnTo>
                <a:cubicBezTo>
                  <a:pt x="6111" y="14401"/>
                  <a:pt x="5891" y="14668"/>
                  <a:pt x="5891" y="15000"/>
                </a:cubicBezTo>
                <a:cubicBezTo>
                  <a:pt x="5891" y="15332"/>
                  <a:pt x="6111" y="15600"/>
                  <a:pt x="6382" y="15600"/>
                </a:cubicBezTo>
                <a:moveTo>
                  <a:pt x="8345" y="4800"/>
                </a:moveTo>
                <a:cubicBezTo>
                  <a:pt x="8616" y="4800"/>
                  <a:pt x="8836" y="4531"/>
                  <a:pt x="8836" y="4200"/>
                </a:cubicBezTo>
                <a:cubicBezTo>
                  <a:pt x="8836" y="3868"/>
                  <a:pt x="8616" y="3600"/>
                  <a:pt x="8345" y="3600"/>
                </a:cubicBezTo>
                <a:cubicBezTo>
                  <a:pt x="8075" y="3600"/>
                  <a:pt x="7855" y="3868"/>
                  <a:pt x="7855" y="4200"/>
                </a:cubicBezTo>
                <a:cubicBezTo>
                  <a:pt x="7855" y="4531"/>
                  <a:pt x="8075" y="4800"/>
                  <a:pt x="8345" y="4800"/>
                </a:cubicBezTo>
                <a:moveTo>
                  <a:pt x="18164" y="7200"/>
                </a:moveTo>
                <a:lnTo>
                  <a:pt x="14236" y="7200"/>
                </a:lnTo>
                <a:cubicBezTo>
                  <a:pt x="13966" y="7200"/>
                  <a:pt x="13745" y="7469"/>
                  <a:pt x="13745" y="7800"/>
                </a:cubicBezTo>
                <a:cubicBezTo>
                  <a:pt x="13745" y="8132"/>
                  <a:pt x="13966" y="8400"/>
                  <a:pt x="14236" y="8400"/>
                </a:cubicBezTo>
                <a:lnTo>
                  <a:pt x="18164" y="8400"/>
                </a:lnTo>
                <a:cubicBezTo>
                  <a:pt x="18434" y="8400"/>
                  <a:pt x="18655" y="8132"/>
                  <a:pt x="18655" y="7800"/>
                </a:cubicBezTo>
                <a:cubicBezTo>
                  <a:pt x="18655" y="7469"/>
                  <a:pt x="18434" y="7200"/>
                  <a:pt x="18164" y="7200"/>
                </a:cubicBezTo>
                <a:moveTo>
                  <a:pt x="18164" y="12001"/>
                </a:moveTo>
                <a:lnTo>
                  <a:pt x="14236" y="12001"/>
                </a:lnTo>
                <a:cubicBezTo>
                  <a:pt x="13966" y="12001"/>
                  <a:pt x="13745" y="12268"/>
                  <a:pt x="13745" y="12600"/>
                </a:cubicBezTo>
                <a:cubicBezTo>
                  <a:pt x="13745" y="12932"/>
                  <a:pt x="13966" y="13200"/>
                  <a:pt x="14236" y="13200"/>
                </a:cubicBezTo>
                <a:lnTo>
                  <a:pt x="18164" y="13200"/>
                </a:lnTo>
                <a:cubicBezTo>
                  <a:pt x="18434" y="13200"/>
                  <a:pt x="18655" y="12932"/>
                  <a:pt x="18655" y="12600"/>
                </a:cubicBezTo>
                <a:cubicBezTo>
                  <a:pt x="18655" y="12268"/>
                  <a:pt x="18434" y="12001"/>
                  <a:pt x="18164" y="12001"/>
                </a:cubicBezTo>
                <a:moveTo>
                  <a:pt x="18164" y="9600"/>
                </a:moveTo>
                <a:lnTo>
                  <a:pt x="14236" y="9600"/>
                </a:lnTo>
                <a:cubicBezTo>
                  <a:pt x="13966" y="9600"/>
                  <a:pt x="13745" y="9869"/>
                  <a:pt x="13745" y="10200"/>
                </a:cubicBezTo>
                <a:cubicBezTo>
                  <a:pt x="13745" y="10532"/>
                  <a:pt x="13966" y="10800"/>
                  <a:pt x="14236" y="10800"/>
                </a:cubicBezTo>
                <a:lnTo>
                  <a:pt x="18164" y="10800"/>
                </a:lnTo>
                <a:cubicBezTo>
                  <a:pt x="18434" y="10800"/>
                  <a:pt x="18655" y="10532"/>
                  <a:pt x="18655" y="10200"/>
                </a:cubicBezTo>
                <a:cubicBezTo>
                  <a:pt x="18655" y="9869"/>
                  <a:pt x="18434" y="9600"/>
                  <a:pt x="18164" y="9600"/>
                </a:cubicBezTo>
                <a:moveTo>
                  <a:pt x="18164" y="4800"/>
                </a:moveTo>
                <a:cubicBezTo>
                  <a:pt x="18434" y="4800"/>
                  <a:pt x="18655" y="4531"/>
                  <a:pt x="18655" y="4200"/>
                </a:cubicBezTo>
                <a:cubicBezTo>
                  <a:pt x="18655" y="3868"/>
                  <a:pt x="18434" y="3600"/>
                  <a:pt x="18164" y="3600"/>
                </a:cubicBezTo>
                <a:cubicBezTo>
                  <a:pt x="17893" y="3600"/>
                  <a:pt x="17673" y="3868"/>
                  <a:pt x="17673" y="4200"/>
                </a:cubicBezTo>
                <a:cubicBezTo>
                  <a:pt x="17673" y="4531"/>
                  <a:pt x="17893" y="4800"/>
                  <a:pt x="18164" y="4800"/>
                </a:cubicBezTo>
                <a:moveTo>
                  <a:pt x="16200" y="4800"/>
                </a:moveTo>
                <a:cubicBezTo>
                  <a:pt x="16471" y="4800"/>
                  <a:pt x="16691" y="4531"/>
                  <a:pt x="16691" y="4200"/>
                </a:cubicBezTo>
                <a:cubicBezTo>
                  <a:pt x="16691" y="3868"/>
                  <a:pt x="16471" y="3600"/>
                  <a:pt x="16200" y="3600"/>
                </a:cubicBezTo>
                <a:cubicBezTo>
                  <a:pt x="15929" y="3600"/>
                  <a:pt x="15709" y="3868"/>
                  <a:pt x="15709" y="4200"/>
                </a:cubicBezTo>
                <a:cubicBezTo>
                  <a:pt x="15709" y="4531"/>
                  <a:pt x="15929" y="4800"/>
                  <a:pt x="16200" y="4800"/>
                </a:cubicBezTo>
                <a:moveTo>
                  <a:pt x="10309" y="4800"/>
                </a:moveTo>
                <a:lnTo>
                  <a:pt x="14236" y="4800"/>
                </a:lnTo>
                <a:cubicBezTo>
                  <a:pt x="14507" y="4800"/>
                  <a:pt x="14727" y="4531"/>
                  <a:pt x="14727" y="4200"/>
                </a:cubicBezTo>
                <a:cubicBezTo>
                  <a:pt x="14727" y="3868"/>
                  <a:pt x="14507" y="3600"/>
                  <a:pt x="14236" y="3600"/>
                </a:cubicBezTo>
                <a:lnTo>
                  <a:pt x="10309" y="3600"/>
                </a:lnTo>
                <a:cubicBezTo>
                  <a:pt x="10038" y="3600"/>
                  <a:pt x="9818" y="3868"/>
                  <a:pt x="9818" y="4200"/>
                </a:cubicBezTo>
                <a:cubicBezTo>
                  <a:pt x="9818" y="4531"/>
                  <a:pt x="10038" y="4800"/>
                  <a:pt x="10309"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599" name="Shape 2599"/>
          <p:cNvSpPr/>
          <p:nvPr/>
        </p:nvSpPr>
        <p:spPr>
          <a:xfrm>
            <a:off x="16766032"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7855"/>
                </a:moveTo>
                <a:cubicBezTo>
                  <a:pt x="6653" y="7855"/>
                  <a:pt x="6873" y="7635"/>
                  <a:pt x="6873" y="7364"/>
                </a:cubicBezTo>
                <a:cubicBezTo>
                  <a:pt x="6873" y="7092"/>
                  <a:pt x="6653" y="6873"/>
                  <a:pt x="6382" y="6873"/>
                </a:cubicBezTo>
                <a:cubicBezTo>
                  <a:pt x="6111" y="6873"/>
                  <a:pt x="5891" y="7092"/>
                  <a:pt x="5891" y="7364"/>
                </a:cubicBezTo>
                <a:cubicBezTo>
                  <a:pt x="5891" y="7635"/>
                  <a:pt x="6111" y="7855"/>
                  <a:pt x="6382" y="7855"/>
                </a:cubicBezTo>
                <a:moveTo>
                  <a:pt x="6873" y="10800"/>
                </a:moveTo>
                <a:lnTo>
                  <a:pt x="10800" y="10800"/>
                </a:lnTo>
                <a:lnTo>
                  <a:pt x="10800" y="13746"/>
                </a:lnTo>
                <a:lnTo>
                  <a:pt x="6873" y="13746"/>
                </a:lnTo>
                <a:cubicBezTo>
                  <a:pt x="6873" y="13746"/>
                  <a:pt x="6873" y="10800"/>
                  <a:pt x="6873" y="10800"/>
                </a:cubicBezTo>
                <a:close/>
                <a:moveTo>
                  <a:pt x="6382" y="14727"/>
                </a:moveTo>
                <a:lnTo>
                  <a:pt x="11291" y="14727"/>
                </a:lnTo>
                <a:cubicBezTo>
                  <a:pt x="11562" y="14727"/>
                  <a:pt x="11782" y="14508"/>
                  <a:pt x="11782" y="14236"/>
                </a:cubicBezTo>
                <a:lnTo>
                  <a:pt x="11782" y="10309"/>
                </a:lnTo>
                <a:cubicBezTo>
                  <a:pt x="11782" y="10038"/>
                  <a:pt x="11562" y="9818"/>
                  <a:pt x="11291" y="9818"/>
                </a:cubicBezTo>
                <a:lnTo>
                  <a:pt x="6382" y="9818"/>
                </a:lnTo>
                <a:cubicBezTo>
                  <a:pt x="6111" y="9818"/>
                  <a:pt x="5891" y="10038"/>
                  <a:pt x="5891" y="10309"/>
                </a:cubicBezTo>
                <a:lnTo>
                  <a:pt x="5891" y="14236"/>
                </a:lnTo>
                <a:cubicBezTo>
                  <a:pt x="5891" y="14508"/>
                  <a:pt x="6111" y="14727"/>
                  <a:pt x="6382" y="14727"/>
                </a:cubicBezTo>
                <a:moveTo>
                  <a:pt x="8345" y="7855"/>
                </a:moveTo>
                <a:cubicBezTo>
                  <a:pt x="8616" y="7855"/>
                  <a:pt x="8836" y="7635"/>
                  <a:pt x="8836" y="7364"/>
                </a:cubicBezTo>
                <a:cubicBezTo>
                  <a:pt x="8836" y="7092"/>
                  <a:pt x="8616" y="6873"/>
                  <a:pt x="8345" y="6873"/>
                </a:cubicBezTo>
                <a:cubicBezTo>
                  <a:pt x="8075" y="6873"/>
                  <a:pt x="7855" y="7092"/>
                  <a:pt x="7855" y="7364"/>
                </a:cubicBezTo>
                <a:cubicBezTo>
                  <a:pt x="7855" y="7635"/>
                  <a:pt x="8075" y="7855"/>
                  <a:pt x="8345" y="7855"/>
                </a:cubicBezTo>
                <a:moveTo>
                  <a:pt x="20618" y="20618"/>
                </a:moveTo>
                <a:lnTo>
                  <a:pt x="2945" y="20618"/>
                </a:lnTo>
                <a:cubicBezTo>
                  <a:pt x="1861" y="20618"/>
                  <a:pt x="982" y="19739"/>
                  <a:pt x="982" y="18655"/>
                </a:cubicBezTo>
                <a:lnTo>
                  <a:pt x="982" y="7855"/>
                </a:lnTo>
                <a:lnTo>
                  <a:pt x="2945" y="7855"/>
                </a:lnTo>
                <a:lnTo>
                  <a:pt x="2945" y="18164"/>
                </a:lnTo>
                <a:cubicBezTo>
                  <a:pt x="2945" y="18435"/>
                  <a:pt x="3166" y="18655"/>
                  <a:pt x="3436" y="18655"/>
                </a:cubicBezTo>
                <a:cubicBezTo>
                  <a:pt x="3707" y="18655"/>
                  <a:pt x="3927" y="18435"/>
                  <a:pt x="3927" y="18164"/>
                </a:cubicBezTo>
                <a:lnTo>
                  <a:pt x="3927" y="4909"/>
                </a:lnTo>
                <a:lnTo>
                  <a:pt x="20618" y="4909"/>
                </a:lnTo>
                <a:cubicBezTo>
                  <a:pt x="20618" y="4909"/>
                  <a:pt x="20618" y="20618"/>
                  <a:pt x="20618" y="20618"/>
                </a:cubicBezTo>
                <a:close/>
                <a:moveTo>
                  <a:pt x="20618" y="3927"/>
                </a:moveTo>
                <a:lnTo>
                  <a:pt x="3927" y="3927"/>
                </a:lnTo>
                <a:cubicBezTo>
                  <a:pt x="3385" y="3927"/>
                  <a:pt x="2945" y="4367"/>
                  <a:pt x="2945" y="4909"/>
                </a:cubicBezTo>
                <a:lnTo>
                  <a:pt x="2945" y="6873"/>
                </a:lnTo>
                <a:lnTo>
                  <a:pt x="982" y="6873"/>
                </a:lnTo>
                <a:cubicBezTo>
                  <a:pt x="440" y="6873"/>
                  <a:pt x="0" y="7313"/>
                  <a:pt x="0" y="7855"/>
                </a:cubicBezTo>
                <a:lnTo>
                  <a:pt x="0" y="18655"/>
                </a:lnTo>
                <a:cubicBezTo>
                  <a:pt x="0" y="20282"/>
                  <a:pt x="1319" y="21600"/>
                  <a:pt x="2945" y="21600"/>
                </a:cubicBezTo>
                <a:lnTo>
                  <a:pt x="20618" y="21600"/>
                </a:lnTo>
                <a:cubicBezTo>
                  <a:pt x="21160" y="21600"/>
                  <a:pt x="21600" y="21160"/>
                  <a:pt x="21600" y="20618"/>
                </a:cubicBezTo>
                <a:lnTo>
                  <a:pt x="21600" y="4909"/>
                </a:lnTo>
                <a:cubicBezTo>
                  <a:pt x="21600" y="4367"/>
                  <a:pt x="21160" y="3927"/>
                  <a:pt x="20618" y="3927"/>
                </a:cubicBezTo>
                <a:moveTo>
                  <a:pt x="6382" y="16691"/>
                </a:moveTo>
                <a:lnTo>
                  <a:pt x="18164" y="16691"/>
                </a:lnTo>
                <a:cubicBezTo>
                  <a:pt x="18434" y="16691"/>
                  <a:pt x="18655" y="16472"/>
                  <a:pt x="18655" y="16200"/>
                </a:cubicBezTo>
                <a:cubicBezTo>
                  <a:pt x="18655" y="15929"/>
                  <a:pt x="18434" y="15710"/>
                  <a:pt x="18164" y="15710"/>
                </a:cubicBezTo>
                <a:lnTo>
                  <a:pt x="6382" y="15710"/>
                </a:lnTo>
                <a:cubicBezTo>
                  <a:pt x="6111" y="15710"/>
                  <a:pt x="5891" y="15929"/>
                  <a:pt x="5891" y="16200"/>
                </a:cubicBezTo>
                <a:cubicBezTo>
                  <a:pt x="5891" y="16472"/>
                  <a:pt x="6111" y="16691"/>
                  <a:pt x="6382" y="16691"/>
                </a:cubicBezTo>
                <a:moveTo>
                  <a:pt x="10309" y="7855"/>
                </a:moveTo>
                <a:lnTo>
                  <a:pt x="14236" y="7855"/>
                </a:lnTo>
                <a:cubicBezTo>
                  <a:pt x="14507" y="7855"/>
                  <a:pt x="14727" y="7635"/>
                  <a:pt x="14727" y="7364"/>
                </a:cubicBezTo>
                <a:cubicBezTo>
                  <a:pt x="14727" y="7092"/>
                  <a:pt x="14507" y="6873"/>
                  <a:pt x="14236" y="6873"/>
                </a:cubicBezTo>
                <a:lnTo>
                  <a:pt x="10309" y="6873"/>
                </a:lnTo>
                <a:cubicBezTo>
                  <a:pt x="10038" y="6873"/>
                  <a:pt x="9818" y="7092"/>
                  <a:pt x="9818" y="7364"/>
                </a:cubicBezTo>
                <a:cubicBezTo>
                  <a:pt x="9818" y="7635"/>
                  <a:pt x="10038" y="7855"/>
                  <a:pt x="10309" y="7855"/>
                </a:cubicBezTo>
                <a:moveTo>
                  <a:pt x="6382" y="18655"/>
                </a:moveTo>
                <a:lnTo>
                  <a:pt x="18164" y="18655"/>
                </a:lnTo>
                <a:cubicBezTo>
                  <a:pt x="18434" y="18655"/>
                  <a:pt x="18655" y="18435"/>
                  <a:pt x="18655" y="18164"/>
                </a:cubicBezTo>
                <a:cubicBezTo>
                  <a:pt x="18655" y="17893"/>
                  <a:pt x="18434" y="17673"/>
                  <a:pt x="18164" y="17673"/>
                </a:cubicBezTo>
                <a:lnTo>
                  <a:pt x="6382" y="17673"/>
                </a:lnTo>
                <a:cubicBezTo>
                  <a:pt x="6111" y="17673"/>
                  <a:pt x="5891" y="17893"/>
                  <a:pt x="5891" y="18164"/>
                </a:cubicBezTo>
                <a:cubicBezTo>
                  <a:pt x="5891" y="18435"/>
                  <a:pt x="6111" y="18655"/>
                  <a:pt x="6382" y="18655"/>
                </a:cubicBezTo>
                <a:moveTo>
                  <a:pt x="4909" y="2945"/>
                </a:moveTo>
                <a:lnTo>
                  <a:pt x="20127" y="2945"/>
                </a:lnTo>
                <a:cubicBezTo>
                  <a:pt x="20398" y="2945"/>
                  <a:pt x="20618" y="2726"/>
                  <a:pt x="20618" y="2455"/>
                </a:cubicBezTo>
                <a:cubicBezTo>
                  <a:pt x="20618" y="2184"/>
                  <a:pt x="20398" y="1964"/>
                  <a:pt x="20127" y="1964"/>
                </a:cubicBezTo>
                <a:lnTo>
                  <a:pt x="4909" y="1964"/>
                </a:lnTo>
                <a:cubicBezTo>
                  <a:pt x="4638" y="1964"/>
                  <a:pt x="4418" y="2184"/>
                  <a:pt x="4418" y="2455"/>
                </a:cubicBezTo>
                <a:cubicBezTo>
                  <a:pt x="4418" y="2726"/>
                  <a:pt x="4638" y="2945"/>
                  <a:pt x="4909" y="2945"/>
                </a:cubicBezTo>
                <a:moveTo>
                  <a:pt x="18164" y="11783"/>
                </a:moveTo>
                <a:lnTo>
                  <a:pt x="14236" y="11783"/>
                </a:lnTo>
                <a:cubicBezTo>
                  <a:pt x="13966" y="11783"/>
                  <a:pt x="13745" y="12001"/>
                  <a:pt x="13745" y="12273"/>
                </a:cubicBezTo>
                <a:cubicBezTo>
                  <a:pt x="13745" y="12544"/>
                  <a:pt x="13966" y="12764"/>
                  <a:pt x="14236" y="12764"/>
                </a:cubicBezTo>
                <a:lnTo>
                  <a:pt x="18164" y="12764"/>
                </a:lnTo>
                <a:cubicBezTo>
                  <a:pt x="18434" y="12764"/>
                  <a:pt x="18655" y="12544"/>
                  <a:pt x="18655" y="12273"/>
                </a:cubicBezTo>
                <a:cubicBezTo>
                  <a:pt x="18655" y="12001"/>
                  <a:pt x="18434" y="11783"/>
                  <a:pt x="18164" y="11783"/>
                </a:cubicBezTo>
                <a:moveTo>
                  <a:pt x="6382" y="982"/>
                </a:moveTo>
                <a:lnTo>
                  <a:pt x="19145" y="982"/>
                </a:lnTo>
                <a:cubicBezTo>
                  <a:pt x="19416" y="982"/>
                  <a:pt x="19636" y="762"/>
                  <a:pt x="19636" y="491"/>
                </a:cubicBezTo>
                <a:cubicBezTo>
                  <a:pt x="19636" y="220"/>
                  <a:pt x="19416" y="0"/>
                  <a:pt x="19145" y="0"/>
                </a:cubicBezTo>
                <a:lnTo>
                  <a:pt x="6382" y="0"/>
                </a:lnTo>
                <a:cubicBezTo>
                  <a:pt x="6111" y="0"/>
                  <a:pt x="5891" y="220"/>
                  <a:pt x="5891" y="491"/>
                </a:cubicBezTo>
                <a:cubicBezTo>
                  <a:pt x="5891" y="762"/>
                  <a:pt x="6111" y="982"/>
                  <a:pt x="6382" y="982"/>
                </a:cubicBezTo>
                <a:moveTo>
                  <a:pt x="18164" y="13746"/>
                </a:moveTo>
                <a:lnTo>
                  <a:pt x="14236" y="13746"/>
                </a:lnTo>
                <a:cubicBezTo>
                  <a:pt x="13966" y="13746"/>
                  <a:pt x="13745" y="13965"/>
                  <a:pt x="13745" y="14236"/>
                </a:cubicBezTo>
                <a:cubicBezTo>
                  <a:pt x="13745" y="14508"/>
                  <a:pt x="13966" y="14727"/>
                  <a:pt x="14236" y="14727"/>
                </a:cubicBezTo>
                <a:lnTo>
                  <a:pt x="18164" y="14727"/>
                </a:lnTo>
                <a:cubicBezTo>
                  <a:pt x="18434" y="14727"/>
                  <a:pt x="18655" y="14508"/>
                  <a:pt x="18655" y="14236"/>
                </a:cubicBezTo>
                <a:cubicBezTo>
                  <a:pt x="18655" y="13965"/>
                  <a:pt x="18434" y="13746"/>
                  <a:pt x="18164" y="13746"/>
                </a:cubicBezTo>
                <a:moveTo>
                  <a:pt x="16200" y="7855"/>
                </a:moveTo>
                <a:cubicBezTo>
                  <a:pt x="16471" y="7855"/>
                  <a:pt x="16691" y="7635"/>
                  <a:pt x="16691" y="7364"/>
                </a:cubicBezTo>
                <a:cubicBezTo>
                  <a:pt x="16691" y="7092"/>
                  <a:pt x="16471" y="6873"/>
                  <a:pt x="16200" y="6873"/>
                </a:cubicBezTo>
                <a:cubicBezTo>
                  <a:pt x="15929" y="6873"/>
                  <a:pt x="15709" y="7092"/>
                  <a:pt x="15709" y="7364"/>
                </a:cubicBezTo>
                <a:cubicBezTo>
                  <a:pt x="15709" y="7635"/>
                  <a:pt x="15929" y="7855"/>
                  <a:pt x="16200" y="7855"/>
                </a:cubicBezTo>
                <a:moveTo>
                  <a:pt x="18164" y="7855"/>
                </a:moveTo>
                <a:cubicBezTo>
                  <a:pt x="18434" y="7855"/>
                  <a:pt x="18655" y="7635"/>
                  <a:pt x="18655" y="7364"/>
                </a:cubicBezTo>
                <a:cubicBezTo>
                  <a:pt x="18655" y="7092"/>
                  <a:pt x="18434" y="6873"/>
                  <a:pt x="18164" y="6873"/>
                </a:cubicBezTo>
                <a:cubicBezTo>
                  <a:pt x="17893" y="6873"/>
                  <a:pt x="17673" y="7092"/>
                  <a:pt x="17673" y="7364"/>
                </a:cubicBezTo>
                <a:cubicBezTo>
                  <a:pt x="17673" y="7635"/>
                  <a:pt x="17893" y="7855"/>
                  <a:pt x="18164" y="7855"/>
                </a:cubicBezTo>
                <a:moveTo>
                  <a:pt x="18164" y="9818"/>
                </a:moveTo>
                <a:lnTo>
                  <a:pt x="14236" y="9818"/>
                </a:lnTo>
                <a:cubicBezTo>
                  <a:pt x="13966" y="9818"/>
                  <a:pt x="13745" y="10038"/>
                  <a:pt x="13745" y="10309"/>
                </a:cubicBezTo>
                <a:cubicBezTo>
                  <a:pt x="13745" y="10581"/>
                  <a:pt x="13966" y="10800"/>
                  <a:pt x="14236" y="10800"/>
                </a:cubicBezTo>
                <a:lnTo>
                  <a:pt x="18164" y="10800"/>
                </a:lnTo>
                <a:cubicBezTo>
                  <a:pt x="18434" y="10800"/>
                  <a:pt x="18655" y="10581"/>
                  <a:pt x="18655" y="10309"/>
                </a:cubicBezTo>
                <a:cubicBezTo>
                  <a:pt x="18655" y="10038"/>
                  <a:pt x="18434" y="9818"/>
                  <a:pt x="18164"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0" name="Shape 2600"/>
          <p:cNvSpPr/>
          <p:nvPr/>
        </p:nvSpPr>
        <p:spPr>
          <a:xfrm>
            <a:off x="17832555"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11291" y="10309"/>
                </a:lnTo>
                <a:lnTo>
                  <a:pt x="11291" y="5401"/>
                </a:lnTo>
                <a:cubicBezTo>
                  <a:pt x="11291" y="5129"/>
                  <a:pt x="11071" y="4909"/>
                  <a:pt x="10800" y="4909"/>
                </a:cubicBezTo>
                <a:cubicBezTo>
                  <a:pt x="10529" y="4909"/>
                  <a:pt x="10309" y="5129"/>
                  <a:pt x="10309" y="5401"/>
                </a:cubicBezTo>
                <a:lnTo>
                  <a:pt x="10309" y="10309"/>
                </a:lnTo>
                <a:lnTo>
                  <a:pt x="5400" y="10309"/>
                </a:lnTo>
                <a:cubicBezTo>
                  <a:pt x="5129" y="10309"/>
                  <a:pt x="4909" y="10529"/>
                  <a:pt x="4909" y="10800"/>
                </a:cubicBezTo>
                <a:cubicBezTo>
                  <a:pt x="4909" y="11072"/>
                  <a:pt x="5129" y="11292"/>
                  <a:pt x="5400" y="11292"/>
                </a:cubicBezTo>
                <a:lnTo>
                  <a:pt x="10309" y="11292"/>
                </a:lnTo>
                <a:lnTo>
                  <a:pt x="10309" y="16200"/>
                </a:lnTo>
                <a:cubicBezTo>
                  <a:pt x="10309" y="16472"/>
                  <a:pt x="10529" y="16691"/>
                  <a:pt x="10800" y="16691"/>
                </a:cubicBezTo>
                <a:cubicBezTo>
                  <a:pt x="11071" y="16691"/>
                  <a:pt x="11291" y="16472"/>
                  <a:pt x="11291" y="16200"/>
                </a:cubicBezTo>
                <a:lnTo>
                  <a:pt x="11291" y="11292"/>
                </a:lnTo>
                <a:lnTo>
                  <a:pt x="16200" y="11292"/>
                </a:lnTo>
                <a:cubicBezTo>
                  <a:pt x="16471" y="11292"/>
                  <a:pt x="16691" y="11072"/>
                  <a:pt x="16691" y="10800"/>
                </a:cubicBezTo>
                <a:cubicBezTo>
                  <a:pt x="16691" y="10529"/>
                  <a:pt x="16471" y="10309"/>
                  <a:pt x="16200"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1" name="Shape 2601"/>
          <p:cNvSpPr/>
          <p:nvPr/>
        </p:nvSpPr>
        <p:spPr>
          <a:xfrm>
            <a:off x="18899077" y="3919625"/>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6200" y="10309"/>
                </a:moveTo>
                <a:lnTo>
                  <a:pt x="5400" y="10309"/>
                </a:lnTo>
                <a:cubicBezTo>
                  <a:pt x="5129" y="10309"/>
                  <a:pt x="4909" y="10529"/>
                  <a:pt x="4909" y="10800"/>
                </a:cubicBezTo>
                <a:cubicBezTo>
                  <a:pt x="4909" y="11072"/>
                  <a:pt x="5129" y="11292"/>
                  <a:pt x="5400" y="11292"/>
                </a:cubicBezTo>
                <a:lnTo>
                  <a:pt x="16200" y="11292"/>
                </a:lnTo>
                <a:cubicBezTo>
                  <a:pt x="16471" y="11292"/>
                  <a:pt x="16691" y="11072"/>
                  <a:pt x="16691" y="10800"/>
                </a:cubicBezTo>
                <a:cubicBezTo>
                  <a:pt x="16691" y="10529"/>
                  <a:pt x="16471" y="10309"/>
                  <a:pt x="16200"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2" name="Shape 2602"/>
          <p:cNvSpPr/>
          <p:nvPr/>
        </p:nvSpPr>
        <p:spPr>
          <a:xfrm>
            <a:off x="19965599"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69"/>
                  <a:pt x="8617" y="4800"/>
                  <a:pt x="8345" y="4800"/>
                </a:cubicBezTo>
                <a:lnTo>
                  <a:pt x="5400" y="4800"/>
                </a:lnTo>
                <a:cubicBezTo>
                  <a:pt x="5129" y="4800"/>
                  <a:pt x="4909" y="5069"/>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69"/>
                  <a:pt x="18926" y="16801"/>
                  <a:pt x="18655" y="16801"/>
                </a:cubicBezTo>
                <a:lnTo>
                  <a:pt x="18655" y="3601"/>
                </a:lnTo>
                <a:lnTo>
                  <a:pt x="20618" y="3601"/>
                </a:lnTo>
                <a:cubicBezTo>
                  <a:pt x="20618" y="3601"/>
                  <a:pt x="20618" y="20400"/>
                  <a:pt x="20618" y="20400"/>
                </a:cubicBezTo>
                <a:close/>
                <a:moveTo>
                  <a:pt x="17673" y="16801"/>
                </a:moveTo>
                <a:cubicBezTo>
                  <a:pt x="17401" y="16801"/>
                  <a:pt x="17182" y="17069"/>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69"/>
                  <a:pt x="4199" y="16801"/>
                  <a:pt x="3927" y="16801"/>
                </a:cubicBezTo>
                <a:lnTo>
                  <a:pt x="3927" y="3601"/>
                </a:lnTo>
                <a:lnTo>
                  <a:pt x="17673" y="3601"/>
                </a:lnTo>
                <a:cubicBezTo>
                  <a:pt x="17673" y="3601"/>
                  <a:pt x="17673" y="16801"/>
                  <a:pt x="17673" y="16801"/>
                </a:cubicBezTo>
                <a:close/>
                <a:moveTo>
                  <a:pt x="2945" y="16801"/>
                </a:moveTo>
                <a:cubicBezTo>
                  <a:pt x="2674" y="16801"/>
                  <a:pt x="2455" y="17069"/>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69"/>
                  <a:pt x="6653" y="7200"/>
                  <a:pt x="6382" y="7200"/>
                </a:cubicBezTo>
                <a:lnTo>
                  <a:pt x="5400" y="7200"/>
                </a:lnTo>
                <a:cubicBezTo>
                  <a:pt x="5129" y="7200"/>
                  <a:pt x="4909" y="7469"/>
                  <a:pt x="4909" y="7800"/>
                </a:cubicBezTo>
                <a:cubicBezTo>
                  <a:pt x="4909" y="8132"/>
                  <a:pt x="5129" y="8400"/>
                  <a:pt x="5400"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3" name="Shape 2603"/>
          <p:cNvSpPr/>
          <p:nvPr/>
        </p:nvSpPr>
        <p:spPr>
          <a:xfrm>
            <a:off x="21032121" y="3945018"/>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9"/>
                  <a:pt x="15218" y="17820"/>
                </a:cubicBezTo>
                <a:cubicBezTo>
                  <a:pt x="15218" y="17522"/>
                  <a:pt x="14999" y="17280"/>
                  <a:pt x="14727" y="17280"/>
                </a:cubicBezTo>
                <a:lnTo>
                  <a:pt x="14727" y="7560"/>
                </a:lnTo>
                <a:lnTo>
                  <a:pt x="16691" y="7560"/>
                </a:lnTo>
                <a:cubicBezTo>
                  <a:pt x="16691" y="7560"/>
                  <a:pt x="16691" y="20520"/>
                  <a:pt x="16691" y="20520"/>
                </a:cubicBezTo>
                <a:close/>
                <a:moveTo>
                  <a:pt x="13745" y="17280"/>
                </a:moveTo>
                <a:cubicBezTo>
                  <a:pt x="13474" y="17280"/>
                  <a:pt x="13255" y="17522"/>
                  <a:pt x="13255" y="17820"/>
                </a:cubicBezTo>
                <a:cubicBezTo>
                  <a:pt x="13255" y="18119"/>
                  <a:pt x="13474" y="18360"/>
                  <a:pt x="13745" y="18360"/>
                </a:cubicBezTo>
                <a:lnTo>
                  <a:pt x="13745" y="20520"/>
                </a:lnTo>
                <a:lnTo>
                  <a:pt x="3927" y="20520"/>
                </a:lnTo>
                <a:lnTo>
                  <a:pt x="3927" y="18360"/>
                </a:lnTo>
                <a:cubicBezTo>
                  <a:pt x="4199" y="18360"/>
                  <a:pt x="4418" y="18119"/>
                  <a:pt x="4418" y="17820"/>
                </a:cubicBezTo>
                <a:cubicBezTo>
                  <a:pt x="4418" y="17522"/>
                  <a:pt x="4199" y="17280"/>
                  <a:pt x="3927" y="17280"/>
                </a:cubicBezTo>
                <a:lnTo>
                  <a:pt x="3927" y="7560"/>
                </a:lnTo>
                <a:lnTo>
                  <a:pt x="13745" y="7560"/>
                </a:lnTo>
                <a:cubicBezTo>
                  <a:pt x="13745" y="7560"/>
                  <a:pt x="13745" y="17280"/>
                  <a:pt x="13745" y="17280"/>
                </a:cubicBezTo>
                <a:close/>
                <a:moveTo>
                  <a:pt x="2945" y="17280"/>
                </a:moveTo>
                <a:cubicBezTo>
                  <a:pt x="2674" y="17280"/>
                  <a:pt x="2455" y="17522"/>
                  <a:pt x="2455" y="17820"/>
                </a:cubicBezTo>
                <a:cubicBezTo>
                  <a:pt x="2455" y="18119"/>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9"/>
                  <a:pt x="4147" y="5400"/>
                  <a:pt x="4418" y="5400"/>
                </a:cubicBezTo>
                <a:cubicBezTo>
                  <a:pt x="4690" y="5400"/>
                  <a:pt x="4909" y="5159"/>
                  <a:pt x="4909" y="4860"/>
                </a:cubicBezTo>
                <a:lnTo>
                  <a:pt x="4909" y="3240"/>
                </a:lnTo>
                <a:lnTo>
                  <a:pt x="20618" y="3240"/>
                </a:lnTo>
                <a:lnTo>
                  <a:pt x="20618" y="16201"/>
                </a:lnTo>
                <a:lnTo>
                  <a:pt x="19145" y="16201"/>
                </a:lnTo>
                <a:cubicBezTo>
                  <a:pt x="18874" y="16201"/>
                  <a:pt x="18655" y="16442"/>
                  <a:pt x="18655" y="16740"/>
                </a:cubicBezTo>
                <a:cubicBezTo>
                  <a:pt x="18655" y="17039"/>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9"/>
                  <a:pt x="6873" y="11341"/>
                </a:cubicBezTo>
                <a:cubicBezTo>
                  <a:pt x="6873" y="11042"/>
                  <a:pt x="6653" y="10800"/>
                  <a:pt x="6382" y="10800"/>
                </a:cubicBezTo>
                <a:lnTo>
                  <a:pt x="5400" y="10800"/>
                </a:lnTo>
                <a:cubicBezTo>
                  <a:pt x="5129" y="10800"/>
                  <a:pt x="4909" y="11042"/>
                  <a:pt x="4909" y="11341"/>
                </a:cubicBezTo>
                <a:cubicBezTo>
                  <a:pt x="4909" y="11639"/>
                  <a:pt x="5129" y="11881"/>
                  <a:pt x="5400" y="11881"/>
                </a:cubicBezTo>
                <a:moveTo>
                  <a:pt x="5400" y="9720"/>
                </a:moveTo>
                <a:lnTo>
                  <a:pt x="8345" y="9720"/>
                </a:lnTo>
                <a:cubicBezTo>
                  <a:pt x="8617" y="9720"/>
                  <a:pt x="8836" y="9479"/>
                  <a:pt x="8836" y="9181"/>
                </a:cubicBezTo>
                <a:cubicBezTo>
                  <a:pt x="8836" y="8882"/>
                  <a:pt x="8617" y="8640"/>
                  <a:pt x="8345" y="8640"/>
                </a:cubicBezTo>
                <a:lnTo>
                  <a:pt x="5400" y="8640"/>
                </a:lnTo>
                <a:cubicBezTo>
                  <a:pt x="5129" y="8640"/>
                  <a:pt x="4909" y="8882"/>
                  <a:pt x="4909" y="9181"/>
                </a:cubicBezTo>
                <a:cubicBezTo>
                  <a:pt x="4909" y="9479"/>
                  <a:pt x="5129" y="9720"/>
                  <a:pt x="5400" y="9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4" name="Shape 2604"/>
          <p:cNvSpPr/>
          <p:nvPr/>
        </p:nvSpPr>
        <p:spPr>
          <a:xfrm>
            <a:off x="22098643" y="3970412"/>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5" name="Shape 2605"/>
          <p:cNvSpPr/>
          <p:nvPr/>
        </p:nvSpPr>
        <p:spPr>
          <a:xfrm>
            <a:off x="12499943" y="4986147"/>
            <a:ext cx="558920" cy="558905"/>
          </a:xfrm>
          <a:custGeom>
            <a:avLst/>
            <a:gdLst/>
            <a:ahLst/>
            <a:cxnLst>
              <a:cxn ang="0">
                <a:pos x="wd2" y="hd2"/>
              </a:cxn>
              <a:cxn ang="5400000">
                <a:pos x="wd2" y="hd2"/>
              </a:cxn>
              <a:cxn ang="10800000">
                <a:pos x="wd2" y="hd2"/>
              </a:cxn>
              <a:cxn ang="16200000">
                <a:pos x="wd2" y="hd2"/>
              </a:cxn>
            </a:cxnLst>
            <a:rect l="0" t="0" r="r" b="b"/>
            <a:pathLst>
              <a:path w="21410" h="21410" extrusionOk="0">
                <a:moveTo>
                  <a:pt x="20437" y="20437"/>
                </a:moveTo>
                <a:lnTo>
                  <a:pt x="17519" y="20437"/>
                </a:lnTo>
                <a:lnTo>
                  <a:pt x="17519" y="18978"/>
                </a:lnTo>
                <a:cubicBezTo>
                  <a:pt x="17519" y="18710"/>
                  <a:pt x="17301" y="18492"/>
                  <a:pt x="17033" y="18492"/>
                </a:cubicBezTo>
                <a:lnTo>
                  <a:pt x="15574" y="18492"/>
                </a:lnTo>
                <a:lnTo>
                  <a:pt x="15574" y="17033"/>
                </a:lnTo>
                <a:cubicBezTo>
                  <a:pt x="15574" y="16764"/>
                  <a:pt x="15356" y="16546"/>
                  <a:pt x="15087" y="16546"/>
                </a:cubicBezTo>
                <a:lnTo>
                  <a:pt x="13344" y="16546"/>
                </a:lnTo>
                <a:lnTo>
                  <a:pt x="10309" y="13497"/>
                </a:lnTo>
                <a:cubicBezTo>
                  <a:pt x="10221" y="13409"/>
                  <a:pt x="10100" y="13354"/>
                  <a:pt x="9965" y="13354"/>
                </a:cubicBezTo>
                <a:cubicBezTo>
                  <a:pt x="9819" y="13354"/>
                  <a:pt x="9693" y="13422"/>
                  <a:pt x="9604" y="13524"/>
                </a:cubicBezTo>
                <a:lnTo>
                  <a:pt x="8815" y="14312"/>
                </a:lnTo>
                <a:cubicBezTo>
                  <a:pt x="8435" y="14692"/>
                  <a:pt x="7820" y="14692"/>
                  <a:pt x="7441" y="14312"/>
                </a:cubicBezTo>
                <a:lnTo>
                  <a:pt x="1256" y="8128"/>
                </a:lnTo>
                <a:cubicBezTo>
                  <a:pt x="877" y="7748"/>
                  <a:pt x="877" y="7133"/>
                  <a:pt x="1256" y="6753"/>
                </a:cubicBezTo>
                <a:lnTo>
                  <a:pt x="6754" y="1255"/>
                </a:lnTo>
                <a:cubicBezTo>
                  <a:pt x="7133" y="876"/>
                  <a:pt x="7749" y="876"/>
                  <a:pt x="8128" y="1255"/>
                </a:cubicBezTo>
                <a:lnTo>
                  <a:pt x="14312" y="7440"/>
                </a:lnTo>
                <a:cubicBezTo>
                  <a:pt x="14691" y="7820"/>
                  <a:pt x="14691" y="8435"/>
                  <a:pt x="14312" y="8815"/>
                </a:cubicBezTo>
                <a:lnTo>
                  <a:pt x="13539" y="9588"/>
                </a:lnTo>
                <a:cubicBezTo>
                  <a:pt x="13437" y="9677"/>
                  <a:pt x="13370" y="9804"/>
                  <a:pt x="13370" y="9950"/>
                </a:cubicBezTo>
                <a:cubicBezTo>
                  <a:pt x="13370" y="10084"/>
                  <a:pt x="13424" y="10206"/>
                  <a:pt x="13513" y="10294"/>
                </a:cubicBezTo>
                <a:lnTo>
                  <a:pt x="20437" y="17234"/>
                </a:lnTo>
                <a:cubicBezTo>
                  <a:pt x="20437" y="17234"/>
                  <a:pt x="20437" y="20437"/>
                  <a:pt x="20437" y="20437"/>
                </a:cubicBezTo>
                <a:close/>
                <a:moveTo>
                  <a:pt x="21268" y="16689"/>
                </a:moveTo>
                <a:lnTo>
                  <a:pt x="14547" y="9954"/>
                </a:lnTo>
                <a:lnTo>
                  <a:pt x="14999" y="9502"/>
                </a:lnTo>
                <a:cubicBezTo>
                  <a:pt x="15758" y="8743"/>
                  <a:pt x="15758" y="7512"/>
                  <a:pt x="14999" y="6753"/>
                </a:cubicBezTo>
                <a:lnTo>
                  <a:pt x="8815" y="569"/>
                </a:lnTo>
                <a:cubicBezTo>
                  <a:pt x="8056" y="-190"/>
                  <a:pt x="6825" y="-190"/>
                  <a:pt x="6066" y="569"/>
                </a:cubicBezTo>
                <a:lnTo>
                  <a:pt x="569" y="6066"/>
                </a:lnTo>
                <a:cubicBezTo>
                  <a:pt x="-190" y="6825"/>
                  <a:pt x="-190" y="8056"/>
                  <a:pt x="569" y="8815"/>
                </a:cubicBezTo>
                <a:lnTo>
                  <a:pt x="6754" y="14999"/>
                </a:lnTo>
                <a:cubicBezTo>
                  <a:pt x="7513" y="15758"/>
                  <a:pt x="8743" y="15758"/>
                  <a:pt x="9502" y="14999"/>
                </a:cubicBezTo>
                <a:lnTo>
                  <a:pt x="9968" y="14533"/>
                </a:lnTo>
                <a:lnTo>
                  <a:pt x="12798" y="17376"/>
                </a:lnTo>
                <a:cubicBezTo>
                  <a:pt x="12886" y="17465"/>
                  <a:pt x="13008" y="17519"/>
                  <a:pt x="13142" y="17519"/>
                </a:cubicBezTo>
                <a:lnTo>
                  <a:pt x="14601" y="17519"/>
                </a:lnTo>
                <a:lnTo>
                  <a:pt x="14601" y="18978"/>
                </a:lnTo>
                <a:cubicBezTo>
                  <a:pt x="14601" y="19247"/>
                  <a:pt x="14819" y="19464"/>
                  <a:pt x="15087" y="19464"/>
                </a:cubicBezTo>
                <a:lnTo>
                  <a:pt x="16546" y="19464"/>
                </a:lnTo>
                <a:lnTo>
                  <a:pt x="16546" y="20924"/>
                </a:lnTo>
                <a:cubicBezTo>
                  <a:pt x="16546" y="21193"/>
                  <a:pt x="16764" y="21410"/>
                  <a:pt x="17033" y="21410"/>
                </a:cubicBezTo>
                <a:lnTo>
                  <a:pt x="20924" y="21410"/>
                </a:lnTo>
                <a:cubicBezTo>
                  <a:pt x="21192" y="21410"/>
                  <a:pt x="21410" y="21193"/>
                  <a:pt x="21410" y="20924"/>
                </a:cubicBezTo>
                <a:lnTo>
                  <a:pt x="21410" y="17033"/>
                </a:lnTo>
                <a:cubicBezTo>
                  <a:pt x="21410" y="16899"/>
                  <a:pt x="21356" y="16777"/>
                  <a:pt x="21268" y="16689"/>
                </a:cubicBezTo>
                <a:moveTo>
                  <a:pt x="6819" y="7791"/>
                </a:moveTo>
                <a:cubicBezTo>
                  <a:pt x="6282" y="7791"/>
                  <a:pt x="5846" y="7356"/>
                  <a:pt x="5846" y="6819"/>
                </a:cubicBezTo>
                <a:cubicBezTo>
                  <a:pt x="5846" y="6282"/>
                  <a:pt x="6282" y="5846"/>
                  <a:pt x="6819" y="5846"/>
                </a:cubicBezTo>
                <a:cubicBezTo>
                  <a:pt x="7356" y="5846"/>
                  <a:pt x="7792" y="6282"/>
                  <a:pt x="7792" y="6819"/>
                </a:cubicBezTo>
                <a:cubicBezTo>
                  <a:pt x="7792" y="7356"/>
                  <a:pt x="7356" y="7791"/>
                  <a:pt x="6819" y="7791"/>
                </a:cubicBezTo>
                <a:moveTo>
                  <a:pt x="6819" y="4873"/>
                </a:moveTo>
                <a:cubicBezTo>
                  <a:pt x="5745" y="4873"/>
                  <a:pt x="4874" y="5744"/>
                  <a:pt x="4874" y="6819"/>
                </a:cubicBezTo>
                <a:cubicBezTo>
                  <a:pt x="4874" y="7893"/>
                  <a:pt x="5745" y="8765"/>
                  <a:pt x="6819" y="8765"/>
                </a:cubicBezTo>
                <a:cubicBezTo>
                  <a:pt x="7893" y="8765"/>
                  <a:pt x="8765" y="7893"/>
                  <a:pt x="8765" y="6819"/>
                </a:cubicBezTo>
                <a:cubicBezTo>
                  <a:pt x="8765" y="5744"/>
                  <a:pt x="7893" y="4873"/>
                  <a:pt x="6819" y="4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6" name="Shape 2606"/>
          <p:cNvSpPr/>
          <p:nvPr/>
        </p:nvSpPr>
        <p:spPr>
          <a:xfrm>
            <a:off x="13566466"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0309"/>
                </a:moveTo>
                <a:cubicBezTo>
                  <a:pt x="10800" y="10581"/>
                  <a:pt x="10580" y="10800"/>
                  <a:pt x="10309" y="10800"/>
                </a:cubicBezTo>
                <a:cubicBezTo>
                  <a:pt x="10038" y="10800"/>
                  <a:pt x="9818" y="10581"/>
                  <a:pt x="9818" y="10309"/>
                </a:cubicBezTo>
                <a:cubicBezTo>
                  <a:pt x="9818" y="10038"/>
                  <a:pt x="10038" y="9818"/>
                  <a:pt x="10309" y="9818"/>
                </a:cubicBezTo>
                <a:cubicBezTo>
                  <a:pt x="10580" y="9818"/>
                  <a:pt x="10800" y="10038"/>
                  <a:pt x="10800" y="10309"/>
                </a:cubicBezTo>
                <a:moveTo>
                  <a:pt x="20618" y="20618"/>
                </a:moveTo>
                <a:lnTo>
                  <a:pt x="18655" y="20618"/>
                </a:lnTo>
                <a:lnTo>
                  <a:pt x="18655" y="19145"/>
                </a:lnTo>
                <a:cubicBezTo>
                  <a:pt x="18655" y="18875"/>
                  <a:pt x="18434" y="18655"/>
                  <a:pt x="18164" y="18655"/>
                </a:cubicBezTo>
                <a:lnTo>
                  <a:pt x="16691" y="18655"/>
                </a:lnTo>
                <a:lnTo>
                  <a:pt x="16691" y="17182"/>
                </a:lnTo>
                <a:cubicBezTo>
                  <a:pt x="16691" y="16911"/>
                  <a:pt x="16471" y="16691"/>
                  <a:pt x="16200" y="16691"/>
                </a:cubicBezTo>
                <a:lnTo>
                  <a:pt x="14441" y="16691"/>
                </a:lnTo>
                <a:lnTo>
                  <a:pt x="12850" y="15086"/>
                </a:lnTo>
                <a:cubicBezTo>
                  <a:pt x="12761" y="14997"/>
                  <a:pt x="12639" y="14943"/>
                  <a:pt x="12503" y="14943"/>
                </a:cubicBezTo>
                <a:cubicBezTo>
                  <a:pt x="12356" y="14943"/>
                  <a:pt x="12228" y="15010"/>
                  <a:pt x="12138" y="15113"/>
                </a:cubicBezTo>
                <a:lnTo>
                  <a:pt x="11833" y="15418"/>
                </a:lnTo>
                <a:cubicBezTo>
                  <a:pt x="11450" y="15801"/>
                  <a:pt x="10829" y="15801"/>
                  <a:pt x="10445" y="15418"/>
                </a:cubicBezTo>
                <a:lnTo>
                  <a:pt x="6167" y="11139"/>
                </a:lnTo>
                <a:cubicBezTo>
                  <a:pt x="5784" y="10756"/>
                  <a:pt x="5784" y="10136"/>
                  <a:pt x="6167" y="9752"/>
                </a:cubicBezTo>
                <a:lnTo>
                  <a:pt x="9752" y="6167"/>
                </a:lnTo>
                <a:cubicBezTo>
                  <a:pt x="10135" y="5784"/>
                  <a:pt x="10756" y="5784"/>
                  <a:pt x="11139" y="6167"/>
                </a:cubicBezTo>
                <a:lnTo>
                  <a:pt x="11761" y="6789"/>
                </a:lnTo>
                <a:cubicBezTo>
                  <a:pt x="11699" y="7609"/>
                  <a:pt x="11457" y="8377"/>
                  <a:pt x="11069" y="9054"/>
                </a:cubicBezTo>
                <a:cubicBezTo>
                  <a:pt x="10847" y="8919"/>
                  <a:pt x="10588" y="8837"/>
                  <a:pt x="10309" y="8837"/>
                </a:cubicBezTo>
                <a:cubicBezTo>
                  <a:pt x="9496" y="8837"/>
                  <a:pt x="8836" y="9496"/>
                  <a:pt x="8836" y="10309"/>
                </a:cubicBezTo>
                <a:cubicBezTo>
                  <a:pt x="8836" y="11123"/>
                  <a:pt x="9496" y="11782"/>
                  <a:pt x="10309" y="11782"/>
                </a:cubicBezTo>
                <a:cubicBezTo>
                  <a:pt x="11123" y="11782"/>
                  <a:pt x="11782" y="11123"/>
                  <a:pt x="11782" y="10309"/>
                </a:cubicBezTo>
                <a:cubicBezTo>
                  <a:pt x="11782" y="10156"/>
                  <a:pt x="11752" y="10012"/>
                  <a:pt x="11709" y="9873"/>
                </a:cubicBezTo>
                <a:cubicBezTo>
                  <a:pt x="12146" y="9210"/>
                  <a:pt x="12466" y="8463"/>
                  <a:pt x="12631" y="7659"/>
                </a:cubicBezTo>
                <a:lnTo>
                  <a:pt x="15417" y="10446"/>
                </a:lnTo>
                <a:cubicBezTo>
                  <a:pt x="15800" y="10829"/>
                  <a:pt x="15800" y="11450"/>
                  <a:pt x="15417" y="11833"/>
                </a:cubicBezTo>
                <a:lnTo>
                  <a:pt x="15128" y="12122"/>
                </a:lnTo>
                <a:cubicBezTo>
                  <a:pt x="15025" y="12213"/>
                  <a:pt x="14957" y="12341"/>
                  <a:pt x="14957" y="12487"/>
                </a:cubicBezTo>
                <a:cubicBezTo>
                  <a:pt x="14957" y="12623"/>
                  <a:pt x="15013" y="12746"/>
                  <a:pt x="15101" y="12835"/>
                </a:cubicBezTo>
                <a:lnTo>
                  <a:pt x="20618" y="18367"/>
                </a:lnTo>
                <a:cubicBezTo>
                  <a:pt x="20618" y="18367"/>
                  <a:pt x="20618" y="20618"/>
                  <a:pt x="20618" y="20618"/>
                </a:cubicBezTo>
                <a:close/>
                <a:moveTo>
                  <a:pt x="5343" y="11673"/>
                </a:moveTo>
                <a:cubicBezTo>
                  <a:pt x="2859" y="11190"/>
                  <a:pt x="982" y="9008"/>
                  <a:pt x="982" y="6383"/>
                </a:cubicBezTo>
                <a:cubicBezTo>
                  <a:pt x="982" y="3400"/>
                  <a:pt x="3399" y="982"/>
                  <a:pt x="6382" y="982"/>
                </a:cubicBezTo>
                <a:cubicBezTo>
                  <a:pt x="9011" y="982"/>
                  <a:pt x="11198" y="2862"/>
                  <a:pt x="11681" y="5349"/>
                </a:cubicBezTo>
                <a:cubicBezTo>
                  <a:pt x="10910" y="4719"/>
                  <a:pt x="9777" y="4755"/>
                  <a:pt x="9058" y="5473"/>
                </a:cubicBezTo>
                <a:lnTo>
                  <a:pt x="5474" y="9058"/>
                </a:lnTo>
                <a:cubicBezTo>
                  <a:pt x="4757" y="9775"/>
                  <a:pt x="4719" y="10904"/>
                  <a:pt x="5343" y="11673"/>
                </a:cubicBezTo>
                <a:moveTo>
                  <a:pt x="21456" y="17817"/>
                </a:moveTo>
                <a:lnTo>
                  <a:pt x="16142" y="12488"/>
                </a:lnTo>
                <a:cubicBezTo>
                  <a:pt x="16874" y="11720"/>
                  <a:pt x="16865" y="10507"/>
                  <a:pt x="16111" y="9752"/>
                </a:cubicBezTo>
                <a:lnTo>
                  <a:pt x="12763" y="6404"/>
                </a:lnTo>
                <a:cubicBezTo>
                  <a:pt x="12763" y="6396"/>
                  <a:pt x="12764" y="6389"/>
                  <a:pt x="12764" y="6383"/>
                </a:cubicBezTo>
                <a:cubicBezTo>
                  <a:pt x="12764" y="2857"/>
                  <a:pt x="9907" y="0"/>
                  <a:pt x="6382" y="0"/>
                </a:cubicBezTo>
                <a:cubicBezTo>
                  <a:pt x="2857" y="0"/>
                  <a:pt x="0" y="2857"/>
                  <a:pt x="0" y="6383"/>
                </a:cubicBezTo>
                <a:cubicBezTo>
                  <a:pt x="0" y="9907"/>
                  <a:pt x="2857" y="12764"/>
                  <a:pt x="6382" y="12764"/>
                </a:cubicBezTo>
                <a:cubicBezTo>
                  <a:pt x="6389" y="12764"/>
                  <a:pt x="6396" y="12763"/>
                  <a:pt x="6403" y="12763"/>
                </a:cubicBezTo>
                <a:lnTo>
                  <a:pt x="9752" y="16111"/>
                </a:lnTo>
                <a:cubicBezTo>
                  <a:pt x="10511" y="16870"/>
                  <a:pt x="11735" y="16875"/>
                  <a:pt x="12503" y="16130"/>
                </a:cubicBezTo>
                <a:lnTo>
                  <a:pt x="13889" y="17529"/>
                </a:lnTo>
                <a:cubicBezTo>
                  <a:pt x="13978" y="17618"/>
                  <a:pt x="14101" y="17673"/>
                  <a:pt x="14236" y="17673"/>
                </a:cubicBezTo>
                <a:lnTo>
                  <a:pt x="15709" y="17673"/>
                </a:lnTo>
                <a:lnTo>
                  <a:pt x="15709" y="19145"/>
                </a:lnTo>
                <a:cubicBezTo>
                  <a:pt x="15709" y="19417"/>
                  <a:pt x="15929" y="19636"/>
                  <a:pt x="16200" y="19636"/>
                </a:cubicBezTo>
                <a:lnTo>
                  <a:pt x="17673" y="19636"/>
                </a:lnTo>
                <a:lnTo>
                  <a:pt x="17673" y="21109"/>
                </a:lnTo>
                <a:cubicBezTo>
                  <a:pt x="17673" y="21381"/>
                  <a:pt x="17893" y="21600"/>
                  <a:pt x="18164" y="21600"/>
                </a:cubicBezTo>
                <a:lnTo>
                  <a:pt x="21109" y="21600"/>
                </a:lnTo>
                <a:cubicBezTo>
                  <a:pt x="21380" y="21600"/>
                  <a:pt x="21600" y="21381"/>
                  <a:pt x="21600" y="21109"/>
                </a:cubicBezTo>
                <a:lnTo>
                  <a:pt x="21600" y="18164"/>
                </a:lnTo>
                <a:cubicBezTo>
                  <a:pt x="21600" y="18029"/>
                  <a:pt x="21545" y="17906"/>
                  <a:pt x="21456" y="178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7" name="Shape 2607"/>
          <p:cNvSpPr/>
          <p:nvPr/>
        </p:nvSpPr>
        <p:spPr>
          <a:xfrm>
            <a:off x="14632988" y="5036933"/>
            <a:ext cx="558655" cy="457063"/>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538"/>
                  <a:pt x="1422" y="18000"/>
                  <a:pt x="1964" y="18000"/>
                </a:cubicBezTo>
                <a:lnTo>
                  <a:pt x="19636" y="18000"/>
                </a:lnTo>
                <a:cubicBezTo>
                  <a:pt x="20178" y="18000"/>
                  <a:pt x="20618" y="18538"/>
                  <a:pt x="20618" y="19200"/>
                </a:cubicBezTo>
                <a:cubicBezTo>
                  <a:pt x="20618" y="19862"/>
                  <a:pt x="20178" y="20400"/>
                  <a:pt x="19636" y="20400"/>
                </a:cubicBezTo>
                <a:moveTo>
                  <a:pt x="19636" y="16800"/>
                </a:moveTo>
                <a:lnTo>
                  <a:pt x="1964" y="16800"/>
                </a:lnTo>
                <a:cubicBezTo>
                  <a:pt x="879" y="16800"/>
                  <a:pt x="0" y="17874"/>
                  <a:pt x="0" y="19200"/>
                </a:cubicBezTo>
                <a:cubicBezTo>
                  <a:pt x="0" y="20526"/>
                  <a:pt x="879" y="21600"/>
                  <a:pt x="1964" y="21600"/>
                </a:cubicBezTo>
                <a:lnTo>
                  <a:pt x="19636" y="21600"/>
                </a:lnTo>
                <a:cubicBezTo>
                  <a:pt x="20721" y="21600"/>
                  <a:pt x="21600" y="20526"/>
                  <a:pt x="21600" y="19200"/>
                </a:cubicBezTo>
                <a:cubicBezTo>
                  <a:pt x="21600" y="17874"/>
                  <a:pt x="20721" y="16800"/>
                  <a:pt x="19636" y="16800"/>
                </a:cubicBezTo>
                <a:moveTo>
                  <a:pt x="1964" y="1200"/>
                </a:moveTo>
                <a:lnTo>
                  <a:pt x="19636" y="1200"/>
                </a:lnTo>
                <a:cubicBezTo>
                  <a:pt x="20178" y="1200"/>
                  <a:pt x="20618" y="1737"/>
                  <a:pt x="20618" y="2399"/>
                </a:cubicBezTo>
                <a:cubicBezTo>
                  <a:pt x="20618" y="3063"/>
                  <a:pt x="20178" y="3599"/>
                  <a:pt x="19636" y="3599"/>
                </a:cubicBezTo>
                <a:lnTo>
                  <a:pt x="1964" y="3599"/>
                </a:lnTo>
                <a:cubicBezTo>
                  <a:pt x="1422" y="3599"/>
                  <a:pt x="982" y="3063"/>
                  <a:pt x="982" y="2399"/>
                </a:cubicBezTo>
                <a:cubicBezTo>
                  <a:pt x="982" y="1737"/>
                  <a:pt x="1422" y="1200"/>
                  <a:pt x="1964" y="1200"/>
                </a:cubicBezTo>
                <a:moveTo>
                  <a:pt x="1964" y="4799"/>
                </a:moveTo>
                <a:lnTo>
                  <a:pt x="19636" y="4799"/>
                </a:lnTo>
                <a:cubicBezTo>
                  <a:pt x="20721" y="4799"/>
                  <a:pt x="21600" y="3725"/>
                  <a:pt x="21600" y="2399"/>
                </a:cubicBezTo>
                <a:cubicBezTo>
                  <a:pt x="21600" y="1074"/>
                  <a:pt x="20721" y="0"/>
                  <a:pt x="19636" y="0"/>
                </a:cubicBezTo>
                <a:lnTo>
                  <a:pt x="1964" y="0"/>
                </a:lnTo>
                <a:cubicBezTo>
                  <a:pt x="879" y="0"/>
                  <a:pt x="0" y="1074"/>
                  <a:pt x="0" y="2399"/>
                </a:cubicBezTo>
                <a:cubicBezTo>
                  <a:pt x="0" y="3725"/>
                  <a:pt x="879" y="4799"/>
                  <a:pt x="1964" y="4799"/>
                </a:cubicBezTo>
                <a:moveTo>
                  <a:pt x="19636" y="12000"/>
                </a:moveTo>
                <a:lnTo>
                  <a:pt x="1964" y="12000"/>
                </a:lnTo>
                <a:cubicBezTo>
                  <a:pt x="1422" y="12000"/>
                  <a:pt x="982" y="11463"/>
                  <a:pt x="982" y="10800"/>
                </a:cubicBezTo>
                <a:cubicBezTo>
                  <a:pt x="982" y="10137"/>
                  <a:pt x="1422" y="9600"/>
                  <a:pt x="1964" y="9600"/>
                </a:cubicBezTo>
                <a:lnTo>
                  <a:pt x="19636" y="9600"/>
                </a:lnTo>
                <a:cubicBezTo>
                  <a:pt x="20178" y="9600"/>
                  <a:pt x="20618" y="10137"/>
                  <a:pt x="20618" y="10800"/>
                </a:cubicBezTo>
                <a:cubicBezTo>
                  <a:pt x="20618" y="11463"/>
                  <a:pt x="20178" y="12000"/>
                  <a:pt x="19636" y="12000"/>
                </a:cubicBezTo>
                <a:moveTo>
                  <a:pt x="19636" y="8400"/>
                </a:moveTo>
                <a:lnTo>
                  <a:pt x="1964" y="8400"/>
                </a:lnTo>
                <a:cubicBezTo>
                  <a:pt x="879" y="8400"/>
                  <a:pt x="0" y="9474"/>
                  <a:pt x="0" y="10800"/>
                </a:cubicBezTo>
                <a:cubicBezTo>
                  <a:pt x="0" y="12125"/>
                  <a:pt x="879" y="13200"/>
                  <a:pt x="1964" y="13200"/>
                </a:cubicBezTo>
                <a:lnTo>
                  <a:pt x="19636" y="13200"/>
                </a:lnTo>
                <a:cubicBezTo>
                  <a:pt x="20721" y="13200"/>
                  <a:pt x="21600" y="12125"/>
                  <a:pt x="21600" y="10800"/>
                </a:cubicBezTo>
                <a:cubicBezTo>
                  <a:pt x="21600" y="9474"/>
                  <a:pt x="20721" y="8400"/>
                  <a:pt x="19636"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8" name="Shape 2608"/>
          <p:cNvSpPr/>
          <p:nvPr/>
        </p:nvSpPr>
        <p:spPr>
          <a:xfrm>
            <a:off x="15699510" y="5036934"/>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4" y="3600"/>
                </a:moveTo>
                <a:cubicBezTo>
                  <a:pt x="1422" y="3600"/>
                  <a:pt x="982" y="3063"/>
                  <a:pt x="982" y="2400"/>
                </a:cubicBezTo>
                <a:cubicBezTo>
                  <a:pt x="982" y="1738"/>
                  <a:pt x="1422" y="1200"/>
                  <a:pt x="1964" y="1200"/>
                </a:cubicBezTo>
                <a:cubicBezTo>
                  <a:pt x="2506" y="1200"/>
                  <a:pt x="2945" y="1738"/>
                  <a:pt x="2945" y="2400"/>
                </a:cubicBezTo>
                <a:cubicBezTo>
                  <a:pt x="2945" y="3063"/>
                  <a:pt x="2506" y="3600"/>
                  <a:pt x="1964" y="3600"/>
                </a:cubicBezTo>
                <a:moveTo>
                  <a:pt x="1964" y="0"/>
                </a:moveTo>
                <a:cubicBezTo>
                  <a:pt x="879" y="0"/>
                  <a:pt x="0" y="1075"/>
                  <a:pt x="0" y="2400"/>
                </a:cubicBezTo>
                <a:cubicBezTo>
                  <a:pt x="0" y="3726"/>
                  <a:pt x="879" y="4800"/>
                  <a:pt x="1964" y="4800"/>
                </a:cubicBezTo>
                <a:cubicBezTo>
                  <a:pt x="3048" y="4800"/>
                  <a:pt x="3927" y="3726"/>
                  <a:pt x="3927" y="2400"/>
                </a:cubicBezTo>
                <a:cubicBezTo>
                  <a:pt x="3927" y="1075"/>
                  <a:pt x="3048" y="0"/>
                  <a:pt x="1964" y="0"/>
                </a:cubicBezTo>
                <a:moveTo>
                  <a:pt x="1964" y="12000"/>
                </a:moveTo>
                <a:cubicBezTo>
                  <a:pt x="1422" y="12000"/>
                  <a:pt x="982" y="11463"/>
                  <a:pt x="982" y="10800"/>
                </a:cubicBezTo>
                <a:cubicBezTo>
                  <a:pt x="982" y="10138"/>
                  <a:pt x="1422" y="9600"/>
                  <a:pt x="1964" y="9600"/>
                </a:cubicBezTo>
                <a:cubicBezTo>
                  <a:pt x="2506" y="9600"/>
                  <a:pt x="2945" y="10138"/>
                  <a:pt x="2945" y="10800"/>
                </a:cubicBezTo>
                <a:cubicBezTo>
                  <a:pt x="2945" y="11463"/>
                  <a:pt x="2506" y="12000"/>
                  <a:pt x="1964" y="12000"/>
                </a:cubicBezTo>
                <a:moveTo>
                  <a:pt x="1964" y="8401"/>
                </a:moveTo>
                <a:cubicBezTo>
                  <a:pt x="879" y="8401"/>
                  <a:pt x="0" y="9475"/>
                  <a:pt x="0" y="10800"/>
                </a:cubicBezTo>
                <a:cubicBezTo>
                  <a:pt x="0" y="12126"/>
                  <a:pt x="879" y="13200"/>
                  <a:pt x="1964" y="13200"/>
                </a:cubicBezTo>
                <a:cubicBezTo>
                  <a:pt x="3048" y="13200"/>
                  <a:pt x="3927" y="12126"/>
                  <a:pt x="3927" y="10800"/>
                </a:cubicBezTo>
                <a:cubicBezTo>
                  <a:pt x="3927" y="9475"/>
                  <a:pt x="3048" y="8401"/>
                  <a:pt x="1964" y="8401"/>
                </a:cubicBezTo>
                <a:moveTo>
                  <a:pt x="19636" y="12000"/>
                </a:moveTo>
                <a:lnTo>
                  <a:pt x="7855" y="12000"/>
                </a:lnTo>
                <a:cubicBezTo>
                  <a:pt x="7313" y="12000"/>
                  <a:pt x="6873" y="11463"/>
                  <a:pt x="6873" y="10801"/>
                </a:cubicBezTo>
                <a:cubicBezTo>
                  <a:pt x="6873" y="10138"/>
                  <a:pt x="7313" y="9600"/>
                  <a:pt x="7855" y="9600"/>
                </a:cubicBezTo>
                <a:lnTo>
                  <a:pt x="19636" y="9600"/>
                </a:lnTo>
                <a:cubicBezTo>
                  <a:pt x="20178" y="9600"/>
                  <a:pt x="20618" y="10138"/>
                  <a:pt x="20618" y="10801"/>
                </a:cubicBezTo>
                <a:cubicBezTo>
                  <a:pt x="20618" y="11463"/>
                  <a:pt x="20178" y="12000"/>
                  <a:pt x="19636" y="12000"/>
                </a:cubicBezTo>
                <a:moveTo>
                  <a:pt x="19636" y="8401"/>
                </a:moveTo>
                <a:lnTo>
                  <a:pt x="7855" y="8401"/>
                </a:lnTo>
                <a:cubicBezTo>
                  <a:pt x="6770" y="8401"/>
                  <a:pt x="5891" y="9475"/>
                  <a:pt x="5891" y="10801"/>
                </a:cubicBezTo>
                <a:cubicBezTo>
                  <a:pt x="5891" y="12126"/>
                  <a:pt x="6770" y="13200"/>
                  <a:pt x="7855" y="13200"/>
                </a:cubicBezTo>
                <a:lnTo>
                  <a:pt x="19636" y="13200"/>
                </a:lnTo>
                <a:cubicBezTo>
                  <a:pt x="20721" y="13200"/>
                  <a:pt x="21600" y="12126"/>
                  <a:pt x="21600" y="10801"/>
                </a:cubicBezTo>
                <a:cubicBezTo>
                  <a:pt x="21600" y="9475"/>
                  <a:pt x="20721" y="8401"/>
                  <a:pt x="19636" y="8401"/>
                </a:cubicBezTo>
                <a:moveTo>
                  <a:pt x="19636" y="20400"/>
                </a:moveTo>
                <a:lnTo>
                  <a:pt x="7855" y="20400"/>
                </a:lnTo>
                <a:cubicBezTo>
                  <a:pt x="7313" y="20400"/>
                  <a:pt x="6873" y="19862"/>
                  <a:pt x="6873" y="19200"/>
                </a:cubicBezTo>
                <a:cubicBezTo>
                  <a:pt x="6873" y="18538"/>
                  <a:pt x="7313" y="18000"/>
                  <a:pt x="7855" y="18000"/>
                </a:cubicBezTo>
                <a:lnTo>
                  <a:pt x="19636" y="18000"/>
                </a:lnTo>
                <a:cubicBezTo>
                  <a:pt x="20178" y="18000"/>
                  <a:pt x="20618" y="18538"/>
                  <a:pt x="20618" y="19200"/>
                </a:cubicBezTo>
                <a:cubicBezTo>
                  <a:pt x="20618" y="19862"/>
                  <a:pt x="20178" y="20400"/>
                  <a:pt x="19636" y="20400"/>
                </a:cubicBezTo>
                <a:moveTo>
                  <a:pt x="19636" y="16800"/>
                </a:moveTo>
                <a:lnTo>
                  <a:pt x="7855" y="16800"/>
                </a:lnTo>
                <a:cubicBezTo>
                  <a:pt x="6770" y="16800"/>
                  <a:pt x="5891" y="17875"/>
                  <a:pt x="5891" y="19200"/>
                </a:cubicBezTo>
                <a:cubicBezTo>
                  <a:pt x="5891" y="20526"/>
                  <a:pt x="6770" y="21600"/>
                  <a:pt x="7855" y="21600"/>
                </a:cubicBezTo>
                <a:lnTo>
                  <a:pt x="19636" y="21600"/>
                </a:lnTo>
                <a:cubicBezTo>
                  <a:pt x="20721" y="21600"/>
                  <a:pt x="21600" y="20526"/>
                  <a:pt x="21600" y="19200"/>
                </a:cubicBezTo>
                <a:cubicBezTo>
                  <a:pt x="21600" y="17875"/>
                  <a:pt x="20721" y="16800"/>
                  <a:pt x="19636" y="16800"/>
                </a:cubicBezTo>
                <a:moveTo>
                  <a:pt x="7855" y="1201"/>
                </a:moveTo>
                <a:lnTo>
                  <a:pt x="19636" y="1201"/>
                </a:lnTo>
                <a:cubicBezTo>
                  <a:pt x="20178" y="1201"/>
                  <a:pt x="20618" y="1738"/>
                  <a:pt x="20618" y="2400"/>
                </a:cubicBezTo>
                <a:cubicBezTo>
                  <a:pt x="20618" y="3063"/>
                  <a:pt x="20178" y="3600"/>
                  <a:pt x="19636" y="3600"/>
                </a:cubicBezTo>
                <a:lnTo>
                  <a:pt x="7855" y="3600"/>
                </a:lnTo>
                <a:cubicBezTo>
                  <a:pt x="7313" y="3600"/>
                  <a:pt x="6873" y="3063"/>
                  <a:pt x="6873" y="2400"/>
                </a:cubicBezTo>
                <a:cubicBezTo>
                  <a:pt x="6873" y="1738"/>
                  <a:pt x="7313" y="1201"/>
                  <a:pt x="7855" y="1201"/>
                </a:cubicBezTo>
                <a:moveTo>
                  <a:pt x="7855" y="4800"/>
                </a:moveTo>
                <a:lnTo>
                  <a:pt x="19636" y="4800"/>
                </a:lnTo>
                <a:cubicBezTo>
                  <a:pt x="20721" y="4800"/>
                  <a:pt x="21600" y="3726"/>
                  <a:pt x="21600" y="2400"/>
                </a:cubicBezTo>
                <a:cubicBezTo>
                  <a:pt x="21600" y="1075"/>
                  <a:pt x="20721" y="1"/>
                  <a:pt x="19636" y="1"/>
                </a:cubicBezTo>
                <a:lnTo>
                  <a:pt x="7855" y="1"/>
                </a:lnTo>
                <a:cubicBezTo>
                  <a:pt x="6770" y="1"/>
                  <a:pt x="5891" y="1075"/>
                  <a:pt x="5891" y="2400"/>
                </a:cubicBezTo>
                <a:cubicBezTo>
                  <a:pt x="5891" y="3726"/>
                  <a:pt x="6770" y="4800"/>
                  <a:pt x="7855" y="4800"/>
                </a:cubicBezTo>
                <a:moveTo>
                  <a:pt x="1964" y="20400"/>
                </a:moveTo>
                <a:cubicBezTo>
                  <a:pt x="1422" y="20400"/>
                  <a:pt x="982" y="19862"/>
                  <a:pt x="982" y="19200"/>
                </a:cubicBezTo>
                <a:cubicBezTo>
                  <a:pt x="982" y="18538"/>
                  <a:pt x="1422" y="18000"/>
                  <a:pt x="1964" y="18000"/>
                </a:cubicBezTo>
                <a:cubicBezTo>
                  <a:pt x="2506" y="18000"/>
                  <a:pt x="2945" y="18538"/>
                  <a:pt x="2945" y="19200"/>
                </a:cubicBezTo>
                <a:cubicBezTo>
                  <a:pt x="2945" y="19862"/>
                  <a:pt x="2506" y="20400"/>
                  <a:pt x="1964" y="20400"/>
                </a:cubicBezTo>
                <a:moveTo>
                  <a:pt x="1964" y="16800"/>
                </a:moveTo>
                <a:cubicBezTo>
                  <a:pt x="879" y="16800"/>
                  <a:pt x="0" y="17875"/>
                  <a:pt x="0" y="19200"/>
                </a:cubicBezTo>
                <a:cubicBezTo>
                  <a:pt x="0" y="20526"/>
                  <a:pt x="879" y="21600"/>
                  <a:pt x="1964" y="21600"/>
                </a:cubicBezTo>
                <a:cubicBezTo>
                  <a:pt x="3048" y="21600"/>
                  <a:pt x="3927" y="20526"/>
                  <a:pt x="3927" y="19200"/>
                </a:cubicBezTo>
                <a:cubicBezTo>
                  <a:pt x="3927" y="17875"/>
                  <a:pt x="3048" y="16800"/>
                  <a:pt x="1964" y="16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09" name="Shape 2609"/>
          <p:cNvSpPr/>
          <p:nvPr/>
        </p:nvSpPr>
        <p:spPr>
          <a:xfrm>
            <a:off x="16766032" y="5036934"/>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1109" y="13200"/>
                </a:moveTo>
                <a:lnTo>
                  <a:pt x="5400" y="13200"/>
                </a:lnTo>
                <a:cubicBezTo>
                  <a:pt x="5129" y="13200"/>
                  <a:pt x="4909" y="13469"/>
                  <a:pt x="4909" y="13800"/>
                </a:cubicBezTo>
                <a:cubicBezTo>
                  <a:pt x="4909" y="14132"/>
                  <a:pt x="5129" y="14400"/>
                  <a:pt x="5400" y="14400"/>
                </a:cubicBezTo>
                <a:lnTo>
                  <a:pt x="21109" y="14400"/>
                </a:lnTo>
                <a:cubicBezTo>
                  <a:pt x="21380" y="14400"/>
                  <a:pt x="21600" y="14132"/>
                  <a:pt x="21600" y="13800"/>
                </a:cubicBezTo>
                <a:cubicBezTo>
                  <a:pt x="21600" y="13469"/>
                  <a:pt x="21380" y="13200"/>
                  <a:pt x="21109" y="13200"/>
                </a:cubicBezTo>
                <a:moveTo>
                  <a:pt x="21109" y="7200"/>
                </a:moveTo>
                <a:lnTo>
                  <a:pt x="5400" y="7200"/>
                </a:lnTo>
                <a:cubicBezTo>
                  <a:pt x="5129" y="7200"/>
                  <a:pt x="4909" y="7469"/>
                  <a:pt x="4909" y="7800"/>
                </a:cubicBezTo>
                <a:cubicBezTo>
                  <a:pt x="4909" y="8132"/>
                  <a:pt x="5129" y="8401"/>
                  <a:pt x="5400" y="8401"/>
                </a:cubicBezTo>
                <a:lnTo>
                  <a:pt x="21109" y="8401"/>
                </a:lnTo>
                <a:cubicBezTo>
                  <a:pt x="21380" y="8401"/>
                  <a:pt x="21600" y="8132"/>
                  <a:pt x="21600" y="7800"/>
                </a:cubicBezTo>
                <a:cubicBezTo>
                  <a:pt x="21600" y="7469"/>
                  <a:pt x="21380" y="7200"/>
                  <a:pt x="21109" y="7200"/>
                </a:cubicBezTo>
                <a:moveTo>
                  <a:pt x="1473" y="0"/>
                </a:moveTo>
                <a:cubicBezTo>
                  <a:pt x="659" y="0"/>
                  <a:pt x="0" y="807"/>
                  <a:pt x="0" y="1800"/>
                </a:cubicBezTo>
                <a:cubicBezTo>
                  <a:pt x="0" y="2794"/>
                  <a:pt x="659" y="3600"/>
                  <a:pt x="1473" y="3600"/>
                </a:cubicBezTo>
                <a:cubicBezTo>
                  <a:pt x="2286" y="3600"/>
                  <a:pt x="2945" y="2794"/>
                  <a:pt x="2945" y="1800"/>
                </a:cubicBezTo>
                <a:cubicBezTo>
                  <a:pt x="2945" y="807"/>
                  <a:pt x="2286" y="0"/>
                  <a:pt x="1473" y="0"/>
                </a:cubicBezTo>
                <a:moveTo>
                  <a:pt x="21109" y="19200"/>
                </a:moveTo>
                <a:lnTo>
                  <a:pt x="5400" y="19200"/>
                </a:lnTo>
                <a:cubicBezTo>
                  <a:pt x="5129" y="19200"/>
                  <a:pt x="4909" y="19469"/>
                  <a:pt x="4909" y="19800"/>
                </a:cubicBezTo>
                <a:cubicBezTo>
                  <a:pt x="4909" y="20132"/>
                  <a:pt x="5129" y="20400"/>
                  <a:pt x="5400" y="20400"/>
                </a:cubicBezTo>
                <a:lnTo>
                  <a:pt x="21109" y="20400"/>
                </a:lnTo>
                <a:cubicBezTo>
                  <a:pt x="21380" y="20400"/>
                  <a:pt x="21600" y="20132"/>
                  <a:pt x="21600" y="19800"/>
                </a:cubicBezTo>
                <a:cubicBezTo>
                  <a:pt x="21600" y="19469"/>
                  <a:pt x="21380" y="19200"/>
                  <a:pt x="21109" y="19200"/>
                </a:cubicBezTo>
                <a:moveTo>
                  <a:pt x="5400" y="2400"/>
                </a:moveTo>
                <a:lnTo>
                  <a:pt x="21109" y="2400"/>
                </a:lnTo>
                <a:cubicBezTo>
                  <a:pt x="21380" y="2400"/>
                  <a:pt x="21600" y="2132"/>
                  <a:pt x="21600" y="1800"/>
                </a:cubicBezTo>
                <a:cubicBezTo>
                  <a:pt x="21600" y="1469"/>
                  <a:pt x="21380" y="1200"/>
                  <a:pt x="21109" y="1200"/>
                </a:cubicBezTo>
                <a:lnTo>
                  <a:pt x="5400" y="1200"/>
                </a:lnTo>
                <a:cubicBezTo>
                  <a:pt x="5129" y="1200"/>
                  <a:pt x="4909" y="1469"/>
                  <a:pt x="4909" y="1800"/>
                </a:cubicBezTo>
                <a:cubicBezTo>
                  <a:pt x="4909" y="2132"/>
                  <a:pt x="5129" y="2400"/>
                  <a:pt x="5400" y="2400"/>
                </a:cubicBezTo>
                <a:moveTo>
                  <a:pt x="1473" y="18000"/>
                </a:moveTo>
                <a:cubicBezTo>
                  <a:pt x="659" y="18000"/>
                  <a:pt x="0" y="18806"/>
                  <a:pt x="0" y="19800"/>
                </a:cubicBezTo>
                <a:cubicBezTo>
                  <a:pt x="0" y="20794"/>
                  <a:pt x="659" y="21600"/>
                  <a:pt x="1473" y="21600"/>
                </a:cubicBezTo>
                <a:cubicBezTo>
                  <a:pt x="2286" y="21600"/>
                  <a:pt x="2945" y="20794"/>
                  <a:pt x="2945" y="19800"/>
                </a:cubicBezTo>
                <a:cubicBezTo>
                  <a:pt x="2945" y="18806"/>
                  <a:pt x="2286" y="18000"/>
                  <a:pt x="1473" y="18000"/>
                </a:cubicBezTo>
                <a:moveTo>
                  <a:pt x="1473" y="6000"/>
                </a:moveTo>
                <a:cubicBezTo>
                  <a:pt x="659" y="6000"/>
                  <a:pt x="0" y="6807"/>
                  <a:pt x="0" y="7800"/>
                </a:cubicBezTo>
                <a:cubicBezTo>
                  <a:pt x="0" y="8794"/>
                  <a:pt x="659" y="9600"/>
                  <a:pt x="1473" y="9600"/>
                </a:cubicBezTo>
                <a:cubicBezTo>
                  <a:pt x="2286" y="9600"/>
                  <a:pt x="2945" y="8794"/>
                  <a:pt x="2945" y="7800"/>
                </a:cubicBezTo>
                <a:cubicBezTo>
                  <a:pt x="2945" y="6807"/>
                  <a:pt x="2286" y="6000"/>
                  <a:pt x="1473" y="6000"/>
                </a:cubicBezTo>
                <a:moveTo>
                  <a:pt x="1473" y="12000"/>
                </a:moveTo>
                <a:cubicBezTo>
                  <a:pt x="659" y="12000"/>
                  <a:pt x="0" y="12807"/>
                  <a:pt x="0" y="13800"/>
                </a:cubicBezTo>
                <a:cubicBezTo>
                  <a:pt x="0" y="14794"/>
                  <a:pt x="659" y="15600"/>
                  <a:pt x="1473" y="15600"/>
                </a:cubicBezTo>
                <a:cubicBezTo>
                  <a:pt x="2286" y="15600"/>
                  <a:pt x="2945" y="14794"/>
                  <a:pt x="2945" y="13800"/>
                </a:cubicBezTo>
                <a:cubicBezTo>
                  <a:pt x="2945" y="12807"/>
                  <a:pt x="2286" y="12000"/>
                  <a:pt x="1473"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0" name="Shape 2610"/>
          <p:cNvSpPr/>
          <p:nvPr/>
        </p:nvSpPr>
        <p:spPr>
          <a:xfrm>
            <a:off x="17832555" y="5036933"/>
            <a:ext cx="558655" cy="457069"/>
          </a:xfrm>
          <a:custGeom>
            <a:avLst/>
            <a:gdLst/>
            <a:ahLst/>
            <a:cxnLst>
              <a:cxn ang="0">
                <a:pos x="wd2" y="hd2"/>
              </a:cxn>
              <a:cxn ang="5400000">
                <a:pos x="wd2" y="hd2"/>
              </a:cxn>
              <a:cxn ang="10800000">
                <a:pos x="wd2" y="hd2"/>
              </a:cxn>
              <a:cxn ang="16200000">
                <a:pos x="wd2" y="hd2"/>
              </a:cxn>
            </a:cxnLst>
            <a:rect l="0" t="0" r="r" b="b"/>
            <a:pathLst>
              <a:path w="21600" h="21600" extrusionOk="0">
                <a:moveTo>
                  <a:pt x="20618" y="6000"/>
                </a:moveTo>
                <a:lnTo>
                  <a:pt x="982" y="6000"/>
                </a:lnTo>
                <a:lnTo>
                  <a:pt x="982" y="2399"/>
                </a:lnTo>
                <a:cubicBezTo>
                  <a:pt x="982" y="1737"/>
                  <a:pt x="1422" y="1200"/>
                  <a:pt x="1964" y="1200"/>
                </a:cubicBezTo>
                <a:lnTo>
                  <a:pt x="6873" y="1200"/>
                </a:lnTo>
                <a:cubicBezTo>
                  <a:pt x="8345" y="1200"/>
                  <a:pt x="8345" y="3600"/>
                  <a:pt x="10800" y="3600"/>
                </a:cubicBezTo>
                <a:lnTo>
                  <a:pt x="19636" y="3600"/>
                </a:lnTo>
                <a:cubicBezTo>
                  <a:pt x="20178" y="3600"/>
                  <a:pt x="20618" y="4137"/>
                  <a:pt x="20618" y="4800"/>
                </a:cubicBezTo>
                <a:cubicBezTo>
                  <a:pt x="20618" y="4800"/>
                  <a:pt x="20618" y="6000"/>
                  <a:pt x="20618" y="6000"/>
                </a:cubicBezTo>
                <a:close/>
                <a:moveTo>
                  <a:pt x="20618" y="19200"/>
                </a:moveTo>
                <a:cubicBezTo>
                  <a:pt x="20618" y="19863"/>
                  <a:pt x="20178" y="20400"/>
                  <a:pt x="19636" y="20400"/>
                </a:cubicBezTo>
                <a:lnTo>
                  <a:pt x="1964" y="20400"/>
                </a:lnTo>
                <a:cubicBezTo>
                  <a:pt x="1422" y="20400"/>
                  <a:pt x="982" y="19863"/>
                  <a:pt x="982" y="19200"/>
                </a:cubicBezTo>
                <a:lnTo>
                  <a:pt x="982" y="7200"/>
                </a:lnTo>
                <a:lnTo>
                  <a:pt x="20618" y="7200"/>
                </a:lnTo>
                <a:cubicBezTo>
                  <a:pt x="20618" y="7200"/>
                  <a:pt x="20618" y="19200"/>
                  <a:pt x="20618" y="19200"/>
                </a:cubicBezTo>
                <a:close/>
                <a:moveTo>
                  <a:pt x="19636" y="2399"/>
                </a:moveTo>
                <a:lnTo>
                  <a:pt x="10800" y="2399"/>
                </a:lnTo>
                <a:cubicBezTo>
                  <a:pt x="8836" y="2399"/>
                  <a:pt x="8836" y="0"/>
                  <a:pt x="6873" y="0"/>
                </a:cubicBezTo>
                <a:lnTo>
                  <a:pt x="1964" y="0"/>
                </a:lnTo>
                <a:cubicBezTo>
                  <a:pt x="879" y="0"/>
                  <a:pt x="0" y="1074"/>
                  <a:pt x="0" y="2399"/>
                </a:cubicBezTo>
                <a:lnTo>
                  <a:pt x="0" y="19200"/>
                </a:lnTo>
                <a:cubicBezTo>
                  <a:pt x="0" y="20526"/>
                  <a:pt x="879" y="21600"/>
                  <a:pt x="1964" y="21600"/>
                </a:cubicBezTo>
                <a:lnTo>
                  <a:pt x="19636" y="21600"/>
                </a:lnTo>
                <a:cubicBezTo>
                  <a:pt x="20721" y="21600"/>
                  <a:pt x="21600" y="20526"/>
                  <a:pt x="21600" y="19200"/>
                </a:cubicBezTo>
                <a:lnTo>
                  <a:pt x="21600" y="4800"/>
                </a:lnTo>
                <a:cubicBezTo>
                  <a:pt x="21600" y="3474"/>
                  <a:pt x="20721" y="2399"/>
                  <a:pt x="19636" y="239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1" name="Shape 2611"/>
          <p:cNvSpPr/>
          <p:nvPr/>
        </p:nvSpPr>
        <p:spPr>
          <a:xfrm>
            <a:off x="18899077" y="5011540"/>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9636" y="2161"/>
                </a:moveTo>
                <a:lnTo>
                  <a:pt x="13745" y="2161"/>
                </a:lnTo>
                <a:cubicBezTo>
                  <a:pt x="11782" y="2160"/>
                  <a:pt x="11782" y="0"/>
                  <a:pt x="9818" y="0"/>
                </a:cubicBezTo>
                <a:lnTo>
                  <a:pt x="5891" y="0"/>
                </a:lnTo>
                <a:cubicBezTo>
                  <a:pt x="4806" y="0"/>
                  <a:pt x="3927" y="967"/>
                  <a:pt x="3927" y="2161"/>
                </a:cubicBezTo>
                <a:lnTo>
                  <a:pt x="3927" y="2700"/>
                </a:lnTo>
                <a:cubicBezTo>
                  <a:pt x="3927" y="2999"/>
                  <a:pt x="4147" y="3240"/>
                  <a:pt x="4418" y="3240"/>
                </a:cubicBezTo>
                <a:cubicBezTo>
                  <a:pt x="4690" y="3240"/>
                  <a:pt x="4909" y="2999"/>
                  <a:pt x="4909" y="2700"/>
                </a:cubicBezTo>
                <a:lnTo>
                  <a:pt x="4909" y="2161"/>
                </a:lnTo>
                <a:cubicBezTo>
                  <a:pt x="4909" y="1564"/>
                  <a:pt x="5348" y="1080"/>
                  <a:pt x="5891" y="1080"/>
                </a:cubicBezTo>
                <a:lnTo>
                  <a:pt x="9818" y="1080"/>
                </a:lnTo>
                <a:cubicBezTo>
                  <a:pt x="11291" y="1080"/>
                  <a:pt x="11291" y="3239"/>
                  <a:pt x="13744" y="3240"/>
                </a:cubicBezTo>
                <a:lnTo>
                  <a:pt x="19636" y="3240"/>
                </a:lnTo>
                <a:cubicBezTo>
                  <a:pt x="20178" y="3240"/>
                  <a:pt x="20618" y="3724"/>
                  <a:pt x="20618" y="4321"/>
                </a:cubicBezTo>
                <a:lnTo>
                  <a:pt x="20618" y="15120"/>
                </a:lnTo>
                <a:cubicBezTo>
                  <a:pt x="20618" y="15717"/>
                  <a:pt x="20178" y="16200"/>
                  <a:pt x="19636" y="16200"/>
                </a:cubicBezTo>
                <a:lnTo>
                  <a:pt x="19145" y="16200"/>
                </a:lnTo>
                <a:cubicBezTo>
                  <a:pt x="18874" y="16200"/>
                  <a:pt x="18655" y="16442"/>
                  <a:pt x="18655" y="16740"/>
                </a:cubicBezTo>
                <a:cubicBezTo>
                  <a:pt x="18655" y="17039"/>
                  <a:pt x="18874" y="17280"/>
                  <a:pt x="19145" y="17280"/>
                </a:cubicBezTo>
                <a:lnTo>
                  <a:pt x="19636" y="17280"/>
                </a:lnTo>
                <a:cubicBezTo>
                  <a:pt x="20721" y="17280"/>
                  <a:pt x="21600" y="16314"/>
                  <a:pt x="21600" y="15120"/>
                </a:cubicBezTo>
                <a:lnTo>
                  <a:pt x="21600" y="4321"/>
                </a:lnTo>
                <a:cubicBezTo>
                  <a:pt x="21600" y="3127"/>
                  <a:pt x="20721" y="2161"/>
                  <a:pt x="19636" y="2161"/>
                </a:cubicBezTo>
                <a:moveTo>
                  <a:pt x="16691" y="9720"/>
                </a:moveTo>
                <a:lnTo>
                  <a:pt x="982" y="9720"/>
                </a:lnTo>
                <a:lnTo>
                  <a:pt x="982" y="6481"/>
                </a:lnTo>
                <a:cubicBezTo>
                  <a:pt x="982" y="5884"/>
                  <a:pt x="1421" y="5400"/>
                  <a:pt x="1964" y="5400"/>
                </a:cubicBezTo>
                <a:lnTo>
                  <a:pt x="5891" y="5400"/>
                </a:lnTo>
                <a:cubicBezTo>
                  <a:pt x="7364" y="5400"/>
                  <a:pt x="7364" y="7560"/>
                  <a:pt x="9818" y="7560"/>
                </a:cubicBezTo>
                <a:lnTo>
                  <a:pt x="15709" y="7560"/>
                </a:lnTo>
                <a:cubicBezTo>
                  <a:pt x="16251" y="7560"/>
                  <a:pt x="16691" y="8044"/>
                  <a:pt x="16691" y="8641"/>
                </a:cubicBezTo>
                <a:cubicBezTo>
                  <a:pt x="16691" y="8641"/>
                  <a:pt x="16691" y="9720"/>
                  <a:pt x="16691" y="9720"/>
                </a:cubicBezTo>
                <a:close/>
                <a:moveTo>
                  <a:pt x="16691" y="19440"/>
                </a:moveTo>
                <a:cubicBezTo>
                  <a:pt x="16691" y="20037"/>
                  <a:pt x="16251" y="20520"/>
                  <a:pt x="15709" y="20520"/>
                </a:cubicBezTo>
                <a:lnTo>
                  <a:pt x="1964" y="20520"/>
                </a:lnTo>
                <a:cubicBezTo>
                  <a:pt x="1421" y="20520"/>
                  <a:pt x="982" y="20037"/>
                  <a:pt x="982" y="19440"/>
                </a:cubicBezTo>
                <a:lnTo>
                  <a:pt x="982" y="10801"/>
                </a:lnTo>
                <a:lnTo>
                  <a:pt x="16691" y="10801"/>
                </a:lnTo>
                <a:cubicBezTo>
                  <a:pt x="16691" y="10801"/>
                  <a:pt x="16691" y="19440"/>
                  <a:pt x="16691" y="19440"/>
                </a:cubicBezTo>
                <a:close/>
                <a:moveTo>
                  <a:pt x="15709" y="6481"/>
                </a:moveTo>
                <a:lnTo>
                  <a:pt x="9818" y="6481"/>
                </a:lnTo>
                <a:cubicBezTo>
                  <a:pt x="7855" y="6480"/>
                  <a:pt x="7855" y="4320"/>
                  <a:pt x="5891" y="4320"/>
                </a:cubicBezTo>
                <a:lnTo>
                  <a:pt x="1964" y="4320"/>
                </a:lnTo>
                <a:cubicBezTo>
                  <a:pt x="879" y="4320"/>
                  <a:pt x="0" y="5287"/>
                  <a:pt x="0" y="6481"/>
                </a:cubicBezTo>
                <a:lnTo>
                  <a:pt x="0" y="19440"/>
                </a:lnTo>
                <a:cubicBezTo>
                  <a:pt x="0" y="20634"/>
                  <a:pt x="879" y="21600"/>
                  <a:pt x="1964" y="21600"/>
                </a:cubicBezTo>
                <a:lnTo>
                  <a:pt x="15709" y="21600"/>
                </a:lnTo>
                <a:cubicBezTo>
                  <a:pt x="16794" y="21600"/>
                  <a:pt x="17673" y="20634"/>
                  <a:pt x="17673" y="19440"/>
                </a:cubicBezTo>
                <a:lnTo>
                  <a:pt x="17673" y="8641"/>
                </a:lnTo>
                <a:cubicBezTo>
                  <a:pt x="17673" y="7447"/>
                  <a:pt x="16794" y="6481"/>
                  <a:pt x="15709" y="648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2" name="Shape 2612"/>
          <p:cNvSpPr/>
          <p:nvPr/>
        </p:nvSpPr>
        <p:spPr>
          <a:xfrm>
            <a:off x="19965599" y="5036933"/>
            <a:ext cx="558655" cy="457063"/>
          </a:xfrm>
          <a:custGeom>
            <a:avLst/>
            <a:gdLst/>
            <a:ahLst/>
            <a:cxnLst>
              <a:cxn ang="0">
                <a:pos x="wd2" y="hd2"/>
              </a:cxn>
              <a:cxn ang="5400000">
                <a:pos x="wd2" y="hd2"/>
              </a:cxn>
              <a:cxn ang="10800000">
                <a:pos x="wd2" y="hd2"/>
              </a:cxn>
              <a:cxn ang="16200000">
                <a:pos x="wd2" y="hd2"/>
              </a:cxn>
            </a:cxnLst>
            <a:rect l="0" t="0" r="r" b="b"/>
            <a:pathLst>
              <a:path w="21600" h="21600" extrusionOk="0">
                <a:moveTo>
                  <a:pt x="10800" y="13200"/>
                </a:moveTo>
                <a:cubicBezTo>
                  <a:pt x="11071" y="13200"/>
                  <a:pt x="11291" y="13469"/>
                  <a:pt x="11291" y="13800"/>
                </a:cubicBezTo>
                <a:cubicBezTo>
                  <a:pt x="11291" y="14132"/>
                  <a:pt x="11071" y="14400"/>
                  <a:pt x="10800" y="14400"/>
                </a:cubicBezTo>
                <a:cubicBezTo>
                  <a:pt x="10529" y="14400"/>
                  <a:pt x="10309" y="14132"/>
                  <a:pt x="10309" y="13800"/>
                </a:cubicBezTo>
                <a:cubicBezTo>
                  <a:pt x="10309" y="13469"/>
                  <a:pt x="10529" y="13200"/>
                  <a:pt x="10800" y="13200"/>
                </a:cubicBezTo>
                <a:moveTo>
                  <a:pt x="10800" y="15600"/>
                </a:moveTo>
                <a:cubicBezTo>
                  <a:pt x="11613" y="15600"/>
                  <a:pt x="12273" y="14794"/>
                  <a:pt x="12273" y="13800"/>
                </a:cubicBezTo>
                <a:cubicBezTo>
                  <a:pt x="12273" y="12806"/>
                  <a:pt x="11613" y="12000"/>
                  <a:pt x="10800" y="12000"/>
                </a:cubicBezTo>
                <a:cubicBezTo>
                  <a:pt x="9987" y="12000"/>
                  <a:pt x="9327" y="12806"/>
                  <a:pt x="9327" y="13800"/>
                </a:cubicBezTo>
                <a:cubicBezTo>
                  <a:pt x="9327" y="14794"/>
                  <a:pt x="9987" y="15600"/>
                  <a:pt x="10800" y="15600"/>
                </a:cubicBezTo>
                <a:moveTo>
                  <a:pt x="5400" y="13200"/>
                </a:moveTo>
                <a:cubicBezTo>
                  <a:pt x="5671" y="13200"/>
                  <a:pt x="5891" y="13469"/>
                  <a:pt x="5891" y="13800"/>
                </a:cubicBezTo>
                <a:cubicBezTo>
                  <a:pt x="5891" y="14132"/>
                  <a:pt x="5671" y="14400"/>
                  <a:pt x="5400" y="14400"/>
                </a:cubicBezTo>
                <a:cubicBezTo>
                  <a:pt x="5129" y="14400"/>
                  <a:pt x="4909" y="14132"/>
                  <a:pt x="4909" y="13800"/>
                </a:cubicBezTo>
                <a:cubicBezTo>
                  <a:pt x="4909" y="13469"/>
                  <a:pt x="5129" y="13200"/>
                  <a:pt x="5400" y="13200"/>
                </a:cubicBezTo>
                <a:moveTo>
                  <a:pt x="5400" y="15600"/>
                </a:moveTo>
                <a:cubicBezTo>
                  <a:pt x="6213" y="15600"/>
                  <a:pt x="6873" y="14794"/>
                  <a:pt x="6873" y="13800"/>
                </a:cubicBezTo>
                <a:cubicBezTo>
                  <a:pt x="6873" y="12806"/>
                  <a:pt x="6213" y="12000"/>
                  <a:pt x="5400" y="12000"/>
                </a:cubicBezTo>
                <a:cubicBezTo>
                  <a:pt x="4587" y="12000"/>
                  <a:pt x="3927" y="12806"/>
                  <a:pt x="3927" y="13800"/>
                </a:cubicBezTo>
                <a:cubicBezTo>
                  <a:pt x="3927" y="14794"/>
                  <a:pt x="4587" y="15600"/>
                  <a:pt x="5400" y="15600"/>
                </a:cubicBezTo>
                <a:moveTo>
                  <a:pt x="20618" y="6000"/>
                </a:moveTo>
                <a:lnTo>
                  <a:pt x="982" y="6000"/>
                </a:lnTo>
                <a:lnTo>
                  <a:pt x="982" y="2399"/>
                </a:lnTo>
                <a:cubicBezTo>
                  <a:pt x="982" y="1737"/>
                  <a:pt x="1421"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2"/>
                  <a:pt x="20178" y="20400"/>
                  <a:pt x="19636" y="20400"/>
                </a:cubicBezTo>
                <a:lnTo>
                  <a:pt x="1964" y="20400"/>
                </a:lnTo>
                <a:cubicBezTo>
                  <a:pt x="1421" y="20400"/>
                  <a:pt x="982" y="19862"/>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4"/>
                  <a:pt x="0" y="2399"/>
                </a:cubicBezTo>
                <a:lnTo>
                  <a:pt x="0" y="19200"/>
                </a:lnTo>
                <a:cubicBezTo>
                  <a:pt x="0" y="20526"/>
                  <a:pt x="879" y="21600"/>
                  <a:pt x="1964" y="21600"/>
                </a:cubicBezTo>
                <a:lnTo>
                  <a:pt x="19636" y="21600"/>
                </a:lnTo>
                <a:cubicBezTo>
                  <a:pt x="20721" y="21600"/>
                  <a:pt x="21600" y="20526"/>
                  <a:pt x="21600" y="19200"/>
                </a:cubicBezTo>
                <a:lnTo>
                  <a:pt x="21600" y="4799"/>
                </a:lnTo>
                <a:cubicBezTo>
                  <a:pt x="21600" y="3474"/>
                  <a:pt x="20721" y="2399"/>
                  <a:pt x="19636" y="2399"/>
                </a:cubicBezTo>
                <a:moveTo>
                  <a:pt x="16200" y="13200"/>
                </a:moveTo>
                <a:cubicBezTo>
                  <a:pt x="16471" y="13200"/>
                  <a:pt x="16691" y="13469"/>
                  <a:pt x="16691" y="13800"/>
                </a:cubicBezTo>
                <a:cubicBezTo>
                  <a:pt x="16691" y="14132"/>
                  <a:pt x="16471" y="14400"/>
                  <a:pt x="16200" y="14400"/>
                </a:cubicBezTo>
                <a:cubicBezTo>
                  <a:pt x="15929" y="14400"/>
                  <a:pt x="15709" y="14132"/>
                  <a:pt x="15709" y="13800"/>
                </a:cubicBezTo>
                <a:cubicBezTo>
                  <a:pt x="15709" y="13469"/>
                  <a:pt x="15929" y="13200"/>
                  <a:pt x="16200" y="13200"/>
                </a:cubicBezTo>
                <a:moveTo>
                  <a:pt x="16200" y="15600"/>
                </a:moveTo>
                <a:cubicBezTo>
                  <a:pt x="17013" y="15600"/>
                  <a:pt x="17673" y="14794"/>
                  <a:pt x="17673" y="13800"/>
                </a:cubicBezTo>
                <a:cubicBezTo>
                  <a:pt x="17673" y="12806"/>
                  <a:pt x="17013" y="12000"/>
                  <a:pt x="16200" y="12000"/>
                </a:cubicBezTo>
                <a:cubicBezTo>
                  <a:pt x="15387" y="12000"/>
                  <a:pt x="14727" y="12806"/>
                  <a:pt x="14727" y="13800"/>
                </a:cubicBezTo>
                <a:cubicBezTo>
                  <a:pt x="14727" y="14794"/>
                  <a:pt x="15387" y="15600"/>
                  <a:pt x="16200" y="15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3" name="Shape 2613"/>
          <p:cNvSpPr/>
          <p:nvPr/>
        </p:nvSpPr>
        <p:spPr>
          <a:xfrm>
            <a:off x="21032121"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636" y="1964"/>
                </a:moveTo>
                <a:lnTo>
                  <a:pt x="10800" y="1964"/>
                </a:lnTo>
                <a:cubicBezTo>
                  <a:pt x="8836" y="1964"/>
                  <a:pt x="8836" y="0"/>
                  <a:pt x="6873" y="0"/>
                </a:cubicBezTo>
                <a:lnTo>
                  <a:pt x="1964" y="0"/>
                </a:lnTo>
                <a:cubicBezTo>
                  <a:pt x="879" y="0"/>
                  <a:pt x="0" y="879"/>
                  <a:pt x="0" y="1964"/>
                </a:cubicBezTo>
                <a:lnTo>
                  <a:pt x="0" y="15709"/>
                </a:lnTo>
                <a:cubicBezTo>
                  <a:pt x="0" y="16794"/>
                  <a:pt x="879" y="17673"/>
                  <a:pt x="1964" y="17673"/>
                </a:cubicBezTo>
                <a:lnTo>
                  <a:pt x="6599" y="17673"/>
                </a:lnTo>
                <a:cubicBezTo>
                  <a:pt x="6257" y="17372"/>
                  <a:pt x="5941" y="17046"/>
                  <a:pt x="5656" y="16691"/>
                </a:cubicBezTo>
                <a:lnTo>
                  <a:pt x="1964" y="16691"/>
                </a:lnTo>
                <a:cubicBezTo>
                  <a:pt x="1422" y="16691"/>
                  <a:pt x="982" y="16252"/>
                  <a:pt x="982" y="15709"/>
                </a:cubicBezTo>
                <a:lnTo>
                  <a:pt x="982" y="5891"/>
                </a:lnTo>
                <a:lnTo>
                  <a:pt x="6599" y="5891"/>
                </a:lnTo>
                <a:cubicBezTo>
                  <a:pt x="7023" y="5517"/>
                  <a:pt x="7484" y="5185"/>
                  <a:pt x="7982" y="4909"/>
                </a:cubicBezTo>
                <a:lnTo>
                  <a:pt x="982" y="4909"/>
                </a:lnTo>
                <a:lnTo>
                  <a:pt x="982" y="1964"/>
                </a:lnTo>
                <a:cubicBezTo>
                  <a:pt x="982" y="1422"/>
                  <a:pt x="1422" y="982"/>
                  <a:pt x="1964" y="982"/>
                </a:cubicBezTo>
                <a:lnTo>
                  <a:pt x="6873" y="982"/>
                </a:lnTo>
                <a:cubicBezTo>
                  <a:pt x="8345" y="982"/>
                  <a:pt x="8345" y="2946"/>
                  <a:pt x="10800" y="2946"/>
                </a:cubicBezTo>
                <a:lnTo>
                  <a:pt x="19636" y="2946"/>
                </a:lnTo>
                <a:cubicBezTo>
                  <a:pt x="20178" y="2946"/>
                  <a:pt x="20618" y="3385"/>
                  <a:pt x="20618" y="3927"/>
                </a:cubicBezTo>
                <a:lnTo>
                  <a:pt x="20618" y="4909"/>
                </a:lnTo>
                <a:lnTo>
                  <a:pt x="15582" y="4909"/>
                </a:lnTo>
                <a:cubicBezTo>
                  <a:pt x="16080" y="5185"/>
                  <a:pt x="16541" y="5517"/>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4"/>
                  <a:pt x="19636" y="1964"/>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8"/>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7"/>
                  <a:pt x="16278" y="16972"/>
                </a:cubicBezTo>
                <a:lnTo>
                  <a:pt x="16972" y="17666"/>
                </a:lnTo>
                <a:cubicBezTo>
                  <a:pt x="16969" y="17668"/>
                  <a:pt x="16967" y="17671"/>
                  <a:pt x="16965" y="17673"/>
                </a:cubicBezTo>
                <a:lnTo>
                  <a:pt x="16979" y="17673"/>
                </a:lnTo>
                <a:lnTo>
                  <a:pt x="20762" y="21457"/>
                </a:lnTo>
                <a:cubicBezTo>
                  <a:pt x="20851" y="21546"/>
                  <a:pt x="20974" y="21600"/>
                  <a:pt x="21109" y="21600"/>
                </a:cubicBezTo>
                <a:cubicBezTo>
                  <a:pt x="21380" y="21600"/>
                  <a:pt x="21600" y="21381"/>
                  <a:pt x="21600" y="21109"/>
                </a:cubicBezTo>
                <a:cubicBezTo>
                  <a:pt x="21600" y="20974"/>
                  <a:pt x="21545" y="20851"/>
                  <a:pt x="21456" y="20762"/>
                </a:cubicBezTo>
                <a:cubicBezTo>
                  <a:pt x="21456" y="20762"/>
                  <a:pt x="16972" y="16278"/>
                  <a:pt x="16972" y="16278"/>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4" name="Shape 2614"/>
          <p:cNvSpPr/>
          <p:nvPr/>
        </p:nvSpPr>
        <p:spPr>
          <a:xfrm>
            <a:off x="22098643" y="498614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5" name="Shape 2615"/>
          <p:cNvSpPr/>
          <p:nvPr/>
        </p:nvSpPr>
        <p:spPr>
          <a:xfrm>
            <a:off x="12499944"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593" y="17878"/>
                </a:moveTo>
                <a:cubicBezTo>
                  <a:pt x="16514" y="16546"/>
                  <a:pt x="15177" y="15812"/>
                  <a:pt x="14084" y="15323"/>
                </a:cubicBezTo>
                <a:cubicBezTo>
                  <a:pt x="13842" y="15214"/>
                  <a:pt x="13687" y="15099"/>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5"/>
                  <a:pt x="15663" y="12629"/>
                  <a:pt x="15663" y="9051"/>
                </a:cubicBezTo>
                <a:cubicBezTo>
                  <a:pt x="15663" y="5000"/>
                  <a:pt x="14115" y="2945"/>
                  <a:pt x="11061" y="2945"/>
                </a:cubicBezTo>
                <a:cubicBezTo>
                  <a:pt x="8481" y="2945"/>
                  <a:pt x="5845" y="3642"/>
                  <a:pt x="5845" y="8806"/>
                </a:cubicBezTo>
                <a:cubicBezTo>
                  <a:pt x="5845" y="12555"/>
                  <a:pt x="5219" y="13278"/>
                  <a:pt x="5122" y="13367"/>
                </a:cubicBezTo>
                <a:cubicBezTo>
                  <a:pt x="4957" y="13416"/>
                  <a:pt x="4826" y="13551"/>
                  <a:pt x="4784" y="13723"/>
                </a:cubicBezTo>
                <a:cubicBezTo>
                  <a:pt x="4734" y="13935"/>
                  <a:pt x="4828" y="14153"/>
                  <a:pt x="5015" y="14262"/>
                </a:cubicBezTo>
                <a:cubicBezTo>
                  <a:pt x="6396" y="15064"/>
                  <a:pt x="7482" y="15136"/>
                  <a:pt x="8065" y="15091"/>
                </a:cubicBezTo>
                <a:cubicBezTo>
                  <a:pt x="7994" y="15151"/>
                  <a:pt x="7850" y="15241"/>
                  <a:pt x="7564" y="15335"/>
                </a:cubicBezTo>
                <a:cubicBezTo>
                  <a:pt x="6211" y="15776"/>
                  <a:pt x="4766" y="16807"/>
                  <a:pt x="3958" y="17834"/>
                </a:cubicBezTo>
                <a:cubicBezTo>
                  <a:pt x="2125" y="16050"/>
                  <a:pt x="982" y="13560"/>
                  <a:pt x="982" y="10800"/>
                </a:cubicBezTo>
                <a:cubicBezTo>
                  <a:pt x="982" y="5377"/>
                  <a:pt x="5377" y="982"/>
                  <a:pt x="10800" y="982"/>
                </a:cubicBezTo>
                <a:cubicBezTo>
                  <a:pt x="16222" y="982"/>
                  <a:pt x="20618" y="5377"/>
                  <a:pt x="20618" y="10800"/>
                </a:cubicBezTo>
                <a:cubicBezTo>
                  <a:pt x="20618" y="13584"/>
                  <a:pt x="19454" y="16092"/>
                  <a:pt x="17593" y="17878"/>
                </a:cubicBezTo>
                <a:moveTo>
                  <a:pt x="10800" y="20618"/>
                </a:moveTo>
                <a:cubicBezTo>
                  <a:pt x="8489" y="20618"/>
                  <a:pt x="6370" y="19815"/>
                  <a:pt x="4693" y="18480"/>
                </a:cubicBezTo>
                <a:cubicBezTo>
                  <a:pt x="5360" y="17604"/>
                  <a:pt x="6693" y="16652"/>
                  <a:pt x="7869" y="16268"/>
                </a:cubicBezTo>
                <a:cubicBezTo>
                  <a:pt x="8578" y="16037"/>
                  <a:pt x="8988" y="15688"/>
                  <a:pt x="9087" y="15232"/>
                </a:cubicBezTo>
                <a:cubicBezTo>
                  <a:pt x="9214" y="14656"/>
                  <a:pt x="8775" y="14230"/>
                  <a:pt x="8725" y="14183"/>
                </a:cubicBezTo>
                <a:cubicBezTo>
                  <a:pt x="8597" y="14065"/>
                  <a:pt x="8412" y="14025"/>
                  <a:pt x="8246" y="14075"/>
                </a:cubicBezTo>
                <a:cubicBezTo>
                  <a:pt x="8208" y="14086"/>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6"/>
                  <a:pt x="13097" y="13993"/>
                </a:cubicBezTo>
                <a:cubicBezTo>
                  <a:pt x="12883" y="13971"/>
                  <a:pt x="12690" y="14092"/>
                  <a:pt x="12605" y="14285"/>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6" name="Shape 2616"/>
          <p:cNvSpPr/>
          <p:nvPr/>
        </p:nvSpPr>
        <p:spPr>
          <a:xfrm>
            <a:off x="13566466" y="6078062"/>
            <a:ext cx="558655" cy="507994"/>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3"/>
                  <a:pt x="4191" y="17361"/>
                </a:cubicBezTo>
                <a:cubicBezTo>
                  <a:pt x="5156" y="17087"/>
                  <a:pt x="6884" y="15971"/>
                  <a:pt x="6884" y="13567"/>
                </a:cubicBezTo>
                <a:cubicBezTo>
                  <a:pt x="6884" y="11510"/>
                  <a:pt x="6113" y="10507"/>
                  <a:pt x="5698" y="9969"/>
                </a:cubicBezTo>
                <a:cubicBezTo>
                  <a:pt x="5646" y="9902"/>
                  <a:pt x="5599" y="9842"/>
                  <a:pt x="5562" y="9786"/>
                </a:cubicBezTo>
                <a:cubicBezTo>
                  <a:pt x="5550" y="9769"/>
                  <a:pt x="5538" y="9752"/>
                  <a:pt x="5526" y="9735"/>
                </a:cubicBezTo>
                <a:cubicBezTo>
                  <a:pt x="5491" y="9662"/>
                  <a:pt x="5297" y="9177"/>
                  <a:pt x="5553" y="8011"/>
                </a:cubicBezTo>
                <a:cubicBezTo>
                  <a:pt x="5604" y="7777"/>
                  <a:pt x="5583" y="7531"/>
                  <a:pt x="5493" y="7312"/>
                </a:cubicBezTo>
                <a:cubicBezTo>
                  <a:pt x="5249" y="6721"/>
                  <a:pt x="4603" y="5151"/>
                  <a:pt x="5035" y="3988"/>
                </a:cubicBezTo>
                <a:cubicBezTo>
                  <a:pt x="5619" y="2411"/>
                  <a:pt x="6140" y="2099"/>
                  <a:pt x="7085" y="1642"/>
                </a:cubicBezTo>
                <a:cubicBezTo>
                  <a:pt x="7132" y="1619"/>
                  <a:pt x="7177" y="1592"/>
                  <a:pt x="7220" y="1562"/>
                </a:cubicBezTo>
                <a:cubicBezTo>
                  <a:pt x="7458" y="1393"/>
                  <a:pt x="8233" y="1080"/>
                  <a:pt x="9029" y="1080"/>
                </a:cubicBezTo>
                <a:cubicBezTo>
                  <a:pt x="9467" y="1080"/>
                  <a:pt x="9840" y="1172"/>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4"/>
                  <a:pt x="11247" y="9602"/>
                  <a:pt x="11210" y="9679"/>
                </a:cubicBezTo>
                <a:cubicBezTo>
                  <a:pt x="11181" y="9712"/>
                  <a:pt x="11153" y="9748"/>
                  <a:pt x="11129" y="9786"/>
                </a:cubicBezTo>
                <a:cubicBezTo>
                  <a:pt x="11091" y="9842"/>
                  <a:pt x="11044" y="9902"/>
                  <a:pt x="10992" y="9969"/>
                </a:cubicBezTo>
                <a:cubicBezTo>
                  <a:pt x="10578" y="10507"/>
                  <a:pt x="9806" y="11510"/>
                  <a:pt x="9806" y="13567"/>
                </a:cubicBezTo>
                <a:cubicBezTo>
                  <a:pt x="9806" y="15972"/>
                  <a:pt x="11535" y="17087"/>
                  <a:pt x="12500" y="17361"/>
                </a:cubicBezTo>
                <a:cubicBezTo>
                  <a:pt x="13925" y="17916"/>
                  <a:pt x="15432" y="18665"/>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40"/>
                  <a:pt x="12999" y="4821"/>
                  <a:pt x="12211" y="2789"/>
                </a:cubicBezTo>
                <a:cubicBezTo>
                  <a:pt x="11716" y="1514"/>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7"/>
                  <a:pt x="0" y="17821"/>
                  <a:pt x="0" y="21060"/>
                </a:cubicBezTo>
                <a:cubicBezTo>
                  <a:pt x="0" y="21060"/>
                  <a:pt x="0" y="21600"/>
                  <a:pt x="491" y="21600"/>
                </a:cubicBezTo>
                <a:lnTo>
                  <a:pt x="16200" y="21600"/>
                </a:lnTo>
                <a:cubicBezTo>
                  <a:pt x="16691" y="21600"/>
                  <a:pt x="16691" y="21060"/>
                  <a:pt x="16691" y="21060"/>
                </a:cubicBezTo>
                <a:cubicBezTo>
                  <a:pt x="16691" y="17821"/>
                  <a:pt x="14048" y="16817"/>
                  <a:pt x="12782" y="16326"/>
                </a:cubicBezTo>
                <a:moveTo>
                  <a:pt x="18035" y="15774"/>
                </a:moveTo>
                <a:cubicBezTo>
                  <a:pt x="18035" y="15774"/>
                  <a:pt x="16217" y="15312"/>
                  <a:pt x="16217" y="13291"/>
                </a:cubicBezTo>
                <a:cubicBezTo>
                  <a:pt x="16217" y="11515"/>
                  <a:pt x="17087" y="10890"/>
                  <a:pt x="17376" y="10458"/>
                </a:cubicBezTo>
                <a:cubicBezTo>
                  <a:pt x="17376" y="10458"/>
                  <a:pt x="17968" y="9906"/>
                  <a:pt x="17572" y="8122"/>
                </a:cubicBezTo>
                <a:cubicBezTo>
                  <a:pt x="18232" y="7146"/>
                  <a:pt x="18387" y="5419"/>
                  <a:pt x="17669" y="3590"/>
                </a:cubicBezTo>
                <a:cubicBezTo>
                  <a:pt x="17218" y="2442"/>
                  <a:pt x="16666" y="1814"/>
                  <a:pt x="16059" y="1449"/>
                </a:cubicBezTo>
                <a:cubicBezTo>
                  <a:pt x="15612" y="1180"/>
                  <a:pt x="15107" y="1081"/>
                  <a:pt x="14614" y="1081"/>
                </a:cubicBezTo>
                <a:cubicBezTo>
                  <a:pt x="13880" y="1081"/>
                  <a:pt x="13182" y="1301"/>
                  <a:pt x="12753" y="1514"/>
                </a:cubicBezTo>
                <a:cubicBezTo>
                  <a:pt x="12878" y="1781"/>
                  <a:pt x="12997" y="2064"/>
                  <a:pt x="13115" y="2366"/>
                </a:cubicBezTo>
                <a:cubicBezTo>
                  <a:pt x="13131" y="2409"/>
                  <a:pt x="13143" y="2453"/>
                  <a:pt x="13159" y="2496"/>
                </a:cubicBezTo>
                <a:cubicBezTo>
                  <a:pt x="13436" y="2360"/>
                  <a:pt x="13994" y="2160"/>
                  <a:pt x="14614" y="2160"/>
                </a:cubicBezTo>
                <a:cubicBezTo>
                  <a:pt x="15001" y="2160"/>
                  <a:pt x="15328" y="2239"/>
                  <a:pt x="15588" y="2396"/>
                </a:cubicBezTo>
                <a:cubicBezTo>
                  <a:pt x="15893" y="2579"/>
                  <a:pt x="16347" y="2947"/>
                  <a:pt x="16767" y="4019"/>
                </a:cubicBezTo>
                <a:cubicBezTo>
                  <a:pt x="17366" y="5541"/>
                  <a:pt x="17207" y="6853"/>
                  <a:pt x="16784" y="7478"/>
                </a:cubicBezTo>
                <a:cubicBezTo>
                  <a:pt x="16610" y="7736"/>
                  <a:pt x="16549" y="8067"/>
                  <a:pt x="16618" y="8379"/>
                </a:cubicBezTo>
                <a:cubicBezTo>
                  <a:pt x="16817" y="9273"/>
                  <a:pt x="16689" y="9648"/>
                  <a:pt x="16656" y="9723"/>
                </a:cubicBezTo>
                <a:cubicBezTo>
                  <a:pt x="16631" y="9754"/>
                  <a:pt x="16607" y="9786"/>
                  <a:pt x="16584" y="9820"/>
                </a:cubicBezTo>
                <a:cubicBezTo>
                  <a:pt x="16565" y="9848"/>
                  <a:pt x="16497" y="9929"/>
                  <a:pt x="16447" y="9988"/>
                </a:cubicBezTo>
                <a:cubicBezTo>
                  <a:pt x="16023" y="10488"/>
                  <a:pt x="15236" y="11419"/>
                  <a:pt x="15236" y="13291"/>
                </a:cubicBezTo>
                <a:cubicBezTo>
                  <a:pt x="15236" y="15520"/>
                  <a:pt x="16851" y="16555"/>
                  <a:pt x="17757" y="16810"/>
                </a:cubicBezTo>
                <a:cubicBezTo>
                  <a:pt x="19050" y="17307"/>
                  <a:pt x="20311" y="17926"/>
                  <a:pt x="20570" y="19440"/>
                </a:cubicBezTo>
                <a:lnTo>
                  <a:pt x="17464" y="19440"/>
                </a:lnTo>
                <a:cubicBezTo>
                  <a:pt x="17553" y="19773"/>
                  <a:pt x="17615" y="20132"/>
                  <a:pt x="17645" y="20520"/>
                </a:cubicBezTo>
                <a:lnTo>
                  <a:pt x="21152" y="20520"/>
                </a:lnTo>
                <a:cubicBezTo>
                  <a:pt x="21600" y="20520"/>
                  <a:pt x="21600" y="20034"/>
                  <a:pt x="21600" y="20034"/>
                </a:cubicBezTo>
                <a:cubicBezTo>
                  <a:pt x="21600" y="17119"/>
                  <a:pt x="19191" y="16215"/>
                  <a:pt x="18035" y="1577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7" name="Shape 2617"/>
          <p:cNvSpPr/>
          <p:nvPr/>
        </p:nvSpPr>
        <p:spPr>
          <a:xfrm>
            <a:off x="14632988" y="6103456"/>
            <a:ext cx="558655" cy="457132"/>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8" name="Shape 2618"/>
          <p:cNvSpPr/>
          <p:nvPr/>
        </p:nvSpPr>
        <p:spPr>
          <a:xfrm>
            <a:off x="15699510" y="6052670"/>
            <a:ext cx="558602" cy="558681"/>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20"/>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2"/>
                  <a:pt x="12571" y="5401"/>
                </a:cubicBezTo>
                <a:cubicBezTo>
                  <a:pt x="12571" y="7300"/>
                  <a:pt x="14087" y="8840"/>
                  <a:pt x="15958" y="8840"/>
                </a:cubicBezTo>
                <a:cubicBezTo>
                  <a:pt x="16893" y="8840"/>
                  <a:pt x="17737" y="8454"/>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3"/>
                </a:lnTo>
                <a:cubicBezTo>
                  <a:pt x="3919" y="20399"/>
                  <a:pt x="3436" y="20618"/>
                  <a:pt x="2902" y="20618"/>
                </a:cubicBezTo>
                <a:cubicBezTo>
                  <a:pt x="1833" y="20618"/>
                  <a:pt x="967" y="19740"/>
                  <a:pt x="967" y="18655"/>
                </a:cubicBezTo>
                <a:cubicBezTo>
                  <a:pt x="967" y="18113"/>
                  <a:pt x="1184" y="17622"/>
                  <a:pt x="1534" y="17267"/>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5"/>
                </a:cubicBezTo>
                <a:lnTo>
                  <a:pt x="850" y="16572"/>
                </a:lnTo>
                <a:cubicBezTo>
                  <a:pt x="325" y="17106"/>
                  <a:pt x="0" y="17842"/>
                  <a:pt x="0" y="18655"/>
                </a:cubicBezTo>
                <a:cubicBezTo>
                  <a:pt x="0" y="20282"/>
                  <a:pt x="1299" y="21600"/>
                  <a:pt x="2902" y="21600"/>
                </a:cubicBezTo>
                <a:cubicBezTo>
                  <a:pt x="3703" y="21600"/>
                  <a:pt x="4429" y="21271"/>
                  <a:pt x="4954" y="20738"/>
                </a:cubicBezTo>
                <a:lnTo>
                  <a:pt x="12160" y="12652"/>
                </a:lnTo>
                <a:cubicBezTo>
                  <a:pt x="13800" y="13590"/>
                  <a:pt x="15363" y="13747"/>
                  <a:pt x="15606" y="13747"/>
                </a:cubicBezTo>
                <a:cubicBezTo>
                  <a:pt x="16313" y="13747"/>
                  <a:pt x="17067" y="13463"/>
                  <a:pt x="17617" y="12892"/>
                </a:cubicBezTo>
                <a:lnTo>
                  <a:pt x="20209" y="10198"/>
                </a:lnTo>
                <a:cubicBezTo>
                  <a:pt x="21560" y="8795"/>
                  <a:pt x="21600" y="6433"/>
                  <a:pt x="20499" y="427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19" name="Shape 2619"/>
          <p:cNvSpPr/>
          <p:nvPr/>
        </p:nvSpPr>
        <p:spPr>
          <a:xfrm>
            <a:off x="16766032" y="6052670"/>
            <a:ext cx="558655" cy="558651"/>
          </a:xfrm>
          <a:custGeom>
            <a:avLst/>
            <a:gdLst/>
            <a:ahLst/>
            <a:cxnLst>
              <a:cxn ang="0">
                <a:pos x="wd2" y="hd2"/>
              </a:cxn>
              <a:cxn ang="5400000">
                <a:pos x="wd2" y="hd2"/>
              </a:cxn>
              <a:cxn ang="10800000">
                <a:pos x="wd2" y="hd2"/>
              </a:cxn>
              <a:cxn ang="16200000">
                <a:pos x="wd2" y="hd2"/>
              </a:cxn>
            </a:cxnLst>
            <a:rect l="0" t="0" r="r" b="b"/>
            <a:pathLst>
              <a:path w="21600" h="21583" extrusionOk="0">
                <a:moveTo>
                  <a:pt x="12364" y="11941"/>
                </a:moveTo>
                <a:lnTo>
                  <a:pt x="13062" y="14033"/>
                </a:lnTo>
                <a:lnTo>
                  <a:pt x="11365" y="12790"/>
                </a:lnTo>
                <a:lnTo>
                  <a:pt x="10785" y="12365"/>
                </a:lnTo>
                <a:lnTo>
                  <a:pt x="10205" y="12790"/>
                </a:lnTo>
                <a:lnTo>
                  <a:pt x="8508" y="14033"/>
                </a:lnTo>
                <a:lnTo>
                  <a:pt x="9206" y="11941"/>
                </a:lnTo>
                <a:lnTo>
                  <a:pt x="9426" y="11282"/>
                </a:lnTo>
                <a:lnTo>
                  <a:pt x="8877" y="10856"/>
                </a:lnTo>
                <a:lnTo>
                  <a:pt x="7511" y="9794"/>
                </a:lnTo>
                <a:lnTo>
                  <a:pt x="9790" y="9794"/>
                </a:lnTo>
                <a:lnTo>
                  <a:pt x="10030" y="9160"/>
                </a:lnTo>
                <a:lnTo>
                  <a:pt x="10785" y="7162"/>
                </a:lnTo>
                <a:lnTo>
                  <a:pt x="11540" y="9160"/>
                </a:lnTo>
                <a:lnTo>
                  <a:pt x="11779" y="9794"/>
                </a:lnTo>
                <a:lnTo>
                  <a:pt x="14059" y="9794"/>
                </a:lnTo>
                <a:lnTo>
                  <a:pt x="12692" y="10856"/>
                </a:lnTo>
                <a:lnTo>
                  <a:pt x="12144" y="11282"/>
                </a:lnTo>
                <a:cubicBezTo>
                  <a:pt x="12144" y="11282"/>
                  <a:pt x="12364" y="11941"/>
                  <a:pt x="12364" y="11941"/>
                </a:cubicBezTo>
                <a:close/>
                <a:moveTo>
                  <a:pt x="12458" y="8813"/>
                </a:moveTo>
                <a:lnTo>
                  <a:pt x="10785" y="4384"/>
                </a:lnTo>
                <a:lnTo>
                  <a:pt x="9111" y="8813"/>
                </a:lnTo>
                <a:lnTo>
                  <a:pt x="4649" y="8813"/>
                </a:lnTo>
                <a:lnTo>
                  <a:pt x="8275" y="11631"/>
                </a:lnTo>
                <a:lnTo>
                  <a:pt x="6601" y="16647"/>
                </a:lnTo>
                <a:lnTo>
                  <a:pt x="10785" y="13582"/>
                </a:lnTo>
                <a:lnTo>
                  <a:pt x="14969" y="16647"/>
                </a:lnTo>
                <a:lnTo>
                  <a:pt x="13295" y="11631"/>
                </a:lnTo>
                <a:lnTo>
                  <a:pt x="16921" y="8813"/>
                </a:lnTo>
                <a:cubicBezTo>
                  <a:pt x="16921" y="8813"/>
                  <a:pt x="12458" y="8813"/>
                  <a:pt x="12458" y="8813"/>
                </a:cubicBezTo>
                <a:close/>
                <a:moveTo>
                  <a:pt x="10800" y="20592"/>
                </a:moveTo>
                <a:cubicBezTo>
                  <a:pt x="9796" y="20381"/>
                  <a:pt x="982" y="17399"/>
                  <a:pt x="982" y="12263"/>
                </a:cubicBezTo>
                <a:cubicBezTo>
                  <a:pt x="982" y="7469"/>
                  <a:pt x="2322" y="2919"/>
                  <a:pt x="2778" y="1179"/>
                </a:cubicBezTo>
                <a:cubicBezTo>
                  <a:pt x="4022" y="1719"/>
                  <a:pt x="7232" y="2943"/>
                  <a:pt x="10800" y="2943"/>
                </a:cubicBezTo>
                <a:cubicBezTo>
                  <a:pt x="14368" y="2943"/>
                  <a:pt x="17579" y="1719"/>
                  <a:pt x="18823" y="1179"/>
                </a:cubicBezTo>
                <a:cubicBezTo>
                  <a:pt x="19278" y="2918"/>
                  <a:pt x="20618" y="7466"/>
                  <a:pt x="20618" y="12263"/>
                </a:cubicBezTo>
                <a:cubicBezTo>
                  <a:pt x="20618" y="17393"/>
                  <a:pt x="11803" y="20381"/>
                  <a:pt x="10800" y="20592"/>
                </a:cubicBezTo>
                <a:moveTo>
                  <a:pt x="19618" y="356"/>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7"/>
                  <a:pt x="2257" y="42"/>
                </a:cubicBezTo>
                <a:cubicBezTo>
                  <a:pt x="2124" y="101"/>
                  <a:pt x="2023" y="216"/>
                  <a:pt x="1983" y="356"/>
                </a:cubicBezTo>
                <a:cubicBezTo>
                  <a:pt x="1963" y="426"/>
                  <a:pt x="0" y="6376"/>
                  <a:pt x="0" y="12263"/>
                </a:cubicBezTo>
                <a:cubicBezTo>
                  <a:pt x="0" y="18484"/>
                  <a:pt x="10271" y="21491"/>
                  <a:pt x="10708" y="21575"/>
                </a:cubicBezTo>
                <a:cubicBezTo>
                  <a:pt x="10739" y="21580"/>
                  <a:pt x="10770" y="21583"/>
                  <a:pt x="10800" y="21583"/>
                </a:cubicBezTo>
                <a:cubicBezTo>
                  <a:pt x="10831" y="21583"/>
                  <a:pt x="10862" y="21580"/>
                  <a:pt x="10892" y="21575"/>
                </a:cubicBezTo>
                <a:cubicBezTo>
                  <a:pt x="11329" y="21491"/>
                  <a:pt x="21600" y="18484"/>
                  <a:pt x="21600" y="12263"/>
                </a:cubicBezTo>
                <a:cubicBezTo>
                  <a:pt x="21600" y="6376"/>
                  <a:pt x="19637" y="426"/>
                  <a:pt x="19618" y="3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0" name="Shape 2620"/>
          <p:cNvSpPr/>
          <p:nvPr/>
        </p:nvSpPr>
        <p:spPr>
          <a:xfrm>
            <a:off x="17832555" y="6078062"/>
            <a:ext cx="558655" cy="508061"/>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1" name="Shape 2621"/>
          <p:cNvSpPr/>
          <p:nvPr/>
        </p:nvSpPr>
        <p:spPr>
          <a:xfrm>
            <a:off x="18899077" y="6154243"/>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5"/>
                  <a:pt x="982" y="10800"/>
                </a:cubicBezTo>
                <a:cubicBezTo>
                  <a:pt x="982" y="8155"/>
                  <a:pt x="5378" y="1543"/>
                  <a:pt x="10800" y="1543"/>
                </a:cubicBezTo>
                <a:cubicBezTo>
                  <a:pt x="16223" y="1543"/>
                  <a:pt x="20618" y="8155"/>
                  <a:pt x="20618" y="10800"/>
                </a:cubicBezTo>
                <a:cubicBezTo>
                  <a:pt x="20618" y="13445"/>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09"/>
                  <a:pt x="6873" y="10800"/>
                </a:cubicBezTo>
                <a:cubicBezTo>
                  <a:pt x="6873" y="7392"/>
                  <a:pt x="8631" y="4629"/>
                  <a:pt x="10800" y="4629"/>
                </a:cubicBezTo>
                <a:cubicBezTo>
                  <a:pt x="12969" y="4629"/>
                  <a:pt x="14727" y="7392"/>
                  <a:pt x="14727" y="10800"/>
                </a:cubicBezTo>
                <a:cubicBezTo>
                  <a:pt x="14727" y="14209"/>
                  <a:pt x="12969" y="16971"/>
                  <a:pt x="10800" y="16971"/>
                </a:cubicBezTo>
                <a:moveTo>
                  <a:pt x="10800" y="3087"/>
                </a:moveTo>
                <a:cubicBezTo>
                  <a:pt x="8088" y="3087"/>
                  <a:pt x="5891" y="6540"/>
                  <a:pt x="5891" y="10800"/>
                </a:cubicBezTo>
                <a:cubicBezTo>
                  <a:pt x="5891" y="15061"/>
                  <a:pt x="8088" y="18514"/>
                  <a:pt x="10800" y="18514"/>
                </a:cubicBezTo>
                <a:cubicBezTo>
                  <a:pt x="13512" y="18514"/>
                  <a:pt x="15709" y="15061"/>
                  <a:pt x="15709" y="10800"/>
                </a:cubicBezTo>
                <a:cubicBezTo>
                  <a:pt x="15709" y="6540"/>
                  <a:pt x="13512" y="3087"/>
                  <a:pt x="10800" y="3087"/>
                </a:cubicBezTo>
                <a:moveTo>
                  <a:pt x="10800" y="8486"/>
                </a:moveTo>
                <a:cubicBezTo>
                  <a:pt x="9987" y="8486"/>
                  <a:pt x="9327" y="9523"/>
                  <a:pt x="9327" y="10800"/>
                </a:cubicBezTo>
                <a:cubicBezTo>
                  <a:pt x="9327" y="12078"/>
                  <a:pt x="9987" y="13114"/>
                  <a:pt x="10800" y="13114"/>
                </a:cubicBezTo>
                <a:cubicBezTo>
                  <a:pt x="11613" y="13114"/>
                  <a:pt x="12273" y="12078"/>
                  <a:pt x="12273" y="10800"/>
                </a:cubicBezTo>
                <a:cubicBezTo>
                  <a:pt x="12273" y="9523"/>
                  <a:pt x="11613" y="8486"/>
                  <a:pt x="10800" y="848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2" name="Shape 2622"/>
          <p:cNvSpPr/>
          <p:nvPr/>
        </p:nvSpPr>
        <p:spPr>
          <a:xfrm>
            <a:off x="19965599"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8"/>
                  <a:pt x="8024" y="18273"/>
                  <a:pt x="8413" y="18273"/>
                </a:cubicBezTo>
                <a:cubicBezTo>
                  <a:pt x="8773" y="18273"/>
                  <a:pt x="9113" y="18223"/>
                  <a:pt x="9434" y="18123"/>
                </a:cubicBezTo>
                <a:cubicBezTo>
                  <a:pt x="9754" y="18023"/>
                  <a:pt x="10033" y="17873"/>
                  <a:pt x="10271" y="17672"/>
                </a:cubicBezTo>
                <a:cubicBezTo>
                  <a:pt x="10509" y="17472"/>
                  <a:pt x="10697" y="17222"/>
                  <a:pt x="10837" y="16922"/>
                </a:cubicBezTo>
                <a:cubicBezTo>
                  <a:pt x="10978" y="16621"/>
                  <a:pt x="11048" y="16275"/>
                  <a:pt x="11048" y="15881"/>
                </a:cubicBezTo>
                <a:cubicBezTo>
                  <a:pt x="11048" y="15407"/>
                  <a:pt x="10935" y="14995"/>
                  <a:pt x="10708" y="14646"/>
                </a:cubicBezTo>
                <a:cubicBezTo>
                  <a:pt x="10481" y="14298"/>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6"/>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6"/>
                </a:cubicBezTo>
                <a:cubicBezTo>
                  <a:pt x="6459" y="11198"/>
                  <a:pt x="6309" y="11466"/>
                  <a:pt x="6204" y="11777"/>
                </a:cubicBezTo>
                <a:cubicBezTo>
                  <a:pt x="6100" y="12088"/>
                  <a:pt x="6040" y="12433"/>
                  <a:pt x="6026" y="12811"/>
                </a:cubicBezTo>
                <a:lnTo>
                  <a:pt x="6944" y="12811"/>
                </a:lnTo>
                <a:cubicBezTo>
                  <a:pt x="6944" y="12581"/>
                  <a:pt x="6972" y="12363"/>
                  <a:pt x="7031" y="12155"/>
                </a:cubicBezTo>
                <a:cubicBezTo>
                  <a:pt x="7088" y="11947"/>
                  <a:pt x="7177" y="11766"/>
                  <a:pt x="7296" y="11610"/>
                </a:cubicBezTo>
                <a:cubicBezTo>
                  <a:pt x="7414" y="11454"/>
                  <a:pt x="7565" y="11330"/>
                  <a:pt x="7749" y="11237"/>
                </a:cubicBezTo>
                <a:cubicBezTo>
                  <a:pt x="7932" y="11144"/>
                  <a:pt x="8147" y="11098"/>
                  <a:pt x="8391" y="11098"/>
                </a:cubicBezTo>
                <a:cubicBezTo>
                  <a:pt x="8780" y="11098"/>
                  <a:pt x="9104" y="11204"/>
                  <a:pt x="9364" y="11415"/>
                </a:cubicBezTo>
                <a:cubicBezTo>
                  <a:pt x="9623" y="11627"/>
                  <a:pt x="9752" y="11943"/>
                  <a:pt x="9752" y="12366"/>
                </a:cubicBezTo>
                <a:cubicBezTo>
                  <a:pt x="9752" y="12574"/>
                  <a:pt x="9713" y="12759"/>
                  <a:pt x="9634" y="12922"/>
                </a:cubicBezTo>
                <a:cubicBezTo>
                  <a:pt x="9554" y="13086"/>
                  <a:pt x="9448" y="13221"/>
                  <a:pt x="9315" y="13329"/>
                </a:cubicBezTo>
                <a:cubicBezTo>
                  <a:pt x="9182" y="13436"/>
                  <a:pt x="9027" y="13517"/>
                  <a:pt x="8851" y="13574"/>
                </a:cubicBezTo>
                <a:cubicBezTo>
                  <a:pt x="8674" y="13629"/>
                  <a:pt x="8488" y="13657"/>
                  <a:pt x="8294" y="13657"/>
                </a:cubicBezTo>
                <a:lnTo>
                  <a:pt x="7992" y="13657"/>
                </a:lnTo>
                <a:cubicBezTo>
                  <a:pt x="7963" y="13657"/>
                  <a:pt x="7930" y="13653"/>
                  <a:pt x="7895" y="13645"/>
                </a:cubicBezTo>
                <a:lnTo>
                  <a:pt x="7895" y="14447"/>
                </a:lnTo>
                <a:cubicBezTo>
                  <a:pt x="8067" y="14424"/>
                  <a:pt x="8251" y="14413"/>
                  <a:pt x="8445" y="14413"/>
                </a:cubicBezTo>
                <a:cubicBezTo>
                  <a:pt x="8676" y="14413"/>
                  <a:pt x="8890" y="14444"/>
                  <a:pt x="9088" y="14507"/>
                </a:cubicBezTo>
                <a:cubicBezTo>
                  <a:pt x="9286" y="14571"/>
                  <a:pt x="9457" y="14667"/>
                  <a:pt x="9601" y="14797"/>
                </a:cubicBezTo>
                <a:cubicBezTo>
                  <a:pt x="9745" y="14927"/>
                  <a:pt x="9860" y="15086"/>
                  <a:pt x="9947" y="15275"/>
                </a:cubicBezTo>
                <a:cubicBezTo>
                  <a:pt x="10033" y="15464"/>
                  <a:pt x="10076" y="15682"/>
                  <a:pt x="10076" y="15926"/>
                </a:cubicBezTo>
                <a:cubicBezTo>
                  <a:pt x="10076" y="16163"/>
                  <a:pt x="10031" y="16377"/>
                  <a:pt x="9941" y="16565"/>
                </a:cubicBezTo>
                <a:cubicBezTo>
                  <a:pt x="9851" y="16754"/>
                  <a:pt x="9731" y="16914"/>
                  <a:pt x="9579" y="17044"/>
                </a:cubicBezTo>
                <a:moveTo>
                  <a:pt x="14257" y="18151"/>
                </a:moveTo>
                <a:lnTo>
                  <a:pt x="15175" y="18151"/>
                </a:lnTo>
                <a:lnTo>
                  <a:pt x="15175" y="10264"/>
                </a:lnTo>
                <a:lnTo>
                  <a:pt x="14473" y="10264"/>
                </a:lnTo>
                <a:cubicBezTo>
                  <a:pt x="14422" y="10561"/>
                  <a:pt x="14329" y="10805"/>
                  <a:pt x="14192" y="10998"/>
                </a:cubicBezTo>
                <a:cubicBezTo>
                  <a:pt x="14055" y="11191"/>
                  <a:pt x="13888" y="11343"/>
                  <a:pt x="13690" y="11454"/>
                </a:cubicBezTo>
                <a:cubicBezTo>
                  <a:pt x="13492" y="11565"/>
                  <a:pt x="13271" y="11641"/>
                  <a:pt x="13026" y="11682"/>
                </a:cubicBezTo>
                <a:cubicBezTo>
                  <a:pt x="12781" y="11723"/>
                  <a:pt x="12529" y="11743"/>
                  <a:pt x="12270" y="11743"/>
                </a:cubicBezTo>
                <a:lnTo>
                  <a:pt x="12270" y="12499"/>
                </a:lnTo>
                <a:lnTo>
                  <a:pt x="14257" y="12499"/>
                </a:lnTo>
                <a:cubicBezTo>
                  <a:pt x="14257" y="12499"/>
                  <a:pt x="14257" y="18151"/>
                  <a:pt x="14257" y="18151"/>
                </a:cubicBezTo>
                <a:close/>
                <a:moveTo>
                  <a:pt x="20618" y="6873"/>
                </a:moveTo>
                <a:lnTo>
                  <a:pt x="982" y="6873"/>
                </a:lnTo>
                <a:lnTo>
                  <a:pt x="982" y="3928"/>
                </a:lnTo>
                <a:cubicBezTo>
                  <a:pt x="982" y="3385"/>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5"/>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3" name="Shape 2623"/>
          <p:cNvSpPr/>
          <p:nvPr/>
        </p:nvSpPr>
        <p:spPr>
          <a:xfrm>
            <a:off x="21032121"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7364" y="13255"/>
                </a:moveTo>
                <a:lnTo>
                  <a:pt x="5400" y="13255"/>
                </a:lnTo>
                <a:lnTo>
                  <a:pt x="5400" y="15218"/>
                </a:lnTo>
                <a:lnTo>
                  <a:pt x="7364" y="15218"/>
                </a:lnTo>
                <a:cubicBezTo>
                  <a:pt x="7364" y="15218"/>
                  <a:pt x="7364" y="13255"/>
                  <a:pt x="7364" y="13255"/>
                </a:cubicBezTo>
                <a:close/>
                <a:moveTo>
                  <a:pt x="7364" y="16691"/>
                </a:moveTo>
                <a:lnTo>
                  <a:pt x="5400" y="16691"/>
                </a:lnTo>
                <a:lnTo>
                  <a:pt x="5400" y="18655"/>
                </a:lnTo>
                <a:lnTo>
                  <a:pt x="7364" y="18655"/>
                </a:lnTo>
                <a:cubicBezTo>
                  <a:pt x="7364" y="18655"/>
                  <a:pt x="7364" y="16691"/>
                  <a:pt x="7364" y="16691"/>
                </a:cubicBezTo>
                <a:close/>
                <a:moveTo>
                  <a:pt x="7364" y="9818"/>
                </a:moveTo>
                <a:lnTo>
                  <a:pt x="5400" y="9818"/>
                </a:lnTo>
                <a:lnTo>
                  <a:pt x="5400" y="11782"/>
                </a:lnTo>
                <a:lnTo>
                  <a:pt x="7364" y="11782"/>
                </a:lnTo>
                <a:cubicBezTo>
                  <a:pt x="7364" y="11782"/>
                  <a:pt x="7364" y="9818"/>
                  <a:pt x="7364" y="9818"/>
                </a:cubicBezTo>
                <a:close/>
                <a:moveTo>
                  <a:pt x="4418" y="16691"/>
                </a:moveTo>
                <a:lnTo>
                  <a:pt x="2455" y="16691"/>
                </a:lnTo>
                <a:lnTo>
                  <a:pt x="2455" y="18655"/>
                </a:lnTo>
                <a:lnTo>
                  <a:pt x="4418" y="18655"/>
                </a:lnTo>
                <a:cubicBezTo>
                  <a:pt x="4418" y="18655"/>
                  <a:pt x="4418" y="16691"/>
                  <a:pt x="4418" y="16691"/>
                </a:cubicBezTo>
                <a:close/>
                <a:moveTo>
                  <a:pt x="20618" y="6873"/>
                </a:moveTo>
                <a:lnTo>
                  <a:pt x="982" y="6873"/>
                </a:lnTo>
                <a:lnTo>
                  <a:pt x="982" y="3928"/>
                </a:lnTo>
                <a:cubicBezTo>
                  <a:pt x="982" y="3385"/>
                  <a:pt x="1422"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8" y="2945"/>
                  <a:pt x="20618" y="3385"/>
                  <a:pt x="20618" y="3928"/>
                </a:cubicBezTo>
                <a:cubicBezTo>
                  <a:pt x="20618" y="3928"/>
                  <a:pt x="20618" y="6873"/>
                  <a:pt x="20618" y="6873"/>
                </a:cubicBezTo>
                <a:close/>
                <a:moveTo>
                  <a:pt x="20618" y="19636"/>
                </a:moveTo>
                <a:cubicBezTo>
                  <a:pt x="20618" y="20178"/>
                  <a:pt x="20178" y="20618"/>
                  <a:pt x="19636" y="20618"/>
                </a:cubicBezTo>
                <a:lnTo>
                  <a:pt x="1964" y="20618"/>
                </a:lnTo>
                <a:cubicBezTo>
                  <a:pt x="1422" y="20618"/>
                  <a:pt x="982" y="20178"/>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moveTo>
                  <a:pt x="4418" y="9818"/>
                </a:moveTo>
                <a:lnTo>
                  <a:pt x="2455" y="9818"/>
                </a:lnTo>
                <a:lnTo>
                  <a:pt x="2455" y="11782"/>
                </a:lnTo>
                <a:lnTo>
                  <a:pt x="4418" y="11782"/>
                </a:lnTo>
                <a:cubicBezTo>
                  <a:pt x="4418" y="11782"/>
                  <a:pt x="4418" y="9818"/>
                  <a:pt x="4418" y="9818"/>
                </a:cubicBezTo>
                <a:close/>
                <a:moveTo>
                  <a:pt x="4418" y="13255"/>
                </a:moveTo>
                <a:lnTo>
                  <a:pt x="2455" y="13255"/>
                </a:lnTo>
                <a:lnTo>
                  <a:pt x="2455" y="15218"/>
                </a:lnTo>
                <a:lnTo>
                  <a:pt x="4418" y="15218"/>
                </a:lnTo>
                <a:cubicBezTo>
                  <a:pt x="4418" y="15218"/>
                  <a:pt x="4418" y="13255"/>
                  <a:pt x="4418" y="13255"/>
                </a:cubicBezTo>
                <a:close/>
                <a:moveTo>
                  <a:pt x="10309" y="16691"/>
                </a:moveTo>
                <a:lnTo>
                  <a:pt x="8345" y="16691"/>
                </a:lnTo>
                <a:lnTo>
                  <a:pt x="8345" y="18655"/>
                </a:lnTo>
                <a:lnTo>
                  <a:pt x="10309" y="18655"/>
                </a:lnTo>
                <a:cubicBezTo>
                  <a:pt x="10309" y="18655"/>
                  <a:pt x="10309" y="16691"/>
                  <a:pt x="10309" y="16691"/>
                </a:cubicBezTo>
                <a:close/>
                <a:moveTo>
                  <a:pt x="10309" y="9818"/>
                </a:moveTo>
                <a:lnTo>
                  <a:pt x="8345" y="9818"/>
                </a:lnTo>
                <a:lnTo>
                  <a:pt x="8345" y="11782"/>
                </a:lnTo>
                <a:lnTo>
                  <a:pt x="10309" y="11782"/>
                </a:lnTo>
                <a:cubicBezTo>
                  <a:pt x="10309" y="11782"/>
                  <a:pt x="10309" y="9818"/>
                  <a:pt x="10309" y="9818"/>
                </a:cubicBezTo>
                <a:close/>
                <a:moveTo>
                  <a:pt x="10309" y="13255"/>
                </a:moveTo>
                <a:lnTo>
                  <a:pt x="8345" y="13255"/>
                </a:lnTo>
                <a:lnTo>
                  <a:pt x="8345" y="15218"/>
                </a:lnTo>
                <a:lnTo>
                  <a:pt x="10309" y="15218"/>
                </a:lnTo>
                <a:cubicBezTo>
                  <a:pt x="10309" y="15218"/>
                  <a:pt x="10309" y="13255"/>
                  <a:pt x="10309" y="13255"/>
                </a:cubicBezTo>
                <a:close/>
                <a:moveTo>
                  <a:pt x="19145" y="13255"/>
                </a:moveTo>
                <a:lnTo>
                  <a:pt x="17182" y="13255"/>
                </a:lnTo>
                <a:lnTo>
                  <a:pt x="17182" y="15218"/>
                </a:lnTo>
                <a:lnTo>
                  <a:pt x="19145" y="15218"/>
                </a:lnTo>
                <a:cubicBezTo>
                  <a:pt x="19145" y="15218"/>
                  <a:pt x="19145" y="13255"/>
                  <a:pt x="19145" y="13255"/>
                </a:cubicBezTo>
                <a:close/>
                <a:moveTo>
                  <a:pt x="16200" y="13255"/>
                </a:moveTo>
                <a:lnTo>
                  <a:pt x="14236" y="13255"/>
                </a:lnTo>
                <a:lnTo>
                  <a:pt x="14236" y="15218"/>
                </a:lnTo>
                <a:lnTo>
                  <a:pt x="16200" y="15218"/>
                </a:lnTo>
                <a:cubicBezTo>
                  <a:pt x="16200" y="15218"/>
                  <a:pt x="16200" y="13255"/>
                  <a:pt x="16200" y="13255"/>
                </a:cubicBezTo>
                <a:close/>
                <a:moveTo>
                  <a:pt x="19145" y="9818"/>
                </a:moveTo>
                <a:lnTo>
                  <a:pt x="17182" y="9818"/>
                </a:lnTo>
                <a:lnTo>
                  <a:pt x="17182" y="11782"/>
                </a:lnTo>
                <a:lnTo>
                  <a:pt x="19145" y="11782"/>
                </a:lnTo>
                <a:cubicBezTo>
                  <a:pt x="19145" y="11782"/>
                  <a:pt x="19145" y="9818"/>
                  <a:pt x="19145" y="9818"/>
                </a:cubicBezTo>
                <a:close/>
                <a:moveTo>
                  <a:pt x="16200" y="9818"/>
                </a:moveTo>
                <a:lnTo>
                  <a:pt x="14236" y="9818"/>
                </a:lnTo>
                <a:lnTo>
                  <a:pt x="14236" y="11782"/>
                </a:lnTo>
                <a:lnTo>
                  <a:pt x="16200" y="11782"/>
                </a:lnTo>
                <a:cubicBezTo>
                  <a:pt x="16200" y="11782"/>
                  <a:pt x="16200" y="9818"/>
                  <a:pt x="16200" y="9818"/>
                </a:cubicBezTo>
                <a:close/>
                <a:moveTo>
                  <a:pt x="13255" y="16691"/>
                </a:moveTo>
                <a:lnTo>
                  <a:pt x="11291" y="16691"/>
                </a:lnTo>
                <a:lnTo>
                  <a:pt x="11291" y="18655"/>
                </a:lnTo>
                <a:lnTo>
                  <a:pt x="13255" y="18655"/>
                </a:lnTo>
                <a:cubicBezTo>
                  <a:pt x="13255" y="18655"/>
                  <a:pt x="13255" y="16691"/>
                  <a:pt x="13255" y="16691"/>
                </a:cubicBezTo>
                <a:close/>
                <a:moveTo>
                  <a:pt x="13255" y="9818"/>
                </a:moveTo>
                <a:lnTo>
                  <a:pt x="11291" y="9818"/>
                </a:lnTo>
                <a:lnTo>
                  <a:pt x="11291" y="11782"/>
                </a:lnTo>
                <a:lnTo>
                  <a:pt x="13255" y="11782"/>
                </a:lnTo>
                <a:cubicBezTo>
                  <a:pt x="13255" y="11782"/>
                  <a:pt x="13255" y="9818"/>
                  <a:pt x="13255" y="9818"/>
                </a:cubicBezTo>
                <a:close/>
                <a:moveTo>
                  <a:pt x="13255" y="13255"/>
                </a:moveTo>
                <a:lnTo>
                  <a:pt x="11291" y="13255"/>
                </a:lnTo>
                <a:lnTo>
                  <a:pt x="11291" y="15218"/>
                </a:lnTo>
                <a:lnTo>
                  <a:pt x="13255" y="15218"/>
                </a:lnTo>
                <a:cubicBezTo>
                  <a:pt x="13255" y="15218"/>
                  <a:pt x="13255" y="13255"/>
                  <a:pt x="13255" y="1325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4" name="Shape 2624"/>
          <p:cNvSpPr/>
          <p:nvPr/>
        </p:nvSpPr>
        <p:spPr>
          <a:xfrm>
            <a:off x="22098643" y="60526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5" name="Shape 2625"/>
          <p:cNvSpPr/>
          <p:nvPr/>
        </p:nvSpPr>
        <p:spPr>
          <a:xfrm>
            <a:off x="12499944" y="71699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5" y="18796"/>
                  <a:pt x="1048" y="18734"/>
                </a:cubicBezTo>
                <a:cubicBezTo>
                  <a:pt x="1065" y="18712"/>
                  <a:pt x="1048" y="18729"/>
                  <a:pt x="1078" y="18673"/>
                </a:cubicBezTo>
                <a:lnTo>
                  <a:pt x="9914" y="1873"/>
                </a:lnTo>
                <a:cubicBezTo>
                  <a:pt x="9930" y="1843"/>
                  <a:pt x="9944" y="1813"/>
                  <a:pt x="9957" y="1783"/>
                </a:cubicBezTo>
                <a:cubicBezTo>
                  <a:pt x="9960" y="1778"/>
                  <a:pt x="10234" y="1200"/>
                  <a:pt x="10800" y="1200"/>
                </a:cubicBezTo>
                <a:cubicBezTo>
                  <a:pt x="11366" y="1200"/>
                  <a:pt x="11588" y="1654"/>
                  <a:pt x="11617" y="1719"/>
                </a:cubicBezTo>
                <a:cubicBezTo>
                  <a:pt x="11641" y="1792"/>
                  <a:pt x="11650" y="1806"/>
                  <a:pt x="11686" y="1873"/>
                </a:cubicBezTo>
                <a:lnTo>
                  <a:pt x="20522" y="18673"/>
                </a:lnTo>
                <a:cubicBezTo>
                  <a:pt x="20535" y="18697"/>
                  <a:pt x="20548" y="18720"/>
                  <a:pt x="20562" y="18744"/>
                </a:cubicBezTo>
                <a:cubicBezTo>
                  <a:pt x="20576" y="18785"/>
                  <a:pt x="20618" y="18928"/>
                  <a:pt x="20618" y="19200"/>
                </a:cubicBezTo>
                <a:cubicBezTo>
                  <a:pt x="20618" y="19862"/>
                  <a:pt x="20177" y="20400"/>
                  <a:pt x="19636" y="20400"/>
                </a:cubicBezTo>
                <a:moveTo>
                  <a:pt x="21348" y="18023"/>
                </a:moveTo>
                <a:lnTo>
                  <a:pt x="12511" y="1223"/>
                </a:lnTo>
                <a:cubicBezTo>
                  <a:pt x="12511" y="1223"/>
                  <a:pt x="12058" y="0"/>
                  <a:pt x="10800" y="0"/>
                </a:cubicBezTo>
                <a:cubicBezTo>
                  <a:pt x="9616" y="0"/>
                  <a:pt x="9089" y="1223"/>
                  <a:pt x="9089" y="1223"/>
                </a:cubicBezTo>
                <a:lnTo>
                  <a:pt x="252" y="18023"/>
                </a:lnTo>
                <a:cubicBezTo>
                  <a:pt x="252" y="18023"/>
                  <a:pt x="0" y="18421"/>
                  <a:pt x="0" y="19200"/>
                </a:cubicBezTo>
                <a:cubicBezTo>
                  <a:pt x="0" y="20526"/>
                  <a:pt x="879" y="21600"/>
                  <a:pt x="1964" y="21600"/>
                </a:cubicBezTo>
                <a:lnTo>
                  <a:pt x="19636" y="21600"/>
                </a:lnTo>
                <a:cubicBezTo>
                  <a:pt x="20721" y="21600"/>
                  <a:pt x="21600" y="20526"/>
                  <a:pt x="21600" y="19200"/>
                </a:cubicBezTo>
                <a:cubicBezTo>
                  <a:pt x="21600" y="18362"/>
                  <a:pt x="21348" y="18023"/>
                  <a:pt x="21348" y="18023"/>
                </a:cubicBezTo>
                <a:moveTo>
                  <a:pt x="10800" y="15600"/>
                </a:moveTo>
                <a:cubicBezTo>
                  <a:pt x="10258" y="15600"/>
                  <a:pt x="9818" y="16138"/>
                  <a:pt x="9818" y="16800"/>
                </a:cubicBezTo>
                <a:cubicBezTo>
                  <a:pt x="9818" y="17462"/>
                  <a:pt x="10258" y="18000"/>
                  <a:pt x="10800" y="18000"/>
                </a:cubicBezTo>
                <a:cubicBezTo>
                  <a:pt x="11342" y="18000"/>
                  <a:pt x="11782" y="17462"/>
                  <a:pt x="11782" y="16800"/>
                </a:cubicBezTo>
                <a:cubicBezTo>
                  <a:pt x="11782" y="16138"/>
                  <a:pt x="11342" y="15600"/>
                  <a:pt x="10800" y="15600"/>
                </a:cubicBezTo>
                <a:moveTo>
                  <a:pt x="10800" y="6000"/>
                </a:moveTo>
                <a:cubicBezTo>
                  <a:pt x="10258" y="6000"/>
                  <a:pt x="9818" y="6538"/>
                  <a:pt x="9818" y="7200"/>
                </a:cubicBezTo>
                <a:lnTo>
                  <a:pt x="10309" y="13800"/>
                </a:lnTo>
                <a:cubicBezTo>
                  <a:pt x="10309" y="14132"/>
                  <a:pt x="10529" y="14400"/>
                  <a:pt x="10800" y="14400"/>
                </a:cubicBezTo>
                <a:cubicBezTo>
                  <a:pt x="11071" y="14400"/>
                  <a:pt x="11291" y="14132"/>
                  <a:pt x="11291" y="13800"/>
                </a:cubicBezTo>
                <a:lnTo>
                  <a:pt x="11782" y="7200"/>
                </a:lnTo>
                <a:cubicBezTo>
                  <a:pt x="11782" y="6538"/>
                  <a:pt x="11342" y="6000"/>
                  <a:pt x="10800" y="6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6" name="Shape 2626"/>
          <p:cNvSpPr/>
          <p:nvPr/>
        </p:nvSpPr>
        <p:spPr>
          <a:xfrm>
            <a:off x="13617252" y="7119192"/>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7222" y="18655"/>
                </a:moveTo>
                <a:cubicBezTo>
                  <a:pt x="7553" y="18644"/>
                  <a:pt x="7811" y="18417"/>
                  <a:pt x="7799" y="18146"/>
                </a:cubicBezTo>
                <a:lnTo>
                  <a:pt x="6916" y="6377"/>
                </a:lnTo>
                <a:cubicBezTo>
                  <a:pt x="6904" y="6106"/>
                  <a:pt x="6626" y="5895"/>
                  <a:pt x="6295" y="5904"/>
                </a:cubicBezTo>
                <a:cubicBezTo>
                  <a:pt x="5963" y="5915"/>
                  <a:pt x="5705" y="6142"/>
                  <a:pt x="5717" y="6413"/>
                </a:cubicBezTo>
                <a:lnTo>
                  <a:pt x="6601" y="18182"/>
                </a:lnTo>
                <a:cubicBezTo>
                  <a:pt x="6613" y="18453"/>
                  <a:pt x="6891" y="18664"/>
                  <a:pt x="7222" y="18655"/>
                </a:cubicBezTo>
                <a:moveTo>
                  <a:pt x="17400" y="19636"/>
                </a:moveTo>
                <a:cubicBezTo>
                  <a:pt x="17319" y="20154"/>
                  <a:pt x="16862" y="20618"/>
                  <a:pt x="16200" y="20618"/>
                </a:cubicBezTo>
                <a:lnTo>
                  <a:pt x="5400" y="20618"/>
                </a:lnTo>
                <a:cubicBezTo>
                  <a:pt x="4737" y="20618"/>
                  <a:pt x="4291" y="20160"/>
                  <a:pt x="4200" y="19636"/>
                </a:cubicBezTo>
                <a:lnTo>
                  <a:pt x="3000" y="3927"/>
                </a:lnTo>
                <a:lnTo>
                  <a:pt x="18600" y="3927"/>
                </a:lnTo>
                <a:cubicBezTo>
                  <a:pt x="18600" y="3927"/>
                  <a:pt x="17400" y="19636"/>
                  <a:pt x="17400" y="19636"/>
                </a:cubicBezTo>
                <a:close/>
                <a:moveTo>
                  <a:pt x="7800" y="983"/>
                </a:moveTo>
                <a:lnTo>
                  <a:pt x="13800" y="983"/>
                </a:lnTo>
                <a:lnTo>
                  <a:pt x="13800" y="2945"/>
                </a:lnTo>
                <a:lnTo>
                  <a:pt x="7800" y="2945"/>
                </a:lnTo>
                <a:cubicBezTo>
                  <a:pt x="7800" y="2945"/>
                  <a:pt x="7800" y="983"/>
                  <a:pt x="7800" y="983"/>
                </a:cubicBezTo>
                <a:close/>
                <a:moveTo>
                  <a:pt x="21000" y="2945"/>
                </a:moveTo>
                <a:lnTo>
                  <a:pt x="15000" y="2945"/>
                </a:lnTo>
                <a:lnTo>
                  <a:pt x="15000" y="983"/>
                </a:lnTo>
                <a:cubicBezTo>
                  <a:pt x="15000" y="440"/>
                  <a:pt x="14462" y="0"/>
                  <a:pt x="13800" y="0"/>
                </a:cubicBezTo>
                <a:lnTo>
                  <a:pt x="7800" y="0"/>
                </a:lnTo>
                <a:cubicBezTo>
                  <a:pt x="7137" y="0"/>
                  <a:pt x="6600" y="440"/>
                  <a:pt x="6600" y="983"/>
                </a:cubicBezTo>
                <a:lnTo>
                  <a:pt x="6600" y="2945"/>
                </a:lnTo>
                <a:lnTo>
                  <a:pt x="600" y="2945"/>
                </a:lnTo>
                <a:cubicBezTo>
                  <a:pt x="269" y="2945"/>
                  <a:pt x="0" y="3166"/>
                  <a:pt x="0" y="3437"/>
                </a:cubicBezTo>
                <a:cubicBezTo>
                  <a:pt x="0" y="3708"/>
                  <a:pt x="269" y="3927"/>
                  <a:pt x="600" y="3927"/>
                </a:cubicBezTo>
                <a:lnTo>
                  <a:pt x="1800" y="3927"/>
                </a:lnTo>
                <a:lnTo>
                  <a:pt x="3000" y="19636"/>
                </a:lnTo>
                <a:cubicBezTo>
                  <a:pt x="3193" y="20711"/>
                  <a:pt x="4075" y="21600"/>
                  <a:pt x="5400" y="21600"/>
                </a:cubicBezTo>
                <a:lnTo>
                  <a:pt x="16200" y="21600"/>
                </a:lnTo>
                <a:cubicBezTo>
                  <a:pt x="17525" y="21600"/>
                  <a:pt x="18374" y="20700"/>
                  <a:pt x="18600" y="19636"/>
                </a:cubicBezTo>
                <a:lnTo>
                  <a:pt x="19800" y="3927"/>
                </a:lnTo>
                <a:lnTo>
                  <a:pt x="21000" y="3927"/>
                </a:lnTo>
                <a:cubicBezTo>
                  <a:pt x="21331" y="3927"/>
                  <a:pt x="21600" y="3708"/>
                  <a:pt x="21600" y="3437"/>
                </a:cubicBezTo>
                <a:cubicBezTo>
                  <a:pt x="21600" y="3166"/>
                  <a:pt x="21331" y="2945"/>
                  <a:pt x="21000" y="2945"/>
                </a:cubicBezTo>
                <a:moveTo>
                  <a:pt x="14380" y="18654"/>
                </a:moveTo>
                <a:cubicBezTo>
                  <a:pt x="14711" y="18664"/>
                  <a:pt x="14989" y="18452"/>
                  <a:pt x="15001" y="18181"/>
                </a:cubicBezTo>
                <a:lnTo>
                  <a:pt x="15871" y="6413"/>
                </a:lnTo>
                <a:cubicBezTo>
                  <a:pt x="15883" y="6142"/>
                  <a:pt x="15625" y="5914"/>
                  <a:pt x="15294" y="5904"/>
                </a:cubicBezTo>
                <a:cubicBezTo>
                  <a:pt x="14962" y="5895"/>
                  <a:pt x="14684" y="6106"/>
                  <a:pt x="14672" y="6377"/>
                </a:cubicBezTo>
                <a:lnTo>
                  <a:pt x="13802" y="18146"/>
                </a:lnTo>
                <a:cubicBezTo>
                  <a:pt x="13790" y="18417"/>
                  <a:pt x="14049" y="18644"/>
                  <a:pt x="14380" y="18654"/>
                </a:cubicBezTo>
                <a:moveTo>
                  <a:pt x="10800" y="18655"/>
                </a:moveTo>
                <a:cubicBezTo>
                  <a:pt x="11131" y="18655"/>
                  <a:pt x="11400" y="18435"/>
                  <a:pt x="11400" y="18164"/>
                </a:cubicBezTo>
                <a:lnTo>
                  <a:pt x="11400" y="6382"/>
                </a:lnTo>
                <a:cubicBezTo>
                  <a:pt x="11400" y="6110"/>
                  <a:pt x="11131" y="5891"/>
                  <a:pt x="10800" y="5891"/>
                </a:cubicBezTo>
                <a:cubicBezTo>
                  <a:pt x="10469" y="5891"/>
                  <a:pt x="10200" y="6110"/>
                  <a:pt x="10200" y="6382"/>
                </a:cubicBezTo>
                <a:lnTo>
                  <a:pt x="10200" y="18164"/>
                </a:lnTo>
                <a:cubicBezTo>
                  <a:pt x="10200" y="18435"/>
                  <a:pt x="10469" y="18655"/>
                  <a:pt x="10800"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7" name="Shape 2627"/>
          <p:cNvSpPr/>
          <p:nvPr/>
        </p:nvSpPr>
        <p:spPr>
          <a:xfrm>
            <a:off x="14721865" y="7119192"/>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8720" y="19636"/>
                </a:moveTo>
                <a:cubicBezTo>
                  <a:pt x="18623" y="20154"/>
                  <a:pt x="18075" y="20618"/>
                  <a:pt x="17280" y="20618"/>
                </a:cubicBezTo>
                <a:lnTo>
                  <a:pt x="4320" y="20618"/>
                </a:lnTo>
                <a:cubicBezTo>
                  <a:pt x="3525" y="20618"/>
                  <a:pt x="2989" y="20160"/>
                  <a:pt x="2880" y="19636"/>
                </a:cubicBezTo>
                <a:lnTo>
                  <a:pt x="1483" y="3927"/>
                </a:lnTo>
                <a:lnTo>
                  <a:pt x="20117" y="3927"/>
                </a:lnTo>
                <a:cubicBezTo>
                  <a:pt x="20117" y="3927"/>
                  <a:pt x="18720" y="19636"/>
                  <a:pt x="18720" y="19636"/>
                </a:cubicBezTo>
                <a:close/>
                <a:moveTo>
                  <a:pt x="4529" y="2227"/>
                </a:moveTo>
                <a:cubicBezTo>
                  <a:pt x="4971" y="2122"/>
                  <a:pt x="5311" y="1878"/>
                  <a:pt x="5440" y="1571"/>
                </a:cubicBezTo>
                <a:cubicBezTo>
                  <a:pt x="5563" y="1278"/>
                  <a:pt x="6084" y="982"/>
                  <a:pt x="6840" y="982"/>
                </a:cubicBezTo>
                <a:cubicBezTo>
                  <a:pt x="7596" y="982"/>
                  <a:pt x="8117" y="1094"/>
                  <a:pt x="8240" y="1387"/>
                </a:cubicBezTo>
                <a:cubicBezTo>
                  <a:pt x="8286" y="1495"/>
                  <a:pt x="8358" y="1598"/>
                  <a:pt x="8454" y="1688"/>
                </a:cubicBezTo>
                <a:cubicBezTo>
                  <a:pt x="8957" y="2167"/>
                  <a:pt x="9732" y="2442"/>
                  <a:pt x="10577" y="2442"/>
                </a:cubicBezTo>
                <a:cubicBezTo>
                  <a:pt x="11235" y="2442"/>
                  <a:pt x="11854" y="2268"/>
                  <a:pt x="12300" y="1947"/>
                </a:cubicBezTo>
                <a:cubicBezTo>
                  <a:pt x="12697" y="1647"/>
                  <a:pt x="13446" y="1473"/>
                  <a:pt x="14760" y="1473"/>
                </a:cubicBezTo>
                <a:cubicBezTo>
                  <a:pt x="16059" y="1473"/>
                  <a:pt x="16752" y="1940"/>
                  <a:pt x="16920" y="2209"/>
                </a:cubicBezTo>
                <a:cubicBezTo>
                  <a:pt x="17107" y="2509"/>
                  <a:pt x="17391" y="2750"/>
                  <a:pt x="17688" y="2945"/>
                </a:cubicBezTo>
                <a:lnTo>
                  <a:pt x="2830" y="2945"/>
                </a:lnTo>
                <a:cubicBezTo>
                  <a:pt x="3170" y="2668"/>
                  <a:pt x="3770" y="2408"/>
                  <a:pt x="4529" y="2227"/>
                </a:cubicBezTo>
                <a:moveTo>
                  <a:pt x="20880" y="2945"/>
                </a:moveTo>
                <a:lnTo>
                  <a:pt x="19676" y="2945"/>
                </a:lnTo>
                <a:cubicBezTo>
                  <a:pt x="19217" y="2693"/>
                  <a:pt x="18780" y="2403"/>
                  <a:pt x="18405" y="1964"/>
                </a:cubicBezTo>
                <a:cubicBezTo>
                  <a:pt x="17787" y="1241"/>
                  <a:pt x="16749" y="491"/>
                  <a:pt x="14760" y="491"/>
                </a:cubicBezTo>
                <a:cubicBezTo>
                  <a:pt x="13012" y="491"/>
                  <a:pt x="11880" y="798"/>
                  <a:pt x="11231" y="1289"/>
                </a:cubicBezTo>
                <a:cubicBezTo>
                  <a:pt x="11081" y="1397"/>
                  <a:pt x="10839" y="1461"/>
                  <a:pt x="10577" y="1461"/>
                </a:cubicBezTo>
                <a:cubicBezTo>
                  <a:pt x="10245" y="1461"/>
                  <a:pt x="9879" y="1359"/>
                  <a:pt x="9624" y="1116"/>
                </a:cubicBezTo>
                <a:cubicBezTo>
                  <a:pt x="9310" y="370"/>
                  <a:pt x="8188" y="0"/>
                  <a:pt x="6840" y="0"/>
                </a:cubicBezTo>
                <a:cubicBezTo>
                  <a:pt x="5492" y="0"/>
                  <a:pt x="4370" y="554"/>
                  <a:pt x="4056" y="1300"/>
                </a:cubicBezTo>
                <a:cubicBezTo>
                  <a:pt x="2613" y="1643"/>
                  <a:pt x="1555" y="2238"/>
                  <a:pt x="1211" y="2945"/>
                </a:cubicBezTo>
                <a:lnTo>
                  <a:pt x="720" y="2945"/>
                </a:lnTo>
                <a:cubicBezTo>
                  <a:pt x="323" y="2945"/>
                  <a:pt x="0" y="3165"/>
                  <a:pt x="0" y="3436"/>
                </a:cubicBezTo>
                <a:lnTo>
                  <a:pt x="0" y="3437"/>
                </a:lnTo>
                <a:lnTo>
                  <a:pt x="1440" y="19636"/>
                </a:lnTo>
                <a:cubicBezTo>
                  <a:pt x="1672" y="20711"/>
                  <a:pt x="2730" y="21600"/>
                  <a:pt x="4320" y="21600"/>
                </a:cubicBezTo>
                <a:lnTo>
                  <a:pt x="17280" y="21600"/>
                </a:lnTo>
                <a:cubicBezTo>
                  <a:pt x="18870" y="21600"/>
                  <a:pt x="19890" y="20700"/>
                  <a:pt x="20160" y="19636"/>
                </a:cubicBezTo>
                <a:lnTo>
                  <a:pt x="21600" y="3437"/>
                </a:lnTo>
                <a:lnTo>
                  <a:pt x="21600" y="3436"/>
                </a:lnTo>
                <a:cubicBezTo>
                  <a:pt x="21600" y="3165"/>
                  <a:pt x="21277" y="2945"/>
                  <a:pt x="20880" y="2945"/>
                </a:cubicBezTo>
                <a:moveTo>
                  <a:pt x="6507" y="18655"/>
                </a:moveTo>
                <a:cubicBezTo>
                  <a:pt x="6904" y="18644"/>
                  <a:pt x="7214" y="18417"/>
                  <a:pt x="7200" y="18146"/>
                </a:cubicBezTo>
                <a:lnTo>
                  <a:pt x="6139" y="6377"/>
                </a:lnTo>
                <a:cubicBezTo>
                  <a:pt x="6125" y="6106"/>
                  <a:pt x="5791" y="5895"/>
                  <a:pt x="5394" y="5904"/>
                </a:cubicBezTo>
                <a:cubicBezTo>
                  <a:pt x="4996" y="5915"/>
                  <a:pt x="4686" y="6142"/>
                  <a:pt x="4700" y="6413"/>
                </a:cubicBezTo>
                <a:lnTo>
                  <a:pt x="5761" y="18182"/>
                </a:lnTo>
                <a:cubicBezTo>
                  <a:pt x="5775" y="18453"/>
                  <a:pt x="6109" y="18664"/>
                  <a:pt x="6507" y="18655"/>
                </a:cubicBezTo>
                <a:moveTo>
                  <a:pt x="10800" y="18655"/>
                </a:moveTo>
                <a:cubicBezTo>
                  <a:pt x="11197" y="18655"/>
                  <a:pt x="11520" y="18435"/>
                  <a:pt x="11520" y="18164"/>
                </a:cubicBezTo>
                <a:lnTo>
                  <a:pt x="11520" y="6382"/>
                </a:lnTo>
                <a:cubicBezTo>
                  <a:pt x="11520" y="6110"/>
                  <a:pt x="11197" y="5891"/>
                  <a:pt x="10800" y="5891"/>
                </a:cubicBezTo>
                <a:cubicBezTo>
                  <a:pt x="10403" y="5891"/>
                  <a:pt x="10080" y="6110"/>
                  <a:pt x="10080" y="6382"/>
                </a:cubicBezTo>
                <a:lnTo>
                  <a:pt x="10080" y="18164"/>
                </a:lnTo>
                <a:cubicBezTo>
                  <a:pt x="10080" y="18435"/>
                  <a:pt x="10403" y="18655"/>
                  <a:pt x="10800" y="18655"/>
                </a:cubicBezTo>
                <a:moveTo>
                  <a:pt x="15095" y="18654"/>
                </a:moveTo>
                <a:cubicBezTo>
                  <a:pt x="15494" y="18664"/>
                  <a:pt x="15827" y="18452"/>
                  <a:pt x="15841" y="18181"/>
                </a:cubicBezTo>
                <a:lnTo>
                  <a:pt x="16886" y="6413"/>
                </a:lnTo>
                <a:cubicBezTo>
                  <a:pt x="16900" y="6142"/>
                  <a:pt x="16590" y="5914"/>
                  <a:pt x="16192" y="5904"/>
                </a:cubicBezTo>
                <a:cubicBezTo>
                  <a:pt x="15795" y="5895"/>
                  <a:pt x="15461" y="6106"/>
                  <a:pt x="15447" y="6377"/>
                </a:cubicBezTo>
                <a:lnTo>
                  <a:pt x="14402" y="18146"/>
                </a:lnTo>
                <a:cubicBezTo>
                  <a:pt x="14388" y="18417"/>
                  <a:pt x="14699" y="18644"/>
                  <a:pt x="15095" y="1865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8" name="Shape 2628"/>
          <p:cNvSpPr/>
          <p:nvPr/>
        </p:nvSpPr>
        <p:spPr>
          <a:xfrm>
            <a:off x="15699510"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445" y="20618"/>
                </a:moveTo>
                <a:cubicBezTo>
                  <a:pt x="15830" y="20618"/>
                  <a:pt x="15230" y="20482"/>
                  <a:pt x="14664" y="20214"/>
                </a:cubicBezTo>
                <a:cubicBezTo>
                  <a:pt x="14611" y="20189"/>
                  <a:pt x="14556" y="20170"/>
                  <a:pt x="14501" y="20155"/>
                </a:cubicBezTo>
                <a:cubicBezTo>
                  <a:pt x="8920" y="17308"/>
                  <a:pt x="4296" y="12685"/>
                  <a:pt x="1448" y="7105"/>
                </a:cubicBezTo>
                <a:cubicBezTo>
                  <a:pt x="1432" y="7048"/>
                  <a:pt x="1412" y="6991"/>
                  <a:pt x="1386" y="6936"/>
                </a:cubicBezTo>
                <a:cubicBezTo>
                  <a:pt x="1118" y="6369"/>
                  <a:pt x="982" y="5770"/>
                  <a:pt x="982" y="5155"/>
                </a:cubicBezTo>
                <a:cubicBezTo>
                  <a:pt x="982" y="2774"/>
                  <a:pt x="3067" y="982"/>
                  <a:pt x="4418" y="982"/>
                </a:cubicBezTo>
                <a:cubicBezTo>
                  <a:pt x="4595" y="982"/>
                  <a:pt x="4712" y="1072"/>
                  <a:pt x="4765" y="1126"/>
                </a:cubicBezTo>
                <a:cubicBezTo>
                  <a:pt x="4777" y="1139"/>
                  <a:pt x="4800" y="1164"/>
                  <a:pt x="4832" y="1216"/>
                </a:cubicBezTo>
                <a:cubicBezTo>
                  <a:pt x="4849" y="1244"/>
                  <a:pt x="4868" y="1271"/>
                  <a:pt x="4888" y="1297"/>
                </a:cubicBezTo>
                <a:lnTo>
                  <a:pt x="8121" y="5453"/>
                </a:lnTo>
                <a:cubicBezTo>
                  <a:pt x="8146" y="5485"/>
                  <a:pt x="8173" y="5515"/>
                  <a:pt x="8202" y="5544"/>
                </a:cubicBezTo>
                <a:cubicBezTo>
                  <a:pt x="8255" y="5598"/>
                  <a:pt x="8345" y="5715"/>
                  <a:pt x="8345" y="5891"/>
                </a:cubicBezTo>
                <a:cubicBezTo>
                  <a:pt x="8345" y="5978"/>
                  <a:pt x="8321" y="6060"/>
                  <a:pt x="8274" y="6135"/>
                </a:cubicBezTo>
                <a:lnTo>
                  <a:pt x="7180" y="7221"/>
                </a:lnTo>
                <a:cubicBezTo>
                  <a:pt x="7175" y="7226"/>
                  <a:pt x="7170" y="7231"/>
                  <a:pt x="7165" y="7236"/>
                </a:cubicBezTo>
                <a:cubicBezTo>
                  <a:pt x="6769" y="7609"/>
                  <a:pt x="6543" y="8126"/>
                  <a:pt x="6543" y="8668"/>
                </a:cubicBezTo>
                <a:cubicBezTo>
                  <a:pt x="6543" y="9175"/>
                  <a:pt x="6740" y="9658"/>
                  <a:pt x="7082" y="10020"/>
                </a:cubicBezTo>
                <a:cubicBezTo>
                  <a:pt x="7094" y="10040"/>
                  <a:pt x="7107" y="10059"/>
                  <a:pt x="7121" y="10078"/>
                </a:cubicBezTo>
                <a:cubicBezTo>
                  <a:pt x="8327" y="11745"/>
                  <a:pt x="9810" y="13222"/>
                  <a:pt x="11528" y="14469"/>
                </a:cubicBezTo>
                <a:cubicBezTo>
                  <a:pt x="11541" y="14478"/>
                  <a:pt x="11555" y="14487"/>
                  <a:pt x="11568" y="14496"/>
                </a:cubicBezTo>
                <a:cubicBezTo>
                  <a:pt x="11931" y="14844"/>
                  <a:pt x="12418" y="15045"/>
                  <a:pt x="12928" y="15045"/>
                </a:cubicBezTo>
                <a:cubicBezTo>
                  <a:pt x="13440" y="15045"/>
                  <a:pt x="13934" y="14840"/>
                  <a:pt x="14301" y="14479"/>
                </a:cubicBezTo>
                <a:cubicBezTo>
                  <a:pt x="14320" y="14463"/>
                  <a:pt x="14338" y="14446"/>
                  <a:pt x="14356" y="14427"/>
                </a:cubicBezTo>
                <a:lnTo>
                  <a:pt x="15456" y="13320"/>
                </a:lnTo>
                <a:cubicBezTo>
                  <a:pt x="15533" y="13271"/>
                  <a:pt x="15615" y="13247"/>
                  <a:pt x="15701" y="13247"/>
                </a:cubicBezTo>
                <a:cubicBezTo>
                  <a:pt x="15878" y="13247"/>
                  <a:pt x="15995" y="13337"/>
                  <a:pt x="16048" y="13391"/>
                </a:cubicBezTo>
                <a:cubicBezTo>
                  <a:pt x="16077" y="13420"/>
                  <a:pt x="16108" y="13447"/>
                  <a:pt x="16140" y="13472"/>
                </a:cubicBezTo>
                <a:lnTo>
                  <a:pt x="20296" y="16704"/>
                </a:lnTo>
                <a:cubicBezTo>
                  <a:pt x="20323" y="16725"/>
                  <a:pt x="20351" y="16744"/>
                  <a:pt x="20379" y="16762"/>
                </a:cubicBezTo>
                <a:cubicBezTo>
                  <a:pt x="20431" y="16795"/>
                  <a:pt x="20455" y="16816"/>
                  <a:pt x="20466" y="16827"/>
                </a:cubicBezTo>
                <a:cubicBezTo>
                  <a:pt x="20520" y="16881"/>
                  <a:pt x="20610" y="16997"/>
                  <a:pt x="20610" y="17174"/>
                </a:cubicBezTo>
                <a:cubicBezTo>
                  <a:pt x="20610" y="17207"/>
                  <a:pt x="20612" y="17240"/>
                  <a:pt x="20616" y="17273"/>
                </a:cubicBezTo>
                <a:cubicBezTo>
                  <a:pt x="20539" y="18625"/>
                  <a:pt x="18774" y="20618"/>
                  <a:pt x="16445" y="20618"/>
                </a:cubicBezTo>
                <a:moveTo>
                  <a:pt x="21600" y="17174"/>
                </a:moveTo>
                <a:lnTo>
                  <a:pt x="21592" y="17174"/>
                </a:lnTo>
                <a:cubicBezTo>
                  <a:pt x="21592" y="16768"/>
                  <a:pt x="21427" y="16399"/>
                  <a:pt x="21161" y="16133"/>
                </a:cubicBezTo>
                <a:cubicBezTo>
                  <a:pt x="21082" y="16054"/>
                  <a:pt x="20994" y="15988"/>
                  <a:pt x="20899" y="15929"/>
                </a:cubicBezTo>
                <a:lnTo>
                  <a:pt x="16743" y="12697"/>
                </a:lnTo>
                <a:cubicBezTo>
                  <a:pt x="16476" y="12430"/>
                  <a:pt x="16108" y="12265"/>
                  <a:pt x="15701" y="12265"/>
                </a:cubicBezTo>
                <a:cubicBezTo>
                  <a:pt x="15368" y="12265"/>
                  <a:pt x="15065" y="12380"/>
                  <a:pt x="14819" y="12567"/>
                </a:cubicBezTo>
                <a:lnTo>
                  <a:pt x="13659" y="13736"/>
                </a:lnTo>
                <a:lnTo>
                  <a:pt x="13656" y="13733"/>
                </a:lnTo>
                <a:cubicBezTo>
                  <a:pt x="13477" y="13934"/>
                  <a:pt x="13218" y="14063"/>
                  <a:pt x="12928" y="14063"/>
                </a:cubicBezTo>
                <a:cubicBezTo>
                  <a:pt x="12595" y="14063"/>
                  <a:pt x="12303" y="13897"/>
                  <a:pt x="12125" y="13645"/>
                </a:cubicBezTo>
                <a:cubicBezTo>
                  <a:pt x="12119" y="13654"/>
                  <a:pt x="12111" y="13663"/>
                  <a:pt x="12104" y="13674"/>
                </a:cubicBezTo>
                <a:cubicBezTo>
                  <a:pt x="10500" y="12510"/>
                  <a:pt x="9078" y="11108"/>
                  <a:pt x="7916" y="9502"/>
                </a:cubicBezTo>
                <a:cubicBezTo>
                  <a:pt x="7927" y="9495"/>
                  <a:pt x="7937" y="9486"/>
                  <a:pt x="7949" y="9479"/>
                </a:cubicBezTo>
                <a:cubicBezTo>
                  <a:pt x="7693" y="9299"/>
                  <a:pt x="7525" y="9004"/>
                  <a:pt x="7525" y="8668"/>
                </a:cubicBezTo>
                <a:cubicBezTo>
                  <a:pt x="7525" y="8367"/>
                  <a:pt x="7662" y="8101"/>
                  <a:pt x="7873" y="7920"/>
                </a:cubicBezTo>
                <a:lnTo>
                  <a:pt x="7872" y="7918"/>
                </a:lnTo>
                <a:lnTo>
                  <a:pt x="9026" y="6773"/>
                </a:lnTo>
                <a:cubicBezTo>
                  <a:pt x="9213" y="6528"/>
                  <a:pt x="9327" y="6224"/>
                  <a:pt x="9327" y="5891"/>
                </a:cubicBezTo>
                <a:cubicBezTo>
                  <a:pt x="9327" y="5485"/>
                  <a:pt x="9162" y="5116"/>
                  <a:pt x="8896" y="4850"/>
                </a:cubicBezTo>
                <a:lnTo>
                  <a:pt x="5663" y="693"/>
                </a:lnTo>
                <a:cubicBezTo>
                  <a:pt x="5604" y="599"/>
                  <a:pt x="5538" y="510"/>
                  <a:pt x="5459" y="432"/>
                </a:cubicBezTo>
                <a:cubicBezTo>
                  <a:pt x="5193" y="165"/>
                  <a:pt x="4825" y="0"/>
                  <a:pt x="4418" y="0"/>
                </a:cubicBezTo>
                <a:cubicBezTo>
                  <a:pt x="2455" y="0"/>
                  <a:pt x="0" y="2308"/>
                  <a:pt x="0" y="5155"/>
                </a:cubicBezTo>
                <a:cubicBezTo>
                  <a:pt x="0" y="5943"/>
                  <a:pt x="183" y="6688"/>
                  <a:pt x="499" y="7356"/>
                </a:cubicBezTo>
                <a:lnTo>
                  <a:pt x="483" y="7373"/>
                </a:lnTo>
                <a:cubicBezTo>
                  <a:pt x="3436" y="13255"/>
                  <a:pt x="8345" y="18164"/>
                  <a:pt x="14228" y="21117"/>
                </a:cubicBezTo>
                <a:lnTo>
                  <a:pt x="14244" y="21101"/>
                </a:lnTo>
                <a:cubicBezTo>
                  <a:pt x="14912" y="21418"/>
                  <a:pt x="15657" y="21600"/>
                  <a:pt x="16445" y="21600"/>
                </a:cubicBezTo>
                <a:cubicBezTo>
                  <a:pt x="19292" y="21600"/>
                  <a:pt x="21600" y="19145"/>
                  <a:pt x="21600" y="17182"/>
                </a:cubicBezTo>
                <a:cubicBezTo>
                  <a:pt x="21600" y="17179"/>
                  <a:pt x="21600" y="17177"/>
                  <a:pt x="21600" y="1717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29" name="Shape 2629"/>
          <p:cNvSpPr/>
          <p:nvPr/>
        </p:nvSpPr>
        <p:spPr>
          <a:xfrm>
            <a:off x="16766032" y="7119192"/>
            <a:ext cx="558810" cy="558655"/>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6" y="20482"/>
                  <a:pt x="14660" y="20214"/>
                </a:cubicBezTo>
                <a:cubicBezTo>
                  <a:pt x="14607" y="20189"/>
                  <a:pt x="14552" y="20170"/>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1"/>
                  <a:pt x="4887" y="1297"/>
                </a:cubicBezTo>
                <a:lnTo>
                  <a:pt x="8118" y="5453"/>
                </a:lnTo>
                <a:cubicBezTo>
                  <a:pt x="8143" y="5485"/>
                  <a:pt x="8170" y="5515"/>
                  <a:pt x="8199" y="5544"/>
                </a:cubicBezTo>
                <a:cubicBezTo>
                  <a:pt x="8253" y="5598"/>
                  <a:pt x="8343" y="5715"/>
                  <a:pt x="8343" y="5891"/>
                </a:cubicBezTo>
                <a:cubicBezTo>
                  <a:pt x="8343" y="5978"/>
                  <a:pt x="8319" y="6060"/>
                  <a:pt x="8272" y="6135"/>
                </a:cubicBezTo>
                <a:lnTo>
                  <a:pt x="7178" y="7221"/>
                </a:lnTo>
                <a:cubicBezTo>
                  <a:pt x="7173" y="7226"/>
                  <a:pt x="7168" y="7231"/>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9"/>
                </a:cubicBezTo>
                <a:cubicBezTo>
                  <a:pt x="11538" y="14478"/>
                  <a:pt x="11551" y="14487"/>
                  <a:pt x="11565" y="14496"/>
                </a:cubicBezTo>
                <a:cubicBezTo>
                  <a:pt x="11928" y="14844"/>
                  <a:pt x="12414" y="15045"/>
                  <a:pt x="12924" y="15045"/>
                </a:cubicBezTo>
                <a:cubicBezTo>
                  <a:pt x="13436" y="15045"/>
                  <a:pt x="13930" y="14840"/>
                  <a:pt x="14297" y="14479"/>
                </a:cubicBezTo>
                <a:cubicBezTo>
                  <a:pt x="14316" y="14463"/>
                  <a:pt x="14335" y="14446"/>
                  <a:pt x="14352" y="14427"/>
                </a:cubicBezTo>
                <a:lnTo>
                  <a:pt x="15451" y="13320"/>
                </a:lnTo>
                <a:cubicBezTo>
                  <a:pt x="15529" y="13271"/>
                  <a:pt x="15611" y="13247"/>
                  <a:pt x="15697" y="13247"/>
                </a:cubicBezTo>
                <a:cubicBezTo>
                  <a:pt x="15874" y="13247"/>
                  <a:pt x="15990" y="13337"/>
                  <a:pt x="16044" y="13391"/>
                </a:cubicBezTo>
                <a:cubicBezTo>
                  <a:pt x="16073" y="13420"/>
                  <a:pt x="16103" y="13447"/>
                  <a:pt x="16135" y="13472"/>
                </a:cubicBezTo>
                <a:lnTo>
                  <a:pt x="20291" y="16704"/>
                </a:lnTo>
                <a:cubicBezTo>
                  <a:pt x="20317" y="16725"/>
                  <a:pt x="20345" y="16744"/>
                  <a:pt x="20374" y="16762"/>
                </a:cubicBezTo>
                <a:cubicBezTo>
                  <a:pt x="20426" y="16795"/>
                  <a:pt x="20449" y="16816"/>
                  <a:pt x="20461" y="16827"/>
                </a:cubicBezTo>
                <a:cubicBezTo>
                  <a:pt x="20515" y="16881"/>
                  <a:pt x="20605" y="16997"/>
                  <a:pt x="20605" y="17174"/>
                </a:cubicBezTo>
                <a:cubicBezTo>
                  <a:pt x="20605" y="17207"/>
                  <a:pt x="20606" y="17240"/>
                  <a:pt x="20610" y="17273"/>
                </a:cubicBezTo>
                <a:cubicBezTo>
                  <a:pt x="20533" y="18625"/>
                  <a:pt x="18769" y="20618"/>
                  <a:pt x="16441" y="20618"/>
                </a:cubicBezTo>
                <a:moveTo>
                  <a:pt x="21586" y="17174"/>
                </a:moveTo>
                <a:cubicBezTo>
                  <a:pt x="21586" y="16768"/>
                  <a:pt x="21421" y="16399"/>
                  <a:pt x="21155" y="16133"/>
                </a:cubicBezTo>
                <a:cubicBezTo>
                  <a:pt x="21077" y="16054"/>
                  <a:pt x="20988" y="15988"/>
                  <a:pt x="20893" y="15929"/>
                </a:cubicBezTo>
                <a:lnTo>
                  <a:pt x="16738" y="12697"/>
                </a:lnTo>
                <a:cubicBezTo>
                  <a:pt x="16471" y="12430"/>
                  <a:pt x="16104" y="12265"/>
                  <a:pt x="15697" y="12265"/>
                </a:cubicBezTo>
                <a:cubicBezTo>
                  <a:pt x="15364" y="12265"/>
                  <a:pt x="15060" y="12380"/>
                  <a:pt x="14815" y="12567"/>
                </a:cubicBezTo>
                <a:lnTo>
                  <a:pt x="13655" y="13736"/>
                </a:lnTo>
                <a:lnTo>
                  <a:pt x="13652" y="13733"/>
                </a:lnTo>
                <a:cubicBezTo>
                  <a:pt x="13473" y="13934"/>
                  <a:pt x="13214" y="14063"/>
                  <a:pt x="12924" y="14063"/>
                </a:cubicBezTo>
                <a:cubicBezTo>
                  <a:pt x="12592" y="14063"/>
                  <a:pt x="12300" y="13897"/>
                  <a:pt x="12122" y="13645"/>
                </a:cubicBezTo>
                <a:cubicBezTo>
                  <a:pt x="12116" y="13654"/>
                  <a:pt x="12107" y="13663"/>
                  <a:pt x="12101" y="13674"/>
                </a:cubicBezTo>
                <a:cubicBezTo>
                  <a:pt x="10497" y="12510"/>
                  <a:pt x="9076" y="11108"/>
                  <a:pt x="7914" y="9502"/>
                </a:cubicBezTo>
                <a:cubicBezTo>
                  <a:pt x="7925" y="9495"/>
                  <a:pt x="7935" y="9486"/>
                  <a:pt x="7947" y="9479"/>
                </a:cubicBezTo>
                <a:cubicBezTo>
                  <a:pt x="7691" y="9299"/>
                  <a:pt x="7523" y="9004"/>
                  <a:pt x="7523" y="8668"/>
                </a:cubicBezTo>
                <a:cubicBezTo>
                  <a:pt x="7523" y="8367"/>
                  <a:pt x="7659" y="8101"/>
                  <a:pt x="7871" y="7920"/>
                </a:cubicBezTo>
                <a:lnTo>
                  <a:pt x="7870" y="7918"/>
                </a:lnTo>
                <a:lnTo>
                  <a:pt x="9023" y="6773"/>
                </a:lnTo>
                <a:cubicBezTo>
                  <a:pt x="9211" y="6528"/>
                  <a:pt x="9325" y="6224"/>
                  <a:pt x="9325" y="5891"/>
                </a:cubicBezTo>
                <a:cubicBezTo>
                  <a:pt x="9325" y="5485"/>
                  <a:pt x="9160" y="5116"/>
                  <a:pt x="8893" y="4850"/>
                </a:cubicBezTo>
                <a:lnTo>
                  <a:pt x="5662" y="693"/>
                </a:lnTo>
                <a:cubicBezTo>
                  <a:pt x="5603" y="599"/>
                  <a:pt x="5537" y="510"/>
                  <a:pt x="5458" y="432"/>
                </a:cubicBezTo>
                <a:cubicBezTo>
                  <a:pt x="5191" y="165"/>
                  <a:pt x="4823" y="0"/>
                  <a:pt x="4417" y="0"/>
                </a:cubicBezTo>
                <a:cubicBezTo>
                  <a:pt x="2454" y="0"/>
                  <a:pt x="0" y="2308"/>
                  <a:pt x="0" y="5155"/>
                </a:cubicBezTo>
                <a:cubicBezTo>
                  <a:pt x="0" y="5943"/>
                  <a:pt x="183" y="6688"/>
                  <a:pt x="499" y="7356"/>
                </a:cubicBezTo>
                <a:lnTo>
                  <a:pt x="482" y="7373"/>
                </a:lnTo>
                <a:cubicBezTo>
                  <a:pt x="3435" y="13255"/>
                  <a:pt x="8343" y="18164"/>
                  <a:pt x="14224" y="21117"/>
                </a:cubicBezTo>
                <a:lnTo>
                  <a:pt x="14240" y="21101"/>
                </a:lnTo>
                <a:cubicBezTo>
                  <a:pt x="14908" y="21418"/>
                  <a:pt x="15652" y="21600"/>
                  <a:pt x="16441" y="21600"/>
                </a:cubicBezTo>
                <a:cubicBezTo>
                  <a:pt x="19287" y="21600"/>
                  <a:pt x="21594" y="19145"/>
                  <a:pt x="21594" y="17182"/>
                </a:cubicBezTo>
                <a:cubicBezTo>
                  <a:pt x="21594" y="17179"/>
                  <a:pt x="21594" y="17177"/>
                  <a:pt x="21594" y="17174"/>
                </a:cubicBezTo>
                <a:cubicBezTo>
                  <a:pt x="21594" y="17174"/>
                  <a:pt x="21586" y="17174"/>
                  <a:pt x="21586"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2" y="10309"/>
                  <a:pt x="16692" y="10090"/>
                  <a:pt x="16692" y="9819"/>
                </a:cubicBezTo>
                <a:cubicBezTo>
                  <a:pt x="16692" y="7107"/>
                  <a:pt x="14495" y="4909"/>
                  <a:pt x="11785" y="4909"/>
                </a:cubicBezTo>
                <a:cubicBezTo>
                  <a:pt x="11513" y="4909"/>
                  <a:pt x="11294" y="5129"/>
                  <a:pt x="11294" y="5400"/>
                </a:cubicBezTo>
                <a:cubicBezTo>
                  <a:pt x="11294" y="5672"/>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0"/>
                  <a:pt x="11294" y="491"/>
                </a:cubicBezTo>
                <a:cubicBezTo>
                  <a:pt x="11294" y="762"/>
                  <a:pt x="11513" y="982"/>
                  <a:pt x="11785"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0" name="Shape 2630"/>
          <p:cNvSpPr/>
          <p:nvPr/>
        </p:nvSpPr>
        <p:spPr>
          <a:xfrm>
            <a:off x="17959521" y="7119192"/>
            <a:ext cx="304735" cy="558655"/>
          </a:xfrm>
          <a:custGeom>
            <a:avLst/>
            <a:gdLst/>
            <a:ahLst/>
            <a:cxnLst>
              <a:cxn ang="0">
                <a:pos x="wd2" y="hd2"/>
              </a:cxn>
              <a:cxn ang="5400000">
                <a:pos x="wd2" y="hd2"/>
              </a:cxn>
              <a:cxn ang="10800000">
                <a:pos x="wd2" y="hd2"/>
              </a:cxn>
              <a:cxn ang="16200000">
                <a:pos x="wd2" y="hd2"/>
              </a:cxn>
            </a:cxnLst>
            <a:rect l="0" t="0" r="r" b="b"/>
            <a:pathLst>
              <a:path w="21600" h="21600" extrusionOk="0">
                <a:moveTo>
                  <a:pt x="9507" y="18651"/>
                </a:moveTo>
                <a:lnTo>
                  <a:pt x="10795" y="12327"/>
                </a:lnTo>
                <a:lnTo>
                  <a:pt x="10781" y="12326"/>
                </a:lnTo>
                <a:cubicBezTo>
                  <a:pt x="10785" y="12307"/>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1"/>
                  <a:pt x="11391" y="8345"/>
                </a:cubicBezTo>
                <a:cubicBezTo>
                  <a:pt x="11391" y="8617"/>
                  <a:pt x="11794" y="8836"/>
                  <a:pt x="12291" y="8836"/>
                </a:cubicBezTo>
                <a:lnTo>
                  <a:pt x="19195" y="8836"/>
                </a:lnTo>
                <a:cubicBezTo>
                  <a:pt x="19195" y="8836"/>
                  <a:pt x="9507" y="18651"/>
                  <a:pt x="9507" y="18651"/>
                </a:cubicBezTo>
                <a:close/>
                <a:moveTo>
                  <a:pt x="21600" y="8345"/>
                </a:moveTo>
                <a:cubicBezTo>
                  <a:pt x="21600" y="8074"/>
                  <a:pt x="21197" y="7855"/>
                  <a:pt x="20700" y="7855"/>
                </a:cubicBezTo>
                <a:lnTo>
                  <a:pt x="13541" y="7855"/>
                </a:lnTo>
                <a:lnTo>
                  <a:pt x="17954" y="646"/>
                </a:lnTo>
                <a:lnTo>
                  <a:pt x="17944" y="644"/>
                </a:lnTo>
                <a:cubicBezTo>
                  <a:pt x="17974" y="595"/>
                  <a:pt x="18000" y="545"/>
                  <a:pt x="18000" y="491"/>
                </a:cubicBezTo>
                <a:cubicBezTo>
                  <a:pt x="18000" y="220"/>
                  <a:pt x="17598" y="0"/>
                  <a:pt x="17100" y="0"/>
                </a:cubicBezTo>
                <a:lnTo>
                  <a:pt x="8101" y="0"/>
                </a:lnTo>
                <a:cubicBezTo>
                  <a:pt x="7703" y="0"/>
                  <a:pt x="7376" y="143"/>
                  <a:pt x="7257" y="337"/>
                </a:cubicBezTo>
                <a:lnTo>
                  <a:pt x="7246" y="335"/>
                </a:lnTo>
                <a:lnTo>
                  <a:pt x="47" y="12117"/>
                </a:lnTo>
                <a:lnTo>
                  <a:pt x="57" y="12120"/>
                </a:lnTo>
                <a:cubicBezTo>
                  <a:pt x="27" y="12168"/>
                  <a:pt x="0" y="12218"/>
                  <a:pt x="0" y="12273"/>
                </a:cubicBezTo>
                <a:cubicBezTo>
                  <a:pt x="0" y="12544"/>
                  <a:pt x="403" y="12764"/>
                  <a:pt x="900" y="12764"/>
                </a:cubicBezTo>
                <a:lnTo>
                  <a:pt x="8895" y="12764"/>
                </a:lnTo>
                <a:lnTo>
                  <a:pt x="7206" y="21055"/>
                </a:lnTo>
                <a:lnTo>
                  <a:pt x="7220" y="21056"/>
                </a:lnTo>
                <a:cubicBezTo>
                  <a:pt x="7216" y="21074"/>
                  <a:pt x="7200" y="21090"/>
                  <a:pt x="7200" y="21109"/>
                </a:cubicBezTo>
                <a:cubicBezTo>
                  <a:pt x="7200" y="21380"/>
                  <a:pt x="7603" y="21600"/>
                  <a:pt x="8101" y="21600"/>
                </a:cubicBezTo>
                <a:cubicBezTo>
                  <a:pt x="8464" y="21600"/>
                  <a:pt x="8761" y="21480"/>
                  <a:pt x="8900" y="21310"/>
                </a:cubicBezTo>
                <a:lnTo>
                  <a:pt x="8918" y="21315"/>
                </a:lnTo>
                <a:lnTo>
                  <a:pt x="21517" y="8551"/>
                </a:lnTo>
                <a:lnTo>
                  <a:pt x="21513" y="8550"/>
                </a:lnTo>
                <a:cubicBezTo>
                  <a:pt x="21567" y="8487"/>
                  <a:pt x="21600" y="8419"/>
                  <a:pt x="21600" y="83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1" name="Shape 2631"/>
          <p:cNvSpPr/>
          <p:nvPr/>
        </p:nvSpPr>
        <p:spPr>
          <a:xfrm>
            <a:off x="18899077" y="71699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69"/>
                  <a:pt x="12544" y="13200"/>
                  <a:pt x="12273" y="13200"/>
                </a:cubicBezTo>
                <a:lnTo>
                  <a:pt x="9327" y="13200"/>
                </a:lnTo>
                <a:cubicBezTo>
                  <a:pt x="9056" y="13200"/>
                  <a:pt x="8836" y="13469"/>
                  <a:pt x="8836" y="13800"/>
                </a:cubicBezTo>
                <a:lnTo>
                  <a:pt x="8836" y="20400"/>
                </a:lnTo>
                <a:lnTo>
                  <a:pt x="1964" y="20400"/>
                </a:lnTo>
                <a:lnTo>
                  <a:pt x="1964" y="7573"/>
                </a:lnTo>
                <a:cubicBezTo>
                  <a:pt x="2324" y="8076"/>
                  <a:pt x="2847" y="8400"/>
                  <a:pt x="3436" y="8400"/>
                </a:cubicBezTo>
                <a:cubicBezTo>
                  <a:pt x="4026" y="8400"/>
                  <a:pt x="4549" y="8076"/>
                  <a:pt x="4909" y="7573"/>
                </a:cubicBezTo>
                <a:cubicBezTo>
                  <a:pt x="5269" y="8076"/>
                  <a:pt x="5792" y="8400"/>
                  <a:pt x="6382" y="8400"/>
                </a:cubicBezTo>
                <a:cubicBezTo>
                  <a:pt x="6971" y="8400"/>
                  <a:pt x="7495" y="8076"/>
                  <a:pt x="7855" y="7573"/>
                </a:cubicBezTo>
                <a:cubicBezTo>
                  <a:pt x="8215" y="8076"/>
                  <a:pt x="8738" y="8400"/>
                  <a:pt x="9327" y="8400"/>
                </a:cubicBezTo>
                <a:cubicBezTo>
                  <a:pt x="9917" y="8400"/>
                  <a:pt x="10440" y="8076"/>
                  <a:pt x="10800" y="7573"/>
                </a:cubicBezTo>
                <a:cubicBezTo>
                  <a:pt x="11160" y="8076"/>
                  <a:pt x="11683" y="8400"/>
                  <a:pt x="12273" y="8400"/>
                </a:cubicBezTo>
                <a:cubicBezTo>
                  <a:pt x="12862" y="8400"/>
                  <a:pt x="13385" y="8076"/>
                  <a:pt x="13745" y="7573"/>
                </a:cubicBezTo>
                <a:cubicBezTo>
                  <a:pt x="14105" y="8076"/>
                  <a:pt x="14629" y="8400"/>
                  <a:pt x="15218" y="8400"/>
                </a:cubicBezTo>
                <a:cubicBezTo>
                  <a:pt x="15808" y="8400"/>
                  <a:pt x="16331" y="8076"/>
                  <a:pt x="16691" y="7573"/>
                </a:cubicBezTo>
                <a:cubicBezTo>
                  <a:pt x="17051" y="8076"/>
                  <a:pt x="17574" y="8400"/>
                  <a:pt x="18164" y="8400"/>
                </a:cubicBezTo>
                <a:cubicBezTo>
                  <a:pt x="18753" y="8400"/>
                  <a:pt x="19276" y="8076"/>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69"/>
                  <a:pt x="0" y="21000"/>
                </a:cubicBezTo>
                <a:cubicBezTo>
                  <a:pt x="0" y="21332"/>
                  <a:pt x="220" y="21600"/>
                  <a:pt x="491" y="21600"/>
                </a:cubicBezTo>
                <a:lnTo>
                  <a:pt x="21109" y="21600"/>
                </a:lnTo>
                <a:cubicBezTo>
                  <a:pt x="21380" y="21600"/>
                  <a:pt x="21600" y="21332"/>
                  <a:pt x="21600" y="21000"/>
                </a:cubicBezTo>
                <a:cubicBezTo>
                  <a:pt x="21600" y="20669"/>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69"/>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69"/>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69"/>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69"/>
                  <a:pt x="7635" y="13200"/>
                  <a:pt x="7364" y="13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2" name="Shape 2632"/>
          <p:cNvSpPr/>
          <p:nvPr/>
        </p:nvSpPr>
        <p:spPr>
          <a:xfrm>
            <a:off x="20016386" y="7119192"/>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7"/>
                  <a:pt x="6746" y="15709"/>
                  <a:pt x="10800" y="15709"/>
                </a:cubicBezTo>
                <a:cubicBezTo>
                  <a:pt x="14856" y="15709"/>
                  <a:pt x="18345" y="14966"/>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39"/>
                  <a:pt x="6000" y="6873"/>
                </a:cubicBezTo>
                <a:cubicBezTo>
                  <a:pt x="6000" y="5232"/>
                  <a:pt x="7238"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39"/>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6"/>
                  <a:pt x="11462" y="2945"/>
                  <a:pt x="10800" y="2945"/>
                </a:cubicBezTo>
                <a:cubicBezTo>
                  <a:pt x="10138" y="2945"/>
                  <a:pt x="9600" y="2506"/>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3" name="Shape 2633"/>
          <p:cNvSpPr/>
          <p:nvPr/>
        </p:nvSpPr>
        <p:spPr>
          <a:xfrm>
            <a:off x="21032121"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4" name="Shape 2634"/>
          <p:cNvSpPr/>
          <p:nvPr/>
        </p:nvSpPr>
        <p:spPr>
          <a:xfrm>
            <a:off x="22098643" y="71191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579" y="7008"/>
                </a:moveTo>
                <a:cubicBezTo>
                  <a:pt x="20006" y="12260"/>
                  <a:pt x="12624" y="19436"/>
                  <a:pt x="10800" y="20538"/>
                </a:cubicBezTo>
                <a:cubicBezTo>
                  <a:pt x="8976" y="19436"/>
                  <a:pt x="1594" y="12260"/>
                  <a:pt x="1021" y="7001"/>
                </a:cubicBezTo>
                <a:cubicBezTo>
                  <a:pt x="1021" y="7001"/>
                  <a:pt x="982" y="6718"/>
                  <a:pt x="982" y="6382"/>
                </a:cubicBezTo>
                <a:cubicBezTo>
                  <a:pt x="982" y="3404"/>
                  <a:pt x="3404" y="982"/>
                  <a:pt x="6382" y="982"/>
                </a:cubicBezTo>
                <a:cubicBezTo>
                  <a:pt x="7780" y="982"/>
                  <a:pt x="9107" y="1518"/>
                  <a:pt x="10120" y="2491"/>
                </a:cubicBezTo>
                <a:lnTo>
                  <a:pt x="10800" y="3145"/>
                </a:lnTo>
                <a:lnTo>
                  <a:pt x="11480" y="2491"/>
                </a:lnTo>
                <a:cubicBezTo>
                  <a:pt x="12493" y="1518"/>
                  <a:pt x="13820" y="982"/>
                  <a:pt x="15218" y="982"/>
                </a:cubicBezTo>
                <a:cubicBezTo>
                  <a:pt x="18196" y="982"/>
                  <a:pt x="20618" y="3404"/>
                  <a:pt x="20618" y="6382"/>
                </a:cubicBezTo>
                <a:cubicBezTo>
                  <a:pt x="20618" y="6725"/>
                  <a:pt x="20579" y="7008"/>
                  <a:pt x="20579" y="7008"/>
                </a:cubicBezTo>
                <a:moveTo>
                  <a:pt x="21600" y="6382"/>
                </a:moveTo>
                <a:cubicBezTo>
                  <a:pt x="21600" y="2857"/>
                  <a:pt x="18743" y="0"/>
                  <a:pt x="15218" y="0"/>
                </a:cubicBezTo>
                <a:cubicBezTo>
                  <a:pt x="13502" y="0"/>
                  <a:pt x="11947" y="681"/>
                  <a:pt x="10800" y="1784"/>
                </a:cubicBezTo>
                <a:cubicBezTo>
                  <a:pt x="9653" y="681"/>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5" name="Shape 2635"/>
          <p:cNvSpPr/>
          <p:nvPr/>
        </p:nvSpPr>
        <p:spPr>
          <a:xfrm>
            <a:off x="11382634" y="1783209"/>
            <a:ext cx="1427615"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General</a:t>
            </a:r>
          </a:p>
        </p:txBody>
      </p:sp>
    </p:spTree>
    <p:extLst>
      <p:ext uri="{BB962C8B-B14F-4D97-AF65-F5344CB8AC3E}">
        <p14:creationId xmlns:p14="http://schemas.microsoft.com/office/powerpoint/2010/main" val="187685554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7" name="Shape 2637"/>
          <p:cNvSpPr/>
          <p:nvPr/>
        </p:nvSpPr>
        <p:spPr>
          <a:xfrm>
            <a:off x="1885508" y="285308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8" name="Shape 2638"/>
          <p:cNvSpPr/>
          <p:nvPr/>
        </p:nvSpPr>
        <p:spPr>
          <a:xfrm>
            <a:off x="2825063" y="2853083"/>
            <a:ext cx="558463" cy="558984"/>
          </a:xfrm>
          <a:custGeom>
            <a:avLst/>
            <a:gdLst/>
            <a:ahLst/>
            <a:cxnLst>
              <a:cxn ang="0">
                <a:pos x="wd2" y="hd2"/>
              </a:cxn>
              <a:cxn ang="5400000">
                <a:pos x="wd2" y="hd2"/>
              </a:cxn>
              <a:cxn ang="10800000">
                <a:pos x="wd2" y="hd2"/>
              </a:cxn>
              <a:cxn ang="16200000">
                <a:pos x="wd2" y="hd2"/>
              </a:cxn>
            </a:cxnLst>
            <a:rect l="0" t="0" r="r" b="b"/>
            <a:pathLst>
              <a:path w="21131" h="21132" extrusionOk="0">
                <a:moveTo>
                  <a:pt x="19045" y="7530"/>
                </a:moveTo>
                <a:cubicBezTo>
                  <a:pt x="17544" y="9030"/>
                  <a:pt x="15110" y="9030"/>
                  <a:pt x="13610" y="7530"/>
                </a:cubicBezTo>
                <a:cubicBezTo>
                  <a:pt x="12108" y="6031"/>
                  <a:pt x="12108" y="3600"/>
                  <a:pt x="13610" y="2100"/>
                </a:cubicBezTo>
                <a:cubicBezTo>
                  <a:pt x="15110" y="600"/>
                  <a:pt x="17544" y="600"/>
                  <a:pt x="19045" y="2100"/>
                </a:cubicBezTo>
                <a:cubicBezTo>
                  <a:pt x="20546" y="3600"/>
                  <a:pt x="20546" y="6031"/>
                  <a:pt x="19045" y="7530"/>
                </a:cubicBezTo>
                <a:moveTo>
                  <a:pt x="7605" y="16245"/>
                </a:moveTo>
                <a:cubicBezTo>
                  <a:pt x="7256" y="16593"/>
                  <a:pt x="6776" y="16807"/>
                  <a:pt x="6245" y="16807"/>
                </a:cubicBezTo>
                <a:cubicBezTo>
                  <a:pt x="5184" y="16807"/>
                  <a:pt x="4324" y="15948"/>
                  <a:pt x="4324" y="14888"/>
                </a:cubicBezTo>
                <a:cubicBezTo>
                  <a:pt x="4324" y="14358"/>
                  <a:pt x="4539" y="13878"/>
                  <a:pt x="4887" y="13530"/>
                </a:cubicBezTo>
                <a:lnTo>
                  <a:pt x="11678" y="5991"/>
                </a:lnTo>
                <a:cubicBezTo>
                  <a:pt x="11884" y="6798"/>
                  <a:pt x="12298" y="7563"/>
                  <a:pt x="12930" y="8194"/>
                </a:cubicBezTo>
                <a:cubicBezTo>
                  <a:pt x="13569" y="8832"/>
                  <a:pt x="14343" y="9248"/>
                  <a:pt x="15160" y="9451"/>
                </a:cubicBezTo>
                <a:cubicBezTo>
                  <a:pt x="15160" y="9451"/>
                  <a:pt x="7605" y="16245"/>
                  <a:pt x="7605" y="16245"/>
                </a:cubicBezTo>
                <a:close/>
                <a:moveTo>
                  <a:pt x="19724" y="1406"/>
                </a:moveTo>
                <a:cubicBezTo>
                  <a:pt x="17848" y="-468"/>
                  <a:pt x="14806" y="-468"/>
                  <a:pt x="12930" y="1406"/>
                </a:cubicBezTo>
                <a:cubicBezTo>
                  <a:pt x="12024" y="2312"/>
                  <a:pt x="11559" y="3489"/>
                  <a:pt x="11529" y="4676"/>
                </a:cubicBezTo>
                <a:lnTo>
                  <a:pt x="4207" y="12851"/>
                </a:lnTo>
                <a:cubicBezTo>
                  <a:pt x="3686" y="13373"/>
                  <a:pt x="3363" y="14093"/>
                  <a:pt x="3363" y="14888"/>
                </a:cubicBezTo>
                <a:cubicBezTo>
                  <a:pt x="3363" y="15420"/>
                  <a:pt x="3518" y="15912"/>
                  <a:pt x="3769" y="16340"/>
                </a:cubicBezTo>
                <a:cubicBezTo>
                  <a:pt x="2436" y="17104"/>
                  <a:pt x="1907" y="17813"/>
                  <a:pt x="2425" y="19364"/>
                </a:cubicBezTo>
                <a:cubicBezTo>
                  <a:pt x="2487" y="19550"/>
                  <a:pt x="2434" y="19622"/>
                  <a:pt x="2409" y="19658"/>
                </a:cubicBezTo>
                <a:cubicBezTo>
                  <a:pt x="2160" y="20003"/>
                  <a:pt x="1132" y="20167"/>
                  <a:pt x="500" y="20172"/>
                </a:cubicBezTo>
                <a:cubicBezTo>
                  <a:pt x="493" y="20171"/>
                  <a:pt x="487" y="20167"/>
                  <a:pt x="480" y="20167"/>
                </a:cubicBezTo>
                <a:cubicBezTo>
                  <a:pt x="215" y="20167"/>
                  <a:pt x="0" y="20383"/>
                  <a:pt x="0" y="20647"/>
                </a:cubicBezTo>
                <a:cubicBezTo>
                  <a:pt x="0" y="20912"/>
                  <a:pt x="214" y="21126"/>
                  <a:pt x="479" y="21127"/>
                </a:cubicBezTo>
                <a:lnTo>
                  <a:pt x="479" y="21132"/>
                </a:lnTo>
                <a:cubicBezTo>
                  <a:pt x="821" y="21132"/>
                  <a:pt x="2562" y="21088"/>
                  <a:pt x="3189" y="20219"/>
                </a:cubicBezTo>
                <a:cubicBezTo>
                  <a:pt x="3355" y="19988"/>
                  <a:pt x="3516" y="19599"/>
                  <a:pt x="3336" y="19060"/>
                </a:cubicBezTo>
                <a:cubicBezTo>
                  <a:pt x="3030" y="18141"/>
                  <a:pt x="3071" y="17806"/>
                  <a:pt x="4399" y="17082"/>
                </a:cubicBezTo>
                <a:cubicBezTo>
                  <a:pt x="4900" y="17504"/>
                  <a:pt x="5539" y="17767"/>
                  <a:pt x="6245" y="17767"/>
                </a:cubicBezTo>
                <a:cubicBezTo>
                  <a:pt x="7042" y="17767"/>
                  <a:pt x="7762" y="17445"/>
                  <a:pt x="8284" y="16924"/>
                </a:cubicBezTo>
                <a:lnTo>
                  <a:pt x="16485" y="9592"/>
                </a:lnTo>
                <a:cubicBezTo>
                  <a:pt x="17662" y="9554"/>
                  <a:pt x="18826" y="9091"/>
                  <a:pt x="19724" y="8194"/>
                </a:cubicBezTo>
                <a:cubicBezTo>
                  <a:pt x="21600" y="6320"/>
                  <a:pt x="21600" y="3281"/>
                  <a:pt x="19724" y="1406"/>
                </a:cubicBezTo>
                <a:moveTo>
                  <a:pt x="8953" y="11504"/>
                </a:moveTo>
                <a:lnTo>
                  <a:pt x="9633" y="12183"/>
                </a:lnTo>
                <a:lnTo>
                  <a:pt x="12690" y="9807"/>
                </a:lnTo>
                <a:lnTo>
                  <a:pt x="11331" y="8449"/>
                </a:lnTo>
                <a:cubicBezTo>
                  <a:pt x="11331" y="8449"/>
                  <a:pt x="8953" y="11504"/>
                  <a:pt x="8953" y="1150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39" name="Shape 2639"/>
          <p:cNvSpPr/>
          <p:nvPr/>
        </p:nvSpPr>
        <p:spPr>
          <a:xfrm>
            <a:off x="3891586"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0" name="Shape 2640"/>
          <p:cNvSpPr/>
          <p:nvPr/>
        </p:nvSpPr>
        <p:spPr>
          <a:xfrm>
            <a:off x="4958108"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20618" y="16495"/>
                </a:moveTo>
                <a:lnTo>
                  <a:pt x="19636" y="15723"/>
                </a:lnTo>
                <a:lnTo>
                  <a:pt x="19636" y="5877"/>
                </a:lnTo>
                <a:lnTo>
                  <a:pt x="20618" y="5105"/>
                </a:lnTo>
                <a:cubicBezTo>
                  <a:pt x="20618" y="5105"/>
                  <a:pt x="20618" y="16495"/>
                  <a:pt x="20618" y="16495"/>
                </a:cubicBezTo>
                <a:close/>
                <a:moveTo>
                  <a:pt x="18655" y="14952"/>
                </a:moveTo>
                <a:lnTo>
                  <a:pt x="16691" y="13409"/>
                </a:lnTo>
                <a:lnTo>
                  <a:pt x="16691" y="8191"/>
                </a:lnTo>
                <a:lnTo>
                  <a:pt x="18655" y="6648"/>
                </a:lnTo>
                <a:cubicBezTo>
                  <a:pt x="18655" y="6648"/>
                  <a:pt x="18655" y="14952"/>
                  <a:pt x="18655" y="14952"/>
                </a:cubicBezTo>
                <a:close/>
                <a:moveTo>
                  <a:pt x="15709" y="6171"/>
                </a:moveTo>
                <a:lnTo>
                  <a:pt x="982" y="6171"/>
                </a:lnTo>
                <a:lnTo>
                  <a:pt x="982" y="3086"/>
                </a:lnTo>
                <a:cubicBezTo>
                  <a:pt x="982" y="2234"/>
                  <a:pt x="1422" y="1543"/>
                  <a:pt x="1964" y="1543"/>
                </a:cubicBezTo>
                <a:lnTo>
                  <a:pt x="14727" y="1543"/>
                </a:lnTo>
                <a:cubicBezTo>
                  <a:pt x="15269" y="1543"/>
                  <a:pt x="15709" y="2234"/>
                  <a:pt x="15709" y="3086"/>
                </a:cubicBezTo>
                <a:cubicBezTo>
                  <a:pt x="15709" y="3086"/>
                  <a:pt x="15709" y="6171"/>
                  <a:pt x="15709" y="6171"/>
                </a:cubicBezTo>
                <a:close/>
                <a:moveTo>
                  <a:pt x="15709" y="18514"/>
                </a:moveTo>
                <a:cubicBezTo>
                  <a:pt x="15709" y="19367"/>
                  <a:pt x="15269" y="20057"/>
                  <a:pt x="14727" y="20057"/>
                </a:cubicBezTo>
                <a:lnTo>
                  <a:pt x="1964" y="20057"/>
                </a:lnTo>
                <a:cubicBezTo>
                  <a:pt x="1422" y="20057"/>
                  <a:pt x="982" y="19367"/>
                  <a:pt x="982" y="18514"/>
                </a:cubicBezTo>
                <a:lnTo>
                  <a:pt x="982" y="7714"/>
                </a:lnTo>
                <a:lnTo>
                  <a:pt x="15709" y="7714"/>
                </a:lnTo>
                <a:cubicBezTo>
                  <a:pt x="15709" y="7714"/>
                  <a:pt x="15709" y="18514"/>
                  <a:pt x="15709" y="18514"/>
                </a:cubicBezTo>
                <a:close/>
                <a:moveTo>
                  <a:pt x="21109" y="3086"/>
                </a:moveTo>
                <a:cubicBezTo>
                  <a:pt x="21030" y="3086"/>
                  <a:pt x="20958" y="3122"/>
                  <a:pt x="20892" y="3175"/>
                </a:cubicBezTo>
                <a:lnTo>
                  <a:pt x="20890" y="3167"/>
                </a:lnTo>
                <a:lnTo>
                  <a:pt x="16691" y="6467"/>
                </a:lnTo>
                <a:lnTo>
                  <a:pt x="16691" y="3086"/>
                </a:lnTo>
                <a:cubicBezTo>
                  <a:pt x="16691" y="1382"/>
                  <a:pt x="15812" y="0"/>
                  <a:pt x="14727" y="0"/>
                </a:cubicBezTo>
                <a:lnTo>
                  <a:pt x="1964" y="0"/>
                </a:lnTo>
                <a:cubicBezTo>
                  <a:pt x="879" y="0"/>
                  <a:pt x="0" y="1382"/>
                  <a:pt x="0" y="3086"/>
                </a:cubicBezTo>
                <a:lnTo>
                  <a:pt x="0" y="18514"/>
                </a:lnTo>
                <a:cubicBezTo>
                  <a:pt x="0" y="20219"/>
                  <a:pt x="879" y="21600"/>
                  <a:pt x="1964" y="21600"/>
                </a:cubicBezTo>
                <a:lnTo>
                  <a:pt x="14727" y="21600"/>
                </a:lnTo>
                <a:cubicBezTo>
                  <a:pt x="15812" y="21600"/>
                  <a:pt x="16691" y="20219"/>
                  <a:pt x="16691" y="18514"/>
                </a:cubicBezTo>
                <a:lnTo>
                  <a:pt x="16691" y="15134"/>
                </a:lnTo>
                <a:lnTo>
                  <a:pt x="20890" y="18433"/>
                </a:lnTo>
                <a:lnTo>
                  <a:pt x="20892" y="18426"/>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2273" y="3086"/>
                </a:moveTo>
                <a:cubicBezTo>
                  <a:pt x="12002" y="3086"/>
                  <a:pt x="11782" y="3432"/>
                  <a:pt x="11782" y="3857"/>
                </a:cubicBezTo>
                <a:cubicBezTo>
                  <a:pt x="11782" y="4284"/>
                  <a:pt x="12002" y="4629"/>
                  <a:pt x="12273" y="4629"/>
                </a:cubicBezTo>
                <a:cubicBezTo>
                  <a:pt x="12544" y="4629"/>
                  <a:pt x="12764" y="4284"/>
                  <a:pt x="12764" y="3857"/>
                </a:cubicBezTo>
                <a:cubicBezTo>
                  <a:pt x="12764" y="3432"/>
                  <a:pt x="12544" y="3086"/>
                  <a:pt x="12273" y="3086"/>
                </a:cubicBezTo>
                <a:moveTo>
                  <a:pt x="14236" y="3086"/>
                </a:moveTo>
                <a:cubicBezTo>
                  <a:pt x="13966" y="3086"/>
                  <a:pt x="13745" y="3432"/>
                  <a:pt x="13745" y="3857"/>
                </a:cubicBezTo>
                <a:cubicBezTo>
                  <a:pt x="13745" y="4284"/>
                  <a:pt x="13966" y="4629"/>
                  <a:pt x="14236" y="4629"/>
                </a:cubicBezTo>
                <a:cubicBezTo>
                  <a:pt x="14507" y="4629"/>
                  <a:pt x="14727" y="4284"/>
                  <a:pt x="14727" y="3857"/>
                </a:cubicBezTo>
                <a:cubicBezTo>
                  <a:pt x="14727" y="3432"/>
                  <a:pt x="14507" y="3086"/>
                  <a:pt x="14236" y="3086"/>
                </a:cubicBezTo>
                <a:moveTo>
                  <a:pt x="5400" y="10800"/>
                </a:moveTo>
                <a:cubicBezTo>
                  <a:pt x="6214" y="10800"/>
                  <a:pt x="6873" y="11837"/>
                  <a:pt x="6873" y="13114"/>
                </a:cubicBezTo>
                <a:cubicBezTo>
                  <a:pt x="6873" y="14393"/>
                  <a:pt x="6214" y="15429"/>
                  <a:pt x="5400" y="15429"/>
                </a:cubicBezTo>
                <a:cubicBezTo>
                  <a:pt x="4586" y="15429"/>
                  <a:pt x="3927" y="14393"/>
                  <a:pt x="3927" y="13114"/>
                </a:cubicBezTo>
                <a:cubicBezTo>
                  <a:pt x="3927" y="11837"/>
                  <a:pt x="4586" y="10800"/>
                  <a:pt x="5400" y="10800"/>
                </a:cubicBezTo>
                <a:moveTo>
                  <a:pt x="11291" y="10800"/>
                </a:moveTo>
                <a:cubicBezTo>
                  <a:pt x="12104" y="10800"/>
                  <a:pt x="12764" y="11837"/>
                  <a:pt x="12764" y="13114"/>
                </a:cubicBezTo>
                <a:cubicBezTo>
                  <a:pt x="12764" y="14393"/>
                  <a:pt x="12104" y="15429"/>
                  <a:pt x="11291" y="15429"/>
                </a:cubicBezTo>
                <a:cubicBezTo>
                  <a:pt x="10477" y="15429"/>
                  <a:pt x="9818" y="14393"/>
                  <a:pt x="9818" y="13114"/>
                </a:cubicBezTo>
                <a:cubicBezTo>
                  <a:pt x="9818" y="11837"/>
                  <a:pt x="10477" y="10800"/>
                  <a:pt x="11291" y="10800"/>
                </a:cubicBezTo>
                <a:moveTo>
                  <a:pt x="5400" y="16971"/>
                </a:moveTo>
                <a:lnTo>
                  <a:pt x="11291" y="16971"/>
                </a:lnTo>
                <a:cubicBezTo>
                  <a:pt x="12647" y="16971"/>
                  <a:pt x="13745" y="15245"/>
                  <a:pt x="13745" y="13114"/>
                </a:cubicBezTo>
                <a:cubicBezTo>
                  <a:pt x="13745" y="10984"/>
                  <a:pt x="12647" y="9257"/>
                  <a:pt x="11291" y="9257"/>
                </a:cubicBezTo>
                <a:cubicBezTo>
                  <a:pt x="9935" y="9257"/>
                  <a:pt x="8836" y="10984"/>
                  <a:pt x="8836" y="13114"/>
                </a:cubicBezTo>
                <a:cubicBezTo>
                  <a:pt x="8836" y="13987"/>
                  <a:pt x="9028" y="14782"/>
                  <a:pt x="9338" y="15429"/>
                </a:cubicBezTo>
                <a:lnTo>
                  <a:pt x="7352" y="15429"/>
                </a:lnTo>
                <a:cubicBezTo>
                  <a:pt x="7663" y="14782"/>
                  <a:pt x="7855" y="13987"/>
                  <a:pt x="7855" y="13114"/>
                </a:cubicBezTo>
                <a:cubicBezTo>
                  <a:pt x="7855" y="10984"/>
                  <a:pt x="6755" y="9257"/>
                  <a:pt x="5400" y="9257"/>
                </a:cubicBezTo>
                <a:cubicBezTo>
                  <a:pt x="4044" y="9257"/>
                  <a:pt x="2945" y="10984"/>
                  <a:pt x="2945" y="13114"/>
                </a:cubicBezTo>
                <a:cubicBezTo>
                  <a:pt x="2945" y="15245"/>
                  <a:pt x="4044" y="16971"/>
                  <a:pt x="5400" y="169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1" name="Shape 2641"/>
          <p:cNvSpPr/>
          <p:nvPr/>
        </p:nvSpPr>
        <p:spPr>
          <a:xfrm>
            <a:off x="6024630" y="2954657"/>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2" name="Shape 2642"/>
          <p:cNvSpPr/>
          <p:nvPr/>
        </p:nvSpPr>
        <p:spPr>
          <a:xfrm>
            <a:off x="7091153"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6382" y="10800"/>
                </a:moveTo>
                <a:cubicBezTo>
                  <a:pt x="6653" y="10800"/>
                  <a:pt x="6873" y="10559"/>
                  <a:pt x="6873" y="10260"/>
                </a:cubicBezTo>
                <a:cubicBezTo>
                  <a:pt x="6873" y="9962"/>
                  <a:pt x="6653" y="9720"/>
                  <a:pt x="6382" y="9720"/>
                </a:cubicBezTo>
                <a:cubicBezTo>
                  <a:pt x="6110" y="9720"/>
                  <a:pt x="5891" y="9962"/>
                  <a:pt x="5891" y="10260"/>
                </a:cubicBezTo>
                <a:cubicBezTo>
                  <a:pt x="5891" y="10559"/>
                  <a:pt x="6110" y="10800"/>
                  <a:pt x="6382" y="10800"/>
                </a:cubicBezTo>
                <a:moveTo>
                  <a:pt x="3436" y="10800"/>
                </a:moveTo>
                <a:cubicBezTo>
                  <a:pt x="3708" y="10800"/>
                  <a:pt x="3927" y="11042"/>
                  <a:pt x="3927" y="11340"/>
                </a:cubicBezTo>
                <a:cubicBezTo>
                  <a:pt x="3927" y="11639"/>
                  <a:pt x="3708" y="11880"/>
                  <a:pt x="3436" y="11880"/>
                </a:cubicBezTo>
                <a:cubicBezTo>
                  <a:pt x="3165" y="11880"/>
                  <a:pt x="2945" y="11639"/>
                  <a:pt x="2945" y="11340"/>
                </a:cubicBezTo>
                <a:cubicBezTo>
                  <a:pt x="2945" y="11042"/>
                  <a:pt x="3165" y="10800"/>
                  <a:pt x="3436" y="10800"/>
                </a:cubicBezTo>
                <a:moveTo>
                  <a:pt x="3436" y="12960"/>
                </a:moveTo>
                <a:cubicBezTo>
                  <a:pt x="4249" y="12960"/>
                  <a:pt x="4909" y="12235"/>
                  <a:pt x="4909" y="11340"/>
                </a:cubicBezTo>
                <a:cubicBezTo>
                  <a:pt x="4909" y="10446"/>
                  <a:pt x="4249" y="9720"/>
                  <a:pt x="3436" y="9720"/>
                </a:cubicBezTo>
                <a:cubicBezTo>
                  <a:pt x="2623" y="9720"/>
                  <a:pt x="1964" y="10446"/>
                  <a:pt x="1964" y="11340"/>
                </a:cubicBezTo>
                <a:cubicBezTo>
                  <a:pt x="1964" y="12235"/>
                  <a:pt x="2623" y="12960"/>
                  <a:pt x="3436" y="12960"/>
                </a:cubicBezTo>
                <a:moveTo>
                  <a:pt x="14236" y="18360"/>
                </a:moveTo>
                <a:lnTo>
                  <a:pt x="2455" y="18360"/>
                </a:lnTo>
                <a:cubicBezTo>
                  <a:pt x="2183" y="18360"/>
                  <a:pt x="1964" y="18602"/>
                  <a:pt x="1964" y="18900"/>
                </a:cubicBezTo>
                <a:cubicBezTo>
                  <a:pt x="1964" y="19199"/>
                  <a:pt x="2183" y="19440"/>
                  <a:pt x="2455" y="19440"/>
                </a:cubicBezTo>
                <a:lnTo>
                  <a:pt x="14236" y="19440"/>
                </a:lnTo>
                <a:cubicBezTo>
                  <a:pt x="14508" y="19440"/>
                  <a:pt x="14727" y="19199"/>
                  <a:pt x="14727" y="18900"/>
                </a:cubicBezTo>
                <a:cubicBezTo>
                  <a:pt x="14727" y="18602"/>
                  <a:pt x="14508" y="18360"/>
                  <a:pt x="14236" y="18360"/>
                </a:cubicBezTo>
                <a:moveTo>
                  <a:pt x="20618" y="18105"/>
                </a:moveTo>
                <a:lnTo>
                  <a:pt x="16691" y="16377"/>
                </a:lnTo>
                <a:lnTo>
                  <a:pt x="16691" y="12784"/>
                </a:lnTo>
                <a:lnTo>
                  <a:pt x="20618" y="11056"/>
                </a:lnTo>
                <a:cubicBezTo>
                  <a:pt x="20618" y="11056"/>
                  <a:pt x="20618" y="18105"/>
                  <a:pt x="20618" y="18105"/>
                </a:cubicBezTo>
                <a:close/>
                <a:moveTo>
                  <a:pt x="15709" y="19440"/>
                </a:moveTo>
                <a:cubicBezTo>
                  <a:pt x="15709" y="20037"/>
                  <a:pt x="15269" y="20520"/>
                  <a:pt x="14727" y="20520"/>
                </a:cubicBezTo>
                <a:lnTo>
                  <a:pt x="1964" y="20520"/>
                </a:lnTo>
                <a:cubicBezTo>
                  <a:pt x="1422" y="20520"/>
                  <a:pt x="982" y="20037"/>
                  <a:pt x="982" y="19440"/>
                </a:cubicBezTo>
                <a:lnTo>
                  <a:pt x="982" y="9720"/>
                </a:lnTo>
                <a:cubicBezTo>
                  <a:pt x="982" y="9124"/>
                  <a:pt x="1422" y="8640"/>
                  <a:pt x="1964" y="8640"/>
                </a:cubicBezTo>
                <a:lnTo>
                  <a:pt x="14727" y="8640"/>
                </a:lnTo>
                <a:cubicBezTo>
                  <a:pt x="15269" y="8640"/>
                  <a:pt x="15709" y="9124"/>
                  <a:pt x="15709" y="9720"/>
                </a:cubicBezTo>
                <a:cubicBezTo>
                  <a:pt x="15709" y="9720"/>
                  <a:pt x="15709" y="19440"/>
                  <a:pt x="15709" y="19440"/>
                </a:cubicBezTo>
                <a:close/>
                <a:moveTo>
                  <a:pt x="1964" y="4320"/>
                </a:moveTo>
                <a:cubicBezTo>
                  <a:pt x="1964" y="2531"/>
                  <a:pt x="3282" y="1080"/>
                  <a:pt x="4909" y="1080"/>
                </a:cubicBezTo>
                <a:cubicBezTo>
                  <a:pt x="6536" y="1080"/>
                  <a:pt x="7855" y="2531"/>
                  <a:pt x="7855" y="4320"/>
                </a:cubicBezTo>
                <a:cubicBezTo>
                  <a:pt x="7855" y="6110"/>
                  <a:pt x="6536" y="7560"/>
                  <a:pt x="4909" y="7560"/>
                </a:cubicBezTo>
                <a:cubicBezTo>
                  <a:pt x="3282" y="7560"/>
                  <a:pt x="1964" y="6110"/>
                  <a:pt x="1964" y="4320"/>
                </a:cubicBezTo>
                <a:moveTo>
                  <a:pt x="9190" y="7560"/>
                </a:moveTo>
                <a:lnTo>
                  <a:pt x="7501" y="7560"/>
                </a:lnTo>
                <a:cubicBezTo>
                  <a:pt x="7839" y="7233"/>
                  <a:pt x="8122" y="6840"/>
                  <a:pt x="8342" y="6404"/>
                </a:cubicBezTo>
                <a:cubicBezTo>
                  <a:pt x="8562" y="6842"/>
                  <a:pt x="8851" y="7232"/>
                  <a:pt x="9190" y="7560"/>
                </a:cubicBezTo>
                <a:moveTo>
                  <a:pt x="11782" y="1080"/>
                </a:moveTo>
                <a:cubicBezTo>
                  <a:pt x="13409" y="1080"/>
                  <a:pt x="14727" y="2531"/>
                  <a:pt x="14727" y="4320"/>
                </a:cubicBezTo>
                <a:cubicBezTo>
                  <a:pt x="14727" y="6110"/>
                  <a:pt x="13409" y="7560"/>
                  <a:pt x="11782" y="7560"/>
                </a:cubicBezTo>
                <a:cubicBezTo>
                  <a:pt x="10155" y="7560"/>
                  <a:pt x="8836" y="6110"/>
                  <a:pt x="8836" y="4320"/>
                </a:cubicBezTo>
                <a:cubicBezTo>
                  <a:pt x="8836" y="2531"/>
                  <a:pt x="10155" y="1080"/>
                  <a:pt x="11782" y="1080"/>
                </a:cubicBezTo>
                <a:moveTo>
                  <a:pt x="21109" y="9720"/>
                </a:moveTo>
                <a:cubicBezTo>
                  <a:pt x="21030" y="9720"/>
                  <a:pt x="20958" y="9745"/>
                  <a:pt x="20892" y="9782"/>
                </a:cubicBezTo>
                <a:lnTo>
                  <a:pt x="20890" y="9777"/>
                </a:lnTo>
                <a:lnTo>
                  <a:pt x="16691" y="11625"/>
                </a:lnTo>
                <a:lnTo>
                  <a:pt x="16691" y="9720"/>
                </a:lnTo>
                <a:cubicBezTo>
                  <a:pt x="16691" y="8527"/>
                  <a:pt x="15812" y="7560"/>
                  <a:pt x="14727" y="7560"/>
                </a:cubicBezTo>
                <a:lnTo>
                  <a:pt x="14373" y="7560"/>
                </a:lnTo>
                <a:cubicBezTo>
                  <a:pt x="15191" y="6768"/>
                  <a:pt x="15709" y="5612"/>
                  <a:pt x="15709" y="4320"/>
                </a:cubicBezTo>
                <a:cubicBezTo>
                  <a:pt x="15709" y="1934"/>
                  <a:pt x="13951" y="0"/>
                  <a:pt x="11782" y="0"/>
                </a:cubicBezTo>
                <a:cubicBezTo>
                  <a:pt x="10302" y="0"/>
                  <a:pt x="9015" y="901"/>
                  <a:pt x="8345" y="2231"/>
                </a:cubicBezTo>
                <a:cubicBezTo>
                  <a:pt x="7676" y="901"/>
                  <a:pt x="6389" y="0"/>
                  <a:pt x="4909" y="0"/>
                </a:cubicBezTo>
                <a:cubicBezTo>
                  <a:pt x="2740" y="0"/>
                  <a:pt x="982" y="1934"/>
                  <a:pt x="982" y="4320"/>
                </a:cubicBezTo>
                <a:cubicBezTo>
                  <a:pt x="982" y="5612"/>
                  <a:pt x="1501" y="6768"/>
                  <a:pt x="2317" y="7560"/>
                </a:cubicBezTo>
                <a:lnTo>
                  <a:pt x="1964" y="7560"/>
                </a:lnTo>
                <a:cubicBezTo>
                  <a:pt x="879" y="7560"/>
                  <a:pt x="0" y="8527"/>
                  <a:pt x="0" y="9720"/>
                </a:cubicBezTo>
                <a:lnTo>
                  <a:pt x="0" y="19440"/>
                </a:lnTo>
                <a:cubicBezTo>
                  <a:pt x="0" y="20633"/>
                  <a:pt x="879" y="21600"/>
                  <a:pt x="1964" y="21600"/>
                </a:cubicBezTo>
                <a:lnTo>
                  <a:pt x="14727" y="21600"/>
                </a:lnTo>
                <a:cubicBezTo>
                  <a:pt x="15812" y="21600"/>
                  <a:pt x="16691" y="20633"/>
                  <a:pt x="16691" y="19440"/>
                </a:cubicBezTo>
                <a:lnTo>
                  <a:pt x="16691" y="17536"/>
                </a:lnTo>
                <a:lnTo>
                  <a:pt x="20890" y="19383"/>
                </a:lnTo>
                <a:lnTo>
                  <a:pt x="20891" y="19379"/>
                </a:lnTo>
                <a:cubicBezTo>
                  <a:pt x="20958" y="19415"/>
                  <a:pt x="21030" y="19440"/>
                  <a:pt x="21109" y="19440"/>
                </a:cubicBezTo>
                <a:cubicBezTo>
                  <a:pt x="21380" y="19440"/>
                  <a:pt x="21600" y="19199"/>
                  <a:pt x="21600" y="18900"/>
                </a:cubicBezTo>
                <a:lnTo>
                  <a:pt x="21600" y="10260"/>
                </a:lnTo>
                <a:cubicBezTo>
                  <a:pt x="21600" y="9962"/>
                  <a:pt x="21380" y="9720"/>
                  <a:pt x="21109" y="9720"/>
                </a:cubicBezTo>
                <a:moveTo>
                  <a:pt x="11782" y="5400"/>
                </a:moveTo>
                <a:cubicBezTo>
                  <a:pt x="12324" y="5400"/>
                  <a:pt x="12764" y="4916"/>
                  <a:pt x="12764" y="4320"/>
                </a:cubicBezTo>
                <a:cubicBezTo>
                  <a:pt x="12764" y="3724"/>
                  <a:pt x="12324" y="3240"/>
                  <a:pt x="11782" y="3240"/>
                </a:cubicBezTo>
                <a:cubicBezTo>
                  <a:pt x="11240" y="3240"/>
                  <a:pt x="10800" y="3724"/>
                  <a:pt x="10800" y="4320"/>
                </a:cubicBezTo>
                <a:cubicBezTo>
                  <a:pt x="10800" y="4916"/>
                  <a:pt x="11240" y="5400"/>
                  <a:pt x="11782" y="5400"/>
                </a:cubicBezTo>
                <a:moveTo>
                  <a:pt x="4909" y="5400"/>
                </a:moveTo>
                <a:cubicBezTo>
                  <a:pt x="5451" y="5400"/>
                  <a:pt x="5891" y="4916"/>
                  <a:pt x="5891" y="4320"/>
                </a:cubicBezTo>
                <a:cubicBezTo>
                  <a:pt x="5891" y="3724"/>
                  <a:pt x="5451" y="3240"/>
                  <a:pt x="4909" y="3240"/>
                </a:cubicBezTo>
                <a:cubicBezTo>
                  <a:pt x="4367" y="3240"/>
                  <a:pt x="3927" y="3724"/>
                  <a:pt x="3927" y="4320"/>
                </a:cubicBezTo>
                <a:cubicBezTo>
                  <a:pt x="3927" y="4916"/>
                  <a:pt x="4367" y="5400"/>
                  <a:pt x="4909"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3" name="Shape 2643"/>
          <p:cNvSpPr/>
          <p:nvPr/>
        </p:nvSpPr>
        <p:spPr>
          <a:xfrm>
            <a:off x="8284641" y="285308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4" name="Shape 2644"/>
          <p:cNvSpPr/>
          <p:nvPr/>
        </p:nvSpPr>
        <p:spPr>
          <a:xfrm>
            <a:off x="9300377" y="285308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1"/>
                  <a:pt x="1209" y="21600"/>
                  <a:pt x="2700" y="21600"/>
                </a:cubicBezTo>
                <a:lnTo>
                  <a:pt x="18900" y="21600"/>
                </a:lnTo>
                <a:cubicBezTo>
                  <a:pt x="20391" y="21600"/>
                  <a:pt x="21600" y="20721"/>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5" name="Shape 2645"/>
          <p:cNvSpPr/>
          <p:nvPr/>
        </p:nvSpPr>
        <p:spPr>
          <a:xfrm>
            <a:off x="10290719"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6" name="Shape 2646"/>
          <p:cNvSpPr/>
          <p:nvPr/>
        </p:nvSpPr>
        <p:spPr>
          <a:xfrm>
            <a:off x="11357241"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7" name="Shape 2647"/>
          <p:cNvSpPr/>
          <p:nvPr/>
        </p:nvSpPr>
        <p:spPr>
          <a:xfrm>
            <a:off x="1758542"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0773" y="5201"/>
                </a:moveTo>
                <a:cubicBezTo>
                  <a:pt x="10712" y="5093"/>
                  <a:pt x="10614" y="5023"/>
                  <a:pt x="10504" y="4986"/>
                </a:cubicBezTo>
                <a:lnTo>
                  <a:pt x="10517" y="4938"/>
                </a:lnTo>
                <a:cubicBezTo>
                  <a:pt x="10483" y="4941"/>
                  <a:pt x="10451" y="4949"/>
                  <a:pt x="10419" y="4957"/>
                </a:cubicBezTo>
                <a:lnTo>
                  <a:pt x="8464" y="4433"/>
                </a:lnTo>
                <a:cubicBezTo>
                  <a:pt x="8343" y="4400"/>
                  <a:pt x="8209" y="4414"/>
                  <a:pt x="8091" y="4482"/>
                </a:cubicBezTo>
                <a:cubicBezTo>
                  <a:pt x="7856" y="4618"/>
                  <a:pt x="7776" y="4918"/>
                  <a:pt x="7912" y="5153"/>
                </a:cubicBezTo>
                <a:cubicBezTo>
                  <a:pt x="7979" y="5270"/>
                  <a:pt x="8088" y="5349"/>
                  <a:pt x="8210" y="5381"/>
                </a:cubicBezTo>
                <a:lnTo>
                  <a:pt x="8965" y="5584"/>
                </a:lnTo>
                <a:cubicBezTo>
                  <a:pt x="8292" y="6116"/>
                  <a:pt x="7855" y="6927"/>
                  <a:pt x="7855" y="7855"/>
                </a:cubicBezTo>
                <a:cubicBezTo>
                  <a:pt x="7855" y="9081"/>
                  <a:pt x="8605" y="10131"/>
                  <a:pt x="9671" y="10574"/>
                </a:cubicBezTo>
                <a:lnTo>
                  <a:pt x="9934" y="9609"/>
                </a:lnTo>
                <a:cubicBezTo>
                  <a:pt x="9286" y="9288"/>
                  <a:pt x="8836" y="8627"/>
                  <a:pt x="8836" y="7855"/>
                </a:cubicBezTo>
                <a:cubicBezTo>
                  <a:pt x="8836" y="7221"/>
                  <a:pt x="9142" y="6665"/>
                  <a:pt x="9609" y="6309"/>
                </a:cubicBezTo>
                <a:lnTo>
                  <a:pt x="9336" y="7331"/>
                </a:lnTo>
                <a:cubicBezTo>
                  <a:pt x="9303" y="7453"/>
                  <a:pt x="9316" y="7586"/>
                  <a:pt x="9384" y="7704"/>
                </a:cubicBezTo>
                <a:cubicBezTo>
                  <a:pt x="9520" y="7938"/>
                  <a:pt x="9820" y="8019"/>
                  <a:pt x="10055" y="7884"/>
                </a:cubicBezTo>
                <a:cubicBezTo>
                  <a:pt x="10172" y="7815"/>
                  <a:pt x="10251" y="7706"/>
                  <a:pt x="10284" y="7585"/>
                </a:cubicBezTo>
                <a:lnTo>
                  <a:pt x="10823" y="5573"/>
                </a:lnTo>
                <a:cubicBezTo>
                  <a:pt x="10855" y="5452"/>
                  <a:pt x="10841" y="5318"/>
                  <a:pt x="10773" y="5201"/>
                </a:cubicBezTo>
                <a:moveTo>
                  <a:pt x="13421" y="10343"/>
                </a:moveTo>
                <a:lnTo>
                  <a:pt x="12630" y="10132"/>
                </a:lnTo>
                <a:cubicBezTo>
                  <a:pt x="13306" y="9598"/>
                  <a:pt x="13745" y="8785"/>
                  <a:pt x="13745" y="7855"/>
                </a:cubicBezTo>
                <a:cubicBezTo>
                  <a:pt x="13745" y="6643"/>
                  <a:pt x="13013" y="5604"/>
                  <a:pt x="11967" y="5152"/>
                </a:cubicBezTo>
                <a:lnTo>
                  <a:pt x="11702" y="6121"/>
                </a:lnTo>
                <a:cubicBezTo>
                  <a:pt x="12330" y="6448"/>
                  <a:pt x="12764" y="7098"/>
                  <a:pt x="12764" y="7855"/>
                </a:cubicBezTo>
                <a:cubicBezTo>
                  <a:pt x="12764" y="8468"/>
                  <a:pt x="12477" y="9008"/>
                  <a:pt x="12035" y="9366"/>
                </a:cubicBezTo>
                <a:lnTo>
                  <a:pt x="12295" y="8394"/>
                </a:lnTo>
                <a:cubicBezTo>
                  <a:pt x="12328" y="8273"/>
                  <a:pt x="12314" y="8139"/>
                  <a:pt x="12246" y="8021"/>
                </a:cubicBezTo>
                <a:cubicBezTo>
                  <a:pt x="12111" y="7786"/>
                  <a:pt x="11811" y="7706"/>
                  <a:pt x="11576" y="7842"/>
                </a:cubicBezTo>
                <a:cubicBezTo>
                  <a:pt x="11458" y="7910"/>
                  <a:pt x="11380" y="8019"/>
                  <a:pt x="11347" y="8140"/>
                </a:cubicBezTo>
                <a:lnTo>
                  <a:pt x="10808" y="10152"/>
                </a:lnTo>
                <a:lnTo>
                  <a:pt x="10808" y="10152"/>
                </a:lnTo>
                <a:cubicBezTo>
                  <a:pt x="10776" y="10273"/>
                  <a:pt x="10789" y="10407"/>
                  <a:pt x="10857" y="10524"/>
                </a:cubicBezTo>
                <a:cubicBezTo>
                  <a:pt x="10920" y="10634"/>
                  <a:pt x="11021" y="10706"/>
                  <a:pt x="11133" y="10742"/>
                </a:cubicBezTo>
                <a:lnTo>
                  <a:pt x="11126" y="10768"/>
                </a:lnTo>
                <a:cubicBezTo>
                  <a:pt x="11142" y="10766"/>
                  <a:pt x="11157" y="10761"/>
                  <a:pt x="11173" y="10758"/>
                </a:cubicBezTo>
                <a:lnTo>
                  <a:pt x="13167" y="11292"/>
                </a:lnTo>
                <a:cubicBezTo>
                  <a:pt x="13288" y="11324"/>
                  <a:pt x="13422" y="11311"/>
                  <a:pt x="13540" y="11243"/>
                </a:cubicBezTo>
                <a:cubicBezTo>
                  <a:pt x="13774" y="11107"/>
                  <a:pt x="13855" y="10807"/>
                  <a:pt x="13719" y="10572"/>
                </a:cubicBezTo>
                <a:cubicBezTo>
                  <a:pt x="13651" y="10455"/>
                  <a:pt x="13542" y="10376"/>
                  <a:pt x="13421" y="1034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8" name="Shape 2648"/>
          <p:cNvSpPr/>
          <p:nvPr/>
        </p:nvSpPr>
        <p:spPr>
          <a:xfrm>
            <a:off x="282506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2764" y="8836"/>
                </a:moveTo>
                <a:cubicBezTo>
                  <a:pt x="12628" y="8836"/>
                  <a:pt x="12505" y="8891"/>
                  <a:pt x="12417" y="8980"/>
                </a:cubicBezTo>
                <a:lnTo>
                  <a:pt x="11291" y="10106"/>
                </a:lnTo>
                <a:lnTo>
                  <a:pt x="11291" y="4419"/>
                </a:lnTo>
                <a:lnTo>
                  <a:pt x="11291" y="4418"/>
                </a:lnTo>
                <a:cubicBezTo>
                  <a:pt x="11291" y="4147"/>
                  <a:pt x="11071" y="3927"/>
                  <a:pt x="10800" y="3927"/>
                </a:cubicBezTo>
                <a:cubicBezTo>
                  <a:pt x="10529" y="3927"/>
                  <a:pt x="10309" y="4147"/>
                  <a:pt x="10309" y="4418"/>
                </a:cubicBezTo>
                <a:lnTo>
                  <a:pt x="10309" y="10106"/>
                </a:lnTo>
                <a:lnTo>
                  <a:pt x="9183" y="8980"/>
                </a:lnTo>
                <a:cubicBezTo>
                  <a:pt x="9095" y="8891"/>
                  <a:pt x="8972" y="8836"/>
                  <a:pt x="8836" y="8836"/>
                </a:cubicBezTo>
                <a:cubicBezTo>
                  <a:pt x="8566" y="8836"/>
                  <a:pt x="8345" y="9056"/>
                  <a:pt x="8345" y="9327"/>
                </a:cubicBezTo>
                <a:cubicBezTo>
                  <a:pt x="8345" y="9463"/>
                  <a:pt x="8400" y="9586"/>
                  <a:pt x="8489" y="9674"/>
                </a:cubicBezTo>
                <a:lnTo>
                  <a:pt x="10453" y="11638"/>
                </a:lnTo>
                <a:cubicBezTo>
                  <a:pt x="10542" y="11727"/>
                  <a:pt x="10665" y="11782"/>
                  <a:pt x="10800" y="11782"/>
                </a:cubicBezTo>
                <a:cubicBezTo>
                  <a:pt x="10935" y="11782"/>
                  <a:pt x="11058" y="11727"/>
                  <a:pt x="11147" y="11638"/>
                </a:cubicBezTo>
                <a:lnTo>
                  <a:pt x="13111" y="9674"/>
                </a:lnTo>
                <a:cubicBezTo>
                  <a:pt x="13200" y="9586"/>
                  <a:pt x="13255" y="9463"/>
                  <a:pt x="13255" y="9327"/>
                </a:cubicBezTo>
                <a:cubicBezTo>
                  <a:pt x="13255" y="9056"/>
                  <a:pt x="13034" y="8836"/>
                  <a:pt x="12764"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49" name="Shape 2649"/>
          <p:cNvSpPr/>
          <p:nvPr/>
        </p:nvSpPr>
        <p:spPr>
          <a:xfrm>
            <a:off x="3891586"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1147" y="4071"/>
                </a:moveTo>
                <a:cubicBezTo>
                  <a:pt x="11058" y="3982"/>
                  <a:pt x="10935" y="3927"/>
                  <a:pt x="10800" y="3927"/>
                </a:cubicBezTo>
                <a:cubicBezTo>
                  <a:pt x="10665" y="3927"/>
                  <a:pt x="10542" y="3982"/>
                  <a:pt x="10453" y="4071"/>
                </a:cubicBezTo>
                <a:lnTo>
                  <a:pt x="8489" y="6035"/>
                </a:lnTo>
                <a:cubicBezTo>
                  <a:pt x="8400" y="6124"/>
                  <a:pt x="8345" y="6247"/>
                  <a:pt x="8345" y="6382"/>
                </a:cubicBezTo>
                <a:cubicBezTo>
                  <a:pt x="8345" y="6653"/>
                  <a:pt x="8566" y="6873"/>
                  <a:pt x="8836" y="6873"/>
                </a:cubicBezTo>
                <a:cubicBezTo>
                  <a:pt x="8972" y="6873"/>
                  <a:pt x="9095" y="6818"/>
                  <a:pt x="9183" y="6729"/>
                </a:cubicBezTo>
                <a:lnTo>
                  <a:pt x="10309" y="5603"/>
                </a:lnTo>
                <a:lnTo>
                  <a:pt x="10309" y="11291"/>
                </a:lnTo>
                <a:cubicBezTo>
                  <a:pt x="10309" y="11562"/>
                  <a:pt x="10529" y="11782"/>
                  <a:pt x="10800" y="11782"/>
                </a:cubicBezTo>
                <a:cubicBezTo>
                  <a:pt x="11071" y="11782"/>
                  <a:pt x="11291" y="11562"/>
                  <a:pt x="11291" y="11291"/>
                </a:cubicBezTo>
                <a:lnTo>
                  <a:pt x="11291" y="5603"/>
                </a:lnTo>
                <a:lnTo>
                  <a:pt x="12417" y="6729"/>
                </a:lnTo>
                <a:cubicBezTo>
                  <a:pt x="12505" y="6818"/>
                  <a:pt x="12628" y="6873"/>
                  <a:pt x="12764" y="6873"/>
                </a:cubicBezTo>
                <a:cubicBezTo>
                  <a:pt x="13034" y="6873"/>
                  <a:pt x="13255" y="6653"/>
                  <a:pt x="13255" y="6382"/>
                </a:cubicBezTo>
                <a:cubicBezTo>
                  <a:pt x="13255" y="6247"/>
                  <a:pt x="13200" y="6124"/>
                  <a:pt x="13111" y="6035"/>
                </a:cubicBezTo>
                <a:cubicBezTo>
                  <a:pt x="13111" y="6035"/>
                  <a:pt x="11147" y="4071"/>
                  <a:pt x="11147" y="407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0" name="Shape 2650"/>
          <p:cNvSpPr/>
          <p:nvPr/>
        </p:nvSpPr>
        <p:spPr>
          <a:xfrm>
            <a:off x="4958108"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1"/>
                  <a:pt x="7093" y="21600"/>
                  <a:pt x="7364" y="21600"/>
                </a:cubicBezTo>
                <a:lnTo>
                  <a:pt x="14236" y="21600"/>
                </a:lnTo>
                <a:cubicBezTo>
                  <a:pt x="14507" y="21600"/>
                  <a:pt x="14727" y="21381"/>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4236" y="7364"/>
                </a:moveTo>
                <a:lnTo>
                  <a:pt x="8549" y="7364"/>
                </a:lnTo>
                <a:lnTo>
                  <a:pt x="9674" y="6238"/>
                </a:lnTo>
                <a:cubicBezTo>
                  <a:pt x="9763" y="6149"/>
                  <a:pt x="9818" y="6027"/>
                  <a:pt x="9818" y="5891"/>
                </a:cubicBezTo>
                <a:cubicBezTo>
                  <a:pt x="9818" y="5620"/>
                  <a:pt x="9598" y="5400"/>
                  <a:pt x="9327" y="5400"/>
                </a:cubicBezTo>
                <a:cubicBezTo>
                  <a:pt x="9192" y="5400"/>
                  <a:pt x="9069" y="5455"/>
                  <a:pt x="8980" y="5544"/>
                </a:cubicBezTo>
                <a:lnTo>
                  <a:pt x="7017" y="7507"/>
                </a:lnTo>
                <a:cubicBezTo>
                  <a:pt x="6928" y="7597"/>
                  <a:pt x="6873" y="7720"/>
                  <a:pt x="6873" y="7855"/>
                </a:cubicBezTo>
                <a:cubicBezTo>
                  <a:pt x="6873" y="7990"/>
                  <a:pt x="6928" y="8113"/>
                  <a:pt x="7017" y="8202"/>
                </a:cubicBezTo>
                <a:lnTo>
                  <a:pt x="8980" y="10165"/>
                </a:lnTo>
                <a:cubicBezTo>
                  <a:pt x="9069" y="10255"/>
                  <a:pt x="9192" y="10309"/>
                  <a:pt x="9327" y="10309"/>
                </a:cubicBezTo>
                <a:cubicBezTo>
                  <a:pt x="9598" y="10309"/>
                  <a:pt x="9818" y="10090"/>
                  <a:pt x="9818" y="9818"/>
                </a:cubicBezTo>
                <a:cubicBezTo>
                  <a:pt x="9818" y="9683"/>
                  <a:pt x="9763" y="9560"/>
                  <a:pt x="9674" y="9471"/>
                </a:cubicBezTo>
                <a:lnTo>
                  <a:pt x="8549" y="8345"/>
                </a:lnTo>
                <a:lnTo>
                  <a:pt x="14236" y="8345"/>
                </a:lnTo>
                <a:cubicBezTo>
                  <a:pt x="14507" y="8345"/>
                  <a:pt x="14727" y="8126"/>
                  <a:pt x="14727" y="7855"/>
                </a:cubicBezTo>
                <a:cubicBezTo>
                  <a:pt x="14727" y="7584"/>
                  <a:pt x="14507" y="7364"/>
                  <a:pt x="14236" y="73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1" name="Shape 2651"/>
          <p:cNvSpPr/>
          <p:nvPr/>
        </p:nvSpPr>
        <p:spPr>
          <a:xfrm>
            <a:off x="6024630"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583" y="7507"/>
                </a:moveTo>
                <a:lnTo>
                  <a:pt x="12620" y="5544"/>
                </a:lnTo>
                <a:cubicBezTo>
                  <a:pt x="12531" y="5455"/>
                  <a:pt x="12408" y="5400"/>
                  <a:pt x="12273" y="5400"/>
                </a:cubicBezTo>
                <a:cubicBezTo>
                  <a:pt x="12001" y="5400"/>
                  <a:pt x="11782" y="5620"/>
                  <a:pt x="11782" y="5891"/>
                </a:cubicBezTo>
                <a:cubicBezTo>
                  <a:pt x="11782" y="6027"/>
                  <a:pt x="11837" y="6149"/>
                  <a:pt x="11926" y="6238"/>
                </a:cubicBezTo>
                <a:lnTo>
                  <a:pt x="13051" y="7364"/>
                </a:lnTo>
                <a:lnTo>
                  <a:pt x="7364" y="7364"/>
                </a:lnTo>
                <a:cubicBezTo>
                  <a:pt x="7092" y="7364"/>
                  <a:pt x="6873" y="7584"/>
                  <a:pt x="6873" y="7855"/>
                </a:cubicBezTo>
                <a:cubicBezTo>
                  <a:pt x="6873" y="8126"/>
                  <a:pt x="7092" y="8345"/>
                  <a:pt x="7364" y="8345"/>
                </a:cubicBezTo>
                <a:lnTo>
                  <a:pt x="13051" y="8345"/>
                </a:lnTo>
                <a:lnTo>
                  <a:pt x="11926" y="9471"/>
                </a:lnTo>
                <a:cubicBezTo>
                  <a:pt x="11837" y="9560"/>
                  <a:pt x="11782" y="9683"/>
                  <a:pt x="11782" y="9818"/>
                </a:cubicBezTo>
                <a:cubicBezTo>
                  <a:pt x="11782" y="10090"/>
                  <a:pt x="12001" y="10309"/>
                  <a:pt x="12273" y="10309"/>
                </a:cubicBezTo>
                <a:cubicBezTo>
                  <a:pt x="12408" y="10309"/>
                  <a:pt x="12531" y="10255"/>
                  <a:pt x="12620" y="10165"/>
                </a:cubicBezTo>
                <a:lnTo>
                  <a:pt x="14583" y="8202"/>
                </a:lnTo>
                <a:cubicBezTo>
                  <a:pt x="14672" y="8113"/>
                  <a:pt x="14727" y="7990"/>
                  <a:pt x="14727" y="7855"/>
                </a:cubicBezTo>
                <a:cubicBezTo>
                  <a:pt x="14727" y="7720"/>
                  <a:pt x="14672" y="7597"/>
                  <a:pt x="14583" y="7507"/>
                </a:cubicBezTo>
                <a:close/>
                <a:moveTo>
                  <a:pt x="20618" y="14727"/>
                </a:moveTo>
                <a:lnTo>
                  <a:pt x="982" y="14727"/>
                </a:lnTo>
                <a:lnTo>
                  <a:pt x="982" y="1964"/>
                </a:lnTo>
                <a:cubicBezTo>
                  <a:pt x="982" y="1422"/>
                  <a:pt x="1421"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0"/>
                  <a:pt x="7092"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2" name="Shape 2652"/>
          <p:cNvSpPr/>
          <p:nvPr/>
        </p:nvSpPr>
        <p:spPr>
          <a:xfrm>
            <a:off x="709115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7547" y="14727"/>
                  <a:pt x="4909" y="12969"/>
                  <a:pt x="4909" y="10800"/>
                </a:cubicBezTo>
                <a:cubicBezTo>
                  <a:pt x="4909" y="8631"/>
                  <a:pt x="7547" y="6873"/>
                  <a:pt x="10800" y="6873"/>
                </a:cubicBezTo>
                <a:cubicBezTo>
                  <a:pt x="11895" y="6873"/>
                  <a:pt x="12917" y="7076"/>
                  <a:pt x="13795" y="7423"/>
                </a:cubicBezTo>
                <a:lnTo>
                  <a:pt x="15709" y="5073"/>
                </a:lnTo>
                <a:lnTo>
                  <a:pt x="15709" y="8631"/>
                </a:lnTo>
                <a:cubicBezTo>
                  <a:pt x="16328" y="9253"/>
                  <a:pt x="16691" y="9998"/>
                  <a:pt x="16691" y="10800"/>
                </a:cubicBezTo>
                <a:cubicBezTo>
                  <a:pt x="16691" y="12969"/>
                  <a:pt x="14053" y="14727"/>
                  <a:pt x="10800" y="14727"/>
                </a:cubicBezTo>
                <a:moveTo>
                  <a:pt x="16691" y="1964"/>
                </a:moveTo>
                <a:lnTo>
                  <a:pt x="13360" y="6247"/>
                </a:lnTo>
                <a:cubicBezTo>
                  <a:pt x="12568" y="6020"/>
                  <a:pt x="11706" y="5891"/>
                  <a:pt x="10800" y="5891"/>
                </a:cubicBezTo>
                <a:cubicBezTo>
                  <a:pt x="7004" y="5891"/>
                  <a:pt x="3927" y="8089"/>
                  <a:pt x="3927" y="10800"/>
                </a:cubicBezTo>
                <a:cubicBezTo>
                  <a:pt x="3927" y="13511"/>
                  <a:pt x="7004" y="15709"/>
                  <a:pt x="10800" y="15709"/>
                </a:cubicBezTo>
                <a:cubicBezTo>
                  <a:pt x="14596" y="15709"/>
                  <a:pt x="17673" y="13511"/>
                  <a:pt x="17673" y="10800"/>
                </a:cubicBezTo>
                <a:cubicBezTo>
                  <a:pt x="17673" y="9878"/>
                  <a:pt x="17310" y="9018"/>
                  <a:pt x="16691" y="8281"/>
                </a:cubicBezTo>
                <a:cubicBezTo>
                  <a:pt x="16691" y="8281"/>
                  <a:pt x="16691" y="1964"/>
                  <a:pt x="16691" y="1964"/>
                </a:cubicBezTo>
                <a:close/>
                <a:moveTo>
                  <a:pt x="19145" y="1964"/>
                </a:moveTo>
                <a:cubicBezTo>
                  <a:pt x="18874" y="1964"/>
                  <a:pt x="18655" y="2184"/>
                  <a:pt x="18655" y="2455"/>
                </a:cubicBezTo>
                <a:cubicBezTo>
                  <a:pt x="18655" y="2726"/>
                  <a:pt x="18874" y="2945"/>
                  <a:pt x="19145" y="2945"/>
                </a:cubicBezTo>
                <a:cubicBezTo>
                  <a:pt x="19417" y="2945"/>
                  <a:pt x="19636" y="2726"/>
                  <a:pt x="19636" y="2455"/>
                </a:cubicBezTo>
                <a:cubicBezTo>
                  <a:pt x="19636" y="2184"/>
                  <a:pt x="19417" y="1964"/>
                  <a:pt x="19145" y="1964"/>
                </a:cubicBezTo>
                <a:moveTo>
                  <a:pt x="20618" y="16691"/>
                </a:moveTo>
                <a:cubicBezTo>
                  <a:pt x="20618" y="17233"/>
                  <a:pt x="20178" y="17673"/>
                  <a:pt x="19636" y="17673"/>
                </a:cubicBezTo>
                <a:lnTo>
                  <a:pt x="1964" y="17673"/>
                </a:lnTo>
                <a:cubicBezTo>
                  <a:pt x="1422" y="17673"/>
                  <a:pt x="982" y="17233"/>
                  <a:pt x="982" y="16691"/>
                </a:cubicBezTo>
                <a:lnTo>
                  <a:pt x="982" y="1964"/>
                </a:lnTo>
                <a:cubicBezTo>
                  <a:pt x="982" y="1422"/>
                  <a:pt x="1422" y="982"/>
                  <a:pt x="1964" y="982"/>
                </a:cubicBezTo>
                <a:lnTo>
                  <a:pt x="19636" y="982"/>
                </a:lnTo>
                <a:cubicBezTo>
                  <a:pt x="20178" y="982"/>
                  <a:pt x="20618" y="1422"/>
                  <a:pt x="20618" y="1964"/>
                </a:cubicBezTo>
                <a:cubicBezTo>
                  <a:pt x="20618" y="1964"/>
                  <a:pt x="20618" y="16691"/>
                  <a:pt x="20618" y="16691"/>
                </a:cubicBezTo>
                <a:close/>
                <a:moveTo>
                  <a:pt x="20618" y="19636"/>
                </a:moveTo>
                <a:cubicBezTo>
                  <a:pt x="20618" y="20178"/>
                  <a:pt x="20178" y="20618"/>
                  <a:pt x="19636" y="20618"/>
                </a:cubicBezTo>
                <a:lnTo>
                  <a:pt x="1964" y="20618"/>
                </a:lnTo>
                <a:cubicBezTo>
                  <a:pt x="1422" y="20618"/>
                  <a:pt x="982" y="20178"/>
                  <a:pt x="982" y="19636"/>
                </a:cubicBezTo>
                <a:lnTo>
                  <a:pt x="982" y="18382"/>
                </a:lnTo>
                <a:cubicBezTo>
                  <a:pt x="1271" y="18551"/>
                  <a:pt x="1604" y="18655"/>
                  <a:pt x="1964" y="18655"/>
                </a:cubicBezTo>
                <a:lnTo>
                  <a:pt x="19636" y="18655"/>
                </a:lnTo>
                <a:cubicBezTo>
                  <a:pt x="19996" y="18655"/>
                  <a:pt x="20329" y="18551"/>
                  <a:pt x="20618" y="18382"/>
                </a:cubicBezTo>
                <a:cubicBezTo>
                  <a:pt x="20618" y="18382"/>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800" y="11291"/>
                </a:moveTo>
                <a:cubicBezTo>
                  <a:pt x="10258" y="11291"/>
                  <a:pt x="9818" y="11072"/>
                  <a:pt x="9818" y="10800"/>
                </a:cubicBezTo>
                <a:cubicBezTo>
                  <a:pt x="9818" y="10529"/>
                  <a:pt x="10258" y="10309"/>
                  <a:pt x="10800" y="10309"/>
                </a:cubicBezTo>
                <a:cubicBezTo>
                  <a:pt x="11342" y="10309"/>
                  <a:pt x="11782" y="10529"/>
                  <a:pt x="11782" y="10800"/>
                </a:cubicBezTo>
                <a:cubicBezTo>
                  <a:pt x="11782" y="11072"/>
                  <a:pt x="11342" y="11291"/>
                  <a:pt x="10800" y="11291"/>
                </a:cubicBezTo>
                <a:moveTo>
                  <a:pt x="10800" y="9327"/>
                </a:moveTo>
                <a:cubicBezTo>
                  <a:pt x="9716" y="9327"/>
                  <a:pt x="8836" y="9986"/>
                  <a:pt x="8836" y="10800"/>
                </a:cubicBezTo>
                <a:cubicBezTo>
                  <a:pt x="8836" y="11614"/>
                  <a:pt x="9716" y="12273"/>
                  <a:pt x="10800" y="12273"/>
                </a:cubicBezTo>
                <a:cubicBezTo>
                  <a:pt x="11884" y="12273"/>
                  <a:pt x="12764" y="11614"/>
                  <a:pt x="12764" y="10800"/>
                </a:cubicBezTo>
                <a:cubicBezTo>
                  <a:pt x="12764" y="9986"/>
                  <a:pt x="11884" y="9327"/>
                  <a:pt x="10800" y="9327"/>
                </a:cubicBezTo>
                <a:moveTo>
                  <a:pt x="19145" y="15709"/>
                </a:moveTo>
                <a:cubicBezTo>
                  <a:pt x="18874" y="15709"/>
                  <a:pt x="18655" y="15929"/>
                  <a:pt x="18655" y="16200"/>
                </a:cubicBezTo>
                <a:cubicBezTo>
                  <a:pt x="18655" y="16472"/>
                  <a:pt x="18874" y="16691"/>
                  <a:pt x="19145" y="16691"/>
                </a:cubicBezTo>
                <a:cubicBezTo>
                  <a:pt x="19417" y="16691"/>
                  <a:pt x="19636" y="16472"/>
                  <a:pt x="19636" y="16200"/>
                </a:cubicBezTo>
                <a:cubicBezTo>
                  <a:pt x="19636" y="15929"/>
                  <a:pt x="19417" y="15709"/>
                  <a:pt x="19145" y="15709"/>
                </a:cubicBezTo>
                <a:moveTo>
                  <a:pt x="2455" y="15709"/>
                </a:moveTo>
                <a:cubicBezTo>
                  <a:pt x="2183" y="15709"/>
                  <a:pt x="1964" y="15929"/>
                  <a:pt x="1964" y="16200"/>
                </a:cubicBezTo>
                <a:cubicBezTo>
                  <a:pt x="1964" y="16472"/>
                  <a:pt x="2183" y="16691"/>
                  <a:pt x="2455" y="16691"/>
                </a:cubicBezTo>
                <a:cubicBezTo>
                  <a:pt x="2726" y="16691"/>
                  <a:pt x="2945" y="16472"/>
                  <a:pt x="2945" y="16200"/>
                </a:cubicBezTo>
                <a:cubicBezTo>
                  <a:pt x="2945" y="15929"/>
                  <a:pt x="2726" y="15709"/>
                  <a:pt x="2455" y="15709"/>
                </a:cubicBezTo>
                <a:moveTo>
                  <a:pt x="5645" y="4418"/>
                </a:moveTo>
                <a:lnTo>
                  <a:pt x="12027" y="4418"/>
                </a:lnTo>
                <a:cubicBezTo>
                  <a:pt x="12434" y="4418"/>
                  <a:pt x="12764" y="4088"/>
                  <a:pt x="12764" y="3682"/>
                </a:cubicBezTo>
                <a:cubicBezTo>
                  <a:pt x="12764" y="3275"/>
                  <a:pt x="12434" y="2945"/>
                  <a:pt x="12027" y="2945"/>
                </a:cubicBezTo>
                <a:lnTo>
                  <a:pt x="5645" y="2945"/>
                </a:lnTo>
                <a:cubicBezTo>
                  <a:pt x="5239" y="2945"/>
                  <a:pt x="4909" y="3275"/>
                  <a:pt x="4909" y="3682"/>
                </a:cubicBezTo>
                <a:cubicBezTo>
                  <a:pt x="4909" y="4088"/>
                  <a:pt x="5239" y="4418"/>
                  <a:pt x="5645" y="4418"/>
                </a:cubicBezTo>
                <a:moveTo>
                  <a:pt x="2455" y="1964"/>
                </a:moveTo>
                <a:cubicBezTo>
                  <a:pt x="2183" y="1964"/>
                  <a:pt x="1964" y="2184"/>
                  <a:pt x="1964" y="2455"/>
                </a:cubicBezTo>
                <a:cubicBezTo>
                  <a:pt x="1964" y="2726"/>
                  <a:pt x="2183" y="2945"/>
                  <a:pt x="2455" y="2945"/>
                </a:cubicBezTo>
                <a:cubicBezTo>
                  <a:pt x="2726" y="2945"/>
                  <a:pt x="2945" y="2726"/>
                  <a:pt x="2945" y="2455"/>
                </a:cubicBezTo>
                <a:cubicBezTo>
                  <a:pt x="2945" y="2184"/>
                  <a:pt x="2726" y="1964"/>
                  <a:pt x="245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3" name="Shape 2653"/>
          <p:cNvSpPr/>
          <p:nvPr/>
        </p:nvSpPr>
        <p:spPr>
          <a:xfrm>
            <a:off x="8157675"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764" y="5891"/>
                </a:moveTo>
                <a:lnTo>
                  <a:pt x="14727" y="5891"/>
                </a:lnTo>
                <a:lnTo>
                  <a:pt x="14727" y="1964"/>
                </a:lnTo>
                <a:lnTo>
                  <a:pt x="12764" y="1964"/>
                </a:lnTo>
                <a:cubicBezTo>
                  <a:pt x="12764" y="1964"/>
                  <a:pt x="12764" y="5891"/>
                  <a:pt x="12764" y="5891"/>
                </a:cubicBezTo>
                <a:close/>
                <a:moveTo>
                  <a:pt x="6873" y="2945"/>
                </a:moveTo>
                <a:lnTo>
                  <a:pt x="10800" y="2945"/>
                </a:lnTo>
                <a:lnTo>
                  <a:pt x="10800" y="1964"/>
                </a:lnTo>
                <a:lnTo>
                  <a:pt x="6873" y="1964"/>
                </a:lnTo>
                <a:cubicBezTo>
                  <a:pt x="6873" y="1964"/>
                  <a:pt x="6873" y="2945"/>
                  <a:pt x="6873" y="29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5"/>
                  <a:pt x="5348" y="7855"/>
                  <a:pt x="5891" y="7855"/>
                </a:cubicBezTo>
                <a:lnTo>
                  <a:pt x="15709" y="7855"/>
                </a:lnTo>
                <a:cubicBezTo>
                  <a:pt x="16251" y="7855"/>
                  <a:pt x="16691" y="7415"/>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3927"/>
                </a:lnTo>
                <a:cubicBezTo>
                  <a:pt x="21600" y="3927"/>
                  <a:pt x="17673" y="0"/>
                  <a:pt x="17673" y="0"/>
                </a:cubicBezTo>
                <a:close/>
                <a:moveTo>
                  <a:pt x="6873" y="4909"/>
                </a:moveTo>
                <a:lnTo>
                  <a:pt x="9818" y="4909"/>
                </a:lnTo>
                <a:lnTo>
                  <a:pt x="9818" y="3927"/>
                </a:lnTo>
                <a:lnTo>
                  <a:pt x="6873" y="3927"/>
                </a:lnTo>
                <a:cubicBezTo>
                  <a:pt x="6873" y="3927"/>
                  <a:pt x="6873" y="4909"/>
                  <a:pt x="6873"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4" name="Shape 2654"/>
          <p:cNvSpPr/>
          <p:nvPr/>
        </p:nvSpPr>
        <p:spPr>
          <a:xfrm>
            <a:off x="922419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6691"/>
                </a:lnTo>
                <a:lnTo>
                  <a:pt x="15709" y="16691"/>
                </a:lnTo>
                <a:cubicBezTo>
                  <a:pt x="15709" y="16691"/>
                  <a:pt x="15709" y="15709"/>
                  <a:pt x="15709" y="15709"/>
                </a:cubicBezTo>
                <a:close/>
                <a:moveTo>
                  <a:pt x="15709" y="17673"/>
                </a:moveTo>
                <a:lnTo>
                  <a:pt x="5891" y="17673"/>
                </a:lnTo>
                <a:lnTo>
                  <a:pt x="5891" y="18655"/>
                </a:lnTo>
                <a:lnTo>
                  <a:pt x="15709" y="18655"/>
                </a:lnTo>
                <a:cubicBezTo>
                  <a:pt x="15709" y="18655"/>
                  <a:pt x="15709" y="17673"/>
                  <a:pt x="15709" y="17673"/>
                </a:cubicBezTo>
                <a:close/>
                <a:moveTo>
                  <a:pt x="11782" y="13745"/>
                </a:moveTo>
                <a:lnTo>
                  <a:pt x="5891" y="13745"/>
                </a:lnTo>
                <a:lnTo>
                  <a:pt x="5891" y="14727"/>
                </a:lnTo>
                <a:lnTo>
                  <a:pt x="11782" y="14727"/>
                </a:lnTo>
                <a:cubicBezTo>
                  <a:pt x="11782" y="14727"/>
                  <a:pt x="11782" y="13745"/>
                  <a:pt x="11782" y="137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5"/>
                  <a:pt x="5348" y="7855"/>
                  <a:pt x="5891" y="7855"/>
                </a:cubicBezTo>
                <a:lnTo>
                  <a:pt x="15709" y="7855"/>
                </a:lnTo>
                <a:cubicBezTo>
                  <a:pt x="16251" y="7855"/>
                  <a:pt x="16691" y="7415"/>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3927"/>
                </a:lnTo>
                <a:cubicBezTo>
                  <a:pt x="21600" y="3927"/>
                  <a:pt x="17673" y="0"/>
                  <a:pt x="17673" y="0"/>
                </a:cubicBezTo>
                <a:close/>
                <a:moveTo>
                  <a:pt x="12764" y="5891"/>
                </a:moveTo>
                <a:lnTo>
                  <a:pt x="14727" y="5891"/>
                </a:lnTo>
                <a:lnTo>
                  <a:pt x="14727" y="1964"/>
                </a:lnTo>
                <a:lnTo>
                  <a:pt x="12764" y="1964"/>
                </a:lnTo>
                <a:cubicBezTo>
                  <a:pt x="12764" y="1964"/>
                  <a:pt x="12764" y="5891"/>
                  <a:pt x="12764" y="589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5" name="Shape 2655"/>
          <p:cNvSpPr/>
          <p:nvPr/>
        </p:nvSpPr>
        <p:spPr>
          <a:xfrm>
            <a:off x="10290719" y="3970393"/>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6" name="Shape 2656"/>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0800"/>
                </a:moveTo>
                <a:cubicBezTo>
                  <a:pt x="14186" y="10800"/>
                  <a:pt x="13745" y="11240"/>
                  <a:pt x="13745" y="11782"/>
                </a:cubicBezTo>
                <a:cubicBezTo>
                  <a:pt x="13745" y="12324"/>
                  <a:pt x="14186" y="12764"/>
                  <a:pt x="14727" y="12764"/>
                </a:cubicBezTo>
                <a:cubicBezTo>
                  <a:pt x="15269" y="12764"/>
                  <a:pt x="15709" y="12324"/>
                  <a:pt x="15709" y="11782"/>
                </a:cubicBezTo>
                <a:cubicBezTo>
                  <a:pt x="15709" y="11240"/>
                  <a:pt x="15269" y="10800"/>
                  <a:pt x="14727" y="10800"/>
                </a:cubicBezTo>
                <a:moveTo>
                  <a:pt x="20618" y="0"/>
                </a:moveTo>
                <a:lnTo>
                  <a:pt x="4909" y="0"/>
                </a:lnTo>
                <a:cubicBezTo>
                  <a:pt x="4367" y="0"/>
                  <a:pt x="3927" y="440"/>
                  <a:pt x="3927" y="982"/>
                </a:cubicBezTo>
                <a:lnTo>
                  <a:pt x="3927" y="5891"/>
                </a:lnTo>
                <a:cubicBezTo>
                  <a:pt x="3927" y="6162"/>
                  <a:pt x="4147" y="6382"/>
                  <a:pt x="4418" y="6382"/>
                </a:cubicBezTo>
                <a:cubicBezTo>
                  <a:pt x="4690" y="6382"/>
                  <a:pt x="4909" y="6162"/>
                  <a:pt x="4909" y="5891"/>
                </a:cubicBezTo>
                <a:lnTo>
                  <a:pt x="4909" y="982"/>
                </a:lnTo>
                <a:lnTo>
                  <a:pt x="20618" y="982"/>
                </a:lnTo>
                <a:lnTo>
                  <a:pt x="20618" y="12764"/>
                </a:lnTo>
                <a:lnTo>
                  <a:pt x="19145" y="12764"/>
                </a:lnTo>
                <a:cubicBezTo>
                  <a:pt x="18874" y="12764"/>
                  <a:pt x="18655" y="12984"/>
                  <a:pt x="18655" y="13255"/>
                </a:cubicBezTo>
                <a:cubicBezTo>
                  <a:pt x="18655" y="13526"/>
                  <a:pt x="18874" y="13745"/>
                  <a:pt x="19145" y="13745"/>
                </a:cubicBezTo>
                <a:lnTo>
                  <a:pt x="20618" y="13745"/>
                </a:lnTo>
                <a:lnTo>
                  <a:pt x="20618" y="16691"/>
                </a:lnTo>
                <a:lnTo>
                  <a:pt x="19145" y="16691"/>
                </a:lnTo>
                <a:cubicBezTo>
                  <a:pt x="18874" y="16691"/>
                  <a:pt x="18655" y="16911"/>
                  <a:pt x="18655" y="17182"/>
                </a:cubicBezTo>
                <a:cubicBezTo>
                  <a:pt x="18655" y="17453"/>
                  <a:pt x="18874" y="17673"/>
                  <a:pt x="19145" y="17673"/>
                </a:cubicBezTo>
                <a:lnTo>
                  <a:pt x="20618" y="17673"/>
                </a:lnTo>
                <a:cubicBezTo>
                  <a:pt x="21160" y="17673"/>
                  <a:pt x="21600" y="17234"/>
                  <a:pt x="21600" y="16691"/>
                </a:cubicBezTo>
                <a:lnTo>
                  <a:pt x="21600" y="982"/>
                </a:lnTo>
                <a:cubicBezTo>
                  <a:pt x="21600" y="440"/>
                  <a:pt x="21160" y="0"/>
                  <a:pt x="20618" y="0"/>
                </a:cubicBezTo>
                <a:moveTo>
                  <a:pt x="14727" y="13745"/>
                </a:moveTo>
                <a:cubicBezTo>
                  <a:pt x="14456" y="13745"/>
                  <a:pt x="14236" y="13966"/>
                  <a:pt x="14236" y="14236"/>
                </a:cubicBezTo>
                <a:cubicBezTo>
                  <a:pt x="14236" y="14508"/>
                  <a:pt x="14456" y="14727"/>
                  <a:pt x="14727" y="14727"/>
                </a:cubicBezTo>
                <a:cubicBezTo>
                  <a:pt x="14999" y="14727"/>
                  <a:pt x="15218" y="14508"/>
                  <a:pt x="15218" y="14236"/>
                </a:cubicBezTo>
                <a:cubicBezTo>
                  <a:pt x="15218" y="13966"/>
                  <a:pt x="14999" y="13745"/>
                  <a:pt x="14727" y="13745"/>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6"/>
                  <a:pt x="6668" y="18655"/>
                  <a:pt x="8836" y="18655"/>
                </a:cubicBezTo>
                <a:cubicBezTo>
                  <a:pt x="11005" y="18655"/>
                  <a:pt x="12764" y="16896"/>
                  <a:pt x="12764" y="14727"/>
                </a:cubicBezTo>
                <a:cubicBezTo>
                  <a:pt x="12764" y="12558"/>
                  <a:pt x="11005" y="10800"/>
                  <a:pt x="8836" y="10800"/>
                </a:cubicBezTo>
                <a:moveTo>
                  <a:pt x="8836" y="15709"/>
                </a:moveTo>
                <a:cubicBezTo>
                  <a:pt x="8295" y="15709"/>
                  <a:pt x="7855" y="15269"/>
                  <a:pt x="7855" y="14727"/>
                </a:cubicBezTo>
                <a:cubicBezTo>
                  <a:pt x="7855" y="14186"/>
                  <a:pt x="8295"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7" name="Shape 2657"/>
          <p:cNvSpPr/>
          <p:nvPr/>
        </p:nvSpPr>
        <p:spPr>
          <a:xfrm>
            <a:off x="1758542"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4909"/>
                </a:moveTo>
                <a:lnTo>
                  <a:pt x="6873" y="4909"/>
                </a:lnTo>
                <a:lnTo>
                  <a:pt x="6873" y="3927"/>
                </a:lnTo>
                <a:lnTo>
                  <a:pt x="5891" y="3927"/>
                </a:lnTo>
                <a:cubicBezTo>
                  <a:pt x="5891" y="3927"/>
                  <a:pt x="5891" y="4909"/>
                  <a:pt x="5891" y="4909"/>
                </a:cubicBezTo>
                <a:close/>
                <a:moveTo>
                  <a:pt x="18655" y="13745"/>
                </a:moveTo>
                <a:lnTo>
                  <a:pt x="19636" y="13745"/>
                </a:lnTo>
                <a:lnTo>
                  <a:pt x="19636" y="12764"/>
                </a:lnTo>
                <a:lnTo>
                  <a:pt x="18655" y="12764"/>
                </a:lnTo>
                <a:cubicBezTo>
                  <a:pt x="18655" y="12764"/>
                  <a:pt x="18655" y="13745"/>
                  <a:pt x="18655" y="13745"/>
                </a:cubicBezTo>
                <a:close/>
                <a:moveTo>
                  <a:pt x="6873" y="1964"/>
                </a:moveTo>
                <a:lnTo>
                  <a:pt x="5891" y="1964"/>
                </a:lnTo>
                <a:lnTo>
                  <a:pt x="5891" y="2945"/>
                </a:lnTo>
                <a:lnTo>
                  <a:pt x="6873" y="2945"/>
                </a:lnTo>
                <a:cubicBezTo>
                  <a:pt x="6873" y="2945"/>
                  <a:pt x="6873" y="1964"/>
                  <a:pt x="6873" y="1964"/>
                </a:cubicBezTo>
                <a:close/>
                <a:moveTo>
                  <a:pt x="20618" y="0"/>
                </a:moveTo>
                <a:lnTo>
                  <a:pt x="4909" y="0"/>
                </a:lnTo>
                <a:cubicBezTo>
                  <a:pt x="4367" y="0"/>
                  <a:pt x="3927" y="440"/>
                  <a:pt x="3927" y="982"/>
                </a:cubicBezTo>
                <a:lnTo>
                  <a:pt x="3927" y="5891"/>
                </a:lnTo>
                <a:cubicBezTo>
                  <a:pt x="3927" y="6162"/>
                  <a:pt x="4147" y="6382"/>
                  <a:pt x="4418" y="6382"/>
                </a:cubicBezTo>
                <a:cubicBezTo>
                  <a:pt x="4689" y="6382"/>
                  <a:pt x="4909" y="6162"/>
                  <a:pt x="4909" y="5891"/>
                </a:cubicBezTo>
                <a:lnTo>
                  <a:pt x="4909" y="1964"/>
                </a:lnTo>
                <a:cubicBezTo>
                  <a:pt x="4909" y="1422"/>
                  <a:pt x="5349" y="982"/>
                  <a:pt x="5891" y="982"/>
                </a:cubicBezTo>
                <a:lnTo>
                  <a:pt x="7855" y="982"/>
                </a:lnTo>
                <a:lnTo>
                  <a:pt x="7855" y="5400"/>
                </a:lnTo>
                <a:cubicBezTo>
                  <a:pt x="7855" y="5671"/>
                  <a:pt x="8075" y="5891"/>
                  <a:pt x="8345" y="5891"/>
                </a:cubicBezTo>
                <a:cubicBezTo>
                  <a:pt x="8616" y="5891"/>
                  <a:pt x="8836" y="5671"/>
                  <a:pt x="8836" y="5400"/>
                </a:cubicBezTo>
                <a:lnTo>
                  <a:pt x="8836" y="982"/>
                </a:lnTo>
                <a:lnTo>
                  <a:pt x="16691" y="982"/>
                </a:lnTo>
                <a:lnTo>
                  <a:pt x="16691" y="7364"/>
                </a:lnTo>
                <a:cubicBezTo>
                  <a:pt x="16691" y="7635"/>
                  <a:pt x="16911" y="7855"/>
                  <a:pt x="17182" y="7855"/>
                </a:cubicBezTo>
                <a:cubicBezTo>
                  <a:pt x="17453" y="7855"/>
                  <a:pt x="17673" y="7635"/>
                  <a:pt x="17673" y="7364"/>
                </a:cubicBezTo>
                <a:lnTo>
                  <a:pt x="17673" y="982"/>
                </a:lnTo>
                <a:lnTo>
                  <a:pt x="19636" y="982"/>
                </a:lnTo>
                <a:cubicBezTo>
                  <a:pt x="20178" y="982"/>
                  <a:pt x="20618" y="1422"/>
                  <a:pt x="20618" y="1964"/>
                </a:cubicBezTo>
                <a:lnTo>
                  <a:pt x="20618" y="8345"/>
                </a:lnTo>
                <a:lnTo>
                  <a:pt x="19145" y="8345"/>
                </a:lnTo>
                <a:cubicBezTo>
                  <a:pt x="18875" y="8345"/>
                  <a:pt x="18655" y="8566"/>
                  <a:pt x="18655" y="8836"/>
                </a:cubicBezTo>
                <a:cubicBezTo>
                  <a:pt x="18655" y="9108"/>
                  <a:pt x="18875" y="9327"/>
                  <a:pt x="19145" y="9327"/>
                </a:cubicBezTo>
                <a:lnTo>
                  <a:pt x="20618" y="9327"/>
                </a:lnTo>
                <a:lnTo>
                  <a:pt x="20618" y="15709"/>
                </a:lnTo>
                <a:cubicBezTo>
                  <a:pt x="20618" y="16252"/>
                  <a:pt x="20179" y="16691"/>
                  <a:pt x="19636" y="16691"/>
                </a:cubicBezTo>
                <a:lnTo>
                  <a:pt x="19145" y="16691"/>
                </a:lnTo>
                <a:cubicBezTo>
                  <a:pt x="18875" y="16691"/>
                  <a:pt x="18655" y="16911"/>
                  <a:pt x="18655" y="17182"/>
                </a:cubicBezTo>
                <a:cubicBezTo>
                  <a:pt x="18655" y="17453"/>
                  <a:pt x="18875" y="17673"/>
                  <a:pt x="19145" y="17673"/>
                </a:cubicBezTo>
                <a:lnTo>
                  <a:pt x="19145" y="17673"/>
                </a:lnTo>
                <a:lnTo>
                  <a:pt x="19636" y="17673"/>
                </a:lnTo>
                <a:lnTo>
                  <a:pt x="19636" y="17673"/>
                </a:lnTo>
                <a:lnTo>
                  <a:pt x="20618" y="17673"/>
                </a:lnTo>
                <a:cubicBezTo>
                  <a:pt x="21160" y="17673"/>
                  <a:pt x="21600" y="17233"/>
                  <a:pt x="21600" y="16691"/>
                </a:cubicBezTo>
                <a:lnTo>
                  <a:pt x="21600" y="982"/>
                </a:lnTo>
                <a:cubicBezTo>
                  <a:pt x="21600" y="440"/>
                  <a:pt x="21160" y="0"/>
                  <a:pt x="20618" y="0"/>
                </a:cubicBezTo>
                <a:moveTo>
                  <a:pt x="19636" y="10800"/>
                </a:moveTo>
                <a:lnTo>
                  <a:pt x="18655" y="10800"/>
                </a:lnTo>
                <a:lnTo>
                  <a:pt x="18655" y="11782"/>
                </a:lnTo>
                <a:lnTo>
                  <a:pt x="19636" y="11782"/>
                </a:lnTo>
                <a:cubicBezTo>
                  <a:pt x="19636" y="11782"/>
                  <a:pt x="19636" y="10800"/>
                  <a:pt x="19636" y="10800"/>
                </a:cubicBezTo>
                <a:close/>
                <a:moveTo>
                  <a:pt x="18655" y="6873"/>
                </a:moveTo>
                <a:lnTo>
                  <a:pt x="19636" y="6873"/>
                </a:lnTo>
                <a:lnTo>
                  <a:pt x="19636" y="5891"/>
                </a:lnTo>
                <a:lnTo>
                  <a:pt x="18655" y="5891"/>
                </a:lnTo>
                <a:cubicBezTo>
                  <a:pt x="18655" y="5891"/>
                  <a:pt x="18655" y="6873"/>
                  <a:pt x="18655" y="6873"/>
                </a:cubicBezTo>
                <a:close/>
                <a:moveTo>
                  <a:pt x="18655" y="15709"/>
                </a:moveTo>
                <a:lnTo>
                  <a:pt x="19636" y="15709"/>
                </a:lnTo>
                <a:lnTo>
                  <a:pt x="19636" y="14727"/>
                </a:lnTo>
                <a:lnTo>
                  <a:pt x="18655" y="14727"/>
                </a:lnTo>
                <a:cubicBezTo>
                  <a:pt x="18655" y="14727"/>
                  <a:pt x="18655" y="15709"/>
                  <a:pt x="18655" y="15709"/>
                </a:cubicBezTo>
                <a:close/>
                <a:moveTo>
                  <a:pt x="19636" y="1964"/>
                </a:moveTo>
                <a:lnTo>
                  <a:pt x="18655" y="1964"/>
                </a:lnTo>
                <a:lnTo>
                  <a:pt x="18655" y="2945"/>
                </a:lnTo>
                <a:lnTo>
                  <a:pt x="19636" y="2945"/>
                </a:lnTo>
                <a:cubicBezTo>
                  <a:pt x="19636" y="2945"/>
                  <a:pt x="19636" y="1964"/>
                  <a:pt x="19636" y="1964"/>
                </a:cubicBezTo>
                <a:close/>
                <a:moveTo>
                  <a:pt x="18655" y="4909"/>
                </a:moveTo>
                <a:lnTo>
                  <a:pt x="19636" y="4909"/>
                </a:lnTo>
                <a:lnTo>
                  <a:pt x="19636" y="3927"/>
                </a:lnTo>
                <a:lnTo>
                  <a:pt x="18655" y="3927"/>
                </a:lnTo>
                <a:cubicBezTo>
                  <a:pt x="18655" y="3927"/>
                  <a:pt x="18655" y="4909"/>
                  <a:pt x="18655" y="4909"/>
                </a:cubicBezTo>
                <a:close/>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7" y="10800"/>
                  <a:pt x="4909" y="12558"/>
                  <a:pt x="4909" y="14727"/>
                </a:cubicBezTo>
                <a:cubicBezTo>
                  <a:pt x="4909" y="16897"/>
                  <a:pt x="6667" y="18655"/>
                  <a:pt x="8836" y="18655"/>
                </a:cubicBezTo>
                <a:cubicBezTo>
                  <a:pt x="11006" y="18655"/>
                  <a:pt x="12764" y="16897"/>
                  <a:pt x="12764" y="14727"/>
                </a:cubicBezTo>
                <a:cubicBezTo>
                  <a:pt x="12764" y="12558"/>
                  <a:pt x="11006" y="10800"/>
                  <a:pt x="8836" y="10800"/>
                </a:cubicBezTo>
                <a:moveTo>
                  <a:pt x="8836" y="15709"/>
                </a:moveTo>
                <a:cubicBezTo>
                  <a:pt x="8294" y="15709"/>
                  <a:pt x="7855" y="15269"/>
                  <a:pt x="7855" y="14727"/>
                </a:cubicBezTo>
                <a:cubicBezTo>
                  <a:pt x="7855" y="14185"/>
                  <a:pt x="8294" y="13745"/>
                  <a:pt x="8836" y="13745"/>
                </a:cubicBezTo>
                <a:cubicBezTo>
                  <a:pt x="9378" y="13745"/>
                  <a:pt x="9818" y="14185"/>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4727" y="10800"/>
                </a:moveTo>
                <a:cubicBezTo>
                  <a:pt x="14185" y="10800"/>
                  <a:pt x="13745" y="11240"/>
                  <a:pt x="13745" y="11782"/>
                </a:cubicBezTo>
                <a:cubicBezTo>
                  <a:pt x="13745" y="12324"/>
                  <a:pt x="14185" y="12764"/>
                  <a:pt x="14727" y="12764"/>
                </a:cubicBezTo>
                <a:cubicBezTo>
                  <a:pt x="15269" y="12764"/>
                  <a:pt x="15709" y="12324"/>
                  <a:pt x="15709" y="11782"/>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8" name="Shape 2658"/>
          <p:cNvSpPr/>
          <p:nvPr/>
        </p:nvSpPr>
        <p:spPr>
          <a:xfrm>
            <a:off x="2825064"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691" y="13745"/>
                </a:moveTo>
                <a:cubicBezTo>
                  <a:pt x="16420" y="13745"/>
                  <a:pt x="16200" y="13966"/>
                  <a:pt x="16200" y="14236"/>
                </a:cubicBezTo>
                <a:cubicBezTo>
                  <a:pt x="16200" y="14508"/>
                  <a:pt x="16420" y="14727"/>
                  <a:pt x="16691" y="14727"/>
                </a:cubicBezTo>
                <a:cubicBezTo>
                  <a:pt x="16962" y="14727"/>
                  <a:pt x="17182" y="14508"/>
                  <a:pt x="17182" y="14236"/>
                </a:cubicBezTo>
                <a:cubicBezTo>
                  <a:pt x="17182" y="13966"/>
                  <a:pt x="16962" y="13745"/>
                  <a:pt x="16691" y="13745"/>
                </a:cubicBezTo>
                <a:moveTo>
                  <a:pt x="16691" y="10800"/>
                </a:moveTo>
                <a:cubicBezTo>
                  <a:pt x="16149" y="10800"/>
                  <a:pt x="15709" y="11240"/>
                  <a:pt x="15709" y="11782"/>
                </a:cubicBezTo>
                <a:cubicBezTo>
                  <a:pt x="15709" y="12325"/>
                  <a:pt x="16149" y="12764"/>
                  <a:pt x="16691" y="12764"/>
                </a:cubicBezTo>
                <a:cubicBezTo>
                  <a:pt x="17233" y="12764"/>
                  <a:pt x="17673" y="12325"/>
                  <a:pt x="17673" y="11782"/>
                </a:cubicBezTo>
                <a:cubicBezTo>
                  <a:pt x="17673" y="11240"/>
                  <a:pt x="17233" y="10800"/>
                  <a:pt x="16691" y="10800"/>
                </a:cubicBezTo>
                <a:moveTo>
                  <a:pt x="14236" y="5891"/>
                </a:moveTo>
                <a:lnTo>
                  <a:pt x="17960" y="5891"/>
                </a:lnTo>
                <a:lnTo>
                  <a:pt x="16835" y="7017"/>
                </a:lnTo>
                <a:cubicBezTo>
                  <a:pt x="16746" y="7106"/>
                  <a:pt x="16691" y="7229"/>
                  <a:pt x="16691" y="7364"/>
                </a:cubicBezTo>
                <a:cubicBezTo>
                  <a:pt x="16691" y="7635"/>
                  <a:pt x="16911" y="7855"/>
                  <a:pt x="17182" y="7855"/>
                </a:cubicBezTo>
                <a:cubicBezTo>
                  <a:pt x="17317" y="7855"/>
                  <a:pt x="17440" y="7800"/>
                  <a:pt x="17529" y="7711"/>
                </a:cubicBezTo>
                <a:lnTo>
                  <a:pt x="19493" y="5748"/>
                </a:lnTo>
                <a:cubicBezTo>
                  <a:pt x="19581" y="5658"/>
                  <a:pt x="19636" y="5536"/>
                  <a:pt x="19636" y="5400"/>
                </a:cubicBezTo>
                <a:cubicBezTo>
                  <a:pt x="19636" y="5265"/>
                  <a:pt x="19581" y="5142"/>
                  <a:pt x="19493" y="5053"/>
                </a:cubicBezTo>
                <a:lnTo>
                  <a:pt x="17529" y="3089"/>
                </a:lnTo>
                <a:cubicBezTo>
                  <a:pt x="17440" y="3001"/>
                  <a:pt x="17317" y="2945"/>
                  <a:pt x="17182" y="2945"/>
                </a:cubicBezTo>
                <a:cubicBezTo>
                  <a:pt x="16911" y="2945"/>
                  <a:pt x="16691" y="3166"/>
                  <a:pt x="16691" y="3436"/>
                </a:cubicBezTo>
                <a:cubicBezTo>
                  <a:pt x="16691" y="3572"/>
                  <a:pt x="16746" y="3695"/>
                  <a:pt x="16835" y="3784"/>
                </a:cubicBezTo>
                <a:lnTo>
                  <a:pt x="17960" y="4909"/>
                </a:lnTo>
                <a:lnTo>
                  <a:pt x="14236" y="4909"/>
                </a:lnTo>
                <a:cubicBezTo>
                  <a:pt x="13966" y="4909"/>
                  <a:pt x="13745" y="5129"/>
                  <a:pt x="13745" y="5400"/>
                </a:cubicBezTo>
                <a:cubicBezTo>
                  <a:pt x="13745" y="5672"/>
                  <a:pt x="13966" y="5891"/>
                  <a:pt x="14236" y="5891"/>
                </a:cubicBezTo>
                <a:moveTo>
                  <a:pt x="10800" y="15709"/>
                </a:moveTo>
                <a:cubicBezTo>
                  <a:pt x="10258" y="15709"/>
                  <a:pt x="9818" y="15269"/>
                  <a:pt x="9818" y="14727"/>
                </a:cubicBezTo>
                <a:cubicBezTo>
                  <a:pt x="9818" y="14186"/>
                  <a:pt x="10258" y="13745"/>
                  <a:pt x="10800" y="13745"/>
                </a:cubicBezTo>
                <a:cubicBezTo>
                  <a:pt x="11342" y="13745"/>
                  <a:pt x="11782" y="14186"/>
                  <a:pt x="11782" y="14727"/>
                </a:cubicBezTo>
                <a:cubicBezTo>
                  <a:pt x="11782" y="15269"/>
                  <a:pt x="11342" y="15709"/>
                  <a:pt x="10800" y="15709"/>
                </a:cubicBezTo>
                <a:moveTo>
                  <a:pt x="10800" y="12764"/>
                </a:moveTo>
                <a:cubicBezTo>
                  <a:pt x="9716" y="12764"/>
                  <a:pt x="8836" y="13643"/>
                  <a:pt x="8836" y="14727"/>
                </a:cubicBezTo>
                <a:cubicBezTo>
                  <a:pt x="8836" y="15812"/>
                  <a:pt x="9716" y="16691"/>
                  <a:pt x="10800" y="16691"/>
                </a:cubicBezTo>
                <a:cubicBezTo>
                  <a:pt x="11884" y="16691"/>
                  <a:pt x="12764" y="15812"/>
                  <a:pt x="12764" y="14727"/>
                </a:cubicBezTo>
                <a:cubicBezTo>
                  <a:pt x="12764" y="13643"/>
                  <a:pt x="11884" y="12764"/>
                  <a:pt x="10800" y="12764"/>
                </a:cubicBezTo>
                <a:moveTo>
                  <a:pt x="4071" y="7711"/>
                </a:moveTo>
                <a:cubicBezTo>
                  <a:pt x="4160" y="7800"/>
                  <a:pt x="4283" y="7855"/>
                  <a:pt x="4418" y="7855"/>
                </a:cubicBezTo>
                <a:cubicBezTo>
                  <a:pt x="4689" y="7855"/>
                  <a:pt x="4909" y="7635"/>
                  <a:pt x="4909" y="7364"/>
                </a:cubicBezTo>
                <a:cubicBezTo>
                  <a:pt x="4909" y="7229"/>
                  <a:pt x="4854" y="7106"/>
                  <a:pt x="4765" y="7017"/>
                </a:cubicBezTo>
                <a:lnTo>
                  <a:pt x="3640" y="5891"/>
                </a:lnTo>
                <a:lnTo>
                  <a:pt x="7364" y="5891"/>
                </a:lnTo>
                <a:cubicBezTo>
                  <a:pt x="7634" y="5891"/>
                  <a:pt x="7855" y="5672"/>
                  <a:pt x="7855" y="5400"/>
                </a:cubicBezTo>
                <a:cubicBezTo>
                  <a:pt x="7855" y="5129"/>
                  <a:pt x="7634" y="4909"/>
                  <a:pt x="7364" y="4909"/>
                </a:cubicBezTo>
                <a:lnTo>
                  <a:pt x="3640" y="4909"/>
                </a:lnTo>
                <a:lnTo>
                  <a:pt x="4765" y="3784"/>
                </a:lnTo>
                <a:cubicBezTo>
                  <a:pt x="4854" y="3695"/>
                  <a:pt x="4909" y="3572"/>
                  <a:pt x="4909" y="3436"/>
                </a:cubicBezTo>
                <a:cubicBezTo>
                  <a:pt x="4909" y="3166"/>
                  <a:pt x="4689" y="2945"/>
                  <a:pt x="4418" y="2945"/>
                </a:cubicBezTo>
                <a:cubicBezTo>
                  <a:pt x="4283" y="2945"/>
                  <a:pt x="4160" y="3001"/>
                  <a:pt x="4071" y="3089"/>
                </a:cubicBezTo>
                <a:lnTo>
                  <a:pt x="2107" y="5053"/>
                </a:lnTo>
                <a:cubicBezTo>
                  <a:pt x="2019" y="5142"/>
                  <a:pt x="1964" y="5265"/>
                  <a:pt x="1964" y="5400"/>
                </a:cubicBezTo>
                <a:cubicBezTo>
                  <a:pt x="1964" y="5536"/>
                  <a:pt x="2019" y="5658"/>
                  <a:pt x="2107" y="5748"/>
                </a:cubicBezTo>
                <a:cubicBezTo>
                  <a:pt x="2107" y="5748"/>
                  <a:pt x="4071" y="7711"/>
                  <a:pt x="4071" y="7711"/>
                </a:cubicBezTo>
                <a:close/>
                <a:moveTo>
                  <a:pt x="20618" y="15709"/>
                </a:moveTo>
                <a:lnTo>
                  <a:pt x="19636" y="15709"/>
                </a:lnTo>
                <a:lnTo>
                  <a:pt x="19636" y="10800"/>
                </a:lnTo>
                <a:cubicBezTo>
                  <a:pt x="19636" y="9716"/>
                  <a:pt x="18757" y="8836"/>
                  <a:pt x="17673" y="8836"/>
                </a:cubicBezTo>
                <a:lnTo>
                  <a:pt x="15709" y="8836"/>
                </a:lnTo>
                <a:cubicBezTo>
                  <a:pt x="14236" y="8836"/>
                  <a:pt x="14236" y="6873"/>
                  <a:pt x="12273" y="6873"/>
                </a:cubicBezTo>
                <a:lnTo>
                  <a:pt x="9327" y="6873"/>
                </a:lnTo>
                <a:cubicBezTo>
                  <a:pt x="7364" y="6873"/>
                  <a:pt x="7364" y="8836"/>
                  <a:pt x="5891" y="8836"/>
                </a:cubicBezTo>
                <a:lnTo>
                  <a:pt x="3927" y="8836"/>
                </a:lnTo>
                <a:cubicBezTo>
                  <a:pt x="2843" y="8836"/>
                  <a:pt x="1964" y="9716"/>
                  <a:pt x="1964" y="10800"/>
                </a:cubicBezTo>
                <a:lnTo>
                  <a:pt x="1964" y="15709"/>
                </a:lnTo>
                <a:lnTo>
                  <a:pt x="982" y="15709"/>
                </a:lnTo>
                <a:lnTo>
                  <a:pt x="982" y="982"/>
                </a:lnTo>
                <a:lnTo>
                  <a:pt x="20618" y="982"/>
                </a:lnTo>
                <a:cubicBezTo>
                  <a:pt x="20618" y="982"/>
                  <a:pt x="20618" y="15709"/>
                  <a:pt x="20618" y="15709"/>
                </a:cubicBezTo>
                <a:close/>
                <a:moveTo>
                  <a:pt x="18655" y="19636"/>
                </a:moveTo>
                <a:cubicBezTo>
                  <a:pt x="18655" y="20178"/>
                  <a:pt x="18215" y="20618"/>
                  <a:pt x="17673" y="20618"/>
                </a:cubicBezTo>
                <a:lnTo>
                  <a:pt x="3927" y="20618"/>
                </a:lnTo>
                <a:cubicBezTo>
                  <a:pt x="3385" y="20618"/>
                  <a:pt x="2945" y="20178"/>
                  <a:pt x="2945" y="19636"/>
                </a:cubicBezTo>
                <a:lnTo>
                  <a:pt x="2945" y="10800"/>
                </a:lnTo>
                <a:cubicBezTo>
                  <a:pt x="2945" y="10258"/>
                  <a:pt x="3385" y="9818"/>
                  <a:pt x="3927" y="9818"/>
                </a:cubicBezTo>
                <a:lnTo>
                  <a:pt x="5891" y="9818"/>
                </a:lnTo>
                <a:cubicBezTo>
                  <a:pt x="7855" y="9818"/>
                  <a:pt x="7855" y="7855"/>
                  <a:pt x="9327" y="7855"/>
                </a:cubicBezTo>
                <a:lnTo>
                  <a:pt x="10800" y="7855"/>
                </a:lnTo>
                <a:lnTo>
                  <a:pt x="12273" y="7855"/>
                </a:lnTo>
                <a:cubicBezTo>
                  <a:pt x="13745" y="7855"/>
                  <a:pt x="13745" y="9818"/>
                  <a:pt x="15709" y="9818"/>
                </a:cubicBezTo>
                <a:lnTo>
                  <a:pt x="17673" y="9818"/>
                </a:lnTo>
                <a:cubicBezTo>
                  <a:pt x="18215" y="9818"/>
                  <a:pt x="18655" y="10258"/>
                  <a:pt x="18655" y="10800"/>
                </a:cubicBezTo>
                <a:cubicBezTo>
                  <a:pt x="18655" y="10800"/>
                  <a:pt x="18655" y="19636"/>
                  <a:pt x="18655" y="19636"/>
                </a:cubicBezTo>
                <a:close/>
                <a:moveTo>
                  <a:pt x="20618" y="0"/>
                </a:moveTo>
                <a:lnTo>
                  <a:pt x="982" y="0"/>
                </a:lnTo>
                <a:cubicBezTo>
                  <a:pt x="440" y="0"/>
                  <a:pt x="0" y="440"/>
                  <a:pt x="0" y="982"/>
                </a:cubicBezTo>
                <a:lnTo>
                  <a:pt x="0" y="15709"/>
                </a:lnTo>
                <a:cubicBezTo>
                  <a:pt x="0" y="16252"/>
                  <a:pt x="440" y="16691"/>
                  <a:pt x="982" y="16691"/>
                </a:cubicBezTo>
                <a:lnTo>
                  <a:pt x="1964" y="16691"/>
                </a:lnTo>
                <a:lnTo>
                  <a:pt x="1964" y="19636"/>
                </a:lnTo>
                <a:cubicBezTo>
                  <a:pt x="1964" y="20721"/>
                  <a:pt x="2843" y="21600"/>
                  <a:pt x="3927" y="21600"/>
                </a:cubicBezTo>
                <a:lnTo>
                  <a:pt x="17673" y="21600"/>
                </a:lnTo>
                <a:cubicBezTo>
                  <a:pt x="18757" y="21600"/>
                  <a:pt x="19636" y="20721"/>
                  <a:pt x="19636" y="19636"/>
                </a:cubicBezTo>
                <a:lnTo>
                  <a:pt x="19636" y="16691"/>
                </a:lnTo>
                <a:lnTo>
                  <a:pt x="20618" y="16691"/>
                </a:lnTo>
                <a:cubicBezTo>
                  <a:pt x="21160" y="16691"/>
                  <a:pt x="21600" y="16252"/>
                  <a:pt x="21600" y="15709"/>
                </a:cubicBezTo>
                <a:lnTo>
                  <a:pt x="21600" y="982"/>
                </a:lnTo>
                <a:cubicBezTo>
                  <a:pt x="21600" y="440"/>
                  <a:pt x="21160" y="0"/>
                  <a:pt x="20618" y="0"/>
                </a:cubicBezTo>
                <a:moveTo>
                  <a:pt x="10800" y="17673"/>
                </a:moveTo>
                <a:cubicBezTo>
                  <a:pt x="9173" y="17673"/>
                  <a:pt x="7855" y="16354"/>
                  <a:pt x="7855" y="14727"/>
                </a:cubicBezTo>
                <a:cubicBezTo>
                  <a:pt x="7855" y="13101"/>
                  <a:pt x="9173" y="11782"/>
                  <a:pt x="10800" y="11782"/>
                </a:cubicBezTo>
                <a:cubicBezTo>
                  <a:pt x="12427" y="11782"/>
                  <a:pt x="13745" y="13101"/>
                  <a:pt x="13745" y="14727"/>
                </a:cubicBezTo>
                <a:cubicBezTo>
                  <a:pt x="13745" y="16354"/>
                  <a:pt x="12427" y="17673"/>
                  <a:pt x="10800" y="17673"/>
                </a:cubicBezTo>
                <a:moveTo>
                  <a:pt x="10800" y="10800"/>
                </a:moveTo>
                <a:cubicBezTo>
                  <a:pt x="8631" y="10800"/>
                  <a:pt x="6873" y="12558"/>
                  <a:pt x="6873" y="14727"/>
                </a:cubicBezTo>
                <a:cubicBezTo>
                  <a:pt x="6873" y="16897"/>
                  <a:pt x="8631" y="18655"/>
                  <a:pt x="10800" y="18655"/>
                </a:cubicBezTo>
                <a:cubicBezTo>
                  <a:pt x="12969" y="18655"/>
                  <a:pt x="14727" y="16897"/>
                  <a:pt x="14727" y="14727"/>
                </a:cubicBezTo>
                <a:cubicBezTo>
                  <a:pt x="14727" y="12558"/>
                  <a:pt x="12969" y="10800"/>
                  <a:pt x="108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59" name="Shape 2659"/>
          <p:cNvSpPr/>
          <p:nvPr/>
        </p:nvSpPr>
        <p:spPr>
          <a:xfrm>
            <a:off x="3891586"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7855"/>
                </a:moveTo>
                <a:cubicBezTo>
                  <a:pt x="16052" y="7855"/>
                  <a:pt x="16376" y="7925"/>
                  <a:pt x="16682" y="8033"/>
                </a:cubicBezTo>
                <a:cubicBezTo>
                  <a:pt x="16684" y="7973"/>
                  <a:pt x="16691" y="7915"/>
                  <a:pt x="16691" y="7855"/>
                </a:cubicBezTo>
                <a:cubicBezTo>
                  <a:pt x="16691" y="5686"/>
                  <a:pt x="14932" y="3927"/>
                  <a:pt x="12764" y="3927"/>
                </a:cubicBezTo>
                <a:cubicBezTo>
                  <a:pt x="11311" y="3927"/>
                  <a:pt x="10045" y="4718"/>
                  <a:pt x="9366" y="5891"/>
                </a:cubicBezTo>
                <a:lnTo>
                  <a:pt x="10309" y="5891"/>
                </a:lnTo>
                <a:cubicBezTo>
                  <a:pt x="10401" y="5891"/>
                  <a:pt x="10481" y="5904"/>
                  <a:pt x="10567" y="5910"/>
                </a:cubicBezTo>
                <a:cubicBezTo>
                  <a:pt x="11107" y="5301"/>
                  <a:pt x="11886" y="4909"/>
                  <a:pt x="12764" y="4909"/>
                </a:cubicBezTo>
                <a:cubicBezTo>
                  <a:pt x="14390" y="4909"/>
                  <a:pt x="15709" y="6228"/>
                  <a:pt x="15709" y="7855"/>
                </a:cubicBezTo>
                <a:moveTo>
                  <a:pt x="11716" y="6199"/>
                </a:moveTo>
                <a:cubicBezTo>
                  <a:pt x="12102" y="6387"/>
                  <a:pt x="12403" y="6637"/>
                  <a:pt x="12649" y="6884"/>
                </a:cubicBezTo>
                <a:cubicBezTo>
                  <a:pt x="12687" y="6880"/>
                  <a:pt x="12724" y="6873"/>
                  <a:pt x="12764" y="6873"/>
                </a:cubicBezTo>
                <a:cubicBezTo>
                  <a:pt x="13306" y="6873"/>
                  <a:pt x="13745" y="7313"/>
                  <a:pt x="13745" y="7855"/>
                </a:cubicBezTo>
                <a:lnTo>
                  <a:pt x="14727" y="7855"/>
                </a:lnTo>
                <a:cubicBezTo>
                  <a:pt x="14727" y="6770"/>
                  <a:pt x="13848" y="5891"/>
                  <a:pt x="12764" y="5891"/>
                </a:cubicBezTo>
                <a:cubicBezTo>
                  <a:pt x="12377" y="5891"/>
                  <a:pt x="12020" y="6006"/>
                  <a:pt x="11716" y="6199"/>
                </a:cubicBezTo>
                <a:moveTo>
                  <a:pt x="19636" y="1964"/>
                </a:moveTo>
                <a:lnTo>
                  <a:pt x="17673" y="1964"/>
                </a:lnTo>
                <a:cubicBezTo>
                  <a:pt x="16200" y="1964"/>
                  <a:pt x="16200" y="0"/>
                  <a:pt x="14236" y="0"/>
                </a:cubicBezTo>
                <a:lnTo>
                  <a:pt x="11291" y="0"/>
                </a:lnTo>
                <a:cubicBezTo>
                  <a:pt x="9327" y="0"/>
                  <a:pt x="9327" y="1964"/>
                  <a:pt x="7855" y="1964"/>
                </a:cubicBezTo>
                <a:lnTo>
                  <a:pt x="5891" y="1964"/>
                </a:lnTo>
                <a:cubicBezTo>
                  <a:pt x="4806" y="1964"/>
                  <a:pt x="3927" y="2843"/>
                  <a:pt x="3927" y="3927"/>
                </a:cubicBezTo>
                <a:lnTo>
                  <a:pt x="3927" y="7855"/>
                </a:lnTo>
                <a:cubicBezTo>
                  <a:pt x="4125" y="7855"/>
                  <a:pt x="4236" y="7769"/>
                  <a:pt x="4627" y="7318"/>
                </a:cubicBezTo>
                <a:cubicBezTo>
                  <a:pt x="4712" y="7220"/>
                  <a:pt x="4807" y="7113"/>
                  <a:pt x="4909" y="7005"/>
                </a:cubicBezTo>
                <a:lnTo>
                  <a:pt x="4909" y="3927"/>
                </a:lnTo>
                <a:cubicBezTo>
                  <a:pt x="4909" y="3386"/>
                  <a:pt x="5349" y="2945"/>
                  <a:pt x="5891" y="2945"/>
                </a:cubicBezTo>
                <a:lnTo>
                  <a:pt x="7855" y="2945"/>
                </a:lnTo>
                <a:cubicBezTo>
                  <a:pt x="9818" y="2945"/>
                  <a:pt x="9818" y="982"/>
                  <a:pt x="11291" y="982"/>
                </a:cubicBezTo>
                <a:lnTo>
                  <a:pt x="12764" y="982"/>
                </a:lnTo>
                <a:lnTo>
                  <a:pt x="14236" y="982"/>
                </a:lnTo>
                <a:cubicBezTo>
                  <a:pt x="15709" y="982"/>
                  <a:pt x="15709" y="2945"/>
                  <a:pt x="17673" y="2945"/>
                </a:cubicBezTo>
                <a:lnTo>
                  <a:pt x="19636" y="2945"/>
                </a:lnTo>
                <a:cubicBezTo>
                  <a:pt x="20178" y="2945"/>
                  <a:pt x="20618" y="3386"/>
                  <a:pt x="20618" y="3927"/>
                </a:cubicBezTo>
                <a:lnTo>
                  <a:pt x="20618" y="12764"/>
                </a:lnTo>
                <a:cubicBezTo>
                  <a:pt x="20618" y="13306"/>
                  <a:pt x="20178" y="13745"/>
                  <a:pt x="19636" y="13745"/>
                </a:cubicBezTo>
                <a:lnTo>
                  <a:pt x="18655" y="13745"/>
                </a:lnTo>
                <a:lnTo>
                  <a:pt x="18655" y="14727"/>
                </a:lnTo>
                <a:lnTo>
                  <a:pt x="19636" y="14727"/>
                </a:lnTo>
                <a:cubicBezTo>
                  <a:pt x="20721" y="14727"/>
                  <a:pt x="21600" y="13849"/>
                  <a:pt x="21600" y="12764"/>
                </a:cubicBezTo>
                <a:lnTo>
                  <a:pt x="21600" y="3927"/>
                </a:lnTo>
                <a:cubicBezTo>
                  <a:pt x="21600" y="2843"/>
                  <a:pt x="20721" y="1964"/>
                  <a:pt x="19636" y="1964"/>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9636" y="4909"/>
                </a:moveTo>
                <a:cubicBezTo>
                  <a:pt x="19636" y="4367"/>
                  <a:pt x="19197" y="3927"/>
                  <a:pt x="18655" y="3927"/>
                </a:cubicBezTo>
                <a:cubicBezTo>
                  <a:pt x="18113" y="3927"/>
                  <a:pt x="17673" y="4367"/>
                  <a:pt x="17673" y="4909"/>
                </a:cubicBezTo>
                <a:cubicBezTo>
                  <a:pt x="17673" y="5451"/>
                  <a:pt x="18113" y="5891"/>
                  <a:pt x="18655" y="5891"/>
                </a:cubicBezTo>
                <a:cubicBezTo>
                  <a:pt x="19197" y="5891"/>
                  <a:pt x="19636" y="5451"/>
                  <a:pt x="19636" y="4909"/>
                </a:cubicBezTo>
                <a:moveTo>
                  <a:pt x="19145" y="7364"/>
                </a:moveTo>
                <a:cubicBezTo>
                  <a:pt x="19145" y="7093"/>
                  <a:pt x="18925" y="6873"/>
                  <a:pt x="18655" y="6873"/>
                </a:cubicBezTo>
                <a:cubicBezTo>
                  <a:pt x="18384" y="6873"/>
                  <a:pt x="18164" y="7093"/>
                  <a:pt x="18164" y="7364"/>
                </a:cubicBezTo>
                <a:cubicBezTo>
                  <a:pt x="18164" y="7635"/>
                  <a:pt x="18384" y="7855"/>
                  <a:pt x="18655" y="7855"/>
                </a:cubicBezTo>
                <a:cubicBezTo>
                  <a:pt x="18925" y="7855"/>
                  <a:pt x="19145" y="7635"/>
                  <a:pt x="19145" y="7364"/>
                </a:cubicBezTo>
                <a:moveTo>
                  <a:pt x="8836" y="15709"/>
                </a:moveTo>
                <a:cubicBezTo>
                  <a:pt x="8294" y="15709"/>
                  <a:pt x="7855" y="15269"/>
                  <a:pt x="7855" y="14727"/>
                </a:cubicBezTo>
                <a:cubicBezTo>
                  <a:pt x="7855" y="14186"/>
                  <a:pt x="8294"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moveTo>
                  <a:pt x="14727" y="10800"/>
                </a:moveTo>
                <a:cubicBezTo>
                  <a:pt x="14185" y="10800"/>
                  <a:pt x="13745" y="11240"/>
                  <a:pt x="13745" y="11782"/>
                </a:cubicBezTo>
                <a:cubicBezTo>
                  <a:pt x="13745" y="12325"/>
                  <a:pt x="14185" y="12764"/>
                  <a:pt x="14727" y="12764"/>
                </a:cubicBezTo>
                <a:cubicBezTo>
                  <a:pt x="15269" y="12764"/>
                  <a:pt x="15709" y="12325"/>
                  <a:pt x="15709" y="11782"/>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7"/>
                  <a:pt x="6668" y="18655"/>
                  <a:pt x="8836" y="18655"/>
                </a:cubicBezTo>
                <a:cubicBezTo>
                  <a:pt x="11005" y="18655"/>
                  <a:pt x="12764" y="16897"/>
                  <a:pt x="12764" y="14727"/>
                </a:cubicBezTo>
                <a:cubicBezTo>
                  <a:pt x="12764" y="12558"/>
                  <a:pt x="11005" y="10800"/>
                  <a:pt x="8836"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0" name="Shape 2660"/>
          <p:cNvSpPr/>
          <p:nvPr/>
        </p:nvSpPr>
        <p:spPr>
          <a:xfrm>
            <a:off x="4958108"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1" name="Shape 2661"/>
          <p:cNvSpPr/>
          <p:nvPr/>
        </p:nvSpPr>
        <p:spPr>
          <a:xfrm>
            <a:off x="6024630"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818" y="7855"/>
                </a:moveTo>
                <a:lnTo>
                  <a:pt x="7855" y="7855"/>
                </a:lnTo>
                <a:lnTo>
                  <a:pt x="7855" y="9818"/>
                </a:lnTo>
                <a:lnTo>
                  <a:pt x="9818" y="9818"/>
                </a:lnTo>
                <a:cubicBezTo>
                  <a:pt x="9818" y="9818"/>
                  <a:pt x="9818" y="7855"/>
                  <a:pt x="9818" y="7855"/>
                </a:cubicBezTo>
                <a:close/>
                <a:moveTo>
                  <a:pt x="5891" y="7855"/>
                </a:moveTo>
                <a:lnTo>
                  <a:pt x="3927" y="7855"/>
                </a:lnTo>
                <a:lnTo>
                  <a:pt x="3927" y="9818"/>
                </a:lnTo>
                <a:lnTo>
                  <a:pt x="5891" y="9818"/>
                </a:lnTo>
                <a:cubicBezTo>
                  <a:pt x="5891" y="9818"/>
                  <a:pt x="5891" y="7855"/>
                  <a:pt x="5891" y="7855"/>
                </a:cubicBezTo>
                <a:close/>
                <a:moveTo>
                  <a:pt x="13745" y="7855"/>
                </a:moveTo>
                <a:lnTo>
                  <a:pt x="11782" y="7855"/>
                </a:lnTo>
                <a:lnTo>
                  <a:pt x="11782" y="9818"/>
                </a:lnTo>
                <a:lnTo>
                  <a:pt x="13745" y="9818"/>
                </a:lnTo>
                <a:cubicBezTo>
                  <a:pt x="13745" y="9818"/>
                  <a:pt x="13745" y="7855"/>
                  <a:pt x="13745" y="7855"/>
                </a:cubicBezTo>
                <a:close/>
                <a:moveTo>
                  <a:pt x="7855" y="13745"/>
                </a:moveTo>
                <a:lnTo>
                  <a:pt x="9818" y="13745"/>
                </a:lnTo>
                <a:lnTo>
                  <a:pt x="9818" y="11782"/>
                </a:lnTo>
                <a:lnTo>
                  <a:pt x="7855" y="11782"/>
                </a:lnTo>
                <a:cubicBezTo>
                  <a:pt x="7855" y="11782"/>
                  <a:pt x="7855" y="13745"/>
                  <a:pt x="7855" y="13745"/>
                </a:cubicBezTo>
                <a:close/>
                <a:moveTo>
                  <a:pt x="13745" y="11782"/>
                </a:moveTo>
                <a:lnTo>
                  <a:pt x="15709" y="11782"/>
                </a:lnTo>
                <a:lnTo>
                  <a:pt x="15709" y="9818"/>
                </a:lnTo>
                <a:lnTo>
                  <a:pt x="13745" y="9818"/>
                </a:lnTo>
                <a:cubicBezTo>
                  <a:pt x="13745" y="9818"/>
                  <a:pt x="13745" y="11782"/>
                  <a:pt x="13745" y="11782"/>
                </a:cubicBezTo>
                <a:close/>
                <a:moveTo>
                  <a:pt x="5891" y="11782"/>
                </a:moveTo>
                <a:lnTo>
                  <a:pt x="3927" y="11782"/>
                </a:lnTo>
                <a:lnTo>
                  <a:pt x="3927" y="13745"/>
                </a:lnTo>
                <a:lnTo>
                  <a:pt x="5891" y="13745"/>
                </a:lnTo>
                <a:cubicBezTo>
                  <a:pt x="5891" y="13745"/>
                  <a:pt x="5891" y="11782"/>
                  <a:pt x="5891" y="11782"/>
                </a:cubicBezTo>
                <a:close/>
                <a:moveTo>
                  <a:pt x="11782" y="13745"/>
                </a:moveTo>
                <a:lnTo>
                  <a:pt x="13745" y="13745"/>
                </a:lnTo>
                <a:lnTo>
                  <a:pt x="13745" y="11782"/>
                </a:lnTo>
                <a:lnTo>
                  <a:pt x="11782" y="11782"/>
                </a:lnTo>
                <a:cubicBezTo>
                  <a:pt x="11782" y="11782"/>
                  <a:pt x="11782" y="13745"/>
                  <a:pt x="11782" y="13745"/>
                </a:cubicBezTo>
                <a:close/>
                <a:moveTo>
                  <a:pt x="13745" y="15709"/>
                </a:moveTo>
                <a:lnTo>
                  <a:pt x="15709" y="15709"/>
                </a:lnTo>
                <a:lnTo>
                  <a:pt x="15709" y="13745"/>
                </a:lnTo>
                <a:lnTo>
                  <a:pt x="13745" y="13745"/>
                </a:lnTo>
                <a:cubicBezTo>
                  <a:pt x="13745" y="13745"/>
                  <a:pt x="13745" y="15709"/>
                  <a:pt x="13745" y="15709"/>
                </a:cubicBezTo>
                <a:close/>
                <a:moveTo>
                  <a:pt x="17673" y="7855"/>
                </a:moveTo>
                <a:lnTo>
                  <a:pt x="19636" y="7855"/>
                </a:lnTo>
                <a:lnTo>
                  <a:pt x="19636" y="5891"/>
                </a:lnTo>
                <a:lnTo>
                  <a:pt x="17673" y="5891"/>
                </a:lnTo>
                <a:cubicBezTo>
                  <a:pt x="17673" y="5891"/>
                  <a:pt x="17673" y="7855"/>
                  <a:pt x="17673" y="7855"/>
                </a:cubicBezTo>
                <a:close/>
                <a:moveTo>
                  <a:pt x="15709" y="9818"/>
                </a:moveTo>
                <a:lnTo>
                  <a:pt x="17673" y="9818"/>
                </a:lnTo>
                <a:lnTo>
                  <a:pt x="17673" y="7855"/>
                </a:lnTo>
                <a:lnTo>
                  <a:pt x="15709" y="7855"/>
                </a:lnTo>
                <a:cubicBezTo>
                  <a:pt x="15709" y="7855"/>
                  <a:pt x="15709" y="9818"/>
                  <a:pt x="15709" y="9818"/>
                </a:cubicBezTo>
                <a:close/>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moveTo>
                  <a:pt x="5891" y="15709"/>
                </a:moveTo>
                <a:lnTo>
                  <a:pt x="7855" y="15709"/>
                </a:lnTo>
                <a:lnTo>
                  <a:pt x="7855" y="13745"/>
                </a:lnTo>
                <a:lnTo>
                  <a:pt x="5891" y="13745"/>
                </a:lnTo>
                <a:cubicBezTo>
                  <a:pt x="5891" y="13745"/>
                  <a:pt x="5891" y="15709"/>
                  <a:pt x="5891" y="15709"/>
                </a:cubicBezTo>
                <a:close/>
                <a:moveTo>
                  <a:pt x="9818" y="15709"/>
                </a:moveTo>
                <a:lnTo>
                  <a:pt x="11782" y="15709"/>
                </a:lnTo>
                <a:lnTo>
                  <a:pt x="11782" y="13745"/>
                </a:lnTo>
                <a:lnTo>
                  <a:pt x="9818" y="13745"/>
                </a:lnTo>
                <a:cubicBezTo>
                  <a:pt x="9818" y="13745"/>
                  <a:pt x="9818" y="15709"/>
                  <a:pt x="9818" y="15709"/>
                </a:cubicBezTo>
                <a:close/>
                <a:moveTo>
                  <a:pt x="7855" y="9818"/>
                </a:moveTo>
                <a:lnTo>
                  <a:pt x="5891" y="9818"/>
                </a:lnTo>
                <a:lnTo>
                  <a:pt x="5891" y="11782"/>
                </a:lnTo>
                <a:lnTo>
                  <a:pt x="7855" y="11782"/>
                </a:lnTo>
                <a:cubicBezTo>
                  <a:pt x="7855" y="11782"/>
                  <a:pt x="7855" y="9818"/>
                  <a:pt x="7855" y="9818"/>
                </a:cubicBezTo>
                <a:close/>
                <a:moveTo>
                  <a:pt x="15709" y="13745"/>
                </a:moveTo>
                <a:lnTo>
                  <a:pt x="17673" y="13745"/>
                </a:lnTo>
                <a:lnTo>
                  <a:pt x="17673" y="11782"/>
                </a:lnTo>
                <a:lnTo>
                  <a:pt x="15709" y="11782"/>
                </a:lnTo>
                <a:cubicBezTo>
                  <a:pt x="15709" y="11782"/>
                  <a:pt x="15709" y="13745"/>
                  <a:pt x="15709" y="13745"/>
                </a:cubicBezTo>
                <a:close/>
                <a:moveTo>
                  <a:pt x="1964" y="7855"/>
                </a:moveTo>
                <a:lnTo>
                  <a:pt x="3927" y="7855"/>
                </a:lnTo>
                <a:lnTo>
                  <a:pt x="3927" y="5891"/>
                </a:lnTo>
                <a:lnTo>
                  <a:pt x="1964" y="5891"/>
                </a:lnTo>
                <a:cubicBezTo>
                  <a:pt x="1964" y="5891"/>
                  <a:pt x="1964" y="7855"/>
                  <a:pt x="1964" y="7855"/>
                </a:cubicBezTo>
                <a:close/>
                <a:moveTo>
                  <a:pt x="3927" y="17673"/>
                </a:moveTo>
                <a:lnTo>
                  <a:pt x="5891" y="17673"/>
                </a:lnTo>
                <a:lnTo>
                  <a:pt x="5891" y="15709"/>
                </a:lnTo>
                <a:lnTo>
                  <a:pt x="3927" y="15709"/>
                </a:lnTo>
                <a:cubicBezTo>
                  <a:pt x="3927" y="15709"/>
                  <a:pt x="3927" y="17673"/>
                  <a:pt x="3927" y="17673"/>
                </a:cubicBezTo>
                <a:close/>
                <a:moveTo>
                  <a:pt x="11782" y="5891"/>
                </a:moveTo>
                <a:lnTo>
                  <a:pt x="9818" y="5891"/>
                </a:lnTo>
                <a:lnTo>
                  <a:pt x="9818" y="7855"/>
                </a:lnTo>
                <a:lnTo>
                  <a:pt x="11782" y="7855"/>
                </a:lnTo>
                <a:cubicBezTo>
                  <a:pt x="11782" y="7855"/>
                  <a:pt x="11782" y="5891"/>
                  <a:pt x="11782" y="5891"/>
                </a:cubicBezTo>
                <a:close/>
                <a:moveTo>
                  <a:pt x="7855" y="5891"/>
                </a:moveTo>
                <a:lnTo>
                  <a:pt x="5891" y="5891"/>
                </a:lnTo>
                <a:lnTo>
                  <a:pt x="5891" y="7855"/>
                </a:lnTo>
                <a:lnTo>
                  <a:pt x="7855" y="7855"/>
                </a:lnTo>
                <a:cubicBezTo>
                  <a:pt x="7855" y="7855"/>
                  <a:pt x="7855" y="5891"/>
                  <a:pt x="7855" y="5891"/>
                </a:cubicBezTo>
                <a:close/>
                <a:moveTo>
                  <a:pt x="1964" y="15709"/>
                </a:moveTo>
                <a:lnTo>
                  <a:pt x="3927" y="15709"/>
                </a:lnTo>
                <a:lnTo>
                  <a:pt x="3927" y="13745"/>
                </a:lnTo>
                <a:lnTo>
                  <a:pt x="1964" y="13745"/>
                </a:lnTo>
                <a:cubicBezTo>
                  <a:pt x="1964" y="13745"/>
                  <a:pt x="1964" y="15709"/>
                  <a:pt x="1964" y="15709"/>
                </a:cubicBezTo>
                <a:close/>
                <a:moveTo>
                  <a:pt x="1964" y="11782"/>
                </a:moveTo>
                <a:lnTo>
                  <a:pt x="3927" y="11782"/>
                </a:lnTo>
                <a:lnTo>
                  <a:pt x="3927" y="9818"/>
                </a:lnTo>
                <a:lnTo>
                  <a:pt x="1964" y="9818"/>
                </a:lnTo>
                <a:cubicBezTo>
                  <a:pt x="1964" y="9818"/>
                  <a:pt x="1964" y="11782"/>
                  <a:pt x="1964" y="11782"/>
                </a:cubicBezTo>
                <a:close/>
                <a:moveTo>
                  <a:pt x="7855" y="17673"/>
                </a:moveTo>
                <a:lnTo>
                  <a:pt x="9818" y="17673"/>
                </a:lnTo>
                <a:lnTo>
                  <a:pt x="9818" y="15709"/>
                </a:lnTo>
                <a:lnTo>
                  <a:pt x="7855" y="15709"/>
                </a:lnTo>
                <a:cubicBezTo>
                  <a:pt x="7855" y="15709"/>
                  <a:pt x="7855" y="17673"/>
                  <a:pt x="7855" y="17673"/>
                </a:cubicBezTo>
                <a:close/>
                <a:moveTo>
                  <a:pt x="11782" y="17673"/>
                </a:moveTo>
                <a:lnTo>
                  <a:pt x="13745" y="17673"/>
                </a:lnTo>
                <a:lnTo>
                  <a:pt x="13745" y="15709"/>
                </a:lnTo>
                <a:lnTo>
                  <a:pt x="11782" y="15709"/>
                </a:lnTo>
                <a:cubicBezTo>
                  <a:pt x="11782" y="15709"/>
                  <a:pt x="11782" y="17673"/>
                  <a:pt x="11782" y="17673"/>
                </a:cubicBezTo>
                <a:close/>
                <a:moveTo>
                  <a:pt x="15709" y="17673"/>
                </a:moveTo>
                <a:lnTo>
                  <a:pt x="17673" y="17673"/>
                </a:lnTo>
                <a:lnTo>
                  <a:pt x="17673" y="15709"/>
                </a:lnTo>
                <a:lnTo>
                  <a:pt x="15709" y="15709"/>
                </a:lnTo>
                <a:cubicBezTo>
                  <a:pt x="15709" y="15709"/>
                  <a:pt x="15709" y="17673"/>
                  <a:pt x="15709" y="17673"/>
                </a:cubicBezTo>
                <a:close/>
                <a:moveTo>
                  <a:pt x="11782" y="9818"/>
                </a:moveTo>
                <a:lnTo>
                  <a:pt x="9818" y="9818"/>
                </a:lnTo>
                <a:lnTo>
                  <a:pt x="9818" y="11782"/>
                </a:lnTo>
                <a:lnTo>
                  <a:pt x="11782" y="11782"/>
                </a:lnTo>
                <a:cubicBezTo>
                  <a:pt x="11782" y="11782"/>
                  <a:pt x="11782" y="9818"/>
                  <a:pt x="11782" y="9818"/>
                </a:cubicBezTo>
                <a:close/>
                <a:moveTo>
                  <a:pt x="19636" y="9818"/>
                </a:moveTo>
                <a:lnTo>
                  <a:pt x="17673" y="9818"/>
                </a:lnTo>
                <a:lnTo>
                  <a:pt x="17673" y="11782"/>
                </a:lnTo>
                <a:lnTo>
                  <a:pt x="19636" y="11782"/>
                </a:lnTo>
                <a:cubicBezTo>
                  <a:pt x="19636" y="11782"/>
                  <a:pt x="19636" y="9818"/>
                  <a:pt x="19636" y="9818"/>
                </a:cubicBezTo>
                <a:close/>
                <a:moveTo>
                  <a:pt x="19636" y="13745"/>
                </a:moveTo>
                <a:lnTo>
                  <a:pt x="17673" y="13745"/>
                </a:lnTo>
                <a:lnTo>
                  <a:pt x="17673" y="15709"/>
                </a:lnTo>
                <a:lnTo>
                  <a:pt x="19636" y="15709"/>
                </a:lnTo>
                <a:cubicBezTo>
                  <a:pt x="19636" y="15709"/>
                  <a:pt x="19636" y="13745"/>
                  <a:pt x="19636" y="13745"/>
                </a:cubicBezTo>
                <a:close/>
                <a:moveTo>
                  <a:pt x="15709" y="5891"/>
                </a:moveTo>
                <a:lnTo>
                  <a:pt x="13745" y="5891"/>
                </a:lnTo>
                <a:lnTo>
                  <a:pt x="13745" y="7855"/>
                </a:lnTo>
                <a:lnTo>
                  <a:pt x="15709" y="7855"/>
                </a:lnTo>
                <a:cubicBezTo>
                  <a:pt x="15709" y="7855"/>
                  <a:pt x="15709" y="5891"/>
                  <a:pt x="15709" y="589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2" name="Shape 2662"/>
          <p:cNvSpPr/>
          <p:nvPr/>
        </p:nvSpPr>
        <p:spPr>
          <a:xfrm>
            <a:off x="7091153"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1782"/>
                </a:moveTo>
                <a:cubicBezTo>
                  <a:pt x="18383" y="11782"/>
                  <a:pt x="18164" y="12002"/>
                  <a:pt x="18164" y="12273"/>
                </a:cubicBezTo>
                <a:cubicBezTo>
                  <a:pt x="18164" y="12544"/>
                  <a:pt x="18383" y="12764"/>
                  <a:pt x="18655" y="12764"/>
                </a:cubicBezTo>
                <a:cubicBezTo>
                  <a:pt x="18926" y="12764"/>
                  <a:pt x="19145" y="12544"/>
                  <a:pt x="19145" y="12273"/>
                </a:cubicBezTo>
                <a:cubicBezTo>
                  <a:pt x="19145" y="12002"/>
                  <a:pt x="18926" y="11782"/>
                  <a:pt x="18655" y="11782"/>
                </a:cubicBezTo>
                <a:moveTo>
                  <a:pt x="18655" y="13745"/>
                </a:moveTo>
                <a:cubicBezTo>
                  <a:pt x="18383" y="13745"/>
                  <a:pt x="18164" y="13966"/>
                  <a:pt x="18164" y="14236"/>
                </a:cubicBezTo>
                <a:cubicBezTo>
                  <a:pt x="18164" y="14508"/>
                  <a:pt x="18383" y="14727"/>
                  <a:pt x="18655" y="14727"/>
                </a:cubicBezTo>
                <a:cubicBezTo>
                  <a:pt x="18926" y="14727"/>
                  <a:pt x="19145" y="14508"/>
                  <a:pt x="19145" y="14236"/>
                </a:cubicBezTo>
                <a:cubicBezTo>
                  <a:pt x="19145" y="13966"/>
                  <a:pt x="18926" y="13745"/>
                  <a:pt x="18655" y="13745"/>
                </a:cubicBezTo>
                <a:moveTo>
                  <a:pt x="20618" y="19636"/>
                </a:moveTo>
                <a:cubicBezTo>
                  <a:pt x="20618" y="20178"/>
                  <a:pt x="20178" y="20618"/>
                  <a:pt x="19636" y="20618"/>
                </a:cubicBezTo>
                <a:lnTo>
                  <a:pt x="16691" y="20618"/>
                </a:lnTo>
                <a:lnTo>
                  <a:pt x="16691" y="6873"/>
                </a:lnTo>
                <a:lnTo>
                  <a:pt x="19636" y="6873"/>
                </a:lnTo>
                <a:cubicBezTo>
                  <a:pt x="20178" y="6873"/>
                  <a:pt x="20618" y="7313"/>
                  <a:pt x="20618" y="7855"/>
                </a:cubicBezTo>
                <a:cubicBezTo>
                  <a:pt x="20618" y="7855"/>
                  <a:pt x="20618" y="19636"/>
                  <a:pt x="20618" y="19636"/>
                </a:cubicBezTo>
                <a:close/>
                <a:moveTo>
                  <a:pt x="15709" y="20618"/>
                </a:moveTo>
                <a:lnTo>
                  <a:pt x="1964" y="20618"/>
                </a:lnTo>
                <a:cubicBezTo>
                  <a:pt x="1422" y="20618"/>
                  <a:pt x="982" y="20178"/>
                  <a:pt x="982" y="19636"/>
                </a:cubicBezTo>
                <a:lnTo>
                  <a:pt x="982" y="7855"/>
                </a:lnTo>
                <a:cubicBezTo>
                  <a:pt x="982" y="7313"/>
                  <a:pt x="1422" y="6873"/>
                  <a:pt x="1964" y="6873"/>
                </a:cubicBezTo>
                <a:lnTo>
                  <a:pt x="15709" y="6873"/>
                </a:lnTo>
                <a:cubicBezTo>
                  <a:pt x="15709" y="6873"/>
                  <a:pt x="15709" y="20618"/>
                  <a:pt x="15709" y="20618"/>
                </a:cubicBezTo>
                <a:close/>
                <a:moveTo>
                  <a:pt x="19636" y="5891"/>
                </a:moveTo>
                <a:lnTo>
                  <a:pt x="13205" y="5891"/>
                </a:lnTo>
                <a:cubicBezTo>
                  <a:pt x="13069" y="5222"/>
                  <a:pt x="12657" y="4657"/>
                  <a:pt x="12097" y="4306"/>
                </a:cubicBezTo>
                <a:lnTo>
                  <a:pt x="14476" y="1927"/>
                </a:lnTo>
                <a:cubicBezTo>
                  <a:pt x="14557" y="1949"/>
                  <a:pt x="14640" y="1964"/>
                  <a:pt x="14727" y="1964"/>
                </a:cubicBezTo>
                <a:cubicBezTo>
                  <a:pt x="15269" y="1964"/>
                  <a:pt x="15709" y="1524"/>
                  <a:pt x="15709" y="982"/>
                </a:cubicBezTo>
                <a:cubicBezTo>
                  <a:pt x="15709" y="440"/>
                  <a:pt x="15269" y="0"/>
                  <a:pt x="14727" y="0"/>
                </a:cubicBezTo>
                <a:cubicBezTo>
                  <a:pt x="14186" y="0"/>
                  <a:pt x="13745" y="440"/>
                  <a:pt x="13745" y="982"/>
                </a:cubicBezTo>
                <a:cubicBezTo>
                  <a:pt x="13745" y="1070"/>
                  <a:pt x="13761" y="1153"/>
                  <a:pt x="13782" y="1233"/>
                </a:cubicBezTo>
                <a:lnTo>
                  <a:pt x="11061" y="3954"/>
                </a:lnTo>
                <a:cubicBezTo>
                  <a:pt x="10975" y="3945"/>
                  <a:pt x="10889" y="3927"/>
                  <a:pt x="10800" y="3927"/>
                </a:cubicBezTo>
                <a:cubicBezTo>
                  <a:pt x="10711" y="3927"/>
                  <a:pt x="10625" y="3945"/>
                  <a:pt x="10539" y="3954"/>
                </a:cubicBezTo>
                <a:lnTo>
                  <a:pt x="7818" y="1233"/>
                </a:lnTo>
                <a:cubicBezTo>
                  <a:pt x="7839" y="1153"/>
                  <a:pt x="7855" y="1070"/>
                  <a:pt x="7855" y="982"/>
                </a:cubicBezTo>
                <a:cubicBezTo>
                  <a:pt x="7855" y="440"/>
                  <a:pt x="7414" y="0"/>
                  <a:pt x="6873" y="0"/>
                </a:cubicBezTo>
                <a:cubicBezTo>
                  <a:pt x="6331" y="0"/>
                  <a:pt x="5891" y="440"/>
                  <a:pt x="5891" y="982"/>
                </a:cubicBezTo>
                <a:cubicBezTo>
                  <a:pt x="5891" y="1524"/>
                  <a:pt x="6331" y="1964"/>
                  <a:pt x="6873" y="1964"/>
                </a:cubicBezTo>
                <a:cubicBezTo>
                  <a:pt x="6960" y="1964"/>
                  <a:pt x="7043" y="1949"/>
                  <a:pt x="7124" y="1927"/>
                </a:cubicBezTo>
                <a:lnTo>
                  <a:pt x="9503" y="4306"/>
                </a:lnTo>
                <a:cubicBezTo>
                  <a:pt x="8943" y="4657"/>
                  <a:pt x="8531" y="5222"/>
                  <a:pt x="8395" y="5891"/>
                </a:cubicBez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2764" y="17673"/>
                </a:moveTo>
                <a:lnTo>
                  <a:pt x="3927" y="17673"/>
                </a:lnTo>
                <a:lnTo>
                  <a:pt x="3927" y="9818"/>
                </a:lnTo>
                <a:lnTo>
                  <a:pt x="12764" y="9818"/>
                </a:lnTo>
                <a:cubicBezTo>
                  <a:pt x="12764" y="9818"/>
                  <a:pt x="12764" y="17673"/>
                  <a:pt x="12764" y="17673"/>
                </a:cubicBezTo>
                <a:close/>
                <a:moveTo>
                  <a:pt x="13745" y="8836"/>
                </a:moveTo>
                <a:lnTo>
                  <a:pt x="2945" y="8836"/>
                </a:lnTo>
                <a:lnTo>
                  <a:pt x="2945" y="18655"/>
                </a:lnTo>
                <a:lnTo>
                  <a:pt x="13745" y="18655"/>
                </a:lnTo>
                <a:cubicBezTo>
                  <a:pt x="13745" y="18655"/>
                  <a:pt x="13745" y="8836"/>
                  <a:pt x="13745" y="8836"/>
                </a:cubicBezTo>
                <a:close/>
                <a:moveTo>
                  <a:pt x="18655" y="8836"/>
                </a:moveTo>
                <a:cubicBezTo>
                  <a:pt x="18113" y="8836"/>
                  <a:pt x="17673" y="9276"/>
                  <a:pt x="17673" y="9818"/>
                </a:cubicBezTo>
                <a:cubicBezTo>
                  <a:pt x="17673" y="10360"/>
                  <a:pt x="18113" y="10800"/>
                  <a:pt x="18655" y="10800"/>
                </a:cubicBezTo>
                <a:cubicBezTo>
                  <a:pt x="19196" y="10800"/>
                  <a:pt x="19636" y="10360"/>
                  <a:pt x="19636" y="9818"/>
                </a:cubicBezTo>
                <a:cubicBezTo>
                  <a:pt x="19636" y="9276"/>
                  <a:pt x="19196" y="8836"/>
                  <a:pt x="18655"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3" name="Shape 2663"/>
          <p:cNvSpPr/>
          <p:nvPr/>
        </p:nvSpPr>
        <p:spPr>
          <a:xfrm>
            <a:off x="8157675"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0800" y="5400"/>
                </a:moveTo>
                <a:lnTo>
                  <a:pt x="3927" y="10800"/>
                </a:lnTo>
                <a:lnTo>
                  <a:pt x="8836" y="10800"/>
                </a:lnTo>
                <a:lnTo>
                  <a:pt x="9818" y="16200"/>
                </a:lnTo>
                <a:lnTo>
                  <a:pt x="16691" y="10800"/>
                </a:lnTo>
                <a:lnTo>
                  <a:pt x="11782" y="10800"/>
                </a:lnTo>
                <a:cubicBezTo>
                  <a:pt x="11782" y="10800"/>
                  <a:pt x="10800" y="5400"/>
                  <a:pt x="10800" y="54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4" name="Shape 2664"/>
          <p:cNvSpPr/>
          <p:nvPr/>
        </p:nvSpPr>
        <p:spPr>
          <a:xfrm>
            <a:off x="9224197"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5" name="Shape 2665"/>
          <p:cNvSpPr/>
          <p:nvPr/>
        </p:nvSpPr>
        <p:spPr>
          <a:xfrm>
            <a:off x="10290719"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6" name="Shape 2666"/>
          <p:cNvSpPr/>
          <p:nvPr/>
        </p:nvSpPr>
        <p:spPr>
          <a:xfrm>
            <a:off x="11357241" y="511309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10800" y="18000"/>
                </a:lnTo>
                <a:lnTo>
                  <a:pt x="10800" y="3600"/>
                </a:lnTo>
                <a:lnTo>
                  <a:pt x="1964" y="3600"/>
                </a:lnTo>
                <a:cubicBezTo>
                  <a:pt x="1964" y="3600"/>
                  <a:pt x="1964" y="18000"/>
                  <a:pt x="1964" y="180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7" name="Shape 2667"/>
          <p:cNvSpPr/>
          <p:nvPr/>
        </p:nvSpPr>
        <p:spPr>
          <a:xfrm>
            <a:off x="1758542" y="6179617"/>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4727" y="18000"/>
                </a:lnTo>
                <a:lnTo>
                  <a:pt x="14727" y="3600"/>
                </a:lnTo>
                <a:lnTo>
                  <a:pt x="1964" y="3600"/>
                </a:lnTo>
                <a:cubicBezTo>
                  <a:pt x="1964" y="3600"/>
                  <a:pt x="1964" y="18000"/>
                  <a:pt x="1964" y="18000"/>
                </a:cubicBezTo>
                <a:close/>
                <a:moveTo>
                  <a:pt x="19636" y="18000"/>
                </a:moveTo>
                <a:cubicBezTo>
                  <a:pt x="19636" y="18994"/>
                  <a:pt x="19197" y="19800"/>
                  <a:pt x="18655" y="19800"/>
                </a:cubicBezTo>
                <a:lnTo>
                  <a:pt x="1964" y="19800"/>
                </a:lnTo>
                <a:cubicBezTo>
                  <a:pt x="1422" y="19800"/>
                  <a:pt x="982" y="18994"/>
                  <a:pt x="982" y="18000"/>
                </a:cubicBezTo>
                <a:lnTo>
                  <a:pt x="982" y="3600"/>
                </a:lnTo>
                <a:cubicBezTo>
                  <a:pt x="982" y="2606"/>
                  <a:pt x="1422" y="1800"/>
                  <a:pt x="1964" y="1800"/>
                </a:cubicBezTo>
                <a:lnTo>
                  <a:pt x="18655" y="1800"/>
                </a:lnTo>
                <a:cubicBezTo>
                  <a:pt x="19197" y="1800"/>
                  <a:pt x="19636" y="2606"/>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1"/>
                </a:lnTo>
                <a:cubicBezTo>
                  <a:pt x="21160" y="14401"/>
                  <a:pt x="21600" y="13594"/>
                  <a:pt x="21600" y="12600"/>
                </a:cubicBezTo>
                <a:lnTo>
                  <a:pt x="21600" y="9000"/>
                </a:lnTo>
                <a:cubicBezTo>
                  <a:pt x="21600" y="8006"/>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8" name="Shape 2668"/>
          <p:cNvSpPr/>
          <p:nvPr/>
        </p:nvSpPr>
        <p:spPr>
          <a:xfrm>
            <a:off x="2825064" y="6179617"/>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8655" y="18000"/>
                </a:lnTo>
                <a:lnTo>
                  <a:pt x="18655" y="3600"/>
                </a:lnTo>
                <a:lnTo>
                  <a:pt x="1964" y="3600"/>
                </a:lnTo>
                <a:cubicBezTo>
                  <a:pt x="1964" y="3600"/>
                  <a:pt x="1964" y="18000"/>
                  <a:pt x="1964" y="18000"/>
                </a:cubicBezTo>
                <a:close/>
                <a:moveTo>
                  <a:pt x="19636" y="18000"/>
                </a:moveTo>
                <a:cubicBezTo>
                  <a:pt x="19636" y="18994"/>
                  <a:pt x="19197" y="19800"/>
                  <a:pt x="18655" y="19800"/>
                </a:cubicBezTo>
                <a:lnTo>
                  <a:pt x="1964" y="19800"/>
                </a:lnTo>
                <a:cubicBezTo>
                  <a:pt x="1422" y="19800"/>
                  <a:pt x="982" y="18994"/>
                  <a:pt x="982" y="18000"/>
                </a:cubicBezTo>
                <a:lnTo>
                  <a:pt x="982" y="3600"/>
                </a:lnTo>
                <a:cubicBezTo>
                  <a:pt x="982" y="2606"/>
                  <a:pt x="1422" y="1800"/>
                  <a:pt x="1964" y="1800"/>
                </a:cubicBezTo>
                <a:lnTo>
                  <a:pt x="18655" y="1800"/>
                </a:lnTo>
                <a:cubicBezTo>
                  <a:pt x="19197" y="1800"/>
                  <a:pt x="19636" y="2606"/>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1"/>
                </a:lnTo>
                <a:cubicBezTo>
                  <a:pt x="21160" y="14401"/>
                  <a:pt x="21600" y="13594"/>
                  <a:pt x="21600" y="12600"/>
                </a:cubicBezTo>
                <a:lnTo>
                  <a:pt x="21600" y="9000"/>
                </a:lnTo>
                <a:cubicBezTo>
                  <a:pt x="21600" y="8006"/>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69" name="Shape 2669"/>
          <p:cNvSpPr/>
          <p:nvPr/>
        </p:nvSpPr>
        <p:spPr>
          <a:xfrm>
            <a:off x="3916979" y="6052650"/>
            <a:ext cx="507869" cy="558668"/>
          </a:xfrm>
          <a:custGeom>
            <a:avLst/>
            <a:gdLst/>
            <a:ahLst/>
            <a:cxnLst>
              <a:cxn ang="0">
                <a:pos x="wd2" y="hd2"/>
              </a:cxn>
              <a:cxn ang="5400000">
                <a:pos x="wd2" y="hd2"/>
              </a:cxn>
              <a:cxn ang="10800000">
                <a:pos x="wd2" y="hd2"/>
              </a:cxn>
              <a:cxn ang="16200000">
                <a:pos x="wd2" y="hd2"/>
              </a:cxn>
            </a:cxnLst>
            <a:rect l="0" t="0" r="r" b="b"/>
            <a:pathLst>
              <a:path w="21600" h="21600" extrusionOk="0">
                <a:moveTo>
                  <a:pt x="12960" y="2161"/>
                </a:moveTo>
                <a:lnTo>
                  <a:pt x="12960" y="2178"/>
                </a:lnTo>
                <a:cubicBezTo>
                  <a:pt x="12662" y="2178"/>
                  <a:pt x="12420" y="2398"/>
                  <a:pt x="12420" y="2669"/>
                </a:cubicBezTo>
                <a:cubicBezTo>
                  <a:pt x="12420" y="2940"/>
                  <a:pt x="12662" y="3160"/>
                  <a:pt x="12960" y="3160"/>
                </a:cubicBezTo>
                <a:lnTo>
                  <a:pt x="12960" y="3172"/>
                </a:lnTo>
                <a:cubicBezTo>
                  <a:pt x="17287" y="4066"/>
                  <a:pt x="20520" y="7577"/>
                  <a:pt x="20520" y="11782"/>
                </a:cubicBezTo>
                <a:cubicBezTo>
                  <a:pt x="20520" y="16662"/>
                  <a:pt x="16168" y="20618"/>
                  <a:pt x="10800" y="20618"/>
                </a:cubicBezTo>
                <a:cubicBezTo>
                  <a:pt x="5432" y="20618"/>
                  <a:pt x="1080" y="16662"/>
                  <a:pt x="1080" y="11782"/>
                </a:cubicBezTo>
                <a:cubicBezTo>
                  <a:pt x="1080" y="7577"/>
                  <a:pt x="4313" y="4066"/>
                  <a:pt x="8640" y="3172"/>
                </a:cubicBezTo>
                <a:lnTo>
                  <a:pt x="8640" y="3160"/>
                </a:lnTo>
                <a:cubicBezTo>
                  <a:pt x="8938" y="3160"/>
                  <a:pt x="9180" y="2940"/>
                  <a:pt x="9180" y="2669"/>
                </a:cubicBezTo>
                <a:cubicBezTo>
                  <a:pt x="9180" y="2398"/>
                  <a:pt x="8938" y="2178"/>
                  <a:pt x="8640" y="2178"/>
                </a:cubicBezTo>
                <a:lnTo>
                  <a:pt x="8640" y="2161"/>
                </a:lnTo>
                <a:cubicBezTo>
                  <a:pt x="3710" y="3071"/>
                  <a:pt x="0" y="7031"/>
                  <a:pt x="0" y="11782"/>
                </a:cubicBezTo>
                <a:cubicBezTo>
                  <a:pt x="0" y="17204"/>
                  <a:pt x="4835" y="21600"/>
                  <a:pt x="10800" y="21600"/>
                </a:cubicBezTo>
                <a:cubicBezTo>
                  <a:pt x="16765" y="21600"/>
                  <a:pt x="21600" y="17204"/>
                  <a:pt x="21600" y="11782"/>
                </a:cubicBezTo>
                <a:cubicBezTo>
                  <a:pt x="21600" y="7031"/>
                  <a:pt x="17890" y="3071"/>
                  <a:pt x="12960" y="2161"/>
                </a:cubicBezTo>
                <a:moveTo>
                  <a:pt x="10800" y="12763"/>
                </a:moveTo>
                <a:cubicBezTo>
                  <a:pt x="11098" y="12763"/>
                  <a:pt x="11340" y="12544"/>
                  <a:pt x="11340" y="12272"/>
                </a:cubicBezTo>
                <a:lnTo>
                  <a:pt x="11340" y="491"/>
                </a:lnTo>
                <a:cubicBezTo>
                  <a:pt x="11340" y="220"/>
                  <a:pt x="11098" y="0"/>
                  <a:pt x="10800" y="0"/>
                </a:cubicBezTo>
                <a:cubicBezTo>
                  <a:pt x="10502" y="0"/>
                  <a:pt x="10260" y="220"/>
                  <a:pt x="10260" y="491"/>
                </a:cubicBezTo>
                <a:lnTo>
                  <a:pt x="10260" y="12272"/>
                </a:lnTo>
                <a:cubicBezTo>
                  <a:pt x="10260" y="12544"/>
                  <a:pt x="10502" y="12763"/>
                  <a:pt x="10800" y="1276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0" name="Shape 2670"/>
          <p:cNvSpPr/>
          <p:nvPr/>
        </p:nvSpPr>
        <p:spPr>
          <a:xfrm>
            <a:off x="4958108" y="612883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2273" y="21600"/>
                </a:moveTo>
                <a:lnTo>
                  <a:pt x="13255" y="21600"/>
                </a:lnTo>
                <a:lnTo>
                  <a:pt x="13255" y="0"/>
                </a:lnTo>
                <a:lnTo>
                  <a:pt x="12273" y="0"/>
                </a:lnTo>
                <a:cubicBezTo>
                  <a:pt x="12273" y="0"/>
                  <a:pt x="12273" y="21600"/>
                  <a:pt x="12273" y="21600"/>
                </a:cubicBezTo>
                <a:close/>
                <a:moveTo>
                  <a:pt x="14236" y="21600"/>
                </a:moveTo>
                <a:lnTo>
                  <a:pt x="16691" y="21600"/>
                </a:lnTo>
                <a:lnTo>
                  <a:pt x="16691" y="0"/>
                </a:lnTo>
                <a:lnTo>
                  <a:pt x="14236" y="0"/>
                </a:lnTo>
                <a:cubicBezTo>
                  <a:pt x="14236" y="0"/>
                  <a:pt x="14236" y="21600"/>
                  <a:pt x="14236" y="21600"/>
                </a:cubicBezTo>
                <a:close/>
                <a:moveTo>
                  <a:pt x="17673" y="21600"/>
                </a:moveTo>
                <a:lnTo>
                  <a:pt x="18655" y="21600"/>
                </a:lnTo>
                <a:lnTo>
                  <a:pt x="18655" y="0"/>
                </a:lnTo>
                <a:lnTo>
                  <a:pt x="17673" y="0"/>
                </a:lnTo>
                <a:cubicBezTo>
                  <a:pt x="17673" y="0"/>
                  <a:pt x="17673" y="21600"/>
                  <a:pt x="17673" y="21600"/>
                </a:cubicBezTo>
                <a:close/>
                <a:moveTo>
                  <a:pt x="20618" y="0"/>
                </a:moveTo>
                <a:lnTo>
                  <a:pt x="19636" y="0"/>
                </a:lnTo>
                <a:lnTo>
                  <a:pt x="19636" y="21600"/>
                </a:lnTo>
                <a:lnTo>
                  <a:pt x="20618" y="21600"/>
                </a:lnTo>
                <a:cubicBezTo>
                  <a:pt x="21160" y="21600"/>
                  <a:pt x="21600" y="20996"/>
                  <a:pt x="21600" y="20250"/>
                </a:cubicBezTo>
                <a:lnTo>
                  <a:pt x="21600" y="1350"/>
                </a:lnTo>
                <a:cubicBezTo>
                  <a:pt x="21600" y="605"/>
                  <a:pt x="21160" y="0"/>
                  <a:pt x="20618" y="0"/>
                </a:cubicBezTo>
                <a:moveTo>
                  <a:pt x="4909" y="21600"/>
                </a:moveTo>
                <a:lnTo>
                  <a:pt x="5891" y="21600"/>
                </a:lnTo>
                <a:lnTo>
                  <a:pt x="5891" y="0"/>
                </a:lnTo>
                <a:lnTo>
                  <a:pt x="4909" y="0"/>
                </a:lnTo>
                <a:cubicBezTo>
                  <a:pt x="4909" y="0"/>
                  <a:pt x="4909" y="21600"/>
                  <a:pt x="4909" y="21600"/>
                </a:cubicBezTo>
                <a:close/>
                <a:moveTo>
                  <a:pt x="0" y="1350"/>
                </a:moveTo>
                <a:lnTo>
                  <a:pt x="0" y="20250"/>
                </a:lnTo>
                <a:cubicBezTo>
                  <a:pt x="0" y="20996"/>
                  <a:pt x="440" y="21600"/>
                  <a:pt x="982" y="21600"/>
                </a:cubicBezTo>
                <a:lnTo>
                  <a:pt x="982" y="0"/>
                </a:lnTo>
                <a:cubicBezTo>
                  <a:pt x="440" y="0"/>
                  <a:pt x="0" y="605"/>
                  <a:pt x="0" y="1350"/>
                </a:cubicBezTo>
                <a:moveTo>
                  <a:pt x="1964" y="21600"/>
                </a:moveTo>
                <a:lnTo>
                  <a:pt x="3927" y="21600"/>
                </a:lnTo>
                <a:lnTo>
                  <a:pt x="3927" y="0"/>
                </a:lnTo>
                <a:lnTo>
                  <a:pt x="1964" y="0"/>
                </a:lnTo>
                <a:cubicBezTo>
                  <a:pt x="1964" y="0"/>
                  <a:pt x="1964" y="21600"/>
                  <a:pt x="1964" y="21600"/>
                </a:cubicBezTo>
                <a:close/>
                <a:moveTo>
                  <a:pt x="6873" y="21600"/>
                </a:moveTo>
                <a:lnTo>
                  <a:pt x="9327" y="21600"/>
                </a:lnTo>
                <a:lnTo>
                  <a:pt x="9327" y="0"/>
                </a:lnTo>
                <a:lnTo>
                  <a:pt x="6873" y="0"/>
                </a:lnTo>
                <a:cubicBezTo>
                  <a:pt x="6873" y="0"/>
                  <a:pt x="6873" y="21600"/>
                  <a:pt x="6873" y="21600"/>
                </a:cubicBezTo>
                <a:close/>
                <a:moveTo>
                  <a:pt x="10309" y="21600"/>
                </a:moveTo>
                <a:lnTo>
                  <a:pt x="11291" y="21600"/>
                </a:lnTo>
                <a:lnTo>
                  <a:pt x="11291" y="0"/>
                </a:lnTo>
                <a:lnTo>
                  <a:pt x="10309" y="0"/>
                </a:lnTo>
                <a:cubicBezTo>
                  <a:pt x="10309" y="0"/>
                  <a:pt x="10309" y="21600"/>
                  <a:pt x="10309" y="216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1" name="Shape 2671"/>
          <p:cNvSpPr/>
          <p:nvPr/>
        </p:nvSpPr>
        <p:spPr>
          <a:xfrm>
            <a:off x="6024630" y="6052650"/>
            <a:ext cx="558655" cy="558668"/>
          </a:xfrm>
          <a:custGeom>
            <a:avLst/>
            <a:gdLst/>
            <a:ahLst/>
            <a:cxnLst>
              <a:cxn ang="0">
                <a:pos x="wd2" y="hd2"/>
              </a:cxn>
              <a:cxn ang="5400000">
                <a:pos x="wd2" y="hd2"/>
              </a:cxn>
              <a:cxn ang="10800000">
                <a:pos x="wd2" y="hd2"/>
              </a:cxn>
              <a:cxn ang="16200000">
                <a:pos x="wd2" y="hd2"/>
              </a:cxn>
            </a:cxnLst>
            <a:rect l="0" t="0" r="r" b="b"/>
            <a:pathLst>
              <a:path w="21600" h="21600" extrusionOk="0">
                <a:moveTo>
                  <a:pt x="10309" y="15421"/>
                </a:moveTo>
                <a:cubicBezTo>
                  <a:pt x="10666" y="15276"/>
                  <a:pt x="10995" y="15082"/>
                  <a:pt x="11291" y="14845"/>
                </a:cubicBezTo>
                <a:lnTo>
                  <a:pt x="11291" y="8719"/>
                </a:lnTo>
                <a:cubicBezTo>
                  <a:pt x="10995" y="8482"/>
                  <a:pt x="10666" y="8287"/>
                  <a:pt x="10309" y="8143"/>
                </a:cubicBezTo>
                <a:cubicBezTo>
                  <a:pt x="10309" y="8143"/>
                  <a:pt x="10309" y="15421"/>
                  <a:pt x="10309" y="15421"/>
                </a:cubicBezTo>
                <a:close/>
                <a:moveTo>
                  <a:pt x="12273" y="13681"/>
                </a:moveTo>
                <a:cubicBezTo>
                  <a:pt x="12585" y="13118"/>
                  <a:pt x="12764" y="12471"/>
                  <a:pt x="12764" y="11782"/>
                </a:cubicBezTo>
                <a:cubicBezTo>
                  <a:pt x="12764" y="11092"/>
                  <a:pt x="12585" y="10445"/>
                  <a:pt x="12273" y="9882"/>
                </a:cubicBezTo>
                <a:cubicBezTo>
                  <a:pt x="12273" y="9882"/>
                  <a:pt x="12273" y="13681"/>
                  <a:pt x="12273" y="13681"/>
                </a:cubicBezTo>
                <a:close/>
                <a:moveTo>
                  <a:pt x="5891" y="14373"/>
                </a:moveTo>
                <a:lnTo>
                  <a:pt x="5891" y="9190"/>
                </a:lnTo>
                <a:cubicBezTo>
                  <a:pt x="5282" y="9882"/>
                  <a:pt x="4909" y="10788"/>
                  <a:pt x="4909" y="11782"/>
                </a:cubicBezTo>
                <a:cubicBezTo>
                  <a:pt x="4909" y="12776"/>
                  <a:pt x="5282" y="13681"/>
                  <a:pt x="5891" y="14373"/>
                </a:cubicBezTo>
                <a:moveTo>
                  <a:pt x="6873" y="8384"/>
                </a:moveTo>
                <a:lnTo>
                  <a:pt x="6873" y="15179"/>
                </a:lnTo>
                <a:cubicBezTo>
                  <a:pt x="7451" y="15514"/>
                  <a:pt x="8120" y="15709"/>
                  <a:pt x="8836" y="15709"/>
                </a:cubicBezTo>
                <a:cubicBezTo>
                  <a:pt x="9003" y="15709"/>
                  <a:pt x="9166" y="15696"/>
                  <a:pt x="9327" y="15675"/>
                </a:cubicBezTo>
                <a:lnTo>
                  <a:pt x="9327" y="7888"/>
                </a:lnTo>
                <a:cubicBezTo>
                  <a:pt x="9166" y="7868"/>
                  <a:pt x="9003" y="7854"/>
                  <a:pt x="8836" y="7854"/>
                </a:cubicBezTo>
                <a:cubicBezTo>
                  <a:pt x="8120" y="7854"/>
                  <a:pt x="7451" y="8049"/>
                  <a:pt x="6873" y="8384"/>
                </a:cubicBezTo>
                <a:moveTo>
                  <a:pt x="20618" y="0"/>
                </a:moveTo>
                <a:lnTo>
                  <a:pt x="19636" y="0"/>
                </a:lnTo>
                <a:lnTo>
                  <a:pt x="19636" y="15709"/>
                </a:lnTo>
                <a:lnTo>
                  <a:pt x="20618" y="15709"/>
                </a:lnTo>
                <a:cubicBezTo>
                  <a:pt x="21160" y="15709"/>
                  <a:pt x="21600" y="15270"/>
                  <a:pt x="21600" y="14727"/>
                </a:cubicBezTo>
                <a:lnTo>
                  <a:pt x="21600" y="982"/>
                </a:lnTo>
                <a:cubicBezTo>
                  <a:pt x="21600" y="440"/>
                  <a:pt x="21160" y="0"/>
                  <a:pt x="20618" y="0"/>
                </a:cubicBezTo>
                <a:moveTo>
                  <a:pt x="8836" y="17672"/>
                </a:moveTo>
                <a:cubicBezTo>
                  <a:pt x="5583" y="17672"/>
                  <a:pt x="2945" y="15035"/>
                  <a:pt x="2945" y="11782"/>
                </a:cubicBezTo>
                <a:cubicBezTo>
                  <a:pt x="2945" y="8528"/>
                  <a:pt x="5583" y="5891"/>
                  <a:pt x="8836" y="5891"/>
                </a:cubicBezTo>
                <a:cubicBezTo>
                  <a:pt x="12090" y="5891"/>
                  <a:pt x="14727" y="8528"/>
                  <a:pt x="14727" y="11782"/>
                </a:cubicBezTo>
                <a:cubicBezTo>
                  <a:pt x="14727" y="15035"/>
                  <a:pt x="12090" y="17672"/>
                  <a:pt x="8836" y="17672"/>
                </a:cubicBezTo>
                <a:moveTo>
                  <a:pt x="14027" y="16277"/>
                </a:moveTo>
                <a:cubicBezTo>
                  <a:pt x="15072" y="15072"/>
                  <a:pt x="15709" y="13503"/>
                  <a:pt x="15709" y="11782"/>
                </a:cubicBezTo>
                <a:cubicBezTo>
                  <a:pt x="15709" y="7986"/>
                  <a:pt x="12632" y="4909"/>
                  <a:pt x="8836" y="4909"/>
                </a:cubicBezTo>
                <a:cubicBezTo>
                  <a:pt x="5041" y="4909"/>
                  <a:pt x="1964" y="7986"/>
                  <a:pt x="1964" y="11782"/>
                </a:cubicBezTo>
                <a:cubicBezTo>
                  <a:pt x="1964" y="15577"/>
                  <a:pt x="5041" y="18654"/>
                  <a:pt x="8836" y="18654"/>
                </a:cubicBezTo>
                <a:cubicBezTo>
                  <a:pt x="10557" y="18654"/>
                  <a:pt x="12127" y="18017"/>
                  <a:pt x="13333" y="16972"/>
                </a:cubicBezTo>
                <a:lnTo>
                  <a:pt x="17817" y="21456"/>
                </a:lnTo>
                <a:cubicBezTo>
                  <a:pt x="17905" y="21545"/>
                  <a:pt x="18028" y="21600"/>
                  <a:pt x="18164" y="21600"/>
                </a:cubicBezTo>
                <a:cubicBezTo>
                  <a:pt x="18434" y="21600"/>
                  <a:pt x="18655" y="21380"/>
                  <a:pt x="18655" y="21109"/>
                </a:cubicBezTo>
                <a:cubicBezTo>
                  <a:pt x="18655" y="20974"/>
                  <a:pt x="18600" y="20851"/>
                  <a:pt x="18511" y="20762"/>
                </a:cubicBezTo>
                <a:cubicBezTo>
                  <a:pt x="18511" y="20762"/>
                  <a:pt x="14027" y="16277"/>
                  <a:pt x="14027" y="16277"/>
                </a:cubicBezTo>
                <a:close/>
                <a:moveTo>
                  <a:pt x="17673" y="15709"/>
                </a:moveTo>
                <a:lnTo>
                  <a:pt x="18655" y="15709"/>
                </a:lnTo>
                <a:lnTo>
                  <a:pt x="18655" y="0"/>
                </a:lnTo>
                <a:lnTo>
                  <a:pt x="17673" y="0"/>
                </a:lnTo>
                <a:cubicBezTo>
                  <a:pt x="17673" y="0"/>
                  <a:pt x="17673" y="15709"/>
                  <a:pt x="17673" y="15709"/>
                </a:cubicBezTo>
                <a:close/>
                <a:moveTo>
                  <a:pt x="16691" y="15709"/>
                </a:moveTo>
                <a:lnTo>
                  <a:pt x="16691" y="11783"/>
                </a:lnTo>
                <a:cubicBezTo>
                  <a:pt x="16691" y="13214"/>
                  <a:pt x="16301" y="14553"/>
                  <a:pt x="15631" y="15709"/>
                </a:cubicBezTo>
                <a:cubicBezTo>
                  <a:pt x="15631" y="15709"/>
                  <a:pt x="16691" y="15709"/>
                  <a:pt x="16691" y="15709"/>
                </a:cubicBezTo>
                <a:close/>
                <a:moveTo>
                  <a:pt x="16691" y="0"/>
                </a:moveTo>
                <a:lnTo>
                  <a:pt x="14236" y="0"/>
                </a:lnTo>
                <a:lnTo>
                  <a:pt x="14236" y="6088"/>
                </a:lnTo>
                <a:cubicBezTo>
                  <a:pt x="15745" y="7519"/>
                  <a:pt x="16691" y="9538"/>
                  <a:pt x="16691" y="11781"/>
                </a:cubicBezTo>
                <a:cubicBezTo>
                  <a:pt x="16691" y="11781"/>
                  <a:pt x="16691" y="0"/>
                  <a:pt x="16691" y="0"/>
                </a:cubicBezTo>
                <a:close/>
                <a:moveTo>
                  <a:pt x="11291" y="0"/>
                </a:moveTo>
                <a:lnTo>
                  <a:pt x="10309" y="0"/>
                </a:lnTo>
                <a:lnTo>
                  <a:pt x="10309" y="4070"/>
                </a:lnTo>
                <a:cubicBezTo>
                  <a:pt x="10645" y="4134"/>
                  <a:pt x="10972" y="4219"/>
                  <a:pt x="11291" y="4324"/>
                </a:cubicBezTo>
                <a:cubicBezTo>
                  <a:pt x="11291" y="4324"/>
                  <a:pt x="11291" y="0"/>
                  <a:pt x="11291" y="0"/>
                </a:cubicBezTo>
                <a:close/>
                <a:moveTo>
                  <a:pt x="1964" y="15709"/>
                </a:moveTo>
                <a:lnTo>
                  <a:pt x="2041" y="15709"/>
                </a:lnTo>
                <a:cubicBezTo>
                  <a:pt x="2016" y="15666"/>
                  <a:pt x="1988" y="15625"/>
                  <a:pt x="1964" y="15581"/>
                </a:cubicBezTo>
                <a:cubicBezTo>
                  <a:pt x="1964" y="15581"/>
                  <a:pt x="1964" y="15709"/>
                  <a:pt x="1964" y="15709"/>
                </a:cubicBezTo>
                <a:close/>
                <a:moveTo>
                  <a:pt x="13255" y="0"/>
                </a:moveTo>
                <a:lnTo>
                  <a:pt x="12273" y="0"/>
                </a:lnTo>
                <a:lnTo>
                  <a:pt x="12273" y="4727"/>
                </a:lnTo>
                <a:cubicBezTo>
                  <a:pt x="12613" y="4894"/>
                  <a:pt x="12944" y="5077"/>
                  <a:pt x="13255" y="5289"/>
                </a:cubicBezTo>
                <a:cubicBezTo>
                  <a:pt x="13255" y="5289"/>
                  <a:pt x="13255" y="0"/>
                  <a:pt x="13255" y="0"/>
                </a:cubicBezTo>
                <a:close/>
                <a:moveTo>
                  <a:pt x="9327" y="3952"/>
                </a:moveTo>
                <a:lnTo>
                  <a:pt x="9327" y="0"/>
                </a:lnTo>
                <a:lnTo>
                  <a:pt x="6873" y="0"/>
                </a:lnTo>
                <a:lnTo>
                  <a:pt x="6873" y="4185"/>
                </a:lnTo>
                <a:cubicBezTo>
                  <a:pt x="7501" y="4023"/>
                  <a:pt x="8157" y="3927"/>
                  <a:pt x="8836" y="3927"/>
                </a:cubicBezTo>
                <a:cubicBezTo>
                  <a:pt x="9002" y="3927"/>
                  <a:pt x="9164" y="3942"/>
                  <a:pt x="9327" y="3952"/>
                </a:cubicBezTo>
                <a:moveTo>
                  <a:pt x="5891" y="0"/>
                </a:moveTo>
                <a:lnTo>
                  <a:pt x="4909" y="0"/>
                </a:lnTo>
                <a:lnTo>
                  <a:pt x="4909" y="4987"/>
                </a:lnTo>
                <a:cubicBezTo>
                  <a:pt x="5224" y="4804"/>
                  <a:pt x="5551" y="4641"/>
                  <a:pt x="5891" y="4504"/>
                </a:cubicBezTo>
                <a:cubicBezTo>
                  <a:pt x="5891" y="4504"/>
                  <a:pt x="5891" y="0"/>
                  <a:pt x="5891" y="0"/>
                </a:cubicBezTo>
                <a:close/>
                <a:moveTo>
                  <a:pt x="0" y="982"/>
                </a:moveTo>
                <a:lnTo>
                  <a:pt x="0" y="14727"/>
                </a:lnTo>
                <a:cubicBezTo>
                  <a:pt x="0" y="15270"/>
                  <a:pt x="440" y="15709"/>
                  <a:pt x="982" y="15709"/>
                </a:cubicBezTo>
                <a:lnTo>
                  <a:pt x="982" y="0"/>
                </a:lnTo>
                <a:cubicBezTo>
                  <a:pt x="440" y="0"/>
                  <a:pt x="0" y="440"/>
                  <a:pt x="0" y="982"/>
                </a:cubicBezTo>
                <a:moveTo>
                  <a:pt x="3927" y="5656"/>
                </a:moveTo>
                <a:lnTo>
                  <a:pt x="3927" y="0"/>
                </a:lnTo>
                <a:lnTo>
                  <a:pt x="1964" y="0"/>
                </a:lnTo>
                <a:lnTo>
                  <a:pt x="1964" y="7982"/>
                </a:lnTo>
                <a:cubicBezTo>
                  <a:pt x="2462" y="7084"/>
                  <a:pt x="3131" y="6294"/>
                  <a:pt x="3927" y="56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2" name="Shape 2672"/>
          <p:cNvSpPr/>
          <p:nvPr/>
        </p:nvSpPr>
        <p:spPr>
          <a:xfrm>
            <a:off x="7091153" y="612883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9818" y="21600"/>
                </a:moveTo>
                <a:lnTo>
                  <a:pt x="11782" y="21600"/>
                </a:lnTo>
                <a:lnTo>
                  <a:pt x="11782" y="17550"/>
                </a:lnTo>
                <a:lnTo>
                  <a:pt x="9818" y="17550"/>
                </a:lnTo>
                <a:cubicBezTo>
                  <a:pt x="9818" y="17550"/>
                  <a:pt x="9818" y="21600"/>
                  <a:pt x="9818" y="21600"/>
                </a:cubicBezTo>
                <a:close/>
                <a:moveTo>
                  <a:pt x="7855" y="21600"/>
                </a:moveTo>
                <a:lnTo>
                  <a:pt x="8836" y="21600"/>
                </a:lnTo>
                <a:lnTo>
                  <a:pt x="8836" y="17550"/>
                </a:lnTo>
                <a:lnTo>
                  <a:pt x="7855" y="17550"/>
                </a:lnTo>
                <a:cubicBezTo>
                  <a:pt x="7855" y="17550"/>
                  <a:pt x="7855" y="21600"/>
                  <a:pt x="7855" y="21600"/>
                </a:cubicBezTo>
                <a:close/>
                <a:moveTo>
                  <a:pt x="2945" y="21600"/>
                </a:moveTo>
                <a:lnTo>
                  <a:pt x="3927" y="21600"/>
                </a:lnTo>
                <a:lnTo>
                  <a:pt x="3927" y="17550"/>
                </a:lnTo>
                <a:lnTo>
                  <a:pt x="2945" y="17550"/>
                </a:lnTo>
                <a:cubicBezTo>
                  <a:pt x="2945" y="17550"/>
                  <a:pt x="2945" y="21600"/>
                  <a:pt x="2945" y="21600"/>
                </a:cubicBezTo>
                <a:close/>
                <a:moveTo>
                  <a:pt x="4909" y="21600"/>
                </a:moveTo>
                <a:lnTo>
                  <a:pt x="6873" y="21600"/>
                </a:lnTo>
                <a:lnTo>
                  <a:pt x="6873" y="17550"/>
                </a:lnTo>
                <a:lnTo>
                  <a:pt x="4909" y="17550"/>
                </a:lnTo>
                <a:cubicBezTo>
                  <a:pt x="4909" y="17550"/>
                  <a:pt x="4909" y="21600"/>
                  <a:pt x="4909" y="21600"/>
                </a:cubicBezTo>
                <a:close/>
                <a:moveTo>
                  <a:pt x="12764" y="21600"/>
                </a:moveTo>
                <a:lnTo>
                  <a:pt x="13745" y="21600"/>
                </a:lnTo>
                <a:lnTo>
                  <a:pt x="13745" y="17550"/>
                </a:lnTo>
                <a:lnTo>
                  <a:pt x="12764" y="17550"/>
                </a:lnTo>
                <a:cubicBezTo>
                  <a:pt x="12764" y="17550"/>
                  <a:pt x="12764" y="21600"/>
                  <a:pt x="12764" y="21600"/>
                </a:cubicBezTo>
                <a:close/>
                <a:moveTo>
                  <a:pt x="20618" y="14850"/>
                </a:moveTo>
                <a:lnTo>
                  <a:pt x="982" y="14850"/>
                </a:lnTo>
                <a:lnTo>
                  <a:pt x="982" y="13500"/>
                </a:lnTo>
                <a:lnTo>
                  <a:pt x="20618" y="13500"/>
                </a:lnTo>
                <a:cubicBezTo>
                  <a:pt x="20618" y="13500"/>
                  <a:pt x="20618" y="14850"/>
                  <a:pt x="20618" y="14850"/>
                </a:cubicBezTo>
                <a:close/>
                <a:moveTo>
                  <a:pt x="20618" y="12150"/>
                </a:moveTo>
                <a:lnTo>
                  <a:pt x="982" y="12150"/>
                </a:lnTo>
                <a:cubicBezTo>
                  <a:pt x="440" y="12150"/>
                  <a:pt x="0" y="12755"/>
                  <a:pt x="0" y="13500"/>
                </a:cubicBezTo>
                <a:lnTo>
                  <a:pt x="0" y="14850"/>
                </a:lnTo>
                <a:cubicBezTo>
                  <a:pt x="0" y="15595"/>
                  <a:pt x="440" y="16200"/>
                  <a:pt x="982" y="16200"/>
                </a:cubicBezTo>
                <a:lnTo>
                  <a:pt x="20618" y="16200"/>
                </a:lnTo>
                <a:cubicBezTo>
                  <a:pt x="21160" y="16200"/>
                  <a:pt x="21600" y="15595"/>
                  <a:pt x="21600" y="14850"/>
                </a:cubicBezTo>
                <a:lnTo>
                  <a:pt x="21600" y="13500"/>
                </a:lnTo>
                <a:cubicBezTo>
                  <a:pt x="21600" y="12755"/>
                  <a:pt x="21160" y="12150"/>
                  <a:pt x="20618" y="12150"/>
                </a:cubicBezTo>
                <a:moveTo>
                  <a:pt x="982" y="20250"/>
                </a:moveTo>
                <a:cubicBezTo>
                  <a:pt x="982" y="20996"/>
                  <a:pt x="1422" y="21600"/>
                  <a:pt x="1964" y="21600"/>
                </a:cubicBezTo>
                <a:lnTo>
                  <a:pt x="1964" y="17550"/>
                </a:lnTo>
                <a:lnTo>
                  <a:pt x="982" y="17550"/>
                </a:lnTo>
                <a:cubicBezTo>
                  <a:pt x="982" y="17550"/>
                  <a:pt x="982" y="20250"/>
                  <a:pt x="982" y="20250"/>
                </a:cubicBezTo>
                <a:close/>
                <a:moveTo>
                  <a:pt x="16691" y="21600"/>
                </a:moveTo>
                <a:lnTo>
                  <a:pt x="17673" y="21600"/>
                </a:lnTo>
                <a:lnTo>
                  <a:pt x="17673" y="17550"/>
                </a:lnTo>
                <a:lnTo>
                  <a:pt x="16691" y="17550"/>
                </a:lnTo>
                <a:cubicBezTo>
                  <a:pt x="16691" y="17550"/>
                  <a:pt x="16691" y="21600"/>
                  <a:pt x="16691" y="21600"/>
                </a:cubicBezTo>
                <a:close/>
                <a:moveTo>
                  <a:pt x="14727" y="21600"/>
                </a:moveTo>
                <a:lnTo>
                  <a:pt x="15709" y="21600"/>
                </a:lnTo>
                <a:lnTo>
                  <a:pt x="15709" y="17550"/>
                </a:lnTo>
                <a:lnTo>
                  <a:pt x="14727" y="17550"/>
                </a:lnTo>
                <a:cubicBezTo>
                  <a:pt x="14727" y="17550"/>
                  <a:pt x="14727" y="21600"/>
                  <a:pt x="14727" y="21600"/>
                </a:cubicBezTo>
                <a:close/>
                <a:moveTo>
                  <a:pt x="18655" y="21600"/>
                </a:moveTo>
                <a:lnTo>
                  <a:pt x="19636" y="21600"/>
                </a:lnTo>
                <a:cubicBezTo>
                  <a:pt x="20178" y="21600"/>
                  <a:pt x="20618" y="20996"/>
                  <a:pt x="20618" y="20250"/>
                </a:cubicBezTo>
                <a:lnTo>
                  <a:pt x="20618" y="17550"/>
                </a:lnTo>
                <a:lnTo>
                  <a:pt x="18655" y="17550"/>
                </a:lnTo>
                <a:cubicBezTo>
                  <a:pt x="18655" y="17550"/>
                  <a:pt x="18655" y="21600"/>
                  <a:pt x="18655" y="21600"/>
                </a:cubicBezTo>
                <a:close/>
                <a:moveTo>
                  <a:pt x="15709" y="0"/>
                </a:moveTo>
                <a:lnTo>
                  <a:pt x="14727" y="0"/>
                </a:lnTo>
                <a:lnTo>
                  <a:pt x="14727" y="10800"/>
                </a:lnTo>
                <a:lnTo>
                  <a:pt x="15709" y="10800"/>
                </a:lnTo>
                <a:cubicBezTo>
                  <a:pt x="15709" y="10800"/>
                  <a:pt x="15709" y="0"/>
                  <a:pt x="15709" y="0"/>
                </a:cubicBezTo>
                <a:close/>
                <a:moveTo>
                  <a:pt x="20618" y="1350"/>
                </a:moveTo>
                <a:cubicBezTo>
                  <a:pt x="20618" y="605"/>
                  <a:pt x="20178" y="0"/>
                  <a:pt x="19636" y="0"/>
                </a:cubicBezTo>
                <a:lnTo>
                  <a:pt x="18655" y="0"/>
                </a:lnTo>
                <a:lnTo>
                  <a:pt x="18655" y="10800"/>
                </a:lnTo>
                <a:lnTo>
                  <a:pt x="20618" y="10800"/>
                </a:lnTo>
                <a:cubicBezTo>
                  <a:pt x="20618" y="10800"/>
                  <a:pt x="20618" y="1350"/>
                  <a:pt x="20618" y="1350"/>
                </a:cubicBezTo>
                <a:close/>
                <a:moveTo>
                  <a:pt x="13745" y="0"/>
                </a:moveTo>
                <a:lnTo>
                  <a:pt x="12764" y="0"/>
                </a:lnTo>
                <a:lnTo>
                  <a:pt x="12764" y="10800"/>
                </a:lnTo>
                <a:lnTo>
                  <a:pt x="13745" y="10800"/>
                </a:lnTo>
                <a:cubicBezTo>
                  <a:pt x="13745" y="10800"/>
                  <a:pt x="13745" y="0"/>
                  <a:pt x="13745" y="0"/>
                </a:cubicBezTo>
                <a:close/>
                <a:moveTo>
                  <a:pt x="17673" y="0"/>
                </a:moveTo>
                <a:lnTo>
                  <a:pt x="16691" y="0"/>
                </a:lnTo>
                <a:lnTo>
                  <a:pt x="16691" y="10800"/>
                </a:lnTo>
                <a:lnTo>
                  <a:pt x="17673" y="10800"/>
                </a:lnTo>
                <a:cubicBezTo>
                  <a:pt x="17673" y="10800"/>
                  <a:pt x="17673" y="0"/>
                  <a:pt x="17673" y="0"/>
                </a:cubicBezTo>
                <a:close/>
                <a:moveTo>
                  <a:pt x="1964" y="0"/>
                </a:moveTo>
                <a:cubicBezTo>
                  <a:pt x="1422" y="0"/>
                  <a:pt x="982" y="605"/>
                  <a:pt x="982" y="1350"/>
                </a:cubicBezTo>
                <a:lnTo>
                  <a:pt x="982" y="10800"/>
                </a:lnTo>
                <a:lnTo>
                  <a:pt x="1964" y="10800"/>
                </a:lnTo>
                <a:cubicBezTo>
                  <a:pt x="1964" y="10800"/>
                  <a:pt x="1964" y="0"/>
                  <a:pt x="1964" y="0"/>
                </a:cubicBezTo>
                <a:close/>
                <a:moveTo>
                  <a:pt x="3927" y="0"/>
                </a:moveTo>
                <a:lnTo>
                  <a:pt x="2945" y="0"/>
                </a:lnTo>
                <a:lnTo>
                  <a:pt x="2945" y="10800"/>
                </a:lnTo>
                <a:lnTo>
                  <a:pt x="3927" y="10800"/>
                </a:lnTo>
                <a:cubicBezTo>
                  <a:pt x="3927" y="10800"/>
                  <a:pt x="3927" y="0"/>
                  <a:pt x="3927" y="0"/>
                </a:cubicBezTo>
                <a:close/>
                <a:moveTo>
                  <a:pt x="6873" y="0"/>
                </a:moveTo>
                <a:lnTo>
                  <a:pt x="4909" y="0"/>
                </a:lnTo>
                <a:lnTo>
                  <a:pt x="4909" y="10800"/>
                </a:lnTo>
                <a:lnTo>
                  <a:pt x="6873" y="10800"/>
                </a:lnTo>
                <a:cubicBezTo>
                  <a:pt x="6873" y="10800"/>
                  <a:pt x="6873" y="0"/>
                  <a:pt x="6873" y="0"/>
                </a:cubicBezTo>
                <a:close/>
                <a:moveTo>
                  <a:pt x="8836" y="0"/>
                </a:moveTo>
                <a:lnTo>
                  <a:pt x="7855" y="0"/>
                </a:lnTo>
                <a:lnTo>
                  <a:pt x="7855" y="10800"/>
                </a:lnTo>
                <a:lnTo>
                  <a:pt x="8836" y="10800"/>
                </a:lnTo>
                <a:cubicBezTo>
                  <a:pt x="8836" y="10800"/>
                  <a:pt x="8836" y="0"/>
                  <a:pt x="8836" y="0"/>
                </a:cubicBezTo>
                <a:close/>
                <a:moveTo>
                  <a:pt x="11782" y="0"/>
                </a:moveTo>
                <a:lnTo>
                  <a:pt x="9818" y="0"/>
                </a:lnTo>
                <a:lnTo>
                  <a:pt x="9818" y="10800"/>
                </a:lnTo>
                <a:lnTo>
                  <a:pt x="11782" y="10800"/>
                </a:lnTo>
                <a:cubicBezTo>
                  <a:pt x="11782" y="10800"/>
                  <a:pt x="11782" y="0"/>
                  <a:pt x="11782" y="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3" name="Shape 2673"/>
          <p:cNvSpPr/>
          <p:nvPr/>
        </p:nvSpPr>
        <p:spPr>
          <a:xfrm>
            <a:off x="8157675" y="6052651"/>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7"/>
                  <a:pt x="2726" y="9327"/>
                  <a:pt x="2455" y="9327"/>
                </a:cubicBezTo>
                <a:cubicBezTo>
                  <a:pt x="2183" y="9327"/>
                  <a:pt x="1964" y="9547"/>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1"/>
                  <a:pt x="2183" y="21600"/>
                  <a:pt x="2455" y="21600"/>
                </a:cubicBezTo>
                <a:cubicBezTo>
                  <a:pt x="2726" y="21600"/>
                  <a:pt x="2945" y="21381"/>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2"/>
                  <a:pt x="12983" y="16691"/>
                  <a:pt x="13255" y="16691"/>
                </a:cubicBezTo>
                <a:cubicBezTo>
                  <a:pt x="13526" y="16691"/>
                  <a:pt x="13745" y="16472"/>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7"/>
                  <a:pt x="4690" y="9327"/>
                  <a:pt x="4418" y="9327"/>
                </a:cubicBezTo>
                <a:cubicBezTo>
                  <a:pt x="4147" y="9327"/>
                  <a:pt x="3927" y="9547"/>
                  <a:pt x="3927" y="9818"/>
                </a:cubicBezTo>
                <a:cubicBezTo>
                  <a:pt x="3927" y="10090"/>
                  <a:pt x="4147" y="10309"/>
                  <a:pt x="4418" y="10309"/>
                </a:cubicBezTo>
                <a:moveTo>
                  <a:pt x="12273" y="3927"/>
                </a:moveTo>
                <a:lnTo>
                  <a:pt x="5400" y="3927"/>
                </a:lnTo>
                <a:cubicBezTo>
                  <a:pt x="5129" y="3927"/>
                  <a:pt x="4909" y="4147"/>
                  <a:pt x="4909" y="4418"/>
                </a:cubicBezTo>
                <a:cubicBezTo>
                  <a:pt x="4909" y="4690"/>
                  <a:pt x="5129" y="4909"/>
                  <a:pt x="5400" y="4909"/>
                </a:cubicBezTo>
                <a:lnTo>
                  <a:pt x="12273" y="4909"/>
                </a:lnTo>
                <a:cubicBezTo>
                  <a:pt x="12544" y="4909"/>
                  <a:pt x="12764" y="4690"/>
                  <a:pt x="12764" y="4418"/>
                </a:cubicBezTo>
                <a:cubicBezTo>
                  <a:pt x="12764" y="4147"/>
                  <a:pt x="12544" y="3927"/>
                  <a:pt x="12273"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4" name="Shape 2674"/>
          <p:cNvSpPr/>
          <p:nvPr/>
        </p:nvSpPr>
        <p:spPr>
          <a:xfrm>
            <a:off x="9249590" y="6052651"/>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1880" y="20121"/>
                </a:moveTo>
                <a:cubicBezTo>
                  <a:pt x="11880" y="20393"/>
                  <a:pt x="11637" y="20612"/>
                  <a:pt x="11337" y="20612"/>
                </a:cubicBezTo>
                <a:cubicBezTo>
                  <a:pt x="11181" y="20612"/>
                  <a:pt x="11043" y="20552"/>
                  <a:pt x="10944" y="20457"/>
                </a:cubicBezTo>
                <a:lnTo>
                  <a:pt x="10941" y="20459"/>
                </a:lnTo>
                <a:lnTo>
                  <a:pt x="10800" y="20342"/>
                </a:lnTo>
                <a:lnTo>
                  <a:pt x="10800" y="1256"/>
                </a:lnTo>
                <a:lnTo>
                  <a:pt x="10958" y="1126"/>
                </a:lnTo>
                <a:lnTo>
                  <a:pt x="10960" y="1127"/>
                </a:lnTo>
                <a:cubicBezTo>
                  <a:pt x="11057" y="1042"/>
                  <a:pt x="11190" y="987"/>
                  <a:pt x="11337" y="987"/>
                </a:cubicBezTo>
                <a:cubicBezTo>
                  <a:pt x="11637" y="987"/>
                  <a:pt x="11880" y="1208"/>
                  <a:pt x="11880" y="1479"/>
                </a:cubicBezTo>
                <a:cubicBezTo>
                  <a:pt x="11880" y="1479"/>
                  <a:pt x="11880" y="20121"/>
                  <a:pt x="11880" y="20121"/>
                </a:cubicBezTo>
                <a:close/>
                <a:moveTo>
                  <a:pt x="9720" y="19448"/>
                </a:moveTo>
                <a:lnTo>
                  <a:pt x="4320" y="14979"/>
                </a:lnTo>
                <a:lnTo>
                  <a:pt x="4320" y="6606"/>
                </a:lnTo>
                <a:lnTo>
                  <a:pt x="4562" y="6407"/>
                </a:lnTo>
                <a:lnTo>
                  <a:pt x="4559" y="6406"/>
                </a:lnTo>
                <a:lnTo>
                  <a:pt x="9720" y="2147"/>
                </a:lnTo>
                <a:cubicBezTo>
                  <a:pt x="9720" y="2147"/>
                  <a:pt x="9720" y="19448"/>
                  <a:pt x="9720" y="19448"/>
                </a:cubicBezTo>
                <a:close/>
                <a:moveTo>
                  <a:pt x="3240" y="14649"/>
                </a:moveTo>
                <a:cubicBezTo>
                  <a:pt x="2008" y="14285"/>
                  <a:pt x="1080" y="12700"/>
                  <a:pt x="1080" y="10800"/>
                </a:cubicBezTo>
                <a:cubicBezTo>
                  <a:pt x="1080" y="8900"/>
                  <a:pt x="2008" y="7315"/>
                  <a:pt x="3240" y="6952"/>
                </a:cubicBezTo>
                <a:cubicBezTo>
                  <a:pt x="3240" y="6952"/>
                  <a:pt x="3240" y="14649"/>
                  <a:pt x="3240" y="14649"/>
                </a:cubicBezTo>
                <a:close/>
                <a:moveTo>
                  <a:pt x="12966" y="1472"/>
                </a:moveTo>
                <a:cubicBezTo>
                  <a:pt x="12966" y="658"/>
                  <a:pt x="12238" y="0"/>
                  <a:pt x="11339" y="0"/>
                </a:cubicBezTo>
                <a:cubicBezTo>
                  <a:pt x="10880" y="0"/>
                  <a:pt x="10467" y="174"/>
                  <a:pt x="10170" y="451"/>
                </a:cubicBezTo>
                <a:lnTo>
                  <a:pt x="3565" y="5905"/>
                </a:lnTo>
                <a:cubicBezTo>
                  <a:pt x="1578" y="6050"/>
                  <a:pt x="0" y="8183"/>
                  <a:pt x="0" y="10800"/>
                </a:cubicBezTo>
                <a:cubicBezTo>
                  <a:pt x="0" y="13425"/>
                  <a:pt x="1588" y="15563"/>
                  <a:pt x="3585" y="15696"/>
                </a:cubicBezTo>
                <a:lnTo>
                  <a:pt x="10170" y="21149"/>
                </a:lnTo>
                <a:cubicBezTo>
                  <a:pt x="10466" y="21426"/>
                  <a:pt x="10879" y="21600"/>
                  <a:pt x="11339" y="21600"/>
                </a:cubicBezTo>
                <a:cubicBezTo>
                  <a:pt x="12238" y="21600"/>
                  <a:pt x="12966" y="20941"/>
                  <a:pt x="12966" y="20129"/>
                </a:cubicBezTo>
                <a:cubicBezTo>
                  <a:pt x="12966" y="20110"/>
                  <a:pt x="12961" y="20092"/>
                  <a:pt x="12960" y="20073"/>
                </a:cubicBezTo>
                <a:lnTo>
                  <a:pt x="12960" y="1527"/>
                </a:lnTo>
                <a:cubicBezTo>
                  <a:pt x="12961" y="1508"/>
                  <a:pt x="12966" y="1490"/>
                  <a:pt x="12966" y="1472"/>
                </a:cubicBezTo>
                <a:moveTo>
                  <a:pt x="19124" y="10800"/>
                </a:moveTo>
                <a:lnTo>
                  <a:pt x="21442" y="8693"/>
                </a:lnTo>
                <a:cubicBezTo>
                  <a:pt x="21540" y="8604"/>
                  <a:pt x="21600" y="8481"/>
                  <a:pt x="21600" y="8345"/>
                </a:cubicBezTo>
                <a:cubicBezTo>
                  <a:pt x="21600" y="8074"/>
                  <a:pt x="21358" y="7855"/>
                  <a:pt x="21060" y="7855"/>
                </a:cubicBezTo>
                <a:cubicBezTo>
                  <a:pt x="20911" y="7855"/>
                  <a:pt x="20776" y="7909"/>
                  <a:pt x="20678" y="7998"/>
                </a:cubicBezTo>
                <a:lnTo>
                  <a:pt x="18360" y="10106"/>
                </a:lnTo>
                <a:lnTo>
                  <a:pt x="16042" y="7998"/>
                </a:lnTo>
                <a:cubicBezTo>
                  <a:pt x="15944" y="7909"/>
                  <a:pt x="15809" y="7855"/>
                  <a:pt x="15660" y="7855"/>
                </a:cubicBezTo>
                <a:cubicBezTo>
                  <a:pt x="15362" y="7855"/>
                  <a:pt x="15120" y="8074"/>
                  <a:pt x="15120" y="8345"/>
                </a:cubicBezTo>
                <a:cubicBezTo>
                  <a:pt x="15120" y="8481"/>
                  <a:pt x="15180" y="8604"/>
                  <a:pt x="15278" y="8693"/>
                </a:cubicBezTo>
                <a:lnTo>
                  <a:pt x="17596" y="10800"/>
                </a:lnTo>
                <a:lnTo>
                  <a:pt x="15278" y="12907"/>
                </a:lnTo>
                <a:cubicBezTo>
                  <a:pt x="15180" y="12996"/>
                  <a:pt x="15120" y="13119"/>
                  <a:pt x="15120" y="13255"/>
                </a:cubicBezTo>
                <a:cubicBezTo>
                  <a:pt x="15120" y="13526"/>
                  <a:pt x="15362" y="13745"/>
                  <a:pt x="15660" y="13745"/>
                </a:cubicBezTo>
                <a:cubicBezTo>
                  <a:pt x="15809" y="13745"/>
                  <a:pt x="15944" y="13691"/>
                  <a:pt x="16042" y="13602"/>
                </a:cubicBezTo>
                <a:lnTo>
                  <a:pt x="18360" y="11494"/>
                </a:lnTo>
                <a:lnTo>
                  <a:pt x="20678" y="13602"/>
                </a:lnTo>
                <a:cubicBezTo>
                  <a:pt x="20776" y="13691"/>
                  <a:pt x="20911" y="13745"/>
                  <a:pt x="21060" y="13745"/>
                </a:cubicBezTo>
                <a:cubicBezTo>
                  <a:pt x="21358" y="13745"/>
                  <a:pt x="21600" y="13526"/>
                  <a:pt x="21600" y="13255"/>
                </a:cubicBezTo>
                <a:cubicBezTo>
                  <a:pt x="21600" y="13119"/>
                  <a:pt x="21540" y="12996"/>
                  <a:pt x="21442" y="12907"/>
                </a:cubicBezTo>
                <a:cubicBezTo>
                  <a:pt x="21442" y="12907"/>
                  <a:pt x="19124" y="10800"/>
                  <a:pt x="19124"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5" name="Shape 2675"/>
          <p:cNvSpPr/>
          <p:nvPr/>
        </p:nvSpPr>
        <p:spPr>
          <a:xfrm>
            <a:off x="10417685" y="6052651"/>
            <a:ext cx="304871" cy="558655"/>
          </a:xfrm>
          <a:custGeom>
            <a:avLst/>
            <a:gdLst/>
            <a:ahLst/>
            <a:cxnLst>
              <a:cxn ang="0">
                <a:pos x="wd2" y="hd2"/>
              </a:cxn>
              <a:cxn ang="5400000">
                <a:pos x="wd2" y="hd2"/>
              </a:cxn>
              <a:cxn ang="10800000">
                <a:pos x="wd2" y="hd2"/>
              </a:cxn>
              <a:cxn ang="16200000">
                <a:pos x="wd2" y="hd2"/>
              </a:cxn>
            </a:cxnLst>
            <a:rect l="0" t="0" r="r" b="b"/>
            <a:pathLst>
              <a:path w="21600" h="21600" extrusionOk="0">
                <a:moveTo>
                  <a:pt x="19790" y="20121"/>
                </a:moveTo>
                <a:cubicBezTo>
                  <a:pt x="19790" y="20393"/>
                  <a:pt x="19385" y="20612"/>
                  <a:pt x="18886" y="20612"/>
                </a:cubicBezTo>
                <a:cubicBezTo>
                  <a:pt x="18626" y="20612"/>
                  <a:pt x="18396" y="20552"/>
                  <a:pt x="18231" y="20457"/>
                </a:cubicBezTo>
                <a:lnTo>
                  <a:pt x="18227" y="20459"/>
                </a:lnTo>
                <a:lnTo>
                  <a:pt x="17991" y="20342"/>
                </a:lnTo>
                <a:lnTo>
                  <a:pt x="17991" y="1256"/>
                </a:lnTo>
                <a:lnTo>
                  <a:pt x="18255" y="1126"/>
                </a:lnTo>
                <a:lnTo>
                  <a:pt x="18258" y="1127"/>
                </a:lnTo>
                <a:cubicBezTo>
                  <a:pt x="18421" y="1042"/>
                  <a:pt x="18641" y="987"/>
                  <a:pt x="18886" y="987"/>
                </a:cubicBezTo>
                <a:cubicBezTo>
                  <a:pt x="19385" y="987"/>
                  <a:pt x="19790" y="1208"/>
                  <a:pt x="19790" y="1479"/>
                </a:cubicBezTo>
                <a:cubicBezTo>
                  <a:pt x="19790" y="1479"/>
                  <a:pt x="19790" y="20121"/>
                  <a:pt x="19790" y="20121"/>
                </a:cubicBezTo>
                <a:close/>
                <a:moveTo>
                  <a:pt x="16192" y="19448"/>
                </a:moveTo>
                <a:lnTo>
                  <a:pt x="7196" y="14978"/>
                </a:lnTo>
                <a:lnTo>
                  <a:pt x="7196" y="6607"/>
                </a:lnTo>
                <a:lnTo>
                  <a:pt x="7599" y="6407"/>
                </a:lnTo>
                <a:lnTo>
                  <a:pt x="7595" y="6406"/>
                </a:lnTo>
                <a:lnTo>
                  <a:pt x="16192" y="2147"/>
                </a:lnTo>
                <a:cubicBezTo>
                  <a:pt x="16192" y="2147"/>
                  <a:pt x="16192" y="19448"/>
                  <a:pt x="16192" y="19448"/>
                </a:cubicBezTo>
                <a:close/>
                <a:moveTo>
                  <a:pt x="5397" y="14648"/>
                </a:moveTo>
                <a:cubicBezTo>
                  <a:pt x="3344" y="14284"/>
                  <a:pt x="1799" y="12700"/>
                  <a:pt x="1799" y="10800"/>
                </a:cubicBezTo>
                <a:cubicBezTo>
                  <a:pt x="1799" y="8900"/>
                  <a:pt x="3344" y="7315"/>
                  <a:pt x="5397" y="6952"/>
                </a:cubicBezTo>
                <a:cubicBezTo>
                  <a:pt x="5397" y="6952"/>
                  <a:pt x="5397" y="14648"/>
                  <a:pt x="5397" y="14648"/>
                </a:cubicBezTo>
                <a:close/>
                <a:moveTo>
                  <a:pt x="21589" y="1527"/>
                </a:moveTo>
                <a:cubicBezTo>
                  <a:pt x="21591" y="1508"/>
                  <a:pt x="21600" y="1490"/>
                  <a:pt x="21600" y="1472"/>
                </a:cubicBezTo>
                <a:cubicBezTo>
                  <a:pt x="21600" y="658"/>
                  <a:pt x="20386" y="0"/>
                  <a:pt x="18889" y="0"/>
                </a:cubicBezTo>
                <a:cubicBezTo>
                  <a:pt x="18123" y="0"/>
                  <a:pt x="17435" y="174"/>
                  <a:pt x="16942" y="451"/>
                </a:cubicBezTo>
                <a:lnTo>
                  <a:pt x="5939" y="5905"/>
                </a:lnTo>
                <a:cubicBezTo>
                  <a:pt x="2628" y="6050"/>
                  <a:pt x="0" y="8183"/>
                  <a:pt x="0" y="10800"/>
                </a:cubicBezTo>
                <a:cubicBezTo>
                  <a:pt x="0" y="13425"/>
                  <a:pt x="2646" y="15563"/>
                  <a:pt x="5972" y="15696"/>
                </a:cubicBezTo>
                <a:lnTo>
                  <a:pt x="16942" y="21148"/>
                </a:lnTo>
                <a:cubicBezTo>
                  <a:pt x="17434" y="21426"/>
                  <a:pt x="18123" y="21600"/>
                  <a:pt x="18889" y="21600"/>
                </a:cubicBezTo>
                <a:cubicBezTo>
                  <a:pt x="20386" y="21600"/>
                  <a:pt x="21600" y="20941"/>
                  <a:pt x="21600" y="20129"/>
                </a:cubicBezTo>
                <a:cubicBezTo>
                  <a:pt x="21600" y="20110"/>
                  <a:pt x="21591" y="20092"/>
                  <a:pt x="21589" y="20073"/>
                </a:cubicBezTo>
                <a:cubicBezTo>
                  <a:pt x="21589" y="20073"/>
                  <a:pt x="21589" y="1527"/>
                  <a:pt x="21589" y="15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6" name="Shape 2676"/>
          <p:cNvSpPr/>
          <p:nvPr/>
        </p:nvSpPr>
        <p:spPr>
          <a:xfrm>
            <a:off x="11433421" y="6052651"/>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4850" y="20121"/>
                </a:moveTo>
                <a:cubicBezTo>
                  <a:pt x="14850" y="20393"/>
                  <a:pt x="14546" y="20612"/>
                  <a:pt x="14171" y="20612"/>
                </a:cubicBezTo>
                <a:cubicBezTo>
                  <a:pt x="13977" y="20612"/>
                  <a:pt x="13804" y="20552"/>
                  <a:pt x="13680" y="20457"/>
                </a:cubicBezTo>
                <a:lnTo>
                  <a:pt x="13677" y="20459"/>
                </a:lnTo>
                <a:lnTo>
                  <a:pt x="13500" y="20342"/>
                </a:lnTo>
                <a:lnTo>
                  <a:pt x="13500" y="1256"/>
                </a:lnTo>
                <a:lnTo>
                  <a:pt x="13698" y="1126"/>
                </a:lnTo>
                <a:lnTo>
                  <a:pt x="13700" y="1127"/>
                </a:lnTo>
                <a:cubicBezTo>
                  <a:pt x="13822" y="1042"/>
                  <a:pt x="13988" y="987"/>
                  <a:pt x="14171" y="987"/>
                </a:cubicBezTo>
                <a:cubicBezTo>
                  <a:pt x="14546" y="987"/>
                  <a:pt x="14850" y="1208"/>
                  <a:pt x="14850" y="1479"/>
                </a:cubicBezTo>
                <a:cubicBezTo>
                  <a:pt x="14850" y="1479"/>
                  <a:pt x="14850" y="20121"/>
                  <a:pt x="14850" y="20121"/>
                </a:cubicBezTo>
                <a:close/>
                <a:moveTo>
                  <a:pt x="12150" y="19448"/>
                </a:moveTo>
                <a:lnTo>
                  <a:pt x="5400" y="14978"/>
                </a:lnTo>
                <a:lnTo>
                  <a:pt x="5400" y="6607"/>
                </a:lnTo>
                <a:lnTo>
                  <a:pt x="5702" y="6407"/>
                </a:lnTo>
                <a:lnTo>
                  <a:pt x="5699" y="6406"/>
                </a:lnTo>
                <a:lnTo>
                  <a:pt x="12150" y="2147"/>
                </a:lnTo>
                <a:cubicBezTo>
                  <a:pt x="12150" y="2147"/>
                  <a:pt x="12150" y="19448"/>
                  <a:pt x="12150" y="19448"/>
                </a:cubicBezTo>
                <a:close/>
                <a:moveTo>
                  <a:pt x="4050" y="14648"/>
                </a:moveTo>
                <a:cubicBezTo>
                  <a:pt x="2509" y="14284"/>
                  <a:pt x="1350" y="12700"/>
                  <a:pt x="1350" y="10800"/>
                </a:cubicBezTo>
                <a:cubicBezTo>
                  <a:pt x="1350" y="8900"/>
                  <a:pt x="2509" y="7315"/>
                  <a:pt x="4050" y="6952"/>
                </a:cubicBezTo>
                <a:cubicBezTo>
                  <a:pt x="4050" y="6952"/>
                  <a:pt x="4050" y="14648"/>
                  <a:pt x="4050" y="14648"/>
                </a:cubicBezTo>
                <a:close/>
                <a:moveTo>
                  <a:pt x="16208" y="1472"/>
                </a:moveTo>
                <a:cubicBezTo>
                  <a:pt x="16208" y="658"/>
                  <a:pt x="15297" y="0"/>
                  <a:pt x="14174" y="0"/>
                </a:cubicBezTo>
                <a:cubicBezTo>
                  <a:pt x="13599" y="0"/>
                  <a:pt x="13083" y="174"/>
                  <a:pt x="12713" y="451"/>
                </a:cubicBezTo>
                <a:lnTo>
                  <a:pt x="4456" y="5905"/>
                </a:lnTo>
                <a:cubicBezTo>
                  <a:pt x="1972" y="6050"/>
                  <a:pt x="0" y="8183"/>
                  <a:pt x="0" y="10800"/>
                </a:cubicBezTo>
                <a:cubicBezTo>
                  <a:pt x="0" y="13425"/>
                  <a:pt x="1985" y="15563"/>
                  <a:pt x="4481" y="15696"/>
                </a:cubicBezTo>
                <a:lnTo>
                  <a:pt x="12713" y="21148"/>
                </a:lnTo>
                <a:cubicBezTo>
                  <a:pt x="13083" y="21426"/>
                  <a:pt x="13599" y="21600"/>
                  <a:pt x="14174" y="21600"/>
                </a:cubicBezTo>
                <a:cubicBezTo>
                  <a:pt x="15297" y="21600"/>
                  <a:pt x="16208" y="20941"/>
                  <a:pt x="16208" y="20129"/>
                </a:cubicBezTo>
                <a:cubicBezTo>
                  <a:pt x="16208" y="20110"/>
                  <a:pt x="16201" y="20092"/>
                  <a:pt x="16200" y="20073"/>
                </a:cubicBezTo>
                <a:lnTo>
                  <a:pt x="16200" y="1527"/>
                </a:lnTo>
                <a:cubicBezTo>
                  <a:pt x="16201" y="1508"/>
                  <a:pt x="16208" y="1490"/>
                  <a:pt x="16208" y="1472"/>
                </a:cubicBezTo>
                <a:moveTo>
                  <a:pt x="18225" y="7855"/>
                </a:moveTo>
                <a:cubicBezTo>
                  <a:pt x="17852" y="7855"/>
                  <a:pt x="17550" y="8074"/>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3"/>
                  <a:pt x="17550" y="13255"/>
                </a:cubicBezTo>
                <a:cubicBezTo>
                  <a:pt x="17550" y="13526"/>
                  <a:pt x="17852" y="13745"/>
                  <a:pt x="18225" y="13745"/>
                </a:cubicBezTo>
                <a:cubicBezTo>
                  <a:pt x="20089" y="13745"/>
                  <a:pt x="21600" y="12426"/>
                  <a:pt x="21600" y="10800"/>
                </a:cubicBezTo>
                <a:cubicBezTo>
                  <a:pt x="21600" y="9173"/>
                  <a:pt x="20089" y="7855"/>
                  <a:pt x="18225"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7" name="Shape 2677"/>
          <p:cNvSpPr/>
          <p:nvPr/>
        </p:nvSpPr>
        <p:spPr>
          <a:xfrm>
            <a:off x="12576316" y="2853084"/>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5660" y="7855"/>
                </a:moveTo>
                <a:cubicBezTo>
                  <a:pt x="15362" y="7855"/>
                  <a:pt x="15120" y="8075"/>
                  <a:pt x="15120" y="8345"/>
                </a:cubicBezTo>
                <a:cubicBezTo>
                  <a:pt x="15120" y="8617"/>
                  <a:pt x="15362" y="8836"/>
                  <a:pt x="15660" y="8836"/>
                </a:cubicBezTo>
                <a:cubicBezTo>
                  <a:pt x="16555" y="8836"/>
                  <a:pt x="17280" y="9716"/>
                  <a:pt x="17280" y="10800"/>
                </a:cubicBezTo>
                <a:cubicBezTo>
                  <a:pt x="17280" y="11884"/>
                  <a:pt x="16555" y="12764"/>
                  <a:pt x="15660" y="12764"/>
                </a:cubicBezTo>
                <a:cubicBezTo>
                  <a:pt x="15362" y="12764"/>
                  <a:pt x="15120" y="12984"/>
                  <a:pt x="15120" y="13255"/>
                </a:cubicBezTo>
                <a:cubicBezTo>
                  <a:pt x="15120" y="13526"/>
                  <a:pt x="15362" y="13745"/>
                  <a:pt x="15660" y="13745"/>
                </a:cubicBezTo>
                <a:cubicBezTo>
                  <a:pt x="17151" y="13745"/>
                  <a:pt x="18360" y="12427"/>
                  <a:pt x="18360" y="10800"/>
                </a:cubicBezTo>
                <a:cubicBezTo>
                  <a:pt x="18360" y="9174"/>
                  <a:pt x="17151" y="7855"/>
                  <a:pt x="15660" y="7855"/>
                </a:cubicBezTo>
                <a:moveTo>
                  <a:pt x="18472" y="5611"/>
                </a:moveTo>
                <a:lnTo>
                  <a:pt x="18463" y="5625"/>
                </a:lnTo>
                <a:cubicBezTo>
                  <a:pt x="18383" y="5584"/>
                  <a:pt x="18296" y="5554"/>
                  <a:pt x="18198" y="5554"/>
                </a:cubicBezTo>
                <a:cubicBezTo>
                  <a:pt x="17900" y="5554"/>
                  <a:pt x="17660" y="5774"/>
                  <a:pt x="17660" y="6044"/>
                </a:cubicBezTo>
                <a:cubicBezTo>
                  <a:pt x="17660" y="6216"/>
                  <a:pt x="17763" y="6361"/>
                  <a:pt x="17910" y="6449"/>
                </a:cubicBezTo>
                <a:lnTo>
                  <a:pt x="17909" y="6451"/>
                </a:lnTo>
                <a:cubicBezTo>
                  <a:pt x="19460" y="7271"/>
                  <a:pt x="20520" y="8909"/>
                  <a:pt x="20520" y="10800"/>
                </a:cubicBezTo>
                <a:cubicBezTo>
                  <a:pt x="20520" y="12689"/>
                  <a:pt x="19463" y="14325"/>
                  <a:pt x="17915" y="15147"/>
                </a:cubicBezTo>
                <a:lnTo>
                  <a:pt x="17919" y="15152"/>
                </a:lnTo>
                <a:cubicBezTo>
                  <a:pt x="17771" y="15239"/>
                  <a:pt x="17668" y="15384"/>
                  <a:pt x="17668" y="15556"/>
                </a:cubicBezTo>
                <a:cubicBezTo>
                  <a:pt x="17668" y="15827"/>
                  <a:pt x="17910" y="16046"/>
                  <a:pt x="18208" y="16046"/>
                </a:cubicBezTo>
                <a:cubicBezTo>
                  <a:pt x="18306" y="16046"/>
                  <a:pt x="18393" y="16016"/>
                  <a:pt x="18473" y="15975"/>
                </a:cubicBezTo>
                <a:lnTo>
                  <a:pt x="18480" y="15985"/>
                </a:lnTo>
                <a:cubicBezTo>
                  <a:pt x="20338" y="14990"/>
                  <a:pt x="21600" y="13041"/>
                  <a:pt x="21600" y="10800"/>
                </a:cubicBezTo>
                <a:cubicBezTo>
                  <a:pt x="21600" y="8556"/>
                  <a:pt x="20334" y="6606"/>
                  <a:pt x="18472" y="5611"/>
                </a:cubicBezTo>
                <a:moveTo>
                  <a:pt x="11880" y="20121"/>
                </a:moveTo>
                <a:cubicBezTo>
                  <a:pt x="11880" y="20393"/>
                  <a:pt x="11637" y="20612"/>
                  <a:pt x="11337" y="20612"/>
                </a:cubicBezTo>
                <a:cubicBezTo>
                  <a:pt x="11181" y="20612"/>
                  <a:pt x="11043" y="20552"/>
                  <a:pt x="10944" y="20457"/>
                </a:cubicBezTo>
                <a:lnTo>
                  <a:pt x="10942" y="20459"/>
                </a:lnTo>
                <a:lnTo>
                  <a:pt x="10800" y="20342"/>
                </a:lnTo>
                <a:lnTo>
                  <a:pt x="10800" y="1256"/>
                </a:lnTo>
                <a:lnTo>
                  <a:pt x="10958" y="1126"/>
                </a:lnTo>
                <a:lnTo>
                  <a:pt x="10960" y="1127"/>
                </a:lnTo>
                <a:cubicBezTo>
                  <a:pt x="11058" y="1042"/>
                  <a:pt x="11190" y="988"/>
                  <a:pt x="11337" y="988"/>
                </a:cubicBezTo>
                <a:cubicBezTo>
                  <a:pt x="11637" y="988"/>
                  <a:pt x="11880" y="1208"/>
                  <a:pt x="11880" y="1480"/>
                </a:cubicBezTo>
                <a:cubicBezTo>
                  <a:pt x="11880" y="1480"/>
                  <a:pt x="11880" y="20121"/>
                  <a:pt x="11880" y="20121"/>
                </a:cubicBezTo>
                <a:close/>
                <a:moveTo>
                  <a:pt x="9720" y="19448"/>
                </a:moveTo>
                <a:lnTo>
                  <a:pt x="4320" y="14979"/>
                </a:lnTo>
                <a:lnTo>
                  <a:pt x="4320" y="6607"/>
                </a:lnTo>
                <a:lnTo>
                  <a:pt x="4561" y="6407"/>
                </a:lnTo>
                <a:lnTo>
                  <a:pt x="4560" y="6406"/>
                </a:lnTo>
                <a:lnTo>
                  <a:pt x="9720" y="2147"/>
                </a:lnTo>
                <a:cubicBezTo>
                  <a:pt x="9720" y="2147"/>
                  <a:pt x="9720" y="19448"/>
                  <a:pt x="9720" y="19448"/>
                </a:cubicBezTo>
                <a:close/>
                <a:moveTo>
                  <a:pt x="3240" y="14649"/>
                </a:moveTo>
                <a:cubicBezTo>
                  <a:pt x="2008" y="14285"/>
                  <a:pt x="1080" y="12700"/>
                  <a:pt x="1080" y="10800"/>
                </a:cubicBezTo>
                <a:cubicBezTo>
                  <a:pt x="1080" y="8900"/>
                  <a:pt x="2008" y="7316"/>
                  <a:pt x="3240" y="6952"/>
                </a:cubicBezTo>
                <a:cubicBezTo>
                  <a:pt x="3240" y="6952"/>
                  <a:pt x="3240" y="14649"/>
                  <a:pt x="3240" y="14649"/>
                </a:cubicBezTo>
                <a:close/>
                <a:moveTo>
                  <a:pt x="12966" y="1472"/>
                </a:moveTo>
                <a:cubicBezTo>
                  <a:pt x="12966" y="659"/>
                  <a:pt x="12238" y="0"/>
                  <a:pt x="11339" y="0"/>
                </a:cubicBezTo>
                <a:cubicBezTo>
                  <a:pt x="10879" y="0"/>
                  <a:pt x="10466" y="175"/>
                  <a:pt x="10170" y="451"/>
                </a:cubicBezTo>
                <a:lnTo>
                  <a:pt x="3565" y="5905"/>
                </a:lnTo>
                <a:cubicBezTo>
                  <a:pt x="1578" y="6051"/>
                  <a:pt x="0" y="8183"/>
                  <a:pt x="0" y="10800"/>
                </a:cubicBezTo>
                <a:cubicBezTo>
                  <a:pt x="0" y="13426"/>
                  <a:pt x="1588" y="15564"/>
                  <a:pt x="3585" y="15697"/>
                </a:cubicBezTo>
                <a:lnTo>
                  <a:pt x="10170" y="21148"/>
                </a:lnTo>
                <a:cubicBezTo>
                  <a:pt x="10466" y="21426"/>
                  <a:pt x="10879" y="21600"/>
                  <a:pt x="11339" y="21600"/>
                </a:cubicBezTo>
                <a:cubicBezTo>
                  <a:pt x="12238" y="21600"/>
                  <a:pt x="12966" y="20941"/>
                  <a:pt x="12966" y="20129"/>
                </a:cubicBezTo>
                <a:cubicBezTo>
                  <a:pt x="12966" y="20110"/>
                  <a:pt x="12961" y="20093"/>
                  <a:pt x="12960" y="20074"/>
                </a:cubicBezTo>
                <a:lnTo>
                  <a:pt x="12960" y="1527"/>
                </a:lnTo>
                <a:cubicBezTo>
                  <a:pt x="12961" y="1508"/>
                  <a:pt x="12966" y="1490"/>
                  <a:pt x="12966" y="147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8" name="Shape 2678"/>
          <p:cNvSpPr/>
          <p:nvPr/>
        </p:nvSpPr>
        <p:spPr>
          <a:xfrm>
            <a:off x="13617447"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121"/>
                </a:moveTo>
                <a:cubicBezTo>
                  <a:pt x="10800" y="20393"/>
                  <a:pt x="10579" y="20612"/>
                  <a:pt x="10306" y="20612"/>
                </a:cubicBezTo>
                <a:cubicBezTo>
                  <a:pt x="10165" y="20612"/>
                  <a:pt x="10039" y="20552"/>
                  <a:pt x="9949" y="20457"/>
                </a:cubicBezTo>
                <a:lnTo>
                  <a:pt x="9947" y="20459"/>
                </a:lnTo>
                <a:lnTo>
                  <a:pt x="9818" y="20342"/>
                </a:lnTo>
                <a:lnTo>
                  <a:pt x="9818" y="1256"/>
                </a:lnTo>
                <a:lnTo>
                  <a:pt x="9962" y="1126"/>
                </a:lnTo>
                <a:lnTo>
                  <a:pt x="9963" y="1127"/>
                </a:lnTo>
                <a:cubicBezTo>
                  <a:pt x="10052" y="1042"/>
                  <a:pt x="10173" y="987"/>
                  <a:pt x="10306" y="987"/>
                </a:cubicBezTo>
                <a:cubicBezTo>
                  <a:pt x="10579" y="987"/>
                  <a:pt x="10800" y="1208"/>
                  <a:pt x="10800" y="1479"/>
                </a:cubicBezTo>
                <a:cubicBezTo>
                  <a:pt x="10800" y="1479"/>
                  <a:pt x="10800" y="20121"/>
                  <a:pt x="10800" y="20121"/>
                </a:cubicBezTo>
                <a:close/>
                <a:moveTo>
                  <a:pt x="8836" y="19448"/>
                </a:moveTo>
                <a:lnTo>
                  <a:pt x="3927" y="14979"/>
                </a:lnTo>
                <a:lnTo>
                  <a:pt x="3927" y="6607"/>
                </a:lnTo>
                <a:lnTo>
                  <a:pt x="4147" y="6407"/>
                </a:lnTo>
                <a:lnTo>
                  <a:pt x="4145" y="6406"/>
                </a:lnTo>
                <a:lnTo>
                  <a:pt x="8836" y="2147"/>
                </a:lnTo>
                <a:cubicBezTo>
                  <a:pt x="8836" y="2147"/>
                  <a:pt x="8836" y="19448"/>
                  <a:pt x="8836" y="19448"/>
                </a:cubicBezTo>
                <a:close/>
                <a:moveTo>
                  <a:pt x="2945" y="14649"/>
                </a:moveTo>
                <a:cubicBezTo>
                  <a:pt x="1825" y="14285"/>
                  <a:pt x="982" y="12700"/>
                  <a:pt x="982" y="10800"/>
                </a:cubicBezTo>
                <a:cubicBezTo>
                  <a:pt x="982" y="8900"/>
                  <a:pt x="1825" y="7315"/>
                  <a:pt x="2945" y="6952"/>
                </a:cubicBezTo>
                <a:cubicBezTo>
                  <a:pt x="2945" y="6952"/>
                  <a:pt x="2945" y="14649"/>
                  <a:pt x="2945" y="14649"/>
                </a:cubicBezTo>
                <a:close/>
                <a:moveTo>
                  <a:pt x="11787" y="1472"/>
                </a:moveTo>
                <a:cubicBezTo>
                  <a:pt x="11787" y="658"/>
                  <a:pt x="11126" y="0"/>
                  <a:pt x="10308" y="0"/>
                </a:cubicBezTo>
                <a:cubicBezTo>
                  <a:pt x="9890" y="0"/>
                  <a:pt x="9515" y="174"/>
                  <a:pt x="9246" y="451"/>
                </a:cubicBezTo>
                <a:lnTo>
                  <a:pt x="3241" y="5905"/>
                </a:lnTo>
                <a:cubicBezTo>
                  <a:pt x="1434" y="6051"/>
                  <a:pt x="0" y="8183"/>
                  <a:pt x="0" y="10800"/>
                </a:cubicBezTo>
                <a:cubicBezTo>
                  <a:pt x="0" y="13425"/>
                  <a:pt x="1444" y="15563"/>
                  <a:pt x="3259" y="15696"/>
                </a:cubicBezTo>
                <a:lnTo>
                  <a:pt x="9245" y="21148"/>
                </a:lnTo>
                <a:cubicBezTo>
                  <a:pt x="9514" y="21426"/>
                  <a:pt x="9890" y="21600"/>
                  <a:pt x="10308" y="21600"/>
                </a:cubicBezTo>
                <a:cubicBezTo>
                  <a:pt x="11126" y="21600"/>
                  <a:pt x="11787" y="20941"/>
                  <a:pt x="11787" y="20129"/>
                </a:cubicBezTo>
                <a:cubicBezTo>
                  <a:pt x="11787" y="20110"/>
                  <a:pt x="11782" y="20092"/>
                  <a:pt x="11782" y="20073"/>
                </a:cubicBezTo>
                <a:lnTo>
                  <a:pt x="11782" y="1527"/>
                </a:lnTo>
                <a:cubicBezTo>
                  <a:pt x="11782" y="1508"/>
                  <a:pt x="11787" y="1490"/>
                  <a:pt x="11787" y="1472"/>
                </a:cubicBezTo>
                <a:moveTo>
                  <a:pt x="13255" y="7855"/>
                </a:moveTo>
                <a:cubicBezTo>
                  <a:pt x="12984" y="7855"/>
                  <a:pt x="12764" y="8074"/>
                  <a:pt x="12764" y="8345"/>
                </a:cubicBezTo>
                <a:cubicBezTo>
                  <a:pt x="12764" y="8617"/>
                  <a:pt x="12984" y="8836"/>
                  <a:pt x="13255" y="8836"/>
                </a:cubicBezTo>
                <a:cubicBezTo>
                  <a:pt x="14068" y="8836"/>
                  <a:pt x="14727" y="9716"/>
                  <a:pt x="14727" y="10800"/>
                </a:cubicBezTo>
                <a:cubicBezTo>
                  <a:pt x="14727" y="11884"/>
                  <a:pt x="14068" y="12764"/>
                  <a:pt x="13255" y="12764"/>
                </a:cubicBezTo>
                <a:cubicBezTo>
                  <a:pt x="12984" y="12764"/>
                  <a:pt x="12764" y="12983"/>
                  <a:pt x="12764" y="13255"/>
                </a:cubicBezTo>
                <a:cubicBezTo>
                  <a:pt x="12764" y="13526"/>
                  <a:pt x="12984" y="13745"/>
                  <a:pt x="13255" y="13745"/>
                </a:cubicBezTo>
                <a:cubicBezTo>
                  <a:pt x="14610" y="13745"/>
                  <a:pt x="15709" y="12427"/>
                  <a:pt x="15709" y="10800"/>
                </a:cubicBezTo>
                <a:cubicBezTo>
                  <a:pt x="15709" y="9173"/>
                  <a:pt x="14610" y="7855"/>
                  <a:pt x="13255" y="7855"/>
                </a:cubicBezTo>
                <a:moveTo>
                  <a:pt x="17948" y="3495"/>
                </a:moveTo>
                <a:lnTo>
                  <a:pt x="17938" y="3509"/>
                </a:lnTo>
                <a:cubicBezTo>
                  <a:pt x="17860" y="3458"/>
                  <a:pt x="17773" y="3421"/>
                  <a:pt x="17674" y="3421"/>
                </a:cubicBezTo>
                <a:cubicBezTo>
                  <a:pt x="17403" y="3421"/>
                  <a:pt x="17184" y="3641"/>
                  <a:pt x="17184" y="3912"/>
                </a:cubicBezTo>
                <a:cubicBezTo>
                  <a:pt x="17184" y="4073"/>
                  <a:pt x="17266" y="4209"/>
                  <a:pt x="17386" y="4298"/>
                </a:cubicBezTo>
                <a:cubicBezTo>
                  <a:pt x="19336" y="5711"/>
                  <a:pt x="20618" y="8095"/>
                  <a:pt x="20618" y="10800"/>
                </a:cubicBezTo>
                <a:cubicBezTo>
                  <a:pt x="20618" y="13505"/>
                  <a:pt x="19336" y="15889"/>
                  <a:pt x="17385" y="17302"/>
                </a:cubicBezTo>
                <a:lnTo>
                  <a:pt x="17389" y="17309"/>
                </a:lnTo>
                <a:cubicBezTo>
                  <a:pt x="17275" y="17398"/>
                  <a:pt x="17197" y="17531"/>
                  <a:pt x="17197" y="17688"/>
                </a:cubicBezTo>
                <a:cubicBezTo>
                  <a:pt x="17197" y="17959"/>
                  <a:pt x="17417" y="18179"/>
                  <a:pt x="17688" y="18179"/>
                </a:cubicBezTo>
                <a:cubicBezTo>
                  <a:pt x="17788" y="18179"/>
                  <a:pt x="17875" y="18142"/>
                  <a:pt x="17952" y="18091"/>
                </a:cubicBezTo>
                <a:lnTo>
                  <a:pt x="17957" y="18098"/>
                </a:lnTo>
                <a:cubicBezTo>
                  <a:pt x="17982" y="18080"/>
                  <a:pt x="18004" y="18057"/>
                  <a:pt x="18029" y="18039"/>
                </a:cubicBezTo>
                <a:cubicBezTo>
                  <a:pt x="18031" y="18037"/>
                  <a:pt x="18034" y="18035"/>
                  <a:pt x="18037" y="18033"/>
                </a:cubicBezTo>
                <a:cubicBezTo>
                  <a:pt x="20189" y="16435"/>
                  <a:pt x="21600" y="13794"/>
                  <a:pt x="21600" y="10800"/>
                </a:cubicBezTo>
                <a:cubicBezTo>
                  <a:pt x="21600" y="7763"/>
                  <a:pt x="20152" y="5085"/>
                  <a:pt x="17948" y="3495"/>
                </a:cubicBezTo>
                <a:moveTo>
                  <a:pt x="15811" y="5611"/>
                </a:moveTo>
                <a:lnTo>
                  <a:pt x="15802" y="5625"/>
                </a:lnTo>
                <a:cubicBezTo>
                  <a:pt x="15730" y="5584"/>
                  <a:pt x="15651" y="5553"/>
                  <a:pt x="15562" y="5553"/>
                </a:cubicBezTo>
                <a:cubicBezTo>
                  <a:pt x="15291" y="5553"/>
                  <a:pt x="15072" y="5773"/>
                  <a:pt x="15072" y="6044"/>
                </a:cubicBezTo>
                <a:cubicBezTo>
                  <a:pt x="15072" y="6216"/>
                  <a:pt x="15166" y="6361"/>
                  <a:pt x="15300" y="6448"/>
                </a:cubicBezTo>
                <a:lnTo>
                  <a:pt x="15299" y="6450"/>
                </a:lnTo>
                <a:cubicBezTo>
                  <a:pt x="16709" y="7270"/>
                  <a:pt x="17673" y="8909"/>
                  <a:pt x="17673" y="10800"/>
                </a:cubicBezTo>
                <a:cubicBezTo>
                  <a:pt x="17673" y="12688"/>
                  <a:pt x="16712" y="14325"/>
                  <a:pt x="15305" y="15146"/>
                </a:cubicBezTo>
                <a:lnTo>
                  <a:pt x="15309" y="15151"/>
                </a:lnTo>
                <a:cubicBezTo>
                  <a:pt x="15174" y="15239"/>
                  <a:pt x="15080" y="15384"/>
                  <a:pt x="15080" y="15555"/>
                </a:cubicBezTo>
                <a:cubicBezTo>
                  <a:pt x="15080" y="15827"/>
                  <a:pt x="15300" y="16046"/>
                  <a:pt x="15571" y="16046"/>
                </a:cubicBezTo>
                <a:cubicBezTo>
                  <a:pt x="15660" y="16046"/>
                  <a:pt x="15740" y="16016"/>
                  <a:pt x="15812" y="15975"/>
                </a:cubicBezTo>
                <a:lnTo>
                  <a:pt x="15819" y="15985"/>
                </a:lnTo>
                <a:cubicBezTo>
                  <a:pt x="17507" y="14989"/>
                  <a:pt x="18655" y="13041"/>
                  <a:pt x="18655" y="10800"/>
                </a:cubicBezTo>
                <a:cubicBezTo>
                  <a:pt x="18655" y="8556"/>
                  <a:pt x="17504" y="6606"/>
                  <a:pt x="15811" y="561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79" name="Shape 2679"/>
          <p:cNvSpPr/>
          <p:nvPr/>
        </p:nvSpPr>
        <p:spPr>
          <a:xfrm>
            <a:off x="14683969" y="2878477"/>
            <a:ext cx="558655" cy="507865"/>
          </a:xfrm>
          <a:custGeom>
            <a:avLst/>
            <a:gdLst/>
            <a:ahLst/>
            <a:cxnLst>
              <a:cxn ang="0">
                <a:pos x="wd2" y="hd2"/>
              </a:cxn>
              <a:cxn ang="5400000">
                <a:pos x="wd2" y="hd2"/>
              </a:cxn>
              <a:cxn ang="10800000">
                <a:pos x="wd2" y="hd2"/>
              </a:cxn>
              <a:cxn ang="16200000">
                <a:pos x="wd2" y="hd2"/>
              </a:cxn>
            </a:cxnLst>
            <a:rect l="0" t="0" r="r" b="b"/>
            <a:pathLst>
              <a:path w="21600" h="21524" extrusionOk="0">
                <a:moveTo>
                  <a:pt x="17182" y="13452"/>
                </a:moveTo>
                <a:cubicBezTo>
                  <a:pt x="16640" y="13452"/>
                  <a:pt x="16200" y="13935"/>
                  <a:pt x="16200" y="14529"/>
                </a:cubicBezTo>
                <a:cubicBezTo>
                  <a:pt x="16200" y="15123"/>
                  <a:pt x="16640" y="15605"/>
                  <a:pt x="17182" y="15605"/>
                </a:cubicBezTo>
                <a:cubicBezTo>
                  <a:pt x="17724" y="15605"/>
                  <a:pt x="18164" y="15123"/>
                  <a:pt x="18164" y="14529"/>
                </a:cubicBezTo>
                <a:cubicBezTo>
                  <a:pt x="18164" y="13935"/>
                  <a:pt x="17724" y="13452"/>
                  <a:pt x="17182" y="13452"/>
                </a:cubicBezTo>
                <a:moveTo>
                  <a:pt x="15218" y="15605"/>
                </a:moveTo>
                <a:cubicBezTo>
                  <a:pt x="14676" y="15605"/>
                  <a:pt x="14236" y="16087"/>
                  <a:pt x="14236" y="16681"/>
                </a:cubicBezTo>
                <a:cubicBezTo>
                  <a:pt x="14236" y="17276"/>
                  <a:pt x="14676" y="17757"/>
                  <a:pt x="15218" y="17757"/>
                </a:cubicBezTo>
                <a:cubicBezTo>
                  <a:pt x="15760" y="17757"/>
                  <a:pt x="16200" y="17276"/>
                  <a:pt x="16200" y="16681"/>
                </a:cubicBezTo>
                <a:cubicBezTo>
                  <a:pt x="16200" y="16087"/>
                  <a:pt x="15760" y="15605"/>
                  <a:pt x="15218" y="15605"/>
                </a:cubicBezTo>
                <a:moveTo>
                  <a:pt x="16200" y="20448"/>
                </a:moveTo>
                <a:cubicBezTo>
                  <a:pt x="14668" y="20448"/>
                  <a:pt x="13319" y="19593"/>
                  <a:pt x="12527" y="18295"/>
                </a:cubicBezTo>
                <a:lnTo>
                  <a:pt x="9073" y="18295"/>
                </a:lnTo>
                <a:cubicBezTo>
                  <a:pt x="8281" y="19593"/>
                  <a:pt x="6932" y="20448"/>
                  <a:pt x="5400" y="20448"/>
                </a:cubicBezTo>
                <a:cubicBezTo>
                  <a:pt x="2960" y="20448"/>
                  <a:pt x="982" y="18280"/>
                  <a:pt x="982" y="15605"/>
                </a:cubicBezTo>
                <a:cubicBezTo>
                  <a:pt x="982" y="12930"/>
                  <a:pt x="2960" y="10762"/>
                  <a:pt x="5400" y="10762"/>
                </a:cubicBezTo>
                <a:lnTo>
                  <a:pt x="16200" y="10762"/>
                </a:lnTo>
                <a:cubicBezTo>
                  <a:pt x="18640" y="10762"/>
                  <a:pt x="20618" y="12930"/>
                  <a:pt x="20618" y="15605"/>
                </a:cubicBezTo>
                <a:cubicBezTo>
                  <a:pt x="20618" y="18280"/>
                  <a:pt x="18640" y="20448"/>
                  <a:pt x="16200" y="20448"/>
                </a:cubicBezTo>
                <a:moveTo>
                  <a:pt x="16200" y="9686"/>
                </a:moveTo>
                <a:lnTo>
                  <a:pt x="11319" y="9686"/>
                </a:lnTo>
                <a:cubicBezTo>
                  <a:pt x="10837" y="8713"/>
                  <a:pt x="11227" y="8217"/>
                  <a:pt x="11943" y="7448"/>
                </a:cubicBezTo>
                <a:cubicBezTo>
                  <a:pt x="12528" y="6820"/>
                  <a:pt x="13255" y="6038"/>
                  <a:pt x="13255" y="4843"/>
                </a:cubicBezTo>
                <a:cubicBezTo>
                  <a:pt x="13255" y="1854"/>
                  <a:pt x="10169" y="128"/>
                  <a:pt x="10038" y="56"/>
                </a:cubicBezTo>
                <a:cubicBezTo>
                  <a:pt x="9796" y="-76"/>
                  <a:pt x="9501" y="32"/>
                  <a:pt x="9379" y="297"/>
                </a:cubicBezTo>
                <a:cubicBezTo>
                  <a:pt x="9258" y="562"/>
                  <a:pt x="9356" y="886"/>
                  <a:pt x="9598" y="1019"/>
                </a:cubicBezTo>
                <a:cubicBezTo>
                  <a:pt x="9625" y="1034"/>
                  <a:pt x="12273" y="2523"/>
                  <a:pt x="12273" y="4843"/>
                </a:cubicBezTo>
                <a:cubicBezTo>
                  <a:pt x="12273" y="5586"/>
                  <a:pt x="11779" y="6117"/>
                  <a:pt x="11255" y="6679"/>
                </a:cubicBezTo>
                <a:cubicBezTo>
                  <a:pt x="10584" y="7401"/>
                  <a:pt x="9775" y="8296"/>
                  <a:pt x="10277" y="9686"/>
                </a:cubicBezTo>
                <a:lnTo>
                  <a:pt x="5400" y="9686"/>
                </a:lnTo>
                <a:cubicBezTo>
                  <a:pt x="2418" y="9686"/>
                  <a:pt x="0" y="12336"/>
                  <a:pt x="0" y="15605"/>
                </a:cubicBezTo>
                <a:cubicBezTo>
                  <a:pt x="0" y="18874"/>
                  <a:pt x="2418" y="21524"/>
                  <a:pt x="5400" y="21524"/>
                </a:cubicBezTo>
                <a:cubicBezTo>
                  <a:pt x="7077" y="21524"/>
                  <a:pt x="8575" y="20686"/>
                  <a:pt x="9565" y="19372"/>
                </a:cubicBezTo>
                <a:lnTo>
                  <a:pt x="12035" y="19372"/>
                </a:lnTo>
                <a:cubicBezTo>
                  <a:pt x="13025" y="20686"/>
                  <a:pt x="14523" y="21524"/>
                  <a:pt x="16200" y="21524"/>
                </a:cubicBezTo>
                <a:cubicBezTo>
                  <a:pt x="19182" y="21524"/>
                  <a:pt x="21600" y="18874"/>
                  <a:pt x="21600" y="15605"/>
                </a:cubicBezTo>
                <a:cubicBezTo>
                  <a:pt x="21600" y="12336"/>
                  <a:pt x="19182" y="9686"/>
                  <a:pt x="16200" y="9686"/>
                </a:cubicBezTo>
                <a:moveTo>
                  <a:pt x="6873" y="15067"/>
                </a:moveTo>
                <a:lnTo>
                  <a:pt x="5891" y="15067"/>
                </a:lnTo>
                <a:lnTo>
                  <a:pt x="5891" y="13990"/>
                </a:lnTo>
                <a:cubicBezTo>
                  <a:pt x="5891" y="13694"/>
                  <a:pt x="5671" y="13452"/>
                  <a:pt x="5400" y="13452"/>
                </a:cubicBezTo>
                <a:cubicBezTo>
                  <a:pt x="5129" y="13452"/>
                  <a:pt x="4909" y="13694"/>
                  <a:pt x="4909" y="13990"/>
                </a:cubicBezTo>
                <a:lnTo>
                  <a:pt x="4909" y="15067"/>
                </a:lnTo>
                <a:lnTo>
                  <a:pt x="3927" y="15067"/>
                </a:lnTo>
                <a:cubicBezTo>
                  <a:pt x="3656" y="15067"/>
                  <a:pt x="3436" y="15307"/>
                  <a:pt x="3436" y="15605"/>
                </a:cubicBezTo>
                <a:cubicBezTo>
                  <a:pt x="3436" y="15903"/>
                  <a:pt x="3656" y="16143"/>
                  <a:pt x="3927" y="16143"/>
                </a:cubicBezTo>
                <a:lnTo>
                  <a:pt x="4909" y="16143"/>
                </a:lnTo>
                <a:lnTo>
                  <a:pt x="4909" y="17219"/>
                </a:lnTo>
                <a:cubicBezTo>
                  <a:pt x="4909" y="17517"/>
                  <a:pt x="5129" y="17757"/>
                  <a:pt x="5400" y="17757"/>
                </a:cubicBezTo>
                <a:cubicBezTo>
                  <a:pt x="5671" y="17757"/>
                  <a:pt x="5891" y="17517"/>
                  <a:pt x="5891" y="17219"/>
                </a:cubicBezTo>
                <a:lnTo>
                  <a:pt x="5891" y="16143"/>
                </a:lnTo>
                <a:lnTo>
                  <a:pt x="6873" y="16143"/>
                </a:lnTo>
                <a:cubicBezTo>
                  <a:pt x="7144" y="16143"/>
                  <a:pt x="7364" y="15903"/>
                  <a:pt x="7364" y="15605"/>
                </a:cubicBezTo>
                <a:cubicBezTo>
                  <a:pt x="7364" y="15307"/>
                  <a:pt x="7144" y="15067"/>
                  <a:pt x="6873" y="15067"/>
                </a:cubicBezTo>
                <a:moveTo>
                  <a:pt x="12273" y="12376"/>
                </a:moveTo>
                <a:cubicBezTo>
                  <a:pt x="12002" y="12376"/>
                  <a:pt x="11782" y="12617"/>
                  <a:pt x="11782" y="12914"/>
                </a:cubicBezTo>
                <a:cubicBezTo>
                  <a:pt x="11782" y="13212"/>
                  <a:pt x="12002" y="13452"/>
                  <a:pt x="12273" y="13452"/>
                </a:cubicBezTo>
                <a:cubicBezTo>
                  <a:pt x="12544" y="13452"/>
                  <a:pt x="12764" y="13212"/>
                  <a:pt x="12764" y="12914"/>
                </a:cubicBezTo>
                <a:cubicBezTo>
                  <a:pt x="12764" y="12617"/>
                  <a:pt x="12544" y="12376"/>
                  <a:pt x="12273" y="12376"/>
                </a:cubicBezTo>
                <a:moveTo>
                  <a:pt x="9327" y="12376"/>
                </a:moveTo>
                <a:cubicBezTo>
                  <a:pt x="9056" y="12376"/>
                  <a:pt x="8836" y="12617"/>
                  <a:pt x="8836" y="12914"/>
                </a:cubicBezTo>
                <a:cubicBezTo>
                  <a:pt x="8836" y="13212"/>
                  <a:pt x="9056" y="13452"/>
                  <a:pt x="9327" y="13452"/>
                </a:cubicBezTo>
                <a:cubicBezTo>
                  <a:pt x="9598" y="13452"/>
                  <a:pt x="9818" y="13212"/>
                  <a:pt x="9818" y="12914"/>
                </a:cubicBezTo>
                <a:cubicBezTo>
                  <a:pt x="9818" y="12617"/>
                  <a:pt x="9598" y="12376"/>
                  <a:pt x="9327" y="1237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0" name="Shape 2680"/>
          <p:cNvSpPr/>
          <p:nvPr/>
        </p:nvSpPr>
        <p:spPr>
          <a:xfrm>
            <a:off x="15750491"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255" y="15709"/>
                </a:moveTo>
                <a:lnTo>
                  <a:pt x="10309" y="15709"/>
                </a:lnTo>
                <a:cubicBezTo>
                  <a:pt x="10038" y="15709"/>
                  <a:pt x="9818" y="15929"/>
                  <a:pt x="9818" y="16200"/>
                </a:cubicBezTo>
                <a:cubicBezTo>
                  <a:pt x="9818" y="16472"/>
                  <a:pt x="10038" y="16691"/>
                  <a:pt x="10309" y="16691"/>
                </a:cubicBezTo>
                <a:lnTo>
                  <a:pt x="13255" y="16691"/>
                </a:lnTo>
                <a:cubicBezTo>
                  <a:pt x="13525" y="16691"/>
                  <a:pt x="13745" y="16472"/>
                  <a:pt x="13745" y="16200"/>
                </a:cubicBezTo>
                <a:cubicBezTo>
                  <a:pt x="13745" y="15929"/>
                  <a:pt x="13525" y="15709"/>
                  <a:pt x="13255" y="15709"/>
                </a:cubicBezTo>
                <a:moveTo>
                  <a:pt x="9818" y="12273"/>
                </a:moveTo>
                <a:cubicBezTo>
                  <a:pt x="9818" y="12112"/>
                  <a:pt x="9736" y="11976"/>
                  <a:pt x="9617" y="11887"/>
                </a:cubicBezTo>
                <a:lnTo>
                  <a:pt x="9622" y="11880"/>
                </a:lnTo>
                <a:lnTo>
                  <a:pt x="5695" y="8935"/>
                </a:lnTo>
                <a:lnTo>
                  <a:pt x="5690" y="8941"/>
                </a:lnTo>
                <a:cubicBezTo>
                  <a:pt x="5608" y="8880"/>
                  <a:pt x="5511" y="8836"/>
                  <a:pt x="5400" y="8836"/>
                </a:cubicBezTo>
                <a:cubicBezTo>
                  <a:pt x="5129" y="8836"/>
                  <a:pt x="4909" y="9056"/>
                  <a:pt x="4909" y="9327"/>
                </a:cubicBezTo>
                <a:cubicBezTo>
                  <a:pt x="4909" y="9488"/>
                  <a:pt x="4991" y="9624"/>
                  <a:pt x="5110" y="9713"/>
                </a:cubicBezTo>
                <a:lnTo>
                  <a:pt x="5105" y="9720"/>
                </a:lnTo>
                <a:lnTo>
                  <a:pt x="8509" y="12273"/>
                </a:lnTo>
                <a:lnTo>
                  <a:pt x="5105" y="14826"/>
                </a:lnTo>
                <a:lnTo>
                  <a:pt x="5110" y="14832"/>
                </a:lnTo>
                <a:cubicBezTo>
                  <a:pt x="4991" y="14922"/>
                  <a:pt x="4909" y="15058"/>
                  <a:pt x="4909" y="15218"/>
                </a:cubicBezTo>
                <a:cubicBezTo>
                  <a:pt x="4909" y="15490"/>
                  <a:pt x="5129" y="15709"/>
                  <a:pt x="5400" y="15709"/>
                </a:cubicBezTo>
                <a:cubicBezTo>
                  <a:pt x="5511" y="15709"/>
                  <a:pt x="5607" y="15666"/>
                  <a:pt x="5690" y="15604"/>
                </a:cubicBezTo>
                <a:lnTo>
                  <a:pt x="5695" y="15611"/>
                </a:lnTo>
                <a:lnTo>
                  <a:pt x="9622" y="12666"/>
                </a:lnTo>
                <a:lnTo>
                  <a:pt x="9617" y="12659"/>
                </a:lnTo>
                <a:cubicBezTo>
                  <a:pt x="9736" y="12569"/>
                  <a:pt x="9818" y="12433"/>
                  <a:pt x="9818" y="12273"/>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1" name="Shape 2681"/>
          <p:cNvSpPr/>
          <p:nvPr/>
        </p:nvSpPr>
        <p:spPr>
          <a:xfrm>
            <a:off x="16817013"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19636"/>
                </a:moveTo>
                <a:lnTo>
                  <a:pt x="11291" y="19636"/>
                </a:lnTo>
                <a:cubicBezTo>
                  <a:pt x="11562" y="19636"/>
                  <a:pt x="11782" y="19416"/>
                  <a:pt x="11782" y="19146"/>
                </a:cubicBezTo>
                <a:cubicBezTo>
                  <a:pt x="11782" y="18874"/>
                  <a:pt x="11562" y="18655"/>
                  <a:pt x="11291" y="18655"/>
                </a:cubicBezTo>
                <a:lnTo>
                  <a:pt x="6382" y="18655"/>
                </a:lnTo>
                <a:cubicBezTo>
                  <a:pt x="6111" y="18655"/>
                  <a:pt x="5891" y="18874"/>
                  <a:pt x="5891" y="19146"/>
                </a:cubicBezTo>
                <a:cubicBezTo>
                  <a:pt x="5891" y="19416"/>
                  <a:pt x="6111" y="19636"/>
                  <a:pt x="6382" y="19636"/>
                </a:cubicBezTo>
                <a:moveTo>
                  <a:pt x="20618" y="19636"/>
                </a:moveTo>
                <a:cubicBezTo>
                  <a:pt x="20618" y="20178"/>
                  <a:pt x="20178" y="20618"/>
                  <a:pt x="19636" y="20618"/>
                </a:cubicBezTo>
                <a:lnTo>
                  <a:pt x="1964" y="20618"/>
                </a:lnTo>
                <a:cubicBezTo>
                  <a:pt x="1422" y="20618"/>
                  <a:pt x="982" y="20178"/>
                  <a:pt x="982" y="19636"/>
                </a:cubicBezTo>
                <a:lnTo>
                  <a:pt x="982" y="17673"/>
                </a:lnTo>
                <a:lnTo>
                  <a:pt x="20618" y="17673"/>
                </a:lnTo>
                <a:cubicBezTo>
                  <a:pt x="20618" y="17673"/>
                  <a:pt x="20618" y="19636"/>
                  <a:pt x="20618" y="19636"/>
                </a:cubicBezTo>
                <a:close/>
                <a:moveTo>
                  <a:pt x="2822" y="10800"/>
                </a:moveTo>
                <a:lnTo>
                  <a:pt x="18778" y="10800"/>
                </a:lnTo>
                <a:lnTo>
                  <a:pt x="20461" y="16691"/>
                </a:lnTo>
                <a:lnTo>
                  <a:pt x="1139" y="16691"/>
                </a:lnTo>
                <a:cubicBezTo>
                  <a:pt x="1139" y="16691"/>
                  <a:pt x="2822" y="10800"/>
                  <a:pt x="2822" y="10800"/>
                </a:cubicBezTo>
                <a:close/>
                <a:moveTo>
                  <a:pt x="21600" y="17182"/>
                </a:moveTo>
                <a:cubicBezTo>
                  <a:pt x="21600" y="17118"/>
                  <a:pt x="21586" y="17057"/>
                  <a:pt x="21563" y="17000"/>
                </a:cubicBezTo>
                <a:lnTo>
                  <a:pt x="21565" y="17000"/>
                </a:lnTo>
                <a:lnTo>
                  <a:pt x="19602" y="10127"/>
                </a:lnTo>
                <a:lnTo>
                  <a:pt x="19599" y="10128"/>
                </a:lnTo>
                <a:cubicBezTo>
                  <a:pt x="19527" y="9947"/>
                  <a:pt x="19352" y="9818"/>
                  <a:pt x="19145" y="9818"/>
                </a:cubicBezTo>
                <a:lnTo>
                  <a:pt x="18164" y="9818"/>
                </a:lnTo>
                <a:lnTo>
                  <a:pt x="18164" y="3927"/>
                </a:lnTo>
                <a:cubicBezTo>
                  <a:pt x="18164" y="3656"/>
                  <a:pt x="17944" y="3436"/>
                  <a:pt x="17673" y="3436"/>
                </a:cubicBezTo>
                <a:cubicBezTo>
                  <a:pt x="17402" y="3436"/>
                  <a:pt x="17182" y="3656"/>
                  <a:pt x="17182" y="3927"/>
                </a:cubicBezTo>
                <a:lnTo>
                  <a:pt x="17182" y="9818"/>
                </a:lnTo>
                <a:lnTo>
                  <a:pt x="4418" y="9818"/>
                </a:lnTo>
                <a:lnTo>
                  <a:pt x="4418" y="3927"/>
                </a:lnTo>
                <a:cubicBezTo>
                  <a:pt x="4418" y="3656"/>
                  <a:pt x="4198" y="3436"/>
                  <a:pt x="3927" y="3436"/>
                </a:cubicBezTo>
                <a:cubicBezTo>
                  <a:pt x="3656" y="3436"/>
                  <a:pt x="3436" y="3656"/>
                  <a:pt x="3436" y="3927"/>
                </a:cubicBezTo>
                <a:lnTo>
                  <a:pt x="3436" y="9818"/>
                </a:lnTo>
                <a:lnTo>
                  <a:pt x="2455" y="9818"/>
                </a:lnTo>
                <a:cubicBezTo>
                  <a:pt x="2248" y="9818"/>
                  <a:pt x="2073" y="9947"/>
                  <a:pt x="2001" y="10128"/>
                </a:cubicBezTo>
                <a:lnTo>
                  <a:pt x="1998" y="10127"/>
                </a:lnTo>
                <a:lnTo>
                  <a:pt x="35" y="17000"/>
                </a:lnTo>
                <a:lnTo>
                  <a:pt x="37" y="17001"/>
                </a:lnTo>
                <a:cubicBezTo>
                  <a:pt x="14" y="17057"/>
                  <a:pt x="0" y="17118"/>
                  <a:pt x="0" y="17182"/>
                </a:cubicBezTo>
                <a:lnTo>
                  <a:pt x="0" y="18164"/>
                </a:lnTo>
                <a:lnTo>
                  <a:pt x="68" y="18164"/>
                </a:lnTo>
                <a:cubicBezTo>
                  <a:pt x="25" y="18320"/>
                  <a:pt x="0" y="18484"/>
                  <a:pt x="0" y="18655"/>
                </a:cubicBezTo>
                <a:lnTo>
                  <a:pt x="0" y="19636"/>
                </a:lnTo>
                <a:cubicBezTo>
                  <a:pt x="0" y="20721"/>
                  <a:pt x="879" y="21600"/>
                  <a:pt x="1964" y="21600"/>
                </a:cubicBezTo>
                <a:lnTo>
                  <a:pt x="19636" y="21600"/>
                </a:lnTo>
                <a:cubicBezTo>
                  <a:pt x="20721" y="21600"/>
                  <a:pt x="21600" y="20721"/>
                  <a:pt x="21600" y="19636"/>
                </a:cubicBezTo>
                <a:lnTo>
                  <a:pt x="21600" y="18655"/>
                </a:lnTo>
                <a:cubicBezTo>
                  <a:pt x="21600" y="18484"/>
                  <a:pt x="21575" y="18320"/>
                  <a:pt x="21532" y="18164"/>
                </a:cubicBezTo>
                <a:lnTo>
                  <a:pt x="21600" y="18164"/>
                </a:lnTo>
                <a:cubicBezTo>
                  <a:pt x="21600" y="18164"/>
                  <a:pt x="21600" y="17182"/>
                  <a:pt x="21600" y="17182"/>
                </a:cubicBezTo>
                <a:close/>
                <a:moveTo>
                  <a:pt x="4418" y="19636"/>
                </a:moveTo>
                <a:cubicBezTo>
                  <a:pt x="4689" y="19636"/>
                  <a:pt x="4909" y="19416"/>
                  <a:pt x="4909" y="19146"/>
                </a:cubicBezTo>
                <a:cubicBezTo>
                  <a:pt x="4909" y="18874"/>
                  <a:pt x="4689" y="18655"/>
                  <a:pt x="4418" y="18655"/>
                </a:cubicBezTo>
                <a:cubicBezTo>
                  <a:pt x="4147" y="18655"/>
                  <a:pt x="3927" y="18874"/>
                  <a:pt x="3927" y="19146"/>
                </a:cubicBezTo>
                <a:cubicBezTo>
                  <a:pt x="3927" y="19416"/>
                  <a:pt x="4147" y="19636"/>
                  <a:pt x="4418" y="19636"/>
                </a:cubicBezTo>
                <a:moveTo>
                  <a:pt x="2455" y="19636"/>
                </a:moveTo>
                <a:cubicBezTo>
                  <a:pt x="2725" y="19636"/>
                  <a:pt x="2945" y="19416"/>
                  <a:pt x="2945" y="19146"/>
                </a:cubicBezTo>
                <a:cubicBezTo>
                  <a:pt x="2945" y="18874"/>
                  <a:pt x="2725" y="18655"/>
                  <a:pt x="2455" y="18655"/>
                </a:cubicBezTo>
                <a:cubicBezTo>
                  <a:pt x="2184" y="18655"/>
                  <a:pt x="1964" y="18874"/>
                  <a:pt x="1964" y="19146"/>
                </a:cubicBezTo>
                <a:cubicBezTo>
                  <a:pt x="1964" y="19416"/>
                  <a:pt x="2184" y="19636"/>
                  <a:pt x="2455" y="19636"/>
                </a:cubicBezTo>
                <a:moveTo>
                  <a:pt x="12003" y="3573"/>
                </a:moveTo>
                <a:lnTo>
                  <a:pt x="12664" y="2838"/>
                </a:lnTo>
                <a:cubicBezTo>
                  <a:pt x="12214" y="2308"/>
                  <a:pt x="11550" y="1964"/>
                  <a:pt x="10800" y="1964"/>
                </a:cubicBezTo>
                <a:cubicBezTo>
                  <a:pt x="9997" y="1964"/>
                  <a:pt x="9290" y="2355"/>
                  <a:pt x="8842" y="2952"/>
                </a:cubicBezTo>
                <a:lnTo>
                  <a:pt x="9546" y="3655"/>
                </a:lnTo>
                <a:cubicBezTo>
                  <a:pt x="9805" y="3231"/>
                  <a:pt x="10267" y="2945"/>
                  <a:pt x="10800" y="2945"/>
                </a:cubicBezTo>
                <a:cubicBezTo>
                  <a:pt x="11298" y="2945"/>
                  <a:pt x="11736" y="3194"/>
                  <a:pt x="12003" y="3573"/>
                </a:cubicBezTo>
                <a:moveTo>
                  <a:pt x="10309" y="4418"/>
                </a:moveTo>
                <a:cubicBezTo>
                  <a:pt x="10309" y="4690"/>
                  <a:pt x="10529" y="4909"/>
                  <a:pt x="10800" y="4909"/>
                </a:cubicBezTo>
                <a:cubicBezTo>
                  <a:pt x="11071" y="4909"/>
                  <a:pt x="11291" y="4690"/>
                  <a:pt x="11291" y="4418"/>
                </a:cubicBezTo>
                <a:cubicBezTo>
                  <a:pt x="11291" y="4147"/>
                  <a:pt x="11071" y="3927"/>
                  <a:pt x="10800" y="3927"/>
                </a:cubicBezTo>
                <a:cubicBezTo>
                  <a:pt x="10529" y="3927"/>
                  <a:pt x="10309" y="4147"/>
                  <a:pt x="10309" y="4418"/>
                </a:cubicBezTo>
                <a:moveTo>
                  <a:pt x="10800" y="982"/>
                </a:moveTo>
                <a:cubicBezTo>
                  <a:pt x="11802" y="982"/>
                  <a:pt x="12701" y="1414"/>
                  <a:pt x="13330" y="2098"/>
                </a:cubicBezTo>
                <a:lnTo>
                  <a:pt x="13989" y="1366"/>
                </a:lnTo>
                <a:cubicBezTo>
                  <a:pt x="13185" y="525"/>
                  <a:pt x="12055" y="0"/>
                  <a:pt x="10800" y="0"/>
                </a:cubicBezTo>
                <a:cubicBezTo>
                  <a:pt x="9455" y="0"/>
                  <a:pt x="8252" y="603"/>
                  <a:pt x="7442" y="1551"/>
                </a:cubicBezTo>
                <a:lnTo>
                  <a:pt x="8138" y="2246"/>
                </a:lnTo>
                <a:cubicBezTo>
                  <a:pt x="8768" y="1475"/>
                  <a:pt x="9726" y="982"/>
                  <a:pt x="10800"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2" name="Shape 2682"/>
          <p:cNvSpPr/>
          <p:nvPr/>
        </p:nvSpPr>
        <p:spPr>
          <a:xfrm>
            <a:off x="17883535"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6691"/>
                </a:moveTo>
                <a:cubicBezTo>
                  <a:pt x="20618" y="17775"/>
                  <a:pt x="19739" y="18655"/>
                  <a:pt x="18655" y="18655"/>
                </a:cubicBezTo>
                <a:lnTo>
                  <a:pt x="17673" y="18655"/>
                </a:lnTo>
                <a:lnTo>
                  <a:pt x="17673" y="14727"/>
                </a:lnTo>
                <a:cubicBezTo>
                  <a:pt x="17673" y="14186"/>
                  <a:pt x="17233" y="13745"/>
                  <a:pt x="16691" y="13745"/>
                </a:cubicBezTo>
                <a:lnTo>
                  <a:pt x="4909" y="13745"/>
                </a:lnTo>
                <a:cubicBezTo>
                  <a:pt x="4367" y="13745"/>
                  <a:pt x="3927" y="14186"/>
                  <a:pt x="3927" y="14727"/>
                </a:cubicBezTo>
                <a:lnTo>
                  <a:pt x="3927" y="18655"/>
                </a:lnTo>
                <a:lnTo>
                  <a:pt x="2945" y="18655"/>
                </a:lnTo>
                <a:cubicBezTo>
                  <a:pt x="1861" y="18655"/>
                  <a:pt x="982" y="17775"/>
                  <a:pt x="982" y="16691"/>
                </a:cubicBezTo>
                <a:lnTo>
                  <a:pt x="982" y="8836"/>
                </a:lnTo>
                <a:cubicBezTo>
                  <a:pt x="982" y="7752"/>
                  <a:pt x="1861" y="6873"/>
                  <a:pt x="2945" y="6873"/>
                </a:cubicBezTo>
                <a:lnTo>
                  <a:pt x="18655" y="6873"/>
                </a:lnTo>
                <a:cubicBezTo>
                  <a:pt x="19739" y="6873"/>
                  <a:pt x="20618" y="7752"/>
                  <a:pt x="20618" y="8836"/>
                </a:cubicBezTo>
                <a:cubicBezTo>
                  <a:pt x="20618" y="8836"/>
                  <a:pt x="20618" y="16691"/>
                  <a:pt x="20618" y="16691"/>
                </a:cubicBezTo>
                <a:close/>
                <a:moveTo>
                  <a:pt x="16691" y="20618"/>
                </a:moveTo>
                <a:lnTo>
                  <a:pt x="4909" y="20618"/>
                </a:lnTo>
                <a:lnTo>
                  <a:pt x="4909" y="14727"/>
                </a:lnTo>
                <a:lnTo>
                  <a:pt x="16691" y="14727"/>
                </a:lnTo>
                <a:cubicBezTo>
                  <a:pt x="16691" y="14727"/>
                  <a:pt x="16691" y="20618"/>
                  <a:pt x="16691" y="20618"/>
                </a:cubicBezTo>
                <a:close/>
                <a:moveTo>
                  <a:pt x="4909" y="982"/>
                </a:moveTo>
                <a:lnTo>
                  <a:pt x="16691" y="982"/>
                </a:lnTo>
                <a:lnTo>
                  <a:pt x="16691" y="5891"/>
                </a:lnTo>
                <a:lnTo>
                  <a:pt x="4909" y="5891"/>
                </a:lnTo>
                <a:cubicBezTo>
                  <a:pt x="4909" y="5891"/>
                  <a:pt x="4909" y="982"/>
                  <a:pt x="4909" y="982"/>
                </a:cubicBezTo>
                <a:close/>
                <a:moveTo>
                  <a:pt x="18655" y="5891"/>
                </a:moveTo>
                <a:lnTo>
                  <a:pt x="17673" y="5891"/>
                </a:lnTo>
                <a:lnTo>
                  <a:pt x="17673" y="982"/>
                </a:lnTo>
                <a:cubicBezTo>
                  <a:pt x="17673" y="440"/>
                  <a:pt x="17233" y="0"/>
                  <a:pt x="16691" y="0"/>
                </a:cubicBezTo>
                <a:lnTo>
                  <a:pt x="4909" y="0"/>
                </a:lnTo>
                <a:cubicBezTo>
                  <a:pt x="4367" y="0"/>
                  <a:pt x="3927" y="440"/>
                  <a:pt x="3927" y="982"/>
                </a:cubicBezTo>
                <a:lnTo>
                  <a:pt x="3927" y="5891"/>
                </a:lnTo>
                <a:lnTo>
                  <a:pt x="2945" y="5891"/>
                </a:lnTo>
                <a:cubicBezTo>
                  <a:pt x="1318" y="5891"/>
                  <a:pt x="0" y="7210"/>
                  <a:pt x="0" y="8836"/>
                </a:cubicBezTo>
                <a:lnTo>
                  <a:pt x="0" y="16691"/>
                </a:lnTo>
                <a:cubicBezTo>
                  <a:pt x="0" y="18318"/>
                  <a:pt x="1318" y="19636"/>
                  <a:pt x="2945" y="19636"/>
                </a:cubicBezTo>
                <a:lnTo>
                  <a:pt x="3927" y="19636"/>
                </a:lnTo>
                <a:lnTo>
                  <a:pt x="3927" y="20618"/>
                </a:lnTo>
                <a:cubicBezTo>
                  <a:pt x="3927" y="21161"/>
                  <a:pt x="4367" y="21600"/>
                  <a:pt x="4909" y="21600"/>
                </a:cubicBezTo>
                <a:lnTo>
                  <a:pt x="16691" y="21600"/>
                </a:lnTo>
                <a:cubicBezTo>
                  <a:pt x="17233" y="21600"/>
                  <a:pt x="17673" y="21161"/>
                  <a:pt x="17673" y="20618"/>
                </a:cubicBezTo>
                <a:lnTo>
                  <a:pt x="17673" y="19636"/>
                </a:lnTo>
                <a:lnTo>
                  <a:pt x="18655" y="19636"/>
                </a:lnTo>
                <a:cubicBezTo>
                  <a:pt x="20282" y="19636"/>
                  <a:pt x="21600" y="18318"/>
                  <a:pt x="21600" y="16691"/>
                </a:cubicBezTo>
                <a:lnTo>
                  <a:pt x="21600" y="8836"/>
                </a:lnTo>
                <a:cubicBezTo>
                  <a:pt x="21600" y="7210"/>
                  <a:pt x="20282" y="5891"/>
                  <a:pt x="18655" y="5891"/>
                </a:cubicBezTo>
                <a:moveTo>
                  <a:pt x="17673" y="8836"/>
                </a:moveTo>
                <a:cubicBezTo>
                  <a:pt x="17131" y="8836"/>
                  <a:pt x="16691" y="9276"/>
                  <a:pt x="16691" y="9818"/>
                </a:cubicBezTo>
                <a:cubicBezTo>
                  <a:pt x="16691" y="10360"/>
                  <a:pt x="17131" y="10800"/>
                  <a:pt x="17673" y="10800"/>
                </a:cubicBezTo>
                <a:cubicBezTo>
                  <a:pt x="18214" y="10800"/>
                  <a:pt x="18655" y="10360"/>
                  <a:pt x="18655" y="9818"/>
                </a:cubicBezTo>
                <a:cubicBezTo>
                  <a:pt x="18655" y="9276"/>
                  <a:pt x="18214" y="8836"/>
                  <a:pt x="17673" y="8836"/>
                </a:cubicBezTo>
                <a:moveTo>
                  <a:pt x="14727" y="8836"/>
                </a:moveTo>
                <a:cubicBezTo>
                  <a:pt x="14186" y="8836"/>
                  <a:pt x="13745" y="9276"/>
                  <a:pt x="13745" y="9818"/>
                </a:cubicBezTo>
                <a:cubicBezTo>
                  <a:pt x="13745" y="10360"/>
                  <a:pt x="14186" y="10800"/>
                  <a:pt x="14727" y="10800"/>
                </a:cubicBezTo>
                <a:cubicBezTo>
                  <a:pt x="15269" y="10800"/>
                  <a:pt x="15709" y="10360"/>
                  <a:pt x="15709" y="9818"/>
                </a:cubicBezTo>
                <a:cubicBezTo>
                  <a:pt x="15709" y="9276"/>
                  <a:pt x="15269" y="8836"/>
                  <a:pt x="14727" y="8836"/>
                </a:cubicBezTo>
                <a:moveTo>
                  <a:pt x="7364" y="16691"/>
                </a:moveTo>
                <a:lnTo>
                  <a:pt x="12273" y="16691"/>
                </a:lnTo>
                <a:cubicBezTo>
                  <a:pt x="12544" y="16691"/>
                  <a:pt x="12764" y="16472"/>
                  <a:pt x="12764" y="16200"/>
                </a:cubicBezTo>
                <a:cubicBezTo>
                  <a:pt x="12764" y="15929"/>
                  <a:pt x="12544" y="15709"/>
                  <a:pt x="12273" y="15709"/>
                </a:cubicBezTo>
                <a:lnTo>
                  <a:pt x="7364" y="15709"/>
                </a:lnTo>
                <a:cubicBezTo>
                  <a:pt x="7092" y="15709"/>
                  <a:pt x="6873" y="15929"/>
                  <a:pt x="6873" y="16200"/>
                </a:cubicBezTo>
                <a:cubicBezTo>
                  <a:pt x="6873" y="16472"/>
                  <a:pt x="7092" y="16691"/>
                  <a:pt x="7364" y="16691"/>
                </a:cubicBezTo>
                <a:moveTo>
                  <a:pt x="7364" y="18655"/>
                </a:moveTo>
                <a:lnTo>
                  <a:pt x="14236" y="18655"/>
                </a:lnTo>
                <a:cubicBezTo>
                  <a:pt x="14508" y="18655"/>
                  <a:pt x="14727" y="18435"/>
                  <a:pt x="14727" y="18164"/>
                </a:cubicBezTo>
                <a:cubicBezTo>
                  <a:pt x="14727" y="17893"/>
                  <a:pt x="14508" y="17673"/>
                  <a:pt x="14236" y="17673"/>
                </a:cubicBezTo>
                <a:lnTo>
                  <a:pt x="7364" y="17673"/>
                </a:lnTo>
                <a:cubicBezTo>
                  <a:pt x="7092" y="17673"/>
                  <a:pt x="6873" y="17893"/>
                  <a:pt x="6873" y="18164"/>
                </a:cubicBezTo>
                <a:cubicBezTo>
                  <a:pt x="6873" y="18435"/>
                  <a:pt x="7092" y="18655"/>
                  <a:pt x="7364"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3" name="Shape 2683"/>
          <p:cNvSpPr/>
          <p:nvPr/>
        </p:nvSpPr>
        <p:spPr>
          <a:xfrm>
            <a:off x="19026237" y="2853084"/>
            <a:ext cx="406290" cy="558583"/>
          </a:xfrm>
          <a:custGeom>
            <a:avLst/>
            <a:gdLst/>
            <a:ahLst/>
            <a:cxnLst>
              <a:cxn ang="0">
                <a:pos x="wd2" y="hd2"/>
              </a:cxn>
              <a:cxn ang="5400000">
                <a:pos x="wd2" y="hd2"/>
              </a:cxn>
              <a:cxn ang="10800000">
                <a:pos x="wd2" y="hd2"/>
              </a:cxn>
              <a:cxn ang="16200000">
                <a:pos x="wd2" y="hd2"/>
              </a:cxn>
            </a:cxnLst>
            <a:rect l="0" t="0" r="r" b="b"/>
            <a:pathLst>
              <a:path w="21505" h="21528" extrusionOk="0">
                <a:moveTo>
                  <a:pt x="13441" y="9294"/>
                </a:moveTo>
                <a:lnTo>
                  <a:pt x="13441" y="9784"/>
                </a:lnTo>
                <a:lnTo>
                  <a:pt x="1344" y="9784"/>
                </a:lnTo>
                <a:lnTo>
                  <a:pt x="1344" y="9294"/>
                </a:lnTo>
                <a:cubicBezTo>
                  <a:pt x="1344" y="7028"/>
                  <a:pt x="3696" y="5163"/>
                  <a:pt x="6720" y="4919"/>
                </a:cubicBezTo>
                <a:lnTo>
                  <a:pt x="6720" y="9784"/>
                </a:lnTo>
                <a:lnTo>
                  <a:pt x="8065" y="9784"/>
                </a:lnTo>
                <a:lnTo>
                  <a:pt x="8065" y="4919"/>
                </a:lnTo>
                <a:cubicBezTo>
                  <a:pt x="11089" y="5163"/>
                  <a:pt x="13441" y="7028"/>
                  <a:pt x="13441" y="9294"/>
                </a:cubicBezTo>
                <a:moveTo>
                  <a:pt x="13441" y="16145"/>
                </a:moveTo>
                <a:cubicBezTo>
                  <a:pt x="13441" y="18578"/>
                  <a:pt x="10733" y="20549"/>
                  <a:pt x="7393" y="20549"/>
                </a:cubicBezTo>
                <a:cubicBezTo>
                  <a:pt x="4052" y="20549"/>
                  <a:pt x="1344" y="18578"/>
                  <a:pt x="1344" y="16145"/>
                </a:cubicBezTo>
                <a:lnTo>
                  <a:pt x="1344" y="10762"/>
                </a:lnTo>
                <a:lnTo>
                  <a:pt x="13441" y="10762"/>
                </a:lnTo>
                <a:cubicBezTo>
                  <a:pt x="13441" y="10762"/>
                  <a:pt x="13441" y="16145"/>
                  <a:pt x="13441" y="16145"/>
                </a:cubicBezTo>
                <a:close/>
                <a:moveTo>
                  <a:pt x="21134" y="48"/>
                </a:moveTo>
                <a:cubicBezTo>
                  <a:pt x="20801" y="-72"/>
                  <a:pt x="20436" y="41"/>
                  <a:pt x="20232" y="268"/>
                </a:cubicBezTo>
                <a:cubicBezTo>
                  <a:pt x="18723" y="1944"/>
                  <a:pt x="16716" y="3504"/>
                  <a:pt x="13069" y="2006"/>
                </a:cubicBezTo>
                <a:cubicBezTo>
                  <a:pt x="10993" y="1153"/>
                  <a:pt x="9603" y="1431"/>
                  <a:pt x="8642" y="1862"/>
                </a:cubicBezTo>
                <a:cubicBezTo>
                  <a:pt x="7655" y="2307"/>
                  <a:pt x="6969" y="3089"/>
                  <a:pt x="6778" y="3935"/>
                </a:cubicBezTo>
                <a:cubicBezTo>
                  <a:pt x="2984" y="4162"/>
                  <a:pt x="0" y="6473"/>
                  <a:pt x="0" y="9294"/>
                </a:cubicBezTo>
                <a:lnTo>
                  <a:pt x="0" y="16145"/>
                </a:lnTo>
                <a:cubicBezTo>
                  <a:pt x="0" y="19118"/>
                  <a:pt x="3310" y="21528"/>
                  <a:pt x="7393" y="21528"/>
                </a:cubicBezTo>
                <a:cubicBezTo>
                  <a:pt x="11475" y="21528"/>
                  <a:pt x="14785" y="19118"/>
                  <a:pt x="14785" y="16145"/>
                </a:cubicBezTo>
                <a:lnTo>
                  <a:pt x="14785" y="9294"/>
                </a:lnTo>
                <a:cubicBezTo>
                  <a:pt x="14785" y="6507"/>
                  <a:pt x="11875" y="4215"/>
                  <a:pt x="8146" y="3940"/>
                </a:cubicBezTo>
                <a:cubicBezTo>
                  <a:pt x="8301" y="3479"/>
                  <a:pt x="8690" y="2991"/>
                  <a:pt x="9348" y="2695"/>
                </a:cubicBezTo>
                <a:cubicBezTo>
                  <a:pt x="10308" y="2263"/>
                  <a:pt x="10946" y="2328"/>
                  <a:pt x="12468" y="2882"/>
                </a:cubicBezTo>
                <a:cubicBezTo>
                  <a:pt x="15022" y="3811"/>
                  <a:pt x="16657" y="3572"/>
                  <a:pt x="17947" y="3206"/>
                </a:cubicBezTo>
                <a:cubicBezTo>
                  <a:pt x="19526" y="2759"/>
                  <a:pt x="20650" y="1847"/>
                  <a:pt x="21434" y="705"/>
                </a:cubicBezTo>
                <a:cubicBezTo>
                  <a:pt x="21600" y="463"/>
                  <a:pt x="21466" y="170"/>
                  <a:pt x="21134" y="48"/>
                </a:cubicBezTo>
                <a:moveTo>
                  <a:pt x="7393" y="18592"/>
                </a:moveTo>
                <a:cubicBezTo>
                  <a:pt x="8134" y="18592"/>
                  <a:pt x="8737" y="18153"/>
                  <a:pt x="8737" y="17613"/>
                </a:cubicBezTo>
                <a:cubicBezTo>
                  <a:pt x="8737" y="17073"/>
                  <a:pt x="8134" y="16635"/>
                  <a:pt x="7393" y="16635"/>
                </a:cubicBezTo>
                <a:cubicBezTo>
                  <a:pt x="6650" y="16635"/>
                  <a:pt x="6048" y="17073"/>
                  <a:pt x="6048" y="17613"/>
                </a:cubicBezTo>
                <a:cubicBezTo>
                  <a:pt x="6048" y="18153"/>
                  <a:pt x="6650" y="18592"/>
                  <a:pt x="7393" y="1859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4" name="Shape 2684"/>
          <p:cNvSpPr/>
          <p:nvPr/>
        </p:nvSpPr>
        <p:spPr>
          <a:xfrm>
            <a:off x="20016580" y="2853083"/>
            <a:ext cx="558655" cy="559212"/>
          </a:xfrm>
          <a:custGeom>
            <a:avLst/>
            <a:gdLst/>
            <a:ahLst/>
            <a:cxnLst>
              <a:cxn ang="0">
                <a:pos x="wd2" y="hd2"/>
              </a:cxn>
              <a:cxn ang="5400000">
                <a:pos x="wd2" y="hd2"/>
              </a:cxn>
              <a:cxn ang="10800000">
                <a:pos x="wd2" y="hd2"/>
              </a:cxn>
              <a:cxn ang="16200000">
                <a:pos x="wd2" y="hd2"/>
              </a:cxn>
            </a:cxnLst>
            <a:rect l="0" t="0" r="r" b="b"/>
            <a:pathLst>
              <a:path w="21600" h="21540" extrusionOk="0">
                <a:moveTo>
                  <a:pt x="4418" y="19095"/>
                </a:moveTo>
                <a:lnTo>
                  <a:pt x="5400" y="19095"/>
                </a:lnTo>
                <a:lnTo>
                  <a:pt x="5400" y="18117"/>
                </a:lnTo>
                <a:lnTo>
                  <a:pt x="4418" y="18117"/>
                </a:lnTo>
                <a:cubicBezTo>
                  <a:pt x="4418" y="18117"/>
                  <a:pt x="4418" y="19095"/>
                  <a:pt x="4418" y="19095"/>
                </a:cubicBezTo>
                <a:close/>
                <a:moveTo>
                  <a:pt x="6382" y="16160"/>
                </a:moveTo>
                <a:lnTo>
                  <a:pt x="5400" y="16160"/>
                </a:lnTo>
                <a:lnTo>
                  <a:pt x="5400" y="17139"/>
                </a:lnTo>
                <a:lnTo>
                  <a:pt x="6382" y="17139"/>
                </a:lnTo>
                <a:cubicBezTo>
                  <a:pt x="6382" y="17139"/>
                  <a:pt x="6382" y="16160"/>
                  <a:pt x="6382" y="16160"/>
                </a:cubicBezTo>
                <a:close/>
                <a:moveTo>
                  <a:pt x="2455" y="19095"/>
                </a:moveTo>
                <a:lnTo>
                  <a:pt x="3436" y="19095"/>
                </a:lnTo>
                <a:lnTo>
                  <a:pt x="3436" y="18117"/>
                </a:lnTo>
                <a:lnTo>
                  <a:pt x="2455" y="18117"/>
                </a:lnTo>
                <a:cubicBezTo>
                  <a:pt x="2455" y="18117"/>
                  <a:pt x="2455" y="19095"/>
                  <a:pt x="2455" y="19095"/>
                </a:cubicBezTo>
                <a:close/>
                <a:moveTo>
                  <a:pt x="4418" y="16160"/>
                </a:moveTo>
                <a:lnTo>
                  <a:pt x="2455" y="16160"/>
                </a:lnTo>
                <a:lnTo>
                  <a:pt x="2455" y="17139"/>
                </a:lnTo>
                <a:lnTo>
                  <a:pt x="4418" y="17139"/>
                </a:lnTo>
                <a:cubicBezTo>
                  <a:pt x="4418" y="17139"/>
                  <a:pt x="4418" y="16160"/>
                  <a:pt x="4418" y="16160"/>
                </a:cubicBezTo>
                <a:close/>
                <a:moveTo>
                  <a:pt x="3436" y="12248"/>
                </a:moveTo>
                <a:lnTo>
                  <a:pt x="2455" y="12248"/>
                </a:lnTo>
                <a:lnTo>
                  <a:pt x="2455" y="13226"/>
                </a:lnTo>
                <a:lnTo>
                  <a:pt x="3436" y="13226"/>
                </a:lnTo>
                <a:cubicBezTo>
                  <a:pt x="3436" y="13226"/>
                  <a:pt x="3436" y="12248"/>
                  <a:pt x="3436" y="12248"/>
                </a:cubicBezTo>
                <a:close/>
                <a:moveTo>
                  <a:pt x="3436" y="14204"/>
                </a:moveTo>
                <a:lnTo>
                  <a:pt x="2455" y="14204"/>
                </a:lnTo>
                <a:lnTo>
                  <a:pt x="2455" y="15182"/>
                </a:lnTo>
                <a:lnTo>
                  <a:pt x="3436" y="15182"/>
                </a:lnTo>
                <a:cubicBezTo>
                  <a:pt x="3436" y="15182"/>
                  <a:pt x="3436" y="14204"/>
                  <a:pt x="3436" y="14204"/>
                </a:cubicBezTo>
                <a:close/>
                <a:moveTo>
                  <a:pt x="6382" y="19095"/>
                </a:moveTo>
                <a:lnTo>
                  <a:pt x="13255" y="19095"/>
                </a:lnTo>
                <a:lnTo>
                  <a:pt x="13255" y="18117"/>
                </a:lnTo>
                <a:lnTo>
                  <a:pt x="6382" y="18117"/>
                </a:lnTo>
                <a:cubicBezTo>
                  <a:pt x="6382" y="18117"/>
                  <a:pt x="6382" y="19095"/>
                  <a:pt x="6382" y="19095"/>
                </a:cubicBezTo>
                <a:close/>
                <a:moveTo>
                  <a:pt x="18164" y="15182"/>
                </a:moveTo>
                <a:lnTo>
                  <a:pt x="19145" y="15182"/>
                </a:lnTo>
                <a:lnTo>
                  <a:pt x="19145" y="14204"/>
                </a:lnTo>
                <a:lnTo>
                  <a:pt x="18164" y="14204"/>
                </a:lnTo>
                <a:cubicBezTo>
                  <a:pt x="18164" y="14204"/>
                  <a:pt x="18164" y="15182"/>
                  <a:pt x="18164" y="15182"/>
                </a:cubicBezTo>
                <a:close/>
                <a:moveTo>
                  <a:pt x="5400" y="14204"/>
                </a:moveTo>
                <a:lnTo>
                  <a:pt x="4418" y="14204"/>
                </a:lnTo>
                <a:lnTo>
                  <a:pt x="4418" y="15182"/>
                </a:lnTo>
                <a:lnTo>
                  <a:pt x="5400" y="15182"/>
                </a:lnTo>
                <a:cubicBezTo>
                  <a:pt x="5400" y="15182"/>
                  <a:pt x="5400" y="14204"/>
                  <a:pt x="5400" y="14204"/>
                </a:cubicBezTo>
                <a:close/>
                <a:moveTo>
                  <a:pt x="14236" y="16160"/>
                </a:moveTo>
                <a:lnTo>
                  <a:pt x="13255" y="16160"/>
                </a:lnTo>
                <a:lnTo>
                  <a:pt x="13255" y="17139"/>
                </a:lnTo>
                <a:lnTo>
                  <a:pt x="14236" y="17139"/>
                </a:lnTo>
                <a:cubicBezTo>
                  <a:pt x="14236" y="17139"/>
                  <a:pt x="14236" y="16160"/>
                  <a:pt x="14236" y="16160"/>
                </a:cubicBezTo>
                <a:close/>
                <a:moveTo>
                  <a:pt x="20618" y="19584"/>
                </a:moveTo>
                <a:cubicBezTo>
                  <a:pt x="20618" y="20124"/>
                  <a:pt x="20178" y="20562"/>
                  <a:pt x="19636" y="20562"/>
                </a:cubicBezTo>
                <a:lnTo>
                  <a:pt x="1964" y="20562"/>
                </a:lnTo>
                <a:cubicBezTo>
                  <a:pt x="1421" y="20562"/>
                  <a:pt x="982" y="20124"/>
                  <a:pt x="982" y="19584"/>
                </a:cubicBezTo>
                <a:lnTo>
                  <a:pt x="982" y="11759"/>
                </a:lnTo>
                <a:cubicBezTo>
                  <a:pt x="982" y="11219"/>
                  <a:pt x="1421" y="10781"/>
                  <a:pt x="1964" y="10781"/>
                </a:cubicBezTo>
                <a:lnTo>
                  <a:pt x="19636" y="10781"/>
                </a:lnTo>
                <a:cubicBezTo>
                  <a:pt x="20178" y="10781"/>
                  <a:pt x="20618" y="11219"/>
                  <a:pt x="20618" y="11759"/>
                </a:cubicBezTo>
                <a:cubicBezTo>
                  <a:pt x="20618" y="11759"/>
                  <a:pt x="20618" y="19584"/>
                  <a:pt x="20618" y="19584"/>
                </a:cubicBezTo>
                <a:close/>
                <a:moveTo>
                  <a:pt x="19636" y="9803"/>
                </a:moveTo>
                <a:lnTo>
                  <a:pt x="10965" y="9803"/>
                </a:lnTo>
                <a:cubicBezTo>
                  <a:pt x="10831" y="9456"/>
                  <a:pt x="10774" y="9056"/>
                  <a:pt x="10870" y="8651"/>
                </a:cubicBezTo>
                <a:cubicBezTo>
                  <a:pt x="11059" y="7853"/>
                  <a:pt x="11782" y="7224"/>
                  <a:pt x="12961" y="6833"/>
                </a:cubicBezTo>
                <a:cubicBezTo>
                  <a:pt x="14940" y="6175"/>
                  <a:pt x="15841" y="4938"/>
                  <a:pt x="16249" y="4015"/>
                </a:cubicBezTo>
                <a:cubicBezTo>
                  <a:pt x="16747" y="2886"/>
                  <a:pt x="16801" y="1546"/>
                  <a:pt x="16396" y="335"/>
                </a:cubicBezTo>
                <a:cubicBezTo>
                  <a:pt x="16310" y="79"/>
                  <a:pt x="16032" y="-60"/>
                  <a:pt x="15774" y="25"/>
                </a:cubicBezTo>
                <a:cubicBezTo>
                  <a:pt x="15517" y="112"/>
                  <a:pt x="15378" y="388"/>
                  <a:pt x="15464" y="644"/>
                </a:cubicBezTo>
                <a:cubicBezTo>
                  <a:pt x="16091" y="2519"/>
                  <a:pt x="15480" y="4964"/>
                  <a:pt x="12650" y="5904"/>
                </a:cubicBezTo>
                <a:cubicBezTo>
                  <a:pt x="10733" y="6542"/>
                  <a:pt x="10105" y="7627"/>
                  <a:pt x="9915" y="8427"/>
                </a:cubicBezTo>
                <a:cubicBezTo>
                  <a:pt x="9809" y="8876"/>
                  <a:pt x="9824" y="9351"/>
                  <a:pt x="9937" y="9803"/>
                </a:cubicBezTo>
                <a:lnTo>
                  <a:pt x="1964" y="9803"/>
                </a:lnTo>
                <a:cubicBezTo>
                  <a:pt x="879" y="9803"/>
                  <a:pt x="0" y="10679"/>
                  <a:pt x="0" y="11759"/>
                </a:cubicBezTo>
                <a:lnTo>
                  <a:pt x="0" y="19584"/>
                </a:lnTo>
                <a:cubicBezTo>
                  <a:pt x="0" y="20664"/>
                  <a:pt x="879" y="21540"/>
                  <a:pt x="1964" y="21540"/>
                </a:cubicBezTo>
                <a:lnTo>
                  <a:pt x="19636" y="21540"/>
                </a:lnTo>
                <a:cubicBezTo>
                  <a:pt x="20721" y="21540"/>
                  <a:pt x="21600" y="20664"/>
                  <a:pt x="21600" y="19584"/>
                </a:cubicBezTo>
                <a:lnTo>
                  <a:pt x="21600" y="11759"/>
                </a:lnTo>
                <a:cubicBezTo>
                  <a:pt x="21600" y="10679"/>
                  <a:pt x="20721" y="9803"/>
                  <a:pt x="19636" y="9803"/>
                </a:cubicBezTo>
                <a:moveTo>
                  <a:pt x="17182" y="17139"/>
                </a:moveTo>
                <a:lnTo>
                  <a:pt x="19145" y="17139"/>
                </a:lnTo>
                <a:lnTo>
                  <a:pt x="19145" y="16160"/>
                </a:lnTo>
                <a:lnTo>
                  <a:pt x="17182" y="16160"/>
                </a:lnTo>
                <a:cubicBezTo>
                  <a:pt x="17182" y="16160"/>
                  <a:pt x="17182" y="17139"/>
                  <a:pt x="17182" y="17139"/>
                </a:cubicBezTo>
                <a:close/>
                <a:moveTo>
                  <a:pt x="14236" y="19095"/>
                </a:moveTo>
                <a:lnTo>
                  <a:pt x="15218" y="19095"/>
                </a:lnTo>
                <a:lnTo>
                  <a:pt x="15218" y="18117"/>
                </a:lnTo>
                <a:lnTo>
                  <a:pt x="14236" y="18117"/>
                </a:lnTo>
                <a:cubicBezTo>
                  <a:pt x="14236" y="18117"/>
                  <a:pt x="14236" y="19095"/>
                  <a:pt x="14236" y="19095"/>
                </a:cubicBezTo>
                <a:close/>
                <a:moveTo>
                  <a:pt x="16200" y="19095"/>
                </a:moveTo>
                <a:lnTo>
                  <a:pt x="17182" y="19095"/>
                </a:lnTo>
                <a:lnTo>
                  <a:pt x="17182" y="18117"/>
                </a:lnTo>
                <a:lnTo>
                  <a:pt x="16200" y="18117"/>
                </a:lnTo>
                <a:cubicBezTo>
                  <a:pt x="16200" y="18117"/>
                  <a:pt x="16200" y="19095"/>
                  <a:pt x="16200" y="19095"/>
                </a:cubicBezTo>
                <a:close/>
                <a:moveTo>
                  <a:pt x="18164" y="19095"/>
                </a:moveTo>
                <a:lnTo>
                  <a:pt x="19145" y="19095"/>
                </a:lnTo>
                <a:lnTo>
                  <a:pt x="19145" y="18117"/>
                </a:lnTo>
                <a:lnTo>
                  <a:pt x="18164" y="18117"/>
                </a:lnTo>
                <a:cubicBezTo>
                  <a:pt x="18164" y="18117"/>
                  <a:pt x="18164" y="19095"/>
                  <a:pt x="18164" y="19095"/>
                </a:cubicBezTo>
                <a:close/>
                <a:moveTo>
                  <a:pt x="16200" y="16160"/>
                </a:moveTo>
                <a:lnTo>
                  <a:pt x="15218" y="16160"/>
                </a:lnTo>
                <a:lnTo>
                  <a:pt x="15218" y="17139"/>
                </a:lnTo>
                <a:lnTo>
                  <a:pt x="16200" y="17139"/>
                </a:lnTo>
                <a:cubicBezTo>
                  <a:pt x="16200" y="17139"/>
                  <a:pt x="16200" y="16160"/>
                  <a:pt x="16200" y="16160"/>
                </a:cubicBezTo>
                <a:close/>
                <a:moveTo>
                  <a:pt x="18164" y="13226"/>
                </a:moveTo>
                <a:lnTo>
                  <a:pt x="19145" y="13226"/>
                </a:lnTo>
                <a:lnTo>
                  <a:pt x="19145" y="12248"/>
                </a:lnTo>
                <a:lnTo>
                  <a:pt x="18164" y="12248"/>
                </a:lnTo>
                <a:cubicBezTo>
                  <a:pt x="18164" y="12248"/>
                  <a:pt x="18164" y="13226"/>
                  <a:pt x="18164" y="13226"/>
                </a:cubicBezTo>
                <a:close/>
                <a:moveTo>
                  <a:pt x="13255" y="12248"/>
                </a:moveTo>
                <a:lnTo>
                  <a:pt x="12273" y="12248"/>
                </a:lnTo>
                <a:lnTo>
                  <a:pt x="12273" y="13226"/>
                </a:lnTo>
                <a:lnTo>
                  <a:pt x="13255" y="13226"/>
                </a:lnTo>
                <a:cubicBezTo>
                  <a:pt x="13255" y="13226"/>
                  <a:pt x="13255" y="12248"/>
                  <a:pt x="13255" y="12248"/>
                </a:cubicBezTo>
                <a:close/>
                <a:moveTo>
                  <a:pt x="13255" y="14204"/>
                </a:moveTo>
                <a:lnTo>
                  <a:pt x="12273" y="14204"/>
                </a:lnTo>
                <a:lnTo>
                  <a:pt x="12273" y="15182"/>
                </a:lnTo>
                <a:lnTo>
                  <a:pt x="13255" y="15182"/>
                </a:lnTo>
                <a:cubicBezTo>
                  <a:pt x="13255" y="15182"/>
                  <a:pt x="13255" y="14204"/>
                  <a:pt x="13255" y="14204"/>
                </a:cubicBezTo>
                <a:close/>
                <a:moveTo>
                  <a:pt x="15218" y="14204"/>
                </a:moveTo>
                <a:lnTo>
                  <a:pt x="14236" y="14204"/>
                </a:lnTo>
                <a:lnTo>
                  <a:pt x="14236" y="15182"/>
                </a:lnTo>
                <a:lnTo>
                  <a:pt x="15218" y="15182"/>
                </a:lnTo>
                <a:cubicBezTo>
                  <a:pt x="15218" y="15182"/>
                  <a:pt x="15218" y="14204"/>
                  <a:pt x="15218" y="14204"/>
                </a:cubicBezTo>
                <a:close/>
                <a:moveTo>
                  <a:pt x="17182" y="14204"/>
                </a:moveTo>
                <a:lnTo>
                  <a:pt x="16200" y="14204"/>
                </a:lnTo>
                <a:lnTo>
                  <a:pt x="16200" y="15182"/>
                </a:lnTo>
                <a:lnTo>
                  <a:pt x="17182" y="15182"/>
                </a:lnTo>
                <a:cubicBezTo>
                  <a:pt x="17182" y="15182"/>
                  <a:pt x="17182" y="14204"/>
                  <a:pt x="17182" y="14204"/>
                </a:cubicBezTo>
                <a:close/>
                <a:moveTo>
                  <a:pt x="15218" y="12248"/>
                </a:moveTo>
                <a:lnTo>
                  <a:pt x="14236" y="12248"/>
                </a:lnTo>
                <a:lnTo>
                  <a:pt x="14236" y="13226"/>
                </a:lnTo>
                <a:lnTo>
                  <a:pt x="15218" y="13226"/>
                </a:lnTo>
                <a:cubicBezTo>
                  <a:pt x="15218" y="13226"/>
                  <a:pt x="15218" y="12248"/>
                  <a:pt x="15218" y="12248"/>
                </a:cubicBezTo>
                <a:close/>
                <a:moveTo>
                  <a:pt x="17182" y="12248"/>
                </a:moveTo>
                <a:lnTo>
                  <a:pt x="16200" y="12248"/>
                </a:lnTo>
                <a:lnTo>
                  <a:pt x="16200" y="13226"/>
                </a:lnTo>
                <a:lnTo>
                  <a:pt x="17182" y="13226"/>
                </a:lnTo>
                <a:cubicBezTo>
                  <a:pt x="17182" y="13226"/>
                  <a:pt x="17182" y="12248"/>
                  <a:pt x="17182" y="12248"/>
                </a:cubicBezTo>
                <a:close/>
                <a:moveTo>
                  <a:pt x="11291" y="12248"/>
                </a:moveTo>
                <a:lnTo>
                  <a:pt x="10309" y="12248"/>
                </a:lnTo>
                <a:lnTo>
                  <a:pt x="10309" y="13226"/>
                </a:lnTo>
                <a:lnTo>
                  <a:pt x="11291" y="13226"/>
                </a:lnTo>
                <a:cubicBezTo>
                  <a:pt x="11291" y="13226"/>
                  <a:pt x="11291" y="12248"/>
                  <a:pt x="11291" y="12248"/>
                </a:cubicBezTo>
                <a:close/>
                <a:moveTo>
                  <a:pt x="5400" y="12248"/>
                </a:moveTo>
                <a:lnTo>
                  <a:pt x="4418" y="12248"/>
                </a:lnTo>
                <a:lnTo>
                  <a:pt x="4418" y="13226"/>
                </a:lnTo>
                <a:lnTo>
                  <a:pt x="5400" y="13226"/>
                </a:lnTo>
                <a:cubicBezTo>
                  <a:pt x="5400" y="13226"/>
                  <a:pt x="5400" y="12248"/>
                  <a:pt x="5400" y="12248"/>
                </a:cubicBezTo>
                <a:close/>
                <a:moveTo>
                  <a:pt x="7364" y="17139"/>
                </a:moveTo>
                <a:lnTo>
                  <a:pt x="8345" y="17139"/>
                </a:lnTo>
                <a:lnTo>
                  <a:pt x="8345" y="16160"/>
                </a:lnTo>
                <a:lnTo>
                  <a:pt x="7364" y="16160"/>
                </a:lnTo>
                <a:cubicBezTo>
                  <a:pt x="7364" y="16160"/>
                  <a:pt x="7364" y="17139"/>
                  <a:pt x="7364" y="17139"/>
                </a:cubicBezTo>
                <a:close/>
                <a:moveTo>
                  <a:pt x="7364" y="14204"/>
                </a:moveTo>
                <a:lnTo>
                  <a:pt x="6382" y="14204"/>
                </a:lnTo>
                <a:lnTo>
                  <a:pt x="6382" y="15182"/>
                </a:lnTo>
                <a:lnTo>
                  <a:pt x="7364" y="15182"/>
                </a:lnTo>
                <a:cubicBezTo>
                  <a:pt x="7364" y="15182"/>
                  <a:pt x="7364" y="14204"/>
                  <a:pt x="7364" y="14204"/>
                </a:cubicBezTo>
                <a:close/>
                <a:moveTo>
                  <a:pt x="7364" y="12248"/>
                </a:moveTo>
                <a:lnTo>
                  <a:pt x="6382" y="12248"/>
                </a:lnTo>
                <a:lnTo>
                  <a:pt x="6382" y="13226"/>
                </a:lnTo>
                <a:lnTo>
                  <a:pt x="7364" y="13226"/>
                </a:lnTo>
                <a:cubicBezTo>
                  <a:pt x="7364" y="13226"/>
                  <a:pt x="7364" y="12248"/>
                  <a:pt x="7364" y="12248"/>
                </a:cubicBezTo>
                <a:close/>
                <a:moveTo>
                  <a:pt x="9327" y="14204"/>
                </a:moveTo>
                <a:lnTo>
                  <a:pt x="8345" y="14204"/>
                </a:lnTo>
                <a:lnTo>
                  <a:pt x="8345" y="15182"/>
                </a:lnTo>
                <a:lnTo>
                  <a:pt x="9327" y="15182"/>
                </a:lnTo>
                <a:cubicBezTo>
                  <a:pt x="9327" y="15182"/>
                  <a:pt x="9327" y="14204"/>
                  <a:pt x="9327" y="14204"/>
                </a:cubicBezTo>
                <a:close/>
                <a:moveTo>
                  <a:pt x="11291" y="14204"/>
                </a:moveTo>
                <a:lnTo>
                  <a:pt x="10309" y="14204"/>
                </a:lnTo>
                <a:lnTo>
                  <a:pt x="10309" y="15182"/>
                </a:lnTo>
                <a:lnTo>
                  <a:pt x="11291" y="15182"/>
                </a:lnTo>
                <a:cubicBezTo>
                  <a:pt x="11291" y="15182"/>
                  <a:pt x="11291" y="14204"/>
                  <a:pt x="11291" y="14204"/>
                </a:cubicBezTo>
                <a:close/>
                <a:moveTo>
                  <a:pt x="9327" y="12248"/>
                </a:moveTo>
                <a:lnTo>
                  <a:pt x="8345" y="12248"/>
                </a:lnTo>
                <a:lnTo>
                  <a:pt x="8345" y="13226"/>
                </a:lnTo>
                <a:lnTo>
                  <a:pt x="9327" y="13226"/>
                </a:lnTo>
                <a:cubicBezTo>
                  <a:pt x="9327" y="13226"/>
                  <a:pt x="9327" y="12248"/>
                  <a:pt x="9327" y="12248"/>
                </a:cubicBezTo>
                <a:close/>
                <a:moveTo>
                  <a:pt x="11291" y="17139"/>
                </a:moveTo>
                <a:lnTo>
                  <a:pt x="12273" y="17139"/>
                </a:lnTo>
                <a:lnTo>
                  <a:pt x="12273" y="16160"/>
                </a:lnTo>
                <a:lnTo>
                  <a:pt x="11291" y="16160"/>
                </a:lnTo>
                <a:cubicBezTo>
                  <a:pt x="11291" y="16160"/>
                  <a:pt x="11291" y="17139"/>
                  <a:pt x="11291" y="17139"/>
                </a:cubicBezTo>
                <a:close/>
                <a:moveTo>
                  <a:pt x="9327" y="17139"/>
                </a:moveTo>
                <a:lnTo>
                  <a:pt x="10309" y="17139"/>
                </a:lnTo>
                <a:lnTo>
                  <a:pt x="10309" y="16160"/>
                </a:lnTo>
                <a:lnTo>
                  <a:pt x="9327" y="16160"/>
                </a:lnTo>
                <a:cubicBezTo>
                  <a:pt x="9327" y="16160"/>
                  <a:pt x="9327" y="17139"/>
                  <a:pt x="9327" y="1713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5" name="Shape 2685"/>
          <p:cNvSpPr/>
          <p:nvPr/>
        </p:nvSpPr>
        <p:spPr>
          <a:xfrm>
            <a:off x="21083102"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145"/>
                </a:moveTo>
                <a:cubicBezTo>
                  <a:pt x="20618" y="19959"/>
                  <a:pt x="19959" y="20618"/>
                  <a:pt x="19145" y="20618"/>
                </a:cubicBezTo>
                <a:cubicBezTo>
                  <a:pt x="18332" y="20618"/>
                  <a:pt x="17673" y="19959"/>
                  <a:pt x="17673" y="19145"/>
                </a:cubicBezTo>
                <a:lnTo>
                  <a:pt x="17673" y="14236"/>
                </a:lnTo>
                <a:cubicBezTo>
                  <a:pt x="17673" y="13424"/>
                  <a:pt x="18332" y="12764"/>
                  <a:pt x="19145" y="12764"/>
                </a:cubicBezTo>
                <a:cubicBezTo>
                  <a:pt x="19959" y="12764"/>
                  <a:pt x="20618" y="13424"/>
                  <a:pt x="20618" y="14236"/>
                </a:cubicBezTo>
                <a:cubicBezTo>
                  <a:pt x="20618" y="14236"/>
                  <a:pt x="20618" y="19145"/>
                  <a:pt x="20618" y="19145"/>
                </a:cubicBezTo>
                <a:close/>
                <a:moveTo>
                  <a:pt x="3927" y="14236"/>
                </a:moveTo>
                <a:lnTo>
                  <a:pt x="3927" y="19145"/>
                </a:lnTo>
                <a:cubicBezTo>
                  <a:pt x="3927" y="19959"/>
                  <a:pt x="3268" y="20618"/>
                  <a:pt x="2455" y="20618"/>
                </a:cubicBezTo>
                <a:cubicBezTo>
                  <a:pt x="1641" y="20618"/>
                  <a:pt x="982" y="19959"/>
                  <a:pt x="982" y="19145"/>
                </a:cubicBezTo>
                <a:lnTo>
                  <a:pt x="982" y="14236"/>
                </a:lnTo>
                <a:cubicBezTo>
                  <a:pt x="982" y="13424"/>
                  <a:pt x="1641" y="12764"/>
                  <a:pt x="2455" y="12764"/>
                </a:cubicBezTo>
                <a:cubicBezTo>
                  <a:pt x="3268" y="12764"/>
                  <a:pt x="3927" y="13424"/>
                  <a:pt x="3927" y="14236"/>
                </a:cubicBezTo>
                <a:moveTo>
                  <a:pt x="19636" y="11831"/>
                </a:moveTo>
                <a:lnTo>
                  <a:pt x="19636" y="5891"/>
                </a:lnTo>
                <a:cubicBezTo>
                  <a:pt x="19636" y="2638"/>
                  <a:pt x="16999" y="0"/>
                  <a:pt x="13745" y="0"/>
                </a:cubicBezTo>
                <a:lnTo>
                  <a:pt x="7855" y="0"/>
                </a:lnTo>
                <a:cubicBezTo>
                  <a:pt x="4601" y="0"/>
                  <a:pt x="1964" y="2638"/>
                  <a:pt x="1964" y="5891"/>
                </a:cubicBezTo>
                <a:lnTo>
                  <a:pt x="1964" y="11831"/>
                </a:lnTo>
                <a:cubicBezTo>
                  <a:pt x="843" y="12059"/>
                  <a:pt x="0" y="13049"/>
                  <a:pt x="0" y="14236"/>
                </a:cubicBezTo>
                <a:lnTo>
                  <a:pt x="0" y="19145"/>
                </a:lnTo>
                <a:cubicBezTo>
                  <a:pt x="0" y="20501"/>
                  <a:pt x="1099" y="21600"/>
                  <a:pt x="2455" y="21600"/>
                </a:cubicBezTo>
                <a:cubicBezTo>
                  <a:pt x="3810" y="21600"/>
                  <a:pt x="4909" y="20501"/>
                  <a:pt x="4909" y="19145"/>
                </a:cubicBezTo>
                <a:lnTo>
                  <a:pt x="4909" y="14236"/>
                </a:lnTo>
                <a:cubicBezTo>
                  <a:pt x="4909" y="13049"/>
                  <a:pt x="4066" y="12059"/>
                  <a:pt x="2945" y="11831"/>
                </a:cubicBezTo>
                <a:lnTo>
                  <a:pt x="2945" y="5891"/>
                </a:lnTo>
                <a:cubicBezTo>
                  <a:pt x="2945" y="3180"/>
                  <a:pt x="5144" y="982"/>
                  <a:pt x="7855" y="982"/>
                </a:cubicBezTo>
                <a:lnTo>
                  <a:pt x="13745" y="982"/>
                </a:lnTo>
                <a:cubicBezTo>
                  <a:pt x="16457" y="982"/>
                  <a:pt x="18655" y="3180"/>
                  <a:pt x="18655" y="5891"/>
                </a:cubicBezTo>
                <a:lnTo>
                  <a:pt x="18655" y="11831"/>
                </a:lnTo>
                <a:cubicBezTo>
                  <a:pt x="17534" y="12059"/>
                  <a:pt x="16691" y="13049"/>
                  <a:pt x="16691" y="14236"/>
                </a:cubicBezTo>
                <a:lnTo>
                  <a:pt x="16691" y="19145"/>
                </a:lnTo>
                <a:cubicBezTo>
                  <a:pt x="16691" y="20501"/>
                  <a:pt x="17790" y="21600"/>
                  <a:pt x="19145" y="21600"/>
                </a:cubicBezTo>
                <a:cubicBezTo>
                  <a:pt x="20501" y="21600"/>
                  <a:pt x="21600" y="20501"/>
                  <a:pt x="21600" y="19145"/>
                </a:cubicBezTo>
                <a:lnTo>
                  <a:pt x="21600" y="14236"/>
                </a:lnTo>
                <a:cubicBezTo>
                  <a:pt x="21600" y="13049"/>
                  <a:pt x="20757" y="12059"/>
                  <a:pt x="19636" y="1183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6" name="Shape 2686"/>
          <p:cNvSpPr/>
          <p:nvPr/>
        </p:nvSpPr>
        <p:spPr>
          <a:xfrm>
            <a:off x="22149624"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36" y="14727"/>
                </a:lnTo>
                <a:cubicBezTo>
                  <a:pt x="20178" y="14727"/>
                  <a:pt x="20618" y="15167"/>
                  <a:pt x="20618" y="15709"/>
                </a:cubicBezTo>
                <a:cubicBezTo>
                  <a:pt x="20618" y="15709"/>
                  <a:pt x="20618" y="17673"/>
                  <a:pt x="20618" y="17673"/>
                </a:cubicBezTo>
                <a:close/>
                <a:moveTo>
                  <a:pt x="18655" y="19145"/>
                </a:moveTo>
                <a:cubicBezTo>
                  <a:pt x="18655" y="19959"/>
                  <a:pt x="17995" y="20618"/>
                  <a:pt x="17182" y="20618"/>
                </a:cubicBezTo>
                <a:cubicBezTo>
                  <a:pt x="16368" y="20618"/>
                  <a:pt x="15709" y="19959"/>
                  <a:pt x="15709" y="19145"/>
                </a:cubicBezTo>
                <a:lnTo>
                  <a:pt x="15709" y="14236"/>
                </a:lnTo>
                <a:cubicBezTo>
                  <a:pt x="15709" y="13424"/>
                  <a:pt x="16368" y="12764"/>
                  <a:pt x="17182" y="12764"/>
                </a:cubicBezTo>
                <a:cubicBezTo>
                  <a:pt x="17995" y="12764"/>
                  <a:pt x="18655" y="13424"/>
                  <a:pt x="18655" y="14236"/>
                </a:cubicBezTo>
                <a:cubicBezTo>
                  <a:pt x="18655" y="14236"/>
                  <a:pt x="18655" y="19145"/>
                  <a:pt x="18655" y="19145"/>
                </a:cubicBezTo>
                <a:close/>
                <a:moveTo>
                  <a:pt x="4418" y="12764"/>
                </a:moveTo>
                <a:cubicBezTo>
                  <a:pt x="5231" y="12764"/>
                  <a:pt x="5891" y="13424"/>
                  <a:pt x="5891" y="14236"/>
                </a:cubicBezTo>
                <a:lnTo>
                  <a:pt x="5891" y="19145"/>
                </a:lnTo>
                <a:cubicBezTo>
                  <a:pt x="5891" y="19959"/>
                  <a:pt x="5231" y="20618"/>
                  <a:pt x="4418" y="20618"/>
                </a:cubicBezTo>
                <a:cubicBezTo>
                  <a:pt x="3605" y="20618"/>
                  <a:pt x="2945" y="19959"/>
                  <a:pt x="2945" y="19145"/>
                </a:cubicBezTo>
                <a:lnTo>
                  <a:pt x="2945" y="14236"/>
                </a:lnTo>
                <a:cubicBezTo>
                  <a:pt x="2945" y="13424"/>
                  <a:pt x="3605" y="12764"/>
                  <a:pt x="4418" y="12764"/>
                </a:cubicBezTo>
                <a:moveTo>
                  <a:pt x="1964" y="18655"/>
                </a:moveTo>
                <a:cubicBezTo>
                  <a:pt x="1422" y="18655"/>
                  <a:pt x="982" y="18215"/>
                  <a:pt x="982" y="17673"/>
                </a:cubicBezTo>
                <a:lnTo>
                  <a:pt x="982" y="15709"/>
                </a:lnTo>
                <a:cubicBezTo>
                  <a:pt x="982" y="15167"/>
                  <a:pt x="1422" y="14727"/>
                  <a:pt x="1964" y="14727"/>
                </a:cubicBezTo>
                <a:cubicBezTo>
                  <a:pt x="1964" y="14727"/>
                  <a:pt x="1964" y="18655"/>
                  <a:pt x="1964" y="18655"/>
                </a:cubicBezTo>
                <a:close/>
                <a:moveTo>
                  <a:pt x="19636" y="13745"/>
                </a:moveTo>
                <a:lnTo>
                  <a:pt x="19636" y="5891"/>
                </a:lnTo>
                <a:cubicBezTo>
                  <a:pt x="19636" y="2638"/>
                  <a:pt x="16999" y="0"/>
                  <a:pt x="13745" y="0"/>
                </a:cubicBezTo>
                <a:lnTo>
                  <a:pt x="7855" y="0"/>
                </a:lnTo>
                <a:cubicBezTo>
                  <a:pt x="4601" y="0"/>
                  <a:pt x="1964" y="2638"/>
                  <a:pt x="1964" y="5891"/>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3" y="11782"/>
                  <a:pt x="3357" y="11973"/>
                  <a:pt x="2945" y="12284"/>
                </a:cubicBezTo>
                <a:lnTo>
                  <a:pt x="2945" y="5891"/>
                </a:lnTo>
                <a:cubicBezTo>
                  <a:pt x="2945" y="3180"/>
                  <a:pt x="5144" y="982"/>
                  <a:pt x="7855" y="982"/>
                </a:cubicBezTo>
                <a:lnTo>
                  <a:pt x="13745" y="982"/>
                </a:lnTo>
                <a:cubicBezTo>
                  <a:pt x="16456" y="982"/>
                  <a:pt x="18655" y="3180"/>
                  <a:pt x="18655" y="5891"/>
                </a:cubicBezTo>
                <a:lnTo>
                  <a:pt x="18655" y="12284"/>
                </a:lnTo>
                <a:cubicBezTo>
                  <a:pt x="18243" y="11973"/>
                  <a:pt x="17737" y="11782"/>
                  <a:pt x="17182" y="11782"/>
                </a:cubicBezTo>
                <a:cubicBezTo>
                  <a:pt x="15826" y="11782"/>
                  <a:pt x="14727" y="12881"/>
                  <a:pt x="14727" y="14236"/>
                </a:cubicBezTo>
                <a:lnTo>
                  <a:pt x="14727" y="19145"/>
                </a:lnTo>
                <a:cubicBezTo>
                  <a:pt x="14727" y="20501"/>
                  <a:pt x="15826" y="21600"/>
                  <a:pt x="17182" y="21600"/>
                </a:cubicBezTo>
                <a:cubicBezTo>
                  <a:pt x="18369" y="21600"/>
                  <a:pt x="19359"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7" name="Shape 2687"/>
          <p:cNvSpPr/>
          <p:nvPr/>
        </p:nvSpPr>
        <p:spPr>
          <a:xfrm>
            <a:off x="12550923"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7"/>
                  <a:pt x="15799" y="19636"/>
                </a:cubicBezTo>
                <a:lnTo>
                  <a:pt x="18564" y="19636"/>
                </a:lnTo>
                <a:cubicBezTo>
                  <a:pt x="18361" y="20207"/>
                  <a:pt x="17822" y="20618"/>
                  <a:pt x="17182" y="20618"/>
                </a:cubicBezTo>
                <a:moveTo>
                  <a:pt x="17182" y="12764"/>
                </a:moveTo>
                <a:cubicBezTo>
                  <a:pt x="17822" y="12764"/>
                  <a:pt x="18361" y="13175"/>
                  <a:pt x="18564" y="13745"/>
                </a:cubicBezTo>
                <a:lnTo>
                  <a:pt x="15799"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1" y="13745"/>
                </a:cubicBezTo>
                <a:lnTo>
                  <a:pt x="3036" y="13745"/>
                </a:lnTo>
                <a:cubicBezTo>
                  <a:pt x="3239"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9" y="20207"/>
                  <a:pt x="3036" y="19636"/>
                </a:cubicBezTo>
                <a:lnTo>
                  <a:pt x="5801" y="19636"/>
                </a:lnTo>
                <a:cubicBezTo>
                  <a:pt x="5598" y="20207"/>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1"/>
                  <a:pt x="2945" y="12282"/>
                </a:cubicBezTo>
                <a:lnTo>
                  <a:pt x="2945" y="8836"/>
                </a:lnTo>
                <a:cubicBezTo>
                  <a:pt x="2945" y="4499"/>
                  <a:pt x="6462" y="982"/>
                  <a:pt x="10800" y="982"/>
                </a:cubicBezTo>
                <a:cubicBezTo>
                  <a:pt x="15138" y="982"/>
                  <a:pt x="18655" y="4499"/>
                  <a:pt x="18655" y="8836"/>
                </a:cubicBezTo>
                <a:lnTo>
                  <a:pt x="18655" y="12282"/>
                </a:lnTo>
                <a:cubicBezTo>
                  <a:pt x="18244" y="11971"/>
                  <a:pt x="17736" y="11782"/>
                  <a:pt x="17182" y="11782"/>
                </a:cubicBezTo>
                <a:cubicBezTo>
                  <a:pt x="15826" y="11782"/>
                  <a:pt x="14727" y="12881"/>
                  <a:pt x="14727" y="14236"/>
                </a:cubicBezTo>
                <a:lnTo>
                  <a:pt x="14727" y="19145"/>
                </a:lnTo>
                <a:cubicBezTo>
                  <a:pt x="14727" y="20501"/>
                  <a:pt x="15826"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8" name="Shape 2688"/>
          <p:cNvSpPr/>
          <p:nvPr/>
        </p:nvSpPr>
        <p:spPr>
          <a:xfrm>
            <a:off x="13617447"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89" name="Shape 2689"/>
          <p:cNvSpPr/>
          <p:nvPr/>
        </p:nvSpPr>
        <p:spPr>
          <a:xfrm>
            <a:off x="1468396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1291"/>
                </a:moveTo>
                <a:lnTo>
                  <a:pt x="18655" y="7364"/>
                </a:lnTo>
                <a:cubicBezTo>
                  <a:pt x="19739" y="7364"/>
                  <a:pt x="20618" y="8243"/>
                  <a:pt x="20618" y="9327"/>
                </a:cubicBezTo>
                <a:cubicBezTo>
                  <a:pt x="20618" y="10412"/>
                  <a:pt x="19739" y="11291"/>
                  <a:pt x="18655" y="11291"/>
                </a:cubicBezTo>
                <a:moveTo>
                  <a:pt x="17673" y="17182"/>
                </a:moveTo>
                <a:cubicBezTo>
                  <a:pt x="17673" y="17453"/>
                  <a:pt x="17453" y="17673"/>
                  <a:pt x="17182" y="17673"/>
                </a:cubicBezTo>
                <a:cubicBezTo>
                  <a:pt x="16911" y="17673"/>
                  <a:pt x="16691" y="17453"/>
                  <a:pt x="16691" y="17182"/>
                </a:cubicBezTo>
                <a:lnTo>
                  <a:pt x="16691" y="1473"/>
                </a:lnTo>
                <a:cubicBezTo>
                  <a:pt x="16691" y="1202"/>
                  <a:pt x="16911" y="982"/>
                  <a:pt x="17182" y="982"/>
                </a:cubicBezTo>
                <a:cubicBezTo>
                  <a:pt x="17453" y="982"/>
                  <a:pt x="17673" y="1202"/>
                  <a:pt x="17673" y="1473"/>
                </a:cubicBezTo>
                <a:cubicBezTo>
                  <a:pt x="17673" y="1473"/>
                  <a:pt x="17673" y="17182"/>
                  <a:pt x="17673" y="17182"/>
                </a:cubicBezTo>
                <a:close/>
                <a:moveTo>
                  <a:pt x="15709" y="15780"/>
                </a:moveTo>
                <a:lnTo>
                  <a:pt x="8836" y="13718"/>
                </a:lnTo>
                <a:lnTo>
                  <a:pt x="8836" y="4937"/>
                </a:lnTo>
                <a:lnTo>
                  <a:pt x="15709" y="2875"/>
                </a:lnTo>
                <a:cubicBezTo>
                  <a:pt x="15709" y="2875"/>
                  <a:pt x="15709" y="15780"/>
                  <a:pt x="15709" y="15780"/>
                </a:cubicBezTo>
                <a:close/>
                <a:moveTo>
                  <a:pt x="9479" y="19636"/>
                </a:moveTo>
                <a:lnTo>
                  <a:pt x="9697" y="20618"/>
                </a:lnTo>
                <a:lnTo>
                  <a:pt x="6775" y="20618"/>
                </a:lnTo>
                <a:lnTo>
                  <a:pt x="6558" y="19636"/>
                </a:lnTo>
                <a:cubicBezTo>
                  <a:pt x="6558" y="19636"/>
                  <a:pt x="9479" y="19636"/>
                  <a:pt x="9479" y="19636"/>
                </a:cubicBezTo>
                <a:close/>
                <a:moveTo>
                  <a:pt x="6339" y="18655"/>
                </a:moveTo>
                <a:lnTo>
                  <a:pt x="5356" y="14232"/>
                </a:lnTo>
                <a:lnTo>
                  <a:pt x="8176" y="14545"/>
                </a:lnTo>
                <a:lnTo>
                  <a:pt x="8360" y="14600"/>
                </a:lnTo>
                <a:lnTo>
                  <a:pt x="9260" y="18655"/>
                </a:lnTo>
                <a:cubicBezTo>
                  <a:pt x="9260" y="18655"/>
                  <a:pt x="6339" y="18655"/>
                  <a:pt x="6339" y="18655"/>
                </a:cubicBezTo>
                <a:close/>
                <a:moveTo>
                  <a:pt x="982" y="12764"/>
                </a:moveTo>
                <a:lnTo>
                  <a:pt x="982" y="10800"/>
                </a:lnTo>
                <a:lnTo>
                  <a:pt x="3436" y="10800"/>
                </a:lnTo>
                <a:cubicBezTo>
                  <a:pt x="3707" y="10800"/>
                  <a:pt x="3927" y="10581"/>
                  <a:pt x="3927" y="10309"/>
                </a:cubicBezTo>
                <a:cubicBezTo>
                  <a:pt x="3927" y="10038"/>
                  <a:pt x="3707" y="9818"/>
                  <a:pt x="3436" y="9818"/>
                </a:cubicBezTo>
                <a:lnTo>
                  <a:pt x="982" y="9818"/>
                </a:lnTo>
                <a:lnTo>
                  <a:pt x="982" y="8836"/>
                </a:lnTo>
                <a:lnTo>
                  <a:pt x="2455" y="8836"/>
                </a:lnTo>
                <a:cubicBezTo>
                  <a:pt x="2725" y="8836"/>
                  <a:pt x="2945" y="8617"/>
                  <a:pt x="2945" y="8345"/>
                </a:cubicBezTo>
                <a:cubicBezTo>
                  <a:pt x="2945" y="8075"/>
                  <a:pt x="2725" y="7855"/>
                  <a:pt x="2455" y="7855"/>
                </a:cubicBezTo>
                <a:lnTo>
                  <a:pt x="982" y="7855"/>
                </a:lnTo>
                <a:lnTo>
                  <a:pt x="982" y="5891"/>
                </a:lnTo>
                <a:lnTo>
                  <a:pt x="7855" y="5128"/>
                </a:lnTo>
                <a:lnTo>
                  <a:pt x="7855" y="13528"/>
                </a:lnTo>
                <a:cubicBezTo>
                  <a:pt x="7855" y="13528"/>
                  <a:pt x="982" y="12764"/>
                  <a:pt x="982" y="12764"/>
                </a:cubicBezTo>
                <a:close/>
                <a:moveTo>
                  <a:pt x="18655" y="6382"/>
                </a:moveTo>
                <a:lnTo>
                  <a:pt x="18655" y="1473"/>
                </a:lnTo>
                <a:cubicBezTo>
                  <a:pt x="18655" y="659"/>
                  <a:pt x="17995" y="0"/>
                  <a:pt x="17182" y="0"/>
                </a:cubicBezTo>
                <a:cubicBezTo>
                  <a:pt x="16368" y="0"/>
                  <a:pt x="15709" y="659"/>
                  <a:pt x="15709" y="1473"/>
                </a:cubicBezTo>
                <a:lnTo>
                  <a:pt x="15709" y="1850"/>
                </a:lnTo>
                <a:lnTo>
                  <a:pt x="8175" y="4110"/>
                </a:lnTo>
                <a:lnTo>
                  <a:pt x="982" y="4909"/>
                </a:lnTo>
                <a:cubicBezTo>
                  <a:pt x="440" y="4909"/>
                  <a:pt x="0" y="5349"/>
                  <a:pt x="0" y="5891"/>
                </a:cubicBezTo>
                <a:lnTo>
                  <a:pt x="0" y="12764"/>
                </a:lnTo>
                <a:cubicBezTo>
                  <a:pt x="0" y="13306"/>
                  <a:pt x="440" y="13745"/>
                  <a:pt x="982" y="13745"/>
                </a:cubicBezTo>
                <a:lnTo>
                  <a:pt x="4325" y="14117"/>
                </a:lnTo>
                <a:lnTo>
                  <a:pt x="5903" y="21216"/>
                </a:lnTo>
                <a:lnTo>
                  <a:pt x="5912" y="21214"/>
                </a:lnTo>
                <a:cubicBezTo>
                  <a:pt x="5961" y="21433"/>
                  <a:pt x="6148" y="21600"/>
                  <a:pt x="6382" y="21600"/>
                </a:cubicBezTo>
                <a:lnTo>
                  <a:pt x="10309" y="21600"/>
                </a:lnTo>
                <a:cubicBezTo>
                  <a:pt x="10580" y="21600"/>
                  <a:pt x="10800" y="21381"/>
                  <a:pt x="10800" y="21109"/>
                </a:cubicBezTo>
                <a:cubicBezTo>
                  <a:pt x="10800" y="21072"/>
                  <a:pt x="10787" y="21039"/>
                  <a:pt x="10779" y="21005"/>
                </a:cubicBezTo>
                <a:lnTo>
                  <a:pt x="10788" y="21003"/>
                </a:lnTo>
                <a:lnTo>
                  <a:pt x="9437" y="14923"/>
                </a:lnTo>
                <a:lnTo>
                  <a:pt x="15709" y="16805"/>
                </a:lnTo>
                <a:lnTo>
                  <a:pt x="15709" y="17182"/>
                </a:lnTo>
                <a:cubicBezTo>
                  <a:pt x="15709" y="17995"/>
                  <a:pt x="16368" y="18655"/>
                  <a:pt x="17182" y="18655"/>
                </a:cubicBezTo>
                <a:cubicBezTo>
                  <a:pt x="17995" y="18655"/>
                  <a:pt x="18655" y="17995"/>
                  <a:pt x="18655" y="17182"/>
                </a:cubicBezTo>
                <a:lnTo>
                  <a:pt x="18655" y="12273"/>
                </a:lnTo>
                <a:cubicBezTo>
                  <a:pt x="20281" y="12273"/>
                  <a:pt x="21600" y="10954"/>
                  <a:pt x="21600" y="9327"/>
                </a:cubicBezTo>
                <a:cubicBezTo>
                  <a:pt x="21600" y="7701"/>
                  <a:pt x="20281" y="6382"/>
                  <a:pt x="18655"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0" name="Shape 2690"/>
          <p:cNvSpPr/>
          <p:nvPr/>
        </p:nvSpPr>
        <p:spPr>
          <a:xfrm>
            <a:off x="15750491"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1880"/>
                </a:moveTo>
                <a:cubicBezTo>
                  <a:pt x="20618" y="12476"/>
                  <a:pt x="20178" y="12960"/>
                  <a:pt x="19636" y="12960"/>
                </a:cubicBezTo>
                <a:lnTo>
                  <a:pt x="19636" y="8640"/>
                </a:lnTo>
                <a:cubicBezTo>
                  <a:pt x="20178" y="8640"/>
                  <a:pt x="20618" y="9124"/>
                  <a:pt x="20618" y="9720"/>
                </a:cubicBezTo>
                <a:cubicBezTo>
                  <a:pt x="20618" y="9720"/>
                  <a:pt x="20618" y="11880"/>
                  <a:pt x="20618" y="11880"/>
                </a:cubicBezTo>
                <a:close/>
                <a:moveTo>
                  <a:pt x="18655" y="19980"/>
                </a:moveTo>
                <a:cubicBezTo>
                  <a:pt x="18655" y="20279"/>
                  <a:pt x="18434" y="20520"/>
                  <a:pt x="18164" y="20520"/>
                </a:cubicBezTo>
                <a:cubicBezTo>
                  <a:pt x="17893" y="20520"/>
                  <a:pt x="17673" y="20279"/>
                  <a:pt x="17673" y="19980"/>
                </a:cubicBezTo>
                <a:lnTo>
                  <a:pt x="17673" y="1620"/>
                </a:lnTo>
                <a:cubicBezTo>
                  <a:pt x="17673" y="1322"/>
                  <a:pt x="17893" y="1080"/>
                  <a:pt x="18164" y="1080"/>
                </a:cubicBezTo>
                <a:cubicBezTo>
                  <a:pt x="18434" y="1080"/>
                  <a:pt x="18655" y="1322"/>
                  <a:pt x="18655" y="1620"/>
                </a:cubicBezTo>
                <a:cubicBezTo>
                  <a:pt x="18655" y="1620"/>
                  <a:pt x="18655" y="19980"/>
                  <a:pt x="18655" y="19980"/>
                </a:cubicBezTo>
                <a:close/>
                <a:moveTo>
                  <a:pt x="16691" y="18404"/>
                </a:moveTo>
                <a:lnTo>
                  <a:pt x="2944" y="13512"/>
                </a:lnTo>
                <a:cubicBezTo>
                  <a:pt x="2944" y="13508"/>
                  <a:pt x="2945" y="13504"/>
                  <a:pt x="2945" y="13500"/>
                </a:cubicBezTo>
                <a:lnTo>
                  <a:pt x="2945" y="8100"/>
                </a:lnTo>
                <a:cubicBezTo>
                  <a:pt x="2945" y="8096"/>
                  <a:pt x="2944" y="8093"/>
                  <a:pt x="2944" y="8089"/>
                </a:cubicBezTo>
                <a:lnTo>
                  <a:pt x="16691" y="3197"/>
                </a:lnTo>
                <a:cubicBezTo>
                  <a:pt x="16691" y="3197"/>
                  <a:pt x="16691" y="18404"/>
                  <a:pt x="16691" y="18404"/>
                </a:cubicBezTo>
                <a:close/>
                <a:moveTo>
                  <a:pt x="12480" y="18725"/>
                </a:moveTo>
                <a:cubicBezTo>
                  <a:pt x="12316" y="19294"/>
                  <a:pt x="11764" y="19608"/>
                  <a:pt x="11247" y="19428"/>
                </a:cubicBezTo>
                <a:lnTo>
                  <a:pt x="6102" y="17625"/>
                </a:lnTo>
                <a:cubicBezTo>
                  <a:pt x="5585" y="17444"/>
                  <a:pt x="5299" y="16837"/>
                  <a:pt x="5464" y="16269"/>
                </a:cubicBezTo>
                <a:lnTo>
                  <a:pt x="5654" y="15610"/>
                </a:lnTo>
                <a:lnTo>
                  <a:pt x="12661" y="18104"/>
                </a:lnTo>
                <a:cubicBezTo>
                  <a:pt x="12661" y="18104"/>
                  <a:pt x="12480" y="18725"/>
                  <a:pt x="12480" y="18725"/>
                </a:cubicBezTo>
                <a:close/>
                <a:moveTo>
                  <a:pt x="1964" y="13500"/>
                </a:moveTo>
                <a:lnTo>
                  <a:pt x="982" y="13500"/>
                </a:lnTo>
                <a:lnTo>
                  <a:pt x="982" y="8100"/>
                </a:lnTo>
                <a:lnTo>
                  <a:pt x="1964" y="8100"/>
                </a:lnTo>
                <a:cubicBezTo>
                  <a:pt x="1964" y="8100"/>
                  <a:pt x="1964" y="13500"/>
                  <a:pt x="1964" y="13500"/>
                </a:cubicBezTo>
                <a:close/>
                <a:moveTo>
                  <a:pt x="19636" y="7560"/>
                </a:moveTo>
                <a:lnTo>
                  <a:pt x="19636" y="1620"/>
                </a:lnTo>
                <a:cubicBezTo>
                  <a:pt x="19636" y="725"/>
                  <a:pt x="18977" y="0"/>
                  <a:pt x="18164" y="0"/>
                </a:cubicBezTo>
                <a:cubicBezTo>
                  <a:pt x="17350" y="0"/>
                  <a:pt x="16691" y="725"/>
                  <a:pt x="16691" y="1620"/>
                </a:cubicBezTo>
                <a:lnTo>
                  <a:pt x="16691" y="2062"/>
                </a:lnTo>
                <a:lnTo>
                  <a:pt x="2411" y="7144"/>
                </a:lnTo>
                <a:cubicBezTo>
                  <a:pt x="2276" y="7067"/>
                  <a:pt x="2126" y="7020"/>
                  <a:pt x="1964" y="7020"/>
                </a:cubicBezTo>
                <a:lnTo>
                  <a:pt x="982" y="7020"/>
                </a:lnTo>
                <a:cubicBezTo>
                  <a:pt x="440" y="7020"/>
                  <a:pt x="0" y="7504"/>
                  <a:pt x="0" y="8100"/>
                </a:cubicBezTo>
                <a:lnTo>
                  <a:pt x="0" y="13500"/>
                </a:lnTo>
                <a:cubicBezTo>
                  <a:pt x="0" y="14097"/>
                  <a:pt x="440" y="14580"/>
                  <a:pt x="982" y="14580"/>
                </a:cubicBezTo>
                <a:lnTo>
                  <a:pt x="1964" y="14580"/>
                </a:lnTo>
                <a:cubicBezTo>
                  <a:pt x="2126" y="14580"/>
                  <a:pt x="2276" y="14533"/>
                  <a:pt x="2411" y="14457"/>
                </a:cubicBezTo>
                <a:lnTo>
                  <a:pt x="4720" y="15278"/>
                </a:lnTo>
                <a:lnTo>
                  <a:pt x="4529" y="15941"/>
                </a:lnTo>
                <a:cubicBezTo>
                  <a:pt x="4199" y="17078"/>
                  <a:pt x="4770" y="18292"/>
                  <a:pt x="5803" y="18654"/>
                </a:cubicBezTo>
                <a:lnTo>
                  <a:pt x="10949" y="20456"/>
                </a:lnTo>
                <a:cubicBezTo>
                  <a:pt x="11983" y="20819"/>
                  <a:pt x="13087" y="20190"/>
                  <a:pt x="13416" y="19053"/>
                </a:cubicBezTo>
                <a:lnTo>
                  <a:pt x="13595" y="18437"/>
                </a:lnTo>
                <a:lnTo>
                  <a:pt x="16691" y="19538"/>
                </a:lnTo>
                <a:lnTo>
                  <a:pt x="16691" y="19980"/>
                </a:lnTo>
                <a:cubicBezTo>
                  <a:pt x="16691" y="20875"/>
                  <a:pt x="17350" y="21600"/>
                  <a:pt x="18164" y="21600"/>
                </a:cubicBezTo>
                <a:cubicBezTo>
                  <a:pt x="18977" y="21600"/>
                  <a:pt x="19636" y="20875"/>
                  <a:pt x="19636" y="19980"/>
                </a:cubicBezTo>
                <a:lnTo>
                  <a:pt x="19636" y="14040"/>
                </a:lnTo>
                <a:cubicBezTo>
                  <a:pt x="20721" y="14040"/>
                  <a:pt x="21600" y="13073"/>
                  <a:pt x="21600" y="11880"/>
                </a:cubicBezTo>
                <a:lnTo>
                  <a:pt x="21600" y="9720"/>
                </a:lnTo>
                <a:cubicBezTo>
                  <a:pt x="21600" y="8527"/>
                  <a:pt x="20721" y="7560"/>
                  <a:pt x="19636" y="756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1" name="Shape 2691"/>
          <p:cNvSpPr/>
          <p:nvPr/>
        </p:nvSpPr>
        <p:spPr>
          <a:xfrm>
            <a:off x="16943980" y="3919606"/>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00" y="19924"/>
                </a:moveTo>
                <a:lnTo>
                  <a:pt x="12600" y="12476"/>
                </a:lnTo>
                <a:lnTo>
                  <a:pt x="19427" y="16200"/>
                </a:lnTo>
                <a:cubicBezTo>
                  <a:pt x="19427" y="16200"/>
                  <a:pt x="12600" y="19924"/>
                  <a:pt x="12600" y="19924"/>
                </a:cubicBezTo>
                <a:close/>
                <a:moveTo>
                  <a:pt x="12600" y="1676"/>
                </a:moveTo>
                <a:lnTo>
                  <a:pt x="19427" y="5400"/>
                </a:lnTo>
                <a:lnTo>
                  <a:pt x="12600" y="9124"/>
                </a:lnTo>
                <a:cubicBezTo>
                  <a:pt x="12600" y="9124"/>
                  <a:pt x="12600" y="1676"/>
                  <a:pt x="12600" y="1676"/>
                </a:cubicBezTo>
                <a:close/>
                <a:moveTo>
                  <a:pt x="21352" y="15862"/>
                </a:moveTo>
                <a:lnTo>
                  <a:pt x="21337" y="15854"/>
                </a:lnTo>
                <a:cubicBezTo>
                  <a:pt x="21336" y="15853"/>
                  <a:pt x="21335" y="15853"/>
                  <a:pt x="21335" y="15852"/>
                </a:cubicBezTo>
                <a:lnTo>
                  <a:pt x="12600" y="11088"/>
                </a:lnTo>
                <a:lnTo>
                  <a:pt x="12600" y="10512"/>
                </a:lnTo>
                <a:lnTo>
                  <a:pt x="21335" y="5748"/>
                </a:lnTo>
                <a:lnTo>
                  <a:pt x="21336" y="5747"/>
                </a:lnTo>
                <a:lnTo>
                  <a:pt x="21352" y="5739"/>
                </a:lnTo>
                <a:lnTo>
                  <a:pt x="21349" y="5738"/>
                </a:lnTo>
                <a:cubicBezTo>
                  <a:pt x="21503" y="5649"/>
                  <a:pt x="21600" y="5532"/>
                  <a:pt x="21600" y="5400"/>
                </a:cubicBezTo>
                <a:cubicBezTo>
                  <a:pt x="21600" y="5265"/>
                  <a:pt x="21499" y="5142"/>
                  <a:pt x="21336" y="5053"/>
                </a:cubicBezTo>
                <a:lnTo>
                  <a:pt x="12336" y="144"/>
                </a:lnTo>
                <a:cubicBezTo>
                  <a:pt x="12173" y="55"/>
                  <a:pt x="11948" y="0"/>
                  <a:pt x="11700" y="0"/>
                </a:cubicBezTo>
                <a:cubicBezTo>
                  <a:pt x="11203" y="0"/>
                  <a:pt x="10800" y="220"/>
                  <a:pt x="10800" y="491"/>
                </a:cubicBezTo>
                <a:lnTo>
                  <a:pt x="10800" y="10106"/>
                </a:lnTo>
                <a:lnTo>
                  <a:pt x="1552" y="5062"/>
                </a:lnTo>
                <a:lnTo>
                  <a:pt x="1549" y="5063"/>
                </a:lnTo>
                <a:cubicBezTo>
                  <a:pt x="1385" y="4969"/>
                  <a:pt x="1157" y="4909"/>
                  <a:pt x="900" y="4909"/>
                </a:cubicBezTo>
                <a:cubicBezTo>
                  <a:pt x="403" y="4909"/>
                  <a:pt x="0" y="5129"/>
                  <a:pt x="0" y="5400"/>
                </a:cubicBezTo>
                <a:cubicBezTo>
                  <a:pt x="0" y="5532"/>
                  <a:pt x="97" y="5649"/>
                  <a:pt x="251" y="5738"/>
                </a:cubicBezTo>
                <a:lnTo>
                  <a:pt x="248" y="5739"/>
                </a:lnTo>
                <a:lnTo>
                  <a:pt x="264" y="5747"/>
                </a:lnTo>
                <a:lnTo>
                  <a:pt x="264" y="5748"/>
                </a:lnTo>
                <a:lnTo>
                  <a:pt x="9527" y="10800"/>
                </a:lnTo>
                <a:lnTo>
                  <a:pt x="265" y="15852"/>
                </a:lnTo>
                <a:cubicBezTo>
                  <a:pt x="265" y="15853"/>
                  <a:pt x="264" y="15853"/>
                  <a:pt x="263" y="15854"/>
                </a:cubicBezTo>
                <a:lnTo>
                  <a:pt x="248" y="15862"/>
                </a:lnTo>
                <a:lnTo>
                  <a:pt x="251" y="15863"/>
                </a:lnTo>
                <a:cubicBezTo>
                  <a:pt x="97" y="15951"/>
                  <a:pt x="0" y="16069"/>
                  <a:pt x="0" y="16200"/>
                </a:cubicBezTo>
                <a:cubicBezTo>
                  <a:pt x="0" y="16471"/>
                  <a:pt x="403" y="16691"/>
                  <a:pt x="900" y="16691"/>
                </a:cubicBezTo>
                <a:cubicBezTo>
                  <a:pt x="1157" y="16691"/>
                  <a:pt x="1385" y="16631"/>
                  <a:pt x="1549" y="16537"/>
                </a:cubicBezTo>
                <a:lnTo>
                  <a:pt x="1552" y="16539"/>
                </a:lnTo>
                <a:lnTo>
                  <a:pt x="10800" y="11494"/>
                </a:lnTo>
                <a:lnTo>
                  <a:pt x="10800" y="21109"/>
                </a:lnTo>
                <a:cubicBezTo>
                  <a:pt x="10800" y="21380"/>
                  <a:pt x="11203" y="21600"/>
                  <a:pt x="11700" y="21600"/>
                </a:cubicBezTo>
                <a:cubicBezTo>
                  <a:pt x="11948" y="21600"/>
                  <a:pt x="12173" y="21546"/>
                  <a:pt x="12336" y="21456"/>
                </a:cubicBezTo>
                <a:lnTo>
                  <a:pt x="21336" y="16547"/>
                </a:lnTo>
                <a:cubicBezTo>
                  <a:pt x="21499" y="16458"/>
                  <a:pt x="21600" y="16336"/>
                  <a:pt x="21600" y="16200"/>
                </a:cubicBezTo>
                <a:cubicBezTo>
                  <a:pt x="21600" y="16069"/>
                  <a:pt x="21503" y="15951"/>
                  <a:pt x="21349" y="15863"/>
                </a:cubicBezTo>
                <a:cubicBezTo>
                  <a:pt x="21349" y="15863"/>
                  <a:pt x="21352" y="15862"/>
                  <a:pt x="21352" y="1586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2" name="Shape 2692"/>
          <p:cNvSpPr/>
          <p:nvPr/>
        </p:nvSpPr>
        <p:spPr>
          <a:xfrm>
            <a:off x="17934322"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200" y="16691"/>
                </a:moveTo>
                <a:lnTo>
                  <a:pt x="15600" y="16691"/>
                </a:lnTo>
                <a:lnTo>
                  <a:pt x="15600" y="14727"/>
                </a:lnTo>
                <a:lnTo>
                  <a:pt x="13200" y="14727"/>
                </a:lnTo>
                <a:cubicBezTo>
                  <a:pt x="13200" y="14727"/>
                  <a:pt x="13200" y="16691"/>
                  <a:pt x="13200" y="16691"/>
                </a:cubicBezTo>
                <a:close/>
                <a:moveTo>
                  <a:pt x="9600" y="10800"/>
                </a:moveTo>
                <a:lnTo>
                  <a:pt x="12000" y="10800"/>
                </a:lnTo>
                <a:lnTo>
                  <a:pt x="12000" y="8836"/>
                </a:lnTo>
                <a:lnTo>
                  <a:pt x="9600" y="8836"/>
                </a:lnTo>
                <a:cubicBezTo>
                  <a:pt x="9600" y="8836"/>
                  <a:pt x="9600" y="10800"/>
                  <a:pt x="9600" y="10800"/>
                </a:cubicBezTo>
                <a:close/>
                <a:moveTo>
                  <a:pt x="13200" y="19636"/>
                </a:moveTo>
                <a:lnTo>
                  <a:pt x="15600" y="19636"/>
                </a:lnTo>
                <a:lnTo>
                  <a:pt x="15600" y="17673"/>
                </a:lnTo>
                <a:lnTo>
                  <a:pt x="13200" y="17673"/>
                </a:lnTo>
                <a:cubicBezTo>
                  <a:pt x="13200" y="17673"/>
                  <a:pt x="13200" y="19636"/>
                  <a:pt x="13200" y="19636"/>
                </a:cubicBezTo>
                <a:close/>
                <a:moveTo>
                  <a:pt x="13200" y="13745"/>
                </a:moveTo>
                <a:lnTo>
                  <a:pt x="15600" y="13745"/>
                </a:lnTo>
                <a:lnTo>
                  <a:pt x="15600" y="11782"/>
                </a:lnTo>
                <a:lnTo>
                  <a:pt x="13200" y="11782"/>
                </a:lnTo>
                <a:cubicBezTo>
                  <a:pt x="13200" y="11782"/>
                  <a:pt x="13200" y="13745"/>
                  <a:pt x="13200" y="13745"/>
                </a:cubicBezTo>
                <a:close/>
                <a:moveTo>
                  <a:pt x="16800" y="10800"/>
                </a:moveTo>
                <a:lnTo>
                  <a:pt x="19200" y="10800"/>
                </a:lnTo>
                <a:lnTo>
                  <a:pt x="19200" y="8836"/>
                </a:lnTo>
                <a:lnTo>
                  <a:pt x="16800" y="8836"/>
                </a:lnTo>
                <a:cubicBezTo>
                  <a:pt x="16800" y="8836"/>
                  <a:pt x="16800" y="10800"/>
                  <a:pt x="16800" y="10800"/>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13200" y="10800"/>
                </a:moveTo>
                <a:lnTo>
                  <a:pt x="15600" y="10800"/>
                </a:lnTo>
                <a:lnTo>
                  <a:pt x="15600" y="8836"/>
                </a:lnTo>
                <a:lnTo>
                  <a:pt x="13200" y="8836"/>
                </a:lnTo>
                <a:cubicBezTo>
                  <a:pt x="13200" y="8836"/>
                  <a:pt x="13200" y="10800"/>
                  <a:pt x="13200" y="10800"/>
                </a:cubicBezTo>
                <a:close/>
                <a:moveTo>
                  <a:pt x="3600" y="2945"/>
                </a:moveTo>
                <a:lnTo>
                  <a:pt x="18000" y="2945"/>
                </a:lnTo>
                <a:lnTo>
                  <a:pt x="18000" y="6873"/>
                </a:lnTo>
                <a:lnTo>
                  <a:pt x="3600" y="6873"/>
                </a:lnTo>
                <a:cubicBezTo>
                  <a:pt x="3600" y="6873"/>
                  <a:pt x="3600" y="2945"/>
                  <a:pt x="3600" y="2945"/>
                </a:cubicBezTo>
                <a:close/>
                <a:moveTo>
                  <a:pt x="2400" y="7855"/>
                </a:moveTo>
                <a:lnTo>
                  <a:pt x="19200" y="7855"/>
                </a:lnTo>
                <a:lnTo>
                  <a:pt x="19200" y="1964"/>
                </a:lnTo>
                <a:lnTo>
                  <a:pt x="2400" y="1964"/>
                </a:lnTo>
                <a:cubicBezTo>
                  <a:pt x="2400" y="1964"/>
                  <a:pt x="2400" y="7855"/>
                  <a:pt x="2400" y="7855"/>
                </a:cubicBezTo>
                <a:close/>
                <a:moveTo>
                  <a:pt x="9600" y="13745"/>
                </a:moveTo>
                <a:lnTo>
                  <a:pt x="12000" y="13745"/>
                </a:lnTo>
                <a:lnTo>
                  <a:pt x="12000" y="11782"/>
                </a:lnTo>
                <a:lnTo>
                  <a:pt x="9600" y="11782"/>
                </a:lnTo>
                <a:cubicBezTo>
                  <a:pt x="9600" y="11782"/>
                  <a:pt x="9600" y="13745"/>
                  <a:pt x="9600" y="13745"/>
                </a:cubicBezTo>
                <a:close/>
                <a:moveTo>
                  <a:pt x="16800" y="19636"/>
                </a:moveTo>
                <a:lnTo>
                  <a:pt x="19200" y="19636"/>
                </a:lnTo>
                <a:lnTo>
                  <a:pt x="19200" y="11782"/>
                </a:lnTo>
                <a:lnTo>
                  <a:pt x="16800" y="11782"/>
                </a:lnTo>
                <a:cubicBezTo>
                  <a:pt x="16800" y="11782"/>
                  <a:pt x="16800" y="19636"/>
                  <a:pt x="16800" y="19636"/>
                </a:cubicBezTo>
                <a:close/>
                <a:moveTo>
                  <a:pt x="2400" y="16691"/>
                </a:moveTo>
                <a:lnTo>
                  <a:pt x="4800" y="16691"/>
                </a:lnTo>
                <a:lnTo>
                  <a:pt x="4800" y="14727"/>
                </a:lnTo>
                <a:lnTo>
                  <a:pt x="2400" y="14727"/>
                </a:lnTo>
                <a:cubicBezTo>
                  <a:pt x="2400" y="14727"/>
                  <a:pt x="2400" y="16691"/>
                  <a:pt x="2400" y="16691"/>
                </a:cubicBezTo>
                <a:close/>
                <a:moveTo>
                  <a:pt x="2400" y="10800"/>
                </a:moveTo>
                <a:lnTo>
                  <a:pt x="4800" y="10800"/>
                </a:lnTo>
                <a:lnTo>
                  <a:pt x="4800" y="8836"/>
                </a:lnTo>
                <a:lnTo>
                  <a:pt x="2400" y="8836"/>
                </a:lnTo>
                <a:cubicBezTo>
                  <a:pt x="2400" y="8836"/>
                  <a:pt x="2400" y="10800"/>
                  <a:pt x="2400" y="10800"/>
                </a:cubicBezTo>
                <a:close/>
                <a:moveTo>
                  <a:pt x="2400" y="19636"/>
                </a:moveTo>
                <a:lnTo>
                  <a:pt x="4800" y="19636"/>
                </a:lnTo>
                <a:lnTo>
                  <a:pt x="4800" y="17673"/>
                </a:lnTo>
                <a:lnTo>
                  <a:pt x="2400" y="17673"/>
                </a:lnTo>
                <a:cubicBezTo>
                  <a:pt x="2400" y="17673"/>
                  <a:pt x="2400" y="19636"/>
                  <a:pt x="2400" y="19636"/>
                </a:cubicBezTo>
                <a:close/>
                <a:moveTo>
                  <a:pt x="2400" y="13745"/>
                </a:moveTo>
                <a:lnTo>
                  <a:pt x="4800" y="13745"/>
                </a:lnTo>
                <a:lnTo>
                  <a:pt x="4800" y="11782"/>
                </a:lnTo>
                <a:lnTo>
                  <a:pt x="2400" y="11782"/>
                </a:lnTo>
                <a:cubicBezTo>
                  <a:pt x="2400" y="11782"/>
                  <a:pt x="2400" y="13745"/>
                  <a:pt x="2400" y="13745"/>
                </a:cubicBezTo>
                <a:close/>
                <a:moveTo>
                  <a:pt x="9600" y="16691"/>
                </a:moveTo>
                <a:lnTo>
                  <a:pt x="12000" y="16691"/>
                </a:lnTo>
                <a:lnTo>
                  <a:pt x="12000" y="14727"/>
                </a:lnTo>
                <a:lnTo>
                  <a:pt x="9600" y="14727"/>
                </a:lnTo>
                <a:cubicBezTo>
                  <a:pt x="9600" y="14727"/>
                  <a:pt x="9600" y="16691"/>
                  <a:pt x="9600" y="16691"/>
                </a:cubicBezTo>
                <a:close/>
                <a:moveTo>
                  <a:pt x="6000" y="19636"/>
                </a:moveTo>
                <a:lnTo>
                  <a:pt x="8400" y="19636"/>
                </a:lnTo>
                <a:lnTo>
                  <a:pt x="8400" y="17673"/>
                </a:lnTo>
                <a:lnTo>
                  <a:pt x="6000" y="17673"/>
                </a:lnTo>
                <a:cubicBezTo>
                  <a:pt x="6000" y="17673"/>
                  <a:pt x="6000" y="19636"/>
                  <a:pt x="6000" y="19636"/>
                </a:cubicBezTo>
                <a:close/>
                <a:moveTo>
                  <a:pt x="9600" y="19636"/>
                </a:moveTo>
                <a:lnTo>
                  <a:pt x="12000" y="19636"/>
                </a:lnTo>
                <a:lnTo>
                  <a:pt x="12000" y="17673"/>
                </a:lnTo>
                <a:lnTo>
                  <a:pt x="9600" y="17673"/>
                </a:lnTo>
                <a:cubicBezTo>
                  <a:pt x="9600" y="17673"/>
                  <a:pt x="9600" y="19636"/>
                  <a:pt x="9600" y="19636"/>
                </a:cubicBezTo>
                <a:close/>
                <a:moveTo>
                  <a:pt x="6000" y="16691"/>
                </a:moveTo>
                <a:lnTo>
                  <a:pt x="8400" y="16691"/>
                </a:lnTo>
                <a:lnTo>
                  <a:pt x="8400" y="14727"/>
                </a:lnTo>
                <a:lnTo>
                  <a:pt x="6000" y="14727"/>
                </a:lnTo>
                <a:cubicBezTo>
                  <a:pt x="6000" y="14727"/>
                  <a:pt x="6000" y="16691"/>
                  <a:pt x="6000" y="16691"/>
                </a:cubicBezTo>
                <a:close/>
                <a:moveTo>
                  <a:pt x="6000" y="13745"/>
                </a:moveTo>
                <a:lnTo>
                  <a:pt x="8400" y="13745"/>
                </a:lnTo>
                <a:lnTo>
                  <a:pt x="8400" y="11782"/>
                </a:lnTo>
                <a:lnTo>
                  <a:pt x="6000" y="11782"/>
                </a:lnTo>
                <a:cubicBezTo>
                  <a:pt x="6000" y="11782"/>
                  <a:pt x="6000" y="13745"/>
                  <a:pt x="6000" y="13745"/>
                </a:cubicBezTo>
                <a:close/>
                <a:moveTo>
                  <a:pt x="6000" y="10800"/>
                </a:moveTo>
                <a:lnTo>
                  <a:pt x="8400" y="10800"/>
                </a:lnTo>
                <a:lnTo>
                  <a:pt x="8400" y="8836"/>
                </a:lnTo>
                <a:lnTo>
                  <a:pt x="6000" y="8836"/>
                </a:lnTo>
                <a:cubicBezTo>
                  <a:pt x="6000" y="8836"/>
                  <a:pt x="6000" y="10800"/>
                  <a:pt x="6000"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3" name="Shape 2693"/>
          <p:cNvSpPr/>
          <p:nvPr/>
        </p:nvSpPr>
        <p:spPr>
          <a:xfrm>
            <a:off x="18950058"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82" y="11782"/>
                </a:moveTo>
                <a:lnTo>
                  <a:pt x="9818" y="11782"/>
                </a:lnTo>
                <a:lnTo>
                  <a:pt x="9818" y="13745"/>
                </a:lnTo>
                <a:lnTo>
                  <a:pt x="11782" y="13745"/>
                </a:lnTo>
                <a:cubicBezTo>
                  <a:pt x="11782" y="13745"/>
                  <a:pt x="11782" y="11782"/>
                  <a:pt x="11782" y="11782"/>
                </a:cubicBezTo>
                <a:close/>
                <a:moveTo>
                  <a:pt x="7855" y="17673"/>
                </a:moveTo>
                <a:lnTo>
                  <a:pt x="9818" y="17673"/>
                </a:lnTo>
                <a:lnTo>
                  <a:pt x="9818" y="16691"/>
                </a:lnTo>
                <a:lnTo>
                  <a:pt x="7855" y="16691"/>
                </a:lnTo>
                <a:cubicBezTo>
                  <a:pt x="7855" y="16691"/>
                  <a:pt x="7855" y="17673"/>
                  <a:pt x="7855" y="17673"/>
                </a:cubicBezTo>
                <a:close/>
                <a:moveTo>
                  <a:pt x="11782" y="17673"/>
                </a:moveTo>
                <a:lnTo>
                  <a:pt x="13745" y="17673"/>
                </a:lnTo>
                <a:lnTo>
                  <a:pt x="13745" y="16691"/>
                </a:lnTo>
                <a:lnTo>
                  <a:pt x="11782" y="16691"/>
                </a:lnTo>
                <a:cubicBezTo>
                  <a:pt x="11782" y="16691"/>
                  <a:pt x="11782" y="17673"/>
                  <a:pt x="11782" y="17673"/>
                </a:cubicBezTo>
                <a:close/>
                <a:moveTo>
                  <a:pt x="12764" y="8836"/>
                </a:moveTo>
                <a:cubicBezTo>
                  <a:pt x="12492" y="8836"/>
                  <a:pt x="12273" y="9056"/>
                  <a:pt x="12273" y="9327"/>
                </a:cubicBezTo>
                <a:cubicBezTo>
                  <a:pt x="12273" y="9599"/>
                  <a:pt x="12492" y="9818"/>
                  <a:pt x="12764" y="9818"/>
                </a:cubicBezTo>
                <a:cubicBezTo>
                  <a:pt x="13035" y="9818"/>
                  <a:pt x="13255" y="9599"/>
                  <a:pt x="13255" y="9327"/>
                </a:cubicBezTo>
                <a:cubicBezTo>
                  <a:pt x="13255" y="9056"/>
                  <a:pt x="13035" y="8836"/>
                  <a:pt x="12764" y="8836"/>
                </a:cubicBezTo>
                <a:moveTo>
                  <a:pt x="3927" y="12764"/>
                </a:moveTo>
                <a:cubicBezTo>
                  <a:pt x="3927" y="11679"/>
                  <a:pt x="4806" y="10800"/>
                  <a:pt x="5891" y="10800"/>
                </a:cubicBezTo>
                <a:cubicBezTo>
                  <a:pt x="6975" y="10800"/>
                  <a:pt x="7855" y="11679"/>
                  <a:pt x="7855" y="12764"/>
                </a:cubicBezTo>
                <a:cubicBezTo>
                  <a:pt x="7855" y="13848"/>
                  <a:pt x="6975" y="14727"/>
                  <a:pt x="5891" y="14727"/>
                </a:cubicBezTo>
                <a:cubicBezTo>
                  <a:pt x="4806" y="14727"/>
                  <a:pt x="3927" y="13848"/>
                  <a:pt x="3927" y="12764"/>
                </a:cubicBezTo>
                <a:moveTo>
                  <a:pt x="17673" y="12764"/>
                </a:moveTo>
                <a:cubicBezTo>
                  <a:pt x="17673" y="13848"/>
                  <a:pt x="16794" y="14727"/>
                  <a:pt x="15709" y="14727"/>
                </a:cubicBezTo>
                <a:cubicBezTo>
                  <a:pt x="14625" y="14727"/>
                  <a:pt x="13745" y="13848"/>
                  <a:pt x="13745" y="12764"/>
                </a:cubicBezTo>
                <a:cubicBezTo>
                  <a:pt x="13745" y="11679"/>
                  <a:pt x="14625" y="10800"/>
                  <a:pt x="15709" y="10800"/>
                </a:cubicBezTo>
                <a:cubicBezTo>
                  <a:pt x="16794" y="10800"/>
                  <a:pt x="17673" y="11679"/>
                  <a:pt x="17673" y="12764"/>
                </a:cubicBezTo>
                <a:moveTo>
                  <a:pt x="20618" y="8836"/>
                </a:moveTo>
                <a:lnTo>
                  <a:pt x="19145" y="8836"/>
                </a:lnTo>
                <a:cubicBezTo>
                  <a:pt x="18874" y="8836"/>
                  <a:pt x="18655" y="9056"/>
                  <a:pt x="18655" y="9327"/>
                </a:cubicBezTo>
                <a:cubicBezTo>
                  <a:pt x="18655" y="9599"/>
                  <a:pt x="18874" y="9818"/>
                  <a:pt x="19145" y="9818"/>
                </a:cubicBezTo>
                <a:lnTo>
                  <a:pt x="20618" y="9818"/>
                </a:lnTo>
                <a:lnTo>
                  <a:pt x="20618" y="12273"/>
                </a:lnTo>
                <a:lnTo>
                  <a:pt x="18605" y="12273"/>
                </a:lnTo>
                <a:cubicBezTo>
                  <a:pt x="18370" y="10881"/>
                  <a:pt x="17167" y="9818"/>
                  <a:pt x="15709" y="9818"/>
                </a:cubicBezTo>
                <a:cubicBezTo>
                  <a:pt x="14082" y="9818"/>
                  <a:pt x="12764" y="11137"/>
                  <a:pt x="12764" y="12764"/>
                </a:cubicBezTo>
                <a:cubicBezTo>
                  <a:pt x="12764" y="14390"/>
                  <a:pt x="14082" y="15709"/>
                  <a:pt x="15709" y="15709"/>
                </a:cubicBezTo>
                <a:cubicBezTo>
                  <a:pt x="17167" y="15709"/>
                  <a:pt x="18370" y="14646"/>
                  <a:pt x="18605" y="13255"/>
                </a:cubicBezTo>
                <a:lnTo>
                  <a:pt x="20618" y="13255"/>
                </a:lnTo>
                <a:lnTo>
                  <a:pt x="20618" y="18655"/>
                </a:lnTo>
                <a:lnTo>
                  <a:pt x="982" y="18655"/>
                </a:lnTo>
                <a:lnTo>
                  <a:pt x="982" y="13255"/>
                </a:lnTo>
                <a:lnTo>
                  <a:pt x="2995" y="13255"/>
                </a:lnTo>
                <a:cubicBezTo>
                  <a:pt x="3230" y="14646"/>
                  <a:pt x="4433" y="15709"/>
                  <a:pt x="5891" y="15709"/>
                </a:cubicBezTo>
                <a:cubicBezTo>
                  <a:pt x="7517" y="15709"/>
                  <a:pt x="8836" y="14390"/>
                  <a:pt x="8836" y="12764"/>
                </a:cubicBezTo>
                <a:cubicBezTo>
                  <a:pt x="8836" y="11137"/>
                  <a:pt x="7517" y="9818"/>
                  <a:pt x="5891" y="9818"/>
                </a:cubicBezTo>
                <a:cubicBezTo>
                  <a:pt x="4433" y="9818"/>
                  <a:pt x="3230" y="10881"/>
                  <a:pt x="2995" y="12273"/>
                </a:cubicBezTo>
                <a:lnTo>
                  <a:pt x="982" y="12273"/>
                </a:lnTo>
                <a:lnTo>
                  <a:pt x="982" y="9818"/>
                </a:lnTo>
                <a:lnTo>
                  <a:pt x="2455" y="9818"/>
                </a:lnTo>
                <a:cubicBezTo>
                  <a:pt x="2726" y="9818"/>
                  <a:pt x="2945" y="9599"/>
                  <a:pt x="2945" y="9327"/>
                </a:cubicBezTo>
                <a:cubicBezTo>
                  <a:pt x="2945" y="9056"/>
                  <a:pt x="2726" y="8836"/>
                  <a:pt x="2455" y="8836"/>
                </a:cubicBezTo>
                <a:lnTo>
                  <a:pt x="982" y="8836"/>
                </a:lnTo>
                <a:lnTo>
                  <a:pt x="982" y="7855"/>
                </a:lnTo>
                <a:cubicBezTo>
                  <a:pt x="982" y="7313"/>
                  <a:pt x="1421" y="6873"/>
                  <a:pt x="1964" y="6873"/>
                </a:cubicBezTo>
                <a:lnTo>
                  <a:pt x="19636" y="6873"/>
                </a:lnTo>
                <a:cubicBezTo>
                  <a:pt x="20178" y="6873"/>
                  <a:pt x="20618" y="7313"/>
                  <a:pt x="20618" y="7855"/>
                </a:cubicBezTo>
                <a:cubicBezTo>
                  <a:pt x="20618" y="7855"/>
                  <a:pt x="20618" y="8836"/>
                  <a:pt x="20618" y="8836"/>
                </a:cubicBezTo>
                <a:close/>
                <a:moveTo>
                  <a:pt x="19636" y="20618"/>
                </a:moveTo>
                <a:lnTo>
                  <a:pt x="1964" y="20618"/>
                </a:lnTo>
                <a:cubicBezTo>
                  <a:pt x="1421" y="20618"/>
                  <a:pt x="982" y="20178"/>
                  <a:pt x="982" y="19636"/>
                </a:cubicBezTo>
                <a:lnTo>
                  <a:pt x="20618" y="19636"/>
                </a:lnTo>
                <a:cubicBezTo>
                  <a:pt x="20618" y="20178"/>
                  <a:pt x="20178" y="20618"/>
                  <a:pt x="19636" y="20618"/>
                </a:cubicBezTo>
                <a:moveTo>
                  <a:pt x="5891" y="4909"/>
                </a:moveTo>
                <a:lnTo>
                  <a:pt x="15709" y="4909"/>
                </a:lnTo>
                <a:lnTo>
                  <a:pt x="15709" y="5891"/>
                </a:lnTo>
                <a:lnTo>
                  <a:pt x="5891" y="5891"/>
                </a:lnTo>
                <a:cubicBezTo>
                  <a:pt x="5891" y="5891"/>
                  <a:pt x="5891" y="4909"/>
                  <a:pt x="5891" y="4909"/>
                </a:cubicBezTo>
                <a:close/>
                <a:moveTo>
                  <a:pt x="19636" y="5891"/>
                </a:moveTo>
                <a:lnTo>
                  <a:pt x="19636" y="2855"/>
                </a:lnTo>
                <a:cubicBezTo>
                  <a:pt x="20207" y="2653"/>
                  <a:pt x="20618" y="2113"/>
                  <a:pt x="20618" y="1473"/>
                </a:cubicBezTo>
                <a:cubicBezTo>
                  <a:pt x="20618" y="659"/>
                  <a:pt x="19959" y="0"/>
                  <a:pt x="19145" y="0"/>
                </a:cubicBezTo>
                <a:cubicBezTo>
                  <a:pt x="18332" y="0"/>
                  <a:pt x="17673" y="659"/>
                  <a:pt x="17673" y="1473"/>
                </a:cubicBezTo>
                <a:cubicBezTo>
                  <a:pt x="17673" y="2113"/>
                  <a:pt x="18084" y="2653"/>
                  <a:pt x="18655" y="2855"/>
                </a:cubicBezTo>
                <a:lnTo>
                  <a:pt x="18655" y="5891"/>
                </a:lnTo>
                <a:lnTo>
                  <a:pt x="16691" y="5891"/>
                </a:lnTo>
                <a:lnTo>
                  <a:pt x="16691" y="4909"/>
                </a:lnTo>
                <a:cubicBezTo>
                  <a:pt x="16691" y="4367"/>
                  <a:pt x="16251" y="3927"/>
                  <a:pt x="15709" y="3927"/>
                </a:cubicBezTo>
                <a:lnTo>
                  <a:pt x="5891" y="3927"/>
                </a:lnTo>
                <a:cubicBezTo>
                  <a:pt x="5348" y="3927"/>
                  <a:pt x="4909" y="4367"/>
                  <a:pt x="4909" y="4909"/>
                </a:cubicBezTo>
                <a:lnTo>
                  <a:pt x="4909" y="5891"/>
                </a:ln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0800" y="9818"/>
                </a:moveTo>
                <a:cubicBezTo>
                  <a:pt x="11071" y="9818"/>
                  <a:pt x="11291" y="9599"/>
                  <a:pt x="11291" y="9327"/>
                </a:cubicBezTo>
                <a:cubicBezTo>
                  <a:pt x="11291" y="9056"/>
                  <a:pt x="11071" y="8836"/>
                  <a:pt x="10800" y="8836"/>
                </a:cubicBezTo>
                <a:cubicBezTo>
                  <a:pt x="10529" y="8836"/>
                  <a:pt x="10309" y="9056"/>
                  <a:pt x="10309" y="9327"/>
                </a:cubicBezTo>
                <a:cubicBezTo>
                  <a:pt x="10309" y="9599"/>
                  <a:pt x="10529" y="9818"/>
                  <a:pt x="10800" y="9818"/>
                </a:cubicBezTo>
                <a:moveTo>
                  <a:pt x="9327" y="9327"/>
                </a:moveTo>
                <a:cubicBezTo>
                  <a:pt x="9327" y="9056"/>
                  <a:pt x="9108" y="8836"/>
                  <a:pt x="8836" y="8836"/>
                </a:cubicBezTo>
                <a:cubicBezTo>
                  <a:pt x="8565" y="8836"/>
                  <a:pt x="8345" y="9056"/>
                  <a:pt x="8345" y="9327"/>
                </a:cubicBezTo>
                <a:cubicBezTo>
                  <a:pt x="8345" y="9599"/>
                  <a:pt x="8565" y="9818"/>
                  <a:pt x="8836" y="9818"/>
                </a:cubicBezTo>
                <a:cubicBezTo>
                  <a:pt x="9108" y="9818"/>
                  <a:pt x="9327" y="9599"/>
                  <a:pt x="9327" y="93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4" name="Shape 2694"/>
          <p:cNvSpPr/>
          <p:nvPr/>
        </p:nvSpPr>
        <p:spPr>
          <a:xfrm>
            <a:off x="20016580"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38" y="14727"/>
                </a:moveTo>
                <a:cubicBezTo>
                  <a:pt x="13628" y="14411"/>
                  <a:pt x="13690" y="14083"/>
                  <a:pt x="13721" y="13745"/>
                </a:cubicBezTo>
                <a:lnTo>
                  <a:pt x="2970" y="13745"/>
                </a:lnTo>
                <a:cubicBezTo>
                  <a:pt x="3001" y="14083"/>
                  <a:pt x="3063" y="14411"/>
                  <a:pt x="3153" y="14727"/>
                </a:cubicBezTo>
                <a:cubicBezTo>
                  <a:pt x="3153" y="14727"/>
                  <a:pt x="13538" y="14727"/>
                  <a:pt x="13538" y="14727"/>
                </a:cubicBezTo>
                <a:close/>
                <a:moveTo>
                  <a:pt x="18655" y="12764"/>
                </a:moveTo>
                <a:cubicBezTo>
                  <a:pt x="18383" y="12764"/>
                  <a:pt x="18164" y="12984"/>
                  <a:pt x="18164" y="13255"/>
                </a:cubicBezTo>
                <a:cubicBezTo>
                  <a:pt x="18164" y="13526"/>
                  <a:pt x="18383" y="13745"/>
                  <a:pt x="18655" y="13745"/>
                </a:cubicBezTo>
                <a:cubicBezTo>
                  <a:pt x="18926" y="13745"/>
                  <a:pt x="19145" y="13526"/>
                  <a:pt x="19145" y="13255"/>
                </a:cubicBezTo>
                <a:cubicBezTo>
                  <a:pt x="19145" y="12984"/>
                  <a:pt x="18926" y="12764"/>
                  <a:pt x="18655" y="12764"/>
                </a:cubicBezTo>
                <a:moveTo>
                  <a:pt x="18655" y="8836"/>
                </a:moveTo>
                <a:cubicBezTo>
                  <a:pt x="18112" y="8836"/>
                  <a:pt x="17673" y="9276"/>
                  <a:pt x="17673" y="9818"/>
                </a:cubicBezTo>
                <a:cubicBezTo>
                  <a:pt x="17673" y="10360"/>
                  <a:pt x="18112" y="10800"/>
                  <a:pt x="18655" y="10800"/>
                </a:cubicBezTo>
                <a:cubicBezTo>
                  <a:pt x="19197" y="10800"/>
                  <a:pt x="19636" y="10360"/>
                  <a:pt x="19636" y="9818"/>
                </a:cubicBezTo>
                <a:cubicBezTo>
                  <a:pt x="19636" y="9276"/>
                  <a:pt x="19197" y="8836"/>
                  <a:pt x="18655" y="8836"/>
                </a:cubicBezTo>
                <a:moveTo>
                  <a:pt x="20618" y="19636"/>
                </a:moveTo>
                <a:cubicBezTo>
                  <a:pt x="20618" y="20178"/>
                  <a:pt x="20179" y="20618"/>
                  <a:pt x="19636" y="20618"/>
                </a:cubicBezTo>
                <a:lnTo>
                  <a:pt x="16691" y="20618"/>
                </a:lnTo>
                <a:lnTo>
                  <a:pt x="16691" y="5891"/>
                </a:lnTo>
                <a:lnTo>
                  <a:pt x="19636" y="5891"/>
                </a:lnTo>
                <a:cubicBezTo>
                  <a:pt x="20179" y="5891"/>
                  <a:pt x="20618" y="6331"/>
                  <a:pt x="20618" y="6873"/>
                </a:cubicBezTo>
                <a:cubicBezTo>
                  <a:pt x="20618" y="6873"/>
                  <a:pt x="20618" y="19636"/>
                  <a:pt x="20618" y="19636"/>
                </a:cubicBezTo>
                <a:close/>
                <a:moveTo>
                  <a:pt x="15709" y="20618"/>
                </a:moveTo>
                <a:lnTo>
                  <a:pt x="1964" y="20618"/>
                </a:lnTo>
                <a:cubicBezTo>
                  <a:pt x="1421" y="20618"/>
                  <a:pt x="982" y="20178"/>
                  <a:pt x="982" y="19636"/>
                </a:cubicBezTo>
                <a:lnTo>
                  <a:pt x="982" y="6873"/>
                </a:lnTo>
                <a:cubicBezTo>
                  <a:pt x="982" y="6331"/>
                  <a:pt x="1421" y="5891"/>
                  <a:pt x="1964" y="5891"/>
                </a:cubicBezTo>
                <a:lnTo>
                  <a:pt x="15709" y="5891"/>
                </a:lnTo>
                <a:cubicBezTo>
                  <a:pt x="15709" y="5891"/>
                  <a:pt x="15709" y="20618"/>
                  <a:pt x="15709" y="20618"/>
                </a:cubicBezTo>
                <a:close/>
                <a:moveTo>
                  <a:pt x="19636" y="4909"/>
                </a:moveTo>
                <a:lnTo>
                  <a:pt x="4909" y="4909"/>
                </a:lnTo>
                <a:lnTo>
                  <a:pt x="4909" y="2855"/>
                </a:lnTo>
                <a:cubicBezTo>
                  <a:pt x="5480" y="2653"/>
                  <a:pt x="5891" y="2113"/>
                  <a:pt x="5891" y="1473"/>
                </a:cubicBezTo>
                <a:cubicBezTo>
                  <a:pt x="5891" y="659"/>
                  <a:pt x="5231" y="0"/>
                  <a:pt x="4418" y="0"/>
                </a:cubicBezTo>
                <a:cubicBezTo>
                  <a:pt x="3605" y="0"/>
                  <a:pt x="2945" y="659"/>
                  <a:pt x="2945" y="1473"/>
                </a:cubicBezTo>
                <a:cubicBezTo>
                  <a:pt x="2945" y="2113"/>
                  <a:pt x="3357" y="2653"/>
                  <a:pt x="3927" y="2855"/>
                </a:cubicBezTo>
                <a:lnTo>
                  <a:pt x="3927" y="4909"/>
                </a:lnTo>
                <a:lnTo>
                  <a:pt x="1964" y="4909"/>
                </a:lnTo>
                <a:cubicBezTo>
                  <a:pt x="879" y="4909"/>
                  <a:pt x="0" y="5788"/>
                  <a:pt x="0" y="6873"/>
                </a:cubicBezTo>
                <a:lnTo>
                  <a:pt x="0" y="19636"/>
                </a:lnTo>
                <a:cubicBezTo>
                  <a:pt x="0" y="20721"/>
                  <a:pt x="879" y="21600"/>
                  <a:pt x="1964" y="21600"/>
                </a:cubicBezTo>
                <a:lnTo>
                  <a:pt x="19636" y="21600"/>
                </a:lnTo>
                <a:cubicBezTo>
                  <a:pt x="20721" y="21600"/>
                  <a:pt x="21600" y="20721"/>
                  <a:pt x="21600" y="19636"/>
                </a:cubicBezTo>
                <a:lnTo>
                  <a:pt x="21600" y="6873"/>
                </a:lnTo>
                <a:cubicBezTo>
                  <a:pt x="21600" y="5788"/>
                  <a:pt x="20721" y="4909"/>
                  <a:pt x="19636" y="4909"/>
                </a:cubicBezTo>
                <a:moveTo>
                  <a:pt x="18655" y="15709"/>
                </a:moveTo>
                <a:cubicBezTo>
                  <a:pt x="18383" y="15709"/>
                  <a:pt x="18164" y="15929"/>
                  <a:pt x="18164" y="16200"/>
                </a:cubicBezTo>
                <a:cubicBezTo>
                  <a:pt x="18164" y="16471"/>
                  <a:pt x="18383" y="16691"/>
                  <a:pt x="18655" y="16691"/>
                </a:cubicBezTo>
                <a:cubicBezTo>
                  <a:pt x="18926" y="16691"/>
                  <a:pt x="19145" y="16471"/>
                  <a:pt x="19145" y="16200"/>
                </a:cubicBezTo>
                <a:cubicBezTo>
                  <a:pt x="19145" y="15929"/>
                  <a:pt x="18926" y="15709"/>
                  <a:pt x="18655" y="15709"/>
                </a:cubicBezTo>
                <a:moveTo>
                  <a:pt x="4199" y="16691"/>
                </a:moveTo>
                <a:lnTo>
                  <a:pt x="12492" y="16691"/>
                </a:lnTo>
                <a:cubicBezTo>
                  <a:pt x="12744" y="16387"/>
                  <a:pt x="12971" y="16064"/>
                  <a:pt x="13152" y="15709"/>
                </a:cubicBezTo>
                <a:lnTo>
                  <a:pt x="3539" y="15709"/>
                </a:lnTo>
                <a:cubicBezTo>
                  <a:pt x="3720" y="16064"/>
                  <a:pt x="3947" y="16387"/>
                  <a:pt x="4199" y="16691"/>
                </a:cubicBezTo>
                <a:moveTo>
                  <a:pt x="8345" y="7855"/>
                </a:moveTo>
                <a:cubicBezTo>
                  <a:pt x="7196" y="7855"/>
                  <a:pt x="6138" y="8224"/>
                  <a:pt x="5263" y="8836"/>
                </a:cubicBezTo>
                <a:lnTo>
                  <a:pt x="11428" y="8836"/>
                </a:lnTo>
                <a:cubicBezTo>
                  <a:pt x="10553" y="8224"/>
                  <a:pt x="9495" y="7855"/>
                  <a:pt x="8345" y="7855"/>
                </a:cubicBezTo>
                <a:moveTo>
                  <a:pt x="8345" y="18655"/>
                </a:moveTo>
                <a:cubicBezTo>
                  <a:pt x="9495" y="18655"/>
                  <a:pt x="10553" y="18285"/>
                  <a:pt x="11428" y="17673"/>
                </a:cubicBezTo>
                <a:lnTo>
                  <a:pt x="5263" y="17673"/>
                </a:lnTo>
                <a:cubicBezTo>
                  <a:pt x="6138" y="18285"/>
                  <a:pt x="7196" y="18655"/>
                  <a:pt x="8345" y="18655"/>
                </a:cubicBezTo>
                <a:moveTo>
                  <a:pt x="12492" y="9818"/>
                </a:moveTo>
                <a:lnTo>
                  <a:pt x="4199" y="9818"/>
                </a:lnTo>
                <a:cubicBezTo>
                  <a:pt x="3947" y="10122"/>
                  <a:pt x="3720" y="10446"/>
                  <a:pt x="3539" y="10800"/>
                </a:cubicBezTo>
                <a:lnTo>
                  <a:pt x="13152" y="10800"/>
                </a:lnTo>
                <a:cubicBezTo>
                  <a:pt x="12971" y="10446"/>
                  <a:pt x="12744" y="10122"/>
                  <a:pt x="12492" y="9818"/>
                </a:cubicBezTo>
                <a:moveTo>
                  <a:pt x="13538" y="11782"/>
                </a:moveTo>
                <a:lnTo>
                  <a:pt x="3153" y="11782"/>
                </a:lnTo>
                <a:cubicBezTo>
                  <a:pt x="3063" y="12098"/>
                  <a:pt x="3001" y="12427"/>
                  <a:pt x="2970" y="12764"/>
                </a:cubicBezTo>
                <a:lnTo>
                  <a:pt x="13721" y="12764"/>
                </a:lnTo>
                <a:cubicBezTo>
                  <a:pt x="13690" y="12427"/>
                  <a:pt x="13628" y="12098"/>
                  <a:pt x="13538"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5" name="Shape 2695"/>
          <p:cNvSpPr/>
          <p:nvPr/>
        </p:nvSpPr>
        <p:spPr>
          <a:xfrm>
            <a:off x="21083102"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5218"/>
                </a:moveTo>
                <a:cubicBezTo>
                  <a:pt x="14727" y="15490"/>
                  <a:pt x="14947" y="15709"/>
                  <a:pt x="15218" y="15709"/>
                </a:cubicBezTo>
                <a:cubicBezTo>
                  <a:pt x="15490" y="15709"/>
                  <a:pt x="15709" y="15490"/>
                  <a:pt x="15709" y="15218"/>
                </a:cubicBezTo>
                <a:cubicBezTo>
                  <a:pt x="15709" y="14947"/>
                  <a:pt x="15490" y="14727"/>
                  <a:pt x="15218" y="14727"/>
                </a:cubicBezTo>
                <a:cubicBezTo>
                  <a:pt x="14947" y="14727"/>
                  <a:pt x="14727" y="14947"/>
                  <a:pt x="14727" y="15218"/>
                </a:cubicBezTo>
                <a:moveTo>
                  <a:pt x="20618" y="12764"/>
                </a:moveTo>
                <a:lnTo>
                  <a:pt x="17673" y="12764"/>
                </a:lnTo>
                <a:lnTo>
                  <a:pt x="17673" y="3927"/>
                </a:lnTo>
                <a:lnTo>
                  <a:pt x="3927" y="3927"/>
                </a:lnTo>
                <a:lnTo>
                  <a:pt x="3927" y="9510"/>
                </a:lnTo>
                <a:cubicBezTo>
                  <a:pt x="3308" y="10442"/>
                  <a:pt x="2945" y="11560"/>
                  <a:pt x="2945" y="12764"/>
                </a:cubicBezTo>
                <a:lnTo>
                  <a:pt x="982" y="12764"/>
                </a:lnTo>
                <a:lnTo>
                  <a:pt x="982" y="1964"/>
                </a:lnTo>
                <a:cubicBezTo>
                  <a:pt x="982" y="1422"/>
                  <a:pt x="1422" y="982"/>
                  <a:pt x="1964" y="982"/>
                </a:cubicBezTo>
                <a:lnTo>
                  <a:pt x="19636" y="982"/>
                </a:lnTo>
                <a:cubicBezTo>
                  <a:pt x="20178" y="982"/>
                  <a:pt x="20618" y="1422"/>
                  <a:pt x="20618" y="1964"/>
                </a:cubicBezTo>
                <a:cubicBezTo>
                  <a:pt x="20618" y="1964"/>
                  <a:pt x="20618" y="12764"/>
                  <a:pt x="20618" y="12764"/>
                </a:cubicBezTo>
                <a:close/>
                <a:moveTo>
                  <a:pt x="9327" y="12764"/>
                </a:moveTo>
                <a:cubicBezTo>
                  <a:pt x="9327" y="13035"/>
                  <a:pt x="9108" y="13255"/>
                  <a:pt x="8836" y="13255"/>
                </a:cubicBezTo>
                <a:cubicBezTo>
                  <a:pt x="8565" y="13255"/>
                  <a:pt x="8345" y="13035"/>
                  <a:pt x="8345" y="12764"/>
                </a:cubicBezTo>
                <a:cubicBezTo>
                  <a:pt x="8345" y="12493"/>
                  <a:pt x="8565" y="12273"/>
                  <a:pt x="8836" y="12273"/>
                </a:cubicBezTo>
                <a:cubicBezTo>
                  <a:pt x="9108" y="12273"/>
                  <a:pt x="9327" y="12493"/>
                  <a:pt x="9327" y="12764"/>
                </a:cubicBezTo>
                <a:moveTo>
                  <a:pt x="8836" y="7855"/>
                </a:moveTo>
                <a:cubicBezTo>
                  <a:pt x="10295" y="7855"/>
                  <a:pt x="11601" y="8494"/>
                  <a:pt x="12500" y="9504"/>
                </a:cubicBezTo>
                <a:lnTo>
                  <a:pt x="10301" y="12846"/>
                </a:lnTo>
                <a:cubicBezTo>
                  <a:pt x="10302" y="12818"/>
                  <a:pt x="10309" y="12792"/>
                  <a:pt x="10309" y="12764"/>
                </a:cubicBezTo>
                <a:cubicBezTo>
                  <a:pt x="10309" y="11951"/>
                  <a:pt x="9649" y="11291"/>
                  <a:pt x="8836" y="11291"/>
                </a:cubicBezTo>
                <a:cubicBezTo>
                  <a:pt x="8023" y="11291"/>
                  <a:pt x="7364" y="11951"/>
                  <a:pt x="7364" y="12764"/>
                </a:cubicBezTo>
                <a:cubicBezTo>
                  <a:pt x="7364" y="13577"/>
                  <a:pt x="8023" y="14236"/>
                  <a:pt x="8836" y="14236"/>
                </a:cubicBezTo>
                <a:cubicBezTo>
                  <a:pt x="9072" y="14236"/>
                  <a:pt x="9293" y="14175"/>
                  <a:pt x="9491" y="14076"/>
                </a:cubicBezTo>
                <a:lnTo>
                  <a:pt x="8925" y="14938"/>
                </a:lnTo>
                <a:lnTo>
                  <a:pt x="8639" y="14741"/>
                </a:lnTo>
                <a:lnTo>
                  <a:pt x="7962" y="16664"/>
                </a:lnTo>
                <a:lnTo>
                  <a:pt x="8494" y="17043"/>
                </a:lnTo>
                <a:lnTo>
                  <a:pt x="8881" y="16700"/>
                </a:lnTo>
                <a:lnTo>
                  <a:pt x="10064" y="16936"/>
                </a:lnTo>
                <a:lnTo>
                  <a:pt x="9561" y="16099"/>
                </a:lnTo>
                <a:lnTo>
                  <a:pt x="10020" y="15694"/>
                </a:lnTo>
                <a:lnTo>
                  <a:pt x="9423" y="15282"/>
                </a:lnTo>
                <a:lnTo>
                  <a:pt x="9736" y="15491"/>
                </a:lnTo>
                <a:lnTo>
                  <a:pt x="13114" y="10359"/>
                </a:lnTo>
                <a:cubicBezTo>
                  <a:pt x="13514" y="11069"/>
                  <a:pt x="13745" y="11889"/>
                  <a:pt x="13745" y="12764"/>
                </a:cubicBezTo>
                <a:cubicBezTo>
                  <a:pt x="13745" y="15475"/>
                  <a:pt x="11548" y="17673"/>
                  <a:pt x="8836" y="17673"/>
                </a:cubicBezTo>
                <a:cubicBezTo>
                  <a:pt x="6125" y="17673"/>
                  <a:pt x="3927" y="15475"/>
                  <a:pt x="3927" y="12764"/>
                </a:cubicBezTo>
                <a:cubicBezTo>
                  <a:pt x="3927" y="10053"/>
                  <a:pt x="6125" y="7855"/>
                  <a:pt x="8836" y="7855"/>
                </a:cubicBezTo>
                <a:moveTo>
                  <a:pt x="14727" y="5891"/>
                </a:moveTo>
                <a:cubicBezTo>
                  <a:pt x="14186" y="5891"/>
                  <a:pt x="13745" y="6331"/>
                  <a:pt x="13745" y="6873"/>
                </a:cubicBezTo>
                <a:cubicBezTo>
                  <a:pt x="13745" y="7062"/>
                  <a:pt x="13802" y="7237"/>
                  <a:pt x="13894" y="7386"/>
                </a:cubicBezTo>
                <a:lnTo>
                  <a:pt x="13057" y="8659"/>
                </a:lnTo>
                <a:cubicBezTo>
                  <a:pt x="11987" y="7558"/>
                  <a:pt x="10492" y="6873"/>
                  <a:pt x="8836" y="6873"/>
                </a:cubicBezTo>
                <a:cubicBezTo>
                  <a:pt x="7325" y="6873"/>
                  <a:pt x="5952" y="7447"/>
                  <a:pt x="4909" y="8382"/>
                </a:cubicBezTo>
                <a:lnTo>
                  <a:pt x="4909" y="4909"/>
                </a:lnTo>
                <a:lnTo>
                  <a:pt x="16691" y="4909"/>
                </a:lnTo>
                <a:lnTo>
                  <a:pt x="16691" y="16691"/>
                </a:lnTo>
                <a:lnTo>
                  <a:pt x="13219" y="16691"/>
                </a:lnTo>
                <a:cubicBezTo>
                  <a:pt x="14154" y="15648"/>
                  <a:pt x="14727" y="14275"/>
                  <a:pt x="14727" y="12764"/>
                </a:cubicBezTo>
                <a:cubicBezTo>
                  <a:pt x="14727" y="11536"/>
                  <a:pt x="14351" y="10398"/>
                  <a:pt x="13709" y="9453"/>
                </a:cubicBezTo>
                <a:lnTo>
                  <a:pt x="14764" y="7851"/>
                </a:lnTo>
                <a:cubicBezTo>
                  <a:pt x="15288" y="7832"/>
                  <a:pt x="15709" y="7402"/>
                  <a:pt x="15709" y="6873"/>
                </a:cubicBezTo>
                <a:cubicBezTo>
                  <a:pt x="15709" y="6331"/>
                  <a:pt x="15269" y="5891"/>
                  <a:pt x="14727" y="5891"/>
                </a:cubicBezTo>
                <a:moveTo>
                  <a:pt x="20618" y="19636"/>
                </a:moveTo>
                <a:cubicBezTo>
                  <a:pt x="20618" y="20178"/>
                  <a:pt x="20178" y="20618"/>
                  <a:pt x="19636" y="20618"/>
                </a:cubicBezTo>
                <a:lnTo>
                  <a:pt x="1964" y="20618"/>
                </a:lnTo>
                <a:cubicBezTo>
                  <a:pt x="1422" y="20618"/>
                  <a:pt x="982" y="20178"/>
                  <a:pt x="982" y="19636"/>
                </a:cubicBezTo>
                <a:lnTo>
                  <a:pt x="982" y="13745"/>
                </a:lnTo>
                <a:lnTo>
                  <a:pt x="3034" y="13745"/>
                </a:lnTo>
                <a:cubicBezTo>
                  <a:pt x="3502" y="16531"/>
                  <a:pt x="5918" y="18655"/>
                  <a:pt x="8836" y="18655"/>
                </a:cubicBezTo>
                <a:cubicBezTo>
                  <a:pt x="10040" y="18655"/>
                  <a:pt x="11158" y="18292"/>
                  <a:pt x="12090" y="17673"/>
                </a:cubicBezTo>
                <a:lnTo>
                  <a:pt x="17673" y="17673"/>
                </a:lnTo>
                <a:lnTo>
                  <a:pt x="17673" y="13745"/>
                </a:lnTo>
                <a:lnTo>
                  <a:pt x="20618" y="13745"/>
                </a:lnTo>
                <a:cubicBezTo>
                  <a:pt x="20618" y="13745"/>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6" name="Shape 2696"/>
          <p:cNvSpPr/>
          <p:nvPr/>
        </p:nvSpPr>
        <p:spPr>
          <a:xfrm>
            <a:off x="22149624"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7"/>
                  <a:pt x="3436" y="14236"/>
                </a:cubicBezTo>
                <a:lnTo>
                  <a:pt x="3436" y="10800"/>
                </a:lnTo>
                <a:lnTo>
                  <a:pt x="10309" y="10800"/>
                </a:lnTo>
                <a:lnTo>
                  <a:pt x="10309" y="14236"/>
                </a:lnTo>
                <a:cubicBezTo>
                  <a:pt x="10309" y="14507"/>
                  <a:pt x="10529" y="14727"/>
                  <a:pt x="10800" y="14727"/>
                </a:cubicBezTo>
                <a:cubicBezTo>
                  <a:pt x="11071" y="14727"/>
                  <a:pt x="11291" y="14507"/>
                  <a:pt x="11291" y="14236"/>
                </a:cubicBezTo>
                <a:lnTo>
                  <a:pt x="11291" y="10800"/>
                </a:lnTo>
                <a:lnTo>
                  <a:pt x="18164" y="10800"/>
                </a:lnTo>
                <a:lnTo>
                  <a:pt x="18164" y="14236"/>
                </a:lnTo>
                <a:cubicBezTo>
                  <a:pt x="18164" y="14507"/>
                  <a:pt x="18384" y="14727"/>
                  <a:pt x="18655" y="14727"/>
                </a:cubicBezTo>
                <a:cubicBezTo>
                  <a:pt x="18926" y="14727"/>
                  <a:pt x="19145" y="14507"/>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7"/>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7" name="Shape 2697"/>
          <p:cNvSpPr/>
          <p:nvPr/>
        </p:nvSpPr>
        <p:spPr>
          <a:xfrm>
            <a:off x="12576316" y="4986128"/>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7020" y="13745"/>
                </a:moveTo>
                <a:lnTo>
                  <a:pt x="4860" y="13745"/>
                </a:lnTo>
                <a:lnTo>
                  <a:pt x="4860" y="15709"/>
                </a:lnTo>
                <a:lnTo>
                  <a:pt x="7020" y="15709"/>
                </a:lnTo>
                <a:cubicBezTo>
                  <a:pt x="7020" y="15709"/>
                  <a:pt x="7020" y="13745"/>
                  <a:pt x="7020" y="13745"/>
                </a:cubicBezTo>
                <a:close/>
                <a:moveTo>
                  <a:pt x="5400" y="10800"/>
                </a:moveTo>
                <a:lnTo>
                  <a:pt x="3240" y="10800"/>
                </a:lnTo>
                <a:lnTo>
                  <a:pt x="3240" y="12764"/>
                </a:lnTo>
                <a:lnTo>
                  <a:pt x="5400" y="12764"/>
                </a:lnTo>
                <a:cubicBezTo>
                  <a:pt x="5400" y="12764"/>
                  <a:pt x="5400" y="10800"/>
                  <a:pt x="5400" y="10800"/>
                </a:cubicBezTo>
                <a:close/>
                <a:moveTo>
                  <a:pt x="5940" y="18655"/>
                </a:moveTo>
                <a:lnTo>
                  <a:pt x="15660" y="18655"/>
                </a:lnTo>
                <a:lnTo>
                  <a:pt x="15660" y="16691"/>
                </a:lnTo>
                <a:lnTo>
                  <a:pt x="5940" y="16691"/>
                </a:lnTo>
                <a:cubicBezTo>
                  <a:pt x="5940" y="16691"/>
                  <a:pt x="5940" y="18655"/>
                  <a:pt x="5940" y="18655"/>
                </a:cubicBezTo>
                <a:close/>
                <a:moveTo>
                  <a:pt x="20520" y="19636"/>
                </a:moveTo>
                <a:cubicBezTo>
                  <a:pt x="20520" y="20179"/>
                  <a:pt x="20036" y="20618"/>
                  <a:pt x="19440" y="20618"/>
                </a:cubicBezTo>
                <a:lnTo>
                  <a:pt x="2160" y="20618"/>
                </a:lnTo>
                <a:cubicBezTo>
                  <a:pt x="1564" y="20618"/>
                  <a:pt x="1080" y="20179"/>
                  <a:pt x="1080" y="19636"/>
                </a:cubicBezTo>
                <a:lnTo>
                  <a:pt x="1080" y="9818"/>
                </a:lnTo>
                <a:cubicBezTo>
                  <a:pt x="1080" y="9276"/>
                  <a:pt x="1564" y="8836"/>
                  <a:pt x="2160" y="8836"/>
                </a:cubicBezTo>
                <a:lnTo>
                  <a:pt x="19440" y="8836"/>
                </a:lnTo>
                <a:cubicBezTo>
                  <a:pt x="20036" y="8836"/>
                  <a:pt x="20520" y="9276"/>
                  <a:pt x="20520" y="9818"/>
                </a:cubicBezTo>
                <a:cubicBezTo>
                  <a:pt x="20520" y="9818"/>
                  <a:pt x="20520" y="19636"/>
                  <a:pt x="20520" y="19636"/>
                </a:cubicBezTo>
                <a:close/>
                <a:moveTo>
                  <a:pt x="19440" y="7855"/>
                </a:moveTo>
                <a:lnTo>
                  <a:pt x="2160" y="7855"/>
                </a:lnTo>
                <a:cubicBezTo>
                  <a:pt x="967" y="7855"/>
                  <a:pt x="0" y="8734"/>
                  <a:pt x="0" y="9818"/>
                </a:cubicBezTo>
                <a:lnTo>
                  <a:pt x="0" y="19636"/>
                </a:lnTo>
                <a:cubicBezTo>
                  <a:pt x="0" y="20721"/>
                  <a:pt x="967" y="21600"/>
                  <a:pt x="2160" y="21600"/>
                </a:cubicBezTo>
                <a:lnTo>
                  <a:pt x="19440" y="21600"/>
                </a:lnTo>
                <a:cubicBezTo>
                  <a:pt x="20633" y="21600"/>
                  <a:pt x="21600" y="20721"/>
                  <a:pt x="21600" y="19636"/>
                </a:cubicBezTo>
                <a:lnTo>
                  <a:pt x="21600" y="9818"/>
                </a:lnTo>
                <a:cubicBezTo>
                  <a:pt x="21600" y="8734"/>
                  <a:pt x="20633" y="7855"/>
                  <a:pt x="19440" y="7855"/>
                </a:cubicBezTo>
                <a:moveTo>
                  <a:pt x="16200" y="12764"/>
                </a:moveTo>
                <a:lnTo>
                  <a:pt x="18360" y="12764"/>
                </a:lnTo>
                <a:lnTo>
                  <a:pt x="18360" y="10800"/>
                </a:lnTo>
                <a:lnTo>
                  <a:pt x="16200" y="10800"/>
                </a:lnTo>
                <a:cubicBezTo>
                  <a:pt x="16200" y="10800"/>
                  <a:pt x="16200" y="12764"/>
                  <a:pt x="16200" y="12764"/>
                </a:cubicBezTo>
                <a:close/>
                <a:moveTo>
                  <a:pt x="14580" y="15709"/>
                </a:moveTo>
                <a:lnTo>
                  <a:pt x="16740" y="15709"/>
                </a:lnTo>
                <a:lnTo>
                  <a:pt x="16740" y="13745"/>
                </a:lnTo>
                <a:lnTo>
                  <a:pt x="14580" y="13745"/>
                </a:lnTo>
                <a:cubicBezTo>
                  <a:pt x="14580" y="13745"/>
                  <a:pt x="14580" y="15709"/>
                  <a:pt x="14580" y="15709"/>
                </a:cubicBezTo>
                <a:close/>
                <a:moveTo>
                  <a:pt x="10800" y="0"/>
                </a:moveTo>
                <a:lnTo>
                  <a:pt x="6480" y="3927"/>
                </a:lnTo>
                <a:lnTo>
                  <a:pt x="15120" y="3927"/>
                </a:lnTo>
                <a:cubicBezTo>
                  <a:pt x="15120" y="3927"/>
                  <a:pt x="10800" y="0"/>
                  <a:pt x="10800" y="0"/>
                </a:cubicBezTo>
                <a:close/>
                <a:moveTo>
                  <a:pt x="8640" y="10800"/>
                </a:moveTo>
                <a:lnTo>
                  <a:pt x="6480" y="10800"/>
                </a:lnTo>
                <a:lnTo>
                  <a:pt x="6480" y="12764"/>
                </a:lnTo>
                <a:lnTo>
                  <a:pt x="8640" y="12764"/>
                </a:lnTo>
                <a:cubicBezTo>
                  <a:pt x="8640" y="12764"/>
                  <a:pt x="8640" y="10800"/>
                  <a:pt x="8640" y="10800"/>
                </a:cubicBezTo>
                <a:close/>
                <a:moveTo>
                  <a:pt x="11340" y="15709"/>
                </a:moveTo>
                <a:lnTo>
                  <a:pt x="13500" y="15709"/>
                </a:lnTo>
                <a:lnTo>
                  <a:pt x="13500" y="13745"/>
                </a:lnTo>
                <a:lnTo>
                  <a:pt x="11340" y="13745"/>
                </a:lnTo>
                <a:cubicBezTo>
                  <a:pt x="11340" y="13745"/>
                  <a:pt x="11340" y="15709"/>
                  <a:pt x="11340" y="15709"/>
                </a:cubicBezTo>
                <a:close/>
                <a:moveTo>
                  <a:pt x="15120" y="10800"/>
                </a:moveTo>
                <a:lnTo>
                  <a:pt x="12960" y="10800"/>
                </a:lnTo>
                <a:lnTo>
                  <a:pt x="12960" y="12764"/>
                </a:lnTo>
                <a:lnTo>
                  <a:pt x="15120" y="12764"/>
                </a:lnTo>
                <a:cubicBezTo>
                  <a:pt x="15120" y="12764"/>
                  <a:pt x="15120" y="10800"/>
                  <a:pt x="15120" y="10800"/>
                </a:cubicBezTo>
                <a:close/>
                <a:moveTo>
                  <a:pt x="11880" y="10800"/>
                </a:moveTo>
                <a:lnTo>
                  <a:pt x="9720" y="10800"/>
                </a:lnTo>
                <a:lnTo>
                  <a:pt x="9720" y="12764"/>
                </a:lnTo>
                <a:lnTo>
                  <a:pt x="11880" y="12764"/>
                </a:lnTo>
                <a:cubicBezTo>
                  <a:pt x="11880" y="12764"/>
                  <a:pt x="11880" y="10800"/>
                  <a:pt x="11880" y="10800"/>
                </a:cubicBezTo>
                <a:close/>
                <a:moveTo>
                  <a:pt x="8100" y="15709"/>
                </a:moveTo>
                <a:lnTo>
                  <a:pt x="10260" y="15709"/>
                </a:lnTo>
                <a:lnTo>
                  <a:pt x="10260" y="13745"/>
                </a:lnTo>
                <a:lnTo>
                  <a:pt x="8100" y="13745"/>
                </a:lnTo>
                <a:cubicBezTo>
                  <a:pt x="8100" y="13745"/>
                  <a:pt x="8100" y="15709"/>
                  <a:pt x="8100"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8" name="Shape 2698"/>
          <p:cNvSpPr/>
          <p:nvPr/>
        </p:nvSpPr>
        <p:spPr>
          <a:xfrm>
            <a:off x="13642840" y="4986128"/>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5940" y="10800"/>
                </a:moveTo>
                <a:lnTo>
                  <a:pt x="15660" y="10800"/>
                </a:lnTo>
                <a:lnTo>
                  <a:pt x="15660" y="8836"/>
                </a:lnTo>
                <a:lnTo>
                  <a:pt x="5940" y="8836"/>
                </a:lnTo>
                <a:cubicBezTo>
                  <a:pt x="5940" y="8836"/>
                  <a:pt x="5940" y="10800"/>
                  <a:pt x="5940" y="10800"/>
                </a:cubicBezTo>
                <a:close/>
                <a:moveTo>
                  <a:pt x="5400" y="2945"/>
                </a:moveTo>
                <a:lnTo>
                  <a:pt x="3240" y="2945"/>
                </a:lnTo>
                <a:lnTo>
                  <a:pt x="3240" y="4909"/>
                </a:lnTo>
                <a:lnTo>
                  <a:pt x="5400" y="4909"/>
                </a:lnTo>
                <a:cubicBezTo>
                  <a:pt x="5400" y="4909"/>
                  <a:pt x="5400" y="2945"/>
                  <a:pt x="5400" y="2945"/>
                </a:cubicBezTo>
                <a:close/>
                <a:moveTo>
                  <a:pt x="7020" y="5891"/>
                </a:moveTo>
                <a:lnTo>
                  <a:pt x="4860" y="5891"/>
                </a:lnTo>
                <a:lnTo>
                  <a:pt x="4860" y="7855"/>
                </a:lnTo>
                <a:lnTo>
                  <a:pt x="7020" y="7855"/>
                </a:lnTo>
                <a:cubicBezTo>
                  <a:pt x="7020" y="7855"/>
                  <a:pt x="7020" y="5891"/>
                  <a:pt x="7020" y="5891"/>
                </a:cubicBezTo>
                <a:close/>
                <a:moveTo>
                  <a:pt x="14580" y="7855"/>
                </a:moveTo>
                <a:lnTo>
                  <a:pt x="16740" y="7855"/>
                </a:lnTo>
                <a:lnTo>
                  <a:pt x="16740" y="5891"/>
                </a:lnTo>
                <a:lnTo>
                  <a:pt x="14580" y="5891"/>
                </a:lnTo>
                <a:cubicBezTo>
                  <a:pt x="14580" y="5891"/>
                  <a:pt x="14580" y="7855"/>
                  <a:pt x="14580" y="7855"/>
                </a:cubicBezTo>
                <a:close/>
                <a:moveTo>
                  <a:pt x="20520" y="11782"/>
                </a:moveTo>
                <a:cubicBezTo>
                  <a:pt x="20520" y="12324"/>
                  <a:pt x="20036" y="12764"/>
                  <a:pt x="19440" y="12764"/>
                </a:cubicBezTo>
                <a:lnTo>
                  <a:pt x="2160" y="12764"/>
                </a:lnTo>
                <a:cubicBezTo>
                  <a:pt x="1564" y="12764"/>
                  <a:pt x="1080" y="12324"/>
                  <a:pt x="1080" y="11782"/>
                </a:cubicBezTo>
                <a:lnTo>
                  <a:pt x="1080" y="1964"/>
                </a:lnTo>
                <a:cubicBezTo>
                  <a:pt x="1080" y="1422"/>
                  <a:pt x="1564" y="982"/>
                  <a:pt x="2160" y="982"/>
                </a:cubicBezTo>
                <a:lnTo>
                  <a:pt x="19440" y="982"/>
                </a:lnTo>
                <a:cubicBezTo>
                  <a:pt x="20036" y="982"/>
                  <a:pt x="20520" y="1422"/>
                  <a:pt x="20520" y="1964"/>
                </a:cubicBezTo>
                <a:cubicBezTo>
                  <a:pt x="20520" y="1964"/>
                  <a:pt x="20520" y="11782"/>
                  <a:pt x="20520" y="11782"/>
                </a:cubicBezTo>
                <a:close/>
                <a:moveTo>
                  <a:pt x="19440" y="0"/>
                </a:moveTo>
                <a:lnTo>
                  <a:pt x="2160" y="0"/>
                </a:lnTo>
                <a:cubicBezTo>
                  <a:pt x="967" y="0"/>
                  <a:pt x="0" y="879"/>
                  <a:pt x="0" y="1964"/>
                </a:cubicBezTo>
                <a:lnTo>
                  <a:pt x="0" y="11782"/>
                </a:lnTo>
                <a:cubicBezTo>
                  <a:pt x="0" y="12866"/>
                  <a:pt x="967" y="13745"/>
                  <a:pt x="2160" y="13745"/>
                </a:cubicBezTo>
                <a:lnTo>
                  <a:pt x="19440" y="13745"/>
                </a:lnTo>
                <a:cubicBezTo>
                  <a:pt x="20633" y="13745"/>
                  <a:pt x="21600" y="12866"/>
                  <a:pt x="21600" y="11782"/>
                </a:cubicBezTo>
                <a:lnTo>
                  <a:pt x="21600" y="1964"/>
                </a:lnTo>
                <a:cubicBezTo>
                  <a:pt x="21600" y="879"/>
                  <a:pt x="20633" y="0"/>
                  <a:pt x="19440" y="0"/>
                </a:cubicBezTo>
                <a:moveTo>
                  <a:pt x="16200" y="4909"/>
                </a:moveTo>
                <a:lnTo>
                  <a:pt x="18360" y="4909"/>
                </a:lnTo>
                <a:lnTo>
                  <a:pt x="18360" y="2945"/>
                </a:lnTo>
                <a:lnTo>
                  <a:pt x="16200" y="2945"/>
                </a:lnTo>
                <a:cubicBezTo>
                  <a:pt x="16200" y="2945"/>
                  <a:pt x="16200" y="4909"/>
                  <a:pt x="16200" y="4909"/>
                </a:cubicBezTo>
                <a:close/>
                <a:moveTo>
                  <a:pt x="8640" y="2945"/>
                </a:moveTo>
                <a:lnTo>
                  <a:pt x="6480" y="2945"/>
                </a:lnTo>
                <a:lnTo>
                  <a:pt x="6480" y="4909"/>
                </a:lnTo>
                <a:lnTo>
                  <a:pt x="8640" y="4909"/>
                </a:lnTo>
                <a:cubicBezTo>
                  <a:pt x="8640" y="4909"/>
                  <a:pt x="8640" y="2945"/>
                  <a:pt x="8640" y="2945"/>
                </a:cubicBezTo>
                <a:close/>
                <a:moveTo>
                  <a:pt x="11340" y="7855"/>
                </a:moveTo>
                <a:lnTo>
                  <a:pt x="13500" y="7855"/>
                </a:lnTo>
                <a:lnTo>
                  <a:pt x="13500" y="5891"/>
                </a:lnTo>
                <a:lnTo>
                  <a:pt x="11340" y="5891"/>
                </a:lnTo>
                <a:cubicBezTo>
                  <a:pt x="11340" y="5891"/>
                  <a:pt x="11340" y="7855"/>
                  <a:pt x="11340" y="7855"/>
                </a:cubicBezTo>
                <a:close/>
                <a:moveTo>
                  <a:pt x="10800" y="21600"/>
                </a:moveTo>
                <a:lnTo>
                  <a:pt x="15120" y="17673"/>
                </a:lnTo>
                <a:lnTo>
                  <a:pt x="6480" y="17673"/>
                </a:lnTo>
                <a:cubicBezTo>
                  <a:pt x="6480" y="17673"/>
                  <a:pt x="10800" y="21600"/>
                  <a:pt x="10800" y="21600"/>
                </a:cubicBezTo>
                <a:close/>
                <a:moveTo>
                  <a:pt x="15120" y="2945"/>
                </a:moveTo>
                <a:lnTo>
                  <a:pt x="12960" y="2945"/>
                </a:lnTo>
                <a:lnTo>
                  <a:pt x="12960" y="4909"/>
                </a:lnTo>
                <a:lnTo>
                  <a:pt x="15120" y="4909"/>
                </a:lnTo>
                <a:cubicBezTo>
                  <a:pt x="15120" y="4909"/>
                  <a:pt x="15120" y="2945"/>
                  <a:pt x="15120" y="2945"/>
                </a:cubicBezTo>
                <a:close/>
                <a:moveTo>
                  <a:pt x="8100" y="7855"/>
                </a:moveTo>
                <a:lnTo>
                  <a:pt x="10260" y="7855"/>
                </a:lnTo>
                <a:lnTo>
                  <a:pt x="10260" y="5891"/>
                </a:lnTo>
                <a:lnTo>
                  <a:pt x="8100" y="5891"/>
                </a:lnTo>
                <a:cubicBezTo>
                  <a:pt x="8100" y="5891"/>
                  <a:pt x="8100" y="7855"/>
                  <a:pt x="8100" y="7855"/>
                </a:cubicBezTo>
                <a:close/>
                <a:moveTo>
                  <a:pt x="11880" y="2945"/>
                </a:moveTo>
                <a:lnTo>
                  <a:pt x="9720" y="2945"/>
                </a:lnTo>
                <a:lnTo>
                  <a:pt x="9720" y="4909"/>
                </a:lnTo>
                <a:lnTo>
                  <a:pt x="11880" y="4909"/>
                </a:lnTo>
                <a:cubicBezTo>
                  <a:pt x="11880" y="4909"/>
                  <a:pt x="11880" y="2945"/>
                  <a:pt x="11880"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699" name="Shape 2699"/>
          <p:cNvSpPr/>
          <p:nvPr/>
        </p:nvSpPr>
        <p:spPr>
          <a:xfrm>
            <a:off x="14683969" y="5036915"/>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0" name="Shape 2700"/>
          <p:cNvSpPr/>
          <p:nvPr/>
        </p:nvSpPr>
        <p:spPr>
          <a:xfrm>
            <a:off x="15750491" y="49861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4" y="20618"/>
                </a:moveTo>
                <a:lnTo>
                  <a:pt x="15069" y="13232"/>
                </a:lnTo>
                <a:lnTo>
                  <a:pt x="15063" y="13228"/>
                </a:lnTo>
                <a:cubicBezTo>
                  <a:pt x="15472" y="12512"/>
                  <a:pt x="15709" y="11684"/>
                  <a:pt x="15709" y="10800"/>
                </a:cubicBezTo>
                <a:cubicBezTo>
                  <a:pt x="15709" y="9192"/>
                  <a:pt x="14932" y="7768"/>
                  <a:pt x="13737" y="6873"/>
                </a:cubicBezTo>
                <a:lnTo>
                  <a:pt x="19796" y="6873"/>
                </a:lnTo>
                <a:cubicBezTo>
                  <a:pt x="20322" y="8076"/>
                  <a:pt x="20618" y="9403"/>
                  <a:pt x="20618" y="10800"/>
                </a:cubicBezTo>
                <a:cubicBezTo>
                  <a:pt x="20618" y="16221"/>
                  <a:pt x="16225" y="20615"/>
                  <a:pt x="10804" y="20618"/>
                </a:cubicBezTo>
                <a:moveTo>
                  <a:pt x="9708" y="20554"/>
                </a:moveTo>
                <a:cubicBezTo>
                  <a:pt x="4800" y="20010"/>
                  <a:pt x="982" y="15853"/>
                  <a:pt x="982" y="10800"/>
                </a:cubicBezTo>
                <a:cubicBezTo>
                  <a:pt x="982" y="9010"/>
                  <a:pt x="1468" y="7337"/>
                  <a:pt x="2305" y="5892"/>
                </a:cubicBezTo>
                <a:lnTo>
                  <a:pt x="6452" y="13076"/>
                </a:lnTo>
                <a:cubicBezTo>
                  <a:pt x="7273" y="14640"/>
                  <a:pt x="8911" y="15709"/>
                  <a:pt x="10800" y="15709"/>
                </a:cubicBezTo>
                <a:cubicBezTo>
                  <a:pt x="11487" y="15709"/>
                  <a:pt x="12141" y="15567"/>
                  <a:pt x="12734" y="15312"/>
                </a:cubicBezTo>
                <a:cubicBezTo>
                  <a:pt x="12734" y="15312"/>
                  <a:pt x="9708" y="20554"/>
                  <a:pt x="9708" y="20554"/>
                </a:cubicBezTo>
                <a:close/>
                <a:moveTo>
                  <a:pt x="7315" y="12607"/>
                </a:moveTo>
                <a:cubicBezTo>
                  <a:pt x="7034" y="12065"/>
                  <a:pt x="6873" y="11452"/>
                  <a:pt x="6873" y="10800"/>
                </a:cubicBezTo>
                <a:cubicBezTo>
                  <a:pt x="6873" y="8631"/>
                  <a:pt x="8631" y="6873"/>
                  <a:pt x="10800" y="6873"/>
                </a:cubicBezTo>
                <a:cubicBezTo>
                  <a:pt x="12969" y="6873"/>
                  <a:pt x="14727" y="8631"/>
                  <a:pt x="14727" y="10800"/>
                </a:cubicBezTo>
                <a:cubicBezTo>
                  <a:pt x="14727" y="12969"/>
                  <a:pt x="12969" y="14727"/>
                  <a:pt x="10800" y="14727"/>
                </a:cubicBezTo>
                <a:cubicBezTo>
                  <a:pt x="9318" y="14727"/>
                  <a:pt x="8029" y="13906"/>
                  <a:pt x="7360" y="12694"/>
                </a:cubicBezTo>
                <a:lnTo>
                  <a:pt x="7364" y="12691"/>
                </a:lnTo>
                <a:cubicBezTo>
                  <a:pt x="7364" y="12691"/>
                  <a:pt x="7315" y="12607"/>
                  <a:pt x="7315" y="12607"/>
                </a:cubicBezTo>
                <a:close/>
                <a:moveTo>
                  <a:pt x="10800" y="982"/>
                </a:moveTo>
                <a:cubicBezTo>
                  <a:pt x="14432" y="982"/>
                  <a:pt x="17596" y="2959"/>
                  <a:pt x="19294" y="5891"/>
                </a:cubicBezTo>
                <a:lnTo>
                  <a:pt x="10800" y="5891"/>
                </a:lnTo>
                <a:cubicBezTo>
                  <a:pt x="8290" y="5891"/>
                  <a:pt x="6223" y="7776"/>
                  <a:pt x="5930" y="10207"/>
                </a:cubicBezTo>
                <a:lnTo>
                  <a:pt x="2909" y="4975"/>
                </a:lnTo>
                <a:cubicBezTo>
                  <a:pt x="4697" y="2557"/>
                  <a:pt x="7561" y="982"/>
                  <a:pt x="10800" y="982"/>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1" name="Shape 2701"/>
          <p:cNvSpPr/>
          <p:nvPr/>
        </p:nvSpPr>
        <p:spPr>
          <a:xfrm>
            <a:off x="16817013" y="5125792"/>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6724" y="15100"/>
                </a:moveTo>
                <a:lnTo>
                  <a:pt x="17582" y="15100"/>
                </a:lnTo>
                <a:lnTo>
                  <a:pt x="17582" y="8844"/>
                </a:lnTo>
                <a:lnTo>
                  <a:pt x="16724" y="8844"/>
                </a:lnTo>
                <a:cubicBezTo>
                  <a:pt x="16724" y="8844"/>
                  <a:pt x="16724" y="15100"/>
                  <a:pt x="16724" y="15100"/>
                </a:cubicBezTo>
                <a:close/>
                <a:moveTo>
                  <a:pt x="13336" y="15100"/>
                </a:moveTo>
                <a:lnTo>
                  <a:pt x="14199" y="15100"/>
                </a:lnTo>
                <a:lnTo>
                  <a:pt x="14199" y="11633"/>
                </a:lnTo>
                <a:lnTo>
                  <a:pt x="15565" y="11633"/>
                </a:lnTo>
                <a:lnTo>
                  <a:pt x="15565" y="10047"/>
                </a:lnTo>
                <a:lnTo>
                  <a:pt x="14199" y="10047"/>
                </a:lnTo>
                <a:lnTo>
                  <a:pt x="14199" y="8077"/>
                </a:lnTo>
                <a:lnTo>
                  <a:pt x="15661" y="8077"/>
                </a:lnTo>
                <a:lnTo>
                  <a:pt x="15661" y="6478"/>
                </a:lnTo>
                <a:lnTo>
                  <a:pt x="13336" y="6478"/>
                </a:lnTo>
                <a:cubicBezTo>
                  <a:pt x="13336" y="6478"/>
                  <a:pt x="13336" y="15100"/>
                  <a:pt x="13336" y="15100"/>
                </a:cubicBezTo>
                <a:close/>
                <a:moveTo>
                  <a:pt x="20618" y="12960"/>
                </a:moveTo>
                <a:cubicBezTo>
                  <a:pt x="20618" y="16538"/>
                  <a:pt x="19299" y="19440"/>
                  <a:pt x="17673" y="19440"/>
                </a:cubicBezTo>
                <a:lnTo>
                  <a:pt x="7855" y="19440"/>
                </a:lnTo>
                <a:cubicBezTo>
                  <a:pt x="9481" y="19440"/>
                  <a:pt x="10800" y="16538"/>
                  <a:pt x="10800" y="12960"/>
                </a:cubicBezTo>
                <a:lnTo>
                  <a:pt x="10800" y="8640"/>
                </a:lnTo>
                <a:cubicBezTo>
                  <a:pt x="10800" y="5062"/>
                  <a:pt x="12119" y="2160"/>
                  <a:pt x="13745" y="2160"/>
                </a:cubicBezTo>
                <a:lnTo>
                  <a:pt x="17673" y="2160"/>
                </a:lnTo>
                <a:cubicBezTo>
                  <a:pt x="19299" y="2160"/>
                  <a:pt x="20618" y="5062"/>
                  <a:pt x="20618" y="8640"/>
                </a:cubicBezTo>
                <a:cubicBezTo>
                  <a:pt x="20618" y="8640"/>
                  <a:pt x="20618" y="12960"/>
                  <a:pt x="20618" y="12960"/>
                </a:cubicBezTo>
                <a:close/>
                <a:moveTo>
                  <a:pt x="6607" y="15121"/>
                </a:moveTo>
                <a:lnTo>
                  <a:pt x="5673" y="15121"/>
                </a:lnTo>
                <a:lnTo>
                  <a:pt x="5350" y="11399"/>
                </a:lnTo>
                <a:cubicBezTo>
                  <a:pt x="5276" y="10527"/>
                  <a:pt x="5214" y="9718"/>
                  <a:pt x="5169" y="8730"/>
                </a:cubicBezTo>
                <a:lnTo>
                  <a:pt x="5157" y="8730"/>
                </a:lnTo>
                <a:cubicBezTo>
                  <a:pt x="5090" y="9705"/>
                  <a:pt x="5028" y="10527"/>
                  <a:pt x="4937" y="11399"/>
                </a:cubicBezTo>
                <a:lnTo>
                  <a:pt x="4574" y="15121"/>
                </a:lnTo>
                <a:lnTo>
                  <a:pt x="3629" y="15121"/>
                </a:lnTo>
                <a:lnTo>
                  <a:pt x="2723" y="6471"/>
                </a:lnTo>
                <a:lnTo>
                  <a:pt x="3646" y="6471"/>
                </a:lnTo>
                <a:lnTo>
                  <a:pt x="3935" y="10039"/>
                </a:lnTo>
                <a:cubicBezTo>
                  <a:pt x="4020" y="11066"/>
                  <a:pt x="4099" y="12182"/>
                  <a:pt x="4161" y="13055"/>
                </a:cubicBezTo>
                <a:lnTo>
                  <a:pt x="4172" y="13055"/>
                </a:lnTo>
                <a:cubicBezTo>
                  <a:pt x="4235" y="12118"/>
                  <a:pt x="4325" y="11078"/>
                  <a:pt x="4422" y="10013"/>
                </a:cubicBezTo>
                <a:lnTo>
                  <a:pt x="4744" y="6471"/>
                </a:lnTo>
                <a:lnTo>
                  <a:pt x="5662" y="6471"/>
                </a:lnTo>
                <a:lnTo>
                  <a:pt x="5967" y="10117"/>
                </a:lnTo>
                <a:cubicBezTo>
                  <a:pt x="6052" y="11130"/>
                  <a:pt x="6114" y="12054"/>
                  <a:pt x="6171" y="13017"/>
                </a:cubicBezTo>
                <a:lnTo>
                  <a:pt x="6182" y="13017"/>
                </a:lnTo>
                <a:cubicBezTo>
                  <a:pt x="6239" y="12054"/>
                  <a:pt x="6324" y="11040"/>
                  <a:pt x="6403" y="10013"/>
                </a:cubicBezTo>
                <a:lnTo>
                  <a:pt x="6715" y="6471"/>
                </a:lnTo>
                <a:lnTo>
                  <a:pt x="7592" y="6471"/>
                </a:lnTo>
                <a:cubicBezTo>
                  <a:pt x="7592" y="6471"/>
                  <a:pt x="6607" y="15121"/>
                  <a:pt x="6607" y="15121"/>
                </a:cubicBezTo>
                <a:close/>
                <a:moveTo>
                  <a:pt x="8940" y="15121"/>
                </a:moveTo>
                <a:lnTo>
                  <a:pt x="8080" y="15121"/>
                </a:lnTo>
                <a:lnTo>
                  <a:pt x="8080" y="8845"/>
                </a:lnTo>
                <a:lnTo>
                  <a:pt x="8940" y="8845"/>
                </a:lnTo>
                <a:cubicBezTo>
                  <a:pt x="8940" y="8845"/>
                  <a:pt x="8940" y="15121"/>
                  <a:pt x="8940" y="15121"/>
                </a:cubicBezTo>
                <a:close/>
                <a:moveTo>
                  <a:pt x="8510" y="6111"/>
                </a:moveTo>
                <a:cubicBezTo>
                  <a:pt x="8788" y="6111"/>
                  <a:pt x="8963" y="6535"/>
                  <a:pt x="8969" y="7100"/>
                </a:cubicBezTo>
                <a:cubicBezTo>
                  <a:pt x="8969" y="7638"/>
                  <a:pt x="8788" y="8076"/>
                  <a:pt x="8505" y="8076"/>
                </a:cubicBezTo>
                <a:cubicBezTo>
                  <a:pt x="8233" y="8076"/>
                  <a:pt x="8052" y="7638"/>
                  <a:pt x="8058" y="7100"/>
                </a:cubicBezTo>
                <a:cubicBezTo>
                  <a:pt x="8052" y="6535"/>
                  <a:pt x="8233" y="6111"/>
                  <a:pt x="8510" y="6111"/>
                </a:cubicBezTo>
                <a:moveTo>
                  <a:pt x="17673" y="0"/>
                </a:moveTo>
                <a:lnTo>
                  <a:pt x="3927" y="0"/>
                </a:lnTo>
                <a:cubicBezTo>
                  <a:pt x="1758" y="0"/>
                  <a:pt x="0" y="3869"/>
                  <a:pt x="0" y="8640"/>
                </a:cubicBezTo>
                <a:lnTo>
                  <a:pt x="0" y="12960"/>
                </a:lnTo>
                <a:cubicBezTo>
                  <a:pt x="0" y="17731"/>
                  <a:pt x="1758" y="21600"/>
                  <a:pt x="3927" y="21600"/>
                </a:cubicBezTo>
                <a:lnTo>
                  <a:pt x="17673" y="21600"/>
                </a:lnTo>
                <a:cubicBezTo>
                  <a:pt x="19842" y="21600"/>
                  <a:pt x="21600" y="17731"/>
                  <a:pt x="21600" y="12960"/>
                </a:cubicBezTo>
                <a:lnTo>
                  <a:pt x="21600" y="8640"/>
                </a:lnTo>
                <a:cubicBezTo>
                  <a:pt x="21600" y="3869"/>
                  <a:pt x="19842" y="0"/>
                  <a:pt x="17673" y="0"/>
                </a:cubicBezTo>
                <a:moveTo>
                  <a:pt x="17153" y="6119"/>
                </a:moveTo>
                <a:cubicBezTo>
                  <a:pt x="16876" y="6119"/>
                  <a:pt x="16696" y="6543"/>
                  <a:pt x="16701" y="7104"/>
                </a:cubicBezTo>
                <a:cubicBezTo>
                  <a:pt x="16696" y="7642"/>
                  <a:pt x="16876" y="8077"/>
                  <a:pt x="17147" y="8077"/>
                </a:cubicBezTo>
                <a:cubicBezTo>
                  <a:pt x="17429" y="8077"/>
                  <a:pt x="17610" y="7642"/>
                  <a:pt x="17610" y="7104"/>
                </a:cubicBezTo>
                <a:cubicBezTo>
                  <a:pt x="17604" y="6543"/>
                  <a:pt x="17429" y="6119"/>
                  <a:pt x="17153" y="611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2" name="Shape 2702"/>
          <p:cNvSpPr/>
          <p:nvPr/>
        </p:nvSpPr>
        <p:spPr>
          <a:xfrm>
            <a:off x="17883535" y="5011521"/>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0800" y="20520"/>
                </a:moveTo>
                <a:cubicBezTo>
                  <a:pt x="7396" y="20520"/>
                  <a:pt x="4399" y="18805"/>
                  <a:pt x="2638" y="16200"/>
                </a:cubicBezTo>
                <a:lnTo>
                  <a:pt x="9966" y="16200"/>
                </a:lnTo>
                <a:cubicBezTo>
                  <a:pt x="10478" y="17309"/>
                  <a:pt x="12251" y="18900"/>
                  <a:pt x="13500" y="18900"/>
                </a:cubicBezTo>
                <a:cubicBezTo>
                  <a:pt x="14973" y="18900"/>
                  <a:pt x="16200" y="17820"/>
                  <a:pt x="16200" y="15660"/>
                </a:cubicBezTo>
                <a:cubicBezTo>
                  <a:pt x="16200" y="13500"/>
                  <a:pt x="14973" y="12420"/>
                  <a:pt x="13500" y="12420"/>
                </a:cubicBezTo>
                <a:cubicBezTo>
                  <a:pt x="12241" y="12420"/>
                  <a:pt x="10447" y="13973"/>
                  <a:pt x="9953" y="15120"/>
                </a:cubicBezTo>
                <a:lnTo>
                  <a:pt x="2014" y="15120"/>
                </a:lnTo>
                <a:cubicBezTo>
                  <a:pt x="1359" y="13817"/>
                  <a:pt x="982" y="12354"/>
                  <a:pt x="982" y="10800"/>
                </a:cubicBezTo>
                <a:cubicBezTo>
                  <a:pt x="982" y="9246"/>
                  <a:pt x="1359" y="7783"/>
                  <a:pt x="2014" y="6480"/>
                </a:cubicBezTo>
                <a:lnTo>
                  <a:pt x="9966" y="6480"/>
                </a:lnTo>
                <a:cubicBezTo>
                  <a:pt x="10478" y="7589"/>
                  <a:pt x="12252" y="9180"/>
                  <a:pt x="13500" y="9180"/>
                </a:cubicBezTo>
                <a:cubicBezTo>
                  <a:pt x="14973" y="9180"/>
                  <a:pt x="16200" y="8100"/>
                  <a:pt x="16200" y="5940"/>
                </a:cubicBezTo>
                <a:cubicBezTo>
                  <a:pt x="16200" y="3780"/>
                  <a:pt x="14973" y="2700"/>
                  <a:pt x="13500" y="2700"/>
                </a:cubicBezTo>
                <a:cubicBezTo>
                  <a:pt x="12241" y="2700"/>
                  <a:pt x="10447" y="4253"/>
                  <a:pt x="9953" y="5400"/>
                </a:cubicBezTo>
                <a:lnTo>
                  <a:pt x="2638" y="5400"/>
                </a:lnTo>
                <a:cubicBezTo>
                  <a:pt x="4399" y="2796"/>
                  <a:pt x="7396" y="1080"/>
                  <a:pt x="10800" y="1080"/>
                </a:cubicBezTo>
                <a:cubicBezTo>
                  <a:pt x="16038" y="1080"/>
                  <a:pt x="20306" y="5145"/>
                  <a:pt x="20590" y="10260"/>
                </a:cubicBezTo>
                <a:lnTo>
                  <a:pt x="10652" y="10260"/>
                </a:lnTo>
                <a:cubicBezTo>
                  <a:pt x="10140" y="9151"/>
                  <a:pt x="8367" y="7560"/>
                  <a:pt x="7118" y="7560"/>
                </a:cubicBezTo>
                <a:cubicBezTo>
                  <a:pt x="5645" y="7560"/>
                  <a:pt x="4418" y="8640"/>
                  <a:pt x="4418" y="10800"/>
                </a:cubicBezTo>
                <a:cubicBezTo>
                  <a:pt x="4418" y="12960"/>
                  <a:pt x="5645" y="14040"/>
                  <a:pt x="7118" y="14040"/>
                </a:cubicBezTo>
                <a:cubicBezTo>
                  <a:pt x="8377" y="14040"/>
                  <a:pt x="10171" y="12488"/>
                  <a:pt x="10665" y="11340"/>
                </a:cubicBezTo>
                <a:lnTo>
                  <a:pt x="20590" y="11340"/>
                </a:lnTo>
                <a:cubicBezTo>
                  <a:pt x="20306" y="16456"/>
                  <a:pt x="16038" y="20520"/>
                  <a:pt x="10800" y="20520"/>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3" name="Shape 2703"/>
          <p:cNvSpPr/>
          <p:nvPr/>
        </p:nvSpPr>
        <p:spPr>
          <a:xfrm>
            <a:off x="18975451" y="4986128"/>
            <a:ext cx="507869" cy="559232"/>
          </a:xfrm>
          <a:custGeom>
            <a:avLst/>
            <a:gdLst/>
            <a:ahLst/>
            <a:cxnLst>
              <a:cxn ang="0">
                <a:pos x="wd2" y="hd2"/>
              </a:cxn>
              <a:cxn ang="5400000">
                <a:pos x="wd2" y="hd2"/>
              </a:cxn>
              <a:cxn ang="10800000">
                <a:pos x="wd2" y="hd2"/>
              </a:cxn>
              <a:cxn ang="16200000">
                <a:pos x="wd2" y="hd2"/>
              </a:cxn>
            </a:cxnLst>
            <a:rect l="0" t="0" r="r" b="b"/>
            <a:pathLst>
              <a:path w="21600" h="21600" extrusionOk="0">
                <a:moveTo>
                  <a:pt x="15660" y="8839"/>
                </a:moveTo>
                <a:cubicBezTo>
                  <a:pt x="15958" y="8839"/>
                  <a:pt x="16200" y="8619"/>
                  <a:pt x="16200" y="8348"/>
                </a:cubicBezTo>
                <a:lnTo>
                  <a:pt x="16200" y="6386"/>
                </a:lnTo>
                <a:cubicBezTo>
                  <a:pt x="16200" y="6115"/>
                  <a:pt x="15958" y="5896"/>
                  <a:pt x="15660" y="5896"/>
                </a:cubicBezTo>
                <a:cubicBezTo>
                  <a:pt x="15362" y="5896"/>
                  <a:pt x="15120" y="6115"/>
                  <a:pt x="15120" y="6386"/>
                </a:cubicBezTo>
                <a:lnTo>
                  <a:pt x="15120" y="8348"/>
                </a:lnTo>
                <a:cubicBezTo>
                  <a:pt x="15120" y="8619"/>
                  <a:pt x="15362" y="8839"/>
                  <a:pt x="15660" y="8839"/>
                </a:cubicBezTo>
                <a:moveTo>
                  <a:pt x="20520" y="17666"/>
                </a:moveTo>
                <a:lnTo>
                  <a:pt x="13048" y="17666"/>
                </a:lnTo>
                <a:cubicBezTo>
                  <a:pt x="12910" y="16942"/>
                  <a:pt x="12848" y="16231"/>
                  <a:pt x="12830" y="15570"/>
                </a:cubicBezTo>
                <a:cubicBezTo>
                  <a:pt x="16149" y="15233"/>
                  <a:pt x="18453" y="14207"/>
                  <a:pt x="18568" y="14155"/>
                </a:cubicBezTo>
                <a:lnTo>
                  <a:pt x="18085" y="13278"/>
                </a:lnTo>
                <a:cubicBezTo>
                  <a:pt x="18059" y="13289"/>
                  <a:pt x="15906" y="14245"/>
                  <a:pt x="12837" y="14581"/>
                </a:cubicBezTo>
                <a:cubicBezTo>
                  <a:pt x="12896" y="13028"/>
                  <a:pt x="13167" y="11927"/>
                  <a:pt x="13173" y="11902"/>
                </a:cubicBezTo>
                <a:lnTo>
                  <a:pt x="13325" y="11301"/>
                </a:lnTo>
                <a:lnTo>
                  <a:pt x="9308" y="11301"/>
                </a:lnTo>
                <a:cubicBezTo>
                  <a:pt x="9741" y="8291"/>
                  <a:pt x="10857" y="5772"/>
                  <a:pt x="11921" y="3934"/>
                </a:cubicBezTo>
                <a:lnTo>
                  <a:pt x="20520" y="3934"/>
                </a:lnTo>
                <a:cubicBezTo>
                  <a:pt x="20520" y="3934"/>
                  <a:pt x="20520" y="17666"/>
                  <a:pt x="20520" y="17666"/>
                </a:cubicBezTo>
                <a:close/>
                <a:moveTo>
                  <a:pt x="10766" y="15678"/>
                </a:moveTo>
                <a:cubicBezTo>
                  <a:pt x="11096" y="15678"/>
                  <a:pt x="11418" y="15668"/>
                  <a:pt x="11734" y="15653"/>
                </a:cubicBezTo>
                <a:cubicBezTo>
                  <a:pt x="11753" y="16291"/>
                  <a:pt x="11808" y="16967"/>
                  <a:pt x="11933" y="17666"/>
                </a:cubicBezTo>
                <a:lnTo>
                  <a:pt x="1080" y="17666"/>
                </a:lnTo>
                <a:lnTo>
                  <a:pt x="1080" y="3934"/>
                </a:lnTo>
                <a:lnTo>
                  <a:pt x="10689" y="3934"/>
                </a:lnTo>
                <a:cubicBezTo>
                  <a:pt x="9598" y="5921"/>
                  <a:pt x="8520" y="8577"/>
                  <a:pt x="8164" y="11742"/>
                </a:cubicBezTo>
                <a:lnTo>
                  <a:pt x="8103" y="12282"/>
                </a:lnTo>
                <a:lnTo>
                  <a:pt x="11993" y="12282"/>
                </a:lnTo>
                <a:cubicBezTo>
                  <a:pt x="11893" y="12823"/>
                  <a:pt x="11771" y="13665"/>
                  <a:pt x="11736" y="14669"/>
                </a:cubicBezTo>
                <a:cubicBezTo>
                  <a:pt x="11418" y="14686"/>
                  <a:pt x="11097" y="14697"/>
                  <a:pt x="10766" y="14697"/>
                </a:cubicBezTo>
                <a:cubicBezTo>
                  <a:pt x="6636" y="14697"/>
                  <a:pt x="3478" y="13292"/>
                  <a:pt x="3447" y="13278"/>
                </a:cubicBezTo>
                <a:lnTo>
                  <a:pt x="2965" y="14155"/>
                </a:lnTo>
                <a:cubicBezTo>
                  <a:pt x="3102" y="14218"/>
                  <a:pt x="6369" y="15678"/>
                  <a:pt x="10766" y="15678"/>
                </a:cubicBezTo>
                <a:moveTo>
                  <a:pt x="20520" y="2954"/>
                </a:moveTo>
                <a:lnTo>
                  <a:pt x="12519" y="2954"/>
                </a:lnTo>
                <a:cubicBezTo>
                  <a:pt x="13470" y="1490"/>
                  <a:pt x="14254" y="661"/>
                  <a:pt x="14273" y="641"/>
                </a:cubicBezTo>
                <a:lnTo>
                  <a:pt x="13456" y="0"/>
                </a:lnTo>
                <a:cubicBezTo>
                  <a:pt x="13366" y="95"/>
                  <a:pt x="12371" y="1151"/>
                  <a:pt x="11260" y="2954"/>
                </a:cubicBezTo>
                <a:lnTo>
                  <a:pt x="1080" y="2954"/>
                </a:lnTo>
                <a:cubicBezTo>
                  <a:pt x="483" y="2954"/>
                  <a:pt x="0" y="3393"/>
                  <a:pt x="0" y="3934"/>
                </a:cubicBezTo>
                <a:lnTo>
                  <a:pt x="0" y="17666"/>
                </a:lnTo>
                <a:cubicBezTo>
                  <a:pt x="0" y="18207"/>
                  <a:pt x="483" y="18646"/>
                  <a:pt x="1080" y="18646"/>
                </a:cubicBezTo>
                <a:lnTo>
                  <a:pt x="12155" y="18646"/>
                </a:lnTo>
                <a:cubicBezTo>
                  <a:pt x="12423" y="19645"/>
                  <a:pt x="12834" y="20653"/>
                  <a:pt x="13465" y="21600"/>
                </a:cubicBezTo>
                <a:lnTo>
                  <a:pt x="14389" y="21092"/>
                </a:lnTo>
                <a:cubicBezTo>
                  <a:pt x="13874" y="20318"/>
                  <a:pt x="13522" y="19485"/>
                  <a:pt x="13281" y="18646"/>
                </a:cubicBezTo>
                <a:lnTo>
                  <a:pt x="20520" y="18646"/>
                </a:lnTo>
                <a:cubicBezTo>
                  <a:pt x="21116" y="18646"/>
                  <a:pt x="21600" y="18207"/>
                  <a:pt x="21600" y="17666"/>
                </a:cubicBezTo>
                <a:lnTo>
                  <a:pt x="21600" y="3934"/>
                </a:lnTo>
                <a:cubicBezTo>
                  <a:pt x="21600" y="3393"/>
                  <a:pt x="21116" y="2954"/>
                  <a:pt x="20520" y="2954"/>
                </a:cubicBezTo>
                <a:moveTo>
                  <a:pt x="5940" y="8839"/>
                </a:moveTo>
                <a:cubicBezTo>
                  <a:pt x="6238" y="8839"/>
                  <a:pt x="6480" y="8619"/>
                  <a:pt x="6480" y="8348"/>
                </a:cubicBezTo>
                <a:lnTo>
                  <a:pt x="6480" y="6386"/>
                </a:lnTo>
                <a:cubicBezTo>
                  <a:pt x="6480" y="6115"/>
                  <a:pt x="6238" y="5896"/>
                  <a:pt x="5940" y="5896"/>
                </a:cubicBezTo>
                <a:cubicBezTo>
                  <a:pt x="5642" y="5896"/>
                  <a:pt x="5400" y="6115"/>
                  <a:pt x="5400" y="6386"/>
                </a:cubicBezTo>
                <a:lnTo>
                  <a:pt x="5400" y="8348"/>
                </a:lnTo>
                <a:cubicBezTo>
                  <a:pt x="5400" y="8619"/>
                  <a:pt x="5642" y="8839"/>
                  <a:pt x="5940" y="883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4" name="Shape 2704"/>
          <p:cNvSpPr/>
          <p:nvPr/>
        </p:nvSpPr>
        <p:spPr>
          <a:xfrm>
            <a:off x="20016580" y="4986128"/>
            <a:ext cx="558655" cy="55864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8"/>
                  <a:pt x="5378" y="982"/>
                  <a:pt x="10800" y="982"/>
                </a:cubicBezTo>
                <a:cubicBezTo>
                  <a:pt x="16223" y="982"/>
                  <a:pt x="20618" y="5378"/>
                  <a:pt x="20618" y="10800"/>
                </a:cubicBezTo>
                <a:cubicBezTo>
                  <a:pt x="20618" y="16222"/>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moveTo>
                  <a:pt x="15628" y="4904"/>
                </a:moveTo>
                <a:lnTo>
                  <a:pt x="14334" y="4904"/>
                </a:lnTo>
                <a:lnTo>
                  <a:pt x="10776" y="9842"/>
                </a:lnTo>
                <a:lnTo>
                  <a:pt x="7337" y="4904"/>
                </a:lnTo>
                <a:lnTo>
                  <a:pt x="5975" y="4904"/>
                </a:lnTo>
                <a:lnTo>
                  <a:pt x="10094" y="10618"/>
                </a:lnTo>
                <a:lnTo>
                  <a:pt x="5736" y="16696"/>
                </a:lnTo>
                <a:lnTo>
                  <a:pt x="7030" y="16696"/>
                </a:lnTo>
                <a:lnTo>
                  <a:pt x="10776" y="11493"/>
                </a:lnTo>
                <a:lnTo>
                  <a:pt x="14470" y="16696"/>
                </a:lnTo>
                <a:lnTo>
                  <a:pt x="15866" y="16696"/>
                </a:lnTo>
                <a:lnTo>
                  <a:pt x="11474" y="10651"/>
                </a:lnTo>
                <a:cubicBezTo>
                  <a:pt x="11474" y="10651"/>
                  <a:pt x="15628" y="4904"/>
                  <a:pt x="15628" y="490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5" name="Shape 2705"/>
          <p:cNvSpPr/>
          <p:nvPr/>
        </p:nvSpPr>
        <p:spPr>
          <a:xfrm>
            <a:off x="21083101" y="4986128"/>
            <a:ext cx="558520" cy="559064"/>
          </a:xfrm>
          <a:custGeom>
            <a:avLst/>
            <a:gdLst/>
            <a:ahLst/>
            <a:cxnLst>
              <a:cxn ang="0">
                <a:pos x="wd2" y="hd2"/>
              </a:cxn>
              <a:cxn ang="5400000">
                <a:pos x="wd2" y="hd2"/>
              </a:cxn>
              <a:cxn ang="10800000">
                <a:pos x="wd2" y="hd2"/>
              </a:cxn>
              <a:cxn ang="16200000">
                <a:pos x="wd2" y="hd2"/>
              </a:cxn>
            </a:cxnLst>
            <a:rect l="0" t="0" r="r" b="b"/>
            <a:pathLst>
              <a:path w="21600" h="21600" extrusionOk="0">
                <a:moveTo>
                  <a:pt x="982" y="3820"/>
                </a:moveTo>
                <a:lnTo>
                  <a:pt x="7853" y="2877"/>
                </a:lnTo>
                <a:lnTo>
                  <a:pt x="7853" y="8838"/>
                </a:lnTo>
                <a:lnTo>
                  <a:pt x="982" y="8838"/>
                </a:lnTo>
                <a:cubicBezTo>
                  <a:pt x="982" y="8838"/>
                  <a:pt x="982" y="3820"/>
                  <a:pt x="982" y="3820"/>
                </a:cubicBezTo>
                <a:close/>
                <a:moveTo>
                  <a:pt x="0" y="9819"/>
                </a:moveTo>
                <a:lnTo>
                  <a:pt x="8835" y="9819"/>
                </a:lnTo>
                <a:lnTo>
                  <a:pt x="8835" y="1752"/>
                </a:lnTo>
                <a:lnTo>
                  <a:pt x="0" y="2964"/>
                </a:lnTo>
                <a:cubicBezTo>
                  <a:pt x="0" y="2964"/>
                  <a:pt x="0" y="9819"/>
                  <a:pt x="0" y="9819"/>
                </a:cubicBezTo>
                <a:close/>
                <a:moveTo>
                  <a:pt x="20618" y="8838"/>
                </a:moveTo>
                <a:lnTo>
                  <a:pt x="11771" y="8838"/>
                </a:lnTo>
                <a:lnTo>
                  <a:pt x="11771" y="2339"/>
                </a:lnTo>
                <a:lnTo>
                  <a:pt x="20618" y="1125"/>
                </a:lnTo>
                <a:cubicBezTo>
                  <a:pt x="20618" y="1125"/>
                  <a:pt x="20618" y="8838"/>
                  <a:pt x="20618" y="8838"/>
                </a:cubicBezTo>
                <a:close/>
                <a:moveTo>
                  <a:pt x="10789" y="1484"/>
                </a:moveTo>
                <a:lnTo>
                  <a:pt x="10789" y="9819"/>
                </a:lnTo>
                <a:lnTo>
                  <a:pt x="21600" y="9819"/>
                </a:lnTo>
                <a:lnTo>
                  <a:pt x="21600" y="0"/>
                </a:lnTo>
                <a:cubicBezTo>
                  <a:pt x="21600" y="0"/>
                  <a:pt x="10789" y="1484"/>
                  <a:pt x="10789" y="1484"/>
                </a:cubicBezTo>
                <a:close/>
                <a:moveTo>
                  <a:pt x="982" y="12763"/>
                </a:moveTo>
                <a:lnTo>
                  <a:pt x="7853" y="12763"/>
                </a:lnTo>
                <a:lnTo>
                  <a:pt x="7853" y="18722"/>
                </a:lnTo>
                <a:lnTo>
                  <a:pt x="982" y="17780"/>
                </a:lnTo>
                <a:cubicBezTo>
                  <a:pt x="982" y="17780"/>
                  <a:pt x="982" y="12763"/>
                  <a:pt x="982" y="12763"/>
                </a:cubicBezTo>
                <a:close/>
                <a:moveTo>
                  <a:pt x="0" y="18635"/>
                </a:moveTo>
                <a:lnTo>
                  <a:pt x="8835" y="19848"/>
                </a:lnTo>
                <a:lnTo>
                  <a:pt x="8835" y="11782"/>
                </a:lnTo>
                <a:lnTo>
                  <a:pt x="0" y="11782"/>
                </a:lnTo>
                <a:cubicBezTo>
                  <a:pt x="0" y="11782"/>
                  <a:pt x="0" y="18635"/>
                  <a:pt x="0" y="18635"/>
                </a:cubicBezTo>
                <a:close/>
                <a:moveTo>
                  <a:pt x="11771" y="12763"/>
                </a:moveTo>
                <a:lnTo>
                  <a:pt x="20618" y="12763"/>
                </a:lnTo>
                <a:lnTo>
                  <a:pt x="20618" y="20475"/>
                </a:lnTo>
                <a:lnTo>
                  <a:pt x="11771" y="19261"/>
                </a:lnTo>
                <a:cubicBezTo>
                  <a:pt x="11771" y="19261"/>
                  <a:pt x="11771" y="12763"/>
                  <a:pt x="11771" y="12763"/>
                </a:cubicBezTo>
                <a:close/>
                <a:moveTo>
                  <a:pt x="10789" y="20116"/>
                </a:moveTo>
                <a:lnTo>
                  <a:pt x="21600" y="21600"/>
                </a:lnTo>
                <a:lnTo>
                  <a:pt x="21600" y="11782"/>
                </a:lnTo>
                <a:lnTo>
                  <a:pt x="10789" y="11782"/>
                </a:lnTo>
                <a:cubicBezTo>
                  <a:pt x="10789" y="11782"/>
                  <a:pt x="10789" y="20116"/>
                  <a:pt x="10789" y="2011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6" name="Shape 2706"/>
          <p:cNvSpPr/>
          <p:nvPr/>
        </p:nvSpPr>
        <p:spPr>
          <a:xfrm>
            <a:off x="22225804" y="498612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13745"/>
                </a:moveTo>
                <a:cubicBezTo>
                  <a:pt x="20250" y="14016"/>
                  <a:pt x="19948" y="14236"/>
                  <a:pt x="19575" y="14236"/>
                </a:cubicBezTo>
                <a:cubicBezTo>
                  <a:pt x="19202" y="14236"/>
                  <a:pt x="18900" y="14016"/>
                  <a:pt x="18900" y="13745"/>
                </a:cubicBezTo>
                <a:lnTo>
                  <a:pt x="18900" y="6873"/>
                </a:lnTo>
                <a:cubicBezTo>
                  <a:pt x="18900" y="6602"/>
                  <a:pt x="19202" y="6382"/>
                  <a:pt x="19575" y="6382"/>
                </a:cubicBezTo>
                <a:cubicBezTo>
                  <a:pt x="19948" y="6382"/>
                  <a:pt x="20250" y="6602"/>
                  <a:pt x="20250" y="6873"/>
                </a:cubicBezTo>
                <a:cubicBezTo>
                  <a:pt x="20250" y="6873"/>
                  <a:pt x="20250" y="13745"/>
                  <a:pt x="20250" y="13745"/>
                </a:cubicBezTo>
                <a:close/>
                <a:moveTo>
                  <a:pt x="17550" y="16691"/>
                </a:moveTo>
                <a:lnTo>
                  <a:pt x="4050" y="16691"/>
                </a:lnTo>
                <a:lnTo>
                  <a:pt x="4050" y="6382"/>
                </a:lnTo>
                <a:lnTo>
                  <a:pt x="17550" y="6382"/>
                </a:lnTo>
                <a:cubicBezTo>
                  <a:pt x="17550" y="6382"/>
                  <a:pt x="17550" y="16691"/>
                  <a:pt x="17550" y="16691"/>
                </a:cubicBezTo>
                <a:close/>
                <a:moveTo>
                  <a:pt x="14850" y="20127"/>
                </a:moveTo>
                <a:cubicBezTo>
                  <a:pt x="14850" y="20399"/>
                  <a:pt x="14548" y="20618"/>
                  <a:pt x="14175" y="20618"/>
                </a:cubicBezTo>
                <a:cubicBezTo>
                  <a:pt x="13802" y="20618"/>
                  <a:pt x="13500" y="20399"/>
                  <a:pt x="13500" y="20127"/>
                </a:cubicBezTo>
                <a:lnTo>
                  <a:pt x="13500" y="17673"/>
                </a:lnTo>
                <a:lnTo>
                  <a:pt x="14850" y="17673"/>
                </a:lnTo>
                <a:cubicBezTo>
                  <a:pt x="14850" y="17673"/>
                  <a:pt x="14850" y="20127"/>
                  <a:pt x="14850" y="20127"/>
                </a:cubicBezTo>
                <a:close/>
                <a:moveTo>
                  <a:pt x="8100" y="20127"/>
                </a:moveTo>
                <a:cubicBezTo>
                  <a:pt x="8100" y="20399"/>
                  <a:pt x="7798" y="20618"/>
                  <a:pt x="7425" y="20618"/>
                </a:cubicBezTo>
                <a:cubicBezTo>
                  <a:pt x="7052" y="20618"/>
                  <a:pt x="6750" y="20399"/>
                  <a:pt x="6750" y="20127"/>
                </a:cubicBezTo>
                <a:lnTo>
                  <a:pt x="6750" y="17673"/>
                </a:lnTo>
                <a:lnTo>
                  <a:pt x="8100" y="17673"/>
                </a:lnTo>
                <a:cubicBezTo>
                  <a:pt x="8100" y="17673"/>
                  <a:pt x="8100" y="20127"/>
                  <a:pt x="8100" y="20127"/>
                </a:cubicBezTo>
                <a:close/>
                <a:moveTo>
                  <a:pt x="10800" y="1964"/>
                </a:moveTo>
                <a:cubicBezTo>
                  <a:pt x="14242" y="1964"/>
                  <a:pt x="17075" y="3464"/>
                  <a:pt x="17492" y="5400"/>
                </a:cubicBezTo>
                <a:lnTo>
                  <a:pt x="4108" y="5400"/>
                </a:lnTo>
                <a:cubicBezTo>
                  <a:pt x="4525" y="3464"/>
                  <a:pt x="7358" y="1964"/>
                  <a:pt x="10800" y="1964"/>
                </a:cubicBezTo>
                <a:moveTo>
                  <a:pt x="2700" y="13745"/>
                </a:moveTo>
                <a:cubicBezTo>
                  <a:pt x="2700" y="14016"/>
                  <a:pt x="2398" y="14236"/>
                  <a:pt x="2025" y="14236"/>
                </a:cubicBezTo>
                <a:cubicBezTo>
                  <a:pt x="1652" y="14236"/>
                  <a:pt x="1350" y="14016"/>
                  <a:pt x="1350" y="13745"/>
                </a:cubicBezTo>
                <a:lnTo>
                  <a:pt x="1350" y="6873"/>
                </a:lnTo>
                <a:cubicBezTo>
                  <a:pt x="1350" y="6602"/>
                  <a:pt x="1652" y="6382"/>
                  <a:pt x="2025" y="6382"/>
                </a:cubicBezTo>
                <a:cubicBezTo>
                  <a:pt x="2398" y="6382"/>
                  <a:pt x="2700" y="6602"/>
                  <a:pt x="2700" y="6873"/>
                </a:cubicBezTo>
                <a:cubicBezTo>
                  <a:pt x="2700" y="6873"/>
                  <a:pt x="2700" y="13745"/>
                  <a:pt x="2700" y="13745"/>
                </a:cubicBezTo>
                <a:close/>
                <a:moveTo>
                  <a:pt x="19575" y="5400"/>
                </a:moveTo>
                <a:cubicBezTo>
                  <a:pt x="19336" y="5400"/>
                  <a:pt x="19112" y="5435"/>
                  <a:pt x="18900" y="5491"/>
                </a:cubicBezTo>
                <a:lnTo>
                  <a:pt x="18900" y="5400"/>
                </a:lnTo>
                <a:lnTo>
                  <a:pt x="18847" y="5400"/>
                </a:lnTo>
                <a:cubicBezTo>
                  <a:pt x="18595" y="3873"/>
                  <a:pt x="17191" y="2553"/>
                  <a:pt x="15171" y="1763"/>
                </a:cubicBezTo>
                <a:lnTo>
                  <a:pt x="16087" y="763"/>
                </a:lnTo>
                <a:lnTo>
                  <a:pt x="16076" y="758"/>
                </a:lnTo>
                <a:cubicBezTo>
                  <a:pt x="16148" y="681"/>
                  <a:pt x="16200" y="592"/>
                  <a:pt x="16200" y="491"/>
                </a:cubicBezTo>
                <a:cubicBezTo>
                  <a:pt x="16200" y="220"/>
                  <a:pt x="15898" y="0"/>
                  <a:pt x="15525" y="0"/>
                </a:cubicBezTo>
                <a:cubicBezTo>
                  <a:pt x="15291" y="0"/>
                  <a:pt x="15095" y="93"/>
                  <a:pt x="14974" y="223"/>
                </a:cubicBezTo>
                <a:lnTo>
                  <a:pt x="14963" y="219"/>
                </a:lnTo>
                <a:lnTo>
                  <a:pt x="13915" y="1362"/>
                </a:lnTo>
                <a:cubicBezTo>
                  <a:pt x="12956" y="1119"/>
                  <a:pt x="11905" y="982"/>
                  <a:pt x="10800" y="982"/>
                </a:cubicBezTo>
                <a:cubicBezTo>
                  <a:pt x="9695" y="982"/>
                  <a:pt x="8644" y="1119"/>
                  <a:pt x="7685" y="1362"/>
                </a:cubicBezTo>
                <a:lnTo>
                  <a:pt x="6637" y="219"/>
                </a:lnTo>
                <a:lnTo>
                  <a:pt x="6626" y="223"/>
                </a:lnTo>
                <a:cubicBezTo>
                  <a:pt x="6505" y="93"/>
                  <a:pt x="6309" y="0"/>
                  <a:pt x="6075" y="0"/>
                </a:cubicBezTo>
                <a:cubicBezTo>
                  <a:pt x="5702" y="0"/>
                  <a:pt x="5400" y="220"/>
                  <a:pt x="5400" y="491"/>
                </a:cubicBezTo>
                <a:cubicBezTo>
                  <a:pt x="5400" y="592"/>
                  <a:pt x="5452" y="681"/>
                  <a:pt x="5524" y="758"/>
                </a:cubicBezTo>
                <a:lnTo>
                  <a:pt x="5513" y="763"/>
                </a:lnTo>
                <a:lnTo>
                  <a:pt x="6430" y="1763"/>
                </a:lnTo>
                <a:cubicBezTo>
                  <a:pt x="4409" y="2553"/>
                  <a:pt x="3005" y="3873"/>
                  <a:pt x="2753" y="5400"/>
                </a:cubicBezTo>
                <a:lnTo>
                  <a:pt x="2700" y="5400"/>
                </a:lnTo>
                <a:lnTo>
                  <a:pt x="2700" y="5491"/>
                </a:lnTo>
                <a:cubicBezTo>
                  <a:pt x="2488" y="5435"/>
                  <a:pt x="2263" y="5400"/>
                  <a:pt x="2025" y="5400"/>
                </a:cubicBezTo>
                <a:cubicBezTo>
                  <a:pt x="907" y="5400"/>
                  <a:pt x="0" y="6060"/>
                  <a:pt x="0" y="6873"/>
                </a:cubicBezTo>
                <a:lnTo>
                  <a:pt x="0" y="13745"/>
                </a:lnTo>
                <a:cubicBezTo>
                  <a:pt x="0" y="14559"/>
                  <a:pt x="907" y="15218"/>
                  <a:pt x="2025" y="15218"/>
                </a:cubicBezTo>
                <a:cubicBezTo>
                  <a:pt x="2263" y="15218"/>
                  <a:pt x="2488" y="15183"/>
                  <a:pt x="2700" y="15128"/>
                </a:cubicBezTo>
                <a:lnTo>
                  <a:pt x="2700" y="16691"/>
                </a:lnTo>
                <a:cubicBezTo>
                  <a:pt x="2700" y="17233"/>
                  <a:pt x="3305" y="17673"/>
                  <a:pt x="4050" y="17673"/>
                </a:cubicBezTo>
                <a:lnTo>
                  <a:pt x="5400" y="17673"/>
                </a:lnTo>
                <a:lnTo>
                  <a:pt x="5400" y="20127"/>
                </a:lnTo>
                <a:cubicBezTo>
                  <a:pt x="5400" y="20941"/>
                  <a:pt x="6307" y="21600"/>
                  <a:pt x="7425" y="21600"/>
                </a:cubicBezTo>
                <a:cubicBezTo>
                  <a:pt x="8543" y="21600"/>
                  <a:pt x="9450" y="20941"/>
                  <a:pt x="9450" y="20127"/>
                </a:cubicBezTo>
                <a:lnTo>
                  <a:pt x="9450" y="17673"/>
                </a:lnTo>
                <a:lnTo>
                  <a:pt x="12150" y="17673"/>
                </a:lnTo>
                <a:lnTo>
                  <a:pt x="12150" y="20127"/>
                </a:lnTo>
                <a:cubicBezTo>
                  <a:pt x="12150" y="20941"/>
                  <a:pt x="13056" y="21600"/>
                  <a:pt x="14175" y="21600"/>
                </a:cubicBezTo>
                <a:cubicBezTo>
                  <a:pt x="15294" y="21600"/>
                  <a:pt x="16200" y="20941"/>
                  <a:pt x="16200" y="20127"/>
                </a:cubicBezTo>
                <a:lnTo>
                  <a:pt x="16200" y="17673"/>
                </a:lnTo>
                <a:lnTo>
                  <a:pt x="17550" y="17673"/>
                </a:lnTo>
                <a:cubicBezTo>
                  <a:pt x="18295" y="17673"/>
                  <a:pt x="18900" y="17233"/>
                  <a:pt x="18900" y="16691"/>
                </a:cubicBezTo>
                <a:lnTo>
                  <a:pt x="18900" y="15128"/>
                </a:lnTo>
                <a:cubicBezTo>
                  <a:pt x="19112" y="15183"/>
                  <a:pt x="19336" y="15218"/>
                  <a:pt x="19575" y="15218"/>
                </a:cubicBezTo>
                <a:cubicBezTo>
                  <a:pt x="20694" y="15218"/>
                  <a:pt x="21600" y="14559"/>
                  <a:pt x="21600" y="13745"/>
                </a:cubicBezTo>
                <a:lnTo>
                  <a:pt x="21600" y="6873"/>
                </a:lnTo>
                <a:cubicBezTo>
                  <a:pt x="21600" y="6060"/>
                  <a:pt x="20694" y="5400"/>
                  <a:pt x="19575" y="5400"/>
                </a:cubicBezTo>
                <a:moveTo>
                  <a:pt x="12825" y="3436"/>
                </a:moveTo>
                <a:cubicBezTo>
                  <a:pt x="12452" y="3436"/>
                  <a:pt x="12150" y="3656"/>
                  <a:pt x="12150" y="3927"/>
                </a:cubicBezTo>
                <a:cubicBezTo>
                  <a:pt x="12150" y="4199"/>
                  <a:pt x="12452" y="4418"/>
                  <a:pt x="12825" y="4418"/>
                </a:cubicBezTo>
                <a:cubicBezTo>
                  <a:pt x="13198" y="4418"/>
                  <a:pt x="13500" y="4199"/>
                  <a:pt x="13500" y="3927"/>
                </a:cubicBezTo>
                <a:cubicBezTo>
                  <a:pt x="13500" y="3656"/>
                  <a:pt x="13198" y="3436"/>
                  <a:pt x="12825" y="3436"/>
                </a:cubicBezTo>
                <a:moveTo>
                  <a:pt x="8775" y="3436"/>
                </a:moveTo>
                <a:cubicBezTo>
                  <a:pt x="8402" y="3436"/>
                  <a:pt x="8100" y="3656"/>
                  <a:pt x="8100" y="3927"/>
                </a:cubicBezTo>
                <a:cubicBezTo>
                  <a:pt x="8100" y="4199"/>
                  <a:pt x="8402" y="4418"/>
                  <a:pt x="8775" y="4418"/>
                </a:cubicBezTo>
                <a:cubicBezTo>
                  <a:pt x="9148" y="4418"/>
                  <a:pt x="9450" y="4199"/>
                  <a:pt x="9450" y="3927"/>
                </a:cubicBezTo>
                <a:cubicBezTo>
                  <a:pt x="9450" y="3656"/>
                  <a:pt x="9148" y="3436"/>
                  <a:pt x="8775" y="34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7" name="Shape 2707"/>
          <p:cNvSpPr/>
          <p:nvPr/>
        </p:nvSpPr>
        <p:spPr>
          <a:xfrm>
            <a:off x="11062635" y="1783209"/>
            <a:ext cx="2022649"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Electronics</a:t>
            </a:r>
          </a:p>
        </p:txBody>
      </p:sp>
      <p:sp>
        <p:nvSpPr>
          <p:cNvPr id="2708" name="Shape 2708"/>
          <p:cNvSpPr/>
          <p:nvPr/>
        </p:nvSpPr>
        <p:spPr>
          <a:xfrm>
            <a:off x="1758542"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8836" y="13888"/>
                </a:moveTo>
                <a:lnTo>
                  <a:pt x="8836" y="7712"/>
                </a:lnTo>
                <a:lnTo>
                  <a:pt x="14241" y="10800"/>
                </a:lnTo>
                <a:cubicBezTo>
                  <a:pt x="14241" y="10800"/>
                  <a:pt x="8836" y="13888"/>
                  <a:pt x="8836" y="13888"/>
                </a:cubicBezTo>
                <a:close/>
                <a:moveTo>
                  <a:pt x="15520" y="10422"/>
                </a:moveTo>
                <a:lnTo>
                  <a:pt x="15525" y="10416"/>
                </a:lnTo>
                <a:lnTo>
                  <a:pt x="15438" y="10367"/>
                </a:lnTo>
                <a:cubicBezTo>
                  <a:pt x="15425" y="10361"/>
                  <a:pt x="15414" y="10351"/>
                  <a:pt x="15401" y="10346"/>
                </a:cubicBezTo>
                <a:lnTo>
                  <a:pt x="8652" y="6489"/>
                </a:lnTo>
                <a:lnTo>
                  <a:pt x="8647" y="6495"/>
                </a:lnTo>
                <a:cubicBezTo>
                  <a:pt x="8563" y="6428"/>
                  <a:pt x="8461" y="6382"/>
                  <a:pt x="8345" y="6382"/>
                </a:cubicBezTo>
                <a:cubicBezTo>
                  <a:pt x="8075" y="6382"/>
                  <a:pt x="7855" y="6601"/>
                  <a:pt x="7855" y="6873"/>
                </a:cubicBezTo>
                <a:lnTo>
                  <a:pt x="7855" y="14727"/>
                </a:lnTo>
                <a:cubicBezTo>
                  <a:pt x="7855" y="14999"/>
                  <a:pt x="8075" y="15218"/>
                  <a:pt x="8345" y="15218"/>
                </a:cubicBezTo>
                <a:cubicBezTo>
                  <a:pt x="8461" y="15218"/>
                  <a:pt x="8563" y="15172"/>
                  <a:pt x="8647" y="15105"/>
                </a:cubicBezTo>
                <a:lnTo>
                  <a:pt x="8652" y="15111"/>
                </a:lnTo>
                <a:lnTo>
                  <a:pt x="15401" y="11254"/>
                </a:lnTo>
                <a:cubicBezTo>
                  <a:pt x="15414" y="11249"/>
                  <a:pt x="15425" y="11240"/>
                  <a:pt x="15438" y="11233"/>
                </a:cubicBezTo>
                <a:lnTo>
                  <a:pt x="15525" y="11184"/>
                </a:lnTo>
                <a:lnTo>
                  <a:pt x="15520" y="11178"/>
                </a:lnTo>
                <a:cubicBezTo>
                  <a:pt x="15632" y="11088"/>
                  <a:pt x="15709" y="10955"/>
                  <a:pt x="15709" y="10800"/>
                </a:cubicBezTo>
                <a:cubicBezTo>
                  <a:pt x="15709" y="10645"/>
                  <a:pt x="15632" y="10512"/>
                  <a:pt x="15520" y="1042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09" name="Shape 2709"/>
          <p:cNvSpPr/>
          <p:nvPr/>
        </p:nvSpPr>
        <p:spPr>
          <a:xfrm>
            <a:off x="2825064"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12764" y="13745"/>
                </a:lnTo>
                <a:lnTo>
                  <a:pt x="12764" y="7855"/>
                </a:lnTo>
                <a:lnTo>
                  <a:pt x="13745" y="7855"/>
                </a:lnTo>
                <a:cubicBezTo>
                  <a:pt x="13745" y="7855"/>
                  <a:pt x="13745" y="13745"/>
                  <a:pt x="13745" y="13745"/>
                </a:cubicBezTo>
                <a:close/>
                <a:moveTo>
                  <a:pt x="14236" y="6873"/>
                </a:moveTo>
                <a:lnTo>
                  <a:pt x="12273" y="6873"/>
                </a:lnTo>
                <a:cubicBezTo>
                  <a:pt x="12002" y="6873"/>
                  <a:pt x="11782" y="7092"/>
                  <a:pt x="11782" y="7364"/>
                </a:cubicBezTo>
                <a:lnTo>
                  <a:pt x="11782" y="14236"/>
                </a:lnTo>
                <a:cubicBezTo>
                  <a:pt x="11782" y="14508"/>
                  <a:pt x="12002" y="14727"/>
                  <a:pt x="12273" y="14727"/>
                </a:cubicBezTo>
                <a:lnTo>
                  <a:pt x="14236" y="14727"/>
                </a:lnTo>
                <a:cubicBezTo>
                  <a:pt x="14507" y="14727"/>
                  <a:pt x="14727" y="14508"/>
                  <a:pt x="14727" y="14236"/>
                </a:cubicBezTo>
                <a:lnTo>
                  <a:pt x="14727" y="7364"/>
                </a:lnTo>
                <a:cubicBezTo>
                  <a:pt x="14727" y="7092"/>
                  <a:pt x="14507" y="6873"/>
                  <a:pt x="14236" y="6873"/>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8836" y="13745"/>
                </a:moveTo>
                <a:lnTo>
                  <a:pt x="7855" y="13745"/>
                </a:lnTo>
                <a:lnTo>
                  <a:pt x="7855" y="7855"/>
                </a:lnTo>
                <a:lnTo>
                  <a:pt x="8836" y="7855"/>
                </a:lnTo>
                <a:cubicBezTo>
                  <a:pt x="8836" y="7855"/>
                  <a:pt x="8836" y="13745"/>
                  <a:pt x="8836" y="13745"/>
                </a:cubicBezTo>
                <a:close/>
                <a:moveTo>
                  <a:pt x="9327" y="6873"/>
                </a:moveTo>
                <a:lnTo>
                  <a:pt x="7364" y="6873"/>
                </a:lnTo>
                <a:cubicBezTo>
                  <a:pt x="7093" y="6873"/>
                  <a:pt x="6873" y="7092"/>
                  <a:pt x="6873" y="7364"/>
                </a:cubicBezTo>
                <a:lnTo>
                  <a:pt x="6873" y="14236"/>
                </a:lnTo>
                <a:cubicBezTo>
                  <a:pt x="6873" y="14508"/>
                  <a:pt x="7093" y="14727"/>
                  <a:pt x="7364" y="14727"/>
                </a:cubicBezTo>
                <a:lnTo>
                  <a:pt x="9327" y="14727"/>
                </a:lnTo>
                <a:cubicBezTo>
                  <a:pt x="9598" y="14727"/>
                  <a:pt x="9818" y="14508"/>
                  <a:pt x="9818" y="14236"/>
                </a:cubicBezTo>
                <a:lnTo>
                  <a:pt x="9818" y="7364"/>
                </a:lnTo>
                <a:cubicBezTo>
                  <a:pt x="9818" y="7092"/>
                  <a:pt x="9598" y="6873"/>
                  <a:pt x="9327"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0" name="Shape 2710"/>
          <p:cNvSpPr/>
          <p:nvPr/>
        </p:nvSpPr>
        <p:spPr>
          <a:xfrm>
            <a:off x="3891586"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7855" y="13745"/>
                </a:lnTo>
                <a:lnTo>
                  <a:pt x="7855" y="7855"/>
                </a:lnTo>
                <a:lnTo>
                  <a:pt x="13745" y="7855"/>
                </a:lnTo>
                <a:cubicBezTo>
                  <a:pt x="13745" y="7855"/>
                  <a:pt x="13745" y="13745"/>
                  <a:pt x="13745" y="13745"/>
                </a:cubicBezTo>
                <a:close/>
                <a:moveTo>
                  <a:pt x="14236" y="6873"/>
                </a:moveTo>
                <a:lnTo>
                  <a:pt x="7364" y="6873"/>
                </a:lnTo>
                <a:cubicBezTo>
                  <a:pt x="7093" y="6873"/>
                  <a:pt x="6873" y="7092"/>
                  <a:pt x="6873" y="7364"/>
                </a:cubicBezTo>
                <a:lnTo>
                  <a:pt x="6873" y="14236"/>
                </a:lnTo>
                <a:cubicBezTo>
                  <a:pt x="6873" y="14508"/>
                  <a:pt x="7093" y="14727"/>
                  <a:pt x="7364" y="14727"/>
                </a:cubicBezTo>
                <a:lnTo>
                  <a:pt x="14236" y="14727"/>
                </a:lnTo>
                <a:cubicBezTo>
                  <a:pt x="14507" y="14727"/>
                  <a:pt x="14727" y="14508"/>
                  <a:pt x="14727" y="14236"/>
                </a:cubicBezTo>
                <a:lnTo>
                  <a:pt x="14727" y="7364"/>
                </a:lnTo>
                <a:cubicBezTo>
                  <a:pt x="14727" y="7092"/>
                  <a:pt x="14507" y="6873"/>
                  <a:pt x="14236" y="6873"/>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1" name="Shape 2711"/>
          <p:cNvSpPr/>
          <p:nvPr/>
        </p:nvSpPr>
        <p:spPr>
          <a:xfrm>
            <a:off x="4958108"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0800" y="13745"/>
                </a:moveTo>
                <a:cubicBezTo>
                  <a:pt x="9173" y="13745"/>
                  <a:pt x="7855" y="12427"/>
                  <a:pt x="7855" y="10800"/>
                </a:cubicBezTo>
                <a:cubicBezTo>
                  <a:pt x="7855" y="9173"/>
                  <a:pt x="9173" y="7855"/>
                  <a:pt x="10800" y="7855"/>
                </a:cubicBezTo>
                <a:cubicBezTo>
                  <a:pt x="12427" y="7855"/>
                  <a:pt x="13745" y="9173"/>
                  <a:pt x="13745" y="10800"/>
                </a:cubicBezTo>
                <a:cubicBezTo>
                  <a:pt x="13745" y="12427"/>
                  <a:pt x="12427" y="13745"/>
                  <a:pt x="10800" y="13745"/>
                </a:cubicBezTo>
                <a:moveTo>
                  <a:pt x="10800" y="6873"/>
                </a:moveTo>
                <a:cubicBezTo>
                  <a:pt x="8631" y="6873"/>
                  <a:pt x="6873" y="8631"/>
                  <a:pt x="6873" y="10800"/>
                </a:cubicBezTo>
                <a:cubicBezTo>
                  <a:pt x="6873" y="12969"/>
                  <a:pt x="8631" y="14727"/>
                  <a:pt x="10800" y="14727"/>
                </a:cubicBezTo>
                <a:cubicBezTo>
                  <a:pt x="12969" y="14727"/>
                  <a:pt x="14727" y="12969"/>
                  <a:pt x="14727" y="10800"/>
                </a:cubicBezTo>
                <a:cubicBezTo>
                  <a:pt x="14727" y="8631"/>
                  <a:pt x="12969" y="6873"/>
                  <a:pt x="10800"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2" name="Shape 2712"/>
          <p:cNvSpPr/>
          <p:nvPr/>
        </p:nvSpPr>
        <p:spPr>
          <a:xfrm>
            <a:off x="6024630"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3888"/>
                </a:moveTo>
                <a:lnTo>
                  <a:pt x="10800" y="7712"/>
                </a:lnTo>
                <a:lnTo>
                  <a:pt x="16204" y="10800"/>
                </a:lnTo>
                <a:cubicBezTo>
                  <a:pt x="16204" y="10800"/>
                  <a:pt x="10800" y="13888"/>
                  <a:pt x="10800" y="13888"/>
                </a:cubicBezTo>
                <a:close/>
                <a:moveTo>
                  <a:pt x="17484" y="10422"/>
                </a:moveTo>
                <a:lnTo>
                  <a:pt x="17489" y="10416"/>
                </a:lnTo>
                <a:lnTo>
                  <a:pt x="17402" y="10367"/>
                </a:lnTo>
                <a:cubicBezTo>
                  <a:pt x="17389" y="10361"/>
                  <a:pt x="17378" y="10351"/>
                  <a:pt x="17365" y="10346"/>
                </a:cubicBezTo>
                <a:lnTo>
                  <a:pt x="10616" y="6489"/>
                </a:lnTo>
                <a:lnTo>
                  <a:pt x="10611" y="6495"/>
                </a:lnTo>
                <a:cubicBezTo>
                  <a:pt x="10527" y="6428"/>
                  <a:pt x="10425" y="6382"/>
                  <a:pt x="10309" y="6382"/>
                </a:cubicBezTo>
                <a:cubicBezTo>
                  <a:pt x="10038" y="6382"/>
                  <a:pt x="9818" y="6601"/>
                  <a:pt x="9818" y="6873"/>
                </a:cubicBezTo>
                <a:lnTo>
                  <a:pt x="9818" y="14727"/>
                </a:lnTo>
                <a:cubicBezTo>
                  <a:pt x="9818" y="14999"/>
                  <a:pt x="10038" y="15218"/>
                  <a:pt x="10309" y="15218"/>
                </a:cubicBezTo>
                <a:cubicBezTo>
                  <a:pt x="10425" y="15218"/>
                  <a:pt x="10527" y="15172"/>
                  <a:pt x="10611" y="15105"/>
                </a:cubicBezTo>
                <a:lnTo>
                  <a:pt x="10616" y="15111"/>
                </a:lnTo>
                <a:lnTo>
                  <a:pt x="17365" y="11254"/>
                </a:lnTo>
                <a:cubicBezTo>
                  <a:pt x="17378" y="11249"/>
                  <a:pt x="17388" y="11239"/>
                  <a:pt x="17401" y="11233"/>
                </a:cubicBezTo>
                <a:lnTo>
                  <a:pt x="17489" y="11184"/>
                </a:lnTo>
                <a:lnTo>
                  <a:pt x="17484" y="11178"/>
                </a:lnTo>
                <a:cubicBezTo>
                  <a:pt x="17596" y="11088"/>
                  <a:pt x="17673" y="10955"/>
                  <a:pt x="17673" y="10800"/>
                </a:cubicBezTo>
                <a:cubicBezTo>
                  <a:pt x="17673" y="10645"/>
                  <a:pt x="17596" y="10512"/>
                  <a:pt x="17484" y="10422"/>
                </a:cubicBezTo>
                <a:moveTo>
                  <a:pt x="10800" y="20618"/>
                </a:moveTo>
                <a:cubicBezTo>
                  <a:pt x="5377" y="20618"/>
                  <a:pt x="982" y="16222"/>
                  <a:pt x="982" y="10800"/>
                </a:cubicBezTo>
                <a:cubicBezTo>
                  <a:pt x="982" y="5377"/>
                  <a:pt x="5377" y="982"/>
                  <a:pt x="10800" y="982"/>
                </a:cubicBezTo>
                <a:cubicBezTo>
                  <a:pt x="16223" y="982"/>
                  <a:pt x="20618" y="5377"/>
                  <a:pt x="20618" y="10800"/>
                </a:cubicBezTo>
                <a:cubicBezTo>
                  <a:pt x="20618" y="16222"/>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6684" y="6495"/>
                </a:moveTo>
                <a:cubicBezTo>
                  <a:pt x="6600" y="6428"/>
                  <a:pt x="6498" y="6382"/>
                  <a:pt x="6382" y="6382"/>
                </a:cubicBezTo>
                <a:cubicBezTo>
                  <a:pt x="6111" y="6382"/>
                  <a:pt x="5891" y="6601"/>
                  <a:pt x="5891" y="6873"/>
                </a:cubicBezTo>
                <a:lnTo>
                  <a:pt x="5891" y="14727"/>
                </a:lnTo>
                <a:cubicBezTo>
                  <a:pt x="5891" y="14999"/>
                  <a:pt x="6111" y="15218"/>
                  <a:pt x="6382" y="15218"/>
                </a:cubicBezTo>
                <a:cubicBezTo>
                  <a:pt x="6498" y="15218"/>
                  <a:pt x="6600" y="15172"/>
                  <a:pt x="6684" y="15105"/>
                </a:cubicBezTo>
                <a:lnTo>
                  <a:pt x="6689" y="15111"/>
                </a:lnTo>
                <a:lnTo>
                  <a:pt x="8836" y="13883"/>
                </a:lnTo>
                <a:lnTo>
                  <a:pt x="8836" y="12766"/>
                </a:lnTo>
                <a:lnTo>
                  <a:pt x="6873" y="13888"/>
                </a:lnTo>
                <a:lnTo>
                  <a:pt x="6873" y="7712"/>
                </a:lnTo>
                <a:lnTo>
                  <a:pt x="8836" y="8834"/>
                </a:lnTo>
                <a:lnTo>
                  <a:pt x="8836" y="7716"/>
                </a:lnTo>
                <a:lnTo>
                  <a:pt x="6689" y="6489"/>
                </a:lnTo>
                <a:cubicBezTo>
                  <a:pt x="6689" y="6489"/>
                  <a:pt x="6684" y="6495"/>
                  <a:pt x="6684" y="649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3" name="Shape 2713"/>
          <p:cNvSpPr/>
          <p:nvPr/>
        </p:nvSpPr>
        <p:spPr>
          <a:xfrm>
            <a:off x="7091153"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4236"/>
                </a:moveTo>
                <a:lnTo>
                  <a:pt x="13745" y="14236"/>
                </a:lnTo>
                <a:lnTo>
                  <a:pt x="13745" y="7364"/>
                </a:lnTo>
                <a:lnTo>
                  <a:pt x="14727" y="7364"/>
                </a:lnTo>
                <a:cubicBezTo>
                  <a:pt x="14727" y="7364"/>
                  <a:pt x="14727" y="14236"/>
                  <a:pt x="14727" y="14236"/>
                </a:cubicBezTo>
                <a:close/>
                <a:moveTo>
                  <a:pt x="6873" y="13888"/>
                </a:moveTo>
                <a:lnTo>
                  <a:pt x="6873" y="7712"/>
                </a:lnTo>
                <a:lnTo>
                  <a:pt x="12277" y="10800"/>
                </a:lnTo>
                <a:cubicBezTo>
                  <a:pt x="12277" y="10800"/>
                  <a:pt x="6873" y="13888"/>
                  <a:pt x="6873" y="13888"/>
                </a:cubicBezTo>
                <a:close/>
                <a:moveTo>
                  <a:pt x="15218" y="6382"/>
                </a:moveTo>
                <a:lnTo>
                  <a:pt x="13255" y="6382"/>
                </a:lnTo>
                <a:cubicBezTo>
                  <a:pt x="12983" y="6382"/>
                  <a:pt x="12764" y="6601"/>
                  <a:pt x="12764" y="6873"/>
                </a:cubicBezTo>
                <a:lnTo>
                  <a:pt x="12764" y="9961"/>
                </a:lnTo>
                <a:lnTo>
                  <a:pt x="6689" y="6489"/>
                </a:lnTo>
                <a:lnTo>
                  <a:pt x="6684" y="6495"/>
                </a:lnTo>
                <a:cubicBezTo>
                  <a:pt x="6600" y="6428"/>
                  <a:pt x="6498" y="6382"/>
                  <a:pt x="6382" y="6382"/>
                </a:cubicBezTo>
                <a:cubicBezTo>
                  <a:pt x="6110" y="6382"/>
                  <a:pt x="5891" y="6601"/>
                  <a:pt x="5891" y="6873"/>
                </a:cubicBezTo>
                <a:lnTo>
                  <a:pt x="5891" y="14727"/>
                </a:lnTo>
                <a:cubicBezTo>
                  <a:pt x="5891" y="14999"/>
                  <a:pt x="6110" y="15218"/>
                  <a:pt x="6382" y="15218"/>
                </a:cubicBezTo>
                <a:cubicBezTo>
                  <a:pt x="6498" y="15218"/>
                  <a:pt x="6600" y="15172"/>
                  <a:pt x="6684" y="15105"/>
                </a:cubicBezTo>
                <a:lnTo>
                  <a:pt x="6689" y="15111"/>
                </a:lnTo>
                <a:lnTo>
                  <a:pt x="12764" y="11639"/>
                </a:lnTo>
                <a:lnTo>
                  <a:pt x="12764" y="14727"/>
                </a:lnTo>
                <a:cubicBezTo>
                  <a:pt x="12764" y="14999"/>
                  <a:pt x="12983" y="15218"/>
                  <a:pt x="13255" y="15218"/>
                </a:cubicBezTo>
                <a:lnTo>
                  <a:pt x="15218" y="15218"/>
                </a:lnTo>
                <a:cubicBezTo>
                  <a:pt x="15490" y="15218"/>
                  <a:pt x="15709" y="14999"/>
                  <a:pt x="15709" y="14727"/>
                </a:cubicBezTo>
                <a:lnTo>
                  <a:pt x="15709" y="6873"/>
                </a:lnTo>
                <a:cubicBezTo>
                  <a:pt x="15709" y="6601"/>
                  <a:pt x="15490" y="6382"/>
                  <a:pt x="15218" y="6382"/>
                </a:cubicBezTo>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4" name="Shape 2714"/>
          <p:cNvSpPr/>
          <p:nvPr/>
        </p:nvSpPr>
        <p:spPr>
          <a:xfrm>
            <a:off x="8157675"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2"/>
                  <a:pt x="982" y="10800"/>
                </a:cubicBezTo>
                <a:cubicBezTo>
                  <a:pt x="982" y="5377"/>
                  <a:pt x="5378"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8054" y="9818"/>
                </a:moveTo>
                <a:lnTo>
                  <a:pt x="10800" y="7072"/>
                </a:lnTo>
                <a:lnTo>
                  <a:pt x="13547" y="9818"/>
                </a:lnTo>
                <a:cubicBezTo>
                  <a:pt x="13547" y="9818"/>
                  <a:pt x="8054" y="9818"/>
                  <a:pt x="8054" y="9818"/>
                </a:cubicBezTo>
                <a:close/>
                <a:moveTo>
                  <a:pt x="15111" y="10002"/>
                </a:moveTo>
                <a:lnTo>
                  <a:pt x="15083" y="9975"/>
                </a:lnTo>
                <a:cubicBezTo>
                  <a:pt x="15076" y="9968"/>
                  <a:pt x="15069" y="9960"/>
                  <a:pt x="15061" y="9953"/>
                </a:cubicBezTo>
                <a:lnTo>
                  <a:pt x="11184" y="6075"/>
                </a:lnTo>
                <a:lnTo>
                  <a:pt x="11177" y="6080"/>
                </a:lnTo>
                <a:cubicBezTo>
                  <a:pt x="11088" y="5968"/>
                  <a:pt x="10955" y="5891"/>
                  <a:pt x="10800" y="5891"/>
                </a:cubicBezTo>
                <a:cubicBezTo>
                  <a:pt x="10645" y="5891"/>
                  <a:pt x="10512" y="5968"/>
                  <a:pt x="10422" y="6080"/>
                </a:cubicBezTo>
                <a:lnTo>
                  <a:pt x="10416" y="6075"/>
                </a:lnTo>
                <a:lnTo>
                  <a:pt x="6539" y="9953"/>
                </a:lnTo>
                <a:cubicBezTo>
                  <a:pt x="6531" y="9960"/>
                  <a:pt x="6524" y="9968"/>
                  <a:pt x="6517" y="9975"/>
                </a:cubicBezTo>
                <a:lnTo>
                  <a:pt x="6489" y="10002"/>
                </a:lnTo>
                <a:lnTo>
                  <a:pt x="6495" y="10007"/>
                </a:lnTo>
                <a:cubicBezTo>
                  <a:pt x="6428" y="10091"/>
                  <a:pt x="6382" y="10193"/>
                  <a:pt x="6382" y="10309"/>
                </a:cubicBezTo>
                <a:cubicBezTo>
                  <a:pt x="6382" y="10580"/>
                  <a:pt x="6601" y="10800"/>
                  <a:pt x="6873" y="10800"/>
                </a:cubicBezTo>
                <a:lnTo>
                  <a:pt x="14727" y="10800"/>
                </a:lnTo>
                <a:cubicBezTo>
                  <a:pt x="14999" y="10800"/>
                  <a:pt x="15218" y="10580"/>
                  <a:pt x="15218" y="10309"/>
                </a:cubicBezTo>
                <a:cubicBezTo>
                  <a:pt x="15218" y="10193"/>
                  <a:pt x="15172" y="10091"/>
                  <a:pt x="15105" y="10007"/>
                </a:cubicBezTo>
                <a:cubicBezTo>
                  <a:pt x="15105" y="10007"/>
                  <a:pt x="15111" y="10002"/>
                  <a:pt x="15111" y="10002"/>
                </a:cubicBezTo>
                <a:close/>
                <a:moveTo>
                  <a:pt x="14236" y="13745"/>
                </a:moveTo>
                <a:lnTo>
                  <a:pt x="7364" y="13745"/>
                </a:lnTo>
                <a:lnTo>
                  <a:pt x="7364" y="12764"/>
                </a:lnTo>
                <a:lnTo>
                  <a:pt x="14236" y="12764"/>
                </a:lnTo>
                <a:cubicBezTo>
                  <a:pt x="14236" y="12764"/>
                  <a:pt x="14236" y="13745"/>
                  <a:pt x="14236" y="13745"/>
                </a:cubicBezTo>
                <a:close/>
                <a:moveTo>
                  <a:pt x="14727" y="11782"/>
                </a:moveTo>
                <a:lnTo>
                  <a:pt x="6873" y="11782"/>
                </a:lnTo>
                <a:cubicBezTo>
                  <a:pt x="6601" y="11782"/>
                  <a:pt x="6382" y="12001"/>
                  <a:pt x="6382" y="12273"/>
                </a:cubicBezTo>
                <a:lnTo>
                  <a:pt x="6382" y="14236"/>
                </a:lnTo>
                <a:cubicBezTo>
                  <a:pt x="6382" y="14508"/>
                  <a:pt x="6601" y="14727"/>
                  <a:pt x="6873" y="14727"/>
                </a:cubicBezTo>
                <a:lnTo>
                  <a:pt x="14727" y="14727"/>
                </a:lnTo>
                <a:cubicBezTo>
                  <a:pt x="14999" y="14727"/>
                  <a:pt x="15218" y="14508"/>
                  <a:pt x="15218" y="14236"/>
                </a:cubicBezTo>
                <a:lnTo>
                  <a:pt x="15218" y="12273"/>
                </a:lnTo>
                <a:cubicBezTo>
                  <a:pt x="15218" y="12001"/>
                  <a:pt x="14999" y="11782"/>
                  <a:pt x="147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5" name="Shape 2715"/>
          <p:cNvSpPr/>
          <p:nvPr/>
        </p:nvSpPr>
        <p:spPr>
          <a:xfrm>
            <a:off x="9224197"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21600"/>
                </a:moveTo>
                <a:lnTo>
                  <a:pt x="17673" y="21600"/>
                </a:lnTo>
                <a:lnTo>
                  <a:pt x="17673" y="20618"/>
                </a:lnTo>
                <a:lnTo>
                  <a:pt x="15709" y="20618"/>
                </a:lnTo>
                <a:cubicBezTo>
                  <a:pt x="15709" y="20618"/>
                  <a:pt x="15709" y="21600"/>
                  <a:pt x="15709" y="21600"/>
                </a:cubicBezTo>
                <a:close/>
                <a:moveTo>
                  <a:pt x="11782" y="21600"/>
                </a:moveTo>
                <a:lnTo>
                  <a:pt x="13745" y="21600"/>
                </a:lnTo>
                <a:lnTo>
                  <a:pt x="13745" y="20618"/>
                </a:lnTo>
                <a:lnTo>
                  <a:pt x="11782" y="20618"/>
                </a:lnTo>
                <a:cubicBezTo>
                  <a:pt x="11782" y="20618"/>
                  <a:pt x="11782" y="21600"/>
                  <a:pt x="11782" y="21600"/>
                </a:cubicBezTo>
                <a:close/>
                <a:moveTo>
                  <a:pt x="7855" y="982"/>
                </a:moveTo>
                <a:lnTo>
                  <a:pt x="9818" y="982"/>
                </a:lnTo>
                <a:lnTo>
                  <a:pt x="9818" y="0"/>
                </a:lnTo>
                <a:lnTo>
                  <a:pt x="7855" y="0"/>
                </a:lnTo>
                <a:cubicBezTo>
                  <a:pt x="7855" y="0"/>
                  <a:pt x="7855" y="982"/>
                  <a:pt x="7855" y="982"/>
                </a:cubicBezTo>
                <a:close/>
                <a:moveTo>
                  <a:pt x="11782" y="982"/>
                </a:moveTo>
                <a:lnTo>
                  <a:pt x="13745" y="982"/>
                </a:lnTo>
                <a:lnTo>
                  <a:pt x="13745" y="0"/>
                </a:lnTo>
                <a:lnTo>
                  <a:pt x="11782" y="0"/>
                </a:lnTo>
                <a:cubicBezTo>
                  <a:pt x="11782" y="0"/>
                  <a:pt x="11782" y="982"/>
                  <a:pt x="11782" y="982"/>
                </a:cubicBezTo>
                <a:close/>
                <a:moveTo>
                  <a:pt x="15709" y="982"/>
                </a:moveTo>
                <a:lnTo>
                  <a:pt x="17673" y="982"/>
                </a:lnTo>
                <a:lnTo>
                  <a:pt x="17673" y="0"/>
                </a:lnTo>
                <a:lnTo>
                  <a:pt x="15709" y="0"/>
                </a:lnTo>
                <a:cubicBezTo>
                  <a:pt x="15709" y="0"/>
                  <a:pt x="15709" y="982"/>
                  <a:pt x="15709" y="982"/>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9818"/>
                </a:moveTo>
                <a:lnTo>
                  <a:pt x="21600" y="9818"/>
                </a:lnTo>
                <a:lnTo>
                  <a:pt x="21600" y="7855"/>
                </a:lnTo>
                <a:lnTo>
                  <a:pt x="20618" y="7855"/>
                </a:lnTo>
                <a:cubicBezTo>
                  <a:pt x="20618" y="7855"/>
                  <a:pt x="20618" y="9818"/>
                  <a:pt x="20618" y="9818"/>
                </a:cubicBezTo>
                <a:close/>
                <a:moveTo>
                  <a:pt x="20618" y="13745"/>
                </a:moveTo>
                <a:lnTo>
                  <a:pt x="21600" y="13745"/>
                </a:lnTo>
                <a:lnTo>
                  <a:pt x="21600" y="11782"/>
                </a:lnTo>
                <a:lnTo>
                  <a:pt x="20618" y="11782"/>
                </a:lnTo>
                <a:cubicBezTo>
                  <a:pt x="20618" y="11782"/>
                  <a:pt x="20618" y="13745"/>
                  <a:pt x="20618" y="13745"/>
                </a:cubicBezTo>
                <a:close/>
                <a:moveTo>
                  <a:pt x="20618" y="17673"/>
                </a:moveTo>
                <a:lnTo>
                  <a:pt x="21600" y="17673"/>
                </a:lnTo>
                <a:lnTo>
                  <a:pt x="21600" y="15709"/>
                </a:lnTo>
                <a:lnTo>
                  <a:pt x="20618" y="15709"/>
                </a:lnTo>
                <a:cubicBezTo>
                  <a:pt x="20618" y="15709"/>
                  <a:pt x="20618" y="17673"/>
                  <a:pt x="20618" y="17673"/>
                </a:cubicBezTo>
                <a:close/>
                <a:moveTo>
                  <a:pt x="1250" y="19636"/>
                </a:moveTo>
                <a:lnTo>
                  <a:pt x="175" y="19636"/>
                </a:lnTo>
                <a:cubicBezTo>
                  <a:pt x="472" y="20467"/>
                  <a:pt x="1130" y="21123"/>
                  <a:pt x="1964" y="21420"/>
                </a:cubicBezTo>
                <a:lnTo>
                  <a:pt x="1964" y="20346"/>
                </a:lnTo>
                <a:cubicBezTo>
                  <a:pt x="1669" y="20174"/>
                  <a:pt x="1423" y="19929"/>
                  <a:pt x="1250" y="19636"/>
                </a:cubicBezTo>
                <a:moveTo>
                  <a:pt x="20350" y="1964"/>
                </a:moveTo>
                <a:lnTo>
                  <a:pt x="21426" y="1964"/>
                </a:lnTo>
                <a:cubicBezTo>
                  <a:pt x="21128" y="1133"/>
                  <a:pt x="20470" y="477"/>
                  <a:pt x="19636" y="180"/>
                </a:cubicBezTo>
                <a:lnTo>
                  <a:pt x="19636" y="1254"/>
                </a:lnTo>
                <a:cubicBezTo>
                  <a:pt x="19931" y="1426"/>
                  <a:pt x="20177" y="1670"/>
                  <a:pt x="20350" y="1964"/>
                </a:cubicBezTo>
                <a:moveTo>
                  <a:pt x="982" y="15709"/>
                </a:moveTo>
                <a:lnTo>
                  <a:pt x="0" y="15709"/>
                </a:lnTo>
                <a:lnTo>
                  <a:pt x="0" y="17673"/>
                </a:lnTo>
                <a:lnTo>
                  <a:pt x="982" y="17673"/>
                </a:lnTo>
                <a:cubicBezTo>
                  <a:pt x="982" y="17673"/>
                  <a:pt x="982" y="15709"/>
                  <a:pt x="982" y="15709"/>
                </a:cubicBezTo>
                <a:close/>
                <a:moveTo>
                  <a:pt x="982" y="7855"/>
                </a:moveTo>
                <a:lnTo>
                  <a:pt x="0" y="7855"/>
                </a:lnTo>
                <a:lnTo>
                  <a:pt x="0" y="9818"/>
                </a:lnTo>
                <a:lnTo>
                  <a:pt x="982" y="9818"/>
                </a:lnTo>
                <a:cubicBezTo>
                  <a:pt x="982" y="9818"/>
                  <a:pt x="982" y="7855"/>
                  <a:pt x="982" y="7855"/>
                </a:cubicBezTo>
                <a:close/>
                <a:moveTo>
                  <a:pt x="982" y="3927"/>
                </a:moveTo>
                <a:lnTo>
                  <a:pt x="0" y="3927"/>
                </a:lnTo>
                <a:lnTo>
                  <a:pt x="0" y="5891"/>
                </a:lnTo>
                <a:lnTo>
                  <a:pt x="982" y="5891"/>
                </a:lnTo>
                <a:cubicBezTo>
                  <a:pt x="982" y="5891"/>
                  <a:pt x="982" y="3927"/>
                  <a:pt x="982" y="3927"/>
                </a:cubicBezTo>
                <a:close/>
                <a:moveTo>
                  <a:pt x="982" y="11782"/>
                </a:moveTo>
                <a:lnTo>
                  <a:pt x="0" y="11782"/>
                </a:lnTo>
                <a:lnTo>
                  <a:pt x="0" y="13745"/>
                </a:lnTo>
                <a:lnTo>
                  <a:pt x="982" y="13745"/>
                </a:lnTo>
                <a:cubicBezTo>
                  <a:pt x="982" y="13745"/>
                  <a:pt x="982" y="11782"/>
                  <a:pt x="982" y="11782"/>
                </a:cubicBezTo>
                <a:close/>
                <a:moveTo>
                  <a:pt x="3927" y="982"/>
                </a:moveTo>
                <a:lnTo>
                  <a:pt x="5891" y="982"/>
                </a:lnTo>
                <a:lnTo>
                  <a:pt x="5891" y="0"/>
                </a:lnTo>
                <a:lnTo>
                  <a:pt x="3927" y="0"/>
                </a:lnTo>
                <a:cubicBezTo>
                  <a:pt x="3927" y="0"/>
                  <a:pt x="3927" y="982"/>
                  <a:pt x="3927" y="982"/>
                </a:cubicBezTo>
                <a:close/>
                <a:moveTo>
                  <a:pt x="7855" y="21600"/>
                </a:moveTo>
                <a:lnTo>
                  <a:pt x="9818" y="21600"/>
                </a:lnTo>
                <a:lnTo>
                  <a:pt x="9818" y="20618"/>
                </a:lnTo>
                <a:lnTo>
                  <a:pt x="7855" y="20618"/>
                </a:lnTo>
                <a:cubicBezTo>
                  <a:pt x="7855" y="20618"/>
                  <a:pt x="7855" y="21600"/>
                  <a:pt x="7855" y="21600"/>
                </a:cubicBezTo>
                <a:close/>
                <a:moveTo>
                  <a:pt x="3927" y="21600"/>
                </a:moveTo>
                <a:lnTo>
                  <a:pt x="5891" y="21600"/>
                </a:lnTo>
                <a:lnTo>
                  <a:pt x="5891" y="20618"/>
                </a:lnTo>
                <a:lnTo>
                  <a:pt x="3927" y="20618"/>
                </a:lnTo>
                <a:cubicBezTo>
                  <a:pt x="3927" y="20618"/>
                  <a:pt x="3927" y="21600"/>
                  <a:pt x="3927" y="21600"/>
                </a:cubicBezTo>
                <a:close/>
                <a:moveTo>
                  <a:pt x="175" y="1964"/>
                </a:moveTo>
                <a:lnTo>
                  <a:pt x="1250" y="1964"/>
                </a:lnTo>
                <a:cubicBezTo>
                  <a:pt x="1423" y="1670"/>
                  <a:pt x="1669" y="1426"/>
                  <a:pt x="1964" y="1254"/>
                </a:cubicBezTo>
                <a:lnTo>
                  <a:pt x="1964" y="180"/>
                </a:lnTo>
                <a:cubicBezTo>
                  <a:pt x="1130" y="477"/>
                  <a:pt x="472" y="1133"/>
                  <a:pt x="17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6" name="Shape 2716"/>
          <p:cNvSpPr/>
          <p:nvPr/>
        </p:nvSpPr>
        <p:spPr>
          <a:xfrm>
            <a:off x="10290719"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13745"/>
                </a:moveTo>
                <a:lnTo>
                  <a:pt x="7855" y="13745"/>
                </a:lnTo>
                <a:lnTo>
                  <a:pt x="7855" y="7855"/>
                </a:lnTo>
                <a:lnTo>
                  <a:pt x="13745" y="7855"/>
                </a:lnTo>
                <a:cubicBezTo>
                  <a:pt x="13745" y="7855"/>
                  <a:pt x="13745" y="13745"/>
                  <a:pt x="13745" y="13745"/>
                </a:cubicBezTo>
                <a:close/>
                <a:moveTo>
                  <a:pt x="14236" y="6873"/>
                </a:moveTo>
                <a:lnTo>
                  <a:pt x="7364" y="6873"/>
                </a:lnTo>
                <a:cubicBezTo>
                  <a:pt x="7092" y="6873"/>
                  <a:pt x="6873" y="7092"/>
                  <a:pt x="6873" y="7364"/>
                </a:cubicBezTo>
                <a:lnTo>
                  <a:pt x="6873" y="14236"/>
                </a:lnTo>
                <a:cubicBezTo>
                  <a:pt x="6873" y="14508"/>
                  <a:pt x="7092" y="14727"/>
                  <a:pt x="7364" y="14727"/>
                </a:cubicBezTo>
                <a:lnTo>
                  <a:pt x="14236" y="14727"/>
                </a:lnTo>
                <a:cubicBezTo>
                  <a:pt x="14508" y="14727"/>
                  <a:pt x="14727" y="14508"/>
                  <a:pt x="14727" y="14236"/>
                </a:cubicBezTo>
                <a:lnTo>
                  <a:pt x="14727" y="7364"/>
                </a:lnTo>
                <a:cubicBezTo>
                  <a:pt x="14727" y="7092"/>
                  <a:pt x="14508" y="6873"/>
                  <a:pt x="14236" y="6873"/>
                </a:cubicBezTo>
                <a:moveTo>
                  <a:pt x="7855" y="21600"/>
                </a:moveTo>
                <a:lnTo>
                  <a:pt x="9818" y="21600"/>
                </a:lnTo>
                <a:lnTo>
                  <a:pt x="9818" y="20618"/>
                </a:lnTo>
                <a:lnTo>
                  <a:pt x="7855" y="20618"/>
                </a:lnTo>
                <a:cubicBezTo>
                  <a:pt x="7855" y="20618"/>
                  <a:pt x="7855" y="21600"/>
                  <a:pt x="7855" y="21600"/>
                </a:cubicBezTo>
                <a:close/>
                <a:moveTo>
                  <a:pt x="15709" y="21600"/>
                </a:moveTo>
                <a:lnTo>
                  <a:pt x="17673" y="21600"/>
                </a:lnTo>
                <a:lnTo>
                  <a:pt x="17673" y="20618"/>
                </a:lnTo>
                <a:lnTo>
                  <a:pt x="15709" y="20618"/>
                </a:lnTo>
                <a:cubicBezTo>
                  <a:pt x="15709" y="20618"/>
                  <a:pt x="15709" y="21600"/>
                  <a:pt x="15709" y="21600"/>
                </a:cubicBezTo>
                <a:close/>
                <a:moveTo>
                  <a:pt x="11782" y="21600"/>
                </a:moveTo>
                <a:lnTo>
                  <a:pt x="13745" y="21600"/>
                </a:lnTo>
                <a:lnTo>
                  <a:pt x="13745" y="20618"/>
                </a:lnTo>
                <a:lnTo>
                  <a:pt x="11782" y="20618"/>
                </a:lnTo>
                <a:cubicBezTo>
                  <a:pt x="11782" y="20618"/>
                  <a:pt x="11782" y="21600"/>
                  <a:pt x="11782" y="21600"/>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9818"/>
                </a:moveTo>
                <a:lnTo>
                  <a:pt x="21600" y="9818"/>
                </a:lnTo>
                <a:lnTo>
                  <a:pt x="21600" y="7855"/>
                </a:lnTo>
                <a:lnTo>
                  <a:pt x="20618" y="7855"/>
                </a:lnTo>
                <a:cubicBezTo>
                  <a:pt x="20618" y="7855"/>
                  <a:pt x="20618" y="9818"/>
                  <a:pt x="20618" y="9818"/>
                </a:cubicBezTo>
                <a:close/>
                <a:moveTo>
                  <a:pt x="20618" y="17673"/>
                </a:moveTo>
                <a:lnTo>
                  <a:pt x="21600" y="17673"/>
                </a:lnTo>
                <a:lnTo>
                  <a:pt x="21600" y="15709"/>
                </a:lnTo>
                <a:lnTo>
                  <a:pt x="20618" y="15709"/>
                </a:lnTo>
                <a:cubicBezTo>
                  <a:pt x="20618" y="15709"/>
                  <a:pt x="20618" y="17673"/>
                  <a:pt x="20618" y="17673"/>
                </a:cubicBezTo>
                <a:close/>
                <a:moveTo>
                  <a:pt x="15709" y="982"/>
                </a:moveTo>
                <a:lnTo>
                  <a:pt x="17673" y="982"/>
                </a:lnTo>
                <a:lnTo>
                  <a:pt x="17673" y="0"/>
                </a:lnTo>
                <a:lnTo>
                  <a:pt x="15709" y="0"/>
                </a:lnTo>
                <a:cubicBezTo>
                  <a:pt x="15709" y="0"/>
                  <a:pt x="15709" y="982"/>
                  <a:pt x="15709" y="982"/>
                </a:cubicBezTo>
                <a:close/>
                <a:moveTo>
                  <a:pt x="3927" y="982"/>
                </a:moveTo>
                <a:lnTo>
                  <a:pt x="5891" y="982"/>
                </a:lnTo>
                <a:lnTo>
                  <a:pt x="5891" y="0"/>
                </a:lnTo>
                <a:lnTo>
                  <a:pt x="3927" y="0"/>
                </a:lnTo>
                <a:cubicBezTo>
                  <a:pt x="3927" y="0"/>
                  <a:pt x="3927" y="982"/>
                  <a:pt x="3927" y="982"/>
                </a:cubicBezTo>
                <a:close/>
                <a:moveTo>
                  <a:pt x="20618" y="13745"/>
                </a:moveTo>
                <a:lnTo>
                  <a:pt x="21600" y="13745"/>
                </a:lnTo>
                <a:lnTo>
                  <a:pt x="21600" y="11782"/>
                </a:lnTo>
                <a:lnTo>
                  <a:pt x="20618" y="11782"/>
                </a:lnTo>
                <a:cubicBezTo>
                  <a:pt x="20618" y="11782"/>
                  <a:pt x="20618" y="13745"/>
                  <a:pt x="20618" y="13745"/>
                </a:cubicBezTo>
                <a:close/>
                <a:moveTo>
                  <a:pt x="982" y="7855"/>
                </a:moveTo>
                <a:lnTo>
                  <a:pt x="0" y="7855"/>
                </a:lnTo>
                <a:lnTo>
                  <a:pt x="0" y="9818"/>
                </a:lnTo>
                <a:lnTo>
                  <a:pt x="982" y="9818"/>
                </a:lnTo>
                <a:cubicBezTo>
                  <a:pt x="982" y="9818"/>
                  <a:pt x="982" y="7855"/>
                  <a:pt x="982" y="7855"/>
                </a:cubicBezTo>
                <a:close/>
                <a:moveTo>
                  <a:pt x="9818" y="0"/>
                </a:moveTo>
                <a:lnTo>
                  <a:pt x="7855" y="0"/>
                </a:lnTo>
                <a:lnTo>
                  <a:pt x="7855" y="982"/>
                </a:lnTo>
                <a:lnTo>
                  <a:pt x="9818" y="982"/>
                </a:lnTo>
                <a:cubicBezTo>
                  <a:pt x="9818" y="982"/>
                  <a:pt x="9818" y="0"/>
                  <a:pt x="9818" y="0"/>
                </a:cubicBezTo>
                <a:close/>
                <a:moveTo>
                  <a:pt x="982" y="3927"/>
                </a:moveTo>
                <a:lnTo>
                  <a:pt x="0" y="3927"/>
                </a:lnTo>
                <a:lnTo>
                  <a:pt x="0" y="5891"/>
                </a:lnTo>
                <a:lnTo>
                  <a:pt x="982" y="5891"/>
                </a:lnTo>
                <a:cubicBezTo>
                  <a:pt x="982" y="5891"/>
                  <a:pt x="982" y="3927"/>
                  <a:pt x="982" y="3927"/>
                </a:cubicBezTo>
                <a:close/>
                <a:moveTo>
                  <a:pt x="20350" y="1964"/>
                </a:moveTo>
                <a:lnTo>
                  <a:pt x="21426" y="1964"/>
                </a:lnTo>
                <a:cubicBezTo>
                  <a:pt x="21128" y="1133"/>
                  <a:pt x="20470" y="477"/>
                  <a:pt x="19636" y="180"/>
                </a:cubicBezTo>
                <a:lnTo>
                  <a:pt x="19636" y="1254"/>
                </a:lnTo>
                <a:cubicBezTo>
                  <a:pt x="19931" y="1426"/>
                  <a:pt x="20177" y="1670"/>
                  <a:pt x="20350" y="1964"/>
                </a:cubicBezTo>
                <a:moveTo>
                  <a:pt x="13745" y="0"/>
                </a:moveTo>
                <a:lnTo>
                  <a:pt x="11782" y="0"/>
                </a:lnTo>
                <a:lnTo>
                  <a:pt x="11782" y="982"/>
                </a:lnTo>
                <a:lnTo>
                  <a:pt x="13745" y="982"/>
                </a:lnTo>
                <a:cubicBezTo>
                  <a:pt x="13745" y="982"/>
                  <a:pt x="13745" y="0"/>
                  <a:pt x="13745" y="0"/>
                </a:cubicBezTo>
                <a:close/>
                <a:moveTo>
                  <a:pt x="3927" y="21600"/>
                </a:moveTo>
                <a:lnTo>
                  <a:pt x="5891" y="21600"/>
                </a:lnTo>
                <a:lnTo>
                  <a:pt x="5891" y="20618"/>
                </a:lnTo>
                <a:lnTo>
                  <a:pt x="3927" y="20618"/>
                </a:lnTo>
                <a:cubicBezTo>
                  <a:pt x="3927" y="20618"/>
                  <a:pt x="3927" y="21600"/>
                  <a:pt x="3927" y="21600"/>
                </a:cubicBezTo>
                <a:close/>
                <a:moveTo>
                  <a:pt x="1250" y="19636"/>
                </a:moveTo>
                <a:lnTo>
                  <a:pt x="175" y="19636"/>
                </a:lnTo>
                <a:cubicBezTo>
                  <a:pt x="472" y="20467"/>
                  <a:pt x="1130" y="21123"/>
                  <a:pt x="1964" y="21420"/>
                </a:cubicBezTo>
                <a:lnTo>
                  <a:pt x="1964" y="20346"/>
                </a:lnTo>
                <a:cubicBezTo>
                  <a:pt x="1669" y="20174"/>
                  <a:pt x="1423" y="19929"/>
                  <a:pt x="1250" y="19636"/>
                </a:cubicBezTo>
                <a:moveTo>
                  <a:pt x="175" y="1964"/>
                </a:moveTo>
                <a:lnTo>
                  <a:pt x="1250" y="1964"/>
                </a:lnTo>
                <a:cubicBezTo>
                  <a:pt x="1423" y="1670"/>
                  <a:pt x="1669" y="1426"/>
                  <a:pt x="1964" y="1254"/>
                </a:cubicBezTo>
                <a:lnTo>
                  <a:pt x="1964" y="180"/>
                </a:lnTo>
                <a:cubicBezTo>
                  <a:pt x="1130" y="477"/>
                  <a:pt x="472" y="1133"/>
                  <a:pt x="175" y="1964"/>
                </a:cubicBezTo>
                <a:moveTo>
                  <a:pt x="982" y="15709"/>
                </a:moveTo>
                <a:lnTo>
                  <a:pt x="0" y="15709"/>
                </a:lnTo>
                <a:lnTo>
                  <a:pt x="0" y="17673"/>
                </a:lnTo>
                <a:lnTo>
                  <a:pt x="982" y="17673"/>
                </a:lnTo>
                <a:cubicBezTo>
                  <a:pt x="982" y="17673"/>
                  <a:pt x="982" y="15709"/>
                  <a:pt x="982" y="15709"/>
                </a:cubicBezTo>
                <a:close/>
                <a:moveTo>
                  <a:pt x="982" y="11782"/>
                </a:moveTo>
                <a:lnTo>
                  <a:pt x="0" y="11782"/>
                </a:lnTo>
                <a:lnTo>
                  <a:pt x="0" y="13745"/>
                </a:lnTo>
                <a:lnTo>
                  <a:pt x="982" y="13745"/>
                </a:lnTo>
                <a:cubicBezTo>
                  <a:pt x="982" y="13745"/>
                  <a:pt x="982" y="11782"/>
                  <a:pt x="982" y="1178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7" name="Shape 2717"/>
          <p:cNvSpPr/>
          <p:nvPr/>
        </p:nvSpPr>
        <p:spPr>
          <a:xfrm>
            <a:off x="11357241" y="8211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1782"/>
                </a:moveTo>
                <a:cubicBezTo>
                  <a:pt x="14592" y="11782"/>
                  <a:pt x="14469" y="11837"/>
                  <a:pt x="14380" y="11926"/>
                </a:cubicBezTo>
                <a:lnTo>
                  <a:pt x="11291" y="15015"/>
                </a:lnTo>
                <a:lnTo>
                  <a:pt x="11291" y="5400"/>
                </a:lnTo>
                <a:cubicBezTo>
                  <a:pt x="11291" y="5129"/>
                  <a:pt x="11071" y="4909"/>
                  <a:pt x="10800" y="4909"/>
                </a:cubicBezTo>
                <a:cubicBezTo>
                  <a:pt x="10529" y="4909"/>
                  <a:pt x="10309" y="5129"/>
                  <a:pt x="10309" y="5400"/>
                </a:cubicBezTo>
                <a:lnTo>
                  <a:pt x="10309" y="15015"/>
                </a:lnTo>
                <a:lnTo>
                  <a:pt x="7220" y="11926"/>
                </a:lnTo>
                <a:cubicBezTo>
                  <a:pt x="7131" y="11837"/>
                  <a:pt x="7008" y="11782"/>
                  <a:pt x="6873" y="11782"/>
                </a:cubicBezTo>
                <a:cubicBezTo>
                  <a:pt x="6601" y="11782"/>
                  <a:pt x="6382" y="12001"/>
                  <a:pt x="6382" y="12273"/>
                </a:cubicBezTo>
                <a:cubicBezTo>
                  <a:pt x="6382" y="12408"/>
                  <a:pt x="6437" y="12531"/>
                  <a:pt x="6526" y="12620"/>
                </a:cubicBezTo>
                <a:lnTo>
                  <a:pt x="10453" y="16547"/>
                </a:lnTo>
                <a:cubicBezTo>
                  <a:pt x="10542" y="16636"/>
                  <a:pt x="10664" y="16691"/>
                  <a:pt x="10800" y="16691"/>
                </a:cubicBezTo>
                <a:cubicBezTo>
                  <a:pt x="10936" y="16691"/>
                  <a:pt x="11058" y="16636"/>
                  <a:pt x="11147" y="16547"/>
                </a:cubicBezTo>
                <a:lnTo>
                  <a:pt x="15074" y="12620"/>
                </a:lnTo>
                <a:cubicBezTo>
                  <a:pt x="15163" y="12531"/>
                  <a:pt x="15218" y="12408"/>
                  <a:pt x="15218" y="12273"/>
                </a:cubicBezTo>
                <a:cubicBezTo>
                  <a:pt x="15218" y="12001"/>
                  <a:pt x="14999" y="11782"/>
                  <a:pt x="14727" y="11782"/>
                </a:cubicBezTo>
                <a:moveTo>
                  <a:pt x="11782" y="21600"/>
                </a:moveTo>
                <a:lnTo>
                  <a:pt x="13745" y="21600"/>
                </a:lnTo>
                <a:lnTo>
                  <a:pt x="13745" y="20618"/>
                </a:lnTo>
                <a:lnTo>
                  <a:pt x="11782" y="20618"/>
                </a:lnTo>
                <a:cubicBezTo>
                  <a:pt x="11782" y="20618"/>
                  <a:pt x="11782" y="21600"/>
                  <a:pt x="11782" y="21600"/>
                </a:cubicBezTo>
                <a:close/>
                <a:moveTo>
                  <a:pt x="7855" y="21600"/>
                </a:moveTo>
                <a:lnTo>
                  <a:pt x="9818" y="21600"/>
                </a:lnTo>
                <a:lnTo>
                  <a:pt x="9818" y="20618"/>
                </a:lnTo>
                <a:lnTo>
                  <a:pt x="7855" y="20618"/>
                </a:lnTo>
                <a:cubicBezTo>
                  <a:pt x="7855" y="20618"/>
                  <a:pt x="7855" y="21600"/>
                  <a:pt x="7855" y="21600"/>
                </a:cubicBezTo>
                <a:close/>
                <a:moveTo>
                  <a:pt x="15709" y="21600"/>
                </a:moveTo>
                <a:lnTo>
                  <a:pt x="17673" y="21600"/>
                </a:lnTo>
                <a:lnTo>
                  <a:pt x="17673" y="20618"/>
                </a:lnTo>
                <a:lnTo>
                  <a:pt x="15709" y="20618"/>
                </a:lnTo>
                <a:cubicBezTo>
                  <a:pt x="15709" y="20618"/>
                  <a:pt x="15709" y="21600"/>
                  <a:pt x="15709" y="21600"/>
                </a:cubicBezTo>
                <a:close/>
                <a:moveTo>
                  <a:pt x="20618" y="9818"/>
                </a:moveTo>
                <a:lnTo>
                  <a:pt x="21600" y="9818"/>
                </a:lnTo>
                <a:lnTo>
                  <a:pt x="21600" y="7855"/>
                </a:lnTo>
                <a:lnTo>
                  <a:pt x="20618" y="7855"/>
                </a:lnTo>
                <a:cubicBezTo>
                  <a:pt x="20618" y="7855"/>
                  <a:pt x="20618" y="9818"/>
                  <a:pt x="20618" y="9818"/>
                </a:cubicBezTo>
                <a:close/>
                <a:moveTo>
                  <a:pt x="3927" y="982"/>
                </a:moveTo>
                <a:lnTo>
                  <a:pt x="5891" y="982"/>
                </a:lnTo>
                <a:lnTo>
                  <a:pt x="5891" y="0"/>
                </a:lnTo>
                <a:lnTo>
                  <a:pt x="3927" y="0"/>
                </a:lnTo>
                <a:cubicBezTo>
                  <a:pt x="3927" y="0"/>
                  <a:pt x="3927" y="982"/>
                  <a:pt x="3927" y="982"/>
                </a:cubicBezTo>
                <a:close/>
                <a:moveTo>
                  <a:pt x="19636" y="20346"/>
                </a:moveTo>
                <a:lnTo>
                  <a:pt x="19636" y="21420"/>
                </a:lnTo>
                <a:cubicBezTo>
                  <a:pt x="20470" y="21123"/>
                  <a:pt x="21128" y="20467"/>
                  <a:pt x="21426" y="19636"/>
                </a:cubicBezTo>
                <a:lnTo>
                  <a:pt x="20350" y="19636"/>
                </a:lnTo>
                <a:cubicBezTo>
                  <a:pt x="20177" y="19929"/>
                  <a:pt x="19931" y="20174"/>
                  <a:pt x="19636" y="20346"/>
                </a:cubicBezTo>
                <a:moveTo>
                  <a:pt x="20618" y="5891"/>
                </a:moveTo>
                <a:lnTo>
                  <a:pt x="21600" y="5891"/>
                </a:lnTo>
                <a:lnTo>
                  <a:pt x="21600" y="3927"/>
                </a:lnTo>
                <a:lnTo>
                  <a:pt x="20618" y="3927"/>
                </a:lnTo>
                <a:cubicBezTo>
                  <a:pt x="20618" y="3927"/>
                  <a:pt x="20618" y="5891"/>
                  <a:pt x="20618" y="5891"/>
                </a:cubicBezTo>
                <a:close/>
                <a:moveTo>
                  <a:pt x="20618" y="17673"/>
                </a:moveTo>
                <a:lnTo>
                  <a:pt x="21600" y="17673"/>
                </a:lnTo>
                <a:lnTo>
                  <a:pt x="21600" y="15709"/>
                </a:lnTo>
                <a:lnTo>
                  <a:pt x="20618" y="15709"/>
                </a:lnTo>
                <a:cubicBezTo>
                  <a:pt x="20618" y="15709"/>
                  <a:pt x="20618" y="17673"/>
                  <a:pt x="20618" y="17673"/>
                </a:cubicBezTo>
                <a:close/>
                <a:moveTo>
                  <a:pt x="20618" y="13745"/>
                </a:moveTo>
                <a:lnTo>
                  <a:pt x="21600" y="13745"/>
                </a:lnTo>
                <a:lnTo>
                  <a:pt x="21600" y="11782"/>
                </a:lnTo>
                <a:lnTo>
                  <a:pt x="20618" y="11782"/>
                </a:lnTo>
                <a:cubicBezTo>
                  <a:pt x="20618" y="11782"/>
                  <a:pt x="20618" y="13745"/>
                  <a:pt x="20618" y="13745"/>
                </a:cubicBezTo>
                <a:close/>
                <a:moveTo>
                  <a:pt x="15709" y="982"/>
                </a:moveTo>
                <a:lnTo>
                  <a:pt x="17673" y="982"/>
                </a:lnTo>
                <a:lnTo>
                  <a:pt x="17673" y="0"/>
                </a:lnTo>
                <a:lnTo>
                  <a:pt x="15709" y="0"/>
                </a:lnTo>
                <a:cubicBezTo>
                  <a:pt x="15709" y="0"/>
                  <a:pt x="15709" y="982"/>
                  <a:pt x="15709" y="982"/>
                </a:cubicBezTo>
                <a:close/>
                <a:moveTo>
                  <a:pt x="982" y="3927"/>
                </a:moveTo>
                <a:lnTo>
                  <a:pt x="0" y="3927"/>
                </a:lnTo>
                <a:lnTo>
                  <a:pt x="0" y="5891"/>
                </a:lnTo>
                <a:lnTo>
                  <a:pt x="982" y="5891"/>
                </a:lnTo>
                <a:cubicBezTo>
                  <a:pt x="982" y="5891"/>
                  <a:pt x="982" y="3927"/>
                  <a:pt x="982" y="3927"/>
                </a:cubicBezTo>
                <a:close/>
                <a:moveTo>
                  <a:pt x="9818" y="0"/>
                </a:moveTo>
                <a:lnTo>
                  <a:pt x="7855" y="0"/>
                </a:lnTo>
                <a:lnTo>
                  <a:pt x="7855" y="982"/>
                </a:lnTo>
                <a:lnTo>
                  <a:pt x="9818" y="982"/>
                </a:lnTo>
                <a:cubicBezTo>
                  <a:pt x="9818" y="982"/>
                  <a:pt x="9818" y="0"/>
                  <a:pt x="9818" y="0"/>
                </a:cubicBezTo>
                <a:close/>
                <a:moveTo>
                  <a:pt x="20350" y="1964"/>
                </a:moveTo>
                <a:lnTo>
                  <a:pt x="21426" y="1964"/>
                </a:lnTo>
                <a:cubicBezTo>
                  <a:pt x="21128" y="1133"/>
                  <a:pt x="20470" y="477"/>
                  <a:pt x="19636" y="180"/>
                </a:cubicBezTo>
                <a:lnTo>
                  <a:pt x="19636" y="1254"/>
                </a:lnTo>
                <a:cubicBezTo>
                  <a:pt x="19931" y="1426"/>
                  <a:pt x="20177" y="1670"/>
                  <a:pt x="20350" y="1964"/>
                </a:cubicBezTo>
                <a:moveTo>
                  <a:pt x="982" y="7855"/>
                </a:moveTo>
                <a:lnTo>
                  <a:pt x="0" y="7855"/>
                </a:lnTo>
                <a:lnTo>
                  <a:pt x="0" y="9818"/>
                </a:lnTo>
                <a:lnTo>
                  <a:pt x="982" y="9818"/>
                </a:lnTo>
                <a:cubicBezTo>
                  <a:pt x="982" y="9818"/>
                  <a:pt x="982" y="7855"/>
                  <a:pt x="982" y="7855"/>
                </a:cubicBezTo>
                <a:close/>
                <a:moveTo>
                  <a:pt x="13745" y="0"/>
                </a:moveTo>
                <a:lnTo>
                  <a:pt x="11782" y="0"/>
                </a:lnTo>
                <a:lnTo>
                  <a:pt x="11782" y="982"/>
                </a:lnTo>
                <a:lnTo>
                  <a:pt x="13745" y="982"/>
                </a:lnTo>
                <a:cubicBezTo>
                  <a:pt x="13745" y="982"/>
                  <a:pt x="13745" y="0"/>
                  <a:pt x="13745" y="0"/>
                </a:cubicBezTo>
                <a:close/>
                <a:moveTo>
                  <a:pt x="982" y="11782"/>
                </a:moveTo>
                <a:lnTo>
                  <a:pt x="0" y="11782"/>
                </a:lnTo>
                <a:lnTo>
                  <a:pt x="0" y="13745"/>
                </a:lnTo>
                <a:lnTo>
                  <a:pt x="982" y="13745"/>
                </a:lnTo>
                <a:cubicBezTo>
                  <a:pt x="982" y="13745"/>
                  <a:pt x="982" y="11782"/>
                  <a:pt x="982" y="11782"/>
                </a:cubicBezTo>
                <a:close/>
                <a:moveTo>
                  <a:pt x="175" y="1964"/>
                </a:moveTo>
                <a:lnTo>
                  <a:pt x="1250" y="1964"/>
                </a:lnTo>
                <a:cubicBezTo>
                  <a:pt x="1423" y="1670"/>
                  <a:pt x="1669" y="1426"/>
                  <a:pt x="1964" y="1254"/>
                </a:cubicBezTo>
                <a:lnTo>
                  <a:pt x="1964" y="180"/>
                </a:lnTo>
                <a:cubicBezTo>
                  <a:pt x="1130" y="477"/>
                  <a:pt x="472" y="1133"/>
                  <a:pt x="175" y="1964"/>
                </a:cubicBezTo>
                <a:moveTo>
                  <a:pt x="1250" y="19636"/>
                </a:moveTo>
                <a:lnTo>
                  <a:pt x="175" y="19636"/>
                </a:lnTo>
                <a:cubicBezTo>
                  <a:pt x="472" y="20467"/>
                  <a:pt x="1130" y="21123"/>
                  <a:pt x="1964" y="21420"/>
                </a:cubicBezTo>
                <a:lnTo>
                  <a:pt x="1964" y="20346"/>
                </a:lnTo>
                <a:cubicBezTo>
                  <a:pt x="1669" y="20174"/>
                  <a:pt x="1423" y="19929"/>
                  <a:pt x="1250" y="19636"/>
                </a:cubicBezTo>
                <a:moveTo>
                  <a:pt x="3927" y="21600"/>
                </a:moveTo>
                <a:lnTo>
                  <a:pt x="5891" y="21600"/>
                </a:lnTo>
                <a:lnTo>
                  <a:pt x="5891" y="20618"/>
                </a:lnTo>
                <a:lnTo>
                  <a:pt x="3927" y="20618"/>
                </a:lnTo>
                <a:cubicBezTo>
                  <a:pt x="3927" y="20618"/>
                  <a:pt x="3927" y="21600"/>
                  <a:pt x="3927" y="21600"/>
                </a:cubicBezTo>
                <a:close/>
                <a:moveTo>
                  <a:pt x="982" y="15709"/>
                </a:moveTo>
                <a:lnTo>
                  <a:pt x="0" y="15709"/>
                </a:lnTo>
                <a:lnTo>
                  <a:pt x="0" y="17673"/>
                </a:lnTo>
                <a:lnTo>
                  <a:pt x="982" y="17673"/>
                </a:lnTo>
                <a:cubicBezTo>
                  <a:pt x="982" y="17673"/>
                  <a:pt x="982" y="15709"/>
                  <a:pt x="982"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8" name="Shape 2718"/>
          <p:cNvSpPr/>
          <p:nvPr/>
        </p:nvSpPr>
        <p:spPr>
          <a:xfrm>
            <a:off x="1758542"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3927" y="982"/>
                </a:moveTo>
                <a:lnTo>
                  <a:pt x="5891" y="982"/>
                </a:lnTo>
                <a:lnTo>
                  <a:pt x="5891" y="0"/>
                </a:lnTo>
                <a:lnTo>
                  <a:pt x="3927" y="0"/>
                </a:lnTo>
                <a:cubicBezTo>
                  <a:pt x="3927" y="0"/>
                  <a:pt x="3927" y="982"/>
                  <a:pt x="3927" y="982"/>
                </a:cubicBezTo>
                <a:close/>
                <a:moveTo>
                  <a:pt x="11782" y="21600"/>
                </a:moveTo>
                <a:lnTo>
                  <a:pt x="13745" y="21600"/>
                </a:lnTo>
                <a:lnTo>
                  <a:pt x="13745" y="20618"/>
                </a:lnTo>
                <a:lnTo>
                  <a:pt x="11782" y="20618"/>
                </a:lnTo>
                <a:cubicBezTo>
                  <a:pt x="11782" y="20618"/>
                  <a:pt x="11782" y="21600"/>
                  <a:pt x="11782" y="21600"/>
                </a:cubicBezTo>
                <a:close/>
                <a:moveTo>
                  <a:pt x="15709" y="21600"/>
                </a:moveTo>
                <a:lnTo>
                  <a:pt x="17673" y="21600"/>
                </a:lnTo>
                <a:lnTo>
                  <a:pt x="17673" y="20618"/>
                </a:lnTo>
                <a:lnTo>
                  <a:pt x="15709" y="20618"/>
                </a:lnTo>
                <a:cubicBezTo>
                  <a:pt x="15709" y="20618"/>
                  <a:pt x="15709" y="21600"/>
                  <a:pt x="15709" y="21600"/>
                </a:cubicBezTo>
                <a:close/>
                <a:moveTo>
                  <a:pt x="20618" y="5891"/>
                </a:moveTo>
                <a:lnTo>
                  <a:pt x="21600" y="5891"/>
                </a:lnTo>
                <a:lnTo>
                  <a:pt x="21600" y="3927"/>
                </a:lnTo>
                <a:lnTo>
                  <a:pt x="20618" y="3927"/>
                </a:lnTo>
                <a:cubicBezTo>
                  <a:pt x="20618" y="3927"/>
                  <a:pt x="20618" y="5891"/>
                  <a:pt x="20618" y="5891"/>
                </a:cubicBezTo>
                <a:close/>
                <a:moveTo>
                  <a:pt x="11147" y="5053"/>
                </a:moveTo>
                <a:cubicBezTo>
                  <a:pt x="11058" y="4964"/>
                  <a:pt x="10935" y="4909"/>
                  <a:pt x="10800" y="4909"/>
                </a:cubicBezTo>
                <a:cubicBezTo>
                  <a:pt x="10665" y="4909"/>
                  <a:pt x="10542" y="4964"/>
                  <a:pt x="10453" y="5053"/>
                </a:cubicBezTo>
                <a:lnTo>
                  <a:pt x="6526" y="8980"/>
                </a:lnTo>
                <a:cubicBezTo>
                  <a:pt x="6437" y="9069"/>
                  <a:pt x="6382" y="9192"/>
                  <a:pt x="6382" y="9327"/>
                </a:cubicBezTo>
                <a:cubicBezTo>
                  <a:pt x="6382" y="9599"/>
                  <a:pt x="6602" y="9818"/>
                  <a:pt x="6873" y="9818"/>
                </a:cubicBezTo>
                <a:cubicBezTo>
                  <a:pt x="7008" y="9818"/>
                  <a:pt x="7131" y="9764"/>
                  <a:pt x="7220" y="9674"/>
                </a:cubicBezTo>
                <a:lnTo>
                  <a:pt x="10309" y="6585"/>
                </a:lnTo>
                <a:lnTo>
                  <a:pt x="10309" y="16200"/>
                </a:lnTo>
                <a:cubicBezTo>
                  <a:pt x="10309" y="16471"/>
                  <a:pt x="10529" y="16691"/>
                  <a:pt x="10800" y="16691"/>
                </a:cubicBezTo>
                <a:cubicBezTo>
                  <a:pt x="11071" y="16691"/>
                  <a:pt x="11291" y="16471"/>
                  <a:pt x="11291" y="16200"/>
                </a:cubicBezTo>
                <a:lnTo>
                  <a:pt x="11291" y="6585"/>
                </a:lnTo>
                <a:lnTo>
                  <a:pt x="14380" y="9674"/>
                </a:lnTo>
                <a:cubicBezTo>
                  <a:pt x="14469" y="9764"/>
                  <a:pt x="14592" y="9818"/>
                  <a:pt x="14727" y="9818"/>
                </a:cubicBezTo>
                <a:cubicBezTo>
                  <a:pt x="14998" y="9818"/>
                  <a:pt x="15218" y="9599"/>
                  <a:pt x="15218" y="9327"/>
                </a:cubicBezTo>
                <a:cubicBezTo>
                  <a:pt x="15218" y="9192"/>
                  <a:pt x="15163" y="9069"/>
                  <a:pt x="15074" y="8980"/>
                </a:cubicBezTo>
                <a:cubicBezTo>
                  <a:pt x="15074" y="8980"/>
                  <a:pt x="11147" y="5053"/>
                  <a:pt x="11147" y="5053"/>
                </a:cubicBezTo>
                <a:close/>
                <a:moveTo>
                  <a:pt x="20618" y="13745"/>
                </a:moveTo>
                <a:lnTo>
                  <a:pt x="21600" y="13745"/>
                </a:lnTo>
                <a:lnTo>
                  <a:pt x="21600" y="11782"/>
                </a:lnTo>
                <a:lnTo>
                  <a:pt x="20618" y="11782"/>
                </a:lnTo>
                <a:cubicBezTo>
                  <a:pt x="20618" y="11782"/>
                  <a:pt x="20618" y="13745"/>
                  <a:pt x="20618" y="13745"/>
                </a:cubicBezTo>
                <a:close/>
                <a:moveTo>
                  <a:pt x="15709" y="982"/>
                </a:moveTo>
                <a:lnTo>
                  <a:pt x="17673" y="982"/>
                </a:lnTo>
                <a:lnTo>
                  <a:pt x="17673" y="0"/>
                </a:lnTo>
                <a:lnTo>
                  <a:pt x="15709" y="0"/>
                </a:lnTo>
                <a:cubicBezTo>
                  <a:pt x="15709" y="0"/>
                  <a:pt x="15709" y="982"/>
                  <a:pt x="15709" y="982"/>
                </a:cubicBezTo>
                <a:close/>
                <a:moveTo>
                  <a:pt x="20618" y="9818"/>
                </a:moveTo>
                <a:lnTo>
                  <a:pt x="21600" y="9818"/>
                </a:lnTo>
                <a:lnTo>
                  <a:pt x="21600" y="7855"/>
                </a:lnTo>
                <a:lnTo>
                  <a:pt x="20618" y="7855"/>
                </a:lnTo>
                <a:cubicBezTo>
                  <a:pt x="20618" y="7855"/>
                  <a:pt x="20618" y="9818"/>
                  <a:pt x="20618" y="9818"/>
                </a:cubicBezTo>
                <a:close/>
                <a:moveTo>
                  <a:pt x="19636" y="20346"/>
                </a:moveTo>
                <a:lnTo>
                  <a:pt x="19636" y="21420"/>
                </a:lnTo>
                <a:cubicBezTo>
                  <a:pt x="20469" y="21123"/>
                  <a:pt x="21129" y="20467"/>
                  <a:pt x="21426" y="19636"/>
                </a:cubicBezTo>
                <a:lnTo>
                  <a:pt x="20350" y="19636"/>
                </a:lnTo>
                <a:cubicBezTo>
                  <a:pt x="20177" y="19929"/>
                  <a:pt x="19931" y="20174"/>
                  <a:pt x="19636" y="20346"/>
                </a:cubicBezTo>
                <a:moveTo>
                  <a:pt x="20618" y="17673"/>
                </a:moveTo>
                <a:lnTo>
                  <a:pt x="21600" y="17673"/>
                </a:lnTo>
                <a:lnTo>
                  <a:pt x="21600" y="15709"/>
                </a:lnTo>
                <a:lnTo>
                  <a:pt x="20618" y="15709"/>
                </a:lnTo>
                <a:cubicBezTo>
                  <a:pt x="20618" y="15709"/>
                  <a:pt x="20618" y="17673"/>
                  <a:pt x="20618" y="17673"/>
                </a:cubicBezTo>
                <a:close/>
                <a:moveTo>
                  <a:pt x="7855" y="21600"/>
                </a:moveTo>
                <a:lnTo>
                  <a:pt x="9818" y="21600"/>
                </a:lnTo>
                <a:lnTo>
                  <a:pt x="9818" y="20618"/>
                </a:lnTo>
                <a:lnTo>
                  <a:pt x="7855" y="20618"/>
                </a:lnTo>
                <a:cubicBezTo>
                  <a:pt x="7855" y="20618"/>
                  <a:pt x="7855" y="21600"/>
                  <a:pt x="7855" y="21600"/>
                </a:cubicBezTo>
                <a:close/>
                <a:moveTo>
                  <a:pt x="9818" y="0"/>
                </a:moveTo>
                <a:lnTo>
                  <a:pt x="7855" y="0"/>
                </a:lnTo>
                <a:lnTo>
                  <a:pt x="7855" y="982"/>
                </a:lnTo>
                <a:lnTo>
                  <a:pt x="9818" y="982"/>
                </a:lnTo>
                <a:cubicBezTo>
                  <a:pt x="9818" y="982"/>
                  <a:pt x="9818" y="0"/>
                  <a:pt x="9818" y="0"/>
                </a:cubicBezTo>
                <a:close/>
                <a:moveTo>
                  <a:pt x="20350" y="1964"/>
                </a:moveTo>
                <a:lnTo>
                  <a:pt x="21426" y="1964"/>
                </a:lnTo>
                <a:cubicBezTo>
                  <a:pt x="21129" y="1133"/>
                  <a:pt x="20469" y="477"/>
                  <a:pt x="19636" y="180"/>
                </a:cubicBezTo>
                <a:lnTo>
                  <a:pt x="19636" y="1254"/>
                </a:lnTo>
                <a:cubicBezTo>
                  <a:pt x="19931" y="1426"/>
                  <a:pt x="20177" y="1670"/>
                  <a:pt x="20350" y="1964"/>
                </a:cubicBezTo>
                <a:moveTo>
                  <a:pt x="982" y="3927"/>
                </a:moveTo>
                <a:lnTo>
                  <a:pt x="0" y="3927"/>
                </a:lnTo>
                <a:lnTo>
                  <a:pt x="0" y="5891"/>
                </a:lnTo>
                <a:lnTo>
                  <a:pt x="982" y="5891"/>
                </a:lnTo>
                <a:cubicBezTo>
                  <a:pt x="982" y="5891"/>
                  <a:pt x="982" y="3927"/>
                  <a:pt x="982" y="3927"/>
                </a:cubicBezTo>
                <a:close/>
                <a:moveTo>
                  <a:pt x="3927" y="21600"/>
                </a:moveTo>
                <a:lnTo>
                  <a:pt x="5891" y="21600"/>
                </a:lnTo>
                <a:lnTo>
                  <a:pt x="5891" y="20618"/>
                </a:lnTo>
                <a:lnTo>
                  <a:pt x="3927" y="20618"/>
                </a:lnTo>
                <a:cubicBezTo>
                  <a:pt x="3927" y="20618"/>
                  <a:pt x="3927" y="21600"/>
                  <a:pt x="3927" y="21600"/>
                </a:cubicBezTo>
                <a:close/>
                <a:moveTo>
                  <a:pt x="13745" y="0"/>
                </a:moveTo>
                <a:lnTo>
                  <a:pt x="11782" y="0"/>
                </a:lnTo>
                <a:lnTo>
                  <a:pt x="11782" y="982"/>
                </a:lnTo>
                <a:lnTo>
                  <a:pt x="13745" y="982"/>
                </a:lnTo>
                <a:cubicBezTo>
                  <a:pt x="13745" y="982"/>
                  <a:pt x="13745" y="0"/>
                  <a:pt x="13745" y="0"/>
                </a:cubicBezTo>
                <a:close/>
                <a:moveTo>
                  <a:pt x="174" y="1964"/>
                </a:moveTo>
                <a:lnTo>
                  <a:pt x="1250" y="1964"/>
                </a:lnTo>
                <a:cubicBezTo>
                  <a:pt x="1423" y="1670"/>
                  <a:pt x="1669" y="1426"/>
                  <a:pt x="1964" y="1254"/>
                </a:cubicBezTo>
                <a:lnTo>
                  <a:pt x="1964" y="180"/>
                </a:lnTo>
                <a:cubicBezTo>
                  <a:pt x="1131" y="477"/>
                  <a:pt x="472" y="1133"/>
                  <a:pt x="174" y="1964"/>
                </a:cubicBezTo>
                <a:moveTo>
                  <a:pt x="1250" y="19636"/>
                </a:moveTo>
                <a:lnTo>
                  <a:pt x="174" y="19636"/>
                </a:lnTo>
                <a:cubicBezTo>
                  <a:pt x="472" y="20467"/>
                  <a:pt x="1131" y="21123"/>
                  <a:pt x="1964" y="21420"/>
                </a:cubicBezTo>
                <a:lnTo>
                  <a:pt x="1964" y="20346"/>
                </a:lnTo>
                <a:cubicBezTo>
                  <a:pt x="1669" y="20174"/>
                  <a:pt x="1423" y="19929"/>
                  <a:pt x="1250" y="19636"/>
                </a:cubicBezTo>
                <a:moveTo>
                  <a:pt x="982" y="11782"/>
                </a:moveTo>
                <a:lnTo>
                  <a:pt x="0" y="11782"/>
                </a:lnTo>
                <a:lnTo>
                  <a:pt x="0" y="13745"/>
                </a:lnTo>
                <a:lnTo>
                  <a:pt x="982" y="13745"/>
                </a:lnTo>
                <a:cubicBezTo>
                  <a:pt x="982" y="13745"/>
                  <a:pt x="982" y="11782"/>
                  <a:pt x="982" y="11782"/>
                </a:cubicBezTo>
                <a:close/>
                <a:moveTo>
                  <a:pt x="982" y="7855"/>
                </a:moveTo>
                <a:lnTo>
                  <a:pt x="0" y="7855"/>
                </a:lnTo>
                <a:lnTo>
                  <a:pt x="0" y="9818"/>
                </a:lnTo>
                <a:lnTo>
                  <a:pt x="982" y="9818"/>
                </a:lnTo>
                <a:cubicBezTo>
                  <a:pt x="982" y="9818"/>
                  <a:pt x="982" y="7855"/>
                  <a:pt x="982" y="7855"/>
                </a:cubicBezTo>
                <a:close/>
                <a:moveTo>
                  <a:pt x="982" y="15709"/>
                </a:moveTo>
                <a:lnTo>
                  <a:pt x="0" y="15709"/>
                </a:lnTo>
                <a:lnTo>
                  <a:pt x="0" y="17673"/>
                </a:lnTo>
                <a:lnTo>
                  <a:pt x="982" y="17673"/>
                </a:lnTo>
                <a:cubicBezTo>
                  <a:pt x="982" y="17673"/>
                  <a:pt x="982" y="15709"/>
                  <a:pt x="982" y="157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19" name="Shape 2719"/>
          <p:cNvSpPr/>
          <p:nvPr/>
        </p:nvSpPr>
        <p:spPr>
          <a:xfrm>
            <a:off x="2825063"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8660" y="4854"/>
                </a:moveTo>
                <a:lnTo>
                  <a:pt x="19411" y="4287"/>
                </a:lnTo>
                <a:cubicBezTo>
                  <a:pt x="19011" y="3759"/>
                  <a:pt x="18558" y="3264"/>
                  <a:pt x="18065" y="2816"/>
                </a:cubicBezTo>
                <a:lnTo>
                  <a:pt x="17432" y="3510"/>
                </a:lnTo>
                <a:cubicBezTo>
                  <a:pt x="17882" y="3919"/>
                  <a:pt x="18295" y="4371"/>
                  <a:pt x="18660" y="4854"/>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600"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7446" y="18078"/>
                </a:moveTo>
                <a:lnTo>
                  <a:pt x="18081" y="18771"/>
                </a:lnTo>
                <a:cubicBezTo>
                  <a:pt x="18572" y="18323"/>
                  <a:pt x="19024" y="17827"/>
                  <a:pt x="19424" y="17297"/>
                </a:cubicBezTo>
                <a:lnTo>
                  <a:pt x="18672" y="16732"/>
                </a:lnTo>
                <a:cubicBezTo>
                  <a:pt x="18307" y="17216"/>
                  <a:pt x="17894" y="17669"/>
                  <a:pt x="17446" y="18078"/>
                </a:cubicBezTo>
                <a:moveTo>
                  <a:pt x="19632" y="15184"/>
                </a:moveTo>
                <a:lnTo>
                  <a:pt x="20474" y="15602"/>
                </a:lnTo>
                <a:cubicBezTo>
                  <a:pt x="20770" y="15008"/>
                  <a:pt x="21012" y="14383"/>
                  <a:pt x="21194" y="13743"/>
                </a:cubicBezTo>
                <a:lnTo>
                  <a:pt x="20288" y="13487"/>
                </a:lnTo>
                <a:cubicBezTo>
                  <a:pt x="20123" y="14071"/>
                  <a:pt x="19901" y="14642"/>
                  <a:pt x="19632" y="15184"/>
                </a:cubicBezTo>
                <a:moveTo>
                  <a:pt x="2873" y="4886"/>
                </a:moveTo>
                <a:lnTo>
                  <a:pt x="2120" y="4322"/>
                </a:lnTo>
                <a:cubicBezTo>
                  <a:pt x="1721" y="4854"/>
                  <a:pt x="1369" y="5424"/>
                  <a:pt x="1074" y="6018"/>
                </a:cubicBezTo>
                <a:lnTo>
                  <a:pt x="1917" y="6435"/>
                </a:lnTo>
                <a:cubicBezTo>
                  <a:pt x="2186" y="5892"/>
                  <a:pt x="2508" y="5371"/>
                  <a:pt x="2873" y="4886"/>
                </a:cubicBezTo>
                <a:moveTo>
                  <a:pt x="943" y="11741"/>
                </a:moveTo>
                <a:lnTo>
                  <a:pt x="6" y="11829"/>
                </a:lnTo>
                <a:cubicBezTo>
                  <a:pt x="69" y="12492"/>
                  <a:pt x="194" y="13151"/>
                  <a:pt x="377" y="13786"/>
                </a:cubicBezTo>
                <a:lnTo>
                  <a:pt x="1281" y="13527"/>
                </a:lnTo>
                <a:cubicBezTo>
                  <a:pt x="1114" y="12946"/>
                  <a:pt x="1000" y="12346"/>
                  <a:pt x="943" y="11741"/>
                </a:cubicBezTo>
                <a:moveTo>
                  <a:pt x="1265" y="8133"/>
                </a:moveTo>
                <a:lnTo>
                  <a:pt x="359" y="7879"/>
                </a:lnTo>
                <a:cubicBezTo>
                  <a:pt x="179" y="8516"/>
                  <a:pt x="59" y="9176"/>
                  <a:pt x="0" y="9838"/>
                </a:cubicBezTo>
                <a:lnTo>
                  <a:pt x="938" y="9921"/>
                </a:lnTo>
                <a:cubicBezTo>
                  <a:pt x="991" y="9316"/>
                  <a:pt x="1101" y="8714"/>
                  <a:pt x="1265" y="8133"/>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765" y="182"/>
                </a:moveTo>
                <a:cubicBezTo>
                  <a:pt x="12115" y="61"/>
                  <a:pt x="11448" y="0"/>
                  <a:pt x="10788" y="0"/>
                </a:cubicBezTo>
                <a:lnTo>
                  <a:pt x="10787" y="0"/>
                </a:lnTo>
                <a:lnTo>
                  <a:pt x="10736" y="0"/>
                </a:lnTo>
                <a:lnTo>
                  <a:pt x="10779" y="940"/>
                </a:lnTo>
                <a:cubicBezTo>
                  <a:pt x="11389" y="940"/>
                  <a:pt x="12000" y="995"/>
                  <a:pt x="12594" y="1105"/>
                </a:cubicBezTo>
                <a:cubicBezTo>
                  <a:pt x="12594" y="1105"/>
                  <a:pt x="12765" y="182"/>
                  <a:pt x="12765" y="182"/>
                </a:cubicBezTo>
                <a:close/>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5546" y="2435"/>
                </a:moveTo>
                <a:lnTo>
                  <a:pt x="5048" y="1639"/>
                </a:lnTo>
                <a:cubicBezTo>
                  <a:pt x="4484" y="1991"/>
                  <a:pt x="3950" y="2397"/>
                  <a:pt x="3460" y="2846"/>
                </a:cubicBezTo>
                <a:lnTo>
                  <a:pt x="4096" y="3538"/>
                </a:lnTo>
                <a:cubicBezTo>
                  <a:pt x="4544" y="3127"/>
                  <a:pt x="5032" y="2756"/>
                  <a:pt x="5546" y="2435"/>
                </a:cubicBezTo>
                <a:moveTo>
                  <a:pt x="8924" y="1113"/>
                </a:moveTo>
                <a:lnTo>
                  <a:pt x="8748" y="190"/>
                </a:lnTo>
                <a:cubicBezTo>
                  <a:pt x="8093" y="315"/>
                  <a:pt x="7448" y="501"/>
                  <a:pt x="6830" y="743"/>
                </a:cubicBezTo>
                <a:lnTo>
                  <a:pt x="7173" y="1617"/>
                </a:lnTo>
                <a:cubicBezTo>
                  <a:pt x="7738" y="1396"/>
                  <a:pt x="8327" y="1226"/>
                  <a:pt x="8924" y="111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0" name="Shape 2720"/>
          <p:cNvSpPr/>
          <p:nvPr/>
        </p:nvSpPr>
        <p:spPr>
          <a:xfrm>
            <a:off x="3891585"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14735"/>
                </a:moveTo>
                <a:cubicBezTo>
                  <a:pt x="8622" y="14735"/>
                  <a:pt x="6857" y="12973"/>
                  <a:pt x="6857" y="10800"/>
                </a:cubicBezTo>
                <a:cubicBezTo>
                  <a:pt x="6857" y="8627"/>
                  <a:pt x="8622" y="6865"/>
                  <a:pt x="10800" y="6865"/>
                </a:cubicBezTo>
                <a:cubicBezTo>
                  <a:pt x="12978" y="6865"/>
                  <a:pt x="14743" y="8627"/>
                  <a:pt x="14743" y="10800"/>
                </a:cubicBezTo>
                <a:cubicBezTo>
                  <a:pt x="14743" y="12973"/>
                  <a:pt x="12978" y="14735"/>
                  <a:pt x="10800" y="14735"/>
                </a:cubicBezTo>
                <a:moveTo>
                  <a:pt x="10800" y="5881"/>
                </a:moveTo>
                <a:cubicBezTo>
                  <a:pt x="8078" y="5881"/>
                  <a:pt x="5871" y="8083"/>
                  <a:pt x="5871" y="10800"/>
                </a:cubicBezTo>
                <a:cubicBezTo>
                  <a:pt x="5871" y="13517"/>
                  <a:pt x="8078" y="15719"/>
                  <a:pt x="10800" y="15719"/>
                </a:cubicBezTo>
                <a:cubicBezTo>
                  <a:pt x="13522" y="15719"/>
                  <a:pt x="15729" y="13517"/>
                  <a:pt x="15729" y="10800"/>
                </a:cubicBezTo>
                <a:cubicBezTo>
                  <a:pt x="15729" y="8083"/>
                  <a:pt x="13522" y="5881"/>
                  <a:pt x="10800" y="5881"/>
                </a:cubicBezTo>
                <a:moveTo>
                  <a:pt x="10800" y="20661"/>
                </a:moveTo>
                <a:lnTo>
                  <a:pt x="10801" y="21600"/>
                </a:lnTo>
                <a:cubicBezTo>
                  <a:pt x="11469" y="21598"/>
                  <a:pt x="12137" y="21536"/>
                  <a:pt x="12788" y="21415"/>
                </a:cubicBezTo>
                <a:lnTo>
                  <a:pt x="12614" y="20491"/>
                </a:lnTo>
                <a:cubicBezTo>
                  <a:pt x="12020" y="20603"/>
                  <a:pt x="11409" y="20660"/>
                  <a:pt x="10800" y="20661"/>
                </a:cubicBezTo>
                <a:moveTo>
                  <a:pt x="18660" y="4854"/>
                </a:moveTo>
                <a:lnTo>
                  <a:pt x="19411" y="4287"/>
                </a:lnTo>
                <a:cubicBezTo>
                  <a:pt x="19011" y="3759"/>
                  <a:pt x="18558" y="3264"/>
                  <a:pt x="18065" y="2816"/>
                </a:cubicBezTo>
                <a:lnTo>
                  <a:pt x="17432" y="3510"/>
                </a:lnTo>
                <a:cubicBezTo>
                  <a:pt x="17882" y="3919"/>
                  <a:pt x="18295" y="4371"/>
                  <a:pt x="18660" y="485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5546" y="2435"/>
                </a:moveTo>
                <a:lnTo>
                  <a:pt x="5048" y="1639"/>
                </a:lnTo>
                <a:cubicBezTo>
                  <a:pt x="4484" y="1991"/>
                  <a:pt x="3950" y="2397"/>
                  <a:pt x="3460" y="2846"/>
                </a:cubicBezTo>
                <a:lnTo>
                  <a:pt x="4096" y="3538"/>
                </a:lnTo>
                <a:cubicBezTo>
                  <a:pt x="4544" y="3127"/>
                  <a:pt x="5032" y="2756"/>
                  <a:pt x="5546" y="2435"/>
                </a:cubicBezTo>
                <a:moveTo>
                  <a:pt x="8924" y="1113"/>
                </a:moveTo>
                <a:lnTo>
                  <a:pt x="8748" y="190"/>
                </a:lnTo>
                <a:cubicBezTo>
                  <a:pt x="8093" y="315"/>
                  <a:pt x="7448" y="501"/>
                  <a:pt x="6830" y="743"/>
                </a:cubicBezTo>
                <a:lnTo>
                  <a:pt x="7173" y="1617"/>
                </a:lnTo>
                <a:cubicBezTo>
                  <a:pt x="7738" y="1396"/>
                  <a:pt x="8327" y="1226"/>
                  <a:pt x="8924" y="1113"/>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2873" y="4886"/>
                </a:moveTo>
                <a:lnTo>
                  <a:pt x="2120" y="4322"/>
                </a:lnTo>
                <a:cubicBezTo>
                  <a:pt x="1721" y="4854"/>
                  <a:pt x="1369" y="5424"/>
                  <a:pt x="1074" y="6018"/>
                </a:cubicBezTo>
                <a:lnTo>
                  <a:pt x="1917" y="6435"/>
                </a:lnTo>
                <a:cubicBezTo>
                  <a:pt x="2186" y="5892"/>
                  <a:pt x="2508" y="5371"/>
                  <a:pt x="2873" y="4886"/>
                </a:cubicBezTo>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1" name="Shape 2721"/>
          <p:cNvSpPr/>
          <p:nvPr/>
        </p:nvSpPr>
        <p:spPr>
          <a:xfrm>
            <a:off x="4958108" y="9278448"/>
            <a:ext cx="556423" cy="557516"/>
          </a:xfrm>
          <a:custGeom>
            <a:avLst/>
            <a:gdLst/>
            <a:ahLst/>
            <a:cxnLst>
              <a:cxn ang="0">
                <a:pos x="wd2" y="hd2"/>
              </a:cxn>
              <a:cxn ang="5400000">
                <a:pos x="wd2" y="hd2"/>
              </a:cxn>
              <a:cxn ang="10800000">
                <a:pos x="wd2" y="hd2"/>
              </a:cxn>
              <a:cxn ang="16200000">
                <a:pos x="wd2" y="hd2"/>
              </a:cxn>
            </a:cxnLst>
            <a:rect l="0" t="0" r="r" b="b"/>
            <a:pathLst>
              <a:path w="21600" h="21600" extrusionOk="0">
                <a:moveTo>
                  <a:pt x="14365" y="19991"/>
                </a:moveTo>
                <a:lnTo>
                  <a:pt x="14707" y="20866"/>
                </a:lnTo>
                <a:cubicBezTo>
                  <a:pt x="15328" y="20625"/>
                  <a:pt x="15928" y="20324"/>
                  <a:pt x="16492" y="19973"/>
                </a:cubicBezTo>
                <a:lnTo>
                  <a:pt x="15994" y="19176"/>
                </a:lnTo>
                <a:cubicBezTo>
                  <a:pt x="15479" y="19497"/>
                  <a:pt x="14931" y="19771"/>
                  <a:pt x="14365" y="19991"/>
                </a:cubicBezTo>
                <a:moveTo>
                  <a:pt x="10800" y="20661"/>
                </a:moveTo>
                <a:lnTo>
                  <a:pt x="10801" y="21600"/>
                </a:lnTo>
                <a:cubicBezTo>
                  <a:pt x="11469" y="21598"/>
                  <a:pt x="12137" y="21536"/>
                  <a:pt x="12788" y="21415"/>
                </a:cubicBezTo>
                <a:lnTo>
                  <a:pt x="12614" y="20491"/>
                </a:lnTo>
                <a:cubicBezTo>
                  <a:pt x="12020" y="20603"/>
                  <a:pt x="11409" y="20660"/>
                  <a:pt x="10800" y="20661"/>
                </a:cubicBezTo>
                <a:moveTo>
                  <a:pt x="11148" y="16559"/>
                </a:moveTo>
                <a:lnTo>
                  <a:pt x="15092" y="12624"/>
                </a:lnTo>
                <a:cubicBezTo>
                  <a:pt x="15181" y="12535"/>
                  <a:pt x="15236" y="12412"/>
                  <a:pt x="15236" y="12276"/>
                </a:cubicBezTo>
                <a:cubicBezTo>
                  <a:pt x="15236" y="12004"/>
                  <a:pt x="15015" y="11784"/>
                  <a:pt x="14743" y="11784"/>
                </a:cubicBezTo>
                <a:cubicBezTo>
                  <a:pt x="14607" y="11784"/>
                  <a:pt x="14483" y="11839"/>
                  <a:pt x="14395" y="11928"/>
                </a:cubicBezTo>
                <a:lnTo>
                  <a:pt x="11293" y="15024"/>
                </a:lnTo>
                <a:lnTo>
                  <a:pt x="11293" y="5389"/>
                </a:lnTo>
                <a:cubicBezTo>
                  <a:pt x="11293" y="5117"/>
                  <a:pt x="11072" y="4897"/>
                  <a:pt x="10800" y="4897"/>
                </a:cubicBezTo>
                <a:cubicBezTo>
                  <a:pt x="10528" y="4897"/>
                  <a:pt x="10307" y="5117"/>
                  <a:pt x="10307" y="5389"/>
                </a:cubicBezTo>
                <a:lnTo>
                  <a:pt x="10307" y="15024"/>
                </a:lnTo>
                <a:lnTo>
                  <a:pt x="7206" y="11928"/>
                </a:lnTo>
                <a:cubicBezTo>
                  <a:pt x="7117" y="11839"/>
                  <a:pt x="6993" y="11784"/>
                  <a:pt x="6857" y="11784"/>
                </a:cubicBezTo>
                <a:cubicBezTo>
                  <a:pt x="6585" y="11784"/>
                  <a:pt x="6364" y="12004"/>
                  <a:pt x="6364" y="12276"/>
                </a:cubicBezTo>
                <a:cubicBezTo>
                  <a:pt x="6364" y="12412"/>
                  <a:pt x="6419" y="12535"/>
                  <a:pt x="6508" y="12624"/>
                </a:cubicBezTo>
                <a:lnTo>
                  <a:pt x="10452" y="16559"/>
                </a:lnTo>
                <a:cubicBezTo>
                  <a:pt x="10541" y="16648"/>
                  <a:pt x="10664" y="16703"/>
                  <a:pt x="10800" y="16703"/>
                </a:cubicBezTo>
                <a:cubicBezTo>
                  <a:pt x="10936" y="16703"/>
                  <a:pt x="11059" y="16648"/>
                  <a:pt x="11148" y="16559"/>
                </a:cubicBezTo>
                <a:moveTo>
                  <a:pt x="18660" y="4854"/>
                </a:moveTo>
                <a:lnTo>
                  <a:pt x="19411" y="4287"/>
                </a:lnTo>
                <a:cubicBezTo>
                  <a:pt x="19011" y="3759"/>
                  <a:pt x="18558" y="3264"/>
                  <a:pt x="18065" y="2816"/>
                </a:cubicBezTo>
                <a:lnTo>
                  <a:pt x="17432" y="3510"/>
                </a:lnTo>
                <a:cubicBezTo>
                  <a:pt x="17882" y="3919"/>
                  <a:pt x="18295" y="4371"/>
                  <a:pt x="18660" y="4854"/>
                </a:cubicBezTo>
                <a:moveTo>
                  <a:pt x="6893" y="20882"/>
                </a:moveTo>
                <a:cubicBezTo>
                  <a:pt x="7514" y="21121"/>
                  <a:pt x="8160" y="21302"/>
                  <a:pt x="8814" y="21422"/>
                </a:cubicBezTo>
                <a:lnTo>
                  <a:pt x="8985" y="20499"/>
                </a:lnTo>
                <a:cubicBezTo>
                  <a:pt x="8387" y="20389"/>
                  <a:pt x="7797" y="20223"/>
                  <a:pt x="7231" y="20006"/>
                </a:cubicBezTo>
                <a:cubicBezTo>
                  <a:pt x="7231" y="20006"/>
                  <a:pt x="6893" y="20882"/>
                  <a:pt x="6893" y="20882"/>
                </a:cubicBezTo>
                <a:close/>
                <a:moveTo>
                  <a:pt x="21553" y="9794"/>
                </a:moveTo>
                <a:lnTo>
                  <a:pt x="20617" y="9880"/>
                </a:lnTo>
                <a:cubicBezTo>
                  <a:pt x="20644" y="10182"/>
                  <a:pt x="20659" y="10492"/>
                  <a:pt x="20659" y="10800"/>
                </a:cubicBezTo>
                <a:cubicBezTo>
                  <a:pt x="20659" y="11099"/>
                  <a:pt x="20645" y="11401"/>
                  <a:pt x="20619" y="11699"/>
                </a:cubicBezTo>
                <a:lnTo>
                  <a:pt x="21556" y="11784"/>
                </a:lnTo>
                <a:cubicBezTo>
                  <a:pt x="21585" y="11458"/>
                  <a:pt x="21600" y="11127"/>
                  <a:pt x="21600" y="10800"/>
                </a:cubicBezTo>
                <a:cubicBezTo>
                  <a:pt x="21599" y="10462"/>
                  <a:pt x="21584" y="10124"/>
                  <a:pt x="21553" y="9794"/>
                </a:cubicBezTo>
                <a:moveTo>
                  <a:pt x="21187" y="7835"/>
                </a:moveTo>
                <a:cubicBezTo>
                  <a:pt x="21005" y="7197"/>
                  <a:pt x="20761" y="6573"/>
                  <a:pt x="20463" y="5978"/>
                </a:cubicBezTo>
                <a:lnTo>
                  <a:pt x="19622" y="6399"/>
                </a:lnTo>
                <a:cubicBezTo>
                  <a:pt x="19893" y="6941"/>
                  <a:pt x="20115" y="7510"/>
                  <a:pt x="20282" y="8094"/>
                </a:cubicBezTo>
                <a:cubicBezTo>
                  <a:pt x="20282" y="8094"/>
                  <a:pt x="21187" y="7835"/>
                  <a:pt x="21187" y="7835"/>
                </a:cubicBezTo>
                <a:close/>
                <a:moveTo>
                  <a:pt x="19632" y="15184"/>
                </a:moveTo>
                <a:lnTo>
                  <a:pt x="20474" y="15602"/>
                </a:lnTo>
                <a:cubicBezTo>
                  <a:pt x="20770" y="15008"/>
                  <a:pt x="21012" y="14383"/>
                  <a:pt x="21194" y="13743"/>
                </a:cubicBezTo>
                <a:lnTo>
                  <a:pt x="20288" y="13487"/>
                </a:lnTo>
                <a:cubicBezTo>
                  <a:pt x="20123" y="14071"/>
                  <a:pt x="19901" y="14642"/>
                  <a:pt x="19632" y="15184"/>
                </a:cubicBezTo>
                <a:moveTo>
                  <a:pt x="17446" y="18078"/>
                </a:moveTo>
                <a:lnTo>
                  <a:pt x="18081" y="18771"/>
                </a:lnTo>
                <a:cubicBezTo>
                  <a:pt x="18572" y="18323"/>
                  <a:pt x="19024" y="17827"/>
                  <a:pt x="19424" y="17297"/>
                </a:cubicBezTo>
                <a:lnTo>
                  <a:pt x="18672" y="16732"/>
                </a:lnTo>
                <a:cubicBezTo>
                  <a:pt x="18307" y="17216"/>
                  <a:pt x="17894" y="17669"/>
                  <a:pt x="17446" y="18078"/>
                </a:cubicBezTo>
                <a:moveTo>
                  <a:pt x="8924" y="1113"/>
                </a:moveTo>
                <a:lnTo>
                  <a:pt x="8748" y="190"/>
                </a:lnTo>
                <a:cubicBezTo>
                  <a:pt x="8093" y="315"/>
                  <a:pt x="7448" y="501"/>
                  <a:pt x="6830" y="743"/>
                </a:cubicBezTo>
                <a:lnTo>
                  <a:pt x="7173" y="1617"/>
                </a:lnTo>
                <a:cubicBezTo>
                  <a:pt x="7738" y="1396"/>
                  <a:pt x="8327" y="1226"/>
                  <a:pt x="8924" y="1113"/>
                </a:cubicBezTo>
                <a:moveTo>
                  <a:pt x="12594" y="1105"/>
                </a:moveTo>
                <a:lnTo>
                  <a:pt x="12765" y="182"/>
                </a:lnTo>
                <a:cubicBezTo>
                  <a:pt x="12115" y="61"/>
                  <a:pt x="11448" y="0"/>
                  <a:pt x="10788" y="0"/>
                </a:cubicBezTo>
                <a:lnTo>
                  <a:pt x="10787" y="0"/>
                </a:lnTo>
                <a:lnTo>
                  <a:pt x="10736" y="0"/>
                </a:lnTo>
                <a:lnTo>
                  <a:pt x="10779" y="940"/>
                </a:lnTo>
                <a:cubicBezTo>
                  <a:pt x="11389" y="940"/>
                  <a:pt x="12000" y="995"/>
                  <a:pt x="12594" y="1105"/>
                </a:cubicBezTo>
                <a:moveTo>
                  <a:pt x="16473" y="1615"/>
                </a:moveTo>
                <a:cubicBezTo>
                  <a:pt x="15908" y="1264"/>
                  <a:pt x="15306" y="966"/>
                  <a:pt x="14686" y="726"/>
                </a:cubicBezTo>
                <a:lnTo>
                  <a:pt x="14347" y="1602"/>
                </a:lnTo>
                <a:cubicBezTo>
                  <a:pt x="14912" y="1821"/>
                  <a:pt x="15462" y="2094"/>
                  <a:pt x="15978" y="2413"/>
                </a:cubicBezTo>
                <a:cubicBezTo>
                  <a:pt x="15978" y="2413"/>
                  <a:pt x="16473" y="1615"/>
                  <a:pt x="16473" y="1615"/>
                </a:cubicBezTo>
                <a:close/>
                <a:moveTo>
                  <a:pt x="3510" y="18800"/>
                </a:moveTo>
                <a:cubicBezTo>
                  <a:pt x="4003" y="19247"/>
                  <a:pt x="4539" y="19650"/>
                  <a:pt x="5105" y="19997"/>
                </a:cubicBezTo>
                <a:lnTo>
                  <a:pt x="5599" y="19198"/>
                </a:lnTo>
                <a:cubicBezTo>
                  <a:pt x="5083" y="18881"/>
                  <a:pt x="4592" y="18513"/>
                  <a:pt x="4142" y="18105"/>
                </a:cubicBezTo>
                <a:cubicBezTo>
                  <a:pt x="4142" y="18105"/>
                  <a:pt x="3510" y="18800"/>
                  <a:pt x="3510" y="18800"/>
                </a:cubicBezTo>
                <a:close/>
                <a:moveTo>
                  <a:pt x="2873" y="4886"/>
                </a:moveTo>
                <a:lnTo>
                  <a:pt x="2120" y="4322"/>
                </a:lnTo>
                <a:cubicBezTo>
                  <a:pt x="1721" y="4854"/>
                  <a:pt x="1369" y="5424"/>
                  <a:pt x="1074" y="6018"/>
                </a:cubicBezTo>
                <a:lnTo>
                  <a:pt x="1917" y="6435"/>
                </a:lnTo>
                <a:cubicBezTo>
                  <a:pt x="2186" y="5892"/>
                  <a:pt x="2508" y="5371"/>
                  <a:pt x="2873" y="4886"/>
                </a:cubicBezTo>
                <a:moveTo>
                  <a:pt x="5546" y="2435"/>
                </a:moveTo>
                <a:lnTo>
                  <a:pt x="5048" y="1639"/>
                </a:lnTo>
                <a:cubicBezTo>
                  <a:pt x="4484" y="1991"/>
                  <a:pt x="3950" y="2397"/>
                  <a:pt x="3460" y="2846"/>
                </a:cubicBezTo>
                <a:lnTo>
                  <a:pt x="4096" y="3538"/>
                </a:lnTo>
                <a:cubicBezTo>
                  <a:pt x="4544" y="3127"/>
                  <a:pt x="5032" y="2756"/>
                  <a:pt x="5546" y="2435"/>
                </a:cubicBezTo>
                <a:moveTo>
                  <a:pt x="1105" y="15642"/>
                </a:moveTo>
                <a:cubicBezTo>
                  <a:pt x="1403" y="16235"/>
                  <a:pt x="1759" y="16804"/>
                  <a:pt x="2161" y="17332"/>
                </a:cubicBezTo>
                <a:lnTo>
                  <a:pt x="2910" y="16763"/>
                </a:lnTo>
                <a:cubicBezTo>
                  <a:pt x="2542" y="16281"/>
                  <a:pt x="2218" y="15762"/>
                  <a:pt x="1945" y="15220"/>
                </a:cubicBezTo>
                <a:cubicBezTo>
                  <a:pt x="1945" y="15220"/>
                  <a:pt x="1105" y="15642"/>
                  <a:pt x="1105" y="15642"/>
                </a:cubicBezTo>
                <a:close/>
                <a:moveTo>
                  <a:pt x="1265" y="8133"/>
                </a:moveTo>
                <a:lnTo>
                  <a:pt x="359" y="7879"/>
                </a:lnTo>
                <a:cubicBezTo>
                  <a:pt x="179" y="8516"/>
                  <a:pt x="59" y="9176"/>
                  <a:pt x="0" y="9838"/>
                </a:cubicBezTo>
                <a:lnTo>
                  <a:pt x="938" y="9921"/>
                </a:lnTo>
                <a:cubicBezTo>
                  <a:pt x="991" y="9316"/>
                  <a:pt x="1101" y="8714"/>
                  <a:pt x="1265" y="8133"/>
                </a:cubicBezTo>
                <a:moveTo>
                  <a:pt x="943" y="11741"/>
                </a:moveTo>
                <a:lnTo>
                  <a:pt x="6" y="11829"/>
                </a:lnTo>
                <a:cubicBezTo>
                  <a:pt x="69" y="12492"/>
                  <a:pt x="194" y="13151"/>
                  <a:pt x="377" y="13786"/>
                </a:cubicBezTo>
                <a:lnTo>
                  <a:pt x="1281" y="13527"/>
                </a:lnTo>
                <a:cubicBezTo>
                  <a:pt x="1114" y="12946"/>
                  <a:pt x="1000" y="12346"/>
                  <a:pt x="943"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2" name="Shape 2722"/>
          <p:cNvSpPr/>
          <p:nvPr/>
        </p:nvSpPr>
        <p:spPr>
          <a:xfrm>
            <a:off x="6024630" y="9278448"/>
            <a:ext cx="556411" cy="557516"/>
          </a:xfrm>
          <a:custGeom>
            <a:avLst/>
            <a:gdLst/>
            <a:ahLst/>
            <a:cxnLst>
              <a:cxn ang="0">
                <a:pos x="wd2" y="hd2"/>
              </a:cxn>
              <a:cxn ang="5400000">
                <a:pos x="wd2" y="hd2"/>
              </a:cxn>
              <a:cxn ang="10800000">
                <a:pos x="wd2" y="hd2"/>
              </a:cxn>
              <a:cxn ang="16200000">
                <a:pos x="wd2" y="hd2"/>
              </a:cxn>
            </a:cxnLst>
            <a:rect l="0" t="0" r="r" b="b"/>
            <a:pathLst>
              <a:path w="21600" h="21600" extrusionOk="0">
                <a:moveTo>
                  <a:pt x="10800" y="20661"/>
                </a:moveTo>
                <a:lnTo>
                  <a:pt x="10802" y="21600"/>
                </a:lnTo>
                <a:cubicBezTo>
                  <a:pt x="11469" y="21598"/>
                  <a:pt x="12137" y="21536"/>
                  <a:pt x="12788" y="21415"/>
                </a:cubicBezTo>
                <a:lnTo>
                  <a:pt x="12615" y="20491"/>
                </a:lnTo>
                <a:cubicBezTo>
                  <a:pt x="12020" y="20603"/>
                  <a:pt x="11409" y="20660"/>
                  <a:pt x="10800" y="20661"/>
                </a:cubicBezTo>
                <a:moveTo>
                  <a:pt x="14365" y="19991"/>
                </a:moveTo>
                <a:lnTo>
                  <a:pt x="14707" y="20866"/>
                </a:lnTo>
                <a:cubicBezTo>
                  <a:pt x="15328" y="20625"/>
                  <a:pt x="15928" y="20324"/>
                  <a:pt x="16492" y="19973"/>
                </a:cubicBezTo>
                <a:lnTo>
                  <a:pt x="15994" y="19176"/>
                </a:lnTo>
                <a:cubicBezTo>
                  <a:pt x="15479" y="19497"/>
                  <a:pt x="14932" y="19771"/>
                  <a:pt x="14365" y="19991"/>
                </a:cubicBezTo>
                <a:moveTo>
                  <a:pt x="11293" y="16211"/>
                </a:moveTo>
                <a:lnTo>
                  <a:pt x="11293" y="6576"/>
                </a:lnTo>
                <a:lnTo>
                  <a:pt x="14395" y="9672"/>
                </a:lnTo>
                <a:cubicBezTo>
                  <a:pt x="14484" y="9761"/>
                  <a:pt x="14607" y="9816"/>
                  <a:pt x="14743" y="9816"/>
                </a:cubicBezTo>
                <a:cubicBezTo>
                  <a:pt x="15016" y="9816"/>
                  <a:pt x="15236" y="9596"/>
                  <a:pt x="15236" y="9324"/>
                </a:cubicBezTo>
                <a:cubicBezTo>
                  <a:pt x="15236" y="9189"/>
                  <a:pt x="15181" y="9065"/>
                  <a:pt x="15092" y="8976"/>
                </a:cubicBezTo>
                <a:lnTo>
                  <a:pt x="11149" y="5041"/>
                </a:lnTo>
                <a:cubicBezTo>
                  <a:pt x="11059" y="4952"/>
                  <a:pt x="10936" y="4897"/>
                  <a:pt x="10800" y="4897"/>
                </a:cubicBezTo>
                <a:cubicBezTo>
                  <a:pt x="10664" y="4897"/>
                  <a:pt x="10541" y="4952"/>
                  <a:pt x="10452" y="5041"/>
                </a:cubicBezTo>
                <a:lnTo>
                  <a:pt x="6509" y="8976"/>
                </a:lnTo>
                <a:cubicBezTo>
                  <a:pt x="6419" y="9065"/>
                  <a:pt x="6364" y="9189"/>
                  <a:pt x="6364" y="9324"/>
                </a:cubicBezTo>
                <a:cubicBezTo>
                  <a:pt x="6364" y="9596"/>
                  <a:pt x="6584" y="9816"/>
                  <a:pt x="6857" y="9816"/>
                </a:cubicBezTo>
                <a:cubicBezTo>
                  <a:pt x="6993" y="9816"/>
                  <a:pt x="7116" y="9761"/>
                  <a:pt x="7206" y="9672"/>
                </a:cubicBezTo>
                <a:lnTo>
                  <a:pt x="10307" y="6576"/>
                </a:lnTo>
                <a:lnTo>
                  <a:pt x="10307" y="16211"/>
                </a:lnTo>
                <a:cubicBezTo>
                  <a:pt x="10307" y="16483"/>
                  <a:pt x="10528" y="16703"/>
                  <a:pt x="10800" y="16703"/>
                </a:cubicBezTo>
                <a:cubicBezTo>
                  <a:pt x="11072" y="16703"/>
                  <a:pt x="11293" y="16483"/>
                  <a:pt x="11293" y="16211"/>
                </a:cubicBezTo>
                <a:moveTo>
                  <a:pt x="17446" y="18078"/>
                </a:moveTo>
                <a:lnTo>
                  <a:pt x="18081" y="18770"/>
                </a:lnTo>
                <a:cubicBezTo>
                  <a:pt x="18572" y="18323"/>
                  <a:pt x="19024" y="17827"/>
                  <a:pt x="19424" y="17297"/>
                </a:cubicBezTo>
                <a:lnTo>
                  <a:pt x="18673" y="16732"/>
                </a:lnTo>
                <a:cubicBezTo>
                  <a:pt x="18307" y="17216"/>
                  <a:pt x="17894" y="17669"/>
                  <a:pt x="17446" y="18078"/>
                </a:cubicBezTo>
                <a:moveTo>
                  <a:pt x="21553" y="9794"/>
                </a:moveTo>
                <a:lnTo>
                  <a:pt x="20617" y="9880"/>
                </a:lnTo>
                <a:cubicBezTo>
                  <a:pt x="20645" y="10182"/>
                  <a:pt x="20659" y="10492"/>
                  <a:pt x="20659" y="10800"/>
                </a:cubicBezTo>
                <a:cubicBezTo>
                  <a:pt x="20659" y="11099"/>
                  <a:pt x="20646" y="11401"/>
                  <a:pt x="20619" y="11699"/>
                </a:cubicBezTo>
                <a:lnTo>
                  <a:pt x="21556" y="11784"/>
                </a:lnTo>
                <a:cubicBezTo>
                  <a:pt x="21586" y="11458"/>
                  <a:pt x="21600" y="11127"/>
                  <a:pt x="21600" y="10800"/>
                </a:cubicBezTo>
                <a:cubicBezTo>
                  <a:pt x="21600" y="10462"/>
                  <a:pt x="21584" y="10124"/>
                  <a:pt x="21553" y="9794"/>
                </a:cubicBezTo>
                <a:moveTo>
                  <a:pt x="18660" y="4853"/>
                </a:moveTo>
                <a:lnTo>
                  <a:pt x="19412" y="4287"/>
                </a:lnTo>
                <a:cubicBezTo>
                  <a:pt x="19011" y="3759"/>
                  <a:pt x="18558" y="3264"/>
                  <a:pt x="18066" y="2816"/>
                </a:cubicBezTo>
                <a:lnTo>
                  <a:pt x="17432" y="3510"/>
                </a:lnTo>
                <a:cubicBezTo>
                  <a:pt x="17882" y="3919"/>
                  <a:pt x="18295" y="4371"/>
                  <a:pt x="18660" y="4853"/>
                </a:cubicBezTo>
                <a:moveTo>
                  <a:pt x="6893" y="20882"/>
                </a:moveTo>
                <a:cubicBezTo>
                  <a:pt x="7513" y="21121"/>
                  <a:pt x="8160" y="21302"/>
                  <a:pt x="8814" y="21422"/>
                </a:cubicBezTo>
                <a:lnTo>
                  <a:pt x="8984" y="20499"/>
                </a:lnTo>
                <a:cubicBezTo>
                  <a:pt x="8387" y="20389"/>
                  <a:pt x="7797" y="20223"/>
                  <a:pt x="7231" y="20006"/>
                </a:cubicBezTo>
                <a:cubicBezTo>
                  <a:pt x="7231" y="20006"/>
                  <a:pt x="6893" y="20882"/>
                  <a:pt x="6893" y="20882"/>
                </a:cubicBezTo>
                <a:close/>
                <a:moveTo>
                  <a:pt x="19632" y="15184"/>
                </a:moveTo>
                <a:lnTo>
                  <a:pt x="20474" y="15602"/>
                </a:lnTo>
                <a:cubicBezTo>
                  <a:pt x="20770" y="15008"/>
                  <a:pt x="21013" y="14383"/>
                  <a:pt x="21194" y="13743"/>
                </a:cubicBezTo>
                <a:lnTo>
                  <a:pt x="20288" y="13487"/>
                </a:lnTo>
                <a:cubicBezTo>
                  <a:pt x="20123" y="14071"/>
                  <a:pt x="19902" y="14642"/>
                  <a:pt x="19632" y="15184"/>
                </a:cubicBezTo>
                <a:moveTo>
                  <a:pt x="21187" y="7835"/>
                </a:moveTo>
                <a:cubicBezTo>
                  <a:pt x="21005" y="7197"/>
                  <a:pt x="20761" y="6573"/>
                  <a:pt x="20464" y="5978"/>
                </a:cubicBezTo>
                <a:lnTo>
                  <a:pt x="19622" y="6399"/>
                </a:lnTo>
                <a:cubicBezTo>
                  <a:pt x="19893" y="6941"/>
                  <a:pt x="20115" y="7510"/>
                  <a:pt x="20282" y="8094"/>
                </a:cubicBezTo>
                <a:cubicBezTo>
                  <a:pt x="20282" y="8094"/>
                  <a:pt x="21187" y="7835"/>
                  <a:pt x="21187" y="7835"/>
                </a:cubicBezTo>
                <a:close/>
                <a:moveTo>
                  <a:pt x="8923" y="1113"/>
                </a:moveTo>
                <a:lnTo>
                  <a:pt x="8747" y="190"/>
                </a:lnTo>
                <a:cubicBezTo>
                  <a:pt x="8093" y="315"/>
                  <a:pt x="7448" y="501"/>
                  <a:pt x="6829" y="743"/>
                </a:cubicBezTo>
                <a:lnTo>
                  <a:pt x="7174" y="1617"/>
                </a:lnTo>
                <a:cubicBezTo>
                  <a:pt x="7737" y="1396"/>
                  <a:pt x="8326" y="1226"/>
                  <a:pt x="8923" y="1113"/>
                </a:cubicBezTo>
                <a:moveTo>
                  <a:pt x="16474" y="1615"/>
                </a:moveTo>
                <a:cubicBezTo>
                  <a:pt x="15907" y="1264"/>
                  <a:pt x="15307" y="966"/>
                  <a:pt x="14687" y="726"/>
                </a:cubicBezTo>
                <a:lnTo>
                  <a:pt x="14346" y="1602"/>
                </a:lnTo>
                <a:cubicBezTo>
                  <a:pt x="14913" y="1821"/>
                  <a:pt x="15462" y="2094"/>
                  <a:pt x="15978" y="2413"/>
                </a:cubicBezTo>
                <a:cubicBezTo>
                  <a:pt x="15978" y="2413"/>
                  <a:pt x="16474" y="1615"/>
                  <a:pt x="16474" y="1615"/>
                </a:cubicBezTo>
                <a:close/>
                <a:moveTo>
                  <a:pt x="2873" y="4886"/>
                </a:moveTo>
                <a:lnTo>
                  <a:pt x="2120" y="4322"/>
                </a:lnTo>
                <a:cubicBezTo>
                  <a:pt x="1720" y="4853"/>
                  <a:pt x="1368" y="5424"/>
                  <a:pt x="1074" y="6018"/>
                </a:cubicBezTo>
                <a:lnTo>
                  <a:pt x="1917" y="6435"/>
                </a:lnTo>
                <a:cubicBezTo>
                  <a:pt x="2186" y="5892"/>
                  <a:pt x="2508" y="5371"/>
                  <a:pt x="2873" y="4886"/>
                </a:cubicBezTo>
                <a:moveTo>
                  <a:pt x="3509" y="18800"/>
                </a:moveTo>
                <a:cubicBezTo>
                  <a:pt x="4003" y="19247"/>
                  <a:pt x="4539" y="19650"/>
                  <a:pt x="5104" y="19997"/>
                </a:cubicBezTo>
                <a:lnTo>
                  <a:pt x="5598" y="19198"/>
                </a:lnTo>
                <a:cubicBezTo>
                  <a:pt x="5082" y="18881"/>
                  <a:pt x="4592" y="18513"/>
                  <a:pt x="4142" y="18105"/>
                </a:cubicBezTo>
                <a:cubicBezTo>
                  <a:pt x="4142" y="18105"/>
                  <a:pt x="3509" y="18800"/>
                  <a:pt x="3509" y="18800"/>
                </a:cubicBezTo>
                <a:close/>
                <a:moveTo>
                  <a:pt x="12594" y="1105"/>
                </a:moveTo>
                <a:lnTo>
                  <a:pt x="12765" y="182"/>
                </a:lnTo>
                <a:cubicBezTo>
                  <a:pt x="12116" y="61"/>
                  <a:pt x="11448" y="0"/>
                  <a:pt x="10788" y="0"/>
                </a:cubicBezTo>
                <a:lnTo>
                  <a:pt x="10787" y="0"/>
                </a:lnTo>
                <a:lnTo>
                  <a:pt x="10736" y="0"/>
                </a:lnTo>
                <a:lnTo>
                  <a:pt x="10779" y="940"/>
                </a:lnTo>
                <a:cubicBezTo>
                  <a:pt x="11389" y="940"/>
                  <a:pt x="12000" y="995"/>
                  <a:pt x="12594" y="1105"/>
                </a:cubicBezTo>
                <a:moveTo>
                  <a:pt x="1104" y="15642"/>
                </a:moveTo>
                <a:cubicBezTo>
                  <a:pt x="1403" y="16235"/>
                  <a:pt x="1758" y="16804"/>
                  <a:pt x="2161" y="17332"/>
                </a:cubicBezTo>
                <a:lnTo>
                  <a:pt x="2910" y="16763"/>
                </a:lnTo>
                <a:cubicBezTo>
                  <a:pt x="2542" y="16281"/>
                  <a:pt x="2218" y="15762"/>
                  <a:pt x="1945" y="15220"/>
                </a:cubicBezTo>
                <a:cubicBezTo>
                  <a:pt x="1945" y="15220"/>
                  <a:pt x="1104" y="15642"/>
                  <a:pt x="1104" y="15642"/>
                </a:cubicBezTo>
                <a:close/>
                <a:moveTo>
                  <a:pt x="5546" y="2435"/>
                </a:moveTo>
                <a:lnTo>
                  <a:pt x="5047" y="1639"/>
                </a:lnTo>
                <a:cubicBezTo>
                  <a:pt x="4484" y="1991"/>
                  <a:pt x="3950" y="2397"/>
                  <a:pt x="3460" y="2846"/>
                </a:cubicBezTo>
                <a:lnTo>
                  <a:pt x="4096" y="3538"/>
                </a:lnTo>
                <a:cubicBezTo>
                  <a:pt x="4544" y="3127"/>
                  <a:pt x="5031" y="2756"/>
                  <a:pt x="5546" y="2435"/>
                </a:cubicBezTo>
                <a:moveTo>
                  <a:pt x="1264" y="8133"/>
                </a:moveTo>
                <a:lnTo>
                  <a:pt x="358" y="7879"/>
                </a:lnTo>
                <a:cubicBezTo>
                  <a:pt x="179" y="8516"/>
                  <a:pt x="59" y="9176"/>
                  <a:pt x="0" y="9838"/>
                </a:cubicBezTo>
                <a:lnTo>
                  <a:pt x="938" y="9921"/>
                </a:lnTo>
                <a:cubicBezTo>
                  <a:pt x="991" y="9317"/>
                  <a:pt x="1101" y="8714"/>
                  <a:pt x="1264" y="8133"/>
                </a:cubicBezTo>
                <a:moveTo>
                  <a:pt x="942" y="11741"/>
                </a:moveTo>
                <a:lnTo>
                  <a:pt x="6" y="11829"/>
                </a:lnTo>
                <a:cubicBezTo>
                  <a:pt x="69" y="12492"/>
                  <a:pt x="194" y="13151"/>
                  <a:pt x="377" y="13786"/>
                </a:cubicBezTo>
                <a:lnTo>
                  <a:pt x="1281" y="13527"/>
                </a:lnTo>
                <a:cubicBezTo>
                  <a:pt x="1114" y="12946"/>
                  <a:pt x="1000" y="12346"/>
                  <a:pt x="942" y="11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3" name="Shape 2723"/>
          <p:cNvSpPr/>
          <p:nvPr/>
        </p:nvSpPr>
        <p:spPr>
          <a:xfrm>
            <a:off x="7091153"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8345" y="10309"/>
                </a:moveTo>
                <a:lnTo>
                  <a:pt x="7899" y="10309"/>
                </a:lnTo>
                <a:cubicBezTo>
                  <a:pt x="7974" y="9863"/>
                  <a:pt x="8153" y="9453"/>
                  <a:pt x="8405" y="9099"/>
                </a:cubicBezTo>
                <a:lnTo>
                  <a:pt x="8717" y="9412"/>
                </a:lnTo>
                <a:cubicBezTo>
                  <a:pt x="8909" y="9604"/>
                  <a:pt x="9220" y="9604"/>
                  <a:pt x="9412" y="9412"/>
                </a:cubicBezTo>
                <a:cubicBezTo>
                  <a:pt x="9603" y="9220"/>
                  <a:pt x="9603" y="8909"/>
                  <a:pt x="9412" y="8717"/>
                </a:cubicBezTo>
                <a:lnTo>
                  <a:pt x="9101" y="8407"/>
                </a:lnTo>
                <a:cubicBezTo>
                  <a:pt x="9454" y="8157"/>
                  <a:pt x="9864" y="7979"/>
                  <a:pt x="10309" y="7904"/>
                </a:cubicBezTo>
                <a:lnTo>
                  <a:pt x="10309" y="8345"/>
                </a:lnTo>
                <a:cubicBezTo>
                  <a:pt x="10309" y="8617"/>
                  <a:pt x="10529" y="8836"/>
                  <a:pt x="10800" y="8836"/>
                </a:cubicBezTo>
                <a:cubicBezTo>
                  <a:pt x="11071" y="8836"/>
                  <a:pt x="11291" y="8617"/>
                  <a:pt x="11291" y="8345"/>
                </a:cubicBezTo>
                <a:lnTo>
                  <a:pt x="11291" y="7904"/>
                </a:lnTo>
                <a:cubicBezTo>
                  <a:pt x="11737" y="7979"/>
                  <a:pt x="12146" y="8157"/>
                  <a:pt x="12499" y="8407"/>
                </a:cubicBezTo>
                <a:lnTo>
                  <a:pt x="12188" y="8717"/>
                </a:lnTo>
                <a:cubicBezTo>
                  <a:pt x="11997" y="8909"/>
                  <a:pt x="11997" y="9220"/>
                  <a:pt x="12188" y="9412"/>
                </a:cubicBezTo>
                <a:cubicBezTo>
                  <a:pt x="12380" y="9604"/>
                  <a:pt x="12691" y="9604"/>
                  <a:pt x="12883" y="9412"/>
                </a:cubicBezTo>
                <a:lnTo>
                  <a:pt x="13195" y="9099"/>
                </a:lnTo>
                <a:cubicBezTo>
                  <a:pt x="13447" y="9453"/>
                  <a:pt x="13626" y="9863"/>
                  <a:pt x="13701" y="10309"/>
                </a:cubicBezTo>
                <a:lnTo>
                  <a:pt x="13255" y="10309"/>
                </a:lnTo>
                <a:cubicBezTo>
                  <a:pt x="12983" y="10309"/>
                  <a:pt x="12764" y="10529"/>
                  <a:pt x="12764" y="10800"/>
                </a:cubicBezTo>
                <a:cubicBezTo>
                  <a:pt x="12764" y="11071"/>
                  <a:pt x="12983" y="11291"/>
                  <a:pt x="13255" y="11291"/>
                </a:cubicBezTo>
                <a:lnTo>
                  <a:pt x="13701" y="11291"/>
                </a:lnTo>
                <a:cubicBezTo>
                  <a:pt x="13626" y="11738"/>
                  <a:pt x="13447" y="12147"/>
                  <a:pt x="13195" y="12501"/>
                </a:cubicBezTo>
                <a:lnTo>
                  <a:pt x="12883" y="12188"/>
                </a:lnTo>
                <a:cubicBezTo>
                  <a:pt x="12691" y="11997"/>
                  <a:pt x="12380" y="11997"/>
                  <a:pt x="12188" y="12188"/>
                </a:cubicBezTo>
                <a:cubicBezTo>
                  <a:pt x="11997" y="12380"/>
                  <a:pt x="11997" y="12691"/>
                  <a:pt x="12188" y="12883"/>
                </a:cubicBezTo>
                <a:lnTo>
                  <a:pt x="12499" y="13193"/>
                </a:lnTo>
                <a:cubicBezTo>
                  <a:pt x="12146" y="13444"/>
                  <a:pt x="11737" y="13621"/>
                  <a:pt x="11291" y="13696"/>
                </a:cubicBezTo>
                <a:lnTo>
                  <a:pt x="11291" y="13255"/>
                </a:lnTo>
                <a:cubicBezTo>
                  <a:pt x="11291" y="12983"/>
                  <a:pt x="11071" y="12764"/>
                  <a:pt x="10800" y="12764"/>
                </a:cubicBezTo>
                <a:cubicBezTo>
                  <a:pt x="10529" y="12764"/>
                  <a:pt x="10309" y="12983"/>
                  <a:pt x="10309" y="13255"/>
                </a:cubicBezTo>
                <a:lnTo>
                  <a:pt x="10309" y="13696"/>
                </a:lnTo>
                <a:cubicBezTo>
                  <a:pt x="9864" y="13621"/>
                  <a:pt x="9454" y="13444"/>
                  <a:pt x="9101" y="13193"/>
                </a:cubicBezTo>
                <a:lnTo>
                  <a:pt x="9412" y="12883"/>
                </a:lnTo>
                <a:cubicBezTo>
                  <a:pt x="9603" y="12691"/>
                  <a:pt x="9603" y="12380"/>
                  <a:pt x="9412" y="12188"/>
                </a:cubicBezTo>
                <a:cubicBezTo>
                  <a:pt x="9220" y="11997"/>
                  <a:pt x="8909" y="11997"/>
                  <a:pt x="8717" y="12188"/>
                </a:cubicBezTo>
                <a:lnTo>
                  <a:pt x="8405" y="12501"/>
                </a:lnTo>
                <a:cubicBezTo>
                  <a:pt x="8153" y="12147"/>
                  <a:pt x="7974" y="11738"/>
                  <a:pt x="7899" y="11291"/>
                </a:cubicBezTo>
                <a:lnTo>
                  <a:pt x="8345" y="11291"/>
                </a:lnTo>
                <a:cubicBezTo>
                  <a:pt x="8617" y="11291"/>
                  <a:pt x="8836" y="11071"/>
                  <a:pt x="8836" y="10800"/>
                </a:cubicBezTo>
                <a:cubicBezTo>
                  <a:pt x="8836" y="10529"/>
                  <a:pt x="8617" y="10309"/>
                  <a:pt x="8345" y="10309"/>
                </a:cubicBezTo>
                <a:moveTo>
                  <a:pt x="8023" y="13577"/>
                </a:moveTo>
                <a:lnTo>
                  <a:pt x="8023" y="13578"/>
                </a:lnTo>
                <a:cubicBezTo>
                  <a:pt x="8734" y="14288"/>
                  <a:pt x="9716" y="14727"/>
                  <a:pt x="10800" y="14727"/>
                </a:cubicBezTo>
                <a:cubicBezTo>
                  <a:pt x="11884" y="14727"/>
                  <a:pt x="12866" y="14288"/>
                  <a:pt x="13577" y="13578"/>
                </a:cubicBezTo>
                <a:lnTo>
                  <a:pt x="13577" y="13577"/>
                </a:lnTo>
                <a:lnTo>
                  <a:pt x="13577" y="13577"/>
                </a:lnTo>
                <a:cubicBezTo>
                  <a:pt x="14288" y="12866"/>
                  <a:pt x="14727" y="11884"/>
                  <a:pt x="14727" y="10800"/>
                </a:cubicBezTo>
                <a:cubicBezTo>
                  <a:pt x="14727" y="8631"/>
                  <a:pt x="12969" y="6873"/>
                  <a:pt x="10800" y="6873"/>
                </a:cubicBezTo>
                <a:cubicBezTo>
                  <a:pt x="8631" y="6873"/>
                  <a:pt x="6873" y="8631"/>
                  <a:pt x="6873" y="10800"/>
                </a:cubicBezTo>
                <a:cubicBezTo>
                  <a:pt x="6873" y="11884"/>
                  <a:pt x="7311" y="12866"/>
                  <a:pt x="8023" y="13577"/>
                </a:cubicBezTo>
                <a:cubicBezTo>
                  <a:pt x="8023" y="13577"/>
                  <a:pt x="8023" y="13577"/>
                  <a:pt x="8023" y="13577"/>
                </a:cubicBezTo>
                <a:close/>
                <a:moveTo>
                  <a:pt x="10800" y="11782"/>
                </a:moveTo>
                <a:cubicBezTo>
                  <a:pt x="11342" y="11782"/>
                  <a:pt x="11782" y="11342"/>
                  <a:pt x="11782" y="10800"/>
                </a:cubicBezTo>
                <a:cubicBezTo>
                  <a:pt x="11782" y="10258"/>
                  <a:pt x="11342" y="9818"/>
                  <a:pt x="10800" y="9818"/>
                </a:cubicBezTo>
                <a:cubicBezTo>
                  <a:pt x="10258" y="9818"/>
                  <a:pt x="9818" y="10258"/>
                  <a:pt x="9818" y="10800"/>
                </a:cubicBezTo>
                <a:cubicBezTo>
                  <a:pt x="9818" y="11342"/>
                  <a:pt x="10258" y="11782"/>
                  <a:pt x="10800" y="11782"/>
                </a:cubicBezTo>
                <a:moveTo>
                  <a:pt x="17673" y="5891"/>
                </a:moveTo>
                <a:cubicBezTo>
                  <a:pt x="17131" y="5891"/>
                  <a:pt x="16691" y="6331"/>
                  <a:pt x="16691" y="6873"/>
                </a:cubicBezTo>
                <a:lnTo>
                  <a:pt x="16691" y="7855"/>
                </a:lnTo>
                <a:cubicBezTo>
                  <a:pt x="16691" y="8396"/>
                  <a:pt x="17131" y="8836"/>
                  <a:pt x="17673" y="8836"/>
                </a:cubicBezTo>
                <a:lnTo>
                  <a:pt x="17673" y="12764"/>
                </a:lnTo>
                <a:cubicBezTo>
                  <a:pt x="17131" y="12764"/>
                  <a:pt x="16691" y="13204"/>
                  <a:pt x="16691" y="13745"/>
                </a:cubicBezTo>
                <a:lnTo>
                  <a:pt x="16691" y="14727"/>
                </a:lnTo>
                <a:cubicBezTo>
                  <a:pt x="16691" y="15270"/>
                  <a:pt x="17131" y="15709"/>
                  <a:pt x="17673" y="15709"/>
                </a:cubicBezTo>
                <a:lnTo>
                  <a:pt x="17673" y="17673"/>
                </a:lnTo>
                <a:lnTo>
                  <a:pt x="3927" y="17673"/>
                </a:lnTo>
                <a:lnTo>
                  <a:pt x="3927" y="3927"/>
                </a:lnTo>
                <a:lnTo>
                  <a:pt x="17673" y="3927"/>
                </a:lnTo>
                <a:cubicBezTo>
                  <a:pt x="17673" y="3927"/>
                  <a:pt x="17673" y="5891"/>
                  <a:pt x="17673" y="5891"/>
                </a:cubicBezTo>
                <a:close/>
                <a:moveTo>
                  <a:pt x="18655" y="5891"/>
                </a:moveTo>
                <a:lnTo>
                  <a:pt x="18655" y="2945"/>
                </a:lnTo>
                <a:lnTo>
                  <a:pt x="2945" y="2945"/>
                </a:lnTo>
                <a:lnTo>
                  <a:pt x="2945" y="18655"/>
                </a:lnTo>
                <a:lnTo>
                  <a:pt x="18655" y="18655"/>
                </a:lnTo>
                <a:lnTo>
                  <a:pt x="18655" y="15709"/>
                </a:lnTo>
                <a:cubicBezTo>
                  <a:pt x="19196" y="15709"/>
                  <a:pt x="19636" y="15270"/>
                  <a:pt x="19636" y="14727"/>
                </a:cubicBezTo>
                <a:lnTo>
                  <a:pt x="19636" y="13745"/>
                </a:lnTo>
                <a:cubicBezTo>
                  <a:pt x="19636" y="13204"/>
                  <a:pt x="19196" y="12764"/>
                  <a:pt x="18655" y="12764"/>
                </a:cubicBezTo>
                <a:lnTo>
                  <a:pt x="18655" y="8836"/>
                </a:lnTo>
                <a:cubicBezTo>
                  <a:pt x="19196" y="8836"/>
                  <a:pt x="19636" y="8396"/>
                  <a:pt x="19636" y="7855"/>
                </a:cubicBezTo>
                <a:lnTo>
                  <a:pt x="19636" y="6873"/>
                </a:lnTo>
                <a:cubicBezTo>
                  <a:pt x="19636" y="6331"/>
                  <a:pt x="19196" y="5891"/>
                  <a:pt x="18655"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4" name="Shape 2724"/>
          <p:cNvSpPr/>
          <p:nvPr/>
        </p:nvSpPr>
        <p:spPr>
          <a:xfrm>
            <a:off x="8157675"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1782"/>
                </a:lnTo>
                <a:lnTo>
                  <a:pt x="15709" y="11782"/>
                </a:lnTo>
                <a:cubicBezTo>
                  <a:pt x="15709" y="11782"/>
                  <a:pt x="15709" y="15709"/>
                  <a:pt x="15709" y="15709"/>
                </a:cubicBezTo>
                <a:close/>
                <a:moveTo>
                  <a:pt x="16691" y="10800"/>
                </a:moveTo>
                <a:lnTo>
                  <a:pt x="4909" y="10800"/>
                </a:lnTo>
                <a:lnTo>
                  <a:pt x="4909" y="16691"/>
                </a:lnTo>
                <a:lnTo>
                  <a:pt x="16691" y="16691"/>
                </a:lnTo>
                <a:cubicBezTo>
                  <a:pt x="16691" y="16691"/>
                  <a:pt x="16691" y="10800"/>
                  <a:pt x="16691" y="10800"/>
                </a:cubicBezTo>
                <a:close/>
                <a:moveTo>
                  <a:pt x="11782" y="13745"/>
                </a:moveTo>
                <a:lnTo>
                  <a:pt x="9818" y="13745"/>
                </a:lnTo>
                <a:lnTo>
                  <a:pt x="9818" y="14727"/>
                </a:lnTo>
                <a:lnTo>
                  <a:pt x="11782" y="14727"/>
                </a:lnTo>
                <a:cubicBezTo>
                  <a:pt x="11782" y="14727"/>
                  <a:pt x="11782" y="13745"/>
                  <a:pt x="11782" y="13745"/>
                </a:cubicBezTo>
                <a:close/>
                <a:moveTo>
                  <a:pt x="18655" y="17673"/>
                </a:moveTo>
                <a:cubicBezTo>
                  <a:pt x="18655" y="18214"/>
                  <a:pt x="18214" y="18655"/>
                  <a:pt x="17673" y="18655"/>
                </a:cubicBezTo>
                <a:lnTo>
                  <a:pt x="3927" y="18655"/>
                </a:lnTo>
                <a:cubicBezTo>
                  <a:pt x="3385" y="18655"/>
                  <a:pt x="2945" y="18214"/>
                  <a:pt x="2945" y="17673"/>
                </a:cubicBezTo>
                <a:lnTo>
                  <a:pt x="2945" y="982"/>
                </a:lnTo>
                <a:lnTo>
                  <a:pt x="18655" y="982"/>
                </a:lnTo>
                <a:cubicBezTo>
                  <a:pt x="18655" y="982"/>
                  <a:pt x="18655" y="17673"/>
                  <a:pt x="18655" y="17673"/>
                </a:cubicBezTo>
                <a:close/>
                <a:moveTo>
                  <a:pt x="21109" y="0"/>
                </a:moveTo>
                <a:lnTo>
                  <a:pt x="491" y="0"/>
                </a:lnTo>
                <a:cubicBezTo>
                  <a:pt x="220" y="0"/>
                  <a:pt x="0" y="220"/>
                  <a:pt x="0" y="491"/>
                </a:cubicBezTo>
                <a:cubicBezTo>
                  <a:pt x="0" y="762"/>
                  <a:pt x="220" y="982"/>
                  <a:pt x="491" y="982"/>
                </a:cubicBezTo>
                <a:lnTo>
                  <a:pt x="1964" y="982"/>
                </a:lnTo>
                <a:lnTo>
                  <a:pt x="1964" y="17673"/>
                </a:lnTo>
                <a:cubicBezTo>
                  <a:pt x="1964" y="18757"/>
                  <a:pt x="2843" y="19636"/>
                  <a:pt x="3927" y="19636"/>
                </a:cubicBezTo>
                <a:lnTo>
                  <a:pt x="4909" y="19636"/>
                </a:lnTo>
                <a:lnTo>
                  <a:pt x="4909" y="21109"/>
                </a:lnTo>
                <a:cubicBezTo>
                  <a:pt x="4909" y="21380"/>
                  <a:pt x="5129" y="21600"/>
                  <a:pt x="5400" y="21600"/>
                </a:cubicBezTo>
                <a:cubicBezTo>
                  <a:pt x="5671" y="21600"/>
                  <a:pt x="5891" y="21380"/>
                  <a:pt x="5891" y="21109"/>
                </a:cubicBezTo>
                <a:lnTo>
                  <a:pt x="5891" y="19636"/>
                </a:lnTo>
                <a:lnTo>
                  <a:pt x="15709" y="19636"/>
                </a:lnTo>
                <a:lnTo>
                  <a:pt x="15709" y="21109"/>
                </a:lnTo>
                <a:cubicBezTo>
                  <a:pt x="15709" y="21380"/>
                  <a:pt x="15929" y="21600"/>
                  <a:pt x="16200" y="21600"/>
                </a:cubicBezTo>
                <a:cubicBezTo>
                  <a:pt x="16471" y="21600"/>
                  <a:pt x="16691" y="21380"/>
                  <a:pt x="16691" y="21109"/>
                </a:cubicBezTo>
                <a:lnTo>
                  <a:pt x="16691" y="19636"/>
                </a:lnTo>
                <a:lnTo>
                  <a:pt x="17673" y="19636"/>
                </a:lnTo>
                <a:cubicBezTo>
                  <a:pt x="18757" y="19636"/>
                  <a:pt x="19636" y="18757"/>
                  <a:pt x="19636" y="17673"/>
                </a:cubicBezTo>
                <a:lnTo>
                  <a:pt x="19636" y="982"/>
                </a:lnTo>
                <a:lnTo>
                  <a:pt x="21109" y="982"/>
                </a:lnTo>
                <a:cubicBezTo>
                  <a:pt x="21380" y="982"/>
                  <a:pt x="21600" y="762"/>
                  <a:pt x="21600" y="491"/>
                </a:cubicBezTo>
                <a:cubicBezTo>
                  <a:pt x="21600" y="220"/>
                  <a:pt x="21380" y="0"/>
                  <a:pt x="21109" y="0"/>
                </a:cubicBezTo>
                <a:moveTo>
                  <a:pt x="11782" y="5891"/>
                </a:moveTo>
                <a:lnTo>
                  <a:pt x="9818" y="5891"/>
                </a:lnTo>
                <a:lnTo>
                  <a:pt x="9818" y="6873"/>
                </a:lnTo>
                <a:lnTo>
                  <a:pt x="11782" y="6873"/>
                </a:lnTo>
                <a:cubicBezTo>
                  <a:pt x="11782" y="6873"/>
                  <a:pt x="11782" y="5891"/>
                  <a:pt x="11782" y="5891"/>
                </a:cubicBezTo>
                <a:close/>
                <a:moveTo>
                  <a:pt x="15709" y="7855"/>
                </a:moveTo>
                <a:lnTo>
                  <a:pt x="5891" y="7855"/>
                </a:lnTo>
                <a:lnTo>
                  <a:pt x="5891" y="3927"/>
                </a:lnTo>
                <a:lnTo>
                  <a:pt x="15709" y="3927"/>
                </a:lnTo>
                <a:cubicBezTo>
                  <a:pt x="15709" y="3927"/>
                  <a:pt x="15709" y="7855"/>
                  <a:pt x="15709" y="7855"/>
                </a:cubicBezTo>
                <a:close/>
                <a:moveTo>
                  <a:pt x="16691" y="2945"/>
                </a:moveTo>
                <a:lnTo>
                  <a:pt x="4909" y="2945"/>
                </a:lnTo>
                <a:lnTo>
                  <a:pt x="4909" y="8836"/>
                </a:lnTo>
                <a:lnTo>
                  <a:pt x="16691" y="8836"/>
                </a:lnTo>
                <a:cubicBezTo>
                  <a:pt x="16691" y="8836"/>
                  <a:pt x="16691" y="2945"/>
                  <a:pt x="16691"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5" name="Shape 2725"/>
          <p:cNvSpPr/>
          <p:nvPr/>
        </p:nvSpPr>
        <p:spPr>
          <a:xfrm>
            <a:off x="9224197"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55" y="17673"/>
                </a:moveTo>
                <a:cubicBezTo>
                  <a:pt x="18655" y="18214"/>
                  <a:pt x="18214" y="18655"/>
                  <a:pt x="17673" y="18655"/>
                </a:cubicBezTo>
                <a:lnTo>
                  <a:pt x="3927" y="18655"/>
                </a:lnTo>
                <a:cubicBezTo>
                  <a:pt x="3385" y="18655"/>
                  <a:pt x="2945" y="18214"/>
                  <a:pt x="2945" y="17673"/>
                </a:cubicBezTo>
                <a:lnTo>
                  <a:pt x="2945" y="982"/>
                </a:lnTo>
                <a:lnTo>
                  <a:pt x="18655" y="982"/>
                </a:lnTo>
                <a:cubicBezTo>
                  <a:pt x="18655" y="982"/>
                  <a:pt x="18655" y="17673"/>
                  <a:pt x="18655" y="17673"/>
                </a:cubicBezTo>
                <a:close/>
                <a:moveTo>
                  <a:pt x="21109" y="0"/>
                </a:moveTo>
                <a:lnTo>
                  <a:pt x="491" y="0"/>
                </a:lnTo>
                <a:cubicBezTo>
                  <a:pt x="220" y="0"/>
                  <a:pt x="0" y="220"/>
                  <a:pt x="0" y="491"/>
                </a:cubicBezTo>
                <a:cubicBezTo>
                  <a:pt x="0" y="762"/>
                  <a:pt x="220" y="982"/>
                  <a:pt x="491" y="982"/>
                </a:cubicBezTo>
                <a:lnTo>
                  <a:pt x="1964" y="982"/>
                </a:lnTo>
                <a:lnTo>
                  <a:pt x="1964" y="17673"/>
                </a:lnTo>
                <a:cubicBezTo>
                  <a:pt x="1964" y="18757"/>
                  <a:pt x="2843" y="19636"/>
                  <a:pt x="3927" y="19636"/>
                </a:cubicBezTo>
                <a:lnTo>
                  <a:pt x="4909" y="19636"/>
                </a:lnTo>
                <a:lnTo>
                  <a:pt x="4909" y="21109"/>
                </a:lnTo>
                <a:cubicBezTo>
                  <a:pt x="4909" y="21380"/>
                  <a:pt x="5129" y="21600"/>
                  <a:pt x="5400" y="21600"/>
                </a:cubicBezTo>
                <a:cubicBezTo>
                  <a:pt x="5671" y="21600"/>
                  <a:pt x="5891" y="21380"/>
                  <a:pt x="5891" y="21109"/>
                </a:cubicBezTo>
                <a:lnTo>
                  <a:pt x="5891" y="19636"/>
                </a:lnTo>
                <a:lnTo>
                  <a:pt x="15709" y="19636"/>
                </a:lnTo>
                <a:lnTo>
                  <a:pt x="15709" y="21109"/>
                </a:lnTo>
                <a:cubicBezTo>
                  <a:pt x="15709" y="21380"/>
                  <a:pt x="15929" y="21600"/>
                  <a:pt x="16200" y="21600"/>
                </a:cubicBezTo>
                <a:cubicBezTo>
                  <a:pt x="16471" y="21600"/>
                  <a:pt x="16691" y="21380"/>
                  <a:pt x="16691" y="21109"/>
                </a:cubicBezTo>
                <a:lnTo>
                  <a:pt x="16691" y="19636"/>
                </a:lnTo>
                <a:lnTo>
                  <a:pt x="17673" y="19636"/>
                </a:lnTo>
                <a:cubicBezTo>
                  <a:pt x="18757" y="19636"/>
                  <a:pt x="19636" y="18757"/>
                  <a:pt x="19636" y="17673"/>
                </a:cubicBezTo>
                <a:lnTo>
                  <a:pt x="19636" y="982"/>
                </a:lnTo>
                <a:lnTo>
                  <a:pt x="21109" y="982"/>
                </a:lnTo>
                <a:cubicBezTo>
                  <a:pt x="21380" y="982"/>
                  <a:pt x="21600" y="762"/>
                  <a:pt x="21600" y="491"/>
                </a:cubicBezTo>
                <a:cubicBezTo>
                  <a:pt x="21600" y="220"/>
                  <a:pt x="21380" y="0"/>
                  <a:pt x="21109" y="0"/>
                </a:cubicBezTo>
                <a:moveTo>
                  <a:pt x="15709" y="10800"/>
                </a:moveTo>
                <a:lnTo>
                  <a:pt x="11782" y="10800"/>
                </a:lnTo>
                <a:lnTo>
                  <a:pt x="11782" y="9818"/>
                </a:lnTo>
                <a:lnTo>
                  <a:pt x="9818" y="9818"/>
                </a:lnTo>
                <a:lnTo>
                  <a:pt x="9818" y="10800"/>
                </a:lnTo>
                <a:lnTo>
                  <a:pt x="5891" y="10800"/>
                </a:lnTo>
                <a:lnTo>
                  <a:pt x="5891" y="8836"/>
                </a:lnTo>
                <a:lnTo>
                  <a:pt x="15709" y="8836"/>
                </a:lnTo>
                <a:cubicBezTo>
                  <a:pt x="15709" y="8836"/>
                  <a:pt x="15709" y="10800"/>
                  <a:pt x="15709" y="10800"/>
                </a:cubicBezTo>
                <a:close/>
                <a:moveTo>
                  <a:pt x="16691" y="7855"/>
                </a:moveTo>
                <a:lnTo>
                  <a:pt x="4909" y="7855"/>
                </a:lnTo>
                <a:lnTo>
                  <a:pt x="4909" y="11782"/>
                </a:lnTo>
                <a:lnTo>
                  <a:pt x="16691" y="11782"/>
                </a:lnTo>
                <a:cubicBezTo>
                  <a:pt x="16691" y="11782"/>
                  <a:pt x="16691" y="7855"/>
                  <a:pt x="16691" y="7855"/>
                </a:cubicBezTo>
                <a:close/>
                <a:moveTo>
                  <a:pt x="15709" y="15709"/>
                </a:moveTo>
                <a:lnTo>
                  <a:pt x="11782" y="15709"/>
                </a:lnTo>
                <a:lnTo>
                  <a:pt x="11782" y="14727"/>
                </a:lnTo>
                <a:lnTo>
                  <a:pt x="9818" y="14727"/>
                </a:lnTo>
                <a:lnTo>
                  <a:pt x="9818" y="15709"/>
                </a:lnTo>
                <a:lnTo>
                  <a:pt x="5891" y="15709"/>
                </a:lnTo>
                <a:lnTo>
                  <a:pt x="5891" y="13745"/>
                </a:lnTo>
                <a:lnTo>
                  <a:pt x="15709" y="13745"/>
                </a:lnTo>
                <a:cubicBezTo>
                  <a:pt x="15709" y="13745"/>
                  <a:pt x="15709" y="15709"/>
                  <a:pt x="15709" y="15709"/>
                </a:cubicBezTo>
                <a:close/>
                <a:moveTo>
                  <a:pt x="16691" y="12764"/>
                </a:moveTo>
                <a:lnTo>
                  <a:pt x="4909" y="12764"/>
                </a:lnTo>
                <a:lnTo>
                  <a:pt x="4909" y="16691"/>
                </a:lnTo>
                <a:lnTo>
                  <a:pt x="16691" y="16691"/>
                </a:lnTo>
                <a:cubicBezTo>
                  <a:pt x="16691" y="16691"/>
                  <a:pt x="16691" y="12764"/>
                  <a:pt x="16691" y="12764"/>
                </a:cubicBezTo>
                <a:close/>
                <a:moveTo>
                  <a:pt x="15709" y="5891"/>
                </a:moveTo>
                <a:lnTo>
                  <a:pt x="11782" y="5891"/>
                </a:lnTo>
                <a:lnTo>
                  <a:pt x="11782" y="4909"/>
                </a:lnTo>
                <a:lnTo>
                  <a:pt x="9818" y="4909"/>
                </a:lnTo>
                <a:lnTo>
                  <a:pt x="9818" y="5891"/>
                </a:lnTo>
                <a:lnTo>
                  <a:pt x="5891" y="5891"/>
                </a:lnTo>
                <a:lnTo>
                  <a:pt x="5891" y="3927"/>
                </a:lnTo>
                <a:lnTo>
                  <a:pt x="15709" y="3927"/>
                </a:lnTo>
                <a:cubicBezTo>
                  <a:pt x="15709" y="3927"/>
                  <a:pt x="15709" y="5891"/>
                  <a:pt x="15709" y="5891"/>
                </a:cubicBezTo>
                <a:close/>
                <a:moveTo>
                  <a:pt x="16691" y="2945"/>
                </a:moveTo>
                <a:lnTo>
                  <a:pt x="4909" y="2945"/>
                </a:lnTo>
                <a:lnTo>
                  <a:pt x="4909" y="6873"/>
                </a:lnTo>
                <a:lnTo>
                  <a:pt x="16691" y="6873"/>
                </a:lnTo>
                <a:cubicBezTo>
                  <a:pt x="16691" y="6873"/>
                  <a:pt x="16691" y="2945"/>
                  <a:pt x="16691"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6" name="Shape 2726"/>
          <p:cNvSpPr/>
          <p:nvPr/>
        </p:nvSpPr>
        <p:spPr>
          <a:xfrm>
            <a:off x="10341506" y="927844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4800" y="13745"/>
                </a:moveTo>
                <a:lnTo>
                  <a:pt x="16800" y="13745"/>
                </a:lnTo>
                <a:lnTo>
                  <a:pt x="16800" y="17673"/>
                </a:lnTo>
                <a:lnTo>
                  <a:pt x="4800" y="17673"/>
                </a:lnTo>
                <a:cubicBezTo>
                  <a:pt x="4800" y="17673"/>
                  <a:pt x="4800" y="13745"/>
                  <a:pt x="4800" y="13745"/>
                </a:cubicBezTo>
                <a:close/>
                <a:moveTo>
                  <a:pt x="4800" y="8836"/>
                </a:moveTo>
                <a:lnTo>
                  <a:pt x="16800" y="8836"/>
                </a:lnTo>
                <a:lnTo>
                  <a:pt x="16800" y="12764"/>
                </a:lnTo>
                <a:lnTo>
                  <a:pt x="4800" y="12764"/>
                </a:lnTo>
                <a:cubicBezTo>
                  <a:pt x="4800" y="12764"/>
                  <a:pt x="4800" y="8836"/>
                  <a:pt x="4800" y="8836"/>
                </a:cubicBezTo>
                <a:close/>
                <a:moveTo>
                  <a:pt x="4800" y="3927"/>
                </a:moveTo>
                <a:lnTo>
                  <a:pt x="16800" y="3927"/>
                </a:lnTo>
                <a:lnTo>
                  <a:pt x="16800" y="7855"/>
                </a:lnTo>
                <a:lnTo>
                  <a:pt x="4800" y="7855"/>
                </a:lnTo>
                <a:cubicBezTo>
                  <a:pt x="4800" y="7855"/>
                  <a:pt x="4800" y="3927"/>
                  <a:pt x="4800" y="3927"/>
                </a:cubicBezTo>
                <a:close/>
                <a:moveTo>
                  <a:pt x="3600" y="18655"/>
                </a:moveTo>
                <a:lnTo>
                  <a:pt x="18000" y="18655"/>
                </a:lnTo>
                <a:lnTo>
                  <a:pt x="18000" y="2945"/>
                </a:lnTo>
                <a:lnTo>
                  <a:pt x="3600" y="2945"/>
                </a:lnTo>
                <a:cubicBezTo>
                  <a:pt x="3600" y="2945"/>
                  <a:pt x="3600" y="18655"/>
                  <a:pt x="3600" y="18655"/>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9600" y="16691"/>
                </a:moveTo>
                <a:lnTo>
                  <a:pt x="12000" y="16691"/>
                </a:lnTo>
                <a:lnTo>
                  <a:pt x="12000" y="15709"/>
                </a:lnTo>
                <a:lnTo>
                  <a:pt x="9600" y="15709"/>
                </a:lnTo>
                <a:cubicBezTo>
                  <a:pt x="9600" y="15709"/>
                  <a:pt x="9600" y="16691"/>
                  <a:pt x="9600" y="16691"/>
                </a:cubicBezTo>
                <a:close/>
                <a:moveTo>
                  <a:pt x="9600" y="6873"/>
                </a:moveTo>
                <a:lnTo>
                  <a:pt x="12000" y="6873"/>
                </a:lnTo>
                <a:lnTo>
                  <a:pt x="12000" y="5891"/>
                </a:lnTo>
                <a:lnTo>
                  <a:pt x="9600" y="5891"/>
                </a:lnTo>
                <a:cubicBezTo>
                  <a:pt x="9600" y="5891"/>
                  <a:pt x="9600" y="6873"/>
                  <a:pt x="9600" y="6873"/>
                </a:cubicBezTo>
                <a:close/>
                <a:moveTo>
                  <a:pt x="9600" y="11782"/>
                </a:moveTo>
                <a:lnTo>
                  <a:pt x="12000" y="11782"/>
                </a:lnTo>
                <a:lnTo>
                  <a:pt x="12000" y="10800"/>
                </a:lnTo>
                <a:lnTo>
                  <a:pt x="9600" y="10800"/>
                </a:lnTo>
                <a:cubicBezTo>
                  <a:pt x="9600" y="10800"/>
                  <a:pt x="9600" y="11782"/>
                  <a:pt x="9600" y="1178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7" name="Shape 2727"/>
          <p:cNvSpPr/>
          <p:nvPr/>
        </p:nvSpPr>
        <p:spPr>
          <a:xfrm>
            <a:off x="11357241"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727" y="7318"/>
                </a:moveTo>
                <a:lnTo>
                  <a:pt x="11782" y="6949"/>
                </a:lnTo>
                <a:lnTo>
                  <a:pt x="11782" y="4956"/>
                </a:lnTo>
                <a:lnTo>
                  <a:pt x="14727" y="5324"/>
                </a:lnTo>
                <a:cubicBezTo>
                  <a:pt x="14727" y="5324"/>
                  <a:pt x="14727" y="7318"/>
                  <a:pt x="14727" y="7318"/>
                </a:cubicBezTo>
                <a:close/>
                <a:moveTo>
                  <a:pt x="9327" y="16691"/>
                </a:moveTo>
                <a:lnTo>
                  <a:pt x="8345" y="16691"/>
                </a:lnTo>
                <a:cubicBezTo>
                  <a:pt x="7532" y="16691"/>
                  <a:pt x="6873" y="16031"/>
                  <a:pt x="6873" y="15218"/>
                </a:cubicBezTo>
                <a:cubicBezTo>
                  <a:pt x="6873" y="14405"/>
                  <a:pt x="7532" y="13745"/>
                  <a:pt x="8345" y="13745"/>
                </a:cubicBezTo>
                <a:lnTo>
                  <a:pt x="9327" y="13745"/>
                </a:lnTo>
                <a:cubicBezTo>
                  <a:pt x="10140" y="13745"/>
                  <a:pt x="10800" y="14405"/>
                  <a:pt x="10800" y="15218"/>
                </a:cubicBezTo>
                <a:cubicBezTo>
                  <a:pt x="10800" y="16031"/>
                  <a:pt x="10140" y="16691"/>
                  <a:pt x="9327" y="16691"/>
                </a:cubicBezTo>
                <a:moveTo>
                  <a:pt x="15218" y="4418"/>
                </a:moveTo>
                <a:cubicBezTo>
                  <a:pt x="15192" y="4418"/>
                  <a:pt x="15170" y="4429"/>
                  <a:pt x="15145" y="4433"/>
                </a:cubicBezTo>
                <a:lnTo>
                  <a:pt x="15143" y="4424"/>
                </a:lnTo>
                <a:lnTo>
                  <a:pt x="11483" y="3967"/>
                </a:lnTo>
                <a:cubicBezTo>
                  <a:pt x="11424" y="3942"/>
                  <a:pt x="11359" y="3927"/>
                  <a:pt x="11291" y="3927"/>
                </a:cubicBezTo>
                <a:cubicBezTo>
                  <a:pt x="11275" y="3927"/>
                  <a:pt x="11261" y="3935"/>
                  <a:pt x="11245" y="3937"/>
                </a:cubicBezTo>
                <a:lnTo>
                  <a:pt x="11216" y="3933"/>
                </a:lnTo>
                <a:lnTo>
                  <a:pt x="11218" y="3942"/>
                </a:lnTo>
                <a:cubicBezTo>
                  <a:pt x="10983" y="3979"/>
                  <a:pt x="10800" y="4173"/>
                  <a:pt x="10800" y="4418"/>
                </a:cubicBezTo>
                <a:lnTo>
                  <a:pt x="10800" y="13266"/>
                </a:lnTo>
                <a:cubicBezTo>
                  <a:pt x="10389" y="12955"/>
                  <a:pt x="9882" y="12764"/>
                  <a:pt x="9327" y="12764"/>
                </a:cubicBezTo>
                <a:lnTo>
                  <a:pt x="8345" y="12764"/>
                </a:lnTo>
                <a:cubicBezTo>
                  <a:pt x="6990" y="12764"/>
                  <a:pt x="5891" y="13862"/>
                  <a:pt x="5891" y="15218"/>
                </a:cubicBezTo>
                <a:cubicBezTo>
                  <a:pt x="5891" y="16574"/>
                  <a:pt x="6990" y="17673"/>
                  <a:pt x="8345" y="17673"/>
                </a:cubicBezTo>
                <a:lnTo>
                  <a:pt x="9327" y="17673"/>
                </a:lnTo>
                <a:cubicBezTo>
                  <a:pt x="10683" y="17673"/>
                  <a:pt x="11782" y="16574"/>
                  <a:pt x="11782" y="15218"/>
                </a:cubicBezTo>
                <a:lnTo>
                  <a:pt x="11782" y="7901"/>
                </a:lnTo>
                <a:lnTo>
                  <a:pt x="15026" y="8306"/>
                </a:lnTo>
                <a:cubicBezTo>
                  <a:pt x="15085" y="8332"/>
                  <a:pt x="15150" y="8345"/>
                  <a:pt x="15218" y="8345"/>
                </a:cubicBezTo>
                <a:cubicBezTo>
                  <a:pt x="15234" y="8345"/>
                  <a:pt x="15248" y="8338"/>
                  <a:pt x="15264" y="8336"/>
                </a:cubicBezTo>
                <a:lnTo>
                  <a:pt x="15293" y="8340"/>
                </a:lnTo>
                <a:lnTo>
                  <a:pt x="15292" y="8331"/>
                </a:lnTo>
                <a:cubicBezTo>
                  <a:pt x="15526" y="8294"/>
                  <a:pt x="15709" y="8100"/>
                  <a:pt x="15709" y="7855"/>
                </a:cubicBezTo>
                <a:lnTo>
                  <a:pt x="15709" y="4909"/>
                </a:lnTo>
                <a:cubicBezTo>
                  <a:pt x="15709" y="4638"/>
                  <a:pt x="15490" y="4418"/>
                  <a:pt x="15218" y="44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8" name="Shape 2728"/>
          <p:cNvSpPr/>
          <p:nvPr/>
        </p:nvSpPr>
        <p:spPr>
          <a:xfrm>
            <a:off x="1758542"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7318"/>
                </a:moveTo>
                <a:lnTo>
                  <a:pt x="11782" y="6949"/>
                </a:lnTo>
                <a:lnTo>
                  <a:pt x="11782" y="4956"/>
                </a:lnTo>
                <a:lnTo>
                  <a:pt x="14727" y="5324"/>
                </a:lnTo>
                <a:cubicBezTo>
                  <a:pt x="14727" y="5324"/>
                  <a:pt x="14727" y="7318"/>
                  <a:pt x="14727" y="7318"/>
                </a:cubicBezTo>
                <a:close/>
                <a:moveTo>
                  <a:pt x="9327" y="16691"/>
                </a:moveTo>
                <a:lnTo>
                  <a:pt x="8345" y="16691"/>
                </a:lnTo>
                <a:cubicBezTo>
                  <a:pt x="7532" y="16691"/>
                  <a:pt x="6873" y="16031"/>
                  <a:pt x="6873" y="15218"/>
                </a:cubicBezTo>
                <a:cubicBezTo>
                  <a:pt x="6873" y="14406"/>
                  <a:pt x="7532" y="13745"/>
                  <a:pt x="8345" y="13745"/>
                </a:cubicBezTo>
                <a:lnTo>
                  <a:pt x="9327" y="13745"/>
                </a:lnTo>
                <a:cubicBezTo>
                  <a:pt x="10141" y="13745"/>
                  <a:pt x="10800" y="14406"/>
                  <a:pt x="10800" y="15218"/>
                </a:cubicBezTo>
                <a:cubicBezTo>
                  <a:pt x="10800" y="16031"/>
                  <a:pt x="10141" y="16691"/>
                  <a:pt x="9327" y="16691"/>
                </a:cubicBezTo>
                <a:moveTo>
                  <a:pt x="15218" y="4418"/>
                </a:moveTo>
                <a:cubicBezTo>
                  <a:pt x="15192" y="4418"/>
                  <a:pt x="15170" y="4429"/>
                  <a:pt x="15145" y="4433"/>
                </a:cubicBezTo>
                <a:lnTo>
                  <a:pt x="15144" y="4424"/>
                </a:lnTo>
                <a:lnTo>
                  <a:pt x="11483" y="3967"/>
                </a:lnTo>
                <a:cubicBezTo>
                  <a:pt x="11424" y="3941"/>
                  <a:pt x="11359" y="3927"/>
                  <a:pt x="11291" y="3927"/>
                </a:cubicBezTo>
                <a:cubicBezTo>
                  <a:pt x="11275" y="3927"/>
                  <a:pt x="11261" y="3935"/>
                  <a:pt x="11245" y="3937"/>
                </a:cubicBezTo>
                <a:lnTo>
                  <a:pt x="11216" y="3933"/>
                </a:lnTo>
                <a:lnTo>
                  <a:pt x="11218" y="3942"/>
                </a:lnTo>
                <a:cubicBezTo>
                  <a:pt x="10983" y="3979"/>
                  <a:pt x="10800" y="4173"/>
                  <a:pt x="10800" y="4418"/>
                </a:cubicBezTo>
                <a:lnTo>
                  <a:pt x="10800" y="13266"/>
                </a:lnTo>
                <a:cubicBezTo>
                  <a:pt x="10389" y="12955"/>
                  <a:pt x="9882" y="12764"/>
                  <a:pt x="9327" y="12764"/>
                </a:cubicBezTo>
                <a:lnTo>
                  <a:pt x="8345" y="12764"/>
                </a:lnTo>
                <a:cubicBezTo>
                  <a:pt x="6990" y="12764"/>
                  <a:pt x="5891" y="13862"/>
                  <a:pt x="5891" y="15218"/>
                </a:cubicBezTo>
                <a:cubicBezTo>
                  <a:pt x="5891" y="16574"/>
                  <a:pt x="6990" y="17673"/>
                  <a:pt x="8345" y="17673"/>
                </a:cubicBezTo>
                <a:lnTo>
                  <a:pt x="9327" y="17673"/>
                </a:lnTo>
                <a:cubicBezTo>
                  <a:pt x="10683" y="17673"/>
                  <a:pt x="11782" y="16574"/>
                  <a:pt x="11782" y="15218"/>
                </a:cubicBezTo>
                <a:lnTo>
                  <a:pt x="11782" y="7901"/>
                </a:lnTo>
                <a:lnTo>
                  <a:pt x="15027" y="8307"/>
                </a:lnTo>
                <a:cubicBezTo>
                  <a:pt x="15085" y="8332"/>
                  <a:pt x="15150" y="8345"/>
                  <a:pt x="15218" y="8345"/>
                </a:cubicBezTo>
                <a:cubicBezTo>
                  <a:pt x="15234" y="8345"/>
                  <a:pt x="15248" y="8338"/>
                  <a:pt x="15264" y="8336"/>
                </a:cubicBezTo>
                <a:lnTo>
                  <a:pt x="15293" y="8340"/>
                </a:lnTo>
                <a:lnTo>
                  <a:pt x="15291" y="8331"/>
                </a:lnTo>
                <a:cubicBezTo>
                  <a:pt x="15526" y="8294"/>
                  <a:pt x="15709" y="8100"/>
                  <a:pt x="15709" y="7855"/>
                </a:cubicBezTo>
                <a:lnTo>
                  <a:pt x="15709" y="4909"/>
                </a:lnTo>
                <a:cubicBezTo>
                  <a:pt x="15709" y="4638"/>
                  <a:pt x="15489" y="4418"/>
                  <a:pt x="15218"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8"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29" name="Shape 2729"/>
          <p:cNvSpPr/>
          <p:nvPr/>
        </p:nvSpPr>
        <p:spPr>
          <a:xfrm>
            <a:off x="2825064"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673" y="7318"/>
                </a:moveTo>
                <a:lnTo>
                  <a:pt x="14727" y="6949"/>
                </a:lnTo>
                <a:lnTo>
                  <a:pt x="14727" y="4956"/>
                </a:lnTo>
                <a:lnTo>
                  <a:pt x="17673" y="5324"/>
                </a:lnTo>
                <a:cubicBezTo>
                  <a:pt x="17673" y="5324"/>
                  <a:pt x="17673" y="7318"/>
                  <a:pt x="17673" y="7318"/>
                </a:cubicBezTo>
                <a:close/>
                <a:moveTo>
                  <a:pt x="12273" y="16691"/>
                </a:moveTo>
                <a:lnTo>
                  <a:pt x="11291" y="16691"/>
                </a:lnTo>
                <a:cubicBezTo>
                  <a:pt x="10477" y="16691"/>
                  <a:pt x="9818" y="16031"/>
                  <a:pt x="9818" y="15218"/>
                </a:cubicBezTo>
                <a:cubicBezTo>
                  <a:pt x="9818" y="14406"/>
                  <a:pt x="10477" y="13745"/>
                  <a:pt x="11291" y="13745"/>
                </a:cubicBezTo>
                <a:lnTo>
                  <a:pt x="12273" y="13745"/>
                </a:lnTo>
                <a:cubicBezTo>
                  <a:pt x="13086" y="13745"/>
                  <a:pt x="13745" y="14406"/>
                  <a:pt x="13745" y="15218"/>
                </a:cubicBezTo>
                <a:cubicBezTo>
                  <a:pt x="13745" y="16031"/>
                  <a:pt x="13086" y="16691"/>
                  <a:pt x="12273" y="16691"/>
                </a:cubicBezTo>
                <a:moveTo>
                  <a:pt x="18164" y="4418"/>
                </a:moveTo>
                <a:cubicBezTo>
                  <a:pt x="18138" y="4418"/>
                  <a:pt x="18115" y="4429"/>
                  <a:pt x="18091" y="4433"/>
                </a:cubicBezTo>
                <a:lnTo>
                  <a:pt x="18089" y="4424"/>
                </a:lnTo>
                <a:lnTo>
                  <a:pt x="14428" y="3967"/>
                </a:lnTo>
                <a:cubicBezTo>
                  <a:pt x="14369" y="3941"/>
                  <a:pt x="14305" y="3927"/>
                  <a:pt x="14236" y="3927"/>
                </a:cubicBezTo>
                <a:cubicBezTo>
                  <a:pt x="14220" y="3927"/>
                  <a:pt x="14206" y="3935"/>
                  <a:pt x="14191" y="3937"/>
                </a:cubicBezTo>
                <a:lnTo>
                  <a:pt x="14162" y="3933"/>
                </a:lnTo>
                <a:lnTo>
                  <a:pt x="14163" y="3942"/>
                </a:lnTo>
                <a:cubicBezTo>
                  <a:pt x="13929" y="3979"/>
                  <a:pt x="13745" y="4173"/>
                  <a:pt x="13745" y="4418"/>
                </a:cubicBezTo>
                <a:lnTo>
                  <a:pt x="13745" y="13266"/>
                </a:lnTo>
                <a:cubicBezTo>
                  <a:pt x="13335" y="12955"/>
                  <a:pt x="12828" y="12764"/>
                  <a:pt x="12273" y="12764"/>
                </a:cubicBezTo>
                <a:lnTo>
                  <a:pt x="11291" y="12764"/>
                </a:lnTo>
                <a:cubicBezTo>
                  <a:pt x="9935" y="12764"/>
                  <a:pt x="8836" y="13862"/>
                  <a:pt x="8836" y="15218"/>
                </a:cubicBezTo>
                <a:cubicBezTo>
                  <a:pt x="8836" y="16574"/>
                  <a:pt x="9935" y="17673"/>
                  <a:pt x="11291" y="17673"/>
                </a:cubicBezTo>
                <a:lnTo>
                  <a:pt x="12273" y="17673"/>
                </a:lnTo>
                <a:cubicBezTo>
                  <a:pt x="13629" y="17673"/>
                  <a:pt x="14727" y="16574"/>
                  <a:pt x="14727" y="15218"/>
                </a:cubicBezTo>
                <a:lnTo>
                  <a:pt x="14727" y="7901"/>
                </a:lnTo>
                <a:lnTo>
                  <a:pt x="17972" y="8307"/>
                </a:lnTo>
                <a:cubicBezTo>
                  <a:pt x="18031" y="8332"/>
                  <a:pt x="18095" y="8345"/>
                  <a:pt x="18164" y="8345"/>
                </a:cubicBezTo>
                <a:cubicBezTo>
                  <a:pt x="18180" y="8345"/>
                  <a:pt x="18194" y="8338"/>
                  <a:pt x="18210" y="8336"/>
                </a:cubicBezTo>
                <a:lnTo>
                  <a:pt x="18238" y="8340"/>
                </a:lnTo>
                <a:lnTo>
                  <a:pt x="18237" y="8331"/>
                </a:lnTo>
                <a:cubicBezTo>
                  <a:pt x="18471" y="8294"/>
                  <a:pt x="18655" y="8100"/>
                  <a:pt x="18655" y="7855"/>
                </a:cubicBezTo>
                <a:lnTo>
                  <a:pt x="18655" y="4909"/>
                </a:lnTo>
                <a:cubicBezTo>
                  <a:pt x="18655" y="4638"/>
                  <a:pt x="18434" y="4418"/>
                  <a:pt x="18164" y="4418"/>
                </a:cubicBezTo>
                <a:moveTo>
                  <a:pt x="10800" y="10309"/>
                </a:moveTo>
                <a:cubicBezTo>
                  <a:pt x="10800" y="10038"/>
                  <a:pt x="10580" y="9818"/>
                  <a:pt x="10309" y="9818"/>
                </a:cubicBezTo>
                <a:lnTo>
                  <a:pt x="4418" y="9818"/>
                </a:lnTo>
                <a:cubicBezTo>
                  <a:pt x="4147" y="9818"/>
                  <a:pt x="3927" y="10038"/>
                  <a:pt x="3927" y="10309"/>
                </a:cubicBezTo>
                <a:cubicBezTo>
                  <a:pt x="3927" y="10580"/>
                  <a:pt x="4147" y="10800"/>
                  <a:pt x="4418" y="10800"/>
                </a:cubicBezTo>
                <a:lnTo>
                  <a:pt x="10309" y="10800"/>
                </a:lnTo>
                <a:cubicBezTo>
                  <a:pt x="10580" y="10800"/>
                  <a:pt x="10800" y="10580"/>
                  <a:pt x="10800" y="10309"/>
                </a:cubicBezTo>
                <a:moveTo>
                  <a:pt x="4418" y="6873"/>
                </a:moveTo>
                <a:lnTo>
                  <a:pt x="10309" y="6873"/>
                </a:lnTo>
                <a:cubicBezTo>
                  <a:pt x="10580" y="6873"/>
                  <a:pt x="10800" y="6653"/>
                  <a:pt x="10800" y="6382"/>
                </a:cubicBezTo>
                <a:cubicBezTo>
                  <a:pt x="10800" y="6110"/>
                  <a:pt x="10580" y="5891"/>
                  <a:pt x="10309" y="5891"/>
                </a:cubicBezTo>
                <a:lnTo>
                  <a:pt x="4418" y="5891"/>
                </a:lnTo>
                <a:cubicBezTo>
                  <a:pt x="4147" y="5891"/>
                  <a:pt x="3927" y="6110"/>
                  <a:pt x="3927" y="6382"/>
                </a:cubicBezTo>
                <a:cubicBezTo>
                  <a:pt x="3927" y="6653"/>
                  <a:pt x="4147" y="6873"/>
                  <a:pt x="4418" y="6873"/>
                </a:cubicBezTo>
                <a:moveTo>
                  <a:pt x="4418" y="8836"/>
                </a:moveTo>
                <a:lnTo>
                  <a:pt x="10309" y="8836"/>
                </a:lnTo>
                <a:cubicBezTo>
                  <a:pt x="10580" y="8836"/>
                  <a:pt x="10800" y="8617"/>
                  <a:pt x="10800" y="8345"/>
                </a:cubicBezTo>
                <a:cubicBezTo>
                  <a:pt x="10800" y="8074"/>
                  <a:pt x="10580" y="7855"/>
                  <a:pt x="10309" y="7855"/>
                </a:cubicBezTo>
                <a:lnTo>
                  <a:pt x="4418" y="7855"/>
                </a:lnTo>
                <a:cubicBezTo>
                  <a:pt x="4147" y="7855"/>
                  <a:pt x="3927" y="8074"/>
                  <a:pt x="3927" y="8345"/>
                </a:cubicBezTo>
                <a:cubicBezTo>
                  <a:pt x="3927" y="8617"/>
                  <a:pt x="4147" y="8836"/>
                  <a:pt x="4418" y="8836"/>
                </a:cubicBezTo>
                <a:moveTo>
                  <a:pt x="20618" y="19636"/>
                </a:moveTo>
                <a:cubicBezTo>
                  <a:pt x="20618" y="20179"/>
                  <a:pt x="20178"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8"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0" name="Shape 2730"/>
          <p:cNvSpPr/>
          <p:nvPr/>
        </p:nvSpPr>
        <p:spPr>
          <a:xfrm>
            <a:off x="3891586"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691" y="5988"/>
                </a:moveTo>
                <a:lnTo>
                  <a:pt x="8836" y="7734"/>
                </a:lnTo>
                <a:lnTo>
                  <a:pt x="8836" y="5794"/>
                </a:lnTo>
                <a:lnTo>
                  <a:pt x="16691" y="4048"/>
                </a:lnTo>
                <a:cubicBezTo>
                  <a:pt x="16691" y="4048"/>
                  <a:pt x="16691" y="5988"/>
                  <a:pt x="16691" y="5988"/>
                </a:cubicBezTo>
                <a:close/>
                <a:moveTo>
                  <a:pt x="15218" y="15709"/>
                </a:moveTo>
                <a:lnTo>
                  <a:pt x="14236" y="15709"/>
                </a:lnTo>
                <a:cubicBezTo>
                  <a:pt x="13423" y="15709"/>
                  <a:pt x="12764" y="15050"/>
                  <a:pt x="12764" y="14236"/>
                </a:cubicBezTo>
                <a:cubicBezTo>
                  <a:pt x="12764" y="13423"/>
                  <a:pt x="13423" y="12764"/>
                  <a:pt x="14236" y="12764"/>
                </a:cubicBezTo>
                <a:lnTo>
                  <a:pt x="15218" y="12764"/>
                </a:lnTo>
                <a:cubicBezTo>
                  <a:pt x="16032" y="12764"/>
                  <a:pt x="16691" y="13423"/>
                  <a:pt x="16691" y="14236"/>
                </a:cubicBezTo>
                <a:cubicBezTo>
                  <a:pt x="16691" y="15050"/>
                  <a:pt x="16032" y="15709"/>
                  <a:pt x="15218" y="15709"/>
                </a:cubicBezTo>
                <a:moveTo>
                  <a:pt x="6382" y="17673"/>
                </a:moveTo>
                <a:lnTo>
                  <a:pt x="5400" y="17673"/>
                </a:lnTo>
                <a:cubicBezTo>
                  <a:pt x="4586" y="17673"/>
                  <a:pt x="3927" y="17014"/>
                  <a:pt x="3927" y="16200"/>
                </a:cubicBezTo>
                <a:cubicBezTo>
                  <a:pt x="3927" y="15387"/>
                  <a:pt x="4586" y="14727"/>
                  <a:pt x="5400" y="14727"/>
                </a:cubicBezTo>
                <a:lnTo>
                  <a:pt x="6382" y="14727"/>
                </a:lnTo>
                <a:cubicBezTo>
                  <a:pt x="7195" y="14727"/>
                  <a:pt x="7855" y="15387"/>
                  <a:pt x="7855" y="16200"/>
                </a:cubicBezTo>
                <a:cubicBezTo>
                  <a:pt x="7855" y="17014"/>
                  <a:pt x="7195" y="17673"/>
                  <a:pt x="6382" y="17673"/>
                </a:cubicBezTo>
                <a:moveTo>
                  <a:pt x="17182" y="2945"/>
                </a:moveTo>
                <a:cubicBezTo>
                  <a:pt x="17148" y="2945"/>
                  <a:pt x="17119" y="2958"/>
                  <a:pt x="17088" y="2965"/>
                </a:cubicBezTo>
                <a:lnTo>
                  <a:pt x="17086" y="2955"/>
                </a:lnTo>
                <a:lnTo>
                  <a:pt x="8249" y="4919"/>
                </a:lnTo>
                <a:lnTo>
                  <a:pt x="8251" y="4928"/>
                </a:lnTo>
                <a:cubicBezTo>
                  <a:pt x="8027" y="4973"/>
                  <a:pt x="7855" y="5162"/>
                  <a:pt x="7855" y="5400"/>
                </a:cubicBezTo>
                <a:lnTo>
                  <a:pt x="7855" y="14248"/>
                </a:lnTo>
                <a:cubicBezTo>
                  <a:pt x="7444" y="13937"/>
                  <a:pt x="6937" y="13745"/>
                  <a:pt x="6382" y="13745"/>
                </a:cubicBezTo>
                <a:lnTo>
                  <a:pt x="5400" y="13745"/>
                </a:lnTo>
                <a:cubicBezTo>
                  <a:pt x="4044" y="13745"/>
                  <a:pt x="2945" y="14844"/>
                  <a:pt x="2945" y="16200"/>
                </a:cubicBezTo>
                <a:cubicBezTo>
                  <a:pt x="2945" y="17556"/>
                  <a:pt x="4044" y="18655"/>
                  <a:pt x="5400" y="18655"/>
                </a:cubicBezTo>
                <a:lnTo>
                  <a:pt x="6382" y="18655"/>
                </a:lnTo>
                <a:cubicBezTo>
                  <a:pt x="7737" y="18655"/>
                  <a:pt x="8836" y="17556"/>
                  <a:pt x="8836" y="16200"/>
                </a:cubicBezTo>
                <a:lnTo>
                  <a:pt x="8836" y="8739"/>
                </a:lnTo>
                <a:lnTo>
                  <a:pt x="16691" y="6994"/>
                </a:lnTo>
                <a:lnTo>
                  <a:pt x="16691" y="12284"/>
                </a:lnTo>
                <a:cubicBezTo>
                  <a:pt x="16280" y="11974"/>
                  <a:pt x="15773" y="11782"/>
                  <a:pt x="15218" y="11782"/>
                </a:cubicBezTo>
                <a:lnTo>
                  <a:pt x="14236" y="11782"/>
                </a:lnTo>
                <a:cubicBezTo>
                  <a:pt x="12881" y="11782"/>
                  <a:pt x="11782" y="12881"/>
                  <a:pt x="11782" y="14236"/>
                </a:cubicBezTo>
                <a:cubicBezTo>
                  <a:pt x="11782" y="15592"/>
                  <a:pt x="12881" y="16691"/>
                  <a:pt x="14236" y="16691"/>
                </a:cubicBezTo>
                <a:lnTo>
                  <a:pt x="15218" y="16691"/>
                </a:lnTo>
                <a:cubicBezTo>
                  <a:pt x="16573" y="16691"/>
                  <a:pt x="17673" y="15592"/>
                  <a:pt x="17673" y="14236"/>
                </a:cubicBezTo>
                <a:lnTo>
                  <a:pt x="17673" y="3436"/>
                </a:lnTo>
                <a:cubicBezTo>
                  <a:pt x="17673" y="3165"/>
                  <a:pt x="17453" y="2945"/>
                  <a:pt x="17182"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1" name="Shape 2731"/>
          <p:cNvSpPr/>
          <p:nvPr/>
        </p:nvSpPr>
        <p:spPr>
          <a:xfrm>
            <a:off x="4958108" y="10370362"/>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474" y="6862"/>
                </a:moveTo>
                <a:lnTo>
                  <a:pt x="18121" y="9450"/>
                </a:lnTo>
                <a:lnTo>
                  <a:pt x="17427" y="8686"/>
                </a:lnTo>
                <a:lnTo>
                  <a:pt x="19780" y="6098"/>
                </a:lnTo>
                <a:cubicBezTo>
                  <a:pt x="19869" y="6000"/>
                  <a:pt x="19992" y="5940"/>
                  <a:pt x="20127" y="5940"/>
                </a:cubicBezTo>
                <a:cubicBezTo>
                  <a:pt x="20398" y="5940"/>
                  <a:pt x="20618" y="6182"/>
                  <a:pt x="20618" y="6480"/>
                </a:cubicBezTo>
                <a:cubicBezTo>
                  <a:pt x="20618" y="6629"/>
                  <a:pt x="20563" y="6764"/>
                  <a:pt x="20474" y="6862"/>
                </a:cubicBezTo>
                <a:moveTo>
                  <a:pt x="21600" y="6480"/>
                </a:moveTo>
                <a:cubicBezTo>
                  <a:pt x="21600" y="5586"/>
                  <a:pt x="20941" y="4860"/>
                  <a:pt x="20127" y="4860"/>
                </a:cubicBezTo>
                <a:cubicBezTo>
                  <a:pt x="19720" y="4860"/>
                  <a:pt x="19352" y="5041"/>
                  <a:pt x="19086" y="5335"/>
                </a:cubicBezTo>
                <a:lnTo>
                  <a:pt x="6813" y="18835"/>
                </a:lnTo>
                <a:cubicBezTo>
                  <a:pt x="6547" y="19128"/>
                  <a:pt x="6382" y="19533"/>
                  <a:pt x="6382" y="19980"/>
                </a:cubicBezTo>
                <a:cubicBezTo>
                  <a:pt x="6382" y="20874"/>
                  <a:pt x="7041" y="21600"/>
                  <a:pt x="7855" y="21600"/>
                </a:cubicBezTo>
                <a:cubicBezTo>
                  <a:pt x="8262" y="21600"/>
                  <a:pt x="8630" y="21419"/>
                  <a:pt x="8896" y="21125"/>
                </a:cubicBezTo>
                <a:lnTo>
                  <a:pt x="21169" y="7625"/>
                </a:lnTo>
                <a:cubicBezTo>
                  <a:pt x="21435" y="7332"/>
                  <a:pt x="21600" y="6927"/>
                  <a:pt x="21600" y="6480"/>
                </a:cubicBezTo>
                <a:moveTo>
                  <a:pt x="20127" y="14040"/>
                </a:moveTo>
                <a:lnTo>
                  <a:pt x="18655" y="14040"/>
                </a:lnTo>
                <a:lnTo>
                  <a:pt x="18655" y="11918"/>
                </a:lnTo>
                <a:lnTo>
                  <a:pt x="15744" y="15120"/>
                </a:lnTo>
                <a:lnTo>
                  <a:pt x="20127" y="15120"/>
                </a:lnTo>
                <a:cubicBezTo>
                  <a:pt x="20398" y="15120"/>
                  <a:pt x="20618" y="15362"/>
                  <a:pt x="20618" y="15660"/>
                </a:cubicBezTo>
                <a:cubicBezTo>
                  <a:pt x="20618" y="15958"/>
                  <a:pt x="20398" y="16200"/>
                  <a:pt x="20127" y="16200"/>
                </a:cubicBezTo>
                <a:lnTo>
                  <a:pt x="14762" y="16200"/>
                </a:lnTo>
                <a:lnTo>
                  <a:pt x="13780" y="17280"/>
                </a:lnTo>
                <a:lnTo>
                  <a:pt x="20127" y="17280"/>
                </a:lnTo>
                <a:cubicBezTo>
                  <a:pt x="20941" y="17280"/>
                  <a:pt x="21600" y="16554"/>
                  <a:pt x="21600" y="15660"/>
                </a:cubicBezTo>
                <a:cubicBezTo>
                  <a:pt x="21600" y="14766"/>
                  <a:pt x="20941" y="14040"/>
                  <a:pt x="20127" y="14040"/>
                </a:cubicBezTo>
                <a:moveTo>
                  <a:pt x="7820" y="16200"/>
                </a:moveTo>
                <a:lnTo>
                  <a:pt x="1473" y="16200"/>
                </a:lnTo>
                <a:cubicBezTo>
                  <a:pt x="1202" y="16200"/>
                  <a:pt x="982" y="15958"/>
                  <a:pt x="982" y="15660"/>
                </a:cubicBezTo>
                <a:cubicBezTo>
                  <a:pt x="982" y="15362"/>
                  <a:pt x="1202" y="15120"/>
                  <a:pt x="1473" y="15120"/>
                </a:cubicBezTo>
                <a:lnTo>
                  <a:pt x="8802" y="15120"/>
                </a:lnTo>
                <a:lnTo>
                  <a:pt x="12729" y="10800"/>
                </a:lnTo>
                <a:lnTo>
                  <a:pt x="3927" y="10800"/>
                </a:lnTo>
                <a:lnTo>
                  <a:pt x="3927" y="1080"/>
                </a:lnTo>
                <a:lnTo>
                  <a:pt x="17673" y="1080"/>
                </a:lnTo>
                <a:lnTo>
                  <a:pt x="17673" y="5362"/>
                </a:lnTo>
                <a:lnTo>
                  <a:pt x="18655" y="4282"/>
                </a:lnTo>
                <a:lnTo>
                  <a:pt x="18655" y="540"/>
                </a:lnTo>
                <a:cubicBezTo>
                  <a:pt x="18655" y="242"/>
                  <a:pt x="18434" y="0"/>
                  <a:pt x="18164" y="0"/>
                </a:cubicBezTo>
                <a:lnTo>
                  <a:pt x="3436" y="0"/>
                </a:lnTo>
                <a:cubicBezTo>
                  <a:pt x="3166" y="0"/>
                  <a:pt x="2945" y="242"/>
                  <a:pt x="2945" y="540"/>
                </a:cubicBezTo>
                <a:lnTo>
                  <a:pt x="2945" y="14040"/>
                </a:lnTo>
                <a:lnTo>
                  <a:pt x="1473" y="14040"/>
                </a:lnTo>
                <a:cubicBezTo>
                  <a:pt x="659" y="14040"/>
                  <a:pt x="0" y="14766"/>
                  <a:pt x="0" y="15660"/>
                </a:cubicBezTo>
                <a:cubicBezTo>
                  <a:pt x="0" y="16554"/>
                  <a:pt x="659" y="17280"/>
                  <a:pt x="1473" y="17280"/>
                </a:cubicBezTo>
                <a:lnTo>
                  <a:pt x="6838" y="17280"/>
                </a:lnTo>
                <a:cubicBezTo>
                  <a:pt x="6838" y="17280"/>
                  <a:pt x="7820" y="16200"/>
                  <a:pt x="7820" y="162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2" name="Shape 2732"/>
          <p:cNvSpPr/>
          <p:nvPr/>
        </p:nvSpPr>
        <p:spPr>
          <a:xfrm>
            <a:off x="6024630" y="10497329"/>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9236" y="19413"/>
                </a:moveTo>
                <a:lnTo>
                  <a:pt x="13945" y="13593"/>
                </a:lnTo>
                <a:cubicBezTo>
                  <a:pt x="14130" y="12747"/>
                  <a:pt x="14236" y="11802"/>
                  <a:pt x="14236" y="10800"/>
                </a:cubicBezTo>
                <a:cubicBezTo>
                  <a:pt x="14236" y="9799"/>
                  <a:pt x="14130" y="8854"/>
                  <a:pt x="13945" y="8007"/>
                </a:cubicBezTo>
                <a:lnTo>
                  <a:pt x="19236" y="2187"/>
                </a:lnTo>
                <a:cubicBezTo>
                  <a:pt x="20007" y="2465"/>
                  <a:pt x="20618" y="6209"/>
                  <a:pt x="20618" y="10800"/>
                </a:cubicBezTo>
                <a:cubicBezTo>
                  <a:pt x="20618" y="15392"/>
                  <a:pt x="20007" y="19136"/>
                  <a:pt x="19236" y="19413"/>
                </a:cubicBezTo>
                <a:moveTo>
                  <a:pt x="11291" y="15120"/>
                </a:moveTo>
                <a:lnTo>
                  <a:pt x="10309" y="15120"/>
                </a:lnTo>
                <a:cubicBezTo>
                  <a:pt x="9225" y="15120"/>
                  <a:pt x="8345" y="13186"/>
                  <a:pt x="8345" y="10800"/>
                </a:cubicBezTo>
                <a:cubicBezTo>
                  <a:pt x="8345" y="8414"/>
                  <a:pt x="9225" y="6480"/>
                  <a:pt x="10309" y="6480"/>
                </a:cubicBezTo>
                <a:lnTo>
                  <a:pt x="11291" y="6480"/>
                </a:lnTo>
                <a:cubicBezTo>
                  <a:pt x="12375" y="6480"/>
                  <a:pt x="13255" y="8414"/>
                  <a:pt x="13255" y="10800"/>
                </a:cubicBezTo>
                <a:cubicBezTo>
                  <a:pt x="13255" y="13186"/>
                  <a:pt x="12375" y="15120"/>
                  <a:pt x="11291" y="15120"/>
                </a:cubicBezTo>
                <a:moveTo>
                  <a:pt x="7654" y="13593"/>
                </a:moveTo>
                <a:lnTo>
                  <a:pt x="2363" y="19413"/>
                </a:lnTo>
                <a:cubicBezTo>
                  <a:pt x="1593" y="19135"/>
                  <a:pt x="982" y="15391"/>
                  <a:pt x="982" y="10800"/>
                </a:cubicBezTo>
                <a:cubicBezTo>
                  <a:pt x="982" y="6209"/>
                  <a:pt x="1593" y="2465"/>
                  <a:pt x="2363" y="2187"/>
                </a:cubicBezTo>
                <a:lnTo>
                  <a:pt x="7654" y="8007"/>
                </a:lnTo>
                <a:cubicBezTo>
                  <a:pt x="7470" y="8854"/>
                  <a:pt x="7364" y="9799"/>
                  <a:pt x="7364" y="10800"/>
                </a:cubicBezTo>
                <a:cubicBezTo>
                  <a:pt x="7364" y="11802"/>
                  <a:pt x="7470" y="12747"/>
                  <a:pt x="7654" y="13593"/>
                </a:cubicBezTo>
                <a:moveTo>
                  <a:pt x="19145" y="0"/>
                </a:moveTo>
                <a:cubicBezTo>
                  <a:pt x="19066" y="0"/>
                  <a:pt x="18994" y="51"/>
                  <a:pt x="18928" y="124"/>
                </a:cubicBezTo>
                <a:lnTo>
                  <a:pt x="18925" y="114"/>
                </a:lnTo>
                <a:lnTo>
                  <a:pt x="13374" y="6221"/>
                </a:lnTo>
                <a:cubicBezTo>
                  <a:pt x="12841" y="5047"/>
                  <a:pt x="12105" y="4320"/>
                  <a:pt x="11291" y="4320"/>
                </a:cubicBezTo>
                <a:lnTo>
                  <a:pt x="10309" y="4320"/>
                </a:lnTo>
                <a:cubicBezTo>
                  <a:pt x="9495" y="4320"/>
                  <a:pt x="8758" y="5047"/>
                  <a:pt x="8225" y="6221"/>
                </a:cubicBezTo>
                <a:lnTo>
                  <a:pt x="2674" y="114"/>
                </a:lnTo>
                <a:lnTo>
                  <a:pt x="2671" y="124"/>
                </a:lnTo>
                <a:cubicBezTo>
                  <a:pt x="2606" y="51"/>
                  <a:pt x="2534" y="0"/>
                  <a:pt x="2455" y="0"/>
                </a:cubicBezTo>
                <a:cubicBezTo>
                  <a:pt x="1099" y="0"/>
                  <a:pt x="0" y="4835"/>
                  <a:pt x="0" y="10800"/>
                </a:cubicBezTo>
                <a:cubicBezTo>
                  <a:pt x="0" y="16765"/>
                  <a:pt x="1099" y="21600"/>
                  <a:pt x="2455" y="21600"/>
                </a:cubicBezTo>
                <a:cubicBezTo>
                  <a:pt x="2534" y="21600"/>
                  <a:pt x="2605" y="21549"/>
                  <a:pt x="2671" y="21477"/>
                </a:cubicBezTo>
                <a:lnTo>
                  <a:pt x="2674" y="21486"/>
                </a:lnTo>
                <a:lnTo>
                  <a:pt x="8225" y="15379"/>
                </a:lnTo>
                <a:cubicBezTo>
                  <a:pt x="8758" y="16554"/>
                  <a:pt x="9495" y="17280"/>
                  <a:pt x="10309" y="17280"/>
                </a:cubicBezTo>
                <a:lnTo>
                  <a:pt x="11291" y="17280"/>
                </a:lnTo>
                <a:cubicBezTo>
                  <a:pt x="12105" y="17280"/>
                  <a:pt x="12842" y="16554"/>
                  <a:pt x="13375" y="15379"/>
                </a:cubicBezTo>
                <a:lnTo>
                  <a:pt x="18940" y="21501"/>
                </a:lnTo>
                <a:lnTo>
                  <a:pt x="18941" y="21496"/>
                </a:lnTo>
                <a:cubicBezTo>
                  <a:pt x="19003" y="21560"/>
                  <a:pt x="19072" y="21600"/>
                  <a:pt x="19145" y="21600"/>
                </a:cubicBezTo>
                <a:cubicBezTo>
                  <a:pt x="20501" y="21600"/>
                  <a:pt x="21600" y="16765"/>
                  <a:pt x="21600" y="10800"/>
                </a:cubicBezTo>
                <a:cubicBezTo>
                  <a:pt x="21600" y="4835"/>
                  <a:pt x="20501" y="0"/>
                  <a:pt x="19145"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3" name="Shape 2733"/>
          <p:cNvSpPr/>
          <p:nvPr/>
        </p:nvSpPr>
        <p:spPr>
          <a:xfrm>
            <a:off x="7268906" y="10344969"/>
            <a:ext cx="203148"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364"/>
                </a:moveTo>
                <a:lnTo>
                  <a:pt x="2804" y="17041"/>
                </a:lnTo>
                <a:lnTo>
                  <a:pt x="9142" y="5518"/>
                </a:lnTo>
                <a:lnTo>
                  <a:pt x="9803" y="5724"/>
                </a:lnTo>
                <a:cubicBezTo>
                  <a:pt x="9859" y="5747"/>
                  <a:pt x="9925" y="5764"/>
                  <a:pt x="9991" y="5783"/>
                </a:cubicBezTo>
                <a:lnTo>
                  <a:pt x="10130" y="5826"/>
                </a:lnTo>
                <a:lnTo>
                  <a:pt x="10141" y="5820"/>
                </a:lnTo>
                <a:cubicBezTo>
                  <a:pt x="10339" y="5861"/>
                  <a:pt x="10555" y="5891"/>
                  <a:pt x="10800" y="5891"/>
                </a:cubicBezTo>
                <a:cubicBezTo>
                  <a:pt x="11045" y="5891"/>
                  <a:pt x="11261" y="5861"/>
                  <a:pt x="11459" y="5820"/>
                </a:cubicBezTo>
                <a:lnTo>
                  <a:pt x="11470" y="5826"/>
                </a:lnTo>
                <a:lnTo>
                  <a:pt x="11609" y="5783"/>
                </a:lnTo>
                <a:cubicBezTo>
                  <a:pt x="11675" y="5764"/>
                  <a:pt x="11741" y="5747"/>
                  <a:pt x="11797" y="5724"/>
                </a:cubicBezTo>
                <a:lnTo>
                  <a:pt x="12457" y="5518"/>
                </a:lnTo>
                <a:lnTo>
                  <a:pt x="14283" y="8836"/>
                </a:lnTo>
                <a:lnTo>
                  <a:pt x="10800" y="8836"/>
                </a:lnTo>
                <a:cubicBezTo>
                  <a:pt x="10054" y="8836"/>
                  <a:pt x="9450" y="9056"/>
                  <a:pt x="9450" y="9327"/>
                </a:cubicBezTo>
                <a:cubicBezTo>
                  <a:pt x="9450" y="9599"/>
                  <a:pt x="10054" y="9818"/>
                  <a:pt x="10800" y="9818"/>
                </a:cubicBezTo>
                <a:lnTo>
                  <a:pt x="14824" y="9818"/>
                </a:lnTo>
                <a:lnTo>
                  <a:pt x="18796" y="17041"/>
                </a:lnTo>
                <a:cubicBezTo>
                  <a:pt x="18796" y="17041"/>
                  <a:pt x="10800" y="20364"/>
                  <a:pt x="10800" y="20364"/>
                </a:cubicBezTo>
                <a:close/>
                <a:moveTo>
                  <a:pt x="2776" y="2264"/>
                </a:moveTo>
                <a:cubicBezTo>
                  <a:pt x="3291" y="1541"/>
                  <a:pt x="6683" y="982"/>
                  <a:pt x="10800" y="982"/>
                </a:cubicBezTo>
                <a:cubicBezTo>
                  <a:pt x="14917" y="982"/>
                  <a:pt x="18308" y="1541"/>
                  <a:pt x="18825" y="2264"/>
                </a:cubicBezTo>
                <a:lnTo>
                  <a:pt x="10800" y="4765"/>
                </a:lnTo>
                <a:cubicBezTo>
                  <a:pt x="10800" y="4765"/>
                  <a:pt x="2776" y="2264"/>
                  <a:pt x="2776" y="2264"/>
                </a:cubicBezTo>
                <a:close/>
                <a:moveTo>
                  <a:pt x="21551" y="17094"/>
                </a:moveTo>
                <a:lnTo>
                  <a:pt x="21578" y="17093"/>
                </a:lnTo>
                <a:lnTo>
                  <a:pt x="17575" y="9818"/>
                </a:lnTo>
                <a:lnTo>
                  <a:pt x="18900" y="9818"/>
                </a:lnTo>
                <a:cubicBezTo>
                  <a:pt x="19646" y="9818"/>
                  <a:pt x="20250" y="9599"/>
                  <a:pt x="20250" y="9327"/>
                </a:cubicBezTo>
                <a:cubicBezTo>
                  <a:pt x="20250" y="9056"/>
                  <a:pt x="19646" y="8836"/>
                  <a:pt x="18900" y="8836"/>
                </a:cubicBezTo>
                <a:lnTo>
                  <a:pt x="17036" y="8836"/>
                </a:lnTo>
                <a:lnTo>
                  <a:pt x="14828" y="4820"/>
                </a:lnTo>
                <a:lnTo>
                  <a:pt x="14801" y="4822"/>
                </a:lnTo>
                <a:cubicBezTo>
                  <a:pt x="14795" y="4812"/>
                  <a:pt x="14792" y="4803"/>
                  <a:pt x="14785" y="4793"/>
                </a:cubicBezTo>
                <a:lnTo>
                  <a:pt x="20920" y="2881"/>
                </a:lnTo>
                <a:lnTo>
                  <a:pt x="20909" y="2874"/>
                </a:lnTo>
                <a:cubicBezTo>
                  <a:pt x="21315" y="2789"/>
                  <a:pt x="21600" y="2637"/>
                  <a:pt x="21600" y="2455"/>
                </a:cubicBezTo>
                <a:cubicBezTo>
                  <a:pt x="21600" y="1099"/>
                  <a:pt x="16764" y="0"/>
                  <a:pt x="10800" y="0"/>
                </a:cubicBezTo>
                <a:cubicBezTo>
                  <a:pt x="4836" y="0"/>
                  <a:pt x="0" y="1099"/>
                  <a:pt x="0" y="2455"/>
                </a:cubicBezTo>
                <a:cubicBezTo>
                  <a:pt x="0" y="2637"/>
                  <a:pt x="285" y="2789"/>
                  <a:pt x="691" y="2874"/>
                </a:cubicBezTo>
                <a:lnTo>
                  <a:pt x="680" y="2881"/>
                </a:lnTo>
                <a:lnTo>
                  <a:pt x="6815" y="4793"/>
                </a:lnTo>
                <a:cubicBezTo>
                  <a:pt x="6808" y="4802"/>
                  <a:pt x="6805" y="4812"/>
                  <a:pt x="6799" y="4822"/>
                </a:cubicBezTo>
                <a:lnTo>
                  <a:pt x="6772" y="4820"/>
                </a:lnTo>
                <a:lnTo>
                  <a:pt x="22" y="17093"/>
                </a:lnTo>
                <a:lnTo>
                  <a:pt x="49" y="17094"/>
                </a:lnTo>
                <a:cubicBezTo>
                  <a:pt x="34" y="17123"/>
                  <a:pt x="0" y="17151"/>
                  <a:pt x="0" y="17182"/>
                </a:cubicBezTo>
                <a:cubicBezTo>
                  <a:pt x="0" y="17306"/>
                  <a:pt x="137" y="17416"/>
                  <a:pt x="345" y="17502"/>
                </a:cubicBezTo>
                <a:lnTo>
                  <a:pt x="335" y="17505"/>
                </a:lnTo>
                <a:lnTo>
                  <a:pt x="9785" y="21432"/>
                </a:lnTo>
                <a:lnTo>
                  <a:pt x="9795" y="21429"/>
                </a:lnTo>
                <a:cubicBezTo>
                  <a:pt x="10041" y="21532"/>
                  <a:pt x="10394" y="21600"/>
                  <a:pt x="10800" y="21600"/>
                </a:cubicBezTo>
                <a:cubicBezTo>
                  <a:pt x="11206" y="21600"/>
                  <a:pt x="11557" y="21532"/>
                  <a:pt x="11805" y="21429"/>
                </a:cubicBezTo>
                <a:lnTo>
                  <a:pt x="11815" y="21432"/>
                </a:lnTo>
                <a:lnTo>
                  <a:pt x="21265" y="17505"/>
                </a:lnTo>
                <a:lnTo>
                  <a:pt x="21255" y="17502"/>
                </a:lnTo>
                <a:cubicBezTo>
                  <a:pt x="21463" y="17416"/>
                  <a:pt x="21600" y="17306"/>
                  <a:pt x="21600" y="17182"/>
                </a:cubicBezTo>
                <a:cubicBezTo>
                  <a:pt x="21600" y="17151"/>
                  <a:pt x="21566" y="17123"/>
                  <a:pt x="21551" y="1709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4" name="Shape 2734"/>
          <p:cNvSpPr/>
          <p:nvPr/>
        </p:nvSpPr>
        <p:spPr>
          <a:xfrm>
            <a:off x="8157675" y="10421149"/>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309" y="9450"/>
                </a:moveTo>
                <a:lnTo>
                  <a:pt x="9140" y="9450"/>
                </a:lnTo>
                <a:lnTo>
                  <a:pt x="8293" y="7123"/>
                </a:lnTo>
                <a:lnTo>
                  <a:pt x="8289" y="7126"/>
                </a:lnTo>
                <a:cubicBezTo>
                  <a:pt x="8208" y="6906"/>
                  <a:pt x="8046" y="6750"/>
                  <a:pt x="7855" y="6750"/>
                </a:cubicBezTo>
                <a:cubicBezTo>
                  <a:pt x="7663" y="6750"/>
                  <a:pt x="7501" y="6906"/>
                  <a:pt x="7420" y="7126"/>
                </a:cubicBezTo>
                <a:lnTo>
                  <a:pt x="7415" y="7123"/>
                </a:lnTo>
                <a:lnTo>
                  <a:pt x="6569" y="9450"/>
                </a:lnTo>
                <a:lnTo>
                  <a:pt x="5400" y="9450"/>
                </a:lnTo>
                <a:cubicBezTo>
                  <a:pt x="5129" y="9450"/>
                  <a:pt x="4909" y="9752"/>
                  <a:pt x="4909" y="10125"/>
                </a:cubicBezTo>
                <a:cubicBezTo>
                  <a:pt x="4909" y="10571"/>
                  <a:pt x="5128" y="10687"/>
                  <a:pt x="5128" y="10687"/>
                </a:cubicBezTo>
                <a:lnTo>
                  <a:pt x="6405" y="11857"/>
                </a:lnTo>
                <a:lnTo>
                  <a:pt x="5914" y="14014"/>
                </a:lnTo>
                <a:cubicBezTo>
                  <a:pt x="5905" y="14067"/>
                  <a:pt x="5891" y="14118"/>
                  <a:pt x="5891" y="14175"/>
                </a:cubicBezTo>
                <a:cubicBezTo>
                  <a:pt x="5891" y="14548"/>
                  <a:pt x="6110" y="14850"/>
                  <a:pt x="6382" y="14850"/>
                </a:cubicBezTo>
                <a:cubicBezTo>
                  <a:pt x="6483" y="14850"/>
                  <a:pt x="6574" y="14801"/>
                  <a:pt x="6650" y="14727"/>
                </a:cubicBezTo>
                <a:lnTo>
                  <a:pt x="7855" y="13636"/>
                </a:lnTo>
                <a:lnTo>
                  <a:pt x="9055" y="14737"/>
                </a:lnTo>
                <a:cubicBezTo>
                  <a:pt x="9055" y="14737"/>
                  <a:pt x="9127" y="14850"/>
                  <a:pt x="9327" y="14850"/>
                </a:cubicBezTo>
                <a:cubicBezTo>
                  <a:pt x="9599" y="14850"/>
                  <a:pt x="9818" y="14548"/>
                  <a:pt x="9818" y="14175"/>
                </a:cubicBezTo>
                <a:cubicBezTo>
                  <a:pt x="9818" y="14117"/>
                  <a:pt x="9798" y="14070"/>
                  <a:pt x="9787" y="14017"/>
                </a:cubicBezTo>
                <a:lnTo>
                  <a:pt x="9304" y="11857"/>
                </a:lnTo>
                <a:lnTo>
                  <a:pt x="10581" y="10687"/>
                </a:lnTo>
                <a:cubicBezTo>
                  <a:pt x="10581" y="10687"/>
                  <a:pt x="10800" y="10571"/>
                  <a:pt x="10800" y="10125"/>
                </a:cubicBezTo>
                <a:cubicBezTo>
                  <a:pt x="10800" y="9752"/>
                  <a:pt x="10580" y="9450"/>
                  <a:pt x="10309" y="9450"/>
                </a:cubicBezTo>
                <a:moveTo>
                  <a:pt x="13255" y="11475"/>
                </a:moveTo>
                <a:lnTo>
                  <a:pt x="15218" y="11475"/>
                </a:lnTo>
                <a:cubicBezTo>
                  <a:pt x="15490" y="11475"/>
                  <a:pt x="15709" y="11173"/>
                  <a:pt x="15709" y="10800"/>
                </a:cubicBezTo>
                <a:cubicBezTo>
                  <a:pt x="15709" y="10427"/>
                  <a:pt x="15490" y="10125"/>
                  <a:pt x="15218" y="10125"/>
                </a:cubicBezTo>
                <a:lnTo>
                  <a:pt x="13255" y="10125"/>
                </a:lnTo>
                <a:cubicBezTo>
                  <a:pt x="12983" y="10125"/>
                  <a:pt x="12764" y="10427"/>
                  <a:pt x="12764" y="10800"/>
                </a:cubicBezTo>
                <a:cubicBezTo>
                  <a:pt x="12764" y="11173"/>
                  <a:pt x="12983" y="11475"/>
                  <a:pt x="13255" y="11475"/>
                </a:cubicBezTo>
                <a:moveTo>
                  <a:pt x="16200" y="12150"/>
                </a:moveTo>
                <a:lnTo>
                  <a:pt x="13255" y="12150"/>
                </a:lnTo>
                <a:cubicBezTo>
                  <a:pt x="12983" y="12150"/>
                  <a:pt x="12764" y="12452"/>
                  <a:pt x="12764" y="12825"/>
                </a:cubicBezTo>
                <a:cubicBezTo>
                  <a:pt x="12764" y="13198"/>
                  <a:pt x="12983" y="13500"/>
                  <a:pt x="13255" y="13500"/>
                </a:cubicBezTo>
                <a:lnTo>
                  <a:pt x="16200" y="13500"/>
                </a:lnTo>
                <a:cubicBezTo>
                  <a:pt x="16471" y="13500"/>
                  <a:pt x="16691" y="13198"/>
                  <a:pt x="16691" y="12825"/>
                </a:cubicBezTo>
                <a:cubicBezTo>
                  <a:pt x="16691" y="12452"/>
                  <a:pt x="16471" y="12150"/>
                  <a:pt x="16200" y="12150"/>
                </a:cubicBezTo>
                <a:moveTo>
                  <a:pt x="20618" y="14768"/>
                </a:moveTo>
                <a:lnTo>
                  <a:pt x="20618" y="17550"/>
                </a:lnTo>
                <a:lnTo>
                  <a:pt x="982" y="17550"/>
                </a:lnTo>
                <a:lnTo>
                  <a:pt x="982" y="14768"/>
                </a:lnTo>
                <a:cubicBezTo>
                  <a:pt x="2102" y="14393"/>
                  <a:pt x="2945" y="12759"/>
                  <a:pt x="2945" y="10800"/>
                </a:cubicBezTo>
                <a:cubicBezTo>
                  <a:pt x="2945" y="8841"/>
                  <a:pt x="2102" y="7207"/>
                  <a:pt x="982" y="6832"/>
                </a:cubicBezTo>
                <a:lnTo>
                  <a:pt x="982" y="4050"/>
                </a:lnTo>
                <a:lnTo>
                  <a:pt x="20618" y="4050"/>
                </a:lnTo>
                <a:lnTo>
                  <a:pt x="20618" y="6832"/>
                </a:lnTo>
                <a:cubicBezTo>
                  <a:pt x="19498" y="7207"/>
                  <a:pt x="18655" y="8841"/>
                  <a:pt x="18655" y="10800"/>
                </a:cubicBezTo>
                <a:cubicBezTo>
                  <a:pt x="18655" y="12759"/>
                  <a:pt x="19498" y="14393"/>
                  <a:pt x="20618" y="14768"/>
                </a:cubicBezTo>
                <a:moveTo>
                  <a:pt x="20618" y="20250"/>
                </a:moveTo>
                <a:lnTo>
                  <a:pt x="18655" y="20250"/>
                </a:lnTo>
                <a:lnTo>
                  <a:pt x="18655" y="18900"/>
                </a:lnTo>
                <a:lnTo>
                  <a:pt x="20618" y="18900"/>
                </a:lnTo>
                <a:cubicBezTo>
                  <a:pt x="20618" y="18900"/>
                  <a:pt x="20618" y="20250"/>
                  <a:pt x="20618" y="20250"/>
                </a:cubicBezTo>
                <a:close/>
                <a:moveTo>
                  <a:pt x="17673" y="20250"/>
                </a:moveTo>
                <a:lnTo>
                  <a:pt x="982" y="20250"/>
                </a:lnTo>
                <a:lnTo>
                  <a:pt x="982" y="18900"/>
                </a:lnTo>
                <a:lnTo>
                  <a:pt x="17673" y="18900"/>
                </a:lnTo>
                <a:cubicBezTo>
                  <a:pt x="17673" y="18900"/>
                  <a:pt x="17673" y="20250"/>
                  <a:pt x="17673" y="20250"/>
                </a:cubicBezTo>
                <a:close/>
                <a:moveTo>
                  <a:pt x="982" y="1350"/>
                </a:moveTo>
                <a:lnTo>
                  <a:pt x="17673" y="1350"/>
                </a:lnTo>
                <a:lnTo>
                  <a:pt x="17673" y="2700"/>
                </a:lnTo>
                <a:lnTo>
                  <a:pt x="982" y="2700"/>
                </a:lnTo>
                <a:cubicBezTo>
                  <a:pt x="982" y="2700"/>
                  <a:pt x="982" y="1350"/>
                  <a:pt x="982" y="1350"/>
                </a:cubicBezTo>
                <a:close/>
                <a:moveTo>
                  <a:pt x="18655" y="1350"/>
                </a:moveTo>
                <a:lnTo>
                  <a:pt x="20618" y="1350"/>
                </a:lnTo>
                <a:lnTo>
                  <a:pt x="20618" y="2700"/>
                </a:lnTo>
                <a:lnTo>
                  <a:pt x="18655" y="2700"/>
                </a:lnTo>
                <a:cubicBezTo>
                  <a:pt x="18655" y="2700"/>
                  <a:pt x="18655" y="1350"/>
                  <a:pt x="18655" y="1350"/>
                </a:cubicBezTo>
                <a:close/>
                <a:moveTo>
                  <a:pt x="21109" y="8100"/>
                </a:moveTo>
                <a:cubicBezTo>
                  <a:pt x="21380" y="8100"/>
                  <a:pt x="21600" y="7798"/>
                  <a:pt x="21600" y="7425"/>
                </a:cubicBezTo>
                <a:lnTo>
                  <a:pt x="21600" y="1350"/>
                </a:lnTo>
                <a:cubicBezTo>
                  <a:pt x="21600" y="605"/>
                  <a:pt x="21160" y="0"/>
                  <a:pt x="20618" y="0"/>
                </a:cubicBezTo>
                <a:lnTo>
                  <a:pt x="982" y="0"/>
                </a:lnTo>
                <a:cubicBezTo>
                  <a:pt x="439" y="0"/>
                  <a:pt x="0" y="605"/>
                  <a:pt x="0" y="1350"/>
                </a:cubicBezTo>
                <a:lnTo>
                  <a:pt x="0" y="7425"/>
                </a:lnTo>
                <a:cubicBezTo>
                  <a:pt x="0" y="7798"/>
                  <a:pt x="220" y="8100"/>
                  <a:pt x="491" y="8100"/>
                </a:cubicBezTo>
                <a:cubicBezTo>
                  <a:pt x="1304" y="8100"/>
                  <a:pt x="1964" y="9309"/>
                  <a:pt x="1964" y="10800"/>
                </a:cubicBezTo>
                <a:cubicBezTo>
                  <a:pt x="1964" y="12291"/>
                  <a:pt x="1304" y="13500"/>
                  <a:pt x="491" y="13500"/>
                </a:cubicBezTo>
                <a:cubicBezTo>
                  <a:pt x="220" y="13500"/>
                  <a:pt x="0" y="13802"/>
                  <a:pt x="0" y="14175"/>
                </a:cubicBezTo>
                <a:lnTo>
                  <a:pt x="0" y="20250"/>
                </a:lnTo>
                <a:cubicBezTo>
                  <a:pt x="0" y="20995"/>
                  <a:pt x="439" y="21600"/>
                  <a:pt x="982" y="21600"/>
                </a:cubicBezTo>
                <a:lnTo>
                  <a:pt x="20618" y="21600"/>
                </a:lnTo>
                <a:cubicBezTo>
                  <a:pt x="21160" y="21600"/>
                  <a:pt x="21600" y="20995"/>
                  <a:pt x="21600" y="20250"/>
                </a:cubicBezTo>
                <a:lnTo>
                  <a:pt x="21600" y="14175"/>
                </a:lnTo>
                <a:cubicBezTo>
                  <a:pt x="21600" y="13802"/>
                  <a:pt x="21380" y="13500"/>
                  <a:pt x="21109" y="13500"/>
                </a:cubicBezTo>
                <a:cubicBezTo>
                  <a:pt x="20296" y="13500"/>
                  <a:pt x="19636" y="12291"/>
                  <a:pt x="19636" y="10800"/>
                </a:cubicBezTo>
                <a:cubicBezTo>
                  <a:pt x="19636" y="9309"/>
                  <a:pt x="20296" y="8100"/>
                  <a:pt x="21109" y="8100"/>
                </a:cubicBezTo>
                <a:moveTo>
                  <a:pt x="16200" y="8100"/>
                </a:moveTo>
                <a:lnTo>
                  <a:pt x="13255" y="8100"/>
                </a:lnTo>
                <a:cubicBezTo>
                  <a:pt x="12983" y="8100"/>
                  <a:pt x="12764" y="8402"/>
                  <a:pt x="12764" y="8775"/>
                </a:cubicBezTo>
                <a:cubicBezTo>
                  <a:pt x="12764" y="9148"/>
                  <a:pt x="12983" y="9450"/>
                  <a:pt x="13255" y="9450"/>
                </a:cubicBezTo>
                <a:lnTo>
                  <a:pt x="16200" y="9450"/>
                </a:lnTo>
                <a:cubicBezTo>
                  <a:pt x="16471" y="9450"/>
                  <a:pt x="16691" y="9148"/>
                  <a:pt x="16691" y="8775"/>
                </a:cubicBezTo>
                <a:cubicBezTo>
                  <a:pt x="16691" y="8402"/>
                  <a:pt x="16471" y="8100"/>
                  <a:pt x="16200"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5" name="Shape 2735"/>
          <p:cNvSpPr/>
          <p:nvPr/>
        </p:nvSpPr>
        <p:spPr>
          <a:xfrm>
            <a:off x="9224197" y="10395756"/>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1291" y="12000"/>
                </a:moveTo>
                <a:lnTo>
                  <a:pt x="13255" y="12000"/>
                </a:lnTo>
                <a:cubicBezTo>
                  <a:pt x="13526" y="12000"/>
                  <a:pt x="13745" y="11732"/>
                  <a:pt x="13745" y="11400"/>
                </a:cubicBezTo>
                <a:cubicBezTo>
                  <a:pt x="13745" y="11068"/>
                  <a:pt x="13526" y="10800"/>
                  <a:pt x="13255" y="10800"/>
                </a:cubicBezTo>
                <a:lnTo>
                  <a:pt x="11291" y="10800"/>
                </a:lnTo>
                <a:cubicBezTo>
                  <a:pt x="11020" y="10800"/>
                  <a:pt x="10800" y="11068"/>
                  <a:pt x="10800" y="11400"/>
                </a:cubicBezTo>
                <a:cubicBezTo>
                  <a:pt x="10800" y="11732"/>
                  <a:pt x="11020" y="12000"/>
                  <a:pt x="11291" y="12000"/>
                </a:cubicBezTo>
                <a:moveTo>
                  <a:pt x="11291" y="13800"/>
                </a:moveTo>
                <a:lnTo>
                  <a:pt x="12273" y="13800"/>
                </a:lnTo>
                <a:cubicBezTo>
                  <a:pt x="12544" y="13800"/>
                  <a:pt x="12764" y="13532"/>
                  <a:pt x="12764" y="13200"/>
                </a:cubicBezTo>
                <a:cubicBezTo>
                  <a:pt x="12764" y="12868"/>
                  <a:pt x="12544" y="12600"/>
                  <a:pt x="12273" y="12600"/>
                </a:cubicBezTo>
                <a:lnTo>
                  <a:pt x="11291" y="12600"/>
                </a:lnTo>
                <a:cubicBezTo>
                  <a:pt x="11020" y="12600"/>
                  <a:pt x="10800" y="12868"/>
                  <a:pt x="10800" y="13200"/>
                </a:cubicBezTo>
                <a:cubicBezTo>
                  <a:pt x="10800" y="13532"/>
                  <a:pt x="11020" y="13800"/>
                  <a:pt x="11291" y="13800"/>
                </a:cubicBezTo>
                <a:moveTo>
                  <a:pt x="11291" y="15600"/>
                </a:moveTo>
                <a:lnTo>
                  <a:pt x="13255" y="15600"/>
                </a:lnTo>
                <a:cubicBezTo>
                  <a:pt x="13526" y="15600"/>
                  <a:pt x="13745" y="15332"/>
                  <a:pt x="13745" y="15000"/>
                </a:cubicBezTo>
                <a:cubicBezTo>
                  <a:pt x="13745" y="14668"/>
                  <a:pt x="13526" y="14400"/>
                  <a:pt x="13255" y="14400"/>
                </a:cubicBezTo>
                <a:lnTo>
                  <a:pt x="11291" y="14400"/>
                </a:lnTo>
                <a:cubicBezTo>
                  <a:pt x="11020" y="14400"/>
                  <a:pt x="10800" y="14668"/>
                  <a:pt x="10800" y="15000"/>
                </a:cubicBezTo>
                <a:cubicBezTo>
                  <a:pt x="10800" y="15332"/>
                  <a:pt x="11020" y="15600"/>
                  <a:pt x="11291" y="15600"/>
                </a:cubicBezTo>
                <a:moveTo>
                  <a:pt x="20618" y="0"/>
                </a:moveTo>
                <a:lnTo>
                  <a:pt x="3927" y="0"/>
                </a:lnTo>
                <a:cubicBezTo>
                  <a:pt x="3385" y="0"/>
                  <a:pt x="2945" y="538"/>
                  <a:pt x="2945" y="1200"/>
                </a:cubicBezTo>
                <a:lnTo>
                  <a:pt x="2945" y="3000"/>
                </a:lnTo>
                <a:cubicBezTo>
                  <a:pt x="2945" y="3332"/>
                  <a:pt x="3165" y="3600"/>
                  <a:pt x="3436" y="3600"/>
                </a:cubicBezTo>
                <a:cubicBezTo>
                  <a:pt x="3708" y="3600"/>
                  <a:pt x="3927" y="3332"/>
                  <a:pt x="3927" y="3000"/>
                </a:cubicBezTo>
                <a:lnTo>
                  <a:pt x="3927" y="1200"/>
                </a:lnTo>
                <a:lnTo>
                  <a:pt x="20618" y="1200"/>
                </a:lnTo>
                <a:lnTo>
                  <a:pt x="20618" y="15600"/>
                </a:lnTo>
                <a:lnTo>
                  <a:pt x="20127" y="15600"/>
                </a:lnTo>
                <a:cubicBezTo>
                  <a:pt x="19856" y="15600"/>
                  <a:pt x="19636" y="15868"/>
                  <a:pt x="19636" y="16200"/>
                </a:cubicBezTo>
                <a:cubicBezTo>
                  <a:pt x="19636" y="16532"/>
                  <a:pt x="19856" y="16800"/>
                  <a:pt x="20127" y="16800"/>
                </a:cubicBezTo>
                <a:lnTo>
                  <a:pt x="20618" y="16800"/>
                </a:lnTo>
                <a:cubicBezTo>
                  <a:pt x="21160" y="16800"/>
                  <a:pt x="21600" y="16263"/>
                  <a:pt x="21600" y="15600"/>
                </a:cubicBezTo>
                <a:lnTo>
                  <a:pt x="21600" y="1200"/>
                </a:lnTo>
                <a:cubicBezTo>
                  <a:pt x="21600" y="538"/>
                  <a:pt x="21160" y="0"/>
                  <a:pt x="20618" y="0"/>
                </a:cubicBezTo>
                <a:moveTo>
                  <a:pt x="5091" y="13116"/>
                </a:moveTo>
                <a:lnTo>
                  <a:pt x="6156" y="13983"/>
                </a:lnTo>
                <a:lnTo>
                  <a:pt x="5747" y="15581"/>
                </a:lnTo>
                <a:cubicBezTo>
                  <a:pt x="5738" y="15620"/>
                  <a:pt x="5727" y="15657"/>
                  <a:pt x="5727" y="15700"/>
                </a:cubicBezTo>
                <a:cubicBezTo>
                  <a:pt x="5727" y="15976"/>
                  <a:pt x="5911" y="16200"/>
                  <a:pt x="6136" y="16200"/>
                </a:cubicBezTo>
                <a:cubicBezTo>
                  <a:pt x="6221" y="16200"/>
                  <a:pt x="6296" y="16164"/>
                  <a:pt x="6360" y="16110"/>
                </a:cubicBezTo>
                <a:lnTo>
                  <a:pt x="7364" y="15301"/>
                </a:lnTo>
                <a:lnTo>
                  <a:pt x="8364" y="16116"/>
                </a:lnTo>
                <a:cubicBezTo>
                  <a:pt x="8364" y="16116"/>
                  <a:pt x="8424" y="16200"/>
                  <a:pt x="8591" y="16200"/>
                </a:cubicBezTo>
                <a:cubicBezTo>
                  <a:pt x="8817" y="16200"/>
                  <a:pt x="9000" y="15976"/>
                  <a:pt x="9000" y="15700"/>
                </a:cubicBezTo>
                <a:cubicBezTo>
                  <a:pt x="9000" y="15657"/>
                  <a:pt x="8983" y="15622"/>
                  <a:pt x="8974" y="15583"/>
                </a:cubicBezTo>
                <a:lnTo>
                  <a:pt x="8572" y="13983"/>
                </a:lnTo>
                <a:lnTo>
                  <a:pt x="9636" y="13116"/>
                </a:lnTo>
                <a:cubicBezTo>
                  <a:pt x="9636" y="13116"/>
                  <a:pt x="9818" y="13030"/>
                  <a:pt x="9818" y="12700"/>
                </a:cubicBezTo>
                <a:cubicBezTo>
                  <a:pt x="9818" y="12424"/>
                  <a:pt x="9635" y="12200"/>
                  <a:pt x="9409" y="12200"/>
                </a:cubicBezTo>
                <a:lnTo>
                  <a:pt x="8435" y="12200"/>
                </a:lnTo>
                <a:lnTo>
                  <a:pt x="7730" y="10477"/>
                </a:lnTo>
                <a:lnTo>
                  <a:pt x="7726" y="10479"/>
                </a:lnTo>
                <a:cubicBezTo>
                  <a:pt x="7658" y="10315"/>
                  <a:pt x="7524" y="10200"/>
                  <a:pt x="7364" y="10200"/>
                </a:cubicBezTo>
                <a:cubicBezTo>
                  <a:pt x="7204" y="10200"/>
                  <a:pt x="7069" y="10315"/>
                  <a:pt x="7001" y="10479"/>
                </a:cubicBezTo>
                <a:lnTo>
                  <a:pt x="6998" y="10477"/>
                </a:lnTo>
                <a:lnTo>
                  <a:pt x="6293" y="12200"/>
                </a:lnTo>
                <a:lnTo>
                  <a:pt x="5319" y="12200"/>
                </a:lnTo>
                <a:cubicBezTo>
                  <a:pt x="5092" y="12200"/>
                  <a:pt x="4909" y="12424"/>
                  <a:pt x="4909" y="12700"/>
                </a:cubicBezTo>
                <a:cubicBezTo>
                  <a:pt x="4909" y="13030"/>
                  <a:pt x="5091" y="13116"/>
                  <a:pt x="5091" y="13116"/>
                </a:cubicBezTo>
                <a:moveTo>
                  <a:pt x="17673" y="7200"/>
                </a:moveTo>
                <a:lnTo>
                  <a:pt x="16691" y="7200"/>
                </a:lnTo>
                <a:lnTo>
                  <a:pt x="16691" y="6000"/>
                </a:lnTo>
                <a:lnTo>
                  <a:pt x="17673" y="6000"/>
                </a:lnTo>
                <a:cubicBezTo>
                  <a:pt x="17673" y="6000"/>
                  <a:pt x="17673" y="7200"/>
                  <a:pt x="17673" y="7200"/>
                </a:cubicBezTo>
                <a:close/>
                <a:moveTo>
                  <a:pt x="17673" y="10947"/>
                </a:moveTo>
                <a:cubicBezTo>
                  <a:pt x="17102" y="11278"/>
                  <a:pt x="16691" y="12157"/>
                  <a:pt x="16691" y="13200"/>
                </a:cubicBezTo>
                <a:cubicBezTo>
                  <a:pt x="16691" y="14244"/>
                  <a:pt x="17102" y="15122"/>
                  <a:pt x="17673" y="15453"/>
                </a:cubicBezTo>
                <a:lnTo>
                  <a:pt x="17673" y="18000"/>
                </a:lnTo>
                <a:lnTo>
                  <a:pt x="982" y="18000"/>
                </a:lnTo>
                <a:lnTo>
                  <a:pt x="982" y="15453"/>
                </a:lnTo>
                <a:cubicBezTo>
                  <a:pt x="1552" y="15122"/>
                  <a:pt x="1964" y="14244"/>
                  <a:pt x="1964" y="13200"/>
                </a:cubicBezTo>
                <a:cubicBezTo>
                  <a:pt x="1964" y="12157"/>
                  <a:pt x="1552" y="11278"/>
                  <a:pt x="982" y="10947"/>
                </a:cubicBezTo>
                <a:lnTo>
                  <a:pt x="982" y="8400"/>
                </a:lnTo>
                <a:lnTo>
                  <a:pt x="17673" y="8400"/>
                </a:lnTo>
                <a:cubicBezTo>
                  <a:pt x="17673" y="8400"/>
                  <a:pt x="17673" y="10947"/>
                  <a:pt x="17673" y="10947"/>
                </a:cubicBezTo>
                <a:close/>
                <a:moveTo>
                  <a:pt x="17673" y="20400"/>
                </a:moveTo>
                <a:lnTo>
                  <a:pt x="16691" y="20400"/>
                </a:lnTo>
                <a:lnTo>
                  <a:pt x="16691" y="19200"/>
                </a:lnTo>
                <a:lnTo>
                  <a:pt x="17673" y="19200"/>
                </a:lnTo>
                <a:cubicBezTo>
                  <a:pt x="17673" y="19200"/>
                  <a:pt x="17673" y="20400"/>
                  <a:pt x="17673" y="20400"/>
                </a:cubicBezTo>
                <a:close/>
                <a:moveTo>
                  <a:pt x="15709" y="20400"/>
                </a:moveTo>
                <a:lnTo>
                  <a:pt x="982" y="20400"/>
                </a:lnTo>
                <a:lnTo>
                  <a:pt x="982" y="19200"/>
                </a:lnTo>
                <a:lnTo>
                  <a:pt x="15709" y="19200"/>
                </a:lnTo>
                <a:cubicBezTo>
                  <a:pt x="15709" y="19200"/>
                  <a:pt x="15709" y="20400"/>
                  <a:pt x="15709" y="20400"/>
                </a:cubicBezTo>
                <a:close/>
                <a:moveTo>
                  <a:pt x="982" y="6000"/>
                </a:moveTo>
                <a:lnTo>
                  <a:pt x="15709" y="6000"/>
                </a:lnTo>
                <a:lnTo>
                  <a:pt x="15709" y="7200"/>
                </a:lnTo>
                <a:lnTo>
                  <a:pt x="982" y="7200"/>
                </a:lnTo>
                <a:cubicBezTo>
                  <a:pt x="982" y="7200"/>
                  <a:pt x="982" y="6000"/>
                  <a:pt x="982" y="6000"/>
                </a:cubicBezTo>
                <a:close/>
                <a:moveTo>
                  <a:pt x="17673" y="4800"/>
                </a:moveTo>
                <a:lnTo>
                  <a:pt x="982" y="4800"/>
                </a:lnTo>
                <a:cubicBezTo>
                  <a:pt x="439" y="4800"/>
                  <a:pt x="0" y="5338"/>
                  <a:pt x="0" y="6000"/>
                </a:cubicBezTo>
                <a:lnTo>
                  <a:pt x="0" y="11400"/>
                </a:lnTo>
                <a:cubicBezTo>
                  <a:pt x="0" y="11732"/>
                  <a:pt x="220" y="12000"/>
                  <a:pt x="491" y="12000"/>
                </a:cubicBezTo>
                <a:cubicBezTo>
                  <a:pt x="762" y="12000"/>
                  <a:pt x="982" y="12538"/>
                  <a:pt x="982" y="13200"/>
                </a:cubicBezTo>
                <a:cubicBezTo>
                  <a:pt x="982" y="13862"/>
                  <a:pt x="762" y="14400"/>
                  <a:pt x="491" y="14400"/>
                </a:cubicBezTo>
                <a:cubicBezTo>
                  <a:pt x="220" y="14400"/>
                  <a:pt x="0" y="14668"/>
                  <a:pt x="0" y="15000"/>
                </a:cubicBezTo>
                <a:lnTo>
                  <a:pt x="0" y="20400"/>
                </a:lnTo>
                <a:cubicBezTo>
                  <a:pt x="0" y="21063"/>
                  <a:pt x="439" y="21600"/>
                  <a:pt x="982" y="21600"/>
                </a:cubicBezTo>
                <a:lnTo>
                  <a:pt x="17673" y="21600"/>
                </a:lnTo>
                <a:cubicBezTo>
                  <a:pt x="18214" y="21600"/>
                  <a:pt x="18655" y="21063"/>
                  <a:pt x="18655" y="20400"/>
                </a:cubicBezTo>
                <a:lnTo>
                  <a:pt x="18655" y="15000"/>
                </a:lnTo>
                <a:cubicBezTo>
                  <a:pt x="18655" y="14668"/>
                  <a:pt x="18435" y="14400"/>
                  <a:pt x="18164" y="14400"/>
                </a:cubicBezTo>
                <a:cubicBezTo>
                  <a:pt x="17892" y="14400"/>
                  <a:pt x="17673" y="13862"/>
                  <a:pt x="17673" y="13200"/>
                </a:cubicBezTo>
                <a:cubicBezTo>
                  <a:pt x="17673" y="12538"/>
                  <a:pt x="17892" y="12000"/>
                  <a:pt x="18164" y="12000"/>
                </a:cubicBezTo>
                <a:cubicBezTo>
                  <a:pt x="18435" y="12000"/>
                  <a:pt x="18655" y="11732"/>
                  <a:pt x="18655" y="11400"/>
                </a:cubicBezTo>
                <a:lnTo>
                  <a:pt x="18655" y="6000"/>
                </a:lnTo>
                <a:cubicBezTo>
                  <a:pt x="18655" y="5338"/>
                  <a:pt x="18214" y="4800"/>
                  <a:pt x="17673"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6" name="Shape 2736"/>
          <p:cNvSpPr/>
          <p:nvPr/>
        </p:nvSpPr>
        <p:spPr>
          <a:xfrm>
            <a:off x="10290719"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18655" y="2945"/>
                </a:lnTo>
                <a:lnTo>
                  <a:pt x="18655" y="18655"/>
                </a:lnTo>
                <a:lnTo>
                  <a:pt x="2945" y="18655"/>
                </a:lnTo>
                <a:cubicBezTo>
                  <a:pt x="2945" y="18655"/>
                  <a:pt x="2945" y="2945"/>
                  <a:pt x="2945" y="2945"/>
                </a:cubicBezTo>
                <a:close/>
                <a:moveTo>
                  <a:pt x="1964" y="19636"/>
                </a:moveTo>
                <a:lnTo>
                  <a:pt x="19636" y="19636"/>
                </a:lnTo>
                <a:lnTo>
                  <a:pt x="19636" y="1964"/>
                </a:lnTo>
                <a:lnTo>
                  <a:pt x="1964" y="1964"/>
                </a:lnTo>
                <a:cubicBezTo>
                  <a:pt x="1964" y="1964"/>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7" name="Shape 2737"/>
          <p:cNvSpPr/>
          <p:nvPr/>
        </p:nvSpPr>
        <p:spPr>
          <a:xfrm>
            <a:off x="11357241" y="10344969"/>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2945"/>
                </a:moveTo>
                <a:lnTo>
                  <a:pt x="9327" y="2945"/>
                </a:lnTo>
                <a:lnTo>
                  <a:pt x="9327" y="9327"/>
                </a:lnTo>
                <a:lnTo>
                  <a:pt x="2945" y="9327"/>
                </a:lnTo>
                <a:cubicBezTo>
                  <a:pt x="2945" y="9327"/>
                  <a:pt x="2945" y="2945"/>
                  <a:pt x="2945" y="2945"/>
                </a:cubicBezTo>
                <a:close/>
                <a:moveTo>
                  <a:pt x="1964" y="10309"/>
                </a:moveTo>
                <a:lnTo>
                  <a:pt x="10309" y="10309"/>
                </a:lnTo>
                <a:lnTo>
                  <a:pt x="10309"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8" name="Shape 2738"/>
          <p:cNvSpPr/>
          <p:nvPr/>
        </p:nvSpPr>
        <p:spPr>
          <a:xfrm>
            <a:off x="1758542"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9327" y="2945"/>
                </a:lnTo>
                <a:lnTo>
                  <a:pt x="9327" y="18655"/>
                </a:lnTo>
                <a:lnTo>
                  <a:pt x="2945" y="18655"/>
                </a:lnTo>
                <a:cubicBezTo>
                  <a:pt x="2945" y="18655"/>
                  <a:pt x="2945" y="2945"/>
                  <a:pt x="2945" y="2945"/>
                </a:cubicBezTo>
                <a:close/>
                <a:moveTo>
                  <a:pt x="1964" y="19636"/>
                </a:moveTo>
                <a:lnTo>
                  <a:pt x="10309" y="19636"/>
                </a:lnTo>
                <a:lnTo>
                  <a:pt x="10309" y="1964"/>
                </a:lnTo>
                <a:lnTo>
                  <a:pt x="1964" y="1964"/>
                </a:lnTo>
                <a:cubicBezTo>
                  <a:pt x="1964" y="1964"/>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18655"/>
                </a:lnTo>
                <a:lnTo>
                  <a:pt x="12273" y="18655"/>
                </a:lnTo>
                <a:cubicBezTo>
                  <a:pt x="12273" y="18655"/>
                  <a:pt x="12273" y="2945"/>
                  <a:pt x="12273" y="2945"/>
                </a:cubicBezTo>
                <a:close/>
                <a:moveTo>
                  <a:pt x="11291" y="19636"/>
                </a:moveTo>
                <a:lnTo>
                  <a:pt x="19636" y="19636"/>
                </a:lnTo>
                <a:lnTo>
                  <a:pt x="19636" y="1964"/>
                </a:lnTo>
                <a:lnTo>
                  <a:pt x="11291" y="1964"/>
                </a:lnTo>
                <a:cubicBezTo>
                  <a:pt x="11291" y="1964"/>
                  <a:pt x="11291" y="19636"/>
                  <a:pt x="11291"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39" name="Shape 2739"/>
          <p:cNvSpPr/>
          <p:nvPr/>
        </p:nvSpPr>
        <p:spPr>
          <a:xfrm>
            <a:off x="2825064"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945" y="2945"/>
                </a:moveTo>
                <a:lnTo>
                  <a:pt x="18655" y="2945"/>
                </a:lnTo>
                <a:lnTo>
                  <a:pt x="18655" y="9327"/>
                </a:lnTo>
                <a:lnTo>
                  <a:pt x="2945" y="9327"/>
                </a:lnTo>
                <a:cubicBezTo>
                  <a:pt x="2945" y="9327"/>
                  <a:pt x="2945" y="2945"/>
                  <a:pt x="2945" y="2945"/>
                </a:cubicBezTo>
                <a:close/>
                <a:moveTo>
                  <a:pt x="1964" y="10309"/>
                </a:moveTo>
                <a:lnTo>
                  <a:pt x="19636" y="10309"/>
                </a:lnTo>
                <a:lnTo>
                  <a:pt x="19636" y="1964"/>
                </a:lnTo>
                <a:lnTo>
                  <a:pt x="1964" y="1964"/>
                </a:lnTo>
                <a:cubicBezTo>
                  <a:pt x="1964" y="1964"/>
                  <a:pt x="1964" y="10309"/>
                  <a:pt x="1964" y="10309"/>
                </a:cubicBezTo>
                <a:close/>
                <a:moveTo>
                  <a:pt x="2945" y="12273"/>
                </a:moveTo>
                <a:lnTo>
                  <a:pt x="18655" y="12273"/>
                </a:lnTo>
                <a:lnTo>
                  <a:pt x="18655" y="18655"/>
                </a:lnTo>
                <a:lnTo>
                  <a:pt x="2945" y="18655"/>
                </a:lnTo>
                <a:cubicBezTo>
                  <a:pt x="2945" y="18655"/>
                  <a:pt x="2945" y="12273"/>
                  <a:pt x="2945" y="12273"/>
                </a:cubicBezTo>
                <a:close/>
                <a:moveTo>
                  <a:pt x="1964" y="19636"/>
                </a:moveTo>
                <a:lnTo>
                  <a:pt x="19636" y="19636"/>
                </a:lnTo>
                <a:lnTo>
                  <a:pt x="19636" y="11291"/>
                </a:lnTo>
                <a:lnTo>
                  <a:pt x="1964" y="11291"/>
                </a:lnTo>
                <a:cubicBezTo>
                  <a:pt x="1964" y="11291"/>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0" name="Shape 2740"/>
          <p:cNvSpPr/>
          <p:nvPr/>
        </p:nvSpPr>
        <p:spPr>
          <a:xfrm>
            <a:off x="3891586"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2945"/>
                </a:moveTo>
                <a:lnTo>
                  <a:pt x="18655" y="2945"/>
                </a:lnTo>
                <a:lnTo>
                  <a:pt x="18655" y="18655"/>
                </a:lnTo>
                <a:lnTo>
                  <a:pt x="12273" y="18655"/>
                </a:lnTo>
                <a:cubicBezTo>
                  <a:pt x="12273" y="18655"/>
                  <a:pt x="12273" y="2945"/>
                  <a:pt x="12273" y="2945"/>
                </a:cubicBezTo>
                <a:close/>
                <a:moveTo>
                  <a:pt x="11291" y="19636"/>
                </a:moveTo>
                <a:lnTo>
                  <a:pt x="19636" y="19636"/>
                </a:lnTo>
                <a:lnTo>
                  <a:pt x="19636" y="1964"/>
                </a:lnTo>
                <a:lnTo>
                  <a:pt x="11291" y="1964"/>
                </a:lnTo>
                <a:cubicBezTo>
                  <a:pt x="11291" y="1964"/>
                  <a:pt x="11291" y="19636"/>
                  <a:pt x="11291"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2945"/>
                </a:moveTo>
                <a:lnTo>
                  <a:pt x="9327" y="2945"/>
                </a:lnTo>
                <a:lnTo>
                  <a:pt x="9327" y="9327"/>
                </a:lnTo>
                <a:lnTo>
                  <a:pt x="2945" y="9327"/>
                </a:lnTo>
                <a:cubicBezTo>
                  <a:pt x="2945" y="9327"/>
                  <a:pt x="2945" y="2945"/>
                  <a:pt x="2945" y="2945"/>
                </a:cubicBezTo>
                <a:close/>
                <a:moveTo>
                  <a:pt x="1964" y="10309"/>
                </a:moveTo>
                <a:lnTo>
                  <a:pt x="10309" y="10309"/>
                </a:lnTo>
                <a:lnTo>
                  <a:pt x="10309"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1" name="Shape 2741"/>
          <p:cNvSpPr/>
          <p:nvPr/>
        </p:nvSpPr>
        <p:spPr>
          <a:xfrm>
            <a:off x="4958108"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945" y="12273"/>
                </a:moveTo>
                <a:lnTo>
                  <a:pt x="18655" y="12273"/>
                </a:lnTo>
                <a:lnTo>
                  <a:pt x="18655" y="18655"/>
                </a:lnTo>
                <a:lnTo>
                  <a:pt x="2945" y="18655"/>
                </a:lnTo>
                <a:cubicBezTo>
                  <a:pt x="2945" y="18655"/>
                  <a:pt x="2945" y="12273"/>
                  <a:pt x="2945" y="12273"/>
                </a:cubicBezTo>
                <a:close/>
                <a:moveTo>
                  <a:pt x="1964" y="19636"/>
                </a:moveTo>
                <a:lnTo>
                  <a:pt x="19636" y="19636"/>
                </a:lnTo>
                <a:lnTo>
                  <a:pt x="19636" y="11291"/>
                </a:lnTo>
                <a:lnTo>
                  <a:pt x="1964" y="11291"/>
                </a:lnTo>
                <a:cubicBezTo>
                  <a:pt x="1964" y="11291"/>
                  <a:pt x="1964" y="19636"/>
                  <a:pt x="1964" y="19636"/>
                </a:cubicBezTo>
                <a:close/>
                <a:moveTo>
                  <a:pt x="9327" y="9327"/>
                </a:moveTo>
                <a:lnTo>
                  <a:pt x="2945" y="9327"/>
                </a:lnTo>
                <a:lnTo>
                  <a:pt x="2945" y="2945"/>
                </a:lnTo>
                <a:lnTo>
                  <a:pt x="9327" y="2945"/>
                </a:lnTo>
                <a:cubicBezTo>
                  <a:pt x="9327" y="2945"/>
                  <a:pt x="9327" y="9327"/>
                  <a:pt x="9327" y="9327"/>
                </a:cubicBezTo>
                <a:close/>
                <a:moveTo>
                  <a:pt x="10309" y="1964"/>
                </a:moveTo>
                <a:lnTo>
                  <a:pt x="1964" y="1964"/>
                </a:lnTo>
                <a:lnTo>
                  <a:pt x="1964" y="10309"/>
                </a:lnTo>
                <a:lnTo>
                  <a:pt x="10309" y="10309"/>
                </a:lnTo>
                <a:cubicBezTo>
                  <a:pt x="10309" y="10309"/>
                  <a:pt x="10309" y="1964"/>
                  <a:pt x="10309" y="196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2" name="Shape 2742"/>
          <p:cNvSpPr/>
          <p:nvPr/>
        </p:nvSpPr>
        <p:spPr>
          <a:xfrm>
            <a:off x="6024630"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2945"/>
                </a:moveTo>
                <a:lnTo>
                  <a:pt x="18655" y="2945"/>
                </a:lnTo>
                <a:lnTo>
                  <a:pt x="18655" y="9327"/>
                </a:lnTo>
                <a:lnTo>
                  <a:pt x="12273" y="9327"/>
                </a:lnTo>
                <a:cubicBezTo>
                  <a:pt x="12273" y="9327"/>
                  <a:pt x="12273" y="2945"/>
                  <a:pt x="12273" y="2945"/>
                </a:cubicBezTo>
                <a:close/>
                <a:moveTo>
                  <a:pt x="11291" y="10309"/>
                </a:moveTo>
                <a:lnTo>
                  <a:pt x="19636" y="10309"/>
                </a:lnTo>
                <a:lnTo>
                  <a:pt x="19636" y="1964"/>
                </a:lnTo>
                <a:lnTo>
                  <a:pt x="11291" y="1964"/>
                </a:lnTo>
                <a:cubicBezTo>
                  <a:pt x="11291" y="1964"/>
                  <a:pt x="11291" y="10309"/>
                  <a:pt x="11291" y="10309"/>
                </a:cubicBezTo>
                <a:close/>
                <a:moveTo>
                  <a:pt x="2945" y="2945"/>
                </a:moveTo>
                <a:lnTo>
                  <a:pt x="9327" y="2945"/>
                </a:lnTo>
                <a:lnTo>
                  <a:pt x="9327" y="18655"/>
                </a:lnTo>
                <a:lnTo>
                  <a:pt x="2945" y="18655"/>
                </a:lnTo>
                <a:cubicBezTo>
                  <a:pt x="2945" y="18655"/>
                  <a:pt x="2945" y="2945"/>
                  <a:pt x="2945" y="2945"/>
                </a:cubicBezTo>
                <a:close/>
                <a:moveTo>
                  <a:pt x="1964" y="19636"/>
                </a:moveTo>
                <a:lnTo>
                  <a:pt x="10309" y="19636"/>
                </a:lnTo>
                <a:lnTo>
                  <a:pt x="10309" y="1964"/>
                </a:lnTo>
                <a:lnTo>
                  <a:pt x="1964" y="1964"/>
                </a:lnTo>
                <a:cubicBezTo>
                  <a:pt x="1964" y="1964"/>
                  <a:pt x="1964" y="19636"/>
                  <a:pt x="1964"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3" name="Shape 2743"/>
          <p:cNvSpPr/>
          <p:nvPr/>
        </p:nvSpPr>
        <p:spPr>
          <a:xfrm>
            <a:off x="7091153"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273" y="12273"/>
                </a:moveTo>
                <a:lnTo>
                  <a:pt x="18655" y="12273"/>
                </a:lnTo>
                <a:lnTo>
                  <a:pt x="18655" y="18655"/>
                </a:lnTo>
                <a:lnTo>
                  <a:pt x="12273" y="18655"/>
                </a:lnTo>
                <a:cubicBezTo>
                  <a:pt x="12273" y="18655"/>
                  <a:pt x="12273" y="12273"/>
                  <a:pt x="12273" y="12273"/>
                </a:cubicBezTo>
                <a:close/>
                <a:moveTo>
                  <a:pt x="11291" y="19636"/>
                </a:moveTo>
                <a:lnTo>
                  <a:pt x="19636" y="19636"/>
                </a:lnTo>
                <a:lnTo>
                  <a:pt x="19636" y="11291"/>
                </a:lnTo>
                <a:lnTo>
                  <a:pt x="11291" y="11291"/>
                </a:lnTo>
                <a:cubicBezTo>
                  <a:pt x="11291" y="11291"/>
                  <a:pt x="11291" y="19636"/>
                  <a:pt x="11291" y="19636"/>
                </a:cubicBezTo>
                <a:close/>
                <a:moveTo>
                  <a:pt x="2945" y="2945"/>
                </a:moveTo>
                <a:lnTo>
                  <a:pt x="18655" y="2945"/>
                </a:lnTo>
                <a:lnTo>
                  <a:pt x="18655" y="9327"/>
                </a:lnTo>
                <a:lnTo>
                  <a:pt x="2945" y="9327"/>
                </a:lnTo>
                <a:cubicBezTo>
                  <a:pt x="2945" y="9327"/>
                  <a:pt x="2945" y="2945"/>
                  <a:pt x="2945" y="2945"/>
                </a:cubicBezTo>
                <a:close/>
                <a:moveTo>
                  <a:pt x="1964" y="10309"/>
                </a:moveTo>
                <a:lnTo>
                  <a:pt x="19636" y="10309"/>
                </a:lnTo>
                <a:lnTo>
                  <a:pt x="19636" y="1964"/>
                </a:lnTo>
                <a:lnTo>
                  <a:pt x="1964" y="1964"/>
                </a:lnTo>
                <a:cubicBezTo>
                  <a:pt x="1964" y="1964"/>
                  <a:pt x="1964" y="10309"/>
                  <a:pt x="1964" y="10309"/>
                </a:cubicBezTo>
                <a:close/>
                <a:moveTo>
                  <a:pt x="2945" y="12273"/>
                </a:moveTo>
                <a:lnTo>
                  <a:pt x="9327" y="12273"/>
                </a:lnTo>
                <a:lnTo>
                  <a:pt x="9327" y="18655"/>
                </a:lnTo>
                <a:lnTo>
                  <a:pt x="2945" y="18655"/>
                </a:lnTo>
                <a:cubicBezTo>
                  <a:pt x="2945" y="18655"/>
                  <a:pt x="2945" y="12273"/>
                  <a:pt x="2945" y="12273"/>
                </a:cubicBezTo>
                <a:close/>
                <a:moveTo>
                  <a:pt x="1964" y="19636"/>
                </a:moveTo>
                <a:lnTo>
                  <a:pt x="10309" y="19636"/>
                </a:lnTo>
                <a:lnTo>
                  <a:pt x="10309" y="11291"/>
                </a:lnTo>
                <a:lnTo>
                  <a:pt x="1964" y="11291"/>
                </a:lnTo>
                <a:cubicBezTo>
                  <a:pt x="1964" y="11291"/>
                  <a:pt x="1964" y="19636"/>
                  <a:pt x="1964" y="19636"/>
                </a:cubicBezTo>
                <a:close/>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4" name="Shape 2744"/>
          <p:cNvSpPr/>
          <p:nvPr/>
        </p:nvSpPr>
        <p:spPr>
          <a:xfrm>
            <a:off x="8157675"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327" y="9327"/>
                </a:moveTo>
                <a:lnTo>
                  <a:pt x="12273" y="9327"/>
                </a:lnTo>
                <a:lnTo>
                  <a:pt x="12273" y="12273"/>
                </a:lnTo>
                <a:lnTo>
                  <a:pt x="9327" y="12273"/>
                </a:lnTo>
                <a:cubicBezTo>
                  <a:pt x="9327" y="12273"/>
                  <a:pt x="9327" y="9327"/>
                  <a:pt x="9327" y="9327"/>
                </a:cubicBezTo>
                <a:close/>
                <a:moveTo>
                  <a:pt x="8345" y="13255"/>
                </a:moveTo>
                <a:lnTo>
                  <a:pt x="13255" y="13255"/>
                </a:lnTo>
                <a:lnTo>
                  <a:pt x="13255" y="8345"/>
                </a:lnTo>
                <a:lnTo>
                  <a:pt x="8345" y="8345"/>
                </a:lnTo>
                <a:cubicBezTo>
                  <a:pt x="8345" y="8345"/>
                  <a:pt x="8345" y="13255"/>
                  <a:pt x="8345" y="13255"/>
                </a:cubicBezTo>
                <a:close/>
                <a:moveTo>
                  <a:pt x="9327" y="15709"/>
                </a:moveTo>
                <a:lnTo>
                  <a:pt x="12273" y="15709"/>
                </a:lnTo>
                <a:lnTo>
                  <a:pt x="12273" y="18655"/>
                </a:lnTo>
                <a:lnTo>
                  <a:pt x="9327" y="18655"/>
                </a:lnTo>
                <a:cubicBezTo>
                  <a:pt x="9327" y="18655"/>
                  <a:pt x="9327" y="15709"/>
                  <a:pt x="9327" y="15709"/>
                </a:cubicBezTo>
                <a:close/>
                <a:moveTo>
                  <a:pt x="8345" y="19636"/>
                </a:moveTo>
                <a:lnTo>
                  <a:pt x="13255" y="19636"/>
                </a:lnTo>
                <a:lnTo>
                  <a:pt x="13255" y="14727"/>
                </a:lnTo>
                <a:lnTo>
                  <a:pt x="8345" y="14727"/>
                </a:lnTo>
                <a:cubicBezTo>
                  <a:pt x="8345" y="14727"/>
                  <a:pt x="8345" y="19636"/>
                  <a:pt x="8345" y="19636"/>
                </a:cubicBezTo>
                <a:close/>
                <a:moveTo>
                  <a:pt x="15709" y="2945"/>
                </a:moveTo>
                <a:lnTo>
                  <a:pt x="18655" y="2945"/>
                </a:lnTo>
                <a:lnTo>
                  <a:pt x="18655" y="5891"/>
                </a:lnTo>
                <a:lnTo>
                  <a:pt x="15709" y="5891"/>
                </a:lnTo>
                <a:cubicBezTo>
                  <a:pt x="15709" y="5891"/>
                  <a:pt x="15709" y="2945"/>
                  <a:pt x="15709" y="2945"/>
                </a:cubicBezTo>
                <a:close/>
                <a:moveTo>
                  <a:pt x="14727" y="6873"/>
                </a:moveTo>
                <a:lnTo>
                  <a:pt x="19636" y="6873"/>
                </a:lnTo>
                <a:lnTo>
                  <a:pt x="19636" y="1964"/>
                </a:lnTo>
                <a:lnTo>
                  <a:pt x="14727" y="1964"/>
                </a:lnTo>
                <a:cubicBezTo>
                  <a:pt x="14727" y="1964"/>
                  <a:pt x="14727" y="6873"/>
                  <a:pt x="14727" y="6873"/>
                </a:cubicBezTo>
                <a:close/>
                <a:moveTo>
                  <a:pt x="15709" y="9327"/>
                </a:moveTo>
                <a:lnTo>
                  <a:pt x="18655" y="9327"/>
                </a:lnTo>
                <a:lnTo>
                  <a:pt x="18655" y="12273"/>
                </a:lnTo>
                <a:lnTo>
                  <a:pt x="15709" y="12273"/>
                </a:lnTo>
                <a:cubicBezTo>
                  <a:pt x="15709" y="12273"/>
                  <a:pt x="15709" y="9327"/>
                  <a:pt x="15709" y="9327"/>
                </a:cubicBezTo>
                <a:close/>
                <a:moveTo>
                  <a:pt x="14727" y="13255"/>
                </a:moveTo>
                <a:lnTo>
                  <a:pt x="19636" y="13255"/>
                </a:lnTo>
                <a:lnTo>
                  <a:pt x="19636" y="8345"/>
                </a:lnTo>
                <a:lnTo>
                  <a:pt x="14727" y="8345"/>
                </a:lnTo>
                <a:cubicBezTo>
                  <a:pt x="14727" y="8345"/>
                  <a:pt x="14727" y="13255"/>
                  <a:pt x="14727" y="13255"/>
                </a:cubicBezTo>
                <a:close/>
                <a:moveTo>
                  <a:pt x="9327" y="2945"/>
                </a:moveTo>
                <a:lnTo>
                  <a:pt x="12273" y="2945"/>
                </a:lnTo>
                <a:lnTo>
                  <a:pt x="12273" y="5891"/>
                </a:lnTo>
                <a:lnTo>
                  <a:pt x="9327" y="5891"/>
                </a:lnTo>
                <a:cubicBezTo>
                  <a:pt x="9327" y="5891"/>
                  <a:pt x="9327" y="2945"/>
                  <a:pt x="9327" y="2945"/>
                </a:cubicBezTo>
                <a:close/>
                <a:moveTo>
                  <a:pt x="8345" y="6873"/>
                </a:moveTo>
                <a:lnTo>
                  <a:pt x="13255" y="6873"/>
                </a:lnTo>
                <a:lnTo>
                  <a:pt x="13255" y="1964"/>
                </a:lnTo>
                <a:lnTo>
                  <a:pt x="8345" y="1964"/>
                </a:lnTo>
                <a:cubicBezTo>
                  <a:pt x="8345" y="1964"/>
                  <a:pt x="8345" y="6873"/>
                  <a:pt x="8345" y="6873"/>
                </a:cubicBezTo>
                <a:close/>
                <a:moveTo>
                  <a:pt x="2945" y="9327"/>
                </a:moveTo>
                <a:lnTo>
                  <a:pt x="5891" y="9327"/>
                </a:lnTo>
                <a:lnTo>
                  <a:pt x="5891" y="12273"/>
                </a:lnTo>
                <a:lnTo>
                  <a:pt x="2945" y="12273"/>
                </a:lnTo>
                <a:cubicBezTo>
                  <a:pt x="2945" y="12273"/>
                  <a:pt x="2945" y="9327"/>
                  <a:pt x="2945" y="9327"/>
                </a:cubicBezTo>
                <a:close/>
                <a:moveTo>
                  <a:pt x="1964" y="13255"/>
                </a:moveTo>
                <a:lnTo>
                  <a:pt x="6873" y="13255"/>
                </a:lnTo>
                <a:lnTo>
                  <a:pt x="6873" y="8345"/>
                </a:lnTo>
                <a:lnTo>
                  <a:pt x="1964" y="8345"/>
                </a:lnTo>
                <a:cubicBezTo>
                  <a:pt x="1964" y="8345"/>
                  <a:pt x="1964" y="13255"/>
                  <a:pt x="1964" y="13255"/>
                </a:cubicBezTo>
                <a:close/>
                <a:moveTo>
                  <a:pt x="2945" y="2945"/>
                </a:moveTo>
                <a:lnTo>
                  <a:pt x="5891" y="2945"/>
                </a:lnTo>
                <a:lnTo>
                  <a:pt x="5891" y="5891"/>
                </a:lnTo>
                <a:lnTo>
                  <a:pt x="2945" y="5891"/>
                </a:lnTo>
                <a:cubicBezTo>
                  <a:pt x="2945" y="5891"/>
                  <a:pt x="2945" y="2945"/>
                  <a:pt x="2945" y="2945"/>
                </a:cubicBezTo>
                <a:close/>
                <a:moveTo>
                  <a:pt x="1964" y="6873"/>
                </a:moveTo>
                <a:lnTo>
                  <a:pt x="6873" y="6873"/>
                </a:lnTo>
                <a:lnTo>
                  <a:pt x="6873" y="1964"/>
                </a:lnTo>
                <a:lnTo>
                  <a:pt x="1964" y="1964"/>
                </a:lnTo>
                <a:cubicBezTo>
                  <a:pt x="1964" y="1964"/>
                  <a:pt x="1964" y="6873"/>
                  <a:pt x="1964" y="6873"/>
                </a:cubicBezTo>
                <a:close/>
                <a:moveTo>
                  <a:pt x="20618" y="19636"/>
                </a:moveTo>
                <a:cubicBezTo>
                  <a:pt x="20618" y="20178"/>
                  <a:pt x="20178"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945" y="15709"/>
                </a:moveTo>
                <a:lnTo>
                  <a:pt x="5891" y="15709"/>
                </a:lnTo>
                <a:lnTo>
                  <a:pt x="5891" y="18655"/>
                </a:lnTo>
                <a:lnTo>
                  <a:pt x="2945" y="18655"/>
                </a:lnTo>
                <a:cubicBezTo>
                  <a:pt x="2945" y="18655"/>
                  <a:pt x="2945" y="15709"/>
                  <a:pt x="2945" y="15709"/>
                </a:cubicBezTo>
                <a:close/>
                <a:moveTo>
                  <a:pt x="1964" y="19636"/>
                </a:moveTo>
                <a:lnTo>
                  <a:pt x="6873" y="19636"/>
                </a:lnTo>
                <a:lnTo>
                  <a:pt x="6873" y="14727"/>
                </a:lnTo>
                <a:lnTo>
                  <a:pt x="1964" y="14727"/>
                </a:lnTo>
                <a:cubicBezTo>
                  <a:pt x="1964" y="14727"/>
                  <a:pt x="1964" y="19636"/>
                  <a:pt x="1964" y="19636"/>
                </a:cubicBezTo>
                <a:close/>
                <a:moveTo>
                  <a:pt x="15709" y="15709"/>
                </a:moveTo>
                <a:lnTo>
                  <a:pt x="18655" y="15709"/>
                </a:lnTo>
                <a:lnTo>
                  <a:pt x="18655" y="18655"/>
                </a:lnTo>
                <a:lnTo>
                  <a:pt x="15709" y="18655"/>
                </a:lnTo>
                <a:cubicBezTo>
                  <a:pt x="15709" y="18655"/>
                  <a:pt x="15709" y="15709"/>
                  <a:pt x="15709" y="15709"/>
                </a:cubicBezTo>
                <a:close/>
                <a:moveTo>
                  <a:pt x="14727" y="19636"/>
                </a:moveTo>
                <a:lnTo>
                  <a:pt x="19636" y="19636"/>
                </a:lnTo>
                <a:lnTo>
                  <a:pt x="19636" y="14727"/>
                </a:lnTo>
                <a:lnTo>
                  <a:pt x="14727" y="14727"/>
                </a:lnTo>
                <a:cubicBezTo>
                  <a:pt x="14727" y="14727"/>
                  <a:pt x="14727" y="19636"/>
                  <a:pt x="14727" y="1963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5" name="Shape 2745"/>
          <p:cNvSpPr/>
          <p:nvPr/>
        </p:nvSpPr>
        <p:spPr>
          <a:xfrm>
            <a:off x="9224197"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3745" y="20618"/>
                </a:lnTo>
                <a:cubicBezTo>
                  <a:pt x="13204" y="20618"/>
                  <a:pt x="12764" y="20178"/>
                  <a:pt x="12764" y="19636"/>
                </a:cubicBezTo>
                <a:lnTo>
                  <a:pt x="12764" y="13745"/>
                </a:lnTo>
                <a:cubicBezTo>
                  <a:pt x="12764" y="13204"/>
                  <a:pt x="13204" y="12764"/>
                  <a:pt x="13745" y="12764"/>
                </a:cubicBezTo>
                <a:lnTo>
                  <a:pt x="19636" y="12764"/>
                </a:lnTo>
                <a:cubicBezTo>
                  <a:pt x="20178" y="12764"/>
                  <a:pt x="20618" y="13204"/>
                  <a:pt x="20618" y="13745"/>
                </a:cubicBezTo>
                <a:cubicBezTo>
                  <a:pt x="20618" y="13745"/>
                  <a:pt x="20618" y="19636"/>
                  <a:pt x="20618" y="19636"/>
                </a:cubicBezTo>
                <a:close/>
                <a:moveTo>
                  <a:pt x="19636" y="11782"/>
                </a:moveTo>
                <a:lnTo>
                  <a:pt x="13745" y="11782"/>
                </a:lnTo>
                <a:cubicBezTo>
                  <a:pt x="12661" y="11782"/>
                  <a:pt x="11782" y="12661"/>
                  <a:pt x="11782" y="13745"/>
                </a:cubicBezTo>
                <a:lnTo>
                  <a:pt x="11782" y="19636"/>
                </a:lnTo>
                <a:cubicBezTo>
                  <a:pt x="11782" y="20721"/>
                  <a:pt x="12661" y="21600"/>
                  <a:pt x="13745" y="21600"/>
                </a:cubicBezTo>
                <a:lnTo>
                  <a:pt x="19636" y="21600"/>
                </a:lnTo>
                <a:cubicBezTo>
                  <a:pt x="20721" y="21600"/>
                  <a:pt x="21600" y="20721"/>
                  <a:pt x="21600" y="19636"/>
                </a:cubicBezTo>
                <a:lnTo>
                  <a:pt x="21600" y="13745"/>
                </a:lnTo>
                <a:cubicBezTo>
                  <a:pt x="21600" y="12661"/>
                  <a:pt x="20721" y="11782"/>
                  <a:pt x="19636" y="11782"/>
                </a:cubicBezTo>
                <a:moveTo>
                  <a:pt x="20618" y="7855"/>
                </a:moveTo>
                <a:cubicBezTo>
                  <a:pt x="20618" y="8396"/>
                  <a:pt x="20178" y="8836"/>
                  <a:pt x="19636" y="8836"/>
                </a:cubicBezTo>
                <a:lnTo>
                  <a:pt x="13745" y="8836"/>
                </a:lnTo>
                <a:cubicBezTo>
                  <a:pt x="13204" y="8836"/>
                  <a:pt x="12764" y="8396"/>
                  <a:pt x="12764" y="7855"/>
                </a:cubicBezTo>
                <a:lnTo>
                  <a:pt x="12764" y="1964"/>
                </a:lnTo>
                <a:cubicBezTo>
                  <a:pt x="12764" y="1422"/>
                  <a:pt x="13204" y="982"/>
                  <a:pt x="13745" y="982"/>
                </a:cubicBezTo>
                <a:lnTo>
                  <a:pt x="19636" y="982"/>
                </a:lnTo>
                <a:cubicBezTo>
                  <a:pt x="20178" y="982"/>
                  <a:pt x="20618" y="1422"/>
                  <a:pt x="20618" y="1964"/>
                </a:cubicBezTo>
                <a:cubicBezTo>
                  <a:pt x="20618" y="1964"/>
                  <a:pt x="20618" y="7855"/>
                  <a:pt x="20618" y="7855"/>
                </a:cubicBezTo>
                <a:close/>
                <a:moveTo>
                  <a:pt x="19636" y="0"/>
                </a:moveTo>
                <a:lnTo>
                  <a:pt x="13745" y="0"/>
                </a:lnTo>
                <a:cubicBezTo>
                  <a:pt x="12661" y="0"/>
                  <a:pt x="11782" y="879"/>
                  <a:pt x="11782" y="1964"/>
                </a:cubicBezTo>
                <a:lnTo>
                  <a:pt x="11782" y="7855"/>
                </a:lnTo>
                <a:cubicBezTo>
                  <a:pt x="11782" y="8939"/>
                  <a:pt x="12661" y="9818"/>
                  <a:pt x="13745" y="9818"/>
                </a:cubicBezTo>
                <a:lnTo>
                  <a:pt x="19636" y="9818"/>
                </a:lnTo>
                <a:cubicBezTo>
                  <a:pt x="20721" y="9818"/>
                  <a:pt x="21600" y="8939"/>
                  <a:pt x="21600" y="7855"/>
                </a:cubicBezTo>
                <a:lnTo>
                  <a:pt x="21600" y="1964"/>
                </a:lnTo>
                <a:cubicBezTo>
                  <a:pt x="21600" y="879"/>
                  <a:pt x="20721" y="0"/>
                  <a:pt x="19636" y="0"/>
                </a:cubicBezTo>
                <a:moveTo>
                  <a:pt x="8836" y="7855"/>
                </a:moveTo>
                <a:cubicBezTo>
                  <a:pt x="8836" y="8396"/>
                  <a:pt x="8396" y="8836"/>
                  <a:pt x="7855" y="8836"/>
                </a:cubicBezTo>
                <a:lnTo>
                  <a:pt x="1964" y="8836"/>
                </a:lnTo>
                <a:cubicBezTo>
                  <a:pt x="1421" y="8836"/>
                  <a:pt x="982" y="8396"/>
                  <a:pt x="982" y="7855"/>
                </a:cubicBezTo>
                <a:lnTo>
                  <a:pt x="982" y="1964"/>
                </a:lnTo>
                <a:cubicBezTo>
                  <a:pt x="982" y="1422"/>
                  <a:pt x="1421" y="982"/>
                  <a:pt x="1964" y="982"/>
                </a:cubicBezTo>
                <a:lnTo>
                  <a:pt x="7855" y="982"/>
                </a:lnTo>
                <a:cubicBezTo>
                  <a:pt x="8396" y="982"/>
                  <a:pt x="8836" y="1422"/>
                  <a:pt x="8836" y="1964"/>
                </a:cubicBezTo>
                <a:cubicBezTo>
                  <a:pt x="8836" y="1964"/>
                  <a:pt x="8836" y="7855"/>
                  <a:pt x="8836" y="7855"/>
                </a:cubicBezTo>
                <a:close/>
                <a:moveTo>
                  <a:pt x="7855" y="0"/>
                </a:moveTo>
                <a:lnTo>
                  <a:pt x="1964" y="0"/>
                </a:lnTo>
                <a:cubicBezTo>
                  <a:pt x="879" y="0"/>
                  <a:pt x="0" y="879"/>
                  <a:pt x="0" y="1964"/>
                </a:cubicBezTo>
                <a:lnTo>
                  <a:pt x="0" y="7855"/>
                </a:lnTo>
                <a:cubicBezTo>
                  <a:pt x="0" y="8939"/>
                  <a:pt x="879" y="9818"/>
                  <a:pt x="1964" y="9818"/>
                </a:cubicBezTo>
                <a:lnTo>
                  <a:pt x="7855" y="9818"/>
                </a:lnTo>
                <a:cubicBezTo>
                  <a:pt x="8939" y="9818"/>
                  <a:pt x="9818" y="8939"/>
                  <a:pt x="9818" y="7855"/>
                </a:cubicBezTo>
                <a:lnTo>
                  <a:pt x="9818" y="1964"/>
                </a:lnTo>
                <a:cubicBezTo>
                  <a:pt x="9818" y="879"/>
                  <a:pt x="8939" y="0"/>
                  <a:pt x="7855" y="0"/>
                </a:cubicBezTo>
                <a:moveTo>
                  <a:pt x="8836" y="19636"/>
                </a:moveTo>
                <a:cubicBezTo>
                  <a:pt x="8836" y="20178"/>
                  <a:pt x="8396" y="20618"/>
                  <a:pt x="7855" y="20618"/>
                </a:cubicBezTo>
                <a:lnTo>
                  <a:pt x="1964" y="20618"/>
                </a:lnTo>
                <a:cubicBezTo>
                  <a:pt x="1421" y="20618"/>
                  <a:pt x="982" y="20178"/>
                  <a:pt x="982" y="19636"/>
                </a:cubicBezTo>
                <a:lnTo>
                  <a:pt x="982" y="13745"/>
                </a:lnTo>
                <a:cubicBezTo>
                  <a:pt x="982" y="13204"/>
                  <a:pt x="1421" y="12764"/>
                  <a:pt x="1964" y="12764"/>
                </a:cubicBezTo>
                <a:lnTo>
                  <a:pt x="7855" y="12764"/>
                </a:lnTo>
                <a:cubicBezTo>
                  <a:pt x="8396" y="12764"/>
                  <a:pt x="8836" y="13204"/>
                  <a:pt x="8836" y="13745"/>
                </a:cubicBezTo>
                <a:cubicBezTo>
                  <a:pt x="8836" y="13745"/>
                  <a:pt x="8836" y="19636"/>
                  <a:pt x="8836" y="19636"/>
                </a:cubicBezTo>
                <a:close/>
                <a:moveTo>
                  <a:pt x="7855" y="11782"/>
                </a:moveTo>
                <a:lnTo>
                  <a:pt x="1964" y="11782"/>
                </a:lnTo>
                <a:cubicBezTo>
                  <a:pt x="879" y="11782"/>
                  <a:pt x="0" y="12661"/>
                  <a:pt x="0" y="13745"/>
                </a:cubicBezTo>
                <a:lnTo>
                  <a:pt x="0" y="19636"/>
                </a:lnTo>
                <a:cubicBezTo>
                  <a:pt x="0" y="20721"/>
                  <a:pt x="879" y="21600"/>
                  <a:pt x="1964" y="21600"/>
                </a:cubicBezTo>
                <a:lnTo>
                  <a:pt x="7855" y="21600"/>
                </a:lnTo>
                <a:cubicBezTo>
                  <a:pt x="8939" y="21600"/>
                  <a:pt x="9818" y="20721"/>
                  <a:pt x="9818" y="19636"/>
                </a:cubicBezTo>
                <a:lnTo>
                  <a:pt x="9818" y="13745"/>
                </a:lnTo>
                <a:cubicBezTo>
                  <a:pt x="9818" y="12661"/>
                  <a:pt x="8939" y="11782"/>
                  <a:pt x="785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6" name="Shape 2746"/>
          <p:cNvSpPr/>
          <p:nvPr/>
        </p:nvSpPr>
        <p:spPr>
          <a:xfrm>
            <a:off x="10290719"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2764"/>
                </a:moveTo>
                <a:lnTo>
                  <a:pt x="16691" y="12764"/>
                </a:lnTo>
                <a:lnTo>
                  <a:pt x="16691" y="8836"/>
                </a:lnTo>
                <a:lnTo>
                  <a:pt x="20618" y="8836"/>
                </a:lnTo>
                <a:cubicBezTo>
                  <a:pt x="20618" y="8836"/>
                  <a:pt x="20618" y="12764"/>
                  <a:pt x="20618" y="12764"/>
                </a:cubicBezTo>
                <a:close/>
                <a:moveTo>
                  <a:pt x="20618" y="7855"/>
                </a:moveTo>
                <a:lnTo>
                  <a:pt x="16691" y="7855"/>
                </a:lnTo>
                <a:cubicBezTo>
                  <a:pt x="16149" y="7855"/>
                  <a:pt x="15709" y="8295"/>
                  <a:pt x="15709" y="8836"/>
                </a:cubicBezTo>
                <a:lnTo>
                  <a:pt x="15709" y="12764"/>
                </a:lnTo>
                <a:cubicBezTo>
                  <a:pt x="15709" y="13305"/>
                  <a:pt x="16149" y="13745"/>
                  <a:pt x="16691" y="13745"/>
                </a:cubicBezTo>
                <a:lnTo>
                  <a:pt x="20618" y="13745"/>
                </a:lnTo>
                <a:cubicBezTo>
                  <a:pt x="21160" y="13745"/>
                  <a:pt x="21600" y="13305"/>
                  <a:pt x="21600" y="12764"/>
                </a:cubicBezTo>
                <a:lnTo>
                  <a:pt x="21600" y="8836"/>
                </a:lnTo>
                <a:cubicBezTo>
                  <a:pt x="21600" y="8295"/>
                  <a:pt x="21160" y="7855"/>
                  <a:pt x="20618" y="7855"/>
                </a:cubicBezTo>
                <a:moveTo>
                  <a:pt x="12764" y="20618"/>
                </a:moveTo>
                <a:lnTo>
                  <a:pt x="8836" y="20618"/>
                </a:lnTo>
                <a:lnTo>
                  <a:pt x="8836" y="16691"/>
                </a:lnTo>
                <a:lnTo>
                  <a:pt x="12764" y="16691"/>
                </a:lnTo>
                <a:cubicBezTo>
                  <a:pt x="12764" y="16691"/>
                  <a:pt x="12764" y="20618"/>
                  <a:pt x="12764" y="20618"/>
                </a:cubicBezTo>
                <a:close/>
                <a:moveTo>
                  <a:pt x="12764" y="15709"/>
                </a:moveTo>
                <a:lnTo>
                  <a:pt x="8836" y="15709"/>
                </a:lnTo>
                <a:cubicBezTo>
                  <a:pt x="8295" y="15709"/>
                  <a:pt x="7855" y="16149"/>
                  <a:pt x="7855" y="16691"/>
                </a:cubicBezTo>
                <a:lnTo>
                  <a:pt x="7855" y="20618"/>
                </a:lnTo>
                <a:cubicBezTo>
                  <a:pt x="7855" y="21160"/>
                  <a:pt x="8295" y="21600"/>
                  <a:pt x="8836" y="21600"/>
                </a:cubicBezTo>
                <a:lnTo>
                  <a:pt x="12764" y="21600"/>
                </a:lnTo>
                <a:cubicBezTo>
                  <a:pt x="13305" y="21600"/>
                  <a:pt x="13745" y="21160"/>
                  <a:pt x="13745" y="20618"/>
                </a:cubicBezTo>
                <a:lnTo>
                  <a:pt x="13745" y="16691"/>
                </a:lnTo>
                <a:cubicBezTo>
                  <a:pt x="13745" y="16149"/>
                  <a:pt x="13305" y="15709"/>
                  <a:pt x="12764" y="15709"/>
                </a:cubicBezTo>
                <a:moveTo>
                  <a:pt x="12764" y="12764"/>
                </a:moveTo>
                <a:lnTo>
                  <a:pt x="8836" y="12764"/>
                </a:lnTo>
                <a:lnTo>
                  <a:pt x="8836" y="8836"/>
                </a:lnTo>
                <a:lnTo>
                  <a:pt x="12764" y="8836"/>
                </a:lnTo>
                <a:cubicBezTo>
                  <a:pt x="12764" y="8836"/>
                  <a:pt x="12764" y="12764"/>
                  <a:pt x="12764" y="12764"/>
                </a:cubicBezTo>
                <a:close/>
                <a:moveTo>
                  <a:pt x="12764" y="7855"/>
                </a:moveTo>
                <a:lnTo>
                  <a:pt x="8836" y="7855"/>
                </a:lnTo>
                <a:cubicBezTo>
                  <a:pt x="8295" y="7855"/>
                  <a:pt x="7855" y="8295"/>
                  <a:pt x="7855" y="8836"/>
                </a:cubicBezTo>
                <a:lnTo>
                  <a:pt x="7855" y="12764"/>
                </a:lnTo>
                <a:cubicBezTo>
                  <a:pt x="7855" y="13305"/>
                  <a:pt x="8295" y="13745"/>
                  <a:pt x="8836" y="13745"/>
                </a:cubicBezTo>
                <a:lnTo>
                  <a:pt x="12764" y="13745"/>
                </a:lnTo>
                <a:cubicBezTo>
                  <a:pt x="13305" y="13745"/>
                  <a:pt x="13745" y="13305"/>
                  <a:pt x="13745" y="12764"/>
                </a:cubicBezTo>
                <a:lnTo>
                  <a:pt x="13745" y="8836"/>
                </a:lnTo>
                <a:cubicBezTo>
                  <a:pt x="13745" y="8295"/>
                  <a:pt x="13305" y="7855"/>
                  <a:pt x="12764" y="7855"/>
                </a:cubicBezTo>
                <a:moveTo>
                  <a:pt x="4909" y="4909"/>
                </a:moveTo>
                <a:lnTo>
                  <a:pt x="982" y="4909"/>
                </a:lnTo>
                <a:lnTo>
                  <a:pt x="982" y="982"/>
                </a:lnTo>
                <a:lnTo>
                  <a:pt x="4909" y="982"/>
                </a:lnTo>
                <a:cubicBezTo>
                  <a:pt x="4909" y="982"/>
                  <a:pt x="4909" y="4909"/>
                  <a:pt x="4909" y="4909"/>
                </a:cubicBezTo>
                <a:close/>
                <a:moveTo>
                  <a:pt x="4909" y="0"/>
                </a:moveTo>
                <a:lnTo>
                  <a:pt x="982" y="0"/>
                </a:lnTo>
                <a:cubicBezTo>
                  <a:pt x="440" y="0"/>
                  <a:pt x="0" y="440"/>
                  <a:pt x="0" y="982"/>
                </a:cubicBezTo>
                <a:lnTo>
                  <a:pt x="0" y="4909"/>
                </a:lnTo>
                <a:cubicBezTo>
                  <a:pt x="0" y="5451"/>
                  <a:pt x="440" y="5891"/>
                  <a:pt x="982" y="5891"/>
                </a:cubicBezTo>
                <a:lnTo>
                  <a:pt x="4909" y="5891"/>
                </a:lnTo>
                <a:cubicBezTo>
                  <a:pt x="5451" y="5891"/>
                  <a:pt x="5891" y="5451"/>
                  <a:pt x="5891" y="4909"/>
                </a:cubicBezTo>
                <a:lnTo>
                  <a:pt x="5891" y="982"/>
                </a:lnTo>
                <a:cubicBezTo>
                  <a:pt x="5891" y="440"/>
                  <a:pt x="5451" y="0"/>
                  <a:pt x="4909" y="0"/>
                </a:cubicBezTo>
                <a:moveTo>
                  <a:pt x="20618" y="20618"/>
                </a:moveTo>
                <a:lnTo>
                  <a:pt x="16691" y="20618"/>
                </a:lnTo>
                <a:lnTo>
                  <a:pt x="16691" y="16691"/>
                </a:lnTo>
                <a:lnTo>
                  <a:pt x="20618" y="16691"/>
                </a:lnTo>
                <a:cubicBezTo>
                  <a:pt x="20618" y="16691"/>
                  <a:pt x="20618" y="20618"/>
                  <a:pt x="20618" y="20618"/>
                </a:cubicBezTo>
                <a:close/>
                <a:moveTo>
                  <a:pt x="20618" y="15709"/>
                </a:moveTo>
                <a:lnTo>
                  <a:pt x="16691" y="15709"/>
                </a:lnTo>
                <a:cubicBezTo>
                  <a:pt x="16149" y="15709"/>
                  <a:pt x="15709" y="16149"/>
                  <a:pt x="15709" y="16691"/>
                </a:cubicBezTo>
                <a:lnTo>
                  <a:pt x="15709" y="20618"/>
                </a:lnTo>
                <a:cubicBezTo>
                  <a:pt x="15709" y="21160"/>
                  <a:pt x="16149" y="21600"/>
                  <a:pt x="16691" y="21600"/>
                </a:cubicBezTo>
                <a:lnTo>
                  <a:pt x="20618" y="21600"/>
                </a:lnTo>
                <a:cubicBezTo>
                  <a:pt x="21160" y="21600"/>
                  <a:pt x="21600" y="21160"/>
                  <a:pt x="21600" y="20618"/>
                </a:cubicBezTo>
                <a:lnTo>
                  <a:pt x="21600" y="16691"/>
                </a:lnTo>
                <a:cubicBezTo>
                  <a:pt x="21600" y="16149"/>
                  <a:pt x="21160" y="15709"/>
                  <a:pt x="20618" y="15709"/>
                </a:cubicBezTo>
                <a:moveTo>
                  <a:pt x="20618" y="4909"/>
                </a:moveTo>
                <a:lnTo>
                  <a:pt x="16691" y="4909"/>
                </a:lnTo>
                <a:lnTo>
                  <a:pt x="16691" y="982"/>
                </a:lnTo>
                <a:lnTo>
                  <a:pt x="20618" y="982"/>
                </a:lnTo>
                <a:cubicBezTo>
                  <a:pt x="20618" y="982"/>
                  <a:pt x="20618" y="4909"/>
                  <a:pt x="20618" y="4909"/>
                </a:cubicBezTo>
                <a:close/>
                <a:moveTo>
                  <a:pt x="20618" y="0"/>
                </a:moveTo>
                <a:lnTo>
                  <a:pt x="16691" y="0"/>
                </a:lnTo>
                <a:cubicBezTo>
                  <a:pt x="16149" y="0"/>
                  <a:pt x="15709" y="440"/>
                  <a:pt x="15709" y="982"/>
                </a:cubicBezTo>
                <a:lnTo>
                  <a:pt x="15709" y="4909"/>
                </a:lnTo>
                <a:cubicBezTo>
                  <a:pt x="15709" y="5451"/>
                  <a:pt x="16149" y="5891"/>
                  <a:pt x="16691" y="5891"/>
                </a:cubicBezTo>
                <a:lnTo>
                  <a:pt x="20618" y="5891"/>
                </a:lnTo>
                <a:cubicBezTo>
                  <a:pt x="21160" y="5891"/>
                  <a:pt x="21600" y="5451"/>
                  <a:pt x="21600" y="4909"/>
                </a:cubicBezTo>
                <a:lnTo>
                  <a:pt x="21600" y="982"/>
                </a:lnTo>
                <a:cubicBezTo>
                  <a:pt x="21600" y="440"/>
                  <a:pt x="21160" y="0"/>
                  <a:pt x="20618" y="0"/>
                </a:cubicBezTo>
                <a:moveTo>
                  <a:pt x="4909" y="20618"/>
                </a:moveTo>
                <a:lnTo>
                  <a:pt x="982" y="20618"/>
                </a:lnTo>
                <a:lnTo>
                  <a:pt x="982" y="16691"/>
                </a:lnTo>
                <a:lnTo>
                  <a:pt x="4909" y="16691"/>
                </a:lnTo>
                <a:cubicBezTo>
                  <a:pt x="4909" y="16691"/>
                  <a:pt x="4909" y="20618"/>
                  <a:pt x="4909" y="20618"/>
                </a:cubicBezTo>
                <a:close/>
                <a:moveTo>
                  <a:pt x="4909" y="15709"/>
                </a:moveTo>
                <a:lnTo>
                  <a:pt x="982" y="15709"/>
                </a:lnTo>
                <a:cubicBezTo>
                  <a:pt x="440" y="15709"/>
                  <a:pt x="0" y="16149"/>
                  <a:pt x="0" y="16691"/>
                </a:cubicBezTo>
                <a:lnTo>
                  <a:pt x="0" y="20618"/>
                </a:lnTo>
                <a:cubicBezTo>
                  <a:pt x="0" y="21160"/>
                  <a:pt x="440" y="21600"/>
                  <a:pt x="982" y="21600"/>
                </a:cubicBezTo>
                <a:lnTo>
                  <a:pt x="4909" y="21600"/>
                </a:lnTo>
                <a:cubicBezTo>
                  <a:pt x="5451" y="21600"/>
                  <a:pt x="5891" y="21160"/>
                  <a:pt x="5891" y="20618"/>
                </a:cubicBezTo>
                <a:lnTo>
                  <a:pt x="5891" y="16691"/>
                </a:lnTo>
                <a:cubicBezTo>
                  <a:pt x="5891" y="16149"/>
                  <a:pt x="5451" y="15709"/>
                  <a:pt x="4909" y="15709"/>
                </a:cubicBezTo>
                <a:moveTo>
                  <a:pt x="12764" y="4909"/>
                </a:moveTo>
                <a:lnTo>
                  <a:pt x="8836" y="4909"/>
                </a:lnTo>
                <a:lnTo>
                  <a:pt x="8836" y="982"/>
                </a:lnTo>
                <a:lnTo>
                  <a:pt x="12764" y="982"/>
                </a:lnTo>
                <a:cubicBezTo>
                  <a:pt x="12764" y="982"/>
                  <a:pt x="12764" y="4909"/>
                  <a:pt x="12764" y="4909"/>
                </a:cubicBezTo>
                <a:close/>
                <a:moveTo>
                  <a:pt x="12764" y="0"/>
                </a:moveTo>
                <a:lnTo>
                  <a:pt x="8836" y="0"/>
                </a:lnTo>
                <a:cubicBezTo>
                  <a:pt x="8295" y="0"/>
                  <a:pt x="7855" y="440"/>
                  <a:pt x="7855" y="982"/>
                </a:cubicBezTo>
                <a:lnTo>
                  <a:pt x="7855" y="4909"/>
                </a:lnTo>
                <a:cubicBezTo>
                  <a:pt x="7855" y="5451"/>
                  <a:pt x="8295" y="5891"/>
                  <a:pt x="8836" y="5891"/>
                </a:cubicBezTo>
                <a:lnTo>
                  <a:pt x="12764" y="5891"/>
                </a:lnTo>
                <a:cubicBezTo>
                  <a:pt x="13305" y="5891"/>
                  <a:pt x="13745" y="5451"/>
                  <a:pt x="13745" y="4909"/>
                </a:cubicBezTo>
                <a:lnTo>
                  <a:pt x="13745" y="982"/>
                </a:lnTo>
                <a:cubicBezTo>
                  <a:pt x="13745" y="440"/>
                  <a:pt x="13305" y="0"/>
                  <a:pt x="12764" y="0"/>
                </a:cubicBezTo>
                <a:moveTo>
                  <a:pt x="4909" y="12764"/>
                </a:moveTo>
                <a:lnTo>
                  <a:pt x="982" y="12764"/>
                </a:lnTo>
                <a:lnTo>
                  <a:pt x="982" y="8836"/>
                </a:lnTo>
                <a:lnTo>
                  <a:pt x="4909" y="8836"/>
                </a:lnTo>
                <a:cubicBezTo>
                  <a:pt x="4909" y="8836"/>
                  <a:pt x="4909" y="12764"/>
                  <a:pt x="4909" y="12764"/>
                </a:cubicBezTo>
                <a:close/>
                <a:moveTo>
                  <a:pt x="4909" y="7855"/>
                </a:moveTo>
                <a:lnTo>
                  <a:pt x="982" y="7855"/>
                </a:lnTo>
                <a:cubicBezTo>
                  <a:pt x="440" y="7855"/>
                  <a:pt x="0" y="8295"/>
                  <a:pt x="0" y="8836"/>
                </a:cubicBezTo>
                <a:lnTo>
                  <a:pt x="0" y="12764"/>
                </a:lnTo>
                <a:cubicBezTo>
                  <a:pt x="0" y="13305"/>
                  <a:pt x="440" y="13745"/>
                  <a:pt x="982" y="13745"/>
                </a:cubicBezTo>
                <a:lnTo>
                  <a:pt x="4909" y="13745"/>
                </a:lnTo>
                <a:cubicBezTo>
                  <a:pt x="5451" y="13745"/>
                  <a:pt x="5891" y="13305"/>
                  <a:pt x="5891" y="12764"/>
                </a:cubicBezTo>
                <a:lnTo>
                  <a:pt x="5891" y="8836"/>
                </a:lnTo>
                <a:cubicBezTo>
                  <a:pt x="5891" y="8295"/>
                  <a:pt x="5451" y="7855"/>
                  <a:pt x="4909"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7" name="Shape 2747"/>
          <p:cNvSpPr/>
          <p:nvPr/>
        </p:nvSpPr>
        <p:spPr>
          <a:xfrm>
            <a:off x="11357241" y="114114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0618"/>
                </a:moveTo>
                <a:lnTo>
                  <a:pt x="8836" y="20618"/>
                </a:lnTo>
                <a:lnTo>
                  <a:pt x="8836" y="8836"/>
                </a:lnTo>
                <a:lnTo>
                  <a:pt x="20618" y="8836"/>
                </a:lnTo>
                <a:cubicBezTo>
                  <a:pt x="20618" y="8836"/>
                  <a:pt x="20618" y="20618"/>
                  <a:pt x="20618" y="20618"/>
                </a:cubicBezTo>
                <a:close/>
                <a:moveTo>
                  <a:pt x="20618" y="7855"/>
                </a:moveTo>
                <a:lnTo>
                  <a:pt x="8836" y="7855"/>
                </a:lnTo>
                <a:cubicBezTo>
                  <a:pt x="8295" y="7855"/>
                  <a:pt x="7855" y="8295"/>
                  <a:pt x="7855" y="8836"/>
                </a:cubicBezTo>
                <a:lnTo>
                  <a:pt x="7855" y="20618"/>
                </a:lnTo>
                <a:cubicBezTo>
                  <a:pt x="7855" y="21160"/>
                  <a:pt x="8295" y="21600"/>
                  <a:pt x="8836" y="21600"/>
                </a:cubicBezTo>
                <a:lnTo>
                  <a:pt x="20618" y="21600"/>
                </a:lnTo>
                <a:cubicBezTo>
                  <a:pt x="21160" y="21600"/>
                  <a:pt x="21600" y="21160"/>
                  <a:pt x="21600" y="20618"/>
                </a:cubicBezTo>
                <a:lnTo>
                  <a:pt x="21600" y="8836"/>
                </a:lnTo>
                <a:cubicBezTo>
                  <a:pt x="21600" y="8295"/>
                  <a:pt x="21160" y="7855"/>
                  <a:pt x="20618" y="7855"/>
                </a:cubicBezTo>
                <a:moveTo>
                  <a:pt x="20618" y="4909"/>
                </a:moveTo>
                <a:lnTo>
                  <a:pt x="982" y="4909"/>
                </a:lnTo>
                <a:lnTo>
                  <a:pt x="982" y="982"/>
                </a:lnTo>
                <a:lnTo>
                  <a:pt x="20618" y="982"/>
                </a:lnTo>
                <a:cubicBezTo>
                  <a:pt x="20618" y="982"/>
                  <a:pt x="20618" y="4909"/>
                  <a:pt x="20618" y="4909"/>
                </a:cubicBezTo>
                <a:close/>
                <a:moveTo>
                  <a:pt x="20618" y="0"/>
                </a:moveTo>
                <a:lnTo>
                  <a:pt x="982" y="0"/>
                </a:lnTo>
                <a:cubicBezTo>
                  <a:pt x="440" y="0"/>
                  <a:pt x="0" y="440"/>
                  <a:pt x="0" y="982"/>
                </a:cubicBezTo>
                <a:lnTo>
                  <a:pt x="0" y="4909"/>
                </a:lnTo>
                <a:cubicBezTo>
                  <a:pt x="0" y="5451"/>
                  <a:pt x="440" y="5891"/>
                  <a:pt x="982" y="5891"/>
                </a:cubicBezTo>
                <a:lnTo>
                  <a:pt x="20618" y="5891"/>
                </a:lnTo>
                <a:cubicBezTo>
                  <a:pt x="21160" y="5891"/>
                  <a:pt x="21600" y="5451"/>
                  <a:pt x="21600" y="4909"/>
                </a:cubicBezTo>
                <a:lnTo>
                  <a:pt x="21600" y="982"/>
                </a:lnTo>
                <a:cubicBezTo>
                  <a:pt x="21600" y="440"/>
                  <a:pt x="21160" y="0"/>
                  <a:pt x="20618" y="0"/>
                </a:cubicBezTo>
                <a:moveTo>
                  <a:pt x="4909" y="20618"/>
                </a:moveTo>
                <a:lnTo>
                  <a:pt x="982" y="20618"/>
                </a:lnTo>
                <a:lnTo>
                  <a:pt x="982" y="8836"/>
                </a:lnTo>
                <a:lnTo>
                  <a:pt x="4909" y="8836"/>
                </a:lnTo>
                <a:cubicBezTo>
                  <a:pt x="4909" y="8836"/>
                  <a:pt x="4909" y="20618"/>
                  <a:pt x="4909" y="20618"/>
                </a:cubicBezTo>
                <a:close/>
                <a:moveTo>
                  <a:pt x="4909" y="7855"/>
                </a:moveTo>
                <a:lnTo>
                  <a:pt x="982" y="7855"/>
                </a:lnTo>
                <a:cubicBezTo>
                  <a:pt x="440" y="7855"/>
                  <a:pt x="0" y="8295"/>
                  <a:pt x="0" y="8836"/>
                </a:cubicBezTo>
                <a:lnTo>
                  <a:pt x="0" y="20618"/>
                </a:lnTo>
                <a:cubicBezTo>
                  <a:pt x="0" y="21160"/>
                  <a:pt x="440" y="21600"/>
                  <a:pt x="982" y="21600"/>
                </a:cubicBezTo>
                <a:lnTo>
                  <a:pt x="4909" y="21600"/>
                </a:lnTo>
                <a:cubicBezTo>
                  <a:pt x="5451" y="21600"/>
                  <a:pt x="5891" y="21160"/>
                  <a:pt x="5891" y="20618"/>
                </a:cubicBezTo>
                <a:lnTo>
                  <a:pt x="5891" y="8836"/>
                </a:lnTo>
                <a:cubicBezTo>
                  <a:pt x="5891" y="8295"/>
                  <a:pt x="5451" y="7855"/>
                  <a:pt x="4909"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8" name="Shape 2748"/>
          <p:cNvSpPr/>
          <p:nvPr/>
        </p:nvSpPr>
        <p:spPr>
          <a:xfrm>
            <a:off x="12474550" y="82119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49" name="Shape 2749"/>
          <p:cNvSpPr/>
          <p:nvPr/>
        </p:nvSpPr>
        <p:spPr>
          <a:xfrm>
            <a:off x="13642646" y="8211900"/>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20057" y="2884"/>
                </a:moveTo>
                <a:cubicBezTo>
                  <a:pt x="19862" y="3005"/>
                  <a:pt x="15661" y="5580"/>
                  <a:pt x="11606" y="4718"/>
                </a:cubicBezTo>
                <a:cubicBezTo>
                  <a:pt x="9681" y="4310"/>
                  <a:pt x="8390" y="3899"/>
                  <a:pt x="7251" y="3535"/>
                </a:cubicBezTo>
                <a:cubicBezTo>
                  <a:pt x="5426" y="2953"/>
                  <a:pt x="4042" y="2513"/>
                  <a:pt x="1543" y="2647"/>
                </a:cubicBezTo>
                <a:lnTo>
                  <a:pt x="1543" y="982"/>
                </a:lnTo>
                <a:lnTo>
                  <a:pt x="20057" y="982"/>
                </a:lnTo>
                <a:cubicBezTo>
                  <a:pt x="20057" y="982"/>
                  <a:pt x="20057" y="2884"/>
                  <a:pt x="20057" y="2884"/>
                </a:cubicBezTo>
                <a:close/>
                <a:moveTo>
                  <a:pt x="20057" y="5891"/>
                </a:moveTo>
                <a:cubicBezTo>
                  <a:pt x="20057" y="9144"/>
                  <a:pt x="15912" y="11782"/>
                  <a:pt x="10800" y="11782"/>
                </a:cubicBezTo>
                <a:cubicBezTo>
                  <a:pt x="5688" y="11782"/>
                  <a:pt x="1543" y="9144"/>
                  <a:pt x="1543" y="5891"/>
                </a:cubicBezTo>
                <a:lnTo>
                  <a:pt x="1543" y="3634"/>
                </a:lnTo>
                <a:cubicBezTo>
                  <a:pt x="3681" y="3500"/>
                  <a:pt x="4767" y="3841"/>
                  <a:pt x="6560" y="4413"/>
                </a:cubicBezTo>
                <a:cubicBezTo>
                  <a:pt x="7686" y="4772"/>
                  <a:pt x="9088" y="5219"/>
                  <a:pt x="11118" y="5650"/>
                </a:cubicBezTo>
                <a:cubicBezTo>
                  <a:pt x="11869" y="5809"/>
                  <a:pt x="12616" y="5877"/>
                  <a:pt x="13343" y="5877"/>
                </a:cubicBezTo>
                <a:cubicBezTo>
                  <a:pt x="16154" y="5877"/>
                  <a:pt x="18675" y="4862"/>
                  <a:pt x="20057" y="4176"/>
                </a:cubicBezTo>
                <a:cubicBezTo>
                  <a:pt x="20057" y="4176"/>
                  <a:pt x="20057" y="5891"/>
                  <a:pt x="20057" y="5891"/>
                </a:cubicBezTo>
                <a:close/>
                <a:moveTo>
                  <a:pt x="20829" y="0"/>
                </a:moveTo>
                <a:lnTo>
                  <a:pt x="771" y="0"/>
                </a:lnTo>
                <a:cubicBezTo>
                  <a:pt x="346" y="0"/>
                  <a:pt x="0" y="220"/>
                  <a:pt x="0" y="491"/>
                </a:cubicBezTo>
                <a:lnTo>
                  <a:pt x="0" y="5891"/>
                </a:lnTo>
                <a:cubicBezTo>
                  <a:pt x="0" y="9521"/>
                  <a:pt x="4426" y="12486"/>
                  <a:pt x="10029" y="12739"/>
                </a:cubicBezTo>
                <a:lnTo>
                  <a:pt x="10029" y="20618"/>
                </a:lnTo>
                <a:lnTo>
                  <a:pt x="3857" y="20618"/>
                </a:lnTo>
                <a:cubicBezTo>
                  <a:pt x="3432" y="20618"/>
                  <a:pt x="3086" y="20838"/>
                  <a:pt x="3086" y="21109"/>
                </a:cubicBezTo>
                <a:cubicBezTo>
                  <a:pt x="3086" y="21380"/>
                  <a:pt x="3432" y="21600"/>
                  <a:pt x="3857" y="21600"/>
                </a:cubicBezTo>
                <a:lnTo>
                  <a:pt x="17743" y="21600"/>
                </a:lnTo>
                <a:cubicBezTo>
                  <a:pt x="18168" y="21600"/>
                  <a:pt x="18514" y="21380"/>
                  <a:pt x="18514" y="21109"/>
                </a:cubicBezTo>
                <a:cubicBezTo>
                  <a:pt x="18514" y="20838"/>
                  <a:pt x="18168" y="20618"/>
                  <a:pt x="17743" y="20618"/>
                </a:cubicBezTo>
                <a:lnTo>
                  <a:pt x="11571" y="20618"/>
                </a:lnTo>
                <a:lnTo>
                  <a:pt x="11571" y="12739"/>
                </a:lnTo>
                <a:cubicBezTo>
                  <a:pt x="17174" y="12486"/>
                  <a:pt x="21600" y="9521"/>
                  <a:pt x="21600" y="5891"/>
                </a:cubicBezTo>
                <a:lnTo>
                  <a:pt x="21600" y="491"/>
                </a:lnTo>
                <a:cubicBezTo>
                  <a:pt x="21600" y="220"/>
                  <a:pt x="21254" y="0"/>
                  <a:pt x="2082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0" name="Shape 2750"/>
          <p:cNvSpPr/>
          <p:nvPr/>
        </p:nvSpPr>
        <p:spPr>
          <a:xfrm>
            <a:off x="14759955" y="8211900"/>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9440" y="10800"/>
                </a:moveTo>
                <a:lnTo>
                  <a:pt x="2160" y="10800"/>
                </a:lnTo>
                <a:lnTo>
                  <a:pt x="2160" y="8836"/>
                </a:lnTo>
                <a:cubicBezTo>
                  <a:pt x="2160" y="7752"/>
                  <a:pt x="4094" y="6873"/>
                  <a:pt x="6480" y="6873"/>
                </a:cubicBezTo>
                <a:lnTo>
                  <a:pt x="15120" y="6873"/>
                </a:lnTo>
                <a:cubicBezTo>
                  <a:pt x="17506" y="6873"/>
                  <a:pt x="19440" y="7752"/>
                  <a:pt x="19440" y="8836"/>
                </a:cubicBezTo>
                <a:cubicBezTo>
                  <a:pt x="19440" y="8836"/>
                  <a:pt x="19440" y="10800"/>
                  <a:pt x="19440" y="10800"/>
                </a:cubicBezTo>
                <a:close/>
                <a:moveTo>
                  <a:pt x="19440" y="15709"/>
                </a:moveTo>
                <a:lnTo>
                  <a:pt x="2160" y="15709"/>
                </a:lnTo>
                <a:lnTo>
                  <a:pt x="2160" y="11782"/>
                </a:lnTo>
                <a:lnTo>
                  <a:pt x="19440" y="11782"/>
                </a:lnTo>
                <a:cubicBezTo>
                  <a:pt x="19440" y="11782"/>
                  <a:pt x="19440" y="15709"/>
                  <a:pt x="19440" y="15709"/>
                </a:cubicBezTo>
                <a:close/>
                <a:moveTo>
                  <a:pt x="19440" y="18655"/>
                </a:moveTo>
                <a:cubicBezTo>
                  <a:pt x="19440" y="19739"/>
                  <a:pt x="17506" y="20618"/>
                  <a:pt x="15120" y="20618"/>
                </a:cubicBezTo>
                <a:lnTo>
                  <a:pt x="6480" y="20618"/>
                </a:lnTo>
                <a:cubicBezTo>
                  <a:pt x="4094" y="20618"/>
                  <a:pt x="2160" y="19739"/>
                  <a:pt x="2160" y="18655"/>
                </a:cubicBezTo>
                <a:lnTo>
                  <a:pt x="2160" y="16691"/>
                </a:lnTo>
                <a:lnTo>
                  <a:pt x="19440" y="16691"/>
                </a:lnTo>
                <a:cubicBezTo>
                  <a:pt x="19440" y="16691"/>
                  <a:pt x="19440" y="18655"/>
                  <a:pt x="19440" y="18655"/>
                </a:cubicBezTo>
                <a:close/>
                <a:moveTo>
                  <a:pt x="8640" y="2945"/>
                </a:moveTo>
                <a:lnTo>
                  <a:pt x="12960" y="2945"/>
                </a:lnTo>
                <a:lnTo>
                  <a:pt x="12960" y="5891"/>
                </a:lnTo>
                <a:lnTo>
                  <a:pt x="8640" y="5891"/>
                </a:lnTo>
                <a:cubicBezTo>
                  <a:pt x="8640" y="5891"/>
                  <a:pt x="8640" y="2945"/>
                  <a:pt x="8640" y="2945"/>
                </a:cubicBezTo>
                <a:close/>
                <a:moveTo>
                  <a:pt x="8640" y="982"/>
                </a:moveTo>
                <a:lnTo>
                  <a:pt x="12960" y="982"/>
                </a:lnTo>
                <a:lnTo>
                  <a:pt x="12960" y="1964"/>
                </a:lnTo>
                <a:lnTo>
                  <a:pt x="8640" y="1964"/>
                </a:lnTo>
                <a:cubicBezTo>
                  <a:pt x="8640" y="1964"/>
                  <a:pt x="8640" y="982"/>
                  <a:pt x="8640" y="982"/>
                </a:cubicBezTo>
                <a:close/>
                <a:moveTo>
                  <a:pt x="15120" y="5891"/>
                </a:moveTo>
                <a:lnTo>
                  <a:pt x="15120" y="982"/>
                </a:lnTo>
                <a:cubicBezTo>
                  <a:pt x="15120" y="440"/>
                  <a:pt x="14152" y="0"/>
                  <a:pt x="12960" y="0"/>
                </a:cubicBezTo>
                <a:lnTo>
                  <a:pt x="8640" y="0"/>
                </a:lnTo>
                <a:cubicBezTo>
                  <a:pt x="7448" y="0"/>
                  <a:pt x="6480" y="440"/>
                  <a:pt x="6480" y="982"/>
                </a:cubicBezTo>
                <a:lnTo>
                  <a:pt x="6480" y="5891"/>
                </a:lnTo>
                <a:cubicBezTo>
                  <a:pt x="2901" y="5891"/>
                  <a:pt x="0" y="7209"/>
                  <a:pt x="0" y="8836"/>
                </a:cubicBezTo>
                <a:lnTo>
                  <a:pt x="0" y="18655"/>
                </a:lnTo>
                <a:cubicBezTo>
                  <a:pt x="0" y="20281"/>
                  <a:pt x="2901" y="21600"/>
                  <a:pt x="6480" y="21600"/>
                </a:cubicBezTo>
                <a:lnTo>
                  <a:pt x="15120" y="21600"/>
                </a:lnTo>
                <a:cubicBezTo>
                  <a:pt x="18698" y="21600"/>
                  <a:pt x="21600" y="20281"/>
                  <a:pt x="21600" y="18655"/>
                </a:cubicBezTo>
                <a:lnTo>
                  <a:pt x="21600" y="8836"/>
                </a:lnTo>
                <a:cubicBezTo>
                  <a:pt x="21600" y="7209"/>
                  <a:pt x="18698" y="5891"/>
                  <a:pt x="15120"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1" name="Shape 2751"/>
          <p:cNvSpPr/>
          <p:nvPr/>
        </p:nvSpPr>
        <p:spPr>
          <a:xfrm>
            <a:off x="15775690" y="8211900"/>
            <a:ext cx="355508" cy="558655"/>
          </a:xfrm>
          <a:custGeom>
            <a:avLst/>
            <a:gdLst/>
            <a:ahLst/>
            <a:cxnLst>
              <a:cxn ang="0">
                <a:pos x="wd2" y="hd2"/>
              </a:cxn>
              <a:cxn ang="5400000">
                <a:pos x="wd2" y="hd2"/>
              </a:cxn>
              <a:cxn ang="10800000">
                <a:pos x="wd2" y="hd2"/>
              </a:cxn>
              <a:cxn ang="16200000">
                <a:pos x="wd2" y="hd2"/>
              </a:cxn>
            </a:cxnLst>
            <a:rect l="0" t="0" r="r" b="b"/>
            <a:pathLst>
              <a:path w="21600" h="21600" extrusionOk="0">
                <a:moveTo>
                  <a:pt x="13114" y="15709"/>
                </a:moveTo>
                <a:cubicBezTo>
                  <a:pt x="12689" y="15709"/>
                  <a:pt x="12343" y="15929"/>
                  <a:pt x="12343" y="16200"/>
                </a:cubicBezTo>
                <a:cubicBezTo>
                  <a:pt x="12343" y="16471"/>
                  <a:pt x="12689" y="16691"/>
                  <a:pt x="13114" y="16691"/>
                </a:cubicBezTo>
                <a:cubicBezTo>
                  <a:pt x="13540" y="16691"/>
                  <a:pt x="13886" y="16471"/>
                  <a:pt x="13886" y="16200"/>
                </a:cubicBezTo>
                <a:cubicBezTo>
                  <a:pt x="13886" y="15929"/>
                  <a:pt x="13540" y="15709"/>
                  <a:pt x="13114" y="15709"/>
                </a:cubicBezTo>
                <a:moveTo>
                  <a:pt x="13886" y="7855"/>
                </a:moveTo>
                <a:cubicBezTo>
                  <a:pt x="13034" y="7855"/>
                  <a:pt x="12343" y="8295"/>
                  <a:pt x="12343" y="8836"/>
                </a:cubicBezTo>
                <a:cubicBezTo>
                  <a:pt x="12343" y="9379"/>
                  <a:pt x="13034" y="9818"/>
                  <a:pt x="13886" y="9818"/>
                </a:cubicBezTo>
                <a:cubicBezTo>
                  <a:pt x="14737" y="9818"/>
                  <a:pt x="15429" y="9379"/>
                  <a:pt x="15429" y="8836"/>
                </a:cubicBezTo>
                <a:cubicBezTo>
                  <a:pt x="15429" y="8295"/>
                  <a:pt x="14737" y="7855"/>
                  <a:pt x="13886" y="7855"/>
                </a:cubicBezTo>
                <a:moveTo>
                  <a:pt x="8486" y="17673"/>
                </a:moveTo>
                <a:cubicBezTo>
                  <a:pt x="8060" y="17673"/>
                  <a:pt x="7714" y="17892"/>
                  <a:pt x="7714" y="18164"/>
                </a:cubicBezTo>
                <a:cubicBezTo>
                  <a:pt x="7714" y="18435"/>
                  <a:pt x="8060" y="18655"/>
                  <a:pt x="8486" y="18655"/>
                </a:cubicBezTo>
                <a:cubicBezTo>
                  <a:pt x="8911" y="18655"/>
                  <a:pt x="9257" y="18435"/>
                  <a:pt x="9257" y="18164"/>
                </a:cubicBezTo>
                <a:cubicBezTo>
                  <a:pt x="9257" y="17892"/>
                  <a:pt x="8911" y="17673"/>
                  <a:pt x="8486" y="17673"/>
                </a:cubicBezTo>
                <a:moveTo>
                  <a:pt x="9257" y="10800"/>
                </a:moveTo>
                <a:cubicBezTo>
                  <a:pt x="9257" y="10258"/>
                  <a:pt x="8566" y="9818"/>
                  <a:pt x="7714" y="9818"/>
                </a:cubicBezTo>
                <a:cubicBezTo>
                  <a:pt x="6863" y="9818"/>
                  <a:pt x="6171" y="10258"/>
                  <a:pt x="6171" y="10800"/>
                </a:cubicBezTo>
                <a:cubicBezTo>
                  <a:pt x="6171" y="11343"/>
                  <a:pt x="6863" y="11782"/>
                  <a:pt x="7714" y="11782"/>
                </a:cubicBezTo>
                <a:cubicBezTo>
                  <a:pt x="8566" y="11782"/>
                  <a:pt x="9257" y="11343"/>
                  <a:pt x="9257" y="10800"/>
                </a:cubicBezTo>
                <a:moveTo>
                  <a:pt x="10029" y="13745"/>
                </a:moveTo>
                <a:cubicBezTo>
                  <a:pt x="9603" y="13745"/>
                  <a:pt x="9257" y="13965"/>
                  <a:pt x="9257" y="14236"/>
                </a:cubicBezTo>
                <a:cubicBezTo>
                  <a:pt x="9257" y="14508"/>
                  <a:pt x="9603" y="14727"/>
                  <a:pt x="10029" y="14727"/>
                </a:cubicBezTo>
                <a:cubicBezTo>
                  <a:pt x="10454" y="14727"/>
                  <a:pt x="10800" y="14508"/>
                  <a:pt x="10800" y="14236"/>
                </a:cubicBezTo>
                <a:cubicBezTo>
                  <a:pt x="10800" y="13965"/>
                  <a:pt x="10454" y="13745"/>
                  <a:pt x="10029" y="13745"/>
                </a:cubicBezTo>
                <a:moveTo>
                  <a:pt x="20057" y="1964"/>
                </a:moveTo>
                <a:lnTo>
                  <a:pt x="1543" y="1964"/>
                </a:lnTo>
                <a:lnTo>
                  <a:pt x="1543" y="982"/>
                </a:lnTo>
                <a:lnTo>
                  <a:pt x="20057" y="982"/>
                </a:lnTo>
                <a:cubicBezTo>
                  <a:pt x="20057" y="982"/>
                  <a:pt x="20057" y="1964"/>
                  <a:pt x="20057" y="1964"/>
                </a:cubicBezTo>
                <a:close/>
                <a:moveTo>
                  <a:pt x="16971" y="4033"/>
                </a:moveTo>
                <a:cubicBezTo>
                  <a:pt x="16079" y="4186"/>
                  <a:pt x="15266" y="4419"/>
                  <a:pt x="14349" y="4691"/>
                </a:cubicBezTo>
                <a:cubicBezTo>
                  <a:pt x="13209" y="5030"/>
                  <a:pt x="11919" y="5413"/>
                  <a:pt x="9994" y="5794"/>
                </a:cubicBezTo>
                <a:cubicBezTo>
                  <a:pt x="8093" y="6170"/>
                  <a:pt x="6167" y="5840"/>
                  <a:pt x="4629" y="5373"/>
                </a:cubicBezTo>
                <a:lnTo>
                  <a:pt x="4629" y="2945"/>
                </a:lnTo>
                <a:lnTo>
                  <a:pt x="16971" y="2945"/>
                </a:lnTo>
                <a:cubicBezTo>
                  <a:pt x="16971" y="2945"/>
                  <a:pt x="16971" y="4033"/>
                  <a:pt x="16971" y="4033"/>
                </a:cubicBezTo>
                <a:close/>
                <a:moveTo>
                  <a:pt x="16971" y="16691"/>
                </a:moveTo>
                <a:cubicBezTo>
                  <a:pt x="16971" y="18860"/>
                  <a:pt x="14208" y="20618"/>
                  <a:pt x="10800" y="20618"/>
                </a:cubicBezTo>
                <a:cubicBezTo>
                  <a:pt x="7391" y="20618"/>
                  <a:pt x="4629" y="18860"/>
                  <a:pt x="4629" y="16691"/>
                </a:cubicBezTo>
                <a:lnTo>
                  <a:pt x="4629" y="6384"/>
                </a:lnTo>
                <a:cubicBezTo>
                  <a:pt x="5722" y="6667"/>
                  <a:pt x="6954" y="6874"/>
                  <a:pt x="8257" y="6874"/>
                </a:cubicBezTo>
                <a:cubicBezTo>
                  <a:pt x="8984" y="6874"/>
                  <a:pt x="9731" y="6811"/>
                  <a:pt x="10481" y="6662"/>
                </a:cubicBezTo>
                <a:cubicBezTo>
                  <a:pt x="12512" y="6261"/>
                  <a:pt x="13914" y="5844"/>
                  <a:pt x="15040" y="5510"/>
                </a:cubicBezTo>
                <a:cubicBezTo>
                  <a:pt x="15760" y="5295"/>
                  <a:pt x="16366" y="5119"/>
                  <a:pt x="16971" y="4989"/>
                </a:cubicBezTo>
                <a:cubicBezTo>
                  <a:pt x="16971" y="4989"/>
                  <a:pt x="16971" y="16691"/>
                  <a:pt x="16971" y="16691"/>
                </a:cubicBezTo>
                <a:close/>
                <a:moveTo>
                  <a:pt x="20057" y="0"/>
                </a:moveTo>
                <a:lnTo>
                  <a:pt x="1543" y="0"/>
                </a:lnTo>
                <a:cubicBezTo>
                  <a:pt x="691" y="0"/>
                  <a:pt x="0" y="440"/>
                  <a:pt x="0" y="982"/>
                </a:cubicBezTo>
                <a:lnTo>
                  <a:pt x="0" y="1964"/>
                </a:lnTo>
                <a:cubicBezTo>
                  <a:pt x="0" y="2506"/>
                  <a:pt x="691" y="2945"/>
                  <a:pt x="1543" y="2945"/>
                </a:cubicBezTo>
                <a:lnTo>
                  <a:pt x="3086" y="2945"/>
                </a:lnTo>
                <a:lnTo>
                  <a:pt x="3086" y="16691"/>
                </a:lnTo>
                <a:cubicBezTo>
                  <a:pt x="3086" y="19402"/>
                  <a:pt x="6539" y="21600"/>
                  <a:pt x="10800" y="21600"/>
                </a:cubicBezTo>
                <a:cubicBezTo>
                  <a:pt x="15061" y="21600"/>
                  <a:pt x="18514" y="19402"/>
                  <a:pt x="18514" y="16691"/>
                </a:cubicBezTo>
                <a:lnTo>
                  <a:pt x="18514" y="2945"/>
                </a:lnTo>
                <a:lnTo>
                  <a:pt x="20057" y="2945"/>
                </a:lnTo>
                <a:cubicBezTo>
                  <a:pt x="20909" y="2945"/>
                  <a:pt x="21600" y="2506"/>
                  <a:pt x="21600" y="1964"/>
                </a:cubicBezTo>
                <a:lnTo>
                  <a:pt x="21600" y="982"/>
                </a:lnTo>
                <a:cubicBezTo>
                  <a:pt x="21600" y="440"/>
                  <a:pt x="20909" y="0"/>
                  <a:pt x="20057"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2" name="Shape 2752"/>
          <p:cNvSpPr/>
          <p:nvPr/>
        </p:nvSpPr>
        <p:spPr>
          <a:xfrm>
            <a:off x="16791426"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00" y="17673"/>
                </a:moveTo>
                <a:cubicBezTo>
                  <a:pt x="12269" y="17673"/>
                  <a:pt x="12000" y="17892"/>
                  <a:pt x="12000" y="18164"/>
                </a:cubicBezTo>
                <a:cubicBezTo>
                  <a:pt x="12000" y="18435"/>
                  <a:pt x="12269" y="18655"/>
                  <a:pt x="12600" y="18655"/>
                </a:cubicBezTo>
                <a:cubicBezTo>
                  <a:pt x="12931" y="18655"/>
                  <a:pt x="13200" y="18435"/>
                  <a:pt x="13200" y="18164"/>
                </a:cubicBezTo>
                <a:cubicBezTo>
                  <a:pt x="13200" y="17892"/>
                  <a:pt x="12931" y="17673"/>
                  <a:pt x="12600" y="17673"/>
                </a:cubicBezTo>
                <a:moveTo>
                  <a:pt x="10800" y="13745"/>
                </a:moveTo>
                <a:cubicBezTo>
                  <a:pt x="10138" y="13745"/>
                  <a:pt x="9600" y="14186"/>
                  <a:pt x="9600" y="14727"/>
                </a:cubicBezTo>
                <a:cubicBezTo>
                  <a:pt x="9600" y="15269"/>
                  <a:pt x="10138" y="15709"/>
                  <a:pt x="10800" y="15709"/>
                </a:cubicBezTo>
                <a:cubicBezTo>
                  <a:pt x="11462" y="15709"/>
                  <a:pt x="12000" y="15269"/>
                  <a:pt x="12000" y="14727"/>
                </a:cubicBezTo>
                <a:cubicBezTo>
                  <a:pt x="12000" y="14186"/>
                  <a:pt x="11462" y="13745"/>
                  <a:pt x="10800" y="13745"/>
                </a:cubicBezTo>
                <a:moveTo>
                  <a:pt x="12600" y="10800"/>
                </a:moveTo>
                <a:cubicBezTo>
                  <a:pt x="12269" y="10800"/>
                  <a:pt x="12000" y="10580"/>
                  <a:pt x="12000" y="10309"/>
                </a:cubicBezTo>
                <a:cubicBezTo>
                  <a:pt x="12000" y="10038"/>
                  <a:pt x="12269" y="9818"/>
                  <a:pt x="12600" y="9818"/>
                </a:cubicBezTo>
                <a:cubicBezTo>
                  <a:pt x="12931" y="9818"/>
                  <a:pt x="13200" y="10038"/>
                  <a:pt x="13200" y="10309"/>
                </a:cubicBezTo>
                <a:cubicBezTo>
                  <a:pt x="13200" y="10580"/>
                  <a:pt x="12931" y="10800"/>
                  <a:pt x="12600" y="10800"/>
                </a:cubicBezTo>
                <a:moveTo>
                  <a:pt x="12600" y="8836"/>
                </a:moveTo>
                <a:cubicBezTo>
                  <a:pt x="11606" y="8836"/>
                  <a:pt x="10800" y="9496"/>
                  <a:pt x="10800" y="10309"/>
                </a:cubicBezTo>
                <a:cubicBezTo>
                  <a:pt x="10800" y="11123"/>
                  <a:pt x="11606" y="11782"/>
                  <a:pt x="12600" y="11782"/>
                </a:cubicBezTo>
                <a:cubicBezTo>
                  <a:pt x="13594" y="11782"/>
                  <a:pt x="14400" y="11123"/>
                  <a:pt x="14400" y="10309"/>
                </a:cubicBezTo>
                <a:cubicBezTo>
                  <a:pt x="14400" y="9496"/>
                  <a:pt x="13594" y="8836"/>
                  <a:pt x="12600" y="8836"/>
                </a:cubicBezTo>
                <a:moveTo>
                  <a:pt x="17760" y="20618"/>
                </a:moveTo>
                <a:lnTo>
                  <a:pt x="3840" y="20618"/>
                </a:lnTo>
                <a:cubicBezTo>
                  <a:pt x="2134" y="19151"/>
                  <a:pt x="1200" y="17248"/>
                  <a:pt x="1200" y="15218"/>
                </a:cubicBezTo>
                <a:cubicBezTo>
                  <a:pt x="1200" y="12593"/>
                  <a:pt x="2796" y="10152"/>
                  <a:pt x="5468" y="8688"/>
                </a:cubicBezTo>
                <a:cubicBezTo>
                  <a:pt x="5800" y="8506"/>
                  <a:pt x="6000" y="8199"/>
                  <a:pt x="6000" y="7872"/>
                </a:cubicBezTo>
                <a:lnTo>
                  <a:pt x="6000" y="6529"/>
                </a:lnTo>
                <a:cubicBezTo>
                  <a:pt x="6729" y="6758"/>
                  <a:pt x="7567" y="6924"/>
                  <a:pt x="8484" y="6924"/>
                </a:cubicBezTo>
                <a:cubicBezTo>
                  <a:pt x="9499" y="6924"/>
                  <a:pt x="10603" y="6723"/>
                  <a:pt x="11748" y="6188"/>
                </a:cubicBezTo>
                <a:cubicBezTo>
                  <a:pt x="13252" y="5485"/>
                  <a:pt x="14575" y="5306"/>
                  <a:pt x="15600" y="5323"/>
                </a:cubicBezTo>
                <a:lnTo>
                  <a:pt x="15600" y="7872"/>
                </a:lnTo>
                <a:cubicBezTo>
                  <a:pt x="15600" y="8199"/>
                  <a:pt x="15800" y="8506"/>
                  <a:pt x="16132" y="8688"/>
                </a:cubicBezTo>
                <a:cubicBezTo>
                  <a:pt x="18804" y="10152"/>
                  <a:pt x="20400" y="12593"/>
                  <a:pt x="20400" y="15218"/>
                </a:cubicBezTo>
                <a:cubicBezTo>
                  <a:pt x="20400" y="17248"/>
                  <a:pt x="19466" y="19151"/>
                  <a:pt x="17760" y="20618"/>
                </a:cubicBezTo>
                <a:moveTo>
                  <a:pt x="15600" y="2945"/>
                </a:moveTo>
                <a:lnTo>
                  <a:pt x="15600" y="4340"/>
                </a:lnTo>
                <a:cubicBezTo>
                  <a:pt x="14391" y="4322"/>
                  <a:pt x="12860" y="4538"/>
                  <a:pt x="11152" y="5336"/>
                </a:cubicBezTo>
                <a:cubicBezTo>
                  <a:pt x="9163" y="6265"/>
                  <a:pt x="7312" y="5965"/>
                  <a:pt x="6000" y="5473"/>
                </a:cubicBezTo>
                <a:lnTo>
                  <a:pt x="6000" y="2945"/>
                </a:lnTo>
                <a:cubicBezTo>
                  <a:pt x="6000" y="2945"/>
                  <a:pt x="15600" y="2945"/>
                  <a:pt x="15600" y="2945"/>
                </a:cubicBezTo>
                <a:close/>
                <a:moveTo>
                  <a:pt x="3600" y="982"/>
                </a:moveTo>
                <a:lnTo>
                  <a:pt x="18000" y="982"/>
                </a:lnTo>
                <a:lnTo>
                  <a:pt x="18000" y="1964"/>
                </a:lnTo>
                <a:lnTo>
                  <a:pt x="3600" y="1964"/>
                </a:lnTo>
                <a:cubicBezTo>
                  <a:pt x="3600" y="1964"/>
                  <a:pt x="3600" y="982"/>
                  <a:pt x="3600" y="982"/>
                </a:cubicBezTo>
                <a:close/>
                <a:moveTo>
                  <a:pt x="16800" y="7872"/>
                </a:moveTo>
                <a:lnTo>
                  <a:pt x="16800" y="2945"/>
                </a:ln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800" y="2945"/>
                </a:lnTo>
                <a:lnTo>
                  <a:pt x="4800" y="7872"/>
                </a:lnTo>
                <a:cubicBezTo>
                  <a:pt x="1906" y="9457"/>
                  <a:pt x="0" y="12155"/>
                  <a:pt x="0" y="15218"/>
                </a:cubicBezTo>
                <a:cubicBezTo>
                  <a:pt x="0" y="17730"/>
                  <a:pt x="1286" y="19991"/>
                  <a:pt x="3342" y="21600"/>
                </a:cubicBezTo>
                <a:lnTo>
                  <a:pt x="18258" y="21600"/>
                </a:lnTo>
                <a:cubicBezTo>
                  <a:pt x="20313" y="19991"/>
                  <a:pt x="21600" y="17730"/>
                  <a:pt x="21600" y="15218"/>
                </a:cubicBezTo>
                <a:cubicBezTo>
                  <a:pt x="21600" y="12155"/>
                  <a:pt x="19693" y="9457"/>
                  <a:pt x="16800" y="7872"/>
                </a:cubicBezTo>
                <a:moveTo>
                  <a:pt x="16200" y="15709"/>
                </a:moveTo>
                <a:cubicBezTo>
                  <a:pt x="15869" y="15709"/>
                  <a:pt x="15600" y="15929"/>
                  <a:pt x="15600" y="16200"/>
                </a:cubicBezTo>
                <a:cubicBezTo>
                  <a:pt x="15600" y="16471"/>
                  <a:pt x="15869" y="16691"/>
                  <a:pt x="16200" y="16691"/>
                </a:cubicBezTo>
                <a:cubicBezTo>
                  <a:pt x="16531" y="16691"/>
                  <a:pt x="16800" y="16471"/>
                  <a:pt x="16800" y="16200"/>
                </a:cubicBezTo>
                <a:cubicBezTo>
                  <a:pt x="16800" y="15929"/>
                  <a:pt x="16531" y="15709"/>
                  <a:pt x="16200" y="15709"/>
                </a:cubicBezTo>
                <a:moveTo>
                  <a:pt x="7800" y="11782"/>
                </a:moveTo>
                <a:cubicBezTo>
                  <a:pt x="7469" y="11782"/>
                  <a:pt x="7200" y="12001"/>
                  <a:pt x="7200" y="12273"/>
                </a:cubicBezTo>
                <a:cubicBezTo>
                  <a:pt x="7200" y="12544"/>
                  <a:pt x="7469" y="12764"/>
                  <a:pt x="7800" y="12764"/>
                </a:cubicBezTo>
                <a:cubicBezTo>
                  <a:pt x="8131" y="12764"/>
                  <a:pt x="8400" y="12544"/>
                  <a:pt x="8400" y="12273"/>
                </a:cubicBezTo>
                <a:cubicBezTo>
                  <a:pt x="8400" y="12001"/>
                  <a:pt x="8131" y="11782"/>
                  <a:pt x="7800" y="11782"/>
                </a:cubicBezTo>
                <a:moveTo>
                  <a:pt x="6000" y="15709"/>
                </a:moveTo>
                <a:cubicBezTo>
                  <a:pt x="5338" y="15709"/>
                  <a:pt x="4800" y="16149"/>
                  <a:pt x="4800" y="16691"/>
                </a:cubicBezTo>
                <a:cubicBezTo>
                  <a:pt x="4800" y="17233"/>
                  <a:pt x="5338" y="17673"/>
                  <a:pt x="6000" y="17673"/>
                </a:cubicBezTo>
                <a:cubicBezTo>
                  <a:pt x="6662" y="17673"/>
                  <a:pt x="7200" y="17233"/>
                  <a:pt x="7200" y="16691"/>
                </a:cubicBezTo>
                <a:cubicBezTo>
                  <a:pt x="7200" y="16149"/>
                  <a:pt x="6662" y="15709"/>
                  <a:pt x="6000"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3" name="Shape 2753"/>
          <p:cNvSpPr/>
          <p:nvPr/>
        </p:nvSpPr>
        <p:spPr>
          <a:xfrm>
            <a:off x="17857948"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4" name="Shape 2754"/>
          <p:cNvSpPr/>
          <p:nvPr/>
        </p:nvSpPr>
        <p:spPr>
          <a:xfrm>
            <a:off x="18899076" y="8211900"/>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5709"/>
                </a:moveTo>
                <a:cubicBezTo>
                  <a:pt x="10203" y="15709"/>
                  <a:pt x="9720" y="16149"/>
                  <a:pt x="9720" y="16691"/>
                </a:cubicBezTo>
                <a:cubicBezTo>
                  <a:pt x="9720" y="17233"/>
                  <a:pt x="10203" y="17673"/>
                  <a:pt x="10800" y="17673"/>
                </a:cubicBezTo>
                <a:cubicBezTo>
                  <a:pt x="11396" y="17673"/>
                  <a:pt x="11880" y="17233"/>
                  <a:pt x="11880" y="16691"/>
                </a:cubicBezTo>
                <a:cubicBezTo>
                  <a:pt x="11880" y="16149"/>
                  <a:pt x="11396" y="15709"/>
                  <a:pt x="10800" y="15709"/>
                </a:cubicBezTo>
                <a:moveTo>
                  <a:pt x="12960" y="10800"/>
                </a:moveTo>
                <a:cubicBezTo>
                  <a:pt x="12363" y="10800"/>
                  <a:pt x="11880" y="11240"/>
                  <a:pt x="11880" y="11782"/>
                </a:cubicBezTo>
                <a:cubicBezTo>
                  <a:pt x="11880" y="12324"/>
                  <a:pt x="12363" y="12764"/>
                  <a:pt x="12960" y="12764"/>
                </a:cubicBezTo>
                <a:cubicBezTo>
                  <a:pt x="13556" y="12764"/>
                  <a:pt x="14040" y="12324"/>
                  <a:pt x="14040" y="11782"/>
                </a:cubicBezTo>
                <a:cubicBezTo>
                  <a:pt x="14040" y="11240"/>
                  <a:pt x="13556" y="10800"/>
                  <a:pt x="12960" y="10800"/>
                </a:cubicBezTo>
                <a:moveTo>
                  <a:pt x="15660" y="14727"/>
                </a:moveTo>
                <a:cubicBezTo>
                  <a:pt x="15362" y="14727"/>
                  <a:pt x="15120" y="14947"/>
                  <a:pt x="15120" y="15218"/>
                </a:cubicBezTo>
                <a:cubicBezTo>
                  <a:pt x="15120" y="15490"/>
                  <a:pt x="15362" y="15709"/>
                  <a:pt x="15660" y="15709"/>
                </a:cubicBezTo>
                <a:cubicBezTo>
                  <a:pt x="15958" y="15709"/>
                  <a:pt x="16200" y="15490"/>
                  <a:pt x="16200" y="15218"/>
                </a:cubicBezTo>
                <a:cubicBezTo>
                  <a:pt x="16200" y="14947"/>
                  <a:pt x="15958" y="14727"/>
                  <a:pt x="15660" y="14727"/>
                </a:cubicBezTo>
                <a:moveTo>
                  <a:pt x="16740" y="17673"/>
                </a:moveTo>
                <a:cubicBezTo>
                  <a:pt x="16442" y="17673"/>
                  <a:pt x="16200" y="17892"/>
                  <a:pt x="16200" y="18164"/>
                </a:cubicBezTo>
                <a:cubicBezTo>
                  <a:pt x="16200" y="18435"/>
                  <a:pt x="16442" y="18655"/>
                  <a:pt x="16740" y="18655"/>
                </a:cubicBezTo>
                <a:cubicBezTo>
                  <a:pt x="17038" y="18655"/>
                  <a:pt x="17280" y="18435"/>
                  <a:pt x="17280" y="18164"/>
                </a:cubicBezTo>
                <a:cubicBezTo>
                  <a:pt x="17280" y="17892"/>
                  <a:pt x="17038" y="17673"/>
                  <a:pt x="16740" y="17673"/>
                </a:cubicBezTo>
                <a:moveTo>
                  <a:pt x="7020" y="13745"/>
                </a:moveTo>
                <a:cubicBezTo>
                  <a:pt x="6722" y="13745"/>
                  <a:pt x="6480" y="13525"/>
                  <a:pt x="6480" y="13255"/>
                </a:cubicBezTo>
                <a:cubicBezTo>
                  <a:pt x="6480" y="12983"/>
                  <a:pt x="6722" y="12764"/>
                  <a:pt x="7020" y="12764"/>
                </a:cubicBezTo>
                <a:cubicBezTo>
                  <a:pt x="7318" y="12764"/>
                  <a:pt x="7560" y="12983"/>
                  <a:pt x="7560" y="13255"/>
                </a:cubicBezTo>
                <a:cubicBezTo>
                  <a:pt x="7560" y="13525"/>
                  <a:pt x="7318" y="13745"/>
                  <a:pt x="7020" y="13745"/>
                </a:cubicBezTo>
                <a:moveTo>
                  <a:pt x="7020" y="11782"/>
                </a:moveTo>
                <a:cubicBezTo>
                  <a:pt x="6126" y="11782"/>
                  <a:pt x="5400" y="12441"/>
                  <a:pt x="5400" y="13255"/>
                </a:cubicBezTo>
                <a:cubicBezTo>
                  <a:pt x="5400" y="14068"/>
                  <a:pt x="6126" y="14727"/>
                  <a:pt x="7020" y="14727"/>
                </a:cubicBezTo>
                <a:cubicBezTo>
                  <a:pt x="7914" y="14727"/>
                  <a:pt x="8640" y="14068"/>
                  <a:pt x="8640" y="13255"/>
                </a:cubicBezTo>
                <a:cubicBezTo>
                  <a:pt x="8640" y="12441"/>
                  <a:pt x="7914" y="11782"/>
                  <a:pt x="7020" y="11782"/>
                </a:cubicBezTo>
                <a:moveTo>
                  <a:pt x="16200" y="20618"/>
                </a:moveTo>
                <a:lnTo>
                  <a:pt x="5400" y="20618"/>
                </a:lnTo>
                <a:cubicBezTo>
                  <a:pt x="5224" y="20618"/>
                  <a:pt x="1080" y="20574"/>
                  <a:pt x="1080" y="16691"/>
                </a:cubicBezTo>
                <a:cubicBezTo>
                  <a:pt x="1080" y="12965"/>
                  <a:pt x="3149" y="11214"/>
                  <a:pt x="4975" y="9670"/>
                </a:cubicBezTo>
                <a:cubicBezTo>
                  <a:pt x="6031" y="8777"/>
                  <a:pt x="7028" y="7920"/>
                  <a:pt x="7400" y="6808"/>
                </a:cubicBezTo>
                <a:cubicBezTo>
                  <a:pt x="7683" y="6848"/>
                  <a:pt x="7974" y="6878"/>
                  <a:pt x="8279" y="6878"/>
                </a:cubicBezTo>
                <a:cubicBezTo>
                  <a:pt x="9182" y="6878"/>
                  <a:pt x="10166" y="6687"/>
                  <a:pt x="11184" y="6177"/>
                </a:cubicBezTo>
                <a:cubicBezTo>
                  <a:pt x="12256" y="5642"/>
                  <a:pt x="13226" y="5425"/>
                  <a:pt x="14040" y="5367"/>
                </a:cubicBezTo>
                <a:lnTo>
                  <a:pt x="14040" y="5891"/>
                </a:lnTo>
                <a:cubicBezTo>
                  <a:pt x="14040" y="7483"/>
                  <a:pt x="15296" y="8546"/>
                  <a:pt x="16625" y="9670"/>
                </a:cubicBezTo>
                <a:cubicBezTo>
                  <a:pt x="18451" y="11214"/>
                  <a:pt x="20520" y="12965"/>
                  <a:pt x="20520" y="16691"/>
                </a:cubicBezTo>
                <a:cubicBezTo>
                  <a:pt x="20520" y="20474"/>
                  <a:pt x="16637" y="20614"/>
                  <a:pt x="16200" y="20618"/>
                </a:cubicBezTo>
                <a:moveTo>
                  <a:pt x="14040" y="2945"/>
                </a:moveTo>
                <a:lnTo>
                  <a:pt x="14040" y="4432"/>
                </a:lnTo>
                <a:cubicBezTo>
                  <a:pt x="13069" y="4489"/>
                  <a:pt x="11917" y="4734"/>
                  <a:pt x="10654" y="5365"/>
                </a:cubicBezTo>
                <a:cubicBezTo>
                  <a:pt x="9547" y="5920"/>
                  <a:pt x="8485" y="6015"/>
                  <a:pt x="7560" y="5894"/>
                </a:cubicBezTo>
                <a:lnTo>
                  <a:pt x="7560" y="5891"/>
                </a:lnTo>
                <a:lnTo>
                  <a:pt x="7560" y="2945"/>
                </a:lnTo>
                <a:cubicBezTo>
                  <a:pt x="7560" y="2945"/>
                  <a:pt x="14040" y="2945"/>
                  <a:pt x="14040" y="2945"/>
                </a:cubicBezTo>
                <a:close/>
                <a:moveTo>
                  <a:pt x="5400" y="982"/>
                </a:moveTo>
                <a:lnTo>
                  <a:pt x="16200" y="982"/>
                </a:lnTo>
                <a:lnTo>
                  <a:pt x="16200" y="1964"/>
                </a:lnTo>
                <a:lnTo>
                  <a:pt x="5400" y="1964"/>
                </a:lnTo>
                <a:cubicBezTo>
                  <a:pt x="5400" y="1964"/>
                  <a:pt x="5400" y="982"/>
                  <a:pt x="5400" y="982"/>
                </a:cubicBezTo>
                <a:close/>
                <a:moveTo>
                  <a:pt x="15120" y="5891"/>
                </a:moveTo>
                <a:lnTo>
                  <a:pt x="15120" y="2945"/>
                </a:lnTo>
                <a:lnTo>
                  <a:pt x="16200" y="2945"/>
                </a:lnTo>
                <a:cubicBezTo>
                  <a:pt x="16796" y="2945"/>
                  <a:pt x="17280" y="2505"/>
                  <a:pt x="17280" y="1964"/>
                </a:cubicBezTo>
                <a:lnTo>
                  <a:pt x="17280" y="982"/>
                </a:lnTo>
                <a:cubicBezTo>
                  <a:pt x="17280" y="440"/>
                  <a:pt x="16796" y="0"/>
                  <a:pt x="16200" y="0"/>
                </a:cubicBezTo>
                <a:lnTo>
                  <a:pt x="5400" y="0"/>
                </a:lnTo>
                <a:cubicBezTo>
                  <a:pt x="4803" y="0"/>
                  <a:pt x="4320" y="440"/>
                  <a:pt x="4320" y="982"/>
                </a:cubicBezTo>
                <a:lnTo>
                  <a:pt x="4320" y="1964"/>
                </a:lnTo>
                <a:cubicBezTo>
                  <a:pt x="4320" y="2505"/>
                  <a:pt x="4803" y="2945"/>
                  <a:pt x="5400" y="2945"/>
                </a:cubicBezTo>
                <a:lnTo>
                  <a:pt x="6480" y="2945"/>
                </a:lnTo>
                <a:lnTo>
                  <a:pt x="6480" y="5891"/>
                </a:lnTo>
                <a:cubicBezTo>
                  <a:pt x="6480" y="8836"/>
                  <a:pt x="0" y="9818"/>
                  <a:pt x="0" y="16691"/>
                </a:cubicBezTo>
                <a:cubicBezTo>
                  <a:pt x="0" y="21600"/>
                  <a:pt x="5400" y="21600"/>
                  <a:pt x="5400" y="21600"/>
                </a:cubicBezTo>
                <a:lnTo>
                  <a:pt x="16200" y="21600"/>
                </a:lnTo>
                <a:cubicBezTo>
                  <a:pt x="16200" y="21600"/>
                  <a:pt x="21600" y="21600"/>
                  <a:pt x="21600" y="16691"/>
                </a:cubicBezTo>
                <a:cubicBezTo>
                  <a:pt x="21600" y="9818"/>
                  <a:pt x="15120" y="8836"/>
                  <a:pt x="15120" y="5891"/>
                </a:cubicBezTo>
                <a:moveTo>
                  <a:pt x="5940" y="16691"/>
                </a:moveTo>
                <a:cubicBezTo>
                  <a:pt x="5642" y="16691"/>
                  <a:pt x="5400" y="16910"/>
                  <a:pt x="5400" y="17182"/>
                </a:cubicBezTo>
                <a:cubicBezTo>
                  <a:pt x="5400" y="17453"/>
                  <a:pt x="5642" y="17673"/>
                  <a:pt x="5940" y="17673"/>
                </a:cubicBezTo>
                <a:cubicBezTo>
                  <a:pt x="6238" y="17673"/>
                  <a:pt x="6480" y="17453"/>
                  <a:pt x="6480" y="17182"/>
                </a:cubicBezTo>
                <a:cubicBezTo>
                  <a:pt x="6480" y="16910"/>
                  <a:pt x="6238" y="16691"/>
                  <a:pt x="5940" y="166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5" name="Shape 2755"/>
          <p:cNvSpPr/>
          <p:nvPr/>
        </p:nvSpPr>
        <p:spPr>
          <a:xfrm>
            <a:off x="19990992" y="8211900"/>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4909"/>
                </a:moveTo>
                <a:lnTo>
                  <a:pt x="19200" y="4909"/>
                </a:lnTo>
                <a:lnTo>
                  <a:pt x="19200" y="2945"/>
                </a:lnTo>
                <a:cubicBezTo>
                  <a:pt x="19200" y="2674"/>
                  <a:pt x="18932" y="2455"/>
                  <a:pt x="18600" y="2455"/>
                </a:cubicBezTo>
                <a:cubicBezTo>
                  <a:pt x="18268" y="2455"/>
                  <a:pt x="18000" y="2674"/>
                  <a:pt x="18000" y="2945"/>
                </a:cubicBezTo>
                <a:lnTo>
                  <a:pt x="18000" y="4909"/>
                </a:lnTo>
                <a:lnTo>
                  <a:pt x="16800" y="4909"/>
                </a:lnTo>
                <a:lnTo>
                  <a:pt x="16800" y="2945"/>
                </a:lnTo>
                <a:cubicBezTo>
                  <a:pt x="16800" y="2674"/>
                  <a:pt x="16532" y="2455"/>
                  <a:pt x="16200" y="2455"/>
                </a:cubicBezTo>
                <a:cubicBezTo>
                  <a:pt x="15868" y="2455"/>
                  <a:pt x="15600" y="2674"/>
                  <a:pt x="15600" y="2945"/>
                </a:cubicBezTo>
                <a:lnTo>
                  <a:pt x="15600" y="4909"/>
                </a:lnTo>
                <a:lnTo>
                  <a:pt x="14400" y="4909"/>
                </a:lnTo>
                <a:lnTo>
                  <a:pt x="14400" y="2455"/>
                </a:lnTo>
                <a:cubicBezTo>
                  <a:pt x="14400" y="2183"/>
                  <a:pt x="14132" y="1964"/>
                  <a:pt x="13800" y="1964"/>
                </a:cubicBezTo>
                <a:cubicBezTo>
                  <a:pt x="13468" y="1964"/>
                  <a:pt x="13200" y="2183"/>
                  <a:pt x="13200" y="2455"/>
                </a:cubicBezTo>
                <a:lnTo>
                  <a:pt x="13200" y="4909"/>
                </a:lnTo>
                <a:lnTo>
                  <a:pt x="12000" y="4909"/>
                </a:lnTo>
                <a:lnTo>
                  <a:pt x="12000" y="2945"/>
                </a:lnTo>
                <a:cubicBezTo>
                  <a:pt x="12000" y="2674"/>
                  <a:pt x="11732" y="2455"/>
                  <a:pt x="11400" y="2455"/>
                </a:cubicBezTo>
                <a:cubicBezTo>
                  <a:pt x="11068" y="2455"/>
                  <a:pt x="10800" y="2674"/>
                  <a:pt x="10800" y="2945"/>
                </a:cubicBezTo>
                <a:lnTo>
                  <a:pt x="10800" y="4909"/>
                </a:lnTo>
                <a:lnTo>
                  <a:pt x="9600" y="4909"/>
                </a:lnTo>
                <a:lnTo>
                  <a:pt x="9600" y="2455"/>
                </a:lnTo>
                <a:cubicBezTo>
                  <a:pt x="9600" y="2183"/>
                  <a:pt x="9332" y="1964"/>
                  <a:pt x="9000" y="1964"/>
                </a:cubicBezTo>
                <a:cubicBezTo>
                  <a:pt x="8668" y="1964"/>
                  <a:pt x="8400" y="2183"/>
                  <a:pt x="8400" y="2455"/>
                </a:cubicBezTo>
                <a:lnTo>
                  <a:pt x="8400" y="4909"/>
                </a:lnTo>
                <a:lnTo>
                  <a:pt x="6000" y="4909"/>
                </a:lnTo>
                <a:lnTo>
                  <a:pt x="6000" y="2945"/>
                </a:lnTo>
                <a:cubicBezTo>
                  <a:pt x="6000" y="2674"/>
                  <a:pt x="5732" y="2455"/>
                  <a:pt x="5400" y="2455"/>
                </a:cubicBezTo>
                <a:cubicBezTo>
                  <a:pt x="5068" y="2455"/>
                  <a:pt x="4800" y="2674"/>
                  <a:pt x="4800" y="2945"/>
                </a:cubicBezTo>
                <a:lnTo>
                  <a:pt x="4800" y="4909"/>
                </a:lnTo>
                <a:lnTo>
                  <a:pt x="3600" y="4909"/>
                </a:lnTo>
                <a:lnTo>
                  <a:pt x="3600" y="2455"/>
                </a:lnTo>
                <a:cubicBezTo>
                  <a:pt x="3600" y="2183"/>
                  <a:pt x="3332" y="1964"/>
                  <a:pt x="3000" y="1964"/>
                </a:cubicBezTo>
                <a:cubicBezTo>
                  <a:pt x="2668" y="1964"/>
                  <a:pt x="2400" y="2183"/>
                  <a:pt x="2400" y="2455"/>
                </a:cubicBezTo>
                <a:lnTo>
                  <a:pt x="2400" y="4909"/>
                </a:lnTo>
                <a:lnTo>
                  <a:pt x="1200" y="4909"/>
                </a:lnTo>
                <a:lnTo>
                  <a:pt x="1200" y="982"/>
                </a:lnTo>
                <a:lnTo>
                  <a:pt x="20400" y="982"/>
                </a:lnTo>
                <a:cubicBezTo>
                  <a:pt x="20400" y="982"/>
                  <a:pt x="20400" y="4909"/>
                  <a:pt x="20400" y="4909"/>
                </a:cubicBezTo>
                <a:close/>
                <a:moveTo>
                  <a:pt x="20400" y="10309"/>
                </a:moveTo>
                <a:lnTo>
                  <a:pt x="19200" y="10309"/>
                </a:lnTo>
                <a:lnTo>
                  <a:pt x="19200" y="7855"/>
                </a:lnTo>
                <a:cubicBezTo>
                  <a:pt x="19200" y="7583"/>
                  <a:pt x="18932" y="7364"/>
                  <a:pt x="18600" y="7364"/>
                </a:cubicBezTo>
                <a:cubicBezTo>
                  <a:pt x="18268" y="7364"/>
                  <a:pt x="18000" y="7583"/>
                  <a:pt x="18000" y="7855"/>
                </a:cubicBezTo>
                <a:lnTo>
                  <a:pt x="18000" y="10309"/>
                </a:lnTo>
                <a:lnTo>
                  <a:pt x="16800" y="10309"/>
                </a:lnTo>
                <a:lnTo>
                  <a:pt x="16800" y="7364"/>
                </a:lnTo>
                <a:cubicBezTo>
                  <a:pt x="16800" y="7092"/>
                  <a:pt x="16532" y="6873"/>
                  <a:pt x="16200" y="6873"/>
                </a:cubicBezTo>
                <a:cubicBezTo>
                  <a:pt x="15868" y="6873"/>
                  <a:pt x="15600" y="7092"/>
                  <a:pt x="15600" y="7364"/>
                </a:cubicBezTo>
                <a:lnTo>
                  <a:pt x="15600" y="10309"/>
                </a:lnTo>
                <a:lnTo>
                  <a:pt x="14400" y="10309"/>
                </a:lnTo>
                <a:lnTo>
                  <a:pt x="14400" y="7855"/>
                </a:lnTo>
                <a:cubicBezTo>
                  <a:pt x="14400" y="7583"/>
                  <a:pt x="14132" y="7364"/>
                  <a:pt x="13800" y="7364"/>
                </a:cubicBezTo>
                <a:cubicBezTo>
                  <a:pt x="13468" y="7364"/>
                  <a:pt x="13200" y="7583"/>
                  <a:pt x="13200" y="7855"/>
                </a:cubicBezTo>
                <a:lnTo>
                  <a:pt x="13200" y="10309"/>
                </a:lnTo>
                <a:lnTo>
                  <a:pt x="12000" y="10309"/>
                </a:lnTo>
                <a:lnTo>
                  <a:pt x="12000" y="7364"/>
                </a:lnTo>
                <a:cubicBezTo>
                  <a:pt x="12000" y="7092"/>
                  <a:pt x="11732" y="6873"/>
                  <a:pt x="11400" y="6873"/>
                </a:cubicBezTo>
                <a:cubicBezTo>
                  <a:pt x="11068" y="6873"/>
                  <a:pt x="10800" y="7092"/>
                  <a:pt x="10800" y="7364"/>
                </a:cubicBezTo>
                <a:lnTo>
                  <a:pt x="10800" y="10309"/>
                </a:lnTo>
                <a:lnTo>
                  <a:pt x="8400" y="10309"/>
                </a:lnTo>
                <a:lnTo>
                  <a:pt x="8400" y="7855"/>
                </a:lnTo>
                <a:cubicBezTo>
                  <a:pt x="8400" y="7583"/>
                  <a:pt x="8132" y="7364"/>
                  <a:pt x="7800" y="7364"/>
                </a:cubicBezTo>
                <a:cubicBezTo>
                  <a:pt x="7468" y="7364"/>
                  <a:pt x="7200" y="7583"/>
                  <a:pt x="7200" y="7855"/>
                </a:cubicBezTo>
                <a:lnTo>
                  <a:pt x="7200" y="10309"/>
                </a:lnTo>
                <a:lnTo>
                  <a:pt x="6000" y="10309"/>
                </a:lnTo>
                <a:lnTo>
                  <a:pt x="6000" y="7855"/>
                </a:lnTo>
                <a:cubicBezTo>
                  <a:pt x="6000" y="7583"/>
                  <a:pt x="5732" y="7364"/>
                  <a:pt x="5400" y="7364"/>
                </a:cubicBezTo>
                <a:cubicBezTo>
                  <a:pt x="5068" y="7364"/>
                  <a:pt x="4800" y="7583"/>
                  <a:pt x="4800" y="7855"/>
                </a:cubicBezTo>
                <a:lnTo>
                  <a:pt x="4800" y="10309"/>
                </a:lnTo>
                <a:lnTo>
                  <a:pt x="3600" y="10309"/>
                </a:lnTo>
                <a:lnTo>
                  <a:pt x="3600" y="7364"/>
                </a:lnTo>
                <a:cubicBezTo>
                  <a:pt x="3600" y="7092"/>
                  <a:pt x="3332" y="6873"/>
                  <a:pt x="3000" y="6873"/>
                </a:cubicBezTo>
                <a:cubicBezTo>
                  <a:pt x="2668" y="6873"/>
                  <a:pt x="2400" y="7092"/>
                  <a:pt x="2400" y="7364"/>
                </a:cubicBezTo>
                <a:lnTo>
                  <a:pt x="2400" y="10309"/>
                </a:lnTo>
                <a:lnTo>
                  <a:pt x="1200" y="10309"/>
                </a:lnTo>
                <a:lnTo>
                  <a:pt x="1200" y="5891"/>
                </a:lnTo>
                <a:lnTo>
                  <a:pt x="20400" y="5891"/>
                </a:lnTo>
                <a:cubicBezTo>
                  <a:pt x="20400" y="5891"/>
                  <a:pt x="20400" y="10309"/>
                  <a:pt x="20400" y="10309"/>
                </a:cubicBezTo>
                <a:close/>
                <a:moveTo>
                  <a:pt x="20400" y="15709"/>
                </a:moveTo>
                <a:lnTo>
                  <a:pt x="19200" y="15709"/>
                </a:lnTo>
                <a:lnTo>
                  <a:pt x="19200" y="13255"/>
                </a:lnTo>
                <a:cubicBezTo>
                  <a:pt x="19200" y="12983"/>
                  <a:pt x="18932" y="12764"/>
                  <a:pt x="18600" y="12764"/>
                </a:cubicBezTo>
                <a:cubicBezTo>
                  <a:pt x="18268" y="12764"/>
                  <a:pt x="18000" y="12983"/>
                  <a:pt x="18000" y="13255"/>
                </a:cubicBezTo>
                <a:lnTo>
                  <a:pt x="18000" y="15709"/>
                </a:lnTo>
                <a:lnTo>
                  <a:pt x="16800" y="15709"/>
                </a:lnTo>
                <a:lnTo>
                  <a:pt x="16800" y="13255"/>
                </a:lnTo>
                <a:cubicBezTo>
                  <a:pt x="16800" y="12983"/>
                  <a:pt x="16532" y="12764"/>
                  <a:pt x="16200" y="12764"/>
                </a:cubicBezTo>
                <a:cubicBezTo>
                  <a:pt x="15868" y="12764"/>
                  <a:pt x="15600" y="12983"/>
                  <a:pt x="15600" y="13255"/>
                </a:cubicBezTo>
                <a:lnTo>
                  <a:pt x="15600" y="15709"/>
                </a:lnTo>
                <a:lnTo>
                  <a:pt x="13200" y="15709"/>
                </a:lnTo>
                <a:lnTo>
                  <a:pt x="13200" y="13745"/>
                </a:lnTo>
                <a:cubicBezTo>
                  <a:pt x="13200" y="13474"/>
                  <a:pt x="12932" y="13255"/>
                  <a:pt x="12600" y="13255"/>
                </a:cubicBezTo>
                <a:cubicBezTo>
                  <a:pt x="12268" y="13255"/>
                  <a:pt x="12000" y="13474"/>
                  <a:pt x="12000" y="13745"/>
                </a:cubicBezTo>
                <a:lnTo>
                  <a:pt x="12000" y="15709"/>
                </a:lnTo>
                <a:lnTo>
                  <a:pt x="10800" y="15709"/>
                </a:lnTo>
                <a:lnTo>
                  <a:pt x="10800" y="13745"/>
                </a:lnTo>
                <a:cubicBezTo>
                  <a:pt x="10800" y="13474"/>
                  <a:pt x="10532" y="13255"/>
                  <a:pt x="10200" y="13255"/>
                </a:cubicBezTo>
                <a:cubicBezTo>
                  <a:pt x="9868" y="13255"/>
                  <a:pt x="9600" y="13474"/>
                  <a:pt x="9600" y="13745"/>
                </a:cubicBezTo>
                <a:lnTo>
                  <a:pt x="9600" y="15709"/>
                </a:lnTo>
                <a:lnTo>
                  <a:pt x="8400" y="15709"/>
                </a:lnTo>
                <a:lnTo>
                  <a:pt x="8400" y="13255"/>
                </a:lnTo>
                <a:cubicBezTo>
                  <a:pt x="8400" y="12983"/>
                  <a:pt x="8132" y="12764"/>
                  <a:pt x="7800" y="12764"/>
                </a:cubicBezTo>
                <a:cubicBezTo>
                  <a:pt x="7468" y="12764"/>
                  <a:pt x="7200" y="12983"/>
                  <a:pt x="7200" y="13255"/>
                </a:cubicBezTo>
                <a:lnTo>
                  <a:pt x="7200" y="15709"/>
                </a:lnTo>
                <a:lnTo>
                  <a:pt x="6000" y="15709"/>
                </a:lnTo>
                <a:lnTo>
                  <a:pt x="6000" y="13745"/>
                </a:lnTo>
                <a:cubicBezTo>
                  <a:pt x="6000" y="13474"/>
                  <a:pt x="5732" y="13255"/>
                  <a:pt x="5400" y="13255"/>
                </a:cubicBezTo>
                <a:cubicBezTo>
                  <a:pt x="5068" y="13255"/>
                  <a:pt x="4800" y="13474"/>
                  <a:pt x="4800" y="13745"/>
                </a:cubicBezTo>
                <a:lnTo>
                  <a:pt x="4800" y="15709"/>
                </a:lnTo>
                <a:lnTo>
                  <a:pt x="1200" y="15709"/>
                </a:lnTo>
                <a:lnTo>
                  <a:pt x="1200" y="11291"/>
                </a:lnTo>
                <a:lnTo>
                  <a:pt x="20400" y="11291"/>
                </a:lnTo>
                <a:cubicBezTo>
                  <a:pt x="20400" y="11291"/>
                  <a:pt x="20400" y="15709"/>
                  <a:pt x="20400" y="15709"/>
                </a:cubicBezTo>
                <a:close/>
                <a:moveTo>
                  <a:pt x="20400" y="20618"/>
                </a:moveTo>
                <a:lnTo>
                  <a:pt x="19200" y="20618"/>
                </a:lnTo>
                <a:lnTo>
                  <a:pt x="19200" y="18655"/>
                </a:lnTo>
                <a:cubicBezTo>
                  <a:pt x="19200" y="18383"/>
                  <a:pt x="18932" y="18164"/>
                  <a:pt x="18600" y="18164"/>
                </a:cubicBezTo>
                <a:cubicBezTo>
                  <a:pt x="18268" y="18164"/>
                  <a:pt x="18000" y="18383"/>
                  <a:pt x="18000" y="18655"/>
                </a:cubicBezTo>
                <a:lnTo>
                  <a:pt x="18000" y="20618"/>
                </a:lnTo>
                <a:lnTo>
                  <a:pt x="16800" y="20618"/>
                </a:lnTo>
                <a:lnTo>
                  <a:pt x="16800" y="18655"/>
                </a:lnTo>
                <a:cubicBezTo>
                  <a:pt x="16800" y="18383"/>
                  <a:pt x="16532" y="18164"/>
                  <a:pt x="16200" y="18164"/>
                </a:cubicBezTo>
                <a:cubicBezTo>
                  <a:pt x="15868" y="18164"/>
                  <a:pt x="15600" y="18383"/>
                  <a:pt x="15600" y="18655"/>
                </a:cubicBezTo>
                <a:lnTo>
                  <a:pt x="15600" y="20618"/>
                </a:lnTo>
                <a:lnTo>
                  <a:pt x="14400" y="20618"/>
                </a:lnTo>
                <a:lnTo>
                  <a:pt x="14400" y="18164"/>
                </a:lnTo>
                <a:cubicBezTo>
                  <a:pt x="14400" y="17892"/>
                  <a:pt x="14132" y="17673"/>
                  <a:pt x="13800" y="17673"/>
                </a:cubicBezTo>
                <a:cubicBezTo>
                  <a:pt x="13468" y="17673"/>
                  <a:pt x="13200" y="17892"/>
                  <a:pt x="13200" y="18164"/>
                </a:cubicBezTo>
                <a:lnTo>
                  <a:pt x="13200" y="20618"/>
                </a:lnTo>
                <a:lnTo>
                  <a:pt x="10800" y="20618"/>
                </a:lnTo>
                <a:lnTo>
                  <a:pt x="10800" y="18164"/>
                </a:lnTo>
                <a:cubicBezTo>
                  <a:pt x="10800" y="17892"/>
                  <a:pt x="10532" y="17673"/>
                  <a:pt x="10200" y="17673"/>
                </a:cubicBezTo>
                <a:cubicBezTo>
                  <a:pt x="9868" y="17673"/>
                  <a:pt x="9600" y="17892"/>
                  <a:pt x="9600" y="18164"/>
                </a:cubicBezTo>
                <a:lnTo>
                  <a:pt x="9600" y="20618"/>
                </a:lnTo>
                <a:lnTo>
                  <a:pt x="8400" y="20618"/>
                </a:lnTo>
                <a:lnTo>
                  <a:pt x="8400" y="18655"/>
                </a:lnTo>
                <a:cubicBezTo>
                  <a:pt x="8400" y="18383"/>
                  <a:pt x="8132" y="18164"/>
                  <a:pt x="7800" y="18164"/>
                </a:cubicBezTo>
                <a:cubicBezTo>
                  <a:pt x="7468" y="18164"/>
                  <a:pt x="7200" y="18383"/>
                  <a:pt x="7200" y="18655"/>
                </a:cubicBezTo>
                <a:lnTo>
                  <a:pt x="7200" y="20618"/>
                </a:lnTo>
                <a:lnTo>
                  <a:pt x="6000" y="20618"/>
                </a:lnTo>
                <a:lnTo>
                  <a:pt x="6000" y="18164"/>
                </a:lnTo>
                <a:cubicBezTo>
                  <a:pt x="6000" y="17892"/>
                  <a:pt x="5732" y="17673"/>
                  <a:pt x="5400" y="17673"/>
                </a:cubicBezTo>
                <a:cubicBezTo>
                  <a:pt x="5068" y="17673"/>
                  <a:pt x="4800" y="17892"/>
                  <a:pt x="4800" y="18164"/>
                </a:cubicBezTo>
                <a:lnTo>
                  <a:pt x="4800" y="20618"/>
                </a:lnTo>
                <a:lnTo>
                  <a:pt x="3600" y="20618"/>
                </a:lnTo>
                <a:lnTo>
                  <a:pt x="3600" y="18655"/>
                </a:lnTo>
                <a:cubicBezTo>
                  <a:pt x="3600" y="18383"/>
                  <a:pt x="3332" y="18164"/>
                  <a:pt x="3000" y="18164"/>
                </a:cubicBezTo>
                <a:cubicBezTo>
                  <a:pt x="2668" y="18164"/>
                  <a:pt x="2400" y="18383"/>
                  <a:pt x="2400" y="18655"/>
                </a:cubicBezTo>
                <a:lnTo>
                  <a:pt x="2400" y="20618"/>
                </a:lnTo>
                <a:lnTo>
                  <a:pt x="1200" y="20618"/>
                </a:lnTo>
                <a:lnTo>
                  <a:pt x="1200" y="16691"/>
                </a:lnTo>
                <a:lnTo>
                  <a:pt x="20400" y="16691"/>
                </a:lnTo>
                <a:cubicBezTo>
                  <a:pt x="20400" y="16691"/>
                  <a:pt x="20400" y="20618"/>
                  <a:pt x="20400" y="20618"/>
                </a:cubicBezTo>
                <a:close/>
                <a:moveTo>
                  <a:pt x="20400" y="0"/>
                </a:moveTo>
                <a:lnTo>
                  <a:pt x="1200" y="0"/>
                </a:lnTo>
                <a:cubicBezTo>
                  <a:pt x="537" y="0"/>
                  <a:pt x="0" y="440"/>
                  <a:pt x="0" y="982"/>
                </a:cubicBezTo>
                <a:lnTo>
                  <a:pt x="0" y="20618"/>
                </a:lnTo>
                <a:cubicBezTo>
                  <a:pt x="0" y="21160"/>
                  <a:pt x="537" y="21600"/>
                  <a:pt x="1200" y="21600"/>
                </a:cubicBezTo>
                <a:lnTo>
                  <a:pt x="20400" y="21600"/>
                </a:lnTo>
                <a:cubicBezTo>
                  <a:pt x="21062" y="21600"/>
                  <a:pt x="21600" y="21160"/>
                  <a:pt x="21600" y="20618"/>
                </a:cubicBezTo>
                <a:lnTo>
                  <a:pt x="21600" y="982"/>
                </a:lnTo>
                <a:cubicBezTo>
                  <a:pt x="21600" y="440"/>
                  <a:pt x="21062" y="0"/>
                  <a:pt x="204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6" name="Shape 2756"/>
          <p:cNvSpPr/>
          <p:nvPr/>
        </p:nvSpPr>
        <p:spPr>
          <a:xfrm>
            <a:off x="21006728" y="8364260"/>
            <a:ext cx="558655" cy="253935"/>
          </a:xfrm>
          <a:custGeom>
            <a:avLst/>
            <a:gdLst/>
            <a:ahLst/>
            <a:cxnLst>
              <a:cxn ang="0">
                <a:pos x="wd2" y="hd2"/>
              </a:cxn>
              <a:cxn ang="5400000">
                <a:pos x="wd2" y="hd2"/>
              </a:cxn>
              <a:cxn ang="10800000">
                <a:pos x="wd2" y="hd2"/>
              </a:cxn>
              <a:cxn ang="16200000">
                <a:pos x="wd2" y="hd2"/>
              </a:cxn>
            </a:cxnLst>
            <a:rect l="0" t="0" r="r" b="b"/>
            <a:pathLst>
              <a:path w="21600" h="21600" extrusionOk="0">
                <a:moveTo>
                  <a:pt x="18900" y="19440"/>
                </a:moveTo>
                <a:cubicBezTo>
                  <a:pt x="17951" y="19440"/>
                  <a:pt x="17182" y="17747"/>
                  <a:pt x="17182" y="15660"/>
                </a:cubicBezTo>
                <a:cubicBezTo>
                  <a:pt x="17182" y="14601"/>
                  <a:pt x="17381" y="13647"/>
                  <a:pt x="17700" y="12960"/>
                </a:cubicBezTo>
                <a:lnTo>
                  <a:pt x="3900" y="12960"/>
                </a:lnTo>
                <a:cubicBezTo>
                  <a:pt x="4219" y="13647"/>
                  <a:pt x="4418" y="14601"/>
                  <a:pt x="4418" y="15660"/>
                </a:cubicBezTo>
                <a:cubicBezTo>
                  <a:pt x="4418" y="17747"/>
                  <a:pt x="3649" y="19440"/>
                  <a:pt x="2700" y="19440"/>
                </a:cubicBezTo>
                <a:cubicBezTo>
                  <a:pt x="1751" y="19440"/>
                  <a:pt x="982" y="17747"/>
                  <a:pt x="982" y="15660"/>
                </a:cubicBezTo>
                <a:cubicBezTo>
                  <a:pt x="982" y="13757"/>
                  <a:pt x="1623" y="12199"/>
                  <a:pt x="2455" y="11935"/>
                </a:cubicBezTo>
                <a:lnTo>
                  <a:pt x="2455" y="11880"/>
                </a:lnTo>
                <a:cubicBezTo>
                  <a:pt x="2726" y="11880"/>
                  <a:pt x="2945" y="11397"/>
                  <a:pt x="2945" y="10800"/>
                </a:cubicBezTo>
                <a:cubicBezTo>
                  <a:pt x="2945" y="10203"/>
                  <a:pt x="2726" y="9720"/>
                  <a:pt x="2455" y="9720"/>
                </a:cubicBezTo>
                <a:lnTo>
                  <a:pt x="2455" y="9665"/>
                </a:lnTo>
                <a:cubicBezTo>
                  <a:pt x="1623" y="9401"/>
                  <a:pt x="982" y="7843"/>
                  <a:pt x="982" y="5940"/>
                </a:cubicBezTo>
                <a:cubicBezTo>
                  <a:pt x="982" y="3852"/>
                  <a:pt x="1751" y="2160"/>
                  <a:pt x="2700" y="2160"/>
                </a:cubicBezTo>
                <a:cubicBezTo>
                  <a:pt x="3649" y="2160"/>
                  <a:pt x="4418" y="3852"/>
                  <a:pt x="4418" y="5940"/>
                </a:cubicBezTo>
                <a:cubicBezTo>
                  <a:pt x="4418" y="6999"/>
                  <a:pt x="4219" y="7954"/>
                  <a:pt x="3900" y="8640"/>
                </a:cubicBezTo>
                <a:lnTo>
                  <a:pt x="17700" y="8640"/>
                </a:lnTo>
                <a:cubicBezTo>
                  <a:pt x="17381" y="7954"/>
                  <a:pt x="17182" y="6999"/>
                  <a:pt x="17182" y="5940"/>
                </a:cubicBezTo>
                <a:cubicBezTo>
                  <a:pt x="17182" y="3852"/>
                  <a:pt x="17951" y="2160"/>
                  <a:pt x="18900" y="2160"/>
                </a:cubicBezTo>
                <a:cubicBezTo>
                  <a:pt x="19849" y="2160"/>
                  <a:pt x="20618" y="3852"/>
                  <a:pt x="20618" y="5940"/>
                </a:cubicBezTo>
                <a:cubicBezTo>
                  <a:pt x="20618" y="7843"/>
                  <a:pt x="19977" y="9401"/>
                  <a:pt x="19145" y="9665"/>
                </a:cubicBezTo>
                <a:lnTo>
                  <a:pt x="19145" y="9720"/>
                </a:lnTo>
                <a:cubicBezTo>
                  <a:pt x="18874" y="9720"/>
                  <a:pt x="18655" y="10203"/>
                  <a:pt x="18655" y="10800"/>
                </a:cubicBezTo>
                <a:cubicBezTo>
                  <a:pt x="18655" y="11397"/>
                  <a:pt x="18874" y="11880"/>
                  <a:pt x="19145" y="11880"/>
                </a:cubicBezTo>
                <a:lnTo>
                  <a:pt x="19145" y="11935"/>
                </a:lnTo>
                <a:cubicBezTo>
                  <a:pt x="19977" y="12199"/>
                  <a:pt x="20618" y="13757"/>
                  <a:pt x="20618" y="15660"/>
                </a:cubicBezTo>
                <a:cubicBezTo>
                  <a:pt x="20618" y="17747"/>
                  <a:pt x="19849" y="19440"/>
                  <a:pt x="18900" y="19440"/>
                </a:cubicBezTo>
                <a:moveTo>
                  <a:pt x="20449" y="10800"/>
                </a:moveTo>
                <a:cubicBezTo>
                  <a:pt x="21145" y="9725"/>
                  <a:pt x="21600" y="7950"/>
                  <a:pt x="21600" y="5940"/>
                </a:cubicBezTo>
                <a:cubicBezTo>
                  <a:pt x="21600" y="2660"/>
                  <a:pt x="20391" y="0"/>
                  <a:pt x="18900" y="0"/>
                </a:cubicBezTo>
                <a:cubicBezTo>
                  <a:pt x="17409" y="0"/>
                  <a:pt x="16200" y="2660"/>
                  <a:pt x="16200" y="5940"/>
                </a:cubicBezTo>
                <a:cubicBezTo>
                  <a:pt x="16200" y="6124"/>
                  <a:pt x="16208" y="6301"/>
                  <a:pt x="16215" y="6480"/>
                </a:cubicBezTo>
                <a:lnTo>
                  <a:pt x="5385" y="6480"/>
                </a:lnTo>
                <a:cubicBezTo>
                  <a:pt x="5392" y="6301"/>
                  <a:pt x="5400" y="6124"/>
                  <a:pt x="5400" y="5940"/>
                </a:cubicBezTo>
                <a:cubicBezTo>
                  <a:pt x="5400" y="2660"/>
                  <a:pt x="4191" y="0"/>
                  <a:pt x="2700" y="0"/>
                </a:cubicBezTo>
                <a:cubicBezTo>
                  <a:pt x="1209" y="0"/>
                  <a:pt x="0" y="2660"/>
                  <a:pt x="0" y="5940"/>
                </a:cubicBezTo>
                <a:cubicBezTo>
                  <a:pt x="0" y="7950"/>
                  <a:pt x="455" y="9725"/>
                  <a:pt x="1151" y="10800"/>
                </a:cubicBezTo>
                <a:cubicBezTo>
                  <a:pt x="455" y="11875"/>
                  <a:pt x="0" y="13649"/>
                  <a:pt x="0" y="15660"/>
                </a:cubicBezTo>
                <a:cubicBezTo>
                  <a:pt x="0" y="18940"/>
                  <a:pt x="1209" y="21600"/>
                  <a:pt x="2700" y="21600"/>
                </a:cubicBezTo>
                <a:cubicBezTo>
                  <a:pt x="4191" y="21600"/>
                  <a:pt x="5400" y="18940"/>
                  <a:pt x="5400" y="15660"/>
                </a:cubicBezTo>
                <a:cubicBezTo>
                  <a:pt x="5400" y="15476"/>
                  <a:pt x="5392" y="15298"/>
                  <a:pt x="5385" y="15120"/>
                </a:cubicBezTo>
                <a:lnTo>
                  <a:pt x="16215" y="15120"/>
                </a:lnTo>
                <a:cubicBezTo>
                  <a:pt x="16208" y="15298"/>
                  <a:pt x="16200" y="15476"/>
                  <a:pt x="16200" y="15660"/>
                </a:cubicBezTo>
                <a:cubicBezTo>
                  <a:pt x="16200" y="18940"/>
                  <a:pt x="17409" y="21600"/>
                  <a:pt x="18900" y="21600"/>
                </a:cubicBezTo>
                <a:cubicBezTo>
                  <a:pt x="20391" y="21600"/>
                  <a:pt x="21600" y="18940"/>
                  <a:pt x="21600" y="15660"/>
                </a:cubicBezTo>
                <a:cubicBezTo>
                  <a:pt x="21600" y="13649"/>
                  <a:pt x="21145" y="11875"/>
                  <a:pt x="20449"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7" name="Shape 2757"/>
          <p:cNvSpPr/>
          <p:nvPr/>
        </p:nvSpPr>
        <p:spPr>
          <a:xfrm>
            <a:off x="22073249" y="8211900"/>
            <a:ext cx="558798" cy="558801"/>
          </a:xfrm>
          <a:custGeom>
            <a:avLst/>
            <a:gdLst/>
            <a:ahLst/>
            <a:cxnLst>
              <a:cxn ang="0">
                <a:pos x="wd2" y="hd2"/>
              </a:cxn>
              <a:cxn ang="5400000">
                <a:pos x="wd2" y="hd2"/>
              </a:cxn>
              <a:cxn ang="10800000">
                <a:pos x="wd2" y="hd2"/>
              </a:cxn>
              <a:cxn ang="16200000">
                <a:pos x="wd2" y="hd2"/>
              </a:cxn>
            </a:cxnLst>
            <a:rect l="0" t="0" r="r" b="b"/>
            <a:pathLst>
              <a:path w="21084" h="21085" extrusionOk="0">
                <a:moveTo>
                  <a:pt x="6690" y="19632"/>
                </a:moveTo>
                <a:cubicBezTo>
                  <a:pt x="6035" y="20288"/>
                  <a:pt x="4973" y="20288"/>
                  <a:pt x="4318" y="19632"/>
                </a:cubicBezTo>
                <a:cubicBezTo>
                  <a:pt x="3731" y="19043"/>
                  <a:pt x="3675" y="18127"/>
                  <a:pt x="4141" y="17471"/>
                </a:cubicBezTo>
                <a:lnTo>
                  <a:pt x="4127" y="17458"/>
                </a:lnTo>
                <a:cubicBezTo>
                  <a:pt x="4237" y="17311"/>
                  <a:pt x="4231" y="17106"/>
                  <a:pt x="4096" y="16973"/>
                </a:cubicBezTo>
                <a:cubicBezTo>
                  <a:pt x="3963" y="16842"/>
                  <a:pt x="3758" y="16835"/>
                  <a:pt x="3610" y="16939"/>
                </a:cubicBezTo>
                <a:lnTo>
                  <a:pt x="3601" y="16931"/>
                </a:lnTo>
                <a:cubicBezTo>
                  <a:pt x="2946" y="17395"/>
                  <a:pt x="2036" y="17338"/>
                  <a:pt x="1449" y="16752"/>
                </a:cubicBezTo>
                <a:cubicBezTo>
                  <a:pt x="794" y="16097"/>
                  <a:pt x="794" y="15035"/>
                  <a:pt x="1449" y="14381"/>
                </a:cubicBezTo>
                <a:cubicBezTo>
                  <a:pt x="2104" y="13726"/>
                  <a:pt x="3166" y="13726"/>
                  <a:pt x="3821" y="14381"/>
                </a:cubicBezTo>
                <a:cubicBezTo>
                  <a:pt x="4110" y="14670"/>
                  <a:pt x="4264" y="15040"/>
                  <a:pt x="4297" y="15418"/>
                </a:cubicBezTo>
                <a:lnTo>
                  <a:pt x="9862" y="9852"/>
                </a:lnTo>
                <a:lnTo>
                  <a:pt x="15417" y="4298"/>
                </a:lnTo>
                <a:cubicBezTo>
                  <a:pt x="15038" y="4264"/>
                  <a:pt x="14669" y="4111"/>
                  <a:pt x="14380" y="3821"/>
                </a:cubicBezTo>
                <a:cubicBezTo>
                  <a:pt x="13725" y="3166"/>
                  <a:pt x="13725" y="2105"/>
                  <a:pt x="14380" y="1450"/>
                </a:cubicBezTo>
                <a:cubicBezTo>
                  <a:pt x="15034" y="795"/>
                  <a:pt x="16096" y="795"/>
                  <a:pt x="16751" y="1450"/>
                </a:cubicBezTo>
                <a:cubicBezTo>
                  <a:pt x="17332" y="2031"/>
                  <a:pt x="17394" y="2932"/>
                  <a:pt x="16943" y="3585"/>
                </a:cubicBezTo>
                <a:lnTo>
                  <a:pt x="16949" y="3592"/>
                </a:lnTo>
                <a:cubicBezTo>
                  <a:pt x="16829" y="3738"/>
                  <a:pt x="16832" y="3953"/>
                  <a:pt x="16971" y="4089"/>
                </a:cubicBezTo>
                <a:cubicBezTo>
                  <a:pt x="17109" y="4225"/>
                  <a:pt x="17323" y="4230"/>
                  <a:pt x="17473" y="4114"/>
                </a:cubicBezTo>
                <a:lnTo>
                  <a:pt x="17487" y="4129"/>
                </a:lnTo>
                <a:cubicBezTo>
                  <a:pt x="18142" y="3675"/>
                  <a:pt x="19047" y="3737"/>
                  <a:pt x="19631" y="4319"/>
                </a:cubicBezTo>
                <a:cubicBezTo>
                  <a:pt x="20287" y="4974"/>
                  <a:pt x="20287" y="6036"/>
                  <a:pt x="19631" y="6691"/>
                </a:cubicBezTo>
                <a:cubicBezTo>
                  <a:pt x="18974" y="7346"/>
                  <a:pt x="17909" y="7346"/>
                  <a:pt x="17253" y="6691"/>
                </a:cubicBezTo>
                <a:cubicBezTo>
                  <a:pt x="16962" y="6400"/>
                  <a:pt x="16807" y="6029"/>
                  <a:pt x="16775" y="5650"/>
                </a:cubicBezTo>
                <a:lnTo>
                  <a:pt x="5650" y="16775"/>
                </a:lnTo>
                <a:cubicBezTo>
                  <a:pt x="6029" y="16808"/>
                  <a:pt x="6400" y="16963"/>
                  <a:pt x="6690" y="17254"/>
                </a:cubicBezTo>
                <a:cubicBezTo>
                  <a:pt x="7344" y="17910"/>
                  <a:pt x="7344" y="18975"/>
                  <a:pt x="6690" y="19632"/>
                </a:cubicBezTo>
                <a:moveTo>
                  <a:pt x="7277" y="16503"/>
                </a:moveTo>
                <a:lnTo>
                  <a:pt x="16501" y="7278"/>
                </a:lnTo>
                <a:cubicBezTo>
                  <a:pt x="16528" y="7307"/>
                  <a:pt x="16545" y="7340"/>
                  <a:pt x="16573" y="7368"/>
                </a:cubicBezTo>
                <a:cubicBezTo>
                  <a:pt x="17605" y="8397"/>
                  <a:pt x="19278" y="8397"/>
                  <a:pt x="20310" y="7368"/>
                </a:cubicBezTo>
                <a:cubicBezTo>
                  <a:pt x="21342" y="6339"/>
                  <a:pt x="21342" y="4671"/>
                  <a:pt x="20310" y="3641"/>
                </a:cubicBezTo>
                <a:cubicBezTo>
                  <a:pt x="19726" y="3059"/>
                  <a:pt x="18937" y="2818"/>
                  <a:pt x="18175" y="2895"/>
                </a:cubicBezTo>
                <a:cubicBezTo>
                  <a:pt x="18250" y="2137"/>
                  <a:pt x="18009" y="1353"/>
                  <a:pt x="17428" y="772"/>
                </a:cubicBezTo>
                <a:cubicBezTo>
                  <a:pt x="16399" y="-257"/>
                  <a:pt x="14731" y="-257"/>
                  <a:pt x="13702" y="772"/>
                </a:cubicBezTo>
                <a:cubicBezTo>
                  <a:pt x="12673" y="1802"/>
                  <a:pt x="12673" y="3470"/>
                  <a:pt x="13702" y="4498"/>
                </a:cubicBezTo>
                <a:cubicBezTo>
                  <a:pt x="13729" y="4526"/>
                  <a:pt x="13763" y="4543"/>
                  <a:pt x="13791" y="4569"/>
                </a:cubicBezTo>
                <a:lnTo>
                  <a:pt x="4568" y="13791"/>
                </a:lnTo>
                <a:cubicBezTo>
                  <a:pt x="4542" y="13763"/>
                  <a:pt x="4526" y="13730"/>
                  <a:pt x="4498" y="13703"/>
                </a:cubicBezTo>
                <a:cubicBezTo>
                  <a:pt x="3469" y="12674"/>
                  <a:pt x="1801" y="12674"/>
                  <a:pt x="772" y="13703"/>
                </a:cubicBezTo>
                <a:cubicBezTo>
                  <a:pt x="-258" y="14732"/>
                  <a:pt x="-258" y="16400"/>
                  <a:pt x="772" y="17429"/>
                </a:cubicBezTo>
                <a:cubicBezTo>
                  <a:pt x="1353" y="18010"/>
                  <a:pt x="2136" y="18251"/>
                  <a:pt x="2895" y="18176"/>
                </a:cubicBezTo>
                <a:cubicBezTo>
                  <a:pt x="2818" y="18938"/>
                  <a:pt x="3058" y="19727"/>
                  <a:pt x="3641" y="20311"/>
                </a:cubicBezTo>
                <a:cubicBezTo>
                  <a:pt x="4670" y="21343"/>
                  <a:pt x="6338" y="21343"/>
                  <a:pt x="7367" y="20311"/>
                </a:cubicBezTo>
                <a:cubicBezTo>
                  <a:pt x="8396" y="19279"/>
                  <a:pt x="8396" y="17606"/>
                  <a:pt x="7367" y="16574"/>
                </a:cubicBezTo>
                <a:cubicBezTo>
                  <a:pt x="7339" y="16546"/>
                  <a:pt x="7306" y="16529"/>
                  <a:pt x="7277" y="16503"/>
                </a:cubicBezTo>
                <a:moveTo>
                  <a:pt x="16558" y="13703"/>
                </a:moveTo>
                <a:cubicBezTo>
                  <a:pt x="16530" y="13731"/>
                  <a:pt x="16513" y="13764"/>
                  <a:pt x="16487" y="13793"/>
                </a:cubicBezTo>
                <a:lnTo>
                  <a:pt x="14254" y="11560"/>
                </a:lnTo>
                <a:cubicBezTo>
                  <a:pt x="14067" y="11391"/>
                  <a:pt x="13780" y="11393"/>
                  <a:pt x="13601" y="11573"/>
                </a:cubicBezTo>
                <a:cubicBezTo>
                  <a:pt x="13421" y="11753"/>
                  <a:pt x="13419" y="12039"/>
                  <a:pt x="13588" y="12226"/>
                </a:cubicBezTo>
                <a:lnTo>
                  <a:pt x="13576" y="12237"/>
                </a:lnTo>
                <a:lnTo>
                  <a:pt x="16759" y="15420"/>
                </a:lnTo>
                <a:cubicBezTo>
                  <a:pt x="16792" y="15041"/>
                  <a:pt x="16947" y="14671"/>
                  <a:pt x="17238" y="14381"/>
                </a:cubicBezTo>
                <a:cubicBezTo>
                  <a:pt x="17895" y="13726"/>
                  <a:pt x="18959" y="13726"/>
                  <a:pt x="19615" y="14381"/>
                </a:cubicBezTo>
                <a:cubicBezTo>
                  <a:pt x="20273" y="15035"/>
                  <a:pt x="20273" y="16097"/>
                  <a:pt x="19615" y="16752"/>
                </a:cubicBezTo>
                <a:cubicBezTo>
                  <a:pt x="19027" y="17339"/>
                  <a:pt x="18112" y="17395"/>
                  <a:pt x="17455" y="16929"/>
                </a:cubicBezTo>
                <a:lnTo>
                  <a:pt x="17442" y="16942"/>
                </a:lnTo>
                <a:cubicBezTo>
                  <a:pt x="17295" y="16832"/>
                  <a:pt x="17090" y="16839"/>
                  <a:pt x="16957" y="16974"/>
                </a:cubicBezTo>
                <a:cubicBezTo>
                  <a:pt x="16826" y="17107"/>
                  <a:pt x="16819" y="17312"/>
                  <a:pt x="16923" y="17460"/>
                </a:cubicBezTo>
                <a:lnTo>
                  <a:pt x="16915" y="17469"/>
                </a:lnTo>
                <a:cubicBezTo>
                  <a:pt x="17379" y="18124"/>
                  <a:pt x="17322" y="19034"/>
                  <a:pt x="16736" y="19621"/>
                </a:cubicBezTo>
                <a:cubicBezTo>
                  <a:pt x="16081" y="20276"/>
                  <a:pt x="15019" y="20276"/>
                  <a:pt x="14365" y="19621"/>
                </a:cubicBezTo>
                <a:cubicBezTo>
                  <a:pt x="13710" y="18966"/>
                  <a:pt x="13710" y="17904"/>
                  <a:pt x="14365" y="17250"/>
                </a:cubicBezTo>
                <a:cubicBezTo>
                  <a:pt x="14654" y="16960"/>
                  <a:pt x="15024" y="16807"/>
                  <a:pt x="15402" y="16773"/>
                </a:cubicBezTo>
                <a:lnTo>
                  <a:pt x="12222" y="13592"/>
                </a:lnTo>
                <a:lnTo>
                  <a:pt x="12218" y="13596"/>
                </a:lnTo>
                <a:cubicBezTo>
                  <a:pt x="12031" y="13427"/>
                  <a:pt x="11744" y="13428"/>
                  <a:pt x="11565" y="13609"/>
                </a:cubicBezTo>
                <a:cubicBezTo>
                  <a:pt x="11385" y="13789"/>
                  <a:pt x="11383" y="14075"/>
                  <a:pt x="11552" y="14262"/>
                </a:cubicBezTo>
                <a:lnTo>
                  <a:pt x="13776" y="16501"/>
                </a:lnTo>
                <a:cubicBezTo>
                  <a:pt x="13748" y="16528"/>
                  <a:pt x="13714" y="16544"/>
                  <a:pt x="13687" y="16572"/>
                </a:cubicBezTo>
                <a:cubicBezTo>
                  <a:pt x="12658" y="17601"/>
                  <a:pt x="12658" y="19269"/>
                  <a:pt x="13687" y="20298"/>
                </a:cubicBezTo>
                <a:cubicBezTo>
                  <a:pt x="14716" y="21328"/>
                  <a:pt x="16384" y="21328"/>
                  <a:pt x="17413" y="20298"/>
                </a:cubicBezTo>
                <a:cubicBezTo>
                  <a:pt x="17994" y="19717"/>
                  <a:pt x="18235" y="18934"/>
                  <a:pt x="18160" y="18175"/>
                </a:cubicBezTo>
                <a:cubicBezTo>
                  <a:pt x="18922" y="18252"/>
                  <a:pt x="19711" y="18011"/>
                  <a:pt x="20295" y="17429"/>
                </a:cubicBezTo>
                <a:cubicBezTo>
                  <a:pt x="21327" y="16400"/>
                  <a:pt x="21327" y="14732"/>
                  <a:pt x="20295" y="13703"/>
                </a:cubicBezTo>
                <a:cubicBezTo>
                  <a:pt x="19263" y="12674"/>
                  <a:pt x="17590" y="12674"/>
                  <a:pt x="16558" y="13703"/>
                </a:cubicBezTo>
                <a:moveTo>
                  <a:pt x="4511" y="7368"/>
                </a:moveTo>
                <a:cubicBezTo>
                  <a:pt x="4539" y="7340"/>
                  <a:pt x="4556" y="7306"/>
                  <a:pt x="4582" y="7278"/>
                </a:cubicBezTo>
                <a:lnTo>
                  <a:pt x="6815" y="9511"/>
                </a:lnTo>
                <a:cubicBezTo>
                  <a:pt x="7002" y="9679"/>
                  <a:pt x="7289" y="9678"/>
                  <a:pt x="7468" y="9498"/>
                </a:cubicBezTo>
                <a:cubicBezTo>
                  <a:pt x="7649" y="9318"/>
                  <a:pt x="7650" y="9031"/>
                  <a:pt x="7481" y="8844"/>
                </a:cubicBezTo>
                <a:lnTo>
                  <a:pt x="7493" y="8833"/>
                </a:lnTo>
                <a:lnTo>
                  <a:pt x="4309" y="5650"/>
                </a:lnTo>
                <a:cubicBezTo>
                  <a:pt x="4277" y="6029"/>
                  <a:pt x="4122" y="6400"/>
                  <a:pt x="3831" y="6691"/>
                </a:cubicBezTo>
                <a:cubicBezTo>
                  <a:pt x="3175" y="7346"/>
                  <a:pt x="2110" y="7346"/>
                  <a:pt x="1453" y="6691"/>
                </a:cubicBezTo>
                <a:cubicBezTo>
                  <a:pt x="797" y="6036"/>
                  <a:pt x="797" y="4974"/>
                  <a:pt x="1453" y="4319"/>
                </a:cubicBezTo>
                <a:cubicBezTo>
                  <a:pt x="2042" y="3732"/>
                  <a:pt x="2957" y="3676"/>
                  <a:pt x="3614" y="4142"/>
                </a:cubicBezTo>
                <a:lnTo>
                  <a:pt x="3627" y="4128"/>
                </a:lnTo>
                <a:cubicBezTo>
                  <a:pt x="3774" y="4238"/>
                  <a:pt x="3979" y="4232"/>
                  <a:pt x="4112" y="4097"/>
                </a:cubicBezTo>
                <a:cubicBezTo>
                  <a:pt x="4243" y="3963"/>
                  <a:pt x="4250" y="3759"/>
                  <a:pt x="4146" y="3610"/>
                </a:cubicBezTo>
                <a:lnTo>
                  <a:pt x="4154" y="3602"/>
                </a:lnTo>
                <a:cubicBezTo>
                  <a:pt x="3690" y="2947"/>
                  <a:pt x="3746" y="2036"/>
                  <a:pt x="4333" y="1450"/>
                </a:cubicBezTo>
                <a:cubicBezTo>
                  <a:pt x="4988" y="795"/>
                  <a:pt x="6050" y="795"/>
                  <a:pt x="6705" y="1450"/>
                </a:cubicBezTo>
                <a:cubicBezTo>
                  <a:pt x="7359" y="2105"/>
                  <a:pt x="7359" y="3166"/>
                  <a:pt x="6705" y="3821"/>
                </a:cubicBezTo>
                <a:cubicBezTo>
                  <a:pt x="6415" y="4111"/>
                  <a:pt x="6046" y="4264"/>
                  <a:pt x="5667" y="4298"/>
                </a:cubicBezTo>
                <a:lnTo>
                  <a:pt x="8847" y="7478"/>
                </a:lnTo>
                <a:lnTo>
                  <a:pt x="8851" y="7475"/>
                </a:lnTo>
                <a:cubicBezTo>
                  <a:pt x="9038" y="7644"/>
                  <a:pt x="9325" y="7642"/>
                  <a:pt x="9504" y="7462"/>
                </a:cubicBezTo>
                <a:cubicBezTo>
                  <a:pt x="9684" y="7282"/>
                  <a:pt x="9686" y="6995"/>
                  <a:pt x="9517" y="6808"/>
                </a:cubicBezTo>
                <a:lnTo>
                  <a:pt x="7293" y="4569"/>
                </a:lnTo>
                <a:cubicBezTo>
                  <a:pt x="7321" y="4543"/>
                  <a:pt x="7355" y="4526"/>
                  <a:pt x="7382" y="4498"/>
                </a:cubicBezTo>
                <a:cubicBezTo>
                  <a:pt x="8411" y="3470"/>
                  <a:pt x="8411" y="1802"/>
                  <a:pt x="7382" y="772"/>
                </a:cubicBezTo>
                <a:cubicBezTo>
                  <a:pt x="6353" y="-257"/>
                  <a:pt x="4685" y="-257"/>
                  <a:pt x="3656" y="772"/>
                </a:cubicBezTo>
                <a:cubicBezTo>
                  <a:pt x="3075" y="1353"/>
                  <a:pt x="2834" y="2137"/>
                  <a:pt x="2909" y="2895"/>
                </a:cubicBezTo>
                <a:cubicBezTo>
                  <a:pt x="2147" y="2818"/>
                  <a:pt x="1358" y="3059"/>
                  <a:pt x="774" y="3641"/>
                </a:cubicBezTo>
                <a:cubicBezTo>
                  <a:pt x="-258" y="4671"/>
                  <a:pt x="-258" y="6339"/>
                  <a:pt x="774" y="7368"/>
                </a:cubicBezTo>
                <a:cubicBezTo>
                  <a:pt x="1806" y="8397"/>
                  <a:pt x="3479" y="8397"/>
                  <a:pt x="4511" y="736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8" name="Shape 2758"/>
          <p:cNvSpPr/>
          <p:nvPr/>
        </p:nvSpPr>
        <p:spPr>
          <a:xfrm>
            <a:off x="12474550"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982" y="6873"/>
                </a:moveTo>
                <a:lnTo>
                  <a:pt x="14727" y="6873"/>
                </a:lnTo>
                <a:lnTo>
                  <a:pt x="14727" y="8836"/>
                </a:lnTo>
                <a:lnTo>
                  <a:pt x="982" y="8836"/>
                </a:lnTo>
                <a:cubicBezTo>
                  <a:pt x="982" y="8836"/>
                  <a:pt x="982" y="6873"/>
                  <a:pt x="982" y="6873"/>
                </a:cubicBezTo>
                <a:close/>
                <a:moveTo>
                  <a:pt x="982" y="9818"/>
                </a:moveTo>
                <a:lnTo>
                  <a:pt x="14727" y="9818"/>
                </a:lnTo>
                <a:cubicBezTo>
                  <a:pt x="15269" y="9818"/>
                  <a:pt x="15709" y="9378"/>
                  <a:pt x="15709" y="8836"/>
                </a:cubicBezTo>
                <a:lnTo>
                  <a:pt x="15709" y="6873"/>
                </a:lnTo>
                <a:cubicBezTo>
                  <a:pt x="15709" y="6331"/>
                  <a:pt x="15269" y="5891"/>
                  <a:pt x="14727" y="5891"/>
                </a:cubicBezTo>
                <a:lnTo>
                  <a:pt x="982" y="5891"/>
                </a:lnTo>
                <a:cubicBezTo>
                  <a:pt x="440" y="5891"/>
                  <a:pt x="0" y="6331"/>
                  <a:pt x="0" y="6873"/>
                </a:cubicBezTo>
                <a:lnTo>
                  <a:pt x="0" y="8836"/>
                </a:lnTo>
                <a:cubicBezTo>
                  <a:pt x="0" y="9378"/>
                  <a:pt x="440" y="9818"/>
                  <a:pt x="982" y="9818"/>
                </a:cubicBezTo>
                <a:moveTo>
                  <a:pt x="14727" y="20618"/>
                </a:moveTo>
                <a:lnTo>
                  <a:pt x="982" y="20618"/>
                </a:lnTo>
                <a:lnTo>
                  <a:pt x="982" y="18655"/>
                </a:lnTo>
                <a:lnTo>
                  <a:pt x="14727" y="18655"/>
                </a:lnTo>
                <a:cubicBezTo>
                  <a:pt x="14727" y="18655"/>
                  <a:pt x="14727" y="20618"/>
                  <a:pt x="14727" y="20618"/>
                </a:cubicBezTo>
                <a:close/>
                <a:moveTo>
                  <a:pt x="14727" y="17673"/>
                </a:moveTo>
                <a:lnTo>
                  <a:pt x="982" y="17673"/>
                </a:lnTo>
                <a:cubicBezTo>
                  <a:pt x="440" y="17673"/>
                  <a:pt x="0" y="18113"/>
                  <a:pt x="0" y="18655"/>
                </a:cubicBezTo>
                <a:lnTo>
                  <a:pt x="0" y="20618"/>
                </a:lnTo>
                <a:cubicBezTo>
                  <a:pt x="0" y="21160"/>
                  <a:pt x="440" y="21600"/>
                  <a:pt x="982" y="21600"/>
                </a:cubicBezTo>
                <a:lnTo>
                  <a:pt x="14727" y="21600"/>
                </a:lnTo>
                <a:cubicBezTo>
                  <a:pt x="15269" y="21600"/>
                  <a:pt x="15709" y="21160"/>
                  <a:pt x="15709" y="20618"/>
                </a:cubicBezTo>
                <a:lnTo>
                  <a:pt x="15709" y="18655"/>
                </a:lnTo>
                <a:cubicBezTo>
                  <a:pt x="15709" y="18113"/>
                  <a:pt x="15269" y="17673"/>
                  <a:pt x="14727"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59" name="Shape 2759"/>
          <p:cNvSpPr/>
          <p:nvPr/>
        </p:nvSpPr>
        <p:spPr>
          <a:xfrm>
            <a:off x="13541073"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3927" y="6873"/>
                </a:moveTo>
                <a:lnTo>
                  <a:pt x="17673" y="6873"/>
                </a:lnTo>
                <a:lnTo>
                  <a:pt x="17673" y="8836"/>
                </a:lnTo>
                <a:lnTo>
                  <a:pt x="3927" y="8836"/>
                </a:lnTo>
                <a:cubicBezTo>
                  <a:pt x="3927" y="8836"/>
                  <a:pt x="3927" y="6873"/>
                  <a:pt x="3927" y="6873"/>
                </a:cubicBezTo>
                <a:close/>
                <a:moveTo>
                  <a:pt x="17673" y="9818"/>
                </a:moveTo>
                <a:cubicBezTo>
                  <a:pt x="18215" y="9818"/>
                  <a:pt x="18655" y="9378"/>
                  <a:pt x="18655" y="8836"/>
                </a:cubicBezTo>
                <a:lnTo>
                  <a:pt x="18655" y="6873"/>
                </a:lnTo>
                <a:cubicBezTo>
                  <a:pt x="18655" y="6331"/>
                  <a:pt x="18215" y="5891"/>
                  <a:pt x="17673" y="5891"/>
                </a:cubicBezTo>
                <a:lnTo>
                  <a:pt x="3927" y="5891"/>
                </a:lnTo>
                <a:cubicBezTo>
                  <a:pt x="3385" y="5891"/>
                  <a:pt x="2945" y="6331"/>
                  <a:pt x="2945" y="6873"/>
                </a:cubicBezTo>
                <a:lnTo>
                  <a:pt x="2945" y="8836"/>
                </a:lnTo>
                <a:cubicBezTo>
                  <a:pt x="2945" y="9378"/>
                  <a:pt x="3385" y="9818"/>
                  <a:pt x="3927" y="9818"/>
                </a:cubicBezTo>
                <a:cubicBezTo>
                  <a:pt x="3927" y="9818"/>
                  <a:pt x="17673" y="9818"/>
                  <a:pt x="17673" y="9818"/>
                </a:cubicBezTo>
                <a:close/>
                <a:moveTo>
                  <a:pt x="17673" y="20618"/>
                </a:moveTo>
                <a:lnTo>
                  <a:pt x="3927" y="20618"/>
                </a:lnTo>
                <a:lnTo>
                  <a:pt x="3927" y="18655"/>
                </a:lnTo>
                <a:lnTo>
                  <a:pt x="17673" y="18655"/>
                </a:lnTo>
                <a:cubicBezTo>
                  <a:pt x="17673" y="18655"/>
                  <a:pt x="17673" y="20618"/>
                  <a:pt x="17673" y="20618"/>
                </a:cubicBezTo>
                <a:close/>
                <a:moveTo>
                  <a:pt x="17673" y="17673"/>
                </a:moveTo>
                <a:lnTo>
                  <a:pt x="3927" y="17673"/>
                </a:lnTo>
                <a:cubicBezTo>
                  <a:pt x="3385" y="17673"/>
                  <a:pt x="2945" y="18113"/>
                  <a:pt x="2945" y="18655"/>
                </a:cubicBezTo>
                <a:lnTo>
                  <a:pt x="2945" y="20618"/>
                </a:lnTo>
                <a:cubicBezTo>
                  <a:pt x="2945" y="21160"/>
                  <a:pt x="3385" y="21600"/>
                  <a:pt x="3927" y="21600"/>
                </a:cubicBezTo>
                <a:lnTo>
                  <a:pt x="17673" y="21600"/>
                </a:lnTo>
                <a:cubicBezTo>
                  <a:pt x="18215" y="21600"/>
                  <a:pt x="18655" y="21160"/>
                  <a:pt x="18655" y="20618"/>
                </a:cubicBezTo>
                <a:lnTo>
                  <a:pt x="18655" y="18655"/>
                </a:lnTo>
                <a:cubicBezTo>
                  <a:pt x="18655" y="18113"/>
                  <a:pt x="18215" y="17673"/>
                  <a:pt x="17673"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0" name="Shape 2760"/>
          <p:cNvSpPr/>
          <p:nvPr/>
        </p:nvSpPr>
        <p:spPr>
          <a:xfrm>
            <a:off x="14607595"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20618" y="8836"/>
                </a:moveTo>
                <a:lnTo>
                  <a:pt x="6873" y="8836"/>
                </a:lnTo>
                <a:lnTo>
                  <a:pt x="6873" y="6873"/>
                </a:lnTo>
                <a:lnTo>
                  <a:pt x="20618" y="6873"/>
                </a:lnTo>
                <a:cubicBezTo>
                  <a:pt x="20618" y="6873"/>
                  <a:pt x="20618" y="8836"/>
                  <a:pt x="20618" y="8836"/>
                </a:cubicBezTo>
                <a:close/>
                <a:moveTo>
                  <a:pt x="20618" y="5891"/>
                </a:moveTo>
                <a:lnTo>
                  <a:pt x="6873" y="5891"/>
                </a:lnTo>
                <a:cubicBezTo>
                  <a:pt x="6331" y="5891"/>
                  <a:pt x="5891" y="6331"/>
                  <a:pt x="5891" y="6873"/>
                </a:cubicBezTo>
                <a:lnTo>
                  <a:pt x="5891" y="8836"/>
                </a:lnTo>
                <a:cubicBezTo>
                  <a:pt x="5891" y="9378"/>
                  <a:pt x="6331" y="9818"/>
                  <a:pt x="6873" y="9818"/>
                </a:cubicBezTo>
                <a:lnTo>
                  <a:pt x="20618" y="9818"/>
                </a:lnTo>
                <a:cubicBezTo>
                  <a:pt x="21160" y="9818"/>
                  <a:pt x="21600" y="9378"/>
                  <a:pt x="21600" y="8836"/>
                </a:cubicBezTo>
                <a:lnTo>
                  <a:pt x="21600" y="6873"/>
                </a:lnTo>
                <a:cubicBezTo>
                  <a:pt x="21600" y="6331"/>
                  <a:pt x="21160" y="5891"/>
                  <a:pt x="20618" y="5891"/>
                </a:cubicBezTo>
                <a:moveTo>
                  <a:pt x="20618" y="20618"/>
                </a:moveTo>
                <a:lnTo>
                  <a:pt x="6873" y="20618"/>
                </a:lnTo>
                <a:lnTo>
                  <a:pt x="6873" y="18655"/>
                </a:lnTo>
                <a:lnTo>
                  <a:pt x="20618" y="18655"/>
                </a:lnTo>
                <a:cubicBezTo>
                  <a:pt x="20618" y="18655"/>
                  <a:pt x="20618" y="20618"/>
                  <a:pt x="20618" y="20618"/>
                </a:cubicBezTo>
                <a:close/>
                <a:moveTo>
                  <a:pt x="20618" y="17673"/>
                </a:moveTo>
                <a:lnTo>
                  <a:pt x="6873" y="17673"/>
                </a:lnTo>
                <a:cubicBezTo>
                  <a:pt x="6331" y="17673"/>
                  <a:pt x="5891" y="18113"/>
                  <a:pt x="5891" y="18655"/>
                </a:cubicBezTo>
                <a:lnTo>
                  <a:pt x="5891" y="20618"/>
                </a:lnTo>
                <a:cubicBezTo>
                  <a:pt x="5891" y="21160"/>
                  <a:pt x="6331" y="21600"/>
                  <a:pt x="6873" y="21600"/>
                </a:cubicBezTo>
                <a:lnTo>
                  <a:pt x="20618" y="21600"/>
                </a:lnTo>
                <a:cubicBezTo>
                  <a:pt x="21160" y="21600"/>
                  <a:pt x="21600" y="21160"/>
                  <a:pt x="21600" y="20618"/>
                </a:cubicBezTo>
                <a:lnTo>
                  <a:pt x="21600" y="18655"/>
                </a:lnTo>
                <a:cubicBezTo>
                  <a:pt x="21600" y="18113"/>
                  <a:pt x="21160" y="17673"/>
                  <a:pt x="20618"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1" name="Shape 2761"/>
          <p:cNvSpPr/>
          <p:nvPr/>
        </p:nvSpPr>
        <p:spPr>
          <a:xfrm>
            <a:off x="15674117"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2764"/>
                </a:lnTo>
                <a:lnTo>
                  <a:pt x="20618" y="12764"/>
                </a:lnTo>
                <a:cubicBezTo>
                  <a:pt x="20618" y="12764"/>
                  <a:pt x="20618" y="14727"/>
                  <a:pt x="20618" y="14727"/>
                </a:cubicBezTo>
                <a:close/>
                <a:moveTo>
                  <a:pt x="20618" y="11782"/>
                </a:moveTo>
                <a:lnTo>
                  <a:pt x="982" y="11782"/>
                </a:lnTo>
                <a:cubicBezTo>
                  <a:pt x="440" y="11782"/>
                  <a:pt x="0" y="12222"/>
                  <a:pt x="0" y="12764"/>
                </a:cubicBezTo>
                <a:lnTo>
                  <a:pt x="0" y="14727"/>
                </a:lnTo>
                <a:cubicBezTo>
                  <a:pt x="0" y="15270"/>
                  <a:pt x="440" y="15709"/>
                  <a:pt x="982" y="15709"/>
                </a:cubicBezTo>
                <a:lnTo>
                  <a:pt x="20618" y="15709"/>
                </a:lnTo>
                <a:cubicBezTo>
                  <a:pt x="21160" y="15709"/>
                  <a:pt x="21600" y="15270"/>
                  <a:pt x="21600" y="14727"/>
                </a:cubicBezTo>
                <a:lnTo>
                  <a:pt x="21600" y="12764"/>
                </a:lnTo>
                <a:cubicBezTo>
                  <a:pt x="21600" y="12222"/>
                  <a:pt x="21160" y="11782"/>
                  <a:pt x="20618" y="11782"/>
                </a:cubicBezTo>
                <a:moveTo>
                  <a:pt x="20618" y="8836"/>
                </a:moveTo>
                <a:lnTo>
                  <a:pt x="982" y="8836"/>
                </a:lnTo>
                <a:lnTo>
                  <a:pt x="982" y="6873"/>
                </a:lnTo>
                <a:lnTo>
                  <a:pt x="20618" y="6873"/>
                </a:lnTo>
                <a:cubicBezTo>
                  <a:pt x="20618" y="6873"/>
                  <a:pt x="20618" y="8836"/>
                  <a:pt x="20618" y="8836"/>
                </a:cubicBezTo>
                <a:close/>
                <a:moveTo>
                  <a:pt x="20618" y="5891"/>
                </a:moveTo>
                <a:lnTo>
                  <a:pt x="982" y="5891"/>
                </a:lnTo>
                <a:cubicBezTo>
                  <a:pt x="440" y="5891"/>
                  <a:pt x="0" y="6331"/>
                  <a:pt x="0" y="6873"/>
                </a:cubicBezTo>
                <a:lnTo>
                  <a:pt x="0" y="8836"/>
                </a:lnTo>
                <a:cubicBezTo>
                  <a:pt x="0" y="9378"/>
                  <a:pt x="440" y="9818"/>
                  <a:pt x="982" y="9818"/>
                </a:cubicBezTo>
                <a:lnTo>
                  <a:pt x="20618" y="9818"/>
                </a:lnTo>
                <a:cubicBezTo>
                  <a:pt x="21160" y="9818"/>
                  <a:pt x="21600" y="9378"/>
                  <a:pt x="21600" y="8836"/>
                </a:cubicBezTo>
                <a:lnTo>
                  <a:pt x="21600" y="6873"/>
                </a:lnTo>
                <a:cubicBezTo>
                  <a:pt x="21600" y="6331"/>
                  <a:pt x="21160" y="5891"/>
                  <a:pt x="20618" y="5891"/>
                </a:cubicBezTo>
                <a:moveTo>
                  <a:pt x="20618" y="2945"/>
                </a:moveTo>
                <a:lnTo>
                  <a:pt x="982" y="2945"/>
                </a:lnTo>
                <a:lnTo>
                  <a:pt x="982" y="982"/>
                </a:lnTo>
                <a:lnTo>
                  <a:pt x="20618" y="982"/>
                </a:lnTo>
                <a:cubicBezTo>
                  <a:pt x="20618" y="982"/>
                  <a:pt x="20618" y="2945"/>
                  <a:pt x="20618" y="2945"/>
                </a:cubicBezTo>
                <a:close/>
                <a:moveTo>
                  <a:pt x="20618" y="0"/>
                </a:moveTo>
                <a:lnTo>
                  <a:pt x="982" y="0"/>
                </a:lnTo>
                <a:cubicBezTo>
                  <a:pt x="440" y="0"/>
                  <a:pt x="0" y="440"/>
                  <a:pt x="0" y="982"/>
                </a:cubicBezTo>
                <a:lnTo>
                  <a:pt x="0" y="2945"/>
                </a:lnTo>
                <a:cubicBezTo>
                  <a:pt x="0" y="3487"/>
                  <a:pt x="440" y="3927"/>
                  <a:pt x="982" y="3927"/>
                </a:cubicBezTo>
                <a:lnTo>
                  <a:pt x="20618" y="3927"/>
                </a:lnTo>
                <a:cubicBezTo>
                  <a:pt x="21160" y="3927"/>
                  <a:pt x="21600" y="3487"/>
                  <a:pt x="21600" y="2945"/>
                </a:cubicBezTo>
                <a:lnTo>
                  <a:pt x="21600" y="982"/>
                </a:lnTo>
                <a:cubicBezTo>
                  <a:pt x="21600" y="440"/>
                  <a:pt x="21160" y="0"/>
                  <a:pt x="20618" y="0"/>
                </a:cubicBezTo>
                <a:moveTo>
                  <a:pt x="20618" y="20618"/>
                </a:moveTo>
                <a:lnTo>
                  <a:pt x="982" y="20618"/>
                </a:lnTo>
                <a:lnTo>
                  <a:pt x="982" y="18655"/>
                </a:lnTo>
                <a:lnTo>
                  <a:pt x="20618" y="18655"/>
                </a:lnTo>
                <a:cubicBezTo>
                  <a:pt x="20618" y="18655"/>
                  <a:pt x="20618" y="20618"/>
                  <a:pt x="20618" y="20618"/>
                </a:cubicBezTo>
                <a:close/>
                <a:moveTo>
                  <a:pt x="20618" y="17673"/>
                </a:moveTo>
                <a:lnTo>
                  <a:pt x="982" y="17673"/>
                </a:lnTo>
                <a:cubicBezTo>
                  <a:pt x="440" y="17673"/>
                  <a:pt x="0" y="18113"/>
                  <a:pt x="0" y="18655"/>
                </a:cubicBezTo>
                <a:lnTo>
                  <a:pt x="0" y="20618"/>
                </a:lnTo>
                <a:cubicBezTo>
                  <a:pt x="0" y="21160"/>
                  <a:pt x="440" y="21600"/>
                  <a:pt x="982" y="21600"/>
                </a:cubicBezTo>
                <a:lnTo>
                  <a:pt x="20618" y="21600"/>
                </a:lnTo>
                <a:cubicBezTo>
                  <a:pt x="21160" y="21600"/>
                  <a:pt x="21600" y="21160"/>
                  <a:pt x="21600" y="20618"/>
                </a:cubicBezTo>
                <a:lnTo>
                  <a:pt x="21600" y="18655"/>
                </a:lnTo>
                <a:cubicBezTo>
                  <a:pt x="21600" y="18113"/>
                  <a:pt x="21160" y="17673"/>
                  <a:pt x="20618"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2" name="Shape 2762"/>
          <p:cNvSpPr/>
          <p:nvPr/>
        </p:nvSpPr>
        <p:spPr>
          <a:xfrm>
            <a:off x="16740639"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982"/>
                </a:moveTo>
                <a:cubicBezTo>
                  <a:pt x="19520" y="982"/>
                  <a:pt x="20618" y="2081"/>
                  <a:pt x="20618" y="3436"/>
                </a:cubicBezTo>
                <a:cubicBezTo>
                  <a:pt x="20618" y="4792"/>
                  <a:pt x="19520" y="5891"/>
                  <a:pt x="18164" y="5891"/>
                </a:cubicBezTo>
                <a:cubicBezTo>
                  <a:pt x="16808" y="5891"/>
                  <a:pt x="15709" y="4792"/>
                  <a:pt x="15709" y="3436"/>
                </a:cubicBezTo>
                <a:cubicBezTo>
                  <a:pt x="15709" y="2081"/>
                  <a:pt x="16808" y="982"/>
                  <a:pt x="18164" y="982"/>
                </a:cubicBezTo>
                <a:moveTo>
                  <a:pt x="18164" y="6873"/>
                </a:moveTo>
                <a:cubicBezTo>
                  <a:pt x="20062" y="6873"/>
                  <a:pt x="21600" y="5334"/>
                  <a:pt x="21600" y="3436"/>
                </a:cubicBezTo>
                <a:cubicBezTo>
                  <a:pt x="21600" y="1538"/>
                  <a:pt x="20062" y="0"/>
                  <a:pt x="18164" y="0"/>
                </a:cubicBezTo>
                <a:cubicBezTo>
                  <a:pt x="16266" y="0"/>
                  <a:pt x="14727" y="1538"/>
                  <a:pt x="14727" y="3436"/>
                </a:cubicBezTo>
                <a:cubicBezTo>
                  <a:pt x="14727" y="5334"/>
                  <a:pt x="16266" y="6873"/>
                  <a:pt x="18164" y="6873"/>
                </a:cubicBezTo>
                <a:moveTo>
                  <a:pt x="18164" y="3927"/>
                </a:moveTo>
                <a:lnTo>
                  <a:pt x="18655" y="3927"/>
                </a:lnTo>
                <a:cubicBezTo>
                  <a:pt x="18925" y="3927"/>
                  <a:pt x="19145" y="3708"/>
                  <a:pt x="19145" y="3436"/>
                </a:cubicBezTo>
                <a:cubicBezTo>
                  <a:pt x="19145" y="3165"/>
                  <a:pt x="18925" y="2945"/>
                  <a:pt x="18655" y="2945"/>
                </a:cubicBezTo>
                <a:lnTo>
                  <a:pt x="18655" y="2455"/>
                </a:lnTo>
                <a:cubicBezTo>
                  <a:pt x="18655" y="2183"/>
                  <a:pt x="18434" y="1964"/>
                  <a:pt x="18164" y="1964"/>
                </a:cubicBezTo>
                <a:cubicBezTo>
                  <a:pt x="17893" y="1964"/>
                  <a:pt x="17673" y="2183"/>
                  <a:pt x="17673" y="2455"/>
                </a:cubicBezTo>
                <a:lnTo>
                  <a:pt x="17673" y="3436"/>
                </a:lnTo>
                <a:cubicBezTo>
                  <a:pt x="17673" y="3708"/>
                  <a:pt x="17893" y="3927"/>
                  <a:pt x="18164" y="3927"/>
                </a:cubicBezTo>
                <a:moveTo>
                  <a:pt x="9818" y="11782"/>
                </a:moveTo>
                <a:lnTo>
                  <a:pt x="4909" y="11782"/>
                </a:lnTo>
                <a:lnTo>
                  <a:pt x="4909" y="8836"/>
                </a:lnTo>
                <a:lnTo>
                  <a:pt x="9818" y="8836"/>
                </a:lnTo>
                <a:cubicBezTo>
                  <a:pt x="9818" y="8836"/>
                  <a:pt x="9818" y="11782"/>
                  <a:pt x="9818" y="11782"/>
                </a:cubicBezTo>
                <a:close/>
                <a:moveTo>
                  <a:pt x="21109" y="12764"/>
                </a:moveTo>
                <a:lnTo>
                  <a:pt x="11291" y="12764"/>
                </a:lnTo>
                <a:cubicBezTo>
                  <a:pt x="11562" y="12764"/>
                  <a:pt x="11782" y="12544"/>
                  <a:pt x="11782" y="12273"/>
                </a:cubicBezTo>
                <a:cubicBezTo>
                  <a:pt x="11782" y="12001"/>
                  <a:pt x="11562" y="11782"/>
                  <a:pt x="11291" y="11782"/>
                </a:cubicBezTo>
                <a:lnTo>
                  <a:pt x="10800" y="11782"/>
                </a:lnTo>
                <a:lnTo>
                  <a:pt x="10800" y="8836"/>
                </a:lnTo>
                <a:cubicBezTo>
                  <a:pt x="10800" y="8295"/>
                  <a:pt x="10360" y="7855"/>
                  <a:pt x="9818" y="7855"/>
                </a:cubicBezTo>
                <a:lnTo>
                  <a:pt x="4909" y="7855"/>
                </a:lnTo>
                <a:cubicBezTo>
                  <a:pt x="4367" y="7855"/>
                  <a:pt x="3927" y="8295"/>
                  <a:pt x="3927" y="8836"/>
                </a:cubicBezTo>
                <a:lnTo>
                  <a:pt x="3927" y="11782"/>
                </a:lnTo>
                <a:lnTo>
                  <a:pt x="3436" y="11782"/>
                </a:lnTo>
                <a:cubicBezTo>
                  <a:pt x="3166" y="11782"/>
                  <a:pt x="2945" y="12001"/>
                  <a:pt x="2945" y="12273"/>
                </a:cubicBezTo>
                <a:cubicBezTo>
                  <a:pt x="2945" y="12544"/>
                  <a:pt x="3166" y="12764"/>
                  <a:pt x="3436" y="12764"/>
                </a:cubicBezTo>
                <a:lnTo>
                  <a:pt x="491" y="12764"/>
                </a:lnTo>
                <a:cubicBezTo>
                  <a:pt x="220" y="12764"/>
                  <a:pt x="0" y="12983"/>
                  <a:pt x="0" y="13255"/>
                </a:cubicBezTo>
                <a:cubicBezTo>
                  <a:pt x="0" y="13526"/>
                  <a:pt x="220" y="13745"/>
                  <a:pt x="491" y="13745"/>
                </a:cubicBezTo>
                <a:lnTo>
                  <a:pt x="2945" y="13745"/>
                </a:lnTo>
                <a:lnTo>
                  <a:pt x="2945" y="21109"/>
                </a:lnTo>
                <a:cubicBezTo>
                  <a:pt x="2945" y="21380"/>
                  <a:pt x="3166" y="21600"/>
                  <a:pt x="3436" y="21600"/>
                </a:cubicBezTo>
                <a:cubicBezTo>
                  <a:pt x="3707" y="21600"/>
                  <a:pt x="3927" y="21380"/>
                  <a:pt x="3927" y="21109"/>
                </a:cubicBezTo>
                <a:lnTo>
                  <a:pt x="3927" y="13745"/>
                </a:lnTo>
                <a:lnTo>
                  <a:pt x="17673" y="13745"/>
                </a:lnTo>
                <a:lnTo>
                  <a:pt x="17673" y="21109"/>
                </a:lnTo>
                <a:cubicBezTo>
                  <a:pt x="17673" y="21380"/>
                  <a:pt x="17893" y="21600"/>
                  <a:pt x="18164" y="21600"/>
                </a:cubicBezTo>
                <a:cubicBezTo>
                  <a:pt x="18434" y="21600"/>
                  <a:pt x="18655" y="21380"/>
                  <a:pt x="18655" y="21109"/>
                </a:cubicBezTo>
                <a:lnTo>
                  <a:pt x="18655" y="13745"/>
                </a:lnTo>
                <a:lnTo>
                  <a:pt x="21109" y="13745"/>
                </a:lnTo>
                <a:cubicBezTo>
                  <a:pt x="21380" y="13745"/>
                  <a:pt x="21600" y="13526"/>
                  <a:pt x="21600" y="13255"/>
                </a:cubicBezTo>
                <a:cubicBezTo>
                  <a:pt x="21600" y="12983"/>
                  <a:pt x="21380" y="12764"/>
                  <a:pt x="21109"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3" name="Shape 2763"/>
          <p:cNvSpPr/>
          <p:nvPr/>
        </p:nvSpPr>
        <p:spPr>
          <a:xfrm>
            <a:off x="17807161"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579" y="7008"/>
                </a:moveTo>
                <a:cubicBezTo>
                  <a:pt x="20006" y="12260"/>
                  <a:pt x="12624" y="19436"/>
                  <a:pt x="10800" y="20538"/>
                </a:cubicBezTo>
                <a:cubicBezTo>
                  <a:pt x="8976" y="19436"/>
                  <a:pt x="1594" y="12260"/>
                  <a:pt x="1021" y="7001"/>
                </a:cubicBezTo>
                <a:cubicBezTo>
                  <a:pt x="1021" y="7001"/>
                  <a:pt x="982" y="6718"/>
                  <a:pt x="982" y="6382"/>
                </a:cubicBezTo>
                <a:cubicBezTo>
                  <a:pt x="982" y="3405"/>
                  <a:pt x="3404" y="982"/>
                  <a:pt x="6382" y="982"/>
                </a:cubicBezTo>
                <a:cubicBezTo>
                  <a:pt x="7780" y="982"/>
                  <a:pt x="9107" y="1518"/>
                  <a:pt x="10120" y="2491"/>
                </a:cubicBezTo>
                <a:lnTo>
                  <a:pt x="10585" y="2939"/>
                </a:lnTo>
                <a:lnTo>
                  <a:pt x="8836" y="6873"/>
                </a:lnTo>
                <a:lnTo>
                  <a:pt x="11291" y="9818"/>
                </a:lnTo>
                <a:lnTo>
                  <a:pt x="9327" y="14236"/>
                </a:lnTo>
                <a:lnTo>
                  <a:pt x="10800" y="16691"/>
                </a:lnTo>
                <a:lnTo>
                  <a:pt x="10432" y="14236"/>
                </a:lnTo>
                <a:lnTo>
                  <a:pt x="12365" y="9542"/>
                </a:lnTo>
                <a:lnTo>
                  <a:pt x="10002" y="6781"/>
                </a:lnTo>
                <a:lnTo>
                  <a:pt x="12069" y="2007"/>
                </a:lnTo>
                <a:cubicBezTo>
                  <a:pt x="12984" y="1345"/>
                  <a:pt x="14076" y="982"/>
                  <a:pt x="15218" y="982"/>
                </a:cubicBezTo>
                <a:cubicBezTo>
                  <a:pt x="18196" y="982"/>
                  <a:pt x="20618" y="3405"/>
                  <a:pt x="20618" y="6382"/>
                </a:cubicBezTo>
                <a:cubicBezTo>
                  <a:pt x="20618" y="6725"/>
                  <a:pt x="20579" y="7008"/>
                  <a:pt x="20579" y="7008"/>
                </a:cubicBezTo>
                <a:moveTo>
                  <a:pt x="21600" y="6382"/>
                </a:moveTo>
                <a:cubicBezTo>
                  <a:pt x="21600" y="2857"/>
                  <a:pt x="18743" y="0"/>
                  <a:pt x="15218" y="0"/>
                </a:cubicBezTo>
                <a:cubicBezTo>
                  <a:pt x="13502" y="0"/>
                  <a:pt x="11947" y="681"/>
                  <a:pt x="10800" y="1783"/>
                </a:cubicBezTo>
                <a:cubicBezTo>
                  <a:pt x="9653" y="681"/>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4" name="Shape 2764"/>
          <p:cNvSpPr/>
          <p:nvPr/>
        </p:nvSpPr>
        <p:spPr>
          <a:xfrm>
            <a:off x="18873683" y="930381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588" y="6611"/>
                </a:moveTo>
                <a:cubicBezTo>
                  <a:pt x="20587" y="6619"/>
                  <a:pt x="20587" y="6627"/>
                  <a:pt x="20586" y="6635"/>
                </a:cubicBezTo>
                <a:cubicBezTo>
                  <a:pt x="20585" y="6640"/>
                  <a:pt x="20582" y="6674"/>
                  <a:pt x="20581" y="6680"/>
                </a:cubicBezTo>
                <a:cubicBezTo>
                  <a:pt x="20107" y="11287"/>
                  <a:pt x="14607" y="17428"/>
                  <a:pt x="12595" y="19086"/>
                </a:cubicBezTo>
                <a:lnTo>
                  <a:pt x="11905" y="15660"/>
                </a:lnTo>
                <a:lnTo>
                  <a:pt x="13960" y="10631"/>
                </a:lnTo>
                <a:lnTo>
                  <a:pt x="11429" y="7425"/>
                </a:lnTo>
                <a:lnTo>
                  <a:pt x="12699" y="2550"/>
                </a:lnTo>
                <a:cubicBezTo>
                  <a:pt x="12708" y="2540"/>
                  <a:pt x="12713" y="2534"/>
                  <a:pt x="12723" y="2524"/>
                </a:cubicBezTo>
                <a:cubicBezTo>
                  <a:pt x="13572" y="1625"/>
                  <a:pt x="14916" y="1080"/>
                  <a:pt x="16088" y="1080"/>
                </a:cubicBezTo>
                <a:cubicBezTo>
                  <a:pt x="18586" y="1080"/>
                  <a:pt x="20618" y="3315"/>
                  <a:pt x="20618" y="6063"/>
                </a:cubicBezTo>
                <a:cubicBezTo>
                  <a:pt x="20618" y="6262"/>
                  <a:pt x="20598" y="6506"/>
                  <a:pt x="20588" y="6611"/>
                </a:cubicBezTo>
                <a:moveTo>
                  <a:pt x="21600" y="6063"/>
                </a:moveTo>
                <a:cubicBezTo>
                  <a:pt x="21600" y="2715"/>
                  <a:pt x="19132" y="0"/>
                  <a:pt x="16088" y="0"/>
                </a:cubicBezTo>
                <a:cubicBezTo>
                  <a:pt x="14607" y="0"/>
                  <a:pt x="12974" y="748"/>
                  <a:pt x="11983" y="1794"/>
                </a:cubicBezTo>
                <a:lnTo>
                  <a:pt x="11985" y="1802"/>
                </a:lnTo>
                <a:cubicBezTo>
                  <a:pt x="11900" y="1871"/>
                  <a:pt x="11839" y="1965"/>
                  <a:pt x="11809" y="2079"/>
                </a:cubicBezTo>
                <a:lnTo>
                  <a:pt x="11797" y="2076"/>
                </a:lnTo>
                <a:lnTo>
                  <a:pt x="10309" y="7560"/>
                </a:lnTo>
                <a:lnTo>
                  <a:pt x="12764" y="10800"/>
                </a:lnTo>
                <a:lnTo>
                  <a:pt x="10800" y="15660"/>
                </a:lnTo>
                <a:lnTo>
                  <a:pt x="11797" y="20098"/>
                </a:lnTo>
                <a:lnTo>
                  <a:pt x="11803" y="20097"/>
                </a:lnTo>
                <a:cubicBezTo>
                  <a:pt x="11853" y="20337"/>
                  <a:pt x="12039" y="20520"/>
                  <a:pt x="12273" y="20520"/>
                </a:cubicBezTo>
                <a:cubicBezTo>
                  <a:pt x="12410" y="20520"/>
                  <a:pt x="12534" y="20457"/>
                  <a:pt x="12623" y="20357"/>
                </a:cubicBezTo>
                <a:cubicBezTo>
                  <a:pt x="14361" y="19225"/>
                  <a:pt x="20995" y="12270"/>
                  <a:pt x="21558" y="6787"/>
                </a:cubicBezTo>
                <a:lnTo>
                  <a:pt x="21558" y="6791"/>
                </a:lnTo>
                <a:cubicBezTo>
                  <a:pt x="21559" y="6791"/>
                  <a:pt x="21600" y="6399"/>
                  <a:pt x="21600" y="6063"/>
                </a:cubicBezTo>
                <a:moveTo>
                  <a:pt x="1019" y="7760"/>
                </a:moveTo>
                <a:cubicBezTo>
                  <a:pt x="1018" y="7754"/>
                  <a:pt x="1015" y="7720"/>
                  <a:pt x="1014" y="7715"/>
                </a:cubicBezTo>
                <a:cubicBezTo>
                  <a:pt x="1013" y="7707"/>
                  <a:pt x="1013" y="7699"/>
                  <a:pt x="1012" y="7691"/>
                </a:cubicBezTo>
                <a:cubicBezTo>
                  <a:pt x="1002" y="7586"/>
                  <a:pt x="982" y="7342"/>
                  <a:pt x="982" y="7143"/>
                </a:cubicBezTo>
                <a:cubicBezTo>
                  <a:pt x="982" y="4395"/>
                  <a:pt x="3014" y="2160"/>
                  <a:pt x="5512" y="2160"/>
                </a:cubicBezTo>
                <a:cubicBezTo>
                  <a:pt x="6634" y="2160"/>
                  <a:pt x="7908" y="2664"/>
                  <a:pt x="8760" y="3495"/>
                </a:cubicBezTo>
                <a:lnTo>
                  <a:pt x="7364" y="8640"/>
                </a:lnTo>
                <a:lnTo>
                  <a:pt x="9818" y="11880"/>
                </a:lnTo>
                <a:lnTo>
                  <a:pt x="7855" y="16740"/>
                </a:lnTo>
                <a:lnTo>
                  <a:pt x="8531" y="19752"/>
                </a:lnTo>
                <a:cubicBezTo>
                  <a:pt x="6242" y="17649"/>
                  <a:pt x="1459" y="12041"/>
                  <a:pt x="1019" y="7760"/>
                </a:cubicBezTo>
                <a:moveTo>
                  <a:pt x="9803" y="20925"/>
                </a:moveTo>
                <a:lnTo>
                  <a:pt x="8959" y="16740"/>
                </a:lnTo>
                <a:lnTo>
                  <a:pt x="11015" y="11711"/>
                </a:lnTo>
                <a:lnTo>
                  <a:pt x="8484" y="8505"/>
                </a:lnTo>
                <a:lnTo>
                  <a:pt x="9799" y="3457"/>
                </a:lnTo>
                <a:lnTo>
                  <a:pt x="9791" y="3454"/>
                </a:lnTo>
                <a:cubicBezTo>
                  <a:pt x="9804" y="3407"/>
                  <a:pt x="9818" y="3360"/>
                  <a:pt x="9818" y="3308"/>
                </a:cubicBezTo>
                <a:cubicBezTo>
                  <a:pt x="9818" y="3130"/>
                  <a:pt x="9736" y="2981"/>
                  <a:pt x="9615" y="2882"/>
                </a:cubicBezTo>
                <a:lnTo>
                  <a:pt x="9617" y="2874"/>
                </a:lnTo>
                <a:cubicBezTo>
                  <a:pt x="8626" y="1827"/>
                  <a:pt x="6993" y="1080"/>
                  <a:pt x="5512" y="1080"/>
                </a:cubicBezTo>
                <a:cubicBezTo>
                  <a:pt x="2468" y="1080"/>
                  <a:pt x="0" y="3795"/>
                  <a:pt x="0" y="7143"/>
                </a:cubicBezTo>
                <a:cubicBezTo>
                  <a:pt x="0" y="7479"/>
                  <a:pt x="41" y="7871"/>
                  <a:pt x="42" y="7871"/>
                </a:cubicBezTo>
                <a:lnTo>
                  <a:pt x="42" y="7867"/>
                </a:lnTo>
                <a:cubicBezTo>
                  <a:pt x="605" y="13350"/>
                  <a:pt x="7239" y="20305"/>
                  <a:pt x="8977" y="21437"/>
                </a:cubicBezTo>
                <a:cubicBezTo>
                  <a:pt x="9066" y="21537"/>
                  <a:pt x="9190" y="21600"/>
                  <a:pt x="9327" y="21600"/>
                </a:cubicBezTo>
                <a:cubicBezTo>
                  <a:pt x="9599" y="21600"/>
                  <a:pt x="9818" y="21358"/>
                  <a:pt x="9818" y="21060"/>
                </a:cubicBezTo>
                <a:cubicBezTo>
                  <a:pt x="9818" y="21013"/>
                  <a:pt x="9804" y="20971"/>
                  <a:pt x="9794" y="20927"/>
                </a:cubicBezTo>
                <a:cubicBezTo>
                  <a:pt x="9794" y="20927"/>
                  <a:pt x="9803" y="20925"/>
                  <a:pt x="9803" y="2092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5" name="Shape 2765"/>
          <p:cNvSpPr/>
          <p:nvPr/>
        </p:nvSpPr>
        <p:spPr>
          <a:xfrm>
            <a:off x="19940206"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82" y="12764"/>
                </a:moveTo>
                <a:cubicBezTo>
                  <a:pt x="11510" y="12764"/>
                  <a:pt x="11291" y="12984"/>
                  <a:pt x="11291" y="13255"/>
                </a:cubicBezTo>
                <a:cubicBezTo>
                  <a:pt x="11291" y="13526"/>
                  <a:pt x="11510" y="13745"/>
                  <a:pt x="11782" y="13745"/>
                </a:cubicBezTo>
                <a:cubicBezTo>
                  <a:pt x="12053" y="13745"/>
                  <a:pt x="12273" y="13526"/>
                  <a:pt x="12273" y="13255"/>
                </a:cubicBezTo>
                <a:cubicBezTo>
                  <a:pt x="12273" y="12984"/>
                  <a:pt x="12053" y="12764"/>
                  <a:pt x="11782" y="12764"/>
                </a:cubicBezTo>
                <a:moveTo>
                  <a:pt x="14727" y="10800"/>
                </a:moveTo>
                <a:cubicBezTo>
                  <a:pt x="14999" y="10800"/>
                  <a:pt x="15218" y="10580"/>
                  <a:pt x="15218" y="10309"/>
                </a:cubicBezTo>
                <a:cubicBezTo>
                  <a:pt x="15218" y="10038"/>
                  <a:pt x="14999" y="9818"/>
                  <a:pt x="14727" y="9818"/>
                </a:cubicBezTo>
                <a:cubicBezTo>
                  <a:pt x="14456" y="9818"/>
                  <a:pt x="14236" y="10038"/>
                  <a:pt x="14236" y="10309"/>
                </a:cubicBezTo>
                <a:cubicBezTo>
                  <a:pt x="14236" y="10580"/>
                  <a:pt x="14456" y="10800"/>
                  <a:pt x="14727" y="10800"/>
                </a:cubicBezTo>
                <a:moveTo>
                  <a:pt x="19913" y="7150"/>
                </a:moveTo>
                <a:lnTo>
                  <a:pt x="19959" y="7195"/>
                </a:lnTo>
                <a:lnTo>
                  <a:pt x="19468" y="7686"/>
                </a:lnTo>
                <a:lnTo>
                  <a:pt x="19468" y="7687"/>
                </a:lnTo>
                <a:lnTo>
                  <a:pt x="17606" y="9549"/>
                </a:lnTo>
                <a:lnTo>
                  <a:pt x="12052" y="3994"/>
                </a:lnTo>
                <a:lnTo>
                  <a:pt x="13913" y="2132"/>
                </a:lnTo>
                <a:cubicBezTo>
                  <a:pt x="13914" y="2132"/>
                  <a:pt x="13914" y="2132"/>
                  <a:pt x="13914" y="2132"/>
                </a:cubicBezTo>
                <a:lnTo>
                  <a:pt x="14405" y="1641"/>
                </a:lnTo>
                <a:lnTo>
                  <a:pt x="14450" y="1687"/>
                </a:lnTo>
                <a:cubicBezTo>
                  <a:pt x="15086" y="1244"/>
                  <a:pt x="15857" y="982"/>
                  <a:pt x="16691" y="982"/>
                </a:cubicBezTo>
                <a:cubicBezTo>
                  <a:pt x="18860" y="982"/>
                  <a:pt x="20618" y="2740"/>
                  <a:pt x="20618" y="4909"/>
                </a:cubicBezTo>
                <a:cubicBezTo>
                  <a:pt x="20618" y="5743"/>
                  <a:pt x="20356" y="6514"/>
                  <a:pt x="19913" y="7150"/>
                </a:cubicBezTo>
                <a:moveTo>
                  <a:pt x="10242" y="16912"/>
                </a:moveTo>
                <a:lnTo>
                  <a:pt x="4689" y="11358"/>
                </a:lnTo>
                <a:lnTo>
                  <a:pt x="11358" y="4689"/>
                </a:lnTo>
                <a:lnTo>
                  <a:pt x="16911" y="10243"/>
                </a:lnTo>
                <a:cubicBezTo>
                  <a:pt x="16911" y="10243"/>
                  <a:pt x="10242" y="16912"/>
                  <a:pt x="10242" y="16912"/>
                </a:cubicBezTo>
                <a:close/>
                <a:moveTo>
                  <a:pt x="7686" y="19468"/>
                </a:moveTo>
                <a:cubicBezTo>
                  <a:pt x="6975" y="20179"/>
                  <a:pt x="5994" y="20618"/>
                  <a:pt x="4909" y="20618"/>
                </a:cubicBezTo>
                <a:cubicBezTo>
                  <a:pt x="2740" y="20618"/>
                  <a:pt x="982" y="18860"/>
                  <a:pt x="982" y="16691"/>
                </a:cubicBezTo>
                <a:cubicBezTo>
                  <a:pt x="982" y="15606"/>
                  <a:pt x="1421" y="14625"/>
                  <a:pt x="2132" y="13914"/>
                </a:cubicBezTo>
                <a:lnTo>
                  <a:pt x="3994" y="12052"/>
                </a:lnTo>
                <a:lnTo>
                  <a:pt x="9548" y="17606"/>
                </a:lnTo>
                <a:cubicBezTo>
                  <a:pt x="9548" y="17606"/>
                  <a:pt x="7686" y="19468"/>
                  <a:pt x="7686" y="19468"/>
                </a:cubicBezTo>
                <a:close/>
                <a:moveTo>
                  <a:pt x="21600" y="4909"/>
                </a:moveTo>
                <a:cubicBezTo>
                  <a:pt x="21600" y="2198"/>
                  <a:pt x="19402" y="0"/>
                  <a:pt x="16691" y="0"/>
                </a:cubicBezTo>
                <a:cubicBezTo>
                  <a:pt x="15586" y="0"/>
                  <a:pt x="14570" y="370"/>
                  <a:pt x="13749" y="986"/>
                </a:cubicBezTo>
                <a:lnTo>
                  <a:pt x="13710" y="947"/>
                </a:lnTo>
                <a:lnTo>
                  <a:pt x="13221" y="1437"/>
                </a:lnTo>
                <a:cubicBezTo>
                  <a:pt x="13220" y="1438"/>
                  <a:pt x="13220" y="1438"/>
                  <a:pt x="13219" y="1439"/>
                </a:cubicBezTo>
                <a:lnTo>
                  <a:pt x="1438" y="13220"/>
                </a:lnTo>
                <a:cubicBezTo>
                  <a:pt x="549" y="14108"/>
                  <a:pt x="0" y="15336"/>
                  <a:pt x="0" y="16691"/>
                </a:cubicBezTo>
                <a:cubicBezTo>
                  <a:pt x="0" y="19402"/>
                  <a:pt x="2198" y="21600"/>
                  <a:pt x="4909" y="21600"/>
                </a:cubicBezTo>
                <a:cubicBezTo>
                  <a:pt x="6265" y="21600"/>
                  <a:pt x="7492" y="21051"/>
                  <a:pt x="8380" y="20162"/>
                </a:cubicBezTo>
                <a:lnTo>
                  <a:pt x="20162" y="8381"/>
                </a:lnTo>
                <a:lnTo>
                  <a:pt x="20163" y="8380"/>
                </a:lnTo>
                <a:lnTo>
                  <a:pt x="20653" y="7890"/>
                </a:lnTo>
                <a:lnTo>
                  <a:pt x="20614" y="7851"/>
                </a:lnTo>
                <a:cubicBezTo>
                  <a:pt x="21230" y="7030"/>
                  <a:pt x="21600" y="6015"/>
                  <a:pt x="21600" y="4909"/>
                </a:cubicBezTo>
                <a:moveTo>
                  <a:pt x="10800" y="6873"/>
                </a:moveTo>
                <a:cubicBezTo>
                  <a:pt x="10800" y="7144"/>
                  <a:pt x="11020" y="7364"/>
                  <a:pt x="11291" y="7364"/>
                </a:cubicBezTo>
                <a:cubicBezTo>
                  <a:pt x="11562" y="7364"/>
                  <a:pt x="11782" y="7144"/>
                  <a:pt x="11782" y="6873"/>
                </a:cubicBezTo>
                <a:cubicBezTo>
                  <a:pt x="11782" y="6602"/>
                  <a:pt x="11562" y="6382"/>
                  <a:pt x="11291" y="6382"/>
                </a:cubicBezTo>
                <a:cubicBezTo>
                  <a:pt x="11020" y="6382"/>
                  <a:pt x="10800" y="6602"/>
                  <a:pt x="10800" y="6873"/>
                </a:cubicBezTo>
                <a:moveTo>
                  <a:pt x="13255" y="12273"/>
                </a:moveTo>
                <a:cubicBezTo>
                  <a:pt x="13526" y="12273"/>
                  <a:pt x="13745" y="12053"/>
                  <a:pt x="13745" y="11782"/>
                </a:cubicBezTo>
                <a:cubicBezTo>
                  <a:pt x="13745" y="11511"/>
                  <a:pt x="13526" y="11291"/>
                  <a:pt x="13255" y="11291"/>
                </a:cubicBezTo>
                <a:cubicBezTo>
                  <a:pt x="12983" y="11291"/>
                  <a:pt x="12764" y="11511"/>
                  <a:pt x="12764" y="11782"/>
                </a:cubicBezTo>
                <a:cubicBezTo>
                  <a:pt x="12764" y="12053"/>
                  <a:pt x="12983" y="12273"/>
                  <a:pt x="13255" y="12273"/>
                </a:cubicBezTo>
                <a:moveTo>
                  <a:pt x="12273" y="9818"/>
                </a:moveTo>
                <a:cubicBezTo>
                  <a:pt x="12544" y="9818"/>
                  <a:pt x="12764" y="9599"/>
                  <a:pt x="12764" y="9327"/>
                </a:cubicBezTo>
                <a:cubicBezTo>
                  <a:pt x="12764" y="9056"/>
                  <a:pt x="12544" y="8836"/>
                  <a:pt x="12273" y="8836"/>
                </a:cubicBezTo>
                <a:cubicBezTo>
                  <a:pt x="12001" y="8836"/>
                  <a:pt x="11782" y="9056"/>
                  <a:pt x="11782" y="9327"/>
                </a:cubicBezTo>
                <a:cubicBezTo>
                  <a:pt x="11782" y="9599"/>
                  <a:pt x="12001" y="9818"/>
                  <a:pt x="12273" y="9818"/>
                </a:cubicBezTo>
                <a:moveTo>
                  <a:pt x="10800" y="10309"/>
                </a:moveTo>
                <a:cubicBezTo>
                  <a:pt x="10529" y="10309"/>
                  <a:pt x="10309" y="10529"/>
                  <a:pt x="10309" y="10800"/>
                </a:cubicBezTo>
                <a:cubicBezTo>
                  <a:pt x="10309" y="11071"/>
                  <a:pt x="10529" y="11291"/>
                  <a:pt x="10800" y="11291"/>
                </a:cubicBezTo>
                <a:cubicBezTo>
                  <a:pt x="11071" y="11291"/>
                  <a:pt x="11291" y="11071"/>
                  <a:pt x="11291" y="10800"/>
                </a:cubicBezTo>
                <a:cubicBezTo>
                  <a:pt x="11291" y="10529"/>
                  <a:pt x="11071" y="10309"/>
                  <a:pt x="10800" y="10309"/>
                </a:cubicBezTo>
                <a:moveTo>
                  <a:pt x="10309" y="14236"/>
                </a:moveTo>
                <a:cubicBezTo>
                  <a:pt x="10038" y="14236"/>
                  <a:pt x="9818" y="14456"/>
                  <a:pt x="9818" y="14727"/>
                </a:cubicBezTo>
                <a:cubicBezTo>
                  <a:pt x="9818" y="14999"/>
                  <a:pt x="10038" y="15218"/>
                  <a:pt x="10309" y="15218"/>
                </a:cubicBezTo>
                <a:cubicBezTo>
                  <a:pt x="10580" y="15218"/>
                  <a:pt x="10800" y="14999"/>
                  <a:pt x="10800" y="14727"/>
                </a:cubicBezTo>
                <a:cubicBezTo>
                  <a:pt x="10800" y="14456"/>
                  <a:pt x="10580" y="14236"/>
                  <a:pt x="10309" y="14236"/>
                </a:cubicBezTo>
                <a:moveTo>
                  <a:pt x="9818" y="8836"/>
                </a:moveTo>
                <a:cubicBezTo>
                  <a:pt x="10090" y="8836"/>
                  <a:pt x="10309" y="8617"/>
                  <a:pt x="10309" y="8345"/>
                </a:cubicBezTo>
                <a:cubicBezTo>
                  <a:pt x="10309" y="8075"/>
                  <a:pt x="10090" y="7855"/>
                  <a:pt x="9818" y="7855"/>
                </a:cubicBezTo>
                <a:cubicBezTo>
                  <a:pt x="9547" y="7855"/>
                  <a:pt x="9327" y="8075"/>
                  <a:pt x="9327" y="8345"/>
                </a:cubicBezTo>
                <a:cubicBezTo>
                  <a:pt x="9327" y="8617"/>
                  <a:pt x="9547" y="8836"/>
                  <a:pt x="9818" y="8836"/>
                </a:cubicBezTo>
                <a:moveTo>
                  <a:pt x="6873" y="10800"/>
                </a:moveTo>
                <a:cubicBezTo>
                  <a:pt x="6601" y="10800"/>
                  <a:pt x="6382" y="11020"/>
                  <a:pt x="6382" y="11291"/>
                </a:cubicBezTo>
                <a:cubicBezTo>
                  <a:pt x="6382" y="11562"/>
                  <a:pt x="6601" y="11782"/>
                  <a:pt x="6873" y="11782"/>
                </a:cubicBezTo>
                <a:cubicBezTo>
                  <a:pt x="7144" y="11782"/>
                  <a:pt x="7364" y="11562"/>
                  <a:pt x="7364" y="11291"/>
                </a:cubicBezTo>
                <a:cubicBezTo>
                  <a:pt x="7364" y="11020"/>
                  <a:pt x="7144" y="10800"/>
                  <a:pt x="6873" y="10800"/>
                </a:cubicBezTo>
                <a:moveTo>
                  <a:pt x="8345" y="9327"/>
                </a:moveTo>
                <a:cubicBezTo>
                  <a:pt x="8074" y="9327"/>
                  <a:pt x="7855" y="9547"/>
                  <a:pt x="7855" y="9818"/>
                </a:cubicBezTo>
                <a:cubicBezTo>
                  <a:pt x="7855" y="10090"/>
                  <a:pt x="8074" y="10309"/>
                  <a:pt x="8345" y="10309"/>
                </a:cubicBezTo>
                <a:cubicBezTo>
                  <a:pt x="8617" y="10309"/>
                  <a:pt x="8836" y="10090"/>
                  <a:pt x="8836" y="9818"/>
                </a:cubicBezTo>
                <a:cubicBezTo>
                  <a:pt x="8836" y="9547"/>
                  <a:pt x="8617" y="9327"/>
                  <a:pt x="8345" y="9327"/>
                </a:cubicBezTo>
                <a:moveTo>
                  <a:pt x="9327" y="11782"/>
                </a:moveTo>
                <a:cubicBezTo>
                  <a:pt x="9056" y="11782"/>
                  <a:pt x="8836" y="12001"/>
                  <a:pt x="8836" y="12273"/>
                </a:cubicBezTo>
                <a:cubicBezTo>
                  <a:pt x="8836" y="12544"/>
                  <a:pt x="9056" y="12764"/>
                  <a:pt x="9327" y="12764"/>
                </a:cubicBezTo>
                <a:cubicBezTo>
                  <a:pt x="9599" y="12764"/>
                  <a:pt x="9818" y="12544"/>
                  <a:pt x="9818" y="12273"/>
                </a:cubicBezTo>
                <a:cubicBezTo>
                  <a:pt x="9818" y="12001"/>
                  <a:pt x="9599"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6" name="Shape 2766"/>
          <p:cNvSpPr/>
          <p:nvPr/>
        </p:nvSpPr>
        <p:spPr>
          <a:xfrm>
            <a:off x="21006728"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1782"/>
                </a:moveTo>
                <a:lnTo>
                  <a:pt x="11782" y="11782"/>
                </a:lnTo>
                <a:lnTo>
                  <a:pt x="11782" y="15709"/>
                </a:lnTo>
                <a:lnTo>
                  <a:pt x="9818" y="15709"/>
                </a:lnTo>
                <a:lnTo>
                  <a:pt x="9818" y="11782"/>
                </a:lnTo>
                <a:lnTo>
                  <a:pt x="5891" y="11782"/>
                </a:lnTo>
                <a:lnTo>
                  <a:pt x="5891" y="9818"/>
                </a:lnTo>
                <a:lnTo>
                  <a:pt x="9818" y="9818"/>
                </a:lnTo>
                <a:lnTo>
                  <a:pt x="9818" y="5891"/>
                </a:lnTo>
                <a:lnTo>
                  <a:pt x="11782" y="5891"/>
                </a:lnTo>
                <a:lnTo>
                  <a:pt x="11782" y="9818"/>
                </a:lnTo>
                <a:lnTo>
                  <a:pt x="15709" y="9818"/>
                </a:lnTo>
                <a:cubicBezTo>
                  <a:pt x="15709" y="9818"/>
                  <a:pt x="15709" y="11782"/>
                  <a:pt x="15709" y="11782"/>
                </a:cubicBezTo>
                <a:close/>
                <a:moveTo>
                  <a:pt x="15709" y="8836"/>
                </a:moveTo>
                <a:lnTo>
                  <a:pt x="12764" y="8836"/>
                </a:lnTo>
                <a:lnTo>
                  <a:pt x="12764" y="5891"/>
                </a:lnTo>
                <a:cubicBezTo>
                  <a:pt x="12764" y="5349"/>
                  <a:pt x="12324" y="4909"/>
                  <a:pt x="11782" y="4909"/>
                </a:cubicBezTo>
                <a:lnTo>
                  <a:pt x="9818" y="4909"/>
                </a:lnTo>
                <a:cubicBezTo>
                  <a:pt x="9276" y="4909"/>
                  <a:pt x="8836" y="5349"/>
                  <a:pt x="8836" y="5891"/>
                </a:cubicBezTo>
                <a:lnTo>
                  <a:pt x="8836" y="8836"/>
                </a:lnTo>
                <a:lnTo>
                  <a:pt x="5891" y="8836"/>
                </a:lnTo>
                <a:cubicBezTo>
                  <a:pt x="5349" y="8836"/>
                  <a:pt x="4909" y="9276"/>
                  <a:pt x="4909" y="9818"/>
                </a:cubicBezTo>
                <a:lnTo>
                  <a:pt x="4909" y="11782"/>
                </a:lnTo>
                <a:cubicBezTo>
                  <a:pt x="4909" y="12324"/>
                  <a:pt x="5349" y="12764"/>
                  <a:pt x="5891" y="12764"/>
                </a:cubicBezTo>
                <a:lnTo>
                  <a:pt x="8836" y="12764"/>
                </a:lnTo>
                <a:lnTo>
                  <a:pt x="8836" y="15709"/>
                </a:lnTo>
                <a:cubicBezTo>
                  <a:pt x="8836" y="16251"/>
                  <a:pt x="9276" y="16691"/>
                  <a:pt x="9818" y="16691"/>
                </a:cubicBezTo>
                <a:lnTo>
                  <a:pt x="11782" y="16691"/>
                </a:lnTo>
                <a:cubicBezTo>
                  <a:pt x="12324" y="16691"/>
                  <a:pt x="12764" y="16251"/>
                  <a:pt x="12764" y="15709"/>
                </a:cubicBezTo>
                <a:lnTo>
                  <a:pt x="12764" y="12764"/>
                </a:lnTo>
                <a:lnTo>
                  <a:pt x="15709" y="12764"/>
                </a:lnTo>
                <a:cubicBezTo>
                  <a:pt x="16251" y="12764"/>
                  <a:pt x="16691" y="12324"/>
                  <a:pt x="16691" y="11782"/>
                </a:cubicBezTo>
                <a:lnTo>
                  <a:pt x="16691" y="9818"/>
                </a:lnTo>
                <a:cubicBezTo>
                  <a:pt x="16691" y="9276"/>
                  <a:pt x="16251" y="8836"/>
                  <a:pt x="15709" y="8836"/>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7" name="Shape 2767"/>
          <p:cNvSpPr/>
          <p:nvPr/>
        </p:nvSpPr>
        <p:spPr>
          <a:xfrm>
            <a:off x="22073250" y="92784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1782"/>
                </a:moveTo>
                <a:lnTo>
                  <a:pt x="11782" y="11782"/>
                </a:lnTo>
                <a:lnTo>
                  <a:pt x="11782" y="15709"/>
                </a:lnTo>
                <a:lnTo>
                  <a:pt x="9818" y="15709"/>
                </a:lnTo>
                <a:lnTo>
                  <a:pt x="9818" y="11782"/>
                </a:lnTo>
                <a:lnTo>
                  <a:pt x="5891" y="11782"/>
                </a:lnTo>
                <a:lnTo>
                  <a:pt x="5891" y="9818"/>
                </a:lnTo>
                <a:lnTo>
                  <a:pt x="9818" y="9818"/>
                </a:lnTo>
                <a:lnTo>
                  <a:pt x="9818" y="5891"/>
                </a:lnTo>
                <a:lnTo>
                  <a:pt x="11782" y="5891"/>
                </a:lnTo>
                <a:lnTo>
                  <a:pt x="11782" y="9818"/>
                </a:lnTo>
                <a:lnTo>
                  <a:pt x="15709" y="9818"/>
                </a:lnTo>
                <a:cubicBezTo>
                  <a:pt x="15709" y="9818"/>
                  <a:pt x="15709" y="11782"/>
                  <a:pt x="15709" y="11782"/>
                </a:cubicBezTo>
                <a:close/>
                <a:moveTo>
                  <a:pt x="15709" y="8836"/>
                </a:moveTo>
                <a:lnTo>
                  <a:pt x="12764" y="8836"/>
                </a:lnTo>
                <a:lnTo>
                  <a:pt x="12764" y="5891"/>
                </a:lnTo>
                <a:cubicBezTo>
                  <a:pt x="12764" y="5349"/>
                  <a:pt x="12324" y="4909"/>
                  <a:pt x="11782" y="4909"/>
                </a:cubicBezTo>
                <a:lnTo>
                  <a:pt x="9818" y="4909"/>
                </a:lnTo>
                <a:cubicBezTo>
                  <a:pt x="9276" y="4909"/>
                  <a:pt x="8836" y="5349"/>
                  <a:pt x="8836" y="5891"/>
                </a:cubicBezTo>
                <a:lnTo>
                  <a:pt x="8836" y="8836"/>
                </a:lnTo>
                <a:lnTo>
                  <a:pt x="5891" y="8836"/>
                </a:lnTo>
                <a:cubicBezTo>
                  <a:pt x="5349" y="8836"/>
                  <a:pt x="4909" y="9276"/>
                  <a:pt x="4909" y="9818"/>
                </a:cubicBezTo>
                <a:lnTo>
                  <a:pt x="4909" y="11782"/>
                </a:lnTo>
                <a:cubicBezTo>
                  <a:pt x="4909" y="12324"/>
                  <a:pt x="5349" y="12764"/>
                  <a:pt x="5891" y="12764"/>
                </a:cubicBezTo>
                <a:lnTo>
                  <a:pt x="8836" y="12764"/>
                </a:lnTo>
                <a:lnTo>
                  <a:pt x="8836" y="15709"/>
                </a:lnTo>
                <a:cubicBezTo>
                  <a:pt x="8836" y="16251"/>
                  <a:pt x="9276" y="16691"/>
                  <a:pt x="9818" y="16691"/>
                </a:cubicBezTo>
                <a:lnTo>
                  <a:pt x="11782" y="16691"/>
                </a:lnTo>
                <a:cubicBezTo>
                  <a:pt x="12324" y="16691"/>
                  <a:pt x="12764" y="16251"/>
                  <a:pt x="12764" y="15709"/>
                </a:cubicBezTo>
                <a:lnTo>
                  <a:pt x="12764" y="12764"/>
                </a:lnTo>
                <a:lnTo>
                  <a:pt x="15709" y="12764"/>
                </a:lnTo>
                <a:cubicBezTo>
                  <a:pt x="16251" y="12764"/>
                  <a:pt x="16691" y="12324"/>
                  <a:pt x="16691" y="11782"/>
                </a:cubicBezTo>
                <a:lnTo>
                  <a:pt x="16691" y="9818"/>
                </a:lnTo>
                <a:cubicBezTo>
                  <a:pt x="16691" y="9276"/>
                  <a:pt x="16251" y="8836"/>
                  <a:pt x="15709" y="8836"/>
                </a:cubicBezTo>
                <a:moveTo>
                  <a:pt x="10800" y="20618"/>
                </a:moveTo>
                <a:cubicBezTo>
                  <a:pt x="5377" y="20618"/>
                  <a:pt x="982" y="16222"/>
                  <a:pt x="982" y="10800"/>
                </a:cubicBezTo>
                <a:cubicBezTo>
                  <a:pt x="982" y="5377"/>
                  <a:pt x="5377" y="982"/>
                  <a:pt x="10800" y="982"/>
                </a:cubicBezTo>
                <a:cubicBezTo>
                  <a:pt x="16223" y="982"/>
                  <a:pt x="20618" y="5377"/>
                  <a:pt x="20618" y="10800"/>
                </a:cubicBezTo>
                <a:cubicBezTo>
                  <a:pt x="20618" y="16222"/>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8" name="Shape 2768"/>
          <p:cNvSpPr/>
          <p:nvPr/>
        </p:nvSpPr>
        <p:spPr>
          <a:xfrm>
            <a:off x="12474550" y="10522698"/>
            <a:ext cx="558655" cy="203148"/>
          </a:xfrm>
          <a:custGeom>
            <a:avLst/>
            <a:gdLst/>
            <a:ahLst/>
            <a:cxnLst>
              <a:cxn ang="0">
                <a:pos x="wd2" y="hd2"/>
              </a:cxn>
              <a:cxn ang="5400000">
                <a:pos x="wd2" y="hd2"/>
              </a:cxn>
              <a:cxn ang="10800000">
                <a:pos x="wd2" y="hd2"/>
              </a:cxn>
              <a:cxn ang="16200000">
                <a:pos x="wd2" y="hd2"/>
              </a:cxn>
            </a:cxnLst>
            <a:rect l="0" t="0" r="r" b="b"/>
            <a:pathLst>
              <a:path w="21600" h="21600" extrusionOk="0">
                <a:moveTo>
                  <a:pt x="17673" y="18900"/>
                </a:moveTo>
                <a:lnTo>
                  <a:pt x="11291" y="18900"/>
                </a:lnTo>
                <a:lnTo>
                  <a:pt x="11291" y="2700"/>
                </a:lnTo>
                <a:lnTo>
                  <a:pt x="17673" y="2700"/>
                </a:lnTo>
                <a:cubicBezTo>
                  <a:pt x="19300" y="2700"/>
                  <a:pt x="20618" y="6328"/>
                  <a:pt x="20618" y="10800"/>
                </a:cubicBezTo>
                <a:cubicBezTo>
                  <a:pt x="20618" y="15273"/>
                  <a:pt x="19300" y="18900"/>
                  <a:pt x="17673" y="18900"/>
                </a:cubicBezTo>
                <a:moveTo>
                  <a:pt x="6382" y="13500"/>
                </a:moveTo>
                <a:cubicBezTo>
                  <a:pt x="6111" y="13500"/>
                  <a:pt x="5891" y="12896"/>
                  <a:pt x="5891" y="12150"/>
                </a:cubicBezTo>
                <a:cubicBezTo>
                  <a:pt x="5891" y="11404"/>
                  <a:pt x="6111" y="10800"/>
                  <a:pt x="6382" y="10800"/>
                </a:cubicBezTo>
                <a:cubicBezTo>
                  <a:pt x="6653" y="10800"/>
                  <a:pt x="6873" y="11404"/>
                  <a:pt x="6873" y="12150"/>
                </a:cubicBezTo>
                <a:cubicBezTo>
                  <a:pt x="6873" y="12896"/>
                  <a:pt x="6653" y="13500"/>
                  <a:pt x="6382" y="13500"/>
                </a:cubicBezTo>
                <a:moveTo>
                  <a:pt x="3927" y="10800"/>
                </a:moveTo>
                <a:cubicBezTo>
                  <a:pt x="3385" y="10800"/>
                  <a:pt x="2945" y="9592"/>
                  <a:pt x="2945" y="8100"/>
                </a:cubicBezTo>
                <a:cubicBezTo>
                  <a:pt x="2945" y="6610"/>
                  <a:pt x="3385" y="5400"/>
                  <a:pt x="3927" y="5400"/>
                </a:cubicBezTo>
                <a:cubicBezTo>
                  <a:pt x="4469" y="5400"/>
                  <a:pt x="4909" y="6610"/>
                  <a:pt x="4909" y="8100"/>
                </a:cubicBezTo>
                <a:cubicBezTo>
                  <a:pt x="4909" y="9592"/>
                  <a:pt x="4469" y="10800"/>
                  <a:pt x="3927" y="10800"/>
                </a:cubicBezTo>
                <a:moveTo>
                  <a:pt x="17673" y="0"/>
                </a:moveTo>
                <a:lnTo>
                  <a:pt x="3927" y="0"/>
                </a:lnTo>
                <a:cubicBezTo>
                  <a:pt x="1758" y="0"/>
                  <a:pt x="0" y="4836"/>
                  <a:pt x="0" y="10800"/>
                </a:cubicBezTo>
                <a:cubicBezTo>
                  <a:pt x="0" y="16764"/>
                  <a:pt x="1758" y="21600"/>
                  <a:pt x="3927" y="21600"/>
                </a:cubicBezTo>
                <a:lnTo>
                  <a:pt x="17673" y="21600"/>
                </a:lnTo>
                <a:cubicBezTo>
                  <a:pt x="19842" y="21600"/>
                  <a:pt x="21600" y="16764"/>
                  <a:pt x="21600" y="10800"/>
                </a:cubicBezTo>
                <a:cubicBezTo>
                  <a:pt x="21600" y="4836"/>
                  <a:pt x="19842" y="0"/>
                  <a:pt x="17673"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69" name="Shape 2769"/>
          <p:cNvSpPr/>
          <p:nvPr/>
        </p:nvSpPr>
        <p:spPr>
          <a:xfrm>
            <a:off x="13617253" y="1034494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0" y="8836"/>
                </a:moveTo>
                <a:cubicBezTo>
                  <a:pt x="1350" y="7752"/>
                  <a:pt x="2559" y="6873"/>
                  <a:pt x="4050" y="6873"/>
                </a:cubicBezTo>
                <a:lnTo>
                  <a:pt x="17550" y="6873"/>
                </a:lnTo>
                <a:cubicBezTo>
                  <a:pt x="19041" y="6873"/>
                  <a:pt x="20250" y="7752"/>
                  <a:pt x="20250" y="8836"/>
                </a:cubicBezTo>
                <a:cubicBezTo>
                  <a:pt x="20250" y="8836"/>
                  <a:pt x="1350" y="8836"/>
                  <a:pt x="1350" y="8836"/>
                </a:cubicBezTo>
                <a:close/>
                <a:moveTo>
                  <a:pt x="14850" y="12764"/>
                </a:moveTo>
                <a:lnTo>
                  <a:pt x="14850" y="14727"/>
                </a:lnTo>
                <a:lnTo>
                  <a:pt x="12150" y="14727"/>
                </a:lnTo>
                <a:lnTo>
                  <a:pt x="12150" y="16691"/>
                </a:lnTo>
                <a:lnTo>
                  <a:pt x="9450" y="16691"/>
                </a:lnTo>
                <a:lnTo>
                  <a:pt x="9450" y="14727"/>
                </a:lnTo>
                <a:lnTo>
                  <a:pt x="6750" y="14727"/>
                </a:lnTo>
                <a:lnTo>
                  <a:pt x="6750" y="12764"/>
                </a:lnTo>
                <a:lnTo>
                  <a:pt x="9450" y="12764"/>
                </a:lnTo>
                <a:lnTo>
                  <a:pt x="9450" y="10800"/>
                </a:lnTo>
                <a:lnTo>
                  <a:pt x="12150" y="10800"/>
                </a:lnTo>
                <a:lnTo>
                  <a:pt x="12150" y="12764"/>
                </a:lnTo>
                <a:cubicBezTo>
                  <a:pt x="12150" y="12764"/>
                  <a:pt x="14850" y="12764"/>
                  <a:pt x="14850" y="12764"/>
                </a:cubicBezTo>
                <a:close/>
                <a:moveTo>
                  <a:pt x="17550" y="20618"/>
                </a:moveTo>
                <a:lnTo>
                  <a:pt x="4050" y="20618"/>
                </a:lnTo>
                <a:cubicBezTo>
                  <a:pt x="2559" y="20618"/>
                  <a:pt x="1350" y="19739"/>
                  <a:pt x="1350" y="18655"/>
                </a:cubicBezTo>
                <a:lnTo>
                  <a:pt x="20250" y="18655"/>
                </a:lnTo>
                <a:cubicBezTo>
                  <a:pt x="20250" y="19739"/>
                  <a:pt x="19041" y="20618"/>
                  <a:pt x="17550" y="20618"/>
                </a:cubicBezTo>
                <a:moveTo>
                  <a:pt x="6750" y="2945"/>
                </a:moveTo>
                <a:lnTo>
                  <a:pt x="14850" y="2945"/>
                </a:lnTo>
                <a:lnTo>
                  <a:pt x="14850" y="4909"/>
                </a:lnTo>
                <a:lnTo>
                  <a:pt x="6750" y="4909"/>
                </a:lnTo>
                <a:cubicBezTo>
                  <a:pt x="6750" y="4909"/>
                  <a:pt x="6750" y="2945"/>
                  <a:pt x="6750" y="2945"/>
                </a:cubicBezTo>
                <a:close/>
                <a:moveTo>
                  <a:pt x="6750" y="982"/>
                </a:moveTo>
                <a:lnTo>
                  <a:pt x="14850" y="982"/>
                </a:lnTo>
                <a:lnTo>
                  <a:pt x="14850" y="1964"/>
                </a:lnTo>
                <a:lnTo>
                  <a:pt x="6750" y="1964"/>
                </a:lnTo>
                <a:cubicBezTo>
                  <a:pt x="6750" y="1964"/>
                  <a:pt x="6750" y="982"/>
                  <a:pt x="6750" y="982"/>
                </a:cubicBezTo>
                <a:close/>
                <a:moveTo>
                  <a:pt x="17550" y="5891"/>
                </a:moveTo>
                <a:lnTo>
                  <a:pt x="16200" y="5891"/>
                </a:lnTo>
                <a:lnTo>
                  <a:pt x="16200" y="4909"/>
                </a:lnTo>
                <a:lnTo>
                  <a:pt x="16200" y="982"/>
                </a:lnTo>
                <a:cubicBezTo>
                  <a:pt x="16200" y="440"/>
                  <a:pt x="15595" y="0"/>
                  <a:pt x="14850" y="0"/>
                </a:cubicBezTo>
                <a:lnTo>
                  <a:pt x="6750" y="0"/>
                </a:lnTo>
                <a:cubicBezTo>
                  <a:pt x="6005" y="0"/>
                  <a:pt x="5400" y="440"/>
                  <a:pt x="5400" y="982"/>
                </a:cubicBezTo>
                <a:lnTo>
                  <a:pt x="5400" y="4909"/>
                </a:lnTo>
                <a:lnTo>
                  <a:pt x="5400" y="5891"/>
                </a:lnTo>
                <a:lnTo>
                  <a:pt x="4050" y="5891"/>
                </a:lnTo>
                <a:cubicBezTo>
                  <a:pt x="1813" y="5891"/>
                  <a:pt x="0" y="7210"/>
                  <a:pt x="0" y="8836"/>
                </a:cubicBezTo>
                <a:lnTo>
                  <a:pt x="0" y="18655"/>
                </a:lnTo>
                <a:cubicBezTo>
                  <a:pt x="0" y="20282"/>
                  <a:pt x="1813" y="21600"/>
                  <a:pt x="4050" y="21600"/>
                </a:cubicBezTo>
                <a:lnTo>
                  <a:pt x="17550" y="21600"/>
                </a:lnTo>
                <a:cubicBezTo>
                  <a:pt x="19787" y="21600"/>
                  <a:pt x="21600" y="20282"/>
                  <a:pt x="21600" y="18655"/>
                </a:cubicBezTo>
                <a:lnTo>
                  <a:pt x="21600" y="8836"/>
                </a:lnTo>
                <a:cubicBezTo>
                  <a:pt x="21600" y="7210"/>
                  <a:pt x="19787" y="5891"/>
                  <a:pt x="17550"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0" name="Shape 2770"/>
          <p:cNvSpPr/>
          <p:nvPr/>
        </p:nvSpPr>
        <p:spPr>
          <a:xfrm>
            <a:off x="14607595"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1" name="Shape 2771"/>
          <p:cNvSpPr/>
          <p:nvPr/>
        </p:nvSpPr>
        <p:spPr>
          <a:xfrm>
            <a:off x="15674117"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8836"/>
                </a:moveTo>
                <a:cubicBezTo>
                  <a:pt x="15812" y="8836"/>
                  <a:pt x="16691" y="9716"/>
                  <a:pt x="16691" y="10800"/>
                </a:cubicBezTo>
                <a:cubicBezTo>
                  <a:pt x="16691" y="11884"/>
                  <a:pt x="15812" y="12764"/>
                  <a:pt x="14727" y="12764"/>
                </a:cubicBezTo>
                <a:cubicBezTo>
                  <a:pt x="13643" y="12764"/>
                  <a:pt x="12764" y="11884"/>
                  <a:pt x="12764" y="10800"/>
                </a:cubicBezTo>
                <a:cubicBezTo>
                  <a:pt x="12764" y="9716"/>
                  <a:pt x="13643" y="8836"/>
                  <a:pt x="14727" y="8836"/>
                </a:cubicBezTo>
                <a:moveTo>
                  <a:pt x="14727" y="13745"/>
                </a:moveTo>
                <a:cubicBezTo>
                  <a:pt x="16354" y="13745"/>
                  <a:pt x="17673" y="12427"/>
                  <a:pt x="17673" y="10800"/>
                </a:cubicBezTo>
                <a:cubicBezTo>
                  <a:pt x="17673" y="9174"/>
                  <a:pt x="16354" y="7855"/>
                  <a:pt x="14727" y="7855"/>
                </a:cubicBezTo>
                <a:cubicBezTo>
                  <a:pt x="13100" y="7855"/>
                  <a:pt x="11782" y="9174"/>
                  <a:pt x="11782" y="10800"/>
                </a:cubicBezTo>
                <a:cubicBezTo>
                  <a:pt x="11782" y="12427"/>
                  <a:pt x="13100" y="13745"/>
                  <a:pt x="14727" y="13745"/>
                </a:cubicBezTo>
                <a:moveTo>
                  <a:pt x="6873" y="7308"/>
                </a:moveTo>
                <a:lnTo>
                  <a:pt x="8442" y="9818"/>
                </a:lnTo>
                <a:lnTo>
                  <a:pt x="5304" y="9818"/>
                </a:lnTo>
                <a:cubicBezTo>
                  <a:pt x="5304" y="9818"/>
                  <a:pt x="6873" y="7308"/>
                  <a:pt x="6873" y="7308"/>
                </a:cubicBezTo>
                <a:close/>
                <a:moveTo>
                  <a:pt x="4418" y="10800"/>
                </a:moveTo>
                <a:lnTo>
                  <a:pt x="9327" y="10800"/>
                </a:lnTo>
                <a:cubicBezTo>
                  <a:pt x="9598" y="10800"/>
                  <a:pt x="9818" y="10580"/>
                  <a:pt x="9818" y="10309"/>
                </a:cubicBezTo>
                <a:cubicBezTo>
                  <a:pt x="9818" y="10208"/>
                  <a:pt x="9780" y="10120"/>
                  <a:pt x="9728" y="10042"/>
                </a:cubicBezTo>
                <a:lnTo>
                  <a:pt x="9736" y="10037"/>
                </a:lnTo>
                <a:lnTo>
                  <a:pt x="7281" y="6110"/>
                </a:lnTo>
                <a:lnTo>
                  <a:pt x="7274" y="6114"/>
                </a:lnTo>
                <a:cubicBezTo>
                  <a:pt x="7186" y="5983"/>
                  <a:pt x="7043" y="5891"/>
                  <a:pt x="6873" y="5891"/>
                </a:cubicBezTo>
                <a:cubicBezTo>
                  <a:pt x="6702" y="5891"/>
                  <a:pt x="6560" y="5983"/>
                  <a:pt x="6472" y="6114"/>
                </a:cubicBezTo>
                <a:lnTo>
                  <a:pt x="6464" y="6110"/>
                </a:lnTo>
                <a:lnTo>
                  <a:pt x="4010" y="10037"/>
                </a:lnTo>
                <a:lnTo>
                  <a:pt x="4018" y="10042"/>
                </a:lnTo>
                <a:cubicBezTo>
                  <a:pt x="3965" y="10120"/>
                  <a:pt x="3927" y="10208"/>
                  <a:pt x="3927" y="10309"/>
                </a:cubicBezTo>
                <a:cubicBezTo>
                  <a:pt x="3927" y="10580"/>
                  <a:pt x="4147" y="10800"/>
                  <a:pt x="4418" y="10800"/>
                </a:cubicBezTo>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2" name="Shape 2772"/>
          <p:cNvSpPr/>
          <p:nvPr/>
        </p:nvSpPr>
        <p:spPr>
          <a:xfrm>
            <a:off x="16740639"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2273" y="12764"/>
                </a:moveTo>
                <a:lnTo>
                  <a:pt x="17182" y="12764"/>
                </a:lnTo>
                <a:cubicBezTo>
                  <a:pt x="17453" y="12764"/>
                  <a:pt x="17673" y="12544"/>
                  <a:pt x="17673" y="12273"/>
                </a:cubicBezTo>
                <a:cubicBezTo>
                  <a:pt x="17673" y="12002"/>
                  <a:pt x="17453" y="11782"/>
                  <a:pt x="17182" y="11782"/>
                </a:cubicBezTo>
                <a:lnTo>
                  <a:pt x="12273" y="11782"/>
                </a:lnTo>
                <a:cubicBezTo>
                  <a:pt x="12002" y="11782"/>
                  <a:pt x="11782" y="12002"/>
                  <a:pt x="11782" y="12273"/>
                </a:cubicBezTo>
                <a:cubicBezTo>
                  <a:pt x="11782" y="12544"/>
                  <a:pt x="12002" y="12764"/>
                  <a:pt x="12273" y="12764"/>
                </a:cubicBezTo>
                <a:moveTo>
                  <a:pt x="4909" y="6873"/>
                </a:moveTo>
                <a:lnTo>
                  <a:pt x="8836" y="6873"/>
                </a:lnTo>
                <a:lnTo>
                  <a:pt x="8836" y="11782"/>
                </a:lnTo>
                <a:lnTo>
                  <a:pt x="4909" y="11782"/>
                </a:lnTo>
                <a:cubicBezTo>
                  <a:pt x="4909" y="11782"/>
                  <a:pt x="4909" y="6873"/>
                  <a:pt x="4909" y="6873"/>
                </a:cubicBezTo>
                <a:close/>
                <a:moveTo>
                  <a:pt x="4909" y="12764"/>
                </a:moveTo>
                <a:lnTo>
                  <a:pt x="8836" y="12764"/>
                </a:lnTo>
                <a:cubicBezTo>
                  <a:pt x="9378" y="12764"/>
                  <a:pt x="9818" y="12325"/>
                  <a:pt x="9818" y="11782"/>
                </a:cubicBezTo>
                <a:lnTo>
                  <a:pt x="9818" y="6873"/>
                </a:lnTo>
                <a:cubicBezTo>
                  <a:pt x="9818" y="6331"/>
                  <a:pt x="9378" y="5891"/>
                  <a:pt x="8836" y="5891"/>
                </a:cubicBezTo>
                <a:lnTo>
                  <a:pt x="4909" y="5891"/>
                </a:lnTo>
                <a:cubicBezTo>
                  <a:pt x="4367" y="5891"/>
                  <a:pt x="3927" y="6331"/>
                  <a:pt x="3927" y="6873"/>
                </a:cubicBezTo>
                <a:lnTo>
                  <a:pt x="3927" y="11782"/>
                </a:lnTo>
                <a:cubicBezTo>
                  <a:pt x="3927" y="12325"/>
                  <a:pt x="4367" y="12764"/>
                  <a:pt x="4909" y="12764"/>
                </a:cubicBezTo>
                <a:moveTo>
                  <a:pt x="12273" y="10800"/>
                </a:moveTo>
                <a:lnTo>
                  <a:pt x="14236" y="10800"/>
                </a:lnTo>
                <a:cubicBezTo>
                  <a:pt x="14507" y="10800"/>
                  <a:pt x="14727" y="10580"/>
                  <a:pt x="14727" y="10309"/>
                </a:cubicBezTo>
                <a:cubicBezTo>
                  <a:pt x="14727" y="10038"/>
                  <a:pt x="14507" y="9818"/>
                  <a:pt x="14236" y="9818"/>
                </a:cubicBezTo>
                <a:lnTo>
                  <a:pt x="12273" y="9818"/>
                </a:lnTo>
                <a:cubicBezTo>
                  <a:pt x="12002" y="9818"/>
                  <a:pt x="11782" y="10038"/>
                  <a:pt x="11782" y="10309"/>
                </a:cubicBezTo>
                <a:cubicBezTo>
                  <a:pt x="11782" y="10580"/>
                  <a:pt x="12002" y="10800"/>
                  <a:pt x="12273" y="10800"/>
                </a:cubicBezTo>
                <a:moveTo>
                  <a:pt x="12273" y="6873"/>
                </a:moveTo>
                <a:lnTo>
                  <a:pt x="15218" y="6873"/>
                </a:lnTo>
                <a:cubicBezTo>
                  <a:pt x="15489" y="6873"/>
                  <a:pt x="15709" y="6653"/>
                  <a:pt x="15709" y="6382"/>
                </a:cubicBezTo>
                <a:cubicBezTo>
                  <a:pt x="15709" y="6111"/>
                  <a:pt x="15489" y="5891"/>
                  <a:pt x="15218" y="5891"/>
                </a:cubicBezTo>
                <a:lnTo>
                  <a:pt x="12273" y="5891"/>
                </a:lnTo>
                <a:cubicBezTo>
                  <a:pt x="12002" y="5891"/>
                  <a:pt x="11782" y="6111"/>
                  <a:pt x="11782" y="6382"/>
                </a:cubicBezTo>
                <a:cubicBezTo>
                  <a:pt x="11782" y="6653"/>
                  <a:pt x="12002" y="6873"/>
                  <a:pt x="12273" y="6873"/>
                </a:cubicBezTo>
                <a:moveTo>
                  <a:pt x="12273" y="8836"/>
                </a:moveTo>
                <a:lnTo>
                  <a:pt x="17182" y="8836"/>
                </a:lnTo>
                <a:cubicBezTo>
                  <a:pt x="17453" y="8836"/>
                  <a:pt x="17673" y="8617"/>
                  <a:pt x="17673" y="8345"/>
                </a:cubicBezTo>
                <a:cubicBezTo>
                  <a:pt x="17673" y="8075"/>
                  <a:pt x="17453" y="7855"/>
                  <a:pt x="17182" y="7855"/>
                </a:cubicBezTo>
                <a:lnTo>
                  <a:pt x="12273" y="7855"/>
                </a:lnTo>
                <a:cubicBezTo>
                  <a:pt x="12002" y="7855"/>
                  <a:pt x="11782" y="8075"/>
                  <a:pt x="11782" y="8345"/>
                </a:cubicBezTo>
                <a:cubicBezTo>
                  <a:pt x="11782" y="8617"/>
                  <a:pt x="12002" y="8836"/>
                  <a:pt x="12273"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3" name="Shape 2773"/>
          <p:cNvSpPr/>
          <p:nvPr/>
        </p:nvSpPr>
        <p:spPr>
          <a:xfrm>
            <a:off x="17807161"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8"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4909" y="12764"/>
                </a:moveTo>
                <a:cubicBezTo>
                  <a:pt x="5180" y="12764"/>
                  <a:pt x="5400" y="12544"/>
                  <a:pt x="5400" y="12273"/>
                </a:cubicBezTo>
                <a:cubicBezTo>
                  <a:pt x="5400" y="9290"/>
                  <a:pt x="7818" y="6873"/>
                  <a:pt x="10800" y="6873"/>
                </a:cubicBezTo>
                <a:cubicBezTo>
                  <a:pt x="13782" y="6873"/>
                  <a:pt x="16200" y="9290"/>
                  <a:pt x="16200" y="12273"/>
                </a:cubicBezTo>
                <a:cubicBezTo>
                  <a:pt x="16200" y="12544"/>
                  <a:pt x="16420" y="12764"/>
                  <a:pt x="16691" y="12764"/>
                </a:cubicBezTo>
                <a:cubicBezTo>
                  <a:pt x="16962" y="12764"/>
                  <a:pt x="17182" y="12544"/>
                  <a:pt x="17182" y="12273"/>
                </a:cubicBezTo>
                <a:cubicBezTo>
                  <a:pt x="17182" y="8748"/>
                  <a:pt x="14325" y="5891"/>
                  <a:pt x="10800" y="5891"/>
                </a:cubicBezTo>
                <a:cubicBezTo>
                  <a:pt x="7275" y="5891"/>
                  <a:pt x="4418" y="8748"/>
                  <a:pt x="4418" y="12273"/>
                </a:cubicBezTo>
                <a:cubicBezTo>
                  <a:pt x="4418" y="12544"/>
                  <a:pt x="4638" y="12764"/>
                  <a:pt x="4909" y="12764"/>
                </a:cubicBezTo>
                <a:moveTo>
                  <a:pt x="10800" y="11782"/>
                </a:moveTo>
                <a:cubicBezTo>
                  <a:pt x="10529" y="11782"/>
                  <a:pt x="10309" y="12002"/>
                  <a:pt x="10309" y="12273"/>
                </a:cubicBezTo>
                <a:cubicBezTo>
                  <a:pt x="10309" y="12544"/>
                  <a:pt x="10529" y="12764"/>
                  <a:pt x="10800" y="12764"/>
                </a:cubicBezTo>
                <a:cubicBezTo>
                  <a:pt x="11071" y="12764"/>
                  <a:pt x="11291" y="12544"/>
                  <a:pt x="11291" y="12273"/>
                </a:cubicBezTo>
                <a:cubicBezTo>
                  <a:pt x="11291" y="12002"/>
                  <a:pt x="11071" y="11782"/>
                  <a:pt x="10800" y="11782"/>
                </a:cubicBezTo>
                <a:moveTo>
                  <a:pt x="10800" y="8836"/>
                </a:moveTo>
                <a:cubicBezTo>
                  <a:pt x="8903" y="8836"/>
                  <a:pt x="7364" y="10375"/>
                  <a:pt x="7364" y="12273"/>
                </a:cubicBezTo>
                <a:cubicBezTo>
                  <a:pt x="7364" y="12544"/>
                  <a:pt x="7583" y="12764"/>
                  <a:pt x="7855" y="12764"/>
                </a:cubicBezTo>
                <a:cubicBezTo>
                  <a:pt x="8126" y="12764"/>
                  <a:pt x="8345" y="12544"/>
                  <a:pt x="8345" y="12273"/>
                </a:cubicBezTo>
                <a:cubicBezTo>
                  <a:pt x="8345" y="10917"/>
                  <a:pt x="9444" y="9818"/>
                  <a:pt x="10800" y="9818"/>
                </a:cubicBezTo>
                <a:cubicBezTo>
                  <a:pt x="12156" y="9818"/>
                  <a:pt x="13255" y="10917"/>
                  <a:pt x="13255" y="12273"/>
                </a:cubicBezTo>
                <a:cubicBezTo>
                  <a:pt x="13255" y="12544"/>
                  <a:pt x="13474" y="12764"/>
                  <a:pt x="13745" y="12764"/>
                </a:cubicBezTo>
                <a:cubicBezTo>
                  <a:pt x="14017" y="12764"/>
                  <a:pt x="14236" y="12544"/>
                  <a:pt x="14236" y="12273"/>
                </a:cubicBezTo>
                <a:cubicBezTo>
                  <a:pt x="14236" y="10375"/>
                  <a:pt x="12698" y="8836"/>
                  <a:pt x="108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4" name="Shape 2774"/>
          <p:cNvSpPr/>
          <p:nvPr/>
        </p:nvSpPr>
        <p:spPr>
          <a:xfrm>
            <a:off x="18873683" y="1034494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5" name="Shape 2775"/>
          <p:cNvSpPr/>
          <p:nvPr/>
        </p:nvSpPr>
        <p:spPr>
          <a:xfrm>
            <a:off x="19940206" y="10433821"/>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6" name="Shape 2776"/>
          <p:cNvSpPr/>
          <p:nvPr/>
        </p:nvSpPr>
        <p:spPr>
          <a:xfrm>
            <a:off x="21133694" y="10344944"/>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6300" y="7855"/>
                </a:moveTo>
                <a:lnTo>
                  <a:pt x="9900" y="7855"/>
                </a:lnTo>
                <a:lnTo>
                  <a:pt x="9900" y="9818"/>
                </a:lnTo>
                <a:cubicBezTo>
                  <a:pt x="9900" y="10090"/>
                  <a:pt x="10303" y="10309"/>
                  <a:pt x="10800" y="10309"/>
                </a:cubicBezTo>
                <a:cubicBezTo>
                  <a:pt x="11297" y="10309"/>
                  <a:pt x="11700" y="10090"/>
                  <a:pt x="11700" y="9818"/>
                </a:cubicBezTo>
                <a:lnTo>
                  <a:pt x="11700" y="7855"/>
                </a:lnTo>
                <a:lnTo>
                  <a:pt x="15300" y="7855"/>
                </a:lnTo>
                <a:cubicBezTo>
                  <a:pt x="15797" y="7855"/>
                  <a:pt x="16200" y="7635"/>
                  <a:pt x="16200" y="7364"/>
                </a:cubicBezTo>
                <a:cubicBezTo>
                  <a:pt x="16200" y="7092"/>
                  <a:pt x="15797" y="6873"/>
                  <a:pt x="15300" y="6873"/>
                </a:cubicBezTo>
                <a:lnTo>
                  <a:pt x="11700" y="6873"/>
                </a:lnTo>
                <a:lnTo>
                  <a:pt x="11700" y="4909"/>
                </a:lnTo>
                <a:cubicBezTo>
                  <a:pt x="11700" y="4638"/>
                  <a:pt x="11297" y="4418"/>
                  <a:pt x="10800" y="4418"/>
                </a:cubicBezTo>
                <a:cubicBezTo>
                  <a:pt x="10303" y="4418"/>
                  <a:pt x="9900" y="4638"/>
                  <a:pt x="9900" y="4909"/>
                </a:cubicBezTo>
                <a:lnTo>
                  <a:pt x="9900" y="6873"/>
                </a:lnTo>
                <a:lnTo>
                  <a:pt x="6300" y="6873"/>
                </a:lnTo>
                <a:cubicBezTo>
                  <a:pt x="5803" y="6873"/>
                  <a:pt x="5400" y="7092"/>
                  <a:pt x="5400" y="7364"/>
                </a:cubicBezTo>
                <a:cubicBezTo>
                  <a:pt x="5400" y="7635"/>
                  <a:pt x="5803" y="7855"/>
                  <a:pt x="6300" y="7855"/>
                </a:cubicBezTo>
                <a:moveTo>
                  <a:pt x="19800" y="19847"/>
                </a:moveTo>
                <a:lnTo>
                  <a:pt x="11464" y="14886"/>
                </a:lnTo>
                <a:lnTo>
                  <a:pt x="11457" y="14889"/>
                </a:lnTo>
                <a:cubicBezTo>
                  <a:pt x="11294" y="14791"/>
                  <a:pt x="11063" y="14727"/>
                  <a:pt x="10800" y="14727"/>
                </a:cubicBezTo>
                <a:cubicBezTo>
                  <a:pt x="10537" y="14727"/>
                  <a:pt x="10306" y="14791"/>
                  <a:pt x="10142" y="14889"/>
                </a:cubicBezTo>
                <a:lnTo>
                  <a:pt x="10136" y="14886"/>
                </a:lnTo>
                <a:lnTo>
                  <a:pt x="1800" y="19847"/>
                </a:lnTo>
                <a:lnTo>
                  <a:pt x="1800" y="982"/>
                </a:lnTo>
                <a:lnTo>
                  <a:pt x="19800" y="982"/>
                </a:lnTo>
                <a:cubicBezTo>
                  <a:pt x="19800" y="982"/>
                  <a:pt x="19800" y="19847"/>
                  <a:pt x="19800" y="19847"/>
                </a:cubicBezTo>
                <a:close/>
                <a:moveTo>
                  <a:pt x="20700" y="0"/>
                </a:moveTo>
                <a:lnTo>
                  <a:pt x="900" y="0"/>
                </a:lnTo>
                <a:cubicBezTo>
                  <a:pt x="403" y="0"/>
                  <a:pt x="0" y="220"/>
                  <a:pt x="0" y="491"/>
                </a:cubicBezTo>
                <a:lnTo>
                  <a:pt x="0" y="21109"/>
                </a:lnTo>
                <a:cubicBezTo>
                  <a:pt x="0" y="21380"/>
                  <a:pt x="403" y="21600"/>
                  <a:pt x="900" y="21600"/>
                </a:cubicBezTo>
                <a:cubicBezTo>
                  <a:pt x="1163" y="21600"/>
                  <a:pt x="1394" y="21536"/>
                  <a:pt x="1559" y="21438"/>
                </a:cubicBezTo>
                <a:lnTo>
                  <a:pt x="1564" y="21441"/>
                </a:lnTo>
                <a:lnTo>
                  <a:pt x="10800" y="15945"/>
                </a:lnTo>
                <a:lnTo>
                  <a:pt x="20036" y="21441"/>
                </a:lnTo>
                <a:lnTo>
                  <a:pt x="20041" y="21438"/>
                </a:lnTo>
                <a:cubicBezTo>
                  <a:pt x="20206" y="21536"/>
                  <a:pt x="20437" y="21600"/>
                  <a:pt x="20700" y="21600"/>
                </a:cubicBezTo>
                <a:cubicBezTo>
                  <a:pt x="21197" y="21600"/>
                  <a:pt x="21600" y="21380"/>
                  <a:pt x="21600" y="21109"/>
                </a:cubicBezTo>
                <a:lnTo>
                  <a:pt x="21600" y="491"/>
                </a:lnTo>
                <a:cubicBezTo>
                  <a:pt x="21600" y="220"/>
                  <a:pt x="21197" y="0"/>
                  <a:pt x="207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7" name="Shape 2777"/>
          <p:cNvSpPr/>
          <p:nvPr/>
        </p:nvSpPr>
        <p:spPr>
          <a:xfrm>
            <a:off x="22149430" y="10344944"/>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250" y="20095"/>
                </a:moveTo>
                <a:lnTo>
                  <a:pt x="11298" y="14886"/>
                </a:lnTo>
                <a:lnTo>
                  <a:pt x="11293" y="14890"/>
                </a:lnTo>
                <a:cubicBezTo>
                  <a:pt x="11170" y="14791"/>
                  <a:pt x="10997" y="14727"/>
                  <a:pt x="10800" y="14727"/>
                </a:cubicBezTo>
                <a:cubicBezTo>
                  <a:pt x="10603" y="14727"/>
                  <a:pt x="10430" y="14791"/>
                  <a:pt x="10306" y="14890"/>
                </a:cubicBezTo>
                <a:lnTo>
                  <a:pt x="10302" y="14886"/>
                </a:lnTo>
                <a:lnTo>
                  <a:pt x="1350" y="20095"/>
                </a:lnTo>
                <a:lnTo>
                  <a:pt x="1350" y="982"/>
                </a:lnTo>
                <a:lnTo>
                  <a:pt x="20250" y="982"/>
                </a:lnTo>
                <a:cubicBezTo>
                  <a:pt x="20250" y="982"/>
                  <a:pt x="20250" y="20095"/>
                  <a:pt x="20250" y="20095"/>
                </a:cubicBezTo>
                <a:close/>
                <a:moveTo>
                  <a:pt x="20925" y="0"/>
                </a:moveTo>
                <a:lnTo>
                  <a:pt x="675" y="0"/>
                </a:lnTo>
                <a:cubicBezTo>
                  <a:pt x="302" y="0"/>
                  <a:pt x="0" y="220"/>
                  <a:pt x="0" y="491"/>
                </a:cubicBezTo>
                <a:lnTo>
                  <a:pt x="0" y="21109"/>
                </a:lnTo>
                <a:cubicBezTo>
                  <a:pt x="0" y="21380"/>
                  <a:pt x="302" y="21600"/>
                  <a:pt x="675" y="21600"/>
                </a:cubicBezTo>
                <a:cubicBezTo>
                  <a:pt x="872" y="21600"/>
                  <a:pt x="1045" y="21537"/>
                  <a:pt x="1169" y="21438"/>
                </a:cubicBezTo>
                <a:lnTo>
                  <a:pt x="1173" y="21441"/>
                </a:lnTo>
                <a:lnTo>
                  <a:pt x="10800" y="15839"/>
                </a:lnTo>
                <a:lnTo>
                  <a:pt x="20427" y="21441"/>
                </a:lnTo>
                <a:lnTo>
                  <a:pt x="20431" y="21438"/>
                </a:lnTo>
                <a:cubicBezTo>
                  <a:pt x="20555" y="21537"/>
                  <a:pt x="20728" y="21600"/>
                  <a:pt x="20925" y="21600"/>
                </a:cubicBezTo>
                <a:cubicBezTo>
                  <a:pt x="21298" y="21600"/>
                  <a:pt x="21600" y="21380"/>
                  <a:pt x="21600" y="21109"/>
                </a:cubicBezTo>
                <a:lnTo>
                  <a:pt x="21600" y="491"/>
                </a:lnTo>
                <a:cubicBezTo>
                  <a:pt x="21600" y="220"/>
                  <a:pt x="21298" y="0"/>
                  <a:pt x="20925" y="0"/>
                </a:cubicBezTo>
                <a:moveTo>
                  <a:pt x="7337" y="7850"/>
                </a:moveTo>
                <a:lnTo>
                  <a:pt x="9710" y="7850"/>
                </a:lnTo>
                <a:lnTo>
                  <a:pt x="10039" y="7213"/>
                </a:lnTo>
                <a:lnTo>
                  <a:pt x="10800" y="5738"/>
                </a:lnTo>
                <a:lnTo>
                  <a:pt x="11561" y="7213"/>
                </a:lnTo>
                <a:lnTo>
                  <a:pt x="11890" y="7850"/>
                </a:lnTo>
                <a:lnTo>
                  <a:pt x="14263" y="7850"/>
                </a:lnTo>
                <a:lnTo>
                  <a:pt x="13014" y="8550"/>
                </a:lnTo>
                <a:lnTo>
                  <a:pt x="12253" y="8976"/>
                </a:lnTo>
                <a:lnTo>
                  <a:pt x="12557" y="9638"/>
                </a:lnTo>
                <a:lnTo>
                  <a:pt x="13240" y="11130"/>
                </a:lnTo>
                <a:lnTo>
                  <a:pt x="11598" y="10254"/>
                </a:lnTo>
                <a:lnTo>
                  <a:pt x="10800" y="9828"/>
                </a:lnTo>
                <a:lnTo>
                  <a:pt x="10002" y="10254"/>
                </a:lnTo>
                <a:lnTo>
                  <a:pt x="8360" y="11130"/>
                </a:lnTo>
                <a:lnTo>
                  <a:pt x="9043" y="9638"/>
                </a:lnTo>
                <a:lnTo>
                  <a:pt x="9347" y="8976"/>
                </a:lnTo>
                <a:lnTo>
                  <a:pt x="8586" y="8550"/>
                </a:lnTo>
                <a:cubicBezTo>
                  <a:pt x="8586" y="8550"/>
                  <a:pt x="7337" y="7850"/>
                  <a:pt x="7337" y="7850"/>
                </a:cubicBezTo>
                <a:close/>
                <a:moveTo>
                  <a:pt x="5737" y="13745"/>
                </a:moveTo>
                <a:lnTo>
                  <a:pt x="10800" y="11045"/>
                </a:lnTo>
                <a:lnTo>
                  <a:pt x="15863" y="13745"/>
                </a:lnTo>
                <a:lnTo>
                  <a:pt x="13838" y="9328"/>
                </a:lnTo>
                <a:lnTo>
                  <a:pt x="18225" y="6868"/>
                </a:lnTo>
                <a:lnTo>
                  <a:pt x="12825" y="6868"/>
                </a:lnTo>
                <a:lnTo>
                  <a:pt x="10800" y="2945"/>
                </a:lnTo>
                <a:lnTo>
                  <a:pt x="8775" y="6868"/>
                </a:lnTo>
                <a:lnTo>
                  <a:pt x="3375" y="6868"/>
                </a:lnTo>
                <a:lnTo>
                  <a:pt x="7762" y="9328"/>
                </a:lnTo>
                <a:cubicBezTo>
                  <a:pt x="7762" y="9328"/>
                  <a:pt x="5737" y="13745"/>
                  <a:pt x="5737" y="137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8" name="Shape 2778"/>
          <p:cNvSpPr/>
          <p:nvPr/>
        </p:nvSpPr>
        <p:spPr>
          <a:xfrm>
            <a:off x="12474550"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79" name="Shape 2779"/>
          <p:cNvSpPr/>
          <p:nvPr/>
        </p:nvSpPr>
        <p:spPr>
          <a:xfrm>
            <a:off x="13617253" y="11411467"/>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0" name="Shape 2780"/>
          <p:cNvSpPr/>
          <p:nvPr/>
        </p:nvSpPr>
        <p:spPr>
          <a:xfrm>
            <a:off x="14759955" y="11411467"/>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9440" y="14727"/>
                </a:moveTo>
                <a:lnTo>
                  <a:pt x="2160" y="14727"/>
                </a:lnTo>
                <a:lnTo>
                  <a:pt x="2160" y="4909"/>
                </a:lnTo>
                <a:cubicBezTo>
                  <a:pt x="2160" y="2740"/>
                  <a:pt x="6028" y="982"/>
                  <a:pt x="10800" y="982"/>
                </a:cubicBezTo>
                <a:cubicBezTo>
                  <a:pt x="15571" y="982"/>
                  <a:pt x="19440" y="2740"/>
                  <a:pt x="19440" y="4909"/>
                </a:cubicBezTo>
                <a:cubicBezTo>
                  <a:pt x="19440" y="4909"/>
                  <a:pt x="19440" y="14727"/>
                  <a:pt x="19440" y="14727"/>
                </a:cubicBezTo>
                <a:close/>
                <a:moveTo>
                  <a:pt x="10800" y="0"/>
                </a:moveTo>
                <a:cubicBezTo>
                  <a:pt x="4835" y="0"/>
                  <a:pt x="0" y="2198"/>
                  <a:pt x="0" y="4909"/>
                </a:cubicBezTo>
                <a:lnTo>
                  <a:pt x="0" y="14727"/>
                </a:lnTo>
                <a:cubicBezTo>
                  <a:pt x="0" y="15269"/>
                  <a:pt x="968" y="15709"/>
                  <a:pt x="2160" y="15709"/>
                </a:cubicBezTo>
                <a:lnTo>
                  <a:pt x="9720" y="15709"/>
                </a:lnTo>
                <a:lnTo>
                  <a:pt x="9720" y="21109"/>
                </a:lnTo>
                <a:cubicBezTo>
                  <a:pt x="9720" y="21380"/>
                  <a:pt x="10204" y="21600"/>
                  <a:pt x="10800" y="21600"/>
                </a:cubicBezTo>
                <a:cubicBezTo>
                  <a:pt x="11396" y="21600"/>
                  <a:pt x="11880" y="21380"/>
                  <a:pt x="11880" y="21109"/>
                </a:cubicBezTo>
                <a:lnTo>
                  <a:pt x="11880" y="15709"/>
                </a:lnTo>
                <a:lnTo>
                  <a:pt x="19440" y="15709"/>
                </a:lnTo>
                <a:cubicBezTo>
                  <a:pt x="20632" y="15709"/>
                  <a:pt x="21600" y="15269"/>
                  <a:pt x="21600" y="14727"/>
                </a:cubicBezTo>
                <a:lnTo>
                  <a:pt x="21600" y="4909"/>
                </a:lnTo>
                <a:cubicBezTo>
                  <a:pt x="21600" y="2198"/>
                  <a:pt x="16765" y="0"/>
                  <a:pt x="10800" y="0"/>
                </a:cubicBezTo>
                <a:moveTo>
                  <a:pt x="7560" y="4909"/>
                </a:moveTo>
                <a:cubicBezTo>
                  <a:pt x="6964" y="4909"/>
                  <a:pt x="6480" y="5129"/>
                  <a:pt x="6480" y="5400"/>
                </a:cubicBezTo>
                <a:lnTo>
                  <a:pt x="6480" y="12273"/>
                </a:lnTo>
                <a:cubicBezTo>
                  <a:pt x="6480" y="12544"/>
                  <a:pt x="6964" y="12764"/>
                  <a:pt x="7560" y="12764"/>
                </a:cubicBezTo>
                <a:cubicBezTo>
                  <a:pt x="8156" y="12764"/>
                  <a:pt x="8640" y="12544"/>
                  <a:pt x="8640" y="12273"/>
                </a:cubicBezTo>
                <a:lnTo>
                  <a:pt x="8640" y="5400"/>
                </a:lnTo>
                <a:cubicBezTo>
                  <a:pt x="8640" y="5129"/>
                  <a:pt x="8156" y="4909"/>
                  <a:pt x="7560" y="4909"/>
                </a:cubicBezTo>
                <a:moveTo>
                  <a:pt x="14040" y="4909"/>
                </a:moveTo>
                <a:cubicBezTo>
                  <a:pt x="13444" y="4909"/>
                  <a:pt x="12960" y="5129"/>
                  <a:pt x="12960" y="5400"/>
                </a:cubicBezTo>
                <a:lnTo>
                  <a:pt x="12960" y="12273"/>
                </a:lnTo>
                <a:cubicBezTo>
                  <a:pt x="12960" y="12544"/>
                  <a:pt x="13444" y="12764"/>
                  <a:pt x="14040" y="12764"/>
                </a:cubicBezTo>
                <a:cubicBezTo>
                  <a:pt x="14636" y="12764"/>
                  <a:pt x="15120" y="12544"/>
                  <a:pt x="15120" y="12273"/>
                </a:cubicBezTo>
                <a:lnTo>
                  <a:pt x="15120" y="5400"/>
                </a:lnTo>
                <a:cubicBezTo>
                  <a:pt x="15120" y="5129"/>
                  <a:pt x="14636" y="4909"/>
                  <a:pt x="1404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1" name="Shape 2781"/>
          <p:cNvSpPr/>
          <p:nvPr/>
        </p:nvSpPr>
        <p:spPr>
          <a:xfrm>
            <a:off x="15674117"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6873"/>
                </a:moveTo>
                <a:cubicBezTo>
                  <a:pt x="6162" y="6873"/>
                  <a:pt x="6382" y="6653"/>
                  <a:pt x="6382" y="6382"/>
                </a:cubicBezTo>
                <a:lnTo>
                  <a:pt x="6382" y="1473"/>
                </a:lnTo>
                <a:cubicBezTo>
                  <a:pt x="6382" y="1201"/>
                  <a:pt x="6162" y="982"/>
                  <a:pt x="5891" y="982"/>
                </a:cubicBezTo>
                <a:cubicBezTo>
                  <a:pt x="5620" y="982"/>
                  <a:pt x="5400" y="1201"/>
                  <a:pt x="5400" y="1473"/>
                </a:cubicBezTo>
                <a:lnTo>
                  <a:pt x="5400" y="6382"/>
                </a:lnTo>
                <a:cubicBezTo>
                  <a:pt x="5400" y="6653"/>
                  <a:pt x="5620" y="6873"/>
                  <a:pt x="5891" y="6873"/>
                </a:cubicBezTo>
                <a:moveTo>
                  <a:pt x="2945" y="5891"/>
                </a:moveTo>
                <a:cubicBezTo>
                  <a:pt x="3216" y="5891"/>
                  <a:pt x="3436" y="5671"/>
                  <a:pt x="3436" y="5400"/>
                </a:cubicBezTo>
                <a:lnTo>
                  <a:pt x="3436" y="2455"/>
                </a:lnTo>
                <a:cubicBezTo>
                  <a:pt x="3436" y="2183"/>
                  <a:pt x="3216" y="1964"/>
                  <a:pt x="2945" y="1964"/>
                </a:cubicBezTo>
                <a:cubicBezTo>
                  <a:pt x="2675" y="1964"/>
                  <a:pt x="2455" y="2183"/>
                  <a:pt x="2455" y="2455"/>
                </a:cubicBezTo>
                <a:lnTo>
                  <a:pt x="2455" y="5400"/>
                </a:lnTo>
                <a:cubicBezTo>
                  <a:pt x="2455" y="5671"/>
                  <a:pt x="2675" y="5891"/>
                  <a:pt x="2945" y="5891"/>
                </a:cubicBezTo>
                <a:moveTo>
                  <a:pt x="18655" y="15218"/>
                </a:moveTo>
                <a:lnTo>
                  <a:pt x="17648" y="15218"/>
                </a:lnTo>
                <a:cubicBezTo>
                  <a:pt x="17660" y="15056"/>
                  <a:pt x="17673" y="14893"/>
                  <a:pt x="17673" y="14727"/>
                </a:cubicBezTo>
                <a:lnTo>
                  <a:pt x="17673" y="11291"/>
                </a:lnTo>
                <a:lnTo>
                  <a:pt x="18655" y="11291"/>
                </a:lnTo>
                <a:cubicBezTo>
                  <a:pt x="19739" y="11291"/>
                  <a:pt x="20618" y="12170"/>
                  <a:pt x="20618" y="13255"/>
                </a:cubicBezTo>
                <a:cubicBezTo>
                  <a:pt x="20618" y="14339"/>
                  <a:pt x="19739" y="15218"/>
                  <a:pt x="18655" y="15218"/>
                </a:cubicBezTo>
                <a:moveTo>
                  <a:pt x="16691" y="14727"/>
                </a:moveTo>
                <a:cubicBezTo>
                  <a:pt x="16691" y="15802"/>
                  <a:pt x="16399" y="16805"/>
                  <a:pt x="15896" y="17673"/>
                </a:cubicBezTo>
                <a:lnTo>
                  <a:pt x="1777" y="17673"/>
                </a:lnTo>
                <a:cubicBezTo>
                  <a:pt x="1274" y="16805"/>
                  <a:pt x="982" y="15802"/>
                  <a:pt x="982" y="14727"/>
                </a:cubicBezTo>
                <a:lnTo>
                  <a:pt x="982" y="8836"/>
                </a:lnTo>
                <a:lnTo>
                  <a:pt x="16691" y="8836"/>
                </a:lnTo>
                <a:cubicBezTo>
                  <a:pt x="16691" y="8836"/>
                  <a:pt x="16691" y="14727"/>
                  <a:pt x="16691" y="14727"/>
                </a:cubicBezTo>
                <a:close/>
                <a:moveTo>
                  <a:pt x="10800" y="20618"/>
                </a:moveTo>
                <a:lnTo>
                  <a:pt x="6873" y="20618"/>
                </a:lnTo>
                <a:cubicBezTo>
                  <a:pt x="5131" y="20618"/>
                  <a:pt x="3569" y="19857"/>
                  <a:pt x="2491" y="18655"/>
                </a:cubicBezTo>
                <a:lnTo>
                  <a:pt x="15182" y="18655"/>
                </a:lnTo>
                <a:cubicBezTo>
                  <a:pt x="14103" y="19857"/>
                  <a:pt x="12542" y="20618"/>
                  <a:pt x="10800" y="20618"/>
                </a:cubicBezTo>
                <a:moveTo>
                  <a:pt x="18655" y="10309"/>
                </a:moveTo>
                <a:lnTo>
                  <a:pt x="17673" y="10309"/>
                </a:lnTo>
                <a:lnTo>
                  <a:pt x="17673" y="8836"/>
                </a:lnTo>
                <a:cubicBezTo>
                  <a:pt x="17673" y="8295"/>
                  <a:pt x="17233" y="7855"/>
                  <a:pt x="16691" y="7855"/>
                </a:cubicBezTo>
                <a:lnTo>
                  <a:pt x="982" y="7855"/>
                </a:lnTo>
                <a:cubicBezTo>
                  <a:pt x="440" y="7855"/>
                  <a:pt x="0" y="8295"/>
                  <a:pt x="0" y="8836"/>
                </a:cubicBezTo>
                <a:lnTo>
                  <a:pt x="0" y="14727"/>
                </a:lnTo>
                <a:cubicBezTo>
                  <a:pt x="0" y="17232"/>
                  <a:pt x="1344" y="19417"/>
                  <a:pt x="3346" y="20618"/>
                </a:cubicBezTo>
                <a:lnTo>
                  <a:pt x="491" y="20618"/>
                </a:lnTo>
                <a:cubicBezTo>
                  <a:pt x="220" y="20618"/>
                  <a:pt x="0" y="20838"/>
                  <a:pt x="0" y="21109"/>
                </a:cubicBezTo>
                <a:cubicBezTo>
                  <a:pt x="0" y="21380"/>
                  <a:pt x="220" y="21600"/>
                  <a:pt x="491" y="21600"/>
                </a:cubicBezTo>
                <a:lnTo>
                  <a:pt x="17182" y="21600"/>
                </a:lnTo>
                <a:cubicBezTo>
                  <a:pt x="17453" y="21600"/>
                  <a:pt x="17673" y="21380"/>
                  <a:pt x="17673" y="21109"/>
                </a:cubicBezTo>
                <a:cubicBezTo>
                  <a:pt x="17673" y="20838"/>
                  <a:pt x="17453" y="20618"/>
                  <a:pt x="17182" y="20618"/>
                </a:cubicBezTo>
                <a:lnTo>
                  <a:pt x="14330" y="20618"/>
                </a:lnTo>
                <a:cubicBezTo>
                  <a:pt x="15925" y="19659"/>
                  <a:pt x="17101" y="18074"/>
                  <a:pt x="17511" y="16200"/>
                </a:cubicBezTo>
                <a:lnTo>
                  <a:pt x="18655" y="16200"/>
                </a:lnTo>
                <a:cubicBezTo>
                  <a:pt x="20281" y="16200"/>
                  <a:pt x="21600" y="14882"/>
                  <a:pt x="21600" y="13255"/>
                </a:cubicBezTo>
                <a:cubicBezTo>
                  <a:pt x="21600" y="11628"/>
                  <a:pt x="20281" y="10309"/>
                  <a:pt x="18655" y="10309"/>
                </a:cubicBezTo>
                <a:moveTo>
                  <a:pt x="11782" y="5891"/>
                </a:moveTo>
                <a:cubicBezTo>
                  <a:pt x="12053" y="5891"/>
                  <a:pt x="12273" y="5671"/>
                  <a:pt x="12273" y="5400"/>
                </a:cubicBezTo>
                <a:lnTo>
                  <a:pt x="12273" y="2455"/>
                </a:lnTo>
                <a:cubicBezTo>
                  <a:pt x="12273" y="2183"/>
                  <a:pt x="12053" y="1964"/>
                  <a:pt x="11782" y="1964"/>
                </a:cubicBezTo>
                <a:cubicBezTo>
                  <a:pt x="11511" y="1964"/>
                  <a:pt x="11291" y="2183"/>
                  <a:pt x="11291" y="2455"/>
                </a:cubicBezTo>
                <a:lnTo>
                  <a:pt x="11291" y="5400"/>
                </a:lnTo>
                <a:cubicBezTo>
                  <a:pt x="11291" y="5671"/>
                  <a:pt x="11511" y="5891"/>
                  <a:pt x="11782" y="5891"/>
                </a:cubicBezTo>
                <a:moveTo>
                  <a:pt x="14727" y="6873"/>
                </a:moveTo>
                <a:cubicBezTo>
                  <a:pt x="14998" y="6873"/>
                  <a:pt x="15218" y="6653"/>
                  <a:pt x="15218" y="6382"/>
                </a:cubicBezTo>
                <a:lnTo>
                  <a:pt x="15218" y="1473"/>
                </a:lnTo>
                <a:cubicBezTo>
                  <a:pt x="15218" y="1201"/>
                  <a:pt x="14998" y="982"/>
                  <a:pt x="14727" y="982"/>
                </a:cubicBezTo>
                <a:cubicBezTo>
                  <a:pt x="14456" y="982"/>
                  <a:pt x="14236" y="1201"/>
                  <a:pt x="14236" y="1473"/>
                </a:cubicBezTo>
                <a:lnTo>
                  <a:pt x="14236" y="6382"/>
                </a:lnTo>
                <a:cubicBezTo>
                  <a:pt x="14236" y="6653"/>
                  <a:pt x="14456" y="6873"/>
                  <a:pt x="14727" y="6873"/>
                </a:cubicBezTo>
                <a:moveTo>
                  <a:pt x="8836" y="5891"/>
                </a:moveTo>
                <a:cubicBezTo>
                  <a:pt x="9107" y="5891"/>
                  <a:pt x="9327" y="5671"/>
                  <a:pt x="9327" y="5400"/>
                </a:cubicBezTo>
                <a:lnTo>
                  <a:pt x="9327" y="491"/>
                </a:lnTo>
                <a:cubicBezTo>
                  <a:pt x="9327" y="220"/>
                  <a:pt x="9107" y="0"/>
                  <a:pt x="8836" y="0"/>
                </a:cubicBezTo>
                <a:cubicBezTo>
                  <a:pt x="8566" y="0"/>
                  <a:pt x="8345" y="220"/>
                  <a:pt x="8345" y="491"/>
                </a:cubicBezTo>
                <a:lnTo>
                  <a:pt x="8345" y="5400"/>
                </a:lnTo>
                <a:cubicBezTo>
                  <a:pt x="8345" y="5671"/>
                  <a:pt x="8566" y="5891"/>
                  <a:pt x="8836" y="58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2" name="Shape 2782"/>
          <p:cNvSpPr/>
          <p:nvPr/>
        </p:nvSpPr>
        <p:spPr>
          <a:xfrm>
            <a:off x="16740639" y="11449557"/>
            <a:ext cx="559193" cy="482586"/>
          </a:xfrm>
          <a:custGeom>
            <a:avLst/>
            <a:gdLst/>
            <a:ahLst/>
            <a:cxnLst>
              <a:cxn ang="0">
                <a:pos x="wd2" y="hd2"/>
              </a:cxn>
              <a:cxn ang="5400000">
                <a:pos x="wd2" y="hd2"/>
              </a:cxn>
              <a:cxn ang="10800000">
                <a:pos x="wd2" y="hd2"/>
              </a:cxn>
              <a:cxn ang="16200000">
                <a:pos x="wd2" y="hd2"/>
              </a:cxn>
            </a:cxnLst>
            <a:rect l="0" t="0" r="r" b="b"/>
            <a:pathLst>
              <a:path w="20683" h="20545" extrusionOk="0">
                <a:moveTo>
                  <a:pt x="9621" y="9676"/>
                </a:moveTo>
                <a:cubicBezTo>
                  <a:pt x="9621" y="9676"/>
                  <a:pt x="9621" y="9675"/>
                  <a:pt x="9621" y="9675"/>
                </a:cubicBezTo>
                <a:lnTo>
                  <a:pt x="9620" y="9674"/>
                </a:lnTo>
                <a:cubicBezTo>
                  <a:pt x="9620" y="9674"/>
                  <a:pt x="9621" y="9676"/>
                  <a:pt x="9621" y="9676"/>
                </a:cubicBezTo>
                <a:close/>
                <a:moveTo>
                  <a:pt x="19582" y="1266"/>
                </a:moveTo>
                <a:cubicBezTo>
                  <a:pt x="18115" y="-422"/>
                  <a:pt x="15737" y="-422"/>
                  <a:pt x="14270" y="1266"/>
                </a:cubicBezTo>
                <a:lnTo>
                  <a:pt x="14934" y="2030"/>
                </a:lnTo>
                <a:cubicBezTo>
                  <a:pt x="16034" y="765"/>
                  <a:pt x="17818" y="765"/>
                  <a:pt x="18918" y="2030"/>
                </a:cubicBezTo>
                <a:cubicBezTo>
                  <a:pt x="20019" y="3297"/>
                  <a:pt x="20019" y="5351"/>
                  <a:pt x="18918" y="6618"/>
                </a:cubicBezTo>
                <a:lnTo>
                  <a:pt x="8956" y="17881"/>
                </a:lnTo>
                <a:lnTo>
                  <a:pt x="9621" y="18645"/>
                </a:lnTo>
                <a:lnTo>
                  <a:pt x="19582" y="7382"/>
                </a:lnTo>
                <a:cubicBezTo>
                  <a:pt x="21050" y="5693"/>
                  <a:pt x="21050" y="2955"/>
                  <a:pt x="19582" y="1266"/>
                </a:cubicBezTo>
                <a:moveTo>
                  <a:pt x="2315" y="17881"/>
                </a:moveTo>
                <a:cubicBezTo>
                  <a:pt x="481" y="15770"/>
                  <a:pt x="481" y="12551"/>
                  <a:pt x="2315" y="10439"/>
                </a:cubicBezTo>
                <a:cubicBezTo>
                  <a:pt x="2317" y="10437"/>
                  <a:pt x="2320" y="10434"/>
                  <a:pt x="2323" y="10431"/>
                </a:cubicBezTo>
                <a:lnTo>
                  <a:pt x="2323" y="10431"/>
                </a:lnTo>
                <a:lnTo>
                  <a:pt x="9289" y="2413"/>
                </a:lnTo>
                <a:cubicBezTo>
                  <a:pt x="9472" y="2201"/>
                  <a:pt x="9472" y="1859"/>
                  <a:pt x="9289" y="1648"/>
                </a:cubicBezTo>
                <a:cubicBezTo>
                  <a:pt x="9105" y="1437"/>
                  <a:pt x="8808" y="1437"/>
                  <a:pt x="8624" y="1648"/>
                </a:cubicBezTo>
                <a:lnTo>
                  <a:pt x="1651" y="9675"/>
                </a:lnTo>
                <a:cubicBezTo>
                  <a:pt x="-550" y="12208"/>
                  <a:pt x="-550" y="16112"/>
                  <a:pt x="1651" y="18645"/>
                </a:cubicBezTo>
                <a:cubicBezTo>
                  <a:pt x="3852" y="21178"/>
                  <a:pt x="7420" y="21178"/>
                  <a:pt x="9621" y="18645"/>
                </a:cubicBezTo>
                <a:lnTo>
                  <a:pt x="8948" y="17889"/>
                </a:lnTo>
                <a:cubicBezTo>
                  <a:pt x="7114" y="19991"/>
                  <a:pt x="4147" y="19989"/>
                  <a:pt x="2315" y="17881"/>
                </a:cubicBezTo>
                <a:moveTo>
                  <a:pt x="6300" y="13497"/>
                </a:moveTo>
                <a:cubicBezTo>
                  <a:pt x="7033" y="14341"/>
                  <a:pt x="8223" y="14341"/>
                  <a:pt x="8956" y="13497"/>
                </a:cubicBezTo>
                <a:lnTo>
                  <a:pt x="13937" y="7764"/>
                </a:lnTo>
                <a:cubicBezTo>
                  <a:pt x="14121" y="7553"/>
                  <a:pt x="14121" y="7211"/>
                  <a:pt x="13937" y="7000"/>
                </a:cubicBezTo>
                <a:cubicBezTo>
                  <a:pt x="13754" y="6789"/>
                  <a:pt x="13457" y="6789"/>
                  <a:pt x="13273" y="7000"/>
                </a:cubicBezTo>
                <a:lnTo>
                  <a:pt x="8292" y="12732"/>
                </a:lnTo>
                <a:cubicBezTo>
                  <a:pt x="7926" y="13155"/>
                  <a:pt x="7331" y="13155"/>
                  <a:pt x="6964" y="12732"/>
                </a:cubicBezTo>
                <a:cubicBezTo>
                  <a:pt x="6597" y="12310"/>
                  <a:pt x="6597" y="11626"/>
                  <a:pt x="6964" y="11204"/>
                </a:cubicBezTo>
                <a:lnTo>
                  <a:pt x="8292" y="9675"/>
                </a:lnTo>
                <a:lnTo>
                  <a:pt x="14934" y="2030"/>
                </a:lnTo>
                <a:lnTo>
                  <a:pt x="14270" y="1266"/>
                </a:lnTo>
                <a:lnTo>
                  <a:pt x="6300" y="10439"/>
                </a:lnTo>
                <a:cubicBezTo>
                  <a:pt x="5566" y="11284"/>
                  <a:pt x="5566" y="12653"/>
                  <a:pt x="6300" y="1349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3" name="Shape 2783"/>
          <p:cNvSpPr/>
          <p:nvPr/>
        </p:nvSpPr>
        <p:spPr>
          <a:xfrm>
            <a:off x="17807161" y="11449557"/>
            <a:ext cx="558655" cy="482475"/>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4" name="Shape 2784"/>
          <p:cNvSpPr/>
          <p:nvPr/>
        </p:nvSpPr>
        <p:spPr>
          <a:xfrm>
            <a:off x="18873683" y="1141146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5" name="Shape 2785"/>
          <p:cNvSpPr/>
          <p:nvPr/>
        </p:nvSpPr>
        <p:spPr>
          <a:xfrm>
            <a:off x="19940206" y="11462253"/>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6691" y="20400"/>
                </a:moveTo>
                <a:cubicBezTo>
                  <a:pt x="14522" y="20400"/>
                  <a:pt x="12764" y="18251"/>
                  <a:pt x="12764" y="15600"/>
                </a:cubicBezTo>
                <a:cubicBezTo>
                  <a:pt x="12764" y="12949"/>
                  <a:pt x="14522" y="10800"/>
                  <a:pt x="16691" y="10800"/>
                </a:cubicBezTo>
                <a:cubicBezTo>
                  <a:pt x="18860" y="10800"/>
                  <a:pt x="20618" y="12949"/>
                  <a:pt x="20618" y="15600"/>
                </a:cubicBezTo>
                <a:cubicBezTo>
                  <a:pt x="20618" y="18251"/>
                  <a:pt x="18860" y="20400"/>
                  <a:pt x="16691" y="20400"/>
                </a:cubicBezTo>
                <a:moveTo>
                  <a:pt x="12762" y="3393"/>
                </a:moveTo>
                <a:lnTo>
                  <a:pt x="12781" y="3388"/>
                </a:lnTo>
                <a:cubicBezTo>
                  <a:pt x="12870" y="2164"/>
                  <a:pt x="13702" y="1200"/>
                  <a:pt x="14727" y="1200"/>
                </a:cubicBezTo>
                <a:cubicBezTo>
                  <a:pt x="15521" y="1200"/>
                  <a:pt x="16202" y="1779"/>
                  <a:pt x="16511" y="2609"/>
                </a:cubicBezTo>
                <a:lnTo>
                  <a:pt x="16509" y="2609"/>
                </a:lnTo>
                <a:lnTo>
                  <a:pt x="19162" y="10421"/>
                </a:lnTo>
                <a:cubicBezTo>
                  <a:pt x="18436" y="9902"/>
                  <a:pt x="17593" y="9600"/>
                  <a:pt x="16691" y="9600"/>
                </a:cubicBezTo>
                <a:cubicBezTo>
                  <a:pt x="15082" y="9600"/>
                  <a:pt x="13658" y="10550"/>
                  <a:pt x="12763" y="12012"/>
                </a:cubicBezTo>
                <a:cubicBezTo>
                  <a:pt x="12763" y="12012"/>
                  <a:pt x="12762" y="3393"/>
                  <a:pt x="12762" y="3393"/>
                </a:cubicBezTo>
                <a:close/>
                <a:moveTo>
                  <a:pt x="11782" y="13200"/>
                </a:moveTo>
                <a:lnTo>
                  <a:pt x="9818" y="13200"/>
                </a:lnTo>
                <a:lnTo>
                  <a:pt x="9818" y="4800"/>
                </a:lnTo>
                <a:lnTo>
                  <a:pt x="11782" y="4800"/>
                </a:lnTo>
                <a:cubicBezTo>
                  <a:pt x="11782" y="4800"/>
                  <a:pt x="11782" y="13200"/>
                  <a:pt x="11782" y="13200"/>
                </a:cubicBezTo>
                <a:close/>
                <a:moveTo>
                  <a:pt x="11782" y="15600"/>
                </a:moveTo>
                <a:lnTo>
                  <a:pt x="9818" y="15600"/>
                </a:lnTo>
                <a:lnTo>
                  <a:pt x="9818" y="14400"/>
                </a:lnTo>
                <a:lnTo>
                  <a:pt x="11782" y="14400"/>
                </a:lnTo>
                <a:cubicBezTo>
                  <a:pt x="11782" y="14400"/>
                  <a:pt x="11782" y="15600"/>
                  <a:pt x="11782" y="15600"/>
                </a:cubicBezTo>
                <a:close/>
                <a:moveTo>
                  <a:pt x="8837" y="12012"/>
                </a:moveTo>
                <a:cubicBezTo>
                  <a:pt x="7942" y="10550"/>
                  <a:pt x="6518" y="9600"/>
                  <a:pt x="4909" y="9600"/>
                </a:cubicBezTo>
                <a:cubicBezTo>
                  <a:pt x="4007" y="9600"/>
                  <a:pt x="3164" y="9902"/>
                  <a:pt x="2438" y="10421"/>
                </a:cubicBezTo>
                <a:lnTo>
                  <a:pt x="5091" y="2609"/>
                </a:lnTo>
                <a:lnTo>
                  <a:pt x="5089" y="2609"/>
                </a:lnTo>
                <a:cubicBezTo>
                  <a:pt x="5398" y="1779"/>
                  <a:pt x="6079" y="1200"/>
                  <a:pt x="6873" y="1200"/>
                </a:cubicBezTo>
                <a:cubicBezTo>
                  <a:pt x="7898" y="1200"/>
                  <a:pt x="8730" y="2164"/>
                  <a:pt x="8819" y="3388"/>
                </a:cubicBezTo>
                <a:lnTo>
                  <a:pt x="8838" y="3393"/>
                </a:lnTo>
                <a:cubicBezTo>
                  <a:pt x="8838" y="3393"/>
                  <a:pt x="8837" y="12012"/>
                  <a:pt x="8837" y="12012"/>
                </a:cubicBezTo>
                <a:close/>
                <a:moveTo>
                  <a:pt x="4909" y="20400"/>
                </a:moveTo>
                <a:cubicBezTo>
                  <a:pt x="2740" y="20400"/>
                  <a:pt x="982" y="18251"/>
                  <a:pt x="982" y="15600"/>
                </a:cubicBezTo>
                <a:cubicBezTo>
                  <a:pt x="982" y="12949"/>
                  <a:pt x="2740" y="10800"/>
                  <a:pt x="4909" y="10800"/>
                </a:cubicBezTo>
                <a:cubicBezTo>
                  <a:pt x="7078" y="10800"/>
                  <a:pt x="8836" y="12949"/>
                  <a:pt x="8836" y="15600"/>
                </a:cubicBezTo>
                <a:cubicBezTo>
                  <a:pt x="8836" y="18251"/>
                  <a:pt x="7078" y="20400"/>
                  <a:pt x="4909" y="20400"/>
                </a:cubicBezTo>
                <a:moveTo>
                  <a:pt x="21102" y="12980"/>
                </a:moveTo>
                <a:lnTo>
                  <a:pt x="17504" y="2400"/>
                </a:lnTo>
                <a:lnTo>
                  <a:pt x="17493" y="2402"/>
                </a:lnTo>
                <a:cubicBezTo>
                  <a:pt x="17088" y="1006"/>
                  <a:pt x="16009" y="0"/>
                  <a:pt x="14727" y="0"/>
                </a:cubicBezTo>
                <a:cubicBezTo>
                  <a:pt x="13101" y="0"/>
                  <a:pt x="11782" y="1612"/>
                  <a:pt x="11782" y="3600"/>
                </a:cubicBezTo>
                <a:lnTo>
                  <a:pt x="9818" y="3600"/>
                </a:lnTo>
                <a:cubicBezTo>
                  <a:pt x="9818" y="1612"/>
                  <a:pt x="8499" y="0"/>
                  <a:pt x="6873" y="0"/>
                </a:cubicBezTo>
                <a:cubicBezTo>
                  <a:pt x="5592" y="0"/>
                  <a:pt x="4512" y="1006"/>
                  <a:pt x="4107" y="2402"/>
                </a:cubicBezTo>
                <a:lnTo>
                  <a:pt x="4096" y="2400"/>
                </a:lnTo>
                <a:lnTo>
                  <a:pt x="498" y="12980"/>
                </a:lnTo>
                <a:cubicBezTo>
                  <a:pt x="182" y="13772"/>
                  <a:pt x="0" y="14659"/>
                  <a:pt x="0" y="15600"/>
                </a:cubicBezTo>
                <a:cubicBezTo>
                  <a:pt x="0" y="18914"/>
                  <a:pt x="2198" y="21600"/>
                  <a:pt x="4909" y="21600"/>
                </a:cubicBezTo>
                <a:cubicBezTo>
                  <a:pt x="7284" y="21600"/>
                  <a:pt x="9265" y="19539"/>
                  <a:pt x="9719" y="16800"/>
                </a:cubicBezTo>
                <a:lnTo>
                  <a:pt x="11881" y="16800"/>
                </a:lnTo>
                <a:cubicBezTo>
                  <a:pt x="12335" y="19539"/>
                  <a:pt x="14316" y="21600"/>
                  <a:pt x="16691" y="21600"/>
                </a:cubicBezTo>
                <a:cubicBezTo>
                  <a:pt x="19402" y="21600"/>
                  <a:pt x="21600" y="18914"/>
                  <a:pt x="21600" y="15600"/>
                </a:cubicBezTo>
                <a:cubicBezTo>
                  <a:pt x="21600" y="14659"/>
                  <a:pt x="21418" y="13772"/>
                  <a:pt x="21102" y="12980"/>
                </a:cubicBezTo>
                <a:moveTo>
                  <a:pt x="16691" y="12000"/>
                </a:moveTo>
                <a:cubicBezTo>
                  <a:pt x="15064" y="12000"/>
                  <a:pt x="13745" y="13612"/>
                  <a:pt x="13745" y="15600"/>
                </a:cubicBezTo>
                <a:cubicBezTo>
                  <a:pt x="13745" y="15932"/>
                  <a:pt x="13965" y="16200"/>
                  <a:pt x="14236" y="16200"/>
                </a:cubicBezTo>
                <a:cubicBezTo>
                  <a:pt x="14508" y="16200"/>
                  <a:pt x="14727" y="15932"/>
                  <a:pt x="14727" y="15600"/>
                </a:cubicBezTo>
                <a:cubicBezTo>
                  <a:pt x="14727" y="14275"/>
                  <a:pt x="15606" y="13200"/>
                  <a:pt x="16691" y="13200"/>
                </a:cubicBezTo>
                <a:cubicBezTo>
                  <a:pt x="16962" y="13200"/>
                  <a:pt x="17182" y="12932"/>
                  <a:pt x="17182" y="12600"/>
                </a:cubicBezTo>
                <a:cubicBezTo>
                  <a:pt x="17182" y="12268"/>
                  <a:pt x="16962" y="12000"/>
                  <a:pt x="16691" y="12000"/>
                </a:cubicBezTo>
                <a:moveTo>
                  <a:pt x="4909" y="12000"/>
                </a:moveTo>
                <a:cubicBezTo>
                  <a:pt x="3282" y="12000"/>
                  <a:pt x="1964" y="13612"/>
                  <a:pt x="1964" y="15600"/>
                </a:cubicBezTo>
                <a:cubicBezTo>
                  <a:pt x="1964" y="15932"/>
                  <a:pt x="2183" y="16200"/>
                  <a:pt x="2455" y="16200"/>
                </a:cubicBezTo>
                <a:cubicBezTo>
                  <a:pt x="2726" y="16200"/>
                  <a:pt x="2945" y="15932"/>
                  <a:pt x="2945" y="15600"/>
                </a:cubicBezTo>
                <a:cubicBezTo>
                  <a:pt x="2945" y="14275"/>
                  <a:pt x="3825" y="13200"/>
                  <a:pt x="4909" y="13200"/>
                </a:cubicBezTo>
                <a:cubicBezTo>
                  <a:pt x="5180" y="13200"/>
                  <a:pt x="5400" y="12932"/>
                  <a:pt x="5400" y="12600"/>
                </a:cubicBezTo>
                <a:cubicBezTo>
                  <a:pt x="5400" y="12268"/>
                  <a:pt x="5180" y="12000"/>
                  <a:pt x="4909" y="12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6" name="Shape 2786"/>
          <p:cNvSpPr/>
          <p:nvPr/>
        </p:nvSpPr>
        <p:spPr>
          <a:xfrm>
            <a:off x="21006727" y="11436860"/>
            <a:ext cx="558253" cy="507899"/>
          </a:xfrm>
          <a:custGeom>
            <a:avLst/>
            <a:gdLst/>
            <a:ahLst/>
            <a:cxnLst>
              <a:cxn ang="0">
                <a:pos x="wd2" y="hd2"/>
              </a:cxn>
              <a:cxn ang="5400000">
                <a:pos x="wd2" y="hd2"/>
              </a:cxn>
              <a:cxn ang="10800000">
                <a:pos x="wd2" y="hd2"/>
              </a:cxn>
              <a:cxn ang="16200000">
                <a:pos x="wd2" y="hd2"/>
              </a:cxn>
            </a:cxnLst>
            <a:rect l="0" t="0" r="r" b="b"/>
            <a:pathLst>
              <a:path w="21079" h="20458" extrusionOk="0">
                <a:moveTo>
                  <a:pt x="8629" y="9718"/>
                </a:moveTo>
                <a:cubicBezTo>
                  <a:pt x="8364" y="9718"/>
                  <a:pt x="8150" y="9946"/>
                  <a:pt x="8150" y="10229"/>
                </a:cubicBezTo>
                <a:cubicBezTo>
                  <a:pt x="8150" y="10512"/>
                  <a:pt x="8364" y="10740"/>
                  <a:pt x="8629" y="10740"/>
                </a:cubicBezTo>
                <a:cubicBezTo>
                  <a:pt x="8894" y="10740"/>
                  <a:pt x="9109" y="10512"/>
                  <a:pt x="9109" y="10229"/>
                </a:cubicBezTo>
                <a:cubicBezTo>
                  <a:pt x="9109" y="9946"/>
                  <a:pt x="8894" y="9718"/>
                  <a:pt x="8629" y="9718"/>
                </a:cubicBezTo>
                <a:moveTo>
                  <a:pt x="19841" y="17227"/>
                </a:moveTo>
                <a:cubicBezTo>
                  <a:pt x="18962" y="17974"/>
                  <a:pt x="18122" y="17900"/>
                  <a:pt x="18122" y="17900"/>
                </a:cubicBezTo>
                <a:cubicBezTo>
                  <a:pt x="17681" y="17900"/>
                  <a:pt x="16277" y="16919"/>
                  <a:pt x="9448" y="11852"/>
                </a:cubicBezTo>
                <a:lnTo>
                  <a:pt x="10866" y="10844"/>
                </a:lnTo>
                <a:cubicBezTo>
                  <a:pt x="10866" y="10844"/>
                  <a:pt x="19841" y="17227"/>
                  <a:pt x="19841" y="17227"/>
                </a:cubicBezTo>
                <a:close/>
                <a:moveTo>
                  <a:pt x="6661" y="12605"/>
                </a:moveTo>
                <a:cubicBezTo>
                  <a:pt x="6010" y="12349"/>
                  <a:pt x="5264" y="12239"/>
                  <a:pt x="4521" y="12267"/>
                </a:cubicBezTo>
                <a:cubicBezTo>
                  <a:pt x="15686" y="3965"/>
                  <a:pt x="17591" y="2558"/>
                  <a:pt x="18122" y="2558"/>
                </a:cubicBezTo>
                <a:cubicBezTo>
                  <a:pt x="18122" y="2558"/>
                  <a:pt x="18962" y="2484"/>
                  <a:pt x="19841" y="3231"/>
                </a:cubicBezTo>
                <a:cubicBezTo>
                  <a:pt x="19841" y="3231"/>
                  <a:pt x="6661" y="12605"/>
                  <a:pt x="6661" y="12605"/>
                </a:cubicBezTo>
                <a:close/>
                <a:moveTo>
                  <a:pt x="5586" y="19031"/>
                </a:moveTo>
                <a:cubicBezTo>
                  <a:pt x="4111" y="19863"/>
                  <a:pt x="2224" y="19369"/>
                  <a:pt x="1372" y="17927"/>
                </a:cubicBezTo>
                <a:cubicBezTo>
                  <a:pt x="520" y="16485"/>
                  <a:pt x="1026" y="14640"/>
                  <a:pt x="2501" y="13808"/>
                </a:cubicBezTo>
                <a:cubicBezTo>
                  <a:pt x="3977" y="12975"/>
                  <a:pt x="6532" y="13092"/>
                  <a:pt x="7383" y="14534"/>
                </a:cubicBezTo>
                <a:cubicBezTo>
                  <a:pt x="8235" y="15977"/>
                  <a:pt x="7062" y="18198"/>
                  <a:pt x="5586" y="19031"/>
                </a:cubicBezTo>
                <a:moveTo>
                  <a:pt x="4521" y="8191"/>
                </a:moveTo>
                <a:cubicBezTo>
                  <a:pt x="5264" y="8219"/>
                  <a:pt x="6010" y="8109"/>
                  <a:pt x="6661" y="7853"/>
                </a:cubicBezTo>
                <a:lnTo>
                  <a:pt x="7765" y="8638"/>
                </a:lnTo>
                <a:cubicBezTo>
                  <a:pt x="7345" y="8950"/>
                  <a:pt x="6901" y="9281"/>
                  <a:pt x="6443" y="9621"/>
                </a:cubicBezTo>
                <a:cubicBezTo>
                  <a:pt x="5833" y="9167"/>
                  <a:pt x="5200" y="8696"/>
                  <a:pt x="4521" y="8191"/>
                </a:cubicBezTo>
                <a:moveTo>
                  <a:pt x="2501" y="6650"/>
                </a:moveTo>
                <a:cubicBezTo>
                  <a:pt x="1026" y="5818"/>
                  <a:pt x="520" y="3973"/>
                  <a:pt x="1372" y="2531"/>
                </a:cubicBezTo>
                <a:cubicBezTo>
                  <a:pt x="2224" y="1089"/>
                  <a:pt x="4111" y="595"/>
                  <a:pt x="5586" y="1427"/>
                </a:cubicBezTo>
                <a:cubicBezTo>
                  <a:pt x="7062" y="2260"/>
                  <a:pt x="8235" y="4481"/>
                  <a:pt x="7383" y="5924"/>
                </a:cubicBezTo>
                <a:cubicBezTo>
                  <a:pt x="6532" y="7366"/>
                  <a:pt x="3977" y="7483"/>
                  <a:pt x="2501" y="6650"/>
                </a:cubicBezTo>
                <a:moveTo>
                  <a:pt x="21079" y="3580"/>
                </a:moveTo>
                <a:cubicBezTo>
                  <a:pt x="21079" y="2451"/>
                  <a:pt x="19262" y="1535"/>
                  <a:pt x="18203" y="1535"/>
                </a:cubicBezTo>
                <a:lnTo>
                  <a:pt x="18122" y="1535"/>
                </a:lnTo>
                <a:cubicBezTo>
                  <a:pt x="17404" y="1535"/>
                  <a:pt x="17139" y="1673"/>
                  <a:pt x="8610" y="8009"/>
                </a:cubicBezTo>
                <a:lnTo>
                  <a:pt x="7613" y="7300"/>
                </a:lnTo>
                <a:cubicBezTo>
                  <a:pt x="7876" y="7084"/>
                  <a:pt x="8104" y="6833"/>
                  <a:pt x="8275" y="6534"/>
                </a:cubicBezTo>
                <a:cubicBezTo>
                  <a:pt x="9372" y="4611"/>
                  <a:pt x="7861" y="1650"/>
                  <a:pt x="5960" y="539"/>
                </a:cubicBezTo>
                <a:cubicBezTo>
                  <a:pt x="4060" y="-571"/>
                  <a:pt x="1629" y="88"/>
                  <a:pt x="532" y="2011"/>
                </a:cubicBezTo>
                <a:cubicBezTo>
                  <a:pt x="-521" y="3857"/>
                  <a:pt x="41" y="6194"/>
                  <a:pt x="1769" y="7361"/>
                </a:cubicBezTo>
                <a:cubicBezTo>
                  <a:pt x="3185" y="8414"/>
                  <a:pt x="4458" y="9360"/>
                  <a:pt x="5626" y="10229"/>
                </a:cubicBezTo>
                <a:cubicBezTo>
                  <a:pt x="4461" y="11096"/>
                  <a:pt x="3178" y="12049"/>
                  <a:pt x="1769" y="13097"/>
                </a:cubicBezTo>
                <a:cubicBezTo>
                  <a:pt x="40" y="14264"/>
                  <a:pt x="-521" y="16601"/>
                  <a:pt x="532" y="18447"/>
                </a:cubicBezTo>
                <a:cubicBezTo>
                  <a:pt x="1629" y="20371"/>
                  <a:pt x="4060" y="21029"/>
                  <a:pt x="5960" y="19919"/>
                </a:cubicBezTo>
                <a:cubicBezTo>
                  <a:pt x="7861" y="18808"/>
                  <a:pt x="9372" y="15847"/>
                  <a:pt x="8275" y="13924"/>
                </a:cubicBezTo>
                <a:cubicBezTo>
                  <a:pt x="8104" y="13625"/>
                  <a:pt x="7876" y="13374"/>
                  <a:pt x="7613" y="13158"/>
                </a:cubicBezTo>
                <a:lnTo>
                  <a:pt x="8610" y="12449"/>
                </a:lnTo>
                <a:cubicBezTo>
                  <a:pt x="17134" y="18781"/>
                  <a:pt x="17404" y="18923"/>
                  <a:pt x="18122" y="18923"/>
                </a:cubicBezTo>
                <a:lnTo>
                  <a:pt x="18203" y="18923"/>
                </a:lnTo>
                <a:cubicBezTo>
                  <a:pt x="19262" y="18923"/>
                  <a:pt x="21079" y="18007"/>
                  <a:pt x="21079" y="16878"/>
                </a:cubicBezTo>
                <a:lnTo>
                  <a:pt x="11731" y="10229"/>
                </a:lnTo>
                <a:cubicBezTo>
                  <a:pt x="11731" y="10229"/>
                  <a:pt x="21079" y="3580"/>
                  <a:pt x="21079" y="3580"/>
                </a:cubicBezTo>
                <a:close/>
                <a:moveTo>
                  <a:pt x="4639" y="16789"/>
                </a:moveTo>
                <a:cubicBezTo>
                  <a:pt x="4496" y="16859"/>
                  <a:pt x="4332" y="16897"/>
                  <a:pt x="4162" y="16897"/>
                </a:cubicBezTo>
                <a:cubicBezTo>
                  <a:pt x="3846" y="16897"/>
                  <a:pt x="3544" y="16764"/>
                  <a:pt x="3411" y="16567"/>
                </a:cubicBezTo>
                <a:cubicBezTo>
                  <a:pt x="3347" y="16471"/>
                  <a:pt x="3351" y="16406"/>
                  <a:pt x="3362" y="16361"/>
                </a:cubicBezTo>
                <a:cubicBezTo>
                  <a:pt x="3392" y="16240"/>
                  <a:pt x="3511" y="16117"/>
                  <a:pt x="3682" y="16034"/>
                </a:cubicBezTo>
                <a:cubicBezTo>
                  <a:pt x="3891" y="15930"/>
                  <a:pt x="4198" y="15869"/>
                  <a:pt x="4503" y="15869"/>
                </a:cubicBezTo>
                <a:cubicBezTo>
                  <a:pt x="4935" y="15869"/>
                  <a:pt x="5194" y="15988"/>
                  <a:pt x="5273" y="16050"/>
                </a:cubicBezTo>
                <a:cubicBezTo>
                  <a:pt x="5252" y="16207"/>
                  <a:pt x="5019" y="16601"/>
                  <a:pt x="4639" y="16789"/>
                </a:cubicBezTo>
                <a:moveTo>
                  <a:pt x="4503" y="14845"/>
                </a:moveTo>
                <a:cubicBezTo>
                  <a:pt x="4065" y="14845"/>
                  <a:pt x="3621" y="14936"/>
                  <a:pt x="3279" y="15105"/>
                </a:cubicBezTo>
                <a:cubicBezTo>
                  <a:pt x="2435" y="15522"/>
                  <a:pt x="2147" y="16443"/>
                  <a:pt x="2633" y="17165"/>
                </a:cubicBezTo>
                <a:cubicBezTo>
                  <a:pt x="2960" y="17649"/>
                  <a:pt x="3553" y="17919"/>
                  <a:pt x="4162" y="17919"/>
                </a:cubicBezTo>
                <a:cubicBezTo>
                  <a:pt x="4461" y="17919"/>
                  <a:pt x="4764" y="17854"/>
                  <a:pt x="5041" y="17717"/>
                </a:cubicBezTo>
                <a:cubicBezTo>
                  <a:pt x="5885" y="17300"/>
                  <a:pt x="6555" y="16190"/>
                  <a:pt x="6069" y="15469"/>
                </a:cubicBezTo>
                <a:cubicBezTo>
                  <a:pt x="5779" y="15040"/>
                  <a:pt x="5146" y="14845"/>
                  <a:pt x="4503" y="14845"/>
                </a:cubicBezTo>
                <a:moveTo>
                  <a:pt x="4503" y="4590"/>
                </a:moveTo>
                <a:cubicBezTo>
                  <a:pt x="4198" y="4590"/>
                  <a:pt x="3891" y="4528"/>
                  <a:pt x="3682" y="4425"/>
                </a:cubicBezTo>
                <a:cubicBezTo>
                  <a:pt x="3511" y="4341"/>
                  <a:pt x="3392" y="4219"/>
                  <a:pt x="3362" y="4098"/>
                </a:cubicBezTo>
                <a:cubicBezTo>
                  <a:pt x="3351" y="4052"/>
                  <a:pt x="3347" y="3987"/>
                  <a:pt x="3411" y="3891"/>
                </a:cubicBezTo>
                <a:cubicBezTo>
                  <a:pt x="3544" y="3694"/>
                  <a:pt x="3846" y="3561"/>
                  <a:pt x="4162" y="3561"/>
                </a:cubicBezTo>
                <a:cubicBezTo>
                  <a:pt x="4332" y="3561"/>
                  <a:pt x="4496" y="3599"/>
                  <a:pt x="4639" y="3669"/>
                </a:cubicBezTo>
                <a:cubicBezTo>
                  <a:pt x="5019" y="3857"/>
                  <a:pt x="5252" y="4252"/>
                  <a:pt x="5273" y="4408"/>
                </a:cubicBezTo>
                <a:cubicBezTo>
                  <a:pt x="5194" y="4470"/>
                  <a:pt x="4935" y="4590"/>
                  <a:pt x="4503" y="4590"/>
                </a:cubicBezTo>
                <a:moveTo>
                  <a:pt x="5041" y="2741"/>
                </a:moveTo>
                <a:cubicBezTo>
                  <a:pt x="4764" y="2604"/>
                  <a:pt x="4461" y="2539"/>
                  <a:pt x="4162" y="2539"/>
                </a:cubicBezTo>
                <a:cubicBezTo>
                  <a:pt x="3553" y="2539"/>
                  <a:pt x="2960" y="2809"/>
                  <a:pt x="2633" y="3294"/>
                </a:cubicBezTo>
                <a:cubicBezTo>
                  <a:pt x="2147" y="4015"/>
                  <a:pt x="2435" y="4937"/>
                  <a:pt x="3279" y="5353"/>
                </a:cubicBezTo>
                <a:cubicBezTo>
                  <a:pt x="3621" y="5522"/>
                  <a:pt x="4065" y="5613"/>
                  <a:pt x="4503" y="5613"/>
                </a:cubicBezTo>
                <a:cubicBezTo>
                  <a:pt x="5146" y="5613"/>
                  <a:pt x="5779" y="5418"/>
                  <a:pt x="6069" y="4990"/>
                </a:cubicBezTo>
                <a:cubicBezTo>
                  <a:pt x="6555" y="4268"/>
                  <a:pt x="5885" y="3158"/>
                  <a:pt x="5041" y="274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7" name="Shape 2787"/>
          <p:cNvSpPr/>
          <p:nvPr/>
        </p:nvSpPr>
        <p:spPr>
          <a:xfrm>
            <a:off x="22073249" y="11411467"/>
            <a:ext cx="558309" cy="558681"/>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88" name="Shape 2788"/>
          <p:cNvSpPr/>
          <p:nvPr/>
        </p:nvSpPr>
        <p:spPr>
          <a:xfrm>
            <a:off x="10762180" y="7142054"/>
            <a:ext cx="2555808"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Miscellaneous</a:t>
            </a:r>
          </a:p>
        </p:txBody>
      </p:sp>
    </p:spTree>
    <p:extLst>
      <p:ext uri="{BB962C8B-B14F-4D97-AF65-F5344CB8AC3E}">
        <p14:creationId xmlns:p14="http://schemas.microsoft.com/office/powerpoint/2010/main" val="106975593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0" name="Shape 2790"/>
          <p:cNvSpPr/>
          <p:nvPr/>
        </p:nvSpPr>
        <p:spPr>
          <a:xfrm>
            <a:off x="1758542"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3436" y="17550"/>
                </a:moveTo>
                <a:lnTo>
                  <a:pt x="10309" y="17550"/>
                </a:lnTo>
                <a:cubicBezTo>
                  <a:pt x="10580" y="17550"/>
                  <a:pt x="10800" y="17248"/>
                  <a:pt x="10800" y="16875"/>
                </a:cubicBezTo>
                <a:cubicBezTo>
                  <a:pt x="10800" y="16503"/>
                  <a:pt x="10580" y="16200"/>
                  <a:pt x="10309" y="16200"/>
                </a:cubicBezTo>
                <a:lnTo>
                  <a:pt x="3436" y="16200"/>
                </a:lnTo>
                <a:cubicBezTo>
                  <a:pt x="3166" y="16200"/>
                  <a:pt x="2945" y="16503"/>
                  <a:pt x="2945" y="16875"/>
                </a:cubicBezTo>
                <a:cubicBezTo>
                  <a:pt x="2945" y="17248"/>
                  <a:pt x="3166" y="17550"/>
                  <a:pt x="3436" y="17550"/>
                </a:cubicBezTo>
                <a:moveTo>
                  <a:pt x="3436" y="14850"/>
                </a:moveTo>
                <a:lnTo>
                  <a:pt x="12273" y="14850"/>
                </a:lnTo>
                <a:cubicBezTo>
                  <a:pt x="12544" y="14850"/>
                  <a:pt x="12764" y="14548"/>
                  <a:pt x="12764" y="14175"/>
                </a:cubicBezTo>
                <a:cubicBezTo>
                  <a:pt x="12764" y="13803"/>
                  <a:pt x="12544" y="13500"/>
                  <a:pt x="12273" y="13500"/>
                </a:cubicBezTo>
                <a:lnTo>
                  <a:pt x="3436" y="13500"/>
                </a:lnTo>
                <a:cubicBezTo>
                  <a:pt x="3166" y="13500"/>
                  <a:pt x="2945" y="13803"/>
                  <a:pt x="2945" y="14175"/>
                </a:cubicBezTo>
                <a:cubicBezTo>
                  <a:pt x="2945" y="14548"/>
                  <a:pt x="3166" y="14850"/>
                  <a:pt x="3436" y="14850"/>
                </a:cubicBezTo>
                <a:moveTo>
                  <a:pt x="20618" y="4050"/>
                </a:moveTo>
                <a:lnTo>
                  <a:pt x="982" y="4050"/>
                </a:lnTo>
                <a:lnTo>
                  <a:pt x="982" y="1350"/>
                </a:lnTo>
                <a:lnTo>
                  <a:pt x="20618" y="1350"/>
                </a:lnTo>
                <a:cubicBezTo>
                  <a:pt x="20618" y="1350"/>
                  <a:pt x="20618" y="4050"/>
                  <a:pt x="20618" y="4050"/>
                </a:cubicBezTo>
                <a:close/>
                <a:moveTo>
                  <a:pt x="20618" y="20250"/>
                </a:moveTo>
                <a:lnTo>
                  <a:pt x="982" y="20250"/>
                </a:lnTo>
                <a:lnTo>
                  <a:pt x="982" y="9450"/>
                </a:lnTo>
                <a:lnTo>
                  <a:pt x="20618" y="9450"/>
                </a:lnTo>
                <a:cubicBezTo>
                  <a:pt x="20618" y="94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16200" y="17550"/>
                </a:moveTo>
                <a:lnTo>
                  <a:pt x="18164" y="17550"/>
                </a:lnTo>
                <a:cubicBezTo>
                  <a:pt x="18434" y="17550"/>
                  <a:pt x="18655" y="17248"/>
                  <a:pt x="18655" y="16875"/>
                </a:cubicBezTo>
                <a:lnTo>
                  <a:pt x="18655" y="14175"/>
                </a:lnTo>
                <a:cubicBezTo>
                  <a:pt x="18655" y="13803"/>
                  <a:pt x="18434" y="13500"/>
                  <a:pt x="18164" y="13500"/>
                </a:cubicBezTo>
                <a:lnTo>
                  <a:pt x="16200" y="13500"/>
                </a:lnTo>
                <a:cubicBezTo>
                  <a:pt x="15929" y="13500"/>
                  <a:pt x="15709" y="13803"/>
                  <a:pt x="15709" y="14175"/>
                </a:cubicBezTo>
                <a:lnTo>
                  <a:pt x="15709" y="16875"/>
                </a:lnTo>
                <a:cubicBezTo>
                  <a:pt x="15709" y="17248"/>
                  <a:pt x="15929" y="17550"/>
                  <a:pt x="16200" y="175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1" name="Shape 2791"/>
          <p:cNvSpPr/>
          <p:nvPr/>
        </p:nvSpPr>
        <p:spPr>
          <a:xfrm>
            <a:off x="2825064" y="290387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0"/>
                </a:moveTo>
                <a:lnTo>
                  <a:pt x="4909" y="0"/>
                </a:lnTo>
                <a:cubicBezTo>
                  <a:pt x="4367" y="0"/>
                  <a:pt x="3927" y="538"/>
                  <a:pt x="3927" y="1200"/>
                </a:cubicBezTo>
                <a:lnTo>
                  <a:pt x="3927" y="3000"/>
                </a:lnTo>
                <a:cubicBezTo>
                  <a:pt x="3927" y="3332"/>
                  <a:pt x="4147" y="3600"/>
                  <a:pt x="4418" y="3600"/>
                </a:cubicBezTo>
                <a:cubicBezTo>
                  <a:pt x="4689" y="3600"/>
                  <a:pt x="4909" y="3332"/>
                  <a:pt x="4909" y="3000"/>
                </a:cubicBezTo>
                <a:lnTo>
                  <a:pt x="4909" y="1200"/>
                </a:lnTo>
                <a:lnTo>
                  <a:pt x="20618" y="1200"/>
                </a:lnTo>
                <a:lnTo>
                  <a:pt x="20618" y="15600"/>
                </a:lnTo>
                <a:lnTo>
                  <a:pt x="19145" y="15600"/>
                </a:lnTo>
                <a:cubicBezTo>
                  <a:pt x="18875" y="15600"/>
                  <a:pt x="18655" y="15869"/>
                  <a:pt x="18655" y="16200"/>
                </a:cubicBezTo>
                <a:cubicBezTo>
                  <a:pt x="18655" y="16532"/>
                  <a:pt x="18875" y="16800"/>
                  <a:pt x="19145" y="16800"/>
                </a:cubicBezTo>
                <a:lnTo>
                  <a:pt x="20618" y="16800"/>
                </a:lnTo>
                <a:cubicBezTo>
                  <a:pt x="21160" y="16800"/>
                  <a:pt x="21600" y="16262"/>
                  <a:pt x="21600" y="15600"/>
                </a:cubicBezTo>
                <a:lnTo>
                  <a:pt x="21600" y="1200"/>
                </a:lnTo>
                <a:cubicBezTo>
                  <a:pt x="21600" y="538"/>
                  <a:pt x="21160" y="0"/>
                  <a:pt x="20618" y="0"/>
                </a:cubicBezTo>
                <a:moveTo>
                  <a:pt x="16691" y="8400"/>
                </a:moveTo>
                <a:lnTo>
                  <a:pt x="982" y="8400"/>
                </a:lnTo>
                <a:lnTo>
                  <a:pt x="982" y="6000"/>
                </a:lnTo>
                <a:lnTo>
                  <a:pt x="16691" y="6000"/>
                </a:lnTo>
                <a:cubicBezTo>
                  <a:pt x="16691" y="6000"/>
                  <a:pt x="16691" y="8400"/>
                  <a:pt x="16691" y="8400"/>
                </a:cubicBezTo>
                <a:close/>
                <a:moveTo>
                  <a:pt x="16691" y="20400"/>
                </a:moveTo>
                <a:lnTo>
                  <a:pt x="982" y="20400"/>
                </a:lnTo>
                <a:lnTo>
                  <a:pt x="982" y="12000"/>
                </a:lnTo>
                <a:lnTo>
                  <a:pt x="16691" y="12000"/>
                </a:lnTo>
                <a:cubicBezTo>
                  <a:pt x="16691" y="12000"/>
                  <a:pt x="16691" y="20400"/>
                  <a:pt x="16691" y="20400"/>
                </a:cubicBezTo>
                <a:close/>
                <a:moveTo>
                  <a:pt x="16691" y="4800"/>
                </a:moveTo>
                <a:lnTo>
                  <a:pt x="982" y="4800"/>
                </a:lnTo>
                <a:cubicBezTo>
                  <a:pt x="440" y="4800"/>
                  <a:pt x="0" y="5338"/>
                  <a:pt x="0" y="6000"/>
                </a:cubicBezTo>
                <a:lnTo>
                  <a:pt x="0" y="20400"/>
                </a:lnTo>
                <a:cubicBezTo>
                  <a:pt x="0" y="21062"/>
                  <a:pt x="440" y="21600"/>
                  <a:pt x="982" y="21600"/>
                </a:cubicBezTo>
                <a:lnTo>
                  <a:pt x="16691" y="21600"/>
                </a:lnTo>
                <a:cubicBezTo>
                  <a:pt x="17233" y="21600"/>
                  <a:pt x="17673" y="21062"/>
                  <a:pt x="17673" y="20400"/>
                </a:cubicBezTo>
                <a:lnTo>
                  <a:pt x="17673" y="6000"/>
                </a:lnTo>
                <a:cubicBezTo>
                  <a:pt x="17673" y="5338"/>
                  <a:pt x="17233" y="4800"/>
                  <a:pt x="16691" y="4800"/>
                </a:cubicBezTo>
                <a:moveTo>
                  <a:pt x="3436" y="18000"/>
                </a:moveTo>
                <a:lnTo>
                  <a:pt x="7364" y="18000"/>
                </a:lnTo>
                <a:cubicBezTo>
                  <a:pt x="7634" y="18000"/>
                  <a:pt x="7855" y="17732"/>
                  <a:pt x="7855" y="17400"/>
                </a:cubicBezTo>
                <a:cubicBezTo>
                  <a:pt x="7855" y="17069"/>
                  <a:pt x="7634" y="16800"/>
                  <a:pt x="7364" y="16800"/>
                </a:cubicBezTo>
                <a:lnTo>
                  <a:pt x="3436" y="16800"/>
                </a:lnTo>
                <a:cubicBezTo>
                  <a:pt x="3166" y="16800"/>
                  <a:pt x="2945" y="17069"/>
                  <a:pt x="2945" y="17400"/>
                </a:cubicBezTo>
                <a:cubicBezTo>
                  <a:pt x="2945" y="17732"/>
                  <a:pt x="3166" y="18000"/>
                  <a:pt x="3436" y="18000"/>
                </a:cubicBezTo>
                <a:moveTo>
                  <a:pt x="3436" y="15600"/>
                </a:moveTo>
                <a:lnTo>
                  <a:pt x="9327" y="15600"/>
                </a:lnTo>
                <a:cubicBezTo>
                  <a:pt x="9598" y="15600"/>
                  <a:pt x="9818" y="15332"/>
                  <a:pt x="9818" y="15000"/>
                </a:cubicBezTo>
                <a:cubicBezTo>
                  <a:pt x="9818" y="14668"/>
                  <a:pt x="9598" y="14400"/>
                  <a:pt x="9327" y="14400"/>
                </a:cubicBezTo>
                <a:lnTo>
                  <a:pt x="3436" y="14400"/>
                </a:lnTo>
                <a:cubicBezTo>
                  <a:pt x="3166" y="14400"/>
                  <a:pt x="2945" y="14668"/>
                  <a:pt x="2945" y="15000"/>
                </a:cubicBezTo>
                <a:cubicBezTo>
                  <a:pt x="2945" y="15332"/>
                  <a:pt x="3166" y="15600"/>
                  <a:pt x="3436" y="15600"/>
                </a:cubicBezTo>
                <a:moveTo>
                  <a:pt x="12273" y="18000"/>
                </a:moveTo>
                <a:lnTo>
                  <a:pt x="14236" y="18000"/>
                </a:lnTo>
                <a:cubicBezTo>
                  <a:pt x="14507" y="18000"/>
                  <a:pt x="14727" y="17732"/>
                  <a:pt x="14727" y="17400"/>
                </a:cubicBezTo>
                <a:lnTo>
                  <a:pt x="14727" y="15000"/>
                </a:lnTo>
                <a:cubicBezTo>
                  <a:pt x="14727" y="14668"/>
                  <a:pt x="14507" y="14400"/>
                  <a:pt x="14236" y="14400"/>
                </a:cubicBezTo>
                <a:lnTo>
                  <a:pt x="12273" y="14400"/>
                </a:lnTo>
                <a:cubicBezTo>
                  <a:pt x="12002" y="14400"/>
                  <a:pt x="11782" y="14668"/>
                  <a:pt x="11782" y="15000"/>
                </a:cubicBezTo>
                <a:lnTo>
                  <a:pt x="11782" y="17400"/>
                </a:lnTo>
                <a:cubicBezTo>
                  <a:pt x="11782" y="17732"/>
                  <a:pt x="12002" y="18000"/>
                  <a:pt x="12273" y="180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2" name="Shape 2792"/>
          <p:cNvSpPr/>
          <p:nvPr/>
        </p:nvSpPr>
        <p:spPr>
          <a:xfrm>
            <a:off x="389158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949" y="13580"/>
                </a:moveTo>
                <a:cubicBezTo>
                  <a:pt x="11701" y="13784"/>
                  <a:pt x="11474" y="13901"/>
                  <a:pt x="11085" y="13931"/>
                </a:cubicBezTo>
                <a:lnTo>
                  <a:pt x="11085" y="11339"/>
                </a:lnTo>
                <a:cubicBezTo>
                  <a:pt x="11251" y="11383"/>
                  <a:pt x="11321" y="11435"/>
                  <a:pt x="11479" y="11494"/>
                </a:cubicBezTo>
                <a:cubicBezTo>
                  <a:pt x="11638" y="11554"/>
                  <a:pt x="11780" y="11632"/>
                  <a:pt x="11906" y="11728"/>
                </a:cubicBezTo>
                <a:cubicBezTo>
                  <a:pt x="12032" y="11824"/>
                  <a:pt x="12133" y="11943"/>
                  <a:pt x="12208" y="12084"/>
                </a:cubicBezTo>
                <a:cubicBezTo>
                  <a:pt x="12284" y="12225"/>
                  <a:pt x="12322" y="12399"/>
                  <a:pt x="12322" y="12607"/>
                </a:cubicBezTo>
                <a:cubicBezTo>
                  <a:pt x="12322" y="13052"/>
                  <a:pt x="12198" y="13376"/>
                  <a:pt x="11949" y="13580"/>
                </a:cubicBezTo>
                <a:moveTo>
                  <a:pt x="10437" y="9837"/>
                </a:moveTo>
                <a:cubicBezTo>
                  <a:pt x="10286" y="9800"/>
                  <a:pt x="10228" y="9753"/>
                  <a:pt x="10081" y="9698"/>
                </a:cubicBezTo>
                <a:cubicBezTo>
                  <a:pt x="9933" y="9642"/>
                  <a:pt x="9803" y="9570"/>
                  <a:pt x="9692" y="9481"/>
                </a:cubicBezTo>
                <a:cubicBezTo>
                  <a:pt x="9581" y="9392"/>
                  <a:pt x="9489" y="9285"/>
                  <a:pt x="9417" y="9159"/>
                </a:cubicBezTo>
                <a:cubicBezTo>
                  <a:pt x="9345" y="9032"/>
                  <a:pt x="9309" y="8880"/>
                  <a:pt x="9309" y="8702"/>
                </a:cubicBezTo>
                <a:cubicBezTo>
                  <a:pt x="9309" y="8309"/>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9"/>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7"/>
                  <a:pt x="12200" y="6833"/>
                  <a:pt x="11911" y="6744"/>
                </a:cubicBezTo>
                <a:cubicBezTo>
                  <a:pt x="11623" y="6656"/>
                  <a:pt x="11410" y="6611"/>
                  <a:pt x="11085" y="6611"/>
                </a:cubicBezTo>
                <a:lnTo>
                  <a:pt x="11085" y="5881"/>
                </a:lnTo>
                <a:lnTo>
                  <a:pt x="10437" y="5881"/>
                </a:lnTo>
                <a:lnTo>
                  <a:pt x="10437" y="6611"/>
                </a:lnTo>
                <a:cubicBezTo>
                  <a:pt x="10113" y="6611"/>
                  <a:pt x="9895" y="6659"/>
                  <a:pt x="9600" y="6756"/>
                </a:cubicBezTo>
                <a:cubicBezTo>
                  <a:pt x="9305" y="6852"/>
                  <a:pt x="9044" y="6991"/>
                  <a:pt x="8817" y="7173"/>
                </a:cubicBezTo>
                <a:cubicBezTo>
                  <a:pt x="8590" y="7355"/>
                  <a:pt x="8410" y="7581"/>
                  <a:pt x="8277" y="7852"/>
                </a:cubicBezTo>
                <a:cubicBezTo>
                  <a:pt x="8144" y="8122"/>
                  <a:pt x="8077" y="8436"/>
                  <a:pt x="8077" y="8791"/>
                </a:cubicBezTo>
                <a:cubicBezTo>
                  <a:pt x="8077" y="9199"/>
                  <a:pt x="8150" y="9541"/>
                  <a:pt x="8293" y="9815"/>
                </a:cubicBezTo>
                <a:cubicBezTo>
                  <a:pt x="8438" y="10089"/>
                  <a:pt x="8626" y="10317"/>
                  <a:pt x="8860" y="10499"/>
                </a:cubicBezTo>
                <a:cubicBezTo>
                  <a:pt x="9094" y="10681"/>
                  <a:pt x="9357" y="10829"/>
                  <a:pt x="9649" y="10944"/>
                </a:cubicBezTo>
                <a:cubicBezTo>
                  <a:pt x="9940" y="11059"/>
                  <a:pt x="10142" y="11157"/>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1"/>
                  <a:pt x="8094" y="13430"/>
                </a:cubicBezTo>
                <a:cubicBezTo>
                  <a:pt x="8220" y="13749"/>
                  <a:pt x="8397" y="14018"/>
                  <a:pt x="8628" y="14236"/>
                </a:cubicBezTo>
                <a:cubicBezTo>
                  <a:pt x="8858" y="14455"/>
                  <a:pt x="9136" y="14624"/>
                  <a:pt x="9460" y="14743"/>
                </a:cubicBezTo>
                <a:cubicBezTo>
                  <a:pt x="9784" y="14861"/>
                  <a:pt x="10048" y="14924"/>
                  <a:pt x="10437" y="14932"/>
                </a:cubicBezTo>
                <a:lnTo>
                  <a:pt x="10437" y="15692"/>
                </a:lnTo>
                <a:lnTo>
                  <a:pt x="11085" y="15692"/>
                </a:lnTo>
                <a:lnTo>
                  <a:pt x="11085" y="14932"/>
                </a:lnTo>
                <a:cubicBezTo>
                  <a:pt x="11446" y="14917"/>
                  <a:pt x="11688" y="14856"/>
                  <a:pt x="11998" y="14748"/>
                </a:cubicBezTo>
                <a:cubicBezTo>
                  <a:pt x="12307" y="14641"/>
                  <a:pt x="12578" y="14485"/>
                  <a:pt x="12808" y="14281"/>
                </a:cubicBezTo>
                <a:cubicBezTo>
                  <a:pt x="13038" y="14077"/>
                  <a:pt x="13220" y="13821"/>
                  <a:pt x="13353" y="13513"/>
                </a:cubicBezTo>
                <a:cubicBezTo>
                  <a:pt x="13486" y="13206"/>
                  <a:pt x="13553" y="12844"/>
                  <a:pt x="13553" y="12429"/>
                </a:cubicBezTo>
                <a:cubicBezTo>
                  <a:pt x="13553" y="12028"/>
                  <a:pt x="13481" y="11691"/>
                  <a:pt x="13337" y="11417"/>
                </a:cubicBezTo>
                <a:cubicBezTo>
                  <a:pt x="13193" y="11142"/>
                  <a:pt x="13002" y="10912"/>
                  <a:pt x="12765" y="10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3" name="Shape 2793"/>
          <p:cNvSpPr/>
          <p:nvPr/>
        </p:nvSpPr>
        <p:spPr>
          <a:xfrm>
            <a:off x="4958108"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686" y="14720"/>
                </a:moveTo>
                <a:cubicBezTo>
                  <a:pt x="9513" y="14863"/>
                  <a:pt x="9355" y="14945"/>
                  <a:pt x="9084" y="14965"/>
                </a:cubicBezTo>
                <a:lnTo>
                  <a:pt x="9084" y="13151"/>
                </a:lnTo>
                <a:cubicBezTo>
                  <a:pt x="9199" y="13182"/>
                  <a:pt x="9248" y="13219"/>
                  <a:pt x="9358" y="13260"/>
                </a:cubicBezTo>
                <a:cubicBezTo>
                  <a:pt x="9469" y="13302"/>
                  <a:pt x="9568" y="13357"/>
                  <a:pt x="9656" y="13424"/>
                </a:cubicBezTo>
                <a:cubicBezTo>
                  <a:pt x="9744" y="13491"/>
                  <a:pt x="9814" y="13575"/>
                  <a:pt x="9867" y="13673"/>
                </a:cubicBezTo>
                <a:cubicBezTo>
                  <a:pt x="9920" y="13772"/>
                  <a:pt x="9946" y="13894"/>
                  <a:pt x="9946" y="14039"/>
                </a:cubicBezTo>
                <a:cubicBezTo>
                  <a:pt x="9946" y="14350"/>
                  <a:pt x="9859" y="14577"/>
                  <a:pt x="9686" y="14720"/>
                </a:cubicBezTo>
                <a:moveTo>
                  <a:pt x="8631" y="12100"/>
                </a:moveTo>
                <a:cubicBezTo>
                  <a:pt x="8526" y="12074"/>
                  <a:pt x="8486" y="12041"/>
                  <a:pt x="8383" y="12003"/>
                </a:cubicBezTo>
                <a:cubicBezTo>
                  <a:pt x="8280" y="11964"/>
                  <a:pt x="8189" y="11913"/>
                  <a:pt x="8112" y="11851"/>
                </a:cubicBezTo>
                <a:cubicBezTo>
                  <a:pt x="8034" y="11789"/>
                  <a:pt x="7969" y="11714"/>
                  <a:pt x="7919" y="11625"/>
                </a:cubicBezTo>
                <a:cubicBezTo>
                  <a:pt x="7869" y="11537"/>
                  <a:pt x="7844" y="11431"/>
                  <a:pt x="7844" y="11306"/>
                </a:cubicBezTo>
                <a:cubicBezTo>
                  <a:pt x="7844" y="11031"/>
                  <a:pt x="7918" y="10835"/>
                  <a:pt x="8067" y="10718"/>
                </a:cubicBezTo>
                <a:cubicBezTo>
                  <a:pt x="8214" y="10601"/>
                  <a:pt x="8360" y="10543"/>
                  <a:pt x="8631" y="10543"/>
                </a:cubicBezTo>
                <a:cubicBezTo>
                  <a:pt x="8631" y="10543"/>
                  <a:pt x="8631" y="12100"/>
                  <a:pt x="8631" y="12100"/>
                </a:cubicBezTo>
                <a:close/>
                <a:moveTo>
                  <a:pt x="10255" y="12723"/>
                </a:moveTo>
                <a:cubicBezTo>
                  <a:pt x="10089" y="12593"/>
                  <a:pt x="9898" y="12487"/>
                  <a:pt x="9683" y="12404"/>
                </a:cubicBezTo>
                <a:cubicBezTo>
                  <a:pt x="9466" y="12321"/>
                  <a:pt x="9310" y="12248"/>
                  <a:pt x="9084" y="12186"/>
                </a:cubicBezTo>
                <a:lnTo>
                  <a:pt x="9084" y="10543"/>
                </a:lnTo>
                <a:cubicBezTo>
                  <a:pt x="9355" y="10543"/>
                  <a:pt x="9488" y="10613"/>
                  <a:pt x="9611" y="10753"/>
                </a:cubicBezTo>
                <a:cubicBezTo>
                  <a:pt x="9734" y="10893"/>
                  <a:pt x="9800" y="11096"/>
                  <a:pt x="9810" y="11361"/>
                </a:cubicBezTo>
                <a:lnTo>
                  <a:pt x="10669" y="11361"/>
                </a:lnTo>
                <a:cubicBezTo>
                  <a:pt x="10669" y="11106"/>
                  <a:pt x="10625" y="10883"/>
                  <a:pt x="10537" y="10690"/>
                </a:cubicBezTo>
                <a:cubicBezTo>
                  <a:pt x="10450" y="10499"/>
                  <a:pt x="10331" y="10340"/>
                  <a:pt x="10183" y="10216"/>
                </a:cubicBezTo>
                <a:cubicBezTo>
                  <a:pt x="10035" y="10091"/>
                  <a:pt x="9860" y="9998"/>
                  <a:pt x="9659" y="9935"/>
                </a:cubicBezTo>
                <a:cubicBezTo>
                  <a:pt x="9459" y="9873"/>
                  <a:pt x="9310" y="9842"/>
                  <a:pt x="9084" y="9842"/>
                </a:cubicBezTo>
                <a:lnTo>
                  <a:pt x="9084" y="9331"/>
                </a:lnTo>
                <a:lnTo>
                  <a:pt x="8631" y="9331"/>
                </a:lnTo>
                <a:lnTo>
                  <a:pt x="8631" y="9842"/>
                </a:lnTo>
                <a:cubicBezTo>
                  <a:pt x="8405" y="9842"/>
                  <a:pt x="8253" y="9876"/>
                  <a:pt x="8048" y="9943"/>
                </a:cubicBezTo>
                <a:cubicBezTo>
                  <a:pt x="7842" y="10011"/>
                  <a:pt x="7660" y="10108"/>
                  <a:pt x="7501" y="10235"/>
                </a:cubicBezTo>
                <a:cubicBezTo>
                  <a:pt x="7343" y="10363"/>
                  <a:pt x="7218" y="10521"/>
                  <a:pt x="7125" y="10710"/>
                </a:cubicBezTo>
                <a:cubicBezTo>
                  <a:pt x="7032" y="10899"/>
                  <a:pt x="6985" y="11119"/>
                  <a:pt x="6985" y="11368"/>
                </a:cubicBezTo>
                <a:cubicBezTo>
                  <a:pt x="6985" y="11654"/>
                  <a:pt x="7035" y="11892"/>
                  <a:pt x="7136" y="12085"/>
                </a:cubicBezTo>
                <a:cubicBezTo>
                  <a:pt x="7237" y="12277"/>
                  <a:pt x="7368" y="12436"/>
                  <a:pt x="7531" y="12563"/>
                </a:cubicBezTo>
                <a:cubicBezTo>
                  <a:pt x="7694" y="12691"/>
                  <a:pt x="7878" y="12794"/>
                  <a:pt x="8081" y="12875"/>
                </a:cubicBezTo>
                <a:cubicBezTo>
                  <a:pt x="8285" y="12956"/>
                  <a:pt x="8426" y="13024"/>
                  <a:pt x="8631" y="13081"/>
                </a:cubicBezTo>
                <a:lnTo>
                  <a:pt x="8631" y="14965"/>
                </a:lnTo>
                <a:cubicBezTo>
                  <a:pt x="8285" y="14955"/>
                  <a:pt x="8100" y="14852"/>
                  <a:pt x="7950" y="14654"/>
                </a:cubicBezTo>
                <a:cubicBezTo>
                  <a:pt x="7799" y="14457"/>
                  <a:pt x="7726" y="14187"/>
                  <a:pt x="7731" y="13844"/>
                </a:cubicBezTo>
                <a:lnTo>
                  <a:pt x="6872" y="13844"/>
                </a:lnTo>
                <a:cubicBezTo>
                  <a:pt x="6867" y="14135"/>
                  <a:pt x="6908" y="14392"/>
                  <a:pt x="6996" y="14615"/>
                </a:cubicBezTo>
                <a:cubicBezTo>
                  <a:pt x="7085" y="14839"/>
                  <a:pt x="7209" y="15027"/>
                  <a:pt x="7369" y="15180"/>
                </a:cubicBezTo>
                <a:cubicBezTo>
                  <a:pt x="7530" y="15333"/>
                  <a:pt x="7723" y="15451"/>
                  <a:pt x="7950" y="15534"/>
                </a:cubicBezTo>
                <a:cubicBezTo>
                  <a:pt x="8176" y="15617"/>
                  <a:pt x="8360" y="15661"/>
                  <a:pt x="8631" y="15667"/>
                </a:cubicBezTo>
                <a:lnTo>
                  <a:pt x="8631" y="16199"/>
                </a:lnTo>
                <a:lnTo>
                  <a:pt x="9084" y="16199"/>
                </a:lnTo>
                <a:lnTo>
                  <a:pt x="9084" y="15667"/>
                </a:lnTo>
                <a:cubicBezTo>
                  <a:pt x="9335" y="15656"/>
                  <a:pt x="9504" y="15613"/>
                  <a:pt x="9720" y="15538"/>
                </a:cubicBezTo>
                <a:cubicBezTo>
                  <a:pt x="9936" y="15463"/>
                  <a:pt x="10124" y="15354"/>
                  <a:pt x="10285" y="15211"/>
                </a:cubicBezTo>
                <a:cubicBezTo>
                  <a:pt x="10445" y="15068"/>
                  <a:pt x="10573" y="14889"/>
                  <a:pt x="10666" y="14673"/>
                </a:cubicBezTo>
                <a:cubicBezTo>
                  <a:pt x="10758" y="14459"/>
                  <a:pt x="10805" y="14205"/>
                  <a:pt x="10805" y="13914"/>
                </a:cubicBezTo>
                <a:cubicBezTo>
                  <a:pt x="10805" y="13634"/>
                  <a:pt x="10755" y="13398"/>
                  <a:pt x="10654" y="13206"/>
                </a:cubicBezTo>
                <a:cubicBezTo>
                  <a:pt x="10554" y="13014"/>
                  <a:pt x="10421" y="12853"/>
                  <a:pt x="10255" y="12723"/>
                </a:cubicBezTo>
                <a:moveTo>
                  <a:pt x="12764" y="0"/>
                </a:moveTo>
                <a:cubicBezTo>
                  <a:pt x="9919" y="0"/>
                  <a:pt x="7396" y="1350"/>
                  <a:pt x="5779" y="3437"/>
                </a:cubicBezTo>
                <a:cubicBezTo>
                  <a:pt x="6324" y="3259"/>
                  <a:pt x="6890" y="3132"/>
                  <a:pt x="7472" y="3051"/>
                </a:cubicBezTo>
                <a:cubicBezTo>
                  <a:pt x="8868" y="1774"/>
                  <a:pt x="10722" y="987"/>
                  <a:pt x="12764" y="987"/>
                </a:cubicBezTo>
                <a:cubicBezTo>
                  <a:pt x="17099" y="987"/>
                  <a:pt x="20613" y="4502"/>
                  <a:pt x="20613" y="8836"/>
                </a:cubicBezTo>
                <a:cubicBezTo>
                  <a:pt x="20613" y="10878"/>
                  <a:pt x="19827" y="12732"/>
                  <a:pt x="18549" y="14128"/>
                </a:cubicBezTo>
                <a:cubicBezTo>
                  <a:pt x="18468" y="14710"/>
                  <a:pt x="18341" y="15276"/>
                  <a:pt x="18163" y="15821"/>
                </a:cubicBezTo>
                <a:cubicBezTo>
                  <a:pt x="20250" y="14204"/>
                  <a:pt x="21600" y="11681"/>
                  <a:pt x="21600" y="8836"/>
                </a:cubicBezTo>
                <a:cubicBezTo>
                  <a:pt x="21600" y="3956"/>
                  <a:pt x="17644" y="0"/>
                  <a:pt x="12764" y="0"/>
                </a:cubicBezTo>
                <a:moveTo>
                  <a:pt x="8836" y="20613"/>
                </a:moveTo>
                <a:cubicBezTo>
                  <a:pt x="4501" y="20613"/>
                  <a:pt x="987" y="17098"/>
                  <a:pt x="987" y="12764"/>
                </a:cubicBezTo>
                <a:cubicBezTo>
                  <a:pt x="987" y="8429"/>
                  <a:pt x="4501" y="4915"/>
                  <a:pt x="8836" y="4915"/>
                </a:cubicBezTo>
                <a:cubicBezTo>
                  <a:pt x="13172" y="4915"/>
                  <a:pt x="16685" y="8429"/>
                  <a:pt x="16685" y="12764"/>
                </a:cubicBezTo>
                <a:cubicBezTo>
                  <a:pt x="16685" y="17098"/>
                  <a:pt x="13172" y="20613"/>
                  <a:pt x="8836" y="20613"/>
                </a:cubicBezTo>
                <a:moveTo>
                  <a:pt x="8836" y="3927"/>
                </a:moveTo>
                <a:cubicBezTo>
                  <a:pt x="3956" y="3927"/>
                  <a:pt x="0" y="7884"/>
                  <a:pt x="0" y="12764"/>
                </a:cubicBezTo>
                <a:cubicBezTo>
                  <a:pt x="0" y="17644"/>
                  <a:pt x="3956" y="21600"/>
                  <a:pt x="8836" y="21600"/>
                </a:cubicBezTo>
                <a:cubicBezTo>
                  <a:pt x="13716" y="21600"/>
                  <a:pt x="17673" y="17644"/>
                  <a:pt x="17673" y="12764"/>
                </a:cubicBezTo>
                <a:cubicBezTo>
                  <a:pt x="17673" y="7884"/>
                  <a:pt x="13716" y="3927"/>
                  <a:pt x="88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4" name="Shape 2794"/>
          <p:cNvSpPr/>
          <p:nvPr/>
        </p:nvSpPr>
        <p:spPr>
          <a:xfrm>
            <a:off x="6024630"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535" y="7724"/>
                </a:moveTo>
                <a:cubicBezTo>
                  <a:pt x="12082" y="7724"/>
                  <a:pt x="12586" y="7961"/>
                  <a:pt x="13047" y="8436"/>
                </a:cubicBezTo>
                <a:lnTo>
                  <a:pt x="13544" y="7424"/>
                </a:lnTo>
                <a:cubicBezTo>
                  <a:pt x="12888" y="6964"/>
                  <a:pt x="12248" y="6734"/>
                  <a:pt x="11621" y="6734"/>
                </a:cubicBezTo>
                <a:cubicBezTo>
                  <a:pt x="10757" y="6734"/>
                  <a:pt x="10048" y="7019"/>
                  <a:pt x="9494" y="7590"/>
                </a:cubicBezTo>
                <a:cubicBezTo>
                  <a:pt x="9019" y="8087"/>
                  <a:pt x="8691" y="8762"/>
                  <a:pt x="8510" y="9615"/>
                </a:cubicBezTo>
                <a:lnTo>
                  <a:pt x="7938" y="9615"/>
                </a:lnTo>
                <a:lnTo>
                  <a:pt x="7658" y="10327"/>
                </a:lnTo>
                <a:lnTo>
                  <a:pt x="8435" y="10327"/>
                </a:lnTo>
                <a:cubicBezTo>
                  <a:pt x="8428" y="10409"/>
                  <a:pt x="8423" y="10483"/>
                  <a:pt x="8419" y="10549"/>
                </a:cubicBezTo>
                <a:cubicBezTo>
                  <a:pt x="8415" y="10616"/>
                  <a:pt x="8414" y="10675"/>
                  <a:pt x="8414" y="10727"/>
                </a:cubicBezTo>
                <a:cubicBezTo>
                  <a:pt x="8414" y="10794"/>
                  <a:pt x="8415" y="10857"/>
                  <a:pt x="8419" y="10916"/>
                </a:cubicBezTo>
                <a:cubicBezTo>
                  <a:pt x="8423" y="10976"/>
                  <a:pt x="8428" y="11032"/>
                  <a:pt x="8435" y="11083"/>
                </a:cubicBezTo>
                <a:lnTo>
                  <a:pt x="7949" y="11083"/>
                </a:lnTo>
                <a:lnTo>
                  <a:pt x="7658" y="11784"/>
                </a:lnTo>
                <a:lnTo>
                  <a:pt x="8489" y="11784"/>
                </a:lnTo>
                <a:cubicBezTo>
                  <a:pt x="8604" y="12674"/>
                  <a:pt x="8896" y="13382"/>
                  <a:pt x="9364" y="13908"/>
                </a:cubicBezTo>
                <a:cubicBezTo>
                  <a:pt x="9904" y="14517"/>
                  <a:pt x="10656" y="14821"/>
                  <a:pt x="11621" y="14821"/>
                </a:cubicBezTo>
                <a:cubicBezTo>
                  <a:pt x="12219" y="14821"/>
                  <a:pt x="12762" y="14658"/>
                  <a:pt x="13252" y="14331"/>
                </a:cubicBezTo>
                <a:lnTo>
                  <a:pt x="13252" y="13097"/>
                </a:lnTo>
                <a:cubicBezTo>
                  <a:pt x="12978" y="13356"/>
                  <a:pt x="12733" y="13542"/>
                  <a:pt x="12517" y="13653"/>
                </a:cubicBezTo>
                <a:cubicBezTo>
                  <a:pt x="12280" y="13772"/>
                  <a:pt x="11981" y="13831"/>
                  <a:pt x="11621" y="13831"/>
                </a:cubicBezTo>
                <a:cubicBezTo>
                  <a:pt x="11067" y="13831"/>
                  <a:pt x="10627" y="13620"/>
                  <a:pt x="10304" y="13197"/>
                </a:cubicBezTo>
                <a:cubicBezTo>
                  <a:pt x="10023" y="12855"/>
                  <a:pt x="9839" y="12385"/>
                  <a:pt x="9753" y="11784"/>
                </a:cubicBezTo>
                <a:lnTo>
                  <a:pt x="11924" y="11784"/>
                </a:lnTo>
                <a:lnTo>
                  <a:pt x="12193" y="11083"/>
                </a:lnTo>
                <a:lnTo>
                  <a:pt x="9699" y="11083"/>
                </a:lnTo>
                <a:cubicBezTo>
                  <a:pt x="9692" y="11046"/>
                  <a:pt x="9688" y="10932"/>
                  <a:pt x="9688" y="10739"/>
                </a:cubicBezTo>
                <a:lnTo>
                  <a:pt x="9688" y="10483"/>
                </a:lnTo>
                <a:cubicBezTo>
                  <a:pt x="9688" y="10416"/>
                  <a:pt x="9692" y="10364"/>
                  <a:pt x="9699" y="10327"/>
                </a:cubicBezTo>
                <a:lnTo>
                  <a:pt x="12344" y="10327"/>
                </a:lnTo>
                <a:lnTo>
                  <a:pt x="12626" y="9615"/>
                </a:lnTo>
                <a:lnTo>
                  <a:pt x="9775" y="9615"/>
                </a:lnTo>
                <a:cubicBezTo>
                  <a:pt x="9868" y="9096"/>
                  <a:pt x="10051" y="8662"/>
                  <a:pt x="10325" y="8314"/>
                </a:cubicBezTo>
                <a:cubicBezTo>
                  <a:pt x="10649" y="7920"/>
                  <a:pt x="11052" y="7724"/>
                  <a:pt x="11535" y="772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5" name="Shape 2795"/>
          <p:cNvSpPr/>
          <p:nvPr/>
        </p:nvSpPr>
        <p:spPr>
          <a:xfrm>
            <a:off x="7091153"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5" y="1349"/>
                  <a:pt x="5780" y="3437"/>
                </a:cubicBezTo>
                <a:cubicBezTo>
                  <a:pt x="6324" y="3259"/>
                  <a:pt x="6890" y="3132"/>
                  <a:pt x="7472" y="3051"/>
                </a:cubicBezTo>
                <a:cubicBezTo>
                  <a:pt x="8868" y="1774"/>
                  <a:pt x="10722" y="987"/>
                  <a:pt x="12764" y="987"/>
                </a:cubicBezTo>
                <a:cubicBezTo>
                  <a:pt x="17098" y="987"/>
                  <a:pt x="20612" y="4502"/>
                  <a:pt x="20612" y="8836"/>
                </a:cubicBezTo>
                <a:cubicBezTo>
                  <a:pt x="20612" y="10878"/>
                  <a:pt x="19827" y="12732"/>
                  <a:pt x="18549" y="14128"/>
                </a:cubicBezTo>
                <a:cubicBezTo>
                  <a:pt x="18468" y="14710"/>
                  <a:pt x="18341" y="15276"/>
                  <a:pt x="18163" y="15821"/>
                </a:cubicBezTo>
                <a:cubicBezTo>
                  <a:pt x="20250" y="14204"/>
                  <a:pt x="21600" y="11681"/>
                  <a:pt x="21600" y="8836"/>
                </a:cubicBezTo>
                <a:cubicBezTo>
                  <a:pt x="21600" y="3956"/>
                  <a:pt x="17644" y="0"/>
                  <a:pt x="12764" y="0"/>
                </a:cubicBezTo>
                <a:moveTo>
                  <a:pt x="9292" y="10539"/>
                </a:moveTo>
                <a:cubicBezTo>
                  <a:pt x="9702" y="10539"/>
                  <a:pt x="10080" y="10712"/>
                  <a:pt x="10426" y="11057"/>
                </a:cubicBezTo>
                <a:lnTo>
                  <a:pt x="10798" y="10320"/>
                </a:lnTo>
                <a:cubicBezTo>
                  <a:pt x="10307" y="9985"/>
                  <a:pt x="9826" y="9817"/>
                  <a:pt x="9356" y="9817"/>
                </a:cubicBezTo>
                <a:cubicBezTo>
                  <a:pt x="8708" y="9817"/>
                  <a:pt x="8176" y="10026"/>
                  <a:pt x="7761" y="10441"/>
                </a:cubicBezTo>
                <a:cubicBezTo>
                  <a:pt x="7404" y="10804"/>
                  <a:pt x="7158" y="11296"/>
                  <a:pt x="7023" y="11917"/>
                </a:cubicBezTo>
                <a:lnTo>
                  <a:pt x="6594" y="11917"/>
                </a:lnTo>
                <a:lnTo>
                  <a:pt x="6384" y="12435"/>
                </a:lnTo>
                <a:lnTo>
                  <a:pt x="6967" y="12435"/>
                </a:lnTo>
                <a:cubicBezTo>
                  <a:pt x="6961" y="12495"/>
                  <a:pt x="6957" y="12549"/>
                  <a:pt x="6955" y="12598"/>
                </a:cubicBezTo>
                <a:cubicBezTo>
                  <a:pt x="6952" y="12646"/>
                  <a:pt x="6950" y="12690"/>
                  <a:pt x="6950" y="12727"/>
                </a:cubicBezTo>
                <a:cubicBezTo>
                  <a:pt x="6950" y="12776"/>
                  <a:pt x="6952" y="12822"/>
                  <a:pt x="6955" y="12865"/>
                </a:cubicBezTo>
                <a:cubicBezTo>
                  <a:pt x="6957" y="12908"/>
                  <a:pt x="6961" y="12949"/>
                  <a:pt x="6967" y="12987"/>
                </a:cubicBezTo>
                <a:lnTo>
                  <a:pt x="6602" y="12987"/>
                </a:lnTo>
                <a:lnTo>
                  <a:pt x="6384" y="13497"/>
                </a:lnTo>
                <a:lnTo>
                  <a:pt x="7007" y="13497"/>
                </a:lnTo>
                <a:cubicBezTo>
                  <a:pt x="7093" y="14146"/>
                  <a:pt x="7313" y="14662"/>
                  <a:pt x="7663" y="15045"/>
                </a:cubicBezTo>
                <a:cubicBezTo>
                  <a:pt x="8068" y="15489"/>
                  <a:pt x="8633" y="15710"/>
                  <a:pt x="9356" y="15710"/>
                </a:cubicBezTo>
                <a:cubicBezTo>
                  <a:pt x="9805" y="15710"/>
                  <a:pt x="10212" y="15591"/>
                  <a:pt x="10579" y="15354"/>
                </a:cubicBezTo>
                <a:lnTo>
                  <a:pt x="10579" y="14454"/>
                </a:lnTo>
                <a:cubicBezTo>
                  <a:pt x="10374" y="14643"/>
                  <a:pt x="10191" y="14778"/>
                  <a:pt x="10029" y="14859"/>
                </a:cubicBezTo>
                <a:cubicBezTo>
                  <a:pt x="9850" y="14945"/>
                  <a:pt x="9626" y="14989"/>
                  <a:pt x="9356" y="14989"/>
                </a:cubicBezTo>
                <a:cubicBezTo>
                  <a:pt x="8940" y="14989"/>
                  <a:pt x="8611" y="14834"/>
                  <a:pt x="8368" y="14527"/>
                </a:cubicBezTo>
                <a:cubicBezTo>
                  <a:pt x="8158" y="14279"/>
                  <a:pt x="8020" y="13935"/>
                  <a:pt x="7955" y="13497"/>
                </a:cubicBezTo>
                <a:lnTo>
                  <a:pt x="9583" y="13497"/>
                </a:lnTo>
                <a:lnTo>
                  <a:pt x="9786" y="12987"/>
                </a:lnTo>
                <a:lnTo>
                  <a:pt x="7914" y="12987"/>
                </a:lnTo>
                <a:cubicBezTo>
                  <a:pt x="7909" y="12960"/>
                  <a:pt x="7906" y="12876"/>
                  <a:pt x="7906" y="12735"/>
                </a:cubicBezTo>
                <a:lnTo>
                  <a:pt x="7906" y="12549"/>
                </a:lnTo>
                <a:cubicBezTo>
                  <a:pt x="7906" y="12500"/>
                  <a:pt x="7909" y="12462"/>
                  <a:pt x="7914" y="12435"/>
                </a:cubicBezTo>
                <a:lnTo>
                  <a:pt x="9899" y="12435"/>
                </a:lnTo>
                <a:lnTo>
                  <a:pt x="10110" y="11917"/>
                </a:lnTo>
                <a:lnTo>
                  <a:pt x="7972" y="11917"/>
                </a:lnTo>
                <a:cubicBezTo>
                  <a:pt x="8042" y="11539"/>
                  <a:pt x="8179" y="11222"/>
                  <a:pt x="8384" y="10968"/>
                </a:cubicBezTo>
                <a:cubicBezTo>
                  <a:pt x="8627" y="10682"/>
                  <a:pt x="8929" y="10539"/>
                  <a:pt x="9292" y="1053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6" name="Shape 2796"/>
          <p:cNvSpPr/>
          <p:nvPr/>
        </p:nvSpPr>
        <p:spPr>
          <a:xfrm>
            <a:off x="8157675"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660" y="9921"/>
                </a:moveTo>
                <a:cubicBezTo>
                  <a:pt x="12438" y="10786"/>
                  <a:pt x="11065" y="10346"/>
                  <a:pt x="10620" y="10238"/>
                </a:cubicBezTo>
                <a:lnTo>
                  <a:pt x="11011" y="8710"/>
                </a:lnTo>
                <a:cubicBezTo>
                  <a:pt x="11457" y="8818"/>
                  <a:pt x="12891" y="9019"/>
                  <a:pt x="12660" y="9921"/>
                </a:cubicBezTo>
                <a:moveTo>
                  <a:pt x="12416" y="12387"/>
                </a:moveTo>
                <a:cubicBezTo>
                  <a:pt x="12172" y="13338"/>
                  <a:pt x="10523" y="12824"/>
                  <a:pt x="9988" y="12695"/>
                </a:cubicBezTo>
                <a:lnTo>
                  <a:pt x="10421" y="11009"/>
                </a:lnTo>
                <a:cubicBezTo>
                  <a:pt x="10956" y="11139"/>
                  <a:pt x="12671" y="11395"/>
                  <a:pt x="12416" y="12387"/>
                </a:cubicBezTo>
                <a:moveTo>
                  <a:pt x="12637" y="8174"/>
                </a:moveTo>
                <a:lnTo>
                  <a:pt x="12960" y="6916"/>
                </a:lnTo>
                <a:lnTo>
                  <a:pt x="12171" y="6726"/>
                </a:lnTo>
                <a:lnTo>
                  <a:pt x="11857" y="7950"/>
                </a:lnTo>
                <a:cubicBezTo>
                  <a:pt x="11649" y="7900"/>
                  <a:pt x="11436" y="7853"/>
                  <a:pt x="11224" y="7806"/>
                </a:cubicBezTo>
                <a:lnTo>
                  <a:pt x="11541" y="6573"/>
                </a:lnTo>
                <a:lnTo>
                  <a:pt x="10753" y="6382"/>
                </a:lnTo>
                <a:lnTo>
                  <a:pt x="10429" y="7640"/>
                </a:lnTo>
                <a:cubicBezTo>
                  <a:pt x="10258" y="7602"/>
                  <a:pt x="10090" y="7565"/>
                  <a:pt x="9926" y="7525"/>
                </a:cubicBezTo>
                <a:lnTo>
                  <a:pt x="9927" y="7521"/>
                </a:lnTo>
                <a:lnTo>
                  <a:pt x="8839" y="7257"/>
                </a:lnTo>
                <a:lnTo>
                  <a:pt x="8629" y="8075"/>
                </a:lnTo>
                <a:cubicBezTo>
                  <a:pt x="8629" y="8075"/>
                  <a:pt x="9214" y="8205"/>
                  <a:pt x="9202" y="8214"/>
                </a:cubicBezTo>
                <a:cubicBezTo>
                  <a:pt x="9521" y="8291"/>
                  <a:pt x="9579" y="8496"/>
                  <a:pt x="9569" y="8658"/>
                </a:cubicBezTo>
                <a:lnTo>
                  <a:pt x="9202" y="10091"/>
                </a:lnTo>
                <a:cubicBezTo>
                  <a:pt x="9224" y="10097"/>
                  <a:pt x="9252" y="10104"/>
                  <a:pt x="9283" y="10116"/>
                </a:cubicBezTo>
                <a:cubicBezTo>
                  <a:pt x="9257" y="10110"/>
                  <a:pt x="9229" y="10103"/>
                  <a:pt x="9200" y="10097"/>
                </a:cubicBezTo>
                <a:lnTo>
                  <a:pt x="8684" y="12103"/>
                </a:lnTo>
                <a:cubicBezTo>
                  <a:pt x="8646" y="12198"/>
                  <a:pt x="8546" y="12339"/>
                  <a:pt x="8323" y="12285"/>
                </a:cubicBezTo>
                <a:cubicBezTo>
                  <a:pt x="8331" y="12297"/>
                  <a:pt x="7749" y="12147"/>
                  <a:pt x="7749" y="12147"/>
                </a:cubicBezTo>
                <a:lnTo>
                  <a:pt x="7358" y="13023"/>
                </a:lnTo>
                <a:lnTo>
                  <a:pt x="8384" y="13271"/>
                </a:lnTo>
                <a:cubicBezTo>
                  <a:pt x="8575" y="13317"/>
                  <a:pt x="8762" y="13366"/>
                  <a:pt x="8946" y="13412"/>
                </a:cubicBezTo>
                <a:lnTo>
                  <a:pt x="8621" y="14684"/>
                </a:lnTo>
                <a:lnTo>
                  <a:pt x="9408" y="14875"/>
                </a:lnTo>
                <a:lnTo>
                  <a:pt x="9731" y="13616"/>
                </a:lnTo>
                <a:cubicBezTo>
                  <a:pt x="9947" y="13673"/>
                  <a:pt x="10156" y="13725"/>
                  <a:pt x="10360" y="13775"/>
                </a:cubicBezTo>
                <a:lnTo>
                  <a:pt x="10038" y="15027"/>
                </a:lnTo>
                <a:lnTo>
                  <a:pt x="10827" y="15218"/>
                </a:lnTo>
                <a:lnTo>
                  <a:pt x="11153" y="13948"/>
                </a:lnTo>
                <a:cubicBezTo>
                  <a:pt x="12499" y="14195"/>
                  <a:pt x="13510" y="14095"/>
                  <a:pt x="13935" y="12915"/>
                </a:cubicBezTo>
                <a:cubicBezTo>
                  <a:pt x="14279" y="11964"/>
                  <a:pt x="13918" y="11416"/>
                  <a:pt x="13210" y="11058"/>
                </a:cubicBezTo>
                <a:cubicBezTo>
                  <a:pt x="13726" y="10943"/>
                  <a:pt x="14115" y="10614"/>
                  <a:pt x="14218" y="9934"/>
                </a:cubicBezTo>
                <a:cubicBezTo>
                  <a:pt x="14361" y="9006"/>
                  <a:pt x="13633" y="8507"/>
                  <a:pt x="12637" y="8174"/>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7" name="Shape 2797"/>
          <p:cNvSpPr/>
          <p:nvPr/>
        </p:nvSpPr>
        <p:spPr>
          <a:xfrm>
            <a:off x="9224197"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052" y="12079"/>
                </a:moveTo>
                <a:cubicBezTo>
                  <a:pt x="9878" y="12752"/>
                  <a:pt x="8799" y="12411"/>
                  <a:pt x="8449" y="12327"/>
                </a:cubicBezTo>
                <a:lnTo>
                  <a:pt x="8758" y="11138"/>
                </a:lnTo>
                <a:cubicBezTo>
                  <a:pt x="9107" y="11222"/>
                  <a:pt x="10234" y="11378"/>
                  <a:pt x="10052" y="12079"/>
                </a:cubicBezTo>
                <a:moveTo>
                  <a:pt x="9860" y="13998"/>
                </a:moveTo>
                <a:cubicBezTo>
                  <a:pt x="9669" y="14737"/>
                  <a:pt x="8373" y="14338"/>
                  <a:pt x="7953" y="14238"/>
                </a:cubicBezTo>
                <a:lnTo>
                  <a:pt x="8293" y="12927"/>
                </a:lnTo>
                <a:cubicBezTo>
                  <a:pt x="8714" y="13027"/>
                  <a:pt x="10060" y="13227"/>
                  <a:pt x="9860" y="13998"/>
                </a:cubicBezTo>
                <a:moveTo>
                  <a:pt x="10034" y="10721"/>
                </a:moveTo>
                <a:lnTo>
                  <a:pt x="10288" y="9743"/>
                </a:lnTo>
                <a:lnTo>
                  <a:pt x="9668" y="9595"/>
                </a:lnTo>
                <a:lnTo>
                  <a:pt x="9421" y="10547"/>
                </a:lnTo>
                <a:cubicBezTo>
                  <a:pt x="9258" y="10508"/>
                  <a:pt x="9090" y="10471"/>
                  <a:pt x="8925" y="10434"/>
                </a:cubicBezTo>
                <a:lnTo>
                  <a:pt x="9173" y="9476"/>
                </a:lnTo>
                <a:lnTo>
                  <a:pt x="8554" y="9328"/>
                </a:lnTo>
                <a:lnTo>
                  <a:pt x="8300" y="10306"/>
                </a:lnTo>
                <a:cubicBezTo>
                  <a:pt x="8165" y="10276"/>
                  <a:pt x="8033" y="10247"/>
                  <a:pt x="7904" y="10216"/>
                </a:cubicBezTo>
                <a:lnTo>
                  <a:pt x="7904" y="10213"/>
                </a:lnTo>
                <a:lnTo>
                  <a:pt x="7050" y="10008"/>
                </a:lnTo>
                <a:lnTo>
                  <a:pt x="6885" y="10644"/>
                </a:lnTo>
                <a:cubicBezTo>
                  <a:pt x="6885" y="10644"/>
                  <a:pt x="7345" y="10745"/>
                  <a:pt x="7335" y="10751"/>
                </a:cubicBezTo>
                <a:cubicBezTo>
                  <a:pt x="7586" y="10812"/>
                  <a:pt x="7632" y="10971"/>
                  <a:pt x="7624" y="11098"/>
                </a:cubicBezTo>
                <a:lnTo>
                  <a:pt x="7335" y="12213"/>
                </a:lnTo>
                <a:cubicBezTo>
                  <a:pt x="7352" y="12216"/>
                  <a:pt x="7375" y="12222"/>
                  <a:pt x="7399" y="12232"/>
                </a:cubicBezTo>
                <a:cubicBezTo>
                  <a:pt x="7379" y="12227"/>
                  <a:pt x="7357" y="12222"/>
                  <a:pt x="7334" y="12216"/>
                </a:cubicBezTo>
                <a:lnTo>
                  <a:pt x="6928" y="13777"/>
                </a:lnTo>
                <a:cubicBezTo>
                  <a:pt x="6898" y="13851"/>
                  <a:pt x="6820" y="13960"/>
                  <a:pt x="6645" y="13919"/>
                </a:cubicBezTo>
                <a:cubicBezTo>
                  <a:pt x="6651" y="13928"/>
                  <a:pt x="6194" y="13811"/>
                  <a:pt x="6194" y="13811"/>
                </a:cubicBezTo>
                <a:lnTo>
                  <a:pt x="5886" y="14492"/>
                </a:lnTo>
                <a:lnTo>
                  <a:pt x="6692" y="14686"/>
                </a:lnTo>
                <a:cubicBezTo>
                  <a:pt x="6843" y="14721"/>
                  <a:pt x="6990" y="14759"/>
                  <a:pt x="7134" y="14795"/>
                </a:cubicBezTo>
                <a:lnTo>
                  <a:pt x="6878" y="15784"/>
                </a:lnTo>
                <a:lnTo>
                  <a:pt x="7497" y="15933"/>
                </a:lnTo>
                <a:lnTo>
                  <a:pt x="7751" y="14954"/>
                </a:lnTo>
                <a:cubicBezTo>
                  <a:pt x="7921" y="14998"/>
                  <a:pt x="8085" y="15039"/>
                  <a:pt x="8245" y="15077"/>
                </a:cubicBezTo>
                <a:lnTo>
                  <a:pt x="7992" y="16051"/>
                </a:lnTo>
                <a:lnTo>
                  <a:pt x="8612" y="16200"/>
                </a:lnTo>
                <a:lnTo>
                  <a:pt x="8868" y="15212"/>
                </a:lnTo>
                <a:cubicBezTo>
                  <a:pt x="9926" y="15404"/>
                  <a:pt x="10720" y="15327"/>
                  <a:pt x="11055" y="14408"/>
                </a:cubicBezTo>
                <a:cubicBezTo>
                  <a:pt x="11324" y="13669"/>
                  <a:pt x="11041" y="13242"/>
                  <a:pt x="10485" y="12965"/>
                </a:cubicBezTo>
                <a:cubicBezTo>
                  <a:pt x="10890" y="12875"/>
                  <a:pt x="11195" y="12619"/>
                  <a:pt x="11277" y="12090"/>
                </a:cubicBezTo>
                <a:cubicBezTo>
                  <a:pt x="11389" y="11368"/>
                  <a:pt x="10816" y="10980"/>
                  <a:pt x="10034" y="10721"/>
                </a:cubicBezTo>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6" y="1350"/>
                  <a:pt x="5780" y="3438"/>
                </a:cubicBezTo>
                <a:cubicBezTo>
                  <a:pt x="6324" y="3259"/>
                  <a:pt x="6890" y="3132"/>
                  <a:pt x="7472" y="3051"/>
                </a:cubicBezTo>
                <a:cubicBezTo>
                  <a:pt x="8868" y="1774"/>
                  <a:pt x="10722" y="987"/>
                  <a:pt x="12764" y="987"/>
                </a:cubicBezTo>
                <a:cubicBezTo>
                  <a:pt x="17098" y="987"/>
                  <a:pt x="20612" y="4501"/>
                  <a:pt x="20612" y="8836"/>
                </a:cubicBezTo>
                <a:cubicBezTo>
                  <a:pt x="20612" y="10878"/>
                  <a:pt x="19827" y="12732"/>
                  <a:pt x="18549" y="14128"/>
                </a:cubicBezTo>
                <a:cubicBezTo>
                  <a:pt x="18468" y="14709"/>
                  <a:pt x="18341" y="15276"/>
                  <a:pt x="18163" y="15821"/>
                </a:cubicBezTo>
                <a:cubicBezTo>
                  <a:pt x="20250" y="14204"/>
                  <a:pt x="21600" y="11681"/>
                  <a:pt x="21600" y="8836"/>
                </a:cubicBezTo>
                <a:cubicBezTo>
                  <a:pt x="21600" y="3956"/>
                  <a:pt x="17644" y="0"/>
                  <a:pt x="12764"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8" name="Shape 2798"/>
          <p:cNvSpPr/>
          <p:nvPr/>
        </p:nvSpPr>
        <p:spPr>
          <a:xfrm>
            <a:off x="10290719" y="2980050"/>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1502" y="11838"/>
                </a:moveTo>
                <a:cubicBezTo>
                  <a:pt x="11425" y="11731"/>
                  <a:pt x="11338" y="11646"/>
                  <a:pt x="11242" y="11581"/>
                </a:cubicBezTo>
                <a:cubicBezTo>
                  <a:pt x="11144" y="11515"/>
                  <a:pt x="11102" y="11458"/>
                  <a:pt x="11001" y="11410"/>
                </a:cubicBezTo>
                <a:lnTo>
                  <a:pt x="11001" y="14261"/>
                </a:lnTo>
                <a:cubicBezTo>
                  <a:pt x="11238" y="14227"/>
                  <a:pt x="11377" y="14100"/>
                  <a:pt x="11528" y="13875"/>
                </a:cubicBezTo>
                <a:cubicBezTo>
                  <a:pt x="11680" y="13651"/>
                  <a:pt x="11756" y="13293"/>
                  <a:pt x="11756" y="12804"/>
                </a:cubicBezTo>
                <a:cubicBezTo>
                  <a:pt x="11756" y="12576"/>
                  <a:pt x="11733" y="12384"/>
                  <a:pt x="11686" y="12229"/>
                </a:cubicBezTo>
                <a:cubicBezTo>
                  <a:pt x="11640" y="12074"/>
                  <a:pt x="11579" y="11944"/>
                  <a:pt x="11502" y="11838"/>
                </a:cubicBezTo>
                <a:moveTo>
                  <a:pt x="17182" y="16200"/>
                </a:moveTo>
                <a:lnTo>
                  <a:pt x="16200" y="16200"/>
                </a:lnTo>
                <a:cubicBezTo>
                  <a:pt x="15929" y="16200"/>
                  <a:pt x="15709" y="16602"/>
                  <a:pt x="15709" y="17100"/>
                </a:cubicBezTo>
                <a:cubicBezTo>
                  <a:pt x="15709" y="17597"/>
                  <a:pt x="15929" y="18000"/>
                  <a:pt x="16200" y="18000"/>
                </a:cubicBezTo>
                <a:lnTo>
                  <a:pt x="17182" y="18000"/>
                </a:lnTo>
                <a:cubicBezTo>
                  <a:pt x="17453" y="18000"/>
                  <a:pt x="17673" y="17597"/>
                  <a:pt x="17673" y="17100"/>
                </a:cubicBezTo>
                <a:cubicBezTo>
                  <a:pt x="17673" y="16602"/>
                  <a:pt x="17453" y="16200"/>
                  <a:pt x="17182" y="16200"/>
                </a:cubicBezTo>
                <a:moveTo>
                  <a:pt x="9917" y="8509"/>
                </a:moveTo>
                <a:cubicBezTo>
                  <a:pt x="9917" y="8706"/>
                  <a:pt x="9938" y="8872"/>
                  <a:pt x="9982" y="9011"/>
                </a:cubicBezTo>
                <a:cubicBezTo>
                  <a:pt x="10026" y="9150"/>
                  <a:pt x="10082" y="9268"/>
                  <a:pt x="10150" y="9366"/>
                </a:cubicBezTo>
                <a:cubicBezTo>
                  <a:pt x="10219" y="9464"/>
                  <a:pt x="10298" y="9544"/>
                  <a:pt x="10388" y="9605"/>
                </a:cubicBezTo>
                <a:cubicBezTo>
                  <a:pt x="10478" y="9665"/>
                  <a:pt x="10513" y="9717"/>
                  <a:pt x="10605" y="9757"/>
                </a:cubicBezTo>
                <a:lnTo>
                  <a:pt x="10605" y="7311"/>
                </a:lnTo>
                <a:cubicBezTo>
                  <a:pt x="10368" y="7311"/>
                  <a:pt x="10241" y="7402"/>
                  <a:pt x="10111" y="7585"/>
                </a:cubicBezTo>
                <a:cubicBezTo>
                  <a:pt x="9981" y="7769"/>
                  <a:pt x="9917" y="8077"/>
                  <a:pt x="9917" y="8509"/>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8"/>
                  <a:pt x="18655" y="18900"/>
                </a:cubicBezTo>
                <a:cubicBezTo>
                  <a:pt x="18655" y="19217"/>
                  <a:pt x="18690" y="19517"/>
                  <a:pt x="18745" y="19800"/>
                </a:cubicBezTo>
                <a:lnTo>
                  <a:pt x="2855" y="19800"/>
                </a:lnTo>
                <a:cubicBezTo>
                  <a:pt x="2910" y="19517"/>
                  <a:pt x="2945" y="19217"/>
                  <a:pt x="2945" y="18900"/>
                </a:cubicBezTo>
                <a:cubicBezTo>
                  <a:pt x="2945" y="17408"/>
                  <a:pt x="2286" y="16200"/>
                  <a:pt x="1473" y="16200"/>
                </a:cubicBezTo>
                <a:cubicBezTo>
                  <a:pt x="1300" y="16200"/>
                  <a:pt x="1136" y="16265"/>
                  <a:pt x="982" y="16365"/>
                </a:cubicBezTo>
                <a:lnTo>
                  <a:pt x="982" y="5234"/>
                </a:lnTo>
                <a:cubicBezTo>
                  <a:pt x="1136" y="5335"/>
                  <a:pt x="1300" y="5400"/>
                  <a:pt x="1473" y="5400"/>
                </a:cubicBezTo>
                <a:cubicBezTo>
                  <a:pt x="2286" y="5400"/>
                  <a:pt x="2945" y="4191"/>
                  <a:pt x="2945" y="2700"/>
                </a:cubicBezTo>
                <a:cubicBezTo>
                  <a:pt x="2945" y="2382"/>
                  <a:pt x="2910" y="2083"/>
                  <a:pt x="2855" y="1800"/>
                </a:cubicBezTo>
                <a:lnTo>
                  <a:pt x="18745" y="1800"/>
                </a:lnTo>
                <a:cubicBezTo>
                  <a:pt x="18690" y="2083"/>
                  <a:pt x="18655" y="2382"/>
                  <a:pt x="18655" y="2700"/>
                </a:cubicBezTo>
                <a:cubicBezTo>
                  <a:pt x="18655" y="4191"/>
                  <a:pt x="19314" y="5400"/>
                  <a:pt x="20127" y="5400"/>
                </a:cubicBezTo>
                <a:cubicBezTo>
                  <a:pt x="20300" y="5400"/>
                  <a:pt x="20464" y="5335"/>
                  <a:pt x="20618" y="5234"/>
                </a:cubicBezTo>
                <a:cubicBezTo>
                  <a:pt x="20618" y="5234"/>
                  <a:pt x="20618" y="16365"/>
                  <a:pt x="20618" y="16365"/>
                </a:cubicBezTo>
                <a:close/>
                <a:moveTo>
                  <a:pt x="20127" y="19800"/>
                </a:moveTo>
                <a:cubicBezTo>
                  <a:pt x="19856" y="19800"/>
                  <a:pt x="19636" y="19397"/>
                  <a:pt x="19636" y="18900"/>
                </a:cubicBezTo>
                <a:cubicBezTo>
                  <a:pt x="19636" y="18403"/>
                  <a:pt x="19856" y="18000"/>
                  <a:pt x="20127" y="18000"/>
                </a:cubicBezTo>
                <a:cubicBezTo>
                  <a:pt x="20399" y="18000"/>
                  <a:pt x="20618" y="18403"/>
                  <a:pt x="20618" y="18900"/>
                </a:cubicBezTo>
                <a:cubicBezTo>
                  <a:pt x="20618" y="19397"/>
                  <a:pt x="20399" y="19800"/>
                  <a:pt x="20127" y="19800"/>
                </a:cubicBezTo>
                <a:moveTo>
                  <a:pt x="1473" y="19800"/>
                </a:moveTo>
                <a:cubicBezTo>
                  <a:pt x="1201" y="19800"/>
                  <a:pt x="982" y="19397"/>
                  <a:pt x="982" y="18900"/>
                </a:cubicBezTo>
                <a:cubicBezTo>
                  <a:pt x="982" y="18403"/>
                  <a:pt x="1201" y="18000"/>
                  <a:pt x="1473" y="18000"/>
                </a:cubicBezTo>
                <a:cubicBezTo>
                  <a:pt x="1744" y="18000"/>
                  <a:pt x="1964" y="18403"/>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40" y="0"/>
                  <a:pt x="0" y="806"/>
                  <a:pt x="0" y="1800"/>
                </a:cubicBezTo>
                <a:lnTo>
                  <a:pt x="0" y="19800"/>
                </a:lnTo>
                <a:cubicBezTo>
                  <a:pt x="0" y="20794"/>
                  <a:pt x="440" y="21600"/>
                  <a:pt x="982" y="21600"/>
                </a:cubicBezTo>
                <a:lnTo>
                  <a:pt x="20618" y="21600"/>
                </a:lnTo>
                <a:cubicBezTo>
                  <a:pt x="21160" y="21600"/>
                  <a:pt x="21600" y="20794"/>
                  <a:pt x="21600" y="19800"/>
                </a:cubicBezTo>
                <a:lnTo>
                  <a:pt x="21600" y="1800"/>
                </a:lnTo>
                <a:cubicBezTo>
                  <a:pt x="21600" y="806"/>
                  <a:pt x="21160" y="0"/>
                  <a:pt x="20618" y="0"/>
                </a:cubicBezTo>
                <a:moveTo>
                  <a:pt x="12385" y="13801"/>
                </a:moveTo>
                <a:cubicBezTo>
                  <a:pt x="12304" y="14141"/>
                  <a:pt x="12193" y="14422"/>
                  <a:pt x="12052" y="14646"/>
                </a:cubicBezTo>
                <a:cubicBezTo>
                  <a:pt x="11912" y="14871"/>
                  <a:pt x="11747" y="15042"/>
                  <a:pt x="11558" y="15160"/>
                </a:cubicBezTo>
                <a:cubicBezTo>
                  <a:pt x="11369" y="15278"/>
                  <a:pt x="11221" y="15345"/>
                  <a:pt x="11001" y="15362"/>
                </a:cubicBezTo>
                <a:lnTo>
                  <a:pt x="11001" y="16198"/>
                </a:lnTo>
                <a:lnTo>
                  <a:pt x="10605" y="16198"/>
                </a:lnTo>
                <a:lnTo>
                  <a:pt x="10605" y="15362"/>
                </a:lnTo>
                <a:cubicBezTo>
                  <a:pt x="10368" y="15353"/>
                  <a:pt x="10206" y="15284"/>
                  <a:pt x="10009" y="15154"/>
                </a:cubicBezTo>
                <a:cubicBezTo>
                  <a:pt x="9811" y="15023"/>
                  <a:pt x="9642" y="14837"/>
                  <a:pt x="9501" y="14596"/>
                </a:cubicBezTo>
                <a:cubicBezTo>
                  <a:pt x="9361" y="14356"/>
                  <a:pt x="9252" y="14061"/>
                  <a:pt x="9175" y="13710"/>
                </a:cubicBezTo>
                <a:cubicBezTo>
                  <a:pt x="9098" y="13359"/>
                  <a:pt x="9062" y="12956"/>
                  <a:pt x="9066" y="12498"/>
                </a:cubicBezTo>
                <a:lnTo>
                  <a:pt x="9818" y="12498"/>
                </a:lnTo>
                <a:cubicBezTo>
                  <a:pt x="9813" y="13036"/>
                  <a:pt x="9877" y="13461"/>
                  <a:pt x="10009" y="13770"/>
                </a:cubicBezTo>
                <a:cubicBezTo>
                  <a:pt x="10140" y="14081"/>
                  <a:pt x="10302" y="14244"/>
                  <a:pt x="10605" y="14261"/>
                </a:cubicBezTo>
                <a:lnTo>
                  <a:pt x="10605" y="11299"/>
                </a:lnTo>
                <a:cubicBezTo>
                  <a:pt x="10425" y="11209"/>
                  <a:pt x="10302" y="11101"/>
                  <a:pt x="10124" y="10974"/>
                </a:cubicBezTo>
                <a:cubicBezTo>
                  <a:pt x="9946" y="10849"/>
                  <a:pt x="9786" y="10686"/>
                  <a:pt x="9643" y="10485"/>
                </a:cubicBezTo>
                <a:cubicBezTo>
                  <a:pt x="9500" y="10285"/>
                  <a:pt x="9385" y="10035"/>
                  <a:pt x="9297" y="9733"/>
                </a:cubicBezTo>
                <a:cubicBezTo>
                  <a:pt x="9209" y="9431"/>
                  <a:pt x="9165" y="9056"/>
                  <a:pt x="9165" y="8607"/>
                </a:cubicBezTo>
                <a:cubicBezTo>
                  <a:pt x="9165" y="8216"/>
                  <a:pt x="9206" y="7871"/>
                  <a:pt x="9287" y="7574"/>
                </a:cubicBezTo>
                <a:cubicBezTo>
                  <a:pt x="9369" y="7276"/>
                  <a:pt x="9478" y="7026"/>
                  <a:pt x="9617" y="6827"/>
                </a:cubicBezTo>
                <a:cubicBezTo>
                  <a:pt x="9755" y="6627"/>
                  <a:pt x="9914" y="6474"/>
                  <a:pt x="10094" y="6368"/>
                </a:cubicBezTo>
                <a:cubicBezTo>
                  <a:pt x="10275" y="6262"/>
                  <a:pt x="10408" y="6209"/>
                  <a:pt x="10605" y="6209"/>
                </a:cubicBezTo>
                <a:lnTo>
                  <a:pt x="10605" y="5406"/>
                </a:lnTo>
                <a:lnTo>
                  <a:pt x="11001" y="5406"/>
                </a:lnTo>
                <a:lnTo>
                  <a:pt x="11001" y="6209"/>
                </a:lnTo>
                <a:cubicBezTo>
                  <a:pt x="11199" y="6209"/>
                  <a:pt x="11329" y="6257"/>
                  <a:pt x="11505" y="6356"/>
                </a:cubicBezTo>
                <a:cubicBezTo>
                  <a:pt x="11681" y="6454"/>
                  <a:pt x="11834" y="6601"/>
                  <a:pt x="11963" y="6796"/>
                </a:cubicBezTo>
                <a:cubicBezTo>
                  <a:pt x="12093" y="6992"/>
                  <a:pt x="12196" y="7241"/>
                  <a:pt x="12273" y="7543"/>
                </a:cubicBezTo>
                <a:cubicBezTo>
                  <a:pt x="12350" y="7845"/>
                  <a:pt x="12389" y="8195"/>
                  <a:pt x="12389" y="8594"/>
                </a:cubicBezTo>
                <a:lnTo>
                  <a:pt x="11637" y="8594"/>
                </a:lnTo>
                <a:cubicBezTo>
                  <a:pt x="11628" y="8179"/>
                  <a:pt x="11570" y="7860"/>
                  <a:pt x="11463" y="7641"/>
                </a:cubicBezTo>
                <a:cubicBezTo>
                  <a:pt x="11355" y="7420"/>
                  <a:pt x="11238" y="7311"/>
                  <a:pt x="11001" y="7311"/>
                </a:cubicBezTo>
                <a:lnTo>
                  <a:pt x="11001" y="9892"/>
                </a:lnTo>
                <a:cubicBezTo>
                  <a:pt x="11199" y="9990"/>
                  <a:pt x="11336" y="10104"/>
                  <a:pt x="11525" y="10235"/>
                </a:cubicBezTo>
                <a:cubicBezTo>
                  <a:pt x="11714" y="10365"/>
                  <a:pt x="11881" y="10532"/>
                  <a:pt x="12026" y="10736"/>
                </a:cubicBezTo>
                <a:cubicBezTo>
                  <a:pt x="12171" y="10940"/>
                  <a:pt x="12287" y="11193"/>
                  <a:pt x="12375" y="11495"/>
                </a:cubicBezTo>
                <a:cubicBezTo>
                  <a:pt x="12463" y="11797"/>
                  <a:pt x="12507" y="12168"/>
                  <a:pt x="12507" y="12608"/>
                </a:cubicBezTo>
                <a:cubicBezTo>
                  <a:pt x="12507" y="13065"/>
                  <a:pt x="12466" y="13463"/>
                  <a:pt x="12385" y="13801"/>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2"/>
                  <a:pt x="3927" y="4500"/>
                </a:cubicBezTo>
                <a:cubicBezTo>
                  <a:pt x="3927" y="4997"/>
                  <a:pt x="4147" y="5400"/>
                  <a:pt x="4418" y="5400"/>
                </a:cubicBezTo>
                <a:lnTo>
                  <a:pt x="5400" y="5400"/>
                </a:lnTo>
                <a:cubicBezTo>
                  <a:pt x="5671" y="5400"/>
                  <a:pt x="5891" y="4997"/>
                  <a:pt x="5891" y="4500"/>
                </a:cubicBezTo>
                <a:cubicBezTo>
                  <a:pt x="5891" y="4002"/>
                  <a:pt x="5671" y="3600"/>
                  <a:pt x="5400" y="36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99" name="Shape 2799"/>
          <p:cNvSpPr/>
          <p:nvPr/>
        </p:nvSpPr>
        <p:spPr>
          <a:xfrm>
            <a:off x="11357241" y="2929264"/>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9916" y="11782"/>
                </a:moveTo>
                <a:cubicBezTo>
                  <a:pt x="9916" y="11929"/>
                  <a:pt x="9939" y="12054"/>
                  <a:pt x="9982" y="12159"/>
                </a:cubicBezTo>
                <a:cubicBezTo>
                  <a:pt x="10026" y="12263"/>
                  <a:pt x="10082" y="12351"/>
                  <a:pt x="10151" y="12425"/>
                </a:cubicBezTo>
                <a:cubicBezTo>
                  <a:pt x="10219" y="12498"/>
                  <a:pt x="10298" y="12557"/>
                  <a:pt x="10388" y="12604"/>
                </a:cubicBezTo>
                <a:cubicBezTo>
                  <a:pt x="10478" y="12650"/>
                  <a:pt x="10513" y="12688"/>
                  <a:pt x="10605" y="12719"/>
                </a:cubicBezTo>
                <a:lnTo>
                  <a:pt x="10605" y="10882"/>
                </a:lnTo>
                <a:cubicBezTo>
                  <a:pt x="10368" y="10882"/>
                  <a:pt x="10241" y="10952"/>
                  <a:pt x="10111" y="11090"/>
                </a:cubicBezTo>
                <a:cubicBezTo>
                  <a:pt x="9981" y="11227"/>
                  <a:pt x="9916" y="11458"/>
                  <a:pt x="9916" y="11782"/>
                </a:cubicBezTo>
                <a:moveTo>
                  <a:pt x="11501" y="14278"/>
                </a:moveTo>
                <a:cubicBezTo>
                  <a:pt x="11425" y="14199"/>
                  <a:pt x="11338" y="14135"/>
                  <a:pt x="11242" y="14086"/>
                </a:cubicBezTo>
                <a:cubicBezTo>
                  <a:pt x="11145" y="14037"/>
                  <a:pt x="11102" y="13994"/>
                  <a:pt x="11001" y="13958"/>
                </a:cubicBezTo>
                <a:lnTo>
                  <a:pt x="11001" y="16096"/>
                </a:lnTo>
                <a:cubicBezTo>
                  <a:pt x="11238" y="16071"/>
                  <a:pt x="11377" y="15975"/>
                  <a:pt x="11528" y="15806"/>
                </a:cubicBezTo>
                <a:cubicBezTo>
                  <a:pt x="11680" y="15638"/>
                  <a:pt x="11756" y="15371"/>
                  <a:pt x="11756" y="15004"/>
                </a:cubicBezTo>
                <a:cubicBezTo>
                  <a:pt x="11756" y="14833"/>
                  <a:pt x="11733" y="14689"/>
                  <a:pt x="11686" y="14572"/>
                </a:cubicBezTo>
                <a:cubicBezTo>
                  <a:pt x="11640" y="14456"/>
                  <a:pt x="11579" y="14358"/>
                  <a:pt x="11501" y="14278"/>
                </a:cubicBezTo>
                <a:moveTo>
                  <a:pt x="12385" y="15751"/>
                </a:moveTo>
                <a:cubicBezTo>
                  <a:pt x="12304" y="16006"/>
                  <a:pt x="12193" y="16216"/>
                  <a:pt x="12052" y="16385"/>
                </a:cubicBezTo>
                <a:cubicBezTo>
                  <a:pt x="11911" y="16553"/>
                  <a:pt x="11747" y="16681"/>
                  <a:pt x="11558" y="16770"/>
                </a:cubicBezTo>
                <a:cubicBezTo>
                  <a:pt x="11369" y="16859"/>
                  <a:pt x="11221" y="16910"/>
                  <a:pt x="11001" y="16922"/>
                </a:cubicBezTo>
                <a:lnTo>
                  <a:pt x="11001" y="17549"/>
                </a:lnTo>
                <a:lnTo>
                  <a:pt x="10605" y="17549"/>
                </a:lnTo>
                <a:lnTo>
                  <a:pt x="10605" y="16922"/>
                </a:lnTo>
                <a:cubicBezTo>
                  <a:pt x="10368" y="16915"/>
                  <a:pt x="10206" y="16863"/>
                  <a:pt x="10009" y="16766"/>
                </a:cubicBezTo>
                <a:cubicBezTo>
                  <a:pt x="9811" y="16667"/>
                  <a:pt x="9642" y="16528"/>
                  <a:pt x="9501" y="16348"/>
                </a:cubicBezTo>
                <a:cubicBezTo>
                  <a:pt x="9361" y="16168"/>
                  <a:pt x="9252" y="15946"/>
                  <a:pt x="9175" y="15683"/>
                </a:cubicBezTo>
                <a:cubicBezTo>
                  <a:pt x="9098" y="15420"/>
                  <a:pt x="9062" y="15117"/>
                  <a:pt x="9066" y="14775"/>
                </a:cubicBezTo>
                <a:lnTo>
                  <a:pt x="9818" y="14775"/>
                </a:lnTo>
                <a:cubicBezTo>
                  <a:pt x="9813" y="15178"/>
                  <a:pt x="9877" y="15496"/>
                  <a:pt x="10009" y="15729"/>
                </a:cubicBezTo>
                <a:cubicBezTo>
                  <a:pt x="10140" y="15961"/>
                  <a:pt x="10302" y="16083"/>
                  <a:pt x="10605" y="16096"/>
                </a:cubicBezTo>
                <a:lnTo>
                  <a:pt x="10605" y="13875"/>
                </a:lnTo>
                <a:cubicBezTo>
                  <a:pt x="10425" y="13807"/>
                  <a:pt x="10302" y="13726"/>
                  <a:pt x="10124" y="13631"/>
                </a:cubicBezTo>
                <a:cubicBezTo>
                  <a:pt x="9946" y="13537"/>
                  <a:pt x="9786" y="13414"/>
                  <a:pt x="9643" y="13264"/>
                </a:cubicBezTo>
                <a:cubicBezTo>
                  <a:pt x="9500" y="13115"/>
                  <a:pt x="9385" y="12927"/>
                  <a:pt x="9297" y="12700"/>
                </a:cubicBezTo>
                <a:cubicBezTo>
                  <a:pt x="9209" y="12474"/>
                  <a:pt x="9165" y="12192"/>
                  <a:pt x="9165" y="11855"/>
                </a:cubicBezTo>
                <a:cubicBezTo>
                  <a:pt x="9165" y="11562"/>
                  <a:pt x="9206" y="11304"/>
                  <a:pt x="9287" y="11080"/>
                </a:cubicBezTo>
                <a:cubicBezTo>
                  <a:pt x="9369" y="10857"/>
                  <a:pt x="9478" y="10670"/>
                  <a:pt x="9617" y="10520"/>
                </a:cubicBezTo>
                <a:cubicBezTo>
                  <a:pt x="9755" y="10370"/>
                  <a:pt x="9914" y="10256"/>
                  <a:pt x="10094" y="10176"/>
                </a:cubicBezTo>
                <a:cubicBezTo>
                  <a:pt x="10274" y="10097"/>
                  <a:pt x="10407" y="10057"/>
                  <a:pt x="10605" y="10057"/>
                </a:cubicBezTo>
                <a:lnTo>
                  <a:pt x="10605" y="9455"/>
                </a:lnTo>
                <a:lnTo>
                  <a:pt x="11001" y="9455"/>
                </a:lnTo>
                <a:lnTo>
                  <a:pt x="11001" y="10057"/>
                </a:lnTo>
                <a:cubicBezTo>
                  <a:pt x="11199" y="10057"/>
                  <a:pt x="11329" y="10093"/>
                  <a:pt x="11505" y="10167"/>
                </a:cubicBezTo>
                <a:cubicBezTo>
                  <a:pt x="11681" y="10240"/>
                  <a:pt x="11834" y="10350"/>
                  <a:pt x="11963" y="10498"/>
                </a:cubicBezTo>
                <a:cubicBezTo>
                  <a:pt x="12093" y="10644"/>
                  <a:pt x="12196" y="10831"/>
                  <a:pt x="12273" y="11057"/>
                </a:cubicBezTo>
                <a:cubicBezTo>
                  <a:pt x="12350" y="11284"/>
                  <a:pt x="12388" y="11547"/>
                  <a:pt x="12388" y="11847"/>
                </a:cubicBezTo>
                <a:lnTo>
                  <a:pt x="11637" y="11847"/>
                </a:lnTo>
                <a:cubicBezTo>
                  <a:pt x="11628" y="11534"/>
                  <a:pt x="11570" y="11296"/>
                  <a:pt x="11463" y="11130"/>
                </a:cubicBezTo>
                <a:cubicBezTo>
                  <a:pt x="11355" y="10965"/>
                  <a:pt x="11238" y="10882"/>
                  <a:pt x="11001" y="10882"/>
                </a:cubicBezTo>
                <a:lnTo>
                  <a:pt x="11001" y="12819"/>
                </a:lnTo>
                <a:cubicBezTo>
                  <a:pt x="11199" y="12894"/>
                  <a:pt x="11336" y="12978"/>
                  <a:pt x="11525" y="13076"/>
                </a:cubicBezTo>
                <a:cubicBezTo>
                  <a:pt x="11714" y="13175"/>
                  <a:pt x="11881" y="13300"/>
                  <a:pt x="12026" y="13453"/>
                </a:cubicBezTo>
                <a:cubicBezTo>
                  <a:pt x="12171" y="13605"/>
                  <a:pt x="12287" y="13795"/>
                  <a:pt x="12375" y="14021"/>
                </a:cubicBezTo>
                <a:cubicBezTo>
                  <a:pt x="12463" y="14248"/>
                  <a:pt x="12507" y="14526"/>
                  <a:pt x="12507" y="14857"/>
                </a:cubicBezTo>
                <a:cubicBezTo>
                  <a:pt x="12507" y="15199"/>
                  <a:pt x="12466" y="15497"/>
                  <a:pt x="12385" y="15751"/>
                </a:cubicBezTo>
                <a:moveTo>
                  <a:pt x="10800" y="8100"/>
                </a:moveTo>
                <a:cubicBezTo>
                  <a:pt x="8631" y="8100"/>
                  <a:pt x="6873" y="10518"/>
                  <a:pt x="6873" y="13500"/>
                </a:cubicBezTo>
                <a:cubicBezTo>
                  <a:pt x="6873" y="16483"/>
                  <a:pt x="8631" y="18900"/>
                  <a:pt x="10800" y="18900"/>
                </a:cubicBezTo>
                <a:cubicBezTo>
                  <a:pt x="12969" y="18900"/>
                  <a:pt x="14727" y="16483"/>
                  <a:pt x="14727" y="13500"/>
                </a:cubicBezTo>
                <a:cubicBezTo>
                  <a:pt x="14727" y="10518"/>
                  <a:pt x="12969" y="8100"/>
                  <a:pt x="10800" y="81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3"/>
                  <a:pt x="18690" y="20038"/>
                  <a:pt x="18745" y="20250"/>
                </a:cubicBezTo>
                <a:lnTo>
                  <a:pt x="2855" y="20250"/>
                </a:lnTo>
                <a:cubicBezTo>
                  <a:pt x="2910" y="20038"/>
                  <a:pt x="2945" y="19813"/>
                  <a:pt x="2945" y="19575"/>
                </a:cubicBezTo>
                <a:cubicBezTo>
                  <a:pt x="2945" y="18457"/>
                  <a:pt x="2286" y="17550"/>
                  <a:pt x="1473" y="17550"/>
                </a:cubicBezTo>
                <a:cubicBezTo>
                  <a:pt x="1300" y="17550"/>
                  <a:pt x="1136" y="17599"/>
                  <a:pt x="982" y="17674"/>
                </a:cubicBezTo>
                <a:lnTo>
                  <a:pt x="982" y="9326"/>
                </a:lnTo>
                <a:cubicBezTo>
                  <a:pt x="1136" y="9402"/>
                  <a:pt x="1300"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4"/>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4"/>
                  <a:pt x="21160" y="5400"/>
                  <a:pt x="20618" y="5400"/>
                </a:cubicBezTo>
                <a:moveTo>
                  <a:pt x="2455" y="4050"/>
                </a:moveTo>
                <a:lnTo>
                  <a:pt x="19145" y="4050"/>
                </a:lnTo>
                <a:cubicBezTo>
                  <a:pt x="19417" y="4050"/>
                  <a:pt x="19636" y="3748"/>
                  <a:pt x="19636" y="3376"/>
                </a:cubicBezTo>
                <a:cubicBezTo>
                  <a:pt x="19636" y="3002"/>
                  <a:pt x="19417" y="2700"/>
                  <a:pt x="19145" y="2700"/>
                </a:cubicBezTo>
                <a:lnTo>
                  <a:pt x="2455" y="2700"/>
                </a:lnTo>
                <a:cubicBezTo>
                  <a:pt x="2183" y="2700"/>
                  <a:pt x="1964" y="3002"/>
                  <a:pt x="1964" y="3376"/>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0" name="Shape 2800"/>
          <p:cNvSpPr/>
          <p:nvPr/>
        </p:nvSpPr>
        <p:spPr>
          <a:xfrm>
            <a:off x="1758542"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208" y="15258"/>
                </a:moveTo>
                <a:cubicBezTo>
                  <a:pt x="10138" y="15500"/>
                  <a:pt x="10044" y="15701"/>
                  <a:pt x="9923" y="15861"/>
                </a:cubicBezTo>
                <a:cubicBezTo>
                  <a:pt x="9802" y="16022"/>
                  <a:pt x="9660" y="16144"/>
                  <a:pt x="9499" y="16228"/>
                </a:cubicBezTo>
                <a:cubicBezTo>
                  <a:pt x="9362" y="16300"/>
                  <a:pt x="9243" y="16340"/>
                  <a:pt x="9097" y="16360"/>
                </a:cubicBezTo>
                <a:lnTo>
                  <a:pt x="9097" y="16971"/>
                </a:lnTo>
                <a:lnTo>
                  <a:pt x="8606" y="16971"/>
                </a:lnTo>
                <a:lnTo>
                  <a:pt x="8606" y="16361"/>
                </a:lnTo>
                <a:cubicBezTo>
                  <a:pt x="8446" y="16345"/>
                  <a:pt x="8316" y="16304"/>
                  <a:pt x="8171" y="16224"/>
                </a:cubicBezTo>
                <a:cubicBezTo>
                  <a:pt x="8001" y="16130"/>
                  <a:pt x="7856" y="15998"/>
                  <a:pt x="7736" y="15826"/>
                </a:cubicBezTo>
                <a:cubicBezTo>
                  <a:pt x="7615" y="15655"/>
                  <a:pt x="7522" y="15443"/>
                  <a:pt x="7456" y="15193"/>
                </a:cubicBezTo>
                <a:cubicBezTo>
                  <a:pt x="7390" y="14942"/>
                  <a:pt x="7359" y="14654"/>
                  <a:pt x="7363" y="14327"/>
                </a:cubicBezTo>
                <a:lnTo>
                  <a:pt x="8007" y="14327"/>
                </a:lnTo>
                <a:cubicBezTo>
                  <a:pt x="8003" y="14712"/>
                  <a:pt x="8058" y="15015"/>
                  <a:pt x="8171" y="15236"/>
                </a:cubicBezTo>
                <a:cubicBezTo>
                  <a:pt x="8270" y="15431"/>
                  <a:pt x="8403" y="15530"/>
                  <a:pt x="8606" y="15563"/>
                </a:cubicBezTo>
                <a:lnTo>
                  <a:pt x="8606" y="13432"/>
                </a:lnTo>
                <a:cubicBezTo>
                  <a:pt x="8492" y="13376"/>
                  <a:pt x="8395" y="13313"/>
                  <a:pt x="8270" y="13239"/>
                </a:cubicBezTo>
                <a:cubicBezTo>
                  <a:pt x="8118" y="13149"/>
                  <a:pt x="7980" y="13033"/>
                  <a:pt x="7857" y="12890"/>
                </a:cubicBezTo>
                <a:cubicBezTo>
                  <a:pt x="7735" y="12746"/>
                  <a:pt x="7636" y="12568"/>
                  <a:pt x="7561" y="12352"/>
                </a:cubicBezTo>
                <a:cubicBezTo>
                  <a:pt x="7485" y="12136"/>
                  <a:pt x="7448" y="11868"/>
                  <a:pt x="7448" y="11548"/>
                </a:cubicBezTo>
                <a:cubicBezTo>
                  <a:pt x="7448" y="11268"/>
                  <a:pt x="7483" y="11023"/>
                  <a:pt x="7553" y="10809"/>
                </a:cubicBezTo>
                <a:cubicBezTo>
                  <a:pt x="7622" y="10596"/>
                  <a:pt x="7716" y="10419"/>
                  <a:pt x="7835" y="10276"/>
                </a:cubicBezTo>
                <a:cubicBezTo>
                  <a:pt x="7954" y="10134"/>
                  <a:pt x="8090" y="10024"/>
                  <a:pt x="8244" y="9948"/>
                </a:cubicBezTo>
                <a:cubicBezTo>
                  <a:pt x="8373" y="9885"/>
                  <a:pt x="8479" y="9855"/>
                  <a:pt x="8606" y="9844"/>
                </a:cubicBezTo>
                <a:lnTo>
                  <a:pt x="8606" y="9257"/>
                </a:lnTo>
                <a:lnTo>
                  <a:pt x="9097" y="9257"/>
                </a:lnTo>
                <a:lnTo>
                  <a:pt x="9097" y="9844"/>
                </a:lnTo>
                <a:cubicBezTo>
                  <a:pt x="9224" y="9853"/>
                  <a:pt x="9328" y="9881"/>
                  <a:pt x="9453" y="9939"/>
                </a:cubicBezTo>
                <a:cubicBezTo>
                  <a:pt x="9605" y="10009"/>
                  <a:pt x="9735" y="10114"/>
                  <a:pt x="9847" y="10255"/>
                </a:cubicBezTo>
                <a:cubicBezTo>
                  <a:pt x="9957" y="10394"/>
                  <a:pt x="10046" y="10572"/>
                  <a:pt x="10112" y="10788"/>
                </a:cubicBezTo>
                <a:cubicBezTo>
                  <a:pt x="10178" y="11003"/>
                  <a:pt x="10211" y="11254"/>
                  <a:pt x="10211" y="11540"/>
                </a:cubicBezTo>
                <a:lnTo>
                  <a:pt x="9567" y="11540"/>
                </a:lnTo>
                <a:cubicBezTo>
                  <a:pt x="9559" y="11242"/>
                  <a:pt x="9509" y="11015"/>
                  <a:pt x="9417" y="10857"/>
                </a:cubicBezTo>
                <a:cubicBezTo>
                  <a:pt x="9339" y="10725"/>
                  <a:pt x="9243" y="10661"/>
                  <a:pt x="9097" y="10640"/>
                </a:cubicBezTo>
                <a:lnTo>
                  <a:pt x="9097" y="12504"/>
                </a:lnTo>
                <a:cubicBezTo>
                  <a:pt x="9226" y="12565"/>
                  <a:pt x="9336" y="12633"/>
                  <a:pt x="9471" y="12710"/>
                </a:cubicBezTo>
                <a:cubicBezTo>
                  <a:pt x="9633" y="12804"/>
                  <a:pt x="9776" y="12923"/>
                  <a:pt x="9900" y="13069"/>
                </a:cubicBezTo>
                <a:cubicBezTo>
                  <a:pt x="10024" y="13215"/>
                  <a:pt x="10124" y="13395"/>
                  <a:pt x="10200" y="13610"/>
                </a:cubicBezTo>
                <a:cubicBezTo>
                  <a:pt x="10275" y="13827"/>
                  <a:pt x="10312" y="14091"/>
                  <a:pt x="10312" y="14407"/>
                </a:cubicBezTo>
                <a:cubicBezTo>
                  <a:pt x="10312" y="14732"/>
                  <a:pt x="10278" y="15016"/>
                  <a:pt x="10208" y="15258"/>
                </a:cubicBezTo>
                <a:moveTo>
                  <a:pt x="8836" y="7714"/>
                </a:moveTo>
                <a:cubicBezTo>
                  <a:pt x="6938" y="7714"/>
                  <a:pt x="5400" y="10132"/>
                  <a:pt x="5400" y="13114"/>
                </a:cubicBezTo>
                <a:cubicBezTo>
                  <a:pt x="5400" y="16096"/>
                  <a:pt x="6938" y="18514"/>
                  <a:pt x="8836" y="18514"/>
                </a:cubicBezTo>
                <a:cubicBezTo>
                  <a:pt x="10734" y="18514"/>
                  <a:pt x="12273" y="16096"/>
                  <a:pt x="12273" y="13114"/>
                </a:cubicBezTo>
                <a:cubicBezTo>
                  <a:pt x="12273" y="10132"/>
                  <a:pt x="10734" y="7714"/>
                  <a:pt x="8836" y="7714"/>
                </a:cubicBezTo>
                <a:moveTo>
                  <a:pt x="20618" y="0"/>
                </a:moveTo>
                <a:lnTo>
                  <a:pt x="4909" y="0"/>
                </a:lnTo>
                <a:cubicBezTo>
                  <a:pt x="4367" y="0"/>
                  <a:pt x="3927" y="690"/>
                  <a:pt x="3927" y="1543"/>
                </a:cubicBezTo>
                <a:lnTo>
                  <a:pt x="3927" y="2314"/>
                </a:lnTo>
                <a:cubicBezTo>
                  <a:pt x="3927" y="2740"/>
                  <a:pt x="4147" y="3086"/>
                  <a:pt x="4418" y="3086"/>
                </a:cubicBezTo>
                <a:cubicBezTo>
                  <a:pt x="4689" y="3086"/>
                  <a:pt x="4909" y="2740"/>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0"/>
                  <a:pt x="21600" y="15429"/>
                </a:cubicBezTo>
                <a:lnTo>
                  <a:pt x="21600" y="1543"/>
                </a:lnTo>
                <a:cubicBezTo>
                  <a:pt x="21600" y="690"/>
                  <a:pt x="21160" y="0"/>
                  <a:pt x="20618" y="0"/>
                </a:cubicBezTo>
                <a:moveTo>
                  <a:pt x="9451" y="13856"/>
                </a:moveTo>
                <a:cubicBezTo>
                  <a:pt x="9385" y="13780"/>
                  <a:pt x="9310" y="13718"/>
                  <a:pt x="9228" y="13671"/>
                </a:cubicBezTo>
                <a:cubicBezTo>
                  <a:pt x="9175" y="13642"/>
                  <a:pt x="9137" y="13616"/>
                  <a:pt x="9097" y="13590"/>
                </a:cubicBezTo>
                <a:lnTo>
                  <a:pt x="9097" y="15560"/>
                </a:lnTo>
                <a:cubicBezTo>
                  <a:pt x="9250" y="15523"/>
                  <a:pt x="9363" y="15447"/>
                  <a:pt x="9473" y="15311"/>
                </a:cubicBezTo>
                <a:cubicBezTo>
                  <a:pt x="9604" y="15151"/>
                  <a:pt x="9668" y="14896"/>
                  <a:pt x="9668" y="14545"/>
                </a:cubicBezTo>
                <a:cubicBezTo>
                  <a:pt x="9668" y="14383"/>
                  <a:pt x="9649" y="14246"/>
                  <a:pt x="9609" y="14135"/>
                </a:cubicBezTo>
                <a:cubicBezTo>
                  <a:pt x="9570" y="14024"/>
                  <a:pt x="9517" y="13931"/>
                  <a:pt x="9451" y="13856"/>
                </a:cubicBezTo>
                <a:moveTo>
                  <a:pt x="13255" y="16971"/>
                </a:moveTo>
                <a:cubicBezTo>
                  <a:pt x="12983" y="16971"/>
                  <a:pt x="12764" y="17316"/>
                  <a:pt x="12764" y="17743"/>
                </a:cubicBezTo>
                <a:cubicBezTo>
                  <a:pt x="12764" y="18169"/>
                  <a:pt x="12983" y="18514"/>
                  <a:pt x="13255" y="18514"/>
                </a:cubicBezTo>
                <a:cubicBezTo>
                  <a:pt x="13525" y="18514"/>
                  <a:pt x="13745" y="18169"/>
                  <a:pt x="13745" y="17743"/>
                </a:cubicBezTo>
                <a:cubicBezTo>
                  <a:pt x="13745" y="17316"/>
                  <a:pt x="13525" y="16971"/>
                  <a:pt x="13255" y="16971"/>
                </a:cubicBezTo>
                <a:moveTo>
                  <a:pt x="16200" y="7714"/>
                </a:moveTo>
                <a:cubicBezTo>
                  <a:pt x="15928" y="7714"/>
                  <a:pt x="15709" y="7369"/>
                  <a:pt x="15709" y="6943"/>
                </a:cubicBezTo>
                <a:cubicBezTo>
                  <a:pt x="15709" y="6516"/>
                  <a:pt x="15928"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7"/>
                  <a:pt x="14762" y="19814"/>
                  <a:pt x="14817" y="20057"/>
                </a:cubicBezTo>
                <a:lnTo>
                  <a:pt x="2855" y="20057"/>
                </a:lnTo>
                <a:cubicBezTo>
                  <a:pt x="2910" y="19814"/>
                  <a:pt x="2945" y="19557"/>
                  <a:pt x="2945" y="19286"/>
                </a:cubicBezTo>
                <a:cubicBezTo>
                  <a:pt x="2945" y="18008"/>
                  <a:pt x="2286" y="16971"/>
                  <a:pt x="1473" y="16971"/>
                </a:cubicBezTo>
                <a:cubicBezTo>
                  <a:pt x="1299" y="16971"/>
                  <a:pt x="1136" y="17027"/>
                  <a:pt x="982" y="17113"/>
                </a:cubicBezTo>
                <a:lnTo>
                  <a:pt x="982" y="9115"/>
                </a:lnTo>
                <a:cubicBezTo>
                  <a:pt x="1136" y="9202"/>
                  <a:pt x="1299" y="9257"/>
                  <a:pt x="1473" y="9257"/>
                </a:cubicBezTo>
                <a:cubicBezTo>
                  <a:pt x="2286" y="9257"/>
                  <a:pt x="2945" y="8221"/>
                  <a:pt x="2945" y="6943"/>
                </a:cubicBezTo>
                <a:cubicBezTo>
                  <a:pt x="2945" y="6671"/>
                  <a:pt x="2910" y="6414"/>
                  <a:pt x="2855" y="6171"/>
                </a:cubicBezTo>
                <a:lnTo>
                  <a:pt x="14817" y="6171"/>
                </a:lnTo>
                <a:cubicBezTo>
                  <a:pt x="14762" y="6414"/>
                  <a:pt x="14727" y="6671"/>
                  <a:pt x="14727" y="6943"/>
                </a:cubicBezTo>
                <a:cubicBezTo>
                  <a:pt x="14727" y="8221"/>
                  <a:pt x="15386" y="9257"/>
                  <a:pt x="16200" y="9257"/>
                </a:cubicBezTo>
                <a:cubicBezTo>
                  <a:pt x="16373" y="9257"/>
                  <a:pt x="16537" y="9202"/>
                  <a:pt x="16691" y="9115"/>
                </a:cubicBezTo>
                <a:cubicBezTo>
                  <a:pt x="16691" y="9115"/>
                  <a:pt x="16691" y="17113"/>
                  <a:pt x="16691" y="17113"/>
                </a:cubicBezTo>
                <a:close/>
                <a:moveTo>
                  <a:pt x="16200" y="20057"/>
                </a:moveTo>
                <a:cubicBezTo>
                  <a:pt x="15928" y="20057"/>
                  <a:pt x="15709" y="19712"/>
                  <a:pt x="15709" y="19286"/>
                </a:cubicBezTo>
                <a:cubicBezTo>
                  <a:pt x="15709" y="18859"/>
                  <a:pt x="15928" y="18514"/>
                  <a:pt x="16200" y="18514"/>
                </a:cubicBezTo>
                <a:cubicBezTo>
                  <a:pt x="16471" y="18514"/>
                  <a:pt x="16691" y="18859"/>
                  <a:pt x="16691" y="19286"/>
                </a:cubicBezTo>
                <a:cubicBezTo>
                  <a:pt x="16691" y="19712"/>
                  <a:pt x="16471" y="20057"/>
                  <a:pt x="16200" y="20057"/>
                </a:cubicBezTo>
                <a:moveTo>
                  <a:pt x="1473" y="20057"/>
                </a:moveTo>
                <a:cubicBezTo>
                  <a:pt x="1201" y="20057"/>
                  <a:pt x="982" y="19712"/>
                  <a:pt x="982" y="19286"/>
                </a:cubicBezTo>
                <a:cubicBezTo>
                  <a:pt x="982" y="18859"/>
                  <a:pt x="1201"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39" y="4629"/>
                  <a:pt x="0" y="5319"/>
                  <a:pt x="0" y="6171"/>
                </a:cubicBezTo>
                <a:lnTo>
                  <a:pt x="0" y="20057"/>
                </a:lnTo>
                <a:cubicBezTo>
                  <a:pt x="0" y="20909"/>
                  <a:pt x="439" y="21600"/>
                  <a:pt x="982" y="21600"/>
                </a:cubicBezTo>
                <a:lnTo>
                  <a:pt x="16691" y="21600"/>
                </a:lnTo>
                <a:cubicBezTo>
                  <a:pt x="17233" y="21600"/>
                  <a:pt x="17673" y="20909"/>
                  <a:pt x="17673" y="20057"/>
                </a:cubicBezTo>
                <a:lnTo>
                  <a:pt x="17673" y="6171"/>
                </a:lnTo>
                <a:cubicBezTo>
                  <a:pt x="17673" y="5319"/>
                  <a:pt x="17233" y="4629"/>
                  <a:pt x="16691" y="4629"/>
                </a:cubicBezTo>
                <a:moveTo>
                  <a:pt x="8092" y="11478"/>
                </a:moveTo>
                <a:cubicBezTo>
                  <a:pt x="8092" y="11618"/>
                  <a:pt x="8111" y="11738"/>
                  <a:pt x="8149" y="11836"/>
                </a:cubicBezTo>
                <a:cubicBezTo>
                  <a:pt x="8186" y="11936"/>
                  <a:pt x="8234" y="12020"/>
                  <a:pt x="8293" y="12090"/>
                </a:cubicBezTo>
                <a:cubicBezTo>
                  <a:pt x="8351" y="12160"/>
                  <a:pt x="8419" y="12217"/>
                  <a:pt x="8496" y="12260"/>
                </a:cubicBezTo>
                <a:cubicBezTo>
                  <a:pt x="8542" y="12286"/>
                  <a:pt x="8573" y="12310"/>
                  <a:pt x="8606" y="12330"/>
                </a:cubicBezTo>
                <a:lnTo>
                  <a:pt x="8606" y="10637"/>
                </a:lnTo>
                <a:cubicBezTo>
                  <a:pt x="8457" y="10653"/>
                  <a:pt x="8353" y="10708"/>
                  <a:pt x="8258" y="10818"/>
                </a:cubicBezTo>
                <a:cubicBezTo>
                  <a:pt x="8147" y="10949"/>
                  <a:pt x="8092" y="11170"/>
                  <a:pt x="8092" y="11478"/>
                </a:cubicBezTo>
                <a:moveTo>
                  <a:pt x="4418" y="7714"/>
                </a:moveTo>
                <a:cubicBezTo>
                  <a:pt x="4147" y="7714"/>
                  <a:pt x="3927" y="8060"/>
                  <a:pt x="3927" y="8486"/>
                </a:cubicBezTo>
                <a:cubicBezTo>
                  <a:pt x="3927" y="8912"/>
                  <a:pt x="4147" y="9257"/>
                  <a:pt x="4418" y="9257"/>
                </a:cubicBezTo>
                <a:cubicBezTo>
                  <a:pt x="4689" y="9257"/>
                  <a:pt x="4909" y="8912"/>
                  <a:pt x="4909" y="8486"/>
                </a:cubicBezTo>
                <a:cubicBezTo>
                  <a:pt x="4909" y="8060"/>
                  <a:pt x="4689" y="7714"/>
                  <a:pt x="4418" y="771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1" name="Shape 2801"/>
          <p:cNvSpPr/>
          <p:nvPr/>
        </p:nvSpPr>
        <p:spPr>
          <a:xfrm>
            <a:off x="2825064" y="4046572"/>
            <a:ext cx="558655" cy="304741"/>
          </a:xfrm>
          <a:custGeom>
            <a:avLst/>
            <a:gdLst/>
            <a:ahLst/>
            <a:cxnLst>
              <a:cxn ang="0">
                <a:pos x="wd2" y="hd2"/>
              </a:cxn>
              <a:cxn ang="5400000">
                <a:pos x="wd2" y="hd2"/>
              </a:cxn>
              <a:cxn ang="10800000">
                <a:pos x="wd2" y="hd2"/>
              </a:cxn>
              <a:cxn ang="16200000">
                <a:pos x="wd2" y="hd2"/>
              </a:cxn>
            </a:cxnLst>
            <a:rect l="0" t="0" r="r" b="b"/>
            <a:pathLst>
              <a:path w="21600" h="21600" extrusionOk="0">
                <a:moveTo>
                  <a:pt x="11858" y="9506"/>
                </a:moveTo>
                <a:lnTo>
                  <a:pt x="11671" y="10299"/>
                </a:lnTo>
                <a:lnTo>
                  <a:pt x="9907" y="10299"/>
                </a:lnTo>
                <a:cubicBezTo>
                  <a:pt x="9902" y="10340"/>
                  <a:pt x="9900" y="10398"/>
                  <a:pt x="9900" y="10472"/>
                </a:cubicBezTo>
                <a:lnTo>
                  <a:pt x="9900" y="10757"/>
                </a:lnTo>
                <a:cubicBezTo>
                  <a:pt x="9900" y="10972"/>
                  <a:pt x="9902" y="11100"/>
                  <a:pt x="9907" y="11141"/>
                </a:cubicBezTo>
                <a:lnTo>
                  <a:pt x="11570" y="11141"/>
                </a:lnTo>
                <a:lnTo>
                  <a:pt x="11390" y="11921"/>
                </a:lnTo>
                <a:lnTo>
                  <a:pt x="9943" y="11921"/>
                </a:lnTo>
                <a:cubicBezTo>
                  <a:pt x="10001" y="12589"/>
                  <a:pt x="10123" y="13114"/>
                  <a:pt x="10311" y="13494"/>
                </a:cubicBezTo>
                <a:cubicBezTo>
                  <a:pt x="10527" y="13964"/>
                  <a:pt x="10819" y="14199"/>
                  <a:pt x="11189" y="14199"/>
                </a:cubicBezTo>
                <a:cubicBezTo>
                  <a:pt x="11429" y="14199"/>
                  <a:pt x="11628" y="14134"/>
                  <a:pt x="11786" y="14001"/>
                </a:cubicBezTo>
                <a:cubicBezTo>
                  <a:pt x="11930" y="13878"/>
                  <a:pt x="12093" y="13671"/>
                  <a:pt x="12276" y="13382"/>
                </a:cubicBezTo>
                <a:lnTo>
                  <a:pt x="12276" y="14756"/>
                </a:lnTo>
                <a:cubicBezTo>
                  <a:pt x="11949" y="15119"/>
                  <a:pt x="11587" y="15301"/>
                  <a:pt x="11189" y="15301"/>
                </a:cubicBezTo>
                <a:cubicBezTo>
                  <a:pt x="10546" y="15301"/>
                  <a:pt x="10044" y="14963"/>
                  <a:pt x="9683" y="14287"/>
                </a:cubicBezTo>
                <a:cubicBezTo>
                  <a:pt x="9372" y="13700"/>
                  <a:pt x="9177" y="12912"/>
                  <a:pt x="9100" y="11921"/>
                </a:cubicBezTo>
                <a:lnTo>
                  <a:pt x="8546" y="11921"/>
                </a:lnTo>
                <a:lnTo>
                  <a:pt x="8740" y="11141"/>
                </a:lnTo>
                <a:lnTo>
                  <a:pt x="9065" y="11141"/>
                </a:lnTo>
                <a:cubicBezTo>
                  <a:pt x="9060" y="11083"/>
                  <a:pt x="9056" y="11022"/>
                  <a:pt x="9054" y="10955"/>
                </a:cubicBezTo>
                <a:cubicBezTo>
                  <a:pt x="9051" y="10889"/>
                  <a:pt x="9050" y="10819"/>
                  <a:pt x="9050" y="10744"/>
                </a:cubicBezTo>
                <a:cubicBezTo>
                  <a:pt x="9050" y="10687"/>
                  <a:pt x="9051" y="10620"/>
                  <a:pt x="9054" y="10547"/>
                </a:cubicBezTo>
                <a:cubicBezTo>
                  <a:pt x="9056" y="10472"/>
                  <a:pt x="9060" y="10389"/>
                  <a:pt x="9065" y="10299"/>
                </a:cubicBezTo>
                <a:lnTo>
                  <a:pt x="8546" y="10299"/>
                </a:lnTo>
                <a:lnTo>
                  <a:pt x="8734" y="9506"/>
                </a:lnTo>
                <a:lnTo>
                  <a:pt x="9115" y="9506"/>
                </a:lnTo>
                <a:cubicBezTo>
                  <a:pt x="9235" y="8557"/>
                  <a:pt x="9453" y="7806"/>
                  <a:pt x="9770" y="7253"/>
                </a:cubicBezTo>
                <a:cubicBezTo>
                  <a:pt x="10140" y="6617"/>
                  <a:pt x="10612" y="6299"/>
                  <a:pt x="11189" y="6299"/>
                </a:cubicBezTo>
                <a:cubicBezTo>
                  <a:pt x="11606" y="6299"/>
                  <a:pt x="12034" y="6555"/>
                  <a:pt x="12470" y="7066"/>
                </a:cubicBezTo>
                <a:lnTo>
                  <a:pt x="12139" y="8193"/>
                </a:lnTo>
                <a:cubicBezTo>
                  <a:pt x="11832" y="7666"/>
                  <a:pt x="11496" y="7401"/>
                  <a:pt x="11131" y="7401"/>
                </a:cubicBezTo>
                <a:cubicBezTo>
                  <a:pt x="10809" y="7401"/>
                  <a:pt x="10541" y="7620"/>
                  <a:pt x="10325" y="8058"/>
                </a:cubicBezTo>
                <a:cubicBezTo>
                  <a:pt x="10142" y="8445"/>
                  <a:pt x="10020" y="8929"/>
                  <a:pt x="9957" y="9506"/>
                </a:cubicBezTo>
                <a:cubicBezTo>
                  <a:pt x="9957" y="9506"/>
                  <a:pt x="11858" y="9506"/>
                  <a:pt x="11858" y="9506"/>
                </a:cubicBezTo>
                <a:close/>
                <a:moveTo>
                  <a:pt x="10800" y="3601"/>
                </a:moveTo>
                <a:cubicBezTo>
                  <a:pt x="8631" y="3601"/>
                  <a:pt x="6873" y="6824"/>
                  <a:pt x="6873" y="10799"/>
                </a:cubicBezTo>
                <a:cubicBezTo>
                  <a:pt x="6873" y="14777"/>
                  <a:pt x="8631" y="18000"/>
                  <a:pt x="10800" y="18000"/>
                </a:cubicBezTo>
                <a:cubicBezTo>
                  <a:pt x="12969" y="18000"/>
                  <a:pt x="14727" y="14777"/>
                  <a:pt x="14727" y="10799"/>
                </a:cubicBezTo>
                <a:cubicBezTo>
                  <a:pt x="14727" y="6824"/>
                  <a:pt x="12969" y="3601"/>
                  <a:pt x="10800" y="3601"/>
                </a:cubicBezTo>
                <a:moveTo>
                  <a:pt x="5400" y="3601"/>
                </a:moveTo>
                <a:lnTo>
                  <a:pt x="4418" y="3601"/>
                </a:lnTo>
                <a:cubicBezTo>
                  <a:pt x="4147" y="3601"/>
                  <a:pt x="3927" y="4003"/>
                  <a:pt x="3927" y="4501"/>
                </a:cubicBezTo>
                <a:cubicBezTo>
                  <a:pt x="3927" y="4998"/>
                  <a:pt x="4147" y="5401"/>
                  <a:pt x="4418" y="5401"/>
                </a:cubicBezTo>
                <a:lnTo>
                  <a:pt x="5400" y="5401"/>
                </a:lnTo>
                <a:cubicBezTo>
                  <a:pt x="5671" y="5401"/>
                  <a:pt x="5891" y="4998"/>
                  <a:pt x="5891" y="4501"/>
                </a:cubicBezTo>
                <a:cubicBezTo>
                  <a:pt x="5891" y="4003"/>
                  <a:pt x="5671" y="3601"/>
                  <a:pt x="5400" y="3601"/>
                </a:cubicBezTo>
                <a:moveTo>
                  <a:pt x="17182" y="16199"/>
                </a:moveTo>
                <a:lnTo>
                  <a:pt x="16200" y="16199"/>
                </a:lnTo>
                <a:cubicBezTo>
                  <a:pt x="15929" y="16199"/>
                  <a:pt x="15709" y="16603"/>
                  <a:pt x="15709" y="17100"/>
                </a:cubicBezTo>
                <a:cubicBezTo>
                  <a:pt x="15709" y="17597"/>
                  <a:pt x="15929" y="18000"/>
                  <a:pt x="16200" y="18000"/>
                </a:cubicBezTo>
                <a:lnTo>
                  <a:pt x="17182" y="18000"/>
                </a:lnTo>
                <a:cubicBezTo>
                  <a:pt x="17453" y="18000"/>
                  <a:pt x="17673" y="17597"/>
                  <a:pt x="17673" y="17100"/>
                </a:cubicBezTo>
                <a:cubicBezTo>
                  <a:pt x="17673" y="16603"/>
                  <a:pt x="17453" y="16199"/>
                  <a:pt x="17182" y="16199"/>
                </a:cubicBezTo>
                <a:moveTo>
                  <a:pt x="20127" y="3601"/>
                </a:moveTo>
                <a:cubicBezTo>
                  <a:pt x="19856" y="3601"/>
                  <a:pt x="19636" y="3198"/>
                  <a:pt x="19636" y="2701"/>
                </a:cubicBezTo>
                <a:cubicBezTo>
                  <a:pt x="19636" y="2203"/>
                  <a:pt x="19856" y="1800"/>
                  <a:pt x="20127" y="1800"/>
                </a:cubicBezTo>
                <a:cubicBezTo>
                  <a:pt x="20398" y="1800"/>
                  <a:pt x="20618" y="2203"/>
                  <a:pt x="20618" y="2701"/>
                </a:cubicBezTo>
                <a:cubicBezTo>
                  <a:pt x="20618" y="3198"/>
                  <a:pt x="20398" y="3601"/>
                  <a:pt x="20127" y="3601"/>
                </a:cubicBezTo>
                <a:moveTo>
                  <a:pt x="20618" y="16365"/>
                </a:moveTo>
                <a:cubicBezTo>
                  <a:pt x="20464" y="16264"/>
                  <a:pt x="20300" y="16199"/>
                  <a:pt x="20127" y="16199"/>
                </a:cubicBezTo>
                <a:cubicBezTo>
                  <a:pt x="19314" y="16199"/>
                  <a:pt x="18655" y="17409"/>
                  <a:pt x="18655" y="18900"/>
                </a:cubicBezTo>
                <a:cubicBezTo>
                  <a:pt x="18655" y="19217"/>
                  <a:pt x="18689" y="19517"/>
                  <a:pt x="18744" y="19800"/>
                </a:cubicBezTo>
                <a:lnTo>
                  <a:pt x="2855" y="19800"/>
                </a:lnTo>
                <a:cubicBezTo>
                  <a:pt x="2910" y="19517"/>
                  <a:pt x="2945" y="19217"/>
                  <a:pt x="2945" y="18900"/>
                </a:cubicBezTo>
                <a:cubicBezTo>
                  <a:pt x="2945" y="17409"/>
                  <a:pt x="2286" y="16199"/>
                  <a:pt x="1473" y="16199"/>
                </a:cubicBezTo>
                <a:cubicBezTo>
                  <a:pt x="1299" y="16199"/>
                  <a:pt x="1136" y="16264"/>
                  <a:pt x="982" y="16365"/>
                </a:cubicBezTo>
                <a:lnTo>
                  <a:pt x="982" y="5235"/>
                </a:lnTo>
                <a:cubicBezTo>
                  <a:pt x="1136" y="5336"/>
                  <a:pt x="1299" y="5401"/>
                  <a:pt x="1473" y="5401"/>
                </a:cubicBezTo>
                <a:cubicBezTo>
                  <a:pt x="2286" y="5401"/>
                  <a:pt x="2945" y="4192"/>
                  <a:pt x="2945" y="2701"/>
                </a:cubicBezTo>
                <a:cubicBezTo>
                  <a:pt x="2945" y="2383"/>
                  <a:pt x="2910" y="2083"/>
                  <a:pt x="2855" y="1800"/>
                </a:cubicBezTo>
                <a:lnTo>
                  <a:pt x="18744" y="1800"/>
                </a:lnTo>
                <a:cubicBezTo>
                  <a:pt x="18689" y="2083"/>
                  <a:pt x="18655" y="2383"/>
                  <a:pt x="18655" y="2701"/>
                </a:cubicBezTo>
                <a:cubicBezTo>
                  <a:pt x="18655" y="4192"/>
                  <a:pt x="19314" y="5401"/>
                  <a:pt x="20127" y="5401"/>
                </a:cubicBezTo>
                <a:cubicBezTo>
                  <a:pt x="20300" y="5401"/>
                  <a:pt x="20464" y="5336"/>
                  <a:pt x="20618" y="5235"/>
                </a:cubicBezTo>
                <a:cubicBezTo>
                  <a:pt x="20618" y="5235"/>
                  <a:pt x="20618" y="16365"/>
                  <a:pt x="20618" y="16365"/>
                </a:cubicBezTo>
                <a:close/>
                <a:moveTo>
                  <a:pt x="20127" y="19800"/>
                </a:moveTo>
                <a:cubicBezTo>
                  <a:pt x="19856" y="19800"/>
                  <a:pt x="19636" y="19397"/>
                  <a:pt x="19636" y="18900"/>
                </a:cubicBezTo>
                <a:cubicBezTo>
                  <a:pt x="19636" y="18402"/>
                  <a:pt x="19856" y="18000"/>
                  <a:pt x="20127" y="18000"/>
                </a:cubicBezTo>
                <a:cubicBezTo>
                  <a:pt x="20398" y="18000"/>
                  <a:pt x="20618" y="18402"/>
                  <a:pt x="20618" y="18900"/>
                </a:cubicBezTo>
                <a:cubicBezTo>
                  <a:pt x="20618" y="19397"/>
                  <a:pt x="20398" y="19800"/>
                  <a:pt x="20127" y="19800"/>
                </a:cubicBezTo>
                <a:moveTo>
                  <a:pt x="1473" y="19800"/>
                </a:moveTo>
                <a:cubicBezTo>
                  <a:pt x="1202" y="19800"/>
                  <a:pt x="982" y="19397"/>
                  <a:pt x="982" y="18900"/>
                </a:cubicBezTo>
                <a:cubicBezTo>
                  <a:pt x="982" y="18402"/>
                  <a:pt x="1202" y="18000"/>
                  <a:pt x="1473" y="18000"/>
                </a:cubicBezTo>
                <a:cubicBezTo>
                  <a:pt x="1744" y="18000"/>
                  <a:pt x="1964" y="18402"/>
                  <a:pt x="1964" y="18900"/>
                </a:cubicBezTo>
                <a:cubicBezTo>
                  <a:pt x="1964" y="19397"/>
                  <a:pt x="1744" y="19800"/>
                  <a:pt x="1473" y="19800"/>
                </a:cubicBezTo>
                <a:moveTo>
                  <a:pt x="1473" y="1800"/>
                </a:moveTo>
                <a:cubicBezTo>
                  <a:pt x="1744" y="1800"/>
                  <a:pt x="1964" y="2203"/>
                  <a:pt x="1964" y="2701"/>
                </a:cubicBezTo>
                <a:cubicBezTo>
                  <a:pt x="1964" y="3198"/>
                  <a:pt x="1744" y="3601"/>
                  <a:pt x="1473" y="3601"/>
                </a:cubicBezTo>
                <a:cubicBezTo>
                  <a:pt x="1202" y="3601"/>
                  <a:pt x="982" y="3198"/>
                  <a:pt x="982" y="2701"/>
                </a:cubicBezTo>
                <a:cubicBezTo>
                  <a:pt x="982" y="2203"/>
                  <a:pt x="1202" y="1800"/>
                  <a:pt x="1473" y="1800"/>
                </a:cubicBezTo>
                <a:moveTo>
                  <a:pt x="20618" y="0"/>
                </a:moveTo>
                <a:lnTo>
                  <a:pt x="982" y="0"/>
                </a:lnTo>
                <a:cubicBezTo>
                  <a:pt x="439" y="0"/>
                  <a:pt x="0" y="806"/>
                  <a:pt x="0" y="1800"/>
                </a:cubicBezTo>
                <a:lnTo>
                  <a:pt x="0" y="19800"/>
                </a:lnTo>
                <a:cubicBezTo>
                  <a:pt x="0" y="20793"/>
                  <a:pt x="439" y="21600"/>
                  <a:pt x="982" y="21600"/>
                </a:cubicBezTo>
                <a:lnTo>
                  <a:pt x="20618" y="21600"/>
                </a:lnTo>
                <a:cubicBezTo>
                  <a:pt x="21160" y="21600"/>
                  <a:pt x="21600" y="20793"/>
                  <a:pt x="21600" y="19800"/>
                </a:cubicBezTo>
                <a:lnTo>
                  <a:pt x="21600" y="1800"/>
                </a:lnTo>
                <a:cubicBezTo>
                  <a:pt x="21600" y="806"/>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2" name="Shape 2802"/>
          <p:cNvSpPr/>
          <p:nvPr/>
        </p:nvSpPr>
        <p:spPr>
          <a:xfrm>
            <a:off x="3891586"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moveTo>
                  <a:pt x="11858" y="12529"/>
                </a:moveTo>
                <a:lnTo>
                  <a:pt x="11671" y="13124"/>
                </a:lnTo>
                <a:lnTo>
                  <a:pt x="9908" y="13124"/>
                </a:lnTo>
                <a:cubicBezTo>
                  <a:pt x="9902" y="13155"/>
                  <a:pt x="9900" y="13198"/>
                  <a:pt x="9900" y="13254"/>
                </a:cubicBezTo>
                <a:lnTo>
                  <a:pt x="9900" y="13468"/>
                </a:lnTo>
                <a:cubicBezTo>
                  <a:pt x="9900" y="13629"/>
                  <a:pt x="9902" y="13725"/>
                  <a:pt x="9908" y="13756"/>
                </a:cubicBezTo>
                <a:lnTo>
                  <a:pt x="11570" y="13756"/>
                </a:lnTo>
                <a:lnTo>
                  <a:pt x="11391" y="14340"/>
                </a:lnTo>
                <a:lnTo>
                  <a:pt x="9943" y="14340"/>
                </a:lnTo>
                <a:cubicBezTo>
                  <a:pt x="10001" y="14842"/>
                  <a:pt x="10124" y="15236"/>
                  <a:pt x="10311" y="15520"/>
                </a:cubicBezTo>
                <a:cubicBezTo>
                  <a:pt x="10527" y="15873"/>
                  <a:pt x="10819" y="16050"/>
                  <a:pt x="11189" y="16050"/>
                </a:cubicBezTo>
                <a:cubicBezTo>
                  <a:pt x="11429" y="16050"/>
                  <a:pt x="11628" y="16000"/>
                  <a:pt x="11787" y="15901"/>
                </a:cubicBezTo>
                <a:cubicBezTo>
                  <a:pt x="11930" y="15808"/>
                  <a:pt x="12093" y="15654"/>
                  <a:pt x="12276" y="15437"/>
                </a:cubicBezTo>
                <a:lnTo>
                  <a:pt x="12276" y="16468"/>
                </a:lnTo>
                <a:cubicBezTo>
                  <a:pt x="11950" y="16741"/>
                  <a:pt x="11587" y="16876"/>
                  <a:pt x="11189" y="16876"/>
                </a:cubicBezTo>
                <a:cubicBezTo>
                  <a:pt x="10546" y="16876"/>
                  <a:pt x="10044" y="16623"/>
                  <a:pt x="9684" y="16114"/>
                </a:cubicBezTo>
                <a:cubicBezTo>
                  <a:pt x="9372" y="15676"/>
                  <a:pt x="9177" y="15084"/>
                  <a:pt x="9101" y="14340"/>
                </a:cubicBezTo>
                <a:lnTo>
                  <a:pt x="8547" y="14340"/>
                </a:lnTo>
                <a:lnTo>
                  <a:pt x="8741" y="13756"/>
                </a:lnTo>
                <a:lnTo>
                  <a:pt x="9065" y="13756"/>
                </a:lnTo>
                <a:cubicBezTo>
                  <a:pt x="9060" y="13712"/>
                  <a:pt x="9056" y="13666"/>
                  <a:pt x="9054" y="13617"/>
                </a:cubicBezTo>
                <a:cubicBezTo>
                  <a:pt x="9051" y="13567"/>
                  <a:pt x="9050" y="13515"/>
                  <a:pt x="9050" y="13458"/>
                </a:cubicBezTo>
                <a:cubicBezTo>
                  <a:pt x="9050" y="13416"/>
                  <a:pt x="9051" y="13366"/>
                  <a:pt x="9054" y="13310"/>
                </a:cubicBezTo>
                <a:cubicBezTo>
                  <a:pt x="9056" y="13254"/>
                  <a:pt x="9060" y="13192"/>
                  <a:pt x="9065" y="13124"/>
                </a:cubicBezTo>
                <a:lnTo>
                  <a:pt x="8547" y="13124"/>
                </a:lnTo>
                <a:lnTo>
                  <a:pt x="8734" y="12529"/>
                </a:lnTo>
                <a:lnTo>
                  <a:pt x="9115" y="12529"/>
                </a:lnTo>
                <a:cubicBezTo>
                  <a:pt x="9235" y="11818"/>
                  <a:pt x="9453" y="11254"/>
                  <a:pt x="9770" y="10840"/>
                </a:cubicBezTo>
                <a:cubicBezTo>
                  <a:pt x="10140" y="10363"/>
                  <a:pt x="10613" y="10124"/>
                  <a:pt x="11189" y="10124"/>
                </a:cubicBezTo>
                <a:cubicBezTo>
                  <a:pt x="11607" y="10124"/>
                  <a:pt x="12034" y="10316"/>
                  <a:pt x="12470" y="10700"/>
                </a:cubicBezTo>
                <a:lnTo>
                  <a:pt x="12139" y="11545"/>
                </a:lnTo>
                <a:cubicBezTo>
                  <a:pt x="11832" y="11150"/>
                  <a:pt x="11496" y="10951"/>
                  <a:pt x="11131" y="10951"/>
                </a:cubicBezTo>
                <a:cubicBezTo>
                  <a:pt x="10809" y="10951"/>
                  <a:pt x="10541" y="11115"/>
                  <a:pt x="10325" y="11443"/>
                </a:cubicBezTo>
                <a:cubicBezTo>
                  <a:pt x="10143" y="11734"/>
                  <a:pt x="10020" y="12097"/>
                  <a:pt x="9958" y="12529"/>
                </a:cubicBezTo>
                <a:cubicBezTo>
                  <a:pt x="9958" y="12529"/>
                  <a:pt x="11858" y="12529"/>
                  <a:pt x="11858" y="12529"/>
                </a:cubicBezTo>
                <a:close/>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20127" y="8100"/>
                </a:moveTo>
                <a:cubicBezTo>
                  <a:pt x="19856" y="8100"/>
                  <a:pt x="19636" y="7798"/>
                  <a:pt x="19636" y="7425"/>
                </a:cubicBezTo>
                <a:cubicBezTo>
                  <a:pt x="19636" y="7052"/>
                  <a:pt x="19856" y="6750"/>
                  <a:pt x="20127" y="6750"/>
                </a:cubicBezTo>
                <a:cubicBezTo>
                  <a:pt x="20398" y="6750"/>
                  <a:pt x="20618" y="7052"/>
                  <a:pt x="20618" y="7425"/>
                </a:cubicBezTo>
                <a:cubicBezTo>
                  <a:pt x="20618" y="7798"/>
                  <a:pt x="20398" y="8100"/>
                  <a:pt x="20127" y="8100"/>
                </a:cubicBezTo>
                <a:moveTo>
                  <a:pt x="20618" y="17674"/>
                </a:moveTo>
                <a:cubicBezTo>
                  <a:pt x="20464" y="17599"/>
                  <a:pt x="20300" y="17550"/>
                  <a:pt x="20127" y="17550"/>
                </a:cubicBezTo>
                <a:cubicBezTo>
                  <a:pt x="19314" y="17550"/>
                  <a:pt x="18655" y="18457"/>
                  <a:pt x="18655" y="19575"/>
                </a:cubicBezTo>
                <a:cubicBezTo>
                  <a:pt x="18655" y="19813"/>
                  <a:pt x="18690" y="20039"/>
                  <a:pt x="18745" y="20250"/>
                </a:cubicBezTo>
                <a:lnTo>
                  <a:pt x="2855" y="20250"/>
                </a:lnTo>
                <a:cubicBezTo>
                  <a:pt x="2910" y="20039"/>
                  <a:pt x="2945" y="19813"/>
                  <a:pt x="2945" y="19575"/>
                </a:cubicBezTo>
                <a:cubicBezTo>
                  <a:pt x="2945" y="18457"/>
                  <a:pt x="2286" y="17550"/>
                  <a:pt x="1473" y="17550"/>
                </a:cubicBezTo>
                <a:cubicBezTo>
                  <a:pt x="1299" y="17550"/>
                  <a:pt x="1136" y="17599"/>
                  <a:pt x="982" y="17674"/>
                </a:cubicBezTo>
                <a:lnTo>
                  <a:pt x="982" y="9326"/>
                </a:lnTo>
                <a:cubicBezTo>
                  <a:pt x="1136" y="9402"/>
                  <a:pt x="1299"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8" y="18900"/>
                  <a:pt x="20618" y="19203"/>
                  <a:pt x="20618" y="19575"/>
                </a:cubicBezTo>
                <a:cubicBezTo>
                  <a:pt x="20618" y="19948"/>
                  <a:pt x="20398" y="20250"/>
                  <a:pt x="20127" y="20250"/>
                </a:cubicBezTo>
                <a:moveTo>
                  <a:pt x="1473" y="20250"/>
                </a:moveTo>
                <a:cubicBezTo>
                  <a:pt x="1202" y="20250"/>
                  <a:pt x="982" y="19948"/>
                  <a:pt x="982" y="19575"/>
                </a:cubicBezTo>
                <a:cubicBezTo>
                  <a:pt x="982" y="19203"/>
                  <a:pt x="1202"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2" y="8100"/>
                  <a:pt x="982" y="7798"/>
                  <a:pt x="982" y="7425"/>
                </a:cubicBezTo>
                <a:cubicBezTo>
                  <a:pt x="982" y="7052"/>
                  <a:pt x="1202"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2455" y="4050"/>
                </a:moveTo>
                <a:lnTo>
                  <a:pt x="19145" y="4050"/>
                </a:lnTo>
                <a:cubicBezTo>
                  <a:pt x="19416" y="4050"/>
                  <a:pt x="19636" y="3748"/>
                  <a:pt x="19636" y="3375"/>
                </a:cubicBezTo>
                <a:cubicBezTo>
                  <a:pt x="19636" y="3002"/>
                  <a:pt x="19416" y="2700"/>
                  <a:pt x="19145" y="2700"/>
                </a:cubicBezTo>
                <a:lnTo>
                  <a:pt x="2455" y="2700"/>
                </a:lnTo>
                <a:cubicBezTo>
                  <a:pt x="2184" y="2700"/>
                  <a:pt x="1964" y="3002"/>
                  <a:pt x="1964" y="3375"/>
                </a:cubicBezTo>
                <a:cubicBezTo>
                  <a:pt x="1964" y="3748"/>
                  <a:pt x="2184" y="4050"/>
                  <a:pt x="2455" y="40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3" name="Shape 2803"/>
          <p:cNvSpPr/>
          <p:nvPr/>
        </p:nvSpPr>
        <p:spPr>
          <a:xfrm>
            <a:off x="4958108"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9634" y="12227"/>
                </a:moveTo>
                <a:lnTo>
                  <a:pt x="9494" y="12771"/>
                </a:lnTo>
                <a:lnTo>
                  <a:pt x="8171" y="12771"/>
                </a:lnTo>
                <a:cubicBezTo>
                  <a:pt x="8167" y="12799"/>
                  <a:pt x="8165" y="12839"/>
                  <a:pt x="8165" y="12890"/>
                </a:cubicBezTo>
                <a:lnTo>
                  <a:pt x="8165" y="13085"/>
                </a:lnTo>
                <a:cubicBezTo>
                  <a:pt x="8165" y="13232"/>
                  <a:pt x="8167" y="13320"/>
                  <a:pt x="8171" y="13348"/>
                </a:cubicBezTo>
                <a:lnTo>
                  <a:pt x="9418" y="13348"/>
                </a:lnTo>
                <a:lnTo>
                  <a:pt x="9283" y="13883"/>
                </a:lnTo>
                <a:lnTo>
                  <a:pt x="8198" y="13883"/>
                </a:lnTo>
                <a:cubicBezTo>
                  <a:pt x="8241" y="14342"/>
                  <a:pt x="8333" y="14701"/>
                  <a:pt x="8473" y="14961"/>
                </a:cubicBezTo>
                <a:cubicBezTo>
                  <a:pt x="8635" y="15284"/>
                  <a:pt x="8855" y="15445"/>
                  <a:pt x="9132" y="15445"/>
                </a:cubicBezTo>
                <a:cubicBezTo>
                  <a:pt x="9312" y="15445"/>
                  <a:pt x="9461" y="15401"/>
                  <a:pt x="9580" y="15310"/>
                </a:cubicBezTo>
                <a:cubicBezTo>
                  <a:pt x="9688" y="15225"/>
                  <a:pt x="9810" y="15084"/>
                  <a:pt x="9947" y="14885"/>
                </a:cubicBezTo>
                <a:lnTo>
                  <a:pt x="9947" y="15828"/>
                </a:lnTo>
                <a:cubicBezTo>
                  <a:pt x="9702" y="16076"/>
                  <a:pt x="9430" y="16202"/>
                  <a:pt x="9132" y="16202"/>
                </a:cubicBezTo>
                <a:cubicBezTo>
                  <a:pt x="8649" y="16202"/>
                  <a:pt x="8273" y="15970"/>
                  <a:pt x="8003" y="15505"/>
                </a:cubicBezTo>
                <a:cubicBezTo>
                  <a:pt x="7769" y="15104"/>
                  <a:pt x="7623" y="14562"/>
                  <a:pt x="7566" y="13883"/>
                </a:cubicBezTo>
                <a:lnTo>
                  <a:pt x="7150" y="13883"/>
                </a:lnTo>
                <a:lnTo>
                  <a:pt x="7296" y="13348"/>
                </a:lnTo>
                <a:lnTo>
                  <a:pt x="7539" y="13348"/>
                </a:lnTo>
                <a:cubicBezTo>
                  <a:pt x="7536" y="13309"/>
                  <a:pt x="7532" y="13267"/>
                  <a:pt x="7530" y="13221"/>
                </a:cubicBezTo>
                <a:cubicBezTo>
                  <a:pt x="7529" y="13175"/>
                  <a:pt x="7528" y="13127"/>
                  <a:pt x="7528" y="13077"/>
                </a:cubicBezTo>
                <a:cubicBezTo>
                  <a:pt x="7528" y="13037"/>
                  <a:pt x="7529" y="12991"/>
                  <a:pt x="7530" y="12941"/>
                </a:cubicBezTo>
                <a:cubicBezTo>
                  <a:pt x="7532" y="12890"/>
                  <a:pt x="7536" y="12833"/>
                  <a:pt x="7539" y="12771"/>
                </a:cubicBezTo>
                <a:lnTo>
                  <a:pt x="7150" y="12771"/>
                </a:lnTo>
                <a:lnTo>
                  <a:pt x="7291" y="12227"/>
                </a:lnTo>
                <a:lnTo>
                  <a:pt x="7577" y="12227"/>
                </a:lnTo>
                <a:cubicBezTo>
                  <a:pt x="7667" y="11576"/>
                  <a:pt x="7831" y="11061"/>
                  <a:pt x="8068" y="10682"/>
                </a:cubicBezTo>
                <a:cubicBezTo>
                  <a:pt x="8345" y="10247"/>
                  <a:pt x="8700" y="10028"/>
                  <a:pt x="9132" y="10028"/>
                </a:cubicBezTo>
                <a:cubicBezTo>
                  <a:pt x="9445" y="10028"/>
                  <a:pt x="9766" y="10203"/>
                  <a:pt x="10093" y="10554"/>
                </a:cubicBezTo>
                <a:lnTo>
                  <a:pt x="9845" y="11327"/>
                </a:lnTo>
                <a:cubicBezTo>
                  <a:pt x="9614" y="10965"/>
                  <a:pt x="9362" y="10783"/>
                  <a:pt x="9089" y="10783"/>
                </a:cubicBezTo>
                <a:cubicBezTo>
                  <a:pt x="8847" y="10783"/>
                  <a:pt x="8646" y="10934"/>
                  <a:pt x="8484" y="11234"/>
                </a:cubicBezTo>
                <a:cubicBezTo>
                  <a:pt x="8347" y="11500"/>
                  <a:pt x="8255" y="11831"/>
                  <a:pt x="8209" y="12227"/>
                </a:cubicBezTo>
                <a:cubicBezTo>
                  <a:pt x="8209" y="12227"/>
                  <a:pt x="9634" y="12227"/>
                  <a:pt x="9634" y="12227"/>
                </a:cubicBezTo>
                <a:close/>
                <a:moveTo>
                  <a:pt x="8836" y="7714"/>
                </a:moveTo>
                <a:cubicBezTo>
                  <a:pt x="6938" y="7714"/>
                  <a:pt x="5400" y="10133"/>
                  <a:pt x="5400" y="13114"/>
                </a:cubicBezTo>
                <a:cubicBezTo>
                  <a:pt x="5400" y="16097"/>
                  <a:pt x="6938" y="18514"/>
                  <a:pt x="8836" y="18514"/>
                </a:cubicBezTo>
                <a:cubicBezTo>
                  <a:pt x="10734" y="18514"/>
                  <a:pt x="12273" y="16097"/>
                  <a:pt x="12273" y="13114"/>
                </a:cubicBezTo>
                <a:cubicBezTo>
                  <a:pt x="12273" y="10133"/>
                  <a:pt x="10734" y="7714"/>
                  <a:pt x="8836" y="7714"/>
                </a:cubicBezTo>
                <a:moveTo>
                  <a:pt x="4418" y="7714"/>
                </a:moveTo>
                <a:cubicBezTo>
                  <a:pt x="4147" y="7714"/>
                  <a:pt x="3927" y="8060"/>
                  <a:pt x="3927" y="8486"/>
                </a:cubicBezTo>
                <a:cubicBezTo>
                  <a:pt x="3927" y="8912"/>
                  <a:pt x="4147" y="9257"/>
                  <a:pt x="4418" y="9257"/>
                </a:cubicBezTo>
                <a:cubicBezTo>
                  <a:pt x="4689" y="9257"/>
                  <a:pt x="4909" y="8912"/>
                  <a:pt x="4909" y="8486"/>
                </a:cubicBezTo>
                <a:cubicBezTo>
                  <a:pt x="4909" y="8060"/>
                  <a:pt x="4689" y="7714"/>
                  <a:pt x="4418" y="7714"/>
                </a:cubicBezTo>
                <a:moveTo>
                  <a:pt x="16200" y="7714"/>
                </a:moveTo>
                <a:cubicBezTo>
                  <a:pt x="15929" y="7714"/>
                  <a:pt x="15709" y="7369"/>
                  <a:pt x="15709" y="6943"/>
                </a:cubicBezTo>
                <a:cubicBezTo>
                  <a:pt x="15709" y="6517"/>
                  <a:pt x="15929" y="6171"/>
                  <a:pt x="16200" y="6171"/>
                </a:cubicBezTo>
                <a:cubicBezTo>
                  <a:pt x="16471" y="6171"/>
                  <a:pt x="16691" y="6517"/>
                  <a:pt x="16691" y="6943"/>
                </a:cubicBezTo>
                <a:cubicBezTo>
                  <a:pt x="16691" y="7369"/>
                  <a:pt x="16471" y="7714"/>
                  <a:pt x="16200" y="7714"/>
                </a:cubicBezTo>
                <a:moveTo>
                  <a:pt x="16691" y="17113"/>
                </a:moveTo>
                <a:cubicBezTo>
                  <a:pt x="16537" y="17028"/>
                  <a:pt x="16373" y="16971"/>
                  <a:pt x="16200" y="16971"/>
                </a:cubicBezTo>
                <a:cubicBezTo>
                  <a:pt x="15386" y="16971"/>
                  <a:pt x="14727" y="18008"/>
                  <a:pt x="14727" y="19286"/>
                </a:cubicBezTo>
                <a:cubicBezTo>
                  <a:pt x="14727" y="19558"/>
                  <a:pt x="14763" y="19815"/>
                  <a:pt x="14818" y="20057"/>
                </a:cubicBezTo>
                <a:lnTo>
                  <a:pt x="2855" y="20057"/>
                </a:lnTo>
                <a:cubicBezTo>
                  <a:pt x="2910" y="19815"/>
                  <a:pt x="2945" y="19558"/>
                  <a:pt x="2945" y="19286"/>
                </a:cubicBezTo>
                <a:cubicBezTo>
                  <a:pt x="2945" y="18008"/>
                  <a:pt x="2286" y="16971"/>
                  <a:pt x="1473" y="16971"/>
                </a:cubicBezTo>
                <a:cubicBezTo>
                  <a:pt x="1299" y="16971"/>
                  <a:pt x="1136" y="17028"/>
                  <a:pt x="982" y="17113"/>
                </a:cubicBezTo>
                <a:lnTo>
                  <a:pt x="982" y="9116"/>
                </a:lnTo>
                <a:cubicBezTo>
                  <a:pt x="1136" y="9202"/>
                  <a:pt x="1299" y="9257"/>
                  <a:pt x="1473" y="9257"/>
                </a:cubicBezTo>
                <a:cubicBezTo>
                  <a:pt x="2286" y="9257"/>
                  <a:pt x="2945" y="8222"/>
                  <a:pt x="2945" y="6943"/>
                </a:cubicBezTo>
                <a:cubicBezTo>
                  <a:pt x="2945" y="6671"/>
                  <a:pt x="2910" y="6414"/>
                  <a:pt x="2855" y="6171"/>
                </a:cubicBezTo>
                <a:lnTo>
                  <a:pt x="14818" y="6171"/>
                </a:lnTo>
                <a:cubicBezTo>
                  <a:pt x="14763" y="6414"/>
                  <a:pt x="14727" y="6671"/>
                  <a:pt x="14727" y="6943"/>
                </a:cubicBezTo>
                <a:cubicBezTo>
                  <a:pt x="14727" y="8222"/>
                  <a:pt x="15386" y="9257"/>
                  <a:pt x="16200" y="9257"/>
                </a:cubicBezTo>
                <a:cubicBezTo>
                  <a:pt x="16373" y="9257"/>
                  <a:pt x="16537" y="9202"/>
                  <a:pt x="16691" y="9116"/>
                </a:cubicBezTo>
                <a:cubicBezTo>
                  <a:pt x="16691" y="9116"/>
                  <a:pt x="16691" y="17113"/>
                  <a:pt x="16691" y="17113"/>
                </a:cubicBezTo>
                <a:close/>
                <a:moveTo>
                  <a:pt x="16200" y="20057"/>
                </a:moveTo>
                <a:cubicBezTo>
                  <a:pt x="15929" y="20057"/>
                  <a:pt x="15709" y="19712"/>
                  <a:pt x="15709" y="19286"/>
                </a:cubicBezTo>
                <a:cubicBezTo>
                  <a:pt x="15709" y="18860"/>
                  <a:pt x="15929" y="18514"/>
                  <a:pt x="16200" y="18514"/>
                </a:cubicBezTo>
                <a:cubicBezTo>
                  <a:pt x="16471" y="18514"/>
                  <a:pt x="16691" y="18860"/>
                  <a:pt x="16691" y="19286"/>
                </a:cubicBezTo>
                <a:cubicBezTo>
                  <a:pt x="16691" y="19712"/>
                  <a:pt x="16471" y="20057"/>
                  <a:pt x="16200" y="20057"/>
                </a:cubicBezTo>
                <a:moveTo>
                  <a:pt x="1473" y="20057"/>
                </a:moveTo>
                <a:cubicBezTo>
                  <a:pt x="1202" y="20057"/>
                  <a:pt x="982" y="19712"/>
                  <a:pt x="982" y="19286"/>
                </a:cubicBezTo>
                <a:cubicBezTo>
                  <a:pt x="982" y="18860"/>
                  <a:pt x="1202" y="18514"/>
                  <a:pt x="1473" y="18514"/>
                </a:cubicBezTo>
                <a:cubicBezTo>
                  <a:pt x="1744" y="18514"/>
                  <a:pt x="1964" y="18860"/>
                  <a:pt x="1964" y="19286"/>
                </a:cubicBezTo>
                <a:cubicBezTo>
                  <a:pt x="1964" y="19712"/>
                  <a:pt x="1744" y="20057"/>
                  <a:pt x="1473" y="20057"/>
                </a:cubicBezTo>
                <a:moveTo>
                  <a:pt x="1473" y="6171"/>
                </a:moveTo>
                <a:cubicBezTo>
                  <a:pt x="1744" y="6171"/>
                  <a:pt x="1964" y="6517"/>
                  <a:pt x="1964" y="6943"/>
                </a:cubicBezTo>
                <a:cubicBezTo>
                  <a:pt x="1964" y="7369"/>
                  <a:pt x="1744" y="7714"/>
                  <a:pt x="1473" y="7714"/>
                </a:cubicBezTo>
                <a:cubicBezTo>
                  <a:pt x="1202" y="7714"/>
                  <a:pt x="982" y="7369"/>
                  <a:pt x="982" y="6943"/>
                </a:cubicBezTo>
                <a:cubicBezTo>
                  <a:pt x="982" y="6517"/>
                  <a:pt x="1202" y="6171"/>
                  <a:pt x="1473" y="6171"/>
                </a:cubicBezTo>
                <a:moveTo>
                  <a:pt x="16691" y="4629"/>
                </a:moveTo>
                <a:lnTo>
                  <a:pt x="982" y="4629"/>
                </a:lnTo>
                <a:cubicBezTo>
                  <a:pt x="440" y="4629"/>
                  <a:pt x="0" y="5319"/>
                  <a:pt x="0" y="6171"/>
                </a:cubicBezTo>
                <a:lnTo>
                  <a:pt x="0" y="20057"/>
                </a:lnTo>
                <a:cubicBezTo>
                  <a:pt x="0" y="20909"/>
                  <a:pt x="440" y="21600"/>
                  <a:pt x="982" y="21600"/>
                </a:cubicBezTo>
                <a:lnTo>
                  <a:pt x="16691" y="21600"/>
                </a:lnTo>
                <a:cubicBezTo>
                  <a:pt x="17233" y="21600"/>
                  <a:pt x="17673" y="20909"/>
                  <a:pt x="17673" y="20057"/>
                </a:cubicBezTo>
                <a:lnTo>
                  <a:pt x="17673" y="6171"/>
                </a:lnTo>
                <a:cubicBezTo>
                  <a:pt x="17673" y="5319"/>
                  <a:pt x="17233" y="4629"/>
                  <a:pt x="16691" y="4629"/>
                </a:cubicBezTo>
                <a:moveTo>
                  <a:pt x="20618" y="0"/>
                </a:moveTo>
                <a:lnTo>
                  <a:pt x="4909" y="0"/>
                </a:lnTo>
                <a:cubicBezTo>
                  <a:pt x="4367" y="0"/>
                  <a:pt x="3927" y="691"/>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5" y="15429"/>
                  <a:pt x="18655" y="15775"/>
                  <a:pt x="18655" y="16200"/>
                </a:cubicBezTo>
                <a:cubicBezTo>
                  <a:pt x="18655" y="16626"/>
                  <a:pt x="18875" y="16971"/>
                  <a:pt x="19145" y="16971"/>
                </a:cubicBezTo>
                <a:lnTo>
                  <a:pt x="20618" y="16971"/>
                </a:lnTo>
                <a:cubicBezTo>
                  <a:pt x="21160" y="16971"/>
                  <a:pt x="21600" y="16281"/>
                  <a:pt x="21600" y="15429"/>
                </a:cubicBezTo>
                <a:lnTo>
                  <a:pt x="21600" y="1543"/>
                </a:lnTo>
                <a:cubicBezTo>
                  <a:pt x="21600" y="691"/>
                  <a:pt x="21160" y="0"/>
                  <a:pt x="20618" y="0"/>
                </a:cubicBezTo>
                <a:moveTo>
                  <a:pt x="13255" y="16971"/>
                </a:moveTo>
                <a:cubicBezTo>
                  <a:pt x="12984" y="16971"/>
                  <a:pt x="12764" y="17317"/>
                  <a:pt x="12764" y="17743"/>
                </a:cubicBezTo>
                <a:cubicBezTo>
                  <a:pt x="12764" y="18169"/>
                  <a:pt x="12984" y="18514"/>
                  <a:pt x="13255" y="18514"/>
                </a:cubicBezTo>
                <a:cubicBezTo>
                  <a:pt x="13525" y="18514"/>
                  <a:pt x="13745" y="18169"/>
                  <a:pt x="13745" y="17743"/>
                </a:cubicBezTo>
                <a:cubicBezTo>
                  <a:pt x="13745" y="17317"/>
                  <a:pt x="13525" y="16971"/>
                  <a:pt x="13255" y="169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4" name="Shape 2804"/>
          <p:cNvSpPr/>
          <p:nvPr/>
        </p:nvSpPr>
        <p:spPr>
          <a:xfrm>
            <a:off x="6024630" y="4046573"/>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0393" y="11057"/>
                </a:moveTo>
                <a:lnTo>
                  <a:pt x="10114" y="13116"/>
                </a:lnTo>
                <a:cubicBezTo>
                  <a:pt x="10458" y="13273"/>
                  <a:pt x="11518" y="13902"/>
                  <a:pt x="11675" y="12740"/>
                </a:cubicBezTo>
                <a:cubicBezTo>
                  <a:pt x="11839" y="11528"/>
                  <a:pt x="10736" y="11215"/>
                  <a:pt x="10393" y="11057"/>
                </a:cubicBezTo>
                <a:moveTo>
                  <a:pt x="10772" y="8246"/>
                </a:moveTo>
                <a:lnTo>
                  <a:pt x="10520" y="10114"/>
                </a:lnTo>
                <a:cubicBezTo>
                  <a:pt x="10806" y="10246"/>
                  <a:pt x="11689" y="10782"/>
                  <a:pt x="11832" y="9726"/>
                </a:cubicBezTo>
                <a:cubicBezTo>
                  <a:pt x="11981" y="8623"/>
                  <a:pt x="11059" y="8378"/>
                  <a:pt x="10772" y="8246"/>
                </a:cubicBezTo>
                <a:moveTo>
                  <a:pt x="12833" y="9742"/>
                </a:moveTo>
                <a:cubicBezTo>
                  <a:pt x="12767" y="10572"/>
                  <a:pt x="12517" y="10974"/>
                  <a:pt x="12186" y="11116"/>
                </a:cubicBezTo>
                <a:cubicBezTo>
                  <a:pt x="12641" y="11552"/>
                  <a:pt x="12872" y="12224"/>
                  <a:pt x="12652" y="13386"/>
                </a:cubicBezTo>
                <a:cubicBezTo>
                  <a:pt x="12378" y="14828"/>
                  <a:pt x="11728" y="14950"/>
                  <a:pt x="10863" y="14648"/>
                </a:cubicBezTo>
                <a:lnTo>
                  <a:pt x="10653" y="16200"/>
                </a:lnTo>
                <a:lnTo>
                  <a:pt x="10146" y="15966"/>
                </a:lnTo>
                <a:lnTo>
                  <a:pt x="10353" y="14435"/>
                </a:lnTo>
                <a:cubicBezTo>
                  <a:pt x="10222" y="14376"/>
                  <a:pt x="10088" y="14311"/>
                  <a:pt x="9949" y="14242"/>
                </a:cubicBezTo>
                <a:lnTo>
                  <a:pt x="9741" y="15780"/>
                </a:lnTo>
                <a:lnTo>
                  <a:pt x="9235" y="15548"/>
                </a:lnTo>
                <a:lnTo>
                  <a:pt x="9444" y="13993"/>
                </a:lnTo>
                <a:cubicBezTo>
                  <a:pt x="9326" y="13936"/>
                  <a:pt x="9206" y="13877"/>
                  <a:pt x="9083" y="13820"/>
                </a:cubicBezTo>
                <a:lnTo>
                  <a:pt x="8423" y="13517"/>
                </a:lnTo>
                <a:lnTo>
                  <a:pt x="8675" y="12446"/>
                </a:lnTo>
                <a:cubicBezTo>
                  <a:pt x="8675" y="12446"/>
                  <a:pt x="9049" y="12629"/>
                  <a:pt x="9043" y="12615"/>
                </a:cubicBezTo>
                <a:cubicBezTo>
                  <a:pt x="9187" y="12681"/>
                  <a:pt x="9251" y="12509"/>
                  <a:pt x="9276" y="12393"/>
                </a:cubicBezTo>
                <a:lnTo>
                  <a:pt x="9607" y="9940"/>
                </a:lnTo>
                <a:cubicBezTo>
                  <a:pt x="9626" y="9949"/>
                  <a:pt x="9644" y="9957"/>
                  <a:pt x="9661" y="9965"/>
                </a:cubicBezTo>
                <a:cubicBezTo>
                  <a:pt x="9641" y="9950"/>
                  <a:pt x="9623" y="9940"/>
                  <a:pt x="9608" y="9933"/>
                </a:cubicBezTo>
                <a:lnTo>
                  <a:pt x="9845" y="8183"/>
                </a:lnTo>
                <a:cubicBezTo>
                  <a:pt x="9851" y="7984"/>
                  <a:pt x="9814" y="7733"/>
                  <a:pt x="9608" y="7639"/>
                </a:cubicBezTo>
                <a:cubicBezTo>
                  <a:pt x="9616" y="7629"/>
                  <a:pt x="9240" y="7469"/>
                  <a:pt x="9240" y="7469"/>
                </a:cubicBezTo>
                <a:lnTo>
                  <a:pt x="9375" y="6471"/>
                </a:lnTo>
                <a:lnTo>
                  <a:pt x="10074" y="6793"/>
                </a:lnTo>
                <a:lnTo>
                  <a:pt x="10074" y="6798"/>
                </a:lnTo>
                <a:cubicBezTo>
                  <a:pt x="10179" y="6845"/>
                  <a:pt x="10288" y="6892"/>
                  <a:pt x="10398" y="6937"/>
                </a:cubicBezTo>
                <a:lnTo>
                  <a:pt x="10606" y="5401"/>
                </a:lnTo>
                <a:lnTo>
                  <a:pt x="11113" y="5634"/>
                </a:lnTo>
                <a:lnTo>
                  <a:pt x="10909" y="7140"/>
                </a:lnTo>
                <a:cubicBezTo>
                  <a:pt x="11045" y="7197"/>
                  <a:pt x="11182" y="7255"/>
                  <a:pt x="11315" y="7317"/>
                </a:cubicBezTo>
                <a:lnTo>
                  <a:pt x="11517" y="5821"/>
                </a:lnTo>
                <a:lnTo>
                  <a:pt x="12025" y="6054"/>
                </a:lnTo>
                <a:lnTo>
                  <a:pt x="11817" y="7590"/>
                </a:lnTo>
                <a:cubicBezTo>
                  <a:pt x="12457" y="7998"/>
                  <a:pt x="12926" y="8607"/>
                  <a:pt x="12833" y="9742"/>
                </a:cubicBezTo>
                <a:moveTo>
                  <a:pt x="10800" y="3600"/>
                </a:moveTo>
                <a:cubicBezTo>
                  <a:pt x="8631" y="3600"/>
                  <a:pt x="6873" y="6824"/>
                  <a:pt x="6873" y="10800"/>
                </a:cubicBezTo>
                <a:cubicBezTo>
                  <a:pt x="6873" y="14777"/>
                  <a:pt x="8631" y="18000"/>
                  <a:pt x="10800" y="18000"/>
                </a:cubicBezTo>
                <a:cubicBezTo>
                  <a:pt x="12969" y="18000"/>
                  <a:pt x="14727" y="14777"/>
                  <a:pt x="14727" y="10800"/>
                </a:cubicBezTo>
                <a:cubicBezTo>
                  <a:pt x="14727" y="6824"/>
                  <a:pt x="12969" y="3600"/>
                  <a:pt x="10800" y="3600"/>
                </a:cubicBezTo>
                <a:moveTo>
                  <a:pt x="17182" y="16200"/>
                </a:moveTo>
                <a:lnTo>
                  <a:pt x="16200" y="16200"/>
                </a:lnTo>
                <a:cubicBezTo>
                  <a:pt x="15928" y="16200"/>
                  <a:pt x="15709" y="16603"/>
                  <a:pt x="15709" y="17100"/>
                </a:cubicBezTo>
                <a:cubicBezTo>
                  <a:pt x="15709" y="17598"/>
                  <a:pt x="15928" y="18000"/>
                  <a:pt x="16200" y="18000"/>
                </a:cubicBezTo>
                <a:lnTo>
                  <a:pt x="17182" y="18000"/>
                </a:lnTo>
                <a:cubicBezTo>
                  <a:pt x="17453" y="18000"/>
                  <a:pt x="17673" y="17598"/>
                  <a:pt x="17673" y="17100"/>
                </a:cubicBezTo>
                <a:cubicBezTo>
                  <a:pt x="17673" y="16603"/>
                  <a:pt x="17453" y="16200"/>
                  <a:pt x="17182" y="16200"/>
                </a:cubicBezTo>
                <a:moveTo>
                  <a:pt x="5400" y="3600"/>
                </a:moveTo>
                <a:lnTo>
                  <a:pt x="4418" y="3600"/>
                </a:lnTo>
                <a:cubicBezTo>
                  <a:pt x="4147" y="3600"/>
                  <a:pt x="3927" y="4003"/>
                  <a:pt x="3927" y="4500"/>
                </a:cubicBezTo>
                <a:cubicBezTo>
                  <a:pt x="3927" y="4998"/>
                  <a:pt x="4147" y="5400"/>
                  <a:pt x="4418" y="5400"/>
                </a:cubicBezTo>
                <a:lnTo>
                  <a:pt x="5400" y="5400"/>
                </a:lnTo>
                <a:cubicBezTo>
                  <a:pt x="5671" y="5400"/>
                  <a:pt x="5891" y="4998"/>
                  <a:pt x="5891" y="4500"/>
                </a:cubicBezTo>
                <a:cubicBezTo>
                  <a:pt x="5891" y="4003"/>
                  <a:pt x="5671" y="3600"/>
                  <a:pt x="5400" y="3600"/>
                </a:cubicBezTo>
                <a:moveTo>
                  <a:pt x="20127" y="3600"/>
                </a:moveTo>
                <a:cubicBezTo>
                  <a:pt x="19856" y="3600"/>
                  <a:pt x="19636" y="3198"/>
                  <a:pt x="19636" y="2700"/>
                </a:cubicBezTo>
                <a:cubicBezTo>
                  <a:pt x="19636" y="2203"/>
                  <a:pt x="19856" y="1800"/>
                  <a:pt x="20127" y="1800"/>
                </a:cubicBezTo>
                <a:cubicBezTo>
                  <a:pt x="20398" y="1800"/>
                  <a:pt x="20618" y="2203"/>
                  <a:pt x="20618" y="2700"/>
                </a:cubicBezTo>
                <a:cubicBezTo>
                  <a:pt x="20618" y="3198"/>
                  <a:pt x="20398" y="3600"/>
                  <a:pt x="20127" y="3600"/>
                </a:cubicBezTo>
                <a:moveTo>
                  <a:pt x="20618" y="16365"/>
                </a:moveTo>
                <a:cubicBezTo>
                  <a:pt x="20464" y="16265"/>
                  <a:pt x="20300" y="16200"/>
                  <a:pt x="20127" y="16200"/>
                </a:cubicBezTo>
                <a:cubicBezTo>
                  <a:pt x="19314" y="16200"/>
                  <a:pt x="18655" y="17410"/>
                  <a:pt x="18655" y="18900"/>
                </a:cubicBezTo>
                <a:cubicBezTo>
                  <a:pt x="18655" y="19217"/>
                  <a:pt x="18690" y="19518"/>
                  <a:pt x="18744" y="19800"/>
                </a:cubicBezTo>
                <a:lnTo>
                  <a:pt x="2855" y="19800"/>
                </a:lnTo>
                <a:cubicBezTo>
                  <a:pt x="2910" y="19518"/>
                  <a:pt x="2945" y="19217"/>
                  <a:pt x="2945" y="18900"/>
                </a:cubicBezTo>
                <a:cubicBezTo>
                  <a:pt x="2945" y="17410"/>
                  <a:pt x="2286" y="16200"/>
                  <a:pt x="1473" y="16200"/>
                </a:cubicBezTo>
                <a:cubicBezTo>
                  <a:pt x="1299" y="16200"/>
                  <a:pt x="1136" y="16265"/>
                  <a:pt x="982" y="16365"/>
                </a:cubicBezTo>
                <a:lnTo>
                  <a:pt x="982" y="5235"/>
                </a:lnTo>
                <a:cubicBezTo>
                  <a:pt x="1136" y="5336"/>
                  <a:pt x="1299" y="5400"/>
                  <a:pt x="1473" y="5400"/>
                </a:cubicBezTo>
                <a:cubicBezTo>
                  <a:pt x="2286" y="5400"/>
                  <a:pt x="2945" y="4192"/>
                  <a:pt x="2945" y="2700"/>
                </a:cubicBezTo>
                <a:cubicBezTo>
                  <a:pt x="2945" y="2383"/>
                  <a:pt x="2910" y="2083"/>
                  <a:pt x="2855" y="1800"/>
                </a:cubicBezTo>
                <a:lnTo>
                  <a:pt x="18744" y="1800"/>
                </a:lnTo>
                <a:cubicBezTo>
                  <a:pt x="18690" y="2083"/>
                  <a:pt x="18655" y="2383"/>
                  <a:pt x="18655" y="2700"/>
                </a:cubicBezTo>
                <a:cubicBezTo>
                  <a:pt x="18655" y="4192"/>
                  <a:pt x="19314" y="5400"/>
                  <a:pt x="20127" y="5400"/>
                </a:cubicBezTo>
                <a:cubicBezTo>
                  <a:pt x="20300" y="5400"/>
                  <a:pt x="20464" y="5336"/>
                  <a:pt x="20618" y="5235"/>
                </a:cubicBezTo>
                <a:cubicBezTo>
                  <a:pt x="20618" y="5235"/>
                  <a:pt x="20618" y="16365"/>
                  <a:pt x="20618" y="16365"/>
                </a:cubicBezTo>
                <a:close/>
                <a:moveTo>
                  <a:pt x="20127" y="19800"/>
                </a:moveTo>
                <a:cubicBezTo>
                  <a:pt x="19856" y="19800"/>
                  <a:pt x="19636" y="19398"/>
                  <a:pt x="19636" y="18900"/>
                </a:cubicBezTo>
                <a:cubicBezTo>
                  <a:pt x="19636" y="18403"/>
                  <a:pt x="19856" y="18000"/>
                  <a:pt x="20127" y="18000"/>
                </a:cubicBezTo>
                <a:cubicBezTo>
                  <a:pt x="20398" y="18000"/>
                  <a:pt x="20618" y="18403"/>
                  <a:pt x="20618" y="18900"/>
                </a:cubicBezTo>
                <a:cubicBezTo>
                  <a:pt x="20618" y="19398"/>
                  <a:pt x="20398" y="19800"/>
                  <a:pt x="20127" y="19800"/>
                </a:cubicBezTo>
                <a:moveTo>
                  <a:pt x="1473" y="19800"/>
                </a:moveTo>
                <a:cubicBezTo>
                  <a:pt x="1201" y="19800"/>
                  <a:pt x="982" y="19398"/>
                  <a:pt x="982" y="18900"/>
                </a:cubicBezTo>
                <a:cubicBezTo>
                  <a:pt x="982" y="18403"/>
                  <a:pt x="1201" y="18000"/>
                  <a:pt x="1473" y="18000"/>
                </a:cubicBezTo>
                <a:cubicBezTo>
                  <a:pt x="1744" y="18000"/>
                  <a:pt x="1964" y="18403"/>
                  <a:pt x="1964" y="18900"/>
                </a:cubicBezTo>
                <a:cubicBezTo>
                  <a:pt x="1964" y="19398"/>
                  <a:pt x="1744" y="19800"/>
                  <a:pt x="1473" y="19800"/>
                </a:cubicBezTo>
                <a:moveTo>
                  <a:pt x="1473" y="1800"/>
                </a:moveTo>
                <a:cubicBezTo>
                  <a:pt x="1744" y="1800"/>
                  <a:pt x="1964" y="2203"/>
                  <a:pt x="1964" y="2700"/>
                </a:cubicBezTo>
                <a:cubicBezTo>
                  <a:pt x="1964" y="3198"/>
                  <a:pt x="1744" y="3600"/>
                  <a:pt x="1473" y="3600"/>
                </a:cubicBezTo>
                <a:cubicBezTo>
                  <a:pt x="1201" y="3600"/>
                  <a:pt x="982" y="3198"/>
                  <a:pt x="982" y="2700"/>
                </a:cubicBezTo>
                <a:cubicBezTo>
                  <a:pt x="982" y="2203"/>
                  <a:pt x="1201" y="1800"/>
                  <a:pt x="1473" y="1800"/>
                </a:cubicBezTo>
                <a:moveTo>
                  <a:pt x="20618" y="0"/>
                </a:moveTo>
                <a:lnTo>
                  <a:pt x="982" y="0"/>
                </a:lnTo>
                <a:cubicBezTo>
                  <a:pt x="439" y="0"/>
                  <a:pt x="0" y="806"/>
                  <a:pt x="0" y="1800"/>
                </a:cubicBezTo>
                <a:lnTo>
                  <a:pt x="0" y="19800"/>
                </a:lnTo>
                <a:cubicBezTo>
                  <a:pt x="0" y="20794"/>
                  <a:pt x="439" y="21600"/>
                  <a:pt x="982" y="21600"/>
                </a:cubicBezTo>
                <a:lnTo>
                  <a:pt x="20618" y="21600"/>
                </a:lnTo>
                <a:cubicBezTo>
                  <a:pt x="21160" y="21600"/>
                  <a:pt x="21600" y="20794"/>
                  <a:pt x="21600" y="19800"/>
                </a:cubicBezTo>
                <a:lnTo>
                  <a:pt x="21600" y="1800"/>
                </a:lnTo>
                <a:cubicBezTo>
                  <a:pt x="21600" y="806"/>
                  <a:pt x="21160" y="0"/>
                  <a:pt x="2061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5" name="Shape 2805"/>
          <p:cNvSpPr/>
          <p:nvPr/>
        </p:nvSpPr>
        <p:spPr>
          <a:xfrm>
            <a:off x="7091153"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0393" y="13692"/>
                </a:moveTo>
                <a:lnTo>
                  <a:pt x="10114" y="15237"/>
                </a:lnTo>
                <a:cubicBezTo>
                  <a:pt x="10458" y="15355"/>
                  <a:pt x="11518" y="15826"/>
                  <a:pt x="11675" y="14955"/>
                </a:cubicBezTo>
                <a:cubicBezTo>
                  <a:pt x="11839" y="14046"/>
                  <a:pt x="10737" y="13811"/>
                  <a:pt x="10393" y="13692"/>
                </a:cubicBezTo>
                <a:moveTo>
                  <a:pt x="12834" y="12706"/>
                </a:moveTo>
                <a:cubicBezTo>
                  <a:pt x="12767" y="13329"/>
                  <a:pt x="12517" y="13631"/>
                  <a:pt x="12186" y="13737"/>
                </a:cubicBezTo>
                <a:cubicBezTo>
                  <a:pt x="12641" y="14064"/>
                  <a:pt x="12873" y="14567"/>
                  <a:pt x="12652" y="15439"/>
                </a:cubicBezTo>
                <a:cubicBezTo>
                  <a:pt x="12378" y="16521"/>
                  <a:pt x="11728" y="16613"/>
                  <a:pt x="10863" y="16386"/>
                </a:cubicBezTo>
                <a:lnTo>
                  <a:pt x="10653" y="17550"/>
                </a:lnTo>
                <a:lnTo>
                  <a:pt x="10147" y="17375"/>
                </a:lnTo>
                <a:lnTo>
                  <a:pt x="10354" y="16227"/>
                </a:lnTo>
                <a:cubicBezTo>
                  <a:pt x="10222" y="16182"/>
                  <a:pt x="10088" y="16133"/>
                  <a:pt x="9950" y="16081"/>
                </a:cubicBezTo>
                <a:lnTo>
                  <a:pt x="9741" y="17235"/>
                </a:lnTo>
                <a:lnTo>
                  <a:pt x="9235" y="17061"/>
                </a:lnTo>
                <a:lnTo>
                  <a:pt x="9445" y="15894"/>
                </a:lnTo>
                <a:cubicBezTo>
                  <a:pt x="9326" y="15852"/>
                  <a:pt x="9206" y="15808"/>
                  <a:pt x="9083" y="15765"/>
                </a:cubicBezTo>
                <a:lnTo>
                  <a:pt x="8424" y="15538"/>
                </a:lnTo>
                <a:lnTo>
                  <a:pt x="8675" y="14735"/>
                </a:lnTo>
                <a:cubicBezTo>
                  <a:pt x="8675" y="14735"/>
                  <a:pt x="9049" y="14872"/>
                  <a:pt x="9044" y="14862"/>
                </a:cubicBezTo>
                <a:cubicBezTo>
                  <a:pt x="9187" y="14911"/>
                  <a:pt x="9251" y="14781"/>
                  <a:pt x="9276" y="14695"/>
                </a:cubicBezTo>
                <a:lnTo>
                  <a:pt x="9608" y="12855"/>
                </a:lnTo>
                <a:cubicBezTo>
                  <a:pt x="9626" y="12862"/>
                  <a:pt x="9645" y="12868"/>
                  <a:pt x="9661" y="12874"/>
                </a:cubicBezTo>
                <a:cubicBezTo>
                  <a:pt x="9641" y="12862"/>
                  <a:pt x="9623" y="12855"/>
                  <a:pt x="9609" y="12850"/>
                </a:cubicBezTo>
                <a:lnTo>
                  <a:pt x="9845" y="11537"/>
                </a:lnTo>
                <a:cubicBezTo>
                  <a:pt x="9852" y="11388"/>
                  <a:pt x="9814" y="11200"/>
                  <a:pt x="9609" y="11129"/>
                </a:cubicBezTo>
                <a:cubicBezTo>
                  <a:pt x="9617" y="11121"/>
                  <a:pt x="9241" y="11002"/>
                  <a:pt x="9241" y="11002"/>
                </a:cubicBezTo>
                <a:lnTo>
                  <a:pt x="9376" y="10253"/>
                </a:lnTo>
                <a:lnTo>
                  <a:pt x="10075" y="10494"/>
                </a:lnTo>
                <a:lnTo>
                  <a:pt x="10074" y="10498"/>
                </a:lnTo>
                <a:cubicBezTo>
                  <a:pt x="10180" y="10534"/>
                  <a:pt x="10288" y="10569"/>
                  <a:pt x="10398" y="10603"/>
                </a:cubicBezTo>
                <a:lnTo>
                  <a:pt x="10606" y="9451"/>
                </a:lnTo>
                <a:lnTo>
                  <a:pt x="11113" y="9626"/>
                </a:lnTo>
                <a:lnTo>
                  <a:pt x="10909" y="10755"/>
                </a:lnTo>
                <a:cubicBezTo>
                  <a:pt x="11045" y="10798"/>
                  <a:pt x="11182" y="10842"/>
                  <a:pt x="11316" y="10887"/>
                </a:cubicBezTo>
                <a:lnTo>
                  <a:pt x="11518" y="9765"/>
                </a:lnTo>
                <a:lnTo>
                  <a:pt x="12025" y="9940"/>
                </a:lnTo>
                <a:lnTo>
                  <a:pt x="11817" y="11093"/>
                </a:lnTo>
                <a:cubicBezTo>
                  <a:pt x="12457" y="11398"/>
                  <a:pt x="12926" y="11855"/>
                  <a:pt x="12834" y="12706"/>
                </a:cubicBezTo>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5400" y="8100"/>
                </a:moveTo>
                <a:lnTo>
                  <a:pt x="4418" y="8100"/>
                </a:lnTo>
                <a:cubicBezTo>
                  <a:pt x="4147" y="8100"/>
                  <a:pt x="3927" y="8402"/>
                  <a:pt x="3927" y="8775"/>
                </a:cubicBezTo>
                <a:cubicBezTo>
                  <a:pt x="3927" y="9148"/>
                  <a:pt x="4147" y="9450"/>
                  <a:pt x="4418" y="9450"/>
                </a:cubicBezTo>
                <a:lnTo>
                  <a:pt x="5400" y="9450"/>
                </a:lnTo>
                <a:cubicBezTo>
                  <a:pt x="5671" y="9450"/>
                  <a:pt x="5891" y="9148"/>
                  <a:pt x="5891" y="8775"/>
                </a:cubicBezTo>
                <a:cubicBezTo>
                  <a:pt x="5891" y="8402"/>
                  <a:pt x="5671" y="8100"/>
                  <a:pt x="5400" y="8100"/>
                </a:cubicBezTo>
                <a:moveTo>
                  <a:pt x="17182" y="17550"/>
                </a:moveTo>
                <a:lnTo>
                  <a:pt x="16200" y="17550"/>
                </a:lnTo>
                <a:cubicBezTo>
                  <a:pt x="15929" y="17550"/>
                  <a:pt x="15709" y="17853"/>
                  <a:pt x="15709" y="18225"/>
                </a:cubicBezTo>
                <a:cubicBezTo>
                  <a:pt x="15709" y="18598"/>
                  <a:pt x="15929" y="18900"/>
                  <a:pt x="16200" y="18900"/>
                </a:cubicBezTo>
                <a:lnTo>
                  <a:pt x="17182" y="18900"/>
                </a:lnTo>
                <a:cubicBezTo>
                  <a:pt x="17453" y="18900"/>
                  <a:pt x="17673" y="18598"/>
                  <a:pt x="17673" y="18225"/>
                </a:cubicBezTo>
                <a:cubicBezTo>
                  <a:pt x="17673" y="17853"/>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3"/>
                  <a:pt x="18690" y="20038"/>
                  <a:pt x="18745" y="20250"/>
                </a:cubicBezTo>
                <a:lnTo>
                  <a:pt x="2855" y="20250"/>
                </a:lnTo>
                <a:cubicBezTo>
                  <a:pt x="2910" y="20038"/>
                  <a:pt x="2945" y="19813"/>
                  <a:pt x="2945" y="19575"/>
                </a:cubicBezTo>
                <a:cubicBezTo>
                  <a:pt x="2945" y="18457"/>
                  <a:pt x="2286" y="17550"/>
                  <a:pt x="1473" y="17550"/>
                </a:cubicBezTo>
                <a:cubicBezTo>
                  <a:pt x="1300" y="17550"/>
                  <a:pt x="1136" y="17599"/>
                  <a:pt x="982" y="17674"/>
                </a:cubicBezTo>
                <a:lnTo>
                  <a:pt x="982" y="9326"/>
                </a:lnTo>
                <a:cubicBezTo>
                  <a:pt x="1136" y="9402"/>
                  <a:pt x="1300" y="9450"/>
                  <a:pt x="1473" y="9450"/>
                </a:cubicBezTo>
                <a:cubicBezTo>
                  <a:pt x="2286" y="9450"/>
                  <a:pt x="2945" y="8544"/>
                  <a:pt x="2945" y="7425"/>
                </a:cubicBezTo>
                <a:cubicBezTo>
                  <a:pt x="2945" y="7187"/>
                  <a:pt x="2910" y="6962"/>
                  <a:pt x="2855" y="6750"/>
                </a:cubicBezTo>
                <a:lnTo>
                  <a:pt x="18745" y="6750"/>
                </a:lnTo>
                <a:cubicBezTo>
                  <a:pt x="18690" y="6962"/>
                  <a:pt x="18655" y="7187"/>
                  <a:pt x="18655" y="7425"/>
                </a:cubicBezTo>
                <a:cubicBezTo>
                  <a:pt x="18655" y="8544"/>
                  <a:pt x="19314" y="9450"/>
                  <a:pt x="20127" y="9450"/>
                </a:cubicBezTo>
                <a:cubicBezTo>
                  <a:pt x="20300" y="9450"/>
                  <a:pt x="20464" y="9402"/>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4"/>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4"/>
                  <a:pt x="21160" y="5400"/>
                  <a:pt x="20618" y="5400"/>
                </a:cubicBezTo>
                <a:moveTo>
                  <a:pt x="10773" y="11584"/>
                </a:moveTo>
                <a:lnTo>
                  <a:pt x="10520" y="12985"/>
                </a:lnTo>
                <a:cubicBezTo>
                  <a:pt x="10807" y="13084"/>
                  <a:pt x="11689" y="13487"/>
                  <a:pt x="11832" y="12694"/>
                </a:cubicBezTo>
                <a:cubicBezTo>
                  <a:pt x="11981" y="11867"/>
                  <a:pt x="11059" y="11683"/>
                  <a:pt x="10773" y="11584"/>
                </a:cubicBezTo>
                <a:moveTo>
                  <a:pt x="2455" y="4050"/>
                </a:moveTo>
                <a:lnTo>
                  <a:pt x="19145" y="4050"/>
                </a:lnTo>
                <a:cubicBezTo>
                  <a:pt x="19417" y="4050"/>
                  <a:pt x="19636" y="3748"/>
                  <a:pt x="19636" y="3375"/>
                </a:cubicBezTo>
                <a:cubicBezTo>
                  <a:pt x="19636" y="3002"/>
                  <a:pt x="19417" y="2700"/>
                  <a:pt x="19145" y="2700"/>
                </a:cubicBezTo>
                <a:lnTo>
                  <a:pt x="2455" y="2700"/>
                </a:lnTo>
                <a:cubicBezTo>
                  <a:pt x="2183" y="2700"/>
                  <a:pt x="1964" y="3002"/>
                  <a:pt x="1964" y="3375"/>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6" name="Shape 2806"/>
          <p:cNvSpPr/>
          <p:nvPr/>
        </p:nvSpPr>
        <p:spPr>
          <a:xfrm>
            <a:off x="8157675" y="4021180"/>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0442" y="12358"/>
                </a:moveTo>
                <a:cubicBezTo>
                  <a:pt x="10390" y="12952"/>
                  <a:pt x="10196" y="13240"/>
                  <a:pt x="9938" y="13340"/>
                </a:cubicBezTo>
                <a:cubicBezTo>
                  <a:pt x="10292" y="13653"/>
                  <a:pt x="10472" y="14131"/>
                  <a:pt x="10300" y="14961"/>
                </a:cubicBezTo>
                <a:cubicBezTo>
                  <a:pt x="10088" y="15991"/>
                  <a:pt x="9582" y="16078"/>
                  <a:pt x="8910" y="15863"/>
                </a:cubicBezTo>
                <a:lnTo>
                  <a:pt x="8746" y="16971"/>
                </a:lnTo>
                <a:lnTo>
                  <a:pt x="8352" y="16805"/>
                </a:lnTo>
                <a:lnTo>
                  <a:pt x="8513" y="15711"/>
                </a:lnTo>
                <a:cubicBezTo>
                  <a:pt x="8411" y="15668"/>
                  <a:pt x="8306" y="15622"/>
                  <a:pt x="8199" y="15573"/>
                </a:cubicBezTo>
                <a:lnTo>
                  <a:pt x="8037" y="16672"/>
                </a:lnTo>
                <a:lnTo>
                  <a:pt x="7643" y="16505"/>
                </a:lnTo>
                <a:lnTo>
                  <a:pt x="7806" y="15395"/>
                </a:lnTo>
                <a:cubicBezTo>
                  <a:pt x="7714" y="15355"/>
                  <a:pt x="7621" y="15312"/>
                  <a:pt x="7525" y="15272"/>
                </a:cubicBezTo>
                <a:lnTo>
                  <a:pt x="7012" y="15055"/>
                </a:lnTo>
                <a:lnTo>
                  <a:pt x="7207" y="14290"/>
                </a:lnTo>
                <a:cubicBezTo>
                  <a:pt x="7207" y="14290"/>
                  <a:pt x="7498" y="14421"/>
                  <a:pt x="7495" y="14412"/>
                </a:cubicBezTo>
                <a:cubicBezTo>
                  <a:pt x="7606" y="14459"/>
                  <a:pt x="7656" y="14335"/>
                  <a:pt x="7675" y="14252"/>
                </a:cubicBezTo>
                <a:lnTo>
                  <a:pt x="7933" y="12501"/>
                </a:lnTo>
                <a:cubicBezTo>
                  <a:pt x="7948" y="12506"/>
                  <a:pt x="7961" y="12512"/>
                  <a:pt x="7974" y="12518"/>
                </a:cubicBezTo>
                <a:cubicBezTo>
                  <a:pt x="7959" y="12507"/>
                  <a:pt x="7945" y="12501"/>
                  <a:pt x="7934" y="12495"/>
                </a:cubicBezTo>
                <a:lnTo>
                  <a:pt x="8118" y="11245"/>
                </a:lnTo>
                <a:cubicBezTo>
                  <a:pt x="8122" y="11103"/>
                  <a:pt x="8093" y="10924"/>
                  <a:pt x="7934" y="10856"/>
                </a:cubicBezTo>
                <a:cubicBezTo>
                  <a:pt x="7940" y="10849"/>
                  <a:pt x="7647" y="10735"/>
                  <a:pt x="7647" y="10735"/>
                </a:cubicBezTo>
                <a:lnTo>
                  <a:pt x="7752" y="10022"/>
                </a:lnTo>
                <a:lnTo>
                  <a:pt x="8297" y="10252"/>
                </a:lnTo>
                <a:lnTo>
                  <a:pt x="8296" y="10255"/>
                </a:lnTo>
                <a:cubicBezTo>
                  <a:pt x="8378" y="10289"/>
                  <a:pt x="8462" y="10322"/>
                  <a:pt x="8548" y="10356"/>
                </a:cubicBezTo>
                <a:lnTo>
                  <a:pt x="8709" y="9258"/>
                </a:lnTo>
                <a:lnTo>
                  <a:pt x="9103" y="9424"/>
                </a:lnTo>
                <a:lnTo>
                  <a:pt x="8945" y="10500"/>
                </a:lnTo>
                <a:cubicBezTo>
                  <a:pt x="9051" y="10541"/>
                  <a:pt x="9158" y="10582"/>
                  <a:pt x="9261" y="10627"/>
                </a:cubicBezTo>
                <a:lnTo>
                  <a:pt x="9418" y="9557"/>
                </a:lnTo>
                <a:lnTo>
                  <a:pt x="9813" y="9724"/>
                </a:lnTo>
                <a:lnTo>
                  <a:pt x="9651" y="10822"/>
                </a:lnTo>
                <a:cubicBezTo>
                  <a:pt x="10149" y="11112"/>
                  <a:pt x="10513" y="11548"/>
                  <a:pt x="10442" y="12358"/>
                </a:cubicBezTo>
                <a:moveTo>
                  <a:pt x="8836" y="7714"/>
                </a:moveTo>
                <a:cubicBezTo>
                  <a:pt x="6938" y="7714"/>
                  <a:pt x="5400" y="10132"/>
                  <a:pt x="5400" y="13114"/>
                </a:cubicBezTo>
                <a:cubicBezTo>
                  <a:pt x="5400" y="16097"/>
                  <a:pt x="6938" y="18514"/>
                  <a:pt x="8836" y="18514"/>
                </a:cubicBezTo>
                <a:cubicBezTo>
                  <a:pt x="10734" y="18514"/>
                  <a:pt x="12273" y="16097"/>
                  <a:pt x="12273" y="13114"/>
                </a:cubicBezTo>
                <a:cubicBezTo>
                  <a:pt x="12273" y="10132"/>
                  <a:pt x="10734" y="7714"/>
                  <a:pt x="8836" y="7714"/>
                </a:cubicBezTo>
                <a:moveTo>
                  <a:pt x="13255" y="16971"/>
                </a:moveTo>
                <a:cubicBezTo>
                  <a:pt x="12983" y="16971"/>
                  <a:pt x="12764" y="17318"/>
                  <a:pt x="12764" y="17743"/>
                </a:cubicBezTo>
                <a:cubicBezTo>
                  <a:pt x="12764" y="18169"/>
                  <a:pt x="12983" y="18514"/>
                  <a:pt x="13255" y="18514"/>
                </a:cubicBezTo>
                <a:cubicBezTo>
                  <a:pt x="13526" y="18514"/>
                  <a:pt x="13745" y="18169"/>
                  <a:pt x="13745" y="17743"/>
                </a:cubicBezTo>
                <a:cubicBezTo>
                  <a:pt x="13745" y="17318"/>
                  <a:pt x="13526" y="16971"/>
                  <a:pt x="13255" y="16971"/>
                </a:cubicBezTo>
                <a:moveTo>
                  <a:pt x="8839" y="11290"/>
                </a:moveTo>
                <a:lnTo>
                  <a:pt x="8643" y="12624"/>
                </a:lnTo>
                <a:cubicBezTo>
                  <a:pt x="8865" y="12718"/>
                  <a:pt x="9552" y="13102"/>
                  <a:pt x="9663" y="12347"/>
                </a:cubicBezTo>
                <a:cubicBezTo>
                  <a:pt x="9778" y="11559"/>
                  <a:pt x="9062" y="11384"/>
                  <a:pt x="8839" y="11290"/>
                </a:cubicBezTo>
                <a:moveTo>
                  <a:pt x="20618" y="0"/>
                </a:moveTo>
                <a:lnTo>
                  <a:pt x="4909" y="0"/>
                </a:lnTo>
                <a:cubicBezTo>
                  <a:pt x="4367" y="0"/>
                  <a:pt x="3927" y="691"/>
                  <a:pt x="3927" y="1543"/>
                </a:cubicBezTo>
                <a:lnTo>
                  <a:pt x="3927" y="2314"/>
                </a:lnTo>
                <a:cubicBezTo>
                  <a:pt x="3927" y="2741"/>
                  <a:pt x="4147" y="3086"/>
                  <a:pt x="4418" y="3086"/>
                </a:cubicBezTo>
                <a:cubicBezTo>
                  <a:pt x="4690" y="3086"/>
                  <a:pt x="4909" y="2741"/>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1"/>
                  <a:pt x="21600" y="15429"/>
                </a:cubicBezTo>
                <a:lnTo>
                  <a:pt x="21600" y="1543"/>
                </a:lnTo>
                <a:cubicBezTo>
                  <a:pt x="21600" y="691"/>
                  <a:pt x="21160" y="0"/>
                  <a:pt x="20618" y="0"/>
                </a:cubicBezTo>
                <a:moveTo>
                  <a:pt x="16200" y="7714"/>
                </a:moveTo>
                <a:cubicBezTo>
                  <a:pt x="15929" y="7714"/>
                  <a:pt x="15709" y="7369"/>
                  <a:pt x="15709" y="6943"/>
                </a:cubicBezTo>
                <a:cubicBezTo>
                  <a:pt x="15709" y="6517"/>
                  <a:pt x="15929" y="6171"/>
                  <a:pt x="16200" y="6171"/>
                </a:cubicBezTo>
                <a:cubicBezTo>
                  <a:pt x="16471" y="6171"/>
                  <a:pt x="16691" y="6517"/>
                  <a:pt x="16691" y="6943"/>
                </a:cubicBezTo>
                <a:cubicBezTo>
                  <a:pt x="16691" y="7369"/>
                  <a:pt x="16471" y="7714"/>
                  <a:pt x="16200" y="7714"/>
                </a:cubicBezTo>
                <a:moveTo>
                  <a:pt x="16691" y="17113"/>
                </a:moveTo>
                <a:cubicBezTo>
                  <a:pt x="16537" y="17028"/>
                  <a:pt x="16373" y="16971"/>
                  <a:pt x="16200" y="16971"/>
                </a:cubicBezTo>
                <a:cubicBezTo>
                  <a:pt x="15387" y="16971"/>
                  <a:pt x="14727" y="18008"/>
                  <a:pt x="14727" y="19286"/>
                </a:cubicBezTo>
                <a:cubicBezTo>
                  <a:pt x="14727" y="19558"/>
                  <a:pt x="14763" y="19815"/>
                  <a:pt x="14817" y="20057"/>
                </a:cubicBezTo>
                <a:lnTo>
                  <a:pt x="2855" y="20057"/>
                </a:lnTo>
                <a:cubicBezTo>
                  <a:pt x="2910" y="19815"/>
                  <a:pt x="2945" y="19558"/>
                  <a:pt x="2945" y="19286"/>
                </a:cubicBezTo>
                <a:cubicBezTo>
                  <a:pt x="2945" y="18008"/>
                  <a:pt x="2286" y="16971"/>
                  <a:pt x="1473" y="16971"/>
                </a:cubicBezTo>
                <a:cubicBezTo>
                  <a:pt x="1300" y="16971"/>
                  <a:pt x="1136" y="17028"/>
                  <a:pt x="982" y="17113"/>
                </a:cubicBezTo>
                <a:lnTo>
                  <a:pt x="982" y="9116"/>
                </a:lnTo>
                <a:cubicBezTo>
                  <a:pt x="1136" y="9202"/>
                  <a:pt x="1300" y="9257"/>
                  <a:pt x="1473" y="9257"/>
                </a:cubicBezTo>
                <a:cubicBezTo>
                  <a:pt x="2286" y="9257"/>
                  <a:pt x="2945" y="8222"/>
                  <a:pt x="2945" y="6943"/>
                </a:cubicBezTo>
                <a:cubicBezTo>
                  <a:pt x="2945" y="6671"/>
                  <a:pt x="2910" y="6414"/>
                  <a:pt x="2855" y="6171"/>
                </a:cubicBezTo>
                <a:lnTo>
                  <a:pt x="14817" y="6171"/>
                </a:lnTo>
                <a:cubicBezTo>
                  <a:pt x="14763" y="6414"/>
                  <a:pt x="14727" y="6671"/>
                  <a:pt x="14727" y="6943"/>
                </a:cubicBezTo>
                <a:cubicBezTo>
                  <a:pt x="14727" y="8222"/>
                  <a:pt x="15387" y="9257"/>
                  <a:pt x="16200" y="9257"/>
                </a:cubicBezTo>
                <a:cubicBezTo>
                  <a:pt x="16373" y="9257"/>
                  <a:pt x="16537" y="9202"/>
                  <a:pt x="16691" y="9116"/>
                </a:cubicBezTo>
                <a:cubicBezTo>
                  <a:pt x="16691" y="9116"/>
                  <a:pt x="16691" y="17113"/>
                  <a:pt x="16691" y="17113"/>
                </a:cubicBezTo>
                <a:close/>
                <a:moveTo>
                  <a:pt x="16200" y="20057"/>
                </a:moveTo>
                <a:cubicBezTo>
                  <a:pt x="15929" y="20057"/>
                  <a:pt x="15709" y="19712"/>
                  <a:pt x="15709" y="19286"/>
                </a:cubicBezTo>
                <a:cubicBezTo>
                  <a:pt x="15709" y="18860"/>
                  <a:pt x="15929" y="18514"/>
                  <a:pt x="16200" y="18514"/>
                </a:cubicBezTo>
                <a:cubicBezTo>
                  <a:pt x="16471" y="18514"/>
                  <a:pt x="16691" y="18860"/>
                  <a:pt x="16691" y="19286"/>
                </a:cubicBezTo>
                <a:cubicBezTo>
                  <a:pt x="16691" y="19712"/>
                  <a:pt x="16471" y="20057"/>
                  <a:pt x="16200" y="20057"/>
                </a:cubicBezTo>
                <a:moveTo>
                  <a:pt x="1473" y="20057"/>
                </a:moveTo>
                <a:cubicBezTo>
                  <a:pt x="1201" y="20057"/>
                  <a:pt x="982" y="19712"/>
                  <a:pt x="982" y="19286"/>
                </a:cubicBezTo>
                <a:cubicBezTo>
                  <a:pt x="982" y="18860"/>
                  <a:pt x="1201" y="18514"/>
                  <a:pt x="1473" y="18514"/>
                </a:cubicBezTo>
                <a:cubicBezTo>
                  <a:pt x="1744" y="18514"/>
                  <a:pt x="1964" y="18860"/>
                  <a:pt x="1964" y="19286"/>
                </a:cubicBezTo>
                <a:cubicBezTo>
                  <a:pt x="1964" y="19712"/>
                  <a:pt x="1744" y="20057"/>
                  <a:pt x="1473" y="20057"/>
                </a:cubicBezTo>
                <a:moveTo>
                  <a:pt x="1473" y="6171"/>
                </a:moveTo>
                <a:cubicBezTo>
                  <a:pt x="1744" y="6171"/>
                  <a:pt x="1964" y="6517"/>
                  <a:pt x="1964" y="6943"/>
                </a:cubicBezTo>
                <a:cubicBezTo>
                  <a:pt x="1964" y="7369"/>
                  <a:pt x="1744" y="7714"/>
                  <a:pt x="1473" y="7714"/>
                </a:cubicBezTo>
                <a:cubicBezTo>
                  <a:pt x="1201" y="7714"/>
                  <a:pt x="982" y="7369"/>
                  <a:pt x="982" y="6943"/>
                </a:cubicBezTo>
                <a:cubicBezTo>
                  <a:pt x="982" y="6517"/>
                  <a:pt x="1201" y="6171"/>
                  <a:pt x="1473" y="6171"/>
                </a:cubicBezTo>
                <a:moveTo>
                  <a:pt x="16691" y="4629"/>
                </a:moveTo>
                <a:lnTo>
                  <a:pt x="982" y="4629"/>
                </a:lnTo>
                <a:cubicBezTo>
                  <a:pt x="440" y="4629"/>
                  <a:pt x="0" y="5319"/>
                  <a:pt x="0" y="6171"/>
                </a:cubicBezTo>
                <a:lnTo>
                  <a:pt x="0" y="20057"/>
                </a:lnTo>
                <a:cubicBezTo>
                  <a:pt x="0" y="20909"/>
                  <a:pt x="440" y="21600"/>
                  <a:pt x="982" y="21600"/>
                </a:cubicBezTo>
                <a:lnTo>
                  <a:pt x="16691" y="21600"/>
                </a:lnTo>
                <a:cubicBezTo>
                  <a:pt x="17233" y="21600"/>
                  <a:pt x="17673" y="20909"/>
                  <a:pt x="17673" y="20057"/>
                </a:cubicBezTo>
                <a:lnTo>
                  <a:pt x="17673" y="6171"/>
                </a:lnTo>
                <a:cubicBezTo>
                  <a:pt x="17673" y="5319"/>
                  <a:pt x="17233" y="4629"/>
                  <a:pt x="16691" y="4629"/>
                </a:cubicBezTo>
                <a:moveTo>
                  <a:pt x="8543" y="13297"/>
                </a:moveTo>
                <a:lnTo>
                  <a:pt x="8327" y="14769"/>
                </a:lnTo>
                <a:cubicBezTo>
                  <a:pt x="8595" y="14882"/>
                  <a:pt x="9419" y="15330"/>
                  <a:pt x="9541" y="14500"/>
                </a:cubicBezTo>
                <a:cubicBezTo>
                  <a:pt x="9669" y="13634"/>
                  <a:pt x="8811" y="13410"/>
                  <a:pt x="8543" y="13297"/>
                </a:cubicBezTo>
                <a:moveTo>
                  <a:pt x="4418" y="7714"/>
                </a:moveTo>
                <a:cubicBezTo>
                  <a:pt x="4147" y="7714"/>
                  <a:pt x="3927" y="8060"/>
                  <a:pt x="3927" y="8486"/>
                </a:cubicBezTo>
                <a:cubicBezTo>
                  <a:pt x="3927" y="8912"/>
                  <a:pt x="4147" y="9257"/>
                  <a:pt x="4418" y="9257"/>
                </a:cubicBezTo>
                <a:cubicBezTo>
                  <a:pt x="4690" y="9257"/>
                  <a:pt x="4909" y="8912"/>
                  <a:pt x="4909" y="8486"/>
                </a:cubicBezTo>
                <a:cubicBezTo>
                  <a:pt x="4909" y="8060"/>
                  <a:pt x="4690" y="7714"/>
                  <a:pt x="4418" y="771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7" name="Shape 2807"/>
          <p:cNvSpPr/>
          <p:nvPr/>
        </p:nvSpPr>
        <p:spPr>
          <a:xfrm>
            <a:off x="9224197"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7075" y="12150"/>
                </a:moveTo>
                <a:lnTo>
                  <a:pt x="17294" y="9450"/>
                </a:lnTo>
                <a:lnTo>
                  <a:pt x="19843" y="9450"/>
                </a:lnTo>
                <a:lnTo>
                  <a:pt x="19406" y="12150"/>
                </a:lnTo>
                <a:cubicBezTo>
                  <a:pt x="19406" y="12150"/>
                  <a:pt x="17075" y="12150"/>
                  <a:pt x="17075" y="12150"/>
                </a:cubicBezTo>
                <a:close/>
                <a:moveTo>
                  <a:pt x="18752" y="16200"/>
                </a:moveTo>
                <a:lnTo>
                  <a:pt x="16748" y="16200"/>
                </a:lnTo>
                <a:lnTo>
                  <a:pt x="16967" y="13500"/>
                </a:lnTo>
                <a:lnTo>
                  <a:pt x="19188" y="13500"/>
                </a:lnTo>
                <a:cubicBezTo>
                  <a:pt x="19188" y="13500"/>
                  <a:pt x="18752" y="16200"/>
                  <a:pt x="18752" y="16200"/>
                </a:cubicBezTo>
                <a:close/>
                <a:moveTo>
                  <a:pt x="17673" y="20250"/>
                </a:moveTo>
                <a:cubicBezTo>
                  <a:pt x="17131" y="20250"/>
                  <a:pt x="16691" y="19645"/>
                  <a:pt x="16691" y="18900"/>
                </a:cubicBezTo>
                <a:cubicBezTo>
                  <a:pt x="16691" y="18155"/>
                  <a:pt x="17131" y="17550"/>
                  <a:pt x="17673" y="17550"/>
                </a:cubicBezTo>
                <a:cubicBezTo>
                  <a:pt x="18215" y="17550"/>
                  <a:pt x="18655" y="18155"/>
                  <a:pt x="18655" y="18900"/>
                </a:cubicBezTo>
                <a:cubicBezTo>
                  <a:pt x="18655" y="19645"/>
                  <a:pt x="18215" y="20250"/>
                  <a:pt x="17673" y="20250"/>
                </a:cubicBezTo>
                <a:moveTo>
                  <a:pt x="16415" y="8100"/>
                </a:moveTo>
                <a:lnTo>
                  <a:pt x="13745" y="8100"/>
                </a:lnTo>
                <a:lnTo>
                  <a:pt x="13745" y="5400"/>
                </a:lnTo>
                <a:lnTo>
                  <a:pt x="16633" y="5400"/>
                </a:lnTo>
                <a:cubicBezTo>
                  <a:pt x="16633" y="5400"/>
                  <a:pt x="16415" y="8100"/>
                  <a:pt x="16415" y="8100"/>
                </a:cubicBezTo>
                <a:close/>
                <a:moveTo>
                  <a:pt x="16088" y="12150"/>
                </a:moveTo>
                <a:lnTo>
                  <a:pt x="13745" y="12150"/>
                </a:lnTo>
                <a:lnTo>
                  <a:pt x="13745" y="9450"/>
                </a:lnTo>
                <a:lnTo>
                  <a:pt x="16306" y="9450"/>
                </a:lnTo>
                <a:cubicBezTo>
                  <a:pt x="16306" y="9450"/>
                  <a:pt x="16088" y="12150"/>
                  <a:pt x="16088" y="12150"/>
                </a:cubicBezTo>
                <a:close/>
                <a:moveTo>
                  <a:pt x="15761" y="16200"/>
                </a:moveTo>
                <a:lnTo>
                  <a:pt x="13745" y="16200"/>
                </a:lnTo>
                <a:lnTo>
                  <a:pt x="13745" y="13500"/>
                </a:lnTo>
                <a:lnTo>
                  <a:pt x="15979" y="13500"/>
                </a:lnTo>
                <a:cubicBezTo>
                  <a:pt x="15979" y="13500"/>
                  <a:pt x="15761" y="16200"/>
                  <a:pt x="15761" y="16200"/>
                </a:cubicBezTo>
                <a:close/>
                <a:moveTo>
                  <a:pt x="12764" y="8100"/>
                </a:moveTo>
                <a:lnTo>
                  <a:pt x="10094" y="8100"/>
                </a:lnTo>
                <a:lnTo>
                  <a:pt x="9876" y="5400"/>
                </a:lnTo>
                <a:lnTo>
                  <a:pt x="12764" y="5400"/>
                </a:lnTo>
                <a:cubicBezTo>
                  <a:pt x="12764" y="5400"/>
                  <a:pt x="12764" y="8100"/>
                  <a:pt x="12764" y="8100"/>
                </a:cubicBezTo>
                <a:close/>
                <a:moveTo>
                  <a:pt x="12764" y="12150"/>
                </a:moveTo>
                <a:lnTo>
                  <a:pt x="10421" y="12150"/>
                </a:lnTo>
                <a:lnTo>
                  <a:pt x="10203" y="9450"/>
                </a:lnTo>
                <a:lnTo>
                  <a:pt x="12764" y="9450"/>
                </a:lnTo>
                <a:cubicBezTo>
                  <a:pt x="12764" y="9450"/>
                  <a:pt x="12764" y="12150"/>
                  <a:pt x="12764" y="12150"/>
                </a:cubicBezTo>
                <a:close/>
                <a:moveTo>
                  <a:pt x="12764" y="16200"/>
                </a:moveTo>
                <a:lnTo>
                  <a:pt x="10748" y="16200"/>
                </a:lnTo>
                <a:lnTo>
                  <a:pt x="10531" y="13500"/>
                </a:lnTo>
                <a:lnTo>
                  <a:pt x="12764" y="13500"/>
                </a:lnTo>
                <a:cubicBezTo>
                  <a:pt x="12764" y="13500"/>
                  <a:pt x="12764" y="16200"/>
                  <a:pt x="12764" y="16200"/>
                </a:cubicBezTo>
                <a:close/>
                <a:moveTo>
                  <a:pt x="8836" y="20250"/>
                </a:moveTo>
                <a:cubicBezTo>
                  <a:pt x="8294" y="20250"/>
                  <a:pt x="7855" y="19645"/>
                  <a:pt x="7855" y="18900"/>
                </a:cubicBezTo>
                <a:cubicBezTo>
                  <a:pt x="7855" y="18155"/>
                  <a:pt x="8294" y="17550"/>
                  <a:pt x="8836" y="17550"/>
                </a:cubicBezTo>
                <a:cubicBezTo>
                  <a:pt x="9379" y="17550"/>
                  <a:pt x="9818" y="18155"/>
                  <a:pt x="9818" y="18900"/>
                </a:cubicBezTo>
                <a:cubicBezTo>
                  <a:pt x="9818" y="19645"/>
                  <a:pt x="9379" y="20250"/>
                  <a:pt x="8836" y="20250"/>
                </a:cubicBezTo>
                <a:moveTo>
                  <a:pt x="7213" y="13500"/>
                </a:moveTo>
                <a:lnTo>
                  <a:pt x="9543" y="13500"/>
                </a:lnTo>
                <a:lnTo>
                  <a:pt x="9761" y="16200"/>
                </a:lnTo>
                <a:lnTo>
                  <a:pt x="7740" y="16200"/>
                </a:lnTo>
                <a:cubicBezTo>
                  <a:pt x="7740" y="16200"/>
                  <a:pt x="7213" y="13500"/>
                  <a:pt x="7213" y="13500"/>
                </a:cubicBezTo>
                <a:close/>
                <a:moveTo>
                  <a:pt x="6950" y="12150"/>
                </a:moveTo>
                <a:lnTo>
                  <a:pt x="6423" y="9450"/>
                </a:lnTo>
                <a:lnTo>
                  <a:pt x="9215" y="9450"/>
                </a:lnTo>
                <a:lnTo>
                  <a:pt x="9434" y="12150"/>
                </a:lnTo>
                <a:cubicBezTo>
                  <a:pt x="9434" y="12150"/>
                  <a:pt x="6950" y="12150"/>
                  <a:pt x="6950" y="12150"/>
                </a:cubicBezTo>
                <a:close/>
                <a:moveTo>
                  <a:pt x="5633" y="5400"/>
                </a:moveTo>
                <a:lnTo>
                  <a:pt x="8888" y="5400"/>
                </a:lnTo>
                <a:lnTo>
                  <a:pt x="9106" y="8100"/>
                </a:lnTo>
                <a:lnTo>
                  <a:pt x="6160" y="8100"/>
                </a:lnTo>
                <a:cubicBezTo>
                  <a:pt x="6160" y="8100"/>
                  <a:pt x="5633" y="5400"/>
                  <a:pt x="5633" y="5400"/>
                </a:cubicBezTo>
                <a:close/>
                <a:moveTo>
                  <a:pt x="17621" y="5400"/>
                </a:moveTo>
                <a:lnTo>
                  <a:pt x="20497" y="5400"/>
                </a:lnTo>
                <a:lnTo>
                  <a:pt x="20061" y="8100"/>
                </a:lnTo>
                <a:lnTo>
                  <a:pt x="17403" y="8100"/>
                </a:lnTo>
                <a:cubicBezTo>
                  <a:pt x="17403" y="8100"/>
                  <a:pt x="17621" y="5400"/>
                  <a:pt x="17621" y="5400"/>
                </a:cubicBezTo>
                <a:close/>
                <a:moveTo>
                  <a:pt x="19619" y="17038"/>
                </a:moveTo>
                <a:lnTo>
                  <a:pt x="19622" y="17038"/>
                </a:lnTo>
                <a:lnTo>
                  <a:pt x="21586" y="4889"/>
                </a:lnTo>
                <a:lnTo>
                  <a:pt x="21577" y="4886"/>
                </a:lnTo>
                <a:cubicBezTo>
                  <a:pt x="21586" y="4833"/>
                  <a:pt x="21600" y="4782"/>
                  <a:pt x="21600" y="4725"/>
                </a:cubicBezTo>
                <a:cubicBezTo>
                  <a:pt x="21600" y="4352"/>
                  <a:pt x="21380" y="4050"/>
                  <a:pt x="21109" y="4050"/>
                </a:cubicBezTo>
                <a:lnTo>
                  <a:pt x="5370" y="4050"/>
                </a:lnTo>
                <a:lnTo>
                  <a:pt x="4674" y="481"/>
                </a:lnTo>
                <a:lnTo>
                  <a:pt x="4667" y="484"/>
                </a:lnTo>
                <a:cubicBezTo>
                  <a:pt x="4605" y="207"/>
                  <a:pt x="4425" y="0"/>
                  <a:pt x="4203" y="0"/>
                </a:cubicBezTo>
                <a:lnTo>
                  <a:pt x="491" y="0"/>
                </a:lnTo>
                <a:cubicBezTo>
                  <a:pt x="220" y="0"/>
                  <a:pt x="0" y="302"/>
                  <a:pt x="0" y="675"/>
                </a:cubicBezTo>
                <a:cubicBezTo>
                  <a:pt x="0" y="1048"/>
                  <a:pt x="220" y="1350"/>
                  <a:pt x="491" y="1350"/>
                </a:cubicBezTo>
                <a:lnTo>
                  <a:pt x="3827" y="1350"/>
                </a:lnTo>
                <a:lnTo>
                  <a:pt x="6893" y="17069"/>
                </a:lnTo>
                <a:lnTo>
                  <a:pt x="6894" y="17069"/>
                </a:lnTo>
                <a:cubicBezTo>
                  <a:pt x="6936" y="17259"/>
                  <a:pt x="7037" y="17414"/>
                  <a:pt x="7168" y="17493"/>
                </a:cubicBezTo>
                <a:cubicBezTo>
                  <a:pt x="6984" y="17903"/>
                  <a:pt x="6873" y="18383"/>
                  <a:pt x="6873" y="18900"/>
                </a:cubicBezTo>
                <a:cubicBezTo>
                  <a:pt x="6873" y="20391"/>
                  <a:pt x="7752" y="21600"/>
                  <a:pt x="8836" y="21600"/>
                </a:cubicBezTo>
                <a:cubicBezTo>
                  <a:pt x="9921" y="21600"/>
                  <a:pt x="10800" y="20391"/>
                  <a:pt x="10800" y="18900"/>
                </a:cubicBezTo>
                <a:cubicBezTo>
                  <a:pt x="10800" y="18406"/>
                  <a:pt x="10696" y="17949"/>
                  <a:pt x="10528" y="17550"/>
                </a:cubicBezTo>
                <a:lnTo>
                  <a:pt x="15981" y="17550"/>
                </a:lnTo>
                <a:cubicBezTo>
                  <a:pt x="15813" y="17949"/>
                  <a:pt x="15709" y="18406"/>
                  <a:pt x="15709" y="18900"/>
                </a:cubicBezTo>
                <a:cubicBezTo>
                  <a:pt x="15709" y="20391"/>
                  <a:pt x="16588" y="21600"/>
                  <a:pt x="17673" y="21600"/>
                </a:cubicBezTo>
                <a:cubicBezTo>
                  <a:pt x="18757" y="21600"/>
                  <a:pt x="19636" y="20391"/>
                  <a:pt x="19636" y="18900"/>
                </a:cubicBezTo>
                <a:cubicBezTo>
                  <a:pt x="19636" y="18383"/>
                  <a:pt x="19525" y="17903"/>
                  <a:pt x="19341" y="17493"/>
                </a:cubicBezTo>
                <a:cubicBezTo>
                  <a:pt x="19479" y="17410"/>
                  <a:pt x="19581" y="17242"/>
                  <a:pt x="19619" y="1703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8" name="Shape 2808"/>
          <p:cNvSpPr/>
          <p:nvPr/>
        </p:nvSpPr>
        <p:spPr>
          <a:xfrm>
            <a:off x="1029071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1" y="18613"/>
                </a:cubicBezTo>
                <a:cubicBezTo>
                  <a:pt x="19479" y="18552"/>
                  <a:pt x="19581" y="18430"/>
                  <a:pt x="19619" y="18282"/>
                </a:cubicBezTo>
                <a:moveTo>
                  <a:pt x="12907" y="7711"/>
                </a:moveTo>
                <a:cubicBezTo>
                  <a:pt x="12996" y="7800"/>
                  <a:pt x="13119" y="7855"/>
                  <a:pt x="13255" y="7855"/>
                </a:cubicBezTo>
                <a:cubicBezTo>
                  <a:pt x="13390" y="7855"/>
                  <a:pt x="13513" y="7800"/>
                  <a:pt x="13602" y="7711"/>
                </a:cubicBezTo>
                <a:lnTo>
                  <a:pt x="15565" y="5747"/>
                </a:lnTo>
                <a:cubicBezTo>
                  <a:pt x="15654" y="5658"/>
                  <a:pt x="15709" y="5536"/>
                  <a:pt x="15709" y="5400"/>
                </a:cubicBezTo>
                <a:cubicBezTo>
                  <a:pt x="15709" y="5129"/>
                  <a:pt x="15490" y="4910"/>
                  <a:pt x="15218" y="4910"/>
                </a:cubicBezTo>
                <a:cubicBezTo>
                  <a:pt x="15083" y="4910"/>
                  <a:pt x="14960" y="4964"/>
                  <a:pt x="14871" y="5053"/>
                </a:cubicBezTo>
                <a:lnTo>
                  <a:pt x="13745" y="6179"/>
                </a:lnTo>
                <a:lnTo>
                  <a:pt x="13745" y="491"/>
                </a:lnTo>
                <a:lnTo>
                  <a:pt x="13745" y="491"/>
                </a:lnTo>
                <a:cubicBezTo>
                  <a:pt x="13745" y="220"/>
                  <a:pt x="13526" y="0"/>
                  <a:pt x="13255" y="0"/>
                </a:cubicBezTo>
                <a:cubicBezTo>
                  <a:pt x="12983" y="0"/>
                  <a:pt x="12764" y="220"/>
                  <a:pt x="12764" y="491"/>
                </a:cubicBezTo>
                <a:lnTo>
                  <a:pt x="12764" y="6179"/>
                </a:lnTo>
                <a:lnTo>
                  <a:pt x="11638" y="5053"/>
                </a:lnTo>
                <a:cubicBezTo>
                  <a:pt x="11549" y="4964"/>
                  <a:pt x="11427" y="4910"/>
                  <a:pt x="11291" y="4910"/>
                </a:cubicBezTo>
                <a:cubicBezTo>
                  <a:pt x="11020" y="4910"/>
                  <a:pt x="10800" y="5129"/>
                  <a:pt x="10800" y="5400"/>
                </a:cubicBezTo>
                <a:cubicBezTo>
                  <a:pt x="10800" y="5536"/>
                  <a:pt x="10855" y="5658"/>
                  <a:pt x="10944" y="5747"/>
                </a:cubicBezTo>
                <a:cubicBezTo>
                  <a:pt x="10944" y="5747"/>
                  <a:pt x="12907" y="7711"/>
                  <a:pt x="12907" y="771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09" name="Shape 2809"/>
          <p:cNvSpPr/>
          <p:nvPr/>
        </p:nvSpPr>
        <p:spPr>
          <a:xfrm>
            <a:off x="11357241"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076" y="14727"/>
                </a:moveTo>
                <a:lnTo>
                  <a:pt x="17294" y="12764"/>
                </a:lnTo>
                <a:lnTo>
                  <a:pt x="19843" y="12764"/>
                </a:lnTo>
                <a:lnTo>
                  <a:pt x="19406" y="14727"/>
                </a:lnTo>
                <a:cubicBezTo>
                  <a:pt x="19406" y="14727"/>
                  <a:pt x="17076" y="14727"/>
                  <a:pt x="17076"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2"/>
                </a:moveTo>
                <a:lnTo>
                  <a:pt x="19622" y="18283"/>
                </a:lnTo>
                <a:lnTo>
                  <a:pt x="21585" y="9447"/>
                </a:lnTo>
                <a:lnTo>
                  <a:pt x="21577" y="9444"/>
                </a:lnTo>
                <a:cubicBezTo>
                  <a:pt x="21587" y="9406"/>
                  <a:pt x="21600" y="9369"/>
                  <a:pt x="21600" y="9327"/>
                </a:cubicBezTo>
                <a:cubicBezTo>
                  <a:pt x="21600" y="9056"/>
                  <a:pt x="21380" y="8836"/>
                  <a:pt x="21109" y="8836"/>
                </a:cubicBezTo>
                <a:lnTo>
                  <a:pt x="5370" y="8836"/>
                </a:lnTo>
                <a:lnTo>
                  <a:pt x="4674" y="6241"/>
                </a:lnTo>
                <a:lnTo>
                  <a:pt x="4667" y="6243"/>
                </a:lnTo>
                <a:cubicBezTo>
                  <a:pt x="4605"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3"/>
                  <a:pt x="7037" y="18555"/>
                  <a:pt x="7168" y="18613"/>
                </a:cubicBezTo>
                <a:cubicBezTo>
                  <a:pt x="6984" y="18912"/>
                  <a:pt x="6873" y="19260"/>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0"/>
                  <a:pt x="19525" y="18912"/>
                  <a:pt x="19342" y="18613"/>
                </a:cubicBezTo>
                <a:cubicBezTo>
                  <a:pt x="19479" y="18552"/>
                  <a:pt x="19581" y="18430"/>
                  <a:pt x="19619" y="18282"/>
                </a:cubicBezTo>
                <a:moveTo>
                  <a:pt x="11291" y="2945"/>
                </a:moveTo>
                <a:cubicBezTo>
                  <a:pt x="11427" y="2945"/>
                  <a:pt x="11549" y="2891"/>
                  <a:pt x="11638" y="2802"/>
                </a:cubicBezTo>
                <a:lnTo>
                  <a:pt x="12764" y="1676"/>
                </a:lnTo>
                <a:lnTo>
                  <a:pt x="12764" y="7364"/>
                </a:lnTo>
                <a:cubicBezTo>
                  <a:pt x="12764" y="7634"/>
                  <a:pt x="12983" y="7855"/>
                  <a:pt x="13255" y="7855"/>
                </a:cubicBezTo>
                <a:cubicBezTo>
                  <a:pt x="13526" y="7855"/>
                  <a:pt x="13745" y="7634"/>
                  <a:pt x="13745" y="7364"/>
                </a:cubicBezTo>
                <a:lnTo>
                  <a:pt x="13745" y="1676"/>
                </a:lnTo>
                <a:lnTo>
                  <a:pt x="14871" y="2802"/>
                </a:lnTo>
                <a:cubicBezTo>
                  <a:pt x="14959" y="2891"/>
                  <a:pt x="15082" y="2945"/>
                  <a:pt x="15218" y="2945"/>
                </a:cubicBezTo>
                <a:cubicBezTo>
                  <a:pt x="15490" y="2945"/>
                  <a:pt x="15709" y="2726"/>
                  <a:pt x="15709" y="2455"/>
                </a:cubicBezTo>
                <a:cubicBezTo>
                  <a:pt x="15709" y="2319"/>
                  <a:pt x="15654" y="2196"/>
                  <a:pt x="15565" y="2107"/>
                </a:cubicBezTo>
                <a:lnTo>
                  <a:pt x="13602" y="144"/>
                </a:lnTo>
                <a:cubicBezTo>
                  <a:pt x="13513" y="55"/>
                  <a:pt x="13390" y="0"/>
                  <a:pt x="13255" y="0"/>
                </a:cubicBezTo>
                <a:cubicBezTo>
                  <a:pt x="13118" y="0"/>
                  <a:pt x="12996" y="55"/>
                  <a:pt x="12907" y="144"/>
                </a:cubicBezTo>
                <a:lnTo>
                  <a:pt x="10944" y="2107"/>
                </a:lnTo>
                <a:cubicBezTo>
                  <a:pt x="10855" y="2196"/>
                  <a:pt x="10800" y="2319"/>
                  <a:pt x="10800" y="2455"/>
                </a:cubicBezTo>
                <a:cubicBezTo>
                  <a:pt x="10800" y="2726"/>
                  <a:pt x="11020" y="2945"/>
                  <a:pt x="11291" y="29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0" name="Shape 2810"/>
          <p:cNvSpPr/>
          <p:nvPr/>
        </p:nvSpPr>
        <p:spPr>
          <a:xfrm>
            <a:off x="12455059"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5"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6" y="18643"/>
                  <a:pt x="19342" y="18314"/>
                </a:cubicBezTo>
                <a:cubicBezTo>
                  <a:pt x="19479" y="18248"/>
                  <a:pt x="19581" y="18113"/>
                  <a:pt x="19619" y="17950"/>
                </a:cubicBezTo>
                <a:moveTo>
                  <a:pt x="9327" y="3240"/>
                </a:moveTo>
                <a:lnTo>
                  <a:pt x="15015" y="3240"/>
                </a:lnTo>
                <a:lnTo>
                  <a:pt x="13889" y="4478"/>
                </a:lnTo>
                <a:cubicBezTo>
                  <a:pt x="13801" y="4577"/>
                  <a:pt x="13745" y="4711"/>
                  <a:pt x="13745" y="4860"/>
                </a:cubicBezTo>
                <a:cubicBezTo>
                  <a:pt x="13745" y="5159"/>
                  <a:pt x="13966" y="5400"/>
                  <a:pt x="14236" y="5400"/>
                </a:cubicBezTo>
                <a:cubicBezTo>
                  <a:pt x="14373" y="5400"/>
                  <a:pt x="14495" y="5340"/>
                  <a:pt x="14583" y="5242"/>
                </a:cubicBezTo>
                <a:lnTo>
                  <a:pt x="16547" y="3082"/>
                </a:lnTo>
                <a:cubicBezTo>
                  <a:pt x="16636" y="2984"/>
                  <a:pt x="16691" y="2849"/>
                  <a:pt x="16691" y="2700"/>
                </a:cubicBezTo>
                <a:cubicBezTo>
                  <a:pt x="16691" y="2552"/>
                  <a:pt x="16636" y="2417"/>
                  <a:pt x="16547" y="2318"/>
                </a:cubicBezTo>
                <a:lnTo>
                  <a:pt x="14583" y="158"/>
                </a:lnTo>
                <a:cubicBezTo>
                  <a:pt x="14495" y="61"/>
                  <a:pt x="14373" y="0"/>
                  <a:pt x="14236" y="0"/>
                </a:cubicBezTo>
                <a:cubicBezTo>
                  <a:pt x="13966" y="0"/>
                  <a:pt x="13745" y="242"/>
                  <a:pt x="13745" y="540"/>
                </a:cubicBezTo>
                <a:cubicBezTo>
                  <a:pt x="13745" y="689"/>
                  <a:pt x="13801" y="824"/>
                  <a:pt x="13889" y="922"/>
                </a:cubicBezTo>
                <a:lnTo>
                  <a:pt x="15015" y="2160"/>
                </a:lnTo>
                <a:lnTo>
                  <a:pt x="9327" y="2160"/>
                </a:lnTo>
                <a:cubicBezTo>
                  <a:pt x="9056" y="2160"/>
                  <a:pt x="8836" y="2402"/>
                  <a:pt x="8836" y="2700"/>
                </a:cubicBezTo>
                <a:cubicBezTo>
                  <a:pt x="8836" y="2999"/>
                  <a:pt x="9056" y="3240"/>
                  <a:pt x="9327"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1" name="Shape 2811"/>
          <p:cNvSpPr/>
          <p:nvPr/>
        </p:nvSpPr>
        <p:spPr>
          <a:xfrm>
            <a:off x="13521582"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4"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6" y="18643"/>
                  <a:pt x="19342" y="18314"/>
                </a:cubicBezTo>
                <a:cubicBezTo>
                  <a:pt x="19479" y="18248"/>
                  <a:pt x="19581" y="18113"/>
                  <a:pt x="19619" y="17950"/>
                </a:cubicBezTo>
                <a:moveTo>
                  <a:pt x="10944" y="5242"/>
                </a:moveTo>
                <a:cubicBezTo>
                  <a:pt x="11033" y="5340"/>
                  <a:pt x="11155" y="5400"/>
                  <a:pt x="11291" y="5400"/>
                </a:cubicBezTo>
                <a:cubicBezTo>
                  <a:pt x="11562" y="5400"/>
                  <a:pt x="11782" y="5159"/>
                  <a:pt x="11782" y="4860"/>
                </a:cubicBezTo>
                <a:cubicBezTo>
                  <a:pt x="11782" y="4711"/>
                  <a:pt x="11727" y="4577"/>
                  <a:pt x="11638" y="4478"/>
                </a:cubicBezTo>
                <a:lnTo>
                  <a:pt x="10512" y="3240"/>
                </a:lnTo>
                <a:lnTo>
                  <a:pt x="16200" y="3240"/>
                </a:lnTo>
                <a:cubicBezTo>
                  <a:pt x="16471" y="3240"/>
                  <a:pt x="16691" y="2999"/>
                  <a:pt x="16691" y="2700"/>
                </a:cubicBezTo>
                <a:cubicBezTo>
                  <a:pt x="16691" y="2402"/>
                  <a:pt x="16471" y="2160"/>
                  <a:pt x="16200" y="2160"/>
                </a:cubicBezTo>
                <a:lnTo>
                  <a:pt x="10512" y="2160"/>
                </a:lnTo>
                <a:lnTo>
                  <a:pt x="11638" y="922"/>
                </a:lnTo>
                <a:cubicBezTo>
                  <a:pt x="11727" y="824"/>
                  <a:pt x="11782" y="689"/>
                  <a:pt x="11782" y="540"/>
                </a:cubicBezTo>
                <a:cubicBezTo>
                  <a:pt x="11782" y="242"/>
                  <a:pt x="11562" y="0"/>
                  <a:pt x="11291" y="0"/>
                </a:cubicBezTo>
                <a:cubicBezTo>
                  <a:pt x="11155" y="0"/>
                  <a:pt x="11033" y="61"/>
                  <a:pt x="10944" y="158"/>
                </a:cubicBezTo>
                <a:lnTo>
                  <a:pt x="8980" y="2318"/>
                </a:lnTo>
                <a:cubicBezTo>
                  <a:pt x="8891" y="2417"/>
                  <a:pt x="8836" y="2552"/>
                  <a:pt x="8836" y="2700"/>
                </a:cubicBezTo>
                <a:cubicBezTo>
                  <a:pt x="8836" y="2849"/>
                  <a:pt x="8891" y="2984"/>
                  <a:pt x="8980" y="3082"/>
                </a:cubicBezTo>
                <a:cubicBezTo>
                  <a:pt x="8980" y="3082"/>
                  <a:pt x="10944" y="5242"/>
                  <a:pt x="10944" y="524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2" name="Shape 2812"/>
          <p:cNvSpPr/>
          <p:nvPr/>
        </p:nvSpPr>
        <p:spPr>
          <a:xfrm>
            <a:off x="14588104"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0"/>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5"/>
                  <a:pt x="4426" y="4320"/>
                  <a:pt x="4204" y="4320"/>
                </a:cubicBezTo>
                <a:lnTo>
                  <a:pt x="491" y="4320"/>
                </a:lnTo>
                <a:cubicBezTo>
                  <a:pt x="220" y="4320"/>
                  <a:pt x="0" y="4562"/>
                  <a:pt x="0" y="4860"/>
                </a:cubicBezTo>
                <a:cubicBezTo>
                  <a:pt x="0" y="5159"/>
                  <a:pt x="220" y="5400"/>
                  <a:pt x="491" y="5400"/>
                </a:cubicBezTo>
                <a:lnTo>
                  <a:pt x="3827" y="5400"/>
                </a:lnTo>
                <a:lnTo>
                  <a:pt x="6893" y="17975"/>
                </a:lnTo>
                <a:lnTo>
                  <a:pt x="6894" y="17975"/>
                </a:lnTo>
                <a:cubicBezTo>
                  <a:pt x="6936" y="18127"/>
                  <a:pt x="7037" y="18251"/>
                  <a:pt x="7168" y="18314"/>
                </a:cubicBezTo>
                <a:cubicBezTo>
                  <a:pt x="6984" y="18643"/>
                  <a:pt x="6873" y="19026"/>
                  <a:pt x="6873" y="19440"/>
                </a:cubicBezTo>
                <a:cubicBezTo>
                  <a:pt x="6873" y="20633"/>
                  <a:pt x="7752" y="21600"/>
                  <a:pt x="8836" y="21600"/>
                </a:cubicBezTo>
                <a:cubicBezTo>
                  <a:pt x="9921" y="21600"/>
                  <a:pt x="10800" y="20633"/>
                  <a:pt x="10800" y="19440"/>
                </a:cubicBezTo>
                <a:cubicBezTo>
                  <a:pt x="10800" y="19045"/>
                  <a:pt x="10696" y="18679"/>
                  <a:pt x="10528" y="18360"/>
                </a:cubicBezTo>
                <a:lnTo>
                  <a:pt x="15982" y="18360"/>
                </a:lnTo>
                <a:cubicBezTo>
                  <a:pt x="15813" y="18679"/>
                  <a:pt x="15709" y="19045"/>
                  <a:pt x="15709" y="19440"/>
                </a:cubicBezTo>
                <a:cubicBezTo>
                  <a:pt x="15709" y="20633"/>
                  <a:pt x="16588" y="21600"/>
                  <a:pt x="17673" y="21600"/>
                </a:cubicBezTo>
                <a:cubicBezTo>
                  <a:pt x="18757" y="21600"/>
                  <a:pt x="19636" y="20633"/>
                  <a:pt x="19636" y="19440"/>
                </a:cubicBezTo>
                <a:cubicBezTo>
                  <a:pt x="19636" y="19026"/>
                  <a:pt x="19525" y="18643"/>
                  <a:pt x="19341" y="18314"/>
                </a:cubicBezTo>
                <a:cubicBezTo>
                  <a:pt x="19479" y="18248"/>
                  <a:pt x="19581" y="18113"/>
                  <a:pt x="19619" y="17950"/>
                </a:cubicBezTo>
                <a:moveTo>
                  <a:pt x="10800" y="3780"/>
                </a:moveTo>
                <a:lnTo>
                  <a:pt x="12764" y="3780"/>
                </a:lnTo>
                <a:lnTo>
                  <a:pt x="12764" y="5940"/>
                </a:lnTo>
                <a:cubicBezTo>
                  <a:pt x="12764" y="6239"/>
                  <a:pt x="12984" y="6480"/>
                  <a:pt x="13255" y="6480"/>
                </a:cubicBezTo>
                <a:cubicBezTo>
                  <a:pt x="13526" y="6480"/>
                  <a:pt x="13745" y="6239"/>
                  <a:pt x="13745" y="5940"/>
                </a:cubicBezTo>
                <a:lnTo>
                  <a:pt x="13745" y="3780"/>
                </a:lnTo>
                <a:lnTo>
                  <a:pt x="15709" y="3780"/>
                </a:lnTo>
                <a:cubicBezTo>
                  <a:pt x="15980" y="3780"/>
                  <a:pt x="16200" y="3539"/>
                  <a:pt x="16200" y="3240"/>
                </a:cubicBezTo>
                <a:cubicBezTo>
                  <a:pt x="16200" y="2942"/>
                  <a:pt x="15980" y="2700"/>
                  <a:pt x="15709" y="2700"/>
                </a:cubicBezTo>
                <a:lnTo>
                  <a:pt x="13745" y="2700"/>
                </a:lnTo>
                <a:lnTo>
                  <a:pt x="13745" y="540"/>
                </a:lnTo>
                <a:cubicBezTo>
                  <a:pt x="13745" y="242"/>
                  <a:pt x="13526" y="0"/>
                  <a:pt x="13255" y="0"/>
                </a:cubicBezTo>
                <a:cubicBezTo>
                  <a:pt x="12984" y="0"/>
                  <a:pt x="12764" y="242"/>
                  <a:pt x="12764" y="540"/>
                </a:cubicBezTo>
                <a:lnTo>
                  <a:pt x="12764" y="2700"/>
                </a:lnTo>
                <a:lnTo>
                  <a:pt x="10800" y="2700"/>
                </a:lnTo>
                <a:cubicBezTo>
                  <a:pt x="10529" y="2700"/>
                  <a:pt x="10309" y="2942"/>
                  <a:pt x="10309" y="3240"/>
                </a:cubicBezTo>
                <a:cubicBezTo>
                  <a:pt x="10309" y="3539"/>
                  <a:pt x="10529" y="3780"/>
                  <a:pt x="10800" y="37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3" name="Shape 2813"/>
          <p:cNvSpPr/>
          <p:nvPr/>
        </p:nvSpPr>
        <p:spPr>
          <a:xfrm>
            <a:off x="15654626" y="2916567"/>
            <a:ext cx="558655" cy="444385"/>
          </a:xfrm>
          <a:custGeom>
            <a:avLst/>
            <a:gdLst/>
            <a:ahLst/>
            <a:cxnLst>
              <a:cxn ang="0">
                <a:pos x="wd2" y="hd2"/>
              </a:cxn>
              <a:cxn ang="5400000">
                <a:pos x="wd2" y="hd2"/>
              </a:cxn>
              <a:cxn ang="10800000">
                <a:pos x="wd2" y="hd2"/>
              </a:cxn>
              <a:cxn ang="16200000">
                <a:pos x="wd2" y="hd2"/>
              </a:cxn>
            </a:cxnLst>
            <a:rect l="0" t="0" r="r" b="b"/>
            <a:pathLst>
              <a:path w="21600" h="21600" extrusionOk="0">
                <a:moveTo>
                  <a:pt x="17076" y="12960"/>
                </a:moveTo>
                <a:lnTo>
                  <a:pt x="17294" y="10491"/>
                </a:lnTo>
                <a:lnTo>
                  <a:pt x="19843" y="10491"/>
                </a:lnTo>
                <a:lnTo>
                  <a:pt x="19407" y="12960"/>
                </a:lnTo>
                <a:cubicBezTo>
                  <a:pt x="19407" y="12960"/>
                  <a:pt x="17076" y="12960"/>
                  <a:pt x="17076" y="12960"/>
                </a:cubicBezTo>
                <a:close/>
                <a:moveTo>
                  <a:pt x="18752" y="16663"/>
                </a:moveTo>
                <a:lnTo>
                  <a:pt x="16748" y="16663"/>
                </a:lnTo>
                <a:lnTo>
                  <a:pt x="16967" y="14194"/>
                </a:lnTo>
                <a:lnTo>
                  <a:pt x="19188" y="14194"/>
                </a:lnTo>
                <a:cubicBezTo>
                  <a:pt x="19188" y="14194"/>
                  <a:pt x="18752" y="16663"/>
                  <a:pt x="18752" y="16663"/>
                </a:cubicBezTo>
                <a:close/>
                <a:moveTo>
                  <a:pt x="17673" y="20366"/>
                </a:moveTo>
                <a:cubicBezTo>
                  <a:pt x="17131" y="20366"/>
                  <a:pt x="16691" y="19813"/>
                  <a:pt x="16691" y="19131"/>
                </a:cubicBezTo>
                <a:cubicBezTo>
                  <a:pt x="16691" y="18450"/>
                  <a:pt x="17131" y="17897"/>
                  <a:pt x="17673" y="17897"/>
                </a:cubicBezTo>
                <a:cubicBezTo>
                  <a:pt x="18215" y="17897"/>
                  <a:pt x="18655" y="18450"/>
                  <a:pt x="18655" y="19131"/>
                </a:cubicBezTo>
                <a:cubicBezTo>
                  <a:pt x="18655" y="19813"/>
                  <a:pt x="18215" y="20366"/>
                  <a:pt x="17673" y="20366"/>
                </a:cubicBezTo>
                <a:moveTo>
                  <a:pt x="16415" y="9257"/>
                </a:moveTo>
                <a:lnTo>
                  <a:pt x="13745" y="9257"/>
                </a:lnTo>
                <a:lnTo>
                  <a:pt x="13745" y="6789"/>
                </a:lnTo>
                <a:lnTo>
                  <a:pt x="16634" y="6789"/>
                </a:lnTo>
                <a:cubicBezTo>
                  <a:pt x="16634" y="6789"/>
                  <a:pt x="16415" y="9257"/>
                  <a:pt x="16415" y="9257"/>
                </a:cubicBezTo>
                <a:close/>
                <a:moveTo>
                  <a:pt x="16088" y="12960"/>
                </a:moveTo>
                <a:lnTo>
                  <a:pt x="13745" y="12960"/>
                </a:lnTo>
                <a:lnTo>
                  <a:pt x="13745" y="10491"/>
                </a:lnTo>
                <a:lnTo>
                  <a:pt x="16307" y="10491"/>
                </a:lnTo>
                <a:cubicBezTo>
                  <a:pt x="16307" y="10491"/>
                  <a:pt x="16088" y="12960"/>
                  <a:pt x="16088" y="12960"/>
                </a:cubicBezTo>
                <a:close/>
                <a:moveTo>
                  <a:pt x="15761" y="16663"/>
                </a:moveTo>
                <a:lnTo>
                  <a:pt x="13745" y="16663"/>
                </a:lnTo>
                <a:lnTo>
                  <a:pt x="13745" y="14194"/>
                </a:lnTo>
                <a:lnTo>
                  <a:pt x="15979" y="14194"/>
                </a:lnTo>
                <a:cubicBezTo>
                  <a:pt x="15979" y="14194"/>
                  <a:pt x="15761" y="16663"/>
                  <a:pt x="15761" y="16663"/>
                </a:cubicBezTo>
                <a:close/>
                <a:moveTo>
                  <a:pt x="12764" y="9257"/>
                </a:moveTo>
                <a:lnTo>
                  <a:pt x="10094" y="9257"/>
                </a:lnTo>
                <a:lnTo>
                  <a:pt x="9876" y="6789"/>
                </a:lnTo>
                <a:lnTo>
                  <a:pt x="12764" y="6789"/>
                </a:lnTo>
                <a:cubicBezTo>
                  <a:pt x="12764" y="6789"/>
                  <a:pt x="12764" y="9257"/>
                  <a:pt x="12764" y="9257"/>
                </a:cubicBezTo>
                <a:close/>
                <a:moveTo>
                  <a:pt x="12764" y="12960"/>
                </a:moveTo>
                <a:lnTo>
                  <a:pt x="10422" y="12960"/>
                </a:lnTo>
                <a:lnTo>
                  <a:pt x="10203" y="10491"/>
                </a:lnTo>
                <a:lnTo>
                  <a:pt x="12764" y="10491"/>
                </a:lnTo>
                <a:cubicBezTo>
                  <a:pt x="12764" y="10491"/>
                  <a:pt x="12764" y="12960"/>
                  <a:pt x="12764" y="12960"/>
                </a:cubicBezTo>
                <a:close/>
                <a:moveTo>
                  <a:pt x="12764" y="16663"/>
                </a:moveTo>
                <a:lnTo>
                  <a:pt x="10748" y="16663"/>
                </a:lnTo>
                <a:lnTo>
                  <a:pt x="10531" y="14194"/>
                </a:lnTo>
                <a:lnTo>
                  <a:pt x="12764" y="14194"/>
                </a:lnTo>
                <a:cubicBezTo>
                  <a:pt x="12764" y="14194"/>
                  <a:pt x="12764" y="16663"/>
                  <a:pt x="12764" y="16663"/>
                </a:cubicBezTo>
                <a:close/>
                <a:moveTo>
                  <a:pt x="8836" y="20366"/>
                </a:moveTo>
                <a:cubicBezTo>
                  <a:pt x="8294" y="20366"/>
                  <a:pt x="7855" y="19813"/>
                  <a:pt x="7855" y="19131"/>
                </a:cubicBezTo>
                <a:cubicBezTo>
                  <a:pt x="7855" y="18450"/>
                  <a:pt x="8294" y="17897"/>
                  <a:pt x="8836" y="17897"/>
                </a:cubicBezTo>
                <a:cubicBezTo>
                  <a:pt x="9379" y="17897"/>
                  <a:pt x="9818" y="18450"/>
                  <a:pt x="9818" y="19131"/>
                </a:cubicBezTo>
                <a:cubicBezTo>
                  <a:pt x="9818" y="19813"/>
                  <a:pt x="9379" y="20366"/>
                  <a:pt x="8836" y="20366"/>
                </a:cubicBezTo>
                <a:moveTo>
                  <a:pt x="7214" y="14194"/>
                </a:moveTo>
                <a:lnTo>
                  <a:pt x="9543" y="14194"/>
                </a:lnTo>
                <a:lnTo>
                  <a:pt x="9761" y="16663"/>
                </a:lnTo>
                <a:lnTo>
                  <a:pt x="7740" y="16663"/>
                </a:lnTo>
                <a:cubicBezTo>
                  <a:pt x="7740" y="16663"/>
                  <a:pt x="7214" y="14194"/>
                  <a:pt x="7214" y="14194"/>
                </a:cubicBezTo>
                <a:close/>
                <a:moveTo>
                  <a:pt x="6950" y="12960"/>
                </a:moveTo>
                <a:lnTo>
                  <a:pt x="6424" y="10491"/>
                </a:lnTo>
                <a:lnTo>
                  <a:pt x="9215" y="10491"/>
                </a:lnTo>
                <a:lnTo>
                  <a:pt x="9434" y="12960"/>
                </a:lnTo>
                <a:cubicBezTo>
                  <a:pt x="9434" y="12960"/>
                  <a:pt x="6950" y="12960"/>
                  <a:pt x="6950" y="12960"/>
                </a:cubicBezTo>
                <a:close/>
                <a:moveTo>
                  <a:pt x="5633" y="6789"/>
                </a:moveTo>
                <a:lnTo>
                  <a:pt x="8888" y="6789"/>
                </a:lnTo>
                <a:lnTo>
                  <a:pt x="9107" y="9257"/>
                </a:lnTo>
                <a:lnTo>
                  <a:pt x="6160" y="9257"/>
                </a:lnTo>
                <a:cubicBezTo>
                  <a:pt x="6160" y="9257"/>
                  <a:pt x="5633" y="6789"/>
                  <a:pt x="5633" y="6789"/>
                </a:cubicBezTo>
                <a:close/>
                <a:moveTo>
                  <a:pt x="17621" y="6789"/>
                </a:moveTo>
                <a:lnTo>
                  <a:pt x="20498" y="6789"/>
                </a:lnTo>
                <a:lnTo>
                  <a:pt x="20061" y="9257"/>
                </a:lnTo>
                <a:lnTo>
                  <a:pt x="17403" y="9257"/>
                </a:lnTo>
                <a:cubicBezTo>
                  <a:pt x="17403" y="9257"/>
                  <a:pt x="17621" y="6789"/>
                  <a:pt x="17621" y="6789"/>
                </a:cubicBezTo>
                <a:close/>
                <a:moveTo>
                  <a:pt x="19619" y="17429"/>
                </a:moveTo>
                <a:lnTo>
                  <a:pt x="19622" y="17429"/>
                </a:lnTo>
                <a:lnTo>
                  <a:pt x="21585" y="6321"/>
                </a:lnTo>
                <a:lnTo>
                  <a:pt x="21577" y="6318"/>
                </a:lnTo>
                <a:cubicBezTo>
                  <a:pt x="21586" y="6270"/>
                  <a:pt x="21600" y="6224"/>
                  <a:pt x="21600" y="6171"/>
                </a:cubicBezTo>
                <a:cubicBezTo>
                  <a:pt x="21600" y="5830"/>
                  <a:pt x="21380" y="5554"/>
                  <a:pt x="21109" y="5554"/>
                </a:cubicBezTo>
                <a:lnTo>
                  <a:pt x="5370" y="5554"/>
                </a:lnTo>
                <a:lnTo>
                  <a:pt x="4674" y="2291"/>
                </a:lnTo>
                <a:lnTo>
                  <a:pt x="4667" y="2294"/>
                </a:lnTo>
                <a:cubicBezTo>
                  <a:pt x="4606" y="2040"/>
                  <a:pt x="4426" y="1851"/>
                  <a:pt x="4204" y="1851"/>
                </a:cubicBezTo>
                <a:lnTo>
                  <a:pt x="491" y="1851"/>
                </a:lnTo>
                <a:cubicBezTo>
                  <a:pt x="220" y="1851"/>
                  <a:pt x="0" y="2127"/>
                  <a:pt x="0" y="2469"/>
                </a:cubicBezTo>
                <a:cubicBezTo>
                  <a:pt x="0" y="2810"/>
                  <a:pt x="220" y="3086"/>
                  <a:pt x="491" y="3086"/>
                </a:cubicBezTo>
                <a:lnTo>
                  <a:pt x="3827" y="3086"/>
                </a:lnTo>
                <a:lnTo>
                  <a:pt x="6893" y="17457"/>
                </a:lnTo>
                <a:lnTo>
                  <a:pt x="6894" y="17457"/>
                </a:lnTo>
                <a:cubicBezTo>
                  <a:pt x="6936" y="17631"/>
                  <a:pt x="7037" y="17772"/>
                  <a:pt x="7168" y="17845"/>
                </a:cubicBezTo>
                <a:cubicBezTo>
                  <a:pt x="6984" y="18220"/>
                  <a:pt x="6873" y="18658"/>
                  <a:pt x="6873" y="19131"/>
                </a:cubicBezTo>
                <a:cubicBezTo>
                  <a:pt x="6873" y="20495"/>
                  <a:pt x="7752" y="21600"/>
                  <a:pt x="8836" y="21600"/>
                </a:cubicBezTo>
                <a:cubicBezTo>
                  <a:pt x="9921" y="21600"/>
                  <a:pt x="10800" y="20495"/>
                  <a:pt x="10800" y="19131"/>
                </a:cubicBezTo>
                <a:cubicBezTo>
                  <a:pt x="10800" y="18680"/>
                  <a:pt x="10696" y="18262"/>
                  <a:pt x="10528" y="17897"/>
                </a:cubicBezTo>
                <a:lnTo>
                  <a:pt x="15982" y="17897"/>
                </a:lnTo>
                <a:cubicBezTo>
                  <a:pt x="15813" y="18262"/>
                  <a:pt x="15709" y="18680"/>
                  <a:pt x="15709" y="19131"/>
                </a:cubicBezTo>
                <a:cubicBezTo>
                  <a:pt x="15709" y="20495"/>
                  <a:pt x="16588" y="21600"/>
                  <a:pt x="17673" y="21600"/>
                </a:cubicBezTo>
                <a:cubicBezTo>
                  <a:pt x="18757" y="21600"/>
                  <a:pt x="19636" y="20495"/>
                  <a:pt x="19636" y="19131"/>
                </a:cubicBezTo>
                <a:cubicBezTo>
                  <a:pt x="19636" y="18658"/>
                  <a:pt x="19525" y="18220"/>
                  <a:pt x="19341" y="17845"/>
                </a:cubicBezTo>
                <a:cubicBezTo>
                  <a:pt x="19479" y="17769"/>
                  <a:pt x="19581" y="17615"/>
                  <a:pt x="19619" y="17429"/>
                </a:cubicBezTo>
                <a:moveTo>
                  <a:pt x="10800" y="1234"/>
                </a:moveTo>
                <a:lnTo>
                  <a:pt x="15709" y="1234"/>
                </a:lnTo>
                <a:cubicBezTo>
                  <a:pt x="15980" y="1234"/>
                  <a:pt x="16200" y="959"/>
                  <a:pt x="16200" y="617"/>
                </a:cubicBezTo>
                <a:cubicBezTo>
                  <a:pt x="16200" y="276"/>
                  <a:pt x="15980" y="0"/>
                  <a:pt x="15709" y="0"/>
                </a:cubicBezTo>
                <a:lnTo>
                  <a:pt x="10800" y="0"/>
                </a:lnTo>
                <a:cubicBezTo>
                  <a:pt x="10529" y="0"/>
                  <a:pt x="10309" y="276"/>
                  <a:pt x="10309" y="617"/>
                </a:cubicBezTo>
                <a:cubicBezTo>
                  <a:pt x="10309" y="959"/>
                  <a:pt x="10529" y="1234"/>
                  <a:pt x="10800" y="123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4" name="Shape 2814"/>
          <p:cNvSpPr/>
          <p:nvPr/>
        </p:nvSpPr>
        <p:spPr>
          <a:xfrm>
            <a:off x="16771935" y="285308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0800"/>
                </a:moveTo>
                <a:lnTo>
                  <a:pt x="13200" y="10800"/>
                </a:lnTo>
                <a:lnTo>
                  <a:pt x="13200" y="11782"/>
                </a:lnTo>
                <a:lnTo>
                  <a:pt x="14400" y="11782"/>
                </a:lnTo>
                <a:cubicBezTo>
                  <a:pt x="14400" y="11782"/>
                  <a:pt x="14400" y="10800"/>
                  <a:pt x="14400" y="10800"/>
                </a:cubicBezTo>
                <a:close/>
                <a:moveTo>
                  <a:pt x="15600" y="11782"/>
                </a:moveTo>
                <a:lnTo>
                  <a:pt x="16800" y="11782"/>
                </a:lnTo>
                <a:lnTo>
                  <a:pt x="16800" y="10800"/>
                </a:lnTo>
                <a:lnTo>
                  <a:pt x="15600" y="10800"/>
                </a:lnTo>
                <a:cubicBezTo>
                  <a:pt x="15600" y="10800"/>
                  <a:pt x="15600" y="11782"/>
                  <a:pt x="15600" y="11782"/>
                </a:cubicBezTo>
                <a:close/>
                <a:moveTo>
                  <a:pt x="15600" y="15709"/>
                </a:moveTo>
                <a:lnTo>
                  <a:pt x="19200" y="15709"/>
                </a:lnTo>
                <a:lnTo>
                  <a:pt x="19200" y="14727"/>
                </a:lnTo>
                <a:lnTo>
                  <a:pt x="15600" y="14727"/>
                </a:lnTo>
                <a:cubicBezTo>
                  <a:pt x="15600" y="14727"/>
                  <a:pt x="15600" y="15709"/>
                  <a:pt x="15600" y="15709"/>
                </a:cubicBezTo>
                <a:close/>
                <a:moveTo>
                  <a:pt x="14400" y="8836"/>
                </a:moveTo>
                <a:lnTo>
                  <a:pt x="13200" y="8836"/>
                </a:lnTo>
                <a:lnTo>
                  <a:pt x="13200" y="9818"/>
                </a:lnTo>
                <a:lnTo>
                  <a:pt x="14400" y="9818"/>
                </a:lnTo>
                <a:cubicBezTo>
                  <a:pt x="14400" y="9818"/>
                  <a:pt x="14400" y="8836"/>
                  <a:pt x="14400" y="8836"/>
                </a:cubicBezTo>
                <a:close/>
                <a:moveTo>
                  <a:pt x="16800" y="8836"/>
                </a:moveTo>
                <a:lnTo>
                  <a:pt x="15600" y="8836"/>
                </a:lnTo>
                <a:lnTo>
                  <a:pt x="15600" y="9818"/>
                </a:lnTo>
                <a:lnTo>
                  <a:pt x="16800" y="9818"/>
                </a:lnTo>
                <a:cubicBezTo>
                  <a:pt x="16800" y="9818"/>
                  <a:pt x="16800" y="8836"/>
                  <a:pt x="16800" y="8836"/>
                </a:cubicBezTo>
                <a:close/>
                <a:moveTo>
                  <a:pt x="19200" y="6873"/>
                </a:moveTo>
                <a:lnTo>
                  <a:pt x="13200" y="6873"/>
                </a:lnTo>
                <a:lnTo>
                  <a:pt x="13200" y="7855"/>
                </a:lnTo>
                <a:lnTo>
                  <a:pt x="19200" y="7855"/>
                </a:lnTo>
                <a:cubicBezTo>
                  <a:pt x="19200" y="7855"/>
                  <a:pt x="19200" y="6873"/>
                  <a:pt x="19200" y="6873"/>
                </a:cubicBezTo>
                <a:close/>
                <a:moveTo>
                  <a:pt x="18000" y="9818"/>
                </a:moveTo>
                <a:lnTo>
                  <a:pt x="19200" y="9818"/>
                </a:lnTo>
                <a:lnTo>
                  <a:pt x="19200" y="8836"/>
                </a:lnTo>
                <a:lnTo>
                  <a:pt x="18000" y="8836"/>
                </a:lnTo>
                <a:cubicBezTo>
                  <a:pt x="18000" y="8836"/>
                  <a:pt x="18000" y="9818"/>
                  <a:pt x="18000" y="9818"/>
                </a:cubicBezTo>
                <a:close/>
                <a:moveTo>
                  <a:pt x="18000" y="11782"/>
                </a:moveTo>
                <a:lnTo>
                  <a:pt x="19200" y="11782"/>
                </a:lnTo>
                <a:lnTo>
                  <a:pt x="19200" y="10800"/>
                </a:lnTo>
                <a:lnTo>
                  <a:pt x="18000" y="10800"/>
                </a:lnTo>
                <a:cubicBezTo>
                  <a:pt x="18000" y="10800"/>
                  <a:pt x="18000" y="11782"/>
                  <a:pt x="18000" y="11782"/>
                </a:cubicBezTo>
                <a:close/>
                <a:moveTo>
                  <a:pt x="15600" y="13745"/>
                </a:moveTo>
                <a:lnTo>
                  <a:pt x="16800" y="13745"/>
                </a:lnTo>
                <a:lnTo>
                  <a:pt x="16800" y="12764"/>
                </a:lnTo>
                <a:lnTo>
                  <a:pt x="15600" y="12764"/>
                </a:lnTo>
                <a:cubicBezTo>
                  <a:pt x="15600" y="12764"/>
                  <a:pt x="15600" y="13745"/>
                  <a:pt x="15600" y="13745"/>
                </a:cubicBezTo>
                <a:close/>
                <a:moveTo>
                  <a:pt x="18000" y="13745"/>
                </a:moveTo>
                <a:lnTo>
                  <a:pt x="19200" y="13745"/>
                </a:lnTo>
                <a:lnTo>
                  <a:pt x="19200" y="12764"/>
                </a:lnTo>
                <a:lnTo>
                  <a:pt x="18000" y="12764"/>
                </a:lnTo>
                <a:cubicBezTo>
                  <a:pt x="18000" y="12764"/>
                  <a:pt x="18000" y="13745"/>
                  <a:pt x="18000" y="13745"/>
                </a:cubicBezTo>
                <a:close/>
                <a:moveTo>
                  <a:pt x="20400" y="16691"/>
                </a:moveTo>
                <a:lnTo>
                  <a:pt x="1200" y="16691"/>
                </a:lnTo>
                <a:lnTo>
                  <a:pt x="1200" y="5891"/>
                </a:lnTo>
                <a:lnTo>
                  <a:pt x="20400" y="5891"/>
                </a:lnTo>
                <a:cubicBezTo>
                  <a:pt x="20400" y="5891"/>
                  <a:pt x="20400" y="16691"/>
                  <a:pt x="20400" y="16691"/>
                </a:cubicBezTo>
                <a:close/>
                <a:moveTo>
                  <a:pt x="20400" y="20618"/>
                </a:moveTo>
                <a:lnTo>
                  <a:pt x="1200" y="20618"/>
                </a:lnTo>
                <a:lnTo>
                  <a:pt x="1200" y="17673"/>
                </a:lnTo>
                <a:lnTo>
                  <a:pt x="20400" y="17673"/>
                </a:lnTo>
                <a:cubicBezTo>
                  <a:pt x="20400" y="17673"/>
                  <a:pt x="20400" y="20618"/>
                  <a:pt x="20400" y="20618"/>
                </a:cubicBezTo>
                <a:close/>
                <a:moveTo>
                  <a:pt x="15000" y="4909"/>
                </a:moveTo>
                <a:lnTo>
                  <a:pt x="13800" y="4909"/>
                </a:lnTo>
                <a:lnTo>
                  <a:pt x="13800" y="2945"/>
                </a:lnTo>
                <a:lnTo>
                  <a:pt x="15000" y="2945"/>
                </a:lnTo>
                <a:cubicBezTo>
                  <a:pt x="15000" y="2945"/>
                  <a:pt x="15000" y="4909"/>
                  <a:pt x="15000" y="4909"/>
                </a:cubicBezTo>
                <a:close/>
                <a:moveTo>
                  <a:pt x="13200" y="982"/>
                </a:moveTo>
                <a:lnTo>
                  <a:pt x="18000" y="982"/>
                </a:lnTo>
                <a:lnTo>
                  <a:pt x="18000" y="1964"/>
                </a:lnTo>
                <a:lnTo>
                  <a:pt x="13200" y="1964"/>
                </a:lnTo>
                <a:cubicBezTo>
                  <a:pt x="13200" y="1964"/>
                  <a:pt x="13200" y="982"/>
                  <a:pt x="13200" y="982"/>
                </a:cubicBezTo>
                <a:close/>
                <a:moveTo>
                  <a:pt x="12000" y="1964"/>
                </a:moveTo>
                <a:lnTo>
                  <a:pt x="10800" y="1964"/>
                </a:lnTo>
                <a:lnTo>
                  <a:pt x="10800" y="982"/>
                </a:lnTo>
                <a:lnTo>
                  <a:pt x="12000" y="982"/>
                </a:lnTo>
                <a:cubicBezTo>
                  <a:pt x="12000" y="982"/>
                  <a:pt x="12000" y="1964"/>
                  <a:pt x="12000" y="1964"/>
                </a:cubicBezTo>
                <a:close/>
                <a:moveTo>
                  <a:pt x="20400" y="4909"/>
                </a:moveTo>
                <a:lnTo>
                  <a:pt x="16200" y="4909"/>
                </a:lnTo>
                <a:lnTo>
                  <a:pt x="16200" y="2945"/>
                </a:lnTo>
                <a:lnTo>
                  <a:pt x="18000" y="2945"/>
                </a:lnTo>
                <a:cubicBezTo>
                  <a:pt x="18662" y="2945"/>
                  <a:pt x="19200" y="2506"/>
                  <a:pt x="19200" y="1964"/>
                </a:cubicBezTo>
                <a:lnTo>
                  <a:pt x="19200" y="982"/>
                </a:lnTo>
                <a:cubicBezTo>
                  <a:pt x="19200" y="440"/>
                  <a:pt x="18662" y="0"/>
                  <a:pt x="18000" y="0"/>
                </a:cubicBezTo>
                <a:lnTo>
                  <a:pt x="10800" y="0"/>
                </a:lnTo>
                <a:cubicBezTo>
                  <a:pt x="10138" y="0"/>
                  <a:pt x="9600" y="440"/>
                  <a:pt x="9600" y="982"/>
                </a:cubicBezTo>
                <a:lnTo>
                  <a:pt x="9600" y="1964"/>
                </a:lnTo>
                <a:cubicBezTo>
                  <a:pt x="9600" y="2506"/>
                  <a:pt x="10138" y="2945"/>
                  <a:pt x="10800" y="2945"/>
                </a:cubicBezTo>
                <a:lnTo>
                  <a:pt x="12600" y="2945"/>
                </a:lnTo>
                <a:lnTo>
                  <a:pt x="12600" y="4909"/>
                </a:lnTo>
                <a:lnTo>
                  <a:pt x="1200" y="4909"/>
                </a:lnTo>
                <a:cubicBezTo>
                  <a:pt x="538" y="4909"/>
                  <a:pt x="0" y="5349"/>
                  <a:pt x="0" y="5891"/>
                </a:cubicBezTo>
                <a:lnTo>
                  <a:pt x="0" y="20618"/>
                </a:lnTo>
                <a:cubicBezTo>
                  <a:pt x="0" y="21160"/>
                  <a:pt x="538" y="21600"/>
                  <a:pt x="1200" y="21600"/>
                </a:cubicBezTo>
                <a:lnTo>
                  <a:pt x="20400" y="21600"/>
                </a:lnTo>
                <a:cubicBezTo>
                  <a:pt x="21062" y="21600"/>
                  <a:pt x="21600" y="21160"/>
                  <a:pt x="21600" y="20618"/>
                </a:cubicBezTo>
                <a:lnTo>
                  <a:pt x="21600" y="5891"/>
                </a:lnTo>
                <a:cubicBezTo>
                  <a:pt x="21600" y="5349"/>
                  <a:pt x="21062" y="4909"/>
                  <a:pt x="20400" y="4909"/>
                </a:cubicBezTo>
                <a:moveTo>
                  <a:pt x="3600" y="14727"/>
                </a:moveTo>
                <a:lnTo>
                  <a:pt x="2400" y="14727"/>
                </a:lnTo>
                <a:lnTo>
                  <a:pt x="2400" y="15709"/>
                </a:lnTo>
                <a:lnTo>
                  <a:pt x="3600" y="15709"/>
                </a:lnTo>
                <a:cubicBezTo>
                  <a:pt x="3600" y="15709"/>
                  <a:pt x="3600" y="14727"/>
                  <a:pt x="3600" y="14727"/>
                </a:cubicBezTo>
                <a:close/>
                <a:moveTo>
                  <a:pt x="4800" y="15709"/>
                </a:moveTo>
                <a:lnTo>
                  <a:pt x="6000" y="15709"/>
                </a:lnTo>
                <a:lnTo>
                  <a:pt x="6000" y="14727"/>
                </a:lnTo>
                <a:lnTo>
                  <a:pt x="4800" y="14727"/>
                </a:lnTo>
                <a:cubicBezTo>
                  <a:pt x="4800" y="14727"/>
                  <a:pt x="4800" y="15709"/>
                  <a:pt x="4800" y="15709"/>
                </a:cubicBezTo>
                <a:close/>
                <a:moveTo>
                  <a:pt x="9000" y="19636"/>
                </a:moveTo>
                <a:lnTo>
                  <a:pt x="12600" y="19636"/>
                </a:lnTo>
                <a:cubicBezTo>
                  <a:pt x="12931" y="19636"/>
                  <a:pt x="13200" y="19417"/>
                  <a:pt x="13200" y="19145"/>
                </a:cubicBezTo>
                <a:cubicBezTo>
                  <a:pt x="13200" y="18875"/>
                  <a:pt x="12931" y="18655"/>
                  <a:pt x="12600" y="18655"/>
                </a:cubicBezTo>
                <a:lnTo>
                  <a:pt x="9000" y="18655"/>
                </a:lnTo>
                <a:cubicBezTo>
                  <a:pt x="8669" y="18655"/>
                  <a:pt x="8400" y="18875"/>
                  <a:pt x="8400" y="19145"/>
                </a:cubicBezTo>
                <a:cubicBezTo>
                  <a:pt x="8400" y="19417"/>
                  <a:pt x="8669" y="19636"/>
                  <a:pt x="9000" y="19636"/>
                </a:cubicBezTo>
                <a:moveTo>
                  <a:pt x="7200" y="15709"/>
                </a:moveTo>
                <a:lnTo>
                  <a:pt x="8400" y="15709"/>
                </a:lnTo>
                <a:lnTo>
                  <a:pt x="8400" y="14727"/>
                </a:lnTo>
                <a:lnTo>
                  <a:pt x="7200" y="14727"/>
                </a:lnTo>
                <a:cubicBezTo>
                  <a:pt x="7200" y="14727"/>
                  <a:pt x="7200" y="15709"/>
                  <a:pt x="7200" y="15709"/>
                </a:cubicBezTo>
                <a:close/>
                <a:moveTo>
                  <a:pt x="14400" y="12764"/>
                </a:moveTo>
                <a:lnTo>
                  <a:pt x="13200" y="12764"/>
                </a:lnTo>
                <a:lnTo>
                  <a:pt x="13200" y="13745"/>
                </a:lnTo>
                <a:lnTo>
                  <a:pt x="14400" y="13745"/>
                </a:lnTo>
                <a:cubicBezTo>
                  <a:pt x="14400" y="13745"/>
                  <a:pt x="14400" y="12764"/>
                  <a:pt x="14400" y="12764"/>
                </a:cubicBezTo>
                <a:close/>
                <a:moveTo>
                  <a:pt x="10800" y="12764"/>
                </a:moveTo>
                <a:lnTo>
                  <a:pt x="3600" y="12764"/>
                </a:lnTo>
                <a:lnTo>
                  <a:pt x="3600" y="7855"/>
                </a:lnTo>
                <a:lnTo>
                  <a:pt x="10800" y="7855"/>
                </a:lnTo>
                <a:cubicBezTo>
                  <a:pt x="10800" y="7855"/>
                  <a:pt x="10800" y="12764"/>
                  <a:pt x="10800" y="12764"/>
                </a:cubicBezTo>
                <a:close/>
                <a:moveTo>
                  <a:pt x="12000" y="6873"/>
                </a:moveTo>
                <a:lnTo>
                  <a:pt x="2400" y="6873"/>
                </a:lnTo>
                <a:lnTo>
                  <a:pt x="2400" y="13745"/>
                </a:lnTo>
                <a:lnTo>
                  <a:pt x="12000" y="13745"/>
                </a:lnTo>
                <a:cubicBezTo>
                  <a:pt x="12000" y="13745"/>
                  <a:pt x="12000" y="6873"/>
                  <a:pt x="12000" y="687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5" name="Shape 2815"/>
          <p:cNvSpPr/>
          <p:nvPr/>
        </p:nvSpPr>
        <p:spPr>
          <a:xfrm>
            <a:off x="17813063" y="2853084"/>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157" y="20618"/>
                </a:moveTo>
                <a:lnTo>
                  <a:pt x="1300" y="19636"/>
                </a:lnTo>
                <a:lnTo>
                  <a:pt x="20300" y="19636"/>
                </a:lnTo>
                <a:lnTo>
                  <a:pt x="20443" y="20618"/>
                </a:lnTo>
                <a:cubicBezTo>
                  <a:pt x="20443" y="20618"/>
                  <a:pt x="1157" y="20618"/>
                  <a:pt x="1157" y="20618"/>
                </a:cubicBezTo>
                <a:close/>
                <a:moveTo>
                  <a:pt x="3172" y="6873"/>
                </a:moveTo>
                <a:lnTo>
                  <a:pt x="6480" y="6873"/>
                </a:lnTo>
                <a:lnTo>
                  <a:pt x="6480" y="8973"/>
                </a:lnTo>
                <a:cubicBezTo>
                  <a:pt x="6158" y="9143"/>
                  <a:pt x="5940" y="9456"/>
                  <a:pt x="5940" y="9818"/>
                </a:cubicBezTo>
                <a:cubicBezTo>
                  <a:pt x="5940" y="10360"/>
                  <a:pt x="6424" y="10800"/>
                  <a:pt x="7020" y="10800"/>
                </a:cubicBezTo>
                <a:cubicBezTo>
                  <a:pt x="7616" y="10800"/>
                  <a:pt x="8100" y="10360"/>
                  <a:pt x="8100" y="9818"/>
                </a:cubicBezTo>
                <a:cubicBezTo>
                  <a:pt x="8100" y="9456"/>
                  <a:pt x="7882" y="9143"/>
                  <a:pt x="7560" y="8973"/>
                </a:cubicBezTo>
                <a:lnTo>
                  <a:pt x="7560" y="6873"/>
                </a:lnTo>
                <a:lnTo>
                  <a:pt x="14040" y="6873"/>
                </a:lnTo>
                <a:lnTo>
                  <a:pt x="14040" y="8973"/>
                </a:lnTo>
                <a:cubicBezTo>
                  <a:pt x="13718" y="9143"/>
                  <a:pt x="13500" y="9456"/>
                  <a:pt x="13500" y="9818"/>
                </a:cubicBezTo>
                <a:cubicBezTo>
                  <a:pt x="13500" y="10360"/>
                  <a:pt x="13984" y="10800"/>
                  <a:pt x="14580" y="10800"/>
                </a:cubicBezTo>
                <a:cubicBezTo>
                  <a:pt x="15176" y="10800"/>
                  <a:pt x="15660" y="10360"/>
                  <a:pt x="15660" y="9818"/>
                </a:cubicBezTo>
                <a:cubicBezTo>
                  <a:pt x="15660" y="9456"/>
                  <a:pt x="15442" y="9143"/>
                  <a:pt x="15120" y="8973"/>
                </a:cubicBezTo>
                <a:lnTo>
                  <a:pt x="15120" y="6873"/>
                </a:lnTo>
                <a:lnTo>
                  <a:pt x="18428" y="6873"/>
                </a:lnTo>
                <a:lnTo>
                  <a:pt x="20155" y="18655"/>
                </a:lnTo>
                <a:lnTo>
                  <a:pt x="1445" y="18655"/>
                </a:lnTo>
                <a:cubicBezTo>
                  <a:pt x="1445" y="18655"/>
                  <a:pt x="3172" y="6873"/>
                  <a:pt x="3172" y="6873"/>
                </a:cubicBezTo>
                <a:close/>
                <a:moveTo>
                  <a:pt x="7560" y="3927"/>
                </a:moveTo>
                <a:cubicBezTo>
                  <a:pt x="7560" y="2301"/>
                  <a:pt x="9011" y="982"/>
                  <a:pt x="10800" y="982"/>
                </a:cubicBezTo>
                <a:cubicBezTo>
                  <a:pt x="12590" y="982"/>
                  <a:pt x="14040" y="2301"/>
                  <a:pt x="14040" y="3927"/>
                </a:cubicBezTo>
                <a:lnTo>
                  <a:pt x="14040" y="5891"/>
                </a:lnTo>
                <a:lnTo>
                  <a:pt x="7560" y="5891"/>
                </a:lnTo>
                <a:cubicBezTo>
                  <a:pt x="7560" y="5891"/>
                  <a:pt x="7560" y="3927"/>
                  <a:pt x="7560" y="3927"/>
                </a:cubicBezTo>
                <a:close/>
                <a:moveTo>
                  <a:pt x="21586" y="21045"/>
                </a:moveTo>
                <a:lnTo>
                  <a:pt x="21595" y="21044"/>
                </a:lnTo>
                <a:lnTo>
                  <a:pt x="19435" y="6317"/>
                </a:lnTo>
                <a:lnTo>
                  <a:pt x="19426" y="6318"/>
                </a:lnTo>
                <a:cubicBezTo>
                  <a:pt x="19390" y="6079"/>
                  <a:pt x="19173" y="5891"/>
                  <a:pt x="18900" y="5891"/>
                </a:cubicBezTo>
                <a:lnTo>
                  <a:pt x="15120" y="5891"/>
                </a:lnTo>
                <a:lnTo>
                  <a:pt x="15120" y="3927"/>
                </a:lnTo>
                <a:cubicBezTo>
                  <a:pt x="15120" y="1758"/>
                  <a:pt x="13186" y="0"/>
                  <a:pt x="10800" y="0"/>
                </a:cubicBezTo>
                <a:cubicBezTo>
                  <a:pt x="8414" y="0"/>
                  <a:pt x="6480" y="1758"/>
                  <a:pt x="6480" y="3927"/>
                </a:cubicBezTo>
                <a:lnTo>
                  <a:pt x="6480" y="5891"/>
                </a:lnTo>
                <a:lnTo>
                  <a:pt x="2700" y="5891"/>
                </a:lnTo>
                <a:cubicBezTo>
                  <a:pt x="2427" y="5891"/>
                  <a:pt x="2210" y="6079"/>
                  <a:pt x="2174" y="6318"/>
                </a:cubicBezTo>
                <a:lnTo>
                  <a:pt x="2165" y="6317"/>
                </a:lnTo>
                <a:lnTo>
                  <a:pt x="5" y="21044"/>
                </a:lnTo>
                <a:lnTo>
                  <a:pt x="14" y="21045"/>
                </a:lnTo>
                <a:cubicBezTo>
                  <a:pt x="11" y="21067"/>
                  <a:pt x="0" y="21087"/>
                  <a:pt x="0" y="21109"/>
                </a:cubicBezTo>
                <a:cubicBezTo>
                  <a:pt x="0" y="21381"/>
                  <a:pt x="242" y="21600"/>
                  <a:pt x="540" y="21600"/>
                </a:cubicBezTo>
                <a:lnTo>
                  <a:pt x="21060" y="21600"/>
                </a:lnTo>
                <a:cubicBezTo>
                  <a:pt x="21358" y="21600"/>
                  <a:pt x="21600" y="21381"/>
                  <a:pt x="21600" y="21109"/>
                </a:cubicBezTo>
                <a:cubicBezTo>
                  <a:pt x="21600" y="21087"/>
                  <a:pt x="21589" y="21067"/>
                  <a:pt x="21586" y="210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6" name="Shape 2816"/>
          <p:cNvSpPr/>
          <p:nvPr/>
        </p:nvSpPr>
        <p:spPr>
          <a:xfrm>
            <a:off x="18841496" y="285308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587" y="18100"/>
                </a:moveTo>
                <a:lnTo>
                  <a:pt x="21596" y="18099"/>
                </a:lnTo>
                <a:lnTo>
                  <a:pt x="20614" y="5335"/>
                </a:lnTo>
                <a:lnTo>
                  <a:pt x="20605" y="5337"/>
                </a:lnTo>
                <a:cubicBezTo>
                  <a:pt x="20573" y="5097"/>
                  <a:pt x="20376" y="4909"/>
                  <a:pt x="20127" y="4909"/>
                </a:cubicBezTo>
                <a:lnTo>
                  <a:pt x="16691" y="4909"/>
                </a:lnTo>
                <a:lnTo>
                  <a:pt x="16691" y="3927"/>
                </a:lnTo>
                <a:cubicBezTo>
                  <a:pt x="16691" y="1758"/>
                  <a:pt x="14932" y="0"/>
                  <a:pt x="12764" y="0"/>
                </a:cubicBezTo>
                <a:cubicBezTo>
                  <a:pt x="11300" y="0"/>
                  <a:pt x="10025" y="803"/>
                  <a:pt x="9350" y="1991"/>
                </a:cubicBezTo>
                <a:cubicBezTo>
                  <a:pt x="9705" y="2027"/>
                  <a:pt x="10048" y="2105"/>
                  <a:pt x="10377" y="2214"/>
                </a:cubicBezTo>
                <a:cubicBezTo>
                  <a:pt x="10911" y="1470"/>
                  <a:pt x="11778" y="982"/>
                  <a:pt x="12764" y="982"/>
                </a:cubicBezTo>
                <a:cubicBezTo>
                  <a:pt x="14390" y="982"/>
                  <a:pt x="15709" y="2301"/>
                  <a:pt x="15709" y="3927"/>
                </a:cubicBezTo>
                <a:lnTo>
                  <a:pt x="15709" y="4909"/>
                </a:lnTo>
                <a:lnTo>
                  <a:pt x="13337" y="4909"/>
                </a:lnTo>
                <a:cubicBezTo>
                  <a:pt x="13474" y="5221"/>
                  <a:pt x="13581" y="5549"/>
                  <a:pt x="13651" y="5891"/>
                </a:cubicBezTo>
                <a:lnTo>
                  <a:pt x="15709" y="5891"/>
                </a:lnTo>
                <a:lnTo>
                  <a:pt x="15709" y="6873"/>
                </a:lnTo>
                <a:lnTo>
                  <a:pt x="16204" y="6873"/>
                </a:lnTo>
                <a:cubicBezTo>
                  <a:pt x="16375" y="6873"/>
                  <a:pt x="16537" y="6905"/>
                  <a:pt x="16691" y="6961"/>
                </a:cubicBezTo>
                <a:lnTo>
                  <a:pt x="16691" y="5891"/>
                </a:lnTo>
                <a:lnTo>
                  <a:pt x="19674" y="5891"/>
                </a:lnTo>
                <a:lnTo>
                  <a:pt x="20429" y="15709"/>
                </a:lnTo>
                <a:lnTo>
                  <a:pt x="18247" y="15709"/>
                </a:lnTo>
                <a:lnTo>
                  <a:pt x="18323" y="16691"/>
                </a:lnTo>
                <a:lnTo>
                  <a:pt x="20504" y="16691"/>
                </a:lnTo>
                <a:lnTo>
                  <a:pt x="20580" y="17673"/>
                </a:lnTo>
                <a:lnTo>
                  <a:pt x="18398" y="17673"/>
                </a:lnTo>
                <a:lnTo>
                  <a:pt x="18474" y="18655"/>
                </a:lnTo>
                <a:lnTo>
                  <a:pt x="21109" y="18655"/>
                </a:lnTo>
                <a:cubicBezTo>
                  <a:pt x="21380" y="18655"/>
                  <a:pt x="21600" y="18435"/>
                  <a:pt x="21600" y="18164"/>
                </a:cubicBezTo>
                <a:cubicBezTo>
                  <a:pt x="21600" y="18141"/>
                  <a:pt x="21590" y="18122"/>
                  <a:pt x="21587" y="18100"/>
                </a:cubicBezTo>
                <a:moveTo>
                  <a:pt x="1020" y="20618"/>
                </a:moveTo>
                <a:lnTo>
                  <a:pt x="1096" y="19636"/>
                </a:lnTo>
                <a:lnTo>
                  <a:pt x="16577" y="19636"/>
                </a:lnTo>
                <a:lnTo>
                  <a:pt x="16653" y="20618"/>
                </a:lnTo>
                <a:cubicBezTo>
                  <a:pt x="16653" y="20618"/>
                  <a:pt x="1020" y="20618"/>
                  <a:pt x="1020" y="20618"/>
                </a:cubicBezTo>
                <a:close/>
                <a:moveTo>
                  <a:pt x="1926" y="8836"/>
                </a:moveTo>
                <a:lnTo>
                  <a:pt x="4909" y="8836"/>
                </a:lnTo>
                <a:lnTo>
                  <a:pt x="4909" y="10936"/>
                </a:lnTo>
                <a:cubicBezTo>
                  <a:pt x="4617" y="11106"/>
                  <a:pt x="4418" y="11420"/>
                  <a:pt x="4418" y="11782"/>
                </a:cubicBezTo>
                <a:cubicBezTo>
                  <a:pt x="4418" y="12324"/>
                  <a:pt x="4858" y="12764"/>
                  <a:pt x="5400" y="12764"/>
                </a:cubicBezTo>
                <a:cubicBezTo>
                  <a:pt x="5942" y="12764"/>
                  <a:pt x="6382" y="12324"/>
                  <a:pt x="6382" y="11782"/>
                </a:cubicBezTo>
                <a:cubicBezTo>
                  <a:pt x="6382" y="11420"/>
                  <a:pt x="6183" y="11106"/>
                  <a:pt x="5891" y="10936"/>
                </a:cubicBezTo>
                <a:lnTo>
                  <a:pt x="5891" y="8836"/>
                </a:lnTo>
                <a:lnTo>
                  <a:pt x="11782" y="8836"/>
                </a:lnTo>
                <a:lnTo>
                  <a:pt x="11782" y="10936"/>
                </a:lnTo>
                <a:cubicBezTo>
                  <a:pt x="11489" y="11106"/>
                  <a:pt x="11291" y="11420"/>
                  <a:pt x="11291" y="11782"/>
                </a:cubicBezTo>
                <a:cubicBezTo>
                  <a:pt x="11291" y="12324"/>
                  <a:pt x="11731" y="12764"/>
                  <a:pt x="12273" y="12764"/>
                </a:cubicBezTo>
                <a:cubicBezTo>
                  <a:pt x="12815" y="12764"/>
                  <a:pt x="13255" y="12324"/>
                  <a:pt x="13255" y="11782"/>
                </a:cubicBezTo>
                <a:cubicBezTo>
                  <a:pt x="13255" y="11420"/>
                  <a:pt x="13056" y="11106"/>
                  <a:pt x="12764" y="10936"/>
                </a:cubicBezTo>
                <a:lnTo>
                  <a:pt x="12764" y="8836"/>
                </a:lnTo>
                <a:lnTo>
                  <a:pt x="15746" y="8836"/>
                </a:lnTo>
                <a:lnTo>
                  <a:pt x="16502" y="18655"/>
                </a:lnTo>
                <a:lnTo>
                  <a:pt x="1172" y="18655"/>
                </a:lnTo>
                <a:cubicBezTo>
                  <a:pt x="1172" y="18655"/>
                  <a:pt x="1926" y="8836"/>
                  <a:pt x="1926" y="8836"/>
                </a:cubicBezTo>
                <a:close/>
                <a:moveTo>
                  <a:pt x="5891" y="6873"/>
                </a:moveTo>
                <a:cubicBezTo>
                  <a:pt x="5891" y="5246"/>
                  <a:pt x="7210" y="3927"/>
                  <a:pt x="8836" y="3927"/>
                </a:cubicBezTo>
                <a:cubicBezTo>
                  <a:pt x="10463" y="3927"/>
                  <a:pt x="11782" y="5246"/>
                  <a:pt x="11782" y="6873"/>
                </a:cubicBezTo>
                <a:lnTo>
                  <a:pt x="11782" y="7855"/>
                </a:lnTo>
                <a:lnTo>
                  <a:pt x="5891" y="7855"/>
                </a:lnTo>
                <a:cubicBezTo>
                  <a:pt x="5891" y="7855"/>
                  <a:pt x="5891" y="6873"/>
                  <a:pt x="5891" y="6873"/>
                </a:cubicBezTo>
                <a:close/>
                <a:moveTo>
                  <a:pt x="17668" y="21044"/>
                </a:moveTo>
                <a:lnTo>
                  <a:pt x="16687" y="8281"/>
                </a:lnTo>
                <a:lnTo>
                  <a:pt x="16678" y="8282"/>
                </a:lnTo>
                <a:cubicBezTo>
                  <a:pt x="16646" y="8043"/>
                  <a:pt x="16448" y="7855"/>
                  <a:pt x="16200" y="7855"/>
                </a:cubicBezTo>
                <a:lnTo>
                  <a:pt x="12764" y="7855"/>
                </a:lnTo>
                <a:lnTo>
                  <a:pt x="12764" y="6873"/>
                </a:lnTo>
                <a:cubicBezTo>
                  <a:pt x="12764" y="4704"/>
                  <a:pt x="11005" y="2945"/>
                  <a:pt x="8836" y="2945"/>
                </a:cubicBezTo>
                <a:cubicBezTo>
                  <a:pt x="6668" y="2945"/>
                  <a:pt x="4909" y="4704"/>
                  <a:pt x="4909" y="6873"/>
                </a:cubicBezTo>
                <a:lnTo>
                  <a:pt x="4909" y="7855"/>
                </a:lnTo>
                <a:lnTo>
                  <a:pt x="1473" y="7855"/>
                </a:lnTo>
                <a:cubicBezTo>
                  <a:pt x="1224" y="7855"/>
                  <a:pt x="1027" y="8043"/>
                  <a:pt x="995" y="8282"/>
                </a:cubicBezTo>
                <a:lnTo>
                  <a:pt x="986" y="8281"/>
                </a:lnTo>
                <a:lnTo>
                  <a:pt x="4" y="21044"/>
                </a:lnTo>
                <a:lnTo>
                  <a:pt x="13" y="21045"/>
                </a:lnTo>
                <a:cubicBezTo>
                  <a:pt x="10" y="21067"/>
                  <a:pt x="0" y="21087"/>
                  <a:pt x="0" y="21109"/>
                </a:cubicBezTo>
                <a:cubicBezTo>
                  <a:pt x="0" y="21381"/>
                  <a:pt x="220" y="21600"/>
                  <a:pt x="491" y="21600"/>
                </a:cubicBezTo>
                <a:lnTo>
                  <a:pt x="17182" y="21600"/>
                </a:lnTo>
                <a:cubicBezTo>
                  <a:pt x="17453" y="21600"/>
                  <a:pt x="17673" y="21381"/>
                  <a:pt x="17673" y="21109"/>
                </a:cubicBezTo>
                <a:cubicBezTo>
                  <a:pt x="17673" y="21087"/>
                  <a:pt x="17663" y="21067"/>
                  <a:pt x="17660" y="21045"/>
                </a:cubicBezTo>
                <a:cubicBezTo>
                  <a:pt x="17660" y="21045"/>
                  <a:pt x="17668" y="21044"/>
                  <a:pt x="17668" y="2104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7" name="Shape 2817"/>
          <p:cNvSpPr/>
          <p:nvPr/>
        </p:nvSpPr>
        <p:spPr>
          <a:xfrm>
            <a:off x="19920715" y="290387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982" y="9600"/>
                </a:lnTo>
                <a:lnTo>
                  <a:pt x="982" y="8400"/>
                </a:lnTo>
                <a:lnTo>
                  <a:pt x="20618" y="8400"/>
                </a:lnTo>
                <a:cubicBezTo>
                  <a:pt x="20618" y="8400"/>
                  <a:pt x="20618" y="9600"/>
                  <a:pt x="20618" y="9600"/>
                </a:cubicBezTo>
                <a:close/>
                <a:moveTo>
                  <a:pt x="19006" y="13200"/>
                </a:moveTo>
                <a:lnTo>
                  <a:pt x="15735" y="13200"/>
                </a:lnTo>
                <a:lnTo>
                  <a:pt x="16045" y="10800"/>
                </a:lnTo>
                <a:lnTo>
                  <a:pt x="19419" y="10800"/>
                </a:lnTo>
                <a:cubicBezTo>
                  <a:pt x="19419" y="10800"/>
                  <a:pt x="19006" y="13200"/>
                  <a:pt x="19006" y="13200"/>
                </a:cubicBezTo>
                <a:close/>
                <a:moveTo>
                  <a:pt x="18386" y="16800"/>
                </a:moveTo>
                <a:lnTo>
                  <a:pt x="15270" y="16800"/>
                </a:lnTo>
                <a:lnTo>
                  <a:pt x="15580" y="14400"/>
                </a:lnTo>
                <a:lnTo>
                  <a:pt x="18799" y="14400"/>
                </a:lnTo>
                <a:cubicBezTo>
                  <a:pt x="18799" y="14400"/>
                  <a:pt x="18386" y="16800"/>
                  <a:pt x="18386" y="16800"/>
                </a:cubicBezTo>
                <a:close/>
                <a:moveTo>
                  <a:pt x="17766" y="20400"/>
                </a:moveTo>
                <a:lnTo>
                  <a:pt x="14805" y="20400"/>
                </a:lnTo>
                <a:lnTo>
                  <a:pt x="15115" y="18000"/>
                </a:lnTo>
                <a:lnTo>
                  <a:pt x="18179" y="18000"/>
                </a:lnTo>
                <a:cubicBezTo>
                  <a:pt x="18179" y="18000"/>
                  <a:pt x="17766" y="20400"/>
                  <a:pt x="17766" y="20400"/>
                </a:cubicBezTo>
                <a:close/>
                <a:moveTo>
                  <a:pt x="11291" y="13200"/>
                </a:moveTo>
                <a:lnTo>
                  <a:pt x="11291" y="10800"/>
                </a:lnTo>
                <a:lnTo>
                  <a:pt x="15063" y="10800"/>
                </a:lnTo>
                <a:lnTo>
                  <a:pt x="14753" y="13200"/>
                </a:lnTo>
                <a:cubicBezTo>
                  <a:pt x="14753" y="13200"/>
                  <a:pt x="11291" y="13200"/>
                  <a:pt x="11291" y="13200"/>
                </a:cubicBezTo>
                <a:close/>
                <a:moveTo>
                  <a:pt x="14289" y="16800"/>
                </a:moveTo>
                <a:lnTo>
                  <a:pt x="11291" y="16800"/>
                </a:lnTo>
                <a:lnTo>
                  <a:pt x="11291" y="14400"/>
                </a:lnTo>
                <a:lnTo>
                  <a:pt x="14598" y="14400"/>
                </a:lnTo>
                <a:cubicBezTo>
                  <a:pt x="14598" y="14400"/>
                  <a:pt x="14289" y="16800"/>
                  <a:pt x="14289" y="16800"/>
                </a:cubicBezTo>
                <a:close/>
                <a:moveTo>
                  <a:pt x="13823" y="20400"/>
                </a:moveTo>
                <a:lnTo>
                  <a:pt x="11291" y="20400"/>
                </a:lnTo>
                <a:lnTo>
                  <a:pt x="11291" y="18000"/>
                </a:lnTo>
                <a:lnTo>
                  <a:pt x="14133" y="18000"/>
                </a:lnTo>
                <a:cubicBezTo>
                  <a:pt x="14133" y="18000"/>
                  <a:pt x="13823" y="20400"/>
                  <a:pt x="13823" y="20400"/>
                </a:cubicBezTo>
                <a:close/>
                <a:moveTo>
                  <a:pt x="10309" y="13200"/>
                </a:moveTo>
                <a:lnTo>
                  <a:pt x="6847" y="13200"/>
                </a:lnTo>
                <a:lnTo>
                  <a:pt x="6537" y="10800"/>
                </a:lnTo>
                <a:lnTo>
                  <a:pt x="10309" y="10800"/>
                </a:lnTo>
                <a:cubicBezTo>
                  <a:pt x="10309" y="10800"/>
                  <a:pt x="10309" y="13200"/>
                  <a:pt x="10309" y="13200"/>
                </a:cubicBezTo>
                <a:close/>
                <a:moveTo>
                  <a:pt x="10309" y="16800"/>
                </a:moveTo>
                <a:lnTo>
                  <a:pt x="7311" y="16800"/>
                </a:lnTo>
                <a:lnTo>
                  <a:pt x="7002" y="14400"/>
                </a:lnTo>
                <a:lnTo>
                  <a:pt x="10309" y="14400"/>
                </a:lnTo>
                <a:cubicBezTo>
                  <a:pt x="10309" y="14400"/>
                  <a:pt x="10309" y="16800"/>
                  <a:pt x="10309" y="16800"/>
                </a:cubicBezTo>
                <a:close/>
                <a:moveTo>
                  <a:pt x="10309" y="20400"/>
                </a:moveTo>
                <a:lnTo>
                  <a:pt x="7777" y="20400"/>
                </a:lnTo>
                <a:lnTo>
                  <a:pt x="7467" y="18000"/>
                </a:lnTo>
                <a:lnTo>
                  <a:pt x="10309" y="18000"/>
                </a:lnTo>
                <a:cubicBezTo>
                  <a:pt x="10309" y="18000"/>
                  <a:pt x="10309" y="20400"/>
                  <a:pt x="10309" y="20400"/>
                </a:cubicBezTo>
                <a:close/>
                <a:moveTo>
                  <a:pt x="3834" y="20400"/>
                </a:moveTo>
                <a:lnTo>
                  <a:pt x="3421" y="18000"/>
                </a:lnTo>
                <a:lnTo>
                  <a:pt x="6485" y="18000"/>
                </a:lnTo>
                <a:lnTo>
                  <a:pt x="6795" y="20400"/>
                </a:lnTo>
                <a:cubicBezTo>
                  <a:pt x="6795" y="20400"/>
                  <a:pt x="3834" y="20400"/>
                  <a:pt x="3834" y="20400"/>
                </a:cubicBezTo>
                <a:close/>
                <a:moveTo>
                  <a:pt x="2801" y="14400"/>
                </a:moveTo>
                <a:lnTo>
                  <a:pt x="6020" y="14400"/>
                </a:lnTo>
                <a:lnTo>
                  <a:pt x="6330" y="16800"/>
                </a:lnTo>
                <a:lnTo>
                  <a:pt x="3214" y="16800"/>
                </a:lnTo>
                <a:cubicBezTo>
                  <a:pt x="3214" y="16800"/>
                  <a:pt x="2801" y="14400"/>
                  <a:pt x="2801" y="14400"/>
                </a:cubicBezTo>
                <a:close/>
                <a:moveTo>
                  <a:pt x="2181" y="10800"/>
                </a:moveTo>
                <a:lnTo>
                  <a:pt x="5555" y="10800"/>
                </a:lnTo>
                <a:lnTo>
                  <a:pt x="5865" y="13200"/>
                </a:lnTo>
                <a:lnTo>
                  <a:pt x="2594" y="13200"/>
                </a:lnTo>
                <a:cubicBezTo>
                  <a:pt x="2594" y="13200"/>
                  <a:pt x="2181" y="10800"/>
                  <a:pt x="2181" y="10800"/>
                </a:cubicBezTo>
                <a:close/>
                <a:moveTo>
                  <a:pt x="10800" y="1320"/>
                </a:moveTo>
                <a:lnTo>
                  <a:pt x="17616" y="7200"/>
                </a:lnTo>
                <a:lnTo>
                  <a:pt x="3984" y="7200"/>
                </a:lnTo>
                <a:cubicBezTo>
                  <a:pt x="3984" y="7200"/>
                  <a:pt x="10800" y="1320"/>
                  <a:pt x="10800" y="1320"/>
                </a:cubicBezTo>
                <a:close/>
                <a:moveTo>
                  <a:pt x="20618" y="7200"/>
                </a:moveTo>
                <a:lnTo>
                  <a:pt x="19284" y="7200"/>
                </a:lnTo>
                <a:lnTo>
                  <a:pt x="11157" y="188"/>
                </a:lnTo>
                <a:lnTo>
                  <a:pt x="11155" y="190"/>
                </a:lnTo>
                <a:cubicBezTo>
                  <a:pt x="11066" y="74"/>
                  <a:pt x="10941" y="0"/>
                  <a:pt x="10800" y="0"/>
                </a:cubicBezTo>
                <a:cubicBezTo>
                  <a:pt x="10659" y="0"/>
                  <a:pt x="10534" y="74"/>
                  <a:pt x="10445" y="190"/>
                </a:cubicBezTo>
                <a:lnTo>
                  <a:pt x="10443" y="188"/>
                </a:lnTo>
                <a:lnTo>
                  <a:pt x="2316" y="7200"/>
                </a:lnTo>
                <a:lnTo>
                  <a:pt x="982" y="7200"/>
                </a:lnTo>
                <a:cubicBezTo>
                  <a:pt x="439" y="7200"/>
                  <a:pt x="0" y="7738"/>
                  <a:pt x="0" y="8400"/>
                </a:cubicBezTo>
                <a:lnTo>
                  <a:pt x="0" y="9600"/>
                </a:lnTo>
                <a:cubicBezTo>
                  <a:pt x="0" y="10262"/>
                  <a:pt x="439" y="10800"/>
                  <a:pt x="982" y="10800"/>
                </a:cubicBezTo>
                <a:lnTo>
                  <a:pt x="1178" y="10800"/>
                </a:lnTo>
                <a:lnTo>
                  <a:pt x="2960" y="21145"/>
                </a:lnTo>
                <a:lnTo>
                  <a:pt x="2969" y="21143"/>
                </a:lnTo>
                <a:cubicBezTo>
                  <a:pt x="3023" y="21403"/>
                  <a:pt x="3207" y="21600"/>
                  <a:pt x="3436" y="21600"/>
                </a:cubicBezTo>
                <a:lnTo>
                  <a:pt x="18164" y="21600"/>
                </a:lnTo>
                <a:cubicBezTo>
                  <a:pt x="18393" y="21600"/>
                  <a:pt x="18577" y="21403"/>
                  <a:pt x="18631" y="21143"/>
                </a:cubicBezTo>
                <a:lnTo>
                  <a:pt x="18640" y="21145"/>
                </a:lnTo>
                <a:lnTo>
                  <a:pt x="20422" y="10800"/>
                </a:lnTo>
                <a:lnTo>
                  <a:pt x="20618" y="10800"/>
                </a:lnTo>
                <a:cubicBezTo>
                  <a:pt x="21160" y="10800"/>
                  <a:pt x="21600" y="10262"/>
                  <a:pt x="21600" y="9600"/>
                </a:cubicBezTo>
                <a:lnTo>
                  <a:pt x="21600" y="8400"/>
                </a:lnTo>
                <a:cubicBezTo>
                  <a:pt x="21600" y="7738"/>
                  <a:pt x="21160" y="7200"/>
                  <a:pt x="20618"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8" name="Shape 2818"/>
          <p:cNvSpPr/>
          <p:nvPr/>
        </p:nvSpPr>
        <p:spPr>
          <a:xfrm>
            <a:off x="20987237"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7"/>
                  <a:pt x="21600" y="10800"/>
                </a:cubicBezTo>
                <a:lnTo>
                  <a:pt x="21600" y="9720"/>
                </a:lnTo>
                <a:cubicBezTo>
                  <a:pt x="21600" y="9124"/>
                  <a:pt x="21160" y="8640"/>
                  <a:pt x="20618" y="8640"/>
                </a:cubicBezTo>
                <a:moveTo>
                  <a:pt x="10453" y="7402"/>
                </a:moveTo>
                <a:cubicBezTo>
                  <a:pt x="10542" y="7500"/>
                  <a:pt x="10665" y="7560"/>
                  <a:pt x="10800" y="7560"/>
                </a:cubicBezTo>
                <a:cubicBezTo>
                  <a:pt x="10936" y="7560"/>
                  <a:pt x="11058" y="7500"/>
                  <a:pt x="11147" y="7402"/>
                </a:cubicBezTo>
                <a:lnTo>
                  <a:pt x="13111" y="5242"/>
                </a:lnTo>
                <a:cubicBezTo>
                  <a:pt x="13200" y="5144"/>
                  <a:pt x="13255" y="5009"/>
                  <a:pt x="13255" y="4860"/>
                </a:cubicBezTo>
                <a:cubicBezTo>
                  <a:pt x="13255" y="4562"/>
                  <a:pt x="13035" y="4320"/>
                  <a:pt x="12764" y="4320"/>
                </a:cubicBezTo>
                <a:cubicBezTo>
                  <a:pt x="12628" y="4320"/>
                  <a:pt x="12506" y="4381"/>
                  <a:pt x="12417" y="4478"/>
                </a:cubicBezTo>
                <a:lnTo>
                  <a:pt x="11291" y="5716"/>
                </a:lnTo>
                <a:lnTo>
                  <a:pt x="11291" y="540"/>
                </a:lnTo>
                <a:cubicBezTo>
                  <a:pt x="11291" y="242"/>
                  <a:pt x="11071" y="0"/>
                  <a:pt x="10800" y="0"/>
                </a:cubicBezTo>
                <a:cubicBezTo>
                  <a:pt x="10529" y="0"/>
                  <a:pt x="10309" y="242"/>
                  <a:pt x="10309" y="540"/>
                </a:cubicBezTo>
                <a:lnTo>
                  <a:pt x="10309" y="5716"/>
                </a:lnTo>
                <a:lnTo>
                  <a:pt x="9183" y="4478"/>
                </a:lnTo>
                <a:cubicBezTo>
                  <a:pt x="9095" y="4381"/>
                  <a:pt x="8972" y="4320"/>
                  <a:pt x="8836" y="4320"/>
                </a:cubicBezTo>
                <a:cubicBezTo>
                  <a:pt x="8565" y="4320"/>
                  <a:pt x="8345" y="4562"/>
                  <a:pt x="8345" y="4860"/>
                </a:cubicBezTo>
                <a:cubicBezTo>
                  <a:pt x="8345" y="5009"/>
                  <a:pt x="8400" y="5144"/>
                  <a:pt x="8489" y="5242"/>
                </a:cubicBezTo>
                <a:cubicBezTo>
                  <a:pt x="8489" y="5242"/>
                  <a:pt x="10453" y="7402"/>
                  <a:pt x="10453" y="740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19" name="Shape 2819"/>
          <p:cNvSpPr/>
          <p:nvPr/>
        </p:nvSpPr>
        <p:spPr>
          <a:xfrm>
            <a:off x="22053759" y="2878477"/>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7"/>
                  <a:pt x="21600" y="10800"/>
                </a:cubicBezTo>
                <a:lnTo>
                  <a:pt x="21600" y="9720"/>
                </a:lnTo>
                <a:cubicBezTo>
                  <a:pt x="21600" y="9124"/>
                  <a:pt x="21160" y="8640"/>
                  <a:pt x="20618" y="8640"/>
                </a:cubicBezTo>
                <a:moveTo>
                  <a:pt x="8836" y="3240"/>
                </a:moveTo>
                <a:cubicBezTo>
                  <a:pt x="8972" y="3240"/>
                  <a:pt x="9095" y="3179"/>
                  <a:pt x="9183" y="3082"/>
                </a:cubicBezTo>
                <a:lnTo>
                  <a:pt x="10309" y="1844"/>
                </a:lnTo>
                <a:lnTo>
                  <a:pt x="10309" y="7020"/>
                </a:lnTo>
                <a:cubicBezTo>
                  <a:pt x="10309" y="7318"/>
                  <a:pt x="10529" y="7560"/>
                  <a:pt x="10800" y="7560"/>
                </a:cubicBezTo>
                <a:cubicBezTo>
                  <a:pt x="11071" y="7560"/>
                  <a:pt x="11291" y="7318"/>
                  <a:pt x="11291" y="7020"/>
                </a:cubicBezTo>
                <a:lnTo>
                  <a:pt x="11291" y="1844"/>
                </a:lnTo>
                <a:lnTo>
                  <a:pt x="12417" y="3082"/>
                </a:lnTo>
                <a:cubicBezTo>
                  <a:pt x="12505" y="3179"/>
                  <a:pt x="12628" y="3240"/>
                  <a:pt x="12764" y="3240"/>
                </a:cubicBezTo>
                <a:cubicBezTo>
                  <a:pt x="13035" y="3240"/>
                  <a:pt x="13255" y="2998"/>
                  <a:pt x="13255" y="2700"/>
                </a:cubicBezTo>
                <a:cubicBezTo>
                  <a:pt x="13255" y="2551"/>
                  <a:pt x="13199" y="2416"/>
                  <a:pt x="13111" y="2318"/>
                </a:cubicBezTo>
                <a:lnTo>
                  <a:pt x="11147" y="158"/>
                </a:lnTo>
                <a:cubicBezTo>
                  <a:pt x="11058" y="61"/>
                  <a:pt x="10936" y="0"/>
                  <a:pt x="10800" y="0"/>
                </a:cubicBezTo>
                <a:cubicBezTo>
                  <a:pt x="10664" y="0"/>
                  <a:pt x="10542" y="60"/>
                  <a:pt x="10453" y="158"/>
                </a:cubicBezTo>
                <a:lnTo>
                  <a:pt x="8489" y="2318"/>
                </a:lnTo>
                <a:cubicBezTo>
                  <a:pt x="8400" y="2416"/>
                  <a:pt x="8345" y="2551"/>
                  <a:pt x="8345" y="2700"/>
                </a:cubicBezTo>
                <a:cubicBezTo>
                  <a:pt x="8345" y="2998"/>
                  <a:pt x="8565" y="3240"/>
                  <a:pt x="8836"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0" name="Shape 2820"/>
          <p:cNvSpPr/>
          <p:nvPr/>
        </p:nvSpPr>
        <p:spPr>
          <a:xfrm>
            <a:off x="12455059"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507" y="3082"/>
                </a:moveTo>
                <a:lnTo>
                  <a:pt x="7507" y="3082"/>
                </a:lnTo>
                <a:lnTo>
                  <a:pt x="9471" y="5242"/>
                </a:lnTo>
                <a:cubicBezTo>
                  <a:pt x="9560" y="5340"/>
                  <a:pt x="9683" y="5400"/>
                  <a:pt x="9818" y="5400"/>
                </a:cubicBezTo>
                <a:cubicBezTo>
                  <a:pt x="10089" y="5400"/>
                  <a:pt x="10309" y="5158"/>
                  <a:pt x="10309" y="4860"/>
                </a:cubicBezTo>
                <a:cubicBezTo>
                  <a:pt x="10309" y="4712"/>
                  <a:pt x="10254" y="4577"/>
                  <a:pt x="10165" y="4478"/>
                </a:cubicBezTo>
                <a:lnTo>
                  <a:pt x="9040" y="3240"/>
                </a:lnTo>
                <a:lnTo>
                  <a:pt x="13745" y="3240"/>
                </a:lnTo>
                <a:lnTo>
                  <a:pt x="13745" y="3240"/>
                </a:lnTo>
                <a:cubicBezTo>
                  <a:pt x="14016" y="3240"/>
                  <a:pt x="14236" y="2998"/>
                  <a:pt x="14236" y="2700"/>
                </a:cubicBezTo>
                <a:cubicBezTo>
                  <a:pt x="14236" y="2402"/>
                  <a:pt x="14016" y="2160"/>
                  <a:pt x="13745" y="2160"/>
                </a:cubicBezTo>
                <a:lnTo>
                  <a:pt x="9040" y="2160"/>
                </a:lnTo>
                <a:lnTo>
                  <a:pt x="10165" y="922"/>
                </a:lnTo>
                <a:cubicBezTo>
                  <a:pt x="10254" y="824"/>
                  <a:pt x="10309" y="689"/>
                  <a:pt x="10309" y="540"/>
                </a:cubicBezTo>
                <a:cubicBezTo>
                  <a:pt x="10309" y="242"/>
                  <a:pt x="10089" y="0"/>
                  <a:pt x="9818" y="0"/>
                </a:cubicBezTo>
                <a:cubicBezTo>
                  <a:pt x="9683" y="0"/>
                  <a:pt x="9560" y="61"/>
                  <a:pt x="9471" y="158"/>
                </a:cubicBezTo>
                <a:lnTo>
                  <a:pt x="7507" y="2318"/>
                </a:lnTo>
                <a:lnTo>
                  <a:pt x="7507" y="2318"/>
                </a:lnTo>
                <a:cubicBezTo>
                  <a:pt x="7419" y="2417"/>
                  <a:pt x="7364" y="2552"/>
                  <a:pt x="7364" y="2700"/>
                </a:cubicBezTo>
                <a:cubicBezTo>
                  <a:pt x="7364" y="2849"/>
                  <a:pt x="7419" y="2984"/>
                  <a:pt x="7507" y="30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1" name="Shape 2821"/>
          <p:cNvSpPr/>
          <p:nvPr/>
        </p:nvSpPr>
        <p:spPr>
          <a:xfrm>
            <a:off x="13521582"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855" y="3240"/>
                </a:moveTo>
                <a:lnTo>
                  <a:pt x="7855" y="3240"/>
                </a:lnTo>
                <a:lnTo>
                  <a:pt x="12560" y="3240"/>
                </a:lnTo>
                <a:lnTo>
                  <a:pt x="11435" y="4478"/>
                </a:lnTo>
                <a:cubicBezTo>
                  <a:pt x="11346" y="4577"/>
                  <a:pt x="11291" y="4712"/>
                  <a:pt x="11291" y="4860"/>
                </a:cubicBezTo>
                <a:cubicBezTo>
                  <a:pt x="11291" y="5158"/>
                  <a:pt x="11511" y="5400"/>
                  <a:pt x="11782" y="5400"/>
                </a:cubicBezTo>
                <a:cubicBezTo>
                  <a:pt x="11917" y="5400"/>
                  <a:pt x="12040" y="5340"/>
                  <a:pt x="12129" y="5242"/>
                </a:cubicBezTo>
                <a:lnTo>
                  <a:pt x="14093" y="3082"/>
                </a:lnTo>
                <a:cubicBezTo>
                  <a:pt x="14181" y="2984"/>
                  <a:pt x="14236" y="2849"/>
                  <a:pt x="14236" y="2700"/>
                </a:cubicBezTo>
                <a:cubicBezTo>
                  <a:pt x="14236" y="2552"/>
                  <a:pt x="14181" y="2417"/>
                  <a:pt x="14093" y="2318"/>
                </a:cubicBezTo>
                <a:lnTo>
                  <a:pt x="12129" y="158"/>
                </a:lnTo>
                <a:cubicBezTo>
                  <a:pt x="12040" y="61"/>
                  <a:pt x="11917" y="0"/>
                  <a:pt x="11782" y="0"/>
                </a:cubicBezTo>
                <a:cubicBezTo>
                  <a:pt x="11511" y="0"/>
                  <a:pt x="11291" y="242"/>
                  <a:pt x="11291" y="540"/>
                </a:cubicBezTo>
                <a:cubicBezTo>
                  <a:pt x="11291" y="689"/>
                  <a:pt x="11346" y="824"/>
                  <a:pt x="11435" y="922"/>
                </a:cubicBezTo>
                <a:lnTo>
                  <a:pt x="12560" y="2160"/>
                </a:lnTo>
                <a:lnTo>
                  <a:pt x="7855" y="2160"/>
                </a:lnTo>
                <a:cubicBezTo>
                  <a:pt x="7584" y="2160"/>
                  <a:pt x="7364" y="2402"/>
                  <a:pt x="7364" y="2700"/>
                </a:cubicBezTo>
                <a:cubicBezTo>
                  <a:pt x="7364" y="2998"/>
                  <a:pt x="7584" y="3240"/>
                  <a:pt x="7855" y="32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2" name="Shape 2822"/>
          <p:cNvSpPr/>
          <p:nvPr/>
        </p:nvSpPr>
        <p:spPr>
          <a:xfrm>
            <a:off x="14588104" y="3944999"/>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8345" y="3780"/>
                </a:moveTo>
                <a:lnTo>
                  <a:pt x="10309" y="3780"/>
                </a:lnTo>
                <a:lnTo>
                  <a:pt x="10309" y="5940"/>
                </a:lnTo>
                <a:cubicBezTo>
                  <a:pt x="10309" y="6238"/>
                  <a:pt x="10529" y="6480"/>
                  <a:pt x="10800" y="6480"/>
                </a:cubicBezTo>
                <a:cubicBezTo>
                  <a:pt x="11071" y="6480"/>
                  <a:pt x="11291" y="6238"/>
                  <a:pt x="11291" y="5940"/>
                </a:cubicBezTo>
                <a:lnTo>
                  <a:pt x="11291" y="3780"/>
                </a:lnTo>
                <a:lnTo>
                  <a:pt x="13255" y="3780"/>
                </a:lnTo>
                <a:cubicBezTo>
                  <a:pt x="13525" y="3780"/>
                  <a:pt x="13745" y="3538"/>
                  <a:pt x="13745" y="3240"/>
                </a:cubicBezTo>
                <a:cubicBezTo>
                  <a:pt x="13745" y="2942"/>
                  <a:pt x="13525" y="2700"/>
                  <a:pt x="13255" y="2700"/>
                </a:cubicBezTo>
                <a:lnTo>
                  <a:pt x="11291" y="2700"/>
                </a:lnTo>
                <a:lnTo>
                  <a:pt x="11291" y="540"/>
                </a:lnTo>
                <a:cubicBezTo>
                  <a:pt x="11291" y="242"/>
                  <a:pt x="11071" y="0"/>
                  <a:pt x="10800" y="0"/>
                </a:cubicBezTo>
                <a:cubicBezTo>
                  <a:pt x="10529" y="0"/>
                  <a:pt x="10309" y="242"/>
                  <a:pt x="10309" y="540"/>
                </a:cubicBezTo>
                <a:lnTo>
                  <a:pt x="10309" y="2700"/>
                </a:lnTo>
                <a:lnTo>
                  <a:pt x="8345" y="2700"/>
                </a:lnTo>
                <a:cubicBezTo>
                  <a:pt x="8075" y="2700"/>
                  <a:pt x="7855" y="2942"/>
                  <a:pt x="7855" y="3240"/>
                </a:cubicBezTo>
                <a:cubicBezTo>
                  <a:pt x="7855" y="3538"/>
                  <a:pt x="8075" y="3780"/>
                  <a:pt x="8345" y="37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3" name="Shape 2823"/>
          <p:cNvSpPr/>
          <p:nvPr/>
        </p:nvSpPr>
        <p:spPr>
          <a:xfrm>
            <a:off x="15654626" y="3983089"/>
            <a:ext cx="558655" cy="444385"/>
          </a:xfrm>
          <a:custGeom>
            <a:avLst/>
            <a:gdLst/>
            <a:ahLst/>
            <a:cxnLst>
              <a:cxn ang="0">
                <a:pos x="wd2" y="hd2"/>
              </a:cxn>
              <a:cxn ang="5400000">
                <a:pos x="wd2" y="hd2"/>
              </a:cxn>
              <a:cxn ang="10800000">
                <a:pos x="wd2" y="hd2"/>
              </a:cxn>
              <a:cxn ang="16200000">
                <a:pos x="wd2" y="hd2"/>
              </a:cxn>
            </a:cxnLst>
            <a:rect l="0" t="0" r="r" b="b"/>
            <a:pathLst>
              <a:path w="21600" h="21600" extrusionOk="0">
                <a:moveTo>
                  <a:pt x="20618" y="9257"/>
                </a:moveTo>
                <a:lnTo>
                  <a:pt x="982" y="9257"/>
                </a:lnTo>
                <a:lnTo>
                  <a:pt x="982" y="8023"/>
                </a:lnTo>
                <a:lnTo>
                  <a:pt x="20618" y="8023"/>
                </a:lnTo>
                <a:cubicBezTo>
                  <a:pt x="20618" y="8023"/>
                  <a:pt x="20618" y="9257"/>
                  <a:pt x="20618" y="9257"/>
                </a:cubicBezTo>
                <a:close/>
                <a:moveTo>
                  <a:pt x="19006" y="12960"/>
                </a:moveTo>
                <a:lnTo>
                  <a:pt x="15735" y="12960"/>
                </a:lnTo>
                <a:lnTo>
                  <a:pt x="16045" y="10491"/>
                </a:lnTo>
                <a:lnTo>
                  <a:pt x="19419" y="10491"/>
                </a:lnTo>
                <a:cubicBezTo>
                  <a:pt x="19419" y="10491"/>
                  <a:pt x="19006" y="12960"/>
                  <a:pt x="19006" y="12960"/>
                </a:cubicBezTo>
                <a:close/>
                <a:moveTo>
                  <a:pt x="18386" y="16663"/>
                </a:moveTo>
                <a:lnTo>
                  <a:pt x="15270" y="16663"/>
                </a:lnTo>
                <a:lnTo>
                  <a:pt x="15580" y="14194"/>
                </a:lnTo>
                <a:lnTo>
                  <a:pt x="18799" y="14194"/>
                </a:lnTo>
                <a:cubicBezTo>
                  <a:pt x="18799" y="14194"/>
                  <a:pt x="18386" y="16663"/>
                  <a:pt x="18386" y="16663"/>
                </a:cubicBezTo>
                <a:close/>
                <a:moveTo>
                  <a:pt x="17765" y="20366"/>
                </a:moveTo>
                <a:lnTo>
                  <a:pt x="14805" y="20366"/>
                </a:lnTo>
                <a:lnTo>
                  <a:pt x="15115" y="17897"/>
                </a:lnTo>
                <a:lnTo>
                  <a:pt x="18179" y="17897"/>
                </a:lnTo>
                <a:cubicBezTo>
                  <a:pt x="18179" y="17897"/>
                  <a:pt x="17765" y="20366"/>
                  <a:pt x="17765" y="20366"/>
                </a:cubicBezTo>
                <a:close/>
                <a:moveTo>
                  <a:pt x="11291" y="12960"/>
                </a:moveTo>
                <a:lnTo>
                  <a:pt x="11291" y="10491"/>
                </a:lnTo>
                <a:lnTo>
                  <a:pt x="15063" y="10491"/>
                </a:lnTo>
                <a:lnTo>
                  <a:pt x="14753" y="12960"/>
                </a:lnTo>
                <a:cubicBezTo>
                  <a:pt x="14753" y="12960"/>
                  <a:pt x="11291" y="12960"/>
                  <a:pt x="11291" y="12960"/>
                </a:cubicBezTo>
                <a:close/>
                <a:moveTo>
                  <a:pt x="14288" y="16663"/>
                </a:moveTo>
                <a:lnTo>
                  <a:pt x="11291" y="16663"/>
                </a:lnTo>
                <a:lnTo>
                  <a:pt x="11291" y="14194"/>
                </a:lnTo>
                <a:lnTo>
                  <a:pt x="14598" y="14194"/>
                </a:lnTo>
                <a:cubicBezTo>
                  <a:pt x="14598" y="14194"/>
                  <a:pt x="14288" y="16663"/>
                  <a:pt x="14288" y="16663"/>
                </a:cubicBezTo>
                <a:close/>
                <a:moveTo>
                  <a:pt x="13823" y="20366"/>
                </a:moveTo>
                <a:lnTo>
                  <a:pt x="11291" y="20366"/>
                </a:lnTo>
                <a:lnTo>
                  <a:pt x="11291" y="17897"/>
                </a:lnTo>
                <a:lnTo>
                  <a:pt x="14133" y="17897"/>
                </a:lnTo>
                <a:cubicBezTo>
                  <a:pt x="14133" y="17897"/>
                  <a:pt x="13823" y="20366"/>
                  <a:pt x="13823" y="20366"/>
                </a:cubicBezTo>
                <a:close/>
                <a:moveTo>
                  <a:pt x="10309" y="12960"/>
                </a:moveTo>
                <a:lnTo>
                  <a:pt x="6847" y="12960"/>
                </a:lnTo>
                <a:lnTo>
                  <a:pt x="6537" y="10491"/>
                </a:lnTo>
                <a:lnTo>
                  <a:pt x="10309" y="10491"/>
                </a:lnTo>
                <a:cubicBezTo>
                  <a:pt x="10309" y="10491"/>
                  <a:pt x="10309" y="12960"/>
                  <a:pt x="10309" y="12960"/>
                </a:cubicBezTo>
                <a:close/>
                <a:moveTo>
                  <a:pt x="10309" y="16663"/>
                </a:moveTo>
                <a:lnTo>
                  <a:pt x="7312" y="16663"/>
                </a:lnTo>
                <a:lnTo>
                  <a:pt x="7002" y="14194"/>
                </a:lnTo>
                <a:lnTo>
                  <a:pt x="10309" y="14194"/>
                </a:lnTo>
                <a:cubicBezTo>
                  <a:pt x="10309" y="14194"/>
                  <a:pt x="10309" y="16663"/>
                  <a:pt x="10309" y="16663"/>
                </a:cubicBezTo>
                <a:close/>
                <a:moveTo>
                  <a:pt x="10309" y="20366"/>
                </a:moveTo>
                <a:lnTo>
                  <a:pt x="7777" y="20366"/>
                </a:lnTo>
                <a:lnTo>
                  <a:pt x="7467" y="17897"/>
                </a:lnTo>
                <a:lnTo>
                  <a:pt x="10309" y="17897"/>
                </a:lnTo>
                <a:cubicBezTo>
                  <a:pt x="10309" y="17897"/>
                  <a:pt x="10309" y="20366"/>
                  <a:pt x="10309" y="20366"/>
                </a:cubicBezTo>
                <a:close/>
                <a:moveTo>
                  <a:pt x="3834" y="20366"/>
                </a:moveTo>
                <a:lnTo>
                  <a:pt x="3421" y="17897"/>
                </a:lnTo>
                <a:lnTo>
                  <a:pt x="6485" y="17897"/>
                </a:lnTo>
                <a:lnTo>
                  <a:pt x="6795" y="20366"/>
                </a:lnTo>
                <a:cubicBezTo>
                  <a:pt x="6795" y="20366"/>
                  <a:pt x="3834" y="20366"/>
                  <a:pt x="3834" y="20366"/>
                </a:cubicBezTo>
                <a:close/>
                <a:moveTo>
                  <a:pt x="2801" y="14194"/>
                </a:moveTo>
                <a:lnTo>
                  <a:pt x="6020" y="14194"/>
                </a:lnTo>
                <a:lnTo>
                  <a:pt x="6330" y="16663"/>
                </a:lnTo>
                <a:lnTo>
                  <a:pt x="3214" y="16663"/>
                </a:lnTo>
                <a:cubicBezTo>
                  <a:pt x="3214" y="16663"/>
                  <a:pt x="2801" y="14194"/>
                  <a:pt x="2801" y="14194"/>
                </a:cubicBezTo>
                <a:close/>
                <a:moveTo>
                  <a:pt x="2181" y="10491"/>
                </a:moveTo>
                <a:lnTo>
                  <a:pt x="5555" y="10491"/>
                </a:lnTo>
                <a:lnTo>
                  <a:pt x="5865" y="12960"/>
                </a:lnTo>
                <a:lnTo>
                  <a:pt x="2594" y="12960"/>
                </a:lnTo>
                <a:cubicBezTo>
                  <a:pt x="2594" y="12960"/>
                  <a:pt x="2181" y="10491"/>
                  <a:pt x="2181" y="10491"/>
                </a:cubicBezTo>
                <a:close/>
                <a:moveTo>
                  <a:pt x="20618" y="6789"/>
                </a:moveTo>
                <a:lnTo>
                  <a:pt x="982" y="6789"/>
                </a:lnTo>
                <a:cubicBezTo>
                  <a:pt x="440" y="6789"/>
                  <a:pt x="0" y="7342"/>
                  <a:pt x="0" y="8023"/>
                </a:cubicBezTo>
                <a:lnTo>
                  <a:pt x="0" y="9257"/>
                </a:lnTo>
                <a:cubicBezTo>
                  <a:pt x="0" y="9939"/>
                  <a:pt x="440" y="10491"/>
                  <a:pt x="982" y="10491"/>
                </a:cubicBezTo>
                <a:lnTo>
                  <a:pt x="1178" y="10491"/>
                </a:lnTo>
                <a:lnTo>
                  <a:pt x="2960" y="21133"/>
                </a:lnTo>
                <a:lnTo>
                  <a:pt x="2969" y="21130"/>
                </a:lnTo>
                <a:cubicBezTo>
                  <a:pt x="3023" y="21398"/>
                  <a:pt x="3207" y="21600"/>
                  <a:pt x="3436" y="21600"/>
                </a:cubicBezTo>
                <a:lnTo>
                  <a:pt x="18164" y="21600"/>
                </a:lnTo>
                <a:cubicBezTo>
                  <a:pt x="18393" y="21600"/>
                  <a:pt x="18577" y="21398"/>
                  <a:pt x="18631" y="21130"/>
                </a:cubicBezTo>
                <a:lnTo>
                  <a:pt x="18640" y="21133"/>
                </a:lnTo>
                <a:lnTo>
                  <a:pt x="20422" y="10491"/>
                </a:lnTo>
                <a:lnTo>
                  <a:pt x="20618" y="10491"/>
                </a:lnTo>
                <a:cubicBezTo>
                  <a:pt x="21160" y="10491"/>
                  <a:pt x="21600" y="9939"/>
                  <a:pt x="21600" y="9257"/>
                </a:cubicBezTo>
                <a:lnTo>
                  <a:pt x="21600" y="8023"/>
                </a:lnTo>
                <a:cubicBezTo>
                  <a:pt x="21600" y="7342"/>
                  <a:pt x="21160" y="6789"/>
                  <a:pt x="20618" y="6789"/>
                </a:cubicBezTo>
                <a:moveTo>
                  <a:pt x="8345" y="1234"/>
                </a:moveTo>
                <a:lnTo>
                  <a:pt x="13255" y="1234"/>
                </a:lnTo>
                <a:cubicBezTo>
                  <a:pt x="13525" y="1234"/>
                  <a:pt x="13745" y="958"/>
                  <a:pt x="13745" y="617"/>
                </a:cubicBezTo>
                <a:cubicBezTo>
                  <a:pt x="13745" y="276"/>
                  <a:pt x="13525" y="0"/>
                  <a:pt x="13255" y="0"/>
                </a:cubicBezTo>
                <a:lnTo>
                  <a:pt x="8345" y="0"/>
                </a:lnTo>
                <a:cubicBezTo>
                  <a:pt x="8075" y="0"/>
                  <a:pt x="7855" y="276"/>
                  <a:pt x="7855" y="617"/>
                </a:cubicBezTo>
                <a:cubicBezTo>
                  <a:pt x="7855" y="958"/>
                  <a:pt x="8075" y="1234"/>
                  <a:pt x="8345" y="123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4" name="Shape 2824"/>
          <p:cNvSpPr/>
          <p:nvPr/>
        </p:nvSpPr>
        <p:spPr>
          <a:xfrm>
            <a:off x="16721148" y="3919605"/>
            <a:ext cx="558655" cy="558563"/>
          </a:xfrm>
          <a:custGeom>
            <a:avLst/>
            <a:gdLst/>
            <a:ahLst/>
            <a:cxnLst>
              <a:cxn ang="0">
                <a:pos x="wd2" y="hd2"/>
              </a:cxn>
              <a:cxn ang="5400000">
                <a:pos x="wd2" y="hd2"/>
              </a:cxn>
              <a:cxn ang="10800000">
                <a:pos x="wd2" y="hd2"/>
              </a:cxn>
              <a:cxn ang="16200000">
                <a:pos x="wd2" y="hd2"/>
              </a:cxn>
            </a:cxnLst>
            <a:rect l="0" t="0" r="r" b="b"/>
            <a:pathLst>
              <a:path w="21600" h="21388" extrusionOk="0">
                <a:moveTo>
                  <a:pt x="10309" y="9720"/>
                </a:moveTo>
                <a:lnTo>
                  <a:pt x="9327" y="9720"/>
                </a:lnTo>
                <a:cubicBezTo>
                  <a:pt x="9056" y="9720"/>
                  <a:pt x="8836" y="9937"/>
                  <a:pt x="8836" y="10206"/>
                </a:cubicBezTo>
                <a:cubicBezTo>
                  <a:pt x="8836" y="10475"/>
                  <a:pt x="9056" y="10692"/>
                  <a:pt x="9327" y="10692"/>
                </a:cubicBezTo>
                <a:lnTo>
                  <a:pt x="10309" y="10692"/>
                </a:lnTo>
                <a:cubicBezTo>
                  <a:pt x="10580" y="10692"/>
                  <a:pt x="10800" y="10475"/>
                  <a:pt x="10800" y="10206"/>
                </a:cubicBezTo>
                <a:cubicBezTo>
                  <a:pt x="10800" y="9937"/>
                  <a:pt x="10580" y="9720"/>
                  <a:pt x="10309" y="9720"/>
                </a:cubicBezTo>
                <a:moveTo>
                  <a:pt x="13255" y="18471"/>
                </a:moveTo>
                <a:lnTo>
                  <a:pt x="12273" y="18471"/>
                </a:lnTo>
                <a:cubicBezTo>
                  <a:pt x="12002" y="18471"/>
                  <a:pt x="11782" y="18689"/>
                  <a:pt x="11782" y="18957"/>
                </a:cubicBezTo>
                <a:cubicBezTo>
                  <a:pt x="11782" y="19226"/>
                  <a:pt x="12002" y="19443"/>
                  <a:pt x="12273" y="19443"/>
                </a:cubicBezTo>
                <a:lnTo>
                  <a:pt x="13255" y="19443"/>
                </a:lnTo>
                <a:cubicBezTo>
                  <a:pt x="13525" y="19443"/>
                  <a:pt x="13745" y="19226"/>
                  <a:pt x="13745" y="18957"/>
                </a:cubicBezTo>
                <a:cubicBezTo>
                  <a:pt x="13745" y="18689"/>
                  <a:pt x="13525" y="18471"/>
                  <a:pt x="13255" y="18471"/>
                </a:cubicBezTo>
                <a:moveTo>
                  <a:pt x="10309" y="18471"/>
                </a:moveTo>
                <a:lnTo>
                  <a:pt x="9327" y="18471"/>
                </a:lnTo>
                <a:cubicBezTo>
                  <a:pt x="9056" y="18471"/>
                  <a:pt x="8836" y="18689"/>
                  <a:pt x="8836" y="18957"/>
                </a:cubicBezTo>
                <a:cubicBezTo>
                  <a:pt x="8836" y="19226"/>
                  <a:pt x="9056" y="19443"/>
                  <a:pt x="9327" y="19443"/>
                </a:cubicBezTo>
                <a:lnTo>
                  <a:pt x="10309" y="19443"/>
                </a:lnTo>
                <a:cubicBezTo>
                  <a:pt x="10580" y="19443"/>
                  <a:pt x="10800" y="19226"/>
                  <a:pt x="10800" y="18957"/>
                </a:cubicBezTo>
                <a:cubicBezTo>
                  <a:pt x="10800" y="18689"/>
                  <a:pt x="10580" y="18471"/>
                  <a:pt x="10309" y="18471"/>
                </a:cubicBezTo>
                <a:moveTo>
                  <a:pt x="20618" y="15554"/>
                </a:moveTo>
                <a:cubicBezTo>
                  <a:pt x="20618" y="16091"/>
                  <a:pt x="20178" y="16526"/>
                  <a:pt x="19636" y="16526"/>
                </a:cubicBezTo>
                <a:lnTo>
                  <a:pt x="16691" y="16526"/>
                </a:lnTo>
                <a:cubicBezTo>
                  <a:pt x="16149" y="16526"/>
                  <a:pt x="15709" y="16091"/>
                  <a:pt x="15709" y="15554"/>
                </a:cubicBezTo>
                <a:lnTo>
                  <a:pt x="15709" y="13609"/>
                </a:lnTo>
                <a:cubicBezTo>
                  <a:pt x="15709" y="13073"/>
                  <a:pt x="16149" y="12637"/>
                  <a:pt x="16691" y="12637"/>
                </a:cubicBezTo>
                <a:lnTo>
                  <a:pt x="19636" y="12637"/>
                </a:lnTo>
                <a:cubicBezTo>
                  <a:pt x="20178" y="12637"/>
                  <a:pt x="20618" y="13073"/>
                  <a:pt x="20618" y="13609"/>
                </a:cubicBezTo>
                <a:cubicBezTo>
                  <a:pt x="20618" y="13609"/>
                  <a:pt x="20618" y="15554"/>
                  <a:pt x="20618" y="15554"/>
                </a:cubicBezTo>
                <a:close/>
                <a:moveTo>
                  <a:pt x="18655" y="19443"/>
                </a:moveTo>
                <a:cubicBezTo>
                  <a:pt x="18655" y="19980"/>
                  <a:pt x="18215" y="20416"/>
                  <a:pt x="17673" y="20416"/>
                </a:cubicBezTo>
                <a:lnTo>
                  <a:pt x="1964" y="20416"/>
                </a:lnTo>
                <a:cubicBezTo>
                  <a:pt x="1422" y="20416"/>
                  <a:pt x="982" y="19980"/>
                  <a:pt x="982" y="19443"/>
                </a:cubicBezTo>
                <a:lnTo>
                  <a:pt x="982" y="9720"/>
                </a:lnTo>
                <a:cubicBezTo>
                  <a:pt x="982" y="9183"/>
                  <a:pt x="1422" y="8747"/>
                  <a:pt x="1964" y="8747"/>
                </a:cubicBezTo>
                <a:lnTo>
                  <a:pt x="17673" y="8747"/>
                </a:lnTo>
                <a:cubicBezTo>
                  <a:pt x="18215" y="8747"/>
                  <a:pt x="18655" y="9183"/>
                  <a:pt x="18655" y="9720"/>
                </a:cubicBezTo>
                <a:lnTo>
                  <a:pt x="18655" y="11664"/>
                </a:lnTo>
                <a:lnTo>
                  <a:pt x="16691" y="11664"/>
                </a:lnTo>
                <a:cubicBezTo>
                  <a:pt x="15606" y="11664"/>
                  <a:pt x="14727" y="12535"/>
                  <a:pt x="14727" y="13609"/>
                </a:cubicBezTo>
                <a:lnTo>
                  <a:pt x="14727" y="15554"/>
                </a:lnTo>
                <a:cubicBezTo>
                  <a:pt x="14727" y="16628"/>
                  <a:pt x="15606" y="17499"/>
                  <a:pt x="16691" y="17499"/>
                </a:cubicBezTo>
                <a:lnTo>
                  <a:pt x="18655" y="17499"/>
                </a:lnTo>
                <a:cubicBezTo>
                  <a:pt x="18655" y="17499"/>
                  <a:pt x="18655" y="19443"/>
                  <a:pt x="18655" y="19443"/>
                </a:cubicBezTo>
                <a:close/>
                <a:moveTo>
                  <a:pt x="982" y="7775"/>
                </a:moveTo>
                <a:cubicBezTo>
                  <a:pt x="982" y="7238"/>
                  <a:pt x="1422" y="6803"/>
                  <a:pt x="1964" y="6803"/>
                </a:cubicBezTo>
                <a:lnTo>
                  <a:pt x="2555" y="6803"/>
                </a:lnTo>
                <a:lnTo>
                  <a:pt x="2817" y="7775"/>
                </a:lnTo>
                <a:lnTo>
                  <a:pt x="1964" y="7775"/>
                </a:lnTo>
                <a:cubicBezTo>
                  <a:pt x="1604" y="7775"/>
                  <a:pt x="1271" y="7878"/>
                  <a:pt x="982" y="8045"/>
                </a:cubicBezTo>
                <a:cubicBezTo>
                  <a:pt x="982" y="8045"/>
                  <a:pt x="982" y="7775"/>
                  <a:pt x="982" y="7775"/>
                </a:cubicBezTo>
                <a:close/>
                <a:moveTo>
                  <a:pt x="3721" y="3600"/>
                </a:moveTo>
                <a:lnTo>
                  <a:pt x="13629" y="1005"/>
                </a:lnTo>
                <a:cubicBezTo>
                  <a:pt x="14152" y="866"/>
                  <a:pt x="14690" y="1174"/>
                  <a:pt x="14831" y="1693"/>
                </a:cubicBezTo>
                <a:lnTo>
                  <a:pt x="15085" y="2631"/>
                </a:lnTo>
                <a:lnTo>
                  <a:pt x="3281" y="5731"/>
                </a:lnTo>
                <a:lnTo>
                  <a:pt x="3026" y="4791"/>
                </a:lnTo>
                <a:cubicBezTo>
                  <a:pt x="2886" y="4272"/>
                  <a:pt x="3197" y="3739"/>
                  <a:pt x="3721" y="3600"/>
                </a:cubicBezTo>
                <a:moveTo>
                  <a:pt x="15847" y="5448"/>
                </a:moveTo>
                <a:lnTo>
                  <a:pt x="16476" y="7775"/>
                </a:lnTo>
                <a:lnTo>
                  <a:pt x="6989" y="7775"/>
                </a:lnTo>
                <a:cubicBezTo>
                  <a:pt x="6989" y="7775"/>
                  <a:pt x="15847" y="5448"/>
                  <a:pt x="15847" y="5448"/>
                </a:cubicBezTo>
                <a:close/>
                <a:moveTo>
                  <a:pt x="17673" y="6803"/>
                </a:moveTo>
                <a:cubicBezTo>
                  <a:pt x="18215" y="6803"/>
                  <a:pt x="18655" y="7238"/>
                  <a:pt x="18655" y="7775"/>
                </a:cubicBezTo>
                <a:lnTo>
                  <a:pt x="18655" y="8045"/>
                </a:lnTo>
                <a:cubicBezTo>
                  <a:pt x="18365" y="7878"/>
                  <a:pt x="18032" y="7775"/>
                  <a:pt x="17673" y="7775"/>
                </a:cubicBezTo>
                <a:lnTo>
                  <a:pt x="17493" y="7775"/>
                </a:lnTo>
                <a:lnTo>
                  <a:pt x="17230" y="6803"/>
                </a:lnTo>
                <a:cubicBezTo>
                  <a:pt x="17230" y="6803"/>
                  <a:pt x="17673" y="6803"/>
                  <a:pt x="17673" y="6803"/>
                </a:cubicBezTo>
                <a:close/>
                <a:moveTo>
                  <a:pt x="19636" y="11664"/>
                </a:moveTo>
                <a:lnTo>
                  <a:pt x="19636" y="7775"/>
                </a:lnTo>
                <a:cubicBezTo>
                  <a:pt x="19636" y="6701"/>
                  <a:pt x="18757" y="5830"/>
                  <a:pt x="17673" y="5830"/>
                </a:cubicBezTo>
                <a:lnTo>
                  <a:pt x="16967" y="5830"/>
                </a:lnTo>
                <a:lnTo>
                  <a:pt x="15779" y="1441"/>
                </a:lnTo>
                <a:cubicBezTo>
                  <a:pt x="15498" y="404"/>
                  <a:pt x="14422" y="-212"/>
                  <a:pt x="13374" y="66"/>
                </a:cubicBezTo>
                <a:lnTo>
                  <a:pt x="3467" y="2660"/>
                </a:lnTo>
                <a:cubicBezTo>
                  <a:pt x="2419" y="2939"/>
                  <a:pt x="1798" y="4005"/>
                  <a:pt x="2078" y="5042"/>
                </a:cubicBezTo>
                <a:lnTo>
                  <a:pt x="2291" y="5830"/>
                </a:lnTo>
                <a:lnTo>
                  <a:pt x="1964" y="5830"/>
                </a:lnTo>
                <a:cubicBezTo>
                  <a:pt x="879" y="5830"/>
                  <a:pt x="0" y="6701"/>
                  <a:pt x="0" y="7775"/>
                </a:cubicBezTo>
                <a:lnTo>
                  <a:pt x="0" y="19443"/>
                </a:lnTo>
                <a:cubicBezTo>
                  <a:pt x="0" y="20517"/>
                  <a:pt x="879" y="21388"/>
                  <a:pt x="1964" y="21388"/>
                </a:cubicBezTo>
                <a:lnTo>
                  <a:pt x="17673" y="21388"/>
                </a:lnTo>
                <a:cubicBezTo>
                  <a:pt x="18757" y="21388"/>
                  <a:pt x="19636" y="20517"/>
                  <a:pt x="19636" y="19443"/>
                </a:cubicBezTo>
                <a:lnTo>
                  <a:pt x="19636" y="17499"/>
                </a:lnTo>
                <a:cubicBezTo>
                  <a:pt x="20721" y="17499"/>
                  <a:pt x="21600" y="16628"/>
                  <a:pt x="21600" y="15554"/>
                </a:cubicBezTo>
                <a:lnTo>
                  <a:pt x="21600" y="13609"/>
                </a:lnTo>
                <a:cubicBezTo>
                  <a:pt x="21600" y="12535"/>
                  <a:pt x="20721" y="11664"/>
                  <a:pt x="19636" y="11664"/>
                </a:cubicBezTo>
                <a:moveTo>
                  <a:pt x="13255" y="9720"/>
                </a:moveTo>
                <a:lnTo>
                  <a:pt x="12273" y="9720"/>
                </a:lnTo>
                <a:cubicBezTo>
                  <a:pt x="12002" y="9720"/>
                  <a:pt x="11782" y="9937"/>
                  <a:pt x="11782" y="10206"/>
                </a:cubicBezTo>
                <a:cubicBezTo>
                  <a:pt x="11782" y="10475"/>
                  <a:pt x="12002" y="10692"/>
                  <a:pt x="12273" y="10692"/>
                </a:cubicBezTo>
                <a:lnTo>
                  <a:pt x="13255" y="10692"/>
                </a:lnTo>
                <a:cubicBezTo>
                  <a:pt x="13525" y="10692"/>
                  <a:pt x="13745" y="10475"/>
                  <a:pt x="13745" y="10206"/>
                </a:cubicBezTo>
                <a:cubicBezTo>
                  <a:pt x="13745" y="9937"/>
                  <a:pt x="13525" y="9720"/>
                  <a:pt x="13255" y="9720"/>
                </a:cubicBezTo>
                <a:moveTo>
                  <a:pt x="7364" y="9720"/>
                </a:moveTo>
                <a:lnTo>
                  <a:pt x="6382" y="9720"/>
                </a:lnTo>
                <a:cubicBezTo>
                  <a:pt x="6111" y="9720"/>
                  <a:pt x="5891" y="9937"/>
                  <a:pt x="5891" y="10206"/>
                </a:cubicBezTo>
                <a:cubicBezTo>
                  <a:pt x="5891" y="10475"/>
                  <a:pt x="6111" y="10692"/>
                  <a:pt x="6382" y="10692"/>
                </a:cubicBezTo>
                <a:lnTo>
                  <a:pt x="7364" y="10692"/>
                </a:lnTo>
                <a:cubicBezTo>
                  <a:pt x="7634" y="10692"/>
                  <a:pt x="7855" y="10475"/>
                  <a:pt x="7855" y="10206"/>
                </a:cubicBezTo>
                <a:cubicBezTo>
                  <a:pt x="7855" y="9937"/>
                  <a:pt x="7634" y="9720"/>
                  <a:pt x="7364" y="9720"/>
                </a:cubicBezTo>
                <a:moveTo>
                  <a:pt x="17182" y="14095"/>
                </a:moveTo>
                <a:cubicBezTo>
                  <a:pt x="16911" y="14095"/>
                  <a:pt x="16691" y="14313"/>
                  <a:pt x="16691" y="14581"/>
                </a:cubicBezTo>
                <a:cubicBezTo>
                  <a:pt x="16691" y="14850"/>
                  <a:pt x="16911" y="15068"/>
                  <a:pt x="17182" y="15068"/>
                </a:cubicBezTo>
                <a:cubicBezTo>
                  <a:pt x="17453" y="15068"/>
                  <a:pt x="17673" y="14850"/>
                  <a:pt x="17673" y="14581"/>
                </a:cubicBezTo>
                <a:cubicBezTo>
                  <a:pt x="17673" y="14313"/>
                  <a:pt x="17453" y="14095"/>
                  <a:pt x="17182" y="14095"/>
                </a:cubicBezTo>
                <a:moveTo>
                  <a:pt x="16200" y="18471"/>
                </a:moveTo>
                <a:lnTo>
                  <a:pt x="15218" y="18471"/>
                </a:lnTo>
                <a:cubicBezTo>
                  <a:pt x="14947" y="18471"/>
                  <a:pt x="14727" y="18689"/>
                  <a:pt x="14727" y="18957"/>
                </a:cubicBezTo>
                <a:cubicBezTo>
                  <a:pt x="14727" y="19226"/>
                  <a:pt x="14947" y="19443"/>
                  <a:pt x="15218" y="19443"/>
                </a:cubicBezTo>
                <a:lnTo>
                  <a:pt x="16200" y="19443"/>
                </a:lnTo>
                <a:cubicBezTo>
                  <a:pt x="16471" y="19443"/>
                  <a:pt x="16691" y="19226"/>
                  <a:pt x="16691" y="18957"/>
                </a:cubicBezTo>
                <a:cubicBezTo>
                  <a:pt x="16691" y="18689"/>
                  <a:pt x="16471" y="18471"/>
                  <a:pt x="16200" y="18471"/>
                </a:cubicBezTo>
                <a:moveTo>
                  <a:pt x="15218" y="10692"/>
                </a:moveTo>
                <a:lnTo>
                  <a:pt x="16200" y="10692"/>
                </a:lnTo>
                <a:cubicBezTo>
                  <a:pt x="16471" y="10692"/>
                  <a:pt x="16691" y="10475"/>
                  <a:pt x="16691" y="10206"/>
                </a:cubicBezTo>
                <a:cubicBezTo>
                  <a:pt x="16691" y="9937"/>
                  <a:pt x="16471" y="9720"/>
                  <a:pt x="16200" y="9720"/>
                </a:cubicBezTo>
                <a:lnTo>
                  <a:pt x="15218" y="9720"/>
                </a:lnTo>
                <a:cubicBezTo>
                  <a:pt x="14947" y="9720"/>
                  <a:pt x="14727" y="9937"/>
                  <a:pt x="14727" y="10206"/>
                </a:cubicBezTo>
                <a:cubicBezTo>
                  <a:pt x="14727" y="10475"/>
                  <a:pt x="14947" y="10692"/>
                  <a:pt x="15218" y="10692"/>
                </a:cubicBezTo>
                <a:moveTo>
                  <a:pt x="4418" y="18471"/>
                </a:moveTo>
                <a:lnTo>
                  <a:pt x="3436" y="18471"/>
                </a:lnTo>
                <a:cubicBezTo>
                  <a:pt x="3166" y="18471"/>
                  <a:pt x="2945" y="18689"/>
                  <a:pt x="2945" y="18957"/>
                </a:cubicBezTo>
                <a:cubicBezTo>
                  <a:pt x="2945" y="19226"/>
                  <a:pt x="3166" y="19443"/>
                  <a:pt x="3436" y="19443"/>
                </a:cubicBezTo>
                <a:lnTo>
                  <a:pt x="4418" y="19443"/>
                </a:lnTo>
                <a:cubicBezTo>
                  <a:pt x="4689" y="19443"/>
                  <a:pt x="4909" y="19226"/>
                  <a:pt x="4909" y="18957"/>
                </a:cubicBezTo>
                <a:cubicBezTo>
                  <a:pt x="4909" y="18689"/>
                  <a:pt x="4689" y="18471"/>
                  <a:pt x="4418" y="18471"/>
                </a:cubicBezTo>
                <a:moveTo>
                  <a:pt x="7364" y="18471"/>
                </a:moveTo>
                <a:lnTo>
                  <a:pt x="6382" y="18471"/>
                </a:lnTo>
                <a:cubicBezTo>
                  <a:pt x="6111" y="18471"/>
                  <a:pt x="5891" y="18689"/>
                  <a:pt x="5891" y="18957"/>
                </a:cubicBezTo>
                <a:cubicBezTo>
                  <a:pt x="5891" y="19226"/>
                  <a:pt x="6111" y="19443"/>
                  <a:pt x="6382" y="19443"/>
                </a:cubicBezTo>
                <a:lnTo>
                  <a:pt x="7364" y="19443"/>
                </a:lnTo>
                <a:cubicBezTo>
                  <a:pt x="7634" y="19443"/>
                  <a:pt x="7855" y="19226"/>
                  <a:pt x="7855" y="18957"/>
                </a:cubicBezTo>
                <a:cubicBezTo>
                  <a:pt x="7855" y="18689"/>
                  <a:pt x="7634" y="18471"/>
                  <a:pt x="7364" y="18471"/>
                </a:cubicBezTo>
                <a:moveTo>
                  <a:pt x="4418" y="9720"/>
                </a:moveTo>
                <a:lnTo>
                  <a:pt x="3436" y="9720"/>
                </a:lnTo>
                <a:cubicBezTo>
                  <a:pt x="3166" y="9720"/>
                  <a:pt x="2945" y="9937"/>
                  <a:pt x="2945" y="10206"/>
                </a:cubicBezTo>
                <a:cubicBezTo>
                  <a:pt x="2945" y="10475"/>
                  <a:pt x="3166" y="10692"/>
                  <a:pt x="3436" y="10692"/>
                </a:cubicBezTo>
                <a:lnTo>
                  <a:pt x="4418" y="10692"/>
                </a:lnTo>
                <a:cubicBezTo>
                  <a:pt x="4689" y="10692"/>
                  <a:pt x="4909" y="10475"/>
                  <a:pt x="4909" y="10206"/>
                </a:cubicBezTo>
                <a:cubicBezTo>
                  <a:pt x="4909" y="9937"/>
                  <a:pt x="4689" y="9720"/>
                  <a:pt x="4418" y="97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5" name="Shape 2825"/>
          <p:cNvSpPr/>
          <p:nvPr/>
        </p:nvSpPr>
        <p:spPr>
          <a:xfrm>
            <a:off x="17787670" y="3995786"/>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3255" y="17550"/>
                </a:moveTo>
                <a:lnTo>
                  <a:pt x="12273" y="17550"/>
                </a:lnTo>
                <a:cubicBezTo>
                  <a:pt x="12001" y="17550"/>
                  <a:pt x="11782" y="17853"/>
                  <a:pt x="11782" y="18225"/>
                </a:cubicBezTo>
                <a:cubicBezTo>
                  <a:pt x="11782" y="18598"/>
                  <a:pt x="12001" y="18900"/>
                  <a:pt x="12273" y="18900"/>
                </a:cubicBezTo>
                <a:lnTo>
                  <a:pt x="13255" y="18900"/>
                </a:lnTo>
                <a:cubicBezTo>
                  <a:pt x="13526" y="18900"/>
                  <a:pt x="13745" y="18598"/>
                  <a:pt x="13745" y="18225"/>
                </a:cubicBezTo>
                <a:cubicBezTo>
                  <a:pt x="13745" y="17853"/>
                  <a:pt x="13526" y="17550"/>
                  <a:pt x="13255" y="17550"/>
                </a:cubicBezTo>
                <a:moveTo>
                  <a:pt x="10309" y="5400"/>
                </a:moveTo>
                <a:lnTo>
                  <a:pt x="9327" y="5400"/>
                </a:lnTo>
                <a:cubicBezTo>
                  <a:pt x="9056" y="5400"/>
                  <a:pt x="8836" y="5702"/>
                  <a:pt x="8836" y="6075"/>
                </a:cubicBezTo>
                <a:cubicBezTo>
                  <a:pt x="8836" y="6448"/>
                  <a:pt x="9056" y="6750"/>
                  <a:pt x="9327" y="6750"/>
                </a:cubicBezTo>
                <a:lnTo>
                  <a:pt x="10309" y="6750"/>
                </a:lnTo>
                <a:cubicBezTo>
                  <a:pt x="10580" y="6750"/>
                  <a:pt x="10800" y="6448"/>
                  <a:pt x="10800" y="6075"/>
                </a:cubicBezTo>
                <a:cubicBezTo>
                  <a:pt x="10800" y="5702"/>
                  <a:pt x="10580" y="5400"/>
                  <a:pt x="10309" y="5400"/>
                </a:cubicBezTo>
                <a:moveTo>
                  <a:pt x="16200" y="17550"/>
                </a:moveTo>
                <a:lnTo>
                  <a:pt x="15218" y="17550"/>
                </a:lnTo>
                <a:cubicBezTo>
                  <a:pt x="14947" y="17550"/>
                  <a:pt x="14727" y="17853"/>
                  <a:pt x="14727" y="18225"/>
                </a:cubicBezTo>
                <a:cubicBezTo>
                  <a:pt x="14727" y="18598"/>
                  <a:pt x="14947" y="18900"/>
                  <a:pt x="15218" y="18900"/>
                </a:cubicBezTo>
                <a:lnTo>
                  <a:pt x="16200" y="18900"/>
                </a:lnTo>
                <a:cubicBezTo>
                  <a:pt x="16471" y="18900"/>
                  <a:pt x="16691" y="18598"/>
                  <a:pt x="16691" y="18225"/>
                </a:cubicBezTo>
                <a:cubicBezTo>
                  <a:pt x="16691" y="17853"/>
                  <a:pt x="16471" y="17550"/>
                  <a:pt x="16200" y="17550"/>
                </a:cubicBezTo>
                <a:moveTo>
                  <a:pt x="13255" y="5400"/>
                </a:moveTo>
                <a:lnTo>
                  <a:pt x="12273" y="5400"/>
                </a:lnTo>
                <a:cubicBezTo>
                  <a:pt x="12001" y="5400"/>
                  <a:pt x="11782" y="5702"/>
                  <a:pt x="11782" y="6075"/>
                </a:cubicBezTo>
                <a:cubicBezTo>
                  <a:pt x="11782" y="6448"/>
                  <a:pt x="12001" y="6750"/>
                  <a:pt x="12273" y="6750"/>
                </a:cubicBezTo>
                <a:lnTo>
                  <a:pt x="13255" y="6750"/>
                </a:lnTo>
                <a:cubicBezTo>
                  <a:pt x="13526" y="6750"/>
                  <a:pt x="13745" y="6448"/>
                  <a:pt x="13745" y="6075"/>
                </a:cubicBezTo>
                <a:cubicBezTo>
                  <a:pt x="13745" y="5702"/>
                  <a:pt x="13526" y="5400"/>
                  <a:pt x="13255" y="5400"/>
                </a:cubicBezTo>
                <a:moveTo>
                  <a:pt x="10309" y="17550"/>
                </a:moveTo>
                <a:lnTo>
                  <a:pt x="9327" y="17550"/>
                </a:lnTo>
                <a:cubicBezTo>
                  <a:pt x="9056" y="17550"/>
                  <a:pt x="8836" y="17853"/>
                  <a:pt x="8836" y="18225"/>
                </a:cubicBezTo>
                <a:cubicBezTo>
                  <a:pt x="8836" y="18598"/>
                  <a:pt x="9056" y="18900"/>
                  <a:pt x="9327" y="18900"/>
                </a:cubicBezTo>
                <a:lnTo>
                  <a:pt x="10309" y="18900"/>
                </a:lnTo>
                <a:cubicBezTo>
                  <a:pt x="10580" y="18900"/>
                  <a:pt x="10800" y="18598"/>
                  <a:pt x="10800" y="18225"/>
                </a:cubicBezTo>
                <a:cubicBezTo>
                  <a:pt x="10800" y="17853"/>
                  <a:pt x="10580" y="17550"/>
                  <a:pt x="10309" y="17550"/>
                </a:cubicBezTo>
                <a:moveTo>
                  <a:pt x="4418" y="17550"/>
                </a:moveTo>
                <a:lnTo>
                  <a:pt x="3436" y="17550"/>
                </a:lnTo>
                <a:cubicBezTo>
                  <a:pt x="3165" y="17550"/>
                  <a:pt x="2945" y="17853"/>
                  <a:pt x="2945" y="18225"/>
                </a:cubicBezTo>
                <a:cubicBezTo>
                  <a:pt x="2945" y="18598"/>
                  <a:pt x="3165" y="18900"/>
                  <a:pt x="3436" y="18900"/>
                </a:cubicBezTo>
                <a:lnTo>
                  <a:pt x="4418" y="18900"/>
                </a:lnTo>
                <a:cubicBezTo>
                  <a:pt x="4690" y="18900"/>
                  <a:pt x="4909" y="18598"/>
                  <a:pt x="4909" y="18225"/>
                </a:cubicBezTo>
                <a:cubicBezTo>
                  <a:pt x="4909" y="17853"/>
                  <a:pt x="4690" y="17550"/>
                  <a:pt x="4418" y="17550"/>
                </a:cubicBezTo>
                <a:moveTo>
                  <a:pt x="15218" y="6750"/>
                </a:moveTo>
                <a:lnTo>
                  <a:pt x="16200" y="6750"/>
                </a:lnTo>
                <a:cubicBezTo>
                  <a:pt x="16471" y="6750"/>
                  <a:pt x="16691" y="6448"/>
                  <a:pt x="16691" y="6075"/>
                </a:cubicBezTo>
                <a:cubicBezTo>
                  <a:pt x="16691" y="5702"/>
                  <a:pt x="16471" y="5400"/>
                  <a:pt x="16200" y="5400"/>
                </a:cubicBezTo>
                <a:lnTo>
                  <a:pt x="15218" y="5400"/>
                </a:lnTo>
                <a:cubicBezTo>
                  <a:pt x="14947" y="5400"/>
                  <a:pt x="14727" y="5702"/>
                  <a:pt x="14727" y="6075"/>
                </a:cubicBezTo>
                <a:cubicBezTo>
                  <a:pt x="14727" y="6448"/>
                  <a:pt x="14947" y="6750"/>
                  <a:pt x="15218" y="6750"/>
                </a:cubicBezTo>
                <a:moveTo>
                  <a:pt x="20618" y="13500"/>
                </a:moveTo>
                <a:cubicBezTo>
                  <a:pt x="20618" y="14245"/>
                  <a:pt x="20178" y="14850"/>
                  <a:pt x="19636" y="14850"/>
                </a:cubicBezTo>
                <a:lnTo>
                  <a:pt x="16691" y="14850"/>
                </a:lnTo>
                <a:cubicBezTo>
                  <a:pt x="16149" y="14850"/>
                  <a:pt x="15709" y="14245"/>
                  <a:pt x="15709" y="13500"/>
                </a:cubicBezTo>
                <a:lnTo>
                  <a:pt x="15709" y="10800"/>
                </a:lnTo>
                <a:cubicBezTo>
                  <a:pt x="15709" y="10055"/>
                  <a:pt x="16149" y="9450"/>
                  <a:pt x="16691" y="9450"/>
                </a:cubicBezTo>
                <a:lnTo>
                  <a:pt x="19636" y="9450"/>
                </a:lnTo>
                <a:cubicBezTo>
                  <a:pt x="20178" y="9450"/>
                  <a:pt x="20618" y="10055"/>
                  <a:pt x="20618" y="10800"/>
                </a:cubicBezTo>
                <a:cubicBezTo>
                  <a:pt x="20618" y="10800"/>
                  <a:pt x="20618" y="13500"/>
                  <a:pt x="20618" y="13500"/>
                </a:cubicBezTo>
                <a:close/>
                <a:moveTo>
                  <a:pt x="18655" y="18900"/>
                </a:moveTo>
                <a:cubicBezTo>
                  <a:pt x="18655" y="19645"/>
                  <a:pt x="18214" y="20250"/>
                  <a:pt x="17673" y="20250"/>
                </a:cubicBezTo>
                <a:lnTo>
                  <a:pt x="1964" y="20250"/>
                </a:lnTo>
                <a:cubicBezTo>
                  <a:pt x="1422" y="20250"/>
                  <a:pt x="982" y="19645"/>
                  <a:pt x="982" y="18900"/>
                </a:cubicBezTo>
                <a:lnTo>
                  <a:pt x="982" y="5400"/>
                </a:lnTo>
                <a:cubicBezTo>
                  <a:pt x="982" y="4655"/>
                  <a:pt x="1422" y="4050"/>
                  <a:pt x="1964" y="4050"/>
                </a:cubicBezTo>
                <a:lnTo>
                  <a:pt x="17673" y="4050"/>
                </a:lnTo>
                <a:cubicBezTo>
                  <a:pt x="18214" y="4050"/>
                  <a:pt x="18655" y="4655"/>
                  <a:pt x="18655" y="5400"/>
                </a:cubicBezTo>
                <a:lnTo>
                  <a:pt x="18655" y="8100"/>
                </a:lnTo>
                <a:lnTo>
                  <a:pt x="16691" y="8100"/>
                </a:lnTo>
                <a:cubicBezTo>
                  <a:pt x="15606" y="8100"/>
                  <a:pt x="14727" y="9309"/>
                  <a:pt x="14727" y="10800"/>
                </a:cubicBezTo>
                <a:lnTo>
                  <a:pt x="14727" y="13500"/>
                </a:lnTo>
                <a:cubicBezTo>
                  <a:pt x="14727" y="14991"/>
                  <a:pt x="15606" y="16200"/>
                  <a:pt x="16691" y="16200"/>
                </a:cubicBezTo>
                <a:lnTo>
                  <a:pt x="18655" y="16200"/>
                </a:lnTo>
                <a:cubicBezTo>
                  <a:pt x="18655" y="16200"/>
                  <a:pt x="18655" y="18900"/>
                  <a:pt x="18655" y="18900"/>
                </a:cubicBezTo>
                <a:close/>
                <a:moveTo>
                  <a:pt x="982" y="2700"/>
                </a:moveTo>
                <a:cubicBezTo>
                  <a:pt x="982" y="1955"/>
                  <a:pt x="1422" y="1350"/>
                  <a:pt x="1964" y="1350"/>
                </a:cubicBezTo>
                <a:lnTo>
                  <a:pt x="17673" y="1350"/>
                </a:lnTo>
                <a:cubicBezTo>
                  <a:pt x="18214" y="1350"/>
                  <a:pt x="18655" y="1955"/>
                  <a:pt x="18655" y="2700"/>
                </a:cubicBezTo>
                <a:lnTo>
                  <a:pt x="18655" y="3075"/>
                </a:lnTo>
                <a:cubicBezTo>
                  <a:pt x="18365" y="2842"/>
                  <a:pt x="18032" y="2700"/>
                  <a:pt x="17673" y="2700"/>
                </a:cubicBezTo>
                <a:lnTo>
                  <a:pt x="1964" y="2700"/>
                </a:lnTo>
                <a:cubicBezTo>
                  <a:pt x="1604" y="2700"/>
                  <a:pt x="1271" y="2842"/>
                  <a:pt x="982" y="3075"/>
                </a:cubicBezTo>
                <a:cubicBezTo>
                  <a:pt x="982" y="3075"/>
                  <a:pt x="982" y="2700"/>
                  <a:pt x="982" y="2700"/>
                </a:cubicBezTo>
                <a:close/>
                <a:moveTo>
                  <a:pt x="19636" y="8100"/>
                </a:moveTo>
                <a:lnTo>
                  <a:pt x="19636" y="2700"/>
                </a:lnTo>
                <a:cubicBezTo>
                  <a:pt x="19636" y="1209"/>
                  <a:pt x="18757" y="0"/>
                  <a:pt x="17673" y="0"/>
                </a:cubicBezTo>
                <a:lnTo>
                  <a:pt x="1964" y="0"/>
                </a:lnTo>
                <a:cubicBezTo>
                  <a:pt x="879" y="0"/>
                  <a:pt x="0" y="1209"/>
                  <a:pt x="0" y="2700"/>
                </a:cubicBezTo>
                <a:lnTo>
                  <a:pt x="0" y="18900"/>
                </a:lnTo>
                <a:cubicBezTo>
                  <a:pt x="0" y="20391"/>
                  <a:pt x="879" y="21600"/>
                  <a:pt x="1964" y="21600"/>
                </a:cubicBezTo>
                <a:lnTo>
                  <a:pt x="17673" y="21600"/>
                </a:lnTo>
                <a:cubicBezTo>
                  <a:pt x="18757" y="21600"/>
                  <a:pt x="19636" y="20391"/>
                  <a:pt x="19636" y="18900"/>
                </a:cubicBezTo>
                <a:lnTo>
                  <a:pt x="19636" y="16200"/>
                </a:lnTo>
                <a:cubicBezTo>
                  <a:pt x="20721" y="16200"/>
                  <a:pt x="21600" y="14991"/>
                  <a:pt x="21600" y="13500"/>
                </a:cubicBezTo>
                <a:lnTo>
                  <a:pt x="21600" y="10800"/>
                </a:lnTo>
                <a:cubicBezTo>
                  <a:pt x="21600" y="9309"/>
                  <a:pt x="20721" y="8100"/>
                  <a:pt x="19636" y="8100"/>
                </a:cubicBezTo>
                <a:moveTo>
                  <a:pt x="17182" y="11475"/>
                </a:moveTo>
                <a:cubicBezTo>
                  <a:pt x="16910" y="11475"/>
                  <a:pt x="16691" y="11777"/>
                  <a:pt x="16691" y="12150"/>
                </a:cubicBezTo>
                <a:cubicBezTo>
                  <a:pt x="16691" y="12523"/>
                  <a:pt x="16910" y="12825"/>
                  <a:pt x="17182" y="12825"/>
                </a:cubicBezTo>
                <a:cubicBezTo>
                  <a:pt x="17453" y="12825"/>
                  <a:pt x="17673" y="12523"/>
                  <a:pt x="17673" y="12150"/>
                </a:cubicBezTo>
                <a:cubicBezTo>
                  <a:pt x="17673" y="11777"/>
                  <a:pt x="17453" y="11475"/>
                  <a:pt x="17182" y="11475"/>
                </a:cubicBezTo>
                <a:moveTo>
                  <a:pt x="7364" y="17550"/>
                </a:moveTo>
                <a:lnTo>
                  <a:pt x="6382" y="17550"/>
                </a:lnTo>
                <a:cubicBezTo>
                  <a:pt x="6110" y="17550"/>
                  <a:pt x="5891" y="17853"/>
                  <a:pt x="5891" y="18225"/>
                </a:cubicBezTo>
                <a:cubicBezTo>
                  <a:pt x="5891" y="18598"/>
                  <a:pt x="6110" y="18900"/>
                  <a:pt x="6382" y="18900"/>
                </a:cubicBezTo>
                <a:lnTo>
                  <a:pt x="7364" y="18900"/>
                </a:lnTo>
                <a:cubicBezTo>
                  <a:pt x="7635" y="18900"/>
                  <a:pt x="7855" y="18598"/>
                  <a:pt x="7855" y="18225"/>
                </a:cubicBezTo>
                <a:cubicBezTo>
                  <a:pt x="7855" y="17853"/>
                  <a:pt x="7635" y="17550"/>
                  <a:pt x="7364" y="17550"/>
                </a:cubicBezTo>
                <a:moveTo>
                  <a:pt x="7364" y="5400"/>
                </a:moveTo>
                <a:lnTo>
                  <a:pt x="6382" y="5400"/>
                </a:lnTo>
                <a:cubicBezTo>
                  <a:pt x="6110" y="5400"/>
                  <a:pt x="5891" y="5702"/>
                  <a:pt x="5891" y="6075"/>
                </a:cubicBezTo>
                <a:cubicBezTo>
                  <a:pt x="5891" y="6448"/>
                  <a:pt x="6110" y="6750"/>
                  <a:pt x="6382" y="6750"/>
                </a:cubicBezTo>
                <a:lnTo>
                  <a:pt x="7364" y="6750"/>
                </a:lnTo>
                <a:cubicBezTo>
                  <a:pt x="7635" y="6750"/>
                  <a:pt x="7855" y="6448"/>
                  <a:pt x="7855" y="6075"/>
                </a:cubicBezTo>
                <a:cubicBezTo>
                  <a:pt x="7855" y="5702"/>
                  <a:pt x="7635" y="5400"/>
                  <a:pt x="7364" y="5400"/>
                </a:cubicBezTo>
                <a:moveTo>
                  <a:pt x="4418" y="5400"/>
                </a:moveTo>
                <a:lnTo>
                  <a:pt x="3436" y="5400"/>
                </a:lnTo>
                <a:cubicBezTo>
                  <a:pt x="3165" y="5400"/>
                  <a:pt x="2945" y="5702"/>
                  <a:pt x="2945" y="6075"/>
                </a:cubicBezTo>
                <a:cubicBezTo>
                  <a:pt x="2945" y="6448"/>
                  <a:pt x="3165" y="6750"/>
                  <a:pt x="3436" y="6750"/>
                </a:cubicBezTo>
                <a:lnTo>
                  <a:pt x="4418" y="6750"/>
                </a:lnTo>
                <a:cubicBezTo>
                  <a:pt x="4690" y="6750"/>
                  <a:pt x="4909" y="6448"/>
                  <a:pt x="4909" y="6075"/>
                </a:cubicBezTo>
                <a:cubicBezTo>
                  <a:pt x="4909" y="5702"/>
                  <a:pt x="4690" y="5400"/>
                  <a:pt x="4418"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6" name="Shape 2826"/>
          <p:cNvSpPr/>
          <p:nvPr/>
        </p:nvSpPr>
        <p:spPr>
          <a:xfrm>
            <a:off x="18854193" y="3970392"/>
            <a:ext cx="558655" cy="457529"/>
          </a:xfrm>
          <a:custGeom>
            <a:avLst/>
            <a:gdLst/>
            <a:ahLst/>
            <a:cxnLst>
              <a:cxn ang="0">
                <a:pos x="wd2" y="hd2"/>
              </a:cxn>
              <a:cxn ang="5400000">
                <a:pos x="wd2" y="hd2"/>
              </a:cxn>
              <a:cxn ang="10800000">
                <a:pos x="wd2" y="hd2"/>
              </a:cxn>
              <a:cxn ang="16200000">
                <a:pos x="wd2" y="hd2"/>
              </a:cxn>
            </a:cxnLst>
            <a:rect l="0" t="0" r="r" b="b"/>
            <a:pathLst>
              <a:path w="21600" h="21600" extrusionOk="0">
                <a:moveTo>
                  <a:pt x="10309" y="7214"/>
                </a:moveTo>
                <a:lnTo>
                  <a:pt x="9327" y="7214"/>
                </a:lnTo>
                <a:cubicBezTo>
                  <a:pt x="9056" y="7214"/>
                  <a:pt x="8836" y="7482"/>
                  <a:pt x="8836" y="7813"/>
                </a:cubicBezTo>
                <a:cubicBezTo>
                  <a:pt x="8836" y="8145"/>
                  <a:pt x="9056" y="8413"/>
                  <a:pt x="9327" y="8413"/>
                </a:cubicBezTo>
                <a:lnTo>
                  <a:pt x="10309" y="8413"/>
                </a:lnTo>
                <a:cubicBezTo>
                  <a:pt x="10580" y="8413"/>
                  <a:pt x="10800" y="8145"/>
                  <a:pt x="10800" y="7813"/>
                </a:cubicBezTo>
                <a:cubicBezTo>
                  <a:pt x="10800" y="7482"/>
                  <a:pt x="10580" y="7214"/>
                  <a:pt x="10309" y="7214"/>
                </a:cubicBezTo>
                <a:moveTo>
                  <a:pt x="7364" y="7214"/>
                </a:moveTo>
                <a:lnTo>
                  <a:pt x="6382" y="7214"/>
                </a:lnTo>
                <a:cubicBezTo>
                  <a:pt x="6110" y="7214"/>
                  <a:pt x="5891" y="7482"/>
                  <a:pt x="5891" y="7813"/>
                </a:cubicBezTo>
                <a:cubicBezTo>
                  <a:pt x="5891" y="8145"/>
                  <a:pt x="6110" y="8413"/>
                  <a:pt x="6382" y="8413"/>
                </a:cubicBezTo>
                <a:lnTo>
                  <a:pt x="7364" y="8413"/>
                </a:lnTo>
                <a:cubicBezTo>
                  <a:pt x="7635" y="8413"/>
                  <a:pt x="7855" y="8145"/>
                  <a:pt x="7855" y="7813"/>
                </a:cubicBezTo>
                <a:cubicBezTo>
                  <a:pt x="7855" y="7482"/>
                  <a:pt x="7635" y="7214"/>
                  <a:pt x="7364" y="7214"/>
                </a:cubicBezTo>
                <a:moveTo>
                  <a:pt x="10309" y="18004"/>
                </a:moveTo>
                <a:lnTo>
                  <a:pt x="9327" y="18004"/>
                </a:lnTo>
                <a:cubicBezTo>
                  <a:pt x="9056" y="18004"/>
                  <a:pt x="8836" y="18272"/>
                  <a:pt x="8836" y="18603"/>
                </a:cubicBezTo>
                <a:cubicBezTo>
                  <a:pt x="8836" y="18935"/>
                  <a:pt x="9056" y="19202"/>
                  <a:pt x="9327" y="19202"/>
                </a:cubicBezTo>
                <a:lnTo>
                  <a:pt x="10309" y="19202"/>
                </a:lnTo>
                <a:cubicBezTo>
                  <a:pt x="10580" y="19202"/>
                  <a:pt x="10800" y="18935"/>
                  <a:pt x="10800" y="18603"/>
                </a:cubicBezTo>
                <a:cubicBezTo>
                  <a:pt x="10800" y="18272"/>
                  <a:pt x="10580" y="18004"/>
                  <a:pt x="10309" y="18004"/>
                </a:cubicBezTo>
                <a:moveTo>
                  <a:pt x="13255" y="18004"/>
                </a:moveTo>
                <a:lnTo>
                  <a:pt x="12273" y="18004"/>
                </a:lnTo>
                <a:cubicBezTo>
                  <a:pt x="12001" y="18004"/>
                  <a:pt x="11782" y="18272"/>
                  <a:pt x="11782" y="18603"/>
                </a:cubicBezTo>
                <a:cubicBezTo>
                  <a:pt x="11782" y="18935"/>
                  <a:pt x="12001" y="19202"/>
                  <a:pt x="12273" y="19202"/>
                </a:cubicBezTo>
                <a:lnTo>
                  <a:pt x="13255" y="19202"/>
                </a:lnTo>
                <a:cubicBezTo>
                  <a:pt x="13526" y="19202"/>
                  <a:pt x="13745" y="18935"/>
                  <a:pt x="13745" y="18603"/>
                </a:cubicBezTo>
                <a:cubicBezTo>
                  <a:pt x="13745" y="18272"/>
                  <a:pt x="13526" y="18004"/>
                  <a:pt x="13255" y="18004"/>
                </a:cubicBezTo>
                <a:moveTo>
                  <a:pt x="20618" y="14407"/>
                </a:moveTo>
                <a:cubicBezTo>
                  <a:pt x="20618" y="15069"/>
                  <a:pt x="20178" y="15606"/>
                  <a:pt x="19636" y="15606"/>
                </a:cubicBezTo>
                <a:lnTo>
                  <a:pt x="16691" y="15606"/>
                </a:lnTo>
                <a:cubicBezTo>
                  <a:pt x="16148" y="15606"/>
                  <a:pt x="15709" y="15069"/>
                  <a:pt x="15709" y="14407"/>
                </a:cubicBezTo>
                <a:lnTo>
                  <a:pt x="15709" y="12009"/>
                </a:lnTo>
                <a:cubicBezTo>
                  <a:pt x="15709" y="11348"/>
                  <a:pt x="16148" y="10811"/>
                  <a:pt x="16691" y="10811"/>
                </a:cubicBezTo>
                <a:lnTo>
                  <a:pt x="19636" y="10811"/>
                </a:lnTo>
                <a:cubicBezTo>
                  <a:pt x="20178" y="10811"/>
                  <a:pt x="20618" y="11348"/>
                  <a:pt x="20618" y="12009"/>
                </a:cubicBezTo>
                <a:cubicBezTo>
                  <a:pt x="20618" y="12009"/>
                  <a:pt x="20618" y="14407"/>
                  <a:pt x="20618" y="14407"/>
                </a:cubicBezTo>
                <a:close/>
                <a:moveTo>
                  <a:pt x="18655" y="19202"/>
                </a:moveTo>
                <a:cubicBezTo>
                  <a:pt x="18655" y="19864"/>
                  <a:pt x="18214" y="20401"/>
                  <a:pt x="17673" y="20401"/>
                </a:cubicBezTo>
                <a:lnTo>
                  <a:pt x="1964" y="20401"/>
                </a:lnTo>
                <a:cubicBezTo>
                  <a:pt x="1421" y="20401"/>
                  <a:pt x="982" y="19864"/>
                  <a:pt x="982" y="19202"/>
                </a:cubicBezTo>
                <a:lnTo>
                  <a:pt x="982" y="7214"/>
                </a:lnTo>
                <a:cubicBezTo>
                  <a:pt x="982" y="6553"/>
                  <a:pt x="1421" y="6015"/>
                  <a:pt x="1964" y="6015"/>
                </a:cubicBezTo>
                <a:lnTo>
                  <a:pt x="17673" y="6015"/>
                </a:lnTo>
                <a:cubicBezTo>
                  <a:pt x="18214" y="6015"/>
                  <a:pt x="18655" y="6553"/>
                  <a:pt x="18655" y="7214"/>
                </a:cubicBezTo>
                <a:lnTo>
                  <a:pt x="18655" y="9612"/>
                </a:lnTo>
                <a:lnTo>
                  <a:pt x="16691" y="9612"/>
                </a:lnTo>
                <a:cubicBezTo>
                  <a:pt x="15606" y="9612"/>
                  <a:pt x="14727" y="10685"/>
                  <a:pt x="14727" y="12009"/>
                </a:cubicBezTo>
                <a:lnTo>
                  <a:pt x="14727" y="14407"/>
                </a:lnTo>
                <a:cubicBezTo>
                  <a:pt x="14727" y="15731"/>
                  <a:pt x="15606" y="16805"/>
                  <a:pt x="16691" y="16805"/>
                </a:cubicBezTo>
                <a:lnTo>
                  <a:pt x="18655" y="16805"/>
                </a:lnTo>
                <a:cubicBezTo>
                  <a:pt x="18655" y="16805"/>
                  <a:pt x="18655" y="19202"/>
                  <a:pt x="18655" y="19202"/>
                </a:cubicBezTo>
                <a:close/>
                <a:moveTo>
                  <a:pt x="982" y="4816"/>
                </a:moveTo>
                <a:cubicBezTo>
                  <a:pt x="982" y="4155"/>
                  <a:pt x="1420" y="3618"/>
                  <a:pt x="1963" y="3618"/>
                </a:cubicBezTo>
                <a:lnTo>
                  <a:pt x="1692" y="4850"/>
                </a:lnTo>
                <a:cubicBezTo>
                  <a:pt x="1436" y="4894"/>
                  <a:pt x="1197" y="4996"/>
                  <a:pt x="982" y="5149"/>
                </a:cubicBezTo>
                <a:cubicBezTo>
                  <a:pt x="982" y="5149"/>
                  <a:pt x="982" y="4816"/>
                  <a:pt x="982" y="4816"/>
                </a:cubicBezTo>
                <a:close/>
                <a:moveTo>
                  <a:pt x="3451" y="1468"/>
                </a:moveTo>
                <a:lnTo>
                  <a:pt x="13684" y="4816"/>
                </a:lnTo>
                <a:lnTo>
                  <a:pt x="2716" y="4816"/>
                </a:lnTo>
                <a:cubicBezTo>
                  <a:pt x="2716" y="4816"/>
                  <a:pt x="3451" y="1468"/>
                  <a:pt x="3451" y="1468"/>
                </a:cubicBezTo>
                <a:close/>
                <a:moveTo>
                  <a:pt x="16776" y="2582"/>
                </a:moveTo>
                <a:lnTo>
                  <a:pt x="16982" y="4654"/>
                </a:lnTo>
                <a:lnTo>
                  <a:pt x="12560" y="3208"/>
                </a:lnTo>
                <a:cubicBezTo>
                  <a:pt x="12560" y="3208"/>
                  <a:pt x="16776" y="2582"/>
                  <a:pt x="16776" y="2582"/>
                </a:cubicBezTo>
                <a:close/>
                <a:moveTo>
                  <a:pt x="18655" y="4816"/>
                </a:moveTo>
                <a:lnTo>
                  <a:pt x="18655" y="5149"/>
                </a:lnTo>
                <a:cubicBezTo>
                  <a:pt x="18453" y="5005"/>
                  <a:pt x="18231" y="4904"/>
                  <a:pt x="17992" y="4856"/>
                </a:cubicBezTo>
                <a:lnTo>
                  <a:pt x="17871" y="3642"/>
                </a:lnTo>
                <a:cubicBezTo>
                  <a:pt x="18318" y="3754"/>
                  <a:pt x="18655" y="4237"/>
                  <a:pt x="18655" y="4816"/>
                </a:cubicBezTo>
                <a:moveTo>
                  <a:pt x="19636" y="9612"/>
                </a:moveTo>
                <a:lnTo>
                  <a:pt x="19636" y="4816"/>
                </a:lnTo>
                <a:cubicBezTo>
                  <a:pt x="19636" y="3525"/>
                  <a:pt x="18798" y="2479"/>
                  <a:pt x="17750" y="2428"/>
                </a:cubicBezTo>
                <a:lnTo>
                  <a:pt x="17633" y="1247"/>
                </a:lnTo>
                <a:lnTo>
                  <a:pt x="10020" y="2377"/>
                </a:lnTo>
                <a:lnTo>
                  <a:pt x="2757" y="0"/>
                </a:lnTo>
                <a:lnTo>
                  <a:pt x="2226" y="2419"/>
                </a:lnTo>
                <a:lnTo>
                  <a:pt x="1964" y="2419"/>
                </a:lnTo>
                <a:cubicBezTo>
                  <a:pt x="879" y="2419"/>
                  <a:pt x="0" y="3492"/>
                  <a:pt x="0" y="4816"/>
                </a:cubicBezTo>
                <a:lnTo>
                  <a:pt x="0" y="19202"/>
                </a:lnTo>
                <a:cubicBezTo>
                  <a:pt x="0" y="20526"/>
                  <a:pt x="879" y="21600"/>
                  <a:pt x="1964" y="21600"/>
                </a:cubicBezTo>
                <a:lnTo>
                  <a:pt x="17673" y="21600"/>
                </a:lnTo>
                <a:cubicBezTo>
                  <a:pt x="18757" y="21600"/>
                  <a:pt x="19636" y="20526"/>
                  <a:pt x="19636" y="19202"/>
                </a:cubicBezTo>
                <a:lnTo>
                  <a:pt x="19636" y="16805"/>
                </a:lnTo>
                <a:cubicBezTo>
                  <a:pt x="20721" y="16805"/>
                  <a:pt x="21600" y="15731"/>
                  <a:pt x="21600" y="14407"/>
                </a:cubicBezTo>
                <a:lnTo>
                  <a:pt x="21600" y="12009"/>
                </a:lnTo>
                <a:cubicBezTo>
                  <a:pt x="21600" y="10685"/>
                  <a:pt x="20721" y="9612"/>
                  <a:pt x="19636" y="9612"/>
                </a:cubicBezTo>
                <a:moveTo>
                  <a:pt x="13255" y="7214"/>
                </a:moveTo>
                <a:lnTo>
                  <a:pt x="12273" y="7214"/>
                </a:lnTo>
                <a:cubicBezTo>
                  <a:pt x="12001" y="7214"/>
                  <a:pt x="11782" y="7482"/>
                  <a:pt x="11782" y="7813"/>
                </a:cubicBezTo>
                <a:cubicBezTo>
                  <a:pt x="11782" y="8145"/>
                  <a:pt x="12001" y="8413"/>
                  <a:pt x="12273" y="8413"/>
                </a:cubicBezTo>
                <a:lnTo>
                  <a:pt x="13255" y="8413"/>
                </a:lnTo>
                <a:cubicBezTo>
                  <a:pt x="13526" y="8413"/>
                  <a:pt x="13745" y="8145"/>
                  <a:pt x="13745" y="7813"/>
                </a:cubicBezTo>
                <a:cubicBezTo>
                  <a:pt x="13745" y="7482"/>
                  <a:pt x="13526" y="7214"/>
                  <a:pt x="13255" y="7214"/>
                </a:cubicBezTo>
                <a:moveTo>
                  <a:pt x="16200" y="18004"/>
                </a:moveTo>
                <a:lnTo>
                  <a:pt x="15218" y="18004"/>
                </a:lnTo>
                <a:cubicBezTo>
                  <a:pt x="14947" y="18004"/>
                  <a:pt x="14727" y="18272"/>
                  <a:pt x="14727" y="18603"/>
                </a:cubicBezTo>
                <a:cubicBezTo>
                  <a:pt x="14727" y="18935"/>
                  <a:pt x="14947" y="19202"/>
                  <a:pt x="15218" y="19202"/>
                </a:cubicBezTo>
                <a:lnTo>
                  <a:pt x="16200" y="19202"/>
                </a:lnTo>
                <a:cubicBezTo>
                  <a:pt x="16471" y="19202"/>
                  <a:pt x="16691" y="18935"/>
                  <a:pt x="16691" y="18603"/>
                </a:cubicBezTo>
                <a:cubicBezTo>
                  <a:pt x="16691" y="18272"/>
                  <a:pt x="16471" y="18004"/>
                  <a:pt x="16200" y="18004"/>
                </a:cubicBezTo>
                <a:moveTo>
                  <a:pt x="17182" y="12609"/>
                </a:moveTo>
                <a:cubicBezTo>
                  <a:pt x="16910" y="12609"/>
                  <a:pt x="16691" y="12877"/>
                  <a:pt x="16691" y="13208"/>
                </a:cubicBezTo>
                <a:cubicBezTo>
                  <a:pt x="16691" y="13540"/>
                  <a:pt x="16910" y="13808"/>
                  <a:pt x="17182" y="13808"/>
                </a:cubicBezTo>
                <a:cubicBezTo>
                  <a:pt x="17453" y="13808"/>
                  <a:pt x="17673" y="13540"/>
                  <a:pt x="17673" y="13208"/>
                </a:cubicBezTo>
                <a:cubicBezTo>
                  <a:pt x="17673" y="12877"/>
                  <a:pt x="17453" y="12609"/>
                  <a:pt x="17182" y="12609"/>
                </a:cubicBezTo>
                <a:moveTo>
                  <a:pt x="4418" y="7214"/>
                </a:moveTo>
                <a:lnTo>
                  <a:pt x="3436" y="7214"/>
                </a:lnTo>
                <a:cubicBezTo>
                  <a:pt x="3165" y="7214"/>
                  <a:pt x="2945" y="7482"/>
                  <a:pt x="2945" y="7813"/>
                </a:cubicBezTo>
                <a:cubicBezTo>
                  <a:pt x="2945" y="8145"/>
                  <a:pt x="3165" y="8413"/>
                  <a:pt x="3436" y="8413"/>
                </a:cubicBezTo>
                <a:lnTo>
                  <a:pt x="4418" y="8413"/>
                </a:lnTo>
                <a:cubicBezTo>
                  <a:pt x="4690" y="8413"/>
                  <a:pt x="4909" y="8145"/>
                  <a:pt x="4909" y="7813"/>
                </a:cubicBezTo>
                <a:cubicBezTo>
                  <a:pt x="4909" y="7482"/>
                  <a:pt x="4690" y="7214"/>
                  <a:pt x="4418" y="7214"/>
                </a:cubicBezTo>
                <a:moveTo>
                  <a:pt x="15218" y="8413"/>
                </a:moveTo>
                <a:lnTo>
                  <a:pt x="16200" y="8413"/>
                </a:lnTo>
                <a:cubicBezTo>
                  <a:pt x="16471" y="8413"/>
                  <a:pt x="16691" y="8145"/>
                  <a:pt x="16691" y="7813"/>
                </a:cubicBezTo>
                <a:cubicBezTo>
                  <a:pt x="16691" y="7482"/>
                  <a:pt x="16471" y="7214"/>
                  <a:pt x="16200" y="7214"/>
                </a:cubicBezTo>
                <a:lnTo>
                  <a:pt x="15218" y="7214"/>
                </a:lnTo>
                <a:cubicBezTo>
                  <a:pt x="14947" y="7214"/>
                  <a:pt x="14727" y="7482"/>
                  <a:pt x="14727" y="7813"/>
                </a:cubicBezTo>
                <a:cubicBezTo>
                  <a:pt x="14727" y="8145"/>
                  <a:pt x="14947" y="8413"/>
                  <a:pt x="15218" y="8413"/>
                </a:cubicBezTo>
                <a:moveTo>
                  <a:pt x="7364" y="18004"/>
                </a:moveTo>
                <a:lnTo>
                  <a:pt x="6382" y="18004"/>
                </a:lnTo>
                <a:cubicBezTo>
                  <a:pt x="6110" y="18004"/>
                  <a:pt x="5891" y="18272"/>
                  <a:pt x="5891" y="18603"/>
                </a:cubicBezTo>
                <a:cubicBezTo>
                  <a:pt x="5891" y="18935"/>
                  <a:pt x="6110" y="19202"/>
                  <a:pt x="6382" y="19202"/>
                </a:cubicBezTo>
                <a:lnTo>
                  <a:pt x="7364" y="19202"/>
                </a:lnTo>
                <a:cubicBezTo>
                  <a:pt x="7635" y="19202"/>
                  <a:pt x="7855" y="18935"/>
                  <a:pt x="7855" y="18603"/>
                </a:cubicBezTo>
                <a:cubicBezTo>
                  <a:pt x="7855" y="18272"/>
                  <a:pt x="7635" y="18004"/>
                  <a:pt x="7364" y="18004"/>
                </a:cubicBezTo>
                <a:moveTo>
                  <a:pt x="4418" y="18004"/>
                </a:moveTo>
                <a:lnTo>
                  <a:pt x="3436" y="18004"/>
                </a:lnTo>
                <a:cubicBezTo>
                  <a:pt x="3165" y="18004"/>
                  <a:pt x="2945" y="18272"/>
                  <a:pt x="2945" y="18603"/>
                </a:cubicBezTo>
                <a:cubicBezTo>
                  <a:pt x="2945" y="18935"/>
                  <a:pt x="3165" y="19202"/>
                  <a:pt x="3436" y="19202"/>
                </a:cubicBezTo>
                <a:lnTo>
                  <a:pt x="4418" y="19202"/>
                </a:lnTo>
                <a:cubicBezTo>
                  <a:pt x="4690" y="19202"/>
                  <a:pt x="4909" y="18935"/>
                  <a:pt x="4909" y="18603"/>
                </a:cubicBezTo>
                <a:cubicBezTo>
                  <a:pt x="4909" y="18272"/>
                  <a:pt x="4690" y="18004"/>
                  <a:pt x="4418" y="1800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7" name="Shape 2827"/>
          <p:cNvSpPr/>
          <p:nvPr/>
        </p:nvSpPr>
        <p:spPr>
          <a:xfrm>
            <a:off x="19996895" y="3919606"/>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3500" y="9818"/>
                </a:moveTo>
                <a:lnTo>
                  <a:pt x="2700" y="9818"/>
                </a:lnTo>
                <a:lnTo>
                  <a:pt x="2700" y="10800"/>
                </a:lnTo>
                <a:lnTo>
                  <a:pt x="13500" y="10800"/>
                </a:lnTo>
                <a:cubicBezTo>
                  <a:pt x="13500" y="10800"/>
                  <a:pt x="13500" y="9818"/>
                  <a:pt x="13500" y="9818"/>
                </a:cubicBezTo>
                <a:close/>
                <a:moveTo>
                  <a:pt x="18900" y="11782"/>
                </a:moveTo>
                <a:lnTo>
                  <a:pt x="2700" y="11782"/>
                </a:lnTo>
                <a:lnTo>
                  <a:pt x="2700" y="12764"/>
                </a:lnTo>
                <a:lnTo>
                  <a:pt x="18900" y="12764"/>
                </a:lnTo>
                <a:cubicBezTo>
                  <a:pt x="18900" y="12764"/>
                  <a:pt x="18900" y="11782"/>
                  <a:pt x="18900" y="11782"/>
                </a:cubicBezTo>
                <a:close/>
                <a:moveTo>
                  <a:pt x="4050" y="1964"/>
                </a:moveTo>
                <a:lnTo>
                  <a:pt x="2700" y="1964"/>
                </a:lnTo>
                <a:lnTo>
                  <a:pt x="2700" y="7855"/>
                </a:lnTo>
                <a:lnTo>
                  <a:pt x="4050" y="7855"/>
                </a:lnTo>
                <a:cubicBezTo>
                  <a:pt x="4050" y="7855"/>
                  <a:pt x="4050" y="1964"/>
                  <a:pt x="4050" y="1964"/>
                </a:cubicBezTo>
                <a:close/>
                <a:moveTo>
                  <a:pt x="18900" y="13745"/>
                </a:moveTo>
                <a:lnTo>
                  <a:pt x="2700" y="13745"/>
                </a:lnTo>
                <a:lnTo>
                  <a:pt x="2700" y="14727"/>
                </a:lnTo>
                <a:lnTo>
                  <a:pt x="18900" y="14727"/>
                </a:lnTo>
                <a:cubicBezTo>
                  <a:pt x="18900" y="14727"/>
                  <a:pt x="18900" y="13745"/>
                  <a:pt x="18900" y="13745"/>
                </a:cubicBezTo>
                <a:close/>
                <a:moveTo>
                  <a:pt x="16200" y="15709"/>
                </a:moveTo>
                <a:lnTo>
                  <a:pt x="2700" y="15709"/>
                </a:lnTo>
                <a:lnTo>
                  <a:pt x="2700" y="16691"/>
                </a:lnTo>
                <a:lnTo>
                  <a:pt x="16200" y="16691"/>
                </a:lnTo>
                <a:cubicBezTo>
                  <a:pt x="16200" y="16691"/>
                  <a:pt x="16200" y="15709"/>
                  <a:pt x="16200" y="15709"/>
                </a:cubicBezTo>
                <a:close/>
                <a:moveTo>
                  <a:pt x="20250" y="19924"/>
                </a:moveTo>
                <a:lnTo>
                  <a:pt x="18702" y="18798"/>
                </a:lnTo>
                <a:cubicBezTo>
                  <a:pt x="18580" y="18710"/>
                  <a:pt x="18412" y="18655"/>
                  <a:pt x="18225" y="18655"/>
                </a:cubicBezTo>
                <a:cubicBezTo>
                  <a:pt x="18039" y="18655"/>
                  <a:pt x="17870" y="18710"/>
                  <a:pt x="17748" y="18798"/>
                </a:cubicBezTo>
                <a:lnTo>
                  <a:pt x="15525" y="20415"/>
                </a:lnTo>
                <a:lnTo>
                  <a:pt x="13302" y="18798"/>
                </a:lnTo>
                <a:cubicBezTo>
                  <a:pt x="13180" y="18710"/>
                  <a:pt x="13012" y="18655"/>
                  <a:pt x="12825" y="18655"/>
                </a:cubicBezTo>
                <a:cubicBezTo>
                  <a:pt x="12604" y="18655"/>
                  <a:pt x="12418" y="18737"/>
                  <a:pt x="12294" y="18856"/>
                </a:cubicBezTo>
                <a:lnTo>
                  <a:pt x="12285" y="18851"/>
                </a:lnTo>
                <a:lnTo>
                  <a:pt x="10800" y="20291"/>
                </a:lnTo>
                <a:lnTo>
                  <a:pt x="9315" y="18851"/>
                </a:lnTo>
                <a:lnTo>
                  <a:pt x="9306" y="18856"/>
                </a:lnTo>
                <a:cubicBezTo>
                  <a:pt x="9182" y="18737"/>
                  <a:pt x="8996" y="18655"/>
                  <a:pt x="8775" y="18655"/>
                </a:cubicBezTo>
                <a:cubicBezTo>
                  <a:pt x="8589" y="18655"/>
                  <a:pt x="8420" y="18710"/>
                  <a:pt x="8298" y="18798"/>
                </a:cubicBezTo>
                <a:lnTo>
                  <a:pt x="6075" y="20415"/>
                </a:lnTo>
                <a:lnTo>
                  <a:pt x="3852" y="18798"/>
                </a:lnTo>
                <a:cubicBezTo>
                  <a:pt x="3730" y="18710"/>
                  <a:pt x="3562" y="18655"/>
                  <a:pt x="3375" y="18655"/>
                </a:cubicBezTo>
                <a:cubicBezTo>
                  <a:pt x="3188" y="18655"/>
                  <a:pt x="3020" y="18710"/>
                  <a:pt x="2898" y="18798"/>
                </a:cubicBezTo>
                <a:lnTo>
                  <a:pt x="1350" y="19924"/>
                </a:lnTo>
                <a:lnTo>
                  <a:pt x="1350" y="982"/>
                </a:lnTo>
                <a:lnTo>
                  <a:pt x="20250" y="982"/>
                </a:lnTo>
                <a:cubicBezTo>
                  <a:pt x="20250" y="982"/>
                  <a:pt x="20250" y="19924"/>
                  <a:pt x="20250" y="19924"/>
                </a:cubicBezTo>
                <a:close/>
                <a:moveTo>
                  <a:pt x="20925" y="0"/>
                </a:moveTo>
                <a:lnTo>
                  <a:pt x="675" y="0"/>
                </a:lnTo>
                <a:cubicBezTo>
                  <a:pt x="302" y="0"/>
                  <a:pt x="0" y="220"/>
                  <a:pt x="0" y="491"/>
                </a:cubicBezTo>
                <a:lnTo>
                  <a:pt x="0" y="21109"/>
                </a:lnTo>
                <a:cubicBezTo>
                  <a:pt x="0" y="21380"/>
                  <a:pt x="302" y="21600"/>
                  <a:pt x="675" y="21600"/>
                </a:cubicBezTo>
                <a:cubicBezTo>
                  <a:pt x="862" y="21600"/>
                  <a:pt x="1031" y="21545"/>
                  <a:pt x="1152" y="21456"/>
                </a:cubicBezTo>
                <a:lnTo>
                  <a:pt x="3375" y="19840"/>
                </a:lnTo>
                <a:lnTo>
                  <a:pt x="5598" y="21456"/>
                </a:lnTo>
                <a:cubicBezTo>
                  <a:pt x="5720" y="21545"/>
                  <a:pt x="5888" y="21600"/>
                  <a:pt x="6075" y="21600"/>
                </a:cubicBezTo>
                <a:cubicBezTo>
                  <a:pt x="6262" y="21600"/>
                  <a:pt x="6431" y="21545"/>
                  <a:pt x="6552" y="21456"/>
                </a:cubicBezTo>
                <a:lnTo>
                  <a:pt x="8702" y="19893"/>
                </a:lnTo>
                <a:lnTo>
                  <a:pt x="10260" y="21404"/>
                </a:lnTo>
                <a:lnTo>
                  <a:pt x="10269" y="21399"/>
                </a:lnTo>
                <a:cubicBezTo>
                  <a:pt x="10393" y="21518"/>
                  <a:pt x="10579" y="21600"/>
                  <a:pt x="10800" y="21600"/>
                </a:cubicBezTo>
                <a:cubicBezTo>
                  <a:pt x="11021" y="21600"/>
                  <a:pt x="11207" y="21518"/>
                  <a:pt x="11331" y="21399"/>
                </a:cubicBezTo>
                <a:lnTo>
                  <a:pt x="11340" y="21404"/>
                </a:lnTo>
                <a:lnTo>
                  <a:pt x="12898" y="19893"/>
                </a:lnTo>
                <a:lnTo>
                  <a:pt x="15048" y="21456"/>
                </a:lnTo>
                <a:cubicBezTo>
                  <a:pt x="15170" y="21545"/>
                  <a:pt x="15338" y="21600"/>
                  <a:pt x="15525" y="21600"/>
                </a:cubicBezTo>
                <a:cubicBezTo>
                  <a:pt x="15712" y="21600"/>
                  <a:pt x="15881" y="21545"/>
                  <a:pt x="16002" y="21456"/>
                </a:cubicBezTo>
                <a:lnTo>
                  <a:pt x="18225" y="19840"/>
                </a:lnTo>
                <a:lnTo>
                  <a:pt x="20448" y="21456"/>
                </a:lnTo>
                <a:cubicBezTo>
                  <a:pt x="20570" y="21545"/>
                  <a:pt x="20738" y="21600"/>
                  <a:pt x="20925" y="21600"/>
                </a:cubicBezTo>
                <a:cubicBezTo>
                  <a:pt x="21298" y="21600"/>
                  <a:pt x="21600" y="21380"/>
                  <a:pt x="21600" y="21109"/>
                </a:cubicBezTo>
                <a:lnTo>
                  <a:pt x="21600" y="491"/>
                </a:lnTo>
                <a:cubicBezTo>
                  <a:pt x="21600" y="220"/>
                  <a:pt x="21298" y="0"/>
                  <a:pt x="20925" y="0"/>
                </a:cubicBezTo>
                <a:moveTo>
                  <a:pt x="16200" y="1964"/>
                </a:moveTo>
                <a:lnTo>
                  <a:pt x="14850" y="1964"/>
                </a:lnTo>
                <a:lnTo>
                  <a:pt x="14850" y="7855"/>
                </a:lnTo>
                <a:lnTo>
                  <a:pt x="16200" y="7855"/>
                </a:lnTo>
                <a:cubicBezTo>
                  <a:pt x="16200" y="7855"/>
                  <a:pt x="16200" y="1964"/>
                  <a:pt x="16200" y="1964"/>
                </a:cubicBezTo>
                <a:close/>
                <a:moveTo>
                  <a:pt x="18900" y="1964"/>
                </a:moveTo>
                <a:lnTo>
                  <a:pt x="17550" y="1964"/>
                </a:lnTo>
                <a:lnTo>
                  <a:pt x="17550" y="7855"/>
                </a:lnTo>
                <a:lnTo>
                  <a:pt x="18900" y="7855"/>
                </a:lnTo>
                <a:cubicBezTo>
                  <a:pt x="18900" y="7855"/>
                  <a:pt x="18900" y="1964"/>
                  <a:pt x="18900" y="1964"/>
                </a:cubicBezTo>
                <a:close/>
                <a:moveTo>
                  <a:pt x="10800" y="1964"/>
                </a:moveTo>
                <a:lnTo>
                  <a:pt x="9450" y="1964"/>
                </a:lnTo>
                <a:lnTo>
                  <a:pt x="9450" y="7855"/>
                </a:lnTo>
                <a:lnTo>
                  <a:pt x="10800" y="7855"/>
                </a:lnTo>
                <a:cubicBezTo>
                  <a:pt x="10800" y="7855"/>
                  <a:pt x="10800" y="1964"/>
                  <a:pt x="10800" y="1964"/>
                </a:cubicBezTo>
                <a:close/>
                <a:moveTo>
                  <a:pt x="8100" y="1964"/>
                </a:moveTo>
                <a:lnTo>
                  <a:pt x="5400" y="1964"/>
                </a:lnTo>
                <a:lnTo>
                  <a:pt x="5400" y="7855"/>
                </a:lnTo>
                <a:lnTo>
                  <a:pt x="8100" y="7855"/>
                </a:lnTo>
                <a:cubicBezTo>
                  <a:pt x="8100" y="7855"/>
                  <a:pt x="8100" y="1964"/>
                  <a:pt x="8100" y="1964"/>
                </a:cubicBezTo>
                <a:close/>
                <a:moveTo>
                  <a:pt x="13500" y="1964"/>
                </a:moveTo>
                <a:lnTo>
                  <a:pt x="12150" y="1964"/>
                </a:lnTo>
                <a:lnTo>
                  <a:pt x="12150" y="7855"/>
                </a:lnTo>
                <a:lnTo>
                  <a:pt x="13500" y="7855"/>
                </a:lnTo>
                <a:cubicBezTo>
                  <a:pt x="13500" y="7855"/>
                  <a:pt x="13500" y="1964"/>
                  <a:pt x="13500" y="196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8" name="Shape 2828"/>
          <p:cNvSpPr/>
          <p:nvPr/>
        </p:nvSpPr>
        <p:spPr>
          <a:xfrm>
            <a:off x="21038023" y="391960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2400" y="13745"/>
                </a:lnTo>
                <a:lnTo>
                  <a:pt x="2400" y="14727"/>
                </a:lnTo>
                <a:lnTo>
                  <a:pt x="14400" y="14727"/>
                </a:lnTo>
                <a:cubicBezTo>
                  <a:pt x="14400" y="14727"/>
                  <a:pt x="14400" y="13745"/>
                  <a:pt x="14400" y="13745"/>
                </a:cubicBezTo>
                <a:close/>
                <a:moveTo>
                  <a:pt x="15600" y="20092"/>
                </a:moveTo>
                <a:lnTo>
                  <a:pt x="13624" y="18798"/>
                </a:lnTo>
                <a:cubicBezTo>
                  <a:pt x="13515" y="18710"/>
                  <a:pt x="13366" y="18655"/>
                  <a:pt x="13200" y="18655"/>
                </a:cubicBezTo>
                <a:cubicBezTo>
                  <a:pt x="13035" y="18655"/>
                  <a:pt x="12885" y="18710"/>
                  <a:pt x="12776" y="18798"/>
                </a:cubicBezTo>
                <a:lnTo>
                  <a:pt x="10800" y="20415"/>
                </a:lnTo>
                <a:lnTo>
                  <a:pt x="8824" y="18798"/>
                </a:lnTo>
                <a:cubicBezTo>
                  <a:pt x="8716" y="18710"/>
                  <a:pt x="8566" y="18655"/>
                  <a:pt x="8400" y="18655"/>
                </a:cubicBezTo>
                <a:cubicBezTo>
                  <a:pt x="8235" y="18655"/>
                  <a:pt x="8085" y="18710"/>
                  <a:pt x="7976" y="18798"/>
                </a:cubicBezTo>
                <a:lnTo>
                  <a:pt x="6000" y="20415"/>
                </a:lnTo>
                <a:lnTo>
                  <a:pt x="4024" y="18798"/>
                </a:lnTo>
                <a:cubicBezTo>
                  <a:pt x="3915" y="18710"/>
                  <a:pt x="3766" y="18655"/>
                  <a:pt x="3600" y="18655"/>
                </a:cubicBezTo>
                <a:cubicBezTo>
                  <a:pt x="3435" y="18655"/>
                  <a:pt x="3285" y="18710"/>
                  <a:pt x="3176" y="18798"/>
                </a:cubicBezTo>
                <a:lnTo>
                  <a:pt x="1200" y="20092"/>
                </a:lnTo>
                <a:lnTo>
                  <a:pt x="1200" y="3927"/>
                </a:lnTo>
                <a:lnTo>
                  <a:pt x="15600" y="3927"/>
                </a:lnTo>
                <a:cubicBezTo>
                  <a:pt x="15600" y="3927"/>
                  <a:pt x="15600" y="20092"/>
                  <a:pt x="15600" y="20092"/>
                </a:cubicBezTo>
                <a:close/>
                <a:moveTo>
                  <a:pt x="16200" y="2945"/>
                </a:moveTo>
                <a:lnTo>
                  <a:pt x="600" y="2945"/>
                </a:lnTo>
                <a:cubicBezTo>
                  <a:pt x="268" y="2945"/>
                  <a:pt x="0" y="3165"/>
                  <a:pt x="0" y="3436"/>
                </a:cubicBezTo>
                <a:lnTo>
                  <a:pt x="0" y="21109"/>
                </a:lnTo>
                <a:cubicBezTo>
                  <a:pt x="0" y="21380"/>
                  <a:pt x="268" y="21600"/>
                  <a:pt x="600" y="21600"/>
                </a:cubicBezTo>
                <a:cubicBezTo>
                  <a:pt x="766" y="21600"/>
                  <a:pt x="916" y="21545"/>
                  <a:pt x="1024" y="21456"/>
                </a:cubicBezTo>
                <a:lnTo>
                  <a:pt x="3553" y="19801"/>
                </a:lnTo>
                <a:lnTo>
                  <a:pt x="5576" y="21456"/>
                </a:lnTo>
                <a:cubicBezTo>
                  <a:pt x="5684" y="21545"/>
                  <a:pt x="5834" y="21600"/>
                  <a:pt x="6000" y="21600"/>
                </a:cubicBezTo>
                <a:cubicBezTo>
                  <a:pt x="6166" y="21600"/>
                  <a:pt x="6316" y="21545"/>
                  <a:pt x="6424" y="21456"/>
                </a:cubicBezTo>
                <a:lnTo>
                  <a:pt x="8400" y="19840"/>
                </a:lnTo>
                <a:lnTo>
                  <a:pt x="10376" y="21456"/>
                </a:lnTo>
                <a:cubicBezTo>
                  <a:pt x="10484" y="21545"/>
                  <a:pt x="10634" y="21600"/>
                  <a:pt x="10800" y="21600"/>
                </a:cubicBezTo>
                <a:cubicBezTo>
                  <a:pt x="10966" y="21600"/>
                  <a:pt x="11116" y="21545"/>
                  <a:pt x="11224" y="21456"/>
                </a:cubicBezTo>
                <a:lnTo>
                  <a:pt x="13247" y="19801"/>
                </a:lnTo>
                <a:lnTo>
                  <a:pt x="15776" y="21456"/>
                </a:lnTo>
                <a:cubicBezTo>
                  <a:pt x="15884" y="21545"/>
                  <a:pt x="16034" y="21600"/>
                  <a:pt x="16200" y="21600"/>
                </a:cubicBezTo>
                <a:cubicBezTo>
                  <a:pt x="16532" y="21600"/>
                  <a:pt x="16800" y="21380"/>
                  <a:pt x="16800" y="21109"/>
                </a:cubicBezTo>
                <a:lnTo>
                  <a:pt x="16800" y="3436"/>
                </a:lnTo>
                <a:cubicBezTo>
                  <a:pt x="16800" y="3165"/>
                  <a:pt x="16532" y="2945"/>
                  <a:pt x="16200" y="2945"/>
                </a:cubicBezTo>
                <a:moveTo>
                  <a:pt x="8400" y="11782"/>
                </a:moveTo>
                <a:lnTo>
                  <a:pt x="2400" y="11782"/>
                </a:lnTo>
                <a:lnTo>
                  <a:pt x="2400" y="12764"/>
                </a:lnTo>
                <a:lnTo>
                  <a:pt x="8400" y="12764"/>
                </a:lnTo>
                <a:cubicBezTo>
                  <a:pt x="8400" y="12764"/>
                  <a:pt x="8400" y="11782"/>
                  <a:pt x="8400" y="11782"/>
                </a:cubicBezTo>
                <a:close/>
                <a:moveTo>
                  <a:pt x="21000" y="0"/>
                </a:moveTo>
                <a:lnTo>
                  <a:pt x="5400" y="0"/>
                </a:lnTo>
                <a:cubicBezTo>
                  <a:pt x="5068" y="0"/>
                  <a:pt x="4800" y="220"/>
                  <a:pt x="4800" y="491"/>
                </a:cubicBezTo>
                <a:lnTo>
                  <a:pt x="4800" y="1964"/>
                </a:lnTo>
                <a:lnTo>
                  <a:pt x="6000" y="1964"/>
                </a:lnTo>
                <a:lnTo>
                  <a:pt x="6000" y="982"/>
                </a:lnTo>
                <a:lnTo>
                  <a:pt x="20400" y="982"/>
                </a:lnTo>
                <a:lnTo>
                  <a:pt x="20400" y="17146"/>
                </a:lnTo>
                <a:lnTo>
                  <a:pt x="18424" y="15853"/>
                </a:lnTo>
                <a:cubicBezTo>
                  <a:pt x="18316" y="15764"/>
                  <a:pt x="18166" y="15709"/>
                  <a:pt x="18000" y="15709"/>
                </a:cubicBezTo>
                <a:lnTo>
                  <a:pt x="18000" y="16894"/>
                </a:lnTo>
                <a:lnTo>
                  <a:pt x="18047" y="16856"/>
                </a:lnTo>
                <a:lnTo>
                  <a:pt x="20576" y="18511"/>
                </a:lnTo>
                <a:cubicBezTo>
                  <a:pt x="20684" y="18599"/>
                  <a:pt x="20834" y="18655"/>
                  <a:pt x="21000" y="18655"/>
                </a:cubicBezTo>
                <a:cubicBezTo>
                  <a:pt x="21332" y="18655"/>
                  <a:pt x="21600" y="18435"/>
                  <a:pt x="21600" y="18164"/>
                </a:cubicBezTo>
                <a:lnTo>
                  <a:pt x="21600" y="491"/>
                </a:lnTo>
                <a:cubicBezTo>
                  <a:pt x="21600" y="220"/>
                  <a:pt x="21332" y="0"/>
                  <a:pt x="21000" y="0"/>
                </a:cubicBezTo>
                <a:moveTo>
                  <a:pt x="10800" y="15709"/>
                </a:moveTo>
                <a:lnTo>
                  <a:pt x="2400" y="15709"/>
                </a:lnTo>
                <a:lnTo>
                  <a:pt x="2400" y="16691"/>
                </a:lnTo>
                <a:lnTo>
                  <a:pt x="10800" y="16691"/>
                </a:lnTo>
                <a:cubicBezTo>
                  <a:pt x="10800" y="16691"/>
                  <a:pt x="10800" y="15709"/>
                  <a:pt x="10800" y="15709"/>
                </a:cubicBezTo>
                <a:close/>
                <a:moveTo>
                  <a:pt x="12000" y="4909"/>
                </a:moveTo>
                <a:lnTo>
                  <a:pt x="10800" y="4909"/>
                </a:lnTo>
                <a:lnTo>
                  <a:pt x="10800" y="9818"/>
                </a:lnTo>
                <a:lnTo>
                  <a:pt x="12000" y="9818"/>
                </a:lnTo>
                <a:cubicBezTo>
                  <a:pt x="12000" y="9818"/>
                  <a:pt x="12000" y="4909"/>
                  <a:pt x="12000" y="4909"/>
                </a:cubicBezTo>
                <a:close/>
                <a:moveTo>
                  <a:pt x="14400" y="4909"/>
                </a:moveTo>
                <a:lnTo>
                  <a:pt x="13200" y="4909"/>
                </a:lnTo>
                <a:lnTo>
                  <a:pt x="13200" y="9818"/>
                </a:lnTo>
                <a:lnTo>
                  <a:pt x="14400" y="9818"/>
                </a:lnTo>
                <a:cubicBezTo>
                  <a:pt x="14400" y="9818"/>
                  <a:pt x="14400" y="4909"/>
                  <a:pt x="14400" y="4909"/>
                </a:cubicBezTo>
                <a:close/>
                <a:moveTo>
                  <a:pt x="7200" y="4909"/>
                </a:moveTo>
                <a:lnTo>
                  <a:pt x="4800" y="4909"/>
                </a:lnTo>
                <a:lnTo>
                  <a:pt x="4800" y="9818"/>
                </a:lnTo>
                <a:lnTo>
                  <a:pt x="7200" y="9818"/>
                </a:lnTo>
                <a:cubicBezTo>
                  <a:pt x="7200" y="9818"/>
                  <a:pt x="7200" y="4909"/>
                  <a:pt x="7200" y="4909"/>
                </a:cubicBezTo>
                <a:close/>
                <a:moveTo>
                  <a:pt x="3600" y="4909"/>
                </a:moveTo>
                <a:lnTo>
                  <a:pt x="2400" y="4909"/>
                </a:lnTo>
                <a:lnTo>
                  <a:pt x="2400" y="9818"/>
                </a:lnTo>
                <a:lnTo>
                  <a:pt x="3600" y="9818"/>
                </a:lnTo>
                <a:cubicBezTo>
                  <a:pt x="3600" y="9818"/>
                  <a:pt x="3600" y="4909"/>
                  <a:pt x="3600" y="4909"/>
                </a:cubicBezTo>
                <a:close/>
                <a:moveTo>
                  <a:pt x="9600" y="4909"/>
                </a:moveTo>
                <a:lnTo>
                  <a:pt x="8400" y="4909"/>
                </a:lnTo>
                <a:lnTo>
                  <a:pt x="8400" y="9818"/>
                </a:lnTo>
                <a:lnTo>
                  <a:pt x="9600" y="9818"/>
                </a:lnTo>
                <a:cubicBezTo>
                  <a:pt x="9600" y="9818"/>
                  <a:pt x="9600" y="4909"/>
                  <a:pt x="9600" y="4909"/>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29" name="Shape 2829"/>
          <p:cNvSpPr/>
          <p:nvPr/>
        </p:nvSpPr>
        <p:spPr>
          <a:xfrm>
            <a:off x="22053759" y="391960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2764"/>
                </a:moveTo>
                <a:cubicBezTo>
                  <a:pt x="10529" y="12764"/>
                  <a:pt x="10309" y="12544"/>
                  <a:pt x="10309" y="12273"/>
                </a:cubicBezTo>
                <a:cubicBezTo>
                  <a:pt x="10309" y="12001"/>
                  <a:pt x="10529" y="11782"/>
                  <a:pt x="10800" y="11782"/>
                </a:cubicBezTo>
                <a:cubicBezTo>
                  <a:pt x="11071" y="11782"/>
                  <a:pt x="11291" y="12001"/>
                  <a:pt x="11291" y="12273"/>
                </a:cubicBezTo>
                <a:cubicBezTo>
                  <a:pt x="11291" y="12544"/>
                  <a:pt x="11071" y="12764"/>
                  <a:pt x="10800" y="12764"/>
                </a:cubicBezTo>
                <a:moveTo>
                  <a:pt x="10800" y="10800"/>
                </a:moveTo>
                <a:cubicBezTo>
                  <a:pt x="9987" y="10800"/>
                  <a:pt x="9327" y="11460"/>
                  <a:pt x="9327" y="12273"/>
                </a:cubicBezTo>
                <a:cubicBezTo>
                  <a:pt x="9327" y="13086"/>
                  <a:pt x="9987" y="13745"/>
                  <a:pt x="10800" y="13745"/>
                </a:cubicBezTo>
                <a:cubicBezTo>
                  <a:pt x="11613" y="13745"/>
                  <a:pt x="12273" y="13086"/>
                  <a:pt x="12273" y="12273"/>
                </a:cubicBezTo>
                <a:cubicBezTo>
                  <a:pt x="12273" y="11460"/>
                  <a:pt x="11613" y="10800"/>
                  <a:pt x="10800" y="10800"/>
                </a:cubicBezTo>
                <a:moveTo>
                  <a:pt x="20469" y="11563"/>
                </a:moveTo>
                <a:lnTo>
                  <a:pt x="19745" y="13686"/>
                </a:lnTo>
                <a:cubicBezTo>
                  <a:pt x="17492" y="14931"/>
                  <a:pt x="14436" y="15709"/>
                  <a:pt x="11045" y="15709"/>
                </a:cubicBezTo>
                <a:cubicBezTo>
                  <a:pt x="7337" y="15709"/>
                  <a:pt x="4024" y="14783"/>
                  <a:pt x="1732" y="13326"/>
                </a:cubicBezTo>
                <a:lnTo>
                  <a:pt x="1132" y="11568"/>
                </a:lnTo>
                <a:cubicBezTo>
                  <a:pt x="1132" y="11568"/>
                  <a:pt x="982" y="11171"/>
                  <a:pt x="982" y="10800"/>
                </a:cubicBezTo>
                <a:cubicBezTo>
                  <a:pt x="982" y="9718"/>
                  <a:pt x="1863" y="8836"/>
                  <a:pt x="2945" y="8836"/>
                </a:cubicBezTo>
                <a:lnTo>
                  <a:pt x="18655" y="8836"/>
                </a:lnTo>
                <a:cubicBezTo>
                  <a:pt x="19738" y="8836"/>
                  <a:pt x="20618" y="9718"/>
                  <a:pt x="20618" y="10800"/>
                </a:cubicBezTo>
                <a:cubicBezTo>
                  <a:pt x="20618" y="11173"/>
                  <a:pt x="20469" y="11563"/>
                  <a:pt x="20469" y="11563"/>
                </a:cubicBezTo>
                <a:moveTo>
                  <a:pt x="17640" y="19860"/>
                </a:moveTo>
                <a:cubicBezTo>
                  <a:pt x="17636" y="19861"/>
                  <a:pt x="17438" y="20618"/>
                  <a:pt x="16691" y="20618"/>
                </a:cubicBezTo>
                <a:lnTo>
                  <a:pt x="4909" y="20618"/>
                </a:lnTo>
                <a:cubicBezTo>
                  <a:pt x="4169" y="20618"/>
                  <a:pt x="3960" y="19860"/>
                  <a:pt x="3960" y="19860"/>
                </a:cubicBezTo>
                <a:lnTo>
                  <a:pt x="2196" y="14687"/>
                </a:lnTo>
                <a:cubicBezTo>
                  <a:pt x="4567" y="15928"/>
                  <a:pt x="7651" y="16691"/>
                  <a:pt x="11045" y="16691"/>
                </a:cubicBezTo>
                <a:cubicBezTo>
                  <a:pt x="14163" y="16691"/>
                  <a:pt x="17019" y="16046"/>
                  <a:pt x="19304" y="14981"/>
                </a:cubicBezTo>
                <a:cubicBezTo>
                  <a:pt x="19304" y="14981"/>
                  <a:pt x="17640" y="19860"/>
                  <a:pt x="17640" y="19860"/>
                </a:cubicBezTo>
                <a:close/>
                <a:moveTo>
                  <a:pt x="10800" y="982"/>
                </a:moveTo>
                <a:cubicBezTo>
                  <a:pt x="13436" y="982"/>
                  <a:pt x="15657" y="3875"/>
                  <a:pt x="16409" y="7855"/>
                </a:cubicBezTo>
                <a:lnTo>
                  <a:pt x="5191" y="7855"/>
                </a:lnTo>
                <a:cubicBezTo>
                  <a:pt x="5943" y="3875"/>
                  <a:pt x="8164" y="982"/>
                  <a:pt x="10800" y="982"/>
                </a:cubicBezTo>
                <a:moveTo>
                  <a:pt x="18655" y="7855"/>
                </a:moveTo>
                <a:lnTo>
                  <a:pt x="17401" y="7855"/>
                </a:lnTo>
                <a:cubicBezTo>
                  <a:pt x="16584" y="3325"/>
                  <a:pt x="13944" y="0"/>
                  <a:pt x="10800" y="0"/>
                </a:cubicBezTo>
                <a:cubicBezTo>
                  <a:pt x="7656" y="0"/>
                  <a:pt x="5016" y="3325"/>
                  <a:pt x="4200" y="7855"/>
                </a:cubicBezTo>
                <a:lnTo>
                  <a:pt x="2945" y="7855"/>
                </a:lnTo>
                <a:cubicBezTo>
                  <a:pt x="1319" y="7855"/>
                  <a:pt x="0" y="9174"/>
                  <a:pt x="0" y="10800"/>
                </a:cubicBezTo>
                <a:cubicBezTo>
                  <a:pt x="0" y="11348"/>
                  <a:pt x="151" y="11732"/>
                  <a:pt x="151" y="11732"/>
                </a:cubicBezTo>
                <a:lnTo>
                  <a:pt x="3118" y="20435"/>
                </a:lnTo>
                <a:cubicBezTo>
                  <a:pt x="3118" y="20435"/>
                  <a:pt x="3452" y="21600"/>
                  <a:pt x="4909" y="21600"/>
                </a:cubicBezTo>
                <a:lnTo>
                  <a:pt x="16691" y="21600"/>
                </a:lnTo>
                <a:cubicBezTo>
                  <a:pt x="18153" y="21600"/>
                  <a:pt x="18565" y="20194"/>
                  <a:pt x="18570" y="20177"/>
                </a:cubicBezTo>
                <a:lnTo>
                  <a:pt x="21437" y="11727"/>
                </a:lnTo>
                <a:cubicBezTo>
                  <a:pt x="21534" y="11434"/>
                  <a:pt x="21600" y="11126"/>
                  <a:pt x="21600" y="10800"/>
                </a:cubicBezTo>
                <a:cubicBezTo>
                  <a:pt x="21600" y="9174"/>
                  <a:pt x="20281" y="7855"/>
                  <a:pt x="18655"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0" name="Shape 2830"/>
          <p:cNvSpPr/>
          <p:nvPr/>
        </p:nvSpPr>
        <p:spPr>
          <a:xfrm>
            <a:off x="10942568" y="1783209"/>
            <a:ext cx="2330746"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E-Commerce</a:t>
            </a:r>
          </a:p>
        </p:txBody>
      </p:sp>
      <p:sp>
        <p:nvSpPr>
          <p:cNvPr id="2831" name="Shape 2831"/>
          <p:cNvSpPr/>
          <p:nvPr/>
        </p:nvSpPr>
        <p:spPr>
          <a:xfrm>
            <a:off x="1834722" y="6662092"/>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1"/>
                  <a:pt x="303" y="21600"/>
                  <a:pt x="675" y="21600"/>
                </a:cubicBezTo>
                <a:lnTo>
                  <a:pt x="20925" y="21600"/>
                </a:lnTo>
                <a:cubicBezTo>
                  <a:pt x="21297" y="21600"/>
                  <a:pt x="21600" y="21381"/>
                  <a:pt x="21600" y="21109"/>
                </a:cubicBezTo>
                <a:lnTo>
                  <a:pt x="21600" y="7364"/>
                </a:lnTo>
                <a:cubicBezTo>
                  <a:pt x="21600" y="7093"/>
                  <a:pt x="21297" y="6873"/>
                  <a:pt x="20925" y="6873"/>
                </a:cubicBezTo>
                <a:moveTo>
                  <a:pt x="5400" y="12764"/>
                </a:moveTo>
                <a:cubicBezTo>
                  <a:pt x="5028" y="12764"/>
                  <a:pt x="4725" y="12983"/>
                  <a:pt x="4725" y="13255"/>
                </a:cubicBezTo>
                <a:cubicBezTo>
                  <a:pt x="4725" y="13390"/>
                  <a:pt x="4800" y="13513"/>
                  <a:pt x="4923" y="13602"/>
                </a:cubicBezTo>
                <a:lnTo>
                  <a:pt x="10323" y="17529"/>
                </a:lnTo>
                <a:cubicBezTo>
                  <a:pt x="10445" y="17618"/>
                  <a:pt x="10614" y="17673"/>
                  <a:pt x="10800" y="17673"/>
                </a:cubicBezTo>
                <a:cubicBezTo>
                  <a:pt x="10986" y="17673"/>
                  <a:pt x="11155" y="17618"/>
                  <a:pt x="11277" y="17529"/>
                </a:cubicBezTo>
                <a:lnTo>
                  <a:pt x="16677" y="13602"/>
                </a:lnTo>
                <a:cubicBezTo>
                  <a:pt x="16800" y="13513"/>
                  <a:pt x="16875" y="13390"/>
                  <a:pt x="16875" y="13255"/>
                </a:cubicBezTo>
                <a:cubicBezTo>
                  <a:pt x="16875" y="12983"/>
                  <a:pt x="16572" y="12764"/>
                  <a:pt x="16200" y="12764"/>
                </a:cubicBezTo>
                <a:cubicBezTo>
                  <a:pt x="16014" y="12764"/>
                  <a:pt x="15845" y="12819"/>
                  <a:pt x="15723" y="12907"/>
                </a:cubicBezTo>
                <a:lnTo>
                  <a:pt x="11475" y="15997"/>
                </a:lnTo>
                <a:lnTo>
                  <a:pt x="11475" y="491"/>
                </a:lnTo>
                <a:cubicBezTo>
                  <a:pt x="11475" y="220"/>
                  <a:pt x="11172" y="0"/>
                  <a:pt x="10800" y="0"/>
                </a:cubicBezTo>
                <a:cubicBezTo>
                  <a:pt x="10428" y="0"/>
                  <a:pt x="10125" y="220"/>
                  <a:pt x="10125" y="491"/>
                </a:cubicBezTo>
                <a:lnTo>
                  <a:pt x="10125" y="15997"/>
                </a:lnTo>
                <a:lnTo>
                  <a:pt x="5877" y="12907"/>
                </a:lnTo>
                <a:cubicBezTo>
                  <a:pt x="5755" y="12819"/>
                  <a:pt x="5586" y="12764"/>
                  <a:pt x="5400" y="127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2" name="Shape 2832"/>
          <p:cNvSpPr/>
          <p:nvPr/>
        </p:nvSpPr>
        <p:spPr>
          <a:xfrm>
            <a:off x="2901244" y="6662092"/>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5400" y="4909"/>
                </a:moveTo>
                <a:cubicBezTo>
                  <a:pt x="5586" y="4909"/>
                  <a:pt x="5755" y="4855"/>
                  <a:pt x="5877" y="4765"/>
                </a:cubicBezTo>
                <a:lnTo>
                  <a:pt x="10125" y="1676"/>
                </a:lnTo>
                <a:lnTo>
                  <a:pt x="10125" y="17182"/>
                </a:lnTo>
                <a:cubicBezTo>
                  <a:pt x="10125" y="17453"/>
                  <a:pt x="10428" y="17673"/>
                  <a:pt x="10800" y="17673"/>
                </a:cubicBezTo>
                <a:cubicBezTo>
                  <a:pt x="11172" y="17673"/>
                  <a:pt x="11475" y="17453"/>
                  <a:pt x="11475" y="17182"/>
                </a:cubicBezTo>
                <a:lnTo>
                  <a:pt x="11475" y="1676"/>
                </a:lnTo>
                <a:lnTo>
                  <a:pt x="15723" y="4765"/>
                </a:lnTo>
                <a:cubicBezTo>
                  <a:pt x="15845" y="4855"/>
                  <a:pt x="16014" y="4909"/>
                  <a:pt x="16200" y="4909"/>
                </a:cubicBezTo>
                <a:cubicBezTo>
                  <a:pt x="16572" y="4909"/>
                  <a:pt x="16875" y="4690"/>
                  <a:pt x="16875" y="4418"/>
                </a:cubicBezTo>
                <a:cubicBezTo>
                  <a:pt x="16875" y="4283"/>
                  <a:pt x="16800" y="4161"/>
                  <a:pt x="16677" y="4071"/>
                </a:cubicBezTo>
                <a:lnTo>
                  <a:pt x="11277" y="144"/>
                </a:lnTo>
                <a:cubicBezTo>
                  <a:pt x="11155" y="55"/>
                  <a:pt x="10986" y="0"/>
                  <a:pt x="10800" y="0"/>
                </a:cubicBezTo>
                <a:cubicBezTo>
                  <a:pt x="10614" y="0"/>
                  <a:pt x="10445" y="55"/>
                  <a:pt x="10323" y="144"/>
                </a:cubicBezTo>
                <a:lnTo>
                  <a:pt x="4923" y="4071"/>
                </a:lnTo>
                <a:cubicBezTo>
                  <a:pt x="4800" y="4161"/>
                  <a:pt x="4725" y="4283"/>
                  <a:pt x="4725" y="4418"/>
                </a:cubicBezTo>
                <a:cubicBezTo>
                  <a:pt x="4725" y="4690"/>
                  <a:pt x="5028" y="4909"/>
                  <a:pt x="5400" y="4909"/>
                </a:cubicBezTo>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1"/>
                  <a:pt x="303" y="21600"/>
                  <a:pt x="675" y="21600"/>
                </a:cubicBezTo>
                <a:lnTo>
                  <a:pt x="20925" y="21600"/>
                </a:lnTo>
                <a:cubicBezTo>
                  <a:pt x="21297" y="21600"/>
                  <a:pt x="21600" y="21381"/>
                  <a:pt x="21600" y="21109"/>
                </a:cubicBezTo>
                <a:lnTo>
                  <a:pt x="21600" y="7364"/>
                </a:lnTo>
                <a:cubicBezTo>
                  <a:pt x="21600" y="7093"/>
                  <a:pt x="21297" y="6873"/>
                  <a:pt x="20925"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3" name="Shape 2833"/>
          <p:cNvSpPr/>
          <p:nvPr/>
        </p:nvSpPr>
        <p:spPr>
          <a:xfrm>
            <a:off x="3891586"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moveTo>
                  <a:pt x="7140" y="14181"/>
                </a:moveTo>
                <a:cubicBezTo>
                  <a:pt x="6970" y="13741"/>
                  <a:pt x="6873" y="13264"/>
                  <a:pt x="6873" y="12764"/>
                </a:cubicBezTo>
                <a:cubicBezTo>
                  <a:pt x="6873" y="10595"/>
                  <a:pt x="8631" y="8836"/>
                  <a:pt x="10800" y="8836"/>
                </a:cubicBezTo>
                <a:cubicBezTo>
                  <a:pt x="11300" y="8836"/>
                  <a:pt x="11777" y="8934"/>
                  <a:pt x="12217" y="9104"/>
                </a:cubicBezTo>
                <a:lnTo>
                  <a:pt x="13217" y="8494"/>
                </a:lnTo>
                <a:cubicBezTo>
                  <a:pt x="12503" y="8089"/>
                  <a:pt x="11680" y="7855"/>
                  <a:pt x="10800" y="7855"/>
                </a:cubicBezTo>
                <a:cubicBezTo>
                  <a:pt x="8089" y="7855"/>
                  <a:pt x="5891" y="10053"/>
                  <a:pt x="5891" y="12764"/>
                </a:cubicBezTo>
                <a:cubicBezTo>
                  <a:pt x="5891" y="13643"/>
                  <a:pt x="6125" y="14467"/>
                  <a:pt x="6530" y="15181"/>
                </a:cubicBezTo>
                <a:cubicBezTo>
                  <a:pt x="6530" y="15181"/>
                  <a:pt x="7140" y="14181"/>
                  <a:pt x="7140" y="14181"/>
                </a:cubicBezTo>
                <a:close/>
                <a:moveTo>
                  <a:pt x="14460" y="11347"/>
                </a:moveTo>
                <a:cubicBezTo>
                  <a:pt x="14630" y="11787"/>
                  <a:pt x="14727" y="12263"/>
                  <a:pt x="14727" y="12764"/>
                </a:cubicBezTo>
                <a:cubicBezTo>
                  <a:pt x="14727" y="14932"/>
                  <a:pt x="12969" y="16691"/>
                  <a:pt x="10800" y="16691"/>
                </a:cubicBezTo>
                <a:cubicBezTo>
                  <a:pt x="10300" y="16691"/>
                  <a:pt x="9823" y="16594"/>
                  <a:pt x="9383" y="16423"/>
                </a:cubicBezTo>
                <a:lnTo>
                  <a:pt x="8383" y="17034"/>
                </a:lnTo>
                <a:cubicBezTo>
                  <a:pt x="9097" y="17439"/>
                  <a:pt x="9920" y="17673"/>
                  <a:pt x="10800" y="17673"/>
                </a:cubicBezTo>
                <a:cubicBezTo>
                  <a:pt x="13511" y="17673"/>
                  <a:pt x="15709" y="15475"/>
                  <a:pt x="15709" y="12764"/>
                </a:cubicBezTo>
                <a:cubicBezTo>
                  <a:pt x="15709" y="11884"/>
                  <a:pt x="15475" y="11061"/>
                  <a:pt x="15070" y="10346"/>
                </a:cubicBezTo>
                <a:cubicBezTo>
                  <a:pt x="15070" y="10346"/>
                  <a:pt x="14460" y="11347"/>
                  <a:pt x="14460" y="11347"/>
                </a:cubicBezTo>
                <a:close/>
                <a:moveTo>
                  <a:pt x="10453" y="12417"/>
                </a:moveTo>
                <a:cubicBezTo>
                  <a:pt x="10645" y="12225"/>
                  <a:pt x="10955" y="12225"/>
                  <a:pt x="11147" y="12417"/>
                </a:cubicBezTo>
                <a:cubicBezTo>
                  <a:pt x="11339" y="12609"/>
                  <a:pt x="11339" y="12919"/>
                  <a:pt x="11147" y="13111"/>
                </a:cubicBezTo>
                <a:cubicBezTo>
                  <a:pt x="10955" y="13303"/>
                  <a:pt x="10645" y="13303"/>
                  <a:pt x="10453" y="13111"/>
                </a:cubicBezTo>
                <a:cubicBezTo>
                  <a:pt x="10261" y="12919"/>
                  <a:pt x="10261" y="12609"/>
                  <a:pt x="10453" y="12417"/>
                </a:cubicBezTo>
                <a:moveTo>
                  <a:pt x="6144" y="17420"/>
                </a:moveTo>
                <a:lnTo>
                  <a:pt x="11842" y="13805"/>
                </a:lnTo>
                <a:lnTo>
                  <a:pt x="15456" y="8107"/>
                </a:lnTo>
                <a:lnTo>
                  <a:pt x="9759" y="11722"/>
                </a:lnTo>
                <a:cubicBezTo>
                  <a:pt x="9759" y="11722"/>
                  <a:pt x="6144" y="17420"/>
                  <a:pt x="6144" y="1742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4" name="Shape 2834"/>
          <p:cNvSpPr/>
          <p:nvPr/>
        </p:nvSpPr>
        <p:spPr>
          <a:xfrm>
            <a:off x="4958108"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5" name="Shape 2835"/>
          <p:cNvSpPr/>
          <p:nvPr/>
        </p:nvSpPr>
        <p:spPr>
          <a:xfrm>
            <a:off x="6024630"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218" y="5891"/>
                </a:moveTo>
                <a:lnTo>
                  <a:pt x="8345" y="5891"/>
                </a:lnTo>
                <a:cubicBezTo>
                  <a:pt x="8075" y="5891"/>
                  <a:pt x="7855" y="6111"/>
                  <a:pt x="7855" y="6382"/>
                </a:cubicBezTo>
                <a:cubicBezTo>
                  <a:pt x="7855" y="6653"/>
                  <a:pt x="8075" y="6873"/>
                  <a:pt x="8345" y="6873"/>
                </a:cubicBezTo>
                <a:lnTo>
                  <a:pt x="15218" y="6873"/>
                </a:lnTo>
                <a:cubicBezTo>
                  <a:pt x="15489" y="6873"/>
                  <a:pt x="15709" y="6653"/>
                  <a:pt x="15709" y="6382"/>
                </a:cubicBezTo>
                <a:cubicBezTo>
                  <a:pt x="15709" y="6111"/>
                  <a:pt x="15489" y="5891"/>
                  <a:pt x="15218" y="5891"/>
                </a:cubicBezTo>
                <a:moveTo>
                  <a:pt x="6382" y="5891"/>
                </a:moveTo>
                <a:cubicBezTo>
                  <a:pt x="6111" y="5891"/>
                  <a:pt x="5891" y="6111"/>
                  <a:pt x="5891" y="6382"/>
                </a:cubicBezTo>
                <a:cubicBezTo>
                  <a:pt x="5891" y="6653"/>
                  <a:pt x="6111" y="6873"/>
                  <a:pt x="6382" y="6873"/>
                </a:cubicBezTo>
                <a:cubicBezTo>
                  <a:pt x="6653" y="6873"/>
                  <a:pt x="6873" y="6653"/>
                  <a:pt x="6873" y="6382"/>
                </a:cubicBezTo>
                <a:cubicBezTo>
                  <a:pt x="6873" y="6111"/>
                  <a:pt x="6653" y="5891"/>
                  <a:pt x="6382" y="5891"/>
                </a:cubicBezTo>
                <a:moveTo>
                  <a:pt x="19636" y="0"/>
                </a:moveTo>
                <a:lnTo>
                  <a:pt x="5891" y="0"/>
                </a:lnTo>
                <a:cubicBezTo>
                  <a:pt x="4806" y="0"/>
                  <a:pt x="3927" y="879"/>
                  <a:pt x="3927" y="1964"/>
                </a:cubicBezTo>
                <a:lnTo>
                  <a:pt x="3927" y="2455"/>
                </a:lnTo>
                <a:cubicBezTo>
                  <a:pt x="3927" y="2726"/>
                  <a:pt x="4147" y="2945"/>
                  <a:pt x="4418" y="2945"/>
                </a:cubicBezTo>
                <a:cubicBezTo>
                  <a:pt x="4689"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5" y="16691"/>
                  <a:pt x="18655" y="16910"/>
                  <a:pt x="18655" y="17182"/>
                </a:cubicBezTo>
                <a:cubicBezTo>
                  <a:pt x="18655" y="17453"/>
                  <a:pt x="18875" y="17673"/>
                  <a:pt x="19145" y="17673"/>
                </a:cubicBezTo>
                <a:lnTo>
                  <a:pt x="19636" y="17673"/>
                </a:lnTo>
                <a:cubicBezTo>
                  <a:pt x="20721" y="17673"/>
                  <a:pt x="21600" y="16794"/>
                  <a:pt x="21600" y="15709"/>
                </a:cubicBezTo>
                <a:lnTo>
                  <a:pt x="21600" y="1964"/>
                </a:lnTo>
                <a:cubicBezTo>
                  <a:pt x="21600" y="879"/>
                  <a:pt x="20721" y="0"/>
                  <a:pt x="19636" y="0"/>
                </a:cubicBezTo>
                <a:moveTo>
                  <a:pt x="2455" y="5891"/>
                </a:moveTo>
                <a:cubicBezTo>
                  <a:pt x="2184" y="5891"/>
                  <a:pt x="1964" y="6111"/>
                  <a:pt x="1964" y="6382"/>
                </a:cubicBezTo>
                <a:cubicBezTo>
                  <a:pt x="1964" y="6653"/>
                  <a:pt x="2184" y="6873"/>
                  <a:pt x="2455" y="6873"/>
                </a:cubicBezTo>
                <a:cubicBezTo>
                  <a:pt x="2725" y="6873"/>
                  <a:pt x="2945" y="6653"/>
                  <a:pt x="2945" y="6382"/>
                </a:cubicBezTo>
                <a:cubicBezTo>
                  <a:pt x="2945" y="6111"/>
                  <a:pt x="2725" y="5891"/>
                  <a:pt x="2455" y="5891"/>
                </a:cubicBezTo>
                <a:moveTo>
                  <a:pt x="4418" y="5891"/>
                </a:moveTo>
                <a:cubicBezTo>
                  <a:pt x="4147" y="5891"/>
                  <a:pt x="3927" y="6111"/>
                  <a:pt x="3927" y="6382"/>
                </a:cubicBezTo>
                <a:cubicBezTo>
                  <a:pt x="3927" y="6653"/>
                  <a:pt x="4147" y="6873"/>
                  <a:pt x="4418" y="6873"/>
                </a:cubicBezTo>
                <a:cubicBezTo>
                  <a:pt x="4689" y="6873"/>
                  <a:pt x="4909" y="6653"/>
                  <a:pt x="4909" y="6382"/>
                </a:cubicBezTo>
                <a:cubicBezTo>
                  <a:pt x="4909" y="6111"/>
                  <a:pt x="4689" y="5891"/>
                  <a:pt x="4418" y="5891"/>
                </a:cubicBezTo>
                <a:moveTo>
                  <a:pt x="16691" y="7855"/>
                </a:moveTo>
                <a:lnTo>
                  <a:pt x="982" y="7855"/>
                </a:lnTo>
                <a:lnTo>
                  <a:pt x="982" y="5891"/>
                </a:lnTo>
                <a:cubicBezTo>
                  <a:pt x="982" y="5349"/>
                  <a:pt x="1422" y="4909"/>
                  <a:pt x="1964" y="4909"/>
                </a:cubicBezTo>
                <a:lnTo>
                  <a:pt x="15709" y="4909"/>
                </a:lnTo>
                <a:cubicBezTo>
                  <a:pt x="16251" y="4909"/>
                  <a:pt x="16691" y="5349"/>
                  <a:pt x="16691" y="5891"/>
                </a:cubicBezTo>
                <a:cubicBezTo>
                  <a:pt x="16691" y="5891"/>
                  <a:pt x="16691" y="7855"/>
                  <a:pt x="16691" y="7855"/>
                </a:cubicBezTo>
                <a:close/>
                <a:moveTo>
                  <a:pt x="16691" y="19636"/>
                </a:moveTo>
                <a:cubicBezTo>
                  <a:pt x="16691" y="20178"/>
                  <a:pt x="16251" y="20618"/>
                  <a:pt x="15709" y="20618"/>
                </a:cubicBezTo>
                <a:lnTo>
                  <a:pt x="1964" y="20618"/>
                </a:lnTo>
                <a:cubicBezTo>
                  <a:pt x="1422" y="20618"/>
                  <a:pt x="982" y="20178"/>
                  <a:pt x="982" y="19636"/>
                </a:cubicBezTo>
                <a:lnTo>
                  <a:pt x="982" y="8836"/>
                </a:lnTo>
                <a:lnTo>
                  <a:pt x="16691" y="8836"/>
                </a:lnTo>
                <a:cubicBezTo>
                  <a:pt x="16691" y="8836"/>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6" name="Shape 2836"/>
          <p:cNvSpPr/>
          <p:nvPr/>
        </p:nvSpPr>
        <p:spPr>
          <a:xfrm>
            <a:off x="7091153" y="6738272"/>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7" name="Shape 2837"/>
          <p:cNvSpPr/>
          <p:nvPr/>
        </p:nvSpPr>
        <p:spPr>
          <a:xfrm>
            <a:off x="8157675" y="6725575"/>
            <a:ext cx="558655" cy="431689"/>
          </a:xfrm>
          <a:custGeom>
            <a:avLst/>
            <a:gdLst/>
            <a:ahLst/>
            <a:cxnLst>
              <a:cxn ang="0">
                <a:pos x="wd2" y="hd2"/>
              </a:cxn>
              <a:cxn ang="5400000">
                <a:pos x="wd2" y="hd2"/>
              </a:cxn>
              <a:cxn ang="10800000">
                <a:pos x="wd2" y="hd2"/>
              </a:cxn>
              <a:cxn ang="16200000">
                <a:pos x="wd2" y="hd2"/>
              </a:cxn>
            </a:cxnLst>
            <a:rect l="0" t="0" r="r" b="b"/>
            <a:pathLst>
              <a:path w="21600" h="21600" extrusionOk="0">
                <a:moveTo>
                  <a:pt x="16691" y="18667"/>
                </a:moveTo>
                <a:lnTo>
                  <a:pt x="12576" y="13341"/>
                </a:lnTo>
                <a:lnTo>
                  <a:pt x="16691" y="8016"/>
                </a:lnTo>
                <a:cubicBezTo>
                  <a:pt x="16691" y="8016"/>
                  <a:pt x="16691" y="18667"/>
                  <a:pt x="16691" y="18667"/>
                </a:cubicBezTo>
                <a:close/>
                <a:moveTo>
                  <a:pt x="15709" y="20329"/>
                </a:moveTo>
                <a:lnTo>
                  <a:pt x="1964" y="20329"/>
                </a:lnTo>
                <a:cubicBezTo>
                  <a:pt x="1719" y="20329"/>
                  <a:pt x="1498" y="20210"/>
                  <a:pt x="1326" y="20018"/>
                </a:cubicBezTo>
                <a:lnTo>
                  <a:pt x="5791" y="14240"/>
                </a:lnTo>
                <a:lnTo>
                  <a:pt x="7477" y="16421"/>
                </a:lnTo>
                <a:cubicBezTo>
                  <a:pt x="7853" y="16907"/>
                  <a:pt x="8344" y="17150"/>
                  <a:pt x="8836" y="17150"/>
                </a:cubicBezTo>
                <a:cubicBezTo>
                  <a:pt x="9329" y="17150"/>
                  <a:pt x="9821" y="16907"/>
                  <a:pt x="10195" y="16421"/>
                </a:cubicBezTo>
                <a:lnTo>
                  <a:pt x="11882" y="14240"/>
                </a:lnTo>
                <a:lnTo>
                  <a:pt x="16347" y="20018"/>
                </a:lnTo>
                <a:cubicBezTo>
                  <a:pt x="16175" y="20210"/>
                  <a:pt x="15954" y="20329"/>
                  <a:pt x="15709" y="20329"/>
                </a:cubicBezTo>
                <a:moveTo>
                  <a:pt x="982" y="8016"/>
                </a:moveTo>
                <a:lnTo>
                  <a:pt x="5097" y="13341"/>
                </a:lnTo>
                <a:lnTo>
                  <a:pt x="982" y="18667"/>
                </a:lnTo>
                <a:cubicBezTo>
                  <a:pt x="982" y="18667"/>
                  <a:pt x="982" y="8016"/>
                  <a:pt x="982" y="8016"/>
                </a:cubicBezTo>
                <a:close/>
                <a:moveTo>
                  <a:pt x="1964" y="6353"/>
                </a:moveTo>
                <a:lnTo>
                  <a:pt x="15709" y="6353"/>
                </a:lnTo>
                <a:cubicBezTo>
                  <a:pt x="15954" y="6353"/>
                  <a:pt x="16175" y="6474"/>
                  <a:pt x="16347" y="6665"/>
                </a:cubicBezTo>
                <a:lnTo>
                  <a:pt x="9502" y="15523"/>
                </a:lnTo>
                <a:cubicBezTo>
                  <a:pt x="9324" y="15752"/>
                  <a:pt x="9088" y="15880"/>
                  <a:pt x="8836" y="15880"/>
                </a:cubicBezTo>
                <a:cubicBezTo>
                  <a:pt x="8585" y="15880"/>
                  <a:pt x="8349" y="15752"/>
                  <a:pt x="8170" y="15523"/>
                </a:cubicBezTo>
                <a:lnTo>
                  <a:pt x="1326" y="6664"/>
                </a:lnTo>
                <a:cubicBezTo>
                  <a:pt x="1498" y="6474"/>
                  <a:pt x="1719" y="6353"/>
                  <a:pt x="1964" y="6353"/>
                </a:cubicBezTo>
                <a:moveTo>
                  <a:pt x="15709" y="5082"/>
                </a:moveTo>
                <a:lnTo>
                  <a:pt x="1964" y="5082"/>
                </a:lnTo>
                <a:cubicBezTo>
                  <a:pt x="879" y="5082"/>
                  <a:pt x="0" y="6220"/>
                  <a:pt x="0" y="7624"/>
                </a:cubicBezTo>
                <a:lnTo>
                  <a:pt x="0" y="19059"/>
                </a:lnTo>
                <a:cubicBezTo>
                  <a:pt x="0" y="20462"/>
                  <a:pt x="879" y="21600"/>
                  <a:pt x="1964" y="21600"/>
                </a:cubicBezTo>
                <a:lnTo>
                  <a:pt x="15709" y="21600"/>
                </a:lnTo>
                <a:cubicBezTo>
                  <a:pt x="16794" y="21600"/>
                  <a:pt x="17673" y="20462"/>
                  <a:pt x="17673" y="19059"/>
                </a:cubicBezTo>
                <a:lnTo>
                  <a:pt x="17673" y="7624"/>
                </a:lnTo>
                <a:cubicBezTo>
                  <a:pt x="17673" y="6220"/>
                  <a:pt x="16794" y="5082"/>
                  <a:pt x="15709" y="5082"/>
                </a:cubicBezTo>
                <a:moveTo>
                  <a:pt x="19636" y="0"/>
                </a:moveTo>
                <a:lnTo>
                  <a:pt x="5891" y="0"/>
                </a:lnTo>
                <a:cubicBezTo>
                  <a:pt x="4806" y="0"/>
                  <a:pt x="3927" y="1138"/>
                  <a:pt x="3927" y="2541"/>
                </a:cubicBezTo>
                <a:lnTo>
                  <a:pt x="3927" y="3176"/>
                </a:lnTo>
                <a:cubicBezTo>
                  <a:pt x="3927" y="3528"/>
                  <a:pt x="4147" y="3812"/>
                  <a:pt x="4418" y="3812"/>
                </a:cubicBezTo>
                <a:cubicBezTo>
                  <a:pt x="4690" y="3812"/>
                  <a:pt x="4909" y="3528"/>
                  <a:pt x="4909" y="3176"/>
                </a:cubicBezTo>
                <a:lnTo>
                  <a:pt x="4909" y="2541"/>
                </a:lnTo>
                <a:cubicBezTo>
                  <a:pt x="4909" y="1840"/>
                  <a:pt x="5348" y="1271"/>
                  <a:pt x="5891" y="1271"/>
                </a:cubicBezTo>
                <a:lnTo>
                  <a:pt x="19636" y="1271"/>
                </a:lnTo>
                <a:cubicBezTo>
                  <a:pt x="20178" y="1271"/>
                  <a:pt x="20618" y="1840"/>
                  <a:pt x="20618" y="2541"/>
                </a:cubicBezTo>
                <a:lnTo>
                  <a:pt x="20618" y="13976"/>
                </a:lnTo>
                <a:cubicBezTo>
                  <a:pt x="20618" y="14678"/>
                  <a:pt x="20178" y="15247"/>
                  <a:pt x="19636" y="15247"/>
                </a:cubicBezTo>
                <a:lnTo>
                  <a:pt x="19145" y="15247"/>
                </a:lnTo>
                <a:cubicBezTo>
                  <a:pt x="18874" y="15247"/>
                  <a:pt x="18655" y="15532"/>
                  <a:pt x="18655" y="15882"/>
                </a:cubicBezTo>
                <a:cubicBezTo>
                  <a:pt x="18655" y="16234"/>
                  <a:pt x="18874" y="16518"/>
                  <a:pt x="19145" y="16518"/>
                </a:cubicBezTo>
                <a:lnTo>
                  <a:pt x="19636" y="16518"/>
                </a:lnTo>
                <a:cubicBezTo>
                  <a:pt x="20721" y="16518"/>
                  <a:pt x="21600" y="15380"/>
                  <a:pt x="21600" y="13976"/>
                </a:cubicBezTo>
                <a:lnTo>
                  <a:pt x="21600" y="2541"/>
                </a:lnTo>
                <a:cubicBezTo>
                  <a:pt x="21600" y="1138"/>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8" name="Shape 2838"/>
          <p:cNvSpPr/>
          <p:nvPr/>
        </p:nvSpPr>
        <p:spPr>
          <a:xfrm>
            <a:off x="9224197" y="671287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5" y="12000"/>
                  <a:pt x="13745" y="12269"/>
                  <a:pt x="13745" y="12600"/>
                </a:cubicBezTo>
                <a:cubicBezTo>
                  <a:pt x="13745" y="14589"/>
                  <a:pt x="12426" y="16200"/>
                  <a:pt x="10800" y="16200"/>
                </a:cubicBezTo>
                <a:cubicBezTo>
                  <a:pt x="9173" y="16200"/>
                  <a:pt x="7855" y="14589"/>
                  <a:pt x="7855" y="12600"/>
                </a:cubicBezTo>
                <a:cubicBezTo>
                  <a:pt x="7855" y="12269"/>
                  <a:pt x="7635" y="12000"/>
                  <a:pt x="7364" y="12000"/>
                </a:cubicBezTo>
                <a:lnTo>
                  <a:pt x="1285" y="12000"/>
                </a:lnTo>
                <a:cubicBezTo>
                  <a:pt x="1285" y="12000"/>
                  <a:pt x="5703" y="1200"/>
                  <a:pt x="5703" y="1200"/>
                </a:cubicBezTo>
                <a:close/>
                <a:moveTo>
                  <a:pt x="21543" y="12335"/>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5"/>
                </a:lnTo>
                <a:cubicBezTo>
                  <a:pt x="23" y="12415"/>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5"/>
                  <a:pt x="21543" y="1233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39" name="Shape 2839"/>
          <p:cNvSpPr/>
          <p:nvPr/>
        </p:nvSpPr>
        <p:spPr>
          <a:xfrm>
            <a:off x="10290719" y="668748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1"/>
                </a:moveTo>
                <a:lnTo>
                  <a:pt x="21548" y="13259"/>
                </a:lnTo>
                <a:lnTo>
                  <a:pt x="16639" y="2459"/>
                </a:lnTo>
                <a:lnTo>
                  <a:pt x="16634" y="2461"/>
                </a:lnTo>
                <a:cubicBezTo>
                  <a:pt x="16554" y="2284"/>
                  <a:pt x="16392" y="2160"/>
                  <a:pt x="16200" y="2160"/>
                </a:cubicBezTo>
                <a:lnTo>
                  <a:pt x="12764" y="2160"/>
                </a:lnTo>
                <a:cubicBezTo>
                  <a:pt x="12492" y="2160"/>
                  <a:pt x="12273" y="2402"/>
                  <a:pt x="12273" y="2700"/>
                </a:cubicBezTo>
                <a:cubicBezTo>
                  <a:pt x="12273" y="2999"/>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9"/>
                  <a:pt x="9327" y="2700"/>
                </a:cubicBezTo>
                <a:cubicBezTo>
                  <a:pt x="9327" y="2402"/>
                  <a:pt x="9108" y="2160"/>
                  <a:pt x="8836"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3" y="13261"/>
                </a:cubicBezTo>
                <a:moveTo>
                  <a:pt x="7855" y="8640"/>
                </a:moveTo>
                <a:cubicBezTo>
                  <a:pt x="7583" y="8640"/>
                  <a:pt x="7364" y="8882"/>
                  <a:pt x="7364" y="9180"/>
                </a:cubicBezTo>
                <a:cubicBezTo>
                  <a:pt x="7364" y="9329"/>
                  <a:pt x="7418" y="9464"/>
                  <a:pt x="7507" y="9562"/>
                </a:cubicBezTo>
                <a:lnTo>
                  <a:pt x="10453" y="12802"/>
                </a:lnTo>
                <a:cubicBezTo>
                  <a:pt x="10542" y="12900"/>
                  <a:pt x="10665" y="12960"/>
                  <a:pt x="10800" y="12960"/>
                </a:cubicBezTo>
                <a:cubicBezTo>
                  <a:pt x="10936" y="12960"/>
                  <a:pt x="11058" y="12900"/>
                  <a:pt x="11147" y="12802"/>
                </a:cubicBezTo>
                <a:lnTo>
                  <a:pt x="14093" y="9562"/>
                </a:lnTo>
                <a:cubicBezTo>
                  <a:pt x="14182" y="9464"/>
                  <a:pt x="14236" y="9329"/>
                  <a:pt x="14236" y="9180"/>
                </a:cubicBezTo>
                <a:cubicBezTo>
                  <a:pt x="14236" y="8882"/>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0" name="Shape 2840"/>
          <p:cNvSpPr/>
          <p:nvPr/>
        </p:nvSpPr>
        <p:spPr>
          <a:xfrm>
            <a:off x="11357241" y="6687485"/>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1"/>
                </a:moveTo>
                <a:lnTo>
                  <a:pt x="21548" y="13259"/>
                </a:lnTo>
                <a:lnTo>
                  <a:pt x="16639" y="2459"/>
                </a:lnTo>
                <a:lnTo>
                  <a:pt x="16635" y="2461"/>
                </a:lnTo>
                <a:cubicBezTo>
                  <a:pt x="16554" y="2284"/>
                  <a:pt x="16392" y="2160"/>
                  <a:pt x="16200" y="2160"/>
                </a:cubicBezTo>
                <a:lnTo>
                  <a:pt x="15709" y="2160"/>
                </a:lnTo>
                <a:cubicBezTo>
                  <a:pt x="15438" y="2160"/>
                  <a:pt x="15218" y="2402"/>
                  <a:pt x="15218" y="2700"/>
                </a:cubicBezTo>
                <a:cubicBezTo>
                  <a:pt x="15218" y="2999"/>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9"/>
                  <a:pt x="6382" y="2700"/>
                </a:cubicBezTo>
                <a:cubicBezTo>
                  <a:pt x="6382" y="2402"/>
                  <a:pt x="6162" y="2160"/>
                  <a:pt x="5891"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4" y="13261"/>
                </a:cubicBezTo>
                <a:moveTo>
                  <a:pt x="7855" y="4320"/>
                </a:moveTo>
                <a:cubicBezTo>
                  <a:pt x="7990" y="4320"/>
                  <a:pt x="8113" y="4260"/>
                  <a:pt x="8202" y="4162"/>
                </a:cubicBezTo>
                <a:lnTo>
                  <a:pt x="10309" y="1844"/>
                </a:lnTo>
                <a:lnTo>
                  <a:pt x="10309" y="12420"/>
                </a:lnTo>
                <a:cubicBezTo>
                  <a:pt x="10309" y="12719"/>
                  <a:pt x="10529" y="12960"/>
                  <a:pt x="10800" y="12960"/>
                </a:cubicBezTo>
                <a:cubicBezTo>
                  <a:pt x="11071" y="12960"/>
                  <a:pt x="11291" y="12719"/>
                  <a:pt x="11291" y="12420"/>
                </a:cubicBezTo>
                <a:lnTo>
                  <a:pt x="11291" y="1844"/>
                </a:lnTo>
                <a:lnTo>
                  <a:pt x="13398" y="4162"/>
                </a:lnTo>
                <a:cubicBezTo>
                  <a:pt x="13487" y="4260"/>
                  <a:pt x="13610" y="4320"/>
                  <a:pt x="13745" y="4320"/>
                </a:cubicBezTo>
                <a:cubicBezTo>
                  <a:pt x="14017" y="4320"/>
                  <a:pt x="14236" y="4079"/>
                  <a:pt x="14236" y="3780"/>
                </a:cubicBezTo>
                <a:cubicBezTo>
                  <a:pt x="14236" y="3631"/>
                  <a:pt x="14181" y="3497"/>
                  <a:pt x="14093" y="3398"/>
                </a:cubicBezTo>
                <a:lnTo>
                  <a:pt x="11147" y="158"/>
                </a:lnTo>
                <a:cubicBezTo>
                  <a:pt x="11058" y="61"/>
                  <a:pt x="10936" y="0"/>
                  <a:pt x="10800" y="0"/>
                </a:cubicBezTo>
                <a:cubicBezTo>
                  <a:pt x="10664" y="0"/>
                  <a:pt x="10542" y="61"/>
                  <a:pt x="10453" y="158"/>
                </a:cubicBezTo>
                <a:lnTo>
                  <a:pt x="7507" y="3398"/>
                </a:lnTo>
                <a:cubicBezTo>
                  <a:pt x="7419" y="3497"/>
                  <a:pt x="7364" y="3631"/>
                  <a:pt x="7364" y="3780"/>
                </a:cubicBezTo>
                <a:cubicBezTo>
                  <a:pt x="7364" y="4079"/>
                  <a:pt x="7583" y="4320"/>
                  <a:pt x="7855" y="432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1" name="Shape 2841"/>
          <p:cNvSpPr/>
          <p:nvPr/>
        </p:nvSpPr>
        <p:spPr>
          <a:xfrm>
            <a:off x="1758542" y="7779400"/>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3"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69"/>
                  <a:pt x="13745" y="12600"/>
                </a:cubicBezTo>
                <a:cubicBezTo>
                  <a:pt x="13745" y="14588"/>
                  <a:pt x="12427" y="16200"/>
                  <a:pt x="10800" y="16200"/>
                </a:cubicBezTo>
                <a:cubicBezTo>
                  <a:pt x="9173" y="16200"/>
                  <a:pt x="7855" y="14588"/>
                  <a:pt x="7855" y="12600"/>
                </a:cubicBezTo>
                <a:cubicBezTo>
                  <a:pt x="7855" y="12269"/>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3"/>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3"/>
                  <a:pt x="21577" y="12416"/>
                  <a:pt x="21543" y="12334"/>
                </a:cubicBezTo>
                <a:moveTo>
                  <a:pt x="16691" y="9000"/>
                </a:moveTo>
                <a:cubicBezTo>
                  <a:pt x="16691" y="8669"/>
                  <a:pt x="16471" y="8400"/>
                  <a:pt x="16200" y="8400"/>
                </a:cubicBezTo>
                <a:lnTo>
                  <a:pt x="5400" y="8400"/>
                </a:lnTo>
                <a:cubicBezTo>
                  <a:pt x="5129" y="8400"/>
                  <a:pt x="4909" y="8669"/>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69"/>
                  <a:pt x="15489" y="6000"/>
                  <a:pt x="15218" y="6000"/>
                </a:cubicBezTo>
                <a:lnTo>
                  <a:pt x="6382" y="6000"/>
                </a:lnTo>
                <a:cubicBezTo>
                  <a:pt x="6111" y="6000"/>
                  <a:pt x="5891" y="6269"/>
                  <a:pt x="5891" y="6600"/>
                </a:cubicBezTo>
                <a:cubicBezTo>
                  <a:pt x="5891" y="6932"/>
                  <a:pt x="6111" y="7200"/>
                  <a:pt x="6382" y="7200"/>
                </a:cubicBezTo>
                <a:moveTo>
                  <a:pt x="7364" y="4800"/>
                </a:moveTo>
                <a:lnTo>
                  <a:pt x="14236" y="4800"/>
                </a:lnTo>
                <a:cubicBezTo>
                  <a:pt x="14507" y="4800"/>
                  <a:pt x="14727" y="4532"/>
                  <a:pt x="14727" y="4200"/>
                </a:cubicBezTo>
                <a:cubicBezTo>
                  <a:pt x="14727" y="3869"/>
                  <a:pt x="14507" y="3600"/>
                  <a:pt x="14236" y="3600"/>
                </a:cubicBezTo>
                <a:lnTo>
                  <a:pt x="7364" y="3600"/>
                </a:lnTo>
                <a:cubicBezTo>
                  <a:pt x="7093" y="3600"/>
                  <a:pt x="6873" y="3869"/>
                  <a:pt x="6873" y="4200"/>
                </a:cubicBezTo>
                <a:cubicBezTo>
                  <a:pt x="6873" y="4532"/>
                  <a:pt x="7093" y="4800"/>
                  <a:pt x="7364" y="4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2" name="Shape 2842"/>
          <p:cNvSpPr/>
          <p:nvPr/>
        </p:nvSpPr>
        <p:spPr>
          <a:xfrm>
            <a:off x="2825064"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1782"/>
                </a:moveTo>
                <a:lnTo>
                  <a:pt x="982" y="11782"/>
                </a:lnTo>
                <a:lnTo>
                  <a:pt x="982" y="6873"/>
                </a:lnTo>
                <a:lnTo>
                  <a:pt x="6907" y="6873"/>
                </a:lnTo>
                <a:cubicBezTo>
                  <a:pt x="7149" y="8810"/>
                  <a:pt x="8798" y="10309"/>
                  <a:pt x="10800" y="10309"/>
                </a:cubicBezTo>
                <a:cubicBezTo>
                  <a:pt x="12802" y="10309"/>
                  <a:pt x="14451" y="8810"/>
                  <a:pt x="14693" y="6873"/>
                </a:cubicBezTo>
                <a:lnTo>
                  <a:pt x="20618" y="6873"/>
                </a:lnTo>
                <a:cubicBezTo>
                  <a:pt x="20618" y="6873"/>
                  <a:pt x="20618" y="11782"/>
                  <a:pt x="20618" y="11782"/>
                </a:cubicBezTo>
                <a:close/>
                <a:moveTo>
                  <a:pt x="20264" y="14727"/>
                </a:moveTo>
                <a:lnTo>
                  <a:pt x="14236" y="14727"/>
                </a:lnTo>
                <a:cubicBezTo>
                  <a:pt x="13966" y="14727"/>
                  <a:pt x="13745" y="14947"/>
                  <a:pt x="13745" y="15218"/>
                </a:cubicBezTo>
                <a:cubicBezTo>
                  <a:pt x="13745" y="16845"/>
                  <a:pt x="12427" y="18164"/>
                  <a:pt x="10800" y="18164"/>
                </a:cubicBezTo>
                <a:cubicBezTo>
                  <a:pt x="9173" y="18164"/>
                  <a:pt x="7855" y="16845"/>
                  <a:pt x="7855" y="15218"/>
                </a:cubicBezTo>
                <a:cubicBezTo>
                  <a:pt x="7855" y="14947"/>
                  <a:pt x="7634" y="14727"/>
                  <a:pt x="7364" y="14727"/>
                </a:cubicBezTo>
                <a:lnTo>
                  <a:pt x="1336" y="14727"/>
                </a:lnTo>
                <a:lnTo>
                  <a:pt x="2682" y="12764"/>
                </a:lnTo>
                <a:lnTo>
                  <a:pt x="18918" y="12764"/>
                </a:lnTo>
                <a:cubicBezTo>
                  <a:pt x="18918" y="12764"/>
                  <a:pt x="20264" y="14727"/>
                  <a:pt x="20264" y="14727"/>
                </a:cubicBezTo>
                <a:close/>
                <a:moveTo>
                  <a:pt x="20618" y="20618"/>
                </a:moveTo>
                <a:lnTo>
                  <a:pt x="982" y="20618"/>
                </a:lnTo>
                <a:lnTo>
                  <a:pt x="982" y="15709"/>
                </a:lnTo>
                <a:lnTo>
                  <a:pt x="6907" y="15709"/>
                </a:lnTo>
                <a:cubicBezTo>
                  <a:pt x="7149" y="17646"/>
                  <a:pt x="8798" y="19145"/>
                  <a:pt x="10800" y="19145"/>
                </a:cubicBezTo>
                <a:cubicBezTo>
                  <a:pt x="12802" y="19145"/>
                  <a:pt x="14451" y="17646"/>
                  <a:pt x="14693" y="15709"/>
                </a:cubicBezTo>
                <a:lnTo>
                  <a:pt x="20618" y="15709"/>
                </a:lnTo>
                <a:cubicBezTo>
                  <a:pt x="20618" y="15709"/>
                  <a:pt x="20618" y="20618"/>
                  <a:pt x="20618" y="20618"/>
                </a:cubicBezTo>
                <a:close/>
                <a:moveTo>
                  <a:pt x="4702" y="982"/>
                </a:moveTo>
                <a:lnTo>
                  <a:pt x="16898" y="982"/>
                </a:lnTo>
                <a:lnTo>
                  <a:pt x="20264" y="5891"/>
                </a:lnTo>
                <a:lnTo>
                  <a:pt x="14236" y="5891"/>
                </a:lnTo>
                <a:cubicBezTo>
                  <a:pt x="13966" y="5891"/>
                  <a:pt x="13745" y="6111"/>
                  <a:pt x="13745" y="6382"/>
                </a:cubicBezTo>
                <a:cubicBezTo>
                  <a:pt x="13745" y="8009"/>
                  <a:pt x="12427" y="9327"/>
                  <a:pt x="10800" y="9327"/>
                </a:cubicBezTo>
                <a:cubicBezTo>
                  <a:pt x="9173" y="9327"/>
                  <a:pt x="7855" y="8009"/>
                  <a:pt x="7855" y="6382"/>
                </a:cubicBezTo>
                <a:cubicBezTo>
                  <a:pt x="7855" y="6111"/>
                  <a:pt x="7634" y="5891"/>
                  <a:pt x="7364" y="5891"/>
                </a:cubicBezTo>
                <a:lnTo>
                  <a:pt x="1336" y="5891"/>
                </a:lnTo>
                <a:cubicBezTo>
                  <a:pt x="1336" y="5891"/>
                  <a:pt x="4702" y="982"/>
                  <a:pt x="4702" y="982"/>
                </a:cubicBezTo>
                <a:close/>
                <a:moveTo>
                  <a:pt x="21600" y="12273"/>
                </a:moveTo>
                <a:lnTo>
                  <a:pt x="21600" y="6382"/>
                </a:lnTo>
                <a:cubicBezTo>
                  <a:pt x="21600" y="6303"/>
                  <a:pt x="21577" y="6231"/>
                  <a:pt x="21543" y="6165"/>
                </a:cubicBezTo>
                <a:lnTo>
                  <a:pt x="21548" y="6162"/>
                </a:lnTo>
                <a:lnTo>
                  <a:pt x="17621" y="272"/>
                </a:lnTo>
                <a:lnTo>
                  <a:pt x="17616" y="274"/>
                </a:lnTo>
                <a:cubicBezTo>
                  <a:pt x="17536" y="113"/>
                  <a:pt x="17374" y="0"/>
                  <a:pt x="17182" y="0"/>
                </a:cubicBezTo>
                <a:lnTo>
                  <a:pt x="4418" y="0"/>
                </a:lnTo>
                <a:cubicBezTo>
                  <a:pt x="4226" y="0"/>
                  <a:pt x="4064" y="113"/>
                  <a:pt x="3984" y="274"/>
                </a:cubicBezTo>
                <a:lnTo>
                  <a:pt x="3979" y="272"/>
                </a:lnTo>
                <a:lnTo>
                  <a:pt x="52" y="6162"/>
                </a:lnTo>
                <a:lnTo>
                  <a:pt x="57" y="6165"/>
                </a:lnTo>
                <a:cubicBezTo>
                  <a:pt x="23" y="6231"/>
                  <a:pt x="0" y="6303"/>
                  <a:pt x="0" y="6382"/>
                </a:cubicBezTo>
                <a:lnTo>
                  <a:pt x="0" y="12273"/>
                </a:lnTo>
                <a:cubicBezTo>
                  <a:pt x="0" y="12544"/>
                  <a:pt x="220" y="12764"/>
                  <a:pt x="491" y="12764"/>
                </a:cubicBezTo>
                <a:lnTo>
                  <a:pt x="1542" y="12764"/>
                </a:lnTo>
                <a:lnTo>
                  <a:pt x="52" y="14999"/>
                </a:lnTo>
                <a:lnTo>
                  <a:pt x="57" y="15001"/>
                </a:lnTo>
                <a:cubicBezTo>
                  <a:pt x="23" y="15067"/>
                  <a:pt x="0" y="15139"/>
                  <a:pt x="0" y="15218"/>
                </a:cubicBezTo>
                <a:lnTo>
                  <a:pt x="0" y="21109"/>
                </a:lnTo>
                <a:cubicBezTo>
                  <a:pt x="0" y="21380"/>
                  <a:pt x="220" y="21600"/>
                  <a:pt x="491" y="21600"/>
                </a:cubicBezTo>
                <a:lnTo>
                  <a:pt x="21109" y="21600"/>
                </a:lnTo>
                <a:cubicBezTo>
                  <a:pt x="21380" y="21600"/>
                  <a:pt x="21600" y="21380"/>
                  <a:pt x="21600" y="21109"/>
                </a:cubicBezTo>
                <a:lnTo>
                  <a:pt x="21600" y="15218"/>
                </a:lnTo>
                <a:cubicBezTo>
                  <a:pt x="21600" y="15139"/>
                  <a:pt x="21577" y="15067"/>
                  <a:pt x="21543" y="15001"/>
                </a:cubicBezTo>
                <a:lnTo>
                  <a:pt x="21548" y="14999"/>
                </a:lnTo>
                <a:lnTo>
                  <a:pt x="20058" y="12764"/>
                </a:lnTo>
                <a:lnTo>
                  <a:pt x="21109" y="12764"/>
                </a:lnTo>
                <a:cubicBezTo>
                  <a:pt x="21380" y="12764"/>
                  <a:pt x="21600" y="12544"/>
                  <a:pt x="216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3" name="Shape 2843"/>
          <p:cNvSpPr/>
          <p:nvPr/>
        </p:nvSpPr>
        <p:spPr>
          <a:xfrm>
            <a:off x="3891586"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cubicBezTo>
                  <a:pt x="20838" y="10309"/>
                  <a:pt x="20618" y="10529"/>
                  <a:pt x="20618" y="10800"/>
                </a:cubicBezTo>
                <a:cubicBezTo>
                  <a:pt x="20618" y="16223"/>
                  <a:pt x="16223" y="20618"/>
                  <a:pt x="10800" y="20618"/>
                </a:cubicBezTo>
                <a:cubicBezTo>
                  <a:pt x="5377" y="20618"/>
                  <a:pt x="982" y="16223"/>
                  <a:pt x="982" y="10800"/>
                </a:cubicBezTo>
                <a:cubicBezTo>
                  <a:pt x="982" y="5378"/>
                  <a:pt x="5377" y="982"/>
                  <a:pt x="10800" y="982"/>
                </a:cubicBez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6765"/>
                  <a:pt x="4836" y="21600"/>
                  <a:pt x="10800" y="21600"/>
                </a:cubicBezTo>
                <a:cubicBezTo>
                  <a:pt x="16764" y="21600"/>
                  <a:pt x="21600" y="16765"/>
                  <a:pt x="21600" y="10800"/>
                </a:cubicBezTo>
                <a:cubicBezTo>
                  <a:pt x="21600" y="10529"/>
                  <a:pt x="21380" y="10309"/>
                  <a:pt x="21109"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4" name="Shape 2844"/>
          <p:cNvSpPr/>
          <p:nvPr/>
        </p:nvSpPr>
        <p:spPr>
          <a:xfrm>
            <a:off x="4958108"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6"/>
                  <a:pt x="18652" y="4909"/>
                </a:cubicBezTo>
                <a:lnTo>
                  <a:pt x="14727" y="4909"/>
                </a:lnTo>
                <a:cubicBezTo>
                  <a:pt x="14456" y="4909"/>
                  <a:pt x="14236" y="5129"/>
                  <a:pt x="14236" y="5400"/>
                </a:cubicBezTo>
                <a:cubicBezTo>
                  <a:pt x="14236" y="5672"/>
                  <a:pt x="14456" y="5891"/>
                  <a:pt x="14727" y="5891"/>
                </a:cubicBezTo>
                <a:lnTo>
                  <a:pt x="19636" y="5891"/>
                </a:lnTo>
                <a:cubicBezTo>
                  <a:pt x="19907" y="5891"/>
                  <a:pt x="20127" y="5672"/>
                  <a:pt x="20127" y="5400"/>
                </a:cubicBezTo>
                <a:lnTo>
                  <a:pt x="20127" y="491"/>
                </a:lnTo>
                <a:cubicBezTo>
                  <a:pt x="20127" y="220"/>
                  <a:pt x="19907" y="0"/>
                  <a:pt x="19636" y="0"/>
                </a:cubicBezTo>
                <a:cubicBezTo>
                  <a:pt x="19366" y="0"/>
                  <a:pt x="19145" y="220"/>
                  <a:pt x="19145" y="491"/>
                </a:cubicBezTo>
                <a:lnTo>
                  <a:pt x="19145" y="3962"/>
                </a:lnTo>
                <a:cubicBezTo>
                  <a:pt x="17166" y="1546"/>
                  <a:pt x="14167" y="0"/>
                  <a:pt x="10800" y="0"/>
                </a:cubicBezTo>
                <a:cubicBezTo>
                  <a:pt x="4836" y="0"/>
                  <a:pt x="0" y="4836"/>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29"/>
                  <a:pt x="20618" y="10800"/>
                </a:cubicBezTo>
                <a:cubicBezTo>
                  <a:pt x="20618" y="16223"/>
                  <a:pt x="16223" y="20618"/>
                  <a:pt x="10800" y="20618"/>
                </a:cubicBezTo>
                <a:cubicBezTo>
                  <a:pt x="7588" y="20618"/>
                  <a:pt x="4740" y="19075"/>
                  <a:pt x="2948" y="16691"/>
                </a:cubicBezTo>
                <a:lnTo>
                  <a:pt x="6873" y="16691"/>
                </a:lnTo>
                <a:cubicBezTo>
                  <a:pt x="7144" y="16691"/>
                  <a:pt x="7364" y="16471"/>
                  <a:pt x="7364" y="16200"/>
                </a:cubicBezTo>
                <a:cubicBezTo>
                  <a:pt x="7364" y="15929"/>
                  <a:pt x="7144" y="15709"/>
                  <a:pt x="6873" y="15709"/>
                </a:cubicBezTo>
                <a:lnTo>
                  <a:pt x="1964" y="15709"/>
                </a:lnTo>
                <a:cubicBezTo>
                  <a:pt x="1693" y="15709"/>
                  <a:pt x="1473" y="15929"/>
                  <a:pt x="1473" y="16200"/>
                </a:cubicBezTo>
                <a:lnTo>
                  <a:pt x="1473" y="21109"/>
                </a:lnTo>
                <a:cubicBezTo>
                  <a:pt x="1473" y="21380"/>
                  <a:pt x="1693" y="21600"/>
                  <a:pt x="1964" y="21600"/>
                </a:cubicBezTo>
                <a:cubicBezTo>
                  <a:pt x="2234" y="21600"/>
                  <a:pt x="2455" y="21380"/>
                  <a:pt x="2455" y="21109"/>
                </a:cubicBezTo>
                <a:lnTo>
                  <a:pt x="2455" y="17639"/>
                </a:lnTo>
                <a:cubicBezTo>
                  <a:pt x="4434" y="20054"/>
                  <a:pt x="7433" y="21600"/>
                  <a:pt x="10800" y="21600"/>
                </a:cubicBezTo>
                <a:cubicBezTo>
                  <a:pt x="16764" y="21600"/>
                  <a:pt x="21600" y="16765"/>
                  <a:pt x="21600" y="10800"/>
                </a:cubicBezTo>
                <a:cubicBezTo>
                  <a:pt x="21600" y="10529"/>
                  <a:pt x="21380" y="10309"/>
                  <a:pt x="21109" y="103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5" name="Shape 2845"/>
          <p:cNvSpPr/>
          <p:nvPr/>
        </p:nvSpPr>
        <p:spPr>
          <a:xfrm>
            <a:off x="6075417" y="772861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000" y="1408"/>
                </a:moveTo>
                <a:lnTo>
                  <a:pt x="17518" y="4418"/>
                </a:lnTo>
                <a:lnTo>
                  <a:pt x="12000" y="7429"/>
                </a:lnTo>
                <a:cubicBezTo>
                  <a:pt x="12000" y="7429"/>
                  <a:pt x="12000" y="1408"/>
                  <a:pt x="12000" y="1408"/>
                </a:cubicBezTo>
                <a:close/>
                <a:moveTo>
                  <a:pt x="21000" y="12273"/>
                </a:moveTo>
                <a:cubicBezTo>
                  <a:pt x="20669"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0800" y="8345"/>
                </a:lnTo>
                <a:cubicBezTo>
                  <a:pt x="10800" y="8617"/>
                  <a:pt x="11069" y="8836"/>
                  <a:pt x="11400" y="8836"/>
                </a:cubicBezTo>
                <a:cubicBezTo>
                  <a:pt x="11524" y="8836"/>
                  <a:pt x="11631" y="8799"/>
                  <a:pt x="11726" y="8747"/>
                </a:cubicBezTo>
                <a:lnTo>
                  <a:pt x="11733" y="8754"/>
                </a:lnTo>
                <a:lnTo>
                  <a:pt x="18933" y="4827"/>
                </a:lnTo>
                <a:lnTo>
                  <a:pt x="18926" y="4819"/>
                </a:lnTo>
                <a:cubicBezTo>
                  <a:pt x="19087" y="4731"/>
                  <a:pt x="19200" y="4589"/>
                  <a:pt x="19200" y="4418"/>
                </a:cubicBezTo>
                <a:cubicBezTo>
                  <a:pt x="19200" y="4248"/>
                  <a:pt x="19087" y="4106"/>
                  <a:pt x="18926" y="4017"/>
                </a:cubicBezTo>
                <a:lnTo>
                  <a:pt x="18933" y="4010"/>
                </a:lnTo>
                <a:lnTo>
                  <a:pt x="11733" y="82"/>
                </a:lnTo>
                <a:lnTo>
                  <a:pt x="11726" y="90"/>
                </a:lnTo>
                <a:cubicBezTo>
                  <a:pt x="11631" y="38"/>
                  <a:pt x="11524" y="0"/>
                  <a:pt x="11400" y="0"/>
                </a:cubicBezTo>
                <a:cubicBezTo>
                  <a:pt x="11069" y="0"/>
                  <a:pt x="10800" y="220"/>
                  <a:pt x="10800" y="491"/>
                </a:cubicBez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1" y="12273"/>
                  <a:pt x="210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6" name="Shape 2846"/>
          <p:cNvSpPr/>
          <p:nvPr/>
        </p:nvSpPr>
        <p:spPr>
          <a:xfrm>
            <a:off x="7141939" y="7728614"/>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1000" y="12273"/>
                </a:moveTo>
                <a:cubicBezTo>
                  <a:pt x="20668"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4768" y="4909"/>
                </a:lnTo>
                <a:lnTo>
                  <a:pt x="11067" y="7937"/>
                </a:lnTo>
                <a:lnTo>
                  <a:pt x="11073" y="7945"/>
                </a:lnTo>
                <a:cubicBezTo>
                  <a:pt x="10912" y="8033"/>
                  <a:pt x="10800" y="8175"/>
                  <a:pt x="10800" y="8345"/>
                </a:cubicBezTo>
                <a:cubicBezTo>
                  <a:pt x="10800" y="8617"/>
                  <a:pt x="11068" y="8836"/>
                  <a:pt x="11400" y="8836"/>
                </a:cubicBezTo>
                <a:cubicBezTo>
                  <a:pt x="11523" y="8836"/>
                  <a:pt x="11631" y="8798"/>
                  <a:pt x="11727" y="8747"/>
                </a:cubicBezTo>
                <a:lnTo>
                  <a:pt x="11733" y="8754"/>
                </a:lnTo>
                <a:lnTo>
                  <a:pt x="11774" y="8721"/>
                </a:lnTo>
                <a:cubicBezTo>
                  <a:pt x="11805" y="8700"/>
                  <a:pt x="11832" y="8677"/>
                  <a:pt x="11858" y="8651"/>
                </a:cubicBezTo>
                <a:lnTo>
                  <a:pt x="16533" y="4827"/>
                </a:lnTo>
                <a:lnTo>
                  <a:pt x="16527" y="4819"/>
                </a:lnTo>
                <a:cubicBezTo>
                  <a:pt x="16688" y="4731"/>
                  <a:pt x="16800" y="4589"/>
                  <a:pt x="16800" y="4418"/>
                </a:cubicBezTo>
                <a:cubicBezTo>
                  <a:pt x="16800" y="4248"/>
                  <a:pt x="16688" y="4106"/>
                  <a:pt x="16527" y="4018"/>
                </a:cubicBezTo>
                <a:lnTo>
                  <a:pt x="16533" y="4010"/>
                </a:lnTo>
                <a:lnTo>
                  <a:pt x="11858" y="185"/>
                </a:lnTo>
                <a:cubicBezTo>
                  <a:pt x="11832" y="159"/>
                  <a:pt x="11805" y="137"/>
                  <a:pt x="11774" y="116"/>
                </a:cubicBezTo>
                <a:lnTo>
                  <a:pt x="11733" y="82"/>
                </a:lnTo>
                <a:lnTo>
                  <a:pt x="11727" y="90"/>
                </a:lnTo>
                <a:cubicBezTo>
                  <a:pt x="11631" y="38"/>
                  <a:pt x="11523" y="0"/>
                  <a:pt x="11400" y="0"/>
                </a:cubicBezTo>
                <a:cubicBezTo>
                  <a:pt x="11068" y="0"/>
                  <a:pt x="10800" y="220"/>
                  <a:pt x="10800" y="491"/>
                </a:cubicBezTo>
                <a:cubicBezTo>
                  <a:pt x="10800" y="662"/>
                  <a:pt x="10912" y="804"/>
                  <a:pt x="11073" y="892"/>
                </a:cubicBezTo>
                <a:lnTo>
                  <a:pt x="11067" y="899"/>
                </a:lnTo>
                <a:lnTo>
                  <a:pt x="14768" y="3927"/>
                </a:lnTo>
                <a:lnTo>
                  <a:pt x="10800" y="3927"/>
                </a:lnTo>
                <a:cubicBezTo>
                  <a:pt x="4835" y="3927"/>
                  <a:pt x="0" y="7884"/>
                  <a:pt x="0" y="12764"/>
                </a:cubicBezTo>
                <a:cubicBezTo>
                  <a:pt x="0" y="17644"/>
                  <a:pt x="4835" y="21600"/>
                  <a:pt x="10800" y="21600"/>
                </a:cubicBezTo>
                <a:cubicBezTo>
                  <a:pt x="16765" y="21600"/>
                  <a:pt x="21600" y="17644"/>
                  <a:pt x="21600" y="12764"/>
                </a:cubicBezTo>
                <a:cubicBezTo>
                  <a:pt x="21600" y="12492"/>
                  <a:pt x="21332" y="12273"/>
                  <a:pt x="210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7" name="Shape 2847"/>
          <p:cNvSpPr/>
          <p:nvPr/>
        </p:nvSpPr>
        <p:spPr>
          <a:xfrm>
            <a:off x="8157675" y="7728614"/>
            <a:ext cx="558655" cy="558649"/>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6"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7673"/>
                </a:moveTo>
                <a:cubicBezTo>
                  <a:pt x="13610" y="17673"/>
                  <a:pt x="13488" y="17728"/>
                  <a:pt x="13398" y="17817"/>
                </a:cubicBezTo>
                <a:lnTo>
                  <a:pt x="11291" y="19924"/>
                </a:lnTo>
                <a:lnTo>
                  <a:pt x="11291" y="8346"/>
                </a:lnTo>
                <a:cubicBezTo>
                  <a:pt x="11291" y="8074"/>
                  <a:pt x="11071" y="7855"/>
                  <a:pt x="10800" y="7855"/>
                </a:cubicBezTo>
                <a:cubicBezTo>
                  <a:pt x="10529" y="7855"/>
                  <a:pt x="10309" y="8074"/>
                  <a:pt x="10309" y="8346"/>
                </a:cubicBezTo>
                <a:lnTo>
                  <a:pt x="10309" y="19924"/>
                </a:lnTo>
                <a:lnTo>
                  <a:pt x="8202" y="17817"/>
                </a:lnTo>
                <a:cubicBezTo>
                  <a:pt x="8113" y="17728"/>
                  <a:pt x="7990" y="17673"/>
                  <a:pt x="7855" y="17673"/>
                </a:cubicBezTo>
                <a:cubicBezTo>
                  <a:pt x="7583" y="17673"/>
                  <a:pt x="7364" y="17893"/>
                  <a:pt x="7364" y="18164"/>
                </a:cubicBezTo>
                <a:cubicBezTo>
                  <a:pt x="7364" y="18300"/>
                  <a:pt x="7419" y="18422"/>
                  <a:pt x="7507" y="18511"/>
                </a:cubicBezTo>
                <a:lnTo>
                  <a:pt x="10453" y="21456"/>
                </a:lnTo>
                <a:cubicBezTo>
                  <a:pt x="10542" y="21545"/>
                  <a:pt x="10664"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8" name="Shape 2848"/>
          <p:cNvSpPr/>
          <p:nvPr/>
        </p:nvSpPr>
        <p:spPr>
          <a:xfrm>
            <a:off x="9224197" y="7728614"/>
            <a:ext cx="558655" cy="558649"/>
          </a:xfrm>
          <a:custGeom>
            <a:avLst/>
            <a:gdLst/>
            <a:ahLst/>
            <a:cxnLst>
              <a:cxn ang="0">
                <a:pos x="wd2" y="hd2"/>
              </a:cxn>
              <a:cxn ang="5400000">
                <a:pos x="wd2" y="hd2"/>
              </a:cxn>
              <a:cxn ang="10800000">
                <a:pos x="wd2" y="hd2"/>
              </a:cxn>
              <a:cxn ang="16200000">
                <a:pos x="wd2" y="hd2"/>
              </a:cxn>
            </a:cxnLst>
            <a:rect l="0" t="0" r="r" b="b"/>
            <a:pathLst>
              <a:path w="21600" h="21600" extrusionOk="0">
                <a:moveTo>
                  <a:pt x="18634" y="6292"/>
                </a:moveTo>
                <a:cubicBezTo>
                  <a:pt x="18643" y="6159"/>
                  <a:pt x="18655" y="6026"/>
                  <a:pt x="18655" y="5891"/>
                </a:cubicBezTo>
                <a:cubicBezTo>
                  <a:pt x="18655" y="2638"/>
                  <a:pt x="16017" y="0"/>
                  <a:pt x="12764" y="0"/>
                </a:cubicBezTo>
                <a:cubicBezTo>
                  <a:pt x="10499" y="0"/>
                  <a:pt x="8536" y="1279"/>
                  <a:pt x="7550" y="3153"/>
                </a:cubicBezTo>
                <a:cubicBezTo>
                  <a:pt x="7185" y="3021"/>
                  <a:pt x="6793" y="2945"/>
                  <a:pt x="6382" y="2945"/>
                </a:cubicBezTo>
                <a:cubicBezTo>
                  <a:pt x="4484" y="2945"/>
                  <a:pt x="2945" y="4484"/>
                  <a:pt x="2945" y="6382"/>
                </a:cubicBezTo>
                <a:cubicBezTo>
                  <a:pt x="2945" y="6629"/>
                  <a:pt x="2973" y="6869"/>
                  <a:pt x="3022" y="7101"/>
                </a:cubicBezTo>
                <a:cubicBezTo>
                  <a:pt x="1267" y="7686"/>
                  <a:pt x="0" y="9339"/>
                  <a:pt x="0" y="11291"/>
                </a:cubicBezTo>
                <a:cubicBezTo>
                  <a:pt x="0" y="13731"/>
                  <a:pt x="1978" y="15709"/>
                  <a:pt x="4418" y="15709"/>
                </a:cubicBezTo>
                <a:lnTo>
                  <a:pt x="8836" y="15709"/>
                </a:lnTo>
                <a:cubicBezTo>
                  <a:pt x="9108" y="15709"/>
                  <a:pt x="9327" y="15489"/>
                  <a:pt x="9327" y="15218"/>
                </a:cubicBezTo>
                <a:cubicBezTo>
                  <a:pt x="9327" y="14947"/>
                  <a:pt x="9108" y="14727"/>
                  <a:pt x="8836" y="14727"/>
                </a:cubicBezTo>
                <a:lnTo>
                  <a:pt x="4418" y="14727"/>
                </a:lnTo>
                <a:cubicBezTo>
                  <a:pt x="2524" y="14727"/>
                  <a:pt x="982" y="13185"/>
                  <a:pt x="982" y="11291"/>
                </a:cubicBezTo>
                <a:cubicBezTo>
                  <a:pt x="982" y="9810"/>
                  <a:pt x="1926" y="8502"/>
                  <a:pt x="3333" y="8033"/>
                </a:cubicBezTo>
                <a:lnTo>
                  <a:pt x="4165" y="7756"/>
                </a:lnTo>
                <a:lnTo>
                  <a:pt x="3982" y="6897"/>
                </a:lnTo>
                <a:cubicBezTo>
                  <a:pt x="3946" y="6725"/>
                  <a:pt x="3927" y="6551"/>
                  <a:pt x="3927" y="6382"/>
                </a:cubicBezTo>
                <a:cubicBezTo>
                  <a:pt x="3927" y="5028"/>
                  <a:pt x="5028" y="3927"/>
                  <a:pt x="6382" y="3927"/>
                </a:cubicBezTo>
                <a:cubicBezTo>
                  <a:pt x="6662" y="3927"/>
                  <a:pt x="6942" y="3977"/>
                  <a:pt x="7215" y="4077"/>
                </a:cubicBezTo>
                <a:lnTo>
                  <a:pt x="8019" y="4368"/>
                </a:lnTo>
                <a:lnTo>
                  <a:pt x="8418" y="3611"/>
                </a:lnTo>
                <a:cubicBezTo>
                  <a:pt x="9272" y="1989"/>
                  <a:pt x="10937" y="982"/>
                  <a:pt x="12764" y="982"/>
                </a:cubicBezTo>
                <a:cubicBezTo>
                  <a:pt x="15470" y="982"/>
                  <a:pt x="17673" y="3184"/>
                  <a:pt x="17673" y="5891"/>
                </a:cubicBezTo>
                <a:cubicBezTo>
                  <a:pt x="17673" y="5977"/>
                  <a:pt x="17666" y="6060"/>
                  <a:pt x="17660" y="6145"/>
                </a:cubicBezTo>
                <a:lnTo>
                  <a:pt x="17655" y="6229"/>
                </a:lnTo>
                <a:lnTo>
                  <a:pt x="17610" y="6920"/>
                </a:lnTo>
                <a:lnTo>
                  <a:pt x="18245" y="7194"/>
                </a:lnTo>
                <a:cubicBezTo>
                  <a:pt x="19687" y="7816"/>
                  <a:pt x="20618" y="9232"/>
                  <a:pt x="20618" y="10800"/>
                </a:cubicBezTo>
                <a:cubicBezTo>
                  <a:pt x="20618" y="12965"/>
                  <a:pt x="18856" y="14727"/>
                  <a:pt x="16691" y="14727"/>
                </a:cubicBezTo>
                <a:lnTo>
                  <a:pt x="12764" y="14727"/>
                </a:lnTo>
                <a:cubicBezTo>
                  <a:pt x="12492" y="14727"/>
                  <a:pt x="12273" y="14947"/>
                  <a:pt x="12273" y="15218"/>
                </a:cubicBezTo>
                <a:cubicBezTo>
                  <a:pt x="12273" y="15489"/>
                  <a:pt x="12492" y="15709"/>
                  <a:pt x="12764" y="15709"/>
                </a:cubicBezTo>
                <a:lnTo>
                  <a:pt x="16691" y="15709"/>
                </a:lnTo>
                <a:cubicBezTo>
                  <a:pt x="19401" y="15709"/>
                  <a:pt x="21600" y="13511"/>
                  <a:pt x="21600" y="10800"/>
                </a:cubicBezTo>
                <a:cubicBezTo>
                  <a:pt x="21600" y="8780"/>
                  <a:pt x="20378" y="7045"/>
                  <a:pt x="18634" y="6292"/>
                </a:cubicBezTo>
                <a:moveTo>
                  <a:pt x="13745" y="11782"/>
                </a:moveTo>
                <a:cubicBezTo>
                  <a:pt x="14017" y="11782"/>
                  <a:pt x="14236" y="11562"/>
                  <a:pt x="14236" y="11291"/>
                </a:cubicBezTo>
                <a:cubicBezTo>
                  <a:pt x="14236" y="11156"/>
                  <a:pt x="14182" y="11033"/>
                  <a:pt x="14093" y="10944"/>
                </a:cubicBezTo>
                <a:lnTo>
                  <a:pt x="11147" y="7998"/>
                </a:lnTo>
                <a:cubicBezTo>
                  <a:pt x="11058" y="7910"/>
                  <a:pt x="10936" y="7855"/>
                  <a:pt x="10800" y="7855"/>
                </a:cubicBezTo>
                <a:cubicBezTo>
                  <a:pt x="10665" y="7855"/>
                  <a:pt x="10542" y="7910"/>
                  <a:pt x="10453" y="7998"/>
                </a:cubicBezTo>
                <a:lnTo>
                  <a:pt x="7507" y="10944"/>
                </a:lnTo>
                <a:cubicBezTo>
                  <a:pt x="7419" y="11033"/>
                  <a:pt x="7364" y="11156"/>
                  <a:pt x="7364" y="11291"/>
                </a:cubicBezTo>
                <a:cubicBezTo>
                  <a:pt x="7364" y="11562"/>
                  <a:pt x="7583" y="11782"/>
                  <a:pt x="7855" y="11782"/>
                </a:cubicBezTo>
                <a:cubicBezTo>
                  <a:pt x="7990" y="11782"/>
                  <a:pt x="8113" y="11727"/>
                  <a:pt x="8202" y="11638"/>
                </a:cubicBezTo>
                <a:lnTo>
                  <a:pt x="10309" y="9531"/>
                </a:lnTo>
                <a:lnTo>
                  <a:pt x="10309" y="21109"/>
                </a:lnTo>
                <a:cubicBezTo>
                  <a:pt x="10309" y="21380"/>
                  <a:pt x="10529" y="21600"/>
                  <a:pt x="10800" y="21600"/>
                </a:cubicBezTo>
                <a:cubicBezTo>
                  <a:pt x="11071" y="21600"/>
                  <a:pt x="11291" y="21380"/>
                  <a:pt x="11291" y="21109"/>
                </a:cubicBezTo>
                <a:lnTo>
                  <a:pt x="11291" y="9531"/>
                </a:lnTo>
                <a:lnTo>
                  <a:pt x="13398" y="11638"/>
                </a:lnTo>
                <a:cubicBezTo>
                  <a:pt x="13488" y="11727"/>
                  <a:pt x="13610" y="11782"/>
                  <a:pt x="13745"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49" name="Shape 2849"/>
          <p:cNvSpPr/>
          <p:nvPr/>
        </p:nvSpPr>
        <p:spPr>
          <a:xfrm>
            <a:off x="10290719" y="7766704"/>
            <a:ext cx="558655" cy="482933"/>
          </a:xfrm>
          <a:custGeom>
            <a:avLst/>
            <a:gdLst/>
            <a:ahLst/>
            <a:cxnLst>
              <a:cxn ang="0">
                <a:pos x="wd2" y="hd2"/>
              </a:cxn>
              <a:cxn ang="5400000">
                <a:pos x="wd2" y="hd2"/>
              </a:cxn>
              <a:cxn ang="10800000">
                <a:pos x="wd2" y="hd2"/>
              </a:cxn>
              <a:cxn ang="16200000">
                <a:pos x="wd2" y="hd2"/>
              </a:cxn>
            </a:cxnLst>
            <a:rect l="0" t="0" r="r" b="b"/>
            <a:pathLst>
              <a:path w="21600" h="21582" extrusionOk="0">
                <a:moveTo>
                  <a:pt x="13421" y="20466"/>
                </a:moveTo>
                <a:lnTo>
                  <a:pt x="12630" y="20221"/>
                </a:lnTo>
                <a:cubicBezTo>
                  <a:pt x="13305" y="19604"/>
                  <a:pt x="13745" y="18664"/>
                  <a:pt x="13745" y="17589"/>
                </a:cubicBezTo>
                <a:cubicBezTo>
                  <a:pt x="13745" y="16189"/>
                  <a:pt x="13013" y="14988"/>
                  <a:pt x="11967" y="14465"/>
                </a:cubicBezTo>
                <a:lnTo>
                  <a:pt x="11702" y="15585"/>
                </a:lnTo>
                <a:cubicBezTo>
                  <a:pt x="12330" y="15964"/>
                  <a:pt x="12764" y="16715"/>
                  <a:pt x="12764" y="17589"/>
                </a:cubicBezTo>
                <a:cubicBezTo>
                  <a:pt x="12764" y="18299"/>
                  <a:pt x="12477" y="18923"/>
                  <a:pt x="12035" y="19336"/>
                </a:cubicBezTo>
                <a:lnTo>
                  <a:pt x="12296" y="18213"/>
                </a:lnTo>
                <a:cubicBezTo>
                  <a:pt x="12327" y="18073"/>
                  <a:pt x="12314" y="17918"/>
                  <a:pt x="12246" y="17782"/>
                </a:cubicBezTo>
                <a:cubicBezTo>
                  <a:pt x="12111" y="17511"/>
                  <a:pt x="11811" y="17418"/>
                  <a:pt x="11576" y="17574"/>
                </a:cubicBezTo>
                <a:cubicBezTo>
                  <a:pt x="11459" y="17653"/>
                  <a:pt x="11380" y="17779"/>
                  <a:pt x="11347" y="17920"/>
                </a:cubicBezTo>
                <a:lnTo>
                  <a:pt x="10808" y="20244"/>
                </a:lnTo>
                <a:cubicBezTo>
                  <a:pt x="10776" y="20384"/>
                  <a:pt x="10789" y="20539"/>
                  <a:pt x="10857" y="20675"/>
                </a:cubicBezTo>
                <a:cubicBezTo>
                  <a:pt x="10920" y="20802"/>
                  <a:pt x="11021" y="20885"/>
                  <a:pt x="11133" y="20927"/>
                </a:cubicBezTo>
                <a:lnTo>
                  <a:pt x="11126" y="20956"/>
                </a:lnTo>
                <a:cubicBezTo>
                  <a:pt x="11142" y="20954"/>
                  <a:pt x="11158" y="20948"/>
                  <a:pt x="11173" y="20945"/>
                </a:cubicBezTo>
                <a:lnTo>
                  <a:pt x="13166" y="21562"/>
                </a:lnTo>
                <a:cubicBezTo>
                  <a:pt x="13288" y="21600"/>
                  <a:pt x="13422" y="21584"/>
                  <a:pt x="13539" y="21506"/>
                </a:cubicBezTo>
                <a:cubicBezTo>
                  <a:pt x="13774" y="21350"/>
                  <a:pt x="13855" y="21002"/>
                  <a:pt x="13719" y="20730"/>
                </a:cubicBezTo>
                <a:cubicBezTo>
                  <a:pt x="13651" y="20595"/>
                  <a:pt x="13542" y="20503"/>
                  <a:pt x="13421" y="20466"/>
                </a:cubicBezTo>
                <a:moveTo>
                  <a:pt x="18634" y="7273"/>
                </a:moveTo>
                <a:cubicBezTo>
                  <a:pt x="18643" y="7119"/>
                  <a:pt x="18655" y="6966"/>
                  <a:pt x="18655" y="6809"/>
                </a:cubicBezTo>
                <a:cubicBezTo>
                  <a:pt x="18655" y="3049"/>
                  <a:pt x="16017" y="0"/>
                  <a:pt x="12764" y="0"/>
                </a:cubicBezTo>
                <a:cubicBezTo>
                  <a:pt x="10499" y="0"/>
                  <a:pt x="8536" y="1479"/>
                  <a:pt x="7550" y="3645"/>
                </a:cubicBezTo>
                <a:cubicBezTo>
                  <a:pt x="7185" y="3492"/>
                  <a:pt x="6793" y="3404"/>
                  <a:pt x="6382" y="3404"/>
                </a:cubicBezTo>
                <a:cubicBezTo>
                  <a:pt x="4484" y="3404"/>
                  <a:pt x="2945" y="5183"/>
                  <a:pt x="2945" y="7376"/>
                </a:cubicBezTo>
                <a:cubicBezTo>
                  <a:pt x="2945" y="7662"/>
                  <a:pt x="2973" y="7940"/>
                  <a:pt x="3022" y="8208"/>
                </a:cubicBezTo>
                <a:cubicBezTo>
                  <a:pt x="1267" y="8884"/>
                  <a:pt x="0" y="10794"/>
                  <a:pt x="0" y="13050"/>
                </a:cubicBezTo>
                <a:cubicBezTo>
                  <a:pt x="0" y="15871"/>
                  <a:pt x="1978" y="18157"/>
                  <a:pt x="4418" y="18157"/>
                </a:cubicBezTo>
                <a:lnTo>
                  <a:pt x="6382" y="18157"/>
                </a:lnTo>
                <a:cubicBezTo>
                  <a:pt x="6653" y="18157"/>
                  <a:pt x="6873" y="17903"/>
                  <a:pt x="6873" y="17589"/>
                </a:cubicBezTo>
                <a:cubicBezTo>
                  <a:pt x="6873" y="17276"/>
                  <a:pt x="6653" y="17022"/>
                  <a:pt x="6382" y="17022"/>
                </a:cubicBezTo>
                <a:lnTo>
                  <a:pt x="4418" y="17022"/>
                </a:lnTo>
                <a:cubicBezTo>
                  <a:pt x="2524" y="17022"/>
                  <a:pt x="982" y="15240"/>
                  <a:pt x="982" y="13050"/>
                </a:cubicBezTo>
                <a:cubicBezTo>
                  <a:pt x="982" y="11339"/>
                  <a:pt x="1926" y="9826"/>
                  <a:pt x="3333" y="9284"/>
                </a:cubicBezTo>
                <a:lnTo>
                  <a:pt x="4165" y="8964"/>
                </a:lnTo>
                <a:lnTo>
                  <a:pt x="3982" y="7971"/>
                </a:lnTo>
                <a:cubicBezTo>
                  <a:pt x="3946" y="7773"/>
                  <a:pt x="3927" y="7572"/>
                  <a:pt x="3927" y="7376"/>
                </a:cubicBezTo>
                <a:cubicBezTo>
                  <a:pt x="3927" y="5812"/>
                  <a:pt x="5028" y="4539"/>
                  <a:pt x="6382" y="4539"/>
                </a:cubicBezTo>
                <a:cubicBezTo>
                  <a:pt x="6661" y="4539"/>
                  <a:pt x="6942" y="4597"/>
                  <a:pt x="7215" y="4712"/>
                </a:cubicBezTo>
                <a:lnTo>
                  <a:pt x="8019" y="5049"/>
                </a:lnTo>
                <a:lnTo>
                  <a:pt x="8418" y="4173"/>
                </a:lnTo>
                <a:cubicBezTo>
                  <a:pt x="9272" y="2299"/>
                  <a:pt x="10937" y="1135"/>
                  <a:pt x="12764" y="1135"/>
                </a:cubicBezTo>
                <a:cubicBezTo>
                  <a:pt x="15470" y="1135"/>
                  <a:pt x="17673" y="3680"/>
                  <a:pt x="17673" y="6809"/>
                </a:cubicBezTo>
                <a:cubicBezTo>
                  <a:pt x="17673" y="6908"/>
                  <a:pt x="17666" y="7005"/>
                  <a:pt x="17660" y="7102"/>
                </a:cubicBezTo>
                <a:lnTo>
                  <a:pt x="17655" y="7199"/>
                </a:lnTo>
                <a:lnTo>
                  <a:pt x="17610" y="7998"/>
                </a:lnTo>
                <a:lnTo>
                  <a:pt x="18245" y="8315"/>
                </a:lnTo>
                <a:cubicBezTo>
                  <a:pt x="19687" y="9034"/>
                  <a:pt x="20618" y="10670"/>
                  <a:pt x="20618" y="12483"/>
                </a:cubicBezTo>
                <a:cubicBezTo>
                  <a:pt x="20618" y="14986"/>
                  <a:pt x="18856" y="17022"/>
                  <a:pt x="16691" y="17022"/>
                </a:cubicBezTo>
                <a:lnTo>
                  <a:pt x="15218" y="17022"/>
                </a:lnTo>
                <a:cubicBezTo>
                  <a:pt x="14947" y="17022"/>
                  <a:pt x="14727" y="17276"/>
                  <a:pt x="14727" y="17589"/>
                </a:cubicBezTo>
                <a:cubicBezTo>
                  <a:pt x="14727" y="17903"/>
                  <a:pt x="14947" y="18157"/>
                  <a:pt x="15218" y="18157"/>
                </a:cubicBezTo>
                <a:lnTo>
                  <a:pt x="16691" y="18157"/>
                </a:lnTo>
                <a:cubicBezTo>
                  <a:pt x="19402" y="18157"/>
                  <a:pt x="21600" y="15617"/>
                  <a:pt x="21600" y="12483"/>
                </a:cubicBezTo>
                <a:cubicBezTo>
                  <a:pt x="21600" y="10147"/>
                  <a:pt x="20378" y="8143"/>
                  <a:pt x="18634" y="7273"/>
                </a:cubicBezTo>
                <a:moveTo>
                  <a:pt x="10773" y="14522"/>
                </a:moveTo>
                <a:cubicBezTo>
                  <a:pt x="10711" y="14398"/>
                  <a:pt x="10613" y="14316"/>
                  <a:pt x="10504" y="14274"/>
                </a:cubicBezTo>
                <a:lnTo>
                  <a:pt x="10517" y="14218"/>
                </a:lnTo>
                <a:cubicBezTo>
                  <a:pt x="10484" y="14221"/>
                  <a:pt x="10451" y="14231"/>
                  <a:pt x="10418" y="14240"/>
                </a:cubicBezTo>
                <a:lnTo>
                  <a:pt x="8463" y="13634"/>
                </a:lnTo>
                <a:lnTo>
                  <a:pt x="8463" y="13635"/>
                </a:lnTo>
                <a:cubicBezTo>
                  <a:pt x="8343" y="13598"/>
                  <a:pt x="8209" y="13613"/>
                  <a:pt x="8091" y="13692"/>
                </a:cubicBezTo>
                <a:cubicBezTo>
                  <a:pt x="7856" y="13848"/>
                  <a:pt x="7776" y="14195"/>
                  <a:pt x="7911" y="14466"/>
                </a:cubicBezTo>
                <a:cubicBezTo>
                  <a:pt x="7979" y="14602"/>
                  <a:pt x="8088" y="14693"/>
                  <a:pt x="8210" y="14731"/>
                </a:cubicBezTo>
                <a:lnTo>
                  <a:pt x="8965" y="14964"/>
                </a:lnTo>
                <a:cubicBezTo>
                  <a:pt x="8292" y="15580"/>
                  <a:pt x="7855" y="16518"/>
                  <a:pt x="7855" y="17589"/>
                </a:cubicBezTo>
                <a:cubicBezTo>
                  <a:pt x="7855" y="19007"/>
                  <a:pt x="8604" y="20220"/>
                  <a:pt x="9671" y="20732"/>
                </a:cubicBezTo>
                <a:lnTo>
                  <a:pt x="9934" y="19617"/>
                </a:lnTo>
                <a:cubicBezTo>
                  <a:pt x="9286" y="19246"/>
                  <a:pt x="8836" y="18482"/>
                  <a:pt x="8836" y="17589"/>
                </a:cubicBezTo>
                <a:cubicBezTo>
                  <a:pt x="8836" y="16857"/>
                  <a:pt x="9142" y="16215"/>
                  <a:pt x="9609" y="15802"/>
                </a:cubicBezTo>
                <a:lnTo>
                  <a:pt x="9335" y="16984"/>
                </a:lnTo>
                <a:cubicBezTo>
                  <a:pt x="9303" y="17124"/>
                  <a:pt x="9317" y="17279"/>
                  <a:pt x="9384" y="17415"/>
                </a:cubicBezTo>
                <a:cubicBezTo>
                  <a:pt x="9520" y="17686"/>
                  <a:pt x="9820" y="17779"/>
                  <a:pt x="10055" y="17623"/>
                </a:cubicBezTo>
                <a:cubicBezTo>
                  <a:pt x="10172" y="17544"/>
                  <a:pt x="10251" y="17418"/>
                  <a:pt x="10283" y="17278"/>
                </a:cubicBezTo>
                <a:lnTo>
                  <a:pt x="10823" y="14952"/>
                </a:lnTo>
                <a:cubicBezTo>
                  <a:pt x="10855" y="14812"/>
                  <a:pt x="10841" y="14658"/>
                  <a:pt x="10773" y="1452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0" name="Shape 2850"/>
          <p:cNvSpPr/>
          <p:nvPr/>
        </p:nvSpPr>
        <p:spPr>
          <a:xfrm>
            <a:off x="11357241"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491" y="0"/>
                </a:moveTo>
                <a:cubicBezTo>
                  <a:pt x="220" y="0"/>
                  <a:pt x="0" y="220"/>
                  <a:pt x="0" y="491"/>
                </a:cubicBezTo>
                <a:cubicBezTo>
                  <a:pt x="0" y="762"/>
                  <a:pt x="220" y="982"/>
                  <a:pt x="491" y="982"/>
                </a:cubicBezTo>
                <a:cubicBezTo>
                  <a:pt x="11607" y="982"/>
                  <a:pt x="20618" y="9993"/>
                  <a:pt x="20618" y="21109"/>
                </a:cubicBezTo>
                <a:cubicBezTo>
                  <a:pt x="20618" y="21380"/>
                  <a:pt x="20838" y="21600"/>
                  <a:pt x="21109" y="21600"/>
                </a:cubicBezTo>
                <a:cubicBezTo>
                  <a:pt x="21380" y="21600"/>
                  <a:pt x="21600" y="21380"/>
                  <a:pt x="21600" y="21109"/>
                </a:cubicBezTo>
                <a:cubicBezTo>
                  <a:pt x="21600" y="9451"/>
                  <a:pt x="12149" y="0"/>
                  <a:pt x="491" y="0"/>
                </a:cubicBezTo>
                <a:moveTo>
                  <a:pt x="491" y="9818"/>
                </a:moveTo>
                <a:cubicBezTo>
                  <a:pt x="220" y="9818"/>
                  <a:pt x="0" y="10038"/>
                  <a:pt x="0" y="10309"/>
                </a:cubicBezTo>
                <a:cubicBezTo>
                  <a:pt x="0" y="10581"/>
                  <a:pt x="220" y="10800"/>
                  <a:pt x="491" y="10800"/>
                </a:cubicBezTo>
                <a:cubicBezTo>
                  <a:pt x="6184" y="10800"/>
                  <a:pt x="10800" y="15416"/>
                  <a:pt x="10800" y="21109"/>
                </a:cubicBezTo>
                <a:cubicBezTo>
                  <a:pt x="10800" y="21380"/>
                  <a:pt x="11020" y="21600"/>
                  <a:pt x="11291" y="21600"/>
                </a:cubicBezTo>
                <a:cubicBezTo>
                  <a:pt x="11562" y="21600"/>
                  <a:pt x="11782" y="21380"/>
                  <a:pt x="11782" y="21109"/>
                </a:cubicBezTo>
                <a:cubicBezTo>
                  <a:pt x="11782" y="14873"/>
                  <a:pt x="6727" y="9818"/>
                  <a:pt x="491" y="9818"/>
                </a:cubicBezTo>
                <a:moveTo>
                  <a:pt x="491" y="4909"/>
                </a:moveTo>
                <a:cubicBezTo>
                  <a:pt x="220" y="4909"/>
                  <a:pt x="0" y="5129"/>
                  <a:pt x="0" y="5400"/>
                </a:cubicBezTo>
                <a:cubicBezTo>
                  <a:pt x="0" y="5672"/>
                  <a:pt x="220" y="5891"/>
                  <a:pt x="491" y="5891"/>
                </a:cubicBezTo>
                <a:cubicBezTo>
                  <a:pt x="8896" y="5891"/>
                  <a:pt x="15709" y="12705"/>
                  <a:pt x="15709" y="21109"/>
                </a:cubicBezTo>
                <a:cubicBezTo>
                  <a:pt x="15709" y="21380"/>
                  <a:pt x="15929" y="21600"/>
                  <a:pt x="16200" y="21600"/>
                </a:cubicBezTo>
                <a:cubicBezTo>
                  <a:pt x="16471" y="21600"/>
                  <a:pt x="16691" y="21380"/>
                  <a:pt x="16691" y="21109"/>
                </a:cubicBezTo>
                <a:cubicBezTo>
                  <a:pt x="16691" y="12162"/>
                  <a:pt x="9438" y="4909"/>
                  <a:pt x="491" y="4909"/>
                </a:cubicBezTo>
                <a:moveTo>
                  <a:pt x="2945" y="20618"/>
                </a:moveTo>
                <a:cubicBezTo>
                  <a:pt x="1861" y="20618"/>
                  <a:pt x="982" y="19739"/>
                  <a:pt x="982" y="18655"/>
                </a:cubicBezTo>
                <a:cubicBezTo>
                  <a:pt x="982" y="17570"/>
                  <a:pt x="1861" y="16691"/>
                  <a:pt x="2945" y="16691"/>
                </a:cubicBezTo>
                <a:cubicBezTo>
                  <a:pt x="4030" y="16691"/>
                  <a:pt x="4909" y="17570"/>
                  <a:pt x="4909" y="18655"/>
                </a:cubicBezTo>
                <a:cubicBezTo>
                  <a:pt x="4909" y="19739"/>
                  <a:pt x="4030" y="20618"/>
                  <a:pt x="2945" y="20618"/>
                </a:cubicBezTo>
                <a:moveTo>
                  <a:pt x="2945" y="15709"/>
                </a:moveTo>
                <a:cubicBezTo>
                  <a:pt x="1319" y="15709"/>
                  <a:pt x="0" y="17028"/>
                  <a:pt x="0" y="18655"/>
                </a:cubicBezTo>
                <a:cubicBezTo>
                  <a:pt x="0" y="20281"/>
                  <a:pt x="1319" y="21600"/>
                  <a:pt x="2945" y="21600"/>
                </a:cubicBezTo>
                <a:cubicBezTo>
                  <a:pt x="4573" y="21600"/>
                  <a:pt x="5891" y="20281"/>
                  <a:pt x="5891" y="18655"/>
                </a:cubicBezTo>
                <a:cubicBezTo>
                  <a:pt x="5891" y="17028"/>
                  <a:pt x="4573" y="15709"/>
                  <a:pt x="2945"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1" name="Shape 2851"/>
          <p:cNvSpPr/>
          <p:nvPr/>
        </p:nvSpPr>
        <p:spPr>
          <a:xfrm>
            <a:off x="1758542"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5891" y="10309"/>
                </a:moveTo>
                <a:lnTo>
                  <a:pt x="4909" y="10309"/>
                </a:lnTo>
                <a:cubicBezTo>
                  <a:pt x="4638" y="10309"/>
                  <a:pt x="4418" y="10529"/>
                  <a:pt x="4418" y="10800"/>
                </a:cubicBezTo>
                <a:cubicBezTo>
                  <a:pt x="4418" y="11071"/>
                  <a:pt x="4638" y="11291"/>
                  <a:pt x="4909" y="11291"/>
                </a:cubicBezTo>
                <a:lnTo>
                  <a:pt x="5891" y="11291"/>
                </a:lnTo>
                <a:cubicBezTo>
                  <a:pt x="8331" y="11291"/>
                  <a:pt x="10309" y="13269"/>
                  <a:pt x="10309" y="15709"/>
                </a:cubicBezTo>
                <a:lnTo>
                  <a:pt x="10309" y="16691"/>
                </a:lnTo>
                <a:cubicBezTo>
                  <a:pt x="10309" y="16962"/>
                  <a:pt x="10529" y="17182"/>
                  <a:pt x="10800" y="17182"/>
                </a:cubicBezTo>
                <a:cubicBezTo>
                  <a:pt x="11071" y="17182"/>
                  <a:pt x="11291" y="16962"/>
                  <a:pt x="11291" y="16691"/>
                </a:cubicBezTo>
                <a:lnTo>
                  <a:pt x="11291" y="15709"/>
                </a:lnTo>
                <a:cubicBezTo>
                  <a:pt x="11291" y="12727"/>
                  <a:pt x="8873" y="10309"/>
                  <a:pt x="5891" y="10309"/>
                </a:cubicBezTo>
                <a:moveTo>
                  <a:pt x="5891" y="7364"/>
                </a:moveTo>
                <a:lnTo>
                  <a:pt x="4909" y="7364"/>
                </a:lnTo>
                <a:cubicBezTo>
                  <a:pt x="4638" y="7364"/>
                  <a:pt x="4418" y="7583"/>
                  <a:pt x="4418" y="7855"/>
                </a:cubicBezTo>
                <a:cubicBezTo>
                  <a:pt x="4418" y="8126"/>
                  <a:pt x="4638" y="8345"/>
                  <a:pt x="4909" y="8345"/>
                </a:cubicBezTo>
                <a:lnTo>
                  <a:pt x="5891" y="8345"/>
                </a:lnTo>
                <a:cubicBezTo>
                  <a:pt x="9958" y="8345"/>
                  <a:pt x="13255" y="11642"/>
                  <a:pt x="13255" y="15709"/>
                </a:cubicBezTo>
                <a:lnTo>
                  <a:pt x="13255" y="16691"/>
                </a:lnTo>
                <a:cubicBezTo>
                  <a:pt x="13255" y="16962"/>
                  <a:pt x="13475" y="17182"/>
                  <a:pt x="13745" y="17182"/>
                </a:cubicBezTo>
                <a:cubicBezTo>
                  <a:pt x="14016" y="17182"/>
                  <a:pt x="14236" y="16962"/>
                  <a:pt x="14236" y="16691"/>
                </a:cubicBezTo>
                <a:lnTo>
                  <a:pt x="14236" y="15709"/>
                </a:lnTo>
                <a:cubicBezTo>
                  <a:pt x="14236" y="11100"/>
                  <a:pt x="10500" y="7364"/>
                  <a:pt x="5891" y="7364"/>
                </a:cubicBezTo>
                <a:moveTo>
                  <a:pt x="6382" y="16200"/>
                </a:moveTo>
                <a:cubicBezTo>
                  <a:pt x="5840" y="16200"/>
                  <a:pt x="5400" y="15761"/>
                  <a:pt x="5400" y="15218"/>
                </a:cubicBezTo>
                <a:cubicBezTo>
                  <a:pt x="5400" y="14676"/>
                  <a:pt x="5840" y="14236"/>
                  <a:pt x="6382" y="14236"/>
                </a:cubicBezTo>
                <a:cubicBezTo>
                  <a:pt x="6924" y="14236"/>
                  <a:pt x="7364" y="14676"/>
                  <a:pt x="7364" y="15218"/>
                </a:cubicBezTo>
                <a:cubicBezTo>
                  <a:pt x="7364" y="15761"/>
                  <a:pt x="6924" y="16200"/>
                  <a:pt x="6382" y="16200"/>
                </a:cubicBezTo>
                <a:moveTo>
                  <a:pt x="6382" y="13255"/>
                </a:moveTo>
                <a:cubicBezTo>
                  <a:pt x="5297" y="13255"/>
                  <a:pt x="4418" y="14134"/>
                  <a:pt x="4418" y="15218"/>
                </a:cubicBezTo>
                <a:cubicBezTo>
                  <a:pt x="4418" y="16303"/>
                  <a:pt x="5297" y="17182"/>
                  <a:pt x="6382" y="17182"/>
                </a:cubicBezTo>
                <a:cubicBezTo>
                  <a:pt x="7466" y="17182"/>
                  <a:pt x="8345" y="16303"/>
                  <a:pt x="8345" y="15218"/>
                </a:cubicBezTo>
                <a:cubicBezTo>
                  <a:pt x="8345" y="14134"/>
                  <a:pt x="7466" y="13255"/>
                  <a:pt x="6382" y="13255"/>
                </a:cubicBezTo>
                <a:moveTo>
                  <a:pt x="5891" y="4418"/>
                </a:moveTo>
                <a:lnTo>
                  <a:pt x="4909" y="4418"/>
                </a:lnTo>
                <a:cubicBezTo>
                  <a:pt x="4638" y="4418"/>
                  <a:pt x="4418" y="4638"/>
                  <a:pt x="4418" y="4909"/>
                </a:cubicBezTo>
                <a:cubicBezTo>
                  <a:pt x="4418" y="5180"/>
                  <a:pt x="4638" y="5400"/>
                  <a:pt x="4909" y="5400"/>
                </a:cubicBezTo>
                <a:lnTo>
                  <a:pt x="5891" y="5400"/>
                </a:lnTo>
                <a:cubicBezTo>
                  <a:pt x="11585" y="5400"/>
                  <a:pt x="16200" y="10016"/>
                  <a:pt x="16200" y="15709"/>
                </a:cubicBezTo>
                <a:lnTo>
                  <a:pt x="16200" y="16691"/>
                </a:lnTo>
                <a:cubicBezTo>
                  <a:pt x="16200" y="16962"/>
                  <a:pt x="16420" y="17182"/>
                  <a:pt x="16691" y="17182"/>
                </a:cubicBezTo>
                <a:cubicBezTo>
                  <a:pt x="16962" y="17182"/>
                  <a:pt x="17182" y="16962"/>
                  <a:pt x="17182" y="16691"/>
                </a:cubicBezTo>
                <a:lnTo>
                  <a:pt x="17182" y="15709"/>
                </a:lnTo>
                <a:cubicBezTo>
                  <a:pt x="17182" y="9473"/>
                  <a:pt x="12127" y="4418"/>
                  <a:pt x="5891"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2" name="Shape 2852"/>
          <p:cNvSpPr/>
          <p:nvPr/>
        </p:nvSpPr>
        <p:spPr>
          <a:xfrm>
            <a:off x="2850457" y="8795136"/>
            <a:ext cx="507869" cy="558655"/>
          </a:xfrm>
          <a:custGeom>
            <a:avLst/>
            <a:gdLst/>
            <a:ahLst/>
            <a:cxnLst>
              <a:cxn ang="0">
                <a:pos x="wd2" y="hd2"/>
              </a:cxn>
              <a:cxn ang="5400000">
                <a:pos x="wd2" y="hd2"/>
              </a:cxn>
              <a:cxn ang="10800000">
                <a:pos x="wd2" y="hd2"/>
              </a:cxn>
              <a:cxn ang="16200000">
                <a:pos x="wd2" y="hd2"/>
              </a:cxn>
            </a:cxnLst>
            <a:rect l="0" t="0" r="r" b="b"/>
            <a:pathLst>
              <a:path w="21600" h="21600" extrusionOk="0">
                <a:moveTo>
                  <a:pt x="14244" y="12617"/>
                </a:moveTo>
                <a:cubicBezTo>
                  <a:pt x="14459" y="12872"/>
                  <a:pt x="14634" y="13163"/>
                  <a:pt x="14771" y="13485"/>
                </a:cubicBezTo>
                <a:cubicBezTo>
                  <a:pt x="16295" y="12407"/>
                  <a:pt x="17280" y="10728"/>
                  <a:pt x="17280" y="8836"/>
                </a:cubicBezTo>
                <a:cubicBezTo>
                  <a:pt x="17280" y="5583"/>
                  <a:pt x="14379" y="2945"/>
                  <a:pt x="10800" y="2945"/>
                </a:cubicBezTo>
                <a:cubicBezTo>
                  <a:pt x="7221" y="2945"/>
                  <a:pt x="4320" y="5583"/>
                  <a:pt x="4320" y="8836"/>
                </a:cubicBezTo>
                <a:cubicBezTo>
                  <a:pt x="4320" y="10714"/>
                  <a:pt x="5289" y="12382"/>
                  <a:pt x="6794" y="13461"/>
                </a:cubicBezTo>
                <a:cubicBezTo>
                  <a:pt x="6928" y="13135"/>
                  <a:pt x="7106" y="12845"/>
                  <a:pt x="7323" y="12590"/>
                </a:cubicBezTo>
                <a:cubicBezTo>
                  <a:pt x="6148" y="11689"/>
                  <a:pt x="5400" y="10343"/>
                  <a:pt x="5400" y="8836"/>
                </a:cubicBezTo>
                <a:cubicBezTo>
                  <a:pt x="5400" y="6125"/>
                  <a:pt x="7818" y="3927"/>
                  <a:pt x="10800" y="3927"/>
                </a:cubicBezTo>
                <a:cubicBezTo>
                  <a:pt x="13782" y="3927"/>
                  <a:pt x="16200" y="6125"/>
                  <a:pt x="16200" y="8836"/>
                </a:cubicBezTo>
                <a:cubicBezTo>
                  <a:pt x="16200" y="10358"/>
                  <a:pt x="15439" y="11717"/>
                  <a:pt x="14244" y="12617"/>
                </a:cubicBezTo>
                <a:moveTo>
                  <a:pt x="10800" y="0"/>
                </a:moveTo>
                <a:cubicBezTo>
                  <a:pt x="4836" y="0"/>
                  <a:pt x="0" y="4396"/>
                  <a:pt x="0" y="9818"/>
                </a:cubicBezTo>
                <a:cubicBezTo>
                  <a:pt x="0" y="14007"/>
                  <a:pt x="2891" y="17573"/>
                  <a:pt x="6953" y="18983"/>
                </a:cubicBezTo>
                <a:cubicBezTo>
                  <a:pt x="6874" y="18609"/>
                  <a:pt x="6803" y="18223"/>
                  <a:pt x="6741" y="17840"/>
                </a:cubicBezTo>
                <a:cubicBezTo>
                  <a:pt x="3402" y="16441"/>
                  <a:pt x="1080" y="13379"/>
                  <a:pt x="1080" y="9818"/>
                </a:cubicBezTo>
                <a:cubicBezTo>
                  <a:pt x="1080" y="4938"/>
                  <a:pt x="5432" y="982"/>
                  <a:pt x="10800" y="982"/>
                </a:cubicBezTo>
                <a:cubicBezTo>
                  <a:pt x="16168" y="982"/>
                  <a:pt x="20520" y="4938"/>
                  <a:pt x="20520" y="9818"/>
                </a:cubicBezTo>
                <a:cubicBezTo>
                  <a:pt x="20520" y="13374"/>
                  <a:pt x="18204" y="16431"/>
                  <a:pt x="14874" y="17833"/>
                </a:cubicBezTo>
                <a:cubicBezTo>
                  <a:pt x="14812" y="18216"/>
                  <a:pt x="14740" y="18603"/>
                  <a:pt x="14660" y="18979"/>
                </a:cubicBezTo>
                <a:cubicBezTo>
                  <a:pt x="18716" y="17565"/>
                  <a:pt x="21600" y="14002"/>
                  <a:pt x="21600" y="9818"/>
                </a:cubicBezTo>
                <a:cubicBezTo>
                  <a:pt x="21600" y="4396"/>
                  <a:pt x="16765" y="0"/>
                  <a:pt x="10800" y="0"/>
                </a:cubicBezTo>
                <a:moveTo>
                  <a:pt x="10800" y="7364"/>
                </a:moveTo>
                <a:cubicBezTo>
                  <a:pt x="11695" y="7364"/>
                  <a:pt x="12420" y="8023"/>
                  <a:pt x="12420" y="8836"/>
                </a:cubicBezTo>
                <a:cubicBezTo>
                  <a:pt x="12420" y="9649"/>
                  <a:pt x="11695" y="10309"/>
                  <a:pt x="10800" y="10309"/>
                </a:cubicBezTo>
                <a:cubicBezTo>
                  <a:pt x="9905" y="10309"/>
                  <a:pt x="9180" y="9649"/>
                  <a:pt x="9180" y="8836"/>
                </a:cubicBezTo>
                <a:cubicBezTo>
                  <a:pt x="9180" y="8023"/>
                  <a:pt x="9905" y="7364"/>
                  <a:pt x="10800" y="7364"/>
                </a:cubicBezTo>
                <a:moveTo>
                  <a:pt x="10800" y="11291"/>
                </a:moveTo>
                <a:cubicBezTo>
                  <a:pt x="12292" y="11291"/>
                  <a:pt x="13500" y="10192"/>
                  <a:pt x="13500" y="8836"/>
                </a:cubicBezTo>
                <a:cubicBezTo>
                  <a:pt x="13500" y="7481"/>
                  <a:pt x="12292" y="6382"/>
                  <a:pt x="10800" y="6382"/>
                </a:cubicBezTo>
                <a:cubicBezTo>
                  <a:pt x="9309" y="6382"/>
                  <a:pt x="8100" y="7481"/>
                  <a:pt x="8100" y="8836"/>
                </a:cubicBezTo>
                <a:cubicBezTo>
                  <a:pt x="8100" y="10192"/>
                  <a:pt x="9309" y="11291"/>
                  <a:pt x="10800" y="11291"/>
                </a:cubicBezTo>
                <a:moveTo>
                  <a:pt x="11994" y="20179"/>
                </a:moveTo>
                <a:cubicBezTo>
                  <a:pt x="11855" y="20433"/>
                  <a:pt x="11737" y="20560"/>
                  <a:pt x="11673" y="20618"/>
                </a:cubicBezTo>
                <a:lnTo>
                  <a:pt x="9927" y="20618"/>
                </a:lnTo>
                <a:cubicBezTo>
                  <a:pt x="9862" y="20560"/>
                  <a:pt x="9745" y="20433"/>
                  <a:pt x="9606" y="20179"/>
                </a:cubicBezTo>
                <a:cubicBezTo>
                  <a:pt x="9182" y="19408"/>
                  <a:pt x="8640" y="16626"/>
                  <a:pt x="8640" y="15218"/>
                </a:cubicBezTo>
                <a:cubicBezTo>
                  <a:pt x="8640" y="13768"/>
                  <a:pt x="9205" y="13255"/>
                  <a:pt x="10800" y="13255"/>
                </a:cubicBezTo>
                <a:cubicBezTo>
                  <a:pt x="12395" y="13255"/>
                  <a:pt x="12960" y="13768"/>
                  <a:pt x="12960" y="15218"/>
                </a:cubicBezTo>
                <a:cubicBezTo>
                  <a:pt x="12960" y="16626"/>
                  <a:pt x="12418" y="19408"/>
                  <a:pt x="11994" y="20179"/>
                </a:cubicBezTo>
                <a:moveTo>
                  <a:pt x="10800" y="12273"/>
                </a:moveTo>
                <a:cubicBezTo>
                  <a:pt x="8100" y="12273"/>
                  <a:pt x="7560" y="13745"/>
                  <a:pt x="7560" y="15218"/>
                </a:cubicBezTo>
                <a:cubicBezTo>
                  <a:pt x="7560" y="16691"/>
                  <a:pt x="8100" y="19636"/>
                  <a:pt x="8640" y="20618"/>
                </a:cubicBezTo>
                <a:cubicBezTo>
                  <a:pt x="9180" y="21600"/>
                  <a:pt x="9720" y="21600"/>
                  <a:pt x="9720" y="21600"/>
                </a:cubicBezTo>
                <a:lnTo>
                  <a:pt x="11880" y="21600"/>
                </a:lnTo>
                <a:cubicBezTo>
                  <a:pt x="11880" y="21600"/>
                  <a:pt x="12420" y="21600"/>
                  <a:pt x="12960" y="20618"/>
                </a:cubicBezTo>
                <a:cubicBezTo>
                  <a:pt x="13500" y="19636"/>
                  <a:pt x="14040" y="16691"/>
                  <a:pt x="14040" y="15218"/>
                </a:cubicBezTo>
                <a:cubicBezTo>
                  <a:pt x="14040" y="13745"/>
                  <a:pt x="13500" y="12273"/>
                  <a:pt x="10800" y="122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3" name="Shape 2853"/>
          <p:cNvSpPr/>
          <p:nvPr/>
        </p:nvSpPr>
        <p:spPr>
          <a:xfrm>
            <a:off x="394237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600" y="8836"/>
                </a:moveTo>
                <a:cubicBezTo>
                  <a:pt x="9600" y="8295"/>
                  <a:pt x="10138" y="7855"/>
                  <a:pt x="10800" y="7855"/>
                </a:cubicBezTo>
                <a:cubicBezTo>
                  <a:pt x="11462" y="7855"/>
                  <a:pt x="12000" y="8295"/>
                  <a:pt x="12000" y="8836"/>
                </a:cubicBezTo>
                <a:cubicBezTo>
                  <a:pt x="12000" y="9378"/>
                  <a:pt x="11462" y="9818"/>
                  <a:pt x="10800" y="9818"/>
                </a:cubicBezTo>
                <a:cubicBezTo>
                  <a:pt x="10138" y="9818"/>
                  <a:pt x="9600" y="9378"/>
                  <a:pt x="9600" y="8836"/>
                </a:cubicBezTo>
                <a:moveTo>
                  <a:pt x="13200" y="8836"/>
                </a:moveTo>
                <a:cubicBezTo>
                  <a:pt x="13200" y="7752"/>
                  <a:pt x="12125" y="6873"/>
                  <a:pt x="10800" y="6873"/>
                </a:cubicBezTo>
                <a:cubicBezTo>
                  <a:pt x="9475" y="6873"/>
                  <a:pt x="8400" y="7752"/>
                  <a:pt x="8400" y="8836"/>
                </a:cubicBezTo>
                <a:cubicBezTo>
                  <a:pt x="8400" y="9921"/>
                  <a:pt x="9475" y="10800"/>
                  <a:pt x="10800" y="10800"/>
                </a:cubicBezTo>
                <a:cubicBezTo>
                  <a:pt x="12125" y="10800"/>
                  <a:pt x="13200" y="9921"/>
                  <a:pt x="13200" y="8836"/>
                </a:cubicBezTo>
                <a:moveTo>
                  <a:pt x="17400" y="8836"/>
                </a:moveTo>
                <a:cubicBezTo>
                  <a:pt x="17400" y="5854"/>
                  <a:pt x="14445" y="3436"/>
                  <a:pt x="10800" y="3436"/>
                </a:cubicBezTo>
                <a:cubicBezTo>
                  <a:pt x="7155" y="3436"/>
                  <a:pt x="4200" y="5854"/>
                  <a:pt x="4200" y="8836"/>
                </a:cubicBezTo>
                <a:cubicBezTo>
                  <a:pt x="4200" y="10437"/>
                  <a:pt x="5056" y="11870"/>
                  <a:pt x="6408" y="12860"/>
                </a:cubicBezTo>
                <a:cubicBezTo>
                  <a:pt x="6570" y="12537"/>
                  <a:pt x="6778" y="12249"/>
                  <a:pt x="7035" y="12000"/>
                </a:cubicBezTo>
                <a:cubicBezTo>
                  <a:pt x="6028" y="11198"/>
                  <a:pt x="5400" y="10078"/>
                  <a:pt x="5400" y="8836"/>
                </a:cubicBezTo>
                <a:cubicBezTo>
                  <a:pt x="5400" y="6396"/>
                  <a:pt x="7818" y="4418"/>
                  <a:pt x="10800" y="4418"/>
                </a:cubicBezTo>
                <a:cubicBezTo>
                  <a:pt x="13783" y="4418"/>
                  <a:pt x="16200" y="6396"/>
                  <a:pt x="16200" y="8836"/>
                </a:cubicBezTo>
                <a:cubicBezTo>
                  <a:pt x="16200" y="10094"/>
                  <a:pt x="15555" y="11226"/>
                  <a:pt x="14524" y="12030"/>
                </a:cubicBezTo>
                <a:cubicBezTo>
                  <a:pt x="14780" y="12280"/>
                  <a:pt x="14989" y="12568"/>
                  <a:pt x="15154" y="12887"/>
                </a:cubicBezTo>
                <a:cubicBezTo>
                  <a:pt x="16528" y="11898"/>
                  <a:pt x="17400" y="10452"/>
                  <a:pt x="17400" y="8836"/>
                </a:cubicBezTo>
                <a:moveTo>
                  <a:pt x="10800" y="0"/>
                </a:moveTo>
                <a:cubicBezTo>
                  <a:pt x="4835" y="0"/>
                  <a:pt x="0" y="3957"/>
                  <a:pt x="0" y="8836"/>
                </a:cubicBezTo>
                <a:cubicBezTo>
                  <a:pt x="0" y="12363"/>
                  <a:pt x="2531" y="15397"/>
                  <a:pt x="6181" y="16815"/>
                </a:cubicBezTo>
                <a:cubicBezTo>
                  <a:pt x="6125" y="16401"/>
                  <a:pt x="6080" y="16009"/>
                  <a:pt x="6049" y="15656"/>
                </a:cubicBezTo>
                <a:cubicBezTo>
                  <a:pt x="3155" y="14303"/>
                  <a:pt x="1200" y="11759"/>
                  <a:pt x="1200" y="8836"/>
                </a:cubicBezTo>
                <a:cubicBezTo>
                  <a:pt x="1200" y="4499"/>
                  <a:pt x="5498" y="982"/>
                  <a:pt x="10800" y="982"/>
                </a:cubicBezTo>
                <a:cubicBezTo>
                  <a:pt x="16102" y="982"/>
                  <a:pt x="20400" y="4499"/>
                  <a:pt x="20400" y="8836"/>
                </a:cubicBezTo>
                <a:cubicBezTo>
                  <a:pt x="20400" y="11756"/>
                  <a:pt x="18449" y="14298"/>
                  <a:pt x="15560" y="15652"/>
                </a:cubicBezTo>
                <a:cubicBezTo>
                  <a:pt x="15532" y="16000"/>
                  <a:pt x="15490" y="16392"/>
                  <a:pt x="15433" y="16809"/>
                </a:cubicBezTo>
                <a:cubicBezTo>
                  <a:pt x="19076" y="15390"/>
                  <a:pt x="21600" y="12358"/>
                  <a:pt x="21600" y="8836"/>
                </a:cubicBezTo>
                <a:cubicBezTo>
                  <a:pt x="21600" y="3957"/>
                  <a:pt x="16765" y="0"/>
                  <a:pt x="10800" y="0"/>
                </a:cubicBezTo>
                <a:moveTo>
                  <a:pt x="12127" y="20179"/>
                </a:moveTo>
                <a:cubicBezTo>
                  <a:pt x="11972" y="20432"/>
                  <a:pt x="11842" y="20560"/>
                  <a:pt x="11770" y="20618"/>
                </a:cubicBezTo>
                <a:lnTo>
                  <a:pt x="9830" y="20618"/>
                </a:lnTo>
                <a:cubicBezTo>
                  <a:pt x="9758" y="20560"/>
                  <a:pt x="9628" y="20432"/>
                  <a:pt x="9473" y="20179"/>
                </a:cubicBezTo>
                <a:cubicBezTo>
                  <a:pt x="9032" y="19457"/>
                  <a:pt x="8400" y="16247"/>
                  <a:pt x="8400" y="14727"/>
                </a:cubicBezTo>
                <a:cubicBezTo>
                  <a:pt x="8400" y="13278"/>
                  <a:pt x="9028" y="12764"/>
                  <a:pt x="10800" y="12764"/>
                </a:cubicBezTo>
                <a:cubicBezTo>
                  <a:pt x="12572" y="12764"/>
                  <a:pt x="13200" y="13278"/>
                  <a:pt x="13200" y="14727"/>
                </a:cubicBezTo>
                <a:cubicBezTo>
                  <a:pt x="13200" y="16247"/>
                  <a:pt x="12568" y="19457"/>
                  <a:pt x="12127" y="20179"/>
                </a:cubicBezTo>
                <a:moveTo>
                  <a:pt x="10800" y="11782"/>
                </a:moveTo>
                <a:cubicBezTo>
                  <a:pt x="7800" y="11782"/>
                  <a:pt x="7200" y="13255"/>
                  <a:pt x="7200" y="14727"/>
                </a:cubicBezTo>
                <a:cubicBezTo>
                  <a:pt x="7200" y="16200"/>
                  <a:pt x="7800" y="19636"/>
                  <a:pt x="8400" y="20618"/>
                </a:cubicBezTo>
                <a:cubicBezTo>
                  <a:pt x="9000" y="21600"/>
                  <a:pt x="9600" y="21600"/>
                  <a:pt x="9600" y="21600"/>
                </a:cubicBezTo>
                <a:lnTo>
                  <a:pt x="12000" y="21600"/>
                </a:lnTo>
                <a:cubicBezTo>
                  <a:pt x="12000" y="21600"/>
                  <a:pt x="12600" y="21600"/>
                  <a:pt x="13200" y="20618"/>
                </a:cubicBezTo>
                <a:cubicBezTo>
                  <a:pt x="13800" y="19636"/>
                  <a:pt x="14400" y="16200"/>
                  <a:pt x="14400" y="14727"/>
                </a:cubicBezTo>
                <a:cubicBezTo>
                  <a:pt x="14400" y="13255"/>
                  <a:pt x="13800" y="11782"/>
                  <a:pt x="10800"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4" name="Shape 2854"/>
          <p:cNvSpPr/>
          <p:nvPr/>
        </p:nvSpPr>
        <p:spPr>
          <a:xfrm>
            <a:off x="4958107" y="8795136"/>
            <a:ext cx="558525" cy="558532"/>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5" name="Shape 2855"/>
          <p:cNvSpPr/>
          <p:nvPr/>
        </p:nvSpPr>
        <p:spPr>
          <a:xfrm>
            <a:off x="6050023" y="8795136"/>
            <a:ext cx="507738" cy="558532"/>
          </a:xfrm>
          <a:custGeom>
            <a:avLst/>
            <a:gdLst/>
            <a:ahLst/>
            <a:cxnLst>
              <a:cxn ang="0">
                <a:pos x="wd2" y="hd2"/>
              </a:cxn>
              <a:cxn ang="5400000">
                <a:pos x="wd2" y="hd2"/>
              </a:cxn>
              <a:cxn ang="10800000">
                <a:pos x="wd2" y="hd2"/>
              </a:cxn>
              <a:cxn ang="16200000">
                <a:pos x="wd2" y="hd2"/>
              </a:cxn>
            </a:cxnLst>
            <a:rect l="0" t="0" r="r" b="b"/>
            <a:pathLst>
              <a:path w="21600" h="21600" extrusionOk="0">
                <a:moveTo>
                  <a:pt x="18907" y="20616"/>
                </a:moveTo>
                <a:cubicBezTo>
                  <a:pt x="18012" y="20616"/>
                  <a:pt x="17287" y="19956"/>
                  <a:pt x="17287" y="19143"/>
                </a:cubicBezTo>
                <a:cubicBezTo>
                  <a:pt x="17287" y="18329"/>
                  <a:pt x="18012" y="17669"/>
                  <a:pt x="18907" y="17669"/>
                </a:cubicBezTo>
                <a:cubicBezTo>
                  <a:pt x="19802" y="17669"/>
                  <a:pt x="20527" y="18329"/>
                  <a:pt x="20527" y="19143"/>
                </a:cubicBezTo>
                <a:cubicBezTo>
                  <a:pt x="20527" y="19956"/>
                  <a:pt x="19802" y="20616"/>
                  <a:pt x="18907" y="20616"/>
                </a:cubicBezTo>
                <a:moveTo>
                  <a:pt x="2703" y="12269"/>
                </a:moveTo>
                <a:cubicBezTo>
                  <a:pt x="1808" y="12269"/>
                  <a:pt x="1082" y="11609"/>
                  <a:pt x="1082" y="10795"/>
                </a:cubicBezTo>
                <a:cubicBezTo>
                  <a:pt x="1082" y="9981"/>
                  <a:pt x="1808" y="9322"/>
                  <a:pt x="2703" y="9322"/>
                </a:cubicBezTo>
                <a:cubicBezTo>
                  <a:pt x="3598" y="9322"/>
                  <a:pt x="4323" y="9981"/>
                  <a:pt x="4323" y="10795"/>
                </a:cubicBezTo>
                <a:cubicBezTo>
                  <a:pt x="4323" y="11609"/>
                  <a:pt x="3598" y="12269"/>
                  <a:pt x="2703" y="12269"/>
                </a:cubicBezTo>
                <a:moveTo>
                  <a:pt x="18907" y="975"/>
                </a:moveTo>
                <a:cubicBezTo>
                  <a:pt x="19802" y="975"/>
                  <a:pt x="20527" y="1634"/>
                  <a:pt x="20527" y="2448"/>
                </a:cubicBezTo>
                <a:cubicBezTo>
                  <a:pt x="20527" y="3262"/>
                  <a:pt x="19802" y="3921"/>
                  <a:pt x="18907" y="3921"/>
                </a:cubicBezTo>
                <a:cubicBezTo>
                  <a:pt x="18012" y="3921"/>
                  <a:pt x="17287" y="3262"/>
                  <a:pt x="17287" y="2448"/>
                </a:cubicBezTo>
                <a:cubicBezTo>
                  <a:pt x="17287" y="1634"/>
                  <a:pt x="18012" y="975"/>
                  <a:pt x="18907" y="975"/>
                </a:cubicBezTo>
                <a:moveTo>
                  <a:pt x="18902" y="16695"/>
                </a:moveTo>
                <a:cubicBezTo>
                  <a:pt x="18092" y="16695"/>
                  <a:pt x="17374" y="17026"/>
                  <a:pt x="16879" y="17540"/>
                </a:cubicBezTo>
                <a:lnTo>
                  <a:pt x="5253" y="11551"/>
                </a:lnTo>
                <a:cubicBezTo>
                  <a:pt x="5338" y="11314"/>
                  <a:pt x="5396" y="11064"/>
                  <a:pt x="5396" y="10800"/>
                </a:cubicBezTo>
                <a:cubicBezTo>
                  <a:pt x="5396" y="10536"/>
                  <a:pt x="5338" y="10286"/>
                  <a:pt x="5253" y="10048"/>
                </a:cubicBezTo>
                <a:lnTo>
                  <a:pt x="16879" y="4059"/>
                </a:lnTo>
                <a:cubicBezTo>
                  <a:pt x="17373" y="4574"/>
                  <a:pt x="18092" y="4905"/>
                  <a:pt x="18902" y="4905"/>
                </a:cubicBezTo>
                <a:cubicBezTo>
                  <a:pt x="20392" y="4905"/>
                  <a:pt x="21600" y="3807"/>
                  <a:pt x="21600" y="2452"/>
                </a:cubicBezTo>
                <a:cubicBezTo>
                  <a:pt x="21600" y="1098"/>
                  <a:pt x="20392" y="0"/>
                  <a:pt x="18902" y="0"/>
                </a:cubicBezTo>
                <a:cubicBezTo>
                  <a:pt x="17412" y="0"/>
                  <a:pt x="16204" y="1098"/>
                  <a:pt x="16204" y="2452"/>
                </a:cubicBezTo>
                <a:cubicBezTo>
                  <a:pt x="16204" y="2716"/>
                  <a:pt x="16262" y="2966"/>
                  <a:pt x="16347" y="3204"/>
                </a:cubicBezTo>
                <a:lnTo>
                  <a:pt x="4722" y="9193"/>
                </a:lnTo>
                <a:cubicBezTo>
                  <a:pt x="4227" y="8679"/>
                  <a:pt x="3509" y="8347"/>
                  <a:pt x="2698" y="8347"/>
                </a:cubicBezTo>
                <a:cubicBezTo>
                  <a:pt x="1208" y="8347"/>
                  <a:pt x="0" y="9445"/>
                  <a:pt x="0" y="10800"/>
                </a:cubicBezTo>
                <a:cubicBezTo>
                  <a:pt x="0" y="12155"/>
                  <a:pt x="1208" y="13253"/>
                  <a:pt x="2698" y="13253"/>
                </a:cubicBezTo>
                <a:cubicBezTo>
                  <a:pt x="3509" y="13253"/>
                  <a:pt x="4227" y="12921"/>
                  <a:pt x="4722" y="12406"/>
                </a:cubicBezTo>
                <a:lnTo>
                  <a:pt x="16347" y="18395"/>
                </a:lnTo>
                <a:cubicBezTo>
                  <a:pt x="16262" y="18633"/>
                  <a:pt x="16204" y="18883"/>
                  <a:pt x="16204" y="19147"/>
                </a:cubicBezTo>
                <a:cubicBezTo>
                  <a:pt x="16204" y="20502"/>
                  <a:pt x="17412" y="21600"/>
                  <a:pt x="18902" y="21600"/>
                </a:cubicBezTo>
                <a:cubicBezTo>
                  <a:pt x="20392" y="21600"/>
                  <a:pt x="21600" y="20502"/>
                  <a:pt x="21600" y="19147"/>
                </a:cubicBezTo>
                <a:cubicBezTo>
                  <a:pt x="21600" y="17792"/>
                  <a:pt x="20392" y="16695"/>
                  <a:pt x="18902" y="1669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6" name="Shape 2856"/>
          <p:cNvSpPr/>
          <p:nvPr/>
        </p:nvSpPr>
        <p:spPr>
          <a:xfrm>
            <a:off x="7091152" y="8795136"/>
            <a:ext cx="558928" cy="558705"/>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5"/>
                  <a:pt x="10421" y="16209"/>
                  <a:pt x="10002" y="16302"/>
                </a:cubicBezTo>
                <a:cubicBezTo>
                  <a:pt x="9027" y="16517"/>
                  <a:pt x="8105" y="16493"/>
                  <a:pt x="7342" y="16179"/>
                </a:cubicBezTo>
                <a:cubicBezTo>
                  <a:pt x="6912" y="16003"/>
                  <a:pt x="6537" y="15755"/>
                  <a:pt x="6227" y="15442"/>
                </a:cubicBezTo>
                <a:cubicBezTo>
                  <a:pt x="5915" y="15129"/>
                  <a:pt x="5669" y="14758"/>
                  <a:pt x="5493" y="14340"/>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3"/>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8"/>
                  <a:pt x="15389" y="7238"/>
                  <a:pt x="15526" y="7692"/>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0"/>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7"/>
                  <a:pt x="989" y="10727"/>
                </a:cubicBezTo>
                <a:cubicBezTo>
                  <a:pt x="989" y="9370"/>
                  <a:pt x="1254" y="8086"/>
                  <a:pt x="1777" y="6911"/>
                </a:cubicBezTo>
                <a:cubicBezTo>
                  <a:pt x="2301" y="5736"/>
                  <a:pt x="3037" y="4693"/>
                  <a:pt x="3964" y="3814"/>
                </a:cubicBezTo>
                <a:cubicBezTo>
                  <a:pt x="4892" y="2933"/>
                  <a:pt x="6002" y="2230"/>
                  <a:pt x="7264" y="1722"/>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1"/>
                  <a:pt x="5132" y="9032"/>
                  <a:pt x="4777" y="10034"/>
                </a:cubicBezTo>
                <a:cubicBezTo>
                  <a:pt x="4420" y="11037"/>
                  <a:pt x="4240" y="12021"/>
                  <a:pt x="4240" y="12958"/>
                </a:cubicBezTo>
                <a:cubicBezTo>
                  <a:pt x="4240" y="13568"/>
                  <a:pt x="4354" y="14151"/>
                  <a:pt x="4579" y="14689"/>
                </a:cubicBezTo>
                <a:cubicBezTo>
                  <a:pt x="4804" y="15227"/>
                  <a:pt x="5113" y="15701"/>
                  <a:pt x="5499" y="16097"/>
                </a:cubicBezTo>
                <a:cubicBezTo>
                  <a:pt x="5887" y="16495"/>
                  <a:pt x="6354" y="16815"/>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3"/>
                </a:cubicBezTo>
                <a:cubicBezTo>
                  <a:pt x="17934" y="16294"/>
                  <a:pt x="18680" y="15687"/>
                  <a:pt x="19342" y="14930"/>
                </a:cubicBezTo>
                <a:cubicBezTo>
                  <a:pt x="20001" y="14176"/>
                  <a:pt x="20548" y="13284"/>
                  <a:pt x="20967" y="12281"/>
                </a:cubicBezTo>
                <a:cubicBezTo>
                  <a:pt x="21387" y="11274"/>
                  <a:pt x="21600" y="10178"/>
                  <a:pt x="21600" y="9023"/>
                </a:cubicBezTo>
                <a:cubicBezTo>
                  <a:pt x="21600" y="7651"/>
                  <a:pt x="21328" y="6389"/>
                  <a:pt x="20793" y="5274"/>
                </a:cubicBezTo>
                <a:cubicBezTo>
                  <a:pt x="20258" y="4158"/>
                  <a:pt x="19518" y="3199"/>
                  <a:pt x="18594" y="2422"/>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7"/>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7" name="Shape 2857"/>
          <p:cNvSpPr/>
          <p:nvPr/>
        </p:nvSpPr>
        <p:spPr>
          <a:xfrm>
            <a:off x="8157675"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429" y="14128"/>
                </a:moveTo>
                <a:cubicBezTo>
                  <a:pt x="17041" y="13430"/>
                  <a:pt x="15777" y="12523"/>
                  <a:pt x="14684" y="11440"/>
                </a:cubicBezTo>
                <a:cubicBezTo>
                  <a:pt x="15214" y="10618"/>
                  <a:pt x="15664" y="9739"/>
                  <a:pt x="16034" y="8820"/>
                </a:cubicBezTo>
                <a:cubicBezTo>
                  <a:pt x="16089" y="8826"/>
                  <a:pt x="16143" y="8836"/>
                  <a:pt x="16200" y="8836"/>
                </a:cubicBezTo>
                <a:cubicBezTo>
                  <a:pt x="17013" y="8836"/>
                  <a:pt x="17673" y="8177"/>
                  <a:pt x="17673" y="7364"/>
                </a:cubicBezTo>
                <a:cubicBezTo>
                  <a:pt x="17673" y="6787"/>
                  <a:pt x="17339" y="6294"/>
                  <a:pt x="16856" y="6052"/>
                </a:cubicBezTo>
                <a:cubicBezTo>
                  <a:pt x="17033" y="5170"/>
                  <a:pt x="17144" y="4264"/>
                  <a:pt x="17167" y="3336"/>
                </a:cubicBezTo>
                <a:cubicBezTo>
                  <a:pt x="19277" y="5136"/>
                  <a:pt x="20618" y="7809"/>
                  <a:pt x="20618" y="10800"/>
                </a:cubicBezTo>
                <a:cubicBezTo>
                  <a:pt x="20618" y="11764"/>
                  <a:pt x="20469" y="12689"/>
                  <a:pt x="20209" y="13568"/>
                </a:cubicBezTo>
                <a:cubicBezTo>
                  <a:pt x="19628" y="13783"/>
                  <a:pt x="19034" y="13971"/>
                  <a:pt x="18429" y="14128"/>
                </a:cubicBezTo>
                <a:moveTo>
                  <a:pt x="10800" y="20618"/>
                </a:moveTo>
                <a:cubicBezTo>
                  <a:pt x="8406" y="20618"/>
                  <a:pt x="6213" y="19759"/>
                  <a:pt x="4509" y="18335"/>
                </a:cubicBezTo>
                <a:cubicBezTo>
                  <a:pt x="6552" y="17934"/>
                  <a:pt x="8450" y="17135"/>
                  <a:pt x="10128" y="16031"/>
                </a:cubicBezTo>
                <a:cubicBezTo>
                  <a:pt x="10330" y="16135"/>
                  <a:pt x="10556" y="16200"/>
                  <a:pt x="10800" y="16200"/>
                </a:cubicBezTo>
                <a:cubicBezTo>
                  <a:pt x="11273" y="16200"/>
                  <a:pt x="11689" y="15973"/>
                  <a:pt x="11959" y="15627"/>
                </a:cubicBezTo>
                <a:cubicBezTo>
                  <a:pt x="12547" y="15680"/>
                  <a:pt x="13142" y="15709"/>
                  <a:pt x="13745" y="15709"/>
                </a:cubicBezTo>
                <a:cubicBezTo>
                  <a:pt x="15323" y="15709"/>
                  <a:pt x="16852" y="15508"/>
                  <a:pt x="18322" y="15156"/>
                </a:cubicBezTo>
                <a:cubicBezTo>
                  <a:pt x="18660" y="15317"/>
                  <a:pt x="18998" y="15480"/>
                  <a:pt x="19350" y="15618"/>
                </a:cubicBezTo>
                <a:cubicBezTo>
                  <a:pt x="17665" y="18601"/>
                  <a:pt x="14470" y="20618"/>
                  <a:pt x="10800" y="20618"/>
                </a:cubicBezTo>
                <a:moveTo>
                  <a:pt x="3539" y="17392"/>
                </a:moveTo>
                <a:cubicBezTo>
                  <a:pt x="3476" y="16840"/>
                  <a:pt x="3436" y="16279"/>
                  <a:pt x="3436" y="15709"/>
                </a:cubicBezTo>
                <a:cubicBezTo>
                  <a:pt x="3436" y="14763"/>
                  <a:pt x="3536" y="13842"/>
                  <a:pt x="3707" y="12946"/>
                </a:cubicBezTo>
                <a:cubicBezTo>
                  <a:pt x="5455" y="13988"/>
                  <a:pt x="7377" y="14767"/>
                  <a:pt x="9421" y="15226"/>
                </a:cubicBezTo>
                <a:cubicBezTo>
                  <a:pt x="9431" y="15253"/>
                  <a:pt x="9436" y="15282"/>
                  <a:pt x="9447" y="15308"/>
                </a:cubicBezTo>
                <a:cubicBezTo>
                  <a:pt x="7724" y="16421"/>
                  <a:pt x="5761" y="17193"/>
                  <a:pt x="3643" y="17506"/>
                </a:cubicBezTo>
                <a:cubicBezTo>
                  <a:pt x="3608" y="17469"/>
                  <a:pt x="3573" y="17430"/>
                  <a:pt x="3539" y="17392"/>
                </a:cubicBezTo>
                <a:moveTo>
                  <a:pt x="3075" y="11369"/>
                </a:moveTo>
                <a:cubicBezTo>
                  <a:pt x="2361" y="10869"/>
                  <a:pt x="1683" y="10321"/>
                  <a:pt x="1046" y="9729"/>
                </a:cubicBezTo>
                <a:cubicBezTo>
                  <a:pt x="1528" y="5299"/>
                  <a:pt x="4955" y="1762"/>
                  <a:pt x="9331" y="1104"/>
                </a:cubicBezTo>
                <a:cubicBezTo>
                  <a:pt x="9335" y="1629"/>
                  <a:pt x="9363" y="2148"/>
                  <a:pt x="9417" y="2660"/>
                </a:cubicBezTo>
                <a:cubicBezTo>
                  <a:pt x="8572" y="3227"/>
                  <a:pt x="7787" y="3879"/>
                  <a:pt x="7069" y="4596"/>
                </a:cubicBezTo>
                <a:cubicBezTo>
                  <a:pt x="6863" y="4486"/>
                  <a:pt x="6632" y="4418"/>
                  <a:pt x="6382" y="4418"/>
                </a:cubicBezTo>
                <a:cubicBezTo>
                  <a:pt x="5569" y="4418"/>
                  <a:pt x="4909" y="5078"/>
                  <a:pt x="4909" y="5891"/>
                </a:cubicBezTo>
                <a:cubicBezTo>
                  <a:pt x="4909" y="6236"/>
                  <a:pt x="5033" y="6549"/>
                  <a:pt x="5231" y="6800"/>
                </a:cubicBezTo>
                <a:cubicBezTo>
                  <a:pt x="4279" y="8179"/>
                  <a:pt x="3550" y="9719"/>
                  <a:pt x="3075" y="11369"/>
                </a:cubicBezTo>
                <a:moveTo>
                  <a:pt x="2466" y="15973"/>
                </a:moveTo>
                <a:cubicBezTo>
                  <a:pt x="1563" y="14521"/>
                  <a:pt x="1025" y="12821"/>
                  <a:pt x="989" y="10995"/>
                </a:cubicBezTo>
                <a:cubicBezTo>
                  <a:pt x="1570" y="11492"/>
                  <a:pt x="2180" y="11955"/>
                  <a:pt x="2817" y="12383"/>
                </a:cubicBezTo>
                <a:cubicBezTo>
                  <a:pt x="2585" y="13456"/>
                  <a:pt x="2455" y="14567"/>
                  <a:pt x="2455" y="15709"/>
                </a:cubicBezTo>
                <a:cubicBezTo>
                  <a:pt x="2455" y="15798"/>
                  <a:pt x="2464" y="15885"/>
                  <a:pt x="2466" y="15973"/>
                </a:cubicBezTo>
                <a:moveTo>
                  <a:pt x="13428" y="11540"/>
                </a:moveTo>
                <a:cubicBezTo>
                  <a:pt x="12907" y="12264"/>
                  <a:pt x="12315" y="12931"/>
                  <a:pt x="11674" y="13548"/>
                </a:cubicBezTo>
                <a:cubicBezTo>
                  <a:pt x="11429" y="13366"/>
                  <a:pt x="11129" y="13255"/>
                  <a:pt x="10800" y="13255"/>
                </a:cubicBezTo>
                <a:cubicBezTo>
                  <a:pt x="10166" y="13255"/>
                  <a:pt x="9631" y="13657"/>
                  <a:pt x="9423" y="14218"/>
                </a:cubicBezTo>
                <a:cubicBezTo>
                  <a:pt x="7455" y="13751"/>
                  <a:pt x="5607" y="12973"/>
                  <a:pt x="3936" y="11937"/>
                </a:cubicBezTo>
                <a:cubicBezTo>
                  <a:pt x="4379" y="10266"/>
                  <a:pt x="5100" y="8708"/>
                  <a:pt x="6060" y="7326"/>
                </a:cubicBezTo>
                <a:cubicBezTo>
                  <a:pt x="6164" y="7349"/>
                  <a:pt x="6271" y="7364"/>
                  <a:pt x="6382" y="7364"/>
                </a:cubicBezTo>
                <a:cubicBezTo>
                  <a:pt x="7195" y="7364"/>
                  <a:pt x="7855" y="6704"/>
                  <a:pt x="7855" y="5891"/>
                </a:cubicBezTo>
                <a:cubicBezTo>
                  <a:pt x="7855" y="5688"/>
                  <a:pt x="7813" y="5493"/>
                  <a:pt x="7739" y="5317"/>
                </a:cubicBezTo>
                <a:cubicBezTo>
                  <a:pt x="8307" y="4747"/>
                  <a:pt x="8920" y="4221"/>
                  <a:pt x="9575" y="3749"/>
                </a:cubicBezTo>
                <a:cubicBezTo>
                  <a:pt x="10104" y="6723"/>
                  <a:pt x="11479" y="9397"/>
                  <a:pt x="13428" y="11540"/>
                </a:cubicBezTo>
                <a:moveTo>
                  <a:pt x="10800" y="982"/>
                </a:moveTo>
                <a:cubicBezTo>
                  <a:pt x="11347" y="982"/>
                  <a:pt x="11881" y="1038"/>
                  <a:pt x="12403" y="1125"/>
                </a:cubicBezTo>
                <a:cubicBezTo>
                  <a:pt x="11696" y="1400"/>
                  <a:pt x="11005" y="1707"/>
                  <a:pt x="10354" y="2081"/>
                </a:cubicBezTo>
                <a:cubicBezTo>
                  <a:pt x="10328" y="1726"/>
                  <a:pt x="10311" y="1368"/>
                  <a:pt x="10310" y="1007"/>
                </a:cubicBezTo>
                <a:cubicBezTo>
                  <a:pt x="10474" y="999"/>
                  <a:pt x="10635" y="982"/>
                  <a:pt x="10800" y="982"/>
                </a:cubicBezTo>
                <a:moveTo>
                  <a:pt x="14120" y="12262"/>
                </a:moveTo>
                <a:cubicBezTo>
                  <a:pt x="14982" y="13097"/>
                  <a:pt x="15950" y="13819"/>
                  <a:pt x="16986" y="14440"/>
                </a:cubicBezTo>
                <a:cubicBezTo>
                  <a:pt x="15933" y="14626"/>
                  <a:pt x="14852" y="14727"/>
                  <a:pt x="13745" y="14727"/>
                </a:cubicBezTo>
                <a:cubicBezTo>
                  <a:pt x="13246" y="14727"/>
                  <a:pt x="12754" y="14702"/>
                  <a:pt x="12265" y="14664"/>
                </a:cubicBezTo>
                <a:cubicBezTo>
                  <a:pt x="12259" y="14569"/>
                  <a:pt x="12250" y="14475"/>
                  <a:pt x="12229" y="14385"/>
                </a:cubicBezTo>
                <a:cubicBezTo>
                  <a:pt x="12921" y="13737"/>
                  <a:pt x="13555" y="13027"/>
                  <a:pt x="14120" y="12262"/>
                </a:cubicBezTo>
                <a:moveTo>
                  <a:pt x="16188" y="2597"/>
                </a:moveTo>
                <a:cubicBezTo>
                  <a:pt x="16191" y="2713"/>
                  <a:pt x="16200" y="2828"/>
                  <a:pt x="16200" y="2945"/>
                </a:cubicBezTo>
                <a:cubicBezTo>
                  <a:pt x="16200" y="3967"/>
                  <a:pt x="16092" y="4962"/>
                  <a:pt x="15894" y="5924"/>
                </a:cubicBezTo>
                <a:cubicBezTo>
                  <a:pt x="15227" y="6065"/>
                  <a:pt x="14727" y="6656"/>
                  <a:pt x="14727" y="7364"/>
                </a:cubicBezTo>
                <a:cubicBezTo>
                  <a:pt x="14727" y="7765"/>
                  <a:pt x="14888" y="8127"/>
                  <a:pt x="15149" y="8393"/>
                </a:cubicBezTo>
                <a:cubicBezTo>
                  <a:pt x="14827" y="9199"/>
                  <a:pt x="14443" y="9973"/>
                  <a:pt x="13991" y="10701"/>
                </a:cubicBezTo>
                <a:cubicBezTo>
                  <a:pt x="12159" y="8620"/>
                  <a:pt x="10894" y="6025"/>
                  <a:pt x="10469" y="3152"/>
                </a:cubicBezTo>
                <a:cubicBezTo>
                  <a:pt x="11590" y="2463"/>
                  <a:pt x="12813" y="1934"/>
                  <a:pt x="14106" y="1565"/>
                </a:cubicBezTo>
                <a:cubicBezTo>
                  <a:pt x="14844" y="1829"/>
                  <a:pt x="15544" y="2173"/>
                  <a:pt x="16188" y="2597"/>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8" name="Shape 2858"/>
          <p:cNvSpPr/>
          <p:nvPr/>
        </p:nvSpPr>
        <p:spPr>
          <a:xfrm>
            <a:off x="927498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98" y="4909"/>
                  <a:pt x="1200" y="4030"/>
                  <a:pt x="1200" y="2945"/>
                </a:cubicBezTo>
                <a:cubicBezTo>
                  <a:pt x="1200" y="1861"/>
                  <a:pt x="5498" y="982"/>
                  <a:pt x="10800" y="982"/>
                </a:cubicBezTo>
                <a:cubicBezTo>
                  <a:pt x="16102" y="982"/>
                  <a:pt x="20400" y="1861"/>
                  <a:pt x="20400" y="2945"/>
                </a:cubicBezTo>
                <a:cubicBezTo>
                  <a:pt x="20400" y="4030"/>
                  <a:pt x="16102" y="4909"/>
                  <a:pt x="10800" y="4909"/>
                </a:cubicBezTo>
                <a:moveTo>
                  <a:pt x="20400" y="6873"/>
                </a:moveTo>
                <a:cubicBezTo>
                  <a:pt x="20400" y="7957"/>
                  <a:pt x="16102" y="8836"/>
                  <a:pt x="10800" y="8836"/>
                </a:cubicBezTo>
                <a:cubicBezTo>
                  <a:pt x="5498" y="8836"/>
                  <a:pt x="1200" y="7957"/>
                  <a:pt x="1200" y="6873"/>
                </a:cubicBezTo>
                <a:lnTo>
                  <a:pt x="1200" y="4291"/>
                </a:lnTo>
                <a:cubicBezTo>
                  <a:pt x="2993" y="5240"/>
                  <a:pt x="6615" y="5891"/>
                  <a:pt x="10800" y="5891"/>
                </a:cubicBezTo>
                <a:cubicBezTo>
                  <a:pt x="14986" y="5891"/>
                  <a:pt x="18607" y="5240"/>
                  <a:pt x="20400" y="4291"/>
                </a:cubicBezTo>
                <a:cubicBezTo>
                  <a:pt x="20400" y="4291"/>
                  <a:pt x="20400" y="6873"/>
                  <a:pt x="20400" y="6873"/>
                </a:cubicBezTo>
                <a:close/>
                <a:moveTo>
                  <a:pt x="10800" y="10800"/>
                </a:moveTo>
                <a:cubicBezTo>
                  <a:pt x="5498" y="10800"/>
                  <a:pt x="1200" y="9921"/>
                  <a:pt x="1200" y="8836"/>
                </a:cubicBezTo>
                <a:cubicBezTo>
                  <a:pt x="1200" y="8672"/>
                  <a:pt x="1309" y="8514"/>
                  <a:pt x="1494" y="8362"/>
                </a:cubicBezTo>
                <a:cubicBezTo>
                  <a:pt x="3370" y="9232"/>
                  <a:pt x="6830" y="9818"/>
                  <a:pt x="10800" y="9818"/>
                </a:cubicBezTo>
                <a:cubicBezTo>
                  <a:pt x="14770" y="9818"/>
                  <a:pt x="18230" y="9232"/>
                  <a:pt x="20106" y="8362"/>
                </a:cubicBezTo>
                <a:cubicBezTo>
                  <a:pt x="20291" y="8514"/>
                  <a:pt x="20400" y="8672"/>
                  <a:pt x="20400" y="8836"/>
                </a:cubicBezTo>
                <a:cubicBezTo>
                  <a:pt x="20400" y="9921"/>
                  <a:pt x="16102" y="10800"/>
                  <a:pt x="10800" y="10800"/>
                </a:cubicBezTo>
                <a:moveTo>
                  <a:pt x="20400" y="12764"/>
                </a:moveTo>
                <a:cubicBezTo>
                  <a:pt x="20400" y="13848"/>
                  <a:pt x="16102" y="14727"/>
                  <a:pt x="10800" y="14727"/>
                </a:cubicBezTo>
                <a:cubicBezTo>
                  <a:pt x="5498" y="14727"/>
                  <a:pt x="1200" y="13848"/>
                  <a:pt x="1200" y="12764"/>
                </a:cubicBezTo>
                <a:lnTo>
                  <a:pt x="1200" y="10182"/>
                </a:lnTo>
                <a:cubicBezTo>
                  <a:pt x="2993" y="11131"/>
                  <a:pt x="6615" y="11782"/>
                  <a:pt x="10800" y="11782"/>
                </a:cubicBezTo>
                <a:cubicBezTo>
                  <a:pt x="14986" y="11782"/>
                  <a:pt x="18607" y="11131"/>
                  <a:pt x="20400" y="10182"/>
                </a:cubicBezTo>
                <a:cubicBezTo>
                  <a:pt x="20400" y="10182"/>
                  <a:pt x="20400" y="12764"/>
                  <a:pt x="20400" y="12764"/>
                </a:cubicBezTo>
                <a:close/>
                <a:moveTo>
                  <a:pt x="10800" y="16691"/>
                </a:moveTo>
                <a:cubicBezTo>
                  <a:pt x="5498" y="16691"/>
                  <a:pt x="1200" y="15812"/>
                  <a:pt x="1200" y="14727"/>
                </a:cubicBezTo>
                <a:cubicBezTo>
                  <a:pt x="1200" y="14563"/>
                  <a:pt x="1309" y="14405"/>
                  <a:pt x="1494" y="14253"/>
                </a:cubicBezTo>
                <a:cubicBezTo>
                  <a:pt x="3370" y="15123"/>
                  <a:pt x="6830" y="15709"/>
                  <a:pt x="10800" y="15709"/>
                </a:cubicBezTo>
                <a:cubicBezTo>
                  <a:pt x="14770" y="15709"/>
                  <a:pt x="18230" y="15123"/>
                  <a:pt x="20106" y="14253"/>
                </a:cubicBezTo>
                <a:cubicBezTo>
                  <a:pt x="20291" y="14405"/>
                  <a:pt x="20400" y="14563"/>
                  <a:pt x="20400" y="14727"/>
                </a:cubicBezTo>
                <a:cubicBezTo>
                  <a:pt x="20400" y="15812"/>
                  <a:pt x="16102" y="16691"/>
                  <a:pt x="10800" y="16691"/>
                </a:cubicBezTo>
                <a:moveTo>
                  <a:pt x="20400" y="18655"/>
                </a:moveTo>
                <a:cubicBezTo>
                  <a:pt x="20400" y="19739"/>
                  <a:pt x="16102" y="20618"/>
                  <a:pt x="10800" y="20618"/>
                </a:cubicBezTo>
                <a:cubicBezTo>
                  <a:pt x="5498" y="20618"/>
                  <a:pt x="1200" y="19739"/>
                  <a:pt x="1200" y="18655"/>
                </a:cubicBezTo>
                <a:lnTo>
                  <a:pt x="1200" y="16073"/>
                </a:lnTo>
                <a:cubicBezTo>
                  <a:pt x="2993" y="17022"/>
                  <a:pt x="6615" y="17673"/>
                  <a:pt x="10800" y="17673"/>
                </a:cubicBezTo>
                <a:cubicBezTo>
                  <a:pt x="14986" y="17673"/>
                  <a:pt x="18607" y="17022"/>
                  <a:pt x="20400" y="16073"/>
                </a:cubicBezTo>
                <a:cubicBezTo>
                  <a:pt x="20400" y="16073"/>
                  <a:pt x="20400" y="18655"/>
                  <a:pt x="20400" y="18655"/>
                </a:cubicBezTo>
                <a:close/>
                <a:moveTo>
                  <a:pt x="21600" y="2945"/>
                </a:moveTo>
                <a:cubicBezTo>
                  <a:pt x="21600" y="1319"/>
                  <a:pt x="16765" y="0"/>
                  <a:pt x="10800" y="0"/>
                </a:cubicBezTo>
                <a:cubicBezTo>
                  <a:pt x="4835" y="0"/>
                  <a:pt x="0" y="1319"/>
                  <a:pt x="0" y="2945"/>
                </a:cubicBezTo>
                <a:lnTo>
                  <a:pt x="0" y="6873"/>
                </a:lnTo>
                <a:cubicBezTo>
                  <a:pt x="0" y="7218"/>
                  <a:pt x="229" y="7547"/>
                  <a:pt x="628" y="7855"/>
                </a:cubicBezTo>
                <a:cubicBezTo>
                  <a:pt x="229" y="8162"/>
                  <a:pt x="0" y="8492"/>
                  <a:pt x="0" y="8836"/>
                </a:cubicBezTo>
                <a:lnTo>
                  <a:pt x="0" y="12764"/>
                </a:lnTo>
                <a:cubicBezTo>
                  <a:pt x="0" y="13109"/>
                  <a:pt x="229" y="13438"/>
                  <a:pt x="628" y="13745"/>
                </a:cubicBezTo>
                <a:cubicBezTo>
                  <a:pt x="229" y="14053"/>
                  <a:pt x="0" y="14383"/>
                  <a:pt x="0" y="14727"/>
                </a:cubicBezTo>
                <a:lnTo>
                  <a:pt x="0" y="18655"/>
                </a:lnTo>
                <a:cubicBezTo>
                  <a:pt x="0" y="20281"/>
                  <a:pt x="4835" y="21600"/>
                  <a:pt x="10800" y="21600"/>
                </a:cubicBezTo>
                <a:cubicBezTo>
                  <a:pt x="16765" y="21600"/>
                  <a:pt x="21600" y="20281"/>
                  <a:pt x="21600" y="18655"/>
                </a:cubicBezTo>
                <a:lnTo>
                  <a:pt x="21600" y="14727"/>
                </a:lnTo>
                <a:cubicBezTo>
                  <a:pt x="21600" y="14383"/>
                  <a:pt x="21371" y="14053"/>
                  <a:pt x="20972" y="13745"/>
                </a:cubicBezTo>
                <a:cubicBezTo>
                  <a:pt x="21371" y="13438"/>
                  <a:pt x="21600" y="13109"/>
                  <a:pt x="21600" y="12764"/>
                </a:cubicBezTo>
                <a:lnTo>
                  <a:pt x="21600" y="8836"/>
                </a:lnTo>
                <a:cubicBezTo>
                  <a:pt x="21600" y="8492"/>
                  <a:pt x="21371" y="8162"/>
                  <a:pt x="20972" y="7855"/>
                </a:cubicBezTo>
                <a:cubicBezTo>
                  <a:pt x="21371" y="7547"/>
                  <a:pt x="21600" y="7218"/>
                  <a:pt x="21600" y="6873"/>
                </a:cubicBezTo>
                <a:cubicBezTo>
                  <a:pt x="21600" y="6873"/>
                  <a:pt x="21600" y="2945"/>
                  <a:pt x="21600" y="294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59" name="Shape 2859"/>
          <p:cNvSpPr/>
          <p:nvPr/>
        </p:nvSpPr>
        <p:spPr>
          <a:xfrm>
            <a:off x="10290719"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1"/>
                  <a:pt x="11183" y="9162"/>
                  <a:pt x="11217" y="9308"/>
                </a:cubicBezTo>
                <a:cubicBezTo>
                  <a:pt x="9543" y="9225"/>
                  <a:pt x="8059" y="8436"/>
                  <a:pt x="7065" y="7236"/>
                </a:cubicBezTo>
                <a:cubicBezTo>
                  <a:pt x="6892" y="7530"/>
                  <a:pt x="6793" y="7869"/>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0" name="Shape 2860"/>
          <p:cNvSpPr/>
          <p:nvPr/>
        </p:nvSpPr>
        <p:spPr>
          <a:xfrm>
            <a:off x="11357241"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1" name="Shape 2861"/>
          <p:cNvSpPr/>
          <p:nvPr/>
        </p:nvSpPr>
        <p:spPr>
          <a:xfrm>
            <a:off x="12499944"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19" y="12090"/>
                  <a:pt x="14019" y="12428"/>
                  <a:pt x="14019" y="12428"/>
                </a:cubicBezTo>
                <a:lnTo>
                  <a:pt x="14019" y="12863"/>
                </a:lnTo>
                <a:lnTo>
                  <a:pt x="14628" y="12863"/>
                </a:lnTo>
                <a:lnTo>
                  <a:pt x="14628" y="12428"/>
                </a:lnTo>
                <a:cubicBezTo>
                  <a:pt x="14628" y="12428"/>
                  <a:pt x="14628" y="12090"/>
                  <a:pt x="14324" y="12090"/>
                </a:cubicBezTo>
                <a:moveTo>
                  <a:pt x="15287" y="12380"/>
                </a:moveTo>
                <a:lnTo>
                  <a:pt x="15287" y="13348"/>
                </a:lnTo>
                <a:lnTo>
                  <a:pt x="14019" y="13348"/>
                </a:lnTo>
                <a:lnTo>
                  <a:pt x="14019" y="14072"/>
                </a:lnTo>
                <a:cubicBezTo>
                  <a:pt x="14019" y="14072"/>
                  <a:pt x="14019" y="14411"/>
                  <a:pt x="14324" y="14411"/>
                </a:cubicBezTo>
                <a:cubicBezTo>
                  <a:pt x="14628" y="14411"/>
                  <a:pt x="14628" y="14072"/>
                  <a:pt x="14628" y="14072"/>
                </a:cubicBezTo>
                <a:lnTo>
                  <a:pt x="14628" y="13734"/>
                </a:lnTo>
                <a:lnTo>
                  <a:pt x="15287" y="13734"/>
                </a:lnTo>
                <a:lnTo>
                  <a:pt x="15287" y="14266"/>
                </a:lnTo>
                <a:cubicBezTo>
                  <a:pt x="15287" y="14266"/>
                  <a:pt x="15186" y="14943"/>
                  <a:pt x="14375" y="14943"/>
                </a:cubicBezTo>
                <a:cubicBezTo>
                  <a:pt x="13564" y="14943"/>
                  <a:pt x="13411" y="14266"/>
                  <a:pt x="13411" y="14266"/>
                </a:cubicBezTo>
                <a:lnTo>
                  <a:pt x="13411" y="12380"/>
                </a:lnTo>
                <a:cubicBezTo>
                  <a:pt x="13411" y="12380"/>
                  <a:pt x="13411" y="11558"/>
                  <a:pt x="14375" y="11558"/>
                </a:cubicBezTo>
                <a:cubicBezTo>
                  <a:pt x="15338" y="11558"/>
                  <a:pt x="15287" y="12380"/>
                  <a:pt x="15287" y="12380"/>
                </a:cubicBezTo>
                <a:moveTo>
                  <a:pt x="12904" y="14169"/>
                </a:moveTo>
                <a:cubicBezTo>
                  <a:pt x="12904" y="14169"/>
                  <a:pt x="12904" y="14943"/>
                  <a:pt x="12347" y="14943"/>
                </a:cubicBezTo>
                <a:cubicBezTo>
                  <a:pt x="12005" y="14943"/>
                  <a:pt x="11798" y="14762"/>
                  <a:pt x="11687" y="14621"/>
                </a:cubicBezTo>
                <a:lnTo>
                  <a:pt x="11687" y="14895"/>
                </a:lnTo>
                <a:lnTo>
                  <a:pt x="11028" y="14895"/>
                </a:lnTo>
                <a:lnTo>
                  <a:pt x="11028" y="10446"/>
                </a:lnTo>
                <a:lnTo>
                  <a:pt x="11687" y="10446"/>
                </a:lnTo>
                <a:lnTo>
                  <a:pt x="11687" y="11888"/>
                </a:lnTo>
                <a:cubicBezTo>
                  <a:pt x="11788" y="11782"/>
                  <a:pt x="12036" y="11558"/>
                  <a:pt x="12347" y="11558"/>
                </a:cubicBezTo>
                <a:cubicBezTo>
                  <a:pt x="12752" y="11558"/>
                  <a:pt x="12904" y="11896"/>
                  <a:pt x="12904" y="12332"/>
                </a:cubicBezTo>
                <a:cubicBezTo>
                  <a:pt x="12904" y="12332"/>
                  <a:pt x="12904" y="14169"/>
                  <a:pt x="12904" y="14169"/>
                </a:cubicBezTo>
                <a:close/>
                <a:moveTo>
                  <a:pt x="10521" y="14895"/>
                </a:moveTo>
                <a:lnTo>
                  <a:pt x="9913" y="14895"/>
                </a:lnTo>
                <a:lnTo>
                  <a:pt x="9913" y="14605"/>
                </a:lnTo>
                <a:cubicBezTo>
                  <a:pt x="9913" y="14605"/>
                  <a:pt x="9558" y="14943"/>
                  <a:pt x="9152" y="14943"/>
                </a:cubicBezTo>
                <a:cubicBezTo>
                  <a:pt x="8747" y="14943"/>
                  <a:pt x="8696" y="14556"/>
                  <a:pt x="8696" y="14556"/>
                </a:cubicBezTo>
                <a:lnTo>
                  <a:pt x="8696" y="11558"/>
                </a:lnTo>
                <a:lnTo>
                  <a:pt x="9304" y="11558"/>
                </a:lnTo>
                <a:lnTo>
                  <a:pt x="9304" y="14362"/>
                </a:lnTo>
                <a:cubicBezTo>
                  <a:pt x="9304" y="14362"/>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3" y="11074"/>
                </a:lnTo>
                <a:lnTo>
                  <a:pt x="6363" y="10446"/>
                </a:lnTo>
                <a:lnTo>
                  <a:pt x="8595" y="10446"/>
                </a:lnTo>
                <a:cubicBezTo>
                  <a:pt x="8595" y="10446"/>
                  <a:pt x="8595" y="11074"/>
                  <a:pt x="8595" y="11074"/>
                </a:cubicBezTo>
                <a:close/>
                <a:moveTo>
                  <a:pt x="14527" y="9430"/>
                </a:moveTo>
                <a:cubicBezTo>
                  <a:pt x="14527" y="9430"/>
                  <a:pt x="12667" y="9334"/>
                  <a:pt x="10800" y="9334"/>
                </a:cubicBezTo>
                <a:cubicBezTo>
                  <a:pt x="8940" y="9334"/>
                  <a:pt x="7074" y="9430"/>
                  <a:pt x="7074" y="9430"/>
                </a:cubicBezTo>
                <a:cubicBezTo>
                  <a:pt x="6233" y="9430"/>
                  <a:pt x="5552" y="10080"/>
                  <a:pt x="5552" y="10881"/>
                </a:cubicBezTo>
                <a:cubicBezTo>
                  <a:pt x="5552" y="10881"/>
                  <a:pt x="5400" y="11822"/>
                  <a:pt x="5400" y="12767"/>
                </a:cubicBezTo>
                <a:cubicBezTo>
                  <a:pt x="5400" y="13708"/>
                  <a:pt x="5552" y="14652"/>
                  <a:pt x="5552" y="14652"/>
                </a:cubicBezTo>
                <a:cubicBezTo>
                  <a:pt x="5552" y="15454"/>
                  <a:pt x="6233" y="16103"/>
                  <a:pt x="7074" y="16103"/>
                </a:cubicBezTo>
                <a:cubicBezTo>
                  <a:pt x="7074" y="16103"/>
                  <a:pt x="8905" y="16200"/>
                  <a:pt x="10800" y="16200"/>
                </a:cubicBezTo>
                <a:cubicBezTo>
                  <a:pt x="12630" y="16200"/>
                  <a:pt x="14527" y="16103"/>
                  <a:pt x="14527" y="16103"/>
                </a:cubicBezTo>
                <a:cubicBezTo>
                  <a:pt x="15367" y="16103"/>
                  <a:pt x="16048" y="15454"/>
                  <a:pt x="16048" y="14652"/>
                </a:cubicBezTo>
                <a:cubicBezTo>
                  <a:pt x="16048" y="14652"/>
                  <a:pt x="16200" y="13700"/>
                  <a:pt x="16200" y="12767"/>
                </a:cubicBezTo>
                <a:cubicBezTo>
                  <a:pt x="16200" y="11814"/>
                  <a:pt x="16048" y="10881"/>
                  <a:pt x="16048" y="10881"/>
                </a:cubicBezTo>
                <a:cubicBezTo>
                  <a:pt x="16048" y="10080"/>
                  <a:pt x="15367" y="9430"/>
                  <a:pt x="14527" y="9430"/>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992" y="12090"/>
                </a:moveTo>
                <a:cubicBezTo>
                  <a:pt x="11860" y="12090"/>
                  <a:pt x="11757" y="12168"/>
                  <a:pt x="11687" y="12243"/>
                </a:cubicBezTo>
                <a:lnTo>
                  <a:pt x="11687" y="14276"/>
                </a:lnTo>
                <a:cubicBezTo>
                  <a:pt x="11751" y="14345"/>
                  <a:pt x="11847" y="14411"/>
                  <a:pt x="11992" y="14411"/>
                </a:cubicBezTo>
                <a:cubicBezTo>
                  <a:pt x="12296" y="14411"/>
                  <a:pt x="12296" y="14072"/>
                  <a:pt x="12296" y="14072"/>
                </a:cubicBezTo>
                <a:lnTo>
                  <a:pt x="12296" y="12428"/>
                </a:lnTo>
                <a:cubicBezTo>
                  <a:pt x="12296" y="12428"/>
                  <a:pt x="12245" y="12090"/>
                  <a:pt x="11992" y="12090"/>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2397" y="8801"/>
                </a:moveTo>
                <a:cubicBezTo>
                  <a:pt x="12802" y="8801"/>
                  <a:pt x="13158" y="8449"/>
                  <a:pt x="13158" y="8449"/>
                </a:cubicBezTo>
                <a:lnTo>
                  <a:pt x="13158" y="8751"/>
                </a:lnTo>
                <a:lnTo>
                  <a:pt x="13766" y="8751"/>
                </a:lnTo>
                <a:lnTo>
                  <a:pt x="13766" y="5878"/>
                </a:lnTo>
                <a:lnTo>
                  <a:pt x="13158" y="5878"/>
                </a:lnTo>
                <a:lnTo>
                  <a:pt x="13158" y="8096"/>
                </a:lnTo>
                <a:cubicBezTo>
                  <a:pt x="13158" y="8096"/>
                  <a:pt x="12955" y="8348"/>
                  <a:pt x="12752" y="8348"/>
                </a:cubicBezTo>
                <a:cubicBezTo>
                  <a:pt x="12549" y="8348"/>
                  <a:pt x="12549" y="8196"/>
                  <a:pt x="12549" y="8196"/>
                </a:cubicBezTo>
                <a:lnTo>
                  <a:pt x="12549" y="5878"/>
                </a:lnTo>
                <a:lnTo>
                  <a:pt x="11941" y="5878"/>
                </a:lnTo>
                <a:lnTo>
                  <a:pt x="11941" y="8398"/>
                </a:lnTo>
                <a:cubicBezTo>
                  <a:pt x="11941" y="8398"/>
                  <a:pt x="11992" y="8801"/>
                  <a:pt x="12397" y="8801"/>
                </a:cubicBezTo>
                <a:moveTo>
                  <a:pt x="10166" y="6634"/>
                </a:moveTo>
                <a:cubicBezTo>
                  <a:pt x="10166" y="6467"/>
                  <a:pt x="10302" y="6332"/>
                  <a:pt x="10470" y="6332"/>
                </a:cubicBezTo>
                <a:cubicBezTo>
                  <a:pt x="10639" y="6332"/>
                  <a:pt x="10775" y="6467"/>
                  <a:pt x="10775" y="6634"/>
                </a:cubicBezTo>
                <a:lnTo>
                  <a:pt x="10775" y="8045"/>
                </a:lnTo>
                <a:cubicBezTo>
                  <a:pt x="10775" y="8212"/>
                  <a:pt x="10639" y="8348"/>
                  <a:pt x="10470" y="8348"/>
                </a:cubicBezTo>
                <a:cubicBezTo>
                  <a:pt x="10302" y="8348"/>
                  <a:pt x="10166" y="8212"/>
                  <a:pt x="10166" y="8045"/>
                </a:cubicBezTo>
                <a:cubicBezTo>
                  <a:pt x="10166" y="8045"/>
                  <a:pt x="10166" y="6634"/>
                  <a:pt x="10166" y="6634"/>
                </a:cubicBezTo>
                <a:close/>
                <a:moveTo>
                  <a:pt x="10369" y="8801"/>
                </a:moveTo>
                <a:lnTo>
                  <a:pt x="10572" y="8801"/>
                </a:lnTo>
                <a:cubicBezTo>
                  <a:pt x="11020" y="8801"/>
                  <a:pt x="11383" y="8440"/>
                  <a:pt x="11383" y="7995"/>
                </a:cubicBezTo>
                <a:lnTo>
                  <a:pt x="11383" y="6684"/>
                </a:lnTo>
                <a:cubicBezTo>
                  <a:pt x="11383" y="6239"/>
                  <a:pt x="11020" y="5878"/>
                  <a:pt x="10572" y="5878"/>
                </a:cubicBezTo>
                <a:lnTo>
                  <a:pt x="10369" y="5878"/>
                </a:lnTo>
                <a:cubicBezTo>
                  <a:pt x="9921" y="5878"/>
                  <a:pt x="9558" y="6239"/>
                  <a:pt x="9558" y="6684"/>
                </a:cubicBezTo>
                <a:lnTo>
                  <a:pt x="9558" y="7995"/>
                </a:lnTo>
                <a:cubicBezTo>
                  <a:pt x="9558" y="8440"/>
                  <a:pt x="9921" y="8801"/>
                  <a:pt x="10369" y="880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2" name="Shape 2862"/>
          <p:cNvSpPr/>
          <p:nvPr/>
        </p:nvSpPr>
        <p:spPr>
          <a:xfrm>
            <a:off x="13566466"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0672" y="6382"/>
                </a:moveTo>
                <a:cubicBezTo>
                  <a:pt x="10464" y="6409"/>
                  <a:pt x="10255" y="6435"/>
                  <a:pt x="10045" y="6460"/>
                </a:cubicBezTo>
                <a:cubicBezTo>
                  <a:pt x="9652" y="6558"/>
                  <a:pt x="9223" y="6650"/>
                  <a:pt x="8905" y="6836"/>
                </a:cubicBezTo>
                <a:cubicBezTo>
                  <a:pt x="8055" y="7333"/>
                  <a:pt x="7467" y="7913"/>
                  <a:pt x="7073" y="8856"/>
                </a:cubicBezTo>
                <a:cubicBezTo>
                  <a:pt x="7009" y="9009"/>
                  <a:pt x="7007" y="9157"/>
                  <a:pt x="6960" y="9326"/>
                </a:cubicBezTo>
                <a:cubicBezTo>
                  <a:pt x="6658" y="10425"/>
                  <a:pt x="7194" y="11563"/>
                  <a:pt x="7844" y="11956"/>
                </a:cubicBezTo>
                <a:cubicBezTo>
                  <a:pt x="7969" y="12032"/>
                  <a:pt x="8254" y="12166"/>
                  <a:pt x="8358" y="11987"/>
                </a:cubicBezTo>
                <a:cubicBezTo>
                  <a:pt x="8416" y="11889"/>
                  <a:pt x="8403" y="11758"/>
                  <a:pt x="8439" y="11643"/>
                </a:cubicBezTo>
                <a:cubicBezTo>
                  <a:pt x="8462" y="11568"/>
                  <a:pt x="8536" y="11425"/>
                  <a:pt x="8519" y="11330"/>
                </a:cubicBezTo>
                <a:cubicBezTo>
                  <a:pt x="8490" y="11170"/>
                  <a:pt x="8318" y="11068"/>
                  <a:pt x="8246" y="10939"/>
                </a:cubicBezTo>
                <a:cubicBezTo>
                  <a:pt x="8099" y="10677"/>
                  <a:pt x="8092" y="10444"/>
                  <a:pt x="8020" y="10093"/>
                </a:cubicBezTo>
                <a:cubicBezTo>
                  <a:pt x="8026" y="10046"/>
                  <a:pt x="8031" y="9999"/>
                  <a:pt x="8037" y="9952"/>
                </a:cubicBezTo>
                <a:cubicBezTo>
                  <a:pt x="8058" y="9559"/>
                  <a:pt x="8124" y="9276"/>
                  <a:pt x="8246" y="8997"/>
                </a:cubicBezTo>
                <a:cubicBezTo>
                  <a:pt x="8601" y="8177"/>
                  <a:pt x="9172" y="7720"/>
                  <a:pt x="10094" y="7447"/>
                </a:cubicBezTo>
                <a:cubicBezTo>
                  <a:pt x="10300" y="7386"/>
                  <a:pt x="10882" y="7288"/>
                  <a:pt x="11187" y="7353"/>
                </a:cubicBezTo>
                <a:cubicBezTo>
                  <a:pt x="11369" y="7385"/>
                  <a:pt x="11551" y="7415"/>
                  <a:pt x="11733" y="7447"/>
                </a:cubicBezTo>
                <a:cubicBezTo>
                  <a:pt x="12393" y="7655"/>
                  <a:pt x="12874" y="8038"/>
                  <a:pt x="13131" y="8637"/>
                </a:cubicBezTo>
                <a:cubicBezTo>
                  <a:pt x="13292" y="9010"/>
                  <a:pt x="13339" y="9724"/>
                  <a:pt x="13227" y="10203"/>
                </a:cubicBezTo>
                <a:cubicBezTo>
                  <a:pt x="13174" y="10429"/>
                  <a:pt x="13183" y="10624"/>
                  <a:pt x="13115" y="10829"/>
                </a:cubicBezTo>
                <a:cubicBezTo>
                  <a:pt x="12865" y="11589"/>
                  <a:pt x="12498" y="12293"/>
                  <a:pt x="11668" y="12488"/>
                </a:cubicBezTo>
                <a:cubicBezTo>
                  <a:pt x="11121" y="12618"/>
                  <a:pt x="10711" y="12284"/>
                  <a:pt x="10576" y="11941"/>
                </a:cubicBezTo>
                <a:cubicBezTo>
                  <a:pt x="10538" y="11846"/>
                  <a:pt x="10474" y="11677"/>
                  <a:pt x="10512" y="11518"/>
                </a:cubicBezTo>
                <a:cubicBezTo>
                  <a:pt x="10656" y="10901"/>
                  <a:pt x="10865" y="10349"/>
                  <a:pt x="11026" y="9733"/>
                </a:cubicBezTo>
                <a:cubicBezTo>
                  <a:pt x="11179" y="9146"/>
                  <a:pt x="10888" y="8683"/>
                  <a:pt x="10431" y="8575"/>
                </a:cubicBezTo>
                <a:cubicBezTo>
                  <a:pt x="9863" y="8439"/>
                  <a:pt x="9424" y="8966"/>
                  <a:pt x="9274" y="9310"/>
                </a:cubicBezTo>
                <a:cubicBezTo>
                  <a:pt x="9155" y="9584"/>
                  <a:pt x="9083" y="10089"/>
                  <a:pt x="9177" y="10453"/>
                </a:cubicBezTo>
                <a:cubicBezTo>
                  <a:pt x="9207" y="10569"/>
                  <a:pt x="9347" y="10878"/>
                  <a:pt x="9322" y="10986"/>
                </a:cubicBezTo>
                <a:cubicBezTo>
                  <a:pt x="9213" y="11462"/>
                  <a:pt x="9088" y="11974"/>
                  <a:pt x="8953" y="12442"/>
                </a:cubicBezTo>
                <a:cubicBezTo>
                  <a:pt x="8812" y="12929"/>
                  <a:pt x="8736" y="13427"/>
                  <a:pt x="8599" y="13898"/>
                </a:cubicBezTo>
                <a:cubicBezTo>
                  <a:pt x="8536" y="14114"/>
                  <a:pt x="8539" y="14346"/>
                  <a:pt x="8487" y="14571"/>
                </a:cubicBezTo>
                <a:lnTo>
                  <a:pt x="8487" y="14900"/>
                </a:lnTo>
                <a:cubicBezTo>
                  <a:pt x="8440" y="15108"/>
                  <a:pt x="8475" y="15478"/>
                  <a:pt x="8519" y="15683"/>
                </a:cubicBezTo>
                <a:cubicBezTo>
                  <a:pt x="8547" y="15815"/>
                  <a:pt x="8502" y="15978"/>
                  <a:pt x="8567" y="16074"/>
                </a:cubicBezTo>
                <a:cubicBezTo>
                  <a:pt x="8568" y="16144"/>
                  <a:pt x="8577" y="16160"/>
                  <a:pt x="8599" y="16200"/>
                </a:cubicBezTo>
                <a:cubicBezTo>
                  <a:pt x="8800" y="16194"/>
                  <a:pt x="9078" y="15665"/>
                  <a:pt x="9177" y="15511"/>
                </a:cubicBezTo>
                <a:cubicBezTo>
                  <a:pt x="9369" y="15216"/>
                  <a:pt x="9546" y="14901"/>
                  <a:pt x="9692" y="14556"/>
                </a:cubicBezTo>
                <a:cubicBezTo>
                  <a:pt x="9823" y="14245"/>
                  <a:pt x="9844" y="13901"/>
                  <a:pt x="9949" y="13569"/>
                </a:cubicBezTo>
                <a:cubicBezTo>
                  <a:pt x="10025" y="13329"/>
                  <a:pt x="10133" y="13049"/>
                  <a:pt x="10158" y="12786"/>
                </a:cubicBezTo>
                <a:lnTo>
                  <a:pt x="10174" y="12786"/>
                </a:lnTo>
                <a:cubicBezTo>
                  <a:pt x="10216" y="12930"/>
                  <a:pt x="10367" y="13035"/>
                  <a:pt x="10480" y="13115"/>
                </a:cubicBezTo>
                <a:cubicBezTo>
                  <a:pt x="10833" y="13367"/>
                  <a:pt x="11441" y="13600"/>
                  <a:pt x="12102" y="13444"/>
                </a:cubicBezTo>
                <a:cubicBezTo>
                  <a:pt x="12850" y="13267"/>
                  <a:pt x="13446" y="12916"/>
                  <a:pt x="13838" y="12394"/>
                </a:cubicBezTo>
                <a:cubicBezTo>
                  <a:pt x="14127" y="12011"/>
                  <a:pt x="14345" y="11567"/>
                  <a:pt x="14513" y="11064"/>
                </a:cubicBezTo>
                <a:cubicBezTo>
                  <a:pt x="14596" y="10817"/>
                  <a:pt x="14613" y="10543"/>
                  <a:pt x="14674" y="10281"/>
                </a:cubicBezTo>
                <a:cubicBezTo>
                  <a:pt x="14827" y="9624"/>
                  <a:pt x="14623" y="8833"/>
                  <a:pt x="14433" y="8402"/>
                </a:cubicBezTo>
                <a:cubicBezTo>
                  <a:pt x="13856" y="7098"/>
                  <a:pt x="12630" y="6354"/>
                  <a:pt x="10672"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3" name="Shape 2863"/>
          <p:cNvSpPr/>
          <p:nvPr/>
        </p:nvSpPr>
        <p:spPr>
          <a:xfrm>
            <a:off x="14632988"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81" y="6871"/>
                </a:moveTo>
                <a:cubicBezTo>
                  <a:pt x="12915" y="6830"/>
                  <a:pt x="11990" y="7537"/>
                  <a:pt x="11505" y="8992"/>
                </a:cubicBezTo>
                <a:cubicBezTo>
                  <a:pt x="11755" y="8897"/>
                  <a:pt x="11997" y="8849"/>
                  <a:pt x="12232" y="8849"/>
                </a:cubicBezTo>
                <a:cubicBezTo>
                  <a:pt x="12732" y="8849"/>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6" y="10230"/>
                  <a:pt x="10374" y="9536"/>
                  <a:pt x="10183" y="8421"/>
                </a:cubicBezTo>
                <a:cubicBezTo>
                  <a:pt x="10007" y="7388"/>
                  <a:pt x="9537" y="6905"/>
                  <a:pt x="8774" y="6973"/>
                </a:cubicBezTo>
                <a:cubicBezTo>
                  <a:pt x="8450" y="7000"/>
                  <a:pt x="7966" y="7272"/>
                  <a:pt x="7320" y="7789"/>
                </a:cubicBezTo>
                <a:cubicBezTo>
                  <a:pt x="6849" y="8183"/>
                  <a:pt x="6372" y="8577"/>
                  <a:pt x="5888" y="8972"/>
                </a:cubicBezTo>
                <a:lnTo>
                  <a:pt x="6350" y="9522"/>
                </a:lnTo>
                <a:cubicBezTo>
                  <a:pt x="6790" y="9237"/>
                  <a:pt x="7047" y="9094"/>
                  <a:pt x="7121" y="9094"/>
                </a:cubicBezTo>
                <a:cubicBezTo>
                  <a:pt x="7459" y="9094"/>
                  <a:pt x="7774" y="9583"/>
                  <a:pt x="8068" y="10562"/>
                </a:cubicBezTo>
                <a:cubicBezTo>
                  <a:pt x="8333" y="11460"/>
                  <a:pt x="8597" y="12358"/>
                  <a:pt x="8861" y="13255"/>
                </a:cubicBezTo>
                <a:cubicBezTo>
                  <a:pt x="9258" y="14234"/>
                  <a:pt x="9743" y="14723"/>
                  <a:pt x="10316" y="14723"/>
                </a:cubicBezTo>
                <a:cubicBezTo>
                  <a:pt x="11241" y="14723"/>
                  <a:pt x="12372" y="13921"/>
                  <a:pt x="13709" y="12317"/>
                </a:cubicBezTo>
                <a:cubicBezTo>
                  <a:pt x="15001" y="10780"/>
                  <a:pt x="15669" y="9570"/>
                  <a:pt x="15713" y="8686"/>
                </a:cubicBezTo>
                <a:cubicBezTo>
                  <a:pt x="15772" y="7503"/>
                  <a:pt x="15295" y="6898"/>
                  <a:pt x="14281" y="687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4" name="Shape 2864"/>
          <p:cNvSpPr/>
          <p:nvPr/>
        </p:nvSpPr>
        <p:spPr>
          <a:xfrm>
            <a:off x="15699510"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5" y="7359"/>
                </a:moveTo>
                <a:lnTo>
                  <a:pt x="13743" y="7359"/>
                </a:lnTo>
                <a:lnTo>
                  <a:pt x="13743" y="8833"/>
                </a:lnTo>
                <a:lnTo>
                  <a:pt x="12265" y="8833"/>
                </a:lnTo>
                <a:lnTo>
                  <a:pt x="12265" y="9816"/>
                </a:lnTo>
                <a:lnTo>
                  <a:pt x="13743" y="9816"/>
                </a:lnTo>
                <a:lnTo>
                  <a:pt x="13743" y="11283"/>
                </a:lnTo>
                <a:lnTo>
                  <a:pt x="14725" y="11283"/>
                </a:lnTo>
                <a:lnTo>
                  <a:pt x="14725" y="9816"/>
                </a:lnTo>
                <a:lnTo>
                  <a:pt x="16205" y="9816"/>
                </a:lnTo>
                <a:lnTo>
                  <a:pt x="16205" y="8833"/>
                </a:lnTo>
                <a:lnTo>
                  <a:pt x="14725" y="8833"/>
                </a:lnTo>
                <a:cubicBezTo>
                  <a:pt x="14725" y="8833"/>
                  <a:pt x="14725" y="7359"/>
                  <a:pt x="14725" y="7359"/>
                </a:cubicBezTo>
                <a:close/>
                <a:moveTo>
                  <a:pt x="9321" y="13946"/>
                </a:moveTo>
                <a:cubicBezTo>
                  <a:pt x="8620" y="13946"/>
                  <a:pt x="8071" y="13495"/>
                  <a:pt x="8071" y="12919"/>
                </a:cubicBezTo>
                <a:cubicBezTo>
                  <a:pt x="8071" y="12392"/>
                  <a:pt x="8713" y="11929"/>
                  <a:pt x="9446" y="11929"/>
                </a:cubicBezTo>
                <a:lnTo>
                  <a:pt x="9446" y="11723"/>
                </a:lnTo>
                <a:lnTo>
                  <a:pt x="9447" y="11723"/>
                </a:lnTo>
                <a:lnTo>
                  <a:pt x="9465" y="11929"/>
                </a:lnTo>
                <a:cubicBezTo>
                  <a:pt x="9624" y="11930"/>
                  <a:pt x="9777" y="11954"/>
                  <a:pt x="9922" y="12000"/>
                </a:cubicBezTo>
                <a:lnTo>
                  <a:pt x="10067" y="12104"/>
                </a:lnTo>
                <a:cubicBezTo>
                  <a:pt x="10440" y="12371"/>
                  <a:pt x="10637" y="12521"/>
                  <a:pt x="10695" y="12764"/>
                </a:cubicBezTo>
                <a:cubicBezTo>
                  <a:pt x="10710" y="12827"/>
                  <a:pt x="10717" y="12891"/>
                  <a:pt x="10717" y="12954"/>
                </a:cubicBezTo>
                <a:cubicBezTo>
                  <a:pt x="10717" y="13612"/>
                  <a:pt x="10247" y="13946"/>
                  <a:pt x="9321" y="13946"/>
                </a:cubicBezTo>
                <a:moveTo>
                  <a:pt x="8542" y="8739"/>
                </a:moveTo>
                <a:cubicBezTo>
                  <a:pt x="8495" y="8362"/>
                  <a:pt x="8574" y="8014"/>
                  <a:pt x="8754" y="7806"/>
                </a:cubicBezTo>
                <a:cubicBezTo>
                  <a:pt x="8864" y="7680"/>
                  <a:pt x="9006" y="7613"/>
                  <a:pt x="9164" y="7613"/>
                </a:cubicBezTo>
                <a:lnTo>
                  <a:pt x="9164" y="7409"/>
                </a:lnTo>
                <a:lnTo>
                  <a:pt x="9182" y="7613"/>
                </a:lnTo>
                <a:cubicBezTo>
                  <a:pt x="9653" y="7628"/>
                  <a:pt x="10105" y="8185"/>
                  <a:pt x="10189" y="8855"/>
                </a:cubicBezTo>
                <a:cubicBezTo>
                  <a:pt x="10237" y="9239"/>
                  <a:pt x="10155" y="9596"/>
                  <a:pt x="9970" y="9809"/>
                </a:cubicBezTo>
                <a:cubicBezTo>
                  <a:pt x="9860" y="9935"/>
                  <a:pt x="9722" y="10002"/>
                  <a:pt x="9550" y="10001"/>
                </a:cubicBezTo>
                <a:lnTo>
                  <a:pt x="9549" y="10001"/>
                </a:lnTo>
                <a:cubicBezTo>
                  <a:pt x="9087" y="9988"/>
                  <a:pt x="8626" y="9409"/>
                  <a:pt x="8542" y="8739"/>
                </a:cubicBezTo>
                <a:moveTo>
                  <a:pt x="10838" y="11196"/>
                </a:moveTo>
                <a:cubicBezTo>
                  <a:pt x="10586" y="11009"/>
                  <a:pt x="10351" y="10732"/>
                  <a:pt x="10342" y="10646"/>
                </a:cubicBezTo>
                <a:cubicBezTo>
                  <a:pt x="10342" y="10499"/>
                  <a:pt x="10342" y="10431"/>
                  <a:pt x="10689" y="10148"/>
                </a:cubicBezTo>
                <a:cubicBezTo>
                  <a:pt x="11138" y="9780"/>
                  <a:pt x="11386" y="9295"/>
                  <a:pt x="11386" y="8784"/>
                </a:cubicBezTo>
                <a:cubicBezTo>
                  <a:pt x="11386" y="8342"/>
                  <a:pt x="11262" y="7947"/>
                  <a:pt x="11050" y="7659"/>
                </a:cubicBezTo>
                <a:lnTo>
                  <a:pt x="11238" y="7659"/>
                </a:lnTo>
                <a:lnTo>
                  <a:pt x="12276" y="6873"/>
                </a:lnTo>
                <a:lnTo>
                  <a:pt x="9463" y="6873"/>
                </a:lnTo>
                <a:cubicBezTo>
                  <a:pt x="8335" y="6873"/>
                  <a:pt x="7345" y="7759"/>
                  <a:pt x="7345" y="8769"/>
                </a:cubicBezTo>
                <a:cubicBezTo>
                  <a:pt x="7345" y="9812"/>
                  <a:pt x="8109" y="10605"/>
                  <a:pt x="9137" y="10648"/>
                </a:cubicBezTo>
                <a:cubicBezTo>
                  <a:pt x="9121" y="10722"/>
                  <a:pt x="9113" y="10795"/>
                  <a:pt x="9113" y="10868"/>
                </a:cubicBezTo>
                <a:cubicBezTo>
                  <a:pt x="9113" y="11018"/>
                  <a:pt x="9147" y="11162"/>
                  <a:pt x="9216" y="11300"/>
                </a:cubicBezTo>
                <a:cubicBezTo>
                  <a:pt x="7943" y="11309"/>
                  <a:pt x="6870" y="12161"/>
                  <a:pt x="6870" y="13167"/>
                </a:cubicBezTo>
                <a:cubicBezTo>
                  <a:pt x="6870" y="14071"/>
                  <a:pt x="7903" y="14727"/>
                  <a:pt x="9325"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5" name="Shape 2865"/>
          <p:cNvSpPr/>
          <p:nvPr/>
        </p:nvSpPr>
        <p:spPr>
          <a:xfrm>
            <a:off x="16766032"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6" name="Shape 2866"/>
          <p:cNvSpPr/>
          <p:nvPr/>
        </p:nvSpPr>
        <p:spPr>
          <a:xfrm>
            <a:off x="17832555"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591" y="13291"/>
                </a:moveTo>
                <a:cubicBezTo>
                  <a:pt x="11452" y="13214"/>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6"/>
                  <a:pt x="9187" y="8553"/>
                </a:cubicBezTo>
                <a:cubicBezTo>
                  <a:pt x="8953" y="8740"/>
                  <a:pt x="8672" y="8883"/>
                  <a:pt x="8344" y="8984"/>
                </a:cubicBezTo>
                <a:lnTo>
                  <a:pt x="8345" y="10309"/>
                </a:lnTo>
                <a:lnTo>
                  <a:pt x="9328" y="10299"/>
                </a:lnTo>
                <a:lnTo>
                  <a:pt x="9328" y="12846"/>
                </a:lnTo>
                <a:cubicBezTo>
                  <a:pt x="9328" y="13204"/>
                  <a:pt x="9369" y="13478"/>
                  <a:pt x="9448" y="13667"/>
                </a:cubicBezTo>
                <a:cubicBezTo>
                  <a:pt x="9528" y="13856"/>
                  <a:pt x="9671" y="14034"/>
                  <a:pt x="9879" y="14202"/>
                </a:cubicBezTo>
                <a:cubicBezTo>
                  <a:pt x="10086" y="14370"/>
                  <a:pt x="10336" y="14498"/>
                  <a:pt x="10629" y="14589"/>
                </a:cubicBezTo>
                <a:cubicBezTo>
                  <a:pt x="10922" y="14679"/>
                  <a:pt x="11238" y="14727"/>
                  <a:pt x="11620" y="14727"/>
                </a:cubicBezTo>
                <a:cubicBezTo>
                  <a:pt x="11955" y="14727"/>
                  <a:pt x="12228" y="14693"/>
                  <a:pt x="12517" y="14629"/>
                </a:cubicBezTo>
                <a:cubicBezTo>
                  <a:pt x="12806" y="14566"/>
                  <a:pt x="13221" y="14455"/>
                  <a:pt x="13578" y="14297"/>
                </a:cubicBezTo>
                <a:lnTo>
                  <a:pt x="13583" y="13091"/>
                </a:lnTo>
                <a:cubicBezTo>
                  <a:pt x="13165" y="13349"/>
                  <a:pt x="12648" y="13447"/>
                  <a:pt x="12225" y="13447"/>
                </a:cubicBezTo>
                <a:cubicBezTo>
                  <a:pt x="11987" y="13447"/>
                  <a:pt x="11776" y="13395"/>
                  <a:pt x="11591" y="13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7" name="Shape 2867"/>
          <p:cNvSpPr/>
          <p:nvPr/>
        </p:nvSpPr>
        <p:spPr>
          <a:xfrm>
            <a:off x="18899077"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91" y="6986"/>
                </a:moveTo>
                <a:cubicBezTo>
                  <a:pt x="14241" y="6976"/>
                  <a:pt x="14187" y="6971"/>
                  <a:pt x="14134" y="6971"/>
                </a:cubicBezTo>
                <a:cubicBezTo>
                  <a:pt x="13808" y="6971"/>
                  <a:pt x="13598" y="7166"/>
                  <a:pt x="13572" y="7494"/>
                </a:cubicBezTo>
                <a:cubicBezTo>
                  <a:pt x="13242" y="11704"/>
                  <a:pt x="13044" y="12909"/>
                  <a:pt x="13042" y="12921"/>
                </a:cubicBezTo>
                <a:lnTo>
                  <a:pt x="13046" y="13020"/>
                </a:lnTo>
                <a:lnTo>
                  <a:pt x="13142" y="13032"/>
                </a:lnTo>
                <a:lnTo>
                  <a:pt x="13172" y="13032"/>
                </a:lnTo>
                <a:cubicBezTo>
                  <a:pt x="13281" y="13032"/>
                  <a:pt x="13386" y="13050"/>
                  <a:pt x="13473" y="13085"/>
                </a:cubicBezTo>
                <a:lnTo>
                  <a:pt x="13579" y="13126"/>
                </a:lnTo>
                <a:lnTo>
                  <a:pt x="13598" y="13012"/>
                </a:lnTo>
                <a:cubicBezTo>
                  <a:pt x="13837" y="11522"/>
                  <a:pt x="14296" y="9525"/>
                  <a:pt x="14542" y="8453"/>
                </a:cubicBezTo>
                <a:cubicBezTo>
                  <a:pt x="14618" y="8121"/>
                  <a:pt x="14675" y="7877"/>
                  <a:pt x="14698" y="7763"/>
                </a:cubicBezTo>
                <a:cubicBezTo>
                  <a:pt x="14745" y="7530"/>
                  <a:pt x="14724" y="7343"/>
                  <a:pt x="14637" y="7206"/>
                </a:cubicBezTo>
                <a:cubicBezTo>
                  <a:pt x="14563" y="7092"/>
                  <a:pt x="14447" y="7018"/>
                  <a:pt x="14291" y="6986"/>
                </a:cubicBezTo>
                <a:moveTo>
                  <a:pt x="13280" y="13606"/>
                </a:moveTo>
                <a:cubicBezTo>
                  <a:pt x="12921" y="13524"/>
                  <a:pt x="12660" y="13682"/>
                  <a:pt x="12569" y="14030"/>
                </a:cubicBezTo>
                <a:cubicBezTo>
                  <a:pt x="12528" y="14187"/>
                  <a:pt x="12550" y="14335"/>
                  <a:pt x="12631" y="14459"/>
                </a:cubicBezTo>
                <a:cubicBezTo>
                  <a:pt x="12706" y="14574"/>
                  <a:pt x="12831" y="14661"/>
                  <a:pt x="12982" y="14701"/>
                </a:cubicBezTo>
                <a:cubicBezTo>
                  <a:pt x="13045" y="14719"/>
                  <a:pt x="13109" y="14728"/>
                  <a:pt x="13172" y="14728"/>
                </a:cubicBezTo>
                <a:cubicBezTo>
                  <a:pt x="13438" y="14728"/>
                  <a:pt x="13639" y="14578"/>
                  <a:pt x="13698" y="14338"/>
                </a:cubicBezTo>
                <a:cubicBezTo>
                  <a:pt x="13741" y="14156"/>
                  <a:pt x="13722" y="13990"/>
                  <a:pt x="13643" y="13857"/>
                </a:cubicBezTo>
                <a:cubicBezTo>
                  <a:pt x="13567" y="13732"/>
                  <a:pt x="13439" y="13644"/>
                  <a:pt x="13280" y="13606"/>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98" y="6884"/>
                </a:moveTo>
                <a:lnTo>
                  <a:pt x="12930" y="6884"/>
                </a:lnTo>
                <a:lnTo>
                  <a:pt x="12906" y="6887"/>
                </a:lnTo>
                <a:cubicBezTo>
                  <a:pt x="12646" y="6961"/>
                  <a:pt x="12244" y="6961"/>
                  <a:pt x="11983" y="6887"/>
                </a:cubicBezTo>
                <a:lnTo>
                  <a:pt x="11902" y="6884"/>
                </a:lnTo>
                <a:lnTo>
                  <a:pt x="9988" y="10156"/>
                </a:lnTo>
                <a:lnTo>
                  <a:pt x="8067" y="6873"/>
                </a:lnTo>
                <a:lnTo>
                  <a:pt x="8000" y="6891"/>
                </a:lnTo>
                <a:cubicBezTo>
                  <a:pt x="7739" y="6962"/>
                  <a:pt x="7347" y="6960"/>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0"/>
                </a:cubicBezTo>
                <a:cubicBezTo>
                  <a:pt x="12342" y="8126"/>
                  <a:pt x="13008" y="7040"/>
                  <a:pt x="13015" y="7029"/>
                </a:cubicBezTo>
                <a:cubicBezTo>
                  <a:pt x="13015" y="7029"/>
                  <a:pt x="13098" y="6884"/>
                  <a:pt x="13098" y="688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8" name="Shape 2868"/>
          <p:cNvSpPr/>
          <p:nvPr/>
        </p:nvSpPr>
        <p:spPr>
          <a:xfrm>
            <a:off x="19965599"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62" y="5890"/>
                </a:moveTo>
                <a:lnTo>
                  <a:pt x="10786" y="7776"/>
                </a:lnTo>
                <a:lnTo>
                  <a:pt x="13925" y="9725"/>
                </a:lnTo>
                <a:lnTo>
                  <a:pt x="16200" y="7926"/>
                </a:lnTo>
                <a:cubicBezTo>
                  <a:pt x="16200" y="7926"/>
                  <a:pt x="13062" y="5890"/>
                  <a:pt x="13062" y="5890"/>
                </a:cubicBezTo>
                <a:close/>
                <a:moveTo>
                  <a:pt x="5400" y="8027"/>
                </a:moveTo>
                <a:lnTo>
                  <a:pt x="7647" y="9763"/>
                </a:lnTo>
                <a:lnTo>
                  <a:pt x="10786" y="7776"/>
                </a:lnTo>
                <a:lnTo>
                  <a:pt x="8630" y="5891"/>
                </a:lnTo>
                <a:cubicBezTo>
                  <a:pt x="8630" y="5891"/>
                  <a:pt x="5400" y="8027"/>
                  <a:pt x="5400" y="8027"/>
                </a:cubicBezTo>
                <a:close/>
                <a:moveTo>
                  <a:pt x="12965" y="14699"/>
                </a:moveTo>
                <a:lnTo>
                  <a:pt x="12958" y="14707"/>
                </a:lnTo>
                <a:lnTo>
                  <a:pt x="10801" y="13100"/>
                </a:lnTo>
                <a:lnTo>
                  <a:pt x="8731" y="14685"/>
                </a:lnTo>
                <a:lnTo>
                  <a:pt x="8712" y="14715"/>
                </a:lnTo>
                <a:lnTo>
                  <a:pt x="7571" y="14025"/>
                </a:lnTo>
                <a:lnTo>
                  <a:pt x="7571" y="14627"/>
                </a:lnTo>
                <a:lnTo>
                  <a:pt x="10799" y="16692"/>
                </a:lnTo>
                <a:lnTo>
                  <a:pt x="14000" y="14627"/>
                </a:lnTo>
                <a:lnTo>
                  <a:pt x="14000" y="14067"/>
                </a:lnTo>
                <a:lnTo>
                  <a:pt x="12965" y="14699"/>
                </a:lnTo>
                <a:cubicBezTo>
                  <a:pt x="12965" y="14699"/>
                  <a:pt x="12965" y="14699"/>
                  <a:pt x="12965" y="14699"/>
                </a:cubicBezTo>
                <a:close/>
                <a:moveTo>
                  <a:pt x="7642" y="9766"/>
                </a:moveTo>
                <a:lnTo>
                  <a:pt x="5404" y="11577"/>
                </a:lnTo>
                <a:lnTo>
                  <a:pt x="7350" y="12746"/>
                </a:lnTo>
                <a:lnTo>
                  <a:pt x="7351" y="12745"/>
                </a:lnTo>
                <a:lnTo>
                  <a:pt x="7775" y="13002"/>
                </a:lnTo>
                <a:lnTo>
                  <a:pt x="8631" y="13516"/>
                </a:lnTo>
                <a:lnTo>
                  <a:pt x="10063" y="12429"/>
                </a:lnTo>
                <a:lnTo>
                  <a:pt x="10780" y="11880"/>
                </a:lnTo>
                <a:lnTo>
                  <a:pt x="10782" y="11882"/>
                </a:lnTo>
                <a:lnTo>
                  <a:pt x="10786" y="11880"/>
                </a:lnTo>
                <a:lnTo>
                  <a:pt x="10798" y="11888"/>
                </a:lnTo>
                <a:lnTo>
                  <a:pt x="10805" y="11880"/>
                </a:lnTo>
                <a:lnTo>
                  <a:pt x="12509" y="13148"/>
                </a:lnTo>
                <a:lnTo>
                  <a:pt x="13007" y="13515"/>
                </a:lnTo>
                <a:lnTo>
                  <a:pt x="16198" y="11575"/>
                </a:lnTo>
                <a:lnTo>
                  <a:pt x="13925" y="9727"/>
                </a:lnTo>
                <a:lnTo>
                  <a:pt x="10788" y="11715"/>
                </a:lnTo>
                <a:cubicBezTo>
                  <a:pt x="10788" y="11715"/>
                  <a:pt x="7642" y="9766"/>
                  <a:pt x="7642" y="9766"/>
                </a:cubicBezTo>
                <a:close/>
                <a:moveTo>
                  <a:pt x="13925" y="9727"/>
                </a:moveTo>
                <a:lnTo>
                  <a:pt x="13925" y="9725"/>
                </a:lnTo>
                <a:lnTo>
                  <a:pt x="13925" y="9725"/>
                </a:lnTo>
                <a:lnTo>
                  <a:pt x="13924" y="9725"/>
                </a:lnTo>
                <a:cubicBezTo>
                  <a:pt x="13924" y="9725"/>
                  <a:pt x="13925" y="9727"/>
                  <a:pt x="13925" y="97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69" name="Shape 2869"/>
          <p:cNvSpPr/>
          <p:nvPr/>
        </p:nvSpPr>
        <p:spPr>
          <a:xfrm>
            <a:off x="21032121"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7"/>
                  <a:pt x="14287" y="14727"/>
                  <a:pt x="13745" y="14727"/>
                </a:cubicBezTo>
                <a:lnTo>
                  <a:pt x="7855" y="14727"/>
                </a:lnTo>
                <a:cubicBezTo>
                  <a:pt x="7313" y="14727"/>
                  <a:pt x="6873" y="14287"/>
                  <a:pt x="6873" y="13745"/>
                </a:cubicBezTo>
                <a:lnTo>
                  <a:pt x="6873" y="10309"/>
                </a:lnTo>
                <a:lnTo>
                  <a:pt x="7904" y="10309"/>
                </a:lnTo>
                <a:cubicBezTo>
                  <a:pt x="7877" y="10470"/>
                  <a:pt x="7855" y="10632"/>
                  <a:pt x="7855" y="10800"/>
                </a:cubicBezTo>
                <a:cubicBezTo>
                  <a:pt x="7855" y="12427"/>
                  <a:pt x="9173" y="13745"/>
                  <a:pt x="10800" y="13745"/>
                </a:cubicBezTo>
                <a:cubicBezTo>
                  <a:pt x="12426"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0" name="Shape 2870"/>
          <p:cNvSpPr/>
          <p:nvPr/>
        </p:nvSpPr>
        <p:spPr>
          <a:xfrm>
            <a:off x="22098643" y="666209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7"/>
                </a:lnTo>
                <a:cubicBezTo>
                  <a:pt x="15118" y="9995"/>
                  <a:pt x="15213" y="9425"/>
                  <a:pt x="15213" y="8919"/>
                </a:cubicBezTo>
                <a:cubicBezTo>
                  <a:pt x="15213" y="8812"/>
                  <a:pt x="15201" y="8718"/>
                  <a:pt x="15194" y="8620"/>
                </a:cubicBezTo>
                <a:cubicBezTo>
                  <a:pt x="15521" y="9277"/>
                  <a:pt x="15709" y="10016"/>
                  <a:pt x="15709" y="10800"/>
                </a:cubicBezTo>
                <a:moveTo>
                  <a:pt x="11487" y="8460"/>
                </a:moveTo>
                <a:cubicBezTo>
                  <a:pt x="11788" y="8444"/>
                  <a:pt x="12059" y="8413"/>
                  <a:pt x="12059" y="8413"/>
                </a:cubicBezTo>
                <a:cubicBezTo>
                  <a:pt x="12328" y="8380"/>
                  <a:pt x="12296" y="7986"/>
                  <a:pt x="12027" y="8001"/>
                </a:cubicBezTo>
                <a:cubicBezTo>
                  <a:pt x="12027" y="8001"/>
                  <a:pt x="11219" y="8065"/>
                  <a:pt x="10697" y="8065"/>
                </a:cubicBezTo>
                <a:cubicBezTo>
                  <a:pt x="10206" y="8065"/>
                  <a:pt x="9382" y="8001"/>
                  <a:pt x="9382" y="8001"/>
                </a:cubicBezTo>
                <a:cubicBezTo>
                  <a:pt x="9113" y="7986"/>
                  <a:pt x="9082" y="8396"/>
                  <a:pt x="9351" y="8413"/>
                </a:cubicBezTo>
                <a:cubicBezTo>
                  <a:pt x="9351" y="8413"/>
                  <a:pt x="9605" y="8444"/>
                  <a:pt x="9874" y="8460"/>
                </a:cubicBezTo>
                <a:lnTo>
                  <a:pt x="10651" y="10590"/>
                </a:lnTo>
                <a:lnTo>
                  <a:pt x="9559" y="13866"/>
                </a:lnTo>
                <a:lnTo>
                  <a:pt x="7742" y="8460"/>
                </a:lnTo>
                <a:cubicBezTo>
                  <a:pt x="8042" y="8444"/>
                  <a:pt x="8313" y="8413"/>
                  <a:pt x="8313" y="8413"/>
                </a:cubicBezTo>
                <a:cubicBezTo>
                  <a:pt x="8581" y="8380"/>
                  <a:pt x="8550" y="7986"/>
                  <a:pt x="8281" y="8001"/>
                </a:cubicBezTo>
                <a:cubicBezTo>
                  <a:pt x="8281" y="8001"/>
                  <a:pt x="7473" y="8065"/>
                  <a:pt x="6951" y="8065"/>
                </a:cubicBezTo>
                <a:cubicBezTo>
                  <a:pt x="6885" y="8065"/>
                  <a:pt x="6805" y="8063"/>
                  <a:pt x="6726" y="8060"/>
                </a:cubicBezTo>
                <a:cubicBezTo>
                  <a:pt x="7608" y="6752"/>
                  <a:pt x="9103" y="5891"/>
                  <a:pt x="10800" y="5891"/>
                </a:cubicBezTo>
                <a:cubicBezTo>
                  <a:pt x="12045" y="5891"/>
                  <a:pt x="13178" y="6358"/>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90" y="12162"/>
                </a:cubicBezTo>
                <a:lnTo>
                  <a:pt x="13291" y="13825"/>
                </a:lnTo>
                <a:cubicBezTo>
                  <a:pt x="13291" y="13825"/>
                  <a:pt x="11487" y="8460"/>
                  <a:pt x="11487" y="8460"/>
                </a:cubicBezTo>
                <a:close/>
                <a:moveTo>
                  <a:pt x="10800" y="15709"/>
                </a:moveTo>
                <a:cubicBezTo>
                  <a:pt x="10320" y="15709"/>
                  <a:pt x="9857" y="15637"/>
                  <a:pt x="9417" y="15508"/>
                </a:cubicBezTo>
                <a:lnTo>
                  <a:pt x="10887" y="11237"/>
                </a:lnTo>
                <a:cubicBezTo>
                  <a:pt x="10887" y="11237"/>
                  <a:pt x="12211" y="14864"/>
                  <a:pt x="12426" y="15428"/>
                </a:cubicBezTo>
                <a:cubicBezTo>
                  <a:pt x="11916" y="15607"/>
                  <a:pt x="11370" y="15709"/>
                  <a:pt x="10800" y="15709"/>
                </a:cubicBezTo>
                <a:moveTo>
                  <a:pt x="5891" y="10800"/>
                </a:moveTo>
                <a:cubicBezTo>
                  <a:pt x="5891" y="10118"/>
                  <a:pt x="6030" y="9470"/>
                  <a:pt x="6281" y="8880"/>
                </a:cubicBezTo>
                <a:lnTo>
                  <a:pt x="8578" y="15174"/>
                </a:lnTo>
                <a:cubicBezTo>
                  <a:pt x="6985" y="14362"/>
                  <a:pt x="5891" y="12711"/>
                  <a:pt x="5891" y="10800"/>
                </a:cubicBezTo>
                <a:moveTo>
                  <a:pt x="10800" y="4909"/>
                </a:moveTo>
                <a:cubicBezTo>
                  <a:pt x="7547" y="4909"/>
                  <a:pt x="4909" y="7547"/>
                  <a:pt x="4909" y="10800"/>
                </a:cubicBezTo>
                <a:cubicBezTo>
                  <a:pt x="4909" y="14054"/>
                  <a:pt x="7547" y="16691"/>
                  <a:pt x="10800" y="16691"/>
                </a:cubicBezTo>
                <a:cubicBezTo>
                  <a:pt x="14054" y="16691"/>
                  <a:pt x="16691" y="14054"/>
                  <a:pt x="16691" y="10800"/>
                </a:cubicBezTo>
                <a:cubicBezTo>
                  <a:pt x="16691" y="7547"/>
                  <a:pt x="14054" y="4909"/>
                  <a:pt x="10800" y="4909"/>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1" name="Shape 2871"/>
          <p:cNvSpPr/>
          <p:nvPr/>
        </p:nvSpPr>
        <p:spPr>
          <a:xfrm>
            <a:off x="12499944"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236" y="10309"/>
                </a:moveTo>
                <a:cubicBezTo>
                  <a:pt x="13552" y="10309"/>
                  <a:pt x="12889" y="10401"/>
                  <a:pt x="12252" y="10556"/>
                </a:cubicBezTo>
                <a:cubicBezTo>
                  <a:pt x="12104" y="10191"/>
                  <a:pt x="11941" y="9834"/>
                  <a:pt x="11763" y="9484"/>
                </a:cubicBezTo>
                <a:cubicBezTo>
                  <a:pt x="12783" y="9001"/>
                  <a:pt x="13728" y="8390"/>
                  <a:pt x="14592" y="7682"/>
                </a:cubicBezTo>
                <a:cubicBezTo>
                  <a:pt x="15222" y="8448"/>
                  <a:pt x="15619" y="9407"/>
                  <a:pt x="15692" y="10457"/>
                </a:cubicBezTo>
                <a:cubicBezTo>
                  <a:pt x="15218" y="10370"/>
                  <a:pt x="14736" y="10309"/>
                  <a:pt x="14236" y="10309"/>
                </a:cubicBezTo>
                <a:moveTo>
                  <a:pt x="13226" y="15065"/>
                </a:moveTo>
                <a:cubicBezTo>
                  <a:pt x="13168" y="13821"/>
                  <a:pt x="12957" y="12618"/>
                  <a:pt x="12590" y="11483"/>
                </a:cubicBezTo>
                <a:cubicBezTo>
                  <a:pt x="13120" y="11361"/>
                  <a:pt x="13669" y="11291"/>
                  <a:pt x="14236" y="11291"/>
                </a:cubicBezTo>
                <a:cubicBezTo>
                  <a:pt x="14726" y="11291"/>
                  <a:pt x="15199" y="11358"/>
                  <a:pt x="15661" y="11451"/>
                </a:cubicBezTo>
                <a:cubicBezTo>
                  <a:pt x="15455" y="13001"/>
                  <a:pt x="14529" y="14322"/>
                  <a:pt x="13226" y="15065"/>
                </a:cubicBezTo>
                <a:moveTo>
                  <a:pt x="10800" y="15709"/>
                </a:moveTo>
                <a:cubicBezTo>
                  <a:pt x="9746" y="15709"/>
                  <a:pt x="8772" y="15374"/>
                  <a:pt x="7971" y="14808"/>
                </a:cubicBezTo>
                <a:cubicBezTo>
                  <a:pt x="8822" y="13429"/>
                  <a:pt x="10108" y="12348"/>
                  <a:pt x="11646" y="11769"/>
                </a:cubicBezTo>
                <a:cubicBezTo>
                  <a:pt x="12027" y="12943"/>
                  <a:pt x="12241" y="14191"/>
                  <a:pt x="12264" y="15487"/>
                </a:cubicBezTo>
                <a:cubicBezTo>
                  <a:pt x="11801" y="15631"/>
                  <a:pt x="11310" y="15709"/>
                  <a:pt x="10800" y="15709"/>
                </a:cubicBezTo>
                <a:moveTo>
                  <a:pt x="5891" y="10800"/>
                </a:moveTo>
                <a:cubicBezTo>
                  <a:pt x="7641" y="10800"/>
                  <a:pt x="9313" y="10470"/>
                  <a:pt x="10852" y="9873"/>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7" y="7279"/>
                  <a:pt x="9793" y="8099"/>
                  <a:pt x="10353" y="9000"/>
                </a:cubicBezTo>
                <a:cubicBezTo>
                  <a:pt x="8991" y="9509"/>
                  <a:pt x="7526" y="9801"/>
                  <a:pt x="5990" y="9813"/>
                </a:cubicBezTo>
                <a:cubicBezTo>
                  <a:pt x="6276" y="8414"/>
                  <a:pt x="7158" y="7236"/>
                  <a:pt x="8358" y="6546"/>
                </a:cubicBezTo>
                <a:moveTo>
                  <a:pt x="10800" y="5891"/>
                </a:moveTo>
                <a:cubicBezTo>
                  <a:pt x="11968" y="5891"/>
                  <a:pt x="13040" y="6300"/>
                  <a:pt x="13882" y="6982"/>
                </a:cubicBezTo>
                <a:cubicBezTo>
                  <a:pt x="13087" y="7622"/>
                  <a:pt x="12217" y="8174"/>
                  <a:pt x="11282" y="8612"/>
                </a:cubicBezTo>
                <a:cubicBezTo>
                  <a:pt x="10732" y="7702"/>
                  <a:pt x="10073" y="6869"/>
                  <a:pt x="9333" y="6114"/>
                </a:cubicBezTo>
                <a:cubicBezTo>
                  <a:pt x="9797" y="5970"/>
                  <a:pt x="10289" y="5891"/>
                  <a:pt x="10800" y="5891"/>
                </a:cubicBezTo>
                <a:moveTo>
                  <a:pt x="10800" y="4909"/>
                </a:moveTo>
                <a:cubicBezTo>
                  <a:pt x="7547" y="4909"/>
                  <a:pt x="4909" y="7547"/>
                  <a:pt x="4909" y="10800"/>
                </a:cubicBezTo>
                <a:cubicBezTo>
                  <a:pt x="4909" y="14053"/>
                  <a:pt x="7547" y="16691"/>
                  <a:pt x="10800" y="16691"/>
                </a:cubicBezTo>
                <a:cubicBezTo>
                  <a:pt x="14053" y="16691"/>
                  <a:pt x="16691" y="14053"/>
                  <a:pt x="16691" y="10800"/>
                </a:cubicBezTo>
                <a:cubicBezTo>
                  <a:pt x="16691" y="7547"/>
                  <a:pt x="14053" y="4909"/>
                  <a:pt x="10800"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2" name="Shape 2872"/>
          <p:cNvSpPr/>
          <p:nvPr/>
        </p:nvSpPr>
        <p:spPr>
          <a:xfrm>
            <a:off x="13566466"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40" y="7246"/>
                  <a:pt x="15108" y="7411"/>
                  <a:pt x="14650" y="7499"/>
                </a:cubicBezTo>
                <a:cubicBezTo>
                  <a:pt x="14282" y="7114"/>
                  <a:pt x="13759" y="6874"/>
                  <a:pt x="13180" y="6874"/>
                </a:cubicBezTo>
                <a:cubicBezTo>
                  <a:pt x="12067" y="6874"/>
                  <a:pt x="11165" y="7762"/>
                  <a:pt x="11165" y="8856"/>
                </a:cubicBezTo>
                <a:cubicBezTo>
                  <a:pt x="11165" y="9011"/>
                  <a:pt x="11183" y="9162"/>
                  <a:pt x="11217" y="9308"/>
                </a:cubicBezTo>
                <a:cubicBezTo>
                  <a:pt x="9543" y="9225"/>
                  <a:pt x="8059" y="8436"/>
                  <a:pt x="7066" y="7236"/>
                </a:cubicBezTo>
                <a:cubicBezTo>
                  <a:pt x="6892" y="7529"/>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1"/>
                  <a:pt x="7483" y="11638"/>
                </a:cubicBezTo>
                <a:cubicBezTo>
                  <a:pt x="7739" y="12426"/>
                  <a:pt x="8482" y="12999"/>
                  <a:pt x="9364" y="13015"/>
                </a:cubicBezTo>
                <a:cubicBezTo>
                  <a:pt x="8674" y="13547"/>
                  <a:pt x="7806" y="13863"/>
                  <a:pt x="6862" y="13863"/>
                </a:cubicBezTo>
                <a:cubicBezTo>
                  <a:pt x="6699" y="13863"/>
                  <a:pt x="6539" y="13855"/>
                  <a:pt x="6382" y="13837"/>
                </a:cubicBezTo>
                <a:cubicBezTo>
                  <a:pt x="7273" y="14398"/>
                  <a:pt x="8332" y="14727"/>
                  <a:pt x="9470" y="14727"/>
                </a:cubicBezTo>
                <a:cubicBezTo>
                  <a:pt x="13174" y="14727"/>
                  <a:pt x="15200" y="11706"/>
                  <a:pt x="15200" y="9086"/>
                </a:cubicBezTo>
                <a:cubicBezTo>
                  <a:pt x="15200" y="9000"/>
                  <a:pt x="15199" y="8914"/>
                  <a:pt x="15195" y="8829"/>
                </a:cubicBezTo>
                <a:cubicBezTo>
                  <a:pt x="15588" y="8550"/>
                  <a:pt x="15930" y="8201"/>
                  <a:pt x="16200" y="7804"/>
                </a:cubicBezTo>
                <a:cubicBezTo>
                  <a:pt x="15839" y="7960"/>
                  <a:pt x="15451" y="8067"/>
                  <a:pt x="15043" y="8115"/>
                </a:cubicBezTo>
                <a:cubicBezTo>
                  <a:pt x="15459" y="7870"/>
                  <a:pt x="15778" y="7482"/>
                  <a:pt x="15929" y="70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3" name="Shape 2873"/>
          <p:cNvSpPr/>
          <p:nvPr/>
        </p:nvSpPr>
        <p:spPr>
          <a:xfrm>
            <a:off x="14632988"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8"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4" name="Shape 2874"/>
          <p:cNvSpPr/>
          <p:nvPr/>
        </p:nvSpPr>
        <p:spPr>
          <a:xfrm>
            <a:off x="15699510"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20" y="12090"/>
                  <a:pt x="14020" y="12429"/>
                  <a:pt x="14020" y="12429"/>
                </a:cubicBezTo>
                <a:lnTo>
                  <a:pt x="14020" y="12863"/>
                </a:lnTo>
                <a:lnTo>
                  <a:pt x="14629" y="12863"/>
                </a:lnTo>
                <a:lnTo>
                  <a:pt x="14629" y="12429"/>
                </a:lnTo>
                <a:cubicBezTo>
                  <a:pt x="14629" y="12429"/>
                  <a:pt x="14629" y="12090"/>
                  <a:pt x="14324" y="12090"/>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5" y="14943"/>
                </a:cubicBezTo>
                <a:cubicBezTo>
                  <a:pt x="13564" y="14943"/>
                  <a:pt x="13412" y="14266"/>
                  <a:pt x="13412" y="14266"/>
                </a:cubicBezTo>
                <a:lnTo>
                  <a:pt x="13412" y="12380"/>
                </a:lnTo>
                <a:cubicBezTo>
                  <a:pt x="13412" y="12380"/>
                  <a:pt x="13412" y="11558"/>
                  <a:pt x="14375" y="11558"/>
                </a:cubicBezTo>
                <a:cubicBezTo>
                  <a:pt x="15338" y="11558"/>
                  <a:pt x="15287" y="12380"/>
                  <a:pt x="15287" y="12380"/>
                </a:cubicBezTo>
                <a:moveTo>
                  <a:pt x="12905" y="14169"/>
                </a:moveTo>
                <a:cubicBezTo>
                  <a:pt x="12905" y="14169"/>
                  <a:pt x="12905" y="14943"/>
                  <a:pt x="12347" y="14943"/>
                </a:cubicBezTo>
                <a:cubicBezTo>
                  <a:pt x="12005" y="14943"/>
                  <a:pt x="11798" y="14762"/>
                  <a:pt x="11688" y="14621"/>
                </a:cubicBezTo>
                <a:lnTo>
                  <a:pt x="11688" y="14895"/>
                </a:lnTo>
                <a:lnTo>
                  <a:pt x="11028" y="14895"/>
                </a:lnTo>
                <a:lnTo>
                  <a:pt x="11028" y="10446"/>
                </a:lnTo>
                <a:lnTo>
                  <a:pt x="11688" y="10446"/>
                </a:lnTo>
                <a:lnTo>
                  <a:pt x="11688" y="11888"/>
                </a:lnTo>
                <a:cubicBezTo>
                  <a:pt x="11788" y="11782"/>
                  <a:pt x="12037" y="11558"/>
                  <a:pt x="12347" y="11558"/>
                </a:cubicBezTo>
                <a:cubicBezTo>
                  <a:pt x="12752" y="11558"/>
                  <a:pt x="12905" y="11896"/>
                  <a:pt x="12905" y="12332"/>
                </a:cubicBezTo>
                <a:cubicBezTo>
                  <a:pt x="12905" y="12332"/>
                  <a:pt x="12905" y="14169"/>
                  <a:pt x="12905" y="14169"/>
                </a:cubicBezTo>
                <a:close/>
                <a:moveTo>
                  <a:pt x="10521" y="14895"/>
                </a:moveTo>
                <a:lnTo>
                  <a:pt x="9913" y="14895"/>
                </a:lnTo>
                <a:lnTo>
                  <a:pt x="9913" y="14605"/>
                </a:lnTo>
                <a:cubicBezTo>
                  <a:pt x="9913" y="14605"/>
                  <a:pt x="9558" y="14943"/>
                  <a:pt x="9152" y="14943"/>
                </a:cubicBezTo>
                <a:cubicBezTo>
                  <a:pt x="8747" y="14943"/>
                  <a:pt x="8696" y="14556"/>
                  <a:pt x="8696" y="14556"/>
                </a:cubicBezTo>
                <a:lnTo>
                  <a:pt x="8696" y="11558"/>
                </a:lnTo>
                <a:lnTo>
                  <a:pt x="9304" y="11558"/>
                </a:lnTo>
                <a:lnTo>
                  <a:pt x="9304" y="14362"/>
                </a:lnTo>
                <a:cubicBezTo>
                  <a:pt x="9304" y="14362"/>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4" y="11074"/>
                </a:lnTo>
                <a:lnTo>
                  <a:pt x="6364" y="10446"/>
                </a:lnTo>
                <a:lnTo>
                  <a:pt x="8595" y="10446"/>
                </a:lnTo>
                <a:cubicBezTo>
                  <a:pt x="8595" y="10446"/>
                  <a:pt x="8595" y="11074"/>
                  <a:pt x="8595" y="11074"/>
                </a:cubicBezTo>
                <a:close/>
                <a:moveTo>
                  <a:pt x="14527" y="9430"/>
                </a:moveTo>
                <a:cubicBezTo>
                  <a:pt x="14527" y="9430"/>
                  <a:pt x="12667" y="9334"/>
                  <a:pt x="10800" y="9334"/>
                </a:cubicBezTo>
                <a:cubicBezTo>
                  <a:pt x="8941" y="9334"/>
                  <a:pt x="7074" y="9430"/>
                  <a:pt x="7074" y="9430"/>
                </a:cubicBezTo>
                <a:cubicBezTo>
                  <a:pt x="6234" y="9430"/>
                  <a:pt x="5552" y="10080"/>
                  <a:pt x="5552" y="10881"/>
                </a:cubicBezTo>
                <a:cubicBezTo>
                  <a:pt x="5552" y="10881"/>
                  <a:pt x="5400" y="11822"/>
                  <a:pt x="5400" y="12767"/>
                </a:cubicBezTo>
                <a:cubicBezTo>
                  <a:pt x="5400" y="13708"/>
                  <a:pt x="5552" y="14652"/>
                  <a:pt x="5552" y="14652"/>
                </a:cubicBezTo>
                <a:cubicBezTo>
                  <a:pt x="5552" y="15454"/>
                  <a:pt x="6234" y="16104"/>
                  <a:pt x="7074" y="16104"/>
                </a:cubicBezTo>
                <a:cubicBezTo>
                  <a:pt x="7074" y="16104"/>
                  <a:pt x="8905" y="16200"/>
                  <a:pt x="10800" y="16200"/>
                </a:cubicBezTo>
                <a:cubicBezTo>
                  <a:pt x="12631" y="16200"/>
                  <a:pt x="14527" y="16104"/>
                  <a:pt x="14527" y="16104"/>
                </a:cubicBezTo>
                <a:cubicBezTo>
                  <a:pt x="15367" y="16104"/>
                  <a:pt x="16049" y="15454"/>
                  <a:pt x="16049" y="14652"/>
                </a:cubicBezTo>
                <a:cubicBezTo>
                  <a:pt x="16049" y="14652"/>
                  <a:pt x="16200" y="13700"/>
                  <a:pt x="16200" y="12767"/>
                </a:cubicBezTo>
                <a:cubicBezTo>
                  <a:pt x="16200" y="11814"/>
                  <a:pt x="16049" y="10881"/>
                  <a:pt x="16049" y="10881"/>
                </a:cubicBezTo>
                <a:cubicBezTo>
                  <a:pt x="16049" y="10080"/>
                  <a:pt x="15367" y="9430"/>
                  <a:pt x="14527" y="9430"/>
                </a:cubicBezTo>
                <a:moveTo>
                  <a:pt x="11992" y="12090"/>
                </a:moveTo>
                <a:cubicBezTo>
                  <a:pt x="11860" y="12090"/>
                  <a:pt x="11757" y="12167"/>
                  <a:pt x="11688" y="12243"/>
                </a:cubicBezTo>
                <a:lnTo>
                  <a:pt x="11688" y="14276"/>
                </a:lnTo>
                <a:cubicBezTo>
                  <a:pt x="11751" y="14345"/>
                  <a:pt x="11848" y="14411"/>
                  <a:pt x="11992" y="14411"/>
                </a:cubicBezTo>
                <a:cubicBezTo>
                  <a:pt x="12296" y="14411"/>
                  <a:pt x="12296" y="14072"/>
                  <a:pt x="12296" y="14072"/>
                </a:cubicBezTo>
                <a:lnTo>
                  <a:pt x="12296" y="12429"/>
                </a:lnTo>
                <a:cubicBezTo>
                  <a:pt x="12296" y="12429"/>
                  <a:pt x="12245" y="12090"/>
                  <a:pt x="11992" y="12090"/>
                </a:cubicBezTo>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0166" y="6634"/>
                </a:moveTo>
                <a:cubicBezTo>
                  <a:pt x="10166" y="6467"/>
                  <a:pt x="10303" y="6332"/>
                  <a:pt x="10471" y="6332"/>
                </a:cubicBezTo>
                <a:cubicBezTo>
                  <a:pt x="10639" y="6332"/>
                  <a:pt x="10775" y="6467"/>
                  <a:pt x="10775" y="6634"/>
                </a:cubicBezTo>
                <a:lnTo>
                  <a:pt x="10775" y="8045"/>
                </a:lnTo>
                <a:cubicBezTo>
                  <a:pt x="10775" y="8212"/>
                  <a:pt x="10639" y="8348"/>
                  <a:pt x="10471" y="8348"/>
                </a:cubicBezTo>
                <a:cubicBezTo>
                  <a:pt x="10303" y="8348"/>
                  <a:pt x="10166" y="8212"/>
                  <a:pt x="10166" y="8045"/>
                </a:cubicBezTo>
                <a:cubicBezTo>
                  <a:pt x="10166" y="8045"/>
                  <a:pt x="10166" y="6634"/>
                  <a:pt x="10166" y="6634"/>
                </a:cubicBezTo>
                <a:close/>
                <a:moveTo>
                  <a:pt x="10369" y="8801"/>
                </a:moveTo>
                <a:lnTo>
                  <a:pt x="10572" y="8801"/>
                </a:lnTo>
                <a:cubicBezTo>
                  <a:pt x="11020" y="8801"/>
                  <a:pt x="11383" y="8440"/>
                  <a:pt x="11383" y="7995"/>
                </a:cubicBezTo>
                <a:lnTo>
                  <a:pt x="11383" y="6684"/>
                </a:lnTo>
                <a:cubicBezTo>
                  <a:pt x="11383" y="6239"/>
                  <a:pt x="11020" y="5877"/>
                  <a:pt x="10572" y="5877"/>
                </a:cubicBezTo>
                <a:lnTo>
                  <a:pt x="10369" y="5877"/>
                </a:lnTo>
                <a:cubicBezTo>
                  <a:pt x="9921" y="5877"/>
                  <a:pt x="9558" y="6239"/>
                  <a:pt x="9558" y="6684"/>
                </a:cubicBezTo>
                <a:lnTo>
                  <a:pt x="9558" y="7995"/>
                </a:lnTo>
                <a:cubicBezTo>
                  <a:pt x="9558" y="8440"/>
                  <a:pt x="9921" y="8801"/>
                  <a:pt x="10369" y="8801"/>
                </a:cubicBezTo>
                <a:moveTo>
                  <a:pt x="12398" y="8801"/>
                </a:moveTo>
                <a:cubicBezTo>
                  <a:pt x="12803" y="8801"/>
                  <a:pt x="13158" y="8449"/>
                  <a:pt x="13158" y="8449"/>
                </a:cubicBezTo>
                <a:lnTo>
                  <a:pt x="13158" y="8751"/>
                </a:lnTo>
                <a:lnTo>
                  <a:pt x="13767" y="8751"/>
                </a:lnTo>
                <a:lnTo>
                  <a:pt x="13767" y="5877"/>
                </a:lnTo>
                <a:lnTo>
                  <a:pt x="13158" y="5877"/>
                </a:lnTo>
                <a:lnTo>
                  <a:pt x="13158" y="8096"/>
                </a:lnTo>
                <a:cubicBezTo>
                  <a:pt x="13158" y="8096"/>
                  <a:pt x="12955" y="8348"/>
                  <a:pt x="12752" y="8348"/>
                </a:cubicBezTo>
                <a:cubicBezTo>
                  <a:pt x="12550" y="8348"/>
                  <a:pt x="12550" y="8197"/>
                  <a:pt x="12550" y="8197"/>
                </a:cubicBezTo>
                <a:lnTo>
                  <a:pt x="12550" y="5877"/>
                </a:lnTo>
                <a:lnTo>
                  <a:pt x="11941" y="5877"/>
                </a:lnTo>
                <a:lnTo>
                  <a:pt x="11941" y="8398"/>
                </a:lnTo>
                <a:cubicBezTo>
                  <a:pt x="11941" y="8398"/>
                  <a:pt x="11992" y="8801"/>
                  <a:pt x="12398" y="880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5" name="Shape 2875"/>
          <p:cNvSpPr/>
          <p:nvPr/>
        </p:nvSpPr>
        <p:spPr>
          <a:xfrm>
            <a:off x="16766032"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672" y="6382"/>
                </a:moveTo>
                <a:cubicBezTo>
                  <a:pt x="10463" y="6409"/>
                  <a:pt x="10255" y="6435"/>
                  <a:pt x="10045" y="6460"/>
                </a:cubicBezTo>
                <a:cubicBezTo>
                  <a:pt x="9652" y="6558"/>
                  <a:pt x="9223" y="6650"/>
                  <a:pt x="8905" y="6836"/>
                </a:cubicBezTo>
                <a:cubicBezTo>
                  <a:pt x="8055" y="7333"/>
                  <a:pt x="7467" y="7913"/>
                  <a:pt x="7073" y="8856"/>
                </a:cubicBezTo>
                <a:cubicBezTo>
                  <a:pt x="7009" y="9009"/>
                  <a:pt x="7007" y="9157"/>
                  <a:pt x="6960" y="9326"/>
                </a:cubicBezTo>
                <a:cubicBezTo>
                  <a:pt x="6658" y="10425"/>
                  <a:pt x="7194" y="11563"/>
                  <a:pt x="7844" y="11956"/>
                </a:cubicBezTo>
                <a:cubicBezTo>
                  <a:pt x="7969" y="12032"/>
                  <a:pt x="8254" y="12166"/>
                  <a:pt x="8358" y="11987"/>
                </a:cubicBezTo>
                <a:cubicBezTo>
                  <a:pt x="8416" y="11889"/>
                  <a:pt x="8403" y="11758"/>
                  <a:pt x="8438" y="11643"/>
                </a:cubicBezTo>
                <a:cubicBezTo>
                  <a:pt x="8462" y="11568"/>
                  <a:pt x="8536" y="11424"/>
                  <a:pt x="8519" y="11330"/>
                </a:cubicBezTo>
                <a:cubicBezTo>
                  <a:pt x="8490" y="11170"/>
                  <a:pt x="8318" y="11068"/>
                  <a:pt x="8246" y="10939"/>
                </a:cubicBezTo>
                <a:cubicBezTo>
                  <a:pt x="8099" y="10676"/>
                  <a:pt x="8092" y="10444"/>
                  <a:pt x="8020" y="10093"/>
                </a:cubicBezTo>
                <a:cubicBezTo>
                  <a:pt x="8026" y="10046"/>
                  <a:pt x="8031" y="9999"/>
                  <a:pt x="8037" y="9952"/>
                </a:cubicBezTo>
                <a:cubicBezTo>
                  <a:pt x="8058" y="9559"/>
                  <a:pt x="8124" y="9276"/>
                  <a:pt x="8246" y="8997"/>
                </a:cubicBezTo>
                <a:cubicBezTo>
                  <a:pt x="8601" y="8177"/>
                  <a:pt x="9172" y="7720"/>
                  <a:pt x="10094" y="7447"/>
                </a:cubicBezTo>
                <a:cubicBezTo>
                  <a:pt x="10300" y="7386"/>
                  <a:pt x="10882" y="7288"/>
                  <a:pt x="11187" y="7353"/>
                </a:cubicBezTo>
                <a:cubicBezTo>
                  <a:pt x="11369" y="7385"/>
                  <a:pt x="11551" y="7415"/>
                  <a:pt x="11733" y="7447"/>
                </a:cubicBezTo>
                <a:cubicBezTo>
                  <a:pt x="12393" y="7655"/>
                  <a:pt x="12874" y="8038"/>
                  <a:pt x="13131" y="8637"/>
                </a:cubicBezTo>
                <a:cubicBezTo>
                  <a:pt x="13292" y="9010"/>
                  <a:pt x="13339" y="9724"/>
                  <a:pt x="13227" y="10203"/>
                </a:cubicBezTo>
                <a:cubicBezTo>
                  <a:pt x="13174" y="10429"/>
                  <a:pt x="13183" y="10624"/>
                  <a:pt x="13115" y="10829"/>
                </a:cubicBezTo>
                <a:cubicBezTo>
                  <a:pt x="12865" y="11589"/>
                  <a:pt x="12498" y="12293"/>
                  <a:pt x="11668" y="12488"/>
                </a:cubicBezTo>
                <a:cubicBezTo>
                  <a:pt x="11121" y="12618"/>
                  <a:pt x="10711" y="12284"/>
                  <a:pt x="10576" y="11941"/>
                </a:cubicBezTo>
                <a:cubicBezTo>
                  <a:pt x="10538" y="11846"/>
                  <a:pt x="10474" y="11676"/>
                  <a:pt x="10512" y="11518"/>
                </a:cubicBezTo>
                <a:cubicBezTo>
                  <a:pt x="10656" y="10901"/>
                  <a:pt x="10865" y="10349"/>
                  <a:pt x="11026" y="9733"/>
                </a:cubicBezTo>
                <a:cubicBezTo>
                  <a:pt x="11179" y="9146"/>
                  <a:pt x="10888" y="8683"/>
                  <a:pt x="10431" y="8575"/>
                </a:cubicBezTo>
                <a:cubicBezTo>
                  <a:pt x="9863" y="8439"/>
                  <a:pt x="9424" y="8966"/>
                  <a:pt x="9274" y="9310"/>
                </a:cubicBezTo>
                <a:cubicBezTo>
                  <a:pt x="9155" y="9584"/>
                  <a:pt x="9083" y="10089"/>
                  <a:pt x="9177" y="10453"/>
                </a:cubicBezTo>
                <a:cubicBezTo>
                  <a:pt x="9208" y="10569"/>
                  <a:pt x="9347" y="10878"/>
                  <a:pt x="9322" y="10986"/>
                </a:cubicBezTo>
                <a:cubicBezTo>
                  <a:pt x="9213" y="11462"/>
                  <a:pt x="9088" y="11974"/>
                  <a:pt x="8953" y="12441"/>
                </a:cubicBezTo>
                <a:cubicBezTo>
                  <a:pt x="8812" y="12929"/>
                  <a:pt x="8736" y="13427"/>
                  <a:pt x="8599" y="13898"/>
                </a:cubicBezTo>
                <a:cubicBezTo>
                  <a:pt x="8536" y="14114"/>
                  <a:pt x="8539" y="14346"/>
                  <a:pt x="8487" y="14571"/>
                </a:cubicBezTo>
                <a:lnTo>
                  <a:pt x="8487" y="14900"/>
                </a:lnTo>
                <a:cubicBezTo>
                  <a:pt x="8440" y="15108"/>
                  <a:pt x="8475" y="15478"/>
                  <a:pt x="8519" y="15683"/>
                </a:cubicBezTo>
                <a:cubicBezTo>
                  <a:pt x="8548" y="15815"/>
                  <a:pt x="8502" y="15978"/>
                  <a:pt x="8567" y="16074"/>
                </a:cubicBezTo>
                <a:cubicBezTo>
                  <a:pt x="8568" y="16144"/>
                  <a:pt x="8577" y="16160"/>
                  <a:pt x="8599" y="16200"/>
                </a:cubicBezTo>
                <a:cubicBezTo>
                  <a:pt x="8800" y="16194"/>
                  <a:pt x="9078" y="15665"/>
                  <a:pt x="9177" y="15511"/>
                </a:cubicBezTo>
                <a:cubicBezTo>
                  <a:pt x="9369" y="15216"/>
                  <a:pt x="9546" y="14901"/>
                  <a:pt x="9692" y="14556"/>
                </a:cubicBezTo>
                <a:cubicBezTo>
                  <a:pt x="9823" y="14245"/>
                  <a:pt x="9844" y="13901"/>
                  <a:pt x="9949" y="13569"/>
                </a:cubicBezTo>
                <a:cubicBezTo>
                  <a:pt x="10025" y="13329"/>
                  <a:pt x="10133" y="13049"/>
                  <a:pt x="10158" y="12786"/>
                </a:cubicBezTo>
                <a:lnTo>
                  <a:pt x="10174" y="12786"/>
                </a:lnTo>
                <a:cubicBezTo>
                  <a:pt x="10216" y="12930"/>
                  <a:pt x="10367" y="13035"/>
                  <a:pt x="10480" y="13115"/>
                </a:cubicBezTo>
                <a:cubicBezTo>
                  <a:pt x="10833" y="13367"/>
                  <a:pt x="11442" y="13600"/>
                  <a:pt x="12102" y="13444"/>
                </a:cubicBezTo>
                <a:cubicBezTo>
                  <a:pt x="12850" y="13267"/>
                  <a:pt x="13446" y="12916"/>
                  <a:pt x="13838" y="12394"/>
                </a:cubicBezTo>
                <a:cubicBezTo>
                  <a:pt x="14127" y="12011"/>
                  <a:pt x="14345" y="11567"/>
                  <a:pt x="14513" y="11064"/>
                </a:cubicBezTo>
                <a:cubicBezTo>
                  <a:pt x="14596" y="10817"/>
                  <a:pt x="14613" y="10543"/>
                  <a:pt x="14674" y="10281"/>
                </a:cubicBezTo>
                <a:cubicBezTo>
                  <a:pt x="14827" y="9624"/>
                  <a:pt x="14623" y="8833"/>
                  <a:pt x="14433" y="8402"/>
                </a:cubicBezTo>
                <a:cubicBezTo>
                  <a:pt x="13856" y="7098"/>
                  <a:pt x="12630" y="6354"/>
                  <a:pt x="10672" y="63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6" name="Shape 2876"/>
          <p:cNvSpPr/>
          <p:nvPr/>
        </p:nvSpPr>
        <p:spPr>
          <a:xfrm>
            <a:off x="17832555"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81" y="6871"/>
                </a:moveTo>
                <a:cubicBezTo>
                  <a:pt x="12915" y="6830"/>
                  <a:pt x="11990" y="7537"/>
                  <a:pt x="11505" y="8992"/>
                </a:cubicBezTo>
                <a:cubicBezTo>
                  <a:pt x="11754" y="8897"/>
                  <a:pt x="11998" y="8849"/>
                  <a:pt x="12232" y="8849"/>
                </a:cubicBezTo>
                <a:cubicBezTo>
                  <a:pt x="12732" y="8849"/>
                  <a:pt x="12952" y="9108"/>
                  <a:pt x="12893" y="9624"/>
                </a:cubicBezTo>
                <a:cubicBezTo>
                  <a:pt x="12863" y="9937"/>
                  <a:pt x="12643" y="10393"/>
                  <a:pt x="12232" y="10991"/>
                </a:cubicBezTo>
                <a:cubicBezTo>
                  <a:pt x="11821" y="11589"/>
                  <a:pt x="11512" y="11888"/>
                  <a:pt x="11307" y="11888"/>
                </a:cubicBezTo>
                <a:cubicBezTo>
                  <a:pt x="11043" y="11888"/>
                  <a:pt x="10800" y="11426"/>
                  <a:pt x="10580" y="10502"/>
                </a:cubicBezTo>
                <a:cubicBezTo>
                  <a:pt x="10506" y="10230"/>
                  <a:pt x="10374" y="9536"/>
                  <a:pt x="10183" y="8421"/>
                </a:cubicBezTo>
                <a:cubicBezTo>
                  <a:pt x="10007" y="7388"/>
                  <a:pt x="9537" y="6904"/>
                  <a:pt x="8773" y="6972"/>
                </a:cubicBezTo>
                <a:cubicBezTo>
                  <a:pt x="8450" y="7000"/>
                  <a:pt x="7966" y="7272"/>
                  <a:pt x="7320" y="7788"/>
                </a:cubicBezTo>
                <a:cubicBezTo>
                  <a:pt x="6849" y="8183"/>
                  <a:pt x="6372" y="8577"/>
                  <a:pt x="5887" y="8972"/>
                </a:cubicBezTo>
                <a:lnTo>
                  <a:pt x="6350" y="9522"/>
                </a:lnTo>
                <a:cubicBezTo>
                  <a:pt x="6790" y="9237"/>
                  <a:pt x="7047" y="9094"/>
                  <a:pt x="7121" y="9094"/>
                </a:cubicBezTo>
                <a:cubicBezTo>
                  <a:pt x="7459" y="9094"/>
                  <a:pt x="7774" y="9583"/>
                  <a:pt x="8068" y="10563"/>
                </a:cubicBezTo>
                <a:cubicBezTo>
                  <a:pt x="8333" y="11461"/>
                  <a:pt x="8597" y="12358"/>
                  <a:pt x="8861" y="13255"/>
                </a:cubicBezTo>
                <a:cubicBezTo>
                  <a:pt x="9258" y="14234"/>
                  <a:pt x="9743" y="14723"/>
                  <a:pt x="10316" y="14723"/>
                </a:cubicBezTo>
                <a:cubicBezTo>
                  <a:pt x="11241" y="14723"/>
                  <a:pt x="12371" y="13921"/>
                  <a:pt x="13709" y="12317"/>
                </a:cubicBezTo>
                <a:cubicBezTo>
                  <a:pt x="15001" y="10780"/>
                  <a:pt x="15669" y="9570"/>
                  <a:pt x="15713" y="8686"/>
                </a:cubicBezTo>
                <a:cubicBezTo>
                  <a:pt x="15772" y="7503"/>
                  <a:pt x="15295" y="6899"/>
                  <a:pt x="14281" y="6871"/>
                </a:cubicBezTo>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7" name="Shape 2877"/>
          <p:cNvSpPr/>
          <p:nvPr/>
        </p:nvSpPr>
        <p:spPr>
          <a:xfrm>
            <a:off x="18899077"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19"/>
                </a:cubicBezTo>
                <a:cubicBezTo>
                  <a:pt x="8070" y="12392"/>
                  <a:pt x="8713" y="11929"/>
                  <a:pt x="9446" y="11929"/>
                </a:cubicBezTo>
                <a:lnTo>
                  <a:pt x="9446" y="11723"/>
                </a:lnTo>
                <a:lnTo>
                  <a:pt x="9465" y="11929"/>
                </a:lnTo>
                <a:cubicBezTo>
                  <a:pt x="9623" y="11930"/>
                  <a:pt x="9777" y="11954"/>
                  <a:pt x="9922" y="12000"/>
                </a:cubicBezTo>
                <a:lnTo>
                  <a:pt x="10067" y="12104"/>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2"/>
                  <a:pt x="8574" y="8014"/>
                  <a:pt x="8754" y="7806"/>
                </a:cubicBezTo>
                <a:cubicBezTo>
                  <a:pt x="8864" y="7680"/>
                  <a:pt x="9006" y="7612"/>
                  <a:pt x="9163" y="7612"/>
                </a:cubicBezTo>
                <a:lnTo>
                  <a:pt x="9163" y="7409"/>
                </a:lnTo>
                <a:lnTo>
                  <a:pt x="9164" y="7409"/>
                </a:lnTo>
                <a:lnTo>
                  <a:pt x="9182" y="7613"/>
                </a:lnTo>
                <a:cubicBezTo>
                  <a:pt x="9653" y="7628"/>
                  <a:pt x="10105" y="8185"/>
                  <a:pt x="10189" y="8855"/>
                </a:cubicBezTo>
                <a:cubicBezTo>
                  <a:pt x="10237" y="9239"/>
                  <a:pt x="10154" y="9595"/>
                  <a:pt x="9969" y="9809"/>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1"/>
                  <a:pt x="10689" y="10148"/>
                </a:cubicBezTo>
                <a:cubicBezTo>
                  <a:pt x="11138" y="9780"/>
                  <a:pt x="11386" y="9296"/>
                  <a:pt x="11386" y="8784"/>
                </a:cubicBezTo>
                <a:cubicBezTo>
                  <a:pt x="11386" y="8342"/>
                  <a:pt x="11262" y="7947"/>
                  <a:pt x="11049" y="7660"/>
                </a:cubicBezTo>
                <a:lnTo>
                  <a:pt x="11238" y="7660"/>
                </a:lnTo>
                <a:lnTo>
                  <a:pt x="12276" y="6873"/>
                </a:lnTo>
                <a:lnTo>
                  <a:pt x="9463" y="6873"/>
                </a:lnTo>
                <a:cubicBezTo>
                  <a:pt x="8334" y="6873"/>
                  <a:pt x="7345" y="7760"/>
                  <a:pt x="7345" y="8769"/>
                </a:cubicBezTo>
                <a:cubicBezTo>
                  <a:pt x="7345" y="9812"/>
                  <a:pt x="8109" y="10605"/>
                  <a:pt x="9136" y="10648"/>
                </a:cubicBezTo>
                <a:cubicBezTo>
                  <a:pt x="9121" y="10722"/>
                  <a:pt x="9113" y="10795"/>
                  <a:pt x="9113" y="10867"/>
                </a:cubicBezTo>
                <a:cubicBezTo>
                  <a:pt x="9113" y="11018"/>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8" name="Shape 2878"/>
          <p:cNvSpPr/>
          <p:nvPr/>
        </p:nvSpPr>
        <p:spPr>
          <a:xfrm>
            <a:off x="19965599"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1"/>
                  <a:pt x="1421"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79" name="Shape 2879"/>
          <p:cNvSpPr/>
          <p:nvPr/>
        </p:nvSpPr>
        <p:spPr>
          <a:xfrm>
            <a:off x="21032121"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1592" y="13291"/>
                </a:moveTo>
                <a:cubicBezTo>
                  <a:pt x="11452" y="13213"/>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6"/>
                  <a:pt x="9187" y="8553"/>
                </a:cubicBezTo>
                <a:cubicBezTo>
                  <a:pt x="8953" y="8740"/>
                  <a:pt x="8672" y="8883"/>
                  <a:pt x="8344" y="8984"/>
                </a:cubicBezTo>
                <a:lnTo>
                  <a:pt x="8345" y="10309"/>
                </a:lnTo>
                <a:lnTo>
                  <a:pt x="9328" y="10299"/>
                </a:lnTo>
                <a:lnTo>
                  <a:pt x="9328" y="12846"/>
                </a:lnTo>
                <a:cubicBezTo>
                  <a:pt x="9328" y="13204"/>
                  <a:pt x="9368" y="13478"/>
                  <a:pt x="9448" y="13666"/>
                </a:cubicBezTo>
                <a:cubicBezTo>
                  <a:pt x="9528" y="13856"/>
                  <a:pt x="9671" y="14034"/>
                  <a:pt x="9879" y="14202"/>
                </a:cubicBezTo>
                <a:cubicBezTo>
                  <a:pt x="10086" y="14370"/>
                  <a:pt x="10336" y="14498"/>
                  <a:pt x="10629" y="14589"/>
                </a:cubicBezTo>
                <a:cubicBezTo>
                  <a:pt x="10922" y="14679"/>
                  <a:pt x="11238" y="14727"/>
                  <a:pt x="11619" y="14727"/>
                </a:cubicBezTo>
                <a:cubicBezTo>
                  <a:pt x="11955" y="14727"/>
                  <a:pt x="12228" y="14693"/>
                  <a:pt x="12517" y="14629"/>
                </a:cubicBezTo>
                <a:cubicBezTo>
                  <a:pt x="12806" y="14565"/>
                  <a:pt x="13221" y="14455"/>
                  <a:pt x="13578" y="14297"/>
                </a:cubicBezTo>
                <a:lnTo>
                  <a:pt x="13583" y="13091"/>
                </a:lnTo>
                <a:cubicBezTo>
                  <a:pt x="13165" y="13349"/>
                  <a:pt x="12648" y="13447"/>
                  <a:pt x="12225" y="13447"/>
                </a:cubicBezTo>
                <a:cubicBezTo>
                  <a:pt x="11987" y="13447"/>
                  <a:pt x="11776" y="13395"/>
                  <a:pt x="11592" y="13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0" name="Shape 2880"/>
          <p:cNvSpPr/>
          <p:nvPr/>
        </p:nvSpPr>
        <p:spPr>
          <a:xfrm>
            <a:off x="22098643" y="772861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291" y="6986"/>
                </a:moveTo>
                <a:cubicBezTo>
                  <a:pt x="14241" y="6976"/>
                  <a:pt x="14187" y="6971"/>
                  <a:pt x="14134" y="6971"/>
                </a:cubicBezTo>
                <a:cubicBezTo>
                  <a:pt x="13808" y="6971"/>
                  <a:pt x="13598" y="7166"/>
                  <a:pt x="13572" y="7494"/>
                </a:cubicBezTo>
                <a:cubicBezTo>
                  <a:pt x="13242" y="11704"/>
                  <a:pt x="13044" y="12909"/>
                  <a:pt x="13042" y="12921"/>
                </a:cubicBezTo>
                <a:lnTo>
                  <a:pt x="13046" y="13020"/>
                </a:lnTo>
                <a:lnTo>
                  <a:pt x="13142" y="13032"/>
                </a:lnTo>
                <a:lnTo>
                  <a:pt x="13172" y="13031"/>
                </a:lnTo>
                <a:cubicBezTo>
                  <a:pt x="13281" y="13031"/>
                  <a:pt x="13386" y="13050"/>
                  <a:pt x="13473" y="13084"/>
                </a:cubicBezTo>
                <a:lnTo>
                  <a:pt x="13579" y="13126"/>
                </a:lnTo>
                <a:lnTo>
                  <a:pt x="13598" y="13012"/>
                </a:lnTo>
                <a:cubicBezTo>
                  <a:pt x="13837" y="11522"/>
                  <a:pt x="14296" y="9525"/>
                  <a:pt x="14542" y="8453"/>
                </a:cubicBezTo>
                <a:cubicBezTo>
                  <a:pt x="14618" y="8121"/>
                  <a:pt x="14675" y="7877"/>
                  <a:pt x="14698" y="7763"/>
                </a:cubicBezTo>
                <a:cubicBezTo>
                  <a:pt x="14745" y="7530"/>
                  <a:pt x="14724" y="7343"/>
                  <a:pt x="14636" y="7206"/>
                </a:cubicBezTo>
                <a:cubicBezTo>
                  <a:pt x="14563" y="7092"/>
                  <a:pt x="14447" y="7018"/>
                  <a:pt x="14291" y="6986"/>
                </a:cubicBezTo>
                <a:moveTo>
                  <a:pt x="13280" y="13606"/>
                </a:moveTo>
                <a:cubicBezTo>
                  <a:pt x="12921" y="13524"/>
                  <a:pt x="12660" y="13682"/>
                  <a:pt x="12569" y="14030"/>
                </a:cubicBezTo>
                <a:cubicBezTo>
                  <a:pt x="12529" y="14187"/>
                  <a:pt x="12549" y="14335"/>
                  <a:pt x="12630" y="14459"/>
                </a:cubicBezTo>
                <a:cubicBezTo>
                  <a:pt x="12706" y="14574"/>
                  <a:pt x="12831" y="14660"/>
                  <a:pt x="12982" y="14701"/>
                </a:cubicBezTo>
                <a:cubicBezTo>
                  <a:pt x="13045" y="14719"/>
                  <a:pt x="13109" y="14728"/>
                  <a:pt x="13172" y="14728"/>
                </a:cubicBezTo>
                <a:cubicBezTo>
                  <a:pt x="13438" y="14728"/>
                  <a:pt x="13639" y="14578"/>
                  <a:pt x="13698" y="14338"/>
                </a:cubicBezTo>
                <a:cubicBezTo>
                  <a:pt x="13741" y="14155"/>
                  <a:pt x="13722" y="13989"/>
                  <a:pt x="13642" y="13858"/>
                </a:cubicBezTo>
                <a:cubicBezTo>
                  <a:pt x="13567" y="13733"/>
                  <a:pt x="13439" y="13643"/>
                  <a:pt x="13280" y="13606"/>
                </a:cubicBezTo>
                <a:moveTo>
                  <a:pt x="13014" y="7028"/>
                </a:moveTo>
                <a:lnTo>
                  <a:pt x="13098" y="6884"/>
                </a:lnTo>
                <a:lnTo>
                  <a:pt x="12931" y="6884"/>
                </a:lnTo>
                <a:lnTo>
                  <a:pt x="12906" y="6887"/>
                </a:lnTo>
                <a:cubicBezTo>
                  <a:pt x="12646" y="6961"/>
                  <a:pt x="12244" y="6961"/>
                  <a:pt x="11983" y="6887"/>
                </a:cubicBezTo>
                <a:lnTo>
                  <a:pt x="11901" y="6884"/>
                </a:lnTo>
                <a:lnTo>
                  <a:pt x="9988" y="10156"/>
                </a:lnTo>
                <a:lnTo>
                  <a:pt x="8067" y="6872"/>
                </a:lnTo>
                <a:lnTo>
                  <a:pt x="8000" y="6890"/>
                </a:lnTo>
                <a:cubicBezTo>
                  <a:pt x="7739" y="6962"/>
                  <a:pt x="7347" y="6961"/>
                  <a:pt x="7088" y="6887"/>
                </a:cubicBezTo>
                <a:lnTo>
                  <a:pt x="6878" y="6884"/>
                </a:lnTo>
                <a:lnTo>
                  <a:pt x="9482" y="11392"/>
                </a:lnTo>
                <a:lnTo>
                  <a:pt x="9404" y="14626"/>
                </a:lnTo>
                <a:lnTo>
                  <a:pt x="9407" y="14722"/>
                </a:lnTo>
                <a:lnTo>
                  <a:pt x="9502" y="14722"/>
                </a:lnTo>
                <a:lnTo>
                  <a:pt x="9526" y="14719"/>
                </a:lnTo>
                <a:cubicBezTo>
                  <a:pt x="9786" y="14645"/>
                  <a:pt x="10190" y="14645"/>
                  <a:pt x="10449" y="14719"/>
                </a:cubicBezTo>
                <a:lnTo>
                  <a:pt x="10573" y="14722"/>
                </a:lnTo>
                <a:lnTo>
                  <a:pt x="10512" y="11390"/>
                </a:lnTo>
                <a:cubicBezTo>
                  <a:pt x="10600" y="11229"/>
                  <a:pt x="11150" y="10205"/>
                  <a:pt x="11738" y="9180"/>
                </a:cubicBezTo>
                <a:cubicBezTo>
                  <a:pt x="12342" y="8126"/>
                  <a:pt x="13008" y="7040"/>
                  <a:pt x="13014" y="702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1" name="Shape 2881"/>
          <p:cNvSpPr/>
          <p:nvPr/>
        </p:nvSpPr>
        <p:spPr>
          <a:xfrm>
            <a:off x="12499944"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062" y="5890"/>
                </a:moveTo>
                <a:lnTo>
                  <a:pt x="10786" y="7776"/>
                </a:lnTo>
                <a:lnTo>
                  <a:pt x="13925" y="9725"/>
                </a:lnTo>
                <a:lnTo>
                  <a:pt x="16200" y="7926"/>
                </a:lnTo>
                <a:cubicBezTo>
                  <a:pt x="16200" y="7926"/>
                  <a:pt x="13062" y="5890"/>
                  <a:pt x="13062" y="5890"/>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5400" y="8027"/>
                </a:moveTo>
                <a:lnTo>
                  <a:pt x="7647" y="9763"/>
                </a:lnTo>
                <a:lnTo>
                  <a:pt x="10786" y="7776"/>
                </a:lnTo>
                <a:lnTo>
                  <a:pt x="8630" y="5891"/>
                </a:lnTo>
                <a:cubicBezTo>
                  <a:pt x="8630" y="5891"/>
                  <a:pt x="5400" y="8027"/>
                  <a:pt x="5400" y="8027"/>
                </a:cubicBezTo>
                <a:close/>
                <a:moveTo>
                  <a:pt x="13925" y="9726"/>
                </a:moveTo>
                <a:lnTo>
                  <a:pt x="13925" y="9725"/>
                </a:lnTo>
                <a:lnTo>
                  <a:pt x="13925" y="9725"/>
                </a:lnTo>
                <a:lnTo>
                  <a:pt x="13924" y="9725"/>
                </a:lnTo>
                <a:cubicBezTo>
                  <a:pt x="13924" y="9725"/>
                  <a:pt x="13925" y="9726"/>
                  <a:pt x="13925" y="9726"/>
                </a:cubicBezTo>
                <a:close/>
                <a:moveTo>
                  <a:pt x="12965" y="14699"/>
                </a:moveTo>
                <a:lnTo>
                  <a:pt x="12959" y="14707"/>
                </a:lnTo>
                <a:lnTo>
                  <a:pt x="10801" y="13101"/>
                </a:lnTo>
                <a:lnTo>
                  <a:pt x="8731" y="14685"/>
                </a:lnTo>
                <a:lnTo>
                  <a:pt x="8712" y="14715"/>
                </a:lnTo>
                <a:lnTo>
                  <a:pt x="7571" y="14025"/>
                </a:lnTo>
                <a:lnTo>
                  <a:pt x="7571" y="14627"/>
                </a:lnTo>
                <a:lnTo>
                  <a:pt x="10799" y="16692"/>
                </a:lnTo>
                <a:lnTo>
                  <a:pt x="14001" y="14627"/>
                </a:lnTo>
                <a:lnTo>
                  <a:pt x="14001" y="14067"/>
                </a:lnTo>
                <a:lnTo>
                  <a:pt x="12965" y="14699"/>
                </a:lnTo>
                <a:cubicBezTo>
                  <a:pt x="12965" y="14699"/>
                  <a:pt x="12965" y="14699"/>
                  <a:pt x="12965" y="14699"/>
                </a:cubicBezTo>
                <a:close/>
                <a:moveTo>
                  <a:pt x="7641" y="9766"/>
                </a:moveTo>
                <a:lnTo>
                  <a:pt x="5404" y="11577"/>
                </a:lnTo>
                <a:lnTo>
                  <a:pt x="7350" y="12746"/>
                </a:lnTo>
                <a:lnTo>
                  <a:pt x="7351" y="12745"/>
                </a:lnTo>
                <a:lnTo>
                  <a:pt x="7742" y="12982"/>
                </a:lnTo>
                <a:lnTo>
                  <a:pt x="8631" y="13516"/>
                </a:lnTo>
                <a:lnTo>
                  <a:pt x="10060" y="12431"/>
                </a:lnTo>
                <a:lnTo>
                  <a:pt x="10780" y="11879"/>
                </a:lnTo>
                <a:lnTo>
                  <a:pt x="10783" y="11882"/>
                </a:lnTo>
                <a:lnTo>
                  <a:pt x="10786" y="11880"/>
                </a:lnTo>
                <a:lnTo>
                  <a:pt x="10798" y="11888"/>
                </a:lnTo>
                <a:lnTo>
                  <a:pt x="10804" y="11879"/>
                </a:lnTo>
                <a:lnTo>
                  <a:pt x="12515" y="13153"/>
                </a:lnTo>
                <a:lnTo>
                  <a:pt x="13007" y="13515"/>
                </a:lnTo>
                <a:lnTo>
                  <a:pt x="16199" y="11575"/>
                </a:lnTo>
                <a:lnTo>
                  <a:pt x="13925" y="9726"/>
                </a:lnTo>
                <a:lnTo>
                  <a:pt x="10787" y="11715"/>
                </a:lnTo>
                <a:cubicBezTo>
                  <a:pt x="10787" y="11715"/>
                  <a:pt x="7641" y="9766"/>
                  <a:pt x="7641" y="976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2" name="Shape 2882"/>
          <p:cNvSpPr/>
          <p:nvPr/>
        </p:nvSpPr>
        <p:spPr>
          <a:xfrm>
            <a:off x="13566466"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8"/>
                  <a:pt x="14287" y="14727"/>
                  <a:pt x="13745" y="14727"/>
                </a:cubicBezTo>
                <a:lnTo>
                  <a:pt x="7855" y="14727"/>
                </a:lnTo>
                <a:cubicBezTo>
                  <a:pt x="7313" y="14727"/>
                  <a:pt x="6873" y="14288"/>
                  <a:pt x="6873" y="13745"/>
                </a:cubicBezTo>
                <a:lnTo>
                  <a:pt x="6873" y="10309"/>
                </a:lnTo>
                <a:lnTo>
                  <a:pt x="7904" y="10309"/>
                </a:lnTo>
                <a:cubicBezTo>
                  <a:pt x="7877" y="10470"/>
                  <a:pt x="7855" y="10632"/>
                  <a:pt x="7855" y="10800"/>
                </a:cubicBezTo>
                <a:cubicBezTo>
                  <a:pt x="7855" y="12427"/>
                  <a:pt x="9173" y="13745"/>
                  <a:pt x="10800" y="13745"/>
                </a:cubicBezTo>
                <a:cubicBezTo>
                  <a:pt x="12427"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3" name="Shape 2883"/>
          <p:cNvSpPr/>
          <p:nvPr/>
        </p:nvSpPr>
        <p:spPr>
          <a:xfrm>
            <a:off x="14632988"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6"/>
                </a:lnTo>
                <a:cubicBezTo>
                  <a:pt x="15118" y="9994"/>
                  <a:pt x="15213" y="9425"/>
                  <a:pt x="15213" y="8918"/>
                </a:cubicBezTo>
                <a:cubicBezTo>
                  <a:pt x="15213" y="8811"/>
                  <a:pt x="15201" y="8718"/>
                  <a:pt x="15194" y="8620"/>
                </a:cubicBezTo>
                <a:cubicBezTo>
                  <a:pt x="15521" y="9277"/>
                  <a:pt x="15709" y="10016"/>
                  <a:pt x="15709" y="10800"/>
                </a:cubicBezTo>
                <a:moveTo>
                  <a:pt x="11488" y="8460"/>
                </a:moveTo>
                <a:cubicBezTo>
                  <a:pt x="11788" y="8444"/>
                  <a:pt x="12059" y="8413"/>
                  <a:pt x="12059" y="8413"/>
                </a:cubicBezTo>
                <a:cubicBezTo>
                  <a:pt x="12328" y="8380"/>
                  <a:pt x="12296" y="7986"/>
                  <a:pt x="12027" y="8001"/>
                </a:cubicBezTo>
                <a:cubicBezTo>
                  <a:pt x="12027" y="8001"/>
                  <a:pt x="11219" y="8065"/>
                  <a:pt x="10697" y="8065"/>
                </a:cubicBezTo>
                <a:cubicBezTo>
                  <a:pt x="10206" y="8065"/>
                  <a:pt x="9382" y="8001"/>
                  <a:pt x="9382" y="8001"/>
                </a:cubicBezTo>
                <a:cubicBezTo>
                  <a:pt x="9113" y="7986"/>
                  <a:pt x="9082" y="8396"/>
                  <a:pt x="9350" y="8413"/>
                </a:cubicBezTo>
                <a:cubicBezTo>
                  <a:pt x="9350" y="8413"/>
                  <a:pt x="9605" y="8444"/>
                  <a:pt x="9874" y="8460"/>
                </a:cubicBezTo>
                <a:lnTo>
                  <a:pt x="10652" y="10591"/>
                </a:lnTo>
                <a:lnTo>
                  <a:pt x="9560" y="13866"/>
                </a:lnTo>
                <a:lnTo>
                  <a:pt x="7742" y="8460"/>
                </a:lnTo>
                <a:cubicBezTo>
                  <a:pt x="8042" y="8444"/>
                  <a:pt x="8313" y="8413"/>
                  <a:pt x="8313" y="8413"/>
                </a:cubicBezTo>
                <a:cubicBezTo>
                  <a:pt x="8582" y="8380"/>
                  <a:pt x="8550" y="7986"/>
                  <a:pt x="8281" y="8001"/>
                </a:cubicBezTo>
                <a:cubicBezTo>
                  <a:pt x="8281" y="8001"/>
                  <a:pt x="7473" y="8065"/>
                  <a:pt x="6951" y="8065"/>
                </a:cubicBezTo>
                <a:cubicBezTo>
                  <a:pt x="6885" y="8065"/>
                  <a:pt x="6804" y="8063"/>
                  <a:pt x="6727" y="8061"/>
                </a:cubicBezTo>
                <a:cubicBezTo>
                  <a:pt x="7608" y="6752"/>
                  <a:pt x="9103" y="5891"/>
                  <a:pt x="10800" y="5891"/>
                </a:cubicBezTo>
                <a:cubicBezTo>
                  <a:pt x="12045" y="5891"/>
                  <a:pt x="13178" y="6358"/>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89" y="12162"/>
                </a:cubicBezTo>
                <a:lnTo>
                  <a:pt x="13291" y="13825"/>
                </a:lnTo>
                <a:cubicBezTo>
                  <a:pt x="13291" y="13825"/>
                  <a:pt x="11488" y="8460"/>
                  <a:pt x="11488" y="8460"/>
                </a:cubicBezTo>
                <a:close/>
                <a:moveTo>
                  <a:pt x="10800" y="15709"/>
                </a:moveTo>
                <a:cubicBezTo>
                  <a:pt x="10319" y="15709"/>
                  <a:pt x="9857" y="15637"/>
                  <a:pt x="9418" y="15508"/>
                </a:cubicBezTo>
                <a:lnTo>
                  <a:pt x="10887" y="11236"/>
                </a:lnTo>
                <a:cubicBezTo>
                  <a:pt x="10887" y="11236"/>
                  <a:pt x="12211" y="14865"/>
                  <a:pt x="12425" y="15428"/>
                </a:cubicBezTo>
                <a:cubicBezTo>
                  <a:pt x="11916" y="15607"/>
                  <a:pt x="11371" y="15709"/>
                  <a:pt x="10800" y="15709"/>
                </a:cubicBezTo>
                <a:moveTo>
                  <a:pt x="5891" y="10800"/>
                </a:moveTo>
                <a:cubicBezTo>
                  <a:pt x="5891" y="10118"/>
                  <a:pt x="6030" y="9470"/>
                  <a:pt x="6281" y="8880"/>
                </a:cubicBezTo>
                <a:lnTo>
                  <a:pt x="8579" y="15174"/>
                </a:lnTo>
                <a:cubicBezTo>
                  <a:pt x="6985" y="14362"/>
                  <a:pt x="5891" y="12711"/>
                  <a:pt x="5891" y="10800"/>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4" name="Shape 2884"/>
          <p:cNvSpPr/>
          <p:nvPr/>
        </p:nvSpPr>
        <p:spPr>
          <a:xfrm>
            <a:off x="15699510" y="879513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4236" y="10309"/>
                </a:moveTo>
                <a:cubicBezTo>
                  <a:pt x="13551" y="10309"/>
                  <a:pt x="12889" y="10401"/>
                  <a:pt x="12252" y="10556"/>
                </a:cubicBezTo>
                <a:cubicBezTo>
                  <a:pt x="12104" y="10191"/>
                  <a:pt x="11941" y="9834"/>
                  <a:pt x="11763" y="9484"/>
                </a:cubicBezTo>
                <a:cubicBezTo>
                  <a:pt x="12783" y="9001"/>
                  <a:pt x="13728" y="8390"/>
                  <a:pt x="14592" y="7682"/>
                </a:cubicBezTo>
                <a:cubicBezTo>
                  <a:pt x="15222" y="8448"/>
                  <a:pt x="15619" y="9407"/>
                  <a:pt x="15692" y="10457"/>
                </a:cubicBezTo>
                <a:cubicBezTo>
                  <a:pt x="15218" y="10370"/>
                  <a:pt x="14736" y="10309"/>
                  <a:pt x="14236" y="10309"/>
                </a:cubicBezTo>
                <a:moveTo>
                  <a:pt x="13226" y="15065"/>
                </a:moveTo>
                <a:cubicBezTo>
                  <a:pt x="13168" y="13821"/>
                  <a:pt x="12957" y="12618"/>
                  <a:pt x="12590" y="11483"/>
                </a:cubicBezTo>
                <a:cubicBezTo>
                  <a:pt x="13120" y="11361"/>
                  <a:pt x="13669" y="11291"/>
                  <a:pt x="14236" y="11291"/>
                </a:cubicBezTo>
                <a:cubicBezTo>
                  <a:pt x="14726" y="11291"/>
                  <a:pt x="15199" y="11358"/>
                  <a:pt x="15661" y="11451"/>
                </a:cubicBezTo>
                <a:cubicBezTo>
                  <a:pt x="15455" y="13001"/>
                  <a:pt x="14528" y="14322"/>
                  <a:pt x="13226" y="15065"/>
                </a:cubicBezTo>
                <a:moveTo>
                  <a:pt x="10800" y="15709"/>
                </a:moveTo>
                <a:cubicBezTo>
                  <a:pt x="9746" y="15709"/>
                  <a:pt x="8772" y="15374"/>
                  <a:pt x="7971" y="14808"/>
                </a:cubicBezTo>
                <a:cubicBezTo>
                  <a:pt x="8822" y="13429"/>
                  <a:pt x="10108" y="12348"/>
                  <a:pt x="11646" y="11768"/>
                </a:cubicBezTo>
                <a:cubicBezTo>
                  <a:pt x="12027" y="12943"/>
                  <a:pt x="12241" y="14191"/>
                  <a:pt x="12264" y="15487"/>
                </a:cubicBezTo>
                <a:cubicBezTo>
                  <a:pt x="11801" y="15631"/>
                  <a:pt x="11310" y="15709"/>
                  <a:pt x="10800" y="15709"/>
                </a:cubicBezTo>
                <a:moveTo>
                  <a:pt x="5891" y="10800"/>
                </a:moveTo>
                <a:cubicBezTo>
                  <a:pt x="7640" y="10800"/>
                  <a:pt x="9312" y="10469"/>
                  <a:pt x="10852" y="9873"/>
                </a:cubicBezTo>
                <a:cubicBezTo>
                  <a:pt x="11015" y="10192"/>
                  <a:pt x="11171" y="10515"/>
                  <a:pt x="11309" y="10848"/>
                </a:cubicBezTo>
                <a:cubicBezTo>
                  <a:pt x="9614" y="11484"/>
                  <a:pt x="8190" y="12658"/>
                  <a:pt x="7225" y="14157"/>
                </a:cubicBezTo>
                <a:cubicBezTo>
                  <a:pt x="6400" y="13279"/>
                  <a:pt x="5891" y="12100"/>
                  <a:pt x="5891" y="10800"/>
                </a:cubicBezTo>
                <a:moveTo>
                  <a:pt x="8358" y="6546"/>
                </a:moveTo>
                <a:cubicBezTo>
                  <a:pt x="9117" y="7279"/>
                  <a:pt x="9793" y="8098"/>
                  <a:pt x="10353" y="9001"/>
                </a:cubicBezTo>
                <a:cubicBezTo>
                  <a:pt x="8991" y="9509"/>
                  <a:pt x="7526" y="9801"/>
                  <a:pt x="5990" y="9813"/>
                </a:cubicBezTo>
                <a:cubicBezTo>
                  <a:pt x="6276" y="8414"/>
                  <a:pt x="7158" y="7236"/>
                  <a:pt x="8358" y="6546"/>
                </a:cubicBezTo>
                <a:moveTo>
                  <a:pt x="10800" y="5891"/>
                </a:moveTo>
                <a:cubicBezTo>
                  <a:pt x="11968" y="5891"/>
                  <a:pt x="13040" y="6300"/>
                  <a:pt x="13882" y="6982"/>
                </a:cubicBezTo>
                <a:cubicBezTo>
                  <a:pt x="13087" y="7622"/>
                  <a:pt x="12217" y="8174"/>
                  <a:pt x="11282" y="8612"/>
                </a:cubicBezTo>
                <a:cubicBezTo>
                  <a:pt x="10732" y="7702"/>
                  <a:pt x="10073" y="6869"/>
                  <a:pt x="9333" y="6114"/>
                </a:cubicBezTo>
                <a:cubicBezTo>
                  <a:pt x="9797" y="5970"/>
                  <a:pt x="10289"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5" name="Shape 2885"/>
          <p:cNvSpPr/>
          <p:nvPr/>
        </p:nvSpPr>
        <p:spPr>
          <a:xfrm>
            <a:off x="16816819"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5500" y="13698"/>
                </a:moveTo>
                <a:cubicBezTo>
                  <a:pt x="15500" y="14629"/>
                  <a:pt x="14906" y="15067"/>
                  <a:pt x="13996" y="15061"/>
                </a:cubicBezTo>
                <a:cubicBezTo>
                  <a:pt x="13870" y="15061"/>
                  <a:pt x="13731" y="15061"/>
                  <a:pt x="13646" y="15044"/>
                </a:cubicBezTo>
                <a:lnTo>
                  <a:pt x="13646" y="12497"/>
                </a:lnTo>
                <a:cubicBezTo>
                  <a:pt x="13731" y="12480"/>
                  <a:pt x="13877" y="12463"/>
                  <a:pt x="14101" y="12463"/>
                </a:cubicBezTo>
                <a:cubicBezTo>
                  <a:pt x="14966" y="12463"/>
                  <a:pt x="15507" y="12890"/>
                  <a:pt x="15500" y="13698"/>
                </a:cubicBezTo>
                <a:moveTo>
                  <a:pt x="12636" y="11868"/>
                </a:moveTo>
                <a:lnTo>
                  <a:pt x="12636" y="15691"/>
                </a:lnTo>
                <a:cubicBezTo>
                  <a:pt x="12886" y="15720"/>
                  <a:pt x="13256" y="15748"/>
                  <a:pt x="13778" y="15748"/>
                </a:cubicBezTo>
                <a:cubicBezTo>
                  <a:pt x="14649" y="15748"/>
                  <a:pt x="15362" y="15587"/>
                  <a:pt x="15830" y="15246"/>
                </a:cubicBezTo>
                <a:cubicBezTo>
                  <a:pt x="16260" y="14929"/>
                  <a:pt x="16570" y="14415"/>
                  <a:pt x="16570" y="13670"/>
                </a:cubicBezTo>
                <a:cubicBezTo>
                  <a:pt x="16570" y="12982"/>
                  <a:pt x="16279" y="12503"/>
                  <a:pt x="15817" y="12203"/>
                </a:cubicBezTo>
                <a:cubicBezTo>
                  <a:pt x="15388" y="11919"/>
                  <a:pt x="14840" y="11787"/>
                  <a:pt x="13996" y="11787"/>
                </a:cubicBezTo>
                <a:cubicBezTo>
                  <a:pt x="13487" y="11787"/>
                  <a:pt x="13005" y="11815"/>
                  <a:pt x="12636" y="11868"/>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769" y="13658"/>
                </a:moveTo>
                <a:cubicBezTo>
                  <a:pt x="6624" y="13658"/>
                  <a:pt x="6519" y="13652"/>
                  <a:pt x="6433" y="13635"/>
                </a:cubicBezTo>
                <a:lnTo>
                  <a:pt x="6433" y="12486"/>
                </a:lnTo>
                <a:cubicBezTo>
                  <a:pt x="6505" y="12468"/>
                  <a:pt x="6644"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3" y="15708"/>
                </a:lnTo>
                <a:lnTo>
                  <a:pt x="6433" y="14316"/>
                </a:lnTo>
                <a:cubicBezTo>
                  <a:pt x="6524" y="14328"/>
                  <a:pt x="6644" y="14334"/>
                  <a:pt x="6776" y="14334"/>
                </a:cubicBezTo>
                <a:cubicBezTo>
                  <a:pt x="7370" y="14334"/>
                  <a:pt x="7878" y="14207"/>
                  <a:pt x="8221" y="13924"/>
                </a:cubicBezTo>
                <a:cubicBezTo>
                  <a:pt x="8485" y="13704"/>
                  <a:pt x="8630" y="13381"/>
                  <a:pt x="8630" y="13000"/>
                </a:cubicBezTo>
                <a:cubicBezTo>
                  <a:pt x="8630" y="12618"/>
                  <a:pt x="8439" y="12296"/>
                  <a:pt x="8155" y="12099"/>
                </a:cubicBezTo>
                <a:cubicBezTo>
                  <a:pt x="7858" y="11891"/>
                  <a:pt x="7416" y="11787"/>
                  <a:pt x="6796" y="11787"/>
                </a:cubicBezTo>
                <a:moveTo>
                  <a:pt x="10765" y="13398"/>
                </a:moveTo>
                <a:cubicBezTo>
                  <a:pt x="10191" y="13208"/>
                  <a:pt x="9940" y="13098"/>
                  <a:pt x="9940" y="12850"/>
                </a:cubicBezTo>
                <a:cubicBezTo>
                  <a:pt x="9940" y="12648"/>
                  <a:pt x="10151" y="12474"/>
                  <a:pt x="10587" y="12474"/>
                </a:cubicBezTo>
                <a:cubicBezTo>
                  <a:pt x="11023" y="12474"/>
                  <a:pt x="11339" y="12583"/>
                  <a:pt x="11517" y="12659"/>
                </a:cubicBezTo>
                <a:lnTo>
                  <a:pt x="11742" y="11949"/>
                </a:lnTo>
                <a:cubicBezTo>
                  <a:pt x="11478" y="11845"/>
                  <a:pt x="11108" y="11752"/>
                  <a:pt x="10607" y="11752"/>
                </a:cubicBezTo>
                <a:cubicBezTo>
                  <a:pt x="9558" y="11752"/>
                  <a:pt x="8924" y="12260"/>
                  <a:pt x="8924" y="12924"/>
                </a:cubicBezTo>
                <a:cubicBezTo>
                  <a:pt x="8924" y="13490"/>
                  <a:pt x="9405" y="13849"/>
                  <a:pt x="10145" y="14074"/>
                </a:cubicBezTo>
                <a:cubicBezTo>
                  <a:pt x="10679" y="14241"/>
                  <a:pt x="10891" y="14380"/>
                  <a:pt x="10891" y="14623"/>
                </a:cubicBezTo>
                <a:cubicBezTo>
                  <a:pt x="10891" y="14877"/>
                  <a:pt x="10646" y="15044"/>
                  <a:pt x="10184" y="15044"/>
                </a:cubicBezTo>
                <a:cubicBezTo>
                  <a:pt x="9755" y="15044"/>
                  <a:pt x="9339" y="14923"/>
                  <a:pt x="9069" y="14802"/>
                </a:cubicBezTo>
                <a:lnTo>
                  <a:pt x="8864" y="15529"/>
                </a:lnTo>
                <a:cubicBezTo>
                  <a:pt x="9115" y="15651"/>
                  <a:pt x="9616" y="15766"/>
                  <a:pt x="10124" y="15766"/>
                </a:cubicBezTo>
                <a:cubicBezTo>
                  <a:pt x="11346" y="15766"/>
                  <a:pt x="11920" y="15211"/>
                  <a:pt x="11920" y="14559"/>
                </a:cubicBezTo>
                <a:cubicBezTo>
                  <a:pt x="11920" y="14010"/>
                  <a:pt x="11551" y="13652"/>
                  <a:pt x="10765" y="1339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6" name="Shape 2886"/>
          <p:cNvSpPr/>
          <p:nvPr/>
        </p:nvSpPr>
        <p:spPr>
          <a:xfrm>
            <a:off x="17883341"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636" y="15709"/>
                </a:moveTo>
                <a:lnTo>
                  <a:pt x="13646" y="15709"/>
                </a:lnTo>
                <a:lnTo>
                  <a:pt x="13646" y="11816"/>
                </a:lnTo>
                <a:lnTo>
                  <a:pt x="12636" y="11816"/>
                </a:lnTo>
                <a:cubicBezTo>
                  <a:pt x="12636" y="11816"/>
                  <a:pt x="12636" y="15709"/>
                  <a:pt x="126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8" y="20618"/>
                  <a:pt x="1200" y="20179"/>
                  <a:pt x="1200" y="19636"/>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9618" y="14051"/>
                </a:moveTo>
                <a:lnTo>
                  <a:pt x="9881" y="13225"/>
                </a:lnTo>
                <a:cubicBezTo>
                  <a:pt x="9954" y="13000"/>
                  <a:pt x="10020" y="12706"/>
                  <a:pt x="10086" y="12475"/>
                </a:cubicBezTo>
                <a:lnTo>
                  <a:pt x="10099" y="12475"/>
                </a:lnTo>
                <a:cubicBezTo>
                  <a:pt x="10165" y="12706"/>
                  <a:pt x="10245" y="12994"/>
                  <a:pt x="10324" y="13225"/>
                </a:cubicBezTo>
                <a:lnTo>
                  <a:pt x="10601" y="14051"/>
                </a:lnTo>
                <a:cubicBezTo>
                  <a:pt x="10601" y="14051"/>
                  <a:pt x="9618" y="14051"/>
                  <a:pt x="9618" y="14051"/>
                </a:cubicBezTo>
                <a:close/>
                <a:moveTo>
                  <a:pt x="9472" y="11816"/>
                </a:moveTo>
                <a:lnTo>
                  <a:pt x="8113" y="15709"/>
                </a:lnTo>
                <a:lnTo>
                  <a:pt x="9155" y="15709"/>
                </a:lnTo>
                <a:lnTo>
                  <a:pt x="9472" y="14710"/>
                </a:lnTo>
                <a:lnTo>
                  <a:pt x="10746" y="14710"/>
                </a:lnTo>
                <a:lnTo>
                  <a:pt x="11089" y="15709"/>
                </a:lnTo>
                <a:lnTo>
                  <a:pt x="12172" y="15709"/>
                </a:lnTo>
                <a:lnTo>
                  <a:pt x="10792" y="11816"/>
                </a:lnTo>
                <a:cubicBezTo>
                  <a:pt x="10792" y="11816"/>
                  <a:pt x="9472" y="11816"/>
                  <a:pt x="9472" y="11816"/>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7" name="Shape 2887"/>
          <p:cNvSpPr/>
          <p:nvPr/>
        </p:nvSpPr>
        <p:spPr>
          <a:xfrm>
            <a:off x="18949863"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3836" y="15709"/>
                </a:moveTo>
                <a:lnTo>
                  <a:pt x="14845" y="15709"/>
                </a:lnTo>
                <a:lnTo>
                  <a:pt x="14845" y="14144"/>
                </a:lnTo>
                <a:lnTo>
                  <a:pt x="16443" y="14144"/>
                </a:lnTo>
                <a:lnTo>
                  <a:pt x="16443" y="13428"/>
                </a:lnTo>
                <a:lnTo>
                  <a:pt x="14845" y="13428"/>
                </a:lnTo>
                <a:lnTo>
                  <a:pt x="14845" y="12538"/>
                </a:lnTo>
                <a:lnTo>
                  <a:pt x="16555" y="12538"/>
                </a:lnTo>
                <a:lnTo>
                  <a:pt x="16555" y="11816"/>
                </a:lnTo>
                <a:lnTo>
                  <a:pt x="13836" y="11816"/>
                </a:lnTo>
                <a:cubicBezTo>
                  <a:pt x="13836" y="11816"/>
                  <a:pt x="13836" y="15709"/>
                  <a:pt x="138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0396" y="15062"/>
                </a:moveTo>
                <a:cubicBezTo>
                  <a:pt x="10270" y="15062"/>
                  <a:pt x="10131" y="15062"/>
                  <a:pt x="10045" y="15045"/>
                </a:cubicBezTo>
                <a:lnTo>
                  <a:pt x="10045" y="12498"/>
                </a:lnTo>
                <a:cubicBezTo>
                  <a:pt x="10131" y="12480"/>
                  <a:pt x="10277" y="12463"/>
                  <a:pt x="10501" y="12463"/>
                </a:cubicBezTo>
                <a:cubicBezTo>
                  <a:pt x="11366" y="12463"/>
                  <a:pt x="11907" y="12891"/>
                  <a:pt x="11900" y="13699"/>
                </a:cubicBezTo>
                <a:cubicBezTo>
                  <a:pt x="11900" y="14629"/>
                  <a:pt x="11306" y="15068"/>
                  <a:pt x="10396" y="15062"/>
                </a:cubicBezTo>
                <a:moveTo>
                  <a:pt x="10396" y="11787"/>
                </a:moveTo>
                <a:cubicBezTo>
                  <a:pt x="9887" y="11787"/>
                  <a:pt x="9405" y="11816"/>
                  <a:pt x="9036" y="11868"/>
                </a:cubicBezTo>
                <a:lnTo>
                  <a:pt x="9036" y="15691"/>
                </a:lnTo>
                <a:cubicBezTo>
                  <a:pt x="9287" y="15720"/>
                  <a:pt x="9656" y="15749"/>
                  <a:pt x="10178" y="15749"/>
                </a:cubicBezTo>
                <a:cubicBezTo>
                  <a:pt x="11048" y="15749"/>
                  <a:pt x="11762" y="15587"/>
                  <a:pt x="12231" y="15246"/>
                </a:cubicBezTo>
                <a:cubicBezTo>
                  <a:pt x="12660" y="14929"/>
                  <a:pt x="12970" y="14415"/>
                  <a:pt x="12970" y="13670"/>
                </a:cubicBezTo>
                <a:cubicBezTo>
                  <a:pt x="12970" y="12983"/>
                  <a:pt x="12680" y="12503"/>
                  <a:pt x="12217" y="12203"/>
                </a:cubicBezTo>
                <a:cubicBezTo>
                  <a:pt x="11788" y="11920"/>
                  <a:pt x="11241" y="11787"/>
                  <a:pt x="10396" y="11787"/>
                </a:cubicBezTo>
                <a:moveTo>
                  <a:pt x="6769" y="13659"/>
                </a:moveTo>
                <a:cubicBezTo>
                  <a:pt x="6623" y="13659"/>
                  <a:pt x="6518" y="13653"/>
                  <a:pt x="6432" y="13636"/>
                </a:cubicBezTo>
                <a:lnTo>
                  <a:pt x="6432" y="12486"/>
                </a:lnTo>
                <a:cubicBezTo>
                  <a:pt x="6505" y="12469"/>
                  <a:pt x="6643" y="12452"/>
                  <a:pt x="6848" y="12452"/>
                </a:cubicBezTo>
                <a:cubicBezTo>
                  <a:pt x="7350" y="12452"/>
                  <a:pt x="7634" y="12665"/>
                  <a:pt x="7634" y="13023"/>
                </a:cubicBezTo>
                <a:cubicBezTo>
                  <a:pt x="7634" y="13422"/>
                  <a:pt x="7304" y="13659"/>
                  <a:pt x="6769" y="13659"/>
                </a:cubicBezTo>
                <a:moveTo>
                  <a:pt x="6796" y="11787"/>
                </a:moveTo>
                <a:cubicBezTo>
                  <a:pt x="6182" y="11787"/>
                  <a:pt x="5746" y="11822"/>
                  <a:pt x="5436" y="11868"/>
                </a:cubicBezTo>
                <a:lnTo>
                  <a:pt x="5436" y="15709"/>
                </a:lnTo>
                <a:lnTo>
                  <a:pt x="6432" y="15709"/>
                </a:lnTo>
                <a:lnTo>
                  <a:pt x="6432" y="14317"/>
                </a:lnTo>
                <a:cubicBezTo>
                  <a:pt x="6525" y="14328"/>
                  <a:pt x="6643" y="14334"/>
                  <a:pt x="6776" y="14334"/>
                </a:cubicBezTo>
                <a:cubicBezTo>
                  <a:pt x="7370" y="14334"/>
                  <a:pt x="7878" y="14207"/>
                  <a:pt x="8221" y="13924"/>
                </a:cubicBezTo>
                <a:cubicBezTo>
                  <a:pt x="8486" y="13705"/>
                  <a:pt x="8631" y="13381"/>
                  <a:pt x="8631" y="13000"/>
                </a:cubicBezTo>
                <a:cubicBezTo>
                  <a:pt x="8631" y="12619"/>
                  <a:pt x="8439" y="12296"/>
                  <a:pt x="8155" y="12099"/>
                </a:cubicBezTo>
                <a:cubicBezTo>
                  <a:pt x="7859" y="11892"/>
                  <a:pt x="7416" y="11787"/>
                  <a:pt x="6796" y="1178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8" name="Shape 2888"/>
          <p:cNvSpPr/>
          <p:nvPr/>
        </p:nvSpPr>
        <p:spPr>
          <a:xfrm>
            <a:off x="20016386"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2936" y="15709"/>
                </a:moveTo>
                <a:lnTo>
                  <a:pt x="13945" y="15709"/>
                </a:lnTo>
                <a:lnTo>
                  <a:pt x="13945" y="14144"/>
                </a:lnTo>
                <a:lnTo>
                  <a:pt x="15543" y="14144"/>
                </a:lnTo>
                <a:lnTo>
                  <a:pt x="15543" y="13428"/>
                </a:lnTo>
                <a:lnTo>
                  <a:pt x="13945" y="13428"/>
                </a:lnTo>
                <a:lnTo>
                  <a:pt x="13945" y="12538"/>
                </a:lnTo>
                <a:lnTo>
                  <a:pt x="15655" y="12538"/>
                </a:lnTo>
                <a:lnTo>
                  <a:pt x="15655" y="11816"/>
                </a:lnTo>
                <a:lnTo>
                  <a:pt x="12936" y="11816"/>
                </a:lnTo>
                <a:cubicBezTo>
                  <a:pt x="12936" y="11816"/>
                  <a:pt x="12936" y="15709"/>
                  <a:pt x="12936" y="15709"/>
                </a:cubicBezTo>
                <a:close/>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1136" y="15709"/>
                </a:moveTo>
                <a:lnTo>
                  <a:pt x="12145" y="15709"/>
                </a:lnTo>
                <a:lnTo>
                  <a:pt x="12145" y="11816"/>
                </a:lnTo>
                <a:lnTo>
                  <a:pt x="11136" y="11816"/>
                </a:lnTo>
                <a:cubicBezTo>
                  <a:pt x="11136" y="11816"/>
                  <a:pt x="11136" y="15709"/>
                  <a:pt x="11136" y="15709"/>
                </a:cubicBezTo>
                <a:close/>
                <a:moveTo>
                  <a:pt x="8395" y="14167"/>
                </a:moveTo>
                <a:lnTo>
                  <a:pt x="9082" y="14167"/>
                </a:lnTo>
                <a:lnTo>
                  <a:pt x="9082" y="14981"/>
                </a:lnTo>
                <a:cubicBezTo>
                  <a:pt x="9002" y="15015"/>
                  <a:pt x="8818" y="15039"/>
                  <a:pt x="8586" y="15039"/>
                </a:cubicBezTo>
                <a:cubicBezTo>
                  <a:pt x="7761" y="15039"/>
                  <a:pt x="7187" y="14565"/>
                  <a:pt x="7187" y="13762"/>
                </a:cubicBezTo>
                <a:cubicBezTo>
                  <a:pt x="7187" y="12919"/>
                  <a:pt x="7821" y="12503"/>
                  <a:pt x="8659" y="12503"/>
                </a:cubicBezTo>
                <a:cubicBezTo>
                  <a:pt x="9148" y="12503"/>
                  <a:pt x="9451" y="12579"/>
                  <a:pt x="9696" y="12672"/>
                </a:cubicBezTo>
                <a:lnTo>
                  <a:pt x="9907" y="11966"/>
                </a:lnTo>
                <a:cubicBezTo>
                  <a:pt x="9689" y="11874"/>
                  <a:pt x="9247" y="11776"/>
                  <a:pt x="8672" y="11776"/>
                </a:cubicBezTo>
                <a:cubicBezTo>
                  <a:pt x="7213" y="11776"/>
                  <a:pt x="6138" y="12515"/>
                  <a:pt x="6131" y="13809"/>
                </a:cubicBezTo>
                <a:cubicBezTo>
                  <a:pt x="6124" y="14381"/>
                  <a:pt x="6349" y="14888"/>
                  <a:pt x="6758" y="15223"/>
                </a:cubicBezTo>
                <a:cubicBezTo>
                  <a:pt x="7167" y="15570"/>
                  <a:pt x="7755" y="15749"/>
                  <a:pt x="8566" y="15749"/>
                </a:cubicBezTo>
                <a:cubicBezTo>
                  <a:pt x="9155" y="15749"/>
                  <a:pt x="9742" y="15622"/>
                  <a:pt x="10052" y="15530"/>
                </a:cubicBezTo>
                <a:lnTo>
                  <a:pt x="10052" y="13479"/>
                </a:lnTo>
                <a:lnTo>
                  <a:pt x="8395" y="13479"/>
                </a:lnTo>
                <a:cubicBezTo>
                  <a:pt x="8395" y="13479"/>
                  <a:pt x="8395" y="14167"/>
                  <a:pt x="8395" y="1416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89" name="Shape 2889"/>
          <p:cNvSpPr/>
          <p:nvPr/>
        </p:nvSpPr>
        <p:spPr>
          <a:xfrm>
            <a:off x="21082908"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0069" y="13659"/>
                </a:moveTo>
                <a:cubicBezTo>
                  <a:pt x="9923" y="13659"/>
                  <a:pt x="9818" y="13653"/>
                  <a:pt x="9732" y="13636"/>
                </a:cubicBezTo>
                <a:lnTo>
                  <a:pt x="9732" y="12486"/>
                </a:lnTo>
                <a:cubicBezTo>
                  <a:pt x="9805" y="12469"/>
                  <a:pt x="9943" y="12452"/>
                  <a:pt x="10148" y="12452"/>
                </a:cubicBezTo>
                <a:cubicBezTo>
                  <a:pt x="10650" y="12452"/>
                  <a:pt x="10934" y="12665"/>
                  <a:pt x="10934" y="13023"/>
                </a:cubicBezTo>
                <a:cubicBezTo>
                  <a:pt x="10934" y="13422"/>
                  <a:pt x="10604" y="13659"/>
                  <a:pt x="10069" y="13659"/>
                </a:cubicBezTo>
                <a:moveTo>
                  <a:pt x="10096" y="11787"/>
                </a:moveTo>
                <a:cubicBezTo>
                  <a:pt x="9481" y="11787"/>
                  <a:pt x="9046" y="11822"/>
                  <a:pt x="8736" y="11869"/>
                </a:cubicBezTo>
                <a:lnTo>
                  <a:pt x="8736" y="15709"/>
                </a:lnTo>
                <a:lnTo>
                  <a:pt x="9732" y="15709"/>
                </a:lnTo>
                <a:lnTo>
                  <a:pt x="9732" y="14317"/>
                </a:lnTo>
                <a:cubicBezTo>
                  <a:pt x="9825" y="14328"/>
                  <a:pt x="9943" y="14334"/>
                  <a:pt x="10076" y="14334"/>
                </a:cubicBezTo>
                <a:cubicBezTo>
                  <a:pt x="10670" y="14334"/>
                  <a:pt x="11178" y="14207"/>
                  <a:pt x="11521" y="13924"/>
                </a:cubicBezTo>
                <a:cubicBezTo>
                  <a:pt x="11786" y="13705"/>
                  <a:pt x="11931" y="13382"/>
                  <a:pt x="11931" y="13000"/>
                </a:cubicBezTo>
                <a:cubicBezTo>
                  <a:pt x="11931" y="12619"/>
                  <a:pt x="11739" y="12296"/>
                  <a:pt x="11455" y="12099"/>
                </a:cubicBezTo>
                <a:cubicBezTo>
                  <a:pt x="11159" y="11891"/>
                  <a:pt x="10716" y="11787"/>
                  <a:pt x="10096" y="11787"/>
                </a:cubicBezTo>
                <a:moveTo>
                  <a:pt x="12131" y="13809"/>
                </a:moveTo>
                <a:cubicBezTo>
                  <a:pt x="12124" y="14381"/>
                  <a:pt x="12349" y="14888"/>
                  <a:pt x="12758" y="15224"/>
                </a:cubicBezTo>
                <a:cubicBezTo>
                  <a:pt x="13167" y="15571"/>
                  <a:pt x="13755" y="15749"/>
                  <a:pt x="14566" y="15749"/>
                </a:cubicBezTo>
                <a:cubicBezTo>
                  <a:pt x="15155" y="15749"/>
                  <a:pt x="15742" y="15622"/>
                  <a:pt x="16052" y="15530"/>
                </a:cubicBezTo>
                <a:lnTo>
                  <a:pt x="16052" y="13479"/>
                </a:lnTo>
                <a:lnTo>
                  <a:pt x="14395" y="13479"/>
                </a:lnTo>
                <a:lnTo>
                  <a:pt x="14395" y="14167"/>
                </a:lnTo>
                <a:lnTo>
                  <a:pt x="15081" y="14167"/>
                </a:lnTo>
                <a:lnTo>
                  <a:pt x="15081" y="14981"/>
                </a:lnTo>
                <a:cubicBezTo>
                  <a:pt x="15002" y="15015"/>
                  <a:pt x="14818" y="15039"/>
                  <a:pt x="14586" y="15039"/>
                </a:cubicBezTo>
                <a:cubicBezTo>
                  <a:pt x="13761" y="15039"/>
                  <a:pt x="13187" y="14566"/>
                  <a:pt x="13187" y="13762"/>
                </a:cubicBezTo>
                <a:cubicBezTo>
                  <a:pt x="13187" y="12919"/>
                  <a:pt x="13821" y="12503"/>
                  <a:pt x="14659" y="12503"/>
                </a:cubicBezTo>
                <a:cubicBezTo>
                  <a:pt x="15148" y="12503"/>
                  <a:pt x="15451" y="12579"/>
                  <a:pt x="15696" y="12671"/>
                </a:cubicBezTo>
                <a:lnTo>
                  <a:pt x="15906" y="11966"/>
                </a:lnTo>
                <a:cubicBezTo>
                  <a:pt x="15689" y="11874"/>
                  <a:pt x="15247" y="11776"/>
                  <a:pt x="14672" y="11776"/>
                </a:cubicBezTo>
                <a:cubicBezTo>
                  <a:pt x="13213" y="11776"/>
                  <a:pt x="12138" y="12515"/>
                  <a:pt x="12131" y="13809"/>
                </a:cubicBezTo>
                <a:moveTo>
                  <a:pt x="14400" y="5891"/>
                </a:moveTo>
                <a:lnTo>
                  <a:pt x="14400" y="982"/>
                </a:lnTo>
                <a:lnTo>
                  <a:pt x="15000" y="982"/>
                </a:lnTo>
                <a:lnTo>
                  <a:pt x="20400" y="5891"/>
                </a:lnTo>
                <a:cubicBezTo>
                  <a:pt x="20400" y="5891"/>
                  <a:pt x="14400" y="5891"/>
                  <a:pt x="14400" y="5891"/>
                </a:cubicBezTo>
                <a:close/>
                <a:moveTo>
                  <a:pt x="20400" y="19636"/>
                </a:moveTo>
                <a:cubicBezTo>
                  <a:pt x="20400" y="20179"/>
                  <a:pt x="19863" y="20618"/>
                  <a:pt x="19200" y="20618"/>
                </a:cubicBezTo>
                <a:lnTo>
                  <a:pt x="2400" y="20618"/>
                </a:lnTo>
                <a:cubicBezTo>
                  <a:pt x="1737" y="20618"/>
                  <a:pt x="1200" y="20179"/>
                  <a:pt x="1200" y="19636"/>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6606" y="14265"/>
                </a:moveTo>
                <a:cubicBezTo>
                  <a:pt x="6606" y="14872"/>
                  <a:pt x="6343" y="15039"/>
                  <a:pt x="5920" y="15039"/>
                </a:cubicBezTo>
                <a:cubicBezTo>
                  <a:pt x="5722" y="15039"/>
                  <a:pt x="5544" y="15010"/>
                  <a:pt x="5406" y="14969"/>
                </a:cubicBezTo>
                <a:lnTo>
                  <a:pt x="5293" y="15680"/>
                </a:lnTo>
                <a:cubicBezTo>
                  <a:pt x="5491" y="15738"/>
                  <a:pt x="5795" y="15773"/>
                  <a:pt x="6026" y="15773"/>
                </a:cubicBezTo>
                <a:cubicBezTo>
                  <a:pt x="7003" y="15773"/>
                  <a:pt x="7610" y="15385"/>
                  <a:pt x="7610" y="14276"/>
                </a:cubicBezTo>
                <a:lnTo>
                  <a:pt x="7610" y="11816"/>
                </a:lnTo>
                <a:lnTo>
                  <a:pt x="6606" y="11816"/>
                </a:lnTo>
                <a:cubicBezTo>
                  <a:pt x="6606" y="11816"/>
                  <a:pt x="6606" y="14265"/>
                  <a:pt x="6606" y="14265"/>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0" name="Shape 2890"/>
          <p:cNvSpPr/>
          <p:nvPr/>
        </p:nvSpPr>
        <p:spPr>
          <a:xfrm>
            <a:off x="22149430" y="8795136"/>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8" y="20618"/>
                  <a:pt x="1200" y="20179"/>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13031" y="13809"/>
                </a:moveTo>
                <a:cubicBezTo>
                  <a:pt x="13024" y="14381"/>
                  <a:pt x="13249" y="14888"/>
                  <a:pt x="13658" y="15223"/>
                </a:cubicBezTo>
                <a:cubicBezTo>
                  <a:pt x="14067" y="15570"/>
                  <a:pt x="14655" y="15749"/>
                  <a:pt x="15467" y="15749"/>
                </a:cubicBezTo>
                <a:cubicBezTo>
                  <a:pt x="16054" y="15749"/>
                  <a:pt x="16642" y="15622"/>
                  <a:pt x="16952" y="15530"/>
                </a:cubicBezTo>
                <a:lnTo>
                  <a:pt x="16952" y="13479"/>
                </a:lnTo>
                <a:lnTo>
                  <a:pt x="15295" y="13479"/>
                </a:lnTo>
                <a:lnTo>
                  <a:pt x="15295" y="14167"/>
                </a:lnTo>
                <a:lnTo>
                  <a:pt x="15981" y="14167"/>
                </a:lnTo>
                <a:lnTo>
                  <a:pt x="15981" y="14981"/>
                </a:lnTo>
                <a:cubicBezTo>
                  <a:pt x="15902" y="15015"/>
                  <a:pt x="15718" y="15039"/>
                  <a:pt x="15486" y="15039"/>
                </a:cubicBezTo>
                <a:cubicBezTo>
                  <a:pt x="14661" y="15039"/>
                  <a:pt x="14087" y="14565"/>
                  <a:pt x="14087" y="13762"/>
                </a:cubicBezTo>
                <a:cubicBezTo>
                  <a:pt x="14087" y="12919"/>
                  <a:pt x="14721" y="12503"/>
                  <a:pt x="15559" y="12503"/>
                </a:cubicBezTo>
                <a:cubicBezTo>
                  <a:pt x="16048" y="12503"/>
                  <a:pt x="16351" y="12579"/>
                  <a:pt x="16596" y="12671"/>
                </a:cubicBezTo>
                <a:lnTo>
                  <a:pt x="16807" y="11966"/>
                </a:lnTo>
                <a:cubicBezTo>
                  <a:pt x="16589" y="11874"/>
                  <a:pt x="16147" y="11776"/>
                  <a:pt x="15572" y="11776"/>
                </a:cubicBezTo>
                <a:cubicBezTo>
                  <a:pt x="14113" y="11776"/>
                  <a:pt x="13037" y="12515"/>
                  <a:pt x="13031" y="13809"/>
                </a:cubicBezTo>
                <a:moveTo>
                  <a:pt x="6169" y="13659"/>
                </a:moveTo>
                <a:cubicBezTo>
                  <a:pt x="6023" y="13659"/>
                  <a:pt x="5918" y="13653"/>
                  <a:pt x="5832" y="13636"/>
                </a:cubicBezTo>
                <a:lnTo>
                  <a:pt x="5832" y="12486"/>
                </a:lnTo>
                <a:cubicBezTo>
                  <a:pt x="5905" y="12469"/>
                  <a:pt x="6043" y="12452"/>
                  <a:pt x="6248" y="12452"/>
                </a:cubicBezTo>
                <a:cubicBezTo>
                  <a:pt x="6750" y="12452"/>
                  <a:pt x="7034" y="12665"/>
                  <a:pt x="7034" y="13023"/>
                </a:cubicBezTo>
                <a:cubicBezTo>
                  <a:pt x="7034" y="13422"/>
                  <a:pt x="6704" y="13659"/>
                  <a:pt x="6169" y="13659"/>
                </a:cubicBezTo>
                <a:moveTo>
                  <a:pt x="6196" y="11787"/>
                </a:moveTo>
                <a:cubicBezTo>
                  <a:pt x="5582" y="11787"/>
                  <a:pt x="5146" y="11822"/>
                  <a:pt x="4836" y="11868"/>
                </a:cubicBezTo>
                <a:lnTo>
                  <a:pt x="4836" y="15709"/>
                </a:lnTo>
                <a:lnTo>
                  <a:pt x="5832" y="15709"/>
                </a:lnTo>
                <a:lnTo>
                  <a:pt x="5832" y="14317"/>
                </a:lnTo>
                <a:cubicBezTo>
                  <a:pt x="5925" y="14328"/>
                  <a:pt x="6043" y="14334"/>
                  <a:pt x="6176" y="14334"/>
                </a:cubicBezTo>
                <a:cubicBezTo>
                  <a:pt x="6770" y="14334"/>
                  <a:pt x="7278" y="14207"/>
                  <a:pt x="7621" y="13924"/>
                </a:cubicBezTo>
                <a:cubicBezTo>
                  <a:pt x="7886" y="13705"/>
                  <a:pt x="8031" y="13381"/>
                  <a:pt x="8031" y="13000"/>
                </a:cubicBezTo>
                <a:cubicBezTo>
                  <a:pt x="8031" y="12619"/>
                  <a:pt x="7839" y="12296"/>
                  <a:pt x="7555" y="12099"/>
                </a:cubicBezTo>
                <a:cubicBezTo>
                  <a:pt x="7259" y="11892"/>
                  <a:pt x="6816" y="11787"/>
                  <a:pt x="6196" y="11787"/>
                </a:cubicBezTo>
                <a:moveTo>
                  <a:pt x="11195" y="12954"/>
                </a:moveTo>
                <a:cubicBezTo>
                  <a:pt x="11195" y="13537"/>
                  <a:pt x="11215" y="14063"/>
                  <a:pt x="11280" y="14577"/>
                </a:cubicBezTo>
                <a:lnTo>
                  <a:pt x="11261" y="14577"/>
                </a:lnTo>
                <a:cubicBezTo>
                  <a:pt x="11062" y="14138"/>
                  <a:pt x="10799" y="13653"/>
                  <a:pt x="10535" y="13243"/>
                </a:cubicBezTo>
                <a:lnTo>
                  <a:pt x="9611" y="11816"/>
                </a:lnTo>
                <a:lnTo>
                  <a:pt x="8436" y="11816"/>
                </a:lnTo>
                <a:lnTo>
                  <a:pt x="8436" y="15709"/>
                </a:lnTo>
                <a:lnTo>
                  <a:pt x="9360" y="15709"/>
                </a:lnTo>
                <a:lnTo>
                  <a:pt x="9360" y="14536"/>
                </a:lnTo>
                <a:cubicBezTo>
                  <a:pt x="9360" y="13901"/>
                  <a:pt x="9347" y="13352"/>
                  <a:pt x="9320" y="12838"/>
                </a:cubicBezTo>
                <a:lnTo>
                  <a:pt x="9340" y="12833"/>
                </a:lnTo>
                <a:cubicBezTo>
                  <a:pt x="9558" y="13289"/>
                  <a:pt x="9848" y="13791"/>
                  <a:pt x="10112" y="14207"/>
                </a:cubicBezTo>
                <a:lnTo>
                  <a:pt x="11062" y="15709"/>
                </a:lnTo>
                <a:lnTo>
                  <a:pt x="12119" y="15709"/>
                </a:lnTo>
                <a:lnTo>
                  <a:pt x="12119" y="11816"/>
                </a:lnTo>
                <a:lnTo>
                  <a:pt x="11195" y="11816"/>
                </a:lnTo>
                <a:cubicBezTo>
                  <a:pt x="11195" y="11816"/>
                  <a:pt x="11195" y="12954"/>
                  <a:pt x="11195" y="12954"/>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1" name="Shape 2891"/>
          <p:cNvSpPr/>
          <p:nvPr/>
        </p:nvSpPr>
        <p:spPr>
          <a:xfrm>
            <a:off x="11725649" y="5592277"/>
            <a:ext cx="861550"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Web</a:t>
            </a:r>
          </a:p>
        </p:txBody>
      </p:sp>
    </p:spTree>
    <p:extLst>
      <p:ext uri="{BB962C8B-B14F-4D97-AF65-F5344CB8AC3E}">
        <p14:creationId xmlns:p14="http://schemas.microsoft.com/office/powerpoint/2010/main" val="123737910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3" name="Shape 2893"/>
          <p:cNvSpPr/>
          <p:nvPr/>
        </p:nvSpPr>
        <p:spPr>
          <a:xfrm>
            <a:off x="1758542"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07" y="14380"/>
                </a:moveTo>
                <a:cubicBezTo>
                  <a:pt x="12819" y="14469"/>
                  <a:pt x="12764" y="14592"/>
                  <a:pt x="12764" y="14727"/>
                </a:cubicBezTo>
                <a:cubicBezTo>
                  <a:pt x="12764" y="14999"/>
                  <a:pt x="12984" y="15218"/>
                  <a:pt x="13255" y="15218"/>
                </a:cubicBezTo>
                <a:cubicBezTo>
                  <a:pt x="13390" y="15218"/>
                  <a:pt x="13513" y="15164"/>
                  <a:pt x="13602" y="15074"/>
                </a:cubicBezTo>
                <a:lnTo>
                  <a:pt x="17529" y="11147"/>
                </a:lnTo>
                <a:cubicBezTo>
                  <a:pt x="17618" y="11058"/>
                  <a:pt x="17673" y="10936"/>
                  <a:pt x="17673" y="10800"/>
                </a:cubicBezTo>
                <a:cubicBezTo>
                  <a:pt x="17673" y="10665"/>
                  <a:pt x="17618" y="10542"/>
                  <a:pt x="17529" y="10453"/>
                </a:cubicBezTo>
                <a:lnTo>
                  <a:pt x="13602" y="6526"/>
                </a:lnTo>
                <a:cubicBezTo>
                  <a:pt x="13513" y="6437"/>
                  <a:pt x="13390" y="6382"/>
                  <a:pt x="13255" y="6382"/>
                </a:cubicBezTo>
                <a:cubicBezTo>
                  <a:pt x="12984" y="6382"/>
                  <a:pt x="12764" y="6601"/>
                  <a:pt x="12764" y="6873"/>
                </a:cubicBezTo>
                <a:cubicBezTo>
                  <a:pt x="12764" y="7008"/>
                  <a:pt x="12819" y="7131"/>
                  <a:pt x="12907" y="7220"/>
                </a:cubicBezTo>
                <a:lnTo>
                  <a:pt x="15997" y="10309"/>
                </a:lnTo>
                <a:lnTo>
                  <a:pt x="491" y="10309"/>
                </a:lnTo>
                <a:cubicBezTo>
                  <a:pt x="220" y="10309"/>
                  <a:pt x="0" y="10529"/>
                  <a:pt x="0" y="10800"/>
                </a:cubicBezTo>
                <a:cubicBezTo>
                  <a:pt x="0" y="11071"/>
                  <a:pt x="220" y="11291"/>
                  <a:pt x="491" y="11291"/>
                </a:cubicBezTo>
                <a:lnTo>
                  <a:pt x="15997" y="11291"/>
                </a:lnTo>
                <a:cubicBezTo>
                  <a:pt x="15997" y="11291"/>
                  <a:pt x="12907" y="14380"/>
                  <a:pt x="12907" y="14380"/>
                </a:cubicBezTo>
                <a:close/>
                <a:moveTo>
                  <a:pt x="21109" y="0"/>
                </a:moveTo>
                <a:lnTo>
                  <a:pt x="3436" y="0"/>
                </a:lnTo>
                <a:cubicBezTo>
                  <a:pt x="3166" y="0"/>
                  <a:pt x="2945" y="220"/>
                  <a:pt x="2945" y="491"/>
                </a:cubicBezTo>
                <a:lnTo>
                  <a:pt x="2945" y="7855"/>
                </a:lnTo>
                <a:cubicBezTo>
                  <a:pt x="2945" y="8126"/>
                  <a:pt x="3166" y="8345"/>
                  <a:pt x="3436" y="8345"/>
                </a:cubicBezTo>
                <a:cubicBezTo>
                  <a:pt x="3707" y="8345"/>
                  <a:pt x="3927" y="8126"/>
                  <a:pt x="3927" y="7855"/>
                </a:cubicBezTo>
                <a:lnTo>
                  <a:pt x="3927" y="982"/>
                </a:lnTo>
                <a:lnTo>
                  <a:pt x="20618" y="982"/>
                </a:lnTo>
                <a:lnTo>
                  <a:pt x="20618" y="20618"/>
                </a:lnTo>
                <a:lnTo>
                  <a:pt x="3927" y="20618"/>
                </a:lnTo>
                <a:lnTo>
                  <a:pt x="3927" y="13745"/>
                </a:lnTo>
                <a:cubicBezTo>
                  <a:pt x="3927" y="13475"/>
                  <a:pt x="3707" y="13255"/>
                  <a:pt x="3436" y="13255"/>
                </a:cubicBezTo>
                <a:cubicBezTo>
                  <a:pt x="3166" y="13255"/>
                  <a:pt x="2945" y="13475"/>
                  <a:pt x="2945" y="13745"/>
                </a:cubicBezTo>
                <a:lnTo>
                  <a:pt x="2945" y="21109"/>
                </a:lnTo>
                <a:cubicBezTo>
                  <a:pt x="2945" y="21380"/>
                  <a:pt x="3166" y="21600"/>
                  <a:pt x="3436" y="21600"/>
                </a:cubicBezTo>
                <a:lnTo>
                  <a:pt x="21109" y="21600"/>
                </a:lnTo>
                <a:cubicBezTo>
                  <a:pt x="21380" y="21600"/>
                  <a:pt x="21600" y="21380"/>
                  <a:pt x="21600" y="21109"/>
                </a:cubicBezTo>
                <a:lnTo>
                  <a:pt x="21600" y="491"/>
                </a:lnTo>
                <a:cubicBezTo>
                  <a:pt x="21600" y="220"/>
                  <a:pt x="21380" y="0"/>
                  <a:pt x="21109"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4" name="Shape 2894"/>
          <p:cNvSpPr/>
          <p:nvPr/>
        </p:nvSpPr>
        <p:spPr>
          <a:xfrm>
            <a:off x="2825064"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lnTo>
                  <a:pt x="5604" y="10309"/>
                </a:lnTo>
                <a:lnTo>
                  <a:pt x="8693" y="7220"/>
                </a:lnTo>
                <a:cubicBezTo>
                  <a:pt x="8781" y="7131"/>
                  <a:pt x="8836" y="7008"/>
                  <a:pt x="8836" y="6873"/>
                </a:cubicBezTo>
                <a:cubicBezTo>
                  <a:pt x="8836" y="6601"/>
                  <a:pt x="8616" y="6382"/>
                  <a:pt x="8345" y="6382"/>
                </a:cubicBezTo>
                <a:cubicBezTo>
                  <a:pt x="8210" y="6382"/>
                  <a:pt x="8087" y="6437"/>
                  <a:pt x="7998" y="6526"/>
                </a:cubicBezTo>
                <a:lnTo>
                  <a:pt x="4071" y="10453"/>
                </a:lnTo>
                <a:cubicBezTo>
                  <a:pt x="3982" y="10542"/>
                  <a:pt x="3927" y="10665"/>
                  <a:pt x="3927" y="10800"/>
                </a:cubicBezTo>
                <a:cubicBezTo>
                  <a:pt x="3927" y="10936"/>
                  <a:pt x="3982" y="11058"/>
                  <a:pt x="4071" y="11147"/>
                </a:cubicBezTo>
                <a:lnTo>
                  <a:pt x="7998" y="15074"/>
                </a:lnTo>
                <a:cubicBezTo>
                  <a:pt x="8087" y="15164"/>
                  <a:pt x="8210" y="15218"/>
                  <a:pt x="8345" y="15218"/>
                </a:cubicBezTo>
                <a:cubicBezTo>
                  <a:pt x="8616" y="15218"/>
                  <a:pt x="8836" y="14999"/>
                  <a:pt x="8836" y="14727"/>
                </a:cubicBezTo>
                <a:cubicBezTo>
                  <a:pt x="8836" y="14592"/>
                  <a:pt x="8781" y="14469"/>
                  <a:pt x="8693" y="14380"/>
                </a:cubicBezTo>
                <a:lnTo>
                  <a:pt x="5604" y="11291"/>
                </a:lnTo>
                <a:lnTo>
                  <a:pt x="21109" y="11291"/>
                </a:lnTo>
                <a:cubicBezTo>
                  <a:pt x="21380" y="11291"/>
                  <a:pt x="21600" y="11071"/>
                  <a:pt x="21600" y="10800"/>
                </a:cubicBezTo>
                <a:cubicBezTo>
                  <a:pt x="21600" y="10529"/>
                  <a:pt x="21380" y="10309"/>
                  <a:pt x="21109" y="10309"/>
                </a:cubicBezTo>
                <a:moveTo>
                  <a:pt x="18164" y="13255"/>
                </a:moveTo>
                <a:cubicBezTo>
                  <a:pt x="17893" y="13255"/>
                  <a:pt x="17673" y="13475"/>
                  <a:pt x="17673" y="13745"/>
                </a:cubicBezTo>
                <a:lnTo>
                  <a:pt x="17673" y="20618"/>
                </a:lnTo>
                <a:lnTo>
                  <a:pt x="982" y="20618"/>
                </a:lnTo>
                <a:lnTo>
                  <a:pt x="982" y="982"/>
                </a:lnTo>
                <a:lnTo>
                  <a:pt x="17673" y="982"/>
                </a:lnTo>
                <a:lnTo>
                  <a:pt x="17673" y="7855"/>
                </a:lnTo>
                <a:cubicBezTo>
                  <a:pt x="17673" y="8126"/>
                  <a:pt x="17893" y="8345"/>
                  <a:pt x="18164" y="8345"/>
                </a:cubicBezTo>
                <a:cubicBezTo>
                  <a:pt x="18434" y="8345"/>
                  <a:pt x="18655" y="8126"/>
                  <a:pt x="18655" y="7855"/>
                </a:cubicBezTo>
                <a:lnTo>
                  <a:pt x="18655" y="491"/>
                </a:lnTo>
                <a:cubicBezTo>
                  <a:pt x="18655" y="220"/>
                  <a:pt x="18434" y="0"/>
                  <a:pt x="18164" y="0"/>
                </a:cubicBezTo>
                <a:lnTo>
                  <a:pt x="491" y="0"/>
                </a:lnTo>
                <a:cubicBezTo>
                  <a:pt x="220" y="0"/>
                  <a:pt x="0" y="220"/>
                  <a:pt x="0" y="491"/>
                </a:cubicBezTo>
                <a:lnTo>
                  <a:pt x="0" y="21109"/>
                </a:lnTo>
                <a:cubicBezTo>
                  <a:pt x="0" y="21380"/>
                  <a:pt x="220" y="21600"/>
                  <a:pt x="491" y="21600"/>
                </a:cubicBezTo>
                <a:lnTo>
                  <a:pt x="18164" y="21600"/>
                </a:lnTo>
                <a:cubicBezTo>
                  <a:pt x="18434" y="21600"/>
                  <a:pt x="18655" y="21380"/>
                  <a:pt x="18655" y="21109"/>
                </a:cubicBezTo>
                <a:lnTo>
                  <a:pt x="18655" y="13745"/>
                </a:lnTo>
                <a:cubicBezTo>
                  <a:pt x="18655" y="13475"/>
                  <a:pt x="18434" y="13255"/>
                  <a:pt x="18164" y="132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5" name="Shape 2895"/>
          <p:cNvSpPr/>
          <p:nvPr/>
        </p:nvSpPr>
        <p:spPr>
          <a:xfrm>
            <a:off x="4031250" y="2866200"/>
            <a:ext cx="279328"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7" y="15709"/>
                  <a:pt x="20102" y="15764"/>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4"/>
                  <a:pt x="1253" y="15709"/>
                  <a:pt x="982" y="15709"/>
                </a:cubicBezTo>
                <a:cubicBezTo>
                  <a:pt x="440" y="15709"/>
                  <a:pt x="0" y="15929"/>
                  <a:pt x="0" y="16200"/>
                </a:cubicBezTo>
                <a:cubicBezTo>
                  <a:pt x="0" y="16336"/>
                  <a:pt x="110" y="16458"/>
                  <a:pt x="288" y="16547"/>
                </a:cubicBezTo>
                <a:lnTo>
                  <a:pt x="10106" y="21456"/>
                </a:lnTo>
                <a:cubicBezTo>
                  <a:pt x="10284" y="21545"/>
                  <a:pt x="10529" y="21600"/>
                  <a:pt x="10800" y="21600"/>
                </a:cubicBezTo>
                <a:cubicBezTo>
                  <a:pt x="11071" y="21600"/>
                  <a:pt x="11316" y="21545"/>
                  <a:pt x="11494" y="21456"/>
                </a:cubicBezTo>
                <a:lnTo>
                  <a:pt x="21312" y="16547"/>
                </a:lnTo>
                <a:cubicBezTo>
                  <a:pt x="21490" y="16458"/>
                  <a:pt x="21600" y="16336"/>
                  <a:pt x="21600" y="16200"/>
                </a:cubicBezTo>
                <a:cubicBezTo>
                  <a:pt x="21600" y="15929"/>
                  <a:pt x="21160" y="15709"/>
                  <a:pt x="20618" y="157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6" name="Shape 2896"/>
          <p:cNvSpPr/>
          <p:nvPr/>
        </p:nvSpPr>
        <p:spPr>
          <a:xfrm>
            <a:off x="5097772" y="2866200"/>
            <a:ext cx="279328" cy="558655"/>
          </a:xfrm>
          <a:custGeom>
            <a:avLst/>
            <a:gdLst/>
            <a:ahLst/>
            <a:cxnLst>
              <a:cxn ang="0">
                <a:pos x="wd2" y="hd2"/>
              </a:cxn>
              <a:cxn ang="5400000">
                <a:pos x="wd2" y="hd2"/>
              </a:cxn>
              <a:cxn ang="10800000">
                <a:pos x="wd2" y="hd2"/>
              </a:cxn>
              <a:cxn ang="16200000">
                <a:pos x="wd2" y="hd2"/>
              </a:cxn>
            </a:cxnLst>
            <a:rect l="0" t="0" r="r" b="b"/>
            <a:pathLst>
              <a:path w="21600" h="21600" extrusionOk="0">
                <a:moveTo>
                  <a:pt x="21312" y="5053"/>
                </a:moveTo>
                <a:lnTo>
                  <a:pt x="11494" y="144"/>
                </a:lnTo>
                <a:cubicBezTo>
                  <a:pt x="11316" y="55"/>
                  <a:pt x="11071" y="0"/>
                  <a:pt x="10800" y="0"/>
                </a:cubicBezTo>
                <a:cubicBezTo>
                  <a:pt x="10529" y="0"/>
                  <a:pt x="10284" y="55"/>
                  <a:pt x="10106" y="144"/>
                </a:cubicBezTo>
                <a:lnTo>
                  <a:pt x="288" y="5053"/>
                </a:lnTo>
                <a:cubicBezTo>
                  <a:pt x="110" y="5142"/>
                  <a:pt x="0" y="5264"/>
                  <a:pt x="0" y="5400"/>
                </a:cubicBezTo>
                <a:cubicBezTo>
                  <a:pt x="0" y="5671"/>
                  <a:pt x="440" y="5891"/>
                  <a:pt x="982" y="5891"/>
                </a:cubicBezTo>
                <a:cubicBezTo>
                  <a:pt x="1253" y="5891"/>
                  <a:pt x="1498" y="5836"/>
                  <a:pt x="1676" y="5747"/>
                </a:cubicBezTo>
                <a:lnTo>
                  <a:pt x="9818" y="1676"/>
                </a:lnTo>
                <a:lnTo>
                  <a:pt x="9818" y="21109"/>
                </a:lnTo>
                <a:cubicBezTo>
                  <a:pt x="9818" y="21380"/>
                  <a:pt x="10258" y="21600"/>
                  <a:pt x="10800" y="21600"/>
                </a:cubicBezTo>
                <a:cubicBezTo>
                  <a:pt x="11342" y="21600"/>
                  <a:pt x="11782" y="21380"/>
                  <a:pt x="11782" y="21109"/>
                </a:cubicBezTo>
                <a:lnTo>
                  <a:pt x="11782" y="1676"/>
                </a:lnTo>
                <a:lnTo>
                  <a:pt x="19924" y="5747"/>
                </a:lnTo>
                <a:cubicBezTo>
                  <a:pt x="20102" y="5836"/>
                  <a:pt x="20347" y="5891"/>
                  <a:pt x="20618" y="5891"/>
                </a:cubicBezTo>
                <a:cubicBezTo>
                  <a:pt x="21160" y="5891"/>
                  <a:pt x="21600" y="5671"/>
                  <a:pt x="21600" y="5400"/>
                </a:cubicBezTo>
                <a:cubicBezTo>
                  <a:pt x="21600" y="5264"/>
                  <a:pt x="21490" y="5142"/>
                  <a:pt x="21312" y="50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7" name="Shape 2897"/>
          <p:cNvSpPr/>
          <p:nvPr/>
        </p:nvSpPr>
        <p:spPr>
          <a:xfrm>
            <a:off x="6024630" y="3005863"/>
            <a:ext cx="558655" cy="279328"/>
          </a:xfrm>
          <a:custGeom>
            <a:avLst/>
            <a:gdLst/>
            <a:ahLst/>
            <a:cxnLst>
              <a:cxn ang="0">
                <a:pos x="wd2" y="hd2"/>
              </a:cxn>
              <a:cxn ang="5400000">
                <a:pos x="wd2" y="hd2"/>
              </a:cxn>
              <a:cxn ang="10800000">
                <a:pos x="wd2" y="hd2"/>
              </a:cxn>
              <a:cxn ang="16200000">
                <a:pos x="wd2" y="hd2"/>
              </a:cxn>
            </a:cxnLst>
            <a:rect l="0" t="0" r="r" b="b"/>
            <a:pathLst>
              <a:path w="21600" h="21600" extrusionOk="0">
                <a:moveTo>
                  <a:pt x="21109" y="9818"/>
                </a:moveTo>
                <a:lnTo>
                  <a:pt x="1676" y="9818"/>
                </a:lnTo>
                <a:lnTo>
                  <a:pt x="5747" y="1676"/>
                </a:lnTo>
                <a:cubicBezTo>
                  <a:pt x="5836" y="1499"/>
                  <a:pt x="5891" y="1253"/>
                  <a:pt x="5891" y="982"/>
                </a:cubicBezTo>
                <a:cubicBezTo>
                  <a:pt x="5891" y="439"/>
                  <a:pt x="5671" y="0"/>
                  <a:pt x="5400" y="0"/>
                </a:cubicBezTo>
                <a:cubicBezTo>
                  <a:pt x="5265" y="0"/>
                  <a:pt x="5142" y="110"/>
                  <a:pt x="5053" y="288"/>
                </a:cubicBezTo>
                <a:lnTo>
                  <a:pt x="144" y="10106"/>
                </a:lnTo>
                <a:cubicBezTo>
                  <a:pt x="55" y="10284"/>
                  <a:pt x="0" y="10530"/>
                  <a:pt x="0" y="10800"/>
                </a:cubicBezTo>
                <a:cubicBezTo>
                  <a:pt x="0" y="11071"/>
                  <a:pt x="55" y="11317"/>
                  <a:pt x="144" y="11494"/>
                </a:cubicBezTo>
                <a:lnTo>
                  <a:pt x="5053" y="21312"/>
                </a:lnTo>
                <a:cubicBezTo>
                  <a:pt x="5142" y="21491"/>
                  <a:pt x="5265" y="21600"/>
                  <a:pt x="5400" y="21600"/>
                </a:cubicBezTo>
                <a:cubicBezTo>
                  <a:pt x="5671" y="21600"/>
                  <a:pt x="5891" y="21161"/>
                  <a:pt x="5891" y="20618"/>
                </a:cubicBezTo>
                <a:cubicBezTo>
                  <a:pt x="5891" y="20348"/>
                  <a:pt x="5836" y="20102"/>
                  <a:pt x="5747" y="19924"/>
                </a:cubicBezTo>
                <a:lnTo>
                  <a:pt x="1676" y="11782"/>
                </a:lnTo>
                <a:lnTo>
                  <a:pt x="21109" y="11782"/>
                </a:lnTo>
                <a:cubicBezTo>
                  <a:pt x="21380" y="11782"/>
                  <a:pt x="21600" y="11343"/>
                  <a:pt x="21600" y="10800"/>
                </a:cubicBezTo>
                <a:cubicBezTo>
                  <a:pt x="21600" y="10257"/>
                  <a:pt x="21380" y="9818"/>
                  <a:pt x="21109"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8" name="Shape 2898"/>
          <p:cNvSpPr/>
          <p:nvPr/>
        </p:nvSpPr>
        <p:spPr>
          <a:xfrm>
            <a:off x="7091153" y="3005863"/>
            <a:ext cx="558655" cy="279328"/>
          </a:xfrm>
          <a:custGeom>
            <a:avLst/>
            <a:gdLst/>
            <a:ahLst/>
            <a:cxnLst>
              <a:cxn ang="0">
                <a:pos x="wd2" y="hd2"/>
              </a:cxn>
              <a:cxn ang="5400000">
                <a:pos x="wd2" y="hd2"/>
              </a:cxn>
              <a:cxn ang="10800000">
                <a:pos x="wd2" y="hd2"/>
              </a:cxn>
              <a:cxn ang="16200000">
                <a:pos x="wd2" y="hd2"/>
              </a:cxn>
            </a:cxnLst>
            <a:rect l="0" t="0" r="r" b="b"/>
            <a:pathLst>
              <a:path w="21600" h="21600" extrusionOk="0">
                <a:moveTo>
                  <a:pt x="21456" y="10106"/>
                </a:moveTo>
                <a:lnTo>
                  <a:pt x="16547" y="288"/>
                </a:lnTo>
                <a:cubicBezTo>
                  <a:pt x="16458" y="110"/>
                  <a:pt x="16336" y="0"/>
                  <a:pt x="16200" y="0"/>
                </a:cubicBezTo>
                <a:cubicBezTo>
                  <a:pt x="15929" y="0"/>
                  <a:pt x="15709" y="439"/>
                  <a:pt x="15709" y="982"/>
                </a:cubicBezTo>
                <a:cubicBezTo>
                  <a:pt x="15709" y="1253"/>
                  <a:pt x="15764" y="1499"/>
                  <a:pt x="15853" y="1676"/>
                </a:cubicBezTo>
                <a:lnTo>
                  <a:pt x="19924" y="9818"/>
                </a:lnTo>
                <a:lnTo>
                  <a:pt x="491" y="9818"/>
                </a:lnTo>
                <a:cubicBezTo>
                  <a:pt x="220" y="9818"/>
                  <a:pt x="0" y="10257"/>
                  <a:pt x="0" y="10800"/>
                </a:cubicBezTo>
                <a:cubicBezTo>
                  <a:pt x="0" y="11343"/>
                  <a:pt x="220" y="11782"/>
                  <a:pt x="491" y="11782"/>
                </a:cubicBezTo>
                <a:lnTo>
                  <a:pt x="19924" y="11782"/>
                </a:lnTo>
                <a:lnTo>
                  <a:pt x="15853" y="19924"/>
                </a:lnTo>
                <a:cubicBezTo>
                  <a:pt x="15764" y="20102"/>
                  <a:pt x="15709" y="20347"/>
                  <a:pt x="15709" y="20618"/>
                </a:cubicBezTo>
                <a:cubicBezTo>
                  <a:pt x="15709" y="21161"/>
                  <a:pt x="15929" y="21600"/>
                  <a:pt x="16200" y="21600"/>
                </a:cubicBezTo>
                <a:cubicBezTo>
                  <a:pt x="16336" y="21600"/>
                  <a:pt x="16458" y="21491"/>
                  <a:pt x="16547" y="21312"/>
                </a:cubicBezTo>
                <a:lnTo>
                  <a:pt x="21456" y="11494"/>
                </a:lnTo>
                <a:cubicBezTo>
                  <a:pt x="21545" y="11317"/>
                  <a:pt x="21600" y="11071"/>
                  <a:pt x="21600" y="10800"/>
                </a:cubicBezTo>
                <a:cubicBezTo>
                  <a:pt x="21600" y="10529"/>
                  <a:pt x="21545" y="10284"/>
                  <a:pt x="21456" y="1010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99" name="Shape 2899"/>
          <p:cNvSpPr/>
          <p:nvPr/>
        </p:nvSpPr>
        <p:spPr>
          <a:xfrm>
            <a:off x="8183068" y="3018560"/>
            <a:ext cx="507869" cy="25393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1"/>
                  <a:pt x="20678" y="316"/>
                </a:cubicBezTo>
                <a:lnTo>
                  <a:pt x="10800" y="19033"/>
                </a:lnTo>
                <a:lnTo>
                  <a:pt x="922" y="316"/>
                </a:lnTo>
                <a:cubicBezTo>
                  <a:pt x="824" y="121"/>
                  <a:pt x="689" y="0"/>
                  <a:pt x="540" y="0"/>
                </a:cubicBezTo>
                <a:cubicBezTo>
                  <a:pt x="242" y="0"/>
                  <a:pt x="0" y="483"/>
                  <a:pt x="0" y="1080"/>
                </a:cubicBezTo>
                <a:cubicBezTo>
                  <a:pt x="0" y="1378"/>
                  <a:pt x="60" y="1648"/>
                  <a:pt x="158" y="1844"/>
                </a:cubicBezTo>
                <a:lnTo>
                  <a:pt x="10418" y="21284"/>
                </a:lnTo>
                <a:cubicBezTo>
                  <a:pt x="10516" y="21480"/>
                  <a:pt x="10651" y="21600"/>
                  <a:pt x="10800" y="21600"/>
                </a:cubicBezTo>
                <a:cubicBezTo>
                  <a:pt x="10949" y="21600"/>
                  <a:pt x="11084" y="21480"/>
                  <a:pt x="11182" y="21284"/>
                </a:cubicBezTo>
                <a:lnTo>
                  <a:pt x="21442" y="1844"/>
                </a:lnTo>
                <a:cubicBezTo>
                  <a:pt x="21540" y="1648"/>
                  <a:pt x="21600" y="1378"/>
                  <a:pt x="21600" y="1080"/>
                </a:cubicBezTo>
                <a:cubicBezTo>
                  <a:pt x="21600" y="483"/>
                  <a:pt x="21358" y="0"/>
                  <a:pt x="2106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0" name="Shape 2900"/>
          <p:cNvSpPr/>
          <p:nvPr/>
        </p:nvSpPr>
        <p:spPr>
          <a:xfrm>
            <a:off x="9249590" y="3018560"/>
            <a:ext cx="507869" cy="253935"/>
          </a:xfrm>
          <a:custGeom>
            <a:avLst/>
            <a:gdLst/>
            <a:ahLst/>
            <a:cxnLst>
              <a:cxn ang="0">
                <a:pos x="wd2" y="hd2"/>
              </a:cxn>
              <a:cxn ang="5400000">
                <a:pos x="wd2" y="hd2"/>
              </a:cxn>
              <a:cxn ang="10800000">
                <a:pos x="wd2" y="hd2"/>
              </a:cxn>
              <a:cxn ang="16200000">
                <a:pos x="wd2" y="hd2"/>
              </a:cxn>
            </a:cxnLst>
            <a:rect l="0" t="0" r="r" b="b"/>
            <a:pathLst>
              <a:path w="21600" h="21600" extrusionOk="0">
                <a:moveTo>
                  <a:pt x="21442" y="19756"/>
                </a:moveTo>
                <a:lnTo>
                  <a:pt x="11182" y="316"/>
                </a:lnTo>
                <a:cubicBezTo>
                  <a:pt x="11084" y="121"/>
                  <a:pt x="10949" y="0"/>
                  <a:pt x="10800" y="0"/>
                </a:cubicBezTo>
                <a:cubicBezTo>
                  <a:pt x="10651" y="0"/>
                  <a:pt x="10516" y="121"/>
                  <a:pt x="10418" y="316"/>
                </a:cubicBezTo>
                <a:lnTo>
                  <a:pt x="158" y="19756"/>
                </a:lnTo>
                <a:cubicBezTo>
                  <a:pt x="60" y="19953"/>
                  <a:pt x="0" y="20222"/>
                  <a:pt x="0" y="20520"/>
                </a:cubicBezTo>
                <a:cubicBezTo>
                  <a:pt x="0" y="21117"/>
                  <a:pt x="242" y="21600"/>
                  <a:pt x="540" y="21600"/>
                </a:cubicBezTo>
                <a:cubicBezTo>
                  <a:pt x="689" y="21600"/>
                  <a:pt x="824" y="21480"/>
                  <a:pt x="922" y="21284"/>
                </a:cubicBezTo>
                <a:lnTo>
                  <a:pt x="10800" y="2567"/>
                </a:lnTo>
                <a:lnTo>
                  <a:pt x="20678" y="21284"/>
                </a:lnTo>
                <a:cubicBezTo>
                  <a:pt x="20776" y="21480"/>
                  <a:pt x="20911" y="21600"/>
                  <a:pt x="21060" y="21600"/>
                </a:cubicBezTo>
                <a:cubicBezTo>
                  <a:pt x="21358" y="21600"/>
                  <a:pt x="21600" y="21117"/>
                  <a:pt x="21600" y="20520"/>
                </a:cubicBezTo>
                <a:cubicBezTo>
                  <a:pt x="21600" y="20222"/>
                  <a:pt x="21540" y="19953"/>
                  <a:pt x="21442" y="197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1" name="Shape 2901"/>
          <p:cNvSpPr/>
          <p:nvPr/>
        </p:nvSpPr>
        <p:spPr>
          <a:xfrm>
            <a:off x="10443079" y="2891593"/>
            <a:ext cx="253935" cy="507869"/>
          </a:xfrm>
          <a:custGeom>
            <a:avLst/>
            <a:gdLst/>
            <a:ahLst/>
            <a:cxnLst>
              <a:cxn ang="0">
                <a:pos x="wd2" y="hd2"/>
              </a:cxn>
              <a:cxn ang="5400000">
                <a:pos x="wd2" y="hd2"/>
              </a:cxn>
              <a:cxn ang="10800000">
                <a:pos x="wd2" y="hd2"/>
              </a:cxn>
              <a:cxn ang="16200000">
                <a:pos x="wd2" y="hd2"/>
              </a:cxn>
            </a:cxnLst>
            <a:rect l="0" t="0" r="r" b="b"/>
            <a:pathLst>
              <a:path w="21600" h="21600" extrusionOk="0">
                <a:moveTo>
                  <a:pt x="2567" y="10800"/>
                </a:moveTo>
                <a:lnTo>
                  <a:pt x="21284" y="922"/>
                </a:lnTo>
                <a:cubicBezTo>
                  <a:pt x="21480" y="824"/>
                  <a:pt x="21600" y="689"/>
                  <a:pt x="21600" y="540"/>
                </a:cubicBezTo>
                <a:cubicBezTo>
                  <a:pt x="21600" y="242"/>
                  <a:pt x="21117" y="0"/>
                  <a:pt x="20520" y="0"/>
                </a:cubicBezTo>
                <a:cubicBezTo>
                  <a:pt x="20222" y="0"/>
                  <a:pt x="19953" y="61"/>
                  <a:pt x="19756" y="158"/>
                </a:cubicBezTo>
                <a:lnTo>
                  <a:pt x="316" y="10418"/>
                </a:lnTo>
                <a:cubicBezTo>
                  <a:pt x="121" y="10516"/>
                  <a:pt x="0" y="10651"/>
                  <a:pt x="0" y="10800"/>
                </a:cubicBezTo>
                <a:cubicBezTo>
                  <a:pt x="0" y="10949"/>
                  <a:pt x="120" y="11084"/>
                  <a:pt x="316" y="11182"/>
                </a:cubicBezTo>
                <a:lnTo>
                  <a:pt x="19756" y="21442"/>
                </a:lnTo>
                <a:cubicBezTo>
                  <a:pt x="19953" y="21540"/>
                  <a:pt x="20222" y="21600"/>
                  <a:pt x="20520" y="21600"/>
                </a:cubicBezTo>
                <a:cubicBezTo>
                  <a:pt x="21117" y="21600"/>
                  <a:pt x="21600" y="21358"/>
                  <a:pt x="21600" y="21060"/>
                </a:cubicBezTo>
                <a:cubicBezTo>
                  <a:pt x="21600" y="20911"/>
                  <a:pt x="21480" y="20776"/>
                  <a:pt x="21284" y="20678"/>
                </a:cubicBezTo>
                <a:cubicBezTo>
                  <a:pt x="21284" y="20678"/>
                  <a:pt x="2567" y="10800"/>
                  <a:pt x="2567" y="1080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2" name="Shape 2902"/>
          <p:cNvSpPr/>
          <p:nvPr/>
        </p:nvSpPr>
        <p:spPr>
          <a:xfrm>
            <a:off x="11509601" y="2891593"/>
            <a:ext cx="253935" cy="507869"/>
          </a:xfrm>
          <a:custGeom>
            <a:avLst/>
            <a:gdLst/>
            <a:ahLst/>
            <a:cxnLst>
              <a:cxn ang="0">
                <a:pos x="wd2" y="hd2"/>
              </a:cxn>
              <a:cxn ang="5400000">
                <a:pos x="wd2" y="hd2"/>
              </a:cxn>
              <a:cxn ang="10800000">
                <a:pos x="wd2" y="hd2"/>
              </a:cxn>
              <a:cxn ang="16200000">
                <a:pos x="wd2" y="hd2"/>
              </a:cxn>
            </a:cxnLst>
            <a:rect l="0" t="0" r="r" b="b"/>
            <a:pathLst>
              <a:path w="21600" h="21600" extrusionOk="0">
                <a:moveTo>
                  <a:pt x="21284" y="10418"/>
                </a:moveTo>
                <a:lnTo>
                  <a:pt x="1844" y="158"/>
                </a:lnTo>
                <a:cubicBezTo>
                  <a:pt x="1648" y="61"/>
                  <a:pt x="1378" y="0"/>
                  <a:pt x="1080" y="0"/>
                </a:cubicBezTo>
                <a:cubicBezTo>
                  <a:pt x="483" y="0"/>
                  <a:pt x="0" y="242"/>
                  <a:pt x="0" y="540"/>
                </a:cubicBezTo>
                <a:cubicBezTo>
                  <a:pt x="0" y="689"/>
                  <a:pt x="121" y="824"/>
                  <a:pt x="316" y="922"/>
                </a:cubicBezTo>
                <a:lnTo>
                  <a:pt x="19033" y="10800"/>
                </a:lnTo>
                <a:lnTo>
                  <a:pt x="316" y="20678"/>
                </a:lnTo>
                <a:cubicBezTo>
                  <a:pt x="121" y="20776"/>
                  <a:pt x="0" y="20911"/>
                  <a:pt x="0" y="21060"/>
                </a:cubicBezTo>
                <a:cubicBezTo>
                  <a:pt x="0" y="21358"/>
                  <a:pt x="483" y="21600"/>
                  <a:pt x="1080" y="21600"/>
                </a:cubicBezTo>
                <a:cubicBezTo>
                  <a:pt x="1378" y="21600"/>
                  <a:pt x="1648" y="21540"/>
                  <a:pt x="1844" y="21442"/>
                </a:cubicBezTo>
                <a:lnTo>
                  <a:pt x="21284" y="11182"/>
                </a:lnTo>
                <a:cubicBezTo>
                  <a:pt x="21479" y="11084"/>
                  <a:pt x="21600" y="10949"/>
                  <a:pt x="21600" y="10800"/>
                </a:cubicBezTo>
                <a:cubicBezTo>
                  <a:pt x="21600" y="10651"/>
                  <a:pt x="21479" y="10516"/>
                  <a:pt x="21284" y="104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3" name="Shape 2903"/>
          <p:cNvSpPr/>
          <p:nvPr/>
        </p:nvSpPr>
        <p:spPr>
          <a:xfrm>
            <a:off x="1758542"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6200" y="8836"/>
                </a:moveTo>
                <a:cubicBezTo>
                  <a:pt x="16065" y="8836"/>
                  <a:pt x="15942" y="8891"/>
                  <a:pt x="15852" y="8980"/>
                </a:cubicBezTo>
                <a:lnTo>
                  <a:pt x="10800" y="13574"/>
                </a:lnTo>
                <a:lnTo>
                  <a:pt x="5747" y="8980"/>
                </a:lnTo>
                <a:cubicBezTo>
                  <a:pt x="5658" y="8891"/>
                  <a:pt x="5535" y="8836"/>
                  <a:pt x="5400" y="8836"/>
                </a:cubicBezTo>
                <a:cubicBezTo>
                  <a:pt x="5129" y="8836"/>
                  <a:pt x="4909" y="9056"/>
                  <a:pt x="4909" y="9327"/>
                </a:cubicBezTo>
                <a:cubicBezTo>
                  <a:pt x="4909" y="9463"/>
                  <a:pt x="4964" y="9586"/>
                  <a:pt x="5053" y="9674"/>
                </a:cubicBezTo>
                <a:lnTo>
                  <a:pt x="10453" y="14583"/>
                </a:lnTo>
                <a:cubicBezTo>
                  <a:pt x="10542" y="14673"/>
                  <a:pt x="10665" y="14727"/>
                  <a:pt x="10800" y="14727"/>
                </a:cubicBezTo>
                <a:cubicBezTo>
                  <a:pt x="10935" y="14727"/>
                  <a:pt x="11058" y="14673"/>
                  <a:pt x="11147" y="14583"/>
                </a:cubicBezTo>
                <a:lnTo>
                  <a:pt x="16547" y="9674"/>
                </a:lnTo>
                <a:cubicBezTo>
                  <a:pt x="16636" y="9586"/>
                  <a:pt x="16691" y="9463"/>
                  <a:pt x="16691" y="9327"/>
                </a:cubicBezTo>
                <a:cubicBezTo>
                  <a:pt x="16691" y="9056"/>
                  <a:pt x="16471" y="8836"/>
                  <a:pt x="16200"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4" name="Shape 2904"/>
          <p:cNvSpPr/>
          <p:nvPr/>
        </p:nvSpPr>
        <p:spPr>
          <a:xfrm>
            <a:off x="282506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5" name="Shape 2905"/>
          <p:cNvSpPr/>
          <p:nvPr/>
        </p:nvSpPr>
        <p:spPr>
          <a:xfrm>
            <a:off x="3891586"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2764" y="5400"/>
                </a:moveTo>
                <a:cubicBezTo>
                  <a:pt x="12764" y="5129"/>
                  <a:pt x="12544" y="4909"/>
                  <a:pt x="12273" y="4909"/>
                </a:cubicBezTo>
                <a:cubicBezTo>
                  <a:pt x="12137" y="4909"/>
                  <a:pt x="12015" y="4964"/>
                  <a:pt x="11926" y="5053"/>
                </a:cubicBezTo>
                <a:lnTo>
                  <a:pt x="7017" y="10453"/>
                </a:lnTo>
                <a:cubicBezTo>
                  <a:pt x="6928" y="10542"/>
                  <a:pt x="6873" y="10665"/>
                  <a:pt x="6873" y="10800"/>
                </a:cubicBezTo>
                <a:cubicBezTo>
                  <a:pt x="6873" y="10936"/>
                  <a:pt x="6928" y="11058"/>
                  <a:pt x="7017" y="11147"/>
                </a:cubicBezTo>
                <a:lnTo>
                  <a:pt x="11926" y="16547"/>
                </a:lnTo>
                <a:cubicBezTo>
                  <a:pt x="12015" y="16636"/>
                  <a:pt x="12137" y="16691"/>
                  <a:pt x="12273" y="16691"/>
                </a:cubicBezTo>
                <a:cubicBezTo>
                  <a:pt x="12544" y="16691"/>
                  <a:pt x="12764" y="16471"/>
                  <a:pt x="12764" y="16200"/>
                </a:cubicBezTo>
                <a:cubicBezTo>
                  <a:pt x="12764" y="16065"/>
                  <a:pt x="12709" y="15942"/>
                  <a:pt x="12620" y="15853"/>
                </a:cubicBezTo>
                <a:lnTo>
                  <a:pt x="8026" y="10800"/>
                </a:lnTo>
                <a:lnTo>
                  <a:pt x="12620" y="5747"/>
                </a:lnTo>
                <a:cubicBezTo>
                  <a:pt x="12709" y="5658"/>
                  <a:pt x="12764" y="5536"/>
                  <a:pt x="12764" y="5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6" name="Shape 2906"/>
          <p:cNvSpPr/>
          <p:nvPr/>
        </p:nvSpPr>
        <p:spPr>
          <a:xfrm>
            <a:off x="4958108"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7" name="Shape 2907"/>
          <p:cNvSpPr/>
          <p:nvPr/>
        </p:nvSpPr>
        <p:spPr>
          <a:xfrm>
            <a:off x="6024630"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40" y="184"/>
                  <a:pt x="12764" y="184"/>
                </a:cubicBezTo>
                <a:cubicBezTo>
                  <a:pt x="12493" y="184"/>
                  <a:pt x="12273" y="404"/>
                  <a:pt x="12273" y="675"/>
                </a:cubicBezTo>
                <a:cubicBezTo>
                  <a:pt x="12273" y="946"/>
                  <a:pt x="12493"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4"/>
                  <a:pt x="9107" y="184"/>
                  <a:pt x="8836" y="184"/>
                </a:cubicBezTo>
                <a:cubicBezTo>
                  <a:pt x="8761" y="184"/>
                  <a:pt x="8691" y="205"/>
                  <a:pt x="8627"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2" y="9818"/>
                  <a:pt x="6382" y="10038"/>
                  <a:pt x="6382" y="10309"/>
                </a:cubicBezTo>
                <a:cubicBezTo>
                  <a:pt x="6382" y="10445"/>
                  <a:pt x="6437" y="10567"/>
                  <a:pt x="6526" y="10656"/>
                </a:cubicBezTo>
                <a:lnTo>
                  <a:pt x="10453" y="14583"/>
                </a:lnTo>
                <a:cubicBezTo>
                  <a:pt x="10542" y="14673"/>
                  <a:pt x="10664" y="14727"/>
                  <a:pt x="10800" y="14727"/>
                </a:cubicBezTo>
                <a:cubicBezTo>
                  <a:pt x="10936" y="14727"/>
                  <a:pt x="11059" y="14673"/>
                  <a:pt x="11147" y="14583"/>
                </a:cubicBezTo>
                <a:lnTo>
                  <a:pt x="15074" y="10656"/>
                </a:lnTo>
                <a:cubicBezTo>
                  <a:pt x="15163" y="10567"/>
                  <a:pt x="15218" y="10445"/>
                  <a:pt x="15218" y="10309"/>
                </a:cubicBezTo>
                <a:cubicBezTo>
                  <a:pt x="15218" y="10038"/>
                  <a:pt x="14998" y="9818"/>
                  <a:pt x="14727" y="9818"/>
                </a:cubicBezTo>
                <a:cubicBezTo>
                  <a:pt x="14592" y="9818"/>
                  <a:pt x="14469" y="9873"/>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1" y="9873"/>
                  <a:pt x="7009" y="9818"/>
                  <a:pt x="6873" y="98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8" name="Shape 2908"/>
          <p:cNvSpPr/>
          <p:nvPr/>
        </p:nvSpPr>
        <p:spPr>
          <a:xfrm>
            <a:off x="7091153" y="4059688"/>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0800" y="19397"/>
                </a:moveTo>
                <a:lnTo>
                  <a:pt x="1638" y="1800"/>
                </a:lnTo>
                <a:lnTo>
                  <a:pt x="19962" y="1800"/>
                </a:lnTo>
                <a:cubicBezTo>
                  <a:pt x="19962" y="1800"/>
                  <a:pt x="10800" y="19397"/>
                  <a:pt x="10800" y="19397"/>
                </a:cubicBezTo>
                <a:close/>
                <a:moveTo>
                  <a:pt x="21600" y="900"/>
                </a:moveTo>
                <a:cubicBezTo>
                  <a:pt x="21600" y="403"/>
                  <a:pt x="21380" y="0"/>
                  <a:pt x="21109" y="0"/>
                </a:cubicBezTo>
                <a:lnTo>
                  <a:pt x="491" y="0"/>
                </a:lnTo>
                <a:cubicBezTo>
                  <a:pt x="220" y="0"/>
                  <a:pt x="0" y="403"/>
                  <a:pt x="0" y="900"/>
                </a:cubicBezTo>
                <a:cubicBezTo>
                  <a:pt x="0" y="1141"/>
                  <a:pt x="53" y="1357"/>
                  <a:pt x="137" y="1519"/>
                </a:cubicBezTo>
                <a:lnTo>
                  <a:pt x="136" y="1521"/>
                </a:lnTo>
                <a:lnTo>
                  <a:pt x="10445" y="21321"/>
                </a:lnTo>
                <a:lnTo>
                  <a:pt x="10446" y="21319"/>
                </a:lnTo>
                <a:cubicBezTo>
                  <a:pt x="10536" y="21491"/>
                  <a:pt x="10660" y="21600"/>
                  <a:pt x="10800" y="21600"/>
                </a:cubicBezTo>
                <a:cubicBezTo>
                  <a:pt x="10940" y="21600"/>
                  <a:pt x="11064" y="21491"/>
                  <a:pt x="11154" y="21319"/>
                </a:cubicBezTo>
                <a:lnTo>
                  <a:pt x="11155" y="21321"/>
                </a:lnTo>
                <a:lnTo>
                  <a:pt x="21464" y="1521"/>
                </a:lnTo>
                <a:lnTo>
                  <a:pt x="21463" y="1519"/>
                </a:lnTo>
                <a:cubicBezTo>
                  <a:pt x="21547" y="1357"/>
                  <a:pt x="21600" y="1141"/>
                  <a:pt x="21600" y="9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09" name="Shape 2909"/>
          <p:cNvSpPr/>
          <p:nvPr/>
        </p:nvSpPr>
        <p:spPr>
          <a:xfrm>
            <a:off x="8157675" y="4059688"/>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638" y="19800"/>
                </a:moveTo>
                <a:lnTo>
                  <a:pt x="10800" y="2203"/>
                </a:lnTo>
                <a:lnTo>
                  <a:pt x="19962" y="19800"/>
                </a:lnTo>
                <a:cubicBezTo>
                  <a:pt x="19962" y="19800"/>
                  <a:pt x="1638" y="19800"/>
                  <a:pt x="1638" y="19800"/>
                </a:cubicBezTo>
                <a:close/>
                <a:moveTo>
                  <a:pt x="21463" y="20081"/>
                </a:moveTo>
                <a:lnTo>
                  <a:pt x="21464" y="20079"/>
                </a:lnTo>
                <a:lnTo>
                  <a:pt x="11155" y="279"/>
                </a:lnTo>
                <a:lnTo>
                  <a:pt x="11154" y="282"/>
                </a:lnTo>
                <a:cubicBezTo>
                  <a:pt x="11064" y="109"/>
                  <a:pt x="10940" y="0"/>
                  <a:pt x="10800" y="0"/>
                </a:cubicBezTo>
                <a:cubicBezTo>
                  <a:pt x="10660" y="0"/>
                  <a:pt x="10536" y="109"/>
                  <a:pt x="10446" y="282"/>
                </a:cubicBezTo>
                <a:lnTo>
                  <a:pt x="10445" y="279"/>
                </a:lnTo>
                <a:lnTo>
                  <a:pt x="136" y="20079"/>
                </a:lnTo>
                <a:lnTo>
                  <a:pt x="137" y="20081"/>
                </a:lnTo>
                <a:cubicBezTo>
                  <a:pt x="54" y="20243"/>
                  <a:pt x="0" y="20459"/>
                  <a:pt x="0" y="20700"/>
                </a:cubicBezTo>
                <a:cubicBezTo>
                  <a:pt x="0" y="21197"/>
                  <a:pt x="220" y="21600"/>
                  <a:pt x="491" y="21600"/>
                </a:cubicBezTo>
                <a:lnTo>
                  <a:pt x="21109" y="21600"/>
                </a:lnTo>
                <a:cubicBezTo>
                  <a:pt x="21380" y="21600"/>
                  <a:pt x="21600" y="21197"/>
                  <a:pt x="21600" y="20700"/>
                </a:cubicBezTo>
                <a:cubicBezTo>
                  <a:pt x="21600" y="20459"/>
                  <a:pt x="21547" y="20243"/>
                  <a:pt x="21463" y="2008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0" name="Shape 2910"/>
          <p:cNvSpPr/>
          <p:nvPr/>
        </p:nvSpPr>
        <p:spPr>
          <a:xfrm>
            <a:off x="9351163" y="3932722"/>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9800" y="19962"/>
                </a:moveTo>
                <a:lnTo>
                  <a:pt x="2203" y="10800"/>
                </a:lnTo>
                <a:lnTo>
                  <a:pt x="19800" y="1638"/>
                </a:lnTo>
                <a:cubicBezTo>
                  <a:pt x="19800" y="1638"/>
                  <a:pt x="19800" y="19962"/>
                  <a:pt x="19800" y="19962"/>
                </a:cubicBezTo>
                <a:close/>
                <a:moveTo>
                  <a:pt x="20700" y="0"/>
                </a:moveTo>
                <a:cubicBezTo>
                  <a:pt x="20459" y="0"/>
                  <a:pt x="20243" y="53"/>
                  <a:pt x="20080" y="137"/>
                </a:cubicBezTo>
                <a:lnTo>
                  <a:pt x="20079" y="136"/>
                </a:lnTo>
                <a:lnTo>
                  <a:pt x="279" y="10445"/>
                </a:lnTo>
                <a:lnTo>
                  <a:pt x="281" y="10446"/>
                </a:lnTo>
                <a:cubicBezTo>
                  <a:pt x="109" y="10536"/>
                  <a:pt x="0" y="10660"/>
                  <a:pt x="0" y="10800"/>
                </a:cubicBezTo>
                <a:cubicBezTo>
                  <a:pt x="0" y="10940"/>
                  <a:pt x="109" y="11065"/>
                  <a:pt x="281" y="11154"/>
                </a:cubicBezTo>
                <a:lnTo>
                  <a:pt x="279" y="11155"/>
                </a:lnTo>
                <a:lnTo>
                  <a:pt x="20079" y="21465"/>
                </a:lnTo>
                <a:lnTo>
                  <a:pt x="20080" y="21463"/>
                </a:lnTo>
                <a:cubicBezTo>
                  <a:pt x="20243" y="21547"/>
                  <a:pt x="20459" y="21600"/>
                  <a:pt x="20700" y="21600"/>
                </a:cubicBezTo>
                <a:cubicBezTo>
                  <a:pt x="21197" y="21600"/>
                  <a:pt x="21600" y="21380"/>
                  <a:pt x="21600" y="21109"/>
                </a:cubicBezTo>
                <a:lnTo>
                  <a:pt x="21600" y="491"/>
                </a:lnTo>
                <a:cubicBezTo>
                  <a:pt x="21600" y="220"/>
                  <a:pt x="21197" y="0"/>
                  <a:pt x="207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1" name="Shape 2911"/>
          <p:cNvSpPr/>
          <p:nvPr/>
        </p:nvSpPr>
        <p:spPr>
          <a:xfrm>
            <a:off x="10417686" y="3932722"/>
            <a:ext cx="304722" cy="558655"/>
          </a:xfrm>
          <a:custGeom>
            <a:avLst/>
            <a:gdLst/>
            <a:ahLst/>
            <a:cxnLst>
              <a:cxn ang="0">
                <a:pos x="wd2" y="hd2"/>
              </a:cxn>
              <a:cxn ang="5400000">
                <a:pos x="wd2" y="hd2"/>
              </a:cxn>
              <a:cxn ang="10800000">
                <a:pos x="wd2" y="hd2"/>
              </a:cxn>
              <a:cxn ang="16200000">
                <a:pos x="wd2" y="hd2"/>
              </a:cxn>
            </a:cxnLst>
            <a:rect l="0" t="0" r="r" b="b"/>
            <a:pathLst>
              <a:path w="21600" h="21600" extrusionOk="0">
                <a:moveTo>
                  <a:pt x="1800" y="19962"/>
                </a:moveTo>
                <a:lnTo>
                  <a:pt x="1800" y="1638"/>
                </a:lnTo>
                <a:lnTo>
                  <a:pt x="19397" y="10800"/>
                </a:lnTo>
                <a:cubicBezTo>
                  <a:pt x="19397" y="10800"/>
                  <a:pt x="1800" y="19962"/>
                  <a:pt x="1800" y="19962"/>
                </a:cubicBezTo>
                <a:close/>
                <a:moveTo>
                  <a:pt x="21600" y="10800"/>
                </a:moveTo>
                <a:cubicBezTo>
                  <a:pt x="21600" y="10660"/>
                  <a:pt x="21491" y="10536"/>
                  <a:pt x="21318" y="10446"/>
                </a:cubicBezTo>
                <a:lnTo>
                  <a:pt x="21321" y="10445"/>
                </a:lnTo>
                <a:lnTo>
                  <a:pt x="1521" y="136"/>
                </a:lnTo>
                <a:lnTo>
                  <a:pt x="1519" y="137"/>
                </a:lnTo>
                <a:cubicBezTo>
                  <a:pt x="1357" y="53"/>
                  <a:pt x="1141" y="0"/>
                  <a:pt x="900" y="0"/>
                </a:cubicBezTo>
                <a:cubicBezTo>
                  <a:pt x="403" y="0"/>
                  <a:pt x="0" y="220"/>
                  <a:pt x="0" y="491"/>
                </a:cubicBezTo>
                <a:lnTo>
                  <a:pt x="0" y="21109"/>
                </a:lnTo>
                <a:cubicBezTo>
                  <a:pt x="0" y="21380"/>
                  <a:pt x="403" y="21600"/>
                  <a:pt x="900" y="21600"/>
                </a:cubicBezTo>
                <a:cubicBezTo>
                  <a:pt x="1141" y="21600"/>
                  <a:pt x="1357" y="21547"/>
                  <a:pt x="1519" y="21463"/>
                </a:cubicBezTo>
                <a:lnTo>
                  <a:pt x="1521" y="21465"/>
                </a:lnTo>
                <a:lnTo>
                  <a:pt x="21321" y="11155"/>
                </a:lnTo>
                <a:lnTo>
                  <a:pt x="21318" y="11154"/>
                </a:lnTo>
                <a:cubicBezTo>
                  <a:pt x="21491" y="11065"/>
                  <a:pt x="21600" y="10940"/>
                  <a:pt x="21600" y="108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2" name="Shape 2912"/>
          <p:cNvSpPr/>
          <p:nvPr/>
        </p:nvSpPr>
        <p:spPr>
          <a:xfrm>
            <a:off x="11357241"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456" y="10453"/>
                </a:moveTo>
                <a:lnTo>
                  <a:pt x="18511" y="7507"/>
                </a:lnTo>
                <a:cubicBezTo>
                  <a:pt x="18422" y="7419"/>
                  <a:pt x="18299" y="7364"/>
                  <a:pt x="18164" y="7364"/>
                </a:cubicBezTo>
                <a:cubicBezTo>
                  <a:pt x="17892" y="7364"/>
                  <a:pt x="17673" y="7584"/>
                  <a:pt x="17673" y="7855"/>
                </a:cubicBezTo>
                <a:cubicBezTo>
                  <a:pt x="17673" y="7990"/>
                  <a:pt x="17728" y="8113"/>
                  <a:pt x="17817" y="8202"/>
                </a:cubicBezTo>
                <a:lnTo>
                  <a:pt x="19924" y="10309"/>
                </a:lnTo>
                <a:lnTo>
                  <a:pt x="11291" y="10309"/>
                </a:lnTo>
                <a:lnTo>
                  <a:pt x="11291" y="1676"/>
                </a:lnTo>
                <a:lnTo>
                  <a:pt x="13398" y="3783"/>
                </a:lnTo>
                <a:cubicBezTo>
                  <a:pt x="13487" y="3873"/>
                  <a:pt x="13610" y="3927"/>
                  <a:pt x="13745" y="3927"/>
                </a:cubicBezTo>
                <a:cubicBezTo>
                  <a:pt x="14017" y="3927"/>
                  <a:pt x="14236" y="3708"/>
                  <a:pt x="14236" y="3436"/>
                </a:cubicBezTo>
                <a:cubicBezTo>
                  <a:pt x="14236" y="3301"/>
                  <a:pt x="14181" y="3178"/>
                  <a:pt x="14093" y="3089"/>
                </a:cubicBezTo>
                <a:lnTo>
                  <a:pt x="11147" y="144"/>
                </a:lnTo>
                <a:cubicBezTo>
                  <a:pt x="11058" y="55"/>
                  <a:pt x="10936" y="0"/>
                  <a:pt x="10800" y="0"/>
                </a:cubicBezTo>
                <a:cubicBezTo>
                  <a:pt x="10665" y="0"/>
                  <a:pt x="10542" y="55"/>
                  <a:pt x="10453" y="144"/>
                </a:cubicBezTo>
                <a:lnTo>
                  <a:pt x="7507" y="3089"/>
                </a:lnTo>
                <a:cubicBezTo>
                  <a:pt x="7418" y="3178"/>
                  <a:pt x="7364" y="3301"/>
                  <a:pt x="7364" y="3436"/>
                </a:cubicBezTo>
                <a:cubicBezTo>
                  <a:pt x="7364" y="3708"/>
                  <a:pt x="7583" y="3927"/>
                  <a:pt x="7855" y="3927"/>
                </a:cubicBezTo>
                <a:cubicBezTo>
                  <a:pt x="7990" y="3927"/>
                  <a:pt x="8113" y="3873"/>
                  <a:pt x="8202" y="3783"/>
                </a:cubicBezTo>
                <a:lnTo>
                  <a:pt x="10309" y="1676"/>
                </a:lnTo>
                <a:lnTo>
                  <a:pt x="10309" y="10309"/>
                </a:lnTo>
                <a:lnTo>
                  <a:pt x="1676" y="10309"/>
                </a:lnTo>
                <a:lnTo>
                  <a:pt x="3783" y="8202"/>
                </a:lnTo>
                <a:cubicBezTo>
                  <a:pt x="3873" y="8113"/>
                  <a:pt x="3927" y="7990"/>
                  <a:pt x="3927" y="7855"/>
                </a:cubicBezTo>
                <a:cubicBezTo>
                  <a:pt x="3927" y="7584"/>
                  <a:pt x="3708" y="7364"/>
                  <a:pt x="3436" y="7364"/>
                </a:cubicBezTo>
                <a:cubicBezTo>
                  <a:pt x="3301" y="7364"/>
                  <a:pt x="3178" y="7419"/>
                  <a:pt x="3089" y="7507"/>
                </a:cubicBezTo>
                <a:lnTo>
                  <a:pt x="144" y="10453"/>
                </a:lnTo>
                <a:cubicBezTo>
                  <a:pt x="55" y="10542"/>
                  <a:pt x="0" y="10665"/>
                  <a:pt x="0" y="10800"/>
                </a:cubicBezTo>
                <a:cubicBezTo>
                  <a:pt x="0" y="10936"/>
                  <a:pt x="55" y="11058"/>
                  <a:pt x="144" y="11148"/>
                </a:cubicBezTo>
                <a:lnTo>
                  <a:pt x="3089" y="14093"/>
                </a:lnTo>
                <a:cubicBezTo>
                  <a:pt x="3178" y="14182"/>
                  <a:pt x="3301" y="14236"/>
                  <a:pt x="3436" y="14236"/>
                </a:cubicBezTo>
                <a:cubicBezTo>
                  <a:pt x="3708" y="14236"/>
                  <a:pt x="3927" y="14017"/>
                  <a:pt x="3927" y="13745"/>
                </a:cubicBezTo>
                <a:cubicBezTo>
                  <a:pt x="3927" y="13610"/>
                  <a:pt x="3873" y="13488"/>
                  <a:pt x="3783" y="13398"/>
                </a:cubicBezTo>
                <a:lnTo>
                  <a:pt x="1676" y="11291"/>
                </a:lnTo>
                <a:lnTo>
                  <a:pt x="10309" y="11291"/>
                </a:lnTo>
                <a:lnTo>
                  <a:pt x="10309" y="19924"/>
                </a:lnTo>
                <a:lnTo>
                  <a:pt x="8202" y="17817"/>
                </a:lnTo>
                <a:cubicBezTo>
                  <a:pt x="8113" y="17728"/>
                  <a:pt x="7990" y="17673"/>
                  <a:pt x="7855" y="17673"/>
                </a:cubicBezTo>
                <a:cubicBezTo>
                  <a:pt x="7583" y="17673"/>
                  <a:pt x="7364" y="17893"/>
                  <a:pt x="7364" y="18164"/>
                </a:cubicBezTo>
                <a:cubicBezTo>
                  <a:pt x="7364" y="18300"/>
                  <a:pt x="7418" y="18422"/>
                  <a:pt x="7507" y="18511"/>
                </a:cubicBezTo>
                <a:lnTo>
                  <a:pt x="10453" y="21456"/>
                </a:lnTo>
                <a:cubicBezTo>
                  <a:pt x="10542" y="21545"/>
                  <a:pt x="10665" y="21600"/>
                  <a:pt x="10800" y="21600"/>
                </a:cubicBezTo>
                <a:cubicBezTo>
                  <a:pt x="10936" y="21600"/>
                  <a:pt x="11058" y="21545"/>
                  <a:pt x="11147" y="21456"/>
                </a:cubicBezTo>
                <a:lnTo>
                  <a:pt x="14093" y="18511"/>
                </a:lnTo>
                <a:cubicBezTo>
                  <a:pt x="14182" y="18422"/>
                  <a:pt x="14236" y="18300"/>
                  <a:pt x="14236" y="18164"/>
                </a:cubicBezTo>
                <a:cubicBezTo>
                  <a:pt x="14236" y="17893"/>
                  <a:pt x="14017" y="17673"/>
                  <a:pt x="13745" y="17673"/>
                </a:cubicBezTo>
                <a:cubicBezTo>
                  <a:pt x="13610" y="17673"/>
                  <a:pt x="13487" y="17728"/>
                  <a:pt x="13398" y="17817"/>
                </a:cubicBezTo>
                <a:lnTo>
                  <a:pt x="11291" y="19924"/>
                </a:lnTo>
                <a:lnTo>
                  <a:pt x="11291" y="11291"/>
                </a:lnTo>
                <a:lnTo>
                  <a:pt x="19924" y="11291"/>
                </a:lnTo>
                <a:lnTo>
                  <a:pt x="17817" y="13398"/>
                </a:lnTo>
                <a:cubicBezTo>
                  <a:pt x="17728" y="13488"/>
                  <a:pt x="17673" y="13610"/>
                  <a:pt x="17673" y="13745"/>
                </a:cubicBezTo>
                <a:cubicBezTo>
                  <a:pt x="17673" y="14017"/>
                  <a:pt x="17892" y="14236"/>
                  <a:pt x="18164" y="14236"/>
                </a:cubicBezTo>
                <a:cubicBezTo>
                  <a:pt x="18299" y="14236"/>
                  <a:pt x="18422" y="14182"/>
                  <a:pt x="18511" y="14093"/>
                </a:cubicBezTo>
                <a:lnTo>
                  <a:pt x="21456" y="11148"/>
                </a:lnTo>
                <a:cubicBezTo>
                  <a:pt x="21545" y="11058"/>
                  <a:pt x="21600" y="10936"/>
                  <a:pt x="21600" y="10800"/>
                </a:cubicBezTo>
                <a:cubicBezTo>
                  <a:pt x="21600" y="10665"/>
                  <a:pt x="21545" y="10542"/>
                  <a:pt x="21456" y="1045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3" name="Shape 2913"/>
          <p:cNvSpPr/>
          <p:nvPr/>
        </p:nvSpPr>
        <p:spPr>
          <a:xfrm>
            <a:off x="12423764"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200" y="7855"/>
                </a:moveTo>
                <a:cubicBezTo>
                  <a:pt x="16073" y="7855"/>
                  <a:pt x="15959" y="7905"/>
                  <a:pt x="15873" y="7985"/>
                </a:cubicBezTo>
                <a:lnTo>
                  <a:pt x="15870" y="7982"/>
                </a:lnTo>
                <a:lnTo>
                  <a:pt x="10800" y="12591"/>
                </a:lnTo>
                <a:lnTo>
                  <a:pt x="5730" y="7982"/>
                </a:lnTo>
                <a:lnTo>
                  <a:pt x="5727" y="7985"/>
                </a:lnTo>
                <a:cubicBezTo>
                  <a:pt x="5641" y="7905"/>
                  <a:pt x="5527" y="7855"/>
                  <a:pt x="5400" y="7855"/>
                </a:cubicBezTo>
                <a:cubicBezTo>
                  <a:pt x="5129" y="7855"/>
                  <a:pt x="4909" y="8074"/>
                  <a:pt x="4909" y="8345"/>
                </a:cubicBezTo>
                <a:cubicBezTo>
                  <a:pt x="4909" y="8489"/>
                  <a:pt x="4973" y="8616"/>
                  <a:pt x="5073" y="8706"/>
                </a:cubicBezTo>
                <a:lnTo>
                  <a:pt x="5070" y="8709"/>
                </a:lnTo>
                <a:lnTo>
                  <a:pt x="10470" y="13618"/>
                </a:lnTo>
                <a:lnTo>
                  <a:pt x="10473" y="13615"/>
                </a:lnTo>
                <a:cubicBezTo>
                  <a:pt x="10559" y="13695"/>
                  <a:pt x="10673" y="13745"/>
                  <a:pt x="10800" y="13745"/>
                </a:cubicBezTo>
                <a:cubicBezTo>
                  <a:pt x="10927" y="13745"/>
                  <a:pt x="11041" y="13695"/>
                  <a:pt x="11127" y="13615"/>
                </a:cubicBezTo>
                <a:lnTo>
                  <a:pt x="11130" y="13618"/>
                </a:lnTo>
                <a:lnTo>
                  <a:pt x="16530" y="8709"/>
                </a:lnTo>
                <a:lnTo>
                  <a:pt x="16527" y="8706"/>
                </a:lnTo>
                <a:cubicBezTo>
                  <a:pt x="16627" y="8616"/>
                  <a:pt x="16691" y="8489"/>
                  <a:pt x="16691" y="8345"/>
                </a:cubicBezTo>
                <a:cubicBezTo>
                  <a:pt x="16691" y="8074"/>
                  <a:pt x="16471" y="7855"/>
                  <a:pt x="16200"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4" name="Shape 2914"/>
          <p:cNvSpPr/>
          <p:nvPr/>
        </p:nvSpPr>
        <p:spPr>
          <a:xfrm>
            <a:off x="13490286"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530" y="12891"/>
                </a:moveTo>
                <a:lnTo>
                  <a:pt x="11130" y="7982"/>
                </a:lnTo>
                <a:lnTo>
                  <a:pt x="11128" y="7985"/>
                </a:lnTo>
                <a:cubicBezTo>
                  <a:pt x="11040" y="7906"/>
                  <a:pt x="10927" y="7855"/>
                  <a:pt x="10800" y="7855"/>
                </a:cubicBezTo>
                <a:cubicBezTo>
                  <a:pt x="10673" y="7855"/>
                  <a:pt x="10559" y="7906"/>
                  <a:pt x="10473" y="7985"/>
                </a:cubicBezTo>
                <a:lnTo>
                  <a:pt x="10469" y="7982"/>
                </a:lnTo>
                <a:lnTo>
                  <a:pt x="5069" y="12891"/>
                </a:lnTo>
                <a:lnTo>
                  <a:pt x="5073" y="12895"/>
                </a:lnTo>
                <a:cubicBezTo>
                  <a:pt x="4973" y="12984"/>
                  <a:pt x="4909" y="13111"/>
                  <a:pt x="4909" y="13255"/>
                </a:cubicBezTo>
                <a:cubicBezTo>
                  <a:pt x="4909" y="13526"/>
                  <a:pt x="5129" y="13745"/>
                  <a:pt x="5400" y="13745"/>
                </a:cubicBezTo>
                <a:cubicBezTo>
                  <a:pt x="5527" y="13745"/>
                  <a:pt x="5640" y="13694"/>
                  <a:pt x="5728" y="13615"/>
                </a:cubicBezTo>
                <a:lnTo>
                  <a:pt x="5730" y="13618"/>
                </a:lnTo>
                <a:lnTo>
                  <a:pt x="10800" y="9009"/>
                </a:lnTo>
                <a:lnTo>
                  <a:pt x="15869" y="13618"/>
                </a:lnTo>
                <a:lnTo>
                  <a:pt x="15873" y="13615"/>
                </a:lnTo>
                <a:cubicBezTo>
                  <a:pt x="15959" y="13694"/>
                  <a:pt x="16073" y="13745"/>
                  <a:pt x="16200" y="13745"/>
                </a:cubicBezTo>
                <a:cubicBezTo>
                  <a:pt x="16471" y="13745"/>
                  <a:pt x="16691" y="13526"/>
                  <a:pt x="16691" y="13255"/>
                </a:cubicBezTo>
                <a:cubicBezTo>
                  <a:pt x="16691" y="13111"/>
                  <a:pt x="16627" y="12984"/>
                  <a:pt x="16527" y="12895"/>
                </a:cubicBezTo>
                <a:cubicBezTo>
                  <a:pt x="16527" y="12895"/>
                  <a:pt x="16530" y="12891"/>
                  <a:pt x="16530" y="12891"/>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1"/>
                  <a:pt x="1422" y="982"/>
                  <a:pt x="1964" y="982"/>
                </a:cubicBezTo>
                <a:lnTo>
                  <a:pt x="19636" y="982"/>
                </a:lnTo>
                <a:cubicBezTo>
                  <a:pt x="20179" y="982"/>
                  <a:pt x="20618" y="1421"/>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5" name="Shape 2915"/>
          <p:cNvSpPr/>
          <p:nvPr/>
        </p:nvSpPr>
        <p:spPr>
          <a:xfrm>
            <a:off x="14556808"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4909"/>
                </a:moveTo>
                <a:cubicBezTo>
                  <a:pt x="12128" y="4909"/>
                  <a:pt x="12002" y="4974"/>
                  <a:pt x="11912" y="5073"/>
                </a:cubicBezTo>
                <a:lnTo>
                  <a:pt x="11909" y="5070"/>
                </a:lnTo>
                <a:lnTo>
                  <a:pt x="7000" y="10470"/>
                </a:lnTo>
                <a:lnTo>
                  <a:pt x="7003" y="10473"/>
                </a:lnTo>
                <a:cubicBezTo>
                  <a:pt x="6924" y="10559"/>
                  <a:pt x="6873" y="10673"/>
                  <a:pt x="6873" y="10800"/>
                </a:cubicBezTo>
                <a:cubicBezTo>
                  <a:pt x="6873" y="10927"/>
                  <a:pt x="6924" y="11041"/>
                  <a:pt x="7003" y="11127"/>
                </a:cubicBezTo>
                <a:lnTo>
                  <a:pt x="7000" y="11130"/>
                </a:lnTo>
                <a:lnTo>
                  <a:pt x="11909" y="16530"/>
                </a:lnTo>
                <a:lnTo>
                  <a:pt x="11912" y="16527"/>
                </a:lnTo>
                <a:cubicBezTo>
                  <a:pt x="12002" y="16627"/>
                  <a:pt x="12128" y="16691"/>
                  <a:pt x="12273" y="16691"/>
                </a:cubicBezTo>
                <a:cubicBezTo>
                  <a:pt x="12544" y="16691"/>
                  <a:pt x="12764" y="16471"/>
                  <a:pt x="12764" y="16200"/>
                </a:cubicBezTo>
                <a:cubicBezTo>
                  <a:pt x="12764" y="16073"/>
                  <a:pt x="12713" y="15960"/>
                  <a:pt x="12633" y="15873"/>
                </a:cubicBezTo>
                <a:lnTo>
                  <a:pt x="12636" y="15870"/>
                </a:lnTo>
                <a:lnTo>
                  <a:pt x="8027" y="10800"/>
                </a:lnTo>
                <a:lnTo>
                  <a:pt x="12636" y="5730"/>
                </a:lnTo>
                <a:lnTo>
                  <a:pt x="12633" y="5728"/>
                </a:lnTo>
                <a:cubicBezTo>
                  <a:pt x="12713" y="5641"/>
                  <a:pt x="12764" y="5527"/>
                  <a:pt x="12764" y="5400"/>
                </a:cubicBezTo>
                <a:cubicBezTo>
                  <a:pt x="12764" y="5129"/>
                  <a:pt x="12544" y="4909"/>
                  <a:pt x="12273"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6" name="Shape 2916"/>
          <p:cNvSpPr/>
          <p:nvPr/>
        </p:nvSpPr>
        <p:spPr>
          <a:xfrm>
            <a:off x="15623330" y="286620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597" y="10473"/>
                </a:moveTo>
                <a:lnTo>
                  <a:pt x="14600" y="10470"/>
                </a:lnTo>
                <a:lnTo>
                  <a:pt x="9691" y="5070"/>
                </a:lnTo>
                <a:lnTo>
                  <a:pt x="9688" y="5073"/>
                </a:lnTo>
                <a:cubicBezTo>
                  <a:pt x="9598" y="4974"/>
                  <a:pt x="9471" y="4909"/>
                  <a:pt x="9327" y="4909"/>
                </a:cubicBezTo>
                <a:cubicBezTo>
                  <a:pt x="9056" y="4909"/>
                  <a:pt x="8836" y="5129"/>
                  <a:pt x="8836" y="5400"/>
                </a:cubicBezTo>
                <a:cubicBezTo>
                  <a:pt x="8836" y="5527"/>
                  <a:pt x="8887" y="5641"/>
                  <a:pt x="8967" y="5728"/>
                </a:cubicBezTo>
                <a:lnTo>
                  <a:pt x="8964" y="5730"/>
                </a:lnTo>
                <a:lnTo>
                  <a:pt x="13573" y="10800"/>
                </a:lnTo>
                <a:lnTo>
                  <a:pt x="8964" y="15870"/>
                </a:lnTo>
                <a:lnTo>
                  <a:pt x="8967" y="15873"/>
                </a:lnTo>
                <a:cubicBezTo>
                  <a:pt x="8887" y="15960"/>
                  <a:pt x="8836" y="16073"/>
                  <a:pt x="8836" y="16200"/>
                </a:cubicBezTo>
                <a:cubicBezTo>
                  <a:pt x="8836" y="16471"/>
                  <a:pt x="9056" y="16691"/>
                  <a:pt x="9327" y="16691"/>
                </a:cubicBezTo>
                <a:cubicBezTo>
                  <a:pt x="9471" y="16691"/>
                  <a:pt x="9598" y="16627"/>
                  <a:pt x="9688" y="16527"/>
                </a:cubicBezTo>
                <a:lnTo>
                  <a:pt x="9691" y="16530"/>
                </a:lnTo>
                <a:lnTo>
                  <a:pt x="14600" y="11130"/>
                </a:lnTo>
                <a:lnTo>
                  <a:pt x="14597" y="11127"/>
                </a:lnTo>
                <a:cubicBezTo>
                  <a:pt x="14676" y="11041"/>
                  <a:pt x="14727" y="10927"/>
                  <a:pt x="14727" y="10800"/>
                </a:cubicBezTo>
                <a:cubicBezTo>
                  <a:pt x="14727" y="10673"/>
                  <a:pt x="14676" y="10559"/>
                  <a:pt x="14597" y="104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7" name="Shape 2917"/>
          <p:cNvSpPr/>
          <p:nvPr/>
        </p:nvSpPr>
        <p:spPr>
          <a:xfrm>
            <a:off x="16778729" y="2866200"/>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2459" y="14727"/>
                </a:lnTo>
                <a:lnTo>
                  <a:pt x="8640" y="14727"/>
                </a:lnTo>
                <a:lnTo>
                  <a:pt x="8640" y="1964"/>
                </a:lnTo>
                <a:cubicBezTo>
                  <a:pt x="8640" y="1422"/>
                  <a:pt x="9285" y="982"/>
                  <a:pt x="10080" y="982"/>
                </a:cubicBezTo>
                <a:lnTo>
                  <a:pt x="11520" y="982"/>
                </a:lnTo>
                <a:cubicBezTo>
                  <a:pt x="12315" y="982"/>
                  <a:pt x="12960" y="1422"/>
                  <a:pt x="12960" y="1964"/>
                </a:cubicBezTo>
                <a:lnTo>
                  <a:pt x="12960" y="14727"/>
                </a:lnTo>
                <a:lnTo>
                  <a:pt x="19142" y="14727"/>
                </a:lnTo>
                <a:cubicBezTo>
                  <a:pt x="19142" y="14727"/>
                  <a:pt x="10800" y="20415"/>
                  <a:pt x="10800" y="20415"/>
                </a:cubicBezTo>
                <a:close/>
                <a:moveTo>
                  <a:pt x="20880" y="13745"/>
                </a:moveTo>
                <a:lnTo>
                  <a:pt x="14400" y="13745"/>
                </a:lnTo>
                <a:lnTo>
                  <a:pt x="14400" y="1964"/>
                </a:lnTo>
                <a:cubicBezTo>
                  <a:pt x="14400" y="879"/>
                  <a:pt x="13110" y="0"/>
                  <a:pt x="11520" y="0"/>
                </a:cubicBezTo>
                <a:lnTo>
                  <a:pt x="10080" y="0"/>
                </a:lnTo>
                <a:cubicBezTo>
                  <a:pt x="8490" y="0"/>
                  <a:pt x="7200" y="879"/>
                  <a:pt x="7200" y="1964"/>
                </a:cubicBezTo>
                <a:lnTo>
                  <a:pt x="7200" y="13745"/>
                </a:lnTo>
                <a:lnTo>
                  <a:pt x="720" y="13745"/>
                </a:lnTo>
                <a:cubicBezTo>
                  <a:pt x="323" y="13745"/>
                  <a:pt x="0" y="13966"/>
                  <a:pt x="0" y="14236"/>
                </a:cubicBezTo>
                <a:cubicBezTo>
                  <a:pt x="0" y="14373"/>
                  <a:pt x="81" y="14495"/>
                  <a:pt x="212" y="14584"/>
                </a:cubicBezTo>
                <a:lnTo>
                  <a:pt x="10290" y="21456"/>
                </a:lnTo>
                <a:cubicBezTo>
                  <a:pt x="10421" y="21545"/>
                  <a:pt x="10601" y="21600"/>
                  <a:pt x="10800" y="21600"/>
                </a:cubicBezTo>
                <a:cubicBezTo>
                  <a:pt x="10999" y="21600"/>
                  <a:pt x="11179" y="21545"/>
                  <a:pt x="11310" y="21456"/>
                </a:cubicBezTo>
                <a:lnTo>
                  <a:pt x="21388" y="14584"/>
                </a:lnTo>
                <a:cubicBezTo>
                  <a:pt x="21519" y="14495"/>
                  <a:pt x="21600" y="14373"/>
                  <a:pt x="21600" y="14236"/>
                </a:cubicBezTo>
                <a:cubicBezTo>
                  <a:pt x="21600" y="13966"/>
                  <a:pt x="21277" y="13745"/>
                  <a:pt x="20880"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8" name="Shape 2918"/>
          <p:cNvSpPr/>
          <p:nvPr/>
        </p:nvSpPr>
        <p:spPr>
          <a:xfrm>
            <a:off x="17845251" y="2866200"/>
            <a:ext cx="380902" cy="558655"/>
          </a:xfrm>
          <a:custGeom>
            <a:avLst/>
            <a:gdLst/>
            <a:ahLst/>
            <a:cxnLst>
              <a:cxn ang="0">
                <a:pos x="wd2" y="hd2"/>
              </a:cxn>
              <a:cxn ang="5400000">
                <a:pos x="wd2" y="hd2"/>
              </a:cxn>
              <a:cxn ang="10800000">
                <a:pos x="wd2" y="hd2"/>
              </a:cxn>
              <a:cxn ang="16200000">
                <a:pos x="wd2" y="hd2"/>
              </a:cxn>
            </a:cxnLst>
            <a:rect l="0" t="0" r="r" b="b"/>
            <a:pathLst>
              <a:path w="21600" h="21600" extrusionOk="0">
                <a:moveTo>
                  <a:pt x="12960" y="6873"/>
                </a:moveTo>
                <a:lnTo>
                  <a:pt x="12960" y="19636"/>
                </a:lnTo>
                <a:cubicBezTo>
                  <a:pt x="12960" y="20178"/>
                  <a:pt x="12315" y="20618"/>
                  <a:pt x="11520" y="20618"/>
                </a:cubicBezTo>
                <a:lnTo>
                  <a:pt x="10080" y="20618"/>
                </a:lnTo>
                <a:cubicBezTo>
                  <a:pt x="9285" y="20618"/>
                  <a:pt x="8640" y="20178"/>
                  <a:pt x="8640" y="19636"/>
                </a:cubicBezTo>
                <a:lnTo>
                  <a:pt x="8640" y="6873"/>
                </a:lnTo>
                <a:lnTo>
                  <a:pt x="2458" y="6873"/>
                </a:lnTo>
                <a:lnTo>
                  <a:pt x="10800" y="1185"/>
                </a:lnTo>
                <a:lnTo>
                  <a:pt x="19142" y="6873"/>
                </a:lnTo>
                <a:cubicBezTo>
                  <a:pt x="19142" y="6873"/>
                  <a:pt x="12960" y="6873"/>
                  <a:pt x="12960" y="6873"/>
                </a:cubicBezTo>
                <a:close/>
                <a:moveTo>
                  <a:pt x="21389" y="7017"/>
                </a:moveTo>
                <a:lnTo>
                  <a:pt x="11309" y="144"/>
                </a:lnTo>
                <a:cubicBezTo>
                  <a:pt x="11179" y="55"/>
                  <a:pt x="10999" y="0"/>
                  <a:pt x="10800" y="0"/>
                </a:cubicBezTo>
                <a:cubicBezTo>
                  <a:pt x="10601" y="0"/>
                  <a:pt x="10422" y="55"/>
                  <a:pt x="10291" y="144"/>
                </a:cubicBezTo>
                <a:lnTo>
                  <a:pt x="211" y="7017"/>
                </a:lnTo>
                <a:cubicBezTo>
                  <a:pt x="81" y="7106"/>
                  <a:pt x="0" y="7228"/>
                  <a:pt x="0" y="7364"/>
                </a:cubicBezTo>
                <a:cubicBezTo>
                  <a:pt x="0" y="7635"/>
                  <a:pt x="322" y="7855"/>
                  <a:pt x="720" y="7855"/>
                </a:cubicBezTo>
                <a:lnTo>
                  <a:pt x="7200" y="7855"/>
                </a:lnTo>
                <a:lnTo>
                  <a:pt x="7200" y="19636"/>
                </a:lnTo>
                <a:cubicBezTo>
                  <a:pt x="7200" y="20721"/>
                  <a:pt x="8490" y="21600"/>
                  <a:pt x="10080" y="21600"/>
                </a:cubicBezTo>
                <a:lnTo>
                  <a:pt x="11520" y="21600"/>
                </a:lnTo>
                <a:cubicBezTo>
                  <a:pt x="13110" y="21600"/>
                  <a:pt x="14400" y="20721"/>
                  <a:pt x="14400" y="19636"/>
                </a:cubicBezTo>
                <a:lnTo>
                  <a:pt x="14400" y="7855"/>
                </a:lnTo>
                <a:lnTo>
                  <a:pt x="20880" y="7855"/>
                </a:lnTo>
                <a:cubicBezTo>
                  <a:pt x="21278" y="7855"/>
                  <a:pt x="21600" y="7635"/>
                  <a:pt x="21600" y="7364"/>
                </a:cubicBezTo>
                <a:cubicBezTo>
                  <a:pt x="21600" y="7228"/>
                  <a:pt x="21519" y="7106"/>
                  <a:pt x="21389" y="70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19" name="Shape 2919"/>
          <p:cNvSpPr/>
          <p:nvPr/>
        </p:nvSpPr>
        <p:spPr>
          <a:xfrm>
            <a:off x="18822897" y="2955076"/>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20618" y="11520"/>
                </a:moveTo>
                <a:cubicBezTo>
                  <a:pt x="20618" y="12315"/>
                  <a:pt x="20178" y="12960"/>
                  <a:pt x="19636" y="12960"/>
                </a:cubicBezTo>
                <a:lnTo>
                  <a:pt x="6873" y="12960"/>
                </a:lnTo>
                <a:lnTo>
                  <a:pt x="6873" y="19142"/>
                </a:lnTo>
                <a:lnTo>
                  <a:pt x="1185" y="10800"/>
                </a:lnTo>
                <a:lnTo>
                  <a:pt x="6873" y="2458"/>
                </a:lnTo>
                <a:lnTo>
                  <a:pt x="6873" y="8640"/>
                </a:lnTo>
                <a:lnTo>
                  <a:pt x="19636" y="8640"/>
                </a:lnTo>
                <a:cubicBezTo>
                  <a:pt x="20178" y="8640"/>
                  <a:pt x="20618" y="9285"/>
                  <a:pt x="20618" y="10080"/>
                </a:cubicBezTo>
                <a:cubicBezTo>
                  <a:pt x="20618" y="10080"/>
                  <a:pt x="20618" y="11520"/>
                  <a:pt x="20618" y="11520"/>
                </a:cubicBezTo>
                <a:close/>
                <a:moveTo>
                  <a:pt x="19636" y="7200"/>
                </a:moveTo>
                <a:lnTo>
                  <a:pt x="7855" y="7200"/>
                </a:lnTo>
                <a:lnTo>
                  <a:pt x="7855" y="720"/>
                </a:lnTo>
                <a:cubicBezTo>
                  <a:pt x="7855" y="322"/>
                  <a:pt x="7635" y="0"/>
                  <a:pt x="7364" y="0"/>
                </a:cubicBezTo>
                <a:cubicBezTo>
                  <a:pt x="7228" y="0"/>
                  <a:pt x="7105" y="81"/>
                  <a:pt x="7017" y="212"/>
                </a:cubicBezTo>
                <a:lnTo>
                  <a:pt x="144" y="10291"/>
                </a:lnTo>
                <a:cubicBezTo>
                  <a:pt x="55" y="10422"/>
                  <a:pt x="0" y="10602"/>
                  <a:pt x="0" y="10800"/>
                </a:cubicBezTo>
                <a:cubicBezTo>
                  <a:pt x="0" y="11000"/>
                  <a:pt x="55" y="11180"/>
                  <a:pt x="144" y="11310"/>
                </a:cubicBezTo>
                <a:lnTo>
                  <a:pt x="7017" y="21389"/>
                </a:lnTo>
                <a:cubicBezTo>
                  <a:pt x="7105" y="21520"/>
                  <a:pt x="7228" y="21600"/>
                  <a:pt x="7364" y="21600"/>
                </a:cubicBezTo>
                <a:cubicBezTo>
                  <a:pt x="7635" y="21600"/>
                  <a:pt x="7855" y="21278"/>
                  <a:pt x="7855" y="20880"/>
                </a:cubicBezTo>
                <a:lnTo>
                  <a:pt x="7855" y="14400"/>
                </a:lnTo>
                <a:lnTo>
                  <a:pt x="19636" y="14400"/>
                </a:lnTo>
                <a:cubicBezTo>
                  <a:pt x="20721" y="14400"/>
                  <a:pt x="21600" y="13110"/>
                  <a:pt x="21600" y="11520"/>
                </a:cubicBezTo>
                <a:lnTo>
                  <a:pt x="21600" y="10080"/>
                </a:lnTo>
                <a:cubicBezTo>
                  <a:pt x="21600" y="8490"/>
                  <a:pt x="20721" y="7200"/>
                  <a:pt x="19636" y="72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0" name="Shape 2920"/>
          <p:cNvSpPr/>
          <p:nvPr/>
        </p:nvSpPr>
        <p:spPr>
          <a:xfrm>
            <a:off x="19889419" y="2955076"/>
            <a:ext cx="558655" cy="380902"/>
          </a:xfrm>
          <a:custGeom>
            <a:avLst/>
            <a:gdLst/>
            <a:ahLst/>
            <a:cxnLst>
              <a:cxn ang="0">
                <a:pos x="wd2" y="hd2"/>
              </a:cxn>
              <a:cxn ang="5400000">
                <a:pos x="wd2" y="hd2"/>
              </a:cxn>
              <a:cxn ang="10800000">
                <a:pos x="wd2" y="hd2"/>
              </a:cxn>
              <a:cxn ang="16200000">
                <a:pos x="wd2" y="hd2"/>
              </a:cxn>
            </a:cxnLst>
            <a:rect l="0" t="0" r="r" b="b"/>
            <a:pathLst>
              <a:path w="21600" h="21600" extrusionOk="0">
                <a:moveTo>
                  <a:pt x="14727" y="19142"/>
                </a:moveTo>
                <a:lnTo>
                  <a:pt x="14727" y="12960"/>
                </a:lnTo>
                <a:lnTo>
                  <a:pt x="1964" y="12960"/>
                </a:lnTo>
                <a:cubicBezTo>
                  <a:pt x="1421" y="12960"/>
                  <a:pt x="982" y="12316"/>
                  <a:pt x="982" y="11520"/>
                </a:cubicBezTo>
                <a:lnTo>
                  <a:pt x="982" y="10080"/>
                </a:lnTo>
                <a:cubicBezTo>
                  <a:pt x="982" y="9285"/>
                  <a:pt x="1421" y="8640"/>
                  <a:pt x="1964" y="8640"/>
                </a:cubicBezTo>
                <a:lnTo>
                  <a:pt x="14727" y="8640"/>
                </a:lnTo>
                <a:lnTo>
                  <a:pt x="14727" y="2458"/>
                </a:lnTo>
                <a:lnTo>
                  <a:pt x="20415" y="10800"/>
                </a:lnTo>
                <a:cubicBezTo>
                  <a:pt x="20415" y="10800"/>
                  <a:pt x="14727" y="19142"/>
                  <a:pt x="14727" y="19142"/>
                </a:cubicBezTo>
                <a:close/>
                <a:moveTo>
                  <a:pt x="21456" y="10291"/>
                </a:moveTo>
                <a:lnTo>
                  <a:pt x="14584" y="212"/>
                </a:lnTo>
                <a:cubicBezTo>
                  <a:pt x="14495" y="81"/>
                  <a:pt x="14372" y="0"/>
                  <a:pt x="14236" y="0"/>
                </a:cubicBezTo>
                <a:cubicBezTo>
                  <a:pt x="13965" y="0"/>
                  <a:pt x="13745" y="322"/>
                  <a:pt x="13745" y="720"/>
                </a:cubicBezTo>
                <a:lnTo>
                  <a:pt x="13745" y="7200"/>
                </a:lnTo>
                <a:lnTo>
                  <a:pt x="1964" y="7200"/>
                </a:lnTo>
                <a:cubicBezTo>
                  <a:pt x="879" y="7200"/>
                  <a:pt x="0" y="8490"/>
                  <a:pt x="0" y="10080"/>
                </a:cubicBezTo>
                <a:lnTo>
                  <a:pt x="0" y="11520"/>
                </a:lnTo>
                <a:cubicBezTo>
                  <a:pt x="0" y="13110"/>
                  <a:pt x="879" y="14400"/>
                  <a:pt x="1964" y="14400"/>
                </a:cubicBezTo>
                <a:lnTo>
                  <a:pt x="13745" y="14400"/>
                </a:lnTo>
                <a:lnTo>
                  <a:pt x="13745" y="20880"/>
                </a:lnTo>
                <a:cubicBezTo>
                  <a:pt x="13745" y="21278"/>
                  <a:pt x="13965" y="21600"/>
                  <a:pt x="14236" y="21600"/>
                </a:cubicBezTo>
                <a:cubicBezTo>
                  <a:pt x="14372" y="21600"/>
                  <a:pt x="14495" y="21520"/>
                  <a:pt x="14583" y="21389"/>
                </a:cubicBezTo>
                <a:lnTo>
                  <a:pt x="21456" y="11310"/>
                </a:lnTo>
                <a:cubicBezTo>
                  <a:pt x="21545" y="11180"/>
                  <a:pt x="21600" y="11000"/>
                  <a:pt x="21600" y="10800"/>
                </a:cubicBezTo>
                <a:cubicBezTo>
                  <a:pt x="21600" y="10601"/>
                  <a:pt x="21545" y="10421"/>
                  <a:pt x="21456" y="1029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1" name="Shape 2921"/>
          <p:cNvSpPr/>
          <p:nvPr/>
        </p:nvSpPr>
        <p:spPr>
          <a:xfrm>
            <a:off x="21032121" y="2866200"/>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21402" y="5052"/>
                </a:moveTo>
                <a:lnTo>
                  <a:pt x="14652" y="144"/>
                </a:lnTo>
                <a:cubicBezTo>
                  <a:pt x="14530" y="55"/>
                  <a:pt x="14362" y="0"/>
                  <a:pt x="14175" y="0"/>
                </a:cubicBezTo>
                <a:cubicBezTo>
                  <a:pt x="13802" y="0"/>
                  <a:pt x="13500" y="220"/>
                  <a:pt x="13500" y="491"/>
                </a:cubicBezTo>
                <a:cubicBezTo>
                  <a:pt x="13500" y="627"/>
                  <a:pt x="13576" y="749"/>
                  <a:pt x="13698" y="838"/>
                </a:cubicBezTo>
                <a:lnTo>
                  <a:pt x="19296" y="4909"/>
                </a:lnTo>
                <a:lnTo>
                  <a:pt x="675" y="4909"/>
                </a:lnTo>
                <a:cubicBezTo>
                  <a:pt x="302" y="4909"/>
                  <a:pt x="0" y="5129"/>
                  <a:pt x="0" y="5400"/>
                </a:cubicBezTo>
                <a:lnTo>
                  <a:pt x="0" y="21109"/>
                </a:lnTo>
                <a:cubicBezTo>
                  <a:pt x="0" y="21380"/>
                  <a:pt x="302" y="21600"/>
                  <a:pt x="675" y="21600"/>
                </a:cubicBezTo>
                <a:cubicBezTo>
                  <a:pt x="1048" y="21600"/>
                  <a:pt x="1350" y="21380"/>
                  <a:pt x="1350" y="21109"/>
                </a:cubicBezTo>
                <a:lnTo>
                  <a:pt x="1350" y="5891"/>
                </a:lnTo>
                <a:lnTo>
                  <a:pt x="19296" y="5891"/>
                </a:lnTo>
                <a:lnTo>
                  <a:pt x="13698" y="9962"/>
                </a:lnTo>
                <a:cubicBezTo>
                  <a:pt x="13575" y="10051"/>
                  <a:pt x="13500" y="10173"/>
                  <a:pt x="13500" y="10309"/>
                </a:cubicBezTo>
                <a:cubicBezTo>
                  <a:pt x="13500" y="10580"/>
                  <a:pt x="13802" y="10800"/>
                  <a:pt x="14175" y="10800"/>
                </a:cubicBezTo>
                <a:cubicBezTo>
                  <a:pt x="14362" y="10800"/>
                  <a:pt x="14531" y="10745"/>
                  <a:pt x="14653" y="10656"/>
                </a:cubicBezTo>
                <a:lnTo>
                  <a:pt x="21402" y="5747"/>
                </a:lnTo>
                <a:cubicBezTo>
                  <a:pt x="21525" y="5658"/>
                  <a:pt x="21600" y="5536"/>
                  <a:pt x="21600" y="5400"/>
                </a:cubicBezTo>
                <a:cubicBezTo>
                  <a:pt x="21600" y="5264"/>
                  <a:pt x="21524" y="5142"/>
                  <a:pt x="21402" y="505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2" name="Shape 2922"/>
          <p:cNvSpPr/>
          <p:nvPr/>
        </p:nvSpPr>
        <p:spPr>
          <a:xfrm>
            <a:off x="22022463" y="2942380"/>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6691" y="12546"/>
                </a:moveTo>
                <a:lnTo>
                  <a:pt x="16691" y="2304"/>
                </a:lnTo>
                <a:lnTo>
                  <a:pt x="20415" y="7425"/>
                </a:lnTo>
                <a:cubicBezTo>
                  <a:pt x="20415" y="7425"/>
                  <a:pt x="16691" y="12546"/>
                  <a:pt x="16691" y="12546"/>
                </a:cubicBezTo>
                <a:close/>
                <a:moveTo>
                  <a:pt x="21456" y="6948"/>
                </a:moveTo>
                <a:lnTo>
                  <a:pt x="16548" y="198"/>
                </a:lnTo>
                <a:cubicBezTo>
                  <a:pt x="16458" y="76"/>
                  <a:pt x="16336" y="0"/>
                  <a:pt x="16200" y="0"/>
                </a:cubicBezTo>
                <a:cubicBezTo>
                  <a:pt x="15929" y="0"/>
                  <a:pt x="15709" y="302"/>
                  <a:pt x="15709" y="675"/>
                </a:cubicBezTo>
                <a:lnTo>
                  <a:pt x="15709" y="6750"/>
                </a:lnTo>
                <a:lnTo>
                  <a:pt x="491" y="6750"/>
                </a:lnTo>
                <a:cubicBezTo>
                  <a:pt x="220" y="6750"/>
                  <a:pt x="0" y="7052"/>
                  <a:pt x="0" y="7425"/>
                </a:cubicBezTo>
                <a:lnTo>
                  <a:pt x="0" y="20925"/>
                </a:lnTo>
                <a:cubicBezTo>
                  <a:pt x="0" y="21298"/>
                  <a:pt x="220" y="21600"/>
                  <a:pt x="491" y="21600"/>
                </a:cubicBezTo>
                <a:cubicBezTo>
                  <a:pt x="762" y="21600"/>
                  <a:pt x="982" y="21298"/>
                  <a:pt x="982" y="20925"/>
                </a:cubicBezTo>
                <a:lnTo>
                  <a:pt x="982" y="8100"/>
                </a:lnTo>
                <a:lnTo>
                  <a:pt x="15709" y="8100"/>
                </a:lnTo>
                <a:lnTo>
                  <a:pt x="15709" y="14175"/>
                </a:lnTo>
                <a:cubicBezTo>
                  <a:pt x="15709" y="14548"/>
                  <a:pt x="15929" y="14850"/>
                  <a:pt x="16200" y="14850"/>
                </a:cubicBezTo>
                <a:cubicBezTo>
                  <a:pt x="16336" y="14850"/>
                  <a:pt x="16458" y="14775"/>
                  <a:pt x="16547" y="14652"/>
                </a:cubicBezTo>
                <a:lnTo>
                  <a:pt x="21456" y="7903"/>
                </a:lnTo>
                <a:cubicBezTo>
                  <a:pt x="21545" y="7781"/>
                  <a:pt x="21600" y="7612"/>
                  <a:pt x="21600" y="7425"/>
                </a:cubicBezTo>
                <a:cubicBezTo>
                  <a:pt x="21600" y="7238"/>
                  <a:pt x="21545" y="7070"/>
                  <a:pt x="21456" y="694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3" name="Shape 2923"/>
          <p:cNvSpPr/>
          <p:nvPr/>
        </p:nvSpPr>
        <p:spPr>
          <a:xfrm>
            <a:off x="1242376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4236" y="0"/>
                </a:lnTo>
                <a:cubicBezTo>
                  <a:pt x="13966" y="0"/>
                  <a:pt x="13745" y="220"/>
                  <a:pt x="13745" y="491"/>
                </a:cubicBezTo>
                <a:cubicBezTo>
                  <a:pt x="13745" y="762"/>
                  <a:pt x="13966" y="982"/>
                  <a:pt x="14236" y="982"/>
                </a:cubicBezTo>
                <a:lnTo>
                  <a:pt x="19924" y="982"/>
                </a:lnTo>
                <a:lnTo>
                  <a:pt x="11926" y="8980"/>
                </a:lnTo>
                <a:cubicBezTo>
                  <a:pt x="11837" y="9069"/>
                  <a:pt x="11782" y="9192"/>
                  <a:pt x="11782" y="9327"/>
                </a:cubicBezTo>
                <a:cubicBezTo>
                  <a:pt x="11782" y="9599"/>
                  <a:pt x="12002" y="9818"/>
                  <a:pt x="12273" y="9818"/>
                </a:cubicBezTo>
                <a:cubicBezTo>
                  <a:pt x="12408" y="9818"/>
                  <a:pt x="12531" y="9764"/>
                  <a:pt x="12620" y="9674"/>
                </a:cubicBezTo>
                <a:lnTo>
                  <a:pt x="20618" y="1676"/>
                </a:lnTo>
                <a:lnTo>
                  <a:pt x="20618" y="7364"/>
                </a:lnTo>
                <a:cubicBezTo>
                  <a:pt x="20618" y="7635"/>
                  <a:pt x="20838" y="7855"/>
                  <a:pt x="21109" y="7855"/>
                </a:cubicBezTo>
                <a:cubicBezTo>
                  <a:pt x="21380" y="7855"/>
                  <a:pt x="21600" y="7635"/>
                  <a:pt x="21600" y="7364"/>
                </a:cubicBezTo>
                <a:lnTo>
                  <a:pt x="21600" y="491"/>
                </a:lnTo>
                <a:cubicBezTo>
                  <a:pt x="21600" y="220"/>
                  <a:pt x="21380" y="0"/>
                  <a:pt x="21109" y="0"/>
                </a:cubicBezTo>
                <a:moveTo>
                  <a:pt x="9327" y="11782"/>
                </a:moveTo>
                <a:cubicBezTo>
                  <a:pt x="9192" y="11782"/>
                  <a:pt x="9069" y="11837"/>
                  <a:pt x="8980" y="11926"/>
                </a:cubicBezTo>
                <a:lnTo>
                  <a:pt x="982" y="19924"/>
                </a:lnTo>
                <a:lnTo>
                  <a:pt x="982" y="14236"/>
                </a:lnTo>
                <a:cubicBezTo>
                  <a:pt x="982" y="13966"/>
                  <a:pt x="762" y="13745"/>
                  <a:pt x="491" y="13745"/>
                </a:cubicBezTo>
                <a:cubicBezTo>
                  <a:pt x="220" y="13745"/>
                  <a:pt x="0" y="13966"/>
                  <a:pt x="0" y="14236"/>
                </a:cubicBezTo>
                <a:lnTo>
                  <a:pt x="0" y="21109"/>
                </a:lnTo>
                <a:cubicBezTo>
                  <a:pt x="0" y="21380"/>
                  <a:pt x="220" y="21600"/>
                  <a:pt x="491" y="21600"/>
                </a:cubicBezTo>
                <a:lnTo>
                  <a:pt x="7364" y="21600"/>
                </a:lnTo>
                <a:cubicBezTo>
                  <a:pt x="7634" y="21600"/>
                  <a:pt x="7855" y="21380"/>
                  <a:pt x="7855" y="21109"/>
                </a:cubicBezTo>
                <a:cubicBezTo>
                  <a:pt x="7855" y="20838"/>
                  <a:pt x="7634" y="20618"/>
                  <a:pt x="7364" y="20618"/>
                </a:cubicBezTo>
                <a:lnTo>
                  <a:pt x="1676" y="20618"/>
                </a:lnTo>
                <a:lnTo>
                  <a:pt x="9674" y="12620"/>
                </a:lnTo>
                <a:cubicBezTo>
                  <a:pt x="9763" y="12531"/>
                  <a:pt x="9818" y="12408"/>
                  <a:pt x="9818" y="12273"/>
                </a:cubicBezTo>
                <a:cubicBezTo>
                  <a:pt x="9818" y="12002"/>
                  <a:pt x="9598"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4" name="Shape 2924"/>
          <p:cNvSpPr/>
          <p:nvPr/>
        </p:nvSpPr>
        <p:spPr>
          <a:xfrm>
            <a:off x="13490286"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600" y="491"/>
                </a:moveTo>
                <a:cubicBezTo>
                  <a:pt x="21600" y="220"/>
                  <a:pt x="21380" y="0"/>
                  <a:pt x="21109" y="0"/>
                </a:cubicBezTo>
                <a:cubicBezTo>
                  <a:pt x="20974" y="0"/>
                  <a:pt x="20851" y="55"/>
                  <a:pt x="20762" y="144"/>
                </a:cubicBezTo>
                <a:lnTo>
                  <a:pt x="12764" y="8142"/>
                </a:lnTo>
                <a:lnTo>
                  <a:pt x="12764" y="2455"/>
                </a:lnTo>
                <a:cubicBezTo>
                  <a:pt x="12764" y="2184"/>
                  <a:pt x="12544" y="1964"/>
                  <a:pt x="12273" y="1964"/>
                </a:cubicBezTo>
                <a:cubicBezTo>
                  <a:pt x="12002" y="1964"/>
                  <a:pt x="11782" y="2184"/>
                  <a:pt x="11782" y="2455"/>
                </a:cubicBezTo>
                <a:lnTo>
                  <a:pt x="11782" y="9327"/>
                </a:lnTo>
                <a:cubicBezTo>
                  <a:pt x="11782" y="9599"/>
                  <a:pt x="12002" y="9818"/>
                  <a:pt x="12273" y="9818"/>
                </a:cubicBezTo>
                <a:lnTo>
                  <a:pt x="19145" y="9818"/>
                </a:lnTo>
                <a:cubicBezTo>
                  <a:pt x="19416" y="9818"/>
                  <a:pt x="19636" y="9599"/>
                  <a:pt x="19636" y="9327"/>
                </a:cubicBezTo>
                <a:cubicBezTo>
                  <a:pt x="19636" y="9056"/>
                  <a:pt x="19416" y="8836"/>
                  <a:pt x="19145" y="8836"/>
                </a:cubicBezTo>
                <a:lnTo>
                  <a:pt x="13458" y="8836"/>
                </a:lnTo>
                <a:lnTo>
                  <a:pt x="21456" y="838"/>
                </a:lnTo>
                <a:cubicBezTo>
                  <a:pt x="21545" y="750"/>
                  <a:pt x="21600" y="627"/>
                  <a:pt x="21600" y="491"/>
                </a:cubicBezTo>
                <a:moveTo>
                  <a:pt x="9327" y="11782"/>
                </a:moveTo>
                <a:lnTo>
                  <a:pt x="2455" y="11782"/>
                </a:lnTo>
                <a:cubicBezTo>
                  <a:pt x="2184" y="11782"/>
                  <a:pt x="1964" y="12002"/>
                  <a:pt x="1964" y="12273"/>
                </a:cubicBezTo>
                <a:cubicBezTo>
                  <a:pt x="1964" y="12544"/>
                  <a:pt x="2184" y="12764"/>
                  <a:pt x="2455" y="12764"/>
                </a:cubicBezTo>
                <a:lnTo>
                  <a:pt x="8142" y="12764"/>
                </a:lnTo>
                <a:lnTo>
                  <a:pt x="144" y="20762"/>
                </a:lnTo>
                <a:cubicBezTo>
                  <a:pt x="55" y="20851"/>
                  <a:pt x="0" y="20973"/>
                  <a:pt x="0" y="21109"/>
                </a:cubicBezTo>
                <a:cubicBezTo>
                  <a:pt x="0" y="21380"/>
                  <a:pt x="220" y="21600"/>
                  <a:pt x="491" y="21600"/>
                </a:cubicBezTo>
                <a:cubicBezTo>
                  <a:pt x="626" y="21600"/>
                  <a:pt x="749" y="21545"/>
                  <a:pt x="838" y="21456"/>
                </a:cubicBezTo>
                <a:lnTo>
                  <a:pt x="8836" y="13458"/>
                </a:lnTo>
                <a:lnTo>
                  <a:pt x="8836" y="19145"/>
                </a:lnTo>
                <a:cubicBezTo>
                  <a:pt x="8836" y="19417"/>
                  <a:pt x="9056" y="19636"/>
                  <a:pt x="9327" y="19636"/>
                </a:cubicBezTo>
                <a:cubicBezTo>
                  <a:pt x="9598" y="19636"/>
                  <a:pt x="9818" y="19417"/>
                  <a:pt x="9818" y="19145"/>
                </a:cubicBezTo>
                <a:lnTo>
                  <a:pt x="9818" y="12273"/>
                </a:lnTo>
                <a:cubicBezTo>
                  <a:pt x="9818" y="12002"/>
                  <a:pt x="9598" y="11782"/>
                  <a:pt x="9327"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5" name="Shape 2925"/>
          <p:cNvSpPr/>
          <p:nvPr/>
        </p:nvSpPr>
        <p:spPr>
          <a:xfrm>
            <a:off x="14556808"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6200" y="0"/>
                </a:lnTo>
                <a:cubicBezTo>
                  <a:pt x="15929" y="0"/>
                  <a:pt x="15709" y="220"/>
                  <a:pt x="15709" y="491"/>
                </a:cubicBezTo>
                <a:cubicBezTo>
                  <a:pt x="15709" y="762"/>
                  <a:pt x="15929" y="982"/>
                  <a:pt x="16200" y="982"/>
                </a:cubicBezTo>
                <a:lnTo>
                  <a:pt x="19924" y="982"/>
                </a:lnTo>
                <a:lnTo>
                  <a:pt x="6035" y="14871"/>
                </a:lnTo>
                <a:cubicBezTo>
                  <a:pt x="5946" y="14960"/>
                  <a:pt x="5891" y="15083"/>
                  <a:pt x="5891" y="15218"/>
                </a:cubicBezTo>
                <a:cubicBezTo>
                  <a:pt x="5891" y="15489"/>
                  <a:pt x="6111" y="15709"/>
                  <a:pt x="6382" y="15709"/>
                </a:cubicBezTo>
                <a:cubicBezTo>
                  <a:pt x="6517" y="15709"/>
                  <a:pt x="6640" y="15654"/>
                  <a:pt x="6729" y="15565"/>
                </a:cubicBezTo>
                <a:lnTo>
                  <a:pt x="20618" y="1676"/>
                </a:lnTo>
                <a:lnTo>
                  <a:pt x="20618" y="5400"/>
                </a:lnTo>
                <a:cubicBezTo>
                  <a:pt x="20618" y="5671"/>
                  <a:pt x="20838" y="5890"/>
                  <a:pt x="21109" y="5890"/>
                </a:cubicBezTo>
                <a:cubicBezTo>
                  <a:pt x="21380" y="5890"/>
                  <a:pt x="21600" y="5671"/>
                  <a:pt x="21600" y="5400"/>
                </a:cubicBezTo>
                <a:lnTo>
                  <a:pt x="21600" y="491"/>
                </a:lnTo>
                <a:cubicBezTo>
                  <a:pt x="21600" y="220"/>
                  <a:pt x="21380" y="0"/>
                  <a:pt x="21109" y="0"/>
                </a:cubicBezTo>
                <a:moveTo>
                  <a:pt x="17182" y="6873"/>
                </a:moveTo>
                <a:cubicBezTo>
                  <a:pt x="16911" y="6873"/>
                  <a:pt x="16691" y="7092"/>
                  <a:pt x="16691" y="7364"/>
                </a:cubicBezTo>
                <a:lnTo>
                  <a:pt x="16691" y="20618"/>
                </a:lnTo>
                <a:lnTo>
                  <a:pt x="982" y="20618"/>
                </a:lnTo>
                <a:lnTo>
                  <a:pt x="982" y="4909"/>
                </a:lnTo>
                <a:lnTo>
                  <a:pt x="14236" y="4909"/>
                </a:lnTo>
                <a:cubicBezTo>
                  <a:pt x="14507" y="4909"/>
                  <a:pt x="14727" y="4689"/>
                  <a:pt x="14727" y="4418"/>
                </a:cubicBezTo>
                <a:cubicBezTo>
                  <a:pt x="14727" y="4147"/>
                  <a:pt x="14507" y="3927"/>
                  <a:pt x="14236" y="3927"/>
                </a:cubicBezTo>
                <a:lnTo>
                  <a:pt x="491" y="3927"/>
                </a:lnTo>
                <a:cubicBezTo>
                  <a:pt x="220" y="3927"/>
                  <a:pt x="0" y="4147"/>
                  <a:pt x="0" y="4418"/>
                </a:cubicBezTo>
                <a:lnTo>
                  <a:pt x="0" y="21109"/>
                </a:lnTo>
                <a:cubicBezTo>
                  <a:pt x="0" y="21380"/>
                  <a:pt x="220" y="21600"/>
                  <a:pt x="491" y="21600"/>
                </a:cubicBezTo>
                <a:lnTo>
                  <a:pt x="17182" y="21600"/>
                </a:lnTo>
                <a:cubicBezTo>
                  <a:pt x="17453" y="21600"/>
                  <a:pt x="17673" y="21380"/>
                  <a:pt x="17673" y="21109"/>
                </a:cubicBezTo>
                <a:lnTo>
                  <a:pt x="17673" y="7364"/>
                </a:lnTo>
                <a:cubicBezTo>
                  <a:pt x="17673" y="7092"/>
                  <a:pt x="17453" y="6873"/>
                  <a:pt x="17182"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6" name="Shape 2926"/>
          <p:cNvSpPr/>
          <p:nvPr/>
        </p:nvSpPr>
        <p:spPr>
          <a:xfrm>
            <a:off x="15623330"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20383"/>
                </a:moveTo>
                <a:lnTo>
                  <a:pt x="11424" y="15709"/>
                </a:lnTo>
                <a:lnTo>
                  <a:pt x="13255" y="15709"/>
                </a:lnTo>
                <a:cubicBezTo>
                  <a:pt x="13525" y="15709"/>
                  <a:pt x="13745" y="15490"/>
                  <a:pt x="13745" y="15218"/>
                </a:cubicBezTo>
                <a:lnTo>
                  <a:pt x="13745" y="14727"/>
                </a:lnTo>
                <a:cubicBezTo>
                  <a:pt x="13635" y="12724"/>
                  <a:pt x="12844" y="5590"/>
                  <a:pt x="7448" y="1949"/>
                </a:cubicBezTo>
                <a:cubicBezTo>
                  <a:pt x="16407" y="4809"/>
                  <a:pt x="17536" y="12588"/>
                  <a:pt x="17673" y="14727"/>
                </a:cubicBezTo>
                <a:lnTo>
                  <a:pt x="17673" y="15218"/>
                </a:lnTo>
                <a:cubicBezTo>
                  <a:pt x="17673" y="15490"/>
                  <a:pt x="17893" y="15709"/>
                  <a:pt x="18164" y="15709"/>
                </a:cubicBezTo>
                <a:lnTo>
                  <a:pt x="19994" y="15709"/>
                </a:lnTo>
                <a:cubicBezTo>
                  <a:pt x="19994" y="15709"/>
                  <a:pt x="15709" y="20383"/>
                  <a:pt x="15709" y="20383"/>
                </a:cubicBezTo>
                <a:close/>
                <a:moveTo>
                  <a:pt x="21109" y="14727"/>
                </a:moveTo>
                <a:lnTo>
                  <a:pt x="18658" y="14727"/>
                </a:lnTo>
                <a:cubicBezTo>
                  <a:pt x="18450" y="12130"/>
                  <a:pt x="16610" y="0"/>
                  <a:pt x="491" y="0"/>
                </a:cubicBezTo>
                <a:cubicBezTo>
                  <a:pt x="219" y="0"/>
                  <a:pt x="0" y="220"/>
                  <a:pt x="0" y="491"/>
                </a:cubicBezTo>
                <a:cubicBezTo>
                  <a:pt x="0" y="762"/>
                  <a:pt x="219" y="982"/>
                  <a:pt x="491" y="982"/>
                </a:cubicBezTo>
                <a:cubicBezTo>
                  <a:pt x="5558" y="982"/>
                  <a:pt x="9160" y="3417"/>
                  <a:pt x="11196" y="8250"/>
                </a:cubicBezTo>
                <a:cubicBezTo>
                  <a:pt x="12394" y="11093"/>
                  <a:pt x="12657" y="13684"/>
                  <a:pt x="12715" y="14727"/>
                </a:cubicBezTo>
                <a:lnTo>
                  <a:pt x="10309" y="14727"/>
                </a:lnTo>
                <a:cubicBezTo>
                  <a:pt x="10038" y="14727"/>
                  <a:pt x="9818" y="14947"/>
                  <a:pt x="9818" y="15218"/>
                </a:cubicBezTo>
                <a:cubicBezTo>
                  <a:pt x="9818" y="15354"/>
                  <a:pt x="9873" y="15477"/>
                  <a:pt x="9962" y="15566"/>
                </a:cubicBezTo>
                <a:lnTo>
                  <a:pt x="15362" y="21456"/>
                </a:lnTo>
                <a:cubicBezTo>
                  <a:pt x="15450" y="21545"/>
                  <a:pt x="15574" y="21600"/>
                  <a:pt x="15709" y="21600"/>
                </a:cubicBezTo>
                <a:cubicBezTo>
                  <a:pt x="15845" y="21600"/>
                  <a:pt x="15967" y="21545"/>
                  <a:pt x="16056" y="21456"/>
                </a:cubicBezTo>
                <a:lnTo>
                  <a:pt x="21456" y="15566"/>
                </a:lnTo>
                <a:cubicBezTo>
                  <a:pt x="21545" y="15477"/>
                  <a:pt x="21600" y="15354"/>
                  <a:pt x="21600" y="15218"/>
                </a:cubicBezTo>
                <a:cubicBezTo>
                  <a:pt x="21600" y="14947"/>
                  <a:pt x="21380" y="14727"/>
                  <a:pt x="21109" y="147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7" name="Shape 2927"/>
          <p:cNvSpPr/>
          <p:nvPr/>
        </p:nvSpPr>
        <p:spPr>
          <a:xfrm>
            <a:off x="16689852"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6" y="9012"/>
                  <a:pt x="16407" y="16791"/>
                  <a:pt x="7448" y="19651"/>
                </a:cubicBezTo>
                <a:cubicBezTo>
                  <a:pt x="12844" y="16010"/>
                  <a:pt x="13635" y="8876"/>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5"/>
                  <a:pt x="15845" y="0"/>
                  <a:pt x="15709" y="0"/>
                </a:cubicBezTo>
                <a:cubicBezTo>
                  <a:pt x="15573" y="0"/>
                  <a:pt x="15450" y="55"/>
                  <a:pt x="15362" y="144"/>
                </a:cubicBezTo>
                <a:lnTo>
                  <a:pt x="9962" y="6035"/>
                </a:lnTo>
                <a:cubicBezTo>
                  <a:pt x="9873" y="6124"/>
                  <a:pt x="9818" y="6247"/>
                  <a:pt x="9818" y="6382"/>
                </a:cubicBezTo>
                <a:cubicBezTo>
                  <a:pt x="9818" y="6653"/>
                  <a:pt x="10038" y="6873"/>
                  <a:pt x="10309" y="6873"/>
                </a:cubicBezTo>
                <a:lnTo>
                  <a:pt x="12715" y="6873"/>
                </a:lnTo>
                <a:cubicBezTo>
                  <a:pt x="12657" y="7916"/>
                  <a:pt x="12394" y="10507"/>
                  <a:pt x="11196" y="13351"/>
                </a:cubicBezTo>
                <a:cubicBezTo>
                  <a:pt x="9160" y="18184"/>
                  <a:pt x="5558" y="20618"/>
                  <a:pt x="491" y="20618"/>
                </a:cubicBezTo>
                <a:cubicBezTo>
                  <a:pt x="219" y="20618"/>
                  <a:pt x="0" y="20838"/>
                  <a:pt x="0" y="21109"/>
                </a:cubicBezTo>
                <a:cubicBezTo>
                  <a:pt x="0" y="21380"/>
                  <a:pt x="219"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8" name="Shape 2928"/>
          <p:cNvSpPr/>
          <p:nvPr/>
        </p:nvSpPr>
        <p:spPr>
          <a:xfrm>
            <a:off x="17756374"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6873" y="7855"/>
                </a:moveTo>
                <a:lnTo>
                  <a:pt x="6382" y="7855"/>
                </a:lnTo>
                <a:cubicBezTo>
                  <a:pt x="6110" y="7855"/>
                  <a:pt x="5891" y="8075"/>
                  <a:pt x="5891" y="8345"/>
                </a:cubicBezTo>
                <a:lnTo>
                  <a:pt x="5891" y="10176"/>
                </a:lnTo>
                <a:lnTo>
                  <a:pt x="1216" y="5891"/>
                </a:lnTo>
                <a:lnTo>
                  <a:pt x="5891" y="1606"/>
                </a:lnTo>
                <a:lnTo>
                  <a:pt x="5891" y="3436"/>
                </a:lnTo>
                <a:cubicBezTo>
                  <a:pt x="5891" y="3708"/>
                  <a:pt x="6110" y="3927"/>
                  <a:pt x="6382" y="3927"/>
                </a:cubicBezTo>
                <a:lnTo>
                  <a:pt x="6873" y="3927"/>
                </a:lnTo>
                <a:cubicBezTo>
                  <a:pt x="9012" y="4064"/>
                  <a:pt x="16791" y="5193"/>
                  <a:pt x="19651" y="14152"/>
                </a:cubicBezTo>
                <a:cubicBezTo>
                  <a:pt x="16010" y="8756"/>
                  <a:pt x="8876" y="7965"/>
                  <a:pt x="6873" y="7855"/>
                </a:cubicBezTo>
                <a:moveTo>
                  <a:pt x="6873" y="2942"/>
                </a:moveTo>
                <a:lnTo>
                  <a:pt x="6873" y="491"/>
                </a:lnTo>
                <a:cubicBezTo>
                  <a:pt x="6873" y="220"/>
                  <a:pt x="6653" y="0"/>
                  <a:pt x="6382" y="0"/>
                </a:cubicBezTo>
                <a:cubicBezTo>
                  <a:pt x="6246" y="0"/>
                  <a:pt x="6123" y="55"/>
                  <a:pt x="6035" y="144"/>
                </a:cubicBezTo>
                <a:lnTo>
                  <a:pt x="144" y="5544"/>
                </a:lnTo>
                <a:cubicBezTo>
                  <a:pt x="55" y="5633"/>
                  <a:pt x="0" y="5756"/>
                  <a:pt x="0" y="5891"/>
                </a:cubicBezTo>
                <a:cubicBezTo>
                  <a:pt x="0" y="6027"/>
                  <a:pt x="55" y="6150"/>
                  <a:pt x="144" y="6238"/>
                </a:cubicBezTo>
                <a:lnTo>
                  <a:pt x="6035" y="11638"/>
                </a:lnTo>
                <a:cubicBezTo>
                  <a:pt x="6123" y="11727"/>
                  <a:pt x="6246" y="11782"/>
                  <a:pt x="6382" y="11782"/>
                </a:cubicBezTo>
                <a:cubicBezTo>
                  <a:pt x="6653" y="11782"/>
                  <a:pt x="6873" y="11562"/>
                  <a:pt x="6873" y="11291"/>
                </a:cubicBezTo>
                <a:lnTo>
                  <a:pt x="6873" y="8884"/>
                </a:lnTo>
                <a:cubicBezTo>
                  <a:pt x="7916" y="8943"/>
                  <a:pt x="10507" y="9206"/>
                  <a:pt x="13350" y="10404"/>
                </a:cubicBezTo>
                <a:cubicBezTo>
                  <a:pt x="18183" y="12440"/>
                  <a:pt x="20618" y="16042"/>
                  <a:pt x="20618" y="21109"/>
                </a:cubicBezTo>
                <a:cubicBezTo>
                  <a:pt x="20618" y="21380"/>
                  <a:pt x="20838" y="21600"/>
                  <a:pt x="21109" y="21600"/>
                </a:cubicBezTo>
                <a:cubicBezTo>
                  <a:pt x="21380" y="21600"/>
                  <a:pt x="21600" y="21380"/>
                  <a:pt x="21600" y="21109"/>
                </a:cubicBezTo>
                <a:cubicBezTo>
                  <a:pt x="21600" y="4990"/>
                  <a:pt x="9470" y="3150"/>
                  <a:pt x="6873" y="294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29" name="Shape 2929"/>
          <p:cNvSpPr/>
          <p:nvPr/>
        </p:nvSpPr>
        <p:spPr>
          <a:xfrm>
            <a:off x="18822897" y="3932722"/>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0176"/>
                </a:moveTo>
                <a:lnTo>
                  <a:pt x="15709" y="8345"/>
                </a:lnTo>
                <a:cubicBezTo>
                  <a:pt x="15709" y="8075"/>
                  <a:pt x="15490" y="7855"/>
                  <a:pt x="15218" y="7855"/>
                </a:cubicBezTo>
                <a:lnTo>
                  <a:pt x="14727" y="7855"/>
                </a:lnTo>
                <a:cubicBezTo>
                  <a:pt x="12724" y="7965"/>
                  <a:pt x="5590" y="8756"/>
                  <a:pt x="1949" y="14152"/>
                </a:cubicBezTo>
                <a:cubicBezTo>
                  <a:pt x="4809" y="5193"/>
                  <a:pt x="12588" y="4064"/>
                  <a:pt x="14727" y="3927"/>
                </a:cubicBezTo>
                <a:lnTo>
                  <a:pt x="15218" y="3927"/>
                </a:lnTo>
                <a:cubicBezTo>
                  <a:pt x="15490" y="3927"/>
                  <a:pt x="15709" y="3708"/>
                  <a:pt x="15709" y="3436"/>
                </a:cubicBezTo>
                <a:lnTo>
                  <a:pt x="15709" y="1606"/>
                </a:lnTo>
                <a:lnTo>
                  <a:pt x="20383" y="5891"/>
                </a:lnTo>
                <a:cubicBezTo>
                  <a:pt x="20383" y="5891"/>
                  <a:pt x="15709" y="10176"/>
                  <a:pt x="15709" y="10176"/>
                </a:cubicBezTo>
                <a:close/>
                <a:moveTo>
                  <a:pt x="21456" y="5544"/>
                </a:moveTo>
                <a:lnTo>
                  <a:pt x="15565" y="144"/>
                </a:lnTo>
                <a:cubicBezTo>
                  <a:pt x="15477" y="55"/>
                  <a:pt x="15354" y="0"/>
                  <a:pt x="15218" y="0"/>
                </a:cubicBezTo>
                <a:cubicBezTo>
                  <a:pt x="14947" y="0"/>
                  <a:pt x="14727" y="220"/>
                  <a:pt x="14727" y="491"/>
                </a:cubicBezTo>
                <a:lnTo>
                  <a:pt x="14727" y="2942"/>
                </a:lnTo>
                <a:cubicBezTo>
                  <a:pt x="12130" y="3150"/>
                  <a:pt x="0" y="4991"/>
                  <a:pt x="0" y="21109"/>
                </a:cubicBezTo>
                <a:cubicBezTo>
                  <a:pt x="0" y="21380"/>
                  <a:pt x="220" y="21600"/>
                  <a:pt x="491" y="21600"/>
                </a:cubicBezTo>
                <a:cubicBezTo>
                  <a:pt x="762" y="21600"/>
                  <a:pt x="982" y="21380"/>
                  <a:pt x="982" y="21109"/>
                </a:cubicBezTo>
                <a:cubicBezTo>
                  <a:pt x="982" y="16042"/>
                  <a:pt x="3417" y="12440"/>
                  <a:pt x="8250" y="10404"/>
                </a:cubicBezTo>
                <a:cubicBezTo>
                  <a:pt x="11093" y="9206"/>
                  <a:pt x="13684" y="8943"/>
                  <a:pt x="14727" y="8884"/>
                </a:cubicBezTo>
                <a:lnTo>
                  <a:pt x="14727" y="11291"/>
                </a:lnTo>
                <a:cubicBezTo>
                  <a:pt x="14727" y="11562"/>
                  <a:pt x="14947" y="11782"/>
                  <a:pt x="15218" y="11782"/>
                </a:cubicBezTo>
                <a:cubicBezTo>
                  <a:pt x="15354" y="11782"/>
                  <a:pt x="15477" y="11727"/>
                  <a:pt x="15565" y="11638"/>
                </a:cubicBezTo>
                <a:lnTo>
                  <a:pt x="21456" y="6238"/>
                </a:lnTo>
                <a:cubicBezTo>
                  <a:pt x="21545" y="6150"/>
                  <a:pt x="21600" y="6027"/>
                  <a:pt x="21600" y="5891"/>
                </a:cubicBezTo>
                <a:cubicBezTo>
                  <a:pt x="21600" y="5756"/>
                  <a:pt x="21545" y="5633"/>
                  <a:pt x="21456" y="554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0" name="Shape 2930"/>
          <p:cNvSpPr/>
          <p:nvPr/>
        </p:nvSpPr>
        <p:spPr>
          <a:xfrm>
            <a:off x="19889419" y="4034295"/>
            <a:ext cx="558655" cy="355508"/>
          </a:xfrm>
          <a:custGeom>
            <a:avLst/>
            <a:gdLst/>
            <a:ahLst/>
            <a:cxnLst>
              <a:cxn ang="0">
                <a:pos x="wd2" y="hd2"/>
              </a:cxn>
              <a:cxn ang="5400000">
                <a:pos x="wd2" y="hd2"/>
              </a:cxn>
              <a:cxn ang="10800000">
                <a:pos x="wd2" y="hd2"/>
              </a:cxn>
              <a:cxn ang="16200000">
                <a:pos x="wd2" y="hd2"/>
              </a:cxn>
            </a:cxnLst>
            <a:rect l="0" t="0" r="r" b="b"/>
            <a:pathLst>
              <a:path w="21600" h="21600" extrusionOk="0">
                <a:moveTo>
                  <a:pt x="15955" y="1543"/>
                </a:moveTo>
                <a:cubicBezTo>
                  <a:pt x="12837" y="1543"/>
                  <a:pt x="10309" y="5515"/>
                  <a:pt x="10309" y="10414"/>
                </a:cubicBezTo>
                <a:lnTo>
                  <a:pt x="10309" y="11186"/>
                </a:lnTo>
                <a:cubicBezTo>
                  <a:pt x="10309" y="15233"/>
                  <a:pt x="8221" y="18514"/>
                  <a:pt x="5645" y="18514"/>
                </a:cubicBezTo>
                <a:cubicBezTo>
                  <a:pt x="3070" y="18514"/>
                  <a:pt x="982" y="15233"/>
                  <a:pt x="982" y="11186"/>
                </a:cubicBezTo>
                <a:lnTo>
                  <a:pt x="982" y="10414"/>
                </a:lnTo>
                <a:cubicBezTo>
                  <a:pt x="982" y="6367"/>
                  <a:pt x="3070" y="3086"/>
                  <a:pt x="5645" y="3086"/>
                </a:cubicBezTo>
                <a:cubicBezTo>
                  <a:pt x="6670" y="3086"/>
                  <a:pt x="7575" y="3630"/>
                  <a:pt x="8321" y="4629"/>
                </a:cubicBezTo>
                <a:lnTo>
                  <a:pt x="6382" y="4629"/>
                </a:lnTo>
                <a:cubicBezTo>
                  <a:pt x="6110" y="4629"/>
                  <a:pt x="5891" y="4974"/>
                  <a:pt x="5891" y="5400"/>
                </a:cubicBezTo>
                <a:cubicBezTo>
                  <a:pt x="5891" y="5826"/>
                  <a:pt x="6110" y="6171"/>
                  <a:pt x="6382" y="6171"/>
                </a:cubicBezTo>
                <a:lnTo>
                  <a:pt x="9327" y="6171"/>
                </a:lnTo>
                <a:cubicBezTo>
                  <a:pt x="9599" y="6171"/>
                  <a:pt x="9818" y="5826"/>
                  <a:pt x="9818" y="5400"/>
                </a:cubicBezTo>
                <a:lnTo>
                  <a:pt x="9818" y="771"/>
                </a:lnTo>
                <a:cubicBezTo>
                  <a:pt x="9818" y="346"/>
                  <a:pt x="9599" y="0"/>
                  <a:pt x="9327" y="0"/>
                </a:cubicBezTo>
                <a:cubicBezTo>
                  <a:pt x="9056" y="0"/>
                  <a:pt x="8836" y="346"/>
                  <a:pt x="8836" y="771"/>
                </a:cubicBezTo>
                <a:lnTo>
                  <a:pt x="8836" y="3321"/>
                </a:lnTo>
                <a:cubicBezTo>
                  <a:pt x="7879" y="2160"/>
                  <a:pt x="6706" y="1543"/>
                  <a:pt x="5645" y="1543"/>
                </a:cubicBezTo>
                <a:cubicBezTo>
                  <a:pt x="2527" y="1543"/>
                  <a:pt x="0" y="5515"/>
                  <a:pt x="0" y="10414"/>
                </a:cubicBezTo>
                <a:lnTo>
                  <a:pt x="0" y="11186"/>
                </a:lnTo>
                <a:cubicBezTo>
                  <a:pt x="0" y="16085"/>
                  <a:pt x="2527" y="20057"/>
                  <a:pt x="5645" y="20057"/>
                </a:cubicBezTo>
                <a:cubicBezTo>
                  <a:pt x="8763" y="20057"/>
                  <a:pt x="11291" y="16085"/>
                  <a:pt x="11291" y="11186"/>
                </a:cubicBezTo>
                <a:lnTo>
                  <a:pt x="11291" y="10414"/>
                </a:lnTo>
                <a:cubicBezTo>
                  <a:pt x="11291" y="6367"/>
                  <a:pt x="13379" y="3086"/>
                  <a:pt x="15955" y="3086"/>
                </a:cubicBezTo>
                <a:cubicBezTo>
                  <a:pt x="18530" y="3086"/>
                  <a:pt x="20618" y="6367"/>
                  <a:pt x="20618" y="10414"/>
                </a:cubicBezTo>
                <a:lnTo>
                  <a:pt x="20618" y="11186"/>
                </a:lnTo>
                <a:cubicBezTo>
                  <a:pt x="20618" y="15233"/>
                  <a:pt x="18530" y="18514"/>
                  <a:pt x="15955" y="18514"/>
                </a:cubicBezTo>
                <a:cubicBezTo>
                  <a:pt x="14930" y="18514"/>
                  <a:pt x="14025" y="17970"/>
                  <a:pt x="13279" y="16971"/>
                </a:cubicBezTo>
                <a:lnTo>
                  <a:pt x="15218" y="16971"/>
                </a:lnTo>
                <a:cubicBezTo>
                  <a:pt x="15490" y="16971"/>
                  <a:pt x="15709" y="16626"/>
                  <a:pt x="15709" y="16200"/>
                </a:cubicBezTo>
                <a:cubicBezTo>
                  <a:pt x="15709" y="15774"/>
                  <a:pt x="15490" y="15429"/>
                  <a:pt x="15218" y="15429"/>
                </a:cubicBezTo>
                <a:lnTo>
                  <a:pt x="12273" y="15429"/>
                </a:lnTo>
                <a:cubicBezTo>
                  <a:pt x="12001" y="15429"/>
                  <a:pt x="11782" y="15774"/>
                  <a:pt x="11782" y="16200"/>
                </a:cubicBezTo>
                <a:lnTo>
                  <a:pt x="11782" y="20829"/>
                </a:lnTo>
                <a:cubicBezTo>
                  <a:pt x="11782" y="21255"/>
                  <a:pt x="12001" y="21600"/>
                  <a:pt x="12273" y="21600"/>
                </a:cubicBezTo>
                <a:cubicBezTo>
                  <a:pt x="12544" y="21600"/>
                  <a:pt x="12764" y="21255"/>
                  <a:pt x="12764" y="20829"/>
                </a:cubicBezTo>
                <a:lnTo>
                  <a:pt x="12764" y="18279"/>
                </a:lnTo>
                <a:cubicBezTo>
                  <a:pt x="13721" y="19441"/>
                  <a:pt x="14894" y="20057"/>
                  <a:pt x="15955" y="20057"/>
                </a:cubicBezTo>
                <a:cubicBezTo>
                  <a:pt x="19073" y="20057"/>
                  <a:pt x="21600" y="16085"/>
                  <a:pt x="21600" y="11186"/>
                </a:cubicBezTo>
                <a:lnTo>
                  <a:pt x="21600" y="10414"/>
                </a:lnTo>
                <a:cubicBezTo>
                  <a:pt x="21600" y="5515"/>
                  <a:pt x="19073" y="1543"/>
                  <a:pt x="15955" y="154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1" name="Shape 2931"/>
          <p:cNvSpPr/>
          <p:nvPr/>
        </p:nvSpPr>
        <p:spPr>
          <a:xfrm>
            <a:off x="20955941" y="4008902"/>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9924" y="4050"/>
                </a:moveTo>
                <a:lnTo>
                  <a:pt x="18798" y="5598"/>
                </a:lnTo>
                <a:cubicBezTo>
                  <a:pt x="18709" y="5720"/>
                  <a:pt x="18655" y="5889"/>
                  <a:pt x="18655" y="6075"/>
                </a:cubicBezTo>
                <a:cubicBezTo>
                  <a:pt x="18655" y="6448"/>
                  <a:pt x="18874" y="6750"/>
                  <a:pt x="19145" y="6750"/>
                </a:cubicBezTo>
                <a:cubicBezTo>
                  <a:pt x="19281" y="6750"/>
                  <a:pt x="19404" y="6674"/>
                  <a:pt x="19493" y="6552"/>
                </a:cubicBezTo>
                <a:lnTo>
                  <a:pt x="21456" y="3853"/>
                </a:lnTo>
                <a:cubicBezTo>
                  <a:pt x="21545" y="3731"/>
                  <a:pt x="21600" y="3562"/>
                  <a:pt x="21600" y="3375"/>
                </a:cubicBezTo>
                <a:cubicBezTo>
                  <a:pt x="21600" y="3189"/>
                  <a:pt x="21545" y="3020"/>
                  <a:pt x="21456" y="2898"/>
                </a:cubicBezTo>
                <a:lnTo>
                  <a:pt x="19493" y="198"/>
                </a:lnTo>
                <a:cubicBezTo>
                  <a:pt x="19403" y="76"/>
                  <a:pt x="19281" y="0"/>
                  <a:pt x="19145" y="0"/>
                </a:cubicBezTo>
                <a:cubicBezTo>
                  <a:pt x="18874" y="0"/>
                  <a:pt x="18655" y="303"/>
                  <a:pt x="18655" y="675"/>
                </a:cubicBezTo>
                <a:cubicBezTo>
                  <a:pt x="18655" y="862"/>
                  <a:pt x="18709" y="1031"/>
                  <a:pt x="18799" y="1153"/>
                </a:cubicBezTo>
                <a:lnTo>
                  <a:pt x="19924" y="2700"/>
                </a:lnTo>
                <a:lnTo>
                  <a:pt x="15218" y="2700"/>
                </a:lnTo>
                <a:cubicBezTo>
                  <a:pt x="15065" y="2700"/>
                  <a:pt x="14933" y="2803"/>
                  <a:pt x="14843" y="2954"/>
                </a:cubicBezTo>
                <a:lnTo>
                  <a:pt x="14838" y="2948"/>
                </a:lnTo>
                <a:lnTo>
                  <a:pt x="6149" y="17550"/>
                </a:lnTo>
                <a:lnTo>
                  <a:pt x="491" y="17550"/>
                </a:lnTo>
                <a:cubicBezTo>
                  <a:pt x="220" y="17550"/>
                  <a:pt x="0" y="17853"/>
                  <a:pt x="0" y="18225"/>
                </a:cubicBezTo>
                <a:cubicBezTo>
                  <a:pt x="0" y="18598"/>
                  <a:pt x="220" y="18900"/>
                  <a:pt x="491" y="18900"/>
                </a:cubicBezTo>
                <a:lnTo>
                  <a:pt x="6382" y="18900"/>
                </a:lnTo>
                <a:cubicBezTo>
                  <a:pt x="6535" y="18900"/>
                  <a:pt x="6667" y="18798"/>
                  <a:pt x="6757" y="18647"/>
                </a:cubicBezTo>
                <a:lnTo>
                  <a:pt x="6762" y="18652"/>
                </a:lnTo>
                <a:lnTo>
                  <a:pt x="15451" y="4050"/>
                </a:lnTo>
                <a:cubicBezTo>
                  <a:pt x="15451" y="4050"/>
                  <a:pt x="19924" y="4050"/>
                  <a:pt x="19924" y="4050"/>
                </a:cubicBezTo>
                <a:close/>
                <a:moveTo>
                  <a:pt x="19493" y="15048"/>
                </a:moveTo>
                <a:cubicBezTo>
                  <a:pt x="19403" y="14926"/>
                  <a:pt x="19281" y="14850"/>
                  <a:pt x="19145" y="14850"/>
                </a:cubicBezTo>
                <a:cubicBezTo>
                  <a:pt x="18874" y="14850"/>
                  <a:pt x="18655" y="15153"/>
                  <a:pt x="18655" y="15525"/>
                </a:cubicBezTo>
                <a:cubicBezTo>
                  <a:pt x="18655" y="15712"/>
                  <a:pt x="18709" y="15880"/>
                  <a:pt x="18798" y="16002"/>
                </a:cubicBezTo>
                <a:lnTo>
                  <a:pt x="19924" y="17550"/>
                </a:lnTo>
                <a:lnTo>
                  <a:pt x="15451" y="17550"/>
                </a:lnTo>
                <a:lnTo>
                  <a:pt x="12386" y="12399"/>
                </a:lnTo>
                <a:lnTo>
                  <a:pt x="11751" y="13465"/>
                </a:lnTo>
                <a:lnTo>
                  <a:pt x="14838" y="18652"/>
                </a:lnTo>
                <a:lnTo>
                  <a:pt x="14843" y="18647"/>
                </a:lnTo>
                <a:cubicBezTo>
                  <a:pt x="14933" y="18798"/>
                  <a:pt x="15065" y="18900"/>
                  <a:pt x="15218" y="18900"/>
                </a:cubicBezTo>
                <a:lnTo>
                  <a:pt x="19924" y="18900"/>
                </a:lnTo>
                <a:lnTo>
                  <a:pt x="18798" y="20448"/>
                </a:lnTo>
                <a:cubicBezTo>
                  <a:pt x="18709" y="20570"/>
                  <a:pt x="18655" y="20739"/>
                  <a:pt x="18655" y="20925"/>
                </a:cubicBezTo>
                <a:cubicBezTo>
                  <a:pt x="18655" y="21298"/>
                  <a:pt x="18874" y="21600"/>
                  <a:pt x="19145" y="21600"/>
                </a:cubicBezTo>
                <a:cubicBezTo>
                  <a:pt x="19281" y="21600"/>
                  <a:pt x="19403" y="21525"/>
                  <a:pt x="19493" y="21402"/>
                </a:cubicBezTo>
                <a:lnTo>
                  <a:pt x="21456" y="18702"/>
                </a:lnTo>
                <a:cubicBezTo>
                  <a:pt x="21545" y="18580"/>
                  <a:pt x="21600" y="18412"/>
                  <a:pt x="21600" y="18225"/>
                </a:cubicBezTo>
                <a:cubicBezTo>
                  <a:pt x="21600" y="18039"/>
                  <a:pt x="21545" y="17870"/>
                  <a:pt x="21456" y="17748"/>
                </a:cubicBezTo>
                <a:cubicBezTo>
                  <a:pt x="21456" y="17748"/>
                  <a:pt x="19493" y="15048"/>
                  <a:pt x="19493" y="15048"/>
                </a:cubicBezTo>
                <a:close/>
                <a:moveTo>
                  <a:pt x="491" y="4050"/>
                </a:moveTo>
                <a:lnTo>
                  <a:pt x="6148" y="4050"/>
                </a:lnTo>
                <a:lnTo>
                  <a:pt x="9214" y="9201"/>
                </a:lnTo>
                <a:lnTo>
                  <a:pt x="9849" y="8136"/>
                </a:lnTo>
                <a:lnTo>
                  <a:pt x="6762" y="2948"/>
                </a:lnTo>
                <a:lnTo>
                  <a:pt x="6756" y="2954"/>
                </a:lnTo>
                <a:cubicBezTo>
                  <a:pt x="6667" y="2803"/>
                  <a:pt x="6535" y="2700"/>
                  <a:pt x="6382" y="2700"/>
                </a:cubicBezTo>
                <a:lnTo>
                  <a:pt x="491" y="2700"/>
                </a:lnTo>
                <a:cubicBezTo>
                  <a:pt x="220" y="2700"/>
                  <a:pt x="0" y="3003"/>
                  <a:pt x="0" y="3375"/>
                </a:cubicBezTo>
                <a:cubicBezTo>
                  <a:pt x="0" y="3748"/>
                  <a:pt x="220" y="4050"/>
                  <a:pt x="491" y="405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2" name="Shape 2932"/>
          <p:cNvSpPr/>
          <p:nvPr/>
        </p:nvSpPr>
        <p:spPr>
          <a:xfrm>
            <a:off x="22022463" y="3983508"/>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964" y="12000"/>
                </a:moveTo>
                <a:cubicBezTo>
                  <a:pt x="1421" y="12000"/>
                  <a:pt x="982" y="11462"/>
                  <a:pt x="982" y="10800"/>
                </a:cubicBezTo>
                <a:cubicBezTo>
                  <a:pt x="982" y="10138"/>
                  <a:pt x="1421" y="9600"/>
                  <a:pt x="1964" y="9600"/>
                </a:cubicBezTo>
                <a:cubicBezTo>
                  <a:pt x="2505" y="9600"/>
                  <a:pt x="2945" y="10138"/>
                  <a:pt x="2945" y="10800"/>
                </a:cubicBezTo>
                <a:cubicBezTo>
                  <a:pt x="2945" y="11462"/>
                  <a:pt x="2505" y="12000"/>
                  <a:pt x="1964" y="12000"/>
                </a:cubicBezTo>
                <a:moveTo>
                  <a:pt x="21456" y="10376"/>
                </a:moveTo>
                <a:lnTo>
                  <a:pt x="18511" y="6776"/>
                </a:lnTo>
                <a:cubicBezTo>
                  <a:pt x="18422" y="6667"/>
                  <a:pt x="18299" y="6600"/>
                  <a:pt x="18164" y="6600"/>
                </a:cubicBezTo>
                <a:cubicBezTo>
                  <a:pt x="17892" y="6600"/>
                  <a:pt x="17673" y="6869"/>
                  <a:pt x="17673" y="7200"/>
                </a:cubicBezTo>
                <a:cubicBezTo>
                  <a:pt x="17673" y="7366"/>
                  <a:pt x="17728" y="7516"/>
                  <a:pt x="17817" y="7624"/>
                </a:cubicBezTo>
                <a:lnTo>
                  <a:pt x="19924" y="10200"/>
                </a:lnTo>
                <a:lnTo>
                  <a:pt x="8058" y="10200"/>
                </a:lnTo>
                <a:lnTo>
                  <a:pt x="14727" y="2048"/>
                </a:lnTo>
                <a:lnTo>
                  <a:pt x="14727" y="5400"/>
                </a:lnTo>
                <a:cubicBezTo>
                  <a:pt x="14727" y="5732"/>
                  <a:pt x="14947" y="6000"/>
                  <a:pt x="15218" y="6000"/>
                </a:cubicBezTo>
                <a:cubicBezTo>
                  <a:pt x="15489" y="6000"/>
                  <a:pt x="15709" y="5732"/>
                  <a:pt x="15709" y="5400"/>
                </a:cubicBezTo>
                <a:lnTo>
                  <a:pt x="15709" y="600"/>
                </a:lnTo>
                <a:cubicBezTo>
                  <a:pt x="15709" y="269"/>
                  <a:pt x="15489" y="0"/>
                  <a:pt x="15218" y="0"/>
                </a:cubicBezTo>
                <a:lnTo>
                  <a:pt x="11291" y="0"/>
                </a:lnTo>
                <a:cubicBezTo>
                  <a:pt x="11020" y="0"/>
                  <a:pt x="10800" y="269"/>
                  <a:pt x="10800" y="600"/>
                </a:cubicBezTo>
                <a:cubicBezTo>
                  <a:pt x="10800" y="932"/>
                  <a:pt x="11020" y="1200"/>
                  <a:pt x="11291" y="1200"/>
                </a:cubicBezTo>
                <a:lnTo>
                  <a:pt x="14033" y="1200"/>
                </a:lnTo>
                <a:lnTo>
                  <a:pt x="6669" y="10200"/>
                </a:lnTo>
                <a:lnTo>
                  <a:pt x="3858" y="10200"/>
                </a:lnTo>
                <a:cubicBezTo>
                  <a:pt x="3639" y="9167"/>
                  <a:pt x="2877" y="8400"/>
                  <a:pt x="1964" y="8400"/>
                </a:cubicBezTo>
                <a:cubicBezTo>
                  <a:pt x="879" y="8400"/>
                  <a:pt x="0" y="9475"/>
                  <a:pt x="0" y="10800"/>
                </a:cubicBezTo>
                <a:cubicBezTo>
                  <a:pt x="0" y="12125"/>
                  <a:pt x="879" y="13200"/>
                  <a:pt x="1964" y="13200"/>
                </a:cubicBezTo>
                <a:cubicBezTo>
                  <a:pt x="2877" y="13200"/>
                  <a:pt x="3639" y="12434"/>
                  <a:pt x="3858" y="11400"/>
                </a:cubicBezTo>
                <a:lnTo>
                  <a:pt x="6669" y="11400"/>
                </a:lnTo>
                <a:lnTo>
                  <a:pt x="14033" y="20400"/>
                </a:lnTo>
                <a:lnTo>
                  <a:pt x="11291" y="20400"/>
                </a:lnTo>
                <a:cubicBezTo>
                  <a:pt x="11020" y="20400"/>
                  <a:pt x="10800" y="20669"/>
                  <a:pt x="10800" y="21000"/>
                </a:cubicBezTo>
                <a:cubicBezTo>
                  <a:pt x="10800" y="21332"/>
                  <a:pt x="11020" y="21600"/>
                  <a:pt x="11291" y="21600"/>
                </a:cubicBezTo>
                <a:lnTo>
                  <a:pt x="15218" y="21600"/>
                </a:lnTo>
                <a:cubicBezTo>
                  <a:pt x="15489" y="21600"/>
                  <a:pt x="15709" y="21332"/>
                  <a:pt x="15709" y="21000"/>
                </a:cubicBezTo>
                <a:lnTo>
                  <a:pt x="15709" y="16200"/>
                </a:lnTo>
                <a:cubicBezTo>
                  <a:pt x="15709" y="15869"/>
                  <a:pt x="15489" y="15600"/>
                  <a:pt x="15218" y="15600"/>
                </a:cubicBezTo>
                <a:cubicBezTo>
                  <a:pt x="14947" y="15600"/>
                  <a:pt x="14727" y="15869"/>
                  <a:pt x="14727" y="16200"/>
                </a:cubicBezTo>
                <a:lnTo>
                  <a:pt x="14727" y="19552"/>
                </a:lnTo>
                <a:lnTo>
                  <a:pt x="8058" y="11400"/>
                </a:lnTo>
                <a:lnTo>
                  <a:pt x="19924" y="11400"/>
                </a:lnTo>
                <a:lnTo>
                  <a:pt x="17817" y="13976"/>
                </a:lnTo>
                <a:cubicBezTo>
                  <a:pt x="17728" y="14085"/>
                  <a:pt x="17673" y="14235"/>
                  <a:pt x="17673" y="14400"/>
                </a:cubicBezTo>
                <a:cubicBezTo>
                  <a:pt x="17673" y="14732"/>
                  <a:pt x="17892" y="15000"/>
                  <a:pt x="18164" y="15000"/>
                </a:cubicBezTo>
                <a:cubicBezTo>
                  <a:pt x="18299" y="15000"/>
                  <a:pt x="18422" y="14933"/>
                  <a:pt x="18511" y="14824"/>
                </a:cubicBezTo>
                <a:lnTo>
                  <a:pt x="21456" y="11224"/>
                </a:lnTo>
                <a:cubicBezTo>
                  <a:pt x="21545" y="11116"/>
                  <a:pt x="21600" y="10966"/>
                  <a:pt x="21600" y="10800"/>
                </a:cubicBezTo>
                <a:cubicBezTo>
                  <a:pt x="21600" y="10635"/>
                  <a:pt x="21545" y="10485"/>
                  <a:pt x="21456" y="1037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3" name="Shape 2933"/>
          <p:cNvSpPr/>
          <p:nvPr/>
        </p:nvSpPr>
        <p:spPr>
          <a:xfrm>
            <a:off x="11459754" y="1796328"/>
            <a:ext cx="1331755"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Arrows</a:t>
            </a:r>
          </a:p>
        </p:txBody>
      </p:sp>
      <p:sp>
        <p:nvSpPr>
          <p:cNvPr id="2934" name="Shape 2934"/>
          <p:cNvSpPr/>
          <p:nvPr/>
        </p:nvSpPr>
        <p:spPr>
          <a:xfrm>
            <a:off x="1834722" y="659178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5" name="Shape 2935"/>
          <p:cNvSpPr/>
          <p:nvPr/>
        </p:nvSpPr>
        <p:spPr>
          <a:xfrm>
            <a:off x="2825063" y="6591787"/>
            <a:ext cx="558252" cy="558333"/>
          </a:xfrm>
          <a:custGeom>
            <a:avLst/>
            <a:gdLst/>
            <a:ahLst/>
            <a:cxnLst>
              <a:cxn ang="0">
                <a:pos x="wd2" y="hd2"/>
              </a:cxn>
              <a:cxn ang="5400000">
                <a:pos x="wd2" y="hd2"/>
              </a:cxn>
              <a:cxn ang="10800000">
                <a:pos x="wd2" y="hd2"/>
              </a:cxn>
              <a:cxn ang="16200000">
                <a:pos x="wd2" y="hd2"/>
              </a:cxn>
            </a:cxnLst>
            <a:rect l="0" t="0" r="r" b="b"/>
            <a:pathLst>
              <a:path w="21531" h="21600" extrusionOk="0">
                <a:moveTo>
                  <a:pt x="6365" y="15409"/>
                </a:moveTo>
                <a:cubicBezTo>
                  <a:pt x="5782" y="14888"/>
                  <a:pt x="4858" y="14006"/>
                  <a:pt x="3935" y="12895"/>
                </a:cubicBezTo>
                <a:cubicBezTo>
                  <a:pt x="2587" y="11273"/>
                  <a:pt x="979" y="8835"/>
                  <a:pt x="979" y="6430"/>
                </a:cubicBezTo>
                <a:cubicBezTo>
                  <a:pt x="979" y="3427"/>
                  <a:pt x="3396" y="982"/>
                  <a:pt x="6366" y="982"/>
                </a:cubicBezTo>
                <a:cubicBezTo>
                  <a:pt x="9336" y="982"/>
                  <a:pt x="11752" y="3427"/>
                  <a:pt x="11752" y="6430"/>
                </a:cubicBezTo>
                <a:cubicBezTo>
                  <a:pt x="11752" y="10208"/>
                  <a:pt x="7888" y="14044"/>
                  <a:pt x="6365" y="15409"/>
                </a:cubicBezTo>
                <a:moveTo>
                  <a:pt x="6366" y="0"/>
                </a:moveTo>
                <a:cubicBezTo>
                  <a:pt x="2850" y="0"/>
                  <a:pt x="0" y="2879"/>
                  <a:pt x="0" y="6430"/>
                </a:cubicBezTo>
                <a:cubicBezTo>
                  <a:pt x="0" y="11655"/>
                  <a:pt x="6366" y="16701"/>
                  <a:pt x="6366" y="16701"/>
                </a:cubicBezTo>
                <a:cubicBezTo>
                  <a:pt x="6366" y="16701"/>
                  <a:pt x="12732" y="11655"/>
                  <a:pt x="12732" y="6430"/>
                </a:cubicBezTo>
                <a:cubicBezTo>
                  <a:pt x="12732" y="2879"/>
                  <a:pt x="9882" y="0"/>
                  <a:pt x="6366" y="0"/>
                </a:cubicBezTo>
                <a:moveTo>
                  <a:pt x="17357" y="19604"/>
                </a:moveTo>
                <a:cubicBezTo>
                  <a:pt x="17127" y="19764"/>
                  <a:pt x="16856" y="19909"/>
                  <a:pt x="16554" y="20033"/>
                </a:cubicBezTo>
                <a:cubicBezTo>
                  <a:pt x="16304" y="20137"/>
                  <a:pt x="16185" y="20424"/>
                  <a:pt x="16288" y="20675"/>
                </a:cubicBezTo>
                <a:cubicBezTo>
                  <a:pt x="16365" y="20865"/>
                  <a:pt x="16548" y="20979"/>
                  <a:pt x="16740" y="20979"/>
                </a:cubicBezTo>
                <a:cubicBezTo>
                  <a:pt x="16802" y="20979"/>
                  <a:pt x="16866" y="20967"/>
                  <a:pt x="16926" y="20942"/>
                </a:cubicBezTo>
                <a:cubicBezTo>
                  <a:pt x="17294" y="20790"/>
                  <a:pt x="17627" y="20611"/>
                  <a:pt x="17915" y="20411"/>
                </a:cubicBezTo>
                <a:cubicBezTo>
                  <a:pt x="18138" y="20256"/>
                  <a:pt x="18193" y="19950"/>
                  <a:pt x="18039" y="19727"/>
                </a:cubicBezTo>
                <a:cubicBezTo>
                  <a:pt x="17885" y="19505"/>
                  <a:pt x="17579" y="19449"/>
                  <a:pt x="17357" y="19604"/>
                </a:cubicBezTo>
                <a:moveTo>
                  <a:pt x="16249" y="13042"/>
                </a:moveTo>
                <a:cubicBezTo>
                  <a:pt x="16109" y="12790"/>
                  <a:pt x="16024" y="12529"/>
                  <a:pt x="15995" y="12265"/>
                </a:cubicBezTo>
                <a:cubicBezTo>
                  <a:pt x="15966" y="11995"/>
                  <a:pt x="15731" y="11801"/>
                  <a:pt x="15456" y="11829"/>
                </a:cubicBezTo>
                <a:cubicBezTo>
                  <a:pt x="15187" y="11859"/>
                  <a:pt x="14992" y="12100"/>
                  <a:pt x="15022" y="12370"/>
                </a:cubicBezTo>
                <a:cubicBezTo>
                  <a:pt x="15064" y="12767"/>
                  <a:pt x="15190" y="13154"/>
                  <a:pt x="15395" y="13522"/>
                </a:cubicBezTo>
                <a:cubicBezTo>
                  <a:pt x="15484" y="13682"/>
                  <a:pt x="15651" y="13773"/>
                  <a:pt x="15822" y="13773"/>
                </a:cubicBezTo>
                <a:cubicBezTo>
                  <a:pt x="15904" y="13773"/>
                  <a:pt x="15985" y="13753"/>
                  <a:pt x="16061" y="13710"/>
                </a:cubicBezTo>
                <a:cubicBezTo>
                  <a:pt x="16297" y="13578"/>
                  <a:pt x="16382" y="13279"/>
                  <a:pt x="16249" y="13042"/>
                </a:cubicBezTo>
                <a:moveTo>
                  <a:pt x="18249" y="15254"/>
                </a:moveTo>
                <a:cubicBezTo>
                  <a:pt x="18041" y="14981"/>
                  <a:pt x="17803" y="14708"/>
                  <a:pt x="17538" y="14439"/>
                </a:cubicBezTo>
                <a:cubicBezTo>
                  <a:pt x="17349" y="14246"/>
                  <a:pt x="17039" y="14244"/>
                  <a:pt x="16845" y="14434"/>
                </a:cubicBezTo>
                <a:cubicBezTo>
                  <a:pt x="16653" y="14624"/>
                  <a:pt x="16651" y="14935"/>
                  <a:pt x="16841" y="15129"/>
                </a:cubicBezTo>
                <a:cubicBezTo>
                  <a:pt x="17076" y="15368"/>
                  <a:pt x="17288" y="15612"/>
                  <a:pt x="17471" y="15851"/>
                </a:cubicBezTo>
                <a:cubicBezTo>
                  <a:pt x="17568" y="15977"/>
                  <a:pt x="17713" y="16043"/>
                  <a:pt x="17860" y="16043"/>
                </a:cubicBezTo>
                <a:cubicBezTo>
                  <a:pt x="17964" y="16043"/>
                  <a:pt x="18068" y="16011"/>
                  <a:pt x="18157" y="15942"/>
                </a:cubicBezTo>
                <a:cubicBezTo>
                  <a:pt x="18373" y="15777"/>
                  <a:pt x="18413" y="15469"/>
                  <a:pt x="18249" y="15254"/>
                </a:cubicBezTo>
                <a:moveTo>
                  <a:pt x="21476" y="5928"/>
                </a:moveTo>
                <a:cubicBezTo>
                  <a:pt x="21352" y="5687"/>
                  <a:pt x="21057" y="5592"/>
                  <a:pt x="20817" y="5717"/>
                </a:cubicBezTo>
                <a:cubicBezTo>
                  <a:pt x="20817" y="5717"/>
                  <a:pt x="20650" y="5803"/>
                  <a:pt x="20371" y="5962"/>
                </a:cubicBezTo>
                <a:cubicBezTo>
                  <a:pt x="20136" y="6096"/>
                  <a:pt x="20054" y="6396"/>
                  <a:pt x="20188" y="6632"/>
                </a:cubicBezTo>
                <a:cubicBezTo>
                  <a:pt x="20278" y="6791"/>
                  <a:pt x="20444" y="6880"/>
                  <a:pt x="20614" y="6880"/>
                </a:cubicBezTo>
                <a:cubicBezTo>
                  <a:pt x="20697" y="6880"/>
                  <a:pt x="20780" y="6859"/>
                  <a:pt x="20856" y="6815"/>
                </a:cubicBezTo>
                <a:cubicBezTo>
                  <a:pt x="21108" y="6672"/>
                  <a:pt x="21261" y="6592"/>
                  <a:pt x="21265" y="6590"/>
                </a:cubicBezTo>
                <a:cubicBezTo>
                  <a:pt x="21506" y="6466"/>
                  <a:pt x="21600" y="6170"/>
                  <a:pt x="21476" y="5928"/>
                </a:cubicBezTo>
                <a:moveTo>
                  <a:pt x="18659" y="16886"/>
                </a:moveTo>
                <a:cubicBezTo>
                  <a:pt x="18395" y="16941"/>
                  <a:pt x="18225" y="17201"/>
                  <a:pt x="18280" y="17467"/>
                </a:cubicBezTo>
                <a:cubicBezTo>
                  <a:pt x="18312" y="17625"/>
                  <a:pt x="18330" y="17781"/>
                  <a:pt x="18330" y="17929"/>
                </a:cubicBezTo>
                <a:cubicBezTo>
                  <a:pt x="18330" y="18050"/>
                  <a:pt x="18318" y="18171"/>
                  <a:pt x="18296" y="18287"/>
                </a:cubicBezTo>
                <a:cubicBezTo>
                  <a:pt x="18244" y="18554"/>
                  <a:pt x="18418" y="18811"/>
                  <a:pt x="18683" y="18862"/>
                </a:cubicBezTo>
                <a:cubicBezTo>
                  <a:pt x="18715" y="18869"/>
                  <a:pt x="18746" y="18871"/>
                  <a:pt x="18777" y="18871"/>
                </a:cubicBezTo>
                <a:cubicBezTo>
                  <a:pt x="19007" y="18871"/>
                  <a:pt x="19212" y="18708"/>
                  <a:pt x="19257" y="18473"/>
                </a:cubicBezTo>
                <a:cubicBezTo>
                  <a:pt x="19292" y="18296"/>
                  <a:pt x="19309" y="18114"/>
                  <a:pt x="19309" y="17929"/>
                </a:cubicBezTo>
                <a:cubicBezTo>
                  <a:pt x="19309" y="17715"/>
                  <a:pt x="19285" y="17492"/>
                  <a:pt x="19239" y="17267"/>
                </a:cubicBezTo>
                <a:cubicBezTo>
                  <a:pt x="19183" y="17001"/>
                  <a:pt x="18923" y="16832"/>
                  <a:pt x="18659" y="16886"/>
                </a:cubicBezTo>
                <a:moveTo>
                  <a:pt x="18590" y="7106"/>
                </a:moveTo>
                <a:cubicBezTo>
                  <a:pt x="18317" y="7303"/>
                  <a:pt x="18035" y="7518"/>
                  <a:pt x="17756" y="7745"/>
                </a:cubicBezTo>
                <a:cubicBezTo>
                  <a:pt x="17546" y="7917"/>
                  <a:pt x="17515" y="8226"/>
                  <a:pt x="17686" y="8436"/>
                </a:cubicBezTo>
                <a:cubicBezTo>
                  <a:pt x="17783" y="8556"/>
                  <a:pt x="17924" y="8617"/>
                  <a:pt x="18066" y="8617"/>
                </a:cubicBezTo>
                <a:cubicBezTo>
                  <a:pt x="18174" y="8617"/>
                  <a:pt x="18284" y="8581"/>
                  <a:pt x="18374" y="8507"/>
                </a:cubicBezTo>
                <a:cubicBezTo>
                  <a:pt x="18637" y="8292"/>
                  <a:pt x="18903" y="8090"/>
                  <a:pt x="19161" y="7905"/>
                </a:cubicBezTo>
                <a:cubicBezTo>
                  <a:pt x="19380" y="7747"/>
                  <a:pt x="19431" y="7440"/>
                  <a:pt x="19273" y="7220"/>
                </a:cubicBezTo>
                <a:cubicBezTo>
                  <a:pt x="19116" y="6999"/>
                  <a:pt x="18810" y="6949"/>
                  <a:pt x="18590" y="7106"/>
                </a:cubicBezTo>
                <a:moveTo>
                  <a:pt x="14704" y="20512"/>
                </a:moveTo>
                <a:cubicBezTo>
                  <a:pt x="14393" y="20556"/>
                  <a:pt x="14065" y="20590"/>
                  <a:pt x="13729" y="20611"/>
                </a:cubicBezTo>
                <a:cubicBezTo>
                  <a:pt x="13459" y="20629"/>
                  <a:pt x="13254" y="20863"/>
                  <a:pt x="13272" y="21134"/>
                </a:cubicBezTo>
                <a:cubicBezTo>
                  <a:pt x="13289" y="21394"/>
                  <a:pt x="13504" y="21593"/>
                  <a:pt x="13760" y="21593"/>
                </a:cubicBezTo>
                <a:cubicBezTo>
                  <a:pt x="13771" y="21593"/>
                  <a:pt x="13781" y="21592"/>
                  <a:pt x="13792" y="21592"/>
                </a:cubicBezTo>
                <a:cubicBezTo>
                  <a:pt x="14152" y="21568"/>
                  <a:pt x="14506" y="21533"/>
                  <a:pt x="14842" y="21485"/>
                </a:cubicBezTo>
                <a:cubicBezTo>
                  <a:pt x="15110" y="21447"/>
                  <a:pt x="15296" y="21198"/>
                  <a:pt x="15258" y="20929"/>
                </a:cubicBezTo>
                <a:cubicBezTo>
                  <a:pt x="15220" y="20661"/>
                  <a:pt x="14973" y="20472"/>
                  <a:pt x="14704" y="20512"/>
                </a:cubicBezTo>
                <a:moveTo>
                  <a:pt x="8893" y="20109"/>
                </a:moveTo>
                <a:cubicBezTo>
                  <a:pt x="8582" y="19997"/>
                  <a:pt x="8299" y="19866"/>
                  <a:pt x="8052" y="19721"/>
                </a:cubicBezTo>
                <a:cubicBezTo>
                  <a:pt x="7818" y="19582"/>
                  <a:pt x="7519" y="19663"/>
                  <a:pt x="7382" y="19896"/>
                </a:cubicBezTo>
                <a:cubicBezTo>
                  <a:pt x="7244" y="20130"/>
                  <a:pt x="7323" y="20432"/>
                  <a:pt x="7556" y="20568"/>
                </a:cubicBezTo>
                <a:cubicBezTo>
                  <a:pt x="7856" y="20744"/>
                  <a:pt x="8194" y="20901"/>
                  <a:pt x="8562" y="21034"/>
                </a:cubicBezTo>
                <a:cubicBezTo>
                  <a:pt x="8617" y="21053"/>
                  <a:pt x="8672" y="21062"/>
                  <a:pt x="8728" y="21062"/>
                </a:cubicBezTo>
                <a:cubicBezTo>
                  <a:pt x="8928" y="21062"/>
                  <a:pt x="9117" y="20938"/>
                  <a:pt x="9189" y="20737"/>
                </a:cubicBezTo>
                <a:cubicBezTo>
                  <a:pt x="9280" y="20482"/>
                  <a:pt x="9148" y="20200"/>
                  <a:pt x="8893" y="20109"/>
                </a:cubicBezTo>
                <a:moveTo>
                  <a:pt x="11751" y="20618"/>
                </a:moveTo>
                <a:cubicBezTo>
                  <a:pt x="11412" y="20600"/>
                  <a:pt x="11082" y="20572"/>
                  <a:pt x="10771" y="20533"/>
                </a:cubicBezTo>
                <a:cubicBezTo>
                  <a:pt x="10502" y="20493"/>
                  <a:pt x="10258" y="20690"/>
                  <a:pt x="10225" y="20959"/>
                </a:cubicBezTo>
                <a:cubicBezTo>
                  <a:pt x="10191" y="21229"/>
                  <a:pt x="10382" y="21474"/>
                  <a:pt x="10650" y="21507"/>
                </a:cubicBezTo>
                <a:cubicBezTo>
                  <a:pt x="10984" y="21549"/>
                  <a:pt x="11337" y="21580"/>
                  <a:pt x="11699" y="21600"/>
                </a:cubicBezTo>
                <a:cubicBezTo>
                  <a:pt x="11708" y="21600"/>
                  <a:pt x="11716" y="21600"/>
                  <a:pt x="11725" y="21600"/>
                </a:cubicBezTo>
                <a:cubicBezTo>
                  <a:pt x="11984" y="21600"/>
                  <a:pt x="12200" y="21397"/>
                  <a:pt x="12214" y="21135"/>
                </a:cubicBezTo>
                <a:cubicBezTo>
                  <a:pt x="12228" y="20863"/>
                  <a:pt x="12021" y="20632"/>
                  <a:pt x="11751" y="20618"/>
                </a:cubicBezTo>
                <a:moveTo>
                  <a:pt x="6840" y="18180"/>
                </a:moveTo>
                <a:cubicBezTo>
                  <a:pt x="6836" y="17912"/>
                  <a:pt x="6619" y="17696"/>
                  <a:pt x="6351" y="17696"/>
                </a:cubicBezTo>
                <a:cubicBezTo>
                  <a:pt x="6080" y="17696"/>
                  <a:pt x="5861" y="17916"/>
                  <a:pt x="5861" y="18188"/>
                </a:cubicBezTo>
                <a:cubicBezTo>
                  <a:pt x="5861" y="18234"/>
                  <a:pt x="5867" y="18484"/>
                  <a:pt x="5997" y="18834"/>
                </a:cubicBezTo>
                <a:cubicBezTo>
                  <a:pt x="6070" y="19033"/>
                  <a:pt x="6257" y="19155"/>
                  <a:pt x="6456" y="19155"/>
                </a:cubicBezTo>
                <a:cubicBezTo>
                  <a:pt x="6512" y="19155"/>
                  <a:pt x="6570" y="19145"/>
                  <a:pt x="6626" y="19124"/>
                </a:cubicBezTo>
                <a:cubicBezTo>
                  <a:pt x="6880" y="19030"/>
                  <a:pt x="7009" y="18748"/>
                  <a:pt x="6915" y="18493"/>
                </a:cubicBezTo>
                <a:cubicBezTo>
                  <a:pt x="6849" y="18314"/>
                  <a:pt x="6841" y="18191"/>
                  <a:pt x="6840" y="18180"/>
                </a:cubicBezTo>
                <a:moveTo>
                  <a:pt x="15760" y="10798"/>
                </a:moveTo>
                <a:cubicBezTo>
                  <a:pt x="15838" y="10844"/>
                  <a:pt x="15924" y="10866"/>
                  <a:pt x="16008" y="10866"/>
                </a:cubicBezTo>
                <a:cubicBezTo>
                  <a:pt x="16176" y="10866"/>
                  <a:pt x="16339" y="10780"/>
                  <a:pt x="16431" y="10625"/>
                </a:cubicBezTo>
                <a:cubicBezTo>
                  <a:pt x="16577" y="10376"/>
                  <a:pt x="16761" y="10120"/>
                  <a:pt x="16977" y="9861"/>
                </a:cubicBezTo>
                <a:cubicBezTo>
                  <a:pt x="17151" y="9653"/>
                  <a:pt x="17124" y="9343"/>
                  <a:pt x="16917" y="9169"/>
                </a:cubicBezTo>
                <a:cubicBezTo>
                  <a:pt x="16709" y="8994"/>
                  <a:pt x="16400" y="9022"/>
                  <a:pt x="16227" y="9230"/>
                </a:cubicBezTo>
                <a:cubicBezTo>
                  <a:pt x="15976" y="9529"/>
                  <a:pt x="15761" y="9832"/>
                  <a:pt x="15587" y="10125"/>
                </a:cubicBezTo>
                <a:cubicBezTo>
                  <a:pt x="15450" y="10359"/>
                  <a:pt x="15527" y="10659"/>
                  <a:pt x="15760" y="10798"/>
                </a:cubicBezTo>
                <a:moveTo>
                  <a:pt x="6366" y="8841"/>
                </a:moveTo>
                <a:cubicBezTo>
                  <a:pt x="5014" y="8841"/>
                  <a:pt x="3917" y="7741"/>
                  <a:pt x="3917" y="6384"/>
                </a:cubicBezTo>
                <a:cubicBezTo>
                  <a:pt x="3917" y="5027"/>
                  <a:pt x="5014" y="3927"/>
                  <a:pt x="6366" y="3927"/>
                </a:cubicBezTo>
                <a:cubicBezTo>
                  <a:pt x="7719" y="3927"/>
                  <a:pt x="8814" y="5027"/>
                  <a:pt x="8814" y="6384"/>
                </a:cubicBezTo>
                <a:cubicBezTo>
                  <a:pt x="8814" y="7741"/>
                  <a:pt x="7719" y="8841"/>
                  <a:pt x="6366" y="8841"/>
                </a:cubicBezTo>
                <a:moveTo>
                  <a:pt x="6366" y="2955"/>
                </a:moveTo>
                <a:cubicBezTo>
                  <a:pt x="4473" y="2955"/>
                  <a:pt x="2938" y="4494"/>
                  <a:pt x="2938" y="6392"/>
                </a:cubicBezTo>
                <a:cubicBezTo>
                  <a:pt x="2938" y="8291"/>
                  <a:pt x="4473" y="9831"/>
                  <a:pt x="6366" y="9831"/>
                </a:cubicBezTo>
                <a:cubicBezTo>
                  <a:pt x="8259" y="9831"/>
                  <a:pt x="9794" y="8291"/>
                  <a:pt x="9794" y="6392"/>
                </a:cubicBezTo>
                <a:cubicBezTo>
                  <a:pt x="9794" y="4494"/>
                  <a:pt x="8259" y="2955"/>
                  <a:pt x="6366" y="29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6" name="Shape 2936"/>
          <p:cNvSpPr/>
          <p:nvPr/>
        </p:nvSpPr>
        <p:spPr>
          <a:xfrm>
            <a:off x="4043946" y="6591788"/>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964"/>
                </a:moveTo>
                <a:cubicBezTo>
                  <a:pt x="10800" y="1964"/>
                  <a:pt x="4320" y="1964"/>
                  <a:pt x="4320" y="4909"/>
                </a:cubicBezTo>
                <a:cubicBezTo>
                  <a:pt x="4320" y="5180"/>
                  <a:pt x="4804" y="5400"/>
                  <a:pt x="5400" y="5400"/>
                </a:cubicBezTo>
                <a:cubicBezTo>
                  <a:pt x="5996" y="5400"/>
                  <a:pt x="6480" y="5180"/>
                  <a:pt x="6480" y="4909"/>
                </a:cubicBezTo>
                <a:cubicBezTo>
                  <a:pt x="6480" y="2945"/>
                  <a:pt x="10800" y="2945"/>
                  <a:pt x="10800" y="2945"/>
                </a:cubicBezTo>
                <a:cubicBezTo>
                  <a:pt x="11396" y="2945"/>
                  <a:pt x="11880" y="2726"/>
                  <a:pt x="11880" y="2455"/>
                </a:cubicBezTo>
                <a:cubicBezTo>
                  <a:pt x="11880" y="2183"/>
                  <a:pt x="11396" y="1964"/>
                  <a:pt x="10800" y="1964"/>
                </a:cubicBezTo>
                <a:moveTo>
                  <a:pt x="10800" y="8836"/>
                </a:moveTo>
                <a:cubicBezTo>
                  <a:pt x="6029" y="8836"/>
                  <a:pt x="2160" y="7078"/>
                  <a:pt x="2160" y="4909"/>
                </a:cubicBezTo>
                <a:cubicBezTo>
                  <a:pt x="2160" y="2740"/>
                  <a:pt x="6029" y="982"/>
                  <a:pt x="10800" y="982"/>
                </a:cubicBezTo>
                <a:cubicBezTo>
                  <a:pt x="15571" y="982"/>
                  <a:pt x="19440" y="2740"/>
                  <a:pt x="19440" y="4909"/>
                </a:cubicBezTo>
                <a:cubicBezTo>
                  <a:pt x="19440" y="7078"/>
                  <a:pt x="15571" y="8836"/>
                  <a:pt x="10800" y="8836"/>
                </a:cubicBezTo>
                <a:moveTo>
                  <a:pt x="10800" y="17182"/>
                </a:moveTo>
                <a:lnTo>
                  <a:pt x="8154" y="9664"/>
                </a:lnTo>
                <a:cubicBezTo>
                  <a:pt x="9002" y="9761"/>
                  <a:pt x="9885" y="9818"/>
                  <a:pt x="10800" y="9818"/>
                </a:cubicBezTo>
                <a:cubicBezTo>
                  <a:pt x="11715" y="9818"/>
                  <a:pt x="12598" y="9761"/>
                  <a:pt x="13446" y="9664"/>
                </a:cubicBezTo>
                <a:cubicBezTo>
                  <a:pt x="13446" y="9664"/>
                  <a:pt x="10800" y="17182"/>
                  <a:pt x="10800" y="17182"/>
                </a:cubicBezTo>
                <a:close/>
                <a:moveTo>
                  <a:pt x="10800" y="0"/>
                </a:moveTo>
                <a:cubicBezTo>
                  <a:pt x="4835" y="0"/>
                  <a:pt x="0" y="2199"/>
                  <a:pt x="0" y="4909"/>
                </a:cubicBezTo>
                <a:cubicBezTo>
                  <a:pt x="0" y="6830"/>
                  <a:pt x="2431" y="8487"/>
                  <a:pt x="5966" y="9295"/>
                </a:cubicBezTo>
                <a:lnTo>
                  <a:pt x="10800" y="21600"/>
                </a:lnTo>
                <a:lnTo>
                  <a:pt x="15635" y="9295"/>
                </a:lnTo>
                <a:cubicBezTo>
                  <a:pt x="19169" y="8487"/>
                  <a:pt x="21600" y="6830"/>
                  <a:pt x="21600" y="4909"/>
                </a:cubicBezTo>
                <a:cubicBezTo>
                  <a:pt x="21600" y="2199"/>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7" name="Shape 2937"/>
          <p:cNvSpPr/>
          <p:nvPr/>
        </p:nvSpPr>
        <p:spPr>
          <a:xfrm>
            <a:off x="4958108"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5" y="16319"/>
                  <a:pt x="1006" y="11291"/>
                </a:cubicBezTo>
                <a:lnTo>
                  <a:pt x="2455" y="11291"/>
                </a:lnTo>
                <a:cubicBezTo>
                  <a:pt x="2725" y="11291"/>
                  <a:pt x="2945" y="11071"/>
                  <a:pt x="2945" y="10800"/>
                </a:cubicBezTo>
                <a:cubicBezTo>
                  <a:pt x="2945" y="10529"/>
                  <a:pt x="2725" y="10309"/>
                  <a:pt x="2455" y="10309"/>
                </a:cubicBezTo>
                <a:lnTo>
                  <a:pt x="1006" y="10309"/>
                </a:lnTo>
                <a:cubicBezTo>
                  <a:pt x="1255"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5" y="5281"/>
                  <a:pt x="20594" y="10309"/>
                </a:cubicBezTo>
                <a:lnTo>
                  <a:pt x="19145" y="10309"/>
                </a:lnTo>
                <a:cubicBezTo>
                  <a:pt x="18875" y="10309"/>
                  <a:pt x="18655" y="10529"/>
                  <a:pt x="18655" y="10800"/>
                </a:cubicBezTo>
                <a:cubicBezTo>
                  <a:pt x="18655" y="11071"/>
                  <a:pt x="18875" y="11291"/>
                  <a:pt x="19145" y="11291"/>
                </a:cubicBezTo>
                <a:lnTo>
                  <a:pt x="20594" y="11291"/>
                </a:lnTo>
                <a:cubicBezTo>
                  <a:pt x="20345" y="16319"/>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5" y="6634"/>
                </a:moveTo>
                <a:lnTo>
                  <a:pt x="12189" y="12188"/>
                </a:lnTo>
                <a:lnTo>
                  <a:pt x="6635" y="14966"/>
                </a:lnTo>
                <a:lnTo>
                  <a:pt x="9411" y="9412"/>
                </a:lnTo>
                <a:cubicBezTo>
                  <a:pt x="9411" y="9412"/>
                  <a:pt x="14965" y="6634"/>
                  <a:pt x="14965" y="6634"/>
                </a:cubicBezTo>
                <a:close/>
                <a:moveTo>
                  <a:pt x="4552" y="17048"/>
                </a:moveTo>
                <a:lnTo>
                  <a:pt x="12883" y="12883"/>
                </a:lnTo>
                <a:lnTo>
                  <a:pt x="17048" y="4551"/>
                </a:lnTo>
                <a:lnTo>
                  <a:pt x="8717" y="8717"/>
                </a:lnTo>
                <a:cubicBezTo>
                  <a:pt x="8717" y="8717"/>
                  <a:pt x="4552" y="17048"/>
                  <a:pt x="4552" y="17048"/>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8" name="Shape 2938"/>
          <p:cNvSpPr/>
          <p:nvPr/>
        </p:nvSpPr>
        <p:spPr>
          <a:xfrm>
            <a:off x="6024630"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0458"/>
                </a:moveTo>
                <a:lnTo>
                  <a:pt x="14727" y="18775"/>
                </a:lnTo>
                <a:lnTo>
                  <a:pt x="14727" y="1142"/>
                </a:lnTo>
                <a:lnTo>
                  <a:pt x="20618" y="2825"/>
                </a:lnTo>
                <a:cubicBezTo>
                  <a:pt x="20618" y="2825"/>
                  <a:pt x="20618" y="20458"/>
                  <a:pt x="20618" y="20458"/>
                </a:cubicBezTo>
                <a:close/>
                <a:moveTo>
                  <a:pt x="13745" y="18775"/>
                </a:moveTo>
                <a:lnTo>
                  <a:pt x="7855" y="20458"/>
                </a:ln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2" y="1990"/>
                </a:moveTo>
                <a:lnTo>
                  <a:pt x="21244" y="1983"/>
                </a:lnTo>
                <a:lnTo>
                  <a:pt x="14371" y="19"/>
                </a:lnTo>
                <a:lnTo>
                  <a:pt x="14369" y="27"/>
                </a:lnTo>
                <a:cubicBezTo>
                  <a:pt x="14326" y="14"/>
                  <a:pt x="14284" y="0"/>
                  <a:pt x="14236" y="0"/>
                </a:cubicBezTo>
                <a:cubicBezTo>
                  <a:pt x="14189" y="0"/>
                  <a:pt x="14147" y="14"/>
                  <a:pt x="14104" y="27"/>
                </a:cubicBezTo>
                <a:lnTo>
                  <a:pt x="14102" y="19"/>
                </a:lnTo>
                <a:lnTo>
                  <a:pt x="7364" y="1944"/>
                </a:lnTo>
                <a:lnTo>
                  <a:pt x="626" y="19"/>
                </a:lnTo>
                <a:lnTo>
                  <a:pt x="623" y="27"/>
                </a:lnTo>
                <a:cubicBezTo>
                  <a:pt x="581" y="14"/>
                  <a:pt x="538" y="0"/>
                  <a:pt x="491" y="0"/>
                </a:cubicBezTo>
                <a:cubicBezTo>
                  <a:pt x="220" y="0"/>
                  <a:pt x="0" y="220"/>
                  <a:pt x="0" y="491"/>
                </a:cubicBezTo>
                <a:lnTo>
                  <a:pt x="0" y="19145"/>
                </a:lnTo>
                <a:cubicBezTo>
                  <a:pt x="0" y="19370"/>
                  <a:pt x="153" y="19551"/>
                  <a:pt x="358" y="19610"/>
                </a:cubicBezTo>
                <a:lnTo>
                  <a:pt x="356" y="19618"/>
                </a:lnTo>
                <a:lnTo>
                  <a:pt x="7229" y="21581"/>
                </a:lnTo>
                <a:lnTo>
                  <a:pt x="7231" y="21573"/>
                </a:lnTo>
                <a:cubicBezTo>
                  <a:pt x="7274" y="21586"/>
                  <a:pt x="7316" y="21600"/>
                  <a:pt x="7364" y="21600"/>
                </a:cubicBezTo>
                <a:cubicBezTo>
                  <a:pt x="7411" y="21600"/>
                  <a:pt x="7454" y="21586"/>
                  <a:pt x="7496" y="21573"/>
                </a:cubicBezTo>
                <a:lnTo>
                  <a:pt x="7499" y="21581"/>
                </a:lnTo>
                <a:lnTo>
                  <a:pt x="14236" y="19656"/>
                </a:lnTo>
                <a:lnTo>
                  <a:pt x="20975" y="21581"/>
                </a:lnTo>
                <a:lnTo>
                  <a:pt x="20977" y="21573"/>
                </a:lnTo>
                <a:cubicBezTo>
                  <a:pt x="21020" y="21586"/>
                  <a:pt x="21062" y="21600"/>
                  <a:pt x="21109" y="21600"/>
                </a:cubicBezTo>
                <a:cubicBezTo>
                  <a:pt x="21380" y="21600"/>
                  <a:pt x="21600" y="21380"/>
                  <a:pt x="21600" y="21109"/>
                </a:cubicBezTo>
                <a:lnTo>
                  <a:pt x="21600" y="2455"/>
                </a:lnTo>
                <a:cubicBezTo>
                  <a:pt x="21600" y="2231"/>
                  <a:pt x="21447" y="2049"/>
                  <a:pt x="21242" y="199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39" name="Shape 2939"/>
          <p:cNvSpPr/>
          <p:nvPr/>
        </p:nvSpPr>
        <p:spPr>
          <a:xfrm>
            <a:off x="7091153"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5"/>
                </a:lnTo>
                <a:cubicBezTo>
                  <a:pt x="18572" y="12276"/>
                  <a:pt x="18589" y="11922"/>
                  <a:pt x="18572" y="11593"/>
                </a:cubicBezTo>
                <a:lnTo>
                  <a:pt x="17592" y="11644"/>
                </a:lnTo>
                <a:cubicBezTo>
                  <a:pt x="17606" y="11910"/>
                  <a:pt x="17591" y="12201"/>
                  <a:pt x="17547" y="12509"/>
                </a:cubicBezTo>
                <a:moveTo>
                  <a:pt x="17444" y="10833"/>
                </a:moveTo>
                <a:lnTo>
                  <a:pt x="18374" y="10520"/>
                </a:lnTo>
                <a:cubicBezTo>
                  <a:pt x="18262" y="10187"/>
                  <a:pt x="18104" y="9869"/>
                  <a:pt x="17890" y="9546"/>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2"/>
                  <a:pt x="16746" y="14495"/>
                  <a:pt x="16835" y="14583"/>
                </a:cubicBezTo>
                <a:lnTo>
                  <a:pt x="17469" y="15218"/>
                </a:lnTo>
                <a:lnTo>
                  <a:pt x="16835" y="15853"/>
                </a:lnTo>
                <a:cubicBezTo>
                  <a:pt x="16746" y="15942"/>
                  <a:pt x="16691" y="16064"/>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4"/>
                  <a:pt x="19582" y="15942"/>
                  <a:pt x="19493" y="15853"/>
                </a:cubicBezTo>
                <a:lnTo>
                  <a:pt x="18858" y="15218"/>
                </a:lnTo>
                <a:lnTo>
                  <a:pt x="19493" y="14583"/>
                </a:lnTo>
                <a:cubicBezTo>
                  <a:pt x="19582" y="14495"/>
                  <a:pt x="19636" y="14372"/>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2"/>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1"/>
                </a:lnTo>
                <a:lnTo>
                  <a:pt x="7231" y="21573"/>
                </a:lnTo>
                <a:cubicBezTo>
                  <a:pt x="7274" y="21586"/>
                  <a:pt x="7317" y="21600"/>
                  <a:pt x="7364" y="21600"/>
                </a:cubicBezTo>
                <a:cubicBezTo>
                  <a:pt x="7411" y="21600"/>
                  <a:pt x="7453" y="21586"/>
                  <a:pt x="7496" y="21573"/>
                </a:cubicBezTo>
                <a:lnTo>
                  <a:pt x="7499" y="21581"/>
                </a:lnTo>
                <a:lnTo>
                  <a:pt x="14236" y="19656"/>
                </a:lnTo>
                <a:lnTo>
                  <a:pt x="20975" y="21581"/>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6"/>
                </a:lnTo>
                <a:cubicBezTo>
                  <a:pt x="5432" y="10394"/>
                  <a:pt x="5153" y="10605"/>
                  <a:pt x="4909" y="10825"/>
                </a:cubicBezTo>
                <a:lnTo>
                  <a:pt x="5568" y="11554"/>
                </a:lnTo>
                <a:cubicBezTo>
                  <a:pt x="5772" y="11370"/>
                  <a:pt x="6008" y="11191"/>
                  <a:pt x="6270" y="11022"/>
                </a:cubicBezTo>
                <a:moveTo>
                  <a:pt x="5004" y="12185"/>
                </a:moveTo>
                <a:lnTo>
                  <a:pt x="4196" y="11628"/>
                </a:lnTo>
                <a:cubicBezTo>
                  <a:pt x="3975" y="11949"/>
                  <a:pt x="3812" y="12288"/>
                  <a:pt x="3713" y="12634"/>
                </a:cubicBezTo>
                <a:lnTo>
                  <a:pt x="4656" y="12906"/>
                </a:lnTo>
                <a:cubicBezTo>
                  <a:pt x="4727" y="12661"/>
                  <a:pt x="4844" y="12418"/>
                  <a:pt x="5004" y="12185"/>
                </a:cubicBezTo>
                <a:moveTo>
                  <a:pt x="10467" y="8318"/>
                </a:moveTo>
                <a:lnTo>
                  <a:pt x="9972" y="7470"/>
                </a:lnTo>
                <a:cubicBezTo>
                  <a:pt x="9623" y="7674"/>
                  <a:pt x="9362" y="7936"/>
                  <a:pt x="9132" y="8189"/>
                </a:cubicBezTo>
                <a:lnTo>
                  <a:pt x="9857" y="8850"/>
                </a:lnTo>
                <a:cubicBezTo>
                  <a:pt x="10063" y="8624"/>
                  <a:pt x="10245" y="8448"/>
                  <a:pt x="10467" y="8318"/>
                </a:cubicBezTo>
                <a:moveTo>
                  <a:pt x="3927" y="15709"/>
                </a:moveTo>
                <a:cubicBezTo>
                  <a:pt x="4469" y="15709"/>
                  <a:pt x="4909" y="15270"/>
                  <a:pt x="4909" y="14727"/>
                </a:cubicBezTo>
                <a:cubicBezTo>
                  <a:pt x="4909" y="14185"/>
                  <a:pt x="4469" y="13745"/>
                  <a:pt x="3927" y="13745"/>
                </a:cubicBezTo>
                <a:cubicBezTo>
                  <a:pt x="3385" y="13745"/>
                  <a:pt x="2945" y="14185"/>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0" name="Shape 2940"/>
          <p:cNvSpPr/>
          <p:nvPr/>
        </p:nvSpPr>
        <p:spPr>
          <a:xfrm>
            <a:off x="8157675"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19"/>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19"/>
                  <a:pt x="16320" y="20344"/>
                  <a:pt x="11291" y="20593"/>
                </a:cubicBezTo>
                <a:moveTo>
                  <a:pt x="10800" y="0"/>
                </a:moveTo>
                <a:cubicBezTo>
                  <a:pt x="10800" y="0"/>
                  <a:pt x="10800" y="0"/>
                  <a:pt x="10800" y="0"/>
                </a:cubicBezTo>
                <a:cubicBezTo>
                  <a:pt x="10800" y="0"/>
                  <a:pt x="10800" y="0"/>
                  <a:pt x="10800" y="0"/>
                </a:cubicBez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1" name="Shape 2941"/>
          <p:cNvSpPr/>
          <p:nvPr/>
        </p:nvSpPr>
        <p:spPr>
          <a:xfrm>
            <a:off x="9224197" y="659178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7648"/>
                </a:lnTo>
                <a:cubicBezTo>
                  <a:pt x="14694" y="17407"/>
                  <a:pt x="17408" y="14693"/>
                  <a:pt x="17649" y="11291"/>
                </a:cubicBezTo>
                <a:lnTo>
                  <a:pt x="20594" y="11291"/>
                </a:lnTo>
                <a:cubicBezTo>
                  <a:pt x="20345" y="16319"/>
                  <a:pt x="16320" y="20344"/>
                  <a:pt x="11291" y="20593"/>
                </a:cubicBezTo>
                <a:moveTo>
                  <a:pt x="11291" y="13205"/>
                </a:moveTo>
                <a:cubicBezTo>
                  <a:pt x="12252" y="13010"/>
                  <a:pt x="13005" y="12252"/>
                  <a:pt x="13201" y="11291"/>
                </a:cubicBezTo>
                <a:lnTo>
                  <a:pt x="16667" y="11291"/>
                </a:lnTo>
                <a:cubicBezTo>
                  <a:pt x="16431" y="14152"/>
                  <a:pt x="14152" y="16429"/>
                  <a:pt x="11291" y="16666"/>
                </a:cubicBezTo>
                <a:cubicBezTo>
                  <a:pt x="11291" y="16666"/>
                  <a:pt x="11291" y="13205"/>
                  <a:pt x="11291" y="13205"/>
                </a:cubicBezTo>
                <a:close/>
                <a:moveTo>
                  <a:pt x="11291" y="4934"/>
                </a:moveTo>
                <a:cubicBezTo>
                  <a:pt x="12233" y="5012"/>
                  <a:pt x="13111" y="5315"/>
                  <a:pt x="13875" y="5784"/>
                </a:cubicBezTo>
                <a:cubicBezTo>
                  <a:pt x="13793" y="5967"/>
                  <a:pt x="13745" y="6168"/>
                  <a:pt x="13745" y="6382"/>
                </a:cubicBezTo>
                <a:cubicBezTo>
                  <a:pt x="13745" y="7195"/>
                  <a:pt x="14405" y="7855"/>
                  <a:pt x="15218" y="7855"/>
                </a:cubicBezTo>
                <a:cubicBezTo>
                  <a:pt x="15432" y="7855"/>
                  <a:pt x="15633" y="7807"/>
                  <a:pt x="15816" y="7725"/>
                </a:cubicBezTo>
                <a:cubicBezTo>
                  <a:pt x="16286" y="8489"/>
                  <a:pt x="16589" y="9367"/>
                  <a:pt x="16667" y="10309"/>
                </a:cubicBezTo>
                <a:lnTo>
                  <a:pt x="13201" y="10309"/>
                </a:lnTo>
                <a:cubicBezTo>
                  <a:pt x="13005" y="9348"/>
                  <a:pt x="12252" y="8590"/>
                  <a:pt x="11291" y="8395"/>
                </a:cubicBezTo>
                <a:cubicBezTo>
                  <a:pt x="11291" y="8395"/>
                  <a:pt x="11291" y="4934"/>
                  <a:pt x="11291" y="4934"/>
                </a:cubicBezTo>
                <a:close/>
                <a:moveTo>
                  <a:pt x="11291" y="1007"/>
                </a:moveTo>
                <a:cubicBezTo>
                  <a:pt x="16320" y="1256"/>
                  <a:pt x="20345" y="5281"/>
                  <a:pt x="20594" y="10309"/>
                </a:cubicBezTo>
                <a:lnTo>
                  <a:pt x="17649" y="10309"/>
                </a:lnTo>
                <a:cubicBezTo>
                  <a:pt x="17563" y="9102"/>
                  <a:pt x="17162" y="7985"/>
                  <a:pt x="16534" y="7031"/>
                </a:cubicBezTo>
                <a:cubicBezTo>
                  <a:pt x="16631" y="6835"/>
                  <a:pt x="16691" y="6616"/>
                  <a:pt x="16691" y="6382"/>
                </a:cubicBezTo>
                <a:cubicBezTo>
                  <a:pt x="16691" y="5569"/>
                  <a:pt x="16032" y="4909"/>
                  <a:pt x="15218" y="4909"/>
                </a:cubicBezTo>
                <a:cubicBezTo>
                  <a:pt x="14984" y="4909"/>
                  <a:pt x="14765" y="4969"/>
                  <a:pt x="14568" y="5066"/>
                </a:cubicBezTo>
                <a:cubicBezTo>
                  <a:pt x="13614" y="4439"/>
                  <a:pt x="12498" y="4038"/>
                  <a:pt x="11291" y="3952"/>
                </a:cubicBezTo>
                <a:cubicBezTo>
                  <a:pt x="11291" y="3952"/>
                  <a:pt x="11291" y="1007"/>
                  <a:pt x="11291" y="1007"/>
                </a:cubicBezTo>
                <a:close/>
                <a:moveTo>
                  <a:pt x="10309" y="3949"/>
                </a:moveTo>
                <a:cubicBezTo>
                  <a:pt x="7225" y="4167"/>
                  <a:pt x="4703" y="6417"/>
                  <a:pt x="4078" y="9370"/>
                </a:cubicBezTo>
                <a:cubicBezTo>
                  <a:pt x="3590" y="9486"/>
                  <a:pt x="3196" y="9843"/>
                  <a:pt x="3030" y="10309"/>
                </a:cubicBezTo>
                <a:lnTo>
                  <a:pt x="1006" y="10309"/>
                </a:lnTo>
                <a:cubicBezTo>
                  <a:pt x="1255" y="5281"/>
                  <a:pt x="5280" y="1256"/>
                  <a:pt x="10309" y="1007"/>
                </a:cubicBezTo>
                <a:cubicBezTo>
                  <a:pt x="10309" y="1007"/>
                  <a:pt x="10309" y="3949"/>
                  <a:pt x="10309" y="3949"/>
                </a:cubicBezTo>
                <a:close/>
                <a:moveTo>
                  <a:pt x="10309" y="8395"/>
                </a:moveTo>
                <a:cubicBezTo>
                  <a:pt x="9348" y="8590"/>
                  <a:pt x="8595" y="9348"/>
                  <a:pt x="8399" y="10309"/>
                </a:cubicBezTo>
                <a:lnTo>
                  <a:pt x="5796" y="10309"/>
                </a:lnTo>
                <a:cubicBezTo>
                  <a:pt x="5666" y="9948"/>
                  <a:pt x="5405" y="9649"/>
                  <a:pt x="5062" y="9482"/>
                </a:cubicBezTo>
                <a:cubicBezTo>
                  <a:pt x="5626" y="7018"/>
                  <a:pt x="7730" y="5144"/>
                  <a:pt x="10309" y="4930"/>
                </a:cubicBezTo>
                <a:cubicBezTo>
                  <a:pt x="10309" y="4930"/>
                  <a:pt x="10309" y="8395"/>
                  <a:pt x="10309" y="8395"/>
                </a:cubicBezTo>
                <a:close/>
                <a:moveTo>
                  <a:pt x="10309" y="16670"/>
                </a:moveTo>
                <a:cubicBezTo>
                  <a:pt x="7730" y="16456"/>
                  <a:pt x="5626" y="14582"/>
                  <a:pt x="5062" y="12118"/>
                </a:cubicBezTo>
                <a:cubicBezTo>
                  <a:pt x="5405" y="11951"/>
                  <a:pt x="5666" y="11652"/>
                  <a:pt x="5796" y="11291"/>
                </a:cubicBezTo>
                <a:lnTo>
                  <a:pt x="8399" y="11291"/>
                </a:lnTo>
                <a:cubicBezTo>
                  <a:pt x="8595" y="12252"/>
                  <a:pt x="9348" y="13010"/>
                  <a:pt x="10309" y="13205"/>
                </a:cubicBezTo>
                <a:cubicBezTo>
                  <a:pt x="10309" y="13205"/>
                  <a:pt x="10309" y="16670"/>
                  <a:pt x="10309" y="16670"/>
                </a:cubicBezTo>
                <a:close/>
                <a:moveTo>
                  <a:pt x="10309" y="20593"/>
                </a:moveTo>
                <a:cubicBezTo>
                  <a:pt x="5280" y="20344"/>
                  <a:pt x="1255" y="16319"/>
                  <a:pt x="1006" y="11291"/>
                </a:cubicBezTo>
                <a:lnTo>
                  <a:pt x="3030" y="11291"/>
                </a:lnTo>
                <a:cubicBezTo>
                  <a:pt x="3196" y="11757"/>
                  <a:pt x="3590" y="12114"/>
                  <a:pt x="4078" y="12230"/>
                </a:cubicBezTo>
                <a:cubicBezTo>
                  <a:pt x="4703" y="15183"/>
                  <a:pt x="7225" y="17434"/>
                  <a:pt x="10309" y="17651"/>
                </a:cubicBezTo>
                <a:cubicBezTo>
                  <a:pt x="10309" y="17651"/>
                  <a:pt x="10309" y="20593"/>
                  <a:pt x="10309" y="20593"/>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2" name="Shape 2942"/>
          <p:cNvSpPr/>
          <p:nvPr/>
        </p:nvSpPr>
        <p:spPr>
          <a:xfrm>
            <a:off x="10341506" y="659178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20400" y="12524"/>
                </a:moveTo>
                <a:cubicBezTo>
                  <a:pt x="19362" y="12218"/>
                  <a:pt x="17455" y="11782"/>
                  <a:pt x="15000" y="11782"/>
                </a:cubicBezTo>
                <a:cubicBezTo>
                  <a:pt x="12625" y="11782"/>
                  <a:pt x="11514" y="12089"/>
                  <a:pt x="10534" y="12360"/>
                </a:cubicBezTo>
                <a:cubicBezTo>
                  <a:pt x="9751" y="12577"/>
                  <a:pt x="9076" y="12764"/>
                  <a:pt x="7800" y="12764"/>
                </a:cubicBezTo>
                <a:cubicBezTo>
                  <a:pt x="6097" y="12764"/>
                  <a:pt x="5268" y="12537"/>
                  <a:pt x="4390" y="12298"/>
                </a:cubicBezTo>
                <a:cubicBezTo>
                  <a:pt x="3564" y="12073"/>
                  <a:pt x="2709" y="11842"/>
                  <a:pt x="1200" y="11792"/>
                </a:cubicBezTo>
                <a:lnTo>
                  <a:pt x="1200" y="992"/>
                </a:lnTo>
                <a:cubicBezTo>
                  <a:pt x="2511" y="1038"/>
                  <a:pt x="3242" y="1238"/>
                  <a:pt x="4010" y="1448"/>
                </a:cubicBezTo>
                <a:cubicBezTo>
                  <a:pt x="4941" y="1701"/>
                  <a:pt x="5903" y="1964"/>
                  <a:pt x="7800" y="1964"/>
                </a:cubicBezTo>
                <a:cubicBezTo>
                  <a:pt x="9273" y="1964"/>
                  <a:pt x="10109" y="1733"/>
                  <a:pt x="10918" y="1508"/>
                </a:cubicBezTo>
                <a:cubicBezTo>
                  <a:pt x="11854" y="1250"/>
                  <a:pt x="12823" y="982"/>
                  <a:pt x="15000" y="982"/>
                </a:cubicBezTo>
                <a:cubicBezTo>
                  <a:pt x="17661" y="982"/>
                  <a:pt x="19648" y="1545"/>
                  <a:pt x="20400" y="1794"/>
                </a:cubicBezTo>
                <a:cubicBezTo>
                  <a:pt x="20400" y="1794"/>
                  <a:pt x="20400" y="12524"/>
                  <a:pt x="20400" y="12524"/>
                </a:cubicBezTo>
                <a:close/>
                <a:moveTo>
                  <a:pt x="21594" y="1473"/>
                </a:moveTo>
                <a:cubicBezTo>
                  <a:pt x="21594" y="1293"/>
                  <a:pt x="21478" y="1120"/>
                  <a:pt x="21268" y="1034"/>
                </a:cubicBezTo>
                <a:cubicBezTo>
                  <a:pt x="21165" y="991"/>
                  <a:pt x="18699" y="0"/>
                  <a:pt x="15000" y="0"/>
                </a:cubicBezTo>
                <a:cubicBezTo>
                  <a:pt x="12625" y="0"/>
                  <a:pt x="11514" y="308"/>
                  <a:pt x="10534" y="579"/>
                </a:cubicBezTo>
                <a:cubicBezTo>
                  <a:pt x="9751" y="795"/>
                  <a:pt x="9076" y="982"/>
                  <a:pt x="7800" y="982"/>
                </a:cubicBezTo>
                <a:cubicBezTo>
                  <a:pt x="6097" y="982"/>
                  <a:pt x="5268" y="756"/>
                  <a:pt x="4390" y="516"/>
                </a:cubicBezTo>
                <a:cubicBezTo>
                  <a:pt x="3459" y="263"/>
                  <a:pt x="2497" y="0"/>
                  <a:pt x="600" y="0"/>
                </a:cubicBezTo>
                <a:cubicBezTo>
                  <a:pt x="268" y="0"/>
                  <a:pt x="0" y="220"/>
                  <a:pt x="0" y="491"/>
                </a:cubicBezTo>
                <a:lnTo>
                  <a:pt x="0" y="21109"/>
                </a:lnTo>
                <a:cubicBezTo>
                  <a:pt x="0" y="21380"/>
                  <a:pt x="268" y="21600"/>
                  <a:pt x="600" y="21600"/>
                </a:cubicBezTo>
                <a:cubicBezTo>
                  <a:pt x="932" y="21600"/>
                  <a:pt x="1200" y="21380"/>
                  <a:pt x="1200" y="21109"/>
                </a:cubicBezTo>
                <a:lnTo>
                  <a:pt x="1200" y="12774"/>
                </a:lnTo>
                <a:cubicBezTo>
                  <a:pt x="2511" y="12820"/>
                  <a:pt x="3242" y="13020"/>
                  <a:pt x="4010" y="13230"/>
                </a:cubicBezTo>
                <a:cubicBezTo>
                  <a:pt x="4941" y="13483"/>
                  <a:pt x="5903" y="13745"/>
                  <a:pt x="7800" y="13745"/>
                </a:cubicBezTo>
                <a:cubicBezTo>
                  <a:pt x="9273" y="13745"/>
                  <a:pt x="10109" y="13514"/>
                  <a:pt x="10918" y="13291"/>
                </a:cubicBezTo>
                <a:cubicBezTo>
                  <a:pt x="11854" y="13031"/>
                  <a:pt x="12823" y="12764"/>
                  <a:pt x="15000" y="12764"/>
                </a:cubicBezTo>
                <a:cubicBezTo>
                  <a:pt x="18400" y="12764"/>
                  <a:pt x="20709" y="13685"/>
                  <a:pt x="20733" y="13694"/>
                </a:cubicBezTo>
                <a:cubicBezTo>
                  <a:pt x="21029" y="13814"/>
                  <a:pt x="21389" y="13716"/>
                  <a:pt x="21537" y="13473"/>
                </a:cubicBezTo>
                <a:cubicBezTo>
                  <a:pt x="21580" y="13403"/>
                  <a:pt x="21594" y="13328"/>
                  <a:pt x="21594" y="13255"/>
                </a:cubicBezTo>
                <a:lnTo>
                  <a:pt x="21600" y="13255"/>
                </a:lnTo>
                <a:lnTo>
                  <a:pt x="21600" y="1473"/>
                </a:lnTo>
                <a:cubicBezTo>
                  <a:pt x="21600" y="1473"/>
                  <a:pt x="21594" y="1473"/>
                  <a:pt x="21594" y="1473"/>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3" name="Shape 2943"/>
          <p:cNvSpPr/>
          <p:nvPr/>
        </p:nvSpPr>
        <p:spPr>
          <a:xfrm>
            <a:off x="11408028" y="6591788"/>
            <a:ext cx="457082" cy="558655"/>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4" name="Shape 2944"/>
          <p:cNvSpPr/>
          <p:nvPr/>
        </p:nvSpPr>
        <p:spPr>
          <a:xfrm>
            <a:off x="12499944"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5" name="Shape 2945"/>
          <p:cNvSpPr/>
          <p:nvPr/>
        </p:nvSpPr>
        <p:spPr>
          <a:xfrm>
            <a:off x="13566466"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7658" y="8342"/>
                </a:moveTo>
                <a:cubicBezTo>
                  <a:pt x="17614" y="6914"/>
                  <a:pt x="17383" y="5576"/>
                  <a:pt x="17008" y="4408"/>
                </a:cubicBezTo>
                <a:cubicBezTo>
                  <a:pt x="17543" y="4130"/>
                  <a:pt x="18018" y="3797"/>
                  <a:pt x="18435" y="3427"/>
                </a:cubicBezTo>
                <a:cubicBezTo>
                  <a:pt x="19673" y="4722"/>
                  <a:pt x="20474" y="6437"/>
                  <a:pt x="20593" y="8342"/>
                </a:cubicBezTo>
                <a:cubicBezTo>
                  <a:pt x="20593" y="8342"/>
                  <a:pt x="17658" y="8342"/>
                  <a:pt x="17658" y="8342"/>
                </a:cubicBezTo>
                <a:close/>
                <a:moveTo>
                  <a:pt x="15485" y="1482"/>
                </a:moveTo>
                <a:cubicBezTo>
                  <a:pt x="16306" y="1786"/>
                  <a:pt x="17058" y="2226"/>
                  <a:pt x="17723" y="2769"/>
                </a:cubicBezTo>
                <a:cubicBezTo>
                  <a:pt x="17412" y="3036"/>
                  <a:pt x="17056" y="3275"/>
                  <a:pt x="16666" y="3486"/>
                </a:cubicBezTo>
                <a:cubicBezTo>
                  <a:pt x="16337" y="2707"/>
                  <a:pt x="15939" y="2026"/>
                  <a:pt x="15485" y="1482"/>
                </a:cubicBezTo>
                <a:moveTo>
                  <a:pt x="12764" y="0"/>
                </a:moveTo>
                <a:cubicBezTo>
                  <a:pt x="9919" y="0"/>
                  <a:pt x="7396" y="1350"/>
                  <a:pt x="5780" y="3437"/>
                </a:cubicBezTo>
                <a:cubicBezTo>
                  <a:pt x="6514" y="3197"/>
                  <a:pt x="7287" y="3044"/>
                  <a:pt x="8086" y="2983"/>
                </a:cubicBezTo>
                <a:cubicBezTo>
                  <a:pt x="7991" y="2912"/>
                  <a:pt x="7892" y="2844"/>
                  <a:pt x="7804" y="2769"/>
                </a:cubicBezTo>
                <a:cubicBezTo>
                  <a:pt x="8469" y="2226"/>
                  <a:pt x="9222" y="1786"/>
                  <a:pt x="10042" y="1482"/>
                </a:cubicBezTo>
                <a:cubicBezTo>
                  <a:pt x="9694" y="1899"/>
                  <a:pt x="9380" y="2398"/>
                  <a:pt x="9104" y="2959"/>
                </a:cubicBezTo>
                <a:cubicBezTo>
                  <a:pt x="9451" y="2968"/>
                  <a:pt x="9793" y="2996"/>
                  <a:pt x="10131" y="3040"/>
                </a:cubicBezTo>
                <a:cubicBezTo>
                  <a:pt x="10712" y="1983"/>
                  <a:pt x="11449" y="1263"/>
                  <a:pt x="12269" y="1056"/>
                </a:cubicBezTo>
                <a:lnTo>
                  <a:pt x="12269" y="3575"/>
                </a:lnTo>
                <a:cubicBezTo>
                  <a:pt x="12608" y="3701"/>
                  <a:pt x="12938" y="3844"/>
                  <a:pt x="13258" y="4006"/>
                </a:cubicBezTo>
                <a:lnTo>
                  <a:pt x="13258" y="1056"/>
                </a:lnTo>
                <a:cubicBezTo>
                  <a:pt x="14282" y="1315"/>
                  <a:pt x="15181" y="2363"/>
                  <a:pt x="15801" y="3883"/>
                </a:cubicBezTo>
                <a:cubicBezTo>
                  <a:pt x="15207" y="4107"/>
                  <a:pt x="14555" y="4261"/>
                  <a:pt x="13865" y="4342"/>
                </a:cubicBezTo>
                <a:cubicBezTo>
                  <a:pt x="14263" y="4581"/>
                  <a:pt x="14647" y="4840"/>
                  <a:pt x="15006" y="5131"/>
                </a:cubicBezTo>
                <a:cubicBezTo>
                  <a:pt x="15391" y="5041"/>
                  <a:pt x="15767" y="4935"/>
                  <a:pt x="16122" y="4801"/>
                </a:cubicBezTo>
                <a:cubicBezTo>
                  <a:pt x="16296" y="5379"/>
                  <a:pt x="16430" y="6009"/>
                  <a:pt x="16526" y="6670"/>
                </a:cubicBezTo>
                <a:cubicBezTo>
                  <a:pt x="17157" y="7466"/>
                  <a:pt x="17663" y="8363"/>
                  <a:pt x="18025" y="9331"/>
                </a:cubicBezTo>
                <a:lnTo>
                  <a:pt x="20593" y="9331"/>
                </a:lnTo>
                <a:cubicBezTo>
                  <a:pt x="20478" y="11173"/>
                  <a:pt x="19721" y="12834"/>
                  <a:pt x="18551" y="14114"/>
                </a:cubicBezTo>
                <a:cubicBezTo>
                  <a:pt x="18470" y="14700"/>
                  <a:pt x="18342" y="15272"/>
                  <a:pt x="18163" y="15821"/>
                </a:cubicBezTo>
                <a:cubicBezTo>
                  <a:pt x="20250" y="14204"/>
                  <a:pt x="21600" y="11681"/>
                  <a:pt x="21600" y="8836"/>
                </a:cubicBezTo>
                <a:cubicBezTo>
                  <a:pt x="21600" y="3956"/>
                  <a:pt x="17644" y="0"/>
                  <a:pt x="12764" y="0"/>
                </a:cubicBezTo>
                <a:moveTo>
                  <a:pt x="13731" y="12269"/>
                </a:moveTo>
                <a:cubicBezTo>
                  <a:pt x="13687" y="10842"/>
                  <a:pt x="13456" y="9504"/>
                  <a:pt x="13081" y="8335"/>
                </a:cubicBezTo>
                <a:cubicBezTo>
                  <a:pt x="13616" y="8057"/>
                  <a:pt x="14091" y="7725"/>
                  <a:pt x="14507" y="7354"/>
                </a:cubicBezTo>
                <a:cubicBezTo>
                  <a:pt x="15746" y="8649"/>
                  <a:pt x="16547" y="10365"/>
                  <a:pt x="16666" y="12269"/>
                </a:cubicBezTo>
                <a:cubicBezTo>
                  <a:pt x="16666" y="12269"/>
                  <a:pt x="13731" y="12269"/>
                  <a:pt x="13731" y="12269"/>
                </a:cubicBezTo>
                <a:close/>
                <a:moveTo>
                  <a:pt x="14507" y="18173"/>
                </a:moveTo>
                <a:cubicBezTo>
                  <a:pt x="14091" y="17803"/>
                  <a:pt x="13616" y="17470"/>
                  <a:pt x="13081" y="17192"/>
                </a:cubicBezTo>
                <a:cubicBezTo>
                  <a:pt x="13456" y="16024"/>
                  <a:pt x="13687" y="14686"/>
                  <a:pt x="13731" y="13258"/>
                </a:cubicBezTo>
                <a:lnTo>
                  <a:pt x="16666" y="13258"/>
                </a:lnTo>
                <a:cubicBezTo>
                  <a:pt x="16547" y="15163"/>
                  <a:pt x="15746" y="16878"/>
                  <a:pt x="14507" y="18173"/>
                </a:cubicBezTo>
                <a:moveTo>
                  <a:pt x="11558" y="20118"/>
                </a:moveTo>
                <a:cubicBezTo>
                  <a:pt x="12012" y="19574"/>
                  <a:pt x="12409" y="18893"/>
                  <a:pt x="12738" y="18114"/>
                </a:cubicBezTo>
                <a:cubicBezTo>
                  <a:pt x="13129" y="18325"/>
                  <a:pt x="13485" y="18564"/>
                  <a:pt x="13796" y="18831"/>
                </a:cubicBezTo>
                <a:cubicBezTo>
                  <a:pt x="13131" y="19374"/>
                  <a:pt x="12378" y="19814"/>
                  <a:pt x="11558" y="20118"/>
                </a:cubicBezTo>
                <a:moveTo>
                  <a:pt x="9331" y="20544"/>
                </a:moveTo>
                <a:lnTo>
                  <a:pt x="9331" y="17204"/>
                </a:lnTo>
                <a:cubicBezTo>
                  <a:pt x="10246" y="17253"/>
                  <a:pt x="11108" y="17428"/>
                  <a:pt x="11874" y="17717"/>
                </a:cubicBezTo>
                <a:cubicBezTo>
                  <a:pt x="11254" y="19237"/>
                  <a:pt x="10355" y="20286"/>
                  <a:pt x="9331" y="20544"/>
                </a:cubicBezTo>
                <a:moveTo>
                  <a:pt x="9331" y="13258"/>
                </a:moveTo>
                <a:lnTo>
                  <a:pt x="12749" y="13258"/>
                </a:lnTo>
                <a:cubicBezTo>
                  <a:pt x="12709" y="14550"/>
                  <a:pt x="12510" y="15752"/>
                  <a:pt x="12195" y="16799"/>
                </a:cubicBezTo>
                <a:cubicBezTo>
                  <a:pt x="11327" y="16471"/>
                  <a:pt x="10357" y="16273"/>
                  <a:pt x="9331" y="16223"/>
                </a:cubicBezTo>
                <a:cubicBezTo>
                  <a:pt x="9331" y="16223"/>
                  <a:pt x="9331" y="13258"/>
                  <a:pt x="9331" y="13258"/>
                </a:cubicBezTo>
                <a:close/>
                <a:moveTo>
                  <a:pt x="9331" y="9305"/>
                </a:moveTo>
                <a:cubicBezTo>
                  <a:pt x="10357" y="9254"/>
                  <a:pt x="11327" y="9056"/>
                  <a:pt x="12195" y="8728"/>
                </a:cubicBezTo>
                <a:cubicBezTo>
                  <a:pt x="12510" y="9775"/>
                  <a:pt x="12709" y="10977"/>
                  <a:pt x="12749" y="12269"/>
                </a:cubicBezTo>
                <a:lnTo>
                  <a:pt x="9331" y="12269"/>
                </a:lnTo>
                <a:cubicBezTo>
                  <a:pt x="9331" y="12269"/>
                  <a:pt x="9331" y="9305"/>
                  <a:pt x="9331" y="9305"/>
                </a:cubicBezTo>
                <a:close/>
                <a:moveTo>
                  <a:pt x="9331" y="4983"/>
                </a:moveTo>
                <a:cubicBezTo>
                  <a:pt x="10355" y="5242"/>
                  <a:pt x="11254" y="6290"/>
                  <a:pt x="11874" y="7810"/>
                </a:cubicBezTo>
                <a:cubicBezTo>
                  <a:pt x="11108" y="8099"/>
                  <a:pt x="10246" y="8275"/>
                  <a:pt x="9331" y="8323"/>
                </a:cubicBezTo>
                <a:cubicBezTo>
                  <a:pt x="9331" y="8323"/>
                  <a:pt x="9331" y="4983"/>
                  <a:pt x="9331" y="4983"/>
                </a:cubicBezTo>
                <a:close/>
                <a:moveTo>
                  <a:pt x="13796" y="6696"/>
                </a:moveTo>
                <a:cubicBezTo>
                  <a:pt x="13485" y="6963"/>
                  <a:pt x="13129" y="7203"/>
                  <a:pt x="12738" y="7413"/>
                </a:cubicBezTo>
                <a:cubicBezTo>
                  <a:pt x="12409" y="6634"/>
                  <a:pt x="12012" y="5954"/>
                  <a:pt x="11557" y="5410"/>
                </a:cubicBezTo>
                <a:cubicBezTo>
                  <a:pt x="12378" y="5714"/>
                  <a:pt x="13131" y="6153"/>
                  <a:pt x="13796" y="6696"/>
                </a:cubicBezTo>
                <a:moveTo>
                  <a:pt x="8342" y="8323"/>
                </a:moveTo>
                <a:cubicBezTo>
                  <a:pt x="7427" y="8275"/>
                  <a:pt x="6564" y="8099"/>
                  <a:pt x="5799" y="7810"/>
                </a:cubicBezTo>
                <a:cubicBezTo>
                  <a:pt x="6419" y="6290"/>
                  <a:pt x="7318" y="5242"/>
                  <a:pt x="8342" y="4983"/>
                </a:cubicBezTo>
                <a:cubicBezTo>
                  <a:pt x="8342" y="4983"/>
                  <a:pt x="8342" y="8323"/>
                  <a:pt x="8342" y="8323"/>
                </a:cubicBezTo>
                <a:close/>
                <a:moveTo>
                  <a:pt x="8342" y="12269"/>
                </a:moveTo>
                <a:lnTo>
                  <a:pt x="4923" y="12269"/>
                </a:lnTo>
                <a:cubicBezTo>
                  <a:pt x="4964" y="10977"/>
                  <a:pt x="5163" y="9775"/>
                  <a:pt x="5478" y="8728"/>
                </a:cubicBezTo>
                <a:cubicBezTo>
                  <a:pt x="6346" y="9056"/>
                  <a:pt x="7316" y="9254"/>
                  <a:pt x="8342" y="9305"/>
                </a:cubicBezTo>
                <a:cubicBezTo>
                  <a:pt x="8342" y="9305"/>
                  <a:pt x="8342" y="12269"/>
                  <a:pt x="8342" y="12269"/>
                </a:cubicBezTo>
                <a:close/>
                <a:moveTo>
                  <a:pt x="8342" y="16223"/>
                </a:moveTo>
                <a:cubicBezTo>
                  <a:pt x="7316" y="16273"/>
                  <a:pt x="6346" y="16471"/>
                  <a:pt x="5478" y="16799"/>
                </a:cubicBezTo>
                <a:cubicBezTo>
                  <a:pt x="5163" y="15752"/>
                  <a:pt x="4964" y="14550"/>
                  <a:pt x="4923" y="13258"/>
                </a:cubicBezTo>
                <a:lnTo>
                  <a:pt x="8342" y="13258"/>
                </a:lnTo>
                <a:cubicBezTo>
                  <a:pt x="8342" y="13258"/>
                  <a:pt x="8342" y="16223"/>
                  <a:pt x="8342" y="16223"/>
                </a:cubicBezTo>
                <a:close/>
                <a:moveTo>
                  <a:pt x="8342" y="20544"/>
                </a:moveTo>
                <a:cubicBezTo>
                  <a:pt x="7318" y="20286"/>
                  <a:pt x="6419" y="19237"/>
                  <a:pt x="5799" y="17717"/>
                </a:cubicBezTo>
                <a:cubicBezTo>
                  <a:pt x="6564" y="17428"/>
                  <a:pt x="7427" y="17253"/>
                  <a:pt x="8342" y="17204"/>
                </a:cubicBezTo>
                <a:cubicBezTo>
                  <a:pt x="8342" y="17204"/>
                  <a:pt x="8342" y="20544"/>
                  <a:pt x="8342" y="20544"/>
                </a:cubicBezTo>
                <a:close/>
                <a:moveTo>
                  <a:pt x="3877" y="18831"/>
                </a:moveTo>
                <a:cubicBezTo>
                  <a:pt x="4188" y="18564"/>
                  <a:pt x="4544" y="18325"/>
                  <a:pt x="4935" y="18114"/>
                </a:cubicBezTo>
                <a:cubicBezTo>
                  <a:pt x="5264" y="18893"/>
                  <a:pt x="5661" y="19574"/>
                  <a:pt x="6115" y="20118"/>
                </a:cubicBezTo>
                <a:cubicBezTo>
                  <a:pt x="5295" y="19814"/>
                  <a:pt x="4541" y="19374"/>
                  <a:pt x="3877" y="18831"/>
                </a:cubicBezTo>
                <a:moveTo>
                  <a:pt x="1007" y="13258"/>
                </a:moveTo>
                <a:lnTo>
                  <a:pt x="3942" y="13258"/>
                </a:lnTo>
                <a:cubicBezTo>
                  <a:pt x="3986" y="14686"/>
                  <a:pt x="4217" y="16024"/>
                  <a:pt x="4591" y="17192"/>
                </a:cubicBezTo>
                <a:cubicBezTo>
                  <a:pt x="4057" y="17470"/>
                  <a:pt x="3582" y="17803"/>
                  <a:pt x="3166" y="18173"/>
                </a:cubicBezTo>
                <a:cubicBezTo>
                  <a:pt x="1927" y="16878"/>
                  <a:pt x="1126" y="15163"/>
                  <a:pt x="1007" y="13258"/>
                </a:cubicBezTo>
                <a:moveTo>
                  <a:pt x="3166" y="7354"/>
                </a:moveTo>
                <a:cubicBezTo>
                  <a:pt x="3582" y="7725"/>
                  <a:pt x="4057" y="8057"/>
                  <a:pt x="4591" y="8335"/>
                </a:cubicBezTo>
                <a:cubicBezTo>
                  <a:pt x="4217" y="9504"/>
                  <a:pt x="3986" y="10842"/>
                  <a:pt x="3942" y="12269"/>
                </a:cubicBezTo>
                <a:lnTo>
                  <a:pt x="1007" y="12269"/>
                </a:lnTo>
                <a:cubicBezTo>
                  <a:pt x="1126" y="10365"/>
                  <a:pt x="1927" y="8649"/>
                  <a:pt x="3166" y="7354"/>
                </a:cubicBezTo>
                <a:moveTo>
                  <a:pt x="6115" y="5410"/>
                </a:moveTo>
                <a:cubicBezTo>
                  <a:pt x="5661" y="5954"/>
                  <a:pt x="5264" y="6634"/>
                  <a:pt x="4935" y="7413"/>
                </a:cubicBezTo>
                <a:cubicBezTo>
                  <a:pt x="4544" y="7203"/>
                  <a:pt x="4188" y="6963"/>
                  <a:pt x="3877" y="6696"/>
                </a:cubicBezTo>
                <a:cubicBezTo>
                  <a:pt x="4542" y="6153"/>
                  <a:pt x="5295" y="5714"/>
                  <a:pt x="6115" y="5410"/>
                </a:cubicBezTo>
                <a:moveTo>
                  <a:pt x="8836" y="3927"/>
                </a:moveTo>
                <a:cubicBezTo>
                  <a:pt x="3956" y="3927"/>
                  <a:pt x="0" y="7883"/>
                  <a:pt x="0" y="12764"/>
                </a:cubicBezTo>
                <a:cubicBezTo>
                  <a:pt x="0" y="17644"/>
                  <a:pt x="3956" y="21600"/>
                  <a:pt x="8836" y="21600"/>
                </a:cubicBezTo>
                <a:cubicBezTo>
                  <a:pt x="13717" y="21600"/>
                  <a:pt x="17673" y="17644"/>
                  <a:pt x="17673" y="12764"/>
                </a:cubicBezTo>
                <a:cubicBezTo>
                  <a:pt x="17673" y="7883"/>
                  <a:pt x="13717" y="3927"/>
                  <a:pt x="8836"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6" name="Shape 2946"/>
          <p:cNvSpPr/>
          <p:nvPr/>
        </p:nvSpPr>
        <p:spPr>
          <a:xfrm>
            <a:off x="14632988"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9595" y="9980"/>
                </a:moveTo>
                <a:cubicBezTo>
                  <a:pt x="19587" y="9894"/>
                  <a:pt x="19575" y="9811"/>
                  <a:pt x="19565" y="9726"/>
                </a:cubicBezTo>
                <a:cubicBezTo>
                  <a:pt x="19542" y="9539"/>
                  <a:pt x="19514" y="9355"/>
                  <a:pt x="19480" y="9172"/>
                </a:cubicBezTo>
                <a:cubicBezTo>
                  <a:pt x="19463" y="9078"/>
                  <a:pt x="19444" y="8986"/>
                  <a:pt x="19424" y="8893"/>
                </a:cubicBezTo>
                <a:cubicBezTo>
                  <a:pt x="19384" y="8712"/>
                  <a:pt x="19337" y="8533"/>
                  <a:pt x="19286" y="8356"/>
                </a:cubicBezTo>
                <a:cubicBezTo>
                  <a:pt x="19263" y="8276"/>
                  <a:pt x="19244" y="8195"/>
                  <a:pt x="19218" y="8116"/>
                </a:cubicBezTo>
                <a:cubicBezTo>
                  <a:pt x="19143" y="7879"/>
                  <a:pt x="19057" y="7646"/>
                  <a:pt x="18963" y="7418"/>
                </a:cubicBezTo>
                <a:cubicBezTo>
                  <a:pt x="18923" y="7321"/>
                  <a:pt x="18876" y="7229"/>
                  <a:pt x="18833" y="7134"/>
                </a:cubicBezTo>
                <a:cubicBezTo>
                  <a:pt x="18771" y="6999"/>
                  <a:pt x="18708" y="6865"/>
                  <a:pt x="18640" y="6734"/>
                </a:cubicBezTo>
                <a:cubicBezTo>
                  <a:pt x="18580" y="6618"/>
                  <a:pt x="18516" y="6504"/>
                  <a:pt x="18450" y="6391"/>
                </a:cubicBezTo>
                <a:cubicBezTo>
                  <a:pt x="18392" y="6291"/>
                  <a:pt x="18331" y="6192"/>
                  <a:pt x="18269" y="6094"/>
                </a:cubicBezTo>
                <a:cubicBezTo>
                  <a:pt x="18192" y="5971"/>
                  <a:pt x="18114" y="5849"/>
                  <a:pt x="18031" y="5731"/>
                </a:cubicBezTo>
                <a:cubicBezTo>
                  <a:pt x="17986"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9" y="3252"/>
                  <a:pt x="14680" y="2821"/>
                  <a:pt x="13842" y="2513"/>
                </a:cubicBezTo>
                <a:cubicBezTo>
                  <a:pt x="13592" y="2912"/>
                  <a:pt x="13337" y="3420"/>
                  <a:pt x="13040" y="3590"/>
                </a:cubicBezTo>
                <a:cubicBezTo>
                  <a:pt x="12610" y="3835"/>
                  <a:pt x="12641" y="4817"/>
                  <a:pt x="13469" y="4725"/>
                </a:cubicBezTo>
                <a:cubicBezTo>
                  <a:pt x="13469" y="4725"/>
                  <a:pt x="13224" y="4970"/>
                  <a:pt x="13469" y="5860"/>
                </a:cubicBezTo>
                <a:cubicBezTo>
                  <a:pt x="13715" y="6750"/>
                  <a:pt x="14126" y="6943"/>
                  <a:pt x="15341" y="6443"/>
                </a:cubicBezTo>
                <a:cubicBezTo>
                  <a:pt x="15862" y="6228"/>
                  <a:pt x="16258" y="6340"/>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1" y="13153"/>
                  <a:pt x="19380" y="12917"/>
                  <a:pt x="19432" y="12677"/>
                </a:cubicBezTo>
                <a:cubicBezTo>
                  <a:pt x="19452" y="12587"/>
                  <a:pt x="19467" y="12494"/>
                  <a:pt x="19484" y="12402"/>
                </a:cubicBezTo>
                <a:cubicBezTo>
                  <a:pt x="19517" y="12224"/>
                  <a:pt x="19545" y="12044"/>
                  <a:pt x="19566" y="11862"/>
                </a:cubicBezTo>
                <a:cubicBezTo>
                  <a:pt x="19576" y="11776"/>
                  <a:pt x="19588" y="11691"/>
                  <a:pt x="19596" y="11604"/>
                </a:cubicBezTo>
                <a:cubicBezTo>
                  <a:pt x="19620" y="11340"/>
                  <a:pt x="19636" y="11072"/>
                  <a:pt x="19636" y="10800"/>
                </a:cubicBezTo>
                <a:cubicBezTo>
                  <a:pt x="19636" y="10523"/>
                  <a:pt x="19620" y="10250"/>
                  <a:pt x="19595" y="9980"/>
                </a:cubicBezTo>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8" y="5277"/>
                </a:cubicBezTo>
                <a:cubicBezTo>
                  <a:pt x="6373" y="5176"/>
                  <a:pt x="5613" y="4605"/>
                  <a:pt x="5110" y="4044"/>
                </a:cubicBezTo>
                <a:cubicBezTo>
                  <a:pt x="4094" y="4900"/>
                  <a:pt x="3277" y="5982"/>
                  <a:pt x="2729" y="7212"/>
                </a:cubicBezTo>
                <a:cubicBezTo>
                  <a:pt x="2875" y="8862"/>
                  <a:pt x="3774" y="9726"/>
                  <a:pt x="3774" y="9726"/>
                </a:cubicBezTo>
                <a:cubicBezTo>
                  <a:pt x="3774" y="9726"/>
                  <a:pt x="4234" y="10800"/>
                  <a:pt x="6995" y="12119"/>
                </a:cubicBezTo>
                <a:cubicBezTo>
                  <a:pt x="6995" y="12119"/>
                  <a:pt x="7517" y="12150"/>
                  <a:pt x="6903" y="11536"/>
                </a:cubicBezTo>
                <a:cubicBezTo>
                  <a:pt x="6290" y="10923"/>
                  <a:pt x="5615" y="10156"/>
                  <a:pt x="6382" y="9757"/>
                </a:cubicBezTo>
                <a:cubicBezTo>
                  <a:pt x="7149" y="9358"/>
                  <a:pt x="7364" y="9389"/>
                  <a:pt x="7548" y="10125"/>
                </a:cubicBezTo>
                <a:cubicBezTo>
                  <a:pt x="7732" y="10861"/>
                  <a:pt x="8345" y="10432"/>
                  <a:pt x="8407" y="9726"/>
                </a:cubicBezTo>
                <a:moveTo>
                  <a:pt x="16246" y="12871"/>
                </a:moveTo>
                <a:cubicBezTo>
                  <a:pt x="15893" y="13086"/>
                  <a:pt x="15908" y="13561"/>
                  <a:pt x="16200" y="13822"/>
                </a:cubicBezTo>
                <a:cubicBezTo>
                  <a:pt x="16491" y="14083"/>
                  <a:pt x="17074" y="14420"/>
                  <a:pt x="17258" y="13822"/>
                </a:cubicBezTo>
                <a:cubicBezTo>
                  <a:pt x="17442" y="13224"/>
                  <a:pt x="16599" y="12656"/>
                  <a:pt x="16246" y="12871"/>
                </a:cubicBezTo>
                <a:moveTo>
                  <a:pt x="12027" y="12948"/>
                </a:moveTo>
                <a:cubicBezTo>
                  <a:pt x="10984" y="12058"/>
                  <a:pt x="11107" y="11659"/>
                  <a:pt x="9787" y="11659"/>
                </a:cubicBezTo>
                <a:cubicBezTo>
                  <a:pt x="8468" y="11659"/>
                  <a:pt x="7640" y="11966"/>
                  <a:pt x="7977" y="13807"/>
                </a:cubicBezTo>
                <a:cubicBezTo>
                  <a:pt x="8315" y="15648"/>
                  <a:pt x="9296" y="14819"/>
                  <a:pt x="9205" y="16231"/>
                </a:cubicBezTo>
                <a:cubicBezTo>
                  <a:pt x="9112" y="17642"/>
                  <a:pt x="9450" y="17949"/>
                  <a:pt x="9665" y="18286"/>
                </a:cubicBezTo>
                <a:cubicBezTo>
                  <a:pt x="9880" y="18624"/>
                  <a:pt x="10524" y="19606"/>
                  <a:pt x="10769" y="18225"/>
                </a:cubicBezTo>
                <a:cubicBezTo>
                  <a:pt x="11015" y="16844"/>
                  <a:pt x="11475" y="16077"/>
                  <a:pt x="11996" y="15402"/>
                </a:cubicBezTo>
                <a:cubicBezTo>
                  <a:pt x="12518" y="14727"/>
                  <a:pt x="13070" y="13837"/>
                  <a:pt x="12027" y="1294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7" name="Shape 2947"/>
          <p:cNvSpPr/>
          <p:nvPr/>
        </p:nvSpPr>
        <p:spPr>
          <a:xfrm>
            <a:off x="15699510"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18367" y="17673"/>
                </a:moveTo>
                <a:lnTo>
                  <a:pt x="20127" y="17673"/>
                </a:lnTo>
                <a:cubicBezTo>
                  <a:pt x="20398" y="17673"/>
                  <a:pt x="20618" y="17453"/>
                  <a:pt x="20618" y="17182"/>
                </a:cubicBezTo>
                <a:cubicBezTo>
                  <a:pt x="20618" y="16910"/>
                  <a:pt x="20398" y="16691"/>
                  <a:pt x="20127" y="16691"/>
                </a:cubicBezTo>
                <a:lnTo>
                  <a:pt x="17182" y="16691"/>
                </a:lnTo>
                <a:cubicBezTo>
                  <a:pt x="16911" y="16691"/>
                  <a:pt x="16691" y="16910"/>
                  <a:pt x="16691" y="17182"/>
                </a:cubicBezTo>
                <a:lnTo>
                  <a:pt x="16691" y="20127"/>
                </a:lnTo>
                <a:cubicBezTo>
                  <a:pt x="16691" y="20399"/>
                  <a:pt x="16911" y="20618"/>
                  <a:pt x="17182" y="20618"/>
                </a:cubicBezTo>
                <a:cubicBezTo>
                  <a:pt x="17453" y="20618"/>
                  <a:pt x="17673" y="20399"/>
                  <a:pt x="17673" y="20127"/>
                </a:cubicBezTo>
                <a:lnTo>
                  <a:pt x="17673" y="18367"/>
                </a:lnTo>
                <a:lnTo>
                  <a:pt x="20762" y="21456"/>
                </a:lnTo>
                <a:cubicBezTo>
                  <a:pt x="20851" y="21545"/>
                  <a:pt x="20974" y="21600"/>
                  <a:pt x="21109" y="21600"/>
                </a:cubicBezTo>
                <a:cubicBezTo>
                  <a:pt x="21380" y="21600"/>
                  <a:pt x="21600" y="21380"/>
                  <a:pt x="21600" y="21109"/>
                </a:cubicBezTo>
                <a:cubicBezTo>
                  <a:pt x="21600" y="20974"/>
                  <a:pt x="21545" y="20851"/>
                  <a:pt x="21456" y="20762"/>
                </a:cubicBezTo>
                <a:cubicBezTo>
                  <a:pt x="21456" y="20762"/>
                  <a:pt x="18367" y="17673"/>
                  <a:pt x="18367" y="17673"/>
                </a:cubicBezTo>
                <a:close/>
                <a:moveTo>
                  <a:pt x="4418" y="16691"/>
                </a:moveTo>
                <a:lnTo>
                  <a:pt x="1473" y="16691"/>
                </a:lnTo>
                <a:cubicBezTo>
                  <a:pt x="1202" y="16691"/>
                  <a:pt x="982" y="16910"/>
                  <a:pt x="982" y="17182"/>
                </a:cubicBezTo>
                <a:cubicBezTo>
                  <a:pt x="982" y="17453"/>
                  <a:pt x="1202" y="17673"/>
                  <a:pt x="1473" y="17673"/>
                </a:cubicBezTo>
                <a:lnTo>
                  <a:pt x="3233" y="17673"/>
                </a:lnTo>
                <a:lnTo>
                  <a:pt x="144" y="20762"/>
                </a:lnTo>
                <a:cubicBezTo>
                  <a:pt x="55" y="20851"/>
                  <a:pt x="0" y="20974"/>
                  <a:pt x="0" y="21109"/>
                </a:cubicBezTo>
                <a:cubicBezTo>
                  <a:pt x="0" y="21380"/>
                  <a:pt x="220" y="21600"/>
                  <a:pt x="491" y="21600"/>
                </a:cubicBezTo>
                <a:cubicBezTo>
                  <a:pt x="626" y="21600"/>
                  <a:pt x="749" y="21545"/>
                  <a:pt x="838" y="21456"/>
                </a:cubicBezTo>
                <a:lnTo>
                  <a:pt x="3927" y="18367"/>
                </a:lnTo>
                <a:lnTo>
                  <a:pt x="3927" y="20127"/>
                </a:lnTo>
                <a:cubicBezTo>
                  <a:pt x="3927" y="20399"/>
                  <a:pt x="4147" y="20618"/>
                  <a:pt x="4418" y="20618"/>
                </a:cubicBezTo>
                <a:cubicBezTo>
                  <a:pt x="4689" y="20618"/>
                  <a:pt x="4909" y="20399"/>
                  <a:pt x="4909" y="20127"/>
                </a:cubicBezTo>
                <a:lnTo>
                  <a:pt x="4909" y="17182"/>
                </a:lnTo>
                <a:cubicBezTo>
                  <a:pt x="4909" y="16910"/>
                  <a:pt x="4689" y="16691"/>
                  <a:pt x="4418" y="16691"/>
                </a:cubicBezTo>
                <a:moveTo>
                  <a:pt x="14578" y="13923"/>
                </a:moveTo>
                <a:cubicBezTo>
                  <a:pt x="14366" y="13756"/>
                  <a:pt x="14123" y="13606"/>
                  <a:pt x="13863" y="13470"/>
                </a:cubicBezTo>
                <a:cubicBezTo>
                  <a:pt x="14060" y="12810"/>
                  <a:pt x="14189" y="12080"/>
                  <a:pt x="14228" y="11304"/>
                </a:cubicBezTo>
                <a:lnTo>
                  <a:pt x="15676" y="11304"/>
                </a:lnTo>
                <a:cubicBezTo>
                  <a:pt x="15574" y="12295"/>
                  <a:pt x="15177" y="13195"/>
                  <a:pt x="14578" y="13923"/>
                </a:cubicBezTo>
                <a:moveTo>
                  <a:pt x="13136" y="15120"/>
                </a:moveTo>
                <a:cubicBezTo>
                  <a:pt x="13280" y="14892"/>
                  <a:pt x="13410" y="14641"/>
                  <a:pt x="13529" y="14374"/>
                </a:cubicBezTo>
                <a:cubicBezTo>
                  <a:pt x="13660" y="14445"/>
                  <a:pt x="13781" y="14521"/>
                  <a:pt x="13893" y="14602"/>
                </a:cubicBezTo>
                <a:cubicBezTo>
                  <a:pt x="13656" y="14795"/>
                  <a:pt x="13407" y="14973"/>
                  <a:pt x="13136" y="15120"/>
                </a:cubicBezTo>
                <a:moveTo>
                  <a:pt x="11304" y="12785"/>
                </a:moveTo>
                <a:lnTo>
                  <a:pt x="11304" y="11304"/>
                </a:lnTo>
                <a:lnTo>
                  <a:pt x="13226" y="11304"/>
                </a:lnTo>
                <a:cubicBezTo>
                  <a:pt x="13193" y="11948"/>
                  <a:pt x="13093" y="12547"/>
                  <a:pt x="12949" y="13093"/>
                </a:cubicBezTo>
                <a:cubicBezTo>
                  <a:pt x="12443" y="12931"/>
                  <a:pt x="11890" y="12824"/>
                  <a:pt x="11304" y="12785"/>
                </a:cubicBezTo>
                <a:moveTo>
                  <a:pt x="11304" y="15605"/>
                </a:moveTo>
                <a:lnTo>
                  <a:pt x="11304" y="13766"/>
                </a:lnTo>
                <a:cubicBezTo>
                  <a:pt x="11784" y="13800"/>
                  <a:pt x="12233" y="13886"/>
                  <a:pt x="12642" y="14009"/>
                </a:cubicBezTo>
                <a:cubicBezTo>
                  <a:pt x="12301" y="14805"/>
                  <a:pt x="11837" y="15382"/>
                  <a:pt x="11304" y="15605"/>
                </a:cubicBezTo>
                <a:moveTo>
                  <a:pt x="11304" y="8815"/>
                </a:moveTo>
                <a:cubicBezTo>
                  <a:pt x="11890" y="8776"/>
                  <a:pt x="12443" y="8669"/>
                  <a:pt x="12949" y="8507"/>
                </a:cubicBezTo>
                <a:cubicBezTo>
                  <a:pt x="13093" y="9053"/>
                  <a:pt x="13193" y="9652"/>
                  <a:pt x="13226" y="10297"/>
                </a:cubicBezTo>
                <a:lnTo>
                  <a:pt x="11304" y="10297"/>
                </a:lnTo>
                <a:cubicBezTo>
                  <a:pt x="11304" y="10297"/>
                  <a:pt x="11304" y="8815"/>
                  <a:pt x="11304" y="8815"/>
                </a:cubicBezTo>
                <a:close/>
                <a:moveTo>
                  <a:pt x="11304" y="5995"/>
                </a:moveTo>
                <a:cubicBezTo>
                  <a:pt x="11837" y="6218"/>
                  <a:pt x="12301" y="6795"/>
                  <a:pt x="12642" y="7591"/>
                </a:cubicBezTo>
                <a:cubicBezTo>
                  <a:pt x="12233" y="7714"/>
                  <a:pt x="11784" y="7800"/>
                  <a:pt x="11304" y="7835"/>
                </a:cubicBezTo>
                <a:cubicBezTo>
                  <a:pt x="11304" y="7835"/>
                  <a:pt x="11304" y="5995"/>
                  <a:pt x="11304" y="5995"/>
                </a:cubicBezTo>
                <a:close/>
                <a:moveTo>
                  <a:pt x="13893" y="6998"/>
                </a:moveTo>
                <a:cubicBezTo>
                  <a:pt x="13781" y="7079"/>
                  <a:pt x="13660" y="7155"/>
                  <a:pt x="13529" y="7227"/>
                </a:cubicBezTo>
                <a:cubicBezTo>
                  <a:pt x="13410" y="6960"/>
                  <a:pt x="13280" y="6708"/>
                  <a:pt x="13136" y="6480"/>
                </a:cubicBezTo>
                <a:cubicBezTo>
                  <a:pt x="13407" y="6627"/>
                  <a:pt x="13656" y="6805"/>
                  <a:pt x="13893" y="6998"/>
                </a:cubicBezTo>
                <a:moveTo>
                  <a:pt x="15676" y="10297"/>
                </a:moveTo>
                <a:lnTo>
                  <a:pt x="14228" y="10297"/>
                </a:lnTo>
                <a:cubicBezTo>
                  <a:pt x="14189" y="9520"/>
                  <a:pt x="14060" y="8790"/>
                  <a:pt x="13863" y="8130"/>
                </a:cubicBezTo>
                <a:cubicBezTo>
                  <a:pt x="14123" y="7994"/>
                  <a:pt x="14366" y="7844"/>
                  <a:pt x="14578" y="7677"/>
                </a:cubicBezTo>
                <a:cubicBezTo>
                  <a:pt x="15177" y="8405"/>
                  <a:pt x="15574" y="9305"/>
                  <a:pt x="15676" y="10297"/>
                </a:cubicBezTo>
                <a:moveTo>
                  <a:pt x="10296" y="7835"/>
                </a:moveTo>
                <a:cubicBezTo>
                  <a:pt x="9816" y="7800"/>
                  <a:pt x="9367" y="7714"/>
                  <a:pt x="8958" y="7591"/>
                </a:cubicBezTo>
                <a:cubicBezTo>
                  <a:pt x="9299" y="6795"/>
                  <a:pt x="9764" y="6218"/>
                  <a:pt x="10296" y="5995"/>
                </a:cubicBezTo>
                <a:cubicBezTo>
                  <a:pt x="10296" y="5995"/>
                  <a:pt x="10296" y="7835"/>
                  <a:pt x="10296" y="7835"/>
                </a:cubicBezTo>
                <a:close/>
                <a:moveTo>
                  <a:pt x="10296" y="10297"/>
                </a:moveTo>
                <a:lnTo>
                  <a:pt x="8374" y="10297"/>
                </a:lnTo>
                <a:cubicBezTo>
                  <a:pt x="8407" y="9652"/>
                  <a:pt x="8507" y="9053"/>
                  <a:pt x="8651" y="8507"/>
                </a:cubicBezTo>
                <a:cubicBezTo>
                  <a:pt x="9158" y="8669"/>
                  <a:pt x="9710" y="8776"/>
                  <a:pt x="10296" y="8815"/>
                </a:cubicBezTo>
                <a:cubicBezTo>
                  <a:pt x="10296" y="8815"/>
                  <a:pt x="10296" y="10297"/>
                  <a:pt x="10296" y="10297"/>
                </a:cubicBezTo>
                <a:close/>
                <a:moveTo>
                  <a:pt x="10296" y="12785"/>
                </a:moveTo>
                <a:cubicBezTo>
                  <a:pt x="9710" y="12824"/>
                  <a:pt x="9158" y="12931"/>
                  <a:pt x="8651" y="13093"/>
                </a:cubicBezTo>
                <a:cubicBezTo>
                  <a:pt x="8507" y="12547"/>
                  <a:pt x="8407" y="11948"/>
                  <a:pt x="8374" y="11304"/>
                </a:cubicBezTo>
                <a:lnTo>
                  <a:pt x="10296" y="11304"/>
                </a:lnTo>
                <a:cubicBezTo>
                  <a:pt x="10296" y="11304"/>
                  <a:pt x="10296" y="12785"/>
                  <a:pt x="10296" y="12785"/>
                </a:cubicBezTo>
                <a:close/>
                <a:moveTo>
                  <a:pt x="10296" y="15605"/>
                </a:moveTo>
                <a:cubicBezTo>
                  <a:pt x="9764" y="15382"/>
                  <a:pt x="9299" y="14805"/>
                  <a:pt x="8958" y="14009"/>
                </a:cubicBezTo>
                <a:cubicBezTo>
                  <a:pt x="9367" y="13886"/>
                  <a:pt x="9816" y="13800"/>
                  <a:pt x="10296" y="13766"/>
                </a:cubicBezTo>
                <a:cubicBezTo>
                  <a:pt x="10296" y="13766"/>
                  <a:pt x="10296" y="15605"/>
                  <a:pt x="10296" y="15605"/>
                </a:cubicBezTo>
                <a:close/>
                <a:moveTo>
                  <a:pt x="7707" y="14602"/>
                </a:moveTo>
                <a:cubicBezTo>
                  <a:pt x="7819" y="14521"/>
                  <a:pt x="7941" y="14445"/>
                  <a:pt x="8071" y="14374"/>
                </a:cubicBezTo>
                <a:cubicBezTo>
                  <a:pt x="8190" y="14641"/>
                  <a:pt x="8321" y="14892"/>
                  <a:pt x="8464" y="15120"/>
                </a:cubicBezTo>
                <a:cubicBezTo>
                  <a:pt x="8193" y="14973"/>
                  <a:pt x="7944" y="14795"/>
                  <a:pt x="7707" y="14602"/>
                </a:cubicBezTo>
                <a:moveTo>
                  <a:pt x="5925" y="11304"/>
                </a:moveTo>
                <a:lnTo>
                  <a:pt x="7372" y="11304"/>
                </a:lnTo>
                <a:cubicBezTo>
                  <a:pt x="7411" y="12080"/>
                  <a:pt x="7540" y="12810"/>
                  <a:pt x="7737" y="13470"/>
                </a:cubicBezTo>
                <a:cubicBezTo>
                  <a:pt x="7477" y="13606"/>
                  <a:pt x="7235" y="13756"/>
                  <a:pt x="7022" y="13923"/>
                </a:cubicBezTo>
                <a:cubicBezTo>
                  <a:pt x="6423" y="13195"/>
                  <a:pt x="6026" y="12295"/>
                  <a:pt x="5925" y="11304"/>
                </a:cubicBezTo>
                <a:moveTo>
                  <a:pt x="7022" y="7677"/>
                </a:moveTo>
                <a:cubicBezTo>
                  <a:pt x="7235" y="7844"/>
                  <a:pt x="7477" y="7994"/>
                  <a:pt x="7737" y="8130"/>
                </a:cubicBezTo>
                <a:cubicBezTo>
                  <a:pt x="7540" y="8790"/>
                  <a:pt x="7411" y="9520"/>
                  <a:pt x="7372" y="10297"/>
                </a:cubicBezTo>
                <a:lnTo>
                  <a:pt x="5925" y="10297"/>
                </a:lnTo>
                <a:cubicBezTo>
                  <a:pt x="6026" y="9305"/>
                  <a:pt x="6423" y="8405"/>
                  <a:pt x="7022" y="7677"/>
                </a:cubicBezTo>
                <a:moveTo>
                  <a:pt x="8464" y="6480"/>
                </a:moveTo>
                <a:cubicBezTo>
                  <a:pt x="8321" y="6708"/>
                  <a:pt x="8190" y="6960"/>
                  <a:pt x="8071" y="7227"/>
                </a:cubicBezTo>
                <a:cubicBezTo>
                  <a:pt x="7941" y="7155"/>
                  <a:pt x="7819" y="7079"/>
                  <a:pt x="7707" y="6998"/>
                </a:cubicBezTo>
                <a:cubicBezTo>
                  <a:pt x="7944" y="6805"/>
                  <a:pt x="8193" y="6627"/>
                  <a:pt x="8464" y="6480"/>
                </a:cubicBezTo>
                <a:moveTo>
                  <a:pt x="10800" y="4909"/>
                </a:moveTo>
                <a:cubicBezTo>
                  <a:pt x="7546" y="4909"/>
                  <a:pt x="4909" y="7546"/>
                  <a:pt x="4909" y="10800"/>
                </a:cubicBezTo>
                <a:cubicBezTo>
                  <a:pt x="4909" y="14053"/>
                  <a:pt x="7546" y="16691"/>
                  <a:pt x="10800" y="16691"/>
                </a:cubicBezTo>
                <a:cubicBezTo>
                  <a:pt x="14053" y="16691"/>
                  <a:pt x="16691" y="14053"/>
                  <a:pt x="16691" y="10800"/>
                </a:cubicBezTo>
                <a:cubicBezTo>
                  <a:pt x="16691" y="7546"/>
                  <a:pt x="14053" y="4909"/>
                  <a:pt x="10800" y="4909"/>
                </a:cubicBezTo>
                <a:moveTo>
                  <a:pt x="3233" y="3927"/>
                </a:moveTo>
                <a:lnTo>
                  <a:pt x="1473" y="3927"/>
                </a:lnTo>
                <a:cubicBezTo>
                  <a:pt x="1202" y="3927"/>
                  <a:pt x="982" y="4147"/>
                  <a:pt x="982" y="4418"/>
                </a:cubicBezTo>
                <a:cubicBezTo>
                  <a:pt x="982" y="4690"/>
                  <a:pt x="1202" y="4909"/>
                  <a:pt x="1473" y="4909"/>
                </a:cubicBezTo>
                <a:lnTo>
                  <a:pt x="4418" y="4909"/>
                </a:lnTo>
                <a:cubicBezTo>
                  <a:pt x="4689" y="4909"/>
                  <a:pt x="4909" y="4690"/>
                  <a:pt x="4909" y="4418"/>
                </a:cubicBezTo>
                <a:lnTo>
                  <a:pt x="4909" y="1473"/>
                </a:lnTo>
                <a:cubicBezTo>
                  <a:pt x="4909" y="1201"/>
                  <a:pt x="4689" y="982"/>
                  <a:pt x="4418" y="982"/>
                </a:cubicBezTo>
                <a:cubicBezTo>
                  <a:pt x="4147" y="982"/>
                  <a:pt x="3927" y="1201"/>
                  <a:pt x="3927" y="1473"/>
                </a:cubicBezTo>
                <a:lnTo>
                  <a:pt x="3927" y="3233"/>
                </a:lnTo>
                <a:lnTo>
                  <a:pt x="838" y="144"/>
                </a:lnTo>
                <a:cubicBezTo>
                  <a:pt x="749" y="55"/>
                  <a:pt x="626" y="0"/>
                  <a:pt x="491" y="0"/>
                </a:cubicBezTo>
                <a:cubicBezTo>
                  <a:pt x="220" y="0"/>
                  <a:pt x="0" y="220"/>
                  <a:pt x="0" y="491"/>
                </a:cubicBezTo>
                <a:cubicBezTo>
                  <a:pt x="0" y="627"/>
                  <a:pt x="55" y="749"/>
                  <a:pt x="144" y="838"/>
                </a:cubicBezTo>
                <a:cubicBezTo>
                  <a:pt x="144" y="838"/>
                  <a:pt x="3233" y="3927"/>
                  <a:pt x="3233" y="3927"/>
                </a:cubicBezTo>
                <a:close/>
                <a:moveTo>
                  <a:pt x="17182" y="4909"/>
                </a:moveTo>
                <a:lnTo>
                  <a:pt x="20127" y="4909"/>
                </a:lnTo>
                <a:cubicBezTo>
                  <a:pt x="20398" y="4909"/>
                  <a:pt x="20618" y="4690"/>
                  <a:pt x="20618" y="4418"/>
                </a:cubicBezTo>
                <a:cubicBezTo>
                  <a:pt x="20618" y="4147"/>
                  <a:pt x="20398" y="3927"/>
                  <a:pt x="20127" y="3927"/>
                </a:cubicBezTo>
                <a:lnTo>
                  <a:pt x="18367" y="3927"/>
                </a:lnTo>
                <a:lnTo>
                  <a:pt x="21456" y="838"/>
                </a:lnTo>
                <a:cubicBezTo>
                  <a:pt x="21545" y="749"/>
                  <a:pt x="21600" y="627"/>
                  <a:pt x="21600" y="491"/>
                </a:cubicBezTo>
                <a:cubicBezTo>
                  <a:pt x="21600" y="220"/>
                  <a:pt x="21380" y="0"/>
                  <a:pt x="21109" y="0"/>
                </a:cubicBezTo>
                <a:cubicBezTo>
                  <a:pt x="20974" y="0"/>
                  <a:pt x="20851" y="55"/>
                  <a:pt x="20762" y="144"/>
                </a:cubicBezTo>
                <a:lnTo>
                  <a:pt x="17673" y="3233"/>
                </a:lnTo>
                <a:lnTo>
                  <a:pt x="17673" y="1473"/>
                </a:lnTo>
                <a:cubicBezTo>
                  <a:pt x="17673" y="1201"/>
                  <a:pt x="17453" y="982"/>
                  <a:pt x="17182" y="982"/>
                </a:cubicBezTo>
                <a:cubicBezTo>
                  <a:pt x="16911" y="982"/>
                  <a:pt x="16691" y="1201"/>
                  <a:pt x="16691" y="1473"/>
                </a:cubicBezTo>
                <a:lnTo>
                  <a:pt x="16691" y="4418"/>
                </a:lnTo>
                <a:cubicBezTo>
                  <a:pt x="16691" y="4690"/>
                  <a:pt x="16911" y="4909"/>
                  <a:pt x="17182" y="490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8" name="Shape 2948"/>
          <p:cNvSpPr/>
          <p:nvPr/>
        </p:nvSpPr>
        <p:spPr>
          <a:xfrm>
            <a:off x="16842212" y="6578673"/>
            <a:ext cx="406295" cy="558654"/>
          </a:xfrm>
          <a:custGeom>
            <a:avLst/>
            <a:gdLst/>
            <a:ahLst/>
            <a:cxnLst>
              <a:cxn ang="0">
                <a:pos x="wd2" y="hd2"/>
              </a:cxn>
              <a:cxn ang="5400000">
                <a:pos x="wd2" y="hd2"/>
              </a:cxn>
              <a:cxn ang="10800000">
                <a:pos x="wd2" y="hd2"/>
              </a:cxn>
              <a:cxn ang="16200000">
                <a:pos x="wd2" y="hd2"/>
              </a:cxn>
            </a:cxnLst>
            <a:rect l="0" t="0" r="r" b="b"/>
            <a:pathLst>
              <a:path w="21600" h="21600" extrusionOk="0">
                <a:moveTo>
                  <a:pt x="6275" y="6273"/>
                </a:moveTo>
                <a:cubicBezTo>
                  <a:pt x="6275" y="6273"/>
                  <a:pt x="6661" y="6914"/>
                  <a:pt x="8976" y="7703"/>
                </a:cubicBezTo>
                <a:cubicBezTo>
                  <a:pt x="8976" y="7703"/>
                  <a:pt x="9413" y="7721"/>
                  <a:pt x="8899" y="7354"/>
                </a:cubicBezTo>
                <a:cubicBezTo>
                  <a:pt x="8384" y="6987"/>
                  <a:pt x="7819" y="6529"/>
                  <a:pt x="8462" y="6291"/>
                </a:cubicBezTo>
                <a:cubicBezTo>
                  <a:pt x="9104" y="6052"/>
                  <a:pt x="9285" y="6071"/>
                  <a:pt x="9439" y="6511"/>
                </a:cubicBezTo>
                <a:cubicBezTo>
                  <a:pt x="9594" y="6950"/>
                  <a:pt x="10108" y="6694"/>
                  <a:pt x="10159" y="6273"/>
                </a:cubicBezTo>
                <a:cubicBezTo>
                  <a:pt x="10211" y="5851"/>
                  <a:pt x="11163" y="5411"/>
                  <a:pt x="11806" y="5209"/>
                </a:cubicBezTo>
                <a:cubicBezTo>
                  <a:pt x="12449" y="5007"/>
                  <a:pt x="13040" y="4934"/>
                  <a:pt x="12963" y="4585"/>
                </a:cubicBezTo>
                <a:cubicBezTo>
                  <a:pt x="12886" y="4237"/>
                  <a:pt x="12706" y="3980"/>
                  <a:pt x="11703" y="3980"/>
                </a:cubicBezTo>
                <a:cubicBezTo>
                  <a:pt x="10699" y="3980"/>
                  <a:pt x="11137" y="4934"/>
                  <a:pt x="10314" y="4365"/>
                </a:cubicBezTo>
                <a:cubicBezTo>
                  <a:pt x="9491" y="3797"/>
                  <a:pt x="10493" y="3944"/>
                  <a:pt x="10905" y="3816"/>
                </a:cubicBezTo>
                <a:cubicBezTo>
                  <a:pt x="11317" y="3687"/>
                  <a:pt x="11729" y="3155"/>
                  <a:pt x="11009" y="3119"/>
                </a:cubicBezTo>
                <a:cubicBezTo>
                  <a:pt x="10287" y="3082"/>
                  <a:pt x="10442" y="3339"/>
                  <a:pt x="9876" y="3192"/>
                </a:cubicBezTo>
                <a:cubicBezTo>
                  <a:pt x="9310" y="3045"/>
                  <a:pt x="9053" y="3706"/>
                  <a:pt x="8693" y="3614"/>
                </a:cubicBezTo>
                <a:cubicBezTo>
                  <a:pt x="8519" y="3570"/>
                  <a:pt x="8131" y="3374"/>
                  <a:pt x="7770" y="3142"/>
                </a:cubicBezTo>
                <a:cubicBezTo>
                  <a:pt x="6767" y="3765"/>
                  <a:pt x="6022" y="4597"/>
                  <a:pt x="5656" y="5546"/>
                </a:cubicBezTo>
                <a:cubicBezTo>
                  <a:pt x="5919" y="6021"/>
                  <a:pt x="6275" y="6273"/>
                  <a:pt x="6275" y="6273"/>
                </a:cubicBezTo>
                <a:moveTo>
                  <a:pt x="20588" y="12027"/>
                </a:moveTo>
                <a:cubicBezTo>
                  <a:pt x="20407" y="12027"/>
                  <a:pt x="20245" y="12080"/>
                  <a:pt x="20124" y="12164"/>
                </a:cubicBezTo>
                <a:lnTo>
                  <a:pt x="20119" y="12161"/>
                </a:lnTo>
                <a:cubicBezTo>
                  <a:pt x="18145" y="13734"/>
                  <a:pt x="15310" y="14727"/>
                  <a:pt x="12150" y="14727"/>
                </a:cubicBezTo>
                <a:cubicBezTo>
                  <a:pt x="6186" y="14727"/>
                  <a:pt x="1350" y="11211"/>
                  <a:pt x="1350" y="6873"/>
                </a:cubicBezTo>
                <a:cubicBezTo>
                  <a:pt x="1350" y="4606"/>
                  <a:pt x="2678" y="2571"/>
                  <a:pt x="4788" y="1137"/>
                </a:cubicBezTo>
                <a:lnTo>
                  <a:pt x="4777" y="1127"/>
                </a:lnTo>
                <a:cubicBezTo>
                  <a:pt x="4945" y="1037"/>
                  <a:pt x="5062" y="900"/>
                  <a:pt x="5062" y="736"/>
                </a:cubicBezTo>
                <a:cubicBezTo>
                  <a:pt x="5062" y="465"/>
                  <a:pt x="4760" y="245"/>
                  <a:pt x="4388" y="245"/>
                </a:cubicBezTo>
                <a:cubicBezTo>
                  <a:pt x="4192" y="245"/>
                  <a:pt x="4020" y="308"/>
                  <a:pt x="3897" y="405"/>
                </a:cubicBezTo>
                <a:lnTo>
                  <a:pt x="3895" y="403"/>
                </a:lnTo>
                <a:cubicBezTo>
                  <a:pt x="1505" y="2016"/>
                  <a:pt x="0" y="4314"/>
                  <a:pt x="0" y="6873"/>
                </a:cubicBezTo>
                <a:cubicBezTo>
                  <a:pt x="0" y="11587"/>
                  <a:pt x="5081" y="15428"/>
                  <a:pt x="11475" y="15684"/>
                </a:cubicBezTo>
                <a:lnTo>
                  <a:pt x="11475" y="20618"/>
                </a:lnTo>
                <a:lnTo>
                  <a:pt x="7425" y="20618"/>
                </a:lnTo>
                <a:cubicBezTo>
                  <a:pt x="7052" y="20618"/>
                  <a:pt x="6750" y="20838"/>
                  <a:pt x="6750" y="21109"/>
                </a:cubicBezTo>
                <a:cubicBezTo>
                  <a:pt x="6750" y="21380"/>
                  <a:pt x="7052" y="21600"/>
                  <a:pt x="7425" y="21600"/>
                </a:cubicBezTo>
                <a:lnTo>
                  <a:pt x="16875" y="21600"/>
                </a:lnTo>
                <a:cubicBezTo>
                  <a:pt x="17247" y="21600"/>
                  <a:pt x="17550" y="21380"/>
                  <a:pt x="17550" y="21109"/>
                </a:cubicBezTo>
                <a:cubicBezTo>
                  <a:pt x="17550" y="20838"/>
                  <a:pt x="17247" y="20618"/>
                  <a:pt x="16875" y="20618"/>
                </a:cubicBezTo>
                <a:lnTo>
                  <a:pt x="12825" y="20618"/>
                </a:lnTo>
                <a:lnTo>
                  <a:pt x="12825" y="15684"/>
                </a:lnTo>
                <a:cubicBezTo>
                  <a:pt x="16068" y="15554"/>
                  <a:pt x="18970" y="14500"/>
                  <a:pt x="21045" y="12880"/>
                </a:cubicBezTo>
                <a:lnTo>
                  <a:pt x="21041" y="12877"/>
                </a:lnTo>
                <a:cubicBezTo>
                  <a:pt x="21175" y="12788"/>
                  <a:pt x="21262" y="12661"/>
                  <a:pt x="21262" y="12518"/>
                </a:cubicBezTo>
                <a:cubicBezTo>
                  <a:pt x="21262" y="12247"/>
                  <a:pt x="20960" y="12027"/>
                  <a:pt x="20588" y="12027"/>
                </a:cubicBezTo>
                <a:moveTo>
                  <a:pt x="12150" y="982"/>
                </a:moveTo>
                <a:cubicBezTo>
                  <a:pt x="16623" y="982"/>
                  <a:pt x="20250" y="3619"/>
                  <a:pt x="20250" y="6873"/>
                </a:cubicBezTo>
                <a:cubicBezTo>
                  <a:pt x="20250" y="10127"/>
                  <a:pt x="16623" y="12764"/>
                  <a:pt x="12150" y="12764"/>
                </a:cubicBezTo>
                <a:cubicBezTo>
                  <a:pt x="7677" y="12764"/>
                  <a:pt x="4050" y="10127"/>
                  <a:pt x="4050" y="6873"/>
                </a:cubicBezTo>
                <a:cubicBezTo>
                  <a:pt x="4050" y="3619"/>
                  <a:pt x="7677" y="982"/>
                  <a:pt x="12150" y="982"/>
                </a:cubicBezTo>
                <a:moveTo>
                  <a:pt x="12150" y="13745"/>
                </a:moveTo>
                <a:cubicBezTo>
                  <a:pt x="17369" y="13745"/>
                  <a:pt x="21600" y="10669"/>
                  <a:pt x="21600" y="6873"/>
                </a:cubicBezTo>
                <a:cubicBezTo>
                  <a:pt x="21600" y="3077"/>
                  <a:pt x="17369" y="0"/>
                  <a:pt x="12150" y="0"/>
                </a:cubicBezTo>
                <a:cubicBezTo>
                  <a:pt x="6931" y="0"/>
                  <a:pt x="2700" y="3077"/>
                  <a:pt x="2700" y="6873"/>
                </a:cubicBezTo>
                <a:cubicBezTo>
                  <a:pt x="2700" y="10669"/>
                  <a:pt x="6931" y="13745"/>
                  <a:pt x="12150" y="13745"/>
                </a:cubicBezTo>
                <a:moveTo>
                  <a:pt x="16733" y="8152"/>
                </a:moveTo>
                <a:cubicBezTo>
                  <a:pt x="16437" y="8280"/>
                  <a:pt x="16449" y="8564"/>
                  <a:pt x="16693" y="8720"/>
                </a:cubicBezTo>
                <a:cubicBezTo>
                  <a:pt x="16938" y="8876"/>
                  <a:pt x="17427" y="9078"/>
                  <a:pt x="17581" y="8720"/>
                </a:cubicBezTo>
                <a:cubicBezTo>
                  <a:pt x="17736" y="8362"/>
                  <a:pt x="17028" y="8023"/>
                  <a:pt x="16733" y="8152"/>
                </a:cubicBezTo>
                <a:moveTo>
                  <a:pt x="11317" y="7428"/>
                </a:moveTo>
                <a:cubicBezTo>
                  <a:pt x="10211" y="7428"/>
                  <a:pt x="9516" y="7611"/>
                  <a:pt x="9800" y="8711"/>
                </a:cubicBezTo>
                <a:cubicBezTo>
                  <a:pt x="10082" y="9811"/>
                  <a:pt x="10905" y="9316"/>
                  <a:pt x="10828" y="10160"/>
                </a:cubicBezTo>
                <a:cubicBezTo>
                  <a:pt x="10751" y="11003"/>
                  <a:pt x="11034" y="11186"/>
                  <a:pt x="11214" y="11388"/>
                </a:cubicBezTo>
                <a:cubicBezTo>
                  <a:pt x="11315" y="11501"/>
                  <a:pt x="11532" y="11731"/>
                  <a:pt x="11738" y="11767"/>
                </a:cubicBezTo>
                <a:cubicBezTo>
                  <a:pt x="11768" y="11768"/>
                  <a:pt x="11798" y="11769"/>
                  <a:pt x="11828" y="11770"/>
                </a:cubicBezTo>
                <a:cubicBezTo>
                  <a:pt x="11954" y="11751"/>
                  <a:pt x="12068" y="11642"/>
                  <a:pt x="12140" y="11351"/>
                </a:cubicBezTo>
                <a:cubicBezTo>
                  <a:pt x="12346" y="10526"/>
                  <a:pt x="12732" y="10067"/>
                  <a:pt x="13169" y="9664"/>
                </a:cubicBezTo>
                <a:cubicBezTo>
                  <a:pt x="13606" y="9261"/>
                  <a:pt x="14070" y="8729"/>
                  <a:pt x="13195" y="8197"/>
                </a:cubicBezTo>
                <a:cubicBezTo>
                  <a:pt x="12320" y="7666"/>
                  <a:pt x="12423" y="7428"/>
                  <a:pt x="11317" y="7428"/>
                </a:cubicBezTo>
                <a:moveTo>
                  <a:pt x="14404" y="3284"/>
                </a:moveTo>
                <a:cubicBezTo>
                  <a:pt x="14404" y="3284"/>
                  <a:pt x="14198" y="3431"/>
                  <a:pt x="14404" y="3962"/>
                </a:cubicBezTo>
                <a:cubicBezTo>
                  <a:pt x="14610" y="4494"/>
                  <a:pt x="14955" y="4609"/>
                  <a:pt x="15974" y="4311"/>
                </a:cubicBezTo>
                <a:cubicBezTo>
                  <a:pt x="16411" y="4182"/>
                  <a:pt x="16742" y="4248"/>
                  <a:pt x="16693" y="4567"/>
                </a:cubicBezTo>
                <a:cubicBezTo>
                  <a:pt x="16591" y="5246"/>
                  <a:pt x="15858" y="5217"/>
                  <a:pt x="16411" y="6309"/>
                </a:cubicBezTo>
                <a:cubicBezTo>
                  <a:pt x="16745" y="6969"/>
                  <a:pt x="17568" y="7226"/>
                  <a:pt x="17877" y="7739"/>
                </a:cubicBezTo>
                <a:cubicBezTo>
                  <a:pt x="17984" y="7918"/>
                  <a:pt x="18288" y="8083"/>
                  <a:pt x="18633" y="8228"/>
                </a:cubicBezTo>
                <a:cubicBezTo>
                  <a:pt x="18803" y="7797"/>
                  <a:pt x="18900" y="7344"/>
                  <a:pt x="18900" y="6873"/>
                </a:cubicBezTo>
                <a:cubicBezTo>
                  <a:pt x="18900" y="4752"/>
                  <a:pt x="17047" y="2950"/>
                  <a:pt x="14457" y="2264"/>
                </a:cubicBezTo>
                <a:cubicBezTo>
                  <a:pt x="14328" y="2411"/>
                  <a:pt x="14192" y="2545"/>
                  <a:pt x="14044" y="2605"/>
                </a:cubicBezTo>
                <a:cubicBezTo>
                  <a:pt x="13684" y="2752"/>
                  <a:pt x="13710" y="3339"/>
                  <a:pt x="14404" y="328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49" name="Shape 2949"/>
          <p:cNvSpPr/>
          <p:nvPr/>
        </p:nvSpPr>
        <p:spPr>
          <a:xfrm>
            <a:off x="17883341" y="6578673"/>
            <a:ext cx="457082" cy="558654"/>
          </a:xfrm>
          <a:custGeom>
            <a:avLst/>
            <a:gdLst/>
            <a:ahLst/>
            <a:cxnLst>
              <a:cxn ang="0">
                <a:pos x="wd2" y="hd2"/>
              </a:cxn>
              <a:cxn ang="5400000">
                <a:pos x="wd2" y="hd2"/>
              </a:cxn>
              <a:cxn ang="10800000">
                <a:pos x="wd2" y="hd2"/>
              </a:cxn>
              <a:cxn ang="16200000">
                <a:pos x="wd2" y="hd2"/>
              </a:cxn>
            </a:cxnLst>
            <a:rect l="0" t="0" r="r" b="b"/>
            <a:pathLst>
              <a:path w="21600" h="21600" extrusionOk="0">
                <a:moveTo>
                  <a:pt x="17152" y="16691"/>
                </a:moveTo>
                <a:lnTo>
                  <a:pt x="3600" y="16691"/>
                </a:lnTo>
                <a:lnTo>
                  <a:pt x="3600" y="11782"/>
                </a:lnTo>
                <a:lnTo>
                  <a:pt x="17152" y="11782"/>
                </a:lnTo>
                <a:lnTo>
                  <a:pt x="20152" y="14236"/>
                </a:lnTo>
                <a:cubicBezTo>
                  <a:pt x="20152" y="14236"/>
                  <a:pt x="17152" y="16691"/>
                  <a:pt x="17152" y="16691"/>
                </a:cubicBezTo>
                <a:close/>
                <a:moveTo>
                  <a:pt x="11400" y="20618"/>
                </a:moveTo>
                <a:lnTo>
                  <a:pt x="10200" y="20618"/>
                </a:lnTo>
                <a:lnTo>
                  <a:pt x="10200" y="17673"/>
                </a:lnTo>
                <a:lnTo>
                  <a:pt x="11400" y="17673"/>
                </a:lnTo>
                <a:cubicBezTo>
                  <a:pt x="11400" y="17673"/>
                  <a:pt x="11400" y="20618"/>
                  <a:pt x="11400" y="20618"/>
                </a:cubicBezTo>
                <a:close/>
                <a:moveTo>
                  <a:pt x="11400" y="10800"/>
                </a:moveTo>
                <a:lnTo>
                  <a:pt x="10200" y="10800"/>
                </a:lnTo>
                <a:lnTo>
                  <a:pt x="10200" y="8836"/>
                </a:lnTo>
                <a:lnTo>
                  <a:pt x="11400" y="8836"/>
                </a:lnTo>
                <a:cubicBezTo>
                  <a:pt x="11400" y="8836"/>
                  <a:pt x="11400" y="10800"/>
                  <a:pt x="11400" y="10800"/>
                </a:cubicBezTo>
                <a:close/>
                <a:moveTo>
                  <a:pt x="4448" y="7855"/>
                </a:moveTo>
                <a:lnTo>
                  <a:pt x="1448" y="5400"/>
                </a:lnTo>
                <a:lnTo>
                  <a:pt x="4448" y="2945"/>
                </a:lnTo>
                <a:lnTo>
                  <a:pt x="18000" y="2945"/>
                </a:lnTo>
                <a:lnTo>
                  <a:pt x="18000" y="7855"/>
                </a:lnTo>
                <a:cubicBezTo>
                  <a:pt x="18000" y="7855"/>
                  <a:pt x="4448" y="7855"/>
                  <a:pt x="4448" y="7855"/>
                </a:cubicBezTo>
                <a:close/>
                <a:moveTo>
                  <a:pt x="10200" y="982"/>
                </a:moveTo>
                <a:lnTo>
                  <a:pt x="11400" y="982"/>
                </a:lnTo>
                <a:lnTo>
                  <a:pt x="11400" y="1964"/>
                </a:lnTo>
                <a:lnTo>
                  <a:pt x="10200" y="1964"/>
                </a:lnTo>
                <a:cubicBezTo>
                  <a:pt x="10200" y="1964"/>
                  <a:pt x="10200" y="982"/>
                  <a:pt x="10200" y="982"/>
                </a:cubicBezTo>
                <a:close/>
                <a:moveTo>
                  <a:pt x="21424" y="13889"/>
                </a:moveTo>
                <a:lnTo>
                  <a:pt x="17824" y="10944"/>
                </a:lnTo>
                <a:cubicBezTo>
                  <a:pt x="17715" y="10855"/>
                  <a:pt x="17565" y="10800"/>
                  <a:pt x="17400" y="10800"/>
                </a:cubicBezTo>
                <a:lnTo>
                  <a:pt x="12600" y="10800"/>
                </a:lnTo>
                <a:lnTo>
                  <a:pt x="12600" y="8836"/>
                </a:lnTo>
                <a:lnTo>
                  <a:pt x="18600" y="8836"/>
                </a:lnTo>
                <a:cubicBezTo>
                  <a:pt x="18932" y="8836"/>
                  <a:pt x="19200" y="8616"/>
                  <a:pt x="19200" y="8345"/>
                </a:cubicBezTo>
                <a:lnTo>
                  <a:pt x="19200" y="2455"/>
                </a:lnTo>
                <a:cubicBezTo>
                  <a:pt x="19200" y="2184"/>
                  <a:pt x="18932" y="1964"/>
                  <a:pt x="18600" y="1964"/>
                </a:cubicBezTo>
                <a:lnTo>
                  <a:pt x="12600" y="1964"/>
                </a:lnTo>
                <a:lnTo>
                  <a:pt x="12600" y="982"/>
                </a:lnTo>
                <a:cubicBezTo>
                  <a:pt x="12600" y="440"/>
                  <a:pt x="12063" y="0"/>
                  <a:pt x="11400" y="0"/>
                </a:cubicBezTo>
                <a:lnTo>
                  <a:pt x="10200" y="0"/>
                </a:lnTo>
                <a:cubicBezTo>
                  <a:pt x="9537" y="0"/>
                  <a:pt x="9000" y="440"/>
                  <a:pt x="9000" y="982"/>
                </a:cubicBezTo>
                <a:lnTo>
                  <a:pt x="9000" y="1964"/>
                </a:lnTo>
                <a:lnTo>
                  <a:pt x="4200" y="1964"/>
                </a:lnTo>
                <a:cubicBezTo>
                  <a:pt x="4034" y="1964"/>
                  <a:pt x="3885" y="2019"/>
                  <a:pt x="3776" y="2107"/>
                </a:cubicBezTo>
                <a:lnTo>
                  <a:pt x="176" y="5053"/>
                </a:lnTo>
                <a:cubicBezTo>
                  <a:pt x="67" y="5142"/>
                  <a:pt x="0" y="5265"/>
                  <a:pt x="0" y="5400"/>
                </a:cubicBezTo>
                <a:cubicBezTo>
                  <a:pt x="0" y="5536"/>
                  <a:pt x="67" y="5658"/>
                  <a:pt x="176" y="5747"/>
                </a:cubicBezTo>
                <a:lnTo>
                  <a:pt x="3776" y="8693"/>
                </a:lnTo>
                <a:cubicBezTo>
                  <a:pt x="3885" y="8782"/>
                  <a:pt x="4034" y="8836"/>
                  <a:pt x="4200" y="8836"/>
                </a:cubicBezTo>
                <a:lnTo>
                  <a:pt x="9000" y="8836"/>
                </a:lnTo>
                <a:lnTo>
                  <a:pt x="9000" y="10800"/>
                </a:lnTo>
                <a:lnTo>
                  <a:pt x="3000" y="10800"/>
                </a:lnTo>
                <a:cubicBezTo>
                  <a:pt x="2668" y="10800"/>
                  <a:pt x="2400" y="11020"/>
                  <a:pt x="2400" y="11291"/>
                </a:cubicBezTo>
                <a:lnTo>
                  <a:pt x="2400" y="17182"/>
                </a:lnTo>
                <a:cubicBezTo>
                  <a:pt x="2400" y="17453"/>
                  <a:pt x="2668" y="17673"/>
                  <a:pt x="3000" y="17673"/>
                </a:cubicBezTo>
                <a:lnTo>
                  <a:pt x="9000" y="17673"/>
                </a:lnTo>
                <a:lnTo>
                  <a:pt x="9000" y="20618"/>
                </a:lnTo>
                <a:cubicBezTo>
                  <a:pt x="9000" y="21160"/>
                  <a:pt x="9537" y="21600"/>
                  <a:pt x="10200" y="21600"/>
                </a:cubicBezTo>
                <a:lnTo>
                  <a:pt x="11400" y="21600"/>
                </a:lnTo>
                <a:cubicBezTo>
                  <a:pt x="12063" y="21600"/>
                  <a:pt x="12600" y="21160"/>
                  <a:pt x="12600" y="20618"/>
                </a:cubicBezTo>
                <a:lnTo>
                  <a:pt x="12600" y="17673"/>
                </a:lnTo>
                <a:lnTo>
                  <a:pt x="17400" y="17673"/>
                </a:lnTo>
                <a:cubicBezTo>
                  <a:pt x="17565" y="17673"/>
                  <a:pt x="17715" y="17618"/>
                  <a:pt x="17824" y="17529"/>
                </a:cubicBezTo>
                <a:lnTo>
                  <a:pt x="21424" y="14583"/>
                </a:lnTo>
                <a:cubicBezTo>
                  <a:pt x="21533" y="14495"/>
                  <a:pt x="21600" y="14372"/>
                  <a:pt x="21600" y="14236"/>
                </a:cubicBezTo>
                <a:cubicBezTo>
                  <a:pt x="21600" y="14101"/>
                  <a:pt x="21533" y="13978"/>
                  <a:pt x="21424" y="13889"/>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0" name="Shape 2950"/>
          <p:cNvSpPr/>
          <p:nvPr/>
        </p:nvSpPr>
        <p:spPr>
          <a:xfrm>
            <a:off x="18949863" y="6578673"/>
            <a:ext cx="457082" cy="558654"/>
          </a:xfrm>
          <a:custGeom>
            <a:avLst/>
            <a:gdLst/>
            <a:ahLst/>
            <a:cxnLst>
              <a:cxn ang="0">
                <a:pos x="wd2" y="hd2"/>
              </a:cxn>
              <a:cxn ang="5400000">
                <a:pos x="wd2" y="hd2"/>
              </a:cxn>
              <a:cxn ang="10800000">
                <a:pos x="wd2" y="hd2"/>
              </a:cxn>
              <a:cxn ang="16200000">
                <a:pos x="wd2" y="hd2"/>
              </a:cxn>
            </a:cxnLst>
            <a:rect l="0" t="0" r="r" b="b"/>
            <a:pathLst>
              <a:path w="21600" h="21600" extrusionOk="0">
                <a:moveTo>
                  <a:pt x="4200" y="7855"/>
                </a:moveTo>
                <a:lnTo>
                  <a:pt x="7800" y="7855"/>
                </a:lnTo>
                <a:cubicBezTo>
                  <a:pt x="8132" y="7855"/>
                  <a:pt x="8400" y="7635"/>
                  <a:pt x="8400" y="7364"/>
                </a:cubicBezTo>
                <a:cubicBezTo>
                  <a:pt x="8400" y="7092"/>
                  <a:pt x="8132" y="6873"/>
                  <a:pt x="7800" y="6873"/>
                </a:cubicBezTo>
                <a:lnTo>
                  <a:pt x="4200" y="6873"/>
                </a:lnTo>
                <a:cubicBezTo>
                  <a:pt x="3868" y="6873"/>
                  <a:pt x="3600" y="7092"/>
                  <a:pt x="3600" y="7364"/>
                </a:cubicBezTo>
                <a:cubicBezTo>
                  <a:pt x="3600" y="7635"/>
                  <a:pt x="3868" y="7855"/>
                  <a:pt x="4200" y="7855"/>
                </a:cubicBezTo>
                <a:moveTo>
                  <a:pt x="4200" y="11782"/>
                </a:moveTo>
                <a:lnTo>
                  <a:pt x="16200" y="11782"/>
                </a:lnTo>
                <a:cubicBezTo>
                  <a:pt x="16532" y="11782"/>
                  <a:pt x="16800" y="11562"/>
                  <a:pt x="16800" y="11291"/>
                </a:cubicBezTo>
                <a:cubicBezTo>
                  <a:pt x="16800" y="11020"/>
                  <a:pt x="16532" y="10800"/>
                  <a:pt x="16200" y="10800"/>
                </a:cubicBezTo>
                <a:lnTo>
                  <a:pt x="4200" y="10800"/>
                </a:lnTo>
                <a:cubicBezTo>
                  <a:pt x="3868" y="10800"/>
                  <a:pt x="3600" y="11020"/>
                  <a:pt x="3600" y="11291"/>
                </a:cubicBezTo>
                <a:cubicBezTo>
                  <a:pt x="3600" y="11562"/>
                  <a:pt x="3868" y="11782"/>
                  <a:pt x="4200" y="11782"/>
                </a:cubicBezTo>
                <a:moveTo>
                  <a:pt x="4200" y="9818"/>
                </a:moveTo>
                <a:lnTo>
                  <a:pt x="11400" y="9818"/>
                </a:lnTo>
                <a:cubicBezTo>
                  <a:pt x="11732" y="9818"/>
                  <a:pt x="12000" y="9599"/>
                  <a:pt x="12000" y="9327"/>
                </a:cubicBezTo>
                <a:cubicBezTo>
                  <a:pt x="12000" y="9056"/>
                  <a:pt x="11732" y="8836"/>
                  <a:pt x="11400" y="8836"/>
                </a:cubicBezTo>
                <a:lnTo>
                  <a:pt x="4200" y="8836"/>
                </a:lnTo>
                <a:cubicBezTo>
                  <a:pt x="3868" y="8836"/>
                  <a:pt x="3600" y="9056"/>
                  <a:pt x="3600" y="9327"/>
                </a:cubicBezTo>
                <a:cubicBezTo>
                  <a:pt x="3600" y="9599"/>
                  <a:pt x="3868" y="9818"/>
                  <a:pt x="4200" y="9818"/>
                </a:cubicBezTo>
                <a:moveTo>
                  <a:pt x="4200" y="5891"/>
                </a:moveTo>
                <a:lnTo>
                  <a:pt x="15000" y="5891"/>
                </a:lnTo>
                <a:cubicBezTo>
                  <a:pt x="15332" y="5891"/>
                  <a:pt x="15600" y="5671"/>
                  <a:pt x="15600" y="5400"/>
                </a:cubicBezTo>
                <a:cubicBezTo>
                  <a:pt x="15600" y="5129"/>
                  <a:pt x="15332" y="4909"/>
                  <a:pt x="15000" y="4909"/>
                </a:cubicBezTo>
                <a:lnTo>
                  <a:pt x="4200" y="4909"/>
                </a:lnTo>
                <a:cubicBezTo>
                  <a:pt x="3868" y="4909"/>
                  <a:pt x="3600" y="5129"/>
                  <a:pt x="3600" y="5400"/>
                </a:cubicBezTo>
                <a:cubicBezTo>
                  <a:pt x="3600" y="5671"/>
                  <a:pt x="3868" y="5891"/>
                  <a:pt x="4200" y="5891"/>
                </a:cubicBezTo>
                <a:moveTo>
                  <a:pt x="20400" y="13745"/>
                </a:moveTo>
                <a:lnTo>
                  <a:pt x="1200" y="13745"/>
                </a:lnTo>
                <a:lnTo>
                  <a:pt x="1200" y="2945"/>
                </a:lnTo>
                <a:lnTo>
                  <a:pt x="20400" y="2945"/>
                </a:lnTo>
                <a:cubicBezTo>
                  <a:pt x="20400" y="2945"/>
                  <a:pt x="20400" y="13745"/>
                  <a:pt x="20400" y="13745"/>
                </a:cubicBezTo>
                <a:close/>
                <a:moveTo>
                  <a:pt x="11400" y="20618"/>
                </a:moveTo>
                <a:lnTo>
                  <a:pt x="10200" y="20618"/>
                </a:lnTo>
                <a:lnTo>
                  <a:pt x="10200" y="14727"/>
                </a:lnTo>
                <a:lnTo>
                  <a:pt x="11400" y="14727"/>
                </a:lnTo>
                <a:cubicBezTo>
                  <a:pt x="11400" y="14727"/>
                  <a:pt x="11400" y="20618"/>
                  <a:pt x="11400" y="20618"/>
                </a:cubicBezTo>
                <a:close/>
                <a:moveTo>
                  <a:pt x="10200" y="982"/>
                </a:moveTo>
                <a:lnTo>
                  <a:pt x="11400" y="982"/>
                </a:lnTo>
                <a:lnTo>
                  <a:pt x="11400" y="1964"/>
                </a:lnTo>
                <a:lnTo>
                  <a:pt x="10200" y="1964"/>
                </a:lnTo>
                <a:cubicBezTo>
                  <a:pt x="10200" y="1964"/>
                  <a:pt x="10200" y="982"/>
                  <a:pt x="10200" y="982"/>
                </a:cubicBezTo>
                <a:close/>
                <a:moveTo>
                  <a:pt x="20400" y="1964"/>
                </a:moveTo>
                <a:lnTo>
                  <a:pt x="12600" y="1964"/>
                </a:lnTo>
                <a:lnTo>
                  <a:pt x="12600" y="982"/>
                </a:lnTo>
                <a:cubicBezTo>
                  <a:pt x="12600" y="440"/>
                  <a:pt x="12062" y="0"/>
                  <a:pt x="11400" y="0"/>
                </a:cubicBezTo>
                <a:lnTo>
                  <a:pt x="10200" y="0"/>
                </a:lnTo>
                <a:cubicBezTo>
                  <a:pt x="9537" y="0"/>
                  <a:pt x="9000" y="440"/>
                  <a:pt x="9000" y="982"/>
                </a:cubicBezTo>
                <a:lnTo>
                  <a:pt x="9000" y="1964"/>
                </a:lnTo>
                <a:lnTo>
                  <a:pt x="1200" y="1964"/>
                </a:lnTo>
                <a:cubicBezTo>
                  <a:pt x="537" y="1964"/>
                  <a:pt x="0" y="2404"/>
                  <a:pt x="0" y="2945"/>
                </a:cubicBezTo>
                <a:lnTo>
                  <a:pt x="0" y="13745"/>
                </a:lnTo>
                <a:cubicBezTo>
                  <a:pt x="0" y="14287"/>
                  <a:pt x="537" y="14727"/>
                  <a:pt x="1200" y="14727"/>
                </a:cubicBezTo>
                <a:lnTo>
                  <a:pt x="9000" y="14727"/>
                </a:lnTo>
                <a:lnTo>
                  <a:pt x="9000" y="20618"/>
                </a:lnTo>
                <a:cubicBezTo>
                  <a:pt x="9000" y="21160"/>
                  <a:pt x="9537" y="21600"/>
                  <a:pt x="10200" y="21600"/>
                </a:cubicBezTo>
                <a:lnTo>
                  <a:pt x="11400" y="21600"/>
                </a:lnTo>
                <a:cubicBezTo>
                  <a:pt x="12062" y="21600"/>
                  <a:pt x="12600" y="21160"/>
                  <a:pt x="12600" y="20618"/>
                </a:cubicBezTo>
                <a:lnTo>
                  <a:pt x="12600" y="14727"/>
                </a:lnTo>
                <a:lnTo>
                  <a:pt x="20400" y="14727"/>
                </a:lnTo>
                <a:cubicBezTo>
                  <a:pt x="21062" y="14727"/>
                  <a:pt x="21600" y="14287"/>
                  <a:pt x="21600" y="13745"/>
                </a:cubicBezTo>
                <a:lnTo>
                  <a:pt x="21600" y="2945"/>
                </a:lnTo>
                <a:cubicBezTo>
                  <a:pt x="21600" y="2404"/>
                  <a:pt x="21062" y="1964"/>
                  <a:pt x="20400" y="1964"/>
                </a:cubicBezTo>
                <a:moveTo>
                  <a:pt x="17400" y="8836"/>
                </a:moveTo>
                <a:lnTo>
                  <a:pt x="13800" y="8836"/>
                </a:lnTo>
                <a:cubicBezTo>
                  <a:pt x="13468" y="8836"/>
                  <a:pt x="13200" y="9056"/>
                  <a:pt x="13200" y="9327"/>
                </a:cubicBezTo>
                <a:cubicBezTo>
                  <a:pt x="13200" y="9599"/>
                  <a:pt x="13468" y="9818"/>
                  <a:pt x="13800" y="9818"/>
                </a:cubicBezTo>
                <a:lnTo>
                  <a:pt x="17400" y="9818"/>
                </a:lnTo>
                <a:cubicBezTo>
                  <a:pt x="17732" y="9818"/>
                  <a:pt x="18000" y="9599"/>
                  <a:pt x="18000" y="9327"/>
                </a:cubicBezTo>
                <a:cubicBezTo>
                  <a:pt x="18000" y="9056"/>
                  <a:pt x="17732" y="8836"/>
                  <a:pt x="17400" y="8836"/>
                </a:cubicBezTo>
                <a:moveTo>
                  <a:pt x="9600" y="7364"/>
                </a:moveTo>
                <a:cubicBezTo>
                  <a:pt x="9600" y="7635"/>
                  <a:pt x="9868" y="7855"/>
                  <a:pt x="10200" y="7855"/>
                </a:cubicBezTo>
                <a:lnTo>
                  <a:pt x="17400" y="7855"/>
                </a:lnTo>
                <a:cubicBezTo>
                  <a:pt x="17732" y="7855"/>
                  <a:pt x="18000" y="7635"/>
                  <a:pt x="18000" y="7364"/>
                </a:cubicBezTo>
                <a:cubicBezTo>
                  <a:pt x="18000" y="7092"/>
                  <a:pt x="17732" y="6873"/>
                  <a:pt x="17400" y="6873"/>
                </a:cubicBezTo>
                <a:lnTo>
                  <a:pt x="10200" y="6873"/>
                </a:lnTo>
                <a:cubicBezTo>
                  <a:pt x="9868" y="6873"/>
                  <a:pt x="9600" y="7092"/>
                  <a:pt x="9600" y="7364"/>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1" name="Shape 2951"/>
          <p:cNvSpPr/>
          <p:nvPr/>
        </p:nvSpPr>
        <p:spPr>
          <a:xfrm>
            <a:off x="19965599" y="6629460"/>
            <a:ext cx="558655" cy="457081"/>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6" y="18796"/>
                  <a:pt x="1048" y="18735"/>
                </a:cubicBezTo>
                <a:cubicBezTo>
                  <a:pt x="1065" y="18712"/>
                  <a:pt x="1048" y="18729"/>
                  <a:pt x="1078" y="18673"/>
                </a:cubicBezTo>
                <a:lnTo>
                  <a:pt x="9915" y="1873"/>
                </a:lnTo>
                <a:cubicBezTo>
                  <a:pt x="9929" y="1843"/>
                  <a:pt x="9944" y="1813"/>
                  <a:pt x="9957" y="1783"/>
                </a:cubicBezTo>
                <a:cubicBezTo>
                  <a:pt x="9960" y="1778"/>
                  <a:pt x="10234" y="1200"/>
                  <a:pt x="10800" y="1200"/>
                </a:cubicBezTo>
                <a:cubicBezTo>
                  <a:pt x="11366" y="1200"/>
                  <a:pt x="11588" y="1654"/>
                  <a:pt x="11617" y="1719"/>
                </a:cubicBezTo>
                <a:cubicBezTo>
                  <a:pt x="11641" y="1792"/>
                  <a:pt x="11650" y="1806"/>
                  <a:pt x="11685" y="1873"/>
                </a:cubicBezTo>
                <a:lnTo>
                  <a:pt x="20522" y="18673"/>
                </a:lnTo>
                <a:cubicBezTo>
                  <a:pt x="20535" y="18697"/>
                  <a:pt x="20548" y="18720"/>
                  <a:pt x="20562" y="18743"/>
                </a:cubicBezTo>
                <a:cubicBezTo>
                  <a:pt x="20576" y="18785"/>
                  <a:pt x="20618" y="18928"/>
                  <a:pt x="20618" y="19200"/>
                </a:cubicBezTo>
                <a:cubicBezTo>
                  <a:pt x="20618" y="19862"/>
                  <a:pt x="20178" y="20400"/>
                  <a:pt x="19636" y="20400"/>
                </a:cubicBezTo>
                <a:moveTo>
                  <a:pt x="21348" y="18023"/>
                </a:moveTo>
                <a:lnTo>
                  <a:pt x="12511" y="1223"/>
                </a:lnTo>
                <a:cubicBezTo>
                  <a:pt x="12511" y="1223"/>
                  <a:pt x="12057"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3255" y="8400"/>
                </a:moveTo>
                <a:lnTo>
                  <a:pt x="10309" y="8400"/>
                </a:lnTo>
                <a:cubicBezTo>
                  <a:pt x="10038" y="8400"/>
                  <a:pt x="9818" y="8668"/>
                  <a:pt x="9818" y="9000"/>
                </a:cubicBezTo>
                <a:cubicBezTo>
                  <a:pt x="9818" y="9332"/>
                  <a:pt x="10038" y="9600"/>
                  <a:pt x="10309" y="9600"/>
                </a:cubicBezTo>
                <a:lnTo>
                  <a:pt x="11821" y="9600"/>
                </a:lnTo>
                <a:cubicBezTo>
                  <a:pt x="10310" y="11177"/>
                  <a:pt x="7852" y="14224"/>
                  <a:pt x="7852" y="17384"/>
                </a:cubicBezTo>
                <a:lnTo>
                  <a:pt x="7857" y="17384"/>
                </a:lnTo>
                <a:cubicBezTo>
                  <a:pt x="7857" y="17389"/>
                  <a:pt x="7855" y="17394"/>
                  <a:pt x="7855" y="17400"/>
                </a:cubicBezTo>
                <a:cubicBezTo>
                  <a:pt x="7855" y="17732"/>
                  <a:pt x="8074" y="18000"/>
                  <a:pt x="8345" y="18000"/>
                </a:cubicBezTo>
                <a:cubicBezTo>
                  <a:pt x="8617" y="18000"/>
                  <a:pt x="8836" y="17732"/>
                  <a:pt x="8836" y="17400"/>
                </a:cubicBezTo>
                <a:cubicBezTo>
                  <a:pt x="8836" y="17394"/>
                  <a:pt x="8833" y="17389"/>
                  <a:pt x="8833" y="17384"/>
                </a:cubicBezTo>
                <a:cubicBezTo>
                  <a:pt x="8833" y="14516"/>
                  <a:pt x="11431" y="11542"/>
                  <a:pt x="12764" y="10204"/>
                </a:cubicBezTo>
                <a:lnTo>
                  <a:pt x="12764" y="12600"/>
                </a:lnTo>
                <a:cubicBezTo>
                  <a:pt x="12764" y="12932"/>
                  <a:pt x="12983" y="13200"/>
                  <a:pt x="13255" y="13200"/>
                </a:cubicBezTo>
                <a:cubicBezTo>
                  <a:pt x="13526" y="13200"/>
                  <a:pt x="13745" y="12932"/>
                  <a:pt x="13745" y="12600"/>
                </a:cubicBezTo>
                <a:lnTo>
                  <a:pt x="13745" y="9000"/>
                </a:lnTo>
                <a:cubicBezTo>
                  <a:pt x="13745" y="8668"/>
                  <a:pt x="13526" y="8400"/>
                  <a:pt x="13255" y="8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2" name="Shape 2952"/>
          <p:cNvSpPr/>
          <p:nvPr/>
        </p:nvSpPr>
        <p:spPr>
          <a:xfrm>
            <a:off x="21032121"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0"/>
                  <a:pt x="17453" y="0"/>
                  <a:pt x="17182" y="0"/>
                </a:cubicBezTo>
                <a:cubicBezTo>
                  <a:pt x="16910" y="0"/>
                  <a:pt x="16691" y="220"/>
                  <a:pt x="16691" y="491"/>
                </a:cubicBezTo>
                <a:lnTo>
                  <a:pt x="16691" y="982"/>
                </a:lnTo>
                <a:lnTo>
                  <a:pt x="4909" y="982"/>
                </a:lnTo>
                <a:lnTo>
                  <a:pt x="4909" y="491"/>
                </a:lnTo>
                <a:cubicBezTo>
                  <a:pt x="4909" y="220"/>
                  <a:pt x="4690" y="0"/>
                  <a:pt x="4418" y="0"/>
                </a:cubicBezTo>
                <a:cubicBezTo>
                  <a:pt x="4147" y="0"/>
                  <a:pt x="3927" y="220"/>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9"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3" name="Shape 2953"/>
          <p:cNvSpPr/>
          <p:nvPr/>
        </p:nvSpPr>
        <p:spPr>
          <a:xfrm>
            <a:off x="22098643" y="6578673"/>
            <a:ext cx="558655" cy="558654"/>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0"/>
                  <a:pt x="17453" y="0"/>
                  <a:pt x="17182" y="0"/>
                </a:cubicBezTo>
                <a:cubicBezTo>
                  <a:pt x="16910" y="0"/>
                  <a:pt x="16691" y="220"/>
                  <a:pt x="16691" y="491"/>
                </a:cubicBezTo>
                <a:lnTo>
                  <a:pt x="16691" y="982"/>
                </a:lnTo>
                <a:lnTo>
                  <a:pt x="4909" y="982"/>
                </a:lnTo>
                <a:lnTo>
                  <a:pt x="4909" y="491"/>
                </a:lnTo>
                <a:cubicBezTo>
                  <a:pt x="4909" y="220"/>
                  <a:pt x="4690" y="0"/>
                  <a:pt x="4418" y="0"/>
                </a:cubicBezTo>
                <a:cubicBezTo>
                  <a:pt x="4147" y="0"/>
                  <a:pt x="3927" y="220"/>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8"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moveTo>
                  <a:pt x="12620" y="4072"/>
                </a:moveTo>
                <a:cubicBezTo>
                  <a:pt x="12531" y="3982"/>
                  <a:pt x="12408" y="3927"/>
                  <a:pt x="12273" y="3927"/>
                </a:cubicBezTo>
                <a:cubicBezTo>
                  <a:pt x="12001" y="3927"/>
                  <a:pt x="11782" y="4147"/>
                  <a:pt x="11782" y="4418"/>
                </a:cubicBezTo>
                <a:cubicBezTo>
                  <a:pt x="11782" y="4554"/>
                  <a:pt x="11837" y="4677"/>
                  <a:pt x="11926" y="4765"/>
                </a:cubicBezTo>
                <a:lnTo>
                  <a:pt x="13542" y="6382"/>
                </a:lnTo>
                <a:lnTo>
                  <a:pt x="6873" y="6382"/>
                </a:lnTo>
                <a:cubicBezTo>
                  <a:pt x="6601" y="6382"/>
                  <a:pt x="6382" y="6602"/>
                  <a:pt x="6382" y="6873"/>
                </a:cubicBezTo>
                <a:cubicBezTo>
                  <a:pt x="6382" y="7144"/>
                  <a:pt x="6601" y="7364"/>
                  <a:pt x="6873" y="7364"/>
                </a:cubicBezTo>
                <a:lnTo>
                  <a:pt x="13542" y="7364"/>
                </a:lnTo>
                <a:lnTo>
                  <a:pt x="11926" y="8980"/>
                </a:lnTo>
                <a:cubicBezTo>
                  <a:pt x="11837" y="9069"/>
                  <a:pt x="11782" y="9192"/>
                  <a:pt x="11782" y="9327"/>
                </a:cubicBezTo>
                <a:cubicBezTo>
                  <a:pt x="11782" y="9599"/>
                  <a:pt x="12001" y="9818"/>
                  <a:pt x="12273" y="9818"/>
                </a:cubicBezTo>
                <a:cubicBezTo>
                  <a:pt x="12408" y="9818"/>
                  <a:pt x="12531" y="9764"/>
                  <a:pt x="12620" y="9674"/>
                </a:cubicBezTo>
                <a:lnTo>
                  <a:pt x="15074" y="7220"/>
                </a:lnTo>
                <a:cubicBezTo>
                  <a:pt x="15163" y="7131"/>
                  <a:pt x="15218" y="7008"/>
                  <a:pt x="15218" y="6873"/>
                </a:cubicBezTo>
                <a:cubicBezTo>
                  <a:pt x="15218" y="6738"/>
                  <a:pt x="15163" y="6614"/>
                  <a:pt x="15074" y="6526"/>
                </a:cubicBezTo>
                <a:cubicBezTo>
                  <a:pt x="15074" y="6526"/>
                  <a:pt x="12620" y="4072"/>
                  <a:pt x="12620" y="4072"/>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4" name="Shape 2954"/>
          <p:cNvSpPr/>
          <p:nvPr/>
        </p:nvSpPr>
        <p:spPr>
          <a:xfrm>
            <a:off x="11316865" y="5521916"/>
            <a:ext cx="1589197" cy="53846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Location</a:t>
            </a:r>
          </a:p>
        </p:txBody>
      </p:sp>
      <p:sp>
        <p:nvSpPr>
          <p:cNvPr id="2955" name="Shape 2955"/>
          <p:cNvSpPr/>
          <p:nvPr/>
        </p:nvSpPr>
        <p:spPr>
          <a:xfrm>
            <a:off x="1758542"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10529" y="17673"/>
                  <a:pt x="10309" y="17892"/>
                  <a:pt x="10309" y="18164"/>
                </a:cubicBezTo>
                <a:lnTo>
                  <a:pt x="10309" y="21109"/>
                </a:lnTo>
                <a:cubicBezTo>
                  <a:pt x="10309" y="21380"/>
                  <a:pt x="10529" y="21600"/>
                  <a:pt x="10800" y="21600"/>
                </a:cubicBezTo>
                <a:cubicBezTo>
                  <a:pt x="11071" y="21600"/>
                  <a:pt x="11291" y="21380"/>
                  <a:pt x="11291" y="21109"/>
                </a:cubicBezTo>
                <a:lnTo>
                  <a:pt x="11291" y="18164"/>
                </a:lnTo>
                <a:cubicBezTo>
                  <a:pt x="11291" y="17892"/>
                  <a:pt x="11071" y="17673"/>
                  <a:pt x="10800" y="17673"/>
                </a:cubicBezTo>
                <a:moveTo>
                  <a:pt x="10800" y="15709"/>
                </a:moveTo>
                <a:cubicBezTo>
                  <a:pt x="8089" y="15709"/>
                  <a:pt x="5891" y="13511"/>
                  <a:pt x="5891" y="10800"/>
                </a:cubicBezTo>
                <a:cubicBezTo>
                  <a:pt x="5891" y="8088"/>
                  <a:pt x="8089" y="5891"/>
                  <a:pt x="10800" y="5891"/>
                </a:cubicBezTo>
                <a:cubicBezTo>
                  <a:pt x="13511" y="5891"/>
                  <a:pt x="15709" y="8088"/>
                  <a:pt x="15709" y="10800"/>
                </a:cubicBezTo>
                <a:cubicBezTo>
                  <a:pt x="15709" y="13511"/>
                  <a:pt x="13511" y="15709"/>
                  <a:pt x="10800" y="15709"/>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16354" y="15660"/>
                </a:moveTo>
                <a:cubicBezTo>
                  <a:pt x="16162" y="15468"/>
                  <a:pt x="15851" y="15468"/>
                  <a:pt x="15659" y="15660"/>
                </a:cubicBezTo>
                <a:cubicBezTo>
                  <a:pt x="15468" y="15851"/>
                  <a:pt x="15468" y="16163"/>
                  <a:pt x="15659" y="16354"/>
                </a:cubicBezTo>
                <a:lnTo>
                  <a:pt x="17742" y="18437"/>
                </a:lnTo>
                <a:cubicBezTo>
                  <a:pt x="17934" y="18629"/>
                  <a:pt x="18245" y="18629"/>
                  <a:pt x="18437" y="18437"/>
                </a:cubicBezTo>
                <a:cubicBezTo>
                  <a:pt x="18628" y="18245"/>
                  <a:pt x="18628" y="17934"/>
                  <a:pt x="18437" y="17743"/>
                </a:cubicBezTo>
                <a:cubicBezTo>
                  <a:pt x="18437" y="17743"/>
                  <a:pt x="16354" y="15660"/>
                  <a:pt x="16354" y="15660"/>
                </a:cubicBezTo>
                <a:close/>
                <a:moveTo>
                  <a:pt x="21109" y="10309"/>
                </a:moveTo>
                <a:lnTo>
                  <a:pt x="18164" y="10309"/>
                </a:lnTo>
                <a:cubicBezTo>
                  <a:pt x="17893" y="10309"/>
                  <a:pt x="17673" y="10529"/>
                  <a:pt x="17673" y="10800"/>
                </a:cubicBezTo>
                <a:cubicBezTo>
                  <a:pt x="17673" y="11071"/>
                  <a:pt x="17893" y="11291"/>
                  <a:pt x="18164" y="11291"/>
                </a:cubicBezTo>
                <a:lnTo>
                  <a:pt x="21109" y="11291"/>
                </a:lnTo>
                <a:cubicBezTo>
                  <a:pt x="21380" y="11291"/>
                  <a:pt x="21600" y="11071"/>
                  <a:pt x="21600" y="10800"/>
                </a:cubicBezTo>
                <a:cubicBezTo>
                  <a:pt x="21600" y="10529"/>
                  <a:pt x="21380" y="10309"/>
                  <a:pt x="21109" y="10309"/>
                </a:cubicBezTo>
                <a:moveTo>
                  <a:pt x="5246" y="15660"/>
                </a:moveTo>
                <a:lnTo>
                  <a:pt x="3163" y="17743"/>
                </a:lnTo>
                <a:cubicBezTo>
                  <a:pt x="2972" y="17934"/>
                  <a:pt x="2972" y="18245"/>
                  <a:pt x="3163" y="18437"/>
                </a:cubicBezTo>
                <a:cubicBezTo>
                  <a:pt x="3355" y="18629"/>
                  <a:pt x="3666" y="18629"/>
                  <a:pt x="3858" y="18437"/>
                </a:cubicBezTo>
                <a:lnTo>
                  <a:pt x="5941" y="16354"/>
                </a:lnTo>
                <a:cubicBezTo>
                  <a:pt x="6132" y="16163"/>
                  <a:pt x="6132" y="15851"/>
                  <a:pt x="5941" y="15660"/>
                </a:cubicBezTo>
                <a:cubicBezTo>
                  <a:pt x="5749" y="15468"/>
                  <a:pt x="5438" y="15468"/>
                  <a:pt x="5246" y="15660"/>
                </a:cubicBezTo>
                <a:moveTo>
                  <a:pt x="16354" y="5941"/>
                </a:moveTo>
                <a:lnTo>
                  <a:pt x="18437" y="3857"/>
                </a:lnTo>
                <a:cubicBezTo>
                  <a:pt x="18628" y="3666"/>
                  <a:pt x="18628" y="3355"/>
                  <a:pt x="18437" y="3163"/>
                </a:cubicBezTo>
                <a:cubicBezTo>
                  <a:pt x="18245" y="2971"/>
                  <a:pt x="17934" y="2971"/>
                  <a:pt x="17742" y="3163"/>
                </a:cubicBezTo>
                <a:lnTo>
                  <a:pt x="15659" y="5247"/>
                </a:lnTo>
                <a:cubicBezTo>
                  <a:pt x="15468" y="5437"/>
                  <a:pt x="15468" y="5749"/>
                  <a:pt x="15659" y="5941"/>
                </a:cubicBezTo>
                <a:cubicBezTo>
                  <a:pt x="15851" y="6132"/>
                  <a:pt x="16162" y="6132"/>
                  <a:pt x="16354" y="5941"/>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3927" y="10800"/>
                </a:moveTo>
                <a:cubicBezTo>
                  <a:pt x="3927" y="10529"/>
                  <a:pt x="3707" y="10309"/>
                  <a:pt x="3436" y="10309"/>
                </a:cubicBezTo>
                <a:lnTo>
                  <a:pt x="491" y="10309"/>
                </a:lnTo>
                <a:cubicBezTo>
                  <a:pt x="220" y="10309"/>
                  <a:pt x="0" y="10529"/>
                  <a:pt x="0" y="10800"/>
                </a:cubicBezTo>
                <a:cubicBezTo>
                  <a:pt x="0" y="11071"/>
                  <a:pt x="220" y="11291"/>
                  <a:pt x="491" y="11291"/>
                </a:cubicBezTo>
                <a:lnTo>
                  <a:pt x="3436" y="11291"/>
                </a:lnTo>
                <a:cubicBezTo>
                  <a:pt x="3707" y="11291"/>
                  <a:pt x="3927" y="11071"/>
                  <a:pt x="3927" y="10800"/>
                </a:cubicBezTo>
                <a:moveTo>
                  <a:pt x="5246" y="5941"/>
                </a:moveTo>
                <a:cubicBezTo>
                  <a:pt x="5438" y="6132"/>
                  <a:pt x="5749" y="6132"/>
                  <a:pt x="5941" y="5941"/>
                </a:cubicBezTo>
                <a:cubicBezTo>
                  <a:pt x="6132" y="5749"/>
                  <a:pt x="6132" y="5437"/>
                  <a:pt x="5941" y="5247"/>
                </a:cubicBezTo>
                <a:lnTo>
                  <a:pt x="3858" y="3163"/>
                </a:lnTo>
                <a:cubicBezTo>
                  <a:pt x="3666" y="2971"/>
                  <a:pt x="3355" y="2971"/>
                  <a:pt x="3163" y="3163"/>
                </a:cubicBezTo>
                <a:cubicBezTo>
                  <a:pt x="2972" y="3355"/>
                  <a:pt x="2972" y="3666"/>
                  <a:pt x="3163" y="3857"/>
                </a:cubicBezTo>
                <a:cubicBezTo>
                  <a:pt x="3163" y="3857"/>
                  <a:pt x="5246" y="5941"/>
                  <a:pt x="5246" y="5941"/>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6" name="Shape 2956"/>
          <p:cNvSpPr/>
          <p:nvPr/>
        </p:nvSpPr>
        <p:spPr>
          <a:xfrm>
            <a:off x="2825064"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9040" y="18655"/>
                </a:lnTo>
                <a:lnTo>
                  <a:pt x="9327" y="18655"/>
                </a:lnTo>
                <a:cubicBezTo>
                  <a:pt x="9598" y="18655"/>
                  <a:pt x="9818" y="18435"/>
                  <a:pt x="9818" y="18164"/>
                </a:cubicBezTo>
                <a:lnTo>
                  <a:pt x="9818" y="15709"/>
                </a:lnTo>
                <a:lnTo>
                  <a:pt x="11782" y="15709"/>
                </a:lnTo>
                <a:lnTo>
                  <a:pt x="11782" y="18164"/>
                </a:lnTo>
                <a:cubicBezTo>
                  <a:pt x="11782" y="18435"/>
                  <a:pt x="12002" y="18655"/>
                  <a:pt x="12273" y="18655"/>
                </a:cubicBezTo>
                <a:lnTo>
                  <a:pt x="12560" y="18655"/>
                </a:lnTo>
                <a:cubicBezTo>
                  <a:pt x="12560" y="18655"/>
                  <a:pt x="10800" y="20415"/>
                  <a:pt x="10800" y="20415"/>
                </a:cubicBezTo>
                <a:close/>
                <a:moveTo>
                  <a:pt x="13745" y="17673"/>
                </a:moveTo>
                <a:lnTo>
                  <a:pt x="12764" y="17673"/>
                </a:lnTo>
                <a:lnTo>
                  <a:pt x="12764" y="15218"/>
                </a:lnTo>
                <a:cubicBezTo>
                  <a:pt x="12764" y="14947"/>
                  <a:pt x="12544" y="14727"/>
                  <a:pt x="12273" y="14727"/>
                </a:cubicBezTo>
                <a:lnTo>
                  <a:pt x="9327" y="14727"/>
                </a:lnTo>
                <a:cubicBezTo>
                  <a:pt x="9056" y="14727"/>
                  <a:pt x="8836" y="14947"/>
                  <a:pt x="8836" y="15218"/>
                </a:cubicBezTo>
                <a:lnTo>
                  <a:pt x="8836" y="17673"/>
                </a:lnTo>
                <a:lnTo>
                  <a:pt x="7855" y="17673"/>
                </a:lnTo>
                <a:cubicBezTo>
                  <a:pt x="7584" y="17673"/>
                  <a:pt x="7364" y="17892"/>
                  <a:pt x="7364" y="18164"/>
                </a:cubicBezTo>
                <a:cubicBezTo>
                  <a:pt x="7364" y="18299"/>
                  <a:pt x="7419" y="18422"/>
                  <a:pt x="7507" y="18511"/>
                </a:cubicBezTo>
                <a:lnTo>
                  <a:pt x="10453" y="21456"/>
                </a:lnTo>
                <a:cubicBezTo>
                  <a:pt x="10542" y="21545"/>
                  <a:pt x="10665" y="21600"/>
                  <a:pt x="10800" y="21600"/>
                </a:cubicBezTo>
                <a:cubicBezTo>
                  <a:pt x="10935" y="21600"/>
                  <a:pt x="11058" y="21545"/>
                  <a:pt x="11147" y="21456"/>
                </a:cubicBezTo>
                <a:lnTo>
                  <a:pt x="14093" y="18511"/>
                </a:lnTo>
                <a:cubicBezTo>
                  <a:pt x="14181" y="18422"/>
                  <a:pt x="14236" y="18299"/>
                  <a:pt x="14236" y="18164"/>
                </a:cubicBezTo>
                <a:cubicBezTo>
                  <a:pt x="14236" y="17892"/>
                  <a:pt x="14016" y="17673"/>
                  <a:pt x="13745" y="17673"/>
                </a:cubicBezTo>
                <a:moveTo>
                  <a:pt x="5891" y="10800"/>
                </a:moveTo>
                <a:cubicBezTo>
                  <a:pt x="5891" y="8088"/>
                  <a:pt x="8089" y="5891"/>
                  <a:pt x="10800" y="5891"/>
                </a:cubicBezTo>
                <a:cubicBezTo>
                  <a:pt x="13511" y="5891"/>
                  <a:pt x="15709" y="8088"/>
                  <a:pt x="15709" y="10800"/>
                </a:cubicBezTo>
                <a:cubicBezTo>
                  <a:pt x="15709" y="10800"/>
                  <a:pt x="5891" y="10800"/>
                  <a:pt x="5891" y="10800"/>
                </a:cubicBezTo>
                <a:close/>
                <a:moveTo>
                  <a:pt x="21109" y="10800"/>
                </a:moveTo>
                <a:lnTo>
                  <a:pt x="16691" y="10800"/>
                </a:lnTo>
                <a:cubicBezTo>
                  <a:pt x="16691" y="7547"/>
                  <a:pt x="14053" y="4909"/>
                  <a:pt x="10800" y="4909"/>
                </a:cubicBezTo>
                <a:cubicBezTo>
                  <a:pt x="7547" y="4909"/>
                  <a:pt x="4909" y="7547"/>
                  <a:pt x="4909" y="10800"/>
                </a:cubicBezTo>
                <a:lnTo>
                  <a:pt x="491" y="10800"/>
                </a:lnTo>
                <a:cubicBezTo>
                  <a:pt x="220" y="10800"/>
                  <a:pt x="0" y="11020"/>
                  <a:pt x="0" y="11291"/>
                </a:cubicBezTo>
                <a:cubicBezTo>
                  <a:pt x="0" y="11562"/>
                  <a:pt x="220" y="11782"/>
                  <a:pt x="491" y="11782"/>
                </a:cubicBezTo>
                <a:lnTo>
                  <a:pt x="21109" y="11782"/>
                </a:lnTo>
                <a:cubicBezTo>
                  <a:pt x="21380" y="11782"/>
                  <a:pt x="21600" y="11562"/>
                  <a:pt x="21600" y="11291"/>
                </a:cubicBezTo>
                <a:cubicBezTo>
                  <a:pt x="21600" y="11020"/>
                  <a:pt x="21380" y="10800"/>
                  <a:pt x="21109" y="10800"/>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16354" y="5940"/>
                </a:moveTo>
                <a:lnTo>
                  <a:pt x="18437" y="3857"/>
                </a:lnTo>
                <a:cubicBezTo>
                  <a:pt x="18628" y="3666"/>
                  <a:pt x="18628" y="3355"/>
                  <a:pt x="18437" y="3163"/>
                </a:cubicBezTo>
                <a:cubicBezTo>
                  <a:pt x="18245" y="2971"/>
                  <a:pt x="17934" y="2971"/>
                  <a:pt x="17742" y="3163"/>
                </a:cubicBezTo>
                <a:lnTo>
                  <a:pt x="15659" y="5247"/>
                </a:lnTo>
                <a:cubicBezTo>
                  <a:pt x="15468" y="5437"/>
                  <a:pt x="15468" y="5749"/>
                  <a:pt x="15659" y="5940"/>
                </a:cubicBezTo>
                <a:cubicBezTo>
                  <a:pt x="15851" y="6132"/>
                  <a:pt x="16162" y="6132"/>
                  <a:pt x="16354" y="5940"/>
                </a:cubicBezTo>
                <a:moveTo>
                  <a:pt x="5246" y="5940"/>
                </a:moveTo>
                <a:cubicBezTo>
                  <a:pt x="5438" y="6132"/>
                  <a:pt x="5749" y="6132"/>
                  <a:pt x="5941" y="5940"/>
                </a:cubicBezTo>
                <a:cubicBezTo>
                  <a:pt x="6132" y="5749"/>
                  <a:pt x="6132" y="5437"/>
                  <a:pt x="5941" y="5247"/>
                </a:cubicBezTo>
                <a:lnTo>
                  <a:pt x="3858" y="3163"/>
                </a:lnTo>
                <a:cubicBezTo>
                  <a:pt x="3666" y="2971"/>
                  <a:pt x="3355" y="2971"/>
                  <a:pt x="3163" y="3163"/>
                </a:cubicBezTo>
                <a:cubicBezTo>
                  <a:pt x="2972" y="3355"/>
                  <a:pt x="2972" y="3666"/>
                  <a:pt x="3163" y="3857"/>
                </a:cubicBezTo>
                <a:cubicBezTo>
                  <a:pt x="3163" y="3857"/>
                  <a:pt x="5246" y="5940"/>
                  <a:pt x="5246" y="5940"/>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7" name="Shape 2957"/>
          <p:cNvSpPr/>
          <p:nvPr/>
        </p:nvSpPr>
        <p:spPr>
          <a:xfrm>
            <a:off x="3891586"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1185"/>
                </a:moveTo>
                <a:lnTo>
                  <a:pt x="12560" y="2945"/>
                </a:lnTo>
                <a:lnTo>
                  <a:pt x="12273" y="2945"/>
                </a:lnTo>
                <a:cubicBezTo>
                  <a:pt x="12002" y="2945"/>
                  <a:pt x="11782" y="3165"/>
                  <a:pt x="11782" y="3436"/>
                </a:cubicBezTo>
                <a:lnTo>
                  <a:pt x="11782" y="5891"/>
                </a:lnTo>
                <a:lnTo>
                  <a:pt x="9818" y="5891"/>
                </a:lnTo>
                <a:lnTo>
                  <a:pt x="9818" y="3436"/>
                </a:lnTo>
                <a:cubicBezTo>
                  <a:pt x="9818" y="3165"/>
                  <a:pt x="9598" y="2945"/>
                  <a:pt x="9327" y="2945"/>
                </a:cubicBezTo>
                <a:lnTo>
                  <a:pt x="9040" y="2945"/>
                </a:lnTo>
                <a:cubicBezTo>
                  <a:pt x="9040" y="2945"/>
                  <a:pt x="10800" y="1185"/>
                  <a:pt x="10800" y="1185"/>
                </a:cubicBezTo>
                <a:close/>
                <a:moveTo>
                  <a:pt x="7855" y="3927"/>
                </a:moveTo>
                <a:lnTo>
                  <a:pt x="8836" y="3927"/>
                </a:lnTo>
                <a:lnTo>
                  <a:pt x="8836" y="6382"/>
                </a:lnTo>
                <a:cubicBezTo>
                  <a:pt x="8836" y="6653"/>
                  <a:pt x="9056" y="6873"/>
                  <a:pt x="9327" y="6873"/>
                </a:cubicBezTo>
                <a:lnTo>
                  <a:pt x="12273" y="6873"/>
                </a:lnTo>
                <a:cubicBezTo>
                  <a:pt x="12544" y="6873"/>
                  <a:pt x="12764" y="6653"/>
                  <a:pt x="12764" y="6382"/>
                </a:cubicBezTo>
                <a:lnTo>
                  <a:pt x="12764" y="3927"/>
                </a:lnTo>
                <a:lnTo>
                  <a:pt x="13745" y="3927"/>
                </a:lnTo>
                <a:cubicBezTo>
                  <a:pt x="14016" y="3927"/>
                  <a:pt x="14236" y="3708"/>
                  <a:pt x="14236" y="3436"/>
                </a:cubicBezTo>
                <a:cubicBezTo>
                  <a:pt x="14236" y="3301"/>
                  <a:pt x="14181" y="3178"/>
                  <a:pt x="14093" y="3089"/>
                </a:cubicBezTo>
                <a:lnTo>
                  <a:pt x="11147" y="144"/>
                </a:lnTo>
                <a:cubicBezTo>
                  <a:pt x="11059" y="55"/>
                  <a:pt x="10935" y="0"/>
                  <a:pt x="10800" y="0"/>
                </a:cubicBezTo>
                <a:cubicBezTo>
                  <a:pt x="10665" y="0"/>
                  <a:pt x="10542" y="55"/>
                  <a:pt x="10452" y="144"/>
                </a:cubicBezTo>
                <a:lnTo>
                  <a:pt x="7507" y="3089"/>
                </a:lnTo>
                <a:cubicBezTo>
                  <a:pt x="7419" y="3178"/>
                  <a:pt x="7364" y="3301"/>
                  <a:pt x="7364" y="3436"/>
                </a:cubicBezTo>
                <a:cubicBezTo>
                  <a:pt x="7364" y="3708"/>
                  <a:pt x="7584" y="3927"/>
                  <a:pt x="7855" y="3927"/>
                </a:cubicBezTo>
                <a:moveTo>
                  <a:pt x="5246" y="15759"/>
                </a:moveTo>
                <a:cubicBezTo>
                  <a:pt x="5438" y="15950"/>
                  <a:pt x="5749" y="15950"/>
                  <a:pt x="5941" y="15759"/>
                </a:cubicBezTo>
                <a:cubicBezTo>
                  <a:pt x="6132" y="15567"/>
                  <a:pt x="6132" y="15256"/>
                  <a:pt x="5941" y="15064"/>
                </a:cubicBezTo>
                <a:lnTo>
                  <a:pt x="3858" y="12981"/>
                </a:lnTo>
                <a:cubicBezTo>
                  <a:pt x="3666" y="12790"/>
                  <a:pt x="3355" y="12790"/>
                  <a:pt x="3163" y="12981"/>
                </a:cubicBezTo>
                <a:cubicBezTo>
                  <a:pt x="2971" y="13173"/>
                  <a:pt x="2971" y="13484"/>
                  <a:pt x="3163" y="13675"/>
                </a:cubicBezTo>
                <a:cubicBezTo>
                  <a:pt x="3163" y="13675"/>
                  <a:pt x="5246" y="15759"/>
                  <a:pt x="5246" y="15759"/>
                </a:cubicBezTo>
                <a:close/>
                <a:moveTo>
                  <a:pt x="10309" y="10309"/>
                </a:moveTo>
                <a:lnTo>
                  <a:pt x="10309" y="13255"/>
                </a:lnTo>
                <a:cubicBezTo>
                  <a:pt x="10309" y="13526"/>
                  <a:pt x="10529" y="13745"/>
                  <a:pt x="10800" y="13745"/>
                </a:cubicBezTo>
                <a:cubicBezTo>
                  <a:pt x="11071" y="13745"/>
                  <a:pt x="11291" y="13526"/>
                  <a:pt x="11291" y="13255"/>
                </a:cubicBezTo>
                <a:lnTo>
                  <a:pt x="11291" y="10309"/>
                </a:lnTo>
                <a:cubicBezTo>
                  <a:pt x="11291" y="10038"/>
                  <a:pt x="11071" y="9818"/>
                  <a:pt x="10800" y="9818"/>
                </a:cubicBezTo>
                <a:cubicBezTo>
                  <a:pt x="10529" y="9818"/>
                  <a:pt x="10309" y="10038"/>
                  <a:pt x="10309" y="10309"/>
                </a:cubicBezTo>
                <a:moveTo>
                  <a:pt x="16354" y="15759"/>
                </a:moveTo>
                <a:lnTo>
                  <a:pt x="18437" y="13675"/>
                </a:lnTo>
                <a:cubicBezTo>
                  <a:pt x="18628" y="13484"/>
                  <a:pt x="18628" y="13173"/>
                  <a:pt x="18437" y="12981"/>
                </a:cubicBezTo>
                <a:cubicBezTo>
                  <a:pt x="18245" y="12790"/>
                  <a:pt x="17934" y="12790"/>
                  <a:pt x="17742" y="12981"/>
                </a:cubicBezTo>
                <a:lnTo>
                  <a:pt x="15659" y="15064"/>
                </a:lnTo>
                <a:cubicBezTo>
                  <a:pt x="15468" y="15256"/>
                  <a:pt x="15468" y="15567"/>
                  <a:pt x="15659" y="15759"/>
                </a:cubicBezTo>
                <a:cubicBezTo>
                  <a:pt x="15851" y="15950"/>
                  <a:pt x="16162" y="15950"/>
                  <a:pt x="16354" y="15759"/>
                </a:cubicBezTo>
                <a:moveTo>
                  <a:pt x="5891" y="20618"/>
                </a:moveTo>
                <a:cubicBezTo>
                  <a:pt x="5891" y="17907"/>
                  <a:pt x="8089" y="15709"/>
                  <a:pt x="10800" y="15709"/>
                </a:cubicBezTo>
                <a:cubicBezTo>
                  <a:pt x="13511" y="15709"/>
                  <a:pt x="15709" y="17907"/>
                  <a:pt x="15709" y="20618"/>
                </a:cubicBezTo>
                <a:cubicBezTo>
                  <a:pt x="15709" y="20618"/>
                  <a:pt x="5891" y="20618"/>
                  <a:pt x="5891" y="20618"/>
                </a:cubicBezTo>
                <a:close/>
                <a:moveTo>
                  <a:pt x="21109" y="20618"/>
                </a:moveTo>
                <a:lnTo>
                  <a:pt x="16691" y="20618"/>
                </a:lnTo>
                <a:cubicBezTo>
                  <a:pt x="16691" y="17365"/>
                  <a:pt x="14053" y="14727"/>
                  <a:pt x="10800" y="14727"/>
                </a:cubicBezTo>
                <a:cubicBezTo>
                  <a:pt x="7547" y="14727"/>
                  <a:pt x="4909" y="17365"/>
                  <a:pt x="4909" y="20618"/>
                </a:cubicBezTo>
                <a:lnTo>
                  <a:pt x="491" y="20618"/>
                </a:lnTo>
                <a:cubicBezTo>
                  <a:pt x="220" y="20618"/>
                  <a:pt x="0" y="20838"/>
                  <a:pt x="0" y="21109"/>
                </a:cubicBezTo>
                <a:cubicBezTo>
                  <a:pt x="0" y="21380"/>
                  <a:pt x="220" y="21600"/>
                  <a:pt x="491" y="21600"/>
                </a:cubicBezTo>
                <a:lnTo>
                  <a:pt x="21109" y="21600"/>
                </a:lnTo>
                <a:cubicBezTo>
                  <a:pt x="21380" y="21600"/>
                  <a:pt x="21600" y="21380"/>
                  <a:pt x="21600" y="21109"/>
                </a:cubicBezTo>
                <a:cubicBezTo>
                  <a:pt x="21600" y="20838"/>
                  <a:pt x="21380" y="20618"/>
                  <a:pt x="21109" y="206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8" name="Shape 2958"/>
          <p:cNvSpPr/>
          <p:nvPr/>
        </p:nvSpPr>
        <p:spPr>
          <a:xfrm>
            <a:off x="4958108"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1600" y="1964"/>
                </a:moveTo>
                <a:lnTo>
                  <a:pt x="19636" y="1964"/>
                </a:lnTo>
                <a:lnTo>
                  <a:pt x="18900" y="0"/>
                </a:lnTo>
                <a:lnTo>
                  <a:pt x="18164" y="1964"/>
                </a:lnTo>
                <a:lnTo>
                  <a:pt x="16200" y="1964"/>
                </a:lnTo>
                <a:lnTo>
                  <a:pt x="17795" y="3191"/>
                </a:lnTo>
                <a:lnTo>
                  <a:pt x="17059" y="5400"/>
                </a:lnTo>
                <a:lnTo>
                  <a:pt x="18900" y="4050"/>
                </a:lnTo>
                <a:lnTo>
                  <a:pt x="20741" y="5400"/>
                </a:lnTo>
                <a:lnTo>
                  <a:pt x="20005" y="3191"/>
                </a:lnTo>
                <a:cubicBezTo>
                  <a:pt x="20005" y="3191"/>
                  <a:pt x="21600" y="1964"/>
                  <a:pt x="21600" y="1964"/>
                </a:cubicBezTo>
                <a:close/>
                <a:moveTo>
                  <a:pt x="10800" y="20616"/>
                </a:moveTo>
                <a:cubicBezTo>
                  <a:pt x="5386" y="20616"/>
                  <a:pt x="982" y="16203"/>
                  <a:pt x="982" y="10777"/>
                </a:cubicBezTo>
                <a:cubicBezTo>
                  <a:pt x="982" y="6434"/>
                  <a:pt x="3745" y="2741"/>
                  <a:pt x="7690" y="1441"/>
                </a:cubicBezTo>
                <a:cubicBezTo>
                  <a:pt x="6837" y="3102"/>
                  <a:pt x="6382" y="4957"/>
                  <a:pt x="6382" y="6841"/>
                </a:cubicBezTo>
                <a:cubicBezTo>
                  <a:pt x="6382" y="13004"/>
                  <a:pt x="11118" y="18079"/>
                  <a:pt x="17134" y="18604"/>
                </a:cubicBezTo>
                <a:cubicBezTo>
                  <a:pt x="15361" y="19863"/>
                  <a:pt x="13065" y="20616"/>
                  <a:pt x="10800" y="20616"/>
                </a:cubicBezTo>
                <a:moveTo>
                  <a:pt x="7364" y="6841"/>
                </a:moveTo>
                <a:cubicBezTo>
                  <a:pt x="7364" y="4248"/>
                  <a:pt x="8276" y="1870"/>
                  <a:pt x="9794" y="5"/>
                </a:cubicBezTo>
                <a:cubicBezTo>
                  <a:pt x="4302" y="514"/>
                  <a:pt x="0" y="5140"/>
                  <a:pt x="0" y="10777"/>
                </a:cubicBezTo>
                <a:cubicBezTo>
                  <a:pt x="0" y="16755"/>
                  <a:pt x="4836" y="21600"/>
                  <a:pt x="10800" y="21600"/>
                </a:cubicBezTo>
                <a:cubicBezTo>
                  <a:pt x="14176" y="21600"/>
                  <a:pt x="17656" y="20045"/>
                  <a:pt x="19636" y="17613"/>
                </a:cubicBezTo>
                <a:cubicBezTo>
                  <a:pt x="19305" y="17644"/>
                  <a:pt x="18503" y="17665"/>
                  <a:pt x="18164" y="17665"/>
                </a:cubicBezTo>
                <a:cubicBezTo>
                  <a:pt x="12199" y="17665"/>
                  <a:pt x="7364" y="12819"/>
                  <a:pt x="7364" y="6841"/>
                </a:cubicBezTo>
                <a:moveTo>
                  <a:pt x="17673" y="10309"/>
                </a:moveTo>
                <a:lnTo>
                  <a:pt x="17137" y="11737"/>
                </a:lnTo>
                <a:lnTo>
                  <a:pt x="15709" y="11737"/>
                </a:lnTo>
                <a:lnTo>
                  <a:pt x="16869" y="12629"/>
                </a:lnTo>
                <a:lnTo>
                  <a:pt x="16334" y="14236"/>
                </a:lnTo>
                <a:lnTo>
                  <a:pt x="17673" y="13255"/>
                </a:lnTo>
                <a:lnTo>
                  <a:pt x="19011" y="14236"/>
                </a:lnTo>
                <a:lnTo>
                  <a:pt x="18476" y="12629"/>
                </a:lnTo>
                <a:lnTo>
                  <a:pt x="19636" y="11737"/>
                </a:lnTo>
                <a:lnTo>
                  <a:pt x="18208" y="11737"/>
                </a:lnTo>
                <a:cubicBezTo>
                  <a:pt x="18208" y="11737"/>
                  <a:pt x="17673" y="10309"/>
                  <a:pt x="17673" y="10309"/>
                </a:cubicBezTo>
                <a:close/>
                <a:moveTo>
                  <a:pt x="11425" y="9327"/>
                </a:moveTo>
                <a:lnTo>
                  <a:pt x="12764" y="8345"/>
                </a:lnTo>
                <a:lnTo>
                  <a:pt x="14102" y="9327"/>
                </a:lnTo>
                <a:lnTo>
                  <a:pt x="13567" y="7721"/>
                </a:lnTo>
                <a:lnTo>
                  <a:pt x="14727" y="6828"/>
                </a:lnTo>
                <a:lnTo>
                  <a:pt x="13299" y="6828"/>
                </a:lnTo>
                <a:lnTo>
                  <a:pt x="12764" y="5400"/>
                </a:lnTo>
                <a:lnTo>
                  <a:pt x="12228" y="6828"/>
                </a:lnTo>
                <a:lnTo>
                  <a:pt x="10800" y="6828"/>
                </a:lnTo>
                <a:lnTo>
                  <a:pt x="11960" y="7721"/>
                </a:lnTo>
                <a:cubicBezTo>
                  <a:pt x="11960" y="7721"/>
                  <a:pt x="11425" y="9327"/>
                  <a:pt x="11425" y="9327"/>
                </a:cubicBezTo>
                <a:close/>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59" name="Shape 2959"/>
          <p:cNvSpPr/>
          <p:nvPr/>
        </p:nvSpPr>
        <p:spPr>
          <a:xfrm>
            <a:off x="6024630"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7855" y="8836"/>
                </a:moveTo>
                <a:cubicBezTo>
                  <a:pt x="6770" y="8836"/>
                  <a:pt x="5891" y="7957"/>
                  <a:pt x="5891" y="6873"/>
                </a:cubicBezTo>
                <a:cubicBezTo>
                  <a:pt x="5891" y="5788"/>
                  <a:pt x="6770" y="4909"/>
                  <a:pt x="7855" y="4909"/>
                </a:cubicBezTo>
                <a:cubicBezTo>
                  <a:pt x="8939" y="4909"/>
                  <a:pt x="9818" y="5788"/>
                  <a:pt x="9818" y="6873"/>
                </a:cubicBezTo>
                <a:cubicBezTo>
                  <a:pt x="9818" y="7957"/>
                  <a:pt x="8939" y="8836"/>
                  <a:pt x="7855" y="8836"/>
                </a:cubicBezTo>
                <a:moveTo>
                  <a:pt x="7855" y="3927"/>
                </a:moveTo>
                <a:cubicBezTo>
                  <a:pt x="6228" y="3927"/>
                  <a:pt x="4909" y="5247"/>
                  <a:pt x="4909" y="6873"/>
                </a:cubicBezTo>
                <a:cubicBezTo>
                  <a:pt x="4909" y="8500"/>
                  <a:pt x="6228" y="9818"/>
                  <a:pt x="7855" y="9818"/>
                </a:cubicBezTo>
                <a:cubicBezTo>
                  <a:pt x="9481" y="9818"/>
                  <a:pt x="10800" y="8500"/>
                  <a:pt x="10800" y="6873"/>
                </a:cubicBezTo>
                <a:cubicBezTo>
                  <a:pt x="10800" y="5247"/>
                  <a:pt x="9481" y="3927"/>
                  <a:pt x="7855" y="3927"/>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2273" y="10800"/>
                </a:moveTo>
                <a:cubicBezTo>
                  <a:pt x="12002" y="10800"/>
                  <a:pt x="11782" y="11020"/>
                  <a:pt x="11782" y="11291"/>
                </a:cubicBezTo>
                <a:cubicBezTo>
                  <a:pt x="11782" y="11562"/>
                  <a:pt x="12002" y="11782"/>
                  <a:pt x="12273" y="11782"/>
                </a:cubicBezTo>
                <a:cubicBezTo>
                  <a:pt x="12544" y="11782"/>
                  <a:pt x="12764" y="11562"/>
                  <a:pt x="12764" y="11291"/>
                </a:cubicBezTo>
                <a:cubicBezTo>
                  <a:pt x="12764" y="11020"/>
                  <a:pt x="12544" y="10800"/>
                  <a:pt x="12273" y="10800"/>
                </a:cubicBezTo>
                <a:moveTo>
                  <a:pt x="9327" y="15709"/>
                </a:moveTo>
                <a:cubicBezTo>
                  <a:pt x="9056" y="15709"/>
                  <a:pt x="8836" y="15490"/>
                  <a:pt x="8836" y="15218"/>
                </a:cubicBezTo>
                <a:cubicBezTo>
                  <a:pt x="8836" y="14947"/>
                  <a:pt x="9056" y="14727"/>
                  <a:pt x="9327" y="14727"/>
                </a:cubicBezTo>
                <a:cubicBezTo>
                  <a:pt x="9598" y="14727"/>
                  <a:pt x="9818" y="14947"/>
                  <a:pt x="9818" y="15218"/>
                </a:cubicBezTo>
                <a:cubicBezTo>
                  <a:pt x="9818" y="15490"/>
                  <a:pt x="9598" y="15709"/>
                  <a:pt x="9327" y="15709"/>
                </a:cubicBezTo>
                <a:moveTo>
                  <a:pt x="9327" y="13745"/>
                </a:moveTo>
                <a:cubicBezTo>
                  <a:pt x="8514" y="13745"/>
                  <a:pt x="7855" y="14405"/>
                  <a:pt x="7855" y="15218"/>
                </a:cubicBezTo>
                <a:cubicBezTo>
                  <a:pt x="7855" y="16032"/>
                  <a:pt x="8514" y="16691"/>
                  <a:pt x="9327" y="16691"/>
                </a:cubicBezTo>
                <a:cubicBezTo>
                  <a:pt x="10141" y="16691"/>
                  <a:pt x="10800" y="16032"/>
                  <a:pt x="10800" y="15218"/>
                </a:cubicBezTo>
                <a:cubicBezTo>
                  <a:pt x="10800" y="14405"/>
                  <a:pt x="10141" y="13745"/>
                  <a:pt x="9327" y="13745"/>
                </a:cubicBezTo>
                <a:moveTo>
                  <a:pt x="4909" y="11782"/>
                </a:moveTo>
                <a:cubicBezTo>
                  <a:pt x="4367" y="11782"/>
                  <a:pt x="3927" y="12222"/>
                  <a:pt x="3927" y="12764"/>
                </a:cubicBezTo>
                <a:cubicBezTo>
                  <a:pt x="3927" y="13305"/>
                  <a:pt x="4367" y="13745"/>
                  <a:pt x="4909" y="13745"/>
                </a:cubicBezTo>
                <a:cubicBezTo>
                  <a:pt x="5451" y="13745"/>
                  <a:pt x="5891" y="13305"/>
                  <a:pt x="5891" y="12764"/>
                </a:cubicBezTo>
                <a:cubicBezTo>
                  <a:pt x="5891" y="12222"/>
                  <a:pt x="5451" y="11782"/>
                  <a:pt x="4909" y="11782"/>
                </a:cubicBezTo>
                <a:moveTo>
                  <a:pt x="14236" y="16691"/>
                </a:moveTo>
                <a:cubicBezTo>
                  <a:pt x="13966" y="16691"/>
                  <a:pt x="13745" y="16911"/>
                  <a:pt x="13745" y="17182"/>
                </a:cubicBezTo>
                <a:cubicBezTo>
                  <a:pt x="13745" y="17453"/>
                  <a:pt x="13966" y="17673"/>
                  <a:pt x="14236" y="17673"/>
                </a:cubicBezTo>
                <a:cubicBezTo>
                  <a:pt x="14507" y="17673"/>
                  <a:pt x="14727" y="17453"/>
                  <a:pt x="14727" y="17182"/>
                </a:cubicBezTo>
                <a:cubicBezTo>
                  <a:pt x="14727" y="16911"/>
                  <a:pt x="14507" y="16691"/>
                  <a:pt x="14236" y="16691"/>
                </a:cubicBezTo>
                <a:moveTo>
                  <a:pt x="16691" y="11782"/>
                </a:moveTo>
                <a:cubicBezTo>
                  <a:pt x="16149" y="11782"/>
                  <a:pt x="15709" y="11342"/>
                  <a:pt x="15709" y="10800"/>
                </a:cubicBezTo>
                <a:cubicBezTo>
                  <a:pt x="15709" y="10258"/>
                  <a:pt x="16149" y="9818"/>
                  <a:pt x="16691" y="9818"/>
                </a:cubicBezTo>
                <a:cubicBezTo>
                  <a:pt x="17233" y="9818"/>
                  <a:pt x="17673" y="10258"/>
                  <a:pt x="17673" y="10800"/>
                </a:cubicBezTo>
                <a:cubicBezTo>
                  <a:pt x="17673" y="11342"/>
                  <a:pt x="17233" y="11782"/>
                  <a:pt x="16691" y="11782"/>
                </a:cubicBezTo>
                <a:moveTo>
                  <a:pt x="16691" y="8836"/>
                </a:moveTo>
                <a:cubicBezTo>
                  <a:pt x="15606" y="8836"/>
                  <a:pt x="14727" y="9716"/>
                  <a:pt x="14727" y="10800"/>
                </a:cubicBezTo>
                <a:cubicBezTo>
                  <a:pt x="14727" y="11884"/>
                  <a:pt x="15606" y="12764"/>
                  <a:pt x="16691" y="12764"/>
                </a:cubicBezTo>
                <a:cubicBezTo>
                  <a:pt x="17775" y="12764"/>
                  <a:pt x="18655" y="11884"/>
                  <a:pt x="18655" y="10800"/>
                </a:cubicBezTo>
                <a:cubicBezTo>
                  <a:pt x="18655" y="9716"/>
                  <a:pt x="17775" y="8836"/>
                  <a:pt x="16691" y="883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0" name="Shape 2960"/>
          <p:cNvSpPr/>
          <p:nvPr/>
        </p:nvSpPr>
        <p:spPr>
          <a:xfrm>
            <a:off x="7091152" y="9354628"/>
            <a:ext cx="558724" cy="406295"/>
          </a:xfrm>
          <a:custGeom>
            <a:avLst/>
            <a:gdLst/>
            <a:ahLst/>
            <a:cxnLst>
              <a:cxn ang="0">
                <a:pos x="wd2" y="hd2"/>
              </a:cxn>
              <a:cxn ang="5400000">
                <a:pos x="wd2" y="hd2"/>
              </a:cxn>
              <a:cxn ang="10800000">
                <a:pos x="wd2" y="hd2"/>
              </a:cxn>
              <a:cxn ang="16200000">
                <a:pos x="wd2" y="hd2"/>
              </a:cxn>
            </a:cxnLst>
            <a:rect l="0" t="0" r="r" b="b"/>
            <a:pathLst>
              <a:path w="21016" h="21600" extrusionOk="0">
                <a:moveTo>
                  <a:pt x="17140" y="11946"/>
                </a:moveTo>
                <a:cubicBezTo>
                  <a:pt x="15736" y="13192"/>
                  <a:pt x="13853" y="14375"/>
                  <a:pt x="11542" y="15211"/>
                </a:cubicBezTo>
                <a:cubicBezTo>
                  <a:pt x="9755" y="15857"/>
                  <a:pt x="7947" y="16197"/>
                  <a:pt x="6315" y="16197"/>
                </a:cubicBezTo>
                <a:cubicBezTo>
                  <a:pt x="5843" y="16197"/>
                  <a:pt x="5401" y="16158"/>
                  <a:pt x="4974" y="16102"/>
                </a:cubicBezTo>
                <a:cubicBezTo>
                  <a:pt x="4247" y="14590"/>
                  <a:pt x="3822" y="12766"/>
                  <a:pt x="3822" y="10800"/>
                </a:cubicBezTo>
                <a:cubicBezTo>
                  <a:pt x="3822" y="5581"/>
                  <a:pt x="6815" y="1350"/>
                  <a:pt x="10508" y="1350"/>
                </a:cubicBezTo>
                <a:cubicBezTo>
                  <a:pt x="14201" y="1350"/>
                  <a:pt x="17194" y="5581"/>
                  <a:pt x="17194" y="10800"/>
                </a:cubicBezTo>
                <a:cubicBezTo>
                  <a:pt x="17194" y="11189"/>
                  <a:pt x="17172" y="11570"/>
                  <a:pt x="17140" y="11946"/>
                </a:cubicBezTo>
                <a:moveTo>
                  <a:pt x="10508" y="20250"/>
                </a:moveTo>
                <a:cubicBezTo>
                  <a:pt x="8681" y="20250"/>
                  <a:pt x="7028" y="19212"/>
                  <a:pt x="5821" y="17534"/>
                </a:cubicBezTo>
                <a:cubicBezTo>
                  <a:pt x="5984" y="17541"/>
                  <a:pt x="6147" y="17547"/>
                  <a:pt x="6315" y="17547"/>
                </a:cubicBezTo>
                <a:cubicBezTo>
                  <a:pt x="7976" y="17547"/>
                  <a:pt x="9848" y="17215"/>
                  <a:pt x="11778" y="16518"/>
                </a:cubicBezTo>
                <a:cubicBezTo>
                  <a:pt x="13697" y="15824"/>
                  <a:pt x="15425" y="14854"/>
                  <a:pt x="16859" y="13742"/>
                </a:cubicBezTo>
                <a:cubicBezTo>
                  <a:pt x="15984" y="17519"/>
                  <a:pt x="13473" y="20250"/>
                  <a:pt x="10508" y="20250"/>
                </a:cubicBezTo>
                <a:moveTo>
                  <a:pt x="20938" y="6356"/>
                </a:moveTo>
                <a:cubicBezTo>
                  <a:pt x="20592" y="4617"/>
                  <a:pt x="19141" y="3452"/>
                  <a:pt x="17072" y="2964"/>
                </a:cubicBezTo>
                <a:cubicBezTo>
                  <a:pt x="17380" y="3481"/>
                  <a:pt x="17660" y="4034"/>
                  <a:pt x="17905" y="4620"/>
                </a:cubicBezTo>
                <a:cubicBezTo>
                  <a:pt x="19058" y="5088"/>
                  <a:pt x="19838" y="5815"/>
                  <a:pt x="20018" y="6721"/>
                </a:cubicBezTo>
                <a:cubicBezTo>
                  <a:pt x="20123" y="7246"/>
                  <a:pt x="20033" y="7861"/>
                  <a:pt x="19752" y="8549"/>
                </a:cubicBezTo>
                <a:cubicBezTo>
                  <a:pt x="19449" y="9292"/>
                  <a:pt x="18904" y="10122"/>
                  <a:pt x="18143" y="10958"/>
                </a:cubicBezTo>
                <a:cubicBezTo>
                  <a:pt x="18144" y="10905"/>
                  <a:pt x="18149" y="10853"/>
                  <a:pt x="18149" y="10800"/>
                </a:cubicBezTo>
                <a:cubicBezTo>
                  <a:pt x="18149" y="4835"/>
                  <a:pt x="14728" y="0"/>
                  <a:pt x="10508" y="0"/>
                </a:cubicBezTo>
                <a:cubicBezTo>
                  <a:pt x="6288" y="0"/>
                  <a:pt x="2867" y="4835"/>
                  <a:pt x="2867" y="10800"/>
                </a:cubicBezTo>
                <a:cubicBezTo>
                  <a:pt x="2867" y="12627"/>
                  <a:pt x="3190" y="14345"/>
                  <a:pt x="3756" y="15853"/>
                </a:cubicBezTo>
                <a:cubicBezTo>
                  <a:pt x="2245" y="15418"/>
                  <a:pt x="1209" y="14595"/>
                  <a:pt x="997" y="13528"/>
                </a:cubicBezTo>
                <a:cubicBezTo>
                  <a:pt x="893" y="13003"/>
                  <a:pt x="982" y="12389"/>
                  <a:pt x="1263" y="11700"/>
                </a:cubicBezTo>
                <a:cubicBezTo>
                  <a:pt x="1416" y="11327"/>
                  <a:pt x="1650" y="10926"/>
                  <a:pt x="1922" y="10518"/>
                </a:cubicBezTo>
                <a:cubicBezTo>
                  <a:pt x="1933" y="9817"/>
                  <a:pt x="1982" y="9128"/>
                  <a:pt x="2074" y="8461"/>
                </a:cubicBezTo>
                <a:cubicBezTo>
                  <a:pt x="528" y="10248"/>
                  <a:pt x="-261" y="12188"/>
                  <a:pt x="78" y="13893"/>
                </a:cubicBezTo>
                <a:cubicBezTo>
                  <a:pt x="452" y="15777"/>
                  <a:pt x="2118" y="16988"/>
                  <a:pt x="4465" y="17394"/>
                </a:cubicBezTo>
                <a:cubicBezTo>
                  <a:pt x="5863" y="19948"/>
                  <a:pt x="8046" y="21600"/>
                  <a:pt x="10508" y="21600"/>
                </a:cubicBezTo>
                <a:cubicBezTo>
                  <a:pt x="14255" y="21600"/>
                  <a:pt x="17365" y="17785"/>
                  <a:pt x="18017" y="12755"/>
                </a:cubicBezTo>
                <a:cubicBezTo>
                  <a:pt x="20167" y="10724"/>
                  <a:pt x="21339" y="8374"/>
                  <a:pt x="20938" y="6356"/>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1" name="Shape 2961"/>
          <p:cNvSpPr/>
          <p:nvPr/>
        </p:nvSpPr>
        <p:spPr>
          <a:xfrm>
            <a:off x="8233855" y="9278448"/>
            <a:ext cx="40629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581" y="20618"/>
                  <a:pt x="1350" y="17422"/>
                  <a:pt x="1350" y="13478"/>
                </a:cubicBezTo>
                <a:cubicBezTo>
                  <a:pt x="1350" y="8836"/>
                  <a:pt x="10125" y="1166"/>
                  <a:pt x="10800" y="1166"/>
                </a:cubicBezTo>
                <a:cubicBezTo>
                  <a:pt x="11475" y="1166"/>
                  <a:pt x="20250" y="8836"/>
                  <a:pt x="20250" y="13478"/>
                </a:cubicBezTo>
                <a:cubicBezTo>
                  <a:pt x="20250" y="17422"/>
                  <a:pt x="16019" y="20618"/>
                  <a:pt x="10800" y="20618"/>
                </a:cubicBezTo>
                <a:moveTo>
                  <a:pt x="10800" y="0"/>
                </a:moveTo>
                <a:cubicBezTo>
                  <a:pt x="9450" y="0"/>
                  <a:pt x="0" y="8345"/>
                  <a:pt x="0" y="13745"/>
                </a:cubicBezTo>
                <a:cubicBezTo>
                  <a:pt x="0" y="18083"/>
                  <a:pt x="4836" y="21600"/>
                  <a:pt x="10800" y="21600"/>
                </a:cubicBezTo>
                <a:cubicBezTo>
                  <a:pt x="16765" y="21600"/>
                  <a:pt x="21600" y="18083"/>
                  <a:pt x="21600" y="13745"/>
                </a:cubicBezTo>
                <a:cubicBezTo>
                  <a:pt x="21600" y="8345"/>
                  <a:pt x="12150" y="0"/>
                  <a:pt x="10800" y="0"/>
                </a:cubicBezTo>
                <a:moveTo>
                  <a:pt x="10800" y="18655"/>
                </a:moveTo>
                <a:cubicBezTo>
                  <a:pt x="7072" y="18655"/>
                  <a:pt x="4050" y="16456"/>
                  <a:pt x="4050" y="13745"/>
                </a:cubicBezTo>
                <a:cubicBezTo>
                  <a:pt x="4050" y="13474"/>
                  <a:pt x="3748" y="13255"/>
                  <a:pt x="3375" y="13255"/>
                </a:cubicBezTo>
                <a:cubicBezTo>
                  <a:pt x="3002" y="13255"/>
                  <a:pt x="2700" y="13474"/>
                  <a:pt x="2700" y="13745"/>
                </a:cubicBezTo>
                <a:cubicBezTo>
                  <a:pt x="2700" y="16999"/>
                  <a:pt x="6327" y="19636"/>
                  <a:pt x="10800" y="19636"/>
                </a:cubicBezTo>
                <a:cubicBezTo>
                  <a:pt x="11173" y="19636"/>
                  <a:pt x="11475" y="19417"/>
                  <a:pt x="11475" y="19145"/>
                </a:cubicBezTo>
                <a:cubicBezTo>
                  <a:pt x="11475" y="18875"/>
                  <a:pt x="11173" y="18655"/>
                  <a:pt x="10800" y="1865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2" name="Shape 2962"/>
          <p:cNvSpPr/>
          <p:nvPr/>
        </p:nvSpPr>
        <p:spPr>
          <a:xfrm>
            <a:off x="9224197" y="927844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3745" y="3927"/>
                </a:moveTo>
                <a:cubicBezTo>
                  <a:pt x="13204" y="3927"/>
                  <a:pt x="12764" y="4367"/>
                  <a:pt x="12764" y="4909"/>
                </a:cubicBezTo>
                <a:cubicBezTo>
                  <a:pt x="12764" y="5451"/>
                  <a:pt x="13204" y="5891"/>
                  <a:pt x="13745" y="5891"/>
                </a:cubicBezTo>
                <a:cubicBezTo>
                  <a:pt x="14287" y="5891"/>
                  <a:pt x="14727" y="5451"/>
                  <a:pt x="14727" y="4909"/>
                </a:cubicBezTo>
                <a:cubicBezTo>
                  <a:pt x="14727" y="4367"/>
                  <a:pt x="14287" y="3927"/>
                  <a:pt x="13745" y="3927"/>
                </a:cubicBezTo>
                <a:moveTo>
                  <a:pt x="16691" y="7855"/>
                </a:moveTo>
                <a:cubicBezTo>
                  <a:pt x="16149" y="7855"/>
                  <a:pt x="15709" y="8295"/>
                  <a:pt x="15709" y="8836"/>
                </a:cubicBezTo>
                <a:cubicBezTo>
                  <a:pt x="15709" y="9378"/>
                  <a:pt x="16149" y="9818"/>
                  <a:pt x="16691" y="9818"/>
                </a:cubicBezTo>
                <a:cubicBezTo>
                  <a:pt x="17233" y="9818"/>
                  <a:pt x="17673" y="9378"/>
                  <a:pt x="17673" y="8836"/>
                </a:cubicBezTo>
                <a:cubicBezTo>
                  <a:pt x="17673" y="8295"/>
                  <a:pt x="17233" y="7855"/>
                  <a:pt x="16691" y="7855"/>
                </a:cubicBezTo>
                <a:moveTo>
                  <a:pt x="7855" y="4909"/>
                </a:moveTo>
                <a:cubicBezTo>
                  <a:pt x="7313" y="4909"/>
                  <a:pt x="6873" y="5349"/>
                  <a:pt x="6873" y="5891"/>
                </a:cubicBezTo>
                <a:cubicBezTo>
                  <a:pt x="6873" y="6433"/>
                  <a:pt x="7313" y="6873"/>
                  <a:pt x="7855" y="6873"/>
                </a:cubicBezTo>
                <a:cubicBezTo>
                  <a:pt x="8396" y="6873"/>
                  <a:pt x="8836" y="6433"/>
                  <a:pt x="8836" y="5891"/>
                </a:cubicBezTo>
                <a:cubicBezTo>
                  <a:pt x="8836" y="5349"/>
                  <a:pt x="8396" y="4909"/>
                  <a:pt x="7855" y="4909"/>
                </a:cubicBezTo>
                <a:moveTo>
                  <a:pt x="3927" y="7855"/>
                </a:moveTo>
                <a:cubicBezTo>
                  <a:pt x="3385" y="7855"/>
                  <a:pt x="2945" y="8295"/>
                  <a:pt x="2945" y="8836"/>
                </a:cubicBezTo>
                <a:cubicBezTo>
                  <a:pt x="2945" y="9378"/>
                  <a:pt x="3385" y="9818"/>
                  <a:pt x="3927" y="9818"/>
                </a:cubicBezTo>
                <a:cubicBezTo>
                  <a:pt x="4469" y="9818"/>
                  <a:pt x="4909" y="9378"/>
                  <a:pt x="4909" y="8836"/>
                </a:cubicBezTo>
                <a:cubicBezTo>
                  <a:pt x="4909" y="8295"/>
                  <a:pt x="4469" y="7855"/>
                  <a:pt x="3927" y="7855"/>
                </a:cubicBezTo>
                <a:moveTo>
                  <a:pt x="1008" y="10800"/>
                </a:moveTo>
                <a:cubicBezTo>
                  <a:pt x="1278" y="5878"/>
                  <a:pt x="5552" y="1964"/>
                  <a:pt x="10800" y="1964"/>
                </a:cubicBezTo>
                <a:cubicBezTo>
                  <a:pt x="16048" y="1964"/>
                  <a:pt x="20322" y="5878"/>
                  <a:pt x="20592" y="10800"/>
                </a:cubicBezTo>
                <a:cubicBezTo>
                  <a:pt x="20592" y="10800"/>
                  <a:pt x="1008" y="10800"/>
                  <a:pt x="1008" y="10800"/>
                </a:cubicBezTo>
                <a:close/>
                <a:moveTo>
                  <a:pt x="11291" y="1005"/>
                </a:moveTo>
                <a:lnTo>
                  <a:pt x="11291" y="491"/>
                </a:lnTo>
                <a:cubicBezTo>
                  <a:pt x="11291" y="220"/>
                  <a:pt x="11071" y="0"/>
                  <a:pt x="10800" y="0"/>
                </a:cubicBezTo>
                <a:cubicBezTo>
                  <a:pt x="10529" y="0"/>
                  <a:pt x="10309" y="220"/>
                  <a:pt x="10309" y="491"/>
                </a:cubicBezTo>
                <a:lnTo>
                  <a:pt x="10309" y="1005"/>
                </a:lnTo>
                <a:cubicBezTo>
                  <a:pt x="4574" y="1252"/>
                  <a:pt x="0" y="5756"/>
                  <a:pt x="0" y="11291"/>
                </a:cubicBezTo>
                <a:cubicBezTo>
                  <a:pt x="0" y="11562"/>
                  <a:pt x="220" y="11782"/>
                  <a:pt x="491" y="11782"/>
                </a:cubicBezTo>
                <a:lnTo>
                  <a:pt x="10309" y="11782"/>
                </a:lnTo>
                <a:lnTo>
                  <a:pt x="10309" y="18655"/>
                </a:lnTo>
                <a:cubicBezTo>
                  <a:pt x="10309" y="19739"/>
                  <a:pt x="9430" y="20618"/>
                  <a:pt x="8345" y="20618"/>
                </a:cubicBezTo>
                <a:cubicBezTo>
                  <a:pt x="7261" y="20618"/>
                  <a:pt x="6382" y="19739"/>
                  <a:pt x="6382" y="18655"/>
                </a:cubicBezTo>
                <a:cubicBezTo>
                  <a:pt x="6382" y="18383"/>
                  <a:pt x="6162" y="18164"/>
                  <a:pt x="5891" y="18164"/>
                </a:cubicBezTo>
                <a:cubicBezTo>
                  <a:pt x="5620" y="18164"/>
                  <a:pt x="5400" y="18383"/>
                  <a:pt x="5400" y="18655"/>
                </a:cubicBezTo>
                <a:cubicBezTo>
                  <a:pt x="5400" y="20281"/>
                  <a:pt x="6719" y="21600"/>
                  <a:pt x="8345" y="21600"/>
                </a:cubicBezTo>
                <a:cubicBezTo>
                  <a:pt x="9804" y="21600"/>
                  <a:pt x="11007" y="20537"/>
                  <a:pt x="11242" y="19145"/>
                </a:cubicBezTo>
                <a:lnTo>
                  <a:pt x="11291" y="19145"/>
                </a:lnTo>
                <a:lnTo>
                  <a:pt x="11291" y="11782"/>
                </a:lnTo>
                <a:lnTo>
                  <a:pt x="21109" y="11782"/>
                </a:lnTo>
                <a:cubicBezTo>
                  <a:pt x="21380" y="11782"/>
                  <a:pt x="21600" y="11562"/>
                  <a:pt x="21600" y="11291"/>
                </a:cubicBezTo>
                <a:cubicBezTo>
                  <a:pt x="21600" y="5756"/>
                  <a:pt x="17026" y="1252"/>
                  <a:pt x="11291" y="1005"/>
                </a:cubicBezTo>
                <a:moveTo>
                  <a:pt x="10800" y="6873"/>
                </a:moveTo>
                <a:cubicBezTo>
                  <a:pt x="10258" y="6873"/>
                  <a:pt x="9818" y="7313"/>
                  <a:pt x="9818" y="7855"/>
                </a:cubicBezTo>
                <a:cubicBezTo>
                  <a:pt x="9818" y="8396"/>
                  <a:pt x="10258" y="8836"/>
                  <a:pt x="10800" y="8836"/>
                </a:cubicBezTo>
                <a:cubicBezTo>
                  <a:pt x="11342" y="8836"/>
                  <a:pt x="11782" y="8396"/>
                  <a:pt x="11782" y="7855"/>
                </a:cubicBezTo>
                <a:cubicBezTo>
                  <a:pt x="11782" y="7313"/>
                  <a:pt x="11342" y="6873"/>
                  <a:pt x="10800" y="687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3" name="Shape 2963"/>
          <p:cNvSpPr/>
          <p:nvPr/>
        </p:nvSpPr>
        <p:spPr>
          <a:xfrm>
            <a:off x="10290719" y="9405415"/>
            <a:ext cx="558655" cy="304722"/>
          </a:xfrm>
          <a:custGeom>
            <a:avLst/>
            <a:gdLst/>
            <a:ahLst/>
            <a:cxnLst>
              <a:cxn ang="0">
                <a:pos x="wd2" y="hd2"/>
              </a:cxn>
              <a:cxn ang="5400000">
                <a:pos x="wd2" y="hd2"/>
              </a:cxn>
              <a:cxn ang="10800000">
                <a:pos x="wd2" y="hd2"/>
              </a:cxn>
              <a:cxn ang="16200000">
                <a:pos x="wd2" y="hd2"/>
              </a:cxn>
            </a:cxnLst>
            <a:rect l="0" t="0" r="r" b="b"/>
            <a:pathLst>
              <a:path w="21600" h="21600" extrusionOk="0">
                <a:moveTo>
                  <a:pt x="18632" y="19800"/>
                </a:moveTo>
                <a:cubicBezTo>
                  <a:pt x="18391" y="11772"/>
                  <a:pt x="14982" y="5400"/>
                  <a:pt x="10800" y="5400"/>
                </a:cubicBezTo>
                <a:cubicBezTo>
                  <a:pt x="6618" y="5400"/>
                  <a:pt x="3209" y="11772"/>
                  <a:pt x="2968" y="19800"/>
                </a:cubicBezTo>
                <a:lnTo>
                  <a:pt x="1005" y="19800"/>
                </a:lnTo>
                <a:cubicBezTo>
                  <a:pt x="1251" y="9783"/>
                  <a:pt x="5535" y="1800"/>
                  <a:pt x="10800" y="1800"/>
                </a:cubicBezTo>
                <a:cubicBezTo>
                  <a:pt x="16065" y="1800"/>
                  <a:pt x="20349" y="9783"/>
                  <a:pt x="20595" y="19800"/>
                </a:cubicBezTo>
                <a:cubicBezTo>
                  <a:pt x="20595" y="19800"/>
                  <a:pt x="18632" y="19800"/>
                  <a:pt x="18632" y="19800"/>
                </a:cubicBezTo>
                <a:close/>
                <a:moveTo>
                  <a:pt x="15687" y="19800"/>
                </a:moveTo>
                <a:cubicBezTo>
                  <a:pt x="15461" y="14755"/>
                  <a:pt x="13360" y="10800"/>
                  <a:pt x="10800" y="10800"/>
                </a:cubicBezTo>
                <a:cubicBezTo>
                  <a:pt x="8240" y="10800"/>
                  <a:pt x="6139" y="14755"/>
                  <a:pt x="5913" y="19800"/>
                </a:cubicBezTo>
                <a:lnTo>
                  <a:pt x="3950" y="19800"/>
                </a:lnTo>
                <a:cubicBezTo>
                  <a:pt x="4187" y="12767"/>
                  <a:pt x="7159" y="7200"/>
                  <a:pt x="10800" y="7200"/>
                </a:cubicBezTo>
                <a:cubicBezTo>
                  <a:pt x="14441" y="7200"/>
                  <a:pt x="17413" y="12767"/>
                  <a:pt x="17650" y="19800"/>
                </a:cubicBezTo>
                <a:cubicBezTo>
                  <a:pt x="17650" y="19800"/>
                  <a:pt x="15687" y="19800"/>
                  <a:pt x="15687" y="19800"/>
                </a:cubicBezTo>
                <a:close/>
                <a:moveTo>
                  <a:pt x="12724" y="19800"/>
                </a:moveTo>
                <a:cubicBezTo>
                  <a:pt x="12542" y="17747"/>
                  <a:pt x="11750" y="16200"/>
                  <a:pt x="10800" y="16200"/>
                </a:cubicBezTo>
                <a:cubicBezTo>
                  <a:pt x="9850" y="16200"/>
                  <a:pt x="9058" y="17747"/>
                  <a:pt x="8876" y="19800"/>
                </a:cubicBezTo>
                <a:lnTo>
                  <a:pt x="6899" y="19800"/>
                </a:lnTo>
                <a:cubicBezTo>
                  <a:pt x="7115" y="15751"/>
                  <a:pt x="8779" y="12600"/>
                  <a:pt x="10800" y="12600"/>
                </a:cubicBezTo>
                <a:cubicBezTo>
                  <a:pt x="12821" y="12600"/>
                  <a:pt x="14485" y="15751"/>
                  <a:pt x="14701" y="19800"/>
                </a:cubicBezTo>
                <a:cubicBezTo>
                  <a:pt x="14701" y="19800"/>
                  <a:pt x="12724" y="19800"/>
                  <a:pt x="12724" y="19800"/>
                </a:cubicBezTo>
                <a:close/>
                <a:moveTo>
                  <a:pt x="10800" y="0"/>
                </a:moveTo>
                <a:cubicBezTo>
                  <a:pt x="4835" y="0"/>
                  <a:pt x="0" y="9268"/>
                  <a:pt x="0" y="20700"/>
                </a:cubicBezTo>
                <a:cubicBezTo>
                  <a:pt x="0" y="21197"/>
                  <a:pt x="220" y="21600"/>
                  <a:pt x="491" y="21600"/>
                </a:cubicBezTo>
                <a:lnTo>
                  <a:pt x="9327" y="21600"/>
                </a:lnTo>
                <a:cubicBezTo>
                  <a:pt x="9599" y="21600"/>
                  <a:pt x="9818" y="21197"/>
                  <a:pt x="9818" y="20700"/>
                </a:cubicBezTo>
                <a:cubicBezTo>
                  <a:pt x="9818" y="19209"/>
                  <a:pt x="10258" y="18000"/>
                  <a:pt x="10800" y="18000"/>
                </a:cubicBezTo>
                <a:cubicBezTo>
                  <a:pt x="11342" y="18000"/>
                  <a:pt x="11782" y="19209"/>
                  <a:pt x="11782" y="20700"/>
                </a:cubicBezTo>
                <a:cubicBezTo>
                  <a:pt x="11782" y="21197"/>
                  <a:pt x="12001" y="21600"/>
                  <a:pt x="12273" y="21600"/>
                </a:cubicBezTo>
                <a:lnTo>
                  <a:pt x="21109" y="21600"/>
                </a:lnTo>
                <a:cubicBezTo>
                  <a:pt x="21380" y="21600"/>
                  <a:pt x="21600" y="21197"/>
                  <a:pt x="21600" y="20700"/>
                </a:cubicBezTo>
                <a:cubicBezTo>
                  <a:pt x="21600" y="9268"/>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4" name="Shape 2964"/>
          <p:cNvSpPr/>
          <p:nvPr/>
        </p:nvSpPr>
        <p:spPr>
          <a:xfrm>
            <a:off x="11357241" y="9354628"/>
            <a:ext cx="558655" cy="406295"/>
          </a:xfrm>
          <a:custGeom>
            <a:avLst/>
            <a:gdLst/>
            <a:ahLst/>
            <a:cxnLst>
              <a:cxn ang="0">
                <a:pos x="wd2" y="hd2"/>
              </a:cxn>
              <a:cxn ang="5400000">
                <a:pos x="wd2" y="hd2"/>
              </a:cxn>
              <a:cxn ang="10800000">
                <a:pos x="wd2" y="hd2"/>
              </a:cxn>
              <a:cxn ang="16200000">
                <a:pos x="wd2" y="hd2"/>
              </a:cxn>
            </a:cxnLst>
            <a:rect l="0" t="0" r="r" b="b"/>
            <a:pathLst>
              <a:path w="21600" h="21600" extrusionOk="0">
                <a:moveTo>
                  <a:pt x="16691" y="20250"/>
                </a:moveTo>
                <a:lnTo>
                  <a:pt x="4418" y="20250"/>
                </a:lnTo>
                <a:cubicBezTo>
                  <a:pt x="2524" y="20250"/>
                  <a:pt x="982" y="18130"/>
                  <a:pt x="982" y="15525"/>
                </a:cubicBezTo>
                <a:cubicBezTo>
                  <a:pt x="982" y="13489"/>
                  <a:pt x="1926" y="11690"/>
                  <a:pt x="3333" y="11045"/>
                </a:cubicBezTo>
                <a:lnTo>
                  <a:pt x="4165" y="10664"/>
                </a:lnTo>
                <a:lnTo>
                  <a:pt x="3982" y="9484"/>
                </a:lnTo>
                <a:cubicBezTo>
                  <a:pt x="3946" y="9247"/>
                  <a:pt x="3927" y="9008"/>
                  <a:pt x="3927" y="8775"/>
                </a:cubicBezTo>
                <a:cubicBezTo>
                  <a:pt x="3927" y="6914"/>
                  <a:pt x="5028" y="5400"/>
                  <a:pt x="6382" y="5400"/>
                </a:cubicBezTo>
                <a:cubicBezTo>
                  <a:pt x="6662" y="5400"/>
                  <a:pt x="6942" y="5470"/>
                  <a:pt x="7215" y="5605"/>
                </a:cubicBezTo>
                <a:lnTo>
                  <a:pt x="8019" y="6006"/>
                </a:lnTo>
                <a:lnTo>
                  <a:pt x="8418" y="4965"/>
                </a:lnTo>
                <a:cubicBezTo>
                  <a:pt x="9272" y="2735"/>
                  <a:pt x="10937" y="1350"/>
                  <a:pt x="12764" y="1350"/>
                </a:cubicBezTo>
                <a:cubicBezTo>
                  <a:pt x="15470" y="1350"/>
                  <a:pt x="17673" y="4378"/>
                  <a:pt x="17673" y="8100"/>
                </a:cubicBezTo>
                <a:cubicBezTo>
                  <a:pt x="17673" y="8218"/>
                  <a:pt x="17666" y="8333"/>
                  <a:pt x="17660" y="8449"/>
                </a:cubicBezTo>
                <a:lnTo>
                  <a:pt x="17655" y="8565"/>
                </a:lnTo>
                <a:lnTo>
                  <a:pt x="17610" y="9515"/>
                </a:lnTo>
                <a:lnTo>
                  <a:pt x="18245" y="9892"/>
                </a:lnTo>
                <a:cubicBezTo>
                  <a:pt x="19687" y="10747"/>
                  <a:pt x="20618" y="12693"/>
                  <a:pt x="20618" y="14850"/>
                </a:cubicBezTo>
                <a:cubicBezTo>
                  <a:pt x="20618" y="17828"/>
                  <a:pt x="18856" y="20250"/>
                  <a:pt x="16691" y="20250"/>
                </a:cubicBezTo>
                <a:moveTo>
                  <a:pt x="18634" y="8652"/>
                </a:moveTo>
                <a:cubicBezTo>
                  <a:pt x="18643" y="8469"/>
                  <a:pt x="18655" y="8287"/>
                  <a:pt x="18655" y="8100"/>
                </a:cubicBezTo>
                <a:cubicBezTo>
                  <a:pt x="18655" y="3627"/>
                  <a:pt x="16017" y="0"/>
                  <a:pt x="12764" y="0"/>
                </a:cubicBezTo>
                <a:cubicBezTo>
                  <a:pt x="10499" y="0"/>
                  <a:pt x="8536" y="1759"/>
                  <a:pt x="7550" y="4336"/>
                </a:cubicBezTo>
                <a:cubicBezTo>
                  <a:pt x="7185" y="4154"/>
                  <a:pt x="6793" y="4050"/>
                  <a:pt x="6382" y="4050"/>
                </a:cubicBezTo>
                <a:cubicBezTo>
                  <a:pt x="4484" y="4050"/>
                  <a:pt x="2945" y="6165"/>
                  <a:pt x="2945" y="8775"/>
                </a:cubicBezTo>
                <a:cubicBezTo>
                  <a:pt x="2945" y="9114"/>
                  <a:pt x="2973" y="9445"/>
                  <a:pt x="3022" y="9764"/>
                </a:cubicBezTo>
                <a:cubicBezTo>
                  <a:pt x="1267" y="10569"/>
                  <a:pt x="0" y="12841"/>
                  <a:pt x="0" y="15525"/>
                </a:cubicBezTo>
                <a:cubicBezTo>
                  <a:pt x="0" y="18880"/>
                  <a:pt x="1978" y="21600"/>
                  <a:pt x="4418" y="21600"/>
                </a:cubicBezTo>
                <a:lnTo>
                  <a:pt x="16691" y="21600"/>
                </a:lnTo>
                <a:cubicBezTo>
                  <a:pt x="19401" y="21600"/>
                  <a:pt x="21600" y="18578"/>
                  <a:pt x="21600" y="14850"/>
                </a:cubicBezTo>
                <a:cubicBezTo>
                  <a:pt x="21600" y="12072"/>
                  <a:pt x="20378" y="9687"/>
                  <a:pt x="18634" y="8652"/>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5" name="Shape 2965"/>
          <p:cNvSpPr/>
          <p:nvPr/>
        </p:nvSpPr>
        <p:spPr>
          <a:xfrm>
            <a:off x="1758542" y="10471937"/>
            <a:ext cx="558655" cy="330115"/>
          </a:xfrm>
          <a:custGeom>
            <a:avLst/>
            <a:gdLst/>
            <a:ahLst/>
            <a:cxnLst>
              <a:cxn ang="0">
                <a:pos x="wd2" y="hd2"/>
              </a:cxn>
              <a:cxn ang="5400000">
                <a:pos x="wd2" y="hd2"/>
              </a:cxn>
              <a:cxn ang="10800000">
                <a:pos x="wd2" y="hd2"/>
              </a:cxn>
              <a:cxn ang="16200000">
                <a:pos x="wd2" y="hd2"/>
              </a:cxn>
            </a:cxnLst>
            <a:rect l="0" t="0" r="r" b="b"/>
            <a:pathLst>
              <a:path w="21600" h="21600" extrusionOk="0">
                <a:moveTo>
                  <a:pt x="17673" y="19938"/>
                </a:moveTo>
                <a:lnTo>
                  <a:pt x="3927" y="19938"/>
                </a:lnTo>
                <a:cubicBezTo>
                  <a:pt x="2303" y="19938"/>
                  <a:pt x="982" y="17703"/>
                  <a:pt x="982" y="14954"/>
                </a:cubicBezTo>
                <a:cubicBezTo>
                  <a:pt x="982" y="12638"/>
                  <a:pt x="1912" y="10647"/>
                  <a:pt x="3244" y="10110"/>
                </a:cubicBezTo>
                <a:cubicBezTo>
                  <a:pt x="3634" y="9954"/>
                  <a:pt x="3929" y="9410"/>
                  <a:pt x="3988" y="8739"/>
                </a:cubicBezTo>
                <a:cubicBezTo>
                  <a:pt x="4343" y="4704"/>
                  <a:pt x="6427" y="1662"/>
                  <a:pt x="8836" y="1662"/>
                </a:cubicBezTo>
                <a:cubicBezTo>
                  <a:pt x="10501" y="1662"/>
                  <a:pt x="12038" y="3081"/>
                  <a:pt x="12948" y="5461"/>
                </a:cubicBezTo>
                <a:cubicBezTo>
                  <a:pt x="13103" y="5866"/>
                  <a:pt x="13354" y="6137"/>
                  <a:pt x="13636" y="6203"/>
                </a:cubicBezTo>
                <a:cubicBezTo>
                  <a:pt x="13682" y="6215"/>
                  <a:pt x="13727" y="6219"/>
                  <a:pt x="13773" y="6219"/>
                </a:cubicBezTo>
                <a:cubicBezTo>
                  <a:pt x="14009" y="6219"/>
                  <a:pt x="14238" y="6076"/>
                  <a:pt x="14419" y="5809"/>
                </a:cubicBezTo>
                <a:cubicBezTo>
                  <a:pt x="14777" y="5278"/>
                  <a:pt x="15236" y="4985"/>
                  <a:pt x="15709" y="4985"/>
                </a:cubicBezTo>
                <a:cubicBezTo>
                  <a:pt x="16792" y="4985"/>
                  <a:pt x="17673" y="6476"/>
                  <a:pt x="17671" y="8326"/>
                </a:cubicBezTo>
                <a:lnTo>
                  <a:pt x="17667" y="8447"/>
                </a:lnTo>
                <a:cubicBezTo>
                  <a:pt x="17646" y="9234"/>
                  <a:pt x="17953" y="9937"/>
                  <a:pt x="18404" y="10132"/>
                </a:cubicBezTo>
                <a:cubicBezTo>
                  <a:pt x="19708" y="10697"/>
                  <a:pt x="20618" y="12680"/>
                  <a:pt x="20618" y="14954"/>
                </a:cubicBezTo>
                <a:cubicBezTo>
                  <a:pt x="20618" y="17703"/>
                  <a:pt x="19297" y="19938"/>
                  <a:pt x="17673" y="19938"/>
                </a:cubicBezTo>
                <a:moveTo>
                  <a:pt x="18648" y="8523"/>
                </a:moveTo>
                <a:cubicBezTo>
                  <a:pt x="18650" y="8451"/>
                  <a:pt x="18655" y="8381"/>
                  <a:pt x="18655" y="8308"/>
                </a:cubicBezTo>
                <a:cubicBezTo>
                  <a:pt x="18655" y="5556"/>
                  <a:pt x="17335" y="3323"/>
                  <a:pt x="15709" y="3323"/>
                </a:cubicBezTo>
                <a:cubicBezTo>
                  <a:pt x="14967" y="3323"/>
                  <a:pt x="14290" y="3791"/>
                  <a:pt x="13773" y="4558"/>
                </a:cubicBezTo>
                <a:cubicBezTo>
                  <a:pt x="12724" y="1819"/>
                  <a:pt x="10909" y="0"/>
                  <a:pt x="8836" y="0"/>
                </a:cubicBezTo>
                <a:cubicBezTo>
                  <a:pt x="5880" y="0"/>
                  <a:pt x="3439" y="3690"/>
                  <a:pt x="3017" y="8494"/>
                </a:cubicBezTo>
                <a:cubicBezTo>
                  <a:pt x="1288" y="9190"/>
                  <a:pt x="0" y="11814"/>
                  <a:pt x="0" y="14954"/>
                </a:cubicBezTo>
                <a:cubicBezTo>
                  <a:pt x="0" y="18624"/>
                  <a:pt x="1758" y="21600"/>
                  <a:pt x="3927" y="21600"/>
                </a:cubicBezTo>
                <a:lnTo>
                  <a:pt x="17673" y="21600"/>
                </a:lnTo>
                <a:cubicBezTo>
                  <a:pt x="19842" y="21600"/>
                  <a:pt x="21600" y="18624"/>
                  <a:pt x="21600" y="14954"/>
                </a:cubicBezTo>
                <a:cubicBezTo>
                  <a:pt x="21600" y="11855"/>
                  <a:pt x="20344" y="9259"/>
                  <a:pt x="18648" y="8523"/>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6" name="Shape 2966"/>
          <p:cNvSpPr/>
          <p:nvPr/>
        </p:nvSpPr>
        <p:spPr>
          <a:xfrm>
            <a:off x="2825064" y="1039575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7673" y="20400"/>
                </a:moveTo>
                <a:lnTo>
                  <a:pt x="3927" y="20400"/>
                </a:lnTo>
                <a:cubicBezTo>
                  <a:pt x="2303" y="20400"/>
                  <a:pt x="982" y="18785"/>
                  <a:pt x="982" y="16800"/>
                </a:cubicBezTo>
                <a:cubicBezTo>
                  <a:pt x="982" y="15128"/>
                  <a:pt x="1912" y="13690"/>
                  <a:pt x="3244" y="13302"/>
                </a:cubicBezTo>
                <a:cubicBezTo>
                  <a:pt x="3634" y="13189"/>
                  <a:pt x="3929" y="12796"/>
                  <a:pt x="3988" y="12312"/>
                </a:cubicBezTo>
                <a:cubicBezTo>
                  <a:pt x="4343" y="9397"/>
                  <a:pt x="6427" y="7200"/>
                  <a:pt x="8836" y="7200"/>
                </a:cubicBezTo>
                <a:cubicBezTo>
                  <a:pt x="10501" y="7200"/>
                  <a:pt x="11547" y="7626"/>
                  <a:pt x="12457" y="9344"/>
                </a:cubicBezTo>
                <a:cubicBezTo>
                  <a:pt x="12612" y="9636"/>
                  <a:pt x="13354" y="10432"/>
                  <a:pt x="13636" y="10480"/>
                </a:cubicBezTo>
                <a:cubicBezTo>
                  <a:pt x="13682" y="10488"/>
                  <a:pt x="13773" y="10492"/>
                  <a:pt x="13773" y="10492"/>
                </a:cubicBezTo>
                <a:cubicBezTo>
                  <a:pt x="14009" y="10492"/>
                  <a:pt x="14238" y="10388"/>
                  <a:pt x="14419" y="10195"/>
                </a:cubicBezTo>
                <a:cubicBezTo>
                  <a:pt x="14777" y="9812"/>
                  <a:pt x="15236" y="9600"/>
                  <a:pt x="15709" y="9600"/>
                </a:cubicBezTo>
                <a:cubicBezTo>
                  <a:pt x="16792" y="9600"/>
                  <a:pt x="17673" y="10677"/>
                  <a:pt x="17671" y="12013"/>
                </a:cubicBezTo>
                <a:lnTo>
                  <a:pt x="17667" y="12101"/>
                </a:lnTo>
                <a:cubicBezTo>
                  <a:pt x="17646" y="12669"/>
                  <a:pt x="17953" y="13177"/>
                  <a:pt x="18404" y="13318"/>
                </a:cubicBezTo>
                <a:cubicBezTo>
                  <a:pt x="19708" y="13726"/>
                  <a:pt x="20618" y="15158"/>
                  <a:pt x="20618" y="16800"/>
                </a:cubicBezTo>
                <a:cubicBezTo>
                  <a:pt x="20618" y="18785"/>
                  <a:pt x="19297" y="20400"/>
                  <a:pt x="17673" y="20400"/>
                </a:cubicBezTo>
                <a:moveTo>
                  <a:pt x="15709" y="1200"/>
                </a:moveTo>
                <a:cubicBezTo>
                  <a:pt x="18420" y="1200"/>
                  <a:pt x="20618" y="3887"/>
                  <a:pt x="20618" y="7200"/>
                </a:cubicBezTo>
                <a:cubicBezTo>
                  <a:pt x="20618" y="9162"/>
                  <a:pt x="19844" y="10898"/>
                  <a:pt x="18654" y="11992"/>
                </a:cubicBezTo>
                <a:cubicBezTo>
                  <a:pt x="18651" y="10008"/>
                  <a:pt x="17334" y="8400"/>
                  <a:pt x="15709" y="8400"/>
                </a:cubicBezTo>
                <a:cubicBezTo>
                  <a:pt x="14967" y="8400"/>
                  <a:pt x="14290" y="8738"/>
                  <a:pt x="13773" y="9292"/>
                </a:cubicBezTo>
                <a:cubicBezTo>
                  <a:pt x="13082" y="7989"/>
                  <a:pt x="12054" y="6984"/>
                  <a:pt x="10843" y="6443"/>
                </a:cubicBezTo>
                <a:cubicBezTo>
                  <a:pt x="11149" y="3488"/>
                  <a:pt x="13208" y="1200"/>
                  <a:pt x="15709" y="1200"/>
                </a:cubicBezTo>
                <a:moveTo>
                  <a:pt x="19575" y="12625"/>
                </a:moveTo>
                <a:cubicBezTo>
                  <a:pt x="20814" y="11304"/>
                  <a:pt x="21600" y="9367"/>
                  <a:pt x="21600" y="7200"/>
                </a:cubicBezTo>
                <a:cubicBezTo>
                  <a:pt x="21600" y="3224"/>
                  <a:pt x="18962" y="0"/>
                  <a:pt x="15709" y="0"/>
                </a:cubicBezTo>
                <a:cubicBezTo>
                  <a:pt x="12754" y="0"/>
                  <a:pt x="10314" y="2663"/>
                  <a:pt x="9890" y="6130"/>
                </a:cubicBezTo>
                <a:cubicBezTo>
                  <a:pt x="9547" y="6053"/>
                  <a:pt x="9198" y="6000"/>
                  <a:pt x="8836" y="6000"/>
                </a:cubicBezTo>
                <a:cubicBezTo>
                  <a:pt x="5880" y="6000"/>
                  <a:pt x="3439" y="8665"/>
                  <a:pt x="3017" y="12135"/>
                </a:cubicBezTo>
                <a:cubicBezTo>
                  <a:pt x="1288" y="12638"/>
                  <a:pt x="0" y="14532"/>
                  <a:pt x="0" y="16800"/>
                </a:cubicBezTo>
                <a:cubicBezTo>
                  <a:pt x="0" y="19451"/>
                  <a:pt x="1758" y="21600"/>
                  <a:pt x="3927" y="21600"/>
                </a:cubicBezTo>
                <a:lnTo>
                  <a:pt x="17673" y="21600"/>
                </a:lnTo>
                <a:cubicBezTo>
                  <a:pt x="19842" y="21600"/>
                  <a:pt x="21600" y="19451"/>
                  <a:pt x="21600" y="16800"/>
                </a:cubicBezTo>
                <a:cubicBezTo>
                  <a:pt x="21600" y="14997"/>
                  <a:pt x="20778" y="13443"/>
                  <a:pt x="19575" y="1262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7" name="Shape 2967"/>
          <p:cNvSpPr/>
          <p:nvPr/>
        </p:nvSpPr>
        <p:spPr>
          <a:xfrm>
            <a:off x="3891586" y="10370363"/>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4727" y="19440"/>
                </a:moveTo>
                <a:cubicBezTo>
                  <a:pt x="14727" y="20036"/>
                  <a:pt x="15167" y="20520"/>
                  <a:pt x="15709" y="20520"/>
                </a:cubicBezTo>
                <a:cubicBezTo>
                  <a:pt x="16251" y="20520"/>
                  <a:pt x="16691" y="20036"/>
                  <a:pt x="16691" y="19440"/>
                </a:cubicBezTo>
                <a:cubicBezTo>
                  <a:pt x="16691" y="18360"/>
                  <a:pt x="15709" y="17280"/>
                  <a:pt x="15709" y="17280"/>
                </a:cubicBezTo>
                <a:cubicBezTo>
                  <a:pt x="15709" y="17280"/>
                  <a:pt x="14727" y="18360"/>
                  <a:pt x="14727" y="19440"/>
                </a:cubicBezTo>
                <a:moveTo>
                  <a:pt x="4909" y="20520"/>
                </a:moveTo>
                <a:cubicBezTo>
                  <a:pt x="4909" y="21117"/>
                  <a:pt x="5349" y="21600"/>
                  <a:pt x="5891" y="21600"/>
                </a:cubicBezTo>
                <a:cubicBezTo>
                  <a:pt x="6433" y="21600"/>
                  <a:pt x="6873" y="21117"/>
                  <a:pt x="6873" y="20520"/>
                </a:cubicBezTo>
                <a:cubicBezTo>
                  <a:pt x="6873" y="19440"/>
                  <a:pt x="5891" y="18360"/>
                  <a:pt x="5891" y="18360"/>
                </a:cubicBezTo>
                <a:cubicBezTo>
                  <a:pt x="5891" y="18360"/>
                  <a:pt x="4909" y="19440"/>
                  <a:pt x="4909" y="20520"/>
                </a:cubicBezTo>
                <a:moveTo>
                  <a:pt x="9818" y="17280"/>
                </a:moveTo>
                <a:cubicBezTo>
                  <a:pt x="9818" y="17876"/>
                  <a:pt x="10258" y="18360"/>
                  <a:pt x="10800" y="18360"/>
                </a:cubicBezTo>
                <a:cubicBezTo>
                  <a:pt x="11342" y="18360"/>
                  <a:pt x="11782" y="17876"/>
                  <a:pt x="11782" y="17280"/>
                </a:cubicBezTo>
                <a:cubicBezTo>
                  <a:pt x="11782" y="16200"/>
                  <a:pt x="10800" y="15120"/>
                  <a:pt x="10800" y="15120"/>
                </a:cubicBezTo>
                <a:cubicBezTo>
                  <a:pt x="10800" y="15120"/>
                  <a:pt x="9818" y="16200"/>
                  <a:pt x="9818" y="17280"/>
                </a:cubicBezTo>
                <a:moveTo>
                  <a:pt x="17673" y="12960"/>
                </a:moveTo>
                <a:lnTo>
                  <a:pt x="3927" y="12960"/>
                </a:lnTo>
                <a:cubicBezTo>
                  <a:pt x="2303" y="12960"/>
                  <a:pt x="982" y="11507"/>
                  <a:pt x="982" y="9720"/>
                </a:cubicBezTo>
                <a:cubicBezTo>
                  <a:pt x="982" y="8215"/>
                  <a:pt x="1912" y="6920"/>
                  <a:pt x="3244" y="6572"/>
                </a:cubicBezTo>
                <a:cubicBezTo>
                  <a:pt x="3634" y="6470"/>
                  <a:pt x="3929" y="6117"/>
                  <a:pt x="3988" y="5681"/>
                </a:cubicBezTo>
                <a:cubicBezTo>
                  <a:pt x="4343" y="3058"/>
                  <a:pt x="6427" y="1080"/>
                  <a:pt x="8836" y="1080"/>
                </a:cubicBezTo>
                <a:cubicBezTo>
                  <a:pt x="10501" y="1080"/>
                  <a:pt x="11547" y="1463"/>
                  <a:pt x="12457" y="3010"/>
                </a:cubicBezTo>
                <a:cubicBezTo>
                  <a:pt x="12612" y="3273"/>
                  <a:pt x="13354" y="3989"/>
                  <a:pt x="13636" y="4032"/>
                </a:cubicBezTo>
                <a:cubicBezTo>
                  <a:pt x="13682" y="4039"/>
                  <a:pt x="13773" y="4043"/>
                  <a:pt x="13773" y="4043"/>
                </a:cubicBezTo>
                <a:cubicBezTo>
                  <a:pt x="14009" y="4043"/>
                  <a:pt x="14238" y="3949"/>
                  <a:pt x="14419" y="3776"/>
                </a:cubicBezTo>
                <a:cubicBezTo>
                  <a:pt x="14777" y="3431"/>
                  <a:pt x="15236" y="3240"/>
                  <a:pt x="15709" y="3240"/>
                </a:cubicBezTo>
                <a:cubicBezTo>
                  <a:pt x="16792" y="3240"/>
                  <a:pt x="17673" y="4209"/>
                  <a:pt x="17671" y="5412"/>
                </a:cubicBezTo>
                <a:lnTo>
                  <a:pt x="17667" y="5491"/>
                </a:lnTo>
                <a:cubicBezTo>
                  <a:pt x="17646" y="6002"/>
                  <a:pt x="17953" y="6459"/>
                  <a:pt x="18404" y="6586"/>
                </a:cubicBezTo>
                <a:cubicBezTo>
                  <a:pt x="19708" y="6954"/>
                  <a:pt x="20618" y="8242"/>
                  <a:pt x="20618" y="9720"/>
                </a:cubicBezTo>
                <a:cubicBezTo>
                  <a:pt x="20618" y="11507"/>
                  <a:pt x="19297" y="12960"/>
                  <a:pt x="17673" y="12960"/>
                </a:cubicBezTo>
                <a:moveTo>
                  <a:pt x="18648" y="5540"/>
                </a:moveTo>
                <a:cubicBezTo>
                  <a:pt x="18650" y="5493"/>
                  <a:pt x="18655" y="5447"/>
                  <a:pt x="18655" y="5400"/>
                </a:cubicBezTo>
                <a:cubicBezTo>
                  <a:pt x="18655" y="3611"/>
                  <a:pt x="17335" y="2160"/>
                  <a:pt x="15709" y="2160"/>
                </a:cubicBezTo>
                <a:cubicBezTo>
                  <a:pt x="14967" y="2160"/>
                  <a:pt x="14290" y="2464"/>
                  <a:pt x="13773" y="2963"/>
                </a:cubicBezTo>
                <a:cubicBezTo>
                  <a:pt x="12724" y="1182"/>
                  <a:pt x="10909" y="0"/>
                  <a:pt x="8836" y="0"/>
                </a:cubicBezTo>
                <a:cubicBezTo>
                  <a:pt x="5880" y="0"/>
                  <a:pt x="3439" y="2398"/>
                  <a:pt x="3017" y="5521"/>
                </a:cubicBezTo>
                <a:cubicBezTo>
                  <a:pt x="1288" y="5974"/>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8" name="Shape 2968"/>
          <p:cNvSpPr/>
          <p:nvPr/>
        </p:nvSpPr>
        <p:spPr>
          <a:xfrm>
            <a:off x="4958108" y="10395757"/>
            <a:ext cx="558655" cy="457082"/>
          </a:xfrm>
          <a:custGeom>
            <a:avLst/>
            <a:gdLst/>
            <a:ahLst/>
            <a:cxnLst>
              <a:cxn ang="0">
                <a:pos x="wd2" y="hd2"/>
              </a:cxn>
              <a:cxn ang="5400000">
                <a:pos x="wd2" y="hd2"/>
              </a:cxn>
              <a:cxn ang="10800000">
                <a:pos x="wd2" y="hd2"/>
              </a:cxn>
              <a:cxn ang="16200000">
                <a:pos x="wd2" y="hd2"/>
              </a:cxn>
            </a:cxnLst>
            <a:rect l="0" t="0" r="r" b="b"/>
            <a:pathLst>
              <a:path w="21600" h="21600" extrusionOk="0">
                <a:moveTo>
                  <a:pt x="17673" y="14400"/>
                </a:moveTo>
                <a:lnTo>
                  <a:pt x="3927" y="14400"/>
                </a:lnTo>
                <a:cubicBezTo>
                  <a:pt x="2303" y="14400"/>
                  <a:pt x="982" y="12785"/>
                  <a:pt x="982" y="10800"/>
                </a:cubicBezTo>
                <a:cubicBezTo>
                  <a:pt x="982" y="9128"/>
                  <a:pt x="1912" y="7690"/>
                  <a:pt x="3244" y="7302"/>
                </a:cubicBezTo>
                <a:cubicBezTo>
                  <a:pt x="3634" y="7189"/>
                  <a:pt x="3929" y="6796"/>
                  <a:pt x="3988" y="6312"/>
                </a:cubicBezTo>
                <a:cubicBezTo>
                  <a:pt x="4343" y="3397"/>
                  <a:pt x="6427" y="1200"/>
                  <a:pt x="8836" y="1200"/>
                </a:cubicBezTo>
                <a:cubicBezTo>
                  <a:pt x="10501" y="1200"/>
                  <a:pt x="11547" y="1626"/>
                  <a:pt x="12457" y="3344"/>
                </a:cubicBezTo>
                <a:cubicBezTo>
                  <a:pt x="12612" y="3636"/>
                  <a:pt x="13354" y="4432"/>
                  <a:pt x="13636" y="4480"/>
                </a:cubicBezTo>
                <a:cubicBezTo>
                  <a:pt x="13682" y="4488"/>
                  <a:pt x="13773" y="4492"/>
                  <a:pt x="13773" y="4492"/>
                </a:cubicBezTo>
                <a:cubicBezTo>
                  <a:pt x="14009" y="4492"/>
                  <a:pt x="14238" y="4388"/>
                  <a:pt x="14419" y="4195"/>
                </a:cubicBezTo>
                <a:cubicBezTo>
                  <a:pt x="14777" y="3812"/>
                  <a:pt x="15236" y="3600"/>
                  <a:pt x="15709" y="3600"/>
                </a:cubicBezTo>
                <a:cubicBezTo>
                  <a:pt x="16792" y="3600"/>
                  <a:pt x="17673" y="4676"/>
                  <a:pt x="17671" y="6013"/>
                </a:cubicBezTo>
                <a:lnTo>
                  <a:pt x="17667" y="6101"/>
                </a:lnTo>
                <a:cubicBezTo>
                  <a:pt x="17646" y="6669"/>
                  <a:pt x="17953" y="7177"/>
                  <a:pt x="18404" y="7318"/>
                </a:cubicBezTo>
                <a:cubicBezTo>
                  <a:pt x="19708" y="7726"/>
                  <a:pt x="20618" y="9158"/>
                  <a:pt x="20618" y="10800"/>
                </a:cubicBezTo>
                <a:cubicBezTo>
                  <a:pt x="20618" y="12785"/>
                  <a:pt x="19297" y="14400"/>
                  <a:pt x="17673" y="14400"/>
                </a:cubicBezTo>
                <a:moveTo>
                  <a:pt x="18648" y="6156"/>
                </a:moveTo>
                <a:cubicBezTo>
                  <a:pt x="18650" y="6104"/>
                  <a:pt x="18655" y="6053"/>
                  <a:pt x="18655" y="6000"/>
                </a:cubicBezTo>
                <a:cubicBezTo>
                  <a:pt x="18655" y="4012"/>
                  <a:pt x="17335" y="2400"/>
                  <a:pt x="15709" y="2400"/>
                </a:cubicBezTo>
                <a:cubicBezTo>
                  <a:pt x="14967" y="2400"/>
                  <a:pt x="14290" y="2738"/>
                  <a:pt x="13773" y="3292"/>
                </a:cubicBezTo>
                <a:cubicBezTo>
                  <a:pt x="12724" y="1314"/>
                  <a:pt x="10909" y="0"/>
                  <a:pt x="8836" y="0"/>
                </a:cubicBezTo>
                <a:cubicBezTo>
                  <a:pt x="5880" y="0"/>
                  <a:pt x="3439" y="2665"/>
                  <a:pt x="3017" y="6135"/>
                </a:cubicBezTo>
                <a:cubicBezTo>
                  <a:pt x="1288" y="6638"/>
                  <a:pt x="0" y="8532"/>
                  <a:pt x="0" y="10800"/>
                </a:cubicBezTo>
                <a:cubicBezTo>
                  <a:pt x="0" y="13451"/>
                  <a:pt x="1758" y="15600"/>
                  <a:pt x="3927" y="15600"/>
                </a:cubicBezTo>
                <a:lnTo>
                  <a:pt x="17673" y="15600"/>
                </a:lnTo>
                <a:cubicBezTo>
                  <a:pt x="19842" y="15600"/>
                  <a:pt x="21600" y="13451"/>
                  <a:pt x="21600" y="10800"/>
                </a:cubicBezTo>
                <a:cubicBezTo>
                  <a:pt x="21600" y="8562"/>
                  <a:pt x="20344" y="6687"/>
                  <a:pt x="18648" y="6156"/>
                </a:cubicBezTo>
                <a:moveTo>
                  <a:pt x="15218" y="16800"/>
                </a:moveTo>
                <a:cubicBezTo>
                  <a:pt x="15083" y="16800"/>
                  <a:pt x="14960" y="16867"/>
                  <a:pt x="14871" y="16976"/>
                </a:cubicBezTo>
                <a:lnTo>
                  <a:pt x="11926" y="20575"/>
                </a:lnTo>
                <a:cubicBezTo>
                  <a:pt x="11837" y="20685"/>
                  <a:pt x="11782" y="20835"/>
                  <a:pt x="11782" y="21000"/>
                </a:cubicBezTo>
                <a:cubicBezTo>
                  <a:pt x="11782" y="21332"/>
                  <a:pt x="12002" y="21600"/>
                  <a:pt x="12273" y="21600"/>
                </a:cubicBezTo>
                <a:cubicBezTo>
                  <a:pt x="12408" y="21600"/>
                  <a:pt x="12531" y="21533"/>
                  <a:pt x="12620" y="21424"/>
                </a:cubicBezTo>
                <a:lnTo>
                  <a:pt x="15565" y="17824"/>
                </a:lnTo>
                <a:cubicBezTo>
                  <a:pt x="15654" y="17716"/>
                  <a:pt x="15709" y="17566"/>
                  <a:pt x="15709" y="17400"/>
                </a:cubicBezTo>
                <a:cubicBezTo>
                  <a:pt x="15709" y="17069"/>
                  <a:pt x="15489" y="16800"/>
                  <a:pt x="15218" y="16800"/>
                </a:cubicBezTo>
                <a:moveTo>
                  <a:pt x="12764" y="17400"/>
                </a:moveTo>
                <a:cubicBezTo>
                  <a:pt x="12764" y="17069"/>
                  <a:pt x="12544" y="16800"/>
                  <a:pt x="12273" y="16800"/>
                </a:cubicBezTo>
                <a:cubicBezTo>
                  <a:pt x="12137" y="16800"/>
                  <a:pt x="12015" y="16867"/>
                  <a:pt x="11925" y="16976"/>
                </a:cubicBezTo>
                <a:lnTo>
                  <a:pt x="8981" y="20575"/>
                </a:lnTo>
                <a:cubicBezTo>
                  <a:pt x="8891" y="20685"/>
                  <a:pt x="8836" y="20835"/>
                  <a:pt x="8836" y="21000"/>
                </a:cubicBezTo>
                <a:cubicBezTo>
                  <a:pt x="8836" y="21332"/>
                  <a:pt x="9056" y="21600"/>
                  <a:pt x="9327" y="21600"/>
                </a:cubicBezTo>
                <a:cubicBezTo>
                  <a:pt x="9463" y="21600"/>
                  <a:pt x="9585" y="21533"/>
                  <a:pt x="9674" y="21424"/>
                </a:cubicBezTo>
                <a:lnTo>
                  <a:pt x="12620" y="17824"/>
                </a:lnTo>
                <a:cubicBezTo>
                  <a:pt x="12709" y="17716"/>
                  <a:pt x="12764" y="17566"/>
                  <a:pt x="12764" y="17400"/>
                </a:cubicBezTo>
                <a:moveTo>
                  <a:pt x="6873" y="17400"/>
                </a:moveTo>
                <a:cubicBezTo>
                  <a:pt x="6873" y="17069"/>
                  <a:pt x="6653" y="16800"/>
                  <a:pt x="6382" y="16800"/>
                </a:cubicBezTo>
                <a:cubicBezTo>
                  <a:pt x="6246" y="16800"/>
                  <a:pt x="6124" y="16867"/>
                  <a:pt x="6034" y="16976"/>
                </a:cubicBezTo>
                <a:lnTo>
                  <a:pt x="3090" y="20575"/>
                </a:lnTo>
                <a:cubicBezTo>
                  <a:pt x="3000" y="20685"/>
                  <a:pt x="2945" y="20835"/>
                  <a:pt x="2945" y="21000"/>
                </a:cubicBezTo>
                <a:cubicBezTo>
                  <a:pt x="2945" y="21332"/>
                  <a:pt x="3166" y="21600"/>
                  <a:pt x="3436" y="21600"/>
                </a:cubicBezTo>
                <a:cubicBezTo>
                  <a:pt x="3572" y="21600"/>
                  <a:pt x="3695" y="21533"/>
                  <a:pt x="3783" y="21424"/>
                </a:cubicBezTo>
                <a:lnTo>
                  <a:pt x="6729" y="17824"/>
                </a:lnTo>
                <a:cubicBezTo>
                  <a:pt x="6818" y="17716"/>
                  <a:pt x="6873" y="17566"/>
                  <a:pt x="6873" y="17400"/>
                </a:cubicBezTo>
                <a:moveTo>
                  <a:pt x="9818" y="17400"/>
                </a:moveTo>
                <a:cubicBezTo>
                  <a:pt x="9818" y="17069"/>
                  <a:pt x="9598" y="16800"/>
                  <a:pt x="9327" y="16800"/>
                </a:cubicBezTo>
                <a:cubicBezTo>
                  <a:pt x="9192" y="16800"/>
                  <a:pt x="9069" y="16867"/>
                  <a:pt x="8980" y="16976"/>
                </a:cubicBezTo>
                <a:lnTo>
                  <a:pt x="6035" y="20575"/>
                </a:lnTo>
                <a:cubicBezTo>
                  <a:pt x="5946" y="20685"/>
                  <a:pt x="5891" y="20835"/>
                  <a:pt x="5891" y="21000"/>
                </a:cubicBezTo>
                <a:cubicBezTo>
                  <a:pt x="5891" y="21332"/>
                  <a:pt x="6111" y="21600"/>
                  <a:pt x="6382" y="21600"/>
                </a:cubicBezTo>
                <a:cubicBezTo>
                  <a:pt x="6517" y="21600"/>
                  <a:pt x="6640" y="21533"/>
                  <a:pt x="6729" y="21424"/>
                </a:cubicBezTo>
                <a:lnTo>
                  <a:pt x="9674" y="17824"/>
                </a:lnTo>
                <a:cubicBezTo>
                  <a:pt x="9763" y="17716"/>
                  <a:pt x="9818" y="17566"/>
                  <a:pt x="9818" y="1740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69" name="Shape 2969"/>
          <p:cNvSpPr/>
          <p:nvPr/>
        </p:nvSpPr>
        <p:spPr>
          <a:xfrm>
            <a:off x="6024630" y="10370363"/>
            <a:ext cx="558655" cy="507869"/>
          </a:xfrm>
          <a:custGeom>
            <a:avLst/>
            <a:gdLst/>
            <a:ahLst/>
            <a:cxnLst>
              <a:cxn ang="0">
                <a:pos x="wd2" y="hd2"/>
              </a:cxn>
              <a:cxn ang="5400000">
                <a:pos x="wd2" y="hd2"/>
              </a:cxn>
              <a:cxn ang="10800000">
                <a:pos x="wd2" y="hd2"/>
              </a:cxn>
              <a:cxn ang="16200000">
                <a:pos x="wd2" y="hd2"/>
              </a:cxn>
            </a:cxnLst>
            <a:rect l="0" t="0" r="r" b="b"/>
            <a:pathLst>
              <a:path w="21600" h="21600" extrusionOk="0">
                <a:moveTo>
                  <a:pt x="18164" y="15120"/>
                </a:moveTo>
                <a:cubicBezTo>
                  <a:pt x="17893" y="15120"/>
                  <a:pt x="17673" y="15362"/>
                  <a:pt x="17673" y="15660"/>
                </a:cubicBezTo>
                <a:lnTo>
                  <a:pt x="17673" y="17820"/>
                </a:lnTo>
                <a:cubicBezTo>
                  <a:pt x="17673" y="18118"/>
                  <a:pt x="17893" y="18360"/>
                  <a:pt x="18164" y="18360"/>
                </a:cubicBezTo>
                <a:cubicBezTo>
                  <a:pt x="18434" y="18360"/>
                  <a:pt x="18655" y="18118"/>
                  <a:pt x="18655" y="17820"/>
                </a:cubicBezTo>
                <a:lnTo>
                  <a:pt x="18655" y="15660"/>
                </a:lnTo>
                <a:cubicBezTo>
                  <a:pt x="18655" y="15362"/>
                  <a:pt x="18434" y="15120"/>
                  <a:pt x="18164" y="15120"/>
                </a:cubicBezTo>
                <a:moveTo>
                  <a:pt x="15218" y="15120"/>
                </a:moveTo>
                <a:cubicBezTo>
                  <a:pt x="14947" y="15120"/>
                  <a:pt x="14727" y="15362"/>
                  <a:pt x="14727" y="15660"/>
                </a:cubicBezTo>
                <a:lnTo>
                  <a:pt x="14727" y="18900"/>
                </a:lnTo>
                <a:cubicBezTo>
                  <a:pt x="14727" y="19198"/>
                  <a:pt x="14947" y="19440"/>
                  <a:pt x="15218" y="19440"/>
                </a:cubicBezTo>
                <a:cubicBezTo>
                  <a:pt x="15489" y="19440"/>
                  <a:pt x="15709" y="19198"/>
                  <a:pt x="15709" y="18900"/>
                </a:cubicBezTo>
                <a:lnTo>
                  <a:pt x="15709" y="15660"/>
                </a:lnTo>
                <a:cubicBezTo>
                  <a:pt x="15709" y="15362"/>
                  <a:pt x="15489" y="15120"/>
                  <a:pt x="15218" y="15120"/>
                </a:cubicBezTo>
                <a:moveTo>
                  <a:pt x="17673" y="12960"/>
                </a:moveTo>
                <a:lnTo>
                  <a:pt x="3927" y="12960"/>
                </a:lnTo>
                <a:cubicBezTo>
                  <a:pt x="2303" y="12960"/>
                  <a:pt x="982" y="11507"/>
                  <a:pt x="982" y="9720"/>
                </a:cubicBezTo>
                <a:cubicBezTo>
                  <a:pt x="982" y="8215"/>
                  <a:pt x="1912" y="6920"/>
                  <a:pt x="3244" y="6572"/>
                </a:cubicBezTo>
                <a:cubicBezTo>
                  <a:pt x="3634" y="6470"/>
                  <a:pt x="3929" y="6117"/>
                  <a:pt x="3988" y="5681"/>
                </a:cubicBezTo>
                <a:cubicBezTo>
                  <a:pt x="4343" y="3058"/>
                  <a:pt x="6427" y="1080"/>
                  <a:pt x="8836" y="1080"/>
                </a:cubicBezTo>
                <a:cubicBezTo>
                  <a:pt x="10501" y="1080"/>
                  <a:pt x="11547" y="1463"/>
                  <a:pt x="12457" y="3010"/>
                </a:cubicBezTo>
                <a:cubicBezTo>
                  <a:pt x="12612" y="3273"/>
                  <a:pt x="13354" y="3989"/>
                  <a:pt x="13636" y="4032"/>
                </a:cubicBezTo>
                <a:cubicBezTo>
                  <a:pt x="13682" y="4039"/>
                  <a:pt x="13773" y="4043"/>
                  <a:pt x="13773" y="4043"/>
                </a:cubicBezTo>
                <a:cubicBezTo>
                  <a:pt x="14009" y="4043"/>
                  <a:pt x="14238" y="3949"/>
                  <a:pt x="14419" y="3776"/>
                </a:cubicBezTo>
                <a:cubicBezTo>
                  <a:pt x="14777" y="3431"/>
                  <a:pt x="15236" y="3240"/>
                  <a:pt x="15709" y="3240"/>
                </a:cubicBezTo>
                <a:cubicBezTo>
                  <a:pt x="16792" y="3240"/>
                  <a:pt x="17673" y="4209"/>
                  <a:pt x="17671" y="5412"/>
                </a:cubicBezTo>
                <a:lnTo>
                  <a:pt x="17667" y="5491"/>
                </a:lnTo>
                <a:cubicBezTo>
                  <a:pt x="17646" y="6002"/>
                  <a:pt x="17953" y="6459"/>
                  <a:pt x="18404" y="6586"/>
                </a:cubicBezTo>
                <a:cubicBezTo>
                  <a:pt x="19708" y="6954"/>
                  <a:pt x="20618" y="8242"/>
                  <a:pt x="20618" y="9720"/>
                </a:cubicBezTo>
                <a:cubicBezTo>
                  <a:pt x="20618" y="11507"/>
                  <a:pt x="19297" y="12960"/>
                  <a:pt x="17673" y="12960"/>
                </a:cubicBezTo>
                <a:moveTo>
                  <a:pt x="18648" y="5540"/>
                </a:moveTo>
                <a:cubicBezTo>
                  <a:pt x="18650" y="5493"/>
                  <a:pt x="18655" y="5447"/>
                  <a:pt x="18655" y="5400"/>
                </a:cubicBezTo>
                <a:cubicBezTo>
                  <a:pt x="18655" y="3611"/>
                  <a:pt x="17335" y="2160"/>
                  <a:pt x="15709" y="2160"/>
                </a:cubicBezTo>
                <a:cubicBezTo>
                  <a:pt x="14967" y="2160"/>
                  <a:pt x="14290" y="2464"/>
                  <a:pt x="13773" y="2963"/>
                </a:cubicBezTo>
                <a:cubicBezTo>
                  <a:pt x="12724" y="1182"/>
                  <a:pt x="10909" y="0"/>
                  <a:pt x="8836" y="0"/>
                </a:cubicBezTo>
                <a:cubicBezTo>
                  <a:pt x="5880" y="0"/>
                  <a:pt x="3439" y="2398"/>
                  <a:pt x="3017" y="5521"/>
                </a:cubicBezTo>
                <a:cubicBezTo>
                  <a:pt x="1288" y="5974"/>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moveTo>
                  <a:pt x="6382" y="16200"/>
                </a:moveTo>
                <a:cubicBezTo>
                  <a:pt x="6111" y="16200"/>
                  <a:pt x="5891" y="16442"/>
                  <a:pt x="5891" y="16740"/>
                </a:cubicBezTo>
                <a:lnTo>
                  <a:pt x="5891" y="18900"/>
                </a:lnTo>
                <a:cubicBezTo>
                  <a:pt x="5891" y="19198"/>
                  <a:pt x="6111" y="19440"/>
                  <a:pt x="6382" y="19440"/>
                </a:cubicBezTo>
                <a:cubicBezTo>
                  <a:pt x="6653" y="19440"/>
                  <a:pt x="6873" y="19198"/>
                  <a:pt x="6873" y="18900"/>
                </a:cubicBezTo>
                <a:lnTo>
                  <a:pt x="6873" y="16740"/>
                </a:lnTo>
                <a:cubicBezTo>
                  <a:pt x="6873" y="16442"/>
                  <a:pt x="6653" y="16200"/>
                  <a:pt x="6382" y="16200"/>
                </a:cubicBezTo>
                <a:moveTo>
                  <a:pt x="3436" y="15120"/>
                </a:moveTo>
                <a:cubicBezTo>
                  <a:pt x="3166" y="15120"/>
                  <a:pt x="2945" y="15362"/>
                  <a:pt x="2945" y="15660"/>
                </a:cubicBezTo>
                <a:lnTo>
                  <a:pt x="2945" y="18900"/>
                </a:lnTo>
                <a:cubicBezTo>
                  <a:pt x="2945" y="19198"/>
                  <a:pt x="3166" y="19440"/>
                  <a:pt x="3436" y="19440"/>
                </a:cubicBezTo>
                <a:cubicBezTo>
                  <a:pt x="3707" y="19440"/>
                  <a:pt x="3927" y="19198"/>
                  <a:pt x="3927" y="18900"/>
                </a:cubicBezTo>
                <a:lnTo>
                  <a:pt x="3927" y="15660"/>
                </a:lnTo>
                <a:cubicBezTo>
                  <a:pt x="3927" y="15362"/>
                  <a:pt x="3707" y="15120"/>
                  <a:pt x="3436" y="15120"/>
                </a:cubicBezTo>
                <a:moveTo>
                  <a:pt x="12273" y="16200"/>
                </a:moveTo>
                <a:cubicBezTo>
                  <a:pt x="12002" y="16200"/>
                  <a:pt x="11782" y="16442"/>
                  <a:pt x="11782" y="16740"/>
                </a:cubicBezTo>
                <a:lnTo>
                  <a:pt x="11782" y="19980"/>
                </a:lnTo>
                <a:cubicBezTo>
                  <a:pt x="11782" y="20278"/>
                  <a:pt x="12002" y="20520"/>
                  <a:pt x="12273" y="20520"/>
                </a:cubicBezTo>
                <a:cubicBezTo>
                  <a:pt x="12544" y="20520"/>
                  <a:pt x="12764" y="20278"/>
                  <a:pt x="12764" y="19980"/>
                </a:cubicBezTo>
                <a:lnTo>
                  <a:pt x="12764" y="16740"/>
                </a:lnTo>
                <a:cubicBezTo>
                  <a:pt x="12764" y="16442"/>
                  <a:pt x="12544" y="16200"/>
                  <a:pt x="12273" y="16200"/>
                </a:cubicBezTo>
                <a:moveTo>
                  <a:pt x="9327" y="17280"/>
                </a:moveTo>
                <a:cubicBezTo>
                  <a:pt x="9056" y="17280"/>
                  <a:pt x="8836" y="17522"/>
                  <a:pt x="8836" y="17820"/>
                </a:cubicBezTo>
                <a:lnTo>
                  <a:pt x="8836" y="21060"/>
                </a:lnTo>
                <a:cubicBezTo>
                  <a:pt x="8836" y="21358"/>
                  <a:pt x="9056" y="21600"/>
                  <a:pt x="9327" y="21600"/>
                </a:cubicBezTo>
                <a:cubicBezTo>
                  <a:pt x="9598" y="21600"/>
                  <a:pt x="9818" y="21358"/>
                  <a:pt x="9818" y="21060"/>
                </a:cubicBezTo>
                <a:lnTo>
                  <a:pt x="9818" y="17820"/>
                </a:lnTo>
                <a:cubicBezTo>
                  <a:pt x="9818" y="17522"/>
                  <a:pt x="9598" y="17280"/>
                  <a:pt x="9327" y="1728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0" name="Shape 2970"/>
          <p:cNvSpPr/>
          <p:nvPr/>
        </p:nvSpPr>
        <p:spPr>
          <a:xfrm>
            <a:off x="7091153"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5709" y="19636"/>
                </a:moveTo>
                <a:cubicBezTo>
                  <a:pt x="15167" y="19636"/>
                  <a:pt x="14727" y="20076"/>
                  <a:pt x="14727" y="20618"/>
                </a:cubicBezTo>
                <a:cubicBezTo>
                  <a:pt x="14727" y="21160"/>
                  <a:pt x="15167" y="21600"/>
                  <a:pt x="15709" y="21600"/>
                </a:cubicBezTo>
                <a:cubicBezTo>
                  <a:pt x="16251" y="21600"/>
                  <a:pt x="16691" y="21160"/>
                  <a:pt x="16691" y="20618"/>
                </a:cubicBezTo>
                <a:cubicBezTo>
                  <a:pt x="16691" y="20076"/>
                  <a:pt x="16251" y="19636"/>
                  <a:pt x="15709" y="19636"/>
                </a:cubicBezTo>
                <a:moveTo>
                  <a:pt x="18655" y="16691"/>
                </a:moveTo>
                <a:cubicBezTo>
                  <a:pt x="18113" y="16691"/>
                  <a:pt x="17673" y="17131"/>
                  <a:pt x="17673" y="17673"/>
                </a:cubicBezTo>
                <a:cubicBezTo>
                  <a:pt x="17673" y="18215"/>
                  <a:pt x="18113" y="18655"/>
                  <a:pt x="18655" y="18655"/>
                </a:cubicBezTo>
                <a:cubicBezTo>
                  <a:pt x="19196" y="18655"/>
                  <a:pt x="19636" y="18215"/>
                  <a:pt x="19636" y="17673"/>
                </a:cubicBezTo>
                <a:cubicBezTo>
                  <a:pt x="19636" y="17131"/>
                  <a:pt x="19196" y="16691"/>
                  <a:pt x="18655" y="16691"/>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8" y="6321"/>
                  <a:pt x="20618" y="7493"/>
                  <a:pt x="20618" y="8836"/>
                </a:cubicBezTo>
                <a:cubicBezTo>
                  <a:pt x="20618" y="10461"/>
                  <a:pt x="19297" y="11782"/>
                  <a:pt x="17673" y="11782"/>
                </a:cubicBezTo>
                <a:moveTo>
                  <a:pt x="18648" y="5036"/>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7"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6"/>
                </a:cubicBezTo>
                <a:moveTo>
                  <a:pt x="15709" y="15709"/>
                </a:moveTo>
                <a:cubicBezTo>
                  <a:pt x="15709" y="15167"/>
                  <a:pt x="15269" y="14727"/>
                  <a:pt x="14727" y="14727"/>
                </a:cubicBezTo>
                <a:cubicBezTo>
                  <a:pt x="14186" y="14727"/>
                  <a:pt x="13745" y="15167"/>
                  <a:pt x="13745" y="15709"/>
                </a:cubicBezTo>
                <a:cubicBezTo>
                  <a:pt x="13745" y="16252"/>
                  <a:pt x="14186" y="16691"/>
                  <a:pt x="14727" y="16691"/>
                </a:cubicBezTo>
                <a:cubicBezTo>
                  <a:pt x="15269" y="16691"/>
                  <a:pt x="15709" y="16252"/>
                  <a:pt x="15709" y="15709"/>
                </a:cubicBezTo>
                <a:moveTo>
                  <a:pt x="10800" y="17673"/>
                </a:moveTo>
                <a:cubicBezTo>
                  <a:pt x="10258" y="17673"/>
                  <a:pt x="9818" y="18113"/>
                  <a:pt x="9818" y="18655"/>
                </a:cubicBezTo>
                <a:cubicBezTo>
                  <a:pt x="9818" y="19196"/>
                  <a:pt x="10258" y="19636"/>
                  <a:pt x="10800" y="19636"/>
                </a:cubicBezTo>
                <a:cubicBezTo>
                  <a:pt x="11342" y="19636"/>
                  <a:pt x="11782" y="19196"/>
                  <a:pt x="11782" y="18655"/>
                </a:cubicBezTo>
                <a:cubicBezTo>
                  <a:pt x="11782" y="18113"/>
                  <a:pt x="11342" y="17673"/>
                  <a:pt x="10800" y="17673"/>
                </a:cubicBezTo>
                <a:moveTo>
                  <a:pt x="2945" y="15709"/>
                </a:moveTo>
                <a:cubicBezTo>
                  <a:pt x="2404" y="15709"/>
                  <a:pt x="1964" y="16149"/>
                  <a:pt x="1964" y="16691"/>
                </a:cubicBezTo>
                <a:cubicBezTo>
                  <a:pt x="1964" y="17233"/>
                  <a:pt x="2404" y="17673"/>
                  <a:pt x="2945" y="17673"/>
                </a:cubicBezTo>
                <a:cubicBezTo>
                  <a:pt x="3487" y="17673"/>
                  <a:pt x="3927" y="17233"/>
                  <a:pt x="3927" y="16691"/>
                </a:cubicBezTo>
                <a:cubicBezTo>
                  <a:pt x="3927" y="16149"/>
                  <a:pt x="3487" y="15709"/>
                  <a:pt x="2945" y="15709"/>
                </a:cubicBezTo>
                <a:moveTo>
                  <a:pt x="4909" y="18655"/>
                </a:moveTo>
                <a:cubicBezTo>
                  <a:pt x="4367" y="18655"/>
                  <a:pt x="3927" y="19095"/>
                  <a:pt x="3927" y="19636"/>
                </a:cubicBezTo>
                <a:cubicBezTo>
                  <a:pt x="3927" y="20179"/>
                  <a:pt x="4367" y="20618"/>
                  <a:pt x="4909" y="20618"/>
                </a:cubicBezTo>
                <a:cubicBezTo>
                  <a:pt x="5451" y="20618"/>
                  <a:pt x="5891" y="20179"/>
                  <a:pt x="5891" y="19636"/>
                </a:cubicBezTo>
                <a:cubicBezTo>
                  <a:pt x="5891" y="19095"/>
                  <a:pt x="5451" y="18655"/>
                  <a:pt x="4909" y="18655"/>
                </a:cubicBezTo>
                <a:moveTo>
                  <a:pt x="7855" y="13745"/>
                </a:moveTo>
                <a:cubicBezTo>
                  <a:pt x="7313" y="13745"/>
                  <a:pt x="6873" y="14186"/>
                  <a:pt x="6873" y="14727"/>
                </a:cubicBezTo>
                <a:cubicBezTo>
                  <a:pt x="6873" y="15270"/>
                  <a:pt x="7313" y="15709"/>
                  <a:pt x="7855" y="15709"/>
                </a:cubicBezTo>
                <a:cubicBezTo>
                  <a:pt x="8396" y="15709"/>
                  <a:pt x="8836" y="15270"/>
                  <a:pt x="8836" y="14727"/>
                </a:cubicBezTo>
                <a:cubicBezTo>
                  <a:pt x="8836" y="14186"/>
                  <a:pt x="8396" y="13745"/>
                  <a:pt x="7855" y="13745"/>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1" name="Shape 2971"/>
          <p:cNvSpPr/>
          <p:nvPr/>
        </p:nvSpPr>
        <p:spPr>
          <a:xfrm>
            <a:off x="8157675"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6691" y="15709"/>
                </a:moveTo>
                <a:cubicBezTo>
                  <a:pt x="16555" y="15709"/>
                  <a:pt x="16433" y="15764"/>
                  <a:pt x="16344" y="15853"/>
                </a:cubicBezTo>
                <a:lnTo>
                  <a:pt x="13399" y="18798"/>
                </a:lnTo>
                <a:cubicBezTo>
                  <a:pt x="13310" y="18888"/>
                  <a:pt x="13255" y="19010"/>
                  <a:pt x="13255" y="19145"/>
                </a:cubicBezTo>
                <a:cubicBezTo>
                  <a:pt x="13255" y="19417"/>
                  <a:pt x="13474" y="19636"/>
                  <a:pt x="13745" y="19636"/>
                </a:cubicBezTo>
                <a:cubicBezTo>
                  <a:pt x="13881" y="19636"/>
                  <a:pt x="14003" y="19582"/>
                  <a:pt x="14093" y="19493"/>
                </a:cubicBezTo>
                <a:lnTo>
                  <a:pt x="17038" y="16547"/>
                </a:lnTo>
                <a:cubicBezTo>
                  <a:pt x="17127" y="16458"/>
                  <a:pt x="17182" y="16336"/>
                  <a:pt x="17182" y="16200"/>
                </a:cubicBezTo>
                <a:cubicBezTo>
                  <a:pt x="17182" y="15929"/>
                  <a:pt x="16962" y="15709"/>
                  <a:pt x="16691" y="15709"/>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7"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6382" y="15709"/>
                </a:moveTo>
                <a:cubicBezTo>
                  <a:pt x="6246" y="15709"/>
                  <a:pt x="6123" y="15764"/>
                  <a:pt x="6035" y="15853"/>
                </a:cubicBezTo>
                <a:lnTo>
                  <a:pt x="3090" y="18798"/>
                </a:lnTo>
                <a:cubicBezTo>
                  <a:pt x="3001" y="18888"/>
                  <a:pt x="2945" y="19010"/>
                  <a:pt x="2945" y="19145"/>
                </a:cubicBezTo>
                <a:cubicBezTo>
                  <a:pt x="2945" y="19417"/>
                  <a:pt x="3165" y="19636"/>
                  <a:pt x="3436" y="19636"/>
                </a:cubicBezTo>
                <a:cubicBezTo>
                  <a:pt x="3572" y="19636"/>
                  <a:pt x="3695" y="19582"/>
                  <a:pt x="3783" y="19493"/>
                </a:cubicBezTo>
                <a:lnTo>
                  <a:pt x="6729" y="16547"/>
                </a:lnTo>
                <a:cubicBezTo>
                  <a:pt x="6818" y="16458"/>
                  <a:pt x="6873" y="16336"/>
                  <a:pt x="6873" y="16200"/>
                </a:cubicBezTo>
                <a:cubicBezTo>
                  <a:pt x="6873" y="15929"/>
                  <a:pt x="6653" y="15709"/>
                  <a:pt x="6382" y="15709"/>
                </a:cubicBezTo>
                <a:moveTo>
                  <a:pt x="11782" y="15218"/>
                </a:moveTo>
                <a:cubicBezTo>
                  <a:pt x="11782" y="14947"/>
                  <a:pt x="11562" y="14727"/>
                  <a:pt x="11291" y="14727"/>
                </a:cubicBezTo>
                <a:cubicBezTo>
                  <a:pt x="11155" y="14727"/>
                  <a:pt x="11032" y="14782"/>
                  <a:pt x="10944" y="14872"/>
                </a:cubicBezTo>
                <a:lnTo>
                  <a:pt x="7999" y="17816"/>
                </a:lnTo>
                <a:cubicBezTo>
                  <a:pt x="7910" y="17906"/>
                  <a:pt x="7855" y="18028"/>
                  <a:pt x="7855" y="18164"/>
                </a:cubicBezTo>
                <a:cubicBezTo>
                  <a:pt x="7855" y="18435"/>
                  <a:pt x="8074" y="18655"/>
                  <a:pt x="8345" y="18655"/>
                </a:cubicBezTo>
                <a:lnTo>
                  <a:pt x="10106" y="18655"/>
                </a:lnTo>
                <a:lnTo>
                  <a:pt x="7998" y="20762"/>
                </a:lnTo>
                <a:cubicBezTo>
                  <a:pt x="7910" y="20851"/>
                  <a:pt x="7855" y="20974"/>
                  <a:pt x="7855" y="21109"/>
                </a:cubicBezTo>
                <a:cubicBezTo>
                  <a:pt x="7855" y="21380"/>
                  <a:pt x="8074" y="21600"/>
                  <a:pt x="8345" y="21600"/>
                </a:cubicBezTo>
                <a:cubicBezTo>
                  <a:pt x="8481" y="21600"/>
                  <a:pt x="8604" y="21545"/>
                  <a:pt x="8693" y="21456"/>
                </a:cubicBezTo>
                <a:lnTo>
                  <a:pt x="11638" y="18511"/>
                </a:lnTo>
                <a:cubicBezTo>
                  <a:pt x="11727" y="18422"/>
                  <a:pt x="11782" y="18299"/>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2" name="Shape 2972"/>
          <p:cNvSpPr/>
          <p:nvPr/>
        </p:nvSpPr>
        <p:spPr>
          <a:xfrm>
            <a:off x="9224197"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0"/>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6"/>
                  <a:pt x="17671" y="4920"/>
                </a:cubicBezTo>
                <a:lnTo>
                  <a:pt x="17667" y="4992"/>
                </a:lnTo>
                <a:cubicBezTo>
                  <a:pt x="17646" y="5457"/>
                  <a:pt x="17954" y="5872"/>
                  <a:pt x="18404" y="5987"/>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0"/>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1782" y="15218"/>
                </a:moveTo>
                <a:cubicBezTo>
                  <a:pt x="11782" y="14947"/>
                  <a:pt x="11562" y="14727"/>
                  <a:pt x="11291" y="14727"/>
                </a:cubicBezTo>
                <a:cubicBezTo>
                  <a:pt x="11155" y="14727"/>
                  <a:pt x="11032" y="14782"/>
                  <a:pt x="10944" y="14872"/>
                </a:cubicBezTo>
                <a:lnTo>
                  <a:pt x="7999" y="17816"/>
                </a:lnTo>
                <a:cubicBezTo>
                  <a:pt x="7910" y="17906"/>
                  <a:pt x="7855" y="18028"/>
                  <a:pt x="7855" y="18164"/>
                </a:cubicBezTo>
                <a:cubicBezTo>
                  <a:pt x="7855" y="18435"/>
                  <a:pt x="8074" y="18655"/>
                  <a:pt x="8345" y="18655"/>
                </a:cubicBezTo>
                <a:lnTo>
                  <a:pt x="10106" y="18655"/>
                </a:lnTo>
                <a:lnTo>
                  <a:pt x="7998" y="20762"/>
                </a:lnTo>
                <a:cubicBezTo>
                  <a:pt x="7909" y="20851"/>
                  <a:pt x="7855" y="20974"/>
                  <a:pt x="7855" y="21109"/>
                </a:cubicBezTo>
                <a:cubicBezTo>
                  <a:pt x="7855" y="21380"/>
                  <a:pt x="8074" y="21600"/>
                  <a:pt x="8345" y="21600"/>
                </a:cubicBezTo>
                <a:cubicBezTo>
                  <a:pt x="8481" y="21600"/>
                  <a:pt x="8603" y="21545"/>
                  <a:pt x="8693" y="21456"/>
                </a:cubicBezTo>
                <a:lnTo>
                  <a:pt x="11638" y="18511"/>
                </a:lnTo>
                <a:cubicBezTo>
                  <a:pt x="11727" y="18422"/>
                  <a:pt x="11782" y="18299"/>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3" name="Shape 2973"/>
          <p:cNvSpPr/>
          <p:nvPr/>
        </p:nvSpPr>
        <p:spPr>
          <a:xfrm>
            <a:off x="10290719" y="10383060"/>
            <a:ext cx="558655" cy="482475"/>
          </a:xfrm>
          <a:custGeom>
            <a:avLst/>
            <a:gdLst/>
            <a:ahLst/>
            <a:cxnLst>
              <a:cxn ang="0">
                <a:pos x="wd2" y="hd2"/>
              </a:cxn>
              <a:cxn ang="5400000">
                <a:pos x="wd2" y="hd2"/>
              </a:cxn>
              <a:cxn ang="10800000">
                <a:pos x="wd2" y="hd2"/>
              </a:cxn>
              <a:cxn ang="16200000">
                <a:pos x="wd2" y="hd2"/>
              </a:cxn>
            </a:cxnLst>
            <a:rect l="0" t="0" r="r" b="b"/>
            <a:pathLst>
              <a:path w="21600" h="21600" extrusionOk="0">
                <a:moveTo>
                  <a:pt x="11782" y="12505"/>
                </a:moveTo>
                <a:lnTo>
                  <a:pt x="4418" y="12505"/>
                </a:lnTo>
                <a:cubicBezTo>
                  <a:pt x="4147" y="12505"/>
                  <a:pt x="3927" y="12759"/>
                  <a:pt x="3927" y="13074"/>
                </a:cubicBezTo>
                <a:cubicBezTo>
                  <a:pt x="3927" y="13388"/>
                  <a:pt x="4147" y="13642"/>
                  <a:pt x="4418" y="13642"/>
                </a:cubicBezTo>
                <a:lnTo>
                  <a:pt x="11782" y="13642"/>
                </a:lnTo>
                <a:cubicBezTo>
                  <a:pt x="13408" y="13642"/>
                  <a:pt x="14727" y="15170"/>
                  <a:pt x="14727" y="17053"/>
                </a:cubicBezTo>
                <a:cubicBezTo>
                  <a:pt x="14727" y="18937"/>
                  <a:pt x="13408" y="20463"/>
                  <a:pt x="11782" y="20463"/>
                </a:cubicBezTo>
                <a:lnTo>
                  <a:pt x="11291" y="20463"/>
                </a:lnTo>
                <a:cubicBezTo>
                  <a:pt x="11020" y="20463"/>
                  <a:pt x="10800" y="20717"/>
                  <a:pt x="10800" y="21032"/>
                </a:cubicBezTo>
                <a:cubicBezTo>
                  <a:pt x="10800" y="21346"/>
                  <a:pt x="11020" y="21600"/>
                  <a:pt x="11291" y="21600"/>
                </a:cubicBezTo>
                <a:lnTo>
                  <a:pt x="11782" y="21600"/>
                </a:lnTo>
                <a:cubicBezTo>
                  <a:pt x="13951" y="21600"/>
                  <a:pt x="15709" y="19564"/>
                  <a:pt x="15709" y="17053"/>
                </a:cubicBezTo>
                <a:cubicBezTo>
                  <a:pt x="15709" y="14541"/>
                  <a:pt x="13951" y="12505"/>
                  <a:pt x="11782" y="12505"/>
                </a:cubicBezTo>
                <a:moveTo>
                  <a:pt x="18655" y="10232"/>
                </a:moveTo>
                <a:lnTo>
                  <a:pt x="2455" y="10232"/>
                </a:lnTo>
                <a:cubicBezTo>
                  <a:pt x="2183" y="10232"/>
                  <a:pt x="1964" y="10486"/>
                  <a:pt x="1964" y="10800"/>
                </a:cubicBezTo>
                <a:cubicBezTo>
                  <a:pt x="1964" y="11114"/>
                  <a:pt x="2183" y="11368"/>
                  <a:pt x="2455" y="11368"/>
                </a:cubicBezTo>
                <a:lnTo>
                  <a:pt x="18655" y="11368"/>
                </a:lnTo>
                <a:cubicBezTo>
                  <a:pt x="19739" y="11368"/>
                  <a:pt x="20618" y="12386"/>
                  <a:pt x="20618" y="13642"/>
                </a:cubicBezTo>
                <a:cubicBezTo>
                  <a:pt x="20618" y="14898"/>
                  <a:pt x="19739" y="15916"/>
                  <a:pt x="18655" y="15916"/>
                </a:cubicBezTo>
                <a:lnTo>
                  <a:pt x="18164" y="15916"/>
                </a:lnTo>
                <a:cubicBezTo>
                  <a:pt x="17892" y="15916"/>
                  <a:pt x="17673" y="16170"/>
                  <a:pt x="17673" y="16484"/>
                </a:cubicBezTo>
                <a:cubicBezTo>
                  <a:pt x="17673" y="16798"/>
                  <a:pt x="17892" y="17053"/>
                  <a:pt x="18164" y="17053"/>
                </a:cubicBezTo>
                <a:lnTo>
                  <a:pt x="18655" y="17053"/>
                </a:lnTo>
                <a:cubicBezTo>
                  <a:pt x="20281" y="17053"/>
                  <a:pt x="21600" y="15526"/>
                  <a:pt x="21600" y="13642"/>
                </a:cubicBezTo>
                <a:cubicBezTo>
                  <a:pt x="21600" y="11759"/>
                  <a:pt x="20281" y="10232"/>
                  <a:pt x="18655" y="10232"/>
                </a:cubicBezTo>
                <a:moveTo>
                  <a:pt x="17673" y="6821"/>
                </a:moveTo>
                <a:cubicBezTo>
                  <a:pt x="17673" y="5565"/>
                  <a:pt x="16794" y="4547"/>
                  <a:pt x="15709" y="4547"/>
                </a:cubicBezTo>
                <a:lnTo>
                  <a:pt x="15218" y="4547"/>
                </a:lnTo>
                <a:cubicBezTo>
                  <a:pt x="14947" y="4547"/>
                  <a:pt x="14727" y="4802"/>
                  <a:pt x="14727" y="5116"/>
                </a:cubicBezTo>
                <a:cubicBezTo>
                  <a:pt x="14727" y="5430"/>
                  <a:pt x="14947" y="5684"/>
                  <a:pt x="15218" y="5684"/>
                </a:cubicBezTo>
                <a:lnTo>
                  <a:pt x="15709" y="5684"/>
                </a:lnTo>
                <a:cubicBezTo>
                  <a:pt x="16251" y="5684"/>
                  <a:pt x="16691" y="6194"/>
                  <a:pt x="16691" y="6821"/>
                </a:cubicBezTo>
                <a:cubicBezTo>
                  <a:pt x="16691" y="7448"/>
                  <a:pt x="16251" y="7958"/>
                  <a:pt x="15709" y="7958"/>
                </a:cubicBezTo>
                <a:lnTo>
                  <a:pt x="491" y="7958"/>
                </a:lnTo>
                <a:cubicBezTo>
                  <a:pt x="220" y="7958"/>
                  <a:pt x="0" y="8212"/>
                  <a:pt x="0" y="8526"/>
                </a:cubicBezTo>
                <a:cubicBezTo>
                  <a:pt x="0" y="8841"/>
                  <a:pt x="220" y="9095"/>
                  <a:pt x="491" y="9095"/>
                </a:cubicBezTo>
                <a:lnTo>
                  <a:pt x="15709" y="9095"/>
                </a:lnTo>
                <a:cubicBezTo>
                  <a:pt x="16794" y="9095"/>
                  <a:pt x="17673" y="8077"/>
                  <a:pt x="17673" y="6821"/>
                </a:cubicBezTo>
                <a:moveTo>
                  <a:pt x="2455" y="6821"/>
                </a:moveTo>
                <a:lnTo>
                  <a:pt x="9818" y="6821"/>
                </a:lnTo>
                <a:cubicBezTo>
                  <a:pt x="11444" y="6821"/>
                  <a:pt x="12764" y="5294"/>
                  <a:pt x="12764" y="3411"/>
                </a:cubicBezTo>
                <a:cubicBezTo>
                  <a:pt x="12764" y="1528"/>
                  <a:pt x="11444" y="0"/>
                  <a:pt x="9818" y="0"/>
                </a:cubicBezTo>
                <a:lnTo>
                  <a:pt x="9327" y="0"/>
                </a:lnTo>
                <a:cubicBezTo>
                  <a:pt x="9056" y="0"/>
                  <a:pt x="8836" y="254"/>
                  <a:pt x="8836" y="568"/>
                </a:cubicBezTo>
                <a:cubicBezTo>
                  <a:pt x="8836" y="883"/>
                  <a:pt x="9056" y="1137"/>
                  <a:pt x="9327" y="1137"/>
                </a:cubicBezTo>
                <a:lnTo>
                  <a:pt x="9818" y="1137"/>
                </a:lnTo>
                <a:cubicBezTo>
                  <a:pt x="10903" y="1137"/>
                  <a:pt x="11782" y="2155"/>
                  <a:pt x="11782" y="3411"/>
                </a:cubicBezTo>
                <a:cubicBezTo>
                  <a:pt x="11782" y="4666"/>
                  <a:pt x="10903" y="5684"/>
                  <a:pt x="9818" y="5684"/>
                </a:cubicBezTo>
                <a:lnTo>
                  <a:pt x="2455" y="5684"/>
                </a:lnTo>
                <a:cubicBezTo>
                  <a:pt x="2183" y="5684"/>
                  <a:pt x="1964" y="5938"/>
                  <a:pt x="1964" y="6253"/>
                </a:cubicBezTo>
                <a:cubicBezTo>
                  <a:pt x="1964" y="6567"/>
                  <a:pt x="2183" y="6821"/>
                  <a:pt x="2455" y="6821"/>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4" name="Shape 2974"/>
          <p:cNvSpPr/>
          <p:nvPr/>
        </p:nvSpPr>
        <p:spPr>
          <a:xfrm>
            <a:off x="11357241" y="10344970"/>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480" y="13937"/>
                </a:moveTo>
                <a:cubicBezTo>
                  <a:pt x="14147" y="14117"/>
                  <a:pt x="13804" y="14208"/>
                  <a:pt x="13451" y="14208"/>
                </a:cubicBezTo>
                <a:cubicBezTo>
                  <a:pt x="12999" y="14208"/>
                  <a:pt x="12590" y="14119"/>
                  <a:pt x="12225" y="13943"/>
                </a:cubicBezTo>
                <a:cubicBezTo>
                  <a:pt x="11859" y="13768"/>
                  <a:pt x="11545" y="13525"/>
                  <a:pt x="11282" y="13217"/>
                </a:cubicBezTo>
                <a:cubicBezTo>
                  <a:pt x="11020" y="12909"/>
                  <a:pt x="10816" y="12544"/>
                  <a:pt x="10672" y="12121"/>
                </a:cubicBezTo>
                <a:cubicBezTo>
                  <a:pt x="10529" y="11698"/>
                  <a:pt x="10457" y="11236"/>
                  <a:pt x="10457" y="10734"/>
                </a:cubicBezTo>
                <a:cubicBezTo>
                  <a:pt x="10457" y="10268"/>
                  <a:pt x="10529" y="9832"/>
                  <a:pt x="10672" y="9427"/>
                </a:cubicBezTo>
                <a:cubicBezTo>
                  <a:pt x="10816" y="9022"/>
                  <a:pt x="11020" y="8668"/>
                  <a:pt x="11282" y="8364"/>
                </a:cubicBezTo>
                <a:cubicBezTo>
                  <a:pt x="11545" y="8060"/>
                  <a:pt x="11859" y="7823"/>
                  <a:pt x="12225" y="7651"/>
                </a:cubicBezTo>
                <a:cubicBezTo>
                  <a:pt x="12590" y="7479"/>
                  <a:pt x="12999" y="7393"/>
                  <a:pt x="13451" y="7393"/>
                </a:cubicBezTo>
                <a:cubicBezTo>
                  <a:pt x="13755" y="7393"/>
                  <a:pt x="14057" y="7456"/>
                  <a:pt x="14357" y="7579"/>
                </a:cubicBezTo>
                <a:cubicBezTo>
                  <a:pt x="14656" y="7702"/>
                  <a:pt x="14966" y="7948"/>
                  <a:pt x="15287" y="8318"/>
                </a:cubicBezTo>
                <a:lnTo>
                  <a:pt x="16494" y="7367"/>
                </a:lnTo>
                <a:cubicBezTo>
                  <a:pt x="16059" y="6830"/>
                  <a:pt x="15589" y="6449"/>
                  <a:pt x="15083" y="6225"/>
                </a:cubicBezTo>
                <a:cubicBezTo>
                  <a:pt x="14578" y="6000"/>
                  <a:pt x="14030" y="5888"/>
                  <a:pt x="13439" y="5888"/>
                </a:cubicBezTo>
                <a:cubicBezTo>
                  <a:pt x="12765" y="5888"/>
                  <a:pt x="12147" y="6005"/>
                  <a:pt x="11584" y="6238"/>
                </a:cubicBezTo>
                <a:cubicBezTo>
                  <a:pt x="11021" y="6471"/>
                  <a:pt x="10537" y="6804"/>
                  <a:pt x="10131" y="7235"/>
                </a:cubicBezTo>
                <a:cubicBezTo>
                  <a:pt x="9724" y="7666"/>
                  <a:pt x="9405" y="8188"/>
                  <a:pt x="9176" y="8800"/>
                </a:cubicBezTo>
                <a:cubicBezTo>
                  <a:pt x="8946" y="9412"/>
                  <a:pt x="8831" y="10092"/>
                  <a:pt x="8831" y="10840"/>
                </a:cubicBezTo>
                <a:cubicBezTo>
                  <a:pt x="8831" y="11571"/>
                  <a:pt x="8946" y="12235"/>
                  <a:pt x="9176" y="12835"/>
                </a:cubicBezTo>
                <a:cubicBezTo>
                  <a:pt x="9405" y="13433"/>
                  <a:pt x="9724" y="13946"/>
                  <a:pt x="10131" y="14373"/>
                </a:cubicBezTo>
                <a:cubicBezTo>
                  <a:pt x="10537" y="14800"/>
                  <a:pt x="11021" y="15130"/>
                  <a:pt x="11584" y="15363"/>
                </a:cubicBezTo>
                <a:cubicBezTo>
                  <a:pt x="12147" y="15597"/>
                  <a:pt x="12765" y="15713"/>
                  <a:pt x="13439" y="15713"/>
                </a:cubicBezTo>
                <a:cubicBezTo>
                  <a:pt x="14079" y="15713"/>
                  <a:pt x="14683" y="15581"/>
                  <a:pt x="15250" y="15317"/>
                </a:cubicBezTo>
                <a:cubicBezTo>
                  <a:pt x="15816" y="15053"/>
                  <a:pt x="16297" y="14630"/>
                  <a:pt x="16691" y="14049"/>
                </a:cubicBezTo>
                <a:lnTo>
                  <a:pt x="15410" y="13072"/>
                </a:lnTo>
                <a:cubicBezTo>
                  <a:pt x="15122" y="13468"/>
                  <a:pt x="14813" y="13756"/>
                  <a:pt x="14480" y="13937"/>
                </a:cubicBezTo>
                <a:moveTo>
                  <a:pt x="5891" y="6873"/>
                </a:moveTo>
                <a:cubicBezTo>
                  <a:pt x="5349" y="6873"/>
                  <a:pt x="4909" y="6433"/>
                  <a:pt x="4909" y="5891"/>
                </a:cubicBezTo>
                <a:cubicBezTo>
                  <a:pt x="4909" y="5349"/>
                  <a:pt x="5349" y="4909"/>
                  <a:pt x="5891" y="4909"/>
                </a:cubicBezTo>
                <a:cubicBezTo>
                  <a:pt x="6433" y="4909"/>
                  <a:pt x="6873" y="5349"/>
                  <a:pt x="6873" y="5891"/>
                </a:cubicBezTo>
                <a:cubicBezTo>
                  <a:pt x="6873" y="6433"/>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5" name="Shape 2975"/>
          <p:cNvSpPr/>
          <p:nvPr/>
        </p:nvSpPr>
        <p:spPr>
          <a:xfrm>
            <a:off x="12576124"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9825" y="15704"/>
                </a:moveTo>
                <a:lnTo>
                  <a:pt x="11291" y="15709"/>
                </a:lnTo>
                <a:lnTo>
                  <a:pt x="11291" y="11782"/>
                </a:lnTo>
                <a:lnTo>
                  <a:pt x="15218" y="11782"/>
                </a:lnTo>
                <a:lnTo>
                  <a:pt x="15218" y="10309"/>
                </a:lnTo>
                <a:lnTo>
                  <a:pt x="11291" y="10309"/>
                </a:lnTo>
                <a:lnTo>
                  <a:pt x="11291" y="7364"/>
                </a:lnTo>
                <a:lnTo>
                  <a:pt x="15709" y="7364"/>
                </a:lnTo>
                <a:lnTo>
                  <a:pt x="15711" y="5897"/>
                </a:lnTo>
                <a:lnTo>
                  <a:pt x="9825" y="5897"/>
                </a:lnTo>
                <a:cubicBezTo>
                  <a:pt x="9825" y="5897"/>
                  <a:pt x="9825" y="15704"/>
                  <a:pt x="9825" y="15704"/>
                </a:cubicBezTo>
                <a:close/>
                <a:moveTo>
                  <a:pt x="5891" y="6873"/>
                </a:moveTo>
                <a:cubicBezTo>
                  <a:pt x="5349" y="6873"/>
                  <a:pt x="4909" y="6434"/>
                  <a:pt x="4909" y="5891"/>
                </a:cubicBezTo>
                <a:cubicBezTo>
                  <a:pt x="4909" y="5349"/>
                  <a:pt x="5349" y="4909"/>
                  <a:pt x="5891" y="4909"/>
                </a:cubicBezTo>
                <a:cubicBezTo>
                  <a:pt x="6433" y="4909"/>
                  <a:pt x="6873" y="5349"/>
                  <a:pt x="6873" y="5891"/>
                </a:cubicBezTo>
                <a:cubicBezTo>
                  <a:pt x="6873" y="6434"/>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6" name="Shape 2976"/>
          <p:cNvSpPr/>
          <p:nvPr/>
        </p:nvSpPr>
        <p:spPr>
          <a:xfrm>
            <a:off x="13642646"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7" name="Shape 2977"/>
          <p:cNvSpPr/>
          <p:nvPr/>
        </p:nvSpPr>
        <p:spPr>
          <a:xfrm>
            <a:off x="14709168"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086" y="20524"/>
                </a:moveTo>
                <a:cubicBezTo>
                  <a:pt x="11664" y="20580"/>
                  <a:pt x="11237" y="20618"/>
                  <a:pt x="10800" y="20618"/>
                </a:cubicBezTo>
                <a:cubicBezTo>
                  <a:pt x="5377" y="20618"/>
                  <a:pt x="982" y="16223"/>
                  <a:pt x="982" y="10800"/>
                </a:cubicBezTo>
                <a:cubicBezTo>
                  <a:pt x="982" y="5378"/>
                  <a:pt x="5377" y="982"/>
                  <a:pt x="10800" y="982"/>
                </a:cubicBezTo>
                <a:cubicBezTo>
                  <a:pt x="11237" y="982"/>
                  <a:pt x="11665" y="1020"/>
                  <a:pt x="12086" y="1076"/>
                </a:cubicBezTo>
                <a:cubicBezTo>
                  <a:pt x="14339" y="3664"/>
                  <a:pt x="15709" y="7100"/>
                  <a:pt x="15709" y="10800"/>
                </a:cubicBezTo>
                <a:cubicBezTo>
                  <a:pt x="15709" y="14500"/>
                  <a:pt x="14339" y="17936"/>
                  <a:pt x="12086" y="20524"/>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8" name="Shape 2978"/>
          <p:cNvSpPr/>
          <p:nvPr/>
        </p:nvSpPr>
        <p:spPr>
          <a:xfrm>
            <a:off x="15775690"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0800" y="982"/>
                  <a:pt x="10800" y="20618"/>
                  <a:pt x="10800" y="20618"/>
                </a:cubicBezTo>
                <a:close/>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79" name="Shape 2979"/>
          <p:cNvSpPr/>
          <p:nvPr/>
        </p:nvSpPr>
        <p:spPr>
          <a:xfrm>
            <a:off x="16842213"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9570" y="20533"/>
                </a:moveTo>
                <a:cubicBezTo>
                  <a:pt x="4730" y="19927"/>
                  <a:pt x="982" y="15805"/>
                  <a:pt x="982" y="10800"/>
                </a:cubicBezTo>
                <a:cubicBezTo>
                  <a:pt x="982" y="5795"/>
                  <a:pt x="4730" y="1673"/>
                  <a:pt x="9570" y="1067"/>
                </a:cubicBezTo>
                <a:cubicBezTo>
                  <a:pt x="7282" y="3663"/>
                  <a:pt x="5891" y="7068"/>
                  <a:pt x="5891" y="10800"/>
                </a:cubicBezTo>
                <a:cubicBezTo>
                  <a:pt x="5891" y="14532"/>
                  <a:pt x="7282" y="17937"/>
                  <a:pt x="9570" y="20533"/>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0" name="Shape 2980"/>
          <p:cNvSpPr/>
          <p:nvPr/>
        </p:nvSpPr>
        <p:spPr>
          <a:xfrm>
            <a:off x="17908735" y="9354628"/>
            <a:ext cx="558655" cy="558655"/>
          </a:xfrm>
          <a:prstGeom prst="ellipse">
            <a:avLst/>
          </a:pr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1" name="Shape 2981"/>
          <p:cNvSpPr/>
          <p:nvPr/>
        </p:nvSpPr>
        <p:spPr>
          <a:xfrm>
            <a:off x="18975257"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2030" y="20533"/>
                </a:moveTo>
                <a:cubicBezTo>
                  <a:pt x="14318" y="17937"/>
                  <a:pt x="15709" y="14532"/>
                  <a:pt x="15709" y="10800"/>
                </a:cubicBezTo>
                <a:cubicBezTo>
                  <a:pt x="15709" y="7068"/>
                  <a:pt x="14318" y="3663"/>
                  <a:pt x="12030" y="1067"/>
                </a:cubicBezTo>
                <a:cubicBezTo>
                  <a:pt x="16870" y="1673"/>
                  <a:pt x="20618" y="5795"/>
                  <a:pt x="20618" y="10800"/>
                </a:cubicBezTo>
                <a:cubicBezTo>
                  <a:pt x="20618" y="15805"/>
                  <a:pt x="16870" y="19927"/>
                  <a:pt x="1203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2" name="Shape 2982"/>
          <p:cNvSpPr/>
          <p:nvPr/>
        </p:nvSpPr>
        <p:spPr>
          <a:xfrm>
            <a:off x="20041779"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lnTo>
                  <a:pt x="10800" y="982"/>
                </a:ln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3" name="Shape 2983"/>
          <p:cNvSpPr/>
          <p:nvPr/>
        </p:nvSpPr>
        <p:spPr>
          <a:xfrm>
            <a:off x="21108301" y="9354628"/>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10378" y="20618"/>
                  <a:pt x="9964" y="20583"/>
                  <a:pt x="9556" y="20531"/>
                </a:cubicBezTo>
                <a:cubicBezTo>
                  <a:pt x="7276" y="17937"/>
                  <a:pt x="5891" y="14524"/>
                  <a:pt x="5891" y="10800"/>
                </a:cubicBezTo>
                <a:cubicBezTo>
                  <a:pt x="5891" y="7076"/>
                  <a:pt x="7276" y="3663"/>
                  <a:pt x="9556" y="1069"/>
                </a:cubicBezTo>
                <a:cubicBezTo>
                  <a:pt x="9964" y="1017"/>
                  <a:pt x="10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4" name="Shape 2984"/>
          <p:cNvSpPr/>
          <p:nvPr/>
        </p:nvSpPr>
        <p:spPr>
          <a:xfrm>
            <a:off x="22327184" y="9354628"/>
            <a:ext cx="25393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6029" y="20618"/>
                  <a:pt x="2160" y="18860"/>
                  <a:pt x="2160" y="16691"/>
                </a:cubicBezTo>
                <a:cubicBezTo>
                  <a:pt x="2160" y="15238"/>
                  <a:pt x="3900" y="13973"/>
                  <a:pt x="6480" y="13293"/>
                </a:cubicBezTo>
                <a:lnTo>
                  <a:pt x="6480" y="2945"/>
                </a:lnTo>
                <a:cubicBezTo>
                  <a:pt x="6480" y="1861"/>
                  <a:pt x="8414" y="982"/>
                  <a:pt x="10800" y="982"/>
                </a:cubicBezTo>
                <a:cubicBezTo>
                  <a:pt x="13186" y="982"/>
                  <a:pt x="15120" y="1861"/>
                  <a:pt x="15120" y="2945"/>
                </a:cubicBezTo>
                <a:lnTo>
                  <a:pt x="15120" y="13293"/>
                </a:lnTo>
                <a:cubicBezTo>
                  <a:pt x="17700" y="13973"/>
                  <a:pt x="19440" y="15238"/>
                  <a:pt x="19440" y="16691"/>
                </a:cubicBezTo>
                <a:cubicBezTo>
                  <a:pt x="19440" y="18860"/>
                  <a:pt x="15571" y="20618"/>
                  <a:pt x="10800" y="20618"/>
                </a:cubicBezTo>
                <a:moveTo>
                  <a:pt x="17280" y="12770"/>
                </a:moveTo>
                <a:lnTo>
                  <a:pt x="17280" y="2945"/>
                </a:lnTo>
                <a:cubicBezTo>
                  <a:pt x="17280" y="1318"/>
                  <a:pt x="14378" y="0"/>
                  <a:pt x="10800" y="0"/>
                </a:cubicBezTo>
                <a:cubicBezTo>
                  <a:pt x="7221" y="0"/>
                  <a:pt x="4320" y="1318"/>
                  <a:pt x="4320" y="2945"/>
                </a:cubicBezTo>
                <a:lnTo>
                  <a:pt x="4320" y="12770"/>
                </a:lnTo>
                <a:cubicBezTo>
                  <a:pt x="1701" y="13666"/>
                  <a:pt x="0" y="15087"/>
                  <a:pt x="0" y="16691"/>
                </a:cubicBezTo>
                <a:cubicBezTo>
                  <a:pt x="0" y="19402"/>
                  <a:pt x="4835" y="21600"/>
                  <a:pt x="10800" y="21600"/>
                </a:cubicBezTo>
                <a:cubicBezTo>
                  <a:pt x="16763" y="21600"/>
                  <a:pt x="21600" y="19402"/>
                  <a:pt x="21600" y="16691"/>
                </a:cubicBezTo>
                <a:cubicBezTo>
                  <a:pt x="21600" y="15087"/>
                  <a:pt x="19899" y="13666"/>
                  <a:pt x="17280" y="12770"/>
                </a:cubicBezTo>
                <a:moveTo>
                  <a:pt x="12960" y="13917"/>
                </a:moveTo>
                <a:lnTo>
                  <a:pt x="12960" y="7855"/>
                </a:lnTo>
                <a:cubicBezTo>
                  <a:pt x="12960" y="7313"/>
                  <a:pt x="11992" y="6873"/>
                  <a:pt x="10800" y="6873"/>
                </a:cubicBezTo>
                <a:cubicBezTo>
                  <a:pt x="9608" y="6873"/>
                  <a:pt x="8640" y="7313"/>
                  <a:pt x="8640" y="7855"/>
                </a:cubicBezTo>
                <a:lnTo>
                  <a:pt x="8640" y="13917"/>
                </a:lnTo>
                <a:cubicBezTo>
                  <a:pt x="6126" y="14322"/>
                  <a:pt x="4320" y="15409"/>
                  <a:pt x="4320" y="16691"/>
                </a:cubicBezTo>
                <a:cubicBezTo>
                  <a:pt x="4320" y="18318"/>
                  <a:pt x="7221" y="19636"/>
                  <a:pt x="10800" y="19636"/>
                </a:cubicBezTo>
                <a:cubicBezTo>
                  <a:pt x="14378" y="19636"/>
                  <a:pt x="17280" y="18318"/>
                  <a:pt x="17280" y="16691"/>
                </a:cubicBezTo>
                <a:cubicBezTo>
                  <a:pt x="17280" y="15409"/>
                  <a:pt x="15475" y="14322"/>
                  <a:pt x="12960" y="13917"/>
                </a:cubicBezTo>
              </a:path>
            </a:pathLst>
          </a:custGeom>
          <a:solidFill>
            <a:srgbClr val="53585F"/>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85" name="Shape 2985"/>
          <p:cNvSpPr/>
          <p:nvPr/>
        </p:nvSpPr>
        <p:spPr>
          <a:xfrm>
            <a:off x="11330248" y="8208637"/>
            <a:ext cx="1526943" cy="538341"/>
          </a:xfrm>
          <a:prstGeom prst="rect">
            <a:avLst/>
          </a:prstGeom>
          <a:ln w="12700">
            <a:miter lim="400000"/>
          </a:ln>
          <a:extLst>
            <a:ext uri="{C572A759-6A51-4108-AA02-DFA0A04FC94B}">
              <ma14:wrappingTextBoxFlag xmlns:ma14="http://schemas.microsoft.com/office/mac/drawingml/2011/main" xmlns="" val="1"/>
            </a:ext>
          </a:extLst>
        </p:spPr>
        <p:txBody>
          <a:bodyPr wrap="none" lIns="38090" tIns="38090" rIns="38090" bIns="38090" anchor="ctr">
            <a:spAutoFit/>
          </a:bodyPr>
          <a:lstStyle>
            <a:lvl1pPr algn="l">
              <a:defRPr sz="3000" b="1" cap="none" spc="-90">
                <a:solidFill>
                  <a:srgbClr val="1C1D21"/>
                </a:solidFill>
                <a:latin typeface="+mj-lt"/>
                <a:ea typeface="+mj-ea"/>
                <a:cs typeface="+mj-cs"/>
                <a:sym typeface="Karla"/>
              </a:defRPr>
            </a:lvl1pPr>
          </a:lstStyle>
          <a:p>
            <a:r>
              <a:rPr sz="2999" dirty="0">
                <a:latin typeface="Arial" charset="0"/>
              </a:rPr>
              <a:t>Weather</a:t>
            </a:r>
          </a:p>
        </p:txBody>
      </p:sp>
    </p:spTree>
    <p:extLst>
      <p:ext uri="{BB962C8B-B14F-4D97-AF65-F5344CB8AC3E}">
        <p14:creationId xmlns:p14="http://schemas.microsoft.com/office/powerpoint/2010/main" val="349517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27009" y="1847206"/>
            <a:ext cx="10723631"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A FULL WIDTH TEXT</a:t>
            </a:r>
            <a:endParaRPr lang="en-US" sz="9600" spc="600" dirty="0">
              <a:solidFill>
                <a:schemeClr val="tx2"/>
              </a:solidFill>
              <a:latin typeface="Montserrat" charset="0"/>
              <a:ea typeface="Montserrat" charset="0"/>
              <a:cs typeface="Montserrat" charset="0"/>
            </a:endParaRPr>
          </a:p>
        </p:txBody>
      </p:sp>
      <p:sp>
        <p:nvSpPr>
          <p:cNvPr id="8" name="TextBox 7"/>
          <p:cNvSpPr txBox="1"/>
          <p:nvPr/>
        </p:nvSpPr>
        <p:spPr>
          <a:xfrm>
            <a:off x="9054877" y="13870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9" name="TextBox 8"/>
          <p:cNvSpPr txBox="1"/>
          <p:nvPr/>
        </p:nvSpPr>
        <p:spPr>
          <a:xfrm>
            <a:off x="2408781" y="3575036"/>
            <a:ext cx="19560085" cy="6093976"/>
          </a:xfrm>
          <a:prstGeom prst="rect">
            <a:avLst/>
          </a:prstGeom>
          <a:noFill/>
        </p:spPr>
        <p:txBody>
          <a:bodyPr wrap="square" rtlCol="0">
            <a:spAutoFit/>
          </a:bodyPr>
          <a:lstStyle/>
          <a:p>
            <a:pPr algn="just">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 When the company closes it may need a "death certificate" to avoid further legal obligations</a:t>
            </a:r>
          </a:p>
          <a:p>
            <a:pPr algn="just">
              <a:lnSpc>
                <a:spcPct val="150000"/>
              </a:lnSpc>
            </a:pPr>
            <a:endParaRPr lang="en-US" sz="2000" dirty="0">
              <a:latin typeface="Montserrat Light" charset="0"/>
              <a:ea typeface="Montserrat Light" charset="0"/>
              <a:cs typeface="Montserrat Light" charset="0"/>
            </a:endParaRPr>
          </a:p>
          <a:p>
            <a:pPr algn="just">
              <a:lnSpc>
                <a:spcPct val="150000"/>
              </a:lnSpc>
            </a:pPr>
            <a:r>
              <a:rPr lang="en-US" sz="2000" dirty="0">
                <a:latin typeface="Montserrat Light" charset="0"/>
                <a:ea typeface="Montserrat Light" charset="0"/>
                <a:cs typeface="Montserrat Light" charset="0"/>
              </a:rPr>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a:t>
            </a:r>
          </a:p>
        </p:txBody>
      </p:sp>
    </p:spTree>
    <p:extLst>
      <p:ext uri="{BB962C8B-B14F-4D97-AF65-F5344CB8AC3E}">
        <p14:creationId xmlns:p14="http://schemas.microsoft.com/office/powerpoint/2010/main" val="23017937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9" name="Freeform 199"/>
          <p:cNvSpPr>
            <a:spLocks noChangeArrowheads="1"/>
          </p:cNvSpPr>
          <p:nvPr/>
        </p:nvSpPr>
        <p:spPr bwMode="auto">
          <a:xfrm>
            <a:off x="1775548" y="9575901"/>
            <a:ext cx="621122" cy="542018"/>
          </a:xfrm>
          <a:custGeom>
            <a:avLst/>
            <a:gdLst>
              <a:gd name="T0" fmla="*/ 0 w 934"/>
              <a:gd name="T1" fmla="*/ 239 h 815"/>
              <a:gd name="T2" fmla="*/ 0 w 934"/>
              <a:gd name="T3" fmla="*/ 239 h 815"/>
              <a:gd name="T4" fmla="*/ 463 w 934"/>
              <a:gd name="T5" fmla="*/ 814 h 815"/>
              <a:gd name="T6" fmla="*/ 933 w 934"/>
              <a:gd name="T7" fmla="*/ 239 h 815"/>
              <a:gd name="T8" fmla="*/ 702 w 934"/>
              <a:gd name="T9" fmla="*/ 0 h 815"/>
              <a:gd name="T10" fmla="*/ 463 w 934"/>
              <a:gd name="T11" fmla="*/ 209 h 815"/>
              <a:gd name="T12" fmla="*/ 224 w 934"/>
              <a:gd name="T13" fmla="*/ 0 h 815"/>
              <a:gd name="T14" fmla="*/ 0 w 934"/>
              <a:gd name="T15" fmla="*/ 239 h 8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5">
                <a:moveTo>
                  <a:pt x="0" y="239"/>
                </a:moveTo>
                <a:lnTo>
                  <a:pt x="0" y="239"/>
                </a:lnTo>
                <a:cubicBezTo>
                  <a:pt x="0" y="537"/>
                  <a:pt x="463" y="814"/>
                  <a:pt x="463" y="814"/>
                </a:cubicBezTo>
                <a:cubicBezTo>
                  <a:pt x="463" y="814"/>
                  <a:pt x="933" y="537"/>
                  <a:pt x="933" y="239"/>
                </a:cubicBezTo>
                <a:cubicBezTo>
                  <a:pt x="933" y="119"/>
                  <a:pt x="844" y="0"/>
                  <a:pt x="702" y="0"/>
                </a:cubicBezTo>
                <a:cubicBezTo>
                  <a:pt x="583" y="0"/>
                  <a:pt x="463" y="90"/>
                  <a:pt x="463" y="209"/>
                </a:cubicBezTo>
                <a:cubicBezTo>
                  <a:pt x="463" y="90"/>
                  <a:pt x="351" y="0"/>
                  <a:pt x="224" y="0"/>
                </a:cubicBezTo>
                <a:cubicBezTo>
                  <a:pt x="90" y="0"/>
                  <a:pt x="0" y="119"/>
                  <a:pt x="0" y="23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20" name="Freeform 200"/>
          <p:cNvSpPr>
            <a:spLocks noChangeArrowheads="1"/>
          </p:cNvSpPr>
          <p:nvPr/>
        </p:nvSpPr>
        <p:spPr bwMode="auto">
          <a:xfrm>
            <a:off x="3140845" y="9534885"/>
            <a:ext cx="462912" cy="621122"/>
          </a:xfrm>
          <a:custGeom>
            <a:avLst/>
            <a:gdLst>
              <a:gd name="T0" fmla="*/ 351 w 695"/>
              <a:gd name="T1" fmla="*/ 934 h 935"/>
              <a:gd name="T2" fmla="*/ 694 w 695"/>
              <a:gd name="T3" fmla="*/ 463 h 935"/>
              <a:gd name="T4" fmla="*/ 351 w 695"/>
              <a:gd name="T5" fmla="*/ 0 h 935"/>
              <a:gd name="T6" fmla="*/ 0 w 695"/>
              <a:gd name="T7" fmla="*/ 463 h 935"/>
              <a:gd name="T8" fmla="*/ 351 w 695"/>
              <a:gd name="T9" fmla="*/ 934 h 935"/>
            </a:gdLst>
            <a:ahLst/>
            <a:cxnLst>
              <a:cxn ang="0">
                <a:pos x="T0" y="T1"/>
              </a:cxn>
              <a:cxn ang="0">
                <a:pos x="T2" y="T3"/>
              </a:cxn>
              <a:cxn ang="0">
                <a:pos x="T4" y="T5"/>
              </a:cxn>
              <a:cxn ang="0">
                <a:pos x="T6" y="T7"/>
              </a:cxn>
              <a:cxn ang="0">
                <a:pos x="T8" y="T9"/>
              </a:cxn>
            </a:cxnLst>
            <a:rect l="0" t="0" r="r" b="b"/>
            <a:pathLst>
              <a:path w="695" h="935">
                <a:moveTo>
                  <a:pt x="351" y="934"/>
                </a:moveTo>
                <a:lnTo>
                  <a:pt x="694" y="463"/>
                </a:lnTo>
                <a:lnTo>
                  <a:pt x="351" y="0"/>
                </a:lnTo>
                <a:lnTo>
                  <a:pt x="0" y="463"/>
                </a:lnTo>
                <a:lnTo>
                  <a:pt x="351" y="93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21" name="Freeform 201"/>
          <p:cNvSpPr>
            <a:spLocks noChangeArrowheads="1"/>
          </p:cNvSpPr>
          <p:nvPr/>
        </p:nvSpPr>
        <p:spPr bwMode="auto">
          <a:xfrm>
            <a:off x="4350861" y="9534885"/>
            <a:ext cx="580105" cy="621122"/>
          </a:xfrm>
          <a:custGeom>
            <a:avLst/>
            <a:gdLst>
              <a:gd name="T0" fmla="*/ 432 w 874"/>
              <a:gd name="T1" fmla="*/ 934 h 935"/>
              <a:gd name="T2" fmla="*/ 432 w 874"/>
              <a:gd name="T3" fmla="*/ 934 h 935"/>
              <a:gd name="T4" fmla="*/ 567 w 874"/>
              <a:gd name="T5" fmla="*/ 934 h 935"/>
              <a:gd name="T6" fmla="*/ 462 w 874"/>
              <a:gd name="T7" fmla="*/ 650 h 935"/>
              <a:gd name="T8" fmla="*/ 462 w 874"/>
              <a:gd name="T9" fmla="*/ 553 h 935"/>
              <a:gd name="T10" fmla="*/ 656 w 874"/>
              <a:gd name="T11" fmla="*/ 754 h 935"/>
              <a:gd name="T12" fmla="*/ 873 w 874"/>
              <a:gd name="T13" fmla="*/ 523 h 935"/>
              <a:gd name="T14" fmla="*/ 432 w 874"/>
              <a:gd name="T15" fmla="*/ 0 h 935"/>
              <a:gd name="T16" fmla="*/ 0 w 874"/>
              <a:gd name="T17" fmla="*/ 523 h 935"/>
              <a:gd name="T18" fmla="*/ 223 w 874"/>
              <a:gd name="T19" fmla="*/ 754 h 935"/>
              <a:gd name="T20" fmla="*/ 403 w 874"/>
              <a:gd name="T21" fmla="*/ 553 h 935"/>
              <a:gd name="T22" fmla="*/ 403 w 874"/>
              <a:gd name="T23" fmla="*/ 650 h 935"/>
              <a:gd name="T24" fmla="*/ 298 w 874"/>
              <a:gd name="T25" fmla="*/ 934 h 935"/>
              <a:gd name="T26" fmla="*/ 432 w 874"/>
              <a:gd name="T27" fmla="*/ 934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4" h="935">
                <a:moveTo>
                  <a:pt x="432" y="934"/>
                </a:moveTo>
                <a:lnTo>
                  <a:pt x="432" y="934"/>
                </a:lnTo>
                <a:cubicBezTo>
                  <a:pt x="567" y="934"/>
                  <a:pt x="567" y="934"/>
                  <a:pt x="567" y="934"/>
                </a:cubicBezTo>
                <a:cubicBezTo>
                  <a:pt x="462" y="934"/>
                  <a:pt x="462" y="650"/>
                  <a:pt x="462" y="650"/>
                </a:cubicBezTo>
                <a:cubicBezTo>
                  <a:pt x="462" y="553"/>
                  <a:pt x="462" y="553"/>
                  <a:pt x="462" y="553"/>
                </a:cubicBezTo>
                <a:cubicBezTo>
                  <a:pt x="462" y="672"/>
                  <a:pt x="552" y="754"/>
                  <a:pt x="656" y="754"/>
                </a:cubicBezTo>
                <a:cubicBezTo>
                  <a:pt x="783" y="754"/>
                  <a:pt x="873" y="642"/>
                  <a:pt x="873" y="523"/>
                </a:cubicBezTo>
                <a:cubicBezTo>
                  <a:pt x="873" y="247"/>
                  <a:pt x="432" y="0"/>
                  <a:pt x="432" y="0"/>
                </a:cubicBezTo>
                <a:cubicBezTo>
                  <a:pt x="432" y="0"/>
                  <a:pt x="0" y="247"/>
                  <a:pt x="0" y="523"/>
                </a:cubicBezTo>
                <a:cubicBezTo>
                  <a:pt x="0" y="642"/>
                  <a:pt x="97" y="754"/>
                  <a:pt x="223" y="754"/>
                </a:cubicBezTo>
                <a:cubicBezTo>
                  <a:pt x="328" y="754"/>
                  <a:pt x="395" y="665"/>
                  <a:pt x="403" y="553"/>
                </a:cubicBezTo>
                <a:cubicBezTo>
                  <a:pt x="403" y="650"/>
                  <a:pt x="403" y="650"/>
                  <a:pt x="403" y="650"/>
                </a:cubicBezTo>
                <a:cubicBezTo>
                  <a:pt x="403" y="650"/>
                  <a:pt x="403" y="934"/>
                  <a:pt x="298" y="934"/>
                </a:cubicBezTo>
                <a:cubicBezTo>
                  <a:pt x="432" y="934"/>
                  <a:pt x="432" y="934"/>
                  <a:pt x="432" y="93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22" name="Freeform 202"/>
          <p:cNvSpPr>
            <a:spLocks noChangeArrowheads="1"/>
          </p:cNvSpPr>
          <p:nvPr/>
        </p:nvSpPr>
        <p:spPr bwMode="auto">
          <a:xfrm>
            <a:off x="5827489" y="9901113"/>
            <a:ext cx="90824" cy="254893"/>
          </a:xfrm>
          <a:custGeom>
            <a:avLst/>
            <a:gdLst>
              <a:gd name="T0" fmla="*/ 105 w 135"/>
              <a:gd name="T1" fmla="*/ 0 h 382"/>
              <a:gd name="T2" fmla="*/ 105 w 135"/>
              <a:gd name="T3" fmla="*/ 0 h 382"/>
              <a:gd name="T4" fmla="*/ 105 w 135"/>
              <a:gd name="T5" fmla="*/ 97 h 382"/>
              <a:gd name="T6" fmla="*/ 0 w 135"/>
              <a:gd name="T7" fmla="*/ 381 h 382"/>
              <a:gd name="T8" fmla="*/ 134 w 135"/>
              <a:gd name="T9" fmla="*/ 381 h 382"/>
            </a:gdLst>
            <a:ahLst/>
            <a:cxnLst>
              <a:cxn ang="0">
                <a:pos x="T0" y="T1"/>
              </a:cxn>
              <a:cxn ang="0">
                <a:pos x="T2" y="T3"/>
              </a:cxn>
              <a:cxn ang="0">
                <a:pos x="T4" y="T5"/>
              </a:cxn>
              <a:cxn ang="0">
                <a:pos x="T6" y="T7"/>
              </a:cxn>
              <a:cxn ang="0">
                <a:pos x="T8" y="T9"/>
              </a:cxn>
            </a:cxnLst>
            <a:rect l="0" t="0" r="r" b="b"/>
            <a:pathLst>
              <a:path w="135" h="382">
                <a:moveTo>
                  <a:pt x="105" y="0"/>
                </a:moveTo>
                <a:lnTo>
                  <a:pt x="105" y="0"/>
                </a:lnTo>
                <a:cubicBezTo>
                  <a:pt x="105" y="97"/>
                  <a:pt x="105" y="97"/>
                  <a:pt x="105" y="97"/>
                </a:cubicBezTo>
                <a:cubicBezTo>
                  <a:pt x="105" y="97"/>
                  <a:pt x="105" y="381"/>
                  <a:pt x="0" y="381"/>
                </a:cubicBezTo>
                <a:cubicBezTo>
                  <a:pt x="134" y="381"/>
                  <a:pt x="134" y="381"/>
                  <a:pt x="134" y="381"/>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23" name="Freeform 203"/>
          <p:cNvSpPr>
            <a:spLocks noChangeArrowheads="1"/>
          </p:cNvSpPr>
          <p:nvPr/>
        </p:nvSpPr>
        <p:spPr bwMode="auto">
          <a:xfrm>
            <a:off x="5918314" y="9901113"/>
            <a:ext cx="90826" cy="254893"/>
          </a:xfrm>
          <a:custGeom>
            <a:avLst/>
            <a:gdLst>
              <a:gd name="T0" fmla="*/ 0 w 136"/>
              <a:gd name="T1" fmla="*/ 381 h 382"/>
              <a:gd name="T2" fmla="*/ 0 w 136"/>
              <a:gd name="T3" fmla="*/ 381 h 382"/>
              <a:gd name="T4" fmla="*/ 135 w 136"/>
              <a:gd name="T5" fmla="*/ 381 h 382"/>
              <a:gd name="T6" fmla="*/ 30 w 136"/>
              <a:gd name="T7" fmla="*/ 97 h 382"/>
              <a:gd name="T8" fmla="*/ 30 w 136"/>
              <a:gd name="T9" fmla="*/ 0 h 382"/>
            </a:gdLst>
            <a:ahLst/>
            <a:cxnLst>
              <a:cxn ang="0">
                <a:pos x="T0" y="T1"/>
              </a:cxn>
              <a:cxn ang="0">
                <a:pos x="T2" y="T3"/>
              </a:cxn>
              <a:cxn ang="0">
                <a:pos x="T4" y="T5"/>
              </a:cxn>
              <a:cxn ang="0">
                <a:pos x="T6" y="T7"/>
              </a:cxn>
              <a:cxn ang="0">
                <a:pos x="T8" y="T9"/>
              </a:cxn>
            </a:cxnLst>
            <a:rect l="0" t="0" r="r" b="b"/>
            <a:pathLst>
              <a:path w="136" h="382">
                <a:moveTo>
                  <a:pt x="0" y="381"/>
                </a:moveTo>
                <a:lnTo>
                  <a:pt x="0" y="381"/>
                </a:lnTo>
                <a:cubicBezTo>
                  <a:pt x="135" y="381"/>
                  <a:pt x="135" y="381"/>
                  <a:pt x="135" y="381"/>
                </a:cubicBezTo>
                <a:cubicBezTo>
                  <a:pt x="30" y="381"/>
                  <a:pt x="30" y="97"/>
                  <a:pt x="30" y="97"/>
                </a:cubicBezTo>
                <a:cubicBezTo>
                  <a:pt x="30" y="0"/>
                  <a:pt x="30" y="0"/>
                  <a:pt x="3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24" name="Freeform 204"/>
          <p:cNvSpPr>
            <a:spLocks noChangeArrowheads="1"/>
          </p:cNvSpPr>
          <p:nvPr/>
        </p:nvSpPr>
        <p:spPr bwMode="auto">
          <a:xfrm>
            <a:off x="5604823" y="9555396"/>
            <a:ext cx="621122" cy="471699"/>
          </a:xfrm>
          <a:custGeom>
            <a:avLst/>
            <a:gdLst>
              <a:gd name="T0" fmla="*/ 500 w 934"/>
              <a:gd name="T1" fmla="*/ 523 h 710"/>
              <a:gd name="T2" fmla="*/ 500 w 934"/>
              <a:gd name="T3" fmla="*/ 523 h 710"/>
              <a:gd name="T4" fmla="*/ 731 w 934"/>
              <a:gd name="T5" fmla="*/ 709 h 710"/>
              <a:gd name="T6" fmla="*/ 933 w 934"/>
              <a:gd name="T7" fmla="*/ 508 h 710"/>
              <a:gd name="T8" fmla="*/ 731 w 934"/>
              <a:gd name="T9" fmla="*/ 306 h 710"/>
              <a:gd name="T10" fmla="*/ 620 w 934"/>
              <a:gd name="T11" fmla="*/ 336 h 710"/>
              <a:gd name="T12" fmla="*/ 672 w 934"/>
              <a:gd name="T13" fmla="*/ 202 h 710"/>
              <a:gd name="T14" fmla="*/ 470 w 934"/>
              <a:gd name="T15" fmla="*/ 0 h 710"/>
              <a:gd name="T16" fmla="*/ 269 w 934"/>
              <a:gd name="T17" fmla="*/ 202 h 710"/>
              <a:gd name="T18" fmla="*/ 313 w 934"/>
              <a:gd name="T19" fmla="*/ 336 h 710"/>
              <a:gd name="T20" fmla="*/ 209 w 934"/>
              <a:gd name="T21" fmla="*/ 306 h 710"/>
              <a:gd name="T22" fmla="*/ 0 w 934"/>
              <a:gd name="T23" fmla="*/ 508 h 710"/>
              <a:gd name="T24" fmla="*/ 209 w 934"/>
              <a:gd name="T25" fmla="*/ 709 h 710"/>
              <a:gd name="T26" fmla="*/ 441 w 934"/>
              <a:gd name="T27" fmla="*/ 523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34" h="710">
                <a:moveTo>
                  <a:pt x="500" y="523"/>
                </a:moveTo>
                <a:lnTo>
                  <a:pt x="500" y="523"/>
                </a:lnTo>
                <a:cubicBezTo>
                  <a:pt x="500" y="635"/>
                  <a:pt x="620" y="709"/>
                  <a:pt x="731" y="709"/>
                </a:cubicBezTo>
                <a:cubicBezTo>
                  <a:pt x="843" y="709"/>
                  <a:pt x="933" y="620"/>
                  <a:pt x="933" y="508"/>
                </a:cubicBezTo>
                <a:cubicBezTo>
                  <a:pt x="933" y="396"/>
                  <a:pt x="843" y="306"/>
                  <a:pt x="731" y="306"/>
                </a:cubicBezTo>
                <a:cubicBezTo>
                  <a:pt x="694" y="306"/>
                  <a:pt x="657" y="314"/>
                  <a:pt x="620" y="336"/>
                </a:cubicBezTo>
                <a:cubicBezTo>
                  <a:pt x="650" y="299"/>
                  <a:pt x="672" y="254"/>
                  <a:pt x="672" y="202"/>
                </a:cubicBezTo>
                <a:cubicBezTo>
                  <a:pt x="672" y="90"/>
                  <a:pt x="582" y="0"/>
                  <a:pt x="470" y="0"/>
                </a:cubicBezTo>
                <a:cubicBezTo>
                  <a:pt x="358" y="0"/>
                  <a:pt x="269" y="90"/>
                  <a:pt x="269" y="202"/>
                </a:cubicBezTo>
                <a:cubicBezTo>
                  <a:pt x="269" y="254"/>
                  <a:pt x="284" y="299"/>
                  <a:pt x="313" y="336"/>
                </a:cubicBezTo>
                <a:cubicBezTo>
                  <a:pt x="284" y="314"/>
                  <a:pt x="246" y="306"/>
                  <a:pt x="209" y="306"/>
                </a:cubicBezTo>
                <a:cubicBezTo>
                  <a:pt x="97" y="306"/>
                  <a:pt x="0" y="396"/>
                  <a:pt x="0" y="508"/>
                </a:cubicBezTo>
                <a:cubicBezTo>
                  <a:pt x="0" y="620"/>
                  <a:pt x="97" y="709"/>
                  <a:pt x="209" y="709"/>
                </a:cubicBezTo>
                <a:cubicBezTo>
                  <a:pt x="321" y="709"/>
                  <a:pt x="441" y="635"/>
                  <a:pt x="441" y="523"/>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25" name="Freeform 205"/>
          <p:cNvSpPr>
            <a:spLocks noChangeArrowheads="1"/>
          </p:cNvSpPr>
          <p:nvPr/>
        </p:nvSpPr>
        <p:spPr bwMode="auto">
          <a:xfrm>
            <a:off x="7034577" y="9575901"/>
            <a:ext cx="471699" cy="542018"/>
          </a:xfrm>
          <a:custGeom>
            <a:avLst/>
            <a:gdLst>
              <a:gd name="T0" fmla="*/ 418 w 710"/>
              <a:gd name="T1" fmla="*/ 814 h 815"/>
              <a:gd name="T2" fmla="*/ 0 w 710"/>
              <a:gd name="T3" fmla="*/ 605 h 815"/>
              <a:gd name="T4" fmla="*/ 298 w 710"/>
              <a:gd name="T5" fmla="*/ 0 h 815"/>
              <a:gd name="T6" fmla="*/ 709 w 710"/>
              <a:gd name="T7" fmla="*/ 209 h 815"/>
              <a:gd name="T8" fmla="*/ 418 w 710"/>
              <a:gd name="T9" fmla="*/ 814 h 815"/>
            </a:gdLst>
            <a:ahLst/>
            <a:cxnLst>
              <a:cxn ang="0">
                <a:pos x="T0" y="T1"/>
              </a:cxn>
              <a:cxn ang="0">
                <a:pos x="T2" y="T3"/>
              </a:cxn>
              <a:cxn ang="0">
                <a:pos x="T4" y="T5"/>
              </a:cxn>
              <a:cxn ang="0">
                <a:pos x="T6" y="T7"/>
              </a:cxn>
              <a:cxn ang="0">
                <a:pos x="T8" y="T9"/>
              </a:cxn>
            </a:cxnLst>
            <a:rect l="0" t="0" r="r" b="b"/>
            <a:pathLst>
              <a:path w="710" h="815">
                <a:moveTo>
                  <a:pt x="418" y="814"/>
                </a:moveTo>
                <a:lnTo>
                  <a:pt x="0" y="605"/>
                </a:lnTo>
                <a:lnTo>
                  <a:pt x="298" y="0"/>
                </a:lnTo>
                <a:lnTo>
                  <a:pt x="709" y="209"/>
                </a:lnTo>
                <a:lnTo>
                  <a:pt x="418" y="81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26" name="Freeform 206"/>
          <p:cNvSpPr>
            <a:spLocks noChangeArrowheads="1"/>
          </p:cNvSpPr>
          <p:nvPr/>
        </p:nvSpPr>
        <p:spPr bwMode="auto">
          <a:xfrm>
            <a:off x="6885153" y="9584692"/>
            <a:ext cx="307632" cy="530296"/>
          </a:xfrm>
          <a:custGeom>
            <a:avLst/>
            <a:gdLst>
              <a:gd name="T0" fmla="*/ 463 w 464"/>
              <a:gd name="T1" fmla="*/ 119 h 800"/>
              <a:gd name="T2" fmla="*/ 403 w 464"/>
              <a:gd name="T3" fmla="*/ 0 h 800"/>
              <a:gd name="T4" fmla="*/ 0 w 464"/>
              <a:gd name="T5" fmla="*/ 209 h 800"/>
              <a:gd name="T6" fmla="*/ 268 w 464"/>
              <a:gd name="T7" fmla="*/ 799 h 800"/>
              <a:gd name="T8" fmla="*/ 463 w 464"/>
              <a:gd name="T9" fmla="*/ 709 h 800"/>
            </a:gdLst>
            <a:ahLst/>
            <a:cxnLst>
              <a:cxn ang="0">
                <a:pos x="T0" y="T1"/>
              </a:cxn>
              <a:cxn ang="0">
                <a:pos x="T2" y="T3"/>
              </a:cxn>
              <a:cxn ang="0">
                <a:pos x="T4" y="T5"/>
              </a:cxn>
              <a:cxn ang="0">
                <a:pos x="T6" y="T7"/>
              </a:cxn>
              <a:cxn ang="0">
                <a:pos x="T8" y="T9"/>
              </a:cxn>
            </a:cxnLst>
            <a:rect l="0" t="0" r="r" b="b"/>
            <a:pathLst>
              <a:path w="464" h="800">
                <a:moveTo>
                  <a:pt x="463" y="119"/>
                </a:moveTo>
                <a:lnTo>
                  <a:pt x="403" y="0"/>
                </a:lnTo>
                <a:lnTo>
                  <a:pt x="0" y="209"/>
                </a:lnTo>
                <a:lnTo>
                  <a:pt x="268" y="799"/>
                </a:lnTo>
                <a:lnTo>
                  <a:pt x="463" y="70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27" name="Freeform 207"/>
          <p:cNvSpPr>
            <a:spLocks noChangeArrowheads="1"/>
          </p:cNvSpPr>
          <p:nvPr/>
        </p:nvSpPr>
        <p:spPr bwMode="auto">
          <a:xfrm>
            <a:off x="7213292" y="9763411"/>
            <a:ext cx="120124" cy="169930"/>
          </a:xfrm>
          <a:custGeom>
            <a:avLst/>
            <a:gdLst>
              <a:gd name="T0" fmla="*/ 14 w 180"/>
              <a:gd name="T1" fmla="*/ 253 h 254"/>
              <a:gd name="T2" fmla="*/ 179 w 180"/>
              <a:gd name="T3" fmla="*/ 179 h 254"/>
              <a:gd name="T4" fmla="*/ 164 w 180"/>
              <a:gd name="T5" fmla="*/ 0 h 254"/>
              <a:gd name="T6" fmla="*/ 0 w 180"/>
              <a:gd name="T7" fmla="*/ 74 h 254"/>
              <a:gd name="T8" fmla="*/ 14 w 180"/>
              <a:gd name="T9" fmla="*/ 253 h 254"/>
            </a:gdLst>
            <a:ahLst/>
            <a:cxnLst>
              <a:cxn ang="0">
                <a:pos x="T0" y="T1"/>
              </a:cxn>
              <a:cxn ang="0">
                <a:pos x="T2" y="T3"/>
              </a:cxn>
              <a:cxn ang="0">
                <a:pos x="T4" y="T5"/>
              </a:cxn>
              <a:cxn ang="0">
                <a:pos x="T6" y="T7"/>
              </a:cxn>
              <a:cxn ang="0">
                <a:pos x="T8" y="T9"/>
              </a:cxn>
            </a:cxnLst>
            <a:rect l="0" t="0" r="r" b="b"/>
            <a:pathLst>
              <a:path w="180" h="254">
                <a:moveTo>
                  <a:pt x="14" y="253"/>
                </a:moveTo>
                <a:lnTo>
                  <a:pt x="179" y="179"/>
                </a:lnTo>
                <a:lnTo>
                  <a:pt x="164" y="0"/>
                </a:lnTo>
                <a:lnTo>
                  <a:pt x="0" y="74"/>
                </a:lnTo>
                <a:lnTo>
                  <a:pt x="14" y="25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28" name="Line 208"/>
          <p:cNvSpPr>
            <a:spLocks noChangeShapeType="1"/>
          </p:cNvSpPr>
          <p:nvPr/>
        </p:nvSpPr>
        <p:spPr bwMode="auto">
          <a:xfrm flipH="1">
            <a:off x="7239663" y="9613990"/>
            <a:ext cx="14647"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29" name="Line 209"/>
          <p:cNvSpPr>
            <a:spLocks noChangeShapeType="1"/>
          </p:cNvSpPr>
          <p:nvPr/>
        </p:nvSpPr>
        <p:spPr bwMode="auto">
          <a:xfrm flipH="1" flipV="1">
            <a:off x="6932032" y="9731184"/>
            <a:ext cx="14649"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0" name="Line 210"/>
          <p:cNvSpPr>
            <a:spLocks noChangeShapeType="1"/>
          </p:cNvSpPr>
          <p:nvPr/>
        </p:nvSpPr>
        <p:spPr bwMode="auto">
          <a:xfrm flipH="1">
            <a:off x="7289469" y="10056394"/>
            <a:ext cx="14649" cy="2050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1" name="Freeform 211"/>
          <p:cNvSpPr>
            <a:spLocks noChangeArrowheads="1"/>
          </p:cNvSpPr>
          <p:nvPr/>
        </p:nvSpPr>
        <p:spPr bwMode="auto">
          <a:xfrm>
            <a:off x="8311977" y="9575901"/>
            <a:ext cx="465841" cy="542018"/>
          </a:xfrm>
          <a:custGeom>
            <a:avLst/>
            <a:gdLst>
              <a:gd name="T0" fmla="*/ 418 w 702"/>
              <a:gd name="T1" fmla="*/ 814 h 815"/>
              <a:gd name="T2" fmla="*/ 0 w 702"/>
              <a:gd name="T3" fmla="*/ 605 h 815"/>
              <a:gd name="T4" fmla="*/ 298 w 702"/>
              <a:gd name="T5" fmla="*/ 0 h 815"/>
              <a:gd name="T6" fmla="*/ 701 w 702"/>
              <a:gd name="T7" fmla="*/ 209 h 815"/>
              <a:gd name="T8" fmla="*/ 418 w 702"/>
              <a:gd name="T9" fmla="*/ 814 h 815"/>
            </a:gdLst>
            <a:ahLst/>
            <a:cxnLst>
              <a:cxn ang="0">
                <a:pos x="T0" y="T1"/>
              </a:cxn>
              <a:cxn ang="0">
                <a:pos x="T2" y="T3"/>
              </a:cxn>
              <a:cxn ang="0">
                <a:pos x="T4" y="T5"/>
              </a:cxn>
              <a:cxn ang="0">
                <a:pos x="T6" y="T7"/>
              </a:cxn>
              <a:cxn ang="0">
                <a:pos x="T8" y="T9"/>
              </a:cxn>
            </a:cxnLst>
            <a:rect l="0" t="0" r="r" b="b"/>
            <a:pathLst>
              <a:path w="702" h="815">
                <a:moveTo>
                  <a:pt x="418" y="814"/>
                </a:moveTo>
                <a:lnTo>
                  <a:pt x="0" y="605"/>
                </a:lnTo>
                <a:lnTo>
                  <a:pt x="298" y="0"/>
                </a:lnTo>
                <a:lnTo>
                  <a:pt x="701" y="209"/>
                </a:lnTo>
                <a:lnTo>
                  <a:pt x="418" y="81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32" name="Freeform 212"/>
          <p:cNvSpPr>
            <a:spLocks noChangeArrowheads="1"/>
          </p:cNvSpPr>
          <p:nvPr/>
        </p:nvSpPr>
        <p:spPr bwMode="auto">
          <a:xfrm>
            <a:off x="8156697" y="9584692"/>
            <a:ext cx="313492" cy="530296"/>
          </a:xfrm>
          <a:custGeom>
            <a:avLst/>
            <a:gdLst>
              <a:gd name="T0" fmla="*/ 470 w 471"/>
              <a:gd name="T1" fmla="*/ 119 h 800"/>
              <a:gd name="T2" fmla="*/ 411 w 471"/>
              <a:gd name="T3" fmla="*/ 0 h 800"/>
              <a:gd name="T4" fmla="*/ 0 w 471"/>
              <a:gd name="T5" fmla="*/ 209 h 800"/>
              <a:gd name="T6" fmla="*/ 276 w 471"/>
              <a:gd name="T7" fmla="*/ 799 h 800"/>
              <a:gd name="T8" fmla="*/ 470 w 471"/>
              <a:gd name="T9" fmla="*/ 709 h 800"/>
            </a:gdLst>
            <a:ahLst/>
            <a:cxnLst>
              <a:cxn ang="0">
                <a:pos x="T0" y="T1"/>
              </a:cxn>
              <a:cxn ang="0">
                <a:pos x="T2" y="T3"/>
              </a:cxn>
              <a:cxn ang="0">
                <a:pos x="T4" y="T5"/>
              </a:cxn>
              <a:cxn ang="0">
                <a:pos x="T6" y="T7"/>
              </a:cxn>
              <a:cxn ang="0">
                <a:pos x="T8" y="T9"/>
              </a:cxn>
            </a:cxnLst>
            <a:rect l="0" t="0" r="r" b="b"/>
            <a:pathLst>
              <a:path w="471" h="800">
                <a:moveTo>
                  <a:pt x="470" y="119"/>
                </a:moveTo>
                <a:lnTo>
                  <a:pt x="411" y="0"/>
                </a:lnTo>
                <a:lnTo>
                  <a:pt x="0" y="209"/>
                </a:lnTo>
                <a:lnTo>
                  <a:pt x="276" y="799"/>
                </a:lnTo>
                <a:lnTo>
                  <a:pt x="470" y="70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3" name="Line 213"/>
          <p:cNvSpPr>
            <a:spLocks noChangeShapeType="1"/>
          </p:cNvSpPr>
          <p:nvPr/>
        </p:nvSpPr>
        <p:spPr bwMode="auto">
          <a:xfrm flipH="1">
            <a:off x="8517065" y="9613990"/>
            <a:ext cx="14647"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4" name="Line 214"/>
          <p:cNvSpPr>
            <a:spLocks noChangeShapeType="1"/>
          </p:cNvSpPr>
          <p:nvPr/>
        </p:nvSpPr>
        <p:spPr bwMode="auto">
          <a:xfrm flipH="1" flipV="1">
            <a:off x="8206504" y="9731184"/>
            <a:ext cx="14647"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5" name="Line 215"/>
          <p:cNvSpPr>
            <a:spLocks noChangeShapeType="1"/>
          </p:cNvSpPr>
          <p:nvPr/>
        </p:nvSpPr>
        <p:spPr bwMode="auto">
          <a:xfrm flipH="1">
            <a:off x="8566871" y="10056394"/>
            <a:ext cx="14649" cy="2050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6" name="Freeform 216"/>
          <p:cNvSpPr>
            <a:spLocks noChangeArrowheads="1"/>
          </p:cNvSpPr>
          <p:nvPr/>
        </p:nvSpPr>
        <p:spPr bwMode="auto">
          <a:xfrm>
            <a:off x="8449678" y="9742902"/>
            <a:ext cx="213877" cy="184577"/>
          </a:xfrm>
          <a:custGeom>
            <a:avLst/>
            <a:gdLst>
              <a:gd name="T0" fmla="*/ 44 w 322"/>
              <a:gd name="T1" fmla="*/ 45 h 277"/>
              <a:gd name="T2" fmla="*/ 44 w 322"/>
              <a:gd name="T3" fmla="*/ 45 h 277"/>
              <a:gd name="T4" fmla="*/ 89 w 322"/>
              <a:gd name="T5" fmla="*/ 269 h 277"/>
              <a:gd name="T6" fmla="*/ 298 w 322"/>
              <a:gd name="T7" fmla="*/ 194 h 277"/>
              <a:gd name="T8" fmla="*/ 283 w 322"/>
              <a:gd name="T9" fmla="*/ 89 h 277"/>
              <a:gd name="T10" fmla="*/ 179 w 322"/>
              <a:gd name="T11" fmla="*/ 104 h 277"/>
              <a:gd name="T12" fmla="*/ 149 w 322"/>
              <a:gd name="T13" fmla="*/ 15 h 277"/>
              <a:gd name="T14" fmla="*/ 44 w 322"/>
              <a:gd name="T15" fmla="*/ 45 h 2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 h="277">
                <a:moveTo>
                  <a:pt x="44" y="45"/>
                </a:moveTo>
                <a:lnTo>
                  <a:pt x="44" y="45"/>
                </a:lnTo>
                <a:cubicBezTo>
                  <a:pt x="0" y="127"/>
                  <a:pt x="89" y="269"/>
                  <a:pt x="89" y="269"/>
                </a:cubicBezTo>
                <a:cubicBezTo>
                  <a:pt x="89" y="269"/>
                  <a:pt x="253" y="276"/>
                  <a:pt x="298" y="194"/>
                </a:cubicBezTo>
                <a:cubicBezTo>
                  <a:pt x="313" y="164"/>
                  <a:pt x="321" y="112"/>
                  <a:pt x="283" y="89"/>
                </a:cubicBezTo>
                <a:cubicBezTo>
                  <a:pt x="253" y="74"/>
                  <a:pt x="194" y="74"/>
                  <a:pt x="179" y="104"/>
                </a:cubicBezTo>
                <a:cubicBezTo>
                  <a:pt x="194" y="74"/>
                  <a:pt x="179" y="37"/>
                  <a:pt x="149" y="15"/>
                </a:cubicBezTo>
                <a:cubicBezTo>
                  <a:pt x="112" y="0"/>
                  <a:pt x="59" y="15"/>
                  <a:pt x="44" y="4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8" name="Group 7"/>
          <p:cNvGrpSpPr/>
          <p:nvPr/>
        </p:nvGrpSpPr>
        <p:grpSpPr>
          <a:xfrm>
            <a:off x="1775548" y="1990598"/>
            <a:ext cx="621122" cy="372086"/>
            <a:chOff x="1775548" y="1990598"/>
            <a:chExt cx="621122" cy="372086"/>
          </a:xfrm>
        </p:grpSpPr>
        <p:sp>
          <p:nvSpPr>
            <p:cNvPr id="5346"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47"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9" name="Group 8"/>
          <p:cNvGrpSpPr/>
          <p:nvPr/>
        </p:nvGrpSpPr>
        <p:grpSpPr>
          <a:xfrm>
            <a:off x="3050021" y="1873405"/>
            <a:ext cx="621122" cy="621122"/>
            <a:chOff x="3050021" y="1873405"/>
            <a:chExt cx="621122" cy="621122"/>
          </a:xfrm>
        </p:grpSpPr>
        <p:sp>
          <p:nvSpPr>
            <p:cNvPr id="5348" name="Freeform 228"/>
            <p:cNvSpPr>
              <a:spLocks noChangeArrowheads="1"/>
            </p:cNvSpPr>
            <p:nvPr/>
          </p:nvSpPr>
          <p:spPr bwMode="auto">
            <a:xfrm>
              <a:off x="3050021" y="2119511"/>
              <a:ext cx="621122" cy="193368"/>
            </a:xfrm>
            <a:custGeom>
              <a:avLst/>
              <a:gdLst>
                <a:gd name="T0" fmla="*/ 0 w 934"/>
                <a:gd name="T1" fmla="*/ 0 h 292"/>
                <a:gd name="T2" fmla="*/ 470 w 934"/>
                <a:gd name="T3" fmla="*/ 291 h 292"/>
                <a:gd name="T4" fmla="*/ 933 w 934"/>
                <a:gd name="T5" fmla="*/ 0 h 292"/>
              </a:gdLst>
              <a:ahLst/>
              <a:cxnLst>
                <a:cxn ang="0">
                  <a:pos x="T0" y="T1"/>
                </a:cxn>
                <a:cxn ang="0">
                  <a:pos x="T2" y="T3"/>
                </a:cxn>
                <a:cxn ang="0">
                  <a:pos x="T4" y="T5"/>
                </a:cxn>
              </a:cxnLst>
              <a:rect l="0" t="0" r="r" b="b"/>
              <a:pathLst>
                <a:path w="934" h="292">
                  <a:moveTo>
                    <a:pt x="0" y="0"/>
                  </a:moveTo>
                  <a:lnTo>
                    <a:pt x="470" y="291"/>
                  </a:lnTo>
                  <a:lnTo>
                    <a:pt x="933"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49" name="Freeform 229"/>
            <p:cNvSpPr>
              <a:spLocks noChangeArrowheads="1"/>
            </p:cNvSpPr>
            <p:nvPr/>
          </p:nvSpPr>
          <p:spPr bwMode="auto">
            <a:xfrm>
              <a:off x="3050021" y="2081422"/>
              <a:ext cx="621122" cy="413105"/>
            </a:xfrm>
            <a:custGeom>
              <a:avLst/>
              <a:gdLst>
                <a:gd name="T0" fmla="*/ 156 w 934"/>
                <a:gd name="T1" fmla="*/ 0 h 620"/>
                <a:gd name="T2" fmla="*/ 0 w 934"/>
                <a:gd name="T3" fmla="*/ 60 h 620"/>
                <a:gd name="T4" fmla="*/ 0 w 934"/>
                <a:gd name="T5" fmla="*/ 619 h 620"/>
                <a:gd name="T6" fmla="*/ 933 w 934"/>
                <a:gd name="T7" fmla="*/ 619 h 620"/>
                <a:gd name="T8" fmla="*/ 933 w 934"/>
                <a:gd name="T9" fmla="*/ 60 h 620"/>
                <a:gd name="T10" fmla="*/ 933 w 934"/>
                <a:gd name="T11" fmla="*/ 60 h 620"/>
                <a:gd name="T12" fmla="*/ 776 w 934"/>
                <a:gd name="T13" fmla="*/ 0 h 620"/>
              </a:gdLst>
              <a:ahLst/>
              <a:cxnLst>
                <a:cxn ang="0">
                  <a:pos x="T0" y="T1"/>
                </a:cxn>
                <a:cxn ang="0">
                  <a:pos x="T2" y="T3"/>
                </a:cxn>
                <a:cxn ang="0">
                  <a:pos x="T4" y="T5"/>
                </a:cxn>
                <a:cxn ang="0">
                  <a:pos x="T6" y="T7"/>
                </a:cxn>
                <a:cxn ang="0">
                  <a:pos x="T8" y="T9"/>
                </a:cxn>
                <a:cxn ang="0">
                  <a:pos x="T10" y="T11"/>
                </a:cxn>
                <a:cxn ang="0">
                  <a:pos x="T12" y="T13"/>
                </a:cxn>
              </a:cxnLst>
              <a:rect l="0" t="0" r="r" b="b"/>
              <a:pathLst>
                <a:path w="934" h="620">
                  <a:moveTo>
                    <a:pt x="156" y="0"/>
                  </a:moveTo>
                  <a:lnTo>
                    <a:pt x="0" y="60"/>
                  </a:lnTo>
                  <a:lnTo>
                    <a:pt x="0" y="619"/>
                  </a:lnTo>
                  <a:lnTo>
                    <a:pt x="933" y="619"/>
                  </a:lnTo>
                  <a:lnTo>
                    <a:pt x="933" y="60"/>
                  </a:lnTo>
                  <a:lnTo>
                    <a:pt x="933" y="60"/>
                  </a:lnTo>
                  <a:lnTo>
                    <a:pt x="776"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0" name="Freeform 230"/>
            <p:cNvSpPr>
              <a:spLocks noChangeArrowheads="1"/>
            </p:cNvSpPr>
            <p:nvPr/>
          </p:nvSpPr>
          <p:spPr bwMode="auto">
            <a:xfrm>
              <a:off x="3155494" y="1873405"/>
              <a:ext cx="416034" cy="307630"/>
            </a:xfrm>
            <a:custGeom>
              <a:avLst/>
              <a:gdLst>
                <a:gd name="T0" fmla="*/ 0 w 628"/>
                <a:gd name="T1" fmla="*/ 463 h 464"/>
                <a:gd name="T2" fmla="*/ 0 w 628"/>
                <a:gd name="T3" fmla="*/ 0 h 464"/>
                <a:gd name="T4" fmla="*/ 627 w 628"/>
                <a:gd name="T5" fmla="*/ 0 h 464"/>
                <a:gd name="T6" fmla="*/ 627 w 628"/>
                <a:gd name="T7" fmla="*/ 463 h 464"/>
              </a:gdLst>
              <a:ahLst/>
              <a:cxnLst>
                <a:cxn ang="0">
                  <a:pos x="T0" y="T1"/>
                </a:cxn>
                <a:cxn ang="0">
                  <a:pos x="T2" y="T3"/>
                </a:cxn>
                <a:cxn ang="0">
                  <a:pos x="T4" y="T5"/>
                </a:cxn>
                <a:cxn ang="0">
                  <a:pos x="T6" y="T7"/>
                </a:cxn>
              </a:cxnLst>
              <a:rect l="0" t="0" r="r" b="b"/>
              <a:pathLst>
                <a:path w="628" h="464">
                  <a:moveTo>
                    <a:pt x="0" y="463"/>
                  </a:moveTo>
                  <a:lnTo>
                    <a:pt x="0" y="0"/>
                  </a:lnTo>
                  <a:lnTo>
                    <a:pt x="627" y="0"/>
                  </a:lnTo>
                  <a:lnTo>
                    <a:pt x="627" y="463"/>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0" name="Group 9"/>
          <p:cNvGrpSpPr/>
          <p:nvPr/>
        </p:nvGrpSpPr>
        <p:grpSpPr>
          <a:xfrm>
            <a:off x="4330350" y="1873405"/>
            <a:ext cx="621122" cy="621122"/>
            <a:chOff x="4330350" y="1873405"/>
            <a:chExt cx="621122" cy="621122"/>
          </a:xfrm>
        </p:grpSpPr>
        <p:sp>
          <p:nvSpPr>
            <p:cNvPr id="5351" name="Line 231"/>
            <p:cNvSpPr>
              <a:spLocks noChangeShapeType="1"/>
            </p:cNvSpPr>
            <p:nvPr/>
          </p:nvSpPr>
          <p:spPr bwMode="auto">
            <a:xfrm>
              <a:off x="4676071" y="1952509"/>
              <a:ext cx="9082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2" name="Line 232"/>
            <p:cNvSpPr>
              <a:spLocks noChangeShapeType="1"/>
            </p:cNvSpPr>
            <p:nvPr/>
          </p:nvSpPr>
          <p:spPr bwMode="auto">
            <a:xfrm>
              <a:off x="4509070" y="2031616"/>
              <a:ext cx="25782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3" name="Line 233"/>
            <p:cNvSpPr>
              <a:spLocks noChangeShapeType="1"/>
            </p:cNvSpPr>
            <p:nvPr/>
          </p:nvSpPr>
          <p:spPr bwMode="auto">
            <a:xfrm>
              <a:off x="4509070" y="2110718"/>
              <a:ext cx="25782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4" name="Freeform 234"/>
            <p:cNvSpPr>
              <a:spLocks noChangeArrowheads="1"/>
            </p:cNvSpPr>
            <p:nvPr/>
          </p:nvSpPr>
          <p:spPr bwMode="auto">
            <a:xfrm>
              <a:off x="4330350" y="2119511"/>
              <a:ext cx="621122" cy="193368"/>
            </a:xfrm>
            <a:custGeom>
              <a:avLst/>
              <a:gdLst>
                <a:gd name="T0" fmla="*/ 0 w 935"/>
                <a:gd name="T1" fmla="*/ 0 h 292"/>
                <a:gd name="T2" fmla="*/ 463 w 935"/>
                <a:gd name="T3" fmla="*/ 291 h 292"/>
                <a:gd name="T4" fmla="*/ 934 w 935"/>
                <a:gd name="T5" fmla="*/ 0 h 292"/>
              </a:gdLst>
              <a:ahLst/>
              <a:cxnLst>
                <a:cxn ang="0">
                  <a:pos x="T0" y="T1"/>
                </a:cxn>
                <a:cxn ang="0">
                  <a:pos x="T2" y="T3"/>
                </a:cxn>
                <a:cxn ang="0">
                  <a:pos x="T4" y="T5"/>
                </a:cxn>
              </a:cxnLst>
              <a:rect l="0" t="0" r="r" b="b"/>
              <a:pathLst>
                <a:path w="935" h="292">
                  <a:moveTo>
                    <a:pt x="0" y="0"/>
                  </a:moveTo>
                  <a:lnTo>
                    <a:pt x="463" y="291"/>
                  </a:lnTo>
                  <a:lnTo>
                    <a:pt x="934"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5" name="Freeform 235"/>
            <p:cNvSpPr>
              <a:spLocks noChangeArrowheads="1"/>
            </p:cNvSpPr>
            <p:nvPr/>
          </p:nvSpPr>
          <p:spPr bwMode="auto">
            <a:xfrm>
              <a:off x="4330350" y="2081422"/>
              <a:ext cx="621122" cy="413105"/>
            </a:xfrm>
            <a:custGeom>
              <a:avLst/>
              <a:gdLst>
                <a:gd name="T0" fmla="*/ 157 w 935"/>
                <a:gd name="T1" fmla="*/ 0 h 620"/>
                <a:gd name="T2" fmla="*/ 0 w 935"/>
                <a:gd name="T3" fmla="*/ 60 h 620"/>
                <a:gd name="T4" fmla="*/ 0 w 935"/>
                <a:gd name="T5" fmla="*/ 619 h 620"/>
                <a:gd name="T6" fmla="*/ 934 w 935"/>
                <a:gd name="T7" fmla="*/ 619 h 620"/>
                <a:gd name="T8" fmla="*/ 934 w 935"/>
                <a:gd name="T9" fmla="*/ 60 h 620"/>
                <a:gd name="T10" fmla="*/ 934 w 935"/>
                <a:gd name="T11" fmla="*/ 60 h 620"/>
                <a:gd name="T12" fmla="*/ 777 w 935"/>
                <a:gd name="T13" fmla="*/ 0 h 620"/>
              </a:gdLst>
              <a:ahLst/>
              <a:cxnLst>
                <a:cxn ang="0">
                  <a:pos x="T0" y="T1"/>
                </a:cxn>
                <a:cxn ang="0">
                  <a:pos x="T2" y="T3"/>
                </a:cxn>
                <a:cxn ang="0">
                  <a:pos x="T4" y="T5"/>
                </a:cxn>
                <a:cxn ang="0">
                  <a:pos x="T6" y="T7"/>
                </a:cxn>
                <a:cxn ang="0">
                  <a:pos x="T8" y="T9"/>
                </a:cxn>
                <a:cxn ang="0">
                  <a:pos x="T10" y="T11"/>
                </a:cxn>
                <a:cxn ang="0">
                  <a:pos x="T12" y="T13"/>
                </a:cxn>
              </a:cxnLst>
              <a:rect l="0" t="0" r="r" b="b"/>
              <a:pathLst>
                <a:path w="935" h="620">
                  <a:moveTo>
                    <a:pt x="157" y="0"/>
                  </a:moveTo>
                  <a:lnTo>
                    <a:pt x="0" y="60"/>
                  </a:lnTo>
                  <a:lnTo>
                    <a:pt x="0" y="619"/>
                  </a:lnTo>
                  <a:lnTo>
                    <a:pt x="934" y="619"/>
                  </a:lnTo>
                  <a:lnTo>
                    <a:pt x="934" y="60"/>
                  </a:lnTo>
                  <a:lnTo>
                    <a:pt x="934" y="60"/>
                  </a:lnTo>
                  <a:lnTo>
                    <a:pt x="777"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6" name="Freeform 236"/>
            <p:cNvSpPr>
              <a:spLocks noChangeArrowheads="1"/>
            </p:cNvSpPr>
            <p:nvPr/>
          </p:nvSpPr>
          <p:spPr bwMode="auto">
            <a:xfrm>
              <a:off x="4429965" y="1873405"/>
              <a:ext cx="421894" cy="307630"/>
            </a:xfrm>
            <a:custGeom>
              <a:avLst/>
              <a:gdLst>
                <a:gd name="T0" fmla="*/ 0 w 635"/>
                <a:gd name="T1" fmla="*/ 463 h 464"/>
                <a:gd name="T2" fmla="*/ 0 w 635"/>
                <a:gd name="T3" fmla="*/ 0 h 464"/>
                <a:gd name="T4" fmla="*/ 634 w 635"/>
                <a:gd name="T5" fmla="*/ 0 h 464"/>
                <a:gd name="T6" fmla="*/ 634 w 635"/>
                <a:gd name="T7" fmla="*/ 463 h 464"/>
              </a:gdLst>
              <a:ahLst/>
              <a:cxnLst>
                <a:cxn ang="0">
                  <a:pos x="T0" y="T1"/>
                </a:cxn>
                <a:cxn ang="0">
                  <a:pos x="T2" y="T3"/>
                </a:cxn>
                <a:cxn ang="0">
                  <a:pos x="T4" y="T5"/>
                </a:cxn>
                <a:cxn ang="0">
                  <a:pos x="T6" y="T7"/>
                </a:cxn>
              </a:cxnLst>
              <a:rect l="0" t="0" r="r" b="b"/>
              <a:pathLst>
                <a:path w="635" h="464">
                  <a:moveTo>
                    <a:pt x="0" y="463"/>
                  </a:moveTo>
                  <a:lnTo>
                    <a:pt x="0" y="0"/>
                  </a:lnTo>
                  <a:lnTo>
                    <a:pt x="634" y="0"/>
                  </a:lnTo>
                  <a:lnTo>
                    <a:pt x="634" y="463"/>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1" name="Group 10"/>
          <p:cNvGrpSpPr/>
          <p:nvPr/>
        </p:nvGrpSpPr>
        <p:grpSpPr>
          <a:xfrm>
            <a:off x="5604824" y="1952509"/>
            <a:ext cx="618191" cy="410176"/>
            <a:chOff x="5604824" y="1952509"/>
            <a:chExt cx="618191" cy="410176"/>
          </a:xfrm>
        </p:grpSpPr>
        <p:sp>
          <p:nvSpPr>
            <p:cNvPr id="5357" name="Freeform 237"/>
            <p:cNvSpPr>
              <a:spLocks noChangeArrowheads="1"/>
            </p:cNvSpPr>
            <p:nvPr/>
          </p:nvSpPr>
          <p:spPr bwMode="auto">
            <a:xfrm>
              <a:off x="5604824" y="2040404"/>
              <a:ext cx="521509" cy="322281"/>
            </a:xfrm>
            <a:custGeom>
              <a:avLst/>
              <a:gdLst>
                <a:gd name="T0" fmla="*/ 784 w 785"/>
                <a:gd name="T1" fmla="*/ 485 h 486"/>
                <a:gd name="T2" fmla="*/ 0 w 785"/>
                <a:gd name="T3" fmla="*/ 485 h 486"/>
                <a:gd name="T4" fmla="*/ 0 w 785"/>
                <a:gd name="T5" fmla="*/ 0 h 486"/>
                <a:gd name="T6" fmla="*/ 784 w 785"/>
                <a:gd name="T7" fmla="*/ 0 h 486"/>
                <a:gd name="T8" fmla="*/ 784 w 785"/>
                <a:gd name="T9" fmla="*/ 485 h 486"/>
              </a:gdLst>
              <a:ahLst/>
              <a:cxnLst>
                <a:cxn ang="0">
                  <a:pos x="T0" y="T1"/>
                </a:cxn>
                <a:cxn ang="0">
                  <a:pos x="T2" y="T3"/>
                </a:cxn>
                <a:cxn ang="0">
                  <a:pos x="T4" y="T5"/>
                </a:cxn>
                <a:cxn ang="0">
                  <a:pos x="T6" y="T7"/>
                </a:cxn>
                <a:cxn ang="0">
                  <a:pos x="T8" y="T9"/>
                </a:cxn>
              </a:cxnLst>
              <a:rect l="0" t="0" r="r" b="b"/>
              <a:pathLst>
                <a:path w="785" h="486">
                  <a:moveTo>
                    <a:pt x="784" y="485"/>
                  </a:moveTo>
                  <a:lnTo>
                    <a:pt x="0" y="485"/>
                  </a:lnTo>
                  <a:lnTo>
                    <a:pt x="0" y="0"/>
                  </a:lnTo>
                  <a:lnTo>
                    <a:pt x="784" y="0"/>
                  </a:lnTo>
                  <a:lnTo>
                    <a:pt x="784" y="48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58" name="Freeform 238"/>
            <p:cNvSpPr>
              <a:spLocks noChangeArrowheads="1"/>
            </p:cNvSpPr>
            <p:nvPr/>
          </p:nvSpPr>
          <p:spPr bwMode="auto">
            <a:xfrm>
              <a:off x="5692719" y="1952509"/>
              <a:ext cx="530296" cy="319352"/>
            </a:xfrm>
            <a:custGeom>
              <a:avLst/>
              <a:gdLst>
                <a:gd name="T0" fmla="*/ 0 w 800"/>
                <a:gd name="T1" fmla="*/ 104 h 479"/>
                <a:gd name="T2" fmla="*/ 0 w 800"/>
                <a:gd name="T3" fmla="*/ 0 h 479"/>
                <a:gd name="T4" fmla="*/ 799 w 800"/>
                <a:gd name="T5" fmla="*/ 0 h 479"/>
                <a:gd name="T6" fmla="*/ 799 w 800"/>
                <a:gd name="T7" fmla="*/ 478 h 479"/>
                <a:gd name="T8" fmla="*/ 680 w 800"/>
                <a:gd name="T9" fmla="*/ 478 h 479"/>
              </a:gdLst>
              <a:ahLst/>
              <a:cxnLst>
                <a:cxn ang="0">
                  <a:pos x="T0" y="T1"/>
                </a:cxn>
                <a:cxn ang="0">
                  <a:pos x="T2" y="T3"/>
                </a:cxn>
                <a:cxn ang="0">
                  <a:pos x="T4" y="T5"/>
                </a:cxn>
                <a:cxn ang="0">
                  <a:pos x="T6" y="T7"/>
                </a:cxn>
                <a:cxn ang="0">
                  <a:pos x="T8" y="T9"/>
                </a:cxn>
              </a:cxnLst>
              <a:rect l="0" t="0" r="r" b="b"/>
              <a:pathLst>
                <a:path w="800" h="479">
                  <a:moveTo>
                    <a:pt x="0" y="104"/>
                  </a:moveTo>
                  <a:lnTo>
                    <a:pt x="0" y="0"/>
                  </a:lnTo>
                  <a:lnTo>
                    <a:pt x="799" y="0"/>
                  </a:lnTo>
                  <a:lnTo>
                    <a:pt x="799" y="478"/>
                  </a:lnTo>
                  <a:lnTo>
                    <a:pt x="680" y="47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59" name="Freeform 239"/>
            <p:cNvSpPr>
              <a:spLocks noChangeArrowheads="1"/>
            </p:cNvSpPr>
            <p:nvPr/>
          </p:nvSpPr>
          <p:spPr bwMode="auto">
            <a:xfrm>
              <a:off x="5604824" y="2040404"/>
              <a:ext cx="521509" cy="149422"/>
            </a:xfrm>
            <a:custGeom>
              <a:avLst/>
              <a:gdLst>
                <a:gd name="T0" fmla="*/ 0 w 785"/>
                <a:gd name="T1" fmla="*/ 0 h 225"/>
                <a:gd name="T2" fmla="*/ 396 w 785"/>
                <a:gd name="T3" fmla="*/ 224 h 225"/>
                <a:gd name="T4" fmla="*/ 784 w 785"/>
                <a:gd name="T5" fmla="*/ 0 h 225"/>
              </a:gdLst>
              <a:ahLst/>
              <a:cxnLst>
                <a:cxn ang="0">
                  <a:pos x="T0" y="T1"/>
                </a:cxn>
                <a:cxn ang="0">
                  <a:pos x="T2" y="T3"/>
                </a:cxn>
                <a:cxn ang="0">
                  <a:pos x="T4" y="T5"/>
                </a:cxn>
              </a:cxnLst>
              <a:rect l="0" t="0" r="r" b="b"/>
              <a:pathLst>
                <a:path w="785" h="225">
                  <a:moveTo>
                    <a:pt x="0" y="0"/>
                  </a:moveTo>
                  <a:lnTo>
                    <a:pt x="396" y="224"/>
                  </a:lnTo>
                  <a:lnTo>
                    <a:pt x="784"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2" name="Group 11"/>
          <p:cNvGrpSpPr/>
          <p:nvPr/>
        </p:nvGrpSpPr>
        <p:grpSpPr>
          <a:xfrm>
            <a:off x="6885153" y="1990598"/>
            <a:ext cx="621122" cy="413103"/>
            <a:chOff x="6885153" y="1990598"/>
            <a:chExt cx="621122" cy="413103"/>
          </a:xfrm>
        </p:grpSpPr>
        <p:sp>
          <p:nvSpPr>
            <p:cNvPr id="5360" name="Freeform 240"/>
            <p:cNvSpPr>
              <a:spLocks noChangeArrowheads="1"/>
            </p:cNvSpPr>
            <p:nvPr/>
          </p:nvSpPr>
          <p:spPr bwMode="auto">
            <a:xfrm>
              <a:off x="6885153" y="1990598"/>
              <a:ext cx="621122" cy="413103"/>
            </a:xfrm>
            <a:custGeom>
              <a:avLst/>
              <a:gdLst>
                <a:gd name="T0" fmla="*/ 933 w 934"/>
                <a:gd name="T1" fmla="*/ 619 h 620"/>
                <a:gd name="T2" fmla="*/ 0 w 934"/>
                <a:gd name="T3" fmla="*/ 619 h 620"/>
                <a:gd name="T4" fmla="*/ 0 w 934"/>
                <a:gd name="T5" fmla="*/ 0 h 620"/>
                <a:gd name="T6" fmla="*/ 933 w 934"/>
                <a:gd name="T7" fmla="*/ 0 h 620"/>
                <a:gd name="T8" fmla="*/ 933 w 934"/>
                <a:gd name="T9" fmla="*/ 619 h 620"/>
              </a:gdLst>
              <a:ahLst/>
              <a:cxnLst>
                <a:cxn ang="0">
                  <a:pos x="T0" y="T1"/>
                </a:cxn>
                <a:cxn ang="0">
                  <a:pos x="T2" y="T3"/>
                </a:cxn>
                <a:cxn ang="0">
                  <a:pos x="T4" y="T5"/>
                </a:cxn>
                <a:cxn ang="0">
                  <a:pos x="T6" y="T7"/>
                </a:cxn>
                <a:cxn ang="0">
                  <a:pos x="T8" y="T9"/>
                </a:cxn>
              </a:cxnLst>
              <a:rect l="0" t="0" r="r" b="b"/>
              <a:pathLst>
                <a:path w="934" h="620">
                  <a:moveTo>
                    <a:pt x="933" y="619"/>
                  </a:moveTo>
                  <a:lnTo>
                    <a:pt x="0" y="619"/>
                  </a:lnTo>
                  <a:lnTo>
                    <a:pt x="0" y="0"/>
                  </a:lnTo>
                  <a:lnTo>
                    <a:pt x="933" y="0"/>
                  </a:lnTo>
                  <a:lnTo>
                    <a:pt x="933" y="61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61" name="Freeform 241"/>
            <p:cNvSpPr>
              <a:spLocks noChangeArrowheads="1"/>
            </p:cNvSpPr>
            <p:nvPr/>
          </p:nvSpPr>
          <p:spPr bwMode="auto">
            <a:xfrm>
              <a:off x="7359784" y="2052124"/>
              <a:ext cx="84966" cy="99613"/>
            </a:xfrm>
            <a:custGeom>
              <a:avLst/>
              <a:gdLst>
                <a:gd name="T0" fmla="*/ 127 w 128"/>
                <a:gd name="T1" fmla="*/ 149 h 150"/>
                <a:gd name="T2" fmla="*/ 0 w 128"/>
                <a:gd name="T3" fmla="*/ 149 h 150"/>
                <a:gd name="T4" fmla="*/ 0 w 128"/>
                <a:gd name="T5" fmla="*/ 0 h 150"/>
                <a:gd name="T6" fmla="*/ 127 w 128"/>
                <a:gd name="T7" fmla="*/ 0 h 150"/>
                <a:gd name="T8" fmla="*/ 127 w 128"/>
                <a:gd name="T9" fmla="*/ 149 h 150"/>
              </a:gdLst>
              <a:ahLst/>
              <a:cxnLst>
                <a:cxn ang="0">
                  <a:pos x="T0" y="T1"/>
                </a:cxn>
                <a:cxn ang="0">
                  <a:pos x="T2" y="T3"/>
                </a:cxn>
                <a:cxn ang="0">
                  <a:pos x="T4" y="T5"/>
                </a:cxn>
                <a:cxn ang="0">
                  <a:pos x="T6" y="T7"/>
                </a:cxn>
                <a:cxn ang="0">
                  <a:pos x="T8" y="T9"/>
                </a:cxn>
              </a:cxnLst>
              <a:rect l="0" t="0" r="r" b="b"/>
              <a:pathLst>
                <a:path w="128" h="150">
                  <a:moveTo>
                    <a:pt x="127" y="149"/>
                  </a:moveTo>
                  <a:lnTo>
                    <a:pt x="0" y="149"/>
                  </a:lnTo>
                  <a:lnTo>
                    <a:pt x="0" y="0"/>
                  </a:lnTo>
                  <a:lnTo>
                    <a:pt x="127" y="0"/>
                  </a:lnTo>
                  <a:lnTo>
                    <a:pt x="127" y="14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62" name="Line 242"/>
            <p:cNvSpPr>
              <a:spLocks noChangeShapeType="1"/>
            </p:cNvSpPr>
            <p:nvPr/>
          </p:nvSpPr>
          <p:spPr bwMode="auto">
            <a:xfrm>
              <a:off x="7260171" y="2040404"/>
              <a:ext cx="2931" cy="31349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63" name="Line 243"/>
            <p:cNvSpPr>
              <a:spLocks noChangeShapeType="1"/>
            </p:cNvSpPr>
            <p:nvPr/>
          </p:nvSpPr>
          <p:spPr bwMode="auto">
            <a:xfrm>
              <a:off x="6934963" y="2069702"/>
              <a:ext cx="278332"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64" name="Line 244"/>
            <p:cNvSpPr>
              <a:spLocks noChangeShapeType="1"/>
            </p:cNvSpPr>
            <p:nvPr/>
          </p:nvSpPr>
          <p:spPr bwMode="auto">
            <a:xfrm>
              <a:off x="6934963" y="2131229"/>
              <a:ext cx="237315"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65" name="Line 245"/>
            <p:cNvSpPr>
              <a:spLocks noChangeShapeType="1"/>
            </p:cNvSpPr>
            <p:nvPr/>
          </p:nvSpPr>
          <p:spPr bwMode="auto">
            <a:xfrm>
              <a:off x="6934961" y="2189826"/>
              <a:ext cx="25782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3" name="Group 12"/>
          <p:cNvGrpSpPr/>
          <p:nvPr/>
        </p:nvGrpSpPr>
        <p:grpSpPr>
          <a:xfrm>
            <a:off x="8156695" y="1973018"/>
            <a:ext cx="624053" cy="430685"/>
            <a:chOff x="8156695" y="1973018"/>
            <a:chExt cx="624053" cy="430685"/>
          </a:xfrm>
        </p:grpSpPr>
        <p:sp>
          <p:nvSpPr>
            <p:cNvPr id="5366" name="Freeform 246"/>
            <p:cNvSpPr>
              <a:spLocks noChangeArrowheads="1"/>
            </p:cNvSpPr>
            <p:nvPr/>
          </p:nvSpPr>
          <p:spPr bwMode="auto">
            <a:xfrm>
              <a:off x="8156695" y="2060915"/>
              <a:ext cx="530298" cy="342788"/>
            </a:xfrm>
            <a:custGeom>
              <a:avLst/>
              <a:gdLst>
                <a:gd name="T0" fmla="*/ 799 w 800"/>
                <a:gd name="T1" fmla="*/ 515 h 516"/>
                <a:gd name="T2" fmla="*/ 0 w 800"/>
                <a:gd name="T3" fmla="*/ 515 h 516"/>
                <a:gd name="T4" fmla="*/ 0 w 800"/>
                <a:gd name="T5" fmla="*/ 0 h 516"/>
                <a:gd name="T6" fmla="*/ 799 w 800"/>
                <a:gd name="T7" fmla="*/ 0 h 516"/>
                <a:gd name="T8" fmla="*/ 799 w 800"/>
                <a:gd name="T9" fmla="*/ 515 h 516"/>
              </a:gdLst>
              <a:ahLst/>
              <a:cxnLst>
                <a:cxn ang="0">
                  <a:pos x="T0" y="T1"/>
                </a:cxn>
                <a:cxn ang="0">
                  <a:pos x="T2" y="T3"/>
                </a:cxn>
                <a:cxn ang="0">
                  <a:pos x="T4" y="T5"/>
                </a:cxn>
                <a:cxn ang="0">
                  <a:pos x="T6" y="T7"/>
                </a:cxn>
                <a:cxn ang="0">
                  <a:pos x="T8" y="T9"/>
                </a:cxn>
              </a:cxnLst>
              <a:rect l="0" t="0" r="r" b="b"/>
              <a:pathLst>
                <a:path w="800" h="516">
                  <a:moveTo>
                    <a:pt x="799" y="515"/>
                  </a:moveTo>
                  <a:lnTo>
                    <a:pt x="0" y="515"/>
                  </a:lnTo>
                  <a:lnTo>
                    <a:pt x="0" y="0"/>
                  </a:lnTo>
                  <a:lnTo>
                    <a:pt x="799" y="0"/>
                  </a:lnTo>
                  <a:lnTo>
                    <a:pt x="799" y="51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67" name="Freeform 247"/>
            <p:cNvSpPr>
              <a:spLocks noChangeArrowheads="1"/>
            </p:cNvSpPr>
            <p:nvPr/>
          </p:nvSpPr>
          <p:spPr bwMode="auto">
            <a:xfrm>
              <a:off x="8253381" y="1973018"/>
              <a:ext cx="527367" cy="336928"/>
            </a:xfrm>
            <a:custGeom>
              <a:avLst/>
              <a:gdLst>
                <a:gd name="T0" fmla="*/ 0 w 792"/>
                <a:gd name="T1" fmla="*/ 89 h 508"/>
                <a:gd name="T2" fmla="*/ 0 w 792"/>
                <a:gd name="T3" fmla="*/ 0 h 508"/>
                <a:gd name="T4" fmla="*/ 791 w 792"/>
                <a:gd name="T5" fmla="*/ 0 h 508"/>
                <a:gd name="T6" fmla="*/ 791 w 792"/>
                <a:gd name="T7" fmla="*/ 507 h 508"/>
                <a:gd name="T8" fmla="*/ 702 w 792"/>
                <a:gd name="T9" fmla="*/ 507 h 508"/>
              </a:gdLst>
              <a:ahLst/>
              <a:cxnLst>
                <a:cxn ang="0">
                  <a:pos x="T0" y="T1"/>
                </a:cxn>
                <a:cxn ang="0">
                  <a:pos x="T2" y="T3"/>
                </a:cxn>
                <a:cxn ang="0">
                  <a:pos x="T4" y="T5"/>
                </a:cxn>
                <a:cxn ang="0">
                  <a:pos x="T6" y="T7"/>
                </a:cxn>
                <a:cxn ang="0">
                  <a:pos x="T8" y="T9"/>
                </a:cxn>
              </a:cxnLst>
              <a:rect l="0" t="0" r="r" b="b"/>
              <a:pathLst>
                <a:path w="792" h="508">
                  <a:moveTo>
                    <a:pt x="0" y="89"/>
                  </a:moveTo>
                  <a:lnTo>
                    <a:pt x="0" y="0"/>
                  </a:lnTo>
                  <a:lnTo>
                    <a:pt x="791" y="0"/>
                  </a:lnTo>
                  <a:lnTo>
                    <a:pt x="791" y="507"/>
                  </a:lnTo>
                  <a:lnTo>
                    <a:pt x="702" y="50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68" name="Freeform 248"/>
            <p:cNvSpPr>
              <a:spLocks noChangeArrowheads="1"/>
            </p:cNvSpPr>
            <p:nvPr/>
          </p:nvSpPr>
          <p:spPr bwMode="auto">
            <a:xfrm>
              <a:off x="8569802" y="2110720"/>
              <a:ext cx="70317" cy="79106"/>
            </a:xfrm>
            <a:custGeom>
              <a:avLst/>
              <a:gdLst>
                <a:gd name="T0" fmla="*/ 104 w 105"/>
                <a:gd name="T1" fmla="*/ 119 h 120"/>
                <a:gd name="T2" fmla="*/ 0 w 105"/>
                <a:gd name="T3" fmla="*/ 119 h 120"/>
                <a:gd name="T4" fmla="*/ 0 w 105"/>
                <a:gd name="T5" fmla="*/ 0 h 120"/>
                <a:gd name="T6" fmla="*/ 104 w 105"/>
                <a:gd name="T7" fmla="*/ 0 h 120"/>
                <a:gd name="T8" fmla="*/ 104 w 105"/>
                <a:gd name="T9" fmla="*/ 119 h 120"/>
              </a:gdLst>
              <a:ahLst/>
              <a:cxnLst>
                <a:cxn ang="0">
                  <a:pos x="T0" y="T1"/>
                </a:cxn>
                <a:cxn ang="0">
                  <a:pos x="T2" y="T3"/>
                </a:cxn>
                <a:cxn ang="0">
                  <a:pos x="T4" y="T5"/>
                </a:cxn>
                <a:cxn ang="0">
                  <a:pos x="T6" y="T7"/>
                </a:cxn>
                <a:cxn ang="0">
                  <a:pos x="T8" y="T9"/>
                </a:cxn>
              </a:cxnLst>
              <a:rect l="0" t="0" r="r" b="b"/>
              <a:pathLst>
                <a:path w="105" h="120">
                  <a:moveTo>
                    <a:pt x="104" y="119"/>
                  </a:moveTo>
                  <a:lnTo>
                    <a:pt x="0" y="119"/>
                  </a:lnTo>
                  <a:lnTo>
                    <a:pt x="0" y="0"/>
                  </a:lnTo>
                  <a:lnTo>
                    <a:pt x="104" y="0"/>
                  </a:lnTo>
                  <a:lnTo>
                    <a:pt x="104" y="11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69" name="Line 249"/>
            <p:cNvSpPr>
              <a:spLocks noChangeShapeType="1"/>
            </p:cNvSpPr>
            <p:nvPr/>
          </p:nvSpPr>
          <p:spPr bwMode="auto">
            <a:xfrm>
              <a:off x="8478976" y="2101931"/>
              <a:ext cx="2931" cy="26368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0" name="Line 250"/>
            <p:cNvSpPr>
              <a:spLocks noChangeShapeType="1"/>
            </p:cNvSpPr>
            <p:nvPr/>
          </p:nvSpPr>
          <p:spPr bwMode="auto">
            <a:xfrm>
              <a:off x="8197715" y="2131229"/>
              <a:ext cx="243175"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1" name="Line 251"/>
            <p:cNvSpPr>
              <a:spLocks noChangeShapeType="1"/>
            </p:cNvSpPr>
            <p:nvPr/>
          </p:nvSpPr>
          <p:spPr bwMode="auto">
            <a:xfrm>
              <a:off x="8197713" y="2181035"/>
              <a:ext cx="21387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2" name="Line 252"/>
            <p:cNvSpPr>
              <a:spLocks noChangeShapeType="1"/>
            </p:cNvSpPr>
            <p:nvPr/>
          </p:nvSpPr>
          <p:spPr bwMode="auto">
            <a:xfrm>
              <a:off x="8197713" y="2230844"/>
              <a:ext cx="22266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4" name="Group 13"/>
          <p:cNvGrpSpPr/>
          <p:nvPr/>
        </p:nvGrpSpPr>
        <p:grpSpPr>
          <a:xfrm>
            <a:off x="9527853" y="1873405"/>
            <a:ext cx="442403" cy="618191"/>
            <a:chOff x="9527853" y="1873405"/>
            <a:chExt cx="442403" cy="618191"/>
          </a:xfrm>
        </p:grpSpPr>
        <p:sp>
          <p:nvSpPr>
            <p:cNvPr id="5373" name="Freeform 253"/>
            <p:cNvSpPr>
              <a:spLocks noChangeArrowheads="1"/>
            </p:cNvSpPr>
            <p:nvPr/>
          </p:nvSpPr>
          <p:spPr bwMode="auto">
            <a:xfrm>
              <a:off x="9674343" y="1873405"/>
              <a:ext cx="140631" cy="70317"/>
            </a:xfrm>
            <a:custGeom>
              <a:avLst/>
              <a:gdLst>
                <a:gd name="T0" fmla="*/ 0 w 210"/>
                <a:gd name="T1" fmla="*/ 105 h 106"/>
                <a:gd name="T2" fmla="*/ 0 w 210"/>
                <a:gd name="T3" fmla="*/ 0 h 106"/>
                <a:gd name="T4" fmla="*/ 209 w 210"/>
                <a:gd name="T5" fmla="*/ 0 h 106"/>
                <a:gd name="T6" fmla="*/ 209 w 210"/>
                <a:gd name="T7" fmla="*/ 105 h 106"/>
              </a:gdLst>
              <a:ahLst/>
              <a:cxnLst>
                <a:cxn ang="0">
                  <a:pos x="T0" y="T1"/>
                </a:cxn>
                <a:cxn ang="0">
                  <a:pos x="T2" y="T3"/>
                </a:cxn>
                <a:cxn ang="0">
                  <a:pos x="T4" y="T5"/>
                </a:cxn>
                <a:cxn ang="0">
                  <a:pos x="T6" y="T7"/>
                </a:cxn>
              </a:cxnLst>
              <a:rect l="0" t="0" r="r" b="b"/>
              <a:pathLst>
                <a:path w="210" h="106">
                  <a:moveTo>
                    <a:pt x="0" y="105"/>
                  </a:moveTo>
                  <a:lnTo>
                    <a:pt x="0" y="0"/>
                  </a:lnTo>
                  <a:lnTo>
                    <a:pt x="209" y="0"/>
                  </a:lnTo>
                  <a:lnTo>
                    <a:pt x="209" y="10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4" name="Freeform 254"/>
            <p:cNvSpPr>
              <a:spLocks noChangeArrowheads="1"/>
            </p:cNvSpPr>
            <p:nvPr/>
          </p:nvSpPr>
          <p:spPr bwMode="auto">
            <a:xfrm>
              <a:off x="9565941" y="1961300"/>
              <a:ext cx="363297" cy="530296"/>
            </a:xfrm>
            <a:custGeom>
              <a:avLst/>
              <a:gdLst>
                <a:gd name="T0" fmla="*/ 0 w 546"/>
                <a:gd name="T1" fmla="*/ 0 h 799"/>
                <a:gd name="T2" fmla="*/ 0 w 546"/>
                <a:gd name="T3" fmla="*/ 798 h 799"/>
                <a:gd name="T4" fmla="*/ 545 w 546"/>
                <a:gd name="T5" fmla="*/ 798 h 799"/>
                <a:gd name="T6" fmla="*/ 545 w 546"/>
                <a:gd name="T7" fmla="*/ 0 h 799"/>
              </a:gdLst>
              <a:ahLst/>
              <a:cxnLst>
                <a:cxn ang="0">
                  <a:pos x="T0" y="T1"/>
                </a:cxn>
                <a:cxn ang="0">
                  <a:pos x="T2" y="T3"/>
                </a:cxn>
                <a:cxn ang="0">
                  <a:pos x="T4" y="T5"/>
                </a:cxn>
                <a:cxn ang="0">
                  <a:pos x="T6" y="T7"/>
                </a:cxn>
              </a:cxnLst>
              <a:rect l="0" t="0" r="r" b="b"/>
              <a:pathLst>
                <a:path w="546" h="799">
                  <a:moveTo>
                    <a:pt x="0" y="0"/>
                  </a:moveTo>
                  <a:lnTo>
                    <a:pt x="0" y="798"/>
                  </a:lnTo>
                  <a:lnTo>
                    <a:pt x="545" y="798"/>
                  </a:lnTo>
                  <a:lnTo>
                    <a:pt x="545"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5" name="Line 255"/>
            <p:cNvSpPr>
              <a:spLocks noChangeShapeType="1"/>
            </p:cNvSpPr>
            <p:nvPr/>
          </p:nvSpPr>
          <p:spPr bwMode="auto">
            <a:xfrm>
              <a:off x="9686061" y="2060915"/>
              <a:ext cx="2931" cy="34278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6" name="Line 256"/>
            <p:cNvSpPr>
              <a:spLocks noChangeShapeType="1"/>
            </p:cNvSpPr>
            <p:nvPr/>
          </p:nvSpPr>
          <p:spPr bwMode="auto">
            <a:xfrm>
              <a:off x="9806187" y="2060915"/>
              <a:ext cx="2929" cy="34278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7" name="Line 257"/>
            <p:cNvSpPr>
              <a:spLocks noChangeShapeType="1"/>
            </p:cNvSpPr>
            <p:nvPr/>
          </p:nvSpPr>
          <p:spPr bwMode="auto">
            <a:xfrm>
              <a:off x="9527853" y="1952509"/>
              <a:ext cx="44240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5" name="Group 14"/>
          <p:cNvGrpSpPr/>
          <p:nvPr/>
        </p:nvGrpSpPr>
        <p:grpSpPr>
          <a:xfrm>
            <a:off x="10805253" y="1873405"/>
            <a:ext cx="436545" cy="618191"/>
            <a:chOff x="10805253" y="1873405"/>
            <a:chExt cx="436545" cy="618191"/>
          </a:xfrm>
        </p:grpSpPr>
        <p:sp>
          <p:nvSpPr>
            <p:cNvPr id="5378" name="Freeform 258"/>
            <p:cNvSpPr>
              <a:spLocks noChangeArrowheads="1"/>
            </p:cNvSpPr>
            <p:nvPr/>
          </p:nvSpPr>
          <p:spPr bwMode="auto">
            <a:xfrm>
              <a:off x="10954676" y="1873405"/>
              <a:ext cx="140631" cy="70317"/>
            </a:xfrm>
            <a:custGeom>
              <a:avLst/>
              <a:gdLst>
                <a:gd name="T0" fmla="*/ 0 w 210"/>
                <a:gd name="T1" fmla="*/ 105 h 106"/>
                <a:gd name="T2" fmla="*/ 0 w 210"/>
                <a:gd name="T3" fmla="*/ 0 h 106"/>
                <a:gd name="T4" fmla="*/ 209 w 210"/>
                <a:gd name="T5" fmla="*/ 0 h 106"/>
                <a:gd name="T6" fmla="*/ 209 w 210"/>
                <a:gd name="T7" fmla="*/ 105 h 106"/>
              </a:gdLst>
              <a:ahLst/>
              <a:cxnLst>
                <a:cxn ang="0">
                  <a:pos x="T0" y="T1"/>
                </a:cxn>
                <a:cxn ang="0">
                  <a:pos x="T2" y="T3"/>
                </a:cxn>
                <a:cxn ang="0">
                  <a:pos x="T4" y="T5"/>
                </a:cxn>
                <a:cxn ang="0">
                  <a:pos x="T6" y="T7"/>
                </a:cxn>
              </a:cxnLst>
              <a:rect l="0" t="0" r="r" b="b"/>
              <a:pathLst>
                <a:path w="210" h="106">
                  <a:moveTo>
                    <a:pt x="0" y="105"/>
                  </a:moveTo>
                  <a:lnTo>
                    <a:pt x="0" y="0"/>
                  </a:lnTo>
                  <a:lnTo>
                    <a:pt x="209" y="0"/>
                  </a:lnTo>
                  <a:lnTo>
                    <a:pt x="209" y="10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79" name="Freeform 259"/>
            <p:cNvSpPr>
              <a:spLocks noChangeArrowheads="1"/>
            </p:cNvSpPr>
            <p:nvPr/>
          </p:nvSpPr>
          <p:spPr bwMode="auto">
            <a:xfrm>
              <a:off x="10846272" y="1961300"/>
              <a:ext cx="357437" cy="530296"/>
            </a:xfrm>
            <a:custGeom>
              <a:avLst/>
              <a:gdLst>
                <a:gd name="T0" fmla="*/ 0 w 538"/>
                <a:gd name="T1" fmla="*/ 0 h 799"/>
                <a:gd name="T2" fmla="*/ 0 w 538"/>
                <a:gd name="T3" fmla="*/ 798 h 799"/>
                <a:gd name="T4" fmla="*/ 537 w 538"/>
                <a:gd name="T5" fmla="*/ 798 h 799"/>
                <a:gd name="T6" fmla="*/ 537 w 538"/>
                <a:gd name="T7" fmla="*/ 0 h 799"/>
              </a:gdLst>
              <a:ahLst/>
              <a:cxnLst>
                <a:cxn ang="0">
                  <a:pos x="T0" y="T1"/>
                </a:cxn>
                <a:cxn ang="0">
                  <a:pos x="T2" y="T3"/>
                </a:cxn>
                <a:cxn ang="0">
                  <a:pos x="T4" y="T5"/>
                </a:cxn>
                <a:cxn ang="0">
                  <a:pos x="T6" y="T7"/>
                </a:cxn>
              </a:cxnLst>
              <a:rect l="0" t="0" r="r" b="b"/>
              <a:pathLst>
                <a:path w="538" h="799">
                  <a:moveTo>
                    <a:pt x="0" y="0"/>
                  </a:moveTo>
                  <a:lnTo>
                    <a:pt x="0" y="798"/>
                  </a:lnTo>
                  <a:lnTo>
                    <a:pt x="537" y="798"/>
                  </a:lnTo>
                  <a:lnTo>
                    <a:pt x="537"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0" name="Line 260"/>
            <p:cNvSpPr>
              <a:spLocks noChangeShapeType="1"/>
            </p:cNvSpPr>
            <p:nvPr/>
          </p:nvSpPr>
          <p:spPr bwMode="auto">
            <a:xfrm>
              <a:off x="10805253" y="1952509"/>
              <a:ext cx="436545"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1" name="Freeform 261"/>
            <p:cNvSpPr>
              <a:spLocks noChangeArrowheads="1"/>
            </p:cNvSpPr>
            <p:nvPr/>
          </p:nvSpPr>
          <p:spPr bwMode="auto">
            <a:xfrm>
              <a:off x="10934165" y="2219124"/>
              <a:ext cx="120124" cy="90824"/>
            </a:xfrm>
            <a:custGeom>
              <a:avLst/>
              <a:gdLst>
                <a:gd name="T0" fmla="*/ 0 w 181"/>
                <a:gd name="T1" fmla="*/ 0 h 135"/>
                <a:gd name="T2" fmla="*/ 0 w 181"/>
                <a:gd name="T3" fmla="*/ 0 h 135"/>
                <a:gd name="T4" fmla="*/ 120 w 181"/>
                <a:gd name="T5" fmla="*/ 134 h 135"/>
                <a:gd name="T6" fmla="*/ 180 w 181"/>
                <a:gd name="T7" fmla="*/ 134 h 135"/>
              </a:gdLst>
              <a:ahLst/>
              <a:cxnLst>
                <a:cxn ang="0">
                  <a:pos x="T0" y="T1"/>
                </a:cxn>
                <a:cxn ang="0">
                  <a:pos x="T2" y="T3"/>
                </a:cxn>
                <a:cxn ang="0">
                  <a:pos x="T4" y="T5"/>
                </a:cxn>
                <a:cxn ang="0">
                  <a:pos x="T6" y="T7"/>
                </a:cxn>
              </a:cxnLst>
              <a:rect l="0" t="0" r="r" b="b"/>
              <a:pathLst>
                <a:path w="181" h="135">
                  <a:moveTo>
                    <a:pt x="0" y="0"/>
                  </a:moveTo>
                  <a:lnTo>
                    <a:pt x="0" y="0"/>
                  </a:lnTo>
                  <a:cubicBezTo>
                    <a:pt x="0" y="67"/>
                    <a:pt x="53" y="134"/>
                    <a:pt x="120" y="134"/>
                  </a:cubicBezTo>
                  <a:cubicBezTo>
                    <a:pt x="180" y="134"/>
                    <a:pt x="180" y="134"/>
                    <a:pt x="180" y="13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2" name="Freeform 262"/>
            <p:cNvSpPr>
              <a:spLocks noChangeArrowheads="1"/>
            </p:cNvSpPr>
            <p:nvPr/>
          </p:nvSpPr>
          <p:spPr bwMode="auto">
            <a:xfrm>
              <a:off x="11024992" y="2268930"/>
              <a:ext cx="29298" cy="84966"/>
            </a:xfrm>
            <a:custGeom>
              <a:avLst/>
              <a:gdLst>
                <a:gd name="T0" fmla="*/ 0 w 46"/>
                <a:gd name="T1" fmla="*/ 126 h 127"/>
                <a:gd name="T2" fmla="*/ 45 w 46"/>
                <a:gd name="T3" fmla="*/ 59 h 127"/>
                <a:gd name="T4" fmla="*/ 0 w 46"/>
                <a:gd name="T5" fmla="*/ 0 h 127"/>
              </a:gdLst>
              <a:ahLst/>
              <a:cxnLst>
                <a:cxn ang="0">
                  <a:pos x="T0" y="T1"/>
                </a:cxn>
                <a:cxn ang="0">
                  <a:pos x="T2" y="T3"/>
                </a:cxn>
                <a:cxn ang="0">
                  <a:pos x="T4" y="T5"/>
                </a:cxn>
              </a:cxnLst>
              <a:rect l="0" t="0" r="r" b="b"/>
              <a:pathLst>
                <a:path w="46" h="127">
                  <a:moveTo>
                    <a:pt x="0" y="126"/>
                  </a:moveTo>
                  <a:lnTo>
                    <a:pt x="45" y="59"/>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3" name="Freeform 263"/>
            <p:cNvSpPr>
              <a:spLocks noChangeArrowheads="1"/>
            </p:cNvSpPr>
            <p:nvPr/>
          </p:nvSpPr>
          <p:spPr bwMode="auto">
            <a:xfrm>
              <a:off x="10995694" y="2131229"/>
              <a:ext cx="120122" cy="90824"/>
            </a:xfrm>
            <a:custGeom>
              <a:avLst/>
              <a:gdLst>
                <a:gd name="T0" fmla="*/ 179 w 180"/>
                <a:gd name="T1" fmla="*/ 134 h 135"/>
                <a:gd name="T2" fmla="*/ 179 w 180"/>
                <a:gd name="T3" fmla="*/ 134 h 135"/>
                <a:gd name="T4" fmla="*/ 60 w 180"/>
                <a:gd name="T5" fmla="*/ 0 h 135"/>
                <a:gd name="T6" fmla="*/ 0 w 180"/>
                <a:gd name="T7" fmla="*/ 0 h 135"/>
              </a:gdLst>
              <a:ahLst/>
              <a:cxnLst>
                <a:cxn ang="0">
                  <a:pos x="T0" y="T1"/>
                </a:cxn>
                <a:cxn ang="0">
                  <a:pos x="T2" y="T3"/>
                </a:cxn>
                <a:cxn ang="0">
                  <a:pos x="T4" y="T5"/>
                </a:cxn>
                <a:cxn ang="0">
                  <a:pos x="T6" y="T7"/>
                </a:cxn>
              </a:cxnLst>
              <a:rect l="0" t="0" r="r" b="b"/>
              <a:pathLst>
                <a:path w="180" h="135">
                  <a:moveTo>
                    <a:pt x="179" y="134"/>
                  </a:moveTo>
                  <a:lnTo>
                    <a:pt x="179" y="134"/>
                  </a:lnTo>
                  <a:cubicBezTo>
                    <a:pt x="179" y="67"/>
                    <a:pt x="127" y="0"/>
                    <a:pt x="60" y="0"/>
                  </a:cubicBezTo>
                  <a:cubicBezTo>
                    <a:pt x="0" y="0"/>
                    <a:pt x="0"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4" name="Freeform 264"/>
            <p:cNvSpPr>
              <a:spLocks noChangeArrowheads="1"/>
            </p:cNvSpPr>
            <p:nvPr/>
          </p:nvSpPr>
          <p:spPr bwMode="auto">
            <a:xfrm>
              <a:off x="10995694" y="2090211"/>
              <a:ext cx="29298" cy="79104"/>
            </a:xfrm>
            <a:custGeom>
              <a:avLst/>
              <a:gdLst>
                <a:gd name="T0" fmla="*/ 45 w 46"/>
                <a:gd name="T1" fmla="*/ 0 h 120"/>
                <a:gd name="T2" fmla="*/ 0 w 46"/>
                <a:gd name="T3" fmla="*/ 60 h 120"/>
                <a:gd name="T4" fmla="*/ 45 w 46"/>
                <a:gd name="T5" fmla="*/ 119 h 120"/>
              </a:gdLst>
              <a:ahLst/>
              <a:cxnLst>
                <a:cxn ang="0">
                  <a:pos x="T0" y="T1"/>
                </a:cxn>
                <a:cxn ang="0">
                  <a:pos x="T2" y="T3"/>
                </a:cxn>
                <a:cxn ang="0">
                  <a:pos x="T4" y="T5"/>
                </a:cxn>
              </a:cxnLst>
              <a:rect l="0" t="0" r="r" b="b"/>
              <a:pathLst>
                <a:path w="46" h="120">
                  <a:moveTo>
                    <a:pt x="45" y="0"/>
                  </a:moveTo>
                  <a:lnTo>
                    <a:pt x="0" y="60"/>
                  </a:lnTo>
                  <a:lnTo>
                    <a:pt x="45" y="11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6" name="Group 15"/>
          <p:cNvGrpSpPr/>
          <p:nvPr/>
        </p:nvGrpSpPr>
        <p:grpSpPr>
          <a:xfrm>
            <a:off x="12082655" y="1873405"/>
            <a:ext cx="442403" cy="618191"/>
            <a:chOff x="12082655" y="1873405"/>
            <a:chExt cx="442403" cy="618191"/>
          </a:xfrm>
        </p:grpSpPr>
        <p:sp>
          <p:nvSpPr>
            <p:cNvPr id="5385" name="Freeform 265"/>
            <p:cNvSpPr>
              <a:spLocks noChangeArrowheads="1"/>
            </p:cNvSpPr>
            <p:nvPr/>
          </p:nvSpPr>
          <p:spPr bwMode="auto">
            <a:xfrm>
              <a:off x="12229146" y="1873405"/>
              <a:ext cx="140631" cy="70317"/>
            </a:xfrm>
            <a:custGeom>
              <a:avLst/>
              <a:gdLst>
                <a:gd name="T0" fmla="*/ 0 w 210"/>
                <a:gd name="T1" fmla="*/ 105 h 106"/>
                <a:gd name="T2" fmla="*/ 0 w 210"/>
                <a:gd name="T3" fmla="*/ 0 h 106"/>
                <a:gd name="T4" fmla="*/ 209 w 210"/>
                <a:gd name="T5" fmla="*/ 0 h 106"/>
                <a:gd name="T6" fmla="*/ 209 w 210"/>
                <a:gd name="T7" fmla="*/ 105 h 106"/>
              </a:gdLst>
              <a:ahLst/>
              <a:cxnLst>
                <a:cxn ang="0">
                  <a:pos x="T0" y="T1"/>
                </a:cxn>
                <a:cxn ang="0">
                  <a:pos x="T2" y="T3"/>
                </a:cxn>
                <a:cxn ang="0">
                  <a:pos x="T4" y="T5"/>
                </a:cxn>
                <a:cxn ang="0">
                  <a:pos x="T6" y="T7"/>
                </a:cxn>
              </a:cxnLst>
              <a:rect l="0" t="0" r="r" b="b"/>
              <a:pathLst>
                <a:path w="210" h="106">
                  <a:moveTo>
                    <a:pt x="0" y="105"/>
                  </a:moveTo>
                  <a:lnTo>
                    <a:pt x="0" y="0"/>
                  </a:lnTo>
                  <a:lnTo>
                    <a:pt x="209" y="0"/>
                  </a:lnTo>
                  <a:lnTo>
                    <a:pt x="209" y="10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6" name="Freeform 266"/>
            <p:cNvSpPr>
              <a:spLocks noChangeArrowheads="1"/>
            </p:cNvSpPr>
            <p:nvPr/>
          </p:nvSpPr>
          <p:spPr bwMode="auto">
            <a:xfrm>
              <a:off x="12120744" y="1961300"/>
              <a:ext cx="363297" cy="530296"/>
            </a:xfrm>
            <a:custGeom>
              <a:avLst/>
              <a:gdLst>
                <a:gd name="T0" fmla="*/ 0 w 546"/>
                <a:gd name="T1" fmla="*/ 0 h 799"/>
                <a:gd name="T2" fmla="*/ 0 w 546"/>
                <a:gd name="T3" fmla="*/ 798 h 799"/>
                <a:gd name="T4" fmla="*/ 545 w 546"/>
                <a:gd name="T5" fmla="*/ 798 h 799"/>
                <a:gd name="T6" fmla="*/ 545 w 546"/>
                <a:gd name="T7" fmla="*/ 0 h 799"/>
              </a:gdLst>
              <a:ahLst/>
              <a:cxnLst>
                <a:cxn ang="0">
                  <a:pos x="T0" y="T1"/>
                </a:cxn>
                <a:cxn ang="0">
                  <a:pos x="T2" y="T3"/>
                </a:cxn>
                <a:cxn ang="0">
                  <a:pos x="T4" y="T5"/>
                </a:cxn>
                <a:cxn ang="0">
                  <a:pos x="T6" y="T7"/>
                </a:cxn>
              </a:cxnLst>
              <a:rect l="0" t="0" r="r" b="b"/>
              <a:pathLst>
                <a:path w="546" h="799">
                  <a:moveTo>
                    <a:pt x="0" y="0"/>
                  </a:moveTo>
                  <a:lnTo>
                    <a:pt x="0" y="798"/>
                  </a:lnTo>
                  <a:lnTo>
                    <a:pt x="545" y="798"/>
                  </a:lnTo>
                  <a:lnTo>
                    <a:pt x="545"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7" name="Line 267"/>
            <p:cNvSpPr>
              <a:spLocks noChangeShapeType="1"/>
            </p:cNvSpPr>
            <p:nvPr/>
          </p:nvSpPr>
          <p:spPr bwMode="auto">
            <a:xfrm>
              <a:off x="12082655" y="1952509"/>
              <a:ext cx="44240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8" name="Line 268"/>
            <p:cNvSpPr>
              <a:spLocks noChangeShapeType="1"/>
            </p:cNvSpPr>
            <p:nvPr/>
          </p:nvSpPr>
          <p:spPr bwMode="auto">
            <a:xfrm flipH="1" flipV="1">
              <a:off x="12229146" y="2148809"/>
              <a:ext cx="143562" cy="143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89" name="Line 269"/>
            <p:cNvSpPr>
              <a:spLocks noChangeShapeType="1"/>
            </p:cNvSpPr>
            <p:nvPr/>
          </p:nvSpPr>
          <p:spPr bwMode="auto">
            <a:xfrm flipV="1">
              <a:off x="12229146" y="2148809"/>
              <a:ext cx="137702" cy="143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7" name="Group 16"/>
          <p:cNvGrpSpPr/>
          <p:nvPr/>
        </p:nvGrpSpPr>
        <p:grpSpPr>
          <a:xfrm>
            <a:off x="13360057" y="1873405"/>
            <a:ext cx="515649" cy="618191"/>
            <a:chOff x="13360057" y="1873405"/>
            <a:chExt cx="515649" cy="618191"/>
          </a:xfrm>
        </p:grpSpPr>
        <p:sp>
          <p:nvSpPr>
            <p:cNvPr id="5390" name="Freeform 270"/>
            <p:cNvSpPr>
              <a:spLocks noChangeArrowheads="1"/>
            </p:cNvSpPr>
            <p:nvPr/>
          </p:nvSpPr>
          <p:spPr bwMode="auto">
            <a:xfrm>
              <a:off x="13776093" y="2198615"/>
              <a:ext cx="99613" cy="164070"/>
            </a:xfrm>
            <a:custGeom>
              <a:avLst/>
              <a:gdLst>
                <a:gd name="T0" fmla="*/ 0 w 150"/>
                <a:gd name="T1" fmla="*/ 30 h 247"/>
                <a:gd name="T2" fmla="*/ 89 w 150"/>
                <a:gd name="T3" fmla="*/ 0 h 247"/>
                <a:gd name="T4" fmla="*/ 149 w 150"/>
                <a:gd name="T5" fmla="*/ 209 h 247"/>
                <a:gd name="T6" fmla="*/ 59 w 150"/>
                <a:gd name="T7" fmla="*/ 246 h 247"/>
              </a:gdLst>
              <a:ahLst/>
              <a:cxnLst>
                <a:cxn ang="0">
                  <a:pos x="T0" y="T1"/>
                </a:cxn>
                <a:cxn ang="0">
                  <a:pos x="T2" y="T3"/>
                </a:cxn>
                <a:cxn ang="0">
                  <a:pos x="T4" y="T5"/>
                </a:cxn>
                <a:cxn ang="0">
                  <a:pos x="T6" y="T7"/>
                </a:cxn>
              </a:cxnLst>
              <a:rect l="0" t="0" r="r" b="b"/>
              <a:pathLst>
                <a:path w="150" h="247">
                  <a:moveTo>
                    <a:pt x="0" y="30"/>
                  </a:moveTo>
                  <a:lnTo>
                    <a:pt x="89" y="0"/>
                  </a:lnTo>
                  <a:lnTo>
                    <a:pt x="149" y="209"/>
                  </a:lnTo>
                  <a:lnTo>
                    <a:pt x="59" y="246"/>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1" name="Freeform 271"/>
            <p:cNvSpPr>
              <a:spLocks noChangeArrowheads="1"/>
            </p:cNvSpPr>
            <p:nvPr/>
          </p:nvSpPr>
          <p:spPr bwMode="auto">
            <a:xfrm>
              <a:off x="13360057" y="1990598"/>
              <a:ext cx="357437" cy="500998"/>
            </a:xfrm>
            <a:custGeom>
              <a:avLst/>
              <a:gdLst>
                <a:gd name="T0" fmla="*/ 537 w 538"/>
                <a:gd name="T1" fmla="*/ 0 h 754"/>
                <a:gd name="T2" fmla="*/ 537 w 538"/>
                <a:gd name="T3" fmla="*/ 753 h 754"/>
                <a:gd name="T4" fmla="*/ 0 w 538"/>
                <a:gd name="T5" fmla="*/ 753 h 754"/>
                <a:gd name="T6" fmla="*/ 0 w 538"/>
                <a:gd name="T7" fmla="*/ 0 h 754"/>
                <a:gd name="T8" fmla="*/ 537 w 538"/>
                <a:gd name="T9" fmla="*/ 0 h 754"/>
              </a:gdLst>
              <a:ahLst/>
              <a:cxnLst>
                <a:cxn ang="0">
                  <a:pos x="T0" y="T1"/>
                </a:cxn>
                <a:cxn ang="0">
                  <a:pos x="T2" y="T3"/>
                </a:cxn>
                <a:cxn ang="0">
                  <a:pos x="T4" y="T5"/>
                </a:cxn>
                <a:cxn ang="0">
                  <a:pos x="T6" y="T7"/>
                </a:cxn>
                <a:cxn ang="0">
                  <a:pos x="T8" y="T9"/>
                </a:cxn>
              </a:cxnLst>
              <a:rect l="0" t="0" r="r" b="b"/>
              <a:pathLst>
                <a:path w="538" h="754">
                  <a:moveTo>
                    <a:pt x="537" y="0"/>
                  </a:moveTo>
                  <a:lnTo>
                    <a:pt x="537" y="753"/>
                  </a:lnTo>
                  <a:lnTo>
                    <a:pt x="0" y="753"/>
                  </a:lnTo>
                  <a:lnTo>
                    <a:pt x="0" y="0"/>
                  </a:lnTo>
                  <a:lnTo>
                    <a:pt x="537"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92" name="Line 272"/>
            <p:cNvSpPr>
              <a:spLocks noChangeShapeType="1"/>
            </p:cNvSpPr>
            <p:nvPr/>
          </p:nvSpPr>
          <p:spPr bwMode="auto">
            <a:xfrm>
              <a:off x="13480181" y="2081422"/>
              <a:ext cx="2929" cy="342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3" name="Line 273"/>
            <p:cNvSpPr>
              <a:spLocks noChangeShapeType="1"/>
            </p:cNvSpPr>
            <p:nvPr/>
          </p:nvSpPr>
          <p:spPr bwMode="auto">
            <a:xfrm>
              <a:off x="13597374" y="2081422"/>
              <a:ext cx="2929" cy="342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4" name="Line 274"/>
            <p:cNvSpPr>
              <a:spLocks noChangeShapeType="1"/>
            </p:cNvSpPr>
            <p:nvPr/>
          </p:nvSpPr>
          <p:spPr bwMode="auto">
            <a:xfrm>
              <a:off x="13738005" y="2081420"/>
              <a:ext cx="120122" cy="4101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5" name="Freeform 275"/>
            <p:cNvSpPr>
              <a:spLocks noChangeArrowheads="1"/>
            </p:cNvSpPr>
            <p:nvPr/>
          </p:nvSpPr>
          <p:spPr bwMode="auto">
            <a:xfrm>
              <a:off x="13380566" y="1923211"/>
              <a:ext cx="128911" cy="70317"/>
            </a:xfrm>
            <a:custGeom>
              <a:avLst/>
              <a:gdLst>
                <a:gd name="T0" fmla="*/ 0 w 195"/>
                <a:gd name="T1" fmla="*/ 105 h 106"/>
                <a:gd name="T2" fmla="*/ 30 w 195"/>
                <a:gd name="T3" fmla="*/ 0 h 106"/>
                <a:gd name="T4" fmla="*/ 157 w 195"/>
                <a:gd name="T5" fmla="*/ 0 h 106"/>
                <a:gd name="T6" fmla="*/ 194 w 195"/>
                <a:gd name="T7" fmla="*/ 105 h 106"/>
              </a:gdLst>
              <a:ahLst/>
              <a:cxnLst>
                <a:cxn ang="0">
                  <a:pos x="T0" y="T1"/>
                </a:cxn>
                <a:cxn ang="0">
                  <a:pos x="T2" y="T3"/>
                </a:cxn>
                <a:cxn ang="0">
                  <a:pos x="T4" y="T5"/>
                </a:cxn>
                <a:cxn ang="0">
                  <a:pos x="T6" y="T7"/>
                </a:cxn>
              </a:cxnLst>
              <a:rect l="0" t="0" r="r" b="b"/>
              <a:pathLst>
                <a:path w="195" h="106">
                  <a:moveTo>
                    <a:pt x="0" y="105"/>
                  </a:moveTo>
                  <a:lnTo>
                    <a:pt x="30" y="0"/>
                  </a:lnTo>
                  <a:lnTo>
                    <a:pt x="157" y="0"/>
                  </a:lnTo>
                  <a:lnTo>
                    <a:pt x="194" y="10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6" name="Freeform 276"/>
            <p:cNvSpPr>
              <a:spLocks noChangeArrowheads="1"/>
            </p:cNvSpPr>
            <p:nvPr/>
          </p:nvSpPr>
          <p:spPr bwMode="auto">
            <a:xfrm>
              <a:off x="13483110" y="1873405"/>
              <a:ext cx="213877" cy="120122"/>
            </a:xfrm>
            <a:custGeom>
              <a:avLst/>
              <a:gdLst>
                <a:gd name="T0" fmla="*/ 0 w 322"/>
                <a:gd name="T1" fmla="*/ 75 h 181"/>
                <a:gd name="T2" fmla="*/ 67 w 322"/>
                <a:gd name="T3" fmla="*/ 0 h 181"/>
                <a:gd name="T4" fmla="*/ 246 w 322"/>
                <a:gd name="T5" fmla="*/ 0 h 181"/>
                <a:gd name="T6" fmla="*/ 321 w 322"/>
                <a:gd name="T7" fmla="*/ 180 h 181"/>
              </a:gdLst>
              <a:ahLst/>
              <a:cxnLst>
                <a:cxn ang="0">
                  <a:pos x="T0" y="T1"/>
                </a:cxn>
                <a:cxn ang="0">
                  <a:pos x="T2" y="T3"/>
                </a:cxn>
                <a:cxn ang="0">
                  <a:pos x="T4" y="T5"/>
                </a:cxn>
                <a:cxn ang="0">
                  <a:pos x="T6" y="T7"/>
                </a:cxn>
              </a:cxnLst>
              <a:rect l="0" t="0" r="r" b="b"/>
              <a:pathLst>
                <a:path w="322" h="181">
                  <a:moveTo>
                    <a:pt x="0" y="75"/>
                  </a:moveTo>
                  <a:lnTo>
                    <a:pt x="67" y="0"/>
                  </a:lnTo>
                  <a:lnTo>
                    <a:pt x="246" y="0"/>
                  </a:lnTo>
                  <a:lnTo>
                    <a:pt x="321" y="18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397" name="Freeform 277"/>
          <p:cNvSpPr>
            <a:spLocks noChangeArrowheads="1"/>
          </p:cNvSpPr>
          <p:nvPr/>
        </p:nvSpPr>
        <p:spPr bwMode="auto">
          <a:xfrm>
            <a:off x="1875163" y="3147876"/>
            <a:ext cx="416034" cy="621122"/>
          </a:xfrm>
          <a:custGeom>
            <a:avLst/>
            <a:gdLst>
              <a:gd name="T0" fmla="*/ 627 w 628"/>
              <a:gd name="T1" fmla="*/ 933 h 934"/>
              <a:gd name="T2" fmla="*/ 0 w 628"/>
              <a:gd name="T3" fmla="*/ 933 h 934"/>
              <a:gd name="T4" fmla="*/ 0 w 628"/>
              <a:gd name="T5" fmla="*/ 0 h 934"/>
              <a:gd name="T6" fmla="*/ 627 w 628"/>
              <a:gd name="T7" fmla="*/ 0 h 934"/>
              <a:gd name="T8" fmla="*/ 627 w 628"/>
              <a:gd name="T9" fmla="*/ 933 h 934"/>
            </a:gdLst>
            <a:ahLst/>
            <a:cxnLst>
              <a:cxn ang="0">
                <a:pos x="T0" y="T1"/>
              </a:cxn>
              <a:cxn ang="0">
                <a:pos x="T2" y="T3"/>
              </a:cxn>
              <a:cxn ang="0">
                <a:pos x="T4" y="T5"/>
              </a:cxn>
              <a:cxn ang="0">
                <a:pos x="T6" y="T7"/>
              </a:cxn>
              <a:cxn ang="0">
                <a:pos x="T8" y="T9"/>
              </a:cxn>
            </a:cxnLst>
            <a:rect l="0" t="0" r="r" b="b"/>
            <a:pathLst>
              <a:path w="628" h="934">
                <a:moveTo>
                  <a:pt x="627" y="933"/>
                </a:moveTo>
                <a:lnTo>
                  <a:pt x="0" y="933"/>
                </a:lnTo>
                <a:lnTo>
                  <a:pt x="0" y="0"/>
                </a:lnTo>
                <a:lnTo>
                  <a:pt x="627" y="0"/>
                </a:lnTo>
                <a:lnTo>
                  <a:pt x="627"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98" name="Line 278"/>
          <p:cNvSpPr>
            <a:spLocks noChangeShapeType="1"/>
          </p:cNvSpPr>
          <p:nvPr/>
        </p:nvSpPr>
        <p:spPr bwMode="auto">
          <a:xfrm>
            <a:off x="2174002" y="3147876"/>
            <a:ext cx="2931" cy="60940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99" name="Line 279"/>
          <p:cNvSpPr>
            <a:spLocks noChangeShapeType="1"/>
          </p:cNvSpPr>
          <p:nvPr/>
        </p:nvSpPr>
        <p:spPr bwMode="auto">
          <a:xfrm flipH="1">
            <a:off x="1831216" y="3300227"/>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0" name="Line 280"/>
          <p:cNvSpPr>
            <a:spLocks noChangeShapeType="1"/>
          </p:cNvSpPr>
          <p:nvPr/>
        </p:nvSpPr>
        <p:spPr bwMode="auto">
          <a:xfrm flipH="1">
            <a:off x="1831216" y="3221123"/>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1" name="Line 281"/>
          <p:cNvSpPr>
            <a:spLocks noChangeShapeType="1"/>
          </p:cNvSpPr>
          <p:nvPr/>
        </p:nvSpPr>
        <p:spPr bwMode="auto">
          <a:xfrm flipH="1">
            <a:off x="1831216" y="3379333"/>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2" name="Line 282"/>
          <p:cNvSpPr>
            <a:spLocks noChangeShapeType="1"/>
          </p:cNvSpPr>
          <p:nvPr/>
        </p:nvSpPr>
        <p:spPr bwMode="auto">
          <a:xfrm flipH="1">
            <a:off x="1831216" y="3458437"/>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3" name="Line 283"/>
          <p:cNvSpPr>
            <a:spLocks noChangeShapeType="1"/>
          </p:cNvSpPr>
          <p:nvPr/>
        </p:nvSpPr>
        <p:spPr bwMode="auto">
          <a:xfrm flipH="1">
            <a:off x="1831216" y="3540471"/>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4" name="Line 284"/>
          <p:cNvSpPr>
            <a:spLocks noChangeShapeType="1"/>
          </p:cNvSpPr>
          <p:nvPr/>
        </p:nvSpPr>
        <p:spPr bwMode="auto">
          <a:xfrm flipH="1">
            <a:off x="1831216" y="3619579"/>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5" name="Line 285"/>
          <p:cNvSpPr>
            <a:spLocks noChangeShapeType="1"/>
          </p:cNvSpPr>
          <p:nvPr/>
        </p:nvSpPr>
        <p:spPr bwMode="auto">
          <a:xfrm flipH="1">
            <a:off x="1831216" y="3698681"/>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6" name="Freeform 286"/>
          <p:cNvSpPr>
            <a:spLocks noChangeArrowheads="1"/>
          </p:cNvSpPr>
          <p:nvPr/>
        </p:nvSpPr>
        <p:spPr bwMode="auto">
          <a:xfrm>
            <a:off x="3079319" y="3168385"/>
            <a:ext cx="401385" cy="580105"/>
          </a:xfrm>
          <a:custGeom>
            <a:avLst/>
            <a:gdLst>
              <a:gd name="T0" fmla="*/ 604 w 605"/>
              <a:gd name="T1" fmla="*/ 873 h 874"/>
              <a:gd name="T2" fmla="*/ 0 w 605"/>
              <a:gd name="T3" fmla="*/ 873 h 874"/>
              <a:gd name="T4" fmla="*/ 0 w 605"/>
              <a:gd name="T5" fmla="*/ 0 h 874"/>
              <a:gd name="T6" fmla="*/ 604 w 605"/>
              <a:gd name="T7" fmla="*/ 0 h 874"/>
              <a:gd name="T8" fmla="*/ 604 w 605"/>
              <a:gd name="T9" fmla="*/ 873 h 874"/>
            </a:gdLst>
            <a:ahLst/>
            <a:cxnLst>
              <a:cxn ang="0">
                <a:pos x="T0" y="T1"/>
              </a:cxn>
              <a:cxn ang="0">
                <a:pos x="T2" y="T3"/>
              </a:cxn>
              <a:cxn ang="0">
                <a:pos x="T4" y="T5"/>
              </a:cxn>
              <a:cxn ang="0">
                <a:pos x="T6" y="T7"/>
              </a:cxn>
              <a:cxn ang="0">
                <a:pos x="T8" y="T9"/>
              </a:cxn>
            </a:cxnLst>
            <a:rect l="0" t="0" r="r" b="b"/>
            <a:pathLst>
              <a:path w="605" h="874">
                <a:moveTo>
                  <a:pt x="604" y="873"/>
                </a:moveTo>
                <a:lnTo>
                  <a:pt x="0" y="873"/>
                </a:lnTo>
                <a:lnTo>
                  <a:pt x="0" y="0"/>
                </a:lnTo>
                <a:lnTo>
                  <a:pt x="604" y="0"/>
                </a:lnTo>
                <a:lnTo>
                  <a:pt x="604" y="87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07" name="Line 287"/>
          <p:cNvSpPr>
            <a:spLocks noChangeShapeType="1"/>
          </p:cNvSpPr>
          <p:nvPr/>
        </p:nvSpPr>
        <p:spPr bwMode="auto">
          <a:xfrm>
            <a:off x="3384020" y="3168385"/>
            <a:ext cx="2929" cy="57131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8" name="Line 288"/>
          <p:cNvSpPr>
            <a:spLocks noChangeShapeType="1"/>
          </p:cNvSpPr>
          <p:nvPr/>
        </p:nvSpPr>
        <p:spPr bwMode="auto">
          <a:xfrm flipH="1">
            <a:off x="3038301" y="3300227"/>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09" name="Line 289"/>
          <p:cNvSpPr>
            <a:spLocks noChangeShapeType="1"/>
          </p:cNvSpPr>
          <p:nvPr/>
        </p:nvSpPr>
        <p:spPr bwMode="auto">
          <a:xfrm flipH="1">
            <a:off x="3038301" y="3221123"/>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0" name="Line 290"/>
          <p:cNvSpPr>
            <a:spLocks noChangeShapeType="1"/>
          </p:cNvSpPr>
          <p:nvPr/>
        </p:nvSpPr>
        <p:spPr bwMode="auto">
          <a:xfrm flipH="1">
            <a:off x="3038301" y="3379333"/>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1" name="Line 291"/>
          <p:cNvSpPr>
            <a:spLocks noChangeShapeType="1"/>
          </p:cNvSpPr>
          <p:nvPr/>
        </p:nvSpPr>
        <p:spPr bwMode="auto">
          <a:xfrm flipH="1">
            <a:off x="3038301" y="3458437"/>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2" name="Line 292"/>
          <p:cNvSpPr>
            <a:spLocks noChangeShapeType="1"/>
          </p:cNvSpPr>
          <p:nvPr/>
        </p:nvSpPr>
        <p:spPr bwMode="auto">
          <a:xfrm flipH="1">
            <a:off x="3038301" y="3540471"/>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3" name="Line 293"/>
          <p:cNvSpPr>
            <a:spLocks noChangeShapeType="1"/>
          </p:cNvSpPr>
          <p:nvPr/>
        </p:nvSpPr>
        <p:spPr bwMode="auto">
          <a:xfrm flipH="1">
            <a:off x="3038301" y="3619579"/>
            <a:ext cx="8496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4" name="Line 294"/>
          <p:cNvSpPr>
            <a:spLocks noChangeShapeType="1"/>
          </p:cNvSpPr>
          <p:nvPr/>
        </p:nvSpPr>
        <p:spPr bwMode="auto">
          <a:xfrm flipH="1">
            <a:off x="3038301" y="3698681"/>
            <a:ext cx="8496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5" name="Freeform 295"/>
          <p:cNvSpPr>
            <a:spLocks noChangeArrowheads="1"/>
          </p:cNvSpPr>
          <p:nvPr/>
        </p:nvSpPr>
        <p:spPr bwMode="auto">
          <a:xfrm>
            <a:off x="3592037" y="3147876"/>
            <a:ext cx="79106" cy="609402"/>
          </a:xfrm>
          <a:custGeom>
            <a:avLst/>
            <a:gdLst>
              <a:gd name="T0" fmla="*/ 0 w 121"/>
              <a:gd name="T1" fmla="*/ 0 h 919"/>
              <a:gd name="T2" fmla="*/ 0 w 121"/>
              <a:gd name="T3" fmla="*/ 799 h 919"/>
              <a:gd name="T4" fmla="*/ 60 w 121"/>
              <a:gd name="T5" fmla="*/ 918 h 919"/>
              <a:gd name="T6" fmla="*/ 120 w 121"/>
              <a:gd name="T7" fmla="*/ 799 h 919"/>
              <a:gd name="T8" fmla="*/ 120 w 121"/>
              <a:gd name="T9" fmla="*/ 0 h 919"/>
              <a:gd name="T10" fmla="*/ 0 w 121"/>
              <a:gd name="T11" fmla="*/ 0 h 919"/>
            </a:gdLst>
            <a:ahLst/>
            <a:cxnLst>
              <a:cxn ang="0">
                <a:pos x="T0" y="T1"/>
              </a:cxn>
              <a:cxn ang="0">
                <a:pos x="T2" y="T3"/>
              </a:cxn>
              <a:cxn ang="0">
                <a:pos x="T4" y="T5"/>
              </a:cxn>
              <a:cxn ang="0">
                <a:pos x="T6" y="T7"/>
              </a:cxn>
              <a:cxn ang="0">
                <a:pos x="T8" y="T9"/>
              </a:cxn>
              <a:cxn ang="0">
                <a:pos x="T10" y="T11"/>
              </a:cxn>
            </a:cxnLst>
            <a:rect l="0" t="0" r="r" b="b"/>
            <a:pathLst>
              <a:path w="121" h="919">
                <a:moveTo>
                  <a:pt x="0" y="0"/>
                </a:moveTo>
                <a:lnTo>
                  <a:pt x="0" y="799"/>
                </a:lnTo>
                <a:lnTo>
                  <a:pt x="60" y="918"/>
                </a:lnTo>
                <a:lnTo>
                  <a:pt x="120" y="799"/>
                </a:lnTo>
                <a:lnTo>
                  <a:pt x="120"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16" name="Line 296"/>
          <p:cNvSpPr>
            <a:spLocks noChangeShapeType="1"/>
          </p:cNvSpPr>
          <p:nvPr/>
        </p:nvSpPr>
        <p:spPr bwMode="auto">
          <a:xfrm>
            <a:off x="3592037" y="3250422"/>
            <a:ext cx="791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7" name="Freeform 297"/>
          <p:cNvSpPr>
            <a:spLocks noChangeArrowheads="1"/>
          </p:cNvSpPr>
          <p:nvPr/>
        </p:nvSpPr>
        <p:spPr bwMode="auto">
          <a:xfrm>
            <a:off x="4869439" y="3168385"/>
            <a:ext cx="79106" cy="580105"/>
          </a:xfrm>
          <a:custGeom>
            <a:avLst/>
            <a:gdLst>
              <a:gd name="T0" fmla="*/ 120 w 121"/>
              <a:gd name="T1" fmla="*/ 0 h 874"/>
              <a:gd name="T2" fmla="*/ 120 w 121"/>
              <a:gd name="T3" fmla="*/ 754 h 874"/>
              <a:gd name="T4" fmla="*/ 60 w 121"/>
              <a:gd name="T5" fmla="*/ 873 h 874"/>
              <a:gd name="T6" fmla="*/ 0 w 121"/>
              <a:gd name="T7" fmla="*/ 754 h 874"/>
              <a:gd name="T8" fmla="*/ 0 w 121"/>
              <a:gd name="T9" fmla="*/ 0 h 874"/>
              <a:gd name="T10" fmla="*/ 120 w 121"/>
              <a:gd name="T11" fmla="*/ 0 h 874"/>
            </a:gdLst>
            <a:ahLst/>
            <a:cxnLst>
              <a:cxn ang="0">
                <a:pos x="T0" y="T1"/>
              </a:cxn>
              <a:cxn ang="0">
                <a:pos x="T2" y="T3"/>
              </a:cxn>
              <a:cxn ang="0">
                <a:pos x="T4" y="T5"/>
              </a:cxn>
              <a:cxn ang="0">
                <a:pos x="T6" y="T7"/>
              </a:cxn>
              <a:cxn ang="0">
                <a:pos x="T8" y="T9"/>
              </a:cxn>
              <a:cxn ang="0">
                <a:pos x="T10" y="T11"/>
              </a:cxn>
            </a:cxnLst>
            <a:rect l="0" t="0" r="r" b="b"/>
            <a:pathLst>
              <a:path w="121" h="874">
                <a:moveTo>
                  <a:pt x="120" y="0"/>
                </a:moveTo>
                <a:lnTo>
                  <a:pt x="120" y="754"/>
                </a:lnTo>
                <a:lnTo>
                  <a:pt x="60" y="873"/>
                </a:lnTo>
                <a:lnTo>
                  <a:pt x="0" y="754"/>
                </a:lnTo>
                <a:lnTo>
                  <a:pt x="0" y="0"/>
                </a:lnTo>
                <a:lnTo>
                  <a:pt x="12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18" name="Freeform 298"/>
          <p:cNvSpPr>
            <a:spLocks noChangeArrowheads="1"/>
          </p:cNvSpPr>
          <p:nvPr/>
        </p:nvSpPr>
        <p:spPr bwMode="auto">
          <a:xfrm>
            <a:off x="4825491" y="3212332"/>
            <a:ext cx="43946" cy="99613"/>
          </a:xfrm>
          <a:custGeom>
            <a:avLst/>
            <a:gdLst>
              <a:gd name="T0" fmla="*/ 67 w 68"/>
              <a:gd name="T1" fmla="*/ 0 h 150"/>
              <a:gd name="T2" fmla="*/ 0 w 68"/>
              <a:gd name="T3" fmla="*/ 0 h 150"/>
              <a:gd name="T4" fmla="*/ 0 w 68"/>
              <a:gd name="T5" fmla="*/ 149 h 150"/>
            </a:gdLst>
            <a:ahLst/>
            <a:cxnLst>
              <a:cxn ang="0">
                <a:pos x="T0" y="T1"/>
              </a:cxn>
              <a:cxn ang="0">
                <a:pos x="T2" y="T3"/>
              </a:cxn>
              <a:cxn ang="0">
                <a:pos x="T4" y="T5"/>
              </a:cxn>
            </a:cxnLst>
            <a:rect l="0" t="0" r="r" b="b"/>
            <a:pathLst>
              <a:path w="68" h="150">
                <a:moveTo>
                  <a:pt x="67" y="0"/>
                </a:moveTo>
                <a:lnTo>
                  <a:pt x="0"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19" name="Freeform 299"/>
          <p:cNvSpPr>
            <a:spLocks noChangeArrowheads="1"/>
          </p:cNvSpPr>
          <p:nvPr/>
        </p:nvSpPr>
        <p:spPr bwMode="auto">
          <a:xfrm>
            <a:off x="4359648" y="3168385"/>
            <a:ext cx="398456" cy="580105"/>
          </a:xfrm>
          <a:custGeom>
            <a:avLst/>
            <a:gdLst>
              <a:gd name="T0" fmla="*/ 598 w 599"/>
              <a:gd name="T1" fmla="*/ 873 h 874"/>
              <a:gd name="T2" fmla="*/ 0 w 599"/>
              <a:gd name="T3" fmla="*/ 873 h 874"/>
              <a:gd name="T4" fmla="*/ 0 w 599"/>
              <a:gd name="T5" fmla="*/ 0 h 874"/>
              <a:gd name="T6" fmla="*/ 598 w 599"/>
              <a:gd name="T7" fmla="*/ 0 h 874"/>
              <a:gd name="T8" fmla="*/ 598 w 599"/>
              <a:gd name="T9" fmla="*/ 873 h 874"/>
            </a:gdLst>
            <a:ahLst/>
            <a:cxnLst>
              <a:cxn ang="0">
                <a:pos x="T0" y="T1"/>
              </a:cxn>
              <a:cxn ang="0">
                <a:pos x="T2" y="T3"/>
              </a:cxn>
              <a:cxn ang="0">
                <a:pos x="T4" y="T5"/>
              </a:cxn>
              <a:cxn ang="0">
                <a:pos x="T6" y="T7"/>
              </a:cxn>
              <a:cxn ang="0">
                <a:pos x="T8" y="T9"/>
              </a:cxn>
            </a:cxnLst>
            <a:rect l="0" t="0" r="r" b="b"/>
            <a:pathLst>
              <a:path w="599" h="874">
                <a:moveTo>
                  <a:pt x="598" y="873"/>
                </a:moveTo>
                <a:lnTo>
                  <a:pt x="0" y="873"/>
                </a:lnTo>
                <a:lnTo>
                  <a:pt x="0" y="0"/>
                </a:lnTo>
                <a:lnTo>
                  <a:pt x="598" y="0"/>
                </a:lnTo>
                <a:lnTo>
                  <a:pt x="598" y="87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20" name="Line 300"/>
          <p:cNvSpPr>
            <a:spLocks noChangeShapeType="1"/>
          </p:cNvSpPr>
          <p:nvPr/>
        </p:nvSpPr>
        <p:spPr bwMode="auto">
          <a:xfrm>
            <a:off x="4658491" y="3168385"/>
            <a:ext cx="2931" cy="57131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1" name="Line 301"/>
          <p:cNvSpPr>
            <a:spLocks noChangeShapeType="1"/>
          </p:cNvSpPr>
          <p:nvPr/>
        </p:nvSpPr>
        <p:spPr bwMode="auto">
          <a:xfrm flipH="1">
            <a:off x="4318632" y="3300227"/>
            <a:ext cx="8496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2" name="Line 302"/>
          <p:cNvSpPr>
            <a:spLocks noChangeShapeType="1"/>
          </p:cNvSpPr>
          <p:nvPr/>
        </p:nvSpPr>
        <p:spPr bwMode="auto">
          <a:xfrm flipH="1">
            <a:off x="4318632" y="3221123"/>
            <a:ext cx="8496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3" name="Line 303"/>
          <p:cNvSpPr>
            <a:spLocks noChangeShapeType="1"/>
          </p:cNvSpPr>
          <p:nvPr/>
        </p:nvSpPr>
        <p:spPr bwMode="auto">
          <a:xfrm flipH="1">
            <a:off x="4318632" y="3379333"/>
            <a:ext cx="8496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4" name="Line 304"/>
          <p:cNvSpPr>
            <a:spLocks noChangeShapeType="1"/>
          </p:cNvSpPr>
          <p:nvPr/>
        </p:nvSpPr>
        <p:spPr bwMode="auto">
          <a:xfrm flipH="1">
            <a:off x="4318632" y="3458437"/>
            <a:ext cx="8496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5" name="Line 305"/>
          <p:cNvSpPr>
            <a:spLocks noChangeShapeType="1"/>
          </p:cNvSpPr>
          <p:nvPr/>
        </p:nvSpPr>
        <p:spPr bwMode="auto">
          <a:xfrm flipH="1">
            <a:off x="4318632" y="3540471"/>
            <a:ext cx="8496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6" name="Line 306"/>
          <p:cNvSpPr>
            <a:spLocks noChangeShapeType="1"/>
          </p:cNvSpPr>
          <p:nvPr/>
        </p:nvSpPr>
        <p:spPr bwMode="auto">
          <a:xfrm flipH="1">
            <a:off x="4318632" y="3619579"/>
            <a:ext cx="8496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7" name="Line 307"/>
          <p:cNvSpPr>
            <a:spLocks noChangeShapeType="1"/>
          </p:cNvSpPr>
          <p:nvPr/>
        </p:nvSpPr>
        <p:spPr bwMode="auto">
          <a:xfrm flipH="1">
            <a:off x="4318632" y="3698681"/>
            <a:ext cx="8496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28" name="Freeform 308"/>
          <p:cNvSpPr>
            <a:spLocks noChangeArrowheads="1"/>
          </p:cNvSpPr>
          <p:nvPr/>
        </p:nvSpPr>
        <p:spPr bwMode="auto">
          <a:xfrm>
            <a:off x="6146840" y="3147876"/>
            <a:ext cx="79106" cy="609402"/>
          </a:xfrm>
          <a:custGeom>
            <a:avLst/>
            <a:gdLst>
              <a:gd name="T0" fmla="*/ 0 w 120"/>
              <a:gd name="T1" fmla="*/ 0 h 919"/>
              <a:gd name="T2" fmla="*/ 0 w 120"/>
              <a:gd name="T3" fmla="*/ 799 h 919"/>
              <a:gd name="T4" fmla="*/ 59 w 120"/>
              <a:gd name="T5" fmla="*/ 918 h 919"/>
              <a:gd name="T6" fmla="*/ 119 w 120"/>
              <a:gd name="T7" fmla="*/ 799 h 919"/>
              <a:gd name="T8" fmla="*/ 119 w 120"/>
              <a:gd name="T9" fmla="*/ 0 h 919"/>
              <a:gd name="T10" fmla="*/ 0 w 120"/>
              <a:gd name="T11" fmla="*/ 0 h 919"/>
            </a:gdLst>
            <a:ahLst/>
            <a:cxnLst>
              <a:cxn ang="0">
                <a:pos x="T0" y="T1"/>
              </a:cxn>
              <a:cxn ang="0">
                <a:pos x="T2" y="T3"/>
              </a:cxn>
              <a:cxn ang="0">
                <a:pos x="T4" y="T5"/>
              </a:cxn>
              <a:cxn ang="0">
                <a:pos x="T6" y="T7"/>
              </a:cxn>
              <a:cxn ang="0">
                <a:pos x="T8" y="T9"/>
              </a:cxn>
              <a:cxn ang="0">
                <a:pos x="T10" y="T11"/>
              </a:cxn>
            </a:cxnLst>
            <a:rect l="0" t="0" r="r" b="b"/>
            <a:pathLst>
              <a:path w="120" h="919">
                <a:moveTo>
                  <a:pt x="0" y="0"/>
                </a:moveTo>
                <a:lnTo>
                  <a:pt x="0" y="799"/>
                </a:lnTo>
                <a:lnTo>
                  <a:pt x="59" y="918"/>
                </a:lnTo>
                <a:lnTo>
                  <a:pt x="119" y="799"/>
                </a:lnTo>
                <a:lnTo>
                  <a:pt x="119"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29" name="Line 309"/>
          <p:cNvSpPr>
            <a:spLocks noChangeShapeType="1"/>
          </p:cNvSpPr>
          <p:nvPr/>
        </p:nvSpPr>
        <p:spPr bwMode="auto">
          <a:xfrm>
            <a:off x="6146840" y="3250422"/>
            <a:ext cx="791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0" name="Freeform 310"/>
          <p:cNvSpPr>
            <a:spLocks noChangeArrowheads="1"/>
          </p:cNvSpPr>
          <p:nvPr/>
        </p:nvSpPr>
        <p:spPr bwMode="auto">
          <a:xfrm>
            <a:off x="5604824" y="3221123"/>
            <a:ext cx="442401" cy="544947"/>
          </a:xfrm>
          <a:custGeom>
            <a:avLst/>
            <a:gdLst>
              <a:gd name="T0" fmla="*/ 202 w 665"/>
              <a:gd name="T1" fmla="*/ 0 h 822"/>
              <a:gd name="T2" fmla="*/ 0 w 665"/>
              <a:gd name="T3" fmla="*/ 0 h 822"/>
              <a:gd name="T4" fmla="*/ 0 w 665"/>
              <a:gd name="T5" fmla="*/ 821 h 822"/>
              <a:gd name="T6" fmla="*/ 664 w 665"/>
              <a:gd name="T7" fmla="*/ 821 h 822"/>
              <a:gd name="T8" fmla="*/ 664 w 665"/>
              <a:gd name="T9" fmla="*/ 0 h 822"/>
              <a:gd name="T10" fmla="*/ 470 w 665"/>
              <a:gd name="T11" fmla="*/ 0 h 822"/>
            </a:gdLst>
            <a:ahLst/>
            <a:cxnLst>
              <a:cxn ang="0">
                <a:pos x="T0" y="T1"/>
              </a:cxn>
              <a:cxn ang="0">
                <a:pos x="T2" y="T3"/>
              </a:cxn>
              <a:cxn ang="0">
                <a:pos x="T4" y="T5"/>
              </a:cxn>
              <a:cxn ang="0">
                <a:pos x="T6" y="T7"/>
              </a:cxn>
              <a:cxn ang="0">
                <a:pos x="T8" y="T9"/>
              </a:cxn>
              <a:cxn ang="0">
                <a:pos x="T10" y="T11"/>
              </a:cxn>
            </a:cxnLst>
            <a:rect l="0" t="0" r="r" b="b"/>
            <a:pathLst>
              <a:path w="665" h="822">
                <a:moveTo>
                  <a:pt x="202" y="0"/>
                </a:moveTo>
                <a:lnTo>
                  <a:pt x="0" y="0"/>
                </a:lnTo>
                <a:lnTo>
                  <a:pt x="0" y="821"/>
                </a:lnTo>
                <a:lnTo>
                  <a:pt x="664" y="821"/>
                </a:lnTo>
                <a:lnTo>
                  <a:pt x="664" y="0"/>
                </a:lnTo>
                <a:lnTo>
                  <a:pt x="47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1" name="Freeform 311"/>
          <p:cNvSpPr>
            <a:spLocks noChangeArrowheads="1"/>
          </p:cNvSpPr>
          <p:nvPr/>
        </p:nvSpPr>
        <p:spPr bwMode="auto">
          <a:xfrm>
            <a:off x="5727876" y="3147876"/>
            <a:ext cx="199228" cy="125984"/>
          </a:xfrm>
          <a:custGeom>
            <a:avLst/>
            <a:gdLst>
              <a:gd name="T0" fmla="*/ 209 w 299"/>
              <a:gd name="T1" fmla="*/ 59 h 188"/>
              <a:gd name="T2" fmla="*/ 209 w 299"/>
              <a:gd name="T3" fmla="*/ 0 h 188"/>
              <a:gd name="T4" fmla="*/ 89 w 299"/>
              <a:gd name="T5" fmla="*/ 0 h 188"/>
              <a:gd name="T6" fmla="*/ 89 w 299"/>
              <a:gd name="T7" fmla="*/ 59 h 188"/>
              <a:gd name="T8" fmla="*/ 29 w 299"/>
              <a:gd name="T9" fmla="*/ 59 h 188"/>
              <a:gd name="T10" fmla="*/ 0 w 299"/>
              <a:gd name="T11" fmla="*/ 187 h 188"/>
              <a:gd name="T12" fmla="*/ 298 w 299"/>
              <a:gd name="T13" fmla="*/ 187 h 188"/>
              <a:gd name="T14" fmla="*/ 268 w 299"/>
              <a:gd name="T15" fmla="*/ 59 h 188"/>
              <a:gd name="T16" fmla="*/ 209 w 299"/>
              <a:gd name="T17" fmla="*/ 5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88">
                <a:moveTo>
                  <a:pt x="209" y="59"/>
                </a:moveTo>
                <a:lnTo>
                  <a:pt x="209" y="0"/>
                </a:lnTo>
                <a:lnTo>
                  <a:pt x="89" y="0"/>
                </a:lnTo>
                <a:lnTo>
                  <a:pt x="89" y="59"/>
                </a:lnTo>
                <a:lnTo>
                  <a:pt x="29" y="59"/>
                </a:lnTo>
                <a:lnTo>
                  <a:pt x="0" y="187"/>
                </a:lnTo>
                <a:lnTo>
                  <a:pt x="298" y="187"/>
                </a:lnTo>
                <a:lnTo>
                  <a:pt x="268" y="59"/>
                </a:lnTo>
                <a:lnTo>
                  <a:pt x="209"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32" name="Freeform 312"/>
          <p:cNvSpPr>
            <a:spLocks noChangeArrowheads="1"/>
          </p:cNvSpPr>
          <p:nvPr/>
        </p:nvSpPr>
        <p:spPr bwMode="auto">
          <a:xfrm>
            <a:off x="7424242" y="3168385"/>
            <a:ext cx="79106" cy="580105"/>
          </a:xfrm>
          <a:custGeom>
            <a:avLst/>
            <a:gdLst>
              <a:gd name="T0" fmla="*/ 119 w 120"/>
              <a:gd name="T1" fmla="*/ 0 h 874"/>
              <a:gd name="T2" fmla="*/ 119 w 120"/>
              <a:gd name="T3" fmla="*/ 754 h 874"/>
              <a:gd name="T4" fmla="*/ 59 w 120"/>
              <a:gd name="T5" fmla="*/ 873 h 874"/>
              <a:gd name="T6" fmla="*/ 0 w 120"/>
              <a:gd name="T7" fmla="*/ 754 h 874"/>
              <a:gd name="T8" fmla="*/ 0 w 120"/>
              <a:gd name="T9" fmla="*/ 0 h 874"/>
              <a:gd name="T10" fmla="*/ 119 w 120"/>
              <a:gd name="T11" fmla="*/ 0 h 874"/>
            </a:gdLst>
            <a:ahLst/>
            <a:cxnLst>
              <a:cxn ang="0">
                <a:pos x="T0" y="T1"/>
              </a:cxn>
              <a:cxn ang="0">
                <a:pos x="T2" y="T3"/>
              </a:cxn>
              <a:cxn ang="0">
                <a:pos x="T4" y="T5"/>
              </a:cxn>
              <a:cxn ang="0">
                <a:pos x="T6" y="T7"/>
              </a:cxn>
              <a:cxn ang="0">
                <a:pos x="T8" y="T9"/>
              </a:cxn>
              <a:cxn ang="0">
                <a:pos x="T10" y="T11"/>
              </a:cxn>
            </a:cxnLst>
            <a:rect l="0" t="0" r="r" b="b"/>
            <a:pathLst>
              <a:path w="120" h="874">
                <a:moveTo>
                  <a:pt x="119" y="0"/>
                </a:moveTo>
                <a:lnTo>
                  <a:pt x="119" y="754"/>
                </a:lnTo>
                <a:lnTo>
                  <a:pt x="59" y="873"/>
                </a:lnTo>
                <a:lnTo>
                  <a:pt x="0" y="754"/>
                </a:lnTo>
                <a:lnTo>
                  <a:pt x="0" y="0"/>
                </a:lnTo>
                <a:lnTo>
                  <a:pt x="11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33" name="Freeform 313"/>
          <p:cNvSpPr>
            <a:spLocks noChangeArrowheads="1"/>
          </p:cNvSpPr>
          <p:nvPr/>
        </p:nvSpPr>
        <p:spPr bwMode="auto">
          <a:xfrm>
            <a:off x="7386155" y="3212332"/>
            <a:ext cx="41018" cy="99613"/>
          </a:xfrm>
          <a:custGeom>
            <a:avLst/>
            <a:gdLst>
              <a:gd name="T0" fmla="*/ 60 w 61"/>
              <a:gd name="T1" fmla="*/ 0 h 150"/>
              <a:gd name="T2" fmla="*/ 0 w 61"/>
              <a:gd name="T3" fmla="*/ 0 h 150"/>
              <a:gd name="T4" fmla="*/ 0 w 61"/>
              <a:gd name="T5" fmla="*/ 149 h 150"/>
            </a:gdLst>
            <a:ahLst/>
            <a:cxnLst>
              <a:cxn ang="0">
                <a:pos x="T0" y="T1"/>
              </a:cxn>
              <a:cxn ang="0">
                <a:pos x="T2" y="T3"/>
              </a:cxn>
              <a:cxn ang="0">
                <a:pos x="T4" y="T5"/>
              </a:cxn>
            </a:cxnLst>
            <a:rect l="0" t="0" r="r" b="b"/>
            <a:pathLst>
              <a:path w="61" h="150">
                <a:moveTo>
                  <a:pt x="60" y="0"/>
                </a:moveTo>
                <a:lnTo>
                  <a:pt x="0"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4" name="Freeform 314"/>
          <p:cNvSpPr>
            <a:spLocks noChangeArrowheads="1"/>
          </p:cNvSpPr>
          <p:nvPr/>
        </p:nvSpPr>
        <p:spPr bwMode="auto">
          <a:xfrm>
            <a:off x="6885153" y="3221123"/>
            <a:ext cx="436545" cy="544947"/>
          </a:xfrm>
          <a:custGeom>
            <a:avLst/>
            <a:gdLst>
              <a:gd name="T0" fmla="*/ 194 w 658"/>
              <a:gd name="T1" fmla="*/ 0 h 822"/>
              <a:gd name="T2" fmla="*/ 0 w 658"/>
              <a:gd name="T3" fmla="*/ 0 h 822"/>
              <a:gd name="T4" fmla="*/ 0 w 658"/>
              <a:gd name="T5" fmla="*/ 821 h 822"/>
              <a:gd name="T6" fmla="*/ 657 w 658"/>
              <a:gd name="T7" fmla="*/ 821 h 822"/>
              <a:gd name="T8" fmla="*/ 657 w 658"/>
              <a:gd name="T9" fmla="*/ 0 h 822"/>
              <a:gd name="T10" fmla="*/ 463 w 658"/>
              <a:gd name="T11" fmla="*/ 0 h 822"/>
            </a:gdLst>
            <a:ahLst/>
            <a:cxnLst>
              <a:cxn ang="0">
                <a:pos x="T0" y="T1"/>
              </a:cxn>
              <a:cxn ang="0">
                <a:pos x="T2" y="T3"/>
              </a:cxn>
              <a:cxn ang="0">
                <a:pos x="T4" y="T5"/>
              </a:cxn>
              <a:cxn ang="0">
                <a:pos x="T6" y="T7"/>
              </a:cxn>
              <a:cxn ang="0">
                <a:pos x="T8" y="T9"/>
              </a:cxn>
              <a:cxn ang="0">
                <a:pos x="T10" y="T11"/>
              </a:cxn>
            </a:cxnLst>
            <a:rect l="0" t="0" r="r" b="b"/>
            <a:pathLst>
              <a:path w="658" h="822">
                <a:moveTo>
                  <a:pt x="194" y="0"/>
                </a:moveTo>
                <a:lnTo>
                  <a:pt x="0" y="0"/>
                </a:lnTo>
                <a:lnTo>
                  <a:pt x="0" y="821"/>
                </a:lnTo>
                <a:lnTo>
                  <a:pt x="657" y="821"/>
                </a:lnTo>
                <a:lnTo>
                  <a:pt x="657" y="0"/>
                </a:lnTo>
                <a:lnTo>
                  <a:pt x="463"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5" name="Freeform 315"/>
          <p:cNvSpPr>
            <a:spLocks noChangeArrowheads="1"/>
          </p:cNvSpPr>
          <p:nvPr/>
        </p:nvSpPr>
        <p:spPr bwMode="auto">
          <a:xfrm>
            <a:off x="7002346" y="3147876"/>
            <a:ext cx="199228" cy="125984"/>
          </a:xfrm>
          <a:custGeom>
            <a:avLst/>
            <a:gdLst>
              <a:gd name="T0" fmla="*/ 209 w 300"/>
              <a:gd name="T1" fmla="*/ 59 h 188"/>
              <a:gd name="T2" fmla="*/ 209 w 300"/>
              <a:gd name="T3" fmla="*/ 0 h 188"/>
              <a:gd name="T4" fmla="*/ 89 w 300"/>
              <a:gd name="T5" fmla="*/ 0 h 188"/>
              <a:gd name="T6" fmla="*/ 89 w 300"/>
              <a:gd name="T7" fmla="*/ 59 h 188"/>
              <a:gd name="T8" fmla="*/ 30 w 300"/>
              <a:gd name="T9" fmla="*/ 59 h 188"/>
              <a:gd name="T10" fmla="*/ 0 w 300"/>
              <a:gd name="T11" fmla="*/ 187 h 188"/>
              <a:gd name="T12" fmla="*/ 299 w 300"/>
              <a:gd name="T13" fmla="*/ 187 h 188"/>
              <a:gd name="T14" fmla="*/ 269 w 300"/>
              <a:gd name="T15" fmla="*/ 59 h 188"/>
              <a:gd name="T16" fmla="*/ 209 w 300"/>
              <a:gd name="T17" fmla="*/ 5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0" h="188">
                <a:moveTo>
                  <a:pt x="209" y="59"/>
                </a:moveTo>
                <a:lnTo>
                  <a:pt x="209" y="0"/>
                </a:lnTo>
                <a:lnTo>
                  <a:pt x="89" y="0"/>
                </a:lnTo>
                <a:lnTo>
                  <a:pt x="89" y="59"/>
                </a:lnTo>
                <a:lnTo>
                  <a:pt x="30" y="59"/>
                </a:lnTo>
                <a:lnTo>
                  <a:pt x="0" y="187"/>
                </a:lnTo>
                <a:lnTo>
                  <a:pt x="299" y="187"/>
                </a:lnTo>
                <a:lnTo>
                  <a:pt x="269" y="59"/>
                </a:lnTo>
                <a:lnTo>
                  <a:pt x="209"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36" name="Line 316"/>
          <p:cNvSpPr>
            <a:spLocks noChangeShapeType="1"/>
          </p:cNvSpPr>
          <p:nvPr/>
        </p:nvSpPr>
        <p:spPr bwMode="auto">
          <a:xfrm>
            <a:off x="8311979" y="3379333"/>
            <a:ext cx="2168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7" name="Line 317"/>
          <p:cNvSpPr>
            <a:spLocks noChangeShapeType="1"/>
          </p:cNvSpPr>
          <p:nvPr/>
        </p:nvSpPr>
        <p:spPr bwMode="auto">
          <a:xfrm>
            <a:off x="8311979" y="3478948"/>
            <a:ext cx="2168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8" name="Line 318"/>
          <p:cNvSpPr>
            <a:spLocks noChangeShapeType="1"/>
          </p:cNvSpPr>
          <p:nvPr/>
        </p:nvSpPr>
        <p:spPr bwMode="auto">
          <a:xfrm>
            <a:off x="8311979" y="3578561"/>
            <a:ext cx="2168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39" name="Line 319"/>
          <p:cNvSpPr>
            <a:spLocks noChangeShapeType="1"/>
          </p:cNvSpPr>
          <p:nvPr/>
        </p:nvSpPr>
        <p:spPr bwMode="auto">
          <a:xfrm>
            <a:off x="8311979" y="3678176"/>
            <a:ext cx="2168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0" name="Line 320"/>
          <p:cNvSpPr>
            <a:spLocks noChangeShapeType="1"/>
          </p:cNvSpPr>
          <p:nvPr/>
        </p:nvSpPr>
        <p:spPr bwMode="auto">
          <a:xfrm flipH="1">
            <a:off x="8227012" y="3379333"/>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1" name="Line 321"/>
          <p:cNvSpPr>
            <a:spLocks noChangeShapeType="1"/>
          </p:cNvSpPr>
          <p:nvPr/>
        </p:nvSpPr>
        <p:spPr bwMode="auto">
          <a:xfrm flipH="1">
            <a:off x="8227012" y="3478948"/>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2" name="Line 322"/>
          <p:cNvSpPr>
            <a:spLocks noChangeShapeType="1"/>
          </p:cNvSpPr>
          <p:nvPr/>
        </p:nvSpPr>
        <p:spPr bwMode="auto">
          <a:xfrm flipH="1">
            <a:off x="8227012" y="3578561"/>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3" name="Line 323"/>
          <p:cNvSpPr>
            <a:spLocks noChangeShapeType="1"/>
          </p:cNvSpPr>
          <p:nvPr/>
        </p:nvSpPr>
        <p:spPr bwMode="auto">
          <a:xfrm flipH="1">
            <a:off x="8227012" y="3678176"/>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4" name="Freeform 324"/>
          <p:cNvSpPr>
            <a:spLocks noChangeArrowheads="1"/>
          </p:cNvSpPr>
          <p:nvPr/>
        </p:nvSpPr>
        <p:spPr bwMode="auto">
          <a:xfrm>
            <a:off x="8156697" y="3221123"/>
            <a:ext cx="442403" cy="544947"/>
          </a:xfrm>
          <a:custGeom>
            <a:avLst/>
            <a:gdLst>
              <a:gd name="T0" fmla="*/ 202 w 666"/>
              <a:gd name="T1" fmla="*/ 0 h 822"/>
              <a:gd name="T2" fmla="*/ 0 w 666"/>
              <a:gd name="T3" fmla="*/ 0 h 822"/>
              <a:gd name="T4" fmla="*/ 0 w 666"/>
              <a:gd name="T5" fmla="*/ 821 h 822"/>
              <a:gd name="T6" fmla="*/ 665 w 666"/>
              <a:gd name="T7" fmla="*/ 821 h 822"/>
              <a:gd name="T8" fmla="*/ 665 w 666"/>
              <a:gd name="T9" fmla="*/ 0 h 822"/>
              <a:gd name="T10" fmla="*/ 470 w 666"/>
              <a:gd name="T11" fmla="*/ 0 h 822"/>
            </a:gdLst>
            <a:ahLst/>
            <a:cxnLst>
              <a:cxn ang="0">
                <a:pos x="T0" y="T1"/>
              </a:cxn>
              <a:cxn ang="0">
                <a:pos x="T2" y="T3"/>
              </a:cxn>
              <a:cxn ang="0">
                <a:pos x="T4" y="T5"/>
              </a:cxn>
              <a:cxn ang="0">
                <a:pos x="T6" y="T7"/>
              </a:cxn>
              <a:cxn ang="0">
                <a:pos x="T8" y="T9"/>
              </a:cxn>
              <a:cxn ang="0">
                <a:pos x="T10" y="T11"/>
              </a:cxn>
            </a:cxnLst>
            <a:rect l="0" t="0" r="r" b="b"/>
            <a:pathLst>
              <a:path w="666" h="822">
                <a:moveTo>
                  <a:pt x="202" y="0"/>
                </a:moveTo>
                <a:lnTo>
                  <a:pt x="0" y="0"/>
                </a:lnTo>
                <a:lnTo>
                  <a:pt x="0" y="821"/>
                </a:lnTo>
                <a:lnTo>
                  <a:pt x="665" y="821"/>
                </a:lnTo>
                <a:lnTo>
                  <a:pt x="665" y="0"/>
                </a:lnTo>
                <a:lnTo>
                  <a:pt x="47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5" name="Freeform 325"/>
          <p:cNvSpPr>
            <a:spLocks noChangeArrowheads="1"/>
          </p:cNvSpPr>
          <p:nvPr/>
        </p:nvSpPr>
        <p:spPr bwMode="auto">
          <a:xfrm>
            <a:off x="8282679" y="3147876"/>
            <a:ext cx="199228" cy="125984"/>
          </a:xfrm>
          <a:custGeom>
            <a:avLst/>
            <a:gdLst>
              <a:gd name="T0" fmla="*/ 209 w 299"/>
              <a:gd name="T1" fmla="*/ 59 h 188"/>
              <a:gd name="T2" fmla="*/ 209 w 299"/>
              <a:gd name="T3" fmla="*/ 0 h 188"/>
              <a:gd name="T4" fmla="*/ 89 w 299"/>
              <a:gd name="T5" fmla="*/ 0 h 188"/>
              <a:gd name="T6" fmla="*/ 89 w 299"/>
              <a:gd name="T7" fmla="*/ 59 h 188"/>
              <a:gd name="T8" fmla="*/ 30 w 299"/>
              <a:gd name="T9" fmla="*/ 59 h 188"/>
              <a:gd name="T10" fmla="*/ 0 w 299"/>
              <a:gd name="T11" fmla="*/ 187 h 188"/>
              <a:gd name="T12" fmla="*/ 298 w 299"/>
              <a:gd name="T13" fmla="*/ 187 h 188"/>
              <a:gd name="T14" fmla="*/ 269 w 299"/>
              <a:gd name="T15" fmla="*/ 59 h 188"/>
              <a:gd name="T16" fmla="*/ 209 w 299"/>
              <a:gd name="T17" fmla="*/ 5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88">
                <a:moveTo>
                  <a:pt x="209" y="59"/>
                </a:moveTo>
                <a:lnTo>
                  <a:pt x="209" y="0"/>
                </a:lnTo>
                <a:lnTo>
                  <a:pt x="89" y="0"/>
                </a:lnTo>
                <a:lnTo>
                  <a:pt x="89" y="59"/>
                </a:lnTo>
                <a:lnTo>
                  <a:pt x="30" y="59"/>
                </a:lnTo>
                <a:lnTo>
                  <a:pt x="0" y="187"/>
                </a:lnTo>
                <a:lnTo>
                  <a:pt x="298" y="187"/>
                </a:lnTo>
                <a:lnTo>
                  <a:pt x="269" y="59"/>
                </a:lnTo>
                <a:lnTo>
                  <a:pt x="209"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46" name="Freeform 326"/>
          <p:cNvSpPr>
            <a:spLocks noChangeArrowheads="1"/>
          </p:cNvSpPr>
          <p:nvPr/>
        </p:nvSpPr>
        <p:spPr bwMode="auto">
          <a:xfrm>
            <a:off x="8698713" y="3250420"/>
            <a:ext cx="79104" cy="606473"/>
          </a:xfrm>
          <a:custGeom>
            <a:avLst/>
            <a:gdLst>
              <a:gd name="T0" fmla="*/ 0 w 120"/>
              <a:gd name="T1" fmla="*/ 0 h 911"/>
              <a:gd name="T2" fmla="*/ 0 w 120"/>
              <a:gd name="T3" fmla="*/ 791 h 911"/>
              <a:gd name="T4" fmla="*/ 60 w 120"/>
              <a:gd name="T5" fmla="*/ 910 h 911"/>
              <a:gd name="T6" fmla="*/ 119 w 120"/>
              <a:gd name="T7" fmla="*/ 791 h 911"/>
              <a:gd name="T8" fmla="*/ 119 w 120"/>
              <a:gd name="T9" fmla="*/ 0 h 911"/>
              <a:gd name="T10" fmla="*/ 0 w 120"/>
              <a:gd name="T11" fmla="*/ 0 h 911"/>
            </a:gdLst>
            <a:ahLst/>
            <a:cxnLst>
              <a:cxn ang="0">
                <a:pos x="T0" y="T1"/>
              </a:cxn>
              <a:cxn ang="0">
                <a:pos x="T2" y="T3"/>
              </a:cxn>
              <a:cxn ang="0">
                <a:pos x="T4" y="T5"/>
              </a:cxn>
              <a:cxn ang="0">
                <a:pos x="T6" y="T7"/>
              </a:cxn>
              <a:cxn ang="0">
                <a:pos x="T8" y="T9"/>
              </a:cxn>
              <a:cxn ang="0">
                <a:pos x="T10" y="T11"/>
              </a:cxn>
            </a:cxnLst>
            <a:rect l="0" t="0" r="r" b="b"/>
            <a:pathLst>
              <a:path w="120" h="911">
                <a:moveTo>
                  <a:pt x="0" y="0"/>
                </a:moveTo>
                <a:lnTo>
                  <a:pt x="0" y="791"/>
                </a:lnTo>
                <a:lnTo>
                  <a:pt x="60" y="910"/>
                </a:lnTo>
                <a:lnTo>
                  <a:pt x="119" y="791"/>
                </a:lnTo>
                <a:lnTo>
                  <a:pt x="119"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47" name="Line 327"/>
          <p:cNvSpPr>
            <a:spLocks noChangeShapeType="1"/>
          </p:cNvSpPr>
          <p:nvPr/>
        </p:nvSpPr>
        <p:spPr bwMode="auto">
          <a:xfrm>
            <a:off x="8698713" y="3250422"/>
            <a:ext cx="7910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8" name="Line 328"/>
          <p:cNvSpPr>
            <a:spLocks noChangeShapeType="1"/>
          </p:cNvSpPr>
          <p:nvPr/>
        </p:nvSpPr>
        <p:spPr bwMode="auto">
          <a:xfrm>
            <a:off x="9586448" y="3379333"/>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49" name="Line 329"/>
          <p:cNvSpPr>
            <a:spLocks noChangeShapeType="1"/>
          </p:cNvSpPr>
          <p:nvPr/>
        </p:nvSpPr>
        <p:spPr bwMode="auto">
          <a:xfrm>
            <a:off x="9586448" y="3478948"/>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0" name="Line 330"/>
          <p:cNvSpPr>
            <a:spLocks noChangeShapeType="1"/>
          </p:cNvSpPr>
          <p:nvPr/>
        </p:nvSpPr>
        <p:spPr bwMode="auto">
          <a:xfrm>
            <a:off x="9586448" y="3578561"/>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1" name="Line 331"/>
          <p:cNvSpPr>
            <a:spLocks noChangeShapeType="1"/>
          </p:cNvSpPr>
          <p:nvPr/>
        </p:nvSpPr>
        <p:spPr bwMode="auto">
          <a:xfrm>
            <a:off x="9586448" y="3678176"/>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2" name="Line 332"/>
          <p:cNvSpPr>
            <a:spLocks noChangeShapeType="1"/>
          </p:cNvSpPr>
          <p:nvPr/>
        </p:nvSpPr>
        <p:spPr bwMode="auto">
          <a:xfrm flipH="1">
            <a:off x="9504413" y="3379333"/>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3" name="Line 333"/>
          <p:cNvSpPr>
            <a:spLocks noChangeShapeType="1"/>
          </p:cNvSpPr>
          <p:nvPr/>
        </p:nvSpPr>
        <p:spPr bwMode="auto">
          <a:xfrm flipH="1">
            <a:off x="9504413" y="3478948"/>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4" name="Line 334"/>
          <p:cNvSpPr>
            <a:spLocks noChangeShapeType="1"/>
          </p:cNvSpPr>
          <p:nvPr/>
        </p:nvSpPr>
        <p:spPr bwMode="auto">
          <a:xfrm flipH="1">
            <a:off x="9504413" y="3578561"/>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5" name="Line 335"/>
          <p:cNvSpPr>
            <a:spLocks noChangeShapeType="1"/>
          </p:cNvSpPr>
          <p:nvPr/>
        </p:nvSpPr>
        <p:spPr bwMode="auto">
          <a:xfrm flipH="1">
            <a:off x="9504413" y="3678176"/>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6" name="Freeform 336"/>
          <p:cNvSpPr>
            <a:spLocks noChangeArrowheads="1"/>
          </p:cNvSpPr>
          <p:nvPr/>
        </p:nvSpPr>
        <p:spPr bwMode="auto">
          <a:xfrm>
            <a:off x="9437028" y="3221123"/>
            <a:ext cx="436543" cy="544947"/>
          </a:xfrm>
          <a:custGeom>
            <a:avLst/>
            <a:gdLst>
              <a:gd name="T0" fmla="*/ 194 w 658"/>
              <a:gd name="T1" fmla="*/ 0 h 822"/>
              <a:gd name="T2" fmla="*/ 0 w 658"/>
              <a:gd name="T3" fmla="*/ 0 h 822"/>
              <a:gd name="T4" fmla="*/ 0 w 658"/>
              <a:gd name="T5" fmla="*/ 821 h 822"/>
              <a:gd name="T6" fmla="*/ 657 w 658"/>
              <a:gd name="T7" fmla="*/ 821 h 822"/>
              <a:gd name="T8" fmla="*/ 657 w 658"/>
              <a:gd name="T9" fmla="*/ 0 h 822"/>
              <a:gd name="T10" fmla="*/ 463 w 658"/>
              <a:gd name="T11" fmla="*/ 0 h 822"/>
            </a:gdLst>
            <a:ahLst/>
            <a:cxnLst>
              <a:cxn ang="0">
                <a:pos x="T0" y="T1"/>
              </a:cxn>
              <a:cxn ang="0">
                <a:pos x="T2" y="T3"/>
              </a:cxn>
              <a:cxn ang="0">
                <a:pos x="T4" y="T5"/>
              </a:cxn>
              <a:cxn ang="0">
                <a:pos x="T6" y="T7"/>
              </a:cxn>
              <a:cxn ang="0">
                <a:pos x="T8" y="T9"/>
              </a:cxn>
              <a:cxn ang="0">
                <a:pos x="T10" y="T11"/>
              </a:cxn>
            </a:cxnLst>
            <a:rect l="0" t="0" r="r" b="b"/>
            <a:pathLst>
              <a:path w="658" h="822">
                <a:moveTo>
                  <a:pt x="194" y="0"/>
                </a:moveTo>
                <a:lnTo>
                  <a:pt x="0" y="0"/>
                </a:lnTo>
                <a:lnTo>
                  <a:pt x="0" y="821"/>
                </a:lnTo>
                <a:lnTo>
                  <a:pt x="657" y="821"/>
                </a:lnTo>
                <a:lnTo>
                  <a:pt x="657" y="0"/>
                </a:lnTo>
                <a:lnTo>
                  <a:pt x="463"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57" name="Freeform 337"/>
          <p:cNvSpPr>
            <a:spLocks noChangeArrowheads="1"/>
          </p:cNvSpPr>
          <p:nvPr/>
        </p:nvSpPr>
        <p:spPr bwMode="auto">
          <a:xfrm>
            <a:off x="9557150" y="3147876"/>
            <a:ext cx="199228" cy="125984"/>
          </a:xfrm>
          <a:custGeom>
            <a:avLst/>
            <a:gdLst>
              <a:gd name="T0" fmla="*/ 209 w 300"/>
              <a:gd name="T1" fmla="*/ 59 h 188"/>
              <a:gd name="T2" fmla="*/ 209 w 300"/>
              <a:gd name="T3" fmla="*/ 0 h 188"/>
              <a:gd name="T4" fmla="*/ 90 w 300"/>
              <a:gd name="T5" fmla="*/ 0 h 188"/>
              <a:gd name="T6" fmla="*/ 90 w 300"/>
              <a:gd name="T7" fmla="*/ 59 h 188"/>
              <a:gd name="T8" fmla="*/ 30 w 300"/>
              <a:gd name="T9" fmla="*/ 59 h 188"/>
              <a:gd name="T10" fmla="*/ 0 w 300"/>
              <a:gd name="T11" fmla="*/ 187 h 188"/>
              <a:gd name="T12" fmla="*/ 299 w 300"/>
              <a:gd name="T13" fmla="*/ 187 h 188"/>
              <a:gd name="T14" fmla="*/ 269 w 300"/>
              <a:gd name="T15" fmla="*/ 59 h 188"/>
              <a:gd name="T16" fmla="*/ 209 w 300"/>
              <a:gd name="T17" fmla="*/ 59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0" h="188">
                <a:moveTo>
                  <a:pt x="209" y="59"/>
                </a:moveTo>
                <a:lnTo>
                  <a:pt x="209" y="0"/>
                </a:lnTo>
                <a:lnTo>
                  <a:pt x="90" y="0"/>
                </a:lnTo>
                <a:lnTo>
                  <a:pt x="90" y="59"/>
                </a:lnTo>
                <a:lnTo>
                  <a:pt x="30" y="59"/>
                </a:lnTo>
                <a:lnTo>
                  <a:pt x="0" y="187"/>
                </a:lnTo>
                <a:lnTo>
                  <a:pt x="299" y="187"/>
                </a:lnTo>
                <a:lnTo>
                  <a:pt x="269" y="59"/>
                </a:lnTo>
                <a:lnTo>
                  <a:pt x="209"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58" name="Freeform 338"/>
          <p:cNvSpPr>
            <a:spLocks noChangeArrowheads="1"/>
          </p:cNvSpPr>
          <p:nvPr/>
        </p:nvSpPr>
        <p:spPr bwMode="auto">
          <a:xfrm>
            <a:off x="9979046" y="3168385"/>
            <a:ext cx="79106" cy="580105"/>
          </a:xfrm>
          <a:custGeom>
            <a:avLst/>
            <a:gdLst>
              <a:gd name="T0" fmla="*/ 119 w 120"/>
              <a:gd name="T1" fmla="*/ 0 h 874"/>
              <a:gd name="T2" fmla="*/ 119 w 120"/>
              <a:gd name="T3" fmla="*/ 754 h 874"/>
              <a:gd name="T4" fmla="*/ 59 w 120"/>
              <a:gd name="T5" fmla="*/ 873 h 874"/>
              <a:gd name="T6" fmla="*/ 0 w 120"/>
              <a:gd name="T7" fmla="*/ 754 h 874"/>
              <a:gd name="T8" fmla="*/ 0 w 120"/>
              <a:gd name="T9" fmla="*/ 0 h 874"/>
              <a:gd name="T10" fmla="*/ 119 w 120"/>
              <a:gd name="T11" fmla="*/ 0 h 874"/>
            </a:gdLst>
            <a:ahLst/>
            <a:cxnLst>
              <a:cxn ang="0">
                <a:pos x="T0" y="T1"/>
              </a:cxn>
              <a:cxn ang="0">
                <a:pos x="T2" y="T3"/>
              </a:cxn>
              <a:cxn ang="0">
                <a:pos x="T4" y="T5"/>
              </a:cxn>
              <a:cxn ang="0">
                <a:pos x="T6" y="T7"/>
              </a:cxn>
              <a:cxn ang="0">
                <a:pos x="T8" y="T9"/>
              </a:cxn>
              <a:cxn ang="0">
                <a:pos x="T10" y="T11"/>
              </a:cxn>
            </a:cxnLst>
            <a:rect l="0" t="0" r="r" b="b"/>
            <a:pathLst>
              <a:path w="120" h="874">
                <a:moveTo>
                  <a:pt x="119" y="0"/>
                </a:moveTo>
                <a:lnTo>
                  <a:pt x="119" y="754"/>
                </a:lnTo>
                <a:lnTo>
                  <a:pt x="59" y="873"/>
                </a:lnTo>
                <a:lnTo>
                  <a:pt x="0" y="754"/>
                </a:lnTo>
                <a:lnTo>
                  <a:pt x="0" y="0"/>
                </a:lnTo>
                <a:lnTo>
                  <a:pt x="11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59" name="Freeform 339"/>
          <p:cNvSpPr>
            <a:spLocks noChangeArrowheads="1"/>
          </p:cNvSpPr>
          <p:nvPr/>
        </p:nvSpPr>
        <p:spPr bwMode="auto">
          <a:xfrm>
            <a:off x="9938027" y="3212332"/>
            <a:ext cx="41018" cy="99613"/>
          </a:xfrm>
          <a:custGeom>
            <a:avLst/>
            <a:gdLst>
              <a:gd name="T0" fmla="*/ 60 w 61"/>
              <a:gd name="T1" fmla="*/ 0 h 150"/>
              <a:gd name="T2" fmla="*/ 0 w 61"/>
              <a:gd name="T3" fmla="*/ 0 h 150"/>
              <a:gd name="T4" fmla="*/ 0 w 61"/>
              <a:gd name="T5" fmla="*/ 149 h 150"/>
            </a:gdLst>
            <a:ahLst/>
            <a:cxnLst>
              <a:cxn ang="0">
                <a:pos x="T0" y="T1"/>
              </a:cxn>
              <a:cxn ang="0">
                <a:pos x="T2" y="T3"/>
              </a:cxn>
              <a:cxn ang="0">
                <a:pos x="T4" y="T5"/>
              </a:cxn>
            </a:cxnLst>
            <a:rect l="0" t="0" r="r" b="b"/>
            <a:pathLst>
              <a:path w="61" h="150">
                <a:moveTo>
                  <a:pt x="60" y="0"/>
                </a:moveTo>
                <a:lnTo>
                  <a:pt x="0"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0" name="Freeform 340"/>
          <p:cNvSpPr>
            <a:spLocks noChangeArrowheads="1"/>
          </p:cNvSpPr>
          <p:nvPr/>
        </p:nvSpPr>
        <p:spPr bwMode="auto">
          <a:xfrm>
            <a:off x="10711499" y="3168385"/>
            <a:ext cx="413105" cy="580105"/>
          </a:xfrm>
          <a:custGeom>
            <a:avLst/>
            <a:gdLst>
              <a:gd name="T0" fmla="*/ 620 w 621"/>
              <a:gd name="T1" fmla="*/ 186 h 874"/>
              <a:gd name="T2" fmla="*/ 620 w 621"/>
              <a:gd name="T3" fmla="*/ 873 h 874"/>
              <a:gd name="T4" fmla="*/ 0 w 621"/>
              <a:gd name="T5" fmla="*/ 873 h 874"/>
              <a:gd name="T6" fmla="*/ 0 w 621"/>
              <a:gd name="T7" fmla="*/ 0 h 874"/>
              <a:gd name="T8" fmla="*/ 441 w 621"/>
              <a:gd name="T9" fmla="*/ 0 h 874"/>
              <a:gd name="T10" fmla="*/ 620 w 621"/>
              <a:gd name="T11" fmla="*/ 186 h 874"/>
            </a:gdLst>
            <a:ahLst/>
            <a:cxnLst>
              <a:cxn ang="0">
                <a:pos x="T0" y="T1"/>
              </a:cxn>
              <a:cxn ang="0">
                <a:pos x="T2" y="T3"/>
              </a:cxn>
              <a:cxn ang="0">
                <a:pos x="T4" y="T5"/>
              </a:cxn>
              <a:cxn ang="0">
                <a:pos x="T6" y="T7"/>
              </a:cxn>
              <a:cxn ang="0">
                <a:pos x="T8" y="T9"/>
              </a:cxn>
              <a:cxn ang="0">
                <a:pos x="T10" y="T11"/>
              </a:cxn>
            </a:cxnLst>
            <a:rect l="0" t="0" r="r" b="b"/>
            <a:pathLst>
              <a:path w="621" h="874">
                <a:moveTo>
                  <a:pt x="620" y="186"/>
                </a:moveTo>
                <a:lnTo>
                  <a:pt x="620" y="873"/>
                </a:lnTo>
                <a:lnTo>
                  <a:pt x="0" y="873"/>
                </a:lnTo>
                <a:lnTo>
                  <a:pt x="0" y="0"/>
                </a:lnTo>
                <a:lnTo>
                  <a:pt x="441" y="0"/>
                </a:lnTo>
                <a:lnTo>
                  <a:pt x="620" y="186"/>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61" name="Freeform 341"/>
          <p:cNvSpPr>
            <a:spLocks noChangeArrowheads="1"/>
          </p:cNvSpPr>
          <p:nvPr/>
        </p:nvSpPr>
        <p:spPr bwMode="auto">
          <a:xfrm>
            <a:off x="11253516" y="3147876"/>
            <a:ext cx="79104" cy="609402"/>
          </a:xfrm>
          <a:custGeom>
            <a:avLst/>
            <a:gdLst>
              <a:gd name="T0" fmla="*/ 0 w 121"/>
              <a:gd name="T1" fmla="*/ 0 h 919"/>
              <a:gd name="T2" fmla="*/ 0 w 121"/>
              <a:gd name="T3" fmla="*/ 799 h 919"/>
              <a:gd name="T4" fmla="*/ 60 w 121"/>
              <a:gd name="T5" fmla="*/ 918 h 919"/>
              <a:gd name="T6" fmla="*/ 120 w 121"/>
              <a:gd name="T7" fmla="*/ 799 h 919"/>
              <a:gd name="T8" fmla="*/ 120 w 121"/>
              <a:gd name="T9" fmla="*/ 0 h 919"/>
              <a:gd name="T10" fmla="*/ 0 w 121"/>
              <a:gd name="T11" fmla="*/ 0 h 919"/>
            </a:gdLst>
            <a:ahLst/>
            <a:cxnLst>
              <a:cxn ang="0">
                <a:pos x="T0" y="T1"/>
              </a:cxn>
              <a:cxn ang="0">
                <a:pos x="T2" y="T3"/>
              </a:cxn>
              <a:cxn ang="0">
                <a:pos x="T4" y="T5"/>
              </a:cxn>
              <a:cxn ang="0">
                <a:pos x="T6" y="T7"/>
              </a:cxn>
              <a:cxn ang="0">
                <a:pos x="T8" y="T9"/>
              </a:cxn>
              <a:cxn ang="0">
                <a:pos x="T10" y="T11"/>
              </a:cxn>
            </a:cxnLst>
            <a:rect l="0" t="0" r="r" b="b"/>
            <a:pathLst>
              <a:path w="121" h="919">
                <a:moveTo>
                  <a:pt x="0" y="0"/>
                </a:moveTo>
                <a:lnTo>
                  <a:pt x="0" y="799"/>
                </a:lnTo>
                <a:lnTo>
                  <a:pt x="60" y="918"/>
                </a:lnTo>
                <a:lnTo>
                  <a:pt x="120" y="799"/>
                </a:lnTo>
                <a:lnTo>
                  <a:pt x="120"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62" name="Line 342"/>
          <p:cNvSpPr>
            <a:spLocks noChangeShapeType="1"/>
          </p:cNvSpPr>
          <p:nvPr/>
        </p:nvSpPr>
        <p:spPr bwMode="auto">
          <a:xfrm>
            <a:off x="10787673" y="3270929"/>
            <a:ext cx="12012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3" name="Line 343"/>
          <p:cNvSpPr>
            <a:spLocks noChangeShapeType="1"/>
          </p:cNvSpPr>
          <p:nvPr/>
        </p:nvSpPr>
        <p:spPr bwMode="auto">
          <a:xfrm>
            <a:off x="10787675" y="3370542"/>
            <a:ext cx="26954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4" name="Line 344"/>
          <p:cNvSpPr>
            <a:spLocks noChangeShapeType="1"/>
          </p:cNvSpPr>
          <p:nvPr/>
        </p:nvSpPr>
        <p:spPr bwMode="auto">
          <a:xfrm>
            <a:off x="10787675" y="3449649"/>
            <a:ext cx="26954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5" name="Line 345"/>
          <p:cNvSpPr>
            <a:spLocks noChangeShapeType="1"/>
          </p:cNvSpPr>
          <p:nvPr/>
        </p:nvSpPr>
        <p:spPr bwMode="auto">
          <a:xfrm>
            <a:off x="10787675" y="3528751"/>
            <a:ext cx="26954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6" name="Line 346"/>
          <p:cNvSpPr>
            <a:spLocks noChangeShapeType="1"/>
          </p:cNvSpPr>
          <p:nvPr/>
        </p:nvSpPr>
        <p:spPr bwMode="auto">
          <a:xfrm>
            <a:off x="10787675" y="3607859"/>
            <a:ext cx="26954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7" name="Freeform 347"/>
          <p:cNvSpPr>
            <a:spLocks noChangeArrowheads="1"/>
          </p:cNvSpPr>
          <p:nvPr/>
        </p:nvSpPr>
        <p:spPr bwMode="auto">
          <a:xfrm>
            <a:off x="11004481" y="3168387"/>
            <a:ext cx="120124" cy="123053"/>
          </a:xfrm>
          <a:custGeom>
            <a:avLst/>
            <a:gdLst>
              <a:gd name="T0" fmla="*/ 179 w 180"/>
              <a:gd name="T1" fmla="*/ 186 h 187"/>
              <a:gd name="T2" fmla="*/ 0 w 180"/>
              <a:gd name="T3" fmla="*/ 186 h 187"/>
              <a:gd name="T4" fmla="*/ 0 w 180"/>
              <a:gd name="T5" fmla="*/ 0 h 187"/>
            </a:gdLst>
            <a:ahLst/>
            <a:cxnLst>
              <a:cxn ang="0">
                <a:pos x="T0" y="T1"/>
              </a:cxn>
              <a:cxn ang="0">
                <a:pos x="T2" y="T3"/>
              </a:cxn>
              <a:cxn ang="0">
                <a:pos x="T4" y="T5"/>
              </a:cxn>
            </a:cxnLst>
            <a:rect l="0" t="0" r="r" b="b"/>
            <a:pathLst>
              <a:path w="180" h="187">
                <a:moveTo>
                  <a:pt x="179" y="186"/>
                </a:moveTo>
                <a:lnTo>
                  <a:pt x="0" y="186"/>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8" name="Line 348"/>
          <p:cNvSpPr>
            <a:spLocks noChangeShapeType="1"/>
          </p:cNvSpPr>
          <p:nvPr/>
        </p:nvSpPr>
        <p:spPr bwMode="auto">
          <a:xfrm>
            <a:off x="11253516" y="3250422"/>
            <a:ext cx="7910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69" name="Freeform 349"/>
          <p:cNvSpPr>
            <a:spLocks noChangeArrowheads="1"/>
          </p:cNvSpPr>
          <p:nvPr/>
        </p:nvSpPr>
        <p:spPr bwMode="auto">
          <a:xfrm>
            <a:off x="12533847" y="3168385"/>
            <a:ext cx="79106" cy="580105"/>
          </a:xfrm>
          <a:custGeom>
            <a:avLst/>
            <a:gdLst>
              <a:gd name="T0" fmla="*/ 119 w 120"/>
              <a:gd name="T1" fmla="*/ 0 h 874"/>
              <a:gd name="T2" fmla="*/ 119 w 120"/>
              <a:gd name="T3" fmla="*/ 754 h 874"/>
              <a:gd name="T4" fmla="*/ 60 w 120"/>
              <a:gd name="T5" fmla="*/ 873 h 874"/>
              <a:gd name="T6" fmla="*/ 0 w 120"/>
              <a:gd name="T7" fmla="*/ 754 h 874"/>
              <a:gd name="T8" fmla="*/ 0 w 120"/>
              <a:gd name="T9" fmla="*/ 0 h 874"/>
              <a:gd name="T10" fmla="*/ 119 w 120"/>
              <a:gd name="T11" fmla="*/ 0 h 874"/>
            </a:gdLst>
            <a:ahLst/>
            <a:cxnLst>
              <a:cxn ang="0">
                <a:pos x="T0" y="T1"/>
              </a:cxn>
              <a:cxn ang="0">
                <a:pos x="T2" y="T3"/>
              </a:cxn>
              <a:cxn ang="0">
                <a:pos x="T4" y="T5"/>
              </a:cxn>
              <a:cxn ang="0">
                <a:pos x="T6" y="T7"/>
              </a:cxn>
              <a:cxn ang="0">
                <a:pos x="T8" y="T9"/>
              </a:cxn>
              <a:cxn ang="0">
                <a:pos x="T10" y="T11"/>
              </a:cxn>
            </a:cxnLst>
            <a:rect l="0" t="0" r="r" b="b"/>
            <a:pathLst>
              <a:path w="120" h="874">
                <a:moveTo>
                  <a:pt x="119" y="0"/>
                </a:moveTo>
                <a:lnTo>
                  <a:pt x="119" y="754"/>
                </a:lnTo>
                <a:lnTo>
                  <a:pt x="60" y="873"/>
                </a:lnTo>
                <a:lnTo>
                  <a:pt x="0" y="754"/>
                </a:lnTo>
                <a:lnTo>
                  <a:pt x="0" y="0"/>
                </a:lnTo>
                <a:lnTo>
                  <a:pt x="11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70" name="Freeform 350"/>
          <p:cNvSpPr>
            <a:spLocks noChangeArrowheads="1"/>
          </p:cNvSpPr>
          <p:nvPr/>
        </p:nvSpPr>
        <p:spPr bwMode="auto">
          <a:xfrm>
            <a:off x="12492831" y="3212332"/>
            <a:ext cx="41018" cy="99613"/>
          </a:xfrm>
          <a:custGeom>
            <a:avLst/>
            <a:gdLst>
              <a:gd name="T0" fmla="*/ 60 w 61"/>
              <a:gd name="T1" fmla="*/ 0 h 150"/>
              <a:gd name="T2" fmla="*/ 0 w 61"/>
              <a:gd name="T3" fmla="*/ 0 h 150"/>
              <a:gd name="T4" fmla="*/ 0 w 61"/>
              <a:gd name="T5" fmla="*/ 149 h 150"/>
            </a:gdLst>
            <a:ahLst/>
            <a:cxnLst>
              <a:cxn ang="0">
                <a:pos x="T0" y="T1"/>
              </a:cxn>
              <a:cxn ang="0">
                <a:pos x="T2" y="T3"/>
              </a:cxn>
              <a:cxn ang="0">
                <a:pos x="T4" y="T5"/>
              </a:cxn>
            </a:cxnLst>
            <a:rect l="0" t="0" r="r" b="b"/>
            <a:pathLst>
              <a:path w="61" h="150">
                <a:moveTo>
                  <a:pt x="60" y="0"/>
                </a:moveTo>
                <a:lnTo>
                  <a:pt x="0"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1" name="Freeform 351"/>
          <p:cNvSpPr>
            <a:spLocks noChangeArrowheads="1"/>
          </p:cNvSpPr>
          <p:nvPr/>
        </p:nvSpPr>
        <p:spPr bwMode="auto">
          <a:xfrm>
            <a:off x="11991831" y="3168385"/>
            <a:ext cx="407245" cy="580105"/>
          </a:xfrm>
          <a:custGeom>
            <a:avLst/>
            <a:gdLst>
              <a:gd name="T0" fmla="*/ 612 w 613"/>
              <a:gd name="T1" fmla="*/ 186 h 874"/>
              <a:gd name="T2" fmla="*/ 612 w 613"/>
              <a:gd name="T3" fmla="*/ 873 h 874"/>
              <a:gd name="T4" fmla="*/ 0 w 613"/>
              <a:gd name="T5" fmla="*/ 873 h 874"/>
              <a:gd name="T6" fmla="*/ 0 w 613"/>
              <a:gd name="T7" fmla="*/ 0 h 874"/>
              <a:gd name="T8" fmla="*/ 433 w 613"/>
              <a:gd name="T9" fmla="*/ 0 h 874"/>
              <a:gd name="T10" fmla="*/ 612 w 613"/>
              <a:gd name="T11" fmla="*/ 186 h 874"/>
            </a:gdLst>
            <a:ahLst/>
            <a:cxnLst>
              <a:cxn ang="0">
                <a:pos x="T0" y="T1"/>
              </a:cxn>
              <a:cxn ang="0">
                <a:pos x="T2" y="T3"/>
              </a:cxn>
              <a:cxn ang="0">
                <a:pos x="T4" y="T5"/>
              </a:cxn>
              <a:cxn ang="0">
                <a:pos x="T6" y="T7"/>
              </a:cxn>
              <a:cxn ang="0">
                <a:pos x="T8" y="T9"/>
              </a:cxn>
              <a:cxn ang="0">
                <a:pos x="T10" y="T11"/>
              </a:cxn>
            </a:cxnLst>
            <a:rect l="0" t="0" r="r" b="b"/>
            <a:pathLst>
              <a:path w="613" h="874">
                <a:moveTo>
                  <a:pt x="612" y="186"/>
                </a:moveTo>
                <a:lnTo>
                  <a:pt x="612" y="873"/>
                </a:lnTo>
                <a:lnTo>
                  <a:pt x="0" y="873"/>
                </a:lnTo>
                <a:lnTo>
                  <a:pt x="0" y="0"/>
                </a:lnTo>
                <a:lnTo>
                  <a:pt x="433" y="0"/>
                </a:lnTo>
                <a:lnTo>
                  <a:pt x="612" y="186"/>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72" name="Line 352"/>
          <p:cNvSpPr>
            <a:spLocks noChangeShapeType="1"/>
          </p:cNvSpPr>
          <p:nvPr/>
        </p:nvSpPr>
        <p:spPr bwMode="auto">
          <a:xfrm>
            <a:off x="12062148" y="3270929"/>
            <a:ext cx="120122"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3" name="Line 353"/>
          <p:cNvSpPr>
            <a:spLocks noChangeShapeType="1"/>
          </p:cNvSpPr>
          <p:nvPr/>
        </p:nvSpPr>
        <p:spPr bwMode="auto">
          <a:xfrm>
            <a:off x="12062146" y="3370542"/>
            <a:ext cx="26661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4" name="Line 354"/>
          <p:cNvSpPr>
            <a:spLocks noChangeShapeType="1"/>
          </p:cNvSpPr>
          <p:nvPr/>
        </p:nvSpPr>
        <p:spPr bwMode="auto">
          <a:xfrm>
            <a:off x="12062146" y="3449649"/>
            <a:ext cx="26661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5" name="Line 355"/>
          <p:cNvSpPr>
            <a:spLocks noChangeShapeType="1"/>
          </p:cNvSpPr>
          <p:nvPr/>
        </p:nvSpPr>
        <p:spPr bwMode="auto">
          <a:xfrm>
            <a:off x="12062146" y="3528751"/>
            <a:ext cx="26661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6" name="Line 356"/>
          <p:cNvSpPr>
            <a:spLocks noChangeShapeType="1"/>
          </p:cNvSpPr>
          <p:nvPr/>
        </p:nvSpPr>
        <p:spPr bwMode="auto">
          <a:xfrm>
            <a:off x="12062146" y="3607859"/>
            <a:ext cx="26661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7" name="Freeform 357"/>
          <p:cNvSpPr>
            <a:spLocks noChangeArrowheads="1"/>
          </p:cNvSpPr>
          <p:nvPr/>
        </p:nvSpPr>
        <p:spPr bwMode="auto">
          <a:xfrm>
            <a:off x="12278954" y="3168387"/>
            <a:ext cx="120122" cy="123053"/>
          </a:xfrm>
          <a:custGeom>
            <a:avLst/>
            <a:gdLst>
              <a:gd name="T0" fmla="*/ 179 w 180"/>
              <a:gd name="T1" fmla="*/ 186 h 187"/>
              <a:gd name="T2" fmla="*/ 0 w 180"/>
              <a:gd name="T3" fmla="*/ 186 h 187"/>
              <a:gd name="T4" fmla="*/ 0 w 180"/>
              <a:gd name="T5" fmla="*/ 0 h 187"/>
            </a:gdLst>
            <a:ahLst/>
            <a:cxnLst>
              <a:cxn ang="0">
                <a:pos x="T0" y="T1"/>
              </a:cxn>
              <a:cxn ang="0">
                <a:pos x="T2" y="T3"/>
              </a:cxn>
              <a:cxn ang="0">
                <a:pos x="T4" y="T5"/>
              </a:cxn>
            </a:cxnLst>
            <a:rect l="0" t="0" r="r" b="b"/>
            <a:pathLst>
              <a:path w="180" h="187">
                <a:moveTo>
                  <a:pt x="179" y="186"/>
                </a:moveTo>
                <a:lnTo>
                  <a:pt x="0" y="186"/>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78" name="Freeform 358"/>
          <p:cNvSpPr>
            <a:spLocks noChangeArrowheads="1"/>
          </p:cNvSpPr>
          <p:nvPr/>
        </p:nvSpPr>
        <p:spPr bwMode="auto">
          <a:xfrm>
            <a:off x="13480181" y="3147876"/>
            <a:ext cx="158210" cy="621122"/>
          </a:xfrm>
          <a:custGeom>
            <a:avLst/>
            <a:gdLst>
              <a:gd name="T0" fmla="*/ 239 w 240"/>
              <a:gd name="T1" fmla="*/ 933 h 934"/>
              <a:gd name="T2" fmla="*/ 0 w 240"/>
              <a:gd name="T3" fmla="*/ 933 h 934"/>
              <a:gd name="T4" fmla="*/ 0 w 240"/>
              <a:gd name="T5" fmla="*/ 0 h 934"/>
              <a:gd name="T6" fmla="*/ 239 w 240"/>
              <a:gd name="T7" fmla="*/ 0 h 934"/>
              <a:gd name="T8" fmla="*/ 239 w 240"/>
              <a:gd name="T9" fmla="*/ 933 h 934"/>
            </a:gdLst>
            <a:ahLst/>
            <a:cxnLst>
              <a:cxn ang="0">
                <a:pos x="T0" y="T1"/>
              </a:cxn>
              <a:cxn ang="0">
                <a:pos x="T2" y="T3"/>
              </a:cxn>
              <a:cxn ang="0">
                <a:pos x="T4" y="T5"/>
              </a:cxn>
              <a:cxn ang="0">
                <a:pos x="T6" y="T7"/>
              </a:cxn>
              <a:cxn ang="0">
                <a:pos x="T8" y="T9"/>
              </a:cxn>
            </a:cxnLst>
            <a:rect l="0" t="0" r="r" b="b"/>
            <a:pathLst>
              <a:path w="240" h="934">
                <a:moveTo>
                  <a:pt x="239" y="933"/>
                </a:moveTo>
                <a:lnTo>
                  <a:pt x="0" y="933"/>
                </a:lnTo>
                <a:lnTo>
                  <a:pt x="0" y="0"/>
                </a:lnTo>
                <a:lnTo>
                  <a:pt x="239" y="0"/>
                </a:lnTo>
                <a:lnTo>
                  <a:pt x="239"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79" name="Line 359"/>
          <p:cNvSpPr>
            <a:spLocks noChangeShapeType="1"/>
          </p:cNvSpPr>
          <p:nvPr/>
        </p:nvSpPr>
        <p:spPr bwMode="auto">
          <a:xfrm>
            <a:off x="13568074" y="3262140"/>
            <a:ext cx="7031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0" name="Line 360"/>
          <p:cNvSpPr>
            <a:spLocks noChangeShapeType="1"/>
          </p:cNvSpPr>
          <p:nvPr/>
        </p:nvSpPr>
        <p:spPr bwMode="auto">
          <a:xfrm flipH="1">
            <a:off x="13606161" y="3361755"/>
            <a:ext cx="3515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1" name="Line 361"/>
          <p:cNvSpPr>
            <a:spLocks noChangeShapeType="1"/>
          </p:cNvSpPr>
          <p:nvPr/>
        </p:nvSpPr>
        <p:spPr bwMode="auto">
          <a:xfrm flipH="1">
            <a:off x="13606161" y="3558050"/>
            <a:ext cx="3515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2" name="Line 362"/>
          <p:cNvSpPr>
            <a:spLocks noChangeShapeType="1"/>
          </p:cNvSpPr>
          <p:nvPr/>
        </p:nvSpPr>
        <p:spPr bwMode="auto">
          <a:xfrm>
            <a:off x="13568074" y="3458437"/>
            <a:ext cx="7031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3" name="Line 363"/>
          <p:cNvSpPr>
            <a:spLocks noChangeShapeType="1"/>
          </p:cNvSpPr>
          <p:nvPr/>
        </p:nvSpPr>
        <p:spPr bwMode="auto">
          <a:xfrm>
            <a:off x="13568074" y="3657665"/>
            <a:ext cx="7031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4" name="Freeform 364"/>
          <p:cNvSpPr>
            <a:spLocks noChangeArrowheads="1"/>
          </p:cNvSpPr>
          <p:nvPr/>
        </p:nvSpPr>
        <p:spPr bwMode="auto">
          <a:xfrm>
            <a:off x="13339550" y="3156667"/>
            <a:ext cx="79104" cy="609402"/>
          </a:xfrm>
          <a:custGeom>
            <a:avLst/>
            <a:gdLst>
              <a:gd name="T0" fmla="*/ 119 w 120"/>
              <a:gd name="T1" fmla="*/ 918 h 919"/>
              <a:gd name="T2" fmla="*/ 119 w 120"/>
              <a:gd name="T3" fmla="*/ 127 h 919"/>
              <a:gd name="T4" fmla="*/ 59 w 120"/>
              <a:gd name="T5" fmla="*/ 0 h 919"/>
              <a:gd name="T6" fmla="*/ 0 w 120"/>
              <a:gd name="T7" fmla="*/ 127 h 919"/>
              <a:gd name="T8" fmla="*/ 0 w 120"/>
              <a:gd name="T9" fmla="*/ 918 h 919"/>
              <a:gd name="T10" fmla="*/ 119 w 120"/>
              <a:gd name="T11" fmla="*/ 918 h 919"/>
            </a:gdLst>
            <a:ahLst/>
            <a:cxnLst>
              <a:cxn ang="0">
                <a:pos x="T0" y="T1"/>
              </a:cxn>
              <a:cxn ang="0">
                <a:pos x="T2" y="T3"/>
              </a:cxn>
              <a:cxn ang="0">
                <a:pos x="T4" y="T5"/>
              </a:cxn>
              <a:cxn ang="0">
                <a:pos x="T6" y="T7"/>
              </a:cxn>
              <a:cxn ang="0">
                <a:pos x="T8" y="T9"/>
              </a:cxn>
              <a:cxn ang="0">
                <a:pos x="T10" y="T11"/>
              </a:cxn>
            </a:cxnLst>
            <a:rect l="0" t="0" r="r" b="b"/>
            <a:pathLst>
              <a:path w="120" h="919">
                <a:moveTo>
                  <a:pt x="119" y="918"/>
                </a:moveTo>
                <a:lnTo>
                  <a:pt x="119" y="127"/>
                </a:lnTo>
                <a:lnTo>
                  <a:pt x="59" y="0"/>
                </a:lnTo>
                <a:lnTo>
                  <a:pt x="0" y="127"/>
                </a:lnTo>
                <a:lnTo>
                  <a:pt x="0" y="918"/>
                </a:lnTo>
                <a:lnTo>
                  <a:pt x="119" y="918"/>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85" name="Line 365"/>
          <p:cNvSpPr>
            <a:spLocks noChangeShapeType="1"/>
          </p:cNvSpPr>
          <p:nvPr/>
        </p:nvSpPr>
        <p:spPr bwMode="auto">
          <a:xfrm flipH="1">
            <a:off x="13336619" y="3669383"/>
            <a:ext cx="8496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6" name="Freeform 366"/>
          <p:cNvSpPr>
            <a:spLocks noChangeArrowheads="1"/>
          </p:cNvSpPr>
          <p:nvPr/>
        </p:nvSpPr>
        <p:spPr bwMode="auto">
          <a:xfrm>
            <a:off x="13738005" y="3168385"/>
            <a:ext cx="79104" cy="580105"/>
          </a:xfrm>
          <a:custGeom>
            <a:avLst/>
            <a:gdLst>
              <a:gd name="T0" fmla="*/ 119 w 120"/>
              <a:gd name="T1" fmla="*/ 0 h 874"/>
              <a:gd name="T2" fmla="*/ 119 w 120"/>
              <a:gd name="T3" fmla="*/ 754 h 874"/>
              <a:gd name="T4" fmla="*/ 60 w 120"/>
              <a:gd name="T5" fmla="*/ 873 h 874"/>
              <a:gd name="T6" fmla="*/ 0 w 120"/>
              <a:gd name="T7" fmla="*/ 754 h 874"/>
              <a:gd name="T8" fmla="*/ 0 w 120"/>
              <a:gd name="T9" fmla="*/ 0 h 874"/>
              <a:gd name="T10" fmla="*/ 119 w 120"/>
              <a:gd name="T11" fmla="*/ 0 h 874"/>
            </a:gdLst>
            <a:ahLst/>
            <a:cxnLst>
              <a:cxn ang="0">
                <a:pos x="T0" y="T1"/>
              </a:cxn>
              <a:cxn ang="0">
                <a:pos x="T2" y="T3"/>
              </a:cxn>
              <a:cxn ang="0">
                <a:pos x="T4" y="T5"/>
              </a:cxn>
              <a:cxn ang="0">
                <a:pos x="T6" y="T7"/>
              </a:cxn>
              <a:cxn ang="0">
                <a:pos x="T8" y="T9"/>
              </a:cxn>
              <a:cxn ang="0">
                <a:pos x="T10" y="T11"/>
              </a:cxn>
            </a:cxnLst>
            <a:rect l="0" t="0" r="r" b="b"/>
            <a:pathLst>
              <a:path w="120" h="874">
                <a:moveTo>
                  <a:pt x="119" y="0"/>
                </a:moveTo>
                <a:lnTo>
                  <a:pt x="119" y="754"/>
                </a:lnTo>
                <a:lnTo>
                  <a:pt x="60" y="873"/>
                </a:lnTo>
                <a:lnTo>
                  <a:pt x="0" y="754"/>
                </a:lnTo>
                <a:lnTo>
                  <a:pt x="0" y="0"/>
                </a:lnTo>
                <a:lnTo>
                  <a:pt x="11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87" name="Freeform 367"/>
          <p:cNvSpPr>
            <a:spLocks noChangeArrowheads="1"/>
          </p:cNvSpPr>
          <p:nvPr/>
        </p:nvSpPr>
        <p:spPr bwMode="auto">
          <a:xfrm>
            <a:off x="13696987" y="3212332"/>
            <a:ext cx="41018" cy="99613"/>
          </a:xfrm>
          <a:custGeom>
            <a:avLst/>
            <a:gdLst>
              <a:gd name="T0" fmla="*/ 60 w 61"/>
              <a:gd name="T1" fmla="*/ 0 h 150"/>
              <a:gd name="T2" fmla="*/ 0 w 61"/>
              <a:gd name="T3" fmla="*/ 0 h 150"/>
              <a:gd name="T4" fmla="*/ 0 w 61"/>
              <a:gd name="T5" fmla="*/ 149 h 150"/>
            </a:gdLst>
            <a:ahLst/>
            <a:cxnLst>
              <a:cxn ang="0">
                <a:pos x="T0" y="T1"/>
              </a:cxn>
              <a:cxn ang="0">
                <a:pos x="T2" y="T3"/>
              </a:cxn>
              <a:cxn ang="0">
                <a:pos x="T4" y="T5"/>
              </a:cxn>
            </a:cxnLst>
            <a:rect l="0" t="0" r="r" b="b"/>
            <a:pathLst>
              <a:path w="61" h="150">
                <a:moveTo>
                  <a:pt x="60" y="0"/>
                </a:moveTo>
                <a:lnTo>
                  <a:pt x="0"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88" name="Freeform 368"/>
          <p:cNvSpPr>
            <a:spLocks noChangeArrowheads="1"/>
          </p:cNvSpPr>
          <p:nvPr/>
        </p:nvSpPr>
        <p:spPr bwMode="auto">
          <a:xfrm>
            <a:off x="1775548" y="4436998"/>
            <a:ext cx="612333" cy="609402"/>
          </a:xfrm>
          <a:custGeom>
            <a:avLst/>
            <a:gdLst>
              <a:gd name="T0" fmla="*/ 0 w 920"/>
              <a:gd name="T1" fmla="*/ 918 h 919"/>
              <a:gd name="T2" fmla="*/ 0 w 920"/>
              <a:gd name="T3" fmla="*/ 0 h 919"/>
              <a:gd name="T4" fmla="*/ 919 w 920"/>
              <a:gd name="T5" fmla="*/ 918 h 919"/>
              <a:gd name="T6" fmla="*/ 0 w 920"/>
              <a:gd name="T7" fmla="*/ 918 h 919"/>
            </a:gdLst>
            <a:ahLst/>
            <a:cxnLst>
              <a:cxn ang="0">
                <a:pos x="T0" y="T1"/>
              </a:cxn>
              <a:cxn ang="0">
                <a:pos x="T2" y="T3"/>
              </a:cxn>
              <a:cxn ang="0">
                <a:pos x="T4" y="T5"/>
              </a:cxn>
              <a:cxn ang="0">
                <a:pos x="T6" y="T7"/>
              </a:cxn>
            </a:cxnLst>
            <a:rect l="0" t="0" r="r" b="b"/>
            <a:pathLst>
              <a:path w="920" h="919">
                <a:moveTo>
                  <a:pt x="0" y="918"/>
                </a:moveTo>
                <a:lnTo>
                  <a:pt x="0" y="0"/>
                </a:lnTo>
                <a:lnTo>
                  <a:pt x="919" y="918"/>
                </a:lnTo>
                <a:lnTo>
                  <a:pt x="0" y="918"/>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89" name="Freeform 369"/>
          <p:cNvSpPr>
            <a:spLocks noChangeArrowheads="1"/>
          </p:cNvSpPr>
          <p:nvPr/>
        </p:nvSpPr>
        <p:spPr bwMode="auto">
          <a:xfrm>
            <a:off x="1904460" y="4715331"/>
            <a:ext cx="240246" cy="243173"/>
          </a:xfrm>
          <a:custGeom>
            <a:avLst/>
            <a:gdLst>
              <a:gd name="T0" fmla="*/ 0 w 360"/>
              <a:gd name="T1" fmla="*/ 366 h 367"/>
              <a:gd name="T2" fmla="*/ 0 w 360"/>
              <a:gd name="T3" fmla="*/ 0 h 367"/>
              <a:gd name="T4" fmla="*/ 359 w 360"/>
              <a:gd name="T5" fmla="*/ 366 h 367"/>
              <a:gd name="T6" fmla="*/ 0 w 360"/>
              <a:gd name="T7" fmla="*/ 366 h 367"/>
            </a:gdLst>
            <a:ahLst/>
            <a:cxnLst>
              <a:cxn ang="0">
                <a:pos x="T0" y="T1"/>
              </a:cxn>
              <a:cxn ang="0">
                <a:pos x="T2" y="T3"/>
              </a:cxn>
              <a:cxn ang="0">
                <a:pos x="T4" y="T5"/>
              </a:cxn>
              <a:cxn ang="0">
                <a:pos x="T6" y="T7"/>
              </a:cxn>
            </a:cxnLst>
            <a:rect l="0" t="0" r="r" b="b"/>
            <a:pathLst>
              <a:path w="360" h="367">
                <a:moveTo>
                  <a:pt x="0" y="366"/>
                </a:moveTo>
                <a:lnTo>
                  <a:pt x="0" y="0"/>
                </a:lnTo>
                <a:lnTo>
                  <a:pt x="359" y="366"/>
                </a:lnTo>
                <a:lnTo>
                  <a:pt x="0" y="366"/>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90" name="Line 370"/>
          <p:cNvSpPr>
            <a:spLocks noChangeShapeType="1"/>
          </p:cNvSpPr>
          <p:nvPr/>
        </p:nvSpPr>
        <p:spPr bwMode="auto">
          <a:xfrm flipH="1">
            <a:off x="1784339" y="4636224"/>
            <a:ext cx="6445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1" name="Line 371"/>
          <p:cNvSpPr>
            <a:spLocks noChangeShapeType="1"/>
          </p:cNvSpPr>
          <p:nvPr/>
        </p:nvSpPr>
        <p:spPr bwMode="auto">
          <a:xfrm flipH="1">
            <a:off x="1781406" y="4715331"/>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2" name="Line 372"/>
          <p:cNvSpPr>
            <a:spLocks noChangeShapeType="1"/>
          </p:cNvSpPr>
          <p:nvPr/>
        </p:nvSpPr>
        <p:spPr bwMode="auto">
          <a:xfrm flipH="1">
            <a:off x="1784339" y="4794435"/>
            <a:ext cx="6445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3" name="Line 373"/>
          <p:cNvSpPr>
            <a:spLocks noChangeShapeType="1"/>
          </p:cNvSpPr>
          <p:nvPr/>
        </p:nvSpPr>
        <p:spPr bwMode="auto">
          <a:xfrm flipH="1">
            <a:off x="1781406" y="4873541"/>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4" name="Line 374"/>
          <p:cNvSpPr>
            <a:spLocks noChangeShapeType="1"/>
          </p:cNvSpPr>
          <p:nvPr/>
        </p:nvSpPr>
        <p:spPr bwMode="auto">
          <a:xfrm flipH="1">
            <a:off x="1784339" y="4958505"/>
            <a:ext cx="6445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5" name="Freeform 375"/>
          <p:cNvSpPr>
            <a:spLocks noChangeArrowheads="1"/>
          </p:cNvSpPr>
          <p:nvPr/>
        </p:nvSpPr>
        <p:spPr bwMode="auto">
          <a:xfrm>
            <a:off x="1954267" y="4428209"/>
            <a:ext cx="442401" cy="436543"/>
          </a:xfrm>
          <a:custGeom>
            <a:avLst/>
            <a:gdLst>
              <a:gd name="T0" fmla="*/ 90 w 665"/>
              <a:gd name="T1" fmla="*/ 0 h 658"/>
              <a:gd name="T2" fmla="*/ 0 w 665"/>
              <a:gd name="T3" fmla="*/ 89 h 658"/>
              <a:gd name="T4" fmla="*/ 545 w 665"/>
              <a:gd name="T5" fmla="*/ 627 h 658"/>
              <a:gd name="T6" fmla="*/ 664 w 665"/>
              <a:gd name="T7" fmla="*/ 657 h 658"/>
              <a:gd name="T8" fmla="*/ 635 w 665"/>
              <a:gd name="T9" fmla="*/ 537 h 658"/>
              <a:gd name="T10" fmla="*/ 90 w 665"/>
              <a:gd name="T11" fmla="*/ 0 h 658"/>
            </a:gdLst>
            <a:ahLst/>
            <a:cxnLst>
              <a:cxn ang="0">
                <a:pos x="T0" y="T1"/>
              </a:cxn>
              <a:cxn ang="0">
                <a:pos x="T2" y="T3"/>
              </a:cxn>
              <a:cxn ang="0">
                <a:pos x="T4" y="T5"/>
              </a:cxn>
              <a:cxn ang="0">
                <a:pos x="T6" y="T7"/>
              </a:cxn>
              <a:cxn ang="0">
                <a:pos x="T8" y="T9"/>
              </a:cxn>
              <a:cxn ang="0">
                <a:pos x="T10" y="T11"/>
              </a:cxn>
            </a:cxnLst>
            <a:rect l="0" t="0" r="r" b="b"/>
            <a:pathLst>
              <a:path w="665" h="658">
                <a:moveTo>
                  <a:pt x="90" y="0"/>
                </a:moveTo>
                <a:lnTo>
                  <a:pt x="0" y="89"/>
                </a:lnTo>
                <a:lnTo>
                  <a:pt x="545" y="627"/>
                </a:lnTo>
                <a:lnTo>
                  <a:pt x="664" y="657"/>
                </a:lnTo>
                <a:lnTo>
                  <a:pt x="635" y="537"/>
                </a:lnTo>
                <a:lnTo>
                  <a:pt x="9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96" name="Line 376"/>
          <p:cNvSpPr>
            <a:spLocks noChangeShapeType="1"/>
          </p:cNvSpPr>
          <p:nvPr/>
        </p:nvSpPr>
        <p:spPr bwMode="auto">
          <a:xfrm flipV="1">
            <a:off x="2012863" y="4483874"/>
            <a:ext cx="58597" cy="6445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7" name="Freeform 377"/>
          <p:cNvSpPr>
            <a:spLocks noChangeArrowheads="1"/>
          </p:cNvSpPr>
          <p:nvPr/>
        </p:nvSpPr>
        <p:spPr bwMode="auto">
          <a:xfrm>
            <a:off x="3050021" y="4475085"/>
            <a:ext cx="621122" cy="521509"/>
          </a:xfrm>
          <a:custGeom>
            <a:avLst/>
            <a:gdLst>
              <a:gd name="T0" fmla="*/ 0 w 934"/>
              <a:gd name="T1" fmla="*/ 0 h 785"/>
              <a:gd name="T2" fmla="*/ 0 w 934"/>
              <a:gd name="T3" fmla="*/ 725 h 785"/>
              <a:gd name="T4" fmla="*/ 470 w 934"/>
              <a:gd name="T5" fmla="*/ 784 h 785"/>
              <a:gd name="T6" fmla="*/ 933 w 934"/>
              <a:gd name="T7" fmla="*/ 725 h 785"/>
              <a:gd name="T8" fmla="*/ 933 w 934"/>
              <a:gd name="T9" fmla="*/ 0 h 785"/>
              <a:gd name="T10" fmla="*/ 470 w 934"/>
              <a:gd name="T11" fmla="*/ 60 h 785"/>
              <a:gd name="T12" fmla="*/ 0 w 934"/>
              <a:gd name="T13" fmla="*/ 0 h 785"/>
            </a:gdLst>
            <a:ahLst/>
            <a:cxnLst>
              <a:cxn ang="0">
                <a:pos x="T0" y="T1"/>
              </a:cxn>
              <a:cxn ang="0">
                <a:pos x="T2" y="T3"/>
              </a:cxn>
              <a:cxn ang="0">
                <a:pos x="T4" y="T5"/>
              </a:cxn>
              <a:cxn ang="0">
                <a:pos x="T6" y="T7"/>
              </a:cxn>
              <a:cxn ang="0">
                <a:pos x="T8" y="T9"/>
              </a:cxn>
              <a:cxn ang="0">
                <a:pos x="T10" y="T11"/>
              </a:cxn>
              <a:cxn ang="0">
                <a:pos x="T12" y="T13"/>
              </a:cxn>
            </a:cxnLst>
            <a:rect l="0" t="0" r="r" b="b"/>
            <a:pathLst>
              <a:path w="934" h="785">
                <a:moveTo>
                  <a:pt x="0" y="0"/>
                </a:moveTo>
                <a:lnTo>
                  <a:pt x="0" y="725"/>
                </a:lnTo>
                <a:lnTo>
                  <a:pt x="470" y="784"/>
                </a:lnTo>
                <a:lnTo>
                  <a:pt x="933" y="725"/>
                </a:lnTo>
                <a:lnTo>
                  <a:pt x="933" y="0"/>
                </a:lnTo>
                <a:lnTo>
                  <a:pt x="470" y="6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498" name="Line 378"/>
          <p:cNvSpPr>
            <a:spLocks noChangeShapeType="1"/>
          </p:cNvSpPr>
          <p:nvPr/>
        </p:nvSpPr>
        <p:spPr bwMode="auto">
          <a:xfrm flipV="1">
            <a:off x="3363509" y="4513172"/>
            <a:ext cx="2931" cy="48635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499" name="Line 379"/>
          <p:cNvSpPr>
            <a:spLocks noChangeShapeType="1"/>
          </p:cNvSpPr>
          <p:nvPr/>
        </p:nvSpPr>
        <p:spPr bwMode="auto">
          <a:xfrm>
            <a:off x="3108617" y="4574700"/>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0" name="Line 380"/>
          <p:cNvSpPr>
            <a:spLocks noChangeShapeType="1"/>
          </p:cNvSpPr>
          <p:nvPr/>
        </p:nvSpPr>
        <p:spPr bwMode="auto">
          <a:xfrm>
            <a:off x="3108617" y="4674313"/>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1" name="Line 381"/>
          <p:cNvSpPr>
            <a:spLocks noChangeShapeType="1"/>
          </p:cNvSpPr>
          <p:nvPr/>
        </p:nvSpPr>
        <p:spPr bwMode="auto">
          <a:xfrm>
            <a:off x="3108617" y="4773928"/>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2" name="Line 382"/>
          <p:cNvSpPr>
            <a:spLocks noChangeShapeType="1"/>
          </p:cNvSpPr>
          <p:nvPr/>
        </p:nvSpPr>
        <p:spPr bwMode="auto">
          <a:xfrm>
            <a:off x="3108617" y="4873543"/>
            <a:ext cx="193368"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3" name="Line 383"/>
          <p:cNvSpPr>
            <a:spLocks noChangeShapeType="1"/>
          </p:cNvSpPr>
          <p:nvPr/>
        </p:nvSpPr>
        <p:spPr bwMode="auto">
          <a:xfrm flipH="1">
            <a:off x="3419178" y="4574700"/>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4" name="Line 384"/>
          <p:cNvSpPr>
            <a:spLocks noChangeShapeType="1"/>
          </p:cNvSpPr>
          <p:nvPr/>
        </p:nvSpPr>
        <p:spPr bwMode="auto">
          <a:xfrm flipH="1">
            <a:off x="3419178" y="4674313"/>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5" name="Line 385"/>
          <p:cNvSpPr>
            <a:spLocks noChangeShapeType="1"/>
          </p:cNvSpPr>
          <p:nvPr/>
        </p:nvSpPr>
        <p:spPr bwMode="auto">
          <a:xfrm flipH="1">
            <a:off x="3419178" y="4773928"/>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6" name="Line 386"/>
          <p:cNvSpPr>
            <a:spLocks noChangeShapeType="1"/>
          </p:cNvSpPr>
          <p:nvPr/>
        </p:nvSpPr>
        <p:spPr bwMode="auto">
          <a:xfrm flipH="1">
            <a:off x="3419178" y="4873543"/>
            <a:ext cx="193368"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7" name="Freeform 387"/>
          <p:cNvSpPr>
            <a:spLocks noChangeArrowheads="1"/>
          </p:cNvSpPr>
          <p:nvPr/>
        </p:nvSpPr>
        <p:spPr bwMode="auto">
          <a:xfrm>
            <a:off x="4330350" y="4475085"/>
            <a:ext cx="621122" cy="521509"/>
          </a:xfrm>
          <a:custGeom>
            <a:avLst/>
            <a:gdLst>
              <a:gd name="T0" fmla="*/ 0 w 935"/>
              <a:gd name="T1" fmla="*/ 0 h 785"/>
              <a:gd name="T2" fmla="*/ 0 w 935"/>
              <a:gd name="T3" fmla="*/ 725 h 785"/>
              <a:gd name="T4" fmla="*/ 463 w 935"/>
              <a:gd name="T5" fmla="*/ 784 h 785"/>
              <a:gd name="T6" fmla="*/ 934 w 935"/>
              <a:gd name="T7" fmla="*/ 725 h 785"/>
              <a:gd name="T8" fmla="*/ 934 w 935"/>
              <a:gd name="T9" fmla="*/ 0 h 785"/>
              <a:gd name="T10" fmla="*/ 463 w 935"/>
              <a:gd name="T11" fmla="*/ 60 h 785"/>
              <a:gd name="T12" fmla="*/ 0 w 935"/>
              <a:gd name="T13" fmla="*/ 0 h 785"/>
            </a:gdLst>
            <a:ahLst/>
            <a:cxnLst>
              <a:cxn ang="0">
                <a:pos x="T0" y="T1"/>
              </a:cxn>
              <a:cxn ang="0">
                <a:pos x="T2" y="T3"/>
              </a:cxn>
              <a:cxn ang="0">
                <a:pos x="T4" y="T5"/>
              </a:cxn>
              <a:cxn ang="0">
                <a:pos x="T6" y="T7"/>
              </a:cxn>
              <a:cxn ang="0">
                <a:pos x="T8" y="T9"/>
              </a:cxn>
              <a:cxn ang="0">
                <a:pos x="T10" y="T11"/>
              </a:cxn>
              <a:cxn ang="0">
                <a:pos x="T12" y="T13"/>
              </a:cxn>
            </a:cxnLst>
            <a:rect l="0" t="0" r="r" b="b"/>
            <a:pathLst>
              <a:path w="935" h="785">
                <a:moveTo>
                  <a:pt x="0" y="0"/>
                </a:moveTo>
                <a:lnTo>
                  <a:pt x="0" y="725"/>
                </a:lnTo>
                <a:lnTo>
                  <a:pt x="463" y="784"/>
                </a:lnTo>
                <a:lnTo>
                  <a:pt x="934" y="725"/>
                </a:lnTo>
                <a:lnTo>
                  <a:pt x="934" y="0"/>
                </a:lnTo>
                <a:lnTo>
                  <a:pt x="463" y="6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08" name="Line 388"/>
          <p:cNvSpPr>
            <a:spLocks noChangeShapeType="1"/>
          </p:cNvSpPr>
          <p:nvPr/>
        </p:nvSpPr>
        <p:spPr bwMode="auto">
          <a:xfrm flipV="1">
            <a:off x="4637984" y="4513172"/>
            <a:ext cx="2929" cy="48635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09" name="Freeform 389"/>
          <p:cNvSpPr>
            <a:spLocks noChangeArrowheads="1"/>
          </p:cNvSpPr>
          <p:nvPr/>
        </p:nvSpPr>
        <p:spPr bwMode="auto">
          <a:xfrm>
            <a:off x="5604823" y="4475085"/>
            <a:ext cx="621122" cy="521509"/>
          </a:xfrm>
          <a:custGeom>
            <a:avLst/>
            <a:gdLst>
              <a:gd name="T0" fmla="*/ 0 w 934"/>
              <a:gd name="T1" fmla="*/ 0 h 785"/>
              <a:gd name="T2" fmla="*/ 0 w 934"/>
              <a:gd name="T3" fmla="*/ 725 h 785"/>
              <a:gd name="T4" fmla="*/ 470 w 934"/>
              <a:gd name="T5" fmla="*/ 784 h 785"/>
              <a:gd name="T6" fmla="*/ 933 w 934"/>
              <a:gd name="T7" fmla="*/ 725 h 785"/>
              <a:gd name="T8" fmla="*/ 933 w 934"/>
              <a:gd name="T9" fmla="*/ 0 h 785"/>
              <a:gd name="T10" fmla="*/ 470 w 934"/>
              <a:gd name="T11" fmla="*/ 60 h 785"/>
              <a:gd name="T12" fmla="*/ 0 w 934"/>
              <a:gd name="T13" fmla="*/ 0 h 785"/>
            </a:gdLst>
            <a:ahLst/>
            <a:cxnLst>
              <a:cxn ang="0">
                <a:pos x="T0" y="T1"/>
              </a:cxn>
              <a:cxn ang="0">
                <a:pos x="T2" y="T3"/>
              </a:cxn>
              <a:cxn ang="0">
                <a:pos x="T4" y="T5"/>
              </a:cxn>
              <a:cxn ang="0">
                <a:pos x="T6" y="T7"/>
              </a:cxn>
              <a:cxn ang="0">
                <a:pos x="T8" y="T9"/>
              </a:cxn>
              <a:cxn ang="0">
                <a:pos x="T10" y="T11"/>
              </a:cxn>
              <a:cxn ang="0">
                <a:pos x="T12" y="T13"/>
              </a:cxn>
            </a:cxnLst>
            <a:rect l="0" t="0" r="r" b="b"/>
            <a:pathLst>
              <a:path w="934" h="785">
                <a:moveTo>
                  <a:pt x="0" y="0"/>
                </a:moveTo>
                <a:lnTo>
                  <a:pt x="0" y="725"/>
                </a:lnTo>
                <a:lnTo>
                  <a:pt x="470" y="784"/>
                </a:lnTo>
                <a:lnTo>
                  <a:pt x="933" y="725"/>
                </a:lnTo>
                <a:lnTo>
                  <a:pt x="933" y="0"/>
                </a:lnTo>
                <a:lnTo>
                  <a:pt x="470" y="6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10" name="Line 390"/>
          <p:cNvSpPr>
            <a:spLocks noChangeShapeType="1"/>
          </p:cNvSpPr>
          <p:nvPr/>
        </p:nvSpPr>
        <p:spPr bwMode="auto">
          <a:xfrm flipV="1">
            <a:off x="5918312" y="4513172"/>
            <a:ext cx="2931" cy="48635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1" name="Freeform 391"/>
          <p:cNvSpPr>
            <a:spLocks noChangeArrowheads="1"/>
          </p:cNvSpPr>
          <p:nvPr/>
        </p:nvSpPr>
        <p:spPr bwMode="auto">
          <a:xfrm>
            <a:off x="6026718" y="4486805"/>
            <a:ext cx="79104" cy="199228"/>
          </a:xfrm>
          <a:custGeom>
            <a:avLst/>
            <a:gdLst>
              <a:gd name="T0" fmla="*/ 0 w 121"/>
              <a:gd name="T1" fmla="*/ 15 h 300"/>
              <a:gd name="T2" fmla="*/ 0 w 121"/>
              <a:gd name="T3" fmla="*/ 299 h 300"/>
              <a:gd name="T4" fmla="*/ 60 w 121"/>
              <a:gd name="T5" fmla="*/ 269 h 300"/>
              <a:gd name="T6" fmla="*/ 120 w 121"/>
              <a:gd name="T7" fmla="*/ 299 h 300"/>
              <a:gd name="T8" fmla="*/ 120 w 121"/>
              <a:gd name="T9" fmla="*/ 0 h 300"/>
            </a:gdLst>
            <a:ahLst/>
            <a:cxnLst>
              <a:cxn ang="0">
                <a:pos x="T0" y="T1"/>
              </a:cxn>
              <a:cxn ang="0">
                <a:pos x="T2" y="T3"/>
              </a:cxn>
              <a:cxn ang="0">
                <a:pos x="T4" y="T5"/>
              </a:cxn>
              <a:cxn ang="0">
                <a:pos x="T6" y="T7"/>
              </a:cxn>
              <a:cxn ang="0">
                <a:pos x="T8" y="T9"/>
              </a:cxn>
            </a:cxnLst>
            <a:rect l="0" t="0" r="r" b="b"/>
            <a:pathLst>
              <a:path w="121" h="300">
                <a:moveTo>
                  <a:pt x="0" y="15"/>
                </a:moveTo>
                <a:lnTo>
                  <a:pt x="0" y="299"/>
                </a:lnTo>
                <a:lnTo>
                  <a:pt x="60" y="269"/>
                </a:lnTo>
                <a:lnTo>
                  <a:pt x="120" y="299"/>
                </a:lnTo>
                <a:lnTo>
                  <a:pt x="12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2" name="Line 392"/>
          <p:cNvSpPr>
            <a:spLocks noChangeShapeType="1"/>
          </p:cNvSpPr>
          <p:nvPr/>
        </p:nvSpPr>
        <p:spPr bwMode="auto">
          <a:xfrm>
            <a:off x="5663421" y="4574700"/>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3" name="Line 393"/>
          <p:cNvSpPr>
            <a:spLocks noChangeShapeType="1"/>
          </p:cNvSpPr>
          <p:nvPr/>
        </p:nvSpPr>
        <p:spPr bwMode="auto">
          <a:xfrm>
            <a:off x="5663421" y="4674313"/>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4" name="Line 394"/>
          <p:cNvSpPr>
            <a:spLocks noChangeShapeType="1"/>
          </p:cNvSpPr>
          <p:nvPr/>
        </p:nvSpPr>
        <p:spPr bwMode="auto">
          <a:xfrm>
            <a:off x="5663421" y="4773928"/>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5" name="Line 395"/>
          <p:cNvSpPr>
            <a:spLocks noChangeShapeType="1"/>
          </p:cNvSpPr>
          <p:nvPr/>
        </p:nvSpPr>
        <p:spPr bwMode="auto">
          <a:xfrm>
            <a:off x="5663421" y="4873543"/>
            <a:ext cx="193368"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6" name="Line 396"/>
          <p:cNvSpPr>
            <a:spLocks noChangeShapeType="1"/>
          </p:cNvSpPr>
          <p:nvPr/>
        </p:nvSpPr>
        <p:spPr bwMode="auto">
          <a:xfrm flipH="1">
            <a:off x="5973982" y="4773928"/>
            <a:ext cx="193368" cy="205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7" name="Line 397"/>
          <p:cNvSpPr>
            <a:spLocks noChangeShapeType="1"/>
          </p:cNvSpPr>
          <p:nvPr/>
        </p:nvSpPr>
        <p:spPr bwMode="auto">
          <a:xfrm flipH="1">
            <a:off x="5973982" y="4873543"/>
            <a:ext cx="193368" cy="2636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18" name="Freeform 398"/>
          <p:cNvSpPr>
            <a:spLocks noChangeArrowheads="1"/>
          </p:cNvSpPr>
          <p:nvPr/>
        </p:nvSpPr>
        <p:spPr bwMode="auto">
          <a:xfrm>
            <a:off x="6885153" y="4475085"/>
            <a:ext cx="621122" cy="521509"/>
          </a:xfrm>
          <a:custGeom>
            <a:avLst/>
            <a:gdLst>
              <a:gd name="T0" fmla="*/ 0 w 934"/>
              <a:gd name="T1" fmla="*/ 0 h 785"/>
              <a:gd name="T2" fmla="*/ 0 w 934"/>
              <a:gd name="T3" fmla="*/ 725 h 785"/>
              <a:gd name="T4" fmla="*/ 463 w 934"/>
              <a:gd name="T5" fmla="*/ 784 h 785"/>
              <a:gd name="T6" fmla="*/ 933 w 934"/>
              <a:gd name="T7" fmla="*/ 725 h 785"/>
              <a:gd name="T8" fmla="*/ 933 w 934"/>
              <a:gd name="T9" fmla="*/ 0 h 785"/>
              <a:gd name="T10" fmla="*/ 463 w 934"/>
              <a:gd name="T11" fmla="*/ 60 h 785"/>
              <a:gd name="T12" fmla="*/ 0 w 934"/>
              <a:gd name="T13" fmla="*/ 0 h 785"/>
            </a:gdLst>
            <a:ahLst/>
            <a:cxnLst>
              <a:cxn ang="0">
                <a:pos x="T0" y="T1"/>
              </a:cxn>
              <a:cxn ang="0">
                <a:pos x="T2" y="T3"/>
              </a:cxn>
              <a:cxn ang="0">
                <a:pos x="T4" y="T5"/>
              </a:cxn>
              <a:cxn ang="0">
                <a:pos x="T6" y="T7"/>
              </a:cxn>
              <a:cxn ang="0">
                <a:pos x="T8" y="T9"/>
              </a:cxn>
              <a:cxn ang="0">
                <a:pos x="T10" y="T11"/>
              </a:cxn>
              <a:cxn ang="0">
                <a:pos x="T12" y="T13"/>
              </a:cxn>
            </a:cxnLst>
            <a:rect l="0" t="0" r="r" b="b"/>
            <a:pathLst>
              <a:path w="934" h="785">
                <a:moveTo>
                  <a:pt x="0" y="0"/>
                </a:moveTo>
                <a:lnTo>
                  <a:pt x="0" y="725"/>
                </a:lnTo>
                <a:lnTo>
                  <a:pt x="463" y="784"/>
                </a:lnTo>
                <a:lnTo>
                  <a:pt x="933" y="725"/>
                </a:lnTo>
                <a:lnTo>
                  <a:pt x="933" y="0"/>
                </a:lnTo>
                <a:lnTo>
                  <a:pt x="463" y="6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19" name="Line 399"/>
          <p:cNvSpPr>
            <a:spLocks noChangeShapeType="1"/>
          </p:cNvSpPr>
          <p:nvPr/>
        </p:nvSpPr>
        <p:spPr bwMode="auto">
          <a:xfrm flipV="1">
            <a:off x="7192787" y="4513172"/>
            <a:ext cx="2929" cy="48635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0" name="Freeform 400"/>
          <p:cNvSpPr>
            <a:spLocks noChangeArrowheads="1"/>
          </p:cNvSpPr>
          <p:nvPr/>
        </p:nvSpPr>
        <p:spPr bwMode="auto">
          <a:xfrm>
            <a:off x="7301189" y="4486805"/>
            <a:ext cx="84966" cy="199228"/>
          </a:xfrm>
          <a:custGeom>
            <a:avLst/>
            <a:gdLst>
              <a:gd name="T0" fmla="*/ 0 w 128"/>
              <a:gd name="T1" fmla="*/ 15 h 300"/>
              <a:gd name="T2" fmla="*/ 0 w 128"/>
              <a:gd name="T3" fmla="*/ 299 h 300"/>
              <a:gd name="T4" fmla="*/ 60 w 128"/>
              <a:gd name="T5" fmla="*/ 269 h 300"/>
              <a:gd name="T6" fmla="*/ 127 w 128"/>
              <a:gd name="T7" fmla="*/ 299 h 300"/>
              <a:gd name="T8" fmla="*/ 127 w 128"/>
              <a:gd name="T9" fmla="*/ 0 h 300"/>
            </a:gdLst>
            <a:ahLst/>
            <a:cxnLst>
              <a:cxn ang="0">
                <a:pos x="T0" y="T1"/>
              </a:cxn>
              <a:cxn ang="0">
                <a:pos x="T2" y="T3"/>
              </a:cxn>
              <a:cxn ang="0">
                <a:pos x="T4" y="T5"/>
              </a:cxn>
              <a:cxn ang="0">
                <a:pos x="T6" y="T7"/>
              </a:cxn>
              <a:cxn ang="0">
                <a:pos x="T8" y="T9"/>
              </a:cxn>
            </a:cxnLst>
            <a:rect l="0" t="0" r="r" b="b"/>
            <a:pathLst>
              <a:path w="128" h="300">
                <a:moveTo>
                  <a:pt x="0" y="15"/>
                </a:moveTo>
                <a:lnTo>
                  <a:pt x="0" y="299"/>
                </a:lnTo>
                <a:lnTo>
                  <a:pt x="60" y="269"/>
                </a:lnTo>
                <a:lnTo>
                  <a:pt x="127" y="299"/>
                </a:lnTo>
                <a:lnTo>
                  <a:pt x="127"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1" name="Freeform 401"/>
          <p:cNvSpPr>
            <a:spLocks noChangeArrowheads="1"/>
          </p:cNvSpPr>
          <p:nvPr/>
        </p:nvSpPr>
        <p:spPr bwMode="auto">
          <a:xfrm>
            <a:off x="8218223" y="4428209"/>
            <a:ext cx="462912" cy="621122"/>
          </a:xfrm>
          <a:custGeom>
            <a:avLst/>
            <a:gdLst>
              <a:gd name="T0" fmla="*/ 0 w 695"/>
              <a:gd name="T1" fmla="*/ 0 h 934"/>
              <a:gd name="T2" fmla="*/ 694 w 695"/>
              <a:gd name="T3" fmla="*/ 0 h 934"/>
              <a:gd name="T4" fmla="*/ 694 w 695"/>
              <a:gd name="T5" fmla="*/ 933 h 934"/>
              <a:gd name="T6" fmla="*/ 0 w 695"/>
              <a:gd name="T7" fmla="*/ 933 h 934"/>
              <a:gd name="T8" fmla="*/ 0 w 695"/>
              <a:gd name="T9" fmla="*/ 0 h 934"/>
            </a:gdLst>
            <a:ahLst/>
            <a:cxnLst>
              <a:cxn ang="0">
                <a:pos x="T0" y="T1"/>
              </a:cxn>
              <a:cxn ang="0">
                <a:pos x="T2" y="T3"/>
              </a:cxn>
              <a:cxn ang="0">
                <a:pos x="T4" y="T5"/>
              </a:cxn>
              <a:cxn ang="0">
                <a:pos x="T6" y="T7"/>
              </a:cxn>
              <a:cxn ang="0">
                <a:pos x="T8" y="T9"/>
              </a:cxn>
            </a:cxnLst>
            <a:rect l="0" t="0" r="r" b="b"/>
            <a:pathLst>
              <a:path w="695" h="934">
                <a:moveTo>
                  <a:pt x="0" y="0"/>
                </a:moveTo>
                <a:lnTo>
                  <a:pt x="694" y="0"/>
                </a:lnTo>
                <a:lnTo>
                  <a:pt x="694" y="933"/>
                </a:lnTo>
                <a:lnTo>
                  <a:pt x="0" y="933"/>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22" name="Line 402"/>
          <p:cNvSpPr>
            <a:spLocks noChangeShapeType="1"/>
          </p:cNvSpPr>
          <p:nvPr/>
        </p:nvSpPr>
        <p:spPr bwMode="auto">
          <a:xfrm flipV="1">
            <a:off x="8303186" y="4434069"/>
            <a:ext cx="2931" cy="61526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3" name="Line 403"/>
          <p:cNvSpPr>
            <a:spLocks noChangeShapeType="1"/>
          </p:cNvSpPr>
          <p:nvPr/>
        </p:nvSpPr>
        <p:spPr bwMode="auto">
          <a:xfrm>
            <a:off x="8350065" y="4565909"/>
            <a:ext cx="27833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4" name="Line 404"/>
          <p:cNvSpPr>
            <a:spLocks noChangeShapeType="1"/>
          </p:cNvSpPr>
          <p:nvPr/>
        </p:nvSpPr>
        <p:spPr bwMode="auto">
          <a:xfrm>
            <a:off x="8350065" y="4624505"/>
            <a:ext cx="27833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5" name="Freeform 405"/>
          <p:cNvSpPr>
            <a:spLocks noChangeArrowheads="1"/>
          </p:cNvSpPr>
          <p:nvPr/>
        </p:nvSpPr>
        <p:spPr bwMode="auto">
          <a:xfrm>
            <a:off x="9437028" y="4428209"/>
            <a:ext cx="457052" cy="621122"/>
          </a:xfrm>
          <a:custGeom>
            <a:avLst/>
            <a:gdLst>
              <a:gd name="T0" fmla="*/ 0 w 688"/>
              <a:gd name="T1" fmla="*/ 0 h 934"/>
              <a:gd name="T2" fmla="*/ 687 w 688"/>
              <a:gd name="T3" fmla="*/ 0 h 934"/>
              <a:gd name="T4" fmla="*/ 687 w 688"/>
              <a:gd name="T5" fmla="*/ 933 h 934"/>
              <a:gd name="T6" fmla="*/ 0 w 688"/>
              <a:gd name="T7" fmla="*/ 933 h 934"/>
              <a:gd name="T8" fmla="*/ 0 w 688"/>
              <a:gd name="T9" fmla="*/ 0 h 934"/>
            </a:gdLst>
            <a:ahLst/>
            <a:cxnLst>
              <a:cxn ang="0">
                <a:pos x="T0" y="T1"/>
              </a:cxn>
              <a:cxn ang="0">
                <a:pos x="T2" y="T3"/>
              </a:cxn>
              <a:cxn ang="0">
                <a:pos x="T4" y="T5"/>
              </a:cxn>
              <a:cxn ang="0">
                <a:pos x="T6" y="T7"/>
              </a:cxn>
              <a:cxn ang="0">
                <a:pos x="T8" y="T9"/>
              </a:cxn>
            </a:cxnLst>
            <a:rect l="0" t="0" r="r" b="b"/>
            <a:pathLst>
              <a:path w="688" h="934">
                <a:moveTo>
                  <a:pt x="0" y="0"/>
                </a:moveTo>
                <a:lnTo>
                  <a:pt x="687" y="0"/>
                </a:lnTo>
                <a:lnTo>
                  <a:pt x="687" y="933"/>
                </a:lnTo>
                <a:lnTo>
                  <a:pt x="0" y="933"/>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26" name="Line 406"/>
          <p:cNvSpPr>
            <a:spLocks noChangeShapeType="1"/>
          </p:cNvSpPr>
          <p:nvPr/>
        </p:nvSpPr>
        <p:spPr bwMode="auto">
          <a:xfrm flipV="1">
            <a:off x="9516132" y="4434069"/>
            <a:ext cx="2931" cy="61526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7" name="Line 407"/>
          <p:cNvSpPr>
            <a:spLocks noChangeShapeType="1"/>
          </p:cNvSpPr>
          <p:nvPr/>
        </p:nvSpPr>
        <p:spPr bwMode="auto">
          <a:xfrm>
            <a:off x="9565941" y="4565909"/>
            <a:ext cx="278332"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8" name="Line 408"/>
          <p:cNvSpPr>
            <a:spLocks noChangeShapeType="1"/>
          </p:cNvSpPr>
          <p:nvPr/>
        </p:nvSpPr>
        <p:spPr bwMode="auto">
          <a:xfrm>
            <a:off x="9565941" y="4624505"/>
            <a:ext cx="278332"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29" name="Freeform 409"/>
          <p:cNvSpPr>
            <a:spLocks noChangeArrowheads="1"/>
          </p:cNvSpPr>
          <p:nvPr/>
        </p:nvSpPr>
        <p:spPr bwMode="auto">
          <a:xfrm>
            <a:off x="9979046" y="4428209"/>
            <a:ext cx="79106" cy="609402"/>
          </a:xfrm>
          <a:custGeom>
            <a:avLst/>
            <a:gdLst>
              <a:gd name="T0" fmla="*/ 0 w 120"/>
              <a:gd name="T1" fmla="*/ 0 h 919"/>
              <a:gd name="T2" fmla="*/ 0 w 120"/>
              <a:gd name="T3" fmla="*/ 799 h 919"/>
              <a:gd name="T4" fmla="*/ 59 w 120"/>
              <a:gd name="T5" fmla="*/ 918 h 919"/>
              <a:gd name="T6" fmla="*/ 119 w 120"/>
              <a:gd name="T7" fmla="*/ 799 h 919"/>
              <a:gd name="T8" fmla="*/ 119 w 120"/>
              <a:gd name="T9" fmla="*/ 0 h 919"/>
              <a:gd name="T10" fmla="*/ 0 w 120"/>
              <a:gd name="T11" fmla="*/ 0 h 919"/>
            </a:gdLst>
            <a:ahLst/>
            <a:cxnLst>
              <a:cxn ang="0">
                <a:pos x="T0" y="T1"/>
              </a:cxn>
              <a:cxn ang="0">
                <a:pos x="T2" y="T3"/>
              </a:cxn>
              <a:cxn ang="0">
                <a:pos x="T4" y="T5"/>
              </a:cxn>
              <a:cxn ang="0">
                <a:pos x="T6" y="T7"/>
              </a:cxn>
              <a:cxn ang="0">
                <a:pos x="T8" y="T9"/>
              </a:cxn>
              <a:cxn ang="0">
                <a:pos x="T10" y="T11"/>
              </a:cxn>
            </a:cxnLst>
            <a:rect l="0" t="0" r="r" b="b"/>
            <a:pathLst>
              <a:path w="120" h="919">
                <a:moveTo>
                  <a:pt x="0" y="0"/>
                </a:moveTo>
                <a:lnTo>
                  <a:pt x="0" y="799"/>
                </a:lnTo>
                <a:lnTo>
                  <a:pt x="59" y="918"/>
                </a:lnTo>
                <a:lnTo>
                  <a:pt x="119" y="799"/>
                </a:lnTo>
                <a:lnTo>
                  <a:pt x="119"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30" name="Line 410"/>
          <p:cNvSpPr>
            <a:spLocks noChangeShapeType="1"/>
          </p:cNvSpPr>
          <p:nvPr/>
        </p:nvSpPr>
        <p:spPr bwMode="auto">
          <a:xfrm>
            <a:off x="9979046" y="4524891"/>
            <a:ext cx="7910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1" name="Freeform 411"/>
          <p:cNvSpPr>
            <a:spLocks noChangeArrowheads="1"/>
          </p:cNvSpPr>
          <p:nvPr/>
        </p:nvSpPr>
        <p:spPr bwMode="auto">
          <a:xfrm>
            <a:off x="10711500" y="4428209"/>
            <a:ext cx="462912" cy="621122"/>
          </a:xfrm>
          <a:custGeom>
            <a:avLst/>
            <a:gdLst>
              <a:gd name="T0" fmla="*/ 0 w 696"/>
              <a:gd name="T1" fmla="*/ 0 h 934"/>
              <a:gd name="T2" fmla="*/ 695 w 696"/>
              <a:gd name="T3" fmla="*/ 0 h 934"/>
              <a:gd name="T4" fmla="*/ 695 w 696"/>
              <a:gd name="T5" fmla="*/ 933 h 934"/>
              <a:gd name="T6" fmla="*/ 0 w 696"/>
              <a:gd name="T7" fmla="*/ 933 h 934"/>
              <a:gd name="T8" fmla="*/ 0 w 696"/>
              <a:gd name="T9" fmla="*/ 0 h 934"/>
            </a:gdLst>
            <a:ahLst/>
            <a:cxnLst>
              <a:cxn ang="0">
                <a:pos x="T0" y="T1"/>
              </a:cxn>
              <a:cxn ang="0">
                <a:pos x="T2" y="T3"/>
              </a:cxn>
              <a:cxn ang="0">
                <a:pos x="T4" y="T5"/>
              </a:cxn>
              <a:cxn ang="0">
                <a:pos x="T6" y="T7"/>
              </a:cxn>
              <a:cxn ang="0">
                <a:pos x="T8" y="T9"/>
              </a:cxn>
            </a:cxnLst>
            <a:rect l="0" t="0" r="r" b="b"/>
            <a:pathLst>
              <a:path w="696" h="934">
                <a:moveTo>
                  <a:pt x="0" y="0"/>
                </a:moveTo>
                <a:lnTo>
                  <a:pt x="695" y="0"/>
                </a:lnTo>
                <a:lnTo>
                  <a:pt x="695" y="933"/>
                </a:lnTo>
                <a:lnTo>
                  <a:pt x="0" y="933"/>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32" name="Line 412"/>
          <p:cNvSpPr>
            <a:spLocks noChangeShapeType="1"/>
          </p:cNvSpPr>
          <p:nvPr/>
        </p:nvSpPr>
        <p:spPr bwMode="auto">
          <a:xfrm flipV="1">
            <a:off x="10796466" y="4434069"/>
            <a:ext cx="2929" cy="61526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3" name="Line 413"/>
          <p:cNvSpPr>
            <a:spLocks noChangeShapeType="1"/>
          </p:cNvSpPr>
          <p:nvPr/>
        </p:nvSpPr>
        <p:spPr bwMode="auto">
          <a:xfrm>
            <a:off x="10846272" y="4565909"/>
            <a:ext cx="27833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4" name="Line 414"/>
          <p:cNvSpPr>
            <a:spLocks noChangeShapeType="1"/>
          </p:cNvSpPr>
          <p:nvPr/>
        </p:nvSpPr>
        <p:spPr bwMode="auto">
          <a:xfrm>
            <a:off x="10846272" y="4624505"/>
            <a:ext cx="27833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5" name="Freeform 415"/>
          <p:cNvSpPr>
            <a:spLocks noChangeArrowheads="1"/>
          </p:cNvSpPr>
          <p:nvPr/>
        </p:nvSpPr>
        <p:spPr bwMode="auto">
          <a:xfrm>
            <a:off x="11253516" y="4445787"/>
            <a:ext cx="79104" cy="580105"/>
          </a:xfrm>
          <a:custGeom>
            <a:avLst/>
            <a:gdLst>
              <a:gd name="T0" fmla="*/ 120 w 121"/>
              <a:gd name="T1" fmla="*/ 0 h 874"/>
              <a:gd name="T2" fmla="*/ 120 w 121"/>
              <a:gd name="T3" fmla="*/ 753 h 874"/>
              <a:gd name="T4" fmla="*/ 60 w 121"/>
              <a:gd name="T5" fmla="*/ 873 h 874"/>
              <a:gd name="T6" fmla="*/ 0 w 121"/>
              <a:gd name="T7" fmla="*/ 753 h 874"/>
              <a:gd name="T8" fmla="*/ 0 w 121"/>
              <a:gd name="T9" fmla="*/ 0 h 874"/>
              <a:gd name="T10" fmla="*/ 120 w 121"/>
              <a:gd name="T11" fmla="*/ 0 h 874"/>
            </a:gdLst>
            <a:ahLst/>
            <a:cxnLst>
              <a:cxn ang="0">
                <a:pos x="T0" y="T1"/>
              </a:cxn>
              <a:cxn ang="0">
                <a:pos x="T2" y="T3"/>
              </a:cxn>
              <a:cxn ang="0">
                <a:pos x="T4" y="T5"/>
              </a:cxn>
              <a:cxn ang="0">
                <a:pos x="T6" y="T7"/>
              </a:cxn>
              <a:cxn ang="0">
                <a:pos x="T8" y="T9"/>
              </a:cxn>
              <a:cxn ang="0">
                <a:pos x="T10" y="T11"/>
              </a:cxn>
            </a:cxnLst>
            <a:rect l="0" t="0" r="r" b="b"/>
            <a:pathLst>
              <a:path w="121" h="874">
                <a:moveTo>
                  <a:pt x="120" y="0"/>
                </a:moveTo>
                <a:lnTo>
                  <a:pt x="120" y="753"/>
                </a:lnTo>
                <a:lnTo>
                  <a:pt x="60" y="873"/>
                </a:lnTo>
                <a:lnTo>
                  <a:pt x="0" y="753"/>
                </a:lnTo>
                <a:lnTo>
                  <a:pt x="0" y="0"/>
                </a:lnTo>
                <a:lnTo>
                  <a:pt x="12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36" name="Freeform 416"/>
          <p:cNvSpPr>
            <a:spLocks noChangeArrowheads="1"/>
          </p:cNvSpPr>
          <p:nvPr/>
        </p:nvSpPr>
        <p:spPr bwMode="auto">
          <a:xfrm>
            <a:off x="11212500" y="4486805"/>
            <a:ext cx="41018" cy="99613"/>
          </a:xfrm>
          <a:custGeom>
            <a:avLst/>
            <a:gdLst>
              <a:gd name="T0" fmla="*/ 59 w 60"/>
              <a:gd name="T1" fmla="*/ 0 h 151"/>
              <a:gd name="T2" fmla="*/ 0 w 60"/>
              <a:gd name="T3" fmla="*/ 0 h 151"/>
              <a:gd name="T4" fmla="*/ 0 w 60"/>
              <a:gd name="T5" fmla="*/ 150 h 151"/>
            </a:gdLst>
            <a:ahLst/>
            <a:cxnLst>
              <a:cxn ang="0">
                <a:pos x="T0" y="T1"/>
              </a:cxn>
              <a:cxn ang="0">
                <a:pos x="T2" y="T3"/>
              </a:cxn>
              <a:cxn ang="0">
                <a:pos x="T4" y="T5"/>
              </a:cxn>
            </a:cxnLst>
            <a:rect l="0" t="0" r="r" b="b"/>
            <a:pathLst>
              <a:path w="60" h="151">
                <a:moveTo>
                  <a:pt x="59" y="0"/>
                </a:moveTo>
                <a:lnTo>
                  <a:pt x="0" y="0"/>
                </a:lnTo>
                <a:lnTo>
                  <a:pt x="0" y="15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7" name="Freeform 417"/>
          <p:cNvSpPr>
            <a:spLocks noChangeArrowheads="1"/>
          </p:cNvSpPr>
          <p:nvPr/>
        </p:nvSpPr>
        <p:spPr bwMode="auto">
          <a:xfrm>
            <a:off x="4330350" y="5764207"/>
            <a:ext cx="621122" cy="498069"/>
          </a:xfrm>
          <a:custGeom>
            <a:avLst/>
            <a:gdLst>
              <a:gd name="T0" fmla="*/ 934 w 935"/>
              <a:gd name="T1" fmla="*/ 747 h 748"/>
              <a:gd name="T2" fmla="*/ 0 w 935"/>
              <a:gd name="T3" fmla="*/ 747 h 748"/>
              <a:gd name="T4" fmla="*/ 0 w 935"/>
              <a:gd name="T5" fmla="*/ 0 h 748"/>
              <a:gd name="T6" fmla="*/ 934 w 935"/>
              <a:gd name="T7" fmla="*/ 0 h 748"/>
              <a:gd name="T8" fmla="*/ 934 w 935"/>
              <a:gd name="T9" fmla="*/ 747 h 748"/>
            </a:gdLst>
            <a:ahLst/>
            <a:cxnLst>
              <a:cxn ang="0">
                <a:pos x="T0" y="T1"/>
              </a:cxn>
              <a:cxn ang="0">
                <a:pos x="T2" y="T3"/>
              </a:cxn>
              <a:cxn ang="0">
                <a:pos x="T4" y="T5"/>
              </a:cxn>
              <a:cxn ang="0">
                <a:pos x="T6" y="T7"/>
              </a:cxn>
              <a:cxn ang="0">
                <a:pos x="T8" y="T9"/>
              </a:cxn>
            </a:cxnLst>
            <a:rect l="0" t="0" r="r" b="b"/>
            <a:pathLst>
              <a:path w="935" h="748">
                <a:moveTo>
                  <a:pt x="934" y="747"/>
                </a:moveTo>
                <a:lnTo>
                  <a:pt x="0" y="747"/>
                </a:lnTo>
                <a:lnTo>
                  <a:pt x="0" y="0"/>
                </a:lnTo>
                <a:lnTo>
                  <a:pt x="934" y="0"/>
                </a:lnTo>
                <a:lnTo>
                  <a:pt x="934" y="74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38" name="Line 418"/>
          <p:cNvSpPr>
            <a:spLocks noChangeShapeType="1"/>
          </p:cNvSpPr>
          <p:nvPr/>
        </p:nvSpPr>
        <p:spPr bwMode="auto">
          <a:xfrm>
            <a:off x="4330350" y="5846242"/>
            <a:ext cx="62112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39" name="Line 419"/>
          <p:cNvSpPr>
            <a:spLocks noChangeShapeType="1"/>
          </p:cNvSpPr>
          <p:nvPr/>
        </p:nvSpPr>
        <p:spPr bwMode="auto">
          <a:xfrm flipH="1">
            <a:off x="4374299" y="5805225"/>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0" name="Line 420"/>
          <p:cNvSpPr>
            <a:spLocks noChangeShapeType="1"/>
          </p:cNvSpPr>
          <p:nvPr/>
        </p:nvSpPr>
        <p:spPr bwMode="auto">
          <a:xfrm flipH="1">
            <a:off x="4456334" y="5805225"/>
            <a:ext cx="4394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1" name="Line 421"/>
          <p:cNvSpPr>
            <a:spLocks noChangeShapeType="1"/>
          </p:cNvSpPr>
          <p:nvPr/>
        </p:nvSpPr>
        <p:spPr bwMode="auto">
          <a:xfrm flipH="1">
            <a:off x="4535438" y="5805225"/>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2" name="Freeform 422"/>
          <p:cNvSpPr>
            <a:spLocks noChangeArrowheads="1"/>
          </p:cNvSpPr>
          <p:nvPr/>
        </p:nvSpPr>
        <p:spPr bwMode="auto">
          <a:xfrm>
            <a:off x="5604823" y="5764207"/>
            <a:ext cx="621122" cy="498069"/>
          </a:xfrm>
          <a:custGeom>
            <a:avLst/>
            <a:gdLst>
              <a:gd name="T0" fmla="*/ 933 w 934"/>
              <a:gd name="T1" fmla="*/ 747 h 748"/>
              <a:gd name="T2" fmla="*/ 0 w 934"/>
              <a:gd name="T3" fmla="*/ 747 h 748"/>
              <a:gd name="T4" fmla="*/ 0 w 934"/>
              <a:gd name="T5" fmla="*/ 0 h 748"/>
              <a:gd name="T6" fmla="*/ 933 w 934"/>
              <a:gd name="T7" fmla="*/ 0 h 748"/>
              <a:gd name="T8" fmla="*/ 933 w 934"/>
              <a:gd name="T9" fmla="*/ 747 h 748"/>
            </a:gdLst>
            <a:ahLst/>
            <a:cxnLst>
              <a:cxn ang="0">
                <a:pos x="T0" y="T1"/>
              </a:cxn>
              <a:cxn ang="0">
                <a:pos x="T2" y="T3"/>
              </a:cxn>
              <a:cxn ang="0">
                <a:pos x="T4" y="T5"/>
              </a:cxn>
              <a:cxn ang="0">
                <a:pos x="T6" y="T7"/>
              </a:cxn>
              <a:cxn ang="0">
                <a:pos x="T8" y="T9"/>
              </a:cxn>
            </a:cxnLst>
            <a:rect l="0" t="0" r="r" b="b"/>
            <a:pathLst>
              <a:path w="934" h="748">
                <a:moveTo>
                  <a:pt x="933" y="747"/>
                </a:moveTo>
                <a:lnTo>
                  <a:pt x="0" y="747"/>
                </a:lnTo>
                <a:lnTo>
                  <a:pt x="0" y="0"/>
                </a:lnTo>
                <a:lnTo>
                  <a:pt x="933" y="0"/>
                </a:lnTo>
                <a:lnTo>
                  <a:pt x="933" y="74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43" name="Line 423"/>
          <p:cNvSpPr>
            <a:spLocks noChangeShapeType="1"/>
          </p:cNvSpPr>
          <p:nvPr/>
        </p:nvSpPr>
        <p:spPr bwMode="auto">
          <a:xfrm>
            <a:off x="5604823" y="5846242"/>
            <a:ext cx="62112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4" name="Line 424"/>
          <p:cNvSpPr>
            <a:spLocks noChangeShapeType="1"/>
          </p:cNvSpPr>
          <p:nvPr/>
        </p:nvSpPr>
        <p:spPr bwMode="auto">
          <a:xfrm flipH="1">
            <a:off x="5651701" y="5805225"/>
            <a:ext cx="498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5" name="Line 425"/>
          <p:cNvSpPr>
            <a:spLocks noChangeShapeType="1"/>
          </p:cNvSpPr>
          <p:nvPr/>
        </p:nvSpPr>
        <p:spPr bwMode="auto">
          <a:xfrm flipH="1">
            <a:off x="5736665" y="5805225"/>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6" name="Line 426"/>
          <p:cNvSpPr>
            <a:spLocks noChangeShapeType="1"/>
          </p:cNvSpPr>
          <p:nvPr/>
        </p:nvSpPr>
        <p:spPr bwMode="auto">
          <a:xfrm flipH="1">
            <a:off x="5812839" y="5805225"/>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7" name="Line 427"/>
          <p:cNvSpPr>
            <a:spLocks noChangeShapeType="1"/>
          </p:cNvSpPr>
          <p:nvPr/>
        </p:nvSpPr>
        <p:spPr bwMode="auto">
          <a:xfrm>
            <a:off x="5654630" y="5942924"/>
            <a:ext cx="272473"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8" name="Line 428"/>
          <p:cNvSpPr>
            <a:spLocks noChangeShapeType="1"/>
          </p:cNvSpPr>
          <p:nvPr/>
        </p:nvSpPr>
        <p:spPr bwMode="auto">
          <a:xfrm>
            <a:off x="5654630" y="6022031"/>
            <a:ext cx="27247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49" name="Line 429"/>
          <p:cNvSpPr>
            <a:spLocks noChangeShapeType="1"/>
          </p:cNvSpPr>
          <p:nvPr/>
        </p:nvSpPr>
        <p:spPr bwMode="auto">
          <a:xfrm>
            <a:off x="5654630" y="6104066"/>
            <a:ext cx="27247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50" name="Freeform 430"/>
          <p:cNvSpPr>
            <a:spLocks noChangeArrowheads="1"/>
          </p:cNvSpPr>
          <p:nvPr/>
        </p:nvSpPr>
        <p:spPr bwMode="auto">
          <a:xfrm>
            <a:off x="5976909" y="5942926"/>
            <a:ext cx="187508" cy="158210"/>
          </a:xfrm>
          <a:custGeom>
            <a:avLst/>
            <a:gdLst>
              <a:gd name="T0" fmla="*/ 283 w 284"/>
              <a:gd name="T1" fmla="*/ 239 h 240"/>
              <a:gd name="T2" fmla="*/ 0 w 284"/>
              <a:gd name="T3" fmla="*/ 239 h 240"/>
              <a:gd name="T4" fmla="*/ 0 w 284"/>
              <a:gd name="T5" fmla="*/ 0 h 240"/>
              <a:gd name="T6" fmla="*/ 283 w 284"/>
              <a:gd name="T7" fmla="*/ 0 h 240"/>
              <a:gd name="T8" fmla="*/ 283 w 284"/>
              <a:gd name="T9" fmla="*/ 239 h 240"/>
            </a:gdLst>
            <a:ahLst/>
            <a:cxnLst>
              <a:cxn ang="0">
                <a:pos x="T0" y="T1"/>
              </a:cxn>
              <a:cxn ang="0">
                <a:pos x="T2" y="T3"/>
              </a:cxn>
              <a:cxn ang="0">
                <a:pos x="T4" y="T5"/>
              </a:cxn>
              <a:cxn ang="0">
                <a:pos x="T6" y="T7"/>
              </a:cxn>
              <a:cxn ang="0">
                <a:pos x="T8" y="T9"/>
              </a:cxn>
            </a:cxnLst>
            <a:rect l="0" t="0" r="r" b="b"/>
            <a:pathLst>
              <a:path w="284" h="240">
                <a:moveTo>
                  <a:pt x="283" y="239"/>
                </a:moveTo>
                <a:lnTo>
                  <a:pt x="0" y="239"/>
                </a:lnTo>
                <a:lnTo>
                  <a:pt x="0" y="0"/>
                </a:lnTo>
                <a:lnTo>
                  <a:pt x="283" y="0"/>
                </a:lnTo>
                <a:lnTo>
                  <a:pt x="283" y="23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51" name="Freeform 431"/>
          <p:cNvSpPr>
            <a:spLocks noChangeArrowheads="1"/>
          </p:cNvSpPr>
          <p:nvPr/>
        </p:nvSpPr>
        <p:spPr bwMode="auto">
          <a:xfrm>
            <a:off x="1775548" y="7070907"/>
            <a:ext cx="621122" cy="442401"/>
          </a:xfrm>
          <a:custGeom>
            <a:avLst/>
            <a:gdLst>
              <a:gd name="T0" fmla="*/ 933 w 934"/>
              <a:gd name="T1" fmla="*/ 120 h 666"/>
              <a:gd name="T2" fmla="*/ 933 w 934"/>
              <a:gd name="T3" fmla="*/ 665 h 666"/>
              <a:gd name="T4" fmla="*/ 0 w 934"/>
              <a:gd name="T5" fmla="*/ 665 h 666"/>
              <a:gd name="T6" fmla="*/ 0 w 934"/>
              <a:gd name="T7" fmla="*/ 0 h 666"/>
              <a:gd name="T8" fmla="*/ 314 w 934"/>
              <a:gd name="T9" fmla="*/ 0 h 666"/>
              <a:gd name="T10" fmla="*/ 433 w 934"/>
              <a:gd name="T11" fmla="*/ 120 h 666"/>
              <a:gd name="T12" fmla="*/ 933 w 934"/>
              <a:gd name="T13" fmla="*/ 120 h 666"/>
            </a:gdLst>
            <a:ahLst/>
            <a:cxnLst>
              <a:cxn ang="0">
                <a:pos x="T0" y="T1"/>
              </a:cxn>
              <a:cxn ang="0">
                <a:pos x="T2" y="T3"/>
              </a:cxn>
              <a:cxn ang="0">
                <a:pos x="T4" y="T5"/>
              </a:cxn>
              <a:cxn ang="0">
                <a:pos x="T6" y="T7"/>
              </a:cxn>
              <a:cxn ang="0">
                <a:pos x="T8" y="T9"/>
              </a:cxn>
              <a:cxn ang="0">
                <a:pos x="T10" y="T11"/>
              </a:cxn>
              <a:cxn ang="0">
                <a:pos x="T12" y="T13"/>
              </a:cxn>
            </a:cxnLst>
            <a:rect l="0" t="0" r="r" b="b"/>
            <a:pathLst>
              <a:path w="934" h="666">
                <a:moveTo>
                  <a:pt x="933" y="120"/>
                </a:moveTo>
                <a:lnTo>
                  <a:pt x="933" y="665"/>
                </a:lnTo>
                <a:lnTo>
                  <a:pt x="0" y="665"/>
                </a:lnTo>
                <a:lnTo>
                  <a:pt x="0" y="0"/>
                </a:lnTo>
                <a:lnTo>
                  <a:pt x="314" y="0"/>
                </a:lnTo>
                <a:lnTo>
                  <a:pt x="433" y="120"/>
                </a:lnTo>
                <a:lnTo>
                  <a:pt x="933" y="12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52" name="Freeform 432"/>
          <p:cNvSpPr>
            <a:spLocks noChangeArrowheads="1"/>
          </p:cNvSpPr>
          <p:nvPr/>
        </p:nvSpPr>
        <p:spPr bwMode="auto">
          <a:xfrm>
            <a:off x="3050019" y="7120713"/>
            <a:ext cx="550807" cy="392596"/>
          </a:xfrm>
          <a:custGeom>
            <a:avLst/>
            <a:gdLst>
              <a:gd name="T0" fmla="*/ 828 w 829"/>
              <a:gd name="T1" fmla="*/ 105 h 591"/>
              <a:gd name="T2" fmla="*/ 828 w 829"/>
              <a:gd name="T3" fmla="*/ 590 h 591"/>
              <a:gd name="T4" fmla="*/ 0 w 829"/>
              <a:gd name="T5" fmla="*/ 590 h 591"/>
              <a:gd name="T6" fmla="*/ 0 w 829"/>
              <a:gd name="T7" fmla="*/ 0 h 591"/>
              <a:gd name="T8" fmla="*/ 284 w 829"/>
              <a:gd name="T9" fmla="*/ 0 h 591"/>
              <a:gd name="T10" fmla="*/ 388 w 829"/>
              <a:gd name="T11" fmla="*/ 105 h 591"/>
              <a:gd name="T12" fmla="*/ 828 w 829"/>
              <a:gd name="T13" fmla="*/ 105 h 591"/>
            </a:gdLst>
            <a:ahLst/>
            <a:cxnLst>
              <a:cxn ang="0">
                <a:pos x="T0" y="T1"/>
              </a:cxn>
              <a:cxn ang="0">
                <a:pos x="T2" y="T3"/>
              </a:cxn>
              <a:cxn ang="0">
                <a:pos x="T4" y="T5"/>
              </a:cxn>
              <a:cxn ang="0">
                <a:pos x="T6" y="T7"/>
              </a:cxn>
              <a:cxn ang="0">
                <a:pos x="T8" y="T9"/>
              </a:cxn>
              <a:cxn ang="0">
                <a:pos x="T10" y="T11"/>
              </a:cxn>
              <a:cxn ang="0">
                <a:pos x="T12" y="T13"/>
              </a:cxn>
            </a:cxnLst>
            <a:rect l="0" t="0" r="r" b="b"/>
            <a:pathLst>
              <a:path w="829" h="591">
                <a:moveTo>
                  <a:pt x="828" y="105"/>
                </a:moveTo>
                <a:lnTo>
                  <a:pt x="828" y="590"/>
                </a:lnTo>
                <a:lnTo>
                  <a:pt x="0" y="590"/>
                </a:lnTo>
                <a:lnTo>
                  <a:pt x="0" y="0"/>
                </a:lnTo>
                <a:lnTo>
                  <a:pt x="284" y="0"/>
                </a:lnTo>
                <a:lnTo>
                  <a:pt x="388" y="105"/>
                </a:lnTo>
                <a:lnTo>
                  <a:pt x="828" y="10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53" name="Freeform 433"/>
          <p:cNvSpPr>
            <a:spLocks noChangeArrowheads="1"/>
          </p:cNvSpPr>
          <p:nvPr/>
        </p:nvSpPr>
        <p:spPr bwMode="auto">
          <a:xfrm>
            <a:off x="3120336" y="7041609"/>
            <a:ext cx="550807" cy="392596"/>
          </a:xfrm>
          <a:custGeom>
            <a:avLst/>
            <a:gdLst>
              <a:gd name="T0" fmla="*/ 0 w 830"/>
              <a:gd name="T1" fmla="*/ 89 h 590"/>
              <a:gd name="T2" fmla="*/ 0 w 830"/>
              <a:gd name="T3" fmla="*/ 0 h 590"/>
              <a:gd name="T4" fmla="*/ 284 w 830"/>
              <a:gd name="T5" fmla="*/ 0 h 590"/>
              <a:gd name="T6" fmla="*/ 389 w 830"/>
              <a:gd name="T7" fmla="*/ 104 h 590"/>
              <a:gd name="T8" fmla="*/ 829 w 830"/>
              <a:gd name="T9" fmla="*/ 104 h 590"/>
              <a:gd name="T10" fmla="*/ 829 w 830"/>
              <a:gd name="T11" fmla="*/ 589 h 590"/>
              <a:gd name="T12" fmla="*/ 754 w 830"/>
              <a:gd name="T13" fmla="*/ 589 h 590"/>
            </a:gdLst>
            <a:ahLst/>
            <a:cxnLst>
              <a:cxn ang="0">
                <a:pos x="T0" y="T1"/>
              </a:cxn>
              <a:cxn ang="0">
                <a:pos x="T2" y="T3"/>
              </a:cxn>
              <a:cxn ang="0">
                <a:pos x="T4" y="T5"/>
              </a:cxn>
              <a:cxn ang="0">
                <a:pos x="T6" y="T7"/>
              </a:cxn>
              <a:cxn ang="0">
                <a:pos x="T8" y="T9"/>
              </a:cxn>
              <a:cxn ang="0">
                <a:pos x="T10" y="T11"/>
              </a:cxn>
              <a:cxn ang="0">
                <a:pos x="T12" y="T13"/>
              </a:cxn>
            </a:cxnLst>
            <a:rect l="0" t="0" r="r" b="b"/>
            <a:pathLst>
              <a:path w="830" h="590">
                <a:moveTo>
                  <a:pt x="0" y="89"/>
                </a:moveTo>
                <a:lnTo>
                  <a:pt x="0" y="0"/>
                </a:lnTo>
                <a:lnTo>
                  <a:pt x="284" y="0"/>
                </a:lnTo>
                <a:lnTo>
                  <a:pt x="389" y="104"/>
                </a:lnTo>
                <a:lnTo>
                  <a:pt x="829" y="104"/>
                </a:lnTo>
                <a:lnTo>
                  <a:pt x="829" y="589"/>
                </a:lnTo>
                <a:lnTo>
                  <a:pt x="754" y="58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54" name="Freeform 434"/>
          <p:cNvSpPr>
            <a:spLocks noChangeArrowheads="1"/>
          </p:cNvSpPr>
          <p:nvPr/>
        </p:nvSpPr>
        <p:spPr bwMode="auto">
          <a:xfrm>
            <a:off x="4330350" y="7021098"/>
            <a:ext cx="621122" cy="542018"/>
          </a:xfrm>
          <a:custGeom>
            <a:avLst/>
            <a:gdLst>
              <a:gd name="T0" fmla="*/ 463 w 935"/>
              <a:gd name="T1" fmla="*/ 634 h 814"/>
              <a:gd name="T2" fmla="*/ 934 w 935"/>
              <a:gd name="T3" fmla="*/ 634 h 814"/>
              <a:gd name="T4" fmla="*/ 934 w 935"/>
              <a:gd name="T5" fmla="*/ 0 h 814"/>
              <a:gd name="T6" fmla="*/ 0 w 935"/>
              <a:gd name="T7" fmla="*/ 0 h 814"/>
              <a:gd name="T8" fmla="*/ 0 w 935"/>
              <a:gd name="T9" fmla="*/ 634 h 814"/>
              <a:gd name="T10" fmla="*/ 254 w 935"/>
              <a:gd name="T11" fmla="*/ 634 h 814"/>
              <a:gd name="T12" fmla="*/ 254 w 935"/>
              <a:gd name="T13" fmla="*/ 813 h 814"/>
              <a:gd name="T14" fmla="*/ 463 w 935"/>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5" h="814">
                <a:moveTo>
                  <a:pt x="463" y="634"/>
                </a:moveTo>
                <a:lnTo>
                  <a:pt x="934" y="634"/>
                </a:lnTo>
                <a:lnTo>
                  <a:pt x="934" y="0"/>
                </a:lnTo>
                <a:lnTo>
                  <a:pt x="0" y="0"/>
                </a:lnTo>
                <a:lnTo>
                  <a:pt x="0" y="634"/>
                </a:lnTo>
                <a:lnTo>
                  <a:pt x="254" y="634"/>
                </a:lnTo>
                <a:lnTo>
                  <a:pt x="254" y="813"/>
                </a:lnTo>
                <a:lnTo>
                  <a:pt x="463" y="63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55" name="Freeform 435"/>
          <p:cNvSpPr>
            <a:spLocks noChangeArrowheads="1"/>
          </p:cNvSpPr>
          <p:nvPr/>
        </p:nvSpPr>
        <p:spPr bwMode="auto">
          <a:xfrm>
            <a:off x="5604824" y="7079696"/>
            <a:ext cx="542016" cy="486350"/>
          </a:xfrm>
          <a:custGeom>
            <a:avLst/>
            <a:gdLst>
              <a:gd name="T0" fmla="*/ 381 w 815"/>
              <a:gd name="T1" fmla="*/ 575 h 733"/>
              <a:gd name="T2" fmla="*/ 814 w 815"/>
              <a:gd name="T3" fmla="*/ 575 h 733"/>
              <a:gd name="T4" fmla="*/ 814 w 815"/>
              <a:gd name="T5" fmla="*/ 0 h 733"/>
              <a:gd name="T6" fmla="*/ 0 w 815"/>
              <a:gd name="T7" fmla="*/ 0 h 733"/>
              <a:gd name="T8" fmla="*/ 0 w 815"/>
              <a:gd name="T9" fmla="*/ 575 h 733"/>
              <a:gd name="T10" fmla="*/ 202 w 815"/>
              <a:gd name="T11" fmla="*/ 575 h 733"/>
              <a:gd name="T12" fmla="*/ 202 w 815"/>
              <a:gd name="T13" fmla="*/ 732 h 733"/>
              <a:gd name="T14" fmla="*/ 381 w 815"/>
              <a:gd name="T15" fmla="*/ 575 h 7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5" h="733">
                <a:moveTo>
                  <a:pt x="381" y="575"/>
                </a:moveTo>
                <a:lnTo>
                  <a:pt x="814" y="575"/>
                </a:lnTo>
                <a:lnTo>
                  <a:pt x="814" y="0"/>
                </a:lnTo>
                <a:lnTo>
                  <a:pt x="0" y="0"/>
                </a:lnTo>
                <a:lnTo>
                  <a:pt x="0" y="575"/>
                </a:lnTo>
                <a:lnTo>
                  <a:pt x="202" y="575"/>
                </a:lnTo>
                <a:lnTo>
                  <a:pt x="202" y="732"/>
                </a:lnTo>
                <a:lnTo>
                  <a:pt x="381" y="57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56" name="Freeform 436"/>
          <p:cNvSpPr>
            <a:spLocks noChangeArrowheads="1"/>
          </p:cNvSpPr>
          <p:nvPr/>
        </p:nvSpPr>
        <p:spPr bwMode="auto">
          <a:xfrm>
            <a:off x="5689788" y="7000590"/>
            <a:ext cx="536158" cy="383805"/>
          </a:xfrm>
          <a:custGeom>
            <a:avLst/>
            <a:gdLst>
              <a:gd name="T0" fmla="*/ 716 w 807"/>
              <a:gd name="T1" fmla="*/ 575 h 576"/>
              <a:gd name="T2" fmla="*/ 806 w 807"/>
              <a:gd name="T3" fmla="*/ 575 h 576"/>
              <a:gd name="T4" fmla="*/ 806 w 807"/>
              <a:gd name="T5" fmla="*/ 0 h 576"/>
              <a:gd name="T6" fmla="*/ 0 w 807"/>
              <a:gd name="T7" fmla="*/ 0 h 576"/>
              <a:gd name="T8" fmla="*/ 0 w 807"/>
              <a:gd name="T9" fmla="*/ 90 h 576"/>
            </a:gdLst>
            <a:ahLst/>
            <a:cxnLst>
              <a:cxn ang="0">
                <a:pos x="T0" y="T1"/>
              </a:cxn>
              <a:cxn ang="0">
                <a:pos x="T2" y="T3"/>
              </a:cxn>
              <a:cxn ang="0">
                <a:pos x="T4" y="T5"/>
              </a:cxn>
              <a:cxn ang="0">
                <a:pos x="T6" y="T7"/>
              </a:cxn>
              <a:cxn ang="0">
                <a:pos x="T8" y="T9"/>
              </a:cxn>
            </a:cxnLst>
            <a:rect l="0" t="0" r="r" b="b"/>
            <a:pathLst>
              <a:path w="807" h="576">
                <a:moveTo>
                  <a:pt x="716" y="575"/>
                </a:moveTo>
                <a:lnTo>
                  <a:pt x="806" y="575"/>
                </a:lnTo>
                <a:lnTo>
                  <a:pt x="806" y="0"/>
                </a:lnTo>
                <a:lnTo>
                  <a:pt x="0" y="0"/>
                </a:lnTo>
                <a:lnTo>
                  <a:pt x="0" y="9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57" name="Line 437"/>
          <p:cNvSpPr>
            <a:spLocks noChangeShapeType="1"/>
          </p:cNvSpPr>
          <p:nvPr/>
        </p:nvSpPr>
        <p:spPr bwMode="auto">
          <a:xfrm>
            <a:off x="6934963" y="5942924"/>
            <a:ext cx="52150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58" name="Line 438"/>
          <p:cNvSpPr>
            <a:spLocks noChangeShapeType="1"/>
          </p:cNvSpPr>
          <p:nvPr/>
        </p:nvSpPr>
        <p:spPr bwMode="auto">
          <a:xfrm>
            <a:off x="6934963" y="6022031"/>
            <a:ext cx="521509"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59" name="Line 439"/>
          <p:cNvSpPr>
            <a:spLocks noChangeShapeType="1"/>
          </p:cNvSpPr>
          <p:nvPr/>
        </p:nvSpPr>
        <p:spPr bwMode="auto">
          <a:xfrm>
            <a:off x="6934963" y="6104066"/>
            <a:ext cx="521509"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0" name="Freeform 440"/>
          <p:cNvSpPr>
            <a:spLocks noChangeArrowheads="1"/>
          </p:cNvSpPr>
          <p:nvPr/>
        </p:nvSpPr>
        <p:spPr bwMode="auto">
          <a:xfrm>
            <a:off x="6885153" y="5764207"/>
            <a:ext cx="621122" cy="498069"/>
          </a:xfrm>
          <a:custGeom>
            <a:avLst/>
            <a:gdLst>
              <a:gd name="T0" fmla="*/ 933 w 934"/>
              <a:gd name="T1" fmla="*/ 747 h 748"/>
              <a:gd name="T2" fmla="*/ 0 w 934"/>
              <a:gd name="T3" fmla="*/ 747 h 748"/>
              <a:gd name="T4" fmla="*/ 0 w 934"/>
              <a:gd name="T5" fmla="*/ 0 h 748"/>
              <a:gd name="T6" fmla="*/ 933 w 934"/>
              <a:gd name="T7" fmla="*/ 0 h 748"/>
              <a:gd name="T8" fmla="*/ 933 w 934"/>
              <a:gd name="T9" fmla="*/ 747 h 748"/>
            </a:gdLst>
            <a:ahLst/>
            <a:cxnLst>
              <a:cxn ang="0">
                <a:pos x="T0" y="T1"/>
              </a:cxn>
              <a:cxn ang="0">
                <a:pos x="T2" y="T3"/>
              </a:cxn>
              <a:cxn ang="0">
                <a:pos x="T4" y="T5"/>
              </a:cxn>
              <a:cxn ang="0">
                <a:pos x="T6" y="T7"/>
              </a:cxn>
              <a:cxn ang="0">
                <a:pos x="T8" y="T9"/>
              </a:cxn>
            </a:cxnLst>
            <a:rect l="0" t="0" r="r" b="b"/>
            <a:pathLst>
              <a:path w="934" h="748">
                <a:moveTo>
                  <a:pt x="933" y="747"/>
                </a:moveTo>
                <a:lnTo>
                  <a:pt x="0" y="747"/>
                </a:lnTo>
                <a:lnTo>
                  <a:pt x="0" y="0"/>
                </a:lnTo>
                <a:lnTo>
                  <a:pt x="933" y="0"/>
                </a:lnTo>
                <a:lnTo>
                  <a:pt x="933" y="74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61" name="Line 441"/>
          <p:cNvSpPr>
            <a:spLocks noChangeShapeType="1"/>
          </p:cNvSpPr>
          <p:nvPr/>
        </p:nvSpPr>
        <p:spPr bwMode="auto">
          <a:xfrm>
            <a:off x="6885153" y="5846242"/>
            <a:ext cx="62112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2" name="Line 442"/>
          <p:cNvSpPr>
            <a:spLocks noChangeShapeType="1"/>
          </p:cNvSpPr>
          <p:nvPr/>
        </p:nvSpPr>
        <p:spPr bwMode="auto">
          <a:xfrm flipH="1">
            <a:off x="6932032" y="5805225"/>
            <a:ext cx="43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3" name="Line 443"/>
          <p:cNvSpPr>
            <a:spLocks noChangeShapeType="1"/>
          </p:cNvSpPr>
          <p:nvPr/>
        </p:nvSpPr>
        <p:spPr bwMode="auto">
          <a:xfrm flipH="1">
            <a:off x="7008206" y="5805225"/>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4" name="Line 444"/>
          <p:cNvSpPr>
            <a:spLocks noChangeShapeType="1"/>
          </p:cNvSpPr>
          <p:nvPr/>
        </p:nvSpPr>
        <p:spPr bwMode="auto">
          <a:xfrm flipH="1">
            <a:off x="7087312" y="5805225"/>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5" name="Freeform 445"/>
          <p:cNvSpPr>
            <a:spLocks noChangeArrowheads="1"/>
          </p:cNvSpPr>
          <p:nvPr/>
        </p:nvSpPr>
        <p:spPr bwMode="auto">
          <a:xfrm>
            <a:off x="8253381" y="5775927"/>
            <a:ext cx="436543" cy="544947"/>
          </a:xfrm>
          <a:custGeom>
            <a:avLst/>
            <a:gdLst>
              <a:gd name="T0" fmla="*/ 194 w 658"/>
              <a:gd name="T1" fmla="*/ 0 h 822"/>
              <a:gd name="T2" fmla="*/ 0 w 658"/>
              <a:gd name="T3" fmla="*/ 0 h 822"/>
              <a:gd name="T4" fmla="*/ 0 w 658"/>
              <a:gd name="T5" fmla="*/ 821 h 822"/>
              <a:gd name="T6" fmla="*/ 657 w 658"/>
              <a:gd name="T7" fmla="*/ 821 h 822"/>
              <a:gd name="T8" fmla="*/ 657 w 658"/>
              <a:gd name="T9" fmla="*/ 0 h 822"/>
              <a:gd name="T10" fmla="*/ 463 w 658"/>
              <a:gd name="T11" fmla="*/ 0 h 822"/>
            </a:gdLst>
            <a:ahLst/>
            <a:cxnLst>
              <a:cxn ang="0">
                <a:pos x="T0" y="T1"/>
              </a:cxn>
              <a:cxn ang="0">
                <a:pos x="T2" y="T3"/>
              </a:cxn>
              <a:cxn ang="0">
                <a:pos x="T4" y="T5"/>
              </a:cxn>
              <a:cxn ang="0">
                <a:pos x="T6" y="T7"/>
              </a:cxn>
              <a:cxn ang="0">
                <a:pos x="T8" y="T9"/>
              </a:cxn>
              <a:cxn ang="0">
                <a:pos x="T10" y="T11"/>
              </a:cxn>
            </a:cxnLst>
            <a:rect l="0" t="0" r="r" b="b"/>
            <a:pathLst>
              <a:path w="658" h="822">
                <a:moveTo>
                  <a:pt x="194" y="0"/>
                </a:moveTo>
                <a:lnTo>
                  <a:pt x="0" y="0"/>
                </a:lnTo>
                <a:lnTo>
                  <a:pt x="0" y="821"/>
                </a:lnTo>
                <a:lnTo>
                  <a:pt x="657" y="821"/>
                </a:lnTo>
                <a:lnTo>
                  <a:pt x="657" y="0"/>
                </a:lnTo>
                <a:lnTo>
                  <a:pt x="463"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6" name="Freeform 446"/>
          <p:cNvSpPr>
            <a:spLocks noChangeArrowheads="1"/>
          </p:cNvSpPr>
          <p:nvPr/>
        </p:nvSpPr>
        <p:spPr bwMode="auto">
          <a:xfrm>
            <a:off x="8370574" y="5699750"/>
            <a:ext cx="199228" cy="125982"/>
          </a:xfrm>
          <a:custGeom>
            <a:avLst/>
            <a:gdLst>
              <a:gd name="T0" fmla="*/ 209 w 300"/>
              <a:gd name="T1" fmla="*/ 67 h 188"/>
              <a:gd name="T2" fmla="*/ 209 w 300"/>
              <a:gd name="T3" fmla="*/ 0 h 188"/>
              <a:gd name="T4" fmla="*/ 90 w 300"/>
              <a:gd name="T5" fmla="*/ 0 h 188"/>
              <a:gd name="T6" fmla="*/ 90 w 300"/>
              <a:gd name="T7" fmla="*/ 67 h 188"/>
              <a:gd name="T8" fmla="*/ 30 w 300"/>
              <a:gd name="T9" fmla="*/ 67 h 188"/>
              <a:gd name="T10" fmla="*/ 0 w 300"/>
              <a:gd name="T11" fmla="*/ 187 h 188"/>
              <a:gd name="T12" fmla="*/ 299 w 300"/>
              <a:gd name="T13" fmla="*/ 187 h 188"/>
              <a:gd name="T14" fmla="*/ 269 w 300"/>
              <a:gd name="T15" fmla="*/ 67 h 188"/>
              <a:gd name="T16" fmla="*/ 209 w 300"/>
              <a:gd name="T17" fmla="*/ 6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0" h="188">
                <a:moveTo>
                  <a:pt x="209" y="67"/>
                </a:moveTo>
                <a:lnTo>
                  <a:pt x="209" y="0"/>
                </a:lnTo>
                <a:lnTo>
                  <a:pt x="90" y="0"/>
                </a:lnTo>
                <a:lnTo>
                  <a:pt x="90" y="67"/>
                </a:lnTo>
                <a:lnTo>
                  <a:pt x="30" y="67"/>
                </a:lnTo>
                <a:lnTo>
                  <a:pt x="0" y="187"/>
                </a:lnTo>
                <a:lnTo>
                  <a:pt x="299" y="187"/>
                </a:lnTo>
                <a:lnTo>
                  <a:pt x="269" y="67"/>
                </a:lnTo>
                <a:lnTo>
                  <a:pt x="209" y="6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67" name="Line 447"/>
          <p:cNvSpPr>
            <a:spLocks noChangeShapeType="1"/>
          </p:cNvSpPr>
          <p:nvPr/>
        </p:nvSpPr>
        <p:spPr bwMode="auto">
          <a:xfrm>
            <a:off x="9674343" y="5934136"/>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8" name="Line 448"/>
          <p:cNvSpPr>
            <a:spLocks noChangeShapeType="1"/>
          </p:cNvSpPr>
          <p:nvPr/>
        </p:nvSpPr>
        <p:spPr bwMode="auto">
          <a:xfrm>
            <a:off x="9674343" y="6033751"/>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69" name="Line 449"/>
          <p:cNvSpPr>
            <a:spLocks noChangeShapeType="1"/>
          </p:cNvSpPr>
          <p:nvPr/>
        </p:nvSpPr>
        <p:spPr bwMode="auto">
          <a:xfrm>
            <a:off x="9674343" y="6133364"/>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0" name="Line 450"/>
          <p:cNvSpPr>
            <a:spLocks noChangeShapeType="1"/>
          </p:cNvSpPr>
          <p:nvPr/>
        </p:nvSpPr>
        <p:spPr bwMode="auto">
          <a:xfrm>
            <a:off x="9674343" y="6232979"/>
            <a:ext cx="2197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1" name="Line 451"/>
          <p:cNvSpPr>
            <a:spLocks noChangeShapeType="1"/>
          </p:cNvSpPr>
          <p:nvPr/>
        </p:nvSpPr>
        <p:spPr bwMode="auto">
          <a:xfrm flipH="1">
            <a:off x="9592308" y="5934136"/>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2" name="Line 452"/>
          <p:cNvSpPr>
            <a:spLocks noChangeShapeType="1"/>
          </p:cNvSpPr>
          <p:nvPr/>
        </p:nvSpPr>
        <p:spPr bwMode="auto">
          <a:xfrm flipH="1">
            <a:off x="9592308" y="6033751"/>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3" name="Line 453"/>
          <p:cNvSpPr>
            <a:spLocks noChangeShapeType="1"/>
          </p:cNvSpPr>
          <p:nvPr/>
        </p:nvSpPr>
        <p:spPr bwMode="auto">
          <a:xfrm flipH="1">
            <a:off x="9592308" y="6133364"/>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4" name="Line 454"/>
          <p:cNvSpPr>
            <a:spLocks noChangeShapeType="1"/>
          </p:cNvSpPr>
          <p:nvPr/>
        </p:nvSpPr>
        <p:spPr bwMode="auto">
          <a:xfrm flipH="1">
            <a:off x="9592308" y="6232979"/>
            <a:ext cx="4687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5" name="Freeform 455"/>
          <p:cNvSpPr>
            <a:spLocks noChangeArrowheads="1"/>
          </p:cNvSpPr>
          <p:nvPr/>
        </p:nvSpPr>
        <p:spPr bwMode="auto">
          <a:xfrm>
            <a:off x="9527853" y="5775927"/>
            <a:ext cx="442403" cy="544947"/>
          </a:xfrm>
          <a:custGeom>
            <a:avLst/>
            <a:gdLst>
              <a:gd name="T0" fmla="*/ 194 w 665"/>
              <a:gd name="T1" fmla="*/ 0 h 822"/>
              <a:gd name="T2" fmla="*/ 0 w 665"/>
              <a:gd name="T3" fmla="*/ 0 h 822"/>
              <a:gd name="T4" fmla="*/ 0 w 665"/>
              <a:gd name="T5" fmla="*/ 821 h 822"/>
              <a:gd name="T6" fmla="*/ 664 w 665"/>
              <a:gd name="T7" fmla="*/ 821 h 822"/>
              <a:gd name="T8" fmla="*/ 664 w 665"/>
              <a:gd name="T9" fmla="*/ 0 h 822"/>
              <a:gd name="T10" fmla="*/ 462 w 665"/>
              <a:gd name="T11" fmla="*/ 0 h 822"/>
            </a:gdLst>
            <a:ahLst/>
            <a:cxnLst>
              <a:cxn ang="0">
                <a:pos x="T0" y="T1"/>
              </a:cxn>
              <a:cxn ang="0">
                <a:pos x="T2" y="T3"/>
              </a:cxn>
              <a:cxn ang="0">
                <a:pos x="T4" y="T5"/>
              </a:cxn>
              <a:cxn ang="0">
                <a:pos x="T6" y="T7"/>
              </a:cxn>
              <a:cxn ang="0">
                <a:pos x="T8" y="T9"/>
              </a:cxn>
              <a:cxn ang="0">
                <a:pos x="T10" y="T11"/>
              </a:cxn>
            </a:cxnLst>
            <a:rect l="0" t="0" r="r" b="b"/>
            <a:pathLst>
              <a:path w="665" h="822">
                <a:moveTo>
                  <a:pt x="194" y="0"/>
                </a:moveTo>
                <a:lnTo>
                  <a:pt x="0" y="0"/>
                </a:lnTo>
                <a:lnTo>
                  <a:pt x="0" y="821"/>
                </a:lnTo>
                <a:lnTo>
                  <a:pt x="664" y="821"/>
                </a:lnTo>
                <a:lnTo>
                  <a:pt x="664" y="0"/>
                </a:lnTo>
                <a:lnTo>
                  <a:pt x="462"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6" name="Freeform 456"/>
          <p:cNvSpPr>
            <a:spLocks noChangeArrowheads="1"/>
          </p:cNvSpPr>
          <p:nvPr/>
        </p:nvSpPr>
        <p:spPr bwMode="auto">
          <a:xfrm>
            <a:off x="9645045" y="5699750"/>
            <a:ext cx="199228" cy="125982"/>
          </a:xfrm>
          <a:custGeom>
            <a:avLst/>
            <a:gdLst>
              <a:gd name="T0" fmla="*/ 209 w 299"/>
              <a:gd name="T1" fmla="*/ 67 h 188"/>
              <a:gd name="T2" fmla="*/ 209 w 299"/>
              <a:gd name="T3" fmla="*/ 0 h 188"/>
              <a:gd name="T4" fmla="*/ 89 w 299"/>
              <a:gd name="T5" fmla="*/ 0 h 188"/>
              <a:gd name="T6" fmla="*/ 89 w 299"/>
              <a:gd name="T7" fmla="*/ 67 h 188"/>
              <a:gd name="T8" fmla="*/ 30 w 299"/>
              <a:gd name="T9" fmla="*/ 67 h 188"/>
              <a:gd name="T10" fmla="*/ 0 w 299"/>
              <a:gd name="T11" fmla="*/ 187 h 188"/>
              <a:gd name="T12" fmla="*/ 298 w 299"/>
              <a:gd name="T13" fmla="*/ 187 h 188"/>
              <a:gd name="T14" fmla="*/ 268 w 299"/>
              <a:gd name="T15" fmla="*/ 67 h 188"/>
              <a:gd name="T16" fmla="*/ 209 w 299"/>
              <a:gd name="T17" fmla="*/ 6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88">
                <a:moveTo>
                  <a:pt x="209" y="67"/>
                </a:moveTo>
                <a:lnTo>
                  <a:pt x="209" y="0"/>
                </a:lnTo>
                <a:lnTo>
                  <a:pt x="89" y="0"/>
                </a:lnTo>
                <a:lnTo>
                  <a:pt x="89" y="67"/>
                </a:lnTo>
                <a:lnTo>
                  <a:pt x="30" y="67"/>
                </a:lnTo>
                <a:lnTo>
                  <a:pt x="0" y="187"/>
                </a:lnTo>
                <a:lnTo>
                  <a:pt x="298" y="187"/>
                </a:lnTo>
                <a:lnTo>
                  <a:pt x="268" y="67"/>
                </a:lnTo>
                <a:lnTo>
                  <a:pt x="209" y="6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77" name="Freeform 457"/>
          <p:cNvSpPr>
            <a:spLocks noChangeArrowheads="1"/>
          </p:cNvSpPr>
          <p:nvPr/>
        </p:nvSpPr>
        <p:spPr bwMode="auto">
          <a:xfrm>
            <a:off x="10796464" y="5699750"/>
            <a:ext cx="457052" cy="621122"/>
          </a:xfrm>
          <a:custGeom>
            <a:avLst/>
            <a:gdLst>
              <a:gd name="T0" fmla="*/ 209 w 688"/>
              <a:gd name="T1" fmla="*/ 0 h 934"/>
              <a:gd name="T2" fmla="*/ 687 w 688"/>
              <a:gd name="T3" fmla="*/ 0 h 934"/>
              <a:gd name="T4" fmla="*/ 687 w 688"/>
              <a:gd name="T5" fmla="*/ 933 h 934"/>
              <a:gd name="T6" fmla="*/ 0 w 688"/>
              <a:gd name="T7" fmla="*/ 933 h 934"/>
              <a:gd name="T8" fmla="*/ 0 w 688"/>
              <a:gd name="T9" fmla="*/ 217 h 934"/>
              <a:gd name="T10" fmla="*/ 209 w 688"/>
              <a:gd name="T11" fmla="*/ 0 h 934"/>
            </a:gdLst>
            <a:ahLst/>
            <a:cxnLst>
              <a:cxn ang="0">
                <a:pos x="T0" y="T1"/>
              </a:cxn>
              <a:cxn ang="0">
                <a:pos x="T2" y="T3"/>
              </a:cxn>
              <a:cxn ang="0">
                <a:pos x="T4" y="T5"/>
              </a:cxn>
              <a:cxn ang="0">
                <a:pos x="T6" y="T7"/>
              </a:cxn>
              <a:cxn ang="0">
                <a:pos x="T8" y="T9"/>
              </a:cxn>
              <a:cxn ang="0">
                <a:pos x="T10" y="T11"/>
              </a:cxn>
            </a:cxnLst>
            <a:rect l="0" t="0" r="r" b="b"/>
            <a:pathLst>
              <a:path w="688" h="934">
                <a:moveTo>
                  <a:pt x="209" y="0"/>
                </a:moveTo>
                <a:lnTo>
                  <a:pt x="687" y="0"/>
                </a:lnTo>
                <a:lnTo>
                  <a:pt x="687" y="933"/>
                </a:lnTo>
                <a:lnTo>
                  <a:pt x="0" y="933"/>
                </a:lnTo>
                <a:lnTo>
                  <a:pt x="0" y="217"/>
                </a:lnTo>
                <a:lnTo>
                  <a:pt x="20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78" name="Freeform 458"/>
          <p:cNvSpPr>
            <a:spLocks noChangeArrowheads="1"/>
          </p:cNvSpPr>
          <p:nvPr/>
        </p:nvSpPr>
        <p:spPr bwMode="auto">
          <a:xfrm>
            <a:off x="10796464" y="5699750"/>
            <a:ext cx="140631" cy="143560"/>
          </a:xfrm>
          <a:custGeom>
            <a:avLst/>
            <a:gdLst>
              <a:gd name="T0" fmla="*/ 0 w 210"/>
              <a:gd name="T1" fmla="*/ 217 h 218"/>
              <a:gd name="T2" fmla="*/ 209 w 210"/>
              <a:gd name="T3" fmla="*/ 217 h 218"/>
              <a:gd name="T4" fmla="*/ 209 w 210"/>
              <a:gd name="T5" fmla="*/ 0 h 218"/>
            </a:gdLst>
            <a:ahLst/>
            <a:cxnLst>
              <a:cxn ang="0">
                <a:pos x="T0" y="T1"/>
              </a:cxn>
              <a:cxn ang="0">
                <a:pos x="T2" y="T3"/>
              </a:cxn>
              <a:cxn ang="0">
                <a:pos x="T4" y="T5"/>
              </a:cxn>
            </a:cxnLst>
            <a:rect l="0" t="0" r="r" b="b"/>
            <a:pathLst>
              <a:path w="210" h="218">
                <a:moveTo>
                  <a:pt x="0" y="217"/>
                </a:moveTo>
                <a:lnTo>
                  <a:pt x="209" y="217"/>
                </a:lnTo>
                <a:lnTo>
                  <a:pt x="20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79" name="Freeform 459"/>
          <p:cNvSpPr>
            <a:spLocks noChangeArrowheads="1"/>
          </p:cNvSpPr>
          <p:nvPr/>
        </p:nvSpPr>
        <p:spPr bwMode="auto">
          <a:xfrm>
            <a:off x="13339550" y="5784714"/>
            <a:ext cx="386736" cy="536158"/>
          </a:xfrm>
          <a:custGeom>
            <a:avLst/>
            <a:gdLst>
              <a:gd name="T0" fmla="*/ 179 w 583"/>
              <a:gd name="T1" fmla="*/ 0 h 807"/>
              <a:gd name="T2" fmla="*/ 582 w 583"/>
              <a:gd name="T3" fmla="*/ 0 h 807"/>
              <a:gd name="T4" fmla="*/ 582 w 583"/>
              <a:gd name="T5" fmla="*/ 806 h 807"/>
              <a:gd name="T6" fmla="*/ 0 w 583"/>
              <a:gd name="T7" fmla="*/ 806 h 807"/>
              <a:gd name="T8" fmla="*/ 0 w 583"/>
              <a:gd name="T9" fmla="*/ 179 h 807"/>
              <a:gd name="T10" fmla="*/ 179 w 583"/>
              <a:gd name="T11" fmla="*/ 0 h 807"/>
            </a:gdLst>
            <a:ahLst/>
            <a:cxnLst>
              <a:cxn ang="0">
                <a:pos x="T0" y="T1"/>
              </a:cxn>
              <a:cxn ang="0">
                <a:pos x="T2" y="T3"/>
              </a:cxn>
              <a:cxn ang="0">
                <a:pos x="T4" y="T5"/>
              </a:cxn>
              <a:cxn ang="0">
                <a:pos x="T6" y="T7"/>
              </a:cxn>
              <a:cxn ang="0">
                <a:pos x="T8" y="T9"/>
              </a:cxn>
              <a:cxn ang="0">
                <a:pos x="T10" y="T11"/>
              </a:cxn>
            </a:cxnLst>
            <a:rect l="0" t="0" r="r" b="b"/>
            <a:pathLst>
              <a:path w="583" h="807">
                <a:moveTo>
                  <a:pt x="179" y="0"/>
                </a:moveTo>
                <a:lnTo>
                  <a:pt x="582" y="0"/>
                </a:lnTo>
                <a:lnTo>
                  <a:pt x="582" y="806"/>
                </a:lnTo>
                <a:lnTo>
                  <a:pt x="0" y="806"/>
                </a:lnTo>
                <a:lnTo>
                  <a:pt x="0" y="179"/>
                </a:lnTo>
                <a:lnTo>
                  <a:pt x="17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80" name="Freeform 460"/>
          <p:cNvSpPr>
            <a:spLocks noChangeArrowheads="1"/>
          </p:cNvSpPr>
          <p:nvPr/>
        </p:nvSpPr>
        <p:spPr bwMode="auto">
          <a:xfrm>
            <a:off x="13500688" y="5699750"/>
            <a:ext cx="316421" cy="542016"/>
          </a:xfrm>
          <a:custGeom>
            <a:avLst/>
            <a:gdLst>
              <a:gd name="T0" fmla="*/ 0 w 478"/>
              <a:gd name="T1" fmla="*/ 82 h 815"/>
              <a:gd name="T2" fmla="*/ 74 w 478"/>
              <a:gd name="T3" fmla="*/ 0 h 815"/>
              <a:gd name="T4" fmla="*/ 477 w 478"/>
              <a:gd name="T5" fmla="*/ 0 h 815"/>
              <a:gd name="T6" fmla="*/ 477 w 478"/>
              <a:gd name="T7" fmla="*/ 814 h 815"/>
              <a:gd name="T8" fmla="*/ 373 w 478"/>
              <a:gd name="T9" fmla="*/ 814 h 815"/>
            </a:gdLst>
            <a:ahLst/>
            <a:cxnLst>
              <a:cxn ang="0">
                <a:pos x="T0" y="T1"/>
              </a:cxn>
              <a:cxn ang="0">
                <a:pos x="T2" y="T3"/>
              </a:cxn>
              <a:cxn ang="0">
                <a:pos x="T4" y="T5"/>
              </a:cxn>
              <a:cxn ang="0">
                <a:pos x="T6" y="T7"/>
              </a:cxn>
              <a:cxn ang="0">
                <a:pos x="T8" y="T9"/>
              </a:cxn>
            </a:cxnLst>
            <a:rect l="0" t="0" r="r" b="b"/>
            <a:pathLst>
              <a:path w="478" h="815">
                <a:moveTo>
                  <a:pt x="0" y="82"/>
                </a:moveTo>
                <a:lnTo>
                  <a:pt x="74" y="0"/>
                </a:lnTo>
                <a:lnTo>
                  <a:pt x="477" y="0"/>
                </a:lnTo>
                <a:lnTo>
                  <a:pt x="477" y="814"/>
                </a:lnTo>
                <a:lnTo>
                  <a:pt x="373" y="814"/>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1" name="Freeform 461"/>
          <p:cNvSpPr>
            <a:spLocks noChangeArrowheads="1"/>
          </p:cNvSpPr>
          <p:nvPr/>
        </p:nvSpPr>
        <p:spPr bwMode="auto">
          <a:xfrm>
            <a:off x="13339550" y="5784714"/>
            <a:ext cx="120122" cy="120124"/>
          </a:xfrm>
          <a:custGeom>
            <a:avLst/>
            <a:gdLst>
              <a:gd name="T0" fmla="*/ 0 w 180"/>
              <a:gd name="T1" fmla="*/ 179 h 180"/>
              <a:gd name="T2" fmla="*/ 179 w 180"/>
              <a:gd name="T3" fmla="*/ 179 h 180"/>
              <a:gd name="T4" fmla="*/ 179 w 180"/>
              <a:gd name="T5" fmla="*/ 0 h 180"/>
            </a:gdLst>
            <a:ahLst/>
            <a:cxnLst>
              <a:cxn ang="0">
                <a:pos x="T0" y="T1"/>
              </a:cxn>
              <a:cxn ang="0">
                <a:pos x="T2" y="T3"/>
              </a:cxn>
              <a:cxn ang="0">
                <a:pos x="T4" y="T5"/>
              </a:cxn>
            </a:cxnLst>
            <a:rect l="0" t="0" r="r" b="b"/>
            <a:pathLst>
              <a:path w="180" h="180">
                <a:moveTo>
                  <a:pt x="0" y="179"/>
                </a:moveTo>
                <a:lnTo>
                  <a:pt x="179" y="179"/>
                </a:lnTo>
                <a:lnTo>
                  <a:pt x="17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2" name="Freeform 462"/>
          <p:cNvSpPr>
            <a:spLocks noChangeArrowheads="1"/>
          </p:cNvSpPr>
          <p:nvPr/>
        </p:nvSpPr>
        <p:spPr bwMode="auto">
          <a:xfrm>
            <a:off x="12070937" y="5699750"/>
            <a:ext cx="462912" cy="621122"/>
          </a:xfrm>
          <a:custGeom>
            <a:avLst/>
            <a:gdLst>
              <a:gd name="T0" fmla="*/ 209 w 695"/>
              <a:gd name="T1" fmla="*/ 0 h 934"/>
              <a:gd name="T2" fmla="*/ 694 w 695"/>
              <a:gd name="T3" fmla="*/ 0 h 934"/>
              <a:gd name="T4" fmla="*/ 694 w 695"/>
              <a:gd name="T5" fmla="*/ 933 h 934"/>
              <a:gd name="T6" fmla="*/ 0 w 695"/>
              <a:gd name="T7" fmla="*/ 933 h 934"/>
              <a:gd name="T8" fmla="*/ 0 w 695"/>
              <a:gd name="T9" fmla="*/ 217 h 934"/>
              <a:gd name="T10" fmla="*/ 209 w 695"/>
              <a:gd name="T11" fmla="*/ 0 h 934"/>
            </a:gdLst>
            <a:ahLst/>
            <a:cxnLst>
              <a:cxn ang="0">
                <a:pos x="T0" y="T1"/>
              </a:cxn>
              <a:cxn ang="0">
                <a:pos x="T2" y="T3"/>
              </a:cxn>
              <a:cxn ang="0">
                <a:pos x="T4" y="T5"/>
              </a:cxn>
              <a:cxn ang="0">
                <a:pos x="T6" y="T7"/>
              </a:cxn>
              <a:cxn ang="0">
                <a:pos x="T8" y="T9"/>
              </a:cxn>
              <a:cxn ang="0">
                <a:pos x="T10" y="T11"/>
              </a:cxn>
            </a:cxnLst>
            <a:rect l="0" t="0" r="r" b="b"/>
            <a:pathLst>
              <a:path w="695" h="934">
                <a:moveTo>
                  <a:pt x="209" y="0"/>
                </a:moveTo>
                <a:lnTo>
                  <a:pt x="694" y="0"/>
                </a:lnTo>
                <a:lnTo>
                  <a:pt x="694" y="933"/>
                </a:lnTo>
                <a:lnTo>
                  <a:pt x="0" y="933"/>
                </a:lnTo>
                <a:lnTo>
                  <a:pt x="0" y="217"/>
                </a:lnTo>
                <a:lnTo>
                  <a:pt x="20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83" name="Freeform 463"/>
          <p:cNvSpPr>
            <a:spLocks noChangeArrowheads="1"/>
          </p:cNvSpPr>
          <p:nvPr/>
        </p:nvSpPr>
        <p:spPr bwMode="auto">
          <a:xfrm>
            <a:off x="12070935" y="5699750"/>
            <a:ext cx="140631" cy="143560"/>
          </a:xfrm>
          <a:custGeom>
            <a:avLst/>
            <a:gdLst>
              <a:gd name="T0" fmla="*/ 0 w 210"/>
              <a:gd name="T1" fmla="*/ 217 h 218"/>
              <a:gd name="T2" fmla="*/ 209 w 210"/>
              <a:gd name="T3" fmla="*/ 217 h 218"/>
              <a:gd name="T4" fmla="*/ 209 w 210"/>
              <a:gd name="T5" fmla="*/ 0 h 218"/>
            </a:gdLst>
            <a:ahLst/>
            <a:cxnLst>
              <a:cxn ang="0">
                <a:pos x="T0" y="T1"/>
              </a:cxn>
              <a:cxn ang="0">
                <a:pos x="T2" y="T3"/>
              </a:cxn>
              <a:cxn ang="0">
                <a:pos x="T4" y="T5"/>
              </a:cxn>
            </a:cxnLst>
            <a:rect l="0" t="0" r="r" b="b"/>
            <a:pathLst>
              <a:path w="210" h="218">
                <a:moveTo>
                  <a:pt x="0" y="217"/>
                </a:moveTo>
                <a:lnTo>
                  <a:pt x="209" y="217"/>
                </a:lnTo>
                <a:lnTo>
                  <a:pt x="20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4" name="Line 464"/>
          <p:cNvSpPr>
            <a:spLocks noChangeShapeType="1"/>
          </p:cNvSpPr>
          <p:nvPr/>
        </p:nvSpPr>
        <p:spPr bwMode="auto">
          <a:xfrm>
            <a:off x="12299463" y="5834523"/>
            <a:ext cx="13770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5" name="Line 465"/>
          <p:cNvSpPr>
            <a:spLocks noChangeShapeType="1"/>
          </p:cNvSpPr>
          <p:nvPr/>
        </p:nvSpPr>
        <p:spPr bwMode="auto">
          <a:xfrm>
            <a:off x="12161761" y="5934136"/>
            <a:ext cx="27833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6" name="Line 466"/>
          <p:cNvSpPr>
            <a:spLocks noChangeShapeType="1"/>
          </p:cNvSpPr>
          <p:nvPr/>
        </p:nvSpPr>
        <p:spPr bwMode="auto">
          <a:xfrm>
            <a:off x="12161761" y="6033751"/>
            <a:ext cx="27833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7" name="Line 467"/>
          <p:cNvSpPr>
            <a:spLocks noChangeShapeType="1"/>
          </p:cNvSpPr>
          <p:nvPr/>
        </p:nvSpPr>
        <p:spPr bwMode="auto">
          <a:xfrm>
            <a:off x="12161761" y="6133364"/>
            <a:ext cx="27833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88" name="Line 468"/>
          <p:cNvSpPr>
            <a:spLocks noChangeShapeType="1"/>
          </p:cNvSpPr>
          <p:nvPr/>
        </p:nvSpPr>
        <p:spPr bwMode="auto">
          <a:xfrm>
            <a:off x="12161761" y="6232979"/>
            <a:ext cx="27833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28" name="Group 27"/>
          <p:cNvGrpSpPr/>
          <p:nvPr/>
        </p:nvGrpSpPr>
        <p:grpSpPr>
          <a:xfrm>
            <a:off x="6885153" y="7021098"/>
            <a:ext cx="621122" cy="542018"/>
            <a:chOff x="6885153" y="7021098"/>
            <a:chExt cx="621122" cy="542018"/>
          </a:xfrm>
        </p:grpSpPr>
        <p:sp>
          <p:nvSpPr>
            <p:cNvPr id="5589" name="Line 469"/>
            <p:cNvSpPr>
              <a:spLocks noChangeShapeType="1"/>
            </p:cNvSpPr>
            <p:nvPr/>
          </p:nvSpPr>
          <p:spPr bwMode="auto">
            <a:xfrm>
              <a:off x="6973050" y="7129503"/>
              <a:ext cx="44240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0" name="Line 470"/>
            <p:cNvSpPr>
              <a:spLocks noChangeShapeType="1"/>
            </p:cNvSpPr>
            <p:nvPr/>
          </p:nvSpPr>
          <p:spPr bwMode="auto">
            <a:xfrm>
              <a:off x="6973050" y="7229116"/>
              <a:ext cx="44240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1" name="Line 471"/>
            <p:cNvSpPr>
              <a:spLocks noChangeShapeType="1"/>
            </p:cNvSpPr>
            <p:nvPr/>
          </p:nvSpPr>
          <p:spPr bwMode="auto">
            <a:xfrm>
              <a:off x="6973050" y="7328731"/>
              <a:ext cx="442403"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2" name="Freeform 472"/>
            <p:cNvSpPr>
              <a:spLocks noChangeArrowheads="1"/>
            </p:cNvSpPr>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sp>
        <p:nvSpPr>
          <p:cNvPr id="5593" name="Freeform 473"/>
          <p:cNvSpPr>
            <a:spLocks noChangeArrowheads="1"/>
          </p:cNvSpPr>
          <p:nvPr/>
        </p:nvSpPr>
        <p:spPr bwMode="auto">
          <a:xfrm>
            <a:off x="12032850" y="4428209"/>
            <a:ext cx="542016" cy="398456"/>
          </a:xfrm>
          <a:custGeom>
            <a:avLst/>
            <a:gdLst>
              <a:gd name="T0" fmla="*/ 0 w 815"/>
              <a:gd name="T1" fmla="*/ 597 h 598"/>
              <a:gd name="T2" fmla="*/ 90 w 815"/>
              <a:gd name="T3" fmla="*/ 0 h 598"/>
              <a:gd name="T4" fmla="*/ 724 w 815"/>
              <a:gd name="T5" fmla="*/ 0 h 598"/>
              <a:gd name="T6" fmla="*/ 814 w 815"/>
              <a:gd name="T7" fmla="*/ 597 h 598"/>
            </a:gdLst>
            <a:ahLst/>
            <a:cxnLst>
              <a:cxn ang="0">
                <a:pos x="T0" y="T1"/>
              </a:cxn>
              <a:cxn ang="0">
                <a:pos x="T2" y="T3"/>
              </a:cxn>
              <a:cxn ang="0">
                <a:pos x="T4" y="T5"/>
              </a:cxn>
              <a:cxn ang="0">
                <a:pos x="T6" y="T7"/>
              </a:cxn>
            </a:cxnLst>
            <a:rect l="0" t="0" r="r" b="b"/>
            <a:pathLst>
              <a:path w="815" h="598">
                <a:moveTo>
                  <a:pt x="0" y="597"/>
                </a:moveTo>
                <a:lnTo>
                  <a:pt x="90" y="0"/>
                </a:lnTo>
                <a:lnTo>
                  <a:pt x="724" y="0"/>
                </a:lnTo>
                <a:lnTo>
                  <a:pt x="814"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4" name="Freeform 474"/>
          <p:cNvSpPr>
            <a:spLocks noChangeArrowheads="1"/>
          </p:cNvSpPr>
          <p:nvPr/>
        </p:nvSpPr>
        <p:spPr bwMode="auto">
          <a:xfrm>
            <a:off x="12032850" y="4823733"/>
            <a:ext cx="542016" cy="222666"/>
          </a:xfrm>
          <a:custGeom>
            <a:avLst/>
            <a:gdLst>
              <a:gd name="T0" fmla="*/ 239 w 815"/>
              <a:gd name="T1" fmla="*/ 0 h 337"/>
              <a:gd name="T2" fmla="*/ 239 w 815"/>
              <a:gd name="T3" fmla="*/ 0 h 337"/>
              <a:gd name="T4" fmla="*/ 403 w 815"/>
              <a:gd name="T5" fmla="*/ 172 h 337"/>
              <a:gd name="T6" fmla="*/ 567 w 815"/>
              <a:gd name="T7" fmla="*/ 0 h 337"/>
              <a:gd name="T8" fmla="*/ 814 w 815"/>
              <a:gd name="T9" fmla="*/ 0 h 337"/>
              <a:gd name="T10" fmla="*/ 814 w 815"/>
              <a:gd name="T11" fmla="*/ 336 h 337"/>
              <a:gd name="T12" fmla="*/ 0 w 815"/>
              <a:gd name="T13" fmla="*/ 336 h 337"/>
              <a:gd name="T14" fmla="*/ 0 w 815"/>
              <a:gd name="T15" fmla="*/ 0 h 337"/>
              <a:gd name="T16" fmla="*/ 239 w 815"/>
              <a:gd name="T17"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5" h="337">
                <a:moveTo>
                  <a:pt x="239" y="0"/>
                </a:moveTo>
                <a:lnTo>
                  <a:pt x="239" y="0"/>
                </a:lnTo>
                <a:cubicBezTo>
                  <a:pt x="239" y="97"/>
                  <a:pt x="313" y="172"/>
                  <a:pt x="403" y="172"/>
                </a:cubicBezTo>
                <a:cubicBezTo>
                  <a:pt x="500" y="172"/>
                  <a:pt x="567" y="97"/>
                  <a:pt x="567" y="0"/>
                </a:cubicBezTo>
                <a:cubicBezTo>
                  <a:pt x="814" y="0"/>
                  <a:pt x="814" y="0"/>
                  <a:pt x="814" y="0"/>
                </a:cubicBezTo>
                <a:cubicBezTo>
                  <a:pt x="814" y="336"/>
                  <a:pt x="814" y="336"/>
                  <a:pt x="814" y="336"/>
                </a:cubicBezTo>
                <a:cubicBezTo>
                  <a:pt x="0" y="336"/>
                  <a:pt x="0" y="336"/>
                  <a:pt x="0" y="336"/>
                </a:cubicBezTo>
                <a:cubicBezTo>
                  <a:pt x="0" y="0"/>
                  <a:pt x="0" y="0"/>
                  <a:pt x="0" y="0"/>
                </a:cubicBezTo>
                <a:lnTo>
                  <a:pt x="23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95" name="Freeform 475"/>
          <p:cNvSpPr>
            <a:spLocks noChangeArrowheads="1"/>
          </p:cNvSpPr>
          <p:nvPr/>
        </p:nvSpPr>
        <p:spPr bwMode="auto">
          <a:xfrm>
            <a:off x="13310251" y="4428209"/>
            <a:ext cx="536156" cy="398456"/>
          </a:xfrm>
          <a:custGeom>
            <a:avLst/>
            <a:gdLst>
              <a:gd name="T0" fmla="*/ 0 w 807"/>
              <a:gd name="T1" fmla="*/ 597 h 598"/>
              <a:gd name="T2" fmla="*/ 89 w 807"/>
              <a:gd name="T3" fmla="*/ 0 h 598"/>
              <a:gd name="T4" fmla="*/ 716 w 807"/>
              <a:gd name="T5" fmla="*/ 0 h 598"/>
              <a:gd name="T6" fmla="*/ 806 w 807"/>
              <a:gd name="T7" fmla="*/ 597 h 598"/>
            </a:gdLst>
            <a:ahLst/>
            <a:cxnLst>
              <a:cxn ang="0">
                <a:pos x="T0" y="T1"/>
              </a:cxn>
              <a:cxn ang="0">
                <a:pos x="T2" y="T3"/>
              </a:cxn>
              <a:cxn ang="0">
                <a:pos x="T4" y="T5"/>
              </a:cxn>
              <a:cxn ang="0">
                <a:pos x="T6" y="T7"/>
              </a:cxn>
            </a:cxnLst>
            <a:rect l="0" t="0" r="r" b="b"/>
            <a:pathLst>
              <a:path w="807" h="598">
                <a:moveTo>
                  <a:pt x="0" y="597"/>
                </a:moveTo>
                <a:lnTo>
                  <a:pt x="89" y="0"/>
                </a:lnTo>
                <a:lnTo>
                  <a:pt x="716" y="0"/>
                </a:lnTo>
                <a:lnTo>
                  <a:pt x="806"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6" name="Freeform 476"/>
          <p:cNvSpPr>
            <a:spLocks noChangeArrowheads="1"/>
          </p:cNvSpPr>
          <p:nvPr/>
        </p:nvSpPr>
        <p:spPr bwMode="auto">
          <a:xfrm>
            <a:off x="13310251" y="4823733"/>
            <a:ext cx="536156" cy="222666"/>
          </a:xfrm>
          <a:custGeom>
            <a:avLst/>
            <a:gdLst>
              <a:gd name="T0" fmla="*/ 239 w 807"/>
              <a:gd name="T1" fmla="*/ 0 h 337"/>
              <a:gd name="T2" fmla="*/ 239 w 807"/>
              <a:gd name="T3" fmla="*/ 0 h 337"/>
              <a:gd name="T4" fmla="*/ 403 w 807"/>
              <a:gd name="T5" fmla="*/ 172 h 337"/>
              <a:gd name="T6" fmla="*/ 567 w 807"/>
              <a:gd name="T7" fmla="*/ 0 h 337"/>
              <a:gd name="T8" fmla="*/ 806 w 807"/>
              <a:gd name="T9" fmla="*/ 0 h 337"/>
              <a:gd name="T10" fmla="*/ 806 w 807"/>
              <a:gd name="T11" fmla="*/ 336 h 337"/>
              <a:gd name="T12" fmla="*/ 0 w 807"/>
              <a:gd name="T13" fmla="*/ 336 h 337"/>
              <a:gd name="T14" fmla="*/ 0 w 807"/>
              <a:gd name="T15" fmla="*/ 0 h 337"/>
              <a:gd name="T16" fmla="*/ 239 w 807"/>
              <a:gd name="T17"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7" h="337">
                <a:moveTo>
                  <a:pt x="239" y="0"/>
                </a:moveTo>
                <a:lnTo>
                  <a:pt x="239" y="0"/>
                </a:lnTo>
                <a:cubicBezTo>
                  <a:pt x="239" y="97"/>
                  <a:pt x="313" y="172"/>
                  <a:pt x="403" y="172"/>
                </a:cubicBezTo>
                <a:cubicBezTo>
                  <a:pt x="493" y="172"/>
                  <a:pt x="567" y="97"/>
                  <a:pt x="567" y="0"/>
                </a:cubicBezTo>
                <a:cubicBezTo>
                  <a:pt x="806" y="0"/>
                  <a:pt x="806" y="0"/>
                  <a:pt x="806" y="0"/>
                </a:cubicBezTo>
                <a:cubicBezTo>
                  <a:pt x="806" y="336"/>
                  <a:pt x="806" y="336"/>
                  <a:pt x="806" y="336"/>
                </a:cubicBezTo>
                <a:cubicBezTo>
                  <a:pt x="0" y="336"/>
                  <a:pt x="0" y="336"/>
                  <a:pt x="0" y="336"/>
                </a:cubicBezTo>
                <a:cubicBezTo>
                  <a:pt x="0" y="0"/>
                  <a:pt x="0" y="0"/>
                  <a:pt x="0" y="0"/>
                </a:cubicBezTo>
                <a:lnTo>
                  <a:pt x="23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597" name="Line 477"/>
          <p:cNvSpPr>
            <a:spLocks noChangeShapeType="1"/>
          </p:cNvSpPr>
          <p:nvPr/>
        </p:nvSpPr>
        <p:spPr bwMode="auto">
          <a:xfrm>
            <a:off x="13380566" y="4724118"/>
            <a:ext cx="39845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8" name="Line 478"/>
          <p:cNvSpPr>
            <a:spLocks noChangeShapeType="1"/>
          </p:cNvSpPr>
          <p:nvPr/>
        </p:nvSpPr>
        <p:spPr bwMode="auto">
          <a:xfrm>
            <a:off x="13401075" y="4624505"/>
            <a:ext cx="35743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599" name="Line 479"/>
          <p:cNvSpPr>
            <a:spLocks noChangeShapeType="1"/>
          </p:cNvSpPr>
          <p:nvPr/>
        </p:nvSpPr>
        <p:spPr bwMode="auto">
          <a:xfrm>
            <a:off x="13418653" y="4524891"/>
            <a:ext cx="3164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0" name="Freeform 480"/>
          <p:cNvSpPr>
            <a:spLocks noChangeArrowheads="1"/>
          </p:cNvSpPr>
          <p:nvPr/>
        </p:nvSpPr>
        <p:spPr bwMode="auto">
          <a:xfrm>
            <a:off x="3050021" y="5846242"/>
            <a:ext cx="542016" cy="416034"/>
          </a:xfrm>
          <a:custGeom>
            <a:avLst/>
            <a:gdLst>
              <a:gd name="T0" fmla="*/ 813 w 814"/>
              <a:gd name="T1" fmla="*/ 627 h 628"/>
              <a:gd name="T2" fmla="*/ 0 w 814"/>
              <a:gd name="T3" fmla="*/ 627 h 628"/>
              <a:gd name="T4" fmla="*/ 0 w 814"/>
              <a:gd name="T5" fmla="*/ 0 h 628"/>
              <a:gd name="T6" fmla="*/ 813 w 814"/>
              <a:gd name="T7" fmla="*/ 0 h 628"/>
              <a:gd name="T8" fmla="*/ 813 w 814"/>
              <a:gd name="T9" fmla="*/ 627 h 628"/>
            </a:gdLst>
            <a:ahLst/>
            <a:cxnLst>
              <a:cxn ang="0">
                <a:pos x="T0" y="T1"/>
              </a:cxn>
              <a:cxn ang="0">
                <a:pos x="T2" y="T3"/>
              </a:cxn>
              <a:cxn ang="0">
                <a:pos x="T4" y="T5"/>
              </a:cxn>
              <a:cxn ang="0">
                <a:pos x="T6" y="T7"/>
              </a:cxn>
              <a:cxn ang="0">
                <a:pos x="T8" y="T9"/>
              </a:cxn>
            </a:cxnLst>
            <a:rect l="0" t="0" r="r" b="b"/>
            <a:pathLst>
              <a:path w="814" h="628">
                <a:moveTo>
                  <a:pt x="813" y="627"/>
                </a:moveTo>
                <a:lnTo>
                  <a:pt x="0" y="627"/>
                </a:lnTo>
                <a:lnTo>
                  <a:pt x="0" y="0"/>
                </a:lnTo>
                <a:lnTo>
                  <a:pt x="813" y="0"/>
                </a:lnTo>
                <a:lnTo>
                  <a:pt x="813" y="62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01" name="Freeform 481"/>
          <p:cNvSpPr>
            <a:spLocks noChangeArrowheads="1"/>
          </p:cNvSpPr>
          <p:nvPr/>
        </p:nvSpPr>
        <p:spPr bwMode="auto">
          <a:xfrm>
            <a:off x="3155494" y="5764207"/>
            <a:ext cx="515649" cy="427754"/>
          </a:xfrm>
          <a:custGeom>
            <a:avLst/>
            <a:gdLst>
              <a:gd name="T0" fmla="*/ 0 w 778"/>
              <a:gd name="T1" fmla="*/ 75 h 643"/>
              <a:gd name="T2" fmla="*/ 0 w 778"/>
              <a:gd name="T3" fmla="*/ 0 h 643"/>
              <a:gd name="T4" fmla="*/ 777 w 778"/>
              <a:gd name="T5" fmla="*/ 0 h 643"/>
              <a:gd name="T6" fmla="*/ 777 w 778"/>
              <a:gd name="T7" fmla="*/ 642 h 643"/>
              <a:gd name="T8" fmla="*/ 702 w 778"/>
              <a:gd name="T9" fmla="*/ 642 h 643"/>
            </a:gdLst>
            <a:ahLst/>
            <a:cxnLst>
              <a:cxn ang="0">
                <a:pos x="T0" y="T1"/>
              </a:cxn>
              <a:cxn ang="0">
                <a:pos x="T2" y="T3"/>
              </a:cxn>
              <a:cxn ang="0">
                <a:pos x="T4" y="T5"/>
              </a:cxn>
              <a:cxn ang="0">
                <a:pos x="T6" y="T7"/>
              </a:cxn>
              <a:cxn ang="0">
                <a:pos x="T8" y="T9"/>
              </a:cxn>
            </a:cxnLst>
            <a:rect l="0" t="0" r="r" b="b"/>
            <a:pathLst>
              <a:path w="778" h="643">
                <a:moveTo>
                  <a:pt x="0" y="75"/>
                </a:moveTo>
                <a:lnTo>
                  <a:pt x="0" y="0"/>
                </a:lnTo>
                <a:lnTo>
                  <a:pt x="777" y="0"/>
                </a:lnTo>
                <a:lnTo>
                  <a:pt x="777" y="642"/>
                </a:lnTo>
                <a:lnTo>
                  <a:pt x="702" y="642"/>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2" name="Line 482"/>
          <p:cNvSpPr>
            <a:spLocks noChangeShapeType="1"/>
          </p:cNvSpPr>
          <p:nvPr/>
        </p:nvSpPr>
        <p:spPr bwMode="auto">
          <a:xfrm>
            <a:off x="3050019" y="5925345"/>
            <a:ext cx="53908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3" name="Line 483"/>
          <p:cNvSpPr>
            <a:spLocks noChangeShapeType="1"/>
          </p:cNvSpPr>
          <p:nvPr/>
        </p:nvSpPr>
        <p:spPr bwMode="auto">
          <a:xfrm flipH="1">
            <a:off x="3096897" y="5884327"/>
            <a:ext cx="4687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4" name="Line 484"/>
          <p:cNvSpPr>
            <a:spLocks noChangeShapeType="1"/>
          </p:cNvSpPr>
          <p:nvPr/>
        </p:nvSpPr>
        <p:spPr bwMode="auto">
          <a:xfrm flipH="1">
            <a:off x="3178932" y="5884327"/>
            <a:ext cx="4687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5" name="Line 485"/>
          <p:cNvSpPr>
            <a:spLocks noChangeShapeType="1"/>
          </p:cNvSpPr>
          <p:nvPr/>
        </p:nvSpPr>
        <p:spPr bwMode="auto">
          <a:xfrm flipH="1">
            <a:off x="3260967" y="5884327"/>
            <a:ext cx="4394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6" name="Freeform 486"/>
          <p:cNvSpPr>
            <a:spLocks noChangeArrowheads="1"/>
          </p:cNvSpPr>
          <p:nvPr/>
        </p:nvSpPr>
        <p:spPr bwMode="auto">
          <a:xfrm>
            <a:off x="1784339" y="5720258"/>
            <a:ext cx="600613" cy="600614"/>
          </a:xfrm>
          <a:custGeom>
            <a:avLst/>
            <a:gdLst>
              <a:gd name="T0" fmla="*/ 448 w 905"/>
              <a:gd name="T1" fmla="*/ 0 h 904"/>
              <a:gd name="T2" fmla="*/ 0 w 905"/>
              <a:gd name="T3" fmla="*/ 455 h 904"/>
              <a:gd name="T4" fmla="*/ 135 w 905"/>
              <a:gd name="T5" fmla="*/ 455 h 904"/>
              <a:gd name="T6" fmla="*/ 135 w 905"/>
              <a:gd name="T7" fmla="*/ 903 h 904"/>
              <a:gd name="T8" fmla="*/ 314 w 905"/>
              <a:gd name="T9" fmla="*/ 903 h 904"/>
              <a:gd name="T10" fmla="*/ 314 w 905"/>
              <a:gd name="T11" fmla="*/ 664 h 904"/>
              <a:gd name="T12" fmla="*/ 553 w 905"/>
              <a:gd name="T13" fmla="*/ 664 h 904"/>
              <a:gd name="T14" fmla="*/ 553 w 905"/>
              <a:gd name="T15" fmla="*/ 903 h 904"/>
              <a:gd name="T16" fmla="*/ 732 w 905"/>
              <a:gd name="T17" fmla="*/ 903 h 904"/>
              <a:gd name="T18" fmla="*/ 732 w 905"/>
              <a:gd name="T19" fmla="*/ 455 h 904"/>
              <a:gd name="T20" fmla="*/ 904 w 905"/>
              <a:gd name="T21" fmla="*/ 455 h 904"/>
              <a:gd name="T22" fmla="*/ 448 w 905"/>
              <a:gd name="T23" fmla="*/ 0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5" h="904">
                <a:moveTo>
                  <a:pt x="448" y="0"/>
                </a:moveTo>
                <a:lnTo>
                  <a:pt x="0" y="455"/>
                </a:lnTo>
                <a:lnTo>
                  <a:pt x="135" y="455"/>
                </a:lnTo>
                <a:lnTo>
                  <a:pt x="135" y="903"/>
                </a:lnTo>
                <a:lnTo>
                  <a:pt x="314" y="903"/>
                </a:lnTo>
                <a:lnTo>
                  <a:pt x="314" y="664"/>
                </a:lnTo>
                <a:lnTo>
                  <a:pt x="553" y="664"/>
                </a:lnTo>
                <a:lnTo>
                  <a:pt x="553" y="903"/>
                </a:lnTo>
                <a:lnTo>
                  <a:pt x="732" y="903"/>
                </a:lnTo>
                <a:lnTo>
                  <a:pt x="732" y="455"/>
                </a:lnTo>
                <a:lnTo>
                  <a:pt x="904" y="455"/>
                </a:lnTo>
                <a:lnTo>
                  <a:pt x="448"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07" name="Freeform 487"/>
          <p:cNvSpPr>
            <a:spLocks noChangeArrowheads="1"/>
          </p:cNvSpPr>
          <p:nvPr/>
        </p:nvSpPr>
        <p:spPr bwMode="auto">
          <a:xfrm>
            <a:off x="8156695" y="6980081"/>
            <a:ext cx="401387" cy="398456"/>
          </a:xfrm>
          <a:custGeom>
            <a:avLst/>
            <a:gdLst>
              <a:gd name="T0" fmla="*/ 605 w 606"/>
              <a:gd name="T1" fmla="*/ 299 h 598"/>
              <a:gd name="T2" fmla="*/ 605 w 606"/>
              <a:gd name="T3" fmla="*/ 299 h 598"/>
              <a:gd name="T4" fmla="*/ 306 w 606"/>
              <a:gd name="T5" fmla="*/ 597 h 598"/>
              <a:gd name="T6" fmla="*/ 0 w 606"/>
              <a:gd name="T7" fmla="*/ 299 h 598"/>
              <a:gd name="T8" fmla="*/ 306 w 606"/>
              <a:gd name="T9" fmla="*/ 0 h 598"/>
              <a:gd name="T10" fmla="*/ 605 w 606"/>
              <a:gd name="T11" fmla="*/ 299 h 598"/>
            </a:gdLst>
            <a:ahLst/>
            <a:cxnLst>
              <a:cxn ang="0">
                <a:pos x="T0" y="T1"/>
              </a:cxn>
              <a:cxn ang="0">
                <a:pos x="T2" y="T3"/>
              </a:cxn>
              <a:cxn ang="0">
                <a:pos x="T4" y="T5"/>
              </a:cxn>
              <a:cxn ang="0">
                <a:pos x="T6" y="T7"/>
              </a:cxn>
              <a:cxn ang="0">
                <a:pos x="T8" y="T9"/>
              </a:cxn>
              <a:cxn ang="0">
                <a:pos x="T10" y="T11"/>
              </a:cxn>
            </a:cxnLst>
            <a:rect l="0" t="0" r="r" b="b"/>
            <a:pathLst>
              <a:path w="606" h="598">
                <a:moveTo>
                  <a:pt x="605" y="299"/>
                </a:moveTo>
                <a:lnTo>
                  <a:pt x="605" y="299"/>
                </a:lnTo>
                <a:cubicBezTo>
                  <a:pt x="605" y="463"/>
                  <a:pt x="470" y="597"/>
                  <a:pt x="306" y="597"/>
                </a:cubicBezTo>
                <a:cubicBezTo>
                  <a:pt x="135" y="597"/>
                  <a:pt x="0" y="463"/>
                  <a:pt x="0" y="299"/>
                </a:cubicBezTo>
                <a:cubicBezTo>
                  <a:pt x="0" y="134"/>
                  <a:pt x="135" y="0"/>
                  <a:pt x="306" y="0"/>
                </a:cubicBezTo>
                <a:cubicBezTo>
                  <a:pt x="470" y="0"/>
                  <a:pt x="605" y="134"/>
                  <a:pt x="605" y="29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08" name="Line 488"/>
          <p:cNvSpPr>
            <a:spLocks noChangeShapeType="1"/>
          </p:cNvSpPr>
          <p:nvPr/>
        </p:nvSpPr>
        <p:spPr bwMode="auto">
          <a:xfrm>
            <a:off x="8499485" y="7317011"/>
            <a:ext cx="58597" cy="5859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09" name="Freeform 489"/>
          <p:cNvSpPr>
            <a:spLocks noChangeArrowheads="1"/>
          </p:cNvSpPr>
          <p:nvPr/>
        </p:nvSpPr>
        <p:spPr bwMode="auto">
          <a:xfrm>
            <a:off x="8528785" y="7346310"/>
            <a:ext cx="249033" cy="254893"/>
          </a:xfrm>
          <a:custGeom>
            <a:avLst/>
            <a:gdLst>
              <a:gd name="T0" fmla="*/ 0 w 374"/>
              <a:gd name="T1" fmla="*/ 90 h 382"/>
              <a:gd name="T2" fmla="*/ 90 w 374"/>
              <a:gd name="T3" fmla="*/ 0 h 382"/>
              <a:gd name="T4" fmla="*/ 373 w 374"/>
              <a:gd name="T5" fmla="*/ 292 h 382"/>
              <a:gd name="T6" fmla="*/ 284 w 374"/>
              <a:gd name="T7" fmla="*/ 381 h 382"/>
              <a:gd name="T8" fmla="*/ 0 w 374"/>
              <a:gd name="T9" fmla="*/ 90 h 382"/>
            </a:gdLst>
            <a:ahLst/>
            <a:cxnLst>
              <a:cxn ang="0">
                <a:pos x="T0" y="T1"/>
              </a:cxn>
              <a:cxn ang="0">
                <a:pos x="T2" y="T3"/>
              </a:cxn>
              <a:cxn ang="0">
                <a:pos x="T4" y="T5"/>
              </a:cxn>
              <a:cxn ang="0">
                <a:pos x="T6" y="T7"/>
              </a:cxn>
              <a:cxn ang="0">
                <a:pos x="T8" y="T9"/>
              </a:cxn>
            </a:cxnLst>
            <a:rect l="0" t="0" r="r" b="b"/>
            <a:pathLst>
              <a:path w="374" h="382">
                <a:moveTo>
                  <a:pt x="0" y="90"/>
                </a:moveTo>
                <a:lnTo>
                  <a:pt x="90" y="0"/>
                </a:lnTo>
                <a:lnTo>
                  <a:pt x="373" y="292"/>
                </a:lnTo>
                <a:lnTo>
                  <a:pt x="284" y="381"/>
                </a:lnTo>
                <a:lnTo>
                  <a:pt x="0"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10" name="Line 490"/>
          <p:cNvSpPr>
            <a:spLocks noChangeShapeType="1"/>
          </p:cNvSpPr>
          <p:nvPr/>
        </p:nvSpPr>
        <p:spPr bwMode="auto">
          <a:xfrm>
            <a:off x="9545430" y="7179309"/>
            <a:ext cx="1787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11" name="Freeform 491"/>
          <p:cNvSpPr>
            <a:spLocks noChangeArrowheads="1"/>
          </p:cNvSpPr>
          <p:nvPr/>
        </p:nvSpPr>
        <p:spPr bwMode="auto">
          <a:xfrm>
            <a:off x="9437028" y="6980081"/>
            <a:ext cx="398456" cy="398456"/>
          </a:xfrm>
          <a:custGeom>
            <a:avLst/>
            <a:gdLst>
              <a:gd name="T0" fmla="*/ 597 w 598"/>
              <a:gd name="T1" fmla="*/ 299 h 598"/>
              <a:gd name="T2" fmla="*/ 597 w 598"/>
              <a:gd name="T3" fmla="*/ 299 h 598"/>
              <a:gd name="T4" fmla="*/ 299 w 598"/>
              <a:gd name="T5" fmla="*/ 597 h 598"/>
              <a:gd name="T6" fmla="*/ 0 w 598"/>
              <a:gd name="T7" fmla="*/ 299 h 598"/>
              <a:gd name="T8" fmla="*/ 299 w 598"/>
              <a:gd name="T9" fmla="*/ 0 h 598"/>
              <a:gd name="T10" fmla="*/ 597 w 598"/>
              <a:gd name="T11" fmla="*/ 299 h 598"/>
            </a:gdLst>
            <a:ahLst/>
            <a:cxnLst>
              <a:cxn ang="0">
                <a:pos x="T0" y="T1"/>
              </a:cxn>
              <a:cxn ang="0">
                <a:pos x="T2" y="T3"/>
              </a:cxn>
              <a:cxn ang="0">
                <a:pos x="T4" y="T5"/>
              </a:cxn>
              <a:cxn ang="0">
                <a:pos x="T6" y="T7"/>
              </a:cxn>
              <a:cxn ang="0">
                <a:pos x="T8" y="T9"/>
              </a:cxn>
              <a:cxn ang="0">
                <a:pos x="T10" y="T11"/>
              </a:cxn>
            </a:cxnLst>
            <a:rect l="0" t="0" r="r" b="b"/>
            <a:pathLst>
              <a:path w="598" h="598">
                <a:moveTo>
                  <a:pt x="597" y="299"/>
                </a:moveTo>
                <a:lnTo>
                  <a:pt x="597" y="299"/>
                </a:lnTo>
                <a:cubicBezTo>
                  <a:pt x="597" y="463"/>
                  <a:pt x="463" y="597"/>
                  <a:pt x="299" y="597"/>
                </a:cubicBezTo>
                <a:cubicBezTo>
                  <a:pt x="135" y="597"/>
                  <a:pt x="0" y="463"/>
                  <a:pt x="0" y="299"/>
                </a:cubicBezTo>
                <a:cubicBezTo>
                  <a:pt x="0" y="134"/>
                  <a:pt x="135" y="0"/>
                  <a:pt x="299" y="0"/>
                </a:cubicBezTo>
                <a:cubicBezTo>
                  <a:pt x="463" y="0"/>
                  <a:pt x="597" y="134"/>
                  <a:pt x="597" y="29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12" name="Line 492"/>
          <p:cNvSpPr>
            <a:spLocks noChangeShapeType="1"/>
          </p:cNvSpPr>
          <p:nvPr/>
        </p:nvSpPr>
        <p:spPr bwMode="auto">
          <a:xfrm>
            <a:off x="9773956" y="7317011"/>
            <a:ext cx="58597" cy="5859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13" name="Freeform 493"/>
          <p:cNvSpPr>
            <a:spLocks noChangeArrowheads="1"/>
          </p:cNvSpPr>
          <p:nvPr/>
        </p:nvSpPr>
        <p:spPr bwMode="auto">
          <a:xfrm>
            <a:off x="9806187" y="7346310"/>
            <a:ext cx="251964" cy="254893"/>
          </a:xfrm>
          <a:custGeom>
            <a:avLst/>
            <a:gdLst>
              <a:gd name="T0" fmla="*/ 0 w 381"/>
              <a:gd name="T1" fmla="*/ 90 h 382"/>
              <a:gd name="T2" fmla="*/ 89 w 381"/>
              <a:gd name="T3" fmla="*/ 0 h 382"/>
              <a:gd name="T4" fmla="*/ 380 w 381"/>
              <a:gd name="T5" fmla="*/ 292 h 382"/>
              <a:gd name="T6" fmla="*/ 291 w 381"/>
              <a:gd name="T7" fmla="*/ 381 h 382"/>
              <a:gd name="T8" fmla="*/ 0 w 381"/>
              <a:gd name="T9" fmla="*/ 90 h 382"/>
            </a:gdLst>
            <a:ahLst/>
            <a:cxnLst>
              <a:cxn ang="0">
                <a:pos x="T0" y="T1"/>
              </a:cxn>
              <a:cxn ang="0">
                <a:pos x="T2" y="T3"/>
              </a:cxn>
              <a:cxn ang="0">
                <a:pos x="T4" y="T5"/>
              </a:cxn>
              <a:cxn ang="0">
                <a:pos x="T6" y="T7"/>
              </a:cxn>
              <a:cxn ang="0">
                <a:pos x="T8" y="T9"/>
              </a:cxn>
            </a:cxnLst>
            <a:rect l="0" t="0" r="r" b="b"/>
            <a:pathLst>
              <a:path w="381" h="382">
                <a:moveTo>
                  <a:pt x="0" y="90"/>
                </a:moveTo>
                <a:lnTo>
                  <a:pt x="89" y="0"/>
                </a:lnTo>
                <a:lnTo>
                  <a:pt x="380" y="292"/>
                </a:lnTo>
                <a:lnTo>
                  <a:pt x="291" y="381"/>
                </a:lnTo>
                <a:lnTo>
                  <a:pt x="0"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14" name="Line 494"/>
          <p:cNvSpPr>
            <a:spLocks noChangeShapeType="1"/>
          </p:cNvSpPr>
          <p:nvPr/>
        </p:nvSpPr>
        <p:spPr bwMode="auto">
          <a:xfrm>
            <a:off x="10825763" y="7179309"/>
            <a:ext cx="17871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15" name="Line 495"/>
          <p:cNvSpPr>
            <a:spLocks noChangeShapeType="1"/>
          </p:cNvSpPr>
          <p:nvPr/>
        </p:nvSpPr>
        <p:spPr bwMode="auto">
          <a:xfrm>
            <a:off x="10916586" y="7088485"/>
            <a:ext cx="2931" cy="17871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16" name="Freeform 496"/>
          <p:cNvSpPr>
            <a:spLocks noChangeArrowheads="1"/>
          </p:cNvSpPr>
          <p:nvPr/>
        </p:nvSpPr>
        <p:spPr bwMode="auto">
          <a:xfrm>
            <a:off x="10711499" y="6980081"/>
            <a:ext cx="401387" cy="398456"/>
          </a:xfrm>
          <a:custGeom>
            <a:avLst/>
            <a:gdLst>
              <a:gd name="T0" fmla="*/ 605 w 606"/>
              <a:gd name="T1" fmla="*/ 299 h 598"/>
              <a:gd name="T2" fmla="*/ 605 w 606"/>
              <a:gd name="T3" fmla="*/ 299 h 598"/>
              <a:gd name="T4" fmla="*/ 306 w 606"/>
              <a:gd name="T5" fmla="*/ 597 h 598"/>
              <a:gd name="T6" fmla="*/ 0 w 606"/>
              <a:gd name="T7" fmla="*/ 299 h 598"/>
              <a:gd name="T8" fmla="*/ 306 w 606"/>
              <a:gd name="T9" fmla="*/ 0 h 598"/>
              <a:gd name="T10" fmla="*/ 605 w 606"/>
              <a:gd name="T11" fmla="*/ 299 h 598"/>
            </a:gdLst>
            <a:ahLst/>
            <a:cxnLst>
              <a:cxn ang="0">
                <a:pos x="T0" y="T1"/>
              </a:cxn>
              <a:cxn ang="0">
                <a:pos x="T2" y="T3"/>
              </a:cxn>
              <a:cxn ang="0">
                <a:pos x="T4" y="T5"/>
              </a:cxn>
              <a:cxn ang="0">
                <a:pos x="T6" y="T7"/>
              </a:cxn>
              <a:cxn ang="0">
                <a:pos x="T8" y="T9"/>
              </a:cxn>
              <a:cxn ang="0">
                <a:pos x="T10" y="T11"/>
              </a:cxn>
            </a:cxnLst>
            <a:rect l="0" t="0" r="r" b="b"/>
            <a:pathLst>
              <a:path w="606" h="598">
                <a:moveTo>
                  <a:pt x="605" y="299"/>
                </a:moveTo>
                <a:lnTo>
                  <a:pt x="605" y="299"/>
                </a:lnTo>
                <a:cubicBezTo>
                  <a:pt x="605" y="463"/>
                  <a:pt x="471" y="597"/>
                  <a:pt x="306" y="597"/>
                </a:cubicBezTo>
                <a:cubicBezTo>
                  <a:pt x="135" y="597"/>
                  <a:pt x="0" y="463"/>
                  <a:pt x="0" y="299"/>
                </a:cubicBezTo>
                <a:cubicBezTo>
                  <a:pt x="0" y="134"/>
                  <a:pt x="135" y="0"/>
                  <a:pt x="306" y="0"/>
                </a:cubicBezTo>
                <a:cubicBezTo>
                  <a:pt x="471" y="0"/>
                  <a:pt x="605" y="134"/>
                  <a:pt x="605" y="29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17" name="Line 497"/>
          <p:cNvSpPr>
            <a:spLocks noChangeShapeType="1"/>
          </p:cNvSpPr>
          <p:nvPr/>
        </p:nvSpPr>
        <p:spPr bwMode="auto">
          <a:xfrm>
            <a:off x="11054289" y="7317011"/>
            <a:ext cx="58597" cy="5859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18" name="Freeform 498"/>
          <p:cNvSpPr>
            <a:spLocks noChangeArrowheads="1"/>
          </p:cNvSpPr>
          <p:nvPr/>
        </p:nvSpPr>
        <p:spPr bwMode="auto">
          <a:xfrm>
            <a:off x="11083589" y="7346310"/>
            <a:ext cx="249033" cy="254893"/>
          </a:xfrm>
          <a:custGeom>
            <a:avLst/>
            <a:gdLst>
              <a:gd name="T0" fmla="*/ 0 w 375"/>
              <a:gd name="T1" fmla="*/ 90 h 382"/>
              <a:gd name="T2" fmla="*/ 90 w 375"/>
              <a:gd name="T3" fmla="*/ 0 h 382"/>
              <a:gd name="T4" fmla="*/ 374 w 375"/>
              <a:gd name="T5" fmla="*/ 292 h 382"/>
              <a:gd name="T6" fmla="*/ 284 w 375"/>
              <a:gd name="T7" fmla="*/ 381 h 382"/>
              <a:gd name="T8" fmla="*/ 0 w 375"/>
              <a:gd name="T9" fmla="*/ 90 h 382"/>
            </a:gdLst>
            <a:ahLst/>
            <a:cxnLst>
              <a:cxn ang="0">
                <a:pos x="T0" y="T1"/>
              </a:cxn>
              <a:cxn ang="0">
                <a:pos x="T2" y="T3"/>
              </a:cxn>
              <a:cxn ang="0">
                <a:pos x="T4" y="T5"/>
              </a:cxn>
              <a:cxn ang="0">
                <a:pos x="T6" y="T7"/>
              </a:cxn>
              <a:cxn ang="0">
                <a:pos x="T8" y="T9"/>
              </a:cxn>
            </a:cxnLst>
            <a:rect l="0" t="0" r="r" b="b"/>
            <a:pathLst>
              <a:path w="375" h="382">
                <a:moveTo>
                  <a:pt x="0" y="90"/>
                </a:moveTo>
                <a:lnTo>
                  <a:pt x="90" y="0"/>
                </a:lnTo>
                <a:lnTo>
                  <a:pt x="374" y="292"/>
                </a:lnTo>
                <a:lnTo>
                  <a:pt x="284" y="381"/>
                </a:lnTo>
                <a:lnTo>
                  <a:pt x="0"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19" name="Freeform 499"/>
          <p:cNvSpPr>
            <a:spLocks noChangeArrowheads="1"/>
          </p:cNvSpPr>
          <p:nvPr/>
        </p:nvSpPr>
        <p:spPr bwMode="auto">
          <a:xfrm>
            <a:off x="12220359" y="7229116"/>
            <a:ext cx="158210" cy="79104"/>
          </a:xfrm>
          <a:custGeom>
            <a:avLst/>
            <a:gdLst>
              <a:gd name="T0" fmla="*/ 0 w 239"/>
              <a:gd name="T1" fmla="*/ 120 h 121"/>
              <a:gd name="T2" fmla="*/ 119 w 239"/>
              <a:gd name="T3" fmla="*/ 0 h 121"/>
              <a:gd name="T4" fmla="*/ 238 w 239"/>
              <a:gd name="T5" fmla="*/ 120 h 121"/>
            </a:gdLst>
            <a:ahLst/>
            <a:cxnLst>
              <a:cxn ang="0">
                <a:pos x="T0" y="T1"/>
              </a:cxn>
              <a:cxn ang="0">
                <a:pos x="T2" y="T3"/>
              </a:cxn>
              <a:cxn ang="0">
                <a:pos x="T4" y="T5"/>
              </a:cxn>
            </a:cxnLst>
            <a:rect l="0" t="0" r="r" b="b"/>
            <a:pathLst>
              <a:path w="239" h="121">
                <a:moveTo>
                  <a:pt x="0" y="120"/>
                </a:moveTo>
                <a:lnTo>
                  <a:pt x="119" y="0"/>
                </a:lnTo>
                <a:lnTo>
                  <a:pt x="238" y="12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0" name="Line 500"/>
          <p:cNvSpPr>
            <a:spLocks noChangeShapeType="1"/>
          </p:cNvSpPr>
          <p:nvPr/>
        </p:nvSpPr>
        <p:spPr bwMode="auto">
          <a:xfrm>
            <a:off x="12299461" y="7229116"/>
            <a:ext cx="2931" cy="32228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1" name="Freeform 501"/>
          <p:cNvSpPr>
            <a:spLocks noChangeArrowheads="1"/>
          </p:cNvSpPr>
          <p:nvPr/>
        </p:nvSpPr>
        <p:spPr bwMode="auto">
          <a:xfrm>
            <a:off x="11991831" y="7029890"/>
            <a:ext cx="621122" cy="357437"/>
          </a:xfrm>
          <a:custGeom>
            <a:avLst/>
            <a:gdLst>
              <a:gd name="T0" fmla="*/ 344 w 934"/>
              <a:gd name="T1" fmla="*/ 537 h 538"/>
              <a:gd name="T2" fmla="*/ 0 w 934"/>
              <a:gd name="T3" fmla="*/ 537 h 538"/>
              <a:gd name="T4" fmla="*/ 0 w 934"/>
              <a:gd name="T5" fmla="*/ 0 h 538"/>
              <a:gd name="T6" fmla="*/ 933 w 934"/>
              <a:gd name="T7" fmla="*/ 0 h 538"/>
              <a:gd name="T8" fmla="*/ 933 w 934"/>
              <a:gd name="T9" fmla="*/ 537 h 538"/>
              <a:gd name="T10" fmla="*/ 582 w 934"/>
              <a:gd name="T11" fmla="*/ 537 h 538"/>
            </a:gdLst>
            <a:ahLst/>
            <a:cxnLst>
              <a:cxn ang="0">
                <a:pos x="T0" y="T1"/>
              </a:cxn>
              <a:cxn ang="0">
                <a:pos x="T2" y="T3"/>
              </a:cxn>
              <a:cxn ang="0">
                <a:pos x="T4" y="T5"/>
              </a:cxn>
              <a:cxn ang="0">
                <a:pos x="T6" y="T7"/>
              </a:cxn>
              <a:cxn ang="0">
                <a:pos x="T8" y="T9"/>
              </a:cxn>
              <a:cxn ang="0">
                <a:pos x="T10" y="T11"/>
              </a:cxn>
            </a:cxnLst>
            <a:rect l="0" t="0" r="r" b="b"/>
            <a:pathLst>
              <a:path w="934" h="538">
                <a:moveTo>
                  <a:pt x="344" y="537"/>
                </a:moveTo>
                <a:lnTo>
                  <a:pt x="0" y="537"/>
                </a:lnTo>
                <a:lnTo>
                  <a:pt x="0" y="0"/>
                </a:lnTo>
                <a:lnTo>
                  <a:pt x="933" y="0"/>
                </a:lnTo>
                <a:lnTo>
                  <a:pt x="933" y="537"/>
                </a:lnTo>
                <a:lnTo>
                  <a:pt x="582" y="53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2" name="Freeform 502"/>
          <p:cNvSpPr>
            <a:spLocks noChangeArrowheads="1"/>
          </p:cNvSpPr>
          <p:nvPr/>
        </p:nvSpPr>
        <p:spPr bwMode="auto">
          <a:xfrm>
            <a:off x="13500688" y="7472292"/>
            <a:ext cx="158210" cy="79106"/>
          </a:xfrm>
          <a:custGeom>
            <a:avLst/>
            <a:gdLst>
              <a:gd name="T0" fmla="*/ 238 w 239"/>
              <a:gd name="T1" fmla="*/ 0 h 120"/>
              <a:gd name="T2" fmla="*/ 119 w 239"/>
              <a:gd name="T3" fmla="*/ 119 h 120"/>
              <a:gd name="T4" fmla="*/ 0 w 239"/>
              <a:gd name="T5" fmla="*/ 0 h 120"/>
            </a:gdLst>
            <a:ahLst/>
            <a:cxnLst>
              <a:cxn ang="0">
                <a:pos x="T0" y="T1"/>
              </a:cxn>
              <a:cxn ang="0">
                <a:pos x="T2" y="T3"/>
              </a:cxn>
              <a:cxn ang="0">
                <a:pos x="T4" y="T5"/>
              </a:cxn>
            </a:cxnLst>
            <a:rect l="0" t="0" r="r" b="b"/>
            <a:pathLst>
              <a:path w="239" h="120">
                <a:moveTo>
                  <a:pt x="238" y="0"/>
                </a:moveTo>
                <a:lnTo>
                  <a:pt x="119" y="119"/>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3" name="Line 503"/>
          <p:cNvSpPr>
            <a:spLocks noChangeShapeType="1"/>
          </p:cNvSpPr>
          <p:nvPr/>
        </p:nvSpPr>
        <p:spPr bwMode="auto">
          <a:xfrm flipV="1">
            <a:off x="13579794" y="7226186"/>
            <a:ext cx="2929" cy="32813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4" name="Freeform 504"/>
          <p:cNvSpPr>
            <a:spLocks noChangeArrowheads="1"/>
          </p:cNvSpPr>
          <p:nvPr/>
        </p:nvSpPr>
        <p:spPr bwMode="auto">
          <a:xfrm>
            <a:off x="13266302" y="7029890"/>
            <a:ext cx="621122" cy="357437"/>
          </a:xfrm>
          <a:custGeom>
            <a:avLst/>
            <a:gdLst>
              <a:gd name="T0" fmla="*/ 351 w 934"/>
              <a:gd name="T1" fmla="*/ 537 h 538"/>
              <a:gd name="T2" fmla="*/ 0 w 934"/>
              <a:gd name="T3" fmla="*/ 537 h 538"/>
              <a:gd name="T4" fmla="*/ 0 w 934"/>
              <a:gd name="T5" fmla="*/ 0 h 538"/>
              <a:gd name="T6" fmla="*/ 933 w 934"/>
              <a:gd name="T7" fmla="*/ 0 h 538"/>
              <a:gd name="T8" fmla="*/ 933 w 934"/>
              <a:gd name="T9" fmla="*/ 537 h 538"/>
              <a:gd name="T10" fmla="*/ 589 w 934"/>
              <a:gd name="T11" fmla="*/ 537 h 538"/>
            </a:gdLst>
            <a:ahLst/>
            <a:cxnLst>
              <a:cxn ang="0">
                <a:pos x="T0" y="T1"/>
              </a:cxn>
              <a:cxn ang="0">
                <a:pos x="T2" y="T3"/>
              </a:cxn>
              <a:cxn ang="0">
                <a:pos x="T4" y="T5"/>
              </a:cxn>
              <a:cxn ang="0">
                <a:pos x="T6" y="T7"/>
              </a:cxn>
              <a:cxn ang="0">
                <a:pos x="T8" y="T9"/>
              </a:cxn>
              <a:cxn ang="0">
                <a:pos x="T10" y="T11"/>
              </a:cxn>
            </a:cxnLst>
            <a:rect l="0" t="0" r="r" b="b"/>
            <a:pathLst>
              <a:path w="934" h="538">
                <a:moveTo>
                  <a:pt x="351" y="537"/>
                </a:moveTo>
                <a:lnTo>
                  <a:pt x="0" y="537"/>
                </a:lnTo>
                <a:lnTo>
                  <a:pt x="0" y="0"/>
                </a:lnTo>
                <a:lnTo>
                  <a:pt x="933" y="0"/>
                </a:lnTo>
                <a:lnTo>
                  <a:pt x="933" y="537"/>
                </a:lnTo>
                <a:lnTo>
                  <a:pt x="589" y="53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5" name="Line 505"/>
          <p:cNvSpPr>
            <a:spLocks noChangeShapeType="1"/>
          </p:cNvSpPr>
          <p:nvPr/>
        </p:nvSpPr>
        <p:spPr bwMode="auto">
          <a:xfrm flipH="1">
            <a:off x="1939618" y="8348309"/>
            <a:ext cx="28419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6" name="Freeform 506"/>
          <p:cNvSpPr>
            <a:spLocks noChangeArrowheads="1"/>
          </p:cNvSpPr>
          <p:nvPr/>
        </p:nvSpPr>
        <p:spPr bwMode="auto">
          <a:xfrm>
            <a:off x="1775548" y="8348309"/>
            <a:ext cx="621122" cy="477560"/>
          </a:xfrm>
          <a:custGeom>
            <a:avLst/>
            <a:gdLst>
              <a:gd name="T0" fmla="*/ 165 w 934"/>
              <a:gd name="T1" fmla="*/ 0 h 718"/>
              <a:gd name="T2" fmla="*/ 0 w 934"/>
              <a:gd name="T3" fmla="*/ 0 h 718"/>
              <a:gd name="T4" fmla="*/ 0 w 934"/>
              <a:gd name="T5" fmla="*/ 717 h 718"/>
              <a:gd name="T6" fmla="*/ 933 w 934"/>
              <a:gd name="T7" fmla="*/ 717 h 718"/>
              <a:gd name="T8" fmla="*/ 933 w 934"/>
              <a:gd name="T9" fmla="*/ 0 h 718"/>
              <a:gd name="T10" fmla="*/ 762 w 934"/>
              <a:gd name="T11" fmla="*/ 0 h 718"/>
            </a:gdLst>
            <a:ahLst/>
            <a:cxnLst>
              <a:cxn ang="0">
                <a:pos x="T0" y="T1"/>
              </a:cxn>
              <a:cxn ang="0">
                <a:pos x="T2" y="T3"/>
              </a:cxn>
              <a:cxn ang="0">
                <a:pos x="T4" y="T5"/>
              </a:cxn>
              <a:cxn ang="0">
                <a:pos x="T6" y="T7"/>
              </a:cxn>
              <a:cxn ang="0">
                <a:pos x="T8" y="T9"/>
              </a:cxn>
              <a:cxn ang="0">
                <a:pos x="T10" y="T11"/>
              </a:cxn>
            </a:cxnLst>
            <a:rect l="0" t="0" r="r" b="b"/>
            <a:pathLst>
              <a:path w="934" h="718">
                <a:moveTo>
                  <a:pt x="165" y="0"/>
                </a:moveTo>
                <a:lnTo>
                  <a:pt x="0" y="0"/>
                </a:lnTo>
                <a:lnTo>
                  <a:pt x="0" y="717"/>
                </a:lnTo>
                <a:lnTo>
                  <a:pt x="933" y="717"/>
                </a:lnTo>
                <a:lnTo>
                  <a:pt x="933" y="0"/>
                </a:lnTo>
                <a:lnTo>
                  <a:pt x="762"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27" name="Freeform 507"/>
          <p:cNvSpPr>
            <a:spLocks noChangeArrowheads="1"/>
          </p:cNvSpPr>
          <p:nvPr/>
        </p:nvSpPr>
        <p:spPr bwMode="auto">
          <a:xfrm>
            <a:off x="1883952" y="8310220"/>
            <a:ext cx="58597" cy="79106"/>
          </a:xfrm>
          <a:custGeom>
            <a:avLst/>
            <a:gdLst>
              <a:gd name="T0" fmla="*/ 0 w 90"/>
              <a:gd name="T1" fmla="*/ 119 h 120"/>
              <a:gd name="T2" fmla="*/ 0 w 90"/>
              <a:gd name="T3" fmla="*/ 0 h 120"/>
              <a:gd name="T4" fmla="*/ 89 w 90"/>
              <a:gd name="T5" fmla="*/ 0 h 120"/>
              <a:gd name="T6" fmla="*/ 89 w 90"/>
              <a:gd name="T7" fmla="*/ 119 h 120"/>
              <a:gd name="T8" fmla="*/ 0 w 90"/>
              <a:gd name="T9" fmla="*/ 119 h 120"/>
            </a:gdLst>
            <a:ahLst/>
            <a:cxnLst>
              <a:cxn ang="0">
                <a:pos x="T0" y="T1"/>
              </a:cxn>
              <a:cxn ang="0">
                <a:pos x="T2" y="T3"/>
              </a:cxn>
              <a:cxn ang="0">
                <a:pos x="T4" y="T5"/>
              </a:cxn>
              <a:cxn ang="0">
                <a:pos x="T6" y="T7"/>
              </a:cxn>
              <a:cxn ang="0">
                <a:pos x="T8" y="T9"/>
              </a:cxn>
            </a:cxnLst>
            <a:rect l="0" t="0" r="r" b="b"/>
            <a:pathLst>
              <a:path w="90" h="120">
                <a:moveTo>
                  <a:pt x="0" y="119"/>
                </a:moveTo>
                <a:lnTo>
                  <a:pt x="0" y="0"/>
                </a:lnTo>
                <a:lnTo>
                  <a:pt x="89" y="0"/>
                </a:lnTo>
                <a:lnTo>
                  <a:pt x="89" y="119"/>
                </a:lnTo>
                <a:lnTo>
                  <a:pt x="0" y="11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28" name="Freeform 508"/>
          <p:cNvSpPr>
            <a:spLocks noChangeArrowheads="1"/>
          </p:cNvSpPr>
          <p:nvPr/>
        </p:nvSpPr>
        <p:spPr bwMode="auto">
          <a:xfrm>
            <a:off x="2220880" y="8310220"/>
            <a:ext cx="61527" cy="79106"/>
          </a:xfrm>
          <a:custGeom>
            <a:avLst/>
            <a:gdLst>
              <a:gd name="T0" fmla="*/ 0 w 91"/>
              <a:gd name="T1" fmla="*/ 119 h 120"/>
              <a:gd name="T2" fmla="*/ 0 w 91"/>
              <a:gd name="T3" fmla="*/ 0 h 120"/>
              <a:gd name="T4" fmla="*/ 90 w 91"/>
              <a:gd name="T5" fmla="*/ 0 h 120"/>
              <a:gd name="T6" fmla="*/ 90 w 91"/>
              <a:gd name="T7" fmla="*/ 119 h 120"/>
              <a:gd name="T8" fmla="*/ 0 w 91"/>
              <a:gd name="T9" fmla="*/ 119 h 120"/>
            </a:gdLst>
            <a:ahLst/>
            <a:cxnLst>
              <a:cxn ang="0">
                <a:pos x="T0" y="T1"/>
              </a:cxn>
              <a:cxn ang="0">
                <a:pos x="T2" y="T3"/>
              </a:cxn>
              <a:cxn ang="0">
                <a:pos x="T4" y="T5"/>
              </a:cxn>
              <a:cxn ang="0">
                <a:pos x="T6" y="T7"/>
              </a:cxn>
              <a:cxn ang="0">
                <a:pos x="T8" y="T9"/>
              </a:cxn>
            </a:cxnLst>
            <a:rect l="0" t="0" r="r" b="b"/>
            <a:pathLst>
              <a:path w="91" h="120">
                <a:moveTo>
                  <a:pt x="0" y="119"/>
                </a:moveTo>
                <a:lnTo>
                  <a:pt x="0" y="0"/>
                </a:lnTo>
                <a:lnTo>
                  <a:pt x="90" y="0"/>
                </a:lnTo>
                <a:lnTo>
                  <a:pt x="90" y="119"/>
                </a:lnTo>
                <a:lnTo>
                  <a:pt x="0" y="11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29" name="Freeform 509"/>
          <p:cNvSpPr>
            <a:spLocks noChangeArrowheads="1"/>
          </p:cNvSpPr>
          <p:nvPr/>
        </p:nvSpPr>
        <p:spPr bwMode="auto">
          <a:xfrm>
            <a:off x="1866374" y="8488940"/>
            <a:ext cx="99613" cy="99613"/>
          </a:xfrm>
          <a:custGeom>
            <a:avLst/>
            <a:gdLst>
              <a:gd name="T0" fmla="*/ 149 w 150"/>
              <a:gd name="T1" fmla="*/ 150 h 151"/>
              <a:gd name="T2" fmla="*/ 0 w 150"/>
              <a:gd name="T3" fmla="*/ 150 h 151"/>
              <a:gd name="T4" fmla="*/ 0 w 150"/>
              <a:gd name="T5" fmla="*/ 0 h 151"/>
              <a:gd name="T6" fmla="*/ 149 w 150"/>
              <a:gd name="T7" fmla="*/ 0 h 151"/>
              <a:gd name="T8" fmla="*/ 149 w 150"/>
              <a:gd name="T9" fmla="*/ 150 h 151"/>
            </a:gdLst>
            <a:ahLst/>
            <a:cxnLst>
              <a:cxn ang="0">
                <a:pos x="T0" y="T1"/>
              </a:cxn>
              <a:cxn ang="0">
                <a:pos x="T2" y="T3"/>
              </a:cxn>
              <a:cxn ang="0">
                <a:pos x="T4" y="T5"/>
              </a:cxn>
              <a:cxn ang="0">
                <a:pos x="T6" y="T7"/>
              </a:cxn>
              <a:cxn ang="0">
                <a:pos x="T8" y="T9"/>
              </a:cxn>
            </a:cxnLst>
            <a:rect l="0" t="0" r="r" b="b"/>
            <a:pathLst>
              <a:path w="150" h="151">
                <a:moveTo>
                  <a:pt x="149" y="150"/>
                </a:moveTo>
                <a:lnTo>
                  <a:pt x="0" y="150"/>
                </a:lnTo>
                <a:lnTo>
                  <a:pt x="0" y="0"/>
                </a:lnTo>
                <a:lnTo>
                  <a:pt x="149" y="0"/>
                </a:lnTo>
                <a:lnTo>
                  <a:pt x="149" y="15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0" name="Freeform 510"/>
          <p:cNvSpPr>
            <a:spLocks noChangeArrowheads="1"/>
          </p:cNvSpPr>
          <p:nvPr/>
        </p:nvSpPr>
        <p:spPr bwMode="auto">
          <a:xfrm>
            <a:off x="1866374" y="8667659"/>
            <a:ext cx="99613" cy="99613"/>
          </a:xfrm>
          <a:custGeom>
            <a:avLst/>
            <a:gdLst>
              <a:gd name="T0" fmla="*/ 149 w 150"/>
              <a:gd name="T1" fmla="*/ 149 h 150"/>
              <a:gd name="T2" fmla="*/ 0 w 150"/>
              <a:gd name="T3" fmla="*/ 149 h 150"/>
              <a:gd name="T4" fmla="*/ 0 w 150"/>
              <a:gd name="T5" fmla="*/ 0 h 150"/>
              <a:gd name="T6" fmla="*/ 149 w 150"/>
              <a:gd name="T7" fmla="*/ 0 h 150"/>
              <a:gd name="T8" fmla="*/ 149 w 150"/>
              <a:gd name="T9" fmla="*/ 149 h 150"/>
            </a:gdLst>
            <a:ahLst/>
            <a:cxnLst>
              <a:cxn ang="0">
                <a:pos x="T0" y="T1"/>
              </a:cxn>
              <a:cxn ang="0">
                <a:pos x="T2" y="T3"/>
              </a:cxn>
              <a:cxn ang="0">
                <a:pos x="T4" y="T5"/>
              </a:cxn>
              <a:cxn ang="0">
                <a:pos x="T6" y="T7"/>
              </a:cxn>
              <a:cxn ang="0">
                <a:pos x="T8" y="T9"/>
              </a:cxn>
            </a:cxnLst>
            <a:rect l="0" t="0" r="r" b="b"/>
            <a:pathLst>
              <a:path w="150" h="150">
                <a:moveTo>
                  <a:pt x="149" y="149"/>
                </a:moveTo>
                <a:lnTo>
                  <a:pt x="0" y="149"/>
                </a:lnTo>
                <a:lnTo>
                  <a:pt x="0" y="0"/>
                </a:lnTo>
                <a:lnTo>
                  <a:pt x="149" y="0"/>
                </a:lnTo>
                <a:lnTo>
                  <a:pt x="149" y="14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1" name="Freeform 511"/>
          <p:cNvSpPr>
            <a:spLocks noChangeArrowheads="1"/>
          </p:cNvSpPr>
          <p:nvPr/>
        </p:nvSpPr>
        <p:spPr bwMode="auto">
          <a:xfrm>
            <a:off x="2203302" y="8488940"/>
            <a:ext cx="105473" cy="99613"/>
          </a:xfrm>
          <a:custGeom>
            <a:avLst/>
            <a:gdLst>
              <a:gd name="T0" fmla="*/ 157 w 158"/>
              <a:gd name="T1" fmla="*/ 150 h 151"/>
              <a:gd name="T2" fmla="*/ 0 w 158"/>
              <a:gd name="T3" fmla="*/ 150 h 151"/>
              <a:gd name="T4" fmla="*/ 0 w 158"/>
              <a:gd name="T5" fmla="*/ 0 h 151"/>
              <a:gd name="T6" fmla="*/ 157 w 158"/>
              <a:gd name="T7" fmla="*/ 0 h 151"/>
              <a:gd name="T8" fmla="*/ 157 w 158"/>
              <a:gd name="T9" fmla="*/ 150 h 151"/>
            </a:gdLst>
            <a:ahLst/>
            <a:cxnLst>
              <a:cxn ang="0">
                <a:pos x="T0" y="T1"/>
              </a:cxn>
              <a:cxn ang="0">
                <a:pos x="T2" y="T3"/>
              </a:cxn>
              <a:cxn ang="0">
                <a:pos x="T4" y="T5"/>
              </a:cxn>
              <a:cxn ang="0">
                <a:pos x="T6" y="T7"/>
              </a:cxn>
              <a:cxn ang="0">
                <a:pos x="T8" y="T9"/>
              </a:cxn>
            </a:cxnLst>
            <a:rect l="0" t="0" r="r" b="b"/>
            <a:pathLst>
              <a:path w="158" h="151">
                <a:moveTo>
                  <a:pt x="157" y="150"/>
                </a:moveTo>
                <a:lnTo>
                  <a:pt x="0" y="150"/>
                </a:lnTo>
                <a:lnTo>
                  <a:pt x="0" y="0"/>
                </a:lnTo>
                <a:lnTo>
                  <a:pt x="157" y="0"/>
                </a:lnTo>
                <a:lnTo>
                  <a:pt x="157" y="15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2" name="Freeform 512"/>
          <p:cNvSpPr>
            <a:spLocks noChangeArrowheads="1"/>
          </p:cNvSpPr>
          <p:nvPr/>
        </p:nvSpPr>
        <p:spPr bwMode="auto">
          <a:xfrm>
            <a:off x="2203302" y="8667659"/>
            <a:ext cx="105473" cy="99613"/>
          </a:xfrm>
          <a:custGeom>
            <a:avLst/>
            <a:gdLst>
              <a:gd name="T0" fmla="*/ 157 w 158"/>
              <a:gd name="T1" fmla="*/ 149 h 150"/>
              <a:gd name="T2" fmla="*/ 0 w 158"/>
              <a:gd name="T3" fmla="*/ 149 h 150"/>
              <a:gd name="T4" fmla="*/ 0 w 158"/>
              <a:gd name="T5" fmla="*/ 0 h 150"/>
              <a:gd name="T6" fmla="*/ 157 w 158"/>
              <a:gd name="T7" fmla="*/ 0 h 150"/>
              <a:gd name="T8" fmla="*/ 157 w 158"/>
              <a:gd name="T9" fmla="*/ 149 h 150"/>
            </a:gdLst>
            <a:ahLst/>
            <a:cxnLst>
              <a:cxn ang="0">
                <a:pos x="T0" y="T1"/>
              </a:cxn>
              <a:cxn ang="0">
                <a:pos x="T2" y="T3"/>
              </a:cxn>
              <a:cxn ang="0">
                <a:pos x="T4" y="T5"/>
              </a:cxn>
              <a:cxn ang="0">
                <a:pos x="T6" y="T7"/>
              </a:cxn>
              <a:cxn ang="0">
                <a:pos x="T8" y="T9"/>
              </a:cxn>
            </a:cxnLst>
            <a:rect l="0" t="0" r="r" b="b"/>
            <a:pathLst>
              <a:path w="158" h="150">
                <a:moveTo>
                  <a:pt x="157" y="149"/>
                </a:moveTo>
                <a:lnTo>
                  <a:pt x="0" y="149"/>
                </a:lnTo>
                <a:lnTo>
                  <a:pt x="0" y="0"/>
                </a:lnTo>
                <a:lnTo>
                  <a:pt x="157" y="0"/>
                </a:lnTo>
                <a:lnTo>
                  <a:pt x="157" y="14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3" name="Freeform 513"/>
          <p:cNvSpPr>
            <a:spLocks noChangeArrowheads="1"/>
          </p:cNvSpPr>
          <p:nvPr/>
        </p:nvSpPr>
        <p:spPr bwMode="auto">
          <a:xfrm>
            <a:off x="2033373" y="8488940"/>
            <a:ext cx="99613" cy="99613"/>
          </a:xfrm>
          <a:custGeom>
            <a:avLst/>
            <a:gdLst>
              <a:gd name="T0" fmla="*/ 149 w 150"/>
              <a:gd name="T1" fmla="*/ 150 h 151"/>
              <a:gd name="T2" fmla="*/ 0 w 150"/>
              <a:gd name="T3" fmla="*/ 150 h 151"/>
              <a:gd name="T4" fmla="*/ 0 w 150"/>
              <a:gd name="T5" fmla="*/ 0 h 151"/>
              <a:gd name="T6" fmla="*/ 149 w 150"/>
              <a:gd name="T7" fmla="*/ 0 h 151"/>
              <a:gd name="T8" fmla="*/ 149 w 150"/>
              <a:gd name="T9" fmla="*/ 150 h 151"/>
            </a:gdLst>
            <a:ahLst/>
            <a:cxnLst>
              <a:cxn ang="0">
                <a:pos x="T0" y="T1"/>
              </a:cxn>
              <a:cxn ang="0">
                <a:pos x="T2" y="T3"/>
              </a:cxn>
              <a:cxn ang="0">
                <a:pos x="T4" y="T5"/>
              </a:cxn>
              <a:cxn ang="0">
                <a:pos x="T6" y="T7"/>
              </a:cxn>
              <a:cxn ang="0">
                <a:pos x="T8" y="T9"/>
              </a:cxn>
            </a:cxnLst>
            <a:rect l="0" t="0" r="r" b="b"/>
            <a:pathLst>
              <a:path w="150" h="151">
                <a:moveTo>
                  <a:pt x="149" y="150"/>
                </a:moveTo>
                <a:lnTo>
                  <a:pt x="0" y="150"/>
                </a:lnTo>
                <a:lnTo>
                  <a:pt x="0" y="0"/>
                </a:lnTo>
                <a:lnTo>
                  <a:pt x="149" y="0"/>
                </a:lnTo>
                <a:lnTo>
                  <a:pt x="149" y="15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4" name="Freeform 514"/>
          <p:cNvSpPr>
            <a:spLocks noChangeArrowheads="1"/>
          </p:cNvSpPr>
          <p:nvPr/>
        </p:nvSpPr>
        <p:spPr bwMode="auto">
          <a:xfrm>
            <a:off x="2033373" y="8667659"/>
            <a:ext cx="99613" cy="99613"/>
          </a:xfrm>
          <a:custGeom>
            <a:avLst/>
            <a:gdLst>
              <a:gd name="T0" fmla="*/ 149 w 150"/>
              <a:gd name="T1" fmla="*/ 149 h 150"/>
              <a:gd name="T2" fmla="*/ 0 w 150"/>
              <a:gd name="T3" fmla="*/ 149 h 150"/>
              <a:gd name="T4" fmla="*/ 0 w 150"/>
              <a:gd name="T5" fmla="*/ 0 h 150"/>
              <a:gd name="T6" fmla="*/ 149 w 150"/>
              <a:gd name="T7" fmla="*/ 0 h 150"/>
              <a:gd name="T8" fmla="*/ 149 w 150"/>
              <a:gd name="T9" fmla="*/ 149 h 150"/>
            </a:gdLst>
            <a:ahLst/>
            <a:cxnLst>
              <a:cxn ang="0">
                <a:pos x="T0" y="T1"/>
              </a:cxn>
              <a:cxn ang="0">
                <a:pos x="T2" y="T3"/>
              </a:cxn>
              <a:cxn ang="0">
                <a:pos x="T4" y="T5"/>
              </a:cxn>
              <a:cxn ang="0">
                <a:pos x="T6" y="T7"/>
              </a:cxn>
              <a:cxn ang="0">
                <a:pos x="T8" y="T9"/>
              </a:cxn>
            </a:cxnLst>
            <a:rect l="0" t="0" r="r" b="b"/>
            <a:pathLst>
              <a:path w="150" h="150">
                <a:moveTo>
                  <a:pt x="149" y="149"/>
                </a:moveTo>
                <a:lnTo>
                  <a:pt x="0" y="149"/>
                </a:lnTo>
                <a:lnTo>
                  <a:pt x="0" y="0"/>
                </a:lnTo>
                <a:lnTo>
                  <a:pt x="149" y="0"/>
                </a:lnTo>
                <a:lnTo>
                  <a:pt x="149" y="14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5" name="Line 515"/>
          <p:cNvSpPr>
            <a:spLocks noChangeShapeType="1"/>
          </p:cNvSpPr>
          <p:nvPr/>
        </p:nvSpPr>
        <p:spPr bwMode="auto">
          <a:xfrm>
            <a:off x="1775548" y="8430343"/>
            <a:ext cx="62112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36" name="Freeform 516"/>
          <p:cNvSpPr>
            <a:spLocks noChangeArrowheads="1"/>
          </p:cNvSpPr>
          <p:nvPr/>
        </p:nvSpPr>
        <p:spPr bwMode="auto">
          <a:xfrm>
            <a:off x="3214090" y="8254554"/>
            <a:ext cx="298841" cy="304701"/>
          </a:xfrm>
          <a:custGeom>
            <a:avLst/>
            <a:gdLst>
              <a:gd name="T0" fmla="*/ 448 w 449"/>
              <a:gd name="T1" fmla="*/ 232 h 457"/>
              <a:gd name="T2" fmla="*/ 448 w 449"/>
              <a:gd name="T3" fmla="*/ 232 h 457"/>
              <a:gd name="T4" fmla="*/ 224 w 449"/>
              <a:gd name="T5" fmla="*/ 456 h 457"/>
              <a:gd name="T6" fmla="*/ 0 w 449"/>
              <a:gd name="T7" fmla="*/ 232 h 457"/>
              <a:gd name="T8" fmla="*/ 224 w 449"/>
              <a:gd name="T9" fmla="*/ 0 h 457"/>
              <a:gd name="T10" fmla="*/ 448 w 449"/>
              <a:gd name="T11" fmla="*/ 232 h 457"/>
            </a:gdLst>
            <a:ahLst/>
            <a:cxnLst>
              <a:cxn ang="0">
                <a:pos x="T0" y="T1"/>
              </a:cxn>
              <a:cxn ang="0">
                <a:pos x="T2" y="T3"/>
              </a:cxn>
              <a:cxn ang="0">
                <a:pos x="T4" y="T5"/>
              </a:cxn>
              <a:cxn ang="0">
                <a:pos x="T6" y="T7"/>
              </a:cxn>
              <a:cxn ang="0">
                <a:pos x="T8" y="T9"/>
              </a:cxn>
              <a:cxn ang="0">
                <a:pos x="T10" y="T11"/>
              </a:cxn>
            </a:cxnLst>
            <a:rect l="0" t="0" r="r" b="b"/>
            <a:pathLst>
              <a:path w="449" h="457">
                <a:moveTo>
                  <a:pt x="448" y="232"/>
                </a:moveTo>
                <a:lnTo>
                  <a:pt x="448" y="232"/>
                </a:lnTo>
                <a:cubicBezTo>
                  <a:pt x="448" y="351"/>
                  <a:pt x="343" y="456"/>
                  <a:pt x="224" y="456"/>
                </a:cubicBezTo>
                <a:cubicBezTo>
                  <a:pt x="97" y="456"/>
                  <a:pt x="0" y="351"/>
                  <a:pt x="0" y="232"/>
                </a:cubicBezTo>
                <a:cubicBezTo>
                  <a:pt x="0" y="105"/>
                  <a:pt x="97" y="0"/>
                  <a:pt x="224" y="0"/>
                </a:cubicBezTo>
                <a:cubicBezTo>
                  <a:pt x="343" y="0"/>
                  <a:pt x="448" y="105"/>
                  <a:pt x="448" y="232"/>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37" name="Freeform 517"/>
          <p:cNvSpPr>
            <a:spLocks noChangeArrowheads="1"/>
          </p:cNvSpPr>
          <p:nvPr/>
        </p:nvSpPr>
        <p:spPr bwMode="auto">
          <a:xfrm>
            <a:off x="3263898" y="8310221"/>
            <a:ext cx="99613" cy="99613"/>
          </a:xfrm>
          <a:custGeom>
            <a:avLst/>
            <a:gdLst>
              <a:gd name="T0" fmla="*/ 0 w 150"/>
              <a:gd name="T1" fmla="*/ 149 h 150"/>
              <a:gd name="T2" fmla="*/ 0 w 150"/>
              <a:gd name="T3" fmla="*/ 149 h 150"/>
              <a:gd name="T4" fmla="*/ 149 w 150"/>
              <a:gd name="T5" fmla="*/ 0 h 150"/>
            </a:gdLst>
            <a:ahLst/>
            <a:cxnLst>
              <a:cxn ang="0">
                <a:pos x="T0" y="T1"/>
              </a:cxn>
              <a:cxn ang="0">
                <a:pos x="T2" y="T3"/>
              </a:cxn>
              <a:cxn ang="0">
                <a:pos x="T4" y="T5"/>
              </a:cxn>
            </a:cxnLst>
            <a:rect l="0" t="0" r="r" b="b"/>
            <a:pathLst>
              <a:path w="150" h="150">
                <a:moveTo>
                  <a:pt x="0" y="149"/>
                </a:moveTo>
                <a:lnTo>
                  <a:pt x="0" y="149"/>
                </a:lnTo>
                <a:cubicBezTo>
                  <a:pt x="0" y="67"/>
                  <a:pt x="67" y="0"/>
                  <a:pt x="149"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38" name="Line 518"/>
          <p:cNvSpPr>
            <a:spLocks noChangeShapeType="1"/>
          </p:cNvSpPr>
          <p:nvPr/>
        </p:nvSpPr>
        <p:spPr bwMode="auto">
          <a:xfrm flipV="1">
            <a:off x="3363509" y="8553397"/>
            <a:ext cx="2931" cy="33399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39" name="Line 519"/>
          <p:cNvSpPr>
            <a:spLocks noChangeShapeType="1"/>
          </p:cNvSpPr>
          <p:nvPr/>
        </p:nvSpPr>
        <p:spPr bwMode="auto">
          <a:xfrm flipV="1">
            <a:off x="4637984" y="8603200"/>
            <a:ext cx="2929" cy="28419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0" name="Freeform 520"/>
          <p:cNvSpPr>
            <a:spLocks noChangeArrowheads="1"/>
          </p:cNvSpPr>
          <p:nvPr/>
        </p:nvSpPr>
        <p:spPr bwMode="auto">
          <a:xfrm>
            <a:off x="4468054" y="8254554"/>
            <a:ext cx="169930" cy="354506"/>
          </a:xfrm>
          <a:custGeom>
            <a:avLst/>
            <a:gdLst>
              <a:gd name="T0" fmla="*/ 253 w 254"/>
              <a:gd name="T1" fmla="*/ 0 h 532"/>
              <a:gd name="T2" fmla="*/ 104 w 254"/>
              <a:gd name="T3" fmla="*/ 0 h 532"/>
              <a:gd name="T4" fmla="*/ 104 w 254"/>
              <a:gd name="T5" fmla="*/ 68 h 532"/>
              <a:gd name="T6" fmla="*/ 179 w 254"/>
              <a:gd name="T7" fmla="*/ 127 h 532"/>
              <a:gd name="T8" fmla="*/ 149 w 254"/>
              <a:gd name="T9" fmla="*/ 381 h 532"/>
              <a:gd name="T10" fmla="*/ 15 w 254"/>
              <a:gd name="T11" fmla="*/ 441 h 532"/>
              <a:gd name="T12" fmla="*/ 0 w 254"/>
              <a:gd name="T13" fmla="*/ 531 h 532"/>
              <a:gd name="T14" fmla="*/ 253 w 254"/>
              <a:gd name="T15" fmla="*/ 531 h 5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532">
                <a:moveTo>
                  <a:pt x="253" y="0"/>
                </a:moveTo>
                <a:lnTo>
                  <a:pt x="104" y="0"/>
                </a:lnTo>
                <a:lnTo>
                  <a:pt x="104" y="68"/>
                </a:lnTo>
                <a:lnTo>
                  <a:pt x="179" y="127"/>
                </a:lnTo>
                <a:lnTo>
                  <a:pt x="149" y="381"/>
                </a:lnTo>
                <a:lnTo>
                  <a:pt x="15" y="441"/>
                </a:lnTo>
                <a:lnTo>
                  <a:pt x="0" y="531"/>
                </a:lnTo>
                <a:lnTo>
                  <a:pt x="253" y="531"/>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1" name="Freeform 521"/>
          <p:cNvSpPr>
            <a:spLocks noChangeArrowheads="1"/>
          </p:cNvSpPr>
          <p:nvPr/>
        </p:nvSpPr>
        <p:spPr bwMode="auto">
          <a:xfrm>
            <a:off x="4637984" y="8254554"/>
            <a:ext cx="169930" cy="354506"/>
          </a:xfrm>
          <a:custGeom>
            <a:avLst/>
            <a:gdLst>
              <a:gd name="T0" fmla="*/ 0 w 255"/>
              <a:gd name="T1" fmla="*/ 0 h 532"/>
              <a:gd name="T2" fmla="*/ 150 w 255"/>
              <a:gd name="T3" fmla="*/ 0 h 532"/>
              <a:gd name="T4" fmla="*/ 150 w 255"/>
              <a:gd name="T5" fmla="*/ 68 h 532"/>
              <a:gd name="T6" fmla="*/ 75 w 255"/>
              <a:gd name="T7" fmla="*/ 127 h 532"/>
              <a:gd name="T8" fmla="*/ 105 w 255"/>
              <a:gd name="T9" fmla="*/ 381 h 532"/>
              <a:gd name="T10" fmla="*/ 239 w 255"/>
              <a:gd name="T11" fmla="*/ 441 h 532"/>
              <a:gd name="T12" fmla="*/ 254 w 255"/>
              <a:gd name="T13" fmla="*/ 531 h 532"/>
              <a:gd name="T14" fmla="*/ 0 w 255"/>
              <a:gd name="T15" fmla="*/ 531 h 5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532">
                <a:moveTo>
                  <a:pt x="0" y="0"/>
                </a:moveTo>
                <a:lnTo>
                  <a:pt x="150" y="0"/>
                </a:lnTo>
                <a:lnTo>
                  <a:pt x="150" y="68"/>
                </a:lnTo>
                <a:lnTo>
                  <a:pt x="75" y="127"/>
                </a:lnTo>
                <a:lnTo>
                  <a:pt x="105" y="381"/>
                </a:lnTo>
                <a:lnTo>
                  <a:pt x="239" y="441"/>
                </a:lnTo>
                <a:lnTo>
                  <a:pt x="254" y="531"/>
                </a:lnTo>
                <a:lnTo>
                  <a:pt x="0" y="531"/>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2" name="Freeform 522"/>
          <p:cNvSpPr>
            <a:spLocks noChangeArrowheads="1"/>
          </p:cNvSpPr>
          <p:nvPr/>
        </p:nvSpPr>
        <p:spPr bwMode="auto">
          <a:xfrm>
            <a:off x="5777683" y="8254554"/>
            <a:ext cx="278334" cy="612331"/>
          </a:xfrm>
          <a:custGeom>
            <a:avLst/>
            <a:gdLst>
              <a:gd name="T0" fmla="*/ 0 w 419"/>
              <a:gd name="T1" fmla="*/ 0 h 920"/>
              <a:gd name="T2" fmla="*/ 418 w 419"/>
              <a:gd name="T3" fmla="*/ 0 h 920"/>
              <a:gd name="T4" fmla="*/ 418 w 419"/>
              <a:gd name="T5" fmla="*/ 919 h 920"/>
              <a:gd name="T6" fmla="*/ 209 w 419"/>
              <a:gd name="T7" fmla="*/ 710 h 920"/>
              <a:gd name="T8" fmla="*/ 0 w 419"/>
              <a:gd name="T9" fmla="*/ 919 h 920"/>
              <a:gd name="T10" fmla="*/ 0 w 419"/>
              <a:gd name="T11" fmla="*/ 0 h 920"/>
            </a:gdLst>
            <a:ahLst/>
            <a:cxnLst>
              <a:cxn ang="0">
                <a:pos x="T0" y="T1"/>
              </a:cxn>
              <a:cxn ang="0">
                <a:pos x="T2" y="T3"/>
              </a:cxn>
              <a:cxn ang="0">
                <a:pos x="T4" y="T5"/>
              </a:cxn>
              <a:cxn ang="0">
                <a:pos x="T6" y="T7"/>
              </a:cxn>
              <a:cxn ang="0">
                <a:pos x="T8" y="T9"/>
              </a:cxn>
              <a:cxn ang="0">
                <a:pos x="T10" y="T11"/>
              </a:cxn>
            </a:cxnLst>
            <a:rect l="0" t="0" r="r" b="b"/>
            <a:pathLst>
              <a:path w="419" h="920">
                <a:moveTo>
                  <a:pt x="0" y="0"/>
                </a:moveTo>
                <a:lnTo>
                  <a:pt x="418" y="0"/>
                </a:lnTo>
                <a:lnTo>
                  <a:pt x="418" y="919"/>
                </a:lnTo>
                <a:lnTo>
                  <a:pt x="209" y="710"/>
                </a:lnTo>
                <a:lnTo>
                  <a:pt x="0" y="919"/>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4" name="Group 3"/>
          <p:cNvGrpSpPr/>
          <p:nvPr/>
        </p:nvGrpSpPr>
        <p:grpSpPr>
          <a:xfrm>
            <a:off x="6993559" y="8245765"/>
            <a:ext cx="413103" cy="641631"/>
            <a:chOff x="6993559" y="8245765"/>
            <a:chExt cx="413103" cy="641631"/>
          </a:xfrm>
        </p:grpSpPr>
        <p:sp>
          <p:nvSpPr>
            <p:cNvPr id="5643" name="Line 523"/>
            <p:cNvSpPr>
              <a:spLocks noChangeShapeType="1"/>
            </p:cNvSpPr>
            <p:nvPr/>
          </p:nvSpPr>
          <p:spPr bwMode="auto">
            <a:xfrm>
              <a:off x="6993559" y="8245765"/>
              <a:ext cx="2929" cy="6416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4" name="Freeform 524"/>
            <p:cNvSpPr>
              <a:spLocks noChangeArrowheads="1"/>
            </p:cNvSpPr>
            <p:nvPr/>
          </p:nvSpPr>
          <p:spPr bwMode="auto">
            <a:xfrm>
              <a:off x="6993559" y="8310220"/>
              <a:ext cx="413103" cy="237317"/>
            </a:xfrm>
            <a:custGeom>
              <a:avLst/>
              <a:gdLst>
                <a:gd name="T0" fmla="*/ 0 w 621"/>
                <a:gd name="T1" fmla="*/ 0 h 359"/>
                <a:gd name="T2" fmla="*/ 620 w 621"/>
                <a:gd name="T3" fmla="*/ 0 h 359"/>
                <a:gd name="T4" fmla="*/ 523 w 621"/>
                <a:gd name="T5" fmla="*/ 179 h 359"/>
                <a:gd name="T6" fmla="*/ 620 w 621"/>
                <a:gd name="T7" fmla="*/ 358 h 359"/>
                <a:gd name="T8" fmla="*/ 0 w 621"/>
                <a:gd name="T9" fmla="*/ 358 h 359"/>
              </a:gdLst>
              <a:ahLst/>
              <a:cxnLst>
                <a:cxn ang="0">
                  <a:pos x="T0" y="T1"/>
                </a:cxn>
                <a:cxn ang="0">
                  <a:pos x="T2" y="T3"/>
                </a:cxn>
                <a:cxn ang="0">
                  <a:pos x="T4" y="T5"/>
                </a:cxn>
                <a:cxn ang="0">
                  <a:pos x="T6" y="T7"/>
                </a:cxn>
                <a:cxn ang="0">
                  <a:pos x="T8" y="T9"/>
                </a:cxn>
              </a:cxnLst>
              <a:rect l="0" t="0" r="r" b="b"/>
              <a:pathLst>
                <a:path w="621" h="359">
                  <a:moveTo>
                    <a:pt x="0" y="0"/>
                  </a:moveTo>
                  <a:lnTo>
                    <a:pt x="620" y="0"/>
                  </a:lnTo>
                  <a:lnTo>
                    <a:pt x="523" y="179"/>
                  </a:lnTo>
                  <a:lnTo>
                    <a:pt x="620" y="358"/>
                  </a:lnTo>
                  <a:lnTo>
                    <a:pt x="0" y="35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5801" name="Group 5800"/>
          <p:cNvGrpSpPr/>
          <p:nvPr/>
        </p:nvGrpSpPr>
        <p:grpSpPr>
          <a:xfrm>
            <a:off x="8218224" y="8245765"/>
            <a:ext cx="500998" cy="641631"/>
            <a:chOff x="8218224" y="8245765"/>
            <a:chExt cx="500998" cy="641631"/>
          </a:xfrm>
        </p:grpSpPr>
        <p:sp>
          <p:nvSpPr>
            <p:cNvPr id="5645" name="Line 525"/>
            <p:cNvSpPr>
              <a:spLocks noChangeShapeType="1"/>
            </p:cNvSpPr>
            <p:nvPr/>
          </p:nvSpPr>
          <p:spPr bwMode="auto">
            <a:xfrm>
              <a:off x="8218224" y="8245765"/>
              <a:ext cx="2929" cy="6416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6"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47"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648" name="Freeform 528"/>
          <p:cNvSpPr>
            <a:spLocks noChangeArrowheads="1"/>
          </p:cNvSpPr>
          <p:nvPr/>
        </p:nvSpPr>
        <p:spPr bwMode="auto">
          <a:xfrm>
            <a:off x="9437028" y="8459642"/>
            <a:ext cx="580105" cy="240246"/>
          </a:xfrm>
          <a:custGeom>
            <a:avLst/>
            <a:gdLst>
              <a:gd name="T0" fmla="*/ 0 w 874"/>
              <a:gd name="T1" fmla="*/ 0 h 360"/>
              <a:gd name="T2" fmla="*/ 0 w 874"/>
              <a:gd name="T3" fmla="*/ 359 h 360"/>
              <a:gd name="T4" fmla="*/ 873 w 874"/>
              <a:gd name="T5" fmla="*/ 359 h 360"/>
              <a:gd name="T6" fmla="*/ 873 w 874"/>
              <a:gd name="T7" fmla="*/ 0 h 360"/>
              <a:gd name="T8" fmla="*/ 0 w 874"/>
              <a:gd name="T9" fmla="*/ 0 h 360"/>
            </a:gdLst>
            <a:ahLst/>
            <a:cxnLst>
              <a:cxn ang="0">
                <a:pos x="T0" y="T1"/>
              </a:cxn>
              <a:cxn ang="0">
                <a:pos x="T2" y="T3"/>
              </a:cxn>
              <a:cxn ang="0">
                <a:pos x="T4" y="T5"/>
              </a:cxn>
              <a:cxn ang="0">
                <a:pos x="T6" y="T7"/>
              </a:cxn>
              <a:cxn ang="0">
                <a:pos x="T8" y="T9"/>
              </a:cxn>
            </a:cxnLst>
            <a:rect l="0" t="0" r="r" b="b"/>
            <a:pathLst>
              <a:path w="874" h="360">
                <a:moveTo>
                  <a:pt x="0" y="0"/>
                </a:moveTo>
                <a:lnTo>
                  <a:pt x="0" y="359"/>
                </a:lnTo>
                <a:lnTo>
                  <a:pt x="873" y="359"/>
                </a:lnTo>
                <a:lnTo>
                  <a:pt x="873"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49" name="Freeform 529"/>
          <p:cNvSpPr>
            <a:spLocks noChangeArrowheads="1"/>
          </p:cNvSpPr>
          <p:nvPr/>
        </p:nvSpPr>
        <p:spPr bwMode="auto">
          <a:xfrm>
            <a:off x="10017133" y="8518238"/>
            <a:ext cx="41018" cy="120122"/>
          </a:xfrm>
          <a:custGeom>
            <a:avLst/>
            <a:gdLst>
              <a:gd name="T0" fmla="*/ 0 w 61"/>
              <a:gd name="T1" fmla="*/ 0 h 180"/>
              <a:gd name="T2" fmla="*/ 60 w 61"/>
              <a:gd name="T3" fmla="*/ 0 h 180"/>
              <a:gd name="T4" fmla="*/ 60 w 61"/>
              <a:gd name="T5" fmla="*/ 179 h 180"/>
              <a:gd name="T6" fmla="*/ 0 w 61"/>
              <a:gd name="T7" fmla="*/ 179 h 180"/>
            </a:gdLst>
            <a:ahLst/>
            <a:cxnLst>
              <a:cxn ang="0">
                <a:pos x="T0" y="T1"/>
              </a:cxn>
              <a:cxn ang="0">
                <a:pos x="T2" y="T3"/>
              </a:cxn>
              <a:cxn ang="0">
                <a:pos x="T4" y="T5"/>
              </a:cxn>
              <a:cxn ang="0">
                <a:pos x="T6" y="T7"/>
              </a:cxn>
            </a:cxnLst>
            <a:rect l="0" t="0" r="r" b="b"/>
            <a:pathLst>
              <a:path w="61" h="180">
                <a:moveTo>
                  <a:pt x="0" y="0"/>
                </a:moveTo>
                <a:lnTo>
                  <a:pt x="60" y="0"/>
                </a:lnTo>
                <a:lnTo>
                  <a:pt x="60" y="179"/>
                </a:lnTo>
                <a:lnTo>
                  <a:pt x="0" y="17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50" name="Freeform 530"/>
          <p:cNvSpPr>
            <a:spLocks noChangeArrowheads="1"/>
          </p:cNvSpPr>
          <p:nvPr/>
        </p:nvSpPr>
        <p:spPr bwMode="auto">
          <a:xfrm>
            <a:off x="9478046" y="8497729"/>
            <a:ext cx="128911" cy="158210"/>
          </a:xfrm>
          <a:custGeom>
            <a:avLst/>
            <a:gdLst>
              <a:gd name="T0" fmla="*/ 194 w 195"/>
              <a:gd name="T1" fmla="*/ 239 h 240"/>
              <a:gd name="T2" fmla="*/ 0 w 195"/>
              <a:gd name="T3" fmla="*/ 239 h 240"/>
              <a:gd name="T4" fmla="*/ 0 w 195"/>
              <a:gd name="T5" fmla="*/ 0 h 240"/>
              <a:gd name="T6" fmla="*/ 134 w 195"/>
              <a:gd name="T7" fmla="*/ 0 h 240"/>
              <a:gd name="T8" fmla="*/ 194 w 195"/>
              <a:gd name="T9" fmla="*/ 239 h 240"/>
            </a:gdLst>
            <a:ahLst/>
            <a:cxnLst>
              <a:cxn ang="0">
                <a:pos x="T0" y="T1"/>
              </a:cxn>
              <a:cxn ang="0">
                <a:pos x="T2" y="T3"/>
              </a:cxn>
              <a:cxn ang="0">
                <a:pos x="T4" y="T5"/>
              </a:cxn>
              <a:cxn ang="0">
                <a:pos x="T6" y="T7"/>
              </a:cxn>
              <a:cxn ang="0">
                <a:pos x="T8" y="T9"/>
              </a:cxn>
            </a:cxnLst>
            <a:rect l="0" t="0" r="r" b="b"/>
            <a:pathLst>
              <a:path w="195" h="240">
                <a:moveTo>
                  <a:pt x="194" y="239"/>
                </a:moveTo>
                <a:lnTo>
                  <a:pt x="0" y="239"/>
                </a:lnTo>
                <a:lnTo>
                  <a:pt x="0" y="0"/>
                </a:lnTo>
                <a:lnTo>
                  <a:pt x="134" y="0"/>
                </a:lnTo>
                <a:lnTo>
                  <a:pt x="194" y="23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1" name="Freeform 531"/>
          <p:cNvSpPr>
            <a:spLocks noChangeArrowheads="1"/>
          </p:cNvSpPr>
          <p:nvPr/>
        </p:nvSpPr>
        <p:spPr bwMode="auto">
          <a:xfrm>
            <a:off x="10711499" y="8459642"/>
            <a:ext cx="580105" cy="240246"/>
          </a:xfrm>
          <a:custGeom>
            <a:avLst/>
            <a:gdLst>
              <a:gd name="T0" fmla="*/ 0 w 875"/>
              <a:gd name="T1" fmla="*/ 0 h 360"/>
              <a:gd name="T2" fmla="*/ 0 w 875"/>
              <a:gd name="T3" fmla="*/ 359 h 360"/>
              <a:gd name="T4" fmla="*/ 874 w 875"/>
              <a:gd name="T5" fmla="*/ 359 h 360"/>
              <a:gd name="T6" fmla="*/ 874 w 875"/>
              <a:gd name="T7" fmla="*/ 0 h 360"/>
              <a:gd name="T8" fmla="*/ 0 w 875"/>
              <a:gd name="T9" fmla="*/ 0 h 360"/>
            </a:gdLst>
            <a:ahLst/>
            <a:cxnLst>
              <a:cxn ang="0">
                <a:pos x="T0" y="T1"/>
              </a:cxn>
              <a:cxn ang="0">
                <a:pos x="T2" y="T3"/>
              </a:cxn>
              <a:cxn ang="0">
                <a:pos x="T4" y="T5"/>
              </a:cxn>
              <a:cxn ang="0">
                <a:pos x="T6" y="T7"/>
              </a:cxn>
              <a:cxn ang="0">
                <a:pos x="T8" y="T9"/>
              </a:cxn>
            </a:cxnLst>
            <a:rect l="0" t="0" r="r" b="b"/>
            <a:pathLst>
              <a:path w="875" h="360">
                <a:moveTo>
                  <a:pt x="0" y="0"/>
                </a:moveTo>
                <a:lnTo>
                  <a:pt x="0" y="359"/>
                </a:lnTo>
                <a:lnTo>
                  <a:pt x="874" y="359"/>
                </a:lnTo>
                <a:lnTo>
                  <a:pt x="874"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2" name="Freeform 532"/>
          <p:cNvSpPr>
            <a:spLocks noChangeArrowheads="1"/>
          </p:cNvSpPr>
          <p:nvPr/>
        </p:nvSpPr>
        <p:spPr bwMode="auto">
          <a:xfrm>
            <a:off x="11291604" y="8518238"/>
            <a:ext cx="41018" cy="120122"/>
          </a:xfrm>
          <a:custGeom>
            <a:avLst/>
            <a:gdLst>
              <a:gd name="T0" fmla="*/ 0 w 61"/>
              <a:gd name="T1" fmla="*/ 0 h 180"/>
              <a:gd name="T2" fmla="*/ 60 w 61"/>
              <a:gd name="T3" fmla="*/ 0 h 180"/>
              <a:gd name="T4" fmla="*/ 60 w 61"/>
              <a:gd name="T5" fmla="*/ 179 h 180"/>
              <a:gd name="T6" fmla="*/ 0 w 61"/>
              <a:gd name="T7" fmla="*/ 179 h 180"/>
            </a:gdLst>
            <a:ahLst/>
            <a:cxnLst>
              <a:cxn ang="0">
                <a:pos x="T0" y="T1"/>
              </a:cxn>
              <a:cxn ang="0">
                <a:pos x="T2" y="T3"/>
              </a:cxn>
              <a:cxn ang="0">
                <a:pos x="T4" y="T5"/>
              </a:cxn>
              <a:cxn ang="0">
                <a:pos x="T6" y="T7"/>
              </a:cxn>
            </a:cxnLst>
            <a:rect l="0" t="0" r="r" b="b"/>
            <a:pathLst>
              <a:path w="61" h="180">
                <a:moveTo>
                  <a:pt x="0" y="0"/>
                </a:moveTo>
                <a:lnTo>
                  <a:pt x="60" y="0"/>
                </a:lnTo>
                <a:lnTo>
                  <a:pt x="60" y="179"/>
                </a:lnTo>
                <a:lnTo>
                  <a:pt x="0" y="17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53" name="Freeform 533"/>
          <p:cNvSpPr>
            <a:spLocks noChangeArrowheads="1"/>
          </p:cNvSpPr>
          <p:nvPr/>
        </p:nvSpPr>
        <p:spPr bwMode="auto">
          <a:xfrm>
            <a:off x="10752517" y="8497729"/>
            <a:ext cx="284194" cy="158210"/>
          </a:xfrm>
          <a:custGeom>
            <a:avLst/>
            <a:gdLst>
              <a:gd name="T0" fmla="*/ 426 w 427"/>
              <a:gd name="T1" fmla="*/ 239 h 240"/>
              <a:gd name="T2" fmla="*/ 0 w 427"/>
              <a:gd name="T3" fmla="*/ 239 h 240"/>
              <a:gd name="T4" fmla="*/ 0 w 427"/>
              <a:gd name="T5" fmla="*/ 0 h 240"/>
              <a:gd name="T6" fmla="*/ 366 w 427"/>
              <a:gd name="T7" fmla="*/ 0 h 240"/>
              <a:gd name="T8" fmla="*/ 426 w 427"/>
              <a:gd name="T9" fmla="*/ 239 h 240"/>
            </a:gdLst>
            <a:ahLst/>
            <a:cxnLst>
              <a:cxn ang="0">
                <a:pos x="T0" y="T1"/>
              </a:cxn>
              <a:cxn ang="0">
                <a:pos x="T2" y="T3"/>
              </a:cxn>
              <a:cxn ang="0">
                <a:pos x="T4" y="T5"/>
              </a:cxn>
              <a:cxn ang="0">
                <a:pos x="T6" y="T7"/>
              </a:cxn>
              <a:cxn ang="0">
                <a:pos x="T8" y="T9"/>
              </a:cxn>
            </a:cxnLst>
            <a:rect l="0" t="0" r="r" b="b"/>
            <a:pathLst>
              <a:path w="427" h="240">
                <a:moveTo>
                  <a:pt x="426" y="239"/>
                </a:moveTo>
                <a:lnTo>
                  <a:pt x="0" y="239"/>
                </a:lnTo>
                <a:lnTo>
                  <a:pt x="0" y="0"/>
                </a:lnTo>
                <a:lnTo>
                  <a:pt x="366" y="0"/>
                </a:lnTo>
                <a:lnTo>
                  <a:pt x="426" y="23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4" name="Freeform 534"/>
          <p:cNvSpPr>
            <a:spLocks noChangeArrowheads="1"/>
          </p:cNvSpPr>
          <p:nvPr/>
        </p:nvSpPr>
        <p:spPr bwMode="auto">
          <a:xfrm>
            <a:off x="11991831" y="8459642"/>
            <a:ext cx="580105" cy="240246"/>
          </a:xfrm>
          <a:custGeom>
            <a:avLst/>
            <a:gdLst>
              <a:gd name="T0" fmla="*/ 0 w 875"/>
              <a:gd name="T1" fmla="*/ 0 h 360"/>
              <a:gd name="T2" fmla="*/ 0 w 875"/>
              <a:gd name="T3" fmla="*/ 359 h 360"/>
              <a:gd name="T4" fmla="*/ 874 w 875"/>
              <a:gd name="T5" fmla="*/ 359 h 360"/>
              <a:gd name="T6" fmla="*/ 874 w 875"/>
              <a:gd name="T7" fmla="*/ 0 h 360"/>
              <a:gd name="T8" fmla="*/ 0 w 875"/>
              <a:gd name="T9" fmla="*/ 0 h 360"/>
            </a:gdLst>
            <a:ahLst/>
            <a:cxnLst>
              <a:cxn ang="0">
                <a:pos x="T0" y="T1"/>
              </a:cxn>
              <a:cxn ang="0">
                <a:pos x="T2" y="T3"/>
              </a:cxn>
              <a:cxn ang="0">
                <a:pos x="T4" y="T5"/>
              </a:cxn>
              <a:cxn ang="0">
                <a:pos x="T6" y="T7"/>
              </a:cxn>
              <a:cxn ang="0">
                <a:pos x="T8" y="T9"/>
              </a:cxn>
            </a:cxnLst>
            <a:rect l="0" t="0" r="r" b="b"/>
            <a:pathLst>
              <a:path w="875" h="360">
                <a:moveTo>
                  <a:pt x="0" y="0"/>
                </a:moveTo>
                <a:lnTo>
                  <a:pt x="0" y="359"/>
                </a:lnTo>
                <a:lnTo>
                  <a:pt x="874" y="359"/>
                </a:lnTo>
                <a:lnTo>
                  <a:pt x="874"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5" name="Freeform 535"/>
          <p:cNvSpPr>
            <a:spLocks noChangeArrowheads="1"/>
          </p:cNvSpPr>
          <p:nvPr/>
        </p:nvSpPr>
        <p:spPr bwMode="auto">
          <a:xfrm>
            <a:off x="12571936" y="8518238"/>
            <a:ext cx="41018" cy="120122"/>
          </a:xfrm>
          <a:custGeom>
            <a:avLst/>
            <a:gdLst>
              <a:gd name="T0" fmla="*/ 0 w 60"/>
              <a:gd name="T1" fmla="*/ 0 h 180"/>
              <a:gd name="T2" fmla="*/ 59 w 60"/>
              <a:gd name="T3" fmla="*/ 0 h 180"/>
              <a:gd name="T4" fmla="*/ 59 w 60"/>
              <a:gd name="T5" fmla="*/ 179 h 180"/>
              <a:gd name="T6" fmla="*/ 0 w 60"/>
              <a:gd name="T7" fmla="*/ 179 h 180"/>
            </a:gdLst>
            <a:ahLst/>
            <a:cxnLst>
              <a:cxn ang="0">
                <a:pos x="T0" y="T1"/>
              </a:cxn>
              <a:cxn ang="0">
                <a:pos x="T2" y="T3"/>
              </a:cxn>
              <a:cxn ang="0">
                <a:pos x="T4" y="T5"/>
              </a:cxn>
              <a:cxn ang="0">
                <a:pos x="T6" y="T7"/>
              </a:cxn>
            </a:cxnLst>
            <a:rect l="0" t="0" r="r" b="b"/>
            <a:pathLst>
              <a:path w="60" h="180">
                <a:moveTo>
                  <a:pt x="0" y="0"/>
                </a:moveTo>
                <a:lnTo>
                  <a:pt x="59" y="0"/>
                </a:lnTo>
                <a:lnTo>
                  <a:pt x="59" y="179"/>
                </a:lnTo>
                <a:lnTo>
                  <a:pt x="0" y="17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56" name="Freeform 536"/>
          <p:cNvSpPr>
            <a:spLocks noChangeArrowheads="1"/>
          </p:cNvSpPr>
          <p:nvPr/>
        </p:nvSpPr>
        <p:spPr bwMode="auto">
          <a:xfrm>
            <a:off x="12032850" y="8497729"/>
            <a:ext cx="500998" cy="158210"/>
          </a:xfrm>
          <a:custGeom>
            <a:avLst/>
            <a:gdLst>
              <a:gd name="T0" fmla="*/ 754 w 755"/>
              <a:gd name="T1" fmla="*/ 239 h 240"/>
              <a:gd name="T2" fmla="*/ 0 w 755"/>
              <a:gd name="T3" fmla="*/ 239 h 240"/>
              <a:gd name="T4" fmla="*/ 0 w 755"/>
              <a:gd name="T5" fmla="*/ 0 h 240"/>
              <a:gd name="T6" fmla="*/ 754 w 755"/>
              <a:gd name="T7" fmla="*/ 0 h 240"/>
              <a:gd name="T8" fmla="*/ 754 w 755"/>
              <a:gd name="T9" fmla="*/ 239 h 240"/>
            </a:gdLst>
            <a:ahLst/>
            <a:cxnLst>
              <a:cxn ang="0">
                <a:pos x="T0" y="T1"/>
              </a:cxn>
              <a:cxn ang="0">
                <a:pos x="T2" y="T3"/>
              </a:cxn>
              <a:cxn ang="0">
                <a:pos x="T4" y="T5"/>
              </a:cxn>
              <a:cxn ang="0">
                <a:pos x="T6" y="T7"/>
              </a:cxn>
              <a:cxn ang="0">
                <a:pos x="T8" y="T9"/>
              </a:cxn>
            </a:cxnLst>
            <a:rect l="0" t="0" r="r" b="b"/>
            <a:pathLst>
              <a:path w="755" h="240">
                <a:moveTo>
                  <a:pt x="754" y="239"/>
                </a:moveTo>
                <a:lnTo>
                  <a:pt x="0" y="239"/>
                </a:lnTo>
                <a:lnTo>
                  <a:pt x="0" y="0"/>
                </a:lnTo>
                <a:lnTo>
                  <a:pt x="754" y="0"/>
                </a:lnTo>
                <a:lnTo>
                  <a:pt x="754" y="23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7" name="Freeform 537"/>
          <p:cNvSpPr>
            <a:spLocks noChangeArrowheads="1"/>
          </p:cNvSpPr>
          <p:nvPr/>
        </p:nvSpPr>
        <p:spPr bwMode="auto">
          <a:xfrm>
            <a:off x="13266302" y="8459642"/>
            <a:ext cx="580105" cy="240246"/>
          </a:xfrm>
          <a:custGeom>
            <a:avLst/>
            <a:gdLst>
              <a:gd name="T0" fmla="*/ 0 w 874"/>
              <a:gd name="T1" fmla="*/ 0 h 360"/>
              <a:gd name="T2" fmla="*/ 0 w 874"/>
              <a:gd name="T3" fmla="*/ 359 h 360"/>
              <a:gd name="T4" fmla="*/ 873 w 874"/>
              <a:gd name="T5" fmla="*/ 359 h 360"/>
              <a:gd name="T6" fmla="*/ 873 w 874"/>
              <a:gd name="T7" fmla="*/ 0 h 360"/>
              <a:gd name="T8" fmla="*/ 0 w 874"/>
              <a:gd name="T9" fmla="*/ 0 h 360"/>
            </a:gdLst>
            <a:ahLst/>
            <a:cxnLst>
              <a:cxn ang="0">
                <a:pos x="T0" y="T1"/>
              </a:cxn>
              <a:cxn ang="0">
                <a:pos x="T2" y="T3"/>
              </a:cxn>
              <a:cxn ang="0">
                <a:pos x="T4" y="T5"/>
              </a:cxn>
              <a:cxn ang="0">
                <a:pos x="T6" y="T7"/>
              </a:cxn>
              <a:cxn ang="0">
                <a:pos x="T8" y="T9"/>
              </a:cxn>
            </a:cxnLst>
            <a:rect l="0" t="0" r="r" b="b"/>
            <a:pathLst>
              <a:path w="874" h="360">
                <a:moveTo>
                  <a:pt x="0" y="0"/>
                </a:moveTo>
                <a:lnTo>
                  <a:pt x="0" y="359"/>
                </a:lnTo>
                <a:lnTo>
                  <a:pt x="873" y="359"/>
                </a:lnTo>
                <a:lnTo>
                  <a:pt x="873"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58" name="Freeform 538"/>
          <p:cNvSpPr>
            <a:spLocks noChangeArrowheads="1"/>
          </p:cNvSpPr>
          <p:nvPr/>
        </p:nvSpPr>
        <p:spPr bwMode="auto">
          <a:xfrm>
            <a:off x="13846407" y="8518238"/>
            <a:ext cx="41018" cy="120122"/>
          </a:xfrm>
          <a:custGeom>
            <a:avLst/>
            <a:gdLst>
              <a:gd name="T0" fmla="*/ 0 w 61"/>
              <a:gd name="T1" fmla="*/ 0 h 180"/>
              <a:gd name="T2" fmla="*/ 60 w 61"/>
              <a:gd name="T3" fmla="*/ 0 h 180"/>
              <a:gd name="T4" fmla="*/ 60 w 61"/>
              <a:gd name="T5" fmla="*/ 179 h 180"/>
              <a:gd name="T6" fmla="*/ 0 w 61"/>
              <a:gd name="T7" fmla="*/ 179 h 180"/>
            </a:gdLst>
            <a:ahLst/>
            <a:cxnLst>
              <a:cxn ang="0">
                <a:pos x="T0" y="T1"/>
              </a:cxn>
              <a:cxn ang="0">
                <a:pos x="T2" y="T3"/>
              </a:cxn>
              <a:cxn ang="0">
                <a:pos x="T4" y="T5"/>
              </a:cxn>
              <a:cxn ang="0">
                <a:pos x="T6" y="T7"/>
              </a:cxn>
            </a:cxnLst>
            <a:rect l="0" t="0" r="r" b="b"/>
            <a:pathLst>
              <a:path w="61" h="180">
                <a:moveTo>
                  <a:pt x="0" y="0"/>
                </a:moveTo>
                <a:lnTo>
                  <a:pt x="60" y="0"/>
                </a:lnTo>
                <a:lnTo>
                  <a:pt x="60" y="179"/>
                </a:lnTo>
                <a:lnTo>
                  <a:pt x="0" y="17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59" name="Freeform 539"/>
          <p:cNvSpPr>
            <a:spLocks noChangeArrowheads="1"/>
          </p:cNvSpPr>
          <p:nvPr/>
        </p:nvSpPr>
        <p:spPr bwMode="auto">
          <a:xfrm>
            <a:off x="13310251" y="8497729"/>
            <a:ext cx="495140" cy="158210"/>
          </a:xfrm>
          <a:custGeom>
            <a:avLst/>
            <a:gdLst>
              <a:gd name="T0" fmla="*/ 746 w 747"/>
              <a:gd name="T1" fmla="*/ 239 h 240"/>
              <a:gd name="T2" fmla="*/ 0 w 747"/>
              <a:gd name="T3" fmla="*/ 239 h 240"/>
              <a:gd name="T4" fmla="*/ 0 w 747"/>
              <a:gd name="T5" fmla="*/ 0 h 240"/>
              <a:gd name="T6" fmla="*/ 746 w 747"/>
              <a:gd name="T7" fmla="*/ 0 h 240"/>
              <a:gd name="T8" fmla="*/ 746 w 747"/>
              <a:gd name="T9" fmla="*/ 239 h 240"/>
            </a:gdLst>
            <a:ahLst/>
            <a:cxnLst>
              <a:cxn ang="0">
                <a:pos x="T0" y="T1"/>
              </a:cxn>
              <a:cxn ang="0">
                <a:pos x="T2" y="T3"/>
              </a:cxn>
              <a:cxn ang="0">
                <a:pos x="T4" y="T5"/>
              </a:cxn>
              <a:cxn ang="0">
                <a:pos x="T6" y="T7"/>
              </a:cxn>
              <a:cxn ang="0">
                <a:pos x="T8" y="T9"/>
              </a:cxn>
            </a:cxnLst>
            <a:rect l="0" t="0" r="r" b="b"/>
            <a:pathLst>
              <a:path w="747" h="240">
                <a:moveTo>
                  <a:pt x="746" y="239"/>
                </a:moveTo>
                <a:lnTo>
                  <a:pt x="0" y="239"/>
                </a:lnTo>
                <a:lnTo>
                  <a:pt x="0" y="0"/>
                </a:lnTo>
                <a:lnTo>
                  <a:pt x="746" y="0"/>
                </a:lnTo>
                <a:lnTo>
                  <a:pt x="746" y="23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0" name="Freeform 540"/>
          <p:cNvSpPr>
            <a:spLocks noChangeArrowheads="1"/>
          </p:cNvSpPr>
          <p:nvPr/>
        </p:nvSpPr>
        <p:spPr bwMode="auto">
          <a:xfrm>
            <a:off x="13480181" y="8547537"/>
            <a:ext cx="140631" cy="61526"/>
          </a:xfrm>
          <a:custGeom>
            <a:avLst/>
            <a:gdLst>
              <a:gd name="T0" fmla="*/ 0 w 210"/>
              <a:gd name="T1" fmla="*/ 45 h 91"/>
              <a:gd name="T2" fmla="*/ 104 w 210"/>
              <a:gd name="T3" fmla="*/ 0 h 91"/>
              <a:gd name="T4" fmla="*/ 104 w 210"/>
              <a:gd name="T5" fmla="*/ 90 h 91"/>
              <a:gd name="T6" fmla="*/ 209 w 210"/>
              <a:gd name="T7" fmla="*/ 45 h 91"/>
            </a:gdLst>
            <a:ahLst/>
            <a:cxnLst>
              <a:cxn ang="0">
                <a:pos x="T0" y="T1"/>
              </a:cxn>
              <a:cxn ang="0">
                <a:pos x="T2" y="T3"/>
              </a:cxn>
              <a:cxn ang="0">
                <a:pos x="T4" y="T5"/>
              </a:cxn>
              <a:cxn ang="0">
                <a:pos x="T6" y="T7"/>
              </a:cxn>
            </a:cxnLst>
            <a:rect l="0" t="0" r="r" b="b"/>
            <a:pathLst>
              <a:path w="210" h="91">
                <a:moveTo>
                  <a:pt x="0" y="45"/>
                </a:moveTo>
                <a:lnTo>
                  <a:pt x="104" y="0"/>
                </a:lnTo>
                <a:lnTo>
                  <a:pt x="104" y="90"/>
                </a:lnTo>
                <a:lnTo>
                  <a:pt x="209" y="4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61" name="Freeform 541"/>
          <p:cNvSpPr>
            <a:spLocks noChangeArrowheads="1"/>
          </p:cNvSpPr>
          <p:nvPr/>
        </p:nvSpPr>
        <p:spPr bwMode="auto">
          <a:xfrm>
            <a:off x="9407729" y="9505587"/>
            <a:ext cx="679718" cy="679718"/>
          </a:xfrm>
          <a:custGeom>
            <a:avLst/>
            <a:gdLst>
              <a:gd name="T0" fmla="*/ 836 w 1024"/>
              <a:gd name="T1" fmla="*/ 179 h 1023"/>
              <a:gd name="T2" fmla="*/ 836 w 1024"/>
              <a:gd name="T3" fmla="*/ 179 h 1023"/>
              <a:gd name="T4" fmla="*/ 836 w 1024"/>
              <a:gd name="T5" fmla="*/ 836 h 1023"/>
              <a:gd name="T6" fmla="*/ 180 w 1024"/>
              <a:gd name="T7" fmla="*/ 836 h 1023"/>
              <a:gd name="T8" fmla="*/ 180 w 1024"/>
              <a:gd name="T9" fmla="*/ 179 h 1023"/>
              <a:gd name="T10" fmla="*/ 836 w 1024"/>
              <a:gd name="T11" fmla="*/ 179 h 1023"/>
            </a:gdLst>
            <a:ahLst/>
            <a:cxnLst>
              <a:cxn ang="0">
                <a:pos x="T0" y="T1"/>
              </a:cxn>
              <a:cxn ang="0">
                <a:pos x="T2" y="T3"/>
              </a:cxn>
              <a:cxn ang="0">
                <a:pos x="T4" y="T5"/>
              </a:cxn>
              <a:cxn ang="0">
                <a:pos x="T6" y="T7"/>
              </a:cxn>
              <a:cxn ang="0">
                <a:pos x="T8" y="T9"/>
              </a:cxn>
              <a:cxn ang="0">
                <a:pos x="T10" y="T11"/>
              </a:cxn>
            </a:cxnLst>
            <a:rect l="0" t="0" r="r" b="b"/>
            <a:pathLst>
              <a:path w="1024" h="1023">
                <a:moveTo>
                  <a:pt x="836" y="179"/>
                </a:moveTo>
                <a:lnTo>
                  <a:pt x="836" y="179"/>
                </a:lnTo>
                <a:cubicBezTo>
                  <a:pt x="1023" y="365"/>
                  <a:pt x="1023" y="656"/>
                  <a:pt x="836" y="836"/>
                </a:cubicBezTo>
                <a:cubicBezTo>
                  <a:pt x="657" y="1022"/>
                  <a:pt x="366" y="1022"/>
                  <a:pt x="180" y="836"/>
                </a:cubicBezTo>
                <a:cubicBezTo>
                  <a:pt x="0" y="656"/>
                  <a:pt x="0" y="365"/>
                  <a:pt x="180" y="179"/>
                </a:cubicBezTo>
                <a:cubicBezTo>
                  <a:pt x="366" y="0"/>
                  <a:pt x="657" y="0"/>
                  <a:pt x="836"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2" name="Freeform 542"/>
          <p:cNvSpPr>
            <a:spLocks noChangeArrowheads="1"/>
          </p:cNvSpPr>
          <p:nvPr/>
        </p:nvSpPr>
        <p:spPr bwMode="auto">
          <a:xfrm>
            <a:off x="9744658" y="9693096"/>
            <a:ext cx="2931" cy="219737"/>
          </a:xfrm>
          <a:custGeom>
            <a:avLst/>
            <a:gdLst>
              <a:gd name="T0" fmla="*/ 0 w 1"/>
              <a:gd name="T1" fmla="*/ 0 h 330"/>
              <a:gd name="T2" fmla="*/ 0 w 1"/>
              <a:gd name="T3" fmla="*/ 329 h 330"/>
              <a:gd name="T4" fmla="*/ 0 w 1"/>
              <a:gd name="T5" fmla="*/ 0 h 330"/>
            </a:gdLst>
            <a:ahLst/>
            <a:cxnLst>
              <a:cxn ang="0">
                <a:pos x="T0" y="T1"/>
              </a:cxn>
              <a:cxn ang="0">
                <a:pos x="T2" y="T3"/>
              </a:cxn>
              <a:cxn ang="0">
                <a:pos x="T4" y="T5"/>
              </a:cxn>
            </a:cxnLst>
            <a:rect l="0" t="0" r="r" b="b"/>
            <a:pathLst>
              <a:path w="1" h="330">
                <a:moveTo>
                  <a:pt x="0" y="0"/>
                </a:moveTo>
                <a:lnTo>
                  <a:pt x="0" y="329"/>
                </a:lnTo>
                <a:lnTo>
                  <a:pt x="0" y="0"/>
                </a:lnTo>
              </a:path>
            </a:pathLst>
          </a:custGeom>
          <a:solidFill>
            <a:srgbClr val="010101"/>
          </a:solidFill>
          <a:ln w="34290" cap="flat">
            <a:solidFill>
              <a:srgbClr val="01010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3" name="Line 543"/>
          <p:cNvSpPr>
            <a:spLocks noChangeShapeType="1"/>
          </p:cNvSpPr>
          <p:nvPr/>
        </p:nvSpPr>
        <p:spPr bwMode="auto">
          <a:xfrm>
            <a:off x="9744658" y="9693096"/>
            <a:ext cx="2931" cy="21973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64" name="Freeform 544"/>
          <p:cNvSpPr>
            <a:spLocks noChangeArrowheads="1"/>
          </p:cNvSpPr>
          <p:nvPr/>
        </p:nvSpPr>
        <p:spPr bwMode="auto">
          <a:xfrm>
            <a:off x="9744658" y="9950919"/>
            <a:ext cx="2931" cy="46876"/>
          </a:xfrm>
          <a:custGeom>
            <a:avLst/>
            <a:gdLst>
              <a:gd name="T0" fmla="*/ 0 w 1"/>
              <a:gd name="T1" fmla="*/ 0 h 69"/>
              <a:gd name="T2" fmla="*/ 0 w 1"/>
              <a:gd name="T3" fmla="*/ 68 h 69"/>
              <a:gd name="T4" fmla="*/ 0 w 1"/>
              <a:gd name="T5" fmla="*/ 0 h 69"/>
            </a:gdLst>
            <a:ahLst/>
            <a:cxnLst>
              <a:cxn ang="0">
                <a:pos x="T0" y="T1"/>
              </a:cxn>
              <a:cxn ang="0">
                <a:pos x="T2" y="T3"/>
              </a:cxn>
              <a:cxn ang="0">
                <a:pos x="T4" y="T5"/>
              </a:cxn>
            </a:cxnLst>
            <a:rect l="0" t="0" r="r" b="b"/>
            <a:pathLst>
              <a:path w="1" h="69">
                <a:moveTo>
                  <a:pt x="0" y="0"/>
                </a:moveTo>
                <a:lnTo>
                  <a:pt x="0" y="68"/>
                </a:lnTo>
                <a:lnTo>
                  <a:pt x="0" y="0"/>
                </a:lnTo>
              </a:path>
            </a:pathLst>
          </a:custGeom>
          <a:solidFill>
            <a:srgbClr val="010101"/>
          </a:solidFill>
          <a:ln w="34290" cap="flat">
            <a:solidFill>
              <a:srgbClr val="01010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5" name="Line 545"/>
          <p:cNvSpPr>
            <a:spLocks noChangeShapeType="1"/>
          </p:cNvSpPr>
          <p:nvPr/>
        </p:nvSpPr>
        <p:spPr bwMode="auto">
          <a:xfrm>
            <a:off x="9744658" y="9950921"/>
            <a:ext cx="2931"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66" name="Freeform 546"/>
          <p:cNvSpPr>
            <a:spLocks noChangeArrowheads="1"/>
          </p:cNvSpPr>
          <p:nvPr/>
        </p:nvSpPr>
        <p:spPr bwMode="auto">
          <a:xfrm>
            <a:off x="10682200" y="9505587"/>
            <a:ext cx="679718" cy="679718"/>
          </a:xfrm>
          <a:custGeom>
            <a:avLst/>
            <a:gdLst>
              <a:gd name="T0" fmla="*/ 843 w 1023"/>
              <a:gd name="T1" fmla="*/ 179 h 1023"/>
              <a:gd name="T2" fmla="*/ 843 w 1023"/>
              <a:gd name="T3" fmla="*/ 179 h 1023"/>
              <a:gd name="T4" fmla="*/ 843 w 1023"/>
              <a:gd name="T5" fmla="*/ 836 h 1023"/>
              <a:gd name="T6" fmla="*/ 186 w 1023"/>
              <a:gd name="T7" fmla="*/ 836 h 1023"/>
              <a:gd name="T8" fmla="*/ 186 w 1023"/>
              <a:gd name="T9" fmla="*/ 179 h 1023"/>
              <a:gd name="T10" fmla="*/ 843 w 1023"/>
              <a:gd name="T11" fmla="*/ 179 h 1023"/>
            </a:gdLst>
            <a:ahLst/>
            <a:cxnLst>
              <a:cxn ang="0">
                <a:pos x="T0" y="T1"/>
              </a:cxn>
              <a:cxn ang="0">
                <a:pos x="T2" y="T3"/>
              </a:cxn>
              <a:cxn ang="0">
                <a:pos x="T4" y="T5"/>
              </a:cxn>
              <a:cxn ang="0">
                <a:pos x="T6" y="T7"/>
              </a:cxn>
              <a:cxn ang="0">
                <a:pos x="T8" y="T9"/>
              </a:cxn>
              <a:cxn ang="0">
                <a:pos x="T10" y="T11"/>
              </a:cxn>
            </a:cxnLst>
            <a:rect l="0" t="0" r="r" b="b"/>
            <a:pathLst>
              <a:path w="1023" h="1023">
                <a:moveTo>
                  <a:pt x="843" y="179"/>
                </a:moveTo>
                <a:lnTo>
                  <a:pt x="843" y="179"/>
                </a:lnTo>
                <a:cubicBezTo>
                  <a:pt x="1022" y="365"/>
                  <a:pt x="1022" y="656"/>
                  <a:pt x="843" y="836"/>
                </a:cubicBezTo>
                <a:cubicBezTo>
                  <a:pt x="664" y="1022"/>
                  <a:pt x="365" y="1022"/>
                  <a:pt x="186" y="836"/>
                </a:cubicBezTo>
                <a:cubicBezTo>
                  <a:pt x="0" y="656"/>
                  <a:pt x="0" y="365"/>
                  <a:pt x="186" y="179"/>
                </a:cubicBezTo>
                <a:cubicBezTo>
                  <a:pt x="365" y="0"/>
                  <a:pt x="664" y="0"/>
                  <a:pt x="843"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7" name="Freeform 547"/>
          <p:cNvSpPr>
            <a:spLocks noChangeArrowheads="1"/>
          </p:cNvSpPr>
          <p:nvPr/>
        </p:nvSpPr>
        <p:spPr bwMode="auto">
          <a:xfrm>
            <a:off x="11004481" y="9950919"/>
            <a:ext cx="2931" cy="46876"/>
          </a:xfrm>
          <a:custGeom>
            <a:avLst/>
            <a:gdLst>
              <a:gd name="T0" fmla="*/ 0 w 1"/>
              <a:gd name="T1" fmla="*/ 0 h 69"/>
              <a:gd name="T2" fmla="*/ 0 w 1"/>
              <a:gd name="T3" fmla="*/ 68 h 69"/>
              <a:gd name="T4" fmla="*/ 0 w 1"/>
              <a:gd name="T5" fmla="*/ 0 h 69"/>
            </a:gdLst>
            <a:ahLst/>
            <a:cxnLst>
              <a:cxn ang="0">
                <a:pos x="T0" y="T1"/>
              </a:cxn>
              <a:cxn ang="0">
                <a:pos x="T2" y="T3"/>
              </a:cxn>
              <a:cxn ang="0">
                <a:pos x="T4" y="T5"/>
              </a:cxn>
            </a:cxnLst>
            <a:rect l="0" t="0" r="r" b="b"/>
            <a:pathLst>
              <a:path w="1" h="69">
                <a:moveTo>
                  <a:pt x="0" y="0"/>
                </a:moveTo>
                <a:lnTo>
                  <a:pt x="0" y="68"/>
                </a:lnTo>
                <a:lnTo>
                  <a:pt x="0" y="0"/>
                </a:lnTo>
              </a:path>
            </a:pathLst>
          </a:custGeom>
          <a:solidFill>
            <a:srgbClr val="010101"/>
          </a:solidFill>
          <a:ln w="34290" cap="flat">
            <a:solidFill>
              <a:srgbClr val="01010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68" name="Line 548"/>
          <p:cNvSpPr>
            <a:spLocks noChangeShapeType="1"/>
          </p:cNvSpPr>
          <p:nvPr/>
        </p:nvSpPr>
        <p:spPr bwMode="auto">
          <a:xfrm>
            <a:off x="11004481" y="9950921"/>
            <a:ext cx="2931"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69" name="Freeform 549"/>
          <p:cNvSpPr>
            <a:spLocks noChangeArrowheads="1"/>
          </p:cNvSpPr>
          <p:nvPr/>
        </p:nvSpPr>
        <p:spPr bwMode="auto">
          <a:xfrm>
            <a:off x="10945887" y="9684307"/>
            <a:ext cx="158210" cy="228526"/>
          </a:xfrm>
          <a:custGeom>
            <a:avLst/>
            <a:gdLst>
              <a:gd name="T0" fmla="*/ 0 w 240"/>
              <a:gd name="T1" fmla="*/ 75 h 345"/>
              <a:gd name="T2" fmla="*/ 0 w 240"/>
              <a:gd name="T3" fmla="*/ 75 h 345"/>
              <a:gd name="T4" fmla="*/ 120 w 240"/>
              <a:gd name="T5" fmla="*/ 0 h 345"/>
              <a:gd name="T6" fmla="*/ 239 w 240"/>
              <a:gd name="T7" fmla="*/ 105 h 345"/>
              <a:gd name="T8" fmla="*/ 150 w 240"/>
              <a:gd name="T9" fmla="*/ 209 h 345"/>
              <a:gd name="T10" fmla="*/ 90 w 240"/>
              <a:gd name="T11" fmla="*/ 329 h 345"/>
              <a:gd name="T12" fmla="*/ 90 w 240"/>
              <a:gd name="T13" fmla="*/ 344 h 345"/>
            </a:gdLst>
            <a:ahLst/>
            <a:cxnLst>
              <a:cxn ang="0">
                <a:pos x="T0" y="T1"/>
              </a:cxn>
              <a:cxn ang="0">
                <a:pos x="T2" y="T3"/>
              </a:cxn>
              <a:cxn ang="0">
                <a:pos x="T4" y="T5"/>
              </a:cxn>
              <a:cxn ang="0">
                <a:pos x="T6" y="T7"/>
              </a:cxn>
              <a:cxn ang="0">
                <a:pos x="T8" y="T9"/>
              </a:cxn>
              <a:cxn ang="0">
                <a:pos x="T10" y="T11"/>
              </a:cxn>
              <a:cxn ang="0">
                <a:pos x="T12" y="T13"/>
              </a:cxn>
            </a:cxnLst>
            <a:rect l="0" t="0" r="r" b="b"/>
            <a:pathLst>
              <a:path w="240" h="345">
                <a:moveTo>
                  <a:pt x="0" y="75"/>
                </a:moveTo>
                <a:lnTo>
                  <a:pt x="0" y="75"/>
                </a:lnTo>
                <a:cubicBezTo>
                  <a:pt x="0" y="30"/>
                  <a:pt x="30" y="0"/>
                  <a:pt x="120" y="0"/>
                </a:cubicBezTo>
                <a:cubicBezTo>
                  <a:pt x="194" y="0"/>
                  <a:pt x="239" y="45"/>
                  <a:pt x="239" y="105"/>
                </a:cubicBezTo>
                <a:cubicBezTo>
                  <a:pt x="239" y="164"/>
                  <a:pt x="150" y="209"/>
                  <a:pt x="150" y="209"/>
                </a:cubicBezTo>
                <a:cubicBezTo>
                  <a:pt x="150" y="209"/>
                  <a:pt x="90" y="239"/>
                  <a:pt x="90" y="329"/>
                </a:cubicBezTo>
                <a:cubicBezTo>
                  <a:pt x="90" y="344"/>
                  <a:pt x="90" y="344"/>
                  <a:pt x="90" y="3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70" name="Freeform 550"/>
          <p:cNvSpPr>
            <a:spLocks noChangeArrowheads="1"/>
          </p:cNvSpPr>
          <p:nvPr/>
        </p:nvSpPr>
        <p:spPr bwMode="auto">
          <a:xfrm>
            <a:off x="11962533" y="9505587"/>
            <a:ext cx="679718" cy="679718"/>
          </a:xfrm>
          <a:custGeom>
            <a:avLst/>
            <a:gdLst>
              <a:gd name="T0" fmla="*/ 836 w 1024"/>
              <a:gd name="T1" fmla="*/ 179 h 1023"/>
              <a:gd name="T2" fmla="*/ 836 w 1024"/>
              <a:gd name="T3" fmla="*/ 179 h 1023"/>
              <a:gd name="T4" fmla="*/ 836 w 1024"/>
              <a:gd name="T5" fmla="*/ 836 h 1023"/>
              <a:gd name="T6" fmla="*/ 180 w 1024"/>
              <a:gd name="T7" fmla="*/ 836 h 1023"/>
              <a:gd name="T8" fmla="*/ 180 w 1024"/>
              <a:gd name="T9" fmla="*/ 179 h 1023"/>
              <a:gd name="T10" fmla="*/ 836 w 1024"/>
              <a:gd name="T11" fmla="*/ 179 h 1023"/>
            </a:gdLst>
            <a:ahLst/>
            <a:cxnLst>
              <a:cxn ang="0">
                <a:pos x="T0" y="T1"/>
              </a:cxn>
              <a:cxn ang="0">
                <a:pos x="T2" y="T3"/>
              </a:cxn>
              <a:cxn ang="0">
                <a:pos x="T4" y="T5"/>
              </a:cxn>
              <a:cxn ang="0">
                <a:pos x="T6" y="T7"/>
              </a:cxn>
              <a:cxn ang="0">
                <a:pos x="T8" y="T9"/>
              </a:cxn>
              <a:cxn ang="0">
                <a:pos x="T10" y="T11"/>
              </a:cxn>
            </a:cxnLst>
            <a:rect l="0" t="0" r="r" b="b"/>
            <a:pathLst>
              <a:path w="1024" h="1023">
                <a:moveTo>
                  <a:pt x="836" y="179"/>
                </a:moveTo>
                <a:lnTo>
                  <a:pt x="836" y="179"/>
                </a:lnTo>
                <a:cubicBezTo>
                  <a:pt x="1023" y="365"/>
                  <a:pt x="1023" y="656"/>
                  <a:pt x="836" y="836"/>
                </a:cubicBezTo>
                <a:cubicBezTo>
                  <a:pt x="657" y="1022"/>
                  <a:pt x="366" y="1022"/>
                  <a:pt x="180" y="836"/>
                </a:cubicBezTo>
                <a:cubicBezTo>
                  <a:pt x="0" y="656"/>
                  <a:pt x="0" y="365"/>
                  <a:pt x="180" y="179"/>
                </a:cubicBezTo>
                <a:cubicBezTo>
                  <a:pt x="366" y="0"/>
                  <a:pt x="657" y="0"/>
                  <a:pt x="836"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71" name="Line 551"/>
          <p:cNvSpPr>
            <a:spLocks noChangeShapeType="1"/>
          </p:cNvSpPr>
          <p:nvPr/>
        </p:nvSpPr>
        <p:spPr bwMode="auto">
          <a:xfrm>
            <a:off x="12082655" y="9625711"/>
            <a:ext cx="436545" cy="43654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72" name="Freeform 552"/>
          <p:cNvSpPr>
            <a:spLocks noChangeArrowheads="1"/>
          </p:cNvSpPr>
          <p:nvPr/>
        </p:nvSpPr>
        <p:spPr bwMode="auto">
          <a:xfrm>
            <a:off x="13237004" y="9505587"/>
            <a:ext cx="679718" cy="679718"/>
          </a:xfrm>
          <a:custGeom>
            <a:avLst/>
            <a:gdLst>
              <a:gd name="T0" fmla="*/ 843 w 1024"/>
              <a:gd name="T1" fmla="*/ 179 h 1023"/>
              <a:gd name="T2" fmla="*/ 843 w 1024"/>
              <a:gd name="T3" fmla="*/ 179 h 1023"/>
              <a:gd name="T4" fmla="*/ 843 w 1024"/>
              <a:gd name="T5" fmla="*/ 836 h 1023"/>
              <a:gd name="T6" fmla="*/ 187 w 1024"/>
              <a:gd name="T7" fmla="*/ 836 h 1023"/>
              <a:gd name="T8" fmla="*/ 187 w 1024"/>
              <a:gd name="T9" fmla="*/ 179 h 1023"/>
              <a:gd name="T10" fmla="*/ 843 w 1024"/>
              <a:gd name="T11" fmla="*/ 179 h 1023"/>
            </a:gdLst>
            <a:ahLst/>
            <a:cxnLst>
              <a:cxn ang="0">
                <a:pos x="T0" y="T1"/>
              </a:cxn>
              <a:cxn ang="0">
                <a:pos x="T2" y="T3"/>
              </a:cxn>
              <a:cxn ang="0">
                <a:pos x="T4" y="T5"/>
              </a:cxn>
              <a:cxn ang="0">
                <a:pos x="T6" y="T7"/>
              </a:cxn>
              <a:cxn ang="0">
                <a:pos x="T8" y="T9"/>
              </a:cxn>
              <a:cxn ang="0">
                <a:pos x="T10" y="T11"/>
              </a:cxn>
            </a:cxnLst>
            <a:rect l="0" t="0" r="r" b="b"/>
            <a:pathLst>
              <a:path w="1024" h="1023">
                <a:moveTo>
                  <a:pt x="843" y="179"/>
                </a:moveTo>
                <a:lnTo>
                  <a:pt x="843" y="179"/>
                </a:lnTo>
                <a:cubicBezTo>
                  <a:pt x="1023" y="365"/>
                  <a:pt x="1023" y="656"/>
                  <a:pt x="843" y="836"/>
                </a:cubicBezTo>
                <a:cubicBezTo>
                  <a:pt x="664" y="1022"/>
                  <a:pt x="366" y="1022"/>
                  <a:pt x="187" y="836"/>
                </a:cubicBezTo>
                <a:cubicBezTo>
                  <a:pt x="0" y="656"/>
                  <a:pt x="0" y="365"/>
                  <a:pt x="187" y="179"/>
                </a:cubicBezTo>
                <a:cubicBezTo>
                  <a:pt x="366" y="0"/>
                  <a:pt x="664" y="0"/>
                  <a:pt x="843"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73" name="Freeform 553"/>
          <p:cNvSpPr>
            <a:spLocks noChangeArrowheads="1"/>
          </p:cNvSpPr>
          <p:nvPr/>
        </p:nvSpPr>
        <p:spPr bwMode="auto">
          <a:xfrm>
            <a:off x="13579794" y="9772200"/>
            <a:ext cx="2929" cy="222666"/>
          </a:xfrm>
          <a:custGeom>
            <a:avLst/>
            <a:gdLst>
              <a:gd name="T0" fmla="*/ 0 w 1"/>
              <a:gd name="T1" fmla="*/ 336 h 337"/>
              <a:gd name="T2" fmla="*/ 0 w 1"/>
              <a:gd name="T3" fmla="*/ 0 h 337"/>
              <a:gd name="T4" fmla="*/ 0 w 1"/>
              <a:gd name="T5" fmla="*/ 336 h 337"/>
            </a:gdLst>
            <a:ahLst/>
            <a:cxnLst>
              <a:cxn ang="0">
                <a:pos x="T0" y="T1"/>
              </a:cxn>
              <a:cxn ang="0">
                <a:pos x="T2" y="T3"/>
              </a:cxn>
              <a:cxn ang="0">
                <a:pos x="T4" y="T5"/>
              </a:cxn>
            </a:cxnLst>
            <a:rect l="0" t="0" r="r" b="b"/>
            <a:pathLst>
              <a:path w="1" h="337">
                <a:moveTo>
                  <a:pt x="0" y="336"/>
                </a:moveTo>
                <a:lnTo>
                  <a:pt x="0" y="0"/>
                </a:lnTo>
                <a:lnTo>
                  <a:pt x="0" y="336"/>
                </a:lnTo>
              </a:path>
            </a:pathLst>
          </a:custGeom>
          <a:solidFill>
            <a:srgbClr val="010101"/>
          </a:solidFill>
          <a:ln w="34290" cap="flat">
            <a:solidFill>
              <a:srgbClr val="01010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74" name="Line 554"/>
          <p:cNvSpPr>
            <a:spLocks noChangeShapeType="1"/>
          </p:cNvSpPr>
          <p:nvPr/>
        </p:nvSpPr>
        <p:spPr bwMode="auto">
          <a:xfrm flipV="1">
            <a:off x="13579794" y="9772202"/>
            <a:ext cx="2929" cy="22852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75" name="Freeform 555"/>
          <p:cNvSpPr>
            <a:spLocks noChangeArrowheads="1"/>
          </p:cNvSpPr>
          <p:nvPr/>
        </p:nvSpPr>
        <p:spPr bwMode="auto">
          <a:xfrm>
            <a:off x="13579794" y="9693094"/>
            <a:ext cx="2929" cy="41018"/>
          </a:xfrm>
          <a:custGeom>
            <a:avLst/>
            <a:gdLst>
              <a:gd name="T0" fmla="*/ 0 w 1"/>
              <a:gd name="T1" fmla="*/ 60 h 61"/>
              <a:gd name="T2" fmla="*/ 0 w 1"/>
              <a:gd name="T3" fmla="*/ 0 h 61"/>
              <a:gd name="T4" fmla="*/ 0 w 1"/>
              <a:gd name="T5" fmla="*/ 60 h 61"/>
            </a:gdLst>
            <a:ahLst/>
            <a:cxnLst>
              <a:cxn ang="0">
                <a:pos x="T0" y="T1"/>
              </a:cxn>
              <a:cxn ang="0">
                <a:pos x="T2" y="T3"/>
              </a:cxn>
              <a:cxn ang="0">
                <a:pos x="T4" y="T5"/>
              </a:cxn>
            </a:cxnLst>
            <a:rect l="0" t="0" r="r" b="b"/>
            <a:pathLst>
              <a:path w="1" h="61">
                <a:moveTo>
                  <a:pt x="0" y="60"/>
                </a:moveTo>
                <a:lnTo>
                  <a:pt x="0" y="0"/>
                </a:lnTo>
                <a:lnTo>
                  <a:pt x="0" y="60"/>
                </a:lnTo>
              </a:path>
            </a:pathLst>
          </a:custGeom>
          <a:solidFill>
            <a:srgbClr val="010101"/>
          </a:solidFill>
          <a:ln w="34290" cap="flat">
            <a:solidFill>
              <a:srgbClr val="01010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76" name="Line 556"/>
          <p:cNvSpPr>
            <a:spLocks noChangeShapeType="1"/>
          </p:cNvSpPr>
          <p:nvPr/>
        </p:nvSpPr>
        <p:spPr bwMode="auto">
          <a:xfrm flipV="1">
            <a:off x="13579794" y="9690165"/>
            <a:ext cx="2929"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3" name="Group 2"/>
          <p:cNvGrpSpPr/>
          <p:nvPr/>
        </p:nvGrpSpPr>
        <p:grpSpPr>
          <a:xfrm>
            <a:off x="1825356" y="10812285"/>
            <a:ext cx="530297" cy="615266"/>
            <a:chOff x="1825356" y="10812285"/>
            <a:chExt cx="530297" cy="615266"/>
          </a:xfrm>
        </p:grpSpPr>
        <p:sp>
          <p:nvSpPr>
            <p:cNvPr id="5677" name="Line 557"/>
            <p:cNvSpPr>
              <a:spLocks noChangeShapeType="1"/>
            </p:cNvSpPr>
            <p:nvPr/>
          </p:nvSpPr>
          <p:spPr bwMode="auto">
            <a:xfrm>
              <a:off x="2083180" y="10932411"/>
              <a:ext cx="2929" cy="49514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78" name="Freeform 558"/>
            <p:cNvSpPr>
              <a:spLocks noChangeArrowheads="1"/>
            </p:cNvSpPr>
            <p:nvPr/>
          </p:nvSpPr>
          <p:spPr bwMode="auto">
            <a:xfrm>
              <a:off x="1825356" y="11269339"/>
              <a:ext cx="128911" cy="99613"/>
            </a:xfrm>
            <a:custGeom>
              <a:avLst/>
              <a:gdLst>
                <a:gd name="T0" fmla="*/ 194 w 195"/>
                <a:gd name="T1" fmla="*/ 45 h 150"/>
                <a:gd name="T2" fmla="*/ 45 w 195"/>
                <a:gd name="T3" fmla="*/ 0 h 150"/>
                <a:gd name="T4" fmla="*/ 0 w 195"/>
                <a:gd name="T5" fmla="*/ 149 h 150"/>
              </a:gdLst>
              <a:ahLst/>
              <a:cxnLst>
                <a:cxn ang="0">
                  <a:pos x="T0" y="T1"/>
                </a:cxn>
                <a:cxn ang="0">
                  <a:pos x="T2" y="T3"/>
                </a:cxn>
                <a:cxn ang="0">
                  <a:pos x="T4" y="T5"/>
                </a:cxn>
              </a:cxnLst>
              <a:rect l="0" t="0" r="r" b="b"/>
              <a:pathLst>
                <a:path w="195" h="150">
                  <a:moveTo>
                    <a:pt x="194" y="45"/>
                  </a:moveTo>
                  <a:lnTo>
                    <a:pt x="45" y="0"/>
                  </a:lnTo>
                  <a:lnTo>
                    <a:pt x="0"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79" name="Freeform 559"/>
            <p:cNvSpPr>
              <a:spLocks noChangeArrowheads="1"/>
            </p:cNvSpPr>
            <p:nvPr/>
          </p:nvSpPr>
          <p:spPr bwMode="auto">
            <a:xfrm>
              <a:off x="2212093" y="11269339"/>
              <a:ext cx="143560" cy="99613"/>
            </a:xfrm>
            <a:custGeom>
              <a:avLst/>
              <a:gdLst>
                <a:gd name="T0" fmla="*/ 0 w 218"/>
                <a:gd name="T1" fmla="*/ 45 h 150"/>
                <a:gd name="T2" fmla="*/ 157 w 218"/>
                <a:gd name="T3" fmla="*/ 0 h 150"/>
                <a:gd name="T4" fmla="*/ 217 w 218"/>
                <a:gd name="T5" fmla="*/ 149 h 150"/>
              </a:gdLst>
              <a:ahLst/>
              <a:cxnLst>
                <a:cxn ang="0">
                  <a:pos x="T0" y="T1"/>
                </a:cxn>
                <a:cxn ang="0">
                  <a:pos x="T2" y="T3"/>
                </a:cxn>
                <a:cxn ang="0">
                  <a:pos x="T4" y="T5"/>
                </a:cxn>
              </a:cxnLst>
              <a:rect l="0" t="0" r="r" b="b"/>
              <a:pathLst>
                <a:path w="218" h="150">
                  <a:moveTo>
                    <a:pt x="0" y="45"/>
                  </a:moveTo>
                  <a:lnTo>
                    <a:pt x="157" y="0"/>
                  </a:lnTo>
                  <a:lnTo>
                    <a:pt x="217" y="14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0" name="Freeform 560"/>
            <p:cNvSpPr>
              <a:spLocks noChangeArrowheads="1"/>
            </p:cNvSpPr>
            <p:nvPr/>
          </p:nvSpPr>
          <p:spPr bwMode="auto">
            <a:xfrm>
              <a:off x="1854654" y="11269339"/>
              <a:ext cx="457052" cy="158210"/>
            </a:xfrm>
            <a:custGeom>
              <a:avLst/>
              <a:gdLst>
                <a:gd name="T0" fmla="*/ 687 w 688"/>
                <a:gd name="T1" fmla="*/ 0 h 240"/>
                <a:gd name="T2" fmla="*/ 687 w 688"/>
                <a:gd name="T3" fmla="*/ 0 h 240"/>
                <a:gd name="T4" fmla="*/ 343 w 688"/>
                <a:gd name="T5" fmla="*/ 239 h 240"/>
                <a:gd name="T6" fmla="*/ 0 w 688"/>
                <a:gd name="T7" fmla="*/ 0 h 240"/>
              </a:gdLst>
              <a:ahLst/>
              <a:cxnLst>
                <a:cxn ang="0">
                  <a:pos x="T0" y="T1"/>
                </a:cxn>
                <a:cxn ang="0">
                  <a:pos x="T2" y="T3"/>
                </a:cxn>
                <a:cxn ang="0">
                  <a:pos x="T4" y="T5"/>
                </a:cxn>
                <a:cxn ang="0">
                  <a:pos x="T6" y="T7"/>
                </a:cxn>
              </a:cxnLst>
              <a:rect l="0" t="0" r="r" b="b"/>
              <a:pathLst>
                <a:path w="688" h="240">
                  <a:moveTo>
                    <a:pt x="687" y="0"/>
                  </a:moveTo>
                  <a:lnTo>
                    <a:pt x="687" y="0"/>
                  </a:lnTo>
                  <a:cubicBezTo>
                    <a:pt x="642" y="142"/>
                    <a:pt x="507" y="239"/>
                    <a:pt x="343" y="239"/>
                  </a:cubicBezTo>
                  <a:cubicBezTo>
                    <a:pt x="186" y="239"/>
                    <a:pt x="52" y="142"/>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1" name="Line 561"/>
            <p:cNvSpPr>
              <a:spLocks noChangeShapeType="1"/>
            </p:cNvSpPr>
            <p:nvPr/>
          </p:nvSpPr>
          <p:spPr bwMode="auto">
            <a:xfrm>
              <a:off x="1995285" y="10973427"/>
              <a:ext cx="178719"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2" name="Freeform 562"/>
            <p:cNvSpPr>
              <a:spLocks noChangeArrowheads="1"/>
            </p:cNvSpPr>
            <p:nvPr/>
          </p:nvSpPr>
          <p:spPr bwMode="auto">
            <a:xfrm>
              <a:off x="2024584" y="10812285"/>
              <a:ext cx="120122" cy="120124"/>
            </a:xfrm>
            <a:custGeom>
              <a:avLst/>
              <a:gdLst>
                <a:gd name="T0" fmla="*/ 179 w 180"/>
                <a:gd name="T1" fmla="*/ 90 h 180"/>
                <a:gd name="T2" fmla="*/ 179 w 180"/>
                <a:gd name="T3" fmla="*/ 90 h 180"/>
                <a:gd name="T4" fmla="*/ 89 w 180"/>
                <a:gd name="T5" fmla="*/ 179 h 180"/>
                <a:gd name="T6" fmla="*/ 0 w 180"/>
                <a:gd name="T7" fmla="*/ 90 h 180"/>
                <a:gd name="T8" fmla="*/ 89 w 180"/>
                <a:gd name="T9" fmla="*/ 0 h 180"/>
                <a:gd name="T10" fmla="*/ 179 w 180"/>
                <a:gd name="T11" fmla="*/ 90 h 180"/>
              </a:gdLst>
              <a:ahLst/>
              <a:cxnLst>
                <a:cxn ang="0">
                  <a:pos x="T0" y="T1"/>
                </a:cxn>
                <a:cxn ang="0">
                  <a:pos x="T2" y="T3"/>
                </a:cxn>
                <a:cxn ang="0">
                  <a:pos x="T4" y="T5"/>
                </a:cxn>
                <a:cxn ang="0">
                  <a:pos x="T6" y="T7"/>
                </a:cxn>
                <a:cxn ang="0">
                  <a:pos x="T8" y="T9"/>
                </a:cxn>
                <a:cxn ang="0">
                  <a:pos x="T10" y="T11"/>
                </a:cxn>
              </a:cxnLst>
              <a:rect l="0" t="0" r="r" b="b"/>
              <a:pathLst>
                <a:path w="180" h="180">
                  <a:moveTo>
                    <a:pt x="179" y="90"/>
                  </a:moveTo>
                  <a:lnTo>
                    <a:pt x="179" y="90"/>
                  </a:lnTo>
                  <a:cubicBezTo>
                    <a:pt x="179" y="134"/>
                    <a:pt x="141" y="179"/>
                    <a:pt x="89" y="179"/>
                  </a:cubicBezTo>
                  <a:cubicBezTo>
                    <a:pt x="44" y="179"/>
                    <a:pt x="0" y="134"/>
                    <a:pt x="0" y="90"/>
                  </a:cubicBezTo>
                  <a:cubicBezTo>
                    <a:pt x="0" y="38"/>
                    <a:pt x="44" y="0"/>
                    <a:pt x="89" y="0"/>
                  </a:cubicBezTo>
                  <a:cubicBezTo>
                    <a:pt x="141" y="0"/>
                    <a:pt x="179" y="38"/>
                    <a:pt x="179"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grpSp>
        <p:nvGrpSpPr>
          <p:cNvPr id="30" name="Group 29"/>
          <p:cNvGrpSpPr/>
          <p:nvPr/>
        </p:nvGrpSpPr>
        <p:grpSpPr>
          <a:xfrm>
            <a:off x="3050019" y="10809357"/>
            <a:ext cx="621124" cy="621123"/>
            <a:chOff x="3050019" y="10809357"/>
            <a:chExt cx="621124" cy="621123"/>
          </a:xfrm>
        </p:grpSpPr>
        <p:sp>
          <p:nvSpPr>
            <p:cNvPr id="5683" name="Freeform 563"/>
            <p:cNvSpPr>
              <a:spLocks noChangeArrowheads="1"/>
            </p:cNvSpPr>
            <p:nvPr/>
          </p:nvSpPr>
          <p:spPr bwMode="auto">
            <a:xfrm>
              <a:off x="3050021" y="10812287"/>
              <a:ext cx="621122" cy="615262"/>
            </a:xfrm>
            <a:custGeom>
              <a:avLst/>
              <a:gdLst>
                <a:gd name="T0" fmla="*/ 933 w 934"/>
                <a:gd name="T1" fmla="*/ 463 h 927"/>
                <a:gd name="T2" fmla="*/ 933 w 934"/>
                <a:gd name="T3" fmla="*/ 463 h 927"/>
                <a:gd name="T4" fmla="*/ 470 w 934"/>
                <a:gd name="T5" fmla="*/ 926 h 927"/>
                <a:gd name="T6" fmla="*/ 0 w 934"/>
                <a:gd name="T7" fmla="*/ 463 h 927"/>
                <a:gd name="T8" fmla="*/ 470 w 934"/>
                <a:gd name="T9" fmla="*/ 0 h 927"/>
                <a:gd name="T10" fmla="*/ 933 w 934"/>
                <a:gd name="T11" fmla="*/ 463 h 927"/>
              </a:gdLst>
              <a:ahLst/>
              <a:cxnLst>
                <a:cxn ang="0">
                  <a:pos x="T0" y="T1"/>
                </a:cxn>
                <a:cxn ang="0">
                  <a:pos x="T2" y="T3"/>
                </a:cxn>
                <a:cxn ang="0">
                  <a:pos x="T4" y="T5"/>
                </a:cxn>
                <a:cxn ang="0">
                  <a:pos x="T6" y="T7"/>
                </a:cxn>
                <a:cxn ang="0">
                  <a:pos x="T8" y="T9"/>
                </a:cxn>
                <a:cxn ang="0">
                  <a:pos x="T10" y="T11"/>
                </a:cxn>
              </a:cxnLst>
              <a:rect l="0" t="0" r="r" b="b"/>
              <a:pathLst>
                <a:path w="934" h="927">
                  <a:moveTo>
                    <a:pt x="933" y="463"/>
                  </a:moveTo>
                  <a:lnTo>
                    <a:pt x="933" y="463"/>
                  </a:lnTo>
                  <a:cubicBezTo>
                    <a:pt x="933" y="717"/>
                    <a:pt x="724" y="926"/>
                    <a:pt x="470" y="926"/>
                  </a:cubicBezTo>
                  <a:cubicBezTo>
                    <a:pt x="209" y="926"/>
                    <a:pt x="0" y="717"/>
                    <a:pt x="0" y="463"/>
                  </a:cubicBezTo>
                  <a:cubicBezTo>
                    <a:pt x="0" y="202"/>
                    <a:pt x="209" y="0"/>
                    <a:pt x="470" y="0"/>
                  </a:cubicBezTo>
                  <a:cubicBezTo>
                    <a:pt x="724" y="0"/>
                    <a:pt x="933" y="202"/>
                    <a:pt x="933" y="463"/>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84" name="Freeform 564"/>
            <p:cNvSpPr>
              <a:spLocks noChangeArrowheads="1"/>
            </p:cNvSpPr>
            <p:nvPr/>
          </p:nvSpPr>
          <p:spPr bwMode="auto">
            <a:xfrm>
              <a:off x="3214090" y="10973429"/>
              <a:ext cx="298841" cy="298841"/>
            </a:xfrm>
            <a:custGeom>
              <a:avLst/>
              <a:gdLst>
                <a:gd name="T0" fmla="*/ 448 w 449"/>
                <a:gd name="T1" fmla="*/ 224 h 449"/>
                <a:gd name="T2" fmla="*/ 448 w 449"/>
                <a:gd name="T3" fmla="*/ 224 h 449"/>
                <a:gd name="T4" fmla="*/ 224 w 449"/>
                <a:gd name="T5" fmla="*/ 448 h 449"/>
                <a:gd name="T6" fmla="*/ 0 w 449"/>
                <a:gd name="T7" fmla="*/ 224 h 449"/>
                <a:gd name="T8" fmla="*/ 224 w 449"/>
                <a:gd name="T9" fmla="*/ 0 h 449"/>
                <a:gd name="T10" fmla="*/ 448 w 449"/>
                <a:gd name="T11" fmla="*/ 224 h 449"/>
              </a:gdLst>
              <a:ahLst/>
              <a:cxnLst>
                <a:cxn ang="0">
                  <a:pos x="T0" y="T1"/>
                </a:cxn>
                <a:cxn ang="0">
                  <a:pos x="T2" y="T3"/>
                </a:cxn>
                <a:cxn ang="0">
                  <a:pos x="T4" y="T5"/>
                </a:cxn>
                <a:cxn ang="0">
                  <a:pos x="T6" y="T7"/>
                </a:cxn>
                <a:cxn ang="0">
                  <a:pos x="T8" y="T9"/>
                </a:cxn>
                <a:cxn ang="0">
                  <a:pos x="T10" y="T11"/>
                </a:cxn>
              </a:cxnLst>
              <a:rect l="0" t="0" r="r" b="b"/>
              <a:pathLst>
                <a:path w="449" h="449">
                  <a:moveTo>
                    <a:pt x="448" y="224"/>
                  </a:moveTo>
                  <a:lnTo>
                    <a:pt x="448" y="224"/>
                  </a:lnTo>
                  <a:cubicBezTo>
                    <a:pt x="448" y="351"/>
                    <a:pt x="343" y="448"/>
                    <a:pt x="224" y="448"/>
                  </a:cubicBezTo>
                  <a:cubicBezTo>
                    <a:pt x="97" y="448"/>
                    <a:pt x="0" y="351"/>
                    <a:pt x="0" y="224"/>
                  </a:cubicBezTo>
                  <a:cubicBezTo>
                    <a:pt x="0" y="97"/>
                    <a:pt x="97" y="0"/>
                    <a:pt x="224" y="0"/>
                  </a:cubicBezTo>
                  <a:cubicBezTo>
                    <a:pt x="343" y="0"/>
                    <a:pt x="448" y="97"/>
                    <a:pt x="448" y="22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685" name="Line 565"/>
            <p:cNvSpPr>
              <a:spLocks noChangeShapeType="1"/>
            </p:cNvSpPr>
            <p:nvPr/>
          </p:nvSpPr>
          <p:spPr bwMode="auto">
            <a:xfrm flipV="1">
              <a:off x="3301985" y="10809357"/>
              <a:ext cx="2929" cy="175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6" name="Line 566"/>
            <p:cNvSpPr>
              <a:spLocks noChangeShapeType="1"/>
            </p:cNvSpPr>
            <p:nvPr/>
          </p:nvSpPr>
          <p:spPr bwMode="auto">
            <a:xfrm flipV="1">
              <a:off x="3422106" y="10809357"/>
              <a:ext cx="2931" cy="175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7" name="Line 567"/>
            <p:cNvSpPr>
              <a:spLocks noChangeShapeType="1"/>
            </p:cNvSpPr>
            <p:nvPr/>
          </p:nvSpPr>
          <p:spPr bwMode="auto">
            <a:xfrm flipV="1">
              <a:off x="3301985" y="11254690"/>
              <a:ext cx="2929" cy="175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8" name="Line 568"/>
            <p:cNvSpPr>
              <a:spLocks noChangeShapeType="1"/>
            </p:cNvSpPr>
            <p:nvPr/>
          </p:nvSpPr>
          <p:spPr bwMode="auto">
            <a:xfrm flipV="1">
              <a:off x="3422106" y="11254690"/>
              <a:ext cx="2931" cy="17579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89" name="Line 569"/>
            <p:cNvSpPr>
              <a:spLocks noChangeShapeType="1"/>
            </p:cNvSpPr>
            <p:nvPr/>
          </p:nvSpPr>
          <p:spPr bwMode="auto">
            <a:xfrm>
              <a:off x="3501213" y="11061322"/>
              <a:ext cx="16993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0" name="Line 570"/>
            <p:cNvSpPr>
              <a:spLocks noChangeShapeType="1"/>
            </p:cNvSpPr>
            <p:nvPr/>
          </p:nvSpPr>
          <p:spPr bwMode="auto">
            <a:xfrm>
              <a:off x="3501213" y="11181442"/>
              <a:ext cx="169930"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1" name="Line 571"/>
            <p:cNvSpPr>
              <a:spLocks noChangeShapeType="1"/>
            </p:cNvSpPr>
            <p:nvPr/>
          </p:nvSpPr>
          <p:spPr bwMode="auto">
            <a:xfrm>
              <a:off x="3050019" y="11061322"/>
              <a:ext cx="172859"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2" name="Line 572"/>
            <p:cNvSpPr>
              <a:spLocks noChangeShapeType="1"/>
            </p:cNvSpPr>
            <p:nvPr/>
          </p:nvSpPr>
          <p:spPr bwMode="auto">
            <a:xfrm>
              <a:off x="3050019" y="11181442"/>
              <a:ext cx="17285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693" name="Line 573"/>
          <p:cNvSpPr>
            <a:spLocks noChangeShapeType="1"/>
          </p:cNvSpPr>
          <p:nvPr/>
        </p:nvSpPr>
        <p:spPr bwMode="auto">
          <a:xfrm>
            <a:off x="4637984" y="11199022"/>
            <a:ext cx="2929" cy="23731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4" name="Line 574"/>
          <p:cNvSpPr>
            <a:spLocks noChangeShapeType="1"/>
          </p:cNvSpPr>
          <p:nvPr/>
        </p:nvSpPr>
        <p:spPr bwMode="auto">
          <a:xfrm>
            <a:off x="4637984" y="10797637"/>
            <a:ext cx="2929" cy="24317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5" name="Line 575"/>
          <p:cNvSpPr>
            <a:spLocks noChangeShapeType="1"/>
          </p:cNvSpPr>
          <p:nvPr/>
        </p:nvSpPr>
        <p:spPr bwMode="auto">
          <a:xfrm>
            <a:off x="4696580" y="11169724"/>
            <a:ext cx="213875" cy="16700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6" name="Line 576"/>
          <p:cNvSpPr>
            <a:spLocks noChangeShapeType="1"/>
          </p:cNvSpPr>
          <p:nvPr/>
        </p:nvSpPr>
        <p:spPr bwMode="auto">
          <a:xfrm>
            <a:off x="4368439" y="10903112"/>
            <a:ext cx="208017" cy="16993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7" name="Line 577"/>
          <p:cNvSpPr>
            <a:spLocks noChangeShapeType="1"/>
          </p:cNvSpPr>
          <p:nvPr/>
        </p:nvSpPr>
        <p:spPr bwMode="auto">
          <a:xfrm flipV="1">
            <a:off x="4696580" y="10908970"/>
            <a:ext cx="213875" cy="16407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8" name="Line 578"/>
          <p:cNvSpPr>
            <a:spLocks noChangeShapeType="1"/>
          </p:cNvSpPr>
          <p:nvPr/>
        </p:nvSpPr>
        <p:spPr bwMode="auto">
          <a:xfrm flipV="1">
            <a:off x="4368439" y="11169724"/>
            <a:ext cx="208017" cy="16407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699" name="Freeform 579"/>
          <p:cNvSpPr>
            <a:spLocks noChangeArrowheads="1"/>
          </p:cNvSpPr>
          <p:nvPr/>
        </p:nvSpPr>
        <p:spPr bwMode="auto">
          <a:xfrm>
            <a:off x="4558878" y="11040813"/>
            <a:ext cx="158210" cy="158210"/>
          </a:xfrm>
          <a:custGeom>
            <a:avLst/>
            <a:gdLst>
              <a:gd name="T0" fmla="*/ 239 w 240"/>
              <a:gd name="T1" fmla="*/ 119 h 239"/>
              <a:gd name="T2" fmla="*/ 239 w 240"/>
              <a:gd name="T3" fmla="*/ 119 h 239"/>
              <a:gd name="T4" fmla="*/ 119 w 240"/>
              <a:gd name="T5" fmla="*/ 0 h 239"/>
              <a:gd name="T6" fmla="*/ 0 w 240"/>
              <a:gd name="T7" fmla="*/ 119 h 239"/>
              <a:gd name="T8" fmla="*/ 119 w 240"/>
              <a:gd name="T9" fmla="*/ 238 h 239"/>
              <a:gd name="T10" fmla="*/ 239 w 240"/>
              <a:gd name="T11" fmla="*/ 119 h 239"/>
            </a:gdLst>
            <a:ahLst/>
            <a:cxnLst>
              <a:cxn ang="0">
                <a:pos x="T0" y="T1"/>
              </a:cxn>
              <a:cxn ang="0">
                <a:pos x="T2" y="T3"/>
              </a:cxn>
              <a:cxn ang="0">
                <a:pos x="T4" y="T5"/>
              </a:cxn>
              <a:cxn ang="0">
                <a:pos x="T6" y="T7"/>
              </a:cxn>
              <a:cxn ang="0">
                <a:pos x="T8" y="T9"/>
              </a:cxn>
              <a:cxn ang="0">
                <a:pos x="T10" y="T11"/>
              </a:cxn>
            </a:cxnLst>
            <a:rect l="0" t="0" r="r" b="b"/>
            <a:pathLst>
              <a:path w="240" h="239">
                <a:moveTo>
                  <a:pt x="239" y="119"/>
                </a:moveTo>
                <a:lnTo>
                  <a:pt x="239" y="119"/>
                </a:lnTo>
                <a:cubicBezTo>
                  <a:pt x="239" y="52"/>
                  <a:pt x="187" y="0"/>
                  <a:pt x="119" y="0"/>
                </a:cubicBezTo>
                <a:cubicBezTo>
                  <a:pt x="52" y="0"/>
                  <a:pt x="0" y="52"/>
                  <a:pt x="0" y="119"/>
                </a:cubicBezTo>
                <a:cubicBezTo>
                  <a:pt x="0" y="186"/>
                  <a:pt x="52" y="238"/>
                  <a:pt x="119" y="238"/>
                </a:cubicBezTo>
                <a:cubicBezTo>
                  <a:pt x="187" y="238"/>
                  <a:pt x="239" y="186"/>
                  <a:pt x="239" y="11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0" name="Freeform 580"/>
          <p:cNvSpPr>
            <a:spLocks noChangeArrowheads="1"/>
          </p:cNvSpPr>
          <p:nvPr/>
        </p:nvSpPr>
        <p:spPr bwMode="auto">
          <a:xfrm>
            <a:off x="4400666" y="10882603"/>
            <a:ext cx="480490" cy="477561"/>
          </a:xfrm>
          <a:custGeom>
            <a:avLst/>
            <a:gdLst>
              <a:gd name="T0" fmla="*/ 724 w 725"/>
              <a:gd name="T1" fmla="*/ 358 h 717"/>
              <a:gd name="T2" fmla="*/ 724 w 725"/>
              <a:gd name="T3" fmla="*/ 358 h 717"/>
              <a:gd name="T4" fmla="*/ 358 w 725"/>
              <a:gd name="T5" fmla="*/ 0 h 717"/>
              <a:gd name="T6" fmla="*/ 0 w 725"/>
              <a:gd name="T7" fmla="*/ 358 h 717"/>
              <a:gd name="T8" fmla="*/ 358 w 725"/>
              <a:gd name="T9" fmla="*/ 716 h 717"/>
              <a:gd name="T10" fmla="*/ 724 w 725"/>
              <a:gd name="T11" fmla="*/ 358 h 717"/>
            </a:gdLst>
            <a:ahLst/>
            <a:cxnLst>
              <a:cxn ang="0">
                <a:pos x="T0" y="T1"/>
              </a:cxn>
              <a:cxn ang="0">
                <a:pos x="T2" y="T3"/>
              </a:cxn>
              <a:cxn ang="0">
                <a:pos x="T4" y="T5"/>
              </a:cxn>
              <a:cxn ang="0">
                <a:pos x="T6" y="T7"/>
              </a:cxn>
              <a:cxn ang="0">
                <a:pos x="T8" y="T9"/>
              </a:cxn>
              <a:cxn ang="0">
                <a:pos x="T10" y="T11"/>
              </a:cxn>
            </a:cxnLst>
            <a:rect l="0" t="0" r="r" b="b"/>
            <a:pathLst>
              <a:path w="725" h="717">
                <a:moveTo>
                  <a:pt x="724" y="358"/>
                </a:moveTo>
                <a:lnTo>
                  <a:pt x="724" y="358"/>
                </a:lnTo>
                <a:cubicBezTo>
                  <a:pt x="724" y="157"/>
                  <a:pt x="560" y="0"/>
                  <a:pt x="358" y="0"/>
                </a:cubicBezTo>
                <a:cubicBezTo>
                  <a:pt x="164" y="0"/>
                  <a:pt x="0" y="157"/>
                  <a:pt x="0" y="358"/>
                </a:cubicBezTo>
                <a:cubicBezTo>
                  <a:pt x="0" y="560"/>
                  <a:pt x="164" y="716"/>
                  <a:pt x="358" y="716"/>
                </a:cubicBezTo>
                <a:cubicBezTo>
                  <a:pt x="560" y="716"/>
                  <a:pt x="724" y="560"/>
                  <a:pt x="724" y="35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1" name="Freeform 581"/>
          <p:cNvSpPr>
            <a:spLocks noChangeArrowheads="1"/>
          </p:cNvSpPr>
          <p:nvPr/>
        </p:nvSpPr>
        <p:spPr bwMode="auto">
          <a:xfrm>
            <a:off x="5768894" y="10812287"/>
            <a:ext cx="328139" cy="615262"/>
          </a:xfrm>
          <a:custGeom>
            <a:avLst/>
            <a:gdLst>
              <a:gd name="T0" fmla="*/ 344 w 494"/>
              <a:gd name="T1" fmla="*/ 0 h 927"/>
              <a:gd name="T2" fmla="*/ 0 w 494"/>
              <a:gd name="T3" fmla="*/ 538 h 927"/>
              <a:gd name="T4" fmla="*/ 209 w 494"/>
              <a:gd name="T5" fmla="*/ 538 h 927"/>
              <a:gd name="T6" fmla="*/ 105 w 494"/>
              <a:gd name="T7" fmla="*/ 926 h 927"/>
              <a:gd name="T8" fmla="*/ 493 w 494"/>
              <a:gd name="T9" fmla="*/ 388 h 927"/>
              <a:gd name="T10" fmla="*/ 284 w 494"/>
              <a:gd name="T11" fmla="*/ 388 h 927"/>
              <a:gd name="T12" fmla="*/ 344 w 494"/>
              <a:gd name="T13" fmla="*/ 0 h 927"/>
            </a:gdLst>
            <a:ahLst/>
            <a:cxnLst>
              <a:cxn ang="0">
                <a:pos x="T0" y="T1"/>
              </a:cxn>
              <a:cxn ang="0">
                <a:pos x="T2" y="T3"/>
              </a:cxn>
              <a:cxn ang="0">
                <a:pos x="T4" y="T5"/>
              </a:cxn>
              <a:cxn ang="0">
                <a:pos x="T6" y="T7"/>
              </a:cxn>
              <a:cxn ang="0">
                <a:pos x="T8" y="T9"/>
              </a:cxn>
              <a:cxn ang="0">
                <a:pos x="T10" y="T11"/>
              </a:cxn>
              <a:cxn ang="0">
                <a:pos x="T12" y="T13"/>
              </a:cxn>
            </a:cxnLst>
            <a:rect l="0" t="0" r="r" b="b"/>
            <a:pathLst>
              <a:path w="494" h="927">
                <a:moveTo>
                  <a:pt x="344" y="0"/>
                </a:moveTo>
                <a:lnTo>
                  <a:pt x="0" y="538"/>
                </a:lnTo>
                <a:lnTo>
                  <a:pt x="209" y="538"/>
                </a:lnTo>
                <a:lnTo>
                  <a:pt x="105" y="926"/>
                </a:lnTo>
                <a:lnTo>
                  <a:pt x="493" y="388"/>
                </a:lnTo>
                <a:lnTo>
                  <a:pt x="284" y="388"/>
                </a:lnTo>
                <a:lnTo>
                  <a:pt x="34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2" name="Freeform 582"/>
          <p:cNvSpPr>
            <a:spLocks noChangeArrowheads="1"/>
          </p:cNvSpPr>
          <p:nvPr/>
        </p:nvSpPr>
        <p:spPr bwMode="auto">
          <a:xfrm>
            <a:off x="6885153" y="10941200"/>
            <a:ext cx="621122" cy="357437"/>
          </a:xfrm>
          <a:custGeom>
            <a:avLst/>
            <a:gdLst>
              <a:gd name="T0" fmla="*/ 597 w 934"/>
              <a:gd name="T1" fmla="*/ 538 h 539"/>
              <a:gd name="T2" fmla="*/ 597 w 934"/>
              <a:gd name="T3" fmla="*/ 538 h 539"/>
              <a:gd name="T4" fmla="*/ 814 w 934"/>
              <a:gd name="T5" fmla="*/ 538 h 539"/>
              <a:gd name="T6" fmla="*/ 933 w 934"/>
              <a:gd name="T7" fmla="*/ 418 h 539"/>
              <a:gd name="T8" fmla="*/ 814 w 934"/>
              <a:gd name="T9" fmla="*/ 299 h 539"/>
              <a:gd name="T10" fmla="*/ 493 w 934"/>
              <a:gd name="T11" fmla="*/ 0 h 539"/>
              <a:gd name="T12" fmla="*/ 179 w 934"/>
              <a:gd name="T13" fmla="*/ 239 h 539"/>
              <a:gd name="T14" fmla="*/ 157 w 934"/>
              <a:gd name="T15" fmla="*/ 239 h 539"/>
              <a:gd name="T16" fmla="*/ 0 w 934"/>
              <a:gd name="T17" fmla="*/ 388 h 539"/>
              <a:gd name="T18" fmla="*/ 149 w 934"/>
              <a:gd name="T19" fmla="*/ 538 h 539"/>
              <a:gd name="T20" fmla="*/ 597 w 934"/>
              <a:gd name="T21" fmla="*/ 538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4" h="539">
                <a:moveTo>
                  <a:pt x="597" y="538"/>
                </a:moveTo>
                <a:lnTo>
                  <a:pt x="597" y="538"/>
                </a:lnTo>
                <a:cubicBezTo>
                  <a:pt x="814" y="538"/>
                  <a:pt x="814" y="538"/>
                  <a:pt x="814" y="538"/>
                </a:cubicBezTo>
                <a:cubicBezTo>
                  <a:pt x="881" y="538"/>
                  <a:pt x="933" y="486"/>
                  <a:pt x="933" y="418"/>
                </a:cubicBezTo>
                <a:cubicBezTo>
                  <a:pt x="933" y="351"/>
                  <a:pt x="881" y="299"/>
                  <a:pt x="814" y="299"/>
                </a:cubicBezTo>
                <a:cubicBezTo>
                  <a:pt x="814" y="135"/>
                  <a:pt x="664" y="0"/>
                  <a:pt x="493" y="0"/>
                </a:cubicBezTo>
                <a:cubicBezTo>
                  <a:pt x="343" y="0"/>
                  <a:pt x="209" y="97"/>
                  <a:pt x="179" y="239"/>
                </a:cubicBezTo>
                <a:cubicBezTo>
                  <a:pt x="179" y="239"/>
                  <a:pt x="164" y="239"/>
                  <a:pt x="157" y="239"/>
                </a:cubicBezTo>
                <a:cubicBezTo>
                  <a:pt x="67" y="239"/>
                  <a:pt x="0" y="306"/>
                  <a:pt x="0" y="388"/>
                </a:cubicBezTo>
                <a:cubicBezTo>
                  <a:pt x="0" y="471"/>
                  <a:pt x="67" y="538"/>
                  <a:pt x="149" y="538"/>
                </a:cubicBezTo>
                <a:cubicBezTo>
                  <a:pt x="597" y="538"/>
                  <a:pt x="597" y="538"/>
                  <a:pt x="597" y="53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3" name="Freeform 583"/>
          <p:cNvSpPr>
            <a:spLocks noChangeArrowheads="1"/>
          </p:cNvSpPr>
          <p:nvPr/>
        </p:nvSpPr>
        <p:spPr bwMode="auto">
          <a:xfrm>
            <a:off x="8168415" y="10812287"/>
            <a:ext cx="600614" cy="606474"/>
          </a:xfrm>
          <a:custGeom>
            <a:avLst/>
            <a:gdLst>
              <a:gd name="T0" fmla="*/ 455 w 904"/>
              <a:gd name="T1" fmla="*/ 687 h 912"/>
              <a:gd name="T2" fmla="*/ 157 w 904"/>
              <a:gd name="T3" fmla="*/ 911 h 912"/>
              <a:gd name="T4" fmla="*/ 276 w 904"/>
              <a:gd name="T5" fmla="*/ 553 h 912"/>
              <a:gd name="T6" fmla="*/ 0 w 904"/>
              <a:gd name="T7" fmla="*/ 344 h 912"/>
              <a:gd name="T8" fmla="*/ 336 w 904"/>
              <a:gd name="T9" fmla="*/ 344 h 912"/>
              <a:gd name="T10" fmla="*/ 455 w 904"/>
              <a:gd name="T11" fmla="*/ 0 h 912"/>
              <a:gd name="T12" fmla="*/ 575 w 904"/>
              <a:gd name="T13" fmla="*/ 344 h 912"/>
              <a:gd name="T14" fmla="*/ 903 w 904"/>
              <a:gd name="T15" fmla="*/ 344 h 912"/>
              <a:gd name="T16" fmla="*/ 635 w 904"/>
              <a:gd name="T17" fmla="*/ 553 h 912"/>
              <a:gd name="T18" fmla="*/ 754 w 904"/>
              <a:gd name="T19" fmla="*/ 911 h 912"/>
              <a:gd name="T20" fmla="*/ 455 w 904"/>
              <a:gd name="T21" fmla="*/ 687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4" h="912">
                <a:moveTo>
                  <a:pt x="455" y="687"/>
                </a:moveTo>
                <a:lnTo>
                  <a:pt x="157" y="911"/>
                </a:lnTo>
                <a:lnTo>
                  <a:pt x="276" y="553"/>
                </a:lnTo>
                <a:lnTo>
                  <a:pt x="0" y="344"/>
                </a:lnTo>
                <a:lnTo>
                  <a:pt x="336" y="344"/>
                </a:lnTo>
                <a:lnTo>
                  <a:pt x="455" y="0"/>
                </a:lnTo>
                <a:lnTo>
                  <a:pt x="575" y="344"/>
                </a:lnTo>
                <a:lnTo>
                  <a:pt x="903" y="344"/>
                </a:lnTo>
                <a:lnTo>
                  <a:pt x="635" y="553"/>
                </a:lnTo>
                <a:lnTo>
                  <a:pt x="754" y="911"/>
                </a:lnTo>
                <a:lnTo>
                  <a:pt x="455" y="687"/>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4" name="Freeform 584"/>
          <p:cNvSpPr>
            <a:spLocks noChangeArrowheads="1"/>
          </p:cNvSpPr>
          <p:nvPr/>
        </p:nvSpPr>
        <p:spPr bwMode="auto">
          <a:xfrm>
            <a:off x="9437028" y="10853305"/>
            <a:ext cx="621122" cy="536158"/>
          </a:xfrm>
          <a:custGeom>
            <a:avLst/>
            <a:gdLst>
              <a:gd name="T0" fmla="*/ 0 w 934"/>
              <a:gd name="T1" fmla="*/ 239 h 807"/>
              <a:gd name="T2" fmla="*/ 0 w 934"/>
              <a:gd name="T3" fmla="*/ 239 h 807"/>
              <a:gd name="T4" fmla="*/ 463 w 934"/>
              <a:gd name="T5" fmla="*/ 806 h 807"/>
              <a:gd name="T6" fmla="*/ 933 w 934"/>
              <a:gd name="T7" fmla="*/ 239 h 807"/>
              <a:gd name="T8" fmla="*/ 702 w 934"/>
              <a:gd name="T9" fmla="*/ 0 h 807"/>
              <a:gd name="T10" fmla="*/ 463 w 934"/>
              <a:gd name="T11" fmla="*/ 209 h 807"/>
              <a:gd name="T12" fmla="*/ 224 w 934"/>
              <a:gd name="T13" fmla="*/ 0 h 807"/>
              <a:gd name="T14" fmla="*/ 0 w 934"/>
              <a:gd name="T15" fmla="*/ 239 h 8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07">
                <a:moveTo>
                  <a:pt x="0" y="239"/>
                </a:moveTo>
                <a:lnTo>
                  <a:pt x="0" y="239"/>
                </a:lnTo>
                <a:cubicBezTo>
                  <a:pt x="0" y="537"/>
                  <a:pt x="463" y="806"/>
                  <a:pt x="463" y="806"/>
                </a:cubicBezTo>
                <a:cubicBezTo>
                  <a:pt x="463" y="806"/>
                  <a:pt x="933" y="537"/>
                  <a:pt x="933" y="239"/>
                </a:cubicBezTo>
                <a:cubicBezTo>
                  <a:pt x="933" y="112"/>
                  <a:pt x="844" y="0"/>
                  <a:pt x="702" y="0"/>
                </a:cubicBezTo>
                <a:cubicBezTo>
                  <a:pt x="582" y="0"/>
                  <a:pt x="463" y="82"/>
                  <a:pt x="463" y="209"/>
                </a:cubicBezTo>
                <a:cubicBezTo>
                  <a:pt x="463" y="82"/>
                  <a:pt x="351" y="0"/>
                  <a:pt x="224" y="0"/>
                </a:cubicBezTo>
                <a:cubicBezTo>
                  <a:pt x="90" y="0"/>
                  <a:pt x="0" y="112"/>
                  <a:pt x="0" y="23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5" name="Freeform 585"/>
          <p:cNvSpPr>
            <a:spLocks noChangeArrowheads="1"/>
          </p:cNvSpPr>
          <p:nvPr/>
        </p:nvSpPr>
        <p:spPr bwMode="auto">
          <a:xfrm>
            <a:off x="9715361" y="10973427"/>
            <a:ext cx="90826" cy="398456"/>
          </a:xfrm>
          <a:custGeom>
            <a:avLst/>
            <a:gdLst>
              <a:gd name="T0" fmla="*/ 0 w 136"/>
              <a:gd name="T1" fmla="*/ 597 h 598"/>
              <a:gd name="T2" fmla="*/ 105 w 136"/>
              <a:gd name="T3" fmla="*/ 493 h 598"/>
              <a:gd name="T4" fmla="*/ 15 w 136"/>
              <a:gd name="T5" fmla="*/ 403 h 598"/>
              <a:gd name="T6" fmla="*/ 105 w 136"/>
              <a:gd name="T7" fmla="*/ 314 h 598"/>
              <a:gd name="T8" fmla="*/ 15 w 136"/>
              <a:gd name="T9" fmla="*/ 224 h 598"/>
              <a:gd name="T10" fmla="*/ 135 w 136"/>
              <a:gd name="T11" fmla="*/ 105 h 598"/>
              <a:gd name="T12" fmla="*/ 45 w 136"/>
              <a:gd name="T13" fmla="*/ 30 h 598"/>
              <a:gd name="T14" fmla="*/ 45 w 136"/>
              <a:gd name="T15" fmla="*/ 0 h 5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598">
                <a:moveTo>
                  <a:pt x="0" y="597"/>
                </a:moveTo>
                <a:lnTo>
                  <a:pt x="105" y="493"/>
                </a:lnTo>
                <a:lnTo>
                  <a:pt x="15" y="403"/>
                </a:lnTo>
                <a:lnTo>
                  <a:pt x="105" y="314"/>
                </a:lnTo>
                <a:lnTo>
                  <a:pt x="15" y="224"/>
                </a:lnTo>
                <a:lnTo>
                  <a:pt x="135" y="105"/>
                </a:lnTo>
                <a:lnTo>
                  <a:pt x="45" y="30"/>
                </a:lnTo>
                <a:lnTo>
                  <a:pt x="45"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06" name="Freeform 586"/>
          <p:cNvSpPr>
            <a:spLocks noChangeArrowheads="1"/>
          </p:cNvSpPr>
          <p:nvPr/>
        </p:nvSpPr>
        <p:spPr bwMode="auto">
          <a:xfrm>
            <a:off x="10711499" y="12089687"/>
            <a:ext cx="621122" cy="621122"/>
          </a:xfrm>
          <a:custGeom>
            <a:avLst/>
            <a:gdLst>
              <a:gd name="T0" fmla="*/ 934 w 935"/>
              <a:gd name="T1" fmla="*/ 933 h 934"/>
              <a:gd name="T2" fmla="*/ 0 w 935"/>
              <a:gd name="T3" fmla="*/ 933 h 934"/>
              <a:gd name="T4" fmla="*/ 0 w 935"/>
              <a:gd name="T5" fmla="*/ 0 h 934"/>
              <a:gd name="T6" fmla="*/ 934 w 935"/>
              <a:gd name="T7" fmla="*/ 0 h 934"/>
              <a:gd name="T8" fmla="*/ 934 w 935"/>
              <a:gd name="T9" fmla="*/ 933 h 934"/>
            </a:gdLst>
            <a:ahLst/>
            <a:cxnLst>
              <a:cxn ang="0">
                <a:pos x="T0" y="T1"/>
              </a:cxn>
              <a:cxn ang="0">
                <a:pos x="T2" y="T3"/>
              </a:cxn>
              <a:cxn ang="0">
                <a:pos x="T4" y="T5"/>
              </a:cxn>
              <a:cxn ang="0">
                <a:pos x="T6" y="T7"/>
              </a:cxn>
              <a:cxn ang="0">
                <a:pos x="T8" y="T9"/>
              </a:cxn>
            </a:cxnLst>
            <a:rect l="0" t="0" r="r" b="b"/>
            <a:pathLst>
              <a:path w="935" h="934">
                <a:moveTo>
                  <a:pt x="934" y="933"/>
                </a:moveTo>
                <a:lnTo>
                  <a:pt x="0" y="933"/>
                </a:lnTo>
                <a:lnTo>
                  <a:pt x="0" y="0"/>
                </a:lnTo>
                <a:lnTo>
                  <a:pt x="934" y="0"/>
                </a:lnTo>
                <a:lnTo>
                  <a:pt x="934"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07" name="Line 587"/>
          <p:cNvSpPr>
            <a:spLocks noChangeShapeType="1"/>
          </p:cNvSpPr>
          <p:nvPr/>
        </p:nvSpPr>
        <p:spPr bwMode="auto">
          <a:xfrm>
            <a:off x="10887288" y="12157074"/>
            <a:ext cx="2931" cy="19922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08" name="Line 588"/>
          <p:cNvSpPr>
            <a:spLocks noChangeShapeType="1"/>
          </p:cNvSpPr>
          <p:nvPr/>
        </p:nvSpPr>
        <p:spPr bwMode="auto">
          <a:xfrm flipH="1">
            <a:off x="10781815" y="12256689"/>
            <a:ext cx="20508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09" name="Line 589"/>
          <p:cNvSpPr>
            <a:spLocks noChangeShapeType="1"/>
          </p:cNvSpPr>
          <p:nvPr/>
        </p:nvSpPr>
        <p:spPr bwMode="auto">
          <a:xfrm flipH="1">
            <a:off x="11060149" y="12256689"/>
            <a:ext cx="20508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0" name="Line 590"/>
          <p:cNvSpPr>
            <a:spLocks noChangeShapeType="1"/>
          </p:cNvSpPr>
          <p:nvPr/>
        </p:nvSpPr>
        <p:spPr bwMode="auto">
          <a:xfrm flipV="1">
            <a:off x="10805255" y="12452986"/>
            <a:ext cx="158210" cy="16993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1" name="Line 591"/>
          <p:cNvSpPr>
            <a:spLocks noChangeShapeType="1"/>
          </p:cNvSpPr>
          <p:nvPr/>
        </p:nvSpPr>
        <p:spPr bwMode="auto">
          <a:xfrm>
            <a:off x="10805255" y="12455917"/>
            <a:ext cx="158210" cy="16407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2" name="Line 592"/>
          <p:cNvSpPr>
            <a:spLocks noChangeShapeType="1"/>
          </p:cNvSpPr>
          <p:nvPr/>
        </p:nvSpPr>
        <p:spPr bwMode="auto">
          <a:xfrm>
            <a:off x="11063078" y="12508653"/>
            <a:ext cx="19922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3" name="Line 593"/>
          <p:cNvSpPr>
            <a:spLocks noChangeShapeType="1"/>
          </p:cNvSpPr>
          <p:nvPr/>
        </p:nvSpPr>
        <p:spPr bwMode="auto">
          <a:xfrm>
            <a:off x="11063078" y="12570177"/>
            <a:ext cx="19922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4" name="Freeform 594"/>
          <p:cNvSpPr>
            <a:spLocks noChangeArrowheads="1"/>
          </p:cNvSpPr>
          <p:nvPr/>
        </p:nvSpPr>
        <p:spPr bwMode="auto">
          <a:xfrm>
            <a:off x="10816973" y="10812285"/>
            <a:ext cx="416034" cy="436545"/>
          </a:xfrm>
          <a:custGeom>
            <a:avLst/>
            <a:gdLst>
              <a:gd name="T0" fmla="*/ 149 w 628"/>
              <a:gd name="T1" fmla="*/ 582 h 658"/>
              <a:gd name="T2" fmla="*/ 149 w 628"/>
              <a:gd name="T3" fmla="*/ 582 h 658"/>
              <a:gd name="T4" fmla="*/ 149 w 628"/>
              <a:gd name="T5" fmla="*/ 657 h 658"/>
              <a:gd name="T6" fmla="*/ 478 w 628"/>
              <a:gd name="T7" fmla="*/ 657 h 658"/>
              <a:gd name="T8" fmla="*/ 478 w 628"/>
              <a:gd name="T9" fmla="*/ 582 h 658"/>
              <a:gd name="T10" fmla="*/ 627 w 628"/>
              <a:gd name="T11" fmla="*/ 314 h 658"/>
              <a:gd name="T12" fmla="*/ 314 w 628"/>
              <a:gd name="T13" fmla="*/ 0 h 658"/>
              <a:gd name="T14" fmla="*/ 0 w 628"/>
              <a:gd name="T15" fmla="*/ 314 h 658"/>
              <a:gd name="T16" fmla="*/ 149 w 628"/>
              <a:gd name="T17" fmla="*/ 58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8" h="658">
                <a:moveTo>
                  <a:pt x="149" y="582"/>
                </a:moveTo>
                <a:lnTo>
                  <a:pt x="149" y="582"/>
                </a:lnTo>
                <a:cubicBezTo>
                  <a:pt x="149" y="657"/>
                  <a:pt x="149" y="657"/>
                  <a:pt x="149" y="657"/>
                </a:cubicBezTo>
                <a:cubicBezTo>
                  <a:pt x="478" y="657"/>
                  <a:pt x="478" y="657"/>
                  <a:pt x="478" y="657"/>
                </a:cubicBezTo>
                <a:cubicBezTo>
                  <a:pt x="478" y="582"/>
                  <a:pt x="478" y="582"/>
                  <a:pt x="478" y="582"/>
                </a:cubicBezTo>
                <a:cubicBezTo>
                  <a:pt x="568" y="523"/>
                  <a:pt x="627" y="426"/>
                  <a:pt x="627" y="314"/>
                </a:cubicBezTo>
                <a:cubicBezTo>
                  <a:pt x="627" y="134"/>
                  <a:pt x="485" y="0"/>
                  <a:pt x="314" y="0"/>
                </a:cubicBezTo>
                <a:cubicBezTo>
                  <a:pt x="135" y="0"/>
                  <a:pt x="0" y="134"/>
                  <a:pt x="0" y="314"/>
                </a:cubicBezTo>
                <a:cubicBezTo>
                  <a:pt x="0" y="426"/>
                  <a:pt x="60" y="530"/>
                  <a:pt x="149" y="582"/>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15" name="Line 595"/>
          <p:cNvSpPr>
            <a:spLocks noChangeShapeType="1"/>
          </p:cNvSpPr>
          <p:nvPr/>
        </p:nvSpPr>
        <p:spPr bwMode="auto">
          <a:xfrm flipH="1" flipV="1">
            <a:off x="10951745" y="11046673"/>
            <a:ext cx="35158" cy="20508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6" name="Line 596"/>
          <p:cNvSpPr>
            <a:spLocks noChangeShapeType="1"/>
          </p:cNvSpPr>
          <p:nvPr/>
        </p:nvSpPr>
        <p:spPr bwMode="auto">
          <a:xfrm flipV="1">
            <a:off x="11063078" y="11046673"/>
            <a:ext cx="29298" cy="20508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7" name="Freeform 597"/>
          <p:cNvSpPr>
            <a:spLocks noChangeArrowheads="1"/>
          </p:cNvSpPr>
          <p:nvPr/>
        </p:nvSpPr>
        <p:spPr bwMode="auto">
          <a:xfrm>
            <a:off x="10954676" y="11061322"/>
            <a:ext cx="140631" cy="29298"/>
          </a:xfrm>
          <a:custGeom>
            <a:avLst/>
            <a:gdLst>
              <a:gd name="T0" fmla="*/ 0 w 210"/>
              <a:gd name="T1" fmla="*/ 0 h 46"/>
              <a:gd name="T2" fmla="*/ 60 w 210"/>
              <a:gd name="T3" fmla="*/ 45 h 46"/>
              <a:gd name="T4" fmla="*/ 105 w 210"/>
              <a:gd name="T5" fmla="*/ 0 h 46"/>
              <a:gd name="T6" fmla="*/ 150 w 210"/>
              <a:gd name="T7" fmla="*/ 45 h 46"/>
              <a:gd name="T8" fmla="*/ 209 w 210"/>
              <a:gd name="T9" fmla="*/ 0 h 46"/>
            </a:gdLst>
            <a:ahLst/>
            <a:cxnLst>
              <a:cxn ang="0">
                <a:pos x="T0" y="T1"/>
              </a:cxn>
              <a:cxn ang="0">
                <a:pos x="T2" y="T3"/>
              </a:cxn>
              <a:cxn ang="0">
                <a:pos x="T4" y="T5"/>
              </a:cxn>
              <a:cxn ang="0">
                <a:pos x="T6" y="T7"/>
              </a:cxn>
              <a:cxn ang="0">
                <a:pos x="T8" y="T9"/>
              </a:cxn>
            </a:cxnLst>
            <a:rect l="0" t="0" r="r" b="b"/>
            <a:pathLst>
              <a:path w="210" h="46">
                <a:moveTo>
                  <a:pt x="0" y="0"/>
                </a:moveTo>
                <a:lnTo>
                  <a:pt x="60" y="45"/>
                </a:lnTo>
                <a:lnTo>
                  <a:pt x="105" y="0"/>
                </a:lnTo>
                <a:lnTo>
                  <a:pt x="150" y="45"/>
                </a:lnTo>
                <a:lnTo>
                  <a:pt x="20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18" name="Freeform 598"/>
          <p:cNvSpPr>
            <a:spLocks noChangeArrowheads="1"/>
          </p:cNvSpPr>
          <p:nvPr/>
        </p:nvSpPr>
        <p:spPr bwMode="auto">
          <a:xfrm>
            <a:off x="10916588" y="11248831"/>
            <a:ext cx="219737" cy="61526"/>
          </a:xfrm>
          <a:custGeom>
            <a:avLst/>
            <a:gdLst>
              <a:gd name="T0" fmla="*/ 329 w 330"/>
              <a:gd name="T1" fmla="*/ 90 h 91"/>
              <a:gd name="T2" fmla="*/ 0 w 330"/>
              <a:gd name="T3" fmla="*/ 90 h 91"/>
              <a:gd name="T4" fmla="*/ 0 w 330"/>
              <a:gd name="T5" fmla="*/ 0 h 91"/>
              <a:gd name="T6" fmla="*/ 329 w 330"/>
              <a:gd name="T7" fmla="*/ 0 h 91"/>
              <a:gd name="T8" fmla="*/ 329 w 330"/>
              <a:gd name="T9" fmla="*/ 90 h 91"/>
            </a:gdLst>
            <a:ahLst/>
            <a:cxnLst>
              <a:cxn ang="0">
                <a:pos x="T0" y="T1"/>
              </a:cxn>
              <a:cxn ang="0">
                <a:pos x="T2" y="T3"/>
              </a:cxn>
              <a:cxn ang="0">
                <a:pos x="T4" y="T5"/>
              </a:cxn>
              <a:cxn ang="0">
                <a:pos x="T6" y="T7"/>
              </a:cxn>
              <a:cxn ang="0">
                <a:pos x="T8" y="T9"/>
              </a:cxn>
            </a:cxnLst>
            <a:rect l="0" t="0" r="r" b="b"/>
            <a:pathLst>
              <a:path w="330" h="91">
                <a:moveTo>
                  <a:pt x="329" y="90"/>
                </a:moveTo>
                <a:lnTo>
                  <a:pt x="0" y="90"/>
                </a:lnTo>
                <a:lnTo>
                  <a:pt x="0" y="0"/>
                </a:lnTo>
                <a:lnTo>
                  <a:pt x="329" y="0"/>
                </a:lnTo>
                <a:lnTo>
                  <a:pt x="329"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19" name="Freeform 599"/>
          <p:cNvSpPr>
            <a:spLocks noChangeArrowheads="1"/>
          </p:cNvSpPr>
          <p:nvPr/>
        </p:nvSpPr>
        <p:spPr bwMode="auto">
          <a:xfrm>
            <a:off x="10934165" y="11310355"/>
            <a:ext cx="178721" cy="58597"/>
          </a:xfrm>
          <a:custGeom>
            <a:avLst/>
            <a:gdLst>
              <a:gd name="T0" fmla="*/ 269 w 270"/>
              <a:gd name="T1" fmla="*/ 89 h 90"/>
              <a:gd name="T2" fmla="*/ 0 w 270"/>
              <a:gd name="T3" fmla="*/ 89 h 90"/>
              <a:gd name="T4" fmla="*/ 0 w 270"/>
              <a:gd name="T5" fmla="*/ 0 h 90"/>
              <a:gd name="T6" fmla="*/ 269 w 270"/>
              <a:gd name="T7" fmla="*/ 0 h 90"/>
              <a:gd name="T8" fmla="*/ 269 w 270"/>
              <a:gd name="T9" fmla="*/ 89 h 90"/>
            </a:gdLst>
            <a:ahLst/>
            <a:cxnLst>
              <a:cxn ang="0">
                <a:pos x="T0" y="T1"/>
              </a:cxn>
              <a:cxn ang="0">
                <a:pos x="T2" y="T3"/>
              </a:cxn>
              <a:cxn ang="0">
                <a:pos x="T4" y="T5"/>
              </a:cxn>
              <a:cxn ang="0">
                <a:pos x="T6" y="T7"/>
              </a:cxn>
              <a:cxn ang="0">
                <a:pos x="T8" y="T9"/>
              </a:cxn>
            </a:cxnLst>
            <a:rect l="0" t="0" r="r" b="b"/>
            <a:pathLst>
              <a:path w="270" h="90">
                <a:moveTo>
                  <a:pt x="269" y="89"/>
                </a:moveTo>
                <a:lnTo>
                  <a:pt x="0" y="89"/>
                </a:lnTo>
                <a:lnTo>
                  <a:pt x="0" y="0"/>
                </a:lnTo>
                <a:lnTo>
                  <a:pt x="269" y="0"/>
                </a:lnTo>
                <a:lnTo>
                  <a:pt x="269" y="8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20" name="Freeform 600"/>
          <p:cNvSpPr>
            <a:spLocks noChangeArrowheads="1"/>
          </p:cNvSpPr>
          <p:nvPr/>
        </p:nvSpPr>
        <p:spPr bwMode="auto">
          <a:xfrm>
            <a:off x="10954676" y="11368952"/>
            <a:ext cx="140631" cy="61527"/>
          </a:xfrm>
          <a:custGeom>
            <a:avLst/>
            <a:gdLst>
              <a:gd name="T0" fmla="*/ 209 w 210"/>
              <a:gd name="T1" fmla="*/ 90 h 91"/>
              <a:gd name="T2" fmla="*/ 0 w 210"/>
              <a:gd name="T3" fmla="*/ 90 h 91"/>
              <a:gd name="T4" fmla="*/ 0 w 210"/>
              <a:gd name="T5" fmla="*/ 0 h 91"/>
              <a:gd name="T6" fmla="*/ 209 w 210"/>
              <a:gd name="T7" fmla="*/ 0 h 91"/>
              <a:gd name="T8" fmla="*/ 209 w 210"/>
              <a:gd name="T9" fmla="*/ 90 h 91"/>
            </a:gdLst>
            <a:ahLst/>
            <a:cxnLst>
              <a:cxn ang="0">
                <a:pos x="T0" y="T1"/>
              </a:cxn>
              <a:cxn ang="0">
                <a:pos x="T2" y="T3"/>
              </a:cxn>
              <a:cxn ang="0">
                <a:pos x="T4" y="T5"/>
              </a:cxn>
              <a:cxn ang="0">
                <a:pos x="T6" y="T7"/>
              </a:cxn>
              <a:cxn ang="0">
                <a:pos x="T8" y="T9"/>
              </a:cxn>
            </a:cxnLst>
            <a:rect l="0" t="0" r="r" b="b"/>
            <a:pathLst>
              <a:path w="210" h="91">
                <a:moveTo>
                  <a:pt x="209" y="90"/>
                </a:moveTo>
                <a:lnTo>
                  <a:pt x="0" y="90"/>
                </a:lnTo>
                <a:lnTo>
                  <a:pt x="0" y="0"/>
                </a:lnTo>
                <a:lnTo>
                  <a:pt x="209" y="0"/>
                </a:lnTo>
                <a:lnTo>
                  <a:pt x="209"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21" name="Freeform 601"/>
          <p:cNvSpPr>
            <a:spLocks noChangeArrowheads="1"/>
          </p:cNvSpPr>
          <p:nvPr/>
        </p:nvSpPr>
        <p:spPr bwMode="auto">
          <a:xfrm>
            <a:off x="12141252" y="10812287"/>
            <a:ext cx="322281" cy="336930"/>
          </a:xfrm>
          <a:custGeom>
            <a:avLst/>
            <a:gdLst>
              <a:gd name="T0" fmla="*/ 0 w 487"/>
              <a:gd name="T1" fmla="*/ 388 h 509"/>
              <a:gd name="T2" fmla="*/ 0 w 487"/>
              <a:gd name="T3" fmla="*/ 388 h 509"/>
              <a:gd name="T4" fmla="*/ 239 w 487"/>
              <a:gd name="T5" fmla="*/ 508 h 509"/>
              <a:gd name="T6" fmla="*/ 486 w 487"/>
              <a:gd name="T7" fmla="*/ 388 h 509"/>
              <a:gd name="T8" fmla="*/ 486 w 487"/>
              <a:gd name="T9" fmla="*/ 0 h 509"/>
              <a:gd name="T10" fmla="*/ 0 w 487"/>
              <a:gd name="T11" fmla="*/ 0 h 509"/>
              <a:gd name="T12" fmla="*/ 0 w 487"/>
              <a:gd name="T13" fmla="*/ 388 h 509"/>
            </a:gdLst>
            <a:ahLst/>
            <a:cxnLst>
              <a:cxn ang="0">
                <a:pos x="T0" y="T1"/>
              </a:cxn>
              <a:cxn ang="0">
                <a:pos x="T2" y="T3"/>
              </a:cxn>
              <a:cxn ang="0">
                <a:pos x="T4" y="T5"/>
              </a:cxn>
              <a:cxn ang="0">
                <a:pos x="T6" y="T7"/>
              </a:cxn>
              <a:cxn ang="0">
                <a:pos x="T8" y="T9"/>
              </a:cxn>
              <a:cxn ang="0">
                <a:pos x="T10" y="T11"/>
              </a:cxn>
              <a:cxn ang="0">
                <a:pos x="T12" y="T13"/>
              </a:cxn>
            </a:cxnLst>
            <a:rect l="0" t="0" r="r" b="b"/>
            <a:pathLst>
              <a:path w="487" h="509">
                <a:moveTo>
                  <a:pt x="0" y="388"/>
                </a:moveTo>
                <a:lnTo>
                  <a:pt x="0" y="388"/>
                </a:lnTo>
                <a:cubicBezTo>
                  <a:pt x="0" y="456"/>
                  <a:pt x="90" y="508"/>
                  <a:pt x="239" y="508"/>
                </a:cubicBezTo>
                <a:cubicBezTo>
                  <a:pt x="388" y="508"/>
                  <a:pt x="486" y="456"/>
                  <a:pt x="486" y="388"/>
                </a:cubicBezTo>
                <a:cubicBezTo>
                  <a:pt x="486" y="0"/>
                  <a:pt x="486" y="0"/>
                  <a:pt x="486" y="0"/>
                </a:cubicBezTo>
                <a:cubicBezTo>
                  <a:pt x="0" y="0"/>
                  <a:pt x="0" y="0"/>
                  <a:pt x="0" y="0"/>
                </a:cubicBezTo>
                <a:lnTo>
                  <a:pt x="0" y="38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22" name="Line 602"/>
          <p:cNvSpPr>
            <a:spLocks noChangeShapeType="1"/>
          </p:cNvSpPr>
          <p:nvPr/>
        </p:nvSpPr>
        <p:spPr bwMode="auto">
          <a:xfrm>
            <a:off x="12179341" y="11427548"/>
            <a:ext cx="237315"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3" name="Line 603"/>
          <p:cNvSpPr>
            <a:spLocks noChangeShapeType="1"/>
          </p:cNvSpPr>
          <p:nvPr/>
        </p:nvSpPr>
        <p:spPr bwMode="auto">
          <a:xfrm>
            <a:off x="12299461" y="11152146"/>
            <a:ext cx="2931" cy="27833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4" name="Freeform 604"/>
          <p:cNvSpPr>
            <a:spLocks noChangeArrowheads="1"/>
          </p:cNvSpPr>
          <p:nvPr/>
        </p:nvSpPr>
        <p:spPr bwMode="auto">
          <a:xfrm>
            <a:off x="12050428" y="10873812"/>
            <a:ext cx="90824" cy="90824"/>
          </a:xfrm>
          <a:custGeom>
            <a:avLst/>
            <a:gdLst>
              <a:gd name="T0" fmla="*/ 134 w 135"/>
              <a:gd name="T1" fmla="*/ 0 h 135"/>
              <a:gd name="T2" fmla="*/ 134 w 135"/>
              <a:gd name="T3" fmla="*/ 0 h 135"/>
              <a:gd name="T4" fmla="*/ 0 w 135"/>
              <a:gd name="T5" fmla="*/ 0 h 135"/>
              <a:gd name="T6" fmla="*/ 134 w 135"/>
              <a:gd name="T7" fmla="*/ 134 h 135"/>
            </a:gdLst>
            <a:ahLst/>
            <a:cxnLst>
              <a:cxn ang="0">
                <a:pos x="T0" y="T1"/>
              </a:cxn>
              <a:cxn ang="0">
                <a:pos x="T2" y="T3"/>
              </a:cxn>
              <a:cxn ang="0">
                <a:pos x="T4" y="T5"/>
              </a:cxn>
              <a:cxn ang="0">
                <a:pos x="T6" y="T7"/>
              </a:cxn>
            </a:cxnLst>
            <a:rect l="0" t="0" r="r" b="b"/>
            <a:pathLst>
              <a:path w="135" h="135">
                <a:moveTo>
                  <a:pt x="134" y="0"/>
                </a:moveTo>
                <a:lnTo>
                  <a:pt x="134" y="0"/>
                </a:lnTo>
                <a:cubicBezTo>
                  <a:pt x="0" y="0"/>
                  <a:pt x="0" y="0"/>
                  <a:pt x="0" y="0"/>
                </a:cubicBezTo>
                <a:cubicBezTo>
                  <a:pt x="0" y="0"/>
                  <a:pt x="0" y="134"/>
                  <a:pt x="134" y="13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5" name="Freeform 605"/>
          <p:cNvSpPr>
            <a:spLocks noChangeArrowheads="1"/>
          </p:cNvSpPr>
          <p:nvPr/>
        </p:nvSpPr>
        <p:spPr bwMode="auto">
          <a:xfrm>
            <a:off x="12463533" y="10873812"/>
            <a:ext cx="90826" cy="90824"/>
          </a:xfrm>
          <a:custGeom>
            <a:avLst/>
            <a:gdLst>
              <a:gd name="T0" fmla="*/ 0 w 135"/>
              <a:gd name="T1" fmla="*/ 0 h 135"/>
              <a:gd name="T2" fmla="*/ 0 w 135"/>
              <a:gd name="T3" fmla="*/ 0 h 135"/>
              <a:gd name="T4" fmla="*/ 134 w 135"/>
              <a:gd name="T5" fmla="*/ 0 h 135"/>
              <a:gd name="T6" fmla="*/ 0 w 135"/>
              <a:gd name="T7" fmla="*/ 134 h 135"/>
            </a:gdLst>
            <a:ahLst/>
            <a:cxnLst>
              <a:cxn ang="0">
                <a:pos x="T0" y="T1"/>
              </a:cxn>
              <a:cxn ang="0">
                <a:pos x="T2" y="T3"/>
              </a:cxn>
              <a:cxn ang="0">
                <a:pos x="T4" y="T5"/>
              </a:cxn>
              <a:cxn ang="0">
                <a:pos x="T6" y="T7"/>
              </a:cxn>
            </a:cxnLst>
            <a:rect l="0" t="0" r="r" b="b"/>
            <a:pathLst>
              <a:path w="135" h="135">
                <a:moveTo>
                  <a:pt x="0" y="0"/>
                </a:moveTo>
                <a:lnTo>
                  <a:pt x="0" y="0"/>
                </a:lnTo>
                <a:cubicBezTo>
                  <a:pt x="134" y="0"/>
                  <a:pt x="134" y="0"/>
                  <a:pt x="134" y="0"/>
                </a:cubicBezTo>
                <a:cubicBezTo>
                  <a:pt x="134" y="0"/>
                  <a:pt x="134" y="134"/>
                  <a:pt x="0" y="13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6" name="Freeform 606"/>
          <p:cNvSpPr>
            <a:spLocks noChangeArrowheads="1"/>
          </p:cNvSpPr>
          <p:nvPr/>
        </p:nvSpPr>
        <p:spPr bwMode="auto">
          <a:xfrm>
            <a:off x="13266302" y="10982216"/>
            <a:ext cx="621122" cy="357437"/>
          </a:xfrm>
          <a:custGeom>
            <a:avLst/>
            <a:gdLst>
              <a:gd name="T0" fmla="*/ 933 w 934"/>
              <a:gd name="T1" fmla="*/ 0 h 538"/>
              <a:gd name="T2" fmla="*/ 0 w 934"/>
              <a:gd name="T3" fmla="*/ 0 h 538"/>
              <a:gd name="T4" fmla="*/ 0 w 934"/>
              <a:gd name="T5" fmla="*/ 537 h 538"/>
              <a:gd name="T6" fmla="*/ 933 w 934"/>
              <a:gd name="T7" fmla="*/ 537 h 538"/>
              <a:gd name="T8" fmla="*/ 933 w 934"/>
              <a:gd name="T9" fmla="*/ 0 h 538"/>
            </a:gdLst>
            <a:ahLst/>
            <a:cxnLst>
              <a:cxn ang="0">
                <a:pos x="T0" y="T1"/>
              </a:cxn>
              <a:cxn ang="0">
                <a:pos x="T2" y="T3"/>
              </a:cxn>
              <a:cxn ang="0">
                <a:pos x="T4" y="T5"/>
              </a:cxn>
              <a:cxn ang="0">
                <a:pos x="T6" y="T7"/>
              </a:cxn>
              <a:cxn ang="0">
                <a:pos x="T8" y="T9"/>
              </a:cxn>
            </a:cxnLst>
            <a:rect l="0" t="0" r="r" b="b"/>
            <a:pathLst>
              <a:path w="934" h="538">
                <a:moveTo>
                  <a:pt x="933" y="0"/>
                </a:moveTo>
                <a:lnTo>
                  <a:pt x="0" y="0"/>
                </a:lnTo>
                <a:lnTo>
                  <a:pt x="0" y="537"/>
                </a:lnTo>
                <a:lnTo>
                  <a:pt x="933" y="537"/>
                </a:lnTo>
                <a:lnTo>
                  <a:pt x="933"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27" name="Line 607"/>
          <p:cNvSpPr>
            <a:spLocks noChangeShapeType="1"/>
          </p:cNvSpPr>
          <p:nvPr/>
        </p:nvSpPr>
        <p:spPr bwMode="auto">
          <a:xfrm>
            <a:off x="13266302" y="11102340"/>
            <a:ext cx="621122"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8" name="Freeform 608"/>
          <p:cNvSpPr>
            <a:spLocks noChangeArrowheads="1"/>
          </p:cNvSpPr>
          <p:nvPr/>
        </p:nvSpPr>
        <p:spPr bwMode="auto">
          <a:xfrm>
            <a:off x="13529986" y="11102340"/>
            <a:ext cx="99613" cy="61526"/>
          </a:xfrm>
          <a:custGeom>
            <a:avLst/>
            <a:gdLst>
              <a:gd name="T0" fmla="*/ 0 w 151"/>
              <a:gd name="T1" fmla="*/ 0 h 91"/>
              <a:gd name="T2" fmla="*/ 0 w 151"/>
              <a:gd name="T3" fmla="*/ 90 h 91"/>
              <a:gd name="T4" fmla="*/ 150 w 151"/>
              <a:gd name="T5" fmla="*/ 90 h 91"/>
              <a:gd name="T6" fmla="*/ 150 w 151"/>
              <a:gd name="T7" fmla="*/ 0 h 91"/>
            </a:gdLst>
            <a:ahLst/>
            <a:cxnLst>
              <a:cxn ang="0">
                <a:pos x="T0" y="T1"/>
              </a:cxn>
              <a:cxn ang="0">
                <a:pos x="T2" y="T3"/>
              </a:cxn>
              <a:cxn ang="0">
                <a:pos x="T4" y="T5"/>
              </a:cxn>
              <a:cxn ang="0">
                <a:pos x="T6" y="T7"/>
              </a:cxn>
            </a:cxnLst>
            <a:rect l="0" t="0" r="r" b="b"/>
            <a:pathLst>
              <a:path w="151" h="91">
                <a:moveTo>
                  <a:pt x="0" y="0"/>
                </a:moveTo>
                <a:lnTo>
                  <a:pt x="0" y="90"/>
                </a:lnTo>
                <a:lnTo>
                  <a:pt x="150" y="90"/>
                </a:lnTo>
                <a:lnTo>
                  <a:pt x="15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29" name="Freeform 609"/>
          <p:cNvSpPr>
            <a:spLocks noChangeArrowheads="1"/>
          </p:cNvSpPr>
          <p:nvPr/>
        </p:nvSpPr>
        <p:spPr bwMode="auto">
          <a:xfrm>
            <a:off x="13488968" y="10903110"/>
            <a:ext cx="178721" cy="79104"/>
          </a:xfrm>
          <a:custGeom>
            <a:avLst/>
            <a:gdLst>
              <a:gd name="T0" fmla="*/ 0 w 269"/>
              <a:gd name="T1" fmla="*/ 120 h 121"/>
              <a:gd name="T2" fmla="*/ 0 w 269"/>
              <a:gd name="T3" fmla="*/ 120 h 121"/>
              <a:gd name="T4" fmla="*/ 134 w 269"/>
              <a:gd name="T5" fmla="*/ 0 h 121"/>
              <a:gd name="T6" fmla="*/ 268 w 269"/>
              <a:gd name="T7" fmla="*/ 120 h 121"/>
            </a:gdLst>
            <a:ahLst/>
            <a:cxnLst>
              <a:cxn ang="0">
                <a:pos x="T0" y="T1"/>
              </a:cxn>
              <a:cxn ang="0">
                <a:pos x="T2" y="T3"/>
              </a:cxn>
              <a:cxn ang="0">
                <a:pos x="T4" y="T5"/>
              </a:cxn>
              <a:cxn ang="0">
                <a:pos x="T6" y="T7"/>
              </a:cxn>
            </a:cxnLst>
            <a:rect l="0" t="0" r="r" b="b"/>
            <a:pathLst>
              <a:path w="269" h="121">
                <a:moveTo>
                  <a:pt x="0" y="120"/>
                </a:moveTo>
                <a:lnTo>
                  <a:pt x="0" y="120"/>
                </a:lnTo>
                <a:cubicBezTo>
                  <a:pt x="0" y="120"/>
                  <a:pt x="0" y="0"/>
                  <a:pt x="134" y="0"/>
                </a:cubicBezTo>
                <a:cubicBezTo>
                  <a:pt x="268" y="0"/>
                  <a:pt x="268" y="120"/>
                  <a:pt x="268" y="12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2" name="Freeform 622"/>
          <p:cNvSpPr>
            <a:spLocks noChangeArrowheads="1"/>
          </p:cNvSpPr>
          <p:nvPr/>
        </p:nvSpPr>
        <p:spPr bwMode="auto">
          <a:xfrm>
            <a:off x="1775548" y="12277196"/>
            <a:ext cx="621122" cy="322281"/>
          </a:xfrm>
          <a:custGeom>
            <a:avLst/>
            <a:gdLst>
              <a:gd name="T0" fmla="*/ 672 w 934"/>
              <a:gd name="T1" fmla="*/ 150 h 487"/>
              <a:gd name="T2" fmla="*/ 933 w 934"/>
              <a:gd name="T3" fmla="*/ 0 h 487"/>
              <a:gd name="T4" fmla="*/ 933 w 934"/>
              <a:gd name="T5" fmla="*/ 486 h 487"/>
              <a:gd name="T6" fmla="*/ 672 w 934"/>
              <a:gd name="T7" fmla="*/ 329 h 487"/>
              <a:gd name="T8" fmla="*/ 672 w 934"/>
              <a:gd name="T9" fmla="*/ 486 h 487"/>
              <a:gd name="T10" fmla="*/ 0 w 934"/>
              <a:gd name="T11" fmla="*/ 486 h 487"/>
              <a:gd name="T12" fmla="*/ 0 w 934"/>
              <a:gd name="T13" fmla="*/ 0 h 487"/>
              <a:gd name="T14" fmla="*/ 672 w 934"/>
              <a:gd name="T15" fmla="*/ 0 h 487"/>
              <a:gd name="T16" fmla="*/ 672 w 934"/>
              <a:gd name="T17" fmla="*/ 15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487">
                <a:moveTo>
                  <a:pt x="672" y="150"/>
                </a:moveTo>
                <a:lnTo>
                  <a:pt x="933" y="0"/>
                </a:lnTo>
                <a:lnTo>
                  <a:pt x="933" y="486"/>
                </a:lnTo>
                <a:lnTo>
                  <a:pt x="672" y="329"/>
                </a:lnTo>
                <a:lnTo>
                  <a:pt x="672" y="486"/>
                </a:lnTo>
                <a:lnTo>
                  <a:pt x="0" y="486"/>
                </a:lnTo>
                <a:lnTo>
                  <a:pt x="0" y="0"/>
                </a:lnTo>
                <a:lnTo>
                  <a:pt x="672" y="0"/>
                </a:lnTo>
                <a:lnTo>
                  <a:pt x="672" y="15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43" name="Line 623"/>
          <p:cNvSpPr>
            <a:spLocks noChangeShapeType="1"/>
          </p:cNvSpPr>
          <p:nvPr/>
        </p:nvSpPr>
        <p:spPr bwMode="auto">
          <a:xfrm>
            <a:off x="1825356" y="12356302"/>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4" name="Line 624"/>
          <p:cNvSpPr>
            <a:spLocks noChangeShapeType="1"/>
          </p:cNvSpPr>
          <p:nvPr/>
        </p:nvSpPr>
        <p:spPr bwMode="auto">
          <a:xfrm>
            <a:off x="1904460" y="12356302"/>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5" name="Freeform 625"/>
          <p:cNvSpPr>
            <a:spLocks noChangeArrowheads="1"/>
          </p:cNvSpPr>
          <p:nvPr/>
        </p:nvSpPr>
        <p:spPr bwMode="auto">
          <a:xfrm>
            <a:off x="1834143" y="12435406"/>
            <a:ext cx="178721" cy="105473"/>
          </a:xfrm>
          <a:custGeom>
            <a:avLst/>
            <a:gdLst>
              <a:gd name="T0" fmla="*/ 269 w 270"/>
              <a:gd name="T1" fmla="*/ 0 h 158"/>
              <a:gd name="T2" fmla="*/ 0 w 270"/>
              <a:gd name="T3" fmla="*/ 0 h 158"/>
              <a:gd name="T4" fmla="*/ 0 w 270"/>
              <a:gd name="T5" fmla="*/ 157 h 158"/>
              <a:gd name="T6" fmla="*/ 269 w 270"/>
              <a:gd name="T7" fmla="*/ 157 h 158"/>
              <a:gd name="T8" fmla="*/ 269 w 270"/>
              <a:gd name="T9" fmla="*/ 0 h 158"/>
            </a:gdLst>
            <a:ahLst/>
            <a:cxnLst>
              <a:cxn ang="0">
                <a:pos x="T0" y="T1"/>
              </a:cxn>
              <a:cxn ang="0">
                <a:pos x="T2" y="T3"/>
              </a:cxn>
              <a:cxn ang="0">
                <a:pos x="T4" y="T5"/>
              </a:cxn>
              <a:cxn ang="0">
                <a:pos x="T6" y="T7"/>
              </a:cxn>
              <a:cxn ang="0">
                <a:pos x="T8" y="T9"/>
              </a:cxn>
            </a:cxnLst>
            <a:rect l="0" t="0" r="r" b="b"/>
            <a:pathLst>
              <a:path w="270" h="158">
                <a:moveTo>
                  <a:pt x="269" y="0"/>
                </a:moveTo>
                <a:lnTo>
                  <a:pt x="0" y="0"/>
                </a:lnTo>
                <a:lnTo>
                  <a:pt x="0" y="157"/>
                </a:lnTo>
                <a:lnTo>
                  <a:pt x="269" y="157"/>
                </a:lnTo>
                <a:lnTo>
                  <a:pt x="26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46" name="Freeform 626"/>
          <p:cNvSpPr>
            <a:spLocks noChangeArrowheads="1"/>
          </p:cNvSpPr>
          <p:nvPr/>
        </p:nvSpPr>
        <p:spPr bwMode="auto">
          <a:xfrm>
            <a:off x="1825356" y="12198092"/>
            <a:ext cx="336928" cy="79104"/>
          </a:xfrm>
          <a:custGeom>
            <a:avLst/>
            <a:gdLst>
              <a:gd name="T0" fmla="*/ 0 w 509"/>
              <a:gd name="T1" fmla="*/ 0 h 120"/>
              <a:gd name="T2" fmla="*/ 388 w 509"/>
              <a:gd name="T3" fmla="*/ 0 h 120"/>
              <a:gd name="T4" fmla="*/ 508 w 509"/>
              <a:gd name="T5" fmla="*/ 119 h 120"/>
            </a:gdLst>
            <a:ahLst/>
            <a:cxnLst>
              <a:cxn ang="0">
                <a:pos x="T0" y="T1"/>
              </a:cxn>
              <a:cxn ang="0">
                <a:pos x="T2" y="T3"/>
              </a:cxn>
              <a:cxn ang="0">
                <a:pos x="T4" y="T5"/>
              </a:cxn>
            </a:cxnLst>
            <a:rect l="0" t="0" r="r" b="b"/>
            <a:pathLst>
              <a:path w="509" h="120">
                <a:moveTo>
                  <a:pt x="0" y="0"/>
                </a:moveTo>
                <a:lnTo>
                  <a:pt x="388" y="0"/>
                </a:lnTo>
                <a:lnTo>
                  <a:pt x="508" y="11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7" name="Freeform 627"/>
          <p:cNvSpPr>
            <a:spLocks noChangeArrowheads="1"/>
          </p:cNvSpPr>
          <p:nvPr/>
        </p:nvSpPr>
        <p:spPr bwMode="auto">
          <a:xfrm>
            <a:off x="3050021" y="12177581"/>
            <a:ext cx="621122" cy="421894"/>
          </a:xfrm>
          <a:custGeom>
            <a:avLst/>
            <a:gdLst>
              <a:gd name="T0" fmla="*/ 679 w 934"/>
              <a:gd name="T1" fmla="*/ 149 h 636"/>
              <a:gd name="T2" fmla="*/ 560 w 934"/>
              <a:gd name="T3" fmla="*/ 0 h 636"/>
              <a:gd name="T4" fmla="*/ 380 w 934"/>
              <a:gd name="T5" fmla="*/ 0 h 636"/>
              <a:gd name="T6" fmla="*/ 261 w 934"/>
              <a:gd name="T7" fmla="*/ 149 h 636"/>
              <a:gd name="T8" fmla="*/ 0 w 934"/>
              <a:gd name="T9" fmla="*/ 149 h 636"/>
              <a:gd name="T10" fmla="*/ 0 w 934"/>
              <a:gd name="T11" fmla="*/ 635 h 636"/>
              <a:gd name="T12" fmla="*/ 933 w 934"/>
              <a:gd name="T13" fmla="*/ 635 h 636"/>
              <a:gd name="T14" fmla="*/ 933 w 934"/>
              <a:gd name="T15" fmla="*/ 149 h 636"/>
              <a:gd name="T16" fmla="*/ 679 w 934"/>
              <a:gd name="T17" fmla="*/ 14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636">
                <a:moveTo>
                  <a:pt x="679" y="149"/>
                </a:moveTo>
                <a:lnTo>
                  <a:pt x="560" y="0"/>
                </a:lnTo>
                <a:lnTo>
                  <a:pt x="380" y="0"/>
                </a:lnTo>
                <a:lnTo>
                  <a:pt x="261" y="149"/>
                </a:lnTo>
                <a:lnTo>
                  <a:pt x="0" y="149"/>
                </a:lnTo>
                <a:lnTo>
                  <a:pt x="0" y="635"/>
                </a:lnTo>
                <a:lnTo>
                  <a:pt x="933" y="635"/>
                </a:lnTo>
                <a:lnTo>
                  <a:pt x="933" y="149"/>
                </a:lnTo>
                <a:lnTo>
                  <a:pt x="679" y="14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48" name="Freeform 628"/>
          <p:cNvSpPr>
            <a:spLocks noChangeArrowheads="1"/>
          </p:cNvSpPr>
          <p:nvPr/>
        </p:nvSpPr>
        <p:spPr bwMode="auto">
          <a:xfrm>
            <a:off x="3284407" y="12356302"/>
            <a:ext cx="158210" cy="164070"/>
          </a:xfrm>
          <a:custGeom>
            <a:avLst/>
            <a:gdLst>
              <a:gd name="T0" fmla="*/ 238 w 239"/>
              <a:gd name="T1" fmla="*/ 119 h 247"/>
              <a:gd name="T2" fmla="*/ 238 w 239"/>
              <a:gd name="T3" fmla="*/ 119 h 247"/>
              <a:gd name="T4" fmla="*/ 119 w 239"/>
              <a:gd name="T5" fmla="*/ 0 h 247"/>
              <a:gd name="T6" fmla="*/ 0 w 239"/>
              <a:gd name="T7" fmla="*/ 119 h 247"/>
              <a:gd name="T8" fmla="*/ 119 w 239"/>
              <a:gd name="T9" fmla="*/ 246 h 247"/>
              <a:gd name="T10" fmla="*/ 238 w 239"/>
              <a:gd name="T11" fmla="*/ 119 h 247"/>
            </a:gdLst>
            <a:ahLst/>
            <a:cxnLst>
              <a:cxn ang="0">
                <a:pos x="T0" y="T1"/>
              </a:cxn>
              <a:cxn ang="0">
                <a:pos x="T2" y="T3"/>
              </a:cxn>
              <a:cxn ang="0">
                <a:pos x="T4" y="T5"/>
              </a:cxn>
              <a:cxn ang="0">
                <a:pos x="T6" y="T7"/>
              </a:cxn>
              <a:cxn ang="0">
                <a:pos x="T8" y="T9"/>
              </a:cxn>
              <a:cxn ang="0">
                <a:pos x="T10" y="T11"/>
              </a:cxn>
            </a:cxnLst>
            <a:rect l="0" t="0" r="r" b="b"/>
            <a:pathLst>
              <a:path w="239" h="247">
                <a:moveTo>
                  <a:pt x="238" y="119"/>
                </a:moveTo>
                <a:lnTo>
                  <a:pt x="238" y="119"/>
                </a:lnTo>
                <a:cubicBezTo>
                  <a:pt x="238" y="60"/>
                  <a:pt x="186" y="0"/>
                  <a:pt x="119" y="0"/>
                </a:cubicBezTo>
                <a:cubicBezTo>
                  <a:pt x="52" y="0"/>
                  <a:pt x="0" y="60"/>
                  <a:pt x="0" y="119"/>
                </a:cubicBezTo>
                <a:cubicBezTo>
                  <a:pt x="0" y="186"/>
                  <a:pt x="52" y="246"/>
                  <a:pt x="119" y="246"/>
                </a:cubicBezTo>
                <a:cubicBezTo>
                  <a:pt x="186" y="246"/>
                  <a:pt x="238" y="186"/>
                  <a:pt x="238" y="11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49" name="Line 629"/>
          <p:cNvSpPr>
            <a:spLocks noChangeShapeType="1"/>
          </p:cNvSpPr>
          <p:nvPr/>
        </p:nvSpPr>
        <p:spPr bwMode="auto">
          <a:xfrm>
            <a:off x="3129125" y="12277196"/>
            <a:ext cx="2931" cy="32228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50" name="Freeform 630"/>
          <p:cNvSpPr>
            <a:spLocks noChangeArrowheads="1"/>
          </p:cNvSpPr>
          <p:nvPr/>
        </p:nvSpPr>
        <p:spPr bwMode="auto">
          <a:xfrm>
            <a:off x="3580317" y="12356302"/>
            <a:ext cx="2931" cy="2929"/>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25" name="Group 24"/>
          <p:cNvGrpSpPr/>
          <p:nvPr/>
        </p:nvGrpSpPr>
        <p:grpSpPr>
          <a:xfrm>
            <a:off x="4330350" y="12186372"/>
            <a:ext cx="621122" cy="421894"/>
            <a:chOff x="4330350" y="12186372"/>
            <a:chExt cx="621122" cy="421894"/>
          </a:xfrm>
        </p:grpSpPr>
        <p:sp>
          <p:nvSpPr>
            <p:cNvPr id="5751" name="Freeform 631"/>
            <p:cNvSpPr>
              <a:spLocks noChangeArrowheads="1"/>
            </p:cNvSpPr>
            <p:nvPr/>
          </p:nvSpPr>
          <p:spPr bwMode="auto">
            <a:xfrm>
              <a:off x="4330350" y="12186372"/>
              <a:ext cx="621122" cy="421894"/>
            </a:xfrm>
            <a:custGeom>
              <a:avLst/>
              <a:gdLst>
                <a:gd name="T0" fmla="*/ 934 w 935"/>
                <a:gd name="T1" fmla="*/ 0 h 635"/>
                <a:gd name="T2" fmla="*/ 0 w 935"/>
                <a:gd name="T3" fmla="*/ 0 h 635"/>
                <a:gd name="T4" fmla="*/ 0 w 935"/>
                <a:gd name="T5" fmla="*/ 634 h 635"/>
                <a:gd name="T6" fmla="*/ 934 w 935"/>
                <a:gd name="T7" fmla="*/ 634 h 635"/>
                <a:gd name="T8" fmla="*/ 934 w 935"/>
                <a:gd name="T9" fmla="*/ 0 h 635"/>
              </a:gdLst>
              <a:ahLst/>
              <a:cxnLst>
                <a:cxn ang="0">
                  <a:pos x="T0" y="T1"/>
                </a:cxn>
                <a:cxn ang="0">
                  <a:pos x="T2" y="T3"/>
                </a:cxn>
                <a:cxn ang="0">
                  <a:pos x="T4" y="T5"/>
                </a:cxn>
                <a:cxn ang="0">
                  <a:pos x="T6" y="T7"/>
                </a:cxn>
                <a:cxn ang="0">
                  <a:pos x="T8" y="T9"/>
                </a:cxn>
              </a:cxnLst>
              <a:rect l="0" t="0" r="r" b="b"/>
              <a:pathLst>
                <a:path w="935" h="635">
                  <a:moveTo>
                    <a:pt x="934" y="0"/>
                  </a:moveTo>
                  <a:lnTo>
                    <a:pt x="0" y="0"/>
                  </a:lnTo>
                  <a:lnTo>
                    <a:pt x="0" y="634"/>
                  </a:lnTo>
                  <a:lnTo>
                    <a:pt x="934" y="634"/>
                  </a:lnTo>
                  <a:lnTo>
                    <a:pt x="93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52" name="Freeform 632"/>
            <p:cNvSpPr>
              <a:spLocks noChangeArrowheads="1"/>
            </p:cNvSpPr>
            <p:nvPr/>
          </p:nvSpPr>
          <p:spPr bwMode="auto">
            <a:xfrm>
              <a:off x="4330350" y="12347511"/>
              <a:ext cx="621122" cy="222666"/>
            </a:xfrm>
            <a:custGeom>
              <a:avLst/>
              <a:gdLst>
                <a:gd name="T0" fmla="*/ 0 w 935"/>
                <a:gd name="T1" fmla="*/ 306 h 337"/>
                <a:gd name="T2" fmla="*/ 344 w 935"/>
                <a:gd name="T3" fmla="*/ 0 h 337"/>
                <a:gd name="T4" fmla="*/ 523 w 935"/>
                <a:gd name="T5" fmla="*/ 179 h 337"/>
                <a:gd name="T6" fmla="*/ 613 w 935"/>
                <a:gd name="T7" fmla="*/ 59 h 337"/>
                <a:gd name="T8" fmla="*/ 934 w 935"/>
                <a:gd name="T9" fmla="*/ 336 h 337"/>
              </a:gdLst>
              <a:ahLst/>
              <a:cxnLst>
                <a:cxn ang="0">
                  <a:pos x="T0" y="T1"/>
                </a:cxn>
                <a:cxn ang="0">
                  <a:pos x="T2" y="T3"/>
                </a:cxn>
                <a:cxn ang="0">
                  <a:pos x="T4" y="T5"/>
                </a:cxn>
                <a:cxn ang="0">
                  <a:pos x="T6" y="T7"/>
                </a:cxn>
                <a:cxn ang="0">
                  <a:pos x="T8" y="T9"/>
                </a:cxn>
              </a:cxnLst>
              <a:rect l="0" t="0" r="r" b="b"/>
              <a:pathLst>
                <a:path w="935" h="337">
                  <a:moveTo>
                    <a:pt x="0" y="306"/>
                  </a:moveTo>
                  <a:lnTo>
                    <a:pt x="344" y="0"/>
                  </a:lnTo>
                  <a:lnTo>
                    <a:pt x="523" y="179"/>
                  </a:lnTo>
                  <a:lnTo>
                    <a:pt x="613" y="59"/>
                  </a:lnTo>
                  <a:lnTo>
                    <a:pt x="934" y="336"/>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53" name="Freeform 633"/>
            <p:cNvSpPr>
              <a:spLocks noChangeArrowheads="1"/>
            </p:cNvSpPr>
            <p:nvPr/>
          </p:nvSpPr>
          <p:spPr bwMode="auto">
            <a:xfrm>
              <a:off x="4775684" y="12247900"/>
              <a:ext cx="105473" cy="99613"/>
            </a:xfrm>
            <a:custGeom>
              <a:avLst/>
              <a:gdLst>
                <a:gd name="T0" fmla="*/ 157 w 158"/>
                <a:gd name="T1" fmla="*/ 75 h 151"/>
                <a:gd name="T2" fmla="*/ 157 w 158"/>
                <a:gd name="T3" fmla="*/ 75 h 151"/>
                <a:gd name="T4" fmla="*/ 75 w 158"/>
                <a:gd name="T5" fmla="*/ 150 h 151"/>
                <a:gd name="T6" fmla="*/ 0 w 158"/>
                <a:gd name="T7" fmla="*/ 75 h 151"/>
                <a:gd name="T8" fmla="*/ 75 w 158"/>
                <a:gd name="T9" fmla="*/ 0 h 151"/>
                <a:gd name="T10" fmla="*/ 157 w 158"/>
                <a:gd name="T11" fmla="*/ 75 h 151"/>
              </a:gdLst>
              <a:ahLst/>
              <a:cxnLst>
                <a:cxn ang="0">
                  <a:pos x="T0" y="T1"/>
                </a:cxn>
                <a:cxn ang="0">
                  <a:pos x="T2" y="T3"/>
                </a:cxn>
                <a:cxn ang="0">
                  <a:pos x="T4" y="T5"/>
                </a:cxn>
                <a:cxn ang="0">
                  <a:pos x="T6" y="T7"/>
                </a:cxn>
                <a:cxn ang="0">
                  <a:pos x="T8" y="T9"/>
                </a:cxn>
                <a:cxn ang="0">
                  <a:pos x="T10" y="T11"/>
                </a:cxn>
              </a:cxnLst>
              <a:rect l="0" t="0" r="r" b="b"/>
              <a:pathLst>
                <a:path w="158" h="151">
                  <a:moveTo>
                    <a:pt x="157" y="75"/>
                  </a:moveTo>
                  <a:lnTo>
                    <a:pt x="157" y="75"/>
                  </a:lnTo>
                  <a:cubicBezTo>
                    <a:pt x="157" y="120"/>
                    <a:pt x="120" y="150"/>
                    <a:pt x="75" y="150"/>
                  </a:cubicBezTo>
                  <a:cubicBezTo>
                    <a:pt x="38" y="150"/>
                    <a:pt x="0" y="120"/>
                    <a:pt x="0" y="75"/>
                  </a:cubicBezTo>
                  <a:cubicBezTo>
                    <a:pt x="0" y="38"/>
                    <a:pt x="38" y="0"/>
                    <a:pt x="75" y="0"/>
                  </a:cubicBezTo>
                  <a:cubicBezTo>
                    <a:pt x="120" y="0"/>
                    <a:pt x="157" y="38"/>
                    <a:pt x="157" y="7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sp>
        <p:nvSpPr>
          <p:cNvPr id="5754" name="Freeform 634"/>
          <p:cNvSpPr>
            <a:spLocks noChangeArrowheads="1"/>
          </p:cNvSpPr>
          <p:nvPr/>
        </p:nvSpPr>
        <p:spPr bwMode="auto">
          <a:xfrm>
            <a:off x="5604824" y="12236178"/>
            <a:ext cx="521509" cy="401387"/>
          </a:xfrm>
          <a:custGeom>
            <a:avLst/>
            <a:gdLst>
              <a:gd name="T0" fmla="*/ 784 w 785"/>
              <a:gd name="T1" fmla="*/ 0 h 605"/>
              <a:gd name="T2" fmla="*/ 0 w 785"/>
              <a:gd name="T3" fmla="*/ 0 h 605"/>
              <a:gd name="T4" fmla="*/ 0 w 785"/>
              <a:gd name="T5" fmla="*/ 604 h 605"/>
              <a:gd name="T6" fmla="*/ 784 w 785"/>
              <a:gd name="T7" fmla="*/ 604 h 605"/>
              <a:gd name="T8" fmla="*/ 784 w 785"/>
              <a:gd name="T9" fmla="*/ 0 h 605"/>
            </a:gdLst>
            <a:ahLst/>
            <a:cxnLst>
              <a:cxn ang="0">
                <a:pos x="T0" y="T1"/>
              </a:cxn>
              <a:cxn ang="0">
                <a:pos x="T2" y="T3"/>
              </a:cxn>
              <a:cxn ang="0">
                <a:pos x="T4" y="T5"/>
              </a:cxn>
              <a:cxn ang="0">
                <a:pos x="T6" y="T7"/>
              </a:cxn>
              <a:cxn ang="0">
                <a:pos x="T8" y="T9"/>
              </a:cxn>
            </a:cxnLst>
            <a:rect l="0" t="0" r="r" b="b"/>
            <a:pathLst>
              <a:path w="785" h="605">
                <a:moveTo>
                  <a:pt x="784" y="0"/>
                </a:moveTo>
                <a:lnTo>
                  <a:pt x="0" y="0"/>
                </a:lnTo>
                <a:lnTo>
                  <a:pt x="0" y="604"/>
                </a:lnTo>
                <a:lnTo>
                  <a:pt x="784" y="604"/>
                </a:lnTo>
                <a:lnTo>
                  <a:pt x="78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55" name="Freeform 635"/>
          <p:cNvSpPr>
            <a:spLocks noChangeArrowheads="1"/>
          </p:cNvSpPr>
          <p:nvPr/>
        </p:nvSpPr>
        <p:spPr bwMode="auto">
          <a:xfrm>
            <a:off x="5698577" y="12157074"/>
            <a:ext cx="527367" cy="401385"/>
          </a:xfrm>
          <a:custGeom>
            <a:avLst/>
            <a:gdLst>
              <a:gd name="T0" fmla="*/ 0 w 792"/>
              <a:gd name="T1" fmla="*/ 90 h 606"/>
              <a:gd name="T2" fmla="*/ 0 w 792"/>
              <a:gd name="T3" fmla="*/ 0 h 606"/>
              <a:gd name="T4" fmla="*/ 791 w 792"/>
              <a:gd name="T5" fmla="*/ 0 h 606"/>
              <a:gd name="T6" fmla="*/ 791 w 792"/>
              <a:gd name="T7" fmla="*/ 605 h 606"/>
              <a:gd name="T8" fmla="*/ 672 w 792"/>
              <a:gd name="T9" fmla="*/ 605 h 606"/>
            </a:gdLst>
            <a:ahLst/>
            <a:cxnLst>
              <a:cxn ang="0">
                <a:pos x="T0" y="T1"/>
              </a:cxn>
              <a:cxn ang="0">
                <a:pos x="T2" y="T3"/>
              </a:cxn>
              <a:cxn ang="0">
                <a:pos x="T4" y="T5"/>
              </a:cxn>
              <a:cxn ang="0">
                <a:pos x="T6" y="T7"/>
              </a:cxn>
              <a:cxn ang="0">
                <a:pos x="T8" y="T9"/>
              </a:cxn>
            </a:cxnLst>
            <a:rect l="0" t="0" r="r" b="b"/>
            <a:pathLst>
              <a:path w="792" h="606">
                <a:moveTo>
                  <a:pt x="0" y="90"/>
                </a:moveTo>
                <a:lnTo>
                  <a:pt x="0" y="0"/>
                </a:lnTo>
                <a:lnTo>
                  <a:pt x="791" y="0"/>
                </a:lnTo>
                <a:lnTo>
                  <a:pt x="791" y="605"/>
                </a:lnTo>
                <a:lnTo>
                  <a:pt x="672" y="60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56" name="Freeform 636"/>
          <p:cNvSpPr>
            <a:spLocks noChangeArrowheads="1"/>
          </p:cNvSpPr>
          <p:nvPr/>
        </p:nvSpPr>
        <p:spPr bwMode="auto">
          <a:xfrm>
            <a:off x="5604824" y="12397320"/>
            <a:ext cx="521509" cy="222666"/>
          </a:xfrm>
          <a:custGeom>
            <a:avLst/>
            <a:gdLst>
              <a:gd name="T0" fmla="*/ 0 w 785"/>
              <a:gd name="T1" fmla="*/ 216 h 336"/>
              <a:gd name="T2" fmla="*/ 216 w 785"/>
              <a:gd name="T3" fmla="*/ 0 h 336"/>
              <a:gd name="T4" fmla="*/ 425 w 785"/>
              <a:gd name="T5" fmla="*/ 246 h 336"/>
              <a:gd name="T6" fmla="*/ 575 w 785"/>
              <a:gd name="T7" fmla="*/ 149 h 336"/>
              <a:gd name="T8" fmla="*/ 784 w 785"/>
              <a:gd name="T9" fmla="*/ 335 h 336"/>
            </a:gdLst>
            <a:ahLst/>
            <a:cxnLst>
              <a:cxn ang="0">
                <a:pos x="T0" y="T1"/>
              </a:cxn>
              <a:cxn ang="0">
                <a:pos x="T2" y="T3"/>
              </a:cxn>
              <a:cxn ang="0">
                <a:pos x="T4" y="T5"/>
              </a:cxn>
              <a:cxn ang="0">
                <a:pos x="T6" y="T7"/>
              </a:cxn>
              <a:cxn ang="0">
                <a:pos x="T8" y="T9"/>
              </a:cxn>
            </a:cxnLst>
            <a:rect l="0" t="0" r="r" b="b"/>
            <a:pathLst>
              <a:path w="785" h="336">
                <a:moveTo>
                  <a:pt x="0" y="216"/>
                </a:moveTo>
                <a:lnTo>
                  <a:pt x="216" y="0"/>
                </a:lnTo>
                <a:lnTo>
                  <a:pt x="425" y="246"/>
                </a:lnTo>
                <a:lnTo>
                  <a:pt x="575" y="149"/>
                </a:lnTo>
                <a:lnTo>
                  <a:pt x="784" y="33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57" name="Freeform 637"/>
          <p:cNvSpPr>
            <a:spLocks noChangeArrowheads="1"/>
          </p:cNvSpPr>
          <p:nvPr/>
        </p:nvSpPr>
        <p:spPr bwMode="auto">
          <a:xfrm>
            <a:off x="5947613" y="12315285"/>
            <a:ext cx="99613" cy="99613"/>
          </a:xfrm>
          <a:custGeom>
            <a:avLst/>
            <a:gdLst>
              <a:gd name="T0" fmla="*/ 149 w 150"/>
              <a:gd name="T1" fmla="*/ 75 h 150"/>
              <a:gd name="T2" fmla="*/ 149 w 150"/>
              <a:gd name="T3" fmla="*/ 75 h 150"/>
              <a:gd name="T4" fmla="*/ 75 w 150"/>
              <a:gd name="T5" fmla="*/ 149 h 150"/>
              <a:gd name="T6" fmla="*/ 0 w 150"/>
              <a:gd name="T7" fmla="*/ 75 h 150"/>
              <a:gd name="T8" fmla="*/ 75 w 150"/>
              <a:gd name="T9" fmla="*/ 0 h 150"/>
              <a:gd name="T10" fmla="*/ 149 w 150"/>
              <a:gd name="T11" fmla="*/ 75 h 150"/>
            </a:gdLst>
            <a:ahLst/>
            <a:cxnLst>
              <a:cxn ang="0">
                <a:pos x="T0" y="T1"/>
              </a:cxn>
              <a:cxn ang="0">
                <a:pos x="T2" y="T3"/>
              </a:cxn>
              <a:cxn ang="0">
                <a:pos x="T4" y="T5"/>
              </a:cxn>
              <a:cxn ang="0">
                <a:pos x="T6" y="T7"/>
              </a:cxn>
              <a:cxn ang="0">
                <a:pos x="T8" y="T9"/>
              </a:cxn>
              <a:cxn ang="0">
                <a:pos x="T10" y="T11"/>
              </a:cxn>
            </a:cxnLst>
            <a:rect l="0" t="0" r="r" b="b"/>
            <a:pathLst>
              <a:path w="150" h="150">
                <a:moveTo>
                  <a:pt x="149" y="75"/>
                </a:moveTo>
                <a:lnTo>
                  <a:pt x="149" y="75"/>
                </a:lnTo>
                <a:cubicBezTo>
                  <a:pt x="149" y="120"/>
                  <a:pt x="112" y="149"/>
                  <a:pt x="75" y="149"/>
                </a:cubicBezTo>
                <a:cubicBezTo>
                  <a:pt x="30" y="149"/>
                  <a:pt x="0" y="120"/>
                  <a:pt x="0" y="75"/>
                </a:cubicBezTo>
                <a:cubicBezTo>
                  <a:pt x="0" y="37"/>
                  <a:pt x="30" y="0"/>
                  <a:pt x="75" y="0"/>
                </a:cubicBezTo>
                <a:cubicBezTo>
                  <a:pt x="112" y="0"/>
                  <a:pt x="149" y="37"/>
                  <a:pt x="149" y="7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58" name="Freeform 638"/>
          <p:cNvSpPr>
            <a:spLocks noChangeArrowheads="1"/>
          </p:cNvSpPr>
          <p:nvPr/>
        </p:nvSpPr>
        <p:spPr bwMode="auto">
          <a:xfrm>
            <a:off x="6885153" y="12089687"/>
            <a:ext cx="621122" cy="621122"/>
          </a:xfrm>
          <a:custGeom>
            <a:avLst/>
            <a:gdLst>
              <a:gd name="T0" fmla="*/ 463 w 934"/>
              <a:gd name="T1" fmla="*/ 0 h 934"/>
              <a:gd name="T2" fmla="*/ 373 w 934"/>
              <a:gd name="T3" fmla="*/ 0 h 934"/>
              <a:gd name="T4" fmla="*/ 373 w 934"/>
              <a:gd name="T5" fmla="*/ 134 h 934"/>
              <a:gd name="T6" fmla="*/ 284 w 934"/>
              <a:gd name="T7" fmla="*/ 164 h 934"/>
              <a:gd name="T8" fmla="*/ 194 w 934"/>
              <a:gd name="T9" fmla="*/ 74 h 934"/>
              <a:gd name="T10" fmla="*/ 75 w 934"/>
              <a:gd name="T11" fmla="*/ 194 h 934"/>
              <a:gd name="T12" fmla="*/ 164 w 934"/>
              <a:gd name="T13" fmla="*/ 283 h 934"/>
              <a:gd name="T14" fmla="*/ 134 w 934"/>
              <a:gd name="T15" fmla="*/ 373 h 934"/>
              <a:gd name="T16" fmla="*/ 0 w 934"/>
              <a:gd name="T17" fmla="*/ 373 h 934"/>
              <a:gd name="T18" fmla="*/ 0 w 934"/>
              <a:gd name="T19" fmla="*/ 552 h 934"/>
              <a:gd name="T20" fmla="*/ 134 w 934"/>
              <a:gd name="T21" fmla="*/ 552 h 934"/>
              <a:gd name="T22" fmla="*/ 164 w 934"/>
              <a:gd name="T23" fmla="*/ 649 h 934"/>
              <a:gd name="T24" fmla="*/ 75 w 934"/>
              <a:gd name="T25" fmla="*/ 739 h 934"/>
              <a:gd name="T26" fmla="*/ 194 w 934"/>
              <a:gd name="T27" fmla="*/ 858 h 934"/>
              <a:gd name="T28" fmla="*/ 284 w 934"/>
              <a:gd name="T29" fmla="*/ 769 h 934"/>
              <a:gd name="T30" fmla="*/ 373 w 934"/>
              <a:gd name="T31" fmla="*/ 798 h 934"/>
              <a:gd name="T32" fmla="*/ 373 w 934"/>
              <a:gd name="T33" fmla="*/ 933 h 934"/>
              <a:gd name="T34" fmla="*/ 463 w 934"/>
              <a:gd name="T35" fmla="*/ 933 h 934"/>
              <a:gd name="T36" fmla="*/ 552 w 934"/>
              <a:gd name="T37" fmla="*/ 933 h 934"/>
              <a:gd name="T38" fmla="*/ 552 w 934"/>
              <a:gd name="T39" fmla="*/ 798 h 934"/>
              <a:gd name="T40" fmla="*/ 642 w 934"/>
              <a:gd name="T41" fmla="*/ 769 h 934"/>
              <a:gd name="T42" fmla="*/ 731 w 934"/>
              <a:gd name="T43" fmla="*/ 858 h 934"/>
              <a:gd name="T44" fmla="*/ 858 w 934"/>
              <a:gd name="T45" fmla="*/ 739 h 934"/>
              <a:gd name="T46" fmla="*/ 769 w 934"/>
              <a:gd name="T47" fmla="*/ 649 h 934"/>
              <a:gd name="T48" fmla="*/ 799 w 934"/>
              <a:gd name="T49" fmla="*/ 552 h 934"/>
              <a:gd name="T50" fmla="*/ 933 w 934"/>
              <a:gd name="T51" fmla="*/ 552 h 934"/>
              <a:gd name="T52" fmla="*/ 933 w 934"/>
              <a:gd name="T53" fmla="*/ 373 h 934"/>
              <a:gd name="T54" fmla="*/ 799 w 934"/>
              <a:gd name="T55" fmla="*/ 373 h 934"/>
              <a:gd name="T56" fmla="*/ 769 w 934"/>
              <a:gd name="T57" fmla="*/ 283 h 934"/>
              <a:gd name="T58" fmla="*/ 858 w 934"/>
              <a:gd name="T59" fmla="*/ 194 h 934"/>
              <a:gd name="T60" fmla="*/ 731 w 934"/>
              <a:gd name="T61" fmla="*/ 74 h 934"/>
              <a:gd name="T62" fmla="*/ 642 w 934"/>
              <a:gd name="T63" fmla="*/ 164 h 934"/>
              <a:gd name="T64" fmla="*/ 552 w 934"/>
              <a:gd name="T65" fmla="*/ 134 h 934"/>
              <a:gd name="T66" fmla="*/ 552 w 934"/>
              <a:gd name="T67" fmla="*/ 0 h 934"/>
              <a:gd name="T68" fmla="*/ 463 w 934"/>
              <a:gd name="T69" fmla="*/ 0 h 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34" h="934">
                <a:moveTo>
                  <a:pt x="463" y="0"/>
                </a:moveTo>
                <a:lnTo>
                  <a:pt x="373" y="0"/>
                </a:lnTo>
                <a:lnTo>
                  <a:pt x="373" y="134"/>
                </a:lnTo>
                <a:lnTo>
                  <a:pt x="284" y="164"/>
                </a:lnTo>
                <a:lnTo>
                  <a:pt x="194" y="74"/>
                </a:lnTo>
                <a:lnTo>
                  <a:pt x="75" y="194"/>
                </a:lnTo>
                <a:lnTo>
                  <a:pt x="164" y="283"/>
                </a:lnTo>
                <a:lnTo>
                  <a:pt x="134" y="373"/>
                </a:lnTo>
                <a:lnTo>
                  <a:pt x="0" y="373"/>
                </a:lnTo>
                <a:lnTo>
                  <a:pt x="0" y="552"/>
                </a:lnTo>
                <a:lnTo>
                  <a:pt x="134" y="552"/>
                </a:lnTo>
                <a:lnTo>
                  <a:pt x="164" y="649"/>
                </a:lnTo>
                <a:lnTo>
                  <a:pt x="75" y="739"/>
                </a:lnTo>
                <a:lnTo>
                  <a:pt x="194" y="858"/>
                </a:lnTo>
                <a:lnTo>
                  <a:pt x="284" y="769"/>
                </a:lnTo>
                <a:lnTo>
                  <a:pt x="373" y="798"/>
                </a:lnTo>
                <a:lnTo>
                  <a:pt x="373" y="933"/>
                </a:lnTo>
                <a:lnTo>
                  <a:pt x="463" y="933"/>
                </a:lnTo>
                <a:lnTo>
                  <a:pt x="552" y="933"/>
                </a:lnTo>
                <a:lnTo>
                  <a:pt x="552" y="798"/>
                </a:lnTo>
                <a:lnTo>
                  <a:pt x="642" y="769"/>
                </a:lnTo>
                <a:lnTo>
                  <a:pt x="731" y="858"/>
                </a:lnTo>
                <a:lnTo>
                  <a:pt x="858" y="739"/>
                </a:lnTo>
                <a:lnTo>
                  <a:pt x="769" y="649"/>
                </a:lnTo>
                <a:lnTo>
                  <a:pt x="799" y="552"/>
                </a:lnTo>
                <a:lnTo>
                  <a:pt x="933" y="552"/>
                </a:lnTo>
                <a:lnTo>
                  <a:pt x="933" y="373"/>
                </a:lnTo>
                <a:lnTo>
                  <a:pt x="799" y="373"/>
                </a:lnTo>
                <a:lnTo>
                  <a:pt x="769" y="283"/>
                </a:lnTo>
                <a:lnTo>
                  <a:pt x="858" y="194"/>
                </a:lnTo>
                <a:lnTo>
                  <a:pt x="731" y="74"/>
                </a:lnTo>
                <a:lnTo>
                  <a:pt x="642" y="164"/>
                </a:lnTo>
                <a:lnTo>
                  <a:pt x="552" y="134"/>
                </a:lnTo>
                <a:lnTo>
                  <a:pt x="552" y="0"/>
                </a:lnTo>
                <a:lnTo>
                  <a:pt x="463"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59" name="Freeform 639"/>
          <p:cNvSpPr>
            <a:spLocks noChangeArrowheads="1"/>
          </p:cNvSpPr>
          <p:nvPr/>
        </p:nvSpPr>
        <p:spPr bwMode="auto">
          <a:xfrm>
            <a:off x="7131258" y="12335793"/>
            <a:ext cx="120124" cy="120124"/>
          </a:xfrm>
          <a:custGeom>
            <a:avLst/>
            <a:gdLst>
              <a:gd name="T0" fmla="*/ 179 w 180"/>
              <a:gd name="T1" fmla="*/ 90 h 180"/>
              <a:gd name="T2" fmla="*/ 179 w 180"/>
              <a:gd name="T3" fmla="*/ 90 h 180"/>
              <a:gd name="T4" fmla="*/ 90 w 180"/>
              <a:gd name="T5" fmla="*/ 0 h 180"/>
              <a:gd name="T6" fmla="*/ 0 w 180"/>
              <a:gd name="T7" fmla="*/ 90 h 180"/>
              <a:gd name="T8" fmla="*/ 90 w 180"/>
              <a:gd name="T9" fmla="*/ 179 h 180"/>
              <a:gd name="T10" fmla="*/ 179 w 180"/>
              <a:gd name="T11" fmla="*/ 90 h 180"/>
            </a:gdLst>
            <a:ahLst/>
            <a:cxnLst>
              <a:cxn ang="0">
                <a:pos x="T0" y="T1"/>
              </a:cxn>
              <a:cxn ang="0">
                <a:pos x="T2" y="T3"/>
              </a:cxn>
              <a:cxn ang="0">
                <a:pos x="T4" y="T5"/>
              </a:cxn>
              <a:cxn ang="0">
                <a:pos x="T6" y="T7"/>
              </a:cxn>
              <a:cxn ang="0">
                <a:pos x="T8" y="T9"/>
              </a:cxn>
              <a:cxn ang="0">
                <a:pos x="T10" y="T11"/>
              </a:cxn>
            </a:cxnLst>
            <a:rect l="0" t="0" r="r" b="b"/>
            <a:pathLst>
              <a:path w="180" h="180">
                <a:moveTo>
                  <a:pt x="179" y="90"/>
                </a:moveTo>
                <a:lnTo>
                  <a:pt x="179" y="90"/>
                </a:lnTo>
                <a:cubicBezTo>
                  <a:pt x="179" y="45"/>
                  <a:pt x="142" y="0"/>
                  <a:pt x="90" y="0"/>
                </a:cubicBezTo>
                <a:cubicBezTo>
                  <a:pt x="45" y="0"/>
                  <a:pt x="0" y="45"/>
                  <a:pt x="0" y="90"/>
                </a:cubicBezTo>
                <a:cubicBezTo>
                  <a:pt x="0" y="142"/>
                  <a:pt x="45" y="179"/>
                  <a:pt x="90" y="179"/>
                </a:cubicBezTo>
                <a:cubicBezTo>
                  <a:pt x="142" y="179"/>
                  <a:pt x="179" y="142"/>
                  <a:pt x="179"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2" name="Group 1"/>
          <p:cNvGrpSpPr/>
          <p:nvPr/>
        </p:nvGrpSpPr>
        <p:grpSpPr>
          <a:xfrm>
            <a:off x="8168415" y="12118985"/>
            <a:ext cx="609403" cy="571318"/>
            <a:chOff x="8168415" y="12118985"/>
            <a:chExt cx="609403" cy="571318"/>
          </a:xfrm>
        </p:grpSpPr>
        <p:sp>
          <p:nvSpPr>
            <p:cNvPr id="5760" name="Line 640"/>
            <p:cNvSpPr>
              <a:spLocks noChangeShapeType="1"/>
            </p:cNvSpPr>
            <p:nvPr/>
          </p:nvSpPr>
          <p:spPr bwMode="auto">
            <a:xfrm>
              <a:off x="8511205" y="12414900"/>
              <a:ext cx="49806" cy="4980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61" name="Freeform 641"/>
            <p:cNvSpPr>
              <a:spLocks noChangeArrowheads="1"/>
            </p:cNvSpPr>
            <p:nvPr/>
          </p:nvSpPr>
          <p:spPr bwMode="auto">
            <a:xfrm>
              <a:off x="8528785" y="12435408"/>
              <a:ext cx="249033" cy="254895"/>
            </a:xfrm>
            <a:custGeom>
              <a:avLst/>
              <a:gdLst>
                <a:gd name="T0" fmla="*/ 0 w 374"/>
                <a:gd name="T1" fmla="*/ 90 h 382"/>
                <a:gd name="T2" fmla="*/ 90 w 374"/>
                <a:gd name="T3" fmla="*/ 0 h 382"/>
                <a:gd name="T4" fmla="*/ 373 w 374"/>
                <a:gd name="T5" fmla="*/ 291 h 382"/>
                <a:gd name="T6" fmla="*/ 284 w 374"/>
                <a:gd name="T7" fmla="*/ 381 h 382"/>
                <a:gd name="T8" fmla="*/ 0 w 374"/>
                <a:gd name="T9" fmla="*/ 90 h 382"/>
              </a:gdLst>
              <a:ahLst/>
              <a:cxnLst>
                <a:cxn ang="0">
                  <a:pos x="T0" y="T1"/>
                </a:cxn>
                <a:cxn ang="0">
                  <a:pos x="T2" y="T3"/>
                </a:cxn>
                <a:cxn ang="0">
                  <a:pos x="T4" y="T5"/>
                </a:cxn>
                <a:cxn ang="0">
                  <a:pos x="T6" y="T7"/>
                </a:cxn>
                <a:cxn ang="0">
                  <a:pos x="T8" y="T9"/>
                </a:cxn>
              </a:cxnLst>
              <a:rect l="0" t="0" r="r" b="b"/>
              <a:pathLst>
                <a:path w="374" h="382">
                  <a:moveTo>
                    <a:pt x="0" y="90"/>
                  </a:moveTo>
                  <a:lnTo>
                    <a:pt x="90" y="0"/>
                  </a:lnTo>
                  <a:lnTo>
                    <a:pt x="373" y="291"/>
                  </a:lnTo>
                  <a:lnTo>
                    <a:pt x="284" y="381"/>
                  </a:lnTo>
                  <a:lnTo>
                    <a:pt x="0"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62" name="Freeform 642"/>
            <p:cNvSpPr>
              <a:spLocks noChangeArrowheads="1"/>
            </p:cNvSpPr>
            <p:nvPr/>
          </p:nvSpPr>
          <p:spPr bwMode="auto">
            <a:xfrm>
              <a:off x="8206504" y="12118985"/>
              <a:ext cx="123053" cy="120124"/>
            </a:xfrm>
            <a:custGeom>
              <a:avLst/>
              <a:gdLst>
                <a:gd name="T0" fmla="*/ 97 w 187"/>
                <a:gd name="T1" fmla="*/ 179 h 180"/>
                <a:gd name="T2" fmla="*/ 186 w 187"/>
                <a:gd name="T3" fmla="*/ 89 h 180"/>
                <a:gd name="T4" fmla="*/ 37 w 187"/>
                <a:gd name="T5" fmla="*/ 0 h 180"/>
                <a:gd name="T6" fmla="*/ 0 w 187"/>
                <a:gd name="T7" fmla="*/ 29 h 180"/>
                <a:gd name="T8" fmla="*/ 97 w 187"/>
                <a:gd name="T9" fmla="*/ 179 h 180"/>
              </a:gdLst>
              <a:ahLst/>
              <a:cxnLst>
                <a:cxn ang="0">
                  <a:pos x="T0" y="T1"/>
                </a:cxn>
                <a:cxn ang="0">
                  <a:pos x="T2" y="T3"/>
                </a:cxn>
                <a:cxn ang="0">
                  <a:pos x="T4" y="T5"/>
                </a:cxn>
                <a:cxn ang="0">
                  <a:pos x="T6" y="T7"/>
                </a:cxn>
                <a:cxn ang="0">
                  <a:pos x="T8" y="T9"/>
                </a:cxn>
              </a:cxnLst>
              <a:rect l="0" t="0" r="r" b="b"/>
              <a:pathLst>
                <a:path w="187" h="180">
                  <a:moveTo>
                    <a:pt x="97" y="179"/>
                  </a:moveTo>
                  <a:lnTo>
                    <a:pt x="186" y="89"/>
                  </a:lnTo>
                  <a:lnTo>
                    <a:pt x="37" y="0"/>
                  </a:lnTo>
                  <a:lnTo>
                    <a:pt x="0" y="29"/>
                  </a:lnTo>
                  <a:lnTo>
                    <a:pt x="97" y="17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63" name="Line 643"/>
            <p:cNvSpPr>
              <a:spLocks noChangeShapeType="1"/>
            </p:cNvSpPr>
            <p:nvPr/>
          </p:nvSpPr>
          <p:spPr bwMode="auto">
            <a:xfrm flipH="1" flipV="1">
              <a:off x="8300259" y="12203952"/>
              <a:ext cx="134771" cy="13477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64" name="Freeform 644"/>
            <p:cNvSpPr>
              <a:spLocks noChangeArrowheads="1"/>
            </p:cNvSpPr>
            <p:nvPr/>
          </p:nvSpPr>
          <p:spPr bwMode="auto">
            <a:xfrm>
              <a:off x="8168415" y="12118987"/>
              <a:ext cx="562525" cy="559596"/>
            </a:xfrm>
            <a:custGeom>
              <a:avLst/>
              <a:gdLst>
                <a:gd name="T0" fmla="*/ 844 w 845"/>
                <a:gd name="T1" fmla="*/ 126 h 844"/>
                <a:gd name="T2" fmla="*/ 844 w 845"/>
                <a:gd name="T3" fmla="*/ 126 h 844"/>
                <a:gd name="T4" fmla="*/ 724 w 845"/>
                <a:gd name="T5" fmla="*/ 186 h 844"/>
                <a:gd name="T6" fmla="*/ 664 w 845"/>
                <a:gd name="T7" fmla="*/ 119 h 844"/>
                <a:gd name="T8" fmla="*/ 717 w 845"/>
                <a:gd name="T9" fmla="*/ 0 h 844"/>
                <a:gd name="T10" fmla="*/ 717 w 845"/>
                <a:gd name="T11" fmla="*/ 0 h 844"/>
                <a:gd name="T12" fmla="*/ 530 w 845"/>
                <a:gd name="T13" fmla="*/ 149 h 844"/>
                <a:gd name="T14" fmla="*/ 530 w 845"/>
                <a:gd name="T15" fmla="*/ 209 h 844"/>
                <a:gd name="T16" fmla="*/ 23 w 845"/>
                <a:gd name="T17" fmla="*/ 724 h 844"/>
                <a:gd name="T18" fmla="*/ 0 w 845"/>
                <a:gd name="T19" fmla="*/ 813 h 844"/>
                <a:gd name="T20" fmla="*/ 30 w 845"/>
                <a:gd name="T21" fmla="*/ 843 h 844"/>
                <a:gd name="T22" fmla="*/ 120 w 845"/>
                <a:gd name="T23" fmla="*/ 821 h 844"/>
                <a:gd name="T24" fmla="*/ 635 w 845"/>
                <a:gd name="T25" fmla="*/ 313 h 844"/>
                <a:gd name="T26" fmla="*/ 694 w 845"/>
                <a:gd name="T27" fmla="*/ 313 h 844"/>
                <a:gd name="T28" fmla="*/ 844 w 845"/>
                <a:gd name="T29" fmla="*/ 126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5" h="844">
                  <a:moveTo>
                    <a:pt x="844" y="126"/>
                  </a:moveTo>
                  <a:lnTo>
                    <a:pt x="844" y="126"/>
                  </a:lnTo>
                  <a:cubicBezTo>
                    <a:pt x="724" y="186"/>
                    <a:pt x="724" y="186"/>
                    <a:pt x="724" y="186"/>
                  </a:cubicBezTo>
                  <a:cubicBezTo>
                    <a:pt x="664" y="119"/>
                    <a:pt x="664" y="119"/>
                    <a:pt x="664" y="119"/>
                  </a:cubicBezTo>
                  <a:cubicBezTo>
                    <a:pt x="717" y="0"/>
                    <a:pt x="717" y="0"/>
                    <a:pt x="717" y="0"/>
                  </a:cubicBezTo>
                  <a:lnTo>
                    <a:pt x="717" y="0"/>
                  </a:lnTo>
                  <a:cubicBezTo>
                    <a:pt x="567" y="0"/>
                    <a:pt x="530" y="74"/>
                    <a:pt x="530" y="149"/>
                  </a:cubicBezTo>
                  <a:cubicBezTo>
                    <a:pt x="530" y="209"/>
                    <a:pt x="530" y="209"/>
                    <a:pt x="530" y="209"/>
                  </a:cubicBezTo>
                  <a:cubicBezTo>
                    <a:pt x="23" y="724"/>
                    <a:pt x="23" y="724"/>
                    <a:pt x="23" y="724"/>
                  </a:cubicBezTo>
                  <a:cubicBezTo>
                    <a:pt x="0" y="813"/>
                    <a:pt x="0" y="813"/>
                    <a:pt x="0" y="813"/>
                  </a:cubicBezTo>
                  <a:cubicBezTo>
                    <a:pt x="30" y="843"/>
                    <a:pt x="30" y="843"/>
                    <a:pt x="30" y="843"/>
                  </a:cubicBezTo>
                  <a:cubicBezTo>
                    <a:pt x="120" y="821"/>
                    <a:pt x="120" y="821"/>
                    <a:pt x="120" y="821"/>
                  </a:cubicBezTo>
                  <a:cubicBezTo>
                    <a:pt x="635" y="313"/>
                    <a:pt x="635" y="313"/>
                    <a:pt x="635" y="313"/>
                  </a:cubicBezTo>
                  <a:cubicBezTo>
                    <a:pt x="694" y="313"/>
                    <a:pt x="694" y="313"/>
                    <a:pt x="694" y="313"/>
                  </a:cubicBezTo>
                  <a:cubicBezTo>
                    <a:pt x="769" y="313"/>
                    <a:pt x="844" y="276"/>
                    <a:pt x="844" y="126"/>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sp>
        <p:nvSpPr>
          <p:cNvPr id="5765" name="Line 645"/>
          <p:cNvSpPr>
            <a:spLocks noChangeShapeType="1"/>
          </p:cNvSpPr>
          <p:nvPr/>
        </p:nvSpPr>
        <p:spPr bwMode="auto">
          <a:xfrm>
            <a:off x="9645045" y="12277196"/>
            <a:ext cx="187508" cy="18750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66" name="Freeform 646"/>
          <p:cNvSpPr>
            <a:spLocks noChangeArrowheads="1"/>
          </p:cNvSpPr>
          <p:nvPr/>
        </p:nvSpPr>
        <p:spPr bwMode="auto">
          <a:xfrm>
            <a:off x="9806187" y="12435408"/>
            <a:ext cx="251964" cy="254895"/>
          </a:xfrm>
          <a:custGeom>
            <a:avLst/>
            <a:gdLst>
              <a:gd name="T0" fmla="*/ 0 w 381"/>
              <a:gd name="T1" fmla="*/ 90 h 382"/>
              <a:gd name="T2" fmla="*/ 89 w 381"/>
              <a:gd name="T3" fmla="*/ 0 h 382"/>
              <a:gd name="T4" fmla="*/ 380 w 381"/>
              <a:gd name="T5" fmla="*/ 291 h 382"/>
              <a:gd name="T6" fmla="*/ 291 w 381"/>
              <a:gd name="T7" fmla="*/ 381 h 382"/>
              <a:gd name="T8" fmla="*/ 0 w 381"/>
              <a:gd name="T9" fmla="*/ 90 h 382"/>
            </a:gdLst>
            <a:ahLst/>
            <a:cxnLst>
              <a:cxn ang="0">
                <a:pos x="T0" y="T1"/>
              </a:cxn>
              <a:cxn ang="0">
                <a:pos x="T2" y="T3"/>
              </a:cxn>
              <a:cxn ang="0">
                <a:pos x="T4" y="T5"/>
              </a:cxn>
              <a:cxn ang="0">
                <a:pos x="T6" y="T7"/>
              </a:cxn>
              <a:cxn ang="0">
                <a:pos x="T8" y="T9"/>
              </a:cxn>
            </a:cxnLst>
            <a:rect l="0" t="0" r="r" b="b"/>
            <a:pathLst>
              <a:path w="381" h="382">
                <a:moveTo>
                  <a:pt x="0" y="90"/>
                </a:moveTo>
                <a:lnTo>
                  <a:pt x="89" y="0"/>
                </a:lnTo>
                <a:lnTo>
                  <a:pt x="380" y="291"/>
                </a:lnTo>
                <a:lnTo>
                  <a:pt x="291" y="381"/>
                </a:lnTo>
                <a:lnTo>
                  <a:pt x="0"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67" name="Freeform 647"/>
          <p:cNvSpPr>
            <a:spLocks noChangeArrowheads="1"/>
          </p:cNvSpPr>
          <p:nvPr/>
        </p:nvSpPr>
        <p:spPr bwMode="auto">
          <a:xfrm>
            <a:off x="9437028" y="12107267"/>
            <a:ext cx="328139" cy="269543"/>
          </a:xfrm>
          <a:custGeom>
            <a:avLst/>
            <a:gdLst>
              <a:gd name="T0" fmla="*/ 0 w 494"/>
              <a:gd name="T1" fmla="*/ 239 h 405"/>
              <a:gd name="T2" fmla="*/ 0 w 494"/>
              <a:gd name="T3" fmla="*/ 239 h 405"/>
              <a:gd name="T4" fmla="*/ 239 w 494"/>
              <a:gd name="T5" fmla="*/ 0 h 405"/>
              <a:gd name="T6" fmla="*/ 433 w 494"/>
              <a:gd name="T7" fmla="*/ 16 h 405"/>
              <a:gd name="T8" fmla="*/ 493 w 494"/>
              <a:gd name="T9" fmla="*/ 75 h 405"/>
              <a:gd name="T10" fmla="*/ 164 w 494"/>
              <a:gd name="T11" fmla="*/ 404 h 405"/>
              <a:gd name="T12" fmla="*/ 0 w 494"/>
              <a:gd name="T13" fmla="*/ 239 h 405"/>
            </a:gdLst>
            <a:ahLst/>
            <a:cxnLst>
              <a:cxn ang="0">
                <a:pos x="T0" y="T1"/>
              </a:cxn>
              <a:cxn ang="0">
                <a:pos x="T2" y="T3"/>
              </a:cxn>
              <a:cxn ang="0">
                <a:pos x="T4" y="T5"/>
              </a:cxn>
              <a:cxn ang="0">
                <a:pos x="T6" y="T7"/>
              </a:cxn>
              <a:cxn ang="0">
                <a:pos x="T8" y="T9"/>
              </a:cxn>
              <a:cxn ang="0">
                <a:pos x="T10" y="T11"/>
              </a:cxn>
              <a:cxn ang="0">
                <a:pos x="T12" y="T13"/>
              </a:cxn>
            </a:cxnLst>
            <a:rect l="0" t="0" r="r" b="b"/>
            <a:pathLst>
              <a:path w="494" h="405">
                <a:moveTo>
                  <a:pt x="0" y="239"/>
                </a:moveTo>
                <a:lnTo>
                  <a:pt x="0" y="239"/>
                </a:lnTo>
                <a:cubicBezTo>
                  <a:pt x="239" y="0"/>
                  <a:pt x="239" y="0"/>
                  <a:pt x="239" y="0"/>
                </a:cubicBezTo>
                <a:cubicBezTo>
                  <a:pt x="329" y="90"/>
                  <a:pt x="433" y="16"/>
                  <a:pt x="433" y="16"/>
                </a:cubicBezTo>
                <a:cubicBezTo>
                  <a:pt x="493" y="75"/>
                  <a:pt x="493" y="75"/>
                  <a:pt x="493" y="75"/>
                </a:cubicBezTo>
                <a:cubicBezTo>
                  <a:pt x="164" y="404"/>
                  <a:pt x="164" y="404"/>
                  <a:pt x="164" y="404"/>
                </a:cubicBezTo>
                <a:lnTo>
                  <a:pt x="0" y="23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68" name="Freeform 648"/>
          <p:cNvSpPr>
            <a:spLocks noChangeArrowheads="1"/>
          </p:cNvSpPr>
          <p:nvPr/>
        </p:nvSpPr>
        <p:spPr bwMode="auto">
          <a:xfrm>
            <a:off x="12481111" y="12285985"/>
            <a:ext cx="128911" cy="351579"/>
          </a:xfrm>
          <a:custGeom>
            <a:avLst/>
            <a:gdLst>
              <a:gd name="T0" fmla="*/ 194 w 195"/>
              <a:gd name="T1" fmla="*/ 530 h 531"/>
              <a:gd name="T2" fmla="*/ 194 w 195"/>
              <a:gd name="T3" fmla="*/ 530 h 531"/>
              <a:gd name="T4" fmla="*/ 0 w 195"/>
              <a:gd name="T5" fmla="*/ 0 h 531"/>
            </a:gdLst>
            <a:ahLst/>
            <a:cxnLst>
              <a:cxn ang="0">
                <a:pos x="T0" y="T1"/>
              </a:cxn>
              <a:cxn ang="0">
                <a:pos x="T2" y="T3"/>
              </a:cxn>
              <a:cxn ang="0">
                <a:pos x="T4" y="T5"/>
              </a:cxn>
            </a:cxnLst>
            <a:rect l="0" t="0" r="r" b="b"/>
            <a:pathLst>
              <a:path w="195" h="531">
                <a:moveTo>
                  <a:pt x="194" y="530"/>
                </a:moveTo>
                <a:lnTo>
                  <a:pt x="194" y="530"/>
                </a:lnTo>
                <a:cubicBezTo>
                  <a:pt x="194" y="329"/>
                  <a:pt x="120" y="142"/>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69" name="Freeform 649"/>
          <p:cNvSpPr>
            <a:spLocks noChangeArrowheads="1"/>
          </p:cNvSpPr>
          <p:nvPr/>
        </p:nvSpPr>
        <p:spPr bwMode="auto">
          <a:xfrm>
            <a:off x="12062148" y="12089687"/>
            <a:ext cx="421894" cy="199228"/>
          </a:xfrm>
          <a:custGeom>
            <a:avLst/>
            <a:gdLst>
              <a:gd name="T0" fmla="*/ 634 w 635"/>
              <a:gd name="T1" fmla="*/ 298 h 299"/>
              <a:gd name="T2" fmla="*/ 634 w 635"/>
              <a:gd name="T3" fmla="*/ 298 h 299"/>
              <a:gd name="T4" fmla="*/ 0 w 635"/>
              <a:gd name="T5" fmla="*/ 0 h 299"/>
            </a:gdLst>
            <a:ahLst/>
            <a:cxnLst>
              <a:cxn ang="0">
                <a:pos x="T0" y="T1"/>
              </a:cxn>
              <a:cxn ang="0">
                <a:pos x="T2" y="T3"/>
              </a:cxn>
              <a:cxn ang="0">
                <a:pos x="T4" y="T5"/>
              </a:cxn>
            </a:cxnLst>
            <a:rect l="0" t="0" r="r" b="b"/>
            <a:pathLst>
              <a:path w="635" h="299">
                <a:moveTo>
                  <a:pt x="634" y="298"/>
                </a:moveTo>
                <a:lnTo>
                  <a:pt x="634" y="298"/>
                </a:lnTo>
                <a:cubicBezTo>
                  <a:pt x="485" y="112"/>
                  <a:pt x="254"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0" name="Freeform 650"/>
          <p:cNvSpPr>
            <a:spLocks noChangeArrowheads="1"/>
          </p:cNvSpPr>
          <p:nvPr/>
        </p:nvSpPr>
        <p:spPr bwMode="auto">
          <a:xfrm>
            <a:off x="12062148" y="12201020"/>
            <a:ext cx="436543" cy="436545"/>
          </a:xfrm>
          <a:custGeom>
            <a:avLst/>
            <a:gdLst>
              <a:gd name="T0" fmla="*/ 657 w 658"/>
              <a:gd name="T1" fmla="*/ 657 h 658"/>
              <a:gd name="T2" fmla="*/ 657 w 658"/>
              <a:gd name="T3" fmla="*/ 657 h 658"/>
              <a:gd name="T4" fmla="*/ 0 w 658"/>
              <a:gd name="T5" fmla="*/ 0 h 658"/>
            </a:gdLst>
            <a:ahLst/>
            <a:cxnLst>
              <a:cxn ang="0">
                <a:pos x="T0" y="T1"/>
              </a:cxn>
              <a:cxn ang="0">
                <a:pos x="T2" y="T3"/>
              </a:cxn>
              <a:cxn ang="0">
                <a:pos x="T4" y="T5"/>
              </a:cxn>
            </a:cxnLst>
            <a:rect l="0" t="0" r="r" b="b"/>
            <a:pathLst>
              <a:path w="658" h="658">
                <a:moveTo>
                  <a:pt x="657" y="657"/>
                </a:moveTo>
                <a:lnTo>
                  <a:pt x="657" y="657"/>
                </a:lnTo>
                <a:cubicBezTo>
                  <a:pt x="657" y="292"/>
                  <a:pt x="366"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1" name="Freeform 651"/>
          <p:cNvSpPr>
            <a:spLocks noChangeArrowheads="1"/>
          </p:cNvSpPr>
          <p:nvPr/>
        </p:nvSpPr>
        <p:spPr bwMode="auto">
          <a:xfrm>
            <a:off x="12062148" y="12312354"/>
            <a:ext cx="322281" cy="328139"/>
          </a:xfrm>
          <a:custGeom>
            <a:avLst/>
            <a:gdLst>
              <a:gd name="T0" fmla="*/ 485 w 486"/>
              <a:gd name="T1" fmla="*/ 493 h 494"/>
              <a:gd name="T2" fmla="*/ 485 w 486"/>
              <a:gd name="T3" fmla="*/ 493 h 494"/>
              <a:gd name="T4" fmla="*/ 0 w 486"/>
              <a:gd name="T5" fmla="*/ 0 h 494"/>
            </a:gdLst>
            <a:ahLst/>
            <a:cxnLst>
              <a:cxn ang="0">
                <a:pos x="T0" y="T1"/>
              </a:cxn>
              <a:cxn ang="0">
                <a:pos x="T2" y="T3"/>
              </a:cxn>
              <a:cxn ang="0">
                <a:pos x="T4" y="T5"/>
              </a:cxn>
            </a:cxnLst>
            <a:rect l="0" t="0" r="r" b="b"/>
            <a:pathLst>
              <a:path w="486" h="494">
                <a:moveTo>
                  <a:pt x="485" y="493"/>
                </a:moveTo>
                <a:lnTo>
                  <a:pt x="485" y="493"/>
                </a:lnTo>
                <a:cubicBezTo>
                  <a:pt x="485" y="225"/>
                  <a:pt x="268"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2" name="Freeform 652"/>
          <p:cNvSpPr>
            <a:spLocks noChangeArrowheads="1"/>
          </p:cNvSpPr>
          <p:nvPr/>
        </p:nvSpPr>
        <p:spPr bwMode="auto">
          <a:xfrm>
            <a:off x="12062148" y="12426618"/>
            <a:ext cx="213875" cy="213875"/>
          </a:xfrm>
          <a:custGeom>
            <a:avLst/>
            <a:gdLst>
              <a:gd name="T0" fmla="*/ 321 w 322"/>
              <a:gd name="T1" fmla="*/ 321 h 322"/>
              <a:gd name="T2" fmla="*/ 321 w 322"/>
              <a:gd name="T3" fmla="*/ 321 h 322"/>
              <a:gd name="T4" fmla="*/ 0 w 322"/>
              <a:gd name="T5" fmla="*/ 0 h 322"/>
            </a:gdLst>
            <a:ahLst/>
            <a:cxnLst>
              <a:cxn ang="0">
                <a:pos x="T0" y="T1"/>
              </a:cxn>
              <a:cxn ang="0">
                <a:pos x="T2" y="T3"/>
              </a:cxn>
              <a:cxn ang="0">
                <a:pos x="T4" y="T5"/>
              </a:cxn>
            </a:cxnLst>
            <a:rect l="0" t="0" r="r" b="b"/>
            <a:pathLst>
              <a:path w="322" h="322">
                <a:moveTo>
                  <a:pt x="321" y="321"/>
                </a:moveTo>
                <a:lnTo>
                  <a:pt x="321" y="321"/>
                </a:lnTo>
                <a:cubicBezTo>
                  <a:pt x="321" y="142"/>
                  <a:pt x="179"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3" name="Freeform 653"/>
          <p:cNvSpPr>
            <a:spLocks noChangeArrowheads="1"/>
          </p:cNvSpPr>
          <p:nvPr/>
        </p:nvSpPr>
        <p:spPr bwMode="auto">
          <a:xfrm>
            <a:off x="11991831" y="12564319"/>
            <a:ext cx="140631" cy="143562"/>
          </a:xfrm>
          <a:custGeom>
            <a:avLst/>
            <a:gdLst>
              <a:gd name="T0" fmla="*/ 0 w 210"/>
              <a:gd name="T1" fmla="*/ 112 h 218"/>
              <a:gd name="T2" fmla="*/ 0 w 210"/>
              <a:gd name="T3" fmla="*/ 112 h 218"/>
              <a:gd name="T4" fmla="*/ 105 w 210"/>
              <a:gd name="T5" fmla="*/ 217 h 218"/>
              <a:gd name="T6" fmla="*/ 209 w 210"/>
              <a:gd name="T7" fmla="*/ 112 h 218"/>
              <a:gd name="T8" fmla="*/ 105 w 210"/>
              <a:gd name="T9" fmla="*/ 0 h 218"/>
              <a:gd name="T10" fmla="*/ 0 w 210"/>
              <a:gd name="T11" fmla="*/ 112 h 218"/>
            </a:gdLst>
            <a:ahLst/>
            <a:cxnLst>
              <a:cxn ang="0">
                <a:pos x="T0" y="T1"/>
              </a:cxn>
              <a:cxn ang="0">
                <a:pos x="T2" y="T3"/>
              </a:cxn>
              <a:cxn ang="0">
                <a:pos x="T4" y="T5"/>
              </a:cxn>
              <a:cxn ang="0">
                <a:pos x="T6" y="T7"/>
              </a:cxn>
              <a:cxn ang="0">
                <a:pos x="T8" y="T9"/>
              </a:cxn>
              <a:cxn ang="0">
                <a:pos x="T10" y="T11"/>
              </a:cxn>
            </a:cxnLst>
            <a:rect l="0" t="0" r="r" b="b"/>
            <a:pathLst>
              <a:path w="210" h="218">
                <a:moveTo>
                  <a:pt x="0" y="112"/>
                </a:moveTo>
                <a:lnTo>
                  <a:pt x="0" y="112"/>
                </a:lnTo>
                <a:cubicBezTo>
                  <a:pt x="0" y="165"/>
                  <a:pt x="45" y="217"/>
                  <a:pt x="105" y="217"/>
                </a:cubicBezTo>
                <a:cubicBezTo>
                  <a:pt x="164" y="217"/>
                  <a:pt x="209" y="165"/>
                  <a:pt x="209" y="112"/>
                </a:cubicBezTo>
                <a:cubicBezTo>
                  <a:pt x="209" y="53"/>
                  <a:pt x="164" y="0"/>
                  <a:pt x="105" y="0"/>
                </a:cubicBezTo>
                <a:cubicBezTo>
                  <a:pt x="45" y="0"/>
                  <a:pt x="0" y="53"/>
                  <a:pt x="0" y="112"/>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74" name="Freeform 654"/>
          <p:cNvSpPr>
            <a:spLocks noChangeArrowheads="1"/>
          </p:cNvSpPr>
          <p:nvPr/>
        </p:nvSpPr>
        <p:spPr bwMode="auto">
          <a:xfrm>
            <a:off x="13266302" y="12089687"/>
            <a:ext cx="621122" cy="398456"/>
          </a:xfrm>
          <a:custGeom>
            <a:avLst/>
            <a:gdLst>
              <a:gd name="T0" fmla="*/ 0 w 934"/>
              <a:gd name="T1" fmla="*/ 433 h 598"/>
              <a:gd name="T2" fmla="*/ 933 w 934"/>
              <a:gd name="T3" fmla="*/ 0 h 598"/>
              <a:gd name="T4" fmla="*/ 336 w 934"/>
              <a:gd name="T5" fmla="*/ 597 h 598"/>
              <a:gd name="T6" fmla="*/ 0 w 934"/>
              <a:gd name="T7" fmla="*/ 433 h 598"/>
            </a:gdLst>
            <a:ahLst/>
            <a:cxnLst>
              <a:cxn ang="0">
                <a:pos x="T0" y="T1"/>
              </a:cxn>
              <a:cxn ang="0">
                <a:pos x="T2" y="T3"/>
              </a:cxn>
              <a:cxn ang="0">
                <a:pos x="T4" y="T5"/>
              </a:cxn>
              <a:cxn ang="0">
                <a:pos x="T6" y="T7"/>
              </a:cxn>
            </a:cxnLst>
            <a:rect l="0" t="0" r="r" b="b"/>
            <a:pathLst>
              <a:path w="934" h="598">
                <a:moveTo>
                  <a:pt x="0" y="433"/>
                </a:moveTo>
                <a:lnTo>
                  <a:pt x="933" y="0"/>
                </a:lnTo>
                <a:lnTo>
                  <a:pt x="336" y="597"/>
                </a:lnTo>
                <a:lnTo>
                  <a:pt x="0" y="4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75" name="Freeform 655"/>
          <p:cNvSpPr>
            <a:spLocks noChangeArrowheads="1"/>
          </p:cNvSpPr>
          <p:nvPr/>
        </p:nvSpPr>
        <p:spPr bwMode="auto">
          <a:xfrm>
            <a:off x="13488968" y="12089687"/>
            <a:ext cx="398456" cy="621122"/>
          </a:xfrm>
          <a:custGeom>
            <a:avLst/>
            <a:gdLst>
              <a:gd name="T0" fmla="*/ 164 w 598"/>
              <a:gd name="T1" fmla="*/ 933 h 934"/>
              <a:gd name="T2" fmla="*/ 597 w 598"/>
              <a:gd name="T3" fmla="*/ 0 h 934"/>
              <a:gd name="T4" fmla="*/ 0 w 598"/>
              <a:gd name="T5" fmla="*/ 597 h 934"/>
              <a:gd name="T6" fmla="*/ 164 w 598"/>
              <a:gd name="T7" fmla="*/ 933 h 934"/>
            </a:gdLst>
            <a:ahLst/>
            <a:cxnLst>
              <a:cxn ang="0">
                <a:pos x="T0" y="T1"/>
              </a:cxn>
              <a:cxn ang="0">
                <a:pos x="T2" y="T3"/>
              </a:cxn>
              <a:cxn ang="0">
                <a:pos x="T4" y="T5"/>
              </a:cxn>
              <a:cxn ang="0">
                <a:pos x="T6" y="T7"/>
              </a:cxn>
            </a:cxnLst>
            <a:rect l="0" t="0" r="r" b="b"/>
            <a:pathLst>
              <a:path w="598" h="934">
                <a:moveTo>
                  <a:pt x="164" y="933"/>
                </a:moveTo>
                <a:lnTo>
                  <a:pt x="597" y="0"/>
                </a:lnTo>
                <a:lnTo>
                  <a:pt x="0" y="597"/>
                </a:lnTo>
                <a:lnTo>
                  <a:pt x="164"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31" name="Group 30"/>
          <p:cNvGrpSpPr/>
          <p:nvPr/>
        </p:nvGrpSpPr>
        <p:grpSpPr>
          <a:xfrm>
            <a:off x="14507692" y="3150377"/>
            <a:ext cx="421894" cy="621122"/>
            <a:chOff x="14507692" y="3150377"/>
            <a:chExt cx="421894" cy="621122"/>
          </a:xfrm>
        </p:grpSpPr>
        <p:sp>
          <p:nvSpPr>
            <p:cNvPr id="5121" name="Freeform 1"/>
            <p:cNvSpPr>
              <a:spLocks noChangeArrowheads="1"/>
            </p:cNvSpPr>
            <p:nvPr/>
          </p:nvSpPr>
          <p:spPr bwMode="auto">
            <a:xfrm>
              <a:off x="14657115" y="3299797"/>
              <a:ext cx="120122" cy="120124"/>
            </a:xfrm>
            <a:custGeom>
              <a:avLst/>
              <a:gdLst>
                <a:gd name="T0" fmla="*/ 179 w 180"/>
                <a:gd name="T1" fmla="*/ 89 h 180"/>
                <a:gd name="T2" fmla="*/ 179 w 180"/>
                <a:gd name="T3" fmla="*/ 89 h 180"/>
                <a:gd name="T4" fmla="*/ 89 w 180"/>
                <a:gd name="T5" fmla="*/ 0 h 180"/>
                <a:gd name="T6" fmla="*/ 0 w 180"/>
                <a:gd name="T7" fmla="*/ 89 h 180"/>
                <a:gd name="T8" fmla="*/ 89 w 180"/>
                <a:gd name="T9" fmla="*/ 179 h 180"/>
                <a:gd name="T10" fmla="*/ 179 w 180"/>
                <a:gd name="T11" fmla="*/ 89 h 180"/>
              </a:gdLst>
              <a:ahLst/>
              <a:cxnLst>
                <a:cxn ang="0">
                  <a:pos x="T0" y="T1"/>
                </a:cxn>
                <a:cxn ang="0">
                  <a:pos x="T2" y="T3"/>
                </a:cxn>
                <a:cxn ang="0">
                  <a:pos x="T4" y="T5"/>
                </a:cxn>
                <a:cxn ang="0">
                  <a:pos x="T6" y="T7"/>
                </a:cxn>
                <a:cxn ang="0">
                  <a:pos x="T8" y="T9"/>
                </a:cxn>
                <a:cxn ang="0">
                  <a:pos x="T10" y="T11"/>
                </a:cxn>
              </a:cxnLst>
              <a:rect l="0" t="0" r="r" b="b"/>
              <a:pathLst>
                <a:path w="180" h="180">
                  <a:moveTo>
                    <a:pt x="179" y="89"/>
                  </a:moveTo>
                  <a:lnTo>
                    <a:pt x="179" y="89"/>
                  </a:lnTo>
                  <a:cubicBezTo>
                    <a:pt x="179" y="45"/>
                    <a:pt x="141" y="0"/>
                    <a:pt x="89" y="0"/>
                  </a:cubicBezTo>
                  <a:cubicBezTo>
                    <a:pt x="44" y="0"/>
                    <a:pt x="0" y="45"/>
                    <a:pt x="0" y="89"/>
                  </a:cubicBezTo>
                  <a:cubicBezTo>
                    <a:pt x="0" y="142"/>
                    <a:pt x="44" y="179"/>
                    <a:pt x="89" y="179"/>
                  </a:cubicBezTo>
                  <a:cubicBezTo>
                    <a:pt x="141" y="179"/>
                    <a:pt x="179" y="142"/>
                    <a:pt x="179" y="8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22" name="Freeform 2"/>
            <p:cNvSpPr>
              <a:spLocks noChangeArrowheads="1"/>
            </p:cNvSpPr>
            <p:nvPr/>
          </p:nvSpPr>
          <p:spPr bwMode="auto">
            <a:xfrm>
              <a:off x="14507692" y="3150377"/>
              <a:ext cx="421894" cy="621122"/>
            </a:xfrm>
            <a:custGeom>
              <a:avLst/>
              <a:gdLst>
                <a:gd name="T0" fmla="*/ 627 w 635"/>
                <a:gd name="T1" fmla="*/ 328 h 934"/>
                <a:gd name="T2" fmla="*/ 627 w 635"/>
                <a:gd name="T3" fmla="*/ 328 h 934"/>
                <a:gd name="T4" fmla="*/ 313 w 635"/>
                <a:gd name="T5" fmla="*/ 0 h 934"/>
                <a:gd name="T6" fmla="*/ 0 w 635"/>
                <a:gd name="T7" fmla="*/ 328 h 934"/>
                <a:gd name="T8" fmla="*/ 313 w 635"/>
                <a:gd name="T9" fmla="*/ 933 h 934"/>
                <a:gd name="T10" fmla="*/ 627 w 635"/>
                <a:gd name="T11" fmla="*/ 328 h 934"/>
              </a:gdLst>
              <a:ahLst/>
              <a:cxnLst>
                <a:cxn ang="0">
                  <a:pos x="T0" y="T1"/>
                </a:cxn>
                <a:cxn ang="0">
                  <a:pos x="T2" y="T3"/>
                </a:cxn>
                <a:cxn ang="0">
                  <a:pos x="T4" y="T5"/>
                </a:cxn>
                <a:cxn ang="0">
                  <a:pos x="T6" y="T7"/>
                </a:cxn>
                <a:cxn ang="0">
                  <a:pos x="T8" y="T9"/>
                </a:cxn>
                <a:cxn ang="0">
                  <a:pos x="T10" y="T11"/>
                </a:cxn>
              </a:cxnLst>
              <a:rect l="0" t="0" r="r" b="b"/>
              <a:pathLst>
                <a:path w="635" h="934">
                  <a:moveTo>
                    <a:pt x="627" y="328"/>
                  </a:moveTo>
                  <a:lnTo>
                    <a:pt x="627" y="328"/>
                  </a:lnTo>
                  <a:cubicBezTo>
                    <a:pt x="627" y="149"/>
                    <a:pt x="492" y="0"/>
                    <a:pt x="313" y="0"/>
                  </a:cubicBezTo>
                  <a:cubicBezTo>
                    <a:pt x="142" y="0"/>
                    <a:pt x="0" y="149"/>
                    <a:pt x="0" y="328"/>
                  </a:cubicBezTo>
                  <a:cubicBezTo>
                    <a:pt x="0" y="560"/>
                    <a:pt x="313" y="933"/>
                    <a:pt x="313" y="933"/>
                  </a:cubicBezTo>
                  <a:cubicBezTo>
                    <a:pt x="313" y="933"/>
                    <a:pt x="634" y="560"/>
                    <a:pt x="627" y="32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sp>
        <p:nvSpPr>
          <p:cNvPr id="5123" name="Freeform 3"/>
          <p:cNvSpPr>
            <a:spLocks noChangeArrowheads="1"/>
          </p:cNvSpPr>
          <p:nvPr/>
        </p:nvSpPr>
        <p:spPr bwMode="auto">
          <a:xfrm>
            <a:off x="15682552" y="3182604"/>
            <a:ext cx="621122" cy="621122"/>
          </a:xfrm>
          <a:custGeom>
            <a:avLst/>
            <a:gdLst>
              <a:gd name="T0" fmla="*/ 769 w 934"/>
              <a:gd name="T1" fmla="*/ 164 h 934"/>
              <a:gd name="T2" fmla="*/ 769 w 934"/>
              <a:gd name="T3" fmla="*/ 164 h 934"/>
              <a:gd name="T4" fmla="*/ 769 w 934"/>
              <a:gd name="T5" fmla="*/ 769 h 934"/>
              <a:gd name="T6" fmla="*/ 171 w 934"/>
              <a:gd name="T7" fmla="*/ 769 h 934"/>
              <a:gd name="T8" fmla="*/ 171 w 934"/>
              <a:gd name="T9" fmla="*/ 164 h 934"/>
              <a:gd name="T10" fmla="*/ 769 w 934"/>
              <a:gd name="T11" fmla="*/ 164 h 934"/>
            </a:gdLst>
            <a:ahLst/>
            <a:cxnLst>
              <a:cxn ang="0">
                <a:pos x="T0" y="T1"/>
              </a:cxn>
              <a:cxn ang="0">
                <a:pos x="T2" y="T3"/>
              </a:cxn>
              <a:cxn ang="0">
                <a:pos x="T4" y="T5"/>
              </a:cxn>
              <a:cxn ang="0">
                <a:pos x="T6" y="T7"/>
              </a:cxn>
              <a:cxn ang="0">
                <a:pos x="T8" y="T9"/>
              </a:cxn>
              <a:cxn ang="0">
                <a:pos x="T10" y="T11"/>
              </a:cxn>
            </a:cxnLst>
            <a:rect l="0" t="0" r="r" b="b"/>
            <a:pathLst>
              <a:path w="934" h="934">
                <a:moveTo>
                  <a:pt x="769" y="164"/>
                </a:moveTo>
                <a:lnTo>
                  <a:pt x="769" y="164"/>
                </a:lnTo>
                <a:cubicBezTo>
                  <a:pt x="933" y="328"/>
                  <a:pt x="933" y="597"/>
                  <a:pt x="769" y="769"/>
                </a:cubicBezTo>
                <a:cubicBezTo>
                  <a:pt x="604" y="933"/>
                  <a:pt x="336" y="933"/>
                  <a:pt x="171" y="769"/>
                </a:cubicBezTo>
                <a:cubicBezTo>
                  <a:pt x="0" y="597"/>
                  <a:pt x="0" y="328"/>
                  <a:pt x="171" y="164"/>
                </a:cubicBezTo>
                <a:cubicBezTo>
                  <a:pt x="336" y="0"/>
                  <a:pt x="604" y="0"/>
                  <a:pt x="769" y="16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24" name="Freeform 4"/>
          <p:cNvSpPr>
            <a:spLocks noChangeArrowheads="1"/>
          </p:cNvSpPr>
          <p:nvPr/>
        </p:nvSpPr>
        <p:spPr bwMode="auto">
          <a:xfrm>
            <a:off x="15867129" y="3349607"/>
            <a:ext cx="257824" cy="263684"/>
          </a:xfrm>
          <a:custGeom>
            <a:avLst/>
            <a:gdLst>
              <a:gd name="T0" fmla="*/ 269 w 389"/>
              <a:gd name="T1" fmla="*/ 283 h 396"/>
              <a:gd name="T2" fmla="*/ 388 w 389"/>
              <a:gd name="T3" fmla="*/ 0 h 396"/>
              <a:gd name="T4" fmla="*/ 104 w 389"/>
              <a:gd name="T5" fmla="*/ 119 h 396"/>
              <a:gd name="T6" fmla="*/ 0 w 389"/>
              <a:gd name="T7" fmla="*/ 395 h 396"/>
              <a:gd name="T8" fmla="*/ 269 w 389"/>
              <a:gd name="T9" fmla="*/ 283 h 396"/>
            </a:gdLst>
            <a:ahLst/>
            <a:cxnLst>
              <a:cxn ang="0">
                <a:pos x="T0" y="T1"/>
              </a:cxn>
              <a:cxn ang="0">
                <a:pos x="T2" y="T3"/>
              </a:cxn>
              <a:cxn ang="0">
                <a:pos x="T4" y="T5"/>
              </a:cxn>
              <a:cxn ang="0">
                <a:pos x="T6" y="T7"/>
              </a:cxn>
              <a:cxn ang="0">
                <a:pos x="T8" y="T9"/>
              </a:cxn>
            </a:cxnLst>
            <a:rect l="0" t="0" r="r" b="b"/>
            <a:pathLst>
              <a:path w="389" h="396">
                <a:moveTo>
                  <a:pt x="269" y="283"/>
                </a:moveTo>
                <a:lnTo>
                  <a:pt x="388" y="0"/>
                </a:lnTo>
                <a:lnTo>
                  <a:pt x="104" y="119"/>
                </a:lnTo>
                <a:lnTo>
                  <a:pt x="0" y="395"/>
                </a:lnTo>
                <a:lnTo>
                  <a:pt x="269" y="28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25" name="Line 5"/>
          <p:cNvSpPr>
            <a:spLocks noChangeShapeType="1"/>
          </p:cNvSpPr>
          <p:nvPr/>
        </p:nvSpPr>
        <p:spPr bwMode="auto">
          <a:xfrm>
            <a:off x="15934516" y="3428711"/>
            <a:ext cx="108402" cy="10840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26" name="Freeform 6"/>
          <p:cNvSpPr>
            <a:spLocks noChangeArrowheads="1"/>
          </p:cNvSpPr>
          <p:nvPr/>
        </p:nvSpPr>
        <p:spPr bwMode="auto">
          <a:xfrm>
            <a:off x="15946236" y="3150379"/>
            <a:ext cx="99613" cy="61526"/>
          </a:xfrm>
          <a:custGeom>
            <a:avLst/>
            <a:gdLst>
              <a:gd name="T0" fmla="*/ 150 w 151"/>
              <a:gd name="T1" fmla="*/ 90 h 91"/>
              <a:gd name="T2" fmla="*/ 150 w 151"/>
              <a:gd name="T3" fmla="*/ 90 h 91"/>
              <a:gd name="T4" fmla="*/ 150 w 151"/>
              <a:gd name="T5" fmla="*/ 74 h 91"/>
              <a:gd name="T6" fmla="*/ 75 w 151"/>
              <a:gd name="T7" fmla="*/ 0 h 91"/>
              <a:gd name="T8" fmla="*/ 0 w 151"/>
              <a:gd name="T9" fmla="*/ 74 h 91"/>
              <a:gd name="T10" fmla="*/ 0 w 151"/>
              <a:gd name="T11" fmla="*/ 90 h 91"/>
            </a:gdLst>
            <a:ahLst/>
            <a:cxnLst>
              <a:cxn ang="0">
                <a:pos x="T0" y="T1"/>
              </a:cxn>
              <a:cxn ang="0">
                <a:pos x="T2" y="T3"/>
              </a:cxn>
              <a:cxn ang="0">
                <a:pos x="T4" y="T5"/>
              </a:cxn>
              <a:cxn ang="0">
                <a:pos x="T6" y="T7"/>
              </a:cxn>
              <a:cxn ang="0">
                <a:pos x="T8" y="T9"/>
              </a:cxn>
              <a:cxn ang="0">
                <a:pos x="T10" y="T11"/>
              </a:cxn>
            </a:cxnLst>
            <a:rect l="0" t="0" r="r" b="b"/>
            <a:pathLst>
              <a:path w="151" h="91">
                <a:moveTo>
                  <a:pt x="150" y="90"/>
                </a:moveTo>
                <a:lnTo>
                  <a:pt x="150" y="90"/>
                </a:lnTo>
                <a:cubicBezTo>
                  <a:pt x="150" y="82"/>
                  <a:pt x="150" y="82"/>
                  <a:pt x="150" y="74"/>
                </a:cubicBezTo>
                <a:cubicBezTo>
                  <a:pt x="150" y="37"/>
                  <a:pt x="112" y="0"/>
                  <a:pt x="75" y="0"/>
                </a:cubicBezTo>
                <a:cubicBezTo>
                  <a:pt x="30" y="0"/>
                  <a:pt x="0" y="37"/>
                  <a:pt x="0" y="74"/>
                </a:cubicBezTo>
                <a:cubicBezTo>
                  <a:pt x="0" y="82"/>
                  <a:pt x="0" y="82"/>
                  <a:pt x="0"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27" name="Line 7"/>
          <p:cNvSpPr>
            <a:spLocks noChangeShapeType="1"/>
          </p:cNvSpPr>
          <p:nvPr/>
        </p:nvSpPr>
        <p:spPr bwMode="auto">
          <a:xfrm>
            <a:off x="15996040" y="3211903"/>
            <a:ext cx="2931" cy="498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28" name="Line 8"/>
          <p:cNvSpPr>
            <a:spLocks noChangeShapeType="1"/>
          </p:cNvSpPr>
          <p:nvPr/>
        </p:nvSpPr>
        <p:spPr bwMode="auto">
          <a:xfrm>
            <a:off x="15996040" y="3721691"/>
            <a:ext cx="2931" cy="4980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29" name="Line 9"/>
          <p:cNvSpPr>
            <a:spLocks noChangeShapeType="1"/>
          </p:cNvSpPr>
          <p:nvPr/>
        </p:nvSpPr>
        <p:spPr bwMode="auto">
          <a:xfrm flipH="1">
            <a:off x="16221637" y="3490238"/>
            <a:ext cx="5566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0" name="Line 10"/>
          <p:cNvSpPr>
            <a:spLocks noChangeShapeType="1"/>
          </p:cNvSpPr>
          <p:nvPr/>
        </p:nvSpPr>
        <p:spPr bwMode="auto">
          <a:xfrm flipH="1">
            <a:off x="15708919" y="3490238"/>
            <a:ext cx="5566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1" name="Freeform 11"/>
          <p:cNvSpPr>
            <a:spLocks noChangeArrowheads="1"/>
          </p:cNvSpPr>
          <p:nvPr/>
        </p:nvSpPr>
        <p:spPr bwMode="auto">
          <a:xfrm>
            <a:off x="16962881" y="3191395"/>
            <a:ext cx="621122" cy="542016"/>
          </a:xfrm>
          <a:custGeom>
            <a:avLst/>
            <a:gdLst>
              <a:gd name="T0" fmla="*/ 0 w 935"/>
              <a:gd name="T1" fmla="*/ 813 h 814"/>
              <a:gd name="T2" fmla="*/ 314 w 935"/>
              <a:gd name="T3" fmla="*/ 694 h 814"/>
              <a:gd name="T4" fmla="*/ 613 w 935"/>
              <a:gd name="T5" fmla="*/ 813 h 814"/>
              <a:gd name="T6" fmla="*/ 934 w 935"/>
              <a:gd name="T7" fmla="*/ 694 h 814"/>
              <a:gd name="T8" fmla="*/ 934 w 935"/>
              <a:gd name="T9" fmla="*/ 0 h 814"/>
              <a:gd name="T10" fmla="*/ 613 w 935"/>
              <a:gd name="T11" fmla="*/ 119 h 814"/>
              <a:gd name="T12" fmla="*/ 314 w 935"/>
              <a:gd name="T13" fmla="*/ 0 h 814"/>
              <a:gd name="T14" fmla="*/ 0 w 935"/>
              <a:gd name="T15" fmla="*/ 119 h 814"/>
              <a:gd name="T16" fmla="*/ 0 w 935"/>
              <a:gd name="T17" fmla="*/ 813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5" h="814">
                <a:moveTo>
                  <a:pt x="0" y="813"/>
                </a:moveTo>
                <a:lnTo>
                  <a:pt x="314" y="694"/>
                </a:lnTo>
                <a:lnTo>
                  <a:pt x="613" y="813"/>
                </a:lnTo>
                <a:lnTo>
                  <a:pt x="934" y="694"/>
                </a:lnTo>
                <a:lnTo>
                  <a:pt x="934" y="0"/>
                </a:lnTo>
                <a:lnTo>
                  <a:pt x="613" y="119"/>
                </a:lnTo>
                <a:lnTo>
                  <a:pt x="314" y="0"/>
                </a:lnTo>
                <a:lnTo>
                  <a:pt x="0" y="119"/>
                </a:lnTo>
                <a:lnTo>
                  <a:pt x="0" y="81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32" name="Line 12"/>
          <p:cNvSpPr>
            <a:spLocks noChangeShapeType="1"/>
          </p:cNvSpPr>
          <p:nvPr/>
        </p:nvSpPr>
        <p:spPr bwMode="auto">
          <a:xfrm>
            <a:off x="17170900" y="3191395"/>
            <a:ext cx="2929" cy="45998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3" name="Line 13"/>
          <p:cNvSpPr>
            <a:spLocks noChangeShapeType="1"/>
          </p:cNvSpPr>
          <p:nvPr/>
        </p:nvSpPr>
        <p:spPr bwMode="auto">
          <a:xfrm>
            <a:off x="17370127" y="3270499"/>
            <a:ext cx="2929" cy="45998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4" name="Freeform 14"/>
          <p:cNvSpPr>
            <a:spLocks noChangeArrowheads="1"/>
          </p:cNvSpPr>
          <p:nvPr/>
        </p:nvSpPr>
        <p:spPr bwMode="auto">
          <a:xfrm>
            <a:off x="18421932" y="3150379"/>
            <a:ext cx="398456" cy="542016"/>
          </a:xfrm>
          <a:custGeom>
            <a:avLst/>
            <a:gdLst>
              <a:gd name="T0" fmla="*/ 194 w 598"/>
              <a:gd name="T1" fmla="*/ 0 h 815"/>
              <a:gd name="T2" fmla="*/ 194 w 598"/>
              <a:gd name="T3" fmla="*/ 0 h 815"/>
              <a:gd name="T4" fmla="*/ 597 w 598"/>
              <a:gd name="T5" fmla="*/ 403 h 815"/>
              <a:gd name="T6" fmla="*/ 194 w 598"/>
              <a:gd name="T7" fmla="*/ 814 h 815"/>
              <a:gd name="T8" fmla="*/ 0 w 598"/>
              <a:gd name="T9" fmla="*/ 754 h 815"/>
            </a:gdLst>
            <a:ahLst/>
            <a:cxnLst>
              <a:cxn ang="0">
                <a:pos x="T0" y="T1"/>
              </a:cxn>
              <a:cxn ang="0">
                <a:pos x="T2" y="T3"/>
              </a:cxn>
              <a:cxn ang="0">
                <a:pos x="T4" y="T5"/>
              </a:cxn>
              <a:cxn ang="0">
                <a:pos x="T6" y="T7"/>
              </a:cxn>
              <a:cxn ang="0">
                <a:pos x="T8" y="T9"/>
              </a:cxn>
            </a:cxnLst>
            <a:rect l="0" t="0" r="r" b="b"/>
            <a:pathLst>
              <a:path w="598" h="815">
                <a:moveTo>
                  <a:pt x="194" y="0"/>
                </a:moveTo>
                <a:lnTo>
                  <a:pt x="194" y="0"/>
                </a:lnTo>
                <a:cubicBezTo>
                  <a:pt x="411" y="0"/>
                  <a:pt x="597" y="187"/>
                  <a:pt x="597" y="403"/>
                </a:cubicBezTo>
                <a:cubicBezTo>
                  <a:pt x="597" y="620"/>
                  <a:pt x="411" y="814"/>
                  <a:pt x="194" y="814"/>
                </a:cubicBezTo>
                <a:cubicBezTo>
                  <a:pt x="45" y="814"/>
                  <a:pt x="0" y="754"/>
                  <a:pt x="0" y="75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5" name="Freeform 15"/>
          <p:cNvSpPr>
            <a:spLocks noChangeArrowheads="1"/>
          </p:cNvSpPr>
          <p:nvPr/>
        </p:nvSpPr>
        <p:spPr bwMode="auto">
          <a:xfrm>
            <a:off x="18351616" y="3220694"/>
            <a:ext cx="398456" cy="401385"/>
          </a:xfrm>
          <a:custGeom>
            <a:avLst/>
            <a:gdLst>
              <a:gd name="T0" fmla="*/ 597 w 598"/>
              <a:gd name="T1" fmla="*/ 299 h 606"/>
              <a:gd name="T2" fmla="*/ 597 w 598"/>
              <a:gd name="T3" fmla="*/ 299 h 606"/>
              <a:gd name="T4" fmla="*/ 298 w 598"/>
              <a:gd name="T5" fmla="*/ 605 h 606"/>
              <a:gd name="T6" fmla="*/ 0 w 598"/>
              <a:gd name="T7" fmla="*/ 299 h 606"/>
              <a:gd name="T8" fmla="*/ 298 w 598"/>
              <a:gd name="T9" fmla="*/ 0 h 606"/>
              <a:gd name="T10" fmla="*/ 597 w 598"/>
              <a:gd name="T11" fmla="*/ 299 h 606"/>
            </a:gdLst>
            <a:ahLst/>
            <a:cxnLst>
              <a:cxn ang="0">
                <a:pos x="T0" y="T1"/>
              </a:cxn>
              <a:cxn ang="0">
                <a:pos x="T2" y="T3"/>
              </a:cxn>
              <a:cxn ang="0">
                <a:pos x="T4" y="T5"/>
              </a:cxn>
              <a:cxn ang="0">
                <a:pos x="T6" y="T7"/>
              </a:cxn>
              <a:cxn ang="0">
                <a:pos x="T8" y="T9"/>
              </a:cxn>
              <a:cxn ang="0">
                <a:pos x="T10" y="T11"/>
              </a:cxn>
            </a:cxnLst>
            <a:rect l="0" t="0" r="r" b="b"/>
            <a:pathLst>
              <a:path w="598" h="606">
                <a:moveTo>
                  <a:pt x="597" y="299"/>
                </a:moveTo>
                <a:lnTo>
                  <a:pt x="597" y="299"/>
                </a:lnTo>
                <a:cubicBezTo>
                  <a:pt x="597" y="471"/>
                  <a:pt x="462" y="605"/>
                  <a:pt x="298" y="605"/>
                </a:cubicBezTo>
                <a:cubicBezTo>
                  <a:pt x="134" y="605"/>
                  <a:pt x="0" y="471"/>
                  <a:pt x="0" y="299"/>
                </a:cubicBezTo>
                <a:cubicBezTo>
                  <a:pt x="0" y="135"/>
                  <a:pt x="134" y="0"/>
                  <a:pt x="298" y="0"/>
                </a:cubicBezTo>
                <a:cubicBezTo>
                  <a:pt x="462" y="0"/>
                  <a:pt x="597" y="135"/>
                  <a:pt x="597" y="29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36" name="Line 16"/>
          <p:cNvSpPr>
            <a:spLocks noChangeShapeType="1"/>
          </p:cNvSpPr>
          <p:nvPr/>
        </p:nvSpPr>
        <p:spPr bwMode="auto">
          <a:xfrm>
            <a:off x="18550843" y="3683606"/>
            <a:ext cx="2931" cy="9961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37" name="Line 17"/>
          <p:cNvSpPr>
            <a:spLocks noChangeShapeType="1"/>
          </p:cNvSpPr>
          <p:nvPr/>
        </p:nvSpPr>
        <p:spPr bwMode="auto">
          <a:xfrm>
            <a:off x="18451230" y="3771501"/>
            <a:ext cx="19922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5" name="Group 4"/>
          <p:cNvGrpSpPr/>
          <p:nvPr/>
        </p:nvGrpSpPr>
        <p:grpSpPr>
          <a:xfrm>
            <a:off x="19517684" y="3211903"/>
            <a:ext cx="621122" cy="501001"/>
            <a:chOff x="19517684" y="3211903"/>
            <a:chExt cx="621122" cy="501001"/>
          </a:xfrm>
        </p:grpSpPr>
        <p:sp>
          <p:nvSpPr>
            <p:cNvPr id="5138" name="Freeform 18"/>
            <p:cNvSpPr>
              <a:spLocks noChangeArrowheads="1"/>
            </p:cNvSpPr>
            <p:nvPr/>
          </p:nvSpPr>
          <p:spPr bwMode="auto">
            <a:xfrm>
              <a:off x="19784300" y="3291010"/>
              <a:ext cx="79104" cy="79104"/>
            </a:xfrm>
            <a:custGeom>
              <a:avLst/>
              <a:gdLst>
                <a:gd name="T0" fmla="*/ 119 w 120"/>
                <a:gd name="T1" fmla="*/ 60 h 120"/>
                <a:gd name="T2" fmla="*/ 119 w 120"/>
                <a:gd name="T3" fmla="*/ 60 h 120"/>
                <a:gd name="T4" fmla="*/ 60 w 120"/>
                <a:gd name="T5" fmla="*/ 0 h 120"/>
                <a:gd name="T6" fmla="*/ 0 w 120"/>
                <a:gd name="T7" fmla="*/ 60 h 120"/>
                <a:gd name="T8" fmla="*/ 60 w 120"/>
                <a:gd name="T9" fmla="*/ 119 h 120"/>
                <a:gd name="T10" fmla="*/ 119 w 120"/>
                <a:gd name="T11" fmla="*/ 60 h 120"/>
              </a:gdLst>
              <a:ahLst/>
              <a:cxnLst>
                <a:cxn ang="0">
                  <a:pos x="T0" y="T1"/>
                </a:cxn>
                <a:cxn ang="0">
                  <a:pos x="T2" y="T3"/>
                </a:cxn>
                <a:cxn ang="0">
                  <a:pos x="T4" y="T5"/>
                </a:cxn>
                <a:cxn ang="0">
                  <a:pos x="T6" y="T7"/>
                </a:cxn>
                <a:cxn ang="0">
                  <a:pos x="T8" y="T9"/>
                </a:cxn>
                <a:cxn ang="0">
                  <a:pos x="T10" y="T11"/>
                </a:cxn>
              </a:cxnLst>
              <a:rect l="0" t="0" r="r" b="b"/>
              <a:pathLst>
                <a:path w="120" h="120">
                  <a:moveTo>
                    <a:pt x="119" y="60"/>
                  </a:moveTo>
                  <a:lnTo>
                    <a:pt x="119" y="60"/>
                  </a:lnTo>
                  <a:cubicBezTo>
                    <a:pt x="119" y="30"/>
                    <a:pt x="97" y="0"/>
                    <a:pt x="60" y="0"/>
                  </a:cubicBezTo>
                  <a:cubicBezTo>
                    <a:pt x="30" y="0"/>
                    <a:pt x="0" y="30"/>
                    <a:pt x="0" y="60"/>
                  </a:cubicBezTo>
                  <a:cubicBezTo>
                    <a:pt x="0" y="97"/>
                    <a:pt x="30" y="119"/>
                    <a:pt x="60" y="119"/>
                  </a:cubicBezTo>
                  <a:cubicBezTo>
                    <a:pt x="97" y="119"/>
                    <a:pt x="119" y="97"/>
                    <a:pt x="119" y="6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39" name="Freeform 19"/>
            <p:cNvSpPr>
              <a:spLocks noChangeArrowheads="1"/>
            </p:cNvSpPr>
            <p:nvPr/>
          </p:nvSpPr>
          <p:spPr bwMode="auto">
            <a:xfrm>
              <a:off x="19693474" y="3211903"/>
              <a:ext cx="263684" cy="401387"/>
            </a:xfrm>
            <a:custGeom>
              <a:avLst/>
              <a:gdLst>
                <a:gd name="T0" fmla="*/ 389 w 397"/>
                <a:gd name="T1" fmla="*/ 209 h 605"/>
                <a:gd name="T2" fmla="*/ 389 w 397"/>
                <a:gd name="T3" fmla="*/ 209 h 605"/>
                <a:gd name="T4" fmla="*/ 195 w 397"/>
                <a:gd name="T5" fmla="*/ 0 h 605"/>
                <a:gd name="T6" fmla="*/ 0 w 397"/>
                <a:gd name="T7" fmla="*/ 209 h 605"/>
                <a:gd name="T8" fmla="*/ 195 w 397"/>
                <a:gd name="T9" fmla="*/ 604 h 605"/>
                <a:gd name="T10" fmla="*/ 389 w 397"/>
                <a:gd name="T11" fmla="*/ 209 h 605"/>
              </a:gdLst>
              <a:ahLst/>
              <a:cxnLst>
                <a:cxn ang="0">
                  <a:pos x="T0" y="T1"/>
                </a:cxn>
                <a:cxn ang="0">
                  <a:pos x="T2" y="T3"/>
                </a:cxn>
                <a:cxn ang="0">
                  <a:pos x="T4" y="T5"/>
                </a:cxn>
                <a:cxn ang="0">
                  <a:pos x="T6" y="T7"/>
                </a:cxn>
                <a:cxn ang="0">
                  <a:pos x="T8" y="T9"/>
                </a:cxn>
                <a:cxn ang="0">
                  <a:pos x="T10" y="T11"/>
                </a:cxn>
              </a:cxnLst>
              <a:rect l="0" t="0" r="r" b="b"/>
              <a:pathLst>
                <a:path w="397" h="605">
                  <a:moveTo>
                    <a:pt x="389" y="209"/>
                  </a:moveTo>
                  <a:lnTo>
                    <a:pt x="389" y="209"/>
                  </a:lnTo>
                  <a:cubicBezTo>
                    <a:pt x="389" y="97"/>
                    <a:pt x="307" y="0"/>
                    <a:pt x="195" y="0"/>
                  </a:cubicBezTo>
                  <a:cubicBezTo>
                    <a:pt x="90" y="0"/>
                    <a:pt x="0" y="97"/>
                    <a:pt x="0" y="209"/>
                  </a:cubicBezTo>
                  <a:cubicBezTo>
                    <a:pt x="0" y="358"/>
                    <a:pt x="195" y="604"/>
                    <a:pt x="195" y="604"/>
                  </a:cubicBezTo>
                  <a:cubicBezTo>
                    <a:pt x="195" y="604"/>
                    <a:pt x="396" y="358"/>
                    <a:pt x="389" y="20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40" name="Freeform 20"/>
            <p:cNvSpPr>
              <a:spLocks noChangeArrowheads="1"/>
            </p:cNvSpPr>
            <p:nvPr/>
          </p:nvSpPr>
          <p:spPr bwMode="auto">
            <a:xfrm>
              <a:off x="19517684" y="3507816"/>
              <a:ext cx="621122" cy="205088"/>
            </a:xfrm>
            <a:custGeom>
              <a:avLst/>
              <a:gdLst>
                <a:gd name="T0" fmla="*/ 298 w 934"/>
                <a:gd name="T1" fmla="*/ 0 h 307"/>
                <a:gd name="T2" fmla="*/ 164 w 934"/>
                <a:gd name="T3" fmla="*/ 0 h 307"/>
                <a:gd name="T4" fmla="*/ 0 w 934"/>
                <a:gd name="T5" fmla="*/ 306 h 307"/>
                <a:gd name="T6" fmla="*/ 463 w 934"/>
                <a:gd name="T7" fmla="*/ 306 h 307"/>
                <a:gd name="T8" fmla="*/ 933 w 934"/>
                <a:gd name="T9" fmla="*/ 306 h 307"/>
                <a:gd name="T10" fmla="*/ 769 w 934"/>
                <a:gd name="T11" fmla="*/ 0 h 307"/>
                <a:gd name="T12" fmla="*/ 627 w 934"/>
                <a:gd name="T13" fmla="*/ 0 h 307"/>
              </a:gdLst>
              <a:ahLst/>
              <a:cxnLst>
                <a:cxn ang="0">
                  <a:pos x="T0" y="T1"/>
                </a:cxn>
                <a:cxn ang="0">
                  <a:pos x="T2" y="T3"/>
                </a:cxn>
                <a:cxn ang="0">
                  <a:pos x="T4" y="T5"/>
                </a:cxn>
                <a:cxn ang="0">
                  <a:pos x="T6" y="T7"/>
                </a:cxn>
                <a:cxn ang="0">
                  <a:pos x="T8" y="T9"/>
                </a:cxn>
                <a:cxn ang="0">
                  <a:pos x="T10" y="T11"/>
                </a:cxn>
                <a:cxn ang="0">
                  <a:pos x="T12" y="T13"/>
                </a:cxn>
              </a:cxnLst>
              <a:rect l="0" t="0" r="r" b="b"/>
              <a:pathLst>
                <a:path w="934" h="307">
                  <a:moveTo>
                    <a:pt x="298" y="0"/>
                  </a:moveTo>
                  <a:lnTo>
                    <a:pt x="164" y="0"/>
                  </a:lnTo>
                  <a:lnTo>
                    <a:pt x="0" y="306"/>
                  </a:lnTo>
                  <a:lnTo>
                    <a:pt x="463" y="306"/>
                  </a:lnTo>
                  <a:lnTo>
                    <a:pt x="933" y="306"/>
                  </a:lnTo>
                  <a:lnTo>
                    <a:pt x="769" y="0"/>
                  </a:lnTo>
                  <a:lnTo>
                    <a:pt x="627"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141" name="Freeform 21"/>
          <p:cNvSpPr>
            <a:spLocks noChangeArrowheads="1"/>
          </p:cNvSpPr>
          <p:nvPr/>
        </p:nvSpPr>
        <p:spPr bwMode="auto">
          <a:xfrm>
            <a:off x="21003105" y="3261712"/>
            <a:ext cx="398456" cy="120122"/>
          </a:xfrm>
          <a:custGeom>
            <a:avLst/>
            <a:gdLst>
              <a:gd name="T0" fmla="*/ 493 w 598"/>
              <a:gd name="T1" fmla="*/ 179 h 180"/>
              <a:gd name="T2" fmla="*/ 0 w 598"/>
              <a:gd name="T3" fmla="*/ 179 h 180"/>
              <a:gd name="T4" fmla="*/ 0 w 598"/>
              <a:gd name="T5" fmla="*/ 0 h 180"/>
              <a:gd name="T6" fmla="*/ 493 w 598"/>
              <a:gd name="T7" fmla="*/ 0 h 180"/>
              <a:gd name="T8" fmla="*/ 597 w 598"/>
              <a:gd name="T9" fmla="*/ 90 h 180"/>
              <a:gd name="T10" fmla="*/ 493 w 598"/>
              <a:gd name="T11" fmla="*/ 179 h 180"/>
            </a:gdLst>
            <a:ahLst/>
            <a:cxnLst>
              <a:cxn ang="0">
                <a:pos x="T0" y="T1"/>
              </a:cxn>
              <a:cxn ang="0">
                <a:pos x="T2" y="T3"/>
              </a:cxn>
              <a:cxn ang="0">
                <a:pos x="T4" y="T5"/>
              </a:cxn>
              <a:cxn ang="0">
                <a:pos x="T6" y="T7"/>
              </a:cxn>
              <a:cxn ang="0">
                <a:pos x="T8" y="T9"/>
              </a:cxn>
              <a:cxn ang="0">
                <a:pos x="T10" y="T11"/>
              </a:cxn>
            </a:cxnLst>
            <a:rect l="0" t="0" r="r" b="b"/>
            <a:pathLst>
              <a:path w="598" h="180">
                <a:moveTo>
                  <a:pt x="493" y="179"/>
                </a:moveTo>
                <a:lnTo>
                  <a:pt x="0" y="179"/>
                </a:lnTo>
                <a:lnTo>
                  <a:pt x="0" y="0"/>
                </a:lnTo>
                <a:lnTo>
                  <a:pt x="493" y="0"/>
                </a:lnTo>
                <a:lnTo>
                  <a:pt x="597" y="90"/>
                </a:lnTo>
                <a:lnTo>
                  <a:pt x="493" y="17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42" name="Freeform 22"/>
          <p:cNvSpPr>
            <a:spLocks noChangeArrowheads="1"/>
          </p:cNvSpPr>
          <p:nvPr/>
        </p:nvSpPr>
        <p:spPr bwMode="auto">
          <a:xfrm>
            <a:off x="20800946" y="3419921"/>
            <a:ext cx="401387" cy="120122"/>
          </a:xfrm>
          <a:custGeom>
            <a:avLst/>
            <a:gdLst>
              <a:gd name="T0" fmla="*/ 112 w 606"/>
              <a:gd name="T1" fmla="*/ 0 h 180"/>
              <a:gd name="T2" fmla="*/ 605 w 606"/>
              <a:gd name="T3" fmla="*/ 0 h 180"/>
              <a:gd name="T4" fmla="*/ 605 w 606"/>
              <a:gd name="T5" fmla="*/ 179 h 180"/>
              <a:gd name="T6" fmla="*/ 112 w 606"/>
              <a:gd name="T7" fmla="*/ 179 h 180"/>
              <a:gd name="T8" fmla="*/ 0 w 606"/>
              <a:gd name="T9" fmla="*/ 90 h 180"/>
              <a:gd name="T10" fmla="*/ 112 w 606"/>
              <a:gd name="T11" fmla="*/ 0 h 180"/>
            </a:gdLst>
            <a:ahLst/>
            <a:cxnLst>
              <a:cxn ang="0">
                <a:pos x="T0" y="T1"/>
              </a:cxn>
              <a:cxn ang="0">
                <a:pos x="T2" y="T3"/>
              </a:cxn>
              <a:cxn ang="0">
                <a:pos x="T4" y="T5"/>
              </a:cxn>
              <a:cxn ang="0">
                <a:pos x="T6" y="T7"/>
              </a:cxn>
              <a:cxn ang="0">
                <a:pos x="T8" y="T9"/>
              </a:cxn>
              <a:cxn ang="0">
                <a:pos x="T10" y="T11"/>
              </a:cxn>
            </a:cxnLst>
            <a:rect l="0" t="0" r="r" b="b"/>
            <a:pathLst>
              <a:path w="606" h="180">
                <a:moveTo>
                  <a:pt x="112" y="0"/>
                </a:moveTo>
                <a:lnTo>
                  <a:pt x="605" y="0"/>
                </a:lnTo>
                <a:lnTo>
                  <a:pt x="605" y="179"/>
                </a:lnTo>
                <a:lnTo>
                  <a:pt x="112" y="179"/>
                </a:lnTo>
                <a:lnTo>
                  <a:pt x="0" y="90"/>
                </a:lnTo>
                <a:lnTo>
                  <a:pt x="112"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43" name="Line 23"/>
          <p:cNvSpPr>
            <a:spLocks noChangeShapeType="1"/>
          </p:cNvSpPr>
          <p:nvPr/>
        </p:nvSpPr>
        <p:spPr bwMode="auto">
          <a:xfrm>
            <a:off x="21102720" y="3537114"/>
            <a:ext cx="2929" cy="24317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44" name="Line 24"/>
          <p:cNvSpPr>
            <a:spLocks noChangeShapeType="1"/>
          </p:cNvSpPr>
          <p:nvPr/>
        </p:nvSpPr>
        <p:spPr bwMode="auto">
          <a:xfrm flipV="1">
            <a:off x="21102720" y="3375974"/>
            <a:ext cx="2929"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45" name="Line 25"/>
          <p:cNvSpPr>
            <a:spLocks noChangeShapeType="1"/>
          </p:cNvSpPr>
          <p:nvPr/>
        </p:nvSpPr>
        <p:spPr bwMode="auto">
          <a:xfrm flipV="1">
            <a:off x="21102720" y="3208974"/>
            <a:ext cx="2929" cy="5566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46" name="Line 26"/>
          <p:cNvSpPr>
            <a:spLocks noChangeShapeType="1"/>
          </p:cNvSpPr>
          <p:nvPr/>
        </p:nvSpPr>
        <p:spPr bwMode="auto">
          <a:xfrm>
            <a:off x="21023614" y="3771501"/>
            <a:ext cx="15821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7" name="Group 6"/>
          <p:cNvGrpSpPr/>
          <p:nvPr/>
        </p:nvGrpSpPr>
        <p:grpSpPr>
          <a:xfrm>
            <a:off x="22066630" y="3150377"/>
            <a:ext cx="626982" cy="621122"/>
            <a:chOff x="22066630" y="3150377"/>
            <a:chExt cx="626982" cy="621122"/>
          </a:xfrm>
        </p:grpSpPr>
        <p:sp>
          <p:nvSpPr>
            <p:cNvPr id="5147" name="Freeform 27"/>
            <p:cNvSpPr>
              <a:spLocks noChangeArrowheads="1"/>
            </p:cNvSpPr>
            <p:nvPr/>
          </p:nvSpPr>
          <p:spPr bwMode="auto">
            <a:xfrm>
              <a:off x="22069559" y="3150377"/>
              <a:ext cx="621122" cy="621122"/>
            </a:xfrm>
            <a:custGeom>
              <a:avLst/>
              <a:gdLst>
                <a:gd name="T0" fmla="*/ 463 w 934"/>
                <a:gd name="T1" fmla="*/ 0 h 934"/>
                <a:gd name="T2" fmla="*/ 463 w 934"/>
                <a:gd name="T3" fmla="*/ 0 h 934"/>
                <a:gd name="T4" fmla="*/ 933 w 934"/>
                <a:gd name="T5" fmla="*/ 463 h 934"/>
                <a:gd name="T6" fmla="*/ 463 w 934"/>
                <a:gd name="T7" fmla="*/ 933 h 934"/>
                <a:gd name="T8" fmla="*/ 0 w 934"/>
                <a:gd name="T9" fmla="*/ 463 h 934"/>
                <a:gd name="T10" fmla="*/ 463 w 934"/>
                <a:gd name="T11" fmla="*/ 0 h 934"/>
              </a:gdLst>
              <a:ahLst/>
              <a:cxnLst>
                <a:cxn ang="0">
                  <a:pos x="T0" y="T1"/>
                </a:cxn>
                <a:cxn ang="0">
                  <a:pos x="T2" y="T3"/>
                </a:cxn>
                <a:cxn ang="0">
                  <a:pos x="T4" y="T5"/>
                </a:cxn>
                <a:cxn ang="0">
                  <a:pos x="T6" y="T7"/>
                </a:cxn>
                <a:cxn ang="0">
                  <a:pos x="T8" y="T9"/>
                </a:cxn>
                <a:cxn ang="0">
                  <a:pos x="T10" y="T11"/>
                </a:cxn>
              </a:cxnLst>
              <a:rect l="0" t="0" r="r" b="b"/>
              <a:pathLst>
                <a:path w="934" h="934">
                  <a:moveTo>
                    <a:pt x="463" y="0"/>
                  </a:moveTo>
                  <a:lnTo>
                    <a:pt x="463" y="0"/>
                  </a:lnTo>
                  <a:cubicBezTo>
                    <a:pt x="724" y="0"/>
                    <a:pt x="933" y="209"/>
                    <a:pt x="933" y="463"/>
                  </a:cubicBezTo>
                  <a:cubicBezTo>
                    <a:pt x="933" y="724"/>
                    <a:pt x="724" y="933"/>
                    <a:pt x="463" y="933"/>
                  </a:cubicBezTo>
                  <a:cubicBezTo>
                    <a:pt x="209" y="933"/>
                    <a:pt x="0" y="724"/>
                    <a:pt x="0" y="463"/>
                  </a:cubicBezTo>
                  <a:cubicBezTo>
                    <a:pt x="0" y="209"/>
                    <a:pt x="209" y="0"/>
                    <a:pt x="463"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48" name="Line 28"/>
            <p:cNvSpPr>
              <a:spLocks noChangeShapeType="1"/>
            </p:cNvSpPr>
            <p:nvPr/>
          </p:nvSpPr>
          <p:spPr bwMode="auto">
            <a:xfrm>
              <a:off x="22377189" y="3150377"/>
              <a:ext cx="2931" cy="62112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49" name="Line 29"/>
            <p:cNvSpPr>
              <a:spLocks noChangeShapeType="1"/>
            </p:cNvSpPr>
            <p:nvPr/>
          </p:nvSpPr>
          <p:spPr bwMode="auto">
            <a:xfrm flipH="1">
              <a:off x="22066630" y="3458007"/>
              <a:ext cx="626982"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0" name="Freeform 30"/>
            <p:cNvSpPr>
              <a:spLocks noChangeArrowheads="1"/>
            </p:cNvSpPr>
            <p:nvPr/>
          </p:nvSpPr>
          <p:spPr bwMode="auto">
            <a:xfrm>
              <a:off x="22218979" y="3150377"/>
              <a:ext cx="140631" cy="621122"/>
            </a:xfrm>
            <a:custGeom>
              <a:avLst/>
              <a:gdLst>
                <a:gd name="T0" fmla="*/ 209 w 210"/>
                <a:gd name="T1" fmla="*/ 0 h 934"/>
                <a:gd name="T2" fmla="*/ 209 w 210"/>
                <a:gd name="T3" fmla="*/ 0 h 934"/>
                <a:gd name="T4" fmla="*/ 0 w 210"/>
                <a:gd name="T5" fmla="*/ 463 h 934"/>
                <a:gd name="T6" fmla="*/ 209 w 210"/>
                <a:gd name="T7" fmla="*/ 933 h 934"/>
              </a:gdLst>
              <a:ahLst/>
              <a:cxnLst>
                <a:cxn ang="0">
                  <a:pos x="T0" y="T1"/>
                </a:cxn>
                <a:cxn ang="0">
                  <a:pos x="T2" y="T3"/>
                </a:cxn>
                <a:cxn ang="0">
                  <a:pos x="T4" y="T5"/>
                </a:cxn>
                <a:cxn ang="0">
                  <a:pos x="T6" y="T7"/>
                </a:cxn>
              </a:cxnLst>
              <a:rect l="0" t="0" r="r" b="b"/>
              <a:pathLst>
                <a:path w="210" h="934">
                  <a:moveTo>
                    <a:pt x="209" y="0"/>
                  </a:moveTo>
                  <a:lnTo>
                    <a:pt x="209" y="0"/>
                  </a:lnTo>
                  <a:cubicBezTo>
                    <a:pt x="209" y="0"/>
                    <a:pt x="0" y="164"/>
                    <a:pt x="0" y="463"/>
                  </a:cubicBezTo>
                  <a:cubicBezTo>
                    <a:pt x="0" y="769"/>
                    <a:pt x="209" y="933"/>
                    <a:pt x="209" y="933"/>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1" name="Freeform 31"/>
            <p:cNvSpPr>
              <a:spLocks noChangeArrowheads="1"/>
            </p:cNvSpPr>
            <p:nvPr/>
          </p:nvSpPr>
          <p:spPr bwMode="auto">
            <a:xfrm>
              <a:off x="22397700" y="3150377"/>
              <a:ext cx="140631" cy="621122"/>
            </a:xfrm>
            <a:custGeom>
              <a:avLst/>
              <a:gdLst>
                <a:gd name="T0" fmla="*/ 0 w 210"/>
                <a:gd name="T1" fmla="*/ 0 h 934"/>
                <a:gd name="T2" fmla="*/ 0 w 210"/>
                <a:gd name="T3" fmla="*/ 0 h 934"/>
                <a:gd name="T4" fmla="*/ 209 w 210"/>
                <a:gd name="T5" fmla="*/ 463 h 934"/>
                <a:gd name="T6" fmla="*/ 0 w 210"/>
                <a:gd name="T7" fmla="*/ 933 h 934"/>
              </a:gdLst>
              <a:ahLst/>
              <a:cxnLst>
                <a:cxn ang="0">
                  <a:pos x="T0" y="T1"/>
                </a:cxn>
                <a:cxn ang="0">
                  <a:pos x="T2" y="T3"/>
                </a:cxn>
                <a:cxn ang="0">
                  <a:pos x="T4" y="T5"/>
                </a:cxn>
                <a:cxn ang="0">
                  <a:pos x="T6" y="T7"/>
                </a:cxn>
              </a:cxnLst>
              <a:rect l="0" t="0" r="r" b="b"/>
              <a:pathLst>
                <a:path w="210" h="934">
                  <a:moveTo>
                    <a:pt x="0" y="0"/>
                  </a:moveTo>
                  <a:lnTo>
                    <a:pt x="0" y="0"/>
                  </a:lnTo>
                  <a:cubicBezTo>
                    <a:pt x="0" y="0"/>
                    <a:pt x="209" y="164"/>
                    <a:pt x="209" y="463"/>
                  </a:cubicBezTo>
                  <a:cubicBezTo>
                    <a:pt x="209" y="769"/>
                    <a:pt x="0" y="933"/>
                    <a:pt x="0" y="933"/>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2" name="Freeform 32"/>
            <p:cNvSpPr>
              <a:spLocks noChangeArrowheads="1"/>
            </p:cNvSpPr>
            <p:nvPr/>
          </p:nvSpPr>
          <p:spPr bwMode="auto">
            <a:xfrm>
              <a:off x="22139875" y="3261712"/>
              <a:ext cx="480490" cy="99613"/>
            </a:xfrm>
            <a:custGeom>
              <a:avLst/>
              <a:gdLst>
                <a:gd name="T0" fmla="*/ 0 w 725"/>
                <a:gd name="T1" fmla="*/ 0 h 150"/>
                <a:gd name="T2" fmla="*/ 0 w 725"/>
                <a:gd name="T3" fmla="*/ 0 h 150"/>
                <a:gd name="T4" fmla="*/ 358 w 725"/>
                <a:gd name="T5" fmla="*/ 149 h 150"/>
                <a:gd name="T6" fmla="*/ 724 w 725"/>
                <a:gd name="T7" fmla="*/ 0 h 150"/>
              </a:gdLst>
              <a:ahLst/>
              <a:cxnLst>
                <a:cxn ang="0">
                  <a:pos x="T0" y="T1"/>
                </a:cxn>
                <a:cxn ang="0">
                  <a:pos x="T2" y="T3"/>
                </a:cxn>
                <a:cxn ang="0">
                  <a:pos x="T4" y="T5"/>
                </a:cxn>
                <a:cxn ang="0">
                  <a:pos x="T6" y="T7"/>
                </a:cxn>
              </a:cxnLst>
              <a:rect l="0" t="0" r="r" b="b"/>
              <a:pathLst>
                <a:path w="725" h="150">
                  <a:moveTo>
                    <a:pt x="0" y="0"/>
                  </a:moveTo>
                  <a:lnTo>
                    <a:pt x="0" y="0"/>
                  </a:lnTo>
                  <a:cubicBezTo>
                    <a:pt x="0" y="0"/>
                    <a:pt x="74" y="149"/>
                    <a:pt x="358" y="149"/>
                  </a:cubicBezTo>
                  <a:cubicBezTo>
                    <a:pt x="649" y="149"/>
                    <a:pt x="724" y="0"/>
                    <a:pt x="724"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3" name="Freeform 33"/>
            <p:cNvSpPr>
              <a:spLocks noChangeArrowheads="1"/>
            </p:cNvSpPr>
            <p:nvPr/>
          </p:nvSpPr>
          <p:spPr bwMode="auto">
            <a:xfrm>
              <a:off x="22139875" y="3563484"/>
              <a:ext cx="480490" cy="99613"/>
            </a:xfrm>
            <a:custGeom>
              <a:avLst/>
              <a:gdLst>
                <a:gd name="T0" fmla="*/ 0 w 725"/>
                <a:gd name="T1" fmla="*/ 149 h 150"/>
                <a:gd name="T2" fmla="*/ 0 w 725"/>
                <a:gd name="T3" fmla="*/ 149 h 150"/>
                <a:gd name="T4" fmla="*/ 358 w 725"/>
                <a:gd name="T5" fmla="*/ 0 h 150"/>
                <a:gd name="T6" fmla="*/ 724 w 725"/>
                <a:gd name="T7" fmla="*/ 149 h 150"/>
              </a:gdLst>
              <a:ahLst/>
              <a:cxnLst>
                <a:cxn ang="0">
                  <a:pos x="T0" y="T1"/>
                </a:cxn>
                <a:cxn ang="0">
                  <a:pos x="T2" y="T3"/>
                </a:cxn>
                <a:cxn ang="0">
                  <a:pos x="T4" y="T5"/>
                </a:cxn>
                <a:cxn ang="0">
                  <a:pos x="T6" y="T7"/>
                </a:cxn>
              </a:cxnLst>
              <a:rect l="0" t="0" r="r" b="b"/>
              <a:pathLst>
                <a:path w="725" h="150">
                  <a:moveTo>
                    <a:pt x="0" y="149"/>
                  </a:moveTo>
                  <a:lnTo>
                    <a:pt x="0" y="149"/>
                  </a:lnTo>
                  <a:cubicBezTo>
                    <a:pt x="0" y="149"/>
                    <a:pt x="74" y="0"/>
                    <a:pt x="358" y="0"/>
                  </a:cubicBezTo>
                  <a:cubicBezTo>
                    <a:pt x="649" y="0"/>
                    <a:pt x="724" y="149"/>
                    <a:pt x="724" y="14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154" name="Freeform 34"/>
          <p:cNvSpPr>
            <a:spLocks noChangeArrowheads="1"/>
          </p:cNvSpPr>
          <p:nvPr/>
        </p:nvSpPr>
        <p:spPr bwMode="auto">
          <a:xfrm>
            <a:off x="14378781" y="4395550"/>
            <a:ext cx="679718" cy="679718"/>
          </a:xfrm>
          <a:custGeom>
            <a:avLst/>
            <a:gdLst>
              <a:gd name="T0" fmla="*/ 837 w 1024"/>
              <a:gd name="T1" fmla="*/ 186 h 1023"/>
              <a:gd name="T2" fmla="*/ 837 w 1024"/>
              <a:gd name="T3" fmla="*/ 186 h 1023"/>
              <a:gd name="T4" fmla="*/ 837 w 1024"/>
              <a:gd name="T5" fmla="*/ 843 h 1023"/>
              <a:gd name="T6" fmla="*/ 180 w 1024"/>
              <a:gd name="T7" fmla="*/ 843 h 1023"/>
              <a:gd name="T8" fmla="*/ 180 w 1024"/>
              <a:gd name="T9" fmla="*/ 186 h 1023"/>
              <a:gd name="T10" fmla="*/ 837 w 1024"/>
              <a:gd name="T11" fmla="*/ 186 h 1023"/>
            </a:gdLst>
            <a:ahLst/>
            <a:cxnLst>
              <a:cxn ang="0">
                <a:pos x="T0" y="T1"/>
              </a:cxn>
              <a:cxn ang="0">
                <a:pos x="T2" y="T3"/>
              </a:cxn>
              <a:cxn ang="0">
                <a:pos x="T4" y="T5"/>
              </a:cxn>
              <a:cxn ang="0">
                <a:pos x="T6" y="T7"/>
              </a:cxn>
              <a:cxn ang="0">
                <a:pos x="T8" y="T9"/>
              </a:cxn>
              <a:cxn ang="0">
                <a:pos x="T10" y="T11"/>
              </a:cxn>
            </a:cxnLst>
            <a:rect l="0" t="0" r="r" b="b"/>
            <a:pathLst>
              <a:path w="1024" h="1023">
                <a:moveTo>
                  <a:pt x="837" y="186"/>
                </a:moveTo>
                <a:lnTo>
                  <a:pt x="837" y="186"/>
                </a:lnTo>
                <a:cubicBezTo>
                  <a:pt x="1023" y="365"/>
                  <a:pt x="1023" y="664"/>
                  <a:pt x="837" y="843"/>
                </a:cubicBezTo>
                <a:cubicBezTo>
                  <a:pt x="657" y="1022"/>
                  <a:pt x="366" y="1022"/>
                  <a:pt x="180" y="843"/>
                </a:cubicBezTo>
                <a:cubicBezTo>
                  <a:pt x="0" y="664"/>
                  <a:pt x="0" y="365"/>
                  <a:pt x="180" y="186"/>
                </a:cubicBezTo>
                <a:cubicBezTo>
                  <a:pt x="366" y="0"/>
                  <a:pt x="657" y="0"/>
                  <a:pt x="837" y="186"/>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55" name="Freeform 35"/>
          <p:cNvSpPr>
            <a:spLocks noChangeArrowheads="1"/>
          </p:cNvSpPr>
          <p:nvPr/>
        </p:nvSpPr>
        <p:spPr bwMode="auto">
          <a:xfrm>
            <a:off x="14715711" y="4539114"/>
            <a:ext cx="90824" cy="287123"/>
          </a:xfrm>
          <a:custGeom>
            <a:avLst/>
            <a:gdLst>
              <a:gd name="T0" fmla="*/ 0 w 136"/>
              <a:gd name="T1" fmla="*/ 0 h 434"/>
              <a:gd name="T2" fmla="*/ 0 w 136"/>
              <a:gd name="T3" fmla="*/ 299 h 434"/>
              <a:gd name="T4" fmla="*/ 135 w 136"/>
              <a:gd name="T5" fmla="*/ 433 h 434"/>
            </a:gdLst>
            <a:ahLst/>
            <a:cxnLst>
              <a:cxn ang="0">
                <a:pos x="T0" y="T1"/>
              </a:cxn>
              <a:cxn ang="0">
                <a:pos x="T2" y="T3"/>
              </a:cxn>
              <a:cxn ang="0">
                <a:pos x="T4" y="T5"/>
              </a:cxn>
            </a:cxnLst>
            <a:rect l="0" t="0" r="r" b="b"/>
            <a:pathLst>
              <a:path w="136" h="434">
                <a:moveTo>
                  <a:pt x="0" y="0"/>
                </a:moveTo>
                <a:lnTo>
                  <a:pt x="0" y="299"/>
                </a:lnTo>
                <a:lnTo>
                  <a:pt x="135" y="433"/>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6" name="Line 36"/>
          <p:cNvSpPr>
            <a:spLocks noChangeShapeType="1"/>
          </p:cNvSpPr>
          <p:nvPr/>
        </p:nvSpPr>
        <p:spPr bwMode="auto">
          <a:xfrm>
            <a:off x="14437378" y="4738341"/>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7" name="Line 37"/>
          <p:cNvSpPr>
            <a:spLocks noChangeShapeType="1"/>
          </p:cNvSpPr>
          <p:nvPr/>
        </p:nvSpPr>
        <p:spPr bwMode="auto">
          <a:xfrm>
            <a:off x="14958884" y="4738341"/>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8" name="Line 38"/>
          <p:cNvSpPr>
            <a:spLocks noChangeShapeType="1"/>
          </p:cNvSpPr>
          <p:nvPr/>
        </p:nvSpPr>
        <p:spPr bwMode="auto">
          <a:xfrm flipV="1">
            <a:off x="14715711" y="4972726"/>
            <a:ext cx="2929"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59" name="Line 39"/>
          <p:cNvSpPr>
            <a:spLocks noChangeShapeType="1"/>
          </p:cNvSpPr>
          <p:nvPr/>
        </p:nvSpPr>
        <p:spPr bwMode="auto">
          <a:xfrm flipV="1">
            <a:off x="14715711" y="4460008"/>
            <a:ext cx="2929"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0" name="Freeform 40"/>
          <p:cNvSpPr>
            <a:spLocks noChangeArrowheads="1"/>
          </p:cNvSpPr>
          <p:nvPr/>
        </p:nvSpPr>
        <p:spPr bwMode="auto">
          <a:xfrm>
            <a:off x="15996042" y="4539114"/>
            <a:ext cx="90826" cy="287123"/>
          </a:xfrm>
          <a:custGeom>
            <a:avLst/>
            <a:gdLst>
              <a:gd name="T0" fmla="*/ 0 w 135"/>
              <a:gd name="T1" fmla="*/ 0 h 434"/>
              <a:gd name="T2" fmla="*/ 0 w 135"/>
              <a:gd name="T3" fmla="*/ 299 h 434"/>
              <a:gd name="T4" fmla="*/ 134 w 135"/>
              <a:gd name="T5" fmla="*/ 433 h 434"/>
            </a:gdLst>
            <a:ahLst/>
            <a:cxnLst>
              <a:cxn ang="0">
                <a:pos x="T0" y="T1"/>
              </a:cxn>
              <a:cxn ang="0">
                <a:pos x="T2" y="T3"/>
              </a:cxn>
              <a:cxn ang="0">
                <a:pos x="T4" y="T5"/>
              </a:cxn>
            </a:cxnLst>
            <a:rect l="0" t="0" r="r" b="b"/>
            <a:pathLst>
              <a:path w="135" h="434">
                <a:moveTo>
                  <a:pt x="0" y="0"/>
                </a:moveTo>
                <a:lnTo>
                  <a:pt x="0" y="299"/>
                </a:lnTo>
                <a:lnTo>
                  <a:pt x="134" y="433"/>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1" name="Line 41"/>
          <p:cNvSpPr>
            <a:spLocks noChangeShapeType="1"/>
          </p:cNvSpPr>
          <p:nvPr/>
        </p:nvSpPr>
        <p:spPr bwMode="auto">
          <a:xfrm>
            <a:off x="15711850" y="4738341"/>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2" name="Line 42"/>
          <p:cNvSpPr>
            <a:spLocks noChangeShapeType="1"/>
          </p:cNvSpPr>
          <p:nvPr/>
        </p:nvSpPr>
        <p:spPr bwMode="auto">
          <a:xfrm>
            <a:off x="16233357" y="4738341"/>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3" name="Line 43"/>
          <p:cNvSpPr>
            <a:spLocks noChangeShapeType="1"/>
          </p:cNvSpPr>
          <p:nvPr/>
        </p:nvSpPr>
        <p:spPr bwMode="auto">
          <a:xfrm flipV="1">
            <a:off x="15996040" y="4972726"/>
            <a:ext cx="2931"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4" name="Line 44"/>
          <p:cNvSpPr>
            <a:spLocks noChangeShapeType="1"/>
          </p:cNvSpPr>
          <p:nvPr/>
        </p:nvSpPr>
        <p:spPr bwMode="auto">
          <a:xfrm flipV="1">
            <a:off x="15996040" y="4460008"/>
            <a:ext cx="2931"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5" name="Freeform 45"/>
          <p:cNvSpPr>
            <a:spLocks noChangeArrowheads="1"/>
          </p:cNvSpPr>
          <p:nvPr/>
        </p:nvSpPr>
        <p:spPr bwMode="auto">
          <a:xfrm>
            <a:off x="15996042" y="4430710"/>
            <a:ext cx="307632" cy="615262"/>
          </a:xfrm>
          <a:custGeom>
            <a:avLst/>
            <a:gdLst>
              <a:gd name="T0" fmla="*/ 0 w 464"/>
              <a:gd name="T1" fmla="*/ 925 h 926"/>
              <a:gd name="T2" fmla="*/ 0 w 464"/>
              <a:gd name="T3" fmla="*/ 925 h 926"/>
              <a:gd name="T4" fmla="*/ 463 w 464"/>
              <a:gd name="T5" fmla="*/ 463 h 926"/>
              <a:gd name="T6" fmla="*/ 0 w 464"/>
              <a:gd name="T7" fmla="*/ 0 h 926"/>
            </a:gdLst>
            <a:ahLst/>
            <a:cxnLst>
              <a:cxn ang="0">
                <a:pos x="T0" y="T1"/>
              </a:cxn>
              <a:cxn ang="0">
                <a:pos x="T2" y="T3"/>
              </a:cxn>
              <a:cxn ang="0">
                <a:pos x="T4" y="T5"/>
              </a:cxn>
              <a:cxn ang="0">
                <a:pos x="T6" y="T7"/>
              </a:cxn>
            </a:cxnLst>
            <a:rect l="0" t="0" r="r" b="b"/>
            <a:pathLst>
              <a:path w="464" h="926">
                <a:moveTo>
                  <a:pt x="0" y="925"/>
                </a:moveTo>
                <a:lnTo>
                  <a:pt x="0" y="925"/>
                </a:lnTo>
                <a:cubicBezTo>
                  <a:pt x="254" y="925"/>
                  <a:pt x="463" y="716"/>
                  <a:pt x="463" y="463"/>
                </a:cubicBezTo>
                <a:cubicBezTo>
                  <a:pt x="463" y="201"/>
                  <a:pt x="254"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6" name="Freeform 46"/>
          <p:cNvSpPr>
            <a:spLocks noChangeArrowheads="1"/>
          </p:cNvSpPr>
          <p:nvPr/>
        </p:nvSpPr>
        <p:spPr bwMode="auto">
          <a:xfrm>
            <a:off x="15682550" y="4501024"/>
            <a:ext cx="313490" cy="544947"/>
          </a:xfrm>
          <a:custGeom>
            <a:avLst/>
            <a:gdLst>
              <a:gd name="T0" fmla="*/ 470 w 471"/>
              <a:gd name="T1" fmla="*/ 821 h 822"/>
              <a:gd name="T2" fmla="*/ 470 w 471"/>
              <a:gd name="T3" fmla="*/ 821 h 822"/>
              <a:gd name="T4" fmla="*/ 0 w 471"/>
              <a:gd name="T5" fmla="*/ 359 h 822"/>
              <a:gd name="T6" fmla="*/ 89 w 471"/>
              <a:gd name="T7" fmla="*/ 90 h 822"/>
              <a:gd name="T8" fmla="*/ 171 w 471"/>
              <a:gd name="T9" fmla="*/ 0 h 822"/>
            </a:gdLst>
            <a:ahLst/>
            <a:cxnLst>
              <a:cxn ang="0">
                <a:pos x="T0" y="T1"/>
              </a:cxn>
              <a:cxn ang="0">
                <a:pos x="T2" y="T3"/>
              </a:cxn>
              <a:cxn ang="0">
                <a:pos x="T4" y="T5"/>
              </a:cxn>
              <a:cxn ang="0">
                <a:pos x="T6" y="T7"/>
              </a:cxn>
              <a:cxn ang="0">
                <a:pos x="T8" y="T9"/>
              </a:cxn>
            </a:cxnLst>
            <a:rect l="0" t="0" r="r" b="b"/>
            <a:pathLst>
              <a:path w="471" h="822">
                <a:moveTo>
                  <a:pt x="470" y="821"/>
                </a:moveTo>
                <a:lnTo>
                  <a:pt x="470" y="821"/>
                </a:lnTo>
                <a:cubicBezTo>
                  <a:pt x="209" y="821"/>
                  <a:pt x="0" y="612"/>
                  <a:pt x="0" y="359"/>
                </a:cubicBezTo>
                <a:cubicBezTo>
                  <a:pt x="0" y="254"/>
                  <a:pt x="37" y="164"/>
                  <a:pt x="89" y="90"/>
                </a:cubicBezTo>
                <a:cubicBezTo>
                  <a:pt x="171" y="0"/>
                  <a:pt x="171" y="0"/>
                  <a:pt x="171"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7" name="Freeform 47"/>
          <p:cNvSpPr>
            <a:spLocks noChangeArrowheads="1"/>
          </p:cNvSpPr>
          <p:nvPr/>
        </p:nvSpPr>
        <p:spPr bwMode="auto">
          <a:xfrm>
            <a:off x="15694270" y="4501024"/>
            <a:ext cx="114262" cy="108404"/>
          </a:xfrm>
          <a:custGeom>
            <a:avLst/>
            <a:gdLst>
              <a:gd name="T0" fmla="*/ 171 w 172"/>
              <a:gd name="T1" fmla="*/ 164 h 165"/>
              <a:gd name="T2" fmla="*/ 171 w 172"/>
              <a:gd name="T3" fmla="*/ 0 h 165"/>
              <a:gd name="T4" fmla="*/ 0 w 172"/>
              <a:gd name="T5" fmla="*/ 0 h 165"/>
            </a:gdLst>
            <a:ahLst/>
            <a:cxnLst>
              <a:cxn ang="0">
                <a:pos x="T0" y="T1"/>
              </a:cxn>
              <a:cxn ang="0">
                <a:pos x="T2" y="T3"/>
              </a:cxn>
              <a:cxn ang="0">
                <a:pos x="T4" y="T5"/>
              </a:cxn>
            </a:cxnLst>
            <a:rect l="0" t="0" r="r" b="b"/>
            <a:pathLst>
              <a:path w="172" h="165">
                <a:moveTo>
                  <a:pt x="171" y="164"/>
                </a:moveTo>
                <a:lnTo>
                  <a:pt x="171" y="0"/>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8" name="Freeform 48"/>
          <p:cNvSpPr>
            <a:spLocks noChangeArrowheads="1"/>
          </p:cNvSpPr>
          <p:nvPr/>
        </p:nvSpPr>
        <p:spPr bwMode="auto">
          <a:xfrm>
            <a:off x="17270513" y="4539114"/>
            <a:ext cx="90824" cy="287123"/>
          </a:xfrm>
          <a:custGeom>
            <a:avLst/>
            <a:gdLst>
              <a:gd name="T0" fmla="*/ 0 w 136"/>
              <a:gd name="T1" fmla="*/ 0 h 434"/>
              <a:gd name="T2" fmla="*/ 0 w 136"/>
              <a:gd name="T3" fmla="*/ 299 h 434"/>
              <a:gd name="T4" fmla="*/ 135 w 136"/>
              <a:gd name="T5" fmla="*/ 433 h 434"/>
            </a:gdLst>
            <a:ahLst/>
            <a:cxnLst>
              <a:cxn ang="0">
                <a:pos x="T0" y="T1"/>
              </a:cxn>
              <a:cxn ang="0">
                <a:pos x="T2" y="T3"/>
              </a:cxn>
              <a:cxn ang="0">
                <a:pos x="T4" y="T5"/>
              </a:cxn>
            </a:cxnLst>
            <a:rect l="0" t="0" r="r" b="b"/>
            <a:pathLst>
              <a:path w="136" h="434">
                <a:moveTo>
                  <a:pt x="0" y="0"/>
                </a:moveTo>
                <a:lnTo>
                  <a:pt x="0" y="299"/>
                </a:lnTo>
                <a:lnTo>
                  <a:pt x="135" y="433"/>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69" name="Line 49"/>
          <p:cNvSpPr>
            <a:spLocks noChangeShapeType="1"/>
          </p:cNvSpPr>
          <p:nvPr/>
        </p:nvSpPr>
        <p:spPr bwMode="auto">
          <a:xfrm>
            <a:off x="16992181" y="4738341"/>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0" name="Line 50"/>
          <p:cNvSpPr>
            <a:spLocks noChangeShapeType="1"/>
          </p:cNvSpPr>
          <p:nvPr/>
        </p:nvSpPr>
        <p:spPr bwMode="auto">
          <a:xfrm>
            <a:off x="17513688" y="4738341"/>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1" name="Line 51"/>
          <p:cNvSpPr>
            <a:spLocks noChangeShapeType="1"/>
          </p:cNvSpPr>
          <p:nvPr/>
        </p:nvSpPr>
        <p:spPr bwMode="auto">
          <a:xfrm flipV="1">
            <a:off x="17270515" y="4972726"/>
            <a:ext cx="2929"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2" name="Line 52"/>
          <p:cNvSpPr>
            <a:spLocks noChangeShapeType="1"/>
          </p:cNvSpPr>
          <p:nvPr/>
        </p:nvSpPr>
        <p:spPr bwMode="auto">
          <a:xfrm flipV="1">
            <a:off x="17270515" y="4460008"/>
            <a:ext cx="2929"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3" name="Freeform 53"/>
          <p:cNvSpPr>
            <a:spLocks noChangeArrowheads="1"/>
          </p:cNvSpPr>
          <p:nvPr/>
        </p:nvSpPr>
        <p:spPr bwMode="auto">
          <a:xfrm>
            <a:off x="16962881" y="4430710"/>
            <a:ext cx="307632" cy="615262"/>
          </a:xfrm>
          <a:custGeom>
            <a:avLst/>
            <a:gdLst>
              <a:gd name="T0" fmla="*/ 463 w 464"/>
              <a:gd name="T1" fmla="*/ 925 h 926"/>
              <a:gd name="T2" fmla="*/ 463 w 464"/>
              <a:gd name="T3" fmla="*/ 925 h 926"/>
              <a:gd name="T4" fmla="*/ 0 w 464"/>
              <a:gd name="T5" fmla="*/ 463 h 926"/>
              <a:gd name="T6" fmla="*/ 463 w 464"/>
              <a:gd name="T7" fmla="*/ 0 h 926"/>
            </a:gdLst>
            <a:ahLst/>
            <a:cxnLst>
              <a:cxn ang="0">
                <a:pos x="T0" y="T1"/>
              </a:cxn>
              <a:cxn ang="0">
                <a:pos x="T2" y="T3"/>
              </a:cxn>
              <a:cxn ang="0">
                <a:pos x="T4" y="T5"/>
              </a:cxn>
              <a:cxn ang="0">
                <a:pos x="T6" y="T7"/>
              </a:cxn>
            </a:cxnLst>
            <a:rect l="0" t="0" r="r" b="b"/>
            <a:pathLst>
              <a:path w="464" h="926">
                <a:moveTo>
                  <a:pt x="463" y="925"/>
                </a:moveTo>
                <a:lnTo>
                  <a:pt x="463" y="925"/>
                </a:lnTo>
                <a:cubicBezTo>
                  <a:pt x="210" y="925"/>
                  <a:pt x="0" y="716"/>
                  <a:pt x="0" y="463"/>
                </a:cubicBezTo>
                <a:cubicBezTo>
                  <a:pt x="0" y="201"/>
                  <a:pt x="210" y="0"/>
                  <a:pt x="463"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4" name="Freeform 54"/>
          <p:cNvSpPr>
            <a:spLocks noChangeArrowheads="1"/>
          </p:cNvSpPr>
          <p:nvPr/>
        </p:nvSpPr>
        <p:spPr bwMode="auto">
          <a:xfrm>
            <a:off x="17270513" y="4501024"/>
            <a:ext cx="313490" cy="544947"/>
          </a:xfrm>
          <a:custGeom>
            <a:avLst/>
            <a:gdLst>
              <a:gd name="T0" fmla="*/ 0 w 472"/>
              <a:gd name="T1" fmla="*/ 821 h 822"/>
              <a:gd name="T2" fmla="*/ 0 w 472"/>
              <a:gd name="T3" fmla="*/ 821 h 822"/>
              <a:gd name="T4" fmla="*/ 471 w 472"/>
              <a:gd name="T5" fmla="*/ 359 h 822"/>
              <a:gd name="T6" fmla="*/ 381 w 472"/>
              <a:gd name="T7" fmla="*/ 90 h 822"/>
              <a:gd name="T8" fmla="*/ 299 w 472"/>
              <a:gd name="T9" fmla="*/ 0 h 822"/>
            </a:gdLst>
            <a:ahLst/>
            <a:cxnLst>
              <a:cxn ang="0">
                <a:pos x="T0" y="T1"/>
              </a:cxn>
              <a:cxn ang="0">
                <a:pos x="T2" y="T3"/>
              </a:cxn>
              <a:cxn ang="0">
                <a:pos x="T4" y="T5"/>
              </a:cxn>
              <a:cxn ang="0">
                <a:pos x="T6" y="T7"/>
              </a:cxn>
              <a:cxn ang="0">
                <a:pos x="T8" y="T9"/>
              </a:cxn>
            </a:cxnLst>
            <a:rect l="0" t="0" r="r" b="b"/>
            <a:pathLst>
              <a:path w="472" h="822">
                <a:moveTo>
                  <a:pt x="0" y="821"/>
                </a:moveTo>
                <a:lnTo>
                  <a:pt x="0" y="821"/>
                </a:lnTo>
                <a:cubicBezTo>
                  <a:pt x="262" y="821"/>
                  <a:pt x="471" y="612"/>
                  <a:pt x="471" y="359"/>
                </a:cubicBezTo>
                <a:cubicBezTo>
                  <a:pt x="471" y="254"/>
                  <a:pt x="433" y="164"/>
                  <a:pt x="381" y="90"/>
                </a:cubicBezTo>
                <a:cubicBezTo>
                  <a:pt x="299" y="0"/>
                  <a:pt x="299" y="0"/>
                  <a:pt x="299"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5" name="Freeform 55"/>
          <p:cNvSpPr>
            <a:spLocks noChangeArrowheads="1"/>
          </p:cNvSpPr>
          <p:nvPr/>
        </p:nvSpPr>
        <p:spPr bwMode="auto">
          <a:xfrm>
            <a:off x="17458022" y="4501024"/>
            <a:ext cx="114262" cy="108404"/>
          </a:xfrm>
          <a:custGeom>
            <a:avLst/>
            <a:gdLst>
              <a:gd name="T0" fmla="*/ 0 w 173"/>
              <a:gd name="T1" fmla="*/ 164 h 165"/>
              <a:gd name="T2" fmla="*/ 0 w 173"/>
              <a:gd name="T3" fmla="*/ 0 h 165"/>
              <a:gd name="T4" fmla="*/ 172 w 173"/>
              <a:gd name="T5" fmla="*/ 0 h 165"/>
            </a:gdLst>
            <a:ahLst/>
            <a:cxnLst>
              <a:cxn ang="0">
                <a:pos x="T0" y="T1"/>
              </a:cxn>
              <a:cxn ang="0">
                <a:pos x="T2" y="T3"/>
              </a:cxn>
              <a:cxn ang="0">
                <a:pos x="T4" y="T5"/>
              </a:cxn>
            </a:cxnLst>
            <a:rect l="0" t="0" r="r" b="b"/>
            <a:pathLst>
              <a:path w="173" h="165">
                <a:moveTo>
                  <a:pt x="0" y="164"/>
                </a:moveTo>
                <a:lnTo>
                  <a:pt x="0" y="0"/>
                </a:lnTo>
                <a:lnTo>
                  <a:pt x="172"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6" name="Freeform 56"/>
          <p:cNvSpPr>
            <a:spLocks noChangeArrowheads="1"/>
          </p:cNvSpPr>
          <p:nvPr/>
        </p:nvSpPr>
        <p:spPr bwMode="auto">
          <a:xfrm>
            <a:off x="18243215" y="4460008"/>
            <a:ext cx="615262" cy="615262"/>
          </a:xfrm>
          <a:custGeom>
            <a:avLst/>
            <a:gdLst>
              <a:gd name="T0" fmla="*/ 762 w 927"/>
              <a:gd name="T1" fmla="*/ 164 h 926"/>
              <a:gd name="T2" fmla="*/ 762 w 927"/>
              <a:gd name="T3" fmla="*/ 164 h 926"/>
              <a:gd name="T4" fmla="*/ 762 w 927"/>
              <a:gd name="T5" fmla="*/ 761 h 926"/>
              <a:gd name="T6" fmla="*/ 165 w 927"/>
              <a:gd name="T7" fmla="*/ 761 h 926"/>
              <a:gd name="T8" fmla="*/ 165 w 927"/>
              <a:gd name="T9" fmla="*/ 164 h 926"/>
              <a:gd name="T10" fmla="*/ 762 w 927"/>
              <a:gd name="T11" fmla="*/ 164 h 926"/>
            </a:gdLst>
            <a:ahLst/>
            <a:cxnLst>
              <a:cxn ang="0">
                <a:pos x="T0" y="T1"/>
              </a:cxn>
              <a:cxn ang="0">
                <a:pos x="T2" y="T3"/>
              </a:cxn>
              <a:cxn ang="0">
                <a:pos x="T4" y="T5"/>
              </a:cxn>
              <a:cxn ang="0">
                <a:pos x="T6" y="T7"/>
              </a:cxn>
              <a:cxn ang="0">
                <a:pos x="T8" y="T9"/>
              </a:cxn>
              <a:cxn ang="0">
                <a:pos x="T10" y="T11"/>
              </a:cxn>
            </a:cxnLst>
            <a:rect l="0" t="0" r="r" b="b"/>
            <a:pathLst>
              <a:path w="927" h="926">
                <a:moveTo>
                  <a:pt x="762" y="164"/>
                </a:moveTo>
                <a:lnTo>
                  <a:pt x="762" y="164"/>
                </a:lnTo>
                <a:cubicBezTo>
                  <a:pt x="926" y="328"/>
                  <a:pt x="926" y="597"/>
                  <a:pt x="762" y="761"/>
                </a:cubicBezTo>
                <a:cubicBezTo>
                  <a:pt x="598" y="925"/>
                  <a:pt x="329" y="925"/>
                  <a:pt x="165" y="761"/>
                </a:cubicBezTo>
                <a:cubicBezTo>
                  <a:pt x="0" y="597"/>
                  <a:pt x="0" y="328"/>
                  <a:pt x="165" y="164"/>
                </a:cubicBezTo>
                <a:cubicBezTo>
                  <a:pt x="329" y="0"/>
                  <a:pt x="598" y="0"/>
                  <a:pt x="762" y="16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77" name="Freeform 57"/>
          <p:cNvSpPr>
            <a:spLocks noChangeArrowheads="1"/>
          </p:cNvSpPr>
          <p:nvPr/>
        </p:nvSpPr>
        <p:spPr bwMode="auto">
          <a:xfrm>
            <a:off x="18550843" y="4430708"/>
            <a:ext cx="61527" cy="58597"/>
          </a:xfrm>
          <a:custGeom>
            <a:avLst/>
            <a:gdLst>
              <a:gd name="T0" fmla="*/ 0 w 91"/>
              <a:gd name="T1" fmla="*/ 89 h 90"/>
              <a:gd name="T2" fmla="*/ 0 w 91"/>
              <a:gd name="T3" fmla="*/ 0 h 90"/>
              <a:gd name="T4" fmla="*/ 90 w 91"/>
              <a:gd name="T5" fmla="*/ 0 h 90"/>
            </a:gdLst>
            <a:ahLst/>
            <a:cxnLst>
              <a:cxn ang="0">
                <a:pos x="T0" y="T1"/>
              </a:cxn>
              <a:cxn ang="0">
                <a:pos x="T2" y="T3"/>
              </a:cxn>
              <a:cxn ang="0">
                <a:pos x="T4" y="T5"/>
              </a:cxn>
            </a:cxnLst>
            <a:rect l="0" t="0" r="r" b="b"/>
            <a:pathLst>
              <a:path w="91" h="90">
                <a:moveTo>
                  <a:pt x="0" y="89"/>
                </a:moveTo>
                <a:lnTo>
                  <a:pt x="0" y="0"/>
                </a:lnTo>
                <a:lnTo>
                  <a:pt x="9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8" name="Line 58"/>
          <p:cNvSpPr>
            <a:spLocks noChangeShapeType="1"/>
          </p:cNvSpPr>
          <p:nvPr/>
        </p:nvSpPr>
        <p:spPr bwMode="auto">
          <a:xfrm>
            <a:off x="18489318" y="4430708"/>
            <a:ext cx="5859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79" name="Line 59"/>
          <p:cNvSpPr>
            <a:spLocks noChangeShapeType="1"/>
          </p:cNvSpPr>
          <p:nvPr/>
        </p:nvSpPr>
        <p:spPr bwMode="auto">
          <a:xfrm flipV="1">
            <a:off x="18550843" y="5004955"/>
            <a:ext cx="2931" cy="4394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0" name="Line 60"/>
          <p:cNvSpPr>
            <a:spLocks noChangeShapeType="1"/>
          </p:cNvSpPr>
          <p:nvPr/>
        </p:nvSpPr>
        <p:spPr bwMode="auto">
          <a:xfrm flipV="1">
            <a:off x="18550843" y="4486375"/>
            <a:ext cx="2931" cy="4687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1" name="Line 61"/>
          <p:cNvSpPr>
            <a:spLocks noChangeShapeType="1"/>
          </p:cNvSpPr>
          <p:nvPr/>
        </p:nvSpPr>
        <p:spPr bwMode="auto">
          <a:xfrm>
            <a:off x="18266654" y="4767640"/>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2" name="Line 62"/>
          <p:cNvSpPr>
            <a:spLocks noChangeShapeType="1"/>
          </p:cNvSpPr>
          <p:nvPr/>
        </p:nvSpPr>
        <p:spPr bwMode="auto">
          <a:xfrm>
            <a:off x="18788161" y="4767640"/>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3" name="Line 63"/>
          <p:cNvSpPr>
            <a:spLocks noChangeShapeType="1"/>
          </p:cNvSpPr>
          <p:nvPr/>
        </p:nvSpPr>
        <p:spPr bwMode="auto">
          <a:xfrm>
            <a:off x="18375056" y="4594779"/>
            <a:ext cx="23438" cy="2929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4" name="Line 64"/>
          <p:cNvSpPr>
            <a:spLocks noChangeShapeType="1"/>
          </p:cNvSpPr>
          <p:nvPr/>
        </p:nvSpPr>
        <p:spPr bwMode="auto">
          <a:xfrm>
            <a:off x="18694408" y="4911200"/>
            <a:ext cx="29298" cy="2929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5" name="Line 65"/>
          <p:cNvSpPr>
            <a:spLocks noChangeShapeType="1"/>
          </p:cNvSpPr>
          <p:nvPr/>
        </p:nvSpPr>
        <p:spPr bwMode="auto">
          <a:xfrm flipH="1">
            <a:off x="18691475" y="4594779"/>
            <a:ext cx="35158" cy="2929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6" name="Line 66"/>
          <p:cNvSpPr>
            <a:spLocks noChangeShapeType="1"/>
          </p:cNvSpPr>
          <p:nvPr/>
        </p:nvSpPr>
        <p:spPr bwMode="auto">
          <a:xfrm flipH="1">
            <a:off x="18375056" y="4911200"/>
            <a:ext cx="29298" cy="2929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7" name="Line 67"/>
          <p:cNvSpPr>
            <a:spLocks noChangeShapeType="1"/>
          </p:cNvSpPr>
          <p:nvPr/>
        </p:nvSpPr>
        <p:spPr bwMode="auto">
          <a:xfrm>
            <a:off x="18550843" y="4629936"/>
            <a:ext cx="2931" cy="12012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88" name="Freeform 68"/>
          <p:cNvSpPr>
            <a:spLocks noChangeArrowheads="1"/>
          </p:cNvSpPr>
          <p:nvPr/>
        </p:nvSpPr>
        <p:spPr bwMode="auto">
          <a:xfrm>
            <a:off x="18518618" y="4738340"/>
            <a:ext cx="61526" cy="58597"/>
          </a:xfrm>
          <a:custGeom>
            <a:avLst/>
            <a:gdLst>
              <a:gd name="T0" fmla="*/ 90 w 91"/>
              <a:gd name="T1" fmla="*/ 44 h 90"/>
              <a:gd name="T2" fmla="*/ 90 w 91"/>
              <a:gd name="T3" fmla="*/ 44 h 90"/>
              <a:gd name="T4" fmla="*/ 45 w 91"/>
              <a:gd name="T5" fmla="*/ 89 h 90"/>
              <a:gd name="T6" fmla="*/ 0 w 91"/>
              <a:gd name="T7" fmla="*/ 44 h 90"/>
              <a:gd name="T8" fmla="*/ 45 w 91"/>
              <a:gd name="T9" fmla="*/ 0 h 90"/>
              <a:gd name="T10" fmla="*/ 90 w 91"/>
              <a:gd name="T11" fmla="*/ 44 h 90"/>
            </a:gdLst>
            <a:ahLst/>
            <a:cxnLst>
              <a:cxn ang="0">
                <a:pos x="T0" y="T1"/>
              </a:cxn>
              <a:cxn ang="0">
                <a:pos x="T2" y="T3"/>
              </a:cxn>
              <a:cxn ang="0">
                <a:pos x="T4" y="T5"/>
              </a:cxn>
              <a:cxn ang="0">
                <a:pos x="T6" y="T7"/>
              </a:cxn>
              <a:cxn ang="0">
                <a:pos x="T8" y="T9"/>
              </a:cxn>
              <a:cxn ang="0">
                <a:pos x="T10" y="T11"/>
              </a:cxn>
            </a:cxnLst>
            <a:rect l="0" t="0" r="r" b="b"/>
            <a:pathLst>
              <a:path w="91" h="90">
                <a:moveTo>
                  <a:pt x="90" y="44"/>
                </a:moveTo>
                <a:lnTo>
                  <a:pt x="90" y="44"/>
                </a:lnTo>
                <a:cubicBezTo>
                  <a:pt x="90" y="67"/>
                  <a:pt x="68" y="89"/>
                  <a:pt x="45" y="89"/>
                </a:cubicBezTo>
                <a:cubicBezTo>
                  <a:pt x="16" y="89"/>
                  <a:pt x="0" y="67"/>
                  <a:pt x="0" y="44"/>
                </a:cubicBezTo>
                <a:cubicBezTo>
                  <a:pt x="0" y="22"/>
                  <a:pt x="16" y="0"/>
                  <a:pt x="45" y="0"/>
                </a:cubicBezTo>
                <a:cubicBezTo>
                  <a:pt x="68" y="0"/>
                  <a:pt x="90" y="22"/>
                  <a:pt x="90" y="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nvGrpSpPr>
          <p:cNvPr id="29" name="Group 28"/>
          <p:cNvGrpSpPr/>
          <p:nvPr/>
        </p:nvGrpSpPr>
        <p:grpSpPr>
          <a:xfrm>
            <a:off x="19646597" y="4430710"/>
            <a:ext cx="357437" cy="618192"/>
            <a:chOff x="19646597" y="4430710"/>
            <a:chExt cx="357437" cy="618192"/>
          </a:xfrm>
        </p:grpSpPr>
        <p:sp>
          <p:nvSpPr>
            <p:cNvPr id="5189" name="Freeform 69"/>
            <p:cNvSpPr>
              <a:spLocks noChangeArrowheads="1"/>
            </p:cNvSpPr>
            <p:nvPr/>
          </p:nvSpPr>
          <p:spPr bwMode="auto">
            <a:xfrm>
              <a:off x="19646597" y="4430710"/>
              <a:ext cx="357437" cy="41018"/>
            </a:xfrm>
            <a:custGeom>
              <a:avLst/>
              <a:gdLst>
                <a:gd name="T0" fmla="*/ 537 w 538"/>
                <a:gd name="T1" fmla="*/ 59 h 60"/>
                <a:gd name="T2" fmla="*/ 0 w 538"/>
                <a:gd name="T3" fmla="*/ 59 h 60"/>
                <a:gd name="T4" fmla="*/ 0 w 538"/>
                <a:gd name="T5" fmla="*/ 0 h 60"/>
                <a:gd name="T6" fmla="*/ 537 w 538"/>
                <a:gd name="T7" fmla="*/ 0 h 60"/>
                <a:gd name="T8" fmla="*/ 537 w 538"/>
                <a:gd name="T9" fmla="*/ 59 h 60"/>
              </a:gdLst>
              <a:ahLst/>
              <a:cxnLst>
                <a:cxn ang="0">
                  <a:pos x="T0" y="T1"/>
                </a:cxn>
                <a:cxn ang="0">
                  <a:pos x="T2" y="T3"/>
                </a:cxn>
                <a:cxn ang="0">
                  <a:pos x="T4" y="T5"/>
                </a:cxn>
                <a:cxn ang="0">
                  <a:pos x="T6" y="T7"/>
                </a:cxn>
                <a:cxn ang="0">
                  <a:pos x="T8" y="T9"/>
                </a:cxn>
              </a:cxnLst>
              <a:rect l="0" t="0" r="r" b="b"/>
              <a:pathLst>
                <a:path w="538" h="60">
                  <a:moveTo>
                    <a:pt x="537" y="59"/>
                  </a:moveTo>
                  <a:lnTo>
                    <a:pt x="0" y="59"/>
                  </a:lnTo>
                  <a:lnTo>
                    <a:pt x="0" y="0"/>
                  </a:lnTo>
                  <a:lnTo>
                    <a:pt x="537" y="0"/>
                  </a:lnTo>
                  <a:lnTo>
                    <a:pt x="537"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90" name="Freeform 70"/>
            <p:cNvSpPr>
              <a:spLocks noChangeArrowheads="1"/>
            </p:cNvSpPr>
            <p:nvPr/>
          </p:nvSpPr>
          <p:spPr bwMode="auto">
            <a:xfrm>
              <a:off x="19646597" y="5007884"/>
              <a:ext cx="357437" cy="41018"/>
            </a:xfrm>
            <a:custGeom>
              <a:avLst/>
              <a:gdLst>
                <a:gd name="T0" fmla="*/ 537 w 538"/>
                <a:gd name="T1" fmla="*/ 59 h 60"/>
                <a:gd name="T2" fmla="*/ 0 w 538"/>
                <a:gd name="T3" fmla="*/ 59 h 60"/>
                <a:gd name="T4" fmla="*/ 0 w 538"/>
                <a:gd name="T5" fmla="*/ 0 h 60"/>
                <a:gd name="T6" fmla="*/ 537 w 538"/>
                <a:gd name="T7" fmla="*/ 0 h 60"/>
                <a:gd name="T8" fmla="*/ 537 w 538"/>
                <a:gd name="T9" fmla="*/ 59 h 60"/>
              </a:gdLst>
              <a:ahLst/>
              <a:cxnLst>
                <a:cxn ang="0">
                  <a:pos x="T0" y="T1"/>
                </a:cxn>
                <a:cxn ang="0">
                  <a:pos x="T2" y="T3"/>
                </a:cxn>
                <a:cxn ang="0">
                  <a:pos x="T4" y="T5"/>
                </a:cxn>
                <a:cxn ang="0">
                  <a:pos x="T6" y="T7"/>
                </a:cxn>
                <a:cxn ang="0">
                  <a:pos x="T8" y="T9"/>
                </a:cxn>
              </a:cxnLst>
              <a:rect l="0" t="0" r="r" b="b"/>
              <a:pathLst>
                <a:path w="538" h="60">
                  <a:moveTo>
                    <a:pt x="537" y="59"/>
                  </a:moveTo>
                  <a:lnTo>
                    <a:pt x="0" y="59"/>
                  </a:lnTo>
                  <a:lnTo>
                    <a:pt x="0" y="0"/>
                  </a:lnTo>
                  <a:lnTo>
                    <a:pt x="537" y="0"/>
                  </a:lnTo>
                  <a:lnTo>
                    <a:pt x="537"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91" name="Freeform 71"/>
            <p:cNvSpPr>
              <a:spLocks noChangeArrowheads="1"/>
            </p:cNvSpPr>
            <p:nvPr/>
          </p:nvSpPr>
          <p:spPr bwMode="auto">
            <a:xfrm>
              <a:off x="19684687" y="4471726"/>
              <a:ext cx="287123" cy="536158"/>
            </a:xfrm>
            <a:custGeom>
              <a:avLst/>
              <a:gdLst>
                <a:gd name="T0" fmla="*/ 0 w 434"/>
                <a:gd name="T1" fmla="*/ 807 h 808"/>
                <a:gd name="T2" fmla="*/ 0 w 434"/>
                <a:gd name="T3" fmla="*/ 807 h 808"/>
                <a:gd name="T4" fmla="*/ 0 w 434"/>
                <a:gd name="T5" fmla="*/ 598 h 808"/>
                <a:gd name="T6" fmla="*/ 433 w 434"/>
                <a:gd name="T7" fmla="*/ 225 h 808"/>
                <a:gd name="T8" fmla="*/ 433 w 434"/>
                <a:gd name="T9" fmla="*/ 0 h 808"/>
              </a:gdLst>
              <a:ahLst/>
              <a:cxnLst>
                <a:cxn ang="0">
                  <a:pos x="T0" y="T1"/>
                </a:cxn>
                <a:cxn ang="0">
                  <a:pos x="T2" y="T3"/>
                </a:cxn>
                <a:cxn ang="0">
                  <a:pos x="T4" y="T5"/>
                </a:cxn>
                <a:cxn ang="0">
                  <a:pos x="T6" y="T7"/>
                </a:cxn>
                <a:cxn ang="0">
                  <a:pos x="T8" y="T9"/>
                </a:cxn>
              </a:cxnLst>
              <a:rect l="0" t="0" r="r" b="b"/>
              <a:pathLst>
                <a:path w="434" h="808">
                  <a:moveTo>
                    <a:pt x="0" y="807"/>
                  </a:moveTo>
                  <a:lnTo>
                    <a:pt x="0" y="807"/>
                  </a:lnTo>
                  <a:cubicBezTo>
                    <a:pt x="0" y="807"/>
                    <a:pt x="0" y="687"/>
                    <a:pt x="0" y="598"/>
                  </a:cubicBezTo>
                  <a:cubicBezTo>
                    <a:pt x="0" y="508"/>
                    <a:pt x="433" y="314"/>
                    <a:pt x="433" y="225"/>
                  </a:cubicBezTo>
                  <a:cubicBezTo>
                    <a:pt x="433" y="195"/>
                    <a:pt x="433" y="0"/>
                    <a:pt x="433"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92" name="Freeform 72"/>
            <p:cNvSpPr>
              <a:spLocks noChangeArrowheads="1"/>
            </p:cNvSpPr>
            <p:nvPr/>
          </p:nvSpPr>
          <p:spPr bwMode="auto">
            <a:xfrm>
              <a:off x="19684687" y="4471726"/>
              <a:ext cx="287123" cy="536158"/>
            </a:xfrm>
            <a:custGeom>
              <a:avLst/>
              <a:gdLst>
                <a:gd name="T0" fmla="*/ 433 w 434"/>
                <a:gd name="T1" fmla="*/ 807 h 808"/>
                <a:gd name="T2" fmla="*/ 433 w 434"/>
                <a:gd name="T3" fmla="*/ 807 h 808"/>
                <a:gd name="T4" fmla="*/ 433 w 434"/>
                <a:gd name="T5" fmla="*/ 598 h 808"/>
                <a:gd name="T6" fmla="*/ 0 w 434"/>
                <a:gd name="T7" fmla="*/ 225 h 808"/>
                <a:gd name="T8" fmla="*/ 0 w 434"/>
                <a:gd name="T9" fmla="*/ 0 h 808"/>
              </a:gdLst>
              <a:ahLst/>
              <a:cxnLst>
                <a:cxn ang="0">
                  <a:pos x="T0" y="T1"/>
                </a:cxn>
                <a:cxn ang="0">
                  <a:pos x="T2" y="T3"/>
                </a:cxn>
                <a:cxn ang="0">
                  <a:pos x="T4" y="T5"/>
                </a:cxn>
                <a:cxn ang="0">
                  <a:pos x="T6" y="T7"/>
                </a:cxn>
                <a:cxn ang="0">
                  <a:pos x="T8" y="T9"/>
                </a:cxn>
              </a:cxnLst>
              <a:rect l="0" t="0" r="r" b="b"/>
              <a:pathLst>
                <a:path w="434" h="808">
                  <a:moveTo>
                    <a:pt x="433" y="807"/>
                  </a:moveTo>
                  <a:lnTo>
                    <a:pt x="433" y="807"/>
                  </a:lnTo>
                  <a:cubicBezTo>
                    <a:pt x="433" y="807"/>
                    <a:pt x="433" y="687"/>
                    <a:pt x="433" y="598"/>
                  </a:cubicBezTo>
                  <a:cubicBezTo>
                    <a:pt x="433" y="508"/>
                    <a:pt x="0" y="314"/>
                    <a:pt x="0" y="225"/>
                  </a:cubicBezTo>
                  <a:cubicBezTo>
                    <a:pt x="0" y="195"/>
                    <a:pt x="0" y="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193" name="Freeform 73"/>
          <p:cNvSpPr>
            <a:spLocks noChangeArrowheads="1"/>
          </p:cNvSpPr>
          <p:nvPr/>
        </p:nvSpPr>
        <p:spPr bwMode="auto">
          <a:xfrm>
            <a:off x="20903490" y="4539112"/>
            <a:ext cx="398456" cy="398456"/>
          </a:xfrm>
          <a:custGeom>
            <a:avLst/>
            <a:gdLst>
              <a:gd name="T0" fmla="*/ 597 w 598"/>
              <a:gd name="T1" fmla="*/ 299 h 598"/>
              <a:gd name="T2" fmla="*/ 597 w 598"/>
              <a:gd name="T3" fmla="*/ 299 h 598"/>
              <a:gd name="T4" fmla="*/ 298 w 598"/>
              <a:gd name="T5" fmla="*/ 0 h 598"/>
              <a:gd name="T6" fmla="*/ 0 w 598"/>
              <a:gd name="T7" fmla="*/ 299 h 598"/>
              <a:gd name="T8" fmla="*/ 298 w 598"/>
              <a:gd name="T9" fmla="*/ 597 h 598"/>
              <a:gd name="T10" fmla="*/ 597 w 598"/>
              <a:gd name="T11" fmla="*/ 299 h 598"/>
            </a:gdLst>
            <a:ahLst/>
            <a:cxnLst>
              <a:cxn ang="0">
                <a:pos x="T0" y="T1"/>
              </a:cxn>
              <a:cxn ang="0">
                <a:pos x="T2" y="T3"/>
              </a:cxn>
              <a:cxn ang="0">
                <a:pos x="T4" y="T5"/>
              </a:cxn>
              <a:cxn ang="0">
                <a:pos x="T6" y="T7"/>
              </a:cxn>
              <a:cxn ang="0">
                <a:pos x="T8" y="T9"/>
              </a:cxn>
              <a:cxn ang="0">
                <a:pos x="T10" y="T11"/>
              </a:cxn>
            </a:cxnLst>
            <a:rect l="0" t="0" r="r" b="b"/>
            <a:pathLst>
              <a:path w="598" h="598">
                <a:moveTo>
                  <a:pt x="597" y="299"/>
                </a:moveTo>
                <a:lnTo>
                  <a:pt x="597" y="299"/>
                </a:lnTo>
                <a:cubicBezTo>
                  <a:pt x="597" y="134"/>
                  <a:pt x="463" y="0"/>
                  <a:pt x="298" y="0"/>
                </a:cubicBezTo>
                <a:cubicBezTo>
                  <a:pt x="134" y="0"/>
                  <a:pt x="0" y="134"/>
                  <a:pt x="0" y="299"/>
                </a:cubicBezTo>
                <a:cubicBezTo>
                  <a:pt x="0" y="463"/>
                  <a:pt x="134" y="597"/>
                  <a:pt x="298" y="597"/>
                </a:cubicBezTo>
                <a:cubicBezTo>
                  <a:pt x="463" y="597"/>
                  <a:pt x="597" y="463"/>
                  <a:pt x="597" y="29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94" name="Freeform 74"/>
          <p:cNvSpPr>
            <a:spLocks noChangeArrowheads="1"/>
          </p:cNvSpPr>
          <p:nvPr/>
        </p:nvSpPr>
        <p:spPr bwMode="auto">
          <a:xfrm>
            <a:off x="20982596" y="4430708"/>
            <a:ext cx="240246" cy="140631"/>
          </a:xfrm>
          <a:custGeom>
            <a:avLst/>
            <a:gdLst>
              <a:gd name="T0" fmla="*/ 0 w 360"/>
              <a:gd name="T1" fmla="*/ 209 h 210"/>
              <a:gd name="T2" fmla="*/ 0 w 360"/>
              <a:gd name="T3" fmla="*/ 0 h 210"/>
              <a:gd name="T4" fmla="*/ 359 w 360"/>
              <a:gd name="T5" fmla="*/ 0 h 210"/>
              <a:gd name="T6" fmla="*/ 359 w 360"/>
              <a:gd name="T7" fmla="*/ 209 h 210"/>
            </a:gdLst>
            <a:ahLst/>
            <a:cxnLst>
              <a:cxn ang="0">
                <a:pos x="T0" y="T1"/>
              </a:cxn>
              <a:cxn ang="0">
                <a:pos x="T2" y="T3"/>
              </a:cxn>
              <a:cxn ang="0">
                <a:pos x="T4" y="T5"/>
              </a:cxn>
              <a:cxn ang="0">
                <a:pos x="T6" y="T7"/>
              </a:cxn>
            </a:cxnLst>
            <a:rect l="0" t="0" r="r" b="b"/>
            <a:pathLst>
              <a:path w="360" h="210">
                <a:moveTo>
                  <a:pt x="0" y="209"/>
                </a:moveTo>
                <a:lnTo>
                  <a:pt x="0" y="0"/>
                </a:lnTo>
                <a:lnTo>
                  <a:pt x="359" y="0"/>
                </a:lnTo>
                <a:lnTo>
                  <a:pt x="359" y="20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95" name="Freeform 75"/>
          <p:cNvSpPr>
            <a:spLocks noChangeArrowheads="1"/>
          </p:cNvSpPr>
          <p:nvPr/>
        </p:nvSpPr>
        <p:spPr bwMode="auto">
          <a:xfrm>
            <a:off x="20982596" y="4905338"/>
            <a:ext cx="240246" cy="140631"/>
          </a:xfrm>
          <a:custGeom>
            <a:avLst/>
            <a:gdLst>
              <a:gd name="T0" fmla="*/ 359 w 360"/>
              <a:gd name="T1" fmla="*/ 0 h 210"/>
              <a:gd name="T2" fmla="*/ 359 w 360"/>
              <a:gd name="T3" fmla="*/ 209 h 210"/>
              <a:gd name="T4" fmla="*/ 0 w 360"/>
              <a:gd name="T5" fmla="*/ 209 h 210"/>
              <a:gd name="T6" fmla="*/ 0 w 360"/>
              <a:gd name="T7" fmla="*/ 0 h 210"/>
            </a:gdLst>
            <a:ahLst/>
            <a:cxnLst>
              <a:cxn ang="0">
                <a:pos x="T0" y="T1"/>
              </a:cxn>
              <a:cxn ang="0">
                <a:pos x="T2" y="T3"/>
              </a:cxn>
              <a:cxn ang="0">
                <a:pos x="T4" y="T5"/>
              </a:cxn>
              <a:cxn ang="0">
                <a:pos x="T6" y="T7"/>
              </a:cxn>
            </a:cxnLst>
            <a:rect l="0" t="0" r="r" b="b"/>
            <a:pathLst>
              <a:path w="360" h="210">
                <a:moveTo>
                  <a:pt x="359" y="0"/>
                </a:moveTo>
                <a:lnTo>
                  <a:pt x="359" y="209"/>
                </a:lnTo>
                <a:lnTo>
                  <a:pt x="0" y="209"/>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96" name="Freeform 76"/>
          <p:cNvSpPr>
            <a:spLocks noChangeArrowheads="1"/>
          </p:cNvSpPr>
          <p:nvPr/>
        </p:nvSpPr>
        <p:spPr bwMode="auto">
          <a:xfrm>
            <a:off x="21102718" y="4621148"/>
            <a:ext cx="79104" cy="158210"/>
          </a:xfrm>
          <a:custGeom>
            <a:avLst/>
            <a:gdLst>
              <a:gd name="T0" fmla="*/ 0 w 121"/>
              <a:gd name="T1" fmla="*/ 0 h 239"/>
              <a:gd name="T2" fmla="*/ 0 w 121"/>
              <a:gd name="T3" fmla="*/ 179 h 239"/>
              <a:gd name="T4" fmla="*/ 120 w 121"/>
              <a:gd name="T5" fmla="*/ 238 h 239"/>
            </a:gdLst>
            <a:ahLst/>
            <a:cxnLst>
              <a:cxn ang="0">
                <a:pos x="T0" y="T1"/>
              </a:cxn>
              <a:cxn ang="0">
                <a:pos x="T2" y="T3"/>
              </a:cxn>
              <a:cxn ang="0">
                <a:pos x="T4" y="T5"/>
              </a:cxn>
            </a:cxnLst>
            <a:rect l="0" t="0" r="r" b="b"/>
            <a:pathLst>
              <a:path w="121" h="239">
                <a:moveTo>
                  <a:pt x="0" y="0"/>
                </a:moveTo>
                <a:lnTo>
                  <a:pt x="0" y="179"/>
                </a:lnTo>
                <a:lnTo>
                  <a:pt x="120" y="23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97" name="Freeform 77"/>
          <p:cNvSpPr>
            <a:spLocks noChangeArrowheads="1"/>
          </p:cNvSpPr>
          <p:nvPr/>
        </p:nvSpPr>
        <p:spPr bwMode="auto">
          <a:xfrm>
            <a:off x="22119366" y="4480515"/>
            <a:ext cx="521509" cy="515649"/>
          </a:xfrm>
          <a:custGeom>
            <a:avLst/>
            <a:gdLst>
              <a:gd name="T0" fmla="*/ 784 w 785"/>
              <a:gd name="T1" fmla="*/ 389 h 778"/>
              <a:gd name="T2" fmla="*/ 784 w 785"/>
              <a:gd name="T3" fmla="*/ 389 h 778"/>
              <a:gd name="T4" fmla="*/ 388 w 785"/>
              <a:gd name="T5" fmla="*/ 0 h 778"/>
              <a:gd name="T6" fmla="*/ 0 w 785"/>
              <a:gd name="T7" fmla="*/ 389 h 778"/>
              <a:gd name="T8" fmla="*/ 388 w 785"/>
              <a:gd name="T9" fmla="*/ 777 h 778"/>
              <a:gd name="T10" fmla="*/ 784 w 785"/>
              <a:gd name="T11" fmla="*/ 389 h 778"/>
            </a:gdLst>
            <a:ahLst/>
            <a:cxnLst>
              <a:cxn ang="0">
                <a:pos x="T0" y="T1"/>
              </a:cxn>
              <a:cxn ang="0">
                <a:pos x="T2" y="T3"/>
              </a:cxn>
              <a:cxn ang="0">
                <a:pos x="T4" y="T5"/>
              </a:cxn>
              <a:cxn ang="0">
                <a:pos x="T6" y="T7"/>
              </a:cxn>
              <a:cxn ang="0">
                <a:pos x="T8" y="T9"/>
              </a:cxn>
              <a:cxn ang="0">
                <a:pos x="T10" y="T11"/>
              </a:cxn>
            </a:cxnLst>
            <a:rect l="0" t="0" r="r" b="b"/>
            <a:pathLst>
              <a:path w="785" h="778">
                <a:moveTo>
                  <a:pt x="784" y="389"/>
                </a:moveTo>
                <a:lnTo>
                  <a:pt x="784" y="389"/>
                </a:lnTo>
                <a:cubicBezTo>
                  <a:pt x="784" y="172"/>
                  <a:pt x="604" y="0"/>
                  <a:pt x="388" y="0"/>
                </a:cubicBezTo>
                <a:cubicBezTo>
                  <a:pt x="171" y="0"/>
                  <a:pt x="0" y="172"/>
                  <a:pt x="0" y="389"/>
                </a:cubicBezTo>
                <a:cubicBezTo>
                  <a:pt x="0" y="605"/>
                  <a:pt x="171" y="777"/>
                  <a:pt x="388" y="777"/>
                </a:cubicBezTo>
                <a:cubicBezTo>
                  <a:pt x="604" y="777"/>
                  <a:pt x="784" y="605"/>
                  <a:pt x="784" y="38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198" name="Freeform 78"/>
          <p:cNvSpPr>
            <a:spLocks noChangeArrowheads="1"/>
          </p:cNvSpPr>
          <p:nvPr/>
        </p:nvSpPr>
        <p:spPr bwMode="auto">
          <a:xfrm>
            <a:off x="22377191" y="4621148"/>
            <a:ext cx="79106" cy="158210"/>
          </a:xfrm>
          <a:custGeom>
            <a:avLst/>
            <a:gdLst>
              <a:gd name="T0" fmla="*/ 0 w 120"/>
              <a:gd name="T1" fmla="*/ 0 h 239"/>
              <a:gd name="T2" fmla="*/ 0 w 120"/>
              <a:gd name="T3" fmla="*/ 179 h 239"/>
              <a:gd name="T4" fmla="*/ 119 w 120"/>
              <a:gd name="T5" fmla="*/ 238 h 239"/>
            </a:gdLst>
            <a:ahLst/>
            <a:cxnLst>
              <a:cxn ang="0">
                <a:pos x="T0" y="T1"/>
              </a:cxn>
              <a:cxn ang="0">
                <a:pos x="T2" y="T3"/>
              </a:cxn>
              <a:cxn ang="0">
                <a:pos x="T4" y="T5"/>
              </a:cxn>
            </a:cxnLst>
            <a:rect l="0" t="0" r="r" b="b"/>
            <a:pathLst>
              <a:path w="120" h="239">
                <a:moveTo>
                  <a:pt x="0" y="0"/>
                </a:moveTo>
                <a:lnTo>
                  <a:pt x="0" y="179"/>
                </a:lnTo>
                <a:lnTo>
                  <a:pt x="119" y="23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199" name="Line 79"/>
          <p:cNvSpPr>
            <a:spLocks noChangeShapeType="1"/>
          </p:cNvSpPr>
          <p:nvPr/>
        </p:nvSpPr>
        <p:spPr bwMode="auto">
          <a:xfrm flipH="1">
            <a:off x="22204332" y="4975655"/>
            <a:ext cx="76175" cy="7031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0" name="Line 80"/>
          <p:cNvSpPr>
            <a:spLocks noChangeShapeType="1"/>
          </p:cNvSpPr>
          <p:nvPr/>
        </p:nvSpPr>
        <p:spPr bwMode="auto">
          <a:xfrm flipH="1" flipV="1">
            <a:off x="22473874" y="4972728"/>
            <a:ext cx="79104" cy="76175"/>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1" name="Freeform 81"/>
          <p:cNvSpPr>
            <a:spLocks noChangeArrowheads="1"/>
          </p:cNvSpPr>
          <p:nvPr/>
        </p:nvSpPr>
        <p:spPr bwMode="auto">
          <a:xfrm>
            <a:off x="22069559" y="4460006"/>
            <a:ext cx="140631" cy="140631"/>
          </a:xfrm>
          <a:custGeom>
            <a:avLst/>
            <a:gdLst>
              <a:gd name="T0" fmla="*/ 0 w 210"/>
              <a:gd name="T1" fmla="*/ 59 h 210"/>
              <a:gd name="T2" fmla="*/ 60 w 210"/>
              <a:gd name="T3" fmla="*/ 0 h 210"/>
              <a:gd name="T4" fmla="*/ 209 w 210"/>
              <a:gd name="T5" fmla="*/ 29 h 210"/>
              <a:gd name="T6" fmla="*/ 30 w 210"/>
              <a:gd name="T7" fmla="*/ 209 h 210"/>
              <a:gd name="T8" fmla="*/ 0 w 210"/>
              <a:gd name="T9" fmla="*/ 59 h 210"/>
            </a:gdLst>
            <a:ahLst/>
            <a:cxnLst>
              <a:cxn ang="0">
                <a:pos x="T0" y="T1"/>
              </a:cxn>
              <a:cxn ang="0">
                <a:pos x="T2" y="T3"/>
              </a:cxn>
              <a:cxn ang="0">
                <a:pos x="T4" y="T5"/>
              </a:cxn>
              <a:cxn ang="0">
                <a:pos x="T6" y="T7"/>
              </a:cxn>
              <a:cxn ang="0">
                <a:pos x="T8" y="T9"/>
              </a:cxn>
            </a:cxnLst>
            <a:rect l="0" t="0" r="r" b="b"/>
            <a:pathLst>
              <a:path w="210" h="210">
                <a:moveTo>
                  <a:pt x="0" y="59"/>
                </a:moveTo>
                <a:lnTo>
                  <a:pt x="60" y="0"/>
                </a:lnTo>
                <a:lnTo>
                  <a:pt x="209" y="29"/>
                </a:lnTo>
                <a:lnTo>
                  <a:pt x="30" y="209"/>
                </a:lnTo>
                <a:lnTo>
                  <a:pt x="0" y="5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02" name="Freeform 82"/>
          <p:cNvSpPr>
            <a:spLocks noChangeArrowheads="1"/>
          </p:cNvSpPr>
          <p:nvPr/>
        </p:nvSpPr>
        <p:spPr bwMode="auto">
          <a:xfrm>
            <a:off x="22550049" y="4460006"/>
            <a:ext cx="140631" cy="140631"/>
          </a:xfrm>
          <a:custGeom>
            <a:avLst/>
            <a:gdLst>
              <a:gd name="T0" fmla="*/ 149 w 210"/>
              <a:gd name="T1" fmla="*/ 0 h 210"/>
              <a:gd name="T2" fmla="*/ 209 w 210"/>
              <a:gd name="T3" fmla="*/ 59 h 210"/>
              <a:gd name="T4" fmla="*/ 179 w 210"/>
              <a:gd name="T5" fmla="*/ 209 h 210"/>
              <a:gd name="T6" fmla="*/ 0 w 210"/>
              <a:gd name="T7" fmla="*/ 29 h 210"/>
              <a:gd name="T8" fmla="*/ 149 w 210"/>
              <a:gd name="T9" fmla="*/ 0 h 210"/>
            </a:gdLst>
            <a:ahLst/>
            <a:cxnLst>
              <a:cxn ang="0">
                <a:pos x="T0" y="T1"/>
              </a:cxn>
              <a:cxn ang="0">
                <a:pos x="T2" y="T3"/>
              </a:cxn>
              <a:cxn ang="0">
                <a:pos x="T4" y="T5"/>
              </a:cxn>
              <a:cxn ang="0">
                <a:pos x="T6" y="T7"/>
              </a:cxn>
              <a:cxn ang="0">
                <a:pos x="T8" y="T9"/>
              </a:cxn>
            </a:cxnLst>
            <a:rect l="0" t="0" r="r" b="b"/>
            <a:pathLst>
              <a:path w="210" h="210">
                <a:moveTo>
                  <a:pt x="149" y="0"/>
                </a:moveTo>
                <a:lnTo>
                  <a:pt x="209" y="59"/>
                </a:lnTo>
                <a:lnTo>
                  <a:pt x="179" y="209"/>
                </a:lnTo>
                <a:lnTo>
                  <a:pt x="0" y="29"/>
                </a:lnTo>
                <a:lnTo>
                  <a:pt x="149"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07" name="Freeform 87"/>
          <p:cNvSpPr>
            <a:spLocks noChangeArrowheads="1"/>
          </p:cNvSpPr>
          <p:nvPr/>
        </p:nvSpPr>
        <p:spPr bwMode="auto">
          <a:xfrm>
            <a:off x="14557502" y="5705181"/>
            <a:ext cx="319350" cy="621122"/>
          </a:xfrm>
          <a:custGeom>
            <a:avLst/>
            <a:gdLst>
              <a:gd name="T0" fmla="*/ 478 w 479"/>
              <a:gd name="T1" fmla="*/ 933 h 934"/>
              <a:gd name="T2" fmla="*/ 0 w 479"/>
              <a:gd name="T3" fmla="*/ 933 h 934"/>
              <a:gd name="T4" fmla="*/ 0 w 479"/>
              <a:gd name="T5" fmla="*/ 0 h 934"/>
              <a:gd name="T6" fmla="*/ 478 w 479"/>
              <a:gd name="T7" fmla="*/ 0 h 934"/>
              <a:gd name="T8" fmla="*/ 478 w 479"/>
              <a:gd name="T9" fmla="*/ 933 h 934"/>
            </a:gdLst>
            <a:ahLst/>
            <a:cxnLst>
              <a:cxn ang="0">
                <a:pos x="T0" y="T1"/>
              </a:cxn>
              <a:cxn ang="0">
                <a:pos x="T2" y="T3"/>
              </a:cxn>
              <a:cxn ang="0">
                <a:pos x="T4" y="T5"/>
              </a:cxn>
              <a:cxn ang="0">
                <a:pos x="T6" y="T7"/>
              </a:cxn>
              <a:cxn ang="0">
                <a:pos x="T8" y="T9"/>
              </a:cxn>
            </a:cxnLst>
            <a:rect l="0" t="0" r="r" b="b"/>
            <a:pathLst>
              <a:path w="479" h="934">
                <a:moveTo>
                  <a:pt x="478" y="933"/>
                </a:moveTo>
                <a:lnTo>
                  <a:pt x="0" y="933"/>
                </a:lnTo>
                <a:lnTo>
                  <a:pt x="0" y="0"/>
                </a:lnTo>
                <a:lnTo>
                  <a:pt x="478" y="0"/>
                </a:lnTo>
                <a:lnTo>
                  <a:pt x="478"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08" name="Line 88"/>
          <p:cNvSpPr>
            <a:spLocks noChangeShapeType="1"/>
          </p:cNvSpPr>
          <p:nvPr/>
        </p:nvSpPr>
        <p:spPr bwMode="auto">
          <a:xfrm>
            <a:off x="14557500" y="6053829"/>
            <a:ext cx="3164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9" name="Line 89"/>
          <p:cNvSpPr>
            <a:spLocks noChangeShapeType="1"/>
          </p:cNvSpPr>
          <p:nvPr/>
        </p:nvSpPr>
        <p:spPr bwMode="auto">
          <a:xfrm>
            <a:off x="14557500" y="5746199"/>
            <a:ext cx="316421"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10" name="Freeform 90"/>
          <p:cNvSpPr>
            <a:spLocks noChangeArrowheads="1"/>
          </p:cNvSpPr>
          <p:nvPr/>
        </p:nvSpPr>
        <p:spPr bwMode="auto">
          <a:xfrm>
            <a:off x="14616098" y="6097778"/>
            <a:ext cx="190437" cy="190437"/>
          </a:xfrm>
          <a:custGeom>
            <a:avLst/>
            <a:gdLst>
              <a:gd name="T0" fmla="*/ 284 w 285"/>
              <a:gd name="T1" fmla="*/ 142 h 285"/>
              <a:gd name="T2" fmla="*/ 284 w 285"/>
              <a:gd name="T3" fmla="*/ 142 h 285"/>
              <a:gd name="T4" fmla="*/ 142 w 285"/>
              <a:gd name="T5" fmla="*/ 0 h 285"/>
              <a:gd name="T6" fmla="*/ 0 w 285"/>
              <a:gd name="T7" fmla="*/ 142 h 285"/>
              <a:gd name="T8" fmla="*/ 142 w 285"/>
              <a:gd name="T9" fmla="*/ 284 h 285"/>
              <a:gd name="T10" fmla="*/ 284 w 285"/>
              <a:gd name="T11" fmla="*/ 142 h 285"/>
            </a:gdLst>
            <a:ahLst/>
            <a:cxnLst>
              <a:cxn ang="0">
                <a:pos x="T0" y="T1"/>
              </a:cxn>
              <a:cxn ang="0">
                <a:pos x="T2" y="T3"/>
              </a:cxn>
              <a:cxn ang="0">
                <a:pos x="T4" y="T5"/>
              </a:cxn>
              <a:cxn ang="0">
                <a:pos x="T6" y="T7"/>
              </a:cxn>
              <a:cxn ang="0">
                <a:pos x="T8" y="T9"/>
              </a:cxn>
              <a:cxn ang="0">
                <a:pos x="T10" y="T11"/>
              </a:cxn>
            </a:cxnLst>
            <a:rect l="0" t="0" r="r" b="b"/>
            <a:pathLst>
              <a:path w="285" h="285">
                <a:moveTo>
                  <a:pt x="284" y="142"/>
                </a:moveTo>
                <a:lnTo>
                  <a:pt x="284" y="142"/>
                </a:lnTo>
                <a:cubicBezTo>
                  <a:pt x="284" y="60"/>
                  <a:pt x="224" y="0"/>
                  <a:pt x="142" y="0"/>
                </a:cubicBezTo>
                <a:cubicBezTo>
                  <a:pt x="67" y="0"/>
                  <a:pt x="0" y="60"/>
                  <a:pt x="0" y="142"/>
                </a:cubicBezTo>
                <a:cubicBezTo>
                  <a:pt x="0" y="217"/>
                  <a:pt x="67" y="284"/>
                  <a:pt x="142" y="284"/>
                </a:cubicBezTo>
                <a:cubicBezTo>
                  <a:pt x="224" y="284"/>
                  <a:pt x="284" y="217"/>
                  <a:pt x="284" y="142"/>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11" name="Freeform 91"/>
          <p:cNvSpPr>
            <a:spLocks noChangeArrowheads="1"/>
          </p:cNvSpPr>
          <p:nvPr/>
        </p:nvSpPr>
        <p:spPr bwMode="auto">
          <a:xfrm>
            <a:off x="14686413" y="6165162"/>
            <a:ext cx="49806" cy="49807"/>
          </a:xfrm>
          <a:custGeom>
            <a:avLst/>
            <a:gdLst>
              <a:gd name="T0" fmla="*/ 75 w 76"/>
              <a:gd name="T1" fmla="*/ 38 h 76"/>
              <a:gd name="T2" fmla="*/ 75 w 76"/>
              <a:gd name="T3" fmla="*/ 38 h 76"/>
              <a:gd name="T4" fmla="*/ 38 w 76"/>
              <a:gd name="T5" fmla="*/ 0 h 76"/>
              <a:gd name="T6" fmla="*/ 0 w 76"/>
              <a:gd name="T7" fmla="*/ 38 h 76"/>
              <a:gd name="T8" fmla="*/ 38 w 76"/>
              <a:gd name="T9" fmla="*/ 75 h 76"/>
              <a:gd name="T10" fmla="*/ 75 w 76"/>
              <a:gd name="T11" fmla="*/ 38 h 76"/>
            </a:gdLst>
            <a:ahLst/>
            <a:cxnLst>
              <a:cxn ang="0">
                <a:pos x="T0" y="T1"/>
              </a:cxn>
              <a:cxn ang="0">
                <a:pos x="T2" y="T3"/>
              </a:cxn>
              <a:cxn ang="0">
                <a:pos x="T4" y="T5"/>
              </a:cxn>
              <a:cxn ang="0">
                <a:pos x="T6" y="T7"/>
              </a:cxn>
              <a:cxn ang="0">
                <a:pos x="T8" y="T9"/>
              </a:cxn>
              <a:cxn ang="0">
                <a:pos x="T10" y="T11"/>
              </a:cxn>
            </a:cxnLst>
            <a:rect l="0" t="0" r="r" b="b"/>
            <a:pathLst>
              <a:path w="76" h="76">
                <a:moveTo>
                  <a:pt x="75" y="38"/>
                </a:moveTo>
                <a:lnTo>
                  <a:pt x="75" y="38"/>
                </a:lnTo>
                <a:cubicBezTo>
                  <a:pt x="75" y="15"/>
                  <a:pt x="60" y="0"/>
                  <a:pt x="38" y="0"/>
                </a:cubicBezTo>
                <a:cubicBezTo>
                  <a:pt x="15" y="0"/>
                  <a:pt x="0" y="15"/>
                  <a:pt x="0" y="38"/>
                </a:cubicBezTo>
                <a:cubicBezTo>
                  <a:pt x="0" y="53"/>
                  <a:pt x="15" y="75"/>
                  <a:pt x="38" y="75"/>
                </a:cubicBezTo>
                <a:cubicBezTo>
                  <a:pt x="60" y="75"/>
                  <a:pt x="75" y="53"/>
                  <a:pt x="75" y="3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12" name="Freeform 92"/>
          <p:cNvSpPr>
            <a:spLocks noChangeArrowheads="1"/>
          </p:cNvSpPr>
          <p:nvPr/>
        </p:nvSpPr>
        <p:spPr bwMode="auto">
          <a:xfrm>
            <a:off x="15837830" y="5705181"/>
            <a:ext cx="319352" cy="621122"/>
          </a:xfrm>
          <a:custGeom>
            <a:avLst/>
            <a:gdLst>
              <a:gd name="T0" fmla="*/ 478 w 479"/>
              <a:gd name="T1" fmla="*/ 933 h 934"/>
              <a:gd name="T2" fmla="*/ 0 w 479"/>
              <a:gd name="T3" fmla="*/ 933 h 934"/>
              <a:gd name="T4" fmla="*/ 0 w 479"/>
              <a:gd name="T5" fmla="*/ 0 h 934"/>
              <a:gd name="T6" fmla="*/ 478 w 479"/>
              <a:gd name="T7" fmla="*/ 0 h 934"/>
              <a:gd name="T8" fmla="*/ 478 w 479"/>
              <a:gd name="T9" fmla="*/ 933 h 934"/>
            </a:gdLst>
            <a:ahLst/>
            <a:cxnLst>
              <a:cxn ang="0">
                <a:pos x="T0" y="T1"/>
              </a:cxn>
              <a:cxn ang="0">
                <a:pos x="T2" y="T3"/>
              </a:cxn>
              <a:cxn ang="0">
                <a:pos x="T4" y="T5"/>
              </a:cxn>
              <a:cxn ang="0">
                <a:pos x="T6" y="T7"/>
              </a:cxn>
              <a:cxn ang="0">
                <a:pos x="T8" y="T9"/>
              </a:cxn>
            </a:cxnLst>
            <a:rect l="0" t="0" r="r" b="b"/>
            <a:pathLst>
              <a:path w="479" h="934">
                <a:moveTo>
                  <a:pt x="478" y="933"/>
                </a:moveTo>
                <a:lnTo>
                  <a:pt x="0" y="933"/>
                </a:lnTo>
                <a:lnTo>
                  <a:pt x="0" y="0"/>
                </a:lnTo>
                <a:lnTo>
                  <a:pt x="478" y="0"/>
                </a:lnTo>
                <a:lnTo>
                  <a:pt x="478"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13" name="Line 93"/>
          <p:cNvSpPr>
            <a:spLocks noChangeShapeType="1"/>
          </p:cNvSpPr>
          <p:nvPr/>
        </p:nvSpPr>
        <p:spPr bwMode="auto">
          <a:xfrm>
            <a:off x="15955024" y="5746199"/>
            <a:ext cx="7910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14" name="Line 94"/>
          <p:cNvSpPr>
            <a:spLocks noChangeShapeType="1"/>
          </p:cNvSpPr>
          <p:nvPr/>
        </p:nvSpPr>
        <p:spPr bwMode="auto">
          <a:xfrm>
            <a:off x="15837830" y="6206180"/>
            <a:ext cx="3164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15" name="Line 95"/>
          <p:cNvSpPr>
            <a:spLocks noChangeShapeType="1"/>
          </p:cNvSpPr>
          <p:nvPr/>
        </p:nvSpPr>
        <p:spPr bwMode="auto">
          <a:xfrm>
            <a:off x="15837830" y="5784284"/>
            <a:ext cx="3164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16" name="Freeform 96"/>
          <p:cNvSpPr>
            <a:spLocks noChangeArrowheads="1"/>
          </p:cNvSpPr>
          <p:nvPr/>
        </p:nvSpPr>
        <p:spPr bwMode="auto">
          <a:xfrm>
            <a:off x="15975533" y="6247197"/>
            <a:ext cx="41018" cy="41018"/>
          </a:xfrm>
          <a:custGeom>
            <a:avLst/>
            <a:gdLst>
              <a:gd name="T0" fmla="*/ 60 w 61"/>
              <a:gd name="T1" fmla="*/ 30 h 61"/>
              <a:gd name="T2" fmla="*/ 60 w 61"/>
              <a:gd name="T3" fmla="*/ 30 h 61"/>
              <a:gd name="T4" fmla="*/ 30 w 61"/>
              <a:gd name="T5" fmla="*/ 0 h 61"/>
              <a:gd name="T6" fmla="*/ 0 w 61"/>
              <a:gd name="T7" fmla="*/ 30 h 61"/>
              <a:gd name="T8" fmla="*/ 30 w 61"/>
              <a:gd name="T9" fmla="*/ 60 h 61"/>
              <a:gd name="T10" fmla="*/ 60 w 61"/>
              <a:gd name="T11" fmla="*/ 30 h 61"/>
            </a:gdLst>
            <a:ahLst/>
            <a:cxnLst>
              <a:cxn ang="0">
                <a:pos x="T0" y="T1"/>
              </a:cxn>
              <a:cxn ang="0">
                <a:pos x="T2" y="T3"/>
              </a:cxn>
              <a:cxn ang="0">
                <a:pos x="T4" y="T5"/>
              </a:cxn>
              <a:cxn ang="0">
                <a:pos x="T6" y="T7"/>
              </a:cxn>
              <a:cxn ang="0">
                <a:pos x="T8" y="T9"/>
              </a:cxn>
              <a:cxn ang="0">
                <a:pos x="T10" y="T11"/>
              </a:cxn>
            </a:cxnLst>
            <a:rect l="0" t="0" r="r" b="b"/>
            <a:pathLst>
              <a:path w="61" h="61">
                <a:moveTo>
                  <a:pt x="60" y="30"/>
                </a:moveTo>
                <a:lnTo>
                  <a:pt x="60" y="30"/>
                </a:lnTo>
                <a:cubicBezTo>
                  <a:pt x="60" y="7"/>
                  <a:pt x="45" y="0"/>
                  <a:pt x="30" y="0"/>
                </a:cubicBezTo>
                <a:cubicBezTo>
                  <a:pt x="15" y="0"/>
                  <a:pt x="0" y="7"/>
                  <a:pt x="0" y="30"/>
                </a:cubicBezTo>
                <a:cubicBezTo>
                  <a:pt x="0" y="45"/>
                  <a:pt x="15" y="60"/>
                  <a:pt x="30" y="60"/>
                </a:cubicBezTo>
                <a:cubicBezTo>
                  <a:pt x="45" y="60"/>
                  <a:pt x="60" y="45"/>
                  <a:pt x="60" y="3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17" name="Freeform 97"/>
          <p:cNvSpPr>
            <a:spLocks noChangeArrowheads="1"/>
          </p:cNvSpPr>
          <p:nvPr/>
        </p:nvSpPr>
        <p:spPr bwMode="auto">
          <a:xfrm>
            <a:off x="17062496" y="5705181"/>
            <a:ext cx="421894" cy="621122"/>
          </a:xfrm>
          <a:custGeom>
            <a:avLst/>
            <a:gdLst>
              <a:gd name="T0" fmla="*/ 634 w 635"/>
              <a:gd name="T1" fmla="*/ 933 h 934"/>
              <a:gd name="T2" fmla="*/ 0 w 635"/>
              <a:gd name="T3" fmla="*/ 933 h 934"/>
              <a:gd name="T4" fmla="*/ 0 w 635"/>
              <a:gd name="T5" fmla="*/ 0 h 934"/>
              <a:gd name="T6" fmla="*/ 634 w 635"/>
              <a:gd name="T7" fmla="*/ 0 h 934"/>
              <a:gd name="T8" fmla="*/ 634 w 635"/>
              <a:gd name="T9" fmla="*/ 933 h 934"/>
            </a:gdLst>
            <a:ahLst/>
            <a:cxnLst>
              <a:cxn ang="0">
                <a:pos x="T0" y="T1"/>
              </a:cxn>
              <a:cxn ang="0">
                <a:pos x="T2" y="T3"/>
              </a:cxn>
              <a:cxn ang="0">
                <a:pos x="T4" y="T5"/>
              </a:cxn>
              <a:cxn ang="0">
                <a:pos x="T6" y="T7"/>
              </a:cxn>
              <a:cxn ang="0">
                <a:pos x="T8" y="T9"/>
              </a:cxn>
            </a:cxnLst>
            <a:rect l="0" t="0" r="r" b="b"/>
            <a:pathLst>
              <a:path w="635" h="934">
                <a:moveTo>
                  <a:pt x="634" y="933"/>
                </a:moveTo>
                <a:lnTo>
                  <a:pt x="0" y="933"/>
                </a:lnTo>
                <a:lnTo>
                  <a:pt x="0" y="0"/>
                </a:lnTo>
                <a:lnTo>
                  <a:pt x="634" y="0"/>
                </a:lnTo>
                <a:lnTo>
                  <a:pt x="634" y="933"/>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18" name="Line 98"/>
          <p:cNvSpPr>
            <a:spLocks noChangeShapeType="1"/>
          </p:cNvSpPr>
          <p:nvPr/>
        </p:nvSpPr>
        <p:spPr bwMode="auto">
          <a:xfrm>
            <a:off x="17229496" y="5746199"/>
            <a:ext cx="79104"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19" name="Line 99"/>
          <p:cNvSpPr>
            <a:spLocks noChangeShapeType="1"/>
          </p:cNvSpPr>
          <p:nvPr/>
        </p:nvSpPr>
        <p:spPr bwMode="auto">
          <a:xfrm>
            <a:off x="17062496" y="6206180"/>
            <a:ext cx="42189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0" name="Line 100"/>
          <p:cNvSpPr>
            <a:spLocks noChangeShapeType="1"/>
          </p:cNvSpPr>
          <p:nvPr/>
        </p:nvSpPr>
        <p:spPr bwMode="auto">
          <a:xfrm>
            <a:off x="17062496" y="5784284"/>
            <a:ext cx="42189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1" name="Freeform 101"/>
          <p:cNvSpPr>
            <a:spLocks noChangeArrowheads="1"/>
          </p:cNvSpPr>
          <p:nvPr/>
        </p:nvSpPr>
        <p:spPr bwMode="auto">
          <a:xfrm>
            <a:off x="17250004" y="6247197"/>
            <a:ext cx="41018" cy="41018"/>
          </a:xfrm>
          <a:custGeom>
            <a:avLst/>
            <a:gdLst>
              <a:gd name="T0" fmla="*/ 59 w 60"/>
              <a:gd name="T1" fmla="*/ 30 h 61"/>
              <a:gd name="T2" fmla="*/ 59 w 60"/>
              <a:gd name="T3" fmla="*/ 30 h 61"/>
              <a:gd name="T4" fmla="*/ 29 w 60"/>
              <a:gd name="T5" fmla="*/ 0 h 61"/>
              <a:gd name="T6" fmla="*/ 0 w 60"/>
              <a:gd name="T7" fmla="*/ 30 h 61"/>
              <a:gd name="T8" fmla="*/ 29 w 60"/>
              <a:gd name="T9" fmla="*/ 60 h 61"/>
              <a:gd name="T10" fmla="*/ 59 w 60"/>
              <a:gd name="T11" fmla="*/ 30 h 61"/>
            </a:gdLst>
            <a:ahLst/>
            <a:cxnLst>
              <a:cxn ang="0">
                <a:pos x="T0" y="T1"/>
              </a:cxn>
              <a:cxn ang="0">
                <a:pos x="T2" y="T3"/>
              </a:cxn>
              <a:cxn ang="0">
                <a:pos x="T4" y="T5"/>
              </a:cxn>
              <a:cxn ang="0">
                <a:pos x="T6" y="T7"/>
              </a:cxn>
              <a:cxn ang="0">
                <a:pos x="T8" y="T9"/>
              </a:cxn>
              <a:cxn ang="0">
                <a:pos x="T10" y="T11"/>
              </a:cxn>
            </a:cxnLst>
            <a:rect l="0" t="0" r="r" b="b"/>
            <a:pathLst>
              <a:path w="60" h="61">
                <a:moveTo>
                  <a:pt x="59" y="30"/>
                </a:moveTo>
                <a:lnTo>
                  <a:pt x="59" y="30"/>
                </a:lnTo>
                <a:cubicBezTo>
                  <a:pt x="59" y="7"/>
                  <a:pt x="44" y="0"/>
                  <a:pt x="29" y="0"/>
                </a:cubicBezTo>
                <a:cubicBezTo>
                  <a:pt x="15" y="0"/>
                  <a:pt x="0" y="7"/>
                  <a:pt x="0" y="30"/>
                </a:cubicBezTo>
                <a:cubicBezTo>
                  <a:pt x="0" y="45"/>
                  <a:pt x="15" y="60"/>
                  <a:pt x="29" y="60"/>
                </a:cubicBezTo>
                <a:cubicBezTo>
                  <a:pt x="44" y="60"/>
                  <a:pt x="59" y="45"/>
                  <a:pt x="59" y="3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22" name="Freeform 102"/>
          <p:cNvSpPr>
            <a:spLocks noChangeArrowheads="1"/>
          </p:cNvSpPr>
          <p:nvPr/>
        </p:nvSpPr>
        <p:spPr bwMode="auto">
          <a:xfrm>
            <a:off x="18237354" y="5796004"/>
            <a:ext cx="621122" cy="413105"/>
          </a:xfrm>
          <a:custGeom>
            <a:avLst/>
            <a:gdLst>
              <a:gd name="T0" fmla="*/ 933 w 934"/>
              <a:gd name="T1" fmla="*/ 619 h 620"/>
              <a:gd name="T2" fmla="*/ 0 w 934"/>
              <a:gd name="T3" fmla="*/ 619 h 620"/>
              <a:gd name="T4" fmla="*/ 0 w 934"/>
              <a:gd name="T5" fmla="*/ 0 h 620"/>
              <a:gd name="T6" fmla="*/ 933 w 934"/>
              <a:gd name="T7" fmla="*/ 0 h 620"/>
              <a:gd name="T8" fmla="*/ 933 w 934"/>
              <a:gd name="T9" fmla="*/ 619 h 620"/>
            </a:gdLst>
            <a:ahLst/>
            <a:cxnLst>
              <a:cxn ang="0">
                <a:pos x="T0" y="T1"/>
              </a:cxn>
              <a:cxn ang="0">
                <a:pos x="T2" y="T3"/>
              </a:cxn>
              <a:cxn ang="0">
                <a:pos x="T4" y="T5"/>
              </a:cxn>
              <a:cxn ang="0">
                <a:pos x="T6" y="T7"/>
              </a:cxn>
              <a:cxn ang="0">
                <a:pos x="T8" y="T9"/>
              </a:cxn>
            </a:cxnLst>
            <a:rect l="0" t="0" r="r" b="b"/>
            <a:pathLst>
              <a:path w="934" h="620">
                <a:moveTo>
                  <a:pt x="933" y="619"/>
                </a:moveTo>
                <a:lnTo>
                  <a:pt x="0" y="619"/>
                </a:lnTo>
                <a:lnTo>
                  <a:pt x="0" y="0"/>
                </a:lnTo>
                <a:lnTo>
                  <a:pt x="933" y="0"/>
                </a:lnTo>
                <a:lnTo>
                  <a:pt x="933" y="619"/>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23" name="Line 103"/>
          <p:cNvSpPr>
            <a:spLocks noChangeShapeType="1"/>
          </p:cNvSpPr>
          <p:nvPr/>
        </p:nvSpPr>
        <p:spPr bwMode="auto">
          <a:xfrm>
            <a:off x="18451230" y="6326304"/>
            <a:ext cx="19922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4" name="Line 104"/>
          <p:cNvSpPr>
            <a:spLocks noChangeShapeType="1"/>
          </p:cNvSpPr>
          <p:nvPr/>
        </p:nvSpPr>
        <p:spPr bwMode="auto">
          <a:xfrm flipV="1">
            <a:off x="18550843" y="6203249"/>
            <a:ext cx="2931" cy="12598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5" name="Line 105"/>
          <p:cNvSpPr>
            <a:spLocks noChangeShapeType="1"/>
          </p:cNvSpPr>
          <p:nvPr/>
        </p:nvSpPr>
        <p:spPr bwMode="auto">
          <a:xfrm>
            <a:off x="18237354" y="6127076"/>
            <a:ext cx="629911"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6" name="Freeform 106"/>
          <p:cNvSpPr>
            <a:spLocks noChangeArrowheads="1"/>
          </p:cNvSpPr>
          <p:nvPr/>
        </p:nvSpPr>
        <p:spPr bwMode="auto">
          <a:xfrm>
            <a:off x="19585072" y="5813583"/>
            <a:ext cx="480490" cy="342790"/>
          </a:xfrm>
          <a:custGeom>
            <a:avLst/>
            <a:gdLst>
              <a:gd name="T0" fmla="*/ 724 w 725"/>
              <a:gd name="T1" fmla="*/ 515 h 516"/>
              <a:gd name="T2" fmla="*/ 0 w 725"/>
              <a:gd name="T3" fmla="*/ 515 h 516"/>
              <a:gd name="T4" fmla="*/ 0 w 725"/>
              <a:gd name="T5" fmla="*/ 0 h 516"/>
              <a:gd name="T6" fmla="*/ 724 w 725"/>
              <a:gd name="T7" fmla="*/ 0 h 516"/>
              <a:gd name="T8" fmla="*/ 724 w 725"/>
              <a:gd name="T9" fmla="*/ 515 h 516"/>
            </a:gdLst>
            <a:ahLst/>
            <a:cxnLst>
              <a:cxn ang="0">
                <a:pos x="T0" y="T1"/>
              </a:cxn>
              <a:cxn ang="0">
                <a:pos x="T2" y="T3"/>
              </a:cxn>
              <a:cxn ang="0">
                <a:pos x="T4" y="T5"/>
              </a:cxn>
              <a:cxn ang="0">
                <a:pos x="T6" y="T7"/>
              </a:cxn>
              <a:cxn ang="0">
                <a:pos x="T8" y="T9"/>
              </a:cxn>
            </a:cxnLst>
            <a:rect l="0" t="0" r="r" b="b"/>
            <a:pathLst>
              <a:path w="725" h="516">
                <a:moveTo>
                  <a:pt x="724" y="515"/>
                </a:moveTo>
                <a:lnTo>
                  <a:pt x="0" y="515"/>
                </a:lnTo>
                <a:lnTo>
                  <a:pt x="0" y="0"/>
                </a:lnTo>
                <a:lnTo>
                  <a:pt x="724" y="0"/>
                </a:lnTo>
                <a:lnTo>
                  <a:pt x="724" y="51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27" name="Freeform 107"/>
          <p:cNvSpPr>
            <a:spLocks noChangeArrowheads="1"/>
          </p:cNvSpPr>
          <p:nvPr/>
        </p:nvSpPr>
        <p:spPr bwMode="auto">
          <a:xfrm>
            <a:off x="19517684" y="6156375"/>
            <a:ext cx="621122" cy="61526"/>
          </a:xfrm>
          <a:custGeom>
            <a:avLst/>
            <a:gdLst>
              <a:gd name="T0" fmla="*/ 933 w 934"/>
              <a:gd name="T1" fmla="*/ 90 h 91"/>
              <a:gd name="T2" fmla="*/ 0 w 934"/>
              <a:gd name="T3" fmla="*/ 90 h 91"/>
              <a:gd name="T4" fmla="*/ 0 w 934"/>
              <a:gd name="T5" fmla="*/ 0 h 91"/>
              <a:gd name="T6" fmla="*/ 933 w 934"/>
              <a:gd name="T7" fmla="*/ 0 h 91"/>
              <a:gd name="T8" fmla="*/ 933 w 934"/>
              <a:gd name="T9" fmla="*/ 90 h 91"/>
            </a:gdLst>
            <a:ahLst/>
            <a:cxnLst>
              <a:cxn ang="0">
                <a:pos x="T0" y="T1"/>
              </a:cxn>
              <a:cxn ang="0">
                <a:pos x="T2" y="T3"/>
              </a:cxn>
              <a:cxn ang="0">
                <a:pos x="T4" y="T5"/>
              </a:cxn>
              <a:cxn ang="0">
                <a:pos x="T6" y="T7"/>
              </a:cxn>
              <a:cxn ang="0">
                <a:pos x="T8" y="T9"/>
              </a:cxn>
            </a:cxnLst>
            <a:rect l="0" t="0" r="r" b="b"/>
            <a:pathLst>
              <a:path w="934" h="91">
                <a:moveTo>
                  <a:pt x="933" y="90"/>
                </a:moveTo>
                <a:lnTo>
                  <a:pt x="0" y="90"/>
                </a:lnTo>
                <a:lnTo>
                  <a:pt x="0" y="0"/>
                </a:lnTo>
                <a:lnTo>
                  <a:pt x="933" y="0"/>
                </a:lnTo>
                <a:lnTo>
                  <a:pt x="933" y="9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28" name="Line 108"/>
          <p:cNvSpPr>
            <a:spLocks noChangeShapeType="1"/>
          </p:cNvSpPr>
          <p:nvPr/>
        </p:nvSpPr>
        <p:spPr bwMode="auto">
          <a:xfrm flipH="1">
            <a:off x="19801878" y="5854601"/>
            <a:ext cx="46876"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29" name="Freeform 109"/>
          <p:cNvSpPr>
            <a:spLocks noChangeArrowheads="1"/>
          </p:cNvSpPr>
          <p:nvPr/>
        </p:nvSpPr>
        <p:spPr bwMode="auto">
          <a:xfrm>
            <a:off x="20944508" y="5705182"/>
            <a:ext cx="316421" cy="190437"/>
          </a:xfrm>
          <a:custGeom>
            <a:avLst/>
            <a:gdLst>
              <a:gd name="T0" fmla="*/ 477 w 478"/>
              <a:gd name="T1" fmla="*/ 0 h 285"/>
              <a:gd name="T2" fmla="*/ 0 w 478"/>
              <a:gd name="T3" fmla="*/ 0 h 285"/>
              <a:gd name="T4" fmla="*/ 0 w 478"/>
              <a:gd name="T5" fmla="*/ 284 h 285"/>
              <a:gd name="T6" fmla="*/ 477 w 478"/>
              <a:gd name="T7" fmla="*/ 284 h 285"/>
              <a:gd name="T8" fmla="*/ 477 w 478"/>
              <a:gd name="T9" fmla="*/ 0 h 285"/>
            </a:gdLst>
            <a:ahLst/>
            <a:cxnLst>
              <a:cxn ang="0">
                <a:pos x="T0" y="T1"/>
              </a:cxn>
              <a:cxn ang="0">
                <a:pos x="T2" y="T3"/>
              </a:cxn>
              <a:cxn ang="0">
                <a:pos x="T4" y="T5"/>
              </a:cxn>
              <a:cxn ang="0">
                <a:pos x="T6" y="T7"/>
              </a:cxn>
              <a:cxn ang="0">
                <a:pos x="T8" y="T9"/>
              </a:cxn>
            </a:cxnLst>
            <a:rect l="0" t="0" r="r" b="b"/>
            <a:pathLst>
              <a:path w="478" h="285">
                <a:moveTo>
                  <a:pt x="477" y="0"/>
                </a:moveTo>
                <a:lnTo>
                  <a:pt x="0" y="0"/>
                </a:lnTo>
                <a:lnTo>
                  <a:pt x="0" y="284"/>
                </a:lnTo>
                <a:lnTo>
                  <a:pt x="477" y="284"/>
                </a:lnTo>
                <a:lnTo>
                  <a:pt x="477"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30" name="Freeform 110"/>
          <p:cNvSpPr>
            <a:spLocks noChangeArrowheads="1"/>
          </p:cNvSpPr>
          <p:nvPr/>
        </p:nvSpPr>
        <p:spPr bwMode="auto">
          <a:xfrm>
            <a:off x="20950368" y="6214971"/>
            <a:ext cx="2929" cy="2929"/>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31" name="Freeform 111"/>
          <p:cNvSpPr>
            <a:spLocks noChangeArrowheads="1"/>
          </p:cNvSpPr>
          <p:nvPr/>
        </p:nvSpPr>
        <p:spPr bwMode="auto">
          <a:xfrm>
            <a:off x="20789226" y="5892690"/>
            <a:ext cx="621122" cy="322281"/>
          </a:xfrm>
          <a:custGeom>
            <a:avLst/>
            <a:gdLst>
              <a:gd name="T0" fmla="*/ 232 w 934"/>
              <a:gd name="T1" fmla="*/ 485 h 486"/>
              <a:gd name="T2" fmla="*/ 0 w 934"/>
              <a:gd name="T3" fmla="*/ 485 h 486"/>
              <a:gd name="T4" fmla="*/ 0 w 934"/>
              <a:gd name="T5" fmla="*/ 0 h 486"/>
              <a:gd name="T6" fmla="*/ 933 w 934"/>
              <a:gd name="T7" fmla="*/ 0 h 486"/>
              <a:gd name="T8" fmla="*/ 933 w 934"/>
              <a:gd name="T9" fmla="*/ 485 h 486"/>
              <a:gd name="T10" fmla="*/ 709 w 934"/>
              <a:gd name="T11" fmla="*/ 485 h 486"/>
            </a:gdLst>
            <a:ahLst/>
            <a:cxnLst>
              <a:cxn ang="0">
                <a:pos x="T0" y="T1"/>
              </a:cxn>
              <a:cxn ang="0">
                <a:pos x="T2" y="T3"/>
              </a:cxn>
              <a:cxn ang="0">
                <a:pos x="T4" y="T5"/>
              </a:cxn>
              <a:cxn ang="0">
                <a:pos x="T6" y="T7"/>
              </a:cxn>
              <a:cxn ang="0">
                <a:pos x="T8" y="T9"/>
              </a:cxn>
              <a:cxn ang="0">
                <a:pos x="T10" y="T11"/>
              </a:cxn>
            </a:cxnLst>
            <a:rect l="0" t="0" r="r" b="b"/>
            <a:pathLst>
              <a:path w="934" h="486">
                <a:moveTo>
                  <a:pt x="232" y="485"/>
                </a:moveTo>
                <a:lnTo>
                  <a:pt x="0" y="485"/>
                </a:lnTo>
                <a:lnTo>
                  <a:pt x="0" y="0"/>
                </a:lnTo>
                <a:lnTo>
                  <a:pt x="933" y="0"/>
                </a:lnTo>
                <a:lnTo>
                  <a:pt x="933" y="485"/>
                </a:lnTo>
                <a:lnTo>
                  <a:pt x="709" y="485"/>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32" name="Freeform 112"/>
          <p:cNvSpPr>
            <a:spLocks noChangeArrowheads="1"/>
          </p:cNvSpPr>
          <p:nvPr/>
        </p:nvSpPr>
        <p:spPr bwMode="auto">
          <a:xfrm>
            <a:off x="20944508" y="6083129"/>
            <a:ext cx="316421" cy="243175"/>
          </a:xfrm>
          <a:custGeom>
            <a:avLst/>
            <a:gdLst>
              <a:gd name="T0" fmla="*/ 477 w 478"/>
              <a:gd name="T1" fmla="*/ 0 h 366"/>
              <a:gd name="T2" fmla="*/ 0 w 478"/>
              <a:gd name="T3" fmla="*/ 0 h 366"/>
              <a:gd name="T4" fmla="*/ 0 w 478"/>
              <a:gd name="T5" fmla="*/ 365 h 366"/>
              <a:gd name="T6" fmla="*/ 477 w 478"/>
              <a:gd name="T7" fmla="*/ 365 h 366"/>
              <a:gd name="T8" fmla="*/ 477 w 478"/>
              <a:gd name="T9" fmla="*/ 0 h 366"/>
            </a:gdLst>
            <a:ahLst/>
            <a:cxnLst>
              <a:cxn ang="0">
                <a:pos x="T0" y="T1"/>
              </a:cxn>
              <a:cxn ang="0">
                <a:pos x="T2" y="T3"/>
              </a:cxn>
              <a:cxn ang="0">
                <a:pos x="T4" y="T5"/>
              </a:cxn>
              <a:cxn ang="0">
                <a:pos x="T6" y="T7"/>
              </a:cxn>
              <a:cxn ang="0">
                <a:pos x="T8" y="T9"/>
              </a:cxn>
            </a:cxnLst>
            <a:rect l="0" t="0" r="r" b="b"/>
            <a:pathLst>
              <a:path w="478" h="366">
                <a:moveTo>
                  <a:pt x="477" y="0"/>
                </a:moveTo>
                <a:lnTo>
                  <a:pt x="0" y="0"/>
                </a:lnTo>
                <a:lnTo>
                  <a:pt x="0" y="365"/>
                </a:lnTo>
                <a:lnTo>
                  <a:pt x="477" y="365"/>
                </a:lnTo>
                <a:lnTo>
                  <a:pt x="477"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33" name="Line 113"/>
          <p:cNvSpPr>
            <a:spLocks noChangeShapeType="1"/>
          </p:cNvSpPr>
          <p:nvPr/>
        </p:nvSpPr>
        <p:spPr bwMode="auto">
          <a:xfrm>
            <a:off x="20839035" y="5963007"/>
            <a:ext cx="43946"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34" name="Line 114"/>
          <p:cNvSpPr>
            <a:spLocks noChangeShapeType="1"/>
          </p:cNvSpPr>
          <p:nvPr/>
        </p:nvSpPr>
        <p:spPr bwMode="auto">
          <a:xfrm>
            <a:off x="20903492" y="5963007"/>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35" name="Line 115"/>
          <p:cNvSpPr>
            <a:spLocks noChangeShapeType="1"/>
          </p:cNvSpPr>
          <p:nvPr/>
        </p:nvSpPr>
        <p:spPr bwMode="auto">
          <a:xfrm>
            <a:off x="21003105" y="6165162"/>
            <a:ext cx="19922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36" name="Line 116"/>
          <p:cNvSpPr>
            <a:spLocks noChangeShapeType="1"/>
          </p:cNvSpPr>
          <p:nvPr/>
        </p:nvSpPr>
        <p:spPr bwMode="auto">
          <a:xfrm>
            <a:off x="21003105" y="6247197"/>
            <a:ext cx="19922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37" name="Freeform 117"/>
          <p:cNvSpPr>
            <a:spLocks noChangeArrowheads="1"/>
          </p:cNvSpPr>
          <p:nvPr/>
        </p:nvSpPr>
        <p:spPr bwMode="auto">
          <a:xfrm>
            <a:off x="20944508" y="6214971"/>
            <a:ext cx="2929" cy="2929"/>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38" name="Freeform 118"/>
          <p:cNvSpPr>
            <a:spLocks noChangeArrowheads="1"/>
          </p:cNvSpPr>
          <p:nvPr/>
        </p:nvSpPr>
        <p:spPr bwMode="auto">
          <a:xfrm>
            <a:off x="22069559" y="5913199"/>
            <a:ext cx="621122" cy="301772"/>
          </a:xfrm>
          <a:custGeom>
            <a:avLst/>
            <a:gdLst>
              <a:gd name="T0" fmla="*/ 933 w 934"/>
              <a:gd name="T1" fmla="*/ 455 h 456"/>
              <a:gd name="T2" fmla="*/ 0 w 934"/>
              <a:gd name="T3" fmla="*/ 455 h 456"/>
              <a:gd name="T4" fmla="*/ 0 w 934"/>
              <a:gd name="T5" fmla="*/ 0 h 456"/>
              <a:gd name="T6" fmla="*/ 933 w 934"/>
              <a:gd name="T7" fmla="*/ 0 h 456"/>
              <a:gd name="T8" fmla="*/ 933 w 934"/>
              <a:gd name="T9" fmla="*/ 455 h 456"/>
            </a:gdLst>
            <a:ahLst/>
            <a:cxnLst>
              <a:cxn ang="0">
                <a:pos x="T0" y="T1"/>
              </a:cxn>
              <a:cxn ang="0">
                <a:pos x="T2" y="T3"/>
              </a:cxn>
              <a:cxn ang="0">
                <a:pos x="T4" y="T5"/>
              </a:cxn>
              <a:cxn ang="0">
                <a:pos x="T6" y="T7"/>
              </a:cxn>
              <a:cxn ang="0">
                <a:pos x="T8" y="T9"/>
              </a:cxn>
            </a:cxnLst>
            <a:rect l="0" t="0" r="r" b="b"/>
            <a:pathLst>
              <a:path w="934" h="456">
                <a:moveTo>
                  <a:pt x="933" y="455"/>
                </a:moveTo>
                <a:lnTo>
                  <a:pt x="0" y="455"/>
                </a:lnTo>
                <a:lnTo>
                  <a:pt x="0" y="0"/>
                </a:lnTo>
                <a:lnTo>
                  <a:pt x="933" y="0"/>
                </a:lnTo>
                <a:lnTo>
                  <a:pt x="933" y="455"/>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39" name="Freeform 119"/>
          <p:cNvSpPr>
            <a:spLocks noChangeArrowheads="1"/>
          </p:cNvSpPr>
          <p:nvPr/>
        </p:nvSpPr>
        <p:spPr bwMode="auto">
          <a:xfrm>
            <a:off x="22131084" y="5734481"/>
            <a:ext cx="140631" cy="178719"/>
          </a:xfrm>
          <a:custGeom>
            <a:avLst/>
            <a:gdLst>
              <a:gd name="T0" fmla="*/ 0 w 210"/>
              <a:gd name="T1" fmla="*/ 269 h 270"/>
              <a:gd name="T2" fmla="*/ 0 w 210"/>
              <a:gd name="T3" fmla="*/ 149 h 270"/>
              <a:gd name="T4" fmla="*/ 209 w 210"/>
              <a:gd name="T5" fmla="*/ 149 h 270"/>
              <a:gd name="T6" fmla="*/ 209 w 210"/>
              <a:gd name="T7" fmla="*/ 45 h 270"/>
              <a:gd name="T8" fmla="*/ 59 w 210"/>
              <a:gd name="T9" fmla="*/ 45 h 270"/>
              <a:gd name="T10" fmla="*/ 59 w 210"/>
              <a:gd name="T11" fmla="*/ 0 h 270"/>
            </a:gdLst>
            <a:ahLst/>
            <a:cxnLst>
              <a:cxn ang="0">
                <a:pos x="T0" y="T1"/>
              </a:cxn>
              <a:cxn ang="0">
                <a:pos x="T2" y="T3"/>
              </a:cxn>
              <a:cxn ang="0">
                <a:pos x="T4" y="T5"/>
              </a:cxn>
              <a:cxn ang="0">
                <a:pos x="T6" y="T7"/>
              </a:cxn>
              <a:cxn ang="0">
                <a:pos x="T8" y="T9"/>
              </a:cxn>
              <a:cxn ang="0">
                <a:pos x="T10" y="T11"/>
              </a:cxn>
            </a:cxnLst>
            <a:rect l="0" t="0" r="r" b="b"/>
            <a:pathLst>
              <a:path w="210" h="270">
                <a:moveTo>
                  <a:pt x="0" y="269"/>
                </a:moveTo>
                <a:lnTo>
                  <a:pt x="0" y="149"/>
                </a:lnTo>
                <a:lnTo>
                  <a:pt x="209" y="149"/>
                </a:lnTo>
                <a:lnTo>
                  <a:pt x="209" y="45"/>
                </a:lnTo>
                <a:lnTo>
                  <a:pt x="59" y="45"/>
                </a:lnTo>
                <a:lnTo>
                  <a:pt x="5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0" name="Line 120"/>
          <p:cNvSpPr>
            <a:spLocks noChangeShapeType="1"/>
          </p:cNvSpPr>
          <p:nvPr/>
        </p:nvSpPr>
        <p:spPr bwMode="auto">
          <a:xfrm>
            <a:off x="22098857"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1" name="Line 121"/>
          <p:cNvSpPr>
            <a:spLocks noChangeShapeType="1"/>
          </p:cNvSpPr>
          <p:nvPr/>
        </p:nvSpPr>
        <p:spPr bwMode="auto">
          <a:xfrm>
            <a:off x="22160383" y="5983512"/>
            <a:ext cx="3808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2" name="Line 122"/>
          <p:cNvSpPr>
            <a:spLocks noChangeShapeType="1"/>
          </p:cNvSpPr>
          <p:nvPr/>
        </p:nvSpPr>
        <p:spPr bwMode="auto">
          <a:xfrm>
            <a:off x="22218979"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3" name="Line 123"/>
          <p:cNvSpPr>
            <a:spLocks noChangeShapeType="1"/>
          </p:cNvSpPr>
          <p:nvPr/>
        </p:nvSpPr>
        <p:spPr bwMode="auto">
          <a:xfrm>
            <a:off x="22277576" y="5983512"/>
            <a:ext cx="3808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4" name="Line 124"/>
          <p:cNvSpPr>
            <a:spLocks noChangeShapeType="1"/>
          </p:cNvSpPr>
          <p:nvPr/>
        </p:nvSpPr>
        <p:spPr bwMode="auto">
          <a:xfrm>
            <a:off x="22339103"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5" name="Line 125"/>
          <p:cNvSpPr>
            <a:spLocks noChangeShapeType="1"/>
          </p:cNvSpPr>
          <p:nvPr/>
        </p:nvSpPr>
        <p:spPr bwMode="auto">
          <a:xfrm>
            <a:off x="22397700"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6" name="Line 126"/>
          <p:cNvSpPr>
            <a:spLocks noChangeShapeType="1"/>
          </p:cNvSpPr>
          <p:nvPr/>
        </p:nvSpPr>
        <p:spPr bwMode="auto">
          <a:xfrm>
            <a:off x="22456296"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7" name="Line 127"/>
          <p:cNvSpPr>
            <a:spLocks noChangeShapeType="1"/>
          </p:cNvSpPr>
          <p:nvPr/>
        </p:nvSpPr>
        <p:spPr bwMode="auto">
          <a:xfrm>
            <a:off x="22517822" y="5983512"/>
            <a:ext cx="4394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8" name="Line 128"/>
          <p:cNvSpPr>
            <a:spLocks noChangeShapeType="1"/>
          </p:cNvSpPr>
          <p:nvPr/>
        </p:nvSpPr>
        <p:spPr bwMode="auto">
          <a:xfrm>
            <a:off x="22582277" y="5983512"/>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49" name="Line 129"/>
          <p:cNvSpPr>
            <a:spLocks noChangeShapeType="1"/>
          </p:cNvSpPr>
          <p:nvPr/>
        </p:nvSpPr>
        <p:spPr bwMode="auto">
          <a:xfrm>
            <a:off x="22098857" y="6147584"/>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0" name="Line 130"/>
          <p:cNvSpPr>
            <a:spLocks noChangeShapeType="1"/>
          </p:cNvSpPr>
          <p:nvPr/>
        </p:nvSpPr>
        <p:spPr bwMode="auto">
          <a:xfrm>
            <a:off x="22160383" y="6147584"/>
            <a:ext cx="38089"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1" name="Line 131"/>
          <p:cNvSpPr>
            <a:spLocks noChangeShapeType="1"/>
          </p:cNvSpPr>
          <p:nvPr/>
        </p:nvSpPr>
        <p:spPr bwMode="auto">
          <a:xfrm>
            <a:off x="22218979" y="6147584"/>
            <a:ext cx="257824"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2" name="Line 132"/>
          <p:cNvSpPr>
            <a:spLocks noChangeShapeType="1"/>
          </p:cNvSpPr>
          <p:nvPr/>
        </p:nvSpPr>
        <p:spPr bwMode="auto">
          <a:xfrm>
            <a:off x="22561769" y="6147584"/>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3" name="Line 133"/>
          <p:cNvSpPr>
            <a:spLocks noChangeShapeType="1"/>
          </p:cNvSpPr>
          <p:nvPr/>
        </p:nvSpPr>
        <p:spPr bwMode="auto">
          <a:xfrm>
            <a:off x="22620366" y="6147584"/>
            <a:ext cx="3808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4" name="Line 134"/>
          <p:cNvSpPr>
            <a:spLocks noChangeShapeType="1"/>
          </p:cNvSpPr>
          <p:nvPr/>
        </p:nvSpPr>
        <p:spPr bwMode="auto">
          <a:xfrm>
            <a:off x="22497313" y="6147584"/>
            <a:ext cx="41018"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5" name="Line 135"/>
          <p:cNvSpPr>
            <a:spLocks noChangeShapeType="1"/>
          </p:cNvSpPr>
          <p:nvPr/>
        </p:nvSpPr>
        <p:spPr bwMode="auto">
          <a:xfrm>
            <a:off x="22139875" y="6062620"/>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6" name="Line 136"/>
          <p:cNvSpPr>
            <a:spLocks noChangeShapeType="1"/>
          </p:cNvSpPr>
          <p:nvPr/>
        </p:nvSpPr>
        <p:spPr bwMode="auto">
          <a:xfrm>
            <a:off x="22198472"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7" name="Line 137"/>
          <p:cNvSpPr>
            <a:spLocks noChangeShapeType="1"/>
          </p:cNvSpPr>
          <p:nvPr/>
        </p:nvSpPr>
        <p:spPr bwMode="auto">
          <a:xfrm>
            <a:off x="22259997"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8" name="Line 138"/>
          <p:cNvSpPr>
            <a:spLocks noChangeShapeType="1"/>
          </p:cNvSpPr>
          <p:nvPr/>
        </p:nvSpPr>
        <p:spPr bwMode="auto">
          <a:xfrm>
            <a:off x="22318594"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59" name="Line 139"/>
          <p:cNvSpPr>
            <a:spLocks noChangeShapeType="1"/>
          </p:cNvSpPr>
          <p:nvPr/>
        </p:nvSpPr>
        <p:spPr bwMode="auto">
          <a:xfrm>
            <a:off x="22377191"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60" name="Line 140"/>
          <p:cNvSpPr>
            <a:spLocks noChangeShapeType="1"/>
          </p:cNvSpPr>
          <p:nvPr/>
        </p:nvSpPr>
        <p:spPr bwMode="auto">
          <a:xfrm>
            <a:off x="22438716" y="6062620"/>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61" name="Line 141"/>
          <p:cNvSpPr>
            <a:spLocks noChangeShapeType="1"/>
          </p:cNvSpPr>
          <p:nvPr/>
        </p:nvSpPr>
        <p:spPr bwMode="auto">
          <a:xfrm>
            <a:off x="22497313"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62" name="Line 142"/>
          <p:cNvSpPr>
            <a:spLocks noChangeShapeType="1"/>
          </p:cNvSpPr>
          <p:nvPr/>
        </p:nvSpPr>
        <p:spPr bwMode="auto">
          <a:xfrm>
            <a:off x="22561769" y="6062620"/>
            <a:ext cx="41018"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63" name="Line 143"/>
          <p:cNvSpPr>
            <a:spLocks noChangeShapeType="1"/>
          </p:cNvSpPr>
          <p:nvPr/>
        </p:nvSpPr>
        <p:spPr bwMode="auto">
          <a:xfrm>
            <a:off x="22620366" y="6062620"/>
            <a:ext cx="3808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9" name="Freeform 159"/>
          <p:cNvSpPr>
            <a:spLocks noChangeArrowheads="1"/>
          </p:cNvSpPr>
          <p:nvPr/>
        </p:nvSpPr>
        <p:spPr bwMode="auto">
          <a:xfrm>
            <a:off x="14557502" y="6985513"/>
            <a:ext cx="319350" cy="615262"/>
          </a:xfrm>
          <a:custGeom>
            <a:avLst/>
            <a:gdLst>
              <a:gd name="T0" fmla="*/ 478 w 479"/>
              <a:gd name="T1" fmla="*/ 239 h 927"/>
              <a:gd name="T2" fmla="*/ 478 w 479"/>
              <a:gd name="T3" fmla="*/ 239 h 927"/>
              <a:gd name="T4" fmla="*/ 239 w 479"/>
              <a:gd name="T5" fmla="*/ 0 h 927"/>
              <a:gd name="T6" fmla="*/ 0 w 479"/>
              <a:gd name="T7" fmla="*/ 239 h 927"/>
              <a:gd name="T8" fmla="*/ 0 w 479"/>
              <a:gd name="T9" fmla="*/ 687 h 927"/>
              <a:gd name="T10" fmla="*/ 239 w 479"/>
              <a:gd name="T11" fmla="*/ 926 h 927"/>
              <a:gd name="T12" fmla="*/ 478 w 479"/>
              <a:gd name="T13" fmla="*/ 687 h 927"/>
              <a:gd name="T14" fmla="*/ 478 w 479"/>
              <a:gd name="T15" fmla="*/ 239 h 9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9" h="927">
                <a:moveTo>
                  <a:pt x="478" y="239"/>
                </a:moveTo>
                <a:lnTo>
                  <a:pt x="478" y="239"/>
                </a:lnTo>
                <a:cubicBezTo>
                  <a:pt x="478" y="104"/>
                  <a:pt x="374" y="0"/>
                  <a:pt x="239" y="0"/>
                </a:cubicBezTo>
                <a:cubicBezTo>
                  <a:pt x="105" y="0"/>
                  <a:pt x="0" y="104"/>
                  <a:pt x="0" y="239"/>
                </a:cubicBezTo>
                <a:cubicBezTo>
                  <a:pt x="0" y="687"/>
                  <a:pt x="0" y="687"/>
                  <a:pt x="0" y="687"/>
                </a:cubicBezTo>
                <a:cubicBezTo>
                  <a:pt x="0" y="821"/>
                  <a:pt x="105" y="926"/>
                  <a:pt x="239" y="926"/>
                </a:cubicBezTo>
                <a:cubicBezTo>
                  <a:pt x="374" y="926"/>
                  <a:pt x="478" y="821"/>
                  <a:pt x="478" y="687"/>
                </a:cubicBezTo>
                <a:lnTo>
                  <a:pt x="478" y="23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80" name="Line 160"/>
          <p:cNvSpPr>
            <a:spLocks noChangeShapeType="1"/>
          </p:cNvSpPr>
          <p:nvPr/>
        </p:nvSpPr>
        <p:spPr bwMode="auto">
          <a:xfrm>
            <a:off x="14715711" y="7073408"/>
            <a:ext cx="2929" cy="7910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1" name="Freeform 161"/>
          <p:cNvSpPr>
            <a:spLocks noChangeArrowheads="1"/>
          </p:cNvSpPr>
          <p:nvPr/>
        </p:nvSpPr>
        <p:spPr bwMode="auto">
          <a:xfrm>
            <a:off x="15837830" y="6985513"/>
            <a:ext cx="319352" cy="615262"/>
          </a:xfrm>
          <a:custGeom>
            <a:avLst/>
            <a:gdLst>
              <a:gd name="T0" fmla="*/ 478 w 479"/>
              <a:gd name="T1" fmla="*/ 239 h 927"/>
              <a:gd name="T2" fmla="*/ 478 w 479"/>
              <a:gd name="T3" fmla="*/ 239 h 927"/>
              <a:gd name="T4" fmla="*/ 239 w 479"/>
              <a:gd name="T5" fmla="*/ 0 h 927"/>
              <a:gd name="T6" fmla="*/ 0 w 479"/>
              <a:gd name="T7" fmla="*/ 239 h 927"/>
              <a:gd name="T8" fmla="*/ 0 w 479"/>
              <a:gd name="T9" fmla="*/ 687 h 927"/>
              <a:gd name="T10" fmla="*/ 239 w 479"/>
              <a:gd name="T11" fmla="*/ 926 h 927"/>
              <a:gd name="T12" fmla="*/ 478 w 479"/>
              <a:gd name="T13" fmla="*/ 687 h 927"/>
              <a:gd name="T14" fmla="*/ 478 w 479"/>
              <a:gd name="T15" fmla="*/ 239 h 9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9" h="927">
                <a:moveTo>
                  <a:pt x="478" y="239"/>
                </a:moveTo>
                <a:lnTo>
                  <a:pt x="478" y="239"/>
                </a:lnTo>
                <a:cubicBezTo>
                  <a:pt x="478" y="104"/>
                  <a:pt x="373" y="0"/>
                  <a:pt x="239" y="0"/>
                </a:cubicBezTo>
                <a:cubicBezTo>
                  <a:pt x="105" y="0"/>
                  <a:pt x="0" y="104"/>
                  <a:pt x="0" y="239"/>
                </a:cubicBezTo>
                <a:cubicBezTo>
                  <a:pt x="0" y="687"/>
                  <a:pt x="0" y="687"/>
                  <a:pt x="0" y="687"/>
                </a:cubicBezTo>
                <a:cubicBezTo>
                  <a:pt x="0" y="821"/>
                  <a:pt x="105" y="926"/>
                  <a:pt x="239" y="926"/>
                </a:cubicBezTo>
                <a:cubicBezTo>
                  <a:pt x="373" y="926"/>
                  <a:pt x="478" y="821"/>
                  <a:pt x="478" y="687"/>
                </a:cubicBezTo>
                <a:lnTo>
                  <a:pt x="478" y="239"/>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82" name="Line 162"/>
          <p:cNvSpPr>
            <a:spLocks noChangeShapeType="1"/>
          </p:cNvSpPr>
          <p:nvPr/>
        </p:nvSpPr>
        <p:spPr bwMode="auto">
          <a:xfrm>
            <a:off x="15996040" y="6985511"/>
            <a:ext cx="2931" cy="19922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3" name="Line 163"/>
          <p:cNvSpPr>
            <a:spLocks noChangeShapeType="1"/>
          </p:cNvSpPr>
          <p:nvPr/>
        </p:nvSpPr>
        <p:spPr bwMode="auto">
          <a:xfrm>
            <a:off x="15837830" y="7184739"/>
            <a:ext cx="316421"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4" name="Freeform 164"/>
          <p:cNvSpPr>
            <a:spLocks noChangeArrowheads="1"/>
          </p:cNvSpPr>
          <p:nvPr/>
        </p:nvSpPr>
        <p:spPr bwMode="auto">
          <a:xfrm>
            <a:off x="16962881" y="6985513"/>
            <a:ext cx="621122" cy="615262"/>
          </a:xfrm>
          <a:custGeom>
            <a:avLst/>
            <a:gdLst>
              <a:gd name="T0" fmla="*/ 934 w 935"/>
              <a:gd name="T1" fmla="*/ 926 h 927"/>
              <a:gd name="T2" fmla="*/ 0 w 935"/>
              <a:gd name="T3" fmla="*/ 926 h 927"/>
              <a:gd name="T4" fmla="*/ 0 w 935"/>
              <a:gd name="T5" fmla="*/ 0 h 927"/>
              <a:gd name="T6" fmla="*/ 747 w 935"/>
              <a:gd name="T7" fmla="*/ 0 h 927"/>
              <a:gd name="T8" fmla="*/ 934 w 935"/>
              <a:gd name="T9" fmla="*/ 179 h 927"/>
              <a:gd name="T10" fmla="*/ 934 w 935"/>
              <a:gd name="T11" fmla="*/ 926 h 927"/>
            </a:gdLst>
            <a:ahLst/>
            <a:cxnLst>
              <a:cxn ang="0">
                <a:pos x="T0" y="T1"/>
              </a:cxn>
              <a:cxn ang="0">
                <a:pos x="T2" y="T3"/>
              </a:cxn>
              <a:cxn ang="0">
                <a:pos x="T4" y="T5"/>
              </a:cxn>
              <a:cxn ang="0">
                <a:pos x="T6" y="T7"/>
              </a:cxn>
              <a:cxn ang="0">
                <a:pos x="T8" y="T9"/>
              </a:cxn>
              <a:cxn ang="0">
                <a:pos x="T10" y="T11"/>
              </a:cxn>
            </a:cxnLst>
            <a:rect l="0" t="0" r="r" b="b"/>
            <a:pathLst>
              <a:path w="935" h="927">
                <a:moveTo>
                  <a:pt x="934" y="926"/>
                </a:moveTo>
                <a:lnTo>
                  <a:pt x="0" y="926"/>
                </a:lnTo>
                <a:lnTo>
                  <a:pt x="0" y="0"/>
                </a:lnTo>
                <a:lnTo>
                  <a:pt x="747" y="0"/>
                </a:lnTo>
                <a:lnTo>
                  <a:pt x="934" y="179"/>
                </a:lnTo>
                <a:lnTo>
                  <a:pt x="934" y="926"/>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85" name="Freeform 165"/>
          <p:cNvSpPr>
            <a:spLocks noChangeArrowheads="1"/>
          </p:cNvSpPr>
          <p:nvPr/>
        </p:nvSpPr>
        <p:spPr bwMode="auto">
          <a:xfrm>
            <a:off x="17021479" y="7281425"/>
            <a:ext cx="501000" cy="319350"/>
          </a:xfrm>
          <a:custGeom>
            <a:avLst/>
            <a:gdLst>
              <a:gd name="T0" fmla="*/ 754 w 755"/>
              <a:gd name="T1" fmla="*/ 0 h 479"/>
              <a:gd name="T2" fmla="*/ 0 w 755"/>
              <a:gd name="T3" fmla="*/ 0 h 479"/>
              <a:gd name="T4" fmla="*/ 0 w 755"/>
              <a:gd name="T5" fmla="*/ 478 h 479"/>
              <a:gd name="T6" fmla="*/ 754 w 755"/>
              <a:gd name="T7" fmla="*/ 478 h 479"/>
              <a:gd name="T8" fmla="*/ 754 w 755"/>
              <a:gd name="T9" fmla="*/ 0 h 479"/>
            </a:gdLst>
            <a:ahLst/>
            <a:cxnLst>
              <a:cxn ang="0">
                <a:pos x="T0" y="T1"/>
              </a:cxn>
              <a:cxn ang="0">
                <a:pos x="T2" y="T3"/>
              </a:cxn>
              <a:cxn ang="0">
                <a:pos x="T4" y="T5"/>
              </a:cxn>
              <a:cxn ang="0">
                <a:pos x="T6" y="T7"/>
              </a:cxn>
              <a:cxn ang="0">
                <a:pos x="T8" y="T9"/>
              </a:cxn>
            </a:cxnLst>
            <a:rect l="0" t="0" r="r" b="b"/>
            <a:pathLst>
              <a:path w="755" h="479">
                <a:moveTo>
                  <a:pt x="754" y="0"/>
                </a:moveTo>
                <a:lnTo>
                  <a:pt x="0" y="0"/>
                </a:lnTo>
                <a:lnTo>
                  <a:pt x="0" y="478"/>
                </a:lnTo>
                <a:lnTo>
                  <a:pt x="754" y="478"/>
                </a:lnTo>
                <a:lnTo>
                  <a:pt x="75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86" name="Line 166"/>
          <p:cNvSpPr>
            <a:spLocks noChangeShapeType="1"/>
          </p:cNvSpPr>
          <p:nvPr/>
        </p:nvSpPr>
        <p:spPr bwMode="auto">
          <a:xfrm>
            <a:off x="17091794" y="7360529"/>
            <a:ext cx="35743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7" name="Line 167"/>
          <p:cNvSpPr>
            <a:spLocks noChangeShapeType="1"/>
          </p:cNvSpPr>
          <p:nvPr/>
        </p:nvSpPr>
        <p:spPr bwMode="auto">
          <a:xfrm>
            <a:off x="17091794" y="7442564"/>
            <a:ext cx="357437" cy="2931"/>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8" name="Line 168"/>
          <p:cNvSpPr>
            <a:spLocks noChangeShapeType="1"/>
          </p:cNvSpPr>
          <p:nvPr/>
        </p:nvSpPr>
        <p:spPr bwMode="auto">
          <a:xfrm>
            <a:off x="17091794" y="7521671"/>
            <a:ext cx="35743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89" name="Freeform 169"/>
          <p:cNvSpPr>
            <a:spLocks noChangeArrowheads="1"/>
          </p:cNvSpPr>
          <p:nvPr/>
        </p:nvSpPr>
        <p:spPr bwMode="auto">
          <a:xfrm>
            <a:off x="17100585" y="6985511"/>
            <a:ext cx="336928" cy="190439"/>
          </a:xfrm>
          <a:custGeom>
            <a:avLst/>
            <a:gdLst>
              <a:gd name="T0" fmla="*/ 507 w 508"/>
              <a:gd name="T1" fmla="*/ 284 h 285"/>
              <a:gd name="T2" fmla="*/ 0 w 508"/>
              <a:gd name="T3" fmla="*/ 284 h 285"/>
              <a:gd name="T4" fmla="*/ 0 w 508"/>
              <a:gd name="T5" fmla="*/ 0 h 285"/>
              <a:gd name="T6" fmla="*/ 507 w 508"/>
              <a:gd name="T7" fmla="*/ 0 h 285"/>
              <a:gd name="T8" fmla="*/ 507 w 508"/>
              <a:gd name="T9" fmla="*/ 284 h 285"/>
            </a:gdLst>
            <a:ahLst/>
            <a:cxnLst>
              <a:cxn ang="0">
                <a:pos x="T0" y="T1"/>
              </a:cxn>
              <a:cxn ang="0">
                <a:pos x="T2" y="T3"/>
              </a:cxn>
              <a:cxn ang="0">
                <a:pos x="T4" y="T5"/>
              </a:cxn>
              <a:cxn ang="0">
                <a:pos x="T6" y="T7"/>
              </a:cxn>
              <a:cxn ang="0">
                <a:pos x="T8" y="T9"/>
              </a:cxn>
            </a:cxnLst>
            <a:rect l="0" t="0" r="r" b="b"/>
            <a:pathLst>
              <a:path w="508" h="285">
                <a:moveTo>
                  <a:pt x="507" y="284"/>
                </a:moveTo>
                <a:lnTo>
                  <a:pt x="0" y="284"/>
                </a:lnTo>
                <a:lnTo>
                  <a:pt x="0" y="0"/>
                </a:lnTo>
                <a:lnTo>
                  <a:pt x="507" y="0"/>
                </a:lnTo>
                <a:lnTo>
                  <a:pt x="507" y="284"/>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90" name="Freeform 170"/>
          <p:cNvSpPr>
            <a:spLocks noChangeArrowheads="1"/>
          </p:cNvSpPr>
          <p:nvPr/>
        </p:nvSpPr>
        <p:spPr bwMode="auto">
          <a:xfrm>
            <a:off x="17329111" y="7023601"/>
            <a:ext cx="49806" cy="108402"/>
          </a:xfrm>
          <a:custGeom>
            <a:avLst/>
            <a:gdLst>
              <a:gd name="T0" fmla="*/ 0 w 76"/>
              <a:gd name="T1" fmla="*/ 0 h 165"/>
              <a:gd name="T2" fmla="*/ 0 w 76"/>
              <a:gd name="T3" fmla="*/ 164 h 165"/>
              <a:gd name="T4" fmla="*/ 75 w 76"/>
              <a:gd name="T5" fmla="*/ 164 h 165"/>
              <a:gd name="T6" fmla="*/ 75 w 76"/>
              <a:gd name="T7" fmla="*/ 0 h 165"/>
              <a:gd name="T8" fmla="*/ 0 w 76"/>
              <a:gd name="T9" fmla="*/ 0 h 165"/>
            </a:gdLst>
            <a:ahLst/>
            <a:cxnLst>
              <a:cxn ang="0">
                <a:pos x="T0" y="T1"/>
              </a:cxn>
              <a:cxn ang="0">
                <a:pos x="T2" y="T3"/>
              </a:cxn>
              <a:cxn ang="0">
                <a:pos x="T4" y="T5"/>
              </a:cxn>
              <a:cxn ang="0">
                <a:pos x="T6" y="T7"/>
              </a:cxn>
              <a:cxn ang="0">
                <a:pos x="T8" y="T9"/>
              </a:cxn>
            </a:cxnLst>
            <a:rect l="0" t="0" r="r" b="b"/>
            <a:pathLst>
              <a:path w="76" h="165">
                <a:moveTo>
                  <a:pt x="0" y="0"/>
                </a:moveTo>
                <a:lnTo>
                  <a:pt x="0" y="164"/>
                </a:lnTo>
                <a:lnTo>
                  <a:pt x="75" y="164"/>
                </a:lnTo>
                <a:lnTo>
                  <a:pt x="75" y="0"/>
                </a:lnTo>
                <a:lnTo>
                  <a:pt x="0"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91" name="Freeform 171"/>
          <p:cNvSpPr>
            <a:spLocks noChangeArrowheads="1"/>
          </p:cNvSpPr>
          <p:nvPr/>
        </p:nvSpPr>
        <p:spPr bwMode="auto">
          <a:xfrm>
            <a:off x="18295952" y="7530458"/>
            <a:ext cx="521509" cy="70317"/>
          </a:xfrm>
          <a:custGeom>
            <a:avLst/>
            <a:gdLst>
              <a:gd name="T0" fmla="*/ 783 w 784"/>
              <a:gd name="T1" fmla="*/ 0 h 106"/>
              <a:gd name="T2" fmla="*/ 783 w 784"/>
              <a:gd name="T3" fmla="*/ 0 h 106"/>
              <a:gd name="T4" fmla="*/ 395 w 784"/>
              <a:gd name="T5" fmla="*/ 105 h 106"/>
              <a:gd name="T6" fmla="*/ 0 w 784"/>
              <a:gd name="T7" fmla="*/ 0 h 106"/>
            </a:gdLst>
            <a:ahLst/>
            <a:cxnLst>
              <a:cxn ang="0">
                <a:pos x="T0" y="T1"/>
              </a:cxn>
              <a:cxn ang="0">
                <a:pos x="T2" y="T3"/>
              </a:cxn>
              <a:cxn ang="0">
                <a:pos x="T4" y="T5"/>
              </a:cxn>
              <a:cxn ang="0">
                <a:pos x="T6" y="T7"/>
              </a:cxn>
            </a:cxnLst>
            <a:rect l="0" t="0" r="r" b="b"/>
            <a:pathLst>
              <a:path w="784" h="106">
                <a:moveTo>
                  <a:pt x="783" y="0"/>
                </a:moveTo>
                <a:lnTo>
                  <a:pt x="783" y="0"/>
                </a:lnTo>
                <a:cubicBezTo>
                  <a:pt x="783" y="60"/>
                  <a:pt x="612" y="105"/>
                  <a:pt x="395" y="105"/>
                </a:cubicBezTo>
                <a:cubicBezTo>
                  <a:pt x="179" y="105"/>
                  <a:pt x="0" y="6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2" name="Freeform 172"/>
          <p:cNvSpPr>
            <a:spLocks noChangeArrowheads="1"/>
          </p:cNvSpPr>
          <p:nvPr/>
        </p:nvSpPr>
        <p:spPr bwMode="auto">
          <a:xfrm>
            <a:off x="18295952" y="7372247"/>
            <a:ext cx="521509" cy="70317"/>
          </a:xfrm>
          <a:custGeom>
            <a:avLst/>
            <a:gdLst>
              <a:gd name="T0" fmla="*/ 783 w 784"/>
              <a:gd name="T1" fmla="*/ 0 h 106"/>
              <a:gd name="T2" fmla="*/ 783 w 784"/>
              <a:gd name="T3" fmla="*/ 0 h 106"/>
              <a:gd name="T4" fmla="*/ 395 w 784"/>
              <a:gd name="T5" fmla="*/ 105 h 106"/>
              <a:gd name="T6" fmla="*/ 0 w 784"/>
              <a:gd name="T7" fmla="*/ 0 h 106"/>
            </a:gdLst>
            <a:ahLst/>
            <a:cxnLst>
              <a:cxn ang="0">
                <a:pos x="T0" y="T1"/>
              </a:cxn>
              <a:cxn ang="0">
                <a:pos x="T2" y="T3"/>
              </a:cxn>
              <a:cxn ang="0">
                <a:pos x="T4" y="T5"/>
              </a:cxn>
              <a:cxn ang="0">
                <a:pos x="T6" y="T7"/>
              </a:cxn>
            </a:cxnLst>
            <a:rect l="0" t="0" r="r" b="b"/>
            <a:pathLst>
              <a:path w="784" h="106">
                <a:moveTo>
                  <a:pt x="783" y="0"/>
                </a:moveTo>
                <a:lnTo>
                  <a:pt x="783" y="0"/>
                </a:lnTo>
                <a:cubicBezTo>
                  <a:pt x="783" y="60"/>
                  <a:pt x="612" y="105"/>
                  <a:pt x="395" y="105"/>
                </a:cubicBezTo>
                <a:cubicBezTo>
                  <a:pt x="179" y="105"/>
                  <a:pt x="0" y="60"/>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3" name="Freeform 173"/>
          <p:cNvSpPr>
            <a:spLocks noChangeArrowheads="1"/>
          </p:cNvSpPr>
          <p:nvPr/>
        </p:nvSpPr>
        <p:spPr bwMode="auto">
          <a:xfrm>
            <a:off x="18295952" y="7214038"/>
            <a:ext cx="521509" cy="70317"/>
          </a:xfrm>
          <a:custGeom>
            <a:avLst/>
            <a:gdLst>
              <a:gd name="T0" fmla="*/ 783 w 784"/>
              <a:gd name="T1" fmla="*/ 0 h 105"/>
              <a:gd name="T2" fmla="*/ 783 w 784"/>
              <a:gd name="T3" fmla="*/ 0 h 105"/>
              <a:gd name="T4" fmla="*/ 395 w 784"/>
              <a:gd name="T5" fmla="*/ 104 h 105"/>
              <a:gd name="T6" fmla="*/ 0 w 784"/>
              <a:gd name="T7" fmla="*/ 0 h 105"/>
            </a:gdLst>
            <a:ahLst/>
            <a:cxnLst>
              <a:cxn ang="0">
                <a:pos x="T0" y="T1"/>
              </a:cxn>
              <a:cxn ang="0">
                <a:pos x="T2" y="T3"/>
              </a:cxn>
              <a:cxn ang="0">
                <a:pos x="T4" y="T5"/>
              </a:cxn>
              <a:cxn ang="0">
                <a:pos x="T6" y="T7"/>
              </a:cxn>
            </a:cxnLst>
            <a:rect l="0" t="0" r="r" b="b"/>
            <a:pathLst>
              <a:path w="784" h="105">
                <a:moveTo>
                  <a:pt x="783" y="0"/>
                </a:moveTo>
                <a:lnTo>
                  <a:pt x="783" y="0"/>
                </a:lnTo>
                <a:cubicBezTo>
                  <a:pt x="783" y="59"/>
                  <a:pt x="612" y="104"/>
                  <a:pt x="395" y="104"/>
                </a:cubicBezTo>
                <a:cubicBezTo>
                  <a:pt x="179" y="104"/>
                  <a:pt x="0" y="59"/>
                  <a:pt x="0"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4" name="Freeform 174"/>
          <p:cNvSpPr>
            <a:spLocks noChangeArrowheads="1"/>
          </p:cNvSpPr>
          <p:nvPr/>
        </p:nvSpPr>
        <p:spPr bwMode="auto">
          <a:xfrm>
            <a:off x="18295952" y="6985511"/>
            <a:ext cx="521509" cy="140631"/>
          </a:xfrm>
          <a:custGeom>
            <a:avLst/>
            <a:gdLst>
              <a:gd name="T0" fmla="*/ 783 w 784"/>
              <a:gd name="T1" fmla="*/ 104 h 210"/>
              <a:gd name="T2" fmla="*/ 783 w 784"/>
              <a:gd name="T3" fmla="*/ 104 h 210"/>
              <a:gd name="T4" fmla="*/ 395 w 784"/>
              <a:gd name="T5" fmla="*/ 209 h 210"/>
              <a:gd name="T6" fmla="*/ 0 w 784"/>
              <a:gd name="T7" fmla="*/ 104 h 210"/>
              <a:gd name="T8" fmla="*/ 395 w 784"/>
              <a:gd name="T9" fmla="*/ 0 h 210"/>
              <a:gd name="T10" fmla="*/ 783 w 784"/>
              <a:gd name="T11" fmla="*/ 104 h 210"/>
            </a:gdLst>
            <a:ahLst/>
            <a:cxnLst>
              <a:cxn ang="0">
                <a:pos x="T0" y="T1"/>
              </a:cxn>
              <a:cxn ang="0">
                <a:pos x="T2" y="T3"/>
              </a:cxn>
              <a:cxn ang="0">
                <a:pos x="T4" y="T5"/>
              </a:cxn>
              <a:cxn ang="0">
                <a:pos x="T6" y="T7"/>
              </a:cxn>
              <a:cxn ang="0">
                <a:pos x="T8" y="T9"/>
              </a:cxn>
              <a:cxn ang="0">
                <a:pos x="T10" y="T11"/>
              </a:cxn>
            </a:cxnLst>
            <a:rect l="0" t="0" r="r" b="b"/>
            <a:pathLst>
              <a:path w="784" h="210">
                <a:moveTo>
                  <a:pt x="783" y="104"/>
                </a:moveTo>
                <a:lnTo>
                  <a:pt x="783" y="104"/>
                </a:lnTo>
                <a:cubicBezTo>
                  <a:pt x="783" y="157"/>
                  <a:pt x="612" y="209"/>
                  <a:pt x="395" y="209"/>
                </a:cubicBezTo>
                <a:cubicBezTo>
                  <a:pt x="179" y="209"/>
                  <a:pt x="0" y="157"/>
                  <a:pt x="0" y="104"/>
                </a:cubicBezTo>
                <a:cubicBezTo>
                  <a:pt x="0" y="45"/>
                  <a:pt x="179" y="0"/>
                  <a:pt x="395" y="0"/>
                </a:cubicBezTo>
                <a:cubicBezTo>
                  <a:pt x="612" y="0"/>
                  <a:pt x="783" y="45"/>
                  <a:pt x="783" y="10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95" name="Line 175"/>
          <p:cNvSpPr>
            <a:spLocks noChangeShapeType="1"/>
          </p:cNvSpPr>
          <p:nvPr/>
        </p:nvSpPr>
        <p:spPr bwMode="auto">
          <a:xfrm>
            <a:off x="18295952" y="7052899"/>
            <a:ext cx="2929" cy="477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6" name="Line 176"/>
          <p:cNvSpPr>
            <a:spLocks noChangeShapeType="1"/>
          </p:cNvSpPr>
          <p:nvPr/>
        </p:nvSpPr>
        <p:spPr bwMode="auto">
          <a:xfrm>
            <a:off x="18817459" y="7052899"/>
            <a:ext cx="2929" cy="477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7" name="Freeform 177"/>
          <p:cNvSpPr>
            <a:spLocks noChangeArrowheads="1"/>
          </p:cNvSpPr>
          <p:nvPr/>
        </p:nvSpPr>
        <p:spPr bwMode="auto">
          <a:xfrm>
            <a:off x="19555774" y="6985511"/>
            <a:ext cx="542016" cy="398456"/>
          </a:xfrm>
          <a:custGeom>
            <a:avLst/>
            <a:gdLst>
              <a:gd name="T0" fmla="*/ 0 w 815"/>
              <a:gd name="T1" fmla="*/ 597 h 598"/>
              <a:gd name="T2" fmla="*/ 90 w 815"/>
              <a:gd name="T3" fmla="*/ 0 h 598"/>
              <a:gd name="T4" fmla="*/ 725 w 815"/>
              <a:gd name="T5" fmla="*/ 0 h 598"/>
              <a:gd name="T6" fmla="*/ 814 w 815"/>
              <a:gd name="T7" fmla="*/ 597 h 598"/>
            </a:gdLst>
            <a:ahLst/>
            <a:cxnLst>
              <a:cxn ang="0">
                <a:pos x="T0" y="T1"/>
              </a:cxn>
              <a:cxn ang="0">
                <a:pos x="T2" y="T3"/>
              </a:cxn>
              <a:cxn ang="0">
                <a:pos x="T4" y="T5"/>
              </a:cxn>
              <a:cxn ang="0">
                <a:pos x="T6" y="T7"/>
              </a:cxn>
            </a:cxnLst>
            <a:rect l="0" t="0" r="r" b="b"/>
            <a:pathLst>
              <a:path w="815" h="598">
                <a:moveTo>
                  <a:pt x="0" y="597"/>
                </a:moveTo>
                <a:lnTo>
                  <a:pt x="90" y="0"/>
                </a:lnTo>
                <a:lnTo>
                  <a:pt x="725" y="0"/>
                </a:lnTo>
                <a:lnTo>
                  <a:pt x="814"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98" name="Freeform 178"/>
          <p:cNvSpPr>
            <a:spLocks noChangeArrowheads="1"/>
          </p:cNvSpPr>
          <p:nvPr/>
        </p:nvSpPr>
        <p:spPr bwMode="auto">
          <a:xfrm>
            <a:off x="19555774" y="7381038"/>
            <a:ext cx="542016" cy="219735"/>
          </a:xfrm>
          <a:custGeom>
            <a:avLst/>
            <a:gdLst>
              <a:gd name="T0" fmla="*/ 814 w 815"/>
              <a:gd name="T1" fmla="*/ 0 h 330"/>
              <a:gd name="T2" fmla="*/ 814 w 815"/>
              <a:gd name="T3" fmla="*/ 329 h 330"/>
              <a:gd name="T4" fmla="*/ 0 w 815"/>
              <a:gd name="T5" fmla="*/ 329 h 330"/>
              <a:gd name="T6" fmla="*/ 0 w 815"/>
              <a:gd name="T7" fmla="*/ 0 h 330"/>
              <a:gd name="T8" fmla="*/ 814 w 815"/>
              <a:gd name="T9" fmla="*/ 0 h 330"/>
            </a:gdLst>
            <a:ahLst/>
            <a:cxnLst>
              <a:cxn ang="0">
                <a:pos x="T0" y="T1"/>
              </a:cxn>
              <a:cxn ang="0">
                <a:pos x="T2" y="T3"/>
              </a:cxn>
              <a:cxn ang="0">
                <a:pos x="T4" y="T5"/>
              </a:cxn>
              <a:cxn ang="0">
                <a:pos x="T6" y="T7"/>
              </a:cxn>
              <a:cxn ang="0">
                <a:pos x="T8" y="T9"/>
              </a:cxn>
            </a:cxnLst>
            <a:rect l="0" t="0" r="r" b="b"/>
            <a:pathLst>
              <a:path w="815" h="330">
                <a:moveTo>
                  <a:pt x="814" y="0"/>
                </a:moveTo>
                <a:lnTo>
                  <a:pt x="814" y="329"/>
                </a:lnTo>
                <a:lnTo>
                  <a:pt x="0" y="329"/>
                </a:lnTo>
                <a:lnTo>
                  <a:pt x="0" y="0"/>
                </a:lnTo>
                <a:lnTo>
                  <a:pt x="81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99" name="Freeform 179"/>
          <p:cNvSpPr>
            <a:spLocks noChangeArrowheads="1"/>
          </p:cNvSpPr>
          <p:nvPr/>
        </p:nvSpPr>
        <p:spPr bwMode="auto">
          <a:xfrm>
            <a:off x="19954229" y="7460142"/>
            <a:ext cx="64457" cy="58597"/>
          </a:xfrm>
          <a:custGeom>
            <a:avLst/>
            <a:gdLst>
              <a:gd name="T0" fmla="*/ 97 w 98"/>
              <a:gd name="T1" fmla="*/ 44 h 90"/>
              <a:gd name="T2" fmla="*/ 97 w 98"/>
              <a:gd name="T3" fmla="*/ 44 h 90"/>
              <a:gd name="T4" fmla="*/ 45 w 98"/>
              <a:gd name="T5" fmla="*/ 0 h 90"/>
              <a:gd name="T6" fmla="*/ 0 w 98"/>
              <a:gd name="T7" fmla="*/ 44 h 90"/>
              <a:gd name="T8" fmla="*/ 45 w 98"/>
              <a:gd name="T9" fmla="*/ 89 h 90"/>
              <a:gd name="T10" fmla="*/ 97 w 98"/>
              <a:gd name="T11" fmla="*/ 44 h 90"/>
            </a:gdLst>
            <a:ahLst/>
            <a:cxnLst>
              <a:cxn ang="0">
                <a:pos x="T0" y="T1"/>
              </a:cxn>
              <a:cxn ang="0">
                <a:pos x="T2" y="T3"/>
              </a:cxn>
              <a:cxn ang="0">
                <a:pos x="T4" y="T5"/>
              </a:cxn>
              <a:cxn ang="0">
                <a:pos x="T6" y="T7"/>
              </a:cxn>
              <a:cxn ang="0">
                <a:pos x="T8" y="T9"/>
              </a:cxn>
              <a:cxn ang="0">
                <a:pos x="T10" y="T11"/>
              </a:cxn>
            </a:cxnLst>
            <a:rect l="0" t="0" r="r" b="b"/>
            <a:pathLst>
              <a:path w="98" h="90">
                <a:moveTo>
                  <a:pt x="97" y="44"/>
                </a:moveTo>
                <a:lnTo>
                  <a:pt x="97" y="44"/>
                </a:lnTo>
                <a:cubicBezTo>
                  <a:pt x="97" y="22"/>
                  <a:pt x="74" y="0"/>
                  <a:pt x="45" y="0"/>
                </a:cubicBezTo>
                <a:cubicBezTo>
                  <a:pt x="22" y="0"/>
                  <a:pt x="0" y="22"/>
                  <a:pt x="0" y="44"/>
                </a:cubicBezTo>
                <a:cubicBezTo>
                  <a:pt x="0" y="67"/>
                  <a:pt x="22" y="89"/>
                  <a:pt x="45" y="89"/>
                </a:cubicBezTo>
                <a:cubicBezTo>
                  <a:pt x="74" y="89"/>
                  <a:pt x="97" y="67"/>
                  <a:pt x="97" y="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0" name="Freeform 180"/>
          <p:cNvSpPr>
            <a:spLocks noChangeArrowheads="1"/>
          </p:cNvSpPr>
          <p:nvPr/>
        </p:nvSpPr>
        <p:spPr bwMode="auto">
          <a:xfrm>
            <a:off x="20830244" y="6985511"/>
            <a:ext cx="542018" cy="398456"/>
          </a:xfrm>
          <a:custGeom>
            <a:avLst/>
            <a:gdLst>
              <a:gd name="T0" fmla="*/ 0 w 815"/>
              <a:gd name="T1" fmla="*/ 597 h 598"/>
              <a:gd name="T2" fmla="*/ 97 w 815"/>
              <a:gd name="T3" fmla="*/ 0 h 598"/>
              <a:gd name="T4" fmla="*/ 724 w 815"/>
              <a:gd name="T5" fmla="*/ 0 h 598"/>
              <a:gd name="T6" fmla="*/ 814 w 815"/>
              <a:gd name="T7" fmla="*/ 597 h 598"/>
            </a:gdLst>
            <a:ahLst/>
            <a:cxnLst>
              <a:cxn ang="0">
                <a:pos x="T0" y="T1"/>
              </a:cxn>
              <a:cxn ang="0">
                <a:pos x="T2" y="T3"/>
              </a:cxn>
              <a:cxn ang="0">
                <a:pos x="T4" y="T5"/>
              </a:cxn>
              <a:cxn ang="0">
                <a:pos x="T6" y="T7"/>
              </a:cxn>
            </a:cxnLst>
            <a:rect l="0" t="0" r="r" b="b"/>
            <a:pathLst>
              <a:path w="815" h="598">
                <a:moveTo>
                  <a:pt x="0" y="597"/>
                </a:moveTo>
                <a:lnTo>
                  <a:pt x="97" y="0"/>
                </a:lnTo>
                <a:lnTo>
                  <a:pt x="724" y="0"/>
                </a:lnTo>
                <a:lnTo>
                  <a:pt x="814"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01" name="Freeform 181"/>
          <p:cNvSpPr>
            <a:spLocks noChangeArrowheads="1"/>
          </p:cNvSpPr>
          <p:nvPr/>
        </p:nvSpPr>
        <p:spPr bwMode="auto">
          <a:xfrm>
            <a:off x="20830244" y="7381038"/>
            <a:ext cx="542018" cy="219735"/>
          </a:xfrm>
          <a:custGeom>
            <a:avLst/>
            <a:gdLst>
              <a:gd name="T0" fmla="*/ 814 w 815"/>
              <a:gd name="T1" fmla="*/ 0 h 330"/>
              <a:gd name="T2" fmla="*/ 814 w 815"/>
              <a:gd name="T3" fmla="*/ 329 h 330"/>
              <a:gd name="T4" fmla="*/ 0 w 815"/>
              <a:gd name="T5" fmla="*/ 329 h 330"/>
              <a:gd name="T6" fmla="*/ 0 w 815"/>
              <a:gd name="T7" fmla="*/ 0 h 330"/>
              <a:gd name="T8" fmla="*/ 814 w 815"/>
              <a:gd name="T9" fmla="*/ 0 h 330"/>
            </a:gdLst>
            <a:ahLst/>
            <a:cxnLst>
              <a:cxn ang="0">
                <a:pos x="T0" y="T1"/>
              </a:cxn>
              <a:cxn ang="0">
                <a:pos x="T2" y="T3"/>
              </a:cxn>
              <a:cxn ang="0">
                <a:pos x="T4" y="T5"/>
              </a:cxn>
              <a:cxn ang="0">
                <a:pos x="T6" y="T7"/>
              </a:cxn>
              <a:cxn ang="0">
                <a:pos x="T8" y="T9"/>
              </a:cxn>
            </a:cxnLst>
            <a:rect l="0" t="0" r="r" b="b"/>
            <a:pathLst>
              <a:path w="815" h="330">
                <a:moveTo>
                  <a:pt x="814" y="0"/>
                </a:moveTo>
                <a:lnTo>
                  <a:pt x="814" y="329"/>
                </a:lnTo>
                <a:lnTo>
                  <a:pt x="0" y="329"/>
                </a:lnTo>
                <a:lnTo>
                  <a:pt x="0" y="0"/>
                </a:lnTo>
                <a:lnTo>
                  <a:pt x="81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2" name="Freeform 182"/>
          <p:cNvSpPr>
            <a:spLocks noChangeArrowheads="1"/>
          </p:cNvSpPr>
          <p:nvPr/>
        </p:nvSpPr>
        <p:spPr bwMode="auto">
          <a:xfrm>
            <a:off x="21231631" y="7460142"/>
            <a:ext cx="58597" cy="58597"/>
          </a:xfrm>
          <a:custGeom>
            <a:avLst/>
            <a:gdLst>
              <a:gd name="T0" fmla="*/ 89 w 90"/>
              <a:gd name="T1" fmla="*/ 44 h 90"/>
              <a:gd name="T2" fmla="*/ 89 w 90"/>
              <a:gd name="T3" fmla="*/ 44 h 90"/>
              <a:gd name="T4" fmla="*/ 44 w 90"/>
              <a:gd name="T5" fmla="*/ 0 h 90"/>
              <a:gd name="T6" fmla="*/ 0 w 90"/>
              <a:gd name="T7" fmla="*/ 44 h 90"/>
              <a:gd name="T8" fmla="*/ 44 w 90"/>
              <a:gd name="T9" fmla="*/ 89 h 90"/>
              <a:gd name="T10" fmla="*/ 89 w 90"/>
              <a:gd name="T11" fmla="*/ 44 h 90"/>
            </a:gdLst>
            <a:ahLst/>
            <a:cxnLst>
              <a:cxn ang="0">
                <a:pos x="T0" y="T1"/>
              </a:cxn>
              <a:cxn ang="0">
                <a:pos x="T2" y="T3"/>
              </a:cxn>
              <a:cxn ang="0">
                <a:pos x="T4" y="T5"/>
              </a:cxn>
              <a:cxn ang="0">
                <a:pos x="T6" y="T7"/>
              </a:cxn>
              <a:cxn ang="0">
                <a:pos x="T8" y="T9"/>
              </a:cxn>
              <a:cxn ang="0">
                <a:pos x="T10" y="T11"/>
              </a:cxn>
            </a:cxnLst>
            <a:rect l="0" t="0" r="r" b="b"/>
            <a:pathLst>
              <a:path w="90" h="90">
                <a:moveTo>
                  <a:pt x="89" y="44"/>
                </a:moveTo>
                <a:lnTo>
                  <a:pt x="89" y="44"/>
                </a:lnTo>
                <a:cubicBezTo>
                  <a:pt x="89" y="22"/>
                  <a:pt x="67" y="0"/>
                  <a:pt x="44" y="0"/>
                </a:cubicBezTo>
                <a:cubicBezTo>
                  <a:pt x="22" y="0"/>
                  <a:pt x="0" y="22"/>
                  <a:pt x="0" y="44"/>
                </a:cubicBezTo>
                <a:cubicBezTo>
                  <a:pt x="0" y="67"/>
                  <a:pt x="22" y="89"/>
                  <a:pt x="44" y="89"/>
                </a:cubicBezTo>
                <a:cubicBezTo>
                  <a:pt x="67" y="89"/>
                  <a:pt x="89" y="67"/>
                  <a:pt x="89" y="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3" name="Freeform 183"/>
          <p:cNvSpPr>
            <a:spLocks noChangeArrowheads="1"/>
          </p:cNvSpPr>
          <p:nvPr/>
        </p:nvSpPr>
        <p:spPr bwMode="auto">
          <a:xfrm>
            <a:off x="21023614" y="7202319"/>
            <a:ext cx="158210" cy="79106"/>
          </a:xfrm>
          <a:custGeom>
            <a:avLst/>
            <a:gdLst>
              <a:gd name="T0" fmla="*/ 239 w 240"/>
              <a:gd name="T1" fmla="*/ 0 h 120"/>
              <a:gd name="T2" fmla="*/ 119 w 240"/>
              <a:gd name="T3" fmla="*/ 119 h 120"/>
              <a:gd name="T4" fmla="*/ 0 w 240"/>
              <a:gd name="T5" fmla="*/ 0 h 120"/>
            </a:gdLst>
            <a:ahLst/>
            <a:cxnLst>
              <a:cxn ang="0">
                <a:pos x="T0" y="T1"/>
              </a:cxn>
              <a:cxn ang="0">
                <a:pos x="T2" y="T3"/>
              </a:cxn>
              <a:cxn ang="0">
                <a:pos x="T4" y="T5"/>
              </a:cxn>
            </a:cxnLst>
            <a:rect l="0" t="0" r="r" b="b"/>
            <a:pathLst>
              <a:path w="240" h="120">
                <a:moveTo>
                  <a:pt x="239" y="0"/>
                </a:moveTo>
                <a:lnTo>
                  <a:pt x="119" y="119"/>
                </a:ln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04" name="Line 184"/>
          <p:cNvSpPr>
            <a:spLocks noChangeShapeType="1"/>
          </p:cNvSpPr>
          <p:nvPr/>
        </p:nvSpPr>
        <p:spPr bwMode="auto">
          <a:xfrm flipV="1">
            <a:off x="21102720" y="7079266"/>
            <a:ext cx="2929" cy="20508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10" name="Freeform 190"/>
          <p:cNvSpPr>
            <a:spLocks noChangeArrowheads="1"/>
          </p:cNvSpPr>
          <p:nvPr/>
        </p:nvSpPr>
        <p:spPr bwMode="auto">
          <a:xfrm>
            <a:off x="22110577" y="6985511"/>
            <a:ext cx="542016" cy="398456"/>
          </a:xfrm>
          <a:custGeom>
            <a:avLst/>
            <a:gdLst>
              <a:gd name="T0" fmla="*/ 0 w 814"/>
              <a:gd name="T1" fmla="*/ 597 h 598"/>
              <a:gd name="T2" fmla="*/ 89 w 814"/>
              <a:gd name="T3" fmla="*/ 0 h 598"/>
              <a:gd name="T4" fmla="*/ 724 w 814"/>
              <a:gd name="T5" fmla="*/ 0 h 598"/>
              <a:gd name="T6" fmla="*/ 813 w 814"/>
              <a:gd name="T7" fmla="*/ 597 h 598"/>
            </a:gdLst>
            <a:ahLst/>
            <a:cxnLst>
              <a:cxn ang="0">
                <a:pos x="T0" y="T1"/>
              </a:cxn>
              <a:cxn ang="0">
                <a:pos x="T2" y="T3"/>
              </a:cxn>
              <a:cxn ang="0">
                <a:pos x="T4" y="T5"/>
              </a:cxn>
              <a:cxn ang="0">
                <a:pos x="T6" y="T7"/>
              </a:cxn>
            </a:cxnLst>
            <a:rect l="0" t="0" r="r" b="b"/>
            <a:pathLst>
              <a:path w="814" h="598">
                <a:moveTo>
                  <a:pt x="0" y="597"/>
                </a:moveTo>
                <a:lnTo>
                  <a:pt x="89" y="0"/>
                </a:lnTo>
                <a:lnTo>
                  <a:pt x="724" y="0"/>
                </a:lnTo>
                <a:lnTo>
                  <a:pt x="813"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11" name="Freeform 191"/>
          <p:cNvSpPr>
            <a:spLocks noChangeArrowheads="1"/>
          </p:cNvSpPr>
          <p:nvPr/>
        </p:nvSpPr>
        <p:spPr bwMode="auto">
          <a:xfrm>
            <a:off x="22110577" y="7381038"/>
            <a:ext cx="542016" cy="219735"/>
          </a:xfrm>
          <a:custGeom>
            <a:avLst/>
            <a:gdLst>
              <a:gd name="T0" fmla="*/ 813 w 814"/>
              <a:gd name="T1" fmla="*/ 0 h 330"/>
              <a:gd name="T2" fmla="*/ 813 w 814"/>
              <a:gd name="T3" fmla="*/ 329 h 330"/>
              <a:gd name="T4" fmla="*/ 0 w 814"/>
              <a:gd name="T5" fmla="*/ 329 h 330"/>
              <a:gd name="T6" fmla="*/ 0 w 814"/>
              <a:gd name="T7" fmla="*/ 0 h 330"/>
              <a:gd name="T8" fmla="*/ 813 w 814"/>
              <a:gd name="T9" fmla="*/ 0 h 330"/>
            </a:gdLst>
            <a:ahLst/>
            <a:cxnLst>
              <a:cxn ang="0">
                <a:pos x="T0" y="T1"/>
              </a:cxn>
              <a:cxn ang="0">
                <a:pos x="T2" y="T3"/>
              </a:cxn>
              <a:cxn ang="0">
                <a:pos x="T4" y="T5"/>
              </a:cxn>
              <a:cxn ang="0">
                <a:pos x="T6" y="T7"/>
              </a:cxn>
              <a:cxn ang="0">
                <a:pos x="T8" y="T9"/>
              </a:cxn>
            </a:cxnLst>
            <a:rect l="0" t="0" r="r" b="b"/>
            <a:pathLst>
              <a:path w="814" h="330">
                <a:moveTo>
                  <a:pt x="813" y="0"/>
                </a:moveTo>
                <a:lnTo>
                  <a:pt x="813" y="329"/>
                </a:lnTo>
                <a:lnTo>
                  <a:pt x="0" y="329"/>
                </a:lnTo>
                <a:lnTo>
                  <a:pt x="0" y="0"/>
                </a:lnTo>
                <a:lnTo>
                  <a:pt x="813"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12" name="Freeform 192"/>
          <p:cNvSpPr>
            <a:spLocks noChangeArrowheads="1"/>
          </p:cNvSpPr>
          <p:nvPr/>
        </p:nvSpPr>
        <p:spPr bwMode="auto">
          <a:xfrm>
            <a:off x="22506102" y="7460142"/>
            <a:ext cx="64457" cy="58597"/>
          </a:xfrm>
          <a:custGeom>
            <a:avLst/>
            <a:gdLst>
              <a:gd name="T0" fmla="*/ 97 w 98"/>
              <a:gd name="T1" fmla="*/ 44 h 90"/>
              <a:gd name="T2" fmla="*/ 97 w 98"/>
              <a:gd name="T3" fmla="*/ 44 h 90"/>
              <a:gd name="T4" fmla="*/ 45 w 98"/>
              <a:gd name="T5" fmla="*/ 0 h 90"/>
              <a:gd name="T6" fmla="*/ 0 w 98"/>
              <a:gd name="T7" fmla="*/ 44 h 90"/>
              <a:gd name="T8" fmla="*/ 45 w 98"/>
              <a:gd name="T9" fmla="*/ 89 h 90"/>
              <a:gd name="T10" fmla="*/ 97 w 98"/>
              <a:gd name="T11" fmla="*/ 44 h 90"/>
            </a:gdLst>
            <a:ahLst/>
            <a:cxnLst>
              <a:cxn ang="0">
                <a:pos x="T0" y="T1"/>
              </a:cxn>
              <a:cxn ang="0">
                <a:pos x="T2" y="T3"/>
              </a:cxn>
              <a:cxn ang="0">
                <a:pos x="T4" y="T5"/>
              </a:cxn>
              <a:cxn ang="0">
                <a:pos x="T6" y="T7"/>
              </a:cxn>
              <a:cxn ang="0">
                <a:pos x="T8" y="T9"/>
              </a:cxn>
              <a:cxn ang="0">
                <a:pos x="T10" y="T11"/>
              </a:cxn>
            </a:cxnLst>
            <a:rect l="0" t="0" r="r" b="b"/>
            <a:pathLst>
              <a:path w="98" h="90">
                <a:moveTo>
                  <a:pt x="97" y="44"/>
                </a:moveTo>
                <a:lnTo>
                  <a:pt x="97" y="44"/>
                </a:lnTo>
                <a:cubicBezTo>
                  <a:pt x="97" y="22"/>
                  <a:pt x="75" y="0"/>
                  <a:pt x="45" y="0"/>
                </a:cubicBezTo>
                <a:cubicBezTo>
                  <a:pt x="22" y="0"/>
                  <a:pt x="0" y="22"/>
                  <a:pt x="0" y="44"/>
                </a:cubicBezTo>
                <a:cubicBezTo>
                  <a:pt x="0" y="67"/>
                  <a:pt x="22" y="89"/>
                  <a:pt x="45" y="89"/>
                </a:cubicBezTo>
                <a:cubicBezTo>
                  <a:pt x="75" y="89"/>
                  <a:pt x="97" y="67"/>
                  <a:pt x="97" y="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13" name="Freeform 193"/>
          <p:cNvSpPr>
            <a:spLocks noChangeArrowheads="1"/>
          </p:cNvSpPr>
          <p:nvPr/>
        </p:nvSpPr>
        <p:spPr bwMode="auto">
          <a:xfrm>
            <a:off x="22298087" y="7093915"/>
            <a:ext cx="158210" cy="79104"/>
          </a:xfrm>
          <a:custGeom>
            <a:avLst/>
            <a:gdLst>
              <a:gd name="T0" fmla="*/ 0 w 239"/>
              <a:gd name="T1" fmla="*/ 120 h 121"/>
              <a:gd name="T2" fmla="*/ 119 w 239"/>
              <a:gd name="T3" fmla="*/ 0 h 121"/>
              <a:gd name="T4" fmla="*/ 238 w 239"/>
              <a:gd name="T5" fmla="*/ 120 h 121"/>
            </a:gdLst>
            <a:ahLst/>
            <a:cxnLst>
              <a:cxn ang="0">
                <a:pos x="T0" y="T1"/>
              </a:cxn>
              <a:cxn ang="0">
                <a:pos x="T2" y="T3"/>
              </a:cxn>
              <a:cxn ang="0">
                <a:pos x="T4" y="T5"/>
              </a:cxn>
            </a:cxnLst>
            <a:rect l="0" t="0" r="r" b="b"/>
            <a:pathLst>
              <a:path w="239" h="121">
                <a:moveTo>
                  <a:pt x="0" y="120"/>
                </a:moveTo>
                <a:lnTo>
                  <a:pt x="119" y="0"/>
                </a:lnTo>
                <a:lnTo>
                  <a:pt x="238" y="12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14" name="Line 194"/>
          <p:cNvSpPr>
            <a:spLocks noChangeShapeType="1"/>
          </p:cNvSpPr>
          <p:nvPr/>
        </p:nvSpPr>
        <p:spPr bwMode="auto">
          <a:xfrm>
            <a:off x="22377189" y="7093915"/>
            <a:ext cx="2931" cy="19922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18" name="Group 17"/>
          <p:cNvGrpSpPr/>
          <p:nvPr/>
        </p:nvGrpSpPr>
        <p:grpSpPr>
          <a:xfrm>
            <a:off x="14478394" y="1875904"/>
            <a:ext cx="480490" cy="618195"/>
            <a:chOff x="14478394" y="1875904"/>
            <a:chExt cx="480490" cy="618195"/>
          </a:xfrm>
        </p:grpSpPr>
        <p:sp>
          <p:nvSpPr>
            <p:cNvPr id="5730" name="Freeform 610"/>
            <p:cNvSpPr>
              <a:spLocks noChangeArrowheads="1"/>
            </p:cNvSpPr>
            <p:nvPr/>
          </p:nvSpPr>
          <p:spPr bwMode="auto">
            <a:xfrm>
              <a:off x="14478394" y="2195258"/>
              <a:ext cx="480490" cy="298841"/>
            </a:xfrm>
            <a:custGeom>
              <a:avLst/>
              <a:gdLst>
                <a:gd name="T0" fmla="*/ 724 w 725"/>
                <a:gd name="T1" fmla="*/ 0 h 449"/>
                <a:gd name="T2" fmla="*/ 0 w 725"/>
                <a:gd name="T3" fmla="*/ 0 h 449"/>
                <a:gd name="T4" fmla="*/ 0 w 725"/>
                <a:gd name="T5" fmla="*/ 448 h 449"/>
                <a:gd name="T6" fmla="*/ 724 w 725"/>
                <a:gd name="T7" fmla="*/ 448 h 449"/>
                <a:gd name="T8" fmla="*/ 724 w 725"/>
                <a:gd name="T9" fmla="*/ 0 h 449"/>
              </a:gdLst>
              <a:ahLst/>
              <a:cxnLst>
                <a:cxn ang="0">
                  <a:pos x="T0" y="T1"/>
                </a:cxn>
                <a:cxn ang="0">
                  <a:pos x="T2" y="T3"/>
                </a:cxn>
                <a:cxn ang="0">
                  <a:pos x="T4" y="T5"/>
                </a:cxn>
                <a:cxn ang="0">
                  <a:pos x="T6" y="T7"/>
                </a:cxn>
                <a:cxn ang="0">
                  <a:pos x="T8" y="T9"/>
                </a:cxn>
              </a:cxnLst>
              <a:rect l="0" t="0" r="r" b="b"/>
              <a:pathLst>
                <a:path w="725" h="449">
                  <a:moveTo>
                    <a:pt x="724" y="0"/>
                  </a:moveTo>
                  <a:lnTo>
                    <a:pt x="0" y="0"/>
                  </a:lnTo>
                  <a:lnTo>
                    <a:pt x="0" y="448"/>
                  </a:lnTo>
                  <a:lnTo>
                    <a:pt x="724" y="448"/>
                  </a:lnTo>
                  <a:lnTo>
                    <a:pt x="72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31" name="Freeform 611"/>
            <p:cNvSpPr>
              <a:spLocks noChangeArrowheads="1"/>
            </p:cNvSpPr>
            <p:nvPr/>
          </p:nvSpPr>
          <p:spPr bwMode="auto">
            <a:xfrm>
              <a:off x="14557502" y="1875904"/>
              <a:ext cx="319350" cy="316421"/>
            </a:xfrm>
            <a:custGeom>
              <a:avLst/>
              <a:gdLst>
                <a:gd name="T0" fmla="*/ 0 w 479"/>
                <a:gd name="T1" fmla="*/ 477 h 478"/>
                <a:gd name="T2" fmla="*/ 0 w 479"/>
                <a:gd name="T3" fmla="*/ 477 h 478"/>
                <a:gd name="T4" fmla="*/ 0 w 479"/>
                <a:gd name="T5" fmla="*/ 238 h 478"/>
                <a:gd name="T6" fmla="*/ 239 w 479"/>
                <a:gd name="T7" fmla="*/ 0 h 478"/>
                <a:gd name="T8" fmla="*/ 478 w 479"/>
                <a:gd name="T9" fmla="*/ 238 h 478"/>
                <a:gd name="T10" fmla="*/ 478 w 479"/>
                <a:gd name="T11" fmla="*/ 477 h 478"/>
              </a:gdLst>
              <a:ahLst/>
              <a:cxnLst>
                <a:cxn ang="0">
                  <a:pos x="T0" y="T1"/>
                </a:cxn>
                <a:cxn ang="0">
                  <a:pos x="T2" y="T3"/>
                </a:cxn>
                <a:cxn ang="0">
                  <a:pos x="T4" y="T5"/>
                </a:cxn>
                <a:cxn ang="0">
                  <a:pos x="T6" y="T7"/>
                </a:cxn>
                <a:cxn ang="0">
                  <a:pos x="T8" y="T9"/>
                </a:cxn>
                <a:cxn ang="0">
                  <a:pos x="T10" y="T11"/>
                </a:cxn>
              </a:cxnLst>
              <a:rect l="0" t="0" r="r" b="b"/>
              <a:pathLst>
                <a:path w="479" h="478">
                  <a:moveTo>
                    <a:pt x="0" y="477"/>
                  </a:moveTo>
                  <a:lnTo>
                    <a:pt x="0" y="477"/>
                  </a:lnTo>
                  <a:cubicBezTo>
                    <a:pt x="0" y="238"/>
                    <a:pt x="0" y="238"/>
                    <a:pt x="0" y="238"/>
                  </a:cubicBezTo>
                  <a:cubicBezTo>
                    <a:pt x="0" y="104"/>
                    <a:pt x="105" y="0"/>
                    <a:pt x="239" y="0"/>
                  </a:cubicBezTo>
                  <a:cubicBezTo>
                    <a:pt x="374" y="0"/>
                    <a:pt x="478" y="104"/>
                    <a:pt x="478" y="238"/>
                  </a:cubicBezTo>
                  <a:cubicBezTo>
                    <a:pt x="478" y="477"/>
                    <a:pt x="478" y="477"/>
                    <a:pt x="478" y="477"/>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32" name="Freeform 612"/>
            <p:cNvSpPr>
              <a:spLocks noChangeArrowheads="1"/>
            </p:cNvSpPr>
            <p:nvPr/>
          </p:nvSpPr>
          <p:spPr bwMode="auto">
            <a:xfrm>
              <a:off x="14674693" y="2294871"/>
              <a:ext cx="79104" cy="79104"/>
            </a:xfrm>
            <a:custGeom>
              <a:avLst/>
              <a:gdLst>
                <a:gd name="T0" fmla="*/ 120 w 121"/>
                <a:gd name="T1" fmla="*/ 59 h 120"/>
                <a:gd name="T2" fmla="*/ 120 w 121"/>
                <a:gd name="T3" fmla="*/ 59 h 120"/>
                <a:gd name="T4" fmla="*/ 60 w 121"/>
                <a:gd name="T5" fmla="*/ 119 h 120"/>
                <a:gd name="T6" fmla="*/ 0 w 121"/>
                <a:gd name="T7" fmla="*/ 59 h 120"/>
                <a:gd name="T8" fmla="*/ 60 w 121"/>
                <a:gd name="T9" fmla="*/ 0 h 120"/>
                <a:gd name="T10" fmla="*/ 120 w 121"/>
                <a:gd name="T11" fmla="*/ 59 h 120"/>
              </a:gdLst>
              <a:ahLst/>
              <a:cxnLst>
                <a:cxn ang="0">
                  <a:pos x="T0" y="T1"/>
                </a:cxn>
                <a:cxn ang="0">
                  <a:pos x="T2" y="T3"/>
                </a:cxn>
                <a:cxn ang="0">
                  <a:pos x="T4" y="T5"/>
                </a:cxn>
                <a:cxn ang="0">
                  <a:pos x="T6" y="T7"/>
                </a:cxn>
                <a:cxn ang="0">
                  <a:pos x="T8" y="T9"/>
                </a:cxn>
                <a:cxn ang="0">
                  <a:pos x="T10" y="T11"/>
                </a:cxn>
              </a:cxnLst>
              <a:rect l="0" t="0" r="r" b="b"/>
              <a:pathLst>
                <a:path w="121" h="120">
                  <a:moveTo>
                    <a:pt x="120" y="59"/>
                  </a:moveTo>
                  <a:lnTo>
                    <a:pt x="120" y="59"/>
                  </a:lnTo>
                  <a:cubicBezTo>
                    <a:pt x="120" y="97"/>
                    <a:pt x="97" y="119"/>
                    <a:pt x="60" y="119"/>
                  </a:cubicBezTo>
                  <a:cubicBezTo>
                    <a:pt x="30" y="119"/>
                    <a:pt x="0" y="97"/>
                    <a:pt x="0" y="59"/>
                  </a:cubicBezTo>
                  <a:cubicBezTo>
                    <a:pt x="0" y="30"/>
                    <a:pt x="30" y="0"/>
                    <a:pt x="60" y="0"/>
                  </a:cubicBezTo>
                  <a:cubicBezTo>
                    <a:pt x="97" y="0"/>
                    <a:pt x="120" y="30"/>
                    <a:pt x="120" y="5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33" name="Line 613"/>
            <p:cNvSpPr>
              <a:spLocks noChangeShapeType="1"/>
            </p:cNvSpPr>
            <p:nvPr/>
          </p:nvSpPr>
          <p:spPr bwMode="auto">
            <a:xfrm>
              <a:off x="14715711" y="2373975"/>
              <a:ext cx="2929" cy="4101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9" name="Group 18"/>
          <p:cNvGrpSpPr/>
          <p:nvPr/>
        </p:nvGrpSpPr>
        <p:grpSpPr>
          <a:xfrm>
            <a:off x="15752867" y="1875904"/>
            <a:ext cx="480490" cy="618195"/>
            <a:chOff x="15752867" y="1875904"/>
            <a:chExt cx="480490" cy="618195"/>
          </a:xfrm>
        </p:grpSpPr>
        <p:sp>
          <p:nvSpPr>
            <p:cNvPr id="5734" name="Freeform 614"/>
            <p:cNvSpPr>
              <a:spLocks noChangeArrowheads="1"/>
            </p:cNvSpPr>
            <p:nvPr/>
          </p:nvSpPr>
          <p:spPr bwMode="auto">
            <a:xfrm>
              <a:off x="15752867" y="2195258"/>
              <a:ext cx="480490" cy="298841"/>
            </a:xfrm>
            <a:custGeom>
              <a:avLst/>
              <a:gdLst>
                <a:gd name="T0" fmla="*/ 724 w 725"/>
                <a:gd name="T1" fmla="*/ 0 h 449"/>
                <a:gd name="T2" fmla="*/ 0 w 725"/>
                <a:gd name="T3" fmla="*/ 0 h 449"/>
                <a:gd name="T4" fmla="*/ 0 w 725"/>
                <a:gd name="T5" fmla="*/ 448 h 449"/>
                <a:gd name="T6" fmla="*/ 724 w 725"/>
                <a:gd name="T7" fmla="*/ 448 h 449"/>
                <a:gd name="T8" fmla="*/ 724 w 725"/>
                <a:gd name="T9" fmla="*/ 0 h 449"/>
              </a:gdLst>
              <a:ahLst/>
              <a:cxnLst>
                <a:cxn ang="0">
                  <a:pos x="T0" y="T1"/>
                </a:cxn>
                <a:cxn ang="0">
                  <a:pos x="T2" y="T3"/>
                </a:cxn>
                <a:cxn ang="0">
                  <a:pos x="T4" y="T5"/>
                </a:cxn>
                <a:cxn ang="0">
                  <a:pos x="T6" y="T7"/>
                </a:cxn>
                <a:cxn ang="0">
                  <a:pos x="T8" y="T9"/>
                </a:cxn>
              </a:cxnLst>
              <a:rect l="0" t="0" r="r" b="b"/>
              <a:pathLst>
                <a:path w="725" h="449">
                  <a:moveTo>
                    <a:pt x="724" y="0"/>
                  </a:moveTo>
                  <a:lnTo>
                    <a:pt x="0" y="0"/>
                  </a:lnTo>
                  <a:lnTo>
                    <a:pt x="0" y="448"/>
                  </a:lnTo>
                  <a:lnTo>
                    <a:pt x="724" y="448"/>
                  </a:lnTo>
                  <a:lnTo>
                    <a:pt x="72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35" name="Freeform 615"/>
            <p:cNvSpPr>
              <a:spLocks noChangeArrowheads="1"/>
            </p:cNvSpPr>
            <p:nvPr/>
          </p:nvSpPr>
          <p:spPr bwMode="auto">
            <a:xfrm>
              <a:off x="15837830" y="1875904"/>
              <a:ext cx="319352" cy="316421"/>
            </a:xfrm>
            <a:custGeom>
              <a:avLst/>
              <a:gdLst>
                <a:gd name="T0" fmla="*/ 0 w 479"/>
                <a:gd name="T1" fmla="*/ 477 h 478"/>
                <a:gd name="T2" fmla="*/ 0 w 479"/>
                <a:gd name="T3" fmla="*/ 477 h 478"/>
                <a:gd name="T4" fmla="*/ 0 w 479"/>
                <a:gd name="T5" fmla="*/ 238 h 478"/>
                <a:gd name="T6" fmla="*/ 239 w 479"/>
                <a:gd name="T7" fmla="*/ 0 h 478"/>
                <a:gd name="T8" fmla="*/ 478 w 479"/>
                <a:gd name="T9" fmla="*/ 238 h 478"/>
                <a:gd name="T10" fmla="*/ 478 w 479"/>
                <a:gd name="T11" fmla="*/ 283 h 478"/>
              </a:gdLst>
              <a:ahLst/>
              <a:cxnLst>
                <a:cxn ang="0">
                  <a:pos x="T0" y="T1"/>
                </a:cxn>
                <a:cxn ang="0">
                  <a:pos x="T2" y="T3"/>
                </a:cxn>
                <a:cxn ang="0">
                  <a:pos x="T4" y="T5"/>
                </a:cxn>
                <a:cxn ang="0">
                  <a:pos x="T6" y="T7"/>
                </a:cxn>
                <a:cxn ang="0">
                  <a:pos x="T8" y="T9"/>
                </a:cxn>
                <a:cxn ang="0">
                  <a:pos x="T10" y="T11"/>
                </a:cxn>
              </a:cxnLst>
              <a:rect l="0" t="0" r="r" b="b"/>
              <a:pathLst>
                <a:path w="479" h="478">
                  <a:moveTo>
                    <a:pt x="0" y="477"/>
                  </a:moveTo>
                  <a:lnTo>
                    <a:pt x="0" y="477"/>
                  </a:lnTo>
                  <a:cubicBezTo>
                    <a:pt x="0" y="238"/>
                    <a:pt x="0" y="238"/>
                    <a:pt x="0" y="238"/>
                  </a:cubicBezTo>
                  <a:cubicBezTo>
                    <a:pt x="0" y="104"/>
                    <a:pt x="105" y="0"/>
                    <a:pt x="239" y="0"/>
                  </a:cubicBezTo>
                  <a:cubicBezTo>
                    <a:pt x="373" y="0"/>
                    <a:pt x="478" y="104"/>
                    <a:pt x="478" y="238"/>
                  </a:cubicBezTo>
                  <a:cubicBezTo>
                    <a:pt x="478" y="283"/>
                    <a:pt x="478" y="283"/>
                    <a:pt x="478" y="283"/>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36" name="Freeform 616"/>
            <p:cNvSpPr>
              <a:spLocks noChangeArrowheads="1"/>
            </p:cNvSpPr>
            <p:nvPr/>
          </p:nvSpPr>
          <p:spPr bwMode="auto">
            <a:xfrm>
              <a:off x="15955024" y="2294871"/>
              <a:ext cx="79106" cy="79104"/>
            </a:xfrm>
            <a:custGeom>
              <a:avLst/>
              <a:gdLst>
                <a:gd name="T0" fmla="*/ 120 w 121"/>
                <a:gd name="T1" fmla="*/ 59 h 120"/>
                <a:gd name="T2" fmla="*/ 120 w 121"/>
                <a:gd name="T3" fmla="*/ 59 h 120"/>
                <a:gd name="T4" fmla="*/ 60 w 121"/>
                <a:gd name="T5" fmla="*/ 119 h 120"/>
                <a:gd name="T6" fmla="*/ 0 w 121"/>
                <a:gd name="T7" fmla="*/ 59 h 120"/>
                <a:gd name="T8" fmla="*/ 60 w 121"/>
                <a:gd name="T9" fmla="*/ 0 h 120"/>
                <a:gd name="T10" fmla="*/ 120 w 121"/>
                <a:gd name="T11" fmla="*/ 59 h 120"/>
              </a:gdLst>
              <a:ahLst/>
              <a:cxnLst>
                <a:cxn ang="0">
                  <a:pos x="T0" y="T1"/>
                </a:cxn>
                <a:cxn ang="0">
                  <a:pos x="T2" y="T3"/>
                </a:cxn>
                <a:cxn ang="0">
                  <a:pos x="T4" y="T5"/>
                </a:cxn>
                <a:cxn ang="0">
                  <a:pos x="T6" y="T7"/>
                </a:cxn>
                <a:cxn ang="0">
                  <a:pos x="T8" y="T9"/>
                </a:cxn>
                <a:cxn ang="0">
                  <a:pos x="T10" y="T11"/>
                </a:cxn>
              </a:cxnLst>
              <a:rect l="0" t="0" r="r" b="b"/>
              <a:pathLst>
                <a:path w="121" h="120">
                  <a:moveTo>
                    <a:pt x="120" y="59"/>
                  </a:moveTo>
                  <a:lnTo>
                    <a:pt x="120" y="59"/>
                  </a:lnTo>
                  <a:cubicBezTo>
                    <a:pt x="120" y="97"/>
                    <a:pt x="90" y="119"/>
                    <a:pt x="60" y="119"/>
                  </a:cubicBezTo>
                  <a:cubicBezTo>
                    <a:pt x="23" y="119"/>
                    <a:pt x="0" y="97"/>
                    <a:pt x="0" y="59"/>
                  </a:cubicBezTo>
                  <a:cubicBezTo>
                    <a:pt x="0" y="30"/>
                    <a:pt x="23" y="0"/>
                    <a:pt x="60" y="0"/>
                  </a:cubicBezTo>
                  <a:cubicBezTo>
                    <a:pt x="90" y="0"/>
                    <a:pt x="120" y="30"/>
                    <a:pt x="120" y="5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37" name="Line 617"/>
            <p:cNvSpPr>
              <a:spLocks noChangeShapeType="1"/>
            </p:cNvSpPr>
            <p:nvPr/>
          </p:nvSpPr>
          <p:spPr bwMode="auto">
            <a:xfrm>
              <a:off x="15996040" y="2373975"/>
              <a:ext cx="2931" cy="41018"/>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0" name="Group 19"/>
          <p:cNvGrpSpPr/>
          <p:nvPr/>
        </p:nvGrpSpPr>
        <p:grpSpPr>
          <a:xfrm>
            <a:off x="16954094" y="2066345"/>
            <a:ext cx="629908" cy="237315"/>
            <a:chOff x="16954094" y="2066345"/>
            <a:chExt cx="629908" cy="237315"/>
          </a:xfrm>
        </p:grpSpPr>
        <p:sp>
          <p:nvSpPr>
            <p:cNvPr id="5738" name="Freeform 618"/>
            <p:cNvSpPr>
              <a:spLocks noChangeArrowheads="1"/>
            </p:cNvSpPr>
            <p:nvPr/>
          </p:nvSpPr>
          <p:spPr bwMode="auto">
            <a:xfrm>
              <a:off x="17340829" y="2066345"/>
              <a:ext cx="243173" cy="237315"/>
            </a:xfrm>
            <a:custGeom>
              <a:avLst/>
              <a:gdLst>
                <a:gd name="T0" fmla="*/ 0 w 367"/>
                <a:gd name="T1" fmla="*/ 179 h 359"/>
                <a:gd name="T2" fmla="*/ 0 w 367"/>
                <a:gd name="T3" fmla="*/ 179 h 359"/>
                <a:gd name="T4" fmla="*/ 179 w 367"/>
                <a:gd name="T5" fmla="*/ 0 h 359"/>
                <a:gd name="T6" fmla="*/ 366 w 367"/>
                <a:gd name="T7" fmla="*/ 179 h 359"/>
                <a:gd name="T8" fmla="*/ 179 w 367"/>
                <a:gd name="T9" fmla="*/ 358 h 359"/>
                <a:gd name="T10" fmla="*/ 0 w 367"/>
                <a:gd name="T11" fmla="*/ 179 h 359"/>
              </a:gdLst>
              <a:ahLst/>
              <a:cxnLst>
                <a:cxn ang="0">
                  <a:pos x="T0" y="T1"/>
                </a:cxn>
                <a:cxn ang="0">
                  <a:pos x="T2" y="T3"/>
                </a:cxn>
                <a:cxn ang="0">
                  <a:pos x="T4" y="T5"/>
                </a:cxn>
                <a:cxn ang="0">
                  <a:pos x="T6" y="T7"/>
                </a:cxn>
                <a:cxn ang="0">
                  <a:pos x="T8" y="T9"/>
                </a:cxn>
                <a:cxn ang="0">
                  <a:pos x="T10" y="T11"/>
                </a:cxn>
              </a:cxnLst>
              <a:rect l="0" t="0" r="r" b="b"/>
              <a:pathLst>
                <a:path w="367" h="359">
                  <a:moveTo>
                    <a:pt x="0" y="179"/>
                  </a:moveTo>
                  <a:lnTo>
                    <a:pt x="0" y="179"/>
                  </a:lnTo>
                  <a:cubicBezTo>
                    <a:pt x="0" y="82"/>
                    <a:pt x="82" y="0"/>
                    <a:pt x="179" y="0"/>
                  </a:cubicBezTo>
                  <a:cubicBezTo>
                    <a:pt x="284" y="0"/>
                    <a:pt x="366" y="82"/>
                    <a:pt x="366" y="179"/>
                  </a:cubicBezTo>
                  <a:cubicBezTo>
                    <a:pt x="366" y="276"/>
                    <a:pt x="284" y="358"/>
                    <a:pt x="179" y="358"/>
                  </a:cubicBezTo>
                  <a:cubicBezTo>
                    <a:pt x="82" y="358"/>
                    <a:pt x="0" y="276"/>
                    <a:pt x="0"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39" name="Line 619"/>
            <p:cNvSpPr>
              <a:spLocks noChangeShapeType="1"/>
            </p:cNvSpPr>
            <p:nvPr/>
          </p:nvSpPr>
          <p:spPr bwMode="auto">
            <a:xfrm>
              <a:off x="16954094" y="2183538"/>
              <a:ext cx="377947"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0" name="Line 620"/>
            <p:cNvSpPr>
              <a:spLocks noChangeShapeType="1"/>
            </p:cNvSpPr>
            <p:nvPr/>
          </p:nvSpPr>
          <p:spPr bwMode="auto">
            <a:xfrm>
              <a:off x="17012690" y="2183538"/>
              <a:ext cx="2929" cy="99613"/>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41" name="Line 621"/>
            <p:cNvSpPr>
              <a:spLocks noChangeShapeType="1"/>
            </p:cNvSpPr>
            <p:nvPr/>
          </p:nvSpPr>
          <p:spPr bwMode="auto">
            <a:xfrm>
              <a:off x="17091794" y="2183536"/>
              <a:ext cx="2931" cy="5859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1" name="Group 20"/>
          <p:cNvGrpSpPr/>
          <p:nvPr/>
        </p:nvGrpSpPr>
        <p:grpSpPr>
          <a:xfrm>
            <a:off x="18237355" y="1872977"/>
            <a:ext cx="621122" cy="621122"/>
            <a:chOff x="18237355" y="1872977"/>
            <a:chExt cx="621122" cy="621122"/>
          </a:xfrm>
        </p:grpSpPr>
        <p:sp>
          <p:nvSpPr>
            <p:cNvPr id="5776" name="Freeform 656"/>
            <p:cNvSpPr>
              <a:spLocks noChangeArrowheads="1"/>
            </p:cNvSpPr>
            <p:nvPr/>
          </p:nvSpPr>
          <p:spPr bwMode="auto">
            <a:xfrm>
              <a:off x="18539125" y="1872977"/>
              <a:ext cx="319352" cy="322281"/>
            </a:xfrm>
            <a:custGeom>
              <a:avLst/>
              <a:gdLst>
                <a:gd name="T0" fmla="*/ 90 w 479"/>
                <a:gd name="T1" fmla="*/ 470 h 486"/>
                <a:gd name="T2" fmla="*/ 90 w 479"/>
                <a:gd name="T3" fmla="*/ 470 h 486"/>
                <a:gd name="T4" fmla="*/ 150 w 479"/>
                <a:gd name="T5" fmla="*/ 485 h 486"/>
                <a:gd name="T6" fmla="*/ 269 w 479"/>
                <a:gd name="T7" fmla="*/ 426 h 486"/>
                <a:gd name="T8" fmla="*/ 448 w 479"/>
                <a:gd name="T9" fmla="*/ 246 h 486"/>
                <a:gd name="T10" fmla="*/ 478 w 479"/>
                <a:gd name="T11" fmla="*/ 157 h 486"/>
                <a:gd name="T12" fmla="*/ 329 w 479"/>
                <a:gd name="T13" fmla="*/ 0 h 486"/>
                <a:gd name="T14" fmla="*/ 239 w 479"/>
                <a:gd name="T15" fmla="*/ 37 h 486"/>
                <a:gd name="T16" fmla="*/ 45 w 479"/>
                <a:gd name="T17" fmla="*/ 231 h 486"/>
                <a:gd name="T18" fmla="*/ 0 w 479"/>
                <a:gd name="T19" fmla="*/ 336 h 486"/>
                <a:gd name="T20" fmla="*/ 8 w 479"/>
                <a:gd name="T21" fmla="*/ 39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9" h="486">
                  <a:moveTo>
                    <a:pt x="90" y="470"/>
                  </a:moveTo>
                  <a:lnTo>
                    <a:pt x="90" y="470"/>
                  </a:lnTo>
                  <a:cubicBezTo>
                    <a:pt x="105" y="478"/>
                    <a:pt x="127" y="485"/>
                    <a:pt x="150" y="485"/>
                  </a:cubicBezTo>
                  <a:cubicBezTo>
                    <a:pt x="195" y="485"/>
                    <a:pt x="239" y="463"/>
                    <a:pt x="269" y="426"/>
                  </a:cubicBezTo>
                  <a:cubicBezTo>
                    <a:pt x="448" y="246"/>
                    <a:pt x="448" y="246"/>
                    <a:pt x="448" y="246"/>
                  </a:cubicBezTo>
                  <a:cubicBezTo>
                    <a:pt x="471" y="217"/>
                    <a:pt x="478" y="187"/>
                    <a:pt x="478" y="157"/>
                  </a:cubicBezTo>
                  <a:cubicBezTo>
                    <a:pt x="478" y="67"/>
                    <a:pt x="411" y="0"/>
                    <a:pt x="329" y="0"/>
                  </a:cubicBezTo>
                  <a:cubicBezTo>
                    <a:pt x="291" y="0"/>
                    <a:pt x="262" y="15"/>
                    <a:pt x="239" y="37"/>
                  </a:cubicBezTo>
                  <a:cubicBezTo>
                    <a:pt x="45" y="231"/>
                    <a:pt x="45" y="231"/>
                    <a:pt x="45" y="231"/>
                  </a:cubicBezTo>
                  <a:cubicBezTo>
                    <a:pt x="15" y="254"/>
                    <a:pt x="0" y="291"/>
                    <a:pt x="0" y="336"/>
                  </a:cubicBezTo>
                  <a:cubicBezTo>
                    <a:pt x="0" y="358"/>
                    <a:pt x="0" y="373"/>
                    <a:pt x="8" y="396"/>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7" name="Freeform 657"/>
            <p:cNvSpPr>
              <a:spLocks noChangeArrowheads="1"/>
            </p:cNvSpPr>
            <p:nvPr/>
          </p:nvSpPr>
          <p:spPr bwMode="auto">
            <a:xfrm>
              <a:off x="18600653" y="2183538"/>
              <a:ext cx="2929" cy="2929"/>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78" name="Freeform 658"/>
            <p:cNvSpPr>
              <a:spLocks noChangeArrowheads="1"/>
            </p:cNvSpPr>
            <p:nvPr/>
          </p:nvSpPr>
          <p:spPr bwMode="auto">
            <a:xfrm>
              <a:off x="18544985" y="2133730"/>
              <a:ext cx="5860" cy="5860"/>
            </a:xfrm>
            <a:custGeom>
              <a:avLst/>
              <a:gdLst>
                <a:gd name="T0" fmla="*/ 0 w 8"/>
                <a:gd name="T1" fmla="*/ 0 h 8"/>
                <a:gd name="T2" fmla="*/ 0 w 8"/>
                <a:gd name="T3" fmla="*/ 0 h 8"/>
                <a:gd name="T4" fmla="*/ 7 w 8"/>
                <a:gd name="T5" fmla="*/ 7 h 8"/>
              </a:gdLst>
              <a:ahLst/>
              <a:cxnLst>
                <a:cxn ang="0">
                  <a:pos x="T0" y="T1"/>
                </a:cxn>
                <a:cxn ang="0">
                  <a:pos x="T2" y="T3"/>
                </a:cxn>
                <a:cxn ang="0">
                  <a:pos x="T4" y="T5"/>
                </a:cxn>
              </a:cxnLst>
              <a:rect l="0" t="0" r="r" b="b"/>
              <a:pathLst>
                <a:path w="8" h="8">
                  <a:moveTo>
                    <a:pt x="0" y="0"/>
                  </a:moveTo>
                  <a:lnTo>
                    <a:pt x="0" y="0"/>
                  </a:lnTo>
                  <a:cubicBezTo>
                    <a:pt x="7" y="0"/>
                    <a:pt x="7" y="0"/>
                    <a:pt x="7" y="7"/>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79" name="Freeform 659"/>
            <p:cNvSpPr>
              <a:spLocks noChangeArrowheads="1"/>
            </p:cNvSpPr>
            <p:nvPr/>
          </p:nvSpPr>
          <p:spPr bwMode="auto">
            <a:xfrm>
              <a:off x="18237355" y="2174747"/>
              <a:ext cx="322281" cy="319352"/>
            </a:xfrm>
            <a:custGeom>
              <a:avLst/>
              <a:gdLst>
                <a:gd name="T0" fmla="*/ 396 w 486"/>
                <a:gd name="T1" fmla="*/ 15 h 479"/>
                <a:gd name="T2" fmla="*/ 396 w 486"/>
                <a:gd name="T3" fmla="*/ 15 h 479"/>
                <a:gd name="T4" fmla="*/ 336 w 486"/>
                <a:gd name="T5" fmla="*/ 0 h 479"/>
                <a:gd name="T6" fmla="*/ 246 w 486"/>
                <a:gd name="T7" fmla="*/ 30 h 479"/>
                <a:gd name="T8" fmla="*/ 45 w 486"/>
                <a:gd name="T9" fmla="*/ 224 h 479"/>
                <a:gd name="T10" fmla="*/ 0 w 486"/>
                <a:gd name="T11" fmla="*/ 329 h 479"/>
                <a:gd name="T12" fmla="*/ 157 w 486"/>
                <a:gd name="T13" fmla="*/ 478 h 479"/>
                <a:gd name="T14" fmla="*/ 276 w 486"/>
                <a:gd name="T15" fmla="*/ 419 h 479"/>
                <a:gd name="T16" fmla="*/ 455 w 486"/>
                <a:gd name="T17" fmla="*/ 239 h 479"/>
                <a:gd name="T18" fmla="*/ 485 w 486"/>
                <a:gd name="T19" fmla="*/ 150 h 479"/>
                <a:gd name="T20" fmla="*/ 470 w 486"/>
                <a:gd name="T21" fmla="*/ 9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6" h="479">
                  <a:moveTo>
                    <a:pt x="396" y="15"/>
                  </a:moveTo>
                  <a:lnTo>
                    <a:pt x="396" y="15"/>
                  </a:lnTo>
                  <a:cubicBezTo>
                    <a:pt x="373" y="0"/>
                    <a:pt x="358" y="0"/>
                    <a:pt x="336" y="0"/>
                  </a:cubicBezTo>
                  <a:cubicBezTo>
                    <a:pt x="299" y="0"/>
                    <a:pt x="269" y="8"/>
                    <a:pt x="246" y="30"/>
                  </a:cubicBezTo>
                  <a:cubicBezTo>
                    <a:pt x="45" y="224"/>
                    <a:pt x="45" y="224"/>
                    <a:pt x="45" y="224"/>
                  </a:cubicBezTo>
                  <a:cubicBezTo>
                    <a:pt x="22" y="254"/>
                    <a:pt x="0" y="291"/>
                    <a:pt x="0" y="329"/>
                  </a:cubicBezTo>
                  <a:cubicBezTo>
                    <a:pt x="0" y="411"/>
                    <a:pt x="67" y="478"/>
                    <a:pt x="157" y="478"/>
                  </a:cubicBezTo>
                  <a:cubicBezTo>
                    <a:pt x="202" y="478"/>
                    <a:pt x="246" y="456"/>
                    <a:pt x="276" y="419"/>
                  </a:cubicBezTo>
                  <a:cubicBezTo>
                    <a:pt x="455" y="239"/>
                    <a:pt x="455" y="239"/>
                    <a:pt x="455" y="239"/>
                  </a:cubicBezTo>
                  <a:cubicBezTo>
                    <a:pt x="470" y="217"/>
                    <a:pt x="485" y="187"/>
                    <a:pt x="485" y="150"/>
                  </a:cubicBezTo>
                  <a:cubicBezTo>
                    <a:pt x="485" y="127"/>
                    <a:pt x="478" y="105"/>
                    <a:pt x="470"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80" name="Line 660"/>
            <p:cNvSpPr>
              <a:spLocks noChangeShapeType="1"/>
            </p:cNvSpPr>
            <p:nvPr/>
          </p:nvSpPr>
          <p:spPr bwMode="auto">
            <a:xfrm flipV="1">
              <a:off x="18460021" y="2092712"/>
              <a:ext cx="178719" cy="18457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2" name="Group 21"/>
          <p:cNvGrpSpPr/>
          <p:nvPr/>
        </p:nvGrpSpPr>
        <p:grpSpPr>
          <a:xfrm>
            <a:off x="19517686" y="1875906"/>
            <a:ext cx="618191" cy="618193"/>
            <a:chOff x="19517686" y="1875906"/>
            <a:chExt cx="618191" cy="618193"/>
          </a:xfrm>
        </p:grpSpPr>
        <p:sp>
          <p:nvSpPr>
            <p:cNvPr id="5781" name="Freeform 661"/>
            <p:cNvSpPr>
              <a:spLocks noChangeArrowheads="1"/>
            </p:cNvSpPr>
            <p:nvPr/>
          </p:nvSpPr>
          <p:spPr bwMode="auto">
            <a:xfrm>
              <a:off x="19655387" y="1875906"/>
              <a:ext cx="480490" cy="477561"/>
            </a:xfrm>
            <a:custGeom>
              <a:avLst/>
              <a:gdLst>
                <a:gd name="T0" fmla="*/ 0 w 725"/>
                <a:gd name="T1" fmla="*/ 358 h 717"/>
                <a:gd name="T2" fmla="*/ 0 w 725"/>
                <a:gd name="T3" fmla="*/ 358 h 717"/>
                <a:gd name="T4" fmla="*/ 358 w 725"/>
                <a:gd name="T5" fmla="*/ 0 h 717"/>
                <a:gd name="T6" fmla="*/ 724 w 725"/>
                <a:gd name="T7" fmla="*/ 358 h 717"/>
                <a:gd name="T8" fmla="*/ 358 w 725"/>
                <a:gd name="T9" fmla="*/ 716 h 717"/>
                <a:gd name="T10" fmla="*/ 0 w 725"/>
                <a:gd name="T11" fmla="*/ 358 h 717"/>
              </a:gdLst>
              <a:ahLst/>
              <a:cxnLst>
                <a:cxn ang="0">
                  <a:pos x="T0" y="T1"/>
                </a:cxn>
                <a:cxn ang="0">
                  <a:pos x="T2" y="T3"/>
                </a:cxn>
                <a:cxn ang="0">
                  <a:pos x="T4" y="T5"/>
                </a:cxn>
                <a:cxn ang="0">
                  <a:pos x="T6" y="T7"/>
                </a:cxn>
                <a:cxn ang="0">
                  <a:pos x="T8" y="T9"/>
                </a:cxn>
                <a:cxn ang="0">
                  <a:pos x="T10" y="T11"/>
                </a:cxn>
              </a:cxnLst>
              <a:rect l="0" t="0" r="r" b="b"/>
              <a:pathLst>
                <a:path w="725" h="717">
                  <a:moveTo>
                    <a:pt x="0" y="358"/>
                  </a:moveTo>
                  <a:lnTo>
                    <a:pt x="0" y="358"/>
                  </a:lnTo>
                  <a:cubicBezTo>
                    <a:pt x="0" y="156"/>
                    <a:pt x="164" y="0"/>
                    <a:pt x="358" y="0"/>
                  </a:cubicBezTo>
                  <a:cubicBezTo>
                    <a:pt x="560" y="0"/>
                    <a:pt x="724" y="156"/>
                    <a:pt x="724" y="358"/>
                  </a:cubicBezTo>
                  <a:cubicBezTo>
                    <a:pt x="724" y="552"/>
                    <a:pt x="560" y="716"/>
                    <a:pt x="358" y="716"/>
                  </a:cubicBezTo>
                  <a:cubicBezTo>
                    <a:pt x="164" y="716"/>
                    <a:pt x="0" y="552"/>
                    <a:pt x="0" y="35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82" name="Line 662"/>
            <p:cNvSpPr>
              <a:spLocks noChangeShapeType="1"/>
            </p:cNvSpPr>
            <p:nvPr/>
          </p:nvSpPr>
          <p:spPr bwMode="auto">
            <a:xfrm flipV="1">
              <a:off x="19517686" y="2280220"/>
              <a:ext cx="208019" cy="21387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83" name="Line 663"/>
            <p:cNvSpPr>
              <a:spLocks noChangeShapeType="1"/>
            </p:cNvSpPr>
            <p:nvPr/>
          </p:nvSpPr>
          <p:spPr bwMode="auto">
            <a:xfrm>
              <a:off x="19517686" y="2324169"/>
              <a:ext cx="169930" cy="16993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3" name="Group 22"/>
          <p:cNvGrpSpPr/>
          <p:nvPr/>
        </p:nvGrpSpPr>
        <p:grpSpPr>
          <a:xfrm>
            <a:off x="20789226" y="1875904"/>
            <a:ext cx="624053" cy="618194"/>
            <a:chOff x="20789226" y="1875904"/>
            <a:chExt cx="624053" cy="618194"/>
          </a:xfrm>
        </p:grpSpPr>
        <p:sp>
          <p:nvSpPr>
            <p:cNvPr id="5784" name="Freeform 664"/>
            <p:cNvSpPr>
              <a:spLocks noChangeArrowheads="1"/>
            </p:cNvSpPr>
            <p:nvPr/>
          </p:nvSpPr>
          <p:spPr bwMode="auto">
            <a:xfrm>
              <a:off x="20789226" y="2016537"/>
              <a:ext cx="480490" cy="477561"/>
            </a:xfrm>
            <a:custGeom>
              <a:avLst/>
              <a:gdLst>
                <a:gd name="T0" fmla="*/ 724 w 725"/>
                <a:gd name="T1" fmla="*/ 358 h 717"/>
                <a:gd name="T2" fmla="*/ 724 w 725"/>
                <a:gd name="T3" fmla="*/ 358 h 717"/>
                <a:gd name="T4" fmla="*/ 366 w 725"/>
                <a:gd name="T5" fmla="*/ 716 h 717"/>
                <a:gd name="T6" fmla="*/ 0 w 725"/>
                <a:gd name="T7" fmla="*/ 358 h 717"/>
                <a:gd name="T8" fmla="*/ 366 w 725"/>
                <a:gd name="T9" fmla="*/ 0 h 717"/>
                <a:gd name="T10" fmla="*/ 724 w 725"/>
                <a:gd name="T11" fmla="*/ 358 h 717"/>
              </a:gdLst>
              <a:ahLst/>
              <a:cxnLst>
                <a:cxn ang="0">
                  <a:pos x="T0" y="T1"/>
                </a:cxn>
                <a:cxn ang="0">
                  <a:pos x="T2" y="T3"/>
                </a:cxn>
                <a:cxn ang="0">
                  <a:pos x="T4" y="T5"/>
                </a:cxn>
                <a:cxn ang="0">
                  <a:pos x="T6" y="T7"/>
                </a:cxn>
                <a:cxn ang="0">
                  <a:pos x="T8" y="T9"/>
                </a:cxn>
                <a:cxn ang="0">
                  <a:pos x="T10" y="T11"/>
                </a:cxn>
              </a:cxnLst>
              <a:rect l="0" t="0" r="r" b="b"/>
              <a:pathLst>
                <a:path w="725" h="717">
                  <a:moveTo>
                    <a:pt x="724" y="358"/>
                  </a:moveTo>
                  <a:lnTo>
                    <a:pt x="724" y="358"/>
                  </a:lnTo>
                  <a:cubicBezTo>
                    <a:pt x="724" y="559"/>
                    <a:pt x="560" y="716"/>
                    <a:pt x="366" y="716"/>
                  </a:cubicBezTo>
                  <a:cubicBezTo>
                    <a:pt x="164" y="716"/>
                    <a:pt x="0" y="559"/>
                    <a:pt x="0" y="358"/>
                  </a:cubicBezTo>
                  <a:cubicBezTo>
                    <a:pt x="0" y="156"/>
                    <a:pt x="164" y="0"/>
                    <a:pt x="366" y="0"/>
                  </a:cubicBezTo>
                  <a:cubicBezTo>
                    <a:pt x="560" y="0"/>
                    <a:pt x="724" y="156"/>
                    <a:pt x="724" y="35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85" name="Line 665"/>
            <p:cNvSpPr>
              <a:spLocks noChangeShapeType="1"/>
            </p:cNvSpPr>
            <p:nvPr/>
          </p:nvSpPr>
          <p:spPr bwMode="auto">
            <a:xfrm flipH="1">
              <a:off x="21199402" y="1875906"/>
              <a:ext cx="213877" cy="20801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86" name="Freeform 666"/>
            <p:cNvSpPr>
              <a:spLocks noChangeArrowheads="1"/>
            </p:cNvSpPr>
            <p:nvPr/>
          </p:nvSpPr>
          <p:spPr bwMode="auto">
            <a:xfrm>
              <a:off x="21231631" y="1875904"/>
              <a:ext cx="178719" cy="178721"/>
            </a:xfrm>
            <a:custGeom>
              <a:avLst/>
              <a:gdLst>
                <a:gd name="T0" fmla="*/ 0 w 269"/>
                <a:gd name="T1" fmla="*/ 0 h 269"/>
                <a:gd name="T2" fmla="*/ 268 w 269"/>
                <a:gd name="T3" fmla="*/ 0 h 269"/>
                <a:gd name="T4" fmla="*/ 268 w 269"/>
                <a:gd name="T5" fmla="*/ 268 h 269"/>
              </a:gdLst>
              <a:ahLst/>
              <a:cxnLst>
                <a:cxn ang="0">
                  <a:pos x="T0" y="T1"/>
                </a:cxn>
                <a:cxn ang="0">
                  <a:pos x="T2" y="T3"/>
                </a:cxn>
                <a:cxn ang="0">
                  <a:pos x="T4" y="T5"/>
                </a:cxn>
              </a:cxnLst>
              <a:rect l="0" t="0" r="r" b="b"/>
              <a:pathLst>
                <a:path w="269" h="269">
                  <a:moveTo>
                    <a:pt x="0" y="0"/>
                  </a:moveTo>
                  <a:lnTo>
                    <a:pt x="268" y="0"/>
                  </a:lnTo>
                  <a:lnTo>
                    <a:pt x="268" y="268"/>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4" name="Group 23"/>
          <p:cNvGrpSpPr/>
          <p:nvPr/>
        </p:nvGrpSpPr>
        <p:grpSpPr>
          <a:xfrm>
            <a:off x="22069559" y="1875904"/>
            <a:ext cx="621123" cy="615264"/>
            <a:chOff x="22069559" y="1875904"/>
            <a:chExt cx="621123" cy="615264"/>
          </a:xfrm>
        </p:grpSpPr>
        <p:sp>
          <p:nvSpPr>
            <p:cNvPr id="5787" name="Freeform 667"/>
            <p:cNvSpPr>
              <a:spLocks noChangeArrowheads="1"/>
            </p:cNvSpPr>
            <p:nvPr/>
          </p:nvSpPr>
          <p:spPr bwMode="auto">
            <a:xfrm>
              <a:off x="22447507" y="1875904"/>
              <a:ext cx="243175" cy="237317"/>
            </a:xfrm>
            <a:custGeom>
              <a:avLst/>
              <a:gdLst>
                <a:gd name="T0" fmla="*/ 0 w 367"/>
                <a:gd name="T1" fmla="*/ 179 h 359"/>
                <a:gd name="T2" fmla="*/ 0 w 367"/>
                <a:gd name="T3" fmla="*/ 179 h 359"/>
                <a:gd name="T4" fmla="*/ 187 w 367"/>
                <a:gd name="T5" fmla="*/ 358 h 359"/>
                <a:gd name="T6" fmla="*/ 366 w 367"/>
                <a:gd name="T7" fmla="*/ 179 h 359"/>
                <a:gd name="T8" fmla="*/ 187 w 367"/>
                <a:gd name="T9" fmla="*/ 0 h 359"/>
                <a:gd name="T10" fmla="*/ 0 w 367"/>
                <a:gd name="T11" fmla="*/ 179 h 359"/>
              </a:gdLst>
              <a:ahLst/>
              <a:cxnLst>
                <a:cxn ang="0">
                  <a:pos x="T0" y="T1"/>
                </a:cxn>
                <a:cxn ang="0">
                  <a:pos x="T2" y="T3"/>
                </a:cxn>
                <a:cxn ang="0">
                  <a:pos x="T4" y="T5"/>
                </a:cxn>
                <a:cxn ang="0">
                  <a:pos x="T6" y="T7"/>
                </a:cxn>
                <a:cxn ang="0">
                  <a:pos x="T8" y="T9"/>
                </a:cxn>
                <a:cxn ang="0">
                  <a:pos x="T10" y="T11"/>
                </a:cxn>
              </a:cxnLst>
              <a:rect l="0" t="0" r="r" b="b"/>
              <a:pathLst>
                <a:path w="367" h="359">
                  <a:moveTo>
                    <a:pt x="0" y="179"/>
                  </a:moveTo>
                  <a:lnTo>
                    <a:pt x="0" y="179"/>
                  </a:lnTo>
                  <a:cubicBezTo>
                    <a:pt x="0" y="276"/>
                    <a:pt x="83" y="358"/>
                    <a:pt x="187" y="358"/>
                  </a:cubicBezTo>
                  <a:cubicBezTo>
                    <a:pt x="284" y="358"/>
                    <a:pt x="366" y="276"/>
                    <a:pt x="366" y="179"/>
                  </a:cubicBezTo>
                  <a:cubicBezTo>
                    <a:pt x="366" y="74"/>
                    <a:pt x="284" y="0"/>
                    <a:pt x="187" y="0"/>
                  </a:cubicBezTo>
                  <a:cubicBezTo>
                    <a:pt x="83" y="0"/>
                    <a:pt x="0" y="74"/>
                    <a:pt x="0"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88" name="Freeform 668"/>
            <p:cNvSpPr>
              <a:spLocks noChangeArrowheads="1"/>
            </p:cNvSpPr>
            <p:nvPr/>
          </p:nvSpPr>
          <p:spPr bwMode="auto">
            <a:xfrm>
              <a:off x="22069559" y="2183536"/>
              <a:ext cx="199228" cy="199228"/>
            </a:xfrm>
            <a:custGeom>
              <a:avLst/>
              <a:gdLst>
                <a:gd name="T0" fmla="*/ 299 w 300"/>
                <a:gd name="T1" fmla="*/ 150 h 300"/>
                <a:gd name="T2" fmla="*/ 299 w 300"/>
                <a:gd name="T3" fmla="*/ 150 h 300"/>
                <a:gd name="T4" fmla="*/ 149 w 300"/>
                <a:gd name="T5" fmla="*/ 299 h 300"/>
                <a:gd name="T6" fmla="*/ 0 w 300"/>
                <a:gd name="T7" fmla="*/ 150 h 300"/>
                <a:gd name="T8" fmla="*/ 149 w 300"/>
                <a:gd name="T9" fmla="*/ 0 h 300"/>
                <a:gd name="T10" fmla="*/ 299 w 300"/>
                <a:gd name="T11" fmla="*/ 150 h 300"/>
              </a:gdLst>
              <a:ahLst/>
              <a:cxnLst>
                <a:cxn ang="0">
                  <a:pos x="T0" y="T1"/>
                </a:cxn>
                <a:cxn ang="0">
                  <a:pos x="T2" y="T3"/>
                </a:cxn>
                <a:cxn ang="0">
                  <a:pos x="T4" y="T5"/>
                </a:cxn>
                <a:cxn ang="0">
                  <a:pos x="T6" y="T7"/>
                </a:cxn>
                <a:cxn ang="0">
                  <a:pos x="T8" y="T9"/>
                </a:cxn>
                <a:cxn ang="0">
                  <a:pos x="T10" y="T11"/>
                </a:cxn>
              </a:cxnLst>
              <a:rect l="0" t="0" r="r" b="b"/>
              <a:pathLst>
                <a:path w="300" h="300">
                  <a:moveTo>
                    <a:pt x="299" y="150"/>
                  </a:moveTo>
                  <a:lnTo>
                    <a:pt x="299" y="150"/>
                  </a:lnTo>
                  <a:cubicBezTo>
                    <a:pt x="299" y="232"/>
                    <a:pt x="232" y="299"/>
                    <a:pt x="149" y="299"/>
                  </a:cubicBezTo>
                  <a:cubicBezTo>
                    <a:pt x="67" y="299"/>
                    <a:pt x="0" y="232"/>
                    <a:pt x="0" y="150"/>
                  </a:cubicBezTo>
                  <a:cubicBezTo>
                    <a:pt x="0" y="67"/>
                    <a:pt x="67" y="0"/>
                    <a:pt x="149" y="0"/>
                  </a:cubicBezTo>
                  <a:cubicBezTo>
                    <a:pt x="232" y="0"/>
                    <a:pt x="299" y="67"/>
                    <a:pt x="299" y="15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89" name="Freeform 669"/>
            <p:cNvSpPr>
              <a:spLocks noChangeArrowheads="1"/>
            </p:cNvSpPr>
            <p:nvPr/>
          </p:nvSpPr>
          <p:spPr bwMode="auto">
            <a:xfrm>
              <a:off x="22456296" y="2332958"/>
              <a:ext cx="164070" cy="158210"/>
            </a:xfrm>
            <a:custGeom>
              <a:avLst/>
              <a:gdLst>
                <a:gd name="T0" fmla="*/ 0 w 248"/>
                <a:gd name="T1" fmla="*/ 120 h 240"/>
                <a:gd name="T2" fmla="*/ 0 w 248"/>
                <a:gd name="T3" fmla="*/ 120 h 240"/>
                <a:gd name="T4" fmla="*/ 120 w 248"/>
                <a:gd name="T5" fmla="*/ 0 h 240"/>
                <a:gd name="T6" fmla="*/ 247 w 248"/>
                <a:gd name="T7" fmla="*/ 120 h 240"/>
                <a:gd name="T8" fmla="*/ 120 w 248"/>
                <a:gd name="T9" fmla="*/ 239 h 240"/>
                <a:gd name="T10" fmla="*/ 0 w 248"/>
                <a:gd name="T11" fmla="*/ 120 h 240"/>
              </a:gdLst>
              <a:ahLst/>
              <a:cxnLst>
                <a:cxn ang="0">
                  <a:pos x="T0" y="T1"/>
                </a:cxn>
                <a:cxn ang="0">
                  <a:pos x="T2" y="T3"/>
                </a:cxn>
                <a:cxn ang="0">
                  <a:pos x="T4" y="T5"/>
                </a:cxn>
                <a:cxn ang="0">
                  <a:pos x="T6" y="T7"/>
                </a:cxn>
                <a:cxn ang="0">
                  <a:pos x="T8" y="T9"/>
                </a:cxn>
                <a:cxn ang="0">
                  <a:pos x="T10" y="T11"/>
                </a:cxn>
              </a:cxnLst>
              <a:rect l="0" t="0" r="r" b="b"/>
              <a:pathLst>
                <a:path w="248" h="240">
                  <a:moveTo>
                    <a:pt x="0" y="120"/>
                  </a:moveTo>
                  <a:lnTo>
                    <a:pt x="0" y="120"/>
                  </a:lnTo>
                  <a:cubicBezTo>
                    <a:pt x="0" y="52"/>
                    <a:pt x="60" y="0"/>
                    <a:pt x="120" y="0"/>
                  </a:cubicBezTo>
                  <a:cubicBezTo>
                    <a:pt x="187" y="0"/>
                    <a:pt x="247" y="52"/>
                    <a:pt x="247" y="120"/>
                  </a:cubicBezTo>
                  <a:cubicBezTo>
                    <a:pt x="247" y="187"/>
                    <a:pt x="187" y="239"/>
                    <a:pt x="120" y="239"/>
                  </a:cubicBezTo>
                  <a:cubicBezTo>
                    <a:pt x="60" y="239"/>
                    <a:pt x="0" y="187"/>
                    <a:pt x="0" y="12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90" name="Line 670"/>
            <p:cNvSpPr>
              <a:spLocks noChangeShapeType="1"/>
            </p:cNvSpPr>
            <p:nvPr/>
          </p:nvSpPr>
          <p:spPr bwMode="auto">
            <a:xfrm flipH="1" flipV="1">
              <a:off x="22254137" y="2321238"/>
              <a:ext cx="205088" cy="8496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91" name="Line 671"/>
            <p:cNvSpPr>
              <a:spLocks noChangeShapeType="1"/>
            </p:cNvSpPr>
            <p:nvPr/>
          </p:nvSpPr>
          <p:spPr bwMode="auto">
            <a:xfrm flipV="1">
              <a:off x="22248279" y="2072205"/>
              <a:ext cx="216806" cy="143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6" name="Group 25"/>
          <p:cNvGrpSpPr/>
          <p:nvPr/>
        </p:nvGrpSpPr>
        <p:grpSpPr>
          <a:xfrm>
            <a:off x="14458311" y="9576762"/>
            <a:ext cx="621123" cy="533227"/>
            <a:chOff x="14458311" y="9576762"/>
            <a:chExt cx="621123" cy="533227"/>
          </a:xfrm>
        </p:grpSpPr>
        <p:sp>
          <p:nvSpPr>
            <p:cNvPr id="5264" name="Freeform 144"/>
            <p:cNvSpPr>
              <a:spLocks noChangeArrowheads="1"/>
            </p:cNvSpPr>
            <p:nvPr/>
          </p:nvSpPr>
          <p:spPr bwMode="auto">
            <a:xfrm>
              <a:off x="14458311" y="9793568"/>
              <a:ext cx="125984" cy="205088"/>
            </a:xfrm>
            <a:custGeom>
              <a:avLst/>
              <a:gdLst>
                <a:gd name="T0" fmla="*/ 157 w 188"/>
                <a:gd name="T1" fmla="*/ 306 h 307"/>
                <a:gd name="T2" fmla="*/ 157 w 188"/>
                <a:gd name="T3" fmla="*/ 306 h 307"/>
                <a:gd name="T4" fmla="*/ 0 w 188"/>
                <a:gd name="T5" fmla="*/ 150 h 307"/>
                <a:gd name="T6" fmla="*/ 157 w 188"/>
                <a:gd name="T7" fmla="*/ 0 h 307"/>
                <a:gd name="T8" fmla="*/ 187 w 188"/>
                <a:gd name="T9" fmla="*/ 0 h 307"/>
                <a:gd name="T10" fmla="*/ 187 w 188"/>
                <a:gd name="T11" fmla="*/ 306 h 307"/>
                <a:gd name="T12" fmla="*/ 157 w 188"/>
                <a:gd name="T13" fmla="*/ 306 h 307"/>
              </a:gdLst>
              <a:ahLst/>
              <a:cxnLst>
                <a:cxn ang="0">
                  <a:pos x="T0" y="T1"/>
                </a:cxn>
                <a:cxn ang="0">
                  <a:pos x="T2" y="T3"/>
                </a:cxn>
                <a:cxn ang="0">
                  <a:pos x="T4" y="T5"/>
                </a:cxn>
                <a:cxn ang="0">
                  <a:pos x="T6" y="T7"/>
                </a:cxn>
                <a:cxn ang="0">
                  <a:pos x="T8" y="T9"/>
                </a:cxn>
                <a:cxn ang="0">
                  <a:pos x="T10" y="T11"/>
                </a:cxn>
                <a:cxn ang="0">
                  <a:pos x="T12" y="T13"/>
                </a:cxn>
              </a:cxnLst>
              <a:rect l="0" t="0" r="r" b="b"/>
              <a:pathLst>
                <a:path w="188" h="307">
                  <a:moveTo>
                    <a:pt x="157" y="306"/>
                  </a:moveTo>
                  <a:lnTo>
                    <a:pt x="157" y="306"/>
                  </a:lnTo>
                  <a:cubicBezTo>
                    <a:pt x="68" y="306"/>
                    <a:pt x="0" y="239"/>
                    <a:pt x="0" y="150"/>
                  </a:cubicBezTo>
                  <a:cubicBezTo>
                    <a:pt x="0" y="67"/>
                    <a:pt x="68" y="0"/>
                    <a:pt x="157" y="0"/>
                  </a:cubicBezTo>
                  <a:cubicBezTo>
                    <a:pt x="187" y="0"/>
                    <a:pt x="187" y="0"/>
                    <a:pt x="187" y="0"/>
                  </a:cubicBezTo>
                  <a:cubicBezTo>
                    <a:pt x="187" y="306"/>
                    <a:pt x="187" y="306"/>
                    <a:pt x="187" y="306"/>
                  </a:cubicBezTo>
                  <a:lnTo>
                    <a:pt x="157" y="306"/>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65" name="Freeform 145"/>
            <p:cNvSpPr>
              <a:spLocks noChangeArrowheads="1"/>
            </p:cNvSpPr>
            <p:nvPr/>
          </p:nvSpPr>
          <p:spPr bwMode="auto">
            <a:xfrm>
              <a:off x="14959312" y="9793568"/>
              <a:ext cx="120122" cy="205088"/>
            </a:xfrm>
            <a:custGeom>
              <a:avLst/>
              <a:gdLst>
                <a:gd name="T0" fmla="*/ 29 w 180"/>
                <a:gd name="T1" fmla="*/ 0 h 307"/>
                <a:gd name="T2" fmla="*/ 29 w 180"/>
                <a:gd name="T3" fmla="*/ 0 h 307"/>
                <a:gd name="T4" fmla="*/ 179 w 180"/>
                <a:gd name="T5" fmla="*/ 150 h 307"/>
                <a:gd name="T6" fmla="*/ 29 w 180"/>
                <a:gd name="T7" fmla="*/ 306 h 307"/>
                <a:gd name="T8" fmla="*/ 0 w 180"/>
                <a:gd name="T9" fmla="*/ 306 h 307"/>
                <a:gd name="T10" fmla="*/ 0 w 180"/>
                <a:gd name="T11" fmla="*/ 0 h 307"/>
                <a:gd name="T12" fmla="*/ 29 w 180"/>
                <a:gd name="T13" fmla="*/ 0 h 307"/>
              </a:gdLst>
              <a:ahLst/>
              <a:cxnLst>
                <a:cxn ang="0">
                  <a:pos x="T0" y="T1"/>
                </a:cxn>
                <a:cxn ang="0">
                  <a:pos x="T2" y="T3"/>
                </a:cxn>
                <a:cxn ang="0">
                  <a:pos x="T4" y="T5"/>
                </a:cxn>
                <a:cxn ang="0">
                  <a:pos x="T6" y="T7"/>
                </a:cxn>
                <a:cxn ang="0">
                  <a:pos x="T8" y="T9"/>
                </a:cxn>
                <a:cxn ang="0">
                  <a:pos x="T10" y="T11"/>
                </a:cxn>
                <a:cxn ang="0">
                  <a:pos x="T12" y="T13"/>
                </a:cxn>
              </a:cxnLst>
              <a:rect l="0" t="0" r="r" b="b"/>
              <a:pathLst>
                <a:path w="180" h="307">
                  <a:moveTo>
                    <a:pt x="29" y="0"/>
                  </a:moveTo>
                  <a:lnTo>
                    <a:pt x="29" y="0"/>
                  </a:lnTo>
                  <a:cubicBezTo>
                    <a:pt x="111" y="0"/>
                    <a:pt x="179" y="67"/>
                    <a:pt x="179" y="150"/>
                  </a:cubicBezTo>
                  <a:cubicBezTo>
                    <a:pt x="179" y="239"/>
                    <a:pt x="111" y="306"/>
                    <a:pt x="29" y="306"/>
                  </a:cubicBezTo>
                  <a:cubicBezTo>
                    <a:pt x="0" y="306"/>
                    <a:pt x="0" y="306"/>
                    <a:pt x="0" y="306"/>
                  </a:cubicBezTo>
                  <a:cubicBezTo>
                    <a:pt x="0" y="0"/>
                    <a:pt x="0" y="0"/>
                    <a:pt x="0" y="0"/>
                  </a:cubicBezTo>
                  <a:lnTo>
                    <a:pt x="29"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66" name="Freeform 146"/>
            <p:cNvSpPr>
              <a:spLocks noChangeArrowheads="1"/>
            </p:cNvSpPr>
            <p:nvPr/>
          </p:nvSpPr>
          <p:spPr bwMode="auto">
            <a:xfrm>
              <a:off x="14584295" y="9576762"/>
              <a:ext cx="377947" cy="249035"/>
            </a:xfrm>
            <a:custGeom>
              <a:avLst/>
              <a:gdLst>
                <a:gd name="T0" fmla="*/ 0 w 569"/>
                <a:gd name="T1" fmla="*/ 373 h 374"/>
                <a:gd name="T2" fmla="*/ 0 w 569"/>
                <a:gd name="T3" fmla="*/ 373 h 374"/>
                <a:gd name="T4" fmla="*/ 0 w 569"/>
                <a:gd name="T5" fmla="*/ 239 h 374"/>
                <a:gd name="T6" fmla="*/ 284 w 569"/>
                <a:gd name="T7" fmla="*/ 0 h 374"/>
                <a:gd name="T8" fmla="*/ 568 w 569"/>
                <a:gd name="T9" fmla="*/ 239 h 374"/>
                <a:gd name="T10" fmla="*/ 568 w 569"/>
                <a:gd name="T11" fmla="*/ 328 h 374"/>
              </a:gdLst>
              <a:ahLst/>
              <a:cxnLst>
                <a:cxn ang="0">
                  <a:pos x="T0" y="T1"/>
                </a:cxn>
                <a:cxn ang="0">
                  <a:pos x="T2" y="T3"/>
                </a:cxn>
                <a:cxn ang="0">
                  <a:pos x="T4" y="T5"/>
                </a:cxn>
                <a:cxn ang="0">
                  <a:pos x="T6" y="T7"/>
                </a:cxn>
                <a:cxn ang="0">
                  <a:pos x="T8" y="T9"/>
                </a:cxn>
                <a:cxn ang="0">
                  <a:pos x="T10" y="T11"/>
                </a:cxn>
              </a:cxnLst>
              <a:rect l="0" t="0" r="r" b="b"/>
              <a:pathLst>
                <a:path w="569" h="374">
                  <a:moveTo>
                    <a:pt x="0" y="373"/>
                  </a:moveTo>
                  <a:lnTo>
                    <a:pt x="0" y="373"/>
                  </a:lnTo>
                  <a:cubicBezTo>
                    <a:pt x="0" y="239"/>
                    <a:pt x="0" y="239"/>
                    <a:pt x="0" y="239"/>
                  </a:cubicBezTo>
                  <a:cubicBezTo>
                    <a:pt x="0" y="239"/>
                    <a:pt x="0" y="0"/>
                    <a:pt x="284" y="0"/>
                  </a:cubicBezTo>
                  <a:cubicBezTo>
                    <a:pt x="568" y="0"/>
                    <a:pt x="568" y="239"/>
                    <a:pt x="568" y="239"/>
                  </a:cubicBezTo>
                  <a:cubicBezTo>
                    <a:pt x="568" y="328"/>
                    <a:pt x="568" y="328"/>
                    <a:pt x="568" y="32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67" name="Freeform 147"/>
            <p:cNvSpPr>
              <a:spLocks noChangeArrowheads="1"/>
            </p:cNvSpPr>
            <p:nvPr/>
          </p:nvSpPr>
          <p:spPr bwMode="auto">
            <a:xfrm>
              <a:off x="14730786" y="9998656"/>
              <a:ext cx="228526" cy="111333"/>
            </a:xfrm>
            <a:custGeom>
              <a:avLst/>
              <a:gdLst>
                <a:gd name="T0" fmla="*/ 344 w 345"/>
                <a:gd name="T1" fmla="*/ 0 h 166"/>
                <a:gd name="T2" fmla="*/ 344 w 345"/>
                <a:gd name="T3" fmla="*/ 75 h 166"/>
                <a:gd name="T4" fmla="*/ 119 w 345"/>
                <a:gd name="T5" fmla="*/ 165 h 166"/>
                <a:gd name="T6" fmla="*/ 0 w 345"/>
                <a:gd name="T7" fmla="*/ 165 h 166"/>
                <a:gd name="T8" fmla="*/ 0 w 345"/>
                <a:gd name="T9" fmla="*/ 105 h 166"/>
                <a:gd name="T10" fmla="*/ 119 w 345"/>
                <a:gd name="T11" fmla="*/ 105 h 166"/>
                <a:gd name="T12" fmla="*/ 119 w 345"/>
                <a:gd name="T13" fmla="*/ 150 h 166"/>
              </a:gdLst>
              <a:ahLst/>
              <a:cxnLst>
                <a:cxn ang="0">
                  <a:pos x="T0" y="T1"/>
                </a:cxn>
                <a:cxn ang="0">
                  <a:pos x="T2" y="T3"/>
                </a:cxn>
                <a:cxn ang="0">
                  <a:pos x="T4" y="T5"/>
                </a:cxn>
                <a:cxn ang="0">
                  <a:pos x="T6" y="T7"/>
                </a:cxn>
                <a:cxn ang="0">
                  <a:pos x="T8" y="T9"/>
                </a:cxn>
                <a:cxn ang="0">
                  <a:pos x="T10" y="T11"/>
                </a:cxn>
                <a:cxn ang="0">
                  <a:pos x="T12" y="T13"/>
                </a:cxn>
              </a:cxnLst>
              <a:rect l="0" t="0" r="r" b="b"/>
              <a:pathLst>
                <a:path w="345" h="166">
                  <a:moveTo>
                    <a:pt x="344" y="0"/>
                  </a:moveTo>
                  <a:lnTo>
                    <a:pt x="344" y="75"/>
                  </a:lnTo>
                  <a:lnTo>
                    <a:pt x="119" y="165"/>
                  </a:lnTo>
                  <a:lnTo>
                    <a:pt x="0" y="165"/>
                  </a:lnTo>
                  <a:lnTo>
                    <a:pt x="0" y="105"/>
                  </a:lnTo>
                  <a:lnTo>
                    <a:pt x="119" y="105"/>
                  </a:lnTo>
                  <a:lnTo>
                    <a:pt x="119" y="15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268" name="Freeform 148"/>
          <p:cNvSpPr>
            <a:spLocks noChangeArrowheads="1"/>
          </p:cNvSpPr>
          <p:nvPr/>
        </p:nvSpPr>
        <p:spPr bwMode="auto">
          <a:xfrm>
            <a:off x="15738643" y="9526956"/>
            <a:ext cx="269543" cy="269543"/>
          </a:xfrm>
          <a:custGeom>
            <a:avLst/>
            <a:gdLst>
              <a:gd name="T0" fmla="*/ 194 w 404"/>
              <a:gd name="T1" fmla="*/ 0 h 404"/>
              <a:gd name="T2" fmla="*/ 0 w 404"/>
              <a:gd name="T3" fmla="*/ 194 h 404"/>
              <a:gd name="T4" fmla="*/ 209 w 404"/>
              <a:gd name="T5" fmla="*/ 403 h 404"/>
              <a:gd name="T6" fmla="*/ 403 w 404"/>
              <a:gd name="T7" fmla="*/ 209 h 404"/>
              <a:gd name="T8" fmla="*/ 194 w 404"/>
              <a:gd name="T9" fmla="*/ 0 h 404"/>
            </a:gdLst>
            <a:ahLst/>
            <a:cxnLst>
              <a:cxn ang="0">
                <a:pos x="T0" y="T1"/>
              </a:cxn>
              <a:cxn ang="0">
                <a:pos x="T2" y="T3"/>
              </a:cxn>
              <a:cxn ang="0">
                <a:pos x="T4" y="T5"/>
              </a:cxn>
              <a:cxn ang="0">
                <a:pos x="T6" y="T7"/>
              </a:cxn>
              <a:cxn ang="0">
                <a:pos x="T8" y="T9"/>
              </a:cxn>
            </a:cxnLst>
            <a:rect l="0" t="0" r="r" b="b"/>
            <a:pathLst>
              <a:path w="404" h="404">
                <a:moveTo>
                  <a:pt x="194" y="0"/>
                </a:moveTo>
                <a:lnTo>
                  <a:pt x="0" y="194"/>
                </a:lnTo>
                <a:lnTo>
                  <a:pt x="209" y="403"/>
                </a:lnTo>
                <a:lnTo>
                  <a:pt x="403" y="209"/>
                </a:lnTo>
                <a:lnTo>
                  <a:pt x="19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69" name="Freeform 149"/>
          <p:cNvSpPr>
            <a:spLocks noChangeArrowheads="1"/>
          </p:cNvSpPr>
          <p:nvPr/>
        </p:nvSpPr>
        <p:spPr bwMode="auto">
          <a:xfrm>
            <a:off x="15838258" y="9626569"/>
            <a:ext cx="521509" cy="521509"/>
          </a:xfrm>
          <a:custGeom>
            <a:avLst/>
            <a:gdLst>
              <a:gd name="T0" fmla="*/ 313 w 784"/>
              <a:gd name="T1" fmla="*/ 0 h 784"/>
              <a:gd name="T2" fmla="*/ 0 w 784"/>
              <a:gd name="T3" fmla="*/ 313 h 784"/>
              <a:gd name="T4" fmla="*/ 462 w 784"/>
              <a:gd name="T5" fmla="*/ 783 h 784"/>
              <a:gd name="T6" fmla="*/ 783 w 784"/>
              <a:gd name="T7" fmla="*/ 470 h 784"/>
              <a:gd name="T8" fmla="*/ 313 w 784"/>
              <a:gd name="T9" fmla="*/ 0 h 784"/>
            </a:gdLst>
            <a:ahLst/>
            <a:cxnLst>
              <a:cxn ang="0">
                <a:pos x="T0" y="T1"/>
              </a:cxn>
              <a:cxn ang="0">
                <a:pos x="T2" y="T3"/>
              </a:cxn>
              <a:cxn ang="0">
                <a:pos x="T4" y="T5"/>
              </a:cxn>
              <a:cxn ang="0">
                <a:pos x="T6" y="T7"/>
              </a:cxn>
              <a:cxn ang="0">
                <a:pos x="T8" y="T9"/>
              </a:cxn>
            </a:cxnLst>
            <a:rect l="0" t="0" r="r" b="b"/>
            <a:pathLst>
              <a:path w="784" h="784">
                <a:moveTo>
                  <a:pt x="313" y="0"/>
                </a:moveTo>
                <a:lnTo>
                  <a:pt x="0" y="313"/>
                </a:lnTo>
                <a:lnTo>
                  <a:pt x="462" y="783"/>
                </a:lnTo>
                <a:lnTo>
                  <a:pt x="783" y="470"/>
                </a:lnTo>
                <a:lnTo>
                  <a:pt x="313"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70" name="Line 150"/>
          <p:cNvSpPr>
            <a:spLocks noChangeShapeType="1"/>
          </p:cNvSpPr>
          <p:nvPr/>
        </p:nvSpPr>
        <p:spPr bwMode="auto">
          <a:xfrm>
            <a:off x="15797240" y="9647077"/>
            <a:ext cx="87895" cy="90826"/>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1" name="Line 151"/>
          <p:cNvSpPr>
            <a:spLocks noChangeShapeType="1"/>
          </p:cNvSpPr>
          <p:nvPr/>
        </p:nvSpPr>
        <p:spPr bwMode="auto">
          <a:xfrm>
            <a:off x="15858765" y="9585553"/>
            <a:ext cx="87895" cy="87895"/>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2" name="Freeform 152"/>
          <p:cNvSpPr>
            <a:spLocks noChangeArrowheads="1"/>
          </p:cNvSpPr>
          <p:nvPr/>
        </p:nvSpPr>
        <p:spPr bwMode="auto">
          <a:xfrm>
            <a:off x="17013114" y="9784781"/>
            <a:ext cx="621122" cy="263684"/>
          </a:xfrm>
          <a:custGeom>
            <a:avLst/>
            <a:gdLst>
              <a:gd name="T0" fmla="*/ 739 w 934"/>
              <a:gd name="T1" fmla="*/ 0 h 397"/>
              <a:gd name="T2" fmla="*/ 739 w 934"/>
              <a:gd name="T3" fmla="*/ 0 h 397"/>
              <a:gd name="T4" fmla="*/ 201 w 934"/>
              <a:gd name="T5" fmla="*/ 0 h 397"/>
              <a:gd name="T6" fmla="*/ 0 w 934"/>
              <a:gd name="T7" fmla="*/ 202 h 397"/>
              <a:gd name="T8" fmla="*/ 201 w 934"/>
              <a:gd name="T9" fmla="*/ 396 h 397"/>
              <a:gd name="T10" fmla="*/ 365 w 934"/>
              <a:gd name="T11" fmla="*/ 306 h 397"/>
              <a:gd name="T12" fmla="*/ 574 w 934"/>
              <a:gd name="T13" fmla="*/ 306 h 397"/>
              <a:gd name="T14" fmla="*/ 739 w 934"/>
              <a:gd name="T15" fmla="*/ 396 h 397"/>
              <a:gd name="T16" fmla="*/ 933 w 934"/>
              <a:gd name="T17" fmla="*/ 202 h 397"/>
              <a:gd name="T18" fmla="*/ 739 w 934"/>
              <a:gd name="T19" fmla="*/ 0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4" h="397">
                <a:moveTo>
                  <a:pt x="739" y="0"/>
                </a:moveTo>
                <a:lnTo>
                  <a:pt x="739" y="0"/>
                </a:lnTo>
                <a:cubicBezTo>
                  <a:pt x="201" y="0"/>
                  <a:pt x="201" y="0"/>
                  <a:pt x="201" y="0"/>
                </a:cubicBezTo>
                <a:cubicBezTo>
                  <a:pt x="89" y="0"/>
                  <a:pt x="0" y="90"/>
                  <a:pt x="0" y="202"/>
                </a:cubicBezTo>
                <a:cubicBezTo>
                  <a:pt x="0" y="306"/>
                  <a:pt x="89" y="396"/>
                  <a:pt x="201" y="396"/>
                </a:cubicBezTo>
                <a:cubicBezTo>
                  <a:pt x="268" y="396"/>
                  <a:pt x="328" y="359"/>
                  <a:pt x="365" y="306"/>
                </a:cubicBezTo>
                <a:cubicBezTo>
                  <a:pt x="574" y="306"/>
                  <a:pt x="574" y="306"/>
                  <a:pt x="574" y="306"/>
                </a:cubicBezTo>
                <a:cubicBezTo>
                  <a:pt x="612" y="359"/>
                  <a:pt x="671" y="396"/>
                  <a:pt x="739" y="396"/>
                </a:cubicBezTo>
                <a:cubicBezTo>
                  <a:pt x="843" y="396"/>
                  <a:pt x="933" y="306"/>
                  <a:pt x="933" y="202"/>
                </a:cubicBezTo>
                <a:cubicBezTo>
                  <a:pt x="933" y="90"/>
                  <a:pt x="843" y="0"/>
                  <a:pt x="739"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73" name="Line 153"/>
          <p:cNvSpPr>
            <a:spLocks noChangeShapeType="1"/>
          </p:cNvSpPr>
          <p:nvPr/>
        </p:nvSpPr>
        <p:spPr bwMode="auto">
          <a:xfrm>
            <a:off x="17147885" y="9834586"/>
            <a:ext cx="2931" cy="16407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4" name="Line 154"/>
          <p:cNvSpPr>
            <a:spLocks noChangeShapeType="1"/>
          </p:cNvSpPr>
          <p:nvPr/>
        </p:nvSpPr>
        <p:spPr bwMode="auto">
          <a:xfrm flipH="1">
            <a:off x="17065851" y="9919552"/>
            <a:ext cx="16407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5" name="Freeform 155"/>
          <p:cNvSpPr>
            <a:spLocks noChangeArrowheads="1"/>
          </p:cNvSpPr>
          <p:nvPr/>
        </p:nvSpPr>
        <p:spPr bwMode="auto">
          <a:xfrm>
            <a:off x="17435008" y="9843377"/>
            <a:ext cx="140631" cy="143560"/>
          </a:xfrm>
          <a:custGeom>
            <a:avLst/>
            <a:gdLst>
              <a:gd name="T0" fmla="*/ 209 w 210"/>
              <a:gd name="T1" fmla="*/ 104 h 217"/>
              <a:gd name="T2" fmla="*/ 209 w 210"/>
              <a:gd name="T3" fmla="*/ 104 h 217"/>
              <a:gd name="T4" fmla="*/ 105 w 210"/>
              <a:gd name="T5" fmla="*/ 216 h 217"/>
              <a:gd name="T6" fmla="*/ 0 w 210"/>
              <a:gd name="T7" fmla="*/ 104 h 217"/>
              <a:gd name="T8" fmla="*/ 105 w 210"/>
              <a:gd name="T9" fmla="*/ 0 h 217"/>
              <a:gd name="T10" fmla="*/ 209 w 210"/>
              <a:gd name="T11" fmla="*/ 104 h 217"/>
            </a:gdLst>
            <a:ahLst/>
            <a:cxnLst>
              <a:cxn ang="0">
                <a:pos x="T0" y="T1"/>
              </a:cxn>
              <a:cxn ang="0">
                <a:pos x="T2" y="T3"/>
              </a:cxn>
              <a:cxn ang="0">
                <a:pos x="T4" y="T5"/>
              </a:cxn>
              <a:cxn ang="0">
                <a:pos x="T6" y="T7"/>
              </a:cxn>
              <a:cxn ang="0">
                <a:pos x="T8" y="T9"/>
              </a:cxn>
              <a:cxn ang="0">
                <a:pos x="T10" y="T11"/>
              </a:cxn>
            </a:cxnLst>
            <a:rect l="0" t="0" r="r" b="b"/>
            <a:pathLst>
              <a:path w="210" h="217">
                <a:moveTo>
                  <a:pt x="209" y="104"/>
                </a:moveTo>
                <a:lnTo>
                  <a:pt x="209" y="104"/>
                </a:lnTo>
                <a:cubicBezTo>
                  <a:pt x="209" y="164"/>
                  <a:pt x="164" y="216"/>
                  <a:pt x="105" y="216"/>
                </a:cubicBezTo>
                <a:cubicBezTo>
                  <a:pt x="45" y="216"/>
                  <a:pt x="0" y="164"/>
                  <a:pt x="0" y="104"/>
                </a:cubicBezTo>
                <a:cubicBezTo>
                  <a:pt x="0" y="52"/>
                  <a:pt x="45" y="0"/>
                  <a:pt x="105" y="0"/>
                </a:cubicBezTo>
                <a:cubicBezTo>
                  <a:pt x="164" y="0"/>
                  <a:pt x="209" y="52"/>
                  <a:pt x="209" y="10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76" name="Line 156"/>
          <p:cNvSpPr>
            <a:spLocks noChangeShapeType="1"/>
          </p:cNvSpPr>
          <p:nvPr/>
        </p:nvSpPr>
        <p:spPr bwMode="auto">
          <a:xfrm>
            <a:off x="17505324" y="9843377"/>
            <a:ext cx="2931" cy="14356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7" name="Line 157"/>
          <p:cNvSpPr>
            <a:spLocks noChangeShapeType="1"/>
          </p:cNvSpPr>
          <p:nvPr/>
        </p:nvSpPr>
        <p:spPr bwMode="auto">
          <a:xfrm flipH="1">
            <a:off x="17432081" y="9919552"/>
            <a:ext cx="14356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78" name="Freeform 158"/>
          <p:cNvSpPr>
            <a:spLocks noChangeArrowheads="1"/>
          </p:cNvSpPr>
          <p:nvPr/>
        </p:nvSpPr>
        <p:spPr bwMode="auto">
          <a:xfrm>
            <a:off x="17326606" y="9626569"/>
            <a:ext cx="140631" cy="158210"/>
          </a:xfrm>
          <a:custGeom>
            <a:avLst/>
            <a:gdLst>
              <a:gd name="T0" fmla="*/ 0 w 210"/>
              <a:gd name="T1" fmla="*/ 238 h 239"/>
              <a:gd name="T2" fmla="*/ 0 w 210"/>
              <a:gd name="T3" fmla="*/ 149 h 239"/>
              <a:gd name="T4" fmla="*/ 209 w 210"/>
              <a:gd name="T5" fmla="*/ 149 h 239"/>
              <a:gd name="T6" fmla="*/ 209 w 210"/>
              <a:gd name="T7" fmla="*/ 44 h 239"/>
              <a:gd name="T8" fmla="*/ 60 w 210"/>
              <a:gd name="T9" fmla="*/ 44 h 239"/>
              <a:gd name="T10" fmla="*/ 60 w 210"/>
              <a:gd name="T11" fmla="*/ 0 h 239"/>
            </a:gdLst>
            <a:ahLst/>
            <a:cxnLst>
              <a:cxn ang="0">
                <a:pos x="T0" y="T1"/>
              </a:cxn>
              <a:cxn ang="0">
                <a:pos x="T2" y="T3"/>
              </a:cxn>
              <a:cxn ang="0">
                <a:pos x="T4" y="T5"/>
              </a:cxn>
              <a:cxn ang="0">
                <a:pos x="T6" y="T7"/>
              </a:cxn>
              <a:cxn ang="0">
                <a:pos x="T8" y="T9"/>
              </a:cxn>
              <a:cxn ang="0">
                <a:pos x="T10" y="T11"/>
              </a:cxn>
            </a:cxnLst>
            <a:rect l="0" t="0" r="r" b="b"/>
            <a:pathLst>
              <a:path w="210" h="239">
                <a:moveTo>
                  <a:pt x="0" y="238"/>
                </a:moveTo>
                <a:lnTo>
                  <a:pt x="0" y="149"/>
                </a:lnTo>
                <a:lnTo>
                  <a:pt x="209" y="149"/>
                </a:lnTo>
                <a:lnTo>
                  <a:pt x="209" y="44"/>
                </a:lnTo>
                <a:lnTo>
                  <a:pt x="60" y="44"/>
                </a:lnTo>
                <a:lnTo>
                  <a:pt x="60" y="0"/>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3" name="Freeform 83"/>
          <p:cNvSpPr>
            <a:spLocks noChangeArrowheads="1"/>
          </p:cNvSpPr>
          <p:nvPr/>
        </p:nvSpPr>
        <p:spPr bwMode="auto">
          <a:xfrm>
            <a:off x="18217272" y="8247324"/>
            <a:ext cx="621122" cy="626982"/>
          </a:xfrm>
          <a:custGeom>
            <a:avLst/>
            <a:gdLst>
              <a:gd name="T0" fmla="*/ 471 w 935"/>
              <a:gd name="T1" fmla="*/ 0 h 942"/>
              <a:gd name="T2" fmla="*/ 471 w 935"/>
              <a:gd name="T3" fmla="*/ 0 h 942"/>
              <a:gd name="T4" fmla="*/ 934 w 935"/>
              <a:gd name="T5" fmla="*/ 471 h 942"/>
              <a:gd name="T6" fmla="*/ 471 w 935"/>
              <a:gd name="T7" fmla="*/ 933 h 942"/>
              <a:gd name="T8" fmla="*/ 0 w 935"/>
              <a:gd name="T9" fmla="*/ 471 h 942"/>
              <a:gd name="T10" fmla="*/ 471 w 935"/>
              <a:gd name="T11" fmla="*/ 0 h 942"/>
            </a:gdLst>
            <a:ahLst/>
            <a:cxnLst>
              <a:cxn ang="0">
                <a:pos x="T0" y="T1"/>
              </a:cxn>
              <a:cxn ang="0">
                <a:pos x="T2" y="T3"/>
              </a:cxn>
              <a:cxn ang="0">
                <a:pos x="T4" y="T5"/>
              </a:cxn>
              <a:cxn ang="0">
                <a:pos x="T6" y="T7"/>
              </a:cxn>
              <a:cxn ang="0">
                <a:pos x="T8" y="T9"/>
              </a:cxn>
              <a:cxn ang="0">
                <a:pos x="T10" y="T11"/>
              </a:cxn>
            </a:cxnLst>
            <a:rect l="0" t="0" r="r" b="b"/>
            <a:pathLst>
              <a:path w="935" h="942">
                <a:moveTo>
                  <a:pt x="471" y="0"/>
                </a:moveTo>
                <a:lnTo>
                  <a:pt x="471" y="0"/>
                </a:lnTo>
                <a:cubicBezTo>
                  <a:pt x="725" y="0"/>
                  <a:pt x="934" y="209"/>
                  <a:pt x="934" y="471"/>
                </a:cubicBezTo>
                <a:cubicBezTo>
                  <a:pt x="934" y="724"/>
                  <a:pt x="725" y="941"/>
                  <a:pt x="471" y="933"/>
                </a:cubicBezTo>
                <a:cubicBezTo>
                  <a:pt x="209" y="941"/>
                  <a:pt x="0" y="724"/>
                  <a:pt x="0" y="471"/>
                </a:cubicBezTo>
                <a:cubicBezTo>
                  <a:pt x="0" y="209"/>
                  <a:pt x="209" y="0"/>
                  <a:pt x="471" y="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204" name="Freeform 84"/>
          <p:cNvSpPr>
            <a:spLocks noChangeArrowheads="1"/>
          </p:cNvSpPr>
          <p:nvPr/>
        </p:nvSpPr>
        <p:spPr bwMode="auto">
          <a:xfrm>
            <a:off x="18311026" y="8317640"/>
            <a:ext cx="436545" cy="243175"/>
          </a:xfrm>
          <a:custGeom>
            <a:avLst/>
            <a:gdLst>
              <a:gd name="T0" fmla="*/ 0 w 658"/>
              <a:gd name="T1" fmla="*/ 366 h 367"/>
              <a:gd name="T2" fmla="*/ 0 w 658"/>
              <a:gd name="T3" fmla="*/ 366 h 367"/>
              <a:gd name="T4" fmla="*/ 97 w 658"/>
              <a:gd name="T5" fmla="*/ 134 h 367"/>
              <a:gd name="T6" fmla="*/ 560 w 658"/>
              <a:gd name="T7" fmla="*/ 134 h 367"/>
              <a:gd name="T8" fmla="*/ 657 w 658"/>
              <a:gd name="T9" fmla="*/ 366 h 367"/>
            </a:gdLst>
            <a:ahLst/>
            <a:cxnLst>
              <a:cxn ang="0">
                <a:pos x="T0" y="T1"/>
              </a:cxn>
              <a:cxn ang="0">
                <a:pos x="T2" y="T3"/>
              </a:cxn>
              <a:cxn ang="0">
                <a:pos x="T4" y="T5"/>
              </a:cxn>
              <a:cxn ang="0">
                <a:pos x="T6" y="T7"/>
              </a:cxn>
              <a:cxn ang="0">
                <a:pos x="T8" y="T9"/>
              </a:cxn>
            </a:cxnLst>
            <a:rect l="0" t="0" r="r" b="b"/>
            <a:pathLst>
              <a:path w="658" h="367">
                <a:moveTo>
                  <a:pt x="0" y="366"/>
                </a:moveTo>
                <a:lnTo>
                  <a:pt x="0" y="366"/>
                </a:lnTo>
                <a:cubicBezTo>
                  <a:pt x="0" y="283"/>
                  <a:pt x="30" y="194"/>
                  <a:pt x="97" y="134"/>
                </a:cubicBezTo>
                <a:cubicBezTo>
                  <a:pt x="224" y="0"/>
                  <a:pt x="433" y="0"/>
                  <a:pt x="560" y="134"/>
                </a:cubicBezTo>
                <a:cubicBezTo>
                  <a:pt x="627" y="194"/>
                  <a:pt x="657" y="283"/>
                  <a:pt x="657" y="366"/>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5" name="Line 85"/>
          <p:cNvSpPr>
            <a:spLocks noChangeShapeType="1"/>
          </p:cNvSpPr>
          <p:nvPr/>
        </p:nvSpPr>
        <p:spPr bwMode="auto">
          <a:xfrm>
            <a:off x="18451658" y="8502219"/>
            <a:ext cx="58597" cy="7324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206" name="Freeform 86"/>
          <p:cNvSpPr>
            <a:spLocks noChangeArrowheads="1"/>
          </p:cNvSpPr>
          <p:nvPr/>
        </p:nvSpPr>
        <p:spPr bwMode="auto">
          <a:xfrm>
            <a:off x="18504394" y="8569603"/>
            <a:ext cx="46876" cy="41018"/>
          </a:xfrm>
          <a:custGeom>
            <a:avLst/>
            <a:gdLst>
              <a:gd name="T0" fmla="*/ 60 w 69"/>
              <a:gd name="T1" fmla="*/ 8 h 61"/>
              <a:gd name="T2" fmla="*/ 60 w 69"/>
              <a:gd name="T3" fmla="*/ 8 h 61"/>
              <a:gd name="T4" fmla="*/ 60 w 69"/>
              <a:gd name="T5" fmla="*/ 53 h 61"/>
              <a:gd name="T6" fmla="*/ 15 w 69"/>
              <a:gd name="T7" fmla="*/ 53 h 61"/>
              <a:gd name="T8" fmla="*/ 15 w 69"/>
              <a:gd name="T9" fmla="*/ 8 h 61"/>
              <a:gd name="T10" fmla="*/ 60 w 69"/>
              <a:gd name="T11" fmla="*/ 8 h 61"/>
            </a:gdLst>
            <a:ahLst/>
            <a:cxnLst>
              <a:cxn ang="0">
                <a:pos x="T0" y="T1"/>
              </a:cxn>
              <a:cxn ang="0">
                <a:pos x="T2" y="T3"/>
              </a:cxn>
              <a:cxn ang="0">
                <a:pos x="T4" y="T5"/>
              </a:cxn>
              <a:cxn ang="0">
                <a:pos x="T6" y="T7"/>
              </a:cxn>
              <a:cxn ang="0">
                <a:pos x="T8" y="T9"/>
              </a:cxn>
              <a:cxn ang="0">
                <a:pos x="T10" y="T11"/>
              </a:cxn>
            </a:cxnLst>
            <a:rect l="0" t="0" r="r" b="b"/>
            <a:pathLst>
              <a:path w="69" h="61">
                <a:moveTo>
                  <a:pt x="60" y="8"/>
                </a:moveTo>
                <a:lnTo>
                  <a:pt x="60" y="8"/>
                </a:lnTo>
                <a:cubicBezTo>
                  <a:pt x="68" y="23"/>
                  <a:pt x="68" y="38"/>
                  <a:pt x="60" y="53"/>
                </a:cubicBezTo>
                <a:cubicBezTo>
                  <a:pt x="45" y="60"/>
                  <a:pt x="30" y="60"/>
                  <a:pt x="15" y="53"/>
                </a:cubicBezTo>
                <a:cubicBezTo>
                  <a:pt x="0" y="38"/>
                  <a:pt x="0" y="23"/>
                  <a:pt x="15" y="8"/>
                </a:cubicBezTo>
                <a:cubicBezTo>
                  <a:pt x="30" y="0"/>
                  <a:pt x="45" y="0"/>
                  <a:pt x="60" y="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5" name="Freeform 185"/>
          <p:cNvSpPr>
            <a:spLocks noChangeArrowheads="1"/>
          </p:cNvSpPr>
          <p:nvPr/>
        </p:nvSpPr>
        <p:spPr bwMode="auto">
          <a:xfrm>
            <a:off x="19497604" y="8411393"/>
            <a:ext cx="621122" cy="298841"/>
          </a:xfrm>
          <a:custGeom>
            <a:avLst/>
            <a:gdLst>
              <a:gd name="T0" fmla="*/ 0 w 934"/>
              <a:gd name="T1" fmla="*/ 224 h 448"/>
              <a:gd name="T2" fmla="*/ 0 w 934"/>
              <a:gd name="T3" fmla="*/ 224 h 448"/>
              <a:gd name="T4" fmla="*/ 463 w 934"/>
              <a:gd name="T5" fmla="*/ 447 h 448"/>
              <a:gd name="T6" fmla="*/ 933 w 934"/>
              <a:gd name="T7" fmla="*/ 224 h 448"/>
              <a:gd name="T8" fmla="*/ 463 w 934"/>
              <a:gd name="T9" fmla="*/ 0 h 448"/>
              <a:gd name="T10" fmla="*/ 0 w 934"/>
              <a:gd name="T11" fmla="*/ 224 h 448"/>
            </a:gdLst>
            <a:ahLst/>
            <a:cxnLst>
              <a:cxn ang="0">
                <a:pos x="T0" y="T1"/>
              </a:cxn>
              <a:cxn ang="0">
                <a:pos x="T2" y="T3"/>
              </a:cxn>
              <a:cxn ang="0">
                <a:pos x="T4" y="T5"/>
              </a:cxn>
              <a:cxn ang="0">
                <a:pos x="T6" y="T7"/>
              </a:cxn>
              <a:cxn ang="0">
                <a:pos x="T8" y="T9"/>
              </a:cxn>
              <a:cxn ang="0">
                <a:pos x="T10" y="T11"/>
              </a:cxn>
            </a:cxnLst>
            <a:rect l="0" t="0" r="r" b="b"/>
            <a:pathLst>
              <a:path w="934" h="448">
                <a:moveTo>
                  <a:pt x="0" y="224"/>
                </a:moveTo>
                <a:lnTo>
                  <a:pt x="0" y="224"/>
                </a:lnTo>
                <a:cubicBezTo>
                  <a:pt x="0" y="224"/>
                  <a:pt x="164" y="447"/>
                  <a:pt x="463" y="447"/>
                </a:cubicBezTo>
                <a:cubicBezTo>
                  <a:pt x="769" y="447"/>
                  <a:pt x="933" y="224"/>
                  <a:pt x="933" y="224"/>
                </a:cubicBezTo>
                <a:cubicBezTo>
                  <a:pt x="933" y="224"/>
                  <a:pt x="769" y="0"/>
                  <a:pt x="463" y="0"/>
                </a:cubicBezTo>
                <a:cubicBezTo>
                  <a:pt x="164" y="0"/>
                  <a:pt x="0" y="224"/>
                  <a:pt x="0" y="22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6" name="Freeform 186"/>
          <p:cNvSpPr>
            <a:spLocks noChangeArrowheads="1"/>
          </p:cNvSpPr>
          <p:nvPr/>
        </p:nvSpPr>
        <p:spPr bwMode="auto">
          <a:xfrm>
            <a:off x="19734919" y="8490499"/>
            <a:ext cx="140631" cy="140631"/>
          </a:xfrm>
          <a:custGeom>
            <a:avLst/>
            <a:gdLst>
              <a:gd name="T0" fmla="*/ 209 w 210"/>
              <a:gd name="T1" fmla="*/ 105 h 210"/>
              <a:gd name="T2" fmla="*/ 209 w 210"/>
              <a:gd name="T3" fmla="*/ 105 h 210"/>
              <a:gd name="T4" fmla="*/ 104 w 210"/>
              <a:gd name="T5" fmla="*/ 0 h 210"/>
              <a:gd name="T6" fmla="*/ 0 w 210"/>
              <a:gd name="T7" fmla="*/ 105 h 210"/>
              <a:gd name="T8" fmla="*/ 104 w 210"/>
              <a:gd name="T9" fmla="*/ 209 h 210"/>
              <a:gd name="T10" fmla="*/ 209 w 210"/>
              <a:gd name="T11" fmla="*/ 105 h 210"/>
            </a:gdLst>
            <a:ahLst/>
            <a:cxnLst>
              <a:cxn ang="0">
                <a:pos x="T0" y="T1"/>
              </a:cxn>
              <a:cxn ang="0">
                <a:pos x="T2" y="T3"/>
              </a:cxn>
              <a:cxn ang="0">
                <a:pos x="T4" y="T5"/>
              </a:cxn>
              <a:cxn ang="0">
                <a:pos x="T6" y="T7"/>
              </a:cxn>
              <a:cxn ang="0">
                <a:pos x="T8" y="T9"/>
              </a:cxn>
              <a:cxn ang="0">
                <a:pos x="T10" y="T11"/>
              </a:cxn>
            </a:cxnLst>
            <a:rect l="0" t="0" r="r" b="b"/>
            <a:pathLst>
              <a:path w="210" h="210">
                <a:moveTo>
                  <a:pt x="209" y="105"/>
                </a:moveTo>
                <a:lnTo>
                  <a:pt x="209" y="105"/>
                </a:lnTo>
                <a:cubicBezTo>
                  <a:pt x="209" y="45"/>
                  <a:pt x="164" y="0"/>
                  <a:pt x="104" y="0"/>
                </a:cubicBezTo>
                <a:cubicBezTo>
                  <a:pt x="52" y="0"/>
                  <a:pt x="0" y="45"/>
                  <a:pt x="0" y="105"/>
                </a:cubicBezTo>
                <a:cubicBezTo>
                  <a:pt x="0" y="164"/>
                  <a:pt x="52" y="209"/>
                  <a:pt x="104" y="209"/>
                </a:cubicBezTo>
                <a:cubicBezTo>
                  <a:pt x="164" y="209"/>
                  <a:pt x="209" y="164"/>
                  <a:pt x="209" y="10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7" name="Freeform 187"/>
          <p:cNvSpPr>
            <a:spLocks noChangeArrowheads="1"/>
          </p:cNvSpPr>
          <p:nvPr/>
        </p:nvSpPr>
        <p:spPr bwMode="auto">
          <a:xfrm>
            <a:off x="20772075" y="8411393"/>
            <a:ext cx="621122" cy="298841"/>
          </a:xfrm>
          <a:custGeom>
            <a:avLst/>
            <a:gdLst>
              <a:gd name="T0" fmla="*/ 0 w 934"/>
              <a:gd name="T1" fmla="*/ 224 h 448"/>
              <a:gd name="T2" fmla="*/ 0 w 934"/>
              <a:gd name="T3" fmla="*/ 224 h 448"/>
              <a:gd name="T4" fmla="*/ 470 w 934"/>
              <a:gd name="T5" fmla="*/ 447 h 448"/>
              <a:gd name="T6" fmla="*/ 933 w 934"/>
              <a:gd name="T7" fmla="*/ 224 h 448"/>
              <a:gd name="T8" fmla="*/ 470 w 934"/>
              <a:gd name="T9" fmla="*/ 0 h 448"/>
              <a:gd name="T10" fmla="*/ 0 w 934"/>
              <a:gd name="T11" fmla="*/ 224 h 448"/>
            </a:gdLst>
            <a:ahLst/>
            <a:cxnLst>
              <a:cxn ang="0">
                <a:pos x="T0" y="T1"/>
              </a:cxn>
              <a:cxn ang="0">
                <a:pos x="T2" y="T3"/>
              </a:cxn>
              <a:cxn ang="0">
                <a:pos x="T4" y="T5"/>
              </a:cxn>
              <a:cxn ang="0">
                <a:pos x="T6" y="T7"/>
              </a:cxn>
              <a:cxn ang="0">
                <a:pos x="T8" y="T9"/>
              </a:cxn>
              <a:cxn ang="0">
                <a:pos x="T10" y="T11"/>
              </a:cxn>
            </a:cxnLst>
            <a:rect l="0" t="0" r="r" b="b"/>
            <a:pathLst>
              <a:path w="934" h="448">
                <a:moveTo>
                  <a:pt x="0" y="224"/>
                </a:moveTo>
                <a:lnTo>
                  <a:pt x="0" y="224"/>
                </a:lnTo>
                <a:cubicBezTo>
                  <a:pt x="0" y="224"/>
                  <a:pt x="171" y="447"/>
                  <a:pt x="470" y="447"/>
                </a:cubicBezTo>
                <a:cubicBezTo>
                  <a:pt x="769" y="447"/>
                  <a:pt x="933" y="224"/>
                  <a:pt x="933" y="224"/>
                </a:cubicBezTo>
                <a:cubicBezTo>
                  <a:pt x="933" y="224"/>
                  <a:pt x="769" y="0"/>
                  <a:pt x="470" y="0"/>
                </a:cubicBezTo>
                <a:cubicBezTo>
                  <a:pt x="171" y="0"/>
                  <a:pt x="0" y="224"/>
                  <a:pt x="0" y="22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8" name="Freeform 188"/>
          <p:cNvSpPr>
            <a:spLocks noChangeArrowheads="1"/>
          </p:cNvSpPr>
          <p:nvPr/>
        </p:nvSpPr>
        <p:spPr bwMode="auto">
          <a:xfrm>
            <a:off x="21015250" y="8490499"/>
            <a:ext cx="140631" cy="140631"/>
          </a:xfrm>
          <a:custGeom>
            <a:avLst/>
            <a:gdLst>
              <a:gd name="T0" fmla="*/ 209 w 210"/>
              <a:gd name="T1" fmla="*/ 105 h 210"/>
              <a:gd name="T2" fmla="*/ 209 w 210"/>
              <a:gd name="T3" fmla="*/ 105 h 210"/>
              <a:gd name="T4" fmla="*/ 105 w 210"/>
              <a:gd name="T5" fmla="*/ 0 h 210"/>
              <a:gd name="T6" fmla="*/ 0 w 210"/>
              <a:gd name="T7" fmla="*/ 105 h 210"/>
              <a:gd name="T8" fmla="*/ 105 w 210"/>
              <a:gd name="T9" fmla="*/ 209 h 210"/>
              <a:gd name="T10" fmla="*/ 209 w 210"/>
              <a:gd name="T11" fmla="*/ 105 h 210"/>
            </a:gdLst>
            <a:ahLst/>
            <a:cxnLst>
              <a:cxn ang="0">
                <a:pos x="T0" y="T1"/>
              </a:cxn>
              <a:cxn ang="0">
                <a:pos x="T2" y="T3"/>
              </a:cxn>
              <a:cxn ang="0">
                <a:pos x="T4" y="T5"/>
              </a:cxn>
              <a:cxn ang="0">
                <a:pos x="T6" y="T7"/>
              </a:cxn>
              <a:cxn ang="0">
                <a:pos x="T8" y="T9"/>
              </a:cxn>
              <a:cxn ang="0">
                <a:pos x="T10" y="T11"/>
              </a:cxn>
            </a:cxnLst>
            <a:rect l="0" t="0" r="r" b="b"/>
            <a:pathLst>
              <a:path w="210" h="210">
                <a:moveTo>
                  <a:pt x="209" y="105"/>
                </a:moveTo>
                <a:lnTo>
                  <a:pt x="209" y="105"/>
                </a:lnTo>
                <a:cubicBezTo>
                  <a:pt x="209" y="45"/>
                  <a:pt x="165" y="0"/>
                  <a:pt x="105" y="0"/>
                </a:cubicBezTo>
                <a:cubicBezTo>
                  <a:pt x="45" y="0"/>
                  <a:pt x="0" y="45"/>
                  <a:pt x="0" y="105"/>
                </a:cubicBezTo>
                <a:cubicBezTo>
                  <a:pt x="0" y="164"/>
                  <a:pt x="45" y="209"/>
                  <a:pt x="105" y="209"/>
                </a:cubicBezTo>
                <a:cubicBezTo>
                  <a:pt x="165" y="209"/>
                  <a:pt x="209" y="164"/>
                  <a:pt x="209" y="10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09" name="Line 189"/>
          <p:cNvSpPr>
            <a:spLocks noChangeShapeType="1"/>
          </p:cNvSpPr>
          <p:nvPr/>
        </p:nvSpPr>
        <p:spPr bwMode="auto">
          <a:xfrm flipV="1">
            <a:off x="20857041" y="8329358"/>
            <a:ext cx="457052" cy="46291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nvGrpSpPr>
          <p:cNvPr id="6" name="Group 5"/>
          <p:cNvGrpSpPr/>
          <p:nvPr/>
        </p:nvGrpSpPr>
        <p:grpSpPr>
          <a:xfrm>
            <a:off x="22078346" y="8225686"/>
            <a:ext cx="542018" cy="615262"/>
            <a:chOff x="14470031" y="13420684"/>
            <a:chExt cx="542018" cy="615262"/>
          </a:xfrm>
        </p:grpSpPr>
        <p:sp>
          <p:nvSpPr>
            <p:cNvPr id="5315" name="Freeform 195"/>
            <p:cNvSpPr>
              <a:spLocks noChangeArrowheads="1"/>
            </p:cNvSpPr>
            <p:nvPr/>
          </p:nvSpPr>
          <p:spPr bwMode="auto">
            <a:xfrm>
              <a:off x="14470031" y="13420684"/>
              <a:ext cx="542018" cy="398456"/>
            </a:xfrm>
            <a:custGeom>
              <a:avLst/>
              <a:gdLst>
                <a:gd name="T0" fmla="*/ 0 w 815"/>
                <a:gd name="T1" fmla="*/ 597 h 598"/>
                <a:gd name="T2" fmla="*/ 97 w 815"/>
                <a:gd name="T3" fmla="*/ 0 h 598"/>
                <a:gd name="T4" fmla="*/ 724 w 815"/>
                <a:gd name="T5" fmla="*/ 0 h 598"/>
                <a:gd name="T6" fmla="*/ 814 w 815"/>
                <a:gd name="T7" fmla="*/ 597 h 598"/>
              </a:gdLst>
              <a:ahLst/>
              <a:cxnLst>
                <a:cxn ang="0">
                  <a:pos x="T0" y="T1"/>
                </a:cxn>
                <a:cxn ang="0">
                  <a:pos x="T2" y="T3"/>
                </a:cxn>
                <a:cxn ang="0">
                  <a:pos x="T4" y="T5"/>
                </a:cxn>
                <a:cxn ang="0">
                  <a:pos x="T6" y="T7"/>
                </a:cxn>
              </a:cxnLst>
              <a:rect l="0" t="0" r="r" b="b"/>
              <a:pathLst>
                <a:path w="815" h="598">
                  <a:moveTo>
                    <a:pt x="0" y="597"/>
                  </a:moveTo>
                  <a:lnTo>
                    <a:pt x="97" y="0"/>
                  </a:lnTo>
                  <a:lnTo>
                    <a:pt x="724" y="0"/>
                  </a:lnTo>
                  <a:lnTo>
                    <a:pt x="814" y="597"/>
                  </a:ln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16" name="Freeform 196"/>
            <p:cNvSpPr>
              <a:spLocks noChangeArrowheads="1"/>
            </p:cNvSpPr>
            <p:nvPr/>
          </p:nvSpPr>
          <p:spPr bwMode="auto">
            <a:xfrm>
              <a:off x="14470031" y="13816211"/>
              <a:ext cx="542018" cy="219735"/>
            </a:xfrm>
            <a:custGeom>
              <a:avLst/>
              <a:gdLst>
                <a:gd name="T0" fmla="*/ 814 w 815"/>
                <a:gd name="T1" fmla="*/ 0 h 330"/>
                <a:gd name="T2" fmla="*/ 814 w 815"/>
                <a:gd name="T3" fmla="*/ 329 h 330"/>
                <a:gd name="T4" fmla="*/ 0 w 815"/>
                <a:gd name="T5" fmla="*/ 329 h 330"/>
                <a:gd name="T6" fmla="*/ 0 w 815"/>
                <a:gd name="T7" fmla="*/ 0 h 330"/>
                <a:gd name="T8" fmla="*/ 814 w 815"/>
                <a:gd name="T9" fmla="*/ 0 h 330"/>
              </a:gdLst>
              <a:ahLst/>
              <a:cxnLst>
                <a:cxn ang="0">
                  <a:pos x="T0" y="T1"/>
                </a:cxn>
                <a:cxn ang="0">
                  <a:pos x="T2" y="T3"/>
                </a:cxn>
                <a:cxn ang="0">
                  <a:pos x="T4" y="T5"/>
                </a:cxn>
                <a:cxn ang="0">
                  <a:pos x="T6" y="T7"/>
                </a:cxn>
                <a:cxn ang="0">
                  <a:pos x="T8" y="T9"/>
                </a:cxn>
              </a:cxnLst>
              <a:rect l="0" t="0" r="r" b="b"/>
              <a:pathLst>
                <a:path w="815" h="330">
                  <a:moveTo>
                    <a:pt x="814" y="0"/>
                  </a:moveTo>
                  <a:lnTo>
                    <a:pt x="814" y="329"/>
                  </a:lnTo>
                  <a:lnTo>
                    <a:pt x="0" y="329"/>
                  </a:lnTo>
                  <a:lnTo>
                    <a:pt x="0" y="0"/>
                  </a:lnTo>
                  <a:lnTo>
                    <a:pt x="814" y="0"/>
                  </a:lnTo>
                </a:path>
              </a:pathLst>
            </a:custGeom>
            <a:noFill/>
            <a:ln w="34290" cap="flat">
              <a:solidFill>
                <a:schemeClr val="tx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17" name="Freeform 197"/>
            <p:cNvSpPr>
              <a:spLocks noChangeArrowheads="1"/>
            </p:cNvSpPr>
            <p:nvPr/>
          </p:nvSpPr>
          <p:spPr bwMode="auto">
            <a:xfrm>
              <a:off x="14871417" y="13895315"/>
              <a:ext cx="61526" cy="58597"/>
            </a:xfrm>
            <a:custGeom>
              <a:avLst/>
              <a:gdLst>
                <a:gd name="T0" fmla="*/ 90 w 91"/>
                <a:gd name="T1" fmla="*/ 44 h 90"/>
                <a:gd name="T2" fmla="*/ 90 w 91"/>
                <a:gd name="T3" fmla="*/ 44 h 90"/>
                <a:gd name="T4" fmla="*/ 45 w 91"/>
                <a:gd name="T5" fmla="*/ 0 h 90"/>
                <a:gd name="T6" fmla="*/ 0 w 91"/>
                <a:gd name="T7" fmla="*/ 44 h 90"/>
                <a:gd name="T8" fmla="*/ 45 w 91"/>
                <a:gd name="T9" fmla="*/ 89 h 90"/>
                <a:gd name="T10" fmla="*/ 90 w 91"/>
                <a:gd name="T11" fmla="*/ 44 h 90"/>
              </a:gdLst>
              <a:ahLst/>
              <a:cxnLst>
                <a:cxn ang="0">
                  <a:pos x="T0" y="T1"/>
                </a:cxn>
                <a:cxn ang="0">
                  <a:pos x="T2" y="T3"/>
                </a:cxn>
                <a:cxn ang="0">
                  <a:pos x="T4" y="T5"/>
                </a:cxn>
                <a:cxn ang="0">
                  <a:pos x="T6" y="T7"/>
                </a:cxn>
                <a:cxn ang="0">
                  <a:pos x="T8" y="T9"/>
                </a:cxn>
                <a:cxn ang="0">
                  <a:pos x="T10" y="T11"/>
                </a:cxn>
              </a:cxnLst>
              <a:rect l="0" t="0" r="r" b="b"/>
              <a:pathLst>
                <a:path w="91" h="90">
                  <a:moveTo>
                    <a:pt x="90" y="44"/>
                  </a:moveTo>
                  <a:lnTo>
                    <a:pt x="90" y="44"/>
                  </a:lnTo>
                  <a:cubicBezTo>
                    <a:pt x="90" y="22"/>
                    <a:pt x="67" y="0"/>
                    <a:pt x="45" y="0"/>
                  </a:cubicBezTo>
                  <a:cubicBezTo>
                    <a:pt x="22" y="0"/>
                    <a:pt x="0" y="22"/>
                    <a:pt x="0" y="44"/>
                  </a:cubicBezTo>
                  <a:cubicBezTo>
                    <a:pt x="0" y="67"/>
                    <a:pt x="22" y="89"/>
                    <a:pt x="45" y="89"/>
                  </a:cubicBezTo>
                  <a:cubicBezTo>
                    <a:pt x="67" y="89"/>
                    <a:pt x="90" y="67"/>
                    <a:pt x="90" y="4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18" name="Freeform 198"/>
            <p:cNvSpPr>
              <a:spLocks noChangeArrowheads="1"/>
            </p:cNvSpPr>
            <p:nvPr/>
          </p:nvSpPr>
          <p:spPr bwMode="auto">
            <a:xfrm>
              <a:off x="14642891" y="13558388"/>
              <a:ext cx="199228" cy="120122"/>
            </a:xfrm>
            <a:custGeom>
              <a:avLst/>
              <a:gdLst>
                <a:gd name="T0" fmla="*/ 195 w 300"/>
                <a:gd name="T1" fmla="*/ 179 h 180"/>
                <a:gd name="T2" fmla="*/ 195 w 300"/>
                <a:gd name="T3" fmla="*/ 179 h 180"/>
                <a:gd name="T4" fmla="*/ 254 w 300"/>
                <a:gd name="T5" fmla="*/ 179 h 180"/>
                <a:gd name="T6" fmla="*/ 299 w 300"/>
                <a:gd name="T7" fmla="*/ 135 h 180"/>
                <a:gd name="T8" fmla="*/ 254 w 300"/>
                <a:gd name="T9" fmla="*/ 90 h 180"/>
                <a:gd name="T10" fmla="*/ 150 w 300"/>
                <a:gd name="T11" fmla="*/ 0 h 180"/>
                <a:gd name="T12" fmla="*/ 45 w 300"/>
                <a:gd name="T13" fmla="*/ 90 h 180"/>
                <a:gd name="T14" fmla="*/ 45 w 300"/>
                <a:gd name="T15" fmla="*/ 90 h 180"/>
                <a:gd name="T16" fmla="*/ 0 w 300"/>
                <a:gd name="T17" fmla="*/ 135 h 180"/>
                <a:gd name="T18" fmla="*/ 45 w 300"/>
                <a:gd name="T19" fmla="*/ 179 h 180"/>
                <a:gd name="T20" fmla="*/ 202 w 300"/>
                <a:gd name="T21" fmla="*/ 17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180">
                  <a:moveTo>
                    <a:pt x="195" y="179"/>
                  </a:moveTo>
                  <a:lnTo>
                    <a:pt x="195" y="179"/>
                  </a:lnTo>
                  <a:cubicBezTo>
                    <a:pt x="254" y="179"/>
                    <a:pt x="254" y="179"/>
                    <a:pt x="254" y="179"/>
                  </a:cubicBezTo>
                  <a:cubicBezTo>
                    <a:pt x="284" y="179"/>
                    <a:pt x="299" y="164"/>
                    <a:pt x="299" y="135"/>
                  </a:cubicBezTo>
                  <a:cubicBezTo>
                    <a:pt x="299" y="120"/>
                    <a:pt x="284" y="90"/>
                    <a:pt x="254" y="90"/>
                  </a:cubicBezTo>
                  <a:cubicBezTo>
                    <a:pt x="254" y="37"/>
                    <a:pt x="202" y="0"/>
                    <a:pt x="150" y="0"/>
                  </a:cubicBezTo>
                  <a:cubicBezTo>
                    <a:pt x="97" y="0"/>
                    <a:pt x="53" y="45"/>
                    <a:pt x="45" y="90"/>
                  </a:cubicBezTo>
                  <a:lnTo>
                    <a:pt x="45" y="90"/>
                  </a:lnTo>
                  <a:cubicBezTo>
                    <a:pt x="15" y="90"/>
                    <a:pt x="0" y="120"/>
                    <a:pt x="0" y="135"/>
                  </a:cubicBezTo>
                  <a:cubicBezTo>
                    <a:pt x="0" y="164"/>
                    <a:pt x="15" y="179"/>
                    <a:pt x="45" y="179"/>
                  </a:cubicBezTo>
                  <a:cubicBezTo>
                    <a:pt x="202" y="179"/>
                    <a:pt x="202" y="179"/>
                    <a:pt x="202" y="17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27" name="Group 26"/>
          <p:cNvGrpSpPr/>
          <p:nvPr/>
        </p:nvGrpSpPr>
        <p:grpSpPr>
          <a:xfrm>
            <a:off x="15759151" y="8302288"/>
            <a:ext cx="521508" cy="635771"/>
            <a:chOff x="15759151" y="8302288"/>
            <a:chExt cx="521508" cy="635771"/>
          </a:xfrm>
        </p:grpSpPr>
        <p:sp>
          <p:nvSpPr>
            <p:cNvPr id="5337" name="Line 217"/>
            <p:cNvSpPr>
              <a:spLocks noChangeShapeType="1"/>
            </p:cNvSpPr>
            <p:nvPr/>
          </p:nvSpPr>
          <p:spPr bwMode="auto">
            <a:xfrm>
              <a:off x="15817747" y="8489798"/>
              <a:ext cx="2931" cy="44533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8" name="Line 218"/>
            <p:cNvSpPr>
              <a:spLocks noChangeShapeType="1"/>
            </p:cNvSpPr>
            <p:nvPr/>
          </p:nvSpPr>
          <p:spPr bwMode="auto">
            <a:xfrm>
              <a:off x="16219134" y="8302290"/>
              <a:ext cx="2929" cy="445332"/>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39" name="Line 219"/>
            <p:cNvSpPr>
              <a:spLocks noChangeShapeType="1"/>
            </p:cNvSpPr>
            <p:nvPr/>
          </p:nvSpPr>
          <p:spPr bwMode="auto">
            <a:xfrm>
              <a:off x="16016975" y="8680235"/>
              <a:ext cx="2931" cy="25782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40" name="Line 220"/>
            <p:cNvSpPr>
              <a:spLocks noChangeShapeType="1"/>
            </p:cNvSpPr>
            <p:nvPr/>
          </p:nvSpPr>
          <p:spPr bwMode="auto">
            <a:xfrm>
              <a:off x="16016975" y="8302290"/>
              <a:ext cx="2931" cy="257824"/>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41" name="Freeform 221"/>
            <p:cNvSpPr>
              <a:spLocks noChangeArrowheads="1"/>
            </p:cNvSpPr>
            <p:nvPr/>
          </p:nvSpPr>
          <p:spPr bwMode="auto">
            <a:xfrm>
              <a:off x="15759151" y="8372607"/>
              <a:ext cx="120124" cy="120122"/>
            </a:xfrm>
            <a:custGeom>
              <a:avLst/>
              <a:gdLst>
                <a:gd name="T0" fmla="*/ 179 w 180"/>
                <a:gd name="T1" fmla="*/ 90 h 180"/>
                <a:gd name="T2" fmla="*/ 179 w 180"/>
                <a:gd name="T3" fmla="*/ 90 h 180"/>
                <a:gd name="T4" fmla="*/ 89 w 180"/>
                <a:gd name="T5" fmla="*/ 179 h 180"/>
                <a:gd name="T6" fmla="*/ 0 w 180"/>
                <a:gd name="T7" fmla="*/ 90 h 180"/>
                <a:gd name="T8" fmla="*/ 89 w 180"/>
                <a:gd name="T9" fmla="*/ 0 h 180"/>
                <a:gd name="T10" fmla="*/ 179 w 180"/>
                <a:gd name="T11" fmla="*/ 90 h 180"/>
              </a:gdLst>
              <a:ahLst/>
              <a:cxnLst>
                <a:cxn ang="0">
                  <a:pos x="T0" y="T1"/>
                </a:cxn>
                <a:cxn ang="0">
                  <a:pos x="T2" y="T3"/>
                </a:cxn>
                <a:cxn ang="0">
                  <a:pos x="T4" y="T5"/>
                </a:cxn>
                <a:cxn ang="0">
                  <a:pos x="T6" y="T7"/>
                </a:cxn>
                <a:cxn ang="0">
                  <a:pos x="T8" y="T9"/>
                </a:cxn>
                <a:cxn ang="0">
                  <a:pos x="T10" y="T11"/>
                </a:cxn>
              </a:cxnLst>
              <a:rect l="0" t="0" r="r" b="b"/>
              <a:pathLst>
                <a:path w="180" h="180">
                  <a:moveTo>
                    <a:pt x="179" y="90"/>
                  </a:moveTo>
                  <a:lnTo>
                    <a:pt x="179" y="90"/>
                  </a:lnTo>
                  <a:cubicBezTo>
                    <a:pt x="179" y="134"/>
                    <a:pt x="142" y="179"/>
                    <a:pt x="89" y="179"/>
                  </a:cubicBezTo>
                  <a:cubicBezTo>
                    <a:pt x="37" y="179"/>
                    <a:pt x="0" y="134"/>
                    <a:pt x="0" y="90"/>
                  </a:cubicBezTo>
                  <a:cubicBezTo>
                    <a:pt x="0" y="37"/>
                    <a:pt x="37" y="0"/>
                    <a:pt x="89" y="0"/>
                  </a:cubicBezTo>
                  <a:cubicBezTo>
                    <a:pt x="142" y="0"/>
                    <a:pt x="179" y="37"/>
                    <a:pt x="179"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42" name="Freeform 222"/>
            <p:cNvSpPr>
              <a:spLocks noChangeArrowheads="1"/>
            </p:cNvSpPr>
            <p:nvPr/>
          </p:nvSpPr>
          <p:spPr bwMode="auto">
            <a:xfrm>
              <a:off x="16154677" y="8747622"/>
              <a:ext cx="125982" cy="120122"/>
            </a:xfrm>
            <a:custGeom>
              <a:avLst/>
              <a:gdLst>
                <a:gd name="T0" fmla="*/ 187 w 188"/>
                <a:gd name="T1" fmla="*/ 89 h 180"/>
                <a:gd name="T2" fmla="*/ 187 w 188"/>
                <a:gd name="T3" fmla="*/ 89 h 180"/>
                <a:gd name="T4" fmla="*/ 97 w 188"/>
                <a:gd name="T5" fmla="*/ 179 h 180"/>
                <a:gd name="T6" fmla="*/ 0 w 188"/>
                <a:gd name="T7" fmla="*/ 89 h 180"/>
                <a:gd name="T8" fmla="*/ 97 w 188"/>
                <a:gd name="T9" fmla="*/ 0 h 180"/>
                <a:gd name="T10" fmla="*/ 187 w 188"/>
                <a:gd name="T11" fmla="*/ 89 h 180"/>
              </a:gdLst>
              <a:ahLst/>
              <a:cxnLst>
                <a:cxn ang="0">
                  <a:pos x="T0" y="T1"/>
                </a:cxn>
                <a:cxn ang="0">
                  <a:pos x="T2" y="T3"/>
                </a:cxn>
                <a:cxn ang="0">
                  <a:pos x="T4" y="T5"/>
                </a:cxn>
                <a:cxn ang="0">
                  <a:pos x="T6" y="T7"/>
                </a:cxn>
                <a:cxn ang="0">
                  <a:pos x="T8" y="T9"/>
                </a:cxn>
                <a:cxn ang="0">
                  <a:pos x="T10" y="T11"/>
                </a:cxn>
              </a:cxnLst>
              <a:rect l="0" t="0" r="r" b="b"/>
              <a:pathLst>
                <a:path w="188" h="180">
                  <a:moveTo>
                    <a:pt x="187" y="89"/>
                  </a:moveTo>
                  <a:lnTo>
                    <a:pt x="187" y="89"/>
                  </a:lnTo>
                  <a:cubicBezTo>
                    <a:pt x="187" y="141"/>
                    <a:pt x="142" y="179"/>
                    <a:pt x="97" y="179"/>
                  </a:cubicBezTo>
                  <a:cubicBezTo>
                    <a:pt x="45" y="179"/>
                    <a:pt x="0" y="141"/>
                    <a:pt x="0" y="89"/>
                  </a:cubicBezTo>
                  <a:cubicBezTo>
                    <a:pt x="0" y="37"/>
                    <a:pt x="45" y="0"/>
                    <a:pt x="97" y="0"/>
                  </a:cubicBezTo>
                  <a:cubicBezTo>
                    <a:pt x="142" y="0"/>
                    <a:pt x="187" y="37"/>
                    <a:pt x="187" y="8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43" name="Freeform 223"/>
            <p:cNvSpPr>
              <a:spLocks noChangeArrowheads="1"/>
            </p:cNvSpPr>
            <p:nvPr/>
          </p:nvSpPr>
          <p:spPr bwMode="auto">
            <a:xfrm>
              <a:off x="15955451" y="8560114"/>
              <a:ext cx="120122" cy="120122"/>
            </a:xfrm>
            <a:custGeom>
              <a:avLst/>
              <a:gdLst>
                <a:gd name="T0" fmla="*/ 180 w 181"/>
                <a:gd name="T1" fmla="*/ 89 h 180"/>
                <a:gd name="T2" fmla="*/ 180 w 181"/>
                <a:gd name="T3" fmla="*/ 89 h 180"/>
                <a:gd name="T4" fmla="*/ 90 w 181"/>
                <a:gd name="T5" fmla="*/ 179 h 180"/>
                <a:gd name="T6" fmla="*/ 0 w 181"/>
                <a:gd name="T7" fmla="*/ 89 h 180"/>
                <a:gd name="T8" fmla="*/ 90 w 181"/>
                <a:gd name="T9" fmla="*/ 0 h 180"/>
                <a:gd name="T10" fmla="*/ 180 w 181"/>
                <a:gd name="T11" fmla="*/ 89 h 180"/>
              </a:gdLst>
              <a:ahLst/>
              <a:cxnLst>
                <a:cxn ang="0">
                  <a:pos x="T0" y="T1"/>
                </a:cxn>
                <a:cxn ang="0">
                  <a:pos x="T2" y="T3"/>
                </a:cxn>
                <a:cxn ang="0">
                  <a:pos x="T4" y="T5"/>
                </a:cxn>
                <a:cxn ang="0">
                  <a:pos x="T6" y="T7"/>
                </a:cxn>
                <a:cxn ang="0">
                  <a:pos x="T8" y="T9"/>
                </a:cxn>
                <a:cxn ang="0">
                  <a:pos x="T10" y="T11"/>
                </a:cxn>
              </a:cxnLst>
              <a:rect l="0" t="0" r="r" b="b"/>
              <a:pathLst>
                <a:path w="181" h="180">
                  <a:moveTo>
                    <a:pt x="180" y="89"/>
                  </a:moveTo>
                  <a:lnTo>
                    <a:pt x="180" y="89"/>
                  </a:lnTo>
                  <a:cubicBezTo>
                    <a:pt x="180" y="142"/>
                    <a:pt x="142" y="179"/>
                    <a:pt x="90" y="179"/>
                  </a:cubicBezTo>
                  <a:cubicBezTo>
                    <a:pt x="45" y="179"/>
                    <a:pt x="0" y="142"/>
                    <a:pt x="0" y="89"/>
                  </a:cubicBezTo>
                  <a:cubicBezTo>
                    <a:pt x="0" y="37"/>
                    <a:pt x="45" y="0"/>
                    <a:pt x="90" y="0"/>
                  </a:cubicBezTo>
                  <a:cubicBezTo>
                    <a:pt x="142" y="0"/>
                    <a:pt x="180" y="37"/>
                    <a:pt x="180" y="89"/>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344" name="Line 224"/>
            <p:cNvSpPr>
              <a:spLocks noChangeShapeType="1"/>
            </p:cNvSpPr>
            <p:nvPr/>
          </p:nvSpPr>
          <p:spPr bwMode="auto">
            <a:xfrm>
              <a:off x="15817747" y="8302288"/>
              <a:ext cx="2931" cy="7031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345" name="Line 225"/>
            <p:cNvSpPr>
              <a:spLocks noChangeShapeType="1"/>
            </p:cNvSpPr>
            <p:nvPr/>
          </p:nvSpPr>
          <p:spPr bwMode="auto">
            <a:xfrm>
              <a:off x="16219134" y="8867742"/>
              <a:ext cx="2929" cy="70317"/>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sp>
        <p:nvSpPr>
          <p:cNvPr id="5792" name="Line 672"/>
          <p:cNvSpPr>
            <a:spLocks noChangeShapeType="1"/>
          </p:cNvSpPr>
          <p:nvPr/>
        </p:nvSpPr>
        <p:spPr bwMode="auto">
          <a:xfrm>
            <a:off x="14742506" y="8776922"/>
            <a:ext cx="2929" cy="15821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93" name="Line 673"/>
          <p:cNvSpPr>
            <a:spLocks noChangeShapeType="1"/>
          </p:cNvSpPr>
          <p:nvPr/>
        </p:nvSpPr>
        <p:spPr bwMode="auto">
          <a:xfrm>
            <a:off x="14742506" y="8302290"/>
            <a:ext cx="2929" cy="158210"/>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94" name="Line 674"/>
          <p:cNvSpPr>
            <a:spLocks noChangeShapeType="1"/>
          </p:cNvSpPr>
          <p:nvPr/>
        </p:nvSpPr>
        <p:spPr bwMode="auto">
          <a:xfrm flipH="1">
            <a:off x="14417294" y="8618711"/>
            <a:ext cx="16993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95" name="Line 675"/>
          <p:cNvSpPr>
            <a:spLocks noChangeShapeType="1"/>
          </p:cNvSpPr>
          <p:nvPr/>
        </p:nvSpPr>
        <p:spPr bwMode="auto">
          <a:xfrm flipH="1">
            <a:off x="14897785" y="8618711"/>
            <a:ext cx="164070" cy="2929"/>
          </a:xfrm>
          <a:prstGeom prst="line">
            <a:avLst/>
          </a:prstGeom>
          <a:noFill/>
          <a:ln w="34290" cap="flat">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5796" name="Freeform 676"/>
          <p:cNvSpPr>
            <a:spLocks noChangeArrowheads="1"/>
          </p:cNvSpPr>
          <p:nvPr/>
        </p:nvSpPr>
        <p:spPr bwMode="auto">
          <a:xfrm>
            <a:off x="14505189" y="8381394"/>
            <a:ext cx="477561" cy="477561"/>
          </a:xfrm>
          <a:custGeom>
            <a:avLst/>
            <a:gdLst>
              <a:gd name="T0" fmla="*/ 717 w 718"/>
              <a:gd name="T1" fmla="*/ 358 h 718"/>
              <a:gd name="T2" fmla="*/ 717 w 718"/>
              <a:gd name="T3" fmla="*/ 358 h 718"/>
              <a:gd name="T4" fmla="*/ 359 w 718"/>
              <a:gd name="T5" fmla="*/ 0 h 718"/>
              <a:gd name="T6" fmla="*/ 0 w 718"/>
              <a:gd name="T7" fmla="*/ 358 h 718"/>
              <a:gd name="T8" fmla="*/ 359 w 718"/>
              <a:gd name="T9" fmla="*/ 717 h 718"/>
              <a:gd name="T10" fmla="*/ 717 w 718"/>
              <a:gd name="T11" fmla="*/ 358 h 718"/>
            </a:gdLst>
            <a:ahLst/>
            <a:cxnLst>
              <a:cxn ang="0">
                <a:pos x="T0" y="T1"/>
              </a:cxn>
              <a:cxn ang="0">
                <a:pos x="T2" y="T3"/>
              </a:cxn>
              <a:cxn ang="0">
                <a:pos x="T4" y="T5"/>
              </a:cxn>
              <a:cxn ang="0">
                <a:pos x="T6" y="T7"/>
              </a:cxn>
              <a:cxn ang="0">
                <a:pos x="T8" y="T9"/>
              </a:cxn>
              <a:cxn ang="0">
                <a:pos x="T10" y="T11"/>
              </a:cxn>
            </a:cxnLst>
            <a:rect l="0" t="0" r="r" b="b"/>
            <a:pathLst>
              <a:path w="718" h="718">
                <a:moveTo>
                  <a:pt x="717" y="358"/>
                </a:moveTo>
                <a:lnTo>
                  <a:pt x="717" y="358"/>
                </a:lnTo>
                <a:cubicBezTo>
                  <a:pt x="717" y="157"/>
                  <a:pt x="553" y="0"/>
                  <a:pt x="359" y="0"/>
                </a:cubicBezTo>
                <a:cubicBezTo>
                  <a:pt x="157" y="0"/>
                  <a:pt x="0" y="157"/>
                  <a:pt x="0" y="358"/>
                </a:cubicBezTo>
                <a:cubicBezTo>
                  <a:pt x="0" y="560"/>
                  <a:pt x="157" y="717"/>
                  <a:pt x="359" y="717"/>
                </a:cubicBezTo>
                <a:cubicBezTo>
                  <a:pt x="553" y="717"/>
                  <a:pt x="717" y="560"/>
                  <a:pt x="717" y="358"/>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97" name="Freeform 677"/>
          <p:cNvSpPr>
            <a:spLocks noChangeArrowheads="1"/>
          </p:cNvSpPr>
          <p:nvPr/>
        </p:nvSpPr>
        <p:spPr bwMode="auto">
          <a:xfrm>
            <a:off x="16954518" y="8275921"/>
            <a:ext cx="679718" cy="679718"/>
          </a:xfrm>
          <a:custGeom>
            <a:avLst/>
            <a:gdLst>
              <a:gd name="T0" fmla="*/ 843 w 1024"/>
              <a:gd name="T1" fmla="*/ 187 h 1024"/>
              <a:gd name="T2" fmla="*/ 843 w 1024"/>
              <a:gd name="T3" fmla="*/ 187 h 1024"/>
              <a:gd name="T4" fmla="*/ 843 w 1024"/>
              <a:gd name="T5" fmla="*/ 844 h 1024"/>
              <a:gd name="T6" fmla="*/ 187 w 1024"/>
              <a:gd name="T7" fmla="*/ 844 h 1024"/>
              <a:gd name="T8" fmla="*/ 187 w 1024"/>
              <a:gd name="T9" fmla="*/ 187 h 1024"/>
              <a:gd name="T10" fmla="*/ 843 w 1024"/>
              <a:gd name="T11" fmla="*/ 187 h 1024"/>
            </a:gdLst>
            <a:ahLst/>
            <a:cxnLst>
              <a:cxn ang="0">
                <a:pos x="T0" y="T1"/>
              </a:cxn>
              <a:cxn ang="0">
                <a:pos x="T2" y="T3"/>
              </a:cxn>
              <a:cxn ang="0">
                <a:pos x="T4" y="T5"/>
              </a:cxn>
              <a:cxn ang="0">
                <a:pos x="T6" y="T7"/>
              </a:cxn>
              <a:cxn ang="0">
                <a:pos x="T8" y="T9"/>
              </a:cxn>
              <a:cxn ang="0">
                <a:pos x="T10" y="T11"/>
              </a:cxn>
            </a:cxnLst>
            <a:rect l="0" t="0" r="r" b="b"/>
            <a:pathLst>
              <a:path w="1024" h="1024">
                <a:moveTo>
                  <a:pt x="843" y="187"/>
                </a:moveTo>
                <a:lnTo>
                  <a:pt x="843" y="187"/>
                </a:lnTo>
                <a:cubicBezTo>
                  <a:pt x="1023" y="366"/>
                  <a:pt x="1023" y="665"/>
                  <a:pt x="843" y="844"/>
                </a:cubicBezTo>
                <a:cubicBezTo>
                  <a:pt x="664" y="1023"/>
                  <a:pt x="366" y="1023"/>
                  <a:pt x="187" y="844"/>
                </a:cubicBezTo>
                <a:cubicBezTo>
                  <a:pt x="0" y="665"/>
                  <a:pt x="0" y="366"/>
                  <a:pt x="187" y="187"/>
                </a:cubicBezTo>
                <a:cubicBezTo>
                  <a:pt x="366" y="0"/>
                  <a:pt x="664" y="0"/>
                  <a:pt x="843" y="187"/>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98" name="Freeform 678"/>
          <p:cNvSpPr>
            <a:spLocks noChangeArrowheads="1"/>
          </p:cNvSpPr>
          <p:nvPr/>
        </p:nvSpPr>
        <p:spPr bwMode="auto">
          <a:xfrm>
            <a:off x="17042413" y="8366747"/>
            <a:ext cx="506860" cy="506858"/>
          </a:xfrm>
          <a:custGeom>
            <a:avLst/>
            <a:gdLst>
              <a:gd name="T0" fmla="*/ 627 w 763"/>
              <a:gd name="T1" fmla="*/ 134 h 762"/>
              <a:gd name="T2" fmla="*/ 627 w 763"/>
              <a:gd name="T3" fmla="*/ 134 h 762"/>
              <a:gd name="T4" fmla="*/ 627 w 763"/>
              <a:gd name="T5" fmla="*/ 627 h 762"/>
              <a:gd name="T6" fmla="*/ 135 w 763"/>
              <a:gd name="T7" fmla="*/ 627 h 762"/>
              <a:gd name="T8" fmla="*/ 135 w 763"/>
              <a:gd name="T9" fmla="*/ 134 h 762"/>
              <a:gd name="T10" fmla="*/ 627 w 763"/>
              <a:gd name="T11" fmla="*/ 134 h 762"/>
            </a:gdLst>
            <a:ahLst/>
            <a:cxnLst>
              <a:cxn ang="0">
                <a:pos x="T0" y="T1"/>
              </a:cxn>
              <a:cxn ang="0">
                <a:pos x="T2" y="T3"/>
              </a:cxn>
              <a:cxn ang="0">
                <a:pos x="T4" y="T5"/>
              </a:cxn>
              <a:cxn ang="0">
                <a:pos x="T6" y="T7"/>
              </a:cxn>
              <a:cxn ang="0">
                <a:pos x="T8" y="T9"/>
              </a:cxn>
              <a:cxn ang="0">
                <a:pos x="T10" y="T11"/>
              </a:cxn>
            </a:cxnLst>
            <a:rect l="0" t="0" r="r" b="b"/>
            <a:pathLst>
              <a:path w="763" h="762">
                <a:moveTo>
                  <a:pt x="627" y="134"/>
                </a:moveTo>
                <a:lnTo>
                  <a:pt x="627" y="134"/>
                </a:lnTo>
                <a:cubicBezTo>
                  <a:pt x="762" y="268"/>
                  <a:pt x="762" y="492"/>
                  <a:pt x="627" y="627"/>
                </a:cubicBezTo>
                <a:cubicBezTo>
                  <a:pt x="485" y="761"/>
                  <a:pt x="269" y="761"/>
                  <a:pt x="135" y="627"/>
                </a:cubicBezTo>
                <a:cubicBezTo>
                  <a:pt x="0" y="492"/>
                  <a:pt x="0" y="268"/>
                  <a:pt x="135" y="134"/>
                </a:cubicBezTo>
                <a:cubicBezTo>
                  <a:pt x="269" y="0"/>
                  <a:pt x="485" y="0"/>
                  <a:pt x="627" y="134"/>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799" name="Freeform 679"/>
          <p:cNvSpPr>
            <a:spLocks noChangeArrowheads="1"/>
          </p:cNvSpPr>
          <p:nvPr/>
        </p:nvSpPr>
        <p:spPr bwMode="auto">
          <a:xfrm>
            <a:off x="17133238" y="8454641"/>
            <a:ext cx="328139" cy="328139"/>
          </a:xfrm>
          <a:custGeom>
            <a:avLst/>
            <a:gdLst>
              <a:gd name="T0" fmla="*/ 403 w 493"/>
              <a:gd name="T1" fmla="*/ 90 h 494"/>
              <a:gd name="T2" fmla="*/ 403 w 493"/>
              <a:gd name="T3" fmla="*/ 90 h 494"/>
              <a:gd name="T4" fmla="*/ 403 w 493"/>
              <a:gd name="T5" fmla="*/ 403 h 494"/>
              <a:gd name="T6" fmla="*/ 82 w 493"/>
              <a:gd name="T7" fmla="*/ 403 h 494"/>
              <a:gd name="T8" fmla="*/ 82 w 493"/>
              <a:gd name="T9" fmla="*/ 90 h 494"/>
              <a:gd name="T10" fmla="*/ 403 w 493"/>
              <a:gd name="T11" fmla="*/ 90 h 494"/>
            </a:gdLst>
            <a:ahLst/>
            <a:cxnLst>
              <a:cxn ang="0">
                <a:pos x="T0" y="T1"/>
              </a:cxn>
              <a:cxn ang="0">
                <a:pos x="T2" y="T3"/>
              </a:cxn>
              <a:cxn ang="0">
                <a:pos x="T4" y="T5"/>
              </a:cxn>
              <a:cxn ang="0">
                <a:pos x="T6" y="T7"/>
              </a:cxn>
              <a:cxn ang="0">
                <a:pos x="T8" y="T9"/>
              </a:cxn>
              <a:cxn ang="0">
                <a:pos x="T10" y="T11"/>
              </a:cxn>
            </a:cxnLst>
            <a:rect l="0" t="0" r="r" b="b"/>
            <a:pathLst>
              <a:path w="493" h="494">
                <a:moveTo>
                  <a:pt x="403" y="90"/>
                </a:moveTo>
                <a:lnTo>
                  <a:pt x="403" y="90"/>
                </a:lnTo>
                <a:cubicBezTo>
                  <a:pt x="492" y="172"/>
                  <a:pt x="492" y="313"/>
                  <a:pt x="403" y="403"/>
                </a:cubicBezTo>
                <a:cubicBezTo>
                  <a:pt x="313" y="493"/>
                  <a:pt x="171" y="493"/>
                  <a:pt x="82" y="403"/>
                </a:cubicBezTo>
                <a:cubicBezTo>
                  <a:pt x="0" y="313"/>
                  <a:pt x="0" y="172"/>
                  <a:pt x="82" y="90"/>
                </a:cubicBezTo>
                <a:cubicBezTo>
                  <a:pt x="171" y="0"/>
                  <a:pt x="313" y="0"/>
                  <a:pt x="403" y="90"/>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5800" name="Freeform 680"/>
          <p:cNvSpPr>
            <a:spLocks noChangeArrowheads="1"/>
          </p:cNvSpPr>
          <p:nvPr/>
        </p:nvSpPr>
        <p:spPr bwMode="auto">
          <a:xfrm>
            <a:off x="17218202" y="8539603"/>
            <a:ext cx="155282" cy="155282"/>
          </a:xfrm>
          <a:custGeom>
            <a:avLst/>
            <a:gdLst>
              <a:gd name="T0" fmla="*/ 194 w 232"/>
              <a:gd name="T1" fmla="*/ 45 h 232"/>
              <a:gd name="T2" fmla="*/ 194 w 232"/>
              <a:gd name="T3" fmla="*/ 45 h 232"/>
              <a:gd name="T4" fmla="*/ 194 w 232"/>
              <a:gd name="T5" fmla="*/ 194 h 232"/>
              <a:gd name="T6" fmla="*/ 44 w 232"/>
              <a:gd name="T7" fmla="*/ 194 h 232"/>
              <a:gd name="T8" fmla="*/ 44 w 232"/>
              <a:gd name="T9" fmla="*/ 45 h 232"/>
              <a:gd name="T10" fmla="*/ 194 w 232"/>
              <a:gd name="T11" fmla="*/ 45 h 232"/>
            </a:gdLst>
            <a:ahLst/>
            <a:cxnLst>
              <a:cxn ang="0">
                <a:pos x="T0" y="T1"/>
              </a:cxn>
              <a:cxn ang="0">
                <a:pos x="T2" y="T3"/>
              </a:cxn>
              <a:cxn ang="0">
                <a:pos x="T4" y="T5"/>
              </a:cxn>
              <a:cxn ang="0">
                <a:pos x="T6" y="T7"/>
              </a:cxn>
              <a:cxn ang="0">
                <a:pos x="T8" y="T9"/>
              </a:cxn>
              <a:cxn ang="0">
                <a:pos x="T10" y="T11"/>
              </a:cxn>
            </a:cxnLst>
            <a:rect l="0" t="0" r="r" b="b"/>
            <a:pathLst>
              <a:path w="232" h="232">
                <a:moveTo>
                  <a:pt x="194" y="45"/>
                </a:moveTo>
                <a:lnTo>
                  <a:pt x="194" y="45"/>
                </a:lnTo>
                <a:cubicBezTo>
                  <a:pt x="231" y="82"/>
                  <a:pt x="231" y="149"/>
                  <a:pt x="194" y="194"/>
                </a:cubicBezTo>
                <a:cubicBezTo>
                  <a:pt x="149" y="231"/>
                  <a:pt x="82" y="231"/>
                  <a:pt x="44" y="194"/>
                </a:cubicBezTo>
                <a:cubicBezTo>
                  <a:pt x="0" y="149"/>
                  <a:pt x="0" y="82"/>
                  <a:pt x="44" y="45"/>
                </a:cubicBezTo>
                <a:cubicBezTo>
                  <a:pt x="82" y="0"/>
                  <a:pt x="149" y="0"/>
                  <a:pt x="194" y="45"/>
                </a:cubicBezTo>
              </a:path>
            </a:pathLst>
          </a:custGeom>
          <a:noFill/>
          <a:ln w="34290" cap="flat">
            <a:solidFill>
              <a:schemeClr val="tx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Tree>
    <p:extLst>
      <p:ext uri="{BB962C8B-B14F-4D97-AF65-F5344CB8AC3E}">
        <p14:creationId xmlns:p14="http://schemas.microsoft.com/office/powerpoint/2010/main" val="588219756"/>
      </p:ext>
    </p:extLst>
  </p:cSld>
  <p:clrMapOvr>
    <a:masterClrMapping/>
  </p:clrMapOvr>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27009" y="1847206"/>
            <a:ext cx="10723631"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TWO COLUMNS TEXT</a:t>
            </a:r>
            <a:endParaRPr lang="en-US" sz="9600" spc="600" dirty="0">
              <a:solidFill>
                <a:schemeClr val="tx2"/>
              </a:solidFill>
              <a:latin typeface="Montserrat" charset="0"/>
              <a:ea typeface="Montserrat" charset="0"/>
              <a:cs typeface="Montserrat" charset="0"/>
            </a:endParaRPr>
          </a:p>
        </p:txBody>
      </p:sp>
      <p:sp>
        <p:nvSpPr>
          <p:cNvPr id="8" name="TextBox 7"/>
          <p:cNvSpPr txBox="1"/>
          <p:nvPr/>
        </p:nvSpPr>
        <p:spPr>
          <a:xfrm>
            <a:off x="9054877" y="13870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9" name="TextBox 8"/>
          <p:cNvSpPr txBox="1"/>
          <p:nvPr/>
        </p:nvSpPr>
        <p:spPr>
          <a:xfrm>
            <a:off x="2848119" y="3545539"/>
            <a:ext cx="8682006" cy="6093976"/>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 When the company closes it may need a "death certificate" to avoid further legal.</a:t>
            </a:r>
          </a:p>
        </p:txBody>
      </p:sp>
      <p:sp>
        <p:nvSpPr>
          <p:cNvPr id="6" name="TextBox 5"/>
          <p:cNvSpPr txBox="1"/>
          <p:nvPr/>
        </p:nvSpPr>
        <p:spPr>
          <a:xfrm>
            <a:off x="12847525" y="3545539"/>
            <a:ext cx="8682006" cy="4708981"/>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a:t>
            </a:r>
          </a:p>
        </p:txBody>
      </p:sp>
    </p:spTree>
    <p:extLst>
      <p:ext uri="{BB962C8B-B14F-4D97-AF65-F5344CB8AC3E}">
        <p14:creationId xmlns:p14="http://schemas.microsoft.com/office/powerpoint/2010/main" val="1879491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299313" y="2792491"/>
            <a:ext cx="5631603" cy="2123658"/>
          </a:xfrm>
          <a:prstGeom prst="rect">
            <a:avLst/>
          </a:prstGeom>
          <a:noFill/>
        </p:spPr>
        <p:txBody>
          <a:bodyPr wrap="square" rtlCol="0">
            <a:spAutoFit/>
          </a:bodyPr>
          <a:lstStyle/>
          <a:p>
            <a:pPr algn="r"/>
            <a:r>
              <a:rPr lang="en-US" sz="4400" spc="600" dirty="0">
                <a:solidFill>
                  <a:schemeClr val="tx2"/>
                </a:solidFill>
                <a:latin typeface="Montserrat Light" charset="0"/>
                <a:ea typeface="Montserrat Light" charset="0"/>
                <a:cs typeface="Montserrat Light" charset="0"/>
              </a:rPr>
              <a:t>WRITE HERE</a:t>
            </a:r>
          </a:p>
          <a:p>
            <a:pPr algn="r"/>
            <a:r>
              <a:rPr lang="en-US" sz="4400" spc="600" dirty="0">
                <a:solidFill>
                  <a:schemeClr val="tx2"/>
                </a:solidFill>
                <a:latin typeface="Montserrat Light" charset="0"/>
                <a:ea typeface="Montserrat Light" charset="0"/>
                <a:cs typeface="Montserrat Light" charset="0"/>
              </a:rPr>
              <a:t>SOMETHING</a:t>
            </a:r>
          </a:p>
          <a:p>
            <a:pPr algn="r"/>
            <a:r>
              <a:rPr lang="en-US" sz="4400" spc="600" dirty="0">
                <a:solidFill>
                  <a:schemeClr val="tx2"/>
                </a:solidFill>
                <a:latin typeface="Montserrat Light" charset="0"/>
                <a:ea typeface="Montserrat Light" charset="0"/>
                <a:cs typeface="Montserrat Light" charset="0"/>
              </a:rPr>
              <a:t>ABOUT</a:t>
            </a:r>
          </a:p>
        </p:txBody>
      </p:sp>
      <p:sp>
        <p:nvSpPr>
          <p:cNvPr id="11" name="TextBox 10"/>
          <p:cNvSpPr txBox="1"/>
          <p:nvPr/>
        </p:nvSpPr>
        <p:spPr>
          <a:xfrm>
            <a:off x="7484471" y="2053827"/>
            <a:ext cx="7090155" cy="2862322"/>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12" name="TextBox 11"/>
          <p:cNvSpPr txBox="1"/>
          <p:nvPr/>
        </p:nvSpPr>
        <p:spPr>
          <a:xfrm>
            <a:off x="15681735" y="1981972"/>
            <a:ext cx="7090155" cy="2862322"/>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a:t>
            </a:r>
          </a:p>
        </p:txBody>
      </p:sp>
      <p:sp>
        <p:nvSpPr>
          <p:cNvPr id="18" name="TextBox 17"/>
          <p:cNvSpPr txBox="1"/>
          <p:nvPr/>
        </p:nvSpPr>
        <p:spPr>
          <a:xfrm>
            <a:off x="7484471" y="6016764"/>
            <a:ext cx="7090155" cy="2862322"/>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a:t>
            </a:r>
          </a:p>
        </p:txBody>
      </p:sp>
      <p:sp>
        <p:nvSpPr>
          <p:cNvPr id="19" name="TextBox 18"/>
          <p:cNvSpPr txBox="1"/>
          <p:nvPr/>
        </p:nvSpPr>
        <p:spPr>
          <a:xfrm>
            <a:off x="15681735" y="5944909"/>
            <a:ext cx="7090155" cy="2862322"/>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a:t>
            </a:r>
          </a:p>
        </p:txBody>
      </p:sp>
      <p:sp>
        <p:nvSpPr>
          <p:cNvPr id="21" name="TextBox 20"/>
          <p:cNvSpPr txBox="1"/>
          <p:nvPr/>
        </p:nvSpPr>
        <p:spPr>
          <a:xfrm>
            <a:off x="1954048" y="9907846"/>
            <a:ext cx="20545754" cy="175432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
        <p:nvSpPr>
          <p:cNvPr id="23" name="TextBox 22"/>
          <p:cNvSpPr txBox="1"/>
          <p:nvPr/>
        </p:nvSpPr>
        <p:spPr>
          <a:xfrm>
            <a:off x="1299313" y="6350168"/>
            <a:ext cx="5631603" cy="2123658"/>
          </a:xfrm>
          <a:prstGeom prst="rect">
            <a:avLst/>
          </a:prstGeom>
          <a:noFill/>
        </p:spPr>
        <p:txBody>
          <a:bodyPr wrap="square" rtlCol="0">
            <a:spAutoFit/>
          </a:bodyPr>
          <a:lstStyle/>
          <a:p>
            <a:pPr algn="r"/>
            <a:r>
              <a:rPr lang="en-US" sz="4400" spc="600" dirty="0">
                <a:solidFill>
                  <a:schemeClr val="tx2"/>
                </a:solidFill>
                <a:latin typeface="Montserrat Light" charset="0"/>
                <a:ea typeface="Montserrat Light" charset="0"/>
                <a:cs typeface="Montserrat Light" charset="0"/>
              </a:rPr>
              <a:t>WRITE HERE</a:t>
            </a:r>
          </a:p>
          <a:p>
            <a:pPr algn="r"/>
            <a:r>
              <a:rPr lang="en-US" sz="4400" spc="600" dirty="0">
                <a:solidFill>
                  <a:schemeClr val="tx2"/>
                </a:solidFill>
                <a:latin typeface="Montserrat Light" charset="0"/>
                <a:ea typeface="Montserrat Light" charset="0"/>
                <a:cs typeface="Montserrat Light" charset="0"/>
              </a:rPr>
              <a:t>SOMETHING</a:t>
            </a:r>
          </a:p>
          <a:p>
            <a:pPr algn="r"/>
            <a:r>
              <a:rPr lang="en-US" sz="4400" spc="600" dirty="0">
                <a:solidFill>
                  <a:schemeClr val="tx2"/>
                </a:solidFill>
                <a:latin typeface="Montserrat Light" charset="0"/>
                <a:ea typeface="Montserrat Light" charset="0"/>
                <a:cs typeface="Montserrat Light" charset="0"/>
              </a:rPr>
              <a:t>ABOUT</a:t>
            </a:r>
          </a:p>
        </p:txBody>
      </p:sp>
    </p:spTree>
    <p:extLst>
      <p:ext uri="{BB962C8B-B14F-4D97-AF65-F5344CB8AC3E}">
        <p14:creationId xmlns:p14="http://schemas.microsoft.com/office/powerpoint/2010/main" val="1859351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27009" y="1847206"/>
            <a:ext cx="10723631"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BULLETED LIST TEXT</a:t>
            </a:r>
            <a:endParaRPr lang="en-US" sz="9600" spc="600" dirty="0">
              <a:solidFill>
                <a:schemeClr val="tx2"/>
              </a:solidFill>
              <a:latin typeface="Montserrat" charset="0"/>
              <a:ea typeface="Montserrat" charset="0"/>
              <a:cs typeface="Montserrat" charset="0"/>
            </a:endParaRPr>
          </a:p>
        </p:txBody>
      </p:sp>
      <p:sp>
        <p:nvSpPr>
          <p:cNvPr id="8" name="TextBox 7"/>
          <p:cNvSpPr txBox="1"/>
          <p:nvPr/>
        </p:nvSpPr>
        <p:spPr>
          <a:xfrm>
            <a:off x="9054877" y="13870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grpSp>
        <p:nvGrpSpPr>
          <p:cNvPr id="2" name="Group 1"/>
          <p:cNvGrpSpPr/>
          <p:nvPr/>
        </p:nvGrpSpPr>
        <p:grpSpPr>
          <a:xfrm>
            <a:off x="3695892" y="4309397"/>
            <a:ext cx="17072722" cy="1747923"/>
            <a:chOff x="3276792" y="4309397"/>
            <a:chExt cx="17072722" cy="1747923"/>
          </a:xfrm>
        </p:grpSpPr>
        <p:sp>
          <p:nvSpPr>
            <p:cNvPr id="9" name="TextBox 8"/>
            <p:cNvSpPr txBox="1"/>
            <p:nvPr/>
          </p:nvSpPr>
          <p:spPr>
            <a:xfrm>
              <a:off x="4103022" y="5041657"/>
              <a:ext cx="16246492" cy="1015663"/>
            </a:xfrm>
            <a:prstGeom prst="rect">
              <a:avLst/>
            </a:prstGeom>
            <a:noFill/>
          </p:spPr>
          <p:txBody>
            <a:bodyPr wrap="square" rtlCol="0">
              <a:spAutoFit/>
            </a:bodyPr>
            <a:lstStyle/>
            <a:p>
              <a:pPr algn="just">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6" name="TextBox 5"/>
            <p:cNvSpPr txBox="1"/>
            <p:nvPr/>
          </p:nvSpPr>
          <p:spPr>
            <a:xfrm>
              <a:off x="4103022" y="4309397"/>
              <a:ext cx="5000087" cy="584775"/>
            </a:xfrm>
            <a:prstGeom prst="rect">
              <a:avLst/>
            </a:prstGeom>
            <a:noFill/>
          </p:spPr>
          <p:txBody>
            <a:bodyPr wrap="none" rtlCol="0">
              <a:spAutoFit/>
            </a:bodyPr>
            <a:lstStyle/>
            <a:p>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7" name="Shape 2906"/>
            <p:cNvSpPr/>
            <p:nvPr/>
          </p:nvSpPr>
          <p:spPr>
            <a:xfrm>
              <a:off x="3276792" y="432245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grpSp>
        <p:nvGrpSpPr>
          <p:cNvPr id="10" name="Group 9"/>
          <p:cNvGrpSpPr/>
          <p:nvPr/>
        </p:nvGrpSpPr>
        <p:grpSpPr>
          <a:xfrm>
            <a:off x="3695892" y="6858000"/>
            <a:ext cx="17072722" cy="1747923"/>
            <a:chOff x="3276792" y="4309397"/>
            <a:chExt cx="17072722" cy="1747923"/>
          </a:xfrm>
        </p:grpSpPr>
        <p:sp>
          <p:nvSpPr>
            <p:cNvPr id="11" name="TextBox 10"/>
            <p:cNvSpPr txBox="1"/>
            <p:nvPr/>
          </p:nvSpPr>
          <p:spPr>
            <a:xfrm>
              <a:off x="4103022" y="5041657"/>
              <a:ext cx="16246492" cy="1015663"/>
            </a:xfrm>
            <a:prstGeom prst="rect">
              <a:avLst/>
            </a:prstGeom>
            <a:noFill/>
          </p:spPr>
          <p:txBody>
            <a:bodyPr wrap="square" rtlCol="0">
              <a:spAutoFit/>
            </a:bodyPr>
            <a:lstStyle/>
            <a:p>
              <a:pPr algn="just">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12" name="TextBox 11"/>
            <p:cNvSpPr txBox="1"/>
            <p:nvPr/>
          </p:nvSpPr>
          <p:spPr>
            <a:xfrm>
              <a:off x="4103022" y="4309397"/>
              <a:ext cx="5000087" cy="584775"/>
            </a:xfrm>
            <a:prstGeom prst="rect">
              <a:avLst/>
            </a:prstGeom>
            <a:noFill/>
          </p:spPr>
          <p:txBody>
            <a:bodyPr wrap="none" rtlCol="0">
              <a:spAutoFit/>
            </a:bodyPr>
            <a:lstStyle/>
            <a:p>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13" name="Shape 2906"/>
            <p:cNvSpPr/>
            <p:nvPr/>
          </p:nvSpPr>
          <p:spPr>
            <a:xfrm>
              <a:off x="3276792" y="432245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grpSp>
        <p:nvGrpSpPr>
          <p:cNvPr id="14" name="Group 13"/>
          <p:cNvGrpSpPr/>
          <p:nvPr/>
        </p:nvGrpSpPr>
        <p:grpSpPr>
          <a:xfrm>
            <a:off x="3695892" y="9432723"/>
            <a:ext cx="17072722" cy="1747923"/>
            <a:chOff x="3276792" y="4309397"/>
            <a:chExt cx="17072722" cy="1747923"/>
          </a:xfrm>
        </p:grpSpPr>
        <p:sp>
          <p:nvSpPr>
            <p:cNvPr id="15" name="TextBox 14"/>
            <p:cNvSpPr txBox="1"/>
            <p:nvPr/>
          </p:nvSpPr>
          <p:spPr>
            <a:xfrm>
              <a:off x="4103022" y="5041657"/>
              <a:ext cx="16246492" cy="1015663"/>
            </a:xfrm>
            <a:prstGeom prst="rect">
              <a:avLst/>
            </a:prstGeom>
            <a:noFill/>
          </p:spPr>
          <p:txBody>
            <a:bodyPr wrap="square" rtlCol="0">
              <a:spAutoFit/>
            </a:bodyPr>
            <a:lstStyle/>
            <a:p>
              <a:pPr algn="just">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16" name="TextBox 15"/>
            <p:cNvSpPr txBox="1"/>
            <p:nvPr/>
          </p:nvSpPr>
          <p:spPr>
            <a:xfrm>
              <a:off x="4103022" y="4309397"/>
              <a:ext cx="5000087" cy="584775"/>
            </a:xfrm>
            <a:prstGeom prst="rect">
              <a:avLst/>
            </a:prstGeom>
            <a:noFill/>
          </p:spPr>
          <p:txBody>
            <a:bodyPr wrap="none" rtlCol="0">
              <a:spAutoFit/>
            </a:bodyPr>
            <a:lstStyle/>
            <a:p>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17" name="Shape 2906"/>
            <p:cNvSpPr/>
            <p:nvPr/>
          </p:nvSpPr>
          <p:spPr>
            <a:xfrm>
              <a:off x="3276792" y="432245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Tree>
    <p:extLst>
      <p:ext uri="{BB962C8B-B14F-4D97-AF65-F5344CB8AC3E}">
        <p14:creationId xmlns:p14="http://schemas.microsoft.com/office/powerpoint/2010/main" val="2091239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508424" y="1847206"/>
            <a:ext cx="11360802"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THREE COLUMNS TEXT</a:t>
            </a:r>
            <a:endParaRPr lang="en-US" sz="9600" spc="600" dirty="0">
              <a:solidFill>
                <a:schemeClr val="tx2"/>
              </a:solidFill>
              <a:latin typeface="Montserrat" charset="0"/>
              <a:ea typeface="Montserrat" charset="0"/>
              <a:cs typeface="Montserrat" charset="0"/>
            </a:endParaRPr>
          </a:p>
        </p:txBody>
      </p:sp>
      <p:sp>
        <p:nvSpPr>
          <p:cNvPr id="8" name="TextBox 7"/>
          <p:cNvSpPr txBox="1"/>
          <p:nvPr/>
        </p:nvSpPr>
        <p:spPr>
          <a:xfrm>
            <a:off x="9054877" y="13870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9" name="TextBox 8"/>
          <p:cNvSpPr txBox="1"/>
          <p:nvPr/>
        </p:nvSpPr>
        <p:spPr>
          <a:xfrm>
            <a:off x="1924009" y="3604533"/>
            <a:ext cx="6364346" cy="7940635"/>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 When the company closes it may need a "death certificate" to avoid further legal.</a:t>
            </a:r>
          </a:p>
        </p:txBody>
      </p:sp>
      <p:sp>
        <p:nvSpPr>
          <p:cNvPr id="7" name="TextBox 6"/>
          <p:cNvSpPr txBox="1"/>
          <p:nvPr/>
        </p:nvSpPr>
        <p:spPr>
          <a:xfrm>
            <a:off x="9006652" y="3604533"/>
            <a:ext cx="6364346" cy="7940635"/>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 When the company closes it may need a "death certificate" to avoid further legal.</a:t>
            </a:r>
          </a:p>
        </p:txBody>
      </p:sp>
      <p:sp>
        <p:nvSpPr>
          <p:cNvPr id="10" name="TextBox 9"/>
          <p:cNvSpPr txBox="1"/>
          <p:nvPr/>
        </p:nvSpPr>
        <p:spPr>
          <a:xfrm>
            <a:off x="16089295" y="3604533"/>
            <a:ext cx="6364346" cy="5170646"/>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a:t>
            </a:r>
          </a:p>
        </p:txBody>
      </p:sp>
    </p:spTree>
    <p:extLst>
      <p:ext uri="{BB962C8B-B14F-4D97-AF65-F5344CB8AC3E}">
        <p14:creationId xmlns:p14="http://schemas.microsoft.com/office/powerpoint/2010/main" val="17388255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8214232" y="8285568"/>
            <a:ext cx="14204888" cy="2862322"/>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
        <p:nvSpPr>
          <p:cNvPr id="23" name="TextBox 22"/>
          <p:cNvSpPr txBox="1"/>
          <p:nvPr/>
        </p:nvSpPr>
        <p:spPr>
          <a:xfrm>
            <a:off x="2035059" y="8654900"/>
            <a:ext cx="5631603" cy="2123658"/>
          </a:xfrm>
          <a:prstGeom prst="rect">
            <a:avLst/>
          </a:prstGeom>
          <a:noFill/>
        </p:spPr>
        <p:txBody>
          <a:bodyPr wrap="square" rtlCol="0">
            <a:spAutoFit/>
          </a:bodyPr>
          <a:lstStyle/>
          <a:p>
            <a:pPr algn="r"/>
            <a:r>
              <a:rPr lang="en-US" sz="4400" spc="600" dirty="0">
                <a:solidFill>
                  <a:schemeClr val="tx2"/>
                </a:solidFill>
                <a:latin typeface="Montserrat Light" charset="0"/>
                <a:ea typeface="Montserrat Light" charset="0"/>
                <a:cs typeface="Montserrat Light" charset="0"/>
              </a:rPr>
              <a:t>WRITE HERE</a:t>
            </a:r>
          </a:p>
          <a:p>
            <a:pPr algn="r"/>
            <a:r>
              <a:rPr lang="en-US" sz="4400" spc="600" dirty="0">
                <a:solidFill>
                  <a:schemeClr val="tx2"/>
                </a:solidFill>
                <a:latin typeface="Montserrat Light" charset="0"/>
                <a:ea typeface="Montserrat Light" charset="0"/>
                <a:cs typeface="Montserrat Light" charset="0"/>
              </a:rPr>
              <a:t>SOMETHING</a:t>
            </a:r>
          </a:p>
          <a:p>
            <a:pPr algn="r"/>
            <a:r>
              <a:rPr lang="en-US" sz="4400" spc="600" dirty="0">
                <a:solidFill>
                  <a:schemeClr val="tx2"/>
                </a:solidFill>
                <a:latin typeface="Montserrat Light" charset="0"/>
                <a:ea typeface="Montserrat Light" charset="0"/>
                <a:cs typeface="Montserrat Light" charset="0"/>
              </a:rPr>
              <a:t>ABOUT</a:t>
            </a:r>
          </a:p>
        </p:txBody>
      </p:sp>
      <p:sp>
        <p:nvSpPr>
          <p:cNvPr id="9" name="TextBox 8"/>
          <p:cNvSpPr txBox="1"/>
          <p:nvPr/>
        </p:nvSpPr>
        <p:spPr>
          <a:xfrm>
            <a:off x="3003161" y="4381925"/>
            <a:ext cx="5239803" cy="584775"/>
          </a:xfrm>
          <a:prstGeom prst="rect">
            <a:avLst/>
          </a:prstGeom>
          <a:noFill/>
        </p:spPr>
        <p:txBody>
          <a:bodyPr wrap="square" rtlCol="0">
            <a:spAutoFit/>
          </a:bodyPr>
          <a:lstStyle/>
          <a:p>
            <a:pPr algn="ctr"/>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13" name="TextBox 12"/>
          <p:cNvSpPr txBox="1"/>
          <p:nvPr/>
        </p:nvSpPr>
        <p:spPr>
          <a:xfrm>
            <a:off x="9583077" y="4381925"/>
            <a:ext cx="5239803" cy="584775"/>
          </a:xfrm>
          <a:prstGeom prst="rect">
            <a:avLst/>
          </a:prstGeom>
          <a:noFill/>
        </p:spPr>
        <p:txBody>
          <a:bodyPr wrap="square" rtlCol="0">
            <a:spAutoFit/>
          </a:bodyPr>
          <a:lstStyle/>
          <a:p>
            <a:pPr algn="ctr"/>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14" name="TextBox 13"/>
          <p:cNvSpPr txBox="1"/>
          <p:nvPr/>
        </p:nvSpPr>
        <p:spPr>
          <a:xfrm>
            <a:off x="16162993" y="4381925"/>
            <a:ext cx="5239803" cy="584775"/>
          </a:xfrm>
          <a:prstGeom prst="rect">
            <a:avLst/>
          </a:prstGeom>
          <a:noFill/>
        </p:spPr>
        <p:txBody>
          <a:bodyPr wrap="square" rtlCol="0">
            <a:spAutoFit/>
          </a:bodyPr>
          <a:lstStyle/>
          <a:p>
            <a:pPr algn="ctr"/>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Tree>
    <p:extLst>
      <p:ext uri="{BB962C8B-B14F-4D97-AF65-F5344CB8AC3E}">
        <p14:creationId xmlns:p14="http://schemas.microsoft.com/office/powerpoint/2010/main" val="1784504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8125883" y="7342909"/>
            <a:ext cx="8125883" cy="637309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14" name="TextBox 13"/>
          <p:cNvSpPr txBox="1"/>
          <p:nvPr/>
        </p:nvSpPr>
        <p:spPr>
          <a:xfrm>
            <a:off x="7129587" y="1847206"/>
            <a:ext cx="10118475"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TWO IMAGES + TEXT</a:t>
            </a:r>
            <a:endParaRPr lang="en-US" sz="9600" spc="600" dirty="0">
              <a:solidFill>
                <a:schemeClr val="tx2"/>
              </a:solidFill>
              <a:latin typeface="Montserrat" charset="0"/>
              <a:ea typeface="Montserrat" charset="0"/>
              <a:cs typeface="Montserrat" charset="0"/>
            </a:endParaRPr>
          </a:p>
        </p:txBody>
      </p:sp>
      <p:sp>
        <p:nvSpPr>
          <p:cNvPr id="16" name="TextBox 15"/>
          <p:cNvSpPr txBox="1"/>
          <p:nvPr/>
        </p:nvSpPr>
        <p:spPr>
          <a:xfrm>
            <a:off x="9547716" y="13870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8" name="TextBox 17"/>
          <p:cNvSpPr txBox="1"/>
          <p:nvPr/>
        </p:nvSpPr>
        <p:spPr>
          <a:xfrm>
            <a:off x="3270249" y="3146439"/>
            <a:ext cx="17844078" cy="1675523"/>
          </a:xfrm>
          <a:prstGeom prst="rect">
            <a:avLst/>
          </a:prstGeom>
          <a:noFill/>
        </p:spPr>
        <p:txBody>
          <a:bodyPr wrap="square" rtlCol="0">
            <a:spAutoFit/>
          </a:bodyPr>
          <a:lstStyle/>
          <a:p>
            <a:pPr algn="ctr">
              <a:lnSpc>
                <a:spcPct val="150000"/>
              </a:lnSpc>
            </a:pPr>
            <a:r>
              <a:rPr lang="en-US" sz="24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p>
        </p:txBody>
      </p:sp>
      <p:sp>
        <p:nvSpPr>
          <p:cNvPr id="22" name="Rectangle 21"/>
          <p:cNvSpPr/>
          <p:nvPr/>
        </p:nvSpPr>
        <p:spPr>
          <a:xfrm>
            <a:off x="10196712" y="5549769"/>
            <a:ext cx="4212825" cy="7557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3" name="TextBox 22"/>
          <p:cNvSpPr txBox="1"/>
          <p:nvPr/>
        </p:nvSpPr>
        <p:spPr>
          <a:xfrm>
            <a:off x="10571140" y="5674010"/>
            <a:ext cx="3387768" cy="381541"/>
          </a:xfrm>
          <a:prstGeom prst="rect">
            <a:avLst/>
          </a:prstGeom>
          <a:noFill/>
        </p:spPr>
        <p:txBody>
          <a:bodyPr wrap="square" rtlCol="0">
            <a:spAutoFit/>
          </a:bodyPr>
          <a:lstStyle/>
          <a:p>
            <a:pPr algn="ctr"/>
            <a:r>
              <a:rPr lang="en-US" sz="2400" spc="600">
                <a:solidFill>
                  <a:schemeClr val="bg2"/>
                </a:solidFill>
                <a:latin typeface="Montserrat" charset="0"/>
                <a:ea typeface="Montserrat" charset="0"/>
                <a:cs typeface="Montserrat" charset="0"/>
              </a:rPr>
              <a:t>LEARN MORE</a:t>
            </a:r>
            <a:endParaRPr lang="en-US" sz="4000" spc="600" dirty="0">
              <a:solidFill>
                <a:schemeClr val="bg2"/>
              </a:solidFill>
              <a:latin typeface="Montserrat" charset="0"/>
              <a:ea typeface="Montserrat" charset="0"/>
              <a:cs typeface="Montserrat" charset="0"/>
            </a:endParaRPr>
          </a:p>
        </p:txBody>
      </p:sp>
      <p:sp>
        <p:nvSpPr>
          <p:cNvPr id="24" name="TextBox 23"/>
          <p:cNvSpPr txBox="1"/>
          <p:nvPr/>
        </p:nvSpPr>
        <p:spPr>
          <a:xfrm>
            <a:off x="9718092" y="8712104"/>
            <a:ext cx="4996881" cy="1754326"/>
          </a:xfrm>
          <a:prstGeom prst="rect">
            <a:avLst/>
          </a:prstGeom>
          <a:noFill/>
        </p:spPr>
        <p:txBody>
          <a:bodyPr wrap="none" rtlCol="0">
            <a:spAutoFit/>
          </a:bodyPr>
          <a:lstStyle/>
          <a:p>
            <a:pPr algn="ctr"/>
            <a:r>
              <a:rPr lang="en-US" sz="5400" spc="600" dirty="0">
                <a:solidFill>
                  <a:schemeClr val="bg1"/>
                </a:solidFill>
                <a:latin typeface="Montserrat" charset="0"/>
                <a:ea typeface="Montserrat" charset="0"/>
                <a:cs typeface="Montserrat" charset="0"/>
              </a:rPr>
              <a:t>YOUR TITLE</a:t>
            </a:r>
          </a:p>
          <a:p>
            <a:pPr algn="ctr"/>
            <a:r>
              <a:rPr lang="en-US" sz="5400" spc="600" dirty="0">
                <a:solidFill>
                  <a:schemeClr val="bg1"/>
                </a:solidFill>
                <a:latin typeface="Montserrat" charset="0"/>
                <a:ea typeface="Montserrat" charset="0"/>
                <a:cs typeface="Montserrat" charset="0"/>
              </a:rPr>
              <a:t>GOES HERE</a:t>
            </a:r>
            <a:endParaRPr lang="en-US" sz="8000" spc="600" dirty="0">
              <a:solidFill>
                <a:schemeClr val="bg1"/>
              </a:solidFill>
              <a:latin typeface="Montserrat" charset="0"/>
              <a:ea typeface="Montserrat" charset="0"/>
              <a:cs typeface="Montserrat" charset="0"/>
            </a:endParaRPr>
          </a:p>
        </p:txBody>
      </p:sp>
      <p:sp>
        <p:nvSpPr>
          <p:cNvPr id="26" name="TextBox 25"/>
          <p:cNvSpPr txBox="1"/>
          <p:nvPr/>
        </p:nvSpPr>
        <p:spPr>
          <a:xfrm>
            <a:off x="8944041" y="10666105"/>
            <a:ext cx="6494256" cy="1675523"/>
          </a:xfrm>
          <a:prstGeom prst="rect">
            <a:avLst/>
          </a:prstGeom>
          <a:noFill/>
        </p:spPr>
        <p:txBody>
          <a:bodyPr wrap="square" rtlCol="0">
            <a:spAutoFit/>
          </a:bodyPr>
          <a:lstStyle/>
          <a:p>
            <a:pPr algn="ctr">
              <a:lnSpc>
                <a:spcPct val="150000"/>
              </a:lnSpc>
            </a:pPr>
            <a:r>
              <a:rPr lang="en-US" sz="2400" dirty="0">
                <a:solidFill>
                  <a:schemeClr val="bg1"/>
                </a:solidFill>
                <a:latin typeface="Montserrat Light" charset="0"/>
                <a:ea typeface="Montserrat Light" charset="0"/>
                <a:cs typeface="Montserrat Light" charset="0"/>
              </a:rPr>
              <a:t>Entrepreneurial activities differ substantially depending on the type of organization</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41923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p:cNvSpPr/>
          <p:nvPr/>
        </p:nvSpPr>
        <p:spPr>
          <a:xfrm>
            <a:off x="12190412" y="0"/>
            <a:ext cx="12232957" cy="13715999"/>
          </a:xfrm>
          <a:prstGeom prst="rect">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8" name="TextBox 17"/>
          <p:cNvSpPr txBox="1"/>
          <p:nvPr/>
        </p:nvSpPr>
        <p:spPr>
          <a:xfrm>
            <a:off x="4219049" y="6470719"/>
            <a:ext cx="4854214" cy="830997"/>
          </a:xfrm>
          <a:prstGeom prst="rect">
            <a:avLst/>
          </a:prstGeom>
          <a:noFill/>
        </p:spPr>
        <p:txBody>
          <a:bodyPr wrap="none" rtlCol="0">
            <a:spAutoFit/>
          </a:bodyPr>
          <a:lstStyle/>
          <a:p>
            <a:pPr algn="ctr"/>
            <a:r>
              <a:rPr lang="en-US" sz="4800" spc="600" dirty="0">
                <a:solidFill>
                  <a:schemeClr val="accent1"/>
                </a:solidFill>
                <a:latin typeface="Montserrat" charset="0"/>
                <a:ea typeface="Montserrat" charset="0"/>
                <a:cs typeface="Montserrat" charset="0"/>
              </a:rPr>
              <a:t>JENNIFER A.</a:t>
            </a:r>
            <a:endParaRPr lang="en-US" sz="7200" spc="600" dirty="0">
              <a:solidFill>
                <a:schemeClr val="accent1"/>
              </a:solidFill>
              <a:latin typeface="Montserrat" charset="0"/>
              <a:ea typeface="Montserrat" charset="0"/>
              <a:cs typeface="Montserrat" charset="0"/>
            </a:endParaRPr>
          </a:p>
        </p:txBody>
      </p:sp>
      <p:sp>
        <p:nvSpPr>
          <p:cNvPr id="19" name="TextBox 18"/>
          <p:cNvSpPr txBox="1"/>
          <p:nvPr/>
        </p:nvSpPr>
        <p:spPr>
          <a:xfrm>
            <a:off x="2397848" y="7561512"/>
            <a:ext cx="8573807" cy="1279709"/>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a:t>
            </a:r>
          </a:p>
        </p:txBody>
      </p:sp>
      <p:sp>
        <p:nvSpPr>
          <p:cNvPr id="20" name="TextBox 19"/>
          <p:cNvSpPr txBox="1"/>
          <p:nvPr/>
        </p:nvSpPr>
        <p:spPr>
          <a:xfrm>
            <a:off x="2397848" y="9101017"/>
            <a:ext cx="8573807"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a:t>
            </a:r>
          </a:p>
        </p:txBody>
      </p:sp>
      <p:grpSp>
        <p:nvGrpSpPr>
          <p:cNvPr id="21" name="Group 20"/>
          <p:cNvGrpSpPr/>
          <p:nvPr/>
        </p:nvGrpSpPr>
        <p:grpSpPr>
          <a:xfrm>
            <a:off x="4578338" y="10823359"/>
            <a:ext cx="4212825" cy="914400"/>
            <a:chOff x="14229248" y="11099163"/>
            <a:chExt cx="4212825" cy="914400"/>
          </a:xfrm>
        </p:grpSpPr>
        <p:sp>
          <p:nvSpPr>
            <p:cNvPr id="22" name="Rectangle 21"/>
            <p:cNvSpPr/>
            <p:nvPr/>
          </p:nvSpPr>
          <p:spPr>
            <a:xfrm>
              <a:off x="14229248" y="11099163"/>
              <a:ext cx="4212825"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4" name="TextBox 23"/>
            <p:cNvSpPr txBox="1"/>
            <p:nvPr/>
          </p:nvSpPr>
          <p:spPr>
            <a:xfrm>
              <a:off x="14247961" y="11290400"/>
              <a:ext cx="4099199" cy="461665"/>
            </a:xfrm>
            <a:prstGeom prst="rect">
              <a:avLst/>
            </a:prstGeom>
            <a:noFill/>
          </p:spPr>
          <p:txBody>
            <a:bodyPr wrap="square" rtlCol="0">
              <a:spAutoFit/>
            </a:bodyPr>
            <a:lstStyle/>
            <a:p>
              <a:pPr algn="ctr"/>
              <a:r>
                <a:rPr lang="en-US" sz="2400" spc="600">
                  <a:solidFill>
                    <a:schemeClr val="bg2"/>
                  </a:solidFill>
                  <a:latin typeface="Montserrat" charset="0"/>
                  <a:ea typeface="Montserrat" charset="0"/>
                  <a:cs typeface="Montserrat" charset="0"/>
                </a:rPr>
                <a:t>LEARN MORE</a:t>
              </a:r>
              <a:endParaRPr lang="en-US" sz="4000" spc="600" dirty="0">
                <a:solidFill>
                  <a:schemeClr val="bg2"/>
                </a:solidFill>
                <a:latin typeface="Montserrat" charset="0"/>
                <a:ea typeface="Montserrat" charset="0"/>
                <a:cs typeface="Montserrat" charset="0"/>
              </a:endParaRPr>
            </a:p>
          </p:txBody>
        </p:sp>
      </p:grpSp>
      <p:sp>
        <p:nvSpPr>
          <p:cNvPr id="25" name="TextBox 24"/>
          <p:cNvSpPr txBox="1"/>
          <p:nvPr/>
        </p:nvSpPr>
        <p:spPr>
          <a:xfrm>
            <a:off x="16648588" y="6470719"/>
            <a:ext cx="3275257" cy="830997"/>
          </a:xfrm>
          <a:prstGeom prst="rect">
            <a:avLst/>
          </a:prstGeom>
          <a:noFill/>
        </p:spPr>
        <p:txBody>
          <a:bodyPr wrap="none" rtlCol="0">
            <a:spAutoFit/>
          </a:bodyPr>
          <a:lstStyle/>
          <a:p>
            <a:pPr algn="ctr"/>
            <a:r>
              <a:rPr lang="en-US" sz="4800" spc="600" dirty="0">
                <a:solidFill>
                  <a:srgbClr val="0E0E0E"/>
                </a:solidFill>
                <a:latin typeface="Montserrat" charset="0"/>
                <a:ea typeface="Montserrat" charset="0"/>
                <a:cs typeface="Montserrat" charset="0"/>
              </a:rPr>
              <a:t>JOHN D.</a:t>
            </a:r>
            <a:endParaRPr lang="en-US" sz="7200" spc="600" dirty="0">
              <a:solidFill>
                <a:srgbClr val="0E0E0E"/>
              </a:solidFill>
              <a:latin typeface="Montserrat" charset="0"/>
              <a:ea typeface="Montserrat" charset="0"/>
              <a:cs typeface="Montserrat" charset="0"/>
            </a:endParaRPr>
          </a:p>
        </p:txBody>
      </p:sp>
      <p:sp>
        <p:nvSpPr>
          <p:cNvPr id="26" name="TextBox 25"/>
          <p:cNvSpPr txBox="1"/>
          <p:nvPr/>
        </p:nvSpPr>
        <p:spPr>
          <a:xfrm>
            <a:off x="14037908" y="7561512"/>
            <a:ext cx="8573807" cy="1279709"/>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a:t>
            </a:r>
          </a:p>
        </p:txBody>
      </p:sp>
      <p:sp>
        <p:nvSpPr>
          <p:cNvPr id="27" name="TextBox 26"/>
          <p:cNvSpPr txBox="1"/>
          <p:nvPr/>
        </p:nvSpPr>
        <p:spPr>
          <a:xfrm>
            <a:off x="14037908" y="9101017"/>
            <a:ext cx="8573807"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a:t>
            </a:r>
          </a:p>
        </p:txBody>
      </p:sp>
      <p:grpSp>
        <p:nvGrpSpPr>
          <p:cNvPr id="28" name="Group 27"/>
          <p:cNvGrpSpPr/>
          <p:nvPr/>
        </p:nvGrpSpPr>
        <p:grpSpPr>
          <a:xfrm>
            <a:off x="16207640" y="10823359"/>
            <a:ext cx="4212825" cy="914400"/>
            <a:chOff x="14218490" y="11099163"/>
            <a:chExt cx="4212825" cy="914400"/>
          </a:xfrm>
        </p:grpSpPr>
        <p:sp>
          <p:nvSpPr>
            <p:cNvPr id="29" name="Rectangle 28"/>
            <p:cNvSpPr/>
            <p:nvPr/>
          </p:nvSpPr>
          <p:spPr>
            <a:xfrm>
              <a:off x="14218490" y="11099163"/>
              <a:ext cx="4212825"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0" name="TextBox 29"/>
            <p:cNvSpPr txBox="1"/>
            <p:nvPr/>
          </p:nvSpPr>
          <p:spPr>
            <a:xfrm>
              <a:off x="14757666" y="11301158"/>
              <a:ext cx="3079789" cy="461665"/>
            </a:xfrm>
            <a:prstGeom prst="rect">
              <a:avLst/>
            </a:prstGeom>
            <a:noFill/>
          </p:spPr>
          <p:txBody>
            <a:bodyPr wrap="square" rtlCol="0">
              <a:spAutoFit/>
            </a:bodyPr>
            <a:lstStyle/>
            <a:p>
              <a:pPr algn="ctr"/>
              <a:r>
                <a:rPr lang="en-US" sz="2400" spc="600">
                  <a:solidFill>
                    <a:srgbClr val="000000"/>
                  </a:solidFill>
                  <a:latin typeface="Montserrat" charset="0"/>
                  <a:ea typeface="Montserrat" charset="0"/>
                  <a:cs typeface="Montserrat" charset="0"/>
                </a:rPr>
                <a:t>LEARN MORE</a:t>
              </a:r>
              <a:endParaRPr lang="en-US" sz="4000" spc="600" dirty="0">
                <a:solidFill>
                  <a:srgbClr val="000000"/>
                </a:solidFill>
                <a:latin typeface="Montserrat" charset="0"/>
                <a:ea typeface="Montserrat" charset="0"/>
                <a:cs typeface="Montserrat" charset="0"/>
              </a:endParaRPr>
            </a:p>
          </p:txBody>
        </p:sp>
      </p:gr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1480138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2170807" y="0"/>
            <a:ext cx="6083317" cy="13716000"/>
          </a:xfrm>
          <a:prstGeom prst="rect">
            <a:avLst/>
          </a:prstGeom>
          <a:solidFill>
            <a:schemeClr val="bg1">
              <a:alpha val="5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0" name="Rectangle 9"/>
          <p:cNvSpPr/>
          <p:nvPr/>
        </p:nvSpPr>
        <p:spPr>
          <a:xfrm>
            <a:off x="-1" y="8940800"/>
            <a:ext cx="6083317" cy="47752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2" name="Rectangle 11"/>
          <p:cNvSpPr/>
          <p:nvPr/>
        </p:nvSpPr>
        <p:spPr>
          <a:xfrm>
            <a:off x="6083317" y="8940800"/>
            <a:ext cx="6083317" cy="477520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6" name="Rectangle 15"/>
          <p:cNvSpPr/>
          <p:nvPr/>
        </p:nvSpPr>
        <p:spPr>
          <a:xfrm>
            <a:off x="18254125" y="8940800"/>
            <a:ext cx="6083317" cy="4775200"/>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33" name="TextBox 32"/>
          <p:cNvSpPr txBox="1"/>
          <p:nvPr/>
        </p:nvSpPr>
        <p:spPr>
          <a:xfrm>
            <a:off x="833488" y="10776908"/>
            <a:ext cx="4360126" cy="147732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a:t>
            </a:r>
          </a:p>
        </p:txBody>
      </p:sp>
      <p:sp>
        <p:nvSpPr>
          <p:cNvPr id="34" name="TextBox 33"/>
          <p:cNvSpPr txBox="1"/>
          <p:nvPr/>
        </p:nvSpPr>
        <p:spPr>
          <a:xfrm>
            <a:off x="739821" y="10044648"/>
            <a:ext cx="4545534"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sp>
        <p:nvSpPr>
          <p:cNvPr id="35" name="TextBox 34"/>
          <p:cNvSpPr txBox="1"/>
          <p:nvPr/>
        </p:nvSpPr>
        <p:spPr>
          <a:xfrm>
            <a:off x="6969611" y="10776908"/>
            <a:ext cx="4360126" cy="147732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a:t>
            </a:r>
          </a:p>
        </p:txBody>
      </p:sp>
      <p:sp>
        <p:nvSpPr>
          <p:cNvPr id="36" name="TextBox 35"/>
          <p:cNvSpPr txBox="1"/>
          <p:nvPr/>
        </p:nvSpPr>
        <p:spPr>
          <a:xfrm>
            <a:off x="6875944" y="10044648"/>
            <a:ext cx="4545534"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sp>
        <p:nvSpPr>
          <p:cNvPr id="37" name="TextBox 36"/>
          <p:cNvSpPr txBox="1"/>
          <p:nvPr/>
        </p:nvSpPr>
        <p:spPr>
          <a:xfrm>
            <a:off x="19129955" y="10776908"/>
            <a:ext cx="4360126" cy="147732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a:t>
            </a:r>
          </a:p>
        </p:txBody>
      </p:sp>
      <p:sp>
        <p:nvSpPr>
          <p:cNvPr id="38" name="TextBox 37"/>
          <p:cNvSpPr txBox="1"/>
          <p:nvPr/>
        </p:nvSpPr>
        <p:spPr>
          <a:xfrm>
            <a:off x="19036288" y="10044648"/>
            <a:ext cx="4545534"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grpSp>
        <p:nvGrpSpPr>
          <p:cNvPr id="19" name="Group 18"/>
          <p:cNvGrpSpPr/>
          <p:nvPr/>
        </p:nvGrpSpPr>
        <p:grpSpPr>
          <a:xfrm>
            <a:off x="14519345" y="4934552"/>
            <a:ext cx="1307713" cy="1141167"/>
            <a:chOff x="6885153" y="7021098"/>
            <a:chExt cx="621122" cy="542018"/>
          </a:xfrm>
        </p:grpSpPr>
        <p:sp>
          <p:nvSpPr>
            <p:cNvPr id="20" name="Line 469"/>
            <p:cNvSpPr>
              <a:spLocks noChangeShapeType="1"/>
            </p:cNvSpPr>
            <p:nvPr/>
          </p:nvSpPr>
          <p:spPr bwMode="auto">
            <a:xfrm>
              <a:off x="6973050" y="7129503"/>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bg1"/>
                </a:solidFill>
                <a:latin typeface="Montserrat Light" charset="0"/>
              </a:endParaRPr>
            </a:p>
          </p:txBody>
        </p:sp>
        <p:sp>
          <p:nvSpPr>
            <p:cNvPr id="21" name="Line 470"/>
            <p:cNvSpPr>
              <a:spLocks noChangeShapeType="1"/>
            </p:cNvSpPr>
            <p:nvPr/>
          </p:nvSpPr>
          <p:spPr bwMode="auto">
            <a:xfrm>
              <a:off x="6973050" y="7229116"/>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bg1"/>
                </a:solidFill>
                <a:latin typeface="Montserrat Light" charset="0"/>
              </a:endParaRPr>
            </a:p>
          </p:txBody>
        </p:sp>
        <p:sp>
          <p:nvSpPr>
            <p:cNvPr id="22" name="Line 471"/>
            <p:cNvSpPr>
              <a:spLocks noChangeShapeType="1"/>
            </p:cNvSpPr>
            <p:nvPr/>
          </p:nvSpPr>
          <p:spPr bwMode="auto">
            <a:xfrm>
              <a:off x="6973050" y="7328731"/>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bg1"/>
                </a:solidFill>
                <a:latin typeface="Montserrat Light" charset="0"/>
              </a:endParaRPr>
            </a:p>
          </p:txBody>
        </p:sp>
        <p:sp>
          <p:nvSpPr>
            <p:cNvPr id="23" name="Freeform 472"/>
            <p:cNvSpPr>
              <a:spLocks noChangeArrowheads="1"/>
            </p:cNvSpPr>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rgbClr val="0E0E0E"/>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Montserrat Light" charset="0"/>
              </a:endParaRPr>
            </a:p>
          </p:txBody>
        </p:sp>
      </p:grpSp>
      <p:sp>
        <p:nvSpPr>
          <p:cNvPr id="24" name="TextBox 23"/>
          <p:cNvSpPr txBox="1"/>
          <p:nvPr/>
        </p:nvSpPr>
        <p:spPr>
          <a:xfrm>
            <a:off x="12816443" y="7304120"/>
            <a:ext cx="4796139" cy="1411669"/>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 </a:t>
            </a:r>
            <a:r>
              <a:rPr lang="en-US" sz="2000">
                <a:solidFill>
                  <a:srgbClr val="0E0E0E"/>
                </a:solidFill>
                <a:latin typeface="Montserrat Light" charset="0"/>
                <a:ea typeface="Montserrat Light" charset="0"/>
                <a:cs typeface="Montserrat Light" charset="0"/>
              </a:rPr>
              <a:t>or a</a:t>
            </a:r>
            <a:endParaRPr lang="en-US" sz="2000" dirty="0">
              <a:solidFill>
                <a:srgbClr val="0E0E0E"/>
              </a:solidFill>
              <a:latin typeface="Montserrat Light" charset="0"/>
              <a:ea typeface="Montserrat Light" charset="0"/>
              <a:cs typeface="Montserrat Light" charset="0"/>
            </a:endParaRPr>
          </a:p>
        </p:txBody>
      </p:sp>
      <p:sp>
        <p:nvSpPr>
          <p:cNvPr id="25" name="TextBox 24"/>
          <p:cNvSpPr txBox="1"/>
          <p:nvPr/>
        </p:nvSpPr>
        <p:spPr>
          <a:xfrm>
            <a:off x="12713506" y="6571860"/>
            <a:ext cx="5000087"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TITLE HERE</a:t>
            </a:r>
            <a:endParaRPr lang="en-US" sz="4800" spc="600" dirty="0">
              <a:solidFill>
                <a:srgbClr val="0E0E0E"/>
              </a:solidFill>
              <a:latin typeface="Montserrat" charset="0"/>
              <a:ea typeface="Montserrat" charset="0"/>
              <a:cs typeface="Montserrat" charset="0"/>
            </a:endParaRPr>
          </a:p>
        </p:txBody>
      </p:sp>
      <p:sp>
        <p:nvSpPr>
          <p:cNvPr id="2" name="Picture Placeholder 1"/>
          <p:cNvSpPr>
            <a:spLocks noGrp="1"/>
          </p:cNvSpPr>
          <p:nvPr>
            <p:ph type="pic" sz="quarter" idx="13"/>
          </p:nvPr>
        </p:nvSpPr>
        <p:spPr/>
      </p:sp>
      <p:sp>
        <p:nvSpPr>
          <p:cNvPr id="3" name="Picture Placeholder 2"/>
          <p:cNvSpPr>
            <a:spLocks noGrp="1"/>
          </p:cNvSpPr>
          <p:nvPr>
            <p:ph type="pic" sz="quarter" idx="14"/>
          </p:nvPr>
        </p:nvSpPr>
        <p:spPr/>
      </p:sp>
      <p:sp>
        <p:nvSpPr>
          <p:cNvPr id="4" name="Picture Placeholder 3"/>
          <p:cNvSpPr>
            <a:spLocks noGrp="1"/>
          </p:cNvSpPr>
          <p:nvPr>
            <p:ph type="pic" sz="quarter" idx="15"/>
          </p:nvPr>
        </p:nvSpPr>
        <p:spPr/>
      </p:sp>
      <p:sp>
        <p:nvSpPr>
          <p:cNvPr id="5" name="Picture Placeholder 4"/>
          <p:cNvSpPr>
            <a:spLocks noGrp="1"/>
          </p:cNvSpPr>
          <p:nvPr>
            <p:ph type="pic" sz="quarter" idx="16"/>
          </p:nvPr>
        </p:nvSpPr>
        <p:spPr/>
      </p:sp>
    </p:spTree>
    <p:extLst>
      <p:ext uri="{BB962C8B-B14F-4D97-AF65-F5344CB8AC3E}">
        <p14:creationId xmlns:p14="http://schemas.microsoft.com/office/powerpoint/2010/main" val="842650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027351" y="1847206"/>
            <a:ext cx="6207147" cy="212140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A LITTLE BIT</a:t>
            </a:r>
          </a:p>
          <a:p>
            <a:pPr algn="ctr"/>
            <a:r>
              <a:rPr lang="en-US" sz="6600" spc="600" dirty="0">
                <a:solidFill>
                  <a:schemeClr val="tx2"/>
                </a:solidFill>
                <a:latin typeface="Montserrat" charset="0"/>
                <a:ea typeface="Montserrat" charset="0"/>
                <a:cs typeface="Montserrat" charset="0"/>
              </a:rPr>
              <a:t>OF HISTORY</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3489816" y="13870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2" name="TextBox 11"/>
          <p:cNvSpPr txBox="1"/>
          <p:nvPr/>
        </p:nvSpPr>
        <p:spPr>
          <a:xfrm>
            <a:off x="2736848" y="4145970"/>
            <a:ext cx="6940552" cy="300082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t>
            </a:r>
          </a:p>
        </p:txBody>
      </p:sp>
      <p:sp>
        <p:nvSpPr>
          <p:cNvPr id="4" name="Rectangle 3"/>
          <p:cNvSpPr/>
          <p:nvPr/>
        </p:nvSpPr>
        <p:spPr>
          <a:xfrm>
            <a:off x="3696465" y="11087100"/>
            <a:ext cx="5097519"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7" name="TextBox 16"/>
          <p:cNvSpPr txBox="1"/>
          <p:nvPr/>
        </p:nvSpPr>
        <p:spPr>
          <a:xfrm>
            <a:off x="4157525" y="11278337"/>
            <a:ext cx="4099199" cy="461665"/>
          </a:xfrm>
          <a:prstGeom prst="rect">
            <a:avLst/>
          </a:prstGeom>
          <a:noFill/>
        </p:spPr>
        <p:txBody>
          <a:bodyPr wrap="square" rtlCol="0">
            <a:spAutoFit/>
          </a:bodyPr>
          <a:lstStyle/>
          <a:p>
            <a:pPr algn="ctr"/>
            <a:r>
              <a:rPr lang="en-US" sz="2400" spc="600">
                <a:solidFill>
                  <a:schemeClr val="bg2"/>
                </a:solidFill>
                <a:latin typeface="Montserrat" charset="0"/>
                <a:ea typeface="Montserrat" charset="0"/>
                <a:cs typeface="Montserrat" charset="0"/>
              </a:rPr>
              <a:t>LEARN MORE</a:t>
            </a:r>
            <a:endParaRPr lang="en-US" sz="4000" spc="600" dirty="0">
              <a:solidFill>
                <a:schemeClr val="bg2"/>
              </a:solidFill>
              <a:latin typeface="Montserrat" charset="0"/>
              <a:ea typeface="Montserrat" charset="0"/>
              <a:cs typeface="Montserrat" charset="0"/>
            </a:endParaRPr>
          </a:p>
        </p:txBody>
      </p:sp>
      <p:sp>
        <p:nvSpPr>
          <p:cNvPr id="8" name="TextBox 7"/>
          <p:cNvSpPr txBox="1"/>
          <p:nvPr/>
        </p:nvSpPr>
        <p:spPr>
          <a:xfrm>
            <a:off x="2736848" y="7607948"/>
            <a:ext cx="6940552" cy="300082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a:t>
            </a:r>
            <a:r>
              <a:rPr lang="en-US" sz="1800" spc="300">
                <a:latin typeface="Montserrat Light" charset="0"/>
                <a:ea typeface="Montserrat Light" charset="0"/>
                <a:cs typeface="Montserrat Light" charset="0"/>
              </a:rPr>
              <a:t>. </a:t>
            </a:r>
            <a:endParaRPr lang="en-US" sz="1800" spc="300" dirty="0">
              <a:latin typeface="Montserrat Light" charset="0"/>
              <a:ea typeface="Montserrat Light" charset="0"/>
              <a:cs typeface="Montserrat Light" charset="0"/>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9456748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5334353" y="8767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15642129" y="8307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6" name="TextBox 15"/>
          <p:cNvSpPr txBox="1"/>
          <p:nvPr/>
        </p:nvSpPr>
        <p:spPr>
          <a:xfrm>
            <a:off x="14009694" y="11066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sp>
        <p:nvSpPr>
          <p:cNvPr id="10" name="TextBox 9"/>
          <p:cNvSpPr txBox="1"/>
          <p:nvPr/>
        </p:nvSpPr>
        <p:spPr>
          <a:xfrm>
            <a:off x="3191247" y="8767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1" name="TextBox 10"/>
          <p:cNvSpPr txBox="1"/>
          <p:nvPr/>
        </p:nvSpPr>
        <p:spPr>
          <a:xfrm>
            <a:off x="3499023" y="8307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2" name="TextBox 11"/>
          <p:cNvSpPr txBox="1"/>
          <p:nvPr/>
        </p:nvSpPr>
        <p:spPr>
          <a:xfrm>
            <a:off x="1866588" y="11066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cxnSp>
        <p:nvCxnSpPr>
          <p:cNvPr id="17" name="Straight Connector 16"/>
          <p:cNvCxnSpPr/>
          <p:nvPr/>
        </p:nvCxnSpPr>
        <p:spPr>
          <a:xfrm>
            <a:off x="12188825" y="7961394"/>
            <a:ext cx="0" cy="511569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817386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5334353" y="1909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15642129" y="1449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6" name="TextBox 15"/>
          <p:cNvSpPr txBox="1"/>
          <p:nvPr/>
        </p:nvSpPr>
        <p:spPr>
          <a:xfrm>
            <a:off x="14009694" y="4208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sp>
        <p:nvSpPr>
          <p:cNvPr id="10" name="TextBox 9"/>
          <p:cNvSpPr txBox="1"/>
          <p:nvPr/>
        </p:nvSpPr>
        <p:spPr>
          <a:xfrm>
            <a:off x="3191247" y="1909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1" name="TextBox 10"/>
          <p:cNvSpPr txBox="1"/>
          <p:nvPr/>
        </p:nvSpPr>
        <p:spPr>
          <a:xfrm>
            <a:off x="3499023" y="1449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2" name="TextBox 11"/>
          <p:cNvSpPr txBox="1"/>
          <p:nvPr/>
        </p:nvSpPr>
        <p:spPr>
          <a:xfrm>
            <a:off x="1866588" y="4208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cxnSp>
        <p:nvCxnSpPr>
          <p:cNvPr id="18" name="Straight Connector 17"/>
          <p:cNvCxnSpPr/>
          <p:nvPr/>
        </p:nvCxnSpPr>
        <p:spPr>
          <a:xfrm>
            <a:off x="12188825" y="871151"/>
            <a:ext cx="0" cy="511569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8237935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5334353" y="1909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15642129" y="1449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6" name="TextBox 15"/>
          <p:cNvSpPr txBox="1"/>
          <p:nvPr/>
        </p:nvSpPr>
        <p:spPr>
          <a:xfrm>
            <a:off x="14009694" y="4208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sp>
        <p:nvSpPr>
          <p:cNvPr id="17" name="TextBox 16"/>
          <p:cNvSpPr txBox="1"/>
          <p:nvPr/>
        </p:nvSpPr>
        <p:spPr>
          <a:xfrm>
            <a:off x="15366420" y="852368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8" name="TextBox 17"/>
          <p:cNvSpPr txBox="1"/>
          <p:nvPr/>
        </p:nvSpPr>
        <p:spPr>
          <a:xfrm>
            <a:off x="15674196" y="806354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14041761" y="1082244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cxnSp>
        <p:nvCxnSpPr>
          <p:cNvPr id="26" name="Straight Connector 25"/>
          <p:cNvCxnSpPr/>
          <p:nvPr/>
        </p:nvCxnSpPr>
        <p:spPr>
          <a:xfrm>
            <a:off x="13567721" y="6858000"/>
            <a:ext cx="93911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310720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3178395" y="190952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3486171" y="144938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6" name="TextBox 15"/>
          <p:cNvSpPr txBox="1"/>
          <p:nvPr/>
        </p:nvSpPr>
        <p:spPr>
          <a:xfrm>
            <a:off x="1853736" y="420828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sp>
        <p:nvSpPr>
          <p:cNvPr id="17" name="TextBox 16"/>
          <p:cNvSpPr txBox="1"/>
          <p:nvPr/>
        </p:nvSpPr>
        <p:spPr>
          <a:xfrm>
            <a:off x="3185748" y="8523682"/>
            <a:ext cx="5897768"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YOUR TITLE</a:t>
            </a:r>
          </a:p>
          <a:p>
            <a:pPr algn="ctr"/>
            <a:r>
              <a:rPr lang="en-US" sz="6600" spc="600" dirty="0">
                <a:solidFill>
                  <a:schemeClr val="tx2"/>
                </a:solidFill>
                <a:latin typeface="Montserrat" charset="0"/>
                <a:ea typeface="Montserrat" charset="0"/>
                <a:cs typeface="Montserrat" charset="0"/>
              </a:rPr>
              <a:t>GOES HERE</a:t>
            </a:r>
            <a:endParaRPr lang="en-US" sz="9600" spc="600" dirty="0">
              <a:solidFill>
                <a:schemeClr val="tx2"/>
              </a:solidFill>
              <a:latin typeface="Montserrat" charset="0"/>
              <a:ea typeface="Montserrat" charset="0"/>
              <a:cs typeface="Montserrat" charset="0"/>
            </a:endParaRPr>
          </a:p>
        </p:txBody>
      </p:sp>
      <p:sp>
        <p:nvSpPr>
          <p:cNvPr id="18" name="TextBox 17"/>
          <p:cNvSpPr txBox="1"/>
          <p:nvPr/>
        </p:nvSpPr>
        <p:spPr>
          <a:xfrm>
            <a:off x="3493524" y="806354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1861089" y="10822446"/>
            <a:ext cx="8547085" cy="1200329"/>
          </a:xfrm>
          <a:prstGeom prst="rect">
            <a:avLst/>
          </a:prstGeom>
          <a:noFill/>
        </p:spPr>
        <p:txBody>
          <a:bodyPr wrap="square" rtlCol="0">
            <a:spAutoFit/>
          </a:bodyPr>
          <a:lstStyle/>
          <a:p>
            <a:pPr algn="ctr">
              <a:lnSpc>
                <a:spcPct val="150000"/>
              </a:lnSpc>
            </a:pPr>
            <a:r>
              <a:rPr lang="en-US" sz="2400" spc="300" dirty="0">
                <a:latin typeface="Montserrat Light" charset="0"/>
                <a:ea typeface="Montserrat Light" charset="0"/>
                <a:cs typeface="Montserrat Light" charset="0"/>
              </a:rPr>
              <a:t>Entrepreneurial activities differ substantially depending on the type of organization</a:t>
            </a:r>
          </a:p>
        </p:txBody>
      </p:sp>
      <p:cxnSp>
        <p:nvCxnSpPr>
          <p:cNvPr id="20" name="Straight Connector 19"/>
          <p:cNvCxnSpPr/>
          <p:nvPr/>
        </p:nvCxnSpPr>
        <p:spPr>
          <a:xfrm>
            <a:off x="1422984" y="6896100"/>
            <a:ext cx="93911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17690678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2236613" y="0"/>
            <a:ext cx="6015777" cy="417622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9" name="Rectangle 8"/>
          <p:cNvSpPr/>
          <p:nvPr/>
        </p:nvSpPr>
        <p:spPr>
          <a:xfrm>
            <a:off x="6115988" y="4281977"/>
            <a:ext cx="6020412" cy="417622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12" name="TextBox 11"/>
          <p:cNvSpPr txBox="1"/>
          <p:nvPr/>
        </p:nvSpPr>
        <p:spPr>
          <a:xfrm>
            <a:off x="1427094" y="9492606"/>
            <a:ext cx="10723631" cy="1107996"/>
          </a:xfrm>
          <a:prstGeom prst="rect">
            <a:avLst/>
          </a:prstGeom>
          <a:noFill/>
        </p:spPr>
        <p:txBody>
          <a:bodyPr wrap="square" rtlCol="0">
            <a:spAutoFit/>
          </a:bodyPr>
          <a:lstStyle/>
          <a:p>
            <a:r>
              <a:rPr lang="en-US" sz="6600" spc="600" dirty="0">
                <a:solidFill>
                  <a:schemeClr val="tx2"/>
                </a:solidFill>
                <a:latin typeface="Montserrat" charset="0"/>
                <a:ea typeface="Montserrat" charset="0"/>
                <a:cs typeface="Montserrat" charset="0"/>
              </a:rPr>
              <a:t>TWO COLUMNS TEXT</a:t>
            </a:r>
            <a:endParaRPr lang="en-US" sz="9600" spc="600" dirty="0">
              <a:solidFill>
                <a:schemeClr val="tx2"/>
              </a:solidFill>
              <a:latin typeface="Montserrat" charset="0"/>
              <a:ea typeface="Montserrat" charset="0"/>
              <a:cs typeface="Montserrat" charset="0"/>
            </a:endParaRPr>
          </a:p>
        </p:txBody>
      </p:sp>
      <p:sp>
        <p:nvSpPr>
          <p:cNvPr id="17" name="TextBox 16"/>
          <p:cNvSpPr txBox="1"/>
          <p:nvPr/>
        </p:nvSpPr>
        <p:spPr>
          <a:xfrm>
            <a:off x="1427094" y="9032468"/>
            <a:ext cx="5282215" cy="338554"/>
          </a:xfrm>
          <a:prstGeom prst="rect">
            <a:avLst/>
          </a:prstGeom>
          <a:noFill/>
        </p:spPr>
        <p:txBody>
          <a:bodyPr wrap="squar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18" name="TextBox 17"/>
          <p:cNvSpPr txBox="1"/>
          <p:nvPr/>
        </p:nvSpPr>
        <p:spPr>
          <a:xfrm>
            <a:off x="1427095" y="10441615"/>
            <a:ext cx="9215505" cy="2400657"/>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a:t>
            </a:r>
          </a:p>
        </p:txBody>
      </p:sp>
      <p:sp>
        <p:nvSpPr>
          <p:cNvPr id="19" name="TextBox 18"/>
          <p:cNvSpPr txBox="1"/>
          <p:nvPr/>
        </p:nvSpPr>
        <p:spPr>
          <a:xfrm>
            <a:off x="12950825" y="9122279"/>
            <a:ext cx="9715500" cy="371999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a:t>
            </a:r>
          </a:p>
        </p:txBody>
      </p:sp>
      <p:sp>
        <p:nvSpPr>
          <p:cNvPr id="20" name="TextBox 19"/>
          <p:cNvSpPr txBox="1"/>
          <p:nvPr/>
        </p:nvSpPr>
        <p:spPr>
          <a:xfrm>
            <a:off x="6643943" y="5494696"/>
            <a:ext cx="3793026" cy="769441"/>
          </a:xfrm>
          <a:prstGeom prst="rect">
            <a:avLst/>
          </a:prstGeom>
          <a:noFill/>
        </p:spPr>
        <p:txBody>
          <a:bodyPr wrap="square" rtlCol="0">
            <a:spAutoFit/>
          </a:bodyPr>
          <a:lstStyle/>
          <a:p>
            <a:r>
              <a:rPr lang="en-US" sz="4400" spc="600" dirty="0">
                <a:solidFill>
                  <a:schemeClr val="bg1"/>
                </a:solidFill>
                <a:latin typeface="Montserrat" charset="0"/>
                <a:ea typeface="Montserrat" charset="0"/>
                <a:cs typeface="Montserrat" charset="0"/>
              </a:rPr>
              <a:t>TITLE ONE</a:t>
            </a:r>
            <a:endParaRPr lang="en-US" sz="6600" spc="600" dirty="0">
              <a:solidFill>
                <a:schemeClr val="bg1"/>
              </a:solidFill>
              <a:latin typeface="Montserrat" charset="0"/>
              <a:ea typeface="Montserrat" charset="0"/>
              <a:cs typeface="Montserrat" charset="0"/>
            </a:endParaRPr>
          </a:p>
        </p:txBody>
      </p:sp>
      <p:sp>
        <p:nvSpPr>
          <p:cNvPr id="21" name="TextBox 20"/>
          <p:cNvSpPr txBox="1"/>
          <p:nvPr/>
        </p:nvSpPr>
        <p:spPr>
          <a:xfrm>
            <a:off x="6643943" y="5085513"/>
            <a:ext cx="3034805" cy="338554"/>
          </a:xfrm>
          <a:prstGeom prst="rect">
            <a:avLst/>
          </a:prstGeom>
          <a:noFill/>
        </p:spPr>
        <p:txBody>
          <a:bodyPr wrap="square" rtlCol="0">
            <a:spAutoFit/>
          </a:bodyPr>
          <a:lstStyle/>
          <a:p>
            <a:r>
              <a:rPr lang="en-US" sz="1600" spc="1200" dirty="0">
                <a:solidFill>
                  <a:schemeClr val="bg1"/>
                </a:solidFill>
                <a:latin typeface="Montserrat" charset="0"/>
                <a:ea typeface="Montserrat" charset="0"/>
                <a:cs typeface="Montserrat" charset="0"/>
              </a:rPr>
              <a:t>WRITE HERE</a:t>
            </a:r>
          </a:p>
        </p:txBody>
      </p:sp>
      <p:sp>
        <p:nvSpPr>
          <p:cNvPr id="22" name="TextBox 21"/>
          <p:cNvSpPr txBox="1"/>
          <p:nvPr/>
        </p:nvSpPr>
        <p:spPr>
          <a:xfrm>
            <a:off x="6643943" y="6334766"/>
            <a:ext cx="4924745" cy="1279709"/>
          </a:xfrm>
          <a:prstGeom prst="rect">
            <a:avLst/>
          </a:prstGeom>
          <a:noFill/>
        </p:spPr>
        <p:txBody>
          <a:bodyPr wrap="square" rtlCol="0">
            <a:spAutoFit/>
          </a:bodyPr>
          <a:lstStyle/>
          <a:p>
            <a:pPr>
              <a:lnSpc>
                <a:spcPct val="150000"/>
              </a:lnSpc>
            </a:pPr>
            <a:r>
              <a:rPr lang="en-US" sz="1800" spc="300" dirty="0">
                <a:solidFill>
                  <a:schemeClr val="bg1"/>
                </a:solidFill>
                <a:latin typeface="Montserrat Light" charset="0"/>
                <a:ea typeface="Montserrat Light" charset="0"/>
                <a:cs typeface="Montserrat Light" charset="0"/>
              </a:rPr>
              <a:t>Entrepreneurial activities differ</a:t>
            </a:r>
          </a:p>
          <a:p>
            <a:pPr>
              <a:lnSpc>
                <a:spcPct val="150000"/>
              </a:lnSpc>
            </a:pPr>
            <a:r>
              <a:rPr lang="en-US" sz="1800" spc="300" dirty="0">
                <a:solidFill>
                  <a:schemeClr val="bg1"/>
                </a:solidFill>
                <a:latin typeface="Montserrat Light" charset="0"/>
                <a:ea typeface="Montserrat Light" charset="0"/>
                <a:cs typeface="Montserrat Light" charset="0"/>
              </a:rPr>
              <a:t>Substantially depending on</a:t>
            </a:r>
          </a:p>
          <a:p>
            <a:pPr>
              <a:lnSpc>
                <a:spcPct val="150000"/>
              </a:lnSpc>
            </a:pPr>
            <a:r>
              <a:rPr lang="en-US" sz="1800" spc="300" dirty="0">
                <a:solidFill>
                  <a:schemeClr val="bg1"/>
                </a:solidFill>
                <a:latin typeface="Montserrat Light" charset="0"/>
                <a:ea typeface="Montserrat Light" charset="0"/>
                <a:cs typeface="Montserrat Light" charset="0"/>
              </a:rPr>
              <a:t>the type of organization</a:t>
            </a:r>
          </a:p>
        </p:txBody>
      </p:sp>
      <p:sp>
        <p:nvSpPr>
          <p:cNvPr id="24" name="TextBox 23"/>
          <p:cNvSpPr txBox="1"/>
          <p:nvPr/>
        </p:nvSpPr>
        <p:spPr>
          <a:xfrm>
            <a:off x="12784446" y="1204605"/>
            <a:ext cx="3887603" cy="769441"/>
          </a:xfrm>
          <a:prstGeom prst="rect">
            <a:avLst/>
          </a:prstGeom>
          <a:noFill/>
        </p:spPr>
        <p:txBody>
          <a:bodyPr wrap="square" rtlCol="0">
            <a:spAutoFit/>
          </a:bodyPr>
          <a:lstStyle/>
          <a:p>
            <a:r>
              <a:rPr lang="en-US" sz="4400" spc="600" dirty="0">
                <a:solidFill>
                  <a:schemeClr val="bg1"/>
                </a:solidFill>
                <a:latin typeface="Montserrat" charset="0"/>
                <a:ea typeface="Montserrat" charset="0"/>
                <a:cs typeface="Montserrat" charset="0"/>
              </a:rPr>
              <a:t>TITLE TWO</a:t>
            </a:r>
            <a:endParaRPr lang="en-US" sz="6600" spc="600" dirty="0">
              <a:solidFill>
                <a:schemeClr val="bg1"/>
              </a:solidFill>
              <a:latin typeface="Montserrat" charset="0"/>
              <a:ea typeface="Montserrat" charset="0"/>
              <a:cs typeface="Montserrat" charset="0"/>
            </a:endParaRPr>
          </a:p>
        </p:txBody>
      </p:sp>
      <p:sp>
        <p:nvSpPr>
          <p:cNvPr id="25" name="TextBox 24"/>
          <p:cNvSpPr txBox="1"/>
          <p:nvPr/>
        </p:nvSpPr>
        <p:spPr>
          <a:xfrm>
            <a:off x="12784446" y="795422"/>
            <a:ext cx="3034805" cy="338554"/>
          </a:xfrm>
          <a:prstGeom prst="rect">
            <a:avLst/>
          </a:prstGeom>
          <a:noFill/>
        </p:spPr>
        <p:txBody>
          <a:bodyPr wrap="square" rtlCol="0">
            <a:spAutoFit/>
          </a:bodyPr>
          <a:lstStyle/>
          <a:p>
            <a:r>
              <a:rPr lang="en-US" sz="1600" spc="1200" dirty="0">
                <a:solidFill>
                  <a:schemeClr val="bg1"/>
                </a:solidFill>
                <a:latin typeface="Montserrat" charset="0"/>
                <a:ea typeface="Montserrat" charset="0"/>
                <a:cs typeface="Montserrat" charset="0"/>
              </a:rPr>
              <a:t>WRITE HERE</a:t>
            </a:r>
          </a:p>
        </p:txBody>
      </p:sp>
      <p:sp>
        <p:nvSpPr>
          <p:cNvPr id="26" name="TextBox 25"/>
          <p:cNvSpPr txBox="1"/>
          <p:nvPr/>
        </p:nvSpPr>
        <p:spPr>
          <a:xfrm>
            <a:off x="12784446" y="2044675"/>
            <a:ext cx="4924745" cy="1279709"/>
          </a:xfrm>
          <a:prstGeom prst="rect">
            <a:avLst/>
          </a:prstGeom>
          <a:noFill/>
        </p:spPr>
        <p:txBody>
          <a:bodyPr wrap="square" rtlCol="0">
            <a:spAutoFit/>
          </a:bodyPr>
          <a:lstStyle/>
          <a:p>
            <a:pPr>
              <a:lnSpc>
                <a:spcPct val="150000"/>
              </a:lnSpc>
            </a:pPr>
            <a:r>
              <a:rPr lang="en-US" sz="1800" spc="300" dirty="0">
                <a:solidFill>
                  <a:schemeClr val="bg1"/>
                </a:solidFill>
                <a:latin typeface="Montserrat Light" charset="0"/>
                <a:ea typeface="Montserrat Light" charset="0"/>
                <a:cs typeface="Montserrat Light" charset="0"/>
              </a:rPr>
              <a:t>Entrepreneurial activities differ</a:t>
            </a:r>
          </a:p>
          <a:p>
            <a:pPr>
              <a:lnSpc>
                <a:spcPct val="150000"/>
              </a:lnSpc>
            </a:pPr>
            <a:r>
              <a:rPr lang="en-US" sz="1800" spc="300" dirty="0">
                <a:solidFill>
                  <a:schemeClr val="bg1"/>
                </a:solidFill>
                <a:latin typeface="Montserrat Light" charset="0"/>
                <a:ea typeface="Montserrat Light" charset="0"/>
                <a:cs typeface="Montserrat Light" charset="0"/>
              </a:rPr>
              <a:t>Substantially depending on</a:t>
            </a:r>
          </a:p>
          <a:p>
            <a:pPr>
              <a:lnSpc>
                <a:spcPct val="150000"/>
              </a:lnSpc>
            </a:pPr>
            <a:r>
              <a:rPr lang="en-US" sz="1800" spc="300" dirty="0">
                <a:solidFill>
                  <a:schemeClr val="bg1"/>
                </a:solidFill>
                <a:latin typeface="Montserrat Light" charset="0"/>
                <a:ea typeface="Montserrat Light" charset="0"/>
                <a:cs typeface="Montserrat Light" charset="0"/>
              </a:rPr>
              <a:t>the type of organization</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3"/>
          </p:nvPr>
        </p:nvSpPr>
        <p:spPr/>
      </p:sp>
      <p:sp>
        <p:nvSpPr>
          <p:cNvPr id="5" name="Picture Placeholder 4"/>
          <p:cNvSpPr>
            <a:spLocks noGrp="1"/>
          </p:cNvSpPr>
          <p:nvPr>
            <p:ph type="pic" sz="quarter" idx="12"/>
          </p:nvPr>
        </p:nvSpPr>
        <p:spPr/>
      </p:sp>
    </p:spTree>
    <p:extLst>
      <p:ext uri="{BB962C8B-B14F-4D97-AF65-F5344CB8AC3E}">
        <p14:creationId xmlns:p14="http://schemas.microsoft.com/office/powerpoint/2010/main" val="1208545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7" name="Rectangle 16"/>
          <p:cNvSpPr/>
          <p:nvPr/>
        </p:nvSpPr>
        <p:spPr>
          <a:xfrm>
            <a:off x="0" y="0"/>
            <a:ext cx="24377650" cy="13716000"/>
          </a:xfrm>
          <a:prstGeom prst="rect">
            <a:avLst/>
          </a:pr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26" name="TextBox 25"/>
          <p:cNvSpPr txBox="1"/>
          <p:nvPr/>
        </p:nvSpPr>
        <p:spPr>
          <a:xfrm>
            <a:off x="12984062" y="3134381"/>
            <a:ext cx="4796139" cy="1411669"/>
          </a:xfrm>
          <a:prstGeom prst="rect">
            <a:avLst/>
          </a:prstGeom>
          <a:noFill/>
        </p:spPr>
        <p:txBody>
          <a:bodyPr wrap="square" rtlCol="0">
            <a:spAutoFit/>
          </a:bodyPr>
          <a:lstStyle/>
          <a:p>
            <a:pP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a:t>
            </a:r>
          </a:p>
        </p:txBody>
      </p:sp>
      <p:sp>
        <p:nvSpPr>
          <p:cNvPr id="27" name="TextBox 26"/>
          <p:cNvSpPr txBox="1"/>
          <p:nvPr/>
        </p:nvSpPr>
        <p:spPr>
          <a:xfrm>
            <a:off x="12984061" y="2549606"/>
            <a:ext cx="5239803" cy="584775"/>
          </a:xfrm>
          <a:prstGeom prst="rect">
            <a:avLst/>
          </a:prstGeom>
          <a:noFill/>
        </p:spPr>
        <p:txBody>
          <a:bodyPr wrap="none" rtlCol="0">
            <a:spAutoFit/>
          </a:bodyPr>
          <a:lstStyle/>
          <a:p>
            <a:r>
              <a:rPr lang="en-US" sz="3200" b="1" spc="600" dirty="0">
                <a:solidFill>
                  <a:srgbClr val="0E0E0E"/>
                </a:solidFill>
                <a:latin typeface="Montserrat" charset="0"/>
                <a:ea typeface="Montserrat" charset="0"/>
                <a:cs typeface="Montserrat" charset="0"/>
              </a:rPr>
              <a:t>YOUR TITLE HERE</a:t>
            </a:r>
            <a:endParaRPr lang="en-US" sz="4800" b="1" spc="600" dirty="0">
              <a:solidFill>
                <a:srgbClr val="0E0E0E"/>
              </a:solidFill>
              <a:latin typeface="Montserrat" charset="0"/>
              <a:ea typeface="Montserrat" charset="0"/>
              <a:cs typeface="Montserrat" charset="0"/>
            </a:endParaRPr>
          </a:p>
        </p:txBody>
      </p:sp>
      <p:sp>
        <p:nvSpPr>
          <p:cNvPr id="30" name="Shape 2775"/>
          <p:cNvSpPr/>
          <p:nvPr/>
        </p:nvSpPr>
        <p:spPr>
          <a:xfrm>
            <a:off x="12984061" y="1293961"/>
            <a:ext cx="1324481" cy="963257"/>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31" name="Shape 2553"/>
          <p:cNvSpPr/>
          <p:nvPr/>
        </p:nvSpPr>
        <p:spPr>
          <a:xfrm>
            <a:off x="12835208" y="9025204"/>
            <a:ext cx="1110656" cy="1009689"/>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32" name="Shape 2624"/>
          <p:cNvSpPr>
            <a:spLocks noChangeAspect="1"/>
          </p:cNvSpPr>
          <p:nvPr/>
        </p:nvSpPr>
        <p:spPr>
          <a:xfrm>
            <a:off x="12984061" y="5130825"/>
            <a:ext cx="961803" cy="961803"/>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34" name="TextBox 33"/>
          <p:cNvSpPr txBox="1"/>
          <p:nvPr/>
        </p:nvSpPr>
        <p:spPr>
          <a:xfrm>
            <a:off x="12950826" y="7028760"/>
            <a:ext cx="4796139" cy="1411669"/>
          </a:xfrm>
          <a:prstGeom prst="rect">
            <a:avLst/>
          </a:prstGeom>
          <a:noFill/>
        </p:spPr>
        <p:txBody>
          <a:bodyPr wrap="square" rtlCol="0">
            <a:spAutoFit/>
          </a:bodyPr>
          <a:lstStyle/>
          <a:p>
            <a:pP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a:t>
            </a:r>
          </a:p>
        </p:txBody>
      </p:sp>
      <p:sp>
        <p:nvSpPr>
          <p:cNvPr id="35" name="TextBox 34"/>
          <p:cNvSpPr txBox="1"/>
          <p:nvPr/>
        </p:nvSpPr>
        <p:spPr>
          <a:xfrm>
            <a:off x="12950825" y="6443985"/>
            <a:ext cx="5239803" cy="584775"/>
          </a:xfrm>
          <a:prstGeom prst="rect">
            <a:avLst/>
          </a:prstGeom>
          <a:noFill/>
        </p:spPr>
        <p:txBody>
          <a:bodyPr wrap="square" rtlCol="0">
            <a:spAutoFit/>
          </a:bodyPr>
          <a:lstStyle/>
          <a:p>
            <a:r>
              <a:rPr lang="en-US" sz="3200" b="1" spc="600" dirty="0">
                <a:solidFill>
                  <a:srgbClr val="0E0E0E"/>
                </a:solidFill>
                <a:latin typeface="Montserrat" charset="0"/>
                <a:ea typeface="Montserrat" charset="0"/>
                <a:cs typeface="Montserrat" charset="0"/>
              </a:rPr>
              <a:t>YOUR TITLE HERE</a:t>
            </a:r>
            <a:endParaRPr lang="en-US" sz="4800" b="1" spc="600" dirty="0">
              <a:solidFill>
                <a:srgbClr val="0E0E0E"/>
              </a:solidFill>
              <a:latin typeface="Montserrat" charset="0"/>
              <a:ea typeface="Montserrat" charset="0"/>
              <a:cs typeface="Montserrat" charset="0"/>
            </a:endParaRPr>
          </a:p>
        </p:txBody>
      </p:sp>
      <p:sp>
        <p:nvSpPr>
          <p:cNvPr id="36" name="TextBox 35"/>
          <p:cNvSpPr txBox="1"/>
          <p:nvPr/>
        </p:nvSpPr>
        <p:spPr>
          <a:xfrm>
            <a:off x="12950826" y="11059763"/>
            <a:ext cx="4796139" cy="1411669"/>
          </a:xfrm>
          <a:prstGeom prst="rect">
            <a:avLst/>
          </a:prstGeom>
          <a:noFill/>
        </p:spPr>
        <p:txBody>
          <a:bodyPr wrap="square" rtlCol="0">
            <a:spAutoFit/>
          </a:bodyPr>
          <a:lstStyle/>
          <a:p>
            <a:pP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a:t>
            </a:r>
          </a:p>
        </p:txBody>
      </p:sp>
      <p:sp>
        <p:nvSpPr>
          <p:cNvPr id="37" name="TextBox 36"/>
          <p:cNvSpPr txBox="1"/>
          <p:nvPr/>
        </p:nvSpPr>
        <p:spPr>
          <a:xfrm>
            <a:off x="12950825" y="10474988"/>
            <a:ext cx="5239803" cy="584775"/>
          </a:xfrm>
          <a:prstGeom prst="rect">
            <a:avLst/>
          </a:prstGeom>
          <a:noFill/>
        </p:spPr>
        <p:txBody>
          <a:bodyPr wrap="square" rtlCol="0">
            <a:spAutoFit/>
          </a:bodyPr>
          <a:lstStyle/>
          <a:p>
            <a:r>
              <a:rPr lang="en-US" sz="3200" b="1" spc="600" dirty="0">
                <a:solidFill>
                  <a:srgbClr val="0E0E0E"/>
                </a:solidFill>
                <a:latin typeface="Montserrat" charset="0"/>
                <a:ea typeface="Montserrat" charset="0"/>
                <a:cs typeface="Montserrat" charset="0"/>
              </a:rPr>
              <a:t>YOUR TITLE HERE</a:t>
            </a:r>
            <a:endParaRPr lang="en-US" sz="4800" b="1" spc="600" dirty="0">
              <a:solidFill>
                <a:srgbClr val="0E0E0E"/>
              </a:solidFill>
              <a:latin typeface="Montserrat" charset="0"/>
              <a:ea typeface="Montserrat" charset="0"/>
              <a:cs typeface="Montserrat" charset="0"/>
            </a:endParaRPr>
          </a:p>
        </p:txBody>
      </p:sp>
      <p:sp>
        <p:nvSpPr>
          <p:cNvPr id="40" name="TextBox 39"/>
          <p:cNvSpPr txBox="1"/>
          <p:nvPr/>
        </p:nvSpPr>
        <p:spPr>
          <a:xfrm>
            <a:off x="4173463" y="5269272"/>
            <a:ext cx="3823483" cy="2123658"/>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VALUE</a:t>
            </a:r>
          </a:p>
          <a:p>
            <a:pPr algn="ctr"/>
            <a:r>
              <a:rPr lang="en-US" sz="6600" spc="600" dirty="0">
                <a:solidFill>
                  <a:srgbClr val="0E0E0E"/>
                </a:solidFill>
                <a:latin typeface="Montserrat" charset="0"/>
                <a:ea typeface="Montserrat" charset="0"/>
                <a:cs typeface="Montserrat" charset="0"/>
              </a:rPr>
              <a:t>NAME 1</a:t>
            </a:r>
            <a:endParaRPr lang="en-US" sz="9600" spc="600" dirty="0">
              <a:solidFill>
                <a:srgbClr val="0E0E0E"/>
              </a:solidFill>
              <a:latin typeface="Montserrat" charset="0"/>
              <a:ea typeface="Montserrat" charset="0"/>
              <a:cs typeface="Montserrat" charset="0"/>
            </a:endParaRPr>
          </a:p>
        </p:txBody>
      </p:sp>
      <p:sp>
        <p:nvSpPr>
          <p:cNvPr id="41" name="TextBox 40"/>
          <p:cNvSpPr txBox="1"/>
          <p:nvPr/>
        </p:nvSpPr>
        <p:spPr>
          <a:xfrm>
            <a:off x="3444097" y="4809134"/>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42" name="TextBox 41"/>
          <p:cNvSpPr txBox="1"/>
          <p:nvPr/>
        </p:nvSpPr>
        <p:spPr>
          <a:xfrm>
            <a:off x="3304636" y="7568036"/>
            <a:ext cx="5561138" cy="1279709"/>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Entrepreneurial activities differ substantially depending on the type of organization</a:t>
            </a:r>
          </a:p>
        </p:txBody>
      </p:sp>
    </p:spTree>
    <p:extLst>
      <p:ext uri="{BB962C8B-B14F-4D97-AF65-F5344CB8AC3E}">
        <p14:creationId xmlns:p14="http://schemas.microsoft.com/office/powerpoint/2010/main" val="7221777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2525425" y="10595480"/>
            <a:ext cx="6070498"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17" name="TextBox 16"/>
          <p:cNvSpPr txBox="1"/>
          <p:nvPr/>
        </p:nvSpPr>
        <p:spPr>
          <a:xfrm>
            <a:off x="2525425" y="9722544"/>
            <a:ext cx="5058539" cy="707886"/>
          </a:xfrm>
          <a:prstGeom prst="rect">
            <a:avLst/>
          </a:prstGeom>
          <a:noFill/>
        </p:spPr>
        <p:txBody>
          <a:bodyPr wrap="square" rtlCol="0">
            <a:spAutoFit/>
          </a:bodyPr>
          <a:lstStyle/>
          <a:p>
            <a:r>
              <a:rPr lang="en-US" sz="4000" spc="600" dirty="0">
                <a:solidFill>
                  <a:schemeClr val="tx2"/>
                </a:solidFill>
                <a:latin typeface="Montserrat" charset="0"/>
                <a:ea typeface="Montserrat" charset="0"/>
                <a:cs typeface="Montserrat" charset="0"/>
              </a:rPr>
              <a:t>JOHN DOE</a:t>
            </a:r>
            <a:endParaRPr lang="en-US" sz="6000" spc="600" dirty="0">
              <a:solidFill>
                <a:schemeClr val="tx2"/>
              </a:solidFill>
              <a:latin typeface="Montserrat" charset="0"/>
              <a:ea typeface="Montserrat" charset="0"/>
              <a:cs typeface="Montserrat" charset="0"/>
            </a:endParaRPr>
          </a:p>
        </p:txBody>
      </p:sp>
      <p:sp>
        <p:nvSpPr>
          <p:cNvPr id="38" name="TextBox 37"/>
          <p:cNvSpPr txBox="1"/>
          <p:nvPr/>
        </p:nvSpPr>
        <p:spPr>
          <a:xfrm>
            <a:off x="9290374" y="10595480"/>
            <a:ext cx="6032397"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39" name="TextBox 38"/>
          <p:cNvSpPr txBox="1"/>
          <p:nvPr/>
        </p:nvSpPr>
        <p:spPr>
          <a:xfrm>
            <a:off x="9290374" y="9722544"/>
            <a:ext cx="5058539" cy="707886"/>
          </a:xfrm>
          <a:prstGeom prst="rect">
            <a:avLst/>
          </a:prstGeom>
          <a:noFill/>
        </p:spPr>
        <p:txBody>
          <a:bodyPr wrap="square" rtlCol="0">
            <a:spAutoFit/>
          </a:bodyPr>
          <a:lstStyle/>
          <a:p>
            <a:r>
              <a:rPr lang="en-US" sz="4000" spc="600">
                <a:solidFill>
                  <a:schemeClr val="tx2"/>
                </a:solidFill>
                <a:latin typeface="Montserrat" charset="0"/>
                <a:ea typeface="Montserrat" charset="0"/>
                <a:cs typeface="Montserrat" charset="0"/>
              </a:rPr>
              <a:t>TITLE PROJECT</a:t>
            </a:r>
            <a:endParaRPr lang="en-US" sz="6000" spc="600" dirty="0">
              <a:solidFill>
                <a:schemeClr val="tx2"/>
              </a:solidFill>
              <a:latin typeface="Montserrat" charset="0"/>
              <a:ea typeface="Montserrat" charset="0"/>
              <a:cs typeface="Montserrat" charset="0"/>
            </a:endParaRPr>
          </a:p>
        </p:txBody>
      </p:sp>
      <p:sp>
        <p:nvSpPr>
          <p:cNvPr id="40" name="TextBox 39"/>
          <p:cNvSpPr txBox="1"/>
          <p:nvPr/>
        </p:nvSpPr>
        <p:spPr>
          <a:xfrm>
            <a:off x="16055323" y="10595480"/>
            <a:ext cx="6070498"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41" name="TextBox 40"/>
          <p:cNvSpPr txBox="1"/>
          <p:nvPr/>
        </p:nvSpPr>
        <p:spPr>
          <a:xfrm>
            <a:off x="16055323" y="9722544"/>
            <a:ext cx="5058539" cy="707886"/>
          </a:xfrm>
          <a:prstGeom prst="rect">
            <a:avLst/>
          </a:prstGeom>
          <a:noFill/>
        </p:spPr>
        <p:txBody>
          <a:bodyPr wrap="square" rtlCol="0">
            <a:spAutoFit/>
          </a:bodyPr>
          <a:lstStyle/>
          <a:p>
            <a:r>
              <a:rPr lang="en-US" sz="4000" spc="600">
                <a:solidFill>
                  <a:schemeClr val="tx2"/>
                </a:solidFill>
                <a:latin typeface="Montserrat" charset="0"/>
                <a:ea typeface="Montserrat" charset="0"/>
                <a:cs typeface="Montserrat" charset="0"/>
              </a:rPr>
              <a:t>TITLE PROJECT</a:t>
            </a:r>
            <a:endParaRPr lang="en-US" sz="6000" spc="600" dirty="0">
              <a:solidFill>
                <a:schemeClr val="tx2"/>
              </a:solidFill>
              <a:latin typeface="Montserrat" charset="0"/>
              <a:ea typeface="Montserrat" charset="0"/>
              <a:cs typeface="Montserrat" charset="0"/>
            </a:endParaRPr>
          </a:p>
        </p:txBody>
      </p:sp>
      <p:sp>
        <p:nvSpPr>
          <p:cNvPr id="42" name="TextBox 41"/>
          <p:cNvSpPr txBox="1"/>
          <p:nvPr/>
        </p:nvSpPr>
        <p:spPr>
          <a:xfrm>
            <a:off x="7988801" y="1340545"/>
            <a:ext cx="8400056"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MEET OUR TEAM</a:t>
            </a:r>
            <a:endParaRPr lang="en-US" sz="9600" spc="600" dirty="0">
              <a:solidFill>
                <a:schemeClr val="tx2"/>
              </a:solidFill>
              <a:latin typeface="Montserrat" charset="0"/>
              <a:ea typeface="Montserrat" charset="0"/>
              <a:cs typeface="Montserrat" charset="0"/>
            </a:endParaRPr>
          </a:p>
        </p:txBody>
      </p:sp>
      <p:sp>
        <p:nvSpPr>
          <p:cNvPr id="43" name="TextBox 42"/>
          <p:cNvSpPr txBox="1"/>
          <p:nvPr/>
        </p:nvSpPr>
        <p:spPr>
          <a:xfrm>
            <a:off x="9547716" y="880407"/>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grpSp>
        <p:nvGrpSpPr>
          <p:cNvPr id="6" name="Group 5"/>
          <p:cNvGrpSpPr/>
          <p:nvPr/>
        </p:nvGrpSpPr>
        <p:grpSpPr>
          <a:xfrm>
            <a:off x="2525425" y="11812429"/>
            <a:ext cx="1999447" cy="558656"/>
            <a:chOff x="3095066" y="11233926"/>
            <a:chExt cx="1999447" cy="558656"/>
          </a:xfrm>
        </p:grpSpPr>
        <p:sp>
          <p:nvSpPr>
            <p:cNvPr id="16" name="Shape 2859"/>
            <p:cNvSpPr/>
            <p:nvPr/>
          </p:nvSpPr>
          <p:spPr>
            <a:xfrm>
              <a:off x="3095066"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1"/>
                    <a:pt x="11183" y="9162"/>
                    <a:pt x="11217" y="9308"/>
                  </a:cubicBezTo>
                  <a:cubicBezTo>
                    <a:pt x="9543" y="9225"/>
                    <a:pt x="8059" y="8436"/>
                    <a:pt x="7065" y="7236"/>
                  </a:cubicBezTo>
                  <a:cubicBezTo>
                    <a:pt x="6892" y="7530"/>
                    <a:pt x="6793" y="7869"/>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8" name="Shape 2860"/>
            <p:cNvSpPr/>
            <p:nvPr/>
          </p:nvSpPr>
          <p:spPr>
            <a:xfrm>
              <a:off x="3815462"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9" name="Shape 2865"/>
            <p:cNvSpPr/>
            <p:nvPr/>
          </p:nvSpPr>
          <p:spPr>
            <a:xfrm>
              <a:off x="4535858" y="11233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grpSp>
        <p:nvGrpSpPr>
          <p:cNvPr id="21" name="Group 20"/>
          <p:cNvGrpSpPr/>
          <p:nvPr/>
        </p:nvGrpSpPr>
        <p:grpSpPr>
          <a:xfrm>
            <a:off x="9290373" y="11812429"/>
            <a:ext cx="1999447" cy="558656"/>
            <a:chOff x="3095066" y="11233926"/>
            <a:chExt cx="1999447" cy="558656"/>
          </a:xfrm>
        </p:grpSpPr>
        <p:sp>
          <p:nvSpPr>
            <p:cNvPr id="22" name="Shape 2859"/>
            <p:cNvSpPr/>
            <p:nvPr/>
          </p:nvSpPr>
          <p:spPr>
            <a:xfrm>
              <a:off x="3095066"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1"/>
                    <a:pt x="11183" y="9162"/>
                    <a:pt x="11217" y="9308"/>
                  </a:cubicBezTo>
                  <a:cubicBezTo>
                    <a:pt x="9543" y="9225"/>
                    <a:pt x="8059" y="8436"/>
                    <a:pt x="7065" y="7236"/>
                  </a:cubicBezTo>
                  <a:cubicBezTo>
                    <a:pt x="6892" y="7530"/>
                    <a:pt x="6793" y="7869"/>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3" name="Shape 2860"/>
            <p:cNvSpPr/>
            <p:nvPr/>
          </p:nvSpPr>
          <p:spPr>
            <a:xfrm>
              <a:off x="3815462"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4" name="Shape 2865"/>
            <p:cNvSpPr/>
            <p:nvPr/>
          </p:nvSpPr>
          <p:spPr>
            <a:xfrm>
              <a:off x="4535858" y="11233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grpSp>
        <p:nvGrpSpPr>
          <p:cNvPr id="25" name="Group 24"/>
          <p:cNvGrpSpPr/>
          <p:nvPr/>
        </p:nvGrpSpPr>
        <p:grpSpPr>
          <a:xfrm>
            <a:off x="16055321" y="11812429"/>
            <a:ext cx="1999447" cy="558656"/>
            <a:chOff x="3095066" y="11233926"/>
            <a:chExt cx="1999447" cy="558656"/>
          </a:xfrm>
        </p:grpSpPr>
        <p:sp>
          <p:nvSpPr>
            <p:cNvPr id="26" name="Shape 2859"/>
            <p:cNvSpPr/>
            <p:nvPr/>
          </p:nvSpPr>
          <p:spPr>
            <a:xfrm>
              <a:off x="3095066"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1"/>
                    <a:pt x="11183" y="9162"/>
                    <a:pt x="11217" y="9308"/>
                  </a:cubicBezTo>
                  <a:cubicBezTo>
                    <a:pt x="9543" y="9225"/>
                    <a:pt x="8059" y="8436"/>
                    <a:pt x="7065" y="7236"/>
                  </a:cubicBezTo>
                  <a:cubicBezTo>
                    <a:pt x="6892" y="7530"/>
                    <a:pt x="6793" y="7869"/>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7" name="Shape 2860"/>
            <p:cNvSpPr/>
            <p:nvPr/>
          </p:nvSpPr>
          <p:spPr>
            <a:xfrm>
              <a:off x="3815462" y="1123392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8" name="Shape 2865"/>
            <p:cNvSpPr/>
            <p:nvPr/>
          </p:nvSpPr>
          <p:spPr>
            <a:xfrm>
              <a:off x="4535858" y="11233926"/>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3430" y="9320"/>
                  </a:moveTo>
                  <a:cubicBezTo>
                    <a:pt x="11975" y="9320"/>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0"/>
                    <a:pt x="13430" y="9320"/>
                  </a:cubicBezTo>
                  <a:moveTo>
                    <a:pt x="6873" y="14727"/>
                  </a:moveTo>
                  <a:lnTo>
                    <a:pt x="8829" y="14727"/>
                  </a:lnTo>
                  <a:lnTo>
                    <a:pt x="8829" y="9320"/>
                  </a:lnTo>
                  <a:lnTo>
                    <a:pt x="6873" y="9320"/>
                  </a:lnTo>
                  <a:cubicBezTo>
                    <a:pt x="6873" y="9320"/>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
        <p:nvSpPr>
          <p:cNvPr id="29" name="TextBox 28"/>
          <p:cNvSpPr txBox="1"/>
          <p:nvPr/>
        </p:nvSpPr>
        <p:spPr>
          <a:xfrm>
            <a:off x="4897753"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318743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1703190" y="9561042"/>
            <a:ext cx="2186817" cy="400110"/>
          </a:xfrm>
          <a:prstGeom prst="rect">
            <a:avLst/>
          </a:prstGeom>
          <a:noFill/>
        </p:spPr>
        <p:txBody>
          <a:bodyPr wrap="none" rtlCol="0">
            <a:spAutoFit/>
          </a:bodyPr>
          <a:lstStyle/>
          <a:p>
            <a:r>
              <a:rPr lang="en-US" sz="2000" spc="600" dirty="0">
                <a:solidFill>
                  <a:schemeClr val="tx2"/>
                </a:solidFill>
                <a:latin typeface="Montserrat Light" charset="0"/>
                <a:ea typeface="Montserrat Light" charset="0"/>
                <a:cs typeface="Montserrat Light" charset="0"/>
              </a:rPr>
              <a:t>JOHN DOE</a:t>
            </a:r>
          </a:p>
        </p:txBody>
      </p:sp>
      <p:sp>
        <p:nvSpPr>
          <p:cNvPr id="16" name="TextBox 15"/>
          <p:cNvSpPr txBox="1"/>
          <p:nvPr/>
        </p:nvSpPr>
        <p:spPr>
          <a:xfrm>
            <a:off x="1703190" y="9969748"/>
            <a:ext cx="6070498"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20" name="Rectangle 19"/>
          <p:cNvSpPr/>
          <p:nvPr/>
        </p:nvSpPr>
        <p:spPr>
          <a:xfrm>
            <a:off x="1703192" y="11258008"/>
            <a:ext cx="3407824" cy="69095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1" name="TextBox 20"/>
          <p:cNvSpPr txBox="1"/>
          <p:nvPr/>
        </p:nvSpPr>
        <p:spPr>
          <a:xfrm>
            <a:off x="2025542" y="11394496"/>
            <a:ext cx="2736463" cy="400110"/>
          </a:xfrm>
          <a:prstGeom prst="rect">
            <a:avLst/>
          </a:prstGeom>
          <a:noFill/>
        </p:spPr>
        <p:txBody>
          <a:bodyPr wrap="square" rtlCol="0">
            <a:spAutoFit/>
          </a:bodyPr>
          <a:lstStyle/>
          <a:p>
            <a:pPr algn="ctr"/>
            <a:r>
              <a:rPr lang="en-US" sz="2000" spc="600" dirty="0">
                <a:solidFill>
                  <a:schemeClr val="accent1"/>
                </a:solidFill>
                <a:latin typeface="Montserrat Light" charset="0"/>
                <a:ea typeface="Montserrat Light" charset="0"/>
                <a:cs typeface="Montserrat Light" charset="0"/>
              </a:rPr>
              <a:t>LEARN MORE</a:t>
            </a:r>
          </a:p>
        </p:txBody>
      </p:sp>
      <p:sp>
        <p:nvSpPr>
          <p:cNvPr id="22" name="TextBox 21"/>
          <p:cNvSpPr txBox="1"/>
          <p:nvPr/>
        </p:nvSpPr>
        <p:spPr>
          <a:xfrm>
            <a:off x="8704378" y="9571370"/>
            <a:ext cx="2125903" cy="400110"/>
          </a:xfrm>
          <a:prstGeom prst="rect">
            <a:avLst/>
          </a:prstGeom>
          <a:noFill/>
        </p:spPr>
        <p:txBody>
          <a:bodyPr wrap="none" rtlCol="0">
            <a:spAutoFit/>
          </a:bodyPr>
          <a:lstStyle/>
          <a:p>
            <a:r>
              <a:rPr lang="en-US" sz="2000" spc="600" dirty="0">
                <a:solidFill>
                  <a:schemeClr val="tx2"/>
                </a:solidFill>
                <a:latin typeface="Montserrat Light" charset="0"/>
                <a:ea typeface="Montserrat Light" charset="0"/>
                <a:cs typeface="Montserrat Light" charset="0"/>
              </a:rPr>
              <a:t>JANE DOE</a:t>
            </a:r>
          </a:p>
        </p:txBody>
      </p:sp>
      <p:sp>
        <p:nvSpPr>
          <p:cNvPr id="23" name="TextBox 22"/>
          <p:cNvSpPr txBox="1"/>
          <p:nvPr/>
        </p:nvSpPr>
        <p:spPr>
          <a:xfrm>
            <a:off x="8704378" y="9980076"/>
            <a:ext cx="6070498"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24" name="Rectangle 23"/>
          <p:cNvSpPr/>
          <p:nvPr/>
        </p:nvSpPr>
        <p:spPr>
          <a:xfrm>
            <a:off x="8704380" y="11268336"/>
            <a:ext cx="3407824" cy="69095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5" name="TextBox 24"/>
          <p:cNvSpPr txBox="1"/>
          <p:nvPr/>
        </p:nvSpPr>
        <p:spPr>
          <a:xfrm>
            <a:off x="9026730" y="11404824"/>
            <a:ext cx="2736463" cy="400110"/>
          </a:xfrm>
          <a:prstGeom prst="rect">
            <a:avLst/>
          </a:prstGeom>
          <a:noFill/>
        </p:spPr>
        <p:txBody>
          <a:bodyPr wrap="square" rtlCol="0">
            <a:spAutoFit/>
          </a:bodyPr>
          <a:lstStyle/>
          <a:p>
            <a:pPr algn="ctr"/>
            <a:r>
              <a:rPr lang="en-US" sz="2000" spc="600" dirty="0">
                <a:solidFill>
                  <a:schemeClr val="accent1"/>
                </a:solidFill>
                <a:latin typeface="Montserrat Light" charset="0"/>
                <a:ea typeface="Montserrat Light" charset="0"/>
                <a:cs typeface="Montserrat Light" charset="0"/>
              </a:rPr>
              <a:t>LEARN MORE</a:t>
            </a:r>
          </a:p>
        </p:txBody>
      </p:sp>
      <p:sp>
        <p:nvSpPr>
          <p:cNvPr id="26" name="TextBox 25"/>
          <p:cNvSpPr txBox="1"/>
          <p:nvPr/>
        </p:nvSpPr>
        <p:spPr>
          <a:xfrm>
            <a:off x="15705566" y="9571370"/>
            <a:ext cx="2946640" cy="400110"/>
          </a:xfrm>
          <a:prstGeom prst="rect">
            <a:avLst/>
          </a:prstGeom>
          <a:noFill/>
        </p:spPr>
        <p:txBody>
          <a:bodyPr wrap="none" rtlCol="0">
            <a:spAutoFit/>
          </a:bodyPr>
          <a:lstStyle/>
          <a:p>
            <a:r>
              <a:rPr lang="en-US" sz="2000" spc="600" dirty="0">
                <a:solidFill>
                  <a:schemeClr val="tx2"/>
                </a:solidFill>
                <a:latin typeface="Montserrat Light" charset="0"/>
                <a:ea typeface="Montserrat Light" charset="0"/>
                <a:cs typeface="Montserrat Light" charset="0"/>
              </a:rPr>
              <a:t>ANDREA LUNA</a:t>
            </a:r>
          </a:p>
        </p:txBody>
      </p:sp>
      <p:sp>
        <p:nvSpPr>
          <p:cNvPr id="27" name="TextBox 26"/>
          <p:cNvSpPr txBox="1"/>
          <p:nvPr/>
        </p:nvSpPr>
        <p:spPr>
          <a:xfrm>
            <a:off x="15705566" y="9980076"/>
            <a:ext cx="6070498"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29" name="Rectangle 28"/>
          <p:cNvSpPr/>
          <p:nvPr/>
        </p:nvSpPr>
        <p:spPr>
          <a:xfrm>
            <a:off x="15705568" y="11268336"/>
            <a:ext cx="3407824" cy="69095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30" name="TextBox 29"/>
          <p:cNvSpPr txBox="1"/>
          <p:nvPr/>
        </p:nvSpPr>
        <p:spPr>
          <a:xfrm>
            <a:off x="16027918" y="11404824"/>
            <a:ext cx="2736463" cy="400110"/>
          </a:xfrm>
          <a:prstGeom prst="rect">
            <a:avLst/>
          </a:prstGeom>
          <a:noFill/>
        </p:spPr>
        <p:txBody>
          <a:bodyPr wrap="square" rtlCol="0">
            <a:spAutoFit/>
          </a:bodyPr>
          <a:lstStyle/>
          <a:p>
            <a:pPr algn="ctr"/>
            <a:r>
              <a:rPr lang="en-US" sz="2000" spc="600" dirty="0">
                <a:solidFill>
                  <a:schemeClr val="accent1"/>
                </a:solidFill>
                <a:latin typeface="Montserrat Light" charset="0"/>
                <a:ea typeface="Montserrat Light" charset="0"/>
                <a:cs typeface="Montserrat Light" charset="0"/>
              </a:rPr>
              <a:t>LEARN MORE</a:t>
            </a:r>
          </a:p>
        </p:txBody>
      </p:sp>
      <p:sp>
        <p:nvSpPr>
          <p:cNvPr id="28" name="TextBox 27"/>
          <p:cNvSpPr txBox="1"/>
          <p:nvPr/>
        </p:nvSpPr>
        <p:spPr>
          <a:xfrm>
            <a:off x="7988801" y="1340545"/>
            <a:ext cx="8400056"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MEET OUR TEAM</a:t>
            </a:r>
            <a:endParaRPr lang="en-US" sz="9600" spc="600" dirty="0">
              <a:solidFill>
                <a:schemeClr val="tx2"/>
              </a:solidFill>
              <a:latin typeface="Montserrat" charset="0"/>
              <a:ea typeface="Montserrat" charset="0"/>
              <a:cs typeface="Montserrat" charset="0"/>
            </a:endParaRPr>
          </a:p>
        </p:txBody>
      </p:sp>
      <p:sp>
        <p:nvSpPr>
          <p:cNvPr id="31" name="TextBox 30"/>
          <p:cNvSpPr txBox="1"/>
          <p:nvPr/>
        </p:nvSpPr>
        <p:spPr>
          <a:xfrm>
            <a:off x="9547716" y="880407"/>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2" name="TextBox 31"/>
          <p:cNvSpPr txBox="1"/>
          <p:nvPr/>
        </p:nvSpPr>
        <p:spPr>
          <a:xfrm>
            <a:off x="4897753"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1730283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15745880" y="2112210"/>
            <a:ext cx="500168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SERVICES</a:t>
            </a:r>
            <a:endParaRPr lang="en-US" sz="9600" spc="600" dirty="0">
              <a:solidFill>
                <a:schemeClr val="tx2"/>
              </a:solidFill>
              <a:latin typeface="Montserrat" charset="0"/>
              <a:ea typeface="Montserrat" charset="0"/>
              <a:cs typeface="Montserrat" charset="0"/>
            </a:endParaRPr>
          </a:p>
        </p:txBody>
      </p:sp>
      <p:sp>
        <p:nvSpPr>
          <p:cNvPr id="32" name="TextBox 31"/>
          <p:cNvSpPr txBox="1"/>
          <p:nvPr/>
        </p:nvSpPr>
        <p:spPr>
          <a:xfrm>
            <a:off x="15605617" y="1652072"/>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4" name="TextBox 33"/>
          <p:cNvSpPr txBox="1"/>
          <p:nvPr/>
        </p:nvSpPr>
        <p:spPr>
          <a:xfrm>
            <a:off x="16509482" y="3854977"/>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35" name="TextBox 34"/>
          <p:cNvSpPr txBox="1"/>
          <p:nvPr/>
        </p:nvSpPr>
        <p:spPr>
          <a:xfrm>
            <a:off x="15223091" y="4316642"/>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36" name="Rectangle 35"/>
          <p:cNvSpPr/>
          <p:nvPr/>
        </p:nvSpPr>
        <p:spPr>
          <a:xfrm>
            <a:off x="17080690" y="5598669"/>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37" name="TextBox 36"/>
          <p:cNvSpPr txBox="1"/>
          <p:nvPr/>
        </p:nvSpPr>
        <p:spPr>
          <a:xfrm>
            <a:off x="17710236" y="5691892"/>
            <a:ext cx="1050289"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48" name="TextBox 47"/>
          <p:cNvSpPr txBox="1"/>
          <p:nvPr/>
        </p:nvSpPr>
        <p:spPr>
          <a:xfrm>
            <a:off x="16509482" y="6535448"/>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49" name="TextBox 48"/>
          <p:cNvSpPr txBox="1"/>
          <p:nvPr/>
        </p:nvSpPr>
        <p:spPr>
          <a:xfrm>
            <a:off x="15223091" y="7342586"/>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51" name="Rectangle 50"/>
          <p:cNvSpPr/>
          <p:nvPr/>
        </p:nvSpPr>
        <p:spPr>
          <a:xfrm>
            <a:off x="17161592" y="8624613"/>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52" name="TextBox 51"/>
          <p:cNvSpPr txBox="1"/>
          <p:nvPr/>
        </p:nvSpPr>
        <p:spPr>
          <a:xfrm>
            <a:off x="17791137" y="8717836"/>
            <a:ext cx="1050288"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53" name="TextBox 52"/>
          <p:cNvSpPr txBox="1"/>
          <p:nvPr/>
        </p:nvSpPr>
        <p:spPr>
          <a:xfrm>
            <a:off x="16509482" y="9906865"/>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54" name="TextBox 53"/>
          <p:cNvSpPr txBox="1"/>
          <p:nvPr/>
        </p:nvSpPr>
        <p:spPr>
          <a:xfrm>
            <a:off x="15223091" y="10368530"/>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55" name="Rectangle 54"/>
          <p:cNvSpPr/>
          <p:nvPr/>
        </p:nvSpPr>
        <p:spPr>
          <a:xfrm>
            <a:off x="17161592" y="11650557"/>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56" name="TextBox 55"/>
          <p:cNvSpPr txBox="1"/>
          <p:nvPr/>
        </p:nvSpPr>
        <p:spPr>
          <a:xfrm>
            <a:off x="17791137" y="11743780"/>
            <a:ext cx="1050288"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5850034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3556120" y="2112210"/>
            <a:ext cx="500168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SERVICES</a:t>
            </a:r>
            <a:endParaRPr lang="en-US" sz="9600" spc="600" dirty="0">
              <a:solidFill>
                <a:schemeClr val="tx2"/>
              </a:solidFill>
              <a:latin typeface="Montserrat" charset="0"/>
              <a:ea typeface="Montserrat" charset="0"/>
              <a:cs typeface="Montserrat" charset="0"/>
            </a:endParaRPr>
          </a:p>
        </p:txBody>
      </p:sp>
      <p:sp>
        <p:nvSpPr>
          <p:cNvPr id="32" name="TextBox 31"/>
          <p:cNvSpPr txBox="1"/>
          <p:nvPr/>
        </p:nvSpPr>
        <p:spPr>
          <a:xfrm>
            <a:off x="3415857" y="1652072"/>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4" name="TextBox 33"/>
          <p:cNvSpPr txBox="1"/>
          <p:nvPr/>
        </p:nvSpPr>
        <p:spPr>
          <a:xfrm>
            <a:off x="4319722" y="3854977"/>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35" name="TextBox 34"/>
          <p:cNvSpPr txBox="1"/>
          <p:nvPr/>
        </p:nvSpPr>
        <p:spPr>
          <a:xfrm>
            <a:off x="3033331" y="4316642"/>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36" name="Rectangle 35"/>
          <p:cNvSpPr/>
          <p:nvPr/>
        </p:nvSpPr>
        <p:spPr>
          <a:xfrm>
            <a:off x="4890930" y="5598669"/>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37" name="TextBox 36"/>
          <p:cNvSpPr txBox="1"/>
          <p:nvPr/>
        </p:nvSpPr>
        <p:spPr>
          <a:xfrm>
            <a:off x="5520476" y="5691892"/>
            <a:ext cx="1050289"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48" name="TextBox 47"/>
          <p:cNvSpPr txBox="1"/>
          <p:nvPr/>
        </p:nvSpPr>
        <p:spPr>
          <a:xfrm>
            <a:off x="4319722" y="6535448"/>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49" name="TextBox 48"/>
          <p:cNvSpPr txBox="1"/>
          <p:nvPr/>
        </p:nvSpPr>
        <p:spPr>
          <a:xfrm>
            <a:off x="3033331" y="7342586"/>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51" name="Rectangle 50"/>
          <p:cNvSpPr/>
          <p:nvPr/>
        </p:nvSpPr>
        <p:spPr>
          <a:xfrm>
            <a:off x="4971832" y="8624613"/>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52" name="TextBox 51"/>
          <p:cNvSpPr txBox="1"/>
          <p:nvPr/>
        </p:nvSpPr>
        <p:spPr>
          <a:xfrm>
            <a:off x="5601377" y="8717836"/>
            <a:ext cx="1050288"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53" name="TextBox 52"/>
          <p:cNvSpPr txBox="1"/>
          <p:nvPr/>
        </p:nvSpPr>
        <p:spPr>
          <a:xfrm>
            <a:off x="4319722" y="9906865"/>
            <a:ext cx="3502882" cy="461665"/>
          </a:xfrm>
          <a:prstGeom prst="rect">
            <a:avLst/>
          </a:prstGeom>
          <a:noFill/>
        </p:spPr>
        <p:txBody>
          <a:bodyPr wrap="none" rtlCol="0">
            <a:spAutoFit/>
          </a:bodyPr>
          <a:lstStyle/>
          <a:p>
            <a:pPr algn="ctr"/>
            <a:r>
              <a:rPr lang="en-US" sz="2400" spc="600" dirty="0">
                <a:solidFill>
                  <a:schemeClr val="tx2"/>
                </a:solidFill>
                <a:latin typeface="Montserrat Light" charset="0"/>
                <a:ea typeface="Montserrat Light" charset="0"/>
                <a:cs typeface="Montserrat Light" charset="0"/>
              </a:rPr>
              <a:t>SERVICE NAME</a:t>
            </a:r>
          </a:p>
        </p:txBody>
      </p:sp>
      <p:sp>
        <p:nvSpPr>
          <p:cNvPr id="54" name="TextBox 53"/>
          <p:cNvSpPr txBox="1"/>
          <p:nvPr/>
        </p:nvSpPr>
        <p:spPr>
          <a:xfrm>
            <a:off x="3033331" y="10368530"/>
            <a:ext cx="6070498" cy="950004"/>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a:t>
            </a:r>
          </a:p>
        </p:txBody>
      </p:sp>
      <p:sp>
        <p:nvSpPr>
          <p:cNvPr id="55" name="Rectangle 54"/>
          <p:cNvSpPr/>
          <p:nvPr/>
        </p:nvSpPr>
        <p:spPr>
          <a:xfrm>
            <a:off x="4971832" y="11650557"/>
            <a:ext cx="2327590" cy="47193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56" name="TextBox 55"/>
          <p:cNvSpPr txBox="1"/>
          <p:nvPr/>
        </p:nvSpPr>
        <p:spPr>
          <a:xfrm>
            <a:off x="5601377" y="11743780"/>
            <a:ext cx="1050288" cy="307777"/>
          </a:xfrm>
          <a:prstGeom prst="rect">
            <a:avLst/>
          </a:prstGeom>
          <a:noFill/>
        </p:spPr>
        <p:txBody>
          <a:bodyPr wrap="none" rtlCol="0">
            <a:spAutoFit/>
          </a:bodyPr>
          <a:lstStyle/>
          <a:p>
            <a:pPr algn="ctr"/>
            <a:r>
              <a:rPr lang="en-US" sz="1400" spc="600" dirty="0">
                <a:solidFill>
                  <a:schemeClr val="accent1"/>
                </a:solidFill>
                <a:latin typeface="Montserrat Light" charset="0"/>
                <a:ea typeface="Montserrat Light" charset="0"/>
                <a:cs typeface="Montserrat Light" charset="0"/>
              </a:rPr>
              <a:t>MORE</a:t>
            </a: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1491448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Connector 16"/>
          <p:cNvCxnSpPr/>
          <p:nvPr/>
        </p:nvCxnSpPr>
        <p:spPr>
          <a:xfrm>
            <a:off x="-286245" y="6858000"/>
            <a:ext cx="24664947" cy="0"/>
          </a:xfrm>
          <a:prstGeom prst="line">
            <a:avLst/>
          </a:prstGeom>
          <a:ln>
            <a:solidFill>
              <a:schemeClr val="tx1">
                <a:lumMod val="40000"/>
                <a:lumOff val="60000"/>
              </a:scheme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3407661" y="2492160"/>
            <a:ext cx="1307713" cy="783392"/>
            <a:chOff x="1775548" y="1990598"/>
            <a:chExt cx="621122" cy="372086"/>
          </a:xfrm>
        </p:grpSpPr>
        <p:sp>
          <p:nvSpPr>
            <p:cNvPr id="7"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8"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16" name="Group 15"/>
          <p:cNvGrpSpPr/>
          <p:nvPr/>
        </p:nvGrpSpPr>
        <p:grpSpPr>
          <a:xfrm>
            <a:off x="19807754" y="2171798"/>
            <a:ext cx="1054804" cy="1350893"/>
            <a:chOff x="8218224" y="8245765"/>
            <a:chExt cx="500998" cy="641631"/>
          </a:xfrm>
        </p:grpSpPr>
        <p:sp>
          <p:nvSpPr>
            <p:cNvPr id="18" name="Line 525"/>
            <p:cNvSpPr>
              <a:spLocks noChangeShapeType="1"/>
            </p:cNvSpPr>
            <p:nvPr/>
          </p:nvSpPr>
          <p:spPr bwMode="auto">
            <a:xfrm>
              <a:off x="8218224" y="8245765"/>
              <a:ext cx="2929" cy="64163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19"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20"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grpSp>
      <p:grpSp>
        <p:nvGrpSpPr>
          <p:cNvPr id="4" name="Group 3"/>
          <p:cNvGrpSpPr/>
          <p:nvPr/>
        </p:nvGrpSpPr>
        <p:grpSpPr>
          <a:xfrm>
            <a:off x="3395904" y="8214776"/>
            <a:ext cx="1307713" cy="888262"/>
            <a:chOff x="6188913" y="23939881"/>
            <a:chExt cx="1307713" cy="888262"/>
          </a:xfrm>
        </p:grpSpPr>
        <p:sp>
          <p:nvSpPr>
            <p:cNvPr id="21" name="Freeform 627"/>
            <p:cNvSpPr>
              <a:spLocks noChangeArrowheads="1"/>
            </p:cNvSpPr>
            <p:nvPr/>
          </p:nvSpPr>
          <p:spPr bwMode="auto">
            <a:xfrm>
              <a:off x="6188913" y="23939881"/>
              <a:ext cx="1307713" cy="888258"/>
            </a:xfrm>
            <a:custGeom>
              <a:avLst/>
              <a:gdLst>
                <a:gd name="T0" fmla="*/ 679 w 934"/>
                <a:gd name="T1" fmla="*/ 149 h 636"/>
                <a:gd name="T2" fmla="*/ 560 w 934"/>
                <a:gd name="T3" fmla="*/ 0 h 636"/>
                <a:gd name="T4" fmla="*/ 380 w 934"/>
                <a:gd name="T5" fmla="*/ 0 h 636"/>
                <a:gd name="T6" fmla="*/ 261 w 934"/>
                <a:gd name="T7" fmla="*/ 149 h 636"/>
                <a:gd name="T8" fmla="*/ 0 w 934"/>
                <a:gd name="T9" fmla="*/ 149 h 636"/>
                <a:gd name="T10" fmla="*/ 0 w 934"/>
                <a:gd name="T11" fmla="*/ 635 h 636"/>
                <a:gd name="T12" fmla="*/ 933 w 934"/>
                <a:gd name="T13" fmla="*/ 635 h 636"/>
                <a:gd name="T14" fmla="*/ 933 w 934"/>
                <a:gd name="T15" fmla="*/ 149 h 636"/>
                <a:gd name="T16" fmla="*/ 679 w 934"/>
                <a:gd name="T17" fmla="*/ 14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636">
                  <a:moveTo>
                    <a:pt x="679" y="149"/>
                  </a:moveTo>
                  <a:lnTo>
                    <a:pt x="560" y="0"/>
                  </a:lnTo>
                  <a:lnTo>
                    <a:pt x="380" y="0"/>
                  </a:lnTo>
                  <a:lnTo>
                    <a:pt x="261" y="149"/>
                  </a:lnTo>
                  <a:lnTo>
                    <a:pt x="0" y="149"/>
                  </a:lnTo>
                  <a:lnTo>
                    <a:pt x="0" y="635"/>
                  </a:lnTo>
                  <a:lnTo>
                    <a:pt x="933" y="635"/>
                  </a:lnTo>
                  <a:lnTo>
                    <a:pt x="933" y="149"/>
                  </a:lnTo>
                  <a:lnTo>
                    <a:pt x="679" y="14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22" name="Freeform 628"/>
            <p:cNvSpPr>
              <a:spLocks noChangeArrowheads="1"/>
            </p:cNvSpPr>
            <p:nvPr/>
          </p:nvSpPr>
          <p:spPr bwMode="auto">
            <a:xfrm>
              <a:off x="6682391" y="24316161"/>
              <a:ext cx="333096" cy="345434"/>
            </a:xfrm>
            <a:custGeom>
              <a:avLst/>
              <a:gdLst>
                <a:gd name="T0" fmla="*/ 238 w 239"/>
                <a:gd name="T1" fmla="*/ 119 h 247"/>
                <a:gd name="T2" fmla="*/ 238 w 239"/>
                <a:gd name="T3" fmla="*/ 119 h 247"/>
                <a:gd name="T4" fmla="*/ 119 w 239"/>
                <a:gd name="T5" fmla="*/ 0 h 247"/>
                <a:gd name="T6" fmla="*/ 0 w 239"/>
                <a:gd name="T7" fmla="*/ 119 h 247"/>
                <a:gd name="T8" fmla="*/ 119 w 239"/>
                <a:gd name="T9" fmla="*/ 246 h 247"/>
                <a:gd name="T10" fmla="*/ 238 w 239"/>
                <a:gd name="T11" fmla="*/ 119 h 247"/>
              </a:gdLst>
              <a:ahLst/>
              <a:cxnLst>
                <a:cxn ang="0">
                  <a:pos x="T0" y="T1"/>
                </a:cxn>
                <a:cxn ang="0">
                  <a:pos x="T2" y="T3"/>
                </a:cxn>
                <a:cxn ang="0">
                  <a:pos x="T4" y="T5"/>
                </a:cxn>
                <a:cxn ang="0">
                  <a:pos x="T6" y="T7"/>
                </a:cxn>
                <a:cxn ang="0">
                  <a:pos x="T8" y="T9"/>
                </a:cxn>
                <a:cxn ang="0">
                  <a:pos x="T10" y="T11"/>
                </a:cxn>
              </a:cxnLst>
              <a:rect l="0" t="0" r="r" b="b"/>
              <a:pathLst>
                <a:path w="239" h="247">
                  <a:moveTo>
                    <a:pt x="238" y="119"/>
                  </a:moveTo>
                  <a:lnTo>
                    <a:pt x="238" y="119"/>
                  </a:lnTo>
                  <a:cubicBezTo>
                    <a:pt x="238" y="60"/>
                    <a:pt x="186" y="0"/>
                    <a:pt x="119" y="0"/>
                  </a:cubicBezTo>
                  <a:cubicBezTo>
                    <a:pt x="52" y="0"/>
                    <a:pt x="0" y="60"/>
                    <a:pt x="0" y="119"/>
                  </a:cubicBezTo>
                  <a:cubicBezTo>
                    <a:pt x="0" y="186"/>
                    <a:pt x="52" y="246"/>
                    <a:pt x="119" y="246"/>
                  </a:cubicBezTo>
                  <a:cubicBezTo>
                    <a:pt x="186" y="246"/>
                    <a:pt x="238" y="186"/>
                    <a:pt x="238" y="119"/>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23" name="Line 629"/>
            <p:cNvSpPr>
              <a:spLocks noChangeShapeType="1"/>
            </p:cNvSpPr>
            <p:nvPr/>
          </p:nvSpPr>
          <p:spPr bwMode="auto">
            <a:xfrm>
              <a:off x="6355459" y="24149611"/>
              <a:ext cx="6171" cy="678532"/>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24" name="Freeform 630"/>
            <p:cNvSpPr>
              <a:spLocks noChangeArrowheads="1"/>
            </p:cNvSpPr>
            <p:nvPr/>
          </p:nvSpPr>
          <p:spPr bwMode="auto">
            <a:xfrm>
              <a:off x="7305401" y="24316161"/>
              <a:ext cx="6171" cy="616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grpSp>
        <p:nvGrpSpPr>
          <p:cNvPr id="29" name="Group 28"/>
          <p:cNvGrpSpPr/>
          <p:nvPr/>
        </p:nvGrpSpPr>
        <p:grpSpPr>
          <a:xfrm>
            <a:off x="19663897" y="8057477"/>
            <a:ext cx="1283040" cy="1202856"/>
            <a:chOff x="8168415" y="12118985"/>
            <a:chExt cx="609403" cy="571318"/>
          </a:xfrm>
        </p:grpSpPr>
        <p:sp>
          <p:nvSpPr>
            <p:cNvPr id="30" name="Line 640"/>
            <p:cNvSpPr>
              <a:spLocks noChangeShapeType="1"/>
            </p:cNvSpPr>
            <p:nvPr/>
          </p:nvSpPr>
          <p:spPr bwMode="auto">
            <a:xfrm>
              <a:off x="8511205" y="12414900"/>
              <a:ext cx="49806" cy="49806"/>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31" name="Freeform 641"/>
            <p:cNvSpPr>
              <a:spLocks noChangeArrowheads="1"/>
            </p:cNvSpPr>
            <p:nvPr/>
          </p:nvSpPr>
          <p:spPr bwMode="auto">
            <a:xfrm>
              <a:off x="8528785" y="12435408"/>
              <a:ext cx="249033" cy="254895"/>
            </a:xfrm>
            <a:custGeom>
              <a:avLst/>
              <a:gdLst>
                <a:gd name="T0" fmla="*/ 0 w 374"/>
                <a:gd name="T1" fmla="*/ 90 h 382"/>
                <a:gd name="T2" fmla="*/ 90 w 374"/>
                <a:gd name="T3" fmla="*/ 0 h 382"/>
                <a:gd name="T4" fmla="*/ 373 w 374"/>
                <a:gd name="T5" fmla="*/ 291 h 382"/>
                <a:gd name="T6" fmla="*/ 284 w 374"/>
                <a:gd name="T7" fmla="*/ 381 h 382"/>
                <a:gd name="T8" fmla="*/ 0 w 374"/>
                <a:gd name="T9" fmla="*/ 90 h 382"/>
              </a:gdLst>
              <a:ahLst/>
              <a:cxnLst>
                <a:cxn ang="0">
                  <a:pos x="T0" y="T1"/>
                </a:cxn>
                <a:cxn ang="0">
                  <a:pos x="T2" y="T3"/>
                </a:cxn>
                <a:cxn ang="0">
                  <a:pos x="T4" y="T5"/>
                </a:cxn>
                <a:cxn ang="0">
                  <a:pos x="T6" y="T7"/>
                </a:cxn>
                <a:cxn ang="0">
                  <a:pos x="T8" y="T9"/>
                </a:cxn>
              </a:cxnLst>
              <a:rect l="0" t="0" r="r" b="b"/>
              <a:pathLst>
                <a:path w="374" h="382">
                  <a:moveTo>
                    <a:pt x="0" y="90"/>
                  </a:moveTo>
                  <a:lnTo>
                    <a:pt x="90" y="0"/>
                  </a:lnTo>
                  <a:lnTo>
                    <a:pt x="373" y="291"/>
                  </a:lnTo>
                  <a:lnTo>
                    <a:pt x="284" y="381"/>
                  </a:lnTo>
                  <a:lnTo>
                    <a:pt x="0" y="90"/>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32" name="Freeform 642"/>
            <p:cNvSpPr>
              <a:spLocks noChangeArrowheads="1"/>
            </p:cNvSpPr>
            <p:nvPr/>
          </p:nvSpPr>
          <p:spPr bwMode="auto">
            <a:xfrm>
              <a:off x="8206504" y="12118985"/>
              <a:ext cx="123053" cy="120124"/>
            </a:xfrm>
            <a:custGeom>
              <a:avLst/>
              <a:gdLst>
                <a:gd name="T0" fmla="*/ 97 w 187"/>
                <a:gd name="T1" fmla="*/ 179 h 180"/>
                <a:gd name="T2" fmla="*/ 186 w 187"/>
                <a:gd name="T3" fmla="*/ 89 h 180"/>
                <a:gd name="T4" fmla="*/ 37 w 187"/>
                <a:gd name="T5" fmla="*/ 0 h 180"/>
                <a:gd name="T6" fmla="*/ 0 w 187"/>
                <a:gd name="T7" fmla="*/ 29 h 180"/>
                <a:gd name="T8" fmla="*/ 97 w 187"/>
                <a:gd name="T9" fmla="*/ 179 h 180"/>
              </a:gdLst>
              <a:ahLst/>
              <a:cxnLst>
                <a:cxn ang="0">
                  <a:pos x="T0" y="T1"/>
                </a:cxn>
                <a:cxn ang="0">
                  <a:pos x="T2" y="T3"/>
                </a:cxn>
                <a:cxn ang="0">
                  <a:pos x="T4" y="T5"/>
                </a:cxn>
                <a:cxn ang="0">
                  <a:pos x="T6" y="T7"/>
                </a:cxn>
                <a:cxn ang="0">
                  <a:pos x="T8" y="T9"/>
                </a:cxn>
              </a:cxnLst>
              <a:rect l="0" t="0" r="r" b="b"/>
              <a:pathLst>
                <a:path w="187" h="180">
                  <a:moveTo>
                    <a:pt x="97" y="179"/>
                  </a:moveTo>
                  <a:lnTo>
                    <a:pt x="186" y="89"/>
                  </a:lnTo>
                  <a:lnTo>
                    <a:pt x="37" y="0"/>
                  </a:lnTo>
                  <a:lnTo>
                    <a:pt x="0" y="29"/>
                  </a:lnTo>
                  <a:lnTo>
                    <a:pt x="97" y="17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
          <p:nvSpPr>
            <p:cNvPr id="33" name="Line 643"/>
            <p:cNvSpPr>
              <a:spLocks noChangeShapeType="1"/>
            </p:cNvSpPr>
            <p:nvPr/>
          </p:nvSpPr>
          <p:spPr bwMode="auto">
            <a:xfrm flipH="1" flipV="1">
              <a:off x="8300259" y="12203952"/>
              <a:ext cx="134771" cy="13477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latin typeface="Montserrat Light" charset="0"/>
              </a:endParaRPr>
            </a:p>
          </p:txBody>
        </p:sp>
        <p:sp>
          <p:nvSpPr>
            <p:cNvPr id="34" name="Freeform 644"/>
            <p:cNvSpPr>
              <a:spLocks noChangeArrowheads="1"/>
            </p:cNvSpPr>
            <p:nvPr/>
          </p:nvSpPr>
          <p:spPr bwMode="auto">
            <a:xfrm>
              <a:off x="8168415" y="12118987"/>
              <a:ext cx="562525" cy="559596"/>
            </a:xfrm>
            <a:custGeom>
              <a:avLst/>
              <a:gdLst>
                <a:gd name="T0" fmla="*/ 844 w 845"/>
                <a:gd name="T1" fmla="*/ 126 h 844"/>
                <a:gd name="T2" fmla="*/ 844 w 845"/>
                <a:gd name="T3" fmla="*/ 126 h 844"/>
                <a:gd name="T4" fmla="*/ 724 w 845"/>
                <a:gd name="T5" fmla="*/ 186 h 844"/>
                <a:gd name="T6" fmla="*/ 664 w 845"/>
                <a:gd name="T7" fmla="*/ 119 h 844"/>
                <a:gd name="T8" fmla="*/ 717 w 845"/>
                <a:gd name="T9" fmla="*/ 0 h 844"/>
                <a:gd name="T10" fmla="*/ 717 w 845"/>
                <a:gd name="T11" fmla="*/ 0 h 844"/>
                <a:gd name="T12" fmla="*/ 530 w 845"/>
                <a:gd name="T13" fmla="*/ 149 h 844"/>
                <a:gd name="T14" fmla="*/ 530 w 845"/>
                <a:gd name="T15" fmla="*/ 209 h 844"/>
                <a:gd name="T16" fmla="*/ 23 w 845"/>
                <a:gd name="T17" fmla="*/ 724 h 844"/>
                <a:gd name="T18" fmla="*/ 0 w 845"/>
                <a:gd name="T19" fmla="*/ 813 h 844"/>
                <a:gd name="T20" fmla="*/ 30 w 845"/>
                <a:gd name="T21" fmla="*/ 843 h 844"/>
                <a:gd name="T22" fmla="*/ 120 w 845"/>
                <a:gd name="T23" fmla="*/ 821 h 844"/>
                <a:gd name="T24" fmla="*/ 635 w 845"/>
                <a:gd name="T25" fmla="*/ 313 h 844"/>
                <a:gd name="T26" fmla="*/ 694 w 845"/>
                <a:gd name="T27" fmla="*/ 313 h 844"/>
                <a:gd name="T28" fmla="*/ 844 w 845"/>
                <a:gd name="T29" fmla="*/ 126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5" h="844">
                  <a:moveTo>
                    <a:pt x="844" y="126"/>
                  </a:moveTo>
                  <a:lnTo>
                    <a:pt x="844" y="126"/>
                  </a:lnTo>
                  <a:cubicBezTo>
                    <a:pt x="724" y="186"/>
                    <a:pt x="724" y="186"/>
                    <a:pt x="724" y="186"/>
                  </a:cubicBezTo>
                  <a:cubicBezTo>
                    <a:pt x="664" y="119"/>
                    <a:pt x="664" y="119"/>
                    <a:pt x="664" y="119"/>
                  </a:cubicBezTo>
                  <a:cubicBezTo>
                    <a:pt x="717" y="0"/>
                    <a:pt x="717" y="0"/>
                    <a:pt x="717" y="0"/>
                  </a:cubicBezTo>
                  <a:lnTo>
                    <a:pt x="717" y="0"/>
                  </a:lnTo>
                  <a:cubicBezTo>
                    <a:pt x="567" y="0"/>
                    <a:pt x="530" y="74"/>
                    <a:pt x="530" y="149"/>
                  </a:cubicBezTo>
                  <a:cubicBezTo>
                    <a:pt x="530" y="209"/>
                    <a:pt x="530" y="209"/>
                    <a:pt x="530" y="209"/>
                  </a:cubicBezTo>
                  <a:cubicBezTo>
                    <a:pt x="23" y="724"/>
                    <a:pt x="23" y="724"/>
                    <a:pt x="23" y="724"/>
                  </a:cubicBezTo>
                  <a:cubicBezTo>
                    <a:pt x="0" y="813"/>
                    <a:pt x="0" y="813"/>
                    <a:pt x="0" y="813"/>
                  </a:cubicBezTo>
                  <a:cubicBezTo>
                    <a:pt x="30" y="843"/>
                    <a:pt x="30" y="843"/>
                    <a:pt x="30" y="843"/>
                  </a:cubicBezTo>
                  <a:cubicBezTo>
                    <a:pt x="120" y="821"/>
                    <a:pt x="120" y="821"/>
                    <a:pt x="120" y="821"/>
                  </a:cubicBezTo>
                  <a:cubicBezTo>
                    <a:pt x="635" y="313"/>
                    <a:pt x="635" y="313"/>
                    <a:pt x="635" y="313"/>
                  </a:cubicBezTo>
                  <a:cubicBezTo>
                    <a:pt x="694" y="313"/>
                    <a:pt x="694" y="313"/>
                    <a:pt x="694" y="313"/>
                  </a:cubicBezTo>
                  <a:cubicBezTo>
                    <a:pt x="769" y="313"/>
                    <a:pt x="844" y="276"/>
                    <a:pt x="844" y="126"/>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grpSp>
      <p:sp>
        <p:nvSpPr>
          <p:cNvPr id="35" name="TextBox 34"/>
          <p:cNvSpPr txBox="1"/>
          <p:nvPr/>
        </p:nvSpPr>
        <p:spPr>
          <a:xfrm>
            <a:off x="1663904" y="4686279"/>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36" name="TextBox 35"/>
          <p:cNvSpPr txBox="1"/>
          <p:nvPr/>
        </p:nvSpPr>
        <p:spPr>
          <a:xfrm>
            <a:off x="1560967" y="3954019"/>
            <a:ext cx="5000087" cy="584775"/>
          </a:xfrm>
          <a:prstGeom prst="rect">
            <a:avLst/>
          </a:prstGeom>
          <a:noFill/>
        </p:spPr>
        <p:txBody>
          <a:bodyPr wrap="none" rtlCol="0">
            <a:spAutoFit/>
          </a:bodyPr>
          <a:lstStyle/>
          <a:p>
            <a:pPr algn="ctr"/>
            <a:r>
              <a:rPr lang="en-US" sz="3200" spc="600" dirty="0">
                <a:latin typeface="Montserrat" charset="0"/>
                <a:ea typeface="Montserrat" charset="0"/>
                <a:cs typeface="Montserrat" charset="0"/>
              </a:rPr>
              <a:t>YOUR TITLE HERE</a:t>
            </a:r>
            <a:endParaRPr lang="en-US" sz="4800" spc="600" dirty="0">
              <a:latin typeface="Montserrat" charset="0"/>
              <a:ea typeface="Montserrat" charset="0"/>
              <a:cs typeface="Montserrat" charset="0"/>
            </a:endParaRPr>
          </a:p>
        </p:txBody>
      </p:sp>
      <p:sp>
        <p:nvSpPr>
          <p:cNvPr id="41" name="TextBox 40"/>
          <p:cNvSpPr txBox="1"/>
          <p:nvPr/>
        </p:nvSpPr>
        <p:spPr>
          <a:xfrm>
            <a:off x="17944005" y="4686279"/>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42" name="TextBox 41"/>
          <p:cNvSpPr txBox="1"/>
          <p:nvPr/>
        </p:nvSpPr>
        <p:spPr>
          <a:xfrm>
            <a:off x="17841068" y="3954019"/>
            <a:ext cx="5000087" cy="584775"/>
          </a:xfrm>
          <a:prstGeom prst="rect">
            <a:avLst/>
          </a:prstGeom>
          <a:noFill/>
        </p:spPr>
        <p:txBody>
          <a:bodyPr wrap="none" rtlCol="0">
            <a:spAutoFit/>
          </a:bodyPr>
          <a:lstStyle/>
          <a:p>
            <a:pPr algn="ctr"/>
            <a:r>
              <a:rPr lang="en-US" sz="3200" spc="600" dirty="0">
                <a:latin typeface="Montserrat" charset="0"/>
                <a:ea typeface="Montserrat" charset="0"/>
                <a:cs typeface="Montserrat" charset="0"/>
              </a:rPr>
              <a:t>YOUR TITLE HERE</a:t>
            </a:r>
            <a:endParaRPr lang="en-US" sz="4800" spc="600" dirty="0">
              <a:latin typeface="Montserrat" charset="0"/>
              <a:ea typeface="Montserrat" charset="0"/>
              <a:cs typeface="Montserrat" charset="0"/>
            </a:endParaRPr>
          </a:p>
        </p:txBody>
      </p:sp>
      <p:sp>
        <p:nvSpPr>
          <p:cNvPr id="43" name="TextBox 42"/>
          <p:cNvSpPr txBox="1"/>
          <p:nvPr/>
        </p:nvSpPr>
        <p:spPr>
          <a:xfrm>
            <a:off x="1663904" y="10432086"/>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44" name="TextBox 43"/>
          <p:cNvSpPr txBox="1"/>
          <p:nvPr/>
        </p:nvSpPr>
        <p:spPr>
          <a:xfrm>
            <a:off x="1560967" y="9699826"/>
            <a:ext cx="5000087" cy="584775"/>
          </a:xfrm>
          <a:prstGeom prst="rect">
            <a:avLst/>
          </a:prstGeom>
          <a:noFill/>
        </p:spPr>
        <p:txBody>
          <a:bodyPr wrap="none" rtlCol="0">
            <a:spAutoFit/>
          </a:bodyPr>
          <a:lstStyle/>
          <a:p>
            <a:pPr algn="ctr"/>
            <a:r>
              <a:rPr lang="en-US" sz="3200" spc="600" dirty="0">
                <a:latin typeface="Montserrat" charset="0"/>
                <a:ea typeface="Montserrat" charset="0"/>
                <a:cs typeface="Montserrat" charset="0"/>
              </a:rPr>
              <a:t>YOUR TITLE HERE</a:t>
            </a:r>
            <a:endParaRPr lang="en-US" sz="4800" spc="600" dirty="0">
              <a:latin typeface="Montserrat" charset="0"/>
              <a:ea typeface="Montserrat" charset="0"/>
              <a:cs typeface="Montserrat" charset="0"/>
            </a:endParaRPr>
          </a:p>
        </p:txBody>
      </p:sp>
      <p:sp>
        <p:nvSpPr>
          <p:cNvPr id="47" name="TextBox 46"/>
          <p:cNvSpPr txBox="1"/>
          <p:nvPr/>
        </p:nvSpPr>
        <p:spPr>
          <a:xfrm>
            <a:off x="17944005" y="10432086"/>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48" name="TextBox 47"/>
          <p:cNvSpPr txBox="1"/>
          <p:nvPr/>
        </p:nvSpPr>
        <p:spPr>
          <a:xfrm>
            <a:off x="17841068" y="9699826"/>
            <a:ext cx="5000087" cy="584775"/>
          </a:xfrm>
          <a:prstGeom prst="rect">
            <a:avLst/>
          </a:prstGeom>
          <a:noFill/>
        </p:spPr>
        <p:txBody>
          <a:bodyPr wrap="none" rtlCol="0">
            <a:spAutoFit/>
          </a:bodyPr>
          <a:lstStyle/>
          <a:p>
            <a:pPr algn="ctr"/>
            <a:r>
              <a:rPr lang="en-US" sz="3200" spc="600" dirty="0">
                <a:latin typeface="Montserrat" charset="0"/>
                <a:ea typeface="Montserrat" charset="0"/>
                <a:cs typeface="Montserrat" charset="0"/>
              </a:rPr>
              <a:t>YOUR TITLE HERE</a:t>
            </a:r>
            <a:endParaRPr lang="en-US" sz="4800" spc="600" dirty="0">
              <a:latin typeface="Montserrat" charset="0"/>
              <a:ea typeface="Montserrat" charset="0"/>
              <a:cs typeface="Montserrat" charset="0"/>
            </a:endParaRPr>
          </a:p>
        </p:txBody>
      </p:sp>
      <p:sp>
        <p:nvSpPr>
          <p:cNvPr id="2" name="Picture Placeholder 1"/>
          <p:cNvSpPr>
            <a:spLocks noGrp="1"/>
          </p:cNvSpPr>
          <p:nvPr>
            <p:ph type="pic" sz="quarter" idx="14"/>
          </p:nvPr>
        </p:nvSpPr>
        <p:spPr/>
      </p:sp>
    </p:spTree>
    <p:extLst>
      <p:ext uri="{BB962C8B-B14F-4D97-AF65-F5344CB8AC3E}">
        <p14:creationId xmlns:p14="http://schemas.microsoft.com/office/powerpoint/2010/main" val="14171733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3416417" y="7047860"/>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10" name="TextBox 9"/>
          <p:cNvSpPr txBox="1"/>
          <p:nvPr/>
        </p:nvSpPr>
        <p:spPr>
          <a:xfrm>
            <a:off x="3662954" y="6513806"/>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19" name="TextBox 18"/>
          <p:cNvSpPr txBox="1"/>
          <p:nvPr/>
        </p:nvSpPr>
        <p:spPr>
          <a:xfrm>
            <a:off x="8317850" y="7047860"/>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20" name="TextBox 19"/>
          <p:cNvSpPr txBox="1"/>
          <p:nvPr/>
        </p:nvSpPr>
        <p:spPr>
          <a:xfrm>
            <a:off x="8606062" y="6513806"/>
            <a:ext cx="2927404"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JANE DOE</a:t>
            </a:r>
            <a:endParaRPr lang="en-US" sz="4800" spc="600" dirty="0">
              <a:solidFill>
                <a:schemeClr val="tx2"/>
              </a:solidFill>
              <a:latin typeface="Montserrat" charset="0"/>
              <a:ea typeface="Montserrat" charset="0"/>
              <a:cs typeface="Montserrat" charset="0"/>
            </a:endParaRPr>
          </a:p>
        </p:txBody>
      </p:sp>
      <p:sp>
        <p:nvSpPr>
          <p:cNvPr id="22" name="TextBox 21"/>
          <p:cNvSpPr txBox="1"/>
          <p:nvPr/>
        </p:nvSpPr>
        <p:spPr>
          <a:xfrm>
            <a:off x="13219284" y="7047860"/>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a:t>
            </a:r>
            <a:r>
              <a:rPr lang="en-US" sz="2000">
                <a:latin typeface="Montserrat Light" charset="0"/>
                <a:ea typeface="Montserrat Light" charset="0"/>
                <a:cs typeface="Montserrat Light" charset="0"/>
              </a:rPr>
              <a:t>collection of</a:t>
            </a:r>
            <a:endParaRPr lang="en-US" sz="2000" dirty="0">
              <a:latin typeface="Montserrat Light" charset="0"/>
              <a:ea typeface="Montserrat Light" charset="0"/>
              <a:cs typeface="Montserrat Light" charset="0"/>
            </a:endParaRPr>
          </a:p>
        </p:txBody>
      </p:sp>
      <p:sp>
        <p:nvSpPr>
          <p:cNvPr id="23" name="TextBox 22"/>
          <p:cNvSpPr txBox="1"/>
          <p:nvPr/>
        </p:nvSpPr>
        <p:spPr>
          <a:xfrm>
            <a:off x="13465820" y="6513806"/>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25" name="TextBox 24"/>
          <p:cNvSpPr txBox="1"/>
          <p:nvPr/>
        </p:nvSpPr>
        <p:spPr>
          <a:xfrm>
            <a:off x="17550302" y="7047860"/>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26" name="TextBox 25"/>
          <p:cNvSpPr txBox="1"/>
          <p:nvPr/>
        </p:nvSpPr>
        <p:spPr>
          <a:xfrm>
            <a:off x="17796836" y="6513806"/>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32" name="TextBox 31"/>
          <p:cNvSpPr txBox="1"/>
          <p:nvPr/>
        </p:nvSpPr>
        <p:spPr>
          <a:xfrm>
            <a:off x="3416417" y="11719991"/>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33" name="TextBox 32"/>
          <p:cNvSpPr txBox="1"/>
          <p:nvPr/>
        </p:nvSpPr>
        <p:spPr>
          <a:xfrm>
            <a:off x="3662952" y="11147837"/>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35" name="TextBox 34"/>
          <p:cNvSpPr txBox="1"/>
          <p:nvPr/>
        </p:nvSpPr>
        <p:spPr>
          <a:xfrm>
            <a:off x="8317850" y="11719991"/>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36" name="TextBox 35"/>
          <p:cNvSpPr txBox="1"/>
          <p:nvPr/>
        </p:nvSpPr>
        <p:spPr>
          <a:xfrm>
            <a:off x="8564386" y="11147837"/>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38" name="TextBox 37"/>
          <p:cNvSpPr txBox="1"/>
          <p:nvPr/>
        </p:nvSpPr>
        <p:spPr>
          <a:xfrm>
            <a:off x="13219284" y="11719991"/>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39" name="TextBox 38"/>
          <p:cNvSpPr txBox="1"/>
          <p:nvPr/>
        </p:nvSpPr>
        <p:spPr>
          <a:xfrm>
            <a:off x="13449789" y="11147837"/>
            <a:ext cx="304282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41" name="TextBox 40"/>
          <p:cNvSpPr txBox="1"/>
          <p:nvPr/>
        </p:nvSpPr>
        <p:spPr>
          <a:xfrm>
            <a:off x="17550302" y="11719991"/>
            <a:ext cx="3548631"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a:t>
            </a:r>
          </a:p>
        </p:txBody>
      </p:sp>
      <p:sp>
        <p:nvSpPr>
          <p:cNvPr id="42" name="TextBox 41"/>
          <p:cNvSpPr txBox="1"/>
          <p:nvPr/>
        </p:nvSpPr>
        <p:spPr>
          <a:xfrm>
            <a:off x="17796836" y="11147837"/>
            <a:ext cx="3010761"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JOHN DOE</a:t>
            </a:r>
            <a:endParaRPr lang="en-US" sz="4800" spc="600" dirty="0">
              <a:solidFill>
                <a:schemeClr val="tx2"/>
              </a:solidFill>
              <a:latin typeface="Montserrat" charset="0"/>
              <a:ea typeface="Montserrat" charset="0"/>
              <a:cs typeface="Montserrat" charset="0"/>
            </a:endParaRPr>
          </a:p>
        </p:txBody>
      </p:sp>
      <p:sp>
        <p:nvSpPr>
          <p:cNvPr id="44" name="TextBox 43"/>
          <p:cNvSpPr txBox="1"/>
          <p:nvPr/>
        </p:nvSpPr>
        <p:spPr>
          <a:xfrm>
            <a:off x="7988801" y="1340545"/>
            <a:ext cx="8400056"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MEET OUR TEAM</a:t>
            </a:r>
            <a:endParaRPr lang="en-US" sz="9600" spc="600" dirty="0">
              <a:solidFill>
                <a:schemeClr val="tx2"/>
              </a:solidFill>
              <a:latin typeface="Montserrat" charset="0"/>
              <a:ea typeface="Montserrat" charset="0"/>
              <a:cs typeface="Montserrat" charset="0"/>
            </a:endParaRPr>
          </a:p>
        </p:txBody>
      </p:sp>
      <p:sp>
        <p:nvSpPr>
          <p:cNvPr id="45" name="TextBox 44"/>
          <p:cNvSpPr txBox="1"/>
          <p:nvPr/>
        </p:nvSpPr>
        <p:spPr>
          <a:xfrm>
            <a:off x="9547716" y="880407"/>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6" name="TextBox 45"/>
          <p:cNvSpPr txBox="1"/>
          <p:nvPr/>
        </p:nvSpPr>
        <p:spPr>
          <a:xfrm>
            <a:off x="4897753"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12" name="Picture Placeholder 11"/>
          <p:cNvSpPr>
            <a:spLocks noGrp="1"/>
          </p:cNvSpPr>
          <p:nvPr>
            <p:ph type="pic" sz="quarter" idx="14"/>
          </p:nvPr>
        </p:nvSpPr>
        <p:spPr/>
      </p:sp>
      <p:sp>
        <p:nvSpPr>
          <p:cNvPr id="13" name="Picture Placeholder 12"/>
          <p:cNvSpPr>
            <a:spLocks noGrp="1"/>
          </p:cNvSpPr>
          <p:nvPr>
            <p:ph type="pic" sz="quarter" idx="18"/>
          </p:nvPr>
        </p:nvSpPr>
        <p:spPr/>
      </p:sp>
      <p:sp>
        <p:nvSpPr>
          <p:cNvPr id="14" name="Picture Placeholder 13"/>
          <p:cNvSpPr>
            <a:spLocks noGrp="1"/>
          </p:cNvSpPr>
          <p:nvPr>
            <p:ph type="pic" sz="quarter" idx="19"/>
          </p:nvPr>
        </p:nvSpPr>
        <p:spPr/>
      </p:sp>
      <p:sp>
        <p:nvSpPr>
          <p:cNvPr id="15" name="Picture Placeholder 14"/>
          <p:cNvSpPr>
            <a:spLocks noGrp="1"/>
          </p:cNvSpPr>
          <p:nvPr>
            <p:ph type="pic" sz="quarter" idx="20"/>
          </p:nvPr>
        </p:nvSpPr>
        <p:spPr/>
      </p:sp>
      <p:sp>
        <p:nvSpPr>
          <p:cNvPr id="16" name="Picture Placeholder 15"/>
          <p:cNvSpPr>
            <a:spLocks noGrp="1"/>
          </p:cNvSpPr>
          <p:nvPr>
            <p:ph type="pic" sz="quarter" idx="21"/>
          </p:nvPr>
        </p:nvSpPr>
        <p:spPr/>
      </p:sp>
      <p:sp>
        <p:nvSpPr>
          <p:cNvPr id="17" name="Picture Placeholder 16"/>
          <p:cNvSpPr>
            <a:spLocks noGrp="1"/>
          </p:cNvSpPr>
          <p:nvPr>
            <p:ph type="pic" sz="quarter" idx="22"/>
          </p:nvPr>
        </p:nvSpPr>
        <p:spPr/>
      </p:sp>
      <p:sp>
        <p:nvSpPr>
          <p:cNvPr id="18" name="Picture Placeholder 17"/>
          <p:cNvSpPr>
            <a:spLocks noGrp="1"/>
          </p:cNvSpPr>
          <p:nvPr>
            <p:ph type="pic" sz="quarter" idx="23"/>
          </p:nvPr>
        </p:nvSpPr>
        <p:spPr/>
      </p:sp>
      <p:sp>
        <p:nvSpPr>
          <p:cNvPr id="21" name="Picture Placeholder 20"/>
          <p:cNvSpPr>
            <a:spLocks noGrp="1"/>
          </p:cNvSpPr>
          <p:nvPr>
            <p:ph type="pic" sz="quarter" idx="24"/>
          </p:nvPr>
        </p:nvSpPr>
        <p:spPr/>
      </p:sp>
    </p:spTree>
    <p:extLst>
      <p:ext uri="{BB962C8B-B14F-4D97-AF65-F5344CB8AC3E}">
        <p14:creationId xmlns:p14="http://schemas.microsoft.com/office/powerpoint/2010/main" val="5643255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8"/>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9"/>
          </p:nvPr>
        </p:nvSpPr>
        <p:spPr/>
      </p:sp>
      <p:sp>
        <p:nvSpPr>
          <p:cNvPr id="5" name="Picture Placeholder 4"/>
          <p:cNvSpPr>
            <a:spLocks noGrp="1"/>
          </p:cNvSpPr>
          <p:nvPr>
            <p:ph type="pic" sz="quarter" idx="20"/>
          </p:nvPr>
        </p:nvSpPr>
        <p:spPr/>
      </p:sp>
    </p:spTree>
    <p:extLst>
      <p:ext uri="{BB962C8B-B14F-4D97-AF65-F5344CB8AC3E}">
        <p14:creationId xmlns:p14="http://schemas.microsoft.com/office/powerpoint/2010/main" val="313886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lass of wine&#13;&#10;&#13;&#10;Description automatically generated">
            <a:extLst>
              <a:ext uri="{FF2B5EF4-FFF2-40B4-BE49-F238E27FC236}">
                <a16:creationId xmlns:a16="http://schemas.microsoft.com/office/drawing/2014/main" id="{C131085E-3A0D-514D-BF0B-1D467ABF69F2}"/>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2437" b="12437"/>
          <a:stretch>
            <a:fillRect/>
          </a:stretch>
        </p:blipFill>
        <p:spPr/>
      </p:pic>
      <p:sp>
        <p:nvSpPr>
          <p:cNvPr id="3" name="Rectangle 2"/>
          <p:cNvSpPr/>
          <p:nvPr/>
        </p:nvSpPr>
        <p:spPr>
          <a:xfrm>
            <a:off x="0" y="0"/>
            <a:ext cx="24377650" cy="1371600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21" name="TextBox 20"/>
          <p:cNvSpPr txBox="1"/>
          <p:nvPr/>
        </p:nvSpPr>
        <p:spPr>
          <a:xfrm>
            <a:off x="6542888" y="751418"/>
            <a:ext cx="11291874"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PYROLYTIC PRODUCTS</a:t>
            </a:r>
            <a:endParaRPr lang="en-US" sz="9600" spc="600" dirty="0">
              <a:solidFill>
                <a:srgbClr val="0E0E0E"/>
              </a:solidFill>
              <a:latin typeface="Montserrat" charset="0"/>
              <a:ea typeface="Montserrat" charset="0"/>
              <a:cs typeface="Montserrat" charset="0"/>
            </a:endParaRPr>
          </a:p>
        </p:txBody>
      </p:sp>
      <p:sp>
        <p:nvSpPr>
          <p:cNvPr id="24" name="TextBox 23"/>
          <p:cNvSpPr txBox="1"/>
          <p:nvPr/>
        </p:nvSpPr>
        <p:spPr>
          <a:xfrm>
            <a:off x="2988261" y="10583878"/>
            <a:ext cx="4796139"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a:t>
            </a:r>
          </a:p>
        </p:txBody>
      </p:sp>
      <p:sp>
        <p:nvSpPr>
          <p:cNvPr id="25" name="TextBox 24"/>
          <p:cNvSpPr txBox="1"/>
          <p:nvPr/>
        </p:nvSpPr>
        <p:spPr>
          <a:xfrm>
            <a:off x="3981760" y="8281691"/>
            <a:ext cx="2759090" cy="1661993"/>
          </a:xfrm>
          <a:prstGeom prst="rect">
            <a:avLst/>
          </a:prstGeom>
          <a:noFill/>
        </p:spPr>
        <p:txBody>
          <a:bodyPr wrap="none" rtlCol="0">
            <a:spAutoFit/>
          </a:bodyPr>
          <a:lstStyle/>
          <a:p>
            <a:pPr algn="ctr"/>
            <a:r>
              <a:rPr lang="en-US" sz="10200" spc="600" dirty="0">
                <a:solidFill>
                  <a:srgbClr val="0E0E0E"/>
                </a:solidFill>
                <a:latin typeface="Montserrat" charset="0"/>
                <a:ea typeface="Montserrat" charset="0"/>
                <a:cs typeface="Montserrat" charset="0"/>
              </a:rPr>
              <a:t>229</a:t>
            </a:r>
          </a:p>
        </p:txBody>
      </p:sp>
      <p:sp>
        <p:nvSpPr>
          <p:cNvPr id="26" name="Shape 2587"/>
          <p:cNvSpPr/>
          <p:nvPr/>
        </p:nvSpPr>
        <p:spPr>
          <a:xfrm>
            <a:off x="4528897" y="6030454"/>
            <a:ext cx="1640422" cy="1640423"/>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27" name="Shape 2588"/>
          <p:cNvSpPr/>
          <p:nvPr/>
        </p:nvSpPr>
        <p:spPr>
          <a:xfrm>
            <a:off x="11384737" y="6094954"/>
            <a:ext cx="1640422" cy="1491351"/>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28" name="Shape 2619"/>
          <p:cNvSpPr/>
          <p:nvPr/>
        </p:nvSpPr>
        <p:spPr>
          <a:xfrm>
            <a:off x="18231301" y="6031916"/>
            <a:ext cx="1640422" cy="1640411"/>
          </a:xfrm>
          <a:custGeom>
            <a:avLst/>
            <a:gdLst/>
            <a:ahLst/>
            <a:cxnLst>
              <a:cxn ang="0">
                <a:pos x="wd2" y="hd2"/>
              </a:cxn>
              <a:cxn ang="5400000">
                <a:pos x="wd2" y="hd2"/>
              </a:cxn>
              <a:cxn ang="10800000">
                <a:pos x="wd2" y="hd2"/>
              </a:cxn>
              <a:cxn ang="16200000">
                <a:pos x="wd2" y="hd2"/>
              </a:cxn>
            </a:cxnLst>
            <a:rect l="0" t="0" r="r" b="b"/>
            <a:pathLst>
              <a:path w="21600" h="21583" extrusionOk="0">
                <a:moveTo>
                  <a:pt x="12364" y="11941"/>
                </a:moveTo>
                <a:lnTo>
                  <a:pt x="13062" y="14033"/>
                </a:lnTo>
                <a:lnTo>
                  <a:pt x="11365" y="12790"/>
                </a:lnTo>
                <a:lnTo>
                  <a:pt x="10785" y="12365"/>
                </a:lnTo>
                <a:lnTo>
                  <a:pt x="10205" y="12790"/>
                </a:lnTo>
                <a:lnTo>
                  <a:pt x="8508" y="14033"/>
                </a:lnTo>
                <a:lnTo>
                  <a:pt x="9206" y="11941"/>
                </a:lnTo>
                <a:lnTo>
                  <a:pt x="9426" y="11282"/>
                </a:lnTo>
                <a:lnTo>
                  <a:pt x="8877" y="10856"/>
                </a:lnTo>
                <a:lnTo>
                  <a:pt x="7511" y="9794"/>
                </a:lnTo>
                <a:lnTo>
                  <a:pt x="9790" y="9794"/>
                </a:lnTo>
                <a:lnTo>
                  <a:pt x="10030" y="9160"/>
                </a:lnTo>
                <a:lnTo>
                  <a:pt x="10785" y="7162"/>
                </a:lnTo>
                <a:lnTo>
                  <a:pt x="11540" y="9160"/>
                </a:lnTo>
                <a:lnTo>
                  <a:pt x="11779" y="9794"/>
                </a:lnTo>
                <a:lnTo>
                  <a:pt x="14059" y="9794"/>
                </a:lnTo>
                <a:lnTo>
                  <a:pt x="12692" y="10856"/>
                </a:lnTo>
                <a:lnTo>
                  <a:pt x="12144" y="11282"/>
                </a:lnTo>
                <a:cubicBezTo>
                  <a:pt x="12144" y="11282"/>
                  <a:pt x="12364" y="11941"/>
                  <a:pt x="12364" y="11941"/>
                </a:cubicBezTo>
                <a:close/>
                <a:moveTo>
                  <a:pt x="12458" y="8813"/>
                </a:moveTo>
                <a:lnTo>
                  <a:pt x="10785" y="4384"/>
                </a:lnTo>
                <a:lnTo>
                  <a:pt x="9111" y="8813"/>
                </a:lnTo>
                <a:lnTo>
                  <a:pt x="4649" y="8813"/>
                </a:lnTo>
                <a:lnTo>
                  <a:pt x="8275" y="11631"/>
                </a:lnTo>
                <a:lnTo>
                  <a:pt x="6601" y="16647"/>
                </a:lnTo>
                <a:lnTo>
                  <a:pt x="10785" y="13582"/>
                </a:lnTo>
                <a:lnTo>
                  <a:pt x="14969" y="16647"/>
                </a:lnTo>
                <a:lnTo>
                  <a:pt x="13295" y="11631"/>
                </a:lnTo>
                <a:lnTo>
                  <a:pt x="16921" y="8813"/>
                </a:lnTo>
                <a:cubicBezTo>
                  <a:pt x="16921" y="8813"/>
                  <a:pt x="12458" y="8813"/>
                  <a:pt x="12458" y="8813"/>
                </a:cubicBezTo>
                <a:close/>
                <a:moveTo>
                  <a:pt x="10800" y="20592"/>
                </a:moveTo>
                <a:cubicBezTo>
                  <a:pt x="9796" y="20381"/>
                  <a:pt x="982" y="17399"/>
                  <a:pt x="982" y="12263"/>
                </a:cubicBezTo>
                <a:cubicBezTo>
                  <a:pt x="982" y="7469"/>
                  <a:pt x="2322" y="2919"/>
                  <a:pt x="2778" y="1179"/>
                </a:cubicBezTo>
                <a:cubicBezTo>
                  <a:pt x="4022" y="1719"/>
                  <a:pt x="7232" y="2943"/>
                  <a:pt x="10800" y="2943"/>
                </a:cubicBezTo>
                <a:cubicBezTo>
                  <a:pt x="14368" y="2943"/>
                  <a:pt x="17579" y="1719"/>
                  <a:pt x="18823" y="1179"/>
                </a:cubicBezTo>
                <a:cubicBezTo>
                  <a:pt x="19278" y="2918"/>
                  <a:pt x="20618" y="7466"/>
                  <a:pt x="20618" y="12263"/>
                </a:cubicBezTo>
                <a:cubicBezTo>
                  <a:pt x="20618" y="17393"/>
                  <a:pt x="11803" y="20381"/>
                  <a:pt x="10800" y="20592"/>
                </a:cubicBezTo>
                <a:moveTo>
                  <a:pt x="19618" y="356"/>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7"/>
                  <a:pt x="2257" y="42"/>
                </a:cubicBezTo>
                <a:cubicBezTo>
                  <a:pt x="2124" y="101"/>
                  <a:pt x="2023" y="216"/>
                  <a:pt x="1983" y="356"/>
                </a:cubicBezTo>
                <a:cubicBezTo>
                  <a:pt x="1963" y="426"/>
                  <a:pt x="0" y="6376"/>
                  <a:pt x="0" y="12263"/>
                </a:cubicBezTo>
                <a:cubicBezTo>
                  <a:pt x="0" y="18484"/>
                  <a:pt x="10271" y="21491"/>
                  <a:pt x="10708" y="21575"/>
                </a:cubicBezTo>
                <a:cubicBezTo>
                  <a:pt x="10739" y="21580"/>
                  <a:pt x="10770" y="21583"/>
                  <a:pt x="10800" y="21583"/>
                </a:cubicBezTo>
                <a:cubicBezTo>
                  <a:pt x="10831" y="21583"/>
                  <a:pt x="10862" y="21580"/>
                  <a:pt x="10892" y="21575"/>
                </a:cubicBezTo>
                <a:cubicBezTo>
                  <a:pt x="11329" y="21491"/>
                  <a:pt x="21600" y="18484"/>
                  <a:pt x="21600" y="12263"/>
                </a:cubicBezTo>
                <a:cubicBezTo>
                  <a:pt x="21600" y="6376"/>
                  <a:pt x="19637" y="426"/>
                  <a:pt x="19618" y="356"/>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29" name="TextBox 28"/>
          <p:cNvSpPr txBox="1"/>
          <p:nvPr/>
        </p:nvSpPr>
        <p:spPr>
          <a:xfrm>
            <a:off x="3075311" y="9860764"/>
            <a:ext cx="4671472"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MESSAGES SENT</a:t>
            </a:r>
            <a:endParaRPr lang="en-US" sz="4800" spc="600" dirty="0">
              <a:solidFill>
                <a:srgbClr val="0E0E0E"/>
              </a:solidFill>
              <a:latin typeface="Montserrat" charset="0"/>
              <a:ea typeface="Montserrat" charset="0"/>
              <a:cs typeface="Montserrat" charset="0"/>
            </a:endParaRPr>
          </a:p>
        </p:txBody>
      </p:sp>
      <p:sp>
        <p:nvSpPr>
          <p:cNvPr id="30" name="TextBox 29"/>
          <p:cNvSpPr txBox="1"/>
          <p:nvPr/>
        </p:nvSpPr>
        <p:spPr>
          <a:xfrm>
            <a:off x="9868150" y="10583878"/>
            <a:ext cx="4796139"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a:t>
            </a:r>
          </a:p>
        </p:txBody>
      </p:sp>
      <p:sp>
        <p:nvSpPr>
          <p:cNvPr id="31" name="TextBox 30"/>
          <p:cNvSpPr txBox="1"/>
          <p:nvPr/>
        </p:nvSpPr>
        <p:spPr>
          <a:xfrm>
            <a:off x="10613986" y="8281691"/>
            <a:ext cx="3254417" cy="1661993"/>
          </a:xfrm>
          <a:prstGeom prst="rect">
            <a:avLst/>
          </a:prstGeom>
          <a:noFill/>
        </p:spPr>
        <p:txBody>
          <a:bodyPr wrap="none" rtlCol="0">
            <a:spAutoFit/>
          </a:bodyPr>
          <a:lstStyle/>
          <a:p>
            <a:pPr algn="ctr"/>
            <a:r>
              <a:rPr lang="en-US" sz="10200" spc="600" dirty="0">
                <a:solidFill>
                  <a:srgbClr val="0E0E0E"/>
                </a:solidFill>
                <a:latin typeface="Montserrat" charset="0"/>
                <a:ea typeface="Montserrat" charset="0"/>
                <a:cs typeface="Montserrat" charset="0"/>
              </a:rPr>
              <a:t>1575</a:t>
            </a:r>
          </a:p>
        </p:txBody>
      </p:sp>
      <p:sp>
        <p:nvSpPr>
          <p:cNvPr id="32" name="TextBox 31"/>
          <p:cNvSpPr txBox="1"/>
          <p:nvPr/>
        </p:nvSpPr>
        <p:spPr>
          <a:xfrm>
            <a:off x="10812805" y="9860764"/>
            <a:ext cx="2956259"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PROJECTS</a:t>
            </a:r>
            <a:endParaRPr lang="en-US" sz="4800" spc="600" dirty="0">
              <a:solidFill>
                <a:srgbClr val="0E0E0E"/>
              </a:solidFill>
              <a:latin typeface="Montserrat" charset="0"/>
              <a:ea typeface="Montserrat" charset="0"/>
              <a:cs typeface="Montserrat" charset="0"/>
            </a:endParaRPr>
          </a:p>
        </p:txBody>
      </p:sp>
      <p:sp>
        <p:nvSpPr>
          <p:cNvPr id="33" name="TextBox 32"/>
          <p:cNvSpPr txBox="1"/>
          <p:nvPr/>
        </p:nvSpPr>
        <p:spPr>
          <a:xfrm>
            <a:off x="16679547" y="10583878"/>
            <a:ext cx="4796139"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a:t>
            </a:r>
          </a:p>
        </p:txBody>
      </p:sp>
      <p:sp>
        <p:nvSpPr>
          <p:cNvPr id="34" name="TextBox 33"/>
          <p:cNvSpPr txBox="1"/>
          <p:nvPr/>
        </p:nvSpPr>
        <p:spPr>
          <a:xfrm>
            <a:off x="18257341" y="8281691"/>
            <a:ext cx="1590500" cy="1661993"/>
          </a:xfrm>
          <a:prstGeom prst="rect">
            <a:avLst/>
          </a:prstGeom>
          <a:noFill/>
        </p:spPr>
        <p:txBody>
          <a:bodyPr wrap="none" rtlCol="0">
            <a:spAutoFit/>
          </a:bodyPr>
          <a:lstStyle/>
          <a:p>
            <a:pPr algn="ctr"/>
            <a:r>
              <a:rPr lang="en-US" sz="10200" spc="600" dirty="0">
                <a:solidFill>
                  <a:srgbClr val="0E0E0E"/>
                </a:solidFill>
                <a:latin typeface="Montserrat" charset="0"/>
                <a:ea typeface="Montserrat" charset="0"/>
                <a:cs typeface="Montserrat" charset="0"/>
              </a:rPr>
              <a:t>71</a:t>
            </a:r>
          </a:p>
        </p:txBody>
      </p:sp>
      <p:sp>
        <p:nvSpPr>
          <p:cNvPr id="35" name="TextBox 34"/>
          <p:cNvSpPr txBox="1"/>
          <p:nvPr/>
        </p:nvSpPr>
        <p:spPr>
          <a:xfrm>
            <a:off x="18144375" y="9860764"/>
            <a:ext cx="1915910"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STARS</a:t>
            </a:r>
            <a:endParaRPr lang="en-US" sz="4800" spc="600" dirty="0">
              <a:solidFill>
                <a:srgbClr val="0E0E0E"/>
              </a:solidFill>
              <a:latin typeface="Montserrat" charset="0"/>
              <a:ea typeface="Montserrat" charset="0"/>
              <a:cs typeface="Montserrat" charset="0"/>
            </a:endParaRPr>
          </a:p>
        </p:txBody>
      </p:sp>
      <p:pic>
        <p:nvPicPr>
          <p:cNvPr id="4" name="Picture 3">
            <a:extLst>
              <a:ext uri="{FF2B5EF4-FFF2-40B4-BE49-F238E27FC236}">
                <a16:creationId xmlns:a16="http://schemas.microsoft.com/office/drawing/2014/main" id="{ABD3D22F-EF15-A940-8556-605FFE5C18FA}"/>
              </a:ext>
            </a:extLst>
          </p:cNvPr>
          <p:cNvPicPr>
            <a:picLocks noChangeAspect="1"/>
          </p:cNvPicPr>
          <p:nvPr/>
        </p:nvPicPr>
        <p:blipFill>
          <a:blip r:embed="rId3"/>
          <a:stretch>
            <a:fillRect/>
          </a:stretch>
        </p:blipFill>
        <p:spPr>
          <a:xfrm>
            <a:off x="1824361" y="4454603"/>
            <a:ext cx="2501900" cy="1231900"/>
          </a:xfrm>
          <a:prstGeom prst="rect">
            <a:avLst/>
          </a:prstGeom>
        </p:spPr>
      </p:pic>
      <p:pic>
        <p:nvPicPr>
          <p:cNvPr id="5" name="Picture 4">
            <a:extLst>
              <a:ext uri="{FF2B5EF4-FFF2-40B4-BE49-F238E27FC236}">
                <a16:creationId xmlns:a16="http://schemas.microsoft.com/office/drawing/2014/main" id="{2A22D88C-3A6D-9E42-A4E8-21E5DC4DD2CE}"/>
              </a:ext>
            </a:extLst>
          </p:cNvPr>
          <p:cNvPicPr>
            <a:picLocks noChangeAspect="1"/>
          </p:cNvPicPr>
          <p:nvPr/>
        </p:nvPicPr>
        <p:blipFill>
          <a:blip r:embed="rId4"/>
          <a:stretch>
            <a:fillRect/>
          </a:stretch>
        </p:blipFill>
        <p:spPr>
          <a:xfrm>
            <a:off x="3357786" y="2906081"/>
            <a:ext cx="1247948" cy="2093333"/>
          </a:xfrm>
          <a:prstGeom prst="rect">
            <a:avLst/>
          </a:prstGeom>
        </p:spPr>
      </p:pic>
      <p:pic>
        <p:nvPicPr>
          <p:cNvPr id="6" name="Picture 5">
            <a:extLst>
              <a:ext uri="{FF2B5EF4-FFF2-40B4-BE49-F238E27FC236}">
                <a16:creationId xmlns:a16="http://schemas.microsoft.com/office/drawing/2014/main" id="{9A0B6AE1-5177-AB40-A7CC-79B5167587B2}"/>
              </a:ext>
            </a:extLst>
          </p:cNvPr>
          <p:cNvPicPr>
            <a:picLocks noChangeAspect="1"/>
          </p:cNvPicPr>
          <p:nvPr/>
        </p:nvPicPr>
        <p:blipFill>
          <a:blip r:embed="rId5"/>
          <a:stretch>
            <a:fillRect/>
          </a:stretch>
        </p:blipFill>
        <p:spPr>
          <a:xfrm>
            <a:off x="11877675" y="5765645"/>
            <a:ext cx="1147484" cy="1498755"/>
          </a:xfrm>
          <a:prstGeom prst="rect">
            <a:avLst/>
          </a:prstGeom>
        </p:spPr>
      </p:pic>
    </p:spTree>
    <p:extLst>
      <p:ext uri="{BB962C8B-B14F-4D97-AF65-F5344CB8AC3E}">
        <p14:creationId xmlns:p14="http://schemas.microsoft.com/office/powerpoint/2010/main" val="599526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7" name="Rectangle 36"/>
          <p:cNvSpPr/>
          <p:nvPr/>
        </p:nvSpPr>
        <p:spPr>
          <a:xfrm>
            <a:off x="0" y="0"/>
            <a:ext cx="24377650" cy="13716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solidFill>
                <a:srgbClr val="0E0E0E"/>
              </a:solidFill>
              <a:latin typeface="Montserrat Light" charset="0"/>
            </a:endParaRPr>
          </a:p>
        </p:txBody>
      </p:sp>
      <p:sp>
        <p:nvSpPr>
          <p:cNvPr id="18" name="TextBox 17"/>
          <p:cNvSpPr txBox="1"/>
          <p:nvPr/>
        </p:nvSpPr>
        <p:spPr>
          <a:xfrm>
            <a:off x="6380992" y="2733356"/>
            <a:ext cx="11615679" cy="2123658"/>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OUR LATEST PROJECTS</a:t>
            </a:r>
          </a:p>
          <a:p>
            <a:pPr algn="ctr"/>
            <a:r>
              <a:rPr lang="en-US" sz="6600" spc="600" dirty="0">
                <a:solidFill>
                  <a:srgbClr val="0E0E0E"/>
                </a:solidFill>
                <a:latin typeface="Montserrat" charset="0"/>
                <a:ea typeface="Montserrat" charset="0"/>
                <a:cs typeface="Montserrat" charset="0"/>
              </a:rPr>
              <a:t>IN NUMBERS</a:t>
            </a:r>
            <a:endParaRPr lang="en-US" sz="9600" spc="600" dirty="0">
              <a:solidFill>
                <a:srgbClr val="0E0E0E"/>
              </a:solidFill>
              <a:latin typeface="Montserrat" charset="0"/>
              <a:ea typeface="Montserrat" charset="0"/>
              <a:cs typeface="Montserrat" charset="0"/>
            </a:endParaRPr>
          </a:p>
        </p:txBody>
      </p:sp>
      <p:sp>
        <p:nvSpPr>
          <p:cNvPr id="21" name="TextBox 20"/>
          <p:cNvSpPr txBox="1"/>
          <p:nvPr/>
        </p:nvSpPr>
        <p:spPr>
          <a:xfrm>
            <a:off x="9547717" y="2273218"/>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22" name="TextBox 21"/>
          <p:cNvSpPr txBox="1"/>
          <p:nvPr/>
        </p:nvSpPr>
        <p:spPr>
          <a:xfrm>
            <a:off x="4897754" y="4978598"/>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3" name="Rectangle 22"/>
          <p:cNvSpPr/>
          <p:nvPr/>
        </p:nvSpPr>
        <p:spPr>
          <a:xfrm>
            <a:off x="2248607" y="6753550"/>
            <a:ext cx="4689231" cy="4689231"/>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24" name="Rectangle 23"/>
          <p:cNvSpPr/>
          <p:nvPr/>
        </p:nvSpPr>
        <p:spPr>
          <a:xfrm>
            <a:off x="7312342" y="6753550"/>
            <a:ext cx="4689231" cy="4689231"/>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25" name="Rectangle 24"/>
          <p:cNvSpPr/>
          <p:nvPr/>
        </p:nvSpPr>
        <p:spPr>
          <a:xfrm>
            <a:off x="12376077" y="6753550"/>
            <a:ext cx="4689231" cy="4689231"/>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26" name="Rectangle 25"/>
          <p:cNvSpPr/>
          <p:nvPr/>
        </p:nvSpPr>
        <p:spPr>
          <a:xfrm>
            <a:off x="17439812" y="6753550"/>
            <a:ext cx="4689231" cy="4689231"/>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27" name="TextBox 26"/>
          <p:cNvSpPr txBox="1"/>
          <p:nvPr/>
        </p:nvSpPr>
        <p:spPr>
          <a:xfrm>
            <a:off x="3790205" y="7679476"/>
            <a:ext cx="1555234" cy="1323439"/>
          </a:xfrm>
          <a:prstGeom prst="rect">
            <a:avLst/>
          </a:prstGeom>
          <a:noFill/>
        </p:spPr>
        <p:txBody>
          <a:bodyPr wrap="none" rtlCol="0">
            <a:spAutoFit/>
          </a:bodyPr>
          <a:lstStyle/>
          <a:p>
            <a:pPr algn="ctr"/>
            <a:r>
              <a:rPr lang="en-US" sz="8000" spc="600" dirty="0">
                <a:solidFill>
                  <a:srgbClr val="0E0E0E"/>
                </a:solidFill>
                <a:latin typeface="Montserrat" charset="0"/>
                <a:ea typeface="Montserrat" charset="0"/>
                <a:cs typeface="Montserrat" charset="0"/>
              </a:rPr>
              <a:t>97</a:t>
            </a:r>
            <a:endParaRPr lang="en-US" sz="13800" spc="600" dirty="0">
              <a:solidFill>
                <a:srgbClr val="0E0E0E"/>
              </a:solidFill>
              <a:latin typeface="Montserrat" charset="0"/>
              <a:ea typeface="Montserrat" charset="0"/>
              <a:cs typeface="Montserrat" charset="0"/>
            </a:endParaRPr>
          </a:p>
        </p:txBody>
      </p:sp>
      <p:sp>
        <p:nvSpPr>
          <p:cNvPr id="28" name="TextBox 27"/>
          <p:cNvSpPr txBox="1"/>
          <p:nvPr/>
        </p:nvSpPr>
        <p:spPr>
          <a:xfrm>
            <a:off x="2436589" y="9526135"/>
            <a:ext cx="4273552"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a:t>
            </a:r>
          </a:p>
        </p:txBody>
      </p:sp>
      <p:sp>
        <p:nvSpPr>
          <p:cNvPr id="29" name="TextBox 28"/>
          <p:cNvSpPr txBox="1"/>
          <p:nvPr/>
        </p:nvSpPr>
        <p:spPr>
          <a:xfrm>
            <a:off x="3724483" y="9002915"/>
            <a:ext cx="1686680" cy="523220"/>
          </a:xfrm>
          <a:prstGeom prst="rect">
            <a:avLst/>
          </a:prstGeom>
          <a:noFill/>
        </p:spPr>
        <p:txBody>
          <a:bodyPr wrap="none" rtlCol="0">
            <a:spAutoFit/>
          </a:bodyPr>
          <a:lstStyle/>
          <a:p>
            <a:pPr algn="ctr"/>
            <a:r>
              <a:rPr lang="en-US" sz="2800" dirty="0">
                <a:solidFill>
                  <a:srgbClr val="0E0E0E"/>
                </a:solidFill>
                <a:latin typeface="Montserrat" charset="0"/>
                <a:ea typeface="Montserrat" charset="0"/>
                <a:cs typeface="Montserrat" charset="0"/>
              </a:rPr>
              <a:t>CLIENTS</a:t>
            </a:r>
            <a:endParaRPr lang="en-US" sz="4400" dirty="0">
              <a:solidFill>
                <a:srgbClr val="0E0E0E"/>
              </a:solidFill>
              <a:latin typeface="Montserrat" charset="0"/>
              <a:ea typeface="Montserrat" charset="0"/>
              <a:cs typeface="Montserrat" charset="0"/>
            </a:endParaRPr>
          </a:p>
        </p:txBody>
      </p:sp>
      <p:sp>
        <p:nvSpPr>
          <p:cNvPr id="30" name="TextBox 29"/>
          <p:cNvSpPr txBox="1"/>
          <p:nvPr/>
        </p:nvSpPr>
        <p:spPr>
          <a:xfrm>
            <a:off x="8560795" y="7679476"/>
            <a:ext cx="2135521" cy="1323439"/>
          </a:xfrm>
          <a:prstGeom prst="rect">
            <a:avLst/>
          </a:prstGeom>
          <a:noFill/>
        </p:spPr>
        <p:txBody>
          <a:bodyPr wrap="none" rtlCol="0">
            <a:spAutoFit/>
          </a:bodyPr>
          <a:lstStyle/>
          <a:p>
            <a:pPr algn="ctr"/>
            <a:r>
              <a:rPr lang="en-US" sz="8000" spc="600" dirty="0">
                <a:solidFill>
                  <a:srgbClr val="0E0E0E"/>
                </a:solidFill>
                <a:latin typeface="Montserrat" charset="0"/>
                <a:ea typeface="Montserrat" charset="0"/>
                <a:cs typeface="Montserrat" charset="0"/>
              </a:rPr>
              <a:t>104</a:t>
            </a:r>
            <a:endParaRPr lang="en-US" sz="13800" spc="600" dirty="0">
              <a:solidFill>
                <a:srgbClr val="0E0E0E"/>
              </a:solidFill>
              <a:latin typeface="Montserrat" charset="0"/>
              <a:ea typeface="Montserrat" charset="0"/>
              <a:cs typeface="Montserrat" charset="0"/>
            </a:endParaRPr>
          </a:p>
        </p:txBody>
      </p:sp>
      <p:sp>
        <p:nvSpPr>
          <p:cNvPr id="31" name="TextBox 30"/>
          <p:cNvSpPr txBox="1"/>
          <p:nvPr/>
        </p:nvSpPr>
        <p:spPr>
          <a:xfrm>
            <a:off x="7497323" y="9526135"/>
            <a:ext cx="4273552"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a:t>
            </a:r>
          </a:p>
        </p:txBody>
      </p:sp>
      <p:sp>
        <p:nvSpPr>
          <p:cNvPr id="32" name="TextBox 31"/>
          <p:cNvSpPr txBox="1"/>
          <p:nvPr/>
        </p:nvSpPr>
        <p:spPr>
          <a:xfrm>
            <a:off x="8592055" y="9002915"/>
            <a:ext cx="2073003" cy="523220"/>
          </a:xfrm>
          <a:prstGeom prst="rect">
            <a:avLst/>
          </a:prstGeom>
          <a:noFill/>
        </p:spPr>
        <p:txBody>
          <a:bodyPr wrap="none" rtlCol="0">
            <a:spAutoFit/>
          </a:bodyPr>
          <a:lstStyle/>
          <a:p>
            <a:pPr algn="ctr"/>
            <a:r>
              <a:rPr lang="en-US" sz="2800" dirty="0">
                <a:solidFill>
                  <a:srgbClr val="0E0E0E"/>
                </a:solidFill>
                <a:latin typeface="Montserrat" charset="0"/>
                <a:ea typeface="Montserrat" charset="0"/>
                <a:cs typeface="Montserrat" charset="0"/>
              </a:rPr>
              <a:t>PROJECTS</a:t>
            </a:r>
            <a:endParaRPr lang="en-US" sz="4400" dirty="0">
              <a:solidFill>
                <a:srgbClr val="0E0E0E"/>
              </a:solidFill>
              <a:latin typeface="Montserrat" charset="0"/>
              <a:ea typeface="Montserrat" charset="0"/>
              <a:cs typeface="Montserrat" charset="0"/>
            </a:endParaRPr>
          </a:p>
        </p:txBody>
      </p:sp>
      <p:sp>
        <p:nvSpPr>
          <p:cNvPr id="33" name="TextBox 32"/>
          <p:cNvSpPr txBox="1"/>
          <p:nvPr/>
        </p:nvSpPr>
        <p:spPr>
          <a:xfrm>
            <a:off x="13911446" y="7679476"/>
            <a:ext cx="1572866" cy="1323439"/>
          </a:xfrm>
          <a:prstGeom prst="rect">
            <a:avLst/>
          </a:prstGeom>
          <a:noFill/>
        </p:spPr>
        <p:txBody>
          <a:bodyPr wrap="none" rtlCol="0">
            <a:spAutoFit/>
          </a:bodyPr>
          <a:lstStyle/>
          <a:p>
            <a:pPr algn="ctr"/>
            <a:r>
              <a:rPr lang="en-US" sz="8000" spc="600" dirty="0">
                <a:solidFill>
                  <a:srgbClr val="0E0E0E"/>
                </a:solidFill>
                <a:latin typeface="Montserrat" charset="0"/>
                <a:ea typeface="Montserrat" charset="0"/>
                <a:cs typeface="Montserrat" charset="0"/>
              </a:rPr>
              <a:t>58</a:t>
            </a:r>
            <a:endParaRPr lang="en-US" sz="13800" spc="600" dirty="0">
              <a:solidFill>
                <a:srgbClr val="0E0E0E"/>
              </a:solidFill>
              <a:latin typeface="Montserrat" charset="0"/>
              <a:ea typeface="Montserrat" charset="0"/>
              <a:cs typeface="Montserrat" charset="0"/>
            </a:endParaRPr>
          </a:p>
        </p:txBody>
      </p:sp>
      <p:sp>
        <p:nvSpPr>
          <p:cNvPr id="34" name="TextBox 33"/>
          <p:cNvSpPr txBox="1"/>
          <p:nvPr/>
        </p:nvSpPr>
        <p:spPr>
          <a:xfrm>
            <a:off x="12566646" y="9526135"/>
            <a:ext cx="4273552"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a:t>
            </a:r>
          </a:p>
        </p:txBody>
      </p:sp>
      <p:sp>
        <p:nvSpPr>
          <p:cNvPr id="35" name="TextBox 34"/>
          <p:cNvSpPr txBox="1"/>
          <p:nvPr/>
        </p:nvSpPr>
        <p:spPr>
          <a:xfrm>
            <a:off x="14119835" y="9002915"/>
            <a:ext cx="1156087" cy="523220"/>
          </a:xfrm>
          <a:prstGeom prst="rect">
            <a:avLst/>
          </a:prstGeom>
          <a:noFill/>
        </p:spPr>
        <p:txBody>
          <a:bodyPr wrap="none" rtlCol="0">
            <a:spAutoFit/>
          </a:bodyPr>
          <a:lstStyle/>
          <a:p>
            <a:pPr algn="ctr"/>
            <a:r>
              <a:rPr lang="en-US" sz="2800" dirty="0">
                <a:solidFill>
                  <a:srgbClr val="0E0E0E"/>
                </a:solidFill>
                <a:latin typeface="Montserrat" charset="0"/>
                <a:ea typeface="Montserrat" charset="0"/>
                <a:cs typeface="Montserrat" charset="0"/>
              </a:rPr>
              <a:t>APPS</a:t>
            </a:r>
            <a:endParaRPr lang="en-US" sz="4400" dirty="0">
              <a:solidFill>
                <a:srgbClr val="0E0E0E"/>
              </a:solidFill>
              <a:latin typeface="Montserrat" charset="0"/>
              <a:ea typeface="Montserrat" charset="0"/>
              <a:cs typeface="Montserrat" charset="0"/>
            </a:endParaRPr>
          </a:p>
        </p:txBody>
      </p:sp>
      <p:sp>
        <p:nvSpPr>
          <p:cNvPr id="36" name="TextBox 35"/>
          <p:cNvSpPr txBox="1"/>
          <p:nvPr/>
        </p:nvSpPr>
        <p:spPr>
          <a:xfrm>
            <a:off x="19089199" y="7679476"/>
            <a:ext cx="1338828" cy="1323439"/>
          </a:xfrm>
          <a:prstGeom prst="rect">
            <a:avLst/>
          </a:prstGeom>
          <a:noFill/>
        </p:spPr>
        <p:txBody>
          <a:bodyPr wrap="none" rtlCol="0">
            <a:spAutoFit/>
          </a:bodyPr>
          <a:lstStyle/>
          <a:p>
            <a:pPr algn="ctr"/>
            <a:r>
              <a:rPr lang="en-US" sz="8000" spc="600" dirty="0">
                <a:solidFill>
                  <a:srgbClr val="0E0E0E"/>
                </a:solidFill>
                <a:latin typeface="Montserrat" charset="0"/>
                <a:ea typeface="Montserrat" charset="0"/>
                <a:cs typeface="Montserrat" charset="0"/>
              </a:rPr>
              <a:t>12</a:t>
            </a:r>
            <a:endParaRPr lang="en-US" sz="13800" spc="600" dirty="0">
              <a:solidFill>
                <a:srgbClr val="0E0E0E"/>
              </a:solidFill>
              <a:latin typeface="Montserrat" charset="0"/>
              <a:ea typeface="Montserrat" charset="0"/>
              <a:cs typeface="Montserrat" charset="0"/>
            </a:endParaRPr>
          </a:p>
        </p:txBody>
      </p:sp>
      <p:sp>
        <p:nvSpPr>
          <p:cNvPr id="43" name="TextBox 42"/>
          <p:cNvSpPr txBox="1"/>
          <p:nvPr/>
        </p:nvSpPr>
        <p:spPr>
          <a:xfrm>
            <a:off x="17627380" y="9526135"/>
            <a:ext cx="4273552" cy="950004"/>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a:t>
            </a:r>
          </a:p>
        </p:txBody>
      </p:sp>
      <p:sp>
        <p:nvSpPr>
          <p:cNvPr id="44" name="TextBox 43"/>
          <p:cNvSpPr txBox="1"/>
          <p:nvPr/>
        </p:nvSpPr>
        <p:spPr>
          <a:xfrm>
            <a:off x="18736539" y="9002915"/>
            <a:ext cx="2044149" cy="523220"/>
          </a:xfrm>
          <a:prstGeom prst="rect">
            <a:avLst/>
          </a:prstGeom>
          <a:noFill/>
        </p:spPr>
        <p:txBody>
          <a:bodyPr wrap="none" rtlCol="0">
            <a:spAutoFit/>
          </a:bodyPr>
          <a:lstStyle/>
          <a:p>
            <a:pPr algn="ctr"/>
            <a:r>
              <a:rPr lang="en-US" sz="2800" dirty="0">
                <a:solidFill>
                  <a:srgbClr val="0E0E0E"/>
                </a:solidFill>
                <a:latin typeface="Montserrat" charset="0"/>
                <a:ea typeface="Montserrat" charset="0"/>
                <a:cs typeface="Montserrat" charset="0"/>
              </a:rPr>
              <a:t>WEBSITES</a:t>
            </a:r>
            <a:endParaRPr lang="en-US" sz="4400" dirty="0">
              <a:solidFill>
                <a:srgbClr val="0E0E0E"/>
              </a:solidFill>
              <a:latin typeface="Montserrat" charset="0"/>
              <a:ea typeface="Montserrat" charset="0"/>
              <a:cs typeface="Montserrat" charset="0"/>
            </a:endParaRPr>
          </a:p>
        </p:txBody>
      </p:sp>
    </p:spTree>
    <p:extLst>
      <p:ext uri="{BB962C8B-B14F-4D97-AF65-F5344CB8AC3E}">
        <p14:creationId xmlns:p14="http://schemas.microsoft.com/office/powerpoint/2010/main" val="852986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Rectangle 2"/>
          <p:cNvSpPr/>
          <p:nvPr/>
        </p:nvSpPr>
        <p:spPr>
          <a:xfrm>
            <a:off x="0" y="0"/>
            <a:ext cx="24377650" cy="13716000"/>
          </a:xfrm>
          <a:prstGeom prst="rect">
            <a:avLst/>
          </a:prstGeom>
          <a:solidFill>
            <a:srgbClr val="0000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18" name="TextBox 17"/>
          <p:cNvSpPr txBox="1"/>
          <p:nvPr/>
        </p:nvSpPr>
        <p:spPr>
          <a:xfrm>
            <a:off x="8452866" y="2111898"/>
            <a:ext cx="7471917" cy="1107996"/>
          </a:xfrm>
          <a:prstGeom prst="rect">
            <a:avLst/>
          </a:prstGeom>
          <a:noFill/>
        </p:spPr>
        <p:txBody>
          <a:bodyPr wrap="none" rtlCol="0">
            <a:spAutoFit/>
          </a:bodyPr>
          <a:lstStyle/>
          <a:p>
            <a:pPr algn="ctr"/>
            <a:r>
              <a:rPr lang="en-US" sz="6600" spc="600" dirty="0">
                <a:solidFill>
                  <a:schemeClr val="bg1"/>
                </a:solidFill>
                <a:latin typeface="Montserrat" charset="0"/>
                <a:ea typeface="Montserrat" charset="0"/>
                <a:cs typeface="Montserrat" charset="0"/>
              </a:rPr>
              <a:t>OUR SERVICES</a:t>
            </a:r>
            <a:endParaRPr lang="en-US" sz="9600" spc="600" dirty="0">
              <a:solidFill>
                <a:schemeClr val="bg1"/>
              </a:solidFill>
              <a:latin typeface="Montserrat" charset="0"/>
              <a:ea typeface="Montserrat" charset="0"/>
              <a:cs typeface="Montserrat" charset="0"/>
            </a:endParaRPr>
          </a:p>
        </p:txBody>
      </p:sp>
      <p:sp>
        <p:nvSpPr>
          <p:cNvPr id="21" name="TextBox 20"/>
          <p:cNvSpPr txBox="1"/>
          <p:nvPr/>
        </p:nvSpPr>
        <p:spPr>
          <a:xfrm>
            <a:off x="9547716" y="1651760"/>
            <a:ext cx="5282215" cy="338554"/>
          </a:xfrm>
          <a:prstGeom prst="rect">
            <a:avLst/>
          </a:prstGeom>
          <a:noFill/>
        </p:spPr>
        <p:txBody>
          <a:bodyPr wrap="none" rtlCol="0">
            <a:spAutoFit/>
          </a:bodyPr>
          <a:lstStyle/>
          <a:p>
            <a:pPr algn="ctr"/>
            <a:r>
              <a:rPr lang="en-US" sz="1600" spc="1200" dirty="0">
                <a:solidFill>
                  <a:schemeClr val="bg1"/>
                </a:solidFill>
                <a:latin typeface="Montserrat" charset="0"/>
                <a:ea typeface="Montserrat" charset="0"/>
                <a:cs typeface="Montserrat" charset="0"/>
              </a:rPr>
              <a:t>YOU CAN WRITE HERE</a:t>
            </a:r>
          </a:p>
        </p:txBody>
      </p:sp>
      <p:sp>
        <p:nvSpPr>
          <p:cNvPr id="22" name="TextBox 21"/>
          <p:cNvSpPr txBox="1"/>
          <p:nvPr/>
        </p:nvSpPr>
        <p:spPr>
          <a:xfrm>
            <a:off x="4897753" y="3341478"/>
            <a:ext cx="14658343" cy="864211"/>
          </a:xfrm>
          <a:prstGeom prst="rect">
            <a:avLst/>
          </a:prstGeom>
          <a:noFill/>
        </p:spPr>
        <p:txBody>
          <a:bodyPr wrap="square" rtlCol="0">
            <a:spAutoFit/>
          </a:bodyPr>
          <a:lstStyle/>
          <a:p>
            <a:pPr algn="ctr">
              <a:lnSpc>
                <a:spcPct val="150000"/>
              </a:lnSpc>
            </a:pPr>
            <a:r>
              <a:rPr lang="en-US" sz="1800" spc="300" dirty="0">
                <a:solidFill>
                  <a:schemeClr val="bg1"/>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3" name="Oval 22"/>
          <p:cNvSpPr/>
          <p:nvPr/>
        </p:nvSpPr>
        <p:spPr>
          <a:xfrm>
            <a:off x="3695455" y="5434569"/>
            <a:ext cx="3481754" cy="34817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charset="0"/>
            </a:endParaRPr>
          </a:p>
        </p:txBody>
      </p:sp>
      <p:sp>
        <p:nvSpPr>
          <p:cNvPr id="24" name="Oval 23"/>
          <p:cNvSpPr/>
          <p:nvPr/>
        </p:nvSpPr>
        <p:spPr>
          <a:xfrm>
            <a:off x="10518285" y="5434569"/>
            <a:ext cx="3481754" cy="34817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charset="0"/>
            </a:endParaRPr>
          </a:p>
        </p:txBody>
      </p:sp>
      <p:sp>
        <p:nvSpPr>
          <p:cNvPr id="25" name="Oval 24"/>
          <p:cNvSpPr/>
          <p:nvPr/>
        </p:nvSpPr>
        <p:spPr>
          <a:xfrm>
            <a:off x="17341115" y="5434569"/>
            <a:ext cx="3481754" cy="348175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charset="0"/>
            </a:endParaRPr>
          </a:p>
        </p:txBody>
      </p:sp>
      <p:sp>
        <p:nvSpPr>
          <p:cNvPr id="26" name="TextBox 25"/>
          <p:cNvSpPr txBox="1"/>
          <p:nvPr/>
        </p:nvSpPr>
        <p:spPr>
          <a:xfrm>
            <a:off x="2957781" y="10233569"/>
            <a:ext cx="4796139" cy="1938992"/>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 a mixture of both. Company members</a:t>
            </a:r>
          </a:p>
        </p:txBody>
      </p:sp>
      <p:sp>
        <p:nvSpPr>
          <p:cNvPr id="27" name="TextBox 26"/>
          <p:cNvSpPr txBox="1"/>
          <p:nvPr/>
        </p:nvSpPr>
        <p:spPr>
          <a:xfrm>
            <a:off x="2830781" y="9501309"/>
            <a:ext cx="5000087"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sp>
        <p:nvSpPr>
          <p:cNvPr id="28" name="TextBox 27"/>
          <p:cNvSpPr txBox="1"/>
          <p:nvPr/>
        </p:nvSpPr>
        <p:spPr>
          <a:xfrm>
            <a:off x="9853881" y="10233569"/>
            <a:ext cx="4796139" cy="1938992"/>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 a mixture of both. Company members</a:t>
            </a:r>
          </a:p>
        </p:txBody>
      </p:sp>
      <p:sp>
        <p:nvSpPr>
          <p:cNvPr id="29" name="TextBox 28"/>
          <p:cNvSpPr txBox="1"/>
          <p:nvPr/>
        </p:nvSpPr>
        <p:spPr>
          <a:xfrm>
            <a:off x="9726881" y="9501309"/>
            <a:ext cx="5000087"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sp>
        <p:nvSpPr>
          <p:cNvPr id="30" name="TextBox 29"/>
          <p:cNvSpPr txBox="1"/>
          <p:nvPr/>
        </p:nvSpPr>
        <p:spPr>
          <a:xfrm>
            <a:off x="16667970" y="10233569"/>
            <a:ext cx="4796139" cy="1938992"/>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 a mixture of both. Company members</a:t>
            </a:r>
          </a:p>
        </p:txBody>
      </p:sp>
      <p:sp>
        <p:nvSpPr>
          <p:cNvPr id="31" name="TextBox 30"/>
          <p:cNvSpPr txBox="1"/>
          <p:nvPr/>
        </p:nvSpPr>
        <p:spPr>
          <a:xfrm>
            <a:off x="16540970" y="9501309"/>
            <a:ext cx="5000087"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YOUR TITLE HERE</a:t>
            </a:r>
            <a:endParaRPr lang="en-US" sz="4800" spc="600" dirty="0">
              <a:solidFill>
                <a:schemeClr val="bg1"/>
              </a:solidFill>
              <a:latin typeface="Montserrat" charset="0"/>
              <a:ea typeface="Montserrat" charset="0"/>
              <a:cs typeface="Montserrat" charset="0"/>
            </a:endParaRPr>
          </a:p>
        </p:txBody>
      </p:sp>
      <p:sp>
        <p:nvSpPr>
          <p:cNvPr id="32" name="Shape 2732"/>
          <p:cNvSpPr/>
          <p:nvPr/>
        </p:nvSpPr>
        <p:spPr>
          <a:xfrm>
            <a:off x="4626023" y="6891915"/>
            <a:ext cx="1372979" cy="624084"/>
          </a:xfrm>
          <a:custGeom>
            <a:avLst/>
            <a:gdLst/>
            <a:ahLst/>
            <a:cxnLst>
              <a:cxn ang="0">
                <a:pos x="wd2" y="hd2"/>
              </a:cxn>
              <a:cxn ang="5400000">
                <a:pos x="wd2" y="hd2"/>
              </a:cxn>
              <a:cxn ang="10800000">
                <a:pos x="wd2" y="hd2"/>
              </a:cxn>
              <a:cxn ang="16200000">
                <a:pos x="wd2" y="hd2"/>
              </a:cxn>
            </a:cxnLst>
            <a:rect l="0" t="0" r="r" b="b"/>
            <a:pathLst>
              <a:path w="21600" h="21600" extrusionOk="0">
                <a:moveTo>
                  <a:pt x="19236" y="19413"/>
                </a:moveTo>
                <a:lnTo>
                  <a:pt x="13945" y="13593"/>
                </a:lnTo>
                <a:cubicBezTo>
                  <a:pt x="14130" y="12747"/>
                  <a:pt x="14236" y="11802"/>
                  <a:pt x="14236" y="10800"/>
                </a:cubicBezTo>
                <a:cubicBezTo>
                  <a:pt x="14236" y="9799"/>
                  <a:pt x="14130" y="8854"/>
                  <a:pt x="13945" y="8007"/>
                </a:cubicBezTo>
                <a:lnTo>
                  <a:pt x="19236" y="2187"/>
                </a:lnTo>
                <a:cubicBezTo>
                  <a:pt x="20007" y="2465"/>
                  <a:pt x="20618" y="6209"/>
                  <a:pt x="20618" y="10800"/>
                </a:cubicBezTo>
                <a:cubicBezTo>
                  <a:pt x="20618" y="15392"/>
                  <a:pt x="20007" y="19136"/>
                  <a:pt x="19236" y="19413"/>
                </a:cubicBezTo>
                <a:moveTo>
                  <a:pt x="11291" y="15120"/>
                </a:moveTo>
                <a:lnTo>
                  <a:pt x="10309" y="15120"/>
                </a:lnTo>
                <a:cubicBezTo>
                  <a:pt x="9225" y="15120"/>
                  <a:pt x="8345" y="13186"/>
                  <a:pt x="8345" y="10800"/>
                </a:cubicBezTo>
                <a:cubicBezTo>
                  <a:pt x="8345" y="8414"/>
                  <a:pt x="9225" y="6480"/>
                  <a:pt x="10309" y="6480"/>
                </a:cubicBezTo>
                <a:lnTo>
                  <a:pt x="11291" y="6480"/>
                </a:lnTo>
                <a:cubicBezTo>
                  <a:pt x="12375" y="6480"/>
                  <a:pt x="13255" y="8414"/>
                  <a:pt x="13255" y="10800"/>
                </a:cubicBezTo>
                <a:cubicBezTo>
                  <a:pt x="13255" y="13186"/>
                  <a:pt x="12375" y="15120"/>
                  <a:pt x="11291" y="15120"/>
                </a:cubicBezTo>
                <a:moveTo>
                  <a:pt x="7654" y="13593"/>
                </a:moveTo>
                <a:lnTo>
                  <a:pt x="2363" y="19413"/>
                </a:lnTo>
                <a:cubicBezTo>
                  <a:pt x="1593" y="19135"/>
                  <a:pt x="982" y="15391"/>
                  <a:pt x="982" y="10800"/>
                </a:cubicBezTo>
                <a:cubicBezTo>
                  <a:pt x="982" y="6209"/>
                  <a:pt x="1593" y="2465"/>
                  <a:pt x="2363" y="2187"/>
                </a:cubicBezTo>
                <a:lnTo>
                  <a:pt x="7654" y="8007"/>
                </a:lnTo>
                <a:cubicBezTo>
                  <a:pt x="7470" y="8854"/>
                  <a:pt x="7364" y="9799"/>
                  <a:pt x="7364" y="10800"/>
                </a:cubicBezTo>
                <a:cubicBezTo>
                  <a:pt x="7364" y="11802"/>
                  <a:pt x="7470" y="12747"/>
                  <a:pt x="7654" y="13593"/>
                </a:cubicBezTo>
                <a:moveTo>
                  <a:pt x="19145" y="0"/>
                </a:moveTo>
                <a:cubicBezTo>
                  <a:pt x="19066" y="0"/>
                  <a:pt x="18994" y="51"/>
                  <a:pt x="18928" y="124"/>
                </a:cubicBezTo>
                <a:lnTo>
                  <a:pt x="18925" y="114"/>
                </a:lnTo>
                <a:lnTo>
                  <a:pt x="13374" y="6221"/>
                </a:lnTo>
                <a:cubicBezTo>
                  <a:pt x="12841" y="5047"/>
                  <a:pt x="12105" y="4320"/>
                  <a:pt x="11291" y="4320"/>
                </a:cubicBezTo>
                <a:lnTo>
                  <a:pt x="10309" y="4320"/>
                </a:lnTo>
                <a:cubicBezTo>
                  <a:pt x="9495" y="4320"/>
                  <a:pt x="8758" y="5047"/>
                  <a:pt x="8225" y="6221"/>
                </a:cubicBezTo>
                <a:lnTo>
                  <a:pt x="2674" y="114"/>
                </a:lnTo>
                <a:lnTo>
                  <a:pt x="2671" y="124"/>
                </a:lnTo>
                <a:cubicBezTo>
                  <a:pt x="2606" y="51"/>
                  <a:pt x="2534" y="0"/>
                  <a:pt x="2455" y="0"/>
                </a:cubicBezTo>
                <a:cubicBezTo>
                  <a:pt x="1099" y="0"/>
                  <a:pt x="0" y="4835"/>
                  <a:pt x="0" y="10800"/>
                </a:cubicBezTo>
                <a:cubicBezTo>
                  <a:pt x="0" y="16765"/>
                  <a:pt x="1099" y="21600"/>
                  <a:pt x="2455" y="21600"/>
                </a:cubicBezTo>
                <a:cubicBezTo>
                  <a:pt x="2534" y="21600"/>
                  <a:pt x="2605" y="21549"/>
                  <a:pt x="2671" y="21477"/>
                </a:cubicBezTo>
                <a:lnTo>
                  <a:pt x="2674" y="21486"/>
                </a:lnTo>
                <a:lnTo>
                  <a:pt x="8225" y="15379"/>
                </a:lnTo>
                <a:cubicBezTo>
                  <a:pt x="8758" y="16554"/>
                  <a:pt x="9495" y="17280"/>
                  <a:pt x="10309" y="17280"/>
                </a:cubicBezTo>
                <a:lnTo>
                  <a:pt x="11291" y="17280"/>
                </a:lnTo>
                <a:cubicBezTo>
                  <a:pt x="12105" y="17280"/>
                  <a:pt x="12842" y="16554"/>
                  <a:pt x="13375" y="15379"/>
                </a:cubicBezTo>
                <a:lnTo>
                  <a:pt x="18940" y="21501"/>
                </a:lnTo>
                <a:lnTo>
                  <a:pt x="18941" y="21496"/>
                </a:lnTo>
                <a:cubicBezTo>
                  <a:pt x="19003" y="21560"/>
                  <a:pt x="19072" y="21600"/>
                  <a:pt x="19145" y="21600"/>
                </a:cubicBezTo>
                <a:cubicBezTo>
                  <a:pt x="20501" y="21600"/>
                  <a:pt x="21600" y="16765"/>
                  <a:pt x="21600" y="10800"/>
                </a:cubicBezTo>
                <a:cubicBezTo>
                  <a:pt x="21600" y="4835"/>
                  <a:pt x="20501" y="0"/>
                  <a:pt x="19145"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33" name="Shape 2775"/>
          <p:cNvSpPr/>
          <p:nvPr/>
        </p:nvSpPr>
        <p:spPr>
          <a:xfrm>
            <a:off x="18395501" y="6735835"/>
            <a:ext cx="1372979" cy="998531"/>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
        <p:nvSpPr>
          <p:cNvPr id="34" name="Shape 2779"/>
          <p:cNvSpPr/>
          <p:nvPr/>
        </p:nvSpPr>
        <p:spPr>
          <a:xfrm>
            <a:off x="11793763" y="6488959"/>
            <a:ext cx="998531" cy="1372979"/>
          </a:xfrm>
          <a:custGeom>
            <a:avLst/>
            <a:gdLst/>
            <a:ahLst/>
            <a:cxnLst>
              <a:cxn ang="0">
                <a:pos x="wd2" y="hd2"/>
              </a:cxn>
              <a:cxn ang="5400000">
                <a:pos x="wd2" y="hd2"/>
              </a:cxn>
              <a:cxn ang="10800000">
                <a:pos x="wd2" y="hd2"/>
              </a:cxn>
              <a:cxn ang="16200000">
                <a:pos x="wd2" y="hd2"/>
              </a:cxn>
            </a:cxnLst>
            <a:rect l="0" t="0" r="r" b="b"/>
            <a:pathLst>
              <a:path w="21600" h="21600" extrusionOk="0">
                <a:moveTo>
                  <a:pt x="1867" y="16691"/>
                </a:moveTo>
                <a:lnTo>
                  <a:pt x="5303" y="12525"/>
                </a:lnTo>
                <a:lnTo>
                  <a:pt x="5294" y="12521"/>
                </a:lnTo>
                <a:cubicBezTo>
                  <a:pt x="5355" y="12447"/>
                  <a:pt x="5400" y="12365"/>
                  <a:pt x="5400" y="12273"/>
                </a:cubicBezTo>
                <a:cubicBezTo>
                  <a:pt x="5400" y="12001"/>
                  <a:pt x="5098" y="11782"/>
                  <a:pt x="4725" y="11782"/>
                </a:cubicBezTo>
                <a:lnTo>
                  <a:pt x="3375" y="11782"/>
                </a:lnTo>
                <a:lnTo>
                  <a:pt x="6615" y="8640"/>
                </a:lnTo>
                <a:lnTo>
                  <a:pt x="6606" y="8635"/>
                </a:lnTo>
                <a:cubicBezTo>
                  <a:pt x="6691" y="8553"/>
                  <a:pt x="6750" y="8456"/>
                  <a:pt x="6750" y="8345"/>
                </a:cubicBezTo>
                <a:cubicBezTo>
                  <a:pt x="6750" y="8075"/>
                  <a:pt x="6448" y="7855"/>
                  <a:pt x="6075" y="7855"/>
                </a:cubicBezTo>
                <a:lnTo>
                  <a:pt x="4855" y="7855"/>
                </a:lnTo>
                <a:lnTo>
                  <a:pt x="8548" y="4785"/>
                </a:lnTo>
                <a:lnTo>
                  <a:pt x="8544" y="4782"/>
                </a:lnTo>
                <a:cubicBezTo>
                  <a:pt x="8683" y="4691"/>
                  <a:pt x="8775" y="4564"/>
                  <a:pt x="8775" y="4418"/>
                </a:cubicBezTo>
                <a:cubicBezTo>
                  <a:pt x="8775" y="4147"/>
                  <a:pt x="8473" y="3927"/>
                  <a:pt x="8100" y="3927"/>
                </a:cubicBezTo>
                <a:lnTo>
                  <a:pt x="7029" y="3927"/>
                </a:lnTo>
                <a:lnTo>
                  <a:pt x="10800" y="1185"/>
                </a:lnTo>
                <a:lnTo>
                  <a:pt x="14571" y="3927"/>
                </a:lnTo>
                <a:lnTo>
                  <a:pt x="13500" y="3927"/>
                </a:lnTo>
                <a:cubicBezTo>
                  <a:pt x="13128" y="3927"/>
                  <a:pt x="12825" y="4147"/>
                  <a:pt x="12825" y="4418"/>
                </a:cubicBezTo>
                <a:cubicBezTo>
                  <a:pt x="12825" y="4564"/>
                  <a:pt x="12917" y="4691"/>
                  <a:pt x="13056" y="4782"/>
                </a:cubicBezTo>
                <a:lnTo>
                  <a:pt x="13052" y="4785"/>
                </a:lnTo>
                <a:lnTo>
                  <a:pt x="16744" y="7855"/>
                </a:lnTo>
                <a:lnTo>
                  <a:pt x="15525" y="7855"/>
                </a:lnTo>
                <a:cubicBezTo>
                  <a:pt x="15153" y="7855"/>
                  <a:pt x="14850" y="8075"/>
                  <a:pt x="14850" y="8345"/>
                </a:cubicBezTo>
                <a:cubicBezTo>
                  <a:pt x="14850" y="8456"/>
                  <a:pt x="14909" y="8553"/>
                  <a:pt x="14994" y="8635"/>
                </a:cubicBezTo>
                <a:lnTo>
                  <a:pt x="14985" y="8640"/>
                </a:lnTo>
                <a:lnTo>
                  <a:pt x="18225" y="11782"/>
                </a:lnTo>
                <a:lnTo>
                  <a:pt x="16875" y="11782"/>
                </a:lnTo>
                <a:cubicBezTo>
                  <a:pt x="16503" y="11782"/>
                  <a:pt x="16200" y="12001"/>
                  <a:pt x="16200" y="12273"/>
                </a:cubicBezTo>
                <a:cubicBezTo>
                  <a:pt x="16200" y="12365"/>
                  <a:pt x="16244" y="12447"/>
                  <a:pt x="16306" y="12521"/>
                </a:cubicBezTo>
                <a:lnTo>
                  <a:pt x="16296" y="12525"/>
                </a:lnTo>
                <a:lnTo>
                  <a:pt x="19733" y="16691"/>
                </a:lnTo>
                <a:cubicBezTo>
                  <a:pt x="19733" y="16691"/>
                  <a:pt x="1867" y="16691"/>
                  <a:pt x="1867" y="16691"/>
                </a:cubicBezTo>
                <a:close/>
                <a:moveTo>
                  <a:pt x="12150" y="20618"/>
                </a:moveTo>
                <a:lnTo>
                  <a:pt x="9450" y="20618"/>
                </a:lnTo>
                <a:lnTo>
                  <a:pt x="9450" y="17673"/>
                </a:lnTo>
                <a:lnTo>
                  <a:pt x="12150" y="17673"/>
                </a:lnTo>
                <a:cubicBezTo>
                  <a:pt x="12150" y="17673"/>
                  <a:pt x="12150" y="20618"/>
                  <a:pt x="12150" y="20618"/>
                </a:cubicBezTo>
                <a:close/>
                <a:moveTo>
                  <a:pt x="21494" y="16933"/>
                </a:moveTo>
                <a:lnTo>
                  <a:pt x="21503" y="16929"/>
                </a:lnTo>
                <a:lnTo>
                  <a:pt x="18067" y="12764"/>
                </a:lnTo>
                <a:lnTo>
                  <a:pt x="19575" y="12764"/>
                </a:lnTo>
                <a:cubicBezTo>
                  <a:pt x="19948" y="12764"/>
                  <a:pt x="20250" y="12544"/>
                  <a:pt x="20250" y="12273"/>
                </a:cubicBezTo>
                <a:cubicBezTo>
                  <a:pt x="20250" y="12162"/>
                  <a:pt x="20191" y="12066"/>
                  <a:pt x="20106" y="11983"/>
                </a:cubicBezTo>
                <a:lnTo>
                  <a:pt x="20115" y="11978"/>
                </a:lnTo>
                <a:lnTo>
                  <a:pt x="16875" y="8836"/>
                </a:lnTo>
                <a:lnTo>
                  <a:pt x="18225" y="8836"/>
                </a:lnTo>
                <a:cubicBezTo>
                  <a:pt x="18598" y="8836"/>
                  <a:pt x="18900" y="8617"/>
                  <a:pt x="18900" y="8345"/>
                </a:cubicBezTo>
                <a:cubicBezTo>
                  <a:pt x="18900" y="8200"/>
                  <a:pt x="18808" y="8072"/>
                  <a:pt x="18669" y="7982"/>
                </a:cubicBezTo>
                <a:lnTo>
                  <a:pt x="18673" y="7978"/>
                </a:lnTo>
                <a:lnTo>
                  <a:pt x="14980" y="4909"/>
                </a:lnTo>
                <a:lnTo>
                  <a:pt x="16200" y="4909"/>
                </a:lnTo>
                <a:cubicBezTo>
                  <a:pt x="16573" y="4909"/>
                  <a:pt x="16875" y="4690"/>
                  <a:pt x="16875" y="4418"/>
                </a:cubicBezTo>
                <a:cubicBezTo>
                  <a:pt x="16875" y="4283"/>
                  <a:pt x="16800" y="4160"/>
                  <a:pt x="16677" y="4071"/>
                </a:cubicBezTo>
                <a:lnTo>
                  <a:pt x="11277" y="144"/>
                </a:lnTo>
                <a:cubicBezTo>
                  <a:pt x="11155" y="55"/>
                  <a:pt x="10986" y="0"/>
                  <a:pt x="10800" y="0"/>
                </a:cubicBezTo>
                <a:cubicBezTo>
                  <a:pt x="10614" y="0"/>
                  <a:pt x="10445" y="55"/>
                  <a:pt x="10323" y="144"/>
                </a:cubicBezTo>
                <a:lnTo>
                  <a:pt x="4923" y="4071"/>
                </a:lnTo>
                <a:cubicBezTo>
                  <a:pt x="4801" y="4160"/>
                  <a:pt x="4725" y="4283"/>
                  <a:pt x="4725" y="4418"/>
                </a:cubicBezTo>
                <a:cubicBezTo>
                  <a:pt x="4725" y="4690"/>
                  <a:pt x="5028" y="4909"/>
                  <a:pt x="5400" y="4909"/>
                </a:cubicBezTo>
                <a:lnTo>
                  <a:pt x="6619" y="4909"/>
                </a:lnTo>
                <a:lnTo>
                  <a:pt x="2927" y="7978"/>
                </a:lnTo>
                <a:lnTo>
                  <a:pt x="2931" y="7982"/>
                </a:lnTo>
                <a:cubicBezTo>
                  <a:pt x="2792" y="8072"/>
                  <a:pt x="2700" y="8200"/>
                  <a:pt x="2700" y="8345"/>
                </a:cubicBezTo>
                <a:cubicBezTo>
                  <a:pt x="2700" y="8617"/>
                  <a:pt x="3003" y="8836"/>
                  <a:pt x="3375" y="8836"/>
                </a:cubicBezTo>
                <a:lnTo>
                  <a:pt x="4725" y="8836"/>
                </a:lnTo>
                <a:lnTo>
                  <a:pt x="1485" y="11978"/>
                </a:lnTo>
                <a:lnTo>
                  <a:pt x="1494" y="11983"/>
                </a:lnTo>
                <a:cubicBezTo>
                  <a:pt x="1409" y="12066"/>
                  <a:pt x="1350" y="12162"/>
                  <a:pt x="1350" y="12273"/>
                </a:cubicBezTo>
                <a:cubicBezTo>
                  <a:pt x="1350" y="12544"/>
                  <a:pt x="1653" y="12764"/>
                  <a:pt x="2025" y="12764"/>
                </a:cubicBezTo>
                <a:lnTo>
                  <a:pt x="3533" y="12764"/>
                </a:lnTo>
                <a:lnTo>
                  <a:pt x="96" y="16929"/>
                </a:lnTo>
                <a:lnTo>
                  <a:pt x="106" y="16933"/>
                </a:lnTo>
                <a:cubicBezTo>
                  <a:pt x="44" y="17007"/>
                  <a:pt x="0" y="17089"/>
                  <a:pt x="0" y="17182"/>
                </a:cubicBezTo>
                <a:cubicBezTo>
                  <a:pt x="0" y="17453"/>
                  <a:pt x="303" y="17673"/>
                  <a:pt x="675" y="17673"/>
                </a:cubicBezTo>
                <a:lnTo>
                  <a:pt x="8100" y="17673"/>
                </a:lnTo>
                <a:lnTo>
                  <a:pt x="8100" y="21109"/>
                </a:lnTo>
                <a:cubicBezTo>
                  <a:pt x="8100" y="21380"/>
                  <a:pt x="8403" y="21600"/>
                  <a:pt x="8775" y="21600"/>
                </a:cubicBezTo>
                <a:lnTo>
                  <a:pt x="12825" y="21600"/>
                </a:lnTo>
                <a:cubicBezTo>
                  <a:pt x="13198" y="21600"/>
                  <a:pt x="13500" y="21380"/>
                  <a:pt x="13500" y="21109"/>
                </a:cubicBezTo>
                <a:lnTo>
                  <a:pt x="13500" y="17673"/>
                </a:lnTo>
                <a:lnTo>
                  <a:pt x="20925" y="17673"/>
                </a:lnTo>
                <a:cubicBezTo>
                  <a:pt x="21298" y="17673"/>
                  <a:pt x="21600" y="17453"/>
                  <a:pt x="21600" y="17182"/>
                </a:cubicBezTo>
                <a:cubicBezTo>
                  <a:pt x="21600" y="17089"/>
                  <a:pt x="21555" y="17007"/>
                  <a:pt x="21494" y="16933"/>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bg1"/>
              </a:solidFill>
            </a:endParaRPr>
          </a:p>
        </p:txBody>
      </p:sp>
    </p:spTree>
    <p:extLst>
      <p:ext uri="{BB962C8B-B14F-4D97-AF65-F5344CB8AC3E}">
        <p14:creationId xmlns:p14="http://schemas.microsoft.com/office/powerpoint/2010/main" val="15199042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26" name="Rectangle 25"/>
          <p:cNvSpPr/>
          <p:nvPr/>
        </p:nvSpPr>
        <p:spPr>
          <a:xfrm>
            <a:off x="0" y="0"/>
            <a:ext cx="24377650" cy="13716000"/>
          </a:xfrm>
          <a:prstGeom prst="rect">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solidFill>
                <a:srgbClr val="0E0E0E"/>
              </a:solidFill>
              <a:latin typeface="Montserrat Light" charset="0"/>
            </a:endParaRPr>
          </a:p>
        </p:txBody>
      </p:sp>
      <p:sp>
        <p:nvSpPr>
          <p:cNvPr id="19" name="TextBox 18"/>
          <p:cNvSpPr txBox="1"/>
          <p:nvPr/>
        </p:nvSpPr>
        <p:spPr>
          <a:xfrm>
            <a:off x="6827009" y="1967522"/>
            <a:ext cx="10723631"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SUBSCRIBING PLANS</a:t>
            </a:r>
            <a:endParaRPr lang="en-US" sz="9600" spc="600" dirty="0">
              <a:solidFill>
                <a:srgbClr val="0E0E0E"/>
              </a:solidFill>
              <a:latin typeface="Montserrat" charset="0"/>
              <a:ea typeface="Montserrat" charset="0"/>
              <a:cs typeface="Montserrat" charset="0"/>
            </a:endParaRPr>
          </a:p>
        </p:txBody>
      </p:sp>
      <p:sp>
        <p:nvSpPr>
          <p:cNvPr id="20" name="TextBox 19"/>
          <p:cNvSpPr txBox="1"/>
          <p:nvPr/>
        </p:nvSpPr>
        <p:spPr>
          <a:xfrm>
            <a:off x="9547716" y="1507384"/>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35" name="Rectangle 34"/>
          <p:cNvSpPr/>
          <p:nvPr/>
        </p:nvSpPr>
        <p:spPr>
          <a:xfrm>
            <a:off x="1858293" y="4684870"/>
            <a:ext cx="6361938" cy="7594092"/>
          </a:xfrm>
          <a:prstGeom prst="rect">
            <a:avLst/>
          </a:prstGeom>
          <a:noFill/>
          <a:ln w="38100">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charset="0"/>
            </a:endParaRPr>
          </a:p>
        </p:txBody>
      </p:sp>
      <p:sp>
        <p:nvSpPr>
          <p:cNvPr id="36" name="Rectangle 35"/>
          <p:cNvSpPr/>
          <p:nvPr/>
        </p:nvSpPr>
        <p:spPr>
          <a:xfrm>
            <a:off x="9051449" y="4684870"/>
            <a:ext cx="6361938" cy="7594092"/>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charset="0"/>
            </a:endParaRPr>
          </a:p>
        </p:txBody>
      </p:sp>
      <p:sp>
        <p:nvSpPr>
          <p:cNvPr id="37" name="Rectangle 36"/>
          <p:cNvSpPr/>
          <p:nvPr/>
        </p:nvSpPr>
        <p:spPr>
          <a:xfrm>
            <a:off x="16244604" y="4684870"/>
            <a:ext cx="6361938" cy="7594092"/>
          </a:xfrm>
          <a:prstGeom prst="rect">
            <a:avLst/>
          </a:prstGeom>
          <a:noFill/>
          <a:ln w="38100">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charset="0"/>
            </a:endParaRPr>
          </a:p>
        </p:txBody>
      </p:sp>
      <p:sp>
        <p:nvSpPr>
          <p:cNvPr id="38" name="TextBox 37"/>
          <p:cNvSpPr txBox="1"/>
          <p:nvPr/>
        </p:nvSpPr>
        <p:spPr>
          <a:xfrm>
            <a:off x="4897753" y="3197102"/>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9" name="TextBox 38"/>
          <p:cNvSpPr txBox="1"/>
          <p:nvPr/>
        </p:nvSpPr>
        <p:spPr>
          <a:xfrm>
            <a:off x="2741807" y="5713616"/>
            <a:ext cx="4547867" cy="769441"/>
          </a:xfrm>
          <a:prstGeom prst="rect">
            <a:avLst/>
          </a:prstGeom>
          <a:noFill/>
        </p:spPr>
        <p:txBody>
          <a:bodyPr wrap="square" rtlCol="0">
            <a:spAutoFit/>
          </a:bodyPr>
          <a:lstStyle/>
          <a:p>
            <a:pPr algn="ctr"/>
            <a:r>
              <a:rPr lang="en-US" sz="4400" spc="600" dirty="0">
                <a:solidFill>
                  <a:srgbClr val="0E0E0E"/>
                </a:solidFill>
                <a:latin typeface="Montserrat Light" charset="0"/>
                <a:ea typeface="Montserrat Light" charset="0"/>
                <a:cs typeface="Montserrat Light" charset="0"/>
              </a:rPr>
              <a:t>PERSONAL</a:t>
            </a:r>
            <a:endParaRPr lang="en-US" sz="6600" spc="600" dirty="0">
              <a:solidFill>
                <a:srgbClr val="0E0E0E"/>
              </a:solidFill>
              <a:latin typeface="Montserrat Light" charset="0"/>
              <a:ea typeface="Montserrat Light" charset="0"/>
              <a:cs typeface="Montserrat Light" charset="0"/>
            </a:endParaRPr>
          </a:p>
        </p:txBody>
      </p:sp>
      <p:sp>
        <p:nvSpPr>
          <p:cNvPr id="40" name="TextBox 39"/>
          <p:cNvSpPr txBox="1"/>
          <p:nvPr/>
        </p:nvSpPr>
        <p:spPr>
          <a:xfrm>
            <a:off x="16880552" y="5713616"/>
            <a:ext cx="5153540" cy="769441"/>
          </a:xfrm>
          <a:prstGeom prst="rect">
            <a:avLst/>
          </a:prstGeom>
          <a:noFill/>
        </p:spPr>
        <p:txBody>
          <a:bodyPr wrap="square" rtlCol="0">
            <a:spAutoFit/>
          </a:bodyPr>
          <a:lstStyle/>
          <a:p>
            <a:pPr algn="ctr"/>
            <a:r>
              <a:rPr lang="en-US" sz="4400" spc="600" dirty="0">
                <a:solidFill>
                  <a:srgbClr val="0E0E0E"/>
                </a:solidFill>
                <a:latin typeface="Montserrat Light" charset="0"/>
                <a:ea typeface="Montserrat Light" charset="0"/>
                <a:cs typeface="Montserrat Light" charset="0"/>
              </a:rPr>
              <a:t>ENTERPRISE</a:t>
            </a:r>
            <a:endParaRPr lang="en-US" sz="6600" spc="600" dirty="0">
              <a:solidFill>
                <a:srgbClr val="0E0E0E"/>
              </a:solidFill>
              <a:latin typeface="Montserrat Light" charset="0"/>
              <a:ea typeface="Montserrat Light" charset="0"/>
              <a:cs typeface="Montserrat Light" charset="0"/>
            </a:endParaRPr>
          </a:p>
        </p:txBody>
      </p:sp>
      <p:sp>
        <p:nvSpPr>
          <p:cNvPr id="41" name="TextBox 40"/>
          <p:cNvSpPr txBox="1"/>
          <p:nvPr/>
        </p:nvSpPr>
        <p:spPr>
          <a:xfrm>
            <a:off x="2741807" y="6828508"/>
            <a:ext cx="4547867" cy="923330"/>
          </a:xfrm>
          <a:prstGeom prst="rect">
            <a:avLst/>
          </a:prstGeom>
          <a:noFill/>
        </p:spPr>
        <p:txBody>
          <a:bodyPr wrap="square" rtlCol="0">
            <a:spAutoFit/>
          </a:bodyPr>
          <a:lstStyle/>
          <a:p>
            <a:pPr algn="ctr"/>
            <a:r>
              <a:rPr lang="en-US" sz="5400" spc="600" dirty="0">
                <a:solidFill>
                  <a:srgbClr val="0E0E0E"/>
                </a:solidFill>
                <a:latin typeface="Montserrat" charset="0"/>
                <a:ea typeface="Montserrat" charset="0"/>
                <a:cs typeface="Montserrat" charset="0"/>
              </a:rPr>
              <a:t>FREE</a:t>
            </a:r>
            <a:endParaRPr lang="en-US" sz="8000" spc="600" dirty="0">
              <a:solidFill>
                <a:srgbClr val="0E0E0E"/>
              </a:solidFill>
              <a:latin typeface="Montserrat" charset="0"/>
              <a:ea typeface="Montserrat" charset="0"/>
              <a:cs typeface="Montserrat" charset="0"/>
            </a:endParaRPr>
          </a:p>
        </p:txBody>
      </p:sp>
      <p:sp>
        <p:nvSpPr>
          <p:cNvPr id="42" name="TextBox 41"/>
          <p:cNvSpPr txBox="1"/>
          <p:nvPr/>
        </p:nvSpPr>
        <p:spPr>
          <a:xfrm>
            <a:off x="2585733" y="8186946"/>
            <a:ext cx="4860015" cy="1754326"/>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a:t>
            </a:r>
          </a:p>
        </p:txBody>
      </p:sp>
      <p:sp>
        <p:nvSpPr>
          <p:cNvPr id="43" name="TextBox 42"/>
          <p:cNvSpPr txBox="1"/>
          <p:nvPr/>
        </p:nvSpPr>
        <p:spPr>
          <a:xfrm>
            <a:off x="17223168" y="6828508"/>
            <a:ext cx="4547867" cy="923330"/>
          </a:xfrm>
          <a:prstGeom prst="rect">
            <a:avLst/>
          </a:prstGeom>
          <a:noFill/>
        </p:spPr>
        <p:txBody>
          <a:bodyPr wrap="square" rtlCol="0">
            <a:spAutoFit/>
          </a:bodyPr>
          <a:lstStyle/>
          <a:p>
            <a:pPr algn="ctr"/>
            <a:r>
              <a:rPr lang="en-US" sz="5400" spc="600" dirty="0">
                <a:solidFill>
                  <a:srgbClr val="0E0E0E"/>
                </a:solidFill>
                <a:latin typeface="Montserrat" charset="0"/>
                <a:ea typeface="Montserrat" charset="0"/>
                <a:cs typeface="Montserrat" charset="0"/>
              </a:rPr>
              <a:t>$199/MO</a:t>
            </a:r>
            <a:endParaRPr lang="en-US" sz="8000" spc="600" dirty="0">
              <a:solidFill>
                <a:srgbClr val="0E0E0E"/>
              </a:solidFill>
              <a:latin typeface="Montserrat" charset="0"/>
              <a:ea typeface="Montserrat" charset="0"/>
              <a:cs typeface="Montserrat" charset="0"/>
            </a:endParaRPr>
          </a:p>
        </p:txBody>
      </p:sp>
      <p:sp>
        <p:nvSpPr>
          <p:cNvPr id="44" name="TextBox 43"/>
          <p:cNvSpPr txBox="1"/>
          <p:nvPr/>
        </p:nvSpPr>
        <p:spPr>
          <a:xfrm>
            <a:off x="17067094" y="8186946"/>
            <a:ext cx="4860015" cy="1754326"/>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a:t>
            </a:r>
            <a:r>
              <a:rPr lang="en-US" sz="1800" spc="300">
                <a:solidFill>
                  <a:srgbClr val="0E0E0E"/>
                </a:solidFill>
                <a:latin typeface="Montserrat Light" charset="0"/>
                <a:ea typeface="Montserrat Light" charset="0"/>
                <a:cs typeface="Montserrat Light" charset="0"/>
              </a:rPr>
              <a:t>, or</a:t>
            </a:r>
            <a:endParaRPr lang="en-US" sz="1800" spc="300" dirty="0">
              <a:solidFill>
                <a:srgbClr val="0E0E0E"/>
              </a:solidFill>
              <a:latin typeface="Montserrat Light" charset="0"/>
              <a:ea typeface="Montserrat Light" charset="0"/>
              <a:cs typeface="Montserrat Light" charset="0"/>
            </a:endParaRPr>
          </a:p>
        </p:txBody>
      </p:sp>
      <p:sp>
        <p:nvSpPr>
          <p:cNvPr id="45" name="Rectangle 44"/>
          <p:cNvSpPr/>
          <p:nvPr/>
        </p:nvSpPr>
        <p:spPr>
          <a:xfrm>
            <a:off x="3064131" y="10502732"/>
            <a:ext cx="3950263" cy="685255"/>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charset="0"/>
            </a:endParaRPr>
          </a:p>
        </p:txBody>
      </p:sp>
      <p:sp>
        <p:nvSpPr>
          <p:cNvPr id="46" name="Rectangle 45"/>
          <p:cNvSpPr/>
          <p:nvPr/>
        </p:nvSpPr>
        <p:spPr>
          <a:xfrm>
            <a:off x="17521143" y="10502732"/>
            <a:ext cx="3950263" cy="685255"/>
          </a:xfrm>
          <a:prstGeom prst="rect">
            <a:avLst/>
          </a:prstGeom>
          <a:noFill/>
          <a:ln>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charset="0"/>
            </a:endParaRPr>
          </a:p>
        </p:txBody>
      </p:sp>
      <p:sp>
        <p:nvSpPr>
          <p:cNvPr id="47" name="TextBox 46"/>
          <p:cNvSpPr txBox="1"/>
          <p:nvPr/>
        </p:nvSpPr>
        <p:spPr>
          <a:xfrm>
            <a:off x="3462613" y="10596787"/>
            <a:ext cx="3106255" cy="461665"/>
          </a:xfrm>
          <a:prstGeom prst="rect">
            <a:avLst/>
          </a:prstGeom>
          <a:noFill/>
        </p:spPr>
        <p:txBody>
          <a:bodyPr wrap="square" rtlCol="0">
            <a:spAutoFit/>
          </a:bodyPr>
          <a:lstStyle/>
          <a:p>
            <a:pPr algn="ctr"/>
            <a:r>
              <a:rPr lang="en-US" sz="2400" spc="600" dirty="0">
                <a:solidFill>
                  <a:srgbClr val="0E0E0E"/>
                </a:solidFill>
                <a:latin typeface="Montserrat Light" charset="0"/>
                <a:ea typeface="Montserrat Light" charset="0"/>
                <a:cs typeface="Montserrat Light" charset="0"/>
              </a:rPr>
              <a:t>LEARN MORE</a:t>
            </a:r>
            <a:endParaRPr lang="en-US" sz="4000" spc="600" dirty="0">
              <a:solidFill>
                <a:srgbClr val="0E0E0E"/>
              </a:solidFill>
              <a:latin typeface="Montserrat Light" charset="0"/>
              <a:ea typeface="Montserrat Light" charset="0"/>
              <a:cs typeface="Montserrat Light" charset="0"/>
            </a:endParaRPr>
          </a:p>
        </p:txBody>
      </p:sp>
      <p:sp>
        <p:nvSpPr>
          <p:cNvPr id="48" name="TextBox 47"/>
          <p:cNvSpPr txBox="1"/>
          <p:nvPr/>
        </p:nvSpPr>
        <p:spPr>
          <a:xfrm>
            <a:off x="17786616" y="10596787"/>
            <a:ext cx="3416880" cy="461665"/>
          </a:xfrm>
          <a:prstGeom prst="rect">
            <a:avLst/>
          </a:prstGeom>
          <a:noFill/>
        </p:spPr>
        <p:txBody>
          <a:bodyPr wrap="square" rtlCol="0">
            <a:spAutoFit/>
          </a:bodyPr>
          <a:lstStyle/>
          <a:p>
            <a:pPr algn="ctr"/>
            <a:r>
              <a:rPr lang="en-US" sz="2400" spc="600" dirty="0">
                <a:solidFill>
                  <a:srgbClr val="0E0E0E"/>
                </a:solidFill>
                <a:latin typeface="Montserrat Light" charset="0"/>
                <a:ea typeface="Montserrat Light" charset="0"/>
                <a:cs typeface="Montserrat Light" charset="0"/>
              </a:rPr>
              <a:t>LEARN MORE</a:t>
            </a:r>
            <a:endParaRPr lang="en-US" sz="4000" spc="600" dirty="0">
              <a:solidFill>
                <a:srgbClr val="0E0E0E"/>
              </a:solidFill>
              <a:latin typeface="Montserrat Light" charset="0"/>
              <a:ea typeface="Montserrat Light" charset="0"/>
              <a:cs typeface="Montserrat Light" charset="0"/>
            </a:endParaRPr>
          </a:p>
        </p:txBody>
      </p:sp>
      <p:grpSp>
        <p:nvGrpSpPr>
          <p:cNvPr id="49" name="Group 48"/>
          <p:cNvGrpSpPr/>
          <p:nvPr/>
        </p:nvGrpSpPr>
        <p:grpSpPr>
          <a:xfrm>
            <a:off x="9729320" y="5713616"/>
            <a:ext cx="4860015" cy="5474371"/>
            <a:chOff x="9699823" y="5136100"/>
            <a:chExt cx="4860015" cy="5474371"/>
          </a:xfrm>
        </p:grpSpPr>
        <p:sp>
          <p:nvSpPr>
            <p:cNvPr id="50" name="TextBox 49"/>
            <p:cNvSpPr txBox="1"/>
            <p:nvPr/>
          </p:nvSpPr>
          <p:spPr>
            <a:xfrm>
              <a:off x="9855897" y="5136100"/>
              <a:ext cx="4547867" cy="769441"/>
            </a:xfrm>
            <a:prstGeom prst="rect">
              <a:avLst/>
            </a:prstGeom>
            <a:noFill/>
          </p:spPr>
          <p:txBody>
            <a:bodyPr wrap="square" rtlCol="0">
              <a:spAutoFit/>
            </a:bodyPr>
            <a:lstStyle/>
            <a:p>
              <a:pPr algn="ctr"/>
              <a:r>
                <a:rPr lang="en-US" sz="4400" spc="600" dirty="0">
                  <a:solidFill>
                    <a:schemeClr val="bg1"/>
                  </a:solidFill>
                  <a:latin typeface="Montserrat Light" charset="0"/>
                  <a:ea typeface="Montserrat Light" charset="0"/>
                  <a:cs typeface="Montserrat Light" charset="0"/>
                </a:rPr>
                <a:t>BUSINESS</a:t>
              </a:r>
              <a:endParaRPr lang="en-US" sz="6600" spc="600" dirty="0">
                <a:solidFill>
                  <a:schemeClr val="bg1"/>
                </a:solidFill>
                <a:latin typeface="Montserrat Light" charset="0"/>
                <a:ea typeface="Montserrat Light" charset="0"/>
                <a:cs typeface="Montserrat Light" charset="0"/>
              </a:endParaRPr>
            </a:p>
          </p:txBody>
        </p:sp>
        <p:sp>
          <p:nvSpPr>
            <p:cNvPr id="51" name="TextBox 50"/>
            <p:cNvSpPr txBox="1"/>
            <p:nvPr/>
          </p:nvSpPr>
          <p:spPr>
            <a:xfrm>
              <a:off x="9855897" y="6250992"/>
              <a:ext cx="4547867" cy="923330"/>
            </a:xfrm>
            <a:prstGeom prst="rect">
              <a:avLst/>
            </a:prstGeom>
            <a:noFill/>
          </p:spPr>
          <p:txBody>
            <a:bodyPr wrap="square" rtlCol="0">
              <a:spAutoFit/>
            </a:bodyPr>
            <a:lstStyle/>
            <a:p>
              <a:pPr algn="ctr"/>
              <a:r>
                <a:rPr lang="en-US" sz="5400" spc="600" dirty="0">
                  <a:solidFill>
                    <a:schemeClr val="bg1"/>
                  </a:solidFill>
                  <a:latin typeface="Montserrat" charset="0"/>
                  <a:ea typeface="Montserrat" charset="0"/>
                  <a:cs typeface="Montserrat" charset="0"/>
                </a:rPr>
                <a:t>$79/MO</a:t>
              </a:r>
              <a:endParaRPr lang="en-US" sz="8000" spc="600" dirty="0">
                <a:solidFill>
                  <a:schemeClr val="bg1"/>
                </a:solidFill>
                <a:latin typeface="Montserrat" charset="0"/>
                <a:ea typeface="Montserrat" charset="0"/>
                <a:cs typeface="Montserrat" charset="0"/>
              </a:endParaRPr>
            </a:p>
          </p:txBody>
        </p:sp>
        <p:sp>
          <p:nvSpPr>
            <p:cNvPr id="52" name="TextBox 51"/>
            <p:cNvSpPr txBox="1"/>
            <p:nvPr/>
          </p:nvSpPr>
          <p:spPr>
            <a:xfrm>
              <a:off x="9699823" y="7609430"/>
              <a:ext cx="4860015" cy="1754326"/>
            </a:xfrm>
            <a:prstGeom prst="rect">
              <a:avLst/>
            </a:prstGeom>
            <a:noFill/>
          </p:spPr>
          <p:txBody>
            <a:bodyPr wrap="square" rtlCol="0">
              <a:spAutoFit/>
            </a:bodyPr>
            <a:lstStyle/>
            <a:p>
              <a:pPr algn="ctr">
                <a:lnSpc>
                  <a:spcPct val="150000"/>
                </a:lnSpc>
              </a:pPr>
              <a:r>
                <a:rPr lang="en-US" sz="1800" spc="300" dirty="0">
                  <a:solidFill>
                    <a:schemeClr val="bg1"/>
                  </a:solidFill>
                  <a:latin typeface="Montserrat Light" charset="0"/>
                  <a:ea typeface="Montserrat Light" charset="0"/>
                  <a:cs typeface="Montserrat Light" charset="0"/>
                </a:rPr>
                <a:t>A company is an association or collection of individuals, whether natural persons, legal persons, or</a:t>
              </a:r>
            </a:p>
          </p:txBody>
        </p:sp>
        <p:sp>
          <p:nvSpPr>
            <p:cNvPr id="53" name="Rectangle 52"/>
            <p:cNvSpPr/>
            <p:nvPr/>
          </p:nvSpPr>
          <p:spPr>
            <a:xfrm>
              <a:off x="10150866" y="9925216"/>
              <a:ext cx="3950263" cy="6852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ontserrat" charset="0"/>
              </a:endParaRPr>
            </a:p>
          </p:txBody>
        </p:sp>
        <p:sp>
          <p:nvSpPr>
            <p:cNvPr id="54" name="TextBox 53"/>
            <p:cNvSpPr txBox="1"/>
            <p:nvPr/>
          </p:nvSpPr>
          <p:spPr>
            <a:xfrm>
              <a:off x="10416339" y="10019271"/>
              <a:ext cx="3416880" cy="461665"/>
            </a:xfrm>
            <a:prstGeom prst="rect">
              <a:avLst/>
            </a:prstGeom>
            <a:noFill/>
          </p:spPr>
          <p:txBody>
            <a:bodyPr wrap="square" rtlCol="0">
              <a:spAutoFit/>
            </a:bodyPr>
            <a:lstStyle/>
            <a:p>
              <a:pPr algn="ctr"/>
              <a:r>
                <a:rPr lang="en-US" sz="2400" spc="600" dirty="0">
                  <a:solidFill>
                    <a:srgbClr val="000000"/>
                  </a:solidFill>
                  <a:latin typeface="Montserrat Light" charset="0"/>
                  <a:ea typeface="Montserrat Light" charset="0"/>
                  <a:cs typeface="Montserrat Light" charset="0"/>
                </a:rPr>
                <a:t>LEARN MORE</a:t>
              </a:r>
              <a:endParaRPr lang="en-US" sz="4000" spc="600" dirty="0">
                <a:solidFill>
                  <a:srgbClr val="000000"/>
                </a:solidFill>
                <a:latin typeface="Montserrat Light" charset="0"/>
                <a:ea typeface="Montserrat Light" charset="0"/>
                <a:cs typeface="Montserrat Light" charset="0"/>
              </a:endParaRPr>
            </a:p>
          </p:txBody>
        </p:sp>
      </p:grpSp>
    </p:spTree>
    <p:extLst>
      <p:ext uri="{BB962C8B-B14F-4D97-AF65-F5344CB8AC3E}">
        <p14:creationId xmlns:p14="http://schemas.microsoft.com/office/powerpoint/2010/main" val="17616601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Rectangle 2"/>
          <p:cNvSpPr/>
          <p:nvPr/>
        </p:nvSpPr>
        <p:spPr>
          <a:xfrm>
            <a:off x="0" y="0"/>
            <a:ext cx="24377650" cy="13716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35" name="TextBox 34"/>
          <p:cNvSpPr txBox="1"/>
          <p:nvPr/>
        </p:nvSpPr>
        <p:spPr>
          <a:xfrm>
            <a:off x="7059631" y="1874341"/>
            <a:ext cx="10249922" cy="2123658"/>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WHAT ARE OUR</a:t>
            </a:r>
          </a:p>
          <a:p>
            <a:pPr algn="ctr"/>
            <a:r>
              <a:rPr lang="en-US" sz="6600" spc="600" dirty="0">
                <a:solidFill>
                  <a:srgbClr val="0E0E0E"/>
                </a:solidFill>
                <a:latin typeface="Montserrat" charset="0"/>
                <a:ea typeface="Montserrat" charset="0"/>
                <a:cs typeface="Montserrat" charset="0"/>
              </a:rPr>
              <a:t> COMMON SERVICES</a:t>
            </a:r>
            <a:endParaRPr lang="en-US" sz="9600" spc="600" dirty="0">
              <a:solidFill>
                <a:srgbClr val="0E0E0E"/>
              </a:solidFill>
              <a:latin typeface="Montserrat" charset="0"/>
              <a:ea typeface="Montserrat" charset="0"/>
              <a:cs typeface="Montserrat" charset="0"/>
            </a:endParaRPr>
          </a:p>
        </p:txBody>
      </p:sp>
      <p:sp>
        <p:nvSpPr>
          <p:cNvPr id="36" name="TextBox 35"/>
          <p:cNvSpPr txBox="1"/>
          <p:nvPr/>
        </p:nvSpPr>
        <p:spPr>
          <a:xfrm>
            <a:off x="9459598" y="1446782"/>
            <a:ext cx="5419236"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37" name="TextBox 36"/>
          <p:cNvSpPr txBox="1"/>
          <p:nvPr/>
        </p:nvSpPr>
        <p:spPr>
          <a:xfrm>
            <a:off x="4830613" y="4421396"/>
            <a:ext cx="14761418" cy="1279709"/>
          </a:xfrm>
          <a:prstGeom prst="rect">
            <a:avLst/>
          </a:prstGeom>
          <a:noFill/>
        </p:spPr>
        <p:txBody>
          <a:bodyPr wrap="square" rtlCol="0">
            <a:spAutoFit/>
          </a:bodyPr>
          <a:lstStyle/>
          <a:p>
            <a:pPr algn="ctr">
              <a:lnSpc>
                <a:spcPct val="150000"/>
              </a:lnSpc>
            </a:pPr>
            <a:r>
              <a:rPr lang="en-US" sz="18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38" name="Group 37"/>
          <p:cNvGrpSpPr/>
          <p:nvPr/>
        </p:nvGrpSpPr>
        <p:grpSpPr>
          <a:xfrm>
            <a:off x="3407661" y="8704923"/>
            <a:ext cx="1307713" cy="783392"/>
            <a:chOff x="1775548" y="1990598"/>
            <a:chExt cx="621122" cy="372086"/>
          </a:xfrm>
        </p:grpSpPr>
        <p:sp>
          <p:nvSpPr>
            <p:cNvPr id="39"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rgbClr val="0E0E0E"/>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rgbClr val="0E0E0E"/>
                </a:solidFill>
                <a:latin typeface="Montserrat Light" charset="0"/>
              </a:endParaRPr>
            </a:p>
          </p:txBody>
        </p:sp>
        <p:sp>
          <p:nvSpPr>
            <p:cNvPr id="40"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rgbClr val="0E0E0E"/>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grpSp>
      <p:grpSp>
        <p:nvGrpSpPr>
          <p:cNvPr id="41" name="Group 40"/>
          <p:cNvGrpSpPr/>
          <p:nvPr/>
        </p:nvGrpSpPr>
        <p:grpSpPr>
          <a:xfrm>
            <a:off x="11542746" y="8529474"/>
            <a:ext cx="1307713" cy="1141167"/>
            <a:chOff x="6885153" y="7021098"/>
            <a:chExt cx="621122" cy="542018"/>
          </a:xfrm>
        </p:grpSpPr>
        <p:sp>
          <p:nvSpPr>
            <p:cNvPr id="42" name="Line 469"/>
            <p:cNvSpPr>
              <a:spLocks noChangeShapeType="1"/>
            </p:cNvSpPr>
            <p:nvPr/>
          </p:nvSpPr>
          <p:spPr bwMode="auto">
            <a:xfrm>
              <a:off x="6973050" y="7129503"/>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sp>
          <p:nvSpPr>
            <p:cNvPr id="43" name="Line 470"/>
            <p:cNvSpPr>
              <a:spLocks noChangeShapeType="1"/>
            </p:cNvSpPr>
            <p:nvPr/>
          </p:nvSpPr>
          <p:spPr bwMode="auto">
            <a:xfrm>
              <a:off x="6973050" y="7229116"/>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sp>
          <p:nvSpPr>
            <p:cNvPr id="44" name="Line 471"/>
            <p:cNvSpPr>
              <a:spLocks noChangeShapeType="1"/>
            </p:cNvSpPr>
            <p:nvPr/>
          </p:nvSpPr>
          <p:spPr bwMode="auto">
            <a:xfrm>
              <a:off x="6973050" y="7328731"/>
              <a:ext cx="442403" cy="2929"/>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sp>
          <p:nvSpPr>
            <p:cNvPr id="45" name="Freeform 472"/>
            <p:cNvSpPr>
              <a:spLocks noChangeArrowheads="1"/>
            </p:cNvSpPr>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rgbClr val="0E0E0E"/>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rgbClr val="0E0E0E"/>
                </a:solidFill>
                <a:latin typeface="Montserrat Light" charset="0"/>
              </a:endParaRPr>
            </a:p>
          </p:txBody>
        </p:sp>
      </p:grpSp>
      <p:grpSp>
        <p:nvGrpSpPr>
          <p:cNvPr id="46" name="Group 45"/>
          <p:cNvGrpSpPr/>
          <p:nvPr/>
        </p:nvGrpSpPr>
        <p:grpSpPr>
          <a:xfrm>
            <a:off x="19807754" y="8384561"/>
            <a:ext cx="1054804" cy="1350893"/>
            <a:chOff x="8218224" y="8245765"/>
            <a:chExt cx="500998" cy="641631"/>
          </a:xfrm>
        </p:grpSpPr>
        <p:sp>
          <p:nvSpPr>
            <p:cNvPr id="47" name="Line 525"/>
            <p:cNvSpPr>
              <a:spLocks noChangeShapeType="1"/>
            </p:cNvSpPr>
            <p:nvPr/>
          </p:nvSpPr>
          <p:spPr bwMode="auto">
            <a:xfrm>
              <a:off x="8218224" y="8245765"/>
              <a:ext cx="2929" cy="641631"/>
            </a:xfrm>
            <a:prstGeom prst="line">
              <a:avLst/>
            </a:prstGeom>
            <a:noFill/>
            <a:ln w="34290" cap="flat">
              <a:solidFill>
                <a:srgbClr val="0E0E0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sp>
          <p:nvSpPr>
            <p:cNvPr id="48"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rgbClr val="0E0E0E"/>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sp>
          <p:nvSpPr>
            <p:cNvPr id="49"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rgbClr val="0E0E0E"/>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rgbClr val="0E0E0E"/>
                </a:solidFill>
                <a:latin typeface="Montserrat Light" charset="0"/>
              </a:endParaRPr>
            </a:p>
          </p:txBody>
        </p:sp>
      </p:grpSp>
      <p:sp>
        <p:nvSpPr>
          <p:cNvPr id="50" name="TextBox 49"/>
          <p:cNvSpPr txBox="1"/>
          <p:nvPr/>
        </p:nvSpPr>
        <p:spPr>
          <a:xfrm>
            <a:off x="1663904" y="10899042"/>
            <a:ext cx="4796139" cy="1411669"/>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 </a:t>
            </a:r>
            <a:r>
              <a:rPr lang="en-US" sz="2000">
                <a:solidFill>
                  <a:srgbClr val="0E0E0E"/>
                </a:solidFill>
                <a:latin typeface="Montserrat Light" charset="0"/>
                <a:ea typeface="Montserrat Light" charset="0"/>
                <a:cs typeface="Montserrat Light" charset="0"/>
              </a:rPr>
              <a:t>or a</a:t>
            </a:r>
            <a:endParaRPr lang="en-US" sz="2000" dirty="0">
              <a:solidFill>
                <a:srgbClr val="0E0E0E"/>
              </a:solidFill>
              <a:latin typeface="Montserrat Light" charset="0"/>
              <a:ea typeface="Montserrat Light" charset="0"/>
              <a:cs typeface="Montserrat Light" charset="0"/>
            </a:endParaRPr>
          </a:p>
        </p:txBody>
      </p:sp>
      <p:sp>
        <p:nvSpPr>
          <p:cNvPr id="51" name="TextBox 50"/>
          <p:cNvSpPr txBox="1"/>
          <p:nvPr/>
        </p:nvSpPr>
        <p:spPr>
          <a:xfrm>
            <a:off x="1560967" y="10166782"/>
            <a:ext cx="5000087"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TITLE HERE</a:t>
            </a:r>
            <a:endParaRPr lang="en-US" sz="4800" spc="600" dirty="0">
              <a:solidFill>
                <a:srgbClr val="0E0E0E"/>
              </a:solidFill>
              <a:latin typeface="Montserrat" charset="0"/>
              <a:ea typeface="Montserrat" charset="0"/>
              <a:cs typeface="Montserrat" charset="0"/>
            </a:endParaRPr>
          </a:p>
        </p:txBody>
      </p:sp>
      <p:sp>
        <p:nvSpPr>
          <p:cNvPr id="52" name="TextBox 51"/>
          <p:cNvSpPr txBox="1"/>
          <p:nvPr/>
        </p:nvSpPr>
        <p:spPr>
          <a:xfrm>
            <a:off x="9839844" y="10899042"/>
            <a:ext cx="4796139" cy="1411669"/>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 </a:t>
            </a:r>
            <a:r>
              <a:rPr lang="en-US" sz="2000">
                <a:solidFill>
                  <a:srgbClr val="0E0E0E"/>
                </a:solidFill>
                <a:latin typeface="Montserrat Light" charset="0"/>
                <a:ea typeface="Montserrat Light" charset="0"/>
                <a:cs typeface="Montserrat Light" charset="0"/>
              </a:rPr>
              <a:t>or a</a:t>
            </a:r>
            <a:endParaRPr lang="en-US" sz="2000" dirty="0">
              <a:solidFill>
                <a:srgbClr val="0E0E0E"/>
              </a:solidFill>
              <a:latin typeface="Montserrat Light" charset="0"/>
              <a:ea typeface="Montserrat Light" charset="0"/>
              <a:cs typeface="Montserrat Light" charset="0"/>
            </a:endParaRPr>
          </a:p>
        </p:txBody>
      </p:sp>
      <p:sp>
        <p:nvSpPr>
          <p:cNvPr id="53" name="TextBox 52"/>
          <p:cNvSpPr txBox="1"/>
          <p:nvPr/>
        </p:nvSpPr>
        <p:spPr>
          <a:xfrm>
            <a:off x="9736907" y="10166782"/>
            <a:ext cx="5000087"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TITLE HERE</a:t>
            </a:r>
            <a:endParaRPr lang="en-US" sz="4800" spc="600" dirty="0">
              <a:solidFill>
                <a:srgbClr val="0E0E0E"/>
              </a:solidFill>
              <a:latin typeface="Montserrat" charset="0"/>
              <a:ea typeface="Montserrat" charset="0"/>
              <a:cs typeface="Montserrat" charset="0"/>
            </a:endParaRPr>
          </a:p>
        </p:txBody>
      </p:sp>
      <p:sp>
        <p:nvSpPr>
          <p:cNvPr id="54" name="TextBox 53"/>
          <p:cNvSpPr txBox="1"/>
          <p:nvPr/>
        </p:nvSpPr>
        <p:spPr>
          <a:xfrm>
            <a:off x="17944005" y="10899042"/>
            <a:ext cx="4796139" cy="1411669"/>
          </a:xfrm>
          <a:prstGeom prst="rect">
            <a:avLst/>
          </a:prstGeom>
          <a:noFill/>
        </p:spPr>
        <p:txBody>
          <a:bodyPr wrap="square" rtlCol="0">
            <a:spAutoFit/>
          </a:bodyPr>
          <a:lstStyle/>
          <a:p>
            <a:pPr algn="ctr">
              <a:lnSpc>
                <a:spcPct val="150000"/>
              </a:lnSpc>
            </a:pPr>
            <a:r>
              <a:rPr lang="en-US" sz="2000" dirty="0">
                <a:solidFill>
                  <a:srgbClr val="0E0E0E"/>
                </a:solidFill>
                <a:latin typeface="Montserrat Light" charset="0"/>
                <a:ea typeface="Montserrat Light" charset="0"/>
                <a:cs typeface="Montserrat Light" charset="0"/>
              </a:rPr>
              <a:t>A company is an association or collection of individuals, whether natural persons, legal persons, </a:t>
            </a:r>
            <a:r>
              <a:rPr lang="en-US" sz="2000">
                <a:solidFill>
                  <a:srgbClr val="0E0E0E"/>
                </a:solidFill>
                <a:latin typeface="Montserrat Light" charset="0"/>
                <a:ea typeface="Montserrat Light" charset="0"/>
                <a:cs typeface="Montserrat Light" charset="0"/>
              </a:rPr>
              <a:t>or a</a:t>
            </a:r>
            <a:endParaRPr lang="en-US" sz="2000" dirty="0">
              <a:solidFill>
                <a:srgbClr val="0E0E0E"/>
              </a:solidFill>
              <a:latin typeface="Montserrat Light" charset="0"/>
              <a:ea typeface="Montserrat Light" charset="0"/>
              <a:cs typeface="Montserrat Light" charset="0"/>
            </a:endParaRPr>
          </a:p>
        </p:txBody>
      </p:sp>
      <p:sp>
        <p:nvSpPr>
          <p:cNvPr id="55" name="TextBox 54"/>
          <p:cNvSpPr txBox="1"/>
          <p:nvPr/>
        </p:nvSpPr>
        <p:spPr>
          <a:xfrm>
            <a:off x="17841068" y="10166782"/>
            <a:ext cx="5000087"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TITLE HERE</a:t>
            </a:r>
            <a:endParaRPr lang="en-US" sz="4800" spc="600" dirty="0">
              <a:solidFill>
                <a:srgbClr val="0E0E0E"/>
              </a:solidFill>
              <a:latin typeface="Montserrat" charset="0"/>
              <a:ea typeface="Montserrat" charset="0"/>
              <a:cs typeface="Montserrat" charset="0"/>
            </a:endParaRPr>
          </a:p>
        </p:txBody>
      </p:sp>
      <p:cxnSp>
        <p:nvCxnSpPr>
          <p:cNvPr id="8" name="Straight Connector 7"/>
          <p:cNvCxnSpPr/>
          <p:nvPr/>
        </p:nvCxnSpPr>
        <p:spPr>
          <a:xfrm>
            <a:off x="8475448" y="6858000"/>
            <a:ext cx="7091743" cy="0"/>
          </a:xfrm>
          <a:prstGeom prst="line">
            <a:avLst/>
          </a:prstGeom>
          <a:ln>
            <a:solidFill>
              <a:srgbClr val="0E0E0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08127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27" name="Rectangle 26"/>
          <p:cNvSpPr/>
          <p:nvPr/>
        </p:nvSpPr>
        <p:spPr>
          <a:xfrm>
            <a:off x="0" y="0"/>
            <a:ext cx="24377650" cy="1371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solidFill>
                <a:srgbClr val="0E0E0E"/>
              </a:solidFill>
              <a:latin typeface="Montserrat Light" charset="0"/>
            </a:endParaRPr>
          </a:p>
        </p:txBody>
      </p:sp>
      <p:sp>
        <p:nvSpPr>
          <p:cNvPr id="80" name="Hexagon 79"/>
          <p:cNvSpPr/>
          <p:nvPr/>
        </p:nvSpPr>
        <p:spPr>
          <a:xfrm rot="16200000">
            <a:off x="2541903" y="5044297"/>
            <a:ext cx="3657600" cy="3273314"/>
          </a:xfrm>
          <a:prstGeom prst="hexagon">
            <a:avLst/>
          </a:prstGeom>
          <a:noFill/>
          <a:ln w="28575">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81" name="Hexagon 80"/>
          <p:cNvSpPr/>
          <p:nvPr/>
        </p:nvSpPr>
        <p:spPr>
          <a:xfrm rot="16200000">
            <a:off x="6465503" y="5044297"/>
            <a:ext cx="3657600" cy="3273314"/>
          </a:xfrm>
          <a:prstGeom prst="hexagon">
            <a:avLst/>
          </a:prstGeom>
          <a:noFill/>
          <a:ln w="28575">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82" name="Hexagon 81"/>
          <p:cNvSpPr/>
          <p:nvPr/>
        </p:nvSpPr>
        <p:spPr>
          <a:xfrm rot="16200000">
            <a:off x="10389103" y="5044297"/>
            <a:ext cx="3657600" cy="3273314"/>
          </a:xfrm>
          <a:prstGeom prst="hexagon">
            <a:avLst/>
          </a:prstGeom>
          <a:noFill/>
          <a:ln w="28575">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83" name="Hexagon 82"/>
          <p:cNvSpPr/>
          <p:nvPr/>
        </p:nvSpPr>
        <p:spPr>
          <a:xfrm rot="16200000">
            <a:off x="14312703" y="5044297"/>
            <a:ext cx="3657600" cy="3273314"/>
          </a:xfrm>
          <a:prstGeom prst="hexagon">
            <a:avLst/>
          </a:prstGeom>
          <a:noFill/>
          <a:ln w="28575">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84" name="Hexagon 83"/>
          <p:cNvSpPr/>
          <p:nvPr/>
        </p:nvSpPr>
        <p:spPr>
          <a:xfrm rot="16200000">
            <a:off x="18236303" y="5044297"/>
            <a:ext cx="3657600" cy="3273314"/>
          </a:xfrm>
          <a:prstGeom prst="hexagon">
            <a:avLst/>
          </a:prstGeom>
          <a:noFill/>
          <a:ln w="28575">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E0E0E"/>
              </a:solidFill>
              <a:latin typeface="Montserrat Light" charset="0"/>
            </a:endParaRPr>
          </a:p>
        </p:txBody>
      </p:sp>
      <p:sp>
        <p:nvSpPr>
          <p:cNvPr id="85" name="TextBox 84"/>
          <p:cNvSpPr txBox="1"/>
          <p:nvPr/>
        </p:nvSpPr>
        <p:spPr>
          <a:xfrm>
            <a:off x="7444671" y="1965742"/>
            <a:ext cx="9517349"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DIAGRAM SECTION</a:t>
            </a:r>
            <a:endParaRPr lang="en-US" sz="9600" spc="600" dirty="0">
              <a:solidFill>
                <a:srgbClr val="0E0E0E"/>
              </a:solidFill>
              <a:latin typeface="Montserrat" charset="0"/>
              <a:ea typeface="Montserrat" charset="0"/>
              <a:cs typeface="Montserrat" charset="0"/>
            </a:endParaRPr>
          </a:p>
        </p:txBody>
      </p:sp>
      <p:sp>
        <p:nvSpPr>
          <p:cNvPr id="86" name="TextBox 85"/>
          <p:cNvSpPr txBox="1"/>
          <p:nvPr/>
        </p:nvSpPr>
        <p:spPr>
          <a:xfrm>
            <a:off x="9516185" y="1505604"/>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87" name="TextBox 86"/>
          <p:cNvSpPr txBox="1"/>
          <p:nvPr/>
        </p:nvSpPr>
        <p:spPr>
          <a:xfrm>
            <a:off x="4866222" y="3195322"/>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88" name="TextBox 87"/>
          <p:cNvSpPr txBox="1"/>
          <p:nvPr/>
        </p:nvSpPr>
        <p:spPr>
          <a:xfrm>
            <a:off x="3347744" y="9101251"/>
            <a:ext cx="2037737" cy="461665"/>
          </a:xfrm>
          <a:prstGeom prst="rect">
            <a:avLst/>
          </a:prstGeom>
          <a:noFill/>
        </p:spPr>
        <p:txBody>
          <a:bodyPr wrap="none" rtlCol="0">
            <a:spAutoFit/>
          </a:bodyPr>
          <a:lstStyle/>
          <a:p>
            <a:pPr algn="ctr"/>
            <a:r>
              <a:rPr lang="en-US" sz="2400" spc="300" dirty="0">
                <a:solidFill>
                  <a:srgbClr val="0E0E0E"/>
                </a:solidFill>
                <a:latin typeface="Montserrat" charset="0"/>
                <a:ea typeface="Montserrat" charset="0"/>
                <a:cs typeface="Montserrat" charset="0"/>
              </a:rPr>
              <a:t>STEP ONE</a:t>
            </a:r>
          </a:p>
        </p:txBody>
      </p:sp>
      <p:sp>
        <p:nvSpPr>
          <p:cNvPr id="89" name="TextBox 88"/>
          <p:cNvSpPr txBox="1"/>
          <p:nvPr/>
        </p:nvSpPr>
        <p:spPr>
          <a:xfrm>
            <a:off x="2542753" y="9845759"/>
            <a:ext cx="3656750" cy="2464777"/>
          </a:xfrm>
          <a:prstGeom prst="rect">
            <a:avLst/>
          </a:prstGeom>
          <a:noFill/>
        </p:spPr>
        <p:txBody>
          <a:bodyPr wrap="square" rtlCol="0">
            <a:spAutoFit/>
          </a:bodyPr>
          <a:lstStyle/>
          <a:p>
            <a:pPr algn="ctr">
              <a:lnSpc>
                <a:spcPts val="3680"/>
              </a:lnSpc>
            </a:pPr>
            <a:r>
              <a:rPr lang="en-US" sz="2200" dirty="0">
                <a:solidFill>
                  <a:srgbClr val="0E0E0E"/>
                </a:solidFill>
                <a:latin typeface="Montserrat Light" charset="0"/>
                <a:ea typeface="Montserrat Light" charset="0"/>
                <a:cs typeface="Montserrat Light" charset="0"/>
              </a:rPr>
              <a:t>Entrepreneurial activities differ substantially depending on the type of organization and creativity. </a:t>
            </a:r>
          </a:p>
        </p:txBody>
      </p:sp>
      <p:sp>
        <p:nvSpPr>
          <p:cNvPr id="90" name="TextBox 89"/>
          <p:cNvSpPr txBox="1"/>
          <p:nvPr/>
        </p:nvSpPr>
        <p:spPr>
          <a:xfrm>
            <a:off x="7274300" y="9101251"/>
            <a:ext cx="2097049" cy="461665"/>
          </a:xfrm>
          <a:prstGeom prst="rect">
            <a:avLst/>
          </a:prstGeom>
          <a:noFill/>
        </p:spPr>
        <p:txBody>
          <a:bodyPr wrap="none" rtlCol="0">
            <a:spAutoFit/>
          </a:bodyPr>
          <a:lstStyle/>
          <a:p>
            <a:pPr algn="ctr"/>
            <a:r>
              <a:rPr lang="en-US" sz="2400" spc="300" dirty="0">
                <a:solidFill>
                  <a:srgbClr val="0E0E0E"/>
                </a:solidFill>
                <a:latin typeface="Montserrat" charset="0"/>
                <a:ea typeface="Montserrat" charset="0"/>
                <a:cs typeface="Montserrat" charset="0"/>
              </a:rPr>
              <a:t>STEP TWO</a:t>
            </a:r>
          </a:p>
        </p:txBody>
      </p:sp>
      <p:sp>
        <p:nvSpPr>
          <p:cNvPr id="91" name="TextBox 90"/>
          <p:cNvSpPr txBox="1"/>
          <p:nvPr/>
        </p:nvSpPr>
        <p:spPr>
          <a:xfrm>
            <a:off x="6498964" y="9845759"/>
            <a:ext cx="3656750" cy="2464777"/>
          </a:xfrm>
          <a:prstGeom prst="rect">
            <a:avLst/>
          </a:prstGeom>
          <a:noFill/>
        </p:spPr>
        <p:txBody>
          <a:bodyPr wrap="square" rtlCol="0">
            <a:spAutoFit/>
          </a:bodyPr>
          <a:lstStyle/>
          <a:p>
            <a:pPr algn="ctr">
              <a:lnSpc>
                <a:spcPts val="3680"/>
              </a:lnSpc>
            </a:pPr>
            <a:r>
              <a:rPr lang="en-US" sz="2200" dirty="0">
                <a:solidFill>
                  <a:srgbClr val="0E0E0E"/>
                </a:solidFill>
                <a:latin typeface="Montserrat Light" charset="0"/>
                <a:ea typeface="Montserrat Light" charset="0"/>
                <a:cs typeface="Montserrat Light" charset="0"/>
              </a:rPr>
              <a:t>Entrepreneurial activities differ substantially depending on the type of organization and creativity. </a:t>
            </a:r>
          </a:p>
        </p:txBody>
      </p:sp>
      <p:sp>
        <p:nvSpPr>
          <p:cNvPr id="92" name="TextBox 91"/>
          <p:cNvSpPr txBox="1"/>
          <p:nvPr/>
        </p:nvSpPr>
        <p:spPr>
          <a:xfrm>
            <a:off x="11050174" y="9101251"/>
            <a:ext cx="2457724" cy="461665"/>
          </a:xfrm>
          <a:prstGeom prst="rect">
            <a:avLst/>
          </a:prstGeom>
          <a:noFill/>
        </p:spPr>
        <p:txBody>
          <a:bodyPr wrap="none" rtlCol="0">
            <a:spAutoFit/>
          </a:bodyPr>
          <a:lstStyle/>
          <a:p>
            <a:pPr algn="ctr"/>
            <a:r>
              <a:rPr lang="en-US" sz="2400" spc="300" dirty="0">
                <a:solidFill>
                  <a:srgbClr val="0E0E0E"/>
                </a:solidFill>
                <a:latin typeface="Montserrat" charset="0"/>
                <a:ea typeface="Montserrat" charset="0"/>
                <a:cs typeface="Montserrat" charset="0"/>
              </a:rPr>
              <a:t>STEP THREE</a:t>
            </a:r>
          </a:p>
        </p:txBody>
      </p:sp>
      <p:sp>
        <p:nvSpPr>
          <p:cNvPr id="93" name="TextBox 92"/>
          <p:cNvSpPr txBox="1"/>
          <p:nvPr/>
        </p:nvSpPr>
        <p:spPr>
          <a:xfrm>
            <a:off x="10455175" y="9845759"/>
            <a:ext cx="3656750" cy="2464777"/>
          </a:xfrm>
          <a:prstGeom prst="rect">
            <a:avLst/>
          </a:prstGeom>
          <a:noFill/>
        </p:spPr>
        <p:txBody>
          <a:bodyPr wrap="square" rtlCol="0">
            <a:spAutoFit/>
          </a:bodyPr>
          <a:lstStyle/>
          <a:p>
            <a:pPr algn="ctr">
              <a:lnSpc>
                <a:spcPts val="3680"/>
              </a:lnSpc>
            </a:pPr>
            <a:r>
              <a:rPr lang="en-US" sz="2200" dirty="0">
                <a:solidFill>
                  <a:srgbClr val="0E0E0E"/>
                </a:solidFill>
                <a:latin typeface="Montserrat Light" charset="0"/>
                <a:ea typeface="Montserrat Light" charset="0"/>
                <a:cs typeface="Montserrat Light" charset="0"/>
              </a:rPr>
              <a:t>Entrepreneurial activities differ substantially depending on the type of organization and creativity. </a:t>
            </a:r>
          </a:p>
        </p:txBody>
      </p:sp>
      <p:sp>
        <p:nvSpPr>
          <p:cNvPr id="94" name="TextBox 93"/>
          <p:cNvSpPr txBox="1"/>
          <p:nvPr/>
        </p:nvSpPr>
        <p:spPr>
          <a:xfrm>
            <a:off x="15104166" y="9101251"/>
            <a:ext cx="2262159" cy="461665"/>
          </a:xfrm>
          <a:prstGeom prst="rect">
            <a:avLst/>
          </a:prstGeom>
          <a:noFill/>
        </p:spPr>
        <p:txBody>
          <a:bodyPr wrap="none" rtlCol="0">
            <a:spAutoFit/>
          </a:bodyPr>
          <a:lstStyle/>
          <a:p>
            <a:pPr algn="ctr"/>
            <a:r>
              <a:rPr lang="en-US" sz="2400" spc="300" dirty="0">
                <a:solidFill>
                  <a:srgbClr val="0E0E0E"/>
                </a:solidFill>
                <a:latin typeface="Montserrat" charset="0"/>
                <a:ea typeface="Montserrat" charset="0"/>
                <a:cs typeface="Montserrat" charset="0"/>
              </a:rPr>
              <a:t>STEP FOUR</a:t>
            </a:r>
          </a:p>
        </p:txBody>
      </p:sp>
      <p:sp>
        <p:nvSpPr>
          <p:cNvPr id="95" name="TextBox 94"/>
          <p:cNvSpPr txBox="1"/>
          <p:nvPr/>
        </p:nvSpPr>
        <p:spPr>
          <a:xfrm>
            <a:off x="14411386" y="9845759"/>
            <a:ext cx="3656750" cy="2464777"/>
          </a:xfrm>
          <a:prstGeom prst="rect">
            <a:avLst/>
          </a:prstGeom>
          <a:noFill/>
        </p:spPr>
        <p:txBody>
          <a:bodyPr wrap="square" rtlCol="0">
            <a:spAutoFit/>
          </a:bodyPr>
          <a:lstStyle/>
          <a:p>
            <a:pPr algn="ctr">
              <a:lnSpc>
                <a:spcPts val="3680"/>
              </a:lnSpc>
            </a:pPr>
            <a:r>
              <a:rPr lang="en-US" sz="2200" dirty="0">
                <a:solidFill>
                  <a:srgbClr val="0E0E0E"/>
                </a:solidFill>
                <a:latin typeface="Montserrat Light" charset="0"/>
                <a:ea typeface="Montserrat Light" charset="0"/>
                <a:cs typeface="Montserrat Light" charset="0"/>
              </a:rPr>
              <a:t>Entrepreneurial activities differ substantially depending on the type of organization and creativity. </a:t>
            </a:r>
          </a:p>
        </p:txBody>
      </p:sp>
      <p:sp>
        <p:nvSpPr>
          <p:cNvPr id="96" name="TextBox 95"/>
          <p:cNvSpPr txBox="1"/>
          <p:nvPr/>
        </p:nvSpPr>
        <p:spPr>
          <a:xfrm>
            <a:off x="19155756" y="9101251"/>
            <a:ext cx="2071401" cy="461665"/>
          </a:xfrm>
          <a:prstGeom prst="rect">
            <a:avLst/>
          </a:prstGeom>
          <a:noFill/>
        </p:spPr>
        <p:txBody>
          <a:bodyPr wrap="none" rtlCol="0">
            <a:spAutoFit/>
          </a:bodyPr>
          <a:lstStyle/>
          <a:p>
            <a:pPr algn="ctr"/>
            <a:r>
              <a:rPr lang="en-US" sz="2400" spc="300" dirty="0">
                <a:solidFill>
                  <a:srgbClr val="0E0E0E"/>
                </a:solidFill>
                <a:latin typeface="Montserrat" charset="0"/>
                <a:ea typeface="Montserrat" charset="0"/>
                <a:cs typeface="Montserrat" charset="0"/>
              </a:rPr>
              <a:t>STEP FIVE</a:t>
            </a:r>
          </a:p>
        </p:txBody>
      </p:sp>
      <p:sp>
        <p:nvSpPr>
          <p:cNvPr id="97" name="TextBox 96"/>
          <p:cNvSpPr txBox="1"/>
          <p:nvPr/>
        </p:nvSpPr>
        <p:spPr>
          <a:xfrm>
            <a:off x="18367597" y="9845759"/>
            <a:ext cx="3656750" cy="2464777"/>
          </a:xfrm>
          <a:prstGeom prst="rect">
            <a:avLst/>
          </a:prstGeom>
          <a:noFill/>
        </p:spPr>
        <p:txBody>
          <a:bodyPr wrap="square" rtlCol="0">
            <a:spAutoFit/>
          </a:bodyPr>
          <a:lstStyle/>
          <a:p>
            <a:pPr algn="ctr">
              <a:lnSpc>
                <a:spcPts val="3680"/>
              </a:lnSpc>
            </a:pPr>
            <a:r>
              <a:rPr lang="en-US" sz="2200" dirty="0">
                <a:solidFill>
                  <a:srgbClr val="0E0E0E"/>
                </a:solidFill>
                <a:latin typeface="Montserrat Light" charset="0"/>
                <a:ea typeface="Montserrat Light" charset="0"/>
                <a:cs typeface="Montserrat Light" charset="0"/>
              </a:rPr>
              <a:t>Entrepreneurial activities differ substantially depending on the type of organization and creativity. </a:t>
            </a:r>
          </a:p>
        </p:txBody>
      </p:sp>
      <p:sp>
        <p:nvSpPr>
          <p:cNvPr id="98" name="Shape 2660"/>
          <p:cNvSpPr/>
          <p:nvPr/>
        </p:nvSpPr>
        <p:spPr>
          <a:xfrm>
            <a:off x="3945917" y="6202389"/>
            <a:ext cx="924299" cy="924300"/>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rgbClr val="0E0E0E"/>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99" name="Shape 2665"/>
          <p:cNvSpPr/>
          <p:nvPr/>
        </p:nvSpPr>
        <p:spPr>
          <a:xfrm>
            <a:off x="7837887" y="6373065"/>
            <a:ext cx="924299" cy="504165"/>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rgbClr val="0E0E0E"/>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100" name="Shape 2676"/>
          <p:cNvSpPr/>
          <p:nvPr/>
        </p:nvSpPr>
        <p:spPr>
          <a:xfrm>
            <a:off x="11839114" y="6165017"/>
            <a:ext cx="672219" cy="924300"/>
          </a:xfrm>
          <a:custGeom>
            <a:avLst/>
            <a:gdLst/>
            <a:ahLst/>
            <a:cxnLst>
              <a:cxn ang="0">
                <a:pos x="wd2" y="hd2"/>
              </a:cxn>
              <a:cxn ang="5400000">
                <a:pos x="wd2" y="hd2"/>
              </a:cxn>
              <a:cxn ang="10800000">
                <a:pos x="wd2" y="hd2"/>
              </a:cxn>
              <a:cxn ang="16200000">
                <a:pos x="wd2" y="hd2"/>
              </a:cxn>
            </a:cxnLst>
            <a:rect l="0" t="0" r="r" b="b"/>
            <a:pathLst>
              <a:path w="21600" h="21600" extrusionOk="0">
                <a:moveTo>
                  <a:pt x="14850" y="20121"/>
                </a:moveTo>
                <a:cubicBezTo>
                  <a:pt x="14850" y="20393"/>
                  <a:pt x="14546" y="20612"/>
                  <a:pt x="14171" y="20612"/>
                </a:cubicBezTo>
                <a:cubicBezTo>
                  <a:pt x="13977" y="20612"/>
                  <a:pt x="13804" y="20552"/>
                  <a:pt x="13680" y="20457"/>
                </a:cubicBezTo>
                <a:lnTo>
                  <a:pt x="13677" y="20459"/>
                </a:lnTo>
                <a:lnTo>
                  <a:pt x="13500" y="20342"/>
                </a:lnTo>
                <a:lnTo>
                  <a:pt x="13500" y="1256"/>
                </a:lnTo>
                <a:lnTo>
                  <a:pt x="13698" y="1126"/>
                </a:lnTo>
                <a:lnTo>
                  <a:pt x="13700" y="1127"/>
                </a:lnTo>
                <a:cubicBezTo>
                  <a:pt x="13822" y="1042"/>
                  <a:pt x="13988" y="987"/>
                  <a:pt x="14171" y="987"/>
                </a:cubicBezTo>
                <a:cubicBezTo>
                  <a:pt x="14546" y="987"/>
                  <a:pt x="14850" y="1208"/>
                  <a:pt x="14850" y="1479"/>
                </a:cubicBezTo>
                <a:cubicBezTo>
                  <a:pt x="14850" y="1479"/>
                  <a:pt x="14850" y="20121"/>
                  <a:pt x="14850" y="20121"/>
                </a:cubicBezTo>
                <a:close/>
                <a:moveTo>
                  <a:pt x="12150" y="19448"/>
                </a:moveTo>
                <a:lnTo>
                  <a:pt x="5400" y="14978"/>
                </a:lnTo>
                <a:lnTo>
                  <a:pt x="5400" y="6607"/>
                </a:lnTo>
                <a:lnTo>
                  <a:pt x="5702" y="6407"/>
                </a:lnTo>
                <a:lnTo>
                  <a:pt x="5699" y="6406"/>
                </a:lnTo>
                <a:lnTo>
                  <a:pt x="12150" y="2147"/>
                </a:lnTo>
                <a:cubicBezTo>
                  <a:pt x="12150" y="2147"/>
                  <a:pt x="12150" y="19448"/>
                  <a:pt x="12150" y="19448"/>
                </a:cubicBezTo>
                <a:close/>
                <a:moveTo>
                  <a:pt x="4050" y="14648"/>
                </a:moveTo>
                <a:cubicBezTo>
                  <a:pt x="2509" y="14284"/>
                  <a:pt x="1350" y="12700"/>
                  <a:pt x="1350" y="10800"/>
                </a:cubicBezTo>
                <a:cubicBezTo>
                  <a:pt x="1350" y="8900"/>
                  <a:pt x="2509" y="7315"/>
                  <a:pt x="4050" y="6952"/>
                </a:cubicBezTo>
                <a:cubicBezTo>
                  <a:pt x="4050" y="6952"/>
                  <a:pt x="4050" y="14648"/>
                  <a:pt x="4050" y="14648"/>
                </a:cubicBezTo>
                <a:close/>
                <a:moveTo>
                  <a:pt x="16208" y="1472"/>
                </a:moveTo>
                <a:cubicBezTo>
                  <a:pt x="16208" y="658"/>
                  <a:pt x="15297" y="0"/>
                  <a:pt x="14174" y="0"/>
                </a:cubicBezTo>
                <a:cubicBezTo>
                  <a:pt x="13599" y="0"/>
                  <a:pt x="13083" y="174"/>
                  <a:pt x="12713" y="451"/>
                </a:cubicBezTo>
                <a:lnTo>
                  <a:pt x="4456" y="5905"/>
                </a:lnTo>
                <a:cubicBezTo>
                  <a:pt x="1972" y="6050"/>
                  <a:pt x="0" y="8183"/>
                  <a:pt x="0" y="10800"/>
                </a:cubicBezTo>
                <a:cubicBezTo>
                  <a:pt x="0" y="13425"/>
                  <a:pt x="1985" y="15563"/>
                  <a:pt x="4481" y="15696"/>
                </a:cubicBezTo>
                <a:lnTo>
                  <a:pt x="12713" y="21148"/>
                </a:lnTo>
                <a:cubicBezTo>
                  <a:pt x="13083" y="21426"/>
                  <a:pt x="13599" y="21600"/>
                  <a:pt x="14174" y="21600"/>
                </a:cubicBezTo>
                <a:cubicBezTo>
                  <a:pt x="15297" y="21600"/>
                  <a:pt x="16208" y="20941"/>
                  <a:pt x="16208" y="20129"/>
                </a:cubicBezTo>
                <a:cubicBezTo>
                  <a:pt x="16208" y="20110"/>
                  <a:pt x="16201" y="20092"/>
                  <a:pt x="16200" y="20073"/>
                </a:cubicBezTo>
                <a:lnTo>
                  <a:pt x="16200" y="1527"/>
                </a:lnTo>
                <a:cubicBezTo>
                  <a:pt x="16201" y="1508"/>
                  <a:pt x="16208" y="1490"/>
                  <a:pt x="16208" y="1472"/>
                </a:cubicBezTo>
                <a:moveTo>
                  <a:pt x="18225" y="7855"/>
                </a:moveTo>
                <a:cubicBezTo>
                  <a:pt x="17852" y="7855"/>
                  <a:pt x="17550" y="8074"/>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3"/>
                  <a:pt x="17550" y="13255"/>
                </a:cubicBezTo>
                <a:cubicBezTo>
                  <a:pt x="17550" y="13526"/>
                  <a:pt x="17852" y="13745"/>
                  <a:pt x="18225" y="13745"/>
                </a:cubicBezTo>
                <a:cubicBezTo>
                  <a:pt x="20089" y="13745"/>
                  <a:pt x="21600" y="12426"/>
                  <a:pt x="21600" y="10800"/>
                </a:cubicBezTo>
                <a:cubicBezTo>
                  <a:pt x="21600" y="9173"/>
                  <a:pt x="20089" y="7855"/>
                  <a:pt x="18225" y="7855"/>
                </a:cubicBezTo>
              </a:path>
            </a:pathLst>
          </a:custGeom>
          <a:solidFill>
            <a:srgbClr val="0E0E0E"/>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101" name="Shape 2699"/>
          <p:cNvSpPr/>
          <p:nvPr/>
        </p:nvSpPr>
        <p:spPr>
          <a:xfrm>
            <a:off x="15645850" y="6254936"/>
            <a:ext cx="924299" cy="756246"/>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rgbClr val="0E0E0E"/>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102" name="Shape 2753"/>
          <p:cNvSpPr/>
          <p:nvPr/>
        </p:nvSpPr>
        <p:spPr>
          <a:xfrm>
            <a:off x="19686980" y="6176276"/>
            <a:ext cx="756246" cy="924300"/>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rgbClr val="0E0E0E"/>
          </a:solidFill>
          <a:ln w="12700">
            <a:noFill/>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Tree>
    <p:extLst>
      <p:ext uri="{BB962C8B-B14F-4D97-AF65-F5344CB8AC3E}">
        <p14:creationId xmlns:p14="http://schemas.microsoft.com/office/powerpoint/2010/main" val="4446566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24423369" cy="13716000"/>
          </a:xfrm>
          <a:prstGeom prst="rect">
            <a:avLst/>
          </a:prstGeom>
          <a:gradFill>
            <a:gsLst>
              <a:gs pos="0">
                <a:schemeClr val="accent1">
                  <a:lumMod val="0"/>
                  <a:alpha val="0"/>
                </a:schemeClr>
              </a:gs>
              <a:gs pos="73000">
                <a:srgbClr val="000000">
                  <a:lumMod val="0"/>
                  <a:alpha val="7000"/>
                </a:srgbClr>
              </a:gs>
            </a:gsLst>
            <a:lin ang="5400000" scaled="1"/>
          </a:gra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spcCol="0" rtlCol="0" anchor="ctr"/>
          <a:lstStyle/>
          <a:p>
            <a:pPr algn="ctr"/>
            <a:endParaRPr lang="en-US" dirty="0">
              <a:latin typeface="Montserrat Light" charset="0"/>
              <a:cs typeface="Montserrat Light" charset="0"/>
            </a:endParaRPr>
          </a:p>
        </p:txBody>
      </p:sp>
      <p:sp>
        <p:nvSpPr>
          <p:cNvPr id="6" name="TextBox 5"/>
          <p:cNvSpPr txBox="1"/>
          <p:nvPr/>
        </p:nvSpPr>
        <p:spPr>
          <a:xfrm>
            <a:off x="3191126" y="5039350"/>
            <a:ext cx="17900453" cy="3785652"/>
          </a:xfrm>
          <a:prstGeom prst="rect">
            <a:avLst/>
          </a:prstGeom>
          <a:noFill/>
        </p:spPr>
        <p:txBody>
          <a:bodyPr wrap="square" rtlCol="0">
            <a:spAutoFit/>
          </a:bodyPr>
          <a:lstStyle/>
          <a:p>
            <a:pPr algn="ctr">
              <a:lnSpc>
                <a:spcPct val="150000"/>
              </a:lnSpc>
            </a:pPr>
            <a:r>
              <a:rPr lang="en-US" sz="4000" spc="600" dirty="0">
                <a:solidFill>
                  <a:schemeClr val="tx2"/>
                </a:solidFill>
                <a:latin typeface="Montserrat Light" charset="0"/>
                <a:ea typeface="Montserrat Light" charset="0"/>
                <a:cs typeface="Montserrat Light" charset="0"/>
              </a:rPr>
              <a:t> "SUCCESS SEEMS TO BE CONNECTED WITH ACTION. SUCCESSFUL PEOPLE KEEP MOVING. THEY MAKE MISTAKES, BUT THEY DON'T QUIT.”</a:t>
            </a:r>
          </a:p>
          <a:p>
            <a:pPr algn="ctr">
              <a:lnSpc>
                <a:spcPct val="150000"/>
              </a:lnSpc>
            </a:pPr>
            <a:r>
              <a:rPr lang="en-US" sz="4000" b="1" spc="600" dirty="0">
                <a:solidFill>
                  <a:schemeClr val="tx2"/>
                </a:solidFill>
                <a:latin typeface="Montserrat" charset="0"/>
                <a:ea typeface="Montserrat" charset="0"/>
                <a:cs typeface="Montserrat" charset="0"/>
              </a:rPr>
              <a:t>—CONRAD HILTON</a:t>
            </a:r>
            <a:endParaRPr lang="en-US" sz="4400" b="1" spc="600" dirty="0">
              <a:solidFill>
                <a:schemeClr val="tx2"/>
              </a:solidFill>
              <a:latin typeface="Montserrat" charset="0"/>
              <a:ea typeface="Montserrat" charset="0"/>
              <a:cs typeface="Montserrat" charset="0"/>
            </a:endParaRPr>
          </a:p>
        </p:txBody>
      </p:sp>
    </p:spTree>
    <p:extLst>
      <p:ext uri="{BB962C8B-B14F-4D97-AF65-F5344CB8AC3E}">
        <p14:creationId xmlns:p14="http://schemas.microsoft.com/office/powerpoint/2010/main" val="6217352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6380992" y="2733356"/>
            <a:ext cx="11615679" cy="2123658"/>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OUR LATEST PROJECTS</a:t>
            </a:r>
          </a:p>
          <a:p>
            <a:pPr algn="ctr"/>
            <a:r>
              <a:rPr lang="en-US" sz="6600" spc="600" dirty="0">
                <a:solidFill>
                  <a:schemeClr val="tx2"/>
                </a:solidFill>
                <a:latin typeface="Montserrat" charset="0"/>
                <a:ea typeface="Montserrat" charset="0"/>
                <a:cs typeface="Montserrat" charset="0"/>
              </a:rPr>
              <a:t>IN NUMBERS</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9547717" y="2273218"/>
            <a:ext cx="5282215"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7" name="TextBox 16"/>
          <p:cNvSpPr txBox="1"/>
          <p:nvPr/>
        </p:nvSpPr>
        <p:spPr>
          <a:xfrm>
            <a:off x="4897754" y="4978598"/>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 name="Rectangle 1"/>
          <p:cNvSpPr/>
          <p:nvPr/>
        </p:nvSpPr>
        <p:spPr>
          <a:xfrm>
            <a:off x="2248607" y="6753550"/>
            <a:ext cx="4689231" cy="46892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4" name="Rectangle 23"/>
          <p:cNvSpPr/>
          <p:nvPr/>
        </p:nvSpPr>
        <p:spPr>
          <a:xfrm>
            <a:off x="7312342" y="6753550"/>
            <a:ext cx="4689231" cy="46892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5" name="Rectangle 24"/>
          <p:cNvSpPr/>
          <p:nvPr/>
        </p:nvSpPr>
        <p:spPr>
          <a:xfrm>
            <a:off x="12376077" y="6753550"/>
            <a:ext cx="4689231" cy="46892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6" name="Rectangle 25"/>
          <p:cNvSpPr/>
          <p:nvPr/>
        </p:nvSpPr>
        <p:spPr>
          <a:xfrm>
            <a:off x="17439812" y="6753550"/>
            <a:ext cx="4689231" cy="468923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10" name="TextBox 9"/>
          <p:cNvSpPr txBox="1"/>
          <p:nvPr/>
        </p:nvSpPr>
        <p:spPr>
          <a:xfrm>
            <a:off x="3790205" y="7679476"/>
            <a:ext cx="1555234" cy="1323439"/>
          </a:xfrm>
          <a:prstGeom prst="rect">
            <a:avLst/>
          </a:prstGeom>
          <a:noFill/>
        </p:spPr>
        <p:txBody>
          <a:bodyPr wrap="none" rtlCol="0">
            <a:spAutoFit/>
          </a:bodyPr>
          <a:lstStyle/>
          <a:p>
            <a:pPr algn="ctr"/>
            <a:r>
              <a:rPr lang="en-US" sz="8000" spc="600" dirty="0">
                <a:solidFill>
                  <a:schemeClr val="tx2"/>
                </a:solidFill>
                <a:latin typeface="Montserrat" charset="0"/>
                <a:ea typeface="Montserrat" charset="0"/>
                <a:cs typeface="Montserrat" charset="0"/>
              </a:rPr>
              <a:t>97</a:t>
            </a:r>
            <a:endParaRPr lang="en-US" sz="13800" spc="600" dirty="0">
              <a:solidFill>
                <a:schemeClr val="tx2"/>
              </a:solidFill>
              <a:latin typeface="Montserrat" charset="0"/>
              <a:ea typeface="Montserrat" charset="0"/>
              <a:cs typeface="Montserrat" charset="0"/>
            </a:endParaRPr>
          </a:p>
        </p:txBody>
      </p:sp>
      <p:sp>
        <p:nvSpPr>
          <p:cNvPr id="11" name="TextBox 10"/>
          <p:cNvSpPr txBox="1"/>
          <p:nvPr/>
        </p:nvSpPr>
        <p:spPr>
          <a:xfrm>
            <a:off x="2436589" y="9526135"/>
            <a:ext cx="4273552"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a:t>
            </a:r>
          </a:p>
        </p:txBody>
      </p:sp>
      <p:sp>
        <p:nvSpPr>
          <p:cNvPr id="12" name="TextBox 11"/>
          <p:cNvSpPr txBox="1"/>
          <p:nvPr/>
        </p:nvSpPr>
        <p:spPr>
          <a:xfrm>
            <a:off x="3724483" y="9002915"/>
            <a:ext cx="1686680" cy="523220"/>
          </a:xfrm>
          <a:prstGeom prst="rect">
            <a:avLst/>
          </a:prstGeom>
          <a:noFill/>
        </p:spPr>
        <p:txBody>
          <a:bodyPr wrap="none" rtlCol="0">
            <a:spAutoFit/>
          </a:bodyPr>
          <a:lstStyle/>
          <a:p>
            <a:pPr algn="ctr"/>
            <a:r>
              <a:rPr lang="en-US" sz="2800" dirty="0">
                <a:solidFill>
                  <a:schemeClr val="tx2"/>
                </a:solidFill>
                <a:latin typeface="Montserrat" charset="0"/>
                <a:ea typeface="Montserrat" charset="0"/>
                <a:cs typeface="Montserrat" charset="0"/>
              </a:rPr>
              <a:t>CLIENTS</a:t>
            </a:r>
            <a:endParaRPr lang="en-US" sz="4400" dirty="0">
              <a:solidFill>
                <a:schemeClr val="tx2"/>
              </a:solidFill>
              <a:latin typeface="Montserrat" charset="0"/>
              <a:ea typeface="Montserrat" charset="0"/>
              <a:cs typeface="Montserrat" charset="0"/>
            </a:endParaRPr>
          </a:p>
        </p:txBody>
      </p:sp>
      <p:sp>
        <p:nvSpPr>
          <p:cNvPr id="22" name="TextBox 21"/>
          <p:cNvSpPr txBox="1"/>
          <p:nvPr/>
        </p:nvSpPr>
        <p:spPr>
          <a:xfrm>
            <a:off x="8560795" y="7679476"/>
            <a:ext cx="2135521" cy="1323439"/>
          </a:xfrm>
          <a:prstGeom prst="rect">
            <a:avLst/>
          </a:prstGeom>
          <a:noFill/>
        </p:spPr>
        <p:txBody>
          <a:bodyPr wrap="none" rtlCol="0">
            <a:spAutoFit/>
          </a:bodyPr>
          <a:lstStyle/>
          <a:p>
            <a:pPr algn="ctr"/>
            <a:r>
              <a:rPr lang="en-US" sz="8000" spc="600" dirty="0">
                <a:solidFill>
                  <a:schemeClr val="tx2"/>
                </a:solidFill>
                <a:latin typeface="Montserrat" charset="0"/>
                <a:ea typeface="Montserrat" charset="0"/>
                <a:cs typeface="Montserrat" charset="0"/>
              </a:rPr>
              <a:t>104</a:t>
            </a:r>
            <a:endParaRPr lang="en-US" sz="13800" spc="600" dirty="0">
              <a:solidFill>
                <a:schemeClr val="tx2"/>
              </a:solidFill>
              <a:latin typeface="Montserrat" charset="0"/>
              <a:ea typeface="Montserrat" charset="0"/>
              <a:cs typeface="Montserrat" charset="0"/>
            </a:endParaRPr>
          </a:p>
        </p:txBody>
      </p:sp>
      <p:sp>
        <p:nvSpPr>
          <p:cNvPr id="23" name="TextBox 22"/>
          <p:cNvSpPr txBox="1"/>
          <p:nvPr/>
        </p:nvSpPr>
        <p:spPr>
          <a:xfrm>
            <a:off x="7497323" y="9526135"/>
            <a:ext cx="4273552"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a:t>
            </a:r>
          </a:p>
        </p:txBody>
      </p:sp>
      <p:sp>
        <p:nvSpPr>
          <p:cNvPr id="27" name="TextBox 26"/>
          <p:cNvSpPr txBox="1"/>
          <p:nvPr/>
        </p:nvSpPr>
        <p:spPr>
          <a:xfrm>
            <a:off x="8592055" y="9002915"/>
            <a:ext cx="2073003" cy="523220"/>
          </a:xfrm>
          <a:prstGeom prst="rect">
            <a:avLst/>
          </a:prstGeom>
          <a:noFill/>
        </p:spPr>
        <p:txBody>
          <a:bodyPr wrap="none" rtlCol="0">
            <a:spAutoFit/>
          </a:bodyPr>
          <a:lstStyle/>
          <a:p>
            <a:pPr algn="ctr"/>
            <a:r>
              <a:rPr lang="en-US" sz="2800" dirty="0">
                <a:solidFill>
                  <a:schemeClr val="tx2"/>
                </a:solidFill>
                <a:latin typeface="Montserrat" charset="0"/>
                <a:ea typeface="Montserrat" charset="0"/>
                <a:cs typeface="Montserrat" charset="0"/>
              </a:rPr>
              <a:t>PROJECTS</a:t>
            </a:r>
            <a:endParaRPr lang="en-US" sz="4400" dirty="0">
              <a:solidFill>
                <a:schemeClr val="tx2"/>
              </a:solidFill>
              <a:latin typeface="Montserrat" charset="0"/>
              <a:ea typeface="Montserrat" charset="0"/>
              <a:cs typeface="Montserrat" charset="0"/>
            </a:endParaRPr>
          </a:p>
        </p:txBody>
      </p:sp>
      <p:sp>
        <p:nvSpPr>
          <p:cNvPr id="29" name="TextBox 28"/>
          <p:cNvSpPr txBox="1"/>
          <p:nvPr/>
        </p:nvSpPr>
        <p:spPr>
          <a:xfrm>
            <a:off x="13911446" y="7679476"/>
            <a:ext cx="1572866" cy="1323439"/>
          </a:xfrm>
          <a:prstGeom prst="rect">
            <a:avLst/>
          </a:prstGeom>
          <a:noFill/>
        </p:spPr>
        <p:txBody>
          <a:bodyPr wrap="none" rtlCol="0">
            <a:spAutoFit/>
          </a:bodyPr>
          <a:lstStyle/>
          <a:p>
            <a:pPr algn="ctr"/>
            <a:r>
              <a:rPr lang="en-US" sz="8000" spc="600" dirty="0">
                <a:solidFill>
                  <a:schemeClr val="tx2"/>
                </a:solidFill>
                <a:latin typeface="Montserrat" charset="0"/>
                <a:ea typeface="Montserrat" charset="0"/>
                <a:cs typeface="Montserrat" charset="0"/>
              </a:rPr>
              <a:t>58</a:t>
            </a:r>
            <a:endParaRPr lang="en-US" sz="13800" spc="600" dirty="0">
              <a:solidFill>
                <a:schemeClr val="tx2"/>
              </a:solidFill>
              <a:latin typeface="Montserrat" charset="0"/>
              <a:ea typeface="Montserrat" charset="0"/>
              <a:cs typeface="Montserrat" charset="0"/>
            </a:endParaRPr>
          </a:p>
        </p:txBody>
      </p:sp>
      <p:sp>
        <p:nvSpPr>
          <p:cNvPr id="30" name="TextBox 29"/>
          <p:cNvSpPr txBox="1"/>
          <p:nvPr/>
        </p:nvSpPr>
        <p:spPr>
          <a:xfrm>
            <a:off x="12566646" y="9526135"/>
            <a:ext cx="4273552"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a:t>
            </a:r>
          </a:p>
        </p:txBody>
      </p:sp>
      <p:sp>
        <p:nvSpPr>
          <p:cNvPr id="31" name="TextBox 30"/>
          <p:cNvSpPr txBox="1"/>
          <p:nvPr/>
        </p:nvSpPr>
        <p:spPr>
          <a:xfrm>
            <a:off x="14119835" y="9002915"/>
            <a:ext cx="1156087" cy="523220"/>
          </a:xfrm>
          <a:prstGeom prst="rect">
            <a:avLst/>
          </a:prstGeom>
          <a:noFill/>
        </p:spPr>
        <p:txBody>
          <a:bodyPr wrap="none" rtlCol="0">
            <a:spAutoFit/>
          </a:bodyPr>
          <a:lstStyle/>
          <a:p>
            <a:pPr algn="ctr"/>
            <a:r>
              <a:rPr lang="en-US" sz="2800" dirty="0">
                <a:solidFill>
                  <a:schemeClr val="tx2"/>
                </a:solidFill>
                <a:latin typeface="Montserrat" charset="0"/>
                <a:ea typeface="Montserrat" charset="0"/>
                <a:cs typeface="Montserrat" charset="0"/>
              </a:rPr>
              <a:t>APPS</a:t>
            </a:r>
            <a:endParaRPr lang="en-US" sz="4400" dirty="0">
              <a:solidFill>
                <a:schemeClr val="tx2"/>
              </a:solidFill>
              <a:latin typeface="Montserrat" charset="0"/>
              <a:ea typeface="Montserrat" charset="0"/>
              <a:cs typeface="Montserrat" charset="0"/>
            </a:endParaRPr>
          </a:p>
        </p:txBody>
      </p:sp>
      <p:sp>
        <p:nvSpPr>
          <p:cNvPr id="33" name="TextBox 32"/>
          <p:cNvSpPr txBox="1"/>
          <p:nvPr/>
        </p:nvSpPr>
        <p:spPr>
          <a:xfrm>
            <a:off x="19089199" y="7679476"/>
            <a:ext cx="1338828" cy="1323439"/>
          </a:xfrm>
          <a:prstGeom prst="rect">
            <a:avLst/>
          </a:prstGeom>
          <a:noFill/>
        </p:spPr>
        <p:txBody>
          <a:bodyPr wrap="none" rtlCol="0">
            <a:spAutoFit/>
          </a:bodyPr>
          <a:lstStyle/>
          <a:p>
            <a:pPr algn="ctr"/>
            <a:r>
              <a:rPr lang="en-US" sz="8000" spc="600" dirty="0">
                <a:solidFill>
                  <a:schemeClr val="tx2"/>
                </a:solidFill>
                <a:latin typeface="Montserrat" charset="0"/>
                <a:ea typeface="Montserrat" charset="0"/>
                <a:cs typeface="Montserrat" charset="0"/>
              </a:rPr>
              <a:t>12</a:t>
            </a:r>
            <a:endParaRPr lang="en-US" sz="13800" spc="600" dirty="0">
              <a:solidFill>
                <a:schemeClr val="tx2"/>
              </a:solidFill>
              <a:latin typeface="Montserrat" charset="0"/>
              <a:ea typeface="Montserrat" charset="0"/>
              <a:cs typeface="Montserrat" charset="0"/>
            </a:endParaRPr>
          </a:p>
        </p:txBody>
      </p:sp>
      <p:sp>
        <p:nvSpPr>
          <p:cNvPr id="34" name="TextBox 33"/>
          <p:cNvSpPr txBox="1"/>
          <p:nvPr/>
        </p:nvSpPr>
        <p:spPr>
          <a:xfrm>
            <a:off x="17627380" y="9526135"/>
            <a:ext cx="4273552" cy="1015663"/>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a:t>
            </a:r>
          </a:p>
        </p:txBody>
      </p:sp>
      <p:sp>
        <p:nvSpPr>
          <p:cNvPr id="35" name="TextBox 34"/>
          <p:cNvSpPr txBox="1"/>
          <p:nvPr/>
        </p:nvSpPr>
        <p:spPr>
          <a:xfrm>
            <a:off x="18736539" y="9002915"/>
            <a:ext cx="2044149" cy="523220"/>
          </a:xfrm>
          <a:prstGeom prst="rect">
            <a:avLst/>
          </a:prstGeom>
          <a:noFill/>
        </p:spPr>
        <p:txBody>
          <a:bodyPr wrap="none" rtlCol="0">
            <a:spAutoFit/>
          </a:bodyPr>
          <a:lstStyle/>
          <a:p>
            <a:pPr algn="ctr"/>
            <a:r>
              <a:rPr lang="en-US" sz="2800" dirty="0">
                <a:solidFill>
                  <a:schemeClr val="tx2"/>
                </a:solidFill>
                <a:latin typeface="Montserrat" charset="0"/>
                <a:ea typeface="Montserrat" charset="0"/>
                <a:cs typeface="Montserrat" charset="0"/>
              </a:rPr>
              <a:t>WEBSITES</a:t>
            </a:r>
            <a:endParaRPr lang="en-US" sz="4400" dirty="0">
              <a:solidFill>
                <a:schemeClr val="tx2"/>
              </a:solidFill>
              <a:latin typeface="Montserrat" charset="0"/>
              <a:ea typeface="Montserrat" charset="0"/>
              <a:cs typeface="Montserrat" charset="0"/>
            </a:endParaRPr>
          </a:p>
        </p:txBody>
      </p:sp>
    </p:spTree>
    <p:extLst>
      <p:ext uri="{BB962C8B-B14F-4D97-AF65-F5344CB8AC3E}">
        <p14:creationId xmlns:p14="http://schemas.microsoft.com/office/powerpoint/2010/main" val="860054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8940800" y="0"/>
            <a:ext cx="8026400" cy="1371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25" name="TextBox 24"/>
          <p:cNvSpPr txBox="1"/>
          <p:nvPr/>
        </p:nvSpPr>
        <p:spPr>
          <a:xfrm>
            <a:off x="9771827" y="4479215"/>
            <a:ext cx="6364346" cy="7478970"/>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legal person so that the company in itself can accept Limited liability for civil responsibility and taxation incurred as members perform (or fail) to discharge their duty within the publicly declared "birth certificate" or published policy. Because companies are legal persons, they also may associate and register themselves as companies – often known as a corporate group. </a:t>
            </a:r>
          </a:p>
        </p:txBody>
      </p:sp>
      <p:sp>
        <p:nvSpPr>
          <p:cNvPr id="30" name="TextBox 29"/>
          <p:cNvSpPr txBox="1"/>
          <p:nvPr/>
        </p:nvSpPr>
        <p:spPr>
          <a:xfrm>
            <a:off x="10486152" y="2233973"/>
            <a:ext cx="5032147"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ANOTHER</a:t>
            </a:r>
          </a:p>
          <a:p>
            <a:pPr algn="ctr"/>
            <a:r>
              <a:rPr lang="en-US" sz="6600" spc="600" dirty="0">
                <a:solidFill>
                  <a:schemeClr val="tx2"/>
                </a:solidFill>
                <a:latin typeface="Montserrat" charset="0"/>
                <a:ea typeface="Montserrat" charset="0"/>
                <a:cs typeface="Montserrat" charset="0"/>
              </a:rPr>
              <a:t>TITLE</a:t>
            </a:r>
            <a:endParaRPr lang="en-US" sz="9600" spc="600" dirty="0">
              <a:solidFill>
                <a:schemeClr val="tx2"/>
              </a:solidFill>
              <a:latin typeface="Montserrat" charset="0"/>
              <a:ea typeface="Montserrat" charset="0"/>
              <a:cs typeface="Montserrat" charset="0"/>
            </a:endParaRPr>
          </a:p>
        </p:txBody>
      </p:sp>
      <p:sp>
        <p:nvSpPr>
          <p:cNvPr id="31" name="TextBox 30"/>
          <p:cNvSpPr txBox="1"/>
          <p:nvPr/>
        </p:nvSpPr>
        <p:spPr>
          <a:xfrm>
            <a:off x="10509396" y="1773835"/>
            <a:ext cx="4985659"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AN WRITE HERE</a:t>
            </a:r>
          </a:p>
        </p:txBody>
      </p:sp>
      <p:sp>
        <p:nvSpPr>
          <p:cNvPr id="32" name="TextBox 31"/>
          <p:cNvSpPr txBox="1"/>
          <p:nvPr/>
        </p:nvSpPr>
        <p:spPr>
          <a:xfrm>
            <a:off x="17798226" y="5033213"/>
            <a:ext cx="4868100" cy="4154984"/>
          </a:xfrm>
          <a:prstGeom prst="rect">
            <a:avLst/>
          </a:prstGeom>
          <a:noFill/>
        </p:spPr>
        <p:txBody>
          <a:bodyPr wrap="square" rtlCol="0">
            <a:spAutoFit/>
          </a:bodyPr>
          <a:lstStyle/>
          <a:p>
            <a:r>
              <a:rPr lang="en-US" sz="6600" spc="600" dirty="0">
                <a:solidFill>
                  <a:schemeClr val="tx2"/>
                </a:solidFill>
                <a:latin typeface="Montserrat" charset="0"/>
                <a:ea typeface="Montserrat" charset="0"/>
                <a:cs typeface="Montserrat" charset="0"/>
              </a:rPr>
              <a:t>YOU CAN</a:t>
            </a:r>
          </a:p>
          <a:p>
            <a:r>
              <a:rPr lang="en-US" sz="6600" spc="600" dirty="0">
                <a:solidFill>
                  <a:schemeClr val="tx2"/>
                </a:solidFill>
                <a:latin typeface="Montserrat" charset="0"/>
                <a:ea typeface="Montserrat" charset="0"/>
                <a:cs typeface="Montserrat" charset="0"/>
              </a:rPr>
              <a:t>WRITE A</a:t>
            </a:r>
          </a:p>
          <a:p>
            <a:r>
              <a:rPr lang="en-US" sz="6600" spc="600" dirty="0">
                <a:solidFill>
                  <a:schemeClr val="tx2"/>
                </a:solidFill>
                <a:latin typeface="Montserrat" charset="0"/>
                <a:ea typeface="Montserrat" charset="0"/>
                <a:cs typeface="Montserrat" charset="0"/>
              </a:rPr>
              <a:t>GREAT</a:t>
            </a:r>
          </a:p>
          <a:p>
            <a:r>
              <a:rPr lang="en-US" sz="6600" spc="600" dirty="0">
                <a:solidFill>
                  <a:schemeClr val="tx2"/>
                </a:solidFill>
                <a:latin typeface="Montserrat" charset="0"/>
                <a:ea typeface="Montserrat" charset="0"/>
                <a:cs typeface="Montserrat" charset="0"/>
              </a:rPr>
              <a:t>TITLE</a:t>
            </a:r>
          </a:p>
        </p:txBody>
      </p:sp>
      <p:sp>
        <p:nvSpPr>
          <p:cNvPr id="33" name="TextBox 32"/>
          <p:cNvSpPr txBox="1"/>
          <p:nvPr/>
        </p:nvSpPr>
        <p:spPr>
          <a:xfrm>
            <a:off x="17798226" y="4694659"/>
            <a:ext cx="5315774" cy="338554"/>
          </a:xfrm>
          <a:prstGeom prst="rect">
            <a:avLst/>
          </a:prstGeom>
          <a:noFill/>
        </p:spPr>
        <p:txBody>
          <a:bodyPr wrap="non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34" name="TextBox 33"/>
          <p:cNvSpPr txBox="1"/>
          <p:nvPr/>
        </p:nvSpPr>
        <p:spPr>
          <a:xfrm>
            <a:off x="17798228" y="9526751"/>
            <a:ext cx="4868098" cy="1754326"/>
          </a:xfrm>
          <a:prstGeom prst="rect">
            <a:avLst/>
          </a:prstGeom>
          <a:noFill/>
        </p:spPr>
        <p:txBody>
          <a:bodyPr wrap="square" rtlCol="0">
            <a:spAutoFit/>
          </a:bodyPr>
          <a:lstStyle/>
          <a:p>
            <a:pP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a:t>
            </a:r>
            <a:r>
              <a:rPr lang="en-US" sz="1800" spc="300">
                <a:latin typeface="Montserrat Light" charset="0"/>
                <a:ea typeface="Montserrat Light" charset="0"/>
                <a:cs typeface="Montserrat Light" charset="0"/>
              </a:rPr>
              <a:t>or a</a:t>
            </a:r>
            <a:endParaRPr lang="en-US" sz="1800" spc="300" dirty="0">
              <a:latin typeface="Montserrat Light" charset="0"/>
              <a:ea typeface="Montserrat Light" charset="0"/>
              <a:cs typeface="Montserrat Light" charset="0"/>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3833725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nvPr>
        </p:nvGraphicFramePr>
        <p:xfrm>
          <a:off x="1603375" y="4194710"/>
          <a:ext cx="21177249" cy="7540090"/>
        </p:xfrm>
        <a:graphic>
          <a:graphicData uri="http://schemas.openxmlformats.org/drawingml/2006/table">
            <a:tbl>
              <a:tblPr firstRow="1" bandRow="1">
                <a:tableStyleId>{5C22544A-7EE6-4342-B048-85BDC9FD1C3A}</a:tableStyleId>
              </a:tblPr>
              <a:tblGrid>
                <a:gridCol w="4457841">
                  <a:extLst>
                    <a:ext uri="{9D8B030D-6E8A-4147-A177-3AD203B41FA5}">
                      <a16:colId xmlns:a16="http://schemas.microsoft.com/office/drawing/2014/main" val="20000"/>
                    </a:ext>
                  </a:extLst>
                </a:gridCol>
                <a:gridCol w="1393284">
                  <a:extLst>
                    <a:ext uri="{9D8B030D-6E8A-4147-A177-3AD203B41FA5}">
                      <a16:colId xmlns:a16="http://schemas.microsoft.com/office/drawing/2014/main" val="20001"/>
                    </a:ext>
                  </a:extLst>
                </a:gridCol>
                <a:gridCol w="1393284">
                  <a:extLst>
                    <a:ext uri="{9D8B030D-6E8A-4147-A177-3AD203B41FA5}">
                      <a16:colId xmlns:a16="http://schemas.microsoft.com/office/drawing/2014/main" val="20002"/>
                    </a:ext>
                  </a:extLst>
                </a:gridCol>
                <a:gridCol w="1393284">
                  <a:extLst>
                    <a:ext uri="{9D8B030D-6E8A-4147-A177-3AD203B41FA5}">
                      <a16:colId xmlns:a16="http://schemas.microsoft.com/office/drawing/2014/main" val="20003"/>
                    </a:ext>
                  </a:extLst>
                </a:gridCol>
                <a:gridCol w="1393284">
                  <a:extLst>
                    <a:ext uri="{9D8B030D-6E8A-4147-A177-3AD203B41FA5}">
                      <a16:colId xmlns:a16="http://schemas.microsoft.com/office/drawing/2014/main" val="20004"/>
                    </a:ext>
                  </a:extLst>
                </a:gridCol>
                <a:gridCol w="1393284">
                  <a:extLst>
                    <a:ext uri="{9D8B030D-6E8A-4147-A177-3AD203B41FA5}">
                      <a16:colId xmlns:a16="http://schemas.microsoft.com/office/drawing/2014/main" val="20005"/>
                    </a:ext>
                  </a:extLst>
                </a:gridCol>
                <a:gridCol w="1393284">
                  <a:extLst>
                    <a:ext uri="{9D8B030D-6E8A-4147-A177-3AD203B41FA5}">
                      <a16:colId xmlns:a16="http://schemas.microsoft.com/office/drawing/2014/main" val="20006"/>
                    </a:ext>
                  </a:extLst>
                </a:gridCol>
                <a:gridCol w="1393284">
                  <a:extLst>
                    <a:ext uri="{9D8B030D-6E8A-4147-A177-3AD203B41FA5}">
                      <a16:colId xmlns:a16="http://schemas.microsoft.com/office/drawing/2014/main" val="20007"/>
                    </a:ext>
                  </a:extLst>
                </a:gridCol>
                <a:gridCol w="1393284">
                  <a:extLst>
                    <a:ext uri="{9D8B030D-6E8A-4147-A177-3AD203B41FA5}">
                      <a16:colId xmlns:a16="http://schemas.microsoft.com/office/drawing/2014/main" val="20008"/>
                    </a:ext>
                  </a:extLst>
                </a:gridCol>
                <a:gridCol w="1393284">
                  <a:extLst>
                    <a:ext uri="{9D8B030D-6E8A-4147-A177-3AD203B41FA5}">
                      <a16:colId xmlns:a16="http://schemas.microsoft.com/office/drawing/2014/main" val="20009"/>
                    </a:ext>
                  </a:extLst>
                </a:gridCol>
                <a:gridCol w="1393284">
                  <a:extLst>
                    <a:ext uri="{9D8B030D-6E8A-4147-A177-3AD203B41FA5}">
                      <a16:colId xmlns:a16="http://schemas.microsoft.com/office/drawing/2014/main" val="20010"/>
                    </a:ext>
                  </a:extLst>
                </a:gridCol>
                <a:gridCol w="1393284">
                  <a:extLst>
                    <a:ext uri="{9D8B030D-6E8A-4147-A177-3AD203B41FA5}">
                      <a16:colId xmlns:a16="http://schemas.microsoft.com/office/drawing/2014/main" val="20011"/>
                    </a:ext>
                  </a:extLst>
                </a:gridCol>
                <a:gridCol w="1393284">
                  <a:extLst>
                    <a:ext uri="{9D8B030D-6E8A-4147-A177-3AD203B41FA5}">
                      <a16:colId xmlns:a16="http://schemas.microsoft.com/office/drawing/2014/main" val="20012"/>
                    </a:ext>
                  </a:extLst>
                </a:gridCol>
              </a:tblGrid>
              <a:tr h="1508018">
                <a:tc>
                  <a:txBody>
                    <a:bodyPr/>
                    <a:lstStyle/>
                    <a:p>
                      <a:pPr algn="ctr"/>
                      <a:r>
                        <a:rPr lang="en-US" sz="3200" b="0" i="0" spc="0" dirty="0">
                          <a:solidFill>
                            <a:schemeClr val="bg1"/>
                          </a:solidFill>
                          <a:latin typeface="Montserrat Light" charset="0"/>
                          <a:ea typeface="Montserrat Light" charset="0"/>
                          <a:cs typeface="Montserrat Light" charset="0"/>
                        </a:rPr>
                        <a:t>PROJECT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JAN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FEB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MAR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APR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MAY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JUN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JUL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AUG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SEPT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OCT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NOV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tc>
                  <a:txBody>
                    <a:bodyPr/>
                    <a:lstStyle/>
                    <a:p>
                      <a:pPr algn="ctr"/>
                      <a:r>
                        <a:rPr lang="en-US" sz="3200" b="0" i="0" spc="0" dirty="0">
                          <a:solidFill>
                            <a:schemeClr val="bg1"/>
                          </a:solidFill>
                          <a:latin typeface="Montserrat Light" charset="0"/>
                          <a:ea typeface="Montserrat Light" charset="0"/>
                          <a:cs typeface="Montserrat Light" charset="0"/>
                        </a:rPr>
                        <a:t>DEC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508018">
                <a:tc>
                  <a:txBody>
                    <a:bodyPr/>
                    <a:lstStyle/>
                    <a:p>
                      <a:pPr algn="ctr"/>
                      <a:r>
                        <a:rPr lang="en-US" sz="2800" b="0" i="0" spc="300" dirty="0">
                          <a:solidFill>
                            <a:schemeClr val="tx2"/>
                          </a:solidFill>
                          <a:latin typeface="Montserrat Light" charset="0"/>
                        </a:rPr>
                        <a:t>PROJECT</a:t>
                      </a:r>
                      <a:r>
                        <a:rPr lang="en-US" sz="2800" b="0" i="0" spc="300" baseline="0" dirty="0">
                          <a:solidFill>
                            <a:schemeClr val="tx2"/>
                          </a:solidFill>
                          <a:latin typeface="Montserrat Light" charset="0"/>
                        </a:rPr>
                        <a:t> ONE</a:t>
                      </a:r>
                      <a:endParaRPr lang="en-US" sz="2800" b="0" i="0" spc="30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1508018">
                <a:tc>
                  <a:txBody>
                    <a:bodyPr/>
                    <a:lstStyle/>
                    <a:p>
                      <a:pPr algn="ctr"/>
                      <a:r>
                        <a:rPr lang="en-US" sz="2800" b="0" i="0" spc="300" dirty="0">
                          <a:solidFill>
                            <a:schemeClr val="tx2"/>
                          </a:solidFill>
                          <a:latin typeface="Montserrat Light" charset="0"/>
                        </a:rPr>
                        <a:t>PROJECT TWO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1508018">
                <a:tc>
                  <a:txBody>
                    <a:bodyPr/>
                    <a:lstStyle/>
                    <a:p>
                      <a:pPr algn="ctr"/>
                      <a:r>
                        <a:rPr lang="en-US" sz="2800" b="0" i="0" spc="300" dirty="0">
                          <a:solidFill>
                            <a:schemeClr val="tx2"/>
                          </a:solidFill>
                          <a:latin typeface="Montserrat Light" charset="0"/>
                        </a:rPr>
                        <a:t>PROJECT THREE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r h="1508018">
                <a:tc>
                  <a:txBody>
                    <a:bodyPr/>
                    <a:lstStyle/>
                    <a:p>
                      <a:pPr algn="ctr"/>
                      <a:r>
                        <a:rPr lang="en-US" sz="2800" b="0" i="0" spc="300" dirty="0">
                          <a:solidFill>
                            <a:schemeClr val="tx2"/>
                          </a:solidFill>
                          <a:latin typeface="Montserrat Light" charset="0"/>
                        </a:rPr>
                        <a:t>PROJECT FOUR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i="0" dirty="0">
                        <a:solidFill>
                          <a:schemeClr val="tx2"/>
                        </a:solidFill>
                        <a:latin typeface="Montserrat Light"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grpSp>
        <p:nvGrpSpPr>
          <p:cNvPr id="14" name="Group 13"/>
          <p:cNvGrpSpPr/>
          <p:nvPr/>
        </p:nvGrpSpPr>
        <p:grpSpPr>
          <a:xfrm>
            <a:off x="6266899" y="6279995"/>
            <a:ext cx="7147787" cy="317810"/>
            <a:chOff x="6664932" y="6088327"/>
            <a:chExt cx="7147787" cy="317810"/>
          </a:xfrm>
        </p:grpSpPr>
        <p:sp>
          <p:nvSpPr>
            <p:cNvPr id="28" name="Oval 27"/>
            <p:cNvSpPr/>
            <p:nvPr/>
          </p:nvSpPr>
          <p:spPr>
            <a:xfrm>
              <a:off x="13494909" y="6088327"/>
              <a:ext cx="317810" cy="31781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ontserrat Light" charset="0"/>
              </a:endParaRPr>
            </a:p>
          </p:txBody>
        </p:sp>
        <p:cxnSp>
          <p:nvCxnSpPr>
            <p:cNvPr id="11" name="Straight Connector 10"/>
            <p:cNvCxnSpPr/>
            <p:nvPr/>
          </p:nvCxnSpPr>
          <p:spPr>
            <a:xfrm flipH="1">
              <a:off x="6664932" y="6247232"/>
              <a:ext cx="6829977"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33" name="Group 32"/>
          <p:cNvGrpSpPr/>
          <p:nvPr/>
        </p:nvGrpSpPr>
        <p:grpSpPr>
          <a:xfrm>
            <a:off x="12198986" y="7805850"/>
            <a:ext cx="4745709" cy="317810"/>
            <a:chOff x="9067010" y="6088327"/>
            <a:chExt cx="4745709" cy="317810"/>
          </a:xfrm>
        </p:grpSpPr>
        <p:sp>
          <p:nvSpPr>
            <p:cNvPr id="34" name="Oval 33"/>
            <p:cNvSpPr/>
            <p:nvPr/>
          </p:nvSpPr>
          <p:spPr>
            <a:xfrm>
              <a:off x="13494909" y="6088327"/>
              <a:ext cx="317810" cy="317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ontserrat Light" charset="0"/>
              </a:endParaRPr>
            </a:p>
          </p:txBody>
        </p:sp>
        <p:cxnSp>
          <p:nvCxnSpPr>
            <p:cNvPr id="38" name="Straight Connector 37"/>
            <p:cNvCxnSpPr/>
            <p:nvPr/>
          </p:nvCxnSpPr>
          <p:spPr>
            <a:xfrm flipH="1">
              <a:off x="9067010" y="6247232"/>
              <a:ext cx="4427900"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15198725" y="9331704"/>
            <a:ext cx="7147787" cy="317810"/>
            <a:chOff x="6664932" y="6088327"/>
            <a:chExt cx="7147787" cy="317810"/>
          </a:xfrm>
        </p:grpSpPr>
        <p:sp>
          <p:nvSpPr>
            <p:cNvPr id="48" name="Oval 47"/>
            <p:cNvSpPr/>
            <p:nvPr/>
          </p:nvSpPr>
          <p:spPr>
            <a:xfrm>
              <a:off x="13494909" y="6088327"/>
              <a:ext cx="317810" cy="3178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ontserrat Light" charset="0"/>
              </a:endParaRPr>
            </a:p>
          </p:txBody>
        </p:sp>
        <p:cxnSp>
          <p:nvCxnSpPr>
            <p:cNvPr id="49" name="Straight Connector 48"/>
            <p:cNvCxnSpPr/>
            <p:nvPr/>
          </p:nvCxnSpPr>
          <p:spPr>
            <a:xfrm flipH="1">
              <a:off x="6664932" y="6247232"/>
              <a:ext cx="6829977"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50" name="Group 49"/>
          <p:cNvGrpSpPr/>
          <p:nvPr/>
        </p:nvGrpSpPr>
        <p:grpSpPr>
          <a:xfrm>
            <a:off x="7872012" y="10857559"/>
            <a:ext cx="4745709" cy="317810"/>
            <a:chOff x="9067010" y="6088327"/>
            <a:chExt cx="4745709" cy="317810"/>
          </a:xfrm>
        </p:grpSpPr>
        <p:sp>
          <p:nvSpPr>
            <p:cNvPr id="51" name="Oval 50"/>
            <p:cNvSpPr/>
            <p:nvPr/>
          </p:nvSpPr>
          <p:spPr>
            <a:xfrm>
              <a:off x="13494909" y="6088327"/>
              <a:ext cx="317810" cy="3178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ontserrat Light" charset="0"/>
              </a:endParaRPr>
            </a:p>
          </p:txBody>
        </p:sp>
        <p:cxnSp>
          <p:nvCxnSpPr>
            <p:cNvPr id="52" name="Straight Connector 51"/>
            <p:cNvCxnSpPr/>
            <p:nvPr/>
          </p:nvCxnSpPr>
          <p:spPr>
            <a:xfrm flipH="1">
              <a:off x="9067010" y="6247232"/>
              <a:ext cx="44279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7" name="TextBox 16"/>
          <p:cNvSpPr txBox="1"/>
          <p:nvPr/>
        </p:nvSpPr>
        <p:spPr>
          <a:xfrm>
            <a:off x="6153457" y="1390006"/>
            <a:ext cx="1209978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PROJECT MANAGEMENT</a:t>
            </a:r>
            <a:endParaRPr lang="en-US" sz="9600" spc="600" dirty="0">
              <a:solidFill>
                <a:schemeClr val="tx2"/>
              </a:solidFill>
              <a:latin typeface="Montserrat" charset="0"/>
              <a:ea typeface="Montserrat" charset="0"/>
              <a:cs typeface="Montserrat" charset="0"/>
            </a:endParaRPr>
          </a:p>
        </p:txBody>
      </p:sp>
      <p:sp>
        <p:nvSpPr>
          <p:cNvPr id="18" name="TextBox 17"/>
          <p:cNvSpPr txBox="1"/>
          <p:nvPr/>
        </p:nvSpPr>
        <p:spPr>
          <a:xfrm>
            <a:off x="9516185" y="929868"/>
            <a:ext cx="5282215"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4823695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0" y="-12582"/>
            <a:ext cx="24377650" cy="687058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7" name="Rectangle 16"/>
          <p:cNvSpPr/>
          <p:nvPr/>
        </p:nvSpPr>
        <p:spPr>
          <a:xfrm>
            <a:off x="1" y="-12582"/>
            <a:ext cx="24377650" cy="68705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8" name="TextBox 17"/>
          <p:cNvSpPr txBox="1"/>
          <p:nvPr/>
        </p:nvSpPr>
        <p:spPr>
          <a:xfrm>
            <a:off x="7207107" y="1729963"/>
            <a:ext cx="9954969" cy="2123658"/>
          </a:xfrm>
          <a:prstGeom prst="rect">
            <a:avLst/>
          </a:prstGeom>
          <a:solidFill>
            <a:schemeClr val="bg1">
              <a:lumMod val="95000"/>
            </a:schemeClr>
          </a:solidFill>
        </p:spPr>
        <p:txBody>
          <a:bodyPr wrap="none" rtlCol="0">
            <a:spAutoFit/>
          </a:bodyPr>
          <a:lstStyle/>
          <a:p>
            <a:pPr algn="ctr"/>
            <a:r>
              <a:rPr lang="en-US" sz="6600" spc="600" dirty="0">
                <a:solidFill>
                  <a:schemeClr val="accent1"/>
                </a:solidFill>
                <a:latin typeface="Montserrat" charset="0"/>
                <a:ea typeface="Montserrat" charset="0"/>
                <a:cs typeface="Montserrat" charset="0"/>
              </a:rPr>
              <a:t>WHAT ARE OUR</a:t>
            </a:r>
          </a:p>
          <a:p>
            <a:pPr algn="ctr"/>
            <a:r>
              <a:rPr lang="en-US" sz="6600" spc="600" dirty="0">
                <a:solidFill>
                  <a:schemeClr val="accent1"/>
                </a:solidFill>
                <a:latin typeface="Montserrat" charset="0"/>
                <a:ea typeface="Montserrat" charset="0"/>
                <a:cs typeface="Montserrat" charset="0"/>
              </a:rPr>
              <a:t>COMMON SERVICES</a:t>
            </a:r>
            <a:endParaRPr lang="en-US" sz="9600" spc="600" dirty="0">
              <a:solidFill>
                <a:schemeClr val="accent1"/>
              </a:solidFill>
              <a:latin typeface="Montserrat" charset="0"/>
              <a:ea typeface="Montserrat" charset="0"/>
              <a:cs typeface="Montserrat" charset="0"/>
            </a:endParaRPr>
          </a:p>
        </p:txBody>
      </p:sp>
      <p:sp>
        <p:nvSpPr>
          <p:cNvPr id="24" name="TextBox 23"/>
          <p:cNvSpPr txBox="1"/>
          <p:nvPr/>
        </p:nvSpPr>
        <p:spPr>
          <a:xfrm>
            <a:off x="9459598" y="1302404"/>
            <a:ext cx="5419236" cy="338554"/>
          </a:xfrm>
          <a:prstGeom prst="rect">
            <a:avLst/>
          </a:prstGeom>
          <a:solidFill>
            <a:schemeClr val="bg1">
              <a:lumMod val="95000"/>
            </a:schemeClr>
          </a:solidFill>
        </p:spPr>
        <p:txBody>
          <a:bodyPr wrap="none" rtlCol="0">
            <a:spAutoFit/>
          </a:bodyPr>
          <a:lstStyle/>
          <a:p>
            <a:pPr algn="ctr"/>
            <a:r>
              <a:rPr lang="en-US" sz="1600" spc="1200" dirty="0">
                <a:solidFill>
                  <a:schemeClr val="accent1"/>
                </a:solidFill>
                <a:latin typeface="Montserrat" charset="0"/>
                <a:ea typeface="Montserrat" charset="0"/>
                <a:cs typeface="Montserrat" charset="0"/>
              </a:rPr>
              <a:t>YOU CAN WRITE HERE</a:t>
            </a:r>
          </a:p>
        </p:txBody>
      </p:sp>
      <p:sp>
        <p:nvSpPr>
          <p:cNvPr id="25" name="TextBox 24"/>
          <p:cNvSpPr txBox="1"/>
          <p:nvPr/>
        </p:nvSpPr>
        <p:spPr>
          <a:xfrm>
            <a:off x="4830613" y="4277018"/>
            <a:ext cx="14761418" cy="1279709"/>
          </a:xfrm>
          <a:prstGeom prst="rect">
            <a:avLst/>
          </a:prstGeom>
          <a:solidFill>
            <a:schemeClr val="bg1">
              <a:lumMod val="95000"/>
            </a:schemeClr>
          </a:solidFill>
        </p:spPr>
        <p:txBody>
          <a:bodyPr wrap="square" rtlCol="0">
            <a:spAutoFit/>
          </a:bodyPr>
          <a:lstStyle/>
          <a:p>
            <a:pPr algn="ctr">
              <a:lnSpc>
                <a:spcPct val="150000"/>
              </a:lnSpc>
            </a:pPr>
            <a:r>
              <a:rPr lang="en-US" sz="1800" dirty="0">
                <a:solidFill>
                  <a:schemeClr val="accent1"/>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a:t>
            </a:r>
          </a:p>
        </p:txBody>
      </p:sp>
      <p:grpSp>
        <p:nvGrpSpPr>
          <p:cNvPr id="26" name="Group 25"/>
          <p:cNvGrpSpPr/>
          <p:nvPr/>
        </p:nvGrpSpPr>
        <p:grpSpPr>
          <a:xfrm>
            <a:off x="3407661" y="8560545"/>
            <a:ext cx="1307713" cy="783392"/>
            <a:chOff x="1775548" y="1990598"/>
            <a:chExt cx="621122" cy="372086"/>
          </a:xfrm>
        </p:grpSpPr>
        <p:sp>
          <p:nvSpPr>
            <p:cNvPr id="27"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tx2"/>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28"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grpSp>
        <p:nvGrpSpPr>
          <p:cNvPr id="29" name="Group 28"/>
          <p:cNvGrpSpPr/>
          <p:nvPr/>
        </p:nvGrpSpPr>
        <p:grpSpPr>
          <a:xfrm>
            <a:off x="11542746" y="8385096"/>
            <a:ext cx="1307713" cy="1141167"/>
            <a:chOff x="6885153" y="7021098"/>
            <a:chExt cx="621122" cy="542018"/>
          </a:xfrm>
        </p:grpSpPr>
        <p:sp>
          <p:nvSpPr>
            <p:cNvPr id="30" name="Line 469"/>
            <p:cNvSpPr>
              <a:spLocks noChangeShapeType="1"/>
            </p:cNvSpPr>
            <p:nvPr/>
          </p:nvSpPr>
          <p:spPr bwMode="auto">
            <a:xfrm>
              <a:off x="6973050" y="7129503"/>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1" name="Line 470"/>
            <p:cNvSpPr>
              <a:spLocks noChangeShapeType="1"/>
            </p:cNvSpPr>
            <p:nvPr/>
          </p:nvSpPr>
          <p:spPr bwMode="auto">
            <a:xfrm>
              <a:off x="6973050" y="7229116"/>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2" name="Line 471"/>
            <p:cNvSpPr>
              <a:spLocks noChangeShapeType="1"/>
            </p:cNvSpPr>
            <p:nvPr/>
          </p:nvSpPr>
          <p:spPr bwMode="auto">
            <a:xfrm>
              <a:off x="6973050" y="7328731"/>
              <a:ext cx="442403" cy="2929"/>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3" name="Freeform 472"/>
            <p:cNvSpPr>
              <a:spLocks noChangeArrowheads="1"/>
            </p:cNvSpPr>
            <p:nvPr/>
          </p:nvSpPr>
          <p:spPr bwMode="auto">
            <a:xfrm>
              <a:off x="6885153" y="7021098"/>
              <a:ext cx="621122" cy="542018"/>
            </a:xfrm>
            <a:custGeom>
              <a:avLst/>
              <a:gdLst>
                <a:gd name="T0" fmla="*/ 463 w 934"/>
                <a:gd name="T1" fmla="*/ 634 h 814"/>
                <a:gd name="T2" fmla="*/ 933 w 934"/>
                <a:gd name="T3" fmla="*/ 634 h 814"/>
                <a:gd name="T4" fmla="*/ 933 w 934"/>
                <a:gd name="T5" fmla="*/ 0 h 814"/>
                <a:gd name="T6" fmla="*/ 0 w 934"/>
                <a:gd name="T7" fmla="*/ 0 h 814"/>
                <a:gd name="T8" fmla="*/ 0 w 934"/>
                <a:gd name="T9" fmla="*/ 634 h 814"/>
                <a:gd name="T10" fmla="*/ 254 w 934"/>
                <a:gd name="T11" fmla="*/ 634 h 814"/>
                <a:gd name="T12" fmla="*/ 254 w 934"/>
                <a:gd name="T13" fmla="*/ 813 h 814"/>
                <a:gd name="T14" fmla="*/ 463 w 934"/>
                <a:gd name="T15" fmla="*/ 634 h 8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4" h="814">
                  <a:moveTo>
                    <a:pt x="463" y="634"/>
                  </a:moveTo>
                  <a:lnTo>
                    <a:pt x="933" y="634"/>
                  </a:lnTo>
                  <a:lnTo>
                    <a:pt x="933" y="0"/>
                  </a:lnTo>
                  <a:lnTo>
                    <a:pt x="0" y="0"/>
                  </a:lnTo>
                  <a:lnTo>
                    <a:pt x="0" y="634"/>
                  </a:lnTo>
                  <a:lnTo>
                    <a:pt x="254" y="634"/>
                  </a:lnTo>
                  <a:lnTo>
                    <a:pt x="254" y="813"/>
                  </a:lnTo>
                  <a:lnTo>
                    <a:pt x="463" y="634"/>
                  </a:lnTo>
                </a:path>
              </a:pathLst>
            </a:custGeom>
            <a:noFill/>
            <a:ln w="34290" cap="flat">
              <a:solidFill>
                <a:schemeClr val="tx2"/>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grpSp>
        <p:nvGrpSpPr>
          <p:cNvPr id="34" name="Group 33"/>
          <p:cNvGrpSpPr/>
          <p:nvPr/>
        </p:nvGrpSpPr>
        <p:grpSpPr>
          <a:xfrm>
            <a:off x="19807754" y="8240183"/>
            <a:ext cx="1054804" cy="1350893"/>
            <a:chOff x="8218224" y="8245765"/>
            <a:chExt cx="500998" cy="641631"/>
          </a:xfrm>
        </p:grpSpPr>
        <p:sp>
          <p:nvSpPr>
            <p:cNvPr id="35" name="Line 525"/>
            <p:cNvSpPr>
              <a:spLocks noChangeShapeType="1"/>
            </p:cNvSpPr>
            <p:nvPr/>
          </p:nvSpPr>
          <p:spPr bwMode="auto">
            <a:xfrm>
              <a:off x="8218224" y="8245765"/>
              <a:ext cx="2929" cy="641631"/>
            </a:xfrm>
            <a:prstGeom prst="line">
              <a:avLst/>
            </a:prstGeom>
            <a:noFill/>
            <a:ln w="34290" cap="flat">
              <a:solidFill>
                <a:schemeClr val="tx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6"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7"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tx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38" name="TextBox 37"/>
          <p:cNvSpPr txBox="1"/>
          <p:nvPr/>
        </p:nvSpPr>
        <p:spPr>
          <a:xfrm>
            <a:off x="1663904" y="10754664"/>
            <a:ext cx="4796139" cy="1477328"/>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tx2"/>
                </a:solidFill>
                <a:latin typeface="Montserrat Light" charset="0"/>
                <a:ea typeface="Montserrat Light" charset="0"/>
                <a:cs typeface="Montserrat Light" charset="0"/>
              </a:rPr>
              <a:t>or a</a:t>
            </a:r>
            <a:endParaRPr lang="en-US" sz="2000" dirty="0">
              <a:solidFill>
                <a:schemeClr val="tx2"/>
              </a:solidFill>
              <a:latin typeface="Montserrat Light" charset="0"/>
              <a:ea typeface="Montserrat Light" charset="0"/>
              <a:cs typeface="Montserrat Light" charset="0"/>
            </a:endParaRPr>
          </a:p>
        </p:txBody>
      </p:sp>
      <p:sp>
        <p:nvSpPr>
          <p:cNvPr id="39" name="TextBox 38"/>
          <p:cNvSpPr txBox="1"/>
          <p:nvPr/>
        </p:nvSpPr>
        <p:spPr>
          <a:xfrm>
            <a:off x="1560967"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40" name="TextBox 39"/>
          <p:cNvSpPr txBox="1"/>
          <p:nvPr/>
        </p:nvSpPr>
        <p:spPr>
          <a:xfrm>
            <a:off x="9839844" y="10754664"/>
            <a:ext cx="4796139" cy="1477328"/>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tx2"/>
                </a:solidFill>
                <a:latin typeface="Montserrat Light" charset="0"/>
                <a:ea typeface="Montserrat Light" charset="0"/>
                <a:cs typeface="Montserrat Light" charset="0"/>
              </a:rPr>
              <a:t>or a</a:t>
            </a:r>
            <a:endParaRPr lang="en-US" sz="2000" dirty="0">
              <a:solidFill>
                <a:schemeClr val="tx2"/>
              </a:solidFill>
              <a:latin typeface="Montserrat Light" charset="0"/>
              <a:ea typeface="Montserrat Light" charset="0"/>
              <a:cs typeface="Montserrat Light" charset="0"/>
            </a:endParaRPr>
          </a:p>
        </p:txBody>
      </p:sp>
      <p:sp>
        <p:nvSpPr>
          <p:cNvPr id="41" name="TextBox 40"/>
          <p:cNvSpPr txBox="1"/>
          <p:nvPr/>
        </p:nvSpPr>
        <p:spPr>
          <a:xfrm>
            <a:off x="9736907"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42" name="TextBox 41"/>
          <p:cNvSpPr txBox="1"/>
          <p:nvPr/>
        </p:nvSpPr>
        <p:spPr>
          <a:xfrm>
            <a:off x="17944005" y="10754664"/>
            <a:ext cx="4796139" cy="1477328"/>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tx2"/>
                </a:solidFill>
                <a:latin typeface="Montserrat Light" charset="0"/>
                <a:ea typeface="Montserrat Light" charset="0"/>
                <a:cs typeface="Montserrat Light" charset="0"/>
              </a:rPr>
              <a:t>or a</a:t>
            </a:r>
            <a:endParaRPr lang="en-US" sz="2000" dirty="0">
              <a:solidFill>
                <a:schemeClr val="tx2"/>
              </a:solidFill>
              <a:latin typeface="Montserrat Light" charset="0"/>
              <a:ea typeface="Montserrat Light" charset="0"/>
              <a:cs typeface="Montserrat Light" charset="0"/>
            </a:endParaRPr>
          </a:p>
        </p:txBody>
      </p:sp>
      <p:sp>
        <p:nvSpPr>
          <p:cNvPr id="43" name="TextBox 42"/>
          <p:cNvSpPr txBox="1"/>
          <p:nvPr/>
        </p:nvSpPr>
        <p:spPr>
          <a:xfrm>
            <a:off x="17841068" y="10022404"/>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Tree>
    <p:extLst>
      <p:ext uri="{BB962C8B-B14F-4D97-AF65-F5344CB8AC3E}">
        <p14:creationId xmlns:p14="http://schemas.microsoft.com/office/powerpoint/2010/main" val="1333138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27009" y="1390006"/>
            <a:ext cx="10723631"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SUBSCRIBING PLANS</a:t>
            </a:r>
            <a:endParaRPr lang="en-US" sz="9600" spc="600" dirty="0">
              <a:solidFill>
                <a:schemeClr val="tx2"/>
              </a:solidFill>
              <a:latin typeface="Montserrat" charset="0"/>
              <a:ea typeface="Montserrat" charset="0"/>
              <a:cs typeface="Montserrat" charset="0"/>
            </a:endParaRPr>
          </a:p>
        </p:txBody>
      </p:sp>
      <p:sp>
        <p:nvSpPr>
          <p:cNvPr id="3" name="TextBox 2"/>
          <p:cNvSpPr txBox="1"/>
          <p:nvPr/>
        </p:nvSpPr>
        <p:spPr>
          <a:xfrm>
            <a:off x="9547716"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 name="Rectangle 3"/>
          <p:cNvSpPr/>
          <p:nvPr/>
        </p:nvSpPr>
        <p:spPr>
          <a:xfrm>
            <a:off x="1858293" y="4107354"/>
            <a:ext cx="6361938" cy="7594092"/>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5" name="Rectangle 4"/>
          <p:cNvSpPr/>
          <p:nvPr/>
        </p:nvSpPr>
        <p:spPr>
          <a:xfrm>
            <a:off x="9051449" y="4107354"/>
            <a:ext cx="6361938" cy="7594092"/>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6" name="Rectangle 5"/>
          <p:cNvSpPr/>
          <p:nvPr/>
        </p:nvSpPr>
        <p:spPr>
          <a:xfrm>
            <a:off x="16244604" y="4107354"/>
            <a:ext cx="6361938" cy="7594092"/>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8" name="TextBox 7"/>
          <p:cNvSpPr txBox="1"/>
          <p:nvPr/>
        </p:nvSpPr>
        <p:spPr>
          <a:xfrm>
            <a:off x="4897753"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9" name="TextBox 8"/>
          <p:cNvSpPr txBox="1"/>
          <p:nvPr/>
        </p:nvSpPr>
        <p:spPr>
          <a:xfrm>
            <a:off x="2741807" y="5136100"/>
            <a:ext cx="4547867" cy="769441"/>
          </a:xfrm>
          <a:prstGeom prst="rect">
            <a:avLst/>
          </a:prstGeom>
          <a:noFill/>
        </p:spPr>
        <p:txBody>
          <a:bodyPr wrap="square" rtlCol="0">
            <a:spAutoFit/>
          </a:bodyPr>
          <a:lstStyle/>
          <a:p>
            <a:pPr algn="ctr"/>
            <a:r>
              <a:rPr lang="en-US" sz="4400" spc="600" dirty="0">
                <a:solidFill>
                  <a:srgbClr val="000000"/>
                </a:solidFill>
                <a:latin typeface="Montserrat Light" charset="0"/>
                <a:ea typeface="Montserrat Light" charset="0"/>
                <a:cs typeface="Montserrat Light" charset="0"/>
              </a:rPr>
              <a:t>PERSONAL</a:t>
            </a:r>
            <a:endParaRPr lang="en-US" sz="6600" spc="600" dirty="0">
              <a:solidFill>
                <a:srgbClr val="000000"/>
              </a:solidFill>
              <a:latin typeface="Montserrat Light" charset="0"/>
              <a:ea typeface="Montserrat Light" charset="0"/>
              <a:cs typeface="Montserrat Light" charset="0"/>
            </a:endParaRPr>
          </a:p>
        </p:txBody>
      </p:sp>
      <p:sp>
        <p:nvSpPr>
          <p:cNvPr id="10" name="TextBox 9"/>
          <p:cNvSpPr txBox="1"/>
          <p:nvPr/>
        </p:nvSpPr>
        <p:spPr>
          <a:xfrm>
            <a:off x="16880552" y="5136100"/>
            <a:ext cx="5153540" cy="769441"/>
          </a:xfrm>
          <a:prstGeom prst="rect">
            <a:avLst/>
          </a:prstGeom>
          <a:noFill/>
        </p:spPr>
        <p:txBody>
          <a:bodyPr wrap="square" rtlCol="0">
            <a:spAutoFit/>
          </a:bodyPr>
          <a:lstStyle/>
          <a:p>
            <a:pPr algn="ctr"/>
            <a:r>
              <a:rPr lang="en-US" sz="4400" spc="600" dirty="0">
                <a:solidFill>
                  <a:srgbClr val="000000"/>
                </a:solidFill>
                <a:latin typeface="Montserrat Light" charset="0"/>
                <a:ea typeface="Montserrat Light" charset="0"/>
                <a:cs typeface="Montserrat Light" charset="0"/>
              </a:rPr>
              <a:t>ENTERPRISE</a:t>
            </a:r>
            <a:endParaRPr lang="en-US" sz="6600" spc="600" dirty="0">
              <a:solidFill>
                <a:srgbClr val="000000"/>
              </a:solidFill>
              <a:latin typeface="Montserrat Light" charset="0"/>
              <a:ea typeface="Montserrat Light" charset="0"/>
              <a:cs typeface="Montserrat Light" charset="0"/>
            </a:endParaRPr>
          </a:p>
        </p:txBody>
      </p:sp>
      <p:sp>
        <p:nvSpPr>
          <p:cNvPr id="12" name="TextBox 11"/>
          <p:cNvSpPr txBox="1"/>
          <p:nvPr/>
        </p:nvSpPr>
        <p:spPr>
          <a:xfrm>
            <a:off x="2741807" y="6250992"/>
            <a:ext cx="4547867" cy="923330"/>
          </a:xfrm>
          <a:prstGeom prst="rect">
            <a:avLst/>
          </a:prstGeom>
          <a:noFill/>
        </p:spPr>
        <p:txBody>
          <a:bodyPr wrap="square" rtlCol="0">
            <a:spAutoFit/>
          </a:bodyPr>
          <a:lstStyle/>
          <a:p>
            <a:pPr algn="ctr"/>
            <a:r>
              <a:rPr lang="en-US" sz="5400" spc="600" dirty="0">
                <a:latin typeface="Montserrat" charset="0"/>
                <a:ea typeface="Montserrat" charset="0"/>
                <a:cs typeface="Montserrat" charset="0"/>
              </a:rPr>
              <a:t>FREE</a:t>
            </a:r>
            <a:endParaRPr lang="en-US" sz="8000" spc="600" dirty="0">
              <a:latin typeface="Montserrat" charset="0"/>
              <a:ea typeface="Montserrat" charset="0"/>
              <a:cs typeface="Montserrat" charset="0"/>
            </a:endParaRPr>
          </a:p>
        </p:txBody>
      </p:sp>
      <p:sp>
        <p:nvSpPr>
          <p:cNvPr id="14" name="TextBox 13"/>
          <p:cNvSpPr txBox="1"/>
          <p:nvPr/>
        </p:nvSpPr>
        <p:spPr>
          <a:xfrm>
            <a:off x="2585733" y="7609430"/>
            <a:ext cx="4860015" cy="1754326"/>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a:t>
            </a:r>
          </a:p>
        </p:txBody>
      </p:sp>
      <p:sp>
        <p:nvSpPr>
          <p:cNvPr id="15" name="TextBox 14"/>
          <p:cNvSpPr txBox="1"/>
          <p:nvPr/>
        </p:nvSpPr>
        <p:spPr>
          <a:xfrm>
            <a:off x="17223168" y="6250992"/>
            <a:ext cx="4547867" cy="923330"/>
          </a:xfrm>
          <a:prstGeom prst="rect">
            <a:avLst/>
          </a:prstGeom>
          <a:noFill/>
        </p:spPr>
        <p:txBody>
          <a:bodyPr wrap="square" rtlCol="0">
            <a:spAutoFit/>
          </a:bodyPr>
          <a:lstStyle/>
          <a:p>
            <a:pPr algn="ctr"/>
            <a:r>
              <a:rPr lang="en-US" sz="5400" spc="600" dirty="0">
                <a:latin typeface="Montserrat" charset="0"/>
                <a:ea typeface="Montserrat" charset="0"/>
                <a:cs typeface="Montserrat" charset="0"/>
              </a:rPr>
              <a:t>$199/MO</a:t>
            </a:r>
            <a:endParaRPr lang="en-US" sz="8000" spc="600" dirty="0">
              <a:latin typeface="Montserrat" charset="0"/>
              <a:ea typeface="Montserrat" charset="0"/>
              <a:cs typeface="Montserrat" charset="0"/>
            </a:endParaRPr>
          </a:p>
        </p:txBody>
      </p:sp>
      <p:sp>
        <p:nvSpPr>
          <p:cNvPr id="16" name="TextBox 15"/>
          <p:cNvSpPr txBox="1"/>
          <p:nvPr/>
        </p:nvSpPr>
        <p:spPr>
          <a:xfrm>
            <a:off x="17067094" y="7609430"/>
            <a:ext cx="4860015" cy="1754326"/>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r>
              <a:rPr lang="en-US" sz="1800" spc="300">
                <a:latin typeface="Montserrat Light" charset="0"/>
                <a:ea typeface="Montserrat Light" charset="0"/>
                <a:cs typeface="Montserrat Light" charset="0"/>
              </a:rPr>
              <a:t>, or</a:t>
            </a:r>
            <a:endParaRPr lang="en-US" sz="1800" spc="300" dirty="0">
              <a:latin typeface="Montserrat Light" charset="0"/>
              <a:ea typeface="Montserrat Light" charset="0"/>
              <a:cs typeface="Montserrat Light" charset="0"/>
            </a:endParaRPr>
          </a:p>
        </p:txBody>
      </p:sp>
      <p:sp>
        <p:nvSpPr>
          <p:cNvPr id="19" name="Rectangle 18"/>
          <p:cNvSpPr/>
          <p:nvPr/>
        </p:nvSpPr>
        <p:spPr>
          <a:xfrm>
            <a:off x="3064131" y="9925216"/>
            <a:ext cx="3950263" cy="68525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1" name="Rectangle 20"/>
          <p:cNvSpPr/>
          <p:nvPr/>
        </p:nvSpPr>
        <p:spPr>
          <a:xfrm>
            <a:off x="17521143" y="9925216"/>
            <a:ext cx="3950263" cy="68525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2" name="TextBox 21"/>
          <p:cNvSpPr txBox="1"/>
          <p:nvPr/>
        </p:nvSpPr>
        <p:spPr>
          <a:xfrm>
            <a:off x="3307300" y="10019271"/>
            <a:ext cx="3416880" cy="461665"/>
          </a:xfrm>
          <a:prstGeom prst="rect">
            <a:avLst/>
          </a:prstGeom>
          <a:noFill/>
        </p:spPr>
        <p:txBody>
          <a:bodyPr wrap="square" rtlCol="0">
            <a:spAutoFit/>
          </a:bodyPr>
          <a:lstStyle/>
          <a:p>
            <a:pPr algn="ctr"/>
            <a:r>
              <a:rPr lang="en-US" sz="2400" spc="600" dirty="0">
                <a:solidFill>
                  <a:schemeClr val="bg2"/>
                </a:solidFill>
                <a:latin typeface="Montserrat Light" charset="0"/>
                <a:ea typeface="Montserrat Light" charset="0"/>
                <a:cs typeface="Montserrat Light" charset="0"/>
              </a:rPr>
              <a:t>LEARN MORE</a:t>
            </a:r>
            <a:endParaRPr lang="en-US" sz="4000" spc="600" dirty="0">
              <a:solidFill>
                <a:schemeClr val="bg2"/>
              </a:solidFill>
              <a:latin typeface="Montserrat Light" charset="0"/>
              <a:ea typeface="Montserrat Light" charset="0"/>
              <a:cs typeface="Montserrat Light" charset="0"/>
            </a:endParaRPr>
          </a:p>
        </p:txBody>
      </p:sp>
      <p:sp>
        <p:nvSpPr>
          <p:cNvPr id="23" name="TextBox 22"/>
          <p:cNvSpPr txBox="1"/>
          <p:nvPr/>
        </p:nvSpPr>
        <p:spPr>
          <a:xfrm>
            <a:off x="17786616" y="10019271"/>
            <a:ext cx="3416880" cy="461665"/>
          </a:xfrm>
          <a:prstGeom prst="rect">
            <a:avLst/>
          </a:prstGeom>
          <a:noFill/>
        </p:spPr>
        <p:txBody>
          <a:bodyPr wrap="square" rtlCol="0">
            <a:spAutoFit/>
          </a:bodyPr>
          <a:lstStyle/>
          <a:p>
            <a:pPr algn="ctr"/>
            <a:r>
              <a:rPr lang="en-US" sz="2400" spc="600" dirty="0">
                <a:solidFill>
                  <a:schemeClr val="bg2"/>
                </a:solidFill>
                <a:latin typeface="Montserrat Light" charset="0"/>
                <a:ea typeface="Montserrat Light" charset="0"/>
                <a:cs typeface="Montserrat Light" charset="0"/>
              </a:rPr>
              <a:t>LEARN MORE</a:t>
            </a:r>
            <a:endParaRPr lang="en-US" sz="4000" spc="600" dirty="0">
              <a:solidFill>
                <a:schemeClr val="bg2"/>
              </a:solidFill>
              <a:latin typeface="Montserrat Light" charset="0"/>
              <a:ea typeface="Montserrat Light" charset="0"/>
              <a:cs typeface="Montserrat Light" charset="0"/>
            </a:endParaRPr>
          </a:p>
        </p:txBody>
      </p:sp>
      <p:grpSp>
        <p:nvGrpSpPr>
          <p:cNvPr id="26" name="Group 25"/>
          <p:cNvGrpSpPr/>
          <p:nvPr/>
        </p:nvGrpSpPr>
        <p:grpSpPr>
          <a:xfrm>
            <a:off x="9729320" y="5136100"/>
            <a:ext cx="4860015" cy="5474371"/>
            <a:chOff x="9699823" y="5136100"/>
            <a:chExt cx="4860015" cy="5474371"/>
          </a:xfrm>
        </p:grpSpPr>
        <p:sp>
          <p:nvSpPr>
            <p:cNvPr id="11" name="TextBox 10"/>
            <p:cNvSpPr txBox="1"/>
            <p:nvPr/>
          </p:nvSpPr>
          <p:spPr>
            <a:xfrm>
              <a:off x="9855897" y="5136100"/>
              <a:ext cx="4547867" cy="769441"/>
            </a:xfrm>
            <a:prstGeom prst="rect">
              <a:avLst/>
            </a:prstGeom>
            <a:noFill/>
          </p:spPr>
          <p:txBody>
            <a:bodyPr wrap="square" rtlCol="0">
              <a:spAutoFit/>
            </a:bodyPr>
            <a:lstStyle/>
            <a:p>
              <a:pPr algn="ctr"/>
              <a:r>
                <a:rPr lang="en-US" sz="4400" spc="600" dirty="0">
                  <a:solidFill>
                    <a:schemeClr val="bg2"/>
                  </a:solidFill>
                  <a:latin typeface="Montserrat Light" charset="0"/>
                  <a:ea typeface="Montserrat Light" charset="0"/>
                  <a:cs typeface="Montserrat Light" charset="0"/>
                </a:rPr>
                <a:t>BUSINESS</a:t>
              </a:r>
              <a:endParaRPr lang="en-US" sz="6600" spc="600" dirty="0">
                <a:solidFill>
                  <a:schemeClr val="bg2"/>
                </a:solidFill>
                <a:latin typeface="Montserrat Light" charset="0"/>
                <a:ea typeface="Montserrat Light" charset="0"/>
                <a:cs typeface="Montserrat Light" charset="0"/>
              </a:endParaRPr>
            </a:p>
          </p:txBody>
        </p:sp>
        <p:sp>
          <p:nvSpPr>
            <p:cNvPr id="17" name="TextBox 16"/>
            <p:cNvSpPr txBox="1"/>
            <p:nvPr/>
          </p:nvSpPr>
          <p:spPr>
            <a:xfrm>
              <a:off x="9855897" y="6250992"/>
              <a:ext cx="4547867" cy="923330"/>
            </a:xfrm>
            <a:prstGeom prst="rect">
              <a:avLst/>
            </a:prstGeom>
            <a:noFill/>
          </p:spPr>
          <p:txBody>
            <a:bodyPr wrap="square" rtlCol="0">
              <a:spAutoFit/>
            </a:bodyPr>
            <a:lstStyle/>
            <a:p>
              <a:pPr algn="ctr"/>
              <a:r>
                <a:rPr lang="en-US" sz="5400" spc="600" dirty="0">
                  <a:solidFill>
                    <a:schemeClr val="bg2"/>
                  </a:solidFill>
                  <a:latin typeface="Montserrat" charset="0"/>
                  <a:ea typeface="Montserrat" charset="0"/>
                  <a:cs typeface="Montserrat" charset="0"/>
                </a:rPr>
                <a:t>$79/MO</a:t>
              </a:r>
              <a:endParaRPr lang="en-US" sz="8000" spc="600" dirty="0">
                <a:solidFill>
                  <a:schemeClr val="bg2"/>
                </a:solidFill>
                <a:latin typeface="Montserrat" charset="0"/>
                <a:ea typeface="Montserrat" charset="0"/>
                <a:cs typeface="Montserrat" charset="0"/>
              </a:endParaRPr>
            </a:p>
          </p:txBody>
        </p:sp>
        <p:sp>
          <p:nvSpPr>
            <p:cNvPr id="18" name="TextBox 17"/>
            <p:cNvSpPr txBox="1"/>
            <p:nvPr/>
          </p:nvSpPr>
          <p:spPr>
            <a:xfrm>
              <a:off x="9699823" y="7609430"/>
              <a:ext cx="4860015" cy="1754326"/>
            </a:xfrm>
            <a:prstGeom prst="rect">
              <a:avLst/>
            </a:prstGeom>
            <a:noFill/>
          </p:spPr>
          <p:txBody>
            <a:bodyPr wrap="square" rtlCol="0">
              <a:spAutoFit/>
            </a:bodyPr>
            <a:lstStyle/>
            <a:p>
              <a:pPr algn="ctr">
                <a:lnSpc>
                  <a:spcPct val="150000"/>
                </a:lnSpc>
              </a:pPr>
              <a:r>
                <a:rPr lang="en-US" sz="1800" spc="300" dirty="0">
                  <a:solidFill>
                    <a:schemeClr val="bg2"/>
                  </a:solidFill>
                  <a:latin typeface="Montserrat Light" charset="0"/>
                  <a:ea typeface="Montserrat Light" charset="0"/>
                  <a:cs typeface="Montserrat Light" charset="0"/>
                </a:rPr>
                <a:t>A company is an association or collection of individuals, whether natural persons, legal persons, or</a:t>
              </a:r>
            </a:p>
          </p:txBody>
        </p:sp>
        <p:sp>
          <p:nvSpPr>
            <p:cNvPr id="20" name="Rectangle 19"/>
            <p:cNvSpPr/>
            <p:nvPr/>
          </p:nvSpPr>
          <p:spPr>
            <a:xfrm>
              <a:off x="10150866" y="9925216"/>
              <a:ext cx="3950263" cy="68525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4" name="TextBox 23"/>
            <p:cNvSpPr txBox="1"/>
            <p:nvPr/>
          </p:nvSpPr>
          <p:spPr>
            <a:xfrm>
              <a:off x="10416339" y="10019271"/>
              <a:ext cx="3416880" cy="461665"/>
            </a:xfrm>
            <a:prstGeom prst="rect">
              <a:avLst/>
            </a:prstGeom>
            <a:noFill/>
          </p:spPr>
          <p:txBody>
            <a:bodyPr wrap="square" rtlCol="0">
              <a:spAutoFit/>
            </a:bodyPr>
            <a:lstStyle/>
            <a:p>
              <a:pPr algn="ctr"/>
              <a:r>
                <a:rPr lang="en-US" sz="2400" spc="600" dirty="0">
                  <a:solidFill>
                    <a:srgbClr val="000000"/>
                  </a:solidFill>
                  <a:latin typeface="Montserrat Light" charset="0"/>
                  <a:ea typeface="Montserrat Light" charset="0"/>
                  <a:cs typeface="Montserrat Light" charset="0"/>
                </a:rPr>
                <a:t>LEARN MORE</a:t>
              </a:r>
              <a:endParaRPr lang="en-US" sz="4000" spc="600" dirty="0">
                <a:solidFill>
                  <a:srgbClr val="000000"/>
                </a:solidFill>
                <a:latin typeface="Montserrat Light" charset="0"/>
                <a:ea typeface="Montserrat Light" charset="0"/>
                <a:cs typeface="Montserrat Light" charset="0"/>
              </a:endParaRPr>
            </a:p>
          </p:txBody>
        </p:sp>
      </p:grpSp>
    </p:spTree>
    <p:extLst>
      <p:ext uri="{BB962C8B-B14F-4D97-AF65-F5344CB8AC3E}">
        <p14:creationId xmlns:p14="http://schemas.microsoft.com/office/powerpoint/2010/main" val="847228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27009" y="1390006"/>
            <a:ext cx="10723631"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SUBSCRIBING PLANS</a:t>
            </a:r>
            <a:endParaRPr lang="en-US" sz="9600" spc="600" dirty="0">
              <a:solidFill>
                <a:schemeClr val="tx2"/>
              </a:solidFill>
              <a:latin typeface="Montserrat" charset="0"/>
              <a:ea typeface="Montserrat" charset="0"/>
              <a:cs typeface="Montserrat" charset="0"/>
            </a:endParaRPr>
          </a:p>
        </p:txBody>
      </p:sp>
      <p:sp>
        <p:nvSpPr>
          <p:cNvPr id="3" name="TextBox 2"/>
          <p:cNvSpPr txBox="1"/>
          <p:nvPr/>
        </p:nvSpPr>
        <p:spPr>
          <a:xfrm>
            <a:off x="9547716"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8" name="TextBox 7"/>
          <p:cNvSpPr txBox="1"/>
          <p:nvPr/>
        </p:nvSpPr>
        <p:spPr>
          <a:xfrm>
            <a:off x="4897753"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4" name="Rectangle 3"/>
          <p:cNvSpPr/>
          <p:nvPr/>
        </p:nvSpPr>
        <p:spPr>
          <a:xfrm>
            <a:off x="1249702" y="4480560"/>
            <a:ext cx="4988376" cy="6847680"/>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9" name="TextBox 8"/>
          <p:cNvSpPr txBox="1"/>
          <p:nvPr/>
        </p:nvSpPr>
        <p:spPr>
          <a:xfrm>
            <a:off x="1903482" y="5158571"/>
            <a:ext cx="3680816" cy="707886"/>
          </a:xfrm>
          <a:prstGeom prst="rect">
            <a:avLst/>
          </a:prstGeom>
          <a:noFill/>
        </p:spPr>
        <p:txBody>
          <a:bodyPr wrap="none" rtlCol="0">
            <a:spAutoFit/>
          </a:bodyPr>
          <a:lstStyle/>
          <a:p>
            <a:pPr algn="ctr"/>
            <a:r>
              <a:rPr lang="en-US" sz="4000" spc="600" dirty="0">
                <a:solidFill>
                  <a:srgbClr val="000000"/>
                </a:solidFill>
                <a:latin typeface="Montserrat Light" charset="0"/>
                <a:ea typeface="Montserrat Light" charset="0"/>
                <a:cs typeface="Montserrat Light" charset="0"/>
              </a:rPr>
              <a:t>PERSONAL</a:t>
            </a:r>
          </a:p>
        </p:txBody>
      </p:sp>
      <p:sp>
        <p:nvSpPr>
          <p:cNvPr id="12" name="TextBox 11"/>
          <p:cNvSpPr txBox="1"/>
          <p:nvPr/>
        </p:nvSpPr>
        <p:spPr>
          <a:xfrm>
            <a:off x="2470733" y="8587234"/>
            <a:ext cx="2546314" cy="677108"/>
          </a:xfrm>
          <a:prstGeom prst="rect">
            <a:avLst/>
          </a:prstGeom>
          <a:noFill/>
        </p:spPr>
        <p:txBody>
          <a:bodyPr wrap="square" rtlCol="0">
            <a:spAutoFit/>
          </a:bodyPr>
          <a:lstStyle/>
          <a:p>
            <a:pPr algn="ctr"/>
            <a:r>
              <a:rPr lang="en-US" sz="3800" spc="600">
                <a:latin typeface="Montserrat Light" charset="0"/>
                <a:ea typeface="Montserrat Light" charset="0"/>
                <a:cs typeface="Montserrat Light" charset="0"/>
              </a:rPr>
              <a:t>FREE</a:t>
            </a:r>
            <a:endParaRPr lang="en-US" sz="3800" spc="600" dirty="0">
              <a:latin typeface="Montserrat Light" charset="0"/>
              <a:ea typeface="Montserrat Light" charset="0"/>
              <a:cs typeface="Montserrat Light" charset="0"/>
            </a:endParaRPr>
          </a:p>
        </p:txBody>
      </p:sp>
      <p:sp>
        <p:nvSpPr>
          <p:cNvPr id="14" name="TextBox 13"/>
          <p:cNvSpPr txBox="1"/>
          <p:nvPr/>
        </p:nvSpPr>
        <p:spPr>
          <a:xfrm>
            <a:off x="1952727" y="6410037"/>
            <a:ext cx="3621761" cy="1694294"/>
          </a:xfrm>
          <a:prstGeom prst="rect">
            <a:avLst/>
          </a:prstGeom>
          <a:noFill/>
        </p:spPr>
        <p:txBody>
          <a:bodyPr wrap="square" rtlCol="0">
            <a:spAutoFit/>
          </a:bodyPr>
          <a:lstStyle/>
          <a:p>
            <a:pPr algn="ctr">
              <a:lnSpc>
                <a:spcPct val="150000"/>
              </a:lnSpc>
            </a:pPr>
            <a:r>
              <a:rPr lang="en-US" sz="1400" spc="300" dirty="0">
                <a:latin typeface="Montserrat Light" charset="0"/>
                <a:ea typeface="Montserrat Light" charset="0"/>
                <a:cs typeface="Montserrat Light" charset="0"/>
              </a:rPr>
              <a:t>A company is an association or collection of individuals, whether natural persons, legal persons, or</a:t>
            </a:r>
          </a:p>
        </p:txBody>
      </p:sp>
      <p:sp>
        <p:nvSpPr>
          <p:cNvPr id="19" name="Rectangle 18"/>
          <p:cNvSpPr/>
          <p:nvPr/>
        </p:nvSpPr>
        <p:spPr>
          <a:xfrm>
            <a:off x="1808123" y="9908812"/>
            <a:ext cx="3918197" cy="67969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2" name="TextBox 21"/>
          <p:cNvSpPr txBox="1"/>
          <p:nvPr/>
        </p:nvSpPr>
        <p:spPr>
          <a:xfrm>
            <a:off x="2049318" y="9982387"/>
            <a:ext cx="3389144" cy="457917"/>
          </a:xfrm>
          <a:prstGeom prst="rect">
            <a:avLst/>
          </a:prstGeom>
          <a:noFill/>
        </p:spPr>
        <p:txBody>
          <a:bodyPr wrap="square" rtlCol="0">
            <a:spAutoFit/>
          </a:bodyPr>
          <a:lstStyle/>
          <a:p>
            <a:pPr algn="ctr"/>
            <a:r>
              <a:rPr lang="en-US" sz="2400" spc="600" dirty="0">
                <a:solidFill>
                  <a:schemeClr val="bg2"/>
                </a:solidFill>
                <a:latin typeface="Montserrat Light" charset="0"/>
                <a:ea typeface="Montserrat Light" charset="0"/>
                <a:cs typeface="Montserrat Light" charset="0"/>
              </a:rPr>
              <a:t>LEARN MORE</a:t>
            </a:r>
            <a:endParaRPr lang="en-US" sz="4000" spc="600" dirty="0">
              <a:solidFill>
                <a:schemeClr val="bg2"/>
              </a:solidFill>
              <a:latin typeface="Montserrat Light" charset="0"/>
              <a:ea typeface="Montserrat Light" charset="0"/>
              <a:cs typeface="Montserrat Light" charset="0"/>
            </a:endParaRPr>
          </a:p>
        </p:txBody>
      </p:sp>
      <p:sp>
        <p:nvSpPr>
          <p:cNvPr id="27" name="Rectangle 26"/>
          <p:cNvSpPr/>
          <p:nvPr/>
        </p:nvSpPr>
        <p:spPr>
          <a:xfrm>
            <a:off x="6795519" y="4480560"/>
            <a:ext cx="4988376" cy="6847680"/>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28" name="TextBox 27"/>
          <p:cNvSpPr txBox="1"/>
          <p:nvPr/>
        </p:nvSpPr>
        <p:spPr>
          <a:xfrm>
            <a:off x="7567927" y="5158571"/>
            <a:ext cx="3443570" cy="707886"/>
          </a:xfrm>
          <a:prstGeom prst="rect">
            <a:avLst/>
          </a:prstGeom>
          <a:noFill/>
        </p:spPr>
        <p:txBody>
          <a:bodyPr wrap="none" rtlCol="0">
            <a:spAutoFit/>
          </a:bodyPr>
          <a:lstStyle/>
          <a:p>
            <a:pPr algn="ctr"/>
            <a:r>
              <a:rPr lang="en-US" sz="4000" spc="600" dirty="0">
                <a:solidFill>
                  <a:srgbClr val="000000"/>
                </a:solidFill>
                <a:latin typeface="Montserrat Light" charset="0"/>
                <a:ea typeface="Montserrat Light" charset="0"/>
                <a:cs typeface="Montserrat Light" charset="0"/>
              </a:rPr>
              <a:t>BUSINESS</a:t>
            </a:r>
          </a:p>
        </p:txBody>
      </p:sp>
      <p:sp>
        <p:nvSpPr>
          <p:cNvPr id="29" name="TextBox 28"/>
          <p:cNvSpPr txBox="1"/>
          <p:nvPr/>
        </p:nvSpPr>
        <p:spPr>
          <a:xfrm>
            <a:off x="8016550" y="8587234"/>
            <a:ext cx="2546314" cy="677108"/>
          </a:xfrm>
          <a:prstGeom prst="rect">
            <a:avLst/>
          </a:prstGeom>
          <a:noFill/>
        </p:spPr>
        <p:txBody>
          <a:bodyPr wrap="square" rtlCol="0">
            <a:spAutoFit/>
          </a:bodyPr>
          <a:lstStyle/>
          <a:p>
            <a:pPr algn="ctr"/>
            <a:r>
              <a:rPr lang="en-US" sz="3800" spc="600" dirty="0">
                <a:latin typeface="Montserrat Light" charset="0"/>
                <a:ea typeface="Montserrat Light" charset="0"/>
                <a:cs typeface="Montserrat Light" charset="0"/>
              </a:rPr>
              <a:t>$59/MO</a:t>
            </a:r>
          </a:p>
        </p:txBody>
      </p:sp>
      <p:sp>
        <p:nvSpPr>
          <p:cNvPr id="30" name="TextBox 29"/>
          <p:cNvSpPr txBox="1"/>
          <p:nvPr/>
        </p:nvSpPr>
        <p:spPr>
          <a:xfrm>
            <a:off x="7498544" y="6410037"/>
            <a:ext cx="3621761" cy="1694294"/>
          </a:xfrm>
          <a:prstGeom prst="rect">
            <a:avLst/>
          </a:prstGeom>
          <a:noFill/>
        </p:spPr>
        <p:txBody>
          <a:bodyPr wrap="square" rtlCol="0">
            <a:spAutoFit/>
          </a:bodyPr>
          <a:lstStyle/>
          <a:p>
            <a:pPr algn="ctr">
              <a:lnSpc>
                <a:spcPct val="150000"/>
              </a:lnSpc>
            </a:pPr>
            <a:r>
              <a:rPr lang="en-US" sz="1400" spc="300" dirty="0">
                <a:latin typeface="Montserrat Light" charset="0"/>
                <a:ea typeface="Montserrat Light" charset="0"/>
                <a:cs typeface="Montserrat Light" charset="0"/>
              </a:rPr>
              <a:t>A company is an association or collection of individuals, whether natural persons, legal persons, or</a:t>
            </a:r>
          </a:p>
        </p:txBody>
      </p:sp>
      <p:sp>
        <p:nvSpPr>
          <p:cNvPr id="31" name="Rectangle 30"/>
          <p:cNvSpPr/>
          <p:nvPr/>
        </p:nvSpPr>
        <p:spPr>
          <a:xfrm>
            <a:off x="7353940" y="9908812"/>
            <a:ext cx="3918197" cy="67969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TextBox 31"/>
          <p:cNvSpPr txBox="1"/>
          <p:nvPr/>
        </p:nvSpPr>
        <p:spPr>
          <a:xfrm>
            <a:off x="7595135" y="9982387"/>
            <a:ext cx="3389144" cy="457917"/>
          </a:xfrm>
          <a:prstGeom prst="rect">
            <a:avLst/>
          </a:prstGeom>
          <a:noFill/>
        </p:spPr>
        <p:txBody>
          <a:bodyPr wrap="square" rtlCol="0">
            <a:spAutoFit/>
          </a:bodyPr>
          <a:lstStyle/>
          <a:p>
            <a:pPr algn="ctr"/>
            <a:r>
              <a:rPr lang="en-US" sz="2400" spc="600" dirty="0">
                <a:solidFill>
                  <a:schemeClr val="bg2"/>
                </a:solidFill>
                <a:latin typeface="Montserrat Light" charset="0"/>
                <a:ea typeface="Montserrat Light" charset="0"/>
                <a:cs typeface="Montserrat Light" charset="0"/>
              </a:rPr>
              <a:t>LEARN MORE</a:t>
            </a:r>
            <a:endParaRPr lang="en-US" sz="4000" spc="600" dirty="0">
              <a:solidFill>
                <a:schemeClr val="bg2"/>
              </a:solidFill>
              <a:latin typeface="Montserrat Light" charset="0"/>
              <a:ea typeface="Montserrat Light" charset="0"/>
              <a:cs typeface="Montserrat Light" charset="0"/>
            </a:endParaRPr>
          </a:p>
        </p:txBody>
      </p:sp>
      <p:sp>
        <p:nvSpPr>
          <p:cNvPr id="34" name="Rectangle 33"/>
          <p:cNvSpPr/>
          <p:nvPr/>
        </p:nvSpPr>
        <p:spPr>
          <a:xfrm>
            <a:off x="12486921" y="4480560"/>
            <a:ext cx="4988376" cy="6847680"/>
          </a:xfrm>
          <a:prstGeom prst="rect">
            <a:avLst/>
          </a:prstGeom>
          <a:solidFill>
            <a:srgbClr val="00000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5" name="TextBox 34"/>
          <p:cNvSpPr txBox="1"/>
          <p:nvPr/>
        </p:nvSpPr>
        <p:spPr>
          <a:xfrm>
            <a:off x="13258524" y="5158571"/>
            <a:ext cx="3445174" cy="707886"/>
          </a:xfrm>
          <a:prstGeom prst="rect">
            <a:avLst/>
          </a:prstGeom>
          <a:solidFill>
            <a:srgbClr val="000000"/>
          </a:solidFill>
        </p:spPr>
        <p:txBody>
          <a:bodyPr wrap="none" rtlCol="0">
            <a:spAutoFit/>
          </a:bodyPr>
          <a:lstStyle/>
          <a:p>
            <a:pPr algn="ctr"/>
            <a:r>
              <a:rPr lang="en-US" sz="4000" spc="600" dirty="0">
                <a:solidFill>
                  <a:schemeClr val="bg1"/>
                </a:solidFill>
                <a:latin typeface="Montserrat Light" charset="0"/>
                <a:ea typeface="Montserrat Light" charset="0"/>
                <a:cs typeface="Montserrat Light" charset="0"/>
              </a:rPr>
              <a:t>COMPANY</a:t>
            </a:r>
          </a:p>
        </p:txBody>
      </p:sp>
      <p:sp>
        <p:nvSpPr>
          <p:cNvPr id="36" name="TextBox 35"/>
          <p:cNvSpPr txBox="1"/>
          <p:nvPr/>
        </p:nvSpPr>
        <p:spPr>
          <a:xfrm>
            <a:off x="13707952" y="8587234"/>
            <a:ext cx="2546314" cy="677108"/>
          </a:xfrm>
          <a:prstGeom prst="rect">
            <a:avLst/>
          </a:prstGeom>
          <a:solidFill>
            <a:srgbClr val="000000"/>
          </a:solidFill>
        </p:spPr>
        <p:txBody>
          <a:bodyPr wrap="square" rtlCol="0">
            <a:spAutoFit/>
          </a:bodyPr>
          <a:lstStyle/>
          <a:p>
            <a:pPr algn="ctr"/>
            <a:r>
              <a:rPr lang="en-US" sz="3800" spc="600" dirty="0">
                <a:solidFill>
                  <a:schemeClr val="bg1"/>
                </a:solidFill>
                <a:latin typeface="Montserrat Light" charset="0"/>
                <a:ea typeface="Montserrat Light" charset="0"/>
                <a:cs typeface="Montserrat Light" charset="0"/>
              </a:rPr>
              <a:t>$99/MO</a:t>
            </a:r>
          </a:p>
        </p:txBody>
      </p:sp>
      <p:sp>
        <p:nvSpPr>
          <p:cNvPr id="37" name="TextBox 36"/>
          <p:cNvSpPr txBox="1"/>
          <p:nvPr/>
        </p:nvSpPr>
        <p:spPr>
          <a:xfrm>
            <a:off x="13189946" y="6410037"/>
            <a:ext cx="3621761" cy="1694294"/>
          </a:xfrm>
          <a:prstGeom prst="rect">
            <a:avLst/>
          </a:prstGeom>
          <a:solidFill>
            <a:srgbClr val="000000"/>
          </a:solidFill>
        </p:spPr>
        <p:txBody>
          <a:bodyPr wrap="square" rtlCol="0">
            <a:spAutoFit/>
          </a:bodyPr>
          <a:lstStyle/>
          <a:p>
            <a:pPr algn="ctr">
              <a:lnSpc>
                <a:spcPct val="150000"/>
              </a:lnSpc>
            </a:pPr>
            <a:r>
              <a:rPr lang="en-US" sz="1400" spc="300" dirty="0">
                <a:solidFill>
                  <a:schemeClr val="bg1"/>
                </a:solidFill>
                <a:latin typeface="Montserrat Light" charset="0"/>
                <a:ea typeface="Montserrat Light" charset="0"/>
                <a:cs typeface="Montserrat Light" charset="0"/>
              </a:rPr>
              <a:t>A company is an association or collection of individuals, whether natural persons, legal persons, or</a:t>
            </a:r>
          </a:p>
        </p:txBody>
      </p:sp>
      <p:sp>
        <p:nvSpPr>
          <p:cNvPr id="38" name="Rectangle 37"/>
          <p:cNvSpPr/>
          <p:nvPr/>
        </p:nvSpPr>
        <p:spPr>
          <a:xfrm>
            <a:off x="13045342" y="9908812"/>
            <a:ext cx="3918197" cy="6796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9" name="TextBox 38"/>
          <p:cNvSpPr txBox="1"/>
          <p:nvPr/>
        </p:nvSpPr>
        <p:spPr>
          <a:xfrm>
            <a:off x="13286537" y="9982387"/>
            <a:ext cx="3389144" cy="457917"/>
          </a:xfrm>
          <a:prstGeom prst="rect">
            <a:avLst/>
          </a:prstGeom>
          <a:noFill/>
        </p:spPr>
        <p:txBody>
          <a:bodyPr wrap="square" rtlCol="0">
            <a:spAutoFit/>
          </a:bodyPr>
          <a:lstStyle/>
          <a:p>
            <a:pPr algn="ctr"/>
            <a:r>
              <a:rPr lang="en-US" sz="2400" spc="600" dirty="0">
                <a:solidFill>
                  <a:srgbClr val="000000"/>
                </a:solidFill>
                <a:latin typeface="Montserrat Light" charset="0"/>
                <a:ea typeface="Montserrat Light" charset="0"/>
                <a:cs typeface="Montserrat Light" charset="0"/>
              </a:rPr>
              <a:t>LEARN MORE</a:t>
            </a:r>
            <a:endParaRPr lang="en-US" sz="4000" spc="600" dirty="0">
              <a:solidFill>
                <a:srgbClr val="000000"/>
              </a:solidFill>
              <a:latin typeface="Montserrat Light" charset="0"/>
              <a:ea typeface="Montserrat Light" charset="0"/>
              <a:cs typeface="Montserrat Light" charset="0"/>
            </a:endParaRPr>
          </a:p>
        </p:txBody>
      </p:sp>
      <p:sp>
        <p:nvSpPr>
          <p:cNvPr id="41" name="Rectangle 40"/>
          <p:cNvSpPr/>
          <p:nvPr/>
        </p:nvSpPr>
        <p:spPr>
          <a:xfrm>
            <a:off x="18178322" y="4480560"/>
            <a:ext cx="4988376" cy="6847680"/>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42" name="TextBox 41"/>
          <p:cNvSpPr txBox="1"/>
          <p:nvPr/>
        </p:nvSpPr>
        <p:spPr>
          <a:xfrm>
            <a:off x="18535548" y="5158571"/>
            <a:ext cx="4273926" cy="707886"/>
          </a:xfrm>
          <a:prstGeom prst="rect">
            <a:avLst/>
          </a:prstGeom>
          <a:noFill/>
        </p:spPr>
        <p:txBody>
          <a:bodyPr wrap="none" rtlCol="0">
            <a:spAutoFit/>
          </a:bodyPr>
          <a:lstStyle/>
          <a:p>
            <a:pPr algn="ctr"/>
            <a:r>
              <a:rPr lang="en-US" sz="4000" spc="600" dirty="0">
                <a:solidFill>
                  <a:srgbClr val="000000"/>
                </a:solidFill>
                <a:latin typeface="Montserrat Light" charset="0"/>
                <a:ea typeface="Montserrat Light" charset="0"/>
                <a:cs typeface="Montserrat Light" charset="0"/>
              </a:rPr>
              <a:t>ENTERPRISE</a:t>
            </a:r>
          </a:p>
        </p:txBody>
      </p:sp>
      <p:sp>
        <p:nvSpPr>
          <p:cNvPr id="43" name="TextBox 42"/>
          <p:cNvSpPr txBox="1"/>
          <p:nvPr/>
        </p:nvSpPr>
        <p:spPr>
          <a:xfrm>
            <a:off x="19131990" y="8553717"/>
            <a:ext cx="3081040" cy="677108"/>
          </a:xfrm>
          <a:prstGeom prst="rect">
            <a:avLst/>
          </a:prstGeom>
          <a:noFill/>
        </p:spPr>
        <p:txBody>
          <a:bodyPr wrap="square" rtlCol="0">
            <a:spAutoFit/>
          </a:bodyPr>
          <a:lstStyle/>
          <a:p>
            <a:pPr algn="ctr"/>
            <a:r>
              <a:rPr lang="en-US" sz="3800" spc="600" dirty="0">
                <a:latin typeface="Montserrat Light" charset="0"/>
                <a:ea typeface="Montserrat Light" charset="0"/>
                <a:cs typeface="Montserrat Light" charset="0"/>
              </a:rPr>
              <a:t>$199/MO</a:t>
            </a:r>
          </a:p>
        </p:txBody>
      </p:sp>
      <p:sp>
        <p:nvSpPr>
          <p:cNvPr id="44" name="TextBox 43"/>
          <p:cNvSpPr txBox="1"/>
          <p:nvPr/>
        </p:nvSpPr>
        <p:spPr>
          <a:xfrm>
            <a:off x="18881347" y="6410037"/>
            <a:ext cx="3621761" cy="1694294"/>
          </a:xfrm>
          <a:prstGeom prst="rect">
            <a:avLst/>
          </a:prstGeom>
          <a:noFill/>
        </p:spPr>
        <p:txBody>
          <a:bodyPr wrap="square" rtlCol="0">
            <a:spAutoFit/>
          </a:bodyPr>
          <a:lstStyle/>
          <a:p>
            <a:pPr algn="ctr">
              <a:lnSpc>
                <a:spcPct val="150000"/>
              </a:lnSpc>
            </a:pPr>
            <a:r>
              <a:rPr lang="en-US" sz="1400" spc="300" dirty="0">
                <a:latin typeface="Montserrat Light" charset="0"/>
                <a:ea typeface="Montserrat Light" charset="0"/>
                <a:cs typeface="Montserrat Light" charset="0"/>
              </a:rPr>
              <a:t>A company is an association or collection of individuals, whether natural persons, legal persons, or</a:t>
            </a:r>
          </a:p>
        </p:txBody>
      </p:sp>
      <p:sp>
        <p:nvSpPr>
          <p:cNvPr id="45" name="Rectangle 44"/>
          <p:cNvSpPr/>
          <p:nvPr/>
        </p:nvSpPr>
        <p:spPr>
          <a:xfrm>
            <a:off x="18736743" y="9908812"/>
            <a:ext cx="3918197" cy="67969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46" name="TextBox 45"/>
          <p:cNvSpPr txBox="1"/>
          <p:nvPr/>
        </p:nvSpPr>
        <p:spPr>
          <a:xfrm>
            <a:off x="18977938" y="9982387"/>
            <a:ext cx="3389144" cy="457917"/>
          </a:xfrm>
          <a:prstGeom prst="rect">
            <a:avLst/>
          </a:prstGeom>
          <a:noFill/>
        </p:spPr>
        <p:txBody>
          <a:bodyPr wrap="square" rtlCol="0">
            <a:spAutoFit/>
          </a:bodyPr>
          <a:lstStyle/>
          <a:p>
            <a:pPr algn="ctr"/>
            <a:r>
              <a:rPr lang="en-US" sz="2400" spc="600" dirty="0">
                <a:solidFill>
                  <a:schemeClr val="bg2"/>
                </a:solidFill>
                <a:latin typeface="Montserrat Light" charset="0"/>
                <a:ea typeface="Montserrat Light" charset="0"/>
                <a:cs typeface="Montserrat Light" charset="0"/>
              </a:rPr>
              <a:t>LEARN MORE</a:t>
            </a:r>
            <a:endParaRPr lang="en-US" sz="4000" spc="600" dirty="0">
              <a:solidFill>
                <a:schemeClr val="bg2"/>
              </a:solidFill>
              <a:latin typeface="Montserrat Light" charset="0"/>
              <a:ea typeface="Montserrat Light" charset="0"/>
              <a:cs typeface="Montserrat Light" charset="0"/>
            </a:endParaRPr>
          </a:p>
        </p:txBody>
      </p:sp>
    </p:spTree>
    <p:extLst>
      <p:ext uri="{BB962C8B-B14F-4D97-AF65-F5344CB8AC3E}">
        <p14:creationId xmlns:p14="http://schemas.microsoft.com/office/powerpoint/2010/main" val="19222653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nvPr>
        </p:nvGraphicFramePr>
        <p:xfrm>
          <a:off x="2995933" y="4180314"/>
          <a:ext cx="18369130" cy="7894453"/>
        </p:xfrm>
        <a:graphic>
          <a:graphicData uri="http://schemas.openxmlformats.org/drawingml/2006/table">
            <a:tbl>
              <a:tblPr firstRow="1" bandRow="1">
                <a:tableStyleId>{5940675A-B579-460E-94D1-54222C63F5DA}</a:tableStyleId>
              </a:tblPr>
              <a:tblGrid>
                <a:gridCol w="3673826">
                  <a:extLst>
                    <a:ext uri="{9D8B030D-6E8A-4147-A177-3AD203B41FA5}">
                      <a16:colId xmlns:a16="http://schemas.microsoft.com/office/drawing/2014/main" val="20000"/>
                    </a:ext>
                  </a:extLst>
                </a:gridCol>
                <a:gridCol w="3673826">
                  <a:extLst>
                    <a:ext uri="{9D8B030D-6E8A-4147-A177-3AD203B41FA5}">
                      <a16:colId xmlns:a16="http://schemas.microsoft.com/office/drawing/2014/main" val="20001"/>
                    </a:ext>
                  </a:extLst>
                </a:gridCol>
                <a:gridCol w="3673826">
                  <a:extLst>
                    <a:ext uri="{9D8B030D-6E8A-4147-A177-3AD203B41FA5}">
                      <a16:colId xmlns:a16="http://schemas.microsoft.com/office/drawing/2014/main" val="20002"/>
                    </a:ext>
                  </a:extLst>
                </a:gridCol>
                <a:gridCol w="3673826">
                  <a:extLst>
                    <a:ext uri="{9D8B030D-6E8A-4147-A177-3AD203B41FA5}">
                      <a16:colId xmlns:a16="http://schemas.microsoft.com/office/drawing/2014/main" val="20003"/>
                    </a:ext>
                  </a:extLst>
                </a:gridCol>
                <a:gridCol w="3673826">
                  <a:extLst>
                    <a:ext uri="{9D8B030D-6E8A-4147-A177-3AD203B41FA5}">
                      <a16:colId xmlns:a16="http://schemas.microsoft.com/office/drawing/2014/main" val="20004"/>
                    </a:ext>
                  </a:extLst>
                </a:gridCol>
              </a:tblGrid>
              <a:tr h="1127779">
                <a:tc>
                  <a:txBody>
                    <a:bodyPr/>
                    <a:lstStyle/>
                    <a:p>
                      <a:pPr algn="ctr"/>
                      <a:r>
                        <a:rPr lang="en-US" sz="2400" b="0" i="0" dirty="0">
                          <a:solidFill>
                            <a:schemeClr val="bg1"/>
                          </a:solidFill>
                          <a:latin typeface="Montserrat" charset="0"/>
                          <a:ea typeface="Montserrat" charset="0"/>
                          <a:cs typeface="Montserrat" charset="0"/>
                        </a:rPr>
                        <a:t>FIRST</a:t>
                      </a:r>
                      <a:r>
                        <a:rPr lang="en-US" sz="2400" b="0" i="0" baseline="0" dirty="0">
                          <a:solidFill>
                            <a:schemeClr val="bg1"/>
                          </a:solidFill>
                          <a:latin typeface="Montserrat" charset="0"/>
                          <a:ea typeface="Montserrat" charset="0"/>
                          <a:cs typeface="Montserrat" charset="0"/>
                        </a:rPr>
                        <a:t> PLAN</a:t>
                      </a:r>
                      <a:endParaRPr lang="en-US" sz="2400" b="0" i="0" dirty="0">
                        <a:solidFill>
                          <a:schemeClr val="bg1"/>
                        </a:solidFill>
                        <a:latin typeface="Montserrat" charset="0"/>
                        <a:ea typeface="Montserrat" charset="0"/>
                        <a:cs typeface="Montserrat" charset="0"/>
                      </a:endParaRP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SECOND PLAN</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POPULAR</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THIRD PLAN</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FOURTH PLAN</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9">
                <a:tc>
                  <a:txBody>
                    <a:bodyPr/>
                    <a:lstStyle/>
                    <a:p>
                      <a:pPr algn="ctr"/>
                      <a:r>
                        <a:rPr lang="en-US" sz="2000" b="0" i="0" spc="0" dirty="0">
                          <a:solidFill>
                            <a:schemeClr val="tx2"/>
                          </a:solidFill>
                          <a:latin typeface="Montserrat" charset="0"/>
                          <a:ea typeface="Montserrat" charset="0"/>
                          <a:cs typeface="Montserrat" charset="0"/>
                        </a:rPr>
                        <a:t>FIRST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FIRST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FIRST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FIRST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FIRST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1"/>
                  </a:ext>
                </a:extLst>
              </a:tr>
              <a:tr h="1127779">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SECOND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SECOND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SECOND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SECOND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2"/>
                  </a:ext>
                </a:extLst>
              </a:tr>
              <a:tr h="1127779">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THIRD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THIRD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THIRD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3"/>
                  </a:ext>
                </a:extLst>
              </a:tr>
              <a:tr h="1127779">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FOURTH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FOURTH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4"/>
                  </a:ext>
                </a:extLst>
              </a:tr>
              <a:tr h="1127779">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000" b="0" i="0" spc="0" dirty="0">
                          <a:solidFill>
                            <a:schemeClr val="tx2"/>
                          </a:solidFill>
                          <a:latin typeface="Montserrat" charset="0"/>
                          <a:ea typeface="Montserrat" charset="0"/>
                          <a:cs typeface="Montserrat" charset="0"/>
                        </a:rPr>
                        <a:t>FIFTH SERVICE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5"/>
                  </a:ext>
                </a:extLst>
              </a:tr>
              <a:tr h="1127779">
                <a:tc>
                  <a:txBody>
                    <a:bodyPr/>
                    <a:lstStyle/>
                    <a:p>
                      <a:pPr algn="ctr"/>
                      <a:r>
                        <a:rPr lang="en-US" sz="3600" b="0" i="0" dirty="0">
                          <a:solidFill>
                            <a:schemeClr val="tx2"/>
                          </a:solidFill>
                          <a:latin typeface="Montserrat" charset="0"/>
                          <a:ea typeface="Montserrat" charset="0"/>
                          <a:cs typeface="Montserrat" charset="0"/>
                        </a:rPr>
                        <a:t>$99</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3600" b="0" i="0" dirty="0">
                          <a:solidFill>
                            <a:schemeClr val="tx2"/>
                          </a:solidFill>
                          <a:latin typeface="Montserrat" charset="0"/>
                          <a:ea typeface="Montserrat" charset="0"/>
                          <a:cs typeface="Montserrat" charset="0"/>
                        </a:rPr>
                        <a:t>$149</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3600" b="0" i="0" dirty="0">
                          <a:solidFill>
                            <a:schemeClr val="tx2"/>
                          </a:solidFill>
                          <a:latin typeface="Montserrat" charset="0"/>
                          <a:ea typeface="Montserrat" charset="0"/>
                          <a:cs typeface="Montserrat" charset="0"/>
                        </a:rPr>
                        <a:t>$199</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3600" b="0" i="0" dirty="0">
                          <a:solidFill>
                            <a:schemeClr val="tx2"/>
                          </a:solidFill>
                          <a:latin typeface="Montserrat" charset="0"/>
                          <a:ea typeface="Montserrat" charset="0"/>
                          <a:cs typeface="Montserrat" charset="0"/>
                        </a:rPr>
                        <a:t>$219</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3600" b="0" i="0" dirty="0">
                          <a:solidFill>
                            <a:schemeClr val="tx2"/>
                          </a:solidFill>
                          <a:latin typeface="Montserrat" charset="0"/>
                          <a:ea typeface="Montserrat" charset="0"/>
                          <a:cs typeface="Montserrat" charset="0"/>
                        </a:rPr>
                        <a:t>$349</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7" name="TextBox 6"/>
          <p:cNvSpPr txBox="1"/>
          <p:nvPr/>
        </p:nvSpPr>
        <p:spPr>
          <a:xfrm>
            <a:off x="8349534" y="1390006"/>
            <a:ext cx="770755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PRICING TABLE</a:t>
            </a:r>
            <a:endParaRPr lang="en-US" sz="9600" spc="600" dirty="0">
              <a:solidFill>
                <a:schemeClr val="tx2"/>
              </a:solidFill>
              <a:latin typeface="Montserrat" charset="0"/>
              <a:ea typeface="Montserrat" charset="0"/>
              <a:cs typeface="Montserrat" charset="0"/>
            </a:endParaRPr>
          </a:p>
        </p:txBody>
      </p:sp>
      <p:sp>
        <p:nvSpPr>
          <p:cNvPr id="9" name="TextBox 8"/>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0" name="TextBox 9"/>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77319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08832" y="4351852"/>
            <a:ext cx="7024254" cy="702425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Light" charset="0"/>
            </a:endParaRPr>
          </a:p>
        </p:txBody>
      </p:sp>
      <p:sp>
        <p:nvSpPr>
          <p:cNvPr id="15" name="Rectangle 14"/>
          <p:cNvSpPr/>
          <p:nvPr/>
        </p:nvSpPr>
        <p:spPr>
          <a:xfrm>
            <a:off x="8723375" y="4351852"/>
            <a:ext cx="7024254" cy="702425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Light" charset="0"/>
            </a:endParaRPr>
          </a:p>
        </p:txBody>
      </p:sp>
      <p:sp>
        <p:nvSpPr>
          <p:cNvPr id="16" name="Rectangle 15"/>
          <p:cNvSpPr/>
          <p:nvPr/>
        </p:nvSpPr>
        <p:spPr>
          <a:xfrm>
            <a:off x="16037918" y="4351852"/>
            <a:ext cx="7024254" cy="70242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Light" charset="0"/>
            </a:endParaRPr>
          </a:p>
        </p:txBody>
      </p:sp>
      <p:sp>
        <p:nvSpPr>
          <p:cNvPr id="20" name="Rectangle 19"/>
          <p:cNvSpPr/>
          <p:nvPr/>
        </p:nvSpPr>
        <p:spPr>
          <a:xfrm>
            <a:off x="2884979" y="9700410"/>
            <a:ext cx="4107600" cy="89521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21" name="TextBox 20"/>
          <p:cNvSpPr txBox="1"/>
          <p:nvPr/>
        </p:nvSpPr>
        <p:spPr>
          <a:xfrm>
            <a:off x="4043937" y="9816003"/>
            <a:ext cx="1822935" cy="584775"/>
          </a:xfrm>
          <a:prstGeom prst="rect">
            <a:avLst/>
          </a:prstGeom>
          <a:noFill/>
        </p:spPr>
        <p:txBody>
          <a:bodyPr wrap="none" rtlCol="0">
            <a:spAutoFit/>
          </a:bodyPr>
          <a:lstStyle/>
          <a:p>
            <a:pPr algn="ctr"/>
            <a:r>
              <a:rPr lang="en-US" sz="3200" dirty="0">
                <a:solidFill>
                  <a:schemeClr val="bg1"/>
                </a:solidFill>
                <a:latin typeface="Montserrat Light" charset="0"/>
                <a:ea typeface="Montserrat Light" charset="0"/>
                <a:cs typeface="Montserrat Light" charset="0"/>
              </a:rPr>
              <a:t>$99/MO</a:t>
            </a:r>
          </a:p>
        </p:txBody>
      </p:sp>
      <p:grpSp>
        <p:nvGrpSpPr>
          <p:cNvPr id="23" name="Group 22"/>
          <p:cNvGrpSpPr/>
          <p:nvPr/>
        </p:nvGrpSpPr>
        <p:grpSpPr>
          <a:xfrm>
            <a:off x="10181702" y="9700410"/>
            <a:ext cx="4107600" cy="895217"/>
            <a:chOff x="10087547" y="9392933"/>
            <a:chExt cx="4107600" cy="895217"/>
          </a:xfrm>
        </p:grpSpPr>
        <p:sp>
          <p:nvSpPr>
            <p:cNvPr id="24" name="Rectangle 23"/>
            <p:cNvSpPr/>
            <p:nvPr/>
          </p:nvSpPr>
          <p:spPr>
            <a:xfrm>
              <a:off x="10087547" y="9392933"/>
              <a:ext cx="4107600" cy="89521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25" name="TextBox 24"/>
            <p:cNvSpPr txBox="1"/>
            <p:nvPr/>
          </p:nvSpPr>
          <p:spPr>
            <a:xfrm>
              <a:off x="11195209" y="9508526"/>
              <a:ext cx="1925527" cy="584775"/>
            </a:xfrm>
            <a:prstGeom prst="rect">
              <a:avLst/>
            </a:prstGeom>
            <a:noFill/>
          </p:spPr>
          <p:txBody>
            <a:bodyPr wrap="none" rtlCol="0">
              <a:spAutoFit/>
            </a:bodyPr>
            <a:lstStyle/>
            <a:p>
              <a:pPr algn="ctr"/>
              <a:r>
                <a:rPr lang="en-US" sz="3200" dirty="0">
                  <a:solidFill>
                    <a:schemeClr val="tx2"/>
                  </a:solidFill>
                  <a:latin typeface="Montserrat Light" charset="0"/>
                  <a:ea typeface="Montserrat Light" charset="0"/>
                  <a:cs typeface="Montserrat Light" charset="0"/>
                </a:rPr>
                <a:t>$199/MO</a:t>
              </a:r>
            </a:p>
          </p:txBody>
        </p:sp>
      </p:grpSp>
      <p:sp>
        <p:nvSpPr>
          <p:cNvPr id="30" name="TextBox 29"/>
          <p:cNvSpPr txBox="1"/>
          <p:nvPr/>
        </p:nvSpPr>
        <p:spPr>
          <a:xfrm>
            <a:off x="3078908" y="5689170"/>
            <a:ext cx="3603872" cy="830997"/>
          </a:xfrm>
          <a:prstGeom prst="rect">
            <a:avLst/>
          </a:prstGeom>
          <a:noFill/>
        </p:spPr>
        <p:txBody>
          <a:bodyPr wrap="none" rtlCol="0">
            <a:spAutoFit/>
          </a:bodyPr>
          <a:lstStyle/>
          <a:p>
            <a:pPr algn="ctr"/>
            <a:r>
              <a:rPr lang="en-US" sz="4800" b="1" spc="300" dirty="0">
                <a:solidFill>
                  <a:schemeClr val="bg1"/>
                </a:solidFill>
                <a:latin typeface="Montserrat Light" charset="0"/>
                <a:ea typeface="Montserrat Light" charset="0"/>
                <a:cs typeface="Montserrat Light" charset="0"/>
              </a:rPr>
              <a:t>LITE PLAN</a:t>
            </a:r>
          </a:p>
        </p:txBody>
      </p:sp>
      <p:sp>
        <p:nvSpPr>
          <p:cNvPr id="32" name="TextBox 31"/>
          <p:cNvSpPr txBox="1"/>
          <p:nvPr/>
        </p:nvSpPr>
        <p:spPr>
          <a:xfrm>
            <a:off x="4174715" y="5156524"/>
            <a:ext cx="1511953" cy="477054"/>
          </a:xfrm>
          <a:prstGeom prst="rect">
            <a:avLst/>
          </a:prstGeom>
          <a:noFill/>
        </p:spPr>
        <p:txBody>
          <a:bodyPr wrap="none" rtlCol="0">
            <a:spAutoFit/>
          </a:bodyPr>
          <a:lstStyle/>
          <a:p>
            <a:pPr algn="ctr"/>
            <a:r>
              <a:rPr lang="en-US" sz="2500" spc="600" dirty="0">
                <a:solidFill>
                  <a:schemeClr val="bg1"/>
                </a:solidFill>
                <a:latin typeface="Montserrat Light" charset="0"/>
                <a:ea typeface="Montserrat Light" charset="0"/>
                <a:cs typeface="Montserrat Light" charset="0"/>
              </a:rPr>
              <a:t>DAILY</a:t>
            </a:r>
          </a:p>
        </p:txBody>
      </p:sp>
      <p:sp>
        <p:nvSpPr>
          <p:cNvPr id="33" name="TextBox 32"/>
          <p:cNvSpPr txBox="1"/>
          <p:nvPr/>
        </p:nvSpPr>
        <p:spPr>
          <a:xfrm>
            <a:off x="2827147" y="6723159"/>
            <a:ext cx="4156405" cy="233499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Entrepreneurial activities differ substantially depending on the type of organization and creativity. Entrepreneurial activities differ</a:t>
            </a:r>
          </a:p>
        </p:txBody>
      </p:sp>
      <p:sp>
        <p:nvSpPr>
          <p:cNvPr id="34" name="TextBox 33"/>
          <p:cNvSpPr txBox="1"/>
          <p:nvPr/>
        </p:nvSpPr>
        <p:spPr>
          <a:xfrm>
            <a:off x="10470372" y="5689170"/>
            <a:ext cx="3457998" cy="830997"/>
          </a:xfrm>
          <a:prstGeom prst="rect">
            <a:avLst/>
          </a:prstGeom>
          <a:noFill/>
        </p:spPr>
        <p:txBody>
          <a:bodyPr wrap="none" rtlCol="0">
            <a:spAutoFit/>
          </a:bodyPr>
          <a:lstStyle/>
          <a:p>
            <a:pPr algn="ctr"/>
            <a:r>
              <a:rPr lang="en-US" sz="4800" b="1" spc="300" dirty="0">
                <a:solidFill>
                  <a:schemeClr val="accent1"/>
                </a:solidFill>
                <a:latin typeface="Montserrat Light" charset="0"/>
                <a:ea typeface="Montserrat Light" charset="0"/>
                <a:cs typeface="Montserrat Light" charset="0"/>
              </a:rPr>
              <a:t>POPULAR</a:t>
            </a:r>
          </a:p>
        </p:txBody>
      </p:sp>
      <p:sp>
        <p:nvSpPr>
          <p:cNvPr id="35" name="TextBox 34"/>
          <p:cNvSpPr txBox="1"/>
          <p:nvPr/>
        </p:nvSpPr>
        <p:spPr>
          <a:xfrm>
            <a:off x="11223271" y="5156524"/>
            <a:ext cx="2002472" cy="477054"/>
          </a:xfrm>
          <a:prstGeom prst="rect">
            <a:avLst/>
          </a:prstGeom>
          <a:noFill/>
        </p:spPr>
        <p:txBody>
          <a:bodyPr wrap="none" rtlCol="0">
            <a:spAutoFit/>
          </a:bodyPr>
          <a:lstStyle/>
          <a:p>
            <a:pPr algn="ctr"/>
            <a:r>
              <a:rPr lang="en-US" sz="2500" spc="600" dirty="0">
                <a:solidFill>
                  <a:schemeClr val="tx2"/>
                </a:solidFill>
                <a:latin typeface="Montserrat Light" charset="0"/>
                <a:ea typeface="Montserrat Light" charset="0"/>
                <a:cs typeface="Montserrat Light" charset="0"/>
              </a:rPr>
              <a:t>MONTLY</a:t>
            </a:r>
          </a:p>
        </p:txBody>
      </p:sp>
      <p:sp>
        <p:nvSpPr>
          <p:cNvPr id="37" name="TextBox 36"/>
          <p:cNvSpPr txBox="1"/>
          <p:nvPr/>
        </p:nvSpPr>
        <p:spPr>
          <a:xfrm>
            <a:off x="17383752" y="5689170"/>
            <a:ext cx="4463080" cy="830997"/>
          </a:xfrm>
          <a:prstGeom prst="rect">
            <a:avLst/>
          </a:prstGeom>
          <a:noFill/>
        </p:spPr>
        <p:txBody>
          <a:bodyPr wrap="none" rtlCol="0">
            <a:spAutoFit/>
          </a:bodyPr>
          <a:lstStyle/>
          <a:p>
            <a:pPr algn="ctr"/>
            <a:r>
              <a:rPr lang="en-US" sz="4800" b="1" spc="300" dirty="0">
                <a:solidFill>
                  <a:schemeClr val="bg1"/>
                </a:solidFill>
                <a:latin typeface="Montserrat Light" charset="0"/>
                <a:ea typeface="Montserrat Light" charset="0"/>
                <a:cs typeface="Montserrat Light" charset="0"/>
              </a:rPr>
              <a:t>ENTERPRISE</a:t>
            </a:r>
          </a:p>
        </p:txBody>
      </p:sp>
      <p:sp>
        <p:nvSpPr>
          <p:cNvPr id="38" name="TextBox 37"/>
          <p:cNvSpPr txBox="1"/>
          <p:nvPr/>
        </p:nvSpPr>
        <p:spPr>
          <a:xfrm>
            <a:off x="18723217" y="5156524"/>
            <a:ext cx="1883849" cy="477054"/>
          </a:xfrm>
          <a:prstGeom prst="rect">
            <a:avLst/>
          </a:prstGeom>
          <a:noFill/>
        </p:spPr>
        <p:txBody>
          <a:bodyPr wrap="none" rtlCol="0">
            <a:spAutoFit/>
          </a:bodyPr>
          <a:lstStyle/>
          <a:p>
            <a:pPr algn="ctr"/>
            <a:r>
              <a:rPr lang="en-US" sz="2500" spc="600" dirty="0">
                <a:solidFill>
                  <a:schemeClr val="bg1"/>
                </a:solidFill>
                <a:latin typeface="Montserrat Light" charset="0"/>
                <a:ea typeface="Montserrat Light" charset="0"/>
                <a:cs typeface="Montserrat Light" charset="0"/>
              </a:rPr>
              <a:t>YEARLY</a:t>
            </a:r>
          </a:p>
        </p:txBody>
      </p:sp>
      <p:sp>
        <p:nvSpPr>
          <p:cNvPr id="29" name="TextBox 28"/>
          <p:cNvSpPr txBox="1"/>
          <p:nvPr/>
        </p:nvSpPr>
        <p:spPr>
          <a:xfrm>
            <a:off x="8048196" y="1390006"/>
            <a:ext cx="8310288"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PRICING TABLES</a:t>
            </a:r>
            <a:endParaRPr lang="en-US" sz="9600" spc="600" dirty="0">
              <a:solidFill>
                <a:schemeClr val="tx2"/>
              </a:solidFill>
              <a:latin typeface="Montserrat" charset="0"/>
              <a:ea typeface="Montserrat" charset="0"/>
              <a:cs typeface="Montserrat" charset="0"/>
            </a:endParaRPr>
          </a:p>
        </p:txBody>
      </p:sp>
      <p:sp>
        <p:nvSpPr>
          <p:cNvPr id="31" name="TextBox 30"/>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0" name="TextBox 39"/>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41" name="TextBox 40"/>
          <p:cNvSpPr txBox="1"/>
          <p:nvPr/>
        </p:nvSpPr>
        <p:spPr>
          <a:xfrm>
            <a:off x="10128056" y="6723159"/>
            <a:ext cx="4156405" cy="2334998"/>
          </a:xfrm>
          <a:prstGeom prst="rect">
            <a:avLst/>
          </a:prstGeom>
          <a:noFill/>
        </p:spPr>
        <p:txBody>
          <a:bodyPr wrap="square" rtlCol="0">
            <a:spAutoFit/>
          </a:bodyPr>
          <a:lstStyle/>
          <a:p>
            <a:pPr algn="ctr">
              <a:lnSpc>
                <a:spcPct val="150000"/>
              </a:lnSpc>
            </a:pPr>
            <a:r>
              <a:rPr lang="en-US" sz="2000" dirty="0">
                <a:solidFill>
                  <a:schemeClr val="accent1"/>
                </a:solidFill>
                <a:latin typeface="Montserrat Light" charset="0"/>
                <a:ea typeface="Montserrat Light" charset="0"/>
                <a:cs typeface="Montserrat Light" charset="0"/>
              </a:rPr>
              <a:t>Entrepreneurial activities differ substantially depending on the type of organization and creativity. Entrepreneurial activities differ</a:t>
            </a:r>
          </a:p>
        </p:txBody>
      </p:sp>
      <p:sp>
        <p:nvSpPr>
          <p:cNvPr id="42" name="TextBox 41"/>
          <p:cNvSpPr txBox="1"/>
          <p:nvPr/>
        </p:nvSpPr>
        <p:spPr>
          <a:xfrm>
            <a:off x="17523907" y="6723159"/>
            <a:ext cx="4156405" cy="233499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Entrepreneurial activities differ substantially depending on the type of organization and creativity. Entrepreneurial activities differ</a:t>
            </a:r>
          </a:p>
        </p:txBody>
      </p:sp>
      <p:sp>
        <p:nvSpPr>
          <p:cNvPr id="47" name="Rectangle 46"/>
          <p:cNvSpPr/>
          <p:nvPr/>
        </p:nvSpPr>
        <p:spPr>
          <a:xfrm>
            <a:off x="17520236" y="9700410"/>
            <a:ext cx="4107600" cy="89521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latin typeface="Montserrat Light" charset="0"/>
            </a:endParaRPr>
          </a:p>
        </p:txBody>
      </p:sp>
      <p:sp>
        <p:nvSpPr>
          <p:cNvPr id="48" name="TextBox 47"/>
          <p:cNvSpPr txBox="1"/>
          <p:nvPr/>
        </p:nvSpPr>
        <p:spPr>
          <a:xfrm>
            <a:off x="18615217" y="9816003"/>
            <a:ext cx="2012090" cy="584775"/>
          </a:xfrm>
          <a:prstGeom prst="rect">
            <a:avLst/>
          </a:prstGeom>
          <a:noFill/>
        </p:spPr>
        <p:txBody>
          <a:bodyPr wrap="none" rtlCol="0">
            <a:spAutoFit/>
          </a:bodyPr>
          <a:lstStyle/>
          <a:p>
            <a:pPr algn="ctr"/>
            <a:r>
              <a:rPr lang="en-US" sz="3200" dirty="0">
                <a:solidFill>
                  <a:schemeClr val="bg1"/>
                </a:solidFill>
                <a:latin typeface="Montserrat Light" charset="0"/>
                <a:ea typeface="Montserrat Light" charset="0"/>
                <a:cs typeface="Montserrat Light" charset="0"/>
              </a:rPr>
              <a:t>$399/MO</a:t>
            </a:r>
          </a:p>
        </p:txBody>
      </p:sp>
    </p:spTree>
    <p:extLst>
      <p:ext uri="{BB962C8B-B14F-4D97-AF65-F5344CB8AC3E}">
        <p14:creationId xmlns:p14="http://schemas.microsoft.com/office/powerpoint/2010/main" val="12939008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Connector 28"/>
          <p:cNvCxnSpPr/>
          <p:nvPr/>
        </p:nvCxnSpPr>
        <p:spPr>
          <a:xfrm>
            <a:off x="2140130" y="8399803"/>
            <a:ext cx="2014681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8720697" y="5066273"/>
            <a:ext cx="0" cy="66973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5689908" y="5066273"/>
            <a:ext cx="0" cy="66973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918245" y="1390006"/>
            <a:ext cx="14541160"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TRUSTED BY BIG COMPANIES</a:t>
            </a:r>
          </a:p>
          <a:p>
            <a:pPr algn="ctr"/>
            <a:r>
              <a:rPr lang="en-US" sz="6600" spc="600" dirty="0">
                <a:solidFill>
                  <a:schemeClr val="tx2"/>
                </a:solidFill>
                <a:latin typeface="Montserrat" charset="0"/>
                <a:ea typeface="Montserrat" charset="0"/>
                <a:cs typeface="Montserrat" charset="0"/>
              </a:rPr>
              <a:t>AROUND THE WORLD</a:t>
            </a:r>
            <a:endParaRPr lang="en-US" sz="9600" spc="600" dirty="0">
              <a:solidFill>
                <a:schemeClr val="tx2"/>
              </a:solidFill>
              <a:latin typeface="Montserrat" charset="0"/>
              <a:ea typeface="Montserrat" charset="0"/>
              <a:cs typeface="Montserrat" charset="0"/>
            </a:endParaRPr>
          </a:p>
        </p:txBody>
      </p:sp>
      <p:sp>
        <p:nvSpPr>
          <p:cNvPr id="15" name="TextBox 14"/>
          <p:cNvSpPr txBox="1"/>
          <p:nvPr/>
        </p:nvSpPr>
        <p:spPr>
          <a:xfrm>
            <a:off x="9547716"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7" name="TextBox 16"/>
          <p:cNvSpPr txBox="1"/>
          <p:nvPr/>
        </p:nvSpPr>
        <p:spPr>
          <a:xfrm>
            <a:off x="4897753" y="3787899"/>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 name="Picture Placeholder 1"/>
          <p:cNvSpPr>
            <a:spLocks noGrp="1"/>
          </p:cNvSpPr>
          <p:nvPr>
            <p:ph type="pic" sz="quarter" idx="14"/>
          </p:nvPr>
        </p:nvSpPr>
        <p:spPr/>
      </p:sp>
      <p:sp>
        <p:nvSpPr>
          <p:cNvPr id="3" name="Picture Placeholder 2"/>
          <p:cNvSpPr>
            <a:spLocks noGrp="1"/>
          </p:cNvSpPr>
          <p:nvPr>
            <p:ph type="pic" sz="quarter" idx="15"/>
          </p:nvPr>
        </p:nvSpPr>
        <p:spPr/>
      </p:sp>
      <p:sp>
        <p:nvSpPr>
          <p:cNvPr id="4" name="Picture Placeholder 3"/>
          <p:cNvSpPr>
            <a:spLocks noGrp="1"/>
          </p:cNvSpPr>
          <p:nvPr>
            <p:ph type="pic" sz="quarter" idx="18"/>
          </p:nvPr>
        </p:nvSpPr>
        <p:spPr/>
      </p:sp>
      <p:sp>
        <p:nvSpPr>
          <p:cNvPr id="5" name="Picture Placeholder 4"/>
          <p:cNvSpPr>
            <a:spLocks noGrp="1"/>
          </p:cNvSpPr>
          <p:nvPr>
            <p:ph type="pic" sz="quarter" idx="19"/>
          </p:nvPr>
        </p:nvSpPr>
        <p:spPr/>
      </p:sp>
      <p:sp>
        <p:nvSpPr>
          <p:cNvPr id="6" name="Picture Placeholder 5"/>
          <p:cNvSpPr>
            <a:spLocks noGrp="1"/>
          </p:cNvSpPr>
          <p:nvPr>
            <p:ph type="pic" sz="quarter" idx="17"/>
          </p:nvPr>
        </p:nvSpPr>
        <p:spPr/>
      </p:sp>
      <p:sp>
        <p:nvSpPr>
          <p:cNvPr id="7" name="Picture Placeholder 6"/>
          <p:cNvSpPr>
            <a:spLocks noGrp="1"/>
          </p:cNvSpPr>
          <p:nvPr>
            <p:ph type="pic" sz="quarter" idx="16"/>
          </p:nvPr>
        </p:nvSpPr>
        <p:spPr/>
      </p:sp>
    </p:spTree>
    <p:extLst>
      <p:ext uri="{BB962C8B-B14F-4D97-AF65-F5344CB8AC3E}">
        <p14:creationId xmlns:p14="http://schemas.microsoft.com/office/powerpoint/2010/main" val="9375555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Group 47"/>
          <p:cNvGrpSpPr/>
          <p:nvPr/>
        </p:nvGrpSpPr>
        <p:grpSpPr>
          <a:xfrm>
            <a:off x="5276457" y="1752600"/>
            <a:ext cx="3474720" cy="10347960"/>
            <a:chOff x="5276457" y="1752600"/>
            <a:chExt cx="3474720" cy="10652760"/>
          </a:xfrm>
        </p:grpSpPr>
        <p:cxnSp>
          <p:nvCxnSpPr>
            <p:cNvPr id="63" name="Straight Connector 62"/>
            <p:cNvCxnSpPr/>
            <p:nvPr/>
          </p:nvCxnSpPr>
          <p:spPr>
            <a:xfrm>
              <a:off x="5276457" y="1752600"/>
              <a:ext cx="0" cy="106527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8751177" y="1752600"/>
              <a:ext cx="0" cy="106527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66" name="Straight Connector 65"/>
          <p:cNvCxnSpPr/>
          <p:nvPr/>
        </p:nvCxnSpPr>
        <p:spPr>
          <a:xfrm>
            <a:off x="1673225" y="5168923"/>
            <a:ext cx="1051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673225" y="8520931"/>
            <a:ext cx="1051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4417232" y="3280611"/>
            <a:ext cx="7324385" cy="5632311"/>
          </a:xfrm>
          <a:prstGeom prst="rect">
            <a:avLst/>
          </a:prstGeom>
          <a:noFill/>
        </p:spPr>
        <p:txBody>
          <a:bodyPr wrap="square" rtlCol="0">
            <a:spAutoFit/>
          </a:bodyPr>
          <a:lstStyle/>
          <a:p>
            <a:r>
              <a:rPr lang="en-US" sz="7200" b="1" spc="600" dirty="0">
                <a:solidFill>
                  <a:schemeClr val="tx2"/>
                </a:solidFill>
                <a:latin typeface="Montserrat" charset="0"/>
                <a:ea typeface="Montserrat" charset="0"/>
                <a:cs typeface="Montserrat" charset="0"/>
              </a:rPr>
              <a:t>TRUSTED BY </a:t>
            </a:r>
            <a:r>
              <a:rPr lang="en-US" sz="7200" spc="600" dirty="0">
                <a:solidFill>
                  <a:schemeClr val="tx2"/>
                </a:solidFill>
                <a:latin typeface="Montserrat" charset="0"/>
                <a:ea typeface="Montserrat" charset="0"/>
                <a:cs typeface="Montserrat" charset="0"/>
              </a:rPr>
              <a:t>GREAT COMPANIES AROUND THE</a:t>
            </a:r>
          </a:p>
          <a:p>
            <a:r>
              <a:rPr lang="en-US" sz="7200" spc="600" dirty="0">
                <a:solidFill>
                  <a:schemeClr val="tx2"/>
                </a:solidFill>
                <a:latin typeface="Montserrat" charset="0"/>
                <a:ea typeface="Montserrat" charset="0"/>
                <a:cs typeface="Montserrat" charset="0"/>
              </a:rPr>
              <a:t>EARTH </a:t>
            </a:r>
            <a:endParaRPr lang="en-US" sz="11500" spc="600" dirty="0">
              <a:solidFill>
                <a:schemeClr val="tx2"/>
              </a:solidFill>
              <a:latin typeface="Montserrat" charset="0"/>
              <a:ea typeface="Montserrat" charset="0"/>
              <a:cs typeface="Montserrat" charset="0"/>
            </a:endParaRPr>
          </a:p>
        </p:txBody>
      </p:sp>
      <p:sp>
        <p:nvSpPr>
          <p:cNvPr id="27" name="TextBox 26"/>
          <p:cNvSpPr txBox="1"/>
          <p:nvPr/>
        </p:nvSpPr>
        <p:spPr>
          <a:xfrm>
            <a:off x="14417232" y="2820473"/>
            <a:ext cx="5282215" cy="338554"/>
          </a:xfrm>
          <a:prstGeom prst="rect">
            <a:avLst/>
          </a:prstGeom>
          <a:noFill/>
        </p:spPr>
        <p:txBody>
          <a:bodyPr wrap="non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28" name="TextBox 27"/>
          <p:cNvSpPr txBox="1"/>
          <p:nvPr/>
        </p:nvSpPr>
        <p:spPr>
          <a:xfrm>
            <a:off x="14417232" y="9364176"/>
            <a:ext cx="6267894" cy="1569660"/>
          </a:xfrm>
          <a:prstGeom prst="rect">
            <a:avLst/>
          </a:prstGeom>
          <a:noFill/>
        </p:spPr>
        <p:txBody>
          <a:bodyPr wrap="square" rtlCol="0">
            <a:spAutoFit/>
          </a:bodyPr>
          <a:lstStyle/>
          <a:p>
            <a:pPr>
              <a:lnSpc>
                <a:spcPct val="150000"/>
              </a:lnSpc>
            </a:pPr>
            <a:r>
              <a:rPr lang="en-US" sz="16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a:t>
            </a:r>
          </a:p>
        </p:txBody>
      </p:sp>
      <p:sp>
        <p:nvSpPr>
          <p:cNvPr id="2" name="Picture Placeholder 1"/>
          <p:cNvSpPr>
            <a:spLocks noGrp="1"/>
          </p:cNvSpPr>
          <p:nvPr>
            <p:ph type="pic" sz="quarter" idx="18"/>
          </p:nvPr>
        </p:nvSpPr>
        <p:spPr/>
      </p:sp>
      <p:sp>
        <p:nvSpPr>
          <p:cNvPr id="3" name="Picture Placeholder 2"/>
          <p:cNvSpPr>
            <a:spLocks noGrp="1"/>
          </p:cNvSpPr>
          <p:nvPr>
            <p:ph type="pic" sz="quarter" idx="19"/>
          </p:nvPr>
        </p:nvSpPr>
        <p:spPr/>
      </p:sp>
      <p:sp>
        <p:nvSpPr>
          <p:cNvPr id="4" name="Picture Placeholder 3"/>
          <p:cNvSpPr>
            <a:spLocks noGrp="1"/>
          </p:cNvSpPr>
          <p:nvPr>
            <p:ph type="pic" sz="quarter" idx="20"/>
          </p:nvPr>
        </p:nvSpPr>
        <p:spPr/>
      </p:sp>
      <p:sp>
        <p:nvSpPr>
          <p:cNvPr id="5" name="Picture Placeholder 4"/>
          <p:cNvSpPr>
            <a:spLocks noGrp="1"/>
          </p:cNvSpPr>
          <p:nvPr>
            <p:ph type="pic" sz="quarter" idx="23"/>
          </p:nvPr>
        </p:nvSpPr>
        <p:spPr/>
      </p:sp>
      <p:sp>
        <p:nvSpPr>
          <p:cNvPr id="6" name="Picture Placeholder 5"/>
          <p:cNvSpPr>
            <a:spLocks noGrp="1"/>
          </p:cNvSpPr>
          <p:nvPr>
            <p:ph type="pic" sz="quarter" idx="22"/>
          </p:nvPr>
        </p:nvSpPr>
        <p:spPr/>
      </p:sp>
      <p:sp>
        <p:nvSpPr>
          <p:cNvPr id="7" name="Picture Placeholder 6"/>
          <p:cNvSpPr>
            <a:spLocks noGrp="1"/>
          </p:cNvSpPr>
          <p:nvPr>
            <p:ph type="pic" sz="quarter" idx="21"/>
          </p:nvPr>
        </p:nvSpPr>
        <p:spPr/>
      </p:sp>
      <p:sp>
        <p:nvSpPr>
          <p:cNvPr id="8" name="Picture Placeholder 7"/>
          <p:cNvSpPr>
            <a:spLocks noGrp="1"/>
          </p:cNvSpPr>
          <p:nvPr>
            <p:ph type="pic" sz="quarter" idx="24"/>
          </p:nvPr>
        </p:nvSpPr>
        <p:spPr/>
      </p:sp>
      <p:sp>
        <p:nvSpPr>
          <p:cNvPr id="9" name="Picture Placeholder 8"/>
          <p:cNvSpPr>
            <a:spLocks noGrp="1"/>
          </p:cNvSpPr>
          <p:nvPr>
            <p:ph type="pic" sz="quarter" idx="25"/>
          </p:nvPr>
        </p:nvSpPr>
        <p:spPr/>
      </p:sp>
      <p:sp>
        <p:nvSpPr>
          <p:cNvPr id="10" name="Picture Placeholder 9"/>
          <p:cNvSpPr>
            <a:spLocks noGrp="1"/>
          </p:cNvSpPr>
          <p:nvPr>
            <p:ph type="pic" sz="quarter" idx="26"/>
          </p:nvPr>
        </p:nvSpPr>
        <p:spPr/>
      </p:sp>
    </p:spTree>
    <p:extLst>
      <p:ext uri="{BB962C8B-B14F-4D97-AF65-F5344CB8AC3E}">
        <p14:creationId xmlns:p14="http://schemas.microsoft.com/office/powerpoint/2010/main" val="21357495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3674145" y="4856760"/>
            <a:ext cx="2823868" cy="3770263"/>
          </a:xfrm>
          <a:prstGeom prst="rect">
            <a:avLst/>
          </a:prstGeom>
          <a:noFill/>
        </p:spPr>
        <p:txBody>
          <a:bodyPr wrap="square" rtlCol="0">
            <a:spAutoFit/>
          </a:bodyPr>
          <a:lstStyle/>
          <a:p>
            <a:pPr algn="ctr"/>
            <a:r>
              <a:rPr lang="en-US" sz="23900" spc="600" dirty="0">
                <a:solidFill>
                  <a:schemeClr val="accent1"/>
                </a:solidFill>
                <a:latin typeface="Montserrat" charset="0"/>
                <a:ea typeface="Montserrat" charset="0"/>
                <a:cs typeface="Montserrat" charset="0"/>
              </a:rPr>
              <a:t>“</a:t>
            </a:r>
            <a:endParaRPr lang="en-US" sz="49600" spc="600" dirty="0">
              <a:solidFill>
                <a:schemeClr val="accent1"/>
              </a:solidFill>
              <a:latin typeface="Montserrat" charset="0"/>
              <a:ea typeface="Montserrat" charset="0"/>
              <a:cs typeface="Montserrat" charset="0"/>
            </a:endParaRPr>
          </a:p>
        </p:txBody>
      </p:sp>
      <p:sp>
        <p:nvSpPr>
          <p:cNvPr id="30" name="TextBox 29"/>
          <p:cNvSpPr txBox="1"/>
          <p:nvPr/>
        </p:nvSpPr>
        <p:spPr>
          <a:xfrm>
            <a:off x="10847228" y="4856760"/>
            <a:ext cx="2823868" cy="3770263"/>
          </a:xfrm>
          <a:prstGeom prst="rect">
            <a:avLst/>
          </a:prstGeom>
          <a:noFill/>
        </p:spPr>
        <p:txBody>
          <a:bodyPr wrap="square" rtlCol="0">
            <a:spAutoFit/>
          </a:bodyPr>
          <a:lstStyle/>
          <a:p>
            <a:pPr algn="ctr"/>
            <a:r>
              <a:rPr lang="en-US" sz="23900" spc="600">
                <a:solidFill>
                  <a:schemeClr val="accent2"/>
                </a:solidFill>
                <a:latin typeface="Montserrat" charset="0"/>
                <a:ea typeface="Montserrat" charset="0"/>
                <a:cs typeface="Montserrat" charset="0"/>
              </a:rPr>
              <a:t>“</a:t>
            </a:r>
            <a:endParaRPr lang="en-US" sz="49600" spc="600" dirty="0">
              <a:solidFill>
                <a:schemeClr val="accent2"/>
              </a:solidFill>
              <a:latin typeface="Montserrat" charset="0"/>
              <a:ea typeface="Montserrat" charset="0"/>
              <a:cs typeface="Montserrat" charset="0"/>
            </a:endParaRPr>
          </a:p>
        </p:txBody>
      </p:sp>
      <p:sp>
        <p:nvSpPr>
          <p:cNvPr id="31" name="TextBox 30"/>
          <p:cNvSpPr txBox="1"/>
          <p:nvPr/>
        </p:nvSpPr>
        <p:spPr>
          <a:xfrm>
            <a:off x="18020311" y="4856760"/>
            <a:ext cx="2823868" cy="3770263"/>
          </a:xfrm>
          <a:prstGeom prst="rect">
            <a:avLst/>
          </a:prstGeom>
          <a:noFill/>
        </p:spPr>
        <p:txBody>
          <a:bodyPr wrap="square" rtlCol="0">
            <a:spAutoFit/>
          </a:bodyPr>
          <a:lstStyle/>
          <a:p>
            <a:pPr algn="ctr"/>
            <a:r>
              <a:rPr lang="en-US" sz="23900" spc="600">
                <a:solidFill>
                  <a:schemeClr val="accent3"/>
                </a:solidFill>
                <a:latin typeface="Montserrat" charset="0"/>
                <a:ea typeface="Montserrat" charset="0"/>
                <a:cs typeface="Montserrat" charset="0"/>
              </a:rPr>
              <a:t>“</a:t>
            </a:r>
            <a:endParaRPr lang="en-US" sz="49600" spc="600" dirty="0">
              <a:solidFill>
                <a:schemeClr val="accent3"/>
              </a:solidFill>
              <a:latin typeface="Montserrat" charset="0"/>
              <a:ea typeface="Montserrat" charset="0"/>
              <a:cs typeface="Montserrat" charset="0"/>
            </a:endParaRPr>
          </a:p>
        </p:txBody>
      </p:sp>
      <p:sp>
        <p:nvSpPr>
          <p:cNvPr id="32" name="TextBox 31"/>
          <p:cNvSpPr txBox="1"/>
          <p:nvPr/>
        </p:nvSpPr>
        <p:spPr>
          <a:xfrm>
            <a:off x="2511531" y="6896100"/>
            <a:ext cx="5149097" cy="2181751"/>
          </a:xfrm>
          <a:prstGeom prst="rect">
            <a:avLst/>
          </a:prstGeom>
          <a:noFill/>
        </p:spPr>
        <p:txBody>
          <a:bodyPr wrap="square" rtlCol="0">
            <a:spAutoFit/>
          </a:bodyPr>
          <a:lstStyle/>
          <a:p>
            <a:pPr algn="ctr">
              <a:lnSpc>
                <a:spcPts val="4200"/>
              </a:lnSpc>
            </a:pPr>
            <a:r>
              <a:rPr lang="en-US" sz="2800" dirty="0">
                <a:latin typeface="Montserrat Light" charset="0"/>
                <a:ea typeface="Montserrat Light" charset="0"/>
                <a:cs typeface="Montserrat Light" charset="0"/>
              </a:rPr>
              <a:t>A company is an association or collection of individuals, whether natural persons, legal persons, or a mixture</a:t>
            </a:r>
          </a:p>
        </p:txBody>
      </p:sp>
      <p:sp>
        <p:nvSpPr>
          <p:cNvPr id="33" name="TextBox 32"/>
          <p:cNvSpPr txBox="1"/>
          <p:nvPr/>
        </p:nvSpPr>
        <p:spPr>
          <a:xfrm>
            <a:off x="3408624" y="11626064"/>
            <a:ext cx="3185488" cy="992579"/>
          </a:xfrm>
          <a:prstGeom prst="rect">
            <a:avLst/>
          </a:prstGeom>
          <a:noFill/>
        </p:spPr>
        <p:txBody>
          <a:bodyPr wrap="none" rtlCol="0">
            <a:spAutoFit/>
          </a:bodyPr>
          <a:lstStyle/>
          <a:p>
            <a:pPr algn="ctr">
              <a:lnSpc>
                <a:spcPct val="150000"/>
              </a:lnSpc>
            </a:pPr>
            <a:r>
              <a:rPr lang="en-US" sz="2800" spc="600" dirty="0">
                <a:solidFill>
                  <a:schemeClr val="tx2"/>
                </a:solidFill>
                <a:latin typeface="Montserrat Light" charset="0"/>
                <a:ea typeface="Montserrat Light" charset="0"/>
                <a:cs typeface="Montserrat Light" charset="0"/>
              </a:rPr>
              <a:t>STEVE JOBS</a:t>
            </a:r>
          </a:p>
          <a:p>
            <a:pPr algn="ctr">
              <a:lnSpc>
                <a:spcPct val="150000"/>
              </a:lnSpc>
            </a:pPr>
            <a:r>
              <a:rPr lang="en-US" sz="1100" spc="600" dirty="0">
                <a:latin typeface="Montserrat Light" charset="0"/>
                <a:ea typeface="Montserrat Light" charset="0"/>
                <a:cs typeface="Montserrat Light" charset="0"/>
              </a:rPr>
              <a:t>APPLE COMPANY</a:t>
            </a:r>
          </a:p>
        </p:txBody>
      </p:sp>
      <p:sp>
        <p:nvSpPr>
          <p:cNvPr id="35" name="TextBox 34"/>
          <p:cNvSpPr txBox="1"/>
          <p:nvPr/>
        </p:nvSpPr>
        <p:spPr>
          <a:xfrm>
            <a:off x="9722713" y="6896100"/>
            <a:ext cx="5149097" cy="2181751"/>
          </a:xfrm>
          <a:prstGeom prst="rect">
            <a:avLst/>
          </a:prstGeom>
          <a:noFill/>
        </p:spPr>
        <p:txBody>
          <a:bodyPr wrap="square" rtlCol="0">
            <a:spAutoFit/>
          </a:bodyPr>
          <a:lstStyle/>
          <a:p>
            <a:pPr algn="ctr">
              <a:lnSpc>
                <a:spcPts val="4200"/>
              </a:lnSpc>
            </a:pPr>
            <a:r>
              <a:rPr lang="en-US" sz="2800" dirty="0">
                <a:latin typeface="Montserrat Light" charset="0"/>
                <a:ea typeface="Montserrat Light" charset="0"/>
                <a:cs typeface="Montserrat Light" charset="0"/>
              </a:rPr>
              <a:t>A company is an association or collection of individuals, whether natural persons, legal persons, or a mixture</a:t>
            </a:r>
          </a:p>
        </p:txBody>
      </p:sp>
      <p:sp>
        <p:nvSpPr>
          <p:cNvPr id="36" name="TextBox 35"/>
          <p:cNvSpPr txBox="1"/>
          <p:nvPr/>
        </p:nvSpPr>
        <p:spPr>
          <a:xfrm>
            <a:off x="10654975" y="11626064"/>
            <a:ext cx="3185488" cy="992579"/>
          </a:xfrm>
          <a:prstGeom prst="rect">
            <a:avLst/>
          </a:prstGeom>
          <a:noFill/>
        </p:spPr>
        <p:txBody>
          <a:bodyPr wrap="none" rtlCol="0">
            <a:spAutoFit/>
          </a:bodyPr>
          <a:lstStyle/>
          <a:p>
            <a:pPr algn="ctr">
              <a:lnSpc>
                <a:spcPct val="150000"/>
              </a:lnSpc>
            </a:pPr>
            <a:r>
              <a:rPr lang="en-US" sz="2800" spc="600" dirty="0">
                <a:solidFill>
                  <a:schemeClr val="tx2"/>
                </a:solidFill>
                <a:latin typeface="Montserrat Light" charset="0"/>
                <a:ea typeface="Montserrat Light" charset="0"/>
                <a:cs typeface="Montserrat Light" charset="0"/>
              </a:rPr>
              <a:t>STEVE JOBS</a:t>
            </a:r>
          </a:p>
          <a:p>
            <a:pPr algn="ctr">
              <a:lnSpc>
                <a:spcPct val="150000"/>
              </a:lnSpc>
            </a:pPr>
            <a:r>
              <a:rPr lang="en-US" sz="1100" spc="600" dirty="0">
                <a:latin typeface="Montserrat Light" charset="0"/>
                <a:ea typeface="Montserrat Light" charset="0"/>
                <a:cs typeface="Montserrat Light" charset="0"/>
              </a:rPr>
              <a:t>APPLE COMPANY</a:t>
            </a:r>
          </a:p>
        </p:txBody>
      </p:sp>
      <p:sp>
        <p:nvSpPr>
          <p:cNvPr id="38" name="TextBox 37"/>
          <p:cNvSpPr txBox="1"/>
          <p:nvPr/>
        </p:nvSpPr>
        <p:spPr>
          <a:xfrm>
            <a:off x="16812245" y="6896100"/>
            <a:ext cx="5149097" cy="2181751"/>
          </a:xfrm>
          <a:prstGeom prst="rect">
            <a:avLst/>
          </a:prstGeom>
          <a:noFill/>
        </p:spPr>
        <p:txBody>
          <a:bodyPr wrap="square" rtlCol="0">
            <a:spAutoFit/>
          </a:bodyPr>
          <a:lstStyle/>
          <a:p>
            <a:pPr algn="ctr">
              <a:lnSpc>
                <a:spcPts val="4200"/>
              </a:lnSpc>
            </a:pPr>
            <a:r>
              <a:rPr lang="en-US" sz="2800" dirty="0">
                <a:latin typeface="Montserrat Light" charset="0"/>
                <a:ea typeface="Montserrat Light" charset="0"/>
                <a:cs typeface="Montserrat Light" charset="0"/>
              </a:rPr>
              <a:t>A company is an association or collection of individuals, whether natural persons, legal persons, or a mixture</a:t>
            </a:r>
          </a:p>
        </p:txBody>
      </p:sp>
      <p:sp>
        <p:nvSpPr>
          <p:cNvPr id="39" name="TextBox 38"/>
          <p:cNvSpPr txBox="1"/>
          <p:nvPr/>
        </p:nvSpPr>
        <p:spPr>
          <a:xfrm>
            <a:off x="17744507" y="11626064"/>
            <a:ext cx="3185488" cy="992579"/>
          </a:xfrm>
          <a:prstGeom prst="rect">
            <a:avLst/>
          </a:prstGeom>
          <a:noFill/>
        </p:spPr>
        <p:txBody>
          <a:bodyPr wrap="none" rtlCol="0">
            <a:spAutoFit/>
          </a:bodyPr>
          <a:lstStyle/>
          <a:p>
            <a:pPr algn="ctr">
              <a:lnSpc>
                <a:spcPct val="150000"/>
              </a:lnSpc>
            </a:pPr>
            <a:r>
              <a:rPr lang="en-US" sz="2800" spc="600" dirty="0">
                <a:solidFill>
                  <a:schemeClr val="tx2"/>
                </a:solidFill>
                <a:latin typeface="Montserrat Light" charset="0"/>
                <a:ea typeface="Montserrat Light" charset="0"/>
                <a:cs typeface="Montserrat Light" charset="0"/>
              </a:rPr>
              <a:t>STEVE JOBS</a:t>
            </a:r>
          </a:p>
          <a:p>
            <a:pPr algn="ctr">
              <a:lnSpc>
                <a:spcPct val="150000"/>
              </a:lnSpc>
            </a:pPr>
            <a:r>
              <a:rPr lang="en-US" sz="1100" spc="600" dirty="0">
                <a:latin typeface="Montserrat Light" charset="0"/>
                <a:ea typeface="Montserrat Light" charset="0"/>
                <a:cs typeface="Montserrat Light" charset="0"/>
              </a:rPr>
              <a:t>APPLE COMPANY</a:t>
            </a:r>
          </a:p>
        </p:txBody>
      </p:sp>
      <p:sp>
        <p:nvSpPr>
          <p:cNvPr id="17" name="TextBox 16"/>
          <p:cNvSpPr txBox="1"/>
          <p:nvPr/>
        </p:nvSpPr>
        <p:spPr>
          <a:xfrm>
            <a:off x="4918245" y="1390006"/>
            <a:ext cx="14541160"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TRUSTED BY BIG COMPANIES</a:t>
            </a:r>
          </a:p>
          <a:p>
            <a:pPr algn="ctr"/>
            <a:r>
              <a:rPr lang="en-US" sz="6600" spc="600" dirty="0">
                <a:solidFill>
                  <a:schemeClr val="tx2"/>
                </a:solidFill>
                <a:latin typeface="Montserrat" charset="0"/>
                <a:ea typeface="Montserrat" charset="0"/>
                <a:cs typeface="Montserrat" charset="0"/>
              </a:rPr>
              <a:t>AROUND THE WORLD</a:t>
            </a:r>
            <a:endParaRPr lang="en-US" sz="9600" spc="600" dirty="0">
              <a:solidFill>
                <a:schemeClr val="tx2"/>
              </a:solidFill>
              <a:latin typeface="Montserrat" charset="0"/>
              <a:ea typeface="Montserrat" charset="0"/>
              <a:cs typeface="Montserrat" charset="0"/>
            </a:endParaRPr>
          </a:p>
        </p:txBody>
      </p:sp>
      <p:sp>
        <p:nvSpPr>
          <p:cNvPr id="18" name="TextBox 17"/>
          <p:cNvSpPr txBox="1"/>
          <p:nvPr/>
        </p:nvSpPr>
        <p:spPr>
          <a:xfrm>
            <a:off x="9547716"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4897753" y="3787899"/>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17871891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1795466" y="4208012"/>
            <a:ext cx="5408124" cy="42205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6" name="Rectangle 15"/>
          <p:cNvSpPr/>
          <p:nvPr/>
        </p:nvSpPr>
        <p:spPr>
          <a:xfrm>
            <a:off x="17203590" y="8428606"/>
            <a:ext cx="5408124" cy="422059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4" name="TextBox 13"/>
          <p:cNvSpPr txBox="1"/>
          <p:nvPr/>
        </p:nvSpPr>
        <p:spPr>
          <a:xfrm>
            <a:off x="4933480" y="1390006"/>
            <a:ext cx="14510704" cy="2123658"/>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PHOTO GALLERY</a:t>
            </a:r>
          </a:p>
          <a:p>
            <a:pPr algn="ctr"/>
            <a:r>
              <a:rPr lang="en-US" sz="6600" spc="600" dirty="0">
                <a:solidFill>
                  <a:schemeClr val="tx2"/>
                </a:solidFill>
                <a:latin typeface="Montserrat" charset="0"/>
                <a:ea typeface="Montserrat" charset="0"/>
                <a:cs typeface="Montserrat" charset="0"/>
              </a:rPr>
              <a:t>WITH OUR LATEST PROJECTS</a:t>
            </a:r>
            <a:endParaRPr lang="en-US" sz="9600" spc="600" dirty="0">
              <a:solidFill>
                <a:schemeClr val="tx2"/>
              </a:solidFill>
              <a:latin typeface="Montserrat" charset="0"/>
              <a:ea typeface="Montserrat" charset="0"/>
              <a:cs typeface="Montserrat" charset="0"/>
            </a:endParaRPr>
          </a:p>
        </p:txBody>
      </p:sp>
      <p:sp>
        <p:nvSpPr>
          <p:cNvPr id="19" name="TextBox 18"/>
          <p:cNvSpPr txBox="1"/>
          <p:nvPr/>
        </p:nvSpPr>
        <p:spPr>
          <a:xfrm>
            <a:off x="9547716"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0" name="TextBox 19"/>
          <p:cNvSpPr txBox="1"/>
          <p:nvPr/>
        </p:nvSpPr>
        <p:spPr>
          <a:xfrm>
            <a:off x="12294762" y="5968077"/>
            <a:ext cx="4360126" cy="147732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a:t>
            </a:r>
          </a:p>
        </p:txBody>
      </p:sp>
      <p:sp>
        <p:nvSpPr>
          <p:cNvPr id="21" name="TextBox 20"/>
          <p:cNvSpPr txBox="1"/>
          <p:nvPr/>
        </p:nvSpPr>
        <p:spPr>
          <a:xfrm>
            <a:off x="12680147" y="5235817"/>
            <a:ext cx="3619902" cy="584775"/>
          </a:xfrm>
          <a:prstGeom prst="rect">
            <a:avLst/>
          </a:prstGeom>
          <a:noFill/>
        </p:spPr>
        <p:txBody>
          <a:bodyPr wrap="none" rtlCol="0">
            <a:spAutoFit/>
          </a:bodyPr>
          <a:lstStyle/>
          <a:p>
            <a:pPr algn="ctr"/>
            <a:r>
              <a:rPr lang="en-US" sz="3200" b="1" spc="600" dirty="0">
                <a:solidFill>
                  <a:schemeClr val="bg1"/>
                </a:solidFill>
                <a:latin typeface="Montserrat" charset="0"/>
                <a:ea typeface="Montserrat" charset="0"/>
                <a:cs typeface="Montserrat" charset="0"/>
              </a:rPr>
              <a:t>WRITE HERE</a:t>
            </a:r>
            <a:endParaRPr lang="en-US" sz="4800" b="1" spc="600" dirty="0">
              <a:solidFill>
                <a:schemeClr val="bg1"/>
              </a:solidFill>
              <a:latin typeface="Montserrat" charset="0"/>
              <a:ea typeface="Montserrat" charset="0"/>
              <a:cs typeface="Montserrat" charset="0"/>
            </a:endParaRPr>
          </a:p>
        </p:txBody>
      </p:sp>
      <p:sp>
        <p:nvSpPr>
          <p:cNvPr id="22" name="TextBox 21"/>
          <p:cNvSpPr txBox="1"/>
          <p:nvPr/>
        </p:nvSpPr>
        <p:spPr>
          <a:xfrm>
            <a:off x="17928039" y="10188671"/>
            <a:ext cx="3963751" cy="1477328"/>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a:t>
            </a:r>
          </a:p>
        </p:txBody>
      </p:sp>
      <p:sp>
        <p:nvSpPr>
          <p:cNvPr id="23" name="TextBox 22"/>
          <p:cNvSpPr txBox="1"/>
          <p:nvPr/>
        </p:nvSpPr>
        <p:spPr>
          <a:xfrm>
            <a:off x="18035284" y="9456411"/>
            <a:ext cx="3619902" cy="584775"/>
          </a:xfrm>
          <a:prstGeom prst="rect">
            <a:avLst/>
          </a:prstGeom>
          <a:noFill/>
        </p:spPr>
        <p:txBody>
          <a:bodyPr wrap="none" rtlCol="0">
            <a:spAutoFit/>
          </a:bodyPr>
          <a:lstStyle/>
          <a:p>
            <a:pPr algn="ctr"/>
            <a:r>
              <a:rPr lang="en-US" sz="3200" b="1" spc="600" dirty="0">
                <a:solidFill>
                  <a:schemeClr val="bg1"/>
                </a:solidFill>
                <a:latin typeface="Montserrat" charset="0"/>
                <a:ea typeface="Montserrat" charset="0"/>
                <a:cs typeface="Montserrat" charset="0"/>
              </a:rPr>
              <a:t>WRITE HERE</a:t>
            </a:r>
            <a:endParaRPr lang="en-US" sz="4800" b="1" spc="600" dirty="0">
              <a:solidFill>
                <a:schemeClr val="bg1"/>
              </a:solidFill>
              <a:latin typeface="Montserrat" charset="0"/>
              <a:ea typeface="Montserrat" charset="0"/>
              <a:cs typeface="Montserrat" charset="0"/>
            </a:endParaRPr>
          </a:p>
        </p:txBody>
      </p:sp>
      <p:sp>
        <p:nvSpPr>
          <p:cNvPr id="2" name="Picture Placeholder 1"/>
          <p:cNvSpPr>
            <a:spLocks noGrp="1"/>
          </p:cNvSpPr>
          <p:nvPr>
            <p:ph type="pic" sz="quarter" idx="13"/>
          </p:nvPr>
        </p:nvSpPr>
        <p:spPr/>
      </p:sp>
      <p:sp>
        <p:nvSpPr>
          <p:cNvPr id="3" name="Picture Placeholder 2"/>
          <p:cNvSpPr>
            <a:spLocks noGrp="1"/>
          </p:cNvSpPr>
          <p:nvPr>
            <p:ph type="pic" sz="quarter" idx="15"/>
          </p:nvPr>
        </p:nvSpPr>
        <p:spPr/>
      </p:sp>
      <p:sp>
        <p:nvSpPr>
          <p:cNvPr id="4" name="Picture Placeholder 3"/>
          <p:cNvSpPr>
            <a:spLocks noGrp="1"/>
          </p:cNvSpPr>
          <p:nvPr>
            <p:ph type="pic" sz="quarter" idx="16"/>
          </p:nvPr>
        </p:nvSpPr>
        <p:spPr/>
      </p:sp>
    </p:spTree>
    <p:extLst>
      <p:ext uri="{BB962C8B-B14F-4D97-AF65-F5344CB8AC3E}">
        <p14:creationId xmlns:p14="http://schemas.microsoft.com/office/powerpoint/2010/main" val="1371499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3" name="Rectangle 42"/>
          <p:cNvSpPr/>
          <p:nvPr/>
        </p:nvSpPr>
        <p:spPr>
          <a:xfrm>
            <a:off x="1309228" y="1348141"/>
            <a:ext cx="21759194" cy="110380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45" name="TextBox 44"/>
          <p:cNvSpPr txBox="1"/>
          <p:nvPr/>
        </p:nvSpPr>
        <p:spPr>
          <a:xfrm>
            <a:off x="6827009" y="3274132"/>
            <a:ext cx="10723631" cy="2123658"/>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TEXT WITH IMAGE BACKGROUND</a:t>
            </a:r>
            <a:endParaRPr lang="en-US" sz="9600" spc="600" dirty="0">
              <a:solidFill>
                <a:schemeClr val="tx2"/>
              </a:solidFill>
              <a:latin typeface="Montserrat" charset="0"/>
              <a:ea typeface="Montserrat" charset="0"/>
              <a:cs typeface="Montserrat" charset="0"/>
            </a:endParaRPr>
          </a:p>
        </p:txBody>
      </p:sp>
      <p:sp>
        <p:nvSpPr>
          <p:cNvPr id="46" name="TextBox 45"/>
          <p:cNvSpPr txBox="1"/>
          <p:nvPr/>
        </p:nvSpPr>
        <p:spPr>
          <a:xfrm>
            <a:off x="9547716" y="2813994"/>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7" name="TextBox 46"/>
          <p:cNvSpPr txBox="1"/>
          <p:nvPr/>
        </p:nvSpPr>
        <p:spPr>
          <a:xfrm>
            <a:off x="3044825" y="6687488"/>
            <a:ext cx="8696326" cy="1938992"/>
          </a:xfrm>
          <a:prstGeom prst="rect">
            <a:avLst/>
          </a:prstGeom>
          <a:noFill/>
        </p:spPr>
        <p:txBody>
          <a:bodyPr wrap="square" rtlCol="0">
            <a:spAutoFit/>
          </a:bodyPr>
          <a:lstStyle/>
          <a:p>
            <a:pPr algn="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a:t>
            </a:r>
          </a:p>
        </p:txBody>
      </p:sp>
      <p:sp>
        <p:nvSpPr>
          <p:cNvPr id="48" name="TextBox 47"/>
          <p:cNvSpPr txBox="1"/>
          <p:nvPr/>
        </p:nvSpPr>
        <p:spPr>
          <a:xfrm>
            <a:off x="9006106" y="8850088"/>
            <a:ext cx="2735044" cy="523220"/>
          </a:xfrm>
          <a:prstGeom prst="rect">
            <a:avLst/>
          </a:prstGeom>
          <a:noFill/>
        </p:spPr>
        <p:txBody>
          <a:bodyPr wrap="none" rtlCol="0">
            <a:spAutoFit/>
          </a:bodyPr>
          <a:lstStyle/>
          <a:p>
            <a:pPr algn="r"/>
            <a:r>
              <a:rPr lang="en-US" sz="2800" spc="600" dirty="0">
                <a:solidFill>
                  <a:schemeClr val="tx2"/>
                </a:solidFill>
                <a:latin typeface="Montserrat" charset="0"/>
                <a:ea typeface="Montserrat" charset="0"/>
                <a:cs typeface="Montserrat" charset="0"/>
              </a:rPr>
              <a:t>JOHN DOE</a:t>
            </a:r>
            <a:endParaRPr lang="en-US" sz="4400" spc="600" dirty="0">
              <a:solidFill>
                <a:schemeClr val="tx2"/>
              </a:solidFill>
              <a:latin typeface="Montserrat" charset="0"/>
              <a:ea typeface="Montserrat" charset="0"/>
              <a:cs typeface="Montserrat" charset="0"/>
            </a:endParaRPr>
          </a:p>
        </p:txBody>
      </p:sp>
      <p:sp>
        <p:nvSpPr>
          <p:cNvPr id="50" name="TextBox 49"/>
          <p:cNvSpPr txBox="1"/>
          <p:nvPr/>
        </p:nvSpPr>
        <p:spPr>
          <a:xfrm>
            <a:off x="12600896" y="8846918"/>
            <a:ext cx="3105337" cy="523220"/>
          </a:xfrm>
          <a:prstGeom prst="rect">
            <a:avLst/>
          </a:prstGeom>
          <a:noFill/>
        </p:spPr>
        <p:txBody>
          <a:bodyPr wrap="none" rtlCol="0">
            <a:spAutoFit/>
          </a:bodyPr>
          <a:lstStyle/>
          <a:p>
            <a:r>
              <a:rPr lang="en-US" sz="2800" spc="600" dirty="0">
                <a:solidFill>
                  <a:schemeClr val="tx2"/>
                </a:solidFill>
                <a:latin typeface="Montserrat" charset="0"/>
                <a:ea typeface="Montserrat" charset="0"/>
                <a:cs typeface="Montserrat" charset="0"/>
              </a:rPr>
              <a:t>MARK ZUCK</a:t>
            </a:r>
            <a:endParaRPr lang="en-US" sz="4400" spc="600" dirty="0">
              <a:solidFill>
                <a:schemeClr val="tx2"/>
              </a:solidFill>
              <a:latin typeface="Montserrat" charset="0"/>
              <a:ea typeface="Montserrat" charset="0"/>
              <a:cs typeface="Montserrat" charset="0"/>
            </a:endParaRPr>
          </a:p>
        </p:txBody>
      </p:sp>
      <p:sp>
        <p:nvSpPr>
          <p:cNvPr id="51" name="TextBox 50"/>
          <p:cNvSpPr txBox="1"/>
          <p:nvPr/>
        </p:nvSpPr>
        <p:spPr>
          <a:xfrm>
            <a:off x="12598399" y="6788312"/>
            <a:ext cx="8696326" cy="1938992"/>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 their various talents and organize their</a:t>
            </a:r>
          </a:p>
        </p:txBody>
      </p:sp>
    </p:spTree>
    <p:extLst>
      <p:ext uri="{BB962C8B-B14F-4D97-AF65-F5344CB8AC3E}">
        <p14:creationId xmlns:p14="http://schemas.microsoft.com/office/powerpoint/2010/main" val="4002900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6" name="Rectangle 15"/>
          <p:cNvSpPr/>
          <p:nvPr/>
        </p:nvSpPr>
        <p:spPr>
          <a:xfrm>
            <a:off x="0" y="0"/>
            <a:ext cx="24377650" cy="13716000"/>
          </a:xfrm>
          <a:prstGeom prst="rect">
            <a:avLst/>
          </a:prstGeom>
          <a:solidFill>
            <a:schemeClr val="bg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6" name="Snip Single Corner Rectangle 5"/>
          <p:cNvSpPr/>
          <p:nvPr/>
        </p:nvSpPr>
        <p:spPr>
          <a:xfrm>
            <a:off x="5138676" y="2754596"/>
            <a:ext cx="14100300" cy="8337436"/>
          </a:xfrm>
          <a:prstGeom prst="snip1Rec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solidFill>
                <a:srgbClr val="0E0E0E"/>
              </a:solidFill>
              <a:latin typeface="Montserrat" charset="0"/>
            </a:endParaRPr>
          </a:p>
        </p:txBody>
      </p:sp>
      <p:sp>
        <p:nvSpPr>
          <p:cNvPr id="7" name="TextBox 6"/>
          <p:cNvSpPr txBox="1"/>
          <p:nvPr/>
        </p:nvSpPr>
        <p:spPr>
          <a:xfrm>
            <a:off x="6469445" y="4571853"/>
            <a:ext cx="9453229" cy="3631763"/>
          </a:xfrm>
          <a:prstGeom prst="rect">
            <a:avLst/>
          </a:prstGeom>
          <a:noFill/>
        </p:spPr>
        <p:txBody>
          <a:bodyPr wrap="none" rtlCol="0">
            <a:spAutoFit/>
          </a:bodyPr>
          <a:lstStyle/>
          <a:p>
            <a:r>
              <a:rPr lang="en-US" sz="11500" spc="3000" dirty="0">
                <a:solidFill>
                  <a:srgbClr val="0E0E0E"/>
                </a:solidFill>
                <a:latin typeface="Montserrat" charset="0"/>
                <a:ea typeface="Montserrat" charset="0"/>
                <a:cs typeface="Montserrat" charset="0"/>
              </a:rPr>
              <a:t>BREAK</a:t>
            </a:r>
          </a:p>
          <a:p>
            <a:r>
              <a:rPr lang="en-US" sz="11500" spc="3000" dirty="0">
                <a:solidFill>
                  <a:srgbClr val="0E0E0E"/>
                </a:solidFill>
                <a:latin typeface="Montserrat" charset="0"/>
                <a:ea typeface="Montserrat" charset="0"/>
                <a:cs typeface="Montserrat" charset="0"/>
              </a:rPr>
              <a:t>SECTION</a:t>
            </a:r>
          </a:p>
        </p:txBody>
      </p:sp>
      <p:grpSp>
        <p:nvGrpSpPr>
          <p:cNvPr id="8" name="Group 7"/>
          <p:cNvGrpSpPr/>
          <p:nvPr/>
        </p:nvGrpSpPr>
        <p:grpSpPr>
          <a:xfrm>
            <a:off x="6668946" y="8485095"/>
            <a:ext cx="3829841" cy="687003"/>
            <a:chOff x="10214270" y="9498157"/>
            <a:chExt cx="3829841" cy="687003"/>
          </a:xfrm>
        </p:grpSpPr>
        <p:sp>
          <p:nvSpPr>
            <p:cNvPr id="9" name="Rectangle 8"/>
            <p:cNvSpPr/>
            <p:nvPr/>
          </p:nvSpPr>
          <p:spPr>
            <a:xfrm>
              <a:off x="10214270" y="9498157"/>
              <a:ext cx="3829841" cy="687003"/>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rgbClr val="0E0E0E"/>
                </a:solidFill>
                <a:latin typeface="Montserrat" charset="0"/>
              </a:endParaRPr>
            </a:p>
          </p:txBody>
        </p:sp>
        <p:sp>
          <p:nvSpPr>
            <p:cNvPr id="10" name="TextBox 9"/>
            <p:cNvSpPr txBox="1"/>
            <p:nvPr/>
          </p:nvSpPr>
          <p:spPr>
            <a:xfrm>
              <a:off x="10610830" y="9633100"/>
              <a:ext cx="3079789" cy="400110"/>
            </a:xfrm>
            <a:prstGeom prst="rect">
              <a:avLst/>
            </a:prstGeom>
            <a:noFill/>
            <a:ln>
              <a:noFill/>
            </a:ln>
          </p:spPr>
          <p:txBody>
            <a:bodyPr wrap="square" rtlCol="0">
              <a:spAutoFit/>
            </a:bodyPr>
            <a:lstStyle/>
            <a:p>
              <a:pPr algn="ctr"/>
              <a:r>
                <a:rPr lang="en-US" sz="2000" spc="600" dirty="0">
                  <a:solidFill>
                    <a:srgbClr val="0E0E0E"/>
                  </a:solidFill>
                  <a:latin typeface="Montserrat" charset="0"/>
                  <a:ea typeface="Montserrat" charset="0"/>
                  <a:cs typeface="Montserrat" charset="0"/>
                </a:rPr>
                <a:t>LEARN MORE</a:t>
              </a:r>
              <a:endParaRPr lang="en-US" spc="600" dirty="0">
                <a:solidFill>
                  <a:srgbClr val="0E0E0E"/>
                </a:solidFill>
                <a:latin typeface="Montserrat" charset="0"/>
                <a:ea typeface="Montserrat" charset="0"/>
                <a:cs typeface="Montserrat" charset="0"/>
              </a:endParaRPr>
            </a:p>
          </p:txBody>
        </p:sp>
      </p:grpSp>
    </p:spTree>
    <p:extLst>
      <p:ext uri="{BB962C8B-B14F-4D97-AF65-F5344CB8AC3E}">
        <p14:creationId xmlns:p14="http://schemas.microsoft.com/office/powerpoint/2010/main" val="3579971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6" name="Rectangle 15"/>
          <p:cNvSpPr/>
          <p:nvPr/>
        </p:nvSpPr>
        <p:spPr>
          <a:xfrm>
            <a:off x="0" y="0"/>
            <a:ext cx="24377650" cy="13716000"/>
          </a:xfrm>
          <a:prstGeom prst="rect">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11" name="Diamond 10"/>
          <p:cNvSpPr/>
          <p:nvPr/>
        </p:nvSpPr>
        <p:spPr>
          <a:xfrm>
            <a:off x="5138676" y="2754596"/>
            <a:ext cx="14100300" cy="8337436"/>
          </a:xfrm>
          <a:prstGeom prst="diamond">
            <a:avLst/>
          </a:prstGeom>
          <a:noFill/>
          <a:ln w="101600">
            <a:solidFill>
              <a:srgbClr val="0E0E0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latin typeface="Montserrat" charset="0"/>
            </a:endParaRPr>
          </a:p>
        </p:txBody>
      </p:sp>
      <p:sp>
        <p:nvSpPr>
          <p:cNvPr id="12" name="TextBox 11"/>
          <p:cNvSpPr txBox="1"/>
          <p:nvPr/>
        </p:nvSpPr>
        <p:spPr>
          <a:xfrm>
            <a:off x="8700581" y="5695129"/>
            <a:ext cx="6994222" cy="2308324"/>
          </a:xfrm>
          <a:prstGeom prst="rect">
            <a:avLst/>
          </a:prstGeom>
          <a:noFill/>
          <a:ln>
            <a:noFill/>
          </a:ln>
        </p:spPr>
        <p:txBody>
          <a:bodyPr wrap="none" rtlCol="0">
            <a:spAutoFit/>
          </a:bodyPr>
          <a:lstStyle/>
          <a:p>
            <a:pPr algn="ctr"/>
            <a:r>
              <a:rPr lang="en-US" sz="7200" spc="3000" dirty="0">
                <a:solidFill>
                  <a:srgbClr val="0E0E0E"/>
                </a:solidFill>
                <a:latin typeface="Montserrat" charset="0"/>
                <a:ea typeface="Montserrat" charset="0"/>
                <a:cs typeface="Montserrat" charset="0"/>
              </a:rPr>
              <a:t>BREAK</a:t>
            </a:r>
          </a:p>
          <a:p>
            <a:pPr algn="ctr"/>
            <a:r>
              <a:rPr lang="en-US" sz="7200" spc="3000" dirty="0">
                <a:solidFill>
                  <a:srgbClr val="0E0E0E"/>
                </a:solidFill>
                <a:latin typeface="Montserrat" charset="0"/>
                <a:ea typeface="Montserrat" charset="0"/>
                <a:cs typeface="Montserrat" charset="0"/>
              </a:rPr>
              <a:t>SECTION</a:t>
            </a:r>
          </a:p>
        </p:txBody>
      </p:sp>
    </p:spTree>
    <p:extLst>
      <p:ext uri="{BB962C8B-B14F-4D97-AF65-F5344CB8AC3E}">
        <p14:creationId xmlns:p14="http://schemas.microsoft.com/office/powerpoint/2010/main" val="981604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6" name="Rectangle 15"/>
          <p:cNvSpPr/>
          <p:nvPr/>
        </p:nvSpPr>
        <p:spPr>
          <a:xfrm>
            <a:off x="0" y="0"/>
            <a:ext cx="24377650" cy="13716000"/>
          </a:xfrm>
          <a:prstGeom prst="rect">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6" name="Donut 5"/>
          <p:cNvSpPr/>
          <p:nvPr/>
        </p:nvSpPr>
        <p:spPr>
          <a:xfrm>
            <a:off x="8750064" y="2695339"/>
            <a:ext cx="6801323" cy="6801323"/>
          </a:xfrm>
          <a:prstGeom prst="donut">
            <a:avLst/>
          </a:prstGeom>
          <a:noFill/>
          <a:ln w="1016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solidFill>
                <a:srgbClr val="0E0E0E"/>
              </a:solidFill>
              <a:latin typeface="Montserrat" charset="0"/>
            </a:endParaRPr>
          </a:p>
        </p:txBody>
      </p:sp>
      <p:sp>
        <p:nvSpPr>
          <p:cNvPr id="7" name="TextBox 6"/>
          <p:cNvSpPr txBox="1"/>
          <p:nvPr/>
        </p:nvSpPr>
        <p:spPr>
          <a:xfrm>
            <a:off x="7028846" y="10239275"/>
            <a:ext cx="10269158" cy="830997"/>
          </a:xfrm>
          <a:prstGeom prst="rect">
            <a:avLst/>
          </a:prstGeom>
          <a:noFill/>
        </p:spPr>
        <p:txBody>
          <a:bodyPr wrap="none" rtlCol="0">
            <a:spAutoFit/>
          </a:bodyPr>
          <a:lstStyle/>
          <a:p>
            <a:pPr algn="ctr"/>
            <a:r>
              <a:rPr lang="en-US" sz="4800" spc="3000">
                <a:solidFill>
                  <a:srgbClr val="0E0E0E"/>
                </a:solidFill>
                <a:latin typeface="Montserrat" charset="0"/>
                <a:ea typeface="Montserrat" charset="0"/>
                <a:cs typeface="Montserrat" charset="0"/>
              </a:rPr>
              <a:t>BREAK SECTION</a:t>
            </a:r>
            <a:endParaRPr lang="en-US" sz="4800" spc="3000" dirty="0">
              <a:solidFill>
                <a:srgbClr val="0E0E0E"/>
              </a:solidFill>
              <a:latin typeface="Montserrat" charset="0"/>
              <a:ea typeface="Montserrat" charset="0"/>
              <a:cs typeface="Montserrat" charset="0"/>
            </a:endParaRPr>
          </a:p>
        </p:txBody>
      </p:sp>
      <p:sp>
        <p:nvSpPr>
          <p:cNvPr id="8" name="Shape 2699"/>
          <p:cNvSpPr/>
          <p:nvPr/>
        </p:nvSpPr>
        <p:spPr>
          <a:xfrm>
            <a:off x="11371664" y="5460275"/>
            <a:ext cx="1587428" cy="1298804"/>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Tree>
    <p:extLst>
      <p:ext uri="{BB962C8B-B14F-4D97-AF65-F5344CB8AC3E}">
        <p14:creationId xmlns:p14="http://schemas.microsoft.com/office/powerpoint/2010/main" val="20032043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6" name="Rectangle 15"/>
          <p:cNvSpPr/>
          <p:nvPr/>
        </p:nvSpPr>
        <p:spPr>
          <a:xfrm>
            <a:off x="0" y="0"/>
            <a:ext cx="24377650" cy="13716000"/>
          </a:xfrm>
          <a:prstGeom prst="rect">
            <a:avLst/>
          </a:prstGeom>
          <a:solidFill>
            <a:srgbClr val="0000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6" name="Rectangle 5"/>
          <p:cNvSpPr/>
          <p:nvPr/>
        </p:nvSpPr>
        <p:spPr>
          <a:xfrm>
            <a:off x="8035925" y="2743200"/>
            <a:ext cx="8229600" cy="8229600"/>
          </a:xfrm>
          <a:prstGeom prst="rect">
            <a:avLst/>
          </a:prstGeom>
          <a:no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latin typeface="Montserrat" charset="0"/>
            </a:endParaRPr>
          </a:p>
        </p:txBody>
      </p:sp>
      <p:sp>
        <p:nvSpPr>
          <p:cNvPr id="8" name="TextBox 7"/>
          <p:cNvSpPr txBox="1"/>
          <p:nvPr/>
        </p:nvSpPr>
        <p:spPr>
          <a:xfrm>
            <a:off x="9835841" y="3997997"/>
            <a:ext cx="4660250" cy="3139321"/>
          </a:xfrm>
          <a:prstGeom prst="rect">
            <a:avLst/>
          </a:prstGeom>
          <a:noFill/>
        </p:spPr>
        <p:txBody>
          <a:bodyPr wrap="none" rtlCol="0">
            <a:spAutoFit/>
          </a:bodyPr>
          <a:lstStyle/>
          <a:p>
            <a:pPr algn="ctr"/>
            <a:r>
              <a:rPr lang="en-US" sz="6600" spc="600" dirty="0">
                <a:solidFill>
                  <a:schemeClr val="bg1"/>
                </a:solidFill>
                <a:latin typeface="Montserrat" charset="0"/>
                <a:ea typeface="Montserrat" charset="0"/>
                <a:cs typeface="Montserrat" charset="0"/>
              </a:rPr>
              <a:t>THIS IS A</a:t>
            </a:r>
          </a:p>
          <a:p>
            <a:pPr algn="ctr"/>
            <a:r>
              <a:rPr lang="en-US" sz="6600" spc="600" dirty="0">
                <a:solidFill>
                  <a:schemeClr val="bg1"/>
                </a:solidFill>
                <a:latin typeface="Montserrat" charset="0"/>
                <a:ea typeface="Montserrat" charset="0"/>
                <a:cs typeface="Montserrat" charset="0"/>
              </a:rPr>
              <a:t>BREAK</a:t>
            </a:r>
          </a:p>
          <a:p>
            <a:pPr algn="ctr"/>
            <a:r>
              <a:rPr lang="en-US" sz="6600" spc="600" dirty="0">
                <a:solidFill>
                  <a:schemeClr val="bg1"/>
                </a:solidFill>
                <a:latin typeface="Montserrat" charset="0"/>
                <a:ea typeface="Montserrat" charset="0"/>
                <a:cs typeface="Montserrat" charset="0"/>
              </a:rPr>
              <a:t>SECTION</a:t>
            </a:r>
            <a:endParaRPr lang="en-US" sz="9600" spc="600" dirty="0">
              <a:solidFill>
                <a:schemeClr val="bg1"/>
              </a:solidFill>
              <a:latin typeface="Montserrat" charset="0"/>
              <a:ea typeface="Montserrat" charset="0"/>
              <a:cs typeface="Montserrat" charset="0"/>
            </a:endParaRPr>
          </a:p>
        </p:txBody>
      </p:sp>
      <p:sp>
        <p:nvSpPr>
          <p:cNvPr id="9" name="TextBox 8"/>
          <p:cNvSpPr txBox="1"/>
          <p:nvPr/>
        </p:nvSpPr>
        <p:spPr>
          <a:xfrm>
            <a:off x="9316920" y="3537859"/>
            <a:ext cx="5698085" cy="338554"/>
          </a:xfrm>
          <a:prstGeom prst="rect">
            <a:avLst/>
          </a:prstGeom>
          <a:noFill/>
        </p:spPr>
        <p:txBody>
          <a:bodyPr wrap="square" rtlCol="0">
            <a:spAutoFit/>
          </a:bodyPr>
          <a:lstStyle/>
          <a:p>
            <a:pPr algn="ctr"/>
            <a:r>
              <a:rPr lang="en-US" sz="1600" spc="1200" dirty="0">
                <a:solidFill>
                  <a:schemeClr val="bg1"/>
                </a:solidFill>
                <a:latin typeface="Montserrat" charset="0"/>
                <a:ea typeface="Montserrat" charset="0"/>
                <a:cs typeface="Montserrat" charset="0"/>
              </a:rPr>
              <a:t>YOU CAN WRITE HERE</a:t>
            </a:r>
          </a:p>
        </p:txBody>
      </p:sp>
      <p:grpSp>
        <p:nvGrpSpPr>
          <p:cNvPr id="3" name="Group 2"/>
          <p:cNvGrpSpPr/>
          <p:nvPr/>
        </p:nvGrpSpPr>
        <p:grpSpPr>
          <a:xfrm>
            <a:off x="10239670" y="9472757"/>
            <a:ext cx="3829841" cy="687003"/>
            <a:chOff x="10214270" y="9498157"/>
            <a:chExt cx="3829841" cy="687003"/>
          </a:xfrm>
        </p:grpSpPr>
        <p:sp>
          <p:nvSpPr>
            <p:cNvPr id="11" name="Rectangle 10"/>
            <p:cNvSpPr/>
            <p:nvPr/>
          </p:nvSpPr>
          <p:spPr>
            <a:xfrm>
              <a:off x="10214270" y="9498157"/>
              <a:ext cx="3829841" cy="68700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latin typeface="Montserrat" charset="0"/>
              </a:endParaRPr>
            </a:p>
          </p:txBody>
        </p:sp>
        <p:sp>
          <p:nvSpPr>
            <p:cNvPr id="12" name="TextBox 11"/>
            <p:cNvSpPr txBox="1"/>
            <p:nvPr/>
          </p:nvSpPr>
          <p:spPr>
            <a:xfrm>
              <a:off x="10610830" y="9633100"/>
              <a:ext cx="3079789" cy="400110"/>
            </a:xfrm>
            <a:prstGeom prst="rect">
              <a:avLst/>
            </a:prstGeom>
            <a:noFill/>
          </p:spPr>
          <p:txBody>
            <a:bodyPr wrap="square" rtlCol="0">
              <a:spAutoFit/>
            </a:bodyPr>
            <a:lstStyle/>
            <a:p>
              <a:pPr algn="ctr"/>
              <a:r>
                <a:rPr lang="en-US" sz="2000" spc="600" dirty="0">
                  <a:solidFill>
                    <a:schemeClr val="bg2"/>
                  </a:solidFill>
                  <a:latin typeface="Montserrat" charset="0"/>
                  <a:ea typeface="Montserrat" charset="0"/>
                  <a:cs typeface="Montserrat" charset="0"/>
                </a:rPr>
                <a:t>LEARN MORE</a:t>
              </a:r>
              <a:endParaRPr lang="en-US" spc="600" dirty="0">
                <a:solidFill>
                  <a:schemeClr val="bg2"/>
                </a:solidFill>
                <a:latin typeface="Montserrat" charset="0"/>
                <a:ea typeface="Montserrat" charset="0"/>
                <a:cs typeface="Montserrat" charset="0"/>
              </a:endParaRPr>
            </a:p>
          </p:txBody>
        </p:sp>
      </p:grpSp>
      <p:sp>
        <p:nvSpPr>
          <p:cNvPr id="13" name="TextBox 12"/>
          <p:cNvSpPr txBox="1"/>
          <p:nvPr/>
        </p:nvSpPr>
        <p:spPr>
          <a:xfrm>
            <a:off x="8694594" y="7272261"/>
            <a:ext cx="6940552" cy="1754326"/>
          </a:xfrm>
          <a:prstGeom prst="rect">
            <a:avLst/>
          </a:prstGeom>
          <a:noFill/>
        </p:spPr>
        <p:txBody>
          <a:bodyPr wrap="square" rtlCol="0">
            <a:spAutoFit/>
          </a:bodyPr>
          <a:lstStyle/>
          <a:p>
            <a:pPr algn="ctr">
              <a:lnSpc>
                <a:spcPct val="150000"/>
              </a:lnSpc>
            </a:pPr>
            <a:r>
              <a:rPr lang="en-US" sz="1800" spc="300" dirty="0">
                <a:solidFill>
                  <a:schemeClr val="bg1"/>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a:t>
            </a:r>
          </a:p>
        </p:txBody>
      </p:sp>
    </p:spTree>
    <p:extLst>
      <p:ext uri="{BB962C8B-B14F-4D97-AF65-F5344CB8AC3E}">
        <p14:creationId xmlns:p14="http://schemas.microsoft.com/office/powerpoint/2010/main" val="178389012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16" name="Rectangle 15"/>
          <p:cNvSpPr/>
          <p:nvPr/>
        </p:nvSpPr>
        <p:spPr>
          <a:xfrm>
            <a:off x="0" y="0"/>
            <a:ext cx="24377650" cy="13716000"/>
          </a:xfrm>
          <a:prstGeom prst="rect">
            <a:avLst/>
          </a:prstGeom>
          <a:solidFill>
            <a:srgbClr val="0E0E0E">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latin typeface="Montserrat Light" charset="0"/>
            </a:endParaRPr>
          </a:p>
        </p:txBody>
      </p:sp>
      <p:sp>
        <p:nvSpPr>
          <p:cNvPr id="17" name="TextBox 16"/>
          <p:cNvSpPr txBox="1"/>
          <p:nvPr/>
        </p:nvSpPr>
        <p:spPr>
          <a:xfrm>
            <a:off x="5791932" y="6257834"/>
            <a:ext cx="12811521" cy="1200329"/>
          </a:xfrm>
          <a:prstGeom prst="rect">
            <a:avLst/>
          </a:prstGeom>
          <a:noFill/>
        </p:spPr>
        <p:txBody>
          <a:bodyPr wrap="none" rtlCol="0">
            <a:spAutoFit/>
          </a:bodyPr>
          <a:lstStyle/>
          <a:p>
            <a:pPr algn="ctr"/>
            <a:r>
              <a:rPr lang="en-US" sz="7200" spc="3000" dirty="0">
                <a:solidFill>
                  <a:schemeClr val="bg1"/>
                </a:solidFill>
                <a:latin typeface="Montserrat" charset="0"/>
                <a:ea typeface="Montserrat" charset="0"/>
                <a:cs typeface="Montserrat" charset="0"/>
              </a:rPr>
              <a:t>BREAK SECTION</a:t>
            </a:r>
          </a:p>
        </p:txBody>
      </p:sp>
      <p:sp>
        <p:nvSpPr>
          <p:cNvPr id="6" name="Rectangle 5"/>
          <p:cNvSpPr/>
          <p:nvPr/>
        </p:nvSpPr>
        <p:spPr>
          <a:xfrm>
            <a:off x="5178502" y="5881274"/>
            <a:ext cx="14020647" cy="2084080"/>
          </a:xfrm>
          <a:prstGeom prst="rect">
            <a:avLst/>
          </a:prstGeom>
          <a:no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latin typeface="Montserrat" charset="0"/>
            </a:endParaRPr>
          </a:p>
        </p:txBody>
      </p:sp>
    </p:spTree>
    <p:extLst>
      <p:ext uri="{BB962C8B-B14F-4D97-AF65-F5344CB8AC3E}">
        <p14:creationId xmlns:p14="http://schemas.microsoft.com/office/powerpoint/2010/main" val="496607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p:sp>
      <p:sp>
        <p:nvSpPr>
          <p:cNvPr id="27" name="Rectangle 26"/>
          <p:cNvSpPr/>
          <p:nvPr/>
        </p:nvSpPr>
        <p:spPr>
          <a:xfrm flipV="1">
            <a:off x="-3176" y="-1"/>
            <a:ext cx="24426546" cy="8500533"/>
          </a:xfrm>
          <a:prstGeom prst="rect">
            <a:avLst/>
          </a:pr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3" name="TextBox 12"/>
          <p:cNvSpPr txBox="1"/>
          <p:nvPr/>
        </p:nvSpPr>
        <p:spPr>
          <a:xfrm>
            <a:off x="6602301" y="1390006"/>
            <a:ext cx="11202106"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APP PROJECT SAMPLE</a:t>
            </a:r>
            <a:endParaRPr lang="en-US" sz="9600" spc="600" dirty="0">
              <a:solidFill>
                <a:schemeClr val="tx2"/>
              </a:solidFill>
              <a:latin typeface="Montserrat" charset="0"/>
              <a:ea typeface="Montserrat" charset="0"/>
              <a:cs typeface="Montserrat" charset="0"/>
            </a:endParaRPr>
          </a:p>
        </p:txBody>
      </p:sp>
      <p:sp>
        <p:nvSpPr>
          <p:cNvPr id="14" name="TextBox 13"/>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7" name="TextBox 16"/>
          <p:cNvSpPr txBox="1"/>
          <p:nvPr/>
        </p:nvSpPr>
        <p:spPr>
          <a:xfrm>
            <a:off x="4866222" y="2619586"/>
            <a:ext cx="14658343" cy="864211"/>
          </a:xfrm>
          <a:prstGeom prst="rect">
            <a:avLst/>
          </a:prstGeom>
          <a:noFill/>
        </p:spPr>
        <p:txBody>
          <a:bodyPr wrap="square" rtlCol="0">
            <a:spAutoFit/>
          </a:bodyPr>
          <a:lstStyle/>
          <a:p>
            <a:pPr algn="ctr">
              <a:lnSpc>
                <a:spcPct val="150000"/>
              </a:lnSpc>
            </a:pPr>
            <a:r>
              <a:rPr lang="en-US" sz="1800" spc="300" dirty="0">
                <a:solidFill>
                  <a:schemeClr val="tx2"/>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pic>
        <p:nvPicPr>
          <p:cNvPr id="67" name="Picture 66" descr="iPhone6_mockup_front_white.png"/>
          <p:cNvPicPr>
            <a:picLocks/>
          </p:cNvPicPr>
          <p:nvPr/>
        </p:nvPicPr>
        <p:blipFill>
          <a:blip r:embed="rId2">
            <a:extLst>
              <a:ext uri="{28A0092B-C50C-407E-A947-70E740481C1C}">
                <a14:useLocalDpi xmlns:a14="http://schemas.microsoft.com/office/drawing/2010/main" val="0"/>
              </a:ext>
            </a:extLst>
          </a:blip>
          <a:stretch>
            <a:fillRect/>
          </a:stretch>
        </p:blipFill>
        <p:spPr>
          <a:xfrm>
            <a:off x="2664232" y="3701551"/>
            <a:ext cx="5577840" cy="8794591"/>
          </a:xfrm>
          <a:prstGeom prst="rect">
            <a:avLst/>
          </a:prstGeom>
        </p:spPr>
      </p:pic>
      <p:pic>
        <p:nvPicPr>
          <p:cNvPr id="98" name="Picture 97" descr="iPhone6_mockup_front_white.png"/>
          <p:cNvPicPr>
            <a:picLocks/>
          </p:cNvPicPr>
          <p:nvPr/>
        </p:nvPicPr>
        <p:blipFill>
          <a:blip r:embed="rId2">
            <a:extLst>
              <a:ext uri="{28A0092B-C50C-407E-A947-70E740481C1C}">
                <a14:useLocalDpi xmlns:a14="http://schemas.microsoft.com/office/drawing/2010/main" val="0"/>
              </a:ext>
            </a:extLst>
          </a:blip>
          <a:stretch>
            <a:fillRect/>
          </a:stretch>
        </p:blipFill>
        <p:spPr>
          <a:xfrm>
            <a:off x="9385187" y="3701551"/>
            <a:ext cx="5577840" cy="8794591"/>
          </a:xfrm>
          <a:prstGeom prst="rect">
            <a:avLst/>
          </a:prstGeom>
        </p:spPr>
      </p:pic>
      <p:pic>
        <p:nvPicPr>
          <p:cNvPr id="99" name="Picture 98" descr="iPhone6_mockup_front_white.png"/>
          <p:cNvPicPr>
            <a:picLocks/>
          </p:cNvPicPr>
          <p:nvPr/>
        </p:nvPicPr>
        <p:blipFill>
          <a:blip r:embed="rId2">
            <a:extLst>
              <a:ext uri="{28A0092B-C50C-407E-A947-70E740481C1C}">
                <a14:useLocalDpi xmlns:a14="http://schemas.microsoft.com/office/drawing/2010/main" val="0"/>
              </a:ext>
            </a:extLst>
          </a:blip>
          <a:stretch>
            <a:fillRect/>
          </a:stretch>
        </p:blipFill>
        <p:spPr>
          <a:xfrm>
            <a:off x="16072275" y="3698367"/>
            <a:ext cx="5577840" cy="8794591"/>
          </a:xfrm>
          <a:prstGeom prst="rect">
            <a:avLst/>
          </a:prstGeom>
        </p:spPr>
      </p:pic>
      <p:sp>
        <p:nvSpPr>
          <p:cNvPr id="2" name="Picture Placeholder 1"/>
          <p:cNvSpPr>
            <a:spLocks noGrp="1"/>
          </p:cNvSpPr>
          <p:nvPr>
            <p:ph type="pic" sz="quarter" idx="11"/>
          </p:nvPr>
        </p:nvSpPr>
        <p:spPr/>
      </p:sp>
      <p:sp>
        <p:nvSpPr>
          <p:cNvPr id="3" name="Picture Placeholder 2"/>
          <p:cNvSpPr>
            <a:spLocks noGrp="1"/>
          </p:cNvSpPr>
          <p:nvPr>
            <p:ph type="pic" sz="quarter" idx="12"/>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18174034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p:sp>
      <p:sp>
        <p:nvSpPr>
          <p:cNvPr id="21" name="Rectangle 20"/>
          <p:cNvSpPr/>
          <p:nvPr/>
        </p:nvSpPr>
        <p:spPr>
          <a:xfrm>
            <a:off x="-3176" y="0"/>
            <a:ext cx="24426546" cy="6867525"/>
          </a:xfrm>
          <a:prstGeom prst="rect">
            <a:avLst/>
          </a:prstGeom>
          <a:solidFill>
            <a:schemeClr val="bg1">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pic>
        <p:nvPicPr>
          <p:cNvPr id="67" name="Picture 66" descr="iPhone6_mockup_front_white.png"/>
          <p:cNvPicPr>
            <a:picLocks noChangeAspect="1"/>
          </p:cNvPicPr>
          <p:nvPr/>
        </p:nvPicPr>
        <p:blipFill rotWithShape="1">
          <a:blip r:embed="rId2">
            <a:extLst>
              <a:ext uri="{28A0092B-C50C-407E-A947-70E740481C1C}">
                <a14:useLocalDpi xmlns:a14="http://schemas.microsoft.com/office/drawing/2010/main" val="0"/>
              </a:ext>
            </a:extLst>
          </a:blip>
          <a:srcRect l="23183" r="15433" b="50000"/>
          <a:stretch/>
        </p:blipFill>
        <p:spPr>
          <a:xfrm>
            <a:off x="0" y="2113624"/>
            <a:ext cx="9102725" cy="11602376"/>
          </a:xfrm>
          <a:prstGeom prst="rect">
            <a:avLst/>
          </a:prstGeom>
        </p:spPr>
      </p:pic>
      <p:sp>
        <p:nvSpPr>
          <p:cNvPr id="11" name="TextBox 10"/>
          <p:cNvSpPr txBox="1"/>
          <p:nvPr/>
        </p:nvSpPr>
        <p:spPr>
          <a:xfrm>
            <a:off x="9515904" y="1525471"/>
            <a:ext cx="9517349" cy="2800767"/>
          </a:xfrm>
          <a:prstGeom prst="rect">
            <a:avLst/>
          </a:prstGeom>
          <a:noFill/>
        </p:spPr>
        <p:txBody>
          <a:bodyPr wrap="none" rtlCol="0">
            <a:spAutoFit/>
          </a:bodyPr>
          <a:lstStyle/>
          <a:p>
            <a:r>
              <a:rPr lang="en-US" sz="8800" spc="600" dirty="0">
                <a:solidFill>
                  <a:schemeClr val="tx2"/>
                </a:solidFill>
                <a:latin typeface="Montserrat" charset="0"/>
                <a:ea typeface="Montserrat" charset="0"/>
                <a:cs typeface="Montserrat" charset="0"/>
              </a:rPr>
              <a:t>APP PROJECT</a:t>
            </a:r>
          </a:p>
          <a:p>
            <a:r>
              <a:rPr lang="en-US" sz="8800" spc="600" dirty="0">
                <a:solidFill>
                  <a:schemeClr val="tx2"/>
                </a:solidFill>
                <a:latin typeface="Montserrat" charset="0"/>
                <a:ea typeface="Montserrat" charset="0"/>
                <a:cs typeface="Montserrat" charset="0"/>
              </a:rPr>
              <a:t>SAMPLE NAME</a:t>
            </a:r>
            <a:endParaRPr lang="en-US" sz="16600" spc="600" dirty="0">
              <a:solidFill>
                <a:schemeClr val="tx2"/>
              </a:solidFill>
              <a:latin typeface="Montserrat" charset="0"/>
              <a:ea typeface="Montserrat" charset="0"/>
              <a:cs typeface="Montserrat" charset="0"/>
            </a:endParaRPr>
          </a:p>
        </p:txBody>
      </p:sp>
      <p:sp>
        <p:nvSpPr>
          <p:cNvPr id="12" name="TextBox 11"/>
          <p:cNvSpPr txBox="1"/>
          <p:nvPr/>
        </p:nvSpPr>
        <p:spPr>
          <a:xfrm>
            <a:off x="9515904" y="1065333"/>
            <a:ext cx="6267894" cy="338554"/>
          </a:xfrm>
          <a:prstGeom prst="rect">
            <a:avLst/>
          </a:prstGeom>
          <a:noFill/>
        </p:spPr>
        <p:txBody>
          <a:bodyPr wrap="squar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13" name="TextBox 12"/>
          <p:cNvSpPr txBox="1"/>
          <p:nvPr/>
        </p:nvSpPr>
        <p:spPr>
          <a:xfrm>
            <a:off x="9515904" y="4447822"/>
            <a:ext cx="13113794" cy="1279709"/>
          </a:xfrm>
          <a:prstGeom prst="rect">
            <a:avLst/>
          </a:prstGeom>
          <a:noFill/>
        </p:spPr>
        <p:txBody>
          <a:bodyPr wrap="square" rtlCol="0">
            <a:spAutoFit/>
          </a:bodyPr>
          <a:lstStyle/>
          <a:p>
            <a:pPr>
              <a:lnSpc>
                <a:spcPct val="150000"/>
              </a:lnSpc>
            </a:pPr>
            <a:r>
              <a:rPr lang="en-US" sz="1800" spc="300" dirty="0">
                <a:solidFill>
                  <a:schemeClr val="tx2"/>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 name="Rectangle 2"/>
          <p:cNvSpPr/>
          <p:nvPr/>
        </p:nvSpPr>
        <p:spPr>
          <a:xfrm>
            <a:off x="-1" y="5572125"/>
            <a:ext cx="8412480" cy="81438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1029329" y="8499587"/>
            <a:ext cx="5021801"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a:t>
            </a:r>
          </a:p>
        </p:txBody>
      </p:sp>
      <p:sp>
        <p:nvSpPr>
          <p:cNvPr id="16" name="TextBox 15"/>
          <p:cNvSpPr txBox="1"/>
          <p:nvPr/>
        </p:nvSpPr>
        <p:spPr>
          <a:xfrm>
            <a:off x="11029329" y="791481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23" name="TextBox 22"/>
          <p:cNvSpPr txBox="1"/>
          <p:nvPr/>
        </p:nvSpPr>
        <p:spPr>
          <a:xfrm>
            <a:off x="11029329" y="10713827"/>
            <a:ext cx="5021801"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a:t>
            </a:r>
          </a:p>
        </p:txBody>
      </p:sp>
      <p:sp>
        <p:nvSpPr>
          <p:cNvPr id="24" name="TextBox 23"/>
          <p:cNvSpPr txBox="1"/>
          <p:nvPr/>
        </p:nvSpPr>
        <p:spPr>
          <a:xfrm>
            <a:off x="11029329" y="1012905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17" name="Shape 2775"/>
          <p:cNvSpPr/>
          <p:nvPr/>
        </p:nvSpPr>
        <p:spPr>
          <a:xfrm>
            <a:off x="9581658" y="8036390"/>
            <a:ext cx="980666" cy="713210"/>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2" name="Shape 2624"/>
          <p:cNvSpPr>
            <a:spLocks noChangeAspect="1"/>
          </p:cNvSpPr>
          <p:nvPr/>
        </p:nvSpPr>
        <p:spPr>
          <a:xfrm>
            <a:off x="9668128" y="10282720"/>
            <a:ext cx="850393" cy="850392"/>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4" name="TextBox 33"/>
          <p:cNvSpPr txBox="1"/>
          <p:nvPr/>
        </p:nvSpPr>
        <p:spPr>
          <a:xfrm>
            <a:off x="17607897" y="8499587"/>
            <a:ext cx="5021801"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a:t>
            </a:r>
          </a:p>
        </p:txBody>
      </p:sp>
      <p:sp>
        <p:nvSpPr>
          <p:cNvPr id="35" name="TextBox 34"/>
          <p:cNvSpPr txBox="1"/>
          <p:nvPr/>
        </p:nvSpPr>
        <p:spPr>
          <a:xfrm>
            <a:off x="17498801" y="791481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
        <p:nvSpPr>
          <p:cNvPr id="36" name="TextBox 35"/>
          <p:cNvSpPr txBox="1"/>
          <p:nvPr/>
        </p:nvSpPr>
        <p:spPr>
          <a:xfrm>
            <a:off x="17607897" y="10713827"/>
            <a:ext cx="5021801"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a:t>
            </a:r>
          </a:p>
        </p:txBody>
      </p:sp>
      <p:sp>
        <p:nvSpPr>
          <p:cNvPr id="37" name="TextBox 36"/>
          <p:cNvSpPr txBox="1"/>
          <p:nvPr/>
        </p:nvSpPr>
        <p:spPr>
          <a:xfrm>
            <a:off x="17498801" y="1012905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40" name="Shape 2660"/>
          <p:cNvSpPr>
            <a:spLocks noChangeAspect="1"/>
          </p:cNvSpPr>
          <p:nvPr/>
        </p:nvSpPr>
        <p:spPr>
          <a:xfrm flipH="1">
            <a:off x="16385408" y="8040865"/>
            <a:ext cx="850391" cy="85039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1" name="Shape 2753"/>
          <p:cNvSpPr>
            <a:spLocks noChangeAspect="1"/>
          </p:cNvSpPr>
          <p:nvPr/>
        </p:nvSpPr>
        <p:spPr>
          <a:xfrm flipH="1">
            <a:off x="16464847" y="10282720"/>
            <a:ext cx="695776" cy="850392"/>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2"/>
          </p:nvPr>
        </p:nvSpPr>
        <p:spPr/>
      </p:sp>
    </p:spTree>
    <p:extLst>
      <p:ext uri="{BB962C8B-B14F-4D97-AF65-F5344CB8AC3E}">
        <p14:creationId xmlns:p14="http://schemas.microsoft.com/office/powerpoint/2010/main" val="14392846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26" name="Rectangle 25"/>
          <p:cNvSpPr/>
          <p:nvPr/>
        </p:nvSpPr>
        <p:spPr>
          <a:xfrm>
            <a:off x="-3176" y="0"/>
            <a:ext cx="24426546" cy="8540397"/>
          </a:xfrm>
          <a:prstGeom prst="rect">
            <a:avLst/>
          </a:prstGeom>
          <a:solidFill>
            <a:schemeClr val="bg1">
              <a:alpha val="5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20" name="TextBox 19"/>
          <p:cNvSpPr txBox="1"/>
          <p:nvPr/>
        </p:nvSpPr>
        <p:spPr>
          <a:xfrm>
            <a:off x="2605953" y="4993258"/>
            <a:ext cx="4556591" cy="1810752"/>
          </a:xfrm>
          <a:prstGeom prst="rect">
            <a:avLst/>
          </a:prstGeom>
          <a:noFill/>
        </p:spPr>
        <p:txBody>
          <a:bodyPr wrap="square" rtlCol="0">
            <a:spAutoFit/>
          </a:bodyPr>
          <a:lstStyle/>
          <a:p>
            <a:pPr algn="ctr">
              <a:lnSpc>
                <a:spcPts val="6680"/>
              </a:lnSpc>
            </a:pPr>
            <a:r>
              <a:rPr lang="en-US" sz="5400" spc="300" dirty="0">
                <a:solidFill>
                  <a:schemeClr val="tx2"/>
                </a:solidFill>
                <a:latin typeface="Montserrat" charset="0"/>
                <a:ea typeface="Montserrat" charset="0"/>
                <a:cs typeface="Montserrat" charset="0"/>
              </a:rPr>
              <a:t>FEATURE</a:t>
            </a:r>
          </a:p>
          <a:p>
            <a:pPr algn="ctr">
              <a:lnSpc>
                <a:spcPts val="6680"/>
              </a:lnSpc>
            </a:pPr>
            <a:r>
              <a:rPr lang="en-US" sz="5400" spc="300" dirty="0">
                <a:solidFill>
                  <a:schemeClr val="tx2"/>
                </a:solidFill>
                <a:latin typeface="Montserrat" charset="0"/>
                <a:ea typeface="Montserrat" charset="0"/>
                <a:cs typeface="Montserrat" charset="0"/>
              </a:rPr>
              <a:t>NAME</a:t>
            </a:r>
          </a:p>
        </p:txBody>
      </p:sp>
      <p:sp>
        <p:nvSpPr>
          <p:cNvPr id="22" name="TextBox 21"/>
          <p:cNvSpPr txBox="1"/>
          <p:nvPr/>
        </p:nvSpPr>
        <p:spPr>
          <a:xfrm>
            <a:off x="17160380" y="4993258"/>
            <a:ext cx="4556591" cy="1810752"/>
          </a:xfrm>
          <a:prstGeom prst="rect">
            <a:avLst/>
          </a:prstGeom>
          <a:noFill/>
        </p:spPr>
        <p:txBody>
          <a:bodyPr wrap="square" rtlCol="0">
            <a:spAutoFit/>
          </a:bodyPr>
          <a:lstStyle/>
          <a:p>
            <a:pPr algn="ctr">
              <a:lnSpc>
                <a:spcPts val="6680"/>
              </a:lnSpc>
            </a:pPr>
            <a:r>
              <a:rPr lang="en-US" sz="5400" spc="300" dirty="0">
                <a:solidFill>
                  <a:schemeClr val="tx2"/>
                </a:solidFill>
                <a:latin typeface="Montserrat" charset="0"/>
                <a:ea typeface="Montserrat" charset="0"/>
                <a:cs typeface="Montserrat" charset="0"/>
              </a:rPr>
              <a:t>FEATURE</a:t>
            </a:r>
          </a:p>
          <a:p>
            <a:pPr algn="ctr">
              <a:lnSpc>
                <a:spcPts val="6680"/>
              </a:lnSpc>
            </a:pPr>
            <a:r>
              <a:rPr lang="en-US" sz="5400" spc="300" dirty="0">
                <a:solidFill>
                  <a:schemeClr val="tx2"/>
                </a:solidFill>
                <a:latin typeface="Montserrat" charset="0"/>
                <a:ea typeface="Montserrat" charset="0"/>
                <a:cs typeface="Montserrat" charset="0"/>
              </a:rPr>
              <a:t>THREE</a:t>
            </a:r>
          </a:p>
        </p:txBody>
      </p:sp>
      <p:sp>
        <p:nvSpPr>
          <p:cNvPr id="24" name="TextBox 23"/>
          <p:cNvSpPr txBox="1"/>
          <p:nvPr/>
        </p:nvSpPr>
        <p:spPr>
          <a:xfrm>
            <a:off x="2605953" y="9675251"/>
            <a:ext cx="4556591" cy="1810752"/>
          </a:xfrm>
          <a:prstGeom prst="rect">
            <a:avLst/>
          </a:prstGeom>
          <a:noFill/>
        </p:spPr>
        <p:txBody>
          <a:bodyPr wrap="square" rtlCol="0">
            <a:spAutoFit/>
          </a:bodyPr>
          <a:lstStyle/>
          <a:p>
            <a:pPr algn="ctr">
              <a:lnSpc>
                <a:spcPts val="6680"/>
              </a:lnSpc>
            </a:pPr>
            <a:r>
              <a:rPr lang="en-US" sz="5400" spc="300" dirty="0">
                <a:solidFill>
                  <a:schemeClr val="tx2"/>
                </a:solidFill>
                <a:latin typeface="Montserrat" charset="0"/>
                <a:ea typeface="Montserrat" charset="0"/>
                <a:cs typeface="Montserrat" charset="0"/>
              </a:rPr>
              <a:t>FEATURE</a:t>
            </a:r>
          </a:p>
          <a:p>
            <a:pPr algn="ctr">
              <a:lnSpc>
                <a:spcPts val="6680"/>
              </a:lnSpc>
            </a:pPr>
            <a:r>
              <a:rPr lang="en-US" sz="5400" spc="300" dirty="0">
                <a:solidFill>
                  <a:schemeClr val="tx2"/>
                </a:solidFill>
                <a:latin typeface="Montserrat" charset="0"/>
                <a:ea typeface="Montserrat" charset="0"/>
                <a:cs typeface="Montserrat" charset="0"/>
              </a:rPr>
              <a:t>TWO</a:t>
            </a:r>
          </a:p>
        </p:txBody>
      </p:sp>
      <p:sp>
        <p:nvSpPr>
          <p:cNvPr id="25" name="TextBox 24"/>
          <p:cNvSpPr txBox="1"/>
          <p:nvPr/>
        </p:nvSpPr>
        <p:spPr>
          <a:xfrm>
            <a:off x="17160380" y="9675251"/>
            <a:ext cx="4556591" cy="1810752"/>
          </a:xfrm>
          <a:prstGeom prst="rect">
            <a:avLst/>
          </a:prstGeom>
          <a:noFill/>
        </p:spPr>
        <p:txBody>
          <a:bodyPr wrap="square" rtlCol="0">
            <a:spAutoFit/>
          </a:bodyPr>
          <a:lstStyle/>
          <a:p>
            <a:pPr algn="ctr">
              <a:lnSpc>
                <a:spcPts val="6680"/>
              </a:lnSpc>
            </a:pPr>
            <a:r>
              <a:rPr lang="en-US" sz="5400" spc="300" dirty="0">
                <a:solidFill>
                  <a:schemeClr val="tx2"/>
                </a:solidFill>
                <a:latin typeface="Montserrat" charset="0"/>
                <a:ea typeface="Montserrat" charset="0"/>
                <a:cs typeface="Montserrat" charset="0"/>
              </a:rPr>
              <a:t>FEATURE</a:t>
            </a:r>
          </a:p>
          <a:p>
            <a:pPr algn="ctr">
              <a:lnSpc>
                <a:spcPts val="6680"/>
              </a:lnSpc>
            </a:pPr>
            <a:r>
              <a:rPr lang="en-US" sz="5400" spc="300" dirty="0">
                <a:solidFill>
                  <a:schemeClr val="tx2"/>
                </a:solidFill>
                <a:latin typeface="Montserrat" charset="0"/>
                <a:ea typeface="Montserrat" charset="0"/>
                <a:cs typeface="Montserrat" charset="0"/>
              </a:rPr>
              <a:t>FOUR</a:t>
            </a:r>
          </a:p>
        </p:txBody>
      </p:sp>
      <p:sp>
        <p:nvSpPr>
          <p:cNvPr id="13" name="TextBox 12"/>
          <p:cNvSpPr txBox="1"/>
          <p:nvPr/>
        </p:nvSpPr>
        <p:spPr>
          <a:xfrm>
            <a:off x="6602301" y="1390006"/>
            <a:ext cx="11202106"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APP PROJECT SAMPLE</a:t>
            </a:r>
            <a:endParaRPr lang="en-US" sz="9600" spc="600" dirty="0">
              <a:solidFill>
                <a:schemeClr val="tx2"/>
              </a:solidFill>
              <a:latin typeface="Montserrat" charset="0"/>
              <a:ea typeface="Montserrat" charset="0"/>
              <a:cs typeface="Montserrat" charset="0"/>
            </a:endParaRPr>
          </a:p>
        </p:txBody>
      </p:sp>
      <p:sp>
        <p:nvSpPr>
          <p:cNvPr id="14" name="TextBox 13"/>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3" name="TextBox 22"/>
          <p:cNvSpPr txBox="1"/>
          <p:nvPr/>
        </p:nvSpPr>
        <p:spPr>
          <a:xfrm>
            <a:off x="4866222" y="2619586"/>
            <a:ext cx="14658343" cy="864211"/>
          </a:xfrm>
          <a:prstGeom prst="rect">
            <a:avLst/>
          </a:prstGeom>
          <a:noFill/>
        </p:spPr>
        <p:txBody>
          <a:bodyPr wrap="square" rtlCol="0">
            <a:spAutoFit/>
          </a:bodyPr>
          <a:lstStyle/>
          <a:p>
            <a:pPr algn="ctr">
              <a:lnSpc>
                <a:spcPct val="150000"/>
              </a:lnSpc>
            </a:pPr>
            <a:r>
              <a:rPr lang="en-US" sz="1800" spc="300" dirty="0">
                <a:solidFill>
                  <a:schemeClr val="tx2"/>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pic>
        <p:nvPicPr>
          <p:cNvPr id="12" name="Picture 11" descr="iPhone6_mockup_front_white.png"/>
          <p:cNvPicPr>
            <a:picLocks noChangeAspect="1"/>
          </p:cNvPicPr>
          <p:nvPr/>
        </p:nvPicPr>
        <p:blipFill rotWithShape="1">
          <a:blip r:embed="rId2">
            <a:extLst>
              <a:ext uri="{28A0092B-C50C-407E-A947-70E740481C1C}">
                <a14:useLocalDpi xmlns:a14="http://schemas.microsoft.com/office/drawing/2010/main" val="0"/>
              </a:ext>
            </a:extLst>
          </a:blip>
          <a:srcRect l="13946" t="4590" r="13494" b="33465"/>
          <a:stretch/>
        </p:blipFill>
        <p:spPr>
          <a:xfrm>
            <a:off x="8610600" y="4114799"/>
            <a:ext cx="7137400" cy="9534893"/>
          </a:xfrm>
          <a:prstGeom prst="rect">
            <a:avLst/>
          </a:prstGeom>
        </p:spPr>
      </p:pic>
      <p:sp>
        <p:nvSpPr>
          <p:cNvPr id="2" name="Picture Placeholder 1"/>
          <p:cNvSpPr>
            <a:spLocks noGrp="1"/>
          </p:cNvSpPr>
          <p:nvPr>
            <p:ph type="pic" sz="quarter" idx="12"/>
          </p:nvPr>
        </p:nvSpPr>
        <p:spPr/>
      </p:sp>
    </p:spTree>
    <p:extLst>
      <p:ext uri="{BB962C8B-B14F-4D97-AF65-F5344CB8AC3E}">
        <p14:creationId xmlns:p14="http://schemas.microsoft.com/office/powerpoint/2010/main" val="80087576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p:sp>
      <p:sp>
        <p:nvSpPr>
          <p:cNvPr id="40" name="Rectangle 39"/>
          <p:cNvSpPr/>
          <p:nvPr/>
        </p:nvSpPr>
        <p:spPr>
          <a:xfrm>
            <a:off x="-3176" y="0"/>
            <a:ext cx="24380826" cy="8540397"/>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pic>
        <p:nvPicPr>
          <p:cNvPr id="20" name="Picture 19" descr="green.png"/>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a:off x="13463852" y="4967704"/>
            <a:ext cx="4010145" cy="7259686"/>
          </a:xfrm>
          <a:prstGeom prst="rect">
            <a:avLst/>
          </a:prstGeom>
        </p:spPr>
      </p:pic>
      <p:pic>
        <p:nvPicPr>
          <p:cNvPr id="15" name="Picture 14" descr="white.png"/>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6949384" y="4967704"/>
            <a:ext cx="4010145" cy="7259686"/>
          </a:xfrm>
          <a:prstGeom prst="rect">
            <a:avLst/>
          </a:prstGeom>
        </p:spPr>
      </p:pic>
      <p:pic>
        <p:nvPicPr>
          <p:cNvPr id="36" name="Picture Placeholder 6" descr="Square.jpg"/>
          <p:cNvPicPr>
            <a:picLocks noChangeAspect="1"/>
          </p:cNvPicPr>
          <p:nvPr/>
        </p:nvPicPr>
        <p:blipFill>
          <a:blip r:embed="rId4">
            <a:extLst>
              <a:ext uri="{28A0092B-C50C-407E-A947-70E740481C1C}">
                <a14:useLocalDpi xmlns:a14="http://schemas.microsoft.com/office/drawing/2010/main" val="0"/>
              </a:ext>
            </a:extLst>
          </a:blip>
          <a:srcRect l="11452" r="11452"/>
          <a:stretch>
            <a:fillRect/>
          </a:stretch>
        </p:blipFill>
        <p:spPr>
          <a:xfrm>
            <a:off x="7487723" y="6858126"/>
            <a:ext cx="2666386" cy="3460584"/>
          </a:xfrm>
          <a:prstGeom prst="rect">
            <a:avLst/>
          </a:prstGeom>
        </p:spPr>
      </p:pic>
      <p:pic>
        <p:nvPicPr>
          <p:cNvPr id="37" name="Picture Placeholder 4" descr="Square.jpg"/>
          <p:cNvPicPr>
            <a:picLocks noChangeAspect="1"/>
          </p:cNvPicPr>
          <p:nvPr/>
        </p:nvPicPr>
        <p:blipFill>
          <a:blip r:embed="rId4">
            <a:extLst>
              <a:ext uri="{28A0092B-C50C-407E-A947-70E740481C1C}">
                <a14:useLocalDpi xmlns:a14="http://schemas.microsoft.com/office/drawing/2010/main" val="0"/>
              </a:ext>
            </a:extLst>
          </a:blip>
          <a:srcRect l="11471" r="11471"/>
          <a:stretch>
            <a:fillRect/>
          </a:stretch>
        </p:blipFill>
        <p:spPr>
          <a:xfrm>
            <a:off x="13940379" y="6858126"/>
            <a:ext cx="2666386" cy="3460584"/>
          </a:xfrm>
          <a:prstGeom prst="rect">
            <a:avLst/>
          </a:prstGeom>
        </p:spPr>
      </p:pic>
      <p:pic>
        <p:nvPicPr>
          <p:cNvPr id="11" name="Picture 10" descr="blue.png"/>
          <p:cNvPicPr>
            <a:picLocks noChangeAspect="1"/>
          </p:cNvPicPr>
          <p:nvPr/>
        </p:nvPicPr>
        <p:blipFill>
          <a:blip r:embed="rId5">
            <a:grayscl/>
            <a:extLst>
              <a:ext uri="{28A0092B-C50C-407E-A947-70E740481C1C}">
                <a14:useLocalDpi xmlns:a14="http://schemas.microsoft.com/office/drawing/2010/main" val="0"/>
              </a:ext>
            </a:extLst>
          </a:blip>
          <a:stretch>
            <a:fillRect/>
          </a:stretch>
        </p:blipFill>
        <p:spPr>
          <a:xfrm>
            <a:off x="10177785" y="4845925"/>
            <a:ext cx="4144685" cy="7503245"/>
          </a:xfrm>
          <a:prstGeom prst="rect">
            <a:avLst/>
          </a:prstGeom>
        </p:spPr>
      </p:pic>
      <p:pic>
        <p:nvPicPr>
          <p:cNvPr id="38" name="Picture Placeholder 5" descr="Square.jpg"/>
          <p:cNvPicPr>
            <a:picLocks noChangeAspect="1"/>
          </p:cNvPicPr>
          <p:nvPr/>
        </p:nvPicPr>
        <p:blipFill>
          <a:blip r:embed="rId4">
            <a:extLst>
              <a:ext uri="{28A0092B-C50C-407E-A947-70E740481C1C}">
                <a14:useLocalDpi xmlns:a14="http://schemas.microsoft.com/office/drawing/2010/main" val="0"/>
              </a:ext>
            </a:extLst>
          </a:blip>
          <a:srcRect l="11471" r="11471"/>
          <a:stretch>
            <a:fillRect/>
          </a:stretch>
        </p:blipFill>
        <p:spPr>
          <a:xfrm>
            <a:off x="10806976" y="6858126"/>
            <a:ext cx="2666386" cy="3460584"/>
          </a:xfrm>
          <a:prstGeom prst="rect">
            <a:avLst/>
          </a:prstGeom>
        </p:spPr>
      </p:pic>
      <p:sp>
        <p:nvSpPr>
          <p:cNvPr id="30" name="TextBox 29"/>
          <p:cNvSpPr txBox="1"/>
          <p:nvPr/>
        </p:nvSpPr>
        <p:spPr>
          <a:xfrm>
            <a:off x="6055682" y="1390006"/>
            <a:ext cx="12295354"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SMART WATCH PROJECT</a:t>
            </a:r>
            <a:endParaRPr lang="en-US" sz="9600" spc="600" dirty="0">
              <a:solidFill>
                <a:srgbClr val="0E0E0E"/>
              </a:solidFill>
              <a:latin typeface="Montserrat" charset="0"/>
              <a:ea typeface="Montserrat" charset="0"/>
              <a:cs typeface="Montserrat" charset="0"/>
            </a:endParaRPr>
          </a:p>
        </p:txBody>
      </p:sp>
      <p:sp>
        <p:nvSpPr>
          <p:cNvPr id="31" name="TextBox 30"/>
          <p:cNvSpPr txBox="1"/>
          <p:nvPr/>
        </p:nvSpPr>
        <p:spPr>
          <a:xfrm>
            <a:off x="9516185" y="929868"/>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32" name="TextBox 31"/>
          <p:cNvSpPr txBox="1"/>
          <p:nvPr/>
        </p:nvSpPr>
        <p:spPr>
          <a:xfrm>
            <a:off x="4866222" y="2619586"/>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3" name="TextBox 32"/>
          <p:cNvSpPr txBox="1"/>
          <p:nvPr/>
        </p:nvSpPr>
        <p:spPr>
          <a:xfrm>
            <a:off x="19321381" y="6207926"/>
            <a:ext cx="3753796" cy="1411669"/>
          </a:xfrm>
          <a:prstGeom prst="rect">
            <a:avLst/>
          </a:prstGeom>
          <a:noFill/>
        </p:spPr>
        <p:txBody>
          <a:bodyPr wrap="square" rtlCol="0">
            <a:spAutoFit/>
          </a:bodyPr>
          <a:lstStyle/>
          <a:p>
            <a:pP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a:t>
            </a:r>
          </a:p>
        </p:txBody>
      </p:sp>
      <p:sp>
        <p:nvSpPr>
          <p:cNvPr id="34" name="TextBox 33"/>
          <p:cNvSpPr txBox="1"/>
          <p:nvPr/>
        </p:nvSpPr>
        <p:spPr>
          <a:xfrm>
            <a:off x="19349115" y="5623151"/>
            <a:ext cx="3604669" cy="584775"/>
          </a:xfrm>
          <a:prstGeom prst="rect">
            <a:avLst/>
          </a:prstGeom>
          <a:noFill/>
        </p:spPr>
        <p:txBody>
          <a:bodyPr wrap="square" rtlCol="0">
            <a:spAutoFit/>
          </a:bodyPr>
          <a:lstStyle/>
          <a:p>
            <a:r>
              <a:rPr lang="en-US" sz="3200" b="1" spc="600" dirty="0">
                <a:solidFill>
                  <a:schemeClr val="bg1"/>
                </a:solidFill>
                <a:latin typeface="Montserrat" charset="0"/>
                <a:ea typeface="Montserrat" charset="0"/>
                <a:cs typeface="Montserrat" charset="0"/>
              </a:rPr>
              <a:t>ELEMENT C</a:t>
            </a:r>
            <a:endParaRPr lang="en-US" sz="4800" b="1" spc="600" dirty="0">
              <a:solidFill>
                <a:schemeClr val="bg1"/>
              </a:solidFill>
              <a:latin typeface="Montserrat" charset="0"/>
              <a:ea typeface="Montserrat" charset="0"/>
              <a:cs typeface="Montserrat" charset="0"/>
            </a:endParaRPr>
          </a:p>
        </p:txBody>
      </p:sp>
      <p:sp>
        <p:nvSpPr>
          <p:cNvPr id="35" name="TextBox 34"/>
          <p:cNvSpPr txBox="1"/>
          <p:nvPr/>
        </p:nvSpPr>
        <p:spPr>
          <a:xfrm>
            <a:off x="19349115" y="10096601"/>
            <a:ext cx="3772954" cy="1411669"/>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a:t>
            </a:r>
          </a:p>
        </p:txBody>
      </p:sp>
      <p:sp>
        <p:nvSpPr>
          <p:cNvPr id="39" name="TextBox 38"/>
          <p:cNvSpPr txBox="1"/>
          <p:nvPr/>
        </p:nvSpPr>
        <p:spPr>
          <a:xfrm>
            <a:off x="19354475" y="9511826"/>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42" name="Shape 2660"/>
          <p:cNvSpPr>
            <a:spLocks noChangeAspect="1"/>
          </p:cNvSpPr>
          <p:nvPr/>
        </p:nvSpPr>
        <p:spPr>
          <a:xfrm flipH="1">
            <a:off x="18060620" y="5684227"/>
            <a:ext cx="850391" cy="85039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43" name="Shape 2753"/>
          <p:cNvSpPr>
            <a:spLocks noChangeAspect="1"/>
          </p:cNvSpPr>
          <p:nvPr/>
        </p:nvSpPr>
        <p:spPr>
          <a:xfrm flipH="1">
            <a:off x="18128001" y="9665494"/>
            <a:ext cx="695776" cy="850392"/>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19" name="TextBox 18"/>
          <p:cNvSpPr txBox="1"/>
          <p:nvPr/>
        </p:nvSpPr>
        <p:spPr>
          <a:xfrm>
            <a:off x="1406081" y="6207926"/>
            <a:ext cx="3753796" cy="1411669"/>
          </a:xfrm>
          <a:prstGeom prst="rect">
            <a:avLst/>
          </a:prstGeom>
          <a:noFill/>
        </p:spPr>
        <p:txBody>
          <a:bodyPr wrap="square" rtlCol="0">
            <a:spAutoFit/>
          </a:bodyPr>
          <a:lstStyle/>
          <a:p>
            <a:pPr algn="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a:t>
            </a:r>
          </a:p>
        </p:txBody>
      </p:sp>
      <p:sp>
        <p:nvSpPr>
          <p:cNvPr id="21" name="TextBox 20"/>
          <p:cNvSpPr txBox="1"/>
          <p:nvPr/>
        </p:nvSpPr>
        <p:spPr>
          <a:xfrm>
            <a:off x="1538319" y="5623151"/>
            <a:ext cx="3604669" cy="584775"/>
          </a:xfrm>
          <a:prstGeom prst="rect">
            <a:avLst/>
          </a:prstGeom>
          <a:noFill/>
        </p:spPr>
        <p:txBody>
          <a:bodyPr wrap="square" rtlCol="0">
            <a:spAutoFit/>
          </a:bodyPr>
          <a:lstStyle/>
          <a:p>
            <a:pPr algn="r"/>
            <a:r>
              <a:rPr lang="en-US" sz="3200" b="1" spc="600" dirty="0">
                <a:solidFill>
                  <a:schemeClr val="bg1"/>
                </a:solidFill>
                <a:latin typeface="Montserrat" charset="0"/>
                <a:ea typeface="Montserrat" charset="0"/>
                <a:cs typeface="Montserrat" charset="0"/>
              </a:rPr>
              <a:t>ELEMENT C</a:t>
            </a:r>
            <a:endParaRPr lang="en-US" sz="4800" b="1" spc="600" dirty="0">
              <a:solidFill>
                <a:schemeClr val="bg1"/>
              </a:solidFill>
              <a:latin typeface="Montserrat" charset="0"/>
              <a:ea typeface="Montserrat" charset="0"/>
              <a:cs typeface="Montserrat" charset="0"/>
            </a:endParaRPr>
          </a:p>
        </p:txBody>
      </p:sp>
      <p:sp>
        <p:nvSpPr>
          <p:cNvPr id="22" name="TextBox 21"/>
          <p:cNvSpPr txBox="1"/>
          <p:nvPr/>
        </p:nvSpPr>
        <p:spPr>
          <a:xfrm>
            <a:off x="1381563" y="10096601"/>
            <a:ext cx="3772954" cy="1411669"/>
          </a:xfrm>
          <a:prstGeom prst="rect">
            <a:avLst/>
          </a:prstGeom>
          <a:noFill/>
        </p:spPr>
        <p:txBody>
          <a:bodyPr wrap="square" rtlCol="0">
            <a:spAutoFit/>
          </a:bodyPr>
          <a:lstStyle/>
          <a:p>
            <a:pPr algn="r">
              <a:lnSpc>
                <a:spcPct val="150000"/>
              </a:lnSpc>
            </a:pPr>
            <a:r>
              <a:rPr lang="en-US" sz="2000" dirty="0">
                <a:latin typeface="Montserrat Light" charset="0"/>
                <a:ea typeface="Montserrat Light" charset="0"/>
                <a:cs typeface="Montserrat Light" charset="0"/>
              </a:rPr>
              <a:t>A company is an association or collection of individuals, whether natural persons, l</a:t>
            </a:r>
          </a:p>
        </p:txBody>
      </p:sp>
      <p:sp>
        <p:nvSpPr>
          <p:cNvPr id="23" name="TextBox 22"/>
          <p:cNvSpPr txBox="1"/>
          <p:nvPr/>
        </p:nvSpPr>
        <p:spPr>
          <a:xfrm>
            <a:off x="1555300" y="9511826"/>
            <a:ext cx="3604669" cy="584775"/>
          </a:xfrm>
          <a:prstGeom prst="rect">
            <a:avLst/>
          </a:prstGeom>
          <a:noFill/>
        </p:spPr>
        <p:txBody>
          <a:bodyPr wrap="square" rtlCol="0">
            <a:spAutoFit/>
          </a:bodyPr>
          <a:lstStyle/>
          <a:p>
            <a:pPr algn="r"/>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26" name="Shape 2937"/>
          <p:cNvSpPr>
            <a:spLocks noChangeAspect="1"/>
          </p:cNvSpPr>
          <p:nvPr/>
        </p:nvSpPr>
        <p:spPr>
          <a:xfrm>
            <a:off x="5520206" y="5667642"/>
            <a:ext cx="850392" cy="850392"/>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5" y="16319"/>
                  <a:pt x="1006" y="11291"/>
                </a:cubicBezTo>
                <a:lnTo>
                  <a:pt x="2455" y="11291"/>
                </a:lnTo>
                <a:cubicBezTo>
                  <a:pt x="2725" y="11291"/>
                  <a:pt x="2945" y="11071"/>
                  <a:pt x="2945" y="10800"/>
                </a:cubicBezTo>
                <a:cubicBezTo>
                  <a:pt x="2945" y="10529"/>
                  <a:pt x="2725" y="10309"/>
                  <a:pt x="2455" y="10309"/>
                </a:cubicBezTo>
                <a:lnTo>
                  <a:pt x="1006" y="10309"/>
                </a:lnTo>
                <a:cubicBezTo>
                  <a:pt x="1255"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5" y="5281"/>
                  <a:pt x="20594" y="10309"/>
                </a:cubicBezTo>
                <a:lnTo>
                  <a:pt x="19145" y="10309"/>
                </a:lnTo>
                <a:cubicBezTo>
                  <a:pt x="18875" y="10309"/>
                  <a:pt x="18655" y="10529"/>
                  <a:pt x="18655" y="10800"/>
                </a:cubicBezTo>
                <a:cubicBezTo>
                  <a:pt x="18655" y="11071"/>
                  <a:pt x="18875" y="11291"/>
                  <a:pt x="19145" y="11291"/>
                </a:cubicBezTo>
                <a:lnTo>
                  <a:pt x="20594" y="11291"/>
                </a:lnTo>
                <a:cubicBezTo>
                  <a:pt x="20345" y="16319"/>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5" y="6634"/>
                </a:moveTo>
                <a:lnTo>
                  <a:pt x="12189" y="12188"/>
                </a:lnTo>
                <a:lnTo>
                  <a:pt x="6635" y="14966"/>
                </a:lnTo>
                <a:lnTo>
                  <a:pt x="9411" y="9412"/>
                </a:lnTo>
                <a:cubicBezTo>
                  <a:pt x="9411" y="9412"/>
                  <a:pt x="14965" y="6634"/>
                  <a:pt x="14965" y="6634"/>
                </a:cubicBezTo>
                <a:close/>
                <a:moveTo>
                  <a:pt x="4552" y="17048"/>
                </a:moveTo>
                <a:lnTo>
                  <a:pt x="12883" y="12883"/>
                </a:lnTo>
                <a:lnTo>
                  <a:pt x="17048" y="4551"/>
                </a:lnTo>
                <a:lnTo>
                  <a:pt x="8717" y="8717"/>
                </a:lnTo>
                <a:cubicBezTo>
                  <a:pt x="8717" y="8717"/>
                  <a:pt x="4552" y="17048"/>
                  <a:pt x="4552" y="17048"/>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27" name="Shape 2943"/>
          <p:cNvSpPr>
            <a:spLocks noChangeAspect="1"/>
          </p:cNvSpPr>
          <p:nvPr/>
        </p:nvSpPr>
        <p:spPr>
          <a:xfrm>
            <a:off x="5598073" y="9653956"/>
            <a:ext cx="695777" cy="850392"/>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
        <p:nvSpPr>
          <p:cNvPr id="4" name="Picture Placeholder 3"/>
          <p:cNvSpPr>
            <a:spLocks noGrp="1"/>
          </p:cNvSpPr>
          <p:nvPr>
            <p:ph type="pic" sz="quarter" idx="14"/>
          </p:nvPr>
        </p:nvSpPr>
        <p:spPr/>
      </p:sp>
    </p:spTree>
    <p:extLst>
      <p:ext uri="{BB962C8B-B14F-4D97-AF65-F5344CB8AC3E}">
        <p14:creationId xmlns:p14="http://schemas.microsoft.com/office/powerpoint/2010/main" val="20388825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1104"/>
          <p:cNvGrpSpPr>
            <a:grpSpLocks noChangeAspect="1"/>
          </p:cNvGrpSpPr>
          <p:nvPr/>
        </p:nvGrpSpPr>
        <p:grpSpPr>
          <a:xfrm rot="5400000">
            <a:off x="8712458" y="2923451"/>
            <a:ext cx="6949561" cy="10299208"/>
            <a:chOff x="0" y="0"/>
            <a:chExt cx="6591305" cy="9765731"/>
          </a:xfrm>
        </p:grpSpPr>
        <p:grpSp>
          <p:nvGrpSpPr>
            <p:cNvPr id="53" name="Group 1102"/>
            <p:cNvGrpSpPr/>
            <p:nvPr/>
          </p:nvGrpSpPr>
          <p:grpSpPr>
            <a:xfrm>
              <a:off x="0" y="0"/>
              <a:ext cx="6591305" cy="9765731"/>
              <a:chOff x="0" y="0"/>
              <a:chExt cx="6591304" cy="9765730"/>
            </a:xfrm>
          </p:grpSpPr>
          <p:pic>
            <p:nvPicPr>
              <p:cNvPr id="55" name="Mini-iPad-B&amp;W-Mockup.png"/>
              <p:cNvPicPr/>
              <p:nvPr/>
            </p:nvPicPr>
            <p:blipFill>
              <a:blip r:embed="rId2">
                <a:extLst/>
              </a:blip>
              <a:stretch>
                <a:fillRect/>
              </a:stretch>
            </p:blipFill>
            <p:spPr>
              <a:xfrm>
                <a:off x="0" y="0"/>
                <a:ext cx="6591304" cy="9765730"/>
              </a:xfrm>
              <a:prstGeom prst="rect">
                <a:avLst/>
              </a:prstGeom>
              <a:ln w="12700" cap="flat">
                <a:noFill/>
                <a:miter lim="400000"/>
              </a:ln>
              <a:effectLst/>
            </p:spPr>
          </p:pic>
          <p:sp>
            <p:nvSpPr>
              <p:cNvPr id="56" name="Shape 1101"/>
              <p:cNvSpPr/>
              <p:nvPr/>
            </p:nvSpPr>
            <p:spPr>
              <a:xfrm>
                <a:off x="363079" y="954047"/>
                <a:ext cx="5879097" cy="7806214"/>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54" name="placeholder.png"/>
            <p:cNvPicPr/>
            <p:nvPr/>
          </p:nvPicPr>
          <p:blipFill>
            <a:blip r:embed="rId3">
              <a:extLst/>
            </a:blip>
            <a:srcRect l="29020" r="29020"/>
            <a:stretch>
              <a:fillRect/>
            </a:stretch>
          </p:blipFill>
          <p:spPr>
            <a:xfrm>
              <a:off x="337669" y="969500"/>
              <a:ext cx="5911543" cy="7924801"/>
            </a:xfrm>
            <a:prstGeom prst="rect">
              <a:avLst/>
            </a:prstGeom>
            <a:ln w="12700" cap="flat">
              <a:noFill/>
              <a:miter lim="400000"/>
            </a:ln>
            <a:effectLst/>
          </p:spPr>
        </p:pic>
      </p:grpSp>
      <p:sp>
        <p:nvSpPr>
          <p:cNvPr id="31" name="TextBox 30"/>
          <p:cNvSpPr txBox="1"/>
          <p:nvPr/>
        </p:nvSpPr>
        <p:spPr>
          <a:xfrm>
            <a:off x="6751388" y="1390006"/>
            <a:ext cx="10903947"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TABLET APP PROJECT</a:t>
            </a:r>
            <a:endParaRPr lang="en-US" sz="9600" spc="600" dirty="0">
              <a:solidFill>
                <a:schemeClr val="tx2"/>
              </a:solidFill>
              <a:latin typeface="Montserrat" charset="0"/>
              <a:ea typeface="Montserrat" charset="0"/>
              <a:cs typeface="Montserrat" charset="0"/>
            </a:endParaRPr>
          </a:p>
        </p:txBody>
      </p:sp>
      <p:sp>
        <p:nvSpPr>
          <p:cNvPr id="32" name="TextBox 31"/>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3" name="TextBox 32"/>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4" name="TextBox 33"/>
          <p:cNvSpPr txBox="1"/>
          <p:nvPr/>
        </p:nvSpPr>
        <p:spPr>
          <a:xfrm>
            <a:off x="19407106" y="5539711"/>
            <a:ext cx="3753796" cy="1411669"/>
          </a:xfrm>
          <a:prstGeom prst="rect">
            <a:avLst/>
          </a:prstGeom>
          <a:noFill/>
        </p:spPr>
        <p:txBody>
          <a:bodyPr wrap="square" rtlCol="0">
            <a:spAutoFit/>
          </a:bodyPr>
          <a:lstStyle/>
          <a:p>
            <a:pP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a:t>
            </a:r>
          </a:p>
        </p:txBody>
      </p:sp>
      <p:sp>
        <p:nvSpPr>
          <p:cNvPr id="35" name="TextBox 34"/>
          <p:cNvSpPr txBox="1"/>
          <p:nvPr/>
        </p:nvSpPr>
        <p:spPr>
          <a:xfrm>
            <a:off x="19434840" y="4954936"/>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
        <p:nvSpPr>
          <p:cNvPr id="36" name="TextBox 35"/>
          <p:cNvSpPr txBox="1"/>
          <p:nvPr/>
        </p:nvSpPr>
        <p:spPr>
          <a:xfrm>
            <a:off x="19434840" y="9428386"/>
            <a:ext cx="3772954" cy="1477328"/>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a:t>
            </a:r>
          </a:p>
        </p:txBody>
      </p:sp>
      <p:sp>
        <p:nvSpPr>
          <p:cNvPr id="37" name="TextBox 36"/>
          <p:cNvSpPr txBox="1"/>
          <p:nvPr/>
        </p:nvSpPr>
        <p:spPr>
          <a:xfrm>
            <a:off x="19440200" y="8843611"/>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59" name="Shape 2660"/>
          <p:cNvSpPr>
            <a:spLocks noChangeAspect="1"/>
          </p:cNvSpPr>
          <p:nvPr/>
        </p:nvSpPr>
        <p:spPr>
          <a:xfrm flipH="1">
            <a:off x="18146345" y="5016012"/>
            <a:ext cx="850391" cy="85039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0" name="Shape 2753"/>
          <p:cNvSpPr>
            <a:spLocks noChangeAspect="1"/>
          </p:cNvSpPr>
          <p:nvPr/>
        </p:nvSpPr>
        <p:spPr>
          <a:xfrm flipH="1">
            <a:off x="18213726" y="8997279"/>
            <a:ext cx="695776" cy="850392"/>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1" name="TextBox 60"/>
          <p:cNvSpPr txBox="1"/>
          <p:nvPr/>
        </p:nvSpPr>
        <p:spPr>
          <a:xfrm>
            <a:off x="1148906" y="5539711"/>
            <a:ext cx="3753796" cy="1411669"/>
          </a:xfrm>
          <a:prstGeom prst="rect">
            <a:avLst/>
          </a:prstGeom>
          <a:noFill/>
        </p:spPr>
        <p:txBody>
          <a:bodyPr wrap="square" rtlCol="0">
            <a:spAutoFit/>
          </a:bodyPr>
          <a:lstStyle/>
          <a:p>
            <a:pPr algn="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a:t>
            </a:r>
          </a:p>
        </p:txBody>
      </p:sp>
      <p:sp>
        <p:nvSpPr>
          <p:cNvPr id="62" name="TextBox 61"/>
          <p:cNvSpPr txBox="1"/>
          <p:nvPr/>
        </p:nvSpPr>
        <p:spPr>
          <a:xfrm>
            <a:off x="1281144" y="4954936"/>
            <a:ext cx="3604669" cy="584775"/>
          </a:xfrm>
          <a:prstGeom prst="rect">
            <a:avLst/>
          </a:prstGeom>
          <a:noFill/>
        </p:spPr>
        <p:txBody>
          <a:bodyPr wrap="square" rtlCol="0">
            <a:spAutoFit/>
          </a:bodyPr>
          <a:lstStyle/>
          <a:p>
            <a:pPr algn="r"/>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
        <p:nvSpPr>
          <p:cNvPr id="63" name="TextBox 62"/>
          <p:cNvSpPr txBox="1"/>
          <p:nvPr/>
        </p:nvSpPr>
        <p:spPr>
          <a:xfrm>
            <a:off x="1124388" y="9428386"/>
            <a:ext cx="3772954" cy="1477328"/>
          </a:xfrm>
          <a:prstGeom prst="rect">
            <a:avLst/>
          </a:prstGeom>
          <a:noFill/>
        </p:spPr>
        <p:txBody>
          <a:bodyPr wrap="square" rtlCol="0">
            <a:spAutoFit/>
          </a:bodyPr>
          <a:lstStyle/>
          <a:p>
            <a:pPr algn="r">
              <a:lnSpc>
                <a:spcPct val="150000"/>
              </a:lnSpc>
            </a:pPr>
            <a:r>
              <a:rPr lang="en-US" sz="2000" dirty="0">
                <a:latin typeface="Montserrat Light" charset="0"/>
                <a:ea typeface="Montserrat Light" charset="0"/>
                <a:cs typeface="Montserrat Light" charset="0"/>
              </a:rPr>
              <a:t>A company is an association or collection of individuals, whether natural persons.</a:t>
            </a:r>
          </a:p>
        </p:txBody>
      </p:sp>
      <p:sp>
        <p:nvSpPr>
          <p:cNvPr id="64" name="TextBox 63"/>
          <p:cNvSpPr txBox="1"/>
          <p:nvPr/>
        </p:nvSpPr>
        <p:spPr>
          <a:xfrm>
            <a:off x="1298125" y="8843611"/>
            <a:ext cx="3604669" cy="584775"/>
          </a:xfrm>
          <a:prstGeom prst="rect">
            <a:avLst/>
          </a:prstGeom>
          <a:noFill/>
        </p:spPr>
        <p:txBody>
          <a:bodyPr wrap="square" rtlCol="0">
            <a:spAutoFit/>
          </a:bodyPr>
          <a:lstStyle/>
          <a:p>
            <a:pPr algn="r"/>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65" name="Shape 2937"/>
          <p:cNvSpPr>
            <a:spLocks noChangeAspect="1"/>
          </p:cNvSpPr>
          <p:nvPr/>
        </p:nvSpPr>
        <p:spPr>
          <a:xfrm>
            <a:off x="5263031" y="4999427"/>
            <a:ext cx="850392" cy="850392"/>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5" y="16319"/>
                  <a:pt x="1006" y="11291"/>
                </a:cubicBezTo>
                <a:lnTo>
                  <a:pt x="2455" y="11291"/>
                </a:lnTo>
                <a:cubicBezTo>
                  <a:pt x="2725" y="11291"/>
                  <a:pt x="2945" y="11071"/>
                  <a:pt x="2945" y="10800"/>
                </a:cubicBezTo>
                <a:cubicBezTo>
                  <a:pt x="2945" y="10529"/>
                  <a:pt x="2725" y="10309"/>
                  <a:pt x="2455" y="10309"/>
                </a:cubicBezTo>
                <a:lnTo>
                  <a:pt x="1006" y="10309"/>
                </a:lnTo>
                <a:cubicBezTo>
                  <a:pt x="1255"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5" y="5281"/>
                  <a:pt x="20594" y="10309"/>
                </a:cubicBezTo>
                <a:lnTo>
                  <a:pt x="19145" y="10309"/>
                </a:lnTo>
                <a:cubicBezTo>
                  <a:pt x="18875" y="10309"/>
                  <a:pt x="18655" y="10529"/>
                  <a:pt x="18655" y="10800"/>
                </a:cubicBezTo>
                <a:cubicBezTo>
                  <a:pt x="18655" y="11071"/>
                  <a:pt x="18875" y="11291"/>
                  <a:pt x="19145" y="11291"/>
                </a:cubicBezTo>
                <a:lnTo>
                  <a:pt x="20594" y="11291"/>
                </a:lnTo>
                <a:cubicBezTo>
                  <a:pt x="20345" y="16319"/>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5" y="6634"/>
                </a:moveTo>
                <a:lnTo>
                  <a:pt x="12189" y="12188"/>
                </a:lnTo>
                <a:lnTo>
                  <a:pt x="6635" y="14966"/>
                </a:lnTo>
                <a:lnTo>
                  <a:pt x="9411" y="9412"/>
                </a:lnTo>
                <a:cubicBezTo>
                  <a:pt x="9411" y="9412"/>
                  <a:pt x="14965" y="6634"/>
                  <a:pt x="14965" y="6634"/>
                </a:cubicBezTo>
                <a:close/>
                <a:moveTo>
                  <a:pt x="4552" y="17048"/>
                </a:moveTo>
                <a:lnTo>
                  <a:pt x="12883" y="12883"/>
                </a:lnTo>
                <a:lnTo>
                  <a:pt x="17048" y="4551"/>
                </a:lnTo>
                <a:lnTo>
                  <a:pt x="8717" y="8717"/>
                </a:lnTo>
                <a:cubicBezTo>
                  <a:pt x="8717" y="8717"/>
                  <a:pt x="4552" y="17048"/>
                  <a:pt x="4552" y="17048"/>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6" name="Shape 2943"/>
          <p:cNvSpPr>
            <a:spLocks noChangeAspect="1"/>
          </p:cNvSpPr>
          <p:nvPr/>
        </p:nvSpPr>
        <p:spPr>
          <a:xfrm>
            <a:off x="5340898" y="8985741"/>
            <a:ext cx="695777" cy="850392"/>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02815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749953" y="2705523"/>
            <a:ext cx="18877743" cy="8351846"/>
            <a:chOff x="2749953" y="2130309"/>
            <a:chExt cx="18877743" cy="8351846"/>
          </a:xfrm>
        </p:grpSpPr>
        <p:sp>
          <p:nvSpPr>
            <p:cNvPr id="11" name="TextBox 10"/>
            <p:cNvSpPr txBox="1"/>
            <p:nvPr/>
          </p:nvSpPr>
          <p:spPr>
            <a:xfrm>
              <a:off x="2876953" y="4027064"/>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14" name="TextBox 13"/>
            <p:cNvSpPr txBox="1"/>
            <p:nvPr/>
          </p:nvSpPr>
          <p:spPr>
            <a:xfrm>
              <a:off x="2749953" y="3294804"/>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15" name="TextBox 14"/>
            <p:cNvSpPr txBox="1"/>
            <p:nvPr/>
          </p:nvSpPr>
          <p:spPr>
            <a:xfrm>
              <a:off x="9725030" y="4027064"/>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16" name="TextBox 15"/>
            <p:cNvSpPr txBox="1"/>
            <p:nvPr/>
          </p:nvSpPr>
          <p:spPr>
            <a:xfrm>
              <a:off x="9623430" y="3294804"/>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17" name="TextBox 16"/>
            <p:cNvSpPr txBox="1"/>
            <p:nvPr/>
          </p:nvSpPr>
          <p:spPr>
            <a:xfrm>
              <a:off x="16674707" y="4027064"/>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21" name="TextBox 20"/>
            <p:cNvSpPr txBox="1"/>
            <p:nvPr/>
          </p:nvSpPr>
          <p:spPr>
            <a:xfrm>
              <a:off x="16573107" y="3294804"/>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22" name="TextBox 21"/>
            <p:cNvSpPr txBox="1"/>
            <p:nvPr/>
          </p:nvSpPr>
          <p:spPr>
            <a:xfrm>
              <a:off x="2876953" y="9070486"/>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23" name="TextBox 22"/>
            <p:cNvSpPr txBox="1"/>
            <p:nvPr/>
          </p:nvSpPr>
          <p:spPr>
            <a:xfrm>
              <a:off x="2749953" y="8338226"/>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24" name="TextBox 23"/>
            <p:cNvSpPr txBox="1"/>
            <p:nvPr/>
          </p:nvSpPr>
          <p:spPr>
            <a:xfrm>
              <a:off x="9725030" y="9070486"/>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25" name="TextBox 24"/>
            <p:cNvSpPr txBox="1"/>
            <p:nvPr/>
          </p:nvSpPr>
          <p:spPr>
            <a:xfrm>
              <a:off x="9623430" y="8338226"/>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26" name="TextBox 25"/>
            <p:cNvSpPr txBox="1"/>
            <p:nvPr/>
          </p:nvSpPr>
          <p:spPr>
            <a:xfrm>
              <a:off x="16674707" y="9070486"/>
              <a:ext cx="4796139" cy="1411669"/>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27" name="TextBox 26"/>
            <p:cNvSpPr txBox="1"/>
            <p:nvPr/>
          </p:nvSpPr>
          <p:spPr>
            <a:xfrm>
              <a:off x="16573107" y="8338226"/>
              <a:ext cx="5054589"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YOUR TITLE HERE</a:t>
              </a:r>
              <a:endParaRPr lang="en-US" sz="4800" b="1" spc="600" dirty="0">
                <a:solidFill>
                  <a:schemeClr val="tx2"/>
                </a:solidFill>
                <a:latin typeface="Montserrat" charset="0"/>
                <a:ea typeface="Montserrat" charset="0"/>
                <a:cs typeface="Montserrat" charset="0"/>
              </a:endParaRPr>
            </a:p>
          </p:txBody>
        </p:sp>
        <p:sp>
          <p:nvSpPr>
            <p:cNvPr id="19" name="Shape 2664"/>
            <p:cNvSpPr/>
            <p:nvPr/>
          </p:nvSpPr>
          <p:spPr>
            <a:xfrm>
              <a:off x="4585585" y="2130309"/>
              <a:ext cx="1304542" cy="711570"/>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1" name="Shape 2674"/>
            <p:cNvSpPr/>
            <p:nvPr/>
          </p:nvSpPr>
          <p:spPr>
            <a:xfrm>
              <a:off x="4644881" y="6588956"/>
              <a:ext cx="1185949" cy="1304540"/>
            </a:xfrm>
            <a:custGeom>
              <a:avLst/>
              <a:gdLst/>
              <a:ahLst/>
              <a:cxnLst>
                <a:cxn ang="0">
                  <a:pos x="wd2" y="hd2"/>
                </a:cxn>
                <a:cxn ang="5400000">
                  <a:pos x="wd2" y="hd2"/>
                </a:cxn>
                <a:cxn ang="10800000">
                  <a:pos x="wd2" y="hd2"/>
                </a:cxn>
                <a:cxn ang="16200000">
                  <a:pos x="wd2" y="hd2"/>
                </a:cxn>
              </a:cxnLst>
              <a:rect l="0" t="0" r="r" b="b"/>
              <a:pathLst>
                <a:path w="21600" h="21600" extrusionOk="0">
                  <a:moveTo>
                    <a:pt x="11880" y="20121"/>
                  </a:moveTo>
                  <a:cubicBezTo>
                    <a:pt x="11880" y="20393"/>
                    <a:pt x="11637" y="20612"/>
                    <a:pt x="11337" y="20612"/>
                  </a:cubicBezTo>
                  <a:cubicBezTo>
                    <a:pt x="11181" y="20612"/>
                    <a:pt x="11043" y="20552"/>
                    <a:pt x="10944" y="20457"/>
                  </a:cubicBezTo>
                  <a:lnTo>
                    <a:pt x="10941" y="20459"/>
                  </a:lnTo>
                  <a:lnTo>
                    <a:pt x="10800" y="20342"/>
                  </a:lnTo>
                  <a:lnTo>
                    <a:pt x="10800" y="1256"/>
                  </a:lnTo>
                  <a:lnTo>
                    <a:pt x="10958" y="1126"/>
                  </a:lnTo>
                  <a:lnTo>
                    <a:pt x="10960" y="1127"/>
                  </a:lnTo>
                  <a:cubicBezTo>
                    <a:pt x="11057" y="1042"/>
                    <a:pt x="11190" y="987"/>
                    <a:pt x="11337" y="987"/>
                  </a:cubicBezTo>
                  <a:cubicBezTo>
                    <a:pt x="11637" y="987"/>
                    <a:pt x="11880" y="1208"/>
                    <a:pt x="11880" y="1479"/>
                  </a:cubicBezTo>
                  <a:cubicBezTo>
                    <a:pt x="11880" y="1479"/>
                    <a:pt x="11880" y="20121"/>
                    <a:pt x="11880" y="20121"/>
                  </a:cubicBezTo>
                  <a:close/>
                  <a:moveTo>
                    <a:pt x="9720" y="19448"/>
                  </a:moveTo>
                  <a:lnTo>
                    <a:pt x="4320" y="14979"/>
                  </a:lnTo>
                  <a:lnTo>
                    <a:pt x="4320" y="6606"/>
                  </a:lnTo>
                  <a:lnTo>
                    <a:pt x="4562" y="6407"/>
                  </a:lnTo>
                  <a:lnTo>
                    <a:pt x="4559" y="6406"/>
                  </a:lnTo>
                  <a:lnTo>
                    <a:pt x="9720" y="2147"/>
                  </a:lnTo>
                  <a:cubicBezTo>
                    <a:pt x="9720" y="2147"/>
                    <a:pt x="9720" y="19448"/>
                    <a:pt x="9720" y="19448"/>
                  </a:cubicBezTo>
                  <a:close/>
                  <a:moveTo>
                    <a:pt x="3240" y="14649"/>
                  </a:moveTo>
                  <a:cubicBezTo>
                    <a:pt x="2008" y="14285"/>
                    <a:pt x="1080" y="12700"/>
                    <a:pt x="1080" y="10800"/>
                  </a:cubicBezTo>
                  <a:cubicBezTo>
                    <a:pt x="1080" y="8900"/>
                    <a:pt x="2008" y="7315"/>
                    <a:pt x="3240" y="6952"/>
                  </a:cubicBezTo>
                  <a:cubicBezTo>
                    <a:pt x="3240" y="6952"/>
                    <a:pt x="3240" y="14649"/>
                    <a:pt x="3240" y="14649"/>
                  </a:cubicBezTo>
                  <a:close/>
                  <a:moveTo>
                    <a:pt x="12966" y="1472"/>
                  </a:moveTo>
                  <a:cubicBezTo>
                    <a:pt x="12966" y="658"/>
                    <a:pt x="12238" y="0"/>
                    <a:pt x="11339" y="0"/>
                  </a:cubicBezTo>
                  <a:cubicBezTo>
                    <a:pt x="10880" y="0"/>
                    <a:pt x="10467" y="174"/>
                    <a:pt x="10170" y="451"/>
                  </a:cubicBezTo>
                  <a:lnTo>
                    <a:pt x="3565" y="5905"/>
                  </a:lnTo>
                  <a:cubicBezTo>
                    <a:pt x="1578" y="6050"/>
                    <a:pt x="0" y="8183"/>
                    <a:pt x="0" y="10800"/>
                  </a:cubicBezTo>
                  <a:cubicBezTo>
                    <a:pt x="0" y="13425"/>
                    <a:pt x="1588" y="15563"/>
                    <a:pt x="3585" y="15696"/>
                  </a:cubicBezTo>
                  <a:lnTo>
                    <a:pt x="10170" y="21149"/>
                  </a:lnTo>
                  <a:cubicBezTo>
                    <a:pt x="10466" y="21426"/>
                    <a:pt x="10879" y="21600"/>
                    <a:pt x="11339" y="21600"/>
                  </a:cubicBezTo>
                  <a:cubicBezTo>
                    <a:pt x="12238" y="21600"/>
                    <a:pt x="12966" y="20941"/>
                    <a:pt x="12966" y="20129"/>
                  </a:cubicBezTo>
                  <a:cubicBezTo>
                    <a:pt x="12966" y="20110"/>
                    <a:pt x="12961" y="20092"/>
                    <a:pt x="12960" y="20073"/>
                  </a:cubicBezTo>
                  <a:lnTo>
                    <a:pt x="12960" y="1527"/>
                  </a:lnTo>
                  <a:cubicBezTo>
                    <a:pt x="12961" y="1508"/>
                    <a:pt x="12966" y="1490"/>
                    <a:pt x="12966" y="1472"/>
                  </a:cubicBezTo>
                  <a:moveTo>
                    <a:pt x="19124" y="10800"/>
                  </a:moveTo>
                  <a:lnTo>
                    <a:pt x="21442" y="8693"/>
                  </a:lnTo>
                  <a:cubicBezTo>
                    <a:pt x="21540" y="8604"/>
                    <a:pt x="21600" y="8481"/>
                    <a:pt x="21600" y="8345"/>
                  </a:cubicBezTo>
                  <a:cubicBezTo>
                    <a:pt x="21600" y="8074"/>
                    <a:pt x="21358" y="7855"/>
                    <a:pt x="21060" y="7855"/>
                  </a:cubicBezTo>
                  <a:cubicBezTo>
                    <a:pt x="20911" y="7855"/>
                    <a:pt x="20776" y="7909"/>
                    <a:pt x="20678" y="7998"/>
                  </a:cubicBezTo>
                  <a:lnTo>
                    <a:pt x="18360" y="10106"/>
                  </a:lnTo>
                  <a:lnTo>
                    <a:pt x="16042" y="7998"/>
                  </a:lnTo>
                  <a:cubicBezTo>
                    <a:pt x="15944" y="7909"/>
                    <a:pt x="15809" y="7855"/>
                    <a:pt x="15660" y="7855"/>
                  </a:cubicBezTo>
                  <a:cubicBezTo>
                    <a:pt x="15362" y="7855"/>
                    <a:pt x="15120" y="8074"/>
                    <a:pt x="15120" y="8345"/>
                  </a:cubicBezTo>
                  <a:cubicBezTo>
                    <a:pt x="15120" y="8481"/>
                    <a:pt x="15180" y="8604"/>
                    <a:pt x="15278" y="8693"/>
                  </a:cubicBezTo>
                  <a:lnTo>
                    <a:pt x="17596" y="10800"/>
                  </a:lnTo>
                  <a:lnTo>
                    <a:pt x="15278" y="12907"/>
                  </a:lnTo>
                  <a:cubicBezTo>
                    <a:pt x="15180" y="12996"/>
                    <a:pt x="15120" y="13119"/>
                    <a:pt x="15120" y="13255"/>
                  </a:cubicBezTo>
                  <a:cubicBezTo>
                    <a:pt x="15120" y="13526"/>
                    <a:pt x="15362" y="13745"/>
                    <a:pt x="15660" y="13745"/>
                  </a:cubicBezTo>
                  <a:cubicBezTo>
                    <a:pt x="15809" y="13745"/>
                    <a:pt x="15944" y="13691"/>
                    <a:pt x="16042" y="13602"/>
                  </a:cubicBezTo>
                  <a:lnTo>
                    <a:pt x="18360" y="11494"/>
                  </a:lnTo>
                  <a:lnTo>
                    <a:pt x="20678" y="13602"/>
                  </a:lnTo>
                  <a:cubicBezTo>
                    <a:pt x="20776" y="13691"/>
                    <a:pt x="20911" y="13745"/>
                    <a:pt x="21060" y="13745"/>
                  </a:cubicBezTo>
                  <a:cubicBezTo>
                    <a:pt x="21358" y="13745"/>
                    <a:pt x="21600" y="13526"/>
                    <a:pt x="21600" y="13255"/>
                  </a:cubicBezTo>
                  <a:cubicBezTo>
                    <a:pt x="21600" y="13119"/>
                    <a:pt x="21540" y="12996"/>
                    <a:pt x="21442" y="12907"/>
                  </a:cubicBezTo>
                  <a:cubicBezTo>
                    <a:pt x="21442" y="12907"/>
                    <a:pt x="19124" y="10800"/>
                    <a:pt x="19124" y="1080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 name="Shape 2665"/>
            <p:cNvSpPr/>
            <p:nvPr/>
          </p:nvSpPr>
          <p:spPr>
            <a:xfrm>
              <a:off x="11560634" y="2130309"/>
              <a:ext cx="1304542" cy="711570"/>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0" name="Shape 2666"/>
            <p:cNvSpPr/>
            <p:nvPr/>
          </p:nvSpPr>
          <p:spPr>
            <a:xfrm>
              <a:off x="18475021" y="2130309"/>
              <a:ext cx="1304542" cy="711570"/>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10800" y="18000"/>
                  </a:lnTo>
                  <a:lnTo>
                    <a:pt x="10800" y="3600"/>
                  </a:lnTo>
                  <a:lnTo>
                    <a:pt x="1964" y="3600"/>
                  </a:lnTo>
                  <a:cubicBezTo>
                    <a:pt x="1964" y="3600"/>
                    <a:pt x="1964" y="18000"/>
                    <a:pt x="1964" y="1800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2" name="Shape 2675"/>
            <p:cNvSpPr/>
            <p:nvPr/>
          </p:nvSpPr>
          <p:spPr>
            <a:xfrm>
              <a:off x="11857118" y="6588956"/>
              <a:ext cx="711919" cy="1304540"/>
            </a:xfrm>
            <a:custGeom>
              <a:avLst/>
              <a:gdLst/>
              <a:ahLst/>
              <a:cxnLst>
                <a:cxn ang="0">
                  <a:pos x="wd2" y="hd2"/>
                </a:cxn>
                <a:cxn ang="5400000">
                  <a:pos x="wd2" y="hd2"/>
                </a:cxn>
                <a:cxn ang="10800000">
                  <a:pos x="wd2" y="hd2"/>
                </a:cxn>
                <a:cxn ang="16200000">
                  <a:pos x="wd2" y="hd2"/>
                </a:cxn>
              </a:cxnLst>
              <a:rect l="0" t="0" r="r" b="b"/>
              <a:pathLst>
                <a:path w="21600" h="21600" extrusionOk="0">
                  <a:moveTo>
                    <a:pt x="19790" y="20121"/>
                  </a:moveTo>
                  <a:cubicBezTo>
                    <a:pt x="19790" y="20393"/>
                    <a:pt x="19385" y="20612"/>
                    <a:pt x="18886" y="20612"/>
                  </a:cubicBezTo>
                  <a:cubicBezTo>
                    <a:pt x="18626" y="20612"/>
                    <a:pt x="18396" y="20552"/>
                    <a:pt x="18231" y="20457"/>
                  </a:cubicBezTo>
                  <a:lnTo>
                    <a:pt x="18227" y="20459"/>
                  </a:lnTo>
                  <a:lnTo>
                    <a:pt x="17991" y="20342"/>
                  </a:lnTo>
                  <a:lnTo>
                    <a:pt x="17991" y="1256"/>
                  </a:lnTo>
                  <a:lnTo>
                    <a:pt x="18255" y="1126"/>
                  </a:lnTo>
                  <a:lnTo>
                    <a:pt x="18258" y="1127"/>
                  </a:lnTo>
                  <a:cubicBezTo>
                    <a:pt x="18421" y="1042"/>
                    <a:pt x="18641" y="987"/>
                    <a:pt x="18886" y="987"/>
                  </a:cubicBezTo>
                  <a:cubicBezTo>
                    <a:pt x="19385" y="987"/>
                    <a:pt x="19790" y="1208"/>
                    <a:pt x="19790" y="1479"/>
                  </a:cubicBezTo>
                  <a:cubicBezTo>
                    <a:pt x="19790" y="1479"/>
                    <a:pt x="19790" y="20121"/>
                    <a:pt x="19790" y="20121"/>
                  </a:cubicBezTo>
                  <a:close/>
                  <a:moveTo>
                    <a:pt x="16192" y="19448"/>
                  </a:moveTo>
                  <a:lnTo>
                    <a:pt x="7196" y="14978"/>
                  </a:lnTo>
                  <a:lnTo>
                    <a:pt x="7196" y="6607"/>
                  </a:lnTo>
                  <a:lnTo>
                    <a:pt x="7599" y="6407"/>
                  </a:lnTo>
                  <a:lnTo>
                    <a:pt x="7595" y="6406"/>
                  </a:lnTo>
                  <a:lnTo>
                    <a:pt x="16192" y="2147"/>
                  </a:lnTo>
                  <a:cubicBezTo>
                    <a:pt x="16192" y="2147"/>
                    <a:pt x="16192" y="19448"/>
                    <a:pt x="16192" y="19448"/>
                  </a:cubicBezTo>
                  <a:close/>
                  <a:moveTo>
                    <a:pt x="5397" y="14648"/>
                  </a:moveTo>
                  <a:cubicBezTo>
                    <a:pt x="3344" y="14284"/>
                    <a:pt x="1799" y="12700"/>
                    <a:pt x="1799" y="10800"/>
                  </a:cubicBezTo>
                  <a:cubicBezTo>
                    <a:pt x="1799" y="8900"/>
                    <a:pt x="3344" y="7315"/>
                    <a:pt x="5397" y="6952"/>
                  </a:cubicBezTo>
                  <a:cubicBezTo>
                    <a:pt x="5397" y="6952"/>
                    <a:pt x="5397" y="14648"/>
                    <a:pt x="5397" y="14648"/>
                  </a:cubicBezTo>
                  <a:close/>
                  <a:moveTo>
                    <a:pt x="21589" y="1527"/>
                  </a:moveTo>
                  <a:cubicBezTo>
                    <a:pt x="21591" y="1508"/>
                    <a:pt x="21600" y="1490"/>
                    <a:pt x="21600" y="1472"/>
                  </a:cubicBezTo>
                  <a:cubicBezTo>
                    <a:pt x="21600" y="658"/>
                    <a:pt x="20386" y="0"/>
                    <a:pt x="18889" y="0"/>
                  </a:cubicBezTo>
                  <a:cubicBezTo>
                    <a:pt x="18123" y="0"/>
                    <a:pt x="17435" y="174"/>
                    <a:pt x="16942" y="451"/>
                  </a:cubicBezTo>
                  <a:lnTo>
                    <a:pt x="5939" y="5905"/>
                  </a:lnTo>
                  <a:cubicBezTo>
                    <a:pt x="2628" y="6050"/>
                    <a:pt x="0" y="8183"/>
                    <a:pt x="0" y="10800"/>
                  </a:cubicBezTo>
                  <a:cubicBezTo>
                    <a:pt x="0" y="13425"/>
                    <a:pt x="2646" y="15563"/>
                    <a:pt x="5972" y="15696"/>
                  </a:cubicBezTo>
                  <a:lnTo>
                    <a:pt x="16942" y="21148"/>
                  </a:lnTo>
                  <a:cubicBezTo>
                    <a:pt x="17434" y="21426"/>
                    <a:pt x="18123" y="21600"/>
                    <a:pt x="18889" y="21600"/>
                  </a:cubicBezTo>
                  <a:cubicBezTo>
                    <a:pt x="20386" y="21600"/>
                    <a:pt x="21600" y="20941"/>
                    <a:pt x="21600" y="20129"/>
                  </a:cubicBezTo>
                  <a:cubicBezTo>
                    <a:pt x="21600" y="20110"/>
                    <a:pt x="21591" y="20092"/>
                    <a:pt x="21589" y="20073"/>
                  </a:cubicBezTo>
                  <a:cubicBezTo>
                    <a:pt x="21589" y="20073"/>
                    <a:pt x="21589" y="1527"/>
                    <a:pt x="21589" y="1527"/>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3" name="Shape 2676"/>
            <p:cNvSpPr/>
            <p:nvPr/>
          </p:nvSpPr>
          <p:spPr>
            <a:xfrm>
              <a:off x="18652913" y="6588956"/>
              <a:ext cx="948759" cy="1304540"/>
            </a:xfrm>
            <a:custGeom>
              <a:avLst/>
              <a:gdLst/>
              <a:ahLst/>
              <a:cxnLst>
                <a:cxn ang="0">
                  <a:pos x="wd2" y="hd2"/>
                </a:cxn>
                <a:cxn ang="5400000">
                  <a:pos x="wd2" y="hd2"/>
                </a:cxn>
                <a:cxn ang="10800000">
                  <a:pos x="wd2" y="hd2"/>
                </a:cxn>
                <a:cxn ang="16200000">
                  <a:pos x="wd2" y="hd2"/>
                </a:cxn>
              </a:cxnLst>
              <a:rect l="0" t="0" r="r" b="b"/>
              <a:pathLst>
                <a:path w="21600" h="21600" extrusionOk="0">
                  <a:moveTo>
                    <a:pt x="14850" y="20121"/>
                  </a:moveTo>
                  <a:cubicBezTo>
                    <a:pt x="14850" y="20393"/>
                    <a:pt x="14546" y="20612"/>
                    <a:pt x="14171" y="20612"/>
                  </a:cubicBezTo>
                  <a:cubicBezTo>
                    <a:pt x="13977" y="20612"/>
                    <a:pt x="13804" y="20552"/>
                    <a:pt x="13680" y="20457"/>
                  </a:cubicBezTo>
                  <a:lnTo>
                    <a:pt x="13677" y="20459"/>
                  </a:lnTo>
                  <a:lnTo>
                    <a:pt x="13500" y="20342"/>
                  </a:lnTo>
                  <a:lnTo>
                    <a:pt x="13500" y="1256"/>
                  </a:lnTo>
                  <a:lnTo>
                    <a:pt x="13698" y="1126"/>
                  </a:lnTo>
                  <a:lnTo>
                    <a:pt x="13700" y="1127"/>
                  </a:lnTo>
                  <a:cubicBezTo>
                    <a:pt x="13822" y="1042"/>
                    <a:pt x="13988" y="987"/>
                    <a:pt x="14171" y="987"/>
                  </a:cubicBezTo>
                  <a:cubicBezTo>
                    <a:pt x="14546" y="987"/>
                    <a:pt x="14850" y="1208"/>
                    <a:pt x="14850" y="1479"/>
                  </a:cubicBezTo>
                  <a:cubicBezTo>
                    <a:pt x="14850" y="1479"/>
                    <a:pt x="14850" y="20121"/>
                    <a:pt x="14850" y="20121"/>
                  </a:cubicBezTo>
                  <a:close/>
                  <a:moveTo>
                    <a:pt x="12150" y="19448"/>
                  </a:moveTo>
                  <a:lnTo>
                    <a:pt x="5400" y="14978"/>
                  </a:lnTo>
                  <a:lnTo>
                    <a:pt x="5400" y="6607"/>
                  </a:lnTo>
                  <a:lnTo>
                    <a:pt x="5702" y="6407"/>
                  </a:lnTo>
                  <a:lnTo>
                    <a:pt x="5699" y="6406"/>
                  </a:lnTo>
                  <a:lnTo>
                    <a:pt x="12150" y="2147"/>
                  </a:lnTo>
                  <a:cubicBezTo>
                    <a:pt x="12150" y="2147"/>
                    <a:pt x="12150" y="19448"/>
                    <a:pt x="12150" y="19448"/>
                  </a:cubicBezTo>
                  <a:close/>
                  <a:moveTo>
                    <a:pt x="4050" y="14648"/>
                  </a:moveTo>
                  <a:cubicBezTo>
                    <a:pt x="2509" y="14284"/>
                    <a:pt x="1350" y="12700"/>
                    <a:pt x="1350" y="10800"/>
                  </a:cubicBezTo>
                  <a:cubicBezTo>
                    <a:pt x="1350" y="8900"/>
                    <a:pt x="2509" y="7315"/>
                    <a:pt x="4050" y="6952"/>
                  </a:cubicBezTo>
                  <a:cubicBezTo>
                    <a:pt x="4050" y="6952"/>
                    <a:pt x="4050" y="14648"/>
                    <a:pt x="4050" y="14648"/>
                  </a:cubicBezTo>
                  <a:close/>
                  <a:moveTo>
                    <a:pt x="16208" y="1472"/>
                  </a:moveTo>
                  <a:cubicBezTo>
                    <a:pt x="16208" y="658"/>
                    <a:pt x="15297" y="0"/>
                    <a:pt x="14174" y="0"/>
                  </a:cubicBezTo>
                  <a:cubicBezTo>
                    <a:pt x="13599" y="0"/>
                    <a:pt x="13083" y="174"/>
                    <a:pt x="12713" y="451"/>
                  </a:cubicBezTo>
                  <a:lnTo>
                    <a:pt x="4456" y="5905"/>
                  </a:lnTo>
                  <a:cubicBezTo>
                    <a:pt x="1972" y="6050"/>
                    <a:pt x="0" y="8183"/>
                    <a:pt x="0" y="10800"/>
                  </a:cubicBezTo>
                  <a:cubicBezTo>
                    <a:pt x="0" y="13425"/>
                    <a:pt x="1985" y="15563"/>
                    <a:pt x="4481" y="15696"/>
                  </a:cubicBezTo>
                  <a:lnTo>
                    <a:pt x="12713" y="21148"/>
                  </a:lnTo>
                  <a:cubicBezTo>
                    <a:pt x="13083" y="21426"/>
                    <a:pt x="13599" y="21600"/>
                    <a:pt x="14174" y="21600"/>
                  </a:cubicBezTo>
                  <a:cubicBezTo>
                    <a:pt x="15297" y="21600"/>
                    <a:pt x="16208" y="20941"/>
                    <a:pt x="16208" y="20129"/>
                  </a:cubicBezTo>
                  <a:cubicBezTo>
                    <a:pt x="16208" y="20110"/>
                    <a:pt x="16201" y="20092"/>
                    <a:pt x="16200" y="20073"/>
                  </a:cubicBezTo>
                  <a:lnTo>
                    <a:pt x="16200" y="1527"/>
                  </a:lnTo>
                  <a:cubicBezTo>
                    <a:pt x="16201" y="1508"/>
                    <a:pt x="16208" y="1490"/>
                    <a:pt x="16208" y="1472"/>
                  </a:cubicBezTo>
                  <a:moveTo>
                    <a:pt x="18225" y="7855"/>
                  </a:moveTo>
                  <a:cubicBezTo>
                    <a:pt x="17852" y="7855"/>
                    <a:pt x="17550" y="8074"/>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3"/>
                    <a:pt x="17550" y="13255"/>
                  </a:cubicBezTo>
                  <a:cubicBezTo>
                    <a:pt x="17550" y="13526"/>
                    <a:pt x="17852" y="13745"/>
                    <a:pt x="18225" y="13745"/>
                  </a:cubicBezTo>
                  <a:cubicBezTo>
                    <a:pt x="20089" y="13745"/>
                    <a:pt x="21600" y="12426"/>
                    <a:pt x="21600" y="10800"/>
                  </a:cubicBezTo>
                  <a:cubicBezTo>
                    <a:pt x="21600" y="9173"/>
                    <a:pt x="20089" y="7855"/>
                    <a:pt x="18225" y="785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Tree>
    <p:extLst>
      <p:ext uri="{BB962C8B-B14F-4D97-AF65-F5344CB8AC3E}">
        <p14:creationId xmlns:p14="http://schemas.microsoft.com/office/powerpoint/2010/main" val="6051055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1104"/>
          <p:cNvGrpSpPr>
            <a:grpSpLocks noChangeAspect="1"/>
          </p:cNvGrpSpPr>
          <p:nvPr/>
        </p:nvGrpSpPr>
        <p:grpSpPr>
          <a:xfrm rot="16200000">
            <a:off x="1230813" y="271028"/>
            <a:ext cx="10797180" cy="13258803"/>
            <a:chOff x="1" y="1673801"/>
            <a:chExt cx="6528476" cy="8014799"/>
          </a:xfrm>
        </p:grpSpPr>
        <p:grpSp>
          <p:nvGrpSpPr>
            <p:cNvPr id="53" name="Group 1102"/>
            <p:cNvGrpSpPr/>
            <p:nvPr/>
          </p:nvGrpSpPr>
          <p:grpSpPr>
            <a:xfrm>
              <a:off x="1" y="1673801"/>
              <a:ext cx="6528476" cy="8014799"/>
              <a:chOff x="1" y="1673801"/>
              <a:chExt cx="6528475" cy="8014798"/>
            </a:xfrm>
          </p:grpSpPr>
          <p:pic>
            <p:nvPicPr>
              <p:cNvPr id="55" name="Mini-iPad-B&amp;W-Mockup.png"/>
              <p:cNvPicPr>
                <a:picLocks noChangeAspect="1"/>
              </p:cNvPicPr>
              <p:nvPr/>
            </p:nvPicPr>
            <p:blipFill rotWithShape="1">
              <a:blip r:embed="rId2">
                <a:extLst/>
              </a:blip>
              <a:srcRect t="17139"/>
              <a:stretch/>
            </p:blipFill>
            <p:spPr>
              <a:xfrm>
                <a:off x="1" y="1673803"/>
                <a:ext cx="6528475" cy="8014796"/>
              </a:xfrm>
              <a:prstGeom prst="rect">
                <a:avLst/>
              </a:prstGeom>
              <a:ln w="12700" cap="flat">
                <a:noFill/>
                <a:miter lim="400000"/>
              </a:ln>
              <a:effectLst/>
            </p:spPr>
          </p:pic>
          <p:sp>
            <p:nvSpPr>
              <p:cNvPr id="56" name="Shape 1101"/>
              <p:cNvSpPr/>
              <p:nvPr/>
            </p:nvSpPr>
            <p:spPr>
              <a:xfrm>
                <a:off x="363079" y="1673801"/>
                <a:ext cx="5879097" cy="7086460"/>
              </a:xfrm>
              <a:prstGeom prst="rect">
                <a:avLst/>
              </a:prstGeom>
              <a:solidFill>
                <a:srgbClr val="606060"/>
              </a:solidFill>
              <a:ln w="25400" cap="flat">
                <a:solidFill>
                  <a:srgbClr val="000000">
                    <a:alpha val="0"/>
                  </a:srgbClr>
                </a:solidFill>
                <a:prstDash val="solid"/>
                <a:miter lim="400000"/>
              </a:ln>
              <a:effectLst/>
            </p:spPr>
            <p:txBody>
              <a:bodyPr wrap="square" lIns="0" tIns="0" rIns="0" bIns="0" numCol="1" anchor="ctr">
                <a:noAutofit/>
              </a:bodyPr>
              <a:lstStyle/>
              <a:p>
                <a:pPr lvl="0" defTabSz="584200">
                  <a:defRPr sz="4000">
                    <a:solidFill>
                      <a:srgbClr val="FFFFFF"/>
                    </a:solidFill>
                    <a:effectLst>
                      <a:outerShdw blurRad="38100" dist="12700" dir="5400000" rotWithShape="0">
                        <a:srgbClr val="000000">
                          <a:alpha val="50000"/>
                        </a:srgbClr>
                      </a:outerShdw>
                    </a:effectLst>
                  </a:defRPr>
                </a:pPr>
                <a:endParaRPr dirty="0">
                  <a:latin typeface="Calibri Light"/>
                </a:endParaRPr>
              </a:p>
            </p:txBody>
          </p:sp>
        </p:grpSp>
        <p:pic>
          <p:nvPicPr>
            <p:cNvPr id="54" name="placeholder.png"/>
            <p:cNvPicPr/>
            <p:nvPr/>
          </p:nvPicPr>
          <p:blipFill rotWithShape="1">
            <a:blip r:embed="rId3">
              <a:extLst/>
            </a:blip>
            <a:srcRect l="29020" r="29020"/>
            <a:stretch/>
          </p:blipFill>
          <p:spPr>
            <a:xfrm>
              <a:off x="363080" y="1673802"/>
              <a:ext cx="5879100" cy="7086460"/>
            </a:xfrm>
            <a:prstGeom prst="rect">
              <a:avLst/>
            </a:prstGeom>
            <a:ln w="12700" cap="flat">
              <a:noFill/>
              <a:miter lim="400000"/>
            </a:ln>
            <a:effectLst/>
          </p:spPr>
        </p:pic>
      </p:grpSp>
      <p:sp>
        <p:nvSpPr>
          <p:cNvPr id="13" name="TextBox 12"/>
          <p:cNvSpPr txBox="1"/>
          <p:nvPr/>
        </p:nvSpPr>
        <p:spPr>
          <a:xfrm>
            <a:off x="13786901" y="2286444"/>
            <a:ext cx="7476727" cy="2308324"/>
          </a:xfrm>
          <a:prstGeom prst="rect">
            <a:avLst/>
          </a:prstGeom>
          <a:noFill/>
        </p:spPr>
        <p:txBody>
          <a:bodyPr wrap="none" rtlCol="0">
            <a:spAutoFit/>
          </a:bodyPr>
          <a:lstStyle/>
          <a:p>
            <a:r>
              <a:rPr lang="en-US" sz="7200" spc="600" dirty="0">
                <a:solidFill>
                  <a:schemeClr val="tx2"/>
                </a:solidFill>
                <a:latin typeface="Montserrat" charset="0"/>
                <a:ea typeface="Montserrat" charset="0"/>
                <a:cs typeface="Montserrat" charset="0"/>
              </a:rPr>
              <a:t>APP PROJECT</a:t>
            </a:r>
          </a:p>
          <a:p>
            <a:r>
              <a:rPr lang="en-US" sz="7200" spc="600" dirty="0">
                <a:solidFill>
                  <a:schemeClr val="tx2"/>
                </a:solidFill>
                <a:latin typeface="Montserrat" charset="0"/>
                <a:ea typeface="Montserrat" charset="0"/>
                <a:cs typeface="Montserrat" charset="0"/>
              </a:rPr>
              <a:t>SAMPLE</a:t>
            </a:r>
            <a:endParaRPr lang="en-US" sz="11500" spc="600" dirty="0">
              <a:solidFill>
                <a:schemeClr val="tx2"/>
              </a:solidFill>
              <a:latin typeface="Montserrat" charset="0"/>
              <a:ea typeface="Montserrat" charset="0"/>
              <a:cs typeface="Montserrat" charset="0"/>
            </a:endParaRPr>
          </a:p>
        </p:txBody>
      </p:sp>
      <p:sp>
        <p:nvSpPr>
          <p:cNvPr id="15" name="TextBox 14"/>
          <p:cNvSpPr txBox="1"/>
          <p:nvPr/>
        </p:nvSpPr>
        <p:spPr>
          <a:xfrm>
            <a:off x="13786901" y="1826306"/>
            <a:ext cx="6267894" cy="338554"/>
          </a:xfrm>
          <a:prstGeom prst="rect">
            <a:avLst/>
          </a:prstGeom>
          <a:noFill/>
        </p:spPr>
        <p:txBody>
          <a:bodyPr wrap="squar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16" name="TextBox 15"/>
          <p:cNvSpPr txBox="1"/>
          <p:nvPr/>
        </p:nvSpPr>
        <p:spPr>
          <a:xfrm>
            <a:off x="13786901" y="4721249"/>
            <a:ext cx="8478841" cy="1338828"/>
          </a:xfrm>
          <a:prstGeom prst="rect">
            <a:avLst/>
          </a:prstGeom>
          <a:noFill/>
        </p:spPr>
        <p:txBody>
          <a:bodyPr wrap="square" rtlCol="0">
            <a:spAutoFit/>
          </a:bodyPr>
          <a:lstStyle/>
          <a:p>
            <a:pPr>
              <a:lnSpc>
                <a:spcPct val="150000"/>
              </a:lnSpc>
            </a:pPr>
            <a:r>
              <a:rPr lang="en-US" sz="1800" spc="300" dirty="0">
                <a:solidFill>
                  <a:schemeClr val="tx2"/>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a:t>
            </a:r>
          </a:p>
        </p:txBody>
      </p:sp>
      <p:sp>
        <p:nvSpPr>
          <p:cNvPr id="17" name="TextBox 16"/>
          <p:cNvSpPr txBox="1"/>
          <p:nvPr/>
        </p:nvSpPr>
        <p:spPr>
          <a:xfrm>
            <a:off x="15271129" y="7792067"/>
            <a:ext cx="5021801" cy="950004"/>
          </a:xfrm>
          <a:prstGeom prst="rect">
            <a:avLst/>
          </a:prstGeom>
          <a:noFill/>
        </p:spPr>
        <p:txBody>
          <a:bodyPr wrap="square" rtlCol="0">
            <a:spAutoFit/>
          </a:bodyPr>
          <a:lstStyle/>
          <a:p>
            <a:pP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18" name="TextBox 17"/>
          <p:cNvSpPr txBox="1"/>
          <p:nvPr/>
        </p:nvSpPr>
        <p:spPr>
          <a:xfrm>
            <a:off x="15271129" y="720729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19" name="TextBox 18"/>
          <p:cNvSpPr txBox="1"/>
          <p:nvPr/>
        </p:nvSpPr>
        <p:spPr>
          <a:xfrm>
            <a:off x="15271129" y="10006307"/>
            <a:ext cx="5021801" cy="950004"/>
          </a:xfrm>
          <a:prstGeom prst="rect">
            <a:avLst/>
          </a:prstGeom>
          <a:noFill/>
        </p:spPr>
        <p:txBody>
          <a:bodyPr wrap="square" rtlCol="0">
            <a:spAutoFit/>
          </a:bodyPr>
          <a:lstStyle/>
          <a:p>
            <a:pP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20" name="TextBox 19"/>
          <p:cNvSpPr txBox="1"/>
          <p:nvPr/>
        </p:nvSpPr>
        <p:spPr>
          <a:xfrm>
            <a:off x="15271129" y="9421532"/>
            <a:ext cx="3859502"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21" name="Shape 2775"/>
          <p:cNvSpPr/>
          <p:nvPr/>
        </p:nvSpPr>
        <p:spPr>
          <a:xfrm>
            <a:off x="13823458" y="7328870"/>
            <a:ext cx="980666" cy="713210"/>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2" name="Shape 2624"/>
          <p:cNvSpPr>
            <a:spLocks noChangeAspect="1"/>
          </p:cNvSpPr>
          <p:nvPr/>
        </p:nvSpPr>
        <p:spPr>
          <a:xfrm>
            <a:off x="13909928" y="9575200"/>
            <a:ext cx="850393" cy="850392"/>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cxnSp>
        <p:nvCxnSpPr>
          <p:cNvPr id="7" name="Straight Connector 6"/>
          <p:cNvCxnSpPr/>
          <p:nvPr/>
        </p:nvCxnSpPr>
        <p:spPr>
          <a:xfrm>
            <a:off x="13906587" y="6522720"/>
            <a:ext cx="8355814"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1"/>
          </p:nvPr>
        </p:nvSpPr>
        <p:spPr/>
      </p:sp>
    </p:spTree>
    <p:extLst>
      <p:ext uri="{BB962C8B-B14F-4D97-AF65-F5344CB8AC3E}">
        <p14:creationId xmlns:p14="http://schemas.microsoft.com/office/powerpoint/2010/main" val="14452395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7048668" y="3664500"/>
            <a:ext cx="10312036" cy="8876331"/>
            <a:chOff x="2323609" y="594889"/>
            <a:chExt cx="4515737" cy="3886016"/>
          </a:xfrm>
        </p:grpSpPr>
        <p:pic>
          <p:nvPicPr>
            <p:cNvPr id="36" name="Picture 35"/>
            <p:cNvPicPr>
              <a:picLocks noChangeAspect="1"/>
            </p:cNvPicPr>
            <p:nvPr/>
          </p:nvPicPr>
          <p:blipFill rotWithShape="1">
            <a:blip r:embed="rId2"/>
            <a:srcRect l="4792" r="4792"/>
            <a:stretch/>
          </p:blipFill>
          <p:spPr>
            <a:xfrm>
              <a:off x="2323609" y="594889"/>
              <a:ext cx="4515737" cy="3886016"/>
            </a:xfrm>
            <a:prstGeom prst="rect">
              <a:avLst/>
            </a:prstGeom>
          </p:spPr>
        </p:pic>
        <p:sp>
          <p:nvSpPr>
            <p:cNvPr id="37" name="Rectangle 36"/>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Montserrat Light" charset="0"/>
              </a:endParaRPr>
            </a:p>
          </p:txBody>
        </p:sp>
      </p:grpSp>
      <p:pic>
        <p:nvPicPr>
          <p:cNvPr id="30" name="Picture Placeholder 2" descr="REPLACE.jpg"/>
          <p:cNvPicPr>
            <a:picLocks noChangeAspect="1"/>
          </p:cNvPicPr>
          <p:nvPr/>
        </p:nvPicPr>
        <p:blipFill>
          <a:blip r:embed="rId3">
            <a:extLst>
              <a:ext uri="{28A0092B-C50C-407E-A947-70E740481C1C}">
                <a14:useLocalDpi xmlns:a14="http://schemas.microsoft.com/office/drawing/2010/main" val="0"/>
              </a:ext>
            </a:extLst>
          </a:blip>
          <a:srcRect l="4779" r="4779"/>
          <a:stretch>
            <a:fillRect/>
          </a:stretch>
        </p:blipFill>
        <p:spPr>
          <a:xfrm>
            <a:off x="8368334" y="5300456"/>
            <a:ext cx="7607690" cy="4731613"/>
          </a:xfrm>
          <a:prstGeom prst="rect">
            <a:avLst/>
          </a:prstGeom>
        </p:spPr>
      </p:pic>
      <p:sp>
        <p:nvSpPr>
          <p:cNvPr id="31" name="TextBox 30"/>
          <p:cNvSpPr txBox="1"/>
          <p:nvPr/>
        </p:nvSpPr>
        <p:spPr>
          <a:xfrm>
            <a:off x="6751388" y="1390006"/>
            <a:ext cx="10903947"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TABLET APP PROJECT</a:t>
            </a:r>
            <a:endParaRPr lang="en-US" sz="9600" spc="600" dirty="0">
              <a:solidFill>
                <a:schemeClr val="tx2"/>
              </a:solidFill>
              <a:latin typeface="Montserrat" charset="0"/>
              <a:ea typeface="Montserrat" charset="0"/>
              <a:cs typeface="Montserrat" charset="0"/>
            </a:endParaRPr>
          </a:p>
        </p:txBody>
      </p:sp>
      <p:sp>
        <p:nvSpPr>
          <p:cNvPr id="32" name="TextBox 31"/>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3" name="TextBox 32"/>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4" name="TextBox 33"/>
          <p:cNvSpPr txBox="1"/>
          <p:nvPr/>
        </p:nvSpPr>
        <p:spPr>
          <a:xfrm>
            <a:off x="18544957" y="5539711"/>
            <a:ext cx="3753796" cy="1411669"/>
          </a:xfrm>
          <a:prstGeom prst="rect">
            <a:avLst/>
          </a:prstGeom>
          <a:noFill/>
        </p:spPr>
        <p:txBody>
          <a:bodyPr wrap="square" rtlCol="0">
            <a:spAutoFit/>
          </a:bodyPr>
          <a:lstStyle/>
          <a:p>
            <a:pP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a:t>
            </a:r>
          </a:p>
        </p:txBody>
      </p:sp>
      <p:sp>
        <p:nvSpPr>
          <p:cNvPr id="39" name="TextBox 38"/>
          <p:cNvSpPr txBox="1"/>
          <p:nvPr/>
        </p:nvSpPr>
        <p:spPr>
          <a:xfrm>
            <a:off x="18572691" y="4954936"/>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
        <p:nvSpPr>
          <p:cNvPr id="40" name="TextBox 39"/>
          <p:cNvSpPr txBox="1"/>
          <p:nvPr/>
        </p:nvSpPr>
        <p:spPr>
          <a:xfrm>
            <a:off x="18572691" y="9428386"/>
            <a:ext cx="3772954" cy="1477328"/>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a:t>
            </a:r>
          </a:p>
        </p:txBody>
      </p:sp>
      <p:sp>
        <p:nvSpPr>
          <p:cNvPr id="41" name="TextBox 40"/>
          <p:cNvSpPr txBox="1"/>
          <p:nvPr/>
        </p:nvSpPr>
        <p:spPr>
          <a:xfrm>
            <a:off x="18578051" y="8843611"/>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43" name="Shape 2660"/>
          <p:cNvSpPr>
            <a:spLocks noChangeAspect="1"/>
          </p:cNvSpPr>
          <p:nvPr/>
        </p:nvSpPr>
        <p:spPr>
          <a:xfrm flipH="1">
            <a:off x="17284196" y="5016012"/>
            <a:ext cx="850391" cy="85039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44" name="Shape 2753"/>
          <p:cNvSpPr>
            <a:spLocks noChangeAspect="1"/>
          </p:cNvSpPr>
          <p:nvPr/>
        </p:nvSpPr>
        <p:spPr>
          <a:xfrm flipH="1">
            <a:off x="17351577" y="8997279"/>
            <a:ext cx="695776" cy="850392"/>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5" name="TextBox 44"/>
          <p:cNvSpPr txBox="1"/>
          <p:nvPr/>
        </p:nvSpPr>
        <p:spPr>
          <a:xfrm>
            <a:off x="2085495" y="5539711"/>
            <a:ext cx="3753796" cy="1411669"/>
          </a:xfrm>
          <a:prstGeom prst="rect">
            <a:avLst/>
          </a:prstGeom>
          <a:noFill/>
        </p:spPr>
        <p:txBody>
          <a:bodyPr wrap="square" rtlCol="0">
            <a:spAutoFit/>
          </a:bodyPr>
          <a:lstStyle/>
          <a:p>
            <a:pPr algn="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a:t>
            </a:r>
          </a:p>
        </p:txBody>
      </p:sp>
      <p:sp>
        <p:nvSpPr>
          <p:cNvPr id="46" name="TextBox 45"/>
          <p:cNvSpPr txBox="1"/>
          <p:nvPr/>
        </p:nvSpPr>
        <p:spPr>
          <a:xfrm>
            <a:off x="2217733" y="4954936"/>
            <a:ext cx="3604669" cy="584775"/>
          </a:xfrm>
          <a:prstGeom prst="rect">
            <a:avLst/>
          </a:prstGeom>
          <a:noFill/>
        </p:spPr>
        <p:txBody>
          <a:bodyPr wrap="square" rtlCol="0">
            <a:spAutoFit/>
          </a:bodyPr>
          <a:lstStyle/>
          <a:p>
            <a:pPr algn="r"/>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sp>
        <p:nvSpPr>
          <p:cNvPr id="57" name="TextBox 56"/>
          <p:cNvSpPr txBox="1"/>
          <p:nvPr/>
        </p:nvSpPr>
        <p:spPr>
          <a:xfrm>
            <a:off x="2060977" y="9428386"/>
            <a:ext cx="3772954" cy="1477328"/>
          </a:xfrm>
          <a:prstGeom prst="rect">
            <a:avLst/>
          </a:prstGeom>
          <a:noFill/>
        </p:spPr>
        <p:txBody>
          <a:bodyPr wrap="square" rtlCol="0">
            <a:spAutoFit/>
          </a:bodyPr>
          <a:lstStyle/>
          <a:p>
            <a:pPr algn="r">
              <a:lnSpc>
                <a:spcPct val="150000"/>
              </a:lnSpc>
            </a:pPr>
            <a:r>
              <a:rPr lang="en-US" sz="2000" dirty="0">
                <a:latin typeface="Montserrat Light" charset="0"/>
                <a:ea typeface="Montserrat Light" charset="0"/>
                <a:cs typeface="Montserrat Light" charset="0"/>
              </a:rPr>
              <a:t>A company is an association or collection of individuals, whether natural persons.</a:t>
            </a:r>
          </a:p>
        </p:txBody>
      </p:sp>
      <p:sp>
        <p:nvSpPr>
          <p:cNvPr id="58" name="TextBox 57"/>
          <p:cNvSpPr txBox="1"/>
          <p:nvPr/>
        </p:nvSpPr>
        <p:spPr>
          <a:xfrm>
            <a:off x="2234714" y="8843611"/>
            <a:ext cx="3604669" cy="584775"/>
          </a:xfrm>
          <a:prstGeom prst="rect">
            <a:avLst/>
          </a:prstGeom>
          <a:noFill/>
        </p:spPr>
        <p:txBody>
          <a:bodyPr wrap="square" rtlCol="0">
            <a:spAutoFit/>
          </a:bodyPr>
          <a:lstStyle/>
          <a:p>
            <a:pPr algn="r"/>
            <a:r>
              <a:rPr lang="en-US" sz="3200" b="1" spc="600" dirty="0">
                <a:solidFill>
                  <a:schemeClr val="tx2"/>
                </a:solidFill>
                <a:latin typeface="Montserrat" charset="0"/>
                <a:ea typeface="Montserrat" charset="0"/>
                <a:cs typeface="Montserrat" charset="0"/>
              </a:rPr>
              <a:t>ELEMENT D</a:t>
            </a:r>
            <a:endParaRPr lang="en-US" sz="4800" b="1" spc="600" dirty="0">
              <a:solidFill>
                <a:schemeClr val="tx2"/>
              </a:solidFill>
              <a:latin typeface="Montserrat" charset="0"/>
              <a:ea typeface="Montserrat" charset="0"/>
              <a:cs typeface="Montserrat" charset="0"/>
            </a:endParaRPr>
          </a:p>
        </p:txBody>
      </p:sp>
      <p:sp>
        <p:nvSpPr>
          <p:cNvPr id="59" name="Shape 2937"/>
          <p:cNvSpPr>
            <a:spLocks noChangeAspect="1"/>
          </p:cNvSpPr>
          <p:nvPr/>
        </p:nvSpPr>
        <p:spPr>
          <a:xfrm>
            <a:off x="6199620" y="4999427"/>
            <a:ext cx="850392" cy="850392"/>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5" y="16319"/>
                  <a:pt x="1006" y="11291"/>
                </a:cubicBezTo>
                <a:lnTo>
                  <a:pt x="2455" y="11291"/>
                </a:lnTo>
                <a:cubicBezTo>
                  <a:pt x="2725" y="11291"/>
                  <a:pt x="2945" y="11071"/>
                  <a:pt x="2945" y="10800"/>
                </a:cubicBezTo>
                <a:cubicBezTo>
                  <a:pt x="2945" y="10529"/>
                  <a:pt x="2725" y="10309"/>
                  <a:pt x="2455" y="10309"/>
                </a:cubicBezTo>
                <a:lnTo>
                  <a:pt x="1006" y="10309"/>
                </a:lnTo>
                <a:cubicBezTo>
                  <a:pt x="1255"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5" y="5281"/>
                  <a:pt x="20594" y="10309"/>
                </a:cubicBezTo>
                <a:lnTo>
                  <a:pt x="19145" y="10309"/>
                </a:lnTo>
                <a:cubicBezTo>
                  <a:pt x="18875" y="10309"/>
                  <a:pt x="18655" y="10529"/>
                  <a:pt x="18655" y="10800"/>
                </a:cubicBezTo>
                <a:cubicBezTo>
                  <a:pt x="18655" y="11071"/>
                  <a:pt x="18875" y="11291"/>
                  <a:pt x="19145" y="11291"/>
                </a:cubicBezTo>
                <a:lnTo>
                  <a:pt x="20594" y="11291"/>
                </a:lnTo>
                <a:cubicBezTo>
                  <a:pt x="20345" y="16319"/>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5" y="6634"/>
                </a:moveTo>
                <a:lnTo>
                  <a:pt x="12189" y="12188"/>
                </a:lnTo>
                <a:lnTo>
                  <a:pt x="6635" y="14966"/>
                </a:lnTo>
                <a:lnTo>
                  <a:pt x="9411" y="9412"/>
                </a:lnTo>
                <a:cubicBezTo>
                  <a:pt x="9411" y="9412"/>
                  <a:pt x="14965" y="6634"/>
                  <a:pt x="14965" y="6634"/>
                </a:cubicBezTo>
                <a:close/>
                <a:moveTo>
                  <a:pt x="4552" y="17048"/>
                </a:moveTo>
                <a:lnTo>
                  <a:pt x="12883" y="12883"/>
                </a:lnTo>
                <a:lnTo>
                  <a:pt x="17048" y="4551"/>
                </a:lnTo>
                <a:lnTo>
                  <a:pt x="8717" y="8717"/>
                </a:lnTo>
                <a:cubicBezTo>
                  <a:pt x="8717" y="8717"/>
                  <a:pt x="4552" y="17048"/>
                  <a:pt x="4552" y="17048"/>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60" name="Shape 2943"/>
          <p:cNvSpPr>
            <a:spLocks noChangeAspect="1"/>
          </p:cNvSpPr>
          <p:nvPr/>
        </p:nvSpPr>
        <p:spPr>
          <a:xfrm>
            <a:off x="6277487" y="8985741"/>
            <a:ext cx="695777" cy="850392"/>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21008675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a:xfrm>
            <a:off x="9879323" y="7960773"/>
            <a:ext cx="4592074" cy="4592074"/>
          </a:xfrm>
          <a:custGeom>
            <a:avLst/>
            <a:gdLst>
              <a:gd name="connsiteX0" fmla="*/ 0 w 4592074"/>
              <a:gd name="connsiteY0" fmla="*/ 2296037 h 4592074"/>
              <a:gd name="connsiteX1" fmla="*/ 2296037 w 4592074"/>
              <a:gd name="connsiteY1" fmla="*/ 0 h 4592074"/>
              <a:gd name="connsiteX2" fmla="*/ 4592074 w 4592074"/>
              <a:gd name="connsiteY2" fmla="*/ 2296037 h 4592074"/>
              <a:gd name="connsiteX3" fmla="*/ 2296037 w 4592074"/>
              <a:gd name="connsiteY3" fmla="*/ 4592074 h 4592074"/>
              <a:gd name="connsiteX4" fmla="*/ 0 w 4592074"/>
              <a:gd name="connsiteY4" fmla="*/ 2296037 h 4592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2074" h="4592074">
                <a:moveTo>
                  <a:pt x="0" y="2296037"/>
                </a:moveTo>
                <a:cubicBezTo>
                  <a:pt x="0" y="1027971"/>
                  <a:pt x="1027971" y="0"/>
                  <a:pt x="2296037" y="0"/>
                </a:cubicBezTo>
                <a:cubicBezTo>
                  <a:pt x="3564103" y="0"/>
                  <a:pt x="4592074" y="1027971"/>
                  <a:pt x="4592074" y="2296037"/>
                </a:cubicBezTo>
                <a:cubicBezTo>
                  <a:pt x="4592074" y="3564103"/>
                  <a:pt x="3564103" y="4592074"/>
                  <a:pt x="2296037" y="4592074"/>
                </a:cubicBezTo>
                <a:cubicBezTo>
                  <a:pt x="1027971" y="4592074"/>
                  <a:pt x="0" y="3564103"/>
                  <a:pt x="0" y="2296037"/>
                </a:cubicBezTo>
                <a:close/>
              </a:path>
            </a:pathLst>
          </a:custGeom>
          <a:noFill/>
          <a:ln w="57150" cmpd="sng">
            <a:solidFill>
              <a:schemeClr val="tx2"/>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697894" tIns="718214" rIns="697894" bIns="697894" numCol="1" spcCol="1270" anchor="ctr" anchorCtr="0">
            <a:noAutofit/>
          </a:bodyPr>
          <a:lstStyle/>
          <a:p>
            <a:pPr lvl="0" algn="ctr" defTabSz="1778000">
              <a:lnSpc>
                <a:spcPct val="80000"/>
              </a:lnSpc>
              <a:spcBef>
                <a:spcPct val="0"/>
              </a:spcBef>
              <a:spcAft>
                <a:spcPts val="0"/>
              </a:spcAft>
            </a:pPr>
            <a:r>
              <a:rPr lang="en-US" kern="1200" spc="300" dirty="0">
                <a:solidFill>
                  <a:schemeClr val="tx2"/>
                </a:solidFill>
                <a:latin typeface="Montserrat Light" charset="0"/>
                <a:cs typeface="Montserrat Light" charset="0"/>
              </a:rPr>
              <a:t>MAIN </a:t>
            </a:r>
            <a:r>
              <a:rPr lang="en-US" spc="300" dirty="0">
                <a:solidFill>
                  <a:schemeClr val="tx2"/>
                </a:solidFill>
                <a:latin typeface="Montserrat Light" charset="0"/>
                <a:cs typeface="Montserrat Light" charset="0"/>
              </a:rPr>
              <a:t>IDEA</a:t>
            </a:r>
            <a:endParaRPr lang="en-US" kern="1200" spc="300" dirty="0">
              <a:solidFill>
                <a:schemeClr val="tx2"/>
              </a:solidFill>
              <a:latin typeface="Montserrat Light" charset="0"/>
              <a:cs typeface="Montserrat Light" charset="0"/>
            </a:endParaRPr>
          </a:p>
        </p:txBody>
      </p:sp>
      <p:sp>
        <p:nvSpPr>
          <p:cNvPr id="7" name="Left Arrow 6"/>
          <p:cNvSpPr/>
          <p:nvPr/>
        </p:nvSpPr>
        <p:spPr>
          <a:xfrm rot="11125377">
            <a:off x="6022033" y="9326007"/>
            <a:ext cx="3663500" cy="1041096"/>
          </a:xfrm>
          <a:prstGeom prst="leftArrow">
            <a:avLst>
              <a:gd name="adj1" fmla="val 60000"/>
              <a:gd name="adj2" fmla="val 50000"/>
            </a:avLst>
          </a:prstGeom>
          <a:solidFill>
            <a:schemeClr val="accent5"/>
          </a:solidFill>
          <a:ln>
            <a:noFill/>
          </a:ln>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8" name="Freeform 7"/>
          <p:cNvSpPr/>
          <p:nvPr/>
        </p:nvSpPr>
        <p:spPr>
          <a:xfrm>
            <a:off x="3481212" y="8285313"/>
            <a:ext cx="5098040" cy="2776256"/>
          </a:xfrm>
          <a:custGeom>
            <a:avLst/>
            <a:gdLst>
              <a:gd name="connsiteX0" fmla="*/ 0 w 5098040"/>
              <a:gd name="connsiteY0" fmla="*/ 277626 h 2776256"/>
              <a:gd name="connsiteX1" fmla="*/ 277626 w 5098040"/>
              <a:gd name="connsiteY1" fmla="*/ 0 h 2776256"/>
              <a:gd name="connsiteX2" fmla="*/ 4820414 w 5098040"/>
              <a:gd name="connsiteY2" fmla="*/ 0 h 2776256"/>
              <a:gd name="connsiteX3" fmla="*/ 5098040 w 5098040"/>
              <a:gd name="connsiteY3" fmla="*/ 277626 h 2776256"/>
              <a:gd name="connsiteX4" fmla="*/ 5098040 w 5098040"/>
              <a:gd name="connsiteY4" fmla="*/ 2498630 h 2776256"/>
              <a:gd name="connsiteX5" fmla="*/ 4820414 w 5098040"/>
              <a:gd name="connsiteY5" fmla="*/ 2776256 h 2776256"/>
              <a:gd name="connsiteX6" fmla="*/ 277626 w 5098040"/>
              <a:gd name="connsiteY6" fmla="*/ 2776256 h 2776256"/>
              <a:gd name="connsiteX7" fmla="*/ 0 w 5098040"/>
              <a:gd name="connsiteY7" fmla="*/ 2498630 h 2776256"/>
              <a:gd name="connsiteX8" fmla="*/ 0 w 5098040"/>
              <a:gd name="connsiteY8" fmla="*/ 277626 h 277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98040" h="2776256">
                <a:moveTo>
                  <a:pt x="0" y="277626"/>
                </a:moveTo>
                <a:cubicBezTo>
                  <a:pt x="0" y="124297"/>
                  <a:pt x="124297" y="0"/>
                  <a:pt x="277626" y="0"/>
                </a:cubicBezTo>
                <a:lnTo>
                  <a:pt x="4820414" y="0"/>
                </a:lnTo>
                <a:cubicBezTo>
                  <a:pt x="4973743" y="0"/>
                  <a:pt x="5098040" y="124297"/>
                  <a:pt x="5098040" y="277626"/>
                </a:cubicBezTo>
                <a:lnTo>
                  <a:pt x="5098040" y="2498630"/>
                </a:lnTo>
                <a:cubicBezTo>
                  <a:pt x="5098040" y="2651959"/>
                  <a:pt x="4973743" y="2776256"/>
                  <a:pt x="4820414" y="2776256"/>
                </a:cubicBezTo>
                <a:lnTo>
                  <a:pt x="277626" y="2776256"/>
                </a:lnTo>
                <a:cubicBezTo>
                  <a:pt x="124297" y="2776256"/>
                  <a:pt x="0" y="2651959"/>
                  <a:pt x="0" y="2498630"/>
                </a:cubicBezTo>
                <a:lnTo>
                  <a:pt x="0" y="277626"/>
                </a:lnTo>
                <a:close/>
              </a:path>
            </a:pathLst>
          </a:custGeom>
          <a:solidFill>
            <a:schemeClr val="accent5"/>
          </a:solidFill>
          <a:ln w="28575" cmpd="sng">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9894" tIns="172754" rIns="149894" bIns="149894" numCol="1" spcCol="1270" anchor="ctr" anchorCtr="0">
            <a:noAutofit/>
          </a:bodyPr>
          <a:lstStyle/>
          <a:p>
            <a:pPr lvl="0" algn="ctr" defTabSz="1600200">
              <a:lnSpc>
                <a:spcPct val="80000"/>
              </a:lnSpc>
              <a:spcBef>
                <a:spcPct val="0"/>
              </a:spcBef>
              <a:spcAft>
                <a:spcPts val="0"/>
              </a:spcAft>
            </a:pPr>
            <a:r>
              <a:rPr lang="en-US" sz="2800" kern="1200" spc="300" dirty="0">
                <a:solidFill>
                  <a:schemeClr val="bg1"/>
                </a:solidFill>
                <a:latin typeface="Montserrat Light" charset="0"/>
                <a:cs typeface="Montserrat Light" charset="0"/>
              </a:rPr>
              <a:t>STEP ONE</a:t>
            </a:r>
          </a:p>
        </p:txBody>
      </p:sp>
      <p:sp>
        <p:nvSpPr>
          <p:cNvPr id="9" name="Left Arrow 8"/>
          <p:cNvSpPr/>
          <p:nvPr/>
        </p:nvSpPr>
        <p:spPr>
          <a:xfrm rot="14173441">
            <a:off x="8732090" y="6587072"/>
            <a:ext cx="2673964" cy="1041096"/>
          </a:xfrm>
          <a:prstGeom prst="leftArrow">
            <a:avLst>
              <a:gd name="adj1" fmla="val 60000"/>
              <a:gd name="adj2" fmla="val 50000"/>
            </a:avLst>
          </a:prstGeom>
          <a:solidFill>
            <a:schemeClr val="accent2"/>
          </a:solidFill>
          <a:ln>
            <a:noFill/>
          </a:ln>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0" name="Freeform 9"/>
          <p:cNvSpPr/>
          <p:nvPr/>
        </p:nvSpPr>
        <p:spPr>
          <a:xfrm>
            <a:off x="6776761" y="4608169"/>
            <a:ext cx="5098040" cy="2776256"/>
          </a:xfrm>
          <a:custGeom>
            <a:avLst/>
            <a:gdLst>
              <a:gd name="connsiteX0" fmla="*/ 0 w 5098040"/>
              <a:gd name="connsiteY0" fmla="*/ 277626 h 2776256"/>
              <a:gd name="connsiteX1" fmla="*/ 277626 w 5098040"/>
              <a:gd name="connsiteY1" fmla="*/ 0 h 2776256"/>
              <a:gd name="connsiteX2" fmla="*/ 4820414 w 5098040"/>
              <a:gd name="connsiteY2" fmla="*/ 0 h 2776256"/>
              <a:gd name="connsiteX3" fmla="*/ 5098040 w 5098040"/>
              <a:gd name="connsiteY3" fmla="*/ 277626 h 2776256"/>
              <a:gd name="connsiteX4" fmla="*/ 5098040 w 5098040"/>
              <a:gd name="connsiteY4" fmla="*/ 2498630 h 2776256"/>
              <a:gd name="connsiteX5" fmla="*/ 4820414 w 5098040"/>
              <a:gd name="connsiteY5" fmla="*/ 2776256 h 2776256"/>
              <a:gd name="connsiteX6" fmla="*/ 277626 w 5098040"/>
              <a:gd name="connsiteY6" fmla="*/ 2776256 h 2776256"/>
              <a:gd name="connsiteX7" fmla="*/ 0 w 5098040"/>
              <a:gd name="connsiteY7" fmla="*/ 2498630 h 2776256"/>
              <a:gd name="connsiteX8" fmla="*/ 0 w 5098040"/>
              <a:gd name="connsiteY8" fmla="*/ 277626 h 277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98040" h="2776256">
                <a:moveTo>
                  <a:pt x="0" y="277626"/>
                </a:moveTo>
                <a:cubicBezTo>
                  <a:pt x="0" y="124297"/>
                  <a:pt x="124297" y="0"/>
                  <a:pt x="277626" y="0"/>
                </a:cubicBezTo>
                <a:lnTo>
                  <a:pt x="4820414" y="0"/>
                </a:lnTo>
                <a:cubicBezTo>
                  <a:pt x="4973743" y="0"/>
                  <a:pt x="5098040" y="124297"/>
                  <a:pt x="5098040" y="277626"/>
                </a:cubicBezTo>
                <a:lnTo>
                  <a:pt x="5098040" y="2498630"/>
                </a:lnTo>
                <a:cubicBezTo>
                  <a:pt x="5098040" y="2651959"/>
                  <a:pt x="4973743" y="2776256"/>
                  <a:pt x="4820414" y="2776256"/>
                </a:cubicBezTo>
                <a:lnTo>
                  <a:pt x="277626" y="2776256"/>
                </a:lnTo>
                <a:cubicBezTo>
                  <a:pt x="124297" y="2776256"/>
                  <a:pt x="0" y="2651959"/>
                  <a:pt x="0" y="2498630"/>
                </a:cubicBezTo>
                <a:lnTo>
                  <a:pt x="0" y="277626"/>
                </a:lnTo>
                <a:close/>
              </a:path>
            </a:pathLst>
          </a:custGeom>
          <a:solidFill>
            <a:schemeClr val="accent2"/>
          </a:solidFill>
          <a:ln w="28575" cmpd="sng">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9894" tIns="172754" rIns="149894" bIns="149894" numCol="1" spcCol="1270" anchor="ctr" anchorCtr="0">
            <a:noAutofit/>
          </a:bodyPr>
          <a:lstStyle/>
          <a:p>
            <a:pPr lvl="0" algn="ctr" defTabSz="1600200">
              <a:lnSpc>
                <a:spcPct val="80000"/>
              </a:lnSpc>
              <a:spcBef>
                <a:spcPct val="0"/>
              </a:spcBef>
              <a:spcAft>
                <a:spcPts val="0"/>
              </a:spcAft>
            </a:pPr>
            <a:r>
              <a:rPr lang="en-US" sz="2800" spc="300" dirty="0">
                <a:solidFill>
                  <a:schemeClr val="bg1"/>
                </a:solidFill>
                <a:latin typeface="Montserrat Light" charset="0"/>
                <a:cs typeface="Montserrat Light" charset="0"/>
              </a:rPr>
              <a:t>STEP TWO</a:t>
            </a:r>
          </a:p>
        </p:txBody>
      </p:sp>
      <p:sp>
        <p:nvSpPr>
          <p:cNvPr id="11" name="Left Arrow 10"/>
          <p:cNvSpPr/>
          <p:nvPr/>
        </p:nvSpPr>
        <p:spPr>
          <a:xfrm rot="18411026">
            <a:off x="13079518" y="6620718"/>
            <a:ext cx="2861694" cy="1041096"/>
          </a:xfrm>
          <a:prstGeom prst="leftArrow">
            <a:avLst>
              <a:gd name="adj1" fmla="val 60000"/>
              <a:gd name="adj2" fmla="val 50000"/>
            </a:avLst>
          </a:prstGeom>
          <a:solidFill>
            <a:schemeClr val="accent3"/>
          </a:solidFill>
          <a:ln>
            <a:noFill/>
          </a:ln>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2" name="Freeform 11"/>
          <p:cNvSpPr/>
          <p:nvPr/>
        </p:nvSpPr>
        <p:spPr>
          <a:xfrm>
            <a:off x="12819465" y="4608169"/>
            <a:ext cx="5098040" cy="2776256"/>
          </a:xfrm>
          <a:custGeom>
            <a:avLst/>
            <a:gdLst>
              <a:gd name="connsiteX0" fmla="*/ 0 w 5098040"/>
              <a:gd name="connsiteY0" fmla="*/ 277626 h 2776256"/>
              <a:gd name="connsiteX1" fmla="*/ 277626 w 5098040"/>
              <a:gd name="connsiteY1" fmla="*/ 0 h 2776256"/>
              <a:gd name="connsiteX2" fmla="*/ 4820414 w 5098040"/>
              <a:gd name="connsiteY2" fmla="*/ 0 h 2776256"/>
              <a:gd name="connsiteX3" fmla="*/ 5098040 w 5098040"/>
              <a:gd name="connsiteY3" fmla="*/ 277626 h 2776256"/>
              <a:gd name="connsiteX4" fmla="*/ 5098040 w 5098040"/>
              <a:gd name="connsiteY4" fmla="*/ 2498630 h 2776256"/>
              <a:gd name="connsiteX5" fmla="*/ 4820414 w 5098040"/>
              <a:gd name="connsiteY5" fmla="*/ 2776256 h 2776256"/>
              <a:gd name="connsiteX6" fmla="*/ 277626 w 5098040"/>
              <a:gd name="connsiteY6" fmla="*/ 2776256 h 2776256"/>
              <a:gd name="connsiteX7" fmla="*/ 0 w 5098040"/>
              <a:gd name="connsiteY7" fmla="*/ 2498630 h 2776256"/>
              <a:gd name="connsiteX8" fmla="*/ 0 w 5098040"/>
              <a:gd name="connsiteY8" fmla="*/ 277626 h 277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98040" h="2776256">
                <a:moveTo>
                  <a:pt x="0" y="277626"/>
                </a:moveTo>
                <a:cubicBezTo>
                  <a:pt x="0" y="124297"/>
                  <a:pt x="124297" y="0"/>
                  <a:pt x="277626" y="0"/>
                </a:cubicBezTo>
                <a:lnTo>
                  <a:pt x="4820414" y="0"/>
                </a:lnTo>
                <a:cubicBezTo>
                  <a:pt x="4973743" y="0"/>
                  <a:pt x="5098040" y="124297"/>
                  <a:pt x="5098040" y="277626"/>
                </a:cubicBezTo>
                <a:lnTo>
                  <a:pt x="5098040" y="2498630"/>
                </a:lnTo>
                <a:cubicBezTo>
                  <a:pt x="5098040" y="2651959"/>
                  <a:pt x="4973743" y="2776256"/>
                  <a:pt x="4820414" y="2776256"/>
                </a:cubicBezTo>
                <a:lnTo>
                  <a:pt x="277626" y="2776256"/>
                </a:lnTo>
                <a:cubicBezTo>
                  <a:pt x="124297" y="2776256"/>
                  <a:pt x="0" y="2651959"/>
                  <a:pt x="0" y="2498630"/>
                </a:cubicBezTo>
                <a:lnTo>
                  <a:pt x="0" y="277626"/>
                </a:lnTo>
                <a:close/>
              </a:path>
            </a:pathLst>
          </a:custGeom>
          <a:solidFill>
            <a:schemeClr val="accent3"/>
          </a:solidFill>
          <a:ln w="28575" cmpd="sng">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9894" tIns="172754" rIns="149894" bIns="149894" numCol="1" spcCol="1270" anchor="ctr" anchorCtr="0">
            <a:noAutofit/>
          </a:bodyPr>
          <a:lstStyle/>
          <a:p>
            <a:pPr lvl="0" algn="ctr" defTabSz="1600200">
              <a:lnSpc>
                <a:spcPct val="80000"/>
              </a:lnSpc>
              <a:spcBef>
                <a:spcPct val="0"/>
              </a:spcBef>
              <a:spcAft>
                <a:spcPts val="0"/>
              </a:spcAft>
            </a:pPr>
            <a:r>
              <a:rPr lang="en-US" sz="2800" kern="1200" spc="300" dirty="0">
                <a:solidFill>
                  <a:schemeClr val="bg1"/>
                </a:solidFill>
                <a:latin typeface="Montserrat Light" charset="0"/>
                <a:cs typeface="Montserrat Light" charset="0"/>
              </a:rPr>
              <a:t>STEP THREE</a:t>
            </a:r>
          </a:p>
        </p:txBody>
      </p:sp>
      <p:sp>
        <p:nvSpPr>
          <p:cNvPr id="13" name="Left Arrow 12"/>
          <p:cNvSpPr/>
          <p:nvPr/>
        </p:nvSpPr>
        <p:spPr>
          <a:xfrm rot="21298469">
            <a:off x="14667722" y="9356173"/>
            <a:ext cx="3659801" cy="1041096"/>
          </a:xfrm>
          <a:prstGeom prst="leftArrow">
            <a:avLst>
              <a:gd name="adj1" fmla="val 60000"/>
              <a:gd name="adj2" fmla="val 50000"/>
            </a:avLst>
          </a:prstGeom>
          <a:solidFill>
            <a:schemeClr val="accent4"/>
          </a:solidFill>
          <a:ln>
            <a:noFill/>
          </a:ln>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sp>
        <p:nvSpPr>
          <p:cNvPr id="14" name="Freeform 13"/>
          <p:cNvSpPr/>
          <p:nvPr/>
        </p:nvSpPr>
        <p:spPr>
          <a:xfrm>
            <a:off x="15689119" y="8328294"/>
            <a:ext cx="5262741" cy="2776256"/>
          </a:xfrm>
          <a:custGeom>
            <a:avLst/>
            <a:gdLst>
              <a:gd name="connsiteX0" fmla="*/ 0 w 5262741"/>
              <a:gd name="connsiteY0" fmla="*/ 277626 h 2776256"/>
              <a:gd name="connsiteX1" fmla="*/ 277626 w 5262741"/>
              <a:gd name="connsiteY1" fmla="*/ 0 h 2776256"/>
              <a:gd name="connsiteX2" fmla="*/ 4985115 w 5262741"/>
              <a:gd name="connsiteY2" fmla="*/ 0 h 2776256"/>
              <a:gd name="connsiteX3" fmla="*/ 5262741 w 5262741"/>
              <a:gd name="connsiteY3" fmla="*/ 277626 h 2776256"/>
              <a:gd name="connsiteX4" fmla="*/ 5262741 w 5262741"/>
              <a:gd name="connsiteY4" fmla="*/ 2498630 h 2776256"/>
              <a:gd name="connsiteX5" fmla="*/ 4985115 w 5262741"/>
              <a:gd name="connsiteY5" fmla="*/ 2776256 h 2776256"/>
              <a:gd name="connsiteX6" fmla="*/ 277626 w 5262741"/>
              <a:gd name="connsiteY6" fmla="*/ 2776256 h 2776256"/>
              <a:gd name="connsiteX7" fmla="*/ 0 w 5262741"/>
              <a:gd name="connsiteY7" fmla="*/ 2498630 h 2776256"/>
              <a:gd name="connsiteX8" fmla="*/ 0 w 5262741"/>
              <a:gd name="connsiteY8" fmla="*/ 277626 h 277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62741" h="2776256">
                <a:moveTo>
                  <a:pt x="0" y="277626"/>
                </a:moveTo>
                <a:cubicBezTo>
                  <a:pt x="0" y="124297"/>
                  <a:pt x="124297" y="0"/>
                  <a:pt x="277626" y="0"/>
                </a:cubicBezTo>
                <a:lnTo>
                  <a:pt x="4985115" y="0"/>
                </a:lnTo>
                <a:cubicBezTo>
                  <a:pt x="5138444" y="0"/>
                  <a:pt x="5262741" y="124297"/>
                  <a:pt x="5262741" y="277626"/>
                </a:cubicBezTo>
                <a:lnTo>
                  <a:pt x="5262741" y="2498630"/>
                </a:lnTo>
                <a:cubicBezTo>
                  <a:pt x="5262741" y="2651959"/>
                  <a:pt x="5138444" y="2776256"/>
                  <a:pt x="4985115" y="2776256"/>
                </a:cubicBezTo>
                <a:lnTo>
                  <a:pt x="277626" y="2776256"/>
                </a:lnTo>
                <a:cubicBezTo>
                  <a:pt x="124297" y="2776256"/>
                  <a:pt x="0" y="2651959"/>
                  <a:pt x="0" y="2498630"/>
                </a:cubicBezTo>
                <a:lnTo>
                  <a:pt x="0" y="277626"/>
                </a:lnTo>
                <a:close/>
              </a:path>
            </a:pathLst>
          </a:custGeom>
          <a:solidFill>
            <a:schemeClr val="accent4"/>
          </a:solidFill>
          <a:ln w="28575" cmpd="sng">
            <a:no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49894" tIns="172754" rIns="149894" bIns="149894" numCol="1" spcCol="1270" anchor="ctr" anchorCtr="0">
            <a:noAutofit/>
          </a:bodyPr>
          <a:lstStyle/>
          <a:p>
            <a:pPr lvl="0" algn="ctr" defTabSz="1600200">
              <a:lnSpc>
                <a:spcPct val="80000"/>
              </a:lnSpc>
              <a:spcBef>
                <a:spcPct val="0"/>
              </a:spcBef>
              <a:spcAft>
                <a:spcPts val="0"/>
              </a:spcAft>
            </a:pPr>
            <a:r>
              <a:rPr lang="en-US" sz="2800" kern="1200" spc="300" dirty="0">
                <a:solidFill>
                  <a:schemeClr val="bg1"/>
                </a:solidFill>
                <a:latin typeface="Montserrat Light" charset="0"/>
                <a:cs typeface="Montserrat Light" charset="0"/>
              </a:rPr>
              <a:t>STEP FOUR</a:t>
            </a:r>
          </a:p>
        </p:txBody>
      </p:sp>
      <p:sp>
        <p:nvSpPr>
          <p:cNvPr id="19" name="TextBox 18"/>
          <p:cNvSpPr txBox="1"/>
          <p:nvPr/>
        </p:nvSpPr>
        <p:spPr>
          <a:xfrm>
            <a:off x="7444698" y="1390006"/>
            <a:ext cx="951734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DIAGRAM SECTION</a:t>
            </a:r>
            <a:endParaRPr lang="en-US" sz="9600" spc="600" dirty="0">
              <a:solidFill>
                <a:schemeClr val="tx2"/>
              </a:solidFill>
              <a:latin typeface="Montserrat" charset="0"/>
              <a:ea typeface="Montserrat" charset="0"/>
              <a:cs typeface="Montserrat" charset="0"/>
            </a:endParaRPr>
          </a:p>
        </p:txBody>
      </p:sp>
      <p:sp>
        <p:nvSpPr>
          <p:cNvPr id="20" name="TextBox 19"/>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1" name="TextBox 20"/>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21006792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p:cNvSpPr/>
          <p:nvPr/>
        </p:nvSpPr>
        <p:spPr>
          <a:xfrm rot="16200000">
            <a:off x="2541903" y="4468561"/>
            <a:ext cx="3657600" cy="3273314"/>
          </a:xfrm>
          <a:prstGeom prst="hexagon">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52" name="Hexagon 51"/>
          <p:cNvSpPr/>
          <p:nvPr/>
        </p:nvSpPr>
        <p:spPr>
          <a:xfrm rot="16200000">
            <a:off x="6465503" y="4468561"/>
            <a:ext cx="3657600" cy="3273314"/>
          </a:xfrm>
          <a:prstGeom prst="hexagon">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53" name="Hexagon 52"/>
          <p:cNvSpPr/>
          <p:nvPr/>
        </p:nvSpPr>
        <p:spPr>
          <a:xfrm rot="16200000">
            <a:off x="10389103" y="4468561"/>
            <a:ext cx="3657600" cy="3273314"/>
          </a:xfrm>
          <a:prstGeom prst="hexagon">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54" name="Hexagon 53"/>
          <p:cNvSpPr/>
          <p:nvPr/>
        </p:nvSpPr>
        <p:spPr>
          <a:xfrm rot="16200000">
            <a:off x="14312703" y="4468561"/>
            <a:ext cx="3657600" cy="3273314"/>
          </a:xfrm>
          <a:prstGeom prst="hexagon">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55" name="Hexagon 54"/>
          <p:cNvSpPr/>
          <p:nvPr/>
        </p:nvSpPr>
        <p:spPr>
          <a:xfrm rot="16200000">
            <a:off x="18236303" y="4468561"/>
            <a:ext cx="3657600" cy="3273314"/>
          </a:xfrm>
          <a:prstGeom prst="hexagon">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30" name="TextBox 29"/>
          <p:cNvSpPr txBox="1"/>
          <p:nvPr/>
        </p:nvSpPr>
        <p:spPr>
          <a:xfrm>
            <a:off x="7444671" y="1390006"/>
            <a:ext cx="951734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DIAGRAM SECTION</a:t>
            </a:r>
            <a:endParaRPr lang="en-US" sz="9600" spc="600" dirty="0">
              <a:solidFill>
                <a:schemeClr val="tx2"/>
              </a:solidFill>
              <a:latin typeface="Montserrat" charset="0"/>
              <a:ea typeface="Montserrat" charset="0"/>
              <a:cs typeface="Montserrat" charset="0"/>
            </a:endParaRPr>
          </a:p>
        </p:txBody>
      </p:sp>
      <p:sp>
        <p:nvSpPr>
          <p:cNvPr id="42" name="TextBox 41"/>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3" name="TextBox 42"/>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44" name="TextBox 43"/>
          <p:cNvSpPr txBox="1"/>
          <p:nvPr/>
        </p:nvSpPr>
        <p:spPr>
          <a:xfrm>
            <a:off x="3347744" y="8525515"/>
            <a:ext cx="2037737" cy="461665"/>
          </a:xfrm>
          <a:prstGeom prst="rect">
            <a:avLst/>
          </a:prstGeom>
          <a:noFill/>
        </p:spPr>
        <p:txBody>
          <a:bodyPr wrap="none" rtlCol="0">
            <a:spAutoFit/>
          </a:bodyPr>
          <a:lstStyle/>
          <a:p>
            <a:pPr algn="ctr"/>
            <a:r>
              <a:rPr lang="en-US" sz="2400" b="1" spc="300" dirty="0">
                <a:solidFill>
                  <a:schemeClr val="tx2"/>
                </a:solidFill>
                <a:latin typeface="Montserrat Light" charset="0"/>
                <a:ea typeface="Montserrat Light" charset="0"/>
                <a:cs typeface="Montserrat Light" charset="0"/>
              </a:rPr>
              <a:t>STEP ONE</a:t>
            </a:r>
          </a:p>
        </p:txBody>
      </p:sp>
      <p:sp>
        <p:nvSpPr>
          <p:cNvPr id="45" name="TextBox 44"/>
          <p:cNvSpPr txBox="1"/>
          <p:nvPr/>
        </p:nvSpPr>
        <p:spPr>
          <a:xfrm>
            <a:off x="2542753" y="9270023"/>
            <a:ext cx="3656750" cy="2464777"/>
          </a:xfrm>
          <a:prstGeom prst="rect">
            <a:avLst/>
          </a:prstGeom>
          <a:noFill/>
        </p:spPr>
        <p:txBody>
          <a:bodyPr wrap="square" rtlCol="0">
            <a:spAutoFit/>
          </a:bodyPr>
          <a:lstStyle/>
          <a:p>
            <a:pPr algn="ct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65" name="TextBox 64"/>
          <p:cNvSpPr txBox="1"/>
          <p:nvPr/>
        </p:nvSpPr>
        <p:spPr>
          <a:xfrm>
            <a:off x="7284719" y="8525515"/>
            <a:ext cx="2076210" cy="461665"/>
          </a:xfrm>
          <a:prstGeom prst="rect">
            <a:avLst/>
          </a:prstGeom>
          <a:noFill/>
        </p:spPr>
        <p:txBody>
          <a:bodyPr wrap="none" rtlCol="0">
            <a:spAutoFit/>
          </a:bodyPr>
          <a:lstStyle/>
          <a:p>
            <a:pPr algn="ctr"/>
            <a:r>
              <a:rPr lang="en-US" sz="2400" b="1" spc="300" dirty="0">
                <a:solidFill>
                  <a:schemeClr val="tx2"/>
                </a:solidFill>
                <a:latin typeface="Montserrat Light" charset="0"/>
                <a:ea typeface="Montserrat Light" charset="0"/>
                <a:cs typeface="Montserrat Light" charset="0"/>
              </a:rPr>
              <a:t>STEP TWO</a:t>
            </a:r>
          </a:p>
        </p:txBody>
      </p:sp>
      <p:sp>
        <p:nvSpPr>
          <p:cNvPr id="66" name="TextBox 65"/>
          <p:cNvSpPr txBox="1"/>
          <p:nvPr/>
        </p:nvSpPr>
        <p:spPr>
          <a:xfrm>
            <a:off x="6498964" y="9270023"/>
            <a:ext cx="3656750" cy="2464777"/>
          </a:xfrm>
          <a:prstGeom prst="rect">
            <a:avLst/>
          </a:prstGeom>
          <a:noFill/>
        </p:spPr>
        <p:txBody>
          <a:bodyPr wrap="square" rtlCol="0">
            <a:spAutoFit/>
          </a:bodyPr>
          <a:lstStyle/>
          <a:p>
            <a:pPr algn="ct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68" name="TextBox 67"/>
          <p:cNvSpPr txBox="1"/>
          <p:nvPr/>
        </p:nvSpPr>
        <p:spPr>
          <a:xfrm>
            <a:off x="11050174" y="8525515"/>
            <a:ext cx="2457724" cy="461665"/>
          </a:xfrm>
          <a:prstGeom prst="rect">
            <a:avLst/>
          </a:prstGeom>
          <a:noFill/>
        </p:spPr>
        <p:txBody>
          <a:bodyPr wrap="none" rtlCol="0">
            <a:spAutoFit/>
          </a:bodyPr>
          <a:lstStyle/>
          <a:p>
            <a:pPr algn="ctr"/>
            <a:r>
              <a:rPr lang="en-US" sz="2400" b="1" spc="300" dirty="0">
                <a:solidFill>
                  <a:schemeClr val="tx2"/>
                </a:solidFill>
                <a:latin typeface="Montserrat Light" charset="0"/>
                <a:ea typeface="Montserrat Light" charset="0"/>
                <a:cs typeface="Montserrat Light" charset="0"/>
              </a:rPr>
              <a:t>STEP THREE</a:t>
            </a:r>
          </a:p>
        </p:txBody>
      </p:sp>
      <p:sp>
        <p:nvSpPr>
          <p:cNvPr id="69" name="TextBox 68"/>
          <p:cNvSpPr txBox="1"/>
          <p:nvPr/>
        </p:nvSpPr>
        <p:spPr>
          <a:xfrm>
            <a:off x="10455175" y="9270023"/>
            <a:ext cx="3656750" cy="2464777"/>
          </a:xfrm>
          <a:prstGeom prst="rect">
            <a:avLst/>
          </a:prstGeom>
          <a:noFill/>
        </p:spPr>
        <p:txBody>
          <a:bodyPr wrap="square" rtlCol="0">
            <a:spAutoFit/>
          </a:bodyPr>
          <a:lstStyle/>
          <a:p>
            <a:pPr algn="ct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71" name="TextBox 70"/>
          <p:cNvSpPr txBox="1"/>
          <p:nvPr/>
        </p:nvSpPr>
        <p:spPr>
          <a:xfrm>
            <a:off x="15104166" y="8525515"/>
            <a:ext cx="2262159" cy="461665"/>
          </a:xfrm>
          <a:prstGeom prst="rect">
            <a:avLst/>
          </a:prstGeom>
          <a:noFill/>
        </p:spPr>
        <p:txBody>
          <a:bodyPr wrap="none" rtlCol="0">
            <a:spAutoFit/>
          </a:bodyPr>
          <a:lstStyle/>
          <a:p>
            <a:pPr algn="ctr"/>
            <a:r>
              <a:rPr lang="en-US" sz="2400" b="1" spc="300" dirty="0">
                <a:solidFill>
                  <a:schemeClr val="tx2"/>
                </a:solidFill>
                <a:latin typeface="Montserrat Light" charset="0"/>
                <a:ea typeface="Montserrat Light" charset="0"/>
                <a:cs typeface="Montserrat Light" charset="0"/>
              </a:rPr>
              <a:t>STEP FOUR</a:t>
            </a:r>
          </a:p>
        </p:txBody>
      </p:sp>
      <p:sp>
        <p:nvSpPr>
          <p:cNvPr id="72" name="TextBox 71"/>
          <p:cNvSpPr txBox="1"/>
          <p:nvPr/>
        </p:nvSpPr>
        <p:spPr>
          <a:xfrm>
            <a:off x="14411386" y="9270023"/>
            <a:ext cx="3656750" cy="2464777"/>
          </a:xfrm>
          <a:prstGeom prst="rect">
            <a:avLst/>
          </a:prstGeom>
          <a:noFill/>
        </p:spPr>
        <p:txBody>
          <a:bodyPr wrap="square" rtlCol="0">
            <a:spAutoFit/>
          </a:bodyPr>
          <a:lstStyle/>
          <a:p>
            <a:pPr algn="ct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74" name="TextBox 73"/>
          <p:cNvSpPr txBox="1"/>
          <p:nvPr/>
        </p:nvSpPr>
        <p:spPr>
          <a:xfrm>
            <a:off x="19166977" y="8525515"/>
            <a:ext cx="2048959" cy="461665"/>
          </a:xfrm>
          <a:prstGeom prst="rect">
            <a:avLst/>
          </a:prstGeom>
          <a:noFill/>
        </p:spPr>
        <p:txBody>
          <a:bodyPr wrap="none" rtlCol="0">
            <a:spAutoFit/>
          </a:bodyPr>
          <a:lstStyle/>
          <a:p>
            <a:pPr algn="ctr"/>
            <a:r>
              <a:rPr lang="en-US" sz="2400" b="1" spc="300" dirty="0">
                <a:solidFill>
                  <a:schemeClr val="tx2"/>
                </a:solidFill>
                <a:latin typeface="Montserrat Light" charset="0"/>
                <a:ea typeface="Montserrat Light" charset="0"/>
                <a:cs typeface="Montserrat Light" charset="0"/>
              </a:rPr>
              <a:t>STEP FIVE</a:t>
            </a:r>
          </a:p>
        </p:txBody>
      </p:sp>
      <p:sp>
        <p:nvSpPr>
          <p:cNvPr id="75" name="TextBox 74"/>
          <p:cNvSpPr txBox="1"/>
          <p:nvPr/>
        </p:nvSpPr>
        <p:spPr>
          <a:xfrm>
            <a:off x="18367597" y="9270023"/>
            <a:ext cx="3656750" cy="2464777"/>
          </a:xfrm>
          <a:prstGeom prst="rect">
            <a:avLst/>
          </a:prstGeom>
          <a:noFill/>
        </p:spPr>
        <p:txBody>
          <a:bodyPr wrap="square" rtlCol="0">
            <a:spAutoFit/>
          </a:bodyPr>
          <a:lstStyle/>
          <a:p>
            <a:pPr algn="ct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76" name="Shape 2660"/>
          <p:cNvSpPr/>
          <p:nvPr/>
        </p:nvSpPr>
        <p:spPr>
          <a:xfrm>
            <a:off x="3945917" y="5626653"/>
            <a:ext cx="924299" cy="924300"/>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7" name="Shape 2665"/>
          <p:cNvSpPr/>
          <p:nvPr/>
        </p:nvSpPr>
        <p:spPr>
          <a:xfrm>
            <a:off x="7837887" y="5797329"/>
            <a:ext cx="924299" cy="504165"/>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9"/>
                  <a:pt x="879" y="21600"/>
                  <a:pt x="1964" y="21600"/>
                </a:cubicBezTo>
                <a:lnTo>
                  <a:pt x="18655" y="21600"/>
                </a:lnTo>
                <a:cubicBezTo>
                  <a:pt x="19739" y="21600"/>
                  <a:pt x="20618" y="19989"/>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78" name="Shape 2676"/>
          <p:cNvSpPr/>
          <p:nvPr/>
        </p:nvSpPr>
        <p:spPr>
          <a:xfrm>
            <a:off x="11839114" y="5589281"/>
            <a:ext cx="672219" cy="924300"/>
          </a:xfrm>
          <a:custGeom>
            <a:avLst/>
            <a:gdLst/>
            <a:ahLst/>
            <a:cxnLst>
              <a:cxn ang="0">
                <a:pos x="wd2" y="hd2"/>
              </a:cxn>
              <a:cxn ang="5400000">
                <a:pos x="wd2" y="hd2"/>
              </a:cxn>
              <a:cxn ang="10800000">
                <a:pos x="wd2" y="hd2"/>
              </a:cxn>
              <a:cxn ang="16200000">
                <a:pos x="wd2" y="hd2"/>
              </a:cxn>
            </a:cxnLst>
            <a:rect l="0" t="0" r="r" b="b"/>
            <a:pathLst>
              <a:path w="21600" h="21600" extrusionOk="0">
                <a:moveTo>
                  <a:pt x="14850" y="20121"/>
                </a:moveTo>
                <a:cubicBezTo>
                  <a:pt x="14850" y="20393"/>
                  <a:pt x="14546" y="20612"/>
                  <a:pt x="14171" y="20612"/>
                </a:cubicBezTo>
                <a:cubicBezTo>
                  <a:pt x="13977" y="20612"/>
                  <a:pt x="13804" y="20552"/>
                  <a:pt x="13680" y="20457"/>
                </a:cubicBezTo>
                <a:lnTo>
                  <a:pt x="13677" y="20459"/>
                </a:lnTo>
                <a:lnTo>
                  <a:pt x="13500" y="20342"/>
                </a:lnTo>
                <a:lnTo>
                  <a:pt x="13500" y="1256"/>
                </a:lnTo>
                <a:lnTo>
                  <a:pt x="13698" y="1126"/>
                </a:lnTo>
                <a:lnTo>
                  <a:pt x="13700" y="1127"/>
                </a:lnTo>
                <a:cubicBezTo>
                  <a:pt x="13822" y="1042"/>
                  <a:pt x="13988" y="987"/>
                  <a:pt x="14171" y="987"/>
                </a:cubicBezTo>
                <a:cubicBezTo>
                  <a:pt x="14546" y="987"/>
                  <a:pt x="14850" y="1208"/>
                  <a:pt x="14850" y="1479"/>
                </a:cubicBezTo>
                <a:cubicBezTo>
                  <a:pt x="14850" y="1479"/>
                  <a:pt x="14850" y="20121"/>
                  <a:pt x="14850" y="20121"/>
                </a:cubicBezTo>
                <a:close/>
                <a:moveTo>
                  <a:pt x="12150" y="19448"/>
                </a:moveTo>
                <a:lnTo>
                  <a:pt x="5400" y="14978"/>
                </a:lnTo>
                <a:lnTo>
                  <a:pt x="5400" y="6607"/>
                </a:lnTo>
                <a:lnTo>
                  <a:pt x="5702" y="6407"/>
                </a:lnTo>
                <a:lnTo>
                  <a:pt x="5699" y="6406"/>
                </a:lnTo>
                <a:lnTo>
                  <a:pt x="12150" y="2147"/>
                </a:lnTo>
                <a:cubicBezTo>
                  <a:pt x="12150" y="2147"/>
                  <a:pt x="12150" y="19448"/>
                  <a:pt x="12150" y="19448"/>
                </a:cubicBezTo>
                <a:close/>
                <a:moveTo>
                  <a:pt x="4050" y="14648"/>
                </a:moveTo>
                <a:cubicBezTo>
                  <a:pt x="2509" y="14284"/>
                  <a:pt x="1350" y="12700"/>
                  <a:pt x="1350" y="10800"/>
                </a:cubicBezTo>
                <a:cubicBezTo>
                  <a:pt x="1350" y="8900"/>
                  <a:pt x="2509" y="7315"/>
                  <a:pt x="4050" y="6952"/>
                </a:cubicBezTo>
                <a:cubicBezTo>
                  <a:pt x="4050" y="6952"/>
                  <a:pt x="4050" y="14648"/>
                  <a:pt x="4050" y="14648"/>
                </a:cubicBezTo>
                <a:close/>
                <a:moveTo>
                  <a:pt x="16208" y="1472"/>
                </a:moveTo>
                <a:cubicBezTo>
                  <a:pt x="16208" y="658"/>
                  <a:pt x="15297" y="0"/>
                  <a:pt x="14174" y="0"/>
                </a:cubicBezTo>
                <a:cubicBezTo>
                  <a:pt x="13599" y="0"/>
                  <a:pt x="13083" y="174"/>
                  <a:pt x="12713" y="451"/>
                </a:cubicBezTo>
                <a:lnTo>
                  <a:pt x="4456" y="5905"/>
                </a:lnTo>
                <a:cubicBezTo>
                  <a:pt x="1972" y="6050"/>
                  <a:pt x="0" y="8183"/>
                  <a:pt x="0" y="10800"/>
                </a:cubicBezTo>
                <a:cubicBezTo>
                  <a:pt x="0" y="13425"/>
                  <a:pt x="1985" y="15563"/>
                  <a:pt x="4481" y="15696"/>
                </a:cubicBezTo>
                <a:lnTo>
                  <a:pt x="12713" y="21148"/>
                </a:lnTo>
                <a:cubicBezTo>
                  <a:pt x="13083" y="21426"/>
                  <a:pt x="13599" y="21600"/>
                  <a:pt x="14174" y="21600"/>
                </a:cubicBezTo>
                <a:cubicBezTo>
                  <a:pt x="15297" y="21600"/>
                  <a:pt x="16208" y="20941"/>
                  <a:pt x="16208" y="20129"/>
                </a:cubicBezTo>
                <a:cubicBezTo>
                  <a:pt x="16208" y="20110"/>
                  <a:pt x="16201" y="20092"/>
                  <a:pt x="16200" y="20073"/>
                </a:cubicBezTo>
                <a:lnTo>
                  <a:pt x="16200" y="1527"/>
                </a:lnTo>
                <a:cubicBezTo>
                  <a:pt x="16201" y="1508"/>
                  <a:pt x="16208" y="1490"/>
                  <a:pt x="16208" y="1472"/>
                </a:cubicBezTo>
                <a:moveTo>
                  <a:pt x="18225" y="7855"/>
                </a:moveTo>
                <a:cubicBezTo>
                  <a:pt x="17852" y="7855"/>
                  <a:pt x="17550" y="8074"/>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3"/>
                  <a:pt x="17550" y="13255"/>
                </a:cubicBezTo>
                <a:cubicBezTo>
                  <a:pt x="17550" y="13526"/>
                  <a:pt x="17852" y="13745"/>
                  <a:pt x="18225" y="13745"/>
                </a:cubicBezTo>
                <a:cubicBezTo>
                  <a:pt x="20089" y="13745"/>
                  <a:pt x="21600" y="12426"/>
                  <a:pt x="21600" y="10800"/>
                </a:cubicBezTo>
                <a:cubicBezTo>
                  <a:pt x="21600" y="9173"/>
                  <a:pt x="20089" y="7855"/>
                  <a:pt x="18225" y="785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0" name="Shape 2699"/>
          <p:cNvSpPr/>
          <p:nvPr/>
        </p:nvSpPr>
        <p:spPr>
          <a:xfrm>
            <a:off x="15645850" y="5679200"/>
            <a:ext cx="924299" cy="756246"/>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1" name="Shape 2753"/>
          <p:cNvSpPr/>
          <p:nvPr/>
        </p:nvSpPr>
        <p:spPr>
          <a:xfrm>
            <a:off x="19686980" y="5600540"/>
            <a:ext cx="756246" cy="924300"/>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4843089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706310" y="4241479"/>
            <a:ext cx="9408837" cy="7539755"/>
            <a:chOff x="13706310" y="4241479"/>
            <a:chExt cx="9408837" cy="7539755"/>
          </a:xfrm>
        </p:grpSpPr>
        <p:sp>
          <p:nvSpPr>
            <p:cNvPr id="24" name="Oval 23"/>
            <p:cNvSpPr/>
            <p:nvPr/>
          </p:nvSpPr>
          <p:spPr>
            <a:xfrm>
              <a:off x="13706310" y="7119582"/>
              <a:ext cx="4661655" cy="4661652"/>
            </a:xfrm>
            <a:prstGeom prst="ellipse">
              <a:avLst/>
            </a:prstGeom>
            <a:solidFill>
              <a:schemeClr val="accent3">
                <a:alpha val="6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solidFill>
                  <a:schemeClr val="tx1"/>
                </a:solidFill>
                <a:latin typeface="Montserrat" charset="0"/>
                <a:ea typeface="Montserrat" charset="0"/>
                <a:cs typeface="Montserrat" charset="0"/>
              </a:endParaRPr>
            </a:p>
          </p:txBody>
        </p:sp>
        <p:sp>
          <p:nvSpPr>
            <p:cNvPr id="32" name="Oval 31"/>
            <p:cNvSpPr/>
            <p:nvPr/>
          </p:nvSpPr>
          <p:spPr>
            <a:xfrm>
              <a:off x="15555184" y="4241479"/>
              <a:ext cx="4661655" cy="4661652"/>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solidFill>
                  <a:schemeClr val="tx1"/>
                </a:solidFill>
                <a:latin typeface="Montserrat" charset="0"/>
                <a:ea typeface="Montserrat" charset="0"/>
                <a:cs typeface="Montserrat" charset="0"/>
              </a:endParaRPr>
            </a:p>
          </p:txBody>
        </p:sp>
        <p:sp>
          <p:nvSpPr>
            <p:cNvPr id="35" name="Oval 34"/>
            <p:cNvSpPr/>
            <p:nvPr/>
          </p:nvSpPr>
          <p:spPr>
            <a:xfrm>
              <a:off x="17394358" y="7119582"/>
              <a:ext cx="4661655" cy="4661652"/>
            </a:xfrm>
            <a:prstGeom prst="ellipse">
              <a:avLst/>
            </a:prstGeom>
            <a:solidFill>
              <a:schemeClr val="accent2">
                <a:alpha val="60000"/>
              </a:schemeClr>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dirty="0">
                <a:solidFill>
                  <a:schemeClr val="tx1"/>
                </a:solidFill>
                <a:latin typeface="Montserrat" charset="0"/>
                <a:ea typeface="Montserrat" charset="0"/>
                <a:cs typeface="Montserrat" charset="0"/>
              </a:endParaRPr>
            </a:p>
          </p:txBody>
        </p:sp>
        <p:sp>
          <p:nvSpPr>
            <p:cNvPr id="48" name="Freeform 47"/>
            <p:cNvSpPr>
              <a:spLocks/>
            </p:cNvSpPr>
            <p:nvPr/>
          </p:nvSpPr>
          <p:spPr bwMode="auto">
            <a:xfrm>
              <a:off x="22922551" y="9184471"/>
              <a:ext cx="192596" cy="20274"/>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600" dirty="0">
                <a:latin typeface="Montserrat" charset="0"/>
                <a:ea typeface="Montserrat" charset="0"/>
                <a:cs typeface="Montserrat" charset="0"/>
              </a:endParaRPr>
            </a:p>
          </p:txBody>
        </p:sp>
        <p:sp>
          <p:nvSpPr>
            <p:cNvPr id="67" name="TextBox 66"/>
            <p:cNvSpPr txBox="1"/>
            <p:nvPr/>
          </p:nvSpPr>
          <p:spPr>
            <a:xfrm>
              <a:off x="16235176" y="5877555"/>
              <a:ext cx="3286225" cy="1298817"/>
            </a:xfrm>
            <a:prstGeom prst="rect">
              <a:avLst/>
            </a:prstGeom>
            <a:noFill/>
          </p:spPr>
          <p:txBody>
            <a:bodyPr wrap="square" rtlCol="0">
              <a:spAutoFit/>
            </a:bodyPr>
            <a:lstStyle/>
            <a:p>
              <a:pPr algn="ctr">
                <a:lnSpc>
                  <a:spcPct val="140000"/>
                </a:lnSpc>
              </a:pPr>
              <a:r>
                <a:rPr lang="en-US" sz="2800" dirty="0">
                  <a:solidFill>
                    <a:schemeClr val="bg1"/>
                  </a:solidFill>
                  <a:latin typeface="Montserrat" charset="0"/>
                  <a:ea typeface="Montserrat" charset="0"/>
                  <a:cs typeface="Montserrat" charset="0"/>
                </a:rPr>
                <a:t>WRITE HERE</a:t>
              </a:r>
            </a:p>
            <a:p>
              <a:pPr algn="ctr">
                <a:lnSpc>
                  <a:spcPct val="140000"/>
                </a:lnSpc>
              </a:pPr>
              <a:r>
                <a:rPr lang="en-US" sz="2800" dirty="0">
                  <a:solidFill>
                    <a:schemeClr val="bg1"/>
                  </a:solidFill>
                  <a:latin typeface="Montserrat" charset="0"/>
                  <a:ea typeface="Montserrat" charset="0"/>
                  <a:cs typeface="Montserrat" charset="0"/>
                </a:rPr>
                <a:t>EEMENT A</a:t>
              </a:r>
              <a:endParaRPr lang="en-US" sz="1800" dirty="0">
                <a:solidFill>
                  <a:schemeClr val="bg1"/>
                </a:solidFill>
                <a:latin typeface="Montserrat" charset="0"/>
                <a:ea typeface="Montserrat" charset="0"/>
                <a:cs typeface="Montserrat" charset="0"/>
              </a:endParaRPr>
            </a:p>
          </p:txBody>
        </p:sp>
        <p:sp>
          <p:nvSpPr>
            <p:cNvPr id="68" name="TextBox 67"/>
            <p:cNvSpPr txBox="1"/>
            <p:nvPr/>
          </p:nvSpPr>
          <p:spPr>
            <a:xfrm>
              <a:off x="18117470" y="8808326"/>
              <a:ext cx="3286225" cy="1298817"/>
            </a:xfrm>
            <a:prstGeom prst="rect">
              <a:avLst/>
            </a:prstGeom>
            <a:noFill/>
          </p:spPr>
          <p:txBody>
            <a:bodyPr wrap="square" rtlCol="0">
              <a:spAutoFit/>
            </a:bodyPr>
            <a:lstStyle/>
            <a:p>
              <a:pPr algn="ctr">
                <a:lnSpc>
                  <a:spcPct val="140000"/>
                </a:lnSpc>
              </a:pPr>
              <a:r>
                <a:rPr lang="en-US" sz="2800" dirty="0">
                  <a:solidFill>
                    <a:schemeClr val="bg1"/>
                  </a:solidFill>
                  <a:latin typeface="Montserrat" charset="0"/>
                  <a:ea typeface="Montserrat" charset="0"/>
                  <a:cs typeface="Montserrat" charset="0"/>
                </a:rPr>
                <a:t>WRITE HERE</a:t>
              </a:r>
            </a:p>
            <a:p>
              <a:pPr algn="ctr">
                <a:lnSpc>
                  <a:spcPct val="140000"/>
                </a:lnSpc>
              </a:pPr>
              <a:r>
                <a:rPr lang="en-US" sz="2800" dirty="0">
                  <a:solidFill>
                    <a:schemeClr val="bg1"/>
                  </a:solidFill>
                  <a:latin typeface="Montserrat" charset="0"/>
                  <a:ea typeface="Montserrat" charset="0"/>
                  <a:cs typeface="Montserrat" charset="0"/>
                </a:rPr>
                <a:t>ELEMENT B</a:t>
              </a:r>
              <a:endParaRPr lang="en-US" sz="1800" dirty="0">
                <a:solidFill>
                  <a:schemeClr val="bg1"/>
                </a:solidFill>
                <a:latin typeface="Montserrat" charset="0"/>
                <a:ea typeface="Montserrat" charset="0"/>
                <a:cs typeface="Montserrat" charset="0"/>
              </a:endParaRPr>
            </a:p>
          </p:txBody>
        </p:sp>
        <p:sp>
          <p:nvSpPr>
            <p:cNvPr id="69" name="TextBox 68"/>
            <p:cNvSpPr txBox="1"/>
            <p:nvPr/>
          </p:nvSpPr>
          <p:spPr>
            <a:xfrm>
              <a:off x="14400985" y="8782926"/>
              <a:ext cx="3286225" cy="1298817"/>
            </a:xfrm>
            <a:prstGeom prst="rect">
              <a:avLst/>
            </a:prstGeom>
            <a:noFill/>
          </p:spPr>
          <p:txBody>
            <a:bodyPr wrap="square" rtlCol="0">
              <a:spAutoFit/>
            </a:bodyPr>
            <a:lstStyle/>
            <a:p>
              <a:pPr algn="ctr">
                <a:lnSpc>
                  <a:spcPct val="140000"/>
                </a:lnSpc>
              </a:pPr>
              <a:r>
                <a:rPr lang="en-US" sz="2800" dirty="0">
                  <a:solidFill>
                    <a:schemeClr val="bg1"/>
                  </a:solidFill>
                  <a:latin typeface="Montserrat" charset="0"/>
                  <a:ea typeface="Montserrat" charset="0"/>
                  <a:cs typeface="Montserrat" charset="0"/>
                </a:rPr>
                <a:t>WRITE HERE</a:t>
              </a:r>
            </a:p>
            <a:p>
              <a:pPr algn="ctr">
                <a:lnSpc>
                  <a:spcPct val="140000"/>
                </a:lnSpc>
              </a:pPr>
              <a:r>
                <a:rPr lang="en-US" sz="2800" dirty="0">
                  <a:solidFill>
                    <a:schemeClr val="bg1"/>
                  </a:solidFill>
                  <a:latin typeface="Montserrat" charset="0"/>
                  <a:ea typeface="Montserrat" charset="0"/>
                  <a:cs typeface="Montserrat" charset="0"/>
                </a:rPr>
                <a:t>ELEMENT C</a:t>
              </a:r>
              <a:endParaRPr lang="en-US" sz="1800" dirty="0">
                <a:solidFill>
                  <a:schemeClr val="bg1"/>
                </a:solidFill>
                <a:latin typeface="Montserrat" charset="0"/>
                <a:ea typeface="Montserrat" charset="0"/>
                <a:cs typeface="Montserrat" charset="0"/>
              </a:endParaRPr>
            </a:p>
          </p:txBody>
        </p:sp>
      </p:grpSp>
      <p:sp>
        <p:nvSpPr>
          <p:cNvPr id="21" name="TextBox 20"/>
          <p:cNvSpPr txBox="1"/>
          <p:nvPr/>
        </p:nvSpPr>
        <p:spPr>
          <a:xfrm>
            <a:off x="8206871" y="1390006"/>
            <a:ext cx="799289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VENN DIAGRAM</a:t>
            </a:r>
            <a:endParaRPr lang="en-US" sz="9600" spc="600" dirty="0">
              <a:solidFill>
                <a:schemeClr val="tx2"/>
              </a:solidFill>
              <a:latin typeface="Montserrat" charset="0"/>
              <a:ea typeface="Montserrat" charset="0"/>
              <a:cs typeface="Montserrat" charset="0"/>
            </a:endParaRPr>
          </a:p>
        </p:txBody>
      </p:sp>
      <p:sp>
        <p:nvSpPr>
          <p:cNvPr id="22" name="TextBox 21"/>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3" name="TextBox 22"/>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grpSp>
        <p:nvGrpSpPr>
          <p:cNvPr id="5" name="Group 4"/>
          <p:cNvGrpSpPr/>
          <p:nvPr/>
        </p:nvGrpSpPr>
        <p:grpSpPr>
          <a:xfrm>
            <a:off x="2150543" y="4597079"/>
            <a:ext cx="8857566" cy="6767372"/>
            <a:chOff x="2150543" y="4241479"/>
            <a:chExt cx="8857566" cy="6767372"/>
          </a:xfrm>
        </p:grpSpPr>
        <p:sp>
          <p:nvSpPr>
            <p:cNvPr id="25" name="TextBox 24"/>
            <p:cNvSpPr txBox="1"/>
            <p:nvPr/>
          </p:nvSpPr>
          <p:spPr>
            <a:xfrm>
              <a:off x="4155017" y="4826254"/>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26" name="TextBox 25"/>
            <p:cNvSpPr txBox="1"/>
            <p:nvPr/>
          </p:nvSpPr>
          <p:spPr>
            <a:xfrm>
              <a:off x="4155016" y="4241479"/>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27" name="Shape 2775"/>
            <p:cNvSpPr/>
            <p:nvPr/>
          </p:nvSpPr>
          <p:spPr>
            <a:xfrm>
              <a:off x="2150543" y="4303554"/>
              <a:ext cx="1324481" cy="963257"/>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8" name="Shape 2553"/>
            <p:cNvSpPr/>
            <p:nvPr/>
          </p:nvSpPr>
          <p:spPr>
            <a:xfrm>
              <a:off x="2265523" y="9488343"/>
              <a:ext cx="1110656" cy="1009689"/>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6" name="Shape 2624"/>
            <p:cNvSpPr>
              <a:spLocks noChangeAspect="1"/>
            </p:cNvSpPr>
            <p:nvPr/>
          </p:nvSpPr>
          <p:spPr>
            <a:xfrm>
              <a:off x="2353743" y="6810417"/>
              <a:ext cx="961803" cy="961803"/>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37" name="TextBox 36"/>
            <p:cNvSpPr txBox="1"/>
            <p:nvPr/>
          </p:nvSpPr>
          <p:spPr>
            <a:xfrm>
              <a:off x="4155017" y="7411969"/>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43" name="TextBox 42"/>
            <p:cNvSpPr txBox="1"/>
            <p:nvPr/>
          </p:nvSpPr>
          <p:spPr>
            <a:xfrm>
              <a:off x="4155016" y="6827194"/>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44" name="TextBox 43"/>
            <p:cNvSpPr txBox="1"/>
            <p:nvPr/>
          </p:nvSpPr>
          <p:spPr>
            <a:xfrm>
              <a:off x="4190326" y="9993188"/>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45" name="TextBox 44"/>
            <p:cNvSpPr txBox="1"/>
            <p:nvPr/>
          </p:nvSpPr>
          <p:spPr>
            <a:xfrm>
              <a:off x="4190325" y="9408413"/>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grpSp>
    </p:spTree>
    <p:extLst>
      <p:ext uri="{BB962C8B-B14F-4D97-AF65-F5344CB8AC3E}">
        <p14:creationId xmlns:p14="http://schemas.microsoft.com/office/powerpoint/2010/main" val="13257715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2458337" y="6267409"/>
            <a:ext cx="4441135" cy="946669"/>
          </a:xfrm>
          <a:prstGeom prst="rect">
            <a:avLst/>
          </a:prstGeom>
          <a:solidFill>
            <a:schemeClr val="accent1"/>
          </a:solidFill>
          <a:ln w="28575" cmpd="sng">
            <a:solidFill>
              <a:schemeClr val="accent1"/>
            </a:solidFill>
          </a:ln>
        </p:spPr>
        <p:txBody>
          <a:bodyPr wrap="square" lIns="243840" tIns="121920" rIns="243840" bIns="121920" rtlCol="0" anchor="b" anchorCtr="0">
            <a:spAutoFit/>
          </a:bodyPr>
          <a:lstStyle/>
          <a:p>
            <a:pPr algn="ctr">
              <a:lnSpc>
                <a:spcPts val="6080"/>
              </a:lnSpc>
            </a:pPr>
            <a:r>
              <a:rPr lang="en-US" sz="4000" dirty="0">
                <a:solidFill>
                  <a:srgbClr val="FFFFFF"/>
                </a:solidFill>
                <a:latin typeface="Montserrat Light" charset="0"/>
                <a:ea typeface="Montserrat Light" charset="0"/>
                <a:cs typeface="Montserrat Light" charset="0"/>
              </a:rPr>
              <a:t>Strengths</a:t>
            </a:r>
          </a:p>
        </p:txBody>
      </p:sp>
      <p:sp>
        <p:nvSpPr>
          <p:cNvPr id="14" name="TextBox 13"/>
          <p:cNvSpPr txBox="1"/>
          <p:nvPr/>
        </p:nvSpPr>
        <p:spPr>
          <a:xfrm>
            <a:off x="2461235" y="7214078"/>
            <a:ext cx="4438237" cy="3830172"/>
          </a:xfrm>
          <a:prstGeom prst="rect">
            <a:avLst/>
          </a:prstGeom>
          <a:noFill/>
          <a:ln w="28575" cmpd="sng">
            <a:solidFill>
              <a:schemeClr val="accent1"/>
            </a:solidFill>
          </a:ln>
        </p:spPr>
        <p:txBody>
          <a:bodyPr wrap="square" lIns="365760" tIns="210312" rIns="365760" bIns="121920" rtlCol="0">
            <a:noAutofit/>
          </a:bodyPr>
          <a:lstStyle/>
          <a:p>
            <a:pPr algn="ctr">
              <a:lnSpc>
                <a:spcPts val="5000"/>
              </a:lnSpc>
            </a:pPr>
            <a:r>
              <a:rPr lang="en-US" sz="2800" dirty="0">
                <a:latin typeface="Montserrat Light" charset="0"/>
                <a:ea typeface="Montserrat Light" charset="0"/>
                <a:cs typeface="Montserrat Light" charset="0"/>
              </a:rPr>
              <a:t>A company is an association or collection of individuals, whether natural.</a:t>
            </a:r>
          </a:p>
        </p:txBody>
      </p:sp>
      <p:sp>
        <p:nvSpPr>
          <p:cNvPr id="15" name="TextBox 14"/>
          <p:cNvSpPr txBox="1"/>
          <p:nvPr/>
        </p:nvSpPr>
        <p:spPr>
          <a:xfrm>
            <a:off x="7544687" y="6267409"/>
            <a:ext cx="4441135" cy="946669"/>
          </a:xfrm>
          <a:prstGeom prst="rect">
            <a:avLst/>
          </a:prstGeom>
          <a:solidFill>
            <a:schemeClr val="accent2"/>
          </a:solidFill>
          <a:ln w="28575" cmpd="sng">
            <a:solidFill>
              <a:schemeClr val="accent2"/>
            </a:solidFill>
          </a:ln>
        </p:spPr>
        <p:txBody>
          <a:bodyPr wrap="square" lIns="243840" tIns="121920" rIns="243840" bIns="121920" rtlCol="0" anchor="b" anchorCtr="0">
            <a:spAutoFit/>
          </a:bodyPr>
          <a:lstStyle/>
          <a:p>
            <a:pPr algn="ctr">
              <a:lnSpc>
                <a:spcPts val="6080"/>
              </a:lnSpc>
            </a:pPr>
            <a:r>
              <a:rPr lang="en-US" sz="4000" dirty="0">
                <a:solidFill>
                  <a:srgbClr val="FFFFFF"/>
                </a:solidFill>
                <a:latin typeface="Montserrat Light" charset="0"/>
                <a:ea typeface="Montserrat Light" charset="0"/>
                <a:cs typeface="Montserrat Light" charset="0"/>
              </a:rPr>
              <a:t>Weaknesses</a:t>
            </a:r>
          </a:p>
        </p:txBody>
      </p:sp>
      <p:sp>
        <p:nvSpPr>
          <p:cNvPr id="16" name="TextBox 15"/>
          <p:cNvSpPr txBox="1"/>
          <p:nvPr/>
        </p:nvSpPr>
        <p:spPr>
          <a:xfrm>
            <a:off x="7547585" y="7214078"/>
            <a:ext cx="4438237" cy="3830172"/>
          </a:xfrm>
          <a:prstGeom prst="rect">
            <a:avLst/>
          </a:prstGeom>
          <a:noFill/>
          <a:ln w="28575" cmpd="sng">
            <a:solidFill>
              <a:schemeClr val="accent2"/>
            </a:solidFill>
          </a:ln>
        </p:spPr>
        <p:txBody>
          <a:bodyPr wrap="square" lIns="365760" tIns="210312" rIns="365760" bIns="121920" rtlCol="0">
            <a:noAutofit/>
          </a:bodyPr>
          <a:lstStyle/>
          <a:p>
            <a:pPr algn="ctr">
              <a:lnSpc>
                <a:spcPts val="5000"/>
              </a:lnSpc>
            </a:pPr>
            <a:r>
              <a:rPr lang="en-US" sz="2800" dirty="0">
                <a:latin typeface="Montserrat Light" charset="0"/>
                <a:ea typeface="Montserrat Light" charset="0"/>
                <a:cs typeface="Montserrat Light" charset="0"/>
              </a:rPr>
              <a:t>But what plays the mischief with this masterly code is the admirable brevity.</a:t>
            </a:r>
          </a:p>
        </p:txBody>
      </p:sp>
      <p:sp>
        <p:nvSpPr>
          <p:cNvPr id="17" name="TextBox 16"/>
          <p:cNvSpPr txBox="1"/>
          <p:nvPr/>
        </p:nvSpPr>
        <p:spPr>
          <a:xfrm>
            <a:off x="12631037" y="6267409"/>
            <a:ext cx="4441135" cy="946669"/>
          </a:xfrm>
          <a:prstGeom prst="rect">
            <a:avLst/>
          </a:prstGeom>
          <a:solidFill>
            <a:schemeClr val="accent3"/>
          </a:solidFill>
          <a:ln w="28575" cmpd="sng">
            <a:solidFill>
              <a:schemeClr val="accent3"/>
            </a:solidFill>
          </a:ln>
        </p:spPr>
        <p:txBody>
          <a:bodyPr wrap="square" lIns="243840" tIns="121920" rIns="243840" bIns="121920" rtlCol="0" anchor="b" anchorCtr="0">
            <a:spAutoFit/>
          </a:bodyPr>
          <a:lstStyle/>
          <a:p>
            <a:pPr algn="ctr">
              <a:lnSpc>
                <a:spcPts val="6080"/>
              </a:lnSpc>
            </a:pPr>
            <a:r>
              <a:rPr lang="en-US" sz="4000" dirty="0">
                <a:solidFill>
                  <a:srgbClr val="FFFFFF"/>
                </a:solidFill>
                <a:latin typeface="Montserrat Light" charset="0"/>
                <a:ea typeface="Montserrat Light" charset="0"/>
                <a:cs typeface="Montserrat Light" charset="0"/>
              </a:rPr>
              <a:t>Opportunities</a:t>
            </a:r>
          </a:p>
        </p:txBody>
      </p:sp>
      <p:sp>
        <p:nvSpPr>
          <p:cNvPr id="18" name="TextBox 17"/>
          <p:cNvSpPr txBox="1"/>
          <p:nvPr/>
        </p:nvSpPr>
        <p:spPr>
          <a:xfrm>
            <a:off x="12633935" y="7214078"/>
            <a:ext cx="4438237" cy="3830172"/>
          </a:xfrm>
          <a:prstGeom prst="rect">
            <a:avLst/>
          </a:prstGeom>
          <a:noFill/>
          <a:ln w="28575" cmpd="sng">
            <a:solidFill>
              <a:schemeClr val="accent3"/>
            </a:solidFill>
          </a:ln>
        </p:spPr>
        <p:txBody>
          <a:bodyPr wrap="square" lIns="365760" tIns="210312" rIns="365760" bIns="121920" rtlCol="0">
            <a:noAutofit/>
          </a:bodyPr>
          <a:lstStyle/>
          <a:p>
            <a:pPr algn="ctr">
              <a:lnSpc>
                <a:spcPts val="5000"/>
              </a:lnSpc>
            </a:pPr>
            <a:r>
              <a:rPr lang="en-US" sz="2800" dirty="0">
                <a:latin typeface="Montserrat Light" charset="0"/>
                <a:ea typeface="Montserrat Light" charset="0"/>
                <a:cs typeface="Montserrat Light" charset="0"/>
              </a:rPr>
              <a:t>But what plays the mischief with this masterly code is the admirable brevity.</a:t>
            </a:r>
          </a:p>
        </p:txBody>
      </p:sp>
      <p:sp>
        <p:nvSpPr>
          <p:cNvPr id="19" name="TextBox 18"/>
          <p:cNvSpPr txBox="1"/>
          <p:nvPr/>
        </p:nvSpPr>
        <p:spPr>
          <a:xfrm>
            <a:off x="17717387" y="6267409"/>
            <a:ext cx="4441135" cy="946669"/>
          </a:xfrm>
          <a:prstGeom prst="rect">
            <a:avLst/>
          </a:prstGeom>
          <a:solidFill>
            <a:schemeClr val="accent4"/>
          </a:solidFill>
          <a:ln w="28575" cmpd="sng">
            <a:solidFill>
              <a:schemeClr val="accent4"/>
            </a:solidFill>
          </a:ln>
        </p:spPr>
        <p:txBody>
          <a:bodyPr wrap="square" lIns="243840" tIns="121920" rIns="243840" bIns="121920" rtlCol="0" anchor="b" anchorCtr="0">
            <a:spAutoFit/>
          </a:bodyPr>
          <a:lstStyle/>
          <a:p>
            <a:pPr algn="ctr">
              <a:lnSpc>
                <a:spcPts val="6080"/>
              </a:lnSpc>
            </a:pPr>
            <a:r>
              <a:rPr lang="en-US" sz="4000" dirty="0">
                <a:solidFill>
                  <a:srgbClr val="FFFFFF"/>
                </a:solidFill>
                <a:latin typeface="Montserrat Light" charset="0"/>
                <a:ea typeface="Montserrat Light" charset="0"/>
                <a:cs typeface="Montserrat Light" charset="0"/>
              </a:rPr>
              <a:t>Threats</a:t>
            </a:r>
          </a:p>
        </p:txBody>
      </p:sp>
      <p:sp>
        <p:nvSpPr>
          <p:cNvPr id="20" name="TextBox 19"/>
          <p:cNvSpPr txBox="1"/>
          <p:nvPr/>
        </p:nvSpPr>
        <p:spPr>
          <a:xfrm>
            <a:off x="17720285" y="7214078"/>
            <a:ext cx="4438237" cy="3830172"/>
          </a:xfrm>
          <a:prstGeom prst="rect">
            <a:avLst/>
          </a:prstGeom>
          <a:noFill/>
          <a:ln w="28575" cmpd="sng">
            <a:solidFill>
              <a:schemeClr val="accent4"/>
            </a:solidFill>
          </a:ln>
        </p:spPr>
        <p:txBody>
          <a:bodyPr wrap="square" lIns="365760" tIns="210312" rIns="365760" bIns="121920" rtlCol="0">
            <a:noAutofit/>
          </a:bodyPr>
          <a:lstStyle/>
          <a:p>
            <a:pPr algn="ctr">
              <a:lnSpc>
                <a:spcPts val="5000"/>
              </a:lnSpc>
            </a:pPr>
            <a:r>
              <a:rPr lang="en-US" sz="2800" dirty="0">
                <a:latin typeface="Montserrat Light" charset="0"/>
                <a:ea typeface="Montserrat Light" charset="0"/>
                <a:cs typeface="Montserrat Light" charset="0"/>
              </a:rPr>
              <a:t>But what plays the mischief with this masterly code is the admirable brevity.</a:t>
            </a:r>
          </a:p>
        </p:txBody>
      </p:sp>
      <p:sp>
        <p:nvSpPr>
          <p:cNvPr id="22" name="TextBox 21"/>
          <p:cNvSpPr txBox="1"/>
          <p:nvPr/>
        </p:nvSpPr>
        <p:spPr>
          <a:xfrm>
            <a:off x="2458337" y="5026614"/>
            <a:ext cx="4441136" cy="974199"/>
          </a:xfrm>
          <a:prstGeom prst="rect">
            <a:avLst/>
          </a:prstGeom>
          <a:noFill/>
        </p:spPr>
        <p:txBody>
          <a:bodyPr wrap="square" lIns="243797" tIns="121899" rIns="243797" bIns="121899" rtlCol="0">
            <a:spAutoFit/>
          </a:bodyPr>
          <a:lstStyle/>
          <a:p>
            <a:pPr algn="ctr">
              <a:lnSpc>
                <a:spcPts val="4040"/>
              </a:lnSpc>
            </a:pPr>
            <a:r>
              <a:rPr lang="en-US" sz="13800" dirty="0">
                <a:solidFill>
                  <a:schemeClr val="accent1"/>
                </a:solidFill>
                <a:latin typeface="Montserrat Light" charset="0"/>
                <a:ea typeface="Montserrat Light" charset="0"/>
                <a:cs typeface="Montserrat Light" charset="0"/>
              </a:rPr>
              <a:t>S</a:t>
            </a:r>
            <a:endParaRPr lang="en-US" sz="8800" dirty="0">
              <a:solidFill>
                <a:schemeClr val="accent1"/>
              </a:solidFill>
              <a:latin typeface="Montserrat Light" charset="0"/>
              <a:ea typeface="Montserrat Light" charset="0"/>
              <a:cs typeface="Montserrat Light" charset="0"/>
            </a:endParaRPr>
          </a:p>
        </p:txBody>
      </p:sp>
      <p:sp>
        <p:nvSpPr>
          <p:cNvPr id="23" name="TextBox 22"/>
          <p:cNvSpPr txBox="1"/>
          <p:nvPr/>
        </p:nvSpPr>
        <p:spPr>
          <a:xfrm>
            <a:off x="7544686" y="5026614"/>
            <a:ext cx="4441136" cy="974199"/>
          </a:xfrm>
          <a:prstGeom prst="rect">
            <a:avLst/>
          </a:prstGeom>
          <a:noFill/>
        </p:spPr>
        <p:txBody>
          <a:bodyPr wrap="square" lIns="243797" tIns="121899" rIns="243797" bIns="121899" rtlCol="0">
            <a:spAutoFit/>
          </a:bodyPr>
          <a:lstStyle/>
          <a:p>
            <a:pPr algn="ctr">
              <a:lnSpc>
                <a:spcPts val="4040"/>
              </a:lnSpc>
            </a:pPr>
            <a:r>
              <a:rPr lang="en-US" sz="13800" dirty="0">
                <a:solidFill>
                  <a:schemeClr val="accent2"/>
                </a:solidFill>
                <a:latin typeface="Montserrat Light" charset="0"/>
                <a:ea typeface="Montserrat Light" charset="0"/>
                <a:cs typeface="Montserrat Light" charset="0"/>
              </a:rPr>
              <a:t>W</a:t>
            </a:r>
            <a:endParaRPr lang="en-US" sz="8800" dirty="0">
              <a:solidFill>
                <a:schemeClr val="accent2"/>
              </a:solidFill>
              <a:latin typeface="Montserrat Light" charset="0"/>
              <a:ea typeface="Montserrat Light" charset="0"/>
              <a:cs typeface="Montserrat Light" charset="0"/>
            </a:endParaRPr>
          </a:p>
        </p:txBody>
      </p:sp>
      <p:sp>
        <p:nvSpPr>
          <p:cNvPr id="32" name="TextBox 31"/>
          <p:cNvSpPr txBox="1"/>
          <p:nvPr/>
        </p:nvSpPr>
        <p:spPr>
          <a:xfrm>
            <a:off x="12631036" y="5026614"/>
            <a:ext cx="4441136" cy="974199"/>
          </a:xfrm>
          <a:prstGeom prst="rect">
            <a:avLst/>
          </a:prstGeom>
          <a:noFill/>
        </p:spPr>
        <p:txBody>
          <a:bodyPr wrap="square" lIns="243797" tIns="121899" rIns="243797" bIns="121899" rtlCol="0">
            <a:spAutoFit/>
          </a:bodyPr>
          <a:lstStyle/>
          <a:p>
            <a:pPr algn="ctr">
              <a:lnSpc>
                <a:spcPts val="4040"/>
              </a:lnSpc>
            </a:pPr>
            <a:r>
              <a:rPr lang="en-US" sz="13800" dirty="0">
                <a:solidFill>
                  <a:schemeClr val="accent3"/>
                </a:solidFill>
                <a:latin typeface="Montserrat Light" charset="0"/>
                <a:ea typeface="Montserrat Light" charset="0"/>
                <a:cs typeface="Montserrat Light" charset="0"/>
              </a:rPr>
              <a:t>O</a:t>
            </a:r>
            <a:endParaRPr lang="en-US" sz="8800" dirty="0">
              <a:solidFill>
                <a:schemeClr val="accent3"/>
              </a:solidFill>
              <a:latin typeface="Montserrat Light" charset="0"/>
              <a:ea typeface="Montserrat Light" charset="0"/>
              <a:cs typeface="Montserrat Light" charset="0"/>
            </a:endParaRPr>
          </a:p>
        </p:txBody>
      </p:sp>
      <p:sp>
        <p:nvSpPr>
          <p:cNvPr id="33" name="TextBox 32"/>
          <p:cNvSpPr txBox="1"/>
          <p:nvPr/>
        </p:nvSpPr>
        <p:spPr>
          <a:xfrm>
            <a:off x="17717387" y="5026614"/>
            <a:ext cx="4441136" cy="974199"/>
          </a:xfrm>
          <a:prstGeom prst="rect">
            <a:avLst/>
          </a:prstGeom>
          <a:noFill/>
        </p:spPr>
        <p:txBody>
          <a:bodyPr wrap="square" lIns="243797" tIns="121899" rIns="243797" bIns="121899" rtlCol="0">
            <a:spAutoFit/>
          </a:bodyPr>
          <a:lstStyle/>
          <a:p>
            <a:pPr algn="ctr">
              <a:lnSpc>
                <a:spcPts val="4040"/>
              </a:lnSpc>
            </a:pPr>
            <a:r>
              <a:rPr lang="en-US" sz="13800" dirty="0">
                <a:solidFill>
                  <a:schemeClr val="accent4"/>
                </a:solidFill>
                <a:latin typeface="Montserrat Light" charset="0"/>
                <a:ea typeface="Montserrat Light" charset="0"/>
                <a:cs typeface="Montserrat Light" charset="0"/>
              </a:rPr>
              <a:t>T</a:t>
            </a:r>
            <a:endParaRPr lang="en-US" sz="8800" dirty="0">
              <a:solidFill>
                <a:schemeClr val="accent4"/>
              </a:solidFill>
              <a:latin typeface="Montserrat Light" charset="0"/>
              <a:ea typeface="Montserrat Light" charset="0"/>
              <a:cs typeface="Montserrat Light" charset="0"/>
            </a:endParaRPr>
          </a:p>
        </p:txBody>
      </p:sp>
      <p:sp>
        <p:nvSpPr>
          <p:cNvPr id="26" name="TextBox 25"/>
          <p:cNvSpPr txBox="1"/>
          <p:nvPr/>
        </p:nvSpPr>
        <p:spPr>
          <a:xfrm>
            <a:off x="8206871" y="1390006"/>
            <a:ext cx="799289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VENN DIAGRAM</a:t>
            </a:r>
            <a:endParaRPr lang="en-US" sz="9600" spc="600" dirty="0">
              <a:solidFill>
                <a:schemeClr val="tx2"/>
              </a:solidFill>
              <a:latin typeface="Montserrat" charset="0"/>
              <a:ea typeface="Montserrat" charset="0"/>
              <a:cs typeface="Montserrat" charset="0"/>
            </a:endParaRPr>
          </a:p>
        </p:txBody>
      </p:sp>
      <p:sp>
        <p:nvSpPr>
          <p:cNvPr id="27" name="TextBox 26"/>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8" name="TextBox 27"/>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20996704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3"/>
          </p:nvPr>
        </p:nvSpPr>
        <p:spPr/>
      </p:sp>
      <p:sp>
        <p:nvSpPr>
          <p:cNvPr id="20" name="Rectangle 19"/>
          <p:cNvSpPr/>
          <p:nvPr/>
        </p:nvSpPr>
        <p:spPr>
          <a:xfrm>
            <a:off x="0" y="0"/>
            <a:ext cx="24423369" cy="13716000"/>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lIns="91425" tIns="45712" rIns="91425" bIns="45712" spcCol="0" rtlCol="0" anchor="ctr"/>
          <a:lstStyle/>
          <a:p>
            <a:pPr algn="ctr"/>
            <a:endParaRPr lang="en-US" dirty="0">
              <a:latin typeface="Montserrat Light" charset="0"/>
              <a:cs typeface="Montserrat Light" charset="0"/>
            </a:endParaRPr>
          </a:p>
        </p:txBody>
      </p:sp>
      <p:sp>
        <p:nvSpPr>
          <p:cNvPr id="36" name="TextBox 35"/>
          <p:cNvSpPr txBox="1"/>
          <p:nvPr/>
        </p:nvSpPr>
        <p:spPr>
          <a:xfrm>
            <a:off x="7444649" y="2600925"/>
            <a:ext cx="9517349"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DIAGRAM SECTION</a:t>
            </a:r>
            <a:endParaRPr lang="en-US" sz="9600" spc="600" dirty="0">
              <a:solidFill>
                <a:srgbClr val="0E0E0E"/>
              </a:solidFill>
              <a:latin typeface="Montserrat" charset="0"/>
              <a:ea typeface="Montserrat" charset="0"/>
              <a:cs typeface="Montserrat" charset="0"/>
            </a:endParaRPr>
          </a:p>
        </p:txBody>
      </p:sp>
      <p:sp>
        <p:nvSpPr>
          <p:cNvPr id="37" name="TextBox 36"/>
          <p:cNvSpPr txBox="1"/>
          <p:nvPr/>
        </p:nvSpPr>
        <p:spPr>
          <a:xfrm>
            <a:off x="9516185" y="2140787"/>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38" name="TextBox 37"/>
          <p:cNvSpPr txBox="1"/>
          <p:nvPr/>
        </p:nvSpPr>
        <p:spPr>
          <a:xfrm>
            <a:off x="4866222" y="3830505"/>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9" name="Shape 362"/>
          <p:cNvSpPr/>
          <p:nvPr/>
        </p:nvSpPr>
        <p:spPr>
          <a:xfrm rot="16200000">
            <a:off x="2351983" y="6866693"/>
            <a:ext cx="3380742" cy="2794003"/>
          </a:xfrm>
          <a:prstGeom prst="hexagon">
            <a:avLst/>
          </a:prstGeom>
          <a:noFill/>
          <a:ln w="38100" cap="flat">
            <a:solidFill>
              <a:srgbClr val="0E0E0E"/>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0E0E0E"/>
              </a:solidFill>
              <a:latin typeface="Montserrat Light" charset="0"/>
              <a:ea typeface="Montserrat Light" charset="0"/>
              <a:cs typeface="Montserrat Light" charset="0"/>
              <a:sym typeface="Helvetica Neue Light"/>
            </a:endParaRPr>
          </a:p>
        </p:txBody>
      </p:sp>
      <p:sp>
        <p:nvSpPr>
          <p:cNvPr id="40" name="Shape 363"/>
          <p:cNvSpPr/>
          <p:nvPr/>
        </p:nvSpPr>
        <p:spPr>
          <a:xfrm rot="16200000">
            <a:off x="13213945" y="6866692"/>
            <a:ext cx="3380742" cy="2794003"/>
          </a:xfrm>
          <a:prstGeom prst="hexagon">
            <a:avLst/>
          </a:prstGeom>
          <a:noFill/>
          <a:ln w="38100" cap="flat">
            <a:solidFill>
              <a:srgbClr val="0E0E0E"/>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0E0E0E"/>
              </a:solidFill>
              <a:latin typeface="Montserrat Light" charset="0"/>
              <a:ea typeface="Montserrat Light" charset="0"/>
              <a:cs typeface="Montserrat Light" charset="0"/>
              <a:sym typeface="Helvetica Neue Light"/>
            </a:endParaRPr>
          </a:p>
        </p:txBody>
      </p:sp>
      <p:sp>
        <p:nvSpPr>
          <p:cNvPr id="41" name="Shape 364"/>
          <p:cNvSpPr/>
          <p:nvPr/>
        </p:nvSpPr>
        <p:spPr>
          <a:xfrm rot="16200000">
            <a:off x="7782964" y="6866693"/>
            <a:ext cx="3380742" cy="2794003"/>
          </a:xfrm>
          <a:prstGeom prst="hexagon">
            <a:avLst/>
          </a:prstGeom>
          <a:noFill/>
          <a:ln w="38100" cap="flat">
            <a:solidFill>
              <a:srgbClr val="0E0E0E"/>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0E0E0E"/>
              </a:solidFill>
              <a:latin typeface="Montserrat Light" charset="0"/>
              <a:ea typeface="Montserrat Light" charset="0"/>
              <a:cs typeface="Montserrat Light" charset="0"/>
              <a:sym typeface="Helvetica Neue Light"/>
            </a:endParaRPr>
          </a:p>
        </p:txBody>
      </p:sp>
      <p:sp>
        <p:nvSpPr>
          <p:cNvPr id="42" name="Shape 363"/>
          <p:cNvSpPr/>
          <p:nvPr/>
        </p:nvSpPr>
        <p:spPr>
          <a:xfrm rot="16200000">
            <a:off x="18644926" y="6866692"/>
            <a:ext cx="3380742" cy="2794003"/>
          </a:xfrm>
          <a:prstGeom prst="hexagon">
            <a:avLst/>
          </a:prstGeom>
          <a:noFill/>
          <a:ln w="38100" cap="flat">
            <a:solidFill>
              <a:srgbClr val="0E0E0E"/>
            </a:solid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0E0E0E"/>
              </a:solidFill>
              <a:latin typeface="Montserrat Light" charset="0"/>
              <a:ea typeface="Montserrat Light" charset="0"/>
              <a:cs typeface="Montserrat Light" charset="0"/>
              <a:sym typeface="Helvetica Neue Light"/>
            </a:endParaRPr>
          </a:p>
        </p:txBody>
      </p:sp>
      <p:sp>
        <p:nvSpPr>
          <p:cNvPr id="43" name="Shape 2934"/>
          <p:cNvSpPr/>
          <p:nvPr/>
        </p:nvSpPr>
        <p:spPr>
          <a:xfrm>
            <a:off x="3684790" y="7802800"/>
            <a:ext cx="754234" cy="1037070"/>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44" name="Shape 2904"/>
          <p:cNvSpPr/>
          <p:nvPr/>
        </p:nvSpPr>
        <p:spPr>
          <a:xfrm>
            <a:off x="8937698" y="7787736"/>
            <a:ext cx="1037070" cy="1037070"/>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45" name="Shape 2943"/>
          <p:cNvSpPr/>
          <p:nvPr/>
        </p:nvSpPr>
        <p:spPr>
          <a:xfrm>
            <a:off x="14478152" y="7772320"/>
            <a:ext cx="848513" cy="1037070"/>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rgbClr val="0E0E0E"/>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rgbClr val="0E0E0E"/>
              </a:solidFill>
            </a:endParaRPr>
          </a:p>
        </p:txBody>
      </p:sp>
      <p:sp>
        <p:nvSpPr>
          <p:cNvPr id="47" name="TextBox 46"/>
          <p:cNvSpPr txBox="1"/>
          <p:nvPr/>
        </p:nvSpPr>
        <p:spPr>
          <a:xfrm>
            <a:off x="2471538" y="10786930"/>
            <a:ext cx="3214342"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TEXT</a:t>
            </a:r>
            <a:endParaRPr lang="en-US" sz="4800" spc="600" dirty="0">
              <a:solidFill>
                <a:srgbClr val="0E0E0E"/>
              </a:solidFill>
              <a:latin typeface="Montserrat" charset="0"/>
              <a:ea typeface="Montserrat" charset="0"/>
              <a:cs typeface="Montserrat" charset="0"/>
            </a:endParaRPr>
          </a:p>
        </p:txBody>
      </p:sp>
      <p:sp>
        <p:nvSpPr>
          <p:cNvPr id="49" name="TextBox 48"/>
          <p:cNvSpPr txBox="1"/>
          <p:nvPr/>
        </p:nvSpPr>
        <p:spPr>
          <a:xfrm>
            <a:off x="7912414" y="10786930"/>
            <a:ext cx="3214342"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TEXT</a:t>
            </a:r>
            <a:endParaRPr lang="en-US" sz="4800" spc="600" dirty="0">
              <a:solidFill>
                <a:srgbClr val="0E0E0E"/>
              </a:solidFill>
              <a:latin typeface="Montserrat" charset="0"/>
              <a:ea typeface="Montserrat" charset="0"/>
              <a:cs typeface="Montserrat" charset="0"/>
            </a:endParaRPr>
          </a:p>
        </p:txBody>
      </p:sp>
      <p:sp>
        <p:nvSpPr>
          <p:cNvPr id="51" name="TextBox 50"/>
          <p:cNvSpPr txBox="1"/>
          <p:nvPr/>
        </p:nvSpPr>
        <p:spPr>
          <a:xfrm>
            <a:off x="13317432" y="10786930"/>
            <a:ext cx="3214342"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TEXT</a:t>
            </a:r>
            <a:endParaRPr lang="en-US" sz="4800" spc="600" dirty="0">
              <a:solidFill>
                <a:srgbClr val="0E0E0E"/>
              </a:solidFill>
              <a:latin typeface="Montserrat" charset="0"/>
              <a:ea typeface="Montserrat" charset="0"/>
              <a:cs typeface="Montserrat" charset="0"/>
            </a:endParaRPr>
          </a:p>
        </p:txBody>
      </p:sp>
      <p:sp>
        <p:nvSpPr>
          <p:cNvPr id="53" name="TextBox 52"/>
          <p:cNvSpPr txBox="1"/>
          <p:nvPr/>
        </p:nvSpPr>
        <p:spPr>
          <a:xfrm>
            <a:off x="18758308" y="10786930"/>
            <a:ext cx="3214342" cy="584775"/>
          </a:xfrm>
          <a:prstGeom prst="rect">
            <a:avLst/>
          </a:prstGeom>
          <a:noFill/>
        </p:spPr>
        <p:txBody>
          <a:bodyPr wrap="none" rtlCol="0">
            <a:spAutoFit/>
          </a:bodyPr>
          <a:lstStyle/>
          <a:p>
            <a:pPr algn="ctr"/>
            <a:r>
              <a:rPr lang="en-US" sz="3200" spc="600" dirty="0">
                <a:solidFill>
                  <a:srgbClr val="0E0E0E"/>
                </a:solidFill>
                <a:latin typeface="Montserrat" charset="0"/>
                <a:ea typeface="Montserrat" charset="0"/>
                <a:cs typeface="Montserrat" charset="0"/>
              </a:rPr>
              <a:t>YOUR TEXT</a:t>
            </a:r>
            <a:endParaRPr lang="en-US" sz="4800" spc="600" dirty="0">
              <a:solidFill>
                <a:srgbClr val="0E0E0E"/>
              </a:solidFill>
              <a:latin typeface="Montserrat" charset="0"/>
              <a:ea typeface="Montserrat" charset="0"/>
              <a:cs typeface="Montserrat" charset="0"/>
            </a:endParaRPr>
          </a:p>
        </p:txBody>
      </p:sp>
      <p:sp>
        <p:nvSpPr>
          <p:cNvPr id="54" name="Freeform 486"/>
          <p:cNvSpPr>
            <a:spLocks noChangeAspect="1" noChangeArrowheads="1"/>
          </p:cNvSpPr>
          <p:nvPr/>
        </p:nvSpPr>
        <p:spPr bwMode="auto">
          <a:xfrm>
            <a:off x="19843542" y="7810774"/>
            <a:ext cx="1033269" cy="1033271"/>
          </a:xfrm>
          <a:custGeom>
            <a:avLst/>
            <a:gdLst>
              <a:gd name="T0" fmla="*/ 448 w 905"/>
              <a:gd name="T1" fmla="*/ 0 h 904"/>
              <a:gd name="T2" fmla="*/ 0 w 905"/>
              <a:gd name="T3" fmla="*/ 455 h 904"/>
              <a:gd name="T4" fmla="*/ 135 w 905"/>
              <a:gd name="T5" fmla="*/ 455 h 904"/>
              <a:gd name="T6" fmla="*/ 135 w 905"/>
              <a:gd name="T7" fmla="*/ 903 h 904"/>
              <a:gd name="T8" fmla="*/ 314 w 905"/>
              <a:gd name="T9" fmla="*/ 903 h 904"/>
              <a:gd name="T10" fmla="*/ 314 w 905"/>
              <a:gd name="T11" fmla="*/ 664 h 904"/>
              <a:gd name="T12" fmla="*/ 553 w 905"/>
              <a:gd name="T13" fmla="*/ 664 h 904"/>
              <a:gd name="T14" fmla="*/ 553 w 905"/>
              <a:gd name="T15" fmla="*/ 903 h 904"/>
              <a:gd name="T16" fmla="*/ 732 w 905"/>
              <a:gd name="T17" fmla="*/ 903 h 904"/>
              <a:gd name="T18" fmla="*/ 732 w 905"/>
              <a:gd name="T19" fmla="*/ 455 h 904"/>
              <a:gd name="T20" fmla="*/ 904 w 905"/>
              <a:gd name="T21" fmla="*/ 455 h 904"/>
              <a:gd name="T22" fmla="*/ 448 w 905"/>
              <a:gd name="T23" fmla="*/ 0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5" h="904">
                <a:moveTo>
                  <a:pt x="448" y="0"/>
                </a:moveTo>
                <a:lnTo>
                  <a:pt x="0" y="455"/>
                </a:lnTo>
                <a:lnTo>
                  <a:pt x="135" y="455"/>
                </a:lnTo>
                <a:lnTo>
                  <a:pt x="135" y="903"/>
                </a:lnTo>
                <a:lnTo>
                  <a:pt x="314" y="903"/>
                </a:lnTo>
                <a:lnTo>
                  <a:pt x="314" y="664"/>
                </a:lnTo>
                <a:lnTo>
                  <a:pt x="553" y="664"/>
                </a:lnTo>
                <a:lnTo>
                  <a:pt x="553" y="903"/>
                </a:lnTo>
                <a:lnTo>
                  <a:pt x="732" y="903"/>
                </a:lnTo>
                <a:lnTo>
                  <a:pt x="732" y="455"/>
                </a:lnTo>
                <a:lnTo>
                  <a:pt x="904" y="455"/>
                </a:lnTo>
                <a:lnTo>
                  <a:pt x="448" y="0"/>
                </a:lnTo>
              </a:path>
            </a:pathLst>
          </a:custGeom>
          <a:noFill/>
          <a:ln w="34290" cap="flat">
            <a:solidFill>
              <a:srgbClr val="0E0E0E"/>
            </a:solidFill>
            <a:bevel/>
            <a:headEnd/>
            <a:tailEnd/>
          </a:ln>
          <a:effectLst/>
          <a:extLst/>
        </p:spPr>
        <p:txBody>
          <a:bodyPr wrap="none" anchor="ctr"/>
          <a:lstStyle/>
          <a:p>
            <a:endParaRPr lang="en-US" dirty="0">
              <a:solidFill>
                <a:srgbClr val="0E0E0E"/>
              </a:solidFill>
              <a:latin typeface="Montserrat Light" charset="0"/>
            </a:endParaRPr>
          </a:p>
        </p:txBody>
      </p:sp>
    </p:spTree>
    <p:extLst>
      <p:ext uri="{BB962C8B-B14F-4D97-AF65-F5344CB8AC3E}">
        <p14:creationId xmlns:p14="http://schemas.microsoft.com/office/powerpoint/2010/main" val="3426288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4"/>
          </p:nvPr>
        </p:nvSpPr>
        <p:spPr/>
      </p:sp>
      <p:sp>
        <p:nvSpPr>
          <p:cNvPr id="3" name="Rectangle 2"/>
          <p:cNvSpPr/>
          <p:nvPr/>
        </p:nvSpPr>
        <p:spPr>
          <a:xfrm>
            <a:off x="0" y="1"/>
            <a:ext cx="24377649" cy="6781799"/>
          </a:xfrm>
          <a:prstGeom prst="rect">
            <a:avLst/>
          </a:prstGeom>
          <a:solidFill>
            <a:schemeClr val="bg1">
              <a:alpha val="73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12" name="Shape 362"/>
          <p:cNvSpPr/>
          <p:nvPr/>
        </p:nvSpPr>
        <p:spPr>
          <a:xfrm rot="16200000">
            <a:off x="2351981" y="5412368"/>
            <a:ext cx="3380742" cy="2794003"/>
          </a:xfrm>
          <a:prstGeom prst="hexagon">
            <a:avLst/>
          </a:prstGeom>
          <a:solidFill>
            <a:schemeClr val="accent1"/>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FFFFFF"/>
              </a:solidFill>
              <a:latin typeface="Montserrat Light" charset="0"/>
              <a:ea typeface="Montserrat Light" charset="0"/>
              <a:cs typeface="Montserrat Light" charset="0"/>
              <a:sym typeface="Helvetica Neue Light"/>
            </a:endParaRPr>
          </a:p>
        </p:txBody>
      </p:sp>
      <p:sp>
        <p:nvSpPr>
          <p:cNvPr id="13" name="Shape 363"/>
          <p:cNvSpPr/>
          <p:nvPr/>
        </p:nvSpPr>
        <p:spPr>
          <a:xfrm rot="16200000">
            <a:off x="13213943" y="5412367"/>
            <a:ext cx="3380742" cy="2794003"/>
          </a:xfrm>
          <a:prstGeom prst="hexagon">
            <a:avLst/>
          </a:prstGeom>
          <a:solidFill>
            <a:schemeClr val="accent2"/>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FFFFFF"/>
              </a:solidFill>
              <a:latin typeface="Montserrat Light" charset="0"/>
              <a:ea typeface="Montserrat Light" charset="0"/>
              <a:cs typeface="Montserrat Light" charset="0"/>
              <a:sym typeface="Helvetica Neue Light"/>
            </a:endParaRPr>
          </a:p>
        </p:txBody>
      </p:sp>
      <p:sp>
        <p:nvSpPr>
          <p:cNvPr id="14" name="Shape 364"/>
          <p:cNvSpPr/>
          <p:nvPr/>
        </p:nvSpPr>
        <p:spPr>
          <a:xfrm rot="16200000">
            <a:off x="7782962" y="5412368"/>
            <a:ext cx="3380742" cy="2794003"/>
          </a:xfrm>
          <a:prstGeom prst="hexagon">
            <a:avLst/>
          </a:prstGeom>
          <a:solidFill>
            <a:schemeClr val="accent3"/>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FFFFFF"/>
              </a:solidFill>
              <a:latin typeface="Montserrat Light" charset="0"/>
              <a:ea typeface="Montserrat Light" charset="0"/>
              <a:cs typeface="Montserrat Light" charset="0"/>
              <a:sym typeface="Helvetica Neue Light"/>
            </a:endParaRPr>
          </a:p>
        </p:txBody>
      </p:sp>
      <p:sp>
        <p:nvSpPr>
          <p:cNvPr id="15" name="Shape 363"/>
          <p:cNvSpPr/>
          <p:nvPr/>
        </p:nvSpPr>
        <p:spPr>
          <a:xfrm rot="16200000">
            <a:off x="18644924" y="5412367"/>
            <a:ext cx="3380742" cy="2794003"/>
          </a:xfrm>
          <a:prstGeom prst="hexagon">
            <a:avLst/>
          </a:prstGeom>
          <a:solidFill>
            <a:schemeClr val="accent4"/>
          </a:solid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p>
            <a:pPr lvl="0" algn="ctr">
              <a:lnSpc>
                <a:spcPct val="100000"/>
              </a:lnSpc>
              <a:defRPr sz="1800">
                <a:solidFill>
                  <a:srgbClr val="000000"/>
                </a:solidFill>
              </a:defRPr>
            </a:pPr>
            <a:endParaRPr sz="2800" dirty="0">
              <a:solidFill>
                <a:srgbClr val="FFFFFF"/>
              </a:solidFill>
              <a:latin typeface="Montserrat Light" charset="0"/>
              <a:ea typeface="Montserrat Light" charset="0"/>
              <a:cs typeface="Montserrat Light" charset="0"/>
              <a:sym typeface="Helvetica Neue Light"/>
            </a:endParaRPr>
          </a:p>
        </p:txBody>
      </p:sp>
      <p:sp>
        <p:nvSpPr>
          <p:cNvPr id="26" name="TextBox 25"/>
          <p:cNvSpPr txBox="1"/>
          <p:nvPr/>
        </p:nvSpPr>
        <p:spPr>
          <a:xfrm>
            <a:off x="7444649" y="2174414"/>
            <a:ext cx="9517349" cy="1107996"/>
          </a:xfrm>
          <a:prstGeom prst="rect">
            <a:avLst/>
          </a:prstGeom>
          <a:noFill/>
        </p:spPr>
        <p:txBody>
          <a:bodyPr wrap="none" rtlCol="0">
            <a:spAutoFit/>
          </a:bodyPr>
          <a:lstStyle/>
          <a:p>
            <a:pPr algn="ctr"/>
            <a:r>
              <a:rPr lang="en-US" sz="6600" spc="600" dirty="0">
                <a:solidFill>
                  <a:srgbClr val="0E0E0E"/>
                </a:solidFill>
                <a:latin typeface="Montserrat" charset="0"/>
                <a:ea typeface="Montserrat" charset="0"/>
                <a:cs typeface="Montserrat" charset="0"/>
              </a:rPr>
              <a:t>DIAGRAM SECTION</a:t>
            </a:r>
            <a:endParaRPr lang="en-US" sz="9600" spc="600" dirty="0">
              <a:solidFill>
                <a:srgbClr val="0E0E0E"/>
              </a:solidFill>
              <a:latin typeface="Montserrat" charset="0"/>
              <a:ea typeface="Montserrat" charset="0"/>
              <a:cs typeface="Montserrat" charset="0"/>
            </a:endParaRPr>
          </a:p>
        </p:txBody>
      </p:sp>
      <p:sp>
        <p:nvSpPr>
          <p:cNvPr id="27" name="TextBox 26"/>
          <p:cNvSpPr txBox="1"/>
          <p:nvPr/>
        </p:nvSpPr>
        <p:spPr>
          <a:xfrm>
            <a:off x="9516185" y="1714276"/>
            <a:ext cx="5282215" cy="338554"/>
          </a:xfrm>
          <a:prstGeom prst="rect">
            <a:avLst/>
          </a:prstGeom>
          <a:noFill/>
        </p:spPr>
        <p:txBody>
          <a:bodyPr wrap="none" rtlCol="0">
            <a:spAutoFit/>
          </a:bodyPr>
          <a:lstStyle/>
          <a:p>
            <a:pPr algn="ctr"/>
            <a:r>
              <a:rPr lang="en-US" sz="1600" spc="1200" dirty="0">
                <a:solidFill>
                  <a:srgbClr val="0E0E0E"/>
                </a:solidFill>
                <a:latin typeface="Montserrat" charset="0"/>
                <a:ea typeface="Montserrat" charset="0"/>
                <a:cs typeface="Montserrat" charset="0"/>
              </a:rPr>
              <a:t>YOU CAN WRITE HERE</a:t>
            </a:r>
          </a:p>
        </p:txBody>
      </p:sp>
      <p:sp>
        <p:nvSpPr>
          <p:cNvPr id="28" name="TextBox 27"/>
          <p:cNvSpPr txBox="1"/>
          <p:nvPr/>
        </p:nvSpPr>
        <p:spPr>
          <a:xfrm>
            <a:off x="4866222" y="3403994"/>
            <a:ext cx="14658343" cy="864211"/>
          </a:xfrm>
          <a:prstGeom prst="rect">
            <a:avLst/>
          </a:prstGeom>
          <a:noFill/>
        </p:spPr>
        <p:txBody>
          <a:bodyPr wrap="square" rtlCol="0">
            <a:spAutoFit/>
          </a:bodyPr>
          <a:lstStyle/>
          <a:p>
            <a:pPr algn="ctr">
              <a:lnSpc>
                <a:spcPct val="150000"/>
              </a:lnSpc>
            </a:pPr>
            <a:r>
              <a:rPr lang="en-US" sz="1800" spc="300" dirty="0">
                <a:solidFill>
                  <a:srgbClr val="0E0E0E"/>
                </a:solidFill>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1" name="Shape 2934"/>
          <p:cNvSpPr/>
          <p:nvPr/>
        </p:nvSpPr>
        <p:spPr>
          <a:xfrm>
            <a:off x="3684788" y="6348475"/>
            <a:ext cx="754234" cy="1037070"/>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1"/>
                  <a:pt x="6750" y="7855"/>
                </a:cubicBezTo>
                <a:cubicBezTo>
                  <a:pt x="6750" y="6228"/>
                  <a:pt x="8563" y="4909"/>
                  <a:pt x="10800" y="4909"/>
                </a:cubicBezTo>
                <a:cubicBezTo>
                  <a:pt x="13037" y="4909"/>
                  <a:pt x="14850" y="6228"/>
                  <a:pt x="14850" y="7855"/>
                </a:cubicBezTo>
                <a:cubicBezTo>
                  <a:pt x="14850" y="9481"/>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9" name="Shape 2904"/>
          <p:cNvSpPr/>
          <p:nvPr/>
        </p:nvSpPr>
        <p:spPr>
          <a:xfrm>
            <a:off x="8937696" y="6333411"/>
            <a:ext cx="1037070" cy="1037070"/>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7"/>
                  <a:pt x="5377" y="982"/>
                  <a:pt x="10800" y="982"/>
                </a:cubicBezTo>
                <a:cubicBezTo>
                  <a:pt x="16222" y="982"/>
                  <a:pt x="20618" y="5377"/>
                  <a:pt x="20618" y="10800"/>
                </a:cubicBezTo>
                <a:cubicBezTo>
                  <a:pt x="20618" y="16223"/>
                  <a:pt x="16222"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2" name="Shape 2943"/>
          <p:cNvSpPr/>
          <p:nvPr/>
        </p:nvSpPr>
        <p:spPr>
          <a:xfrm>
            <a:off x="14478150" y="6317995"/>
            <a:ext cx="848513" cy="1037070"/>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33" name="TextBox 32"/>
          <p:cNvSpPr txBox="1"/>
          <p:nvPr/>
        </p:nvSpPr>
        <p:spPr>
          <a:xfrm>
            <a:off x="2304227" y="9907210"/>
            <a:ext cx="3491890" cy="2400657"/>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34" name="TextBox 33"/>
          <p:cNvSpPr txBox="1"/>
          <p:nvPr/>
        </p:nvSpPr>
        <p:spPr>
          <a:xfrm>
            <a:off x="2471536" y="9174950"/>
            <a:ext cx="3214342" cy="584775"/>
          </a:xfrm>
          <a:prstGeom prst="rect">
            <a:avLst/>
          </a:prstGeom>
          <a:noFill/>
        </p:spPr>
        <p:txBody>
          <a:bodyPr wrap="none" rtlCol="0">
            <a:spAutoFit/>
          </a:bodyPr>
          <a:lstStyle/>
          <a:p>
            <a:pPr algn="ctr"/>
            <a:r>
              <a:rPr lang="en-US" sz="3200" spc="600" dirty="0">
                <a:solidFill>
                  <a:schemeClr val="accent1"/>
                </a:solidFill>
                <a:latin typeface="Montserrat" charset="0"/>
                <a:ea typeface="Montserrat" charset="0"/>
                <a:cs typeface="Montserrat" charset="0"/>
              </a:rPr>
              <a:t>YOUR TEXT</a:t>
            </a:r>
            <a:endParaRPr lang="en-US" sz="4800" spc="600" dirty="0">
              <a:solidFill>
                <a:schemeClr val="accent1"/>
              </a:solidFill>
              <a:latin typeface="Montserrat" charset="0"/>
              <a:ea typeface="Montserrat" charset="0"/>
              <a:cs typeface="Montserrat" charset="0"/>
            </a:endParaRPr>
          </a:p>
        </p:txBody>
      </p:sp>
      <p:sp>
        <p:nvSpPr>
          <p:cNvPr id="41" name="TextBox 40"/>
          <p:cNvSpPr txBox="1"/>
          <p:nvPr/>
        </p:nvSpPr>
        <p:spPr>
          <a:xfrm>
            <a:off x="7745103" y="9907210"/>
            <a:ext cx="3491890" cy="2400657"/>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42" name="TextBox 41"/>
          <p:cNvSpPr txBox="1"/>
          <p:nvPr/>
        </p:nvSpPr>
        <p:spPr>
          <a:xfrm>
            <a:off x="7912412" y="9174950"/>
            <a:ext cx="3214342" cy="584775"/>
          </a:xfrm>
          <a:prstGeom prst="rect">
            <a:avLst/>
          </a:prstGeom>
          <a:noFill/>
        </p:spPr>
        <p:txBody>
          <a:bodyPr wrap="none" rtlCol="0">
            <a:spAutoFit/>
          </a:bodyPr>
          <a:lstStyle/>
          <a:p>
            <a:pPr algn="ctr"/>
            <a:r>
              <a:rPr lang="en-US" sz="3200" spc="600" dirty="0">
                <a:solidFill>
                  <a:schemeClr val="accent1"/>
                </a:solidFill>
                <a:latin typeface="Montserrat" charset="0"/>
                <a:ea typeface="Montserrat" charset="0"/>
                <a:cs typeface="Montserrat" charset="0"/>
              </a:rPr>
              <a:t>YOUR TEXT</a:t>
            </a:r>
            <a:endParaRPr lang="en-US" sz="4800" spc="600" dirty="0">
              <a:solidFill>
                <a:schemeClr val="accent1"/>
              </a:solidFill>
              <a:latin typeface="Montserrat" charset="0"/>
              <a:ea typeface="Montserrat" charset="0"/>
              <a:cs typeface="Montserrat" charset="0"/>
            </a:endParaRPr>
          </a:p>
        </p:txBody>
      </p:sp>
      <p:sp>
        <p:nvSpPr>
          <p:cNvPr id="49" name="TextBox 48"/>
          <p:cNvSpPr txBox="1"/>
          <p:nvPr/>
        </p:nvSpPr>
        <p:spPr>
          <a:xfrm>
            <a:off x="13150121" y="9907210"/>
            <a:ext cx="3491890" cy="2400657"/>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50" name="TextBox 49"/>
          <p:cNvSpPr txBox="1"/>
          <p:nvPr/>
        </p:nvSpPr>
        <p:spPr>
          <a:xfrm>
            <a:off x="13317430" y="9174950"/>
            <a:ext cx="3214342" cy="584775"/>
          </a:xfrm>
          <a:prstGeom prst="rect">
            <a:avLst/>
          </a:prstGeom>
          <a:noFill/>
        </p:spPr>
        <p:txBody>
          <a:bodyPr wrap="none" rtlCol="0">
            <a:spAutoFit/>
          </a:bodyPr>
          <a:lstStyle/>
          <a:p>
            <a:pPr algn="ctr"/>
            <a:r>
              <a:rPr lang="en-US" sz="3200" spc="600" dirty="0">
                <a:solidFill>
                  <a:schemeClr val="accent1"/>
                </a:solidFill>
                <a:latin typeface="Montserrat" charset="0"/>
                <a:ea typeface="Montserrat" charset="0"/>
                <a:cs typeface="Montserrat" charset="0"/>
              </a:rPr>
              <a:t>YOUR TEXT</a:t>
            </a:r>
            <a:endParaRPr lang="en-US" sz="4800" spc="600" dirty="0">
              <a:solidFill>
                <a:schemeClr val="accent1"/>
              </a:solidFill>
              <a:latin typeface="Montserrat" charset="0"/>
              <a:ea typeface="Montserrat" charset="0"/>
              <a:cs typeface="Montserrat" charset="0"/>
            </a:endParaRPr>
          </a:p>
        </p:txBody>
      </p:sp>
      <p:sp>
        <p:nvSpPr>
          <p:cNvPr id="51" name="TextBox 50"/>
          <p:cNvSpPr txBox="1"/>
          <p:nvPr/>
        </p:nvSpPr>
        <p:spPr>
          <a:xfrm>
            <a:off x="18590997" y="9907210"/>
            <a:ext cx="3491890" cy="2400657"/>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52" name="TextBox 51"/>
          <p:cNvSpPr txBox="1"/>
          <p:nvPr/>
        </p:nvSpPr>
        <p:spPr>
          <a:xfrm>
            <a:off x="18758306" y="9174950"/>
            <a:ext cx="3214342" cy="584775"/>
          </a:xfrm>
          <a:prstGeom prst="rect">
            <a:avLst/>
          </a:prstGeom>
          <a:noFill/>
        </p:spPr>
        <p:txBody>
          <a:bodyPr wrap="none" rtlCol="0">
            <a:spAutoFit/>
          </a:bodyPr>
          <a:lstStyle/>
          <a:p>
            <a:pPr algn="ctr"/>
            <a:r>
              <a:rPr lang="en-US" sz="3200" spc="600" dirty="0">
                <a:solidFill>
                  <a:schemeClr val="accent1"/>
                </a:solidFill>
                <a:latin typeface="Montserrat" charset="0"/>
                <a:ea typeface="Montserrat" charset="0"/>
                <a:cs typeface="Montserrat" charset="0"/>
              </a:rPr>
              <a:t>YOUR TEXT</a:t>
            </a:r>
            <a:endParaRPr lang="en-US" sz="4800" spc="600" dirty="0">
              <a:solidFill>
                <a:schemeClr val="accent1"/>
              </a:solidFill>
              <a:latin typeface="Montserrat" charset="0"/>
              <a:ea typeface="Montserrat" charset="0"/>
              <a:cs typeface="Montserrat" charset="0"/>
            </a:endParaRPr>
          </a:p>
        </p:txBody>
      </p:sp>
      <p:sp>
        <p:nvSpPr>
          <p:cNvPr id="53" name="Freeform 486"/>
          <p:cNvSpPr>
            <a:spLocks noChangeAspect="1" noChangeArrowheads="1"/>
          </p:cNvSpPr>
          <p:nvPr/>
        </p:nvSpPr>
        <p:spPr bwMode="auto">
          <a:xfrm>
            <a:off x="19843540" y="6356449"/>
            <a:ext cx="1033269" cy="1033271"/>
          </a:xfrm>
          <a:custGeom>
            <a:avLst/>
            <a:gdLst>
              <a:gd name="T0" fmla="*/ 448 w 905"/>
              <a:gd name="T1" fmla="*/ 0 h 904"/>
              <a:gd name="T2" fmla="*/ 0 w 905"/>
              <a:gd name="T3" fmla="*/ 455 h 904"/>
              <a:gd name="T4" fmla="*/ 135 w 905"/>
              <a:gd name="T5" fmla="*/ 455 h 904"/>
              <a:gd name="T6" fmla="*/ 135 w 905"/>
              <a:gd name="T7" fmla="*/ 903 h 904"/>
              <a:gd name="T8" fmla="*/ 314 w 905"/>
              <a:gd name="T9" fmla="*/ 903 h 904"/>
              <a:gd name="T10" fmla="*/ 314 w 905"/>
              <a:gd name="T11" fmla="*/ 664 h 904"/>
              <a:gd name="T12" fmla="*/ 553 w 905"/>
              <a:gd name="T13" fmla="*/ 664 h 904"/>
              <a:gd name="T14" fmla="*/ 553 w 905"/>
              <a:gd name="T15" fmla="*/ 903 h 904"/>
              <a:gd name="T16" fmla="*/ 732 w 905"/>
              <a:gd name="T17" fmla="*/ 903 h 904"/>
              <a:gd name="T18" fmla="*/ 732 w 905"/>
              <a:gd name="T19" fmla="*/ 455 h 904"/>
              <a:gd name="T20" fmla="*/ 904 w 905"/>
              <a:gd name="T21" fmla="*/ 455 h 904"/>
              <a:gd name="T22" fmla="*/ 448 w 905"/>
              <a:gd name="T23" fmla="*/ 0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5" h="904">
                <a:moveTo>
                  <a:pt x="448" y="0"/>
                </a:moveTo>
                <a:lnTo>
                  <a:pt x="0" y="455"/>
                </a:lnTo>
                <a:lnTo>
                  <a:pt x="135" y="455"/>
                </a:lnTo>
                <a:lnTo>
                  <a:pt x="135" y="903"/>
                </a:lnTo>
                <a:lnTo>
                  <a:pt x="314" y="903"/>
                </a:lnTo>
                <a:lnTo>
                  <a:pt x="314" y="664"/>
                </a:lnTo>
                <a:lnTo>
                  <a:pt x="553" y="664"/>
                </a:lnTo>
                <a:lnTo>
                  <a:pt x="553" y="903"/>
                </a:lnTo>
                <a:lnTo>
                  <a:pt x="732" y="903"/>
                </a:lnTo>
                <a:lnTo>
                  <a:pt x="732" y="455"/>
                </a:lnTo>
                <a:lnTo>
                  <a:pt x="904" y="455"/>
                </a:lnTo>
                <a:lnTo>
                  <a:pt x="448" y="0"/>
                </a:lnTo>
              </a:path>
            </a:pathLst>
          </a:custGeom>
          <a:noFill/>
          <a:ln w="34290" cap="flat">
            <a:solidFill>
              <a:schemeClr val="bg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Montserrat Light" charset="0"/>
            </a:endParaRPr>
          </a:p>
        </p:txBody>
      </p:sp>
    </p:spTree>
    <p:extLst>
      <p:ext uri="{BB962C8B-B14F-4D97-AF65-F5344CB8AC3E}">
        <p14:creationId xmlns:p14="http://schemas.microsoft.com/office/powerpoint/2010/main" val="56740496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70773" y="9268943"/>
            <a:ext cx="4004442" cy="252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6" name="Rectangle 5"/>
          <p:cNvSpPr/>
          <p:nvPr/>
        </p:nvSpPr>
        <p:spPr>
          <a:xfrm>
            <a:off x="7010332" y="7314019"/>
            <a:ext cx="4004442" cy="2522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7" name="Rectangle 6"/>
          <p:cNvSpPr/>
          <p:nvPr/>
        </p:nvSpPr>
        <p:spPr>
          <a:xfrm>
            <a:off x="12149891" y="5359095"/>
            <a:ext cx="4004442" cy="2522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9" name="Rectangle 8"/>
          <p:cNvSpPr/>
          <p:nvPr/>
        </p:nvSpPr>
        <p:spPr>
          <a:xfrm>
            <a:off x="17289450" y="3435694"/>
            <a:ext cx="4004442" cy="2522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Light" charset="0"/>
            </a:endParaRPr>
          </a:p>
        </p:txBody>
      </p:sp>
      <p:sp>
        <p:nvSpPr>
          <p:cNvPr id="13" name="TextBox 12"/>
          <p:cNvSpPr txBox="1"/>
          <p:nvPr/>
        </p:nvSpPr>
        <p:spPr>
          <a:xfrm>
            <a:off x="1870773" y="9765364"/>
            <a:ext cx="2347117" cy="461665"/>
          </a:xfrm>
          <a:prstGeom prst="rect">
            <a:avLst/>
          </a:prstGeom>
          <a:noFill/>
        </p:spPr>
        <p:txBody>
          <a:bodyPr wrap="none" rtlCol="0">
            <a:spAutoFit/>
          </a:bodyPr>
          <a:lstStyle/>
          <a:p>
            <a:r>
              <a:rPr lang="en-US" sz="2400" b="1" spc="300" dirty="0">
                <a:solidFill>
                  <a:schemeClr val="tx2"/>
                </a:solidFill>
                <a:latin typeface="Montserrat Light" charset="0"/>
                <a:ea typeface="Montserrat Light" charset="0"/>
                <a:cs typeface="Montserrat Light" charset="0"/>
              </a:rPr>
              <a:t>YOUR TITLE</a:t>
            </a:r>
          </a:p>
        </p:txBody>
      </p:sp>
      <p:sp>
        <p:nvSpPr>
          <p:cNvPr id="14" name="TextBox 13"/>
          <p:cNvSpPr txBox="1"/>
          <p:nvPr/>
        </p:nvSpPr>
        <p:spPr>
          <a:xfrm>
            <a:off x="1870773" y="8209246"/>
            <a:ext cx="2600392" cy="769441"/>
          </a:xfrm>
          <a:prstGeom prst="rect">
            <a:avLst/>
          </a:prstGeom>
          <a:noFill/>
        </p:spPr>
        <p:txBody>
          <a:bodyPr wrap="none" rtlCol="0">
            <a:spAutoFit/>
          </a:bodyPr>
          <a:lstStyle/>
          <a:p>
            <a:r>
              <a:rPr lang="en-US" sz="4400" dirty="0">
                <a:solidFill>
                  <a:schemeClr val="tx2"/>
                </a:solidFill>
                <a:latin typeface="Montserrat Light" charset="0"/>
                <a:ea typeface="Montserrat Light" charset="0"/>
                <a:cs typeface="Montserrat Light" charset="0"/>
              </a:rPr>
              <a:t>STAGE A</a:t>
            </a:r>
          </a:p>
        </p:txBody>
      </p:sp>
      <p:sp>
        <p:nvSpPr>
          <p:cNvPr id="16" name="TextBox 15"/>
          <p:cNvSpPr txBox="1"/>
          <p:nvPr/>
        </p:nvSpPr>
        <p:spPr>
          <a:xfrm>
            <a:off x="1870773" y="10370582"/>
            <a:ext cx="4004442" cy="1926425"/>
          </a:xfrm>
          <a:prstGeom prst="rect">
            <a:avLst/>
          </a:prstGeom>
          <a:noFill/>
        </p:spPr>
        <p:txBody>
          <a:bodyPr wrap="square" rtlCol="0">
            <a:spAutoFit/>
          </a:bodyPr>
          <a:lstStyle/>
          <a:p>
            <a:pP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17" name="TextBox 16"/>
          <p:cNvSpPr txBox="1"/>
          <p:nvPr/>
        </p:nvSpPr>
        <p:spPr>
          <a:xfrm>
            <a:off x="7010332" y="7773762"/>
            <a:ext cx="2347117" cy="461665"/>
          </a:xfrm>
          <a:prstGeom prst="rect">
            <a:avLst/>
          </a:prstGeom>
          <a:noFill/>
        </p:spPr>
        <p:txBody>
          <a:bodyPr wrap="none" rtlCol="0">
            <a:spAutoFit/>
          </a:bodyPr>
          <a:lstStyle/>
          <a:p>
            <a:r>
              <a:rPr lang="en-US" sz="2400" b="1" spc="300" dirty="0">
                <a:solidFill>
                  <a:schemeClr val="tx2"/>
                </a:solidFill>
                <a:latin typeface="Montserrat Light" charset="0"/>
                <a:ea typeface="Montserrat Light" charset="0"/>
                <a:cs typeface="Montserrat Light" charset="0"/>
              </a:rPr>
              <a:t>YOUR TITLE</a:t>
            </a:r>
          </a:p>
        </p:txBody>
      </p:sp>
      <p:sp>
        <p:nvSpPr>
          <p:cNvPr id="18" name="TextBox 17"/>
          <p:cNvSpPr txBox="1"/>
          <p:nvPr/>
        </p:nvSpPr>
        <p:spPr>
          <a:xfrm>
            <a:off x="7010332" y="6217644"/>
            <a:ext cx="2598788" cy="769441"/>
          </a:xfrm>
          <a:prstGeom prst="rect">
            <a:avLst/>
          </a:prstGeom>
          <a:noFill/>
        </p:spPr>
        <p:txBody>
          <a:bodyPr wrap="none" rtlCol="0">
            <a:spAutoFit/>
          </a:bodyPr>
          <a:lstStyle/>
          <a:p>
            <a:r>
              <a:rPr lang="en-US" sz="4400" dirty="0">
                <a:solidFill>
                  <a:schemeClr val="tx2"/>
                </a:solidFill>
                <a:latin typeface="Montserrat Light" charset="0"/>
                <a:ea typeface="Montserrat Light" charset="0"/>
                <a:cs typeface="Montserrat Light" charset="0"/>
              </a:rPr>
              <a:t>STAGE B</a:t>
            </a:r>
          </a:p>
        </p:txBody>
      </p:sp>
      <p:sp>
        <p:nvSpPr>
          <p:cNvPr id="19" name="TextBox 18"/>
          <p:cNvSpPr txBox="1"/>
          <p:nvPr/>
        </p:nvSpPr>
        <p:spPr>
          <a:xfrm>
            <a:off x="7010332" y="8378980"/>
            <a:ext cx="4004442" cy="1926425"/>
          </a:xfrm>
          <a:prstGeom prst="rect">
            <a:avLst/>
          </a:prstGeom>
          <a:noFill/>
        </p:spPr>
        <p:txBody>
          <a:bodyPr wrap="square" rtlCol="0">
            <a:spAutoFit/>
          </a:bodyPr>
          <a:lstStyle/>
          <a:p>
            <a:pP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21" name="TextBox 20"/>
          <p:cNvSpPr txBox="1"/>
          <p:nvPr/>
        </p:nvSpPr>
        <p:spPr>
          <a:xfrm>
            <a:off x="12149891" y="5991883"/>
            <a:ext cx="2347117" cy="461665"/>
          </a:xfrm>
          <a:prstGeom prst="rect">
            <a:avLst/>
          </a:prstGeom>
          <a:noFill/>
        </p:spPr>
        <p:txBody>
          <a:bodyPr wrap="none" rtlCol="0">
            <a:spAutoFit/>
          </a:bodyPr>
          <a:lstStyle/>
          <a:p>
            <a:r>
              <a:rPr lang="en-US" sz="2400" b="1" spc="300" dirty="0">
                <a:solidFill>
                  <a:schemeClr val="tx2"/>
                </a:solidFill>
                <a:latin typeface="Montserrat Light" charset="0"/>
                <a:ea typeface="Montserrat Light" charset="0"/>
                <a:cs typeface="Montserrat Light" charset="0"/>
              </a:rPr>
              <a:t>YOUR TITLE</a:t>
            </a:r>
          </a:p>
        </p:txBody>
      </p:sp>
      <p:sp>
        <p:nvSpPr>
          <p:cNvPr id="22" name="TextBox 21"/>
          <p:cNvSpPr txBox="1"/>
          <p:nvPr/>
        </p:nvSpPr>
        <p:spPr>
          <a:xfrm>
            <a:off x="12149891" y="4435765"/>
            <a:ext cx="2589170" cy="769441"/>
          </a:xfrm>
          <a:prstGeom prst="rect">
            <a:avLst/>
          </a:prstGeom>
          <a:noFill/>
        </p:spPr>
        <p:txBody>
          <a:bodyPr wrap="none" rtlCol="0">
            <a:spAutoFit/>
          </a:bodyPr>
          <a:lstStyle/>
          <a:p>
            <a:r>
              <a:rPr lang="en-US" sz="4400" dirty="0">
                <a:solidFill>
                  <a:schemeClr val="tx2"/>
                </a:solidFill>
                <a:latin typeface="Montserrat Light" charset="0"/>
                <a:ea typeface="Montserrat Light" charset="0"/>
                <a:cs typeface="Montserrat Light" charset="0"/>
              </a:rPr>
              <a:t>STAGE C</a:t>
            </a:r>
          </a:p>
        </p:txBody>
      </p:sp>
      <p:sp>
        <p:nvSpPr>
          <p:cNvPr id="23" name="TextBox 22"/>
          <p:cNvSpPr txBox="1"/>
          <p:nvPr/>
        </p:nvSpPr>
        <p:spPr>
          <a:xfrm>
            <a:off x="12149891" y="6597101"/>
            <a:ext cx="4004442" cy="1926425"/>
          </a:xfrm>
          <a:prstGeom prst="rect">
            <a:avLst/>
          </a:prstGeom>
          <a:noFill/>
        </p:spPr>
        <p:txBody>
          <a:bodyPr wrap="square" rtlCol="0">
            <a:spAutoFit/>
          </a:bodyPr>
          <a:lstStyle/>
          <a:p>
            <a:pP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 </a:t>
            </a:r>
          </a:p>
        </p:txBody>
      </p:sp>
      <p:sp>
        <p:nvSpPr>
          <p:cNvPr id="24" name="TextBox 23"/>
          <p:cNvSpPr txBox="1"/>
          <p:nvPr/>
        </p:nvSpPr>
        <p:spPr>
          <a:xfrm>
            <a:off x="17289450" y="3941472"/>
            <a:ext cx="2347117" cy="461665"/>
          </a:xfrm>
          <a:prstGeom prst="rect">
            <a:avLst/>
          </a:prstGeom>
          <a:noFill/>
        </p:spPr>
        <p:txBody>
          <a:bodyPr wrap="none" rtlCol="0">
            <a:spAutoFit/>
          </a:bodyPr>
          <a:lstStyle/>
          <a:p>
            <a:r>
              <a:rPr lang="en-US" sz="2400" b="1" spc="300" dirty="0">
                <a:solidFill>
                  <a:schemeClr val="tx2"/>
                </a:solidFill>
                <a:latin typeface="Montserrat Light" charset="0"/>
                <a:ea typeface="Montserrat Light" charset="0"/>
                <a:cs typeface="Montserrat Light" charset="0"/>
              </a:rPr>
              <a:t>YOUR TITLE</a:t>
            </a:r>
          </a:p>
        </p:txBody>
      </p:sp>
      <p:sp>
        <p:nvSpPr>
          <p:cNvPr id="25" name="TextBox 24"/>
          <p:cNvSpPr txBox="1"/>
          <p:nvPr/>
        </p:nvSpPr>
        <p:spPr>
          <a:xfrm>
            <a:off x="17289450" y="2385354"/>
            <a:ext cx="2640466" cy="769441"/>
          </a:xfrm>
          <a:prstGeom prst="rect">
            <a:avLst/>
          </a:prstGeom>
          <a:noFill/>
        </p:spPr>
        <p:txBody>
          <a:bodyPr wrap="none" rtlCol="0">
            <a:spAutoFit/>
          </a:bodyPr>
          <a:lstStyle/>
          <a:p>
            <a:r>
              <a:rPr lang="en-US" sz="4400" dirty="0">
                <a:solidFill>
                  <a:schemeClr val="tx2"/>
                </a:solidFill>
                <a:latin typeface="Montserrat Light" charset="0"/>
                <a:ea typeface="Montserrat Light" charset="0"/>
                <a:cs typeface="Montserrat Light" charset="0"/>
              </a:rPr>
              <a:t>STAGE D</a:t>
            </a:r>
          </a:p>
        </p:txBody>
      </p:sp>
      <p:sp>
        <p:nvSpPr>
          <p:cNvPr id="26" name="TextBox 25"/>
          <p:cNvSpPr txBox="1"/>
          <p:nvPr/>
        </p:nvSpPr>
        <p:spPr>
          <a:xfrm>
            <a:off x="17289450" y="4546690"/>
            <a:ext cx="4004442" cy="1926425"/>
          </a:xfrm>
          <a:prstGeom prst="rect">
            <a:avLst/>
          </a:prstGeom>
          <a:noFill/>
        </p:spPr>
        <p:txBody>
          <a:bodyPr wrap="square" rtlCol="0">
            <a:spAutoFit/>
          </a:bodyPr>
          <a:lstStyle/>
          <a:p>
            <a:pPr>
              <a:lnSpc>
                <a:spcPts val="3680"/>
              </a:lnSpc>
            </a:pPr>
            <a:r>
              <a:rPr lang="en-US" sz="2200" dirty="0">
                <a:latin typeface="Montserrat Light" charset="0"/>
                <a:ea typeface="Montserrat Light" charset="0"/>
                <a:cs typeface="Montserrat Light" charset="0"/>
              </a:rPr>
              <a:t>Entrepreneurial activities differ substantially depending on the type of organization and creativity..</a:t>
            </a:r>
          </a:p>
        </p:txBody>
      </p:sp>
      <p:sp>
        <p:nvSpPr>
          <p:cNvPr id="20" name="TextBox 19"/>
          <p:cNvSpPr txBox="1"/>
          <p:nvPr/>
        </p:nvSpPr>
        <p:spPr>
          <a:xfrm>
            <a:off x="1679564" y="1741987"/>
            <a:ext cx="12058109" cy="1107996"/>
          </a:xfrm>
          <a:prstGeom prst="rect">
            <a:avLst/>
          </a:prstGeom>
          <a:noFill/>
        </p:spPr>
        <p:txBody>
          <a:bodyPr wrap="none" rtlCol="0">
            <a:spAutoFit/>
          </a:bodyPr>
          <a:lstStyle/>
          <a:p>
            <a:r>
              <a:rPr lang="en-US" sz="6600" spc="600" dirty="0">
                <a:solidFill>
                  <a:schemeClr val="tx2"/>
                </a:solidFill>
                <a:latin typeface="Montserrat" charset="0"/>
                <a:ea typeface="Montserrat" charset="0"/>
                <a:cs typeface="Montserrat" charset="0"/>
              </a:rPr>
              <a:t>FOUR STAGES DIAGRAM</a:t>
            </a:r>
            <a:endParaRPr lang="en-US" sz="9600" spc="600" dirty="0">
              <a:solidFill>
                <a:schemeClr val="tx2"/>
              </a:solidFill>
              <a:latin typeface="Montserrat" charset="0"/>
              <a:ea typeface="Montserrat" charset="0"/>
              <a:cs typeface="Montserrat" charset="0"/>
            </a:endParaRPr>
          </a:p>
        </p:txBody>
      </p:sp>
      <p:sp>
        <p:nvSpPr>
          <p:cNvPr id="27" name="TextBox 26"/>
          <p:cNvSpPr txBox="1"/>
          <p:nvPr/>
        </p:nvSpPr>
        <p:spPr>
          <a:xfrm>
            <a:off x="1776180" y="1281849"/>
            <a:ext cx="6267894" cy="338554"/>
          </a:xfrm>
          <a:prstGeom prst="rect">
            <a:avLst/>
          </a:prstGeom>
          <a:noFill/>
        </p:spPr>
        <p:txBody>
          <a:bodyPr wrap="squar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28" name="TextBox 27"/>
          <p:cNvSpPr txBox="1"/>
          <p:nvPr/>
        </p:nvSpPr>
        <p:spPr>
          <a:xfrm>
            <a:off x="1776181" y="2971567"/>
            <a:ext cx="8755186" cy="1754326"/>
          </a:xfrm>
          <a:prstGeom prst="rect">
            <a:avLst/>
          </a:prstGeom>
          <a:noFill/>
        </p:spPr>
        <p:txBody>
          <a:bodyPr wrap="square" rtlCol="0">
            <a:spAutoFit/>
          </a:bodyPr>
          <a:lstStyle/>
          <a:p>
            <a:pP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5067111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338364" y="4140200"/>
            <a:ext cx="8258968" cy="8233146"/>
            <a:chOff x="2067107" y="3521080"/>
            <a:chExt cx="7229843" cy="7207240"/>
          </a:xfrm>
        </p:grpSpPr>
        <p:sp>
          <p:nvSpPr>
            <p:cNvPr id="47" name="Pie 46"/>
            <p:cNvSpPr/>
            <p:nvPr/>
          </p:nvSpPr>
          <p:spPr>
            <a:xfrm>
              <a:off x="2067109" y="3544168"/>
              <a:ext cx="3537993" cy="3538914"/>
            </a:xfrm>
            <a:prstGeom prst="pieWedge">
              <a:avLst/>
            </a:prstGeom>
            <a:solidFill>
              <a:schemeClr val="accent1"/>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48" name="Pie 4"/>
            <p:cNvSpPr/>
            <p:nvPr/>
          </p:nvSpPr>
          <p:spPr>
            <a:xfrm>
              <a:off x="2784555" y="4580692"/>
              <a:ext cx="2501739" cy="25023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21" tIns="184921" rIns="184921" bIns="184921" numCol="1" spcCol="2540" anchor="ctr" anchorCtr="0">
              <a:noAutofit/>
            </a:bodyPr>
            <a:lstStyle/>
            <a:p>
              <a:pPr algn="ctr" defTabSz="1155758">
                <a:lnSpc>
                  <a:spcPct val="90000"/>
                </a:lnSpc>
                <a:spcBef>
                  <a:spcPct val="0"/>
                </a:spcBef>
                <a:spcAft>
                  <a:spcPct val="35000"/>
                </a:spcAft>
              </a:pPr>
              <a:r>
                <a:rPr lang="en-US" sz="2800" dirty="0">
                  <a:solidFill>
                    <a:schemeClr val="bg1"/>
                  </a:solidFill>
                  <a:latin typeface="Montserrat" charset="0"/>
                  <a:ea typeface="Montserrat" charset="0"/>
                  <a:cs typeface="Montserrat" charset="0"/>
                </a:rPr>
                <a:t>YOUR TITLE</a:t>
              </a:r>
            </a:p>
          </p:txBody>
        </p:sp>
        <p:sp>
          <p:nvSpPr>
            <p:cNvPr id="49" name="Pie 48"/>
            <p:cNvSpPr/>
            <p:nvPr/>
          </p:nvSpPr>
          <p:spPr>
            <a:xfrm rot="5400000">
              <a:off x="5758496" y="3521540"/>
              <a:ext cx="3538914" cy="3537993"/>
            </a:xfrm>
            <a:prstGeom prst="pieWedge">
              <a:avLst/>
            </a:prstGeom>
            <a:solidFill>
              <a:schemeClr val="accent2"/>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50" name="Pie 4"/>
            <p:cNvSpPr/>
            <p:nvPr/>
          </p:nvSpPr>
          <p:spPr>
            <a:xfrm>
              <a:off x="5927486" y="4557602"/>
              <a:ext cx="2501739" cy="25023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46" tIns="199146" rIns="199146" bIns="199146" numCol="1" spcCol="2540" anchor="ctr" anchorCtr="0">
              <a:noAutofit/>
            </a:bodyPr>
            <a:lstStyle/>
            <a:p>
              <a:pPr algn="ctr" defTabSz="1244662">
                <a:lnSpc>
                  <a:spcPct val="90000"/>
                </a:lnSpc>
                <a:spcBef>
                  <a:spcPct val="0"/>
                </a:spcBef>
                <a:spcAft>
                  <a:spcPct val="35000"/>
                </a:spcAft>
              </a:pPr>
              <a:r>
                <a:rPr lang="en-US" sz="2800" dirty="0">
                  <a:solidFill>
                    <a:schemeClr val="bg1"/>
                  </a:solidFill>
                  <a:latin typeface="Montserrat" charset="0"/>
                  <a:ea typeface="Montserrat" charset="0"/>
                  <a:cs typeface="Montserrat" charset="0"/>
                </a:rPr>
                <a:t>YOUR TITLE</a:t>
              </a:r>
            </a:p>
          </p:txBody>
        </p:sp>
        <p:sp>
          <p:nvSpPr>
            <p:cNvPr id="51" name="Pie 50"/>
            <p:cNvSpPr/>
            <p:nvPr/>
          </p:nvSpPr>
          <p:spPr>
            <a:xfrm rot="16200000">
              <a:off x="2066647" y="7189866"/>
              <a:ext cx="3538914" cy="3537993"/>
            </a:xfrm>
            <a:prstGeom prst="pieWedge">
              <a:avLst/>
            </a:prstGeom>
            <a:solidFill>
              <a:schemeClr val="accent3"/>
            </a:solid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sp>
        <p:sp>
          <p:nvSpPr>
            <p:cNvPr id="52" name="Pie 4"/>
            <p:cNvSpPr/>
            <p:nvPr/>
          </p:nvSpPr>
          <p:spPr>
            <a:xfrm>
              <a:off x="2784555" y="7189404"/>
              <a:ext cx="2501739" cy="25023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4921" tIns="184921" rIns="184921" bIns="184921" numCol="1" spcCol="2540" anchor="ctr" anchorCtr="0">
              <a:noAutofit/>
            </a:bodyPr>
            <a:lstStyle/>
            <a:p>
              <a:pPr algn="ctr" defTabSz="1155758">
                <a:lnSpc>
                  <a:spcPct val="90000"/>
                </a:lnSpc>
                <a:spcBef>
                  <a:spcPct val="0"/>
                </a:spcBef>
                <a:spcAft>
                  <a:spcPct val="35000"/>
                </a:spcAft>
              </a:pPr>
              <a:r>
                <a:rPr lang="en-US" sz="2800" dirty="0">
                  <a:solidFill>
                    <a:schemeClr val="bg1"/>
                  </a:solidFill>
                  <a:latin typeface="Montserrat" charset="0"/>
                  <a:ea typeface="Montserrat" charset="0"/>
                  <a:cs typeface="Montserrat" charset="0"/>
                </a:rPr>
                <a:t>YOUR TITLE</a:t>
              </a:r>
            </a:p>
          </p:txBody>
        </p:sp>
        <p:sp>
          <p:nvSpPr>
            <p:cNvPr id="53" name="Pie 52"/>
            <p:cNvSpPr/>
            <p:nvPr/>
          </p:nvSpPr>
          <p:spPr>
            <a:xfrm rot="10800000">
              <a:off x="5758957" y="7175892"/>
              <a:ext cx="3537993" cy="3538914"/>
            </a:xfrm>
            <a:prstGeom prst="pieWedge">
              <a:avLst/>
            </a:prstGeom>
            <a:solidFill>
              <a:schemeClr val="accent4"/>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54" name="Pie 4"/>
            <p:cNvSpPr/>
            <p:nvPr/>
          </p:nvSpPr>
          <p:spPr>
            <a:xfrm>
              <a:off x="5927486" y="7175892"/>
              <a:ext cx="2501739" cy="250239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46" tIns="199146" rIns="199146" bIns="199146" numCol="1" spcCol="2540" anchor="ctr" anchorCtr="0">
              <a:noAutofit/>
            </a:bodyPr>
            <a:lstStyle/>
            <a:p>
              <a:pPr algn="ctr" defTabSz="1244662">
                <a:lnSpc>
                  <a:spcPct val="90000"/>
                </a:lnSpc>
                <a:spcBef>
                  <a:spcPct val="0"/>
                </a:spcBef>
                <a:spcAft>
                  <a:spcPct val="35000"/>
                </a:spcAft>
              </a:pPr>
              <a:r>
                <a:rPr lang="en-US" sz="2800" dirty="0">
                  <a:solidFill>
                    <a:schemeClr val="bg1"/>
                  </a:solidFill>
                  <a:latin typeface="Montserrat" charset="0"/>
                  <a:ea typeface="Montserrat" charset="0"/>
                  <a:cs typeface="Montserrat" charset="0"/>
                </a:rPr>
                <a:t>YOUR TITLE</a:t>
              </a:r>
            </a:p>
          </p:txBody>
        </p:sp>
        <p:sp>
          <p:nvSpPr>
            <p:cNvPr id="55" name="Circular Arrow 54"/>
            <p:cNvSpPr/>
            <p:nvPr/>
          </p:nvSpPr>
          <p:spPr>
            <a:xfrm>
              <a:off x="5063579" y="6382151"/>
              <a:ext cx="1221546" cy="1062492"/>
            </a:xfrm>
            <a:prstGeom prst="circularArrow">
              <a:avLst/>
            </a:prstGeom>
            <a:solidFill>
              <a:schemeClr val="bg1"/>
            </a:solidFill>
            <a:ln>
              <a:noFill/>
            </a:ln>
          </p:spPr>
          <p:style>
            <a:lnRef idx="2">
              <a:scrgbClr r="0" g="0" b="0"/>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6" name="Circular Arrow 55"/>
            <p:cNvSpPr/>
            <p:nvPr/>
          </p:nvSpPr>
          <p:spPr>
            <a:xfrm rot="10800000">
              <a:off x="5063579" y="6790801"/>
              <a:ext cx="1221546" cy="1062492"/>
            </a:xfrm>
            <a:prstGeom prst="circularArrow">
              <a:avLst/>
            </a:prstGeom>
            <a:solidFill>
              <a:schemeClr val="bg1"/>
            </a:solidFill>
            <a:ln>
              <a:noFill/>
            </a:ln>
          </p:spPr>
          <p:style>
            <a:lnRef idx="2">
              <a:scrgbClr r="0" g="0" b="0"/>
            </a:lnRef>
            <a:fillRef idx="1">
              <a:scrgbClr r="0" g="0" b="0"/>
            </a:fillRef>
            <a:effectRef idx="0">
              <a:schemeClr val="accent2">
                <a:tint val="40000"/>
                <a:hueOff val="0"/>
                <a:satOff val="0"/>
                <a:lumOff val="0"/>
                <a:alphaOff val="0"/>
              </a:schemeClr>
            </a:effectRef>
            <a:fontRef idx="minor">
              <a:schemeClr val="dk1">
                <a:hueOff val="0"/>
                <a:satOff val="0"/>
                <a:lumOff val="0"/>
                <a:alphaOff val="0"/>
              </a:schemeClr>
            </a:fontRef>
          </p:style>
        </p:sp>
      </p:grpSp>
      <p:sp>
        <p:nvSpPr>
          <p:cNvPr id="23" name="TextBox 22"/>
          <p:cNvSpPr txBox="1"/>
          <p:nvPr/>
        </p:nvSpPr>
        <p:spPr>
          <a:xfrm>
            <a:off x="7444649" y="1390006"/>
            <a:ext cx="951734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DIAGRAM SECTION</a:t>
            </a:r>
            <a:endParaRPr lang="en-US" sz="9600" spc="600" dirty="0">
              <a:solidFill>
                <a:schemeClr val="tx2"/>
              </a:solidFill>
              <a:latin typeface="Montserrat" charset="0"/>
              <a:ea typeface="Montserrat" charset="0"/>
              <a:cs typeface="Montserrat" charset="0"/>
            </a:endParaRPr>
          </a:p>
        </p:txBody>
      </p:sp>
      <p:sp>
        <p:nvSpPr>
          <p:cNvPr id="24" name="TextBox 23"/>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5" name="TextBox 24"/>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grpSp>
        <p:nvGrpSpPr>
          <p:cNvPr id="3" name="Group 2"/>
          <p:cNvGrpSpPr/>
          <p:nvPr/>
        </p:nvGrpSpPr>
        <p:grpSpPr>
          <a:xfrm>
            <a:off x="17275078" y="4481284"/>
            <a:ext cx="5000087" cy="3464485"/>
            <a:chOff x="17275078" y="4366984"/>
            <a:chExt cx="5000087" cy="3464485"/>
          </a:xfrm>
        </p:grpSpPr>
        <p:grpSp>
          <p:nvGrpSpPr>
            <p:cNvPr id="31" name="Group 30"/>
            <p:cNvGrpSpPr/>
            <p:nvPr/>
          </p:nvGrpSpPr>
          <p:grpSpPr>
            <a:xfrm>
              <a:off x="19241764" y="4366984"/>
              <a:ext cx="1054804" cy="1350893"/>
              <a:chOff x="8218224" y="8245765"/>
              <a:chExt cx="500998" cy="641631"/>
            </a:xfrm>
          </p:grpSpPr>
          <p:sp>
            <p:nvSpPr>
              <p:cNvPr id="32" name="Line 525"/>
              <p:cNvSpPr>
                <a:spLocks noChangeShapeType="1"/>
              </p:cNvSpPr>
              <p:nvPr/>
            </p:nvSpPr>
            <p:spPr bwMode="auto">
              <a:xfrm>
                <a:off x="8218224" y="8245765"/>
                <a:ext cx="2929" cy="64163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3"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4"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65" name="TextBox 64"/>
            <p:cNvSpPr txBox="1"/>
            <p:nvPr/>
          </p:nvSpPr>
          <p:spPr>
            <a:xfrm>
              <a:off x="17378015" y="6881465"/>
              <a:ext cx="4796139" cy="95000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66" name="TextBox 65"/>
            <p:cNvSpPr txBox="1"/>
            <p:nvPr/>
          </p:nvSpPr>
          <p:spPr>
            <a:xfrm>
              <a:off x="17275078" y="6149205"/>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grpSp>
      <p:grpSp>
        <p:nvGrpSpPr>
          <p:cNvPr id="8" name="Group 7"/>
          <p:cNvGrpSpPr/>
          <p:nvPr/>
        </p:nvGrpSpPr>
        <p:grpSpPr>
          <a:xfrm>
            <a:off x="10729680" y="4656489"/>
            <a:ext cx="5000087" cy="7246383"/>
            <a:chOff x="10729680" y="4656489"/>
            <a:chExt cx="5000087" cy="7246383"/>
          </a:xfrm>
        </p:grpSpPr>
        <p:grpSp>
          <p:nvGrpSpPr>
            <p:cNvPr id="4" name="Group 3"/>
            <p:cNvGrpSpPr/>
            <p:nvPr/>
          </p:nvGrpSpPr>
          <p:grpSpPr>
            <a:xfrm>
              <a:off x="10729680" y="4656489"/>
              <a:ext cx="5000087" cy="3144123"/>
              <a:chOff x="10729680" y="4656489"/>
              <a:chExt cx="5000087" cy="3144123"/>
            </a:xfrm>
          </p:grpSpPr>
          <p:grpSp>
            <p:nvGrpSpPr>
              <p:cNvPr id="27" name="Group 26"/>
              <p:cNvGrpSpPr/>
              <p:nvPr/>
            </p:nvGrpSpPr>
            <p:grpSpPr>
              <a:xfrm>
                <a:off x="12576374" y="4656489"/>
                <a:ext cx="1307713" cy="783392"/>
                <a:chOff x="1775548" y="1990598"/>
                <a:chExt cx="621122" cy="372086"/>
              </a:xfrm>
            </p:grpSpPr>
            <p:sp>
              <p:nvSpPr>
                <p:cNvPr id="29"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0"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63" name="TextBox 62"/>
              <p:cNvSpPr txBox="1"/>
              <p:nvPr/>
            </p:nvSpPr>
            <p:spPr>
              <a:xfrm>
                <a:off x="10832617" y="6850608"/>
                <a:ext cx="4796139" cy="95000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64" name="TextBox 63"/>
              <p:cNvSpPr txBox="1"/>
              <p:nvPr/>
            </p:nvSpPr>
            <p:spPr>
              <a:xfrm>
                <a:off x="10729680" y="6118348"/>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grpSp>
        <p:grpSp>
          <p:nvGrpSpPr>
            <p:cNvPr id="7" name="Group 6"/>
            <p:cNvGrpSpPr/>
            <p:nvPr/>
          </p:nvGrpSpPr>
          <p:grpSpPr>
            <a:xfrm>
              <a:off x="10729680" y="8735558"/>
              <a:ext cx="5000087" cy="3167314"/>
              <a:chOff x="10729680" y="8735558"/>
              <a:chExt cx="5000087" cy="3167314"/>
            </a:xfrm>
          </p:grpSpPr>
          <p:grpSp>
            <p:nvGrpSpPr>
              <p:cNvPr id="35" name="Group 34"/>
              <p:cNvGrpSpPr/>
              <p:nvPr/>
            </p:nvGrpSpPr>
            <p:grpSpPr>
              <a:xfrm>
                <a:off x="12564617" y="8735558"/>
                <a:ext cx="1307713" cy="888262"/>
                <a:chOff x="6188913" y="23939881"/>
                <a:chExt cx="1307713" cy="888262"/>
              </a:xfrm>
            </p:grpSpPr>
            <p:sp>
              <p:nvSpPr>
                <p:cNvPr id="36" name="Freeform 627"/>
                <p:cNvSpPr>
                  <a:spLocks noChangeArrowheads="1"/>
                </p:cNvSpPr>
                <p:nvPr/>
              </p:nvSpPr>
              <p:spPr bwMode="auto">
                <a:xfrm>
                  <a:off x="6188913" y="23939881"/>
                  <a:ext cx="1307713" cy="888258"/>
                </a:xfrm>
                <a:custGeom>
                  <a:avLst/>
                  <a:gdLst>
                    <a:gd name="T0" fmla="*/ 679 w 934"/>
                    <a:gd name="T1" fmla="*/ 149 h 636"/>
                    <a:gd name="T2" fmla="*/ 560 w 934"/>
                    <a:gd name="T3" fmla="*/ 0 h 636"/>
                    <a:gd name="T4" fmla="*/ 380 w 934"/>
                    <a:gd name="T5" fmla="*/ 0 h 636"/>
                    <a:gd name="T6" fmla="*/ 261 w 934"/>
                    <a:gd name="T7" fmla="*/ 149 h 636"/>
                    <a:gd name="T8" fmla="*/ 0 w 934"/>
                    <a:gd name="T9" fmla="*/ 149 h 636"/>
                    <a:gd name="T10" fmla="*/ 0 w 934"/>
                    <a:gd name="T11" fmla="*/ 635 h 636"/>
                    <a:gd name="T12" fmla="*/ 933 w 934"/>
                    <a:gd name="T13" fmla="*/ 635 h 636"/>
                    <a:gd name="T14" fmla="*/ 933 w 934"/>
                    <a:gd name="T15" fmla="*/ 149 h 636"/>
                    <a:gd name="T16" fmla="*/ 679 w 934"/>
                    <a:gd name="T17" fmla="*/ 14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636">
                      <a:moveTo>
                        <a:pt x="679" y="149"/>
                      </a:moveTo>
                      <a:lnTo>
                        <a:pt x="560" y="0"/>
                      </a:lnTo>
                      <a:lnTo>
                        <a:pt x="380" y="0"/>
                      </a:lnTo>
                      <a:lnTo>
                        <a:pt x="261" y="149"/>
                      </a:lnTo>
                      <a:lnTo>
                        <a:pt x="0" y="149"/>
                      </a:lnTo>
                      <a:lnTo>
                        <a:pt x="0" y="635"/>
                      </a:lnTo>
                      <a:lnTo>
                        <a:pt x="933" y="635"/>
                      </a:lnTo>
                      <a:lnTo>
                        <a:pt x="933" y="149"/>
                      </a:lnTo>
                      <a:lnTo>
                        <a:pt x="679" y="14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7" name="Freeform 628"/>
                <p:cNvSpPr>
                  <a:spLocks noChangeArrowheads="1"/>
                </p:cNvSpPr>
                <p:nvPr/>
              </p:nvSpPr>
              <p:spPr bwMode="auto">
                <a:xfrm>
                  <a:off x="6682391" y="24316161"/>
                  <a:ext cx="333096" cy="345434"/>
                </a:xfrm>
                <a:custGeom>
                  <a:avLst/>
                  <a:gdLst>
                    <a:gd name="T0" fmla="*/ 238 w 239"/>
                    <a:gd name="T1" fmla="*/ 119 h 247"/>
                    <a:gd name="T2" fmla="*/ 238 w 239"/>
                    <a:gd name="T3" fmla="*/ 119 h 247"/>
                    <a:gd name="T4" fmla="*/ 119 w 239"/>
                    <a:gd name="T5" fmla="*/ 0 h 247"/>
                    <a:gd name="T6" fmla="*/ 0 w 239"/>
                    <a:gd name="T7" fmla="*/ 119 h 247"/>
                    <a:gd name="T8" fmla="*/ 119 w 239"/>
                    <a:gd name="T9" fmla="*/ 246 h 247"/>
                    <a:gd name="T10" fmla="*/ 238 w 239"/>
                    <a:gd name="T11" fmla="*/ 119 h 247"/>
                  </a:gdLst>
                  <a:ahLst/>
                  <a:cxnLst>
                    <a:cxn ang="0">
                      <a:pos x="T0" y="T1"/>
                    </a:cxn>
                    <a:cxn ang="0">
                      <a:pos x="T2" y="T3"/>
                    </a:cxn>
                    <a:cxn ang="0">
                      <a:pos x="T4" y="T5"/>
                    </a:cxn>
                    <a:cxn ang="0">
                      <a:pos x="T6" y="T7"/>
                    </a:cxn>
                    <a:cxn ang="0">
                      <a:pos x="T8" y="T9"/>
                    </a:cxn>
                    <a:cxn ang="0">
                      <a:pos x="T10" y="T11"/>
                    </a:cxn>
                  </a:cxnLst>
                  <a:rect l="0" t="0" r="r" b="b"/>
                  <a:pathLst>
                    <a:path w="239" h="247">
                      <a:moveTo>
                        <a:pt x="238" y="119"/>
                      </a:moveTo>
                      <a:lnTo>
                        <a:pt x="238" y="119"/>
                      </a:lnTo>
                      <a:cubicBezTo>
                        <a:pt x="238" y="60"/>
                        <a:pt x="186" y="0"/>
                        <a:pt x="119" y="0"/>
                      </a:cubicBezTo>
                      <a:cubicBezTo>
                        <a:pt x="52" y="0"/>
                        <a:pt x="0" y="60"/>
                        <a:pt x="0" y="119"/>
                      </a:cubicBezTo>
                      <a:cubicBezTo>
                        <a:pt x="0" y="186"/>
                        <a:pt x="52" y="246"/>
                        <a:pt x="119" y="246"/>
                      </a:cubicBezTo>
                      <a:cubicBezTo>
                        <a:pt x="186" y="246"/>
                        <a:pt x="238" y="186"/>
                        <a:pt x="238" y="119"/>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8" name="Line 629"/>
                <p:cNvSpPr>
                  <a:spLocks noChangeShapeType="1"/>
                </p:cNvSpPr>
                <p:nvPr/>
              </p:nvSpPr>
              <p:spPr bwMode="auto">
                <a:xfrm>
                  <a:off x="6355459" y="24149611"/>
                  <a:ext cx="6171" cy="678532"/>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9" name="Freeform 630"/>
                <p:cNvSpPr>
                  <a:spLocks noChangeArrowheads="1"/>
                </p:cNvSpPr>
                <p:nvPr/>
              </p:nvSpPr>
              <p:spPr bwMode="auto">
                <a:xfrm>
                  <a:off x="7305401" y="24316161"/>
                  <a:ext cx="6171" cy="616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sp>
            <p:nvSpPr>
              <p:cNvPr id="67" name="TextBox 66"/>
              <p:cNvSpPr txBox="1"/>
              <p:nvPr/>
            </p:nvSpPr>
            <p:spPr>
              <a:xfrm>
                <a:off x="10832617" y="10952868"/>
                <a:ext cx="4796139" cy="95000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68" name="TextBox 67"/>
              <p:cNvSpPr txBox="1"/>
              <p:nvPr/>
            </p:nvSpPr>
            <p:spPr>
              <a:xfrm>
                <a:off x="10729680" y="10220608"/>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grpSp>
      </p:grpSp>
      <p:grpSp>
        <p:nvGrpSpPr>
          <p:cNvPr id="5" name="Group 4"/>
          <p:cNvGrpSpPr/>
          <p:nvPr/>
        </p:nvGrpSpPr>
        <p:grpSpPr>
          <a:xfrm>
            <a:off x="17320288" y="8652643"/>
            <a:ext cx="5000087" cy="3324613"/>
            <a:chOff x="27009781" y="10356507"/>
            <a:chExt cx="5000087" cy="3324613"/>
          </a:xfrm>
        </p:grpSpPr>
        <p:grpSp>
          <p:nvGrpSpPr>
            <p:cNvPr id="57" name="Group 56"/>
            <p:cNvGrpSpPr/>
            <p:nvPr/>
          </p:nvGrpSpPr>
          <p:grpSpPr>
            <a:xfrm>
              <a:off x="28832610" y="10356507"/>
              <a:ext cx="1283040" cy="1202856"/>
              <a:chOff x="8168415" y="12118985"/>
              <a:chExt cx="609403" cy="571318"/>
            </a:xfrm>
          </p:grpSpPr>
          <p:sp>
            <p:nvSpPr>
              <p:cNvPr id="58" name="Line 640"/>
              <p:cNvSpPr>
                <a:spLocks noChangeShapeType="1"/>
              </p:cNvSpPr>
              <p:nvPr/>
            </p:nvSpPr>
            <p:spPr bwMode="auto">
              <a:xfrm>
                <a:off x="8511205" y="12414900"/>
                <a:ext cx="49806" cy="49806"/>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59" name="Freeform 641"/>
              <p:cNvSpPr>
                <a:spLocks noChangeArrowheads="1"/>
              </p:cNvSpPr>
              <p:nvPr/>
            </p:nvSpPr>
            <p:spPr bwMode="auto">
              <a:xfrm>
                <a:off x="8528785" y="12435408"/>
                <a:ext cx="249033" cy="254895"/>
              </a:xfrm>
              <a:custGeom>
                <a:avLst/>
                <a:gdLst>
                  <a:gd name="T0" fmla="*/ 0 w 374"/>
                  <a:gd name="T1" fmla="*/ 90 h 382"/>
                  <a:gd name="T2" fmla="*/ 90 w 374"/>
                  <a:gd name="T3" fmla="*/ 0 h 382"/>
                  <a:gd name="T4" fmla="*/ 373 w 374"/>
                  <a:gd name="T5" fmla="*/ 291 h 382"/>
                  <a:gd name="T6" fmla="*/ 284 w 374"/>
                  <a:gd name="T7" fmla="*/ 381 h 382"/>
                  <a:gd name="T8" fmla="*/ 0 w 374"/>
                  <a:gd name="T9" fmla="*/ 90 h 382"/>
                </a:gdLst>
                <a:ahLst/>
                <a:cxnLst>
                  <a:cxn ang="0">
                    <a:pos x="T0" y="T1"/>
                  </a:cxn>
                  <a:cxn ang="0">
                    <a:pos x="T2" y="T3"/>
                  </a:cxn>
                  <a:cxn ang="0">
                    <a:pos x="T4" y="T5"/>
                  </a:cxn>
                  <a:cxn ang="0">
                    <a:pos x="T6" y="T7"/>
                  </a:cxn>
                  <a:cxn ang="0">
                    <a:pos x="T8" y="T9"/>
                  </a:cxn>
                </a:cxnLst>
                <a:rect l="0" t="0" r="r" b="b"/>
                <a:pathLst>
                  <a:path w="374" h="382">
                    <a:moveTo>
                      <a:pt x="0" y="90"/>
                    </a:moveTo>
                    <a:lnTo>
                      <a:pt x="90" y="0"/>
                    </a:lnTo>
                    <a:lnTo>
                      <a:pt x="373" y="291"/>
                    </a:lnTo>
                    <a:lnTo>
                      <a:pt x="284" y="381"/>
                    </a:lnTo>
                    <a:lnTo>
                      <a:pt x="0" y="90"/>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60" name="Freeform 642"/>
              <p:cNvSpPr>
                <a:spLocks noChangeArrowheads="1"/>
              </p:cNvSpPr>
              <p:nvPr/>
            </p:nvSpPr>
            <p:spPr bwMode="auto">
              <a:xfrm>
                <a:off x="8206504" y="12118985"/>
                <a:ext cx="123053" cy="120124"/>
              </a:xfrm>
              <a:custGeom>
                <a:avLst/>
                <a:gdLst>
                  <a:gd name="T0" fmla="*/ 97 w 187"/>
                  <a:gd name="T1" fmla="*/ 179 h 180"/>
                  <a:gd name="T2" fmla="*/ 186 w 187"/>
                  <a:gd name="T3" fmla="*/ 89 h 180"/>
                  <a:gd name="T4" fmla="*/ 37 w 187"/>
                  <a:gd name="T5" fmla="*/ 0 h 180"/>
                  <a:gd name="T6" fmla="*/ 0 w 187"/>
                  <a:gd name="T7" fmla="*/ 29 h 180"/>
                  <a:gd name="T8" fmla="*/ 97 w 187"/>
                  <a:gd name="T9" fmla="*/ 179 h 180"/>
                </a:gdLst>
                <a:ahLst/>
                <a:cxnLst>
                  <a:cxn ang="0">
                    <a:pos x="T0" y="T1"/>
                  </a:cxn>
                  <a:cxn ang="0">
                    <a:pos x="T2" y="T3"/>
                  </a:cxn>
                  <a:cxn ang="0">
                    <a:pos x="T4" y="T5"/>
                  </a:cxn>
                  <a:cxn ang="0">
                    <a:pos x="T6" y="T7"/>
                  </a:cxn>
                  <a:cxn ang="0">
                    <a:pos x="T8" y="T9"/>
                  </a:cxn>
                </a:cxnLst>
                <a:rect l="0" t="0" r="r" b="b"/>
                <a:pathLst>
                  <a:path w="187" h="180">
                    <a:moveTo>
                      <a:pt x="97" y="179"/>
                    </a:moveTo>
                    <a:lnTo>
                      <a:pt x="186" y="89"/>
                    </a:lnTo>
                    <a:lnTo>
                      <a:pt x="37" y="0"/>
                    </a:lnTo>
                    <a:lnTo>
                      <a:pt x="0" y="29"/>
                    </a:lnTo>
                    <a:lnTo>
                      <a:pt x="97" y="17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61" name="Line 643"/>
              <p:cNvSpPr>
                <a:spLocks noChangeShapeType="1"/>
              </p:cNvSpPr>
              <p:nvPr/>
            </p:nvSpPr>
            <p:spPr bwMode="auto">
              <a:xfrm flipH="1" flipV="1">
                <a:off x="8300259" y="12203952"/>
                <a:ext cx="134771" cy="13477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62" name="Freeform 644"/>
              <p:cNvSpPr>
                <a:spLocks noChangeArrowheads="1"/>
              </p:cNvSpPr>
              <p:nvPr/>
            </p:nvSpPr>
            <p:spPr bwMode="auto">
              <a:xfrm>
                <a:off x="8168415" y="12118987"/>
                <a:ext cx="562525" cy="559596"/>
              </a:xfrm>
              <a:custGeom>
                <a:avLst/>
                <a:gdLst>
                  <a:gd name="T0" fmla="*/ 844 w 845"/>
                  <a:gd name="T1" fmla="*/ 126 h 844"/>
                  <a:gd name="T2" fmla="*/ 844 w 845"/>
                  <a:gd name="T3" fmla="*/ 126 h 844"/>
                  <a:gd name="T4" fmla="*/ 724 w 845"/>
                  <a:gd name="T5" fmla="*/ 186 h 844"/>
                  <a:gd name="T6" fmla="*/ 664 w 845"/>
                  <a:gd name="T7" fmla="*/ 119 h 844"/>
                  <a:gd name="T8" fmla="*/ 717 w 845"/>
                  <a:gd name="T9" fmla="*/ 0 h 844"/>
                  <a:gd name="T10" fmla="*/ 717 w 845"/>
                  <a:gd name="T11" fmla="*/ 0 h 844"/>
                  <a:gd name="T12" fmla="*/ 530 w 845"/>
                  <a:gd name="T13" fmla="*/ 149 h 844"/>
                  <a:gd name="T14" fmla="*/ 530 w 845"/>
                  <a:gd name="T15" fmla="*/ 209 h 844"/>
                  <a:gd name="T16" fmla="*/ 23 w 845"/>
                  <a:gd name="T17" fmla="*/ 724 h 844"/>
                  <a:gd name="T18" fmla="*/ 0 w 845"/>
                  <a:gd name="T19" fmla="*/ 813 h 844"/>
                  <a:gd name="T20" fmla="*/ 30 w 845"/>
                  <a:gd name="T21" fmla="*/ 843 h 844"/>
                  <a:gd name="T22" fmla="*/ 120 w 845"/>
                  <a:gd name="T23" fmla="*/ 821 h 844"/>
                  <a:gd name="T24" fmla="*/ 635 w 845"/>
                  <a:gd name="T25" fmla="*/ 313 h 844"/>
                  <a:gd name="T26" fmla="*/ 694 w 845"/>
                  <a:gd name="T27" fmla="*/ 313 h 844"/>
                  <a:gd name="T28" fmla="*/ 844 w 845"/>
                  <a:gd name="T29" fmla="*/ 126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5" h="844">
                    <a:moveTo>
                      <a:pt x="844" y="126"/>
                    </a:moveTo>
                    <a:lnTo>
                      <a:pt x="844" y="126"/>
                    </a:lnTo>
                    <a:cubicBezTo>
                      <a:pt x="724" y="186"/>
                      <a:pt x="724" y="186"/>
                      <a:pt x="724" y="186"/>
                    </a:cubicBezTo>
                    <a:cubicBezTo>
                      <a:pt x="664" y="119"/>
                      <a:pt x="664" y="119"/>
                      <a:pt x="664" y="119"/>
                    </a:cubicBezTo>
                    <a:cubicBezTo>
                      <a:pt x="717" y="0"/>
                      <a:pt x="717" y="0"/>
                      <a:pt x="717" y="0"/>
                    </a:cubicBezTo>
                    <a:lnTo>
                      <a:pt x="717" y="0"/>
                    </a:lnTo>
                    <a:cubicBezTo>
                      <a:pt x="567" y="0"/>
                      <a:pt x="530" y="74"/>
                      <a:pt x="530" y="149"/>
                    </a:cubicBezTo>
                    <a:cubicBezTo>
                      <a:pt x="530" y="209"/>
                      <a:pt x="530" y="209"/>
                      <a:pt x="530" y="209"/>
                    </a:cubicBezTo>
                    <a:cubicBezTo>
                      <a:pt x="23" y="724"/>
                      <a:pt x="23" y="724"/>
                      <a:pt x="23" y="724"/>
                    </a:cubicBezTo>
                    <a:cubicBezTo>
                      <a:pt x="0" y="813"/>
                      <a:pt x="0" y="813"/>
                      <a:pt x="0" y="813"/>
                    </a:cubicBezTo>
                    <a:cubicBezTo>
                      <a:pt x="30" y="843"/>
                      <a:pt x="30" y="843"/>
                      <a:pt x="30" y="843"/>
                    </a:cubicBezTo>
                    <a:cubicBezTo>
                      <a:pt x="120" y="821"/>
                      <a:pt x="120" y="821"/>
                      <a:pt x="120" y="821"/>
                    </a:cubicBezTo>
                    <a:cubicBezTo>
                      <a:pt x="635" y="313"/>
                      <a:pt x="635" y="313"/>
                      <a:pt x="635" y="313"/>
                    </a:cubicBezTo>
                    <a:cubicBezTo>
                      <a:pt x="694" y="313"/>
                      <a:pt x="694" y="313"/>
                      <a:pt x="694" y="313"/>
                    </a:cubicBezTo>
                    <a:cubicBezTo>
                      <a:pt x="769" y="313"/>
                      <a:pt x="844" y="276"/>
                      <a:pt x="844" y="126"/>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sp>
          <p:nvSpPr>
            <p:cNvPr id="69" name="TextBox 68"/>
            <p:cNvSpPr txBox="1"/>
            <p:nvPr/>
          </p:nvSpPr>
          <p:spPr>
            <a:xfrm>
              <a:off x="27112718" y="12731116"/>
              <a:ext cx="4796139" cy="95000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70" name="TextBox 69"/>
            <p:cNvSpPr txBox="1"/>
            <p:nvPr/>
          </p:nvSpPr>
          <p:spPr>
            <a:xfrm>
              <a:off x="27009781" y="11998856"/>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grpSp>
    </p:spTree>
    <p:extLst>
      <p:ext uri="{BB962C8B-B14F-4D97-AF65-F5344CB8AC3E}">
        <p14:creationId xmlns:p14="http://schemas.microsoft.com/office/powerpoint/2010/main" val="1547837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Oval 55"/>
          <p:cNvSpPr/>
          <p:nvPr/>
        </p:nvSpPr>
        <p:spPr>
          <a:xfrm>
            <a:off x="9821079" y="4231136"/>
            <a:ext cx="4607312" cy="4608512"/>
          </a:xfrm>
          <a:prstGeom prst="ellipse">
            <a:avLst/>
          </a:prstGeom>
          <a:noFill/>
          <a:ln w="76200">
            <a:solidFill>
              <a:srgbClr val="0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900" dirty="0">
              <a:latin typeface="Montserrat Light" charset="0"/>
              <a:ea typeface="Montserrat Light" charset="0"/>
              <a:cs typeface="Montserrat Light" charset="0"/>
            </a:endParaRPr>
          </a:p>
        </p:txBody>
      </p:sp>
      <p:sp>
        <p:nvSpPr>
          <p:cNvPr id="59" name="Oval 58"/>
          <p:cNvSpPr/>
          <p:nvPr/>
        </p:nvSpPr>
        <p:spPr>
          <a:xfrm>
            <a:off x="4285800" y="4734409"/>
            <a:ext cx="3583672" cy="358460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00" dirty="0">
              <a:latin typeface="Montserrat Light" charset="0"/>
              <a:ea typeface="Montserrat Light" charset="0"/>
              <a:cs typeface="Montserrat Light" charset="0"/>
            </a:endParaRPr>
          </a:p>
        </p:txBody>
      </p:sp>
      <p:sp>
        <p:nvSpPr>
          <p:cNvPr id="62" name="Oval 61"/>
          <p:cNvSpPr/>
          <p:nvPr/>
        </p:nvSpPr>
        <p:spPr>
          <a:xfrm>
            <a:off x="16508181" y="4734409"/>
            <a:ext cx="3583672" cy="3584605"/>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900" dirty="0">
              <a:latin typeface="Montserrat Light" charset="0"/>
              <a:ea typeface="Montserrat Light" charset="0"/>
              <a:cs typeface="Montserrat Light" charset="0"/>
            </a:endParaRPr>
          </a:p>
        </p:txBody>
      </p:sp>
      <p:sp>
        <p:nvSpPr>
          <p:cNvPr id="13" name="TextBox 12"/>
          <p:cNvSpPr txBox="1"/>
          <p:nvPr/>
        </p:nvSpPr>
        <p:spPr>
          <a:xfrm>
            <a:off x="5321459" y="1390006"/>
            <a:ext cx="13763704"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THREE IMPORTANT VALUES</a:t>
            </a:r>
            <a:endParaRPr lang="en-US" sz="9600" spc="600" dirty="0">
              <a:solidFill>
                <a:schemeClr val="tx2"/>
              </a:solidFill>
              <a:latin typeface="Montserrat" charset="0"/>
              <a:ea typeface="Montserrat" charset="0"/>
              <a:cs typeface="Montserrat" charset="0"/>
            </a:endParaRPr>
          </a:p>
        </p:txBody>
      </p:sp>
      <p:sp>
        <p:nvSpPr>
          <p:cNvPr id="14" name="TextBox 13"/>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5" name="TextBox 14"/>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16" name="TextBox 15"/>
          <p:cNvSpPr txBox="1"/>
          <p:nvPr/>
        </p:nvSpPr>
        <p:spPr>
          <a:xfrm>
            <a:off x="3862772" y="10025536"/>
            <a:ext cx="4796139" cy="1477328"/>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 a</a:t>
            </a:r>
          </a:p>
        </p:txBody>
      </p:sp>
      <p:sp>
        <p:nvSpPr>
          <p:cNvPr id="17" name="TextBox 16"/>
          <p:cNvSpPr txBox="1"/>
          <p:nvPr/>
        </p:nvSpPr>
        <p:spPr>
          <a:xfrm>
            <a:off x="3759835" y="9293276"/>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18" name="TextBox 17"/>
          <p:cNvSpPr txBox="1"/>
          <p:nvPr/>
        </p:nvSpPr>
        <p:spPr>
          <a:xfrm>
            <a:off x="9806786" y="10025536"/>
            <a:ext cx="4796139" cy="1477328"/>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19" name="TextBox 18"/>
          <p:cNvSpPr txBox="1"/>
          <p:nvPr/>
        </p:nvSpPr>
        <p:spPr>
          <a:xfrm>
            <a:off x="9703849" y="9293276"/>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20" name="TextBox 19"/>
          <p:cNvSpPr txBox="1"/>
          <p:nvPr/>
        </p:nvSpPr>
        <p:spPr>
          <a:xfrm>
            <a:off x="15855895" y="10025536"/>
            <a:ext cx="4796139" cy="1477328"/>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a:t>
            </a:r>
            <a:r>
              <a:rPr lang="en-US" sz="2000">
                <a:latin typeface="Montserrat Light" charset="0"/>
                <a:ea typeface="Montserrat Light" charset="0"/>
                <a:cs typeface="Montserrat Light" charset="0"/>
              </a:rPr>
              <a:t>or a</a:t>
            </a:r>
            <a:endParaRPr lang="en-US" sz="2000" dirty="0">
              <a:latin typeface="Montserrat Light" charset="0"/>
              <a:ea typeface="Montserrat Light" charset="0"/>
              <a:cs typeface="Montserrat Light" charset="0"/>
            </a:endParaRPr>
          </a:p>
        </p:txBody>
      </p:sp>
      <p:sp>
        <p:nvSpPr>
          <p:cNvPr id="21" name="TextBox 20"/>
          <p:cNvSpPr txBox="1"/>
          <p:nvPr/>
        </p:nvSpPr>
        <p:spPr>
          <a:xfrm>
            <a:off x="15752958" y="9293276"/>
            <a:ext cx="5000087"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YOUR TITLE HERE</a:t>
            </a:r>
            <a:endParaRPr lang="en-US" sz="4800" spc="600" dirty="0">
              <a:solidFill>
                <a:schemeClr val="tx2"/>
              </a:solidFill>
              <a:latin typeface="Montserrat" charset="0"/>
              <a:ea typeface="Montserrat" charset="0"/>
              <a:cs typeface="Montserrat" charset="0"/>
            </a:endParaRPr>
          </a:p>
        </p:txBody>
      </p:sp>
      <p:sp>
        <p:nvSpPr>
          <p:cNvPr id="22" name="Shape 2637"/>
          <p:cNvSpPr/>
          <p:nvPr/>
        </p:nvSpPr>
        <p:spPr>
          <a:xfrm>
            <a:off x="5639051" y="5643985"/>
            <a:ext cx="959367" cy="1758831"/>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3" name="Shape 2638"/>
          <p:cNvSpPr/>
          <p:nvPr/>
        </p:nvSpPr>
        <p:spPr>
          <a:xfrm>
            <a:off x="17457842" y="5637085"/>
            <a:ext cx="1758228" cy="1759869"/>
          </a:xfrm>
          <a:custGeom>
            <a:avLst/>
            <a:gdLst/>
            <a:ahLst/>
            <a:cxnLst>
              <a:cxn ang="0">
                <a:pos x="wd2" y="hd2"/>
              </a:cxn>
              <a:cxn ang="5400000">
                <a:pos x="wd2" y="hd2"/>
              </a:cxn>
              <a:cxn ang="10800000">
                <a:pos x="wd2" y="hd2"/>
              </a:cxn>
              <a:cxn ang="16200000">
                <a:pos x="wd2" y="hd2"/>
              </a:cxn>
            </a:cxnLst>
            <a:rect l="0" t="0" r="r" b="b"/>
            <a:pathLst>
              <a:path w="21131" h="21132" extrusionOk="0">
                <a:moveTo>
                  <a:pt x="19045" y="7530"/>
                </a:moveTo>
                <a:cubicBezTo>
                  <a:pt x="17544" y="9030"/>
                  <a:pt x="15110" y="9030"/>
                  <a:pt x="13610" y="7530"/>
                </a:cubicBezTo>
                <a:cubicBezTo>
                  <a:pt x="12108" y="6031"/>
                  <a:pt x="12108" y="3600"/>
                  <a:pt x="13610" y="2100"/>
                </a:cubicBezTo>
                <a:cubicBezTo>
                  <a:pt x="15110" y="600"/>
                  <a:pt x="17544" y="600"/>
                  <a:pt x="19045" y="2100"/>
                </a:cubicBezTo>
                <a:cubicBezTo>
                  <a:pt x="20546" y="3600"/>
                  <a:pt x="20546" y="6031"/>
                  <a:pt x="19045" y="7530"/>
                </a:cubicBezTo>
                <a:moveTo>
                  <a:pt x="7605" y="16245"/>
                </a:moveTo>
                <a:cubicBezTo>
                  <a:pt x="7256" y="16593"/>
                  <a:pt x="6776" y="16807"/>
                  <a:pt x="6245" y="16807"/>
                </a:cubicBezTo>
                <a:cubicBezTo>
                  <a:pt x="5184" y="16807"/>
                  <a:pt x="4324" y="15948"/>
                  <a:pt x="4324" y="14888"/>
                </a:cubicBezTo>
                <a:cubicBezTo>
                  <a:pt x="4324" y="14358"/>
                  <a:pt x="4539" y="13878"/>
                  <a:pt x="4887" y="13530"/>
                </a:cubicBezTo>
                <a:lnTo>
                  <a:pt x="11678" y="5991"/>
                </a:lnTo>
                <a:cubicBezTo>
                  <a:pt x="11884" y="6798"/>
                  <a:pt x="12298" y="7563"/>
                  <a:pt x="12930" y="8194"/>
                </a:cubicBezTo>
                <a:cubicBezTo>
                  <a:pt x="13569" y="8832"/>
                  <a:pt x="14343" y="9248"/>
                  <a:pt x="15160" y="9451"/>
                </a:cubicBezTo>
                <a:cubicBezTo>
                  <a:pt x="15160" y="9451"/>
                  <a:pt x="7605" y="16245"/>
                  <a:pt x="7605" y="16245"/>
                </a:cubicBezTo>
                <a:close/>
                <a:moveTo>
                  <a:pt x="19724" y="1406"/>
                </a:moveTo>
                <a:cubicBezTo>
                  <a:pt x="17848" y="-468"/>
                  <a:pt x="14806" y="-468"/>
                  <a:pt x="12930" y="1406"/>
                </a:cubicBezTo>
                <a:cubicBezTo>
                  <a:pt x="12024" y="2312"/>
                  <a:pt x="11559" y="3489"/>
                  <a:pt x="11529" y="4676"/>
                </a:cubicBezTo>
                <a:lnTo>
                  <a:pt x="4207" y="12851"/>
                </a:lnTo>
                <a:cubicBezTo>
                  <a:pt x="3686" y="13373"/>
                  <a:pt x="3363" y="14093"/>
                  <a:pt x="3363" y="14888"/>
                </a:cubicBezTo>
                <a:cubicBezTo>
                  <a:pt x="3363" y="15420"/>
                  <a:pt x="3518" y="15912"/>
                  <a:pt x="3769" y="16340"/>
                </a:cubicBezTo>
                <a:cubicBezTo>
                  <a:pt x="2436" y="17104"/>
                  <a:pt x="1907" y="17813"/>
                  <a:pt x="2425" y="19364"/>
                </a:cubicBezTo>
                <a:cubicBezTo>
                  <a:pt x="2487" y="19550"/>
                  <a:pt x="2434" y="19622"/>
                  <a:pt x="2409" y="19658"/>
                </a:cubicBezTo>
                <a:cubicBezTo>
                  <a:pt x="2160" y="20003"/>
                  <a:pt x="1132" y="20167"/>
                  <a:pt x="500" y="20172"/>
                </a:cubicBezTo>
                <a:cubicBezTo>
                  <a:pt x="493" y="20171"/>
                  <a:pt x="487" y="20167"/>
                  <a:pt x="480" y="20167"/>
                </a:cubicBezTo>
                <a:cubicBezTo>
                  <a:pt x="215" y="20167"/>
                  <a:pt x="0" y="20383"/>
                  <a:pt x="0" y="20647"/>
                </a:cubicBezTo>
                <a:cubicBezTo>
                  <a:pt x="0" y="20912"/>
                  <a:pt x="214" y="21126"/>
                  <a:pt x="479" y="21127"/>
                </a:cubicBezTo>
                <a:lnTo>
                  <a:pt x="479" y="21132"/>
                </a:lnTo>
                <a:cubicBezTo>
                  <a:pt x="821" y="21132"/>
                  <a:pt x="2562" y="21088"/>
                  <a:pt x="3189" y="20219"/>
                </a:cubicBezTo>
                <a:cubicBezTo>
                  <a:pt x="3355" y="19988"/>
                  <a:pt x="3516" y="19599"/>
                  <a:pt x="3336" y="19060"/>
                </a:cubicBezTo>
                <a:cubicBezTo>
                  <a:pt x="3030" y="18141"/>
                  <a:pt x="3071" y="17806"/>
                  <a:pt x="4399" y="17082"/>
                </a:cubicBezTo>
                <a:cubicBezTo>
                  <a:pt x="4900" y="17504"/>
                  <a:pt x="5539" y="17767"/>
                  <a:pt x="6245" y="17767"/>
                </a:cubicBezTo>
                <a:cubicBezTo>
                  <a:pt x="7042" y="17767"/>
                  <a:pt x="7762" y="17445"/>
                  <a:pt x="8284" y="16924"/>
                </a:cubicBezTo>
                <a:lnTo>
                  <a:pt x="16485" y="9592"/>
                </a:lnTo>
                <a:cubicBezTo>
                  <a:pt x="17662" y="9554"/>
                  <a:pt x="18826" y="9091"/>
                  <a:pt x="19724" y="8194"/>
                </a:cubicBezTo>
                <a:cubicBezTo>
                  <a:pt x="21600" y="6320"/>
                  <a:pt x="21600" y="3281"/>
                  <a:pt x="19724" y="1406"/>
                </a:cubicBezTo>
                <a:moveTo>
                  <a:pt x="8953" y="11504"/>
                </a:moveTo>
                <a:lnTo>
                  <a:pt x="9633" y="12183"/>
                </a:lnTo>
                <a:lnTo>
                  <a:pt x="12690" y="9807"/>
                </a:lnTo>
                <a:lnTo>
                  <a:pt x="11331" y="8449"/>
                </a:lnTo>
                <a:cubicBezTo>
                  <a:pt x="11331" y="8449"/>
                  <a:pt x="8953" y="11504"/>
                  <a:pt x="8953" y="11504"/>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24" name="Shape 2748"/>
          <p:cNvSpPr/>
          <p:nvPr/>
        </p:nvSpPr>
        <p:spPr>
          <a:xfrm>
            <a:off x="10962611" y="5277504"/>
            <a:ext cx="2440164" cy="2440162"/>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2812056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7444698" y="1390006"/>
            <a:ext cx="9517349"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DIAGRAM SECTION</a:t>
            </a:r>
            <a:endParaRPr lang="en-US" sz="9600" spc="600" dirty="0">
              <a:solidFill>
                <a:schemeClr val="tx2"/>
              </a:solidFill>
              <a:latin typeface="Montserrat" charset="0"/>
              <a:ea typeface="Montserrat" charset="0"/>
              <a:cs typeface="Montserrat" charset="0"/>
            </a:endParaRPr>
          </a:p>
        </p:txBody>
      </p:sp>
      <p:sp>
        <p:nvSpPr>
          <p:cNvPr id="22" name="TextBox 21"/>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3" name="TextBox 22"/>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6" name="Freeform 5"/>
          <p:cNvSpPr/>
          <p:nvPr/>
        </p:nvSpPr>
        <p:spPr>
          <a:xfrm>
            <a:off x="15928679" y="4515265"/>
            <a:ext cx="3466495" cy="2496785"/>
          </a:xfrm>
          <a:custGeom>
            <a:avLst/>
            <a:gdLst>
              <a:gd name="connsiteX0" fmla="*/ 0 w 3774188"/>
              <a:gd name="connsiteY0" fmla="*/ 2718404 h 2718404"/>
              <a:gd name="connsiteX1" fmla="*/ 1887089 w 3774188"/>
              <a:gd name="connsiteY1" fmla="*/ 0 h 2718404"/>
              <a:gd name="connsiteX2" fmla="*/ 1887099 w 3774188"/>
              <a:gd name="connsiteY2" fmla="*/ 0 h 2718404"/>
              <a:gd name="connsiteX3" fmla="*/ 3774188 w 3774188"/>
              <a:gd name="connsiteY3" fmla="*/ 2718404 h 2718404"/>
              <a:gd name="connsiteX4" fmla="*/ 0 w 3774188"/>
              <a:gd name="connsiteY4" fmla="*/ 2718404 h 2718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4188" h="2718404">
                <a:moveTo>
                  <a:pt x="0" y="2718404"/>
                </a:moveTo>
                <a:lnTo>
                  <a:pt x="1887089" y="0"/>
                </a:lnTo>
                <a:lnTo>
                  <a:pt x="1887099" y="0"/>
                </a:lnTo>
                <a:lnTo>
                  <a:pt x="3774188" y="2718404"/>
                </a:lnTo>
                <a:lnTo>
                  <a:pt x="0" y="2718404"/>
                </a:lnTo>
                <a:close/>
              </a:path>
            </a:pathLst>
          </a:custGeom>
          <a:solidFill>
            <a:schemeClr val="accent1"/>
          </a:solidFill>
          <a:ln w="635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5240" tIns="457200" rIns="15240"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endParaRPr>
          </a:p>
        </p:txBody>
      </p:sp>
      <p:sp>
        <p:nvSpPr>
          <p:cNvPr id="7" name="Freeform 6"/>
          <p:cNvSpPr/>
          <p:nvPr/>
        </p:nvSpPr>
        <p:spPr>
          <a:xfrm>
            <a:off x="14831382" y="7012050"/>
            <a:ext cx="5661092" cy="1580684"/>
          </a:xfrm>
          <a:custGeom>
            <a:avLst/>
            <a:gdLst>
              <a:gd name="connsiteX0" fmla="*/ 0 w 6163581"/>
              <a:gd name="connsiteY0" fmla="*/ 1720988 h 1720988"/>
              <a:gd name="connsiteX1" fmla="*/ 1194693 w 6163581"/>
              <a:gd name="connsiteY1" fmla="*/ 0 h 1720988"/>
              <a:gd name="connsiteX2" fmla="*/ 4968888 w 6163581"/>
              <a:gd name="connsiteY2" fmla="*/ 0 h 1720988"/>
              <a:gd name="connsiteX3" fmla="*/ 6163581 w 6163581"/>
              <a:gd name="connsiteY3" fmla="*/ 1720988 h 1720988"/>
              <a:gd name="connsiteX4" fmla="*/ 0 w 6163581"/>
              <a:gd name="connsiteY4" fmla="*/ 1720988 h 172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3581" h="1720988">
                <a:moveTo>
                  <a:pt x="0" y="1720988"/>
                </a:moveTo>
                <a:lnTo>
                  <a:pt x="1194693" y="0"/>
                </a:lnTo>
                <a:lnTo>
                  <a:pt x="4968888" y="0"/>
                </a:lnTo>
                <a:lnTo>
                  <a:pt x="6163581" y="1720988"/>
                </a:lnTo>
                <a:lnTo>
                  <a:pt x="0" y="1720988"/>
                </a:lnTo>
                <a:close/>
              </a:path>
            </a:pathLst>
          </a:custGeom>
          <a:solidFill>
            <a:schemeClr val="accent2"/>
          </a:solidFill>
          <a:ln w="635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093867" tIns="15240" rIns="1093867"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endParaRPr>
          </a:p>
        </p:txBody>
      </p:sp>
      <p:sp>
        <p:nvSpPr>
          <p:cNvPr id="8" name="Freeform 7"/>
          <p:cNvSpPr/>
          <p:nvPr/>
        </p:nvSpPr>
        <p:spPr>
          <a:xfrm>
            <a:off x="13734084" y="8592734"/>
            <a:ext cx="7855687" cy="1580684"/>
          </a:xfrm>
          <a:custGeom>
            <a:avLst/>
            <a:gdLst>
              <a:gd name="connsiteX0" fmla="*/ 0 w 8552973"/>
              <a:gd name="connsiteY0" fmla="*/ 1720988 h 1720988"/>
              <a:gd name="connsiteX1" fmla="*/ 1194693 w 8552973"/>
              <a:gd name="connsiteY1" fmla="*/ 0 h 1720988"/>
              <a:gd name="connsiteX2" fmla="*/ 7358280 w 8552973"/>
              <a:gd name="connsiteY2" fmla="*/ 0 h 1720988"/>
              <a:gd name="connsiteX3" fmla="*/ 8552973 w 8552973"/>
              <a:gd name="connsiteY3" fmla="*/ 1720988 h 1720988"/>
              <a:gd name="connsiteX4" fmla="*/ 0 w 8552973"/>
              <a:gd name="connsiteY4" fmla="*/ 1720988 h 172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52973" h="1720988">
                <a:moveTo>
                  <a:pt x="0" y="1720988"/>
                </a:moveTo>
                <a:lnTo>
                  <a:pt x="1194693" y="0"/>
                </a:lnTo>
                <a:lnTo>
                  <a:pt x="7358280" y="0"/>
                </a:lnTo>
                <a:lnTo>
                  <a:pt x="8552973" y="1720988"/>
                </a:lnTo>
                <a:lnTo>
                  <a:pt x="0" y="1720988"/>
                </a:lnTo>
                <a:close/>
              </a:path>
            </a:pathLst>
          </a:custGeom>
          <a:solidFill>
            <a:schemeClr val="accent3"/>
          </a:solidFill>
          <a:ln w="635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512010" tIns="15240" rIns="1512011"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endParaRPr>
          </a:p>
        </p:txBody>
      </p:sp>
      <p:sp>
        <p:nvSpPr>
          <p:cNvPr id="12" name="Freeform 11"/>
          <p:cNvSpPr/>
          <p:nvPr/>
        </p:nvSpPr>
        <p:spPr>
          <a:xfrm>
            <a:off x="12636786" y="10173418"/>
            <a:ext cx="10050284" cy="1580684"/>
          </a:xfrm>
          <a:custGeom>
            <a:avLst/>
            <a:gdLst>
              <a:gd name="connsiteX0" fmla="*/ 0 w 10942366"/>
              <a:gd name="connsiteY0" fmla="*/ 1720988 h 1720988"/>
              <a:gd name="connsiteX1" fmla="*/ 1194693 w 10942366"/>
              <a:gd name="connsiteY1" fmla="*/ 0 h 1720988"/>
              <a:gd name="connsiteX2" fmla="*/ 9747673 w 10942366"/>
              <a:gd name="connsiteY2" fmla="*/ 0 h 1720988"/>
              <a:gd name="connsiteX3" fmla="*/ 10942366 w 10942366"/>
              <a:gd name="connsiteY3" fmla="*/ 1720988 h 1720988"/>
              <a:gd name="connsiteX4" fmla="*/ 0 w 10942366"/>
              <a:gd name="connsiteY4" fmla="*/ 1720988 h 172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366" h="1720988">
                <a:moveTo>
                  <a:pt x="0" y="1720988"/>
                </a:moveTo>
                <a:lnTo>
                  <a:pt x="1194693" y="0"/>
                </a:lnTo>
                <a:lnTo>
                  <a:pt x="9747673" y="0"/>
                </a:lnTo>
                <a:lnTo>
                  <a:pt x="10942366" y="1720988"/>
                </a:lnTo>
                <a:lnTo>
                  <a:pt x="0" y="1720988"/>
                </a:lnTo>
                <a:close/>
              </a:path>
            </a:pathLst>
          </a:custGeom>
          <a:solidFill>
            <a:schemeClr val="accent4"/>
          </a:solidFill>
          <a:ln w="6350">
            <a:solidFill>
              <a:schemeClr val="bg1"/>
            </a:solidFill>
          </a:ln>
        </p:spPr>
        <p:style>
          <a:lnRef idx="2">
            <a:scrgbClr r="0" g="0" b="0"/>
          </a:lnRef>
          <a:fillRef idx="1">
            <a:scrgbClr r="0" g="0" b="0"/>
          </a:fillRef>
          <a:effectRef idx="0">
            <a:schemeClr val="dk2">
              <a:hueOff val="0"/>
              <a:satOff val="0"/>
              <a:lumOff val="0"/>
              <a:alphaOff val="0"/>
            </a:schemeClr>
          </a:effectRef>
          <a:fontRef idx="minor">
            <a:schemeClr val="lt1"/>
          </a:fontRef>
        </p:style>
        <p:txBody>
          <a:bodyPr spcFirstLastPara="0" vert="horz" wrap="square" lIns="1930154" tIns="15240" rIns="1930155" bIns="91440" numCol="1" spcCol="1270" anchor="b" anchorCtr="0">
            <a:noAutofit/>
          </a:bodyPr>
          <a:lstStyle/>
          <a:p>
            <a:pPr lvl="0" algn="ctr" defTabSz="533400">
              <a:lnSpc>
                <a:spcPct val="90000"/>
              </a:lnSpc>
              <a:spcBef>
                <a:spcPct val="0"/>
              </a:spcBef>
              <a:spcAft>
                <a:spcPct val="35000"/>
              </a:spcAft>
            </a:pPr>
            <a:endParaRPr lang="en-US" sz="1200" kern="1200" dirty="0">
              <a:solidFill>
                <a:srgbClr val="FFFFFF"/>
              </a:solidFill>
            </a:endParaRPr>
          </a:p>
        </p:txBody>
      </p:sp>
      <p:grpSp>
        <p:nvGrpSpPr>
          <p:cNvPr id="25" name="Group 24"/>
          <p:cNvGrpSpPr/>
          <p:nvPr/>
        </p:nvGrpSpPr>
        <p:grpSpPr>
          <a:xfrm>
            <a:off x="9246592" y="4672940"/>
            <a:ext cx="968810" cy="1240761"/>
            <a:chOff x="8218224" y="8245765"/>
            <a:chExt cx="500998" cy="641631"/>
          </a:xfrm>
        </p:grpSpPr>
        <p:sp>
          <p:nvSpPr>
            <p:cNvPr id="28" name="Line 525"/>
            <p:cNvSpPr>
              <a:spLocks noChangeShapeType="1"/>
            </p:cNvSpPr>
            <p:nvPr/>
          </p:nvSpPr>
          <p:spPr bwMode="auto">
            <a:xfrm>
              <a:off x="8218224" y="8245765"/>
              <a:ext cx="2929" cy="64163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29" name="Freeform 526"/>
            <p:cNvSpPr>
              <a:spLocks noChangeArrowheads="1"/>
            </p:cNvSpPr>
            <p:nvPr/>
          </p:nvSpPr>
          <p:spPr bwMode="auto">
            <a:xfrm>
              <a:off x="8411592" y="8310220"/>
              <a:ext cx="307630" cy="287123"/>
            </a:xfrm>
            <a:custGeom>
              <a:avLst/>
              <a:gdLst>
                <a:gd name="T0" fmla="*/ 89 w 464"/>
                <a:gd name="T1" fmla="*/ 0 h 433"/>
                <a:gd name="T2" fmla="*/ 0 w 464"/>
                <a:gd name="T3" fmla="*/ 74 h 433"/>
                <a:gd name="T4" fmla="*/ 0 w 464"/>
                <a:gd name="T5" fmla="*/ 432 h 433"/>
                <a:gd name="T6" fmla="*/ 463 w 464"/>
                <a:gd name="T7" fmla="*/ 432 h 433"/>
                <a:gd name="T8" fmla="*/ 373 w 464"/>
                <a:gd name="T9" fmla="*/ 253 h 433"/>
                <a:gd name="T10" fmla="*/ 463 w 464"/>
                <a:gd name="T11" fmla="*/ 74 h 433"/>
                <a:gd name="T12" fmla="*/ 0 w 464"/>
                <a:gd name="T13" fmla="*/ 74 h 433"/>
              </a:gdLst>
              <a:ahLst/>
              <a:cxnLst>
                <a:cxn ang="0">
                  <a:pos x="T0" y="T1"/>
                </a:cxn>
                <a:cxn ang="0">
                  <a:pos x="T2" y="T3"/>
                </a:cxn>
                <a:cxn ang="0">
                  <a:pos x="T4" y="T5"/>
                </a:cxn>
                <a:cxn ang="0">
                  <a:pos x="T6" y="T7"/>
                </a:cxn>
                <a:cxn ang="0">
                  <a:pos x="T8" y="T9"/>
                </a:cxn>
                <a:cxn ang="0">
                  <a:pos x="T10" y="T11"/>
                </a:cxn>
                <a:cxn ang="0">
                  <a:pos x="T12" y="T13"/>
                </a:cxn>
              </a:cxnLst>
              <a:rect l="0" t="0" r="r" b="b"/>
              <a:pathLst>
                <a:path w="464" h="433">
                  <a:moveTo>
                    <a:pt x="89" y="0"/>
                  </a:moveTo>
                  <a:lnTo>
                    <a:pt x="0" y="74"/>
                  </a:lnTo>
                  <a:lnTo>
                    <a:pt x="0" y="432"/>
                  </a:lnTo>
                  <a:lnTo>
                    <a:pt x="463" y="432"/>
                  </a:lnTo>
                  <a:lnTo>
                    <a:pt x="373" y="253"/>
                  </a:lnTo>
                  <a:lnTo>
                    <a:pt x="463" y="74"/>
                  </a:lnTo>
                  <a:lnTo>
                    <a:pt x="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0" name="Freeform 527"/>
            <p:cNvSpPr>
              <a:spLocks noChangeArrowheads="1"/>
            </p:cNvSpPr>
            <p:nvPr/>
          </p:nvSpPr>
          <p:spPr bwMode="auto">
            <a:xfrm>
              <a:off x="8218224" y="8310220"/>
              <a:ext cx="251964" cy="237317"/>
            </a:xfrm>
            <a:custGeom>
              <a:avLst/>
              <a:gdLst>
                <a:gd name="T0" fmla="*/ 291 w 381"/>
                <a:gd name="T1" fmla="*/ 358 h 359"/>
                <a:gd name="T2" fmla="*/ 0 w 381"/>
                <a:gd name="T3" fmla="*/ 358 h 359"/>
                <a:gd name="T4" fmla="*/ 0 w 381"/>
                <a:gd name="T5" fmla="*/ 0 h 359"/>
                <a:gd name="T6" fmla="*/ 380 w 381"/>
                <a:gd name="T7" fmla="*/ 0 h 359"/>
                <a:gd name="T8" fmla="*/ 380 w 381"/>
                <a:gd name="T9" fmla="*/ 74 h 359"/>
              </a:gdLst>
              <a:ahLst/>
              <a:cxnLst>
                <a:cxn ang="0">
                  <a:pos x="T0" y="T1"/>
                </a:cxn>
                <a:cxn ang="0">
                  <a:pos x="T2" y="T3"/>
                </a:cxn>
                <a:cxn ang="0">
                  <a:pos x="T4" y="T5"/>
                </a:cxn>
                <a:cxn ang="0">
                  <a:pos x="T6" y="T7"/>
                </a:cxn>
                <a:cxn ang="0">
                  <a:pos x="T8" y="T9"/>
                </a:cxn>
              </a:cxnLst>
              <a:rect l="0" t="0" r="r" b="b"/>
              <a:pathLst>
                <a:path w="381" h="359">
                  <a:moveTo>
                    <a:pt x="291" y="358"/>
                  </a:moveTo>
                  <a:lnTo>
                    <a:pt x="0" y="358"/>
                  </a:lnTo>
                  <a:lnTo>
                    <a:pt x="0" y="0"/>
                  </a:lnTo>
                  <a:lnTo>
                    <a:pt x="380" y="0"/>
                  </a:lnTo>
                  <a:lnTo>
                    <a:pt x="380" y="74"/>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26" name="TextBox 25"/>
          <p:cNvSpPr txBox="1"/>
          <p:nvPr/>
        </p:nvSpPr>
        <p:spPr>
          <a:xfrm>
            <a:off x="7534786" y="6982427"/>
            <a:ext cx="4405131" cy="87255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27" name="TextBox 26"/>
          <p:cNvSpPr txBox="1"/>
          <p:nvPr/>
        </p:nvSpPr>
        <p:spPr>
          <a:xfrm>
            <a:off x="8061971" y="6309864"/>
            <a:ext cx="3348995"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STAGE TWO</a:t>
            </a:r>
            <a:endParaRPr lang="en-US" sz="4800" spc="600" dirty="0">
              <a:solidFill>
                <a:schemeClr val="tx2"/>
              </a:solidFill>
              <a:latin typeface="Montserrat" charset="0"/>
              <a:ea typeface="Montserrat" charset="0"/>
              <a:cs typeface="Montserrat" charset="0"/>
            </a:endParaRPr>
          </a:p>
        </p:txBody>
      </p:sp>
      <p:grpSp>
        <p:nvGrpSpPr>
          <p:cNvPr id="41" name="Group 40"/>
          <p:cNvGrpSpPr/>
          <p:nvPr/>
        </p:nvGrpSpPr>
        <p:grpSpPr>
          <a:xfrm>
            <a:off x="3440678" y="4833861"/>
            <a:ext cx="1201101" cy="719526"/>
            <a:chOff x="1775548" y="1990598"/>
            <a:chExt cx="621122" cy="372086"/>
          </a:xfrm>
        </p:grpSpPr>
        <p:sp>
          <p:nvSpPr>
            <p:cNvPr id="44"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45"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42" name="TextBox 41"/>
          <p:cNvSpPr txBox="1"/>
          <p:nvPr/>
        </p:nvSpPr>
        <p:spPr>
          <a:xfrm>
            <a:off x="1839082" y="6849103"/>
            <a:ext cx="4405131" cy="872555"/>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43" name="TextBox 42"/>
          <p:cNvSpPr txBox="1"/>
          <p:nvPr/>
        </p:nvSpPr>
        <p:spPr>
          <a:xfrm>
            <a:off x="2399930" y="6176541"/>
            <a:ext cx="3281669"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STAGE ONE</a:t>
            </a:r>
            <a:endParaRPr lang="en-US" sz="4800" spc="600" dirty="0">
              <a:solidFill>
                <a:schemeClr val="tx2"/>
              </a:solidFill>
              <a:latin typeface="Montserrat" charset="0"/>
              <a:ea typeface="Montserrat" charset="0"/>
              <a:cs typeface="Montserrat" charset="0"/>
            </a:endParaRPr>
          </a:p>
        </p:txBody>
      </p:sp>
      <p:grpSp>
        <p:nvGrpSpPr>
          <p:cNvPr id="34" name="Group 33"/>
          <p:cNvGrpSpPr/>
          <p:nvPr/>
        </p:nvGrpSpPr>
        <p:grpSpPr>
          <a:xfrm>
            <a:off x="3429880" y="8580382"/>
            <a:ext cx="1201101" cy="815846"/>
            <a:chOff x="6188913" y="23939881"/>
            <a:chExt cx="1307713" cy="888262"/>
          </a:xfrm>
        </p:grpSpPr>
        <p:sp>
          <p:nvSpPr>
            <p:cNvPr id="37" name="Freeform 627"/>
            <p:cNvSpPr>
              <a:spLocks noChangeArrowheads="1"/>
            </p:cNvSpPr>
            <p:nvPr/>
          </p:nvSpPr>
          <p:spPr bwMode="auto">
            <a:xfrm>
              <a:off x="6188913" y="23939881"/>
              <a:ext cx="1307713" cy="888258"/>
            </a:xfrm>
            <a:custGeom>
              <a:avLst/>
              <a:gdLst>
                <a:gd name="T0" fmla="*/ 679 w 934"/>
                <a:gd name="T1" fmla="*/ 149 h 636"/>
                <a:gd name="T2" fmla="*/ 560 w 934"/>
                <a:gd name="T3" fmla="*/ 0 h 636"/>
                <a:gd name="T4" fmla="*/ 380 w 934"/>
                <a:gd name="T5" fmla="*/ 0 h 636"/>
                <a:gd name="T6" fmla="*/ 261 w 934"/>
                <a:gd name="T7" fmla="*/ 149 h 636"/>
                <a:gd name="T8" fmla="*/ 0 w 934"/>
                <a:gd name="T9" fmla="*/ 149 h 636"/>
                <a:gd name="T10" fmla="*/ 0 w 934"/>
                <a:gd name="T11" fmla="*/ 635 h 636"/>
                <a:gd name="T12" fmla="*/ 933 w 934"/>
                <a:gd name="T13" fmla="*/ 635 h 636"/>
                <a:gd name="T14" fmla="*/ 933 w 934"/>
                <a:gd name="T15" fmla="*/ 149 h 636"/>
                <a:gd name="T16" fmla="*/ 679 w 934"/>
                <a:gd name="T17" fmla="*/ 14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636">
                  <a:moveTo>
                    <a:pt x="679" y="149"/>
                  </a:moveTo>
                  <a:lnTo>
                    <a:pt x="560" y="0"/>
                  </a:lnTo>
                  <a:lnTo>
                    <a:pt x="380" y="0"/>
                  </a:lnTo>
                  <a:lnTo>
                    <a:pt x="261" y="149"/>
                  </a:lnTo>
                  <a:lnTo>
                    <a:pt x="0" y="149"/>
                  </a:lnTo>
                  <a:lnTo>
                    <a:pt x="0" y="635"/>
                  </a:lnTo>
                  <a:lnTo>
                    <a:pt x="933" y="635"/>
                  </a:lnTo>
                  <a:lnTo>
                    <a:pt x="933" y="149"/>
                  </a:lnTo>
                  <a:lnTo>
                    <a:pt x="679" y="14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8" name="Freeform 628"/>
            <p:cNvSpPr>
              <a:spLocks noChangeArrowheads="1"/>
            </p:cNvSpPr>
            <p:nvPr/>
          </p:nvSpPr>
          <p:spPr bwMode="auto">
            <a:xfrm>
              <a:off x="6682391" y="24316161"/>
              <a:ext cx="333096" cy="345434"/>
            </a:xfrm>
            <a:custGeom>
              <a:avLst/>
              <a:gdLst>
                <a:gd name="T0" fmla="*/ 238 w 239"/>
                <a:gd name="T1" fmla="*/ 119 h 247"/>
                <a:gd name="T2" fmla="*/ 238 w 239"/>
                <a:gd name="T3" fmla="*/ 119 h 247"/>
                <a:gd name="T4" fmla="*/ 119 w 239"/>
                <a:gd name="T5" fmla="*/ 0 h 247"/>
                <a:gd name="T6" fmla="*/ 0 w 239"/>
                <a:gd name="T7" fmla="*/ 119 h 247"/>
                <a:gd name="T8" fmla="*/ 119 w 239"/>
                <a:gd name="T9" fmla="*/ 246 h 247"/>
                <a:gd name="T10" fmla="*/ 238 w 239"/>
                <a:gd name="T11" fmla="*/ 119 h 247"/>
              </a:gdLst>
              <a:ahLst/>
              <a:cxnLst>
                <a:cxn ang="0">
                  <a:pos x="T0" y="T1"/>
                </a:cxn>
                <a:cxn ang="0">
                  <a:pos x="T2" y="T3"/>
                </a:cxn>
                <a:cxn ang="0">
                  <a:pos x="T4" y="T5"/>
                </a:cxn>
                <a:cxn ang="0">
                  <a:pos x="T6" y="T7"/>
                </a:cxn>
                <a:cxn ang="0">
                  <a:pos x="T8" y="T9"/>
                </a:cxn>
                <a:cxn ang="0">
                  <a:pos x="T10" y="T11"/>
                </a:cxn>
              </a:cxnLst>
              <a:rect l="0" t="0" r="r" b="b"/>
              <a:pathLst>
                <a:path w="239" h="247">
                  <a:moveTo>
                    <a:pt x="238" y="119"/>
                  </a:moveTo>
                  <a:lnTo>
                    <a:pt x="238" y="119"/>
                  </a:lnTo>
                  <a:cubicBezTo>
                    <a:pt x="238" y="60"/>
                    <a:pt x="186" y="0"/>
                    <a:pt x="119" y="0"/>
                  </a:cubicBezTo>
                  <a:cubicBezTo>
                    <a:pt x="52" y="0"/>
                    <a:pt x="0" y="60"/>
                    <a:pt x="0" y="119"/>
                  </a:cubicBezTo>
                  <a:cubicBezTo>
                    <a:pt x="0" y="186"/>
                    <a:pt x="52" y="246"/>
                    <a:pt x="119" y="246"/>
                  </a:cubicBezTo>
                  <a:cubicBezTo>
                    <a:pt x="186" y="246"/>
                    <a:pt x="238" y="186"/>
                    <a:pt x="238" y="119"/>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9" name="Line 629"/>
            <p:cNvSpPr>
              <a:spLocks noChangeShapeType="1"/>
            </p:cNvSpPr>
            <p:nvPr/>
          </p:nvSpPr>
          <p:spPr bwMode="auto">
            <a:xfrm>
              <a:off x="6355459" y="24149611"/>
              <a:ext cx="6171" cy="678532"/>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40" name="Freeform 630"/>
            <p:cNvSpPr>
              <a:spLocks noChangeArrowheads="1"/>
            </p:cNvSpPr>
            <p:nvPr/>
          </p:nvSpPr>
          <p:spPr bwMode="auto">
            <a:xfrm>
              <a:off x="7305401" y="24316161"/>
              <a:ext cx="6171" cy="616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sp>
        <p:nvSpPr>
          <p:cNvPr id="35" name="TextBox 34"/>
          <p:cNvSpPr txBox="1"/>
          <p:nvPr/>
        </p:nvSpPr>
        <p:spPr>
          <a:xfrm>
            <a:off x="1839082" y="10616925"/>
            <a:ext cx="4405131" cy="87255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36" name="TextBox 35"/>
          <p:cNvSpPr txBox="1"/>
          <p:nvPr/>
        </p:nvSpPr>
        <p:spPr>
          <a:xfrm>
            <a:off x="2088147" y="9944362"/>
            <a:ext cx="3905236"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STAGE THREE</a:t>
            </a:r>
            <a:endParaRPr lang="en-US" sz="4800" spc="600" dirty="0">
              <a:solidFill>
                <a:schemeClr val="tx2"/>
              </a:solidFill>
              <a:latin typeface="Montserrat" charset="0"/>
              <a:ea typeface="Montserrat" charset="0"/>
              <a:cs typeface="Montserrat" charset="0"/>
            </a:endParaRPr>
          </a:p>
        </p:txBody>
      </p:sp>
      <p:grpSp>
        <p:nvGrpSpPr>
          <p:cNvPr id="47" name="Group 46"/>
          <p:cNvGrpSpPr/>
          <p:nvPr/>
        </p:nvGrpSpPr>
        <p:grpSpPr>
          <a:xfrm>
            <a:off x="9155987" y="8504226"/>
            <a:ext cx="1178439" cy="1104792"/>
            <a:chOff x="8168415" y="12118985"/>
            <a:chExt cx="609403" cy="571318"/>
          </a:xfrm>
        </p:grpSpPr>
        <p:sp>
          <p:nvSpPr>
            <p:cNvPr id="50" name="Line 640"/>
            <p:cNvSpPr>
              <a:spLocks noChangeShapeType="1"/>
            </p:cNvSpPr>
            <p:nvPr/>
          </p:nvSpPr>
          <p:spPr bwMode="auto">
            <a:xfrm>
              <a:off x="8511205" y="12414900"/>
              <a:ext cx="49806" cy="49806"/>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51" name="Freeform 641"/>
            <p:cNvSpPr>
              <a:spLocks noChangeArrowheads="1"/>
            </p:cNvSpPr>
            <p:nvPr/>
          </p:nvSpPr>
          <p:spPr bwMode="auto">
            <a:xfrm>
              <a:off x="8528785" y="12435408"/>
              <a:ext cx="249033" cy="254895"/>
            </a:xfrm>
            <a:custGeom>
              <a:avLst/>
              <a:gdLst>
                <a:gd name="T0" fmla="*/ 0 w 374"/>
                <a:gd name="T1" fmla="*/ 90 h 382"/>
                <a:gd name="T2" fmla="*/ 90 w 374"/>
                <a:gd name="T3" fmla="*/ 0 h 382"/>
                <a:gd name="T4" fmla="*/ 373 w 374"/>
                <a:gd name="T5" fmla="*/ 291 h 382"/>
                <a:gd name="T6" fmla="*/ 284 w 374"/>
                <a:gd name="T7" fmla="*/ 381 h 382"/>
                <a:gd name="T8" fmla="*/ 0 w 374"/>
                <a:gd name="T9" fmla="*/ 90 h 382"/>
              </a:gdLst>
              <a:ahLst/>
              <a:cxnLst>
                <a:cxn ang="0">
                  <a:pos x="T0" y="T1"/>
                </a:cxn>
                <a:cxn ang="0">
                  <a:pos x="T2" y="T3"/>
                </a:cxn>
                <a:cxn ang="0">
                  <a:pos x="T4" y="T5"/>
                </a:cxn>
                <a:cxn ang="0">
                  <a:pos x="T6" y="T7"/>
                </a:cxn>
                <a:cxn ang="0">
                  <a:pos x="T8" y="T9"/>
                </a:cxn>
              </a:cxnLst>
              <a:rect l="0" t="0" r="r" b="b"/>
              <a:pathLst>
                <a:path w="374" h="382">
                  <a:moveTo>
                    <a:pt x="0" y="90"/>
                  </a:moveTo>
                  <a:lnTo>
                    <a:pt x="90" y="0"/>
                  </a:lnTo>
                  <a:lnTo>
                    <a:pt x="373" y="291"/>
                  </a:lnTo>
                  <a:lnTo>
                    <a:pt x="284" y="381"/>
                  </a:lnTo>
                  <a:lnTo>
                    <a:pt x="0" y="90"/>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52" name="Freeform 642"/>
            <p:cNvSpPr>
              <a:spLocks noChangeArrowheads="1"/>
            </p:cNvSpPr>
            <p:nvPr/>
          </p:nvSpPr>
          <p:spPr bwMode="auto">
            <a:xfrm>
              <a:off x="8206504" y="12118985"/>
              <a:ext cx="123053" cy="120124"/>
            </a:xfrm>
            <a:custGeom>
              <a:avLst/>
              <a:gdLst>
                <a:gd name="T0" fmla="*/ 97 w 187"/>
                <a:gd name="T1" fmla="*/ 179 h 180"/>
                <a:gd name="T2" fmla="*/ 186 w 187"/>
                <a:gd name="T3" fmla="*/ 89 h 180"/>
                <a:gd name="T4" fmla="*/ 37 w 187"/>
                <a:gd name="T5" fmla="*/ 0 h 180"/>
                <a:gd name="T6" fmla="*/ 0 w 187"/>
                <a:gd name="T7" fmla="*/ 29 h 180"/>
                <a:gd name="T8" fmla="*/ 97 w 187"/>
                <a:gd name="T9" fmla="*/ 179 h 180"/>
              </a:gdLst>
              <a:ahLst/>
              <a:cxnLst>
                <a:cxn ang="0">
                  <a:pos x="T0" y="T1"/>
                </a:cxn>
                <a:cxn ang="0">
                  <a:pos x="T2" y="T3"/>
                </a:cxn>
                <a:cxn ang="0">
                  <a:pos x="T4" y="T5"/>
                </a:cxn>
                <a:cxn ang="0">
                  <a:pos x="T6" y="T7"/>
                </a:cxn>
                <a:cxn ang="0">
                  <a:pos x="T8" y="T9"/>
                </a:cxn>
              </a:cxnLst>
              <a:rect l="0" t="0" r="r" b="b"/>
              <a:pathLst>
                <a:path w="187" h="180">
                  <a:moveTo>
                    <a:pt x="97" y="179"/>
                  </a:moveTo>
                  <a:lnTo>
                    <a:pt x="186" y="89"/>
                  </a:lnTo>
                  <a:lnTo>
                    <a:pt x="37" y="0"/>
                  </a:lnTo>
                  <a:lnTo>
                    <a:pt x="0" y="29"/>
                  </a:lnTo>
                  <a:lnTo>
                    <a:pt x="97" y="179"/>
                  </a:lnTo>
                </a:path>
              </a:pathLst>
            </a:custGeom>
            <a:noFill/>
            <a:ln w="34290" cap="flat">
              <a:solidFill>
                <a:schemeClr val="accent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53" name="Line 643"/>
            <p:cNvSpPr>
              <a:spLocks noChangeShapeType="1"/>
            </p:cNvSpPr>
            <p:nvPr/>
          </p:nvSpPr>
          <p:spPr bwMode="auto">
            <a:xfrm flipH="1" flipV="1">
              <a:off x="8300259" y="12203952"/>
              <a:ext cx="134771" cy="134771"/>
            </a:xfrm>
            <a:prstGeom prst="line">
              <a:avLst/>
            </a:prstGeom>
            <a:noFill/>
            <a:ln w="3429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54" name="Freeform 644"/>
            <p:cNvSpPr>
              <a:spLocks noChangeArrowheads="1"/>
            </p:cNvSpPr>
            <p:nvPr/>
          </p:nvSpPr>
          <p:spPr bwMode="auto">
            <a:xfrm>
              <a:off x="8168415" y="12118987"/>
              <a:ext cx="562525" cy="559596"/>
            </a:xfrm>
            <a:custGeom>
              <a:avLst/>
              <a:gdLst>
                <a:gd name="T0" fmla="*/ 844 w 845"/>
                <a:gd name="T1" fmla="*/ 126 h 844"/>
                <a:gd name="T2" fmla="*/ 844 w 845"/>
                <a:gd name="T3" fmla="*/ 126 h 844"/>
                <a:gd name="T4" fmla="*/ 724 w 845"/>
                <a:gd name="T5" fmla="*/ 186 h 844"/>
                <a:gd name="T6" fmla="*/ 664 w 845"/>
                <a:gd name="T7" fmla="*/ 119 h 844"/>
                <a:gd name="T8" fmla="*/ 717 w 845"/>
                <a:gd name="T9" fmla="*/ 0 h 844"/>
                <a:gd name="T10" fmla="*/ 717 w 845"/>
                <a:gd name="T11" fmla="*/ 0 h 844"/>
                <a:gd name="T12" fmla="*/ 530 w 845"/>
                <a:gd name="T13" fmla="*/ 149 h 844"/>
                <a:gd name="T14" fmla="*/ 530 w 845"/>
                <a:gd name="T15" fmla="*/ 209 h 844"/>
                <a:gd name="T16" fmla="*/ 23 w 845"/>
                <a:gd name="T17" fmla="*/ 724 h 844"/>
                <a:gd name="T18" fmla="*/ 0 w 845"/>
                <a:gd name="T19" fmla="*/ 813 h 844"/>
                <a:gd name="T20" fmla="*/ 30 w 845"/>
                <a:gd name="T21" fmla="*/ 843 h 844"/>
                <a:gd name="T22" fmla="*/ 120 w 845"/>
                <a:gd name="T23" fmla="*/ 821 h 844"/>
                <a:gd name="T24" fmla="*/ 635 w 845"/>
                <a:gd name="T25" fmla="*/ 313 h 844"/>
                <a:gd name="T26" fmla="*/ 694 w 845"/>
                <a:gd name="T27" fmla="*/ 313 h 844"/>
                <a:gd name="T28" fmla="*/ 844 w 845"/>
                <a:gd name="T29" fmla="*/ 126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5" h="844">
                  <a:moveTo>
                    <a:pt x="844" y="126"/>
                  </a:moveTo>
                  <a:lnTo>
                    <a:pt x="844" y="126"/>
                  </a:lnTo>
                  <a:cubicBezTo>
                    <a:pt x="724" y="186"/>
                    <a:pt x="724" y="186"/>
                    <a:pt x="724" y="186"/>
                  </a:cubicBezTo>
                  <a:cubicBezTo>
                    <a:pt x="664" y="119"/>
                    <a:pt x="664" y="119"/>
                    <a:pt x="664" y="119"/>
                  </a:cubicBezTo>
                  <a:cubicBezTo>
                    <a:pt x="717" y="0"/>
                    <a:pt x="717" y="0"/>
                    <a:pt x="717" y="0"/>
                  </a:cubicBezTo>
                  <a:lnTo>
                    <a:pt x="717" y="0"/>
                  </a:lnTo>
                  <a:cubicBezTo>
                    <a:pt x="567" y="0"/>
                    <a:pt x="530" y="74"/>
                    <a:pt x="530" y="149"/>
                  </a:cubicBezTo>
                  <a:cubicBezTo>
                    <a:pt x="530" y="209"/>
                    <a:pt x="530" y="209"/>
                    <a:pt x="530" y="209"/>
                  </a:cubicBezTo>
                  <a:cubicBezTo>
                    <a:pt x="23" y="724"/>
                    <a:pt x="23" y="724"/>
                    <a:pt x="23" y="724"/>
                  </a:cubicBezTo>
                  <a:cubicBezTo>
                    <a:pt x="0" y="813"/>
                    <a:pt x="0" y="813"/>
                    <a:pt x="0" y="813"/>
                  </a:cubicBezTo>
                  <a:cubicBezTo>
                    <a:pt x="30" y="843"/>
                    <a:pt x="30" y="843"/>
                    <a:pt x="30" y="843"/>
                  </a:cubicBezTo>
                  <a:cubicBezTo>
                    <a:pt x="120" y="821"/>
                    <a:pt x="120" y="821"/>
                    <a:pt x="120" y="821"/>
                  </a:cubicBezTo>
                  <a:cubicBezTo>
                    <a:pt x="635" y="313"/>
                    <a:pt x="635" y="313"/>
                    <a:pt x="635" y="313"/>
                  </a:cubicBezTo>
                  <a:cubicBezTo>
                    <a:pt x="694" y="313"/>
                    <a:pt x="694" y="313"/>
                    <a:pt x="694" y="313"/>
                  </a:cubicBezTo>
                  <a:cubicBezTo>
                    <a:pt x="769" y="313"/>
                    <a:pt x="844" y="276"/>
                    <a:pt x="844" y="126"/>
                  </a:cubicBezTo>
                </a:path>
              </a:pathLst>
            </a:custGeom>
            <a:noFill/>
            <a:ln w="3429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sp>
        <p:nvSpPr>
          <p:cNvPr id="48" name="TextBox 47"/>
          <p:cNvSpPr txBox="1"/>
          <p:nvPr/>
        </p:nvSpPr>
        <p:spPr>
          <a:xfrm>
            <a:off x="7576310" y="10685244"/>
            <a:ext cx="4405131" cy="872554"/>
          </a:xfrm>
          <a:prstGeom prst="rect">
            <a:avLst/>
          </a:prstGeom>
          <a:noFill/>
        </p:spPr>
        <p:txBody>
          <a:bodyPr wrap="square" rtlCol="0">
            <a:spAutoFit/>
          </a:bodyPr>
          <a:lstStyle/>
          <a:p>
            <a:pPr algn="ct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a:t>
            </a:r>
          </a:p>
        </p:txBody>
      </p:sp>
      <p:sp>
        <p:nvSpPr>
          <p:cNvPr id="49" name="TextBox 48"/>
          <p:cNvSpPr txBox="1"/>
          <p:nvPr/>
        </p:nvSpPr>
        <p:spPr>
          <a:xfrm>
            <a:off x="7972851" y="10012682"/>
            <a:ext cx="3610284" cy="584775"/>
          </a:xfrm>
          <a:prstGeom prst="rect">
            <a:avLst/>
          </a:prstGeom>
          <a:noFill/>
        </p:spPr>
        <p:txBody>
          <a:bodyPr wrap="none" rtlCol="0">
            <a:spAutoFit/>
          </a:bodyPr>
          <a:lstStyle/>
          <a:p>
            <a:pPr algn="ctr"/>
            <a:r>
              <a:rPr lang="en-US" sz="3200" spc="600" dirty="0">
                <a:solidFill>
                  <a:schemeClr val="tx2"/>
                </a:solidFill>
                <a:latin typeface="Montserrat" charset="0"/>
                <a:ea typeface="Montserrat" charset="0"/>
                <a:cs typeface="Montserrat" charset="0"/>
              </a:rPr>
              <a:t>STAGE FOUR</a:t>
            </a:r>
            <a:endParaRPr lang="en-US" sz="4800" spc="600" dirty="0">
              <a:solidFill>
                <a:schemeClr val="tx2"/>
              </a:solidFill>
              <a:latin typeface="Montserrat" charset="0"/>
              <a:ea typeface="Montserrat" charset="0"/>
              <a:cs typeface="Montserrat" charset="0"/>
            </a:endParaRPr>
          </a:p>
        </p:txBody>
      </p:sp>
      <p:sp>
        <p:nvSpPr>
          <p:cNvPr id="57" name="TextBox 56"/>
          <p:cNvSpPr txBox="1"/>
          <p:nvPr/>
        </p:nvSpPr>
        <p:spPr>
          <a:xfrm>
            <a:off x="17002706" y="5779721"/>
            <a:ext cx="1342034"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ONE</a:t>
            </a:r>
            <a:endParaRPr lang="en-US" sz="4800" spc="600" dirty="0">
              <a:solidFill>
                <a:schemeClr val="bg1"/>
              </a:solidFill>
              <a:latin typeface="Montserrat" charset="0"/>
              <a:ea typeface="Montserrat" charset="0"/>
              <a:cs typeface="Montserrat" charset="0"/>
            </a:endParaRPr>
          </a:p>
        </p:txBody>
      </p:sp>
      <p:sp>
        <p:nvSpPr>
          <p:cNvPr id="58" name="TextBox 57"/>
          <p:cNvSpPr txBox="1"/>
          <p:nvPr/>
        </p:nvSpPr>
        <p:spPr>
          <a:xfrm>
            <a:off x="16423980" y="7488079"/>
            <a:ext cx="2430474"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SECOND</a:t>
            </a:r>
            <a:endParaRPr lang="en-US" sz="4800" spc="600" dirty="0">
              <a:solidFill>
                <a:schemeClr val="bg1"/>
              </a:solidFill>
              <a:latin typeface="Montserrat" charset="0"/>
              <a:ea typeface="Montserrat" charset="0"/>
              <a:cs typeface="Montserrat" charset="0"/>
            </a:endParaRPr>
          </a:p>
        </p:txBody>
      </p:sp>
      <p:sp>
        <p:nvSpPr>
          <p:cNvPr id="59" name="TextBox 58"/>
          <p:cNvSpPr txBox="1"/>
          <p:nvPr/>
        </p:nvSpPr>
        <p:spPr>
          <a:xfrm>
            <a:off x="16739814" y="9055545"/>
            <a:ext cx="1867820"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THIRD</a:t>
            </a:r>
            <a:endParaRPr lang="en-US" sz="4800" spc="600" dirty="0">
              <a:solidFill>
                <a:schemeClr val="bg1"/>
              </a:solidFill>
              <a:latin typeface="Montserrat" charset="0"/>
              <a:ea typeface="Montserrat" charset="0"/>
              <a:cs typeface="Montserrat" charset="0"/>
            </a:endParaRPr>
          </a:p>
        </p:txBody>
      </p:sp>
      <p:sp>
        <p:nvSpPr>
          <p:cNvPr id="60" name="TextBox 59"/>
          <p:cNvSpPr txBox="1"/>
          <p:nvPr/>
        </p:nvSpPr>
        <p:spPr>
          <a:xfrm>
            <a:off x="16446424" y="10763903"/>
            <a:ext cx="2385589"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FOURTH</a:t>
            </a:r>
            <a:endParaRPr lang="en-US" sz="4800" spc="600" dirty="0">
              <a:solidFill>
                <a:schemeClr val="bg1"/>
              </a:solidFill>
              <a:latin typeface="Montserrat" charset="0"/>
              <a:ea typeface="Montserrat" charset="0"/>
              <a:cs typeface="Montserrat" charset="0"/>
            </a:endParaRPr>
          </a:p>
        </p:txBody>
      </p:sp>
    </p:spTree>
    <p:extLst>
      <p:ext uri="{BB962C8B-B14F-4D97-AF65-F5344CB8AC3E}">
        <p14:creationId xmlns:p14="http://schemas.microsoft.com/office/powerpoint/2010/main" val="20315471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 name="Chart 27"/>
          <p:cNvGraphicFramePr/>
          <p:nvPr>
            <p:extLst>
              <p:ext uri="{D42A27DB-BD31-4B8C-83A1-F6EECF244321}">
                <p14:modId xmlns:p14="http://schemas.microsoft.com/office/powerpoint/2010/main" val="657103124"/>
              </p:ext>
            </p:extLst>
          </p:nvPr>
        </p:nvGraphicFramePr>
        <p:xfrm>
          <a:off x="2432442" y="4223954"/>
          <a:ext cx="4537379" cy="3747732"/>
        </p:xfrm>
        <a:graphic>
          <a:graphicData uri="http://schemas.openxmlformats.org/drawingml/2006/chart">
            <c:chart xmlns:c="http://schemas.openxmlformats.org/drawingml/2006/chart" xmlns:r="http://schemas.openxmlformats.org/officeDocument/2006/relationships" r:id="rId2"/>
          </a:graphicData>
        </a:graphic>
      </p:graphicFrame>
      <p:sp>
        <p:nvSpPr>
          <p:cNvPr id="29" name="Oval 28"/>
          <p:cNvSpPr/>
          <p:nvPr/>
        </p:nvSpPr>
        <p:spPr>
          <a:xfrm>
            <a:off x="3100931" y="4497620"/>
            <a:ext cx="3200400" cy="3200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0" name="TextBox 29"/>
          <p:cNvSpPr txBox="1"/>
          <p:nvPr/>
        </p:nvSpPr>
        <p:spPr>
          <a:xfrm>
            <a:off x="3230309" y="5456483"/>
            <a:ext cx="2844028" cy="1323439"/>
          </a:xfrm>
          <a:prstGeom prst="rect">
            <a:avLst/>
          </a:prstGeom>
          <a:noFill/>
        </p:spPr>
        <p:txBody>
          <a:bodyPr wrap="square" rtlCol="0">
            <a:spAutoFit/>
          </a:bodyPr>
          <a:lstStyle/>
          <a:p>
            <a:pPr algn="ctr"/>
            <a:r>
              <a:rPr lang="en-US" sz="8000" spc="300" dirty="0">
                <a:solidFill>
                  <a:schemeClr val="tx2"/>
                </a:solidFill>
                <a:latin typeface="Montserrat" charset="0"/>
                <a:ea typeface="Montserrat" charset="0"/>
                <a:cs typeface="Montserrat" charset="0"/>
              </a:rPr>
              <a:t>60</a:t>
            </a:r>
          </a:p>
        </p:txBody>
      </p:sp>
      <p:graphicFrame>
        <p:nvGraphicFramePr>
          <p:cNvPr id="38" name="Chart 37"/>
          <p:cNvGraphicFramePr/>
          <p:nvPr>
            <p:extLst>
              <p:ext uri="{D42A27DB-BD31-4B8C-83A1-F6EECF244321}">
                <p14:modId xmlns:p14="http://schemas.microsoft.com/office/powerpoint/2010/main" val="1386510139"/>
              </p:ext>
            </p:extLst>
          </p:nvPr>
        </p:nvGraphicFramePr>
        <p:xfrm>
          <a:off x="7638310" y="4223954"/>
          <a:ext cx="4537379" cy="3747732"/>
        </p:xfrm>
        <a:graphic>
          <a:graphicData uri="http://schemas.openxmlformats.org/drawingml/2006/chart">
            <c:chart xmlns:c="http://schemas.openxmlformats.org/drawingml/2006/chart" xmlns:r="http://schemas.openxmlformats.org/officeDocument/2006/relationships" r:id="rId3"/>
          </a:graphicData>
        </a:graphic>
      </p:graphicFrame>
      <p:sp>
        <p:nvSpPr>
          <p:cNvPr id="39" name="Oval 38"/>
          <p:cNvSpPr/>
          <p:nvPr/>
        </p:nvSpPr>
        <p:spPr>
          <a:xfrm>
            <a:off x="8306799" y="4497620"/>
            <a:ext cx="3200400" cy="3200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40" name="TextBox 39"/>
          <p:cNvSpPr txBox="1"/>
          <p:nvPr/>
        </p:nvSpPr>
        <p:spPr>
          <a:xfrm>
            <a:off x="8436177" y="5456483"/>
            <a:ext cx="2844028" cy="1323439"/>
          </a:xfrm>
          <a:prstGeom prst="rect">
            <a:avLst/>
          </a:prstGeom>
          <a:noFill/>
        </p:spPr>
        <p:txBody>
          <a:bodyPr wrap="square" rtlCol="0">
            <a:spAutoFit/>
          </a:bodyPr>
          <a:lstStyle/>
          <a:p>
            <a:pPr algn="ctr"/>
            <a:r>
              <a:rPr lang="en-US" sz="8000" spc="300" dirty="0">
                <a:solidFill>
                  <a:schemeClr val="tx2"/>
                </a:solidFill>
                <a:latin typeface="Montserrat" charset="0"/>
                <a:ea typeface="Montserrat" charset="0"/>
                <a:cs typeface="Montserrat" charset="0"/>
              </a:rPr>
              <a:t>35</a:t>
            </a:r>
          </a:p>
        </p:txBody>
      </p:sp>
      <p:sp>
        <p:nvSpPr>
          <p:cNvPr id="23" name="TextBox 22"/>
          <p:cNvSpPr txBox="1"/>
          <p:nvPr/>
        </p:nvSpPr>
        <p:spPr>
          <a:xfrm>
            <a:off x="7032332" y="1390006"/>
            <a:ext cx="10249922"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PIE CHART GRAPHIC</a:t>
            </a:r>
            <a:endParaRPr lang="en-US" sz="9600" spc="600" dirty="0">
              <a:solidFill>
                <a:schemeClr val="tx2"/>
              </a:solidFill>
              <a:latin typeface="Montserrat" charset="0"/>
              <a:ea typeface="Montserrat" charset="0"/>
              <a:cs typeface="Montserrat" charset="0"/>
            </a:endParaRPr>
          </a:p>
        </p:txBody>
      </p:sp>
      <p:sp>
        <p:nvSpPr>
          <p:cNvPr id="27" name="TextBox 26"/>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1" name="TextBox 30"/>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32" name="TextBox 31"/>
          <p:cNvSpPr txBox="1"/>
          <p:nvPr/>
        </p:nvSpPr>
        <p:spPr>
          <a:xfrm>
            <a:off x="2431787" y="9479577"/>
            <a:ext cx="3963751" cy="1938992"/>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a:t>
            </a:r>
          </a:p>
        </p:txBody>
      </p:sp>
      <p:sp>
        <p:nvSpPr>
          <p:cNvPr id="33" name="TextBox 32"/>
          <p:cNvSpPr txBox="1"/>
          <p:nvPr/>
        </p:nvSpPr>
        <p:spPr>
          <a:xfrm>
            <a:off x="2602751" y="8652724"/>
            <a:ext cx="3619902"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WRITE HERE</a:t>
            </a:r>
            <a:endParaRPr lang="en-US" sz="4800" b="1" spc="600" dirty="0">
              <a:solidFill>
                <a:schemeClr val="tx2"/>
              </a:solidFill>
              <a:latin typeface="Montserrat" charset="0"/>
              <a:ea typeface="Montserrat" charset="0"/>
              <a:cs typeface="Montserrat" charset="0"/>
            </a:endParaRPr>
          </a:p>
        </p:txBody>
      </p:sp>
      <p:sp>
        <p:nvSpPr>
          <p:cNvPr id="34" name="TextBox 33"/>
          <p:cNvSpPr txBox="1"/>
          <p:nvPr/>
        </p:nvSpPr>
        <p:spPr>
          <a:xfrm>
            <a:off x="7877243" y="9479577"/>
            <a:ext cx="3963751" cy="1938992"/>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a:t>
            </a:r>
          </a:p>
        </p:txBody>
      </p:sp>
      <p:sp>
        <p:nvSpPr>
          <p:cNvPr id="35" name="TextBox 34"/>
          <p:cNvSpPr txBox="1"/>
          <p:nvPr/>
        </p:nvSpPr>
        <p:spPr>
          <a:xfrm>
            <a:off x="8048207" y="8652724"/>
            <a:ext cx="3619902"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WRITE HERE</a:t>
            </a:r>
            <a:endParaRPr lang="en-US" sz="4800" b="1" spc="600" dirty="0">
              <a:solidFill>
                <a:schemeClr val="tx2"/>
              </a:solidFill>
              <a:latin typeface="Montserrat" charset="0"/>
              <a:ea typeface="Montserrat" charset="0"/>
              <a:cs typeface="Montserrat" charset="0"/>
            </a:endParaRPr>
          </a:p>
        </p:txBody>
      </p:sp>
      <p:sp>
        <p:nvSpPr>
          <p:cNvPr id="36" name="TextBox 35"/>
          <p:cNvSpPr txBox="1"/>
          <p:nvPr/>
        </p:nvSpPr>
        <p:spPr>
          <a:xfrm>
            <a:off x="13065412" y="9479577"/>
            <a:ext cx="3963751" cy="1938992"/>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a:t>
            </a:r>
          </a:p>
        </p:txBody>
      </p:sp>
      <p:sp>
        <p:nvSpPr>
          <p:cNvPr id="37" name="TextBox 36"/>
          <p:cNvSpPr txBox="1"/>
          <p:nvPr/>
        </p:nvSpPr>
        <p:spPr>
          <a:xfrm>
            <a:off x="13236376" y="8652724"/>
            <a:ext cx="3619902"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WRITE HERE</a:t>
            </a:r>
            <a:endParaRPr lang="en-US" sz="4800" b="1" spc="600" dirty="0">
              <a:solidFill>
                <a:schemeClr val="tx2"/>
              </a:solidFill>
              <a:latin typeface="Montserrat" charset="0"/>
              <a:ea typeface="Montserrat" charset="0"/>
              <a:cs typeface="Montserrat" charset="0"/>
            </a:endParaRPr>
          </a:p>
        </p:txBody>
      </p:sp>
      <p:sp>
        <p:nvSpPr>
          <p:cNvPr id="45" name="TextBox 44"/>
          <p:cNvSpPr txBox="1"/>
          <p:nvPr/>
        </p:nvSpPr>
        <p:spPr>
          <a:xfrm>
            <a:off x="18510868" y="9479577"/>
            <a:ext cx="3963751" cy="1938992"/>
          </a:xfrm>
          <a:prstGeom prst="rect">
            <a:avLst/>
          </a:prstGeom>
          <a:noFill/>
        </p:spPr>
        <p:txBody>
          <a:bodyPr wrap="square" rtlCol="0">
            <a:spAutoFit/>
          </a:bodyPr>
          <a:lstStyle/>
          <a:p>
            <a:pPr algn="ct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 or.</a:t>
            </a:r>
          </a:p>
        </p:txBody>
      </p:sp>
      <p:sp>
        <p:nvSpPr>
          <p:cNvPr id="46" name="TextBox 45"/>
          <p:cNvSpPr txBox="1"/>
          <p:nvPr/>
        </p:nvSpPr>
        <p:spPr>
          <a:xfrm>
            <a:off x="18681832" y="8652724"/>
            <a:ext cx="3619902" cy="584775"/>
          </a:xfrm>
          <a:prstGeom prst="rect">
            <a:avLst/>
          </a:prstGeom>
          <a:noFill/>
        </p:spPr>
        <p:txBody>
          <a:bodyPr wrap="none" rtlCol="0">
            <a:spAutoFit/>
          </a:bodyPr>
          <a:lstStyle/>
          <a:p>
            <a:pPr algn="ctr"/>
            <a:r>
              <a:rPr lang="en-US" sz="3200" b="1" spc="600" dirty="0">
                <a:solidFill>
                  <a:schemeClr val="tx2"/>
                </a:solidFill>
                <a:latin typeface="Montserrat" charset="0"/>
                <a:ea typeface="Montserrat" charset="0"/>
                <a:cs typeface="Montserrat" charset="0"/>
              </a:rPr>
              <a:t>WRITE HERE</a:t>
            </a:r>
            <a:endParaRPr lang="en-US" sz="4800" b="1" spc="600" dirty="0">
              <a:solidFill>
                <a:schemeClr val="tx2"/>
              </a:solidFill>
              <a:latin typeface="Montserrat" charset="0"/>
              <a:ea typeface="Montserrat" charset="0"/>
              <a:cs typeface="Montserrat" charset="0"/>
            </a:endParaRPr>
          </a:p>
        </p:txBody>
      </p:sp>
      <p:graphicFrame>
        <p:nvGraphicFramePr>
          <p:cNvPr id="47" name="Chart 46"/>
          <p:cNvGraphicFramePr/>
          <p:nvPr>
            <p:extLst>
              <p:ext uri="{D42A27DB-BD31-4B8C-83A1-F6EECF244321}">
                <p14:modId xmlns:p14="http://schemas.microsoft.com/office/powerpoint/2010/main" val="331016259"/>
              </p:ext>
            </p:extLst>
          </p:nvPr>
        </p:nvGraphicFramePr>
        <p:xfrm>
          <a:off x="12802161" y="4223954"/>
          <a:ext cx="4537379" cy="3747732"/>
        </p:xfrm>
        <a:graphic>
          <a:graphicData uri="http://schemas.openxmlformats.org/drawingml/2006/chart">
            <c:chart xmlns:c="http://schemas.openxmlformats.org/drawingml/2006/chart" xmlns:r="http://schemas.openxmlformats.org/officeDocument/2006/relationships" r:id="rId4"/>
          </a:graphicData>
        </a:graphic>
      </p:graphicFrame>
      <p:sp>
        <p:nvSpPr>
          <p:cNvPr id="48" name="Oval 47"/>
          <p:cNvSpPr/>
          <p:nvPr/>
        </p:nvSpPr>
        <p:spPr>
          <a:xfrm>
            <a:off x="13470650" y="4497620"/>
            <a:ext cx="3200400" cy="3200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49" name="TextBox 48"/>
          <p:cNvSpPr txBox="1"/>
          <p:nvPr/>
        </p:nvSpPr>
        <p:spPr>
          <a:xfrm>
            <a:off x="13600028" y="5456483"/>
            <a:ext cx="2844028" cy="1323439"/>
          </a:xfrm>
          <a:prstGeom prst="rect">
            <a:avLst/>
          </a:prstGeom>
          <a:noFill/>
        </p:spPr>
        <p:txBody>
          <a:bodyPr wrap="square" rtlCol="0">
            <a:spAutoFit/>
          </a:bodyPr>
          <a:lstStyle/>
          <a:p>
            <a:pPr algn="ctr"/>
            <a:r>
              <a:rPr lang="en-US" sz="8000" spc="300" dirty="0">
                <a:solidFill>
                  <a:schemeClr val="tx2"/>
                </a:solidFill>
                <a:latin typeface="Montserrat" charset="0"/>
                <a:ea typeface="Montserrat" charset="0"/>
                <a:cs typeface="Montserrat" charset="0"/>
              </a:rPr>
              <a:t>70</a:t>
            </a:r>
          </a:p>
        </p:txBody>
      </p:sp>
      <p:graphicFrame>
        <p:nvGraphicFramePr>
          <p:cNvPr id="50" name="Chart 49"/>
          <p:cNvGraphicFramePr/>
          <p:nvPr>
            <p:extLst>
              <p:ext uri="{D42A27DB-BD31-4B8C-83A1-F6EECF244321}">
                <p14:modId xmlns:p14="http://schemas.microsoft.com/office/powerpoint/2010/main" val="193552063"/>
              </p:ext>
            </p:extLst>
          </p:nvPr>
        </p:nvGraphicFramePr>
        <p:xfrm>
          <a:off x="18008029" y="4223954"/>
          <a:ext cx="4537379" cy="3747732"/>
        </p:xfrm>
        <a:graphic>
          <a:graphicData uri="http://schemas.openxmlformats.org/drawingml/2006/chart">
            <c:chart xmlns:c="http://schemas.openxmlformats.org/drawingml/2006/chart" xmlns:r="http://schemas.openxmlformats.org/officeDocument/2006/relationships" r:id="rId5"/>
          </a:graphicData>
        </a:graphic>
      </p:graphicFrame>
      <p:sp>
        <p:nvSpPr>
          <p:cNvPr id="51" name="Oval 50"/>
          <p:cNvSpPr/>
          <p:nvPr/>
        </p:nvSpPr>
        <p:spPr>
          <a:xfrm>
            <a:off x="18676518" y="4497620"/>
            <a:ext cx="3200400" cy="3200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52" name="TextBox 51"/>
          <p:cNvSpPr txBox="1"/>
          <p:nvPr/>
        </p:nvSpPr>
        <p:spPr>
          <a:xfrm>
            <a:off x="18805896" y="5456483"/>
            <a:ext cx="2844028" cy="1323439"/>
          </a:xfrm>
          <a:prstGeom prst="rect">
            <a:avLst/>
          </a:prstGeom>
          <a:noFill/>
        </p:spPr>
        <p:txBody>
          <a:bodyPr wrap="square" rtlCol="0">
            <a:spAutoFit/>
          </a:bodyPr>
          <a:lstStyle/>
          <a:p>
            <a:pPr algn="ctr"/>
            <a:r>
              <a:rPr lang="en-US" sz="8000" spc="300" dirty="0">
                <a:solidFill>
                  <a:schemeClr val="tx2"/>
                </a:solidFill>
                <a:latin typeface="Montserrat" charset="0"/>
                <a:ea typeface="Montserrat" charset="0"/>
                <a:cs typeface="Montserrat" charset="0"/>
              </a:rPr>
              <a:t>90</a:t>
            </a:r>
          </a:p>
        </p:txBody>
      </p:sp>
    </p:spTree>
    <p:extLst>
      <p:ext uri="{BB962C8B-B14F-4D97-AF65-F5344CB8AC3E}">
        <p14:creationId xmlns:p14="http://schemas.microsoft.com/office/powerpoint/2010/main" val="169488798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4314638" y="4309176"/>
          <a:ext cx="15748374" cy="6126774"/>
        </p:xfrm>
        <a:graphic>
          <a:graphicData uri="http://schemas.openxmlformats.org/drawingml/2006/chart">
            <c:chart xmlns:c="http://schemas.openxmlformats.org/drawingml/2006/chart" xmlns:r="http://schemas.openxmlformats.org/officeDocument/2006/relationships" r:id="rId2"/>
          </a:graphicData>
        </a:graphic>
      </p:graphicFrame>
      <p:sp>
        <p:nvSpPr>
          <p:cNvPr id="23" name="TextBox 22"/>
          <p:cNvSpPr txBox="1"/>
          <p:nvPr/>
        </p:nvSpPr>
        <p:spPr>
          <a:xfrm>
            <a:off x="6011212" y="10839319"/>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YOUR TITLE</a:t>
            </a:r>
          </a:p>
        </p:txBody>
      </p:sp>
      <p:sp>
        <p:nvSpPr>
          <p:cNvPr id="27" name="TextBox 26"/>
          <p:cNvSpPr txBox="1"/>
          <p:nvPr/>
        </p:nvSpPr>
        <p:spPr>
          <a:xfrm>
            <a:off x="11082610" y="10830791"/>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WRITE HERE</a:t>
            </a:r>
          </a:p>
        </p:txBody>
      </p:sp>
      <p:sp>
        <p:nvSpPr>
          <p:cNvPr id="31" name="TextBox 30"/>
          <p:cNvSpPr txBox="1"/>
          <p:nvPr/>
        </p:nvSpPr>
        <p:spPr>
          <a:xfrm>
            <a:off x="16443080" y="10835796"/>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NAME HERE</a:t>
            </a:r>
          </a:p>
        </p:txBody>
      </p:sp>
      <p:sp>
        <p:nvSpPr>
          <p:cNvPr id="3" name="Rectangle 2"/>
          <p:cNvSpPr/>
          <p:nvPr/>
        </p:nvSpPr>
        <p:spPr>
          <a:xfrm>
            <a:off x="5684042" y="11078316"/>
            <a:ext cx="260669" cy="260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Rectangle 31"/>
          <p:cNvSpPr/>
          <p:nvPr/>
        </p:nvSpPr>
        <p:spPr>
          <a:xfrm>
            <a:off x="10760148" y="11069927"/>
            <a:ext cx="260669" cy="260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3" name="Rectangle 32"/>
          <p:cNvSpPr/>
          <p:nvPr/>
        </p:nvSpPr>
        <p:spPr>
          <a:xfrm>
            <a:off x="16096350" y="11069927"/>
            <a:ext cx="260669" cy="260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2" name="TextBox 11"/>
          <p:cNvSpPr txBox="1"/>
          <p:nvPr/>
        </p:nvSpPr>
        <p:spPr>
          <a:xfrm>
            <a:off x="7984516" y="1390006"/>
            <a:ext cx="834555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GRAPHIC CHART</a:t>
            </a:r>
            <a:endParaRPr lang="en-US" sz="9600" spc="600" dirty="0">
              <a:solidFill>
                <a:schemeClr val="tx2"/>
              </a:solidFill>
              <a:latin typeface="Montserrat" charset="0"/>
              <a:ea typeface="Montserrat" charset="0"/>
              <a:cs typeface="Montserrat" charset="0"/>
            </a:endParaRPr>
          </a:p>
        </p:txBody>
      </p:sp>
      <p:sp>
        <p:nvSpPr>
          <p:cNvPr id="13" name="TextBox 12"/>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4" name="TextBox 1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93359691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526658617"/>
              </p:ext>
            </p:extLst>
          </p:nvPr>
        </p:nvGraphicFramePr>
        <p:xfrm>
          <a:off x="4314638" y="4309176"/>
          <a:ext cx="15748374" cy="6126774"/>
        </p:xfrm>
        <a:graphic>
          <a:graphicData uri="http://schemas.openxmlformats.org/drawingml/2006/chart">
            <c:chart xmlns:c="http://schemas.openxmlformats.org/drawingml/2006/chart" xmlns:r="http://schemas.openxmlformats.org/officeDocument/2006/relationships" r:id="rId2"/>
          </a:graphicData>
        </a:graphic>
      </p:graphicFrame>
      <p:sp>
        <p:nvSpPr>
          <p:cNvPr id="23" name="TextBox 22"/>
          <p:cNvSpPr txBox="1"/>
          <p:nvPr/>
        </p:nvSpPr>
        <p:spPr>
          <a:xfrm>
            <a:off x="6011212" y="10839319"/>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YOUR TITLE</a:t>
            </a:r>
          </a:p>
        </p:txBody>
      </p:sp>
      <p:sp>
        <p:nvSpPr>
          <p:cNvPr id="27" name="TextBox 26"/>
          <p:cNvSpPr txBox="1"/>
          <p:nvPr/>
        </p:nvSpPr>
        <p:spPr>
          <a:xfrm>
            <a:off x="11082610" y="10830791"/>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WRITE HERE</a:t>
            </a:r>
          </a:p>
        </p:txBody>
      </p:sp>
      <p:sp>
        <p:nvSpPr>
          <p:cNvPr id="31" name="TextBox 30"/>
          <p:cNvSpPr txBox="1"/>
          <p:nvPr/>
        </p:nvSpPr>
        <p:spPr>
          <a:xfrm>
            <a:off x="16443080" y="10835796"/>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NAME HERE</a:t>
            </a:r>
          </a:p>
        </p:txBody>
      </p:sp>
      <p:sp>
        <p:nvSpPr>
          <p:cNvPr id="3" name="Rectangle 2"/>
          <p:cNvSpPr/>
          <p:nvPr/>
        </p:nvSpPr>
        <p:spPr>
          <a:xfrm>
            <a:off x="5684042" y="11078316"/>
            <a:ext cx="260669" cy="260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Rectangle 31"/>
          <p:cNvSpPr/>
          <p:nvPr/>
        </p:nvSpPr>
        <p:spPr>
          <a:xfrm>
            <a:off x="10760148" y="11069927"/>
            <a:ext cx="260669" cy="260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3" name="Rectangle 32"/>
          <p:cNvSpPr/>
          <p:nvPr/>
        </p:nvSpPr>
        <p:spPr>
          <a:xfrm>
            <a:off x="16096350" y="11069927"/>
            <a:ext cx="260669" cy="260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2" name="TextBox 11"/>
          <p:cNvSpPr txBox="1"/>
          <p:nvPr/>
        </p:nvSpPr>
        <p:spPr>
          <a:xfrm>
            <a:off x="7984516" y="1390006"/>
            <a:ext cx="834555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GRAPHIC CHART</a:t>
            </a:r>
            <a:endParaRPr lang="en-US" sz="9600" spc="600" dirty="0">
              <a:solidFill>
                <a:schemeClr val="tx2"/>
              </a:solidFill>
              <a:latin typeface="Montserrat" charset="0"/>
              <a:ea typeface="Montserrat" charset="0"/>
              <a:cs typeface="Montserrat" charset="0"/>
            </a:endParaRPr>
          </a:p>
        </p:txBody>
      </p:sp>
      <p:sp>
        <p:nvSpPr>
          <p:cNvPr id="13" name="TextBox 12"/>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4" name="TextBox 1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2805039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67717800"/>
              </p:ext>
            </p:extLst>
          </p:nvPr>
        </p:nvGraphicFramePr>
        <p:xfrm>
          <a:off x="4314638" y="4309176"/>
          <a:ext cx="15748374" cy="6126774"/>
        </p:xfrm>
        <a:graphic>
          <a:graphicData uri="http://schemas.openxmlformats.org/drawingml/2006/chart">
            <c:chart xmlns:c="http://schemas.openxmlformats.org/drawingml/2006/chart" xmlns:r="http://schemas.openxmlformats.org/officeDocument/2006/relationships" r:id="rId2"/>
          </a:graphicData>
        </a:graphic>
      </p:graphicFrame>
      <p:sp>
        <p:nvSpPr>
          <p:cNvPr id="23" name="TextBox 22"/>
          <p:cNvSpPr txBox="1"/>
          <p:nvPr/>
        </p:nvSpPr>
        <p:spPr>
          <a:xfrm>
            <a:off x="6011212" y="10839319"/>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YOUR TITLE</a:t>
            </a:r>
          </a:p>
        </p:txBody>
      </p:sp>
      <p:sp>
        <p:nvSpPr>
          <p:cNvPr id="27" name="TextBox 26"/>
          <p:cNvSpPr txBox="1"/>
          <p:nvPr/>
        </p:nvSpPr>
        <p:spPr>
          <a:xfrm>
            <a:off x="11082610" y="10830791"/>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WRITE HERE</a:t>
            </a:r>
          </a:p>
        </p:txBody>
      </p:sp>
      <p:sp>
        <p:nvSpPr>
          <p:cNvPr id="31" name="TextBox 30"/>
          <p:cNvSpPr txBox="1"/>
          <p:nvPr/>
        </p:nvSpPr>
        <p:spPr>
          <a:xfrm>
            <a:off x="16443080" y="10835796"/>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NAME HERE</a:t>
            </a:r>
          </a:p>
        </p:txBody>
      </p:sp>
      <p:sp>
        <p:nvSpPr>
          <p:cNvPr id="3" name="Rectangle 2"/>
          <p:cNvSpPr/>
          <p:nvPr/>
        </p:nvSpPr>
        <p:spPr>
          <a:xfrm>
            <a:off x="5684042" y="11078316"/>
            <a:ext cx="260669" cy="260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Rectangle 31"/>
          <p:cNvSpPr/>
          <p:nvPr/>
        </p:nvSpPr>
        <p:spPr>
          <a:xfrm>
            <a:off x="10760148" y="11069927"/>
            <a:ext cx="260669" cy="260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3" name="Rectangle 32"/>
          <p:cNvSpPr/>
          <p:nvPr/>
        </p:nvSpPr>
        <p:spPr>
          <a:xfrm>
            <a:off x="16096350" y="11069927"/>
            <a:ext cx="260669" cy="260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2" name="TextBox 11"/>
          <p:cNvSpPr txBox="1"/>
          <p:nvPr/>
        </p:nvSpPr>
        <p:spPr>
          <a:xfrm>
            <a:off x="7984516" y="1390006"/>
            <a:ext cx="834555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GRAPHIC CHART</a:t>
            </a:r>
            <a:endParaRPr lang="en-US" sz="9600" spc="600" dirty="0">
              <a:solidFill>
                <a:schemeClr val="tx2"/>
              </a:solidFill>
              <a:latin typeface="Montserrat" charset="0"/>
              <a:ea typeface="Montserrat" charset="0"/>
              <a:cs typeface="Montserrat" charset="0"/>
            </a:endParaRPr>
          </a:p>
        </p:txBody>
      </p:sp>
      <p:sp>
        <p:nvSpPr>
          <p:cNvPr id="13" name="TextBox 12"/>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4" name="TextBox 1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7969043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741131088"/>
              </p:ext>
            </p:extLst>
          </p:nvPr>
        </p:nvGraphicFramePr>
        <p:xfrm>
          <a:off x="4314638" y="4309176"/>
          <a:ext cx="15748374" cy="6126774"/>
        </p:xfrm>
        <a:graphic>
          <a:graphicData uri="http://schemas.openxmlformats.org/drawingml/2006/chart">
            <c:chart xmlns:c="http://schemas.openxmlformats.org/drawingml/2006/chart" xmlns:r="http://schemas.openxmlformats.org/officeDocument/2006/relationships" r:id="rId2"/>
          </a:graphicData>
        </a:graphic>
      </p:graphicFrame>
      <p:sp>
        <p:nvSpPr>
          <p:cNvPr id="23" name="TextBox 22"/>
          <p:cNvSpPr txBox="1"/>
          <p:nvPr/>
        </p:nvSpPr>
        <p:spPr>
          <a:xfrm>
            <a:off x="6011212" y="10839319"/>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YOUR TITLE</a:t>
            </a:r>
          </a:p>
        </p:txBody>
      </p:sp>
      <p:sp>
        <p:nvSpPr>
          <p:cNvPr id="27" name="TextBox 26"/>
          <p:cNvSpPr txBox="1"/>
          <p:nvPr/>
        </p:nvSpPr>
        <p:spPr>
          <a:xfrm>
            <a:off x="11082610" y="10830791"/>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WRITE HERE</a:t>
            </a:r>
          </a:p>
        </p:txBody>
      </p:sp>
      <p:sp>
        <p:nvSpPr>
          <p:cNvPr id="31" name="TextBox 30"/>
          <p:cNvSpPr txBox="1"/>
          <p:nvPr/>
        </p:nvSpPr>
        <p:spPr>
          <a:xfrm>
            <a:off x="16443080" y="10835796"/>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NAME HERE</a:t>
            </a:r>
          </a:p>
        </p:txBody>
      </p:sp>
      <p:sp>
        <p:nvSpPr>
          <p:cNvPr id="3" name="Rectangle 2"/>
          <p:cNvSpPr/>
          <p:nvPr/>
        </p:nvSpPr>
        <p:spPr>
          <a:xfrm>
            <a:off x="5684042" y="11078316"/>
            <a:ext cx="260669" cy="260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Rectangle 31"/>
          <p:cNvSpPr/>
          <p:nvPr/>
        </p:nvSpPr>
        <p:spPr>
          <a:xfrm>
            <a:off x="10760148" y="11069927"/>
            <a:ext cx="260669" cy="260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3" name="Rectangle 32"/>
          <p:cNvSpPr/>
          <p:nvPr/>
        </p:nvSpPr>
        <p:spPr>
          <a:xfrm>
            <a:off x="16096350" y="11069927"/>
            <a:ext cx="260669" cy="260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2" name="TextBox 11"/>
          <p:cNvSpPr txBox="1"/>
          <p:nvPr/>
        </p:nvSpPr>
        <p:spPr>
          <a:xfrm>
            <a:off x="7984516" y="1390006"/>
            <a:ext cx="834555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GRAPHIC CHART</a:t>
            </a:r>
            <a:endParaRPr lang="en-US" sz="9600" spc="600" dirty="0">
              <a:solidFill>
                <a:schemeClr val="tx2"/>
              </a:solidFill>
              <a:latin typeface="Montserrat" charset="0"/>
              <a:ea typeface="Montserrat" charset="0"/>
              <a:cs typeface="Montserrat" charset="0"/>
            </a:endParaRPr>
          </a:p>
        </p:txBody>
      </p:sp>
      <p:sp>
        <p:nvSpPr>
          <p:cNvPr id="13" name="TextBox 12"/>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4" name="TextBox 1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65893848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335319" y="2862035"/>
            <a:ext cx="19717289" cy="7755454"/>
            <a:chOff x="3935519" y="2862035"/>
            <a:chExt cx="19717289" cy="7755454"/>
          </a:xfrm>
        </p:grpSpPr>
        <p:grpSp>
          <p:nvGrpSpPr>
            <p:cNvPr id="2" name="Group 1"/>
            <p:cNvGrpSpPr/>
            <p:nvPr/>
          </p:nvGrpSpPr>
          <p:grpSpPr>
            <a:xfrm>
              <a:off x="3935519" y="3501681"/>
              <a:ext cx="7812757" cy="7111762"/>
              <a:chOff x="2810975" y="4402204"/>
              <a:chExt cx="5995208" cy="5457291"/>
            </a:xfrm>
          </p:grpSpPr>
          <p:sp>
            <p:nvSpPr>
              <p:cNvPr id="186" name="Pie 185"/>
              <p:cNvSpPr/>
              <p:nvPr/>
            </p:nvSpPr>
            <p:spPr>
              <a:xfrm flipH="1">
                <a:off x="3488267" y="4785095"/>
                <a:ext cx="5317916" cy="5074400"/>
              </a:xfrm>
              <a:prstGeom prst="pie">
                <a:avLst>
                  <a:gd name="adj1" fmla="val 2261062"/>
                  <a:gd name="adj2" fmla="val 16347059"/>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Montserrat Light" charset="0"/>
                </a:endParaRPr>
              </a:p>
            </p:txBody>
          </p:sp>
          <p:sp>
            <p:nvSpPr>
              <p:cNvPr id="187" name="Pie 186"/>
              <p:cNvSpPr/>
              <p:nvPr/>
            </p:nvSpPr>
            <p:spPr>
              <a:xfrm rot="8911458" flipH="1">
                <a:off x="2810975" y="4402204"/>
                <a:ext cx="5317916" cy="5074400"/>
              </a:xfrm>
              <a:prstGeom prst="pie">
                <a:avLst>
                  <a:gd name="adj1" fmla="val 3753089"/>
                  <a:gd name="adj2" fmla="val 11018106"/>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Montserrat Light" charset="0"/>
                </a:endParaRPr>
              </a:p>
            </p:txBody>
          </p:sp>
        </p:grpSp>
        <p:sp>
          <p:nvSpPr>
            <p:cNvPr id="4" name="TextBox 3"/>
            <p:cNvSpPr txBox="1"/>
            <p:nvPr/>
          </p:nvSpPr>
          <p:spPr>
            <a:xfrm>
              <a:off x="4485583" y="5416514"/>
              <a:ext cx="2697120" cy="830997"/>
            </a:xfrm>
            <a:prstGeom prst="rect">
              <a:avLst/>
            </a:prstGeom>
            <a:noFill/>
          </p:spPr>
          <p:txBody>
            <a:bodyPr wrap="square" rtlCol="0">
              <a:spAutoFit/>
            </a:bodyPr>
            <a:lstStyle/>
            <a:p>
              <a:pPr algn="ctr"/>
              <a:r>
                <a:rPr lang="en-US" sz="4800" dirty="0">
                  <a:solidFill>
                    <a:schemeClr val="bg1"/>
                  </a:solidFill>
                  <a:latin typeface="Montserrat Light" charset="0"/>
                  <a:ea typeface="Montserrat Light" charset="0"/>
                  <a:cs typeface="Montserrat Light" charset="0"/>
                </a:rPr>
                <a:t>30%</a:t>
              </a:r>
            </a:p>
          </p:txBody>
        </p:sp>
        <p:sp>
          <p:nvSpPr>
            <p:cNvPr id="189" name="TextBox 188"/>
            <p:cNvSpPr txBox="1"/>
            <p:nvPr/>
          </p:nvSpPr>
          <p:spPr>
            <a:xfrm>
              <a:off x="8481849" y="7342491"/>
              <a:ext cx="2697120" cy="830997"/>
            </a:xfrm>
            <a:prstGeom prst="rect">
              <a:avLst/>
            </a:prstGeom>
            <a:noFill/>
          </p:spPr>
          <p:txBody>
            <a:bodyPr wrap="square" rtlCol="0">
              <a:spAutoFit/>
            </a:bodyPr>
            <a:lstStyle/>
            <a:p>
              <a:pPr algn="ctr"/>
              <a:r>
                <a:rPr lang="en-US" sz="4800" dirty="0">
                  <a:solidFill>
                    <a:schemeClr val="bg1"/>
                  </a:solidFill>
                  <a:latin typeface="Montserrat Light" charset="0"/>
                  <a:ea typeface="Montserrat Light" charset="0"/>
                  <a:cs typeface="Montserrat Light" charset="0"/>
                </a:rPr>
                <a:t>70%</a:t>
              </a:r>
            </a:p>
          </p:txBody>
        </p:sp>
        <p:sp>
          <p:nvSpPr>
            <p:cNvPr id="386" name="TextBox 385"/>
            <p:cNvSpPr txBox="1"/>
            <p:nvPr/>
          </p:nvSpPr>
          <p:spPr>
            <a:xfrm>
              <a:off x="12896921" y="3477111"/>
              <a:ext cx="10220253" cy="4524315"/>
            </a:xfrm>
            <a:prstGeom prst="rect">
              <a:avLst/>
            </a:prstGeom>
            <a:noFill/>
          </p:spPr>
          <p:txBody>
            <a:bodyPr wrap="square" rtlCol="0">
              <a:spAutoFit/>
            </a:bodyPr>
            <a:lstStyle/>
            <a:p>
              <a:r>
                <a:rPr lang="en-US" sz="7200" b="1" spc="600" dirty="0">
                  <a:solidFill>
                    <a:schemeClr val="tx2"/>
                  </a:solidFill>
                  <a:latin typeface="Montserrat" charset="0"/>
                  <a:ea typeface="Montserrat" charset="0"/>
                  <a:cs typeface="Montserrat" charset="0"/>
                </a:rPr>
                <a:t>YOU CAN</a:t>
              </a:r>
            </a:p>
            <a:p>
              <a:r>
                <a:rPr lang="en-US" sz="7200" b="1" spc="600" dirty="0">
                  <a:solidFill>
                    <a:schemeClr val="tx2"/>
                  </a:solidFill>
                  <a:latin typeface="Montserrat" charset="0"/>
                  <a:ea typeface="Montserrat" charset="0"/>
                  <a:cs typeface="Montserrat" charset="0"/>
                </a:rPr>
                <a:t>WRITE YOUR</a:t>
              </a:r>
            </a:p>
            <a:p>
              <a:r>
                <a:rPr lang="en-US" sz="7200" b="1" spc="600" dirty="0">
                  <a:solidFill>
                    <a:schemeClr val="tx2"/>
                  </a:solidFill>
                  <a:latin typeface="Montserrat" charset="0"/>
                  <a:ea typeface="Montserrat" charset="0"/>
                  <a:cs typeface="Montserrat" charset="0"/>
                </a:rPr>
                <a:t>TITLE ABOUT</a:t>
              </a:r>
            </a:p>
            <a:p>
              <a:r>
                <a:rPr lang="en-US" sz="7200" b="1" spc="600" dirty="0">
                  <a:solidFill>
                    <a:schemeClr val="tx2"/>
                  </a:solidFill>
                  <a:latin typeface="Montserrat" charset="0"/>
                  <a:ea typeface="Montserrat" charset="0"/>
                  <a:cs typeface="Montserrat" charset="0"/>
                </a:rPr>
                <a:t>THIS GRAPHIC</a:t>
              </a:r>
              <a:endParaRPr lang="en-US" sz="11500" b="1" spc="600" dirty="0">
                <a:solidFill>
                  <a:schemeClr val="tx2"/>
                </a:solidFill>
                <a:latin typeface="Montserrat" charset="0"/>
                <a:ea typeface="Montserrat" charset="0"/>
                <a:cs typeface="Montserrat" charset="0"/>
              </a:endParaRPr>
            </a:p>
          </p:txBody>
        </p:sp>
        <p:sp>
          <p:nvSpPr>
            <p:cNvPr id="387" name="TextBox 386"/>
            <p:cNvSpPr txBox="1"/>
            <p:nvPr/>
          </p:nvSpPr>
          <p:spPr>
            <a:xfrm>
              <a:off x="12896922" y="2862035"/>
              <a:ext cx="6267894" cy="338554"/>
            </a:xfrm>
            <a:prstGeom prst="rect">
              <a:avLst/>
            </a:prstGeom>
            <a:noFill/>
          </p:spPr>
          <p:txBody>
            <a:bodyPr wrap="square" rtlCol="0">
              <a:spAutoFit/>
            </a:bodyPr>
            <a:lstStyle/>
            <a:p>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14153638" y="9140161"/>
              <a:ext cx="3753796" cy="1411669"/>
            </a:xfrm>
            <a:prstGeom prst="rect">
              <a:avLst/>
            </a:prstGeom>
            <a:noFill/>
          </p:spPr>
          <p:txBody>
            <a:bodyPr wrap="square" rtlCol="0">
              <a:spAutoFit/>
            </a:bodyPr>
            <a:lstStyle/>
            <a:p>
              <a:pPr>
                <a:lnSpc>
                  <a:spcPct val="150000"/>
                </a:lnSpc>
              </a:pPr>
              <a:r>
                <a:rPr lang="en-US" sz="2000" dirty="0">
                  <a:solidFill>
                    <a:schemeClr val="tx2"/>
                  </a:solidFill>
                  <a:latin typeface="Montserrat Light" charset="0"/>
                  <a:ea typeface="Montserrat Light" charset="0"/>
                  <a:cs typeface="Montserrat Light" charset="0"/>
                </a:rPr>
                <a:t>A company is an association or collection of individuals, whether natural persons.</a:t>
              </a:r>
            </a:p>
          </p:txBody>
        </p:sp>
        <p:sp>
          <p:nvSpPr>
            <p:cNvPr id="20" name="TextBox 19"/>
            <p:cNvSpPr txBox="1"/>
            <p:nvPr/>
          </p:nvSpPr>
          <p:spPr>
            <a:xfrm>
              <a:off x="14181372" y="8555386"/>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21" name="TextBox 20"/>
            <p:cNvSpPr txBox="1"/>
            <p:nvPr/>
          </p:nvSpPr>
          <p:spPr>
            <a:xfrm>
              <a:off x="19879854" y="9140161"/>
              <a:ext cx="3772954" cy="1477328"/>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a:t>
              </a:r>
            </a:p>
          </p:txBody>
        </p:sp>
        <p:sp>
          <p:nvSpPr>
            <p:cNvPr id="22" name="TextBox 21"/>
            <p:cNvSpPr txBox="1"/>
            <p:nvPr/>
          </p:nvSpPr>
          <p:spPr>
            <a:xfrm>
              <a:off x="19885214" y="8555386"/>
              <a:ext cx="3604669"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23" name="Shape 2660"/>
            <p:cNvSpPr>
              <a:spLocks noChangeAspect="1"/>
            </p:cNvSpPr>
            <p:nvPr/>
          </p:nvSpPr>
          <p:spPr>
            <a:xfrm flipH="1">
              <a:off x="12892877" y="8616462"/>
              <a:ext cx="850391" cy="85039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4" name="Shape 2753"/>
            <p:cNvSpPr>
              <a:spLocks noChangeAspect="1"/>
            </p:cNvSpPr>
            <p:nvPr/>
          </p:nvSpPr>
          <p:spPr>
            <a:xfrm flipH="1">
              <a:off x="18658740" y="8709054"/>
              <a:ext cx="695776" cy="850392"/>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grpSp>
    </p:spTree>
    <p:extLst>
      <p:ext uri="{BB962C8B-B14F-4D97-AF65-F5344CB8AC3E}">
        <p14:creationId xmlns:p14="http://schemas.microsoft.com/office/powerpoint/2010/main" val="213831693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p:cNvSpPr txBox="1"/>
          <p:nvPr/>
        </p:nvSpPr>
        <p:spPr>
          <a:xfrm>
            <a:off x="6358640" y="1390006"/>
            <a:ext cx="11689418"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INFOGRAPHIC SECTION</a:t>
            </a:r>
            <a:endParaRPr lang="en-US" sz="9600" spc="600" dirty="0">
              <a:solidFill>
                <a:schemeClr val="tx2"/>
              </a:solidFill>
              <a:latin typeface="Montserrat" charset="0"/>
              <a:ea typeface="Montserrat" charset="0"/>
              <a:cs typeface="Montserrat" charset="0"/>
            </a:endParaRPr>
          </a:p>
        </p:txBody>
      </p:sp>
      <p:sp>
        <p:nvSpPr>
          <p:cNvPr id="43" name="TextBox 42"/>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4" name="TextBox 4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grpSp>
        <p:nvGrpSpPr>
          <p:cNvPr id="77" name="Group 25052"/>
          <p:cNvGrpSpPr/>
          <p:nvPr/>
        </p:nvGrpSpPr>
        <p:grpSpPr>
          <a:xfrm>
            <a:off x="2041332" y="7912871"/>
            <a:ext cx="5826556" cy="3088513"/>
            <a:chOff x="0" y="0"/>
            <a:chExt cx="2989942" cy="1584891"/>
          </a:xfrm>
          <a:solidFill>
            <a:schemeClr val="accent1">
              <a:alpha val="80000"/>
            </a:schemeClr>
          </a:solidFill>
        </p:grpSpPr>
        <p:sp>
          <p:nvSpPr>
            <p:cNvPr id="79" name="Shape 25050"/>
            <p:cNvSpPr/>
            <p:nvPr/>
          </p:nvSpPr>
          <p:spPr>
            <a:xfrm>
              <a:off x="0"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80" name="Shape 25051"/>
            <p:cNvSpPr/>
            <p:nvPr/>
          </p:nvSpPr>
          <p:spPr>
            <a:xfrm flipH="1">
              <a:off x="1494971" y="0"/>
              <a:ext cx="1494972" cy="158489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sp>
        <p:nvSpPr>
          <p:cNvPr id="78" name="Shape 25053"/>
          <p:cNvSpPr/>
          <p:nvPr/>
        </p:nvSpPr>
        <p:spPr>
          <a:xfrm>
            <a:off x="3497973" y="11249764"/>
            <a:ext cx="2913276" cy="7482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JANUARY</a:t>
            </a:r>
          </a:p>
        </p:txBody>
      </p:sp>
      <p:grpSp>
        <p:nvGrpSpPr>
          <p:cNvPr id="73" name="Group 25057"/>
          <p:cNvGrpSpPr/>
          <p:nvPr/>
        </p:nvGrpSpPr>
        <p:grpSpPr>
          <a:xfrm>
            <a:off x="4954608" y="7409449"/>
            <a:ext cx="5826558" cy="3591935"/>
            <a:chOff x="0" y="0"/>
            <a:chExt cx="2989942" cy="1843226"/>
          </a:xfrm>
          <a:solidFill>
            <a:schemeClr val="accent2">
              <a:alpha val="80000"/>
            </a:schemeClr>
          </a:solidFill>
        </p:grpSpPr>
        <p:sp>
          <p:nvSpPr>
            <p:cNvPr id="75" name="Shape 25055"/>
            <p:cNvSpPr/>
            <p:nvPr/>
          </p:nvSpPr>
          <p:spPr>
            <a:xfrm>
              <a:off x="0" y="0"/>
              <a:ext cx="1494972" cy="184322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76" name="Shape 25056"/>
            <p:cNvSpPr/>
            <p:nvPr/>
          </p:nvSpPr>
          <p:spPr>
            <a:xfrm flipH="1">
              <a:off x="1494971" y="0"/>
              <a:ext cx="1494972" cy="184322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sp>
        <p:nvSpPr>
          <p:cNvPr id="74" name="Shape 25058"/>
          <p:cNvSpPr/>
          <p:nvPr/>
        </p:nvSpPr>
        <p:spPr>
          <a:xfrm>
            <a:off x="6411249" y="11249765"/>
            <a:ext cx="2913276" cy="7482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FEBRUARY</a:t>
            </a:r>
          </a:p>
        </p:txBody>
      </p:sp>
      <p:grpSp>
        <p:nvGrpSpPr>
          <p:cNvPr id="69" name="Group 25062"/>
          <p:cNvGrpSpPr/>
          <p:nvPr/>
        </p:nvGrpSpPr>
        <p:grpSpPr>
          <a:xfrm>
            <a:off x="7867884" y="8255344"/>
            <a:ext cx="5826558" cy="2746040"/>
            <a:chOff x="0" y="0"/>
            <a:chExt cx="2989942" cy="822381"/>
          </a:xfrm>
          <a:solidFill>
            <a:schemeClr val="accent3">
              <a:alpha val="80000"/>
            </a:schemeClr>
          </a:solidFill>
        </p:grpSpPr>
        <p:sp>
          <p:nvSpPr>
            <p:cNvPr id="71" name="Shape 25060"/>
            <p:cNvSpPr/>
            <p:nvPr/>
          </p:nvSpPr>
          <p:spPr>
            <a:xfrm>
              <a:off x="0"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72" name="Shape 25061"/>
            <p:cNvSpPr/>
            <p:nvPr/>
          </p:nvSpPr>
          <p:spPr>
            <a:xfrm flipH="1">
              <a:off x="1494971" y="0"/>
              <a:ext cx="1494972" cy="8223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sp>
        <p:nvSpPr>
          <p:cNvPr id="70" name="Shape 25063"/>
          <p:cNvSpPr/>
          <p:nvPr/>
        </p:nvSpPr>
        <p:spPr>
          <a:xfrm>
            <a:off x="9324528" y="11249764"/>
            <a:ext cx="2913272" cy="7482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MARCH</a:t>
            </a:r>
          </a:p>
        </p:txBody>
      </p:sp>
      <p:sp>
        <p:nvSpPr>
          <p:cNvPr id="65" name="Shape 25065"/>
          <p:cNvSpPr/>
          <p:nvPr/>
        </p:nvSpPr>
        <p:spPr>
          <a:xfrm>
            <a:off x="12237803" y="11249763"/>
            <a:ext cx="2913276" cy="7482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APRIL</a:t>
            </a:r>
          </a:p>
        </p:txBody>
      </p:sp>
      <p:grpSp>
        <p:nvGrpSpPr>
          <p:cNvPr id="66" name="Group 25068"/>
          <p:cNvGrpSpPr/>
          <p:nvPr/>
        </p:nvGrpSpPr>
        <p:grpSpPr>
          <a:xfrm>
            <a:off x="10781162" y="7024285"/>
            <a:ext cx="5826556" cy="3977098"/>
            <a:chOff x="0" y="0"/>
            <a:chExt cx="2989942" cy="3367850"/>
          </a:xfrm>
          <a:solidFill>
            <a:schemeClr val="accent4">
              <a:alpha val="80000"/>
            </a:schemeClr>
          </a:solidFill>
        </p:grpSpPr>
        <p:sp>
          <p:nvSpPr>
            <p:cNvPr id="67" name="Shape 25066"/>
            <p:cNvSpPr/>
            <p:nvPr/>
          </p:nvSpPr>
          <p:spPr>
            <a:xfrm>
              <a:off x="0"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68" name="Shape 25067"/>
            <p:cNvSpPr/>
            <p:nvPr/>
          </p:nvSpPr>
          <p:spPr>
            <a:xfrm flipH="1">
              <a:off x="1494971" y="0"/>
              <a:ext cx="1494972" cy="336785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grpSp>
        <p:nvGrpSpPr>
          <p:cNvPr id="61" name="Group 25072"/>
          <p:cNvGrpSpPr/>
          <p:nvPr/>
        </p:nvGrpSpPr>
        <p:grpSpPr>
          <a:xfrm>
            <a:off x="13694439" y="6407675"/>
            <a:ext cx="5826558" cy="4593710"/>
            <a:chOff x="0" y="0"/>
            <a:chExt cx="2989942" cy="2346811"/>
          </a:xfrm>
          <a:solidFill>
            <a:schemeClr val="accent5">
              <a:alpha val="80000"/>
            </a:schemeClr>
          </a:solidFill>
        </p:grpSpPr>
        <p:sp>
          <p:nvSpPr>
            <p:cNvPr id="63" name="Shape 25070"/>
            <p:cNvSpPr/>
            <p:nvPr/>
          </p:nvSpPr>
          <p:spPr>
            <a:xfrm>
              <a:off x="0" y="0"/>
              <a:ext cx="1494972" cy="23468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64" name="Shape 25071"/>
            <p:cNvSpPr/>
            <p:nvPr/>
          </p:nvSpPr>
          <p:spPr>
            <a:xfrm flipH="1">
              <a:off x="1494971" y="0"/>
              <a:ext cx="1494972" cy="234681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sp>
        <p:nvSpPr>
          <p:cNvPr id="62" name="Shape 25073"/>
          <p:cNvSpPr/>
          <p:nvPr/>
        </p:nvSpPr>
        <p:spPr>
          <a:xfrm>
            <a:off x="15151083" y="11249763"/>
            <a:ext cx="2913272" cy="7482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MAY</a:t>
            </a:r>
          </a:p>
        </p:txBody>
      </p:sp>
      <p:grpSp>
        <p:nvGrpSpPr>
          <p:cNvPr id="41" name="Group 25077"/>
          <p:cNvGrpSpPr/>
          <p:nvPr/>
        </p:nvGrpSpPr>
        <p:grpSpPr>
          <a:xfrm>
            <a:off x="16607715" y="8962099"/>
            <a:ext cx="5826558" cy="2039284"/>
            <a:chOff x="0" y="0"/>
            <a:chExt cx="2989942" cy="1644762"/>
          </a:xfrm>
          <a:solidFill>
            <a:schemeClr val="accent6">
              <a:alpha val="80000"/>
            </a:schemeClr>
          </a:solidFill>
        </p:grpSpPr>
        <p:sp>
          <p:nvSpPr>
            <p:cNvPr id="59" name="Shape 25075"/>
            <p:cNvSpPr/>
            <p:nvPr/>
          </p:nvSpPr>
          <p:spPr>
            <a:xfrm>
              <a:off x="0"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sp>
          <p:nvSpPr>
            <p:cNvPr id="60" name="Shape 25076"/>
            <p:cNvSpPr/>
            <p:nvPr/>
          </p:nvSpPr>
          <p:spPr>
            <a:xfrm flipH="1">
              <a:off x="1494971" y="0"/>
              <a:ext cx="1494972" cy="16447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144" y="5147"/>
                    <a:pt x="17302" y="10021"/>
                    <a:pt x="12977" y="14056"/>
                  </a:cubicBezTo>
                  <a:cubicBezTo>
                    <a:pt x="9228" y="17555"/>
                    <a:pt x="4798" y="20017"/>
                    <a:pt x="95" y="21505"/>
                  </a:cubicBezTo>
                  <a:lnTo>
                    <a:pt x="0" y="21600"/>
                  </a:lnTo>
                  <a:lnTo>
                    <a:pt x="21600" y="21600"/>
                  </a:lnTo>
                  <a:lnTo>
                    <a:pt x="21600" y="0"/>
                  </a:lnTo>
                  <a:close/>
                </a:path>
              </a:pathLst>
            </a:custGeom>
            <a:grpFill/>
            <a:ln w="12700" cap="flat">
              <a:noFill/>
              <a:miter lim="400000"/>
            </a:ln>
            <a:effectLst/>
          </p:spPr>
          <p:txBody>
            <a:bodyPr wrap="square" lIns="0" tIns="0" rIns="0" bIns="0" numCol="1" anchor="t">
              <a:noAutofit/>
            </a:bodyPr>
            <a:lstStyle/>
            <a:p>
              <a:pPr lvl="0" algn="ctr"/>
              <a:endParaRPr dirty="0">
                <a:solidFill>
                  <a:schemeClr val="tx1"/>
                </a:solidFill>
                <a:latin typeface="Montserrat Light" charset="0"/>
                <a:cs typeface="Montserrat Light" charset="0"/>
              </a:endParaRPr>
            </a:p>
          </p:txBody>
        </p:sp>
      </p:grpSp>
      <p:sp>
        <p:nvSpPr>
          <p:cNvPr id="58" name="Shape 25078"/>
          <p:cNvSpPr/>
          <p:nvPr/>
        </p:nvSpPr>
        <p:spPr>
          <a:xfrm>
            <a:off x="18064359" y="11249763"/>
            <a:ext cx="2913272" cy="7482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noAutofit/>
          </a:bodyPr>
          <a:lstStyle>
            <a:lvl1pPr>
              <a:lnSpc>
                <a:spcPct val="100000"/>
              </a:lnSpc>
              <a:defRPr sz="2500">
                <a:solidFill>
                  <a:srgbClr val="3483C9"/>
                </a:solidFill>
                <a:latin typeface="Helvetica Neue Light"/>
                <a:ea typeface="Helvetica Neue Light"/>
                <a:cs typeface="Helvetica Neue Light"/>
                <a:sym typeface="Helvetica Neue Light"/>
              </a:defRPr>
            </a:lvl1pPr>
          </a:lstStyle>
          <a:p>
            <a:pPr lvl="0" algn="ctr">
              <a:defRPr sz="1800">
                <a:solidFill>
                  <a:srgbClr val="000000"/>
                </a:solidFill>
              </a:defRPr>
            </a:pPr>
            <a:r>
              <a:rPr lang="en-US" sz="2500" b="1" spc="300" dirty="0">
                <a:solidFill>
                  <a:schemeClr val="tx2"/>
                </a:solidFill>
                <a:latin typeface="Montserrat Light" charset="0"/>
                <a:cs typeface="Montserrat Light" charset="0"/>
              </a:rPr>
              <a:t>JUNE</a:t>
            </a:r>
          </a:p>
        </p:txBody>
      </p:sp>
      <p:sp>
        <p:nvSpPr>
          <p:cNvPr id="84" name="Shape 2668"/>
          <p:cNvSpPr/>
          <p:nvPr/>
        </p:nvSpPr>
        <p:spPr>
          <a:xfrm>
            <a:off x="4584117" y="4734451"/>
            <a:ext cx="760875" cy="415024"/>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8655" y="18000"/>
                </a:lnTo>
                <a:lnTo>
                  <a:pt x="18655" y="3600"/>
                </a:lnTo>
                <a:lnTo>
                  <a:pt x="1964" y="3600"/>
                </a:lnTo>
                <a:cubicBezTo>
                  <a:pt x="1964" y="3600"/>
                  <a:pt x="1964" y="18000"/>
                  <a:pt x="1964" y="18000"/>
                </a:cubicBezTo>
                <a:close/>
                <a:moveTo>
                  <a:pt x="19636" y="18000"/>
                </a:moveTo>
                <a:cubicBezTo>
                  <a:pt x="19636" y="18994"/>
                  <a:pt x="19197" y="19800"/>
                  <a:pt x="18655" y="19800"/>
                </a:cubicBezTo>
                <a:lnTo>
                  <a:pt x="1964" y="19800"/>
                </a:lnTo>
                <a:cubicBezTo>
                  <a:pt x="1422" y="19800"/>
                  <a:pt x="982" y="18994"/>
                  <a:pt x="982" y="18000"/>
                </a:cubicBezTo>
                <a:lnTo>
                  <a:pt x="982" y="3600"/>
                </a:lnTo>
                <a:cubicBezTo>
                  <a:pt x="982" y="2606"/>
                  <a:pt x="1422" y="1800"/>
                  <a:pt x="1964" y="1800"/>
                </a:cubicBezTo>
                <a:lnTo>
                  <a:pt x="18655" y="1800"/>
                </a:lnTo>
                <a:cubicBezTo>
                  <a:pt x="19197" y="1800"/>
                  <a:pt x="19636" y="2606"/>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1"/>
                </a:lnTo>
                <a:cubicBezTo>
                  <a:pt x="21160" y="14401"/>
                  <a:pt x="21600" y="13594"/>
                  <a:pt x="21600" y="12600"/>
                </a:cubicBezTo>
                <a:lnTo>
                  <a:pt x="21600" y="9000"/>
                </a:lnTo>
                <a:cubicBezTo>
                  <a:pt x="21600" y="8006"/>
                  <a:pt x="21160" y="7200"/>
                  <a:pt x="20618" y="720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2" name="Shape 2645"/>
          <p:cNvSpPr/>
          <p:nvPr/>
        </p:nvSpPr>
        <p:spPr>
          <a:xfrm>
            <a:off x="10433410" y="4709885"/>
            <a:ext cx="665767" cy="484194"/>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2"/>
                  <a:pt x="19636" y="16200"/>
                </a:cubicBezTo>
                <a:lnTo>
                  <a:pt x="19636" y="1350"/>
                </a:lnTo>
                <a:cubicBezTo>
                  <a:pt x="19636" y="605"/>
                  <a:pt x="19197" y="0"/>
                  <a:pt x="18655" y="0"/>
                </a:cubicBezTo>
                <a:lnTo>
                  <a:pt x="2945" y="0"/>
                </a:lnTo>
                <a:cubicBezTo>
                  <a:pt x="2403" y="0"/>
                  <a:pt x="1964" y="605"/>
                  <a:pt x="1964" y="1350"/>
                </a:cubicBezTo>
                <a:lnTo>
                  <a:pt x="1964" y="16200"/>
                </a:lnTo>
                <a:cubicBezTo>
                  <a:pt x="1964" y="16332"/>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3" name="Shape 2660"/>
          <p:cNvSpPr/>
          <p:nvPr/>
        </p:nvSpPr>
        <p:spPr>
          <a:xfrm>
            <a:off x="7591131" y="4667001"/>
            <a:ext cx="564404" cy="564402"/>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5"/>
                  <a:pt x="20178" y="18655"/>
                  <a:pt x="19636" y="18655"/>
                </a:cubicBezTo>
                <a:lnTo>
                  <a:pt x="1964" y="18655"/>
                </a:lnTo>
                <a:cubicBezTo>
                  <a:pt x="1422" y="18655"/>
                  <a:pt x="982" y="18215"/>
                  <a:pt x="982" y="17673"/>
                </a:cubicBezTo>
                <a:lnTo>
                  <a:pt x="982" y="5891"/>
                </a:lnTo>
                <a:cubicBezTo>
                  <a:pt x="982" y="5349"/>
                  <a:pt x="1422"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3"/>
                  <a:pt x="13782" y="1233"/>
                </a:cubicBezTo>
                <a:lnTo>
                  <a:pt x="11088" y="3927"/>
                </a:lnTo>
                <a:lnTo>
                  <a:pt x="10513" y="3927"/>
                </a:lnTo>
                <a:lnTo>
                  <a:pt x="7818" y="1233"/>
                </a:lnTo>
                <a:cubicBezTo>
                  <a:pt x="7839" y="1153"/>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1"/>
                  <a:pt x="4147" y="21600"/>
                  <a:pt x="4418" y="21600"/>
                </a:cubicBezTo>
                <a:cubicBezTo>
                  <a:pt x="4689" y="21600"/>
                  <a:pt x="4909" y="21381"/>
                  <a:pt x="4909" y="21109"/>
                </a:cubicBezTo>
                <a:lnTo>
                  <a:pt x="4909" y="20618"/>
                </a:lnTo>
                <a:lnTo>
                  <a:pt x="16691" y="20618"/>
                </a:lnTo>
                <a:lnTo>
                  <a:pt x="16691" y="21109"/>
                </a:lnTo>
                <a:cubicBezTo>
                  <a:pt x="16691" y="21381"/>
                  <a:pt x="16911" y="21600"/>
                  <a:pt x="17182" y="21600"/>
                </a:cubicBezTo>
                <a:cubicBezTo>
                  <a:pt x="17453" y="21600"/>
                  <a:pt x="17673" y="21381"/>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5" name="Shape 2685"/>
          <p:cNvSpPr/>
          <p:nvPr/>
        </p:nvSpPr>
        <p:spPr>
          <a:xfrm>
            <a:off x="19285701" y="4724571"/>
            <a:ext cx="516592" cy="516590"/>
          </a:xfrm>
          <a:custGeom>
            <a:avLst/>
            <a:gdLst/>
            <a:ahLst/>
            <a:cxnLst>
              <a:cxn ang="0">
                <a:pos x="wd2" y="hd2"/>
              </a:cxn>
              <a:cxn ang="5400000">
                <a:pos x="wd2" y="hd2"/>
              </a:cxn>
              <a:cxn ang="10800000">
                <a:pos x="wd2" y="hd2"/>
              </a:cxn>
              <a:cxn ang="16200000">
                <a:pos x="wd2" y="hd2"/>
              </a:cxn>
            </a:cxnLst>
            <a:rect l="0" t="0" r="r" b="b"/>
            <a:pathLst>
              <a:path w="21600" h="21600" extrusionOk="0">
                <a:moveTo>
                  <a:pt x="20618" y="19145"/>
                </a:moveTo>
                <a:cubicBezTo>
                  <a:pt x="20618" y="19959"/>
                  <a:pt x="19959" y="20618"/>
                  <a:pt x="19145" y="20618"/>
                </a:cubicBezTo>
                <a:cubicBezTo>
                  <a:pt x="18332" y="20618"/>
                  <a:pt x="17673" y="19959"/>
                  <a:pt x="17673" y="19145"/>
                </a:cubicBezTo>
                <a:lnTo>
                  <a:pt x="17673" y="14236"/>
                </a:lnTo>
                <a:cubicBezTo>
                  <a:pt x="17673" y="13424"/>
                  <a:pt x="18332" y="12764"/>
                  <a:pt x="19145" y="12764"/>
                </a:cubicBezTo>
                <a:cubicBezTo>
                  <a:pt x="19959" y="12764"/>
                  <a:pt x="20618" y="13424"/>
                  <a:pt x="20618" y="14236"/>
                </a:cubicBezTo>
                <a:cubicBezTo>
                  <a:pt x="20618" y="14236"/>
                  <a:pt x="20618" y="19145"/>
                  <a:pt x="20618" y="19145"/>
                </a:cubicBezTo>
                <a:close/>
                <a:moveTo>
                  <a:pt x="3927" y="14236"/>
                </a:moveTo>
                <a:lnTo>
                  <a:pt x="3927" y="19145"/>
                </a:lnTo>
                <a:cubicBezTo>
                  <a:pt x="3927" y="19959"/>
                  <a:pt x="3268" y="20618"/>
                  <a:pt x="2455" y="20618"/>
                </a:cubicBezTo>
                <a:cubicBezTo>
                  <a:pt x="1641" y="20618"/>
                  <a:pt x="982" y="19959"/>
                  <a:pt x="982" y="19145"/>
                </a:cubicBezTo>
                <a:lnTo>
                  <a:pt x="982" y="14236"/>
                </a:lnTo>
                <a:cubicBezTo>
                  <a:pt x="982" y="13424"/>
                  <a:pt x="1641" y="12764"/>
                  <a:pt x="2455" y="12764"/>
                </a:cubicBezTo>
                <a:cubicBezTo>
                  <a:pt x="3268" y="12764"/>
                  <a:pt x="3927" y="13424"/>
                  <a:pt x="3927" y="14236"/>
                </a:cubicBezTo>
                <a:moveTo>
                  <a:pt x="19636" y="11831"/>
                </a:moveTo>
                <a:lnTo>
                  <a:pt x="19636" y="5891"/>
                </a:lnTo>
                <a:cubicBezTo>
                  <a:pt x="19636" y="2638"/>
                  <a:pt x="16999" y="0"/>
                  <a:pt x="13745" y="0"/>
                </a:cubicBezTo>
                <a:lnTo>
                  <a:pt x="7855" y="0"/>
                </a:lnTo>
                <a:cubicBezTo>
                  <a:pt x="4601" y="0"/>
                  <a:pt x="1964" y="2638"/>
                  <a:pt x="1964" y="5891"/>
                </a:cubicBezTo>
                <a:lnTo>
                  <a:pt x="1964" y="11831"/>
                </a:lnTo>
                <a:cubicBezTo>
                  <a:pt x="843" y="12059"/>
                  <a:pt x="0" y="13049"/>
                  <a:pt x="0" y="14236"/>
                </a:cubicBezTo>
                <a:lnTo>
                  <a:pt x="0" y="19145"/>
                </a:lnTo>
                <a:cubicBezTo>
                  <a:pt x="0" y="20501"/>
                  <a:pt x="1099" y="21600"/>
                  <a:pt x="2455" y="21600"/>
                </a:cubicBezTo>
                <a:cubicBezTo>
                  <a:pt x="3810" y="21600"/>
                  <a:pt x="4909" y="20501"/>
                  <a:pt x="4909" y="19145"/>
                </a:cubicBezTo>
                <a:lnTo>
                  <a:pt x="4909" y="14236"/>
                </a:lnTo>
                <a:cubicBezTo>
                  <a:pt x="4909" y="13049"/>
                  <a:pt x="4066" y="12059"/>
                  <a:pt x="2945" y="11831"/>
                </a:cubicBezTo>
                <a:lnTo>
                  <a:pt x="2945" y="5891"/>
                </a:lnTo>
                <a:cubicBezTo>
                  <a:pt x="2945" y="3180"/>
                  <a:pt x="5144" y="982"/>
                  <a:pt x="7855" y="982"/>
                </a:cubicBezTo>
                <a:lnTo>
                  <a:pt x="13745" y="982"/>
                </a:lnTo>
                <a:cubicBezTo>
                  <a:pt x="16457" y="982"/>
                  <a:pt x="18655" y="3180"/>
                  <a:pt x="18655" y="5891"/>
                </a:cubicBezTo>
                <a:lnTo>
                  <a:pt x="18655" y="11831"/>
                </a:lnTo>
                <a:cubicBezTo>
                  <a:pt x="17534" y="12059"/>
                  <a:pt x="16691" y="13049"/>
                  <a:pt x="16691" y="14236"/>
                </a:cubicBezTo>
                <a:lnTo>
                  <a:pt x="16691" y="19145"/>
                </a:lnTo>
                <a:cubicBezTo>
                  <a:pt x="16691" y="20501"/>
                  <a:pt x="17790" y="21600"/>
                  <a:pt x="19145" y="21600"/>
                </a:cubicBezTo>
                <a:cubicBezTo>
                  <a:pt x="20501" y="21600"/>
                  <a:pt x="21600" y="20501"/>
                  <a:pt x="21600" y="19145"/>
                </a:cubicBezTo>
                <a:lnTo>
                  <a:pt x="21600" y="14236"/>
                </a:lnTo>
                <a:cubicBezTo>
                  <a:pt x="21600" y="13049"/>
                  <a:pt x="20757" y="12059"/>
                  <a:pt x="19636" y="11831"/>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6" name="Shape 2688"/>
          <p:cNvSpPr/>
          <p:nvPr/>
        </p:nvSpPr>
        <p:spPr>
          <a:xfrm>
            <a:off x="13348626" y="4694058"/>
            <a:ext cx="567671" cy="567671"/>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87" name="Shape 2699"/>
          <p:cNvSpPr/>
          <p:nvPr/>
        </p:nvSpPr>
        <p:spPr>
          <a:xfrm>
            <a:off x="16299144" y="4734451"/>
            <a:ext cx="604958" cy="494966"/>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1" y="12000"/>
                  <a:pt x="10521" y="12086"/>
                  <a:pt x="10432" y="12214"/>
                </a:cubicBezTo>
                <a:lnTo>
                  <a:pt x="10427" y="12210"/>
                </a:lnTo>
                <a:lnTo>
                  <a:pt x="4536" y="20610"/>
                </a:lnTo>
                <a:lnTo>
                  <a:pt x="4540" y="20614"/>
                </a:lnTo>
                <a:cubicBezTo>
                  <a:pt x="4467" y="20719"/>
                  <a:pt x="4418" y="20851"/>
                  <a:pt x="4418" y="21000"/>
                </a:cubicBezTo>
                <a:cubicBezTo>
                  <a:pt x="4418" y="21332"/>
                  <a:pt x="4638" y="21600"/>
                  <a:pt x="4909" y="21600"/>
                </a:cubicBezTo>
                <a:lnTo>
                  <a:pt x="16691" y="21600"/>
                </a:lnTo>
                <a:cubicBezTo>
                  <a:pt x="16962" y="21600"/>
                  <a:pt x="17182" y="21332"/>
                  <a:pt x="17182" y="21000"/>
                </a:cubicBezTo>
                <a:cubicBezTo>
                  <a:pt x="17182" y="20851"/>
                  <a:pt x="17133" y="20719"/>
                  <a:pt x="17059" y="20614"/>
                </a:cubicBezTo>
                <a:cubicBezTo>
                  <a:pt x="17059" y="20614"/>
                  <a:pt x="17063" y="20610"/>
                  <a:pt x="17063" y="20610"/>
                </a:cubicBezTo>
                <a:close/>
                <a:moveTo>
                  <a:pt x="21109" y="0"/>
                </a:moveTo>
                <a:lnTo>
                  <a:pt x="491" y="0"/>
                </a:lnTo>
                <a:cubicBezTo>
                  <a:pt x="220" y="0"/>
                  <a:pt x="0" y="269"/>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1" y="16800"/>
                  <a:pt x="16691" y="17068"/>
                  <a:pt x="16691" y="17400"/>
                </a:cubicBezTo>
                <a:cubicBezTo>
                  <a:pt x="16691" y="17732"/>
                  <a:pt x="16911" y="18000"/>
                  <a:pt x="17182" y="18000"/>
                </a:cubicBezTo>
                <a:lnTo>
                  <a:pt x="21109" y="18000"/>
                </a:lnTo>
                <a:cubicBezTo>
                  <a:pt x="21380" y="18000"/>
                  <a:pt x="21600" y="17732"/>
                  <a:pt x="21600" y="17400"/>
                </a:cubicBezTo>
                <a:lnTo>
                  <a:pt x="21600" y="600"/>
                </a:lnTo>
                <a:cubicBezTo>
                  <a:pt x="21600" y="269"/>
                  <a:pt x="21380" y="0"/>
                  <a:pt x="21109" y="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cxnSp>
        <p:nvCxnSpPr>
          <p:cNvPr id="4" name="Straight Connector 3"/>
          <p:cNvCxnSpPr/>
          <p:nvPr/>
        </p:nvCxnSpPr>
        <p:spPr>
          <a:xfrm>
            <a:off x="4939860" y="5397851"/>
            <a:ext cx="0" cy="2201179"/>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7866192" y="5397851"/>
            <a:ext cx="0" cy="2011598"/>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0781162" y="5397851"/>
            <a:ext cx="0" cy="2537778"/>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3676495" y="5397851"/>
            <a:ext cx="0" cy="1421687"/>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16607715" y="5397851"/>
            <a:ext cx="0" cy="820071"/>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9520994" y="5397851"/>
            <a:ext cx="0" cy="330669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87719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1993"/>
          <p:cNvGraphicFramePr/>
          <p:nvPr>
            <p:extLst/>
          </p:nvPr>
        </p:nvGraphicFramePr>
        <p:xfrm>
          <a:off x="2623087" y="4080139"/>
          <a:ext cx="19131474" cy="8158528"/>
        </p:xfrm>
        <a:graphic>
          <a:graphicData uri="http://schemas.openxmlformats.org/drawingml/2006/table">
            <a:tbl>
              <a:tblPr firstRow="1" firstCol="1" lastRow="1" bandRow="1">
                <a:tableStyleId>{0E3FDE45-AF77-4B5C-9715-49D594BDF05E}</a:tableStyleId>
              </a:tblPr>
              <a:tblGrid>
                <a:gridCol w="3188579">
                  <a:extLst>
                    <a:ext uri="{9D8B030D-6E8A-4147-A177-3AD203B41FA5}">
                      <a16:colId xmlns:a16="http://schemas.microsoft.com/office/drawing/2014/main" val="20000"/>
                    </a:ext>
                  </a:extLst>
                </a:gridCol>
                <a:gridCol w="3188579">
                  <a:extLst>
                    <a:ext uri="{9D8B030D-6E8A-4147-A177-3AD203B41FA5}">
                      <a16:colId xmlns:a16="http://schemas.microsoft.com/office/drawing/2014/main" val="20001"/>
                    </a:ext>
                  </a:extLst>
                </a:gridCol>
                <a:gridCol w="3188579">
                  <a:extLst>
                    <a:ext uri="{9D8B030D-6E8A-4147-A177-3AD203B41FA5}">
                      <a16:colId xmlns:a16="http://schemas.microsoft.com/office/drawing/2014/main" val="20002"/>
                    </a:ext>
                  </a:extLst>
                </a:gridCol>
                <a:gridCol w="3188579">
                  <a:extLst>
                    <a:ext uri="{9D8B030D-6E8A-4147-A177-3AD203B41FA5}">
                      <a16:colId xmlns:a16="http://schemas.microsoft.com/office/drawing/2014/main" val="20003"/>
                    </a:ext>
                  </a:extLst>
                </a:gridCol>
                <a:gridCol w="3188579">
                  <a:extLst>
                    <a:ext uri="{9D8B030D-6E8A-4147-A177-3AD203B41FA5}">
                      <a16:colId xmlns:a16="http://schemas.microsoft.com/office/drawing/2014/main" val="20004"/>
                    </a:ext>
                  </a:extLst>
                </a:gridCol>
                <a:gridCol w="3188579">
                  <a:extLst>
                    <a:ext uri="{9D8B030D-6E8A-4147-A177-3AD203B41FA5}">
                      <a16:colId xmlns:a16="http://schemas.microsoft.com/office/drawing/2014/main" val="20005"/>
                    </a:ext>
                  </a:extLst>
                </a:gridCol>
              </a:tblGrid>
              <a:tr h="1223087">
                <a:tc>
                  <a:txBody>
                    <a:bodyPr/>
                    <a:lstStyle/>
                    <a:p>
                      <a:pPr lvl="0" algn="ctr" defTabSz="914400">
                        <a:defRPr sz="3600" spc="0">
                          <a:latin typeface="Rajdhani"/>
                          <a:ea typeface="Rajdhani"/>
                          <a:cs typeface="Rajdhani"/>
                          <a:sym typeface="Rajdhani"/>
                        </a:defRPr>
                      </a:pPr>
                      <a:endParaRPr lang="en-US" sz="2700" b="0" i="0" dirty="0">
                        <a:solidFill>
                          <a:schemeClr val="bg1"/>
                        </a:solidFill>
                        <a:latin typeface="Montserrat Light" charset="0"/>
                        <a:ea typeface="Montserrat Light" charset="0"/>
                        <a:cs typeface="Montserrat Light" charset="0"/>
                      </a:endParaRPr>
                    </a:p>
                  </a:txBody>
                  <a:tcPr marL="41396" marR="41396" marT="41407" marB="41407" anchor="ctr" horzOverflow="overflow">
                    <a:solidFill>
                      <a:srgbClr val="000000"/>
                    </a:solidFill>
                  </a:tcPr>
                </a:tc>
                <a:tc>
                  <a:txBody>
                    <a:bodyPr/>
                    <a:lstStyle/>
                    <a:p>
                      <a:pPr lvl="0" algn="ctr" defTabSz="914400">
                        <a:defRPr sz="1800" b="0" spc="0">
                          <a:solidFill>
                            <a:srgbClr val="000000"/>
                          </a:solidFill>
                        </a:defRPr>
                      </a:pPr>
                      <a:r>
                        <a:rPr lang="en-US" sz="2400" b="0" i="0" dirty="0">
                          <a:solidFill>
                            <a:schemeClr val="bg1"/>
                          </a:solidFill>
                          <a:latin typeface="Montserrat Light" charset="0"/>
                          <a:sym typeface="Rajdhani"/>
                        </a:rPr>
                        <a:t>COLUMN ONE</a:t>
                      </a:r>
                      <a:endParaRPr lang="en-US" sz="2400" b="0" i="0" dirty="0">
                        <a:solidFill>
                          <a:schemeClr val="bg1"/>
                        </a:solidFill>
                        <a:latin typeface="Montserrat Light" charset="0"/>
                        <a:ea typeface="Montserrat Light" charset="0"/>
                        <a:cs typeface="Montserrat Light" charset="0"/>
                        <a:sym typeface="Rajdhani"/>
                      </a:endParaRPr>
                    </a:p>
                  </a:txBody>
                  <a:tcPr marL="41396" marR="41396" marT="41407" marB="41407" anchor="ctr" horzOverflow="overflow">
                    <a:solidFill>
                      <a:srgbClr val="000000"/>
                    </a:solidFill>
                  </a:tcPr>
                </a:tc>
                <a:tc>
                  <a:txBody>
                    <a:bodyPr/>
                    <a:lstStyle/>
                    <a:p>
                      <a:pPr lvl="0" algn="ctr" defTabSz="914400">
                        <a:defRPr sz="1800" b="0" spc="0">
                          <a:solidFill>
                            <a:srgbClr val="000000"/>
                          </a:solidFill>
                        </a:defRPr>
                      </a:pPr>
                      <a:r>
                        <a:rPr lang="en-US" sz="2400" b="0" i="0" dirty="0">
                          <a:solidFill>
                            <a:schemeClr val="bg1"/>
                          </a:solidFill>
                          <a:latin typeface="Montserrat Light" charset="0"/>
                          <a:sym typeface="Rajdhani"/>
                        </a:rPr>
                        <a:t>COLUMN TWO</a:t>
                      </a:r>
                      <a:endParaRPr lang="en-US" sz="2400" b="0" i="0" dirty="0">
                        <a:solidFill>
                          <a:schemeClr val="bg1"/>
                        </a:solidFill>
                        <a:latin typeface="Montserrat Light" charset="0"/>
                        <a:ea typeface="Montserrat Light" charset="0"/>
                        <a:cs typeface="Montserrat Light" charset="0"/>
                        <a:sym typeface="Rajdhani"/>
                      </a:endParaRPr>
                    </a:p>
                  </a:txBody>
                  <a:tcPr marL="41396" marR="41396" marT="41407" marB="41407" anchor="ctr" horzOverflow="overflow">
                    <a:solidFill>
                      <a:srgbClr val="000000"/>
                    </a:solidFill>
                  </a:tcPr>
                </a:tc>
                <a:tc>
                  <a:txBody>
                    <a:bodyPr/>
                    <a:lstStyle/>
                    <a:p>
                      <a:pPr lvl="0" algn="ctr" defTabSz="914400">
                        <a:defRPr sz="1800" b="0" spc="0">
                          <a:solidFill>
                            <a:srgbClr val="000000"/>
                          </a:solidFill>
                        </a:defRPr>
                      </a:pPr>
                      <a:r>
                        <a:rPr lang="en-US" sz="2400" b="0" i="0" dirty="0">
                          <a:solidFill>
                            <a:schemeClr val="bg1"/>
                          </a:solidFill>
                          <a:latin typeface="Montserrat Light" charset="0"/>
                          <a:sym typeface="Rajdhani"/>
                        </a:rPr>
                        <a:t>COLUMN THREE</a:t>
                      </a:r>
                      <a:endParaRPr lang="en-US" sz="2400" b="0" i="0" dirty="0">
                        <a:solidFill>
                          <a:schemeClr val="bg1"/>
                        </a:solidFill>
                        <a:latin typeface="Montserrat Light" charset="0"/>
                        <a:ea typeface="Montserrat Light" charset="0"/>
                        <a:cs typeface="Montserrat Light" charset="0"/>
                        <a:sym typeface="Rajdhani"/>
                      </a:endParaRPr>
                    </a:p>
                  </a:txBody>
                  <a:tcPr marL="41396" marR="41396" marT="41407" marB="41407" anchor="ctr" horzOverflow="overflow">
                    <a:solidFill>
                      <a:srgbClr val="000000"/>
                    </a:solidFill>
                  </a:tcPr>
                </a:tc>
                <a:tc>
                  <a:txBody>
                    <a:bodyPr/>
                    <a:lstStyle/>
                    <a:p>
                      <a:pPr lvl="0" algn="ctr" defTabSz="914400">
                        <a:defRPr sz="1800" b="0" spc="0">
                          <a:solidFill>
                            <a:srgbClr val="000000"/>
                          </a:solidFill>
                        </a:defRPr>
                      </a:pPr>
                      <a:r>
                        <a:rPr lang="en-US" sz="2400" b="0" i="0" dirty="0">
                          <a:solidFill>
                            <a:schemeClr val="bg1"/>
                          </a:solidFill>
                          <a:latin typeface="Montserrat Light" charset="0"/>
                          <a:sym typeface="Rajdhani"/>
                        </a:rPr>
                        <a:t>COLUMN FOUR</a:t>
                      </a:r>
                      <a:endParaRPr lang="en-US" sz="2400" b="0" i="0" dirty="0">
                        <a:solidFill>
                          <a:schemeClr val="bg1"/>
                        </a:solidFill>
                        <a:latin typeface="Montserrat Light" charset="0"/>
                        <a:ea typeface="Montserrat Light" charset="0"/>
                        <a:cs typeface="Montserrat Light" charset="0"/>
                        <a:sym typeface="Rajdhani"/>
                      </a:endParaRPr>
                    </a:p>
                  </a:txBody>
                  <a:tcPr marL="41396" marR="41396" marT="41407" marB="41407" anchor="ctr" horzOverflow="overflow">
                    <a:solidFill>
                      <a:srgbClr val="000000"/>
                    </a:solidFill>
                  </a:tcPr>
                </a:tc>
                <a:tc>
                  <a:txBody>
                    <a:bodyPr/>
                    <a:lstStyle/>
                    <a:p>
                      <a:pPr lvl="0" algn="ctr" defTabSz="914400">
                        <a:defRPr sz="1800" b="0" spc="0">
                          <a:solidFill>
                            <a:srgbClr val="000000"/>
                          </a:solidFill>
                        </a:defRPr>
                      </a:pPr>
                      <a:r>
                        <a:rPr lang="en-US" sz="2400" b="0" i="0" dirty="0">
                          <a:solidFill>
                            <a:schemeClr val="bg1"/>
                          </a:solidFill>
                          <a:latin typeface="Montserrat Light" charset="0"/>
                          <a:sym typeface="Rajdhani"/>
                        </a:rPr>
                        <a:t>COLUMN FIVE</a:t>
                      </a:r>
                      <a:endParaRPr lang="en-US" sz="2400" b="0" i="0" dirty="0">
                        <a:solidFill>
                          <a:schemeClr val="bg1"/>
                        </a:solidFill>
                        <a:latin typeface="Montserrat Light" charset="0"/>
                        <a:ea typeface="Montserrat Light" charset="0"/>
                        <a:cs typeface="Montserrat Light" charset="0"/>
                        <a:sym typeface="Rajdhani"/>
                      </a:endParaRPr>
                    </a:p>
                  </a:txBody>
                  <a:tcPr marL="41396" marR="41396" marT="41407" marB="41407" anchor="ctr" horzOverflow="overflow">
                    <a:solidFill>
                      <a:srgbClr val="000000"/>
                    </a:solidFill>
                  </a:tcPr>
                </a:tc>
                <a:extLst>
                  <a:ext uri="{0D108BD9-81ED-4DB2-BD59-A6C34878D82A}">
                    <a16:rowId xmlns:a16="http://schemas.microsoft.com/office/drawing/2014/main" val="10000"/>
                  </a:ext>
                </a:extLst>
              </a:tr>
              <a:tr h="953437">
                <a:tc>
                  <a:txBody>
                    <a:bodyPr/>
                    <a:lstStyle/>
                    <a:p>
                      <a:pPr lvl="0" algn="ctr" defTabSz="914400">
                        <a:defRPr sz="1800" b="0" spc="0">
                          <a:solidFill>
                            <a:srgbClr val="000000"/>
                          </a:solidFill>
                        </a:defRPr>
                      </a:pPr>
                      <a:r>
                        <a:rPr lang="en-US" sz="2400" b="0" i="0" dirty="0">
                          <a:solidFill>
                            <a:schemeClr val="tx1"/>
                          </a:solidFill>
                          <a:latin typeface="Montserrat Light" charset="0"/>
                          <a:sym typeface="Rajdhani"/>
                        </a:rPr>
                        <a:t>ROW ONE</a:t>
                      </a:r>
                      <a:endParaRPr lang="en-US" sz="2400" b="0" i="0" dirty="0">
                        <a:solidFill>
                          <a:schemeClr val="tx1"/>
                        </a:solidFill>
                        <a:latin typeface="Montserrat Light" charset="0"/>
                        <a:ea typeface="Montserrat Light" charset="0"/>
                        <a:cs typeface="Montserrat Light" charset="0"/>
                        <a:sym typeface="Rajdhani"/>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extLst>
                  <a:ext uri="{0D108BD9-81ED-4DB2-BD59-A6C34878D82A}">
                    <a16:rowId xmlns:a16="http://schemas.microsoft.com/office/drawing/2014/main" val="10001"/>
                  </a:ext>
                </a:extLst>
              </a:tr>
              <a:tr h="953437">
                <a:tc>
                  <a:txBody>
                    <a:bodyPr/>
                    <a:lstStyle/>
                    <a:p>
                      <a:pPr lvl="0" algn="ctr" defTabSz="914400">
                        <a:defRPr sz="1800" b="0" spc="0">
                          <a:solidFill>
                            <a:srgbClr val="000000"/>
                          </a:solidFill>
                        </a:defRPr>
                      </a:pPr>
                      <a:r>
                        <a:rPr lang="en-US" sz="2400" b="0" i="0" dirty="0">
                          <a:solidFill>
                            <a:schemeClr val="tx1"/>
                          </a:solidFill>
                          <a:latin typeface="Montserrat Light" charset="0"/>
                          <a:sym typeface="Rajdhani"/>
                        </a:rPr>
                        <a:t>ROW TWO</a:t>
                      </a:r>
                      <a:endParaRPr lang="en-US" sz="2400" b="0" i="0" dirty="0">
                        <a:solidFill>
                          <a:schemeClr val="tx1"/>
                        </a:solidFill>
                        <a:latin typeface="Montserrat Light" charset="0"/>
                        <a:ea typeface="Montserrat Light" charset="0"/>
                        <a:cs typeface="Montserrat Light" charset="0"/>
                        <a:sym typeface="Rajdhani"/>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extLst>
                  <a:ext uri="{0D108BD9-81ED-4DB2-BD59-A6C34878D82A}">
                    <a16:rowId xmlns:a16="http://schemas.microsoft.com/office/drawing/2014/main" val="10002"/>
                  </a:ext>
                </a:extLst>
              </a:tr>
              <a:tr h="953437">
                <a:tc>
                  <a:txBody>
                    <a:bodyPr/>
                    <a:lstStyle/>
                    <a:p>
                      <a:pPr algn="ctr"/>
                      <a:r>
                        <a:rPr lang="en-US" sz="2700" b="0" i="0" dirty="0">
                          <a:solidFill>
                            <a:schemeClr val="tx1"/>
                          </a:solidFill>
                          <a:latin typeface="Montserrat Light" charset="0"/>
                        </a:rPr>
                        <a:t>ROW</a:t>
                      </a:r>
                      <a:r>
                        <a:rPr lang="en-US" sz="2700" b="0" i="0" baseline="0" dirty="0">
                          <a:solidFill>
                            <a:schemeClr val="tx1"/>
                          </a:solidFill>
                          <a:latin typeface="Montserrat Light" charset="0"/>
                        </a:rPr>
                        <a:t> THREE</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extLst>
                  <a:ext uri="{0D108BD9-81ED-4DB2-BD59-A6C34878D82A}">
                    <a16:rowId xmlns:a16="http://schemas.microsoft.com/office/drawing/2014/main" val="10003"/>
                  </a:ext>
                </a:extLst>
              </a:tr>
              <a:tr h="953437">
                <a:tc>
                  <a:txBody>
                    <a:bodyPr/>
                    <a:lstStyle/>
                    <a:p>
                      <a:pPr algn="ctr"/>
                      <a:r>
                        <a:rPr lang="en-US" sz="2700" b="0" i="0" dirty="0">
                          <a:solidFill>
                            <a:schemeClr val="tx1"/>
                          </a:solidFill>
                          <a:latin typeface="Montserrat Light" charset="0"/>
                        </a:rPr>
                        <a:t>ROW FOUR</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extLst>
                  <a:ext uri="{0D108BD9-81ED-4DB2-BD59-A6C34878D82A}">
                    <a16:rowId xmlns:a16="http://schemas.microsoft.com/office/drawing/2014/main" val="10004"/>
                  </a:ext>
                </a:extLst>
              </a:tr>
              <a:tr h="953437">
                <a:tc>
                  <a:txBody>
                    <a:bodyPr/>
                    <a:lstStyle/>
                    <a:p>
                      <a:pPr algn="ctr"/>
                      <a:r>
                        <a:rPr lang="en-US" sz="2700" b="0" i="0" dirty="0">
                          <a:solidFill>
                            <a:schemeClr val="tx1"/>
                          </a:solidFill>
                          <a:latin typeface="Montserrat Light" charset="0"/>
                        </a:rPr>
                        <a:t>ROW FIVE</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solidFill>
                      <a:schemeClr val="accent2">
                        <a:alpha val="10000"/>
                      </a:schemeClr>
                    </a:solidFill>
                  </a:tcPr>
                </a:tc>
                <a:extLst>
                  <a:ext uri="{0D108BD9-81ED-4DB2-BD59-A6C34878D82A}">
                    <a16:rowId xmlns:a16="http://schemas.microsoft.com/office/drawing/2014/main" val="10005"/>
                  </a:ext>
                </a:extLst>
              </a:tr>
              <a:tr h="953437">
                <a:tc>
                  <a:txBody>
                    <a:bodyPr/>
                    <a:lstStyle/>
                    <a:p>
                      <a:pPr algn="ctr"/>
                      <a:r>
                        <a:rPr lang="en-US" sz="2700" b="0" i="0" dirty="0">
                          <a:solidFill>
                            <a:schemeClr val="tx1"/>
                          </a:solidFill>
                          <a:latin typeface="Montserrat Light" charset="0"/>
                        </a:rPr>
                        <a:t>ROW SIX</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extLst>
                  <a:ext uri="{0D108BD9-81ED-4DB2-BD59-A6C34878D82A}">
                    <a16:rowId xmlns:a16="http://schemas.microsoft.com/office/drawing/2014/main" val="10006"/>
                  </a:ext>
                </a:extLst>
              </a:tr>
              <a:tr h="1214819">
                <a:tc>
                  <a:txBody>
                    <a:bodyPr/>
                    <a:lstStyle/>
                    <a:p>
                      <a:pPr algn="ctr"/>
                      <a:r>
                        <a:rPr lang="en-US" sz="2700" b="0" i="0" dirty="0">
                          <a:latin typeface="Montserrat Light" charset="0"/>
                        </a:rPr>
                        <a:t>AMOUNT</a:t>
                      </a:r>
                      <a:endParaRPr lang="en-US" sz="2700" b="0" i="0" dirty="0">
                        <a:solidFill>
                          <a:schemeClr val="bg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tc>
                  <a:txBody>
                    <a:bodyPr/>
                    <a:lstStyle/>
                    <a:p>
                      <a:pPr algn="ctr"/>
                      <a:r>
                        <a:rPr lang="en-US" sz="2700" b="0" i="0" dirty="0">
                          <a:latin typeface="Montserrat Light" charset="0"/>
                        </a:rPr>
                        <a:t>$33,878.31</a:t>
                      </a:r>
                      <a:endParaRPr lang="en-US" sz="2700" b="0" i="0" dirty="0">
                        <a:solidFill>
                          <a:schemeClr val="tx1"/>
                        </a:solidFill>
                        <a:latin typeface="Montserrat Light" charset="0"/>
                        <a:cs typeface="Montserrat Light" charset="0"/>
                      </a:endParaRPr>
                    </a:p>
                  </a:txBody>
                  <a:tcPr marL="41396" marR="41396" marT="41407" marB="41407" anchor="ctr" horzOverflow="overflow"/>
                </a:tc>
                <a:extLst>
                  <a:ext uri="{0D108BD9-81ED-4DB2-BD59-A6C34878D82A}">
                    <a16:rowId xmlns:a16="http://schemas.microsoft.com/office/drawing/2014/main" val="10007"/>
                  </a:ext>
                </a:extLst>
              </a:tr>
            </a:tbl>
          </a:graphicData>
        </a:graphic>
      </p:graphicFrame>
      <p:sp>
        <p:nvSpPr>
          <p:cNvPr id="7" name="TextBox 6"/>
          <p:cNvSpPr txBox="1"/>
          <p:nvPr/>
        </p:nvSpPr>
        <p:spPr>
          <a:xfrm>
            <a:off x="5424909" y="1390006"/>
            <a:ext cx="13556917"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INFOGRAPHIC SIX MONTHS</a:t>
            </a:r>
            <a:endParaRPr lang="en-US" sz="9600" spc="600" dirty="0">
              <a:solidFill>
                <a:schemeClr val="tx2"/>
              </a:solidFill>
              <a:latin typeface="Montserrat" charset="0"/>
              <a:ea typeface="Montserrat" charset="0"/>
              <a:cs typeface="Montserrat" charset="0"/>
            </a:endParaRPr>
          </a:p>
        </p:txBody>
      </p:sp>
      <p:sp>
        <p:nvSpPr>
          <p:cNvPr id="10" name="TextBox 9"/>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1" name="TextBox 10"/>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86866639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4314638" y="4309176"/>
          <a:ext cx="15748374" cy="6126774"/>
        </p:xfrm>
        <a:graphic>
          <a:graphicData uri="http://schemas.openxmlformats.org/drawingml/2006/chart">
            <c:chart xmlns:c="http://schemas.openxmlformats.org/drawingml/2006/chart" xmlns:r="http://schemas.openxmlformats.org/officeDocument/2006/relationships" r:id="rId2"/>
          </a:graphicData>
        </a:graphic>
      </p:graphicFrame>
      <p:sp>
        <p:nvSpPr>
          <p:cNvPr id="23" name="TextBox 22"/>
          <p:cNvSpPr txBox="1"/>
          <p:nvPr/>
        </p:nvSpPr>
        <p:spPr>
          <a:xfrm>
            <a:off x="6011212" y="10839319"/>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YOUR TITLE</a:t>
            </a:r>
          </a:p>
        </p:txBody>
      </p:sp>
      <p:sp>
        <p:nvSpPr>
          <p:cNvPr id="27" name="TextBox 26"/>
          <p:cNvSpPr txBox="1"/>
          <p:nvPr/>
        </p:nvSpPr>
        <p:spPr>
          <a:xfrm>
            <a:off x="11082610" y="10830791"/>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WRITE HERE</a:t>
            </a:r>
          </a:p>
        </p:txBody>
      </p:sp>
      <p:sp>
        <p:nvSpPr>
          <p:cNvPr id="31" name="TextBox 30"/>
          <p:cNvSpPr txBox="1"/>
          <p:nvPr/>
        </p:nvSpPr>
        <p:spPr>
          <a:xfrm>
            <a:off x="16443080" y="10835796"/>
            <a:ext cx="3815414" cy="738664"/>
          </a:xfrm>
          <a:prstGeom prst="rect">
            <a:avLst/>
          </a:prstGeom>
          <a:noFill/>
        </p:spPr>
        <p:txBody>
          <a:bodyPr wrap="square" rtlCol="0">
            <a:spAutoFit/>
          </a:bodyPr>
          <a:lstStyle/>
          <a:p>
            <a:pPr>
              <a:lnSpc>
                <a:spcPct val="150000"/>
              </a:lnSpc>
            </a:pPr>
            <a:r>
              <a:rPr lang="en-US" sz="2800" spc="600" dirty="0">
                <a:solidFill>
                  <a:schemeClr val="tx2"/>
                </a:solidFill>
                <a:latin typeface="Montserrat" charset="0"/>
                <a:ea typeface="Montserrat" charset="0"/>
                <a:cs typeface="Montserrat" charset="0"/>
              </a:rPr>
              <a:t>NAME HERE</a:t>
            </a:r>
          </a:p>
        </p:txBody>
      </p:sp>
      <p:sp>
        <p:nvSpPr>
          <p:cNvPr id="3" name="Rectangle 2"/>
          <p:cNvSpPr/>
          <p:nvPr/>
        </p:nvSpPr>
        <p:spPr>
          <a:xfrm>
            <a:off x="5684042" y="11078316"/>
            <a:ext cx="260669" cy="26066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2" name="Rectangle 31"/>
          <p:cNvSpPr/>
          <p:nvPr/>
        </p:nvSpPr>
        <p:spPr>
          <a:xfrm>
            <a:off x="10760148" y="11069927"/>
            <a:ext cx="260669" cy="2606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33" name="Rectangle 32"/>
          <p:cNvSpPr/>
          <p:nvPr/>
        </p:nvSpPr>
        <p:spPr>
          <a:xfrm>
            <a:off x="16096350" y="11069927"/>
            <a:ext cx="260669" cy="26066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charset="0"/>
            </a:endParaRPr>
          </a:p>
        </p:txBody>
      </p:sp>
      <p:sp>
        <p:nvSpPr>
          <p:cNvPr id="12" name="TextBox 11"/>
          <p:cNvSpPr txBox="1"/>
          <p:nvPr/>
        </p:nvSpPr>
        <p:spPr>
          <a:xfrm>
            <a:off x="7984516" y="1390006"/>
            <a:ext cx="8345554"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GRAPHIC CHART</a:t>
            </a:r>
            <a:endParaRPr lang="en-US" sz="9600" spc="600" dirty="0">
              <a:solidFill>
                <a:schemeClr val="tx2"/>
              </a:solidFill>
              <a:latin typeface="Montserrat" charset="0"/>
              <a:ea typeface="Montserrat" charset="0"/>
              <a:cs typeface="Montserrat" charset="0"/>
            </a:endParaRPr>
          </a:p>
        </p:txBody>
      </p:sp>
      <p:sp>
        <p:nvSpPr>
          <p:cNvPr id="13" name="TextBox 12"/>
          <p:cNvSpPr txBox="1"/>
          <p:nvPr/>
        </p:nvSpPr>
        <p:spPr>
          <a:xfrm>
            <a:off x="9516185" y="929868"/>
            <a:ext cx="5282215" cy="338554"/>
          </a:xfrm>
          <a:prstGeom prst="rect">
            <a:avLst/>
          </a:prstGeom>
          <a:noFill/>
        </p:spPr>
        <p:txBody>
          <a:bodyPr wrap="non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4" name="TextBox 13"/>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Tree>
    <p:extLst>
      <p:ext uri="{BB962C8B-B14F-4D97-AF65-F5344CB8AC3E}">
        <p14:creationId xmlns:p14="http://schemas.microsoft.com/office/powerpoint/2010/main" val="184142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3289934" y="4666265"/>
            <a:ext cx="6606457" cy="6608176"/>
          </a:xfrm>
          <a:prstGeom prst="ellipse">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chemeClr val="tx1"/>
              </a:solidFill>
              <a:latin typeface="Montserrat Light" charset="0"/>
            </a:endParaRPr>
          </a:p>
        </p:txBody>
      </p:sp>
      <p:sp>
        <p:nvSpPr>
          <p:cNvPr id="6" name="Oval 5"/>
          <p:cNvSpPr/>
          <p:nvPr/>
        </p:nvSpPr>
        <p:spPr>
          <a:xfrm>
            <a:off x="8884043" y="4666265"/>
            <a:ext cx="6606457" cy="6608176"/>
          </a:xfrm>
          <a:prstGeom prst="ellipse">
            <a:avLst/>
          </a:prstGeom>
          <a:solidFill>
            <a:schemeClr val="accent5">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chemeClr val="tx1"/>
              </a:solidFill>
              <a:latin typeface="Montserrat Light" charset="0"/>
            </a:endParaRPr>
          </a:p>
        </p:txBody>
      </p:sp>
      <p:sp>
        <p:nvSpPr>
          <p:cNvPr id="7" name="Oval 6"/>
          <p:cNvSpPr/>
          <p:nvPr/>
        </p:nvSpPr>
        <p:spPr>
          <a:xfrm>
            <a:off x="14530605" y="4666265"/>
            <a:ext cx="6606457" cy="6608176"/>
          </a:xfrm>
          <a:prstGeom prst="ellipse">
            <a:avLst/>
          </a:prstGeom>
          <a:solidFill>
            <a:schemeClr val="accent6">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sz="6400" dirty="0">
              <a:solidFill>
                <a:schemeClr val="tx1"/>
              </a:solidFill>
              <a:latin typeface="Montserrat Light" charset="0"/>
            </a:endParaRPr>
          </a:p>
        </p:txBody>
      </p:sp>
      <p:sp>
        <p:nvSpPr>
          <p:cNvPr id="17" name="TextBox 16"/>
          <p:cNvSpPr txBox="1"/>
          <p:nvPr/>
        </p:nvSpPr>
        <p:spPr>
          <a:xfrm>
            <a:off x="5321459" y="1390006"/>
            <a:ext cx="13763704"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THREE IMPORTANT VALUES</a:t>
            </a:r>
            <a:endParaRPr lang="en-US" sz="9600" spc="600" dirty="0">
              <a:solidFill>
                <a:schemeClr val="tx2"/>
              </a:solidFill>
              <a:latin typeface="Montserrat" charset="0"/>
              <a:ea typeface="Montserrat" charset="0"/>
              <a:cs typeface="Montserrat" charset="0"/>
            </a:endParaRPr>
          </a:p>
        </p:txBody>
      </p:sp>
      <p:sp>
        <p:nvSpPr>
          <p:cNvPr id="18" name="TextBox 17"/>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9" name="TextBox 18"/>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grpSp>
        <p:nvGrpSpPr>
          <p:cNvPr id="20" name="Group 19"/>
          <p:cNvGrpSpPr/>
          <p:nvPr/>
        </p:nvGrpSpPr>
        <p:grpSpPr>
          <a:xfrm>
            <a:off x="5920753" y="6190595"/>
            <a:ext cx="1307713" cy="783392"/>
            <a:chOff x="1775548" y="1990598"/>
            <a:chExt cx="621122" cy="372086"/>
          </a:xfrm>
        </p:grpSpPr>
        <p:sp>
          <p:nvSpPr>
            <p:cNvPr id="21" name="Freeform 226"/>
            <p:cNvSpPr>
              <a:spLocks noChangeArrowheads="1"/>
            </p:cNvSpPr>
            <p:nvPr/>
          </p:nvSpPr>
          <p:spPr bwMode="auto">
            <a:xfrm>
              <a:off x="1775548" y="1990598"/>
              <a:ext cx="621122" cy="372086"/>
            </a:xfrm>
            <a:custGeom>
              <a:avLst/>
              <a:gdLst>
                <a:gd name="T0" fmla="*/ 933 w 934"/>
                <a:gd name="T1" fmla="*/ 559 h 560"/>
                <a:gd name="T2" fmla="*/ 0 w 934"/>
                <a:gd name="T3" fmla="*/ 559 h 560"/>
                <a:gd name="T4" fmla="*/ 0 w 934"/>
                <a:gd name="T5" fmla="*/ 0 h 560"/>
                <a:gd name="T6" fmla="*/ 933 w 934"/>
                <a:gd name="T7" fmla="*/ 0 h 560"/>
                <a:gd name="T8" fmla="*/ 933 w 934"/>
                <a:gd name="T9" fmla="*/ 559 h 560"/>
              </a:gdLst>
              <a:ahLst/>
              <a:cxnLst>
                <a:cxn ang="0">
                  <a:pos x="T0" y="T1"/>
                </a:cxn>
                <a:cxn ang="0">
                  <a:pos x="T2" y="T3"/>
                </a:cxn>
                <a:cxn ang="0">
                  <a:pos x="T4" y="T5"/>
                </a:cxn>
                <a:cxn ang="0">
                  <a:pos x="T6" y="T7"/>
                </a:cxn>
                <a:cxn ang="0">
                  <a:pos x="T8" y="T9"/>
                </a:cxn>
              </a:cxnLst>
              <a:rect l="0" t="0" r="r" b="b"/>
              <a:pathLst>
                <a:path w="934" h="560">
                  <a:moveTo>
                    <a:pt x="933" y="559"/>
                  </a:moveTo>
                  <a:lnTo>
                    <a:pt x="0" y="559"/>
                  </a:lnTo>
                  <a:lnTo>
                    <a:pt x="0" y="0"/>
                  </a:lnTo>
                  <a:lnTo>
                    <a:pt x="933" y="0"/>
                  </a:lnTo>
                  <a:lnTo>
                    <a:pt x="933" y="559"/>
                  </a:lnTo>
                </a:path>
              </a:pathLst>
            </a:custGeom>
            <a:noFill/>
            <a:ln w="34290" cap="flat">
              <a:solidFill>
                <a:schemeClr val="bg1"/>
              </a:solidFill>
              <a:bevel/>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22" name="Freeform 227"/>
            <p:cNvSpPr>
              <a:spLocks noChangeArrowheads="1"/>
            </p:cNvSpPr>
            <p:nvPr/>
          </p:nvSpPr>
          <p:spPr bwMode="auto">
            <a:xfrm>
              <a:off x="1775548" y="1990598"/>
              <a:ext cx="621122" cy="199228"/>
            </a:xfrm>
            <a:custGeom>
              <a:avLst/>
              <a:gdLst>
                <a:gd name="T0" fmla="*/ 0 w 934"/>
                <a:gd name="T1" fmla="*/ 0 h 299"/>
                <a:gd name="T2" fmla="*/ 463 w 934"/>
                <a:gd name="T3" fmla="*/ 298 h 299"/>
                <a:gd name="T4" fmla="*/ 933 w 934"/>
                <a:gd name="T5" fmla="*/ 0 h 299"/>
              </a:gdLst>
              <a:ahLst/>
              <a:cxnLst>
                <a:cxn ang="0">
                  <a:pos x="T0" y="T1"/>
                </a:cxn>
                <a:cxn ang="0">
                  <a:pos x="T2" y="T3"/>
                </a:cxn>
                <a:cxn ang="0">
                  <a:pos x="T4" y="T5"/>
                </a:cxn>
              </a:cxnLst>
              <a:rect l="0" t="0" r="r" b="b"/>
              <a:pathLst>
                <a:path w="934" h="299">
                  <a:moveTo>
                    <a:pt x="0" y="0"/>
                  </a:moveTo>
                  <a:lnTo>
                    <a:pt x="463" y="298"/>
                  </a:lnTo>
                  <a:lnTo>
                    <a:pt x="933" y="0"/>
                  </a:lnTo>
                </a:path>
              </a:pathLst>
            </a:custGeom>
            <a:noFill/>
            <a:ln w="34290" cap="flat">
              <a:solidFill>
                <a:schemeClr val="bg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grpSp>
      <p:sp>
        <p:nvSpPr>
          <p:cNvPr id="38" name="TextBox 37"/>
          <p:cNvSpPr txBox="1"/>
          <p:nvPr/>
        </p:nvSpPr>
        <p:spPr>
          <a:xfrm>
            <a:off x="4176996" y="8384714"/>
            <a:ext cx="4796139" cy="1411669"/>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or a</a:t>
            </a:r>
          </a:p>
        </p:txBody>
      </p:sp>
      <p:sp>
        <p:nvSpPr>
          <p:cNvPr id="39" name="TextBox 38"/>
          <p:cNvSpPr txBox="1"/>
          <p:nvPr/>
        </p:nvSpPr>
        <p:spPr>
          <a:xfrm>
            <a:off x="4789003" y="7652454"/>
            <a:ext cx="3570208"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WRITE HERE</a:t>
            </a:r>
            <a:endParaRPr lang="en-US" sz="4800" spc="600" dirty="0">
              <a:solidFill>
                <a:schemeClr val="bg1"/>
              </a:solidFill>
              <a:latin typeface="Montserrat" charset="0"/>
              <a:ea typeface="Montserrat" charset="0"/>
              <a:cs typeface="Montserrat" charset="0"/>
            </a:endParaRPr>
          </a:p>
        </p:txBody>
      </p:sp>
      <p:grpSp>
        <p:nvGrpSpPr>
          <p:cNvPr id="23" name="Group 22"/>
          <p:cNvGrpSpPr/>
          <p:nvPr/>
        </p:nvGrpSpPr>
        <p:grpSpPr>
          <a:xfrm>
            <a:off x="11548392" y="6137922"/>
            <a:ext cx="1307713" cy="888262"/>
            <a:chOff x="6188913" y="23939881"/>
            <a:chExt cx="1307713" cy="888262"/>
          </a:xfrm>
          <a:noFill/>
        </p:grpSpPr>
        <p:sp>
          <p:nvSpPr>
            <p:cNvPr id="24" name="Freeform 627"/>
            <p:cNvSpPr>
              <a:spLocks noChangeArrowheads="1"/>
            </p:cNvSpPr>
            <p:nvPr/>
          </p:nvSpPr>
          <p:spPr bwMode="auto">
            <a:xfrm>
              <a:off x="6188913" y="23939881"/>
              <a:ext cx="1307713" cy="888258"/>
            </a:xfrm>
            <a:custGeom>
              <a:avLst/>
              <a:gdLst>
                <a:gd name="T0" fmla="*/ 679 w 934"/>
                <a:gd name="T1" fmla="*/ 149 h 636"/>
                <a:gd name="T2" fmla="*/ 560 w 934"/>
                <a:gd name="T3" fmla="*/ 0 h 636"/>
                <a:gd name="T4" fmla="*/ 380 w 934"/>
                <a:gd name="T5" fmla="*/ 0 h 636"/>
                <a:gd name="T6" fmla="*/ 261 w 934"/>
                <a:gd name="T7" fmla="*/ 149 h 636"/>
                <a:gd name="T8" fmla="*/ 0 w 934"/>
                <a:gd name="T9" fmla="*/ 149 h 636"/>
                <a:gd name="T10" fmla="*/ 0 w 934"/>
                <a:gd name="T11" fmla="*/ 635 h 636"/>
                <a:gd name="T12" fmla="*/ 933 w 934"/>
                <a:gd name="T13" fmla="*/ 635 h 636"/>
                <a:gd name="T14" fmla="*/ 933 w 934"/>
                <a:gd name="T15" fmla="*/ 149 h 636"/>
                <a:gd name="T16" fmla="*/ 679 w 934"/>
                <a:gd name="T17" fmla="*/ 149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4" h="636">
                  <a:moveTo>
                    <a:pt x="679" y="149"/>
                  </a:moveTo>
                  <a:lnTo>
                    <a:pt x="560" y="0"/>
                  </a:lnTo>
                  <a:lnTo>
                    <a:pt x="380" y="0"/>
                  </a:lnTo>
                  <a:lnTo>
                    <a:pt x="261" y="149"/>
                  </a:lnTo>
                  <a:lnTo>
                    <a:pt x="0" y="149"/>
                  </a:lnTo>
                  <a:lnTo>
                    <a:pt x="0" y="635"/>
                  </a:lnTo>
                  <a:lnTo>
                    <a:pt x="933" y="635"/>
                  </a:lnTo>
                  <a:lnTo>
                    <a:pt x="933" y="149"/>
                  </a:lnTo>
                  <a:lnTo>
                    <a:pt x="679" y="149"/>
                  </a:lnTo>
                </a:path>
              </a:pathLst>
            </a:custGeom>
            <a:grpFill/>
            <a:ln w="34290" cap="flat">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Montserrat Light" charset="0"/>
              </a:endParaRPr>
            </a:p>
          </p:txBody>
        </p:sp>
        <p:sp>
          <p:nvSpPr>
            <p:cNvPr id="30" name="Freeform 628"/>
            <p:cNvSpPr>
              <a:spLocks noChangeArrowheads="1"/>
            </p:cNvSpPr>
            <p:nvPr/>
          </p:nvSpPr>
          <p:spPr bwMode="auto">
            <a:xfrm>
              <a:off x="6682391" y="24316161"/>
              <a:ext cx="333096" cy="345434"/>
            </a:xfrm>
            <a:custGeom>
              <a:avLst/>
              <a:gdLst>
                <a:gd name="T0" fmla="*/ 238 w 239"/>
                <a:gd name="T1" fmla="*/ 119 h 247"/>
                <a:gd name="T2" fmla="*/ 238 w 239"/>
                <a:gd name="T3" fmla="*/ 119 h 247"/>
                <a:gd name="T4" fmla="*/ 119 w 239"/>
                <a:gd name="T5" fmla="*/ 0 h 247"/>
                <a:gd name="T6" fmla="*/ 0 w 239"/>
                <a:gd name="T7" fmla="*/ 119 h 247"/>
                <a:gd name="T8" fmla="*/ 119 w 239"/>
                <a:gd name="T9" fmla="*/ 246 h 247"/>
                <a:gd name="T10" fmla="*/ 238 w 239"/>
                <a:gd name="T11" fmla="*/ 119 h 247"/>
              </a:gdLst>
              <a:ahLst/>
              <a:cxnLst>
                <a:cxn ang="0">
                  <a:pos x="T0" y="T1"/>
                </a:cxn>
                <a:cxn ang="0">
                  <a:pos x="T2" y="T3"/>
                </a:cxn>
                <a:cxn ang="0">
                  <a:pos x="T4" y="T5"/>
                </a:cxn>
                <a:cxn ang="0">
                  <a:pos x="T6" y="T7"/>
                </a:cxn>
                <a:cxn ang="0">
                  <a:pos x="T8" y="T9"/>
                </a:cxn>
                <a:cxn ang="0">
                  <a:pos x="T10" y="T11"/>
                </a:cxn>
              </a:cxnLst>
              <a:rect l="0" t="0" r="r" b="b"/>
              <a:pathLst>
                <a:path w="239" h="247">
                  <a:moveTo>
                    <a:pt x="238" y="119"/>
                  </a:moveTo>
                  <a:lnTo>
                    <a:pt x="238" y="119"/>
                  </a:lnTo>
                  <a:cubicBezTo>
                    <a:pt x="238" y="60"/>
                    <a:pt x="186" y="0"/>
                    <a:pt x="119" y="0"/>
                  </a:cubicBezTo>
                  <a:cubicBezTo>
                    <a:pt x="52" y="0"/>
                    <a:pt x="0" y="60"/>
                    <a:pt x="0" y="119"/>
                  </a:cubicBezTo>
                  <a:cubicBezTo>
                    <a:pt x="0" y="186"/>
                    <a:pt x="52" y="246"/>
                    <a:pt x="119" y="246"/>
                  </a:cubicBezTo>
                  <a:cubicBezTo>
                    <a:pt x="186" y="246"/>
                    <a:pt x="238" y="186"/>
                    <a:pt x="238" y="119"/>
                  </a:cubicBezTo>
                </a:path>
              </a:pathLst>
            </a:custGeom>
            <a:grpFill/>
            <a:ln w="34290" cap="flat">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Montserrat Light" charset="0"/>
              </a:endParaRPr>
            </a:p>
          </p:txBody>
        </p:sp>
        <p:sp>
          <p:nvSpPr>
            <p:cNvPr id="31" name="Line 629"/>
            <p:cNvSpPr>
              <a:spLocks noChangeShapeType="1"/>
            </p:cNvSpPr>
            <p:nvPr/>
          </p:nvSpPr>
          <p:spPr bwMode="auto">
            <a:xfrm>
              <a:off x="6355459" y="24149611"/>
              <a:ext cx="6171" cy="678532"/>
            </a:xfrm>
            <a:prstGeom prst="line">
              <a:avLst/>
            </a:prstGeom>
            <a:grpFill/>
            <a:ln w="34290" cap="flat">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bg1"/>
                </a:solidFill>
                <a:latin typeface="Montserrat Light" charset="0"/>
              </a:endParaRPr>
            </a:p>
          </p:txBody>
        </p:sp>
        <p:sp>
          <p:nvSpPr>
            <p:cNvPr id="33" name="Freeform 630"/>
            <p:cNvSpPr>
              <a:spLocks noChangeArrowheads="1"/>
            </p:cNvSpPr>
            <p:nvPr/>
          </p:nvSpPr>
          <p:spPr bwMode="auto">
            <a:xfrm>
              <a:off x="7305401" y="24316161"/>
              <a:ext cx="6171" cy="616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34290" cap="flat">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bg1"/>
                </a:solidFill>
                <a:latin typeface="Montserrat Light" charset="0"/>
              </a:endParaRPr>
            </a:p>
          </p:txBody>
        </p:sp>
      </p:grpSp>
      <p:sp>
        <p:nvSpPr>
          <p:cNvPr id="40" name="TextBox 39"/>
          <p:cNvSpPr txBox="1"/>
          <p:nvPr/>
        </p:nvSpPr>
        <p:spPr>
          <a:xfrm>
            <a:off x="9816392" y="8355232"/>
            <a:ext cx="4796139" cy="1411669"/>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bg1"/>
                </a:solidFill>
                <a:latin typeface="Montserrat Light" charset="0"/>
                <a:ea typeface="Montserrat Light" charset="0"/>
                <a:cs typeface="Montserrat Light" charset="0"/>
              </a:rPr>
              <a:t>or a</a:t>
            </a:r>
            <a:endParaRPr lang="en-US" sz="2000" dirty="0">
              <a:solidFill>
                <a:schemeClr val="bg1"/>
              </a:solidFill>
              <a:latin typeface="Montserrat Light" charset="0"/>
              <a:ea typeface="Montserrat Light" charset="0"/>
              <a:cs typeface="Montserrat Light" charset="0"/>
            </a:endParaRPr>
          </a:p>
        </p:txBody>
      </p:sp>
      <p:sp>
        <p:nvSpPr>
          <p:cNvPr id="41" name="TextBox 40"/>
          <p:cNvSpPr txBox="1"/>
          <p:nvPr/>
        </p:nvSpPr>
        <p:spPr>
          <a:xfrm>
            <a:off x="10428397" y="7622972"/>
            <a:ext cx="3570208"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WRITE HERE</a:t>
            </a:r>
            <a:endParaRPr lang="en-US" sz="4800" spc="600" dirty="0">
              <a:solidFill>
                <a:schemeClr val="bg1"/>
              </a:solidFill>
              <a:latin typeface="Montserrat" charset="0"/>
              <a:ea typeface="Montserrat" charset="0"/>
              <a:cs typeface="Montserrat" charset="0"/>
            </a:endParaRPr>
          </a:p>
        </p:txBody>
      </p:sp>
      <p:grpSp>
        <p:nvGrpSpPr>
          <p:cNvPr id="34" name="Group 33"/>
          <p:cNvGrpSpPr/>
          <p:nvPr/>
        </p:nvGrpSpPr>
        <p:grpSpPr>
          <a:xfrm>
            <a:off x="17175098" y="6133007"/>
            <a:ext cx="1307713" cy="888258"/>
            <a:chOff x="4330350" y="12186372"/>
            <a:chExt cx="621122" cy="421894"/>
          </a:xfrm>
          <a:noFill/>
        </p:grpSpPr>
        <p:sp>
          <p:nvSpPr>
            <p:cNvPr id="35" name="Freeform 631"/>
            <p:cNvSpPr>
              <a:spLocks noChangeArrowheads="1"/>
            </p:cNvSpPr>
            <p:nvPr/>
          </p:nvSpPr>
          <p:spPr bwMode="auto">
            <a:xfrm>
              <a:off x="4330350" y="12186372"/>
              <a:ext cx="621122" cy="421894"/>
            </a:xfrm>
            <a:custGeom>
              <a:avLst/>
              <a:gdLst>
                <a:gd name="T0" fmla="*/ 934 w 935"/>
                <a:gd name="T1" fmla="*/ 0 h 635"/>
                <a:gd name="T2" fmla="*/ 0 w 935"/>
                <a:gd name="T3" fmla="*/ 0 h 635"/>
                <a:gd name="T4" fmla="*/ 0 w 935"/>
                <a:gd name="T5" fmla="*/ 634 h 635"/>
                <a:gd name="T6" fmla="*/ 934 w 935"/>
                <a:gd name="T7" fmla="*/ 634 h 635"/>
                <a:gd name="T8" fmla="*/ 934 w 935"/>
                <a:gd name="T9" fmla="*/ 0 h 635"/>
              </a:gdLst>
              <a:ahLst/>
              <a:cxnLst>
                <a:cxn ang="0">
                  <a:pos x="T0" y="T1"/>
                </a:cxn>
                <a:cxn ang="0">
                  <a:pos x="T2" y="T3"/>
                </a:cxn>
                <a:cxn ang="0">
                  <a:pos x="T4" y="T5"/>
                </a:cxn>
                <a:cxn ang="0">
                  <a:pos x="T6" y="T7"/>
                </a:cxn>
                <a:cxn ang="0">
                  <a:pos x="T8" y="T9"/>
                </a:cxn>
              </a:cxnLst>
              <a:rect l="0" t="0" r="r" b="b"/>
              <a:pathLst>
                <a:path w="935" h="635">
                  <a:moveTo>
                    <a:pt x="934" y="0"/>
                  </a:moveTo>
                  <a:lnTo>
                    <a:pt x="0" y="0"/>
                  </a:lnTo>
                  <a:lnTo>
                    <a:pt x="0" y="634"/>
                  </a:lnTo>
                  <a:lnTo>
                    <a:pt x="934" y="634"/>
                  </a:lnTo>
                  <a:lnTo>
                    <a:pt x="934" y="0"/>
                  </a:lnTo>
                </a:path>
              </a:pathLst>
            </a:custGeom>
            <a:grpFill/>
            <a:ln w="34290" cap="flat">
              <a:solidFill>
                <a:schemeClr val="bg1"/>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sp>
          <p:nvSpPr>
            <p:cNvPr id="36" name="Freeform 632"/>
            <p:cNvSpPr>
              <a:spLocks noChangeArrowheads="1"/>
            </p:cNvSpPr>
            <p:nvPr/>
          </p:nvSpPr>
          <p:spPr bwMode="auto">
            <a:xfrm>
              <a:off x="4330350" y="12347511"/>
              <a:ext cx="621122" cy="222666"/>
            </a:xfrm>
            <a:custGeom>
              <a:avLst/>
              <a:gdLst>
                <a:gd name="T0" fmla="*/ 0 w 935"/>
                <a:gd name="T1" fmla="*/ 306 h 337"/>
                <a:gd name="T2" fmla="*/ 344 w 935"/>
                <a:gd name="T3" fmla="*/ 0 h 337"/>
                <a:gd name="T4" fmla="*/ 523 w 935"/>
                <a:gd name="T5" fmla="*/ 179 h 337"/>
                <a:gd name="T6" fmla="*/ 613 w 935"/>
                <a:gd name="T7" fmla="*/ 59 h 337"/>
                <a:gd name="T8" fmla="*/ 934 w 935"/>
                <a:gd name="T9" fmla="*/ 336 h 337"/>
              </a:gdLst>
              <a:ahLst/>
              <a:cxnLst>
                <a:cxn ang="0">
                  <a:pos x="T0" y="T1"/>
                </a:cxn>
                <a:cxn ang="0">
                  <a:pos x="T2" y="T3"/>
                </a:cxn>
                <a:cxn ang="0">
                  <a:pos x="T4" y="T5"/>
                </a:cxn>
                <a:cxn ang="0">
                  <a:pos x="T6" y="T7"/>
                </a:cxn>
                <a:cxn ang="0">
                  <a:pos x="T8" y="T9"/>
                </a:cxn>
              </a:cxnLst>
              <a:rect l="0" t="0" r="r" b="b"/>
              <a:pathLst>
                <a:path w="935" h="337">
                  <a:moveTo>
                    <a:pt x="0" y="306"/>
                  </a:moveTo>
                  <a:lnTo>
                    <a:pt x="344" y="0"/>
                  </a:lnTo>
                  <a:lnTo>
                    <a:pt x="523" y="179"/>
                  </a:lnTo>
                  <a:lnTo>
                    <a:pt x="613" y="59"/>
                  </a:lnTo>
                  <a:lnTo>
                    <a:pt x="934" y="336"/>
                  </a:lnTo>
                </a:path>
              </a:pathLst>
            </a:custGeom>
            <a:grpFill/>
            <a:ln w="34290" cap="flat">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dirty="0">
                <a:solidFill>
                  <a:schemeClr val="tx2"/>
                </a:solidFill>
                <a:latin typeface="Montserrat Light" charset="0"/>
              </a:endParaRPr>
            </a:p>
          </p:txBody>
        </p:sp>
        <p:sp>
          <p:nvSpPr>
            <p:cNvPr id="37" name="Freeform 633"/>
            <p:cNvSpPr>
              <a:spLocks noChangeArrowheads="1"/>
            </p:cNvSpPr>
            <p:nvPr/>
          </p:nvSpPr>
          <p:spPr bwMode="auto">
            <a:xfrm>
              <a:off x="4775684" y="12247900"/>
              <a:ext cx="105473" cy="99613"/>
            </a:xfrm>
            <a:custGeom>
              <a:avLst/>
              <a:gdLst>
                <a:gd name="T0" fmla="*/ 157 w 158"/>
                <a:gd name="T1" fmla="*/ 75 h 151"/>
                <a:gd name="T2" fmla="*/ 157 w 158"/>
                <a:gd name="T3" fmla="*/ 75 h 151"/>
                <a:gd name="T4" fmla="*/ 75 w 158"/>
                <a:gd name="T5" fmla="*/ 150 h 151"/>
                <a:gd name="T6" fmla="*/ 0 w 158"/>
                <a:gd name="T7" fmla="*/ 75 h 151"/>
                <a:gd name="T8" fmla="*/ 75 w 158"/>
                <a:gd name="T9" fmla="*/ 0 h 151"/>
                <a:gd name="T10" fmla="*/ 157 w 158"/>
                <a:gd name="T11" fmla="*/ 75 h 151"/>
              </a:gdLst>
              <a:ahLst/>
              <a:cxnLst>
                <a:cxn ang="0">
                  <a:pos x="T0" y="T1"/>
                </a:cxn>
                <a:cxn ang="0">
                  <a:pos x="T2" y="T3"/>
                </a:cxn>
                <a:cxn ang="0">
                  <a:pos x="T4" y="T5"/>
                </a:cxn>
                <a:cxn ang="0">
                  <a:pos x="T6" y="T7"/>
                </a:cxn>
                <a:cxn ang="0">
                  <a:pos x="T8" y="T9"/>
                </a:cxn>
                <a:cxn ang="0">
                  <a:pos x="T10" y="T11"/>
                </a:cxn>
              </a:cxnLst>
              <a:rect l="0" t="0" r="r" b="b"/>
              <a:pathLst>
                <a:path w="158" h="151">
                  <a:moveTo>
                    <a:pt x="157" y="75"/>
                  </a:moveTo>
                  <a:lnTo>
                    <a:pt x="157" y="75"/>
                  </a:lnTo>
                  <a:cubicBezTo>
                    <a:pt x="157" y="120"/>
                    <a:pt x="120" y="150"/>
                    <a:pt x="75" y="150"/>
                  </a:cubicBezTo>
                  <a:cubicBezTo>
                    <a:pt x="38" y="150"/>
                    <a:pt x="0" y="120"/>
                    <a:pt x="0" y="75"/>
                  </a:cubicBezTo>
                  <a:cubicBezTo>
                    <a:pt x="0" y="38"/>
                    <a:pt x="38" y="0"/>
                    <a:pt x="75" y="0"/>
                  </a:cubicBezTo>
                  <a:cubicBezTo>
                    <a:pt x="120" y="0"/>
                    <a:pt x="157" y="38"/>
                    <a:pt x="157" y="75"/>
                  </a:cubicBezTo>
                </a:path>
              </a:pathLst>
            </a:custGeom>
            <a:grpFill/>
            <a:ln w="34290" cap="flat">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latin typeface="Montserrat Light" charset="0"/>
              </a:endParaRPr>
            </a:p>
          </p:txBody>
        </p:sp>
      </p:grpSp>
      <p:sp>
        <p:nvSpPr>
          <p:cNvPr id="42" name="TextBox 41"/>
          <p:cNvSpPr txBox="1"/>
          <p:nvPr/>
        </p:nvSpPr>
        <p:spPr>
          <a:xfrm>
            <a:off x="15470017" y="8350317"/>
            <a:ext cx="4796139" cy="1411669"/>
          </a:xfrm>
          <a:prstGeom prst="rect">
            <a:avLst/>
          </a:prstGeom>
          <a:noFill/>
        </p:spPr>
        <p:txBody>
          <a:bodyPr wrap="square" rtlCol="0">
            <a:spAutoFit/>
          </a:bodyPr>
          <a:lstStyle/>
          <a:p>
            <a:pPr algn="ctr">
              <a:lnSpc>
                <a:spcPct val="150000"/>
              </a:lnSpc>
            </a:pPr>
            <a:r>
              <a:rPr lang="en-US" sz="2000" dirty="0">
                <a:solidFill>
                  <a:schemeClr val="bg1"/>
                </a:solidFill>
                <a:latin typeface="Montserrat Light" charset="0"/>
                <a:ea typeface="Montserrat Light" charset="0"/>
                <a:cs typeface="Montserrat Light" charset="0"/>
              </a:rPr>
              <a:t>A company is an association or collection of individuals, whether natural persons, legal persons, </a:t>
            </a:r>
            <a:r>
              <a:rPr lang="en-US" sz="2000">
                <a:solidFill>
                  <a:schemeClr val="bg1"/>
                </a:solidFill>
                <a:latin typeface="Montserrat Light" charset="0"/>
                <a:ea typeface="Montserrat Light" charset="0"/>
                <a:cs typeface="Montserrat Light" charset="0"/>
              </a:rPr>
              <a:t>or a</a:t>
            </a:r>
            <a:endParaRPr lang="en-US" sz="2000" dirty="0">
              <a:solidFill>
                <a:schemeClr val="bg1"/>
              </a:solidFill>
              <a:latin typeface="Montserrat Light" charset="0"/>
              <a:ea typeface="Montserrat Light" charset="0"/>
              <a:cs typeface="Montserrat Light" charset="0"/>
            </a:endParaRPr>
          </a:p>
        </p:txBody>
      </p:sp>
      <p:sp>
        <p:nvSpPr>
          <p:cNvPr id="43" name="TextBox 42"/>
          <p:cNvSpPr txBox="1"/>
          <p:nvPr/>
        </p:nvSpPr>
        <p:spPr>
          <a:xfrm>
            <a:off x="16082023" y="7618057"/>
            <a:ext cx="3570208" cy="584775"/>
          </a:xfrm>
          <a:prstGeom prst="rect">
            <a:avLst/>
          </a:prstGeom>
          <a:noFill/>
        </p:spPr>
        <p:txBody>
          <a:bodyPr wrap="none" rtlCol="0">
            <a:spAutoFit/>
          </a:bodyPr>
          <a:lstStyle/>
          <a:p>
            <a:pPr algn="ctr"/>
            <a:r>
              <a:rPr lang="en-US" sz="3200" spc="600" dirty="0">
                <a:solidFill>
                  <a:schemeClr val="bg1"/>
                </a:solidFill>
                <a:latin typeface="Montserrat" charset="0"/>
                <a:ea typeface="Montserrat" charset="0"/>
                <a:cs typeface="Montserrat" charset="0"/>
              </a:rPr>
              <a:t>WRITE HERE</a:t>
            </a:r>
            <a:endParaRPr lang="en-US" sz="4800" spc="600" dirty="0">
              <a:solidFill>
                <a:schemeClr val="bg1"/>
              </a:solidFill>
              <a:latin typeface="Montserrat" charset="0"/>
              <a:ea typeface="Montserrat" charset="0"/>
              <a:cs typeface="Montserrat" charset="0"/>
            </a:endParaRPr>
          </a:p>
        </p:txBody>
      </p:sp>
    </p:spTree>
    <p:extLst>
      <p:ext uri="{BB962C8B-B14F-4D97-AF65-F5344CB8AC3E}">
        <p14:creationId xmlns:p14="http://schemas.microsoft.com/office/powerpoint/2010/main" val="40478066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nvPr>
        </p:nvGraphicFramePr>
        <p:xfrm>
          <a:off x="12188825" y="4396673"/>
          <a:ext cx="10553700" cy="7894453"/>
        </p:xfrm>
        <a:graphic>
          <a:graphicData uri="http://schemas.openxmlformats.org/drawingml/2006/table">
            <a:tbl>
              <a:tblPr firstRow="1" bandRow="1">
                <a:tableStyleId>{5940675A-B579-460E-94D1-54222C63F5DA}</a:tableStyleId>
              </a:tblPr>
              <a:tblGrid>
                <a:gridCol w="2490297">
                  <a:extLst>
                    <a:ext uri="{9D8B030D-6E8A-4147-A177-3AD203B41FA5}">
                      <a16:colId xmlns:a16="http://schemas.microsoft.com/office/drawing/2014/main" val="20000"/>
                    </a:ext>
                  </a:extLst>
                </a:gridCol>
                <a:gridCol w="2687801">
                  <a:extLst>
                    <a:ext uri="{9D8B030D-6E8A-4147-A177-3AD203B41FA5}">
                      <a16:colId xmlns:a16="http://schemas.microsoft.com/office/drawing/2014/main" val="20001"/>
                    </a:ext>
                  </a:extLst>
                </a:gridCol>
                <a:gridCol w="2687801">
                  <a:extLst>
                    <a:ext uri="{9D8B030D-6E8A-4147-A177-3AD203B41FA5}">
                      <a16:colId xmlns:a16="http://schemas.microsoft.com/office/drawing/2014/main" val="20002"/>
                    </a:ext>
                  </a:extLst>
                </a:gridCol>
                <a:gridCol w="2687801">
                  <a:extLst>
                    <a:ext uri="{9D8B030D-6E8A-4147-A177-3AD203B41FA5}">
                      <a16:colId xmlns:a16="http://schemas.microsoft.com/office/drawing/2014/main" val="20003"/>
                    </a:ext>
                  </a:extLst>
                </a:gridCol>
              </a:tblGrid>
              <a:tr h="1127779">
                <a:tc>
                  <a:txBody>
                    <a:bodyPr/>
                    <a:lstStyle/>
                    <a:p>
                      <a:pPr algn="ctr"/>
                      <a:endParaRPr lang="en-US" sz="2400" b="0" i="0" dirty="0">
                        <a:solidFill>
                          <a:schemeClr val="bg1"/>
                        </a:solidFill>
                        <a:latin typeface="Montserrat" charset="0"/>
                        <a:ea typeface="Montserrat" charset="0"/>
                        <a:cs typeface="Montserrat" charset="0"/>
                      </a:endParaRP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SECTION ONE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SECTION TWO</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tc>
                  <a:txBody>
                    <a:bodyPr/>
                    <a:lstStyle/>
                    <a:p>
                      <a:pPr algn="ctr"/>
                      <a:r>
                        <a:rPr lang="en-US" sz="2400" b="0" i="0" dirty="0">
                          <a:solidFill>
                            <a:schemeClr val="bg1"/>
                          </a:solidFill>
                          <a:latin typeface="Montserrat" charset="0"/>
                          <a:ea typeface="Montserrat" charset="0"/>
                          <a:cs typeface="Montserrat" charset="0"/>
                        </a:rPr>
                        <a:t>SECTION THREE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solidFill>
                      <a:srgbClr val="000000"/>
                    </a:solidFill>
                  </a:tcPr>
                </a:tc>
                <a:extLst>
                  <a:ext uri="{0D108BD9-81ED-4DB2-BD59-A6C34878D82A}">
                    <a16:rowId xmlns:a16="http://schemas.microsoft.com/office/drawing/2014/main" val="10000"/>
                  </a:ext>
                </a:extLst>
              </a:tr>
              <a:tr h="1127779">
                <a:tc>
                  <a:txBody>
                    <a:bodyPr/>
                    <a:lstStyle/>
                    <a:p>
                      <a:pPr algn="ctr"/>
                      <a:r>
                        <a:rPr lang="en-US" sz="1800" b="0" i="0" spc="0" dirty="0">
                          <a:solidFill>
                            <a:schemeClr val="tx2"/>
                          </a:solidFill>
                          <a:latin typeface="Montserrat Light" charset="0"/>
                          <a:ea typeface="Montserrat Light" charset="0"/>
                          <a:cs typeface="Montserrat Light" charset="0"/>
                        </a:rPr>
                        <a:t>ROW ONE</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$4,955.00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#12,899.00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$3,900.00USD</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1"/>
                  </a:ext>
                </a:extLst>
              </a:tr>
              <a:tr h="1127779">
                <a:tc>
                  <a:txBody>
                    <a:bodyPr/>
                    <a:lstStyle/>
                    <a:p>
                      <a:pPr algn="ctr"/>
                      <a:r>
                        <a:rPr lang="en-US" sz="1800" b="0" i="0" spc="0" dirty="0">
                          <a:solidFill>
                            <a:schemeClr val="tx2"/>
                          </a:solidFill>
                          <a:latin typeface="Montserrat Light" charset="0"/>
                          <a:ea typeface="Montserrat Light" charset="0"/>
                          <a:cs typeface="Montserrat Light" charset="0"/>
                        </a:rPr>
                        <a:t>ROW</a:t>
                      </a:r>
                      <a:r>
                        <a:rPr lang="en-US" sz="1800" b="0" i="0" spc="0" baseline="0" dirty="0">
                          <a:solidFill>
                            <a:schemeClr val="tx2"/>
                          </a:solidFill>
                          <a:latin typeface="Montserrat Light" charset="0"/>
                          <a:ea typeface="Montserrat Light" charset="0"/>
                          <a:cs typeface="Montserrat Light" charset="0"/>
                        </a:rPr>
                        <a:t> TWO</a:t>
                      </a:r>
                      <a:endParaRPr lang="en-US" sz="1800" b="0" i="0" spc="0" dirty="0">
                        <a:solidFill>
                          <a:schemeClr val="tx2"/>
                        </a:solidFill>
                        <a:latin typeface="Montserrat Light" charset="0"/>
                        <a:ea typeface="Montserrat Light" charset="0"/>
                        <a:cs typeface="Montserrat Light" charset="0"/>
                      </a:endParaRP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#12,899.00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$4,955.00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#12,899.00USD</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2"/>
                  </a:ext>
                </a:extLst>
              </a:tr>
              <a:tr h="1127779">
                <a:tc>
                  <a:txBody>
                    <a:bodyPr/>
                    <a:lstStyle/>
                    <a:p>
                      <a:pPr algn="ctr"/>
                      <a:r>
                        <a:rPr lang="en-US" sz="1800" b="0" i="0" spc="0" dirty="0">
                          <a:solidFill>
                            <a:schemeClr val="tx2"/>
                          </a:solidFill>
                          <a:latin typeface="Montserrat Light" charset="0"/>
                          <a:ea typeface="Montserrat Light" charset="0"/>
                          <a:cs typeface="Montserrat Light" charset="0"/>
                        </a:rPr>
                        <a:t>ROW</a:t>
                      </a:r>
                      <a:r>
                        <a:rPr lang="en-US" sz="1800" b="0" i="0" spc="0" baseline="0" dirty="0">
                          <a:solidFill>
                            <a:schemeClr val="tx2"/>
                          </a:solidFill>
                          <a:latin typeface="Montserrat Light" charset="0"/>
                          <a:ea typeface="Montserrat Light" charset="0"/>
                          <a:cs typeface="Montserrat Light" charset="0"/>
                        </a:rPr>
                        <a:t> THREE</a:t>
                      </a:r>
                      <a:endParaRPr lang="en-US" sz="1800" b="0" i="0" spc="0" dirty="0">
                        <a:solidFill>
                          <a:schemeClr val="tx2"/>
                        </a:solidFill>
                        <a:latin typeface="Montserrat Light" charset="0"/>
                        <a:ea typeface="Montserrat Light" charset="0"/>
                        <a:cs typeface="Montserrat Light" charset="0"/>
                      </a:endParaRP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$3,900.00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#12,899.00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$4,955.00USD</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3"/>
                  </a:ext>
                </a:extLst>
              </a:tr>
              <a:tr h="1127779">
                <a:tc>
                  <a:txBody>
                    <a:bodyPr/>
                    <a:lstStyle/>
                    <a:p>
                      <a:pPr algn="ctr"/>
                      <a:r>
                        <a:rPr lang="en-US" sz="1800" b="0" i="0" spc="0" dirty="0">
                          <a:solidFill>
                            <a:schemeClr val="tx2"/>
                          </a:solidFill>
                          <a:latin typeface="Montserrat Light" charset="0"/>
                          <a:ea typeface="Montserrat Light" charset="0"/>
                          <a:cs typeface="Montserrat Light" charset="0"/>
                        </a:rPr>
                        <a:t>ROW FOUR</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$5,890.00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$4,955.00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1800" b="0" i="0" spc="0" dirty="0">
                          <a:solidFill>
                            <a:schemeClr val="tx2"/>
                          </a:solidFill>
                          <a:latin typeface="Montserrat Light" charset="0"/>
                          <a:ea typeface="Montserrat Light" charset="0"/>
                          <a:cs typeface="Montserrat Light" charset="0"/>
                        </a:rPr>
                        <a:t>$5,890.00USD</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4"/>
                  </a:ext>
                </a:extLst>
              </a:tr>
              <a:tr h="1127779">
                <a:tc>
                  <a:txBody>
                    <a:bodyPr/>
                    <a:lstStyle/>
                    <a:p>
                      <a:pPr algn="ctr"/>
                      <a:r>
                        <a:rPr lang="en-US" sz="1800" b="0" i="0" spc="0" dirty="0">
                          <a:solidFill>
                            <a:schemeClr val="tx2"/>
                          </a:solidFill>
                          <a:latin typeface="Montserrat Light" charset="0"/>
                          <a:ea typeface="Montserrat Light" charset="0"/>
                          <a:cs typeface="Montserrat Light" charset="0"/>
                        </a:rPr>
                        <a:t>ROW</a:t>
                      </a:r>
                      <a:r>
                        <a:rPr lang="en-US" sz="1800" b="0" i="0" spc="0" baseline="0" dirty="0">
                          <a:solidFill>
                            <a:schemeClr val="tx2"/>
                          </a:solidFill>
                          <a:latin typeface="Montserrat Light" charset="0"/>
                          <a:ea typeface="Montserrat Light" charset="0"/>
                          <a:cs typeface="Montserrat Light" charset="0"/>
                        </a:rPr>
                        <a:t> FIVE</a:t>
                      </a:r>
                      <a:endParaRPr lang="en-US" sz="1800" b="0" i="0" spc="0" dirty="0">
                        <a:solidFill>
                          <a:schemeClr val="tx2"/>
                        </a:solidFill>
                        <a:latin typeface="Montserrat Light" charset="0"/>
                        <a:ea typeface="Montserrat Light" charset="0"/>
                        <a:cs typeface="Montserrat Light" charset="0"/>
                      </a:endParaRP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$4,955.00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$3,900.00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marL="0" marR="0" indent="0" algn="ctr" defTabSz="1828434" rtl="0" eaLnBrk="1" fontAlgn="auto" latinLnBrk="0" hangingPunct="1">
                        <a:lnSpc>
                          <a:spcPct val="100000"/>
                        </a:lnSpc>
                        <a:spcBef>
                          <a:spcPts val="0"/>
                        </a:spcBef>
                        <a:spcAft>
                          <a:spcPts val="0"/>
                        </a:spcAft>
                        <a:buClrTx/>
                        <a:buSzTx/>
                        <a:buFontTx/>
                        <a:buNone/>
                        <a:tabLst/>
                        <a:defRPr/>
                      </a:pPr>
                      <a:r>
                        <a:rPr lang="en-US" sz="1800" b="0" i="0" spc="0" dirty="0">
                          <a:solidFill>
                            <a:schemeClr val="tx2"/>
                          </a:solidFill>
                          <a:latin typeface="Montserrat Light" charset="0"/>
                          <a:ea typeface="Montserrat Light" charset="0"/>
                          <a:cs typeface="Montserrat Light" charset="0"/>
                        </a:rPr>
                        <a:t>#12,899.00USD</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5"/>
                  </a:ext>
                </a:extLst>
              </a:tr>
              <a:tr h="1127779">
                <a:tc>
                  <a:txBody>
                    <a:bodyPr/>
                    <a:lstStyle/>
                    <a:p>
                      <a:pPr algn="ctr"/>
                      <a:r>
                        <a:rPr lang="en-US" sz="2400" b="0" i="0" dirty="0">
                          <a:solidFill>
                            <a:schemeClr val="tx2"/>
                          </a:solidFill>
                          <a:latin typeface="Montserrat Light" charset="0"/>
                          <a:ea typeface="Montserrat Light" charset="0"/>
                          <a:cs typeface="Montserrat Light" charset="0"/>
                        </a:rPr>
                        <a:t>TOTAL</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400" b="0" i="0" dirty="0">
                          <a:solidFill>
                            <a:schemeClr val="tx2"/>
                          </a:solidFill>
                          <a:latin typeface="Montserrat Light" charset="0"/>
                          <a:ea typeface="Montserrat Light" charset="0"/>
                          <a:cs typeface="Montserrat Light" charset="0"/>
                        </a:rPr>
                        <a:t>$149,890.00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400" b="0" i="0" dirty="0">
                          <a:solidFill>
                            <a:schemeClr val="tx2"/>
                          </a:solidFill>
                          <a:latin typeface="Montserrat Light" charset="0"/>
                          <a:ea typeface="Montserrat Light" charset="0"/>
                          <a:cs typeface="Montserrat Light" charset="0"/>
                        </a:rPr>
                        <a:t>$149,890.00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tc>
                  <a:txBody>
                    <a:bodyPr/>
                    <a:lstStyle/>
                    <a:p>
                      <a:pPr algn="ctr"/>
                      <a:r>
                        <a:rPr lang="en-US" sz="2400" b="0" i="0" dirty="0">
                          <a:solidFill>
                            <a:schemeClr val="tx2"/>
                          </a:solidFill>
                          <a:latin typeface="Montserrat Light" charset="0"/>
                          <a:ea typeface="Montserrat Light" charset="0"/>
                          <a:cs typeface="Montserrat Light" charset="0"/>
                        </a:rPr>
                        <a:t>$149,890.00</a:t>
                      </a:r>
                    </a:p>
                  </a:txBody>
                  <a:tcPr marL="91405" marR="91405" marT="45702" marB="45702" anchor="ctr">
                    <a:lnL w="9525" cap="flat" cmpd="sng" algn="ctr">
                      <a:solidFill>
                        <a:prstClr val="white">
                          <a:lumMod val="75000"/>
                        </a:prstClr>
                      </a:solidFill>
                      <a:prstDash val="solid"/>
                      <a:round/>
                      <a:headEnd type="none" w="med" len="med"/>
                      <a:tailEnd type="none" w="med" len="med"/>
                    </a:lnL>
                    <a:lnR w="9525" cap="flat" cmpd="sng" algn="ctr">
                      <a:solidFill>
                        <a:prstClr val="white">
                          <a:lumMod val="75000"/>
                        </a:prstClr>
                      </a:solidFill>
                      <a:prstDash val="solid"/>
                      <a:round/>
                      <a:headEnd type="none" w="med" len="med"/>
                      <a:tailEnd type="none" w="med" len="med"/>
                    </a:lnR>
                    <a:lnT w="9525" cap="flat" cmpd="sng" algn="ctr">
                      <a:solidFill>
                        <a:prstClr val="white">
                          <a:lumMod val="75000"/>
                        </a:prstClr>
                      </a:solidFill>
                      <a:prstDash val="solid"/>
                      <a:round/>
                      <a:headEnd type="none" w="med" len="med"/>
                      <a:tailEnd type="none" w="med" len="med"/>
                    </a:lnT>
                    <a:lnB w="9525" cap="flat" cmpd="sng" algn="ctr">
                      <a:solidFill>
                        <a:prstClr val="white">
                          <a:lumMod val="75000"/>
                        </a:prstClr>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TextBox 3"/>
          <p:cNvSpPr txBox="1"/>
          <p:nvPr/>
        </p:nvSpPr>
        <p:spPr>
          <a:xfrm>
            <a:off x="6659182" y="1390006"/>
            <a:ext cx="11088293"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TABLE + DESCRIPTION</a:t>
            </a:r>
            <a:endParaRPr lang="en-US" sz="9600" spc="600" dirty="0">
              <a:solidFill>
                <a:schemeClr val="tx2"/>
              </a:solidFill>
              <a:latin typeface="Montserrat" charset="0"/>
              <a:ea typeface="Montserrat" charset="0"/>
              <a:cs typeface="Montserrat" charset="0"/>
            </a:endParaRPr>
          </a:p>
        </p:txBody>
      </p:sp>
      <p:sp>
        <p:nvSpPr>
          <p:cNvPr id="5" name="TextBox 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6" name="TextBox 5"/>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grpSp>
        <p:nvGrpSpPr>
          <p:cNvPr id="18" name="Group 17"/>
          <p:cNvGrpSpPr/>
          <p:nvPr/>
        </p:nvGrpSpPr>
        <p:grpSpPr>
          <a:xfrm>
            <a:off x="1945901" y="4960213"/>
            <a:ext cx="8857566" cy="6767372"/>
            <a:chOff x="2150543" y="4241479"/>
            <a:chExt cx="8857566" cy="6767372"/>
          </a:xfrm>
        </p:grpSpPr>
        <p:sp>
          <p:nvSpPr>
            <p:cNvPr id="19" name="TextBox 18"/>
            <p:cNvSpPr txBox="1"/>
            <p:nvPr/>
          </p:nvSpPr>
          <p:spPr>
            <a:xfrm>
              <a:off x="4155017" y="4826254"/>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20" name="TextBox 19"/>
            <p:cNvSpPr txBox="1"/>
            <p:nvPr/>
          </p:nvSpPr>
          <p:spPr>
            <a:xfrm>
              <a:off x="4155016" y="4241479"/>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A</a:t>
              </a:r>
              <a:endParaRPr lang="en-US" sz="4800" b="1" spc="600" dirty="0">
                <a:solidFill>
                  <a:schemeClr val="tx2"/>
                </a:solidFill>
                <a:latin typeface="Montserrat" charset="0"/>
                <a:ea typeface="Montserrat" charset="0"/>
                <a:cs typeface="Montserrat" charset="0"/>
              </a:endParaRPr>
            </a:p>
          </p:txBody>
        </p:sp>
        <p:sp>
          <p:nvSpPr>
            <p:cNvPr id="21" name="Shape 2775"/>
            <p:cNvSpPr/>
            <p:nvPr/>
          </p:nvSpPr>
          <p:spPr>
            <a:xfrm>
              <a:off x="2150543" y="4303554"/>
              <a:ext cx="1324481" cy="963257"/>
            </a:xfrm>
            <a:custGeom>
              <a:avLst/>
              <a:gdLst/>
              <a:ahLst/>
              <a:cxnLst>
                <a:cxn ang="0">
                  <a:pos x="wd2" y="hd2"/>
                </a:cxn>
                <a:cxn ang="5400000">
                  <a:pos x="wd2" y="hd2"/>
                </a:cxn>
                <a:cxn ang="10800000">
                  <a:pos x="wd2" y="hd2"/>
                </a:cxn>
                <a:cxn ang="16200000">
                  <a:pos x="wd2" y="hd2"/>
                </a:cxn>
              </a:cxnLst>
              <a:rect l="0" t="0" r="r" b="b"/>
              <a:pathLst>
                <a:path w="21600" h="21600" extrusionOk="0">
                  <a:moveTo>
                    <a:pt x="10800" y="10755"/>
                  </a:moveTo>
                  <a:lnTo>
                    <a:pt x="1866" y="6075"/>
                  </a:lnTo>
                  <a:lnTo>
                    <a:pt x="10800" y="1395"/>
                  </a:lnTo>
                  <a:lnTo>
                    <a:pt x="19735" y="6075"/>
                  </a:lnTo>
                  <a:cubicBezTo>
                    <a:pt x="19735" y="6075"/>
                    <a:pt x="10800" y="10755"/>
                    <a:pt x="10800" y="10755"/>
                  </a:cubicBezTo>
                  <a:close/>
                  <a:moveTo>
                    <a:pt x="18031" y="17315"/>
                  </a:moveTo>
                  <a:lnTo>
                    <a:pt x="14834" y="16216"/>
                  </a:lnTo>
                  <a:lnTo>
                    <a:pt x="14832" y="16229"/>
                  </a:lnTo>
                  <a:cubicBezTo>
                    <a:pt x="14797" y="16218"/>
                    <a:pt x="14765" y="16200"/>
                    <a:pt x="14727" y="16200"/>
                  </a:cubicBezTo>
                  <a:cubicBezTo>
                    <a:pt x="14627" y="16200"/>
                    <a:pt x="14538" y="16251"/>
                    <a:pt x="14460" y="16324"/>
                  </a:cubicBezTo>
                  <a:lnTo>
                    <a:pt x="14455" y="16313"/>
                  </a:lnTo>
                  <a:lnTo>
                    <a:pt x="10820" y="20061"/>
                  </a:lnTo>
                  <a:lnTo>
                    <a:pt x="7658" y="16334"/>
                  </a:lnTo>
                  <a:lnTo>
                    <a:pt x="7653" y="16344"/>
                  </a:lnTo>
                  <a:cubicBezTo>
                    <a:pt x="7571" y="16259"/>
                    <a:pt x="7474" y="16200"/>
                    <a:pt x="7364" y="16200"/>
                  </a:cubicBezTo>
                  <a:cubicBezTo>
                    <a:pt x="7327" y="16200"/>
                    <a:pt x="7294" y="16218"/>
                    <a:pt x="7259" y="16229"/>
                  </a:cubicBezTo>
                  <a:lnTo>
                    <a:pt x="7257" y="16216"/>
                  </a:lnTo>
                  <a:lnTo>
                    <a:pt x="4013" y="17331"/>
                  </a:lnTo>
                  <a:lnTo>
                    <a:pt x="4767" y="9035"/>
                  </a:lnTo>
                  <a:lnTo>
                    <a:pt x="10589" y="12084"/>
                  </a:lnTo>
                  <a:lnTo>
                    <a:pt x="10591" y="12080"/>
                  </a:lnTo>
                  <a:cubicBezTo>
                    <a:pt x="10655" y="12122"/>
                    <a:pt x="10724" y="12150"/>
                    <a:pt x="10800" y="12150"/>
                  </a:cubicBezTo>
                  <a:cubicBezTo>
                    <a:pt x="10876" y="12150"/>
                    <a:pt x="10946" y="12122"/>
                    <a:pt x="11009" y="12080"/>
                  </a:cubicBezTo>
                  <a:lnTo>
                    <a:pt x="11011" y="12084"/>
                  </a:lnTo>
                  <a:lnTo>
                    <a:pt x="16897" y="9001"/>
                  </a:lnTo>
                  <a:cubicBezTo>
                    <a:pt x="16897" y="9001"/>
                    <a:pt x="18031" y="17315"/>
                    <a:pt x="18031" y="17315"/>
                  </a:cubicBezTo>
                  <a:close/>
                  <a:moveTo>
                    <a:pt x="21600" y="6075"/>
                  </a:moveTo>
                  <a:cubicBezTo>
                    <a:pt x="21600" y="5806"/>
                    <a:pt x="21484" y="5579"/>
                    <a:pt x="21319" y="5470"/>
                  </a:cubicBezTo>
                  <a:lnTo>
                    <a:pt x="21320" y="5466"/>
                  </a:lnTo>
                  <a:lnTo>
                    <a:pt x="21306" y="5458"/>
                  </a:lnTo>
                  <a:cubicBezTo>
                    <a:pt x="21301" y="5455"/>
                    <a:pt x="21296" y="5453"/>
                    <a:pt x="21292" y="5451"/>
                  </a:cubicBezTo>
                  <a:lnTo>
                    <a:pt x="11011" y="66"/>
                  </a:lnTo>
                  <a:lnTo>
                    <a:pt x="11009" y="70"/>
                  </a:lnTo>
                  <a:cubicBezTo>
                    <a:pt x="10946" y="28"/>
                    <a:pt x="10876" y="0"/>
                    <a:pt x="10800" y="0"/>
                  </a:cubicBezTo>
                  <a:cubicBezTo>
                    <a:pt x="10724" y="0"/>
                    <a:pt x="10655" y="28"/>
                    <a:pt x="10591" y="70"/>
                  </a:cubicBezTo>
                  <a:lnTo>
                    <a:pt x="10589" y="66"/>
                  </a:lnTo>
                  <a:lnTo>
                    <a:pt x="309" y="5451"/>
                  </a:lnTo>
                  <a:cubicBezTo>
                    <a:pt x="304" y="5453"/>
                    <a:pt x="299" y="5455"/>
                    <a:pt x="295" y="5458"/>
                  </a:cubicBezTo>
                  <a:lnTo>
                    <a:pt x="280" y="5466"/>
                  </a:lnTo>
                  <a:lnTo>
                    <a:pt x="281" y="5470"/>
                  </a:lnTo>
                  <a:cubicBezTo>
                    <a:pt x="116" y="5579"/>
                    <a:pt x="0" y="5806"/>
                    <a:pt x="0" y="6075"/>
                  </a:cubicBezTo>
                  <a:cubicBezTo>
                    <a:pt x="0" y="6344"/>
                    <a:pt x="116" y="6571"/>
                    <a:pt x="281" y="6680"/>
                  </a:cubicBezTo>
                  <a:lnTo>
                    <a:pt x="280" y="6684"/>
                  </a:lnTo>
                  <a:lnTo>
                    <a:pt x="295" y="6692"/>
                  </a:lnTo>
                  <a:cubicBezTo>
                    <a:pt x="299" y="6695"/>
                    <a:pt x="304" y="6697"/>
                    <a:pt x="309" y="6699"/>
                  </a:cubicBezTo>
                  <a:lnTo>
                    <a:pt x="1230" y="7182"/>
                  </a:lnTo>
                  <a:lnTo>
                    <a:pt x="608" y="13603"/>
                  </a:lnTo>
                  <a:cubicBezTo>
                    <a:pt x="251" y="13805"/>
                    <a:pt x="0" y="14287"/>
                    <a:pt x="0" y="14850"/>
                  </a:cubicBezTo>
                  <a:cubicBezTo>
                    <a:pt x="0" y="15596"/>
                    <a:pt x="439" y="16200"/>
                    <a:pt x="982" y="16200"/>
                  </a:cubicBezTo>
                  <a:cubicBezTo>
                    <a:pt x="1524" y="16200"/>
                    <a:pt x="1964" y="15596"/>
                    <a:pt x="1964" y="14850"/>
                  </a:cubicBezTo>
                  <a:cubicBezTo>
                    <a:pt x="1964" y="14416"/>
                    <a:pt x="1812" y="14034"/>
                    <a:pt x="1580" y="13787"/>
                  </a:cubicBezTo>
                  <a:lnTo>
                    <a:pt x="2173" y="7676"/>
                  </a:lnTo>
                  <a:lnTo>
                    <a:pt x="3822" y="8540"/>
                  </a:lnTo>
                  <a:lnTo>
                    <a:pt x="2950" y="18135"/>
                  </a:lnTo>
                  <a:lnTo>
                    <a:pt x="2958" y="18138"/>
                  </a:lnTo>
                  <a:cubicBezTo>
                    <a:pt x="2955" y="18167"/>
                    <a:pt x="2945" y="18193"/>
                    <a:pt x="2945" y="18225"/>
                  </a:cubicBezTo>
                  <a:cubicBezTo>
                    <a:pt x="2945" y="18598"/>
                    <a:pt x="3165" y="18900"/>
                    <a:pt x="3436" y="18900"/>
                  </a:cubicBezTo>
                  <a:cubicBezTo>
                    <a:pt x="3474" y="18900"/>
                    <a:pt x="3506" y="18884"/>
                    <a:pt x="3541" y="18873"/>
                  </a:cubicBezTo>
                  <a:lnTo>
                    <a:pt x="3543" y="18884"/>
                  </a:lnTo>
                  <a:lnTo>
                    <a:pt x="7238" y="17613"/>
                  </a:lnTo>
                  <a:lnTo>
                    <a:pt x="10506" y="21465"/>
                  </a:lnTo>
                  <a:lnTo>
                    <a:pt x="10510" y="21456"/>
                  </a:lnTo>
                  <a:cubicBezTo>
                    <a:pt x="10593" y="21541"/>
                    <a:pt x="10690" y="21600"/>
                    <a:pt x="10800" y="21600"/>
                  </a:cubicBezTo>
                  <a:cubicBezTo>
                    <a:pt x="10901" y="21600"/>
                    <a:pt x="10989" y="21548"/>
                    <a:pt x="11068" y="21476"/>
                  </a:cubicBezTo>
                  <a:lnTo>
                    <a:pt x="11072" y="21487"/>
                  </a:lnTo>
                  <a:lnTo>
                    <a:pt x="14834" y="17607"/>
                  </a:lnTo>
                  <a:lnTo>
                    <a:pt x="18548" y="18884"/>
                  </a:lnTo>
                  <a:lnTo>
                    <a:pt x="18550" y="18871"/>
                  </a:lnTo>
                  <a:cubicBezTo>
                    <a:pt x="18585" y="18882"/>
                    <a:pt x="18618" y="18900"/>
                    <a:pt x="18655" y="18900"/>
                  </a:cubicBezTo>
                  <a:cubicBezTo>
                    <a:pt x="18926" y="18900"/>
                    <a:pt x="19145" y="18598"/>
                    <a:pt x="19145" y="18225"/>
                  </a:cubicBezTo>
                  <a:cubicBezTo>
                    <a:pt x="19145" y="18181"/>
                    <a:pt x="19135" y="18143"/>
                    <a:pt x="19130" y="18102"/>
                  </a:cubicBezTo>
                  <a:lnTo>
                    <a:pt x="19137" y="18100"/>
                  </a:lnTo>
                  <a:lnTo>
                    <a:pt x="17830" y="8513"/>
                  </a:lnTo>
                  <a:lnTo>
                    <a:pt x="21292" y="6699"/>
                  </a:lnTo>
                  <a:cubicBezTo>
                    <a:pt x="21296" y="6697"/>
                    <a:pt x="21301" y="6695"/>
                    <a:pt x="21306" y="6692"/>
                  </a:cubicBezTo>
                  <a:lnTo>
                    <a:pt x="21320" y="6684"/>
                  </a:lnTo>
                  <a:lnTo>
                    <a:pt x="21319" y="6680"/>
                  </a:lnTo>
                  <a:cubicBezTo>
                    <a:pt x="21484" y="6571"/>
                    <a:pt x="21600" y="6344"/>
                    <a:pt x="21600" y="6075"/>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2" name="Shape 2553"/>
            <p:cNvSpPr/>
            <p:nvPr/>
          </p:nvSpPr>
          <p:spPr>
            <a:xfrm>
              <a:off x="2265523" y="9488343"/>
              <a:ext cx="1110656" cy="1009689"/>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3" name="Shape 2624"/>
            <p:cNvSpPr>
              <a:spLocks noChangeAspect="1"/>
            </p:cNvSpPr>
            <p:nvPr/>
          </p:nvSpPr>
          <p:spPr>
            <a:xfrm>
              <a:off x="2353743" y="6810417"/>
              <a:ext cx="961803" cy="961803"/>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solidFill>
                  <a:schemeClr val="tx2"/>
                </a:solidFill>
              </a:endParaRPr>
            </a:p>
          </p:txBody>
        </p:sp>
        <p:sp>
          <p:nvSpPr>
            <p:cNvPr id="24" name="TextBox 23"/>
            <p:cNvSpPr txBox="1"/>
            <p:nvPr/>
          </p:nvSpPr>
          <p:spPr>
            <a:xfrm>
              <a:off x="4155017" y="7411969"/>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25" name="TextBox 24"/>
            <p:cNvSpPr txBox="1"/>
            <p:nvPr/>
          </p:nvSpPr>
          <p:spPr>
            <a:xfrm>
              <a:off x="4155016" y="6827194"/>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B</a:t>
              </a:r>
              <a:endParaRPr lang="en-US" sz="4800" b="1" spc="600" dirty="0">
                <a:solidFill>
                  <a:schemeClr val="tx2"/>
                </a:solidFill>
                <a:latin typeface="Montserrat" charset="0"/>
                <a:ea typeface="Montserrat" charset="0"/>
                <a:cs typeface="Montserrat" charset="0"/>
              </a:endParaRPr>
            </a:p>
          </p:txBody>
        </p:sp>
        <p:sp>
          <p:nvSpPr>
            <p:cNvPr id="26" name="TextBox 25"/>
            <p:cNvSpPr txBox="1"/>
            <p:nvPr/>
          </p:nvSpPr>
          <p:spPr>
            <a:xfrm>
              <a:off x="4190326" y="9993188"/>
              <a:ext cx="6817783" cy="1015663"/>
            </a:xfrm>
            <a:prstGeom prst="rect">
              <a:avLst/>
            </a:prstGeom>
            <a:noFill/>
          </p:spPr>
          <p:txBody>
            <a:bodyPr wrap="square" rtlCol="0">
              <a:spAutoFit/>
            </a:bodyPr>
            <a:lstStyle/>
            <a:p>
              <a:pPr>
                <a:lnSpc>
                  <a:spcPct val="150000"/>
                </a:lnSpc>
              </a:pPr>
              <a:r>
                <a:rPr lang="en-US" sz="2000" dirty="0">
                  <a:latin typeface="Montserrat Light" charset="0"/>
                  <a:ea typeface="Montserrat Light" charset="0"/>
                  <a:cs typeface="Montserrat Light" charset="0"/>
                </a:rPr>
                <a:t>A company is an association or collection of individuals, whether natural persons, legal persons,.</a:t>
              </a:r>
            </a:p>
          </p:txBody>
        </p:sp>
        <p:sp>
          <p:nvSpPr>
            <p:cNvPr id="27" name="TextBox 26"/>
            <p:cNvSpPr txBox="1"/>
            <p:nvPr/>
          </p:nvSpPr>
          <p:spPr>
            <a:xfrm>
              <a:off x="4190325" y="9408413"/>
              <a:ext cx="5239803" cy="584775"/>
            </a:xfrm>
            <a:prstGeom prst="rect">
              <a:avLst/>
            </a:prstGeom>
            <a:noFill/>
          </p:spPr>
          <p:txBody>
            <a:bodyPr wrap="square" rtlCol="0">
              <a:spAutoFit/>
            </a:bodyPr>
            <a:lstStyle/>
            <a:p>
              <a:r>
                <a:rPr lang="en-US" sz="3200" b="1" spc="600" dirty="0">
                  <a:solidFill>
                    <a:schemeClr val="tx2"/>
                  </a:solidFill>
                  <a:latin typeface="Montserrat" charset="0"/>
                  <a:ea typeface="Montserrat" charset="0"/>
                  <a:cs typeface="Montserrat" charset="0"/>
                </a:rPr>
                <a:t>ELEMENT C</a:t>
              </a:r>
              <a:endParaRPr lang="en-US" sz="4800" b="1" spc="600" dirty="0">
                <a:solidFill>
                  <a:schemeClr val="tx2"/>
                </a:solidFill>
                <a:latin typeface="Montserrat" charset="0"/>
                <a:ea typeface="Montserrat" charset="0"/>
                <a:cs typeface="Montserrat" charset="0"/>
              </a:endParaRPr>
            </a:p>
          </p:txBody>
        </p:sp>
      </p:grpSp>
    </p:spTree>
    <p:extLst>
      <p:ext uri="{BB962C8B-B14F-4D97-AF65-F5344CB8AC3E}">
        <p14:creationId xmlns:p14="http://schemas.microsoft.com/office/powerpoint/2010/main" val="142581519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3" name="Group 572"/>
          <p:cNvGrpSpPr/>
          <p:nvPr/>
        </p:nvGrpSpPr>
        <p:grpSpPr>
          <a:xfrm>
            <a:off x="3209292" y="3753014"/>
            <a:ext cx="17943828" cy="8876496"/>
            <a:chOff x="3843499" y="3719582"/>
            <a:chExt cx="16665619" cy="8244192"/>
          </a:xfrm>
          <a:solidFill>
            <a:schemeClr val="bg1">
              <a:lumMod val="85000"/>
            </a:schemeClr>
          </a:solidFill>
        </p:grpSpPr>
        <p:sp>
          <p:nvSpPr>
            <p:cNvPr id="574" name="Freeform 781"/>
            <p:cNvSpPr>
              <a:spLocks/>
            </p:cNvSpPr>
            <p:nvPr/>
          </p:nvSpPr>
          <p:spPr bwMode="auto">
            <a:xfrm>
              <a:off x="9818027" y="3757809"/>
              <a:ext cx="85988" cy="38227"/>
            </a:xfrm>
            <a:custGeom>
              <a:avLst/>
              <a:gdLst>
                <a:gd name="T0" fmla="*/ 4 w 9"/>
                <a:gd name="T1" fmla="*/ 3 h 4"/>
                <a:gd name="T2" fmla="*/ 1 w 9"/>
                <a:gd name="T3" fmla="*/ 2 h 4"/>
                <a:gd name="T4" fmla="*/ 5 w 9"/>
                <a:gd name="T5" fmla="*/ 2 h 4"/>
                <a:gd name="T6" fmla="*/ 0 w 9"/>
                <a:gd name="T7" fmla="*/ 0 h 4"/>
                <a:gd name="T8" fmla="*/ 9 w 9"/>
                <a:gd name="T9" fmla="*/ 2 h 4"/>
                <a:gd name="T10" fmla="*/ 5 w 9"/>
                <a:gd name="T11" fmla="*/ 2 h 4"/>
                <a:gd name="T12" fmla="*/ 4 w 9"/>
                <a:gd name="T13" fmla="*/ 3 h 4"/>
                <a:gd name="T14" fmla="*/ 4 w 9"/>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4" y="3"/>
                  </a:moveTo>
                  <a:cubicBezTo>
                    <a:pt x="4" y="3"/>
                    <a:pt x="1" y="2"/>
                    <a:pt x="1" y="2"/>
                  </a:cubicBezTo>
                  <a:cubicBezTo>
                    <a:pt x="1" y="2"/>
                    <a:pt x="4" y="2"/>
                    <a:pt x="5" y="2"/>
                  </a:cubicBezTo>
                  <a:cubicBezTo>
                    <a:pt x="3" y="1"/>
                    <a:pt x="1" y="2"/>
                    <a:pt x="0" y="0"/>
                  </a:cubicBezTo>
                  <a:cubicBezTo>
                    <a:pt x="1" y="1"/>
                    <a:pt x="8" y="0"/>
                    <a:pt x="9" y="2"/>
                  </a:cubicBezTo>
                  <a:cubicBezTo>
                    <a:pt x="9" y="2"/>
                    <a:pt x="6" y="2"/>
                    <a:pt x="5" y="2"/>
                  </a:cubicBezTo>
                  <a:cubicBezTo>
                    <a:pt x="5" y="2"/>
                    <a:pt x="7" y="4"/>
                    <a:pt x="4" y="3"/>
                  </a:cubicBezTo>
                  <a:cubicBezTo>
                    <a:pt x="3" y="3"/>
                    <a:pt x="6" y="4"/>
                    <a:pt x="4"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75" name="Freeform 403"/>
            <p:cNvSpPr>
              <a:spLocks/>
            </p:cNvSpPr>
            <p:nvPr/>
          </p:nvSpPr>
          <p:spPr bwMode="auto">
            <a:xfrm>
              <a:off x="16859435" y="9558687"/>
              <a:ext cx="1904460" cy="1423937"/>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76" name="Freeform 404"/>
            <p:cNvSpPr>
              <a:spLocks/>
            </p:cNvSpPr>
            <p:nvPr/>
          </p:nvSpPr>
          <p:spPr bwMode="auto">
            <a:xfrm>
              <a:off x="11416754" y="5927165"/>
              <a:ext cx="372610" cy="56384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77" name="Freeform 405"/>
            <p:cNvSpPr>
              <a:spLocks/>
            </p:cNvSpPr>
            <p:nvPr/>
          </p:nvSpPr>
          <p:spPr bwMode="auto">
            <a:xfrm>
              <a:off x="10566434" y="5337841"/>
              <a:ext cx="503186" cy="245289"/>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78" name="Freeform 406"/>
            <p:cNvSpPr>
              <a:spLocks/>
            </p:cNvSpPr>
            <p:nvPr/>
          </p:nvSpPr>
          <p:spPr bwMode="auto">
            <a:xfrm>
              <a:off x="14085545" y="4439516"/>
              <a:ext cx="840765" cy="579771"/>
            </a:xfrm>
            <a:custGeom>
              <a:avLst/>
              <a:gdLst>
                <a:gd name="T0" fmla="*/ 77 w 90"/>
                <a:gd name="T1" fmla="*/ 2 h 62"/>
                <a:gd name="T2" fmla="*/ 66 w 90"/>
                <a:gd name="T3" fmla="*/ 6 h 62"/>
                <a:gd name="T4" fmla="*/ 51 w 90"/>
                <a:gd name="T5" fmla="*/ 8 h 62"/>
                <a:gd name="T6" fmla="*/ 48 w 90"/>
                <a:gd name="T7" fmla="*/ 9 h 62"/>
                <a:gd name="T8" fmla="*/ 39 w 90"/>
                <a:gd name="T9" fmla="*/ 11 h 62"/>
                <a:gd name="T10" fmla="*/ 32 w 90"/>
                <a:gd name="T11" fmla="*/ 14 h 62"/>
                <a:gd name="T12" fmla="*/ 26 w 90"/>
                <a:gd name="T13" fmla="*/ 19 h 62"/>
                <a:gd name="T14" fmla="*/ 26 w 90"/>
                <a:gd name="T15" fmla="*/ 21 h 62"/>
                <a:gd name="T16" fmla="*/ 27 w 90"/>
                <a:gd name="T17" fmla="*/ 23 h 62"/>
                <a:gd name="T18" fmla="*/ 23 w 90"/>
                <a:gd name="T19" fmla="*/ 25 h 62"/>
                <a:gd name="T20" fmla="*/ 21 w 90"/>
                <a:gd name="T21" fmla="*/ 28 h 62"/>
                <a:gd name="T22" fmla="*/ 21 w 90"/>
                <a:gd name="T23" fmla="*/ 29 h 62"/>
                <a:gd name="T24" fmla="*/ 14 w 90"/>
                <a:gd name="T25" fmla="*/ 31 h 62"/>
                <a:gd name="T26" fmla="*/ 19 w 90"/>
                <a:gd name="T27" fmla="*/ 34 h 62"/>
                <a:gd name="T28" fmla="*/ 9 w 90"/>
                <a:gd name="T29" fmla="*/ 38 h 62"/>
                <a:gd name="T30" fmla="*/ 6 w 90"/>
                <a:gd name="T31" fmla="*/ 41 h 62"/>
                <a:gd name="T32" fmla="*/ 5 w 90"/>
                <a:gd name="T33" fmla="*/ 47 h 62"/>
                <a:gd name="T34" fmla="*/ 4 w 90"/>
                <a:gd name="T35" fmla="*/ 53 h 62"/>
                <a:gd name="T36" fmla="*/ 12 w 90"/>
                <a:gd name="T37" fmla="*/ 55 h 62"/>
                <a:gd name="T38" fmla="*/ 12 w 90"/>
                <a:gd name="T39" fmla="*/ 56 h 62"/>
                <a:gd name="T40" fmla="*/ 16 w 90"/>
                <a:gd name="T41" fmla="*/ 62 h 62"/>
                <a:gd name="T42" fmla="*/ 26 w 90"/>
                <a:gd name="T43" fmla="*/ 61 h 62"/>
                <a:gd name="T44" fmla="*/ 26 w 90"/>
                <a:gd name="T45" fmla="*/ 59 h 62"/>
                <a:gd name="T46" fmla="*/ 20 w 90"/>
                <a:gd name="T47" fmla="*/ 48 h 62"/>
                <a:gd name="T48" fmla="*/ 20 w 90"/>
                <a:gd name="T49" fmla="*/ 42 h 62"/>
                <a:gd name="T50" fmla="*/ 22 w 90"/>
                <a:gd name="T51" fmla="*/ 40 h 62"/>
                <a:gd name="T52" fmla="*/ 21 w 90"/>
                <a:gd name="T53" fmla="*/ 36 h 62"/>
                <a:gd name="T54" fmla="*/ 27 w 90"/>
                <a:gd name="T55" fmla="*/ 34 h 62"/>
                <a:gd name="T56" fmla="*/ 27 w 90"/>
                <a:gd name="T57" fmla="*/ 32 h 62"/>
                <a:gd name="T58" fmla="*/ 32 w 90"/>
                <a:gd name="T59" fmla="*/ 31 h 62"/>
                <a:gd name="T60" fmla="*/ 35 w 90"/>
                <a:gd name="T61" fmla="*/ 29 h 62"/>
                <a:gd name="T62" fmla="*/ 35 w 90"/>
                <a:gd name="T63" fmla="*/ 26 h 62"/>
                <a:gd name="T64" fmla="*/ 42 w 90"/>
                <a:gd name="T65" fmla="*/ 24 h 62"/>
                <a:gd name="T66" fmla="*/ 45 w 90"/>
                <a:gd name="T67" fmla="*/ 22 h 62"/>
                <a:gd name="T68" fmla="*/ 58 w 90"/>
                <a:gd name="T69" fmla="*/ 15 h 62"/>
                <a:gd name="T70" fmla="*/ 81 w 90"/>
                <a:gd name="T71" fmla="*/ 8 h 62"/>
                <a:gd name="T72" fmla="*/ 84 w 90"/>
                <a:gd name="T7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62">
                  <a:moveTo>
                    <a:pt x="84" y="1"/>
                  </a:moveTo>
                  <a:cubicBezTo>
                    <a:pt x="81" y="1"/>
                    <a:pt x="80" y="0"/>
                    <a:pt x="77" y="2"/>
                  </a:cubicBezTo>
                  <a:cubicBezTo>
                    <a:pt x="76" y="2"/>
                    <a:pt x="72" y="3"/>
                    <a:pt x="73" y="4"/>
                  </a:cubicBezTo>
                  <a:cubicBezTo>
                    <a:pt x="72" y="4"/>
                    <a:pt x="68" y="6"/>
                    <a:pt x="66" y="6"/>
                  </a:cubicBezTo>
                  <a:cubicBezTo>
                    <a:pt x="64" y="6"/>
                    <a:pt x="61" y="7"/>
                    <a:pt x="59" y="8"/>
                  </a:cubicBezTo>
                  <a:cubicBezTo>
                    <a:pt x="56" y="8"/>
                    <a:pt x="54" y="8"/>
                    <a:pt x="51" y="8"/>
                  </a:cubicBezTo>
                  <a:cubicBezTo>
                    <a:pt x="51" y="8"/>
                    <a:pt x="45" y="8"/>
                    <a:pt x="46" y="9"/>
                  </a:cubicBezTo>
                  <a:cubicBezTo>
                    <a:pt x="46" y="9"/>
                    <a:pt x="48" y="9"/>
                    <a:pt x="48" y="9"/>
                  </a:cubicBezTo>
                  <a:cubicBezTo>
                    <a:pt x="47" y="10"/>
                    <a:pt x="45" y="10"/>
                    <a:pt x="44" y="11"/>
                  </a:cubicBezTo>
                  <a:cubicBezTo>
                    <a:pt x="43" y="11"/>
                    <a:pt x="41" y="11"/>
                    <a:pt x="39" y="11"/>
                  </a:cubicBezTo>
                  <a:cubicBezTo>
                    <a:pt x="38" y="11"/>
                    <a:pt x="38" y="11"/>
                    <a:pt x="36" y="12"/>
                  </a:cubicBezTo>
                  <a:cubicBezTo>
                    <a:pt x="35" y="15"/>
                    <a:pt x="34" y="14"/>
                    <a:pt x="32" y="14"/>
                  </a:cubicBezTo>
                  <a:cubicBezTo>
                    <a:pt x="30" y="15"/>
                    <a:pt x="31" y="17"/>
                    <a:pt x="28" y="17"/>
                  </a:cubicBezTo>
                  <a:cubicBezTo>
                    <a:pt x="26" y="17"/>
                    <a:pt x="27" y="19"/>
                    <a:pt x="26" y="19"/>
                  </a:cubicBezTo>
                  <a:cubicBezTo>
                    <a:pt x="25" y="20"/>
                    <a:pt x="22" y="18"/>
                    <a:pt x="23" y="19"/>
                  </a:cubicBezTo>
                  <a:cubicBezTo>
                    <a:pt x="23" y="20"/>
                    <a:pt x="26" y="21"/>
                    <a:pt x="26" y="21"/>
                  </a:cubicBezTo>
                  <a:cubicBezTo>
                    <a:pt x="26" y="21"/>
                    <a:pt x="22" y="22"/>
                    <a:pt x="22" y="22"/>
                  </a:cubicBezTo>
                  <a:cubicBezTo>
                    <a:pt x="22" y="23"/>
                    <a:pt x="27" y="23"/>
                    <a:pt x="27" y="23"/>
                  </a:cubicBezTo>
                  <a:cubicBezTo>
                    <a:pt x="27" y="24"/>
                    <a:pt x="20" y="24"/>
                    <a:pt x="21" y="25"/>
                  </a:cubicBezTo>
                  <a:cubicBezTo>
                    <a:pt x="21" y="24"/>
                    <a:pt x="23" y="25"/>
                    <a:pt x="23" y="25"/>
                  </a:cubicBezTo>
                  <a:cubicBezTo>
                    <a:pt x="21" y="26"/>
                    <a:pt x="20" y="25"/>
                    <a:pt x="20" y="26"/>
                  </a:cubicBezTo>
                  <a:cubicBezTo>
                    <a:pt x="19" y="27"/>
                    <a:pt x="21" y="28"/>
                    <a:pt x="21" y="28"/>
                  </a:cubicBezTo>
                  <a:cubicBezTo>
                    <a:pt x="20" y="28"/>
                    <a:pt x="19" y="28"/>
                    <a:pt x="18" y="28"/>
                  </a:cubicBezTo>
                  <a:cubicBezTo>
                    <a:pt x="18" y="28"/>
                    <a:pt x="20" y="29"/>
                    <a:pt x="21" y="29"/>
                  </a:cubicBezTo>
                  <a:cubicBezTo>
                    <a:pt x="19" y="29"/>
                    <a:pt x="18" y="29"/>
                    <a:pt x="17" y="30"/>
                  </a:cubicBezTo>
                  <a:cubicBezTo>
                    <a:pt x="16" y="31"/>
                    <a:pt x="15" y="31"/>
                    <a:pt x="14" y="31"/>
                  </a:cubicBezTo>
                  <a:cubicBezTo>
                    <a:pt x="12" y="32"/>
                    <a:pt x="12" y="33"/>
                    <a:pt x="14" y="33"/>
                  </a:cubicBezTo>
                  <a:cubicBezTo>
                    <a:pt x="15" y="33"/>
                    <a:pt x="18" y="34"/>
                    <a:pt x="19" y="34"/>
                  </a:cubicBezTo>
                  <a:cubicBezTo>
                    <a:pt x="17" y="35"/>
                    <a:pt x="15" y="33"/>
                    <a:pt x="15" y="36"/>
                  </a:cubicBezTo>
                  <a:cubicBezTo>
                    <a:pt x="15" y="37"/>
                    <a:pt x="10" y="37"/>
                    <a:pt x="9" y="38"/>
                  </a:cubicBezTo>
                  <a:cubicBezTo>
                    <a:pt x="8" y="39"/>
                    <a:pt x="9" y="39"/>
                    <a:pt x="9" y="40"/>
                  </a:cubicBezTo>
                  <a:cubicBezTo>
                    <a:pt x="9" y="40"/>
                    <a:pt x="6" y="41"/>
                    <a:pt x="6" y="41"/>
                  </a:cubicBezTo>
                  <a:cubicBezTo>
                    <a:pt x="2" y="42"/>
                    <a:pt x="7" y="42"/>
                    <a:pt x="7" y="43"/>
                  </a:cubicBezTo>
                  <a:cubicBezTo>
                    <a:pt x="8" y="44"/>
                    <a:pt x="5" y="47"/>
                    <a:pt x="5" y="47"/>
                  </a:cubicBezTo>
                  <a:cubicBezTo>
                    <a:pt x="3" y="49"/>
                    <a:pt x="0" y="47"/>
                    <a:pt x="0" y="51"/>
                  </a:cubicBezTo>
                  <a:cubicBezTo>
                    <a:pt x="0" y="55"/>
                    <a:pt x="2" y="53"/>
                    <a:pt x="4" y="53"/>
                  </a:cubicBezTo>
                  <a:cubicBezTo>
                    <a:pt x="6" y="54"/>
                    <a:pt x="7" y="55"/>
                    <a:pt x="9" y="54"/>
                  </a:cubicBezTo>
                  <a:cubicBezTo>
                    <a:pt x="9" y="54"/>
                    <a:pt x="11" y="56"/>
                    <a:pt x="12" y="55"/>
                  </a:cubicBezTo>
                  <a:cubicBezTo>
                    <a:pt x="12" y="55"/>
                    <a:pt x="10" y="55"/>
                    <a:pt x="10" y="56"/>
                  </a:cubicBezTo>
                  <a:cubicBezTo>
                    <a:pt x="11" y="56"/>
                    <a:pt x="12" y="56"/>
                    <a:pt x="12" y="56"/>
                  </a:cubicBezTo>
                  <a:cubicBezTo>
                    <a:pt x="12" y="56"/>
                    <a:pt x="10" y="60"/>
                    <a:pt x="10" y="60"/>
                  </a:cubicBezTo>
                  <a:cubicBezTo>
                    <a:pt x="12" y="61"/>
                    <a:pt x="14" y="61"/>
                    <a:pt x="16" y="62"/>
                  </a:cubicBezTo>
                  <a:cubicBezTo>
                    <a:pt x="19" y="62"/>
                    <a:pt x="20" y="62"/>
                    <a:pt x="23" y="62"/>
                  </a:cubicBezTo>
                  <a:cubicBezTo>
                    <a:pt x="24" y="61"/>
                    <a:pt x="25" y="61"/>
                    <a:pt x="26" y="61"/>
                  </a:cubicBezTo>
                  <a:cubicBezTo>
                    <a:pt x="27" y="62"/>
                    <a:pt x="28" y="62"/>
                    <a:pt x="30" y="62"/>
                  </a:cubicBezTo>
                  <a:cubicBezTo>
                    <a:pt x="31" y="62"/>
                    <a:pt x="27" y="59"/>
                    <a:pt x="26" y="59"/>
                  </a:cubicBezTo>
                  <a:cubicBezTo>
                    <a:pt x="24" y="57"/>
                    <a:pt x="23" y="55"/>
                    <a:pt x="22" y="53"/>
                  </a:cubicBezTo>
                  <a:cubicBezTo>
                    <a:pt x="20" y="51"/>
                    <a:pt x="21" y="50"/>
                    <a:pt x="20" y="48"/>
                  </a:cubicBezTo>
                  <a:cubicBezTo>
                    <a:pt x="19" y="45"/>
                    <a:pt x="18" y="45"/>
                    <a:pt x="20" y="43"/>
                  </a:cubicBezTo>
                  <a:cubicBezTo>
                    <a:pt x="21" y="43"/>
                    <a:pt x="20" y="43"/>
                    <a:pt x="20" y="42"/>
                  </a:cubicBezTo>
                  <a:cubicBezTo>
                    <a:pt x="21" y="41"/>
                    <a:pt x="24" y="42"/>
                    <a:pt x="24" y="41"/>
                  </a:cubicBezTo>
                  <a:cubicBezTo>
                    <a:pt x="24" y="41"/>
                    <a:pt x="22" y="40"/>
                    <a:pt x="22" y="40"/>
                  </a:cubicBezTo>
                  <a:cubicBezTo>
                    <a:pt x="23" y="39"/>
                    <a:pt x="26" y="40"/>
                    <a:pt x="26" y="39"/>
                  </a:cubicBezTo>
                  <a:cubicBezTo>
                    <a:pt x="26" y="38"/>
                    <a:pt x="21" y="37"/>
                    <a:pt x="21" y="36"/>
                  </a:cubicBezTo>
                  <a:cubicBezTo>
                    <a:pt x="21" y="36"/>
                    <a:pt x="29" y="37"/>
                    <a:pt x="29" y="37"/>
                  </a:cubicBezTo>
                  <a:cubicBezTo>
                    <a:pt x="29" y="36"/>
                    <a:pt x="27" y="35"/>
                    <a:pt x="27" y="34"/>
                  </a:cubicBezTo>
                  <a:cubicBezTo>
                    <a:pt x="27" y="33"/>
                    <a:pt x="30" y="35"/>
                    <a:pt x="31" y="34"/>
                  </a:cubicBezTo>
                  <a:cubicBezTo>
                    <a:pt x="31" y="33"/>
                    <a:pt x="27" y="31"/>
                    <a:pt x="27" y="32"/>
                  </a:cubicBezTo>
                  <a:cubicBezTo>
                    <a:pt x="27" y="31"/>
                    <a:pt x="31" y="33"/>
                    <a:pt x="32" y="32"/>
                  </a:cubicBezTo>
                  <a:cubicBezTo>
                    <a:pt x="32" y="32"/>
                    <a:pt x="33" y="31"/>
                    <a:pt x="32" y="31"/>
                  </a:cubicBezTo>
                  <a:cubicBezTo>
                    <a:pt x="32" y="31"/>
                    <a:pt x="30" y="29"/>
                    <a:pt x="30" y="29"/>
                  </a:cubicBezTo>
                  <a:cubicBezTo>
                    <a:pt x="32" y="29"/>
                    <a:pt x="33" y="30"/>
                    <a:pt x="35" y="29"/>
                  </a:cubicBezTo>
                  <a:cubicBezTo>
                    <a:pt x="35" y="28"/>
                    <a:pt x="37" y="27"/>
                    <a:pt x="37" y="27"/>
                  </a:cubicBezTo>
                  <a:cubicBezTo>
                    <a:pt x="37" y="26"/>
                    <a:pt x="35" y="26"/>
                    <a:pt x="35" y="26"/>
                  </a:cubicBezTo>
                  <a:cubicBezTo>
                    <a:pt x="36" y="26"/>
                    <a:pt x="39" y="26"/>
                    <a:pt x="39" y="24"/>
                  </a:cubicBezTo>
                  <a:cubicBezTo>
                    <a:pt x="39" y="22"/>
                    <a:pt x="41" y="25"/>
                    <a:pt x="42" y="24"/>
                  </a:cubicBezTo>
                  <a:cubicBezTo>
                    <a:pt x="42" y="24"/>
                    <a:pt x="41" y="23"/>
                    <a:pt x="41" y="23"/>
                  </a:cubicBezTo>
                  <a:cubicBezTo>
                    <a:pt x="42" y="22"/>
                    <a:pt x="45" y="23"/>
                    <a:pt x="45" y="22"/>
                  </a:cubicBezTo>
                  <a:cubicBezTo>
                    <a:pt x="46" y="21"/>
                    <a:pt x="45" y="20"/>
                    <a:pt x="44" y="20"/>
                  </a:cubicBezTo>
                  <a:cubicBezTo>
                    <a:pt x="49" y="18"/>
                    <a:pt x="53" y="16"/>
                    <a:pt x="58" y="15"/>
                  </a:cubicBezTo>
                  <a:cubicBezTo>
                    <a:pt x="61" y="14"/>
                    <a:pt x="65" y="13"/>
                    <a:pt x="68" y="12"/>
                  </a:cubicBezTo>
                  <a:cubicBezTo>
                    <a:pt x="73" y="11"/>
                    <a:pt x="77" y="10"/>
                    <a:pt x="81" y="8"/>
                  </a:cubicBezTo>
                  <a:cubicBezTo>
                    <a:pt x="83" y="8"/>
                    <a:pt x="86" y="6"/>
                    <a:pt x="88" y="4"/>
                  </a:cubicBezTo>
                  <a:cubicBezTo>
                    <a:pt x="90" y="2"/>
                    <a:pt x="86" y="1"/>
                    <a:pt x="84" y="1"/>
                  </a:cubicBezTo>
                  <a:cubicBezTo>
                    <a:pt x="82" y="1"/>
                    <a:pt x="86" y="1"/>
                    <a:pt x="8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79" name="Freeform 407"/>
            <p:cNvSpPr>
              <a:spLocks/>
            </p:cNvSpPr>
            <p:nvPr/>
          </p:nvSpPr>
          <p:spPr bwMode="auto">
            <a:xfrm>
              <a:off x="16241600" y="4197415"/>
              <a:ext cx="299364" cy="149721"/>
            </a:xfrm>
            <a:custGeom>
              <a:avLst/>
              <a:gdLst>
                <a:gd name="T0" fmla="*/ 16 w 32"/>
                <a:gd name="T1" fmla="*/ 6 h 16"/>
                <a:gd name="T2" fmla="*/ 19 w 32"/>
                <a:gd name="T3" fmla="*/ 1 h 16"/>
                <a:gd name="T4" fmla="*/ 16 w 32"/>
                <a:gd name="T5" fmla="*/ 0 h 16"/>
                <a:gd name="T6" fmla="*/ 15 w 32"/>
                <a:gd name="T7" fmla="*/ 2 h 16"/>
                <a:gd name="T8" fmla="*/ 10 w 32"/>
                <a:gd name="T9" fmla="*/ 2 h 16"/>
                <a:gd name="T10" fmla="*/ 9 w 32"/>
                <a:gd name="T11" fmla="*/ 4 h 16"/>
                <a:gd name="T12" fmla="*/ 12 w 32"/>
                <a:gd name="T13" fmla="*/ 4 h 16"/>
                <a:gd name="T14" fmla="*/ 10 w 32"/>
                <a:gd name="T15" fmla="*/ 8 h 16"/>
                <a:gd name="T16" fmla="*/ 5 w 32"/>
                <a:gd name="T17" fmla="*/ 10 h 16"/>
                <a:gd name="T18" fmla="*/ 1 w 32"/>
                <a:gd name="T19" fmla="*/ 15 h 16"/>
                <a:gd name="T20" fmla="*/ 8 w 32"/>
                <a:gd name="T21" fmla="*/ 15 h 16"/>
                <a:gd name="T22" fmla="*/ 17 w 32"/>
                <a:gd name="T23" fmla="*/ 14 h 16"/>
                <a:gd name="T24" fmla="*/ 28 w 32"/>
                <a:gd name="T25" fmla="*/ 12 h 16"/>
                <a:gd name="T26" fmla="*/ 29 w 32"/>
                <a:gd name="T27" fmla="*/ 7 h 16"/>
                <a:gd name="T28" fmla="*/ 22 w 32"/>
                <a:gd name="T29" fmla="*/ 3 h 16"/>
                <a:gd name="T30" fmla="*/ 16 w 32"/>
                <a:gd name="T31" fmla="*/ 6 h 16"/>
                <a:gd name="T32" fmla="*/ 16 w 32"/>
                <a:gd name="T3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16">
                  <a:moveTo>
                    <a:pt x="16" y="6"/>
                  </a:moveTo>
                  <a:cubicBezTo>
                    <a:pt x="16" y="6"/>
                    <a:pt x="19" y="2"/>
                    <a:pt x="19" y="1"/>
                  </a:cubicBezTo>
                  <a:cubicBezTo>
                    <a:pt x="18" y="0"/>
                    <a:pt x="17" y="0"/>
                    <a:pt x="16" y="0"/>
                  </a:cubicBezTo>
                  <a:cubicBezTo>
                    <a:pt x="15" y="0"/>
                    <a:pt x="15" y="2"/>
                    <a:pt x="15" y="2"/>
                  </a:cubicBezTo>
                  <a:cubicBezTo>
                    <a:pt x="13" y="2"/>
                    <a:pt x="12" y="0"/>
                    <a:pt x="10" y="2"/>
                  </a:cubicBezTo>
                  <a:cubicBezTo>
                    <a:pt x="10" y="2"/>
                    <a:pt x="8" y="3"/>
                    <a:pt x="9" y="4"/>
                  </a:cubicBezTo>
                  <a:cubicBezTo>
                    <a:pt x="10" y="4"/>
                    <a:pt x="11" y="5"/>
                    <a:pt x="12" y="4"/>
                  </a:cubicBezTo>
                  <a:cubicBezTo>
                    <a:pt x="10" y="5"/>
                    <a:pt x="5" y="6"/>
                    <a:pt x="10" y="8"/>
                  </a:cubicBezTo>
                  <a:cubicBezTo>
                    <a:pt x="7" y="7"/>
                    <a:pt x="6" y="8"/>
                    <a:pt x="5" y="10"/>
                  </a:cubicBezTo>
                  <a:cubicBezTo>
                    <a:pt x="4" y="11"/>
                    <a:pt x="0" y="15"/>
                    <a:pt x="1" y="15"/>
                  </a:cubicBezTo>
                  <a:cubicBezTo>
                    <a:pt x="3" y="16"/>
                    <a:pt x="6" y="16"/>
                    <a:pt x="8" y="15"/>
                  </a:cubicBezTo>
                  <a:cubicBezTo>
                    <a:pt x="11" y="13"/>
                    <a:pt x="14" y="13"/>
                    <a:pt x="17" y="14"/>
                  </a:cubicBezTo>
                  <a:cubicBezTo>
                    <a:pt x="21" y="14"/>
                    <a:pt x="24" y="13"/>
                    <a:pt x="28" y="12"/>
                  </a:cubicBezTo>
                  <a:cubicBezTo>
                    <a:pt x="30" y="11"/>
                    <a:pt x="32" y="8"/>
                    <a:pt x="29" y="7"/>
                  </a:cubicBezTo>
                  <a:cubicBezTo>
                    <a:pt x="27" y="6"/>
                    <a:pt x="24" y="2"/>
                    <a:pt x="22" y="3"/>
                  </a:cubicBezTo>
                  <a:cubicBezTo>
                    <a:pt x="20" y="3"/>
                    <a:pt x="18" y="6"/>
                    <a:pt x="16" y="6"/>
                  </a:cubicBezTo>
                  <a:cubicBezTo>
                    <a:pt x="15" y="6"/>
                    <a:pt x="17" y="6"/>
                    <a:pt x="16"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0" name="Freeform 408"/>
            <p:cNvSpPr>
              <a:spLocks/>
            </p:cNvSpPr>
            <p:nvPr/>
          </p:nvSpPr>
          <p:spPr bwMode="auto">
            <a:xfrm>
              <a:off x="15999561" y="4111405"/>
              <a:ext cx="280256" cy="149721"/>
            </a:xfrm>
            <a:custGeom>
              <a:avLst/>
              <a:gdLst>
                <a:gd name="T0" fmla="*/ 26 w 30"/>
                <a:gd name="T1" fmla="*/ 10 h 16"/>
                <a:gd name="T2" fmla="*/ 28 w 30"/>
                <a:gd name="T3" fmla="*/ 7 h 16"/>
                <a:gd name="T4" fmla="*/ 29 w 30"/>
                <a:gd name="T5" fmla="*/ 5 h 16"/>
                <a:gd name="T6" fmla="*/ 26 w 30"/>
                <a:gd name="T7" fmla="*/ 3 h 16"/>
                <a:gd name="T8" fmla="*/ 22 w 30"/>
                <a:gd name="T9" fmla="*/ 3 h 16"/>
                <a:gd name="T10" fmla="*/ 17 w 30"/>
                <a:gd name="T11" fmla="*/ 4 h 16"/>
                <a:gd name="T12" fmla="*/ 18 w 30"/>
                <a:gd name="T13" fmla="*/ 1 h 16"/>
                <a:gd name="T14" fmla="*/ 12 w 30"/>
                <a:gd name="T15" fmla="*/ 1 h 16"/>
                <a:gd name="T16" fmla="*/ 5 w 30"/>
                <a:gd name="T17" fmla="*/ 4 h 16"/>
                <a:gd name="T18" fmla="*/ 7 w 30"/>
                <a:gd name="T19" fmla="*/ 4 h 16"/>
                <a:gd name="T20" fmla="*/ 0 w 30"/>
                <a:gd name="T21" fmla="*/ 8 h 16"/>
                <a:gd name="T22" fmla="*/ 4 w 30"/>
                <a:gd name="T23" fmla="*/ 9 h 16"/>
                <a:gd name="T24" fmla="*/ 7 w 30"/>
                <a:gd name="T25" fmla="*/ 12 h 16"/>
                <a:gd name="T26" fmla="*/ 12 w 30"/>
                <a:gd name="T27" fmla="*/ 13 h 16"/>
                <a:gd name="T28" fmla="*/ 19 w 30"/>
                <a:gd name="T29" fmla="*/ 16 h 16"/>
                <a:gd name="T30" fmla="*/ 28 w 30"/>
                <a:gd name="T31" fmla="*/ 15 h 16"/>
                <a:gd name="T32" fmla="*/ 26 w 30"/>
                <a:gd name="T33" fmla="*/ 10 h 16"/>
                <a:gd name="T34" fmla="*/ 26 w 30"/>
                <a:gd name="T3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16">
                  <a:moveTo>
                    <a:pt x="26" y="10"/>
                  </a:moveTo>
                  <a:cubicBezTo>
                    <a:pt x="29" y="11"/>
                    <a:pt x="27" y="9"/>
                    <a:pt x="28" y="7"/>
                  </a:cubicBezTo>
                  <a:cubicBezTo>
                    <a:pt x="28" y="6"/>
                    <a:pt x="29" y="6"/>
                    <a:pt x="29" y="5"/>
                  </a:cubicBezTo>
                  <a:cubicBezTo>
                    <a:pt x="29" y="4"/>
                    <a:pt x="27" y="3"/>
                    <a:pt x="26" y="3"/>
                  </a:cubicBezTo>
                  <a:cubicBezTo>
                    <a:pt x="25" y="2"/>
                    <a:pt x="23" y="2"/>
                    <a:pt x="22" y="3"/>
                  </a:cubicBezTo>
                  <a:cubicBezTo>
                    <a:pt x="22" y="3"/>
                    <a:pt x="17" y="4"/>
                    <a:pt x="17" y="4"/>
                  </a:cubicBezTo>
                  <a:cubicBezTo>
                    <a:pt x="17" y="4"/>
                    <a:pt x="21" y="2"/>
                    <a:pt x="18" y="1"/>
                  </a:cubicBezTo>
                  <a:cubicBezTo>
                    <a:pt x="16" y="0"/>
                    <a:pt x="14" y="1"/>
                    <a:pt x="12" y="1"/>
                  </a:cubicBezTo>
                  <a:cubicBezTo>
                    <a:pt x="11" y="1"/>
                    <a:pt x="6" y="2"/>
                    <a:pt x="5" y="4"/>
                  </a:cubicBezTo>
                  <a:cubicBezTo>
                    <a:pt x="5" y="4"/>
                    <a:pt x="7" y="4"/>
                    <a:pt x="7" y="4"/>
                  </a:cubicBezTo>
                  <a:cubicBezTo>
                    <a:pt x="7" y="4"/>
                    <a:pt x="0" y="7"/>
                    <a:pt x="0" y="8"/>
                  </a:cubicBezTo>
                  <a:cubicBezTo>
                    <a:pt x="0" y="8"/>
                    <a:pt x="4" y="9"/>
                    <a:pt x="4" y="9"/>
                  </a:cubicBezTo>
                  <a:cubicBezTo>
                    <a:pt x="5" y="9"/>
                    <a:pt x="6" y="11"/>
                    <a:pt x="7" y="12"/>
                  </a:cubicBezTo>
                  <a:cubicBezTo>
                    <a:pt x="9" y="13"/>
                    <a:pt x="10" y="13"/>
                    <a:pt x="12" y="13"/>
                  </a:cubicBezTo>
                  <a:cubicBezTo>
                    <a:pt x="14" y="14"/>
                    <a:pt x="17" y="16"/>
                    <a:pt x="19" y="16"/>
                  </a:cubicBezTo>
                  <a:cubicBezTo>
                    <a:pt x="22" y="16"/>
                    <a:pt x="25" y="16"/>
                    <a:pt x="28" y="15"/>
                  </a:cubicBezTo>
                  <a:cubicBezTo>
                    <a:pt x="30" y="15"/>
                    <a:pt x="26" y="10"/>
                    <a:pt x="26" y="10"/>
                  </a:cubicBezTo>
                  <a:cubicBezTo>
                    <a:pt x="27" y="10"/>
                    <a:pt x="25" y="10"/>
                    <a:pt x="26"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1" name="Freeform 409"/>
            <p:cNvSpPr>
              <a:spLocks/>
            </p:cNvSpPr>
            <p:nvPr/>
          </p:nvSpPr>
          <p:spPr bwMode="auto">
            <a:xfrm>
              <a:off x="15916758" y="4120960"/>
              <a:ext cx="140127" cy="47785"/>
            </a:xfrm>
            <a:custGeom>
              <a:avLst/>
              <a:gdLst>
                <a:gd name="T0" fmla="*/ 9 w 15"/>
                <a:gd name="T1" fmla="*/ 1 h 5"/>
                <a:gd name="T2" fmla="*/ 4 w 15"/>
                <a:gd name="T3" fmla="*/ 1 h 5"/>
                <a:gd name="T4" fmla="*/ 0 w 15"/>
                <a:gd name="T5" fmla="*/ 1 h 5"/>
                <a:gd name="T6" fmla="*/ 1 w 15"/>
                <a:gd name="T7" fmla="*/ 3 h 5"/>
                <a:gd name="T8" fmla="*/ 6 w 15"/>
                <a:gd name="T9" fmla="*/ 5 h 5"/>
                <a:gd name="T10" fmla="*/ 9 w 15"/>
                <a:gd name="T11" fmla="*/ 1 h 5"/>
                <a:gd name="T12" fmla="*/ 9 w 1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5" h="5">
                  <a:moveTo>
                    <a:pt x="9" y="1"/>
                  </a:moveTo>
                  <a:cubicBezTo>
                    <a:pt x="8" y="1"/>
                    <a:pt x="6" y="1"/>
                    <a:pt x="4" y="1"/>
                  </a:cubicBezTo>
                  <a:cubicBezTo>
                    <a:pt x="3" y="1"/>
                    <a:pt x="1" y="0"/>
                    <a:pt x="0" y="1"/>
                  </a:cubicBezTo>
                  <a:cubicBezTo>
                    <a:pt x="0" y="1"/>
                    <a:pt x="0" y="3"/>
                    <a:pt x="1" y="3"/>
                  </a:cubicBezTo>
                  <a:cubicBezTo>
                    <a:pt x="3" y="4"/>
                    <a:pt x="4" y="5"/>
                    <a:pt x="6" y="5"/>
                  </a:cubicBezTo>
                  <a:cubicBezTo>
                    <a:pt x="8" y="5"/>
                    <a:pt x="15" y="2"/>
                    <a:pt x="9" y="1"/>
                  </a:cubicBezTo>
                  <a:cubicBezTo>
                    <a:pt x="8" y="1"/>
                    <a:pt x="10" y="2"/>
                    <a:pt x="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2" name="Freeform 410"/>
            <p:cNvSpPr>
              <a:spLocks/>
            </p:cNvSpPr>
            <p:nvPr/>
          </p:nvSpPr>
          <p:spPr bwMode="auto">
            <a:xfrm>
              <a:off x="15942235" y="3990355"/>
              <a:ext cx="235667" cy="149721"/>
            </a:xfrm>
            <a:custGeom>
              <a:avLst/>
              <a:gdLst>
                <a:gd name="T0" fmla="*/ 7 w 25"/>
                <a:gd name="T1" fmla="*/ 15 h 16"/>
                <a:gd name="T2" fmla="*/ 3 w 25"/>
                <a:gd name="T3" fmla="*/ 13 h 16"/>
                <a:gd name="T4" fmla="*/ 4 w 25"/>
                <a:gd name="T5" fmla="*/ 12 h 16"/>
                <a:gd name="T6" fmla="*/ 0 w 25"/>
                <a:gd name="T7" fmla="*/ 12 h 16"/>
                <a:gd name="T8" fmla="*/ 3 w 25"/>
                <a:gd name="T9" fmla="*/ 11 h 16"/>
                <a:gd name="T10" fmla="*/ 2 w 25"/>
                <a:gd name="T11" fmla="*/ 10 h 16"/>
                <a:gd name="T12" fmla="*/ 6 w 25"/>
                <a:gd name="T13" fmla="*/ 6 h 16"/>
                <a:gd name="T14" fmla="*/ 5 w 25"/>
                <a:gd name="T15" fmla="*/ 6 h 16"/>
                <a:gd name="T16" fmla="*/ 11 w 25"/>
                <a:gd name="T17" fmla="*/ 3 h 16"/>
                <a:gd name="T18" fmla="*/ 18 w 25"/>
                <a:gd name="T19" fmla="*/ 0 h 16"/>
                <a:gd name="T20" fmla="*/ 20 w 25"/>
                <a:gd name="T21" fmla="*/ 4 h 16"/>
                <a:gd name="T22" fmla="*/ 25 w 25"/>
                <a:gd name="T23" fmla="*/ 7 h 16"/>
                <a:gd name="T24" fmla="*/ 21 w 25"/>
                <a:gd name="T25" fmla="*/ 9 h 16"/>
                <a:gd name="T26" fmla="*/ 23 w 25"/>
                <a:gd name="T27" fmla="*/ 12 h 16"/>
                <a:gd name="T28" fmla="*/ 19 w 25"/>
                <a:gd name="T29" fmla="*/ 13 h 16"/>
                <a:gd name="T30" fmla="*/ 7 w 25"/>
                <a:gd name="T31" fmla="*/ 15 h 16"/>
                <a:gd name="T32" fmla="*/ 7 w 25"/>
                <a:gd name="T33"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16">
                  <a:moveTo>
                    <a:pt x="7" y="15"/>
                  </a:moveTo>
                  <a:cubicBezTo>
                    <a:pt x="6" y="14"/>
                    <a:pt x="4" y="14"/>
                    <a:pt x="3" y="13"/>
                  </a:cubicBezTo>
                  <a:cubicBezTo>
                    <a:pt x="2" y="12"/>
                    <a:pt x="4" y="12"/>
                    <a:pt x="4" y="12"/>
                  </a:cubicBezTo>
                  <a:cubicBezTo>
                    <a:pt x="4" y="12"/>
                    <a:pt x="0" y="13"/>
                    <a:pt x="0" y="12"/>
                  </a:cubicBezTo>
                  <a:cubicBezTo>
                    <a:pt x="0" y="10"/>
                    <a:pt x="3" y="11"/>
                    <a:pt x="3" y="11"/>
                  </a:cubicBezTo>
                  <a:cubicBezTo>
                    <a:pt x="3" y="10"/>
                    <a:pt x="2" y="10"/>
                    <a:pt x="2" y="10"/>
                  </a:cubicBezTo>
                  <a:cubicBezTo>
                    <a:pt x="2" y="10"/>
                    <a:pt x="7" y="7"/>
                    <a:pt x="6" y="6"/>
                  </a:cubicBezTo>
                  <a:cubicBezTo>
                    <a:pt x="6" y="6"/>
                    <a:pt x="5" y="6"/>
                    <a:pt x="5" y="6"/>
                  </a:cubicBezTo>
                  <a:cubicBezTo>
                    <a:pt x="6" y="4"/>
                    <a:pt x="9" y="4"/>
                    <a:pt x="11" y="3"/>
                  </a:cubicBezTo>
                  <a:cubicBezTo>
                    <a:pt x="13" y="2"/>
                    <a:pt x="16" y="1"/>
                    <a:pt x="18" y="0"/>
                  </a:cubicBezTo>
                  <a:cubicBezTo>
                    <a:pt x="18" y="0"/>
                    <a:pt x="19" y="3"/>
                    <a:pt x="20" y="4"/>
                  </a:cubicBezTo>
                  <a:cubicBezTo>
                    <a:pt x="20" y="4"/>
                    <a:pt x="25" y="6"/>
                    <a:pt x="25" y="7"/>
                  </a:cubicBezTo>
                  <a:cubicBezTo>
                    <a:pt x="25" y="8"/>
                    <a:pt x="20" y="7"/>
                    <a:pt x="21" y="9"/>
                  </a:cubicBezTo>
                  <a:cubicBezTo>
                    <a:pt x="21" y="9"/>
                    <a:pt x="23" y="10"/>
                    <a:pt x="23" y="12"/>
                  </a:cubicBezTo>
                  <a:cubicBezTo>
                    <a:pt x="22" y="12"/>
                    <a:pt x="20" y="12"/>
                    <a:pt x="19" y="13"/>
                  </a:cubicBezTo>
                  <a:cubicBezTo>
                    <a:pt x="16" y="14"/>
                    <a:pt x="10" y="16"/>
                    <a:pt x="7" y="15"/>
                  </a:cubicBezTo>
                  <a:cubicBezTo>
                    <a:pt x="6" y="14"/>
                    <a:pt x="9" y="16"/>
                    <a:pt x="7"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3" name="Freeform 411"/>
            <p:cNvSpPr>
              <a:spLocks/>
            </p:cNvSpPr>
            <p:nvPr/>
          </p:nvSpPr>
          <p:spPr bwMode="auto">
            <a:xfrm>
              <a:off x="18426316" y="4579679"/>
              <a:ext cx="235667" cy="76452"/>
            </a:xfrm>
            <a:custGeom>
              <a:avLst/>
              <a:gdLst>
                <a:gd name="T0" fmla="*/ 5 w 25"/>
                <a:gd name="T1" fmla="*/ 3 h 8"/>
                <a:gd name="T2" fmla="*/ 3 w 25"/>
                <a:gd name="T3" fmla="*/ 1 h 8"/>
                <a:gd name="T4" fmla="*/ 1 w 25"/>
                <a:gd name="T5" fmla="*/ 2 h 8"/>
                <a:gd name="T6" fmla="*/ 2 w 25"/>
                <a:gd name="T7" fmla="*/ 4 h 8"/>
                <a:gd name="T8" fmla="*/ 5 w 25"/>
                <a:gd name="T9" fmla="*/ 6 h 8"/>
                <a:gd name="T10" fmla="*/ 16 w 25"/>
                <a:gd name="T11" fmla="*/ 8 h 8"/>
                <a:gd name="T12" fmla="*/ 24 w 25"/>
                <a:gd name="T13" fmla="*/ 5 h 8"/>
                <a:gd name="T14" fmla="*/ 23 w 25"/>
                <a:gd name="T15" fmla="*/ 6 h 8"/>
                <a:gd name="T16" fmla="*/ 20 w 25"/>
                <a:gd name="T17" fmla="*/ 4 h 8"/>
                <a:gd name="T18" fmla="*/ 15 w 25"/>
                <a:gd name="T19" fmla="*/ 4 h 8"/>
                <a:gd name="T20" fmla="*/ 10 w 25"/>
                <a:gd name="T21" fmla="*/ 2 h 8"/>
                <a:gd name="T22" fmla="*/ 5 w 2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8">
                  <a:moveTo>
                    <a:pt x="5" y="3"/>
                  </a:moveTo>
                  <a:cubicBezTo>
                    <a:pt x="4" y="3"/>
                    <a:pt x="4" y="1"/>
                    <a:pt x="3" y="1"/>
                  </a:cubicBezTo>
                  <a:cubicBezTo>
                    <a:pt x="3" y="0"/>
                    <a:pt x="1" y="2"/>
                    <a:pt x="1" y="2"/>
                  </a:cubicBezTo>
                  <a:cubicBezTo>
                    <a:pt x="0" y="4"/>
                    <a:pt x="1" y="4"/>
                    <a:pt x="2" y="4"/>
                  </a:cubicBezTo>
                  <a:cubicBezTo>
                    <a:pt x="3" y="4"/>
                    <a:pt x="4" y="6"/>
                    <a:pt x="5" y="6"/>
                  </a:cubicBezTo>
                  <a:cubicBezTo>
                    <a:pt x="9" y="7"/>
                    <a:pt x="12" y="8"/>
                    <a:pt x="16" y="8"/>
                  </a:cubicBezTo>
                  <a:cubicBezTo>
                    <a:pt x="17" y="8"/>
                    <a:pt x="25" y="7"/>
                    <a:pt x="24" y="5"/>
                  </a:cubicBezTo>
                  <a:cubicBezTo>
                    <a:pt x="23" y="5"/>
                    <a:pt x="23" y="6"/>
                    <a:pt x="23" y="6"/>
                  </a:cubicBezTo>
                  <a:cubicBezTo>
                    <a:pt x="22" y="6"/>
                    <a:pt x="21" y="5"/>
                    <a:pt x="20" y="4"/>
                  </a:cubicBezTo>
                  <a:cubicBezTo>
                    <a:pt x="19" y="4"/>
                    <a:pt x="17" y="3"/>
                    <a:pt x="15" y="4"/>
                  </a:cubicBezTo>
                  <a:cubicBezTo>
                    <a:pt x="14" y="4"/>
                    <a:pt x="12" y="2"/>
                    <a:pt x="10" y="2"/>
                  </a:cubicBezTo>
                  <a:cubicBezTo>
                    <a:pt x="8" y="2"/>
                    <a:pt x="7" y="3"/>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4" name="Freeform 412"/>
            <p:cNvSpPr>
              <a:spLocks/>
            </p:cNvSpPr>
            <p:nvPr/>
          </p:nvSpPr>
          <p:spPr bwMode="auto">
            <a:xfrm>
              <a:off x="18126952" y="4729398"/>
              <a:ext cx="197453" cy="76452"/>
            </a:xfrm>
            <a:custGeom>
              <a:avLst/>
              <a:gdLst>
                <a:gd name="T0" fmla="*/ 2 w 21"/>
                <a:gd name="T1" fmla="*/ 6 h 8"/>
                <a:gd name="T2" fmla="*/ 8 w 21"/>
                <a:gd name="T3" fmla="*/ 6 h 8"/>
                <a:gd name="T4" fmla="*/ 14 w 21"/>
                <a:gd name="T5" fmla="*/ 8 h 8"/>
                <a:gd name="T6" fmla="*/ 19 w 21"/>
                <a:gd name="T7" fmla="*/ 7 h 8"/>
                <a:gd name="T8" fmla="*/ 17 w 21"/>
                <a:gd name="T9" fmla="*/ 4 h 8"/>
                <a:gd name="T10" fmla="*/ 7 w 21"/>
                <a:gd name="T11" fmla="*/ 2 h 8"/>
                <a:gd name="T12" fmla="*/ 4 w 21"/>
                <a:gd name="T13" fmla="*/ 5 h 8"/>
                <a:gd name="T14" fmla="*/ 2 w 21"/>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8">
                  <a:moveTo>
                    <a:pt x="2" y="6"/>
                  </a:moveTo>
                  <a:cubicBezTo>
                    <a:pt x="5" y="6"/>
                    <a:pt x="6" y="6"/>
                    <a:pt x="8" y="6"/>
                  </a:cubicBezTo>
                  <a:cubicBezTo>
                    <a:pt x="10" y="7"/>
                    <a:pt x="12" y="7"/>
                    <a:pt x="14" y="8"/>
                  </a:cubicBezTo>
                  <a:cubicBezTo>
                    <a:pt x="16" y="8"/>
                    <a:pt x="18" y="8"/>
                    <a:pt x="19" y="7"/>
                  </a:cubicBezTo>
                  <a:cubicBezTo>
                    <a:pt x="21" y="6"/>
                    <a:pt x="18" y="5"/>
                    <a:pt x="17" y="4"/>
                  </a:cubicBezTo>
                  <a:cubicBezTo>
                    <a:pt x="14" y="2"/>
                    <a:pt x="11" y="0"/>
                    <a:pt x="7" y="2"/>
                  </a:cubicBezTo>
                  <a:cubicBezTo>
                    <a:pt x="5" y="3"/>
                    <a:pt x="5" y="4"/>
                    <a:pt x="4" y="5"/>
                  </a:cubicBezTo>
                  <a:cubicBezTo>
                    <a:pt x="3" y="5"/>
                    <a:pt x="0" y="6"/>
                    <a:pt x="2"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5" name="Freeform 413"/>
            <p:cNvSpPr>
              <a:spLocks/>
            </p:cNvSpPr>
            <p:nvPr/>
          </p:nvSpPr>
          <p:spPr bwMode="auto">
            <a:xfrm>
              <a:off x="18136507" y="4694361"/>
              <a:ext cx="76432" cy="44598"/>
            </a:xfrm>
            <a:custGeom>
              <a:avLst/>
              <a:gdLst>
                <a:gd name="T0" fmla="*/ 3 w 8"/>
                <a:gd name="T1" fmla="*/ 5 h 5"/>
                <a:gd name="T2" fmla="*/ 4 w 8"/>
                <a:gd name="T3" fmla="*/ 1 h 5"/>
                <a:gd name="T4" fmla="*/ 3 w 8"/>
                <a:gd name="T5" fmla="*/ 5 h 5"/>
                <a:gd name="T6" fmla="*/ 3 w 8"/>
                <a:gd name="T7" fmla="*/ 5 h 5"/>
              </a:gdLst>
              <a:ahLst/>
              <a:cxnLst>
                <a:cxn ang="0">
                  <a:pos x="T0" y="T1"/>
                </a:cxn>
                <a:cxn ang="0">
                  <a:pos x="T2" y="T3"/>
                </a:cxn>
                <a:cxn ang="0">
                  <a:pos x="T4" y="T5"/>
                </a:cxn>
                <a:cxn ang="0">
                  <a:pos x="T6" y="T7"/>
                </a:cxn>
              </a:cxnLst>
              <a:rect l="0" t="0" r="r" b="b"/>
              <a:pathLst>
                <a:path w="8" h="5">
                  <a:moveTo>
                    <a:pt x="3" y="5"/>
                  </a:moveTo>
                  <a:cubicBezTo>
                    <a:pt x="0" y="5"/>
                    <a:pt x="1" y="0"/>
                    <a:pt x="4" y="1"/>
                  </a:cubicBezTo>
                  <a:cubicBezTo>
                    <a:pt x="8" y="2"/>
                    <a:pt x="6" y="4"/>
                    <a:pt x="3" y="5"/>
                  </a:cubicBezTo>
                  <a:cubicBezTo>
                    <a:pt x="1" y="5"/>
                    <a:pt x="5" y="5"/>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6" name="Freeform 414"/>
            <p:cNvSpPr>
              <a:spLocks/>
            </p:cNvSpPr>
            <p:nvPr/>
          </p:nvSpPr>
          <p:spPr bwMode="auto">
            <a:xfrm>
              <a:off x="17932683" y="4560566"/>
              <a:ext cx="28662" cy="47785"/>
            </a:xfrm>
            <a:custGeom>
              <a:avLst/>
              <a:gdLst>
                <a:gd name="T0" fmla="*/ 1 w 3"/>
                <a:gd name="T1" fmla="*/ 3 h 5"/>
                <a:gd name="T2" fmla="*/ 3 w 3"/>
                <a:gd name="T3" fmla="*/ 1 h 5"/>
                <a:gd name="T4" fmla="*/ 1 w 3"/>
                <a:gd name="T5" fmla="*/ 5 h 5"/>
                <a:gd name="T6" fmla="*/ 1 w 3"/>
                <a:gd name="T7" fmla="*/ 3 h 5"/>
                <a:gd name="T8" fmla="*/ 1 w 3"/>
                <a:gd name="T9" fmla="*/ 3 h 5"/>
              </a:gdLst>
              <a:ahLst/>
              <a:cxnLst>
                <a:cxn ang="0">
                  <a:pos x="T0" y="T1"/>
                </a:cxn>
                <a:cxn ang="0">
                  <a:pos x="T2" y="T3"/>
                </a:cxn>
                <a:cxn ang="0">
                  <a:pos x="T4" y="T5"/>
                </a:cxn>
                <a:cxn ang="0">
                  <a:pos x="T6" y="T7"/>
                </a:cxn>
                <a:cxn ang="0">
                  <a:pos x="T8" y="T9"/>
                </a:cxn>
              </a:cxnLst>
              <a:rect l="0" t="0" r="r" b="b"/>
              <a:pathLst>
                <a:path w="3" h="5">
                  <a:moveTo>
                    <a:pt x="1" y="3"/>
                  </a:moveTo>
                  <a:cubicBezTo>
                    <a:pt x="0" y="2"/>
                    <a:pt x="2" y="0"/>
                    <a:pt x="3" y="1"/>
                  </a:cubicBezTo>
                  <a:cubicBezTo>
                    <a:pt x="3" y="2"/>
                    <a:pt x="2" y="5"/>
                    <a:pt x="1" y="5"/>
                  </a:cubicBezTo>
                  <a:cubicBezTo>
                    <a:pt x="1" y="5"/>
                    <a:pt x="1" y="3"/>
                    <a:pt x="1" y="3"/>
                  </a:cubicBezTo>
                  <a:cubicBezTo>
                    <a:pt x="0" y="2"/>
                    <a:pt x="1"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7" name="Freeform 415"/>
            <p:cNvSpPr>
              <a:spLocks/>
            </p:cNvSpPr>
            <p:nvPr/>
          </p:nvSpPr>
          <p:spPr bwMode="auto">
            <a:xfrm>
              <a:off x="17932683" y="4700729"/>
              <a:ext cx="38217" cy="47785"/>
            </a:xfrm>
            <a:custGeom>
              <a:avLst/>
              <a:gdLst>
                <a:gd name="T0" fmla="*/ 4 w 4"/>
                <a:gd name="T1" fmla="*/ 4 h 5"/>
                <a:gd name="T2" fmla="*/ 0 w 4"/>
                <a:gd name="T3" fmla="*/ 1 h 5"/>
                <a:gd name="T4" fmla="*/ 4 w 4"/>
                <a:gd name="T5" fmla="*/ 4 h 5"/>
              </a:gdLst>
              <a:ahLst/>
              <a:cxnLst>
                <a:cxn ang="0">
                  <a:pos x="T0" y="T1"/>
                </a:cxn>
                <a:cxn ang="0">
                  <a:pos x="T2" y="T3"/>
                </a:cxn>
                <a:cxn ang="0">
                  <a:pos x="T4" y="T5"/>
                </a:cxn>
              </a:cxnLst>
              <a:rect l="0" t="0" r="r" b="b"/>
              <a:pathLst>
                <a:path w="4" h="5">
                  <a:moveTo>
                    <a:pt x="4" y="4"/>
                  </a:moveTo>
                  <a:cubicBezTo>
                    <a:pt x="4" y="3"/>
                    <a:pt x="1" y="0"/>
                    <a:pt x="0" y="1"/>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8" name="Freeform 416"/>
            <p:cNvSpPr>
              <a:spLocks/>
            </p:cNvSpPr>
            <p:nvPr/>
          </p:nvSpPr>
          <p:spPr bwMode="auto">
            <a:xfrm>
              <a:off x="17996378" y="4525526"/>
              <a:ext cx="394905" cy="149721"/>
            </a:xfrm>
            <a:custGeom>
              <a:avLst/>
              <a:gdLst>
                <a:gd name="T0" fmla="*/ 34 w 42"/>
                <a:gd name="T1" fmla="*/ 4 h 16"/>
                <a:gd name="T2" fmla="*/ 29 w 42"/>
                <a:gd name="T3" fmla="*/ 3 h 16"/>
                <a:gd name="T4" fmla="*/ 23 w 42"/>
                <a:gd name="T5" fmla="*/ 0 h 16"/>
                <a:gd name="T6" fmla="*/ 22 w 42"/>
                <a:gd name="T7" fmla="*/ 2 h 16"/>
                <a:gd name="T8" fmla="*/ 20 w 42"/>
                <a:gd name="T9" fmla="*/ 6 h 16"/>
                <a:gd name="T10" fmla="*/ 11 w 42"/>
                <a:gd name="T11" fmla="*/ 1 h 16"/>
                <a:gd name="T12" fmla="*/ 4 w 42"/>
                <a:gd name="T13" fmla="*/ 3 h 16"/>
                <a:gd name="T14" fmla="*/ 2 w 42"/>
                <a:gd name="T15" fmla="*/ 6 h 16"/>
                <a:gd name="T16" fmla="*/ 1 w 42"/>
                <a:gd name="T17" fmla="*/ 10 h 16"/>
                <a:gd name="T18" fmla="*/ 9 w 42"/>
                <a:gd name="T19" fmla="*/ 14 h 16"/>
                <a:gd name="T20" fmla="*/ 13 w 42"/>
                <a:gd name="T21" fmla="*/ 15 h 16"/>
                <a:gd name="T22" fmla="*/ 15 w 42"/>
                <a:gd name="T23" fmla="*/ 13 h 16"/>
                <a:gd name="T24" fmla="*/ 16 w 42"/>
                <a:gd name="T25" fmla="*/ 14 h 16"/>
                <a:gd name="T26" fmla="*/ 18 w 42"/>
                <a:gd name="T27" fmla="*/ 14 h 16"/>
                <a:gd name="T28" fmla="*/ 25 w 42"/>
                <a:gd name="T29" fmla="*/ 12 h 16"/>
                <a:gd name="T30" fmla="*/ 28 w 42"/>
                <a:gd name="T31" fmla="*/ 14 h 16"/>
                <a:gd name="T32" fmla="*/ 34 w 42"/>
                <a:gd name="T33" fmla="*/ 13 h 16"/>
                <a:gd name="T34" fmla="*/ 33 w 42"/>
                <a:gd name="T35" fmla="*/ 12 h 16"/>
                <a:gd name="T36" fmla="*/ 37 w 42"/>
                <a:gd name="T37" fmla="*/ 12 h 16"/>
                <a:gd name="T38" fmla="*/ 39 w 42"/>
                <a:gd name="T39" fmla="*/ 11 h 16"/>
                <a:gd name="T40" fmla="*/ 40 w 42"/>
                <a:gd name="T41" fmla="*/ 9 h 16"/>
                <a:gd name="T42" fmla="*/ 39 w 42"/>
                <a:gd name="T43" fmla="*/ 9 h 16"/>
                <a:gd name="T44" fmla="*/ 42 w 42"/>
                <a:gd name="T45" fmla="*/ 6 h 16"/>
                <a:gd name="T46" fmla="*/ 34 w 42"/>
                <a:gd name="T47" fmla="*/ 4 h 16"/>
                <a:gd name="T48" fmla="*/ 34 w 42"/>
                <a:gd name="T4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16">
                  <a:moveTo>
                    <a:pt x="34" y="4"/>
                  </a:moveTo>
                  <a:cubicBezTo>
                    <a:pt x="32" y="3"/>
                    <a:pt x="31" y="4"/>
                    <a:pt x="29" y="3"/>
                  </a:cubicBezTo>
                  <a:cubicBezTo>
                    <a:pt x="29" y="3"/>
                    <a:pt x="24" y="0"/>
                    <a:pt x="23" y="0"/>
                  </a:cubicBezTo>
                  <a:cubicBezTo>
                    <a:pt x="23" y="0"/>
                    <a:pt x="24" y="1"/>
                    <a:pt x="22" y="2"/>
                  </a:cubicBezTo>
                  <a:cubicBezTo>
                    <a:pt x="20" y="2"/>
                    <a:pt x="22" y="5"/>
                    <a:pt x="20" y="6"/>
                  </a:cubicBezTo>
                  <a:cubicBezTo>
                    <a:pt x="19" y="6"/>
                    <a:pt x="12" y="1"/>
                    <a:pt x="11" y="1"/>
                  </a:cubicBezTo>
                  <a:cubicBezTo>
                    <a:pt x="9" y="0"/>
                    <a:pt x="4" y="1"/>
                    <a:pt x="4" y="3"/>
                  </a:cubicBezTo>
                  <a:cubicBezTo>
                    <a:pt x="4" y="5"/>
                    <a:pt x="0" y="4"/>
                    <a:pt x="2" y="6"/>
                  </a:cubicBezTo>
                  <a:cubicBezTo>
                    <a:pt x="3" y="7"/>
                    <a:pt x="0" y="9"/>
                    <a:pt x="1" y="10"/>
                  </a:cubicBezTo>
                  <a:cubicBezTo>
                    <a:pt x="3" y="12"/>
                    <a:pt x="6" y="13"/>
                    <a:pt x="9" y="14"/>
                  </a:cubicBezTo>
                  <a:cubicBezTo>
                    <a:pt x="10" y="15"/>
                    <a:pt x="12" y="16"/>
                    <a:pt x="13" y="15"/>
                  </a:cubicBezTo>
                  <a:cubicBezTo>
                    <a:pt x="14" y="15"/>
                    <a:pt x="14" y="12"/>
                    <a:pt x="15" y="13"/>
                  </a:cubicBezTo>
                  <a:cubicBezTo>
                    <a:pt x="15" y="13"/>
                    <a:pt x="15" y="14"/>
                    <a:pt x="16" y="14"/>
                  </a:cubicBezTo>
                  <a:cubicBezTo>
                    <a:pt x="17" y="14"/>
                    <a:pt x="18" y="14"/>
                    <a:pt x="18" y="14"/>
                  </a:cubicBezTo>
                  <a:cubicBezTo>
                    <a:pt x="20" y="13"/>
                    <a:pt x="22" y="13"/>
                    <a:pt x="25" y="12"/>
                  </a:cubicBezTo>
                  <a:cubicBezTo>
                    <a:pt x="27" y="12"/>
                    <a:pt x="27" y="14"/>
                    <a:pt x="28" y="14"/>
                  </a:cubicBezTo>
                  <a:cubicBezTo>
                    <a:pt x="29" y="14"/>
                    <a:pt x="34" y="13"/>
                    <a:pt x="34" y="13"/>
                  </a:cubicBezTo>
                  <a:cubicBezTo>
                    <a:pt x="34" y="13"/>
                    <a:pt x="33" y="12"/>
                    <a:pt x="33" y="12"/>
                  </a:cubicBezTo>
                  <a:cubicBezTo>
                    <a:pt x="33" y="11"/>
                    <a:pt x="36" y="12"/>
                    <a:pt x="37" y="12"/>
                  </a:cubicBezTo>
                  <a:cubicBezTo>
                    <a:pt x="37" y="12"/>
                    <a:pt x="39" y="12"/>
                    <a:pt x="39" y="11"/>
                  </a:cubicBezTo>
                  <a:cubicBezTo>
                    <a:pt x="39" y="10"/>
                    <a:pt x="40" y="9"/>
                    <a:pt x="40" y="9"/>
                  </a:cubicBezTo>
                  <a:cubicBezTo>
                    <a:pt x="40" y="9"/>
                    <a:pt x="40" y="9"/>
                    <a:pt x="39" y="9"/>
                  </a:cubicBezTo>
                  <a:cubicBezTo>
                    <a:pt x="39" y="8"/>
                    <a:pt x="42" y="7"/>
                    <a:pt x="42" y="6"/>
                  </a:cubicBezTo>
                  <a:cubicBezTo>
                    <a:pt x="41" y="5"/>
                    <a:pt x="36" y="4"/>
                    <a:pt x="34" y="4"/>
                  </a:cubicBezTo>
                  <a:cubicBezTo>
                    <a:pt x="32" y="3"/>
                    <a:pt x="36" y="4"/>
                    <a:pt x="3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89" name="Freeform 417"/>
            <p:cNvSpPr>
              <a:spLocks/>
            </p:cNvSpPr>
            <p:nvPr/>
          </p:nvSpPr>
          <p:spPr bwMode="auto">
            <a:xfrm>
              <a:off x="18222495" y="4570124"/>
              <a:ext cx="73248" cy="76452"/>
            </a:xfrm>
            <a:custGeom>
              <a:avLst/>
              <a:gdLst>
                <a:gd name="T0" fmla="*/ 7 w 8"/>
                <a:gd name="T1" fmla="*/ 6 h 8"/>
                <a:gd name="T2" fmla="*/ 4 w 8"/>
                <a:gd name="T3" fmla="*/ 0 h 8"/>
                <a:gd name="T4" fmla="*/ 6 w 8"/>
                <a:gd name="T5" fmla="*/ 2 h 8"/>
                <a:gd name="T6" fmla="*/ 7 w 8"/>
                <a:gd name="T7" fmla="*/ 6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0" y="1"/>
                    <a:pt x="4" y="0"/>
                  </a:cubicBezTo>
                  <a:cubicBezTo>
                    <a:pt x="5" y="0"/>
                    <a:pt x="8" y="0"/>
                    <a:pt x="6" y="2"/>
                  </a:cubicBezTo>
                  <a:cubicBezTo>
                    <a:pt x="3" y="4"/>
                    <a:pt x="7" y="4"/>
                    <a:pt x="7" y="6"/>
                  </a:cubicBezTo>
                  <a:cubicBezTo>
                    <a:pt x="6" y="8"/>
                    <a:pt x="7" y="5"/>
                    <a:pt x="7"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0" name="Freeform 418"/>
            <p:cNvSpPr>
              <a:spLocks/>
            </p:cNvSpPr>
            <p:nvPr/>
          </p:nvSpPr>
          <p:spPr bwMode="auto">
            <a:xfrm>
              <a:off x="19445425" y="5076623"/>
              <a:ext cx="101909" cy="57338"/>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1" name="Freeform 419"/>
            <p:cNvSpPr>
              <a:spLocks/>
            </p:cNvSpPr>
            <p:nvPr/>
          </p:nvSpPr>
          <p:spPr bwMode="auto">
            <a:xfrm>
              <a:off x="19247970" y="5898496"/>
              <a:ext cx="57323" cy="47785"/>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2" name="Freeform 420"/>
            <p:cNvSpPr>
              <a:spLocks/>
            </p:cNvSpPr>
            <p:nvPr/>
          </p:nvSpPr>
          <p:spPr bwMode="auto">
            <a:xfrm>
              <a:off x="18005931" y="6172454"/>
              <a:ext cx="47770" cy="25484"/>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3" name="Freeform 421"/>
            <p:cNvSpPr>
              <a:spLocks/>
            </p:cNvSpPr>
            <p:nvPr/>
          </p:nvSpPr>
          <p:spPr bwMode="auto">
            <a:xfrm>
              <a:off x="18846696" y="6452780"/>
              <a:ext cx="47770" cy="44598"/>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4" name="Freeform 422"/>
            <p:cNvSpPr>
              <a:spLocks/>
            </p:cNvSpPr>
            <p:nvPr/>
          </p:nvSpPr>
          <p:spPr bwMode="auto">
            <a:xfrm>
              <a:off x="18818035" y="6526047"/>
              <a:ext cx="19109" cy="9556"/>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5" name="Freeform 423"/>
            <p:cNvSpPr>
              <a:spLocks/>
            </p:cNvSpPr>
            <p:nvPr/>
          </p:nvSpPr>
          <p:spPr bwMode="auto">
            <a:xfrm>
              <a:off x="18687463" y="6675768"/>
              <a:ext cx="28662" cy="9556"/>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6" name="Freeform 424"/>
            <p:cNvSpPr>
              <a:spLocks/>
            </p:cNvSpPr>
            <p:nvPr/>
          </p:nvSpPr>
          <p:spPr bwMode="auto">
            <a:xfrm>
              <a:off x="18575996" y="6723551"/>
              <a:ext cx="66879" cy="38227"/>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7" name="Freeform 425"/>
            <p:cNvSpPr>
              <a:spLocks/>
            </p:cNvSpPr>
            <p:nvPr/>
          </p:nvSpPr>
          <p:spPr bwMode="auto">
            <a:xfrm>
              <a:off x="18502748" y="6761778"/>
              <a:ext cx="54139" cy="35042"/>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8" name="Freeform 426"/>
            <p:cNvSpPr>
              <a:spLocks/>
            </p:cNvSpPr>
            <p:nvPr/>
          </p:nvSpPr>
          <p:spPr bwMode="auto">
            <a:xfrm>
              <a:off x="18454978" y="6790447"/>
              <a:ext cx="47770" cy="44598"/>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599" name="Freeform 427"/>
            <p:cNvSpPr>
              <a:spLocks/>
            </p:cNvSpPr>
            <p:nvPr/>
          </p:nvSpPr>
          <p:spPr bwMode="auto">
            <a:xfrm>
              <a:off x="18445422" y="6854158"/>
              <a:ext cx="9553" cy="9556"/>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0" name="Freeform 428"/>
            <p:cNvSpPr>
              <a:spLocks/>
            </p:cNvSpPr>
            <p:nvPr/>
          </p:nvSpPr>
          <p:spPr bwMode="auto">
            <a:xfrm>
              <a:off x="18397652" y="6815931"/>
              <a:ext cx="47770" cy="38227"/>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1" name="Freeform 429"/>
            <p:cNvSpPr>
              <a:spLocks/>
            </p:cNvSpPr>
            <p:nvPr/>
          </p:nvSpPr>
          <p:spPr bwMode="auto">
            <a:xfrm>
              <a:off x="18053701" y="7163156"/>
              <a:ext cx="19109" cy="28669"/>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grpSp>
          <p:nvGrpSpPr>
            <p:cNvPr id="602" name="Group 601"/>
            <p:cNvGrpSpPr/>
            <p:nvPr/>
          </p:nvGrpSpPr>
          <p:grpSpPr>
            <a:xfrm>
              <a:off x="17709756" y="6761778"/>
              <a:ext cx="697449" cy="662593"/>
              <a:chOff x="5961121" y="2686387"/>
              <a:chExt cx="288233" cy="273757"/>
            </a:xfrm>
            <a:grpFill/>
          </p:grpSpPr>
          <p:sp>
            <p:nvSpPr>
              <p:cNvPr id="967" name="Freeform 430"/>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8" name="Freeform 431"/>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grpSp>
        <p:sp>
          <p:nvSpPr>
            <p:cNvPr id="603" name="Freeform 432"/>
            <p:cNvSpPr>
              <a:spLocks/>
            </p:cNvSpPr>
            <p:nvPr/>
          </p:nvSpPr>
          <p:spPr bwMode="auto">
            <a:xfrm>
              <a:off x="17884911" y="7370216"/>
              <a:ext cx="19109" cy="25484"/>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4" name="Freeform 433"/>
            <p:cNvSpPr>
              <a:spLocks/>
            </p:cNvSpPr>
            <p:nvPr/>
          </p:nvSpPr>
          <p:spPr bwMode="auto">
            <a:xfrm>
              <a:off x="17773446" y="7370216"/>
              <a:ext cx="121018" cy="9238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5" name="Freeform 434"/>
            <p:cNvSpPr>
              <a:spLocks/>
            </p:cNvSpPr>
            <p:nvPr/>
          </p:nvSpPr>
          <p:spPr bwMode="auto">
            <a:xfrm>
              <a:off x="17652427" y="7405258"/>
              <a:ext cx="101909" cy="14972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6" name="Freeform 435"/>
            <p:cNvSpPr>
              <a:spLocks/>
            </p:cNvSpPr>
            <p:nvPr/>
          </p:nvSpPr>
          <p:spPr bwMode="auto">
            <a:xfrm>
              <a:off x="17550518" y="7771599"/>
              <a:ext cx="35033" cy="28669"/>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7" name="Freeform 436"/>
            <p:cNvSpPr>
              <a:spLocks/>
            </p:cNvSpPr>
            <p:nvPr/>
          </p:nvSpPr>
          <p:spPr bwMode="auto">
            <a:xfrm>
              <a:off x="17633319" y="7679216"/>
              <a:ext cx="19109" cy="15928"/>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8" name="Freeform 437"/>
            <p:cNvSpPr>
              <a:spLocks/>
            </p:cNvSpPr>
            <p:nvPr/>
          </p:nvSpPr>
          <p:spPr bwMode="auto">
            <a:xfrm>
              <a:off x="17381727" y="7873535"/>
              <a:ext cx="19109"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09" name="Freeform 438"/>
            <p:cNvSpPr>
              <a:spLocks/>
            </p:cNvSpPr>
            <p:nvPr/>
          </p:nvSpPr>
          <p:spPr bwMode="auto">
            <a:xfrm>
              <a:off x="17203386" y="7838493"/>
              <a:ext cx="111465" cy="156092"/>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0" name="Freeform 439"/>
            <p:cNvSpPr>
              <a:spLocks/>
            </p:cNvSpPr>
            <p:nvPr/>
          </p:nvSpPr>
          <p:spPr bwMode="auto">
            <a:xfrm>
              <a:off x="16652429" y="8099708"/>
              <a:ext cx="130574" cy="9238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1" name="Freeform 440"/>
            <p:cNvSpPr>
              <a:spLocks/>
            </p:cNvSpPr>
            <p:nvPr/>
          </p:nvSpPr>
          <p:spPr bwMode="auto">
            <a:xfrm>
              <a:off x="17184277" y="8163419"/>
              <a:ext cx="187897" cy="2644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2" name="Freeform 441"/>
            <p:cNvSpPr>
              <a:spLocks/>
            </p:cNvSpPr>
            <p:nvPr/>
          </p:nvSpPr>
          <p:spPr bwMode="auto">
            <a:xfrm>
              <a:off x="17343512" y="8389592"/>
              <a:ext cx="57323" cy="73269"/>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3" name="Freeform 442"/>
            <p:cNvSpPr>
              <a:spLocks/>
            </p:cNvSpPr>
            <p:nvPr/>
          </p:nvSpPr>
          <p:spPr bwMode="auto">
            <a:xfrm>
              <a:off x="17381727" y="8453303"/>
              <a:ext cx="92356" cy="124237"/>
            </a:xfrm>
            <a:custGeom>
              <a:avLst/>
              <a:gdLst>
                <a:gd name="T0" fmla="*/ 4 w 10"/>
                <a:gd name="T1" fmla="*/ 0 h 13"/>
                <a:gd name="T2" fmla="*/ 2 w 10"/>
                <a:gd name="T3" fmla="*/ 1 h 13"/>
                <a:gd name="T4" fmla="*/ 4 w 10"/>
                <a:gd name="T5" fmla="*/ 4 h 13"/>
                <a:gd name="T6" fmla="*/ 4 w 10"/>
                <a:gd name="T7" fmla="*/ 9 h 13"/>
                <a:gd name="T8" fmla="*/ 5 w 10"/>
                <a:gd name="T9" fmla="*/ 13 h 13"/>
                <a:gd name="T10" fmla="*/ 5 w 10"/>
                <a:gd name="T11" fmla="*/ 11 h 13"/>
                <a:gd name="T12" fmla="*/ 9 w 10"/>
                <a:gd name="T13" fmla="*/ 8 h 13"/>
                <a:gd name="T14" fmla="*/ 8 w 10"/>
                <a:gd name="T15" fmla="*/ 6 h 13"/>
                <a:gd name="T16" fmla="*/ 9 w 10"/>
                <a:gd name="T17" fmla="*/ 5 h 13"/>
                <a:gd name="T18" fmla="*/ 7 w 10"/>
                <a:gd name="T19" fmla="*/ 1 h 13"/>
                <a:gd name="T20" fmla="*/ 4 w 10"/>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3">
                  <a:moveTo>
                    <a:pt x="4" y="0"/>
                  </a:moveTo>
                  <a:cubicBezTo>
                    <a:pt x="3" y="0"/>
                    <a:pt x="4" y="0"/>
                    <a:pt x="2" y="1"/>
                  </a:cubicBezTo>
                  <a:cubicBezTo>
                    <a:pt x="1" y="2"/>
                    <a:pt x="3" y="3"/>
                    <a:pt x="4" y="4"/>
                  </a:cubicBezTo>
                  <a:cubicBezTo>
                    <a:pt x="5" y="6"/>
                    <a:pt x="0" y="7"/>
                    <a:pt x="4" y="9"/>
                  </a:cubicBezTo>
                  <a:cubicBezTo>
                    <a:pt x="5" y="10"/>
                    <a:pt x="3" y="12"/>
                    <a:pt x="5" y="13"/>
                  </a:cubicBezTo>
                  <a:cubicBezTo>
                    <a:pt x="6" y="13"/>
                    <a:pt x="6" y="12"/>
                    <a:pt x="5" y="11"/>
                  </a:cubicBezTo>
                  <a:cubicBezTo>
                    <a:pt x="3" y="5"/>
                    <a:pt x="9" y="10"/>
                    <a:pt x="9" y="8"/>
                  </a:cubicBezTo>
                  <a:cubicBezTo>
                    <a:pt x="9" y="7"/>
                    <a:pt x="7" y="6"/>
                    <a:pt x="8" y="6"/>
                  </a:cubicBezTo>
                  <a:cubicBezTo>
                    <a:pt x="8" y="5"/>
                    <a:pt x="10" y="6"/>
                    <a:pt x="9" y="5"/>
                  </a:cubicBezTo>
                  <a:cubicBezTo>
                    <a:pt x="8" y="4"/>
                    <a:pt x="6" y="3"/>
                    <a:pt x="7" y="1"/>
                  </a:cubicBezTo>
                  <a:cubicBezTo>
                    <a:pt x="7" y="0"/>
                    <a:pt x="5" y="0"/>
                    <a:pt x="4"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4" name="Freeform 443"/>
            <p:cNvSpPr>
              <a:spLocks/>
            </p:cNvSpPr>
            <p:nvPr/>
          </p:nvSpPr>
          <p:spPr bwMode="auto">
            <a:xfrm>
              <a:off x="17212936" y="8399150"/>
              <a:ext cx="57323" cy="73269"/>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5" name="Freeform 444"/>
            <p:cNvSpPr>
              <a:spLocks/>
            </p:cNvSpPr>
            <p:nvPr/>
          </p:nvSpPr>
          <p:spPr bwMode="auto">
            <a:xfrm>
              <a:off x="17279818" y="8472417"/>
              <a:ext cx="82803" cy="95566"/>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6" name="Freeform 445"/>
            <p:cNvSpPr>
              <a:spLocks/>
            </p:cNvSpPr>
            <p:nvPr/>
          </p:nvSpPr>
          <p:spPr bwMode="auto">
            <a:xfrm>
              <a:off x="17298926" y="8529755"/>
              <a:ext cx="63695" cy="101936"/>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7" name="Freeform 446"/>
            <p:cNvSpPr>
              <a:spLocks/>
            </p:cNvSpPr>
            <p:nvPr/>
          </p:nvSpPr>
          <p:spPr bwMode="auto">
            <a:xfrm>
              <a:off x="17353063" y="8520200"/>
              <a:ext cx="38217" cy="73269"/>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8" name="Freeform 447"/>
            <p:cNvSpPr>
              <a:spLocks/>
            </p:cNvSpPr>
            <p:nvPr/>
          </p:nvSpPr>
          <p:spPr bwMode="auto">
            <a:xfrm>
              <a:off x="17372174" y="8567983"/>
              <a:ext cx="57323" cy="35042"/>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19" name="Freeform 448"/>
            <p:cNvSpPr>
              <a:spLocks/>
            </p:cNvSpPr>
            <p:nvPr/>
          </p:nvSpPr>
          <p:spPr bwMode="auto">
            <a:xfrm>
              <a:off x="17372174" y="8593469"/>
              <a:ext cx="130574" cy="197506"/>
            </a:xfrm>
            <a:custGeom>
              <a:avLst/>
              <a:gdLst>
                <a:gd name="T0" fmla="*/ 10 w 14"/>
                <a:gd name="T1" fmla="*/ 0 h 21"/>
                <a:gd name="T2" fmla="*/ 9 w 14"/>
                <a:gd name="T3" fmla="*/ 2 h 21"/>
                <a:gd name="T4" fmla="*/ 7 w 14"/>
                <a:gd name="T5" fmla="*/ 4 h 21"/>
                <a:gd name="T6" fmla="*/ 3 w 14"/>
                <a:gd name="T7" fmla="*/ 6 h 21"/>
                <a:gd name="T8" fmla="*/ 2 w 14"/>
                <a:gd name="T9" fmla="*/ 11 h 21"/>
                <a:gd name="T10" fmla="*/ 2 w 14"/>
                <a:gd name="T11" fmla="*/ 14 h 21"/>
                <a:gd name="T12" fmla="*/ 3 w 14"/>
                <a:gd name="T13" fmla="*/ 18 h 21"/>
                <a:gd name="T14" fmla="*/ 8 w 14"/>
                <a:gd name="T15" fmla="*/ 19 h 21"/>
                <a:gd name="T16" fmla="*/ 8 w 14"/>
                <a:gd name="T17" fmla="*/ 16 h 21"/>
                <a:gd name="T18" fmla="*/ 10 w 14"/>
                <a:gd name="T19" fmla="*/ 12 h 21"/>
                <a:gd name="T20" fmla="*/ 12 w 14"/>
                <a:gd name="T21" fmla="*/ 17 h 21"/>
                <a:gd name="T22" fmla="*/ 13 w 14"/>
                <a:gd name="T23" fmla="*/ 14 h 21"/>
                <a:gd name="T24" fmla="*/ 13 w 14"/>
                <a:gd name="T25" fmla="*/ 10 h 21"/>
                <a:gd name="T26" fmla="*/ 10 w 14"/>
                <a:gd name="T27" fmla="*/ 0 h 21"/>
                <a:gd name="T28" fmla="*/ 10 w 14"/>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21">
                  <a:moveTo>
                    <a:pt x="10" y="0"/>
                  </a:moveTo>
                  <a:cubicBezTo>
                    <a:pt x="9" y="0"/>
                    <a:pt x="9" y="1"/>
                    <a:pt x="9" y="2"/>
                  </a:cubicBezTo>
                  <a:cubicBezTo>
                    <a:pt x="9" y="3"/>
                    <a:pt x="9" y="3"/>
                    <a:pt x="7" y="4"/>
                  </a:cubicBezTo>
                  <a:cubicBezTo>
                    <a:pt x="6" y="4"/>
                    <a:pt x="4" y="6"/>
                    <a:pt x="3" y="6"/>
                  </a:cubicBezTo>
                  <a:cubicBezTo>
                    <a:pt x="1" y="9"/>
                    <a:pt x="0" y="9"/>
                    <a:pt x="2" y="11"/>
                  </a:cubicBezTo>
                  <a:cubicBezTo>
                    <a:pt x="3" y="12"/>
                    <a:pt x="2" y="13"/>
                    <a:pt x="2" y="14"/>
                  </a:cubicBezTo>
                  <a:cubicBezTo>
                    <a:pt x="1" y="16"/>
                    <a:pt x="2" y="17"/>
                    <a:pt x="3" y="18"/>
                  </a:cubicBezTo>
                  <a:cubicBezTo>
                    <a:pt x="5" y="19"/>
                    <a:pt x="7" y="19"/>
                    <a:pt x="8" y="19"/>
                  </a:cubicBezTo>
                  <a:cubicBezTo>
                    <a:pt x="11" y="21"/>
                    <a:pt x="9" y="18"/>
                    <a:pt x="8" y="16"/>
                  </a:cubicBezTo>
                  <a:cubicBezTo>
                    <a:pt x="8" y="16"/>
                    <a:pt x="8" y="12"/>
                    <a:pt x="10" y="12"/>
                  </a:cubicBezTo>
                  <a:cubicBezTo>
                    <a:pt x="11" y="12"/>
                    <a:pt x="11" y="17"/>
                    <a:pt x="12" y="17"/>
                  </a:cubicBezTo>
                  <a:cubicBezTo>
                    <a:pt x="12" y="17"/>
                    <a:pt x="13" y="14"/>
                    <a:pt x="13" y="14"/>
                  </a:cubicBezTo>
                  <a:cubicBezTo>
                    <a:pt x="14" y="12"/>
                    <a:pt x="14" y="11"/>
                    <a:pt x="13" y="10"/>
                  </a:cubicBezTo>
                  <a:cubicBezTo>
                    <a:pt x="13" y="7"/>
                    <a:pt x="13" y="1"/>
                    <a:pt x="10" y="0"/>
                  </a:cubicBezTo>
                  <a:cubicBezTo>
                    <a:pt x="9" y="0"/>
                    <a:pt x="10" y="1"/>
                    <a:pt x="1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0" name="Freeform 449"/>
            <p:cNvSpPr>
              <a:spLocks/>
            </p:cNvSpPr>
            <p:nvPr/>
          </p:nvSpPr>
          <p:spPr bwMode="auto">
            <a:xfrm>
              <a:off x="17289371" y="8631694"/>
              <a:ext cx="111465" cy="95566"/>
            </a:xfrm>
            <a:custGeom>
              <a:avLst/>
              <a:gdLst>
                <a:gd name="T0" fmla="*/ 8 w 12"/>
                <a:gd name="T1" fmla="*/ 1 h 10"/>
                <a:gd name="T2" fmla="*/ 2 w 12"/>
                <a:gd name="T3" fmla="*/ 4 h 10"/>
                <a:gd name="T4" fmla="*/ 0 w 12"/>
                <a:gd name="T5" fmla="*/ 10 h 10"/>
                <a:gd name="T6" fmla="*/ 2 w 12"/>
                <a:gd name="T7" fmla="*/ 6 h 10"/>
                <a:gd name="T8" fmla="*/ 4 w 12"/>
                <a:gd name="T9" fmla="*/ 6 h 10"/>
                <a:gd name="T10" fmla="*/ 6 w 12"/>
                <a:gd name="T11" fmla="*/ 7 h 10"/>
                <a:gd name="T12" fmla="*/ 8 w 12"/>
                <a:gd name="T13" fmla="*/ 7 h 10"/>
                <a:gd name="T14" fmla="*/ 8 w 12"/>
                <a:gd name="T15" fmla="*/ 5 h 10"/>
                <a:gd name="T16" fmla="*/ 8 w 12"/>
                <a:gd name="T17" fmla="*/ 1 h 10"/>
                <a:gd name="T18" fmla="*/ 8 w 12"/>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8" y="1"/>
                  </a:moveTo>
                  <a:cubicBezTo>
                    <a:pt x="6" y="0"/>
                    <a:pt x="5" y="4"/>
                    <a:pt x="2" y="4"/>
                  </a:cubicBezTo>
                  <a:cubicBezTo>
                    <a:pt x="0" y="5"/>
                    <a:pt x="0" y="9"/>
                    <a:pt x="0" y="10"/>
                  </a:cubicBezTo>
                  <a:cubicBezTo>
                    <a:pt x="1" y="9"/>
                    <a:pt x="1" y="7"/>
                    <a:pt x="2" y="6"/>
                  </a:cubicBezTo>
                  <a:cubicBezTo>
                    <a:pt x="2" y="6"/>
                    <a:pt x="4" y="5"/>
                    <a:pt x="4" y="6"/>
                  </a:cubicBezTo>
                  <a:cubicBezTo>
                    <a:pt x="4" y="7"/>
                    <a:pt x="6" y="7"/>
                    <a:pt x="6" y="7"/>
                  </a:cubicBezTo>
                  <a:cubicBezTo>
                    <a:pt x="7" y="7"/>
                    <a:pt x="7" y="8"/>
                    <a:pt x="8" y="7"/>
                  </a:cubicBezTo>
                  <a:cubicBezTo>
                    <a:pt x="8" y="7"/>
                    <a:pt x="8" y="5"/>
                    <a:pt x="8" y="5"/>
                  </a:cubicBezTo>
                  <a:cubicBezTo>
                    <a:pt x="9" y="3"/>
                    <a:pt x="11" y="2"/>
                    <a:pt x="8" y="1"/>
                  </a:cubicBezTo>
                  <a:cubicBezTo>
                    <a:pt x="7" y="1"/>
                    <a:pt x="12" y="3"/>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1" name="Freeform 450"/>
            <p:cNvSpPr>
              <a:spLocks/>
            </p:cNvSpPr>
            <p:nvPr/>
          </p:nvSpPr>
          <p:spPr bwMode="auto">
            <a:xfrm>
              <a:off x="17063256" y="8539313"/>
              <a:ext cx="111465" cy="111494"/>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2" name="Freeform 451"/>
            <p:cNvSpPr>
              <a:spLocks/>
            </p:cNvSpPr>
            <p:nvPr/>
          </p:nvSpPr>
          <p:spPr bwMode="auto">
            <a:xfrm>
              <a:off x="17391283" y="8399150"/>
              <a:ext cx="19109" cy="9556"/>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3" name="Freeform 452"/>
            <p:cNvSpPr>
              <a:spLocks/>
            </p:cNvSpPr>
            <p:nvPr/>
          </p:nvSpPr>
          <p:spPr bwMode="auto">
            <a:xfrm>
              <a:off x="16037776" y="8781415"/>
              <a:ext cx="522294" cy="544729"/>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4" name="Freeform 453"/>
            <p:cNvSpPr>
              <a:spLocks/>
            </p:cNvSpPr>
            <p:nvPr/>
          </p:nvSpPr>
          <p:spPr bwMode="auto">
            <a:xfrm>
              <a:off x="16130132" y="8978921"/>
              <a:ext cx="47770"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5" name="Freeform 454"/>
            <p:cNvSpPr>
              <a:spLocks/>
            </p:cNvSpPr>
            <p:nvPr/>
          </p:nvSpPr>
          <p:spPr bwMode="auto">
            <a:xfrm>
              <a:off x="16197014" y="9090415"/>
              <a:ext cx="44586"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6" name="Freeform 455"/>
            <p:cNvSpPr>
              <a:spLocks/>
            </p:cNvSpPr>
            <p:nvPr/>
          </p:nvSpPr>
          <p:spPr bwMode="auto">
            <a:xfrm>
              <a:off x="16512300" y="9119082"/>
              <a:ext cx="66879" cy="66896"/>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7" name="Freeform 456"/>
            <p:cNvSpPr>
              <a:spLocks/>
            </p:cNvSpPr>
            <p:nvPr/>
          </p:nvSpPr>
          <p:spPr bwMode="auto">
            <a:xfrm>
              <a:off x="16617396" y="9166867"/>
              <a:ext cx="35033" cy="35042"/>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8" name="Freeform 457"/>
            <p:cNvSpPr>
              <a:spLocks/>
            </p:cNvSpPr>
            <p:nvPr/>
          </p:nvSpPr>
          <p:spPr bwMode="auto">
            <a:xfrm>
              <a:off x="16521853" y="9326144"/>
              <a:ext cx="429938" cy="140163"/>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29" name="Freeform 458"/>
            <p:cNvSpPr>
              <a:spLocks/>
            </p:cNvSpPr>
            <p:nvPr/>
          </p:nvSpPr>
          <p:spPr bwMode="auto">
            <a:xfrm>
              <a:off x="16840326" y="9361183"/>
              <a:ext cx="73248" cy="28669"/>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0" name="Freeform 459"/>
            <p:cNvSpPr>
              <a:spLocks/>
            </p:cNvSpPr>
            <p:nvPr/>
          </p:nvSpPr>
          <p:spPr bwMode="auto">
            <a:xfrm>
              <a:off x="16942236" y="9428080"/>
              <a:ext cx="57323" cy="38227"/>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1" name="Freeform 460"/>
            <p:cNvSpPr>
              <a:spLocks/>
            </p:cNvSpPr>
            <p:nvPr/>
          </p:nvSpPr>
          <p:spPr bwMode="auto">
            <a:xfrm>
              <a:off x="16999562" y="9437635"/>
              <a:ext cx="44586" cy="28669"/>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2" name="Freeform 461"/>
            <p:cNvSpPr>
              <a:spLocks/>
            </p:cNvSpPr>
            <p:nvPr/>
          </p:nvSpPr>
          <p:spPr bwMode="auto">
            <a:xfrm>
              <a:off x="17034592" y="9437635"/>
              <a:ext cx="66879" cy="38227"/>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3" name="Freeform 462"/>
            <p:cNvSpPr>
              <a:spLocks/>
            </p:cNvSpPr>
            <p:nvPr/>
          </p:nvSpPr>
          <p:spPr bwMode="auto">
            <a:xfrm>
              <a:off x="17082363" y="9428080"/>
              <a:ext cx="76432" cy="47785"/>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4" name="Freeform 463"/>
            <p:cNvSpPr>
              <a:spLocks/>
            </p:cNvSpPr>
            <p:nvPr/>
          </p:nvSpPr>
          <p:spPr bwMode="auto">
            <a:xfrm>
              <a:off x="17184277" y="9437635"/>
              <a:ext cx="114649" cy="38227"/>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5" name="Freeform 464"/>
            <p:cNvSpPr>
              <a:spLocks/>
            </p:cNvSpPr>
            <p:nvPr/>
          </p:nvSpPr>
          <p:spPr bwMode="auto">
            <a:xfrm>
              <a:off x="17149244" y="9491791"/>
              <a:ext cx="101909" cy="57338"/>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6" name="Freeform 465"/>
            <p:cNvSpPr>
              <a:spLocks/>
            </p:cNvSpPr>
            <p:nvPr/>
          </p:nvSpPr>
          <p:spPr bwMode="auto">
            <a:xfrm>
              <a:off x="17474083" y="9192351"/>
              <a:ext cx="57323" cy="38227"/>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7" name="Freeform 466"/>
            <p:cNvSpPr>
              <a:spLocks/>
            </p:cNvSpPr>
            <p:nvPr/>
          </p:nvSpPr>
          <p:spPr bwMode="auto">
            <a:xfrm>
              <a:off x="17569627" y="9185981"/>
              <a:ext cx="140127" cy="44598"/>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8" name="Freeform 467"/>
            <p:cNvSpPr>
              <a:spLocks/>
            </p:cNvSpPr>
            <p:nvPr/>
          </p:nvSpPr>
          <p:spPr bwMode="auto">
            <a:xfrm>
              <a:off x="17139689" y="8969361"/>
              <a:ext cx="299364" cy="337667"/>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39" name="Freeform 468"/>
            <p:cNvSpPr>
              <a:spLocks/>
            </p:cNvSpPr>
            <p:nvPr/>
          </p:nvSpPr>
          <p:spPr bwMode="auto">
            <a:xfrm>
              <a:off x="17540962" y="8950247"/>
              <a:ext cx="73248" cy="140163"/>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0" name="Freeform 469"/>
            <p:cNvSpPr>
              <a:spLocks/>
            </p:cNvSpPr>
            <p:nvPr/>
          </p:nvSpPr>
          <p:spPr bwMode="auto">
            <a:xfrm>
              <a:off x="17579182" y="8931136"/>
              <a:ext cx="25477" cy="19114"/>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1" name="Freeform 470"/>
            <p:cNvSpPr>
              <a:spLocks/>
            </p:cNvSpPr>
            <p:nvPr/>
          </p:nvSpPr>
          <p:spPr bwMode="auto">
            <a:xfrm>
              <a:off x="17681092" y="9052186"/>
              <a:ext cx="44586" cy="19114"/>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2" name="Freeform 471"/>
            <p:cNvSpPr>
              <a:spLocks/>
            </p:cNvSpPr>
            <p:nvPr/>
          </p:nvSpPr>
          <p:spPr bwMode="auto">
            <a:xfrm>
              <a:off x="17690647" y="9061741"/>
              <a:ext cx="175160" cy="105124"/>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3" name="Freeform 472"/>
            <p:cNvSpPr>
              <a:spLocks/>
            </p:cNvSpPr>
            <p:nvPr/>
          </p:nvSpPr>
          <p:spPr bwMode="auto">
            <a:xfrm>
              <a:off x="18521857" y="9240134"/>
              <a:ext cx="194268" cy="111494"/>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4" name="Freeform 473"/>
            <p:cNvSpPr>
              <a:spLocks/>
            </p:cNvSpPr>
            <p:nvPr/>
          </p:nvSpPr>
          <p:spPr bwMode="auto">
            <a:xfrm>
              <a:off x="18802113" y="9297472"/>
              <a:ext cx="82803" cy="101936"/>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5" name="Freeform 474"/>
            <p:cNvSpPr>
              <a:spLocks/>
            </p:cNvSpPr>
            <p:nvPr/>
          </p:nvSpPr>
          <p:spPr bwMode="auto">
            <a:xfrm>
              <a:off x="19044149" y="9485423"/>
              <a:ext cx="54139" cy="54153"/>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6" name="Freeform 475"/>
            <p:cNvSpPr>
              <a:spLocks/>
            </p:cNvSpPr>
            <p:nvPr/>
          </p:nvSpPr>
          <p:spPr bwMode="auto">
            <a:xfrm>
              <a:off x="18986825" y="9399411"/>
              <a:ext cx="85988" cy="57338"/>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7" name="Freeform 476"/>
            <p:cNvSpPr>
              <a:spLocks/>
            </p:cNvSpPr>
            <p:nvPr/>
          </p:nvSpPr>
          <p:spPr bwMode="auto">
            <a:xfrm>
              <a:off x="18904022" y="9361183"/>
              <a:ext cx="38217" cy="47785"/>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8" name="Freeform 477"/>
            <p:cNvSpPr>
              <a:spLocks/>
            </p:cNvSpPr>
            <p:nvPr/>
          </p:nvSpPr>
          <p:spPr bwMode="auto">
            <a:xfrm>
              <a:off x="19247970" y="10017406"/>
              <a:ext cx="149680" cy="111494"/>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49" name="Freeform 478"/>
            <p:cNvSpPr>
              <a:spLocks/>
            </p:cNvSpPr>
            <p:nvPr/>
          </p:nvSpPr>
          <p:spPr bwMode="auto">
            <a:xfrm>
              <a:off x="19649244" y="10727782"/>
              <a:ext cx="105096" cy="130608"/>
            </a:xfrm>
            <a:custGeom>
              <a:avLst/>
              <a:gdLst>
                <a:gd name="T0" fmla="*/ 11 w 11"/>
                <a:gd name="T1" fmla="*/ 14 h 14"/>
                <a:gd name="T2" fmla="*/ 9 w 11"/>
                <a:gd name="T3" fmla="*/ 10 h 14"/>
                <a:gd name="T4" fmla="*/ 9 w 11"/>
                <a:gd name="T5" fmla="*/ 7 h 14"/>
                <a:gd name="T6" fmla="*/ 0 w 11"/>
                <a:gd name="T7" fmla="*/ 0 h 14"/>
                <a:gd name="T8" fmla="*/ 3 w 11"/>
                <a:gd name="T9" fmla="*/ 4 h 14"/>
                <a:gd name="T10" fmla="*/ 5 w 11"/>
                <a:gd name="T11" fmla="*/ 8 h 14"/>
                <a:gd name="T12" fmla="*/ 8 w 11"/>
                <a:gd name="T13" fmla="*/ 11 h 14"/>
                <a:gd name="T14" fmla="*/ 11 w 1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11" y="14"/>
                  </a:moveTo>
                  <a:cubicBezTo>
                    <a:pt x="10" y="12"/>
                    <a:pt x="11" y="11"/>
                    <a:pt x="9" y="10"/>
                  </a:cubicBezTo>
                  <a:cubicBezTo>
                    <a:pt x="8" y="8"/>
                    <a:pt x="9" y="8"/>
                    <a:pt x="9" y="7"/>
                  </a:cubicBezTo>
                  <a:cubicBezTo>
                    <a:pt x="8" y="5"/>
                    <a:pt x="0" y="1"/>
                    <a:pt x="0" y="0"/>
                  </a:cubicBezTo>
                  <a:cubicBezTo>
                    <a:pt x="0" y="1"/>
                    <a:pt x="3" y="3"/>
                    <a:pt x="3" y="4"/>
                  </a:cubicBezTo>
                  <a:cubicBezTo>
                    <a:pt x="4" y="6"/>
                    <a:pt x="4" y="7"/>
                    <a:pt x="5" y="8"/>
                  </a:cubicBezTo>
                  <a:cubicBezTo>
                    <a:pt x="6" y="9"/>
                    <a:pt x="9" y="10"/>
                    <a:pt x="8" y="11"/>
                  </a:cubicBezTo>
                  <a:cubicBezTo>
                    <a:pt x="8" y="13"/>
                    <a:pt x="9" y="13"/>
                    <a:pt x="11"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0" name="Freeform 479"/>
            <p:cNvSpPr>
              <a:spLocks/>
            </p:cNvSpPr>
            <p:nvPr/>
          </p:nvSpPr>
          <p:spPr bwMode="auto">
            <a:xfrm>
              <a:off x="19677908" y="10848834"/>
              <a:ext cx="242036" cy="283514"/>
            </a:xfrm>
            <a:custGeom>
              <a:avLst/>
              <a:gdLst>
                <a:gd name="T0" fmla="*/ 8 w 26"/>
                <a:gd name="T1" fmla="*/ 2 h 30"/>
                <a:gd name="T2" fmla="*/ 7 w 26"/>
                <a:gd name="T3" fmla="*/ 11 h 30"/>
                <a:gd name="T4" fmla="*/ 5 w 26"/>
                <a:gd name="T5" fmla="*/ 18 h 30"/>
                <a:gd name="T6" fmla="*/ 9 w 26"/>
                <a:gd name="T7" fmla="*/ 25 h 30"/>
                <a:gd name="T8" fmla="*/ 14 w 26"/>
                <a:gd name="T9" fmla="*/ 26 h 30"/>
                <a:gd name="T10" fmla="*/ 17 w 26"/>
                <a:gd name="T11" fmla="*/ 22 h 30"/>
                <a:gd name="T12" fmla="*/ 18 w 26"/>
                <a:gd name="T13" fmla="*/ 16 h 30"/>
                <a:gd name="T14" fmla="*/ 22 w 26"/>
                <a:gd name="T15" fmla="*/ 14 h 30"/>
                <a:gd name="T16" fmla="*/ 26 w 26"/>
                <a:gd name="T17" fmla="*/ 10 h 30"/>
                <a:gd name="T18" fmla="*/ 25 w 26"/>
                <a:gd name="T19" fmla="*/ 6 h 30"/>
                <a:gd name="T20" fmla="*/ 20 w 26"/>
                <a:gd name="T21" fmla="*/ 8 h 30"/>
                <a:gd name="T22" fmla="*/ 14 w 26"/>
                <a:gd name="T23" fmla="*/ 5 h 30"/>
                <a:gd name="T24" fmla="*/ 11 w 26"/>
                <a:gd name="T25" fmla="*/ 0 h 30"/>
                <a:gd name="T26" fmla="*/ 11 w 26"/>
                <a:gd name="T27" fmla="*/ 3 h 30"/>
                <a:gd name="T28" fmla="*/ 8 w 26"/>
                <a:gd name="T29" fmla="*/ 2 h 30"/>
                <a:gd name="T30" fmla="*/ 8 w 26"/>
                <a:gd name="T31"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30">
                  <a:moveTo>
                    <a:pt x="8" y="2"/>
                  </a:moveTo>
                  <a:cubicBezTo>
                    <a:pt x="7" y="2"/>
                    <a:pt x="7" y="9"/>
                    <a:pt x="7" y="11"/>
                  </a:cubicBezTo>
                  <a:cubicBezTo>
                    <a:pt x="6" y="13"/>
                    <a:pt x="0" y="16"/>
                    <a:pt x="5" y="18"/>
                  </a:cubicBezTo>
                  <a:cubicBezTo>
                    <a:pt x="8" y="19"/>
                    <a:pt x="11" y="21"/>
                    <a:pt x="9" y="25"/>
                  </a:cubicBezTo>
                  <a:cubicBezTo>
                    <a:pt x="6" y="30"/>
                    <a:pt x="11" y="29"/>
                    <a:pt x="14" y="26"/>
                  </a:cubicBezTo>
                  <a:cubicBezTo>
                    <a:pt x="15" y="25"/>
                    <a:pt x="16" y="23"/>
                    <a:pt x="17" y="22"/>
                  </a:cubicBezTo>
                  <a:cubicBezTo>
                    <a:pt x="19" y="19"/>
                    <a:pt x="18" y="19"/>
                    <a:pt x="18" y="16"/>
                  </a:cubicBezTo>
                  <a:cubicBezTo>
                    <a:pt x="19" y="14"/>
                    <a:pt x="21" y="14"/>
                    <a:pt x="22" y="14"/>
                  </a:cubicBezTo>
                  <a:cubicBezTo>
                    <a:pt x="23" y="15"/>
                    <a:pt x="25" y="11"/>
                    <a:pt x="26" y="10"/>
                  </a:cubicBezTo>
                  <a:cubicBezTo>
                    <a:pt x="26" y="9"/>
                    <a:pt x="26" y="6"/>
                    <a:pt x="25" y="6"/>
                  </a:cubicBezTo>
                  <a:cubicBezTo>
                    <a:pt x="23" y="6"/>
                    <a:pt x="21" y="8"/>
                    <a:pt x="20" y="8"/>
                  </a:cubicBezTo>
                  <a:cubicBezTo>
                    <a:pt x="18" y="8"/>
                    <a:pt x="15" y="7"/>
                    <a:pt x="14" y="5"/>
                  </a:cubicBezTo>
                  <a:cubicBezTo>
                    <a:pt x="13" y="4"/>
                    <a:pt x="13" y="0"/>
                    <a:pt x="11" y="0"/>
                  </a:cubicBezTo>
                  <a:cubicBezTo>
                    <a:pt x="11" y="0"/>
                    <a:pt x="11" y="3"/>
                    <a:pt x="11" y="3"/>
                  </a:cubicBezTo>
                  <a:cubicBezTo>
                    <a:pt x="10" y="3"/>
                    <a:pt x="9" y="1"/>
                    <a:pt x="8" y="2"/>
                  </a:cubicBezTo>
                  <a:cubicBezTo>
                    <a:pt x="7" y="2"/>
                    <a:pt x="9" y="1"/>
                    <a:pt x="8"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1" name="Freeform 480"/>
            <p:cNvSpPr>
              <a:spLocks/>
            </p:cNvSpPr>
            <p:nvPr/>
          </p:nvSpPr>
          <p:spPr bwMode="auto">
            <a:xfrm>
              <a:off x="19359438" y="11055894"/>
              <a:ext cx="366243" cy="356781"/>
            </a:xfrm>
            <a:custGeom>
              <a:avLst/>
              <a:gdLst>
                <a:gd name="T0" fmla="*/ 33 w 39"/>
                <a:gd name="T1" fmla="*/ 4 h 38"/>
                <a:gd name="T2" fmla="*/ 30 w 39"/>
                <a:gd name="T3" fmla="*/ 1 h 38"/>
                <a:gd name="T4" fmla="*/ 26 w 39"/>
                <a:gd name="T5" fmla="*/ 8 h 38"/>
                <a:gd name="T6" fmla="*/ 22 w 39"/>
                <a:gd name="T7" fmla="*/ 13 h 38"/>
                <a:gd name="T8" fmla="*/ 15 w 39"/>
                <a:gd name="T9" fmla="*/ 18 h 38"/>
                <a:gd name="T10" fmla="*/ 9 w 39"/>
                <a:gd name="T11" fmla="*/ 22 h 38"/>
                <a:gd name="T12" fmla="*/ 4 w 39"/>
                <a:gd name="T13" fmla="*/ 27 h 38"/>
                <a:gd name="T14" fmla="*/ 2 w 39"/>
                <a:gd name="T15" fmla="*/ 33 h 38"/>
                <a:gd name="T16" fmla="*/ 1 w 39"/>
                <a:gd name="T17" fmla="*/ 34 h 38"/>
                <a:gd name="T18" fmla="*/ 3 w 39"/>
                <a:gd name="T19" fmla="*/ 35 h 38"/>
                <a:gd name="T20" fmla="*/ 10 w 39"/>
                <a:gd name="T21" fmla="*/ 37 h 38"/>
                <a:gd name="T22" fmla="*/ 19 w 39"/>
                <a:gd name="T23" fmla="*/ 34 h 38"/>
                <a:gd name="T24" fmla="*/ 22 w 39"/>
                <a:gd name="T25" fmla="*/ 27 h 38"/>
                <a:gd name="T26" fmla="*/ 27 w 39"/>
                <a:gd name="T27" fmla="*/ 22 h 38"/>
                <a:gd name="T28" fmla="*/ 29 w 39"/>
                <a:gd name="T29" fmla="*/ 21 h 38"/>
                <a:gd name="T30" fmla="*/ 33 w 39"/>
                <a:gd name="T31" fmla="*/ 21 h 38"/>
                <a:gd name="T32" fmla="*/ 32 w 39"/>
                <a:gd name="T33" fmla="*/ 19 h 38"/>
                <a:gd name="T34" fmla="*/ 32 w 39"/>
                <a:gd name="T35" fmla="*/ 17 h 38"/>
                <a:gd name="T36" fmla="*/ 38 w 39"/>
                <a:gd name="T37" fmla="*/ 9 h 38"/>
                <a:gd name="T38" fmla="*/ 38 w 39"/>
                <a:gd name="T39" fmla="*/ 6 h 38"/>
                <a:gd name="T40" fmla="*/ 38 w 39"/>
                <a:gd name="T41" fmla="*/ 4 h 38"/>
                <a:gd name="T42" fmla="*/ 37 w 39"/>
                <a:gd name="T43" fmla="*/ 4 h 38"/>
                <a:gd name="T44" fmla="*/ 37 w 39"/>
                <a:gd name="T45" fmla="*/ 2 h 38"/>
                <a:gd name="T46" fmla="*/ 33 w 39"/>
                <a:gd name="T4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38">
                  <a:moveTo>
                    <a:pt x="33" y="4"/>
                  </a:moveTo>
                  <a:cubicBezTo>
                    <a:pt x="33" y="4"/>
                    <a:pt x="32" y="0"/>
                    <a:pt x="30" y="1"/>
                  </a:cubicBezTo>
                  <a:cubicBezTo>
                    <a:pt x="27" y="3"/>
                    <a:pt x="28" y="5"/>
                    <a:pt x="26" y="8"/>
                  </a:cubicBezTo>
                  <a:cubicBezTo>
                    <a:pt x="25" y="9"/>
                    <a:pt x="24" y="12"/>
                    <a:pt x="22" y="13"/>
                  </a:cubicBezTo>
                  <a:cubicBezTo>
                    <a:pt x="20" y="16"/>
                    <a:pt x="18" y="17"/>
                    <a:pt x="15" y="18"/>
                  </a:cubicBezTo>
                  <a:cubicBezTo>
                    <a:pt x="13" y="19"/>
                    <a:pt x="12" y="21"/>
                    <a:pt x="9" y="22"/>
                  </a:cubicBezTo>
                  <a:cubicBezTo>
                    <a:pt x="7" y="23"/>
                    <a:pt x="7" y="27"/>
                    <a:pt x="4" y="27"/>
                  </a:cubicBezTo>
                  <a:cubicBezTo>
                    <a:pt x="0" y="28"/>
                    <a:pt x="4" y="31"/>
                    <a:pt x="2" y="33"/>
                  </a:cubicBezTo>
                  <a:cubicBezTo>
                    <a:pt x="1" y="33"/>
                    <a:pt x="0" y="33"/>
                    <a:pt x="1" y="34"/>
                  </a:cubicBezTo>
                  <a:cubicBezTo>
                    <a:pt x="1" y="35"/>
                    <a:pt x="1" y="35"/>
                    <a:pt x="3" y="35"/>
                  </a:cubicBezTo>
                  <a:cubicBezTo>
                    <a:pt x="5" y="35"/>
                    <a:pt x="8" y="37"/>
                    <a:pt x="10" y="37"/>
                  </a:cubicBezTo>
                  <a:cubicBezTo>
                    <a:pt x="14" y="38"/>
                    <a:pt x="16" y="36"/>
                    <a:pt x="19" y="34"/>
                  </a:cubicBezTo>
                  <a:cubicBezTo>
                    <a:pt x="21" y="32"/>
                    <a:pt x="22" y="30"/>
                    <a:pt x="22" y="27"/>
                  </a:cubicBezTo>
                  <a:cubicBezTo>
                    <a:pt x="23" y="24"/>
                    <a:pt x="24" y="24"/>
                    <a:pt x="27" y="22"/>
                  </a:cubicBezTo>
                  <a:cubicBezTo>
                    <a:pt x="28" y="22"/>
                    <a:pt x="28" y="21"/>
                    <a:pt x="29" y="21"/>
                  </a:cubicBezTo>
                  <a:cubicBezTo>
                    <a:pt x="30" y="21"/>
                    <a:pt x="31" y="21"/>
                    <a:pt x="33" y="21"/>
                  </a:cubicBezTo>
                  <a:cubicBezTo>
                    <a:pt x="34" y="20"/>
                    <a:pt x="33" y="19"/>
                    <a:pt x="32" y="19"/>
                  </a:cubicBezTo>
                  <a:cubicBezTo>
                    <a:pt x="31" y="18"/>
                    <a:pt x="31" y="18"/>
                    <a:pt x="32" y="17"/>
                  </a:cubicBezTo>
                  <a:cubicBezTo>
                    <a:pt x="34" y="14"/>
                    <a:pt x="36" y="12"/>
                    <a:pt x="38" y="9"/>
                  </a:cubicBezTo>
                  <a:cubicBezTo>
                    <a:pt x="38" y="8"/>
                    <a:pt x="38" y="7"/>
                    <a:pt x="38" y="6"/>
                  </a:cubicBezTo>
                  <a:cubicBezTo>
                    <a:pt x="38" y="5"/>
                    <a:pt x="38" y="5"/>
                    <a:pt x="38" y="4"/>
                  </a:cubicBezTo>
                  <a:cubicBezTo>
                    <a:pt x="39" y="3"/>
                    <a:pt x="37" y="4"/>
                    <a:pt x="37" y="4"/>
                  </a:cubicBezTo>
                  <a:cubicBezTo>
                    <a:pt x="37" y="3"/>
                    <a:pt x="37" y="3"/>
                    <a:pt x="37" y="2"/>
                  </a:cubicBezTo>
                  <a:cubicBezTo>
                    <a:pt x="36" y="3"/>
                    <a:pt x="35" y="5"/>
                    <a:pt x="3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2" name="Freeform 481"/>
            <p:cNvSpPr>
              <a:spLocks/>
            </p:cNvSpPr>
            <p:nvPr/>
          </p:nvSpPr>
          <p:spPr bwMode="auto">
            <a:xfrm>
              <a:off x="19416761" y="11412677"/>
              <a:ext cx="19109" cy="19114"/>
            </a:xfrm>
            <a:custGeom>
              <a:avLst/>
              <a:gdLst>
                <a:gd name="T0" fmla="*/ 2 w 2"/>
                <a:gd name="T1" fmla="*/ 2 h 2"/>
                <a:gd name="T2" fmla="*/ 1 w 2"/>
                <a:gd name="T3" fmla="*/ 0 h 2"/>
                <a:gd name="T4" fmla="*/ 0 w 2"/>
                <a:gd name="T5" fmla="*/ 2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1" y="1"/>
                    <a:pt x="1" y="0"/>
                  </a:cubicBezTo>
                  <a:cubicBezTo>
                    <a:pt x="0" y="1"/>
                    <a:pt x="0" y="1"/>
                    <a:pt x="0" y="2"/>
                  </a:cubicBezTo>
                  <a:cubicBezTo>
                    <a:pt x="1" y="2"/>
                    <a:pt x="2" y="2"/>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3" name="Freeform 482"/>
            <p:cNvSpPr>
              <a:spLocks/>
            </p:cNvSpPr>
            <p:nvPr/>
          </p:nvSpPr>
          <p:spPr bwMode="auto">
            <a:xfrm>
              <a:off x="18343513" y="11065452"/>
              <a:ext cx="178346" cy="168835"/>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4" name="Freeform 483"/>
            <p:cNvSpPr>
              <a:spLocks/>
            </p:cNvSpPr>
            <p:nvPr/>
          </p:nvSpPr>
          <p:spPr bwMode="auto">
            <a:xfrm>
              <a:off x="18483640" y="11017669"/>
              <a:ext cx="28662" cy="47785"/>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5" name="Freeform 484"/>
            <p:cNvSpPr>
              <a:spLocks/>
            </p:cNvSpPr>
            <p:nvPr/>
          </p:nvSpPr>
          <p:spPr bwMode="auto">
            <a:xfrm>
              <a:off x="18295742" y="11017669"/>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6" name="Freeform 485"/>
            <p:cNvSpPr>
              <a:spLocks/>
            </p:cNvSpPr>
            <p:nvPr/>
          </p:nvSpPr>
          <p:spPr bwMode="auto">
            <a:xfrm>
              <a:off x="15384910" y="8593469"/>
              <a:ext cx="101909" cy="168835"/>
            </a:xfrm>
            <a:custGeom>
              <a:avLst/>
              <a:gdLst>
                <a:gd name="T0" fmla="*/ 2 w 11"/>
                <a:gd name="T1" fmla="*/ 0 h 18"/>
                <a:gd name="T2" fmla="*/ 1 w 11"/>
                <a:gd name="T3" fmla="*/ 0 h 18"/>
                <a:gd name="T4" fmla="*/ 1 w 11"/>
                <a:gd name="T5" fmla="*/ 3 h 18"/>
                <a:gd name="T6" fmla="*/ 0 w 11"/>
                <a:gd name="T7" fmla="*/ 8 h 18"/>
                <a:gd name="T8" fmla="*/ 4 w 11"/>
                <a:gd name="T9" fmla="*/ 18 h 18"/>
                <a:gd name="T10" fmla="*/ 9 w 11"/>
                <a:gd name="T11" fmla="*/ 15 h 18"/>
                <a:gd name="T12" fmla="*/ 9 w 11"/>
                <a:gd name="T13" fmla="*/ 8 h 18"/>
                <a:gd name="T14" fmla="*/ 2 w 11"/>
                <a:gd name="T15" fmla="*/ 0 h 18"/>
                <a:gd name="T16" fmla="*/ 2 w 1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8">
                  <a:moveTo>
                    <a:pt x="2" y="0"/>
                  </a:moveTo>
                  <a:cubicBezTo>
                    <a:pt x="2" y="0"/>
                    <a:pt x="2" y="0"/>
                    <a:pt x="1" y="0"/>
                  </a:cubicBezTo>
                  <a:cubicBezTo>
                    <a:pt x="1" y="0"/>
                    <a:pt x="1" y="3"/>
                    <a:pt x="1" y="3"/>
                  </a:cubicBezTo>
                  <a:cubicBezTo>
                    <a:pt x="1" y="5"/>
                    <a:pt x="0" y="6"/>
                    <a:pt x="0" y="8"/>
                  </a:cubicBezTo>
                  <a:cubicBezTo>
                    <a:pt x="0" y="11"/>
                    <a:pt x="0" y="18"/>
                    <a:pt x="4" y="18"/>
                  </a:cubicBezTo>
                  <a:cubicBezTo>
                    <a:pt x="6" y="18"/>
                    <a:pt x="9" y="17"/>
                    <a:pt x="9" y="15"/>
                  </a:cubicBezTo>
                  <a:cubicBezTo>
                    <a:pt x="11" y="13"/>
                    <a:pt x="9" y="10"/>
                    <a:pt x="9" y="8"/>
                  </a:cubicBezTo>
                  <a:cubicBezTo>
                    <a:pt x="7" y="6"/>
                    <a:pt x="5" y="0"/>
                    <a:pt x="2" y="0"/>
                  </a:cubicBezTo>
                  <a:cubicBezTo>
                    <a:pt x="1" y="0"/>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7" name="Freeform 486"/>
            <p:cNvSpPr>
              <a:spLocks/>
            </p:cNvSpPr>
            <p:nvPr/>
          </p:nvSpPr>
          <p:spPr bwMode="auto">
            <a:xfrm>
              <a:off x="13665165" y="9606473"/>
              <a:ext cx="337579" cy="653035"/>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8" name="Freeform 487"/>
            <p:cNvSpPr>
              <a:spLocks/>
            </p:cNvSpPr>
            <p:nvPr/>
          </p:nvSpPr>
          <p:spPr bwMode="auto">
            <a:xfrm>
              <a:off x="14413572" y="5028840"/>
              <a:ext cx="101909" cy="76452"/>
            </a:xfrm>
            <a:custGeom>
              <a:avLst/>
              <a:gdLst>
                <a:gd name="T0" fmla="*/ 9 w 11"/>
                <a:gd name="T1" fmla="*/ 7 h 8"/>
                <a:gd name="T2" fmla="*/ 8 w 11"/>
                <a:gd name="T3" fmla="*/ 4 h 8"/>
                <a:gd name="T4" fmla="*/ 3 w 11"/>
                <a:gd name="T5" fmla="*/ 0 h 8"/>
                <a:gd name="T6" fmla="*/ 1 w 11"/>
                <a:gd name="T7" fmla="*/ 2 h 8"/>
                <a:gd name="T8" fmla="*/ 3 w 11"/>
                <a:gd name="T9" fmla="*/ 5 h 8"/>
                <a:gd name="T10" fmla="*/ 9 w 11"/>
                <a:gd name="T11" fmla="*/ 7 h 8"/>
                <a:gd name="T12" fmla="*/ 9 w 11"/>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1" h="8">
                  <a:moveTo>
                    <a:pt x="9" y="7"/>
                  </a:moveTo>
                  <a:cubicBezTo>
                    <a:pt x="11" y="8"/>
                    <a:pt x="9" y="5"/>
                    <a:pt x="8" y="4"/>
                  </a:cubicBezTo>
                  <a:cubicBezTo>
                    <a:pt x="7" y="3"/>
                    <a:pt x="4" y="1"/>
                    <a:pt x="3" y="0"/>
                  </a:cubicBezTo>
                  <a:cubicBezTo>
                    <a:pt x="2" y="0"/>
                    <a:pt x="1" y="1"/>
                    <a:pt x="1" y="2"/>
                  </a:cubicBezTo>
                  <a:cubicBezTo>
                    <a:pt x="0" y="3"/>
                    <a:pt x="2" y="4"/>
                    <a:pt x="3" y="5"/>
                  </a:cubicBezTo>
                  <a:cubicBezTo>
                    <a:pt x="5" y="6"/>
                    <a:pt x="7" y="7"/>
                    <a:pt x="9" y="7"/>
                  </a:cubicBezTo>
                  <a:cubicBezTo>
                    <a:pt x="10" y="7"/>
                    <a:pt x="7" y="7"/>
                    <a:pt x="9"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59" name="Freeform 488"/>
            <p:cNvSpPr>
              <a:spLocks/>
            </p:cNvSpPr>
            <p:nvPr/>
          </p:nvSpPr>
          <p:spPr bwMode="auto">
            <a:xfrm>
              <a:off x="13926310" y="5086181"/>
              <a:ext cx="101909" cy="92380"/>
            </a:xfrm>
            <a:custGeom>
              <a:avLst/>
              <a:gdLst>
                <a:gd name="T0" fmla="*/ 10 w 11"/>
                <a:gd name="T1" fmla="*/ 6 h 10"/>
                <a:gd name="T2" fmla="*/ 6 w 11"/>
                <a:gd name="T3" fmla="*/ 10 h 10"/>
                <a:gd name="T4" fmla="*/ 0 w 11"/>
                <a:gd name="T5" fmla="*/ 6 h 10"/>
                <a:gd name="T6" fmla="*/ 10 w 11"/>
                <a:gd name="T7" fmla="*/ 6 h 10"/>
                <a:gd name="T8" fmla="*/ 10 w 11"/>
                <a:gd name="T9" fmla="*/ 6 h 10"/>
              </a:gdLst>
              <a:ahLst/>
              <a:cxnLst>
                <a:cxn ang="0">
                  <a:pos x="T0" y="T1"/>
                </a:cxn>
                <a:cxn ang="0">
                  <a:pos x="T2" y="T3"/>
                </a:cxn>
                <a:cxn ang="0">
                  <a:pos x="T4" y="T5"/>
                </a:cxn>
                <a:cxn ang="0">
                  <a:pos x="T6" y="T7"/>
                </a:cxn>
                <a:cxn ang="0">
                  <a:pos x="T8" y="T9"/>
                </a:cxn>
              </a:cxnLst>
              <a:rect l="0" t="0" r="r" b="b"/>
              <a:pathLst>
                <a:path w="11" h="10">
                  <a:moveTo>
                    <a:pt x="10" y="6"/>
                  </a:moveTo>
                  <a:cubicBezTo>
                    <a:pt x="10" y="8"/>
                    <a:pt x="7" y="9"/>
                    <a:pt x="6" y="10"/>
                  </a:cubicBezTo>
                  <a:cubicBezTo>
                    <a:pt x="4" y="10"/>
                    <a:pt x="0" y="9"/>
                    <a:pt x="0" y="6"/>
                  </a:cubicBezTo>
                  <a:cubicBezTo>
                    <a:pt x="1" y="0"/>
                    <a:pt x="11" y="6"/>
                    <a:pt x="10" y="6"/>
                  </a:cubicBezTo>
                  <a:cubicBezTo>
                    <a:pt x="10" y="7"/>
                    <a:pt x="11" y="5"/>
                    <a:pt x="10"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0" name="Freeform 489"/>
            <p:cNvSpPr>
              <a:spLocks/>
            </p:cNvSpPr>
            <p:nvPr/>
          </p:nvSpPr>
          <p:spPr bwMode="auto">
            <a:xfrm>
              <a:off x="14945419" y="4767625"/>
              <a:ext cx="82803" cy="47785"/>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1" name="Freeform 490"/>
            <p:cNvSpPr>
              <a:spLocks/>
            </p:cNvSpPr>
            <p:nvPr/>
          </p:nvSpPr>
          <p:spPr bwMode="auto">
            <a:xfrm>
              <a:off x="16811662" y="4675245"/>
              <a:ext cx="92356" cy="44598"/>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2" name="Freeform 491"/>
            <p:cNvSpPr>
              <a:spLocks/>
            </p:cNvSpPr>
            <p:nvPr/>
          </p:nvSpPr>
          <p:spPr bwMode="auto">
            <a:xfrm>
              <a:off x="15868988" y="3999911"/>
              <a:ext cx="57323" cy="19114"/>
            </a:xfrm>
            <a:custGeom>
              <a:avLst/>
              <a:gdLst>
                <a:gd name="T0" fmla="*/ 6 w 6"/>
                <a:gd name="T1" fmla="*/ 1 h 2"/>
                <a:gd name="T2" fmla="*/ 0 w 6"/>
                <a:gd name="T3" fmla="*/ 1 h 2"/>
                <a:gd name="T4" fmla="*/ 6 w 6"/>
                <a:gd name="T5" fmla="*/ 1 h 2"/>
              </a:gdLst>
              <a:ahLst/>
              <a:cxnLst>
                <a:cxn ang="0">
                  <a:pos x="T0" y="T1"/>
                </a:cxn>
                <a:cxn ang="0">
                  <a:pos x="T2" y="T3"/>
                </a:cxn>
                <a:cxn ang="0">
                  <a:pos x="T4" y="T5"/>
                </a:cxn>
              </a:cxnLst>
              <a:rect l="0" t="0" r="r" b="b"/>
              <a:pathLst>
                <a:path w="6" h="2">
                  <a:moveTo>
                    <a:pt x="6" y="1"/>
                  </a:moveTo>
                  <a:cubicBezTo>
                    <a:pt x="6" y="2"/>
                    <a:pt x="0" y="2"/>
                    <a:pt x="0" y="1"/>
                  </a:cubicBezTo>
                  <a:cubicBezTo>
                    <a:pt x="0" y="0"/>
                    <a:pt x="6"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3" name="Freeform 492"/>
            <p:cNvSpPr>
              <a:spLocks/>
            </p:cNvSpPr>
            <p:nvPr/>
          </p:nvSpPr>
          <p:spPr bwMode="auto">
            <a:xfrm>
              <a:off x="15346696" y="4805855"/>
              <a:ext cx="54139" cy="38227"/>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4" name="Freeform 493"/>
            <p:cNvSpPr>
              <a:spLocks/>
            </p:cNvSpPr>
            <p:nvPr/>
          </p:nvSpPr>
          <p:spPr bwMode="auto">
            <a:xfrm>
              <a:off x="12098282" y="6892386"/>
              <a:ext cx="54139" cy="101936"/>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5" name="Freeform 494"/>
            <p:cNvSpPr>
              <a:spLocks/>
            </p:cNvSpPr>
            <p:nvPr/>
          </p:nvSpPr>
          <p:spPr bwMode="auto">
            <a:xfrm>
              <a:off x="12079173" y="6984768"/>
              <a:ext cx="82803" cy="140163"/>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6" name="Freeform 495"/>
            <p:cNvSpPr>
              <a:spLocks/>
            </p:cNvSpPr>
            <p:nvPr/>
          </p:nvSpPr>
          <p:spPr bwMode="auto">
            <a:xfrm>
              <a:off x="12273444" y="7153601"/>
              <a:ext cx="149680" cy="92380"/>
            </a:xfrm>
            <a:custGeom>
              <a:avLst/>
              <a:gdLst>
                <a:gd name="T0" fmla="*/ 5 w 16"/>
                <a:gd name="T1" fmla="*/ 1 h 10"/>
                <a:gd name="T2" fmla="*/ 0 w 16"/>
                <a:gd name="T3" fmla="*/ 2 h 10"/>
                <a:gd name="T4" fmla="*/ 3 w 16"/>
                <a:gd name="T5" fmla="*/ 5 h 10"/>
                <a:gd name="T6" fmla="*/ 8 w 16"/>
                <a:gd name="T7" fmla="*/ 7 h 10"/>
                <a:gd name="T8" fmla="*/ 14 w 16"/>
                <a:gd name="T9" fmla="*/ 8 h 10"/>
                <a:gd name="T10" fmla="*/ 13 w 16"/>
                <a:gd name="T11" fmla="*/ 4 h 10"/>
                <a:gd name="T12" fmla="*/ 15 w 16"/>
                <a:gd name="T13" fmla="*/ 1 h 10"/>
                <a:gd name="T14" fmla="*/ 11 w 16"/>
                <a:gd name="T15" fmla="*/ 1 h 10"/>
                <a:gd name="T16" fmla="*/ 5 w 1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5" y="1"/>
                  </a:moveTo>
                  <a:cubicBezTo>
                    <a:pt x="4" y="1"/>
                    <a:pt x="1" y="1"/>
                    <a:pt x="0" y="2"/>
                  </a:cubicBezTo>
                  <a:cubicBezTo>
                    <a:pt x="0" y="3"/>
                    <a:pt x="2" y="4"/>
                    <a:pt x="3" y="5"/>
                  </a:cubicBezTo>
                  <a:cubicBezTo>
                    <a:pt x="5" y="5"/>
                    <a:pt x="7" y="6"/>
                    <a:pt x="8" y="7"/>
                  </a:cubicBezTo>
                  <a:cubicBezTo>
                    <a:pt x="10" y="8"/>
                    <a:pt x="12" y="10"/>
                    <a:pt x="14" y="8"/>
                  </a:cubicBezTo>
                  <a:cubicBezTo>
                    <a:pt x="16" y="7"/>
                    <a:pt x="12" y="6"/>
                    <a:pt x="13" y="4"/>
                  </a:cubicBezTo>
                  <a:cubicBezTo>
                    <a:pt x="13" y="4"/>
                    <a:pt x="16" y="2"/>
                    <a:pt x="15" y="1"/>
                  </a:cubicBezTo>
                  <a:cubicBezTo>
                    <a:pt x="15" y="0"/>
                    <a:pt x="11" y="1"/>
                    <a:pt x="11" y="1"/>
                  </a:cubicBezTo>
                  <a:cubicBezTo>
                    <a:pt x="9" y="2"/>
                    <a:pt x="7"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7" name="Freeform 496"/>
            <p:cNvSpPr>
              <a:spLocks/>
            </p:cNvSpPr>
            <p:nvPr/>
          </p:nvSpPr>
          <p:spPr bwMode="auto">
            <a:xfrm>
              <a:off x="13161977" y="7284208"/>
              <a:ext cx="121018" cy="66896"/>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8" name="Freeform 497"/>
            <p:cNvSpPr>
              <a:spLocks/>
            </p:cNvSpPr>
            <p:nvPr/>
          </p:nvSpPr>
          <p:spPr bwMode="auto">
            <a:xfrm>
              <a:off x="12760705" y="7293764"/>
              <a:ext cx="140127" cy="38227"/>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69" name="Freeform 498"/>
            <p:cNvSpPr>
              <a:spLocks/>
            </p:cNvSpPr>
            <p:nvPr/>
          </p:nvSpPr>
          <p:spPr bwMode="auto">
            <a:xfrm>
              <a:off x="12693826" y="5917609"/>
              <a:ext cx="66879" cy="66896"/>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0" name="Freeform 499"/>
            <p:cNvSpPr>
              <a:spLocks/>
            </p:cNvSpPr>
            <p:nvPr/>
          </p:nvSpPr>
          <p:spPr bwMode="auto">
            <a:xfrm>
              <a:off x="12703380" y="5892125"/>
              <a:ext cx="47770" cy="25484"/>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1" name="Freeform 500"/>
            <p:cNvSpPr>
              <a:spLocks/>
            </p:cNvSpPr>
            <p:nvPr/>
          </p:nvSpPr>
          <p:spPr bwMode="auto">
            <a:xfrm>
              <a:off x="12509111" y="5955834"/>
              <a:ext cx="54139" cy="9238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2" name="Freeform 501"/>
            <p:cNvSpPr>
              <a:spLocks/>
            </p:cNvSpPr>
            <p:nvPr/>
          </p:nvSpPr>
          <p:spPr bwMode="auto">
            <a:xfrm>
              <a:off x="12591917" y="5796557"/>
              <a:ext cx="38217" cy="38227"/>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3" name="Freeform 502"/>
            <p:cNvSpPr>
              <a:spLocks/>
            </p:cNvSpPr>
            <p:nvPr/>
          </p:nvSpPr>
          <p:spPr bwMode="auto">
            <a:xfrm>
              <a:off x="12219302" y="6086441"/>
              <a:ext cx="54139" cy="86010"/>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4" name="Freeform 503"/>
            <p:cNvSpPr>
              <a:spLocks/>
            </p:cNvSpPr>
            <p:nvPr/>
          </p:nvSpPr>
          <p:spPr bwMode="auto">
            <a:xfrm>
              <a:off x="12152426" y="6105555"/>
              <a:ext cx="76432" cy="76452"/>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5" name="Freeform 504"/>
            <p:cNvSpPr>
              <a:spLocks/>
            </p:cNvSpPr>
            <p:nvPr/>
          </p:nvSpPr>
          <p:spPr bwMode="auto">
            <a:xfrm>
              <a:off x="11818028" y="7070776"/>
              <a:ext cx="44586" cy="35042"/>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6" name="Freeform 505"/>
            <p:cNvSpPr>
              <a:spLocks/>
            </p:cNvSpPr>
            <p:nvPr/>
          </p:nvSpPr>
          <p:spPr bwMode="auto">
            <a:xfrm>
              <a:off x="11359426" y="5927165"/>
              <a:ext cx="57323" cy="57338"/>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7" name="Freeform 506"/>
            <p:cNvSpPr>
              <a:spLocks/>
            </p:cNvSpPr>
            <p:nvPr/>
          </p:nvSpPr>
          <p:spPr bwMode="auto">
            <a:xfrm>
              <a:off x="11388093" y="5994061"/>
              <a:ext cx="28662" cy="28669"/>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8" name="Freeform 507"/>
            <p:cNvSpPr>
              <a:spLocks/>
            </p:cNvSpPr>
            <p:nvPr/>
          </p:nvSpPr>
          <p:spPr bwMode="auto">
            <a:xfrm>
              <a:off x="11416754" y="6022733"/>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79" name="Freeform 508"/>
            <p:cNvSpPr>
              <a:spLocks/>
            </p:cNvSpPr>
            <p:nvPr/>
          </p:nvSpPr>
          <p:spPr bwMode="auto">
            <a:xfrm>
              <a:off x="11416754" y="6048217"/>
              <a:ext cx="9553" cy="19114"/>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0" name="Freeform 509"/>
            <p:cNvSpPr>
              <a:spLocks/>
            </p:cNvSpPr>
            <p:nvPr/>
          </p:nvSpPr>
          <p:spPr bwMode="auto">
            <a:xfrm>
              <a:off x="11416754" y="6067328"/>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1" name="Freeform 510"/>
            <p:cNvSpPr>
              <a:spLocks/>
            </p:cNvSpPr>
            <p:nvPr/>
          </p:nvSpPr>
          <p:spPr bwMode="auto">
            <a:xfrm>
              <a:off x="11490002" y="6207491"/>
              <a:ext cx="9553" cy="1911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2" name="Freeform 511"/>
            <p:cNvSpPr>
              <a:spLocks/>
            </p:cNvSpPr>
            <p:nvPr/>
          </p:nvSpPr>
          <p:spPr bwMode="auto">
            <a:xfrm>
              <a:off x="11630131" y="5787002"/>
              <a:ext cx="19109" cy="38227"/>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3" name="Freeform 512"/>
            <p:cNvSpPr>
              <a:spLocks/>
            </p:cNvSpPr>
            <p:nvPr/>
          </p:nvSpPr>
          <p:spPr bwMode="auto">
            <a:xfrm>
              <a:off x="8260699" y="11747159"/>
              <a:ext cx="111465" cy="57338"/>
            </a:xfrm>
            <a:custGeom>
              <a:avLst/>
              <a:gdLst>
                <a:gd name="T0" fmla="*/ 10 w 12"/>
                <a:gd name="T1" fmla="*/ 3 h 6"/>
                <a:gd name="T2" fmla="*/ 8 w 12"/>
                <a:gd name="T3" fmla="*/ 2 h 6"/>
                <a:gd name="T4" fmla="*/ 5 w 12"/>
                <a:gd name="T5" fmla="*/ 2 h 6"/>
                <a:gd name="T6" fmla="*/ 3 w 12"/>
                <a:gd name="T7" fmla="*/ 1 h 6"/>
                <a:gd name="T8" fmla="*/ 0 w 12"/>
                <a:gd name="T9" fmla="*/ 3 h 6"/>
                <a:gd name="T10" fmla="*/ 2 w 12"/>
                <a:gd name="T11" fmla="*/ 5 h 6"/>
                <a:gd name="T12" fmla="*/ 6 w 12"/>
                <a:gd name="T13" fmla="*/ 5 h 6"/>
                <a:gd name="T14" fmla="*/ 11 w 12"/>
                <a:gd name="T15" fmla="*/ 3 h 6"/>
                <a:gd name="T16" fmla="*/ 10 w 12"/>
                <a:gd name="T17" fmla="*/ 3 h 6"/>
                <a:gd name="T18" fmla="*/ 10 w 12"/>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6">
                  <a:moveTo>
                    <a:pt x="10" y="3"/>
                  </a:moveTo>
                  <a:cubicBezTo>
                    <a:pt x="9" y="3"/>
                    <a:pt x="9" y="2"/>
                    <a:pt x="8" y="2"/>
                  </a:cubicBezTo>
                  <a:cubicBezTo>
                    <a:pt x="7" y="2"/>
                    <a:pt x="6" y="2"/>
                    <a:pt x="5" y="2"/>
                  </a:cubicBezTo>
                  <a:cubicBezTo>
                    <a:pt x="4" y="2"/>
                    <a:pt x="4" y="0"/>
                    <a:pt x="3" y="1"/>
                  </a:cubicBezTo>
                  <a:cubicBezTo>
                    <a:pt x="3" y="1"/>
                    <a:pt x="0" y="3"/>
                    <a:pt x="0" y="3"/>
                  </a:cubicBezTo>
                  <a:cubicBezTo>
                    <a:pt x="0" y="3"/>
                    <a:pt x="2" y="5"/>
                    <a:pt x="2" y="5"/>
                  </a:cubicBezTo>
                  <a:cubicBezTo>
                    <a:pt x="3" y="6"/>
                    <a:pt x="5" y="5"/>
                    <a:pt x="6" y="5"/>
                  </a:cubicBezTo>
                  <a:cubicBezTo>
                    <a:pt x="7" y="5"/>
                    <a:pt x="11" y="4"/>
                    <a:pt x="11" y="3"/>
                  </a:cubicBezTo>
                  <a:cubicBezTo>
                    <a:pt x="10" y="3"/>
                    <a:pt x="10" y="3"/>
                    <a:pt x="10" y="3"/>
                  </a:cubicBezTo>
                  <a:cubicBezTo>
                    <a:pt x="9" y="3"/>
                    <a:pt x="12" y="2"/>
                    <a:pt x="1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4" name="Freeform 513"/>
            <p:cNvSpPr>
              <a:spLocks/>
            </p:cNvSpPr>
            <p:nvPr/>
          </p:nvSpPr>
          <p:spPr bwMode="auto">
            <a:xfrm>
              <a:off x="8251144" y="11804497"/>
              <a:ext cx="82803" cy="57338"/>
            </a:xfrm>
            <a:custGeom>
              <a:avLst/>
              <a:gdLst>
                <a:gd name="T0" fmla="*/ 7 w 9"/>
                <a:gd name="T1" fmla="*/ 3 h 6"/>
                <a:gd name="T2" fmla="*/ 0 w 9"/>
                <a:gd name="T3" fmla="*/ 1 h 6"/>
                <a:gd name="T4" fmla="*/ 2 w 9"/>
                <a:gd name="T5" fmla="*/ 2 h 6"/>
                <a:gd name="T6" fmla="*/ 1 w 9"/>
                <a:gd name="T7" fmla="*/ 5 h 6"/>
                <a:gd name="T8" fmla="*/ 3 w 9"/>
                <a:gd name="T9" fmla="*/ 5 h 6"/>
                <a:gd name="T10" fmla="*/ 4 w 9"/>
                <a:gd name="T11" fmla="*/ 5 h 6"/>
                <a:gd name="T12" fmla="*/ 7 w 9"/>
                <a:gd name="T13" fmla="*/ 3 h 6"/>
                <a:gd name="T14" fmla="*/ 7 w 9"/>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3"/>
                  </a:moveTo>
                  <a:cubicBezTo>
                    <a:pt x="7" y="2"/>
                    <a:pt x="0" y="0"/>
                    <a:pt x="0" y="1"/>
                  </a:cubicBezTo>
                  <a:cubicBezTo>
                    <a:pt x="0" y="1"/>
                    <a:pt x="2" y="2"/>
                    <a:pt x="2" y="2"/>
                  </a:cubicBezTo>
                  <a:cubicBezTo>
                    <a:pt x="3" y="3"/>
                    <a:pt x="1" y="4"/>
                    <a:pt x="1" y="5"/>
                  </a:cubicBezTo>
                  <a:cubicBezTo>
                    <a:pt x="1" y="6"/>
                    <a:pt x="3" y="5"/>
                    <a:pt x="3" y="5"/>
                  </a:cubicBezTo>
                  <a:cubicBezTo>
                    <a:pt x="4" y="4"/>
                    <a:pt x="3" y="5"/>
                    <a:pt x="4" y="5"/>
                  </a:cubicBezTo>
                  <a:cubicBezTo>
                    <a:pt x="5" y="6"/>
                    <a:pt x="9" y="4"/>
                    <a:pt x="7" y="3"/>
                  </a:cubicBezTo>
                  <a:cubicBezTo>
                    <a:pt x="6" y="2"/>
                    <a:pt x="8" y="3"/>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5" name="Freeform 514"/>
            <p:cNvSpPr>
              <a:spLocks/>
            </p:cNvSpPr>
            <p:nvPr/>
          </p:nvSpPr>
          <p:spPr bwMode="auto">
            <a:xfrm>
              <a:off x="8241593" y="11731231"/>
              <a:ext cx="73248" cy="44598"/>
            </a:xfrm>
            <a:custGeom>
              <a:avLst/>
              <a:gdLst>
                <a:gd name="T0" fmla="*/ 6 w 8"/>
                <a:gd name="T1" fmla="*/ 0 h 5"/>
                <a:gd name="T2" fmla="*/ 3 w 8"/>
                <a:gd name="T3" fmla="*/ 1 h 5"/>
                <a:gd name="T4" fmla="*/ 0 w 8"/>
                <a:gd name="T5" fmla="*/ 1 h 5"/>
                <a:gd name="T6" fmla="*/ 0 w 8"/>
                <a:gd name="T7" fmla="*/ 3 h 5"/>
                <a:gd name="T8" fmla="*/ 5 w 8"/>
                <a:gd name="T9" fmla="*/ 2 h 5"/>
                <a:gd name="T10" fmla="*/ 6 w 8"/>
                <a:gd name="T11" fmla="*/ 0 h 5"/>
                <a:gd name="T12" fmla="*/ 6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6" y="0"/>
                  </a:moveTo>
                  <a:cubicBezTo>
                    <a:pt x="5" y="0"/>
                    <a:pt x="4" y="1"/>
                    <a:pt x="3" y="1"/>
                  </a:cubicBezTo>
                  <a:cubicBezTo>
                    <a:pt x="2" y="0"/>
                    <a:pt x="0" y="1"/>
                    <a:pt x="0" y="1"/>
                  </a:cubicBezTo>
                  <a:cubicBezTo>
                    <a:pt x="1" y="0"/>
                    <a:pt x="0" y="4"/>
                    <a:pt x="0" y="3"/>
                  </a:cubicBezTo>
                  <a:cubicBezTo>
                    <a:pt x="1" y="5"/>
                    <a:pt x="4" y="3"/>
                    <a:pt x="5" y="2"/>
                  </a:cubicBezTo>
                  <a:cubicBezTo>
                    <a:pt x="6" y="2"/>
                    <a:pt x="8" y="0"/>
                    <a:pt x="6" y="0"/>
                  </a:cubicBezTo>
                  <a:cubicBezTo>
                    <a:pt x="5" y="0"/>
                    <a:pt x="8" y="0"/>
                    <a:pt x="6"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6" name="Freeform 515"/>
            <p:cNvSpPr>
              <a:spLocks/>
            </p:cNvSpPr>
            <p:nvPr/>
          </p:nvSpPr>
          <p:spPr bwMode="auto">
            <a:xfrm>
              <a:off x="8203376" y="11766272"/>
              <a:ext cx="76432" cy="47785"/>
            </a:xfrm>
            <a:custGeom>
              <a:avLst/>
              <a:gdLst>
                <a:gd name="T0" fmla="*/ 7 w 8"/>
                <a:gd name="T1" fmla="*/ 4 h 5"/>
                <a:gd name="T2" fmla="*/ 1 w 8"/>
                <a:gd name="T3" fmla="*/ 1 h 5"/>
                <a:gd name="T4" fmla="*/ 7 w 8"/>
                <a:gd name="T5" fmla="*/ 4 h 5"/>
              </a:gdLst>
              <a:ahLst/>
              <a:cxnLst>
                <a:cxn ang="0">
                  <a:pos x="T0" y="T1"/>
                </a:cxn>
                <a:cxn ang="0">
                  <a:pos x="T2" y="T3"/>
                </a:cxn>
                <a:cxn ang="0">
                  <a:pos x="T4" y="T5"/>
                </a:cxn>
              </a:cxnLst>
              <a:rect l="0" t="0" r="r" b="b"/>
              <a:pathLst>
                <a:path w="8" h="5">
                  <a:moveTo>
                    <a:pt x="7" y="4"/>
                  </a:moveTo>
                  <a:cubicBezTo>
                    <a:pt x="6" y="3"/>
                    <a:pt x="0" y="0"/>
                    <a:pt x="1" y="1"/>
                  </a:cubicBezTo>
                  <a:cubicBezTo>
                    <a:pt x="2" y="2"/>
                    <a:pt x="8" y="5"/>
                    <a:pt x="7"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7" name="Freeform 516"/>
            <p:cNvSpPr>
              <a:spLocks/>
            </p:cNvSpPr>
            <p:nvPr/>
          </p:nvSpPr>
          <p:spPr bwMode="auto">
            <a:xfrm>
              <a:off x="8184267" y="11702559"/>
              <a:ext cx="28662" cy="28669"/>
            </a:xfrm>
            <a:custGeom>
              <a:avLst/>
              <a:gdLst>
                <a:gd name="T0" fmla="*/ 2 w 3"/>
                <a:gd name="T1" fmla="*/ 2 h 3"/>
                <a:gd name="T2" fmla="*/ 0 w 3"/>
                <a:gd name="T3" fmla="*/ 1 h 3"/>
                <a:gd name="T4" fmla="*/ 2 w 3"/>
                <a:gd name="T5" fmla="*/ 2 h 3"/>
                <a:gd name="T6" fmla="*/ 2 w 3"/>
                <a:gd name="T7" fmla="*/ 2 h 3"/>
              </a:gdLst>
              <a:ahLst/>
              <a:cxnLst>
                <a:cxn ang="0">
                  <a:pos x="T0" y="T1"/>
                </a:cxn>
                <a:cxn ang="0">
                  <a:pos x="T2" y="T3"/>
                </a:cxn>
                <a:cxn ang="0">
                  <a:pos x="T4" y="T5"/>
                </a:cxn>
                <a:cxn ang="0">
                  <a:pos x="T6" y="T7"/>
                </a:cxn>
              </a:cxnLst>
              <a:rect l="0" t="0" r="r" b="b"/>
              <a:pathLst>
                <a:path w="3" h="3">
                  <a:moveTo>
                    <a:pt x="2" y="2"/>
                  </a:moveTo>
                  <a:cubicBezTo>
                    <a:pt x="2" y="3"/>
                    <a:pt x="1" y="2"/>
                    <a:pt x="0" y="1"/>
                  </a:cubicBezTo>
                  <a:cubicBezTo>
                    <a:pt x="0" y="0"/>
                    <a:pt x="3" y="0"/>
                    <a:pt x="2" y="2"/>
                  </a:cubicBezTo>
                  <a:cubicBezTo>
                    <a:pt x="2" y="3"/>
                    <a:pt x="2" y="1"/>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8" name="Freeform 517"/>
            <p:cNvSpPr>
              <a:spLocks/>
            </p:cNvSpPr>
            <p:nvPr/>
          </p:nvSpPr>
          <p:spPr bwMode="auto">
            <a:xfrm>
              <a:off x="8184267" y="11626107"/>
              <a:ext cx="66879" cy="66896"/>
            </a:xfrm>
            <a:custGeom>
              <a:avLst/>
              <a:gdLst>
                <a:gd name="T0" fmla="*/ 5 w 7"/>
                <a:gd name="T1" fmla="*/ 2 h 7"/>
                <a:gd name="T2" fmla="*/ 4 w 7"/>
                <a:gd name="T3" fmla="*/ 0 h 7"/>
                <a:gd name="T4" fmla="*/ 2 w 7"/>
                <a:gd name="T5" fmla="*/ 1 h 7"/>
                <a:gd name="T6" fmla="*/ 0 w 7"/>
                <a:gd name="T7" fmla="*/ 1 h 7"/>
                <a:gd name="T8" fmla="*/ 2 w 7"/>
                <a:gd name="T9" fmla="*/ 4 h 7"/>
                <a:gd name="T10" fmla="*/ 0 w 7"/>
                <a:gd name="T11" fmla="*/ 6 h 7"/>
                <a:gd name="T12" fmla="*/ 3 w 7"/>
                <a:gd name="T13" fmla="*/ 5 h 7"/>
                <a:gd name="T14" fmla="*/ 4 w 7"/>
                <a:gd name="T15" fmla="*/ 2 h 7"/>
                <a:gd name="T16" fmla="*/ 4 w 7"/>
                <a:gd name="T17" fmla="*/ 4 h 7"/>
                <a:gd name="T18" fmla="*/ 6 w 7"/>
                <a:gd name="T19" fmla="*/ 2 h 7"/>
                <a:gd name="T20" fmla="*/ 5 w 7"/>
                <a:gd name="T21" fmla="*/ 2 h 7"/>
                <a:gd name="T22" fmla="*/ 5 w 7"/>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5" y="2"/>
                  </a:moveTo>
                  <a:cubicBezTo>
                    <a:pt x="5" y="1"/>
                    <a:pt x="4" y="1"/>
                    <a:pt x="4" y="0"/>
                  </a:cubicBezTo>
                  <a:cubicBezTo>
                    <a:pt x="3" y="0"/>
                    <a:pt x="1" y="0"/>
                    <a:pt x="2" y="1"/>
                  </a:cubicBezTo>
                  <a:cubicBezTo>
                    <a:pt x="4" y="3"/>
                    <a:pt x="1" y="2"/>
                    <a:pt x="0" y="1"/>
                  </a:cubicBezTo>
                  <a:cubicBezTo>
                    <a:pt x="1" y="3"/>
                    <a:pt x="2" y="3"/>
                    <a:pt x="2" y="4"/>
                  </a:cubicBezTo>
                  <a:cubicBezTo>
                    <a:pt x="3" y="6"/>
                    <a:pt x="1" y="5"/>
                    <a:pt x="0" y="6"/>
                  </a:cubicBezTo>
                  <a:cubicBezTo>
                    <a:pt x="0" y="7"/>
                    <a:pt x="4" y="6"/>
                    <a:pt x="3" y="5"/>
                  </a:cubicBezTo>
                  <a:cubicBezTo>
                    <a:pt x="3" y="5"/>
                    <a:pt x="4" y="3"/>
                    <a:pt x="4" y="2"/>
                  </a:cubicBezTo>
                  <a:cubicBezTo>
                    <a:pt x="4" y="2"/>
                    <a:pt x="4" y="3"/>
                    <a:pt x="4" y="4"/>
                  </a:cubicBezTo>
                  <a:cubicBezTo>
                    <a:pt x="4" y="3"/>
                    <a:pt x="6" y="2"/>
                    <a:pt x="6" y="2"/>
                  </a:cubicBezTo>
                  <a:cubicBezTo>
                    <a:pt x="6" y="2"/>
                    <a:pt x="6" y="2"/>
                    <a:pt x="5" y="2"/>
                  </a:cubicBezTo>
                  <a:cubicBezTo>
                    <a:pt x="5" y="1"/>
                    <a:pt x="7" y="2"/>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89" name="Freeform 518"/>
            <p:cNvSpPr>
              <a:spLocks/>
            </p:cNvSpPr>
            <p:nvPr/>
          </p:nvSpPr>
          <p:spPr bwMode="auto">
            <a:xfrm>
              <a:off x="8174712" y="11505057"/>
              <a:ext cx="47770" cy="101936"/>
            </a:xfrm>
            <a:custGeom>
              <a:avLst/>
              <a:gdLst>
                <a:gd name="T0" fmla="*/ 5 w 5"/>
                <a:gd name="T1" fmla="*/ 7 h 11"/>
                <a:gd name="T2" fmla="*/ 2 w 5"/>
                <a:gd name="T3" fmla="*/ 2 h 11"/>
                <a:gd name="T4" fmla="*/ 1 w 5"/>
                <a:gd name="T5" fmla="*/ 6 h 11"/>
                <a:gd name="T6" fmla="*/ 0 w 5"/>
                <a:gd name="T7" fmla="*/ 9 h 11"/>
                <a:gd name="T8" fmla="*/ 2 w 5"/>
                <a:gd name="T9" fmla="*/ 7 h 11"/>
                <a:gd name="T10" fmla="*/ 5 w 5"/>
                <a:gd name="T11" fmla="*/ 7 h 11"/>
                <a:gd name="T12" fmla="*/ 5 w 5"/>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5" h="11">
                  <a:moveTo>
                    <a:pt x="5" y="7"/>
                  </a:moveTo>
                  <a:cubicBezTo>
                    <a:pt x="5" y="6"/>
                    <a:pt x="4" y="0"/>
                    <a:pt x="2" y="2"/>
                  </a:cubicBezTo>
                  <a:cubicBezTo>
                    <a:pt x="2" y="3"/>
                    <a:pt x="3" y="6"/>
                    <a:pt x="1" y="6"/>
                  </a:cubicBezTo>
                  <a:cubicBezTo>
                    <a:pt x="0" y="6"/>
                    <a:pt x="0" y="7"/>
                    <a:pt x="0" y="9"/>
                  </a:cubicBezTo>
                  <a:cubicBezTo>
                    <a:pt x="1" y="9"/>
                    <a:pt x="2" y="7"/>
                    <a:pt x="2" y="7"/>
                  </a:cubicBezTo>
                  <a:cubicBezTo>
                    <a:pt x="1" y="7"/>
                    <a:pt x="5" y="11"/>
                    <a:pt x="5" y="7"/>
                  </a:cubicBezTo>
                  <a:cubicBezTo>
                    <a:pt x="5" y="6"/>
                    <a:pt x="5" y="8"/>
                    <a:pt x="5"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0" name="Freeform 519"/>
            <p:cNvSpPr>
              <a:spLocks/>
            </p:cNvSpPr>
            <p:nvPr/>
          </p:nvSpPr>
          <p:spPr bwMode="auto">
            <a:xfrm>
              <a:off x="8165159" y="11587880"/>
              <a:ext cx="28662" cy="57338"/>
            </a:xfrm>
            <a:custGeom>
              <a:avLst/>
              <a:gdLst>
                <a:gd name="T0" fmla="*/ 3 w 3"/>
                <a:gd name="T1" fmla="*/ 2 h 6"/>
                <a:gd name="T2" fmla="*/ 1 w 3"/>
                <a:gd name="T3" fmla="*/ 6 h 6"/>
                <a:gd name="T4" fmla="*/ 3 w 3"/>
                <a:gd name="T5" fmla="*/ 2 h 6"/>
                <a:gd name="T6" fmla="*/ 3 w 3"/>
                <a:gd name="T7" fmla="*/ 2 h 6"/>
              </a:gdLst>
              <a:ahLst/>
              <a:cxnLst>
                <a:cxn ang="0">
                  <a:pos x="T0" y="T1"/>
                </a:cxn>
                <a:cxn ang="0">
                  <a:pos x="T2" y="T3"/>
                </a:cxn>
                <a:cxn ang="0">
                  <a:pos x="T4" y="T5"/>
                </a:cxn>
                <a:cxn ang="0">
                  <a:pos x="T6" y="T7"/>
                </a:cxn>
              </a:cxnLst>
              <a:rect l="0" t="0" r="r" b="b"/>
              <a:pathLst>
                <a:path w="3" h="6">
                  <a:moveTo>
                    <a:pt x="3" y="2"/>
                  </a:moveTo>
                  <a:cubicBezTo>
                    <a:pt x="2" y="0"/>
                    <a:pt x="0" y="5"/>
                    <a:pt x="1" y="6"/>
                  </a:cubicBezTo>
                  <a:cubicBezTo>
                    <a:pt x="0" y="5"/>
                    <a:pt x="3" y="3"/>
                    <a:pt x="3" y="2"/>
                  </a:cubicBezTo>
                  <a:cubicBezTo>
                    <a:pt x="2" y="1"/>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1" name="Freeform 520"/>
            <p:cNvSpPr>
              <a:spLocks/>
            </p:cNvSpPr>
            <p:nvPr/>
          </p:nvSpPr>
          <p:spPr bwMode="auto">
            <a:xfrm>
              <a:off x="8165159" y="11466830"/>
              <a:ext cx="47770" cy="66896"/>
            </a:xfrm>
            <a:custGeom>
              <a:avLst/>
              <a:gdLst>
                <a:gd name="T0" fmla="*/ 4 w 5"/>
                <a:gd name="T1" fmla="*/ 2 h 7"/>
                <a:gd name="T2" fmla="*/ 3 w 5"/>
                <a:gd name="T3" fmla="*/ 0 h 7"/>
                <a:gd name="T4" fmla="*/ 2 w 5"/>
                <a:gd name="T5" fmla="*/ 3 h 7"/>
                <a:gd name="T6" fmla="*/ 1 w 5"/>
                <a:gd name="T7" fmla="*/ 2 h 7"/>
                <a:gd name="T8" fmla="*/ 0 w 5"/>
                <a:gd name="T9" fmla="*/ 5 h 7"/>
                <a:gd name="T10" fmla="*/ 2 w 5"/>
                <a:gd name="T11" fmla="*/ 7 h 7"/>
                <a:gd name="T12" fmla="*/ 5 w 5"/>
                <a:gd name="T13" fmla="*/ 5 h 7"/>
                <a:gd name="T14" fmla="*/ 4 w 5"/>
                <a:gd name="T15" fmla="*/ 2 h 7"/>
                <a:gd name="T16" fmla="*/ 4 w 5"/>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4" y="2"/>
                  </a:moveTo>
                  <a:cubicBezTo>
                    <a:pt x="3" y="3"/>
                    <a:pt x="3" y="0"/>
                    <a:pt x="3" y="0"/>
                  </a:cubicBezTo>
                  <a:cubicBezTo>
                    <a:pt x="3" y="0"/>
                    <a:pt x="3" y="3"/>
                    <a:pt x="2" y="3"/>
                  </a:cubicBezTo>
                  <a:cubicBezTo>
                    <a:pt x="2" y="3"/>
                    <a:pt x="2" y="2"/>
                    <a:pt x="1" y="2"/>
                  </a:cubicBezTo>
                  <a:cubicBezTo>
                    <a:pt x="2" y="2"/>
                    <a:pt x="0" y="5"/>
                    <a:pt x="0" y="5"/>
                  </a:cubicBezTo>
                  <a:cubicBezTo>
                    <a:pt x="0" y="4"/>
                    <a:pt x="4" y="5"/>
                    <a:pt x="2" y="7"/>
                  </a:cubicBezTo>
                  <a:cubicBezTo>
                    <a:pt x="3" y="6"/>
                    <a:pt x="5" y="6"/>
                    <a:pt x="5" y="5"/>
                  </a:cubicBezTo>
                  <a:cubicBezTo>
                    <a:pt x="5" y="4"/>
                    <a:pt x="4" y="1"/>
                    <a:pt x="4" y="2"/>
                  </a:cubicBezTo>
                  <a:cubicBezTo>
                    <a:pt x="3" y="3"/>
                    <a:pt x="4" y="1"/>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2" name="Freeform 521"/>
            <p:cNvSpPr>
              <a:spLocks/>
            </p:cNvSpPr>
            <p:nvPr/>
          </p:nvSpPr>
          <p:spPr bwMode="auto">
            <a:xfrm>
              <a:off x="8212931" y="11282067"/>
              <a:ext cx="47770" cy="44598"/>
            </a:xfrm>
            <a:custGeom>
              <a:avLst/>
              <a:gdLst>
                <a:gd name="T0" fmla="*/ 3 w 5"/>
                <a:gd name="T1" fmla="*/ 4 h 5"/>
                <a:gd name="T2" fmla="*/ 3 w 5"/>
                <a:gd name="T3" fmla="*/ 0 h 5"/>
                <a:gd name="T4" fmla="*/ 0 w 5"/>
                <a:gd name="T5" fmla="*/ 0 h 5"/>
                <a:gd name="T6" fmla="*/ 2 w 5"/>
                <a:gd name="T7" fmla="*/ 1 h 5"/>
                <a:gd name="T8" fmla="*/ 3 w 5"/>
                <a:gd name="T9" fmla="*/ 4 h 5"/>
                <a:gd name="T10" fmla="*/ 3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3" y="4"/>
                  </a:moveTo>
                  <a:cubicBezTo>
                    <a:pt x="5" y="2"/>
                    <a:pt x="2" y="2"/>
                    <a:pt x="3" y="0"/>
                  </a:cubicBezTo>
                  <a:cubicBezTo>
                    <a:pt x="3" y="0"/>
                    <a:pt x="1" y="0"/>
                    <a:pt x="0" y="0"/>
                  </a:cubicBezTo>
                  <a:cubicBezTo>
                    <a:pt x="0" y="0"/>
                    <a:pt x="2" y="1"/>
                    <a:pt x="2" y="1"/>
                  </a:cubicBezTo>
                  <a:cubicBezTo>
                    <a:pt x="2" y="2"/>
                    <a:pt x="3" y="4"/>
                    <a:pt x="3" y="4"/>
                  </a:cubicBezTo>
                  <a:cubicBezTo>
                    <a:pt x="4" y="3"/>
                    <a:pt x="2" y="5"/>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3" name="Freeform 522"/>
            <p:cNvSpPr>
              <a:spLocks/>
            </p:cNvSpPr>
            <p:nvPr/>
          </p:nvSpPr>
          <p:spPr bwMode="auto">
            <a:xfrm>
              <a:off x="8222485" y="11113235"/>
              <a:ext cx="57323" cy="101936"/>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4" name="Freeform 523"/>
            <p:cNvSpPr>
              <a:spLocks/>
            </p:cNvSpPr>
            <p:nvPr/>
          </p:nvSpPr>
          <p:spPr bwMode="auto">
            <a:xfrm>
              <a:off x="8410382" y="8462859"/>
              <a:ext cx="44586" cy="38227"/>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5" name="Freeform 524"/>
            <p:cNvSpPr>
              <a:spLocks/>
            </p:cNvSpPr>
            <p:nvPr/>
          </p:nvSpPr>
          <p:spPr bwMode="auto">
            <a:xfrm>
              <a:off x="8811656" y="8520200"/>
              <a:ext cx="54139" cy="73269"/>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6" name="Freeform 525"/>
            <p:cNvSpPr>
              <a:spLocks/>
            </p:cNvSpPr>
            <p:nvPr/>
          </p:nvSpPr>
          <p:spPr bwMode="auto">
            <a:xfrm>
              <a:off x="9324397" y="9026702"/>
              <a:ext cx="130574" cy="121050"/>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7" name="Freeform 526"/>
            <p:cNvSpPr>
              <a:spLocks/>
            </p:cNvSpPr>
            <p:nvPr/>
          </p:nvSpPr>
          <p:spPr bwMode="auto">
            <a:xfrm>
              <a:off x="8560064" y="8163419"/>
              <a:ext cx="92356" cy="38227"/>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8" name="Freeform 527"/>
            <p:cNvSpPr>
              <a:spLocks/>
            </p:cNvSpPr>
            <p:nvPr/>
          </p:nvSpPr>
          <p:spPr bwMode="auto">
            <a:xfrm>
              <a:off x="8034585" y="8153861"/>
              <a:ext cx="105096" cy="47785"/>
            </a:xfrm>
            <a:custGeom>
              <a:avLst/>
              <a:gdLst>
                <a:gd name="T0" fmla="*/ 10 w 11"/>
                <a:gd name="T1" fmla="*/ 4 h 5"/>
                <a:gd name="T2" fmla="*/ 0 w 11"/>
                <a:gd name="T3" fmla="*/ 2 h 5"/>
                <a:gd name="T4" fmla="*/ 5 w 11"/>
                <a:gd name="T5" fmla="*/ 5 h 5"/>
                <a:gd name="T6" fmla="*/ 10 w 11"/>
                <a:gd name="T7" fmla="*/ 4 h 5"/>
                <a:gd name="T8" fmla="*/ 10 w 11"/>
                <a:gd name="T9" fmla="*/ 4 h 5"/>
              </a:gdLst>
              <a:ahLst/>
              <a:cxnLst>
                <a:cxn ang="0">
                  <a:pos x="T0" y="T1"/>
                </a:cxn>
                <a:cxn ang="0">
                  <a:pos x="T2" y="T3"/>
                </a:cxn>
                <a:cxn ang="0">
                  <a:pos x="T4" y="T5"/>
                </a:cxn>
                <a:cxn ang="0">
                  <a:pos x="T6" y="T7"/>
                </a:cxn>
                <a:cxn ang="0">
                  <a:pos x="T8" y="T9"/>
                </a:cxn>
              </a:cxnLst>
              <a:rect l="0" t="0" r="r" b="b"/>
              <a:pathLst>
                <a:path w="11" h="5">
                  <a:moveTo>
                    <a:pt x="10" y="4"/>
                  </a:moveTo>
                  <a:cubicBezTo>
                    <a:pt x="10" y="1"/>
                    <a:pt x="2" y="0"/>
                    <a:pt x="0" y="2"/>
                  </a:cubicBezTo>
                  <a:cubicBezTo>
                    <a:pt x="0" y="2"/>
                    <a:pt x="4" y="5"/>
                    <a:pt x="5" y="5"/>
                  </a:cubicBezTo>
                  <a:cubicBezTo>
                    <a:pt x="6" y="5"/>
                    <a:pt x="11" y="4"/>
                    <a:pt x="10" y="4"/>
                  </a:cubicBezTo>
                  <a:cubicBezTo>
                    <a:pt x="10" y="3"/>
                    <a:pt x="11" y="5"/>
                    <a:pt x="1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699" name="Freeform 528"/>
            <p:cNvSpPr>
              <a:spLocks/>
            </p:cNvSpPr>
            <p:nvPr/>
          </p:nvSpPr>
          <p:spPr bwMode="auto">
            <a:xfrm>
              <a:off x="7747963" y="7940431"/>
              <a:ext cx="484077" cy="168835"/>
            </a:xfrm>
            <a:custGeom>
              <a:avLst/>
              <a:gdLst>
                <a:gd name="T0" fmla="*/ 52 w 52"/>
                <a:gd name="T1" fmla="*/ 16 h 18"/>
                <a:gd name="T2" fmla="*/ 41 w 52"/>
                <a:gd name="T3" fmla="*/ 17 h 18"/>
                <a:gd name="T4" fmla="*/ 35 w 52"/>
                <a:gd name="T5" fmla="*/ 17 h 18"/>
                <a:gd name="T6" fmla="*/ 37 w 52"/>
                <a:gd name="T7" fmla="*/ 14 h 18"/>
                <a:gd name="T8" fmla="*/ 32 w 52"/>
                <a:gd name="T9" fmla="*/ 11 h 18"/>
                <a:gd name="T10" fmla="*/ 28 w 52"/>
                <a:gd name="T11" fmla="*/ 8 h 18"/>
                <a:gd name="T12" fmla="*/ 20 w 52"/>
                <a:gd name="T13" fmla="*/ 5 h 18"/>
                <a:gd name="T14" fmla="*/ 14 w 52"/>
                <a:gd name="T15" fmla="*/ 5 h 18"/>
                <a:gd name="T16" fmla="*/ 16 w 52"/>
                <a:gd name="T17" fmla="*/ 3 h 18"/>
                <a:gd name="T18" fmla="*/ 8 w 52"/>
                <a:gd name="T19" fmla="*/ 3 h 18"/>
                <a:gd name="T20" fmla="*/ 0 w 52"/>
                <a:gd name="T21" fmla="*/ 6 h 18"/>
                <a:gd name="T22" fmla="*/ 6 w 52"/>
                <a:gd name="T23" fmla="*/ 2 h 18"/>
                <a:gd name="T24" fmla="*/ 16 w 52"/>
                <a:gd name="T25" fmla="*/ 0 h 18"/>
                <a:gd name="T26" fmla="*/ 24 w 52"/>
                <a:gd name="T27" fmla="*/ 1 h 18"/>
                <a:gd name="T28" fmla="*/ 31 w 52"/>
                <a:gd name="T29" fmla="*/ 4 h 18"/>
                <a:gd name="T30" fmla="*/ 32 w 52"/>
                <a:gd name="T31" fmla="*/ 4 h 18"/>
                <a:gd name="T32" fmla="*/ 34 w 52"/>
                <a:gd name="T33" fmla="*/ 5 h 18"/>
                <a:gd name="T34" fmla="*/ 38 w 52"/>
                <a:gd name="T35" fmla="*/ 8 h 18"/>
                <a:gd name="T36" fmla="*/ 45 w 52"/>
                <a:gd name="T37" fmla="*/ 11 h 18"/>
                <a:gd name="T38" fmla="*/ 52 w 52"/>
                <a:gd name="T39"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18">
                  <a:moveTo>
                    <a:pt x="52" y="16"/>
                  </a:moveTo>
                  <a:cubicBezTo>
                    <a:pt x="52" y="17"/>
                    <a:pt x="42" y="17"/>
                    <a:pt x="41" y="17"/>
                  </a:cubicBezTo>
                  <a:cubicBezTo>
                    <a:pt x="39" y="17"/>
                    <a:pt x="37" y="18"/>
                    <a:pt x="35" y="17"/>
                  </a:cubicBezTo>
                  <a:cubicBezTo>
                    <a:pt x="34" y="16"/>
                    <a:pt x="41" y="15"/>
                    <a:pt x="37" y="14"/>
                  </a:cubicBezTo>
                  <a:cubicBezTo>
                    <a:pt x="35" y="13"/>
                    <a:pt x="33" y="13"/>
                    <a:pt x="32" y="11"/>
                  </a:cubicBezTo>
                  <a:cubicBezTo>
                    <a:pt x="30" y="9"/>
                    <a:pt x="31" y="8"/>
                    <a:pt x="28" y="8"/>
                  </a:cubicBezTo>
                  <a:cubicBezTo>
                    <a:pt x="24" y="9"/>
                    <a:pt x="23" y="6"/>
                    <a:pt x="20" y="5"/>
                  </a:cubicBezTo>
                  <a:cubicBezTo>
                    <a:pt x="19" y="5"/>
                    <a:pt x="15" y="6"/>
                    <a:pt x="14" y="5"/>
                  </a:cubicBezTo>
                  <a:cubicBezTo>
                    <a:pt x="14" y="4"/>
                    <a:pt x="16" y="4"/>
                    <a:pt x="16" y="3"/>
                  </a:cubicBezTo>
                  <a:cubicBezTo>
                    <a:pt x="16" y="2"/>
                    <a:pt x="9" y="3"/>
                    <a:pt x="8" y="3"/>
                  </a:cubicBezTo>
                  <a:cubicBezTo>
                    <a:pt x="8" y="4"/>
                    <a:pt x="0" y="7"/>
                    <a:pt x="0" y="6"/>
                  </a:cubicBezTo>
                  <a:cubicBezTo>
                    <a:pt x="0" y="4"/>
                    <a:pt x="4" y="2"/>
                    <a:pt x="6" y="2"/>
                  </a:cubicBezTo>
                  <a:cubicBezTo>
                    <a:pt x="9" y="0"/>
                    <a:pt x="12" y="0"/>
                    <a:pt x="16" y="0"/>
                  </a:cubicBezTo>
                  <a:cubicBezTo>
                    <a:pt x="18" y="0"/>
                    <a:pt x="22" y="0"/>
                    <a:pt x="24" y="1"/>
                  </a:cubicBezTo>
                  <a:cubicBezTo>
                    <a:pt x="26" y="2"/>
                    <a:pt x="28" y="4"/>
                    <a:pt x="31" y="4"/>
                  </a:cubicBezTo>
                  <a:cubicBezTo>
                    <a:pt x="31" y="4"/>
                    <a:pt x="31" y="3"/>
                    <a:pt x="32" y="4"/>
                  </a:cubicBezTo>
                  <a:cubicBezTo>
                    <a:pt x="33" y="5"/>
                    <a:pt x="33" y="5"/>
                    <a:pt x="34" y="5"/>
                  </a:cubicBezTo>
                  <a:cubicBezTo>
                    <a:pt x="35" y="6"/>
                    <a:pt x="37" y="7"/>
                    <a:pt x="38" y="8"/>
                  </a:cubicBezTo>
                  <a:cubicBezTo>
                    <a:pt x="40" y="9"/>
                    <a:pt x="44" y="9"/>
                    <a:pt x="45" y="11"/>
                  </a:cubicBezTo>
                  <a:cubicBezTo>
                    <a:pt x="47" y="13"/>
                    <a:pt x="52" y="13"/>
                    <a:pt x="52"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0" name="Freeform 529"/>
            <p:cNvSpPr>
              <a:spLocks/>
            </p:cNvSpPr>
            <p:nvPr/>
          </p:nvSpPr>
          <p:spPr bwMode="auto">
            <a:xfrm>
              <a:off x="8034585" y="7838493"/>
              <a:ext cx="38217" cy="35042"/>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1" name="Freeform 530"/>
            <p:cNvSpPr>
              <a:spLocks/>
            </p:cNvSpPr>
            <p:nvPr/>
          </p:nvSpPr>
          <p:spPr bwMode="auto">
            <a:xfrm>
              <a:off x="8270255" y="8032812"/>
              <a:ext cx="19109" cy="1911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0"/>
                    <a:pt x="0" y="0"/>
                    <a:pt x="0" y="1"/>
                  </a:cubicBezTo>
                  <a:cubicBezTo>
                    <a:pt x="0" y="1"/>
                    <a:pt x="2"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2" name="Freeform 531"/>
            <p:cNvSpPr>
              <a:spLocks/>
            </p:cNvSpPr>
            <p:nvPr/>
          </p:nvSpPr>
          <p:spPr bwMode="auto">
            <a:xfrm>
              <a:off x="8830764" y="6656657"/>
              <a:ext cx="54139" cy="95566"/>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3" name="Freeform 532"/>
            <p:cNvSpPr>
              <a:spLocks/>
            </p:cNvSpPr>
            <p:nvPr/>
          </p:nvSpPr>
          <p:spPr bwMode="auto">
            <a:xfrm>
              <a:off x="8856242" y="6704440"/>
              <a:ext cx="66879" cy="38227"/>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4" name="Freeform 533"/>
            <p:cNvSpPr>
              <a:spLocks/>
            </p:cNvSpPr>
            <p:nvPr/>
          </p:nvSpPr>
          <p:spPr bwMode="auto">
            <a:xfrm>
              <a:off x="8671526" y="6666212"/>
              <a:ext cx="140127" cy="66896"/>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5" name="Freeform 534"/>
            <p:cNvSpPr>
              <a:spLocks/>
            </p:cNvSpPr>
            <p:nvPr/>
          </p:nvSpPr>
          <p:spPr bwMode="auto">
            <a:xfrm>
              <a:off x="8700193" y="6481449"/>
              <a:ext cx="146495" cy="73269"/>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6" name="Freeform 535"/>
            <p:cNvSpPr>
              <a:spLocks/>
            </p:cNvSpPr>
            <p:nvPr/>
          </p:nvSpPr>
          <p:spPr bwMode="auto">
            <a:xfrm>
              <a:off x="8932676" y="6385884"/>
              <a:ext cx="299364" cy="289884"/>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7" name="Freeform 536"/>
            <p:cNvSpPr>
              <a:spLocks/>
            </p:cNvSpPr>
            <p:nvPr/>
          </p:nvSpPr>
          <p:spPr bwMode="auto">
            <a:xfrm>
              <a:off x="9174715" y="6592943"/>
              <a:ext cx="76432" cy="9238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8" name="Freeform 537"/>
            <p:cNvSpPr>
              <a:spLocks/>
            </p:cNvSpPr>
            <p:nvPr/>
          </p:nvSpPr>
          <p:spPr bwMode="auto">
            <a:xfrm>
              <a:off x="8652423" y="5694619"/>
              <a:ext cx="28662" cy="54153"/>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09" name="Freeform 538"/>
            <p:cNvSpPr>
              <a:spLocks/>
            </p:cNvSpPr>
            <p:nvPr/>
          </p:nvSpPr>
          <p:spPr bwMode="auto">
            <a:xfrm>
              <a:off x="8512296" y="5787002"/>
              <a:ext cx="28662" cy="28669"/>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0" name="Freeform 539"/>
            <p:cNvSpPr>
              <a:spLocks/>
            </p:cNvSpPr>
            <p:nvPr/>
          </p:nvSpPr>
          <p:spPr bwMode="auto">
            <a:xfrm>
              <a:off x="7868981" y="6283948"/>
              <a:ext cx="63695" cy="38227"/>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1" name="Freeform 540"/>
            <p:cNvSpPr>
              <a:spLocks/>
            </p:cNvSpPr>
            <p:nvPr/>
          </p:nvSpPr>
          <p:spPr bwMode="auto">
            <a:xfrm>
              <a:off x="7970890" y="6057775"/>
              <a:ext cx="57323" cy="57338"/>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2" name="Freeform 541"/>
            <p:cNvSpPr>
              <a:spLocks/>
            </p:cNvSpPr>
            <p:nvPr/>
          </p:nvSpPr>
          <p:spPr bwMode="auto">
            <a:xfrm>
              <a:off x="7942229" y="5656392"/>
              <a:ext cx="57323" cy="66896"/>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3" name="Freeform 542"/>
            <p:cNvSpPr>
              <a:spLocks/>
            </p:cNvSpPr>
            <p:nvPr/>
          </p:nvSpPr>
          <p:spPr bwMode="auto">
            <a:xfrm>
              <a:off x="7782993" y="5618167"/>
              <a:ext cx="111465" cy="57338"/>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4" name="Freeform 543"/>
            <p:cNvSpPr>
              <a:spLocks/>
            </p:cNvSpPr>
            <p:nvPr/>
          </p:nvSpPr>
          <p:spPr bwMode="auto">
            <a:xfrm>
              <a:off x="8018661" y="5583125"/>
              <a:ext cx="63695" cy="25484"/>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5" name="Freeform 544"/>
            <p:cNvSpPr>
              <a:spLocks/>
            </p:cNvSpPr>
            <p:nvPr/>
          </p:nvSpPr>
          <p:spPr bwMode="auto">
            <a:xfrm>
              <a:off x="7623756" y="5395179"/>
              <a:ext cx="318473" cy="222990"/>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6" name="Freeform 545"/>
            <p:cNvSpPr>
              <a:spLocks/>
            </p:cNvSpPr>
            <p:nvPr/>
          </p:nvSpPr>
          <p:spPr bwMode="auto">
            <a:xfrm>
              <a:off x="7747963" y="5376063"/>
              <a:ext cx="63695" cy="47785"/>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7" name="Freeform 546"/>
            <p:cNvSpPr>
              <a:spLocks/>
            </p:cNvSpPr>
            <p:nvPr/>
          </p:nvSpPr>
          <p:spPr bwMode="auto">
            <a:xfrm>
              <a:off x="7728852" y="5385621"/>
              <a:ext cx="35033" cy="47785"/>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8" name="Freeform 547"/>
            <p:cNvSpPr>
              <a:spLocks/>
            </p:cNvSpPr>
            <p:nvPr/>
          </p:nvSpPr>
          <p:spPr bwMode="auto">
            <a:xfrm>
              <a:off x="7642864" y="5207233"/>
              <a:ext cx="28662" cy="57338"/>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19" name="Freeform 548"/>
            <p:cNvSpPr>
              <a:spLocks/>
            </p:cNvSpPr>
            <p:nvPr/>
          </p:nvSpPr>
          <p:spPr bwMode="auto">
            <a:xfrm>
              <a:off x="7502737" y="4719845"/>
              <a:ext cx="1343951" cy="984332"/>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0" name="Freeform 549"/>
            <p:cNvSpPr>
              <a:spLocks/>
            </p:cNvSpPr>
            <p:nvPr/>
          </p:nvSpPr>
          <p:spPr bwMode="auto">
            <a:xfrm>
              <a:off x="8372164" y="5637283"/>
              <a:ext cx="57323" cy="19114"/>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1" name="Freeform 550"/>
            <p:cNvSpPr>
              <a:spLocks/>
            </p:cNvSpPr>
            <p:nvPr/>
          </p:nvSpPr>
          <p:spPr bwMode="auto">
            <a:xfrm>
              <a:off x="8203376" y="5226347"/>
              <a:ext cx="76432" cy="19114"/>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2" name="Freeform 551"/>
            <p:cNvSpPr>
              <a:spLocks/>
            </p:cNvSpPr>
            <p:nvPr/>
          </p:nvSpPr>
          <p:spPr bwMode="auto">
            <a:xfrm>
              <a:off x="8091911" y="5207233"/>
              <a:ext cx="111465" cy="9238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3" name="Freeform 552"/>
            <p:cNvSpPr>
              <a:spLocks/>
            </p:cNvSpPr>
            <p:nvPr/>
          </p:nvSpPr>
          <p:spPr bwMode="auto">
            <a:xfrm>
              <a:off x="7989999" y="5124408"/>
              <a:ext cx="63695" cy="35042"/>
            </a:xfrm>
            <a:custGeom>
              <a:avLst/>
              <a:gdLst>
                <a:gd name="T0" fmla="*/ 1 w 7"/>
                <a:gd name="T1" fmla="*/ 4 h 4"/>
                <a:gd name="T2" fmla="*/ 5 w 7"/>
                <a:gd name="T3" fmla="*/ 0 h 4"/>
                <a:gd name="T4" fmla="*/ 1 w 7"/>
                <a:gd name="T5" fmla="*/ 4 h 4"/>
              </a:gdLst>
              <a:ahLst/>
              <a:cxnLst>
                <a:cxn ang="0">
                  <a:pos x="T0" y="T1"/>
                </a:cxn>
                <a:cxn ang="0">
                  <a:pos x="T2" y="T3"/>
                </a:cxn>
                <a:cxn ang="0">
                  <a:pos x="T4" y="T5"/>
                </a:cxn>
              </a:cxnLst>
              <a:rect l="0" t="0" r="r" b="b"/>
              <a:pathLst>
                <a:path w="7" h="4">
                  <a:moveTo>
                    <a:pt x="1" y="4"/>
                  </a:moveTo>
                  <a:cubicBezTo>
                    <a:pt x="0" y="4"/>
                    <a:pt x="4" y="0"/>
                    <a:pt x="5" y="0"/>
                  </a:cubicBezTo>
                  <a:cubicBezTo>
                    <a:pt x="7" y="1"/>
                    <a:pt x="3" y="4"/>
                    <a:pt x="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4" name="Freeform 553"/>
            <p:cNvSpPr>
              <a:spLocks/>
            </p:cNvSpPr>
            <p:nvPr/>
          </p:nvSpPr>
          <p:spPr bwMode="auto">
            <a:xfrm>
              <a:off x="8082358" y="5114850"/>
              <a:ext cx="57323" cy="28669"/>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5" name="Freeform 554"/>
            <p:cNvSpPr>
              <a:spLocks/>
            </p:cNvSpPr>
            <p:nvPr/>
          </p:nvSpPr>
          <p:spPr bwMode="auto">
            <a:xfrm>
              <a:off x="8028216" y="5095739"/>
              <a:ext cx="44586" cy="19114"/>
            </a:xfrm>
            <a:custGeom>
              <a:avLst/>
              <a:gdLst>
                <a:gd name="T0" fmla="*/ 0 w 5"/>
                <a:gd name="T1" fmla="*/ 1 h 2"/>
                <a:gd name="T2" fmla="*/ 4 w 5"/>
                <a:gd name="T3" fmla="*/ 0 h 2"/>
                <a:gd name="T4" fmla="*/ 0 w 5"/>
                <a:gd name="T5" fmla="*/ 1 h 2"/>
              </a:gdLst>
              <a:ahLst/>
              <a:cxnLst>
                <a:cxn ang="0">
                  <a:pos x="T0" y="T1"/>
                </a:cxn>
                <a:cxn ang="0">
                  <a:pos x="T2" y="T3"/>
                </a:cxn>
                <a:cxn ang="0">
                  <a:pos x="T4" y="T5"/>
                </a:cxn>
              </a:cxnLst>
              <a:rect l="0" t="0" r="r" b="b"/>
              <a:pathLst>
                <a:path w="5" h="2">
                  <a:moveTo>
                    <a:pt x="0" y="1"/>
                  </a:moveTo>
                  <a:cubicBezTo>
                    <a:pt x="2" y="2"/>
                    <a:pt x="5" y="1"/>
                    <a:pt x="4" y="0"/>
                  </a:cubicBezTo>
                  <a:cubicBezTo>
                    <a:pt x="2" y="0"/>
                    <a:pt x="0" y="1"/>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6" name="Freeform 555"/>
            <p:cNvSpPr>
              <a:spLocks/>
            </p:cNvSpPr>
            <p:nvPr/>
          </p:nvSpPr>
          <p:spPr bwMode="auto">
            <a:xfrm>
              <a:off x="7913567" y="4738956"/>
              <a:ext cx="245223" cy="105124"/>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7" name="Freeform 556"/>
            <p:cNvSpPr>
              <a:spLocks/>
            </p:cNvSpPr>
            <p:nvPr/>
          </p:nvSpPr>
          <p:spPr bwMode="auto">
            <a:xfrm>
              <a:off x="5709742" y="6433669"/>
              <a:ext cx="270700" cy="178393"/>
            </a:xfrm>
            <a:custGeom>
              <a:avLst/>
              <a:gdLst>
                <a:gd name="T0" fmla="*/ 27 w 29"/>
                <a:gd name="T1" fmla="*/ 16 h 19"/>
                <a:gd name="T2" fmla="*/ 24 w 29"/>
                <a:gd name="T3" fmla="*/ 12 h 19"/>
                <a:gd name="T4" fmla="*/ 19 w 29"/>
                <a:gd name="T5" fmla="*/ 10 h 19"/>
                <a:gd name="T6" fmla="*/ 14 w 29"/>
                <a:gd name="T7" fmla="*/ 3 h 19"/>
                <a:gd name="T8" fmla="*/ 8 w 29"/>
                <a:gd name="T9" fmla="*/ 2 h 19"/>
                <a:gd name="T10" fmla="*/ 2 w 29"/>
                <a:gd name="T11" fmla="*/ 0 h 19"/>
                <a:gd name="T12" fmla="*/ 3 w 29"/>
                <a:gd name="T13" fmla="*/ 2 h 19"/>
                <a:gd name="T14" fmla="*/ 5 w 29"/>
                <a:gd name="T15" fmla="*/ 3 h 19"/>
                <a:gd name="T16" fmla="*/ 6 w 29"/>
                <a:gd name="T17" fmla="*/ 4 h 19"/>
                <a:gd name="T18" fmla="*/ 4 w 29"/>
                <a:gd name="T19" fmla="*/ 2 h 19"/>
                <a:gd name="T20" fmla="*/ 4 w 29"/>
                <a:gd name="T21" fmla="*/ 4 h 19"/>
                <a:gd name="T22" fmla="*/ 7 w 29"/>
                <a:gd name="T23" fmla="*/ 6 h 19"/>
                <a:gd name="T24" fmla="*/ 12 w 29"/>
                <a:gd name="T25" fmla="*/ 9 h 19"/>
                <a:gd name="T26" fmla="*/ 10 w 29"/>
                <a:gd name="T27" fmla="*/ 10 h 19"/>
                <a:gd name="T28" fmla="*/ 14 w 29"/>
                <a:gd name="T29" fmla="*/ 10 h 19"/>
                <a:gd name="T30" fmla="*/ 14 w 29"/>
                <a:gd name="T31" fmla="*/ 12 h 19"/>
                <a:gd name="T32" fmla="*/ 19 w 29"/>
                <a:gd name="T33" fmla="*/ 12 h 19"/>
                <a:gd name="T34" fmla="*/ 27 w 29"/>
                <a:gd name="T35" fmla="*/ 16 h 19"/>
                <a:gd name="T36" fmla="*/ 27 w 29"/>
                <a:gd name="T3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9">
                  <a:moveTo>
                    <a:pt x="27" y="16"/>
                  </a:moveTo>
                  <a:cubicBezTo>
                    <a:pt x="26" y="15"/>
                    <a:pt x="25" y="13"/>
                    <a:pt x="24" y="12"/>
                  </a:cubicBezTo>
                  <a:cubicBezTo>
                    <a:pt x="23" y="10"/>
                    <a:pt x="21" y="10"/>
                    <a:pt x="19" y="10"/>
                  </a:cubicBezTo>
                  <a:cubicBezTo>
                    <a:pt x="17" y="8"/>
                    <a:pt x="17" y="4"/>
                    <a:pt x="14" y="3"/>
                  </a:cubicBezTo>
                  <a:cubicBezTo>
                    <a:pt x="13" y="3"/>
                    <a:pt x="10" y="3"/>
                    <a:pt x="8" y="2"/>
                  </a:cubicBezTo>
                  <a:cubicBezTo>
                    <a:pt x="7" y="1"/>
                    <a:pt x="5" y="0"/>
                    <a:pt x="2" y="0"/>
                  </a:cubicBezTo>
                  <a:cubicBezTo>
                    <a:pt x="0" y="0"/>
                    <a:pt x="1" y="2"/>
                    <a:pt x="3" y="2"/>
                  </a:cubicBezTo>
                  <a:cubicBezTo>
                    <a:pt x="4" y="2"/>
                    <a:pt x="4" y="2"/>
                    <a:pt x="5" y="3"/>
                  </a:cubicBezTo>
                  <a:cubicBezTo>
                    <a:pt x="5" y="3"/>
                    <a:pt x="6" y="4"/>
                    <a:pt x="6" y="4"/>
                  </a:cubicBezTo>
                  <a:cubicBezTo>
                    <a:pt x="5" y="4"/>
                    <a:pt x="4" y="3"/>
                    <a:pt x="4" y="2"/>
                  </a:cubicBezTo>
                  <a:cubicBezTo>
                    <a:pt x="4" y="2"/>
                    <a:pt x="4" y="4"/>
                    <a:pt x="4" y="4"/>
                  </a:cubicBezTo>
                  <a:cubicBezTo>
                    <a:pt x="4" y="6"/>
                    <a:pt x="6" y="6"/>
                    <a:pt x="7" y="6"/>
                  </a:cubicBezTo>
                  <a:cubicBezTo>
                    <a:pt x="7" y="6"/>
                    <a:pt x="12" y="9"/>
                    <a:pt x="12" y="9"/>
                  </a:cubicBezTo>
                  <a:cubicBezTo>
                    <a:pt x="12" y="9"/>
                    <a:pt x="11" y="9"/>
                    <a:pt x="10" y="10"/>
                  </a:cubicBezTo>
                  <a:cubicBezTo>
                    <a:pt x="10" y="10"/>
                    <a:pt x="14" y="10"/>
                    <a:pt x="14" y="10"/>
                  </a:cubicBezTo>
                  <a:cubicBezTo>
                    <a:pt x="16" y="11"/>
                    <a:pt x="14" y="12"/>
                    <a:pt x="14" y="12"/>
                  </a:cubicBezTo>
                  <a:cubicBezTo>
                    <a:pt x="15" y="13"/>
                    <a:pt x="18" y="12"/>
                    <a:pt x="19" y="12"/>
                  </a:cubicBezTo>
                  <a:cubicBezTo>
                    <a:pt x="14" y="13"/>
                    <a:pt x="29" y="19"/>
                    <a:pt x="27" y="16"/>
                  </a:cubicBezTo>
                  <a:cubicBezTo>
                    <a:pt x="26" y="15"/>
                    <a:pt x="28" y="18"/>
                    <a:pt x="27"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8" name="Freeform 557"/>
            <p:cNvSpPr>
              <a:spLocks/>
            </p:cNvSpPr>
            <p:nvPr/>
          </p:nvSpPr>
          <p:spPr bwMode="auto">
            <a:xfrm>
              <a:off x="5496368" y="6226607"/>
              <a:ext cx="121018" cy="130608"/>
            </a:xfrm>
            <a:custGeom>
              <a:avLst/>
              <a:gdLst>
                <a:gd name="T0" fmla="*/ 11 w 13"/>
                <a:gd name="T1" fmla="*/ 14 h 14"/>
                <a:gd name="T2" fmla="*/ 11 w 13"/>
                <a:gd name="T3" fmla="*/ 14 h 14"/>
                <a:gd name="T4" fmla="*/ 8 w 13"/>
                <a:gd name="T5" fmla="*/ 11 h 14"/>
                <a:gd name="T6" fmla="*/ 7 w 13"/>
                <a:gd name="T7" fmla="*/ 7 h 14"/>
                <a:gd name="T8" fmla="*/ 6 w 13"/>
                <a:gd name="T9" fmla="*/ 5 h 14"/>
                <a:gd name="T10" fmla="*/ 7 w 13"/>
                <a:gd name="T11" fmla="*/ 2 h 14"/>
                <a:gd name="T12" fmla="*/ 4 w 13"/>
                <a:gd name="T13" fmla="*/ 4 h 14"/>
                <a:gd name="T14" fmla="*/ 6 w 13"/>
                <a:gd name="T15" fmla="*/ 1 h 14"/>
                <a:gd name="T16" fmla="*/ 1 w 13"/>
                <a:gd name="T17" fmla="*/ 0 h 14"/>
                <a:gd name="T18" fmla="*/ 3 w 13"/>
                <a:gd name="T19" fmla="*/ 6 h 14"/>
                <a:gd name="T20" fmla="*/ 11 w 13"/>
                <a:gd name="T21" fmla="*/ 14 h 14"/>
                <a:gd name="T22" fmla="*/ 11 w 13"/>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4">
                  <a:moveTo>
                    <a:pt x="11" y="14"/>
                  </a:moveTo>
                  <a:cubicBezTo>
                    <a:pt x="11" y="14"/>
                    <a:pt x="11" y="14"/>
                    <a:pt x="11" y="14"/>
                  </a:cubicBezTo>
                  <a:cubicBezTo>
                    <a:pt x="11" y="13"/>
                    <a:pt x="9" y="11"/>
                    <a:pt x="8" y="11"/>
                  </a:cubicBezTo>
                  <a:cubicBezTo>
                    <a:pt x="7" y="9"/>
                    <a:pt x="8" y="8"/>
                    <a:pt x="7" y="7"/>
                  </a:cubicBezTo>
                  <a:cubicBezTo>
                    <a:pt x="6" y="6"/>
                    <a:pt x="6" y="6"/>
                    <a:pt x="6" y="5"/>
                  </a:cubicBezTo>
                  <a:cubicBezTo>
                    <a:pt x="5" y="3"/>
                    <a:pt x="6" y="3"/>
                    <a:pt x="7" y="2"/>
                  </a:cubicBezTo>
                  <a:cubicBezTo>
                    <a:pt x="9" y="0"/>
                    <a:pt x="3" y="3"/>
                    <a:pt x="4" y="4"/>
                  </a:cubicBezTo>
                  <a:cubicBezTo>
                    <a:pt x="3" y="3"/>
                    <a:pt x="6" y="1"/>
                    <a:pt x="6" y="1"/>
                  </a:cubicBezTo>
                  <a:cubicBezTo>
                    <a:pt x="5" y="0"/>
                    <a:pt x="1" y="0"/>
                    <a:pt x="1" y="0"/>
                  </a:cubicBezTo>
                  <a:cubicBezTo>
                    <a:pt x="0" y="1"/>
                    <a:pt x="2" y="5"/>
                    <a:pt x="3" y="6"/>
                  </a:cubicBezTo>
                  <a:cubicBezTo>
                    <a:pt x="5" y="8"/>
                    <a:pt x="8" y="13"/>
                    <a:pt x="11" y="14"/>
                  </a:cubicBezTo>
                  <a:cubicBezTo>
                    <a:pt x="13" y="14"/>
                    <a:pt x="8" y="13"/>
                    <a:pt x="11"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29" name="Freeform 558"/>
            <p:cNvSpPr>
              <a:spLocks/>
            </p:cNvSpPr>
            <p:nvPr/>
          </p:nvSpPr>
          <p:spPr bwMode="auto">
            <a:xfrm>
              <a:off x="5505923" y="6076886"/>
              <a:ext cx="38217" cy="38227"/>
            </a:xfrm>
            <a:custGeom>
              <a:avLst/>
              <a:gdLst>
                <a:gd name="T0" fmla="*/ 3 w 4"/>
                <a:gd name="T1" fmla="*/ 3 h 4"/>
                <a:gd name="T2" fmla="*/ 2 w 4"/>
                <a:gd name="T3" fmla="*/ 1 h 4"/>
                <a:gd name="T4" fmla="*/ 3 w 4"/>
                <a:gd name="T5" fmla="*/ 3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2"/>
                    <a:pt x="0" y="2"/>
                    <a:pt x="2" y="1"/>
                  </a:cubicBezTo>
                  <a:cubicBezTo>
                    <a:pt x="3" y="0"/>
                    <a:pt x="4" y="3"/>
                    <a:pt x="3" y="3"/>
                  </a:cubicBezTo>
                  <a:cubicBezTo>
                    <a:pt x="3" y="3"/>
                    <a:pt x="3" y="3"/>
                    <a:pt x="3" y="3"/>
                  </a:cubicBezTo>
                  <a:cubicBezTo>
                    <a:pt x="2" y="2"/>
                    <a:pt x="4" y="4"/>
                    <a:pt x="3"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0" name="Freeform 559"/>
            <p:cNvSpPr>
              <a:spLocks/>
            </p:cNvSpPr>
            <p:nvPr/>
          </p:nvSpPr>
          <p:spPr bwMode="auto">
            <a:xfrm>
              <a:off x="5458150" y="6032291"/>
              <a:ext cx="57323" cy="54153"/>
            </a:xfrm>
            <a:custGeom>
              <a:avLst/>
              <a:gdLst>
                <a:gd name="T0" fmla="*/ 5 w 6"/>
                <a:gd name="T1" fmla="*/ 2 h 6"/>
                <a:gd name="T2" fmla="*/ 0 w 6"/>
                <a:gd name="T3" fmla="*/ 1 h 6"/>
                <a:gd name="T4" fmla="*/ 1 w 6"/>
                <a:gd name="T5" fmla="*/ 3 h 6"/>
                <a:gd name="T6" fmla="*/ 1 w 6"/>
                <a:gd name="T7" fmla="*/ 6 h 6"/>
                <a:gd name="T8" fmla="*/ 5 w 6"/>
                <a:gd name="T9" fmla="*/ 5 h 6"/>
                <a:gd name="T10" fmla="*/ 3 w 6"/>
                <a:gd name="T11" fmla="*/ 3 h 6"/>
                <a:gd name="T12" fmla="*/ 5 w 6"/>
                <a:gd name="T13" fmla="*/ 2 h 6"/>
                <a:gd name="T14" fmla="*/ 5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5" y="2"/>
                  </a:moveTo>
                  <a:cubicBezTo>
                    <a:pt x="4" y="2"/>
                    <a:pt x="1" y="0"/>
                    <a:pt x="0" y="1"/>
                  </a:cubicBezTo>
                  <a:cubicBezTo>
                    <a:pt x="1" y="0"/>
                    <a:pt x="2" y="4"/>
                    <a:pt x="1" y="3"/>
                  </a:cubicBezTo>
                  <a:cubicBezTo>
                    <a:pt x="1" y="4"/>
                    <a:pt x="1" y="5"/>
                    <a:pt x="1" y="6"/>
                  </a:cubicBezTo>
                  <a:cubicBezTo>
                    <a:pt x="1" y="5"/>
                    <a:pt x="5" y="4"/>
                    <a:pt x="5" y="5"/>
                  </a:cubicBezTo>
                  <a:cubicBezTo>
                    <a:pt x="5" y="4"/>
                    <a:pt x="4" y="4"/>
                    <a:pt x="3" y="3"/>
                  </a:cubicBezTo>
                  <a:cubicBezTo>
                    <a:pt x="4" y="4"/>
                    <a:pt x="6" y="2"/>
                    <a:pt x="5" y="2"/>
                  </a:cubicBezTo>
                  <a:cubicBezTo>
                    <a:pt x="4" y="2"/>
                    <a:pt x="6" y="2"/>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1" name="Freeform 560"/>
            <p:cNvSpPr>
              <a:spLocks/>
            </p:cNvSpPr>
            <p:nvPr/>
          </p:nvSpPr>
          <p:spPr bwMode="auto">
            <a:xfrm>
              <a:off x="5432673" y="6048217"/>
              <a:ext cx="35033" cy="57338"/>
            </a:xfrm>
            <a:custGeom>
              <a:avLst/>
              <a:gdLst>
                <a:gd name="T0" fmla="*/ 2 w 4"/>
                <a:gd name="T1" fmla="*/ 0 h 6"/>
                <a:gd name="T2" fmla="*/ 2 w 4"/>
                <a:gd name="T3" fmla="*/ 2 h 6"/>
                <a:gd name="T4" fmla="*/ 2 w 4"/>
                <a:gd name="T5" fmla="*/ 5 h 6"/>
                <a:gd name="T6" fmla="*/ 3 w 4"/>
                <a:gd name="T7" fmla="*/ 3 h 6"/>
                <a:gd name="T8" fmla="*/ 2 w 4"/>
                <a:gd name="T9" fmla="*/ 0 h 6"/>
              </a:gdLst>
              <a:ahLst/>
              <a:cxnLst>
                <a:cxn ang="0">
                  <a:pos x="T0" y="T1"/>
                </a:cxn>
                <a:cxn ang="0">
                  <a:pos x="T2" y="T3"/>
                </a:cxn>
                <a:cxn ang="0">
                  <a:pos x="T4" y="T5"/>
                </a:cxn>
                <a:cxn ang="0">
                  <a:pos x="T6" y="T7"/>
                </a:cxn>
                <a:cxn ang="0">
                  <a:pos x="T8" y="T9"/>
                </a:cxn>
              </a:cxnLst>
              <a:rect l="0" t="0" r="r" b="b"/>
              <a:pathLst>
                <a:path w="4" h="6">
                  <a:moveTo>
                    <a:pt x="2" y="0"/>
                  </a:moveTo>
                  <a:cubicBezTo>
                    <a:pt x="0" y="0"/>
                    <a:pt x="2" y="1"/>
                    <a:pt x="2" y="2"/>
                  </a:cubicBezTo>
                  <a:cubicBezTo>
                    <a:pt x="2" y="3"/>
                    <a:pt x="1" y="5"/>
                    <a:pt x="2" y="5"/>
                  </a:cubicBezTo>
                  <a:cubicBezTo>
                    <a:pt x="3" y="6"/>
                    <a:pt x="3" y="3"/>
                    <a:pt x="3" y="3"/>
                  </a:cubicBezTo>
                  <a:cubicBezTo>
                    <a:pt x="3" y="2"/>
                    <a:pt x="4"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2" name="Freeform 561"/>
            <p:cNvSpPr>
              <a:spLocks/>
            </p:cNvSpPr>
            <p:nvPr/>
          </p:nvSpPr>
          <p:spPr bwMode="auto">
            <a:xfrm>
              <a:off x="5375347" y="5994061"/>
              <a:ext cx="47770" cy="101936"/>
            </a:xfrm>
            <a:custGeom>
              <a:avLst/>
              <a:gdLst>
                <a:gd name="T0" fmla="*/ 4 w 5"/>
                <a:gd name="T1" fmla="*/ 10 h 11"/>
                <a:gd name="T2" fmla="*/ 2 w 5"/>
                <a:gd name="T3" fmla="*/ 6 h 11"/>
                <a:gd name="T4" fmla="*/ 1 w 5"/>
                <a:gd name="T5" fmla="*/ 3 h 11"/>
                <a:gd name="T6" fmla="*/ 5 w 5"/>
                <a:gd name="T7" fmla="*/ 5 h 11"/>
                <a:gd name="T8" fmla="*/ 4 w 5"/>
                <a:gd name="T9" fmla="*/ 10 h 11"/>
                <a:gd name="T10" fmla="*/ 4 w 5"/>
                <a:gd name="T11" fmla="*/ 10 h 11"/>
              </a:gdLst>
              <a:ahLst/>
              <a:cxnLst>
                <a:cxn ang="0">
                  <a:pos x="T0" y="T1"/>
                </a:cxn>
                <a:cxn ang="0">
                  <a:pos x="T2" y="T3"/>
                </a:cxn>
                <a:cxn ang="0">
                  <a:pos x="T4" y="T5"/>
                </a:cxn>
                <a:cxn ang="0">
                  <a:pos x="T6" y="T7"/>
                </a:cxn>
                <a:cxn ang="0">
                  <a:pos x="T8" y="T9"/>
                </a:cxn>
                <a:cxn ang="0">
                  <a:pos x="T10" y="T11"/>
                </a:cxn>
              </a:cxnLst>
              <a:rect l="0" t="0" r="r" b="b"/>
              <a:pathLst>
                <a:path w="5" h="11">
                  <a:moveTo>
                    <a:pt x="4" y="10"/>
                  </a:moveTo>
                  <a:cubicBezTo>
                    <a:pt x="4" y="9"/>
                    <a:pt x="2" y="6"/>
                    <a:pt x="2" y="6"/>
                  </a:cubicBezTo>
                  <a:cubicBezTo>
                    <a:pt x="4" y="4"/>
                    <a:pt x="0" y="4"/>
                    <a:pt x="1" y="3"/>
                  </a:cubicBezTo>
                  <a:cubicBezTo>
                    <a:pt x="2" y="0"/>
                    <a:pt x="5" y="5"/>
                    <a:pt x="5" y="5"/>
                  </a:cubicBezTo>
                  <a:cubicBezTo>
                    <a:pt x="5" y="6"/>
                    <a:pt x="5" y="11"/>
                    <a:pt x="4" y="10"/>
                  </a:cubicBezTo>
                  <a:cubicBezTo>
                    <a:pt x="4" y="9"/>
                    <a:pt x="5" y="11"/>
                    <a:pt x="4"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3" name="Freeform 562"/>
            <p:cNvSpPr>
              <a:spLocks/>
            </p:cNvSpPr>
            <p:nvPr/>
          </p:nvSpPr>
          <p:spPr bwMode="auto">
            <a:xfrm>
              <a:off x="5337130" y="5955834"/>
              <a:ext cx="66879" cy="66896"/>
            </a:xfrm>
            <a:custGeom>
              <a:avLst/>
              <a:gdLst>
                <a:gd name="T0" fmla="*/ 4 w 7"/>
                <a:gd name="T1" fmla="*/ 6 h 7"/>
                <a:gd name="T2" fmla="*/ 2 w 7"/>
                <a:gd name="T3" fmla="*/ 3 h 7"/>
                <a:gd name="T4" fmla="*/ 0 w 7"/>
                <a:gd name="T5" fmla="*/ 2 h 7"/>
                <a:gd name="T6" fmla="*/ 5 w 7"/>
                <a:gd name="T7" fmla="*/ 1 h 7"/>
                <a:gd name="T8" fmla="*/ 4 w 7"/>
                <a:gd name="T9" fmla="*/ 3 h 7"/>
                <a:gd name="T10" fmla="*/ 7 w 7"/>
                <a:gd name="T11" fmla="*/ 4 h 7"/>
                <a:gd name="T12" fmla="*/ 5 w 7"/>
                <a:gd name="T13" fmla="*/ 5 h 7"/>
                <a:gd name="T14" fmla="*/ 4 w 7"/>
                <a:gd name="T15" fmla="*/ 6 h 7"/>
                <a:gd name="T16" fmla="*/ 4 w 7"/>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4" y="6"/>
                  </a:moveTo>
                  <a:cubicBezTo>
                    <a:pt x="2" y="4"/>
                    <a:pt x="1" y="4"/>
                    <a:pt x="2" y="3"/>
                  </a:cubicBezTo>
                  <a:cubicBezTo>
                    <a:pt x="2" y="2"/>
                    <a:pt x="0" y="2"/>
                    <a:pt x="0" y="2"/>
                  </a:cubicBezTo>
                  <a:cubicBezTo>
                    <a:pt x="0" y="1"/>
                    <a:pt x="4" y="0"/>
                    <a:pt x="5" y="1"/>
                  </a:cubicBezTo>
                  <a:cubicBezTo>
                    <a:pt x="5" y="1"/>
                    <a:pt x="3" y="2"/>
                    <a:pt x="4" y="3"/>
                  </a:cubicBezTo>
                  <a:cubicBezTo>
                    <a:pt x="5" y="3"/>
                    <a:pt x="7" y="4"/>
                    <a:pt x="7" y="4"/>
                  </a:cubicBezTo>
                  <a:cubicBezTo>
                    <a:pt x="7" y="5"/>
                    <a:pt x="5" y="5"/>
                    <a:pt x="5" y="5"/>
                  </a:cubicBezTo>
                  <a:cubicBezTo>
                    <a:pt x="4" y="5"/>
                    <a:pt x="5" y="7"/>
                    <a:pt x="4" y="6"/>
                  </a:cubicBezTo>
                  <a:cubicBezTo>
                    <a:pt x="2" y="5"/>
                    <a:pt x="4" y="6"/>
                    <a:pt x="4"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4" name="Freeform 563"/>
            <p:cNvSpPr>
              <a:spLocks/>
            </p:cNvSpPr>
            <p:nvPr/>
          </p:nvSpPr>
          <p:spPr bwMode="auto">
            <a:xfrm>
              <a:off x="5404009" y="5955834"/>
              <a:ext cx="63695" cy="86010"/>
            </a:xfrm>
            <a:custGeom>
              <a:avLst/>
              <a:gdLst>
                <a:gd name="T0" fmla="*/ 3 w 7"/>
                <a:gd name="T1" fmla="*/ 8 h 9"/>
                <a:gd name="T2" fmla="*/ 4 w 7"/>
                <a:gd name="T3" fmla="*/ 6 h 9"/>
                <a:gd name="T4" fmla="*/ 2 w 7"/>
                <a:gd name="T5" fmla="*/ 4 h 9"/>
                <a:gd name="T6" fmla="*/ 3 w 7"/>
                <a:gd name="T7" fmla="*/ 1 h 9"/>
                <a:gd name="T8" fmla="*/ 6 w 7"/>
                <a:gd name="T9" fmla="*/ 5 h 9"/>
                <a:gd name="T10" fmla="*/ 3 w 7"/>
                <a:gd name="T11" fmla="*/ 8 h 9"/>
                <a:gd name="T12" fmla="*/ 3 w 7"/>
                <a:gd name="T13" fmla="*/ 8 h 9"/>
                <a:gd name="T14" fmla="*/ 3 w 7"/>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3" y="8"/>
                  </a:moveTo>
                  <a:cubicBezTo>
                    <a:pt x="4" y="7"/>
                    <a:pt x="5" y="7"/>
                    <a:pt x="4" y="6"/>
                  </a:cubicBezTo>
                  <a:cubicBezTo>
                    <a:pt x="4" y="5"/>
                    <a:pt x="2" y="5"/>
                    <a:pt x="2" y="4"/>
                  </a:cubicBezTo>
                  <a:cubicBezTo>
                    <a:pt x="3" y="3"/>
                    <a:pt x="0" y="0"/>
                    <a:pt x="3" y="1"/>
                  </a:cubicBezTo>
                  <a:cubicBezTo>
                    <a:pt x="6" y="2"/>
                    <a:pt x="6" y="3"/>
                    <a:pt x="6" y="5"/>
                  </a:cubicBezTo>
                  <a:cubicBezTo>
                    <a:pt x="7" y="7"/>
                    <a:pt x="3" y="8"/>
                    <a:pt x="3" y="8"/>
                  </a:cubicBezTo>
                  <a:cubicBezTo>
                    <a:pt x="3" y="8"/>
                    <a:pt x="3" y="8"/>
                    <a:pt x="3" y="8"/>
                  </a:cubicBezTo>
                  <a:cubicBezTo>
                    <a:pt x="4" y="7"/>
                    <a:pt x="2" y="9"/>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5" name="Freeform 564"/>
            <p:cNvSpPr>
              <a:spLocks/>
            </p:cNvSpPr>
            <p:nvPr/>
          </p:nvSpPr>
          <p:spPr bwMode="auto">
            <a:xfrm>
              <a:off x="5384900" y="5974948"/>
              <a:ext cx="28662" cy="9556"/>
            </a:xfrm>
            <a:custGeom>
              <a:avLst/>
              <a:gdLst>
                <a:gd name="T0" fmla="*/ 2 w 3"/>
                <a:gd name="T1" fmla="*/ 1 h 1"/>
                <a:gd name="T2" fmla="*/ 0 w 3"/>
                <a:gd name="T3" fmla="*/ 0 h 1"/>
                <a:gd name="T4" fmla="*/ 3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1" y="1"/>
                    <a:pt x="0" y="1"/>
                    <a:pt x="0" y="0"/>
                  </a:cubicBezTo>
                  <a:cubicBezTo>
                    <a:pt x="0" y="0"/>
                    <a:pt x="2" y="0"/>
                    <a:pt x="3" y="0"/>
                  </a:cubicBezTo>
                  <a:cubicBezTo>
                    <a:pt x="3" y="0"/>
                    <a:pt x="2" y="1"/>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6" name="Freeform 565"/>
            <p:cNvSpPr>
              <a:spLocks/>
            </p:cNvSpPr>
            <p:nvPr/>
          </p:nvSpPr>
          <p:spPr bwMode="auto">
            <a:xfrm>
              <a:off x="4486812" y="5984506"/>
              <a:ext cx="124202" cy="63711"/>
            </a:xfrm>
            <a:custGeom>
              <a:avLst/>
              <a:gdLst>
                <a:gd name="T0" fmla="*/ 10 w 13"/>
                <a:gd name="T1" fmla="*/ 1 h 7"/>
                <a:gd name="T2" fmla="*/ 7 w 13"/>
                <a:gd name="T3" fmla="*/ 1 h 7"/>
                <a:gd name="T4" fmla="*/ 5 w 13"/>
                <a:gd name="T5" fmla="*/ 1 h 7"/>
                <a:gd name="T6" fmla="*/ 5 w 13"/>
                <a:gd name="T7" fmla="*/ 4 h 7"/>
                <a:gd name="T8" fmla="*/ 1 w 13"/>
                <a:gd name="T9" fmla="*/ 3 h 7"/>
                <a:gd name="T10" fmla="*/ 1 w 13"/>
                <a:gd name="T11" fmla="*/ 6 h 7"/>
                <a:gd name="T12" fmla="*/ 11 w 13"/>
                <a:gd name="T13" fmla="*/ 4 h 7"/>
                <a:gd name="T14" fmla="*/ 9 w 13"/>
                <a:gd name="T15" fmla="*/ 3 h 7"/>
                <a:gd name="T16" fmla="*/ 12 w 13"/>
                <a:gd name="T17" fmla="*/ 3 h 7"/>
                <a:gd name="T18" fmla="*/ 10 w 13"/>
                <a:gd name="T19" fmla="*/ 1 h 7"/>
                <a:gd name="T20" fmla="*/ 10 w 13"/>
                <a:gd name="T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7">
                  <a:moveTo>
                    <a:pt x="10" y="1"/>
                  </a:moveTo>
                  <a:cubicBezTo>
                    <a:pt x="9" y="1"/>
                    <a:pt x="8" y="1"/>
                    <a:pt x="7" y="1"/>
                  </a:cubicBezTo>
                  <a:cubicBezTo>
                    <a:pt x="6" y="1"/>
                    <a:pt x="6" y="1"/>
                    <a:pt x="5" y="1"/>
                  </a:cubicBezTo>
                  <a:cubicBezTo>
                    <a:pt x="3" y="2"/>
                    <a:pt x="4" y="4"/>
                    <a:pt x="5" y="4"/>
                  </a:cubicBezTo>
                  <a:cubicBezTo>
                    <a:pt x="4" y="4"/>
                    <a:pt x="2" y="1"/>
                    <a:pt x="1" y="3"/>
                  </a:cubicBezTo>
                  <a:cubicBezTo>
                    <a:pt x="0" y="4"/>
                    <a:pt x="0" y="5"/>
                    <a:pt x="1" y="6"/>
                  </a:cubicBezTo>
                  <a:cubicBezTo>
                    <a:pt x="2" y="7"/>
                    <a:pt x="10" y="5"/>
                    <a:pt x="11" y="4"/>
                  </a:cubicBezTo>
                  <a:cubicBezTo>
                    <a:pt x="11" y="4"/>
                    <a:pt x="10" y="3"/>
                    <a:pt x="9" y="3"/>
                  </a:cubicBezTo>
                  <a:cubicBezTo>
                    <a:pt x="10" y="3"/>
                    <a:pt x="12" y="3"/>
                    <a:pt x="12" y="3"/>
                  </a:cubicBezTo>
                  <a:cubicBezTo>
                    <a:pt x="13" y="2"/>
                    <a:pt x="11" y="0"/>
                    <a:pt x="10" y="1"/>
                  </a:cubicBezTo>
                  <a:cubicBezTo>
                    <a:pt x="9" y="1"/>
                    <a:pt x="11" y="0"/>
                    <a:pt x="1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7" name="Freeform 566"/>
            <p:cNvSpPr>
              <a:spLocks/>
            </p:cNvSpPr>
            <p:nvPr/>
          </p:nvSpPr>
          <p:spPr bwMode="auto">
            <a:xfrm>
              <a:off x="4534582" y="5927165"/>
              <a:ext cx="76432" cy="66896"/>
            </a:xfrm>
            <a:custGeom>
              <a:avLst/>
              <a:gdLst>
                <a:gd name="T0" fmla="*/ 2 w 8"/>
                <a:gd name="T1" fmla="*/ 6 h 7"/>
                <a:gd name="T2" fmla="*/ 5 w 8"/>
                <a:gd name="T3" fmla="*/ 4 h 7"/>
                <a:gd name="T4" fmla="*/ 8 w 8"/>
                <a:gd name="T5" fmla="*/ 4 h 7"/>
                <a:gd name="T6" fmla="*/ 5 w 8"/>
                <a:gd name="T7" fmla="*/ 2 h 7"/>
                <a:gd name="T8" fmla="*/ 2 w 8"/>
                <a:gd name="T9" fmla="*/ 6 h 7"/>
                <a:gd name="T10" fmla="*/ 2 w 8"/>
                <a:gd name="T11" fmla="*/ 6 h 7"/>
                <a:gd name="T12" fmla="*/ 2 w 8"/>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2" y="6"/>
                  </a:moveTo>
                  <a:cubicBezTo>
                    <a:pt x="3" y="5"/>
                    <a:pt x="4" y="5"/>
                    <a:pt x="5" y="4"/>
                  </a:cubicBezTo>
                  <a:cubicBezTo>
                    <a:pt x="6" y="4"/>
                    <a:pt x="8" y="4"/>
                    <a:pt x="8" y="4"/>
                  </a:cubicBezTo>
                  <a:cubicBezTo>
                    <a:pt x="8" y="4"/>
                    <a:pt x="7" y="0"/>
                    <a:pt x="5" y="2"/>
                  </a:cubicBezTo>
                  <a:cubicBezTo>
                    <a:pt x="5" y="2"/>
                    <a:pt x="1" y="5"/>
                    <a:pt x="2" y="6"/>
                  </a:cubicBezTo>
                  <a:cubicBezTo>
                    <a:pt x="2" y="6"/>
                    <a:pt x="2" y="6"/>
                    <a:pt x="2" y="6"/>
                  </a:cubicBezTo>
                  <a:cubicBezTo>
                    <a:pt x="4" y="5"/>
                    <a:pt x="0" y="7"/>
                    <a:pt x="2"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8" name="Freeform 567"/>
            <p:cNvSpPr>
              <a:spLocks/>
            </p:cNvSpPr>
            <p:nvPr/>
          </p:nvSpPr>
          <p:spPr bwMode="auto">
            <a:xfrm>
              <a:off x="4002734" y="6182007"/>
              <a:ext cx="92356" cy="35042"/>
            </a:xfrm>
            <a:custGeom>
              <a:avLst/>
              <a:gdLst>
                <a:gd name="T0" fmla="*/ 9 w 10"/>
                <a:gd name="T1" fmla="*/ 2 h 4"/>
                <a:gd name="T2" fmla="*/ 9 w 10"/>
                <a:gd name="T3" fmla="*/ 1 h 4"/>
                <a:gd name="T4" fmla="*/ 6 w 10"/>
                <a:gd name="T5" fmla="*/ 0 h 4"/>
                <a:gd name="T6" fmla="*/ 2 w 10"/>
                <a:gd name="T7" fmla="*/ 2 h 4"/>
                <a:gd name="T8" fmla="*/ 3 w 10"/>
                <a:gd name="T9" fmla="*/ 4 h 4"/>
                <a:gd name="T10" fmla="*/ 9 w 10"/>
                <a:gd name="T11" fmla="*/ 2 h 4"/>
                <a:gd name="T12" fmla="*/ 9 w 10"/>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10" h="4">
                  <a:moveTo>
                    <a:pt x="9" y="2"/>
                  </a:moveTo>
                  <a:cubicBezTo>
                    <a:pt x="10" y="2"/>
                    <a:pt x="8" y="1"/>
                    <a:pt x="9" y="1"/>
                  </a:cubicBezTo>
                  <a:cubicBezTo>
                    <a:pt x="8" y="0"/>
                    <a:pt x="7" y="0"/>
                    <a:pt x="6" y="0"/>
                  </a:cubicBezTo>
                  <a:cubicBezTo>
                    <a:pt x="5" y="1"/>
                    <a:pt x="3" y="1"/>
                    <a:pt x="2" y="2"/>
                  </a:cubicBezTo>
                  <a:cubicBezTo>
                    <a:pt x="0" y="3"/>
                    <a:pt x="2" y="4"/>
                    <a:pt x="3" y="4"/>
                  </a:cubicBezTo>
                  <a:cubicBezTo>
                    <a:pt x="5" y="4"/>
                    <a:pt x="7" y="1"/>
                    <a:pt x="9" y="2"/>
                  </a:cubicBezTo>
                  <a:cubicBezTo>
                    <a:pt x="10" y="2"/>
                    <a:pt x="7" y="1"/>
                    <a:pt x="9"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39" name="Freeform 568"/>
            <p:cNvSpPr>
              <a:spLocks/>
            </p:cNvSpPr>
            <p:nvPr/>
          </p:nvSpPr>
          <p:spPr bwMode="auto">
            <a:xfrm>
              <a:off x="3891269" y="6236163"/>
              <a:ext cx="54139" cy="47785"/>
            </a:xfrm>
            <a:custGeom>
              <a:avLst/>
              <a:gdLst>
                <a:gd name="T0" fmla="*/ 6 w 6"/>
                <a:gd name="T1" fmla="*/ 2 h 5"/>
                <a:gd name="T2" fmla="*/ 3 w 6"/>
                <a:gd name="T3" fmla="*/ 2 h 5"/>
                <a:gd name="T4" fmla="*/ 3 w 6"/>
                <a:gd name="T5" fmla="*/ 4 h 5"/>
                <a:gd name="T6" fmla="*/ 0 w 6"/>
                <a:gd name="T7" fmla="*/ 5 h 5"/>
                <a:gd name="T8" fmla="*/ 6 w 6"/>
                <a:gd name="T9" fmla="*/ 2 h 5"/>
              </a:gdLst>
              <a:ahLst/>
              <a:cxnLst>
                <a:cxn ang="0">
                  <a:pos x="T0" y="T1"/>
                </a:cxn>
                <a:cxn ang="0">
                  <a:pos x="T2" y="T3"/>
                </a:cxn>
                <a:cxn ang="0">
                  <a:pos x="T4" y="T5"/>
                </a:cxn>
                <a:cxn ang="0">
                  <a:pos x="T6" y="T7"/>
                </a:cxn>
                <a:cxn ang="0">
                  <a:pos x="T8" y="T9"/>
                </a:cxn>
              </a:cxnLst>
              <a:rect l="0" t="0" r="r" b="b"/>
              <a:pathLst>
                <a:path w="6" h="5">
                  <a:moveTo>
                    <a:pt x="6" y="2"/>
                  </a:moveTo>
                  <a:cubicBezTo>
                    <a:pt x="6" y="0"/>
                    <a:pt x="4" y="1"/>
                    <a:pt x="3" y="2"/>
                  </a:cubicBezTo>
                  <a:cubicBezTo>
                    <a:pt x="3" y="2"/>
                    <a:pt x="3" y="3"/>
                    <a:pt x="3" y="4"/>
                  </a:cubicBezTo>
                  <a:cubicBezTo>
                    <a:pt x="2" y="4"/>
                    <a:pt x="0" y="5"/>
                    <a:pt x="0" y="5"/>
                  </a:cubicBezTo>
                  <a:cubicBezTo>
                    <a:pt x="0" y="5"/>
                    <a:pt x="6" y="5"/>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0" name="Freeform 569"/>
            <p:cNvSpPr>
              <a:spLocks/>
            </p:cNvSpPr>
            <p:nvPr/>
          </p:nvSpPr>
          <p:spPr bwMode="auto">
            <a:xfrm>
              <a:off x="7066431" y="5076623"/>
              <a:ext cx="194268" cy="121050"/>
            </a:xfrm>
            <a:custGeom>
              <a:avLst/>
              <a:gdLst>
                <a:gd name="T0" fmla="*/ 19 w 21"/>
                <a:gd name="T1" fmla="*/ 9 h 13"/>
                <a:gd name="T2" fmla="*/ 18 w 21"/>
                <a:gd name="T3" fmla="*/ 7 h 13"/>
                <a:gd name="T4" fmla="*/ 14 w 21"/>
                <a:gd name="T5" fmla="*/ 4 h 13"/>
                <a:gd name="T6" fmla="*/ 8 w 21"/>
                <a:gd name="T7" fmla="*/ 1 h 13"/>
                <a:gd name="T8" fmla="*/ 5 w 21"/>
                <a:gd name="T9" fmla="*/ 6 h 13"/>
                <a:gd name="T10" fmla="*/ 0 w 21"/>
                <a:gd name="T11" fmla="*/ 8 h 13"/>
                <a:gd name="T12" fmla="*/ 7 w 21"/>
                <a:gd name="T13" fmla="*/ 11 h 13"/>
                <a:gd name="T14" fmla="*/ 15 w 21"/>
                <a:gd name="T15" fmla="*/ 12 h 13"/>
                <a:gd name="T16" fmla="*/ 20 w 21"/>
                <a:gd name="T17" fmla="*/ 9 h 13"/>
                <a:gd name="T18" fmla="*/ 19 w 21"/>
                <a:gd name="T19" fmla="*/ 9 h 13"/>
                <a:gd name="T20" fmla="*/ 19 w 21"/>
                <a:gd name="T21"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3">
                  <a:moveTo>
                    <a:pt x="19" y="9"/>
                  </a:moveTo>
                  <a:cubicBezTo>
                    <a:pt x="15" y="10"/>
                    <a:pt x="19" y="8"/>
                    <a:pt x="18" y="7"/>
                  </a:cubicBezTo>
                  <a:cubicBezTo>
                    <a:pt x="17" y="7"/>
                    <a:pt x="15" y="4"/>
                    <a:pt x="14" y="4"/>
                  </a:cubicBezTo>
                  <a:cubicBezTo>
                    <a:pt x="12" y="4"/>
                    <a:pt x="10" y="1"/>
                    <a:pt x="8" y="1"/>
                  </a:cubicBezTo>
                  <a:cubicBezTo>
                    <a:pt x="6" y="0"/>
                    <a:pt x="6" y="5"/>
                    <a:pt x="5" y="6"/>
                  </a:cubicBezTo>
                  <a:cubicBezTo>
                    <a:pt x="4" y="6"/>
                    <a:pt x="0" y="6"/>
                    <a:pt x="0" y="8"/>
                  </a:cubicBezTo>
                  <a:cubicBezTo>
                    <a:pt x="1" y="10"/>
                    <a:pt x="6" y="11"/>
                    <a:pt x="7" y="11"/>
                  </a:cubicBezTo>
                  <a:cubicBezTo>
                    <a:pt x="9" y="12"/>
                    <a:pt x="13" y="13"/>
                    <a:pt x="15" y="12"/>
                  </a:cubicBezTo>
                  <a:cubicBezTo>
                    <a:pt x="15" y="12"/>
                    <a:pt x="20" y="10"/>
                    <a:pt x="20" y="9"/>
                  </a:cubicBezTo>
                  <a:cubicBezTo>
                    <a:pt x="20" y="9"/>
                    <a:pt x="19" y="9"/>
                    <a:pt x="19" y="9"/>
                  </a:cubicBezTo>
                  <a:cubicBezTo>
                    <a:pt x="18" y="10"/>
                    <a:pt x="21" y="9"/>
                    <a:pt x="19"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1" name="Freeform 570"/>
            <p:cNvSpPr>
              <a:spLocks/>
            </p:cNvSpPr>
            <p:nvPr/>
          </p:nvSpPr>
          <p:spPr bwMode="auto">
            <a:xfrm>
              <a:off x="6999554" y="5133964"/>
              <a:ext cx="47770" cy="35042"/>
            </a:xfrm>
            <a:custGeom>
              <a:avLst/>
              <a:gdLst>
                <a:gd name="T0" fmla="*/ 2 w 5"/>
                <a:gd name="T1" fmla="*/ 4 h 4"/>
                <a:gd name="T2" fmla="*/ 4 w 5"/>
                <a:gd name="T3" fmla="*/ 1 h 4"/>
                <a:gd name="T4" fmla="*/ 2 w 5"/>
                <a:gd name="T5" fmla="*/ 4 h 4"/>
                <a:gd name="T6" fmla="*/ 2 w 5"/>
                <a:gd name="T7" fmla="*/ 4 h 4"/>
              </a:gdLst>
              <a:ahLst/>
              <a:cxnLst>
                <a:cxn ang="0">
                  <a:pos x="T0" y="T1"/>
                </a:cxn>
                <a:cxn ang="0">
                  <a:pos x="T2" y="T3"/>
                </a:cxn>
                <a:cxn ang="0">
                  <a:pos x="T4" y="T5"/>
                </a:cxn>
                <a:cxn ang="0">
                  <a:pos x="T6" y="T7"/>
                </a:cxn>
              </a:cxnLst>
              <a:rect l="0" t="0" r="r" b="b"/>
              <a:pathLst>
                <a:path w="5" h="4">
                  <a:moveTo>
                    <a:pt x="2" y="4"/>
                  </a:moveTo>
                  <a:cubicBezTo>
                    <a:pt x="0" y="4"/>
                    <a:pt x="4" y="0"/>
                    <a:pt x="4" y="1"/>
                  </a:cubicBezTo>
                  <a:cubicBezTo>
                    <a:pt x="5" y="1"/>
                    <a:pt x="3" y="4"/>
                    <a:pt x="2" y="4"/>
                  </a:cubicBezTo>
                  <a:cubicBezTo>
                    <a:pt x="1" y="4"/>
                    <a:pt x="4" y="4"/>
                    <a:pt x="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2" name="Freeform 571"/>
            <p:cNvSpPr>
              <a:spLocks/>
            </p:cNvSpPr>
            <p:nvPr/>
          </p:nvSpPr>
          <p:spPr bwMode="auto">
            <a:xfrm>
              <a:off x="6942228" y="5169003"/>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1"/>
                    <a:pt x="1" y="0"/>
                  </a:cubicBezTo>
                  <a:cubicBezTo>
                    <a:pt x="2" y="0"/>
                    <a:pt x="2"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3" name="Freeform 572"/>
            <p:cNvSpPr>
              <a:spLocks/>
            </p:cNvSpPr>
            <p:nvPr/>
          </p:nvSpPr>
          <p:spPr bwMode="auto">
            <a:xfrm>
              <a:off x="6139678" y="4777183"/>
              <a:ext cx="859874" cy="420492"/>
            </a:xfrm>
            <a:custGeom>
              <a:avLst/>
              <a:gdLst>
                <a:gd name="T0" fmla="*/ 76 w 92"/>
                <a:gd name="T1" fmla="*/ 41 h 45"/>
                <a:gd name="T2" fmla="*/ 71 w 92"/>
                <a:gd name="T3" fmla="*/ 39 h 45"/>
                <a:gd name="T4" fmla="*/ 61 w 92"/>
                <a:gd name="T5" fmla="*/ 38 h 45"/>
                <a:gd name="T6" fmla="*/ 45 w 92"/>
                <a:gd name="T7" fmla="*/ 43 h 45"/>
                <a:gd name="T8" fmla="*/ 29 w 92"/>
                <a:gd name="T9" fmla="*/ 41 h 45"/>
                <a:gd name="T10" fmla="*/ 21 w 92"/>
                <a:gd name="T11" fmla="*/ 38 h 45"/>
                <a:gd name="T12" fmla="*/ 10 w 92"/>
                <a:gd name="T13" fmla="*/ 31 h 45"/>
                <a:gd name="T14" fmla="*/ 40 w 92"/>
                <a:gd name="T15" fmla="*/ 29 h 45"/>
                <a:gd name="T16" fmla="*/ 9 w 92"/>
                <a:gd name="T17" fmla="*/ 26 h 45"/>
                <a:gd name="T18" fmla="*/ 16 w 92"/>
                <a:gd name="T19" fmla="*/ 19 h 45"/>
                <a:gd name="T20" fmla="*/ 14 w 92"/>
                <a:gd name="T21" fmla="*/ 18 h 45"/>
                <a:gd name="T22" fmla="*/ 7 w 92"/>
                <a:gd name="T23" fmla="*/ 17 h 45"/>
                <a:gd name="T24" fmla="*/ 4 w 92"/>
                <a:gd name="T25" fmla="*/ 11 h 45"/>
                <a:gd name="T26" fmla="*/ 8 w 92"/>
                <a:gd name="T27" fmla="*/ 7 h 45"/>
                <a:gd name="T28" fmla="*/ 24 w 92"/>
                <a:gd name="T29" fmla="*/ 1 h 45"/>
                <a:gd name="T30" fmla="*/ 29 w 92"/>
                <a:gd name="T31" fmla="*/ 7 h 45"/>
                <a:gd name="T32" fmla="*/ 39 w 92"/>
                <a:gd name="T33" fmla="*/ 6 h 45"/>
                <a:gd name="T34" fmla="*/ 43 w 92"/>
                <a:gd name="T35" fmla="*/ 8 h 45"/>
                <a:gd name="T36" fmla="*/ 47 w 92"/>
                <a:gd name="T37" fmla="*/ 9 h 45"/>
                <a:gd name="T38" fmla="*/ 43 w 92"/>
                <a:gd name="T39" fmla="*/ 4 h 45"/>
                <a:gd name="T40" fmla="*/ 54 w 92"/>
                <a:gd name="T41" fmla="*/ 10 h 45"/>
                <a:gd name="T42" fmla="*/ 60 w 92"/>
                <a:gd name="T43" fmla="*/ 14 h 45"/>
                <a:gd name="T44" fmla="*/ 59 w 92"/>
                <a:gd name="T45" fmla="*/ 1 h 45"/>
                <a:gd name="T46" fmla="*/ 69 w 92"/>
                <a:gd name="T47" fmla="*/ 6 h 45"/>
                <a:gd name="T48" fmla="*/ 74 w 92"/>
                <a:gd name="T49" fmla="*/ 19 h 45"/>
                <a:gd name="T50" fmla="*/ 82 w 92"/>
                <a:gd name="T51" fmla="*/ 26 h 45"/>
                <a:gd name="T52" fmla="*/ 92 w 92"/>
                <a:gd name="T53" fmla="*/ 33 h 45"/>
                <a:gd name="T54" fmla="*/ 83 w 92"/>
                <a:gd name="T55" fmla="*/ 35 h 45"/>
                <a:gd name="T56" fmla="*/ 81 w 92"/>
                <a:gd name="T57" fmla="*/ 36 h 45"/>
                <a:gd name="T58" fmla="*/ 85 w 92"/>
                <a:gd name="T59" fmla="*/ 36 h 45"/>
                <a:gd name="T60" fmla="*/ 89 w 92"/>
                <a:gd name="T61" fmla="*/ 39 h 45"/>
                <a:gd name="T62" fmla="*/ 83 w 92"/>
                <a:gd name="T63"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5">
                  <a:moveTo>
                    <a:pt x="83" y="41"/>
                  </a:moveTo>
                  <a:cubicBezTo>
                    <a:pt x="81" y="41"/>
                    <a:pt x="79" y="41"/>
                    <a:pt x="76" y="41"/>
                  </a:cubicBezTo>
                  <a:cubicBezTo>
                    <a:pt x="75" y="41"/>
                    <a:pt x="74" y="41"/>
                    <a:pt x="73" y="41"/>
                  </a:cubicBezTo>
                  <a:cubicBezTo>
                    <a:pt x="72" y="41"/>
                    <a:pt x="72" y="40"/>
                    <a:pt x="71" y="39"/>
                  </a:cubicBezTo>
                  <a:cubicBezTo>
                    <a:pt x="70" y="39"/>
                    <a:pt x="66" y="40"/>
                    <a:pt x="65" y="38"/>
                  </a:cubicBezTo>
                  <a:cubicBezTo>
                    <a:pt x="65" y="35"/>
                    <a:pt x="63" y="37"/>
                    <a:pt x="61" y="38"/>
                  </a:cubicBezTo>
                  <a:cubicBezTo>
                    <a:pt x="58" y="40"/>
                    <a:pt x="56" y="39"/>
                    <a:pt x="54" y="40"/>
                  </a:cubicBezTo>
                  <a:cubicBezTo>
                    <a:pt x="51" y="41"/>
                    <a:pt x="48" y="42"/>
                    <a:pt x="45" y="43"/>
                  </a:cubicBezTo>
                  <a:cubicBezTo>
                    <a:pt x="41" y="43"/>
                    <a:pt x="35" y="45"/>
                    <a:pt x="31" y="43"/>
                  </a:cubicBezTo>
                  <a:cubicBezTo>
                    <a:pt x="31" y="43"/>
                    <a:pt x="29" y="42"/>
                    <a:pt x="29" y="41"/>
                  </a:cubicBezTo>
                  <a:cubicBezTo>
                    <a:pt x="29" y="40"/>
                    <a:pt x="29" y="38"/>
                    <a:pt x="27" y="38"/>
                  </a:cubicBezTo>
                  <a:cubicBezTo>
                    <a:pt x="25" y="38"/>
                    <a:pt x="23" y="38"/>
                    <a:pt x="21" y="38"/>
                  </a:cubicBezTo>
                  <a:cubicBezTo>
                    <a:pt x="19" y="38"/>
                    <a:pt x="17" y="38"/>
                    <a:pt x="15" y="36"/>
                  </a:cubicBezTo>
                  <a:cubicBezTo>
                    <a:pt x="14" y="36"/>
                    <a:pt x="9" y="32"/>
                    <a:pt x="10" y="31"/>
                  </a:cubicBezTo>
                  <a:cubicBezTo>
                    <a:pt x="16" y="28"/>
                    <a:pt x="23" y="29"/>
                    <a:pt x="28" y="29"/>
                  </a:cubicBezTo>
                  <a:cubicBezTo>
                    <a:pt x="29" y="29"/>
                    <a:pt x="40" y="29"/>
                    <a:pt x="40" y="29"/>
                  </a:cubicBezTo>
                  <a:cubicBezTo>
                    <a:pt x="40" y="27"/>
                    <a:pt x="26" y="25"/>
                    <a:pt x="25" y="25"/>
                  </a:cubicBezTo>
                  <a:cubicBezTo>
                    <a:pt x="20" y="25"/>
                    <a:pt x="14" y="28"/>
                    <a:pt x="9" y="26"/>
                  </a:cubicBezTo>
                  <a:cubicBezTo>
                    <a:pt x="7" y="25"/>
                    <a:pt x="3" y="23"/>
                    <a:pt x="7" y="21"/>
                  </a:cubicBezTo>
                  <a:cubicBezTo>
                    <a:pt x="10" y="20"/>
                    <a:pt x="13" y="19"/>
                    <a:pt x="16" y="19"/>
                  </a:cubicBezTo>
                  <a:cubicBezTo>
                    <a:pt x="18" y="18"/>
                    <a:pt x="20" y="18"/>
                    <a:pt x="21" y="18"/>
                  </a:cubicBezTo>
                  <a:cubicBezTo>
                    <a:pt x="19" y="19"/>
                    <a:pt x="16" y="18"/>
                    <a:pt x="14" y="18"/>
                  </a:cubicBezTo>
                  <a:cubicBezTo>
                    <a:pt x="13" y="18"/>
                    <a:pt x="7" y="19"/>
                    <a:pt x="6" y="18"/>
                  </a:cubicBezTo>
                  <a:cubicBezTo>
                    <a:pt x="6" y="18"/>
                    <a:pt x="7" y="17"/>
                    <a:pt x="7" y="17"/>
                  </a:cubicBezTo>
                  <a:cubicBezTo>
                    <a:pt x="7" y="16"/>
                    <a:pt x="0" y="17"/>
                    <a:pt x="1" y="15"/>
                  </a:cubicBezTo>
                  <a:cubicBezTo>
                    <a:pt x="2" y="14"/>
                    <a:pt x="3" y="12"/>
                    <a:pt x="4" y="11"/>
                  </a:cubicBezTo>
                  <a:cubicBezTo>
                    <a:pt x="8" y="10"/>
                    <a:pt x="4" y="10"/>
                    <a:pt x="4" y="9"/>
                  </a:cubicBezTo>
                  <a:cubicBezTo>
                    <a:pt x="4" y="9"/>
                    <a:pt x="7" y="7"/>
                    <a:pt x="8" y="7"/>
                  </a:cubicBezTo>
                  <a:cubicBezTo>
                    <a:pt x="10" y="6"/>
                    <a:pt x="11" y="5"/>
                    <a:pt x="13" y="4"/>
                  </a:cubicBezTo>
                  <a:cubicBezTo>
                    <a:pt x="17" y="2"/>
                    <a:pt x="20" y="1"/>
                    <a:pt x="24" y="1"/>
                  </a:cubicBezTo>
                  <a:cubicBezTo>
                    <a:pt x="29" y="1"/>
                    <a:pt x="24" y="7"/>
                    <a:pt x="24" y="7"/>
                  </a:cubicBezTo>
                  <a:cubicBezTo>
                    <a:pt x="26" y="8"/>
                    <a:pt x="28" y="8"/>
                    <a:pt x="29" y="7"/>
                  </a:cubicBezTo>
                  <a:cubicBezTo>
                    <a:pt x="30" y="7"/>
                    <a:pt x="30" y="4"/>
                    <a:pt x="31" y="4"/>
                  </a:cubicBezTo>
                  <a:cubicBezTo>
                    <a:pt x="33" y="4"/>
                    <a:pt x="37" y="4"/>
                    <a:pt x="39" y="6"/>
                  </a:cubicBezTo>
                  <a:cubicBezTo>
                    <a:pt x="42" y="8"/>
                    <a:pt x="35" y="11"/>
                    <a:pt x="40" y="10"/>
                  </a:cubicBezTo>
                  <a:cubicBezTo>
                    <a:pt x="41" y="10"/>
                    <a:pt x="42" y="9"/>
                    <a:pt x="43" y="8"/>
                  </a:cubicBezTo>
                  <a:cubicBezTo>
                    <a:pt x="44" y="8"/>
                    <a:pt x="44" y="8"/>
                    <a:pt x="45" y="8"/>
                  </a:cubicBezTo>
                  <a:cubicBezTo>
                    <a:pt x="46" y="8"/>
                    <a:pt x="46" y="8"/>
                    <a:pt x="47" y="9"/>
                  </a:cubicBezTo>
                  <a:cubicBezTo>
                    <a:pt x="48" y="9"/>
                    <a:pt x="48" y="7"/>
                    <a:pt x="48" y="6"/>
                  </a:cubicBezTo>
                  <a:cubicBezTo>
                    <a:pt x="47" y="6"/>
                    <a:pt x="44" y="4"/>
                    <a:pt x="43" y="4"/>
                  </a:cubicBezTo>
                  <a:cubicBezTo>
                    <a:pt x="45" y="3"/>
                    <a:pt x="49" y="5"/>
                    <a:pt x="50" y="6"/>
                  </a:cubicBezTo>
                  <a:cubicBezTo>
                    <a:pt x="53" y="7"/>
                    <a:pt x="53" y="8"/>
                    <a:pt x="54" y="10"/>
                  </a:cubicBezTo>
                  <a:cubicBezTo>
                    <a:pt x="54" y="11"/>
                    <a:pt x="54" y="16"/>
                    <a:pt x="56" y="16"/>
                  </a:cubicBezTo>
                  <a:cubicBezTo>
                    <a:pt x="57" y="16"/>
                    <a:pt x="61" y="16"/>
                    <a:pt x="60" y="14"/>
                  </a:cubicBezTo>
                  <a:cubicBezTo>
                    <a:pt x="59" y="10"/>
                    <a:pt x="57" y="7"/>
                    <a:pt x="56" y="3"/>
                  </a:cubicBezTo>
                  <a:cubicBezTo>
                    <a:pt x="55" y="0"/>
                    <a:pt x="58" y="1"/>
                    <a:pt x="59" y="1"/>
                  </a:cubicBezTo>
                  <a:cubicBezTo>
                    <a:pt x="62" y="2"/>
                    <a:pt x="62" y="0"/>
                    <a:pt x="64" y="1"/>
                  </a:cubicBezTo>
                  <a:cubicBezTo>
                    <a:pt x="66" y="3"/>
                    <a:pt x="69" y="4"/>
                    <a:pt x="69" y="6"/>
                  </a:cubicBezTo>
                  <a:cubicBezTo>
                    <a:pt x="70" y="9"/>
                    <a:pt x="71" y="11"/>
                    <a:pt x="73" y="13"/>
                  </a:cubicBezTo>
                  <a:cubicBezTo>
                    <a:pt x="74" y="16"/>
                    <a:pt x="75" y="17"/>
                    <a:pt x="74" y="19"/>
                  </a:cubicBezTo>
                  <a:cubicBezTo>
                    <a:pt x="73" y="22"/>
                    <a:pt x="76" y="25"/>
                    <a:pt x="78" y="26"/>
                  </a:cubicBezTo>
                  <a:cubicBezTo>
                    <a:pt x="79" y="26"/>
                    <a:pt x="81" y="26"/>
                    <a:pt x="82" y="26"/>
                  </a:cubicBezTo>
                  <a:cubicBezTo>
                    <a:pt x="83" y="27"/>
                    <a:pt x="84" y="28"/>
                    <a:pt x="85" y="28"/>
                  </a:cubicBezTo>
                  <a:cubicBezTo>
                    <a:pt x="88" y="29"/>
                    <a:pt x="92" y="29"/>
                    <a:pt x="92" y="33"/>
                  </a:cubicBezTo>
                  <a:cubicBezTo>
                    <a:pt x="92" y="35"/>
                    <a:pt x="83" y="32"/>
                    <a:pt x="83" y="32"/>
                  </a:cubicBezTo>
                  <a:cubicBezTo>
                    <a:pt x="83" y="33"/>
                    <a:pt x="83" y="34"/>
                    <a:pt x="83" y="35"/>
                  </a:cubicBezTo>
                  <a:cubicBezTo>
                    <a:pt x="83" y="35"/>
                    <a:pt x="80" y="35"/>
                    <a:pt x="80" y="35"/>
                  </a:cubicBezTo>
                  <a:cubicBezTo>
                    <a:pt x="81" y="35"/>
                    <a:pt x="81" y="36"/>
                    <a:pt x="81" y="36"/>
                  </a:cubicBezTo>
                  <a:cubicBezTo>
                    <a:pt x="81" y="37"/>
                    <a:pt x="81" y="38"/>
                    <a:pt x="81" y="38"/>
                  </a:cubicBezTo>
                  <a:cubicBezTo>
                    <a:pt x="81" y="38"/>
                    <a:pt x="85" y="36"/>
                    <a:pt x="85" y="36"/>
                  </a:cubicBezTo>
                  <a:cubicBezTo>
                    <a:pt x="87" y="36"/>
                    <a:pt x="86" y="37"/>
                    <a:pt x="86" y="38"/>
                  </a:cubicBezTo>
                  <a:cubicBezTo>
                    <a:pt x="86" y="38"/>
                    <a:pt x="88" y="38"/>
                    <a:pt x="89" y="39"/>
                  </a:cubicBezTo>
                  <a:cubicBezTo>
                    <a:pt x="89" y="39"/>
                    <a:pt x="83" y="41"/>
                    <a:pt x="83" y="41"/>
                  </a:cubicBezTo>
                  <a:cubicBezTo>
                    <a:pt x="81" y="41"/>
                    <a:pt x="86" y="41"/>
                    <a:pt x="83" y="4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4" name="Freeform 573"/>
            <p:cNvSpPr>
              <a:spLocks/>
            </p:cNvSpPr>
            <p:nvPr/>
          </p:nvSpPr>
          <p:spPr bwMode="auto">
            <a:xfrm>
              <a:off x="6709745" y="4738956"/>
              <a:ext cx="130574" cy="86010"/>
            </a:xfrm>
            <a:custGeom>
              <a:avLst/>
              <a:gdLst>
                <a:gd name="T0" fmla="*/ 9 w 14"/>
                <a:gd name="T1" fmla="*/ 8 h 9"/>
                <a:gd name="T2" fmla="*/ 5 w 14"/>
                <a:gd name="T3" fmla="*/ 5 h 9"/>
                <a:gd name="T4" fmla="*/ 0 w 14"/>
                <a:gd name="T5" fmla="*/ 3 h 9"/>
                <a:gd name="T6" fmla="*/ 4 w 14"/>
                <a:gd name="T7" fmla="*/ 0 h 9"/>
                <a:gd name="T8" fmla="*/ 10 w 14"/>
                <a:gd name="T9" fmla="*/ 1 h 9"/>
                <a:gd name="T10" fmla="*/ 12 w 14"/>
                <a:gd name="T11" fmla="*/ 4 h 9"/>
                <a:gd name="T12" fmla="*/ 9 w 14"/>
                <a:gd name="T13" fmla="*/ 8 h 9"/>
                <a:gd name="T14" fmla="*/ 9 w 14"/>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9" y="8"/>
                  </a:moveTo>
                  <a:cubicBezTo>
                    <a:pt x="7" y="8"/>
                    <a:pt x="6" y="5"/>
                    <a:pt x="5" y="5"/>
                  </a:cubicBezTo>
                  <a:cubicBezTo>
                    <a:pt x="4" y="4"/>
                    <a:pt x="0" y="3"/>
                    <a:pt x="0" y="3"/>
                  </a:cubicBezTo>
                  <a:cubicBezTo>
                    <a:pt x="1" y="2"/>
                    <a:pt x="3" y="1"/>
                    <a:pt x="4" y="0"/>
                  </a:cubicBezTo>
                  <a:cubicBezTo>
                    <a:pt x="6" y="0"/>
                    <a:pt x="8" y="0"/>
                    <a:pt x="10" y="1"/>
                  </a:cubicBezTo>
                  <a:cubicBezTo>
                    <a:pt x="12" y="2"/>
                    <a:pt x="14" y="2"/>
                    <a:pt x="12" y="4"/>
                  </a:cubicBezTo>
                  <a:cubicBezTo>
                    <a:pt x="11" y="5"/>
                    <a:pt x="10" y="9"/>
                    <a:pt x="9" y="8"/>
                  </a:cubicBezTo>
                  <a:cubicBezTo>
                    <a:pt x="8" y="8"/>
                    <a:pt x="9" y="8"/>
                    <a:pt x="9"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5" name="Freeform 574"/>
            <p:cNvSpPr>
              <a:spLocks/>
            </p:cNvSpPr>
            <p:nvPr/>
          </p:nvSpPr>
          <p:spPr bwMode="auto">
            <a:xfrm>
              <a:off x="6916751" y="4700729"/>
              <a:ext cx="296178" cy="273958"/>
            </a:xfrm>
            <a:custGeom>
              <a:avLst/>
              <a:gdLst>
                <a:gd name="T0" fmla="*/ 18 w 32"/>
                <a:gd name="T1" fmla="*/ 27 h 29"/>
                <a:gd name="T2" fmla="*/ 10 w 32"/>
                <a:gd name="T3" fmla="*/ 19 h 29"/>
                <a:gd name="T4" fmla="*/ 1 w 32"/>
                <a:gd name="T5" fmla="*/ 15 h 29"/>
                <a:gd name="T6" fmla="*/ 0 w 32"/>
                <a:gd name="T7" fmla="*/ 13 h 29"/>
                <a:gd name="T8" fmla="*/ 4 w 32"/>
                <a:gd name="T9" fmla="*/ 12 h 29"/>
                <a:gd name="T10" fmla="*/ 11 w 32"/>
                <a:gd name="T11" fmla="*/ 14 h 29"/>
                <a:gd name="T12" fmla="*/ 11 w 32"/>
                <a:gd name="T13" fmla="*/ 12 h 29"/>
                <a:gd name="T14" fmla="*/ 13 w 32"/>
                <a:gd name="T15" fmla="*/ 11 h 29"/>
                <a:gd name="T16" fmla="*/ 7 w 32"/>
                <a:gd name="T17" fmla="*/ 8 h 29"/>
                <a:gd name="T18" fmla="*/ 7 w 32"/>
                <a:gd name="T19" fmla="*/ 6 h 29"/>
                <a:gd name="T20" fmla="*/ 10 w 32"/>
                <a:gd name="T21" fmla="*/ 7 h 29"/>
                <a:gd name="T22" fmla="*/ 11 w 32"/>
                <a:gd name="T23" fmla="*/ 5 h 29"/>
                <a:gd name="T24" fmla="*/ 8 w 32"/>
                <a:gd name="T25" fmla="*/ 4 h 29"/>
                <a:gd name="T26" fmla="*/ 10 w 32"/>
                <a:gd name="T27" fmla="*/ 3 h 29"/>
                <a:gd name="T28" fmla="*/ 14 w 32"/>
                <a:gd name="T29" fmla="*/ 4 h 29"/>
                <a:gd name="T30" fmla="*/ 13 w 32"/>
                <a:gd name="T31" fmla="*/ 3 h 29"/>
                <a:gd name="T32" fmla="*/ 19 w 32"/>
                <a:gd name="T33" fmla="*/ 5 h 29"/>
                <a:gd name="T34" fmla="*/ 18 w 32"/>
                <a:gd name="T35" fmla="*/ 3 h 29"/>
                <a:gd name="T36" fmla="*/ 19 w 32"/>
                <a:gd name="T37" fmla="*/ 3 h 29"/>
                <a:gd name="T38" fmla="*/ 17 w 32"/>
                <a:gd name="T39" fmla="*/ 2 h 29"/>
                <a:gd name="T40" fmla="*/ 25 w 32"/>
                <a:gd name="T41" fmla="*/ 1 h 29"/>
                <a:gd name="T42" fmla="*/ 23 w 32"/>
                <a:gd name="T43" fmla="*/ 3 h 29"/>
                <a:gd name="T44" fmla="*/ 28 w 32"/>
                <a:gd name="T45" fmla="*/ 4 h 29"/>
                <a:gd name="T46" fmla="*/ 27 w 32"/>
                <a:gd name="T47" fmla="*/ 7 h 29"/>
                <a:gd name="T48" fmla="*/ 26 w 32"/>
                <a:gd name="T49" fmla="*/ 8 h 29"/>
                <a:gd name="T50" fmla="*/ 23 w 32"/>
                <a:gd name="T51" fmla="*/ 10 h 29"/>
                <a:gd name="T52" fmla="*/ 21 w 32"/>
                <a:gd name="T53" fmla="*/ 13 h 29"/>
                <a:gd name="T54" fmla="*/ 24 w 32"/>
                <a:gd name="T55" fmla="*/ 11 h 29"/>
                <a:gd name="T56" fmla="*/ 26 w 32"/>
                <a:gd name="T57" fmla="*/ 13 h 29"/>
                <a:gd name="T58" fmla="*/ 29 w 32"/>
                <a:gd name="T59" fmla="*/ 13 h 29"/>
                <a:gd name="T60" fmla="*/ 28 w 32"/>
                <a:gd name="T61" fmla="*/ 10 h 29"/>
                <a:gd name="T62" fmla="*/ 30 w 32"/>
                <a:gd name="T63" fmla="*/ 11 h 29"/>
                <a:gd name="T64" fmla="*/ 30 w 32"/>
                <a:gd name="T65" fmla="*/ 14 h 29"/>
                <a:gd name="T66" fmla="*/ 31 w 32"/>
                <a:gd name="T67" fmla="*/ 17 h 29"/>
                <a:gd name="T68" fmla="*/ 28 w 32"/>
                <a:gd name="T69" fmla="*/ 23 h 29"/>
                <a:gd name="T70" fmla="*/ 22 w 32"/>
                <a:gd name="T71" fmla="*/ 23 h 29"/>
                <a:gd name="T72" fmla="*/ 21 w 32"/>
                <a:gd name="T73" fmla="*/ 23 h 29"/>
                <a:gd name="T74" fmla="*/ 23 w 32"/>
                <a:gd name="T75" fmla="*/ 26 h 29"/>
                <a:gd name="T76" fmla="*/ 18 w 32"/>
                <a:gd name="T77" fmla="*/ 27 h 29"/>
                <a:gd name="T78" fmla="*/ 18 w 32"/>
                <a:gd name="T79"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 h="29">
                  <a:moveTo>
                    <a:pt x="18" y="27"/>
                  </a:moveTo>
                  <a:cubicBezTo>
                    <a:pt x="15" y="25"/>
                    <a:pt x="13" y="21"/>
                    <a:pt x="10" y="19"/>
                  </a:cubicBezTo>
                  <a:cubicBezTo>
                    <a:pt x="7" y="18"/>
                    <a:pt x="4" y="16"/>
                    <a:pt x="1" y="15"/>
                  </a:cubicBezTo>
                  <a:cubicBezTo>
                    <a:pt x="0" y="14"/>
                    <a:pt x="0" y="14"/>
                    <a:pt x="0" y="13"/>
                  </a:cubicBezTo>
                  <a:cubicBezTo>
                    <a:pt x="0" y="10"/>
                    <a:pt x="2" y="11"/>
                    <a:pt x="4" y="12"/>
                  </a:cubicBezTo>
                  <a:cubicBezTo>
                    <a:pt x="6" y="13"/>
                    <a:pt x="8" y="15"/>
                    <a:pt x="11" y="14"/>
                  </a:cubicBezTo>
                  <a:cubicBezTo>
                    <a:pt x="12" y="14"/>
                    <a:pt x="11" y="12"/>
                    <a:pt x="11" y="12"/>
                  </a:cubicBezTo>
                  <a:cubicBezTo>
                    <a:pt x="11" y="11"/>
                    <a:pt x="13" y="12"/>
                    <a:pt x="13" y="11"/>
                  </a:cubicBezTo>
                  <a:cubicBezTo>
                    <a:pt x="14" y="10"/>
                    <a:pt x="7" y="8"/>
                    <a:pt x="7" y="8"/>
                  </a:cubicBezTo>
                  <a:cubicBezTo>
                    <a:pt x="5" y="7"/>
                    <a:pt x="6" y="6"/>
                    <a:pt x="7" y="6"/>
                  </a:cubicBezTo>
                  <a:cubicBezTo>
                    <a:pt x="9" y="5"/>
                    <a:pt x="9" y="6"/>
                    <a:pt x="10" y="7"/>
                  </a:cubicBezTo>
                  <a:cubicBezTo>
                    <a:pt x="10" y="7"/>
                    <a:pt x="11" y="5"/>
                    <a:pt x="11" y="5"/>
                  </a:cubicBezTo>
                  <a:cubicBezTo>
                    <a:pt x="12" y="5"/>
                    <a:pt x="8" y="4"/>
                    <a:pt x="8" y="4"/>
                  </a:cubicBezTo>
                  <a:cubicBezTo>
                    <a:pt x="8" y="4"/>
                    <a:pt x="10" y="3"/>
                    <a:pt x="10" y="3"/>
                  </a:cubicBezTo>
                  <a:cubicBezTo>
                    <a:pt x="11" y="3"/>
                    <a:pt x="13" y="4"/>
                    <a:pt x="14" y="4"/>
                  </a:cubicBezTo>
                  <a:cubicBezTo>
                    <a:pt x="14" y="4"/>
                    <a:pt x="13" y="3"/>
                    <a:pt x="13" y="3"/>
                  </a:cubicBezTo>
                  <a:cubicBezTo>
                    <a:pt x="14" y="2"/>
                    <a:pt x="18" y="5"/>
                    <a:pt x="19" y="5"/>
                  </a:cubicBezTo>
                  <a:cubicBezTo>
                    <a:pt x="20" y="4"/>
                    <a:pt x="18" y="4"/>
                    <a:pt x="18" y="3"/>
                  </a:cubicBezTo>
                  <a:cubicBezTo>
                    <a:pt x="18" y="3"/>
                    <a:pt x="19" y="3"/>
                    <a:pt x="19" y="3"/>
                  </a:cubicBezTo>
                  <a:cubicBezTo>
                    <a:pt x="19" y="3"/>
                    <a:pt x="17" y="3"/>
                    <a:pt x="17" y="2"/>
                  </a:cubicBezTo>
                  <a:cubicBezTo>
                    <a:pt x="17" y="2"/>
                    <a:pt x="24" y="0"/>
                    <a:pt x="25" y="1"/>
                  </a:cubicBezTo>
                  <a:cubicBezTo>
                    <a:pt x="26" y="1"/>
                    <a:pt x="23" y="2"/>
                    <a:pt x="23" y="3"/>
                  </a:cubicBezTo>
                  <a:cubicBezTo>
                    <a:pt x="24" y="4"/>
                    <a:pt x="27" y="3"/>
                    <a:pt x="28" y="4"/>
                  </a:cubicBezTo>
                  <a:cubicBezTo>
                    <a:pt x="28" y="5"/>
                    <a:pt x="24" y="7"/>
                    <a:pt x="27" y="7"/>
                  </a:cubicBezTo>
                  <a:cubicBezTo>
                    <a:pt x="28" y="7"/>
                    <a:pt x="27" y="8"/>
                    <a:pt x="26" y="8"/>
                  </a:cubicBezTo>
                  <a:cubicBezTo>
                    <a:pt x="25" y="8"/>
                    <a:pt x="24" y="8"/>
                    <a:pt x="23" y="10"/>
                  </a:cubicBezTo>
                  <a:cubicBezTo>
                    <a:pt x="23" y="10"/>
                    <a:pt x="21" y="13"/>
                    <a:pt x="21" y="13"/>
                  </a:cubicBezTo>
                  <a:cubicBezTo>
                    <a:pt x="22" y="13"/>
                    <a:pt x="23" y="11"/>
                    <a:pt x="24" y="11"/>
                  </a:cubicBezTo>
                  <a:cubicBezTo>
                    <a:pt x="25" y="11"/>
                    <a:pt x="25" y="12"/>
                    <a:pt x="26" y="13"/>
                  </a:cubicBezTo>
                  <a:cubicBezTo>
                    <a:pt x="27" y="13"/>
                    <a:pt x="30" y="17"/>
                    <a:pt x="29" y="13"/>
                  </a:cubicBezTo>
                  <a:cubicBezTo>
                    <a:pt x="29" y="12"/>
                    <a:pt x="27" y="11"/>
                    <a:pt x="28" y="10"/>
                  </a:cubicBezTo>
                  <a:cubicBezTo>
                    <a:pt x="29" y="10"/>
                    <a:pt x="30" y="10"/>
                    <a:pt x="30" y="11"/>
                  </a:cubicBezTo>
                  <a:cubicBezTo>
                    <a:pt x="30" y="12"/>
                    <a:pt x="29" y="13"/>
                    <a:pt x="30" y="14"/>
                  </a:cubicBezTo>
                  <a:cubicBezTo>
                    <a:pt x="31" y="15"/>
                    <a:pt x="32" y="16"/>
                    <a:pt x="31" y="17"/>
                  </a:cubicBezTo>
                  <a:cubicBezTo>
                    <a:pt x="29" y="19"/>
                    <a:pt x="32" y="22"/>
                    <a:pt x="28" y="23"/>
                  </a:cubicBezTo>
                  <a:cubicBezTo>
                    <a:pt x="28" y="23"/>
                    <a:pt x="21" y="25"/>
                    <a:pt x="22" y="23"/>
                  </a:cubicBezTo>
                  <a:cubicBezTo>
                    <a:pt x="22" y="22"/>
                    <a:pt x="21" y="22"/>
                    <a:pt x="21" y="23"/>
                  </a:cubicBezTo>
                  <a:cubicBezTo>
                    <a:pt x="22" y="24"/>
                    <a:pt x="22" y="25"/>
                    <a:pt x="23" y="26"/>
                  </a:cubicBezTo>
                  <a:cubicBezTo>
                    <a:pt x="23" y="28"/>
                    <a:pt x="19" y="27"/>
                    <a:pt x="18" y="27"/>
                  </a:cubicBezTo>
                  <a:cubicBezTo>
                    <a:pt x="17" y="26"/>
                    <a:pt x="22" y="29"/>
                    <a:pt x="18"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6" name="Freeform 575"/>
            <p:cNvSpPr>
              <a:spLocks/>
            </p:cNvSpPr>
            <p:nvPr/>
          </p:nvSpPr>
          <p:spPr bwMode="auto">
            <a:xfrm>
              <a:off x="7232037" y="4700729"/>
              <a:ext cx="261145" cy="207060"/>
            </a:xfrm>
            <a:custGeom>
              <a:avLst/>
              <a:gdLst>
                <a:gd name="T0" fmla="*/ 7 w 28"/>
                <a:gd name="T1" fmla="*/ 22 h 22"/>
                <a:gd name="T2" fmla="*/ 3 w 28"/>
                <a:gd name="T3" fmla="*/ 19 h 22"/>
                <a:gd name="T4" fmla="*/ 1 w 28"/>
                <a:gd name="T5" fmla="*/ 11 h 22"/>
                <a:gd name="T6" fmla="*/ 1 w 28"/>
                <a:gd name="T7" fmla="*/ 4 h 22"/>
                <a:gd name="T8" fmla="*/ 6 w 28"/>
                <a:gd name="T9" fmla="*/ 4 h 22"/>
                <a:gd name="T10" fmla="*/ 5 w 28"/>
                <a:gd name="T11" fmla="*/ 1 h 22"/>
                <a:gd name="T12" fmla="*/ 16 w 28"/>
                <a:gd name="T13" fmla="*/ 2 h 22"/>
                <a:gd name="T14" fmla="*/ 25 w 28"/>
                <a:gd name="T15" fmla="*/ 3 h 22"/>
                <a:gd name="T16" fmla="*/ 23 w 28"/>
                <a:gd name="T17" fmla="*/ 8 h 22"/>
                <a:gd name="T18" fmla="*/ 19 w 28"/>
                <a:gd name="T19" fmla="*/ 13 h 22"/>
                <a:gd name="T20" fmla="*/ 12 w 28"/>
                <a:gd name="T21" fmla="*/ 13 h 22"/>
                <a:gd name="T22" fmla="*/ 10 w 28"/>
                <a:gd name="T23" fmla="*/ 14 h 22"/>
                <a:gd name="T24" fmla="*/ 11 w 28"/>
                <a:gd name="T25" fmla="*/ 17 h 22"/>
                <a:gd name="T26" fmla="*/ 7 w 28"/>
                <a:gd name="T27" fmla="*/ 22 h 22"/>
                <a:gd name="T28" fmla="*/ 7 w 28"/>
                <a:gd name="T2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2">
                  <a:moveTo>
                    <a:pt x="7" y="22"/>
                  </a:moveTo>
                  <a:cubicBezTo>
                    <a:pt x="5" y="21"/>
                    <a:pt x="3" y="21"/>
                    <a:pt x="3" y="19"/>
                  </a:cubicBezTo>
                  <a:cubicBezTo>
                    <a:pt x="3" y="16"/>
                    <a:pt x="0" y="14"/>
                    <a:pt x="1" y="11"/>
                  </a:cubicBezTo>
                  <a:cubicBezTo>
                    <a:pt x="1" y="9"/>
                    <a:pt x="0" y="6"/>
                    <a:pt x="1" y="4"/>
                  </a:cubicBezTo>
                  <a:cubicBezTo>
                    <a:pt x="2" y="4"/>
                    <a:pt x="6" y="5"/>
                    <a:pt x="6" y="4"/>
                  </a:cubicBezTo>
                  <a:cubicBezTo>
                    <a:pt x="6" y="3"/>
                    <a:pt x="0" y="3"/>
                    <a:pt x="5" y="1"/>
                  </a:cubicBezTo>
                  <a:cubicBezTo>
                    <a:pt x="9" y="0"/>
                    <a:pt x="12" y="1"/>
                    <a:pt x="16" y="2"/>
                  </a:cubicBezTo>
                  <a:cubicBezTo>
                    <a:pt x="19" y="2"/>
                    <a:pt x="22" y="2"/>
                    <a:pt x="25" y="3"/>
                  </a:cubicBezTo>
                  <a:cubicBezTo>
                    <a:pt x="28" y="4"/>
                    <a:pt x="25" y="6"/>
                    <a:pt x="23" y="8"/>
                  </a:cubicBezTo>
                  <a:cubicBezTo>
                    <a:pt x="22" y="10"/>
                    <a:pt x="21" y="12"/>
                    <a:pt x="19" y="13"/>
                  </a:cubicBezTo>
                  <a:cubicBezTo>
                    <a:pt x="18" y="15"/>
                    <a:pt x="14" y="13"/>
                    <a:pt x="12" y="13"/>
                  </a:cubicBezTo>
                  <a:cubicBezTo>
                    <a:pt x="12" y="13"/>
                    <a:pt x="9" y="13"/>
                    <a:pt x="10" y="14"/>
                  </a:cubicBezTo>
                  <a:cubicBezTo>
                    <a:pt x="10" y="15"/>
                    <a:pt x="12" y="15"/>
                    <a:pt x="11" y="17"/>
                  </a:cubicBezTo>
                  <a:cubicBezTo>
                    <a:pt x="10" y="17"/>
                    <a:pt x="8" y="22"/>
                    <a:pt x="7" y="22"/>
                  </a:cubicBezTo>
                  <a:cubicBezTo>
                    <a:pt x="5" y="21"/>
                    <a:pt x="8" y="22"/>
                    <a:pt x="7"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7" name="Freeform 576"/>
            <p:cNvSpPr>
              <a:spLocks/>
            </p:cNvSpPr>
            <p:nvPr/>
          </p:nvSpPr>
          <p:spPr bwMode="auto">
            <a:xfrm>
              <a:off x="5833947" y="4675245"/>
              <a:ext cx="503186" cy="308998"/>
            </a:xfrm>
            <a:custGeom>
              <a:avLst/>
              <a:gdLst>
                <a:gd name="T0" fmla="*/ 52 w 54"/>
                <a:gd name="T1" fmla="*/ 10 h 33"/>
                <a:gd name="T2" fmla="*/ 45 w 54"/>
                <a:gd name="T3" fmla="*/ 4 h 33"/>
                <a:gd name="T4" fmla="*/ 41 w 54"/>
                <a:gd name="T5" fmla="*/ 3 h 33"/>
                <a:gd name="T6" fmla="*/ 35 w 54"/>
                <a:gd name="T7" fmla="*/ 4 h 33"/>
                <a:gd name="T8" fmla="*/ 32 w 54"/>
                <a:gd name="T9" fmla="*/ 3 h 33"/>
                <a:gd name="T10" fmla="*/ 27 w 54"/>
                <a:gd name="T11" fmla="*/ 1 h 33"/>
                <a:gd name="T12" fmla="*/ 20 w 54"/>
                <a:gd name="T13" fmla="*/ 0 h 33"/>
                <a:gd name="T14" fmla="*/ 11 w 54"/>
                <a:gd name="T15" fmla="*/ 1 h 33"/>
                <a:gd name="T16" fmla="*/ 8 w 54"/>
                <a:gd name="T17" fmla="*/ 3 h 33"/>
                <a:gd name="T18" fmla="*/ 7 w 54"/>
                <a:gd name="T19" fmla="*/ 11 h 33"/>
                <a:gd name="T20" fmla="*/ 7 w 54"/>
                <a:gd name="T21" fmla="*/ 15 h 33"/>
                <a:gd name="T22" fmla="*/ 4 w 54"/>
                <a:gd name="T23" fmla="*/ 18 h 33"/>
                <a:gd name="T24" fmla="*/ 0 w 54"/>
                <a:gd name="T25" fmla="*/ 24 h 33"/>
                <a:gd name="T26" fmla="*/ 7 w 54"/>
                <a:gd name="T27" fmla="*/ 26 h 33"/>
                <a:gd name="T28" fmla="*/ 15 w 54"/>
                <a:gd name="T29" fmla="*/ 32 h 33"/>
                <a:gd name="T30" fmla="*/ 19 w 54"/>
                <a:gd name="T31" fmla="*/ 30 h 33"/>
                <a:gd name="T32" fmla="*/ 25 w 54"/>
                <a:gd name="T33" fmla="*/ 29 h 33"/>
                <a:gd name="T34" fmla="*/ 28 w 54"/>
                <a:gd name="T35" fmla="*/ 26 h 33"/>
                <a:gd name="T36" fmla="*/ 31 w 54"/>
                <a:gd name="T37" fmla="*/ 21 h 33"/>
                <a:gd name="T38" fmla="*/ 37 w 54"/>
                <a:gd name="T39" fmla="*/ 17 h 33"/>
                <a:gd name="T40" fmla="*/ 46 w 54"/>
                <a:gd name="T41" fmla="*/ 13 h 33"/>
                <a:gd name="T42" fmla="*/ 52 w 54"/>
                <a:gd name="T43" fmla="*/ 10 h 33"/>
                <a:gd name="T44" fmla="*/ 52 w 54"/>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 h="33">
                  <a:moveTo>
                    <a:pt x="52" y="10"/>
                  </a:moveTo>
                  <a:cubicBezTo>
                    <a:pt x="50" y="8"/>
                    <a:pt x="48" y="6"/>
                    <a:pt x="45" y="4"/>
                  </a:cubicBezTo>
                  <a:cubicBezTo>
                    <a:pt x="44" y="4"/>
                    <a:pt x="42" y="3"/>
                    <a:pt x="41" y="3"/>
                  </a:cubicBezTo>
                  <a:cubicBezTo>
                    <a:pt x="38" y="2"/>
                    <a:pt x="37" y="3"/>
                    <a:pt x="35" y="4"/>
                  </a:cubicBezTo>
                  <a:cubicBezTo>
                    <a:pt x="34" y="4"/>
                    <a:pt x="33" y="3"/>
                    <a:pt x="32" y="3"/>
                  </a:cubicBezTo>
                  <a:cubicBezTo>
                    <a:pt x="31" y="2"/>
                    <a:pt x="29" y="2"/>
                    <a:pt x="27" y="1"/>
                  </a:cubicBezTo>
                  <a:cubicBezTo>
                    <a:pt x="25" y="1"/>
                    <a:pt x="22" y="0"/>
                    <a:pt x="20" y="0"/>
                  </a:cubicBezTo>
                  <a:cubicBezTo>
                    <a:pt x="17" y="0"/>
                    <a:pt x="14" y="1"/>
                    <a:pt x="11" y="1"/>
                  </a:cubicBezTo>
                  <a:cubicBezTo>
                    <a:pt x="9" y="2"/>
                    <a:pt x="6" y="1"/>
                    <a:pt x="8" y="3"/>
                  </a:cubicBezTo>
                  <a:cubicBezTo>
                    <a:pt x="10" y="7"/>
                    <a:pt x="10" y="8"/>
                    <a:pt x="7" y="11"/>
                  </a:cubicBezTo>
                  <a:cubicBezTo>
                    <a:pt x="5" y="13"/>
                    <a:pt x="7" y="14"/>
                    <a:pt x="7" y="15"/>
                  </a:cubicBezTo>
                  <a:cubicBezTo>
                    <a:pt x="6" y="16"/>
                    <a:pt x="4" y="16"/>
                    <a:pt x="4" y="18"/>
                  </a:cubicBezTo>
                  <a:cubicBezTo>
                    <a:pt x="3" y="20"/>
                    <a:pt x="1" y="22"/>
                    <a:pt x="0" y="24"/>
                  </a:cubicBezTo>
                  <a:cubicBezTo>
                    <a:pt x="0" y="25"/>
                    <a:pt x="6" y="26"/>
                    <a:pt x="7" y="26"/>
                  </a:cubicBezTo>
                  <a:cubicBezTo>
                    <a:pt x="10" y="28"/>
                    <a:pt x="12" y="32"/>
                    <a:pt x="15" y="32"/>
                  </a:cubicBezTo>
                  <a:cubicBezTo>
                    <a:pt x="16" y="33"/>
                    <a:pt x="18" y="31"/>
                    <a:pt x="19" y="30"/>
                  </a:cubicBezTo>
                  <a:cubicBezTo>
                    <a:pt x="21" y="29"/>
                    <a:pt x="23" y="30"/>
                    <a:pt x="25" y="29"/>
                  </a:cubicBezTo>
                  <a:cubicBezTo>
                    <a:pt x="27" y="29"/>
                    <a:pt x="27" y="28"/>
                    <a:pt x="28" y="26"/>
                  </a:cubicBezTo>
                  <a:cubicBezTo>
                    <a:pt x="28" y="24"/>
                    <a:pt x="28" y="23"/>
                    <a:pt x="31" y="21"/>
                  </a:cubicBezTo>
                  <a:cubicBezTo>
                    <a:pt x="33" y="20"/>
                    <a:pt x="34" y="18"/>
                    <a:pt x="37" y="17"/>
                  </a:cubicBezTo>
                  <a:cubicBezTo>
                    <a:pt x="40" y="15"/>
                    <a:pt x="43" y="14"/>
                    <a:pt x="46" y="13"/>
                  </a:cubicBezTo>
                  <a:cubicBezTo>
                    <a:pt x="46" y="13"/>
                    <a:pt x="53" y="10"/>
                    <a:pt x="52" y="10"/>
                  </a:cubicBezTo>
                  <a:cubicBezTo>
                    <a:pt x="51" y="9"/>
                    <a:pt x="54" y="11"/>
                    <a:pt x="52"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8" name="Freeform 577"/>
            <p:cNvSpPr>
              <a:spLocks/>
            </p:cNvSpPr>
            <p:nvPr/>
          </p:nvSpPr>
          <p:spPr bwMode="auto">
            <a:xfrm>
              <a:off x="6811655" y="4589235"/>
              <a:ext cx="66879" cy="38227"/>
            </a:xfrm>
            <a:custGeom>
              <a:avLst/>
              <a:gdLst>
                <a:gd name="T0" fmla="*/ 4 w 7"/>
                <a:gd name="T1" fmla="*/ 4 h 4"/>
                <a:gd name="T2" fmla="*/ 1 w 7"/>
                <a:gd name="T3" fmla="*/ 3 h 4"/>
                <a:gd name="T4" fmla="*/ 3 w 7"/>
                <a:gd name="T5" fmla="*/ 0 h 4"/>
                <a:gd name="T6" fmla="*/ 4 w 7"/>
                <a:gd name="T7" fmla="*/ 4 h 4"/>
                <a:gd name="T8" fmla="*/ 4 w 7"/>
                <a:gd name="T9" fmla="*/ 4 h 4"/>
              </a:gdLst>
              <a:ahLst/>
              <a:cxnLst>
                <a:cxn ang="0">
                  <a:pos x="T0" y="T1"/>
                </a:cxn>
                <a:cxn ang="0">
                  <a:pos x="T2" y="T3"/>
                </a:cxn>
                <a:cxn ang="0">
                  <a:pos x="T4" y="T5"/>
                </a:cxn>
                <a:cxn ang="0">
                  <a:pos x="T6" y="T7"/>
                </a:cxn>
                <a:cxn ang="0">
                  <a:pos x="T8" y="T9"/>
                </a:cxn>
              </a:cxnLst>
              <a:rect l="0" t="0" r="r" b="b"/>
              <a:pathLst>
                <a:path w="7" h="4">
                  <a:moveTo>
                    <a:pt x="4" y="4"/>
                  </a:moveTo>
                  <a:cubicBezTo>
                    <a:pt x="3" y="4"/>
                    <a:pt x="1" y="4"/>
                    <a:pt x="1" y="3"/>
                  </a:cubicBezTo>
                  <a:cubicBezTo>
                    <a:pt x="0" y="2"/>
                    <a:pt x="3" y="0"/>
                    <a:pt x="3" y="0"/>
                  </a:cubicBezTo>
                  <a:cubicBezTo>
                    <a:pt x="6" y="0"/>
                    <a:pt x="7" y="4"/>
                    <a:pt x="4" y="4"/>
                  </a:cubicBezTo>
                  <a:cubicBezTo>
                    <a:pt x="1" y="3"/>
                    <a:pt x="6" y="4"/>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49" name="Freeform 578"/>
            <p:cNvSpPr>
              <a:spLocks/>
            </p:cNvSpPr>
            <p:nvPr/>
          </p:nvSpPr>
          <p:spPr bwMode="auto">
            <a:xfrm>
              <a:off x="6235221" y="4420403"/>
              <a:ext cx="560509" cy="264400"/>
            </a:xfrm>
            <a:custGeom>
              <a:avLst/>
              <a:gdLst>
                <a:gd name="T0" fmla="*/ 50 w 60"/>
                <a:gd name="T1" fmla="*/ 22 h 28"/>
                <a:gd name="T2" fmla="*/ 48 w 60"/>
                <a:gd name="T3" fmla="*/ 21 h 28"/>
                <a:gd name="T4" fmla="*/ 46 w 60"/>
                <a:gd name="T5" fmla="*/ 23 h 28"/>
                <a:gd name="T6" fmla="*/ 43 w 60"/>
                <a:gd name="T7" fmla="*/ 22 h 28"/>
                <a:gd name="T8" fmla="*/ 40 w 60"/>
                <a:gd name="T9" fmla="*/ 23 h 28"/>
                <a:gd name="T10" fmla="*/ 24 w 60"/>
                <a:gd name="T11" fmla="*/ 27 h 28"/>
                <a:gd name="T12" fmla="*/ 19 w 60"/>
                <a:gd name="T13" fmla="*/ 28 h 28"/>
                <a:gd name="T14" fmla="*/ 17 w 60"/>
                <a:gd name="T15" fmla="*/ 24 h 28"/>
                <a:gd name="T16" fmla="*/ 24 w 60"/>
                <a:gd name="T17" fmla="*/ 22 h 28"/>
                <a:gd name="T18" fmla="*/ 29 w 60"/>
                <a:gd name="T19" fmla="*/ 22 h 28"/>
                <a:gd name="T20" fmla="*/ 31 w 60"/>
                <a:gd name="T21" fmla="*/ 20 h 28"/>
                <a:gd name="T22" fmla="*/ 24 w 60"/>
                <a:gd name="T23" fmla="*/ 20 h 28"/>
                <a:gd name="T24" fmla="*/ 19 w 60"/>
                <a:gd name="T25" fmla="*/ 21 h 28"/>
                <a:gd name="T26" fmla="*/ 19 w 60"/>
                <a:gd name="T27" fmla="*/ 19 h 28"/>
                <a:gd name="T28" fmla="*/ 12 w 60"/>
                <a:gd name="T29" fmla="*/ 21 h 28"/>
                <a:gd name="T30" fmla="*/ 11 w 60"/>
                <a:gd name="T31" fmla="*/ 22 h 28"/>
                <a:gd name="T32" fmla="*/ 9 w 60"/>
                <a:gd name="T33" fmla="*/ 23 h 28"/>
                <a:gd name="T34" fmla="*/ 5 w 60"/>
                <a:gd name="T35" fmla="*/ 21 h 28"/>
                <a:gd name="T36" fmla="*/ 0 w 60"/>
                <a:gd name="T37" fmla="*/ 20 h 28"/>
                <a:gd name="T38" fmla="*/ 4 w 60"/>
                <a:gd name="T39" fmla="*/ 18 h 28"/>
                <a:gd name="T40" fmla="*/ 9 w 60"/>
                <a:gd name="T41" fmla="*/ 17 h 28"/>
                <a:gd name="T42" fmla="*/ 11 w 60"/>
                <a:gd name="T43" fmla="*/ 16 h 28"/>
                <a:gd name="T44" fmla="*/ 5 w 60"/>
                <a:gd name="T45" fmla="*/ 16 h 28"/>
                <a:gd name="T46" fmla="*/ 4 w 60"/>
                <a:gd name="T47" fmla="*/ 14 h 28"/>
                <a:gd name="T48" fmla="*/ 12 w 60"/>
                <a:gd name="T49" fmla="*/ 13 h 28"/>
                <a:gd name="T50" fmla="*/ 4 w 60"/>
                <a:gd name="T51" fmla="*/ 12 h 28"/>
                <a:gd name="T52" fmla="*/ 13 w 60"/>
                <a:gd name="T53" fmla="*/ 10 h 28"/>
                <a:gd name="T54" fmla="*/ 9 w 60"/>
                <a:gd name="T55" fmla="*/ 8 h 28"/>
                <a:gd name="T56" fmla="*/ 14 w 60"/>
                <a:gd name="T57" fmla="*/ 6 h 28"/>
                <a:gd name="T58" fmla="*/ 17 w 60"/>
                <a:gd name="T59" fmla="*/ 10 h 28"/>
                <a:gd name="T60" fmla="*/ 25 w 60"/>
                <a:gd name="T61" fmla="*/ 11 h 28"/>
                <a:gd name="T62" fmla="*/ 29 w 60"/>
                <a:gd name="T63" fmla="*/ 14 h 28"/>
                <a:gd name="T64" fmla="*/ 32 w 60"/>
                <a:gd name="T65" fmla="*/ 17 h 28"/>
                <a:gd name="T66" fmla="*/ 39 w 60"/>
                <a:gd name="T67" fmla="*/ 16 h 28"/>
                <a:gd name="T68" fmla="*/ 37 w 60"/>
                <a:gd name="T69" fmla="*/ 13 h 28"/>
                <a:gd name="T70" fmla="*/ 38 w 60"/>
                <a:gd name="T71" fmla="*/ 9 h 28"/>
                <a:gd name="T72" fmla="*/ 36 w 60"/>
                <a:gd name="T73" fmla="*/ 8 h 28"/>
                <a:gd name="T74" fmla="*/ 38 w 60"/>
                <a:gd name="T75" fmla="*/ 5 h 28"/>
                <a:gd name="T76" fmla="*/ 43 w 60"/>
                <a:gd name="T77" fmla="*/ 3 h 28"/>
                <a:gd name="T78" fmla="*/ 44 w 60"/>
                <a:gd name="T79" fmla="*/ 7 h 28"/>
                <a:gd name="T80" fmla="*/ 45 w 60"/>
                <a:gd name="T81" fmla="*/ 9 h 28"/>
                <a:gd name="T82" fmla="*/ 44 w 60"/>
                <a:gd name="T83" fmla="*/ 10 h 28"/>
                <a:gd name="T84" fmla="*/ 47 w 60"/>
                <a:gd name="T85" fmla="*/ 11 h 28"/>
                <a:gd name="T86" fmla="*/ 51 w 60"/>
                <a:gd name="T87" fmla="*/ 14 h 28"/>
                <a:gd name="T88" fmla="*/ 53 w 60"/>
                <a:gd name="T89" fmla="*/ 13 h 28"/>
                <a:gd name="T90" fmla="*/ 57 w 60"/>
                <a:gd name="T91" fmla="*/ 12 h 28"/>
                <a:gd name="T92" fmla="*/ 59 w 60"/>
                <a:gd name="T93" fmla="*/ 15 h 28"/>
                <a:gd name="T94" fmla="*/ 58 w 60"/>
                <a:gd name="T95" fmla="*/ 20 h 28"/>
                <a:gd name="T96" fmla="*/ 50 w 60"/>
                <a:gd name="T97" fmla="*/ 22 h 28"/>
                <a:gd name="T98" fmla="*/ 50 w 60"/>
                <a:gd name="T99"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 h="28">
                  <a:moveTo>
                    <a:pt x="50" y="22"/>
                  </a:moveTo>
                  <a:cubicBezTo>
                    <a:pt x="49" y="22"/>
                    <a:pt x="49" y="21"/>
                    <a:pt x="48" y="21"/>
                  </a:cubicBezTo>
                  <a:cubicBezTo>
                    <a:pt x="48" y="21"/>
                    <a:pt x="46" y="22"/>
                    <a:pt x="46" y="23"/>
                  </a:cubicBezTo>
                  <a:cubicBezTo>
                    <a:pt x="45" y="23"/>
                    <a:pt x="44" y="23"/>
                    <a:pt x="43" y="22"/>
                  </a:cubicBezTo>
                  <a:cubicBezTo>
                    <a:pt x="42" y="22"/>
                    <a:pt x="41" y="22"/>
                    <a:pt x="40" y="23"/>
                  </a:cubicBezTo>
                  <a:cubicBezTo>
                    <a:pt x="35" y="25"/>
                    <a:pt x="30" y="26"/>
                    <a:pt x="24" y="27"/>
                  </a:cubicBezTo>
                  <a:cubicBezTo>
                    <a:pt x="23" y="27"/>
                    <a:pt x="20" y="28"/>
                    <a:pt x="19" y="28"/>
                  </a:cubicBezTo>
                  <a:cubicBezTo>
                    <a:pt x="17" y="27"/>
                    <a:pt x="13" y="26"/>
                    <a:pt x="17" y="24"/>
                  </a:cubicBezTo>
                  <a:cubicBezTo>
                    <a:pt x="19" y="24"/>
                    <a:pt x="22" y="22"/>
                    <a:pt x="24" y="22"/>
                  </a:cubicBezTo>
                  <a:cubicBezTo>
                    <a:pt x="26" y="22"/>
                    <a:pt x="28" y="22"/>
                    <a:pt x="29" y="22"/>
                  </a:cubicBezTo>
                  <a:cubicBezTo>
                    <a:pt x="29" y="22"/>
                    <a:pt x="32" y="20"/>
                    <a:pt x="31" y="20"/>
                  </a:cubicBezTo>
                  <a:cubicBezTo>
                    <a:pt x="30" y="19"/>
                    <a:pt x="25" y="20"/>
                    <a:pt x="24" y="20"/>
                  </a:cubicBezTo>
                  <a:cubicBezTo>
                    <a:pt x="22" y="21"/>
                    <a:pt x="21" y="21"/>
                    <a:pt x="19" y="21"/>
                  </a:cubicBezTo>
                  <a:cubicBezTo>
                    <a:pt x="17" y="21"/>
                    <a:pt x="19" y="20"/>
                    <a:pt x="19" y="19"/>
                  </a:cubicBezTo>
                  <a:cubicBezTo>
                    <a:pt x="19" y="16"/>
                    <a:pt x="13" y="21"/>
                    <a:pt x="12" y="21"/>
                  </a:cubicBezTo>
                  <a:cubicBezTo>
                    <a:pt x="12" y="21"/>
                    <a:pt x="11" y="22"/>
                    <a:pt x="11" y="22"/>
                  </a:cubicBezTo>
                  <a:cubicBezTo>
                    <a:pt x="9" y="20"/>
                    <a:pt x="9" y="22"/>
                    <a:pt x="9" y="23"/>
                  </a:cubicBezTo>
                  <a:cubicBezTo>
                    <a:pt x="9" y="23"/>
                    <a:pt x="6" y="21"/>
                    <a:pt x="5" y="21"/>
                  </a:cubicBezTo>
                  <a:cubicBezTo>
                    <a:pt x="4" y="21"/>
                    <a:pt x="0" y="22"/>
                    <a:pt x="0" y="20"/>
                  </a:cubicBezTo>
                  <a:cubicBezTo>
                    <a:pt x="0" y="18"/>
                    <a:pt x="2" y="19"/>
                    <a:pt x="4" y="18"/>
                  </a:cubicBezTo>
                  <a:cubicBezTo>
                    <a:pt x="6" y="18"/>
                    <a:pt x="8" y="18"/>
                    <a:pt x="9" y="17"/>
                  </a:cubicBezTo>
                  <a:cubicBezTo>
                    <a:pt x="9" y="17"/>
                    <a:pt x="12" y="16"/>
                    <a:pt x="11" y="16"/>
                  </a:cubicBezTo>
                  <a:cubicBezTo>
                    <a:pt x="9" y="15"/>
                    <a:pt x="6" y="16"/>
                    <a:pt x="5" y="16"/>
                  </a:cubicBezTo>
                  <a:cubicBezTo>
                    <a:pt x="2" y="16"/>
                    <a:pt x="0" y="14"/>
                    <a:pt x="4" y="14"/>
                  </a:cubicBezTo>
                  <a:cubicBezTo>
                    <a:pt x="6" y="14"/>
                    <a:pt x="10" y="13"/>
                    <a:pt x="12" y="13"/>
                  </a:cubicBezTo>
                  <a:cubicBezTo>
                    <a:pt x="11" y="13"/>
                    <a:pt x="4" y="14"/>
                    <a:pt x="4" y="12"/>
                  </a:cubicBezTo>
                  <a:cubicBezTo>
                    <a:pt x="3" y="10"/>
                    <a:pt x="12" y="11"/>
                    <a:pt x="13" y="10"/>
                  </a:cubicBezTo>
                  <a:cubicBezTo>
                    <a:pt x="13" y="10"/>
                    <a:pt x="9" y="9"/>
                    <a:pt x="9" y="8"/>
                  </a:cubicBezTo>
                  <a:cubicBezTo>
                    <a:pt x="8" y="7"/>
                    <a:pt x="14" y="6"/>
                    <a:pt x="14" y="6"/>
                  </a:cubicBezTo>
                  <a:cubicBezTo>
                    <a:pt x="17" y="6"/>
                    <a:pt x="15" y="10"/>
                    <a:pt x="17" y="10"/>
                  </a:cubicBezTo>
                  <a:cubicBezTo>
                    <a:pt x="20" y="10"/>
                    <a:pt x="22" y="10"/>
                    <a:pt x="25" y="11"/>
                  </a:cubicBezTo>
                  <a:cubicBezTo>
                    <a:pt x="26" y="12"/>
                    <a:pt x="28" y="13"/>
                    <a:pt x="29" y="14"/>
                  </a:cubicBezTo>
                  <a:cubicBezTo>
                    <a:pt x="31" y="16"/>
                    <a:pt x="30" y="17"/>
                    <a:pt x="32" y="17"/>
                  </a:cubicBezTo>
                  <a:cubicBezTo>
                    <a:pt x="35" y="17"/>
                    <a:pt x="37" y="17"/>
                    <a:pt x="39" y="16"/>
                  </a:cubicBezTo>
                  <a:cubicBezTo>
                    <a:pt x="43" y="15"/>
                    <a:pt x="37" y="14"/>
                    <a:pt x="37" y="13"/>
                  </a:cubicBezTo>
                  <a:cubicBezTo>
                    <a:pt x="37" y="13"/>
                    <a:pt x="45" y="12"/>
                    <a:pt x="38" y="9"/>
                  </a:cubicBezTo>
                  <a:cubicBezTo>
                    <a:pt x="37" y="9"/>
                    <a:pt x="35" y="9"/>
                    <a:pt x="36" y="8"/>
                  </a:cubicBezTo>
                  <a:cubicBezTo>
                    <a:pt x="37" y="7"/>
                    <a:pt x="38" y="6"/>
                    <a:pt x="38" y="5"/>
                  </a:cubicBezTo>
                  <a:cubicBezTo>
                    <a:pt x="39" y="4"/>
                    <a:pt x="43" y="0"/>
                    <a:pt x="43" y="3"/>
                  </a:cubicBezTo>
                  <a:cubicBezTo>
                    <a:pt x="43" y="4"/>
                    <a:pt x="44" y="5"/>
                    <a:pt x="44" y="7"/>
                  </a:cubicBezTo>
                  <a:cubicBezTo>
                    <a:pt x="45" y="7"/>
                    <a:pt x="45" y="8"/>
                    <a:pt x="45" y="9"/>
                  </a:cubicBezTo>
                  <a:cubicBezTo>
                    <a:pt x="46" y="10"/>
                    <a:pt x="44" y="9"/>
                    <a:pt x="44" y="10"/>
                  </a:cubicBezTo>
                  <a:cubicBezTo>
                    <a:pt x="44" y="12"/>
                    <a:pt x="47" y="10"/>
                    <a:pt x="47" y="11"/>
                  </a:cubicBezTo>
                  <a:cubicBezTo>
                    <a:pt x="47" y="13"/>
                    <a:pt x="50" y="14"/>
                    <a:pt x="51" y="14"/>
                  </a:cubicBezTo>
                  <a:cubicBezTo>
                    <a:pt x="53" y="14"/>
                    <a:pt x="53" y="15"/>
                    <a:pt x="53" y="13"/>
                  </a:cubicBezTo>
                  <a:cubicBezTo>
                    <a:pt x="53" y="11"/>
                    <a:pt x="55" y="11"/>
                    <a:pt x="57" y="12"/>
                  </a:cubicBezTo>
                  <a:cubicBezTo>
                    <a:pt x="58" y="12"/>
                    <a:pt x="60" y="14"/>
                    <a:pt x="59" y="15"/>
                  </a:cubicBezTo>
                  <a:cubicBezTo>
                    <a:pt x="59" y="16"/>
                    <a:pt x="58" y="19"/>
                    <a:pt x="58" y="20"/>
                  </a:cubicBezTo>
                  <a:cubicBezTo>
                    <a:pt x="57" y="21"/>
                    <a:pt x="51" y="22"/>
                    <a:pt x="50" y="22"/>
                  </a:cubicBezTo>
                  <a:cubicBezTo>
                    <a:pt x="48" y="21"/>
                    <a:pt x="51" y="22"/>
                    <a:pt x="50"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0" name="Freeform 579"/>
            <p:cNvSpPr>
              <a:spLocks/>
            </p:cNvSpPr>
            <p:nvPr/>
          </p:nvSpPr>
          <p:spPr bwMode="auto">
            <a:xfrm>
              <a:off x="6139678" y="4525526"/>
              <a:ext cx="95541" cy="63711"/>
            </a:xfrm>
            <a:custGeom>
              <a:avLst/>
              <a:gdLst>
                <a:gd name="T0" fmla="*/ 9 w 10"/>
                <a:gd name="T1" fmla="*/ 1 h 7"/>
                <a:gd name="T2" fmla="*/ 0 w 10"/>
                <a:gd name="T3" fmla="*/ 5 h 7"/>
                <a:gd name="T4" fmla="*/ 6 w 10"/>
                <a:gd name="T5" fmla="*/ 5 h 7"/>
                <a:gd name="T6" fmla="*/ 9 w 10"/>
                <a:gd name="T7" fmla="*/ 1 h 7"/>
                <a:gd name="T8" fmla="*/ 9 w 10"/>
                <a:gd name="T9" fmla="*/ 1 h 7"/>
              </a:gdLst>
              <a:ahLst/>
              <a:cxnLst>
                <a:cxn ang="0">
                  <a:pos x="T0" y="T1"/>
                </a:cxn>
                <a:cxn ang="0">
                  <a:pos x="T2" y="T3"/>
                </a:cxn>
                <a:cxn ang="0">
                  <a:pos x="T4" y="T5"/>
                </a:cxn>
                <a:cxn ang="0">
                  <a:pos x="T6" y="T7"/>
                </a:cxn>
                <a:cxn ang="0">
                  <a:pos x="T8" y="T9"/>
                </a:cxn>
              </a:cxnLst>
              <a:rect l="0" t="0" r="r" b="b"/>
              <a:pathLst>
                <a:path w="10" h="7">
                  <a:moveTo>
                    <a:pt x="9" y="1"/>
                  </a:moveTo>
                  <a:cubicBezTo>
                    <a:pt x="8" y="1"/>
                    <a:pt x="0" y="5"/>
                    <a:pt x="0" y="5"/>
                  </a:cubicBezTo>
                  <a:cubicBezTo>
                    <a:pt x="2" y="6"/>
                    <a:pt x="5" y="7"/>
                    <a:pt x="6" y="5"/>
                  </a:cubicBezTo>
                  <a:cubicBezTo>
                    <a:pt x="7" y="4"/>
                    <a:pt x="9" y="0"/>
                    <a:pt x="9" y="1"/>
                  </a:cubicBezTo>
                  <a:cubicBezTo>
                    <a:pt x="7" y="1"/>
                    <a:pt x="10" y="0"/>
                    <a:pt x="9"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1" name="Freeform 580"/>
            <p:cNvSpPr>
              <a:spLocks/>
            </p:cNvSpPr>
            <p:nvPr/>
          </p:nvSpPr>
          <p:spPr bwMode="auto">
            <a:xfrm>
              <a:off x="5974074" y="4385363"/>
              <a:ext cx="343950" cy="159279"/>
            </a:xfrm>
            <a:custGeom>
              <a:avLst/>
              <a:gdLst>
                <a:gd name="T0" fmla="*/ 30 w 37"/>
                <a:gd name="T1" fmla="*/ 12 h 17"/>
                <a:gd name="T2" fmla="*/ 27 w 37"/>
                <a:gd name="T3" fmla="*/ 13 h 17"/>
                <a:gd name="T4" fmla="*/ 26 w 37"/>
                <a:gd name="T5" fmla="*/ 10 h 17"/>
                <a:gd name="T6" fmla="*/ 23 w 37"/>
                <a:gd name="T7" fmla="*/ 8 h 17"/>
                <a:gd name="T8" fmla="*/ 22 w 37"/>
                <a:gd name="T9" fmla="*/ 10 h 17"/>
                <a:gd name="T10" fmla="*/ 21 w 37"/>
                <a:gd name="T11" fmla="*/ 9 h 17"/>
                <a:gd name="T12" fmla="*/ 20 w 37"/>
                <a:gd name="T13" fmla="*/ 13 h 17"/>
                <a:gd name="T14" fmla="*/ 17 w 37"/>
                <a:gd name="T15" fmla="*/ 14 h 17"/>
                <a:gd name="T16" fmla="*/ 16 w 37"/>
                <a:gd name="T17" fmla="*/ 16 h 17"/>
                <a:gd name="T18" fmla="*/ 12 w 37"/>
                <a:gd name="T19" fmla="*/ 17 h 17"/>
                <a:gd name="T20" fmla="*/ 10 w 37"/>
                <a:gd name="T21" fmla="*/ 15 h 17"/>
                <a:gd name="T22" fmla="*/ 5 w 37"/>
                <a:gd name="T23" fmla="*/ 16 h 17"/>
                <a:gd name="T24" fmla="*/ 1 w 37"/>
                <a:gd name="T25" fmla="*/ 17 h 17"/>
                <a:gd name="T26" fmla="*/ 2 w 37"/>
                <a:gd name="T27" fmla="*/ 13 h 17"/>
                <a:gd name="T28" fmla="*/ 0 w 37"/>
                <a:gd name="T29" fmla="*/ 14 h 17"/>
                <a:gd name="T30" fmla="*/ 6 w 37"/>
                <a:gd name="T31" fmla="*/ 12 h 17"/>
                <a:gd name="T32" fmla="*/ 9 w 37"/>
                <a:gd name="T33" fmla="*/ 10 h 17"/>
                <a:gd name="T34" fmla="*/ 13 w 37"/>
                <a:gd name="T35" fmla="*/ 7 h 17"/>
                <a:gd name="T36" fmla="*/ 18 w 37"/>
                <a:gd name="T37" fmla="*/ 3 h 17"/>
                <a:gd name="T38" fmla="*/ 24 w 37"/>
                <a:gd name="T39" fmla="*/ 3 h 17"/>
                <a:gd name="T40" fmla="*/ 30 w 37"/>
                <a:gd name="T41" fmla="*/ 3 h 17"/>
                <a:gd name="T42" fmla="*/ 32 w 37"/>
                <a:gd name="T43" fmla="*/ 0 h 17"/>
                <a:gd name="T44" fmla="*/ 36 w 37"/>
                <a:gd name="T45" fmla="*/ 2 h 17"/>
                <a:gd name="T46" fmla="*/ 34 w 37"/>
                <a:gd name="T47" fmla="*/ 4 h 17"/>
                <a:gd name="T48" fmla="*/ 34 w 37"/>
                <a:gd name="T49" fmla="*/ 7 h 17"/>
                <a:gd name="T50" fmla="*/ 35 w 37"/>
                <a:gd name="T51" fmla="*/ 9 h 17"/>
                <a:gd name="T52" fmla="*/ 31 w 37"/>
                <a:gd name="T53" fmla="*/ 10 h 17"/>
                <a:gd name="T54" fmla="*/ 30 w 37"/>
                <a:gd name="T55" fmla="*/ 12 h 17"/>
                <a:gd name="T56" fmla="*/ 30 w 37"/>
                <a:gd name="T5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17">
                  <a:moveTo>
                    <a:pt x="30" y="12"/>
                  </a:moveTo>
                  <a:cubicBezTo>
                    <a:pt x="29" y="13"/>
                    <a:pt x="27" y="13"/>
                    <a:pt x="27" y="13"/>
                  </a:cubicBezTo>
                  <a:cubicBezTo>
                    <a:pt x="24" y="13"/>
                    <a:pt x="25" y="11"/>
                    <a:pt x="26" y="10"/>
                  </a:cubicBezTo>
                  <a:cubicBezTo>
                    <a:pt x="27" y="8"/>
                    <a:pt x="24" y="7"/>
                    <a:pt x="23" y="8"/>
                  </a:cubicBezTo>
                  <a:cubicBezTo>
                    <a:pt x="23" y="9"/>
                    <a:pt x="23" y="10"/>
                    <a:pt x="22" y="10"/>
                  </a:cubicBezTo>
                  <a:cubicBezTo>
                    <a:pt x="22" y="10"/>
                    <a:pt x="21" y="10"/>
                    <a:pt x="21" y="9"/>
                  </a:cubicBezTo>
                  <a:cubicBezTo>
                    <a:pt x="20" y="10"/>
                    <a:pt x="21" y="12"/>
                    <a:pt x="20" y="13"/>
                  </a:cubicBezTo>
                  <a:cubicBezTo>
                    <a:pt x="19" y="15"/>
                    <a:pt x="18" y="13"/>
                    <a:pt x="17" y="14"/>
                  </a:cubicBezTo>
                  <a:cubicBezTo>
                    <a:pt x="16" y="14"/>
                    <a:pt x="17" y="16"/>
                    <a:pt x="16" y="16"/>
                  </a:cubicBezTo>
                  <a:cubicBezTo>
                    <a:pt x="16" y="17"/>
                    <a:pt x="13" y="17"/>
                    <a:pt x="12" y="17"/>
                  </a:cubicBezTo>
                  <a:cubicBezTo>
                    <a:pt x="11" y="16"/>
                    <a:pt x="11" y="14"/>
                    <a:pt x="10" y="15"/>
                  </a:cubicBezTo>
                  <a:cubicBezTo>
                    <a:pt x="8" y="16"/>
                    <a:pt x="7" y="16"/>
                    <a:pt x="5" y="16"/>
                  </a:cubicBezTo>
                  <a:cubicBezTo>
                    <a:pt x="4" y="16"/>
                    <a:pt x="2" y="17"/>
                    <a:pt x="1" y="17"/>
                  </a:cubicBezTo>
                  <a:cubicBezTo>
                    <a:pt x="0" y="17"/>
                    <a:pt x="3" y="14"/>
                    <a:pt x="2" y="13"/>
                  </a:cubicBezTo>
                  <a:cubicBezTo>
                    <a:pt x="2" y="13"/>
                    <a:pt x="1" y="14"/>
                    <a:pt x="0" y="14"/>
                  </a:cubicBezTo>
                  <a:cubicBezTo>
                    <a:pt x="0" y="13"/>
                    <a:pt x="5" y="12"/>
                    <a:pt x="6" y="12"/>
                  </a:cubicBezTo>
                  <a:cubicBezTo>
                    <a:pt x="8" y="12"/>
                    <a:pt x="8" y="11"/>
                    <a:pt x="9" y="10"/>
                  </a:cubicBezTo>
                  <a:cubicBezTo>
                    <a:pt x="11" y="8"/>
                    <a:pt x="12" y="8"/>
                    <a:pt x="13" y="7"/>
                  </a:cubicBezTo>
                  <a:cubicBezTo>
                    <a:pt x="15" y="5"/>
                    <a:pt x="16" y="3"/>
                    <a:pt x="18" y="3"/>
                  </a:cubicBezTo>
                  <a:cubicBezTo>
                    <a:pt x="20" y="2"/>
                    <a:pt x="22" y="2"/>
                    <a:pt x="24" y="3"/>
                  </a:cubicBezTo>
                  <a:cubicBezTo>
                    <a:pt x="26" y="3"/>
                    <a:pt x="29" y="4"/>
                    <a:pt x="30" y="3"/>
                  </a:cubicBezTo>
                  <a:cubicBezTo>
                    <a:pt x="31" y="2"/>
                    <a:pt x="30" y="0"/>
                    <a:pt x="32" y="0"/>
                  </a:cubicBezTo>
                  <a:cubicBezTo>
                    <a:pt x="32" y="0"/>
                    <a:pt x="36" y="1"/>
                    <a:pt x="36" y="2"/>
                  </a:cubicBezTo>
                  <a:cubicBezTo>
                    <a:pt x="37" y="2"/>
                    <a:pt x="34" y="3"/>
                    <a:pt x="34" y="4"/>
                  </a:cubicBezTo>
                  <a:cubicBezTo>
                    <a:pt x="34" y="5"/>
                    <a:pt x="37" y="6"/>
                    <a:pt x="34" y="7"/>
                  </a:cubicBezTo>
                  <a:cubicBezTo>
                    <a:pt x="33" y="8"/>
                    <a:pt x="36" y="9"/>
                    <a:pt x="35" y="9"/>
                  </a:cubicBezTo>
                  <a:cubicBezTo>
                    <a:pt x="33" y="10"/>
                    <a:pt x="32" y="10"/>
                    <a:pt x="31" y="10"/>
                  </a:cubicBezTo>
                  <a:cubicBezTo>
                    <a:pt x="31" y="11"/>
                    <a:pt x="31" y="11"/>
                    <a:pt x="30" y="12"/>
                  </a:cubicBezTo>
                  <a:cubicBezTo>
                    <a:pt x="29" y="13"/>
                    <a:pt x="31" y="11"/>
                    <a:pt x="30" y="1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2" name="Freeform 581"/>
            <p:cNvSpPr>
              <a:spLocks/>
            </p:cNvSpPr>
            <p:nvPr/>
          </p:nvSpPr>
          <p:spPr bwMode="auto">
            <a:xfrm>
              <a:off x="6346686" y="4449069"/>
              <a:ext cx="73248" cy="19114"/>
            </a:xfrm>
            <a:custGeom>
              <a:avLst/>
              <a:gdLst>
                <a:gd name="T0" fmla="*/ 6 w 8"/>
                <a:gd name="T1" fmla="*/ 2 h 2"/>
                <a:gd name="T2" fmla="*/ 3 w 8"/>
                <a:gd name="T3" fmla="*/ 0 h 2"/>
                <a:gd name="T4" fmla="*/ 6 w 8"/>
                <a:gd name="T5" fmla="*/ 2 h 2"/>
              </a:gdLst>
              <a:ahLst/>
              <a:cxnLst>
                <a:cxn ang="0">
                  <a:pos x="T0" y="T1"/>
                </a:cxn>
                <a:cxn ang="0">
                  <a:pos x="T2" y="T3"/>
                </a:cxn>
                <a:cxn ang="0">
                  <a:pos x="T4" y="T5"/>
                </a:cxn>
              </a:cxnLst>
              <a:rect l="0" t="0" r="r" b="b"/>
              <a:pathLst>
                <a:path w="8" h="2">
                  <a:moveTo>
                    <a:pt x="6" y="2"/>
                  </a:moveTo>
                  <a:cubicBezTo>
                    <a:pt x="4" y="2"/>
                    <a:pt x="0" y="1"/>
                    <a:pt x="3" y="0"/>
                  </a:cubicBezTo>
                  <a:cubicBezTo>
                    <a:pt x="5" y="0"/>
                    <a:pt x="8" y="2"/>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3" name="Freeform 582"/>
            <p:cNvSpPr>
              <a:spLocks/>
            </p:cNvSpPr>
            <p:nvPr/>
          </p:nvSpPr>
          <p:spPr bwMode="auto">
            <a:xfrm>
              <a:off x="6410381" y="4318467"/>
              <a:ext cx="197453" cy="92380"/>
            </a:xfrm>
            <a:custGeom>
              <a:avLst/>
              <a:gdLst>
                <a:gd name="T0" fmla="*/ 7 w 21"/>
                <a:gd name="T1" fmla="*/ 9 h 10"/>
                <a:gd name="T2" fmla="*/ 2 w 21"/>
                <a:gd name="T3" fmla="*/ 4 h 10"/>
                <a:gd name="T4" fmla="*/ 9 w 21"/>
                <a:gd name="T5" fmla="*/ 2 h 10"/>
                <a:gd name="T6" fmla="*/ 17 w 21"/>
                <a:gd name="T7" fmla="*/ 0 h 10"/>
                <a:gd name="T8" fmla="*/ 19 w 21"/>
                <a:gd name="T9" fmla="*/ 2 h 10"/>
                <a:gd name="T10" fmla="*/ 14 w 21"/>
                <a:gd name="T11" fmla="*/ 4 h 10"/>
                <a:gd name="T12" fmla="*/ 15 w 21"/>
                <a:gd name="T13" fmla="*/ 7 h 10"/>
                <a:gd name="T14" fmla="*/ 7 w 21"/>
                <a:gd name="T15" fmla="*/ 9 h 10"/>
                <a:gd name="T16" fmla="*/ 7 w 21"/>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
                  <a:moveTo>
                    <a:pt x="7" y="9"/>
                  </a:moveTo>
                  <a:cubicBezTo>
                    <a:pt x="6" y="9"/>
                    <a:pt x="0" y="6"/>
                    <a:pt x="2" y="4"/>
                  </a:cubicBezTo>
                  <a:cubicBezTo>
                    <a:pt x="4" y="2"/>
                    <a:pt x="7" y="2"/>
                    <a:pt x="9" y="2"/>
                  </a:cubicBezTo>
                  <a:cubicBezTo>
                    <a:pt x="12" y="1"/>
                    <a:pt x="15" y="0"/>
                    <a:pt x="17" y="0"/>
                  </a:cubicBezTo>
                  <a:cubicBezTo>
                    <a:pt x="18" y="0"/>
                    <a:pt x="21" y="1"/>
                    <a:pt x="19" y="2"/>
                  </a:cubicBezTo>
                  <a:cubicBezTo>
                    <a:pt x="18" y="3"/>
                    <a:pt x="15" y="2"/>
                    <a:pt x="14" y="4"/>
                  </a:cubicBezTo>
                  <a:cubicBezTo>
                    <a:pt x="14" y="4"/>
                    <a:pt x="19" y="6"/>
                    <a:pt x="15" y="7"/>
                  </a:cubicBezTo>
                  <a:cubicBezTo>
                    <a:pt x="13" y="8"/>
                    <a:pt x="10" y="10"/>
                    <a:pt x="7" y="9"/>
                  </a:cubicBezTo>
                  <a:cubicBezTo>
                    <a:pt x="5" y="9"/>
                    <a:pt x="9" y="10"/>
                    <a:pt x="7"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4" name="Freeform 583"/>
            <p:cNvSpPr>
              <a:spLocks/>
            </p:cNvSpPr>
            <p:nvPr/>
          </p:nvSpPr>
          <p:spPr bwMode="auto">
            <a:xfrm>
              <a:off x="6327577" y="4337578"/>
              <a:ext cx="73248" cy="38227"/>
            </a:xfrm>
            <a:custGeom>
              <a:avLst/>
              <a:gdLst>
                <a:gd name="T0" fmla="*/ 6 w 8"/>
                <a:gd name="T1" fmla="*/ 4 h 4"/>
                <a:gd name="T2" fmla="*/ 3 w 8"/>
                <a:gd name="T3" fmla="*/ 0 h 4"/>
                <a:gd name="T4" fmla="*/ 6 w 8"/>
                <a:gd name="T5" fmla="*/ 4 h 4"/>
              </a:gdLst>
              <a:ahLst/>
              <a:cxnLst>
                <a:cxn ang="0">
                  <a:pos x="T0" y="T1"/>
                </a:cxn>
                <a:cxn ang="0">
                  <a:pos x="T2" y="T3"/>
                </a:cxn>
                <a:cxn ang="0">
                  <a:pos x="T4" y="T5"/>
                </a:cxn>
              </a:cxnLst>
              <a:rect l="0" t="0" r="r" b="b"/>
              <a:pathLst>
                <a:path w="8" h="4">
                  <a:moveTo>
                    <a:pt x="6" y="4"/>
                  </a:moveTo>
                  <a:cubicBezTo>
                    <a:pt x="4" y="4"/>
                    <a:pt x="0" y="0"/>
                    <a:pt x="3" y="0"/>
                  </a:cubicBezTo>
                  <a:cubicBezTo>
                    <a:pt x="6" y="0"/>
                    <a:pt x="8" y="3"/>
                    <a:pt x="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5" name="Freeform 584"/>
            <p:cNvSpPr>
              <a:spLocks/>
            </p:cNvSpPr>
            <p:nvPr/>
          </p:nvSpPr>
          <p:spPr bwMode="auto">
            <a:xfrm>
              <a:off x="6429489" y="4251568"/>
              <a:ext cx="197453" cy="66896"/>
            </a:xfrm>
            <a:custGeom>
              <a:avLst/>
              <a:gdLst>
                <a:gd name="T0" fmla="*/ 1 w 21"/>
                <a:gd name="T1" fmla="*/ 5 h 7"/>
                <a:gd name="T2" fmla="*/ 4 w 21"/>
                <a:gd name="T3" fmla="*/ 4 h 7"/>
                <a:gd name="T4" fmla="*/ 9 w 21"/>
                <a:gd name="T5" fmla="*/ 1 h 7"/>
                <a:gd name="T6" fmla="*/ 18 w 21"/>
                <a:gd name="T7" fmla="*/ 3 h 7"/>
                <a:gd name="T8" fmla="*/ 11 w 21"/>
                <a:gd name="T9" fmla="*/ 6 h 7"/>
                <a:gd name="T10" fmla="*/ 6 w 21"/>
                <a:gd name="T11" fmla="*/ 6 h 7"/>
                <a:gd name="T12" fmla="*/ 1 w 21"/>
                <a:gd name="T13" fmla="*/ 5 h 7"/>
                <a:gd name="T14" fmla="*/ 1 w 21"/>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7">
                  <a:moveTo>
                    <a:pt x="1" y="5"/>
                  </a:moveTo>
                  <a:cubicBezTo>
                    <a:pt x="0" y="5"/>
                    <a:pt x="3" y="4"/>
                    <a:pt x="4" y="4"/>
                  </a:cubicBezTo>
                  <a:cubicBezTo>
                    <a:pt x="6" y="3"/>
                    <a:pt x="7" y="2"/>
                    <a:pt x="9" y="1"/>
                  </a:cubicBezTo>
                  <a:cubicBezTo>
                    <a:pt x="12" y="0"/>
                    <a:pt x="15" y="1"/>
                    <a:pt x="18" y="3"/>
                  </a:cubicBezTo>
                  <a:cubicBezTo>
                    <a:pt x="21" y="6"/>
                    <a:pt x="12" y="6"/>
                    <a:pt x="11" y="6"/>
                  </a:cubicBezTo>
                  <a:cubicBezTo>
                    <a:pt x="9" y="6"/>
                    <a:pt x="8" y="7"/>
                    <a:pt x="6" y="6"/>
                  </a:cubicBezTo>
                  <a:cubicBezTo>
                    <a:pt x="4" y="5"/>
                    <a:pt x="2" y="6"/>
                    <a:pt x="1" y="5"/>
                  </a:cubicBezTo>
                  <a:cubicBezTo>
                    <a:pt x="0" y="4"/>
                    <a:pt x="2"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6" name="Freeform 585"/>
            <p:cNvSpPr>
              <a:spLocks/>
            </p:cNvSpPr>
            <p:nvPr/>
          </p:nvSpPr>
          <p:spPr bwMode="auto">
            <a:xfrm>
              <a:off x="6907195" y="4449069"/>
              <a:ext cx="261145" cy="178393"/>
            </a:xfrm>
            <a:custGeom>
              <a:avLst/>
              <a:gdLst>
                <a:gd name="T0" fmla="*/ 22 w 28"/>
                <a:gd name="T1" fmla="*/ 19 h 19"/>
                <a:gd name="T2" fmla="*/ 15 w 28"/>
                <a:gd name="T3" fmla="*/ 19 h 19"/>
                <a:gd name="T4" fmla="*/ 15 w 28"/>
                <a:gd name="T5" fmla="*/ 17 h 19"/>
                <a:gd name="T6" fmla="*/ 12 w 28"/>
                <a:gd name="T7" fmla="*/ 15 h 19"/>
                <a:gd name="T8" fmla="*/ 17 w 28"/>
                <a:gd name="T9" fmla="*/ 13 h 19"/>
                <a:gd name="T10" fmla="*/ 16 w 28"/>
                <a:gd name="T11" fmla="*/ 12 h 19"/>
                <a:gd name="T12" fmla="*/ 9 w 28"/>
                <a:gd name="T13" fmla="*/ 13 h 19"/>
                <a:gd name="T14" fmla="*/ 2 w 28"/>
                <a:gd name="T15" fmla="*/ 13 h 19"/>
                <a:gd name="T16" fmla="*/ 1 w 28"/>
                <a:gd name="T17" fmla="*/ 12 h 19"/>
                <a:gd name="T18" fmla="*/ 7 w 28"/>
                <a:gd name="T19" fmla="*/ 10 h 19"/>
                <a:gd name="T20" fmla="*/ 4 w 28"/>
                <a:gd name="T21" fmla="*/ 8 h 19"/>
                <a:gd name="T22" fmla="*/ 7 w 28"/>
                <a:gd name="T23" fmla="*/ 6 h 19"/>
                <a:gd name="T24" fmla="*/ 3 w 28"/>
                <a:gd name="T25" fmla="*/ 6 h 19"/>
                <a:gd name="T26" fmla="*/ 7 w 28"/>
                <a:gd name="T27" fmla="*/ 4 h 19"/>
                <a:gd name="T28" fmla="*/ 13 w 28"/>
                <a:gd name="T29" fmla="*/ 8 h 19"/>
                <a:gd name="T30" fmla="*/ 16 w 28"/>
                <a:gd name="T31" fmla="*/ 9 h 19"/>
                <a:gd name="T32" fmla="*/ 13 w 28"/>
                <a:gd name="T33" fmla="*/ 7 h 19"/>
                <a:gd name="T34" fmla="*/ 14 w 28"/>
                <a:gd name="T35" fmla="*/ 5 h 19"/>
                <a:gd name="T36" fmla="*/ 11 w 28"/>
                <a:gd name="T37" fmla="*/ 4 h 19"/>
                <a:gd name="T38" fmla="*/ 11 w 28"/>
                <a:gd name="T39" fmla="*/ 2 h 19"/>
                <a:gd name="T40" fmla="*/ 7 w 28"/>
                <a:gd name="T41" fmla="*/ 3 h 19"/>
                <a:gd name="T42" fmla="*/ 13 w 28"/>
                <a:gd name="T43" fmla="*/ 1 h 19"/>
                <a:gd name="T44" fmla="*/ 12 w 28"/>
                <a:gd name="T45" fmla="*/ 2 h 19"/>
                <a:gd name="T46" fmla="*/ 15 w 28"/>
                <a:gd name="T47" fmla="*/ 3 h 19"/>
                <a:gd name="T48" fmla="*/ 21 w 28"/>
                <a:gd name="T49" fmla="*/ 2 h 19"/>
                <a:gd name="T50" fmla="*/ 26 w 28"/>
                <a:gd name="T51" fmla="*/ 8 h 19"/>
                <a:gd name="T52" fmla="*/ 27 w 28"/>
                <a:gd name="T53" fmla="*/ 12 h 19"/>
                <a:gd name="T54" fmla="*/ 26 w 28"/>
                <a:gd name="T55" fmla="*/ 14 h 19"/>
                <a:gd name="T56" fmla="*/ 26 w 28"/>
                <a:gd name="T57" fmla="*/ 17 h 19"/>
                <a:gd name="T58" fmla="*/ 22 w 28"/>
                <a:gd name="T5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19">
                  <a:moveTo>
                    <a:pt x="22" y="19"/>
                  </a:moveTo>
                  <a:cubicBezTo>
                    <a:pt x="20" y="19"/>
                    <a:pt x="17" y="19"/>
                    <a:pt x="15" y="19"/>
                  </a:cubicBezTo>
                  <a:cubicBezTo>
                    <a:pt x="12" y="19"/>
                    <a:pt x="15" y="18"/>
                    <a:pt x="15" y="17"/>
                  </a:cubicBezTo>
                  <a:cubicBezTo>
                    <a:pt x="16" y="16"/>
                    <a:pt x="11" y="16"/>
                    <a:pt x="12" y="15"/>
                  </a:cubicBezTo>
                  <a:cubicBezTo>
                    <a:pt x="13" y="14"/>
                    <a:pt x="15" y="13"/>
                    <a:pt x="17" y="13"/>
                  </a:cubicBezTo>
                  <a:cubicBezTo>
                    <a:pt x="18" y="12"/>
                    <a:pt x="17" y="12"/>
                    <a:pt x="16" y="12"/>
                  </a:cubicBezTo>
                  <a:cubicBezTo>
                    <a:pt x="14" y="11"/>
                    <a:pt x="12" y="12"/>
                    <a:pt x="9" y="13"/>
                  </a:cubicBezTo>
                  <a:cubicBezTo>
                    <a:pt x="7" y="13"/>
                    <a:pt x="5" y="13"/>
                    <a:pt x="2" y="13"/>
                  </a:cubicBezTo>
                  <a:cubicBezTo>
                    <a:pt x="2" y="14"/>
                    <a:pt x="0" y="14"/>
                    <a:pt x="1" y="12"/>
                  </a:cubicBezTo>
                  <a:cubicBezTo>
                    <a:pt x="3" y="10"/>
                    <a:pt x="5" y="11"/>
                    <a:pt x="7" y="10"/>
                  </a:cubicBezTo>
                  <a:cubicBezTo>
                    <a:pt x="11" y="9"/>
                    <a:pt x="4" y="9"/>
                    <a:pt x="4" y="8"/>
                  </a:cubicBezTo>
                  <a:cubicBezTo>
                    <a:pt x="3" y="8"/>
                    <a:pt x="7" y="6"/>
                    <a:pt x="7" y="6"/>
                  </a:cubicBezTo>
                  <a:cubicBezTo>
                    <a:pt x="7" y="6"/>
                    <a:pt x="4" y="6"/>
                    <a:pt x="3" y="6"/>
                  </a:cubicBezTo>
                  <a:cubicBezTo>
                    <a:pt x="3" y="5"/>
                    <a:pt x="6" y="4"/>
                    <a:pt x="7" y="4"/>
                  </a:cubicBezTo>
                  <a:cubicBezTo>
                    <a:pt x="9" y="4"/>
                    <a:pt x="11" y="7"/>
                    <a:pt x="13" y="8"/>
                  </a:cubicBezTo>
                  <a:cubicBezTo>
                    <a:pt x="14" y="8"/>
                    <a:pt x="15" y="10"/>
                    <a:pt x="16" y="9"/>
                  </a:cubicBezTo>
                  <a:cubicBezTo>
                    <a:pt x="19" y="7"/>
                    <a:pt x="13" y="7"/>
                    <a:pt x="13" y="7"/>
                  </a:cubicBezTo>
                  <a:cubicBezTo>
                    <a:pt x="14" y="7"/>
                    <a:pt x="18" y="6"/>
                    <a:pt x="14" y="5"/>
                  </a:cubicBezTo>
                  <a:cubicBezTo>
                    <a:pt x="13" y="5"/>
                    <a:pt x="12" y="5"/>
                    <a:pt x="11" y="4"/>
                  </a:cubicBezTo>
                  <a:cubicBezTo>
                    <a:pt x="9" y="3"/>
                    <a:pt x="11" y="3"/>
                    <a:pt x="11" y="2"/>
                  </a:cubicBezTo>
                  <a:cubicBezTo>
                    <a:pt x="10" y="2"/>
                    <a:pt x="7" y="3"/>
                    <a:pt x="7" y="3"/>
                  </a:cubicBezTo>
                  <a:cubicBezTo>
                    <a:pt x="6" y="2"/>
                    <a:pt x="13" y="1"/>
                    <a:pt x="13" y="1"/>
                  </a:cubicBezTo>
                  <a:cubicBezTo>
                    <a:pt x="13" y="1"/>
                    <a:pt x="12" y="2"/>
                    <a:pt x="12" y="2"/>
                  </a:cubicBezTo>
                  <a:cubicBezTo>
                    <a:pt x="11" y="3"/>
                    <a:pt x="14" y="3"/>
                    <a:pt x="15" y="3"/>
                  </a:cubicBezTo>
                  <a:cubicBezTo>
                    <a:pt x="18" y="4"/>
                    <a:pt x="19" y="4"/>
                    <a:pt x="21" y="2"/>
                  </a:cubicBezTo>
                  <a:cubicBezTo>
                    <a:pt x="24" y="0"/>
                    <a:pt x="27" y="6"/>
                    <a:pt x="26" y="8"/>
                  </a:cubicBezTo>
                  <a:cubicBezTo>
                    <a:pt x="26" y="10"/>
                    <a:pt x="26" y="11"/>
                    <a:pt x="27" y="12"/>
                  </a:cubicBezTo>
                  <a:cubicBezTo>
                    <a:pt x="28" y="14"/>
                    <a:pt x="28" y="15"/>
                    <a:pt x="26" y="14"/>
                  </a:cubicBezTo>
                  <a:cubicBezTo>
                    <a:pt x="24" y="12"/>
                    <a:pt x="25" y="16"/>
                    <a:pt x="26" y="17"/>
                  </a:cubicBezTo>
                  <a:cubicBezTo>
                    <a:pt x="27" y="18"/>
                    <a:pt x="23" y="19"/>
                    <a:pt x="22"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7" name="Freeform 586"/>
            <p:cNvSpPr>
              <a:spLocks/>
            </p:cNvSpPr>
            <p:nvPr/>
          </p:nvSpPr>
          <p:spPr bwMode="auto">
            <a:xfrm>
              <a:off x="6878534" y="4535082"/>
              <a:ext cx="82803" cy="25484"/>
            </a:xfrm>
            <a:custGeom>
              <a:avLst/>
              <a:gdLst>
                <a:gd name="T0" fmla="*/ 1 w 9"/>
                <a:gd name="T1" fmla="*/ 3 h 3"/>
                <a:gd name="T2" fmla="*/ 7 w 9"/>
                <a:gd name="T3" fmla="*/ 0 h 3"/>
                <a:gd name="T4" fmla="*/ 1 w 9"/>
                <a:gd name="T5" fmla="*/ 3 h 3"/>
              </a:gdLst>
              <a:ahLst/>
              <a:cxnLst>
                <a:cxn ang="0">
                  <a:pos x="T0" y="T1"/>
                </a:cxn>
                <a:cxn ang="0">
                  <a:pos x="T2" y="T3"/>
                </a:cxn>
                <a:cxn ang="0">
                  <a:pos x="T4" y="T5"/>
                </a:cxn>
              </a:cxnLst>
              <a:rect l="0" t="0" r="r" b="b"/>
              <a:pathLst>
                <a:path w="9" h="3">
                  <a:moveTo>
                    <a:pt x="1" y="3"/>
                  </a:moveTo>
                  <a:cubicBezTo>
                    <a:pt x="4" y="2"/>
                    <a:pt x="9" y="0"/>
                    <a:pt x="7" y="0"/>
                  </a:cubicBezTo>
                  <a:cubicBezTo>
                    <a:pt x="4" y="0"/>
                    <a:pt x="0"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8" name="Freeform 587"/>
            <p:cNvSpPr>
              <a:spLocks/>
            </p:cNvSpPr>
            <p:nvPr/>
          </p:nvSpPr>
          <p:spPr bwMode="auto">
            <a:xfrm>
              <a:off x="6859425" y="4525526"/>
              <a:ext cx="76432" cy="19114"/>
            </a:xfrm>
            <a:custGeom>
              <a:avLst/>
              <a:gdLst>
                <a:gd name="T0" fmla="*/ 1 w 8"/>
                <a:gd name="T1" fmla="*/ 2 h 2"/>
                <a:gd name="T2" fmla="*/ 6 w 8"/>
                <a:gd name="T3" fmla="*/ 0 h 2"/>
                <a:gd name="T4" fmla="*/ 1 w 8"/>
                <a:gd name="T5" fmla="*/ 2 h 2"/>
              </a:gdLst>
              <a:ahLst/>
              <a:cxnLst>
                <a:cxn ang="0">
                  <a:pos x="T0" y="T1"/>
                </a:cxn>
                <a:cxn ang="0">
                  <a:pos x="T2" y="T3"/>
                </a:cxn>
                <a:cxn ang="0">
                  <a:pos x="T4" y="T5"/>
                </a:cxn>
              </a:cxnLst>
              <a:rect l="0" t="0" r="r" b="b"/>
              <a:pathLst>
                <a:path w="8" h="2">
                  <a:moveTo>
                    <a:pt x="1" y="2"/>
                  </a:moveTo>
                  <a:cubicBezTo>
                    <a:pt x="0" y="2"/>
                    <a:pt x="4" y="0"/>
                    <a:pt x="6" y="0"/>
                  </a:cubicBezTo>
                  <a:cubicBezTo>
                    <a:pt x="8" y="0"/>
                    <a:pt x="4" y="2"/>
                    <a:pt x="1"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59" name="Freeform 588"/>
            <p:cNvSpPr>
              <a:spLocks/>
            </p:cNvSpPr>
            <p:nvPr/>
          </p:nvSpPr>
          <p:spPr bwMode="auto">
            <a:xfrm>
              <a:off x="6821208" y="4496854"/>
              <a:ext cx="95541" cy="47785"/>
            </a:xfrm>
            <a:custGeom>
              <a:avLst/>
              <a:gdLst>
                <a:gd name="T0" fmla="*/ 2 w 10"/>
                <a:gd name="T1" fmla="*/ 3 h 5"/>
                <a:gd name="T2" fmla="*/ 10 w 10"/>
                <a:gd name="T3" fmla="*/ 1 h 5"/>
                <a:gd name="T4" fmla="*/ 2 w 10"/>
                <a:gd name="T5" fmla="*/ 3 h 5"/>
              </a:gdLst>
              <a:ahLst/>
              <a:cxnLst>
                <a:cxn ang="0">
                  <a:pos x="T0" y="T1"/>
                </a:cxn>
                <a:cxn ang="0">
                  <a:pos x="T2" y="T3"/>
                </a:cxn>
                <a:cxn ang="0">
                  <a:pos x="T4" y="T5"/>
                </a:cxn>
              </a:cxnLst>
              <a:rect l="0" t="0" r="r" b="b"/>
              <a:pathLst>
                <a:path w="10" h="5">
                  <a:moveTo>
                    <a:pt x="2" y="3"/>
                  </a:moveTo>
                  <a:cubicBezTo>
                    <a:pt x="0" y="2"/>
                    <a:pt x="10" y="0"/>
                    <a:pt x="10" y="1"/>
                  </a:cubicBezTo>
                  <a:cubicBezTo>
                    <a:pt x="10" y="2"/>
                    <a:pt x="6" y="5"/>
                    <a:pt x="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0" name="Freeform 589"/>
            <p:cNvSpPr>
              <a:spLocks/>
            </p:cNvSpPr>
            <p:nvPr/>
          </p:nvSpPr>
          <p:spPr bwMode="auto">
            <a:xfrm>
              <a:off x="6830763" y="4458630"/>
              <a:ext cx="66879" cy="47785"/>
            </a:xfrm>
            <a:custGeom>
              <a:avLst/>
              <a:gdLst>
                <a:gd name="T0" fmla="*/ 1 w 7"/>
                <a:gd name="T1" fmla="*/ 5 h 5"/>
                <a:gd name="T2" fmla="*/ 0 w 7"/>
                <a:gd name="T3" fmla="*/ 1 h 5"/>
                <a:gd name="T4" fmla="*/ 4 w 7"/>
                <a:gd name="T5" fmla="*/ 2 h 5"/>
                <a:gd name="T6" fmla="*/ 7 w 7"/>
                <a:gd name="T7" fmla="*/ 4 h 5"/>
                <a:gd name="T8" fmla="*/ 1 w 7"/>
                <a:gd name="T9" fmla="*/ 5 h 5"/>
                <a:gd name="T10" fmla="*/ 1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1" y="5"/>
                  </a:moveTo>
                  <a:cubicBezTo>
                    <a:pt x="0" y="4"/>
                    <a:pt x="0" y="2"/>
                    <a:pt x="0" y="1"/>
                  </a:cubicBezTo>
                  <a:cubicBezTo>
                    <a:pt x="1" y="0"/>
                    <a:pt x="3" y="1"/>
                    <a:pt x="4" y="2"/>
                  </a:cubicBezTo>
                  <a:cubicBezTo>
                    <a:pt x="4" y="2"/>
                    <a:pt x="7" y="3"/>
                    <a:pt x="7" y="4"/>
                  </a:cubicBezTo>
                  <a:cubicBezTo>
                    <a:pt x="7" y="4"/>
                    <a:pt x="2" y="5"/>
                    <a:pt x="1" y="5"/>
                  </a:cubicBezTo>
                  <a:cubicBezTo>
                    <a:pt x="0" y="4"/>
                    <a:pt x="4" y="5"/>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1" name="Freeform 590"/>
            <p:cNvSpPr>
              <a:spLocks/>
            </p:cNvSpPr>
            <p:nvPr/>
          </p:nvSpPr>
          <p:spPr bwMode="auto">
            <a:xfrm>
              <a:off x="6738407" y="4347133"/>
              <a:ext cx="111465" cy="82827"/>
            </a:xfrm>
            <a:custGeom>
              <a:avLst/>
              <a:gdLst>
                <a:gd name="T0" fmla="*/ 8 w 12"/>
                <a:gd name="T1" fmla="*/ 8 h 9"/>
                <a:gd name="T2" fmla="*/ 3 w 12"/>
                <a:gd name="T3" fmla="*/ 1 h 9"/>
                <a:gd name="T4" fmla="*/ 8 w 12"/>
                <a:gd name="T5" fmla="*/ 8 h 9"/>
              </a:gdLst>
              <a:ahLst/>
              <a:cxnLst>
                <a:cxn ang="0">
                  <a:pos x="T0" y="T1"/>
                </a:cxn>
                <a:cxn ang="0">
                  <a:pos x="T2" y="T3"/>
                </a:cxn>
                <a:cxn ang="0">
                  <a:pos x="T4" y="T5"/>
                </a:cxn>
              </a:cxnLst>
              <a:rect l="0" t="0" r="r" b="b"/>
              <a:pathLst>
                <a:path w="12" h="9">
                  <a:moveTo>
                    <a:pt x="8" y="8"/>
                  </a:moveTo>
                  <a:cubicBezTo>
                    <a:pt x="6" y="9"/>
                    <a:pt x="0" y="0"/>
                    <a:pt x="3" y="1"/>
                  </a:cubicBezTo>
                  <a:cubicBezTo>
                    <a:pt x="6" y="3"/>
                    <a:pt x="12" y="8"/>
                    <a:pt x="8"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2" name="Freeform 591"/>
            <p:cNvSpPr>
              <a:spLocks/>
            </p:cNvSpPr>
            <p:nvPr/>
          </p:nvSpPr>
          <p:spPr bwMode="auto">
            <a:xfrm>
              <a:off x="6916751" y="4337578"/>
              <a:ext cx="82803" cy="28669"/>
            </a:xfrm>
            <a:custGeom>
              <a:avLst/>
              <a:gdLst>
                <a:gd name="T0" fmla="*/ 2 w 9"/>
                <a:gd name="T1" fmla="*/ 1 h 3"/>
                <a:gd name="T2" fmla="*/ 8 w 9"/>
                <a:gd name="T3" fmla="*/ 2 h 3"/>
                <a:gd name="T4" fmla="*/ 2 w 9"/>
                <a:gd name="T5" fmla="*/ 1 h 3"/>
              </a:gdLst>
              <a:ahLst/>
              <a:cxnLst>
                <a:cxn ang="0">
                  <a:pos x="T0" y="T1"/>
                </a:cxn>
                <a:cxn ang="0">
                  <a:pos x="T2" y="T3"/>
                </a:cxn>
                <a:cxn ang="0">
                  <a:pos x="T4" y="T5"/>
                </a:cxn>
              </a:cxnLst>
              <a:rect l="0" t="0" r="r" b="b"/>
              <a:pathLst>
                <a:path w="9" h="3">
                  <a:moveTo>
                    <a:pt x="2" y="1"/>
                  </a:moveTo>
                  <a:cubicBezTo>
                    <a:pt x="5" y="0"/>
                    <a:pt x="9" y="2"/>
                    <a:pt x="8" y="2"/>
                  </a:cubicBezTo>
                  <a:cubicBezTo>
                    <a:pt x="3" y="3"/>
                    <a:pt x="0"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3" name="Freeform 592"/>
            <p:cNvSpPr>
              <a:spLocks/>
            </p:cNvSpPr>
            <p:nvPr/>
          </p:nvSpPr>
          <p:spPr bwMode="auto">
            <a:xfrm>
              <a:off x="6757513" y="4187857"/>
              <a:ext cx="334395" cy="178393"/>
            </a:xfrm>
            <a:custGeom>
              <a:avLst/>
              <a:gdLst>
                <a:gd name="T0" fmla="*/ 28 w 36"/>
                <a:gd name="T1" fmla="*/ 17 h 19"/>
                <a:gd name="T2" fmla="*/ 27 w 36"/>
                <a:gd name="T3" fmla="*/ 15 h 19"/>
                <a:gd name="T4" fmla="*/ 22 w 36"/>
                <a:gd name="T5" fmla="*/ 13 h 19"/>
                <a:gd name="T6" fmla="*/ 14 w 36"/>
                <a:gd name="T7" fmla="*/ 14 h 19"/>
                <a:gd name="T8" fmla="*/ 18 w 36"/>
                <a:gd name="T9" fmla="*/ 12 h 19"/>
                <a:gd name="T10" fmla="*/ 8 w 36"/>
                <a:gd name="T11" fmla="*/ 12 h 19"/>
                <a:gd name="T12" fmla="*/ 13 w 36"/>
                <a:gd name="T13" fmla="*/ 10 h 19"/>
                <a:gd name="T14" fmla="*/ 12 w 36"/>
                <a:gd name="T15" fmla="*/ 9 h 19"/>
                <a:gd name="T16" fmla="*/ 13 w 36"/>
                <a:gd name="T17" fmla="*/ 8 h 19"/>
                <a:gd name="T18" fmla="*/ 11 w 36"/>
                <a:gd name="T19" fmla="*/ 8 h 19"/>
                <a:gd name="T20" fmla="*/ 10 w 36"/>
                <a:gd name="T21" fmla="*/ 6 h 19"/>
                <a:gd name="T22" fmla="*/ 6 w 36"/>
                <a:gd name="T23" fmla="*/ 6 h 19"/>
                <a:gd name="T24" fmla="*/ 3 w 36"/>
                <a:gd name="T25" fmla="*/ 5 h 19"/>
                <a:gd name="T26" fmla="*/ 9 w 36"/>
                <a:gd name="T27" fmla="*/ 2 h 19"/>
                <a:gd name="T28" fmla="*/ 16 w 36"/>
                <a:gd name="T29" fmla="*/ 1 h 19"/>
                <a:gd name="T30" fmla="*/ 18 w 36"/>
                <a:gd name="T31" fmla="*/ 5 h 19"/>
                <a:gd name="T32" fmla="*/ 22 w 36"/>
                <a:gd name="T33" fmla="*/ 4 h 19"/>
                <a:gd name="T34" fmla="*/ 25 w 36"/>
                <a:gd name="T35" fmla="*/ 7 h 19"/>
                <a:gd name="T36" fmla="*/ 30 w 36"/>
                <a:gd name="T37" fmla="*/ 7 h 19"/>
                <a:gd name="T38" fmla="*/ 33 w 36"/>
                <a:gd name="T39" fmla="*/ 12 h 19"/>
                <a:gd name="T40" fmla="*/ 34 w 36"/>
                <a:gd name="T41" fmla="*/ 16 h 19"/>
                <a:gd name="T42" fmla="*/ 28 w 36"/>
                <a:gd name="T43" fmla="*/ 17 h 19"/>
                <a:gd name="T44" fmla="*/ 28 w 36"/>
                <a:gd name="T45"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19">
                  <a:moveTo>
                    <a:pt x="28" y="17"/>
                  </a:moveTo>
                  <a:cubicBezTo>
                    <a:pt x="27" y="17"/>
                    <a:pt x="27" y="16"/>
                    <a:pt x="27" y="15"/>
                  </a:cubicBezTo>
                  <a:cubicBezTo>
                    <a:pt x="26" y="14"/>
                    <a:pt x="23" y="13"/>
                    <a:pt x="22" y="13"/>
                  </a:cubicBezTo>
                  <a:cubicBezTo>
                    <a:pt x="21" y="13"/>
                    <a:pt x="14" y="15"/>
                    <a:pt x="14" y="14"/>
                  </a:cubicBezTo>
                  <a:cubicBezTo>
                    <a:pt x="14" y="14"/>
                    <a:pt x="18" y="12"/>
                    <a:pt x="18" y="12"/>
                  </a:cubicBezTo>
                  <a:cubicBezTo>
                    <a:pt x="15" y="11"/>
                    <a:pt x="11" y="14"/>
                    <a:pt x="8" y="12"/>
                  </a:cubicBezTo>
                  <a:cubicBezTo>
                    <a:pt x="2" y="9"/>
                    <a:pt x="13" y="10"/>
                    <a:pt x="13" y="10"/>
                  </a:cubicBezTo>
                  <a:cubicBezTo>
                    <a:pt x="13" y="10"/>
                    <a:pt x="12" y="9"/>
                    <a:pt x="12" y="9"/>
                  </a:cubicBezTo>
                  <a:cubicBezTo>
                    <a:pt x="12" y="9"/>
                    <a:pt x="13" y="8"/>
                    <a:pt x="13" y="8"/>
                  </a:cubicBezTo>
                  <a:cubicBezTo>
                    <a:pt x="14" y="7"/>
                    <a:pt x="11" y="8"/>
                    <a:pt x="11" y="8"/>
                  </a:cubicBezTo>
                  <a:cubicBezTo>
                    <a:pt x="10" y="7"/>
                    <a:pt x="12" y="6"/>
                    <a:pt x="10" y="6"/>
                  </a:cubicBezTo>
                  <a:cubicBezTo>
                    <a:pt x="9" y="6"/>
                    <a:pt x="7" y="7"/>
                    <a:pt x="6" y="6"/>
                  </a:cubicBezTo>
                  <a:cubicBezTo>
                    <a:pt x="6" y="5"/>
                    <a:pt x="4" y="6"/>
                    <a:pt x="3" y="5"/>
                  </a:cubicBezTo>
                  <a:cubicBezTo>
                    <a:pt x="0" y="0"/>
                    <a:pt x="7" y="2"/>
                    <a:pt x="9" y="2"/>
                  </a:cubicBezTo>
                  <a:cubicBezTo>
                    <a:pt x="11" y="1"/>
                    <a:pt x="14" y="0"/>
                    <a:pt x="16" y="1"/>
                  </a:cubicBezTo>
                  <a:cubicBezTo>
                    <a:pt x="19" y="2"/>
                    <a:pt x="14" y="7"/>
                    <a:pt x="18" y="5"/>
                  </a:cubicBezTo>
                  <a:cubicBezTo>
                    <a:pt x="19" y="5"/>
                    <a:pt x="21" y="3"/>
                    <a:pt x="22" y="4"/>
                  </a:cubicBezTo>
                  <a:cubicBezTo>
                    <a:pt x="23" y="5"/>
                    <a:pt x="24" y="7"/>
                    <a:pt x="25" y="7"/>
                  </a:cubicBezTo>
                  <a:cubicBezTo>
                    <a:pt x="26" y="7"/>
                    <a:pt x="29" y="6"/>
                    <a:pt x="30" y="7"/>
                  </a:cubicBezTo>
                  <a:cubicBezTo>
                    <a:pt x="32" y="8"/>
                    <a:pt x="32" y="11"/>
                    <a:pt x="33" y="12"/>
                  </a:cubicBezTo>
                  <a:cubicBezTo>
                    <a:pt x="34" y="14"/>
                    <a:pt x="36" y="15"/>
                    <a:pt x="34" y="16"/>
                  </a:cubicBezTo>
                  <a:cubicBezTo>
                    <a:pt x="33" y="18"/>
                    <a:pt x="30" y="18"/>
                    <a:pt x="28" y="17"/>
                  </a:cubicBezTo>
                  <a:cubicBezTo>
                    <a:pt x="27" y="16"/>
                    <a:pt x="31" y="19"/>
                    <a:pt x="28"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4" name="Freeform 593"/>
            <p:cNvSpPr>
              <a:spLocks/>
            </p:cNvSpPr>
            <p:nvPr/>
          </p:nvSpPr>
          <p:spPr bwMode="auto">
            <a:xfrm>
              <a:off x="7018660" y="4101847"/>
              <a:ext cx="101909" cy="47785"/>
            </a:xfrm>
            <a:custGeom>
              <a:avLst/>
              <a:gdLst>
                <a:gd name="T0" fmla="*/ 8 w 11"/>
                <a:gd name="T1" fmla="*/ 5 h 5"/>
                <a:gd name="T2" fmla="*/ 4 w 11"/>
                <a:gd name="T3" fmla="*/ 4 h 5"/>
                <a:gd name="T4" fmla="*/ 2 w 11"/>
                <a:gd name="T5" fmla="*/ 3 h 5"/>
                <a:gd name="T6" fmla="*/ 7 w 11"/>
                <a:gd name="T7" fmla="*/ 2 h 5"/>
                <a:gd name="T8" fmla="*/ 8 w 11"/>
                <a:gd name="T9" fmla="*/ 5 h 5"/>
              </a:gdLst>
              <a:ahLst/>
              <a:cxnLst>
                <a:cxn ang="0">
                  <a:pos x="T0" y="T1"/>
                </a:cxn>
                <a:cxn ang="0">
                  <a:pos x="T2" y="T3"/>
                </a:cxn>
                <a:cxn ang="0">
                  <a:pos x="T4" y="T5"/>
                </a:cxn>
                <a:cxn ang="0">
                  <a:pos x="T6" y="T7"/>
                </a:cxn>
                <a:cxn ang="0">
                  <a:pos x="T8" y="T9"/>
                </a:cxn>
              </a:cxnLst>
              <a:rect l="0" t="0" r="r" b="b"/>
              <a:pathLst>
                <a:path w="11" h="5">
                  <a:moveTo>
                    <a:pt x="8" y="5"/>
                  </a:moveTo>
                  <a:cubicBezTo>
                    <a:pt x="6" y="5"/>
                    <a:pt x="6" y="4"/>
                    <a:pt x="4" y="4"/>
                  </a:cubicBezTo>
                  <a:cubicBezTo>
                    <a:pt x="4" y="4"/>
                    <a:pt x="0" y="4"/>
                    <a:pt x="2" y="3"/>
                  </a:cubicBezTo>
                  <a:cubicBezTo>
                    <a:pt x="3" y="1"/>
                    <a:pt x="6" y="0"/>
                    <a:pt x="7" y="2"/>
                  </a:cubicBezTo>
                  <a:cubicBezTo>
                    <a:pt x="9" y="3"/>
                    <a:pt x="11" y="5"/>
                    <a:pt x="8"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5" name="Freeform 594"/>
            <p:cNvSpPr>
              <a:spLocks/>
            </p:cNvSpPr>
            <p:nvPr/>
          </p:nvSpPr>
          <p:spPr bwMode="auto">
            <a:xfrm>
              <a:off x="7101463" y="4251568"/>
              <a:ext cx="187897" cy="105124"/>
            </a:xfrm>
            <a:custGeom>
              <a:avLst/>
              <a:gdLst>
                <a:gd name="T0" fmla="*/ 8 w 20"/>
                <a:gd name="T1" fmla="*/ 7 h 11"/>
                <a:gd name="T2" fmla="*/ 3 w 20"/>
                <a:gd name="T3" fmla="*/ 5 h 11"/>
                <a:gd name="T4" fmla="*/ 4 w 20"/>
                <a:gd name="T5" fmla="*/ 3 h 11"/>
                <a:gd name="T6" fmla="*/ 1 w 20"/>
                <a:gd name="T7" fmla="*/ 1 h 11"/>
                <a:gd name="T8" fmla="*/ 6 w 20"/>
                <a:gd name="T9" fmla="*/ 1 h 11"/>
                <a:gd name="T10" fmla="*/ 12 w 20"/>
                <a:gd name="T11" fmla="*/ 3 h 11"/>
                <a:gd name="T12" fmla="*/ 16 w 20"/>
                <a:gd name="T13" fmla="*/ 3 h 11"/>
                <a:gd name="T14" fmla="*/ 19 w 20"/>
                <a:gd name="T15" fmla="*/ 4 h 11"/>
                <a:gd name="T16" fmla="*/ 18 w 20"/>
                <a:gd name="T17" fmla="*/ 8 h 11"/>
                <a:gd name="T18" fmla="*/ 15 w 20"/>
                <a:gd name="T19" fmla="*/ 10 h 11"/>
                <a:gd name="T20" fmla="*/ 9 w 20"/>
                <a:gd name="T21" fmla="*/ 11 h 11"/>
                <a:gd name="T22" fmla="*/ 4 w 20"/>
                <a:gd name="T23" fmla="*/ 8 h 11"/>
                <a:gd name="T24" fmla="*/ 8 w 20"/>
                <a:gd name="T25" fmla="*/ 7 h 11"/>
                <a:gd name="T26" fmla="*/ 8 w 20"/>
                <a:gd name="T2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1">
                  <a:moveTo>
                    <a:pt x="8" y="7"/>
                  </a:moveTo>
                  <a:cubicBezTo>
                    <a:pt x="6" y="7"/>
                    <a:pt x="4" y="6"/>
                    <a:pt x="3" y="5"/>
                  </a:cubicBezTo>
                  <a:cubicBezTo>
                    <a:pt x="0" y="4"/>
                    <a:pt x="4" y="3"/>
                    <a:pt x="4" y="3"/>
                  </a:cubicBezTo>
                  <a:cubicBezTo>
                    <a:pt x="4" y="2"/>
                    <a:pt x="2" y="1"/>
                    <a:pt x="1" y="1"/>
                  </a:cubicBezTo>
                  <a:cubicBezTo>
                    <a:pt x="1" y="0"/>
                    <a:pt x="6" y="1"/>
                    <a:pt x="6" y="1"/>
                  </a:cubicBezTo>
                  <a:cubicBezTo>
                    <a:pt x="8" y="1"/>
                    <a:pt x="10" y="2"/>
                    <a:pt x="12" y="3"/>
                  </a:cubicBezTo>
                  <a:cubicBezTo>
                    <a:pt x="14" y="3"/>
                    <a:pt x="15" y="3"/>
                    <a:pt x="16" y="3"/>
                  </a:cubicBezTo>
                  <a:cubicBezTo>
                    <a:pt x="17" y="3"/>
                    <a:pt x="20" y="4"/>
                    <a:pt x="19" y="4"/>
                  </a:cubicBezTo>
                  <a:cubicBezTo>
                    <a:pt x="17" y="6"/>
                    <a:pt x="16" y="5"/>
                    <a:pt x="18" y="8"/>
                  </a:cubicBezTo>
                  <a:cubicBezTo>
                    <a:pt x="19" y="9"/>
                    <a:pt x="16" y="9"/>
                    <a:pt x="15" y="10"/>
                  </a:cubicBezTo>
                  <a:cubicBezTo>
                    <a:pt x="13" y="10"/>
                    <a:pt x="11" y="11"/>
                    <a:pt x="9" y="11"/>
                  </a:cubicBezTo>
                  <a:cubicBezTo>
                    <a:pt x="8" y="10"/>
                    <a:pt x="4" y="9"/>
                    <a:pt x="4" y="8"/>
                  </a:cubicBezTo>
                  <a:cubicBezTo>
                    <a:pt x="4" y="8"/>
                    <a:pt x="10" y="7"/>
                    <a:pt x="8" y="7"/>
                  </a:cubicBezTo>
                  <a:cubicBezTo>
                    <a:pt x="5" y="6"/>
                    <a:pt x="10" y="7"/>
                    <a:pt x="8"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6" name="Freeform 595"/>
            <p:cNvSpPr>
              <a:spLocks/>
            </p:cNvSpPr>
            <p:nvPr/>
          </p:nvSpPr>
          <p:spPr bwMode="auto">
            <a:xfrm>
              <a:off x="7206560" y="4347133"/>
              <a:ext cx="165604" cy="47785"/>
            </a:xfrm>
            <a:custGeom>
              <a:avLst/>
              <a:gdLst>
                <a:gd name="T0" fmla="*/ 14 w 18"/>
                <a:gd name="T1" fmla="*/ 5 h 5"/>
                <a:gd name="T2" fmla="*/ 16 w 18"/>
                <a:gd name="T3" fmla="*/ 2 h 5"/>
                <a:gd name="T4" fmla="*/ 13 w 18"/>
                <a:gd name="T5" fmla="*/ 1 h 5"/>
                <a:gd name="T6" fmla="*/ 3 w 18"/>
                <a:gd name="T7" fmla="*/ 1 h 5"/>
                <a:gd name="T8" fmla="*/ 4 w 18"/>
                <a:gd name="T9" fmla="*/ 4 h 5"/>
                <a:gd name="T10" fmla="*/ 14 w 18"/>
                <a:gd name="T11" fmla="*/ 5 h 5"/>
                <a:gd name="T12" fmla="*/ 14 w 1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14" y="5"/>
                  </a:moveTo>
                  <a:cubicBezTo>
                    <a:pt x="14" y="4"/>
                    <a:pt x="18" y="2"/>
                    <a:pt x="16" y="2"/>
                  </a:cubicBezTo>
                  <a:cubicBezTo>
                    <a:pt x="15" y="1"/>
                    <a:pt x="14" y="1"/>
                    <a:pt x="13" y="1"/>
                  </a:cubicBezTo>
                  <a:cubicBezTo>
                    <a:pt x="10" y="1"/>
                    <a:pt x="6" y="0"/>
                    <a:pt x="3" y="1"/>
                  </a:cubicBezTo>
                  <a:cubicBezTo>
                    <a:pt x="0" y="1"/>
                    <a:pt x="1" y="4"/>
                    <a:pt x="4" y="4"/>
                  </a:cubicBezTo>
                  <a:cubicBezTo>
                    <a:pt x="7" y="4"/>
                    <a:pt x="11" y="5"/>
                    <a:pt x="14" y="5"/>
                  </a:cubicBezTo>
                  <a:cubicBezTo>
                    <a:pt x="16" y="4"/>
                    <a:pt x="12" y="5"/>
                    <a:pt x="14"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7" name="Freeform 596"/>
            <p:cNvSpPr>
              <a:spLocks/>
            </p:cNvSpPr>
            <p:nvPr/>
          </p:nvSpPr>
          <p:spPr bwMode="auto">
            <a:xfrm>
              <a:off x="7197007" y="4560566"/>
              <a:ext cx="156051" cy="105124"/>
            </a:xfrm>
            <a:custGeom>
              <a:avLst/>
              <a:gdLst>
                <a:gd name="T0" fmla="*/ 7 w 17"/>
                <a:gd name="T1" fmla="*/ 1 h 11"/>
                <a:gd name="T2" fmla="*/ 1 w 17"/>
                <a:gd name="T3" fmla="*/ 6 h 11"/>
                <a:gd name="T4" fmla="*/ 10 w 17"/>
                <a:gd name="T5" fmla="*/ 10 h 11"/>
                <a:gd name="T6" fmla="*/ 15 w 17"/>
                <a:gd name="T7" fmla="*/ 10 h 11"/>
                <a:gd name="T8" fmla="*/ 15 w 17"/>
                <a:gd name="T9" fmla="*/ 8 h 11"/>
                <a:gd name="T10" fmla="*/ 16 w 17"/>
                <a:gd name="T11" fmla="*/ 6 h 11"/>
                <a:gd name="T12" fmla="*/ 7 w 17"/>
                <a:gd name="T13" fmla="*/ 1 h 11"/>
                <a:gd name="T14" fmla="*/ 7 w 17"/>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1">
                  <a:moveTo>
                    <a:pt x="7" y="1"/>
                  </a:moveTo>
                  <a:cubicBezTo>
                    <a:pt x="5" y="0"/>
                    <a:pt x="2" y="4"/>
                    <a:pt x="1" y="6"/>
                  </a:cubicBezTo>
                  <a:cubicBezTo>
                    <a:pt x="0" y="8"/>
                    <a:pt x="8" y="10"/>
                    <a:pt x="10" y="10"/>
                  </a:cubicBezTo>
                  <a:cubicBezTo>
                    <a:pt x="11" y="11"/>
                    <a:pt x="14" y="11"/>
                    <a:pt x="15" y="10"/>
                  </a:cubicBezTo>
                  <a:cubicBezTo>
                    <a:pt x="16" y="10"/>
                    <a:pt x="15" y="9"/>
                    <a:pt x="15" y="8"/>
                  </a:cubicBezTo>
                  <a:cubicBezTo>
                    <a:pt x="15" y="7"/>
                    <a:pt x="15" y="6"/>
                    <a:pt x="16" y="6"/>
                  </a:cubicBezTo>
                  <a:cubicBezTo>
                    <a:pt x="17" y="4"/>
                    <a:pt x="9" y="1"/>
                    <a:pt x="7" y="1"/>
                  </a:cubicBezTo>
                  <a:cubicBezTo>
                    <a:pt x="5" y="0"/>
                    <a:pt x="8" y="1"/>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8" name="Freeform 597"/>
            <p:cNvSpPr>
              <a:spLocks/>
            </p:cNvSpPr>
            <p:nvPr/>
          </p:nvSpPr>
          <p:spPr bwMode="auto">
            <a:xfrm>
              <a:off x="7270254" y="4535082"/>
              <a:ext cx="38217" cy="25484"/>
            </a:xfrm>
            <a:custGeom>
              <a:avLst/>
              <a:gdLst>
                <a:gd name="T0" fmla="*/ 3 w 4"/>
                <a:gd name="T1" fmla="*/ 2 h 3"/>
                <a:gd name="T2" fmla="*/ 1 w 4"/>
                <a:gd name="T3" fmla="*/ 1 h 3"/>
                <a:gd name="T4" fmla="*/ 3 w 4"/>
                <a:gd name="T5" fmla="*/ 2 h 3"/>
              </a:gdLst>
              <a:ahLst/>
              <a:cxnLst>
                <a:cxn ang="0">
                  <a:pos x="T0" y="T1"/>
                </a:cxn>
                <a:cxn ang="0">
                  <a:pos x="T2" y="T3"/>
                </a:cxn>
                <a:cxn ang="0">
                  <a:pos x="T4" y="T5"/>
                </a:cxn>
              </a:cxnLst>
              <a:rect l="0" t="0" r="r" b="b"/>
              <a:pathLst>
                <a:path w="4" h="3">
                  <a:moveTo>
                    <a:pt x="3" y="2"/>
                  </a:moveTo>
                  <a:cubicBezTo>
                    <a:pt x="1" y="3"/>
                    <a:pt x="0" y="1"/>
                    <a:pt x="1" y="1"/>
                  </a:cubicBezTo>
                  <a:cubicBezTo>
                    <a:pt x="2" y="0"/>
                    <a:pt x="4"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69" name="Freeform 598"/>
            <p:cNvSpPr>
              <a:spLocks/>
            </p:cNvSpPr>
            <p:nvPr/>
          </p:nvSpPr>
          <p:spPr bwMode="auto">
            <a:xfrm>
              <a:off x="7439043" y="4366247"/>
              <a:ext cx="82803" cy="54153"/>
            </a:xfrm>
            <a:custGeom>
              <a:avLst/>
              <a:gdLst>
                <a:gd name="T0" fmla="*/ 1 w 9"/>
                <a:gd name="T1" fmla="*/ 5 h 6"/>
                <a:gd name="T2" fmla="*/ 1 w 9"/>
                <a:gd name="T3" fmla="*/ 1 h 6"/>
                <a:gd name="T4" fmla="*/ 5 w 9"/>
                <a:gd name="T5" fmla="*/ 1 h 6"/>
                <a:gd name="T6" fmla="*/ 9 w 9"/>
                <a:gd name="T7" fmla="*/ 3 h 6"/>
                <a:gd name="T8" fmla="*/ 5 w 9"/>
                <a:gd name="T9" fmla="*/ 5 h 6"/>
                <a:gd name="T10" fmla="*/ 1 w 9"/>
                <a:gd name="T11" fmla="*/ 5 h 6"/>
                <a:gd name="T12" fmla="*/ 1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1" y="5"/>
                  </a:moveTo>
                  <a:cubicBezTo>
                    <a:pt x="1" y="5"/>
                    <a:pt x="2" y="2"/>
                    <a:pt x="1" y="1"/>
                  </a:cubicBezTo>
                  <a:cubicBezTo>
                    <a:pt x="1" y="0"/>
                    <a:pt x="4" y="1"/>
                    <a:pt x="5" y="1"/>
                  </a:cubicBezTo>
                  <a:cubicBezTo>
                    <a:pt x="6" y="1"/>
                    <a:pt x="9" y="2"/>
                    <a:pt x="9" y="3"/>
                  </a:cubicBezTo>
                  <a:cubicBezTo>
                    <a:pt x="8" y="4"/>
                    <a:pt x="6" y="5"/>
                    <a:pt x="5" y="5"/>
                  </a:cubicBezTo>
                  <a:cubicBezTo>
                    <a:pt x="3" y="6"/>
                    <a:pt x="3" y="6"/>
                    <a:pt x="1" y="5"/>
                  </a:cubicBezTo>
                  <a:cubicBezTo>
                    <a:pt x="0" y="4"/>
                    <a:pt x="2" y="6"/>
                    <a:pt x="1"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0" name="Freeform 599"/>
            <p:cNvSpPr>
              <a:spLocks/>
            </p:cNvSpPr>
            <p:nvPr/>
          </p:nvSpPr>
          <p:spPr bwMode="auto">
            <a:xfrm>
              <a:off x="7483629" y="4449069"/>
              <a:ext cx="28662" cy="38227"/>
            </a:xfrm>
            <a:custGeom>
              <a:avLst/>
              <a:gdLst>
                <a:gd name="T0" fmla="*/ 2 w 3"/>
                <a:gd name="T1" fmla="*/ 1 h 4"/>
                <a:gd name="T2" fmla="*/ 1 w 3"/>
                <a:gd name="T3" fmla="*/ 3 h 4"/>
                <a:gd name="T4" fmla="*/ 2 w 3"/>
                <a:gd name="T5" fmla="*/ 1 h 4"/>
              </a:gdLst>
              <a:ahLst/>
              <a:cxnLst>
                <a:cxn ang="0">
                  <a:pos x="T0" y="T1"/>
                </a:cxn>
                <a:cxn ang="0">
                  <a:pos x="T2" y="T3"/>
                </a:cxn>
                <a:cxn ang="0">
                  <a:pos x="T4" y="T5"/>
                </a:cxn>
              </a:cxnLst>
              <a:rect l="0" t="0" r="r" b="b"/>
              <a:pathLst>
                <a:path w="3" h="4">
                  <a:moveTo>
                    <a:pt x="2" y="1"/>
                  </a:moveTo>
                  <a:cubicBezTo>
                    <a:pt x="0" y="0"/>
                    <a:pt x="0" y="3"/>
                    <a:pt x="1" y="3"/>
                  </a:cubicBezTo>
                  <a:cubicBezTo>
                    <a:pt x="2" y="4"/>
                    <a:pt x="3"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1" name="Freeform 600"/>
            <p:cNvSpPr>
              <a:spLocks/>
            </p:cNvSpPr>
            <p:nvPr/>
          </p:nvSpPr>
          <p:spPr bwMode="auto">
            <a:xfrm>
              <a:off x="7177896" y="4420403"/>
              <a:ext cx="831212" cy="254845"/>
            </a:xfrm>
            <a:custGeom>
              <a:avLst/>
              <a:gdLst>
                <a:gd name="T0" fmla="*/ 17 w 89"/>
                <a:gd name="T1" fmla="*/ 7 h 27"/>
                <a:gd name="T2" fmla="*/ 19 w 89"/>
                <a:gd name="T3" fmla="*/ 4 h 27"/>
                <a:gd name="T4" fmla="*/ 15 w 89"/>
                <a:gd name="T5" fmla="*/ 2 h 27"/>
                <a:gd name="T6" fmla="*/ 12 w 89"/>
                <a:gd name="T7" fmla="*/ 2 h 27"/>
                <a:gd name="T8" fmla="*/ 4 w 89"/>
                <a:gd name="T9" fmla="*/ 1 h 27"/>
                <a:gd name="T10" fmla="*/ 4 w 89"/>
                <a:gd name="T11" fmla="*/ 3 h 27"/>
                <a:gd name="T12" fmla="*/ 0 w 89"/>
                <a:gd name="T13" fmla="*/ 4 h 27"/>
                <a:gd name="T14" fmla="*/ 5 w 89"/>
                <a:gd name="T15" fmla="*/ 5 h 27"/>
                <a:gd name="T16" fmla="*/ 7 w 89"/>
                <a:gd name="T17" fmla="*/ 6 h 27"/>
                <a:gd name="T18" fmla="*/ 6 w 89"/>
                <a:gd name="T19" fmla="*/ 7 h 27"/>
                <a:gd name="T20" fmla="*/ 24 w 89"/>
                <a:gd name="T21" fmla="*/ 13 h 27"/>
                <a:gd name="T22" fmla="*/ 25 w 89"/>
                <a:gd name="T23" fmla="*/ 16 h 27"/>
                <a:gd name="T24" fmla="*/ 24 w 89"/>
                <a:gd name="T25" fmla="*/ 21 h 27"/>
                <a:gd name="T26" fmla="*/ 27 w 89"/>
                <a:gd name="T27" fmla="*/ 25 h 27"/>
                <a:gd name="T28" fmla="*/ 30 w 89"/>
                <a:gd name="T29" fmla="*/ 24 h 27"/>
                <a:gd name="T30" fmla="*/ 33 w 89"/>
                <a:gd name="T31" fmla="*/ 26 h 27"/>
                <a:gd name="T32" fmla="*/ 38 w 89"/>
                <a:gd name="T33" fmla="*/ 26 h 27"/>
                <a:gd name="T34" fmla="*/ 42 w 89"/>
                <a:gd name="T35" fmla="*/ 23 h 27"/>
                <a:gd name="T36" fmla="*/ 45 w 89"/>
                <a:gd name="T37" fmla="*/ 26 h 27"/>
                <a:gd name="T38" fmla="*/ 52 w 89"/>
                <a:gd name="T39" fmla="*/ 27 h 27"/>
                <a:gd name="T40" fmla="*/ 62 w 89"/>
                <a:gd name="T41" fmla="*/ 27 h 27"/>
                <a:gd name="T42" fmla="*/ 65 w 89"/>
                <a:gd name="T43" fmla="*/ 27 h 27"/>
                <a:gd name="T44" fmla="*/ 67 w 89"/>
                <a:gd name="T45" fmla="*/ 24 h 27"/>
                <a:gd name="T46" fmla="*/ 70 w 89"/>
                <a:gd name="T47" fmla="*/ 25 h 27"/>
                <a:gd name="T48" fmla="*/ 76 w 89"/>
                <a:gd name="T49" fmla="*/ 27 h 27"/>
                <a:gd name="T50" fmla="*/ 82 w 89"/>
                <a:gd name="T51" fmla="*/ 26 h 27"/>
                <a:gd name="T52" fmla="*/ 85 w 89"/>
                <a:gd name="T53" fmla="*/ 24 h 27"/>
                <a:gd name="T54" fmla="*/ 85 w 89"/>
                <a:gd name="T55" fmla="*/ 22 h 27"/>
                <a:gd name="T56" fmla="*/ 82 w 89"/>
                <a:gd name="T57" fmla="*/ 22 h 27"/>
                <a:gd name="T58" fmla="*/ 85 w 89"/>
                <a:gd name="T59" fmla="*/ 17 h 27"/>
                <a:gd name="T60" fmla="*/ 80 w 89"/>
                <a:gd name="T61" fmla="*/ 16 h 27"/>
                <a:gd name="T62" fmla="*/ 78 w 89"/>
                <a:gd name="T63" fmla="*/ 14 h 27"/>
                <a:gd name="T64" fmla="*/ 70 w 89"/>
                <a:gd name="T65" fmla="*/ 14 h 27"/>
                <a:gd name="T66" fmla="*/ 65 w 89"/>
                <a:gd name="T67" fmla="*/ 14 h 27"/>
                <a:gd name="T68" fmla="*/ 55 w 89"/>
                <a:gd name="T69" fmla="*/ 17 h 27"/>
                <a:gd name="T70" fmla="*/ 56 w 89"/>
                <a:gd name="T71" fmla="*/ 18 h 27"/>
                <a:gd name="T72" fmla="*/ 52 w 89"/>
                <a:gd name="T73" fmla="*/ 18 h 27"/>
                <a:gd name="T74" fmla="*/ 49 w 89"/>
                <a:gd name="T75" fmla="*/ 16 h 27"/>
                <a:gd name="T76" fmla="*/ 46 w 89"/>
                <a:gd name="T77" fmla="*/ 17 h 27"/>
                <a:gd name="T78" fmla="*/ 42 w 89"/>
                <a:gd name="T79" fmla="*/ 16 h 27"/>
                <a:gd name="T80" fmla="*/ 41 w 89"/>
                <a:gd name="T81" fmla="*/ 18 h 27"/>
                <a:gd name="T82" fmla="*/ 38 w 89"/>
                <a:gd name="T83" fmla="*/ 16 h 27"/>
                <a:gd name="T84" fmla="*/ 39 w 89"/>
                <a:gd name="T85" fmla="*/ 14 h 27"/>
                <a:gd name="T86" fmla="*/ 34 w 89"/>
                <a:gd name="T87" fmla="*/ 12 h 27"/>
                <a:gd name="T88" fmla="*/ 30 w 89"/>
                <a:gd name="T89" fmla="*/ 13 h 27"/>
                <a:gd name="T90" fmla="*/ 32 w 89"/>
                <a:gd name="T91" fmla="*/ 12 h 27"/>
                <a:gd name="T92" fmla="*/ 28 w 89"/>
                <a:gd name="T93" fmla="*/ 9 h 27"/>
                <a:gd name="T94" fmla="*/ 38 w 89"/>
                <a:gd name="T95" fmla="*/ 10 h 27"/>
                <a:gd name="T96" fmla="*/ 33 w 89"/>
                <a:gd name="T97" fmla="*/ 7 h 27"/>
                <a:gd name="T98" fmla="*/ 28 w 89"/>
                <a:gd name="T99" fmla="*/ 7 h 27"/>
                <a:gd name="T100" fmla="*/ 32 w 89"/>
                <a:gd name="T101" fmla="*/ 6 h 27"/>
                <a:gd name="T102" fmla="*/ 27 w 89"/>
                <a:gd name="T103" fmla="*/ 5 h 27"/>
                <a:gd name="T104" fmla="*/ 17 w 89"/>
                <a:gd name="T105" fmla="*/ 7 h 27"/>
                <a:gd name="T106" fmla="*/ 17 w 89"/>
                <a:gd name="T107"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9" h="27">
                  <a:moveTo>
                    <a:pt x="17" y="7"/>
                  </a:moveTo>
                  <a:cubicBezTo>
                    <a:pt x="18" y="7"/>
                    <a:pt x="20" y="5"/>
                    <a:pt x="19" y="4"/>
                  </a:cubicBezTo>
                  <a:cubicBezTo>
                    <a:pt x="18" y="3"/>
                    <a:pt x="16" y="2"/>
                    <a:pt x="15" y="2"/>
                  </a:cubicBezTo>
                  <a:cubicBezTo>
                    <a:pt x="14" y="2"/>
                    <a:pt x="13" y="2"/>
                    <a:pt x="12" y="2"/>
                  </a:cubicBezTo>
                  <a:cubicBezTo>
                    <a:pt x="9" y="1"/>
                    <a:pt x="7" y="0"/>
                    <a:pt x="4" y="1"/>
                  </a:cubicBezTo>
                  <a:cubicBezTo>
                    <a:pt x="0" y="2"/>
                    <a:pt x="3" y="2"/>
                    <a:pt x="4" y="3"/>
                  </a:cubicBezTo>
                  <a:cubicBezTo>
                    <a:pt x="4" y="3"/>
                    <a:pt x="0" y="3"/>
                    <a:pt x="0" y="4"/>
                  </a:cubicBezTo>
                  <a:cubicBezTo>
                    <a:pt x="0" y="5"/>
                    <a:pt x="4" y="5"/>
                    <a:pt x="5" y="5"/>
                  </a:cubicBezTo>
                  <a:cubicBezTo>
                    <a:pt x="5" y="6"/>
                    <a:pt x="7" y="6"/>
                    <a:pt x="7" y="6"/>
                  </a:cubicBezTo>
                  <a:cubicBezTo>
                    <a:pt x="7" y="7"/>
                    <a:pt x="6" y="7"/>
                    <a:pt x="6" y="7"/>
                  </a:cubicBezTo>
                  <a:cubicBezTo>
                    <a:pt x="12" y="11"/>
                    <a:pt x="21" y="5"/>
                    <a:pt x="24" y="13"/>
                  </a:cubicBezTo>
                  <a:cubicBezTo>
                    <a:pt x="24" y="14"/>
                    <a:pt x="26" y="15"/>
                    <a:pt x="25" y="16"/>
                  </a:cubicBezTo>
                  <a:cubicBezTo>
                    <a:pt x="24" y="18"/>
                    <a:pt x="23" y="19"/>
                    <a:pt x="24" y="21"/>
                  </a:cubicBezTo>
                  <a:cubicBezTo>
                    <a:pt x="24" y="21"/>
                    <a:pt x="26" y="25"/>
                    <a:pt x="27" y="25"/>
                  </a:cubicBezTo>
                  <a:cubicBezTo>
                    <a:pt x="28" y="26"/>
                    <a:pt x="30" y="23"/>
                    <a:pt x="30" y="24"/>
                  </a:cubicBezTo>
                  <a:cubicBezTo>
                    <a:pt x="31" y="24"/>
                    <a:pt x="32" y="26"/>
                    <a:pt x="33" y="26"/>
                  </a:cubicBezTo>
                  <a:cubicBezTo>
                    <a:pt x="35" y="27"/>
                    <a:pt x="37" y="26"/>
                    <a:pt x="38" y="26"/>
                  </a:cubicBezTo>
                  <a:cubicBezTo>
                    <a:pt x="39" y="25"/>
                    <a:pt x="41" y="23"/>
                    <a:pt x="42" y="23"/>
                  </a:cubicBezTo>
                  <a:cubicBezTo>
                    <a:pt x="42" y="23"/>
                    <a:pt x="44" y="26"/>
                    <a:pt x="45" y="26"/>
                  </a:cubicBezTo>
                  <a:cubicBezTo>
                    <a:pt x="47" y="27"/>
                    <a:pt x="50" y="27"/>
                    <a:pt x="52" y="27"/>
                  </a:cubicBezTo>
                  <a:cubicBezTo>
                    <a:pt x="56" y="27"/>
                    <a:pt x="59" y="27"/>
                    <a:pt x="62" y="27"/>
                  </a:cubicBezTo>
                  <a:cubicBezTo>
                    <a:pt x="63" y="27"/>
                    <a:pt x="64" y="27"/>
                    <a:pt x="65" y="27"/>
                  </a:cubicBezTo>
                  <a:cubicBezTo>
                    <a:pt x="67" y="26"/>
                    <a:pt x="66" y="24"/>
                    <a:pt x="67" y="24"/>
                  </a:cubicBezTo>
                  <a:cubicBezTo>
                    <a:pt x="68" y="23"/>
                    <a:pt x="69" y="24"/>
                    <a:pt x="70" y="25"/>
                  </a:cubicBezTo>
                  <a:cubicBezTo>
                    <a:pt x="71" y="26"/>
                    <a:pt x="74" y="27"/>
                    <a:pt x="76" y="27"/>
                  </a:cubicBezTo>
                  <a:cubicBezTo>
                    <a:pt x="78" y="27"/>
                    <a:pt x="80" y="27"/>
                    <a:pt x="82" y="26"/>
                  </a:cubicBezTo>
                  <a:cubicBezTo>
                    <a:pt x="84" y="26"/>
                    <a:pt x="83" y="24"/>
                    <a:pt x="85" y="24"/>
                  </a:cubicBezTo>
                  <a:cubicBezTo>
                    <a:pt x="86" y="24"/>
                    <a:pt x="87" y="21"/>
                    <a:pt x="85" y="22"/>
                  </a:cubicBezTo>
                  <a:cubicBezTo>
                    <a:pt x="85" y="22"/>
                    <a:pt x="83" y="22"/>
                    <a:pt x="82" y="22"/>
                  </a:cubicBezTo>
                  <a:cubicBezTo>
                    <a:pt x="82" y="22"/>
                    <a:pt x="89" y="18"/>
                    <a:pt x="85" y="17"/>
                  </a:cubicBezTo>
                  <a:cubicBezTo>
                    <a:pt x="84" y="17"/>
                    <a:pt x="82" y="16"/>
                    <a:pt x="80" y="16"/>
                  </a:cubicBezTo>
                  <a:cubicBezTo>
                    <a:pt x="78" y="16"/>
                    <a:pt x="80" y="14"/>
                    <a:pt x="78" y="14"/>
                  </a:cubicBezTo>
                  <a:cubicBezTo>
                    <a:pt x="75" y="14"/>
                    <a:pt x="73" y="14"/>
                    <a:pt x="70" y="14"/>
                  </a:cubicBezTo>
                  <a:cubicBezTo>
                    <a:pt x="68" y="14"/>
                    <a:pt x="67" y="13"/>
                    <a:pt x="65" y="14"/>
                  </a:cubicBezTo>
                  <a:cubicBezTo>
                    <a:pt x="64" y="14"/>
                    <a:pt x="55" y="16"/>
                    <a:pt x="55" y="17"/>
                  </a:cubicBezTo>
                  <a:cubicBezTo>
                    <a:pt x="55" y="17"/>
                    <a:pt x="56" y="17"/>
                    <a:pt x="56" y="18"/>
                  </a:cubicBezTo>
                  <a:cubicBezTo>
                    <a:pt x="56" y="18"/>
                    <a:pt x="53" y="18"/>
                    <a:pt x="52" y="18"/>
                  </a:cubicBezTo>
                  <a:cubicBezTo>
                    <a:pt x="51" y="18"/>
                    <a:pt x="50" y="17"/>
                    <a:pt x="49" y="16"/>
                  </a:cubicBezTo>
                  <a:cubicBezTo>
                    <a:pt x="48" y="16"/>
                    <a:pt x="47" y="17"/>
                    <a:pt x="46" y="17"/>
                  </a:cubicBezTo>
                  <a:cubicBezTo>
                    <a:pt x="45" y="17"/>
                    <a:pt x="43" y="16"/>
                    <a:pt x="42" y="16"/>
                  </a:cubicBezTo>
                  <a:cubicBezTo>
                    <a:pt x="41" y="16"/>
                    <a:pt x="42" y="18"/>
                    <a:pt x="41" y="18"/>
                  </a:cubicBezTo>
                  <a:cubicBezTo>
                    <a:pt x="40" y="18"/>
                    <a:pt x="39" y="16"/>
                    <a:pt x="38" y="16"/>
                  </a:cubicBezTo>
                  <a:cubicBezTo>
                    <a:pt x="35" y="16"/>
                    <a:pt x="39" y="15"/>
                    <a:pt x="39" y="14"/>
                  </a:cubicBezTo>
                  <a:cubicBezTo>
                    <a:pt x="39" y="13"/>
                    <a:pt x="35" y="12"/>
                    <a:pt x="34" y="12"/>
                  </a:cubicBezTo>
                  <a:cubicBezTo>
                    <a:pt x="34" y="12"/>
                    <a:pt x="30" y="13"/>
                    <a:pt x="30" y="13"/>
                  </a:cubicBezTo>
                  <a:cubicBezTo>
                    <a:pt x="30" y="12"/>
                    <a:pt x="32" y="12"/>
                    <a:pt x="32" y="12"/>
                  </a:cubicBezTo>
                  <a:cubicBezTo>
                    <a:pt x="32" y="11"/>
                    <a:pt x="27" y="10"/>
                    <a:pt x="28" y="9"/>
                  </a:cubicBezTo>
                  <a:cubicBezTo>
                    <a:pt x="28" y="9"/>
                    <a:pt x="38" y="10"/>
                    <a:pt x="38" y="10"/>
                  </a:cubicBezTo>
                  <a:cubicBezTo>
                    <a:pt x="38" y="9"/>
                    <a:pt x="34" y="8"/>
                    <a:pt x="33" y="7"/>
                  </a:cubicBezTo>
                  <a:cubicBezTo>
                    <a:pt x="32" y="7"/>
                    <a:pt x="30" y="7"/>
                    <a:pt x="28" y="7"/>
                  </a:cubicBezTo>
                  <a:cubicBezTo>
                    <a:pt x="29" y="7"/>
                    <a:pt x="31" y="7"/>
                    <a:pt x="32" y="6"/>
                  </a:cubicBezTo>
                  <a:cubicBezTo>
                    <a:pt x="32" y="5"/>
                    <a:pt x="27" y="5"/>
                    <a:pt x="27" y="5"/>
                  </a:cubicBezTo>
                  <a:cubicBezTo>
                    <a:pt x="23" y="5"/>
                    <a:pt x="21" y="6"/>
                    <a:pt x="17" y="7"/>
                  </a:cubicBezTo>
                  <a:cubicBezTo>
                    <a:pt x="17" y="7"/>
                    <a:pt x="18" y="7"/>
                    <a:pt x="17"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2" name="Freeform 601"/>
            <p:cNvSpPr>
              <a:spLocks/>
            </p:cNvSpPr>
            <p:nvPr/>
          </p:nvSpPr>
          <p:spPr bwMode="auto">
            <a:xfrm>
              <a:off x="7197007" y="3980797"/>
              <a:ext cx="550956" cy="347225"/>
            </a:xfrm>
            <a:custGeom>
              <a:avLst/>
              <a:gdLst>
                <a:gd name="T0" fmla="*/ 55 w 59"/>
                <a:gd name="T1" fmla="*/ 21 h 37"/>
                <a:gd name="T2" fmla="*/ 46 w 59"/>
                <a:gd name="T3" fmla="*/ 20 h 37"/>
                <a:gd name="T4" fmla="*/ 46 w 59"/>
                <a:gd name="T5" fmla="*/ 18 h 37"/>
                <a:gd name="T6" fmla="*/ 44 w 59"/>
                <a:gd name="T7" fmla="*/ 15 h 37"/>
                <a:gd name="T8" fmla="*/ 44 w 59"/>
                <a:gd name="T9" fmla="*/ 11 h 37"/>
                <a:gd name="T10" fmla="*/ 43 w 59"/>
                <a:gd name="T11" fmla="*/ 15 h 37"/>
                <a:gd name="T12" fmla="*/ 35 w 59"/>
                <a:gd name="T13" fmla="*/ 10 h 37"/>
                <a:gd name="T14" fmla="*/ 24 w 59"/>
                <a:gd name="T15" fmla="*/ 2 h 37"/>
                <a:gd name="T16" fmla="*/ 12 w 59"/>
                <a:gd name="T17" fmla="*/ 1 h 37"/>
                <a:gd name="T18" fmla="*/ 12 w 59"/>
                <a:gd name="T19" fmla="*/ 3 h 37"/>
                <a:gd name="T20" fmla="*/ 6 w 59"/>
                <a:gd name="T21" fmla="*/ 5 h 37"/>
                <a:gd name="T22" fmla="*/ 11 w 59"/>
                <a:gd name="T23" fmla="*/ 9 h 37"/>
                <a:gd name="T24" fmla="*/ 6 w 59"/>
                <a:gd name="T25" fmla="*/ 9 h 37"/>
                <a:gd name="T26" fmla="*/ 5 w 59"/>
                <a:gd name="T27" fmla="*/ 11 h 37"/>
                <a:gd name="T28" fmla="*/ 6 w 59"/>
                <a:gd name="T29" fmla="*/ 14 h 37"/>
                <a:gd name="T30" fmla="*/ 10 w 59"/>
                <a:gd name="T31" fmla="*/ 14 h 37"/>
                <a:gd name="T32" fmla="*/ 0 w 59"/>
                <a:gd name="T33" fmla="*/ 15 h 37"/>
                <a:gd name="T34" fmla="*/ 7 w 59"/>
                <a:gd name="T35" fmla="*/ 20 h 37"/>
                <a:gd name="T36" fmla="*/ 8 w 59"/>
                <a:gd name="T37" fmla="*/ 23 h 37"/>
                <a:gd name="T38" fmla="*/ 14 w 59"/>
                <a:gd name="T39" fmla="*/ 23 h 37"/>
                <a:gd name="T40" fmla="*/ 26 w 59"/>
                <a:gd name="T41" fmla="*/ 23 h 37"/>
                <a:gd name="T42" fmla="*/ 28 w 59"/>
                <a:gd name="T43" fmla="*/ 24 h 37"/>
                <a:gd name="T44" fmla="*/ 16 w 59"/>
                <a:gd name="T45" fmla="*/ 25 h 37"/>
                <a:gd name="T46" fmla="*/ 16 w 59"/>
                <a:gd name="T47" fmla="*/ 30 h 37"/>
                <a:gd name="T48" fmla="*/ 19 w 59"/>
                <a:gd name="T49" fmla="*/ 33 h 37"/>
                <a:gd name="T50" fmla="*/ 32 w 59"/>
                <a:gd name="T51" fmla="*/ 35 h 37"/>
                <a:gd name="T52" fmla="*/ 34 w 59"/>
                <a:gd name="T53" fmla="*/ 36 h 37"/>
                <a:gd name="T54" fmla="*/ 40 w 59"/>
                <a:gd name="T55" fmla="*/ 35 h 37"/>
                <a:gd name="T56" fmla="*/ 41 w 59"/>
                <a:gd name="T57" fmla="*/ 35 h 37"/>
                <a:gd name="T58" fmla="*/ 41 w 59"/>
                <a:gd name="T59" fmla="*/ 29 h 37"/>
                <a:gd name="T60" fmla="*/ 46 w 59"/>
                <a:gd name="T61" fmla="*/ 30 h 37"/>
                <a:gd name="T62" fmla="*/ 51 w 59"/>
                <a:gd name="T63" fmla="*/ 28 h 37"/>
                <a:gd name="T64" fmla="*/ 54 w 59"/>
                <a:gd name="T65" fmla="*/ 26 h 37"/>
                <a:gd name="T66" fmla="*/ 58 w 59"/>
                <a:gd name="T6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 h="37">
                  <a:moveTo>
                    <a:pt x="58" y="24"/>
                  </a:moveTo>
                  <a:cubicBezTo>
                    <a:pt x="58" y="22"/>
                    <a:pt x="56" y="22"/>
                    <a:pt x="55" y="21"/>
                  </a:cubicBezTo>
                  <a:cubicBezTo>
                    <a:pt x="54" y="20"/>
                    <a:pt x="53" y="22"/>
                    <a:pt x="52" y="21"/>
                  </a:cubicBezTo>
                  <a:cubicBezTo>
                    <a:pt x="50" y="19"/>
                    <a:pt x="48" y="21"/>
                    <a:pt x="46" y="20"/>
                  </a:cubicBezTo>
                  <a:cubicBezTo>
                    <a:pt x="46" y="20"/>
                    <a:pt x="48" y="19"/>
                    <a:pt x="48" y="18"/>
                  </a:cubicBezTo>
                  <a:cubicBezTo>
                    <a:pt x="48" y="18"/>
                    <a:pt x="46" y="18"/>
                    <a:pt x="46" y="18"/>
                  </a:cubicBezTo>
                  <a:cubicBezTo>
                    <a:pt x="46" y="17"/>
                    <a:pt x="47" y="17"/>
                    <a:pt x="47" y="16"/>
                  </a:cubicBezTo>
                  <a:cubicBezTo>
                    <a:pt x="47" y="15"/>
                    <a:pt x="44" y="16"/>
                    <a:pt x="44" y="15"/>
                  </a:cubicBezTo>
                  <a:cubicBezTo>
                    <a:pt x="43" y="15"/>
                    <a:pt x="45" y="14"/>
                    <a:pt x="45" y="14"/>
                  </a:cubicBezTo>
                  <a:cubicBezTo>
                    <a:pt x="46" y="13"/>
                    <a:pt x="44" y="12"/>
                    <a:pt x="44" y="11"/>
                  </a:cubicBezTo>
                  <a:cubicBezTo>
                    <a:pt x="43" y="10"/>
                    <a:pt x="38" y="11"/>
                    <a:pt x="38" y="11"/>
                  </a:cubicBezTo>
                  <a:cubicBezTo>
                    <a:pt x="38" y="12"/>
                    <a:pt x="43" y="14"/>
                    <a:pt x="43" y="15"/>
                  </a:cubicBezTo>
                  <a:cubicBezTo>
                    <a:pt x="42" y="16"/>
                    <a:pt x="39" y="14"/>
                    <a:pt x="38" y="13"/>
                  </a:cubicBezTo>
                  <a:cubicBezTo>
                    <a:pt x="36" y="12"/>
                    <a:pt x="39" y="10"/>
                    <a:pt x="35" y="10"/>
                  </a:cubicBezTo>
                  <a:cubicBezTo>
                    <a:pt x="33" y="10"/>
                    <a:pt x="30" y="10"/>
                    <a:pt x="29" y="8"/>
                  </a:cubicBezTo>
                  <a:cubicBezTo>
                    <a:pt x="28" y="6"/>
                    <a:pt x="26" y="3"/>
                    <a:pt x="24" y="2"/>
                  </a:cubicBezTo>
                  <a:cubicBezTo>
                    <a:pt x="21" y="1"/>
                    <a:pt x="18" y="0"/>
                    <a:pt x="16" y="0"/>
                  </a:cubicBezTo>
                  <a:cubicBezTo>
                    <a:pt x="15" y="0"/>
                    <a:pt x="10" y="0"/>
                    <a:pt x="12" y="1"/>
                  </a:cubicBezTo>
                  <a:cubicBezTo>
                    <a:pt x="13" y="1"/>
                    <a:pt x="17" y="2"/>
                    <a:pt x="17" y="2"/>
                  </a:cubicBezTo>
                  <a:cubicBezTo>
                    <a:pt x="17" y="4"/>
                    <a:pt x="13" y="3"/>
                    <a:pt x="12" y="3"/>
                  </a:cubicBezTo>
                  <a:cubicBezTo>
                    <a:pt x="12" y="3"/>
                    <a:pt x="13" y="4"/>
                    <a:pt x="13" y="4"/>
                  </a:cubicBezTo>
                  <a:cubicBezTo>
                    <a:pt x="13" y="5"/>
                    <a:pt x="7" y="2"/>
                    <a:pt x="6" y="5"/>
                  </a:cubicBezTo>
                  <a:cubicBezTo>
                    <a:pt x="6" y="5"/>
                    <a:pt x="11" y="7"/>
                    <a:pt x="12" y="7"/>
                  </a:cubicBezTo>
                  <a:cubicBezTo>
                    <a:pt x="10" y="6"/>
                    <a:pt x="11" y="9"/>
                    <a:pt x="11" y="9"/>
                  </a:cubicBezTo>
                  <a:cubicBezTo>
                    <a:pt x="11" y="10"/>
                    <a:pt x="4" y="7"/>
                    <a:pt x="3" y="8"/>
                  </a:cubicBezTo>
                  <a:cubicBezTo>
                    <a:pt x="3" y="7"/>
                    <a:pt x="6" y="8"/>
                    <a:pt x="6" y="9"/>
                  </a:cubicBezTo>
                  <a:cubicBezTo>
                    <a:pt x="6" y="8"/>
                    <a:pt x="4" y="9"/>
                    <a:pt x="4" y="9"/>
                  </a:cubicBezTo>
                  <a:cubicBezTo>
                    <a:pt x="3" y="10"/>
                    <a:pt x="5" y="11"/>
                    <a:pt x="5" y="11"/>
                  </a:cubicBezTo>
                  <a:cubicBezTo>
                    <a:pt x="6" y="12"/>
                    <a:pt x="2" y="12"/>
                    <a:pt x="1" y="12"/>
                  </a:cubicBezTo>
                  <a:cubicBezTo>
                    <a:pt x="2" y="12"/>
                    <a:pt x="4" y="13"/>
                    <a:pt x="6" y="14"/>
                  </a:cubicBezTo>
                  <a:cubicBezTo>
                    <a:pt x="8" y="14"/>
                    <a:pt x="10" y="13"/>
                    <a:pt x="12" y="13"/>
                  </a:cubicBezTo>
                  <a:cubicBezTo>
                    <a:pt x="12" y="13"/>
                    <a:pt x="10" y="14"/>
                    <a:pt x="10" y="14"/>
                  </a:cubicBezTo>
                  <a:cubicBezTo>
                    <a:pt x="10" y="15"/>
                    <a:pt x="11" y="15"/>
                    <a:pt x="11" y="15"/>
                  </a:cubicBezTo>
                  <a:cubicBezTo>
                    <a:pt x="11" y="16"/>
                    <a:pt x="0" y="15"/>
                    <a:pt x="0" y="15"/>
                  </a:cubicBezTo>
                  <a:cubicBezTo>
                    <a:pt x="0" y="15"/>
                    <a:pt x="2" y="18"/>
                    <a:pt x="2" y="18"/>
                  </a:cubicBezTo>
                  <a:cubicBezTo>
                    <a:pt x="3" y="19"/>
                    <a:pt x="7" y="21"/>
                    <a:pt x="7" y="20"/>
                  </a:cubicBezTo>
                  <a:cubicBezTo>
                    <a:pt x="7" y="21"/>
                    <a:pt x="5" y="20"/>
                    <a:pt x="6" y="22"/>
                  </a:cubicBezTo>
                  <a:cubicBezTo>
                    <a:pt x="6" y="22"/>
                    <a:pt x="7" y="23"/>
                    <a:pt x="8" y="23"/>
                  </a:cubicBezTo>
                  <a:cubicBezTo>
                    <a:pt x="9" y="24"/>
                    <a:pt x="10" y="23"/>
                    <a:pt x="11" y="23"/>
                  </a:cubicBezTo>
                  <a:cubicBezTo>
                    <a:pt x="12" y="22"/>
                    <a:pt x="13" y="24"/>
                    <a:pt x="14" y="23"/>
                  </a:cubicBezTo>
                  <a:cubicBezTo>
                    <a:pt x="17" y="22"/>
                    <a:pt x="19" y="21"/>
                    <a:pt x="21" y="22"/>
                  </a:cubicBezTo>
                  <a:cubicBezTo>
                    <a:pt x="23" y="23"/>
                    <a:pt x="24" y="23"/>
                    <a:pt x="26" y="23"/>
                  </a:cubicBezTo>
                  <a:cubicBezTo>
                    <a:pt x="25" y="23"/>
                    <a:pt x="23" y="23"/>
                    <a:pt x="21" y="23"/>
                  </a:cubicBezTo>
                  <a:cubicBezTo>
                    <a:pt x="23" y="23"/>
                    <a:pt x="27" y="23"/>
                    <a:pt x="28" y="24"/>
                  </a:cubicBezTo>
                  <a:cubicBezTo>
                    <a:pt x="28" y="24"/>
                    <a:pt x="23" y="25"/>
                    <a:pt x="23" y="25"/>
                  </a:cubicBezTo>
                  <a:cubicBezTo>
                    <a:pt x="21" y="25"/>
                    <a:pt x="18" y="25"/>
                    <a:pt x="16" y="25"/>
                  </a:cubicBezTo>
                  <a:cubicBezTo>
                    <a:pt x="16" y="26"/>
                    <a:pt x="12" y="27"/>
                    <a:pt x="13" y="27"/>
                  </a:cubicBezTo>
                  <a:cubicBezTo>
                    <a:pt x="14" y="28"/>
                    <a:pt x="15" y="28"/>
                    <a:pt x="16" y="30"/>
                  </a:cubicBezTo>
                  <a:cubicBezTo>
                    <a:pt x="16" y="32"/>
                    <a:pt x="22" y="30"/>
                    <a:pt x="23" y="32"/>
                  </a:cubicBezTo>
                  <a:cubicBezTo>
                    <a:pt x="23" y="32"/>
                    <a:pt x="19" y="32"/>
                    <a:pt x="19" y="33"/>
                  </a:cubicBezTo>
                  <a:cubicBezTo>
                    <a:pt x="20" y="34"/>
                    <a:pt x="25" y="36"/>
                    <a:pt x="26" y="36"/>
                  </a:cubicBezTo>
                  <a:cubicBezTo>
                    <a:pt x="26" y="36"/>
                    <a:pt x="32" y="36"/>
                    <a:pt x="32" y="35"/>
                  </a:cubicBezTo>
                  <a:cubicBezTo>
                    <a:pt x="32" y="35"/>
                    <a:pt x="31" y="35"/>
                    <a:pt x="31" y="35"/>
                  </a:cubicBezTo>
                  <a:cubicBezTo>
                    <a:pt x="31" y="33"/>
                    <a:pt x="35" y="36"/>
                    <a:pt x="34" y="36"/>
                  </a:cubicBezTo>
                  <a:cubicBezTo>
                    <a:pt x="35" y="36"/>
                    <a:pt x="33" y="33"/>
                    <a:pt x="33" y="32"/>
                  </a:cubicBezTo>
                  <a:cubicBezTo>
                    <a:pt x="35" y="31"/>
                    <a:pt x="37" y="37"/>
                    <a:pt x="40" y="35"/>
                  </a:cubicBezTo>
                  <a:cubicBezTo>
                    <a:pt x="41" y="34"/>
                    <a:pt x="39" y="32"/>
                    <a:pt x="40" y="32"/>
                  </a:cubicBezTo>
                  <a:cubicBezTo>
                    <a:pt x="41" y="32"/>
                    <a:pt x="41" y="34"/>
                    <a:pt x="41" y="35"/>
                  </a:cubicBezTo>
                  <a:cubicBezTo>
                    <a:pt x="42" y="35"/>
                    <a:pt x="43" y="31"/>
                    <a:pt x="42" y="31"/>
                  </a:cubicBezTo>
                  <a:cubicBezTo>
                    <a:pt x="42" y="30"/>
                    <a:pt x="42" y="29"/>
                    <a:pt x="41" y="29"/>
                  </a:cubicBezTo>
                  <a:cubicBezTo>
                    <a:pt x="41" y="28"/>
                    <a:pt x="42" y="26"/>
                    <a:pt x="43" y="27"/>
                  </a:cubicBezTo>
                  <a:cubicBezTo>
                    <a:pt x="44" y="28"/>
                    <a:pt x="43" y="32"/>
                    <a:pt x="46" y="30"/>
                  </a:cubicBezTo>
                  <a:cubicBezTo>
                    <a:pt x="47" y="29"/>
                    <a:pt x="50" y="25"/>
                    <a:pt x="52" y="27"/>
                  </a:cubicBezTo>
                  <a:cubicBezTo>
                    <a:pt x="53" y="27"/>
                    <a:pt x="51" y="28"/>
                    <a:pt x="51" y="28"/>
                  </a:cubicBezTo>
                  <a:cubicBezTo>
                    <a:pt x="51" y="28"/>
                    <a:pt x="56" y="27"/>
                    <a:pt x="56" y="27"/>
                  </a:cubicBezTo>
                  <a:cubicBezTo>
                    <a:pt x="56" y="27"/>
                    <a:pt x="54" y="27"/>
                    <a:pt x="54" y="26"/>
                  </a:cubicBezTo>
                  <a:cubicBezTo>
                    <a:pt x="54" y="25"/>
                    <a:pt x="59" y="25"/>
                    <a:pt x="58" y="24"/>
                  </a:cubicBezTo>
                  <a:cubicBezTo>
                    <a:pt x="58" y="22"/>
                    <a:pt x="58" y="25"/>
                    <a:pt x="58"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3" name="Freeform 602"/>
            <p:cNvSpPr>
              <a:spLocks/>
            </p:cNvSpPr>
            <p:nvPr/>
          </p:nvSpPr>
          <p:spPr bwMode="auto">
            <a:xfrm>
              <a:off x="7419934" y="3767367"/>
              <a:ext cx="1455416" cy="75815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4" name="Freeform 604"/>
            <p:cNvSpPr>
              <a:spLocks/>
            </p:cNvSpPr>
            <p:nvPr/>
          </p:nvSpPr>
          <p:spPr bwMode="auto">
            <a:xfrm>
              <a:off x="8101466" y="4187857"/>
              <a:ext cx="130574" cy="47785"/>
            </a:xfrm>
            <a:custGeom>
              <a:avLst/>
              <a:gdLst>
                <a:gd name="T0" fmla="*/ 13 w 14"/>
                <a:gd name="T1" fmla="*/ 4 h 5"/>
                <a:gd name="T2" fmla="*/ 11 w 14"/>
                <a:gd name="T3" fmla="*/ 2 h 5"/>
                <a:gd name="T4" fmla="*/ 8 w 14"/>
                <a:gd name="T5" fmla="*/ 2 h 5"/>
                <a:gd name="T6" fmla="*/ 1 w 14"/>
                <a:gd name="T7" fmla="*/ 1 h 5"/>
                <a:gd name="T8" fmla="*/ 2 w 14"/>
                <a:gd name="T9" fmla="*/ 2 h 5"/>
                <a:gd name="T10" fmla="*/ 0 w 14"/>
                <a:gd name="T11" fmla="*/ 3 h 5"/>
                <a:gd name="T12" fmla="*/ 3 w 14"/>
                <a:gd name="T13" fmla="*/ 3 h 5"/>
                <a:gd name="T14" fmla="*/ 8 w 14"/>
                <a:gd name="T15" fmla="*/ 4 h 5"/>
                <a:gd name="T16" fmla="*/ 13 w 14"/>
                <a:gd name="T17" fmla="*/ 4 h 5"/>
                <a:gd name="T18" fmla="*/ 13 w 14"/>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13" y="4"/>
                  </a:moveTo>
                  <a:cubicBezTo>
                    <a:pt x="12" y="3"/>
                    <a:pt x="13" y="3"/>
                    <a:pt x="11" y="2"/>
                  </a:cubicBezTo>
                  <a:cubicBezTo>
                    <a:pt x="10" y="2"/>
                    <a:pt x="9" y="2"/>
                    <a:pt x="8" y="2"/>
                  </a:cubicBezTo>
                  <a:cubicBezTo>
                    <a:pt x="7" y="2"/>
                    <a:pt x="2" y="0"/>
                    <a:pt x="1" y="1"/>
                  </a:cubicBezTo>
                  <a:cubicBezTo>
                    <a:pt x="1" y="1"/>
                    <a:pt x="3" y="2"/>
                    <a:pt x="2" y="2"/>
                  </a:cubicBezTo>
                  <a:cubicBezTo>
                    <a:pt x="2" y="3"/>
                    <a:pt x="0" y="4"/>
                    <a:pt x="0" y="3"/>
                  </a:cubicBezTo>
                  <a:cubicBezTo>
                    <a:pt x="0" y="4"/>
                    <a:pt x="2" y="3"/>
                    <a:pt x="3" y="3"/>
                  </a:cubicBezTo>
                  <a:cubicBezTo>
                    <a:pt x="4" y="3"/>
                    <a:pt x="6" y="4"/>
                    <a:pt x="8" y="4"/>
                  </a:cubicBezTo>
                  <a:cubicBezTo>
                    <a:pt x="9" y="4"/>
                    <a:pt x="13" y="4"/>
                    <a:pt x="13" y="4"/>
                  </a:cubicBezTo>
                  <a:cubicBezTo>
                    <a:pt x="12" y="3"/>
                    <a:pt x="14" y="5"/>
                    <a:pt x="13"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5" name="Freeform 605"/>
            <p:cNvSpPr>
              <a:spLocks/>
            </p:cNvSpPr>
            <p:nvPr/>
          </p:nvSpPr>
          <p:spPr bwMode="auto">
            <a:xfrm>
              <a:off x="7738407" y="4226081"/>
              <a:ext cx="54142" cy="19114"/>
            </a:xfrm>
            <a:custGeom>
              <a:avLst/>
              <a:gdLst>
                <a:gd name="T0" fmla="*/ 5 w 6"/>
                <a:gd name="T1" fmla="*/ 1 h 2"/>
                <a:gd name="T2" fmla="*/ 2 w 6"/>
                <a:gd name="T3" fmla="*/ 0 h 2"/>
                <a:gd name="T4" fmla="*/ 5 w 6"/>
                <a:gd name="T5" fmla="*/ 1 h 2"/>
              </a:gdLst>
              <a:ahLst/>
              <a:cxnLst>
                <a:cxn ang="0">
                  <a:pos x="T0" y="T1"/>
                </a:cxn>
                <a:cxn ang="0">
                  <a:pos x="T2" y="T3"/>
                </a:cxn>
                <a:cxn ang="0">
                  <a:pos x="T4" y="T5"/>
                </a:cxn>
              </a:cxnLst>
              <a:rect l="0" t="0" r="r" b="b"/>
              <a:pathLst>
                <a:path w="6" h="2">
                  <a:moveTo>
                    <a:pt x="5" y="1"/>
                  </a:moveTo>
                  <a:cubicBezTo>
                    <a:pt x="4" y="2"/>
                    <a:pt x="0" y="0"/>
                    <a:pt x="2" y="0"/>
                  </a:cubicBezTo>
                  <a:cubicBezTo>
                    <a:pt x="3" y="0"/>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6" name="Freeform 606"/>
            <p:cNvSpPr>
              <a:spLocks/>
            </p:cNvSpPr>
            <p:nvPr/>
          </p:nvSpPr>
          <p:spPr bwMode="auto">
            <a:xfrm>
              <a:off x="7980446" y="4515968"/>
              <a:ext cx="54142" cy="28672"/>
            </a:xfrm>
            <a:custGeom>
              <a:avLst/>
              <a:gdLst>
                <a:gd name="T0" fmla="*/ 4 w 6"/>
                <a:gd name="T1" fmla="*/ 1 h 3"/>
                <a:gd name="T2" fmla="*/ 1 w 6"/>
                <a:gd name="T3" fmla="*/ 2 h 3"/>
                <a:gd name="T4" fmla="*/ 4 w 6"/>
                <a:gd name="T5" fmla="*/ 1 h 3"/>
              </a:gdLst>
              <a:ahLst/>
              <a:cxnLst>
                <a:cxn ang="0">
                  <a:pos x="T0" y="T1"/>
                </a:cxn>
                <a:cxn ang="0">
                  <a:pos x="T2" y="T3"/>
                </a:cxn>
                <a:cxn ang="0">
                  <a:pos x="T4" y="T5"/>
                </a:cxn>
              </a:cxnLst>
              <a:rect l="0" t="0" r="r" b="b"/>
              <a:pathLst>
                <a:path w="6" h="3">
                  <a:moveTo>
                    <a:pt x="4" y="1"/>
                  </a:moveTo>
                  <a:cubicBezTo>
                    <a:pt x="3" y="0"/>
                    <a:pt x="0" y="2"/>
                    <a:pt x="1" y="2"/>
                  </a:cubicBezTo>
                  <a:cubicBezTo>
                    <a:pt x="2" y="3"/>
                    <a:pt x="6"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7" name="Freeform 607"/>
            <p:cNvSpPr>
              <a:spLocks/>
            </p:cNvSpPr>
            <p:nvPr/>
          </p:nvSpPr>
          <p:spPr bwMode="auto">
            <a:xfrm>
              <a:off x="4805282" y="5815671"/>
              <a:ext cx="47770" cy="38227"/>
            </a:xfrm>
            <a:custGeom>
              <a:avLst/>
              <a:gdLst>
                <a:gd name="T0" fmla="*/ 4 w 5"/>
                <a:gd name="T1" fmla="*/ 1 h 4"/>
                <a:gd name="T2" fmla="*/ 1 w 5"/>
                <a:gd name="T3" fmla="*/ 4 h 4"/>
                <a:gd name="T4" fmla="*/ 4 w 5"/>
                <a:gd name="T5" fmla="*/ 1 h 4"/>
              </a:gdLst>
              <a:ahLst/>
              <a:cxnLst>
                <a:cxn ang="0">
                  <a:pos x="T0" y="T1"/>
                </a:cxn>
                <a:cxn ang="0">
                  <a:pos x="T2" y="T3"/>
                </a:cxn>
                <a:cxn ang="0">
                  <a:pos x="T4" y="T5"/>
                </a:cxn>
              </a:cxnLst>
              <a:rect l="0" t="0" r="r" b="b"/>
              <a:pathLst>
                <a:path w="5" h="4">
                  <a:moveTo>
                    <a:pt x="4" y="1"/>
                  </a:moveTo>
                  <a:cubicBezTo>
                    <a:pt x="3" y="0"/>
                    <a:pt x="0" y="4"/>
                    <a:pt x="1" y="4"/>
                  </a:cubicBezTo>
                  <a:cubicBezTo>
                    <a:pt x="1" y="4"/>
                    <a:pt x="5"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8" name="Freeform 608"/>
            <p:cNvSpPr>
              <a:spLocks/>
            </p:cNvSpPr>
            <p:nvPr/>
          </p:nvSpPr>
          <p:spPr bwMode="auto">
            <a:xfrm>
              <a:off x="4872164" y="5806113"/>
              <a:ext cx="9556" cy="955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0" y="0"/>
                    <a:pt x="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79" name="Freeform 609"/>
            <p:cNvSpPr>
              <a:spLocks/>
            </p:cNvSpPr>
            <p:nvPr/>
          </p:nvSpPr>
          <p:spPr bwMode="auto">
            <a:xfrm>
              <a:off x="3919931" y="5815671"/>
              <a:ext cx="63695" cy="57338"/>
            </a:xfrm>
            <a:custGeom>
              <a:avLst/>
              <a:gdLst>
                <a:gd name="T0" fmla="*/ 5 w 7"/>
                <a:gd name="T1" fmla="*/ 2 h 6"/>
                <a:gd name="T2" fmla="*/ 1 w 7"/>
                <a:gd name="T3" fmla="*/ 2 h 6"/>
                <a:gd name="T4" fmla="*/ 5 w 7"/>
                <a:gd name="T5" fmla="*/ 2 h 6"/>
                <a:gd name="T6" fmla="*/ 5 w 7"/>
                <a:gd name="T7" fmla="*/ 2 h 6"/>
              </a:gdLst>
              <a:ahLst/>
              <a:cxnLst>
                <a:cxn ang="0">
                  <a:pos x="T0" y="T1"/>
                </a:cxn>
                <a:cxn ang="0">
                  <a:pos x="T2" y="T3"/>
                </a:cxn>
                <a:cxn ang="0">
                  <a:pos x="T4" y="T5"/>
                </a:cxn>
                <a:cxn ang="0">
                  <a:pos x="T6" y="T7"/>
                </a:cxn>
              </a:cxnLst>
              <a:rect l="0" t="0" r="r" b="b"/>
              <a:pathLst>
                <a:path w="7" h="6">
                  <a:moveTo>
                    <a:pt x="5" y="2"/>
                  </a:moveTo>
                  <a:cubicBezTo>
                    <a:pt x="7" y="0"/>
                    <a:pt x="2" y="0"/>
                    <a:pt x="1" y="2"/>
                  </a:cubicBezTo>
                  <a:cubicBezTo>
                    <a:pt x="0" y="3"/>
                    <a:pt x="4" y="5"/>
                    <a:pt x="5" y="2"/>
                  </a:cubicBezTo>
                  <a:cubicBezTo>
                    <a:pt x="6" y="1"/>
                    <a:pt x="3" y="6"/>
                    <a:pt x="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0" name="Freeform 610"/>
            <p:cNvSpPr>
              <a:spLocks/>
            </p:cNvSpPr>
            <p:nvPr/>
          </p:nvSpPr>
          <p:spPr bwMode="auto">
            <a:xfrm>
              <a:off x="17661981" y="9138193"/>
              <a:ext cx="19109" cy="9558"/>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1" name="Freeform 611"/>
            <p:cNvSpPr>
              <a:spLocks/>
            </p:cNvSpPr>
            <p:nvPr/>
          </p:nvSpPr>
          <p:spPr bwMode="auto">
            <a:xfrm>
              <a:off x="17540962" y="9119079"/>
              <a:ext cx="19109" cy="1911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2" name="Freeform 612"/>
            <p:cNvSpPr>
              <a:spLocks/>
            </p:cNvSpPr>
            <p:nvPr/>
          </p:nvSpPr>
          <p:spPr bwMode="auto">
            <a:xfrm>
              <a:off x="17961345" y="10785121"/>
              <a:ext cx="63695" cy="47785"/>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3" name="Rectangle 613"/>
            <p:cNvSpPr>
              <a:spLocks noChangeArrowheads="1"/>
            </p:cNvSpPr>
            <p:nvPr/>
          </p:nvSpPr>
          <p:spPr bwMode="auto">
            <a:xfrm>
              <a:off x="12451788" y="5197675"/>
              <a:ext cx="3187" cy="3188"/>
            </a:xfrm>
            <a:prstGeom prst="rect">
              <a:avLst/>
            </a:pr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4" name="Freeform 614"/>
            <p:cNvSpPr>
              <a:spLocks/>
            </p:cNvSpPr>
            <p:nvPr/>
          </p:nvSpPr>
          <p:spPr bwMode="auto">
            <a:xfrm>
              <a:off x="9257516" y="10504795"/>
              <a:ext cx="95541" cy="82827"/>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5" name="Freeform 615"/>
            <p:cNvSpPr>
              <a:spLocks/>
            </p:cNvSpPr>
            <p:nvPr/>
          </p:nvSpPr>
          <p:spPr bwMode="auto">
            <a:xfrm>
              <a:off x="7821211" y="6733109"/>
              <a:ext cx="66879" cy="28672"/>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6" name="Freeform 616"/>
            <p:cNvSpPr>
              <a:spLocks/>
            </p:cNvSpPr>
            <p:nvPr/>
          </p:nvSpPr>
          <p:spPr bwMode="auto">
            <a:xfrm>
              <a:off x="8483629" y="11766268"/>
              <a:ext cx="168791" cy="149721"/>
            </a:xfrm>
            <a:custGeom>
              <a:avLst/>
              <a:gdLst>
                <a:gd name="T0" fmla="*/ 17 w 18"/>
                <a:gd name="T1" fmla="*/ 14 h 16"/>
                <a:gd name="T2" fmla="*/ 8 w 18"/>
                <a:gd name="T3" fmla="*/ 9 h 16"/>
                <a:gd name="T4" fmla="*/ 4 w 18"/>
                <a:gd name="T5" fmla="*/ 5 h 16"/>
                <a:gd name="T6" fmla="*/ 1 w 18"/>
                <a:gd name="T7" fmla="*/ 3 h 16"/>
                <a:gd name="T8" fmla="*/ 2 w 18"/>
                <a:gd name="T9" fmla="*/ 2 h 16"/>
                <a:gd name="T10" fmla="*/ 0 w 18"/>
                <a:gd name="T11" fmla="*/ 0 h 16"/>
                <a:gd name="T12" fmla="*/ 0 w 18"/>
                <a:gd name="T13" fmla="*/ 14 h 16"/>
                <a:gd name="T14" fmla="*/ 7 w 18"/>
                <a:gd name="T15" fmla="*/ 15 h 16"/>
                <a:gd name="T16" fmla="*/ 10 w 18"/>
                <a:gd name="T17" fmla="*/ 16 h 16"/>
                <a:gd name="T18" fmla="*/ 13 w 18"/>
                <a:gd name="T19" fmla="*/ 15 h 16"/>
                <a:gd name="T20" fmla="*/ 18 w 18"/>
                <a:gd name="T21" fmla="*/ 14 h 16"/>
                <a:gd name="T22" fmla="*/ 17 w 18"/>
                <a:gd name="T2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6">
                  <a:moveTo>
                    <a:pt x="17" y="14"/>
                  </a:moveTo>
                  <a:cubicBezTo>
                    <a:pt x="13" y="14"/>
                    <a:pt x="11" y="11"/>
                    <a:pt x="8" y="9"/>
                  </a:cubicBezTo>
                  <a:cubicBezTo>
                    <a:pt x="7" y="7"/>
                    <a:pt x="5" y="6"/>
                    <a:pt x="4" y="5"/>
                  </a:cubicBezTo>
                  <a:cubicBezTo>
                    <a:pt x="3" y="5"/>
                    <a:pt x="1" y="4"/>
                    <a:pt x="1" y="3"/>
                  </a:cubicBezTo>
                  <a:cubicBezTo>
                    <a:pt x="1" y="3"/>
                    <a:pt x="2" y="3"/>
                    <a:pt x="2" y="2"/>
                  </a:cubicBezTo>
                  <a:cubicBezTo>
                    <a:pt x="3" y="2"/>
                    <a:pt x="1" y="0"/>
                    <a:pt x="0" y="0"/>
                  </a:cubicBezTo>
                  <a:cubicBezTo>
                    <a:pt x="0" y="5"/>
                    <a:pt x="0" y="10"/>
                    <a:pt x="0" y="14"/>
                  </a:cubicBezTo>
                  <a:cubicBezTo>
                    <a:pt x="0" y="15"/>
                    <a:pt x="6" y="15"/>
                    <a:pt x="7" y="15"/>
                  </a:cubicBezTo>
                  <a:cubicBezTo>
                    <a:pt x="8" y="15"/>
                    <a:pt x="9" y="15"/>
                    <a:pt x="10" y="16"/>
                  </a:cubicBezTo>
                  <a:cubicBezTo>
                    <a:pt x="12" y="16"/>
                    <a:pt x="12" y="16"/>
                    <a:pt x="13" y="15"/>
                  </a:cubicBezTo>
                  <a:cubicBezTo>
                    <a:pt x="14" y="15"/>
                    <a:pt x="18" y="15"/>
                    <a:pt x="18" y="14"/>
                  </a:cubicBezTo>
                  <a:cubicBezTo>
                    <a:pt x="18" y="14"/>
                    <a:pt x="18" y="13"/>
                    <a:pt x="17"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7" name="Freeform 617"/>
            <p:cNvSpPr>
              <a:spLocks/>
            </p:cNvSpPr>
            <p:nvPr/>
          </p:nvSpPr>
          <p:spPr bwMode="auto">
            <a:xfrm>
              <a:off x="8305288" y="11747159"/>
              <a:ext cx="280256" cy="216615"/>
            </a:xfrm>
            <a:custGeom>
              <a:avLst/>
              <a:gdLst>
                <a:gd name="T0" fmla="*/ 19 w 30"/>
                <a:gd name="T1" fmla="*/ 17 h 23"/>
                <a:gd name="T2" fmla="*/ 19 w 30"/>
                <a:gd name="T3" fmla="*/ 7 h 23"/>
                <a:gd name="T4" fmla="*/ 19 w 30"/>
                <a:gd name="T5" fmla="*/ 3 h 23"/>
                <a:gd name="T6" fmla="*/ 15 w 30"/>
                <a:gd name="T7" fmla="*/ 1 h 23"/>
                <a:gd name="T8" fmla="*/ 12 w 30"/>
                <a:gd name="T9" fmla="*/ 3 h 23"/>
                <a:gd name="T10" fmla="*/ 13 w 30"/>
                <a:gd name="T11" fmla="*/ 6 h 23"/>
                <a:gd name="T12" fmla="*/ 15 w 30"/>
                <a:gd name="T13" fmla="*/ 6 h 23"/>
                <a:gd name="T14" fmla="*/ 14 w 30"/>
                <a:gd name="T15" fmla="*/ 8 h 23"/>
                <a:gd name="T16" fmla="*/ 13 w 30"/>
                <a:gd name="T17" fmla="*/ 11 h 23"/>
                <a:gd name="T18" fmla="*/ 16 w 30"/>
                <a:gd name="T19" fmla="*/ 13 h 23"/>
                <a:gd name="T20" fmla="*/ 12 w 30"/>
                <a:gd name="T21" fmla="*/ 13 h 23"/>
                <a:gd name="T22" fmla="*/ 9 w 30"/>
                <a:gd name="T23" fmla="*/ 12 h 23"/>
                <a:gd name="T24" fmla="*/ 10 w 30"/>
                <a:gd name="T25" fmla="*/ 12 h 23"/>
                <a:gd name="T26" fmla="*/ 10 w 30"/>
                <a:gd name="T27" fmla="*/ 9 h 23"/>
                <a:gd name="T28" fmla="*/ 8 w 30"/>
                <a:gd name="T29" fmla="*/ 11 h 23"/>
                <a:gd name="T30" fmla="*/ 5 w 30"/>
                <a:gd name="T31" fmla="*/ 11 h 23"/>
                <a:gd name="T32" fmla="*/ 0 w 30"/>
                <a:gd name="T33" fmla="*/ 12 h 23"/>
                <a:gd name="T34" fmla="*/ 2 w 30"/>
                <a:gd name="T35" fmla="*/ 12 h 23"/>
                <a:gd name="T36" fmla="*/ 3 w 30"/>
                <a:gd name="T37" fmla="*/ 12 h 23"/>
                <a:gd name="T38" fmla="*/ 5 w 30"/>
                <a:gd name="T39" fmla="*/ 12 h 23"/>
                <a:gd name="T40" fmla="*/ 6 w 30"/>
                <a:gd name="T41" fmla="*/ 13 h 23"/>
                <a:gd name="T42" fmla="*/ 4 w 30"/>
                <a:gd name="T43" fmla="*/ 15 h 23"/>
                <a:gd name="T44" fmla="*/ 6 w 30"/>
                <a:gd name="T45" fmla="*/ 15 h 23"/>
                <a:gd name="T46" fmla="*/ 8 w 30"/>
                <a:gd name="T47" fmla="*/ 16 h 23"/>
                <a:gd name="T48" fmla="*/ 7 w 30"/>
                <a:gd name="T49" fmla="*/ 16 h 23"/>
                <a:gd name="T50" fmla="*/ 10 w 30"/>
                <a:gd name="T51" fmla="*/ 17 h 23"/>
                <a:gd name="T52" fmla="*/ 12 w 30"/>
                <a:gd name="T53" fmla="*/ 17 h 23"/>
                <a:gd name="T54" fmla="*/ 17 w 30"/>
                <a:gd name="T55" fmla="*/ 21 h 23"/>
                <a:gd name="T56" fmla="*/ 16 w 30"/>
                <a:gd name="T57" fmla="*/ 20 h 23"/>
                <a:gd name="T58" fmla="*/ 23 w 30"/>
                <a:gd name="T59" fmla="*/ 23 h 23"/>
                <a:gd name="T60" fmla="*/ 19 w 30"/>
                <a:gd name="T61" fmla="*/ 18 h 23"/>
                <a:gd name="T62" fmla="*/ 24 w 30"/>
                <a:gd name="T63" fmla="*/ 19 h 23"/>
                <a:gd name="T64" fmla="*/ 30 w 30"/>
                <a:gd name="T65" fmla="*/ 18 h 23"/>
                <a:gd name="T66" fmla="*/ 19 w 30"/>
                <a:gd name="T6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23">
                  <a:moveTo>
                    <a:pt x="19" y="17"/>
                  </a:moveTo>
                  <a:cubicBezTo>
                    <a:pt x="19" y="13"/>
                    <a:pt x="19" y="10"/>
                    <a:pt x="19" y="7"/>
                  </a:cubicBezTo>
                  <a:cubicBezTo>
                    <a:pt x="19" y="6"/>
                    <a:pt x="19" y="4"/>
                    <a:pt x="19" y="3"/>
                  </a:cubicBezTo>
                  <a:cubicBezTo>
                    <a:pt x="19" y="2"/>
                    <a:pt x="16" y="0"/>
                    <a:pt x="15" y="1"/>
                  </a:cubicBezTo>
                  <a:cubicBezTo>
                    <a:pt x="14" y="2"/>
                    <a:pt x="12" y="1"/>
                    <a:pt x="12" y="3"/>
                  </a:cubicBezTo>
                  <a:cubicBezTo>
                    <a:pt x="11" y="5"/>
                    <a:pt x="9" y="7"/>
                    <a:pt x="13" y="6"/>
                  </a:cubicBezTo>
                  <a:cubicBezTo>
                    <a:pt x="13" y="6"/>
                    <a:pt x="15" y="6"/>
                    <a:pt x="15" y="6"/>
                  </a:cubicBezTo>
                  <a:cubicBezTo>
                    <a:pt x="16" y="6"/>
                    <a:pt x="14" y="8"/>
                    <a:pt x="14" y="8"/>
                  </a:cubicBezTo>
                  <a:cubicBezTo>
                    <a:pt x="13" y="8"/>
                    <a:pt x="11" y="10"/>
                    <a:pt x="13" y="11"/>
                  </a:cubicBezTo>
                  <a:cubicBezTo>
                    <a:pt x="13" y="12"/>
                    <a:pt x="16" y="12"/>
                    <a:pt x="16" y="13"/>
                  </a:cubicBezTo>
                  <a:cubicBezTo>
                    <a:pt x="16" y="13"/>
                    <a:pt x="12" y="13"/>
                    <a:pt x="12" y="13"/>
                  </a:cubicBezTo>
                  <a:cubicBezTo>
                    <a:pt x="11" y="13"/>
                    <a:pt x="9" y="12"/>
                    <a:pt x="9" y="12"/>
                  </a:cubicBezTo>
                  <a:cubicBezTo>
                    <a:pt x="9" y="12"/>
                    <a:pt x="10" y="13"/>
                    <a:pt x="10" y="12"/>
                  </a:cubicBezTo>
                  <a:cubicBezTo>
                    <a:pt x="10" y="11"/>
                    <a:pt x="11" y="10"/>
                    <a:pt x="10" y="9"/>
                  </a:cubicBezTo>
                  <a:cubicBezTo>
                    <a:pt x="10" y="9"/>
                    <a:pt x="8" y="11"/>
                    <a:pt x="8" y="11"/>
                  </a:cubicBezTo>
                  <a:cubicBezTo>
                    <a:pt x="7" y="12"/>
                    <a:pt x="6" y="11"/>
                    <a:pt x="5" y="11"/>
                  </a:cubicBezTo>
                  <a:cubicBezTo>
                    <a:pt x="4" y="11"/>
                    <a:pt x="0" y="10"/>
                    <a:pt x="0" y="12"/>
                  </a:cubicBezTo>
                  <a:cubicBezTo>
                    <a:pt x="0" y="13"/>
                    <a:pt x="2" y="12"/>
                    <a:pt x="2" y="12"/>
                  </a:cubicBezTo>
                  <a:cubicBezTo>
                    <a:pt x="3" y="11"/>
                    <a:pt x="2" y="12"/>
                    <a:pt x="3" y="12"/>
                  </a:cubicBezTo>
                  <a:cubicBezTo>
                    <a:pt x="4" y="13"/>
                    <a:pt x="4" y="11"/>
                    <a:pt x="5" y="12"/>
                  </a:cubicBezTo>
                  <a:cubicBezTo>
                    <a:pt x="5" y="12"/>
                    <a:pt x="6" y="13"/>
                    <a:pt x="6" y="13"/>
                  </a:cubicBezTo>
                  <a:cubicBezTo>
                    <a:pt x="6" y="13"/>
                    <a:pt x="2" y="14"/>
                    <a:pt x="4" y="15"/>
                  </a:cubicBezTo>
                  <a:cubicBezTo>
                    <a:pt x="5" y="16"/>
                    <a:pt x="6" y="14"/>
                    <a:pt x="6" y="15"/>
                  </a:cubicBezTo>
                  <a:cubicBezTo>
                    <a:pt x="7" y="15"/>
                    <a:pt x="8" y="16"/>
                    <a:pt x="8" y="16"/>
                  </a:cubicBezTo>
                  <a:cubicBezTo>
                    <a:pt x="8" y="16"/>
                    <a:pt x="8" y="16"/>
                    <a:pt x="7" y="16"/>
                  </a:cubicBezTo>
                  <a:cubicBezTo>
                    <a:pt x="7" y="17"/>
                    <a:pt x="9" y="17"/>
                    <a:pt x="10" y="17"/>
                  </a:cubicBezTo>
                  <a:cubicBezTo>
                    <a:pt x="11" y="17"/>
                    <a:pt x="11" y="15"/>
                    <a:pt x="12" y="17"/>
                  </a:cubicBezTo>
                  <a:cubicBezTo>
                    <a:pt x="12" y="17"/>
                    <a:pt x="16" y="22"/>
                    <a:pt x="17" y="21"/>
                  </a:cubicBezTo>
                  <a:cubicBezTo>
                    <a:pt x="17" y="21"/>
                    <a:pt x="16" y="20"/>
                    <a:pt x="16" y="20"/>
                  </a:cubicBezTo>
                  <a:cubicBezTo>
                    <a:pt x="16" y="19"/>
                    <a:pt x="22" y="23"/>
                    <a:pt x="23" y="23"/>
                  </a:cubicBezTo>
                  <a:cubicBezTo>
                    <a:pt x="23" y="22"/>
                    <a:pt x="19" y="19"/>
                    <a:pt x="19" y="18"/>
                  </a:cubicBezTo>
                  <a:cubicBezTo>
                    <a:pt x="20" y="18"/>
                    <a:pt x="24" y="19"/>
                    <a:pt x="24" y="19"/>
                  </a:cubicBezTo>
                  <a:cubicBezTo>
                    <a:pt x="26" y="19"/>
                    <a:pt x="28" y="19"/>
                    <a:pt x="30" y="18"/>
                  </a:cubicBezTo>
                  <a:cubicBezTo>
                    <a:pt x="27" y="16"/>
                    <a:pt x="23" y="17"/>
                    <a:pt x="19"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8" name="Freeform 618"/>
            <p:cNvSpPr>
              <a:spLocks/>
            </p:cNvSpPr>
            <p:nvPr/>
          </p:nvSpPr>
          <p:spPr bwMode="auto">
            <a:xfrm>
              <a:off x="8260699" y="8501084"/>
              <a:ext cx="710194" cy="516057"/>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89" name="Freeform 619"/>
            <p:cNvSpPr>
              <a:spLocks/>
            </p:cNvSpPr>
            <p:nvPr/>
          </p:nvSpPr>
          <p:spPr bwMode="auto">
            <a:xfrm>
              <a:off x="8830764" y="8641249"/>
              <a:ext cx="242036" cy="356781"/>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0" name="Freeform 620"/>
            <p:cNvSpPr>
              <a:spLocks/>
            </p:cNvSpPr>
            <p:nvPr/>
          </p:nvSpPr>
          <p:spPr bwMode="auto">
            <a:xfrm>
              <a:off x="8986815" y="8752743"/>
              <a:ext cx="207006" cy="216615"/>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1" name="Freeform 621"/>
            <p:cNvSpPr>
              <a:spLocks/>
            </p:cNvSpPr>
            <p:nvPr/>
          </p:nvSpPr>
          <p:spPr bwMode="auto">
            <a:xfrm>
              <a:off x="9155606" y="8771859"/>
              <a:ext cx="149682" cy="168837"/>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2" name="Freeform 622"/>
            <p:cNvSpPr>
              <a:spLocks/>
            </p:cNvSpPr>
            <p:nvPr/>
          </p:nvSpPr>
          <p:spPr bwMode="auto">
            <a:xfrm>
              <a:off x="7821211" y="8453303"/>
              <a:ext cx="754780" cy="786831"/>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3" name="Freeform 623"/>
            <p:cNvSpPr>
              <a:spLocks/>
            </p:cNvSpPr>
            <p:nvPr/>
          </p:nvSpPr>
          <p:spPr bwMode="auto">
            <a:xfrm>
              <a:off x="7923120" y="8978916"/>
              <a:ext cx="261145" cy="3090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4" name="Freeform 624"/>
            <p:cNvSpPr>
              <a:spLocks/>
            </p:cNvSpPr>
            <p:nvPr/>
          </p:nvSpPr>
          <p:spPr bwMode="auto">
            <a:xfrm>
              <a:off x="7894458" y="9036257"/>
              <a:ext cx="598727" cy="888769"/>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5" name="Freeform 625"/>
            <p:cNvSpPr>
              <a:spLocks/>
            </p:cNvSpPr>
            <p:nvPr/>
          </p:nvSpPr>
          <p:spPr bwMode="auto">
            <a:xfrm>
              <a:off x="8158790" y="9867685"/>
              <a:ext cx="407643" cy="1984597"/>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6" name="Freeform 626"/>
            <p:cNvSpPr>
              <a:spLocks/>
            </p:cNvSpPr>
            <p:nvPr/>
          </p:nvSpPr>
          <p:spPr bwMode="auto">
            <a:xfrm>
              <a:off x="8435859" y="9485418"/>
              <a:ext cx="598727" cy="653038"/>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7" name="Freeform 627"/>
            <p:cNvSpPr>
              <a:spLocks/>
            </p:cNvSpPr>
            <p:nvPr/>
          </p:nvSpPr>
          <p:spPr bwMode="auto">
            <a:xfrm>
              <a:off x="8773441" y="9950508"/>
              <a:ext cx="420383" cy="41412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8" name="Freeform 628"/>
            <p:cNvSpPr>
              <a:spLocks noEditPoints="1"/>
            </p:cNvSpPr>
            <p:nvPr/>
          </p:nvSpPr>
          <p:spPr bwMode="auto">
            <a:xfrm>
              <a:off x="8241593" y="8800526"/>
              <a:ext cx="1856688" cy="188265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799" name="Freeform 629"/>
            <p:cNvSpPr>
              <a:spLocks/>
            </p:cNvSpPr>
            <p:nvPr/>
          </p:nvSpPr>
          <p:spPr bwMode="auto">
            <a:xfrm>
              <a:off x="8961338" y="10485681"/>
              <a:ext cx="251592" cy="261215"/>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0" name="Freeform 630"/>
            <p:cNvSpPr>
              <a:spLocks/>
            </p:cNvSpPr>
            <p:nvPr/>
          </p:nvSpPr>
          <p:spPr bwMode="auto">
            <a:xfrm>
              <a:off x="8241593" y="10074745"/>
              <a:ext cx="961783" cy="1672412"/>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1" name="Freeform 631"/>
            <p:cNvSpPr>
              <a:spLocks/>
            </p:cNvSpPr>
            <p:nvPr/>
          </p:nvSpPr>
          <p:spPr bwMode="auto">
            <a:xfrm>
              <a:off x="7617387" y="8313140"/>
              <a:ext cx="203824" cy="226173"/>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2" name="Freeform 632"/>
            <p:cNvSpPr>
              <a:spLocks/>
            </p:cNvSpPr>
            <p:nvPr/>
          </p:nvSpPr>
          <p:spPr bwMode="auto">
            <a:xfrm>
              <a:off x="7681084" y="8520197"/>
              <a:ext cx="159235" cy="140163"/>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3" name="Freeform 633"/>
            <p:cNvSpPr>
              <a:spLocks/>
            </p:cNvSpPr>
            <p:nvPr/>
          </p:nvSpPr>
          <p:spPr bwMode="auto">
            <a:xfrm>
              <a:off x="7502737" y="8360921"/>
              <a:ext cx="105096" cy="82827"/>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4" name="Freeform 634"/>
            <p:cNvSpPr>
              <a:spLocks/>
            </p:cNvSpPr>
            <p:nvPr/>
          </p:nvSpPr>
          <p:spPr bwMode="auto">
            <a:xfrm>
              <a:off x="7391272" y="8192091"/>
              <a:ext cx="187902" cy="216615"/>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5" name="Freeform 635"/>
            <p:cNvSpPr>
              <a:spLocks/>
            </p:cNvSpPr>
            <p:nvPr/>
          </p:nvSpPr>
          <p:spPr bwMode="auto">
            <a:xfrm>
              <a:off x="6254330" y="7453043"/>
              <a:ext cx="1398093" cy="898324"/>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6" name="Freeform 636"/>
            <p:cNvSpPr>
              <a:spLocks/>
            </p:cNvSpPr>
            <p:nvPr/>
          </p:nvSpPr>
          <p:spPr bwMode="auto">
            <a:xfrm>
              <a:off x="7531402" y="8287656"/>
              <a:ext cx="280256" cy="14972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7" name="Freeform 637"/>
            <p:cNvSpPr>
              <a:spLocks/>
            </p:cNvSpPr>
            <p:nvPr/>
          </p:nvSpPr>
          <p:spPr bwMode="auto">
            <a:xfrm>
              <a:off x="7531402" y="8163419"/>
              <a:ext cx="66879" cy="140163"/>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8" name="Freeform 638"/>
            <p:cNvSpPr>
              <a:spLocks/>
            </p:cNvSpPr>
            <p:nvPr/>
          </p:nvSpPr>
          <p:spPr bwMode="auto">
            <a:xfrm>
              <a:off x="8232035" y="8080592"/>
              <a:ext cx="121018" cy="101936"/>
            </a:xfrm>
            <a:custGeom>
              <a:avLst/>
              <a:gdLst>
                <a:gd name="T0" fmla="*/ 12 w 13"/>
                <a:gd name="T1" fmla="*/ 3 h 11"/>
                <a:gd name="T2" fmla="*/ 6 w 13"/>
                <a:gd name="T3" fmla="*/ 1 h 11"/>
                <a:gd name="T4" fmla="*/ 7 w 13"/>
                <a:gd name="T5" fmla="*/ 5 h 11"/>
                <a:gd name="T6" fmla="*/ 9 w 13"/>
                <a:gd name="T7" fmla="*/ 9 h 11"/>
                <a:gd name="T8" fmla="*/ 6 w 13"/>
                <a:gd name="T9" fmla="*/ 10 h 11"/>
                <a:gd name="T10" fmla="*/ 5 w 13"/>
                <a:gd name="T11" fmla="*/ 8 h 11"/>
                <a:gd name="T12" fmla="*/ 0 w 13"/>
                <a:gd name="T13" fmla="*/ 9 h 11"/>
                <a:gd name="T14" fmla="*/ 3 w 13"/>
                <a:gd name="T15" fmla="*/ 11 h 11"/>
                <a:gd name="T16" fmla="*/ 13 w 13"/>
                <a:gd name="T17" fmla="*/ 11 h 11"/>
                <a:gd name="T18" fmla="*/ 12 w 13"/>
                <a:gd name="T19" fmla="*/ 3 h 11"/>
                <a:gd name="T20" fmla="*/ 12 w 13"/>
                <a:gd name="T2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
                  <a:moveTo>
                    <a:pt x="12" y="3"/>
                  </a:moveTo>
                  <a:cubicBezTo>
                    <a:pt x="10" y="3"/>
                    <a:pt x="8" y="0"/>
                    <a:pt x="6" y="1"/>
                  </a:cubicBezTo>
                  <a:cubicBezTo>
                    <a:pt x="3" y="2"/>
                    <a:pt x="7" y="3"/>
                    <a:pt x="7" y="5"/>
                  </a:cubicBezTo>
                  <a:cubicBezTo>
                    <a:pt x="8" y="6"/>
                    <a:pt x="10" y="8"/>
                    <a:pt x="9" y="9"/>
                  </a:cubicBezTo>
                  <a:cubicBezTo>
                    <a:pt x="8" y="10"/>
                    <a:pt x="7" y="10"/>
                    <a:pt x="6" y="10"/>
                  </a:cubicBezTo>
                  <a:cubicBezTo>
                    <a:pt x="4" y="9"/>
                    <a:pt x="6" y="9"/>
                    <a:pt x="5" y="8"/>
                  </a:cubicBezTo>
                  <a:cubicBezTo>
                    <a:pt x="5" y="8"/>
                    <a:pt x="0" y="9"/>
                    <a:pt x="0" y="9"/>
                  </a:cubicBezTo>
                  <a:cubicBezTo>
                    <a:pt x="0" y="11"/>
                    <a:pt x="2" y="11"/>
                    <a:pt x="3" y="11"/>
                  </a:cubicBezTo>
                  <a:cubicBezTo>
                    <a:pt x="6" y="10"/>
                    <a:pt x="9" y="11"/>
                    <a:pt x="13" y="11"/>
                  </a:cubicBezTo>
                  <a:cubicBezTo>
                    <a:pt x="13" y="8"/>
                    <a:pt x="12" y="5"/>
                    <a:pt x="12" y="3"/>
                  </a:cubicBezTo>
                  <a:cubicBezTo>
                    <a:pt x="11" y="3"/>
                    <a:pt x="12" y="5"/>
                    <a:pt x="1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09" name="Freeform 639"/>
            <p:cNvSpPr>
              <a:spLocks/>
            </p:cNvSpPr>
            <p:nvPr/>
          </p:nvSpPr>
          <p:spPr bwMode="auto">
            <a:xfrm>
              <a:off x="8343503" y="8080592"/>
              <a:ext cx="168791" cy="140163"/>
            </a:xfrm>
            <a:custGeom>
              <a:avLst/>
              <a:gdLst>
                <a:gd name="T0" fmla="*/ 14 w 18"/>
                <a:gd name="T1" fmla="*/ 7 h 15"/>
                <a:gd name="T2" fmla="*/ 8 w 18"/>
                <a:gd name="T3" fmla="*/ 3 h 15"/>
                <a:gd name="T4" fmla="*/ 1 w 18"/>
                <a:gd name="T5" fmla="*/ 1 h 15"/>
                <a:gd name="T6" fmla="*/ 0 w 18"/>
                <a:gd name="T7" fmla="*/ 3 h 15"/>
                <a:gd name="T8" fmla="*/ 1 w 18"/>
                <a:gd name="T9" fmla="*/ 10 h 15"/>
                <a:gd name="T10" fmla="*/ 2 w 18"/>
                <a:gd name="T11" fmla="*/ 12 h 15"/>
                <a:gd name="T12" fmla="*/ 4 w 18"/>
                <a:gd name="T13" fmla="*/ 10 h 15"/>
                <a:gd name="T14" fmla="*/ 13 w 18"/>
                <a:gd name="T15" fmla="*/ 10 h 15"/>
                <a:gd name="T16" fmla="*/ 17 w 18"/>
                <a:gd name="T17" fmla="*/ 10 h 15"/>
                <a:gd name="T18" fmla="*/ 14 w 18"/>
                <a:gd name="T19" fmla="*/ 7 h 15"/>
                <a:gd name="T20" fmla="*/ 14 w 18"/>
                <a:gd name="T21"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4" y="7"/>
                  </a:moveTo>
                  <a:cubicBezTo>
                    <a:pt x="12" y="6"/>
                    <a:pt x="10" y="4"/>
                    <a:pt x="8" y="3"/>
                  </a:cubicBezTo>
                  <a:cubicBezTo>
                    <a:pt x="7" y="2"/>
                    <a:pt x="2" y="0"/>
                    <a:pt x="1" y="1"/>
                  </a:cubicBezTo>
                  <a:cubicBezTo>
                    <a:pt x="1" y="1"/>
                    <a:pt x="3" y="3"/>
                    <a:pt x="0" y="3"/>
                  </a:cubicBezTo>
                  <a:cubicBezTo>
                    <a:pt x="0" y="5"/>
                    <a:pt x="1" y="7"/>
                    <a:pt x="1" y="10"/>
                  </a:cubicBezTo>
                  <a:cubicBezTo>
                    <a:pt x="1" y="11"/>
                    <a:pt x="1" y="11"/>
                    <a:pt x="2" y="12"/>
                  </a:cubicBezTo>
                  <a:cubicBezTo>
                    <a:pt x="3" y="15"/>
                    <a:pt x="3" y="11"/>
                    <a:pt x="4" y="10"/>
                  </a:cubicBezTo>
                  <a:cubicBezTo>
                    <a:pt x="6" y="8"/>
                    <a:pt x="11" y="10"/>
                    <a:pt x="13" y="10"/>
                  </a:cubicBezTo>
                  <a:cubicBezTo>
                    <a:pt x="15" y="10"/>
                    <a:pt x="15" y="11"/>
                    <a:pt x="17" y="10"/>
                  </a:cubicBezTo>
                  <a:cubicBezTo>
                    <a:pt x="18" y="8"/>
                    <a:pt x="17" y="7"/>
                    <a:pt x="14" y="7"/>
                  </a:cubicBezTo>
                  <a:cubicBezTo>
                    <a:pt x="12" y="7"/>
                    <a:pt x="16" y="7"/>
                    <a:pt x="14"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0" name="Freeform 640"/>
            <p:cNvSpPr>
              <a:spLocks/>
            </p:cNvSpPr>
            <p:nvPr/>
          </p:nvSpPr>
          <p:spPr bwMode="auto">
            <a:xfrm>
              <a:off x="3843499" y="4965129"/>
              <a:ext cx="1812106" cy="1216878"/>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1" name="Freeform 641"/>
            <p:cNvSpPr>
              <a:spLocks/>
            </p:cNvSpPr>
            <p:nvPr/>
          </p:nvSpPr>
          <p:spPr bwMode="auto">
            <a:xfrm>
              <a:off x="5888086" y="6516489"/>
              <a:ext cx="2697455" cy="1337930"/>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2" name="Freeform 642"/>
            <p:cNvSpPr>
              <a:spLocks noEditPoints="1"/>
            </p:cNvSpPr>
            <p:nvPr/>
          </p:nvSpPr>
          <p:spPr bwMode="auto">
            <a:xfrm>
              <a:off x="5133309" y="4907791"/>
              <a:ext cx="3984080" cy="2048308"/>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3" name="Freeform 643"/>
            <p:cNvSpPr>
              <a:spLocks/>
            </p:cNvSpPr>
            <p:nvPr/>
          </p:nvSpPr>
          <p:spPr bwMode="auto">
            <a:xfrm>
              <a:off x="17343512" y="9466307"/>
              <a:ext cx="95541" cy="82827"/>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4" name="Freeform 644"/>
            <p:cNvSpPr>
              <a:spLocks/>
            </p:cNvSpPr>
            <p:nvPr/>
          </p:nvSpPr>
          <p:spPr bwMode="auto">
            <a:xfrm>
              <a:off x="17419944" y="9447193"/>
              <a:ext cx="121018" cy="44598"/>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5" name="Freeform 645"/>
            <p:cNvSpPr>
              <a:spLocks/>
            </p:cNvSpPr>
            <p:nvPr/>
          </p:nvSpPr>
          <p:spPr bwMode="auto">
            <a:xfrm>
              <a:off x="12273444" y="6414553"/>
              <a:ext cx="289811" cy="159279"/>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6" name="Freeform 646"/>
            <p:cNvSpPr>
              <a:spLocks/>
            </p:cNvSpPr>
            <p:nvPr/>
          </p:nvSpPr>
          <p:spPr bwMode="auto">
            <a:xfrm>
              <a:off x="12142870" y="6545160"/>
              <a:ext cx="347132" cy="14972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7" name="Freeform 647"/>
            <p:cNvSpPr>
              <a:spLocks/>
            </p:cNvSpPr>
            <p:nvPr/>
          </p:nvSpPr>
          <p:spPr bwMode="auto">
            <a:xfrm>
              <a:off x="12021850" y="6656654"/>
              <a:ext cx="531848" cy="516057"/>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8" name="Freeform 648"/>
            <p:cNvSpPr>
              <a:spLocks/>
            </p:cNvSpPr>
            <p:nvPr/>
          </p:nvSpPr>
          <p:spPr bwMode="auto">
            <a:xfrm>
              <a:off x="12330767" y="6685324"/>
              <a:ext cx="251592" cy="235731"/>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19" name="Freeform 649"/>
            <p:cNvSpPr>
              <a:spLocks/>
            </p:cNvSpPr>
            <p:nvPr/>
          </p:nvSpPr>
          <p:spPr bwMode="auto">
            <a:xfrm>
              <a:off x="11470893" y="6414553"/>
              <a:ext cx="617835" cy="531986"/>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0" name="Freeform 650"/>
            <p:cNvSpPr>
              <a:spLocks/>
            </p:cNvSpPr>
            <p:nvPr/>
          </p:nvSpPr>
          <p:spPr bwMode="auto">
            <a:xfrm>
              <a:off x="11983632" y="6621615"/>
              <a:ext cx="207006" cy="140163"/>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1" name="Freeform 651"/>
            <p:cNvSpPr>
              <a:spLocks/>
            </p:cNvSpPr>
            <p:nvPr/>
          </p:nvSpPr>
          <p:spPr bwMode="auto">
            <a:xfrm>
              <a:off x="11808475" y="6395439"/>
              <a:ext cx="194268" cy="121050"/>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2" name="Freeform 652"/>
            <p:cNvSpPr>
              <a:spLocks/>
            </p:cNvSpPr>
            <p:nvPr/>
          </p:nvSpPr>
          <p:spPr bwMode="auto">
            <a:xfrm>
              <a:off x="11967711" y="6481449"/>
              <a:ext cx="35033" cy="35042"/>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3" name="Freeform 653"/>
            <p:cNvSpPr>
              <a:spLocks/>
            </p:cNvSpPr>
            <p:nvPr/>
          </p:nvSpPr>
          <p:spPr bwMode="auto">
            <a:xfrm>
              <a:off x="11853061" y="6264832"/>
              <a:ext cx="187902" cy="168837"/>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4" name="Freeform 654"/>
            <p:cNvSpPr>
              <a:spLocks/>
            </p:cNvSpPr>
            <p:nvPr/>
          </p:nvSpPr>
          <p:spPr bwMode="auto">
            <a:xfrm>
              <a:off x="12079173" y="5984503"/>
              <a:ext cx="140127" cy="20706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5" name="Freeform 655"/>
            <p:cNvSpPr>
              <a:spLocks/>
            </p:cNvSpPr>
            <p:nvPr/>
          </p:nvSpPr>
          <p:spPr bwMode="auto">
            <a:xfrm>
              <a:off x="11977264" y="6172454"/>
              <a:ext cx="417198" cy="484203"/>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6" name="Freeform 656"/>
            <p:cNvSpPr>
              <a:spLocks/>
            </p:cNvSpPr>
            <p:nvPr/>
          </p:nvSpPr>
          <p:spPr bwMode="auto">
            <a:xfrm>
              <a:off x="12712935" y="6322173"/>
              <a:ext cx="831212" cy="49376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7" name="Freeform 657"/>
            <p:cNvSpPr>
              <a:spLocks/>
            </p:cNvSpPr>
            <p:nvPr/>
          </p:nvSpPr>
          <p:spPr bwMode="auto">
            <a:xfrm>
              <a:off x="12451788" y="6506933"/>
              <a:ext cx="280256" cy="114679"/>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8" name="Freeform 658"/>
            <p:cNvSpPr>
              <a:spLocks/>
            </p:cNvSpPr>
            <p:nvPr/>
          </p:nvSpPr>
          <p:spPr bwMode="auto">
            <a:xfrm>
              <a:off x="12760703" y="6086441"/>
              <a:ext cx="439491" cy="328114"/>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29" name="Freeform 659"/>
            <p:cNvSpPr>
              <a:spLocks/>
            </p:cNvSpPr>
            <p:nvPr/>
          </p:nvSpPr>
          <p:spPr bwMode="auto">
            <a:xfrm>
              <a:off x="12658794" y="6067328"/>
              <a:ext cx="270700" cy="178393"/>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0" name="Freeform 660"/>
            <p:cNvSpPr>
              <a:spLocks/>
            </p:cNvSpPr>
            <p:nvPr/>
          </p:nvSpPr>
          <p:spPr bwMode="auto">
            <a:xfrm>
              <a:off x="12658794" y="5955834"/>
              <a:ext cx="334397" cy="168837"/>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1" name="Freeform 661"/>
            <p:cNvSpPr>
              <a:spLocks/>
            </p:cNvSpPr>
            <p:nvPr/>
          </p:nvSpPr>
          <p:spPr bwMode="auto">
            <a:xfrm>
              <a:off x="12760703" y="5853898"/>
              <a:ext cx="222932" cy="140163"/>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2" name="Freeform 662"/>
            <p:cNvSpPr>
              <a:spLocks/>
            </p:cNvSpPr>
            <p:nvPr/>
          </p:nvSpPr>
          <p:spPr bwMode="auto">
            <a:xfrm>
              <a:off x="12591917" y="6143782"/>
              <a:ext cx="149682" cy="73269"/>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3" name="Freeform 663"/>
            <p:cNvSpPr>
              <a:spLocks/>
            </p:cNvSpPr>
            <p:nvPr/>
          </p:nvSpPr>
          <p:spPr bwMode="auto">
            <a:xfrm>
              <a:off x="12359429" y="6162893"/>
              <a:ext cx="445860" cy="391823"/>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4" name="Freeform 664"/>
            <p:cNvSpPr>
              <a:spLocks/>
            </p:cNvSpPr>
            <p:nvPr/>
          </p:nvSpPr>
          <p:spPr bwMode="auto">
            <a:xfrm>
              <a:off x="12630129" y="6573832"/>
              <a:ext cx="429938" cy="280329"/>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5" name="Freeform 665"/>
            <p:cNvSpPr>
              <a:spLocks/>
            </p:cNvSpPr>
            <p:nvPr/>
          </p:nvSpPr>
          <p:spPr bwMode="auto">
            <a:xfrm>
              <a:off x="12929494" y="6564274"/>
              <a:ext cx="156051" cy="187951"/>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6" name="Freeform 666"/>
            <p:cNvSpPr>
              <a:spLocks/>
            </p:cNvSpPr>
            <p:nvPr/>
          </p:nvSpPr>
          <p:spPr bwMode="auto">
            <a:xfrm>
              <a:off x="12993189" y="6666210"/>
              <a:ext cx="92356" cy="95566"/>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7" name="Freeform 667"/>
            <p:cNvSpPr>
              <a:spLocks/>
            </p:cNvSpPr>
            <p:nvPr/>
          </p:nvSpPr>
          <p:spPr bwMode="auto">
            <a:xfrm>
              <a:off x="12712935" y="6815931"/>
              <a:ext cx="299364" cy="178393"/>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8" name="Freeform 668"/>
            <p:cNvSpPr>
              <a:spLocks/>
            </p:cNvSpPr>
            <p:nvPr/>
          </p:nvSpPr>
          <p:spPr bwMode="auto">
            <a:xfrm>
              <a:off x="12423124" y="6771334"/>
              <a:ext cx="168791" cy="140163"/>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39" name="Freeform 669"/>
            <p:cNvSpPr>
              <a:spLocks/>
            </p:cNvSpPr>
            <p:nvPr/>
          </p:nvSpPr>
          <p:spPr bwMode="auto">
            <a:xfrm>
              <a:off x="12544142" y="6704437"/>
              <a:ext cx="207006" cy="251657"/>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0" name="Freeform 670"/>
            <p:cNvSpPr>
              <a:spLocks/>
            </p:cNvSpPr>
            <p:nvPr/>
          </p:nvSpPr>
          <p:spPr bwMode="auto">
            <a:xfrm>
              <a:off x="12432679" y="6554719"/>
              <a:ext cx="328029" cy="178393"/>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1" name="Freeform 671"/>
            <p:cNvSpPr>
              <a:spLocks/>
            </p:cNvSpPr>
            <p:nvPr/>
          </p:nvSpPr>
          <p:spPr bwMode="auto">
            <a:xfrm>
              <a:off x="12620574" y="6956097"/>
              <a:ext cx="289811" cy="299442"/>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2" name="Freeform 672"/>
            <p:cNvSpPr>
              <a:spLocks/>
            </p:cNvSpPr>
            <p:nvPr/>
          </p:nvSpPr>
          <p:spPr bwMode="auto">
            <a:xfrm>
              <a:off x="12881724" y="6940166"/>
              <a:ext cx="140127" cy="9238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3" name="Freeform 673"/>
            <p:cNvSpPr>
              <a:spLocks/>
            </p:cNvSpPr>
            <p:nvPr/>
          </p:nvSpPr>
          <p:spPr bwMode="auto">
            <a:xfrm>
              <a:off x="12582361" y="6911499"/>
              <a:ext cx="82803" cy="168837"/>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4" name="Freeform 674"/>
            <p:cNvSpPr>
              <a:spLocks/>
            </p:cNvSpPr>
            <p:nvPr/>
          </p:nvSpPr>
          <p:spPr bwMode="auto">
            <a:xfrm>
              <a:off x="12630129" y="6930613"/>
              <a:ext cx="121018" cy="82827"/>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5" name="Freeform 675"/>
            <p:cNvSpPr>
              <a:spLocks/>
            </p:cNvSpPr>
            <p:nvPr/>
          </p:nvSpPr>
          <p:spPr bwMode="auto">
            <a:xfrm>
              <a:off x="13655610" y="6984764"/>
              <a:ext cx="178346" cy="14972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6" name="Freeform 676"/>
            <p:cNvSpPr>
              <a:spLocks/>
            </p:cNvSpPr>
            <p:nvPr/>
          </p:nvSpPr>
          <p:spPr bwMode="auto">
            <a:xfrm>
              <a:off x="13722489" y="7061218"/>
              <a:ext cx="923568" cy="783643"/>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7" name="Freeform 677"/>
            <p:cNvSpPr>
              <a:spLocks/>
            </p:cNvSpPr>
            <p:nvPr/>
          </p:nvSpPr>
          <p:spPr bwMode="auto">
            <a:xfrm>
              <a:off x="13741597" y="7070776"/>
              <a:ext cx="73250" cy="54156"/>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8" name="Freeform 678"/>
            <p:cNvSpPr>
              <a:spLocks/>
            </p:cNvSpPr>
            <p:nvPr/>
          </p:nvSpPr>
          <p:spPr bwMode="auto">
            <a:xfrm>
              <a:off x="13525034" y="6844600"/>
              <a:ext cx="328029" cy="168837"/>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49" name="Freeform 679"/>
            <p:cNvSpPr>
              <a:spLocks/>
            </p:cNvSpPr>
            <p:nvPr/>
          </p:nvSpPr>
          <p:spPr bwMode="auto">
            <a:xfrm>
              <a:off x="13751153" y="6956097"/>
              <a:ext cx="251592" cy="197506"/>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0" name="Freeform 680"/>
            <p:cNvSpPr>
              <a:spLocks/>
            </p:cNvSpPr>
            <p:nvPr/>
          </p:nvSpPr>
          <p:spPr bwMode="auto">
            <a:xfrm>
              <a:off x="13833954" y="7574093"/>
              <a:ext cx="82803" cy="95566"/>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1" name="Freeform 681"/>
            <p:cNvSpPr>
              <a:spLocks/>
            </p:cNvSpPr>
            <p:nvPr/>
          </p:nvSpPr>
          <p:spPr bwMode="auto">
            <a:xfrm>
              <a:off x="13311662" y="7220495"/>
              <a:ext cx="324842" cy="251657"/>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2" name="Freeform 682"/>
            <p:cNvSpPr>
              <a:spLocks/>
            </p:cNvSpPr>
            <p:nvPr/>
          </p:nvSpPr>
          <p:spPr bwMode="auto">
            <a:xfrm>
              <a:off x="13461341" y="7201383"/>
              <a:ext cx="464969" cy="439605"/>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3" name="Freeform 683"/>
            <p:cNvSpPr>
              <a:spLocks/>
            </p:cNvSpPr>
            <p:nvPr/>
          </p:nvSpPr>
          <p:spPr bwMode="auto">
            <a:xfrm>
              <a:off x="12872168" y="6946541"/>
              <a:ext cx="885351" cy="337667"/>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4" name="Freeform 684"/>
            <p:cNvSpPr>
              <a:spLocks/>
            </p:cNvSpPr>
            <p:nvPr/>
          </p:nvSpPr>
          <p:spPr bwMode="auto">
            <a:xfrm>
              <a:off x="13273442" y="7481712"/>
              <a:ext cx="980892" cy="786831"/>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5" name="Freeform 685"/>
            <p:cNvSpPr>
              <a:spLocks/>
            </p:cNvSpPr>
            <p:nvPr/>
          </p:nvSpPr>
          <p:spPr bwMode="auto">
            <a:xfrm>
              <a:off x="13292551" y="7424369"/>
              <a:ext cx="194268" cy="20706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6" name="Freeform 686"/>
            <p:cNvSpPr>
              <a:spLocks/>
            </p:cNvSpPr>
            <p:nvPr/>
          </p:nvSpPr>
          <p:spPr bwMode="auto">
            <a:xfrm>
              <a:off x="13302106" y="7351105"/>
              <a:ext cx="73250" cy="82827"/>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7" name="Freeform 687"/>
            <p:cNvSpPr>
              <a:spLocks/>
            </p:cNvSpPr>
            <p:nvPr/>
          </p:nvSpPr>
          <p:spPr bwMode="auto">
            <a:xfrm>
              <a:off x="13292551" y="7462599"/>
              <a:ext cx="28664" cy="66896"/>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8" name="Freeform 688"/>
            <p:cNvSpPr>
              <a:spLocks/>
            </p:cNvSpPr>
            <p:nvPr/>
          </p:nvSpPr>
          <p:spPr bwMode="auto">
            <a:xfrm>
              <a:off x="13254336" y="7424369"/>
              <a:ext cx="76432" cy="245289"/>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59" name="Freeform 689"/>
            <p:cNvSpPr>
              <a:spLocks/>
            </p:cNvSpPr>
            <p:nvPr/>
          </p:nvSpPr>
          <p:spPr bwMode="auto">
            <a:xfrm>
              <a:off x="14028220" y="7790708"/>
              <a:ext cx="47770" cy="73269"/>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0" name="Freeform 690"/>
            <p:cNvSpPr>
              <a:spLocks/>
            </p:cNvSpPr>
            <p:nvPr/>
          </p:nvSpPr>
          <p:spPr bwMode="auto">
            <a:xfrm>
              <a:off x="13646057" y="8137935"/>
              <a:ext cx="496815" cy="315371"/>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1" name="Freeform 691"/>
            <p:cNvSpPr>
              <a:spLocks/>
            </p:cNvSpPr>
            <p:nvPr/>
          </p:nvSpPr>
          <p:spPr bwMode="auto">
            <a:xfrm>
              <a:off x="14085545" y="7790708"/>
              <a:ext cx="382165" cy="458719"/>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2" name="Freeform 692"/>
            <p:cNvSpPr>
              <a:spLocks/>
            </p:cNvSpPr>
            <p:nvPr/>
          </p:nvSpPr>
          <p:spPr bwMode="auto">
            <a:xfrm>
              <a:off x="14897646" y="6892386"/>
              <a:ext cx="512741" cy="222990"/>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3" name="Freeform 693"/>
            <p:cNvSpPr>
              <a:spLocks/>
            </p:cNvSpPr>
            <p:nvPr/>
          </p:nvSpPr>
          <p:spPr bwMode="auto">
            <a:xfrm>
              <a:off x="14273445" y="6752222"/>
              <a:ext cx="831212" cy="487388"/>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4" name="Freeform 694"/>
            <p:cNvSpPr>
              <a:spLocks/>
            </p:cNvSpPr>
            <p:nvPr/>
          </p:nvSpPr>
          <p:spPr bwMode="auto">
            <a:xfrm>
              <a:off x="14525037" y="7293764"/>
              <a:ext cx="0" cy="955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5" name="Freeform 695"/>
            <p:cNvSpPr>
              <a:spLocks/>
            </p:cNvSpPr>
            <p:nvPr/>
          </p:nvSpPr>
          <p:spPr bwMode="auto">
            <a:xfrm>
              <a:off x="14095099" y="6921055"/>
              <a:ext cx="681527" cy="401378"/>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6" name="Freeform 696"/>
            <p:cNvSpPr>
              <a:spLocks/>
            </p:cNvSpPr>
            <p:nvPr/>
          </p:nvSpPr>
          <p:spPr bwMode="auto">
            <a:xfrm>
              <a:off x="14814846" y="7013435"/>
              <a:ext cx="372610" cy="251657"/>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7" name="Freeform 697"/>
            <p:cNvSpPr>
              <a:spLocks/>
            </p:cNvSpPr>
            <p:nvPr/>
          </p:nvSpPr>
          <p:spPr bwMode="auto">
            <a:xfrm>
              <a:off x="14515484" y="7230053"/>
              <a:ext cx="773889" cy="691265"/>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8" name="Freeform 698"/>
            <p:cNvSpPr>
              <a:spLocks/>
            </p:cNvSpPr>
            <p:nvPr/>
          </p:nvSpPr>
          <p:spPr bwMode="auto">
            <a:xfrm>
              <a:off x="14477266" y="7144043"/>
              <a:ext cx="700638" cy="496944"/>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69" name="Freeform 699"/>
            <p:cNvSpPr>
              <a:spLocks/>
            </p:cNvSpPr>
            <p:nvPr/>
          </p:nvSpPr>
          <p:spPr bwMode="auto">
            <a:xfrm>
              <a:off x="14413572" y="6742664"/>
              <a:ext cx="25477" cy="38227"/>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0" name="Freeform 700"/>
            <p:cNvSpPr>
              <a:spLocks noEditPoints="1"/>
            </p:cNvSpPr>
            <p:nvPr/>
          </p:nvSpPr>
          <p:spPr bwMode="auto">
            <a:xfrm>
              <a:off x="13824398" y="6153340"/>
              <a:ext cx="1894907" cy="907882"/>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1" name="Freeform 701"/>
            <p:cNvSpPr>
              <a:spLocks/>
            </p:cNvSpPr>
            <p:nvPr/>
          </p:nvSpPr>
          <p:spPr bwMode="auto">
            <a:xfrm>
              <a:off x="14849878" y="7284206"/>
              <a:ext cx="1308918" cy="1395268"/>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2" name="Freeform 702"/>
            <p:cNvSpPr>
              <a:spLocks/>
            </p:cNvSpPr>
            <p:nvPr/>
          </p:nvSpPr>
          <p:spPr bwMode="auto">
            <a:xfrm>
              <a:off x="15926311" y="7669658"/>
              <a:ext cx="382165" cy="917438"/>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3" name="Freeform 703"/>
            <p:cNvSpPr>
              <a:spLocks/>
            </p:cNvSpPr>
            <p:nvPr/>
          </p:nvSpPr>
          <p:spPr bwMode="auto">
            <a:xfrm>
              <a:off x="15747967" y="7781150"/>
              <a:ext cx="213379" cy="261215"/>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4" name="Freeform 704"/>
            <p:cNvSpPr>
              <a:spLocks/>
            </p:cNvSpPr>
            <p:nvPr/>
          </p:nvSpPr>
          <p:spPr bwMode="auto">
            <a:xfrm>
              <a:off x="16149241" y="8071036"/>
              <a:ext cx="391721" cy="719934"/>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5" name="Freeform 705"/>
            <p:cNvSpPr>
              <a:spLocks/>
            </p:cNvSpPr>
            <p:nvPr/>
          </p:nvSpPr>
          <p:spPr bwMode="auto">
            <a:xfrm>
              <a:off x="16362618" y="7921315"/>
              <a:ext cx="356688" cy="729492"/>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6" name="Freeform 706"/>
            <p:cNvSpPr>
              <a:spLocks/>
            </p:cNvSpPr>
            <p:nvPr/>
          </p:nvSpPr>
          <p:spPr bwMode="auto">
            <a:xfrm>
              <a:off x="16279815" y="7978656"/>
              <a:ext cx="343950" cy="420492"/>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7" name="Freeform 707"/>
            <p:cNvSpPr>
              <a:spLocks/>
            </p:cNvSpPr>
            <p:nvPr/>
          </p:nvSpPr>
          <p:spPr bwMode="auto">
            <a:xfrm>
              <a:off x="17754337" y="9119079"/>
              <a:ext cx="420383" cy="356781"/>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8" name="Freeform 708"/>
            <p:cNvSpPr>
              <a:spLocks/>
            </p:cNvSpPr>
            <p:nvPr/>
          </p:nvSpPr>
          <p:spPr bwMode="auto">
            <a:xfrm>
              <a:off x="18165166" y="9176423"/>
              <a:ext cx="477708" cy="382265"/>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79" name="Freeform 709"/>
            <p:cNvSpPr>
              <a:spLocks/>
            </p:cNvSpPr>
            <p:nvPr/>
          </p:nvSpPr>
          <p:spPr bwMode="auto">
            <a:xfrm>
              <a:off x="16681089" y="8829198"/>
              <a:ext cx="477708" cy="420492"/>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0" name="Freeform 710"/>
            <p:cNvSpPr>
              <a:spLocks/>
            </p:cNvSpPr>
            <p:nvPr/>
          </p:nvSpPr>
          <p:spPr bwMode="auto">
            <a:xfrm>
              <a:off x="16709750" y="8717701"/>
              <a:ext cx="458600" cy="299442"/>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1" name="Freeform 711"/>
            <p:cNvSpPr>
              <a:spLocks/>
            </p:cNvSpPr>
            <p:nvPr/>
          </p:nvSpPr>
          <p:spPr bwMode="auto">
            <a:xfrm>
              <a:off x="15776631" y="7679214"/>
              <a:ext cx="159235" cy="9238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2" name="Freeform 712"/>
            <p:cNvSpPr>
              <a:spLocks/>
            </p:cNvSpPr>
            <p:nvPr/>
          </p:nvSpPr>
          <p:spPr bwMode="auto">
            <a:xfrm>
              <a:off x="15410388" y="7574093"/>
              <a:ext cx="347132" cy="216615"/>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3" name="Freeform 713"/>
            <p:cNvSpPr>
              <a:spLocks/>
            </p:cNvSpPr>
            <p:nvPr/>
          </p:nvSpPr>
          <p:spPr bwMode="auto">
            <a:xfrm>
              <a:off x="16372171" y="8360921"/>
              <a:ext cx="261145" cy="216615"/>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4" name="Freeform 714"/>
            <p:cNvSpPr>
              <a:spLocks/>
            </p:cNvSpPr>
            <p:nvPr/>
          </p:nvSpPr>
          <p:spPr bwMode="auto">
            <a:xfrm>
              <a:off x="16270259" y="8743185"/>
              <a:ext cx="207006" cy="245289"/>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5" name="Freeform 715"/>
            <p:cNvSpPr>
              <a:spLocks/>
            </p:cNvSpPr>
            <p:nvPr/>
          </p:nvSpPr>
          <p:spPr bwMode="auto">
            <a:xfrm>
              <a:off x="15104655" y="6264832"/>
              <a:ext cx="2799367" cy="1825318"/>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6" name="Freeform 716"/>
            <p:cNvSpPr>
              <a:spLocks/>
            </p:cNvSpPr>
            <p:nvPr/>
          </p:nvSpPr>
          <p:spPr bwMode="auto">
            <a:xfrm>
              <a:off x="15747967" y="6357215"/>
              <a:ext cx="1464969" cy="637107"/>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7" name="Freeform 717"/>
            <p:cNvSpPr>
              <a:spLocks/>
            </p:cNvSpPr>
            <p:nvPr/>
          </p:nvSpPr>
          <p:spPr bwMode="auto">
            <a:xfrm>
              <a:off x="12219302" y="5133964"/>
              <a:ext cx="585987" cy="1009821"/>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8" name="Freeform 718"/>
            <p:cNvSpPr>
              <a:spLocks/>
            </p:cNvSpPr>
            <p:nvPr/>
          </p:nvSpPr>
          <p:spPr bwMode="auto">
            <a:xfrm>
              <a:off x="12649240" y="5057512"/>
              <a:ext cx="503186" cy="786831"/>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89" name="Freeform 719"/>
            <p:cNvSpPr>
              <a:spLocks/>
            </p:cNvSpPr>
            <p:nvPr/>
          </p:nvSpPr>
          <p:spPr bwMode="auto">
            <a:xfrm>
              <a:off x="11929493" y="4965129"/>
              <a:ext cx="1194269" cy="1000263"/>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0" name="Freeform 720"/>
            <p:cNvSpPr>
              <a:spLocks noEditPoints="1"/>
            </p:cNvSpPr>
            <p:nvPr/>
          </p:nvSpPr>
          <p:spPr bwMode="auto">
            <a:xfrm>
              <a:off x="12945416" y="4366247"/>
              <a:ext cx="7563702" cy="2637633"/>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1" name="Freeform 721"/>
            <p:cNvSpPr>
              <a:spLocks/>
            </p:cNvSpPr>
            <p:nvPr/>
          </p:nvSpPr>
          <p:spPr bwMode="auto">
            <a:xfrm>
              <a:off x="18193828" y="6226607"/>
              <a:ext cx="140127" cy="299442"/>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2" name="Freeform 722"/>
            <p:cNvSpPr>
              <a:spLocks/>
            </p:cNvSpPr>
            <p:nvPr/>
          </p:nvSpPr>
          <p:spPr bwMode="auto">
            <a:xfrm>
              <a:off x="18222490" y="6516489"/>
              <a:ext cx="140127" cy="216615"/>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3" name="Freeform 723"/>
            <p:cNvSpPr>
              <a:spLocks/>
            </p:cNvSpPr>
            <p:nvPr/>
          </p:nvSpPr>
          <p:spPr bwMode="auto">
            <a:xfrm>
              <a:off x="17483637" y="7153601"/>
              <a:ext cx="197453" cy="235731"/>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4" name="Freeform 724"/>
            <p:cNvSpPr>
              <a:spLocks/>
            </p:cNvSpPr>
            <p:nvPr/>
          </p:nvSpPr>
          <p:spPr bwMode="auto">
            <a:xfrm>
              <a:off x="17400836" y="6901941"/>
              <a:ext cx="299364" cy="289887"/>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5" name="Freeform 725"/>
            <p:cNvSpPr>
              <a:spLocks/>
            </p:cNvSpPr>
            <p:nvPr/>
          </p:nvSpPr>
          <p:spPr bwMode="auto">
            <a:xfrm>
              <a:off x="11209749" y="6162893"/>
              <a:ext cx="222932" cy="232543"/>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6" name="Freeform 726"/>
            <p:cNvSpPr>
              <a:spLocks/>
            </p:cNvSpPr>
            <p:nvPr/>
          </p:nvSpPr>
          <p:spPr bwMode="auto">
            <a:xfrm>
              <a:off x="11321211" y="6153340"/>
              <a:ext cx="149682" cy="9238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7" name="Freeform 727"/>
            <p:cNvSpPr>
              <a:spLocks/>
            </p:cNvSpPr>
            <p:nvPr/>
          </p:nvSpPr>
          <p:spPr bwMode="auto">
            <a:xfrm>
              <a:off x="11267072" y="6854158"/>
              <a:ext cx="585987" cy="430050"/>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8" name="Freeform 728"/>
            <p:cNvSpPr>
              <a:spLocks/>
            </p:cNvSpPr>
            <p:nvPr/>
          </p:nvSpPr>
          <p:spPr bwMode="auto">
            <a:xfrm>
              <a:off x="11267072" y="6946541"/>
              <a:ext cx="149682" cy="283516"/>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899" name="Freeform 729"/>
            <p:cNvSpPr>
              <a:spLocks/>
            </p:cNvSpPr>
            <p:nvPr/>
          </p:nvSpPr>
          <p:spPr bwMode="auto">
            <a:xfrm>
              <a:off x="13069621" y="9510902"/>
              <a:ext cx="493633" cy="825058"/>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0" name="Freeform 730"/>
            <p:cNvSpPr>
              <a:spLocks/>
            </p:cNvSpPr>
            <p:nvPr/>
          </p:nvSpPr>
          <p:spPr bwMode="auto">
            <a:xfrm>
              <a:off x="13181086" y="9485418"/>
              <a:ext cx="149682" cy="353598"/>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1" name="Freeform 731"/>
            <p:cNvSpPr>
              <a:spLocks/>
            </p:cNvSpPr>
            <p:nvPr/>
          </p:nvSpPr>
          <p:spPr bwMode="auto">
            <a:xfrm>
              <a:off x="12674715" y="9418522"/>
              <a:ext cx="560509" cy="468277"/>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2" name="Freeform 732"/>
            <p:cNvSpPr>
              <a:spLocks/>
            </p:cNvSpPr>
            <p:nvPr/>
          </p:nvSpPr>
          <p:spPr bwMode="auto">
            <a:xfrm>
              <a:off x="12247966" y="9839014"/>
              <a:ext cx="595542" cy="589329"/>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3" name="Freeform 733"/>
            <p:cNvSpPr>
              <a:spLocks/>
            </p:cNvSpPr>
            <p:nvPr/>
          </p:nvSpPr>
          <p:spPr bwMode="auto">
            <a:xfrm>
              <a:off x="12263888" y="8781415"/>
              <a:ext cx="850321" cy="888769"/>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4" name="Freeform 734"/>
            <p:cNvSpPr>
              <a:spLocks/>
            </p:cNvSpPr>
            <p:nvPr/>
          </p:nvSpPr>
          <p:spPr bwMode="auto">
            <a:xfrm>
              <a:off x="12254333" y="9307030"/>
              <a:ext cx="525479" cy="589329"/>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5" name="Freeform 735"/>
            <p:cNvSpPr>
              <a:spLocks/>
            </p:cNvSpPr>
            <p:nvPr/>
          </p:nvSpPr>
          <p:spPr bwMode="auto">
            <a:xfrm>
              <a:off x="12591915" y="9867685"/>
              <a:ext cx="429938" cy="449163"/>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6" name="Freeform 736"/>
            <p:cNvSpPr>
              <a:spLocks/>
            </p:cNvSpPr>
            <p:nvPr/>
          </p:nvSpPr>
          <p:spPr bwMode="auto">
            <a:xfrm>
              <a:off x="12824398" y="9775302"/>
              <a:ext cx="366243" cy="324926"/>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7" name="Freeform 737"/>
            <p:cNvSpPr>
              <a:spLocks/>
            </p:cNvSpPr>
            <p:nvPr/>
          </p:nvSpPr>
          <p:spPr bwMode="auto">
            <a:xfrm>
              <a:off x="13069621" y="10259505"/>
              <a:ext cx="92356" cy="105124"/>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8" name="Freeform 738"/>
            <p:cNvSpPr>
              <a:spLocks noEditPoints="1"/>
            </p:cNvSpPr>
            <p:nvPr/>
          </p:nvSpPr>
          <p:spPr bwMode="auto">
            <a:xfrm>
              <a:off x="12442232" y="10090673"/>
              <a:ext cx="738853" cy="646665"/>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grpFill/>
            <a:ln w="9525"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09" name="Freeform 739"/>
            <p:cNvSpPr>
              <a:spLocks/>
            </p:cNvSpPr>
            <p:nvPr/>
          </p:nvSpPr>
          <p:spPr bwMode="auto">
            <a:xfrm>
              <a:off x="12919938" y="10399671"/>
              <a:ext cx="121018" cy="124237"/>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0" name="Freeform 740"/>
            <p:cNvSpPr>
              <a:spLocks/>
            </p:cNvSpPr>
            <p:nvPr/>
          </p:nvSpPr>
          <p:spPr bwMode="auto">
            <a:xfrm>
              <a:off x="12263888" y="9240129"/>
              <a:ext cx="47770" cy="76452"/>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1" name="Freeform 741"/>
            <p:cNvSpPr>
              <a:spLocks/>
            </p:cNvSpPr>
            <p:nvPr/>
          </p:nvSpPr>
          <p:spPr bwMode="auto">
            <a:xfrm>
              <a:off x="12219300" y="8857867"/>
              <a:ext cx="324842" cy="420492"/>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2" name="Freeform 742"/>
            <p:cNvSpPr>
              <a:spLocks/>
            </p:cNvSpPr>
            <p:nvPr/>
          </p:nvSpPr>
          <p:spPr bwMode="auto">
            <a:xfrm>
              <a:off x="12359429" y="8520197"/>
              <a:ext cx="595542" cy="420492"/>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3" name="Freeform 743"/>
            <p:cNvSpPr>
              <a:spLocks/>
            </p:cNvSpPr>
            <p:nvPr/>
          </p:nvSpPr>
          <p:spPr bwMode="auto">
            <a:xfrm>
              <a:off x="11697008" y="7921315"/>
              <a:ext cx="1092359" cy="767717"/>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4" name="Freeform 744"/>
            <p:cNvSpPr>
              <a:spLocks/>
            </p:cNvSpPr>
            <p:nvPr/>
          </p:nvSpPr>
          <p:spPr bwMode="auto">
            <a:xfrm>
              <a:off x="12684268" y="7940429"/>
              <a:ext cx="767517" cy="946107"/>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5" name="Freeform 745"/>
            <p:cNvSpPr>
              <a:spLocks/>
            </p:cNvSpPr>
            <p:nvPr/>
          </p:nvSpPr>
          <p:spPr bwMode="auto">
            <a:xfrm>
              <a:off x="13356248" y="8182530"/>
              <a:ext cx="299364" cy="270773"/>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6" name="Freeform 746"/>
            <p:cNvSpPr>
              <a:spLocks/>
            </p:cNvSpPr>
            <p:nvPr/>
          </p:nvSpPr>
          <p:spPr bwMode="auto">
            <a:xfrm>
              <a:off x="13200194" y="8313140"/>
              <a:ext cx="691083" cy="573398"/>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7" name="Freeform 747"/>
            <p:cNvSpPr>
              <a:spLocks/>
            </p:cNvSpPr>
            <p:nvPr/>
          </p:nvSpPr>
          <p:spPr bwMode="auto">
            <a:xfrm>
              <a:off x="13235227" y="8481973"/>
              <a:ext cx="812103" cy="777272"/>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8" name="Freeform 748"/>
            <p:cNvSpPr>
              <a:spLocks/>
            </p:cNvSpPr>
            <p:nvPr/>
          </p:nvSpPr>
          <p:spPr bwMode="auto">
            <a:xfrm>
              <a:off x="13601471" y="8437375"/>
              <a:ext cx="82803" cy="101936"/>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19" name="Freeform 749"/>
            <p:cNvSpPr>
              <a:spLocks/>
            </p:cNvSpPr>
            <p:nvPr/>
          </p:nvSpPr>
          <p:spPr bwMode="auto">
            <a:xfrm>
              <a:off x="13040961" y="8848311"/>
              <a:ext cx="242036" cy="261215"/>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0" name="Freeform 750"/>
            <p:cNvSpPr>
              <a:spLocks/>
            </p:cNvSpPr>
            <p:nvPr/>
          </p:nvSpPr>
          <p:spPr bwMode="auto">
            <a:xfrm>
              <a:off x="13012297" y="9147751"/>
              <a:ext cx="92356" cy="9238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1" name="Freeform 751"/>
            <p:cNvSpPr>
              <a:spLocks/>
            </p:cNvSpPr>
            <p:nvPr/>
          </p:nvSpPr>
          <p:spPr bwMode="auto">
            <a:xfrm>
              <a:off x="13012297" y="9090413"/>
              <a:ext cx="101909" cy="86010"/>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2" name="Freeform 752"/>
            <p:cNvSpPr>
              <a:spLocks/>
            </p:cNvSpPr>
            <p:nvPr/>
          </p:nvSpPr>
          <p:spPr bwMode="auto">
            <a:xfrm>
              <a:off x="13031406" y="9061741"/>
              <a:ext cx="503186" cy="544729"/>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3" name="Freeform 753"/>
            <p:cNvSpPr>
              <a:spLocks/>
            </p:cNvSpPr>
            <p:nvPr/>
          </p:nvSpPr>
          <p:spPr bwMode="auto">
            <a:xfrm>
              <a:off x="12117393" y="8931134"/>
              <a:ext cx="251592" cy="289887"/>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4" name="Freeform 754"/>
            <p:cNvSpPr>
              <a:spLocks/>
            </p:cNvSpPr>
            <p:nvPr/>
          </p:nvSpPr>
          <p:spPr bwMode="auto">
            <a:xfrm>
              <a:off x="12133315" y="8931134"/>
              <a:ext cx="105096" cy="66896"/>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5" name="Freeform 755"/>
            <p:cNvSpPr>
              <a:spLocks/>
            </p:cNvSpPr>
            <p:nvPr/>
          </p:nvSpPr>
          <p:spPr bwMode="auto">
            <a:xfrm>
              <a:off x="12098282" y="8427819"/>
              <a:ext cx="343950" cy="531986"/>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6" name="Freeform 756"/>
            <p:cNvSpPr>
              <a:spLocks/>
            </p:cNvSpPr>
            <p:nvPr/>
          </p:nvSpPr>
          <p:spPr bwMode="auto">
            <a:xfrm>
              <a:off x="11732043" y="8453303"/>
              <a:ext cx="140127" cy="289887"/>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7" name="Freeform 757"/>
            <p:cNvSpPr>
              <a:spLocks/>
            </p:cNvSpPr>
            <p:nvPr/>
          </p:nvSpPr>
          <p:spPr bwMode="auto">
            <a:xfrm>
              <a:off x="11827584" y="8380032"/>
              <a:ext cx="550956" cy="477833"/>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8" name="Freeform 758"/>
            <p:cNvSpPr>
              <a:spLocks/>
            </p:cNvSpPr>
            <p:nvPr/>
          </p:nvSpPr>
          <p:spPr bwMode="auto">
            <a:xfrm>
              <a:off x="11432679" y="8322691"/>
              <a:ext cx="394905" cy="280329"/>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29" name="Freeform 759"/>
            <p:cNvSpPr>
              <a:spLocks/>
            </p:cNvSpPr>
            <p:nvPr/>
          </p:nvSpPr>
          <p:spPr bwMode="auto">
            <a:xfrm>
              <a:off x="11697010" y="8529753"/>
              <a:ext cx="92356" cy="222990"/>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0" name="Freeform 760"/>
            <p:cNvSpPr>
              <a:spLocks/>
            </p:cNvSpPr>
            <p:nvPr/>
          </p:nvSpPr>
          <p:spPr bwMode="auto">
            <a:xfrm>
              <a:off x="11295734" y="8539311"/>
              <a:ext cx="296178" cy="289887"/>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1" name="Freeform 761"/>
            <p:cNvSpPr>
              <a:spLocks/>
            </p:cNvSpPr>
            <p:nvPr/>
          </p:nvSpPr>
          <p:spPr bwMode="auto">
            <a:xfrm>
              <a:off x="11547328" y="8529753"/>
              <a:ext cx="213379" cy="280329"/>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2" name="Freeform 762"/>
            <p:cNvSpPr>
              <a:spLocks/>
            </p:cNvSpPr>
            <p:nvPr/>
          </p:nvSpPr>
          <p:spPr bwMode="auto">
            <a:xfrm>
              <a:off x="11079175" y="8558422"/>
              <a:ext cx="140127" cy="168835"/>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3" name="Freeform 763"/>
            <p:cNvSpPr>
              <a:spLocks/>
            </p:cNvSpPr>
            <p:nvPr/>
          </p:nvSpPr>
          <p:spPr bwMode="auto">
            <a:xfrm>
              <a:off x="11161976" y="8631691"/>
              <a:ext cx="207006" cy="197506"/>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4" name="Freeform 764"/>
            <p:cNvSpPr>
              <a:spLocks/>
            </p:cNvSpPr>
            <p:nvPr/>
          </p:nvSpPr>
          <p:spPr bwMode="auto">
            <a:xfrm>
              <a:off x="11015478" y="8443745"/>
              <a:ext cx="324842" cy="273958"/>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5" name="Freeform 765"/>
            <p:cNvSpPr>
              <a:spLocks/>
            </p:cNvSpPr>
            <p:nvPr/>
          </p:nvSpPr>
          <p:spPr bwMode="auto">
            <a:xfrm>
              <a:off x="10929493" y="8453303"/>
              <a:ext cx="149682" cy="66896"/>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6" name="Freeform 766"/>
            <p:cNvSpPr>
              <a:spLocks/>
            </p:cNvSpPr>
            <p:nvPr/>
          </p:nvSpPr>
          <p:spPr bwMode="auto">
            <a:xfrm>
              <a:off x="10919937" y="8389590"/>
              <a:ext cx="140127" cy="38227"/>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7" name="Freeform 767"/>
            <p:cNvSpPr>
              <a:spLocks/>
            </p:cNvSpPr>
            <p:nvPr/>
          </p:nvSpPr>
          <p:spPr bwMode="auto">
            <a:xfrm>
              <a:off x="10900829" y="7733369"/>
              <a:ext cx="560509" cy="637107"/>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8" name="Freeform 768"/>
            <p:cNvSpPr>
              <a:spLocks/>
            </p:cNvSpPr>
            <p:nvPr/>
          </p:nvSpPr>
          <p:spPr bwMode="auto">
            <a:xfrm>
              <a:off x="10900829" y="8258982"/>
              <a:ext cx="270700" cy="213435"/>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39" name="Freeform 769"/>
            <p:cNvSpPr>
              <a:spLocks/>
            </p:cNvSpPr>
            <p:nvPr/>
          </p:nvSpPr>
          <p:spPr bwMode="auto">
            <a:xfrm>
              <a:off x="11136499" y="7838490"/>
              <a:ext cx="783439" cy="729492"/>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0" name="Freeform 770"/>
            <p:cNvSpPr>
              <a:spLocks/>
            </p:cNvSpPr>
            <p:nvPr/>
          </p:nvSpPr>
          <p:spPr bwMode="auto">
            <a:xfrm>
              <a:off x="12814845" y="7500821"/>
              <a:ext cx="515923" cy="503317"/>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1" name="Freeform 771"/>
            <p:cNvSpPr>
              <a:spLocks/>
            </p:cNvSpPr>
            <p:nvPr/>
          </p:nvSpPr>
          <p:spPr bwMode="auto">
            <a:xfrm>
              <a:off x="12050511" y="7210939"/>
              <a:ext cx="187902" cy="363153"/>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2" name="Freeform 772"/>
            <p:cNvSpPr>
              <a:spLocks/>
            </p:cNvSpPr>
            <p:nvPr/>
          </p:nvSpPr>
          <p:spPr bwMode="auto">
            <a:xfrm>
              <a:off x="12133317" y="7424369"/>
              <a:ext cx="710194" cy="684895"/>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3" name="Freeform 773"/>
            <p:cNvSpPr>
              <a:spLocks/>
            </p:cNvSpPr>
            <p:nvPr/>
          </p:nvSpPr>
          <p:spPr bwMode="auto">
            <a:xfrm>
              <a:off x="10910384" y="7714256"/>
              <a:ext cx="391721" cy="318556"/>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4" name="Freeform 774"/>
            <p:cNvSpPr>
              <a:spLocks/>
            </p:cNvSpPr>
            <p:nvPr/>
          </p:nvSpPr>
          <p:spPr bwMode="auto">
            <a:xfrm>
              <a:off x="11098281" y="7265092"/>
              <a:ext cx="560509" cy="449163"/>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5" name="Freeform 775"/>
            <p:cNvSpPr>
              <a:spLocks/>
            </p:cNvSpPr>
            <p:nvPr/>
          </p:nvSpPr>
          <p:spPr bwMode="auto">
            <a:xfrm>
              <a:off x="11295736" y="7220495"/>
              <a:ext cx="968154" cy="923808"/>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6" name="Freeform 776"/>
            <p:cNvSpPr>
              <a:spLocks/>
            </p:cNvSpPr>
            <p:nvPr/>
          </p:nvSpPr>
          <p:spPr bwMode="auto">
            <a:xfrm>
              <a:off x="8295732" y="3719582"/>
              <a:ext cx="2850322" cy="212476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7" name="Freeform 777"/>
            <p:cNvSpPr>
              <a:spLocks/>
            </p:cNvSpPr>
            <p:nvPr/>
          </p:nvSpPr>
          <p:spPr bwMode="auto">
            <a:xfrm>
              <a:off x="9136497" y="5038398"/>
              <a:ext cx="149682" cy="105124"/>
            </a:xfrm>
            <a:custGeom>
              <a:avLst/>
              <a:gdLst>
                <a:gd name="T0" fmla="*/ 16 w 16"/>
                <a:gd name="T1" fmla="*/ 6 h 11"/>
                <a:gd name="T2" fmla="*/ 11 w 16"/>
                <a:gd name="T3" fmla="*/ 3 h 11"/>
                <a:gd name="T4" fmla="*/ 5 w 16"/>
                <a:gd name="T5" fmla="*/ 1 h 11"/>
                <a:gd name="T6" fmla="*/ 1 w 16"/>
                <a:gd name="T7" fmla="*/ 1 h 11"/>
                <a:gd name="T8" fmla="*/ 3 w 16"/>
                <a:gd name="T9" fmla="*/ 3 h 11"/>
                <a:gd name="T10" fmla="*/ 1 w 16"/>
                <a:gd name="T11" fmla="*/ 7 h 11"/>
                <a:gd name="T12" fmla="*/ 5 w 16"/>
                <a:gd name="T13" fmla="*/ 7 h 11"/>
                <a:gd name="T14" fmla="*/ 5 w 16"/>
                <a:gd name="T15" fmla="*/ 9 h 11"/>
                <a:gd name="T16" fmla="*/ 16 w 16"/>
                <a:gd name="T17" fmla="*/ 6 h 11"/>
                <a:gd name="T18" fmla="*/ 16 w 16"/>
                <a:gd name="T19"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1">
                  <a:moveTo>
                    <a:pt x="16" y="6"/>
                  </a:moveTo>
                  <a:cubicBezTo>
                    <a:pt x="15" y="5"/>
                    <a:pt x="11" y="3"/>
                    <a:pt x="11" y="3"/>
                  </a:cubicBezTo>
                  <a:cubicBezTo>
                    <a:pt x="9" y="2"/>
                    <a:pt x="7" y="1"/>
                    <a:pt x="5" y="1"/>
                  </a:cubicBezTo>
                  <a:cubicBezTo>
                    <a:pt x="4" y="1"/>
                    <a:pt x="2" y="0"/>
                    <a:pt x="1" y="1"/>
                  </a:cubicBezTo>
                  <a:cubicBezTo>
                    <a:pt x="0" y="2"/>
                    <a:pt x="3" y="3"/>
                    <a:pt x="3" y="3"/>
                  </a:cubicBezTo>
                  <a:cubicBezTo>
                    <a:pt x="2" y="3"/>
                    <a:pt x="0" y="6"/>
                    <a:pt x="1" y="7"/>
                  </a:cubicBezTo>
                  <a:cubicBezTo>
                    <a:pt x="2" y="7"/>
                    <a:pt x="4" y="6"/>
                    <a:pt x="5" y="7"/>
                  </a:cubicBezTo>
                  <a:cubicBezTo>
                    <a:pt x="7" y="8"/>
                    <a:pt x="5" y="8"/>
                    <a:pt x="5" y="9"/>
                  </a:cubicBezTo>
                  <a:cubicBezTo>
                    <a:pt x="5" y="11"/>
                    <a:pt x="16" y="8"/>
                    <a:pt x="16" y="6"/>
                  </a:cubicBezTo>
                  <a:cubicBezTo>
                    <a:pt x="15" y="5"/>
                    <a:pt x="16" y="7"/>
                    <a:pt x="16" y="6"/>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8" name="Freeform 778"/>
            <p:cNvSpPr>
              <a:spLocks/>
            </p:cNvSpPr>
            <p:nvPr/>
          </p:nvSpPr>
          <p:spPr bwMode="auto">
            <a:xfrm>
              <a:off x="9184270" y="4965129"/>
              <a:ext cx="38217" cy="19114"/>
            </a:xfrm>
            <a:custGeom>
              <a:avLst/>
              <a:gdLst>
                <a:gd name="T0" fmla="*/ 2 w 4"/>
                <a:gd name="T1" fmla="*/ 2 h 2"/>
                <a:gd name="T2" fmla="*/ 2 w 4"/>
                <a:gd name="T3" fmla="*/ 0 h 2"/>
                <a:gd name="T4" fmla="*/ 2 w 4"/>
                <a:gd name="T5" fmla="*/ 2 h 2"/>
              </a:gdLst>
              <a:ahLst/>
              <a:cxnLst>
                <a:cxn ang="0">
                  <a:pos x="T0" y="T1"/>
                </a:cxn>
                <a:cxn ang="0">
                  <a:pos x="T2" y="T3"/>
                </a:cxn>
                <a:cxn ang="0">
                  <a:pos x="T4" y="T5"/>
                </a:cxn>
              </a:cxnLst>
              <a:rect l="0" t="0" r="r" b="b"/>
              <a:pathLst>
                <a:path w="4" h="2">
                  <a:moveTo>
                    <a:pt x="2" y="2"/>
                  </a:moveTo>
                  <a:cubicBezTo>
                    <a:pt x="0" y="2"/>
                    <a:pt x="1" y="0"/>
                    <a:pt x="2" y="0"/>
                  </a:cubicBezTo>
                  <a:cubicBezTo>
                    <a:pt x="3" y="0"/>
                    <a:pt x="4" y="2"/>
                    <a:pt x="2"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49" name="Freeform 779"/>
            <p:cNvSpPr>
              <a:spLocks/>
            </p:cNvSpPr>
            <p:nvPr/>
          </p:nvSpPr>
          <p:spPr bwMode="auto">
            <a:xfrm>
              <a:off x="9212932" y="3859745"/>
              <a:ext cx="101909" cy="57338"/>
            </a:xfrm>
            <a:custGeom>
              <a:avLst/>
              <a:gdLst>
                <a:gd name="T0" fmla="*/ 9 w 11"/>
                <a:gd name="T1" fmla="*/ 4 h 6"/>
                <a:gd name="T2" fmla="*/ 9 w 11"/>
                <a:gd name="T3" fmla="*/ 5 h 6"/>
                <a:gd name="T4" fmla="*/ 3 w 11"/>
                <a:gd name="T5" fmla="*/ 4 h 6"/>
                <a:gd name="T6" fmla="*/ 2 w 11"/>
                <a:gd name="T7" fmla="*/ 1 h 6"/>
                <a:gd name="T8" fmla="*/ 9 w 11"/>
                <a:gd name="T9" fmla="*/ 4 h 6"/>
                <a:gd name="T10" fmla="*/ 9 w 11"/>
                <a:gd name="T11" fmla="*/ 4 h 6"/>
              </a:gdLst>
              <a:ahLst/>
              <a:cxnLst>
                <a:cxn ang="0">
                  <a:pos x="T0" y="T1"/>
                </a:cxn>
                <a:cxn ang="0">
                  <a:pos x="T2" y="T3"/>
                </a:cxn>
                <a:cxn ang="0">
                  <a:pos x="T4" y="T5"/>
                </a:cxn>
                <a:cxn ang="0">
                  <a:pos x="T6" y="T7"/>
                </a:cxn>
                <a:cxn ang="0">
                  <a:pos x="T8" y="T9"/>
                </a:cxn>
                <a:cxn ang="0">
                  <a:pos x="T10" y="T11"/>
                </a:cxn>
              </a:cxnLst>
              <a:rect l="0" t="0" r="r" b="b"/>
              <a:pathLst>
                <a:path w="11" h="6">
                  <a:moveTo>
                    <a:pt x="9" y="4"/>
                  </a:moveTo>
                  <a:cubicBezTo>
                    <a:pt x="11" y="5"/>
                    <a:pt x="11" y="6"/>
                    <a:pt x="9" y="5"/>
                  </a:cubicBezTo>
                  <a:cubicBezTo>
                    <a:pt x="7" y="5"/>
                    <a:pt x="4" y="4"/>
                    <a:pt x="3" y="4"/>
                  </a:cubicBezTo>
                  <a:cubicBezTo>
                    <a:pt x="2" y="3"/>
                    <a:pt x="0" y="0"/>
                    <a:pt x="2" y="1"/>
                  </a:cubicBezTo>
                  <a:cubicBezTo>
                    <a:pt x="4" y="2"/>
                    <a:pt x="7" y="3"/>
                    <a:pt x="9" y="4"/>
                  </a:cubicBezTo>
                  <a:cubicBezTo>
                    <a:pt x="11" y="5"/>
                    <a:pt x="7" y="3"/>
                    <a:pt x="9"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0" name="Freeform 780"/>
            <p:cNvSpPr>
              <a:spLocks/>
            </p:cNvSpPr>
            <p:nvPr/>
          </p:nvSpPr>
          <p:spPr bwMode="auto">
            <a:xfrm>
              <a:off x="9528218" y="3776918"/>
              <a:ext cx="76432" cy="44598"/>
            </a:xfrm>
            <a:custGeom>
              <a:avLst/>
              <a:gdLst>
                <a:gd name="T0" fmla="*/ 8 w 8"/>
                <a:gd name="T1" fmla="*/ 3 h 5"/>
                <a:gd name="T2" fmla="*/ 0 w 8"/>
                <a:gd name="T3" fmla="*/ 2 h 5"/>
                <a:gd name="T4" fmla="*/ 8 w 8"/>
                <a:gd name="T5" fmla="*/ 3 h 5"/>
              </a:gdLst>
              <a:ahLst/>
              <a:cxnLst>
                <a:cxn ang="0">
                  <a:pos x="T0" y="T1"/>
                </a:cxn>
                <a:cxn ang="0">
                  <a:pos x="T2" y="T3"/>
                </a:cxn>
                <a:cxn ang="0">
                  <a:pos x="T4" y="T5"/>
                </a:cxn>
              </a:cxnLst>
              <a:rect l="0" t="0" r="r" b="b"/>
              <a:pathLst>
                <a:path w="8" h="5">
                  <a:moveTo>
                    <a:pt x="8" y="3"/>
                  </a:moveTo>
                  <a:cubicBezTo>
                    <a:pt x="8" y="5"/>
                    <a:pt x="0" y="4"/>
                    <a:pt x="0" y="2"/>
                  </a:cubicBezTo>
                  <a:cubicBezTo>
                    <a:pt x="0" y="0"/>
                    <a:pt x="8" y="1"/>
                    <a:pt x="8"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1" name="Freeform 782"/>
            <p:cNvSpPr>
              <a:spLocks/>
            </p:cNvSpPr>
            <p:nvPr/>
          </p:nvSpPr>
          <p:spPr bwMode="auto">
            <a:xfrm>
              <a:off x="10735225" y="3897972"/>
              <a:ext cx="54142" cy="38227"/>
            </a:xfrm>
            <a:custGeom>
              <a:avLst/>
              <a:gdLst>
                <a:gd name="T0" fmla="*/ 5 w 6"/>
                <a:gd name="T1" fmla="*/ 3 h 4"/>
                <a:gd name="T2" fmla="*/ 1 w 6"/>
                <a:gd name="T3" fmla="*/ 0 h 4"/>
                <a:gd name="T4" fmla="*/ 5 w 6"/>
                <a:gd name="T5" fmla="*/ 3 h 4"/>
              </a:gdLst>
              <a:ahLst/>
              <a:cxnLst>
                <a:cxn ang="0">
                  <a:pos x="T0" y="T1"/>
                </a:cxn>
                <a:cxn ang="0">
                  <a:pos x="T2" y="T3"/>
                </a:cxn>
                <a:cxn ang="0">
                  <a:pos x="T4" y="T5"/>
                </a:cxn>
              </a:cxnLst>
              <a:rect l="0" t="0" r="r" b="b"/>
              <a:pathLst>
                <a:path w="6" h="4">
                  <a:moveTo>
                    <a:pt x="5" y="3"/>
                  </a:moveTo>
                  <a:cubicBezTo>
                    <a:pt x="4" y="4"/>
                    <a:pt x="0" y="0"/>
                    <a:pt x="1" y="0"/>
                  </a:cubicBezTo>
                  <a:cubicBezTo>
                    <a:pt x="2" y="0"/>
                    <a:pt x="6" y="2"/>
                    <a:pt x="5" y="3"/>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2" name="Freeform 783"/>
            <p:cNvSpPr>
              <a:spLocks/>
            </p:cNvSpPr>
            <p:nvPr/>
          </p:nvSpPr>
          <p:spPr bwMode="auto">
            <a:xfrm>
              <a:off x="10808475" y="3936197"/>
              <a:ext cx="47770" cy="9558"/>
            </a:xfrm>
            <a:custGeom>
              <a:avLst/>
              <a:gdLst>
                <a:gd name="T0" fmla="*/ 4 w 5"/>
                <a:gd name="T1" fmla="*/ 1 h 1"/>
                <a:gd name="T2" fmla="*/ 2 w 5"/>
                <a:gd name="T3" fmla="*/ 0 h 1"/>
                <a:gd name="T4" fmla="*/ 4 w 5"/>
                <a:gd name="T5" fmla="*/ 1 h 1"/>
              </a:gdLst>
              <a:ahLst/>
              <a:cxnLst>
                <a:cxn ang="0">
                  <a:pos x="T0" y="T1"/>
                </a:cxn>
                <a:cxn ang="0">
                  <a:pos x="T2" y="T3"/>
                </a:cxn>
                <a:cxn ang="0">
                  <a:pos x="T4" y="T5"/>
                </a:cxn>
              </a:cxnLst>
              <a:rect l="0" t="0" r="r" b="b"/>
              <a:pathLst>
                <a:path w="5" h="1">
                  <a:moveTo>
                    <a:pt x="4" y="1"/>
                  </a:moveTo>
                  <a:cubicBezTo>
                    <a:pt x="2" y="1"/>
                    <a:pt x="0" y="0"/>
                    <a:pt x="2" y="0"/>
                  </a:cubicBezTo>
                  <a:cubicBezTo>
                    <a:pt x="3" y="0"/>
                    <a:pt x="5" y="1"/>
                    <a:pt x="4"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3" name="Freeform 784"/>
            <p:cNvSpPr>
              <a:spLocks/>
            </p:cNvSpPr>
            <p:nvPr/>
          </p:nvSpPr>
          <p:spPr bwMode="auto">
            <a:xfrm>
              <a:off x="10808475" y="4468183"/>
              <a:ext cx="38217" cy="66896"/>
            </a:xfrm>
            <a:custGeom>
              <a:avLst/>
              <a:gdLst>
                <a:gd name="T0" fmla="*/ 2 w 4"/>
                <a:gd name="T1" fmla="*/ 0 h 7"/>
                <a:gd name="T2" fmla="*/ 4 w 4"/>
                <a:gd name="T3" fmla="*/ 7 h 7"/>
                <a:gd name="T4" fmla="*/ 2 w 4"/>
                <a:gd name="T5" fmla="*/ 0 h 7"/>
              </a:gdLst>
              <a:ahLst/>
              <a:cxnLst>
                <a:cxn ang="0">
                  <a:pos x="T0" y="T1"/>
                </a:cxn>
                <a:cxn ang="0">
                  <a:pos x="T2" y="T3"/>
                </a:cxn>
                <a:cxn ang="0">
                  <a:pos x="T4" y="T5"/>
                </a:cxn>
              </a:cxnLst>
              <a:rect l="0" t="0" r="r" b="b"/>
              <a:pathLst>
                <a:path w="4" h="7">
                  <a:moveTo>
                    <a:pt x="2" y="0"/>
                  </a:moveTo>
                  <a:cubicBezTo>
                    <a:pt x="0" y="0"/>
                    <a:pt x="3" y="7"/>
                    <a:pt x="4" y="7"/>
                  </a:cubicBezTo>
                  <a:cubicBezTo>
                    <a:pt x="4" y="7"/>
                    <a:pt x="3" y="0"/>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4" name="Freeform 785"/>
            <p:cNvSpPr>
              <a:spLocks/>
            </p:cNvSpPr>
            <p:nvPr/>
          </p:nvSpPr>
          <p:spPr bwMode="auto">
            <a:xfrm>
              <a:off x="10827583" y="4589232"/>
              <a:ext cx="63695" cy="38227"/>
            </a:xfrm>
            <a:custGeom>
              <a:avLst/>
              <a:gdLst>
                <a:gd name="T0" fmla="*/ 1 w 7"/>
                <a:gd name="T1" fmla="*/ 0 h 4"/>
                <a:gd name="T2" fmla="*/ 1 w 7"/>
                <a:gd name="T3" fmla="*/ 4 h 4"/>
                <a:gd name="T4" fmla="*/ 5 w 7"/>
                <a:gd name="T5" fmla="*/ 4 h 4"/>
                <a:gd name="T6" fmla="*/ 1 w 7"/>
                <a:gd name="T7" fmla="*/ 0 h 4"/>
                <a:gd name="T8" fmla="*/ 1 w 7"/>
                <a:gd name="T9" fmla="*/ 0 h 4"/>
              </a:gdLst>
              <a:ahLst/>
              <a:cxnLst>
                <a:cxn ang="0">
                  <a:pos x="T0" y="T1"/>
                </a:cxn>
                <a:cxn ang="0">
                  <a:pos x="T2" y="T3"/>
                </a:cxn>
                <a:cxn ang="0">
                  <a:pos x="T4" y="T5"/>
                </a:cxn>
                <a:cxn ang="0">
                  <a:pos x="T6" y="T7"/>
                </a:cxn>
                <a:cxn ang="0">
                  <a:pos x="T8" y="T9"/>
                </a:cxn>
              </a:cxnLst>
              <a:rect l="0" t="0" r="r" b="b"/>
              <a:pathLst>
                <a:path w="7" h="4">
                  <a:moveTo>
                    <a:pt x="1" y="0"/>
                  </a:moveTo>
                  <a:cubicBezTo>
                    <a:pt x="0" y="1"/>
                    <a:pt x="0" y="3"/>
                    <a:pt x="1" y="4"/>
                  </a:cubicBezTo>
                  <a:cubicBezTo>
                    <a:pt x="2" y="4"/>
                    <a:pt x="3" y="4"/>
                    <a:pt x="5" y="4"/>
                  </a:cubicBezTo>
                  <a:cubicBezTo>
                    <a:pt x="7" y="4"/>
                    <a:pt x="1" y="0"/>
                    <a:pt x="1" y="0"/>
                  </a:cubicBezTo>
                  <a:cubicBezTo>
                    <a:pt x="0" y="1"/>
                    <a:pt x="1" y="0"/>
                    <a:pt x="1"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5" name="Freeform 786"/>
            <p:cNvSpPr>
              <a:spLocks/>
            </p:cNvSpPr>
            <p:nvPr/>
          </p:nvSpPr>
          <p:spPr bwMode="auto">
            <a:xfrm>
              <a:off x="10566434" y="4796294"/>
              <a:ext cx="159235" cy="92380"/>
            </a:xfrm>
            <a:custGeom>
              <a:avLst/>
              <a:gdLst>
                <a:gd name="T0" fmla="*/ 0 w 17"/>
                <a:gd name="T1" fmla="*/ 4 h 10"/>
                <a:gd name="T2" fmla="*/ 10 w 17"/>
                <a:gd name="T3" fmla="*/ 2 h 10"/>
                <a:gd name="T4" fmla="*/ 8 w 17"/>
                <a:gd name="T5" fmla="*/ 4 h 10"/>
                <a:gd name="T6" fmla="*/ 12 w 17"/>
                <a:gd name="T7" fmla="*/ 7 h 10"/>
                <a:gd name="T8" fmla="*/ 9 w 17"/>
                <a:gd name="T9" fmla="*/ 7 h 10"/>
                <a:gd name="T10" fmla="*/ 11 w 17"/>
                <a:gd name="T11" fmla="*/ 10 h 10"/>
                <a:gd name="T12" fmla="*/ 8 w 17"/>
                <a:gd name="T13" fmla="*/ 9 h 10"/>
                <a:gd name="T14" fmla="*/ 0 w 17"/>
                <a:gd name="T15" fmla="*/ 4 h 10"/>
                <a:gd name="T16" fmla="*/ 0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0" y="4"/>
                  </a:moveTo>
                  <a:cubicBezTo>
                    <a:pt x="1" y="0"/>
                    <a:pt x="7" y="2"/>
                    <a:pt x="10" y="2"/>
                  </a:cubicBezTo>
                  <a:cubicBezTo>
                    <a:pt x="17" y="3"/>
                    <a:pt x="8" y="4"/>
                    <a:pt x="8" y="4"/>
                  </a:cubicBezTo>
                  <a:cubicBezTo>
                    <a:pt x="8" y="6"/>
                    <a:pt x="12" y="5"/>
                    <a:pt x="12" y="7"/>
                  </a:cubicBezTo>
                  <a:cubicBezTo>
                    <a:pt x="12" y="7"/>
                    <a:pt x="10" y="6"/>
                    <a:pt x="9" y="7"/>
                  </a:cubicBezTo>
                  <a:cubicBezTo>
                    <a:pt x="9" y="7"/>
                    <a:pt x="12" y="10"/>
                    <a:pt x="11" y="10"/>
                  </a:cubicBezTo>
                  <a:cubicBezTo>
                    <a:pt x="10" y="10"/>
                    <a:pt x="9" y="9"/>
                    <a:pt x="8" y="9"/>
                  </a:cubicBezTo>
                  <a:cubicBezTo>
                    <a:pt x="6" y="8"/>
                    <a:pt x="0" y="7"/>
                    <a:pt x="0" y="4"/>
                  </a:cubicBezTo>
                  <a:cubicBezTo>
                    <a:pt x="0" y="3"/>
                    <a:pt x="0" y="7"/>
                    <a:pt x="0"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6" name="Freeform 787"/>
            <p:cNvSpPr>
              <a:spLocks/>
            </p:cNvSpPr>
            <p:nvPr/>
          </p:nvSpPr>
          <p:spPr bwMode="auto">
            <a:xfrm>
              <a:off x="10537774" y="4777183"/>
              <a:ext cx="82803" cy="28672"/>
            </a:xfrm>
            <a:custGeom>
              <a:avLst/>
              <a:gdLst>
                <a:gd name="T0" fmla="*/ 8 w 9"/>
                <a:gd name="T1" fmla="*/ 1 h 3"/>
                <a:gd name="T2" fmla="*/ 5 w 9"/>
                <a:gd name="T3" fmla="*/ 0 h 3"/>
                <a:gd name="T4" fmla="*/ 0 w 9"/>
                <a:gd name="T5" fmla="*/ 0 h 3"/>
                <a:gd name="T6" fmla="*/ 8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9" y="1"/>
                    <a:pt x="5" y="0"/>
                    <a:pt x="5" y="0"/>
                  </a:cubicBezTo>
                  <a:cubicBezTo>
                    <a:pt x="3" y="0"/>
                    <a:pt x="1" y="0"/>
                    <a:pt x="0" y="0"/>
                  </a:cubicBezTo>
                  <a:cubicBezTo>
                    <a:pt x="2" y="0"/>
                    <a:pt x="6" y="3"/>
                    <a:pt x="8" y="1"/>
                  </a:cubicBezTo>
                  <a:cubicBezTo>
                    <a:pt x="9" y="1"/>
                    <a:pt x="7" y="2"/>
                    <a:pt x="8"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7" name="Freeform 788"/>
            <p:cNvSpPr>
              <a:spLocks/>
            </p:cNvSpPr>
            <p:nvPr/>
          </p:nvSpPr>
          <p:spPr bwMode="auto">
            <a:xfrm>
              <a:off x="10407201" y="4974685"/>
              <a:ext cx="121018" cy="63711"/>
            </a:xfrm>
            <a:custGeom>
              <a:avLst/>
              <a:gdLst>
                <a:gd name="T0" fmla="*/ 12 w 13"/>
                <a:gd name="T1" fmla="*/ 4 h 7"/>
                <a:gd name="T2" fmla="*/ 12 w 13"/>
                <a:gd name="T3" fmla="*/ 1 h 7"/>
                <a:gd name="T4" fmla="*/ 7 w 13"/>
                <a:gd name="T5" fmla="*/ 2 h 7"/>
                <a:gd name="T6" fmla="*/ 3 w 13"/>
                <a:gd name="T7" fmla="*/ 3 h 7"/>
                <a:gd name="T8" fmla="*/ 0 w 13"/>
                <a:gd name="T9" fmla="*/ 5 h 7"/>
                <a:gd name="T10" fmla="*/ 12 w 13"/>
                <a:gd name="T11" fmla="*/ 4 h 7"/>
                <a:gd name="T12" fmla="*/ 12 w 13"/>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12" y="4"/>
                  </a:moveTo>
                  <a:cubicBezTo>
                    <a:pt x="13" y="3"/>
                    <a:pt x="13" y="2"/>
                    <a:pt x="12" y="1"/>
                  </a:cubicBezTo>
                  <a:cubicBezTo>
                    <a:pt x="11" y="0"/>
                    <a:pt x="8" y="1"/>
                    <a:pt x="7" y="2"/>
                  </a:cubicBezTo>
                  <a:cubicBezTo>
                    <a:pt x="6" y="2"/>
                    <a:pt x="4" y="2"/>
                    <a:pt x="3" y="3"/>
                  </a:cubicBezTo>
                  <a:cubicBezTo>
                    <a:pt x="3" y="3"/>
                    <a:pt x="0" y="5"/>
                    <a:pt x="0" y="5"/>
                  </a:cubicBezTo>
                  <a:cubicBezTo>
                    <a:pt x="3" y="7"/>
                    <a:pt x="10" y="6"/>
                    <a:pt x="12" y="4"/>
                  </a:cubicBezTo>
                  <a:cubicBezTo>
                    <a:pt x="13" y="3"/>
                    <a:pt x="9" y="6"/>
                    <a:pt x="12" y="4"/>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8" name="Freeform 789"/>
            <p:cNvSpPr>
              <a:spLocks/>
            </p:cNvSpPr>
            <p:nvPr/>
          </p:nvSpPr>
          <p:spPr bwMode="auto">
            <a:xfrm>
              <a:off x="9305288" y="5067067"/>
              <a:ext cx="38217" cy="57338"/>
            </a:xfrm>
            <a:custGeom>
              <a:avLst/>
              <a:gdLst>
                <a:gd name="T0" fmla="*/ 3 w 4"/>
                <a:gd name="T1" fmla="*/ 2 h 6"/>
                <a:gd name="T2" fmla="*/ 1 w 4"/>
                <a:gd name="T3" fmla="*/ 3 h 6"/>
                <a:gd name="T4" fmla="*/ 3 w 4"/>
                <a:gd name="T5" fmla="*/ 2 h 6"/>
                <a:gd name="T6" fmla="*/ 3 w 4"/>
                <a:gd name="T7" fmla="*/ 2 h 6"/>
              </a:gdLst>
              <a:ahLst/>
              <a:cxnLst>
                <a:cxn ang="0">
                  <a:pos x="T0" y="T1"/>
                </a:cxn>
                <a:cxn ang="0">
                  <a:pos x="T2" y="T3"/>
                </a:cxn>
                <a:cxn ang="0">
                  <a:pos x="T4" y="T5"/>
                </a:cxn>
                <a:cxn ang="0">
                  <a:pos x="T6" y="T7"/>
                </a:cxn>
              </a:cxnLst>
              <a:rect l="0" t="0" r="r" b="b"/>
              <a:pathLst>
                <a:path w="4" h="6">
                  <a:moveTo>
                    <a:pt x="3" y="2"/>
                  </a:moveTo>
                  <a:cubicBezTo>
                    <a:pt x="2" y="0"/>
                    <a:pt x="1" y="1"/>
                    <a:pt x="1" y="3"/>
                  </a:cubicBezTo>
                  <a:cubicBezTo>
                    <a:pt x="0" y="6"/>
                    <a:pt x="4" y="4"/>
                    <a:pt x="3" y="2"/>
                  </a:cubicBezTo>
                  <a:cubicBezTo>
                    <a:pt x="3" y="2"/>
                    <a:pt x="4" y="3"/>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59" name="Freeform 790"/>
            <p:cNvSpPr>
              <a:spLocks/>
            </p:cNvSpPr>
            <p:nvPr/>
          </p:nvSpPr>
          <p:spPr bwMode="auto">
            <a:xfrm>
              <a:off x="9222485" y="4946016"/>
              <a:ext cx="35033" cy="38227"/>
            </a:xfrm>
            <a:custGeom>
              <a:avLst/>
              <a:gdLst>
                <a:gd name="T0" fmla="*/ 4 w 4"/>
                <a:gd name="T1" fmla="*/ 2 h 4"/>
                <a:gd name="T2" fmla="*/ 1 w 4"/>
                <a:gd name="T3" fmla="*/ 1 h 4"/>
                <a:gd name="T4" fmla="*/ 4 w 4"/>
                <a:gd name="T5" fmla="*/ 2 h 4"/>
                <a:gd name="T6" fmla="*/ 4 w 4"/>
                <a:gd name="T7" fmla="*/ 2 h 4"/>
              </a:gdLst>
              <a:ahLst/>
              <a:cxnLst>
                <a:cxn ang="0">
                  <a:pos x="T0" y="T1"/>
                </a:cxn>
                <a:cxn ang="0">
                  <a:pos x="T2" y="T3"/>
                </a:cxn>
                <a:cxn ang="0">
                  <a:pos x="T4" y="T5"/>
                </a:cxn>
                <a:cxn ang="0">
                  <a:pos x="T6" y="T7"/>
                </a:cxn>
              </a:cxnLst>
              <a:rect l="0" t="0" r="r" b="b"/>
              <a:pathLst>
                <a:path w="4" h="4">
                  <a:moveTo>
                    <a:pt x="4" y="2"/>
                  </a:moveTo>
                  <a:cubicBezTo>
                    <a:pt x="3" y="2"/>
                    <a:pt x="1" y="0"/>
                    <a:pt x="1" y="1"/>
                  </a:cubicBezTo>
                  <a:cubicBezTo>
                    <a:pt x="0" y="4"/>
                    <a:pt x="4" y="2"/>
                    <a:pt x="4" y="2"/>
                  </a:cubicBezTo>
                  <a:cubicBezTo>
                    <a:pt x="3" y="2"/>
                    <a:pt x="4" y="2"/>
                    <a:pt x="4"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0" name="Freeform 791"/>
            <p:cNvSpPr>
              <a:spLocks/>
            </p:cNvSpPr>
            <p:nvPr/>
          </p:nvSpPr>
          <p:spPr bwMode="auto">
            <a:xfrm>
              <a:off x="10865798" y="4347133"/>
              <a:ext cx="19109" cy="19114"/>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0"/>
                    <a:pt x="0" y="1"/>
                    <a:pt x="0" y="2"/>
                  </a:cubicBezTo>
                  <a:cubicBezTo>
                    <a:pt x="1" y="2"/>
                    <a:pt x="2" y="2"/>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1" name="Freeform 792"/>
            <p:cNvSpPr>
              <a:spLocks/>
            </p:cNvSpPr>
            <p:nvPr/>
          </p:nvSpPr>
          <p:spPr bwMode="auto">
            <a:xfrm>
              <a:off x="10789366" y="4245195"/>
              <a:ext cx="28664" cy="15928"/>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1" y="0"/>
                    <a:pt x="0" y="1"/>
                    <a:pt x="1" y="1"/>
                  </a:cubicBezTo>
                  <a:cubicBezTo>
                    <a:pt x="2" y="2"/>
                    <a:pt x="3" y="1"/>
                    <a:pt x="2"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2" name="Freeform 793"/>
            <p:cNvSpPr>
              <a:spLocks/>
            </p:cNvSpPr>
            <p:nvPr/>
          </p:nvSpPr>
          <p:spPr bwMode="auto">
            <a:xfrm>
              <a:off x="10865798" y="4206968"/>
              <a:ext cx="25477" cy="28672"/>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1"/>
                    <a:pt x="1" y="2"/>
                  </a:cubicBezTo>
                  <a:cubicBezTo>
                    <a:pt x="1" y="3"/>
                    <a:pt x="3" y="1"/>
                    <a:pt x="2"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3" name="Freeform 794"/>
            <p:cNvSpPr>
              <a:spLocks/>
            </p:cNvSpPr>
            <p:nvPr/>
          </p:nvSpPr>
          <p:spPr bwMode="auto">
            <a:xfrm>
              <a:off x="8314841" y="4394916"/>
              <a:ext cx="47770" cy="6370"/>
            </a:xfrm>
            <a:custGeom>
              <a:avLst/>
              <a:gdLst>
                <a:gd name="T0" fmla="*/ 5 w 5"/>
                <a:gd name="T1" fmla="*/ 1 h 1"/>
                <a:gd name="T2" fmla="*/ 1 w 5"/>
                <a:gd name="T3" fmla="*/ 0 h 1"/>
                <a:gd name="T4" fmla="*/ 5 w 5"/>
                <a:gd name="T5" fmla="*/ 1 h 1"/>
              </a:gdLst>
              <a:ahLst/>
              <a:cxnLst>
                <a:cxn ang="0">
                  <a:pos x="T0" y="T1"/>
                </a:cxn>
                <a:cxn ang="0">
                  <a:pos x="T2" y="T3"/>
                </a:cxn>
                <a:cxn ang="0">
                  <a:pos x="T4" y="T5"/>
                </a:cxn>
              </a:cxnLst>
              <a:rect l="0" t="0" r="r" b="b"/>
              <a:pathLst>
                <a:path w="5" h="1">
                  <a:moveTo>
                    <a:pt x="5" y="1"/>
                  </a:moveTo>
                  <a:cubicBezTo>
                    <a:pt x="4" y="0"/>
                    <a:pt x="0" y="0"/>
                    <a:pt x="1" y="0"/>
                  </a:cubicBezTo>
                  <a:cubicBezTo>
                    <a:pt x="2" y="1"/>
                    <a:pt x="5" y="1"/>
                    <a:pt x="5" y="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4" name="Freeform 795"/>
            <p:cNvSpPr>
              <a:spLocks/>
            </p:cNvSpPr>
            <p:nvPr/>
          </p:nvSpPr>
          <p:spPr bwMode="auto">
            <a:xfrm>
              <a:off x="8372164" y="4394916"/>
              <a:ext cx="57323" cy="0"/>
            </a:xfrm>
            <a:custGeom>
              <a:avLst/>
              <a:gdLst>
                <a:gd name="T0" fmla="*/ 5 w 6"/>
                <a:gd name="T1" fmla="*/ 1 w 6"/>
                <a:gd name="T2" fmla="*/ 5 w 6"/>
              </a:gdLst>
              <a:ahLst/>
              <a:cxnLst>
                <a:cxn ang="0">
                  <a:pos x="T0" y="0"/>
                </a:cxn>
                <a:cxn ang="0">
                  <a:pos x="T1" y="0"/>
                </a:cxn>
                <a:cxn ang="0">
                  <a:pos x="T2" y="0"/>
                </a:cxn>
              </a:cxnLst>
              <a:rect l="0" t="0" r="r" b="b"/>
              <a:pathLst>
                <a:path w="6">
                  <a:moveTo>
                    <a:pt x="5" y="0"/>
                  </a:moveTo>
                  <a:cubicBezTo>
                    <a:pt x="4" y="0"/>
                    <a:pt x="0" y="0"/>
                    <a:pt x="1" y="0"/>
                  </a:cubicBezTo>
                  <a:cubicBezTo>
                    <a:pt x="2" y="0"/>
                    <a:pt x="6" y="0"/>
                    <a:pt x="5" y="0"/>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5" name="Freeform 796"/>
            <p:cNvSpPr>
              <a:spLocks/>
            </p:cNvSpPr>
            <p:nvPr/>
          </p:nvSpPr>
          <p:spPr bwMode="auto">
            <a:xfrm>
              <a:off x="9445417" y="3802407"/>
              <a:ext cx="38217" cy="19114"/>
            </a:xfrm>
            <a:custGeom>
              <a:avLst/>
              <a:gdLst>
                <a:gd name="T0" fmla="*/ 3 w 4"/>
                <a:gd name="T1" fmla="*/ 2 h 2"/>
                <a:gd name="T2" fmla="*/ 2 w 4"/>
                <a:gd name="T3" fmla="*/ 0 h 2"/>
                <a:gd name="T4" fmla="*/ 3 w 4"/>
                <a:gd name="T5" fmla="*/ 2 h 2"/>
              </a:gdLst>
              <a:ahLst/>
              <a:cxnLst>
                <a:cxn ang="0">
                  <a:pos x="T0" y="T1"/>
                </a:cxn>
                <a:cxn ang="0">
                  <a:pos x="T2" y="T3"/>
                </a:cxn>
                <a:cxn ang="0">
                  <a:pos x="T4" y="T5"/>
                </a:cxn>
              </a:cxnLst>
              <a:rect l="0" t="0" r="r" b="b"/>
              <a:pathLst>
                <a:path w="4" h="2">
                  <a:moveTo>
                    <a:pt x="3" y="2"/>
                  </a:moveTo>
                  <a:cubicBezTo>
                    <a:pt x="1" y="2"/>
                    <a:pt x="0" y="0"/>
                    <a:pt x="2" y="0"/>
                  </a:cubicBezTo>
                  <a:cubicBezTo>
                    <a:pt x="3" y="0"/>
                    <a:pt x="4" y="2"/>
                    <a:pt x="3" y="2"/>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sp>
          <p:nvSpPr>
            <p:cNvPr id="966" name="Freeform 797"/>
            <p:cNvSpPr>
              <a:spLocks/>
            </p:cNvSpPr>
            <p:nvPr/>
          </p:nvSpPr>
          <p:spPr bwMode="auto">
            <a:xfrm>
              <a:off x="5467694" y="6086410"/>
              <a:ext cx="85988" cy="111494"/>
            </a:xfrm>
            <a:custGeom>
              <a:avLst/>
              <a:gdLst>
                <a:gd name="T0" fmla="*/ 9 w 9"/>
                <a:gd name="T1" fmla="*/ 11 h 12"/>
                <a:gd name="T2" fmla="*/ 5 w 9"/>
                <a:gd name="T3" fmla="*/ 2 h 12"/>
                <a:gd name="T4" fmla="*/ 2 w 9"/>
                <a:gd name="T5" fmla="*/ 2 h 12"/>
                <a:gd name="T6" fmla="*/ 0 w 9"/>
                <a:gd name="T7" fmla="*/ 3 h 12"/>
                <a:gd name="T8" fmla="*/ 3 w 9"/>
                <a:gd name="T9" fmla="*/ 5 h 12"/>
                <a:gd name="T10" fmla="*/ 3 w 9"/>
                <a:gd name="T11" fmla="*/ 7 h 12"/>
                <a:gd name="T12" fmla="*/ 4 w 9"/>
                <a:gd name="T13" fmla="*/ 7 h 12"/>
                <a:gd name="T14" fmla="*/ 3 w 9"/>
                <a:gd name="T15" fmla="*/ 8 h 12"/>
                <a:gd name="T16" fmla="*/ 6 w 9"/>
                <a:gd name="T17" fmla="*/ 11 h 12"/>
                <a:gd name="T18" fmla="*/ 6 w 9"/>
                <a:gd name="T19" fmla="*/ 9 h 12"/>
                <a:gd name="T20" fmla="*/ 9 w 9"/>
                <a:gd name="T21" fmla="*/ 11 h 12"/>
                <a:gd name="T22" fmla="*/ 9 w 9"/>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2">
                  <a:moveTo>
                    <a:pt x="9" y="11"/>
                  </a:moveTo>
                  <a:cubicBezTo>
                    <a:pt x="8" y="8"/>
                    <a:pt x="7" y="4"/>
                    <a:pt x="5" y="2"/>
                  </a:cubicBezTo>
                  <a:cubicBezTo>
                    <a:pt x="4" y="1"/>
                    <a:pt x="3" y="0"/>
                    <a:pt x="2" y="2"/>
                  </a:cubicBezTo>
                  <a:cubicBezTo>
                    <a:pt x="2" y="2"/>
                    <a:pt x="0" y="2"/>
                    <a:pt x="0" y="3"/>
                  </a:cubicBezTo>
                  <a:cubicBezTo>
                    <a:pt x="1" y="4"/>
                    <a:pt x="3" y="3"/>
                    <a:pt x="3" y="5"/>
                  </a:cubicBezTo>
                  <a:cubicBezTo>
                    <a:pt x="3" y="6"/>
                    <a:pt x="3" y="6"/>
                    <a:pt x="3" y="7"/>
                  </a:cubicBezTo>
                  <a:cubicBezTo>
                    <a:pt x="3" y="8"/>
                    <a:pt x="4" y="7"/>
                    <a:pt x="4" y="7"/>
                  </a:cubicBezTo>
                  <a:cubicBezTo>
                    <a:pt x="5" y="8"/>
                    <a:pt x="3" y="8"/>
                    <a:pt x="3" y="8"/>
                  </a:cubicBezTo>
                  <a:cubicBezTo>
                    <a:pt x="3" y="9"/>
                    <a:pt x="5" y="11"/>
                    <a:pt x="6" y="11"/>
                  </a:cubicBezTo>
                  <a:cubicBezTo>
                    <a:pt x="6" y="11"/>
                    <a:pt x="2" y="7"/>
                    <a:pt x="6" y="9"/>
                  </a:cubicBezTo>
                  <a:cubicBezTo>
                    <a:pt x="7" y="9"/>
                    <a:pt x="9" y="12"/>
                    <a:pt x="9" y="11"/>
                  </a:cubicBezTo>
                  <a:cubicBezTo>
                    <a:pt x="8" y="10"/>
                    <a:pt x="9" y="12"/>
                    <a:pt x="9" y="11"/>
                  </a:cubicBezTo>
                  <a:close/>
                </a:path>
              </a:pathLst>
            </a:custGeom>
            <a:grpFill/>
            <a:ln w="4763" cap="flat">
              <a:solidFill>
                <a:schemeClr val="bg1"/>
              </a:solidFill>
              <a:prstDash val="solid"/>
              <a:round/>
              <a:headEnd/>
              <a:tailEnd/>
            </a:ln>
          </p:spPr>
          <p:txBody>
            <a:bodyPr/>
            <a:lstStyle/>
            <a:p>
              <a:pPr defTabSz="1828434" eaLnBrk="1" fontAlgn="auto" hangingPunct="1">
                <a:spcBef>
                  <a:spcPts val="0"/>
                </a:spcBef>
                <a:spcAft>
                  <a:spcPts val="0"/>
                </a:spcAft>
                <a:defRPr/>
              </a:pPr>
              <a:endParaRPr lang="id-ID" dirty="0">
                <a:latin typeface="Montserrat" charset="0"/>
              </a:endParaRPr>
            </a:p>
          </p:txBody>
        </p:sp>
      </p:grpSp>
      <p:sp>
        <p:nvSpPr>
          <p:cNvPr id="408" name="TextBox 407"/>
          <p:cNvSpPr txBox="1"/>
          <p:nvPr/>
        </p:nvSpPr>
        <p:spPr>
          <a:xfrm>
            <a:off x="6259296" y="1390006"/>
            <a:ext cx="11795994"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WORLDWIDE MAP</a:t>
            </a:r>
            <a:endParaRPr lang="en-US" sz="9600" spc="600" dirty="0">
              <a:solidFill>
                <a:schemeClr val="tx2"/>
              </a:solidFill>
              <a:latin typeface="Montserrat" charset="0"/>
              <a:ea typeface="Montserrat" charset="0"/>
              <a:cs typeface="Montserrat" charset="0"/>
            </a:endParaRPr>
          </a:p>
        </p:txBody>
      </p:sp>
      <p:sp>
        <p:nvSpPr>
          <p:cNvPr id="409" name="TextBox 40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10" name="TextBox 409"/>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sp>
        <p:nvSpPr>
          <p:cNvPr id="419" name="Oval 418"/>
          <p:cNvSpPr>
            <a:spLocks noChangeAspect="1"/>
          </p:cNvSpPr>
          <p:nvPr/>
        </p:nvSpPr>
        <p:spPr>
          <a:xfrm>
            <a:off x="14154848" y="5727191"/>
            <a:ext cx="2172228" cy="2172228"/>
          </a:xfrm>
          <a:prstGeom prst="ellipse">
            <a:avLst/>
          </a:prstGeom>
          <a:solidFill>
            <a:schemeClr val="accent1">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420" name="Oval 419"/>
          <p:cNvSpPr>
            <a:spLocks noChangeAspect="1"/>
          </p:cNvSpPr>
          <p:nvPr/>
        </p:nvSpPr>
        <p:spPr>
          <a:xfrm>
            <a:off x="15169557" y="4142718"/>
            <a:ext cx="3910272" cy="3910272"/>
          </a:xfrm>
          <a:prstGeom prst="ellipse">
            <a:avLst/>
          </a:prstGeom>
          <a:solidFill>
            <a:schemeClr val="accent2">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424" name="Oval 423"/>
          <p:cNvSpPr>
            <a:spLocks noChangeAspect="1"/>
          </p:cNvSpPr>
          <p:nvPr/>
        </p:nvSpPr>
        <p:spPr>
          <a:xfrm flipV="1">
            <a:off x="5137426" y="6907095"/>
            <a:ext cx="1007066" cy="1007064"/>
          </a:xfrm>
          <a:prstGeom prst="ellipse">
            <a:avLst/>
          </a:prstGeom>
          <a:solidFill>
            <a:schemeClr val="accent3">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Tree>
    <p:extLst>
      <p:ext uri="{BB962C8B-B14F-4D97-AF65-F5344CB8AC3E}">
        <p14:creationId xmlns:p14="http://schemas.microsoft.com/office/powerpoint/2010/main" val="8711547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 name="TextBox 407"/>
          <p:cNvSpPr txBox="1"/>
          <p:nvPr/>
        </p:nvSpPr>
        <p:spPr>
          <a:xfrm>
            <a:off x="6259296" y="1390006"/>
            <a:ext cx="11795994"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RUSSIA EDITABLE MAP</a:t>
            </a:r>
            <a:endParaRPr lang="en-US" sz="9600" spc="600" dirty="0">
              <a:solidFill>
                <a:schemeClr val="tx2"/>
              </a:solidFill>
              <a:latin typeface="Montserrat" charset="0"/>
              <a:ea typeface="Montserrat" charset="0"/>
              <a:cs typeface="Montserrat" charset="0"/>
            </a:endParaRPr>
          </a:p>
        </p:txBody>
      </p:sp>
      <p:sp>
        <p:nvSpPr>
          <p:cNvPr id="409" name="TextBox 40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10" name="TextBox 409"/>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419" name="Group 4"/>
          <p:cNvGrpSpPr>
            <a:grpSpLocks noChangeAspect="1"/>
          </p:cNvGrpSpPr>
          <p:nvPr/>
        </p:nvGrpSpPr>
        <p:grpSpPr bwMode="auto">
          <a:xfrm>
            <a:off x="1710198" y="1390006"/>
            <a:ext cx="21423334" cy="11238499"/>
            <a:chOff x="762" y="1755"/>
            <a:chExt cx="4362" cy="2567"/>
          </a:xfrm>
          <a:solidFill>
            <a:schemeClr val="bg1">
              <a:lumMod val="85000"/>
            </a:schemeClr>
          </a:solidFill>
        </p:grpSpPr>
        <p:sp>
          <p:nvSpPr>
            <p:cNvPr id="420" name="Freeform 9"/>
            <p:cNvSpPr>
              <a:spLocks/>
            </p:cNvSpPr>
            <p:nvPr/>
          </p:nvSpPr>
          <p:spPr bwMode="auto">
            <a:xfrm>
              <a:off x="1229" y="2907"/>
              <a:ext cx="31" cy="31"/>
            </a:xfrm>
            <a:custGeom>
              <a:avLst/>
              <a:gdLst>
                <a:gd name="T0" fmla="*/ 3 w 15"/>
                <a:gd name="T1" fmla="*/ 1 h 15"/>
                <a:gd name="T2" fmla="*/ 6 w 15"/>
                <a:gd name="T3" fmla="*/ 6 h 15"/>
                <a:gd name="T4" fmla="*/ 9 w 15"/>
                <a:gd name="T5" fmla="*/ 0 h 15"/>
                <a:gd name="T6" fmla="*/ 15 w 15"/>
                <a:gd name="T7" fmla="*/ 7 h 15"/>
                <a:gd name="T8" fmla="*/ 8 w 15"/>
                <a:gd name="T9" fmla="*/ 15 h 15"/>
                <a:gd name="T10" fmla="*/ 0 w 15"/>
                <a:gd name="T11" fmla="*/ 7 h 15"/>
                <a:gd name="T12" fmla="*/ 3 w 15"/>
                <a:gd name="T13" fmla="*/ 1 h 15"/>
              </a:gdLst>
              <a:ahLst/>
              <a:cxnLst>
                <a:cxn ang="0">
                  <a:pos x="T0" y="T1"/>
                </a:cxn>
                <a:cxn ang="0">
                  <a:pos x="T2" y="T3"/>
                </a:cxn>
                <a:cxn ang="0">
                  <a:pos x="T4" y="T5"/>
                </a:cxn>
                <a:cxn ang="0">
                  <a:pos x="T6" y="T7"/>
                </a:cxn>
                <a:cxn ang="0">
                  <a:pos x="T8" y="T9"/>
                </a:cxn>
                <a:cxn ang="0">
                  <a:pos x="T10" y="T11"/>
                </a:cxn>
                <a:cxn ang="0">
                  <a:pos x="T12" y="T13"/>
                </a:cxn>
              </a:cxnLst>
              <a:rect l="0" t="0" r="r" b="b"/>
              <a:pathLst>
                <a:path w="15" h="15">
                  <a:moveTo>
                    <a:pt x="3" y="1"/>
                  </a:moveTo>
                  <a:cubicBezTo>
                    <a:pt x="5" y="3"/>
                    <a:pt x="5" y="5"/>
                    <a:pt x="6" y="6"/>
                  </a:cubicBezTo>
                  <a:cubicBezTo>
                    <a:pt x="6" y="7"/>
                    <a:pt x="11" y="4"/>
                    <a:pt x="9" y="0"/>
                  </a:cubicBezTo>
                  <a:cubicBezTo>
                    <a:pt x="12" y="0"/>
                    <a:pt x="15" y="4"/>
                    <a:pt x="15" y="7"/>
                  </a:cubicBezTo>
                  <a:cubicBezTo>
                    <a:pt x="15" y="11"/>
                    <a:pt x="12" y="15"/>
                    <a:pt x="8" y="15"/>
                  </a:cubicBezTo>
                  <a:cubicBezTo>
                    <a:pt x="4" y="15"/>
                    <a:pt x="0" y="11"/>
                    <a:pt x="0" y="7"/>
                  </a:cubicBezTo>
                  <a:cubicBezTo>
                    <a:pt x="0" y="5"/>
                    <a:pt x="2" y="3"/>
                    <a:pt x="3" y="1"/>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24" name="Freeform 10"/>
            <p:cNvSpPr>
              <a:spLocks/>
            </p:cNvSpPr>
            <p:nvPr/>
          </p:nvSpPr>
          <p:spPr bwMode="auto">
            <a:xfrm>
              <a:off x="4234" y="2453"/>
              <a:ext cx="421" cy="565"/>
            </a:xfrm>
            <a:custGeom>
              <a:avLst/>
              <a:gdLst>
                <a:gd name="T0" fmla="*/ 193 w 202"/>
                <a:gd name="T1" fmla="*/ 56 h 271"/>
                <a:gd name="T2" fmla="*/ 200 w 202"/>
                <a:gd name="T3" fmla="*/ 95 h 271"/>
                <a:gd name="T4" fmla="*/ 181 w 202"/>
                <a:gd name="T5" fmla="*/ 88 h 271"/>
                <a:gd name="T6" fmla="*/ 164 w 202"/>
                <a:gd name="T7" fmla="*/ 88 h 271"/>
                <a:gd name="T8" fmla="*/ 155 w 202"/>
                <a:gd name="T9" fmla="*/ 104 h 271"/>
                <a:gd name="T10" fmla="*/ 154 w 202"/>
                <a:gd name="T11" fmla="*/ 124 h 271"/>
                <a:gd name="T12" fmla="*/ 164 w 202"/>
                <a:gd name="T13" fmla="*/ 144 h 271"/>
                <a:gd name="T14" fmla="*/ 167 w 202"/>
                <a:gd name="T15" fmla="*/ 169 h 271"/>
                <a:gd name="T16" fmla="*/ 176 w 202"/>
                <a:gd name="T17" fmla="*/ 184 h 271"/>
                <a:gd name="T18" fmla="*/ 193 w 202"/>
                <a:gd name="T19" fmla="*/ 181 h 271"/>
                <a:gd name="T20" fmla="*/ 187 w 202"/>
                <a:gd name="T21" fmla="*/ 198 h 271"/>
                <a:gd name="T22" fmla="*/ 178 w 202"/>
                <a:gd name="T23" fmla="*/ 213 h 271"/>
                <a:gd name="T24" fmla="*/ 163 w 202"/>
                <a:gd name="T25" fmla="*/ 231 h 271"/>
                <a:gd name="T26" fmla="*/ 161 w 202"/>
                <a:gd name="T27" fmla="*/ 217 h 271"/>
                <a:gd name="T28" fmla="*/ 147 w 202"/>
                <a:gd name="T29" fmla="*/ 227 h 271"/>
                <a:gd name="T30" fmla="*/ 127 w 202"/>
                <a:gd name="T31" fmla="*/ 241 h 271"/>
                <a:gd name="T32" fmla="*/ 130 w 202"/>
                <a:gd name="T33" fmla="*/ 255 h 271"/>
                <a:gd name="T34" fmla="*/ 113 w 202"/>
                <a:gd name="T35" fmla="*/ 269 h 271"/>
                <a:gd name="T36" fmla="*/ 103 w 202"/>
                <a:gd name="T37" fmla="*/ 260 h 271"/>
                <a:gd name="T38" fmla="*/ 89 w 202"/>
                <a:gd name="T39" fmla="*/ 260 h 271"/>
                <a:gd name="T40" fmla="*/ 74 w 202"/>
                <a:gd name="T41" fmla="*/ 266 h 271"/>
                <a:gd name="T42" fmla="*/ 75 w 202"/>
                <a:gd name="T43" fmla="*/ 253 h 271"/>
                <a:gd name="T44" fmla="*/ 75 w 202"/>
                <a:gd name="T45" fmla="*/ 245 h 271"/>
                <a:gd name="T46" fmla="*/ 59 w 202"/>
                <a:gd name="T47" fmla="*/ 230 h 271"/>
                <a:gd name="T48" fmla="*/ 36 w 202"/>
                <a:gd name="T49" fmla="*/ 238 h 271"/>
                <a:gd name="T50" fmla="*/ 30 w 202"/>
                <a:gd name="T51" fmla="*/ 227 h 271"/>
                <a:gd name="T52" fmla="*/ 10 w 202"/>
                <a:gd name="T53" fmla="*/ 208 h 271"/>
                <a:gd name="T54" fmla="*/ 4 w 202"/>
                <a:gd name="T55" fmla="*/ 189 h 271"/>
                <a:gd name="T56" fmla="*/ 7 w 202"/>
                <a:gd name="T57" fmla="*/ 176 h 271"/>
                <a:gd name="T58" fmla="*/ 18 w 202"/>
                <a:gd name="T59" fmla="*/ 171 h 271"/>
                <a:gd name="T60" fmla="*/ 9 w 202"/>
                <a:gd name="T61" fmla="*/ 159 h 271"/>
                <a:gd name="T62" fmla="*/ 22 w 202"/>
                <a:gd name="T63" fmla="*/ 149 h 271"/>
                <a:gd name="T64" fmla="*/ 30 w 202"/>
                <a:gd name="T65" fmla="*/ 142 h 271"/>
                <a:gd name="T66" fmla="*/ 39 w 202"/>
                <a:gd name="T67" fmla="*/ 131 h 271"/>
                <a:gd name="T68" fmla="*/ 48 w 202"/>
                <a:gd name="T69" fmla="*/ 119 h 271"/>
                <a:gd name="T70" fmla="*/ 34 w 202"/>
                <a:gd name="T71" fmla="*/ 101 h 271"/>
                <a:gd name="T72" fmla="*/ 25 w 202"/>
                <a:gd name="T73" fmla="*/ 79 h 271"/>
                <a:gd name="T74" fmla="*/ 25 w 202"/>
                <a:gd name="T75" fmla="*/ 69 h 271"/>
                <a:gd name="T76" fmla="*/ 29 w 202"/>
                <a:gd name="T77" fmla="*/ 61 h 271"/>
                <a:gd name="T78" fmla="*/ 38 w 202"/>
                <a:gd name="T79" fmla="*/ 51 h 271"/>
                <a:gd name="T80" fmla="*/ 50 w 202"/>
                <a:gd name="T81" fmla="*/ 43 h 271"/>
                <a:gd name="T82" fmla="*/ 50 w 202"/>
                <a:gd name="T83" fmla="*/ 26 h 271"/>
                <a:gd name="T84" fmla="*/ 55 w 202"/>
                <a:gd name="T85" fmla="*/ 17 h 271"/>
                <a:gd name="T86" fmla="*/ 72 w 202"/>
                <a:gd name="T87" fmla="*/ 27 h 271"/>
                <a:gd name="T88" fmla="*/ 94 w 202"/>
                <a:gd name="T89" fmla="*/ 24 h 271"/>
                <a:gd name="T90" fmla="*/ 109 w 202"/>
                <a:gd name="T91" fmla="*/ 14 h 271"/>
                <a:gd name="T92" fmla="*/ 131 w 202"/>
                <a:gd name="T93" fmla="*/ 2 h 271"/>
                <a:gd name="T94" fmla="*/ 139 w 202"/>
                <a:gd name="T95" fmla="*/ 16 h 271"/>
                <a:gd name="T96" fmla="*/ 147 w 202"/>
                <a:gd name="T97" fmla="*/ 20 h 271"/>
                <a:gd name="T98" fmla="*/ 157 w 202"/>
                <a:gd name="T99" fmla="*/ 32 h 271"/>
                <a:gd name="T100" fmla="*/ 174 w 202"/>
                <a:gd name="T101" fmla="*/ 35 h 271"/>
                <a:gd name="T102" fmla="*/ 179 w 202"/>
                <a:gd name="T103" fmla="*/ 52 h 271"/>
                <a:gd name="T104" fmla="*/ 187 w 202"/>
                <a:gd name="T105" fmla="*/ 5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2" h="271">
                  <a:moveTo>
                    <a:pt x="193" y="55"/>
                  </a:moveTo>
                  <a:cubicBezTo>
                    <a:pt x="193" y="55"/>
                    <a:pt x="193" y="55"/>
                    <a:pt x="193" y="56"/>
                  </a:cubicBezTo>
                  <a:cubicBezTo>
                    <a:pt x="194" y="58"/>
                    <a:pt x="199" y="80"/>
                    <a:pt x="200" y="84"/>
                  </a:cubicBezTo>
                  <a:cubicBezTo>
                    <a:pt x="201" y="89"/>
                    <a:pt x="202" y="94"/>
                    <a:pt x="200" y="95"/>
                  </a:cubicBezTo>
                  <a:cubicBezTo>
                    <a:pt x="199" y="95"/>
                    <a:pt x="195" y="89"/>
                    <a:pt x="192" y="90"/>
                  </a:cubicBezTo>
                  <a:cubicBezTo>
                    <a:pt x="189" y="92"/>
                    <a:pt x="184" y="91"/>
                    <a:pt x="181" y="88"/>
                  </a:cubicBezTo>
                  <a:cubicBezTo>
                    <a:pt x="178" y="86"/>
                    <a:pt x="175" y="76"/>
                    <a:pt x="171" y="78"/>
                  </a:cubicBezTo>
                  <a:cubicBezTo>
                    <a:pt x="168" y="81"/>
                    <a:pt x="166" y="88"/>
                    <a:pt x="164" y="88"/>
                  </a:cubicBezTo>
                  <a:cubicBezTo>
                    <a:pt x="162" y="88"/>
                    <a:pt x="160" y="90"/>
                    <a:pt x="158" y="93"/>
                  </a:cubicBezTo>
                  <a:cubicBezTo>
                    <a:pt x="156" y="95"/>
                    <a:pt x="158" y="101"/>
                    <a:pt x="155" y="104"/>
                  </a:cubicBezTo>
                  <a:cubicBezTo>
                    <a:pt x="152" y="107"/>
                    <a:pt x="151" y="109"/>
                    <a:pt x="151" y="114"/>
                  </a:cubicBezTo>
                  <a:cubicBezTo>
                    <a:pt x="152" y="118"/>
                    <a:pt x="149" y="119"/>
                    <a:pt x="154" y="124"/>
                  </a:cubicBezTo>
                  <a:cubicBezTo>
                    <a:pt x="160" y="128"/>
                    <a:pt x="159" y="129"/>
                    <a:pt x="160" y="133"/>
                  </a:cubicBezTo>
                  <a:cubicBezTo>
                    <a:pt x="160" y="137"/>
                    <a:pt x="161" y="140"/>
                    <a:pt x="164" y="144"/>
                  </a:cubicBezTo>
                  <a:cubicBezTo>
                    <a:pt x="166" y="149"/>
                    <a:pt x="163" y="151"/>
                    <a:pt x="163" y="155"/>
                  </a:cubicBezTo>
                  <a:cubicBezTo>
                    <a:pt x="162" y="159"/>
                    <a:pt x="164" y="164"/>
                    <a:pt x="167" y="169"/>
                  </a:cubicBezTo>
                  <a:cubicBezTo>
                    <a:pt x="170" y="173"/>
                    <a:pt x="171" y="175"/>
                    <a:pt x="171" y="178"/>
                  </a:cubicBezTo>
                  <a:cubicBezTo>
                    <a:pt x="171" y="182"/>
                    <a:pt x="175" y="184"/>
                    <a:pt x="176" y="184"/>
                  </a:cubicBezTo>
                  <a:cubicBezTo>
                    <a:pt x="178" y="184"/>
                    <a:pt x="181" y="181"/>
                    <a:pt x="182" y="178"/>
                  </a:cubicBezTo>
                  <a:cubicBezTo>
                    <a:pt x="182" y="174"/>
                    <a:pt x="191" y="175"/>
                    <a:pt x="193" y="181"/>
                  </a:cubicBezTo>
                  <a:cubicBezTo>
                    <a:pt x="194" y="186"/>
                    <a:pt x="189" y="186"/>
                    <a:pt x="187" y="189"/>
                  </a:cubicBezTo>
                  <a:cubicBezTo>
                    <a:pt x="186" y="193"/>
                    <a:pt x="191" y="197"/>
                    <a:pt x="187" y="198"/>
                  </a:cubicBezTo>
                  <a:cubicBezTo>
                    <a:pt x="183" y="199"/>
                    <a:pt x="180" y="200"/>
                    <a:pt x="179" y="203"/>
                  </a:cubicBezTo>
                  <a:cubicBezTo>
                    <a:pt x="178" y="206"/>
                    <a:pt x="178" y="209"/>
                    <a:pt x="178" y="213"/>
                  </a:cubicBezTo>
                  <a:cubicBezTo>
                    <a:pt x="177" y="216"/>
                    <a:pt x="173" y="214"/>
                    <a:pt x="172" y="218"/>
                  </a:cubicBezTo>
                  <a:cubicBezTo>
                    <a:pt x="171" y="223"/>
                    <a:pt x="168" y="231"/>
                    <a:pt x="163" y="231"/>
                  </a:cubicBezTo>
                  <a:cubicBezTo>
                    <a:pt x="158" y="230"/>
                    <a:pt x="155" y="228"/>
                    <a:pt x="158" y="224"/>
                  </a:cubicBezTo>
                  <a:cubicBezTo>
                    <a:pt x="161" y="221"/>
                    <a:pt x="165" y="217"/>
                    <a:pt x="161" y="217"/>
                  </a:cubicBezTo>
                  <a:cubicBezTo>
                    <a:pt x="158" y="217"/>
                    <a:pt x="155" y="216"/>
                    <a:pt x="150" y="219"/>
                  </a:cubicBezTo>
                  <a:cubicBezTo>
                    <a:pt x="145" y="222"/>
                    <a:pt x="152" y="227"/>
                    <a:pt x="147" y="227"/>
                  </a:cubicBezTo>
                  <a:cubicBezTo>
                    <a:pt x="142" y="227"/>
                    <a:pt x="133" y="229"/>
                    <a:pt x="130" y="232"/>
                  </a:cubicBezTo>
                  <a:cubicBezTo>
                    <a:pt x="127" y="235"/>
                    <a:pt x="126" y="236"/>
                    <a:pt x="127" y="241"/>
                  </a:cubicBezTo>
                  <a:cubicBezTo>
                    <a:pt x="128" y="246"/>
                    <a:pt x="131" y="245"/>
                    <a:pt x="129" y="247"/>
                  </a:cubicBezTo>
                  <a:cubicBezTo>
                    <a:pt x="127" y="249"/>
                    <a:pt x="136" y="251"/>
                    <a:pt x="130" y="255"/>
                  </a:cubicBezTo>
                  <a:cubicBezTo>
                    <a:pt x="125" y="259"/>
                    <a:pt x="121" y="255"/>
                    <a:pt x="120" y="260"/>
                  </a:cubicBezTo>
                  <a:cubicBezTo>
                    <a:pt x="119" y="265"/>
                    <a:pt x="117" y="266"/>
                    <a:pt x="113" y="269"/>
                  </a:cubicBezTo>
                  <a:cubicBezTo>
                    <a:pt x="111" y="270"/>
                    <a:pt x="110" y="271"/>
                    <a:pt x="108" y="271"/>
                  </a:cubicBezTo>
                  <a:cubicBezTo>
                    <a:pt x="103" y="260"/>
                    <a:pt x="103" y="260"/>
                    <a:pt x="103" y="260"/>
                  </a:cubicBezTo>
                  <a:cubicBezTo>
                    <a:pt x="98" y="264"/>
                    <a:pt x="98" y="264"/>
                    <a:pt x="98" y="264"/>
                  </a:cubicBezTo>
                  <a:cubicBezTo>
                    <a:pt x="89" y="260"/>
                    <a:pt x="89" y="260"/>
                    <a:pt x="89" y="260"/>
                  </a:cubicBezTo>
                  <a:cubicBezTo>
                    <a:pt x="81" y="268"/>
                    <a:pt x="81" y="268"/>
                    <a:pt x="81" y="268"/>
                  </a:cubicBezTo>
                  <a:cubicBezTo>
                    <a:pt x="74" y="266"/>
                    <a:pt x="74" y="266"/>
                    <a:pt x="74" y="266"/>
                  </a:cubicBezTo>
                  <a:cubicBezTo>
                    <a:pt x="72" y="259"/>
                    <a:pt x="72" y="259"/>
                    <a:pt x="72" y="259"/>
                  </a:cubicBezTo>
                  <a:cubicBezTo>
                    <a:pt x="75" y="253"/>
                    <a:pt x="75" y="253"/>
                    <a:pt x="75" y="253"/>
                  </a:cubicBezTo>
                  <a:cubicBezTo>
                    <a:pt x="80" y="251"/>
                    <a:pt x="80" y="251"/>
                    <a:pt x="80" y="251"/>
                  </a:cubicBezTo>
                  <a:cubicBezTo>
                    <a:pt x="75" y="245"/>
                    <a:pt x="75" y="245"/>
                    <a:pt x="75" y="245"/>
                  </a:cubicBezTo>
                  <a:cubicBezTo>
                    <a:pt x="75" y="240"/>
                    <a:pt x="75" y="240"/>
                    <a:pt x="75" y="240"/>
                  </a:cubicBezTo>
                  <a:cubicBezTo>
                    <a:pt x="59" y="230"/>
                    <a:pt x="59" y="230"/>
                    <a:pt x="59" y="230"/>
                  </a:cubicBezTo>
                  <a:cubicBezTo>
                    <a:pt x="44" y="229"/>
                    <a:pt x="44" y="229"/>
                    <a:pt x="44" y="229"/>
                  </a:cubicBezTo>
                  <a:cubicBezTo>
                    <a:pt x="36" y="238"/>
                    <a:pt x="36" y="238"/>
                    <a:pt x="36" y="238"/>
                  </a:cubicBezTo>
                  <a:cubicBezTo>
                    <a:pt x="32" y="238"/>
                    <a:pt x="32" y="238"/>
                    <a:pt x="32" y="238"/>
                  </a:cubicBezTo>
                  <a:cubicBezTo>
                    <a:pt x="30" y="227"/>
                    <a:pt x="30" y="227"/>
                    <a:pt x="30" y="227"/>
                  </a:cubicBezTo>
                  <a:cubicBezTo>
                    <a:pt x="21" y="220"/>
                    <a:pt x="21" y="220"/>
                    <a:pt x="21" y="220"/>
                  </a:cubicBezTo>
                  <a:cubicBezTo>
                    <a:pt x="10" y="208"/>
                    <a:pt x="10" y="208"/>
                    <a:pt x="10" y="208"/>
                  </a:cubicBezTo>
                  <a:cubicBezTo>
                    <a:pt x="5" y="197"/>
                    <a:pt x="5" y="197"/>
                    <a:pt x="5" y="197"/>
                  </a:cubicBezTo>
                  <a:cubicBezTo>
                    <a:pt x="4" y="189"/>
                    <a:pt x="4" y="189"/>
                    <a:pt x="4" y="189"/>
                  </a:cubicBezTo>
                  <a:cubicBezTo>
                    <a:pt x="0" y="183"/>
                    <a:pt x="0" y="183"/>
                    <a:pt x="0" y="183"/>
                  </a:cubicBezTo>
                  <a:cubicBezTo>
                    <a:pt x="7" y="176"/>
                    <a:pt x="7" y="176"/>
                    <a:pt x="7" y="176"/>
                  </a:cubicBezTo>
                  <a:cubicBezTo>
                    <a:pt x="15" y="172"/>
                    <a:pt x="15" y="172"/>
                    <a:pt x="15" y="172"/>
                  </a:cubicBezTo>
                  <a:cubicBezTo>
                    <a:pt x="18" y="171"/>
                    <a:pt x="18" y="171"/>
                    <a:pt x="18" y="171"/>
                  </a:cubicBezTo>
                  <a:cubicBezTo>
                    <a:pt x="22" y="165"/>
                    <a:pt x="22" y="165"/>
                    <a:pt x="22" y="165"/>
                  </a:cubicBezTo>
                  <a:cubicBezTo>
                    <a:pt x="9" y="159"/>
                    <a:pt x="9" y="159"/>
                    <a:pt x="9" y="159"/>
                  </a:cubicBezTo>
                  <a:cubicBezTo>
                    <a:pt x="15" y="154"/>
                    <a:pt x="15" y="154"/>
                    <a:pt x="15" y="154"/>
                  </a:cubicBezTo>
                  <a:cubicBezTo>
                    <a:pt x="22" y="149"/>
                    <a:pt x="22" y="149"/>
                    <a:pt x="22" y="149"/>
                  </a:cubicBezTo>
                  <a:cubicBezTo>
                    <a:pt x="23" y="141"/>
                    <a:pt x="23" y="141"/>
                    <a:pt x="23" y="141"/>
                  </a:cubicBezTo>
                  <a:cubicBezTo>
                    <a:pt x="30" y="142"/>
                    <a:pt x="30" y="142"/>
                    <a:pt x="30" y="142"/>
                  </a:cubicBezTo>
                  <a:cubicBezTo>
                    <a:pt x="37" y="142"/>
                    <a:pt x="37" y="142"/>
                    <a:pt x="37" y="142"/>
                  </a:cubicBezTo>
                  <a:cubicBezTo>
                    <a:pt x="39" y="131"/>
                    <a:pt x="39" y="131"/>
                    <a:pt x="39" y="131"/>
                  </a:cubicBezTo>
                  <a:cubicBezTo>
                    <a:pt x="42" y="122"/>
                    <a:pt x="42" y="122"/>
                    <a:pt x="42" y="122"/>
                  </a:cubicBezTo>
                  <a:cubicBezTo>
                    <a:pt x="48" y="119"/>
                    <a:pt x="48" y="119"/>
                    <a:pt x="48" y="119"/>
                  </a:cubicBezTo>
                  <a:cubicBezTo>
                    <a:pt x="46" y="111"/>
                    <a:pt x="46" y="111"/>
                    <a:pt x="46" y="111"/>
                  </a:cubicBezTo>
                  <a:cubicBezTo>
                    <a:pt x="34" y="101"/>
                    <a:pt x="34" y="101"/>
                    <a:pt x="34" y="101"/>
                  </a:cubicBezTo>
                  <a:cubicBezTo>
                    <a:pt x="35" y="88"/>
                    <a:pt x="35" y="88"/>
                    <a:pt x="35" y="88"/>
                  </a:cubicBezTo>
                  <a:cubicBezTo>
                    <a:pt x="25" y="79"/>
                    <a:pt x="25" y="79"/>
                    <a:pt x="25" y="79"/>
                  </a:cubicBezTo>
                  <a:cubicBezTo>
                    <a:pt x="33" y="73"/>
                    <a:pt x="33" y="73"/>
                    <a:pt x="33" y="73"/>
                  </a:cubicBezTo>
                  <a:cubicBezTo>
                    <a:pt x="25" y="69"/>
                    <a:pt x="25" y="69"/>
                    <a:pt x="25" y="69"/>
                  </a:cubicBezTo>
                  <a:cubicBezTo>
                    <a:pt x="23" y="64"/>
                    <a:pt x="23" y="64"/>
                    <a:pt x="23" y="64"/>
                  </a:cubicBezTo>
                  <a:cubicBezTo>
                    <a:pt x="29" y="61"/>
                    <a:pt x="29" y="61"/>
                    <a:pt x="29" y="61"/>
                  </a:cubicBezTo>
                  <a:cubicBezTo>
                    <a:pt x="30" y="51"/>
                    <a:pt x="30" y="51"/>
                    <a:pt x="30" y="51"/>
                  </a:cubicBezTo>
                  <a:cubicBezTo>
                    <a:pt x="38" y="51"/>
                    <a:pt x="38" y="51"/>
                    <a:pt x="38" y="51"/>
                  </a:cubicBezTo>
                  <a:cubicBezTo>
                    <a:pt x="38" y="43"/>
                    <a:pt x="38" y="43"/>
                    <a:pt x="38" y="43"/>
                  </a:cubicBezTo>
                  <a:cubicBezTo>
                    <a:pt x="50" y="43"/>
                    <a:pt x="50" y="43"/>
                    <a:pt x="50" y="43"/>
                  </a:cubicBezTo>
                  <a:cubicBezTo>
                    <a:pt x="51" y="36"/>
                    <a:pt x="51" y="36"/>
                    <a:pt x="51" y="36"/>
                  </a:cubicBezTo>
                  <a:cubicBezTo>
                    <a:pt x="50" y="26"/>
                    <a:pt x="50" y="26"/>
                    <a:pt x="50" y="26"/>
                  </a:cubicBezTo>
                  <a:cubicBezTo>
                    <a:pt x="46" y="21"/>
                    <a:pt x="46" y="21"/>
                    <a:pt x="46" y="21"/>
                  </a:cubicBezTo>
                  <a:cubicBezTo>
                    <a:pt x="55" y="17"/>
                    <a:pt x="55" y="17"/>
                    <a:pt x="55" y="17"/>
                  </a:cubicBezTo>
                  <a:cubicBezTo>
                    <a:pt x="65" y="28"/>
                    <a:pt x="65" y="28"/>
                    <a:pt x="65" y="28"/>
                  </a:cubicBezTo>
                  <a:cubicBezTo>
                    <a:pt x="72" y="27"/>
                    <a:pt x="72" y="27"/>
                    <a:pt x="72" y="27"/>
                  </a:cubicBezTo>
                  <a:cubicBezTo>
                    <a:pt x="76" y="22"/>
                    <a:pt x="76" y="22"/>
                    <a:pt x="76" y="22"/>
                  </a:cubicBezTo>
                  <a:cubicBezTo>
                    <a:pt x="94" y="24"/>
                    <a:pt x="94" y="24"/>
                    <a:pt x="94" y="24"/>
                  </a:cubicBezTo>
                  <a:cubicBezTo>
                    <a:pt x="98" y="12"/>
                    <a:pt x="98" y="12"/>
                    <a:pt x="98" y="12"/>
                  </a:cubicBezTo>
                  <a:cubicBezTo>
                    <a:pt x="109" y="14"/>
                    <a:pt x="109" y="14"/>
                    <a:pt x="109" y="14"/>
                  </a:cubicBezTo>
                  <a:cubicBezTo>
                    <a:pt x="120" y="0"/>
                    <a:pt x="120" y="0"/>
                    <a:pt x="120" y="0"/>
                  </a:cubicBezTo>
                  <a:cubicBezTo>
                    <a:pt x="131" y="2"/>
                    <a:pt x="131" y="2"/>
                    <a:pt x="131" y="2"/>
                  </a:cubicBezTo>
                  <a:cubicBezTo>
                    <a:pt x="132" y="12"/>
                    <a:pt x="132" y="12"/>
                    <a:pt x="132" y="12"/>
                  </a:cubicBezTo>
                  <a:cubicBezTo>
                    <a:pt x="139" y="16"/>
                    <a:pt x="139" y="16"/>
                    <a:pt x="139" y="16"/>
                  </a:cubicBezTo>
                  <a:cubicBezTo>
                    <a:pt x="140" y="20"/>
                    <a:pt x="140" y="20"/>
                    <a:pt x="140" y="20"/>
                  </a:cubicBezTo>
                  <a:cubicBezTo>
                    <a:pt x="147" y="20"/>
                    <a:pt x="147" y="20"/>
                    <a:pt x="147" y="20"/>
                  </a:cubicBezTo>
                  <a:cubicBezTo>
                    <a:pt x="154" y="27"/>
                    <a:pt x="154" y="27"/>
                    <a:pt x="154" y="27"/>
                  </a:cubicBezTo>
                  <a:cubicBezTo>
                    <a:pt x="157" y="32"/>
                    <a:pt x="157" y="32"/>
                    <a:pt x="157" y="32"/>
                  </a:cubicBezTo>
                  <a:cubicBezTo>
                    <a:pt x="166" y="37"/>
                    <a:pt x="166" y="37"/>
                    <a:pt x="166" y="37"/>
                  </a:cubicBezTo>
                  <a:cubicBezTo>
                    <a:pt x="174" y="35"/>
                    <a:pt x="174" y="35"/>
                    <a:pt x="174" y="35"/>
                  </a:cubicBezTo>
                  <a:cubicBezTo>
                    <a:pt x="177" y="41"/>
                    <a:pt x="177" y="41"/>
                    <a:pt x="177" y="41"/>
                  </a:cubicBezTo>
                  <a:cubicBezTo>
                    <a:pt x="179" y="52"/>
                    <a:pt x="179" y="52"/>
                    <a:pt x="179" y="52"/>
                  </a:cubicBezTo>
                  <a:cubicBezTo>
                    <a:pt x="187" y="50"/>
                    <a:pt x="187" y="50"/>
                    <a:pt x="187" y="50"/>
                  </a:cubicBezTo>
                  <a:cubicBezTo>
                    <a:pt x="187" y="54"/>
                    <a:pt x="187" y="54"/>
                    <a:pt x="187" y="54"/>
                  </a:cubicBezTo>
                  <a:lnTo>
                    <a:pt x="193" y="55"/>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25" name="Freeform 11"/>
            <p:cNvSpPr>
              <a:spLocks/>
            </p:cNvSpPr>
            <p:nvPr/>
          </p:nvSpPr>
          <p:spPr bwMode="auto">
            <a:xfrm>
              <a:off x="4574" y="3326"/>
              <a:ext cx="375" cy="409"/>
            </a:xfrm>
            <a:custGeom>
              <a:avLst/>
              <a:gdLst>
                <a:gd name="T0" fmla="*/ 1 w 180"/>
                <a:gd name="T1" fmla="*/ 5 h 196"/>
                <a:gd name="T2" fmla="*/ 7 w 180"/>
                <a:gd name="T3" fmla="*/ 13 h 196"/>
                <a:gd name="T4" fmla="*/ 15 w 180"/>
                <a:gd name="T5" fmla="*/ 20 h 196"/>
                <a:gd name="T6" fmla="*/ 16 w 180"/>
                <a:gd name="T7" fmla="*/ 27 h 196"/>
                <a:gd name="T8" fmla="*/ 11 w 180"/>
                <a:gd name="T9" fmla="*/ 37 h 196"/>
                <a:gd name="T10" fmla="*/ 22 w 180"/>
                <a:gd name="T11" fmla="*/ 47 h 196"/>
                <a:gd name="T12" fmla="*/ 38 w 180"/>
                <a:gd name="T13" fmla="*/ 68 h 196"/>
                <a:gd name="T14" fmla="*/ 58 w 180"/>
                <a:gd name="T15" fmla="*/ 74 h 196"/>
                <a:gd name="T16" fmla="*/ 66 w 180"/>
                <a:gd name="T17" fmla="*/ 89 h 196"/>
                <a:gd name="T18" fmla="*/ 83 w 180"/>
                <a:gd name="T19" fmla="*/ 104 h 196"/>
                <a:gd name="T20" fmla="*/ 103 w 180"/>
                <a:gd name="T21" fmla="*/ 133 h 196"/>
                <a:gd name="T22" fmla="*/ 116 w 180"/>
                <a:gd name="T23" fmla="*/ 141 h 196"/>
                <a:gd name="T24" fmla="*/ 127 w 180"/>
                <a:gd name="T25" fmla="*/ 156 h 196"/>
                <a:gd name="T26" fmla="*/ 136 w 180"/>
                <a:gd name="T27" fmla="*/ 166 h 196"/>
                <a:gd name="T28" fmla="*/ 143 w 180"/>
                <a:gd name="T29" fmla="*/ 179 h 196"/>
                <a:gd name="T30" fmla="*/ 159 w 180"/>
                <a:gd name="T31" fmla="*/ 193 h 196"/>
                <a:gd name="T32" fmla="*/ 162 w 180"/>
                <a:gd name="T33" fmla="*/ 186 h 196"/>
                <a:gd name="T34" fmla="*/ 155 w 180"/>
                <a:gd name="T35" fmla="*/ 172 h 196"/>
                <a:gd name="T36" fmla="*/ 161 w 180"/>
                <a:gd name="T37" fmla="*/ 167 h 196"/>
                <a:gd name="T38" fmla="*/ 166 w 180"/>
                <a:gd name="T39" fmla="*/ 163 h 196"/>
                <a:gd name="T40" fmla="*/ 178 w 180"/>
                <a:gd name="T41" fmla="*/ 168 h 196"/>
                <a:gd name="T42" fmla="*/ 170 w 180"/>
                <a:gd name="T43" fmla="*/ 156 h 196"/>
                <a:gd name="T44" fmla="*/ 162 w 180"/>
                <a:gd name="T45" fmla="*/ 158 h 196"/>
                <a:gd name="T46" fmla="*/ 153 w 180"/>
                <a:gd name="T47" fmla="*/ 152 h 196"/>
                <a:gd name="T48" fmla="*/ 138 w 180"/>
                <a:gd name="T49" fmla="*/ 150 h 196"/>
                <a:gd name="T50" fmla="*/ 124 w 180"/>
                <a:gd name="T51" fmla="*/ 133 h 196"/>
                <a:gd name="T52" fmla="*/ 114 w 180"/>
                <a:gd name="T53" fmla="*/ 114 h 196"/>
                <a:gd name="T54" fmla="*/ 114 w 180"/>
                <a:gd name="T55" fmla="*/ 100 h 196"/>
                <a:gd name="T56" fmla="*/ 128 w 180"/>
                <a:gd name="T57" fmla="*/ 94 h 196"/>
                <a:gd name="T58" fmla="*/ 137 w 180"/>
                <a:gd name="T59" fmla="*/ 95 h 196"/>
                <a:gd name="T60" fmla="*/ 120 w 180"/>
                <a:gd name="T61" fmla="*/ 88 h 196"/>
                <a:gd name="T62" fmla="*/ 74 w 180"/>
                <a:gd name="T63" fmla="*/ 58 h 196"/>
                <a:gd name="T64" fmla="*/ 61 w 180"/>
                <a:gd name="T65" fmla="*/ 50 h 196"/>
                <a:gd name="T66" fmla="*/ 51 w 180"/>
                <a:gd name="T67" fmla="*/ 42 h 196"/>
                <a:gd name="T68" fmla="*/ 43 w 180"/>
                <a:gd name="T69" fmla="*/ 30 h 196"/>
                <a:gd name="T70" fmla="*/ 25 w 180"/>
                <a:gd name="T71" fmla="*/ 16 h 196"/>
                <a:gd name="T72" fmla="*/ 12 w 180"/>
                <a:gd name="T73" fmla="*/ 7 h 196"/>
                <a:gd name="T74" fmla="*/ 5 w 180"/>
                <a:gd name="T75" fmla="*/ 0 h 196"/>
                <a:gd name="T76" fmla="*/ 1 w 180"/>
                <a:gd name="T77" fmla="*/ 5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0" h="196">
                  <a:moveTo>
                    <a:pt x="1" y="5"/>
                  </a:moveTo>
                  <a:cubicBezTo>
                    <a:pt x="0" y="7"/>
                    <a:pt x="3" y="13"/>
                    <a:pt x="7" y="13"/>
                  </a:cubicBezTo>
                  <a:cubicBezTo>
                    <a:pt x="10" y="13"/>
                    <a:pt x="12" y="15"/>
                    <a:pt x="15" y="20"/>
                  </a:cubicBezTo>
                  <a:cubicBezTo>
                    <a:pt x="18" y="24"/>
                    <a:pt x="20" y="27"/>
                    <a:pt x="16" y="27"/>
                  </a:cubicBezTo>
                  <a:cubicBezTo>
                    <a:pt x="12" y="27"/>
                    <a:pt x="9" y="33"/>
                    <a:pt x="11" y="37"/>
                  </a:cubicBezTo>
                  <a:cubicBezTo>
                    <a:pt x="13" y="41"/>
                    <a:pt x="20" y="44"/>
                    <a:pt x="22" y="47"/>
                  </a:cubicBezTo>
                  <a:cubicBezTo>
                    <a:pt x="25" y="50"/>
                    <a:pt x="33" y="64"/>
                    <a:pt x="38" y="68"/>
                  </a:cubicBezTo>
                  <a:cubicBezTo>
                    <a:pt x="42" y="72"/>
                    <a:pt x="51" y="70"/>
                    <a:pt x="58" y="74"/>
                  </a:cubicBezTo>
                  <a:cubicBezTo>
                    <a:pt x="64" y="77"/>
                    <a:pt x="65" y="84"/>
                    <a:pt x="66" y="89"/>
                  </a:cubicBezTo>
                  <a:cubicBezTo>
                    <a:pt x="67" y="95"/>
                    <a:pt x="79" y="99"/>
                    <a:pt x="83" y="104"/>
                  </a:cubicBezTo>
                  <a:cubicBezTo>
                    <a:pt x="87" y="108"/>
                    <a:pt x="101" y="128"/>
                    <a:pt x="103" y="133"/>
                  </a:cubicBezTo>
                  <a:cubicBezTo>
                    <a:pt x="105" y="139"/>
                    <a:pt x="112" y="138"/>
                    <a:pt x="116" y="141"/>
                  </a:cubicBezTo>
                  <a:cubicBezTo>
                    <a:pt x="121" y="143"/>
                    <a:pt x="126" y="153"/>
                    <a:pt x="127" y="156"/>
                  </a:cubicBezTo>
                  <a:cubicBezTo>
                    <a:pt x="128" y="160"/>
                    <a:pt x="132" y="162"/>
                    <a:pt x="136" y="166"/>
                  </a:cubicBezTo>
                  <a:cubicBezTo>
                    <a:pt x="141" y="170"/>
                    <a:pt x="142" y="172"/>
                    <a:pt x="143" y="179"/>
                  </a:cubicBezTo>
                  <a:cubicBezTo>
                    <a:pt x="143" y="187"/>
                    <a:pt x="155" y="190"/>
                    <a:pt x="159" y="193"/>
                  </a:cubicBezTo>
                  <a:cubicBezTo>
                    <a:pt x="162" y="196"/>
                    <a:pt x="165" y="189"/>
                    <a:pt x="162" y="186"/>
                  </a:cubicBezTo>
                  <a:cubicBezTo>
                    <a:pt x="160" y="183"/>
                    <a:pt x="155" y="175"/>
                    <a:pt x="155" y="172"/>
                  </a:cubicBezTo>
                  <a:cubicBezTo>
                    <a:pt x="155" y="168"/>
                    <a:pt x="158" y="167"/>
                    <a:pt x="161" y="167"/>
                  </a:cubicBezTo>
                  <a:cubicBezTo>
                    <a:pt x="163" y="166"/>
                    <a:pt x="161" y="162"/>
                    <a:pt x="166" y="163"/>
                  </a:cubicBezTo>
                  <a:cubicBezTo>
                    <a:pt x="172" y="164"/>
                    <a:pt x="177" y="172"/>
                    <a:pt x="178" y="168"/>
                  </a:cubicBezTo>
                  <a:cubicBezTo>
                    <a:pt x="180" y="164"/>
                    <a:pt x="172" y="159"/>
                    <a:pt x="170" y="156"/>
                  </a:cubicBezTo>
                  <a:cubicBezTo>
                    <a:pt x="167" y="153"/>
                    <a:pt x="165" y="160"/>
                    <a:pt x="162" y="158"/>
                  </a:cubicBezTo>
                  <a:cubicBezTo>
                    <a:pt x="159" y="156"/>
                    <a:pt x="155" y="154"/>
                    <a:pt x="153" y="152"/>
                  </a:cubicBezTo>
                  <a:cubicBezTo>
                    <a:pt x="151" y="150"/>
                    <a:pt x="142" y="153"/>
                    <a:pt x="138" y="150"/>
                  </a:cubicBezTo>
                  <a:cubicBezTo>
                    <a:pt x="134" y="147"/>
                    <a:pt x="128" y="139"/>
                    <a:pt x="124" y="133"/>
                  </a:cubicBezTo>
                  <a:cubicBezTo>
                    <a:pt x="119" y="127"/>
                    <a:pt x="117" y="119"/>
                    <a:pt x="114" y="114"/>
                  </a:cubicBezTo>
                  <a:cubicBezTo>
                    <a:pt x="112" y="109"/>
                    <a:pt x="111" y="103"/>
                    <a:pt x="114" y="100"/>
                  </a:cubicBezTo>
                  <a:cubicBezTo>
                    <a:pt x="117" y="97"/>
                    <a:pt x="121" y="91"/>
                    <a:pt x="128" y="94"/>
                  </a:cubicBezTo>
                  <a:cubicBezTo>
                    <a:pt x="136" y="97"/>
                    <a:pt x="139" y="96"/>
                    <a:pt x="137" y="95"/>
                  </a:cubicBezTo>
                  <a:cubicBezTo>
                    <a:pt x="136" y="93"/>
                    <a:pt x="125" y="91"/>
                    <a:pt x="120" y="88"/>
                  </a:cubicBezTo>
                  <a:cubicBezTo>
                    <a:pt x="116" y="85"/>
                    <a:pt x="78" y="62"/>
                    <a:pt x="74" y="58"/>
                  </a:cubicBezTo>
                  <a:cubicBezTo>
                    <a:pt x="70" y="54"/>
                    <a:pt x="64" y="53"/>
                    <a:pt x="61" y="50"/>
                  </a:cubicBezTo>
                  <a:cubicBezTo>
                    <a:pt x="57" y="47"/>
                    <a:pt x="55" y="48"/>
                    <a:pt x="51" y="42"/>
                  </a:cubicBezTo>
                  <a:cubicBezTo>
                    <a:pt x="47" y="36"/>
                    <a:pt x="46" y="34"/>
                    <a:pt x="43" y="30"/>
                  </a:cubicBezTo>
                  <a:cubicBezTo>
                    <a:pt x="39" y="26"/>
                    <a:pt x="29" y="19"/>
                    <a:pt x="25" y="16"/>
                  </a:cubicBezTo>
                  <a:cubicBezTo>
                    <a:pt x="20" y="13"/>
                    <a:pt x="16" y="12"/>
                    <a:pt x="12" y="7"/>
                  </a:cubicBezTo>
                  <a:cubicBezTo>
                    <a:pt x="8" y="2"/>
                    <a:pt x="8" y="0"/>
                    <a:pt x="5" y="0"/>
                  </a:cubicBezTo>
                  <a:cubicBezTo>
                    <a:pt x="1" y="1"/>
                    <a:pt x="1" y="5"/>
                    <a:pt x="1" y="5"/>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27" name="Freeform 12"/>
            <p:cNvSpPr>
              <a:spLocks/>
            </p:cNvSpPr>
            <p:nvPr/>
          </p:nvSpPr>
          <p:spPr bwMode="auto">
            <a:xfrm>
              <a:off x="4432" y="3782"/>
              <a:ext cx="163" cy="148"/>
            </a:xfrm>
            <a:custGeom>
              <a:avLst/>
              <a:gdLst>
                <a:gd name="T0" fmla="*/ 77 w 78"/>
                <a:gd name="T1" fmla="*/ 27 h 71"/>
                <a:gd name="T2" fmla="*/ 73 w 78"/>
                <a:gd name="T3" fmla="*/ 20 h 71"/>
                <a:gd name="T4" fmla="*/ 65 w 78"/>
                <a:gd name="T5" fmla="*/ 15 h 71"/>
                <a:gd name="T6" fmla="*/ 55 w 78"/>
                <a:gd name="T7" fmla="*/ 29 h 71"/>
                <a:gd name="T8" fmla="*/ 50 w 78"/>
                <a:gd name="T9" fmla="*/ 37 h 71"/>
                <a:gd name="T10" fmla="*/ 45 w 78"/>
                <a:gd name="T11" fmla="*/ 48 h 71"/>
                <a:gd name="T12" fmla="*/ 41 w 78"/>
                <a:gd name="T13" fmla="*/ 57 h 71"/>
                <a:gd name="T14" fmla="*/ 23 w 78"/>
                <a:gd name="T15" fmla="*/ 69 h 71"/>
                <a:gd name="T16" fmla="*/ 12 w 78"/>
                <a:gd name="T17" fmla="*/ 66 h 71"/>
                <a:gd name="T18" fmla="*/ 8 w 78"/>
                <a:gd name="T19" fmla="*/ 59 h 71"/>
                <a:gd name="T20" fmla="*/ 0 w 78"/>
                <a:gd name="T21" fmla="*/ 53 h 71"/>
                <a:gd name="T22" fmla="*/ 0 w 78"/>
                <a:gd name="T23" fmla="*/ 53 h 71"/>
                <a:gd name="T24" fmla="*/ 0 w 78"/>
                <a:gd name="T25" fmla="*/ 46 h 71"/>
                <a:gd name="T26" fmla="*/ 0 w 78"/>
                <a:gd name="T27" fmla="*/ 37 h 71"/>
                <a:gd name="T28" fmla="*/ 3 w 78"/>
                <a:gd name="T29" fmla="*/ 34 h 71"/>
                <a:gd name="T30" fmla="*/ 9 w 78"/>
                <a:gd name="T31" fmla="*/ 33 h 71"/>
                <a:gd name="T32" fmla="*/ 15 w 78"/>
                <a:gd name="T33" fmla="*/ 27 h 71"/>
                <a:gd name="T34" fmla="*/ 15 w 78"/>
                <a:gd name="T35" fmla="*/ 17 h 71"/>
                <a:gd name="T36" fmla="*/ 26 w 78"/>
                <a:gd name="T37" fmla="*/ 18 h 71"/>
                <a:gd name="T38" fmla="*/ 32 w 78"/>
                <a:gd name="T39" fmla="*/ 15 h 71"/>
                <a:gd name="T40" fmla="*/ 41 w 78"/>
                <a:gd name="T41" fmla="*/ 20 h 71"/>
                <a:gd name="T42" fmla="*/ 47 w 78"/>
                <a:gd name="T43" fmla="*/ 16 h 71"/>
                <a:gd name="T44" fmla="*/ 52 w 78"/>
                <a:gd name="T45" fmla="*/ 15 h 71"/>
                <a:gd name="T46" fmla="*/ 57 w 78"/>
                <a:gd name="T47" fmla="*/ 8 h 71"/>
                <a:gd name="T48" fmla="*/ 69 w 78"/>
                <a:gd name="T49" fmla="*/ 6 h 71"/>
                <a:gd name="T50" fmla="*/ 75 w 78"/>
                <a:gd name="T51" fmla="*/ 0 h 71"/>
                <a:gd name="T52" fmla="*/ 78 w 78"/>
                <a:gd name="T53" fmla="*/ 1 h 71"/>
                <a:gd name="T54" fmla="*/ 77 w 78"/>
                <a:gd name="T55" fmla="*/ 2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8" h="71">
                  <a:moveTo>
                    <a:pt x="77" y="27"/>
                  </a:moveTo>
                  <a:cubicBezTo>
                    <a:pt x="74" y="25"/>
                    <a:pt x="73" y="21"/>
                    <a:pt x="73" y="20"/>
                  </a:cubicBezTo>
                  <a:cubicBezTo>
                    <a:pt x="72" y="18"/>
                    <a:pt x="68" y="11"/>
                    <a:pt x="65" y="15"/>
                  </a:cubicBezTo>
                  <a:cubicBezTo>
                    <a:pt x="63" y="19"/>
                    <a:pt x="55" y="24"/>
                    <a:pt x="55" y="29"/>
                  </a:cubicBezTo>
                  <a:cubicBezTo>
                    <a:pt x="55" y="33"/>
                    <a:pt x="53" y="33"/>
                    <a:pt x="50" y="37"/>
                  </a:cubicBezTo>
                  <a:cubicBezTo>
                    <a:pt x="46" y="40"/>
                    <a:pt x="44" y="44"/>
                    <a:pt x="45" y="48"/>
                  </a:cubicBezTo>
                  <a:cubicBezTo>
                    <a:pt x="45" y="51"/>
                    <a:pt x="44" y="54"/>
                    <a:pt x="41" y="57"/>
                  </a:cubicBezTo>
                  <a:cubicBezTo>
                    <a:pt x="37" y="59"/>
                    <a:pt x="26" y="67"/>
                    <a:pt x="23" y="69"/>
                  </a:cubicBezTo>
                  <a:cubicBezTo>
                    <a:pt x="19" y="71"/>
                    <a:pt x="15" y="69"/>
                    <a:pt x="12" y="66"/>
                  </a:cubicBezTo>
                  <a:cubicBezTo>
                    <a:pt x="9" y="63"/>
                    <a:pt x="11" y="59"/>
                    <a:pt x="8" y="59"/>
                  </a:cubicBezTo>
                  <a:cubicBezTo>
                    <a:pt x="4" y="58"/>
                    <a:pt x="1" y="56"/>
                    <a:pt x="0" y="53"/>
                  </a:cubicBezTo>
                  <a:cubicBezTo>
                    <a:pt x="0" y="53"/>
                    <a:pt x="0" y="53"/>
                    <a:pt x="0" y="53"/>
                  </a:cubicBezTo>
                  <a:cubicBezTo>
                    <a:pt x="0" y="46"/>
                    <a:pt x="0" y="46"/>
                    <a:pt x="0" y="46"/>
                  </a:cubicBezTo>
                  <a:cubicBezTo>
                    <a:pt x="0" y="46"/>
                    <a:pt x="0" y="37"/>
                    <a:pt x="0" y="37"/>
                  </a:cubicBezTo>
                  <a:cubicBezTo>
                    <a:pt x="0" y="36"/>
                    <a:pt x="3" y="34"/>
                    <a:pt x="3" y="34"/>
                  </a:cubicBezTo>
                  <a:cubicBezTo>
                    <a:pt x="9" y="33"/>
                    <a:pt x="9" y="33"/>
                    <a:pt x="9" y="33"/>
                  </a:cubicBezTo>
                  <a:cubicBezTo>
                    <a:pt x="15" y="27"/>
                    <a:pt x="15" y="27"/>
                    <a:pt x="15" y="27"/>
                  </a:cubicBezTo>
                  <a:cubicBezTo>
                    <a:pt x="15" y="17"/>
                    <a:pt x="15" y="17"/>
                    <a:pt x="15" y="17"/>
                  </a:cubicBezTo>
                  <a:cubicBezTo>
                    <a:pt x="26" y="18"/>
                    <a:pt x="26" y="18"/>
                    <a:pt x="26" y="18"/>
                  </a:cubicBezTo>
                  <a:cubicBezTo>
                    <a:pt x="32" y="15"/>
                    <a:pt x="32" y="15"/>
                    <a:pt x="32" y="15"/>
                  </a:cubicBezTo>
                  <a:cubicBezTo>
                    <a:pt x="41" y="20"/>
                    <a:pt x="41" y="20"/>
                    <a:pt x="41" y="20"/>
                  </a:cubicBezTo>
                  <a:cubicBezTo>
                    <a:pt x="47" y="16"/>
                    <a:pt x="47" y="16"/>
                    <a:pt x="47" y="16"/>
                  </a:cubicBezTo>
                  <a:cubicBezTo>
                    <a:pt x="52" y="15"/>
                    <a:pt x="52" y="15"/>
                    <a:pt x="52" y="15"/>
                  </a:cubicBezTo>
                  <a:cubicBezTo>
                    <a:pt x="57" y="8"/>
                    <a:pt x="57" y="8"/>
                    <a:pt x="57" y="8"/>
                  </a:cubicBezTo>
                  <a:cubicBezTo>
                    <a:pt x="69" y="6"/>
                    <a:pt x="69" y="6"/>
                    <a:pt x="69" y="6"/>
                  </a:cubicBezTo>
                  <a:cubicBezTo>
                    <a:pt x="75" y="0"/>
                    <a:pt x="75" y="0"/>
                    <a:pt x="75" y="0"/>
                  </a:cubicBezTo>
                  <a:cubicBezTo>
                    <a:pt x="78" y="1"/>
                    <a:pt x="78" y="1"/>
                    <a:pt x="78" y="1"/>
                  </a:cubicBezTo>
                  <a:lnTo>
                    <a:pt x="77" y="2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28" name="Freeform 13"/>
            <p:cNvSpPr>
              <a:spLocks/>
            </p:cNvSpPr>
            <p:nvPr/>
          </p:nvSpPr>
          <p:spPr bwMode="auto">
            <a:xfrm>
              <a:off x="3840" y="3505"/>
              <a:ext cx="600" cy="396"/>
            </a:xfrm>
            <a:custGeom>
              <a:avLst/>
              <a:gdLst>
                <a:gd name="T0" fmla="*/ 283 w 288"/>
                <a:gd name="T1" fmla="*/ 184 h 190"/>
                <a:gd name="T2" fmla="*/ 259 w 288"/>
                <a:gd name="T3" fmla="*/ 180 h 190"/>
                <a:gd name="T4" fmla="*/ 235 w 288"/>
                <a:gd name="T5" fmla="*/ 182 h 190"/>
                <a:gd name="T6" fmla="*/ 210 w 288"/>
                <a:gd name="T7" fmla="*/ 181 h 190"/>
                <a:gd name="T8" fmla="*/ 194 w 288"/>
                <a:gd name="T9" fmla="*/ 166 h 190"/>
                <a:gd name="T10" fmla="*/ 166 w 288"/>
                <a:gd name="T11" fmla="*/ 142 h 190"/>
                <a:gd name="T12" fmla="*/ 139 w 288"/>
                <a:gd name="T13" fmla="*/ 124 h 190"/>
                <a:gd name="T14" fmla="*/ 102 w 288"/>
                <a:gd name="T15" fmla="*/ 125 h 190"/>
                <a:gd name="T16" fmla="*/ 76 w 288"/>
                <a:gd name="T17" fmla="*/ 142 h 190"/>
                <a:gd name="T18" fmla="*/ 64 w 288"/>
                <a:gd name="T19" fmla="*/ 131 h 190"/>
                <a:gd name="T20" fmla="*/ 64 w 288"/>
                <a:gd name="T21" fmla="*/ 119 h 190"/>
                <a:gd name="T22" fmla="*/ 54 w 288"/>
                <a:gd name="T23" fmla="*/ 111 h 190"/>
                <a:gd name="T24" fmla="*/ 49 w 288"/>
                <a:gd name="T25" fmla="*/ 92 h 190"/>
                <a:gd name="T26" fmla="*/ 41 w 288"/>
                <a:gd name="T27" fmla="*/ 93 h 190"/>
                <a:gd name="T28" fmla="*/ 35 w 288"/>
                <a:gd name="T29" fmla="*/ 86 h 190"/>
                <a:gd name="T30" fmla="*/ 23 w 288"/>
                <a:gd name="T31" fmla="*/ 89 h 190"/>
                <a:gd name="T32" fmla="*/ 14 w 288"/>
                <a:gd name="T33" fmla="*/ 87 h 190"/>
                <a:gd name="T34" fmla="*/ 16 w 288"/>
                <a:gd name="T35" fmla="*/ 77 h 190"/>
                <a:gd name="T36" fmla="*/ 5 w 288"/>
                <a:gd name="T37" fmla="*/ 76 h 190"/>
                <a:gd name="T38" fmla="*/ 0 w 288"/>
                <a:gd name="T39" fmla="*/ 69 h 190"/>
                <a:gd name="T40" fmla="*/ 19 w 288"/>
                <a:gd name="T41" fmla="*/ 58 h 190"/>
                <a:gd name="T42" fmla="*/ 29 w 288"/>
                <a:gd name="T43" fmla="*/ 59 h 190"/>
                <a:gd name="T44" fmla="*/ 44 w 288"/>
                <a:gd name="T45" fmla="*/ 60 h 190"/>
                <a:gd name="T46" fmla="*/ 60 w 288"/>
                <a:gd name="T47" fmla="*/ 58 h 190"/>
                <a:gd name="T48" fmla="*/ 71 w 288"/>
                <a:gd name="T49" fmla="*/ 54 h 190"/>
                <a:gd name="T50" fmla="*/ 92 w 288"/>
                <a:gd name="T51" fmla="*/ 58 h 190"/>
                <a:gd name="T52" fmla="*/ 99 w 288"/>
                <a:gd name="T53" fmla="*/ 57 h 190"/>
                <a:gd name="T54" fmla="*/ 109 w 288"/>
                <a:gd name="T55" fmla="*/ 57 h 190"/>
                <a:gd name="T56" fmla="*/ 131 w 288"/>
                <a:gd name="T57" fmla="*/ 45 h 190"/>
                <a:gd name="T58" fmla="*/ 137 w 288"/>
                <a:gd name="T59" fmla="*/ 38 h 190"/>
                <a:gd name="T60" fmla="*/ 153 w 288"/>
                <a:gd name="T61" fmla="*/ 33 h 190"/>
                <a:gd name="T62" fmla="*/ 172 w 288"/>
                <a:gd name="T63" fmla="*/ 13 h 190"/>
                <a:gd name="T64" fmla="*/ 184 w 288"/>
                <a:gd name="T65" fmla="*/ 8 h 190"/>
                <a:gd name="T66" fmla="*/ 197 w 288"/>
                <a:gd name="T67" fmla="*/ 1 h 190"/>
                <a:gd name="T68" fmla="*/ 207 w 288"/>
                <a:gd name="T69" fmla="*/ 2 h 190"/>
                <a:gd name="T70" fmla="*/ 201 w 288"/>
                <a:gd name="T71" fmla="*/ 20 h 190"/>
                <a:gd name="T72" fmla="*/ 197 w 288"/>
                <a:gd name="T73" fmla="*/ 35 h 190"/>
                <a:gd name="T74" fmla="*/ 194 w 288"/>
                <a:gd name="T75" fmla="*/ 52 h 190"/>
                <a:gd name="T76" fmla="*/ 207 w 288"/>
                <a:gd name="T77" fmla="*/ 60 h 190"/>
                <a:gd name="T78" fmla="*/ 226 w 288"/>
                <a:gd name="T79" fmla="*/ 70 h 190"/>
                <a:gd name="T80" fmla="*/ 241 w 288"/>
                <a:gd name="T81" fmla="*/ 54 h 190"/>
                <a:gd name="T82" fmla="*/ 248 w 288"/>
                <a:gd name="T83" fmla="*/ 44 h 190"/>
                <a:gd name="T84" fmla="*/ 256 w 288"/>
                <a:gd name="T85" fmla="*/ 37 h 190"/>
                <a:gd name="T86" fmla="*/ 269 w 288"/>
                <a:gd name="T87" fmla="*/ 29 h 190"/>
                <a:gd name="T88" fmla="*/ 280 w 288"/>
                <a:gd name="T89" fmla="*/ 47 h 190"/>
                <a:gd name="T90" fmla="*/ 269 w 288"/>
                <a:gd name="T91" fmla="*/ 60 h 190"/>
                <a:gd name="T92" fmla="*/ 259 w 288"/>
                <a:gd name="T93" fmla="*/ 63 h 190"/>
                <a:gd name="T94" fmla="*/ 267 w 288"/>
                <a:gd name="T95" fmla="*/ 76 h 190"/>
                <a:gd name="T96" fmla="*/ 261 w 288"/>
                <a:gd name="T97" fmla="*/ 91 h 190"/>
                <a:gd name="T98" fmla="*/ 254 w 288"/>
                <a:gd name="T99" fmla="*/ 102 h 190"/>
                <a:gd name="T100" fmla="*/ 251 w 288"/>
                <a:gd name="T101" fmla="*/ 113 h 190"/>
                <a:gd name="T102" fmla="*/ 252 w 288"/>
                <a:gd name="T103" fmla="*/ 133 h 190"/>
                <a:gd name="T104" fmla="*/ 264 w 288"/>
                <a:gd name="T105" fmla="*/ 143 h 190"/>
                <a:gd name="T106" fmla="*/ 274 w 288"/>
                <a:gd name="T107" fmla="*/ 141 h 190"/>
                <a:gd name="T108" fmla="*/ 279 w 288"/>
                <a:gd name="T109" fmla="*/ 151 h 190"/>
                <a:gd name="T110" fmla="*/ 288 w 288"/>
                <a:gd name="T111" fmla="*/ 158 h 190"/>
                <a:gd name="T112" fmla="*/ 284 w 288"/>
                <a:gd name="T113" fmla="*/ 170 h 190"/>
                <a:gd name="T114" fmla="*/ 284 w 288"/>
                <a:gd name="T115" fmla="*/ 18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8" h="190">
                  <a:moveTo>
                    <a:pt x="284" y="186"/>
                  </a:moveTo>
                  <a:cubicBezTo>
                    <a:pt x="283" y="185"/>
                    <a:pt x="283" y="185"/>
                    <a:pt x="283" y="184"/>
                  </a:cubicBezTo>
                  <a:cubicBezTo>
                    <a:pt x="282" y="180"/>
                    <a:pt x="278" y="179"/>
                    <a:pt x="277" y="182"/>
                  </a:cubicBezTo>
                  <a:cubicBezTo>
                    <a:pt x="275" y="186"/>
                    <a:pt x="264" y="185"/>
                    <a:pt x="259" y="180"/>
                  </a:cubicBezTo>
                  <a:cubicBezTo>
                    <a:pt x="254" y="175"/>
                    <a:pt x="252" y="178"/>
                    <a:pt x="247" y="182"/>
                  </a:cubicBezTo>
                  <a:cubicBezTo>
                    <a:pt x="242" y="186"/>
                    <a:pt x="239" y="178"/>
                    <a:pt x="235" y="182"/>
                  </a:cubicBezTo>
                  <a:cubicBezTo>
                    <a:pt x="231" y="185"/>
                    <a:pt x="226" y="190"/>
                    <a:pt x="222" y="190"/>
                  </a:cubicBezTo>
                  <a:cubicBezTo>
                    <a:pt x="218" y="189"/>
                    <a:pt x="214" y="188"/>
                    <a:pt x="210" y="181"/>
                  </a:cubicBezTo>
                  <a:cubicBezTo>
                    <a:pt x="207" y="174"/>
                    <a:pt x="205" y="180"/>
                    <a:pt x="204" y="177"/>
                  </a:cubicBezTo>
                  <a:cubicBezTo>
                    <a:pt x="203" y="174"/>
                    <a:pt x="196" y="167"/>
                    <a:pt x="194" y="166"/>
                  </a:cubicBezTo>
                  <a:cubicBezTo>
                    <a:pt x="191" y="165"/>
                    <a:pt x="184" y="158"/>
                    <a:pt x="181" y="155"/>
                  </a:cubicBezTo>
                  <a:cubicBezTo>
                    <a:pt x="179" y="152"/>
                    <a:pt x="167" y="145"/>
                    <a:pt x="166" y="142"/>
                  </a:cubicBezTo>
                  <a:cubicBezTo>
                    <a:pt x="165" y="139"/>
                    <a:pt x="155" y="137"/>
                    <a:pt x="153" y="132"/>
                  </a:cubicBezTo>
                  <a:cubicBezTo>
                    <a:pt x="151" y="127"/>
                    <a:pt x="142" y="126"/>
                    <a:pt x="139" y="124"/>
                  </a:cubicBezTo>
                  <a:cubicBezTo>
                    <a:pt x="136" y="121"/>
                    <a:pt x="124" y="124"/>
                    <a:pt x="119" y="127"/>
                  </a:cubicBezTo>
                  <a:cubicBezTo>
                    <a:pt x="114" y="131"/>
                    <a:pt x="107" y="127"/>
                    <a:pt x="102" y="125"/>
                  </a:cubicBezTo>
                  <a:cubicBezTo>
                    <a:pt x="96" y="124"/>
                    <a:pt x="93" y="131"/>
                    <a:pt x="88" y="134"/>
                  </a:cubicBezTo>
                  <a:cubicBezTo>
                    <a:pt x="84" y="137"/>
                    <a:pt x="80" y="139"/>
                    <a:pt x="76" y="142"/>
                  </a:cubicBezTo>
                  <a:cubicBezTo>
                    <a:pt x="71" y="133"/>
                    <a:pt x="71" y="133"/>
                    <a:pt x="71" y="133"/>
                  </a:cubicBezTo>
                  <a:cubicBezTo>
                    <a:pt x="64" y="131"/>
                    <a:pt x="64" y="131"/>
                    <a:pt x="64" y="131"/>
                  </a:cubicBezTo>
                  <a:cubicBezTo>
                    <a:pt x="58" y="122"/>
                    <a:pt x="58" y="122"/>
                    <a:pt x="58" y="122"/>
                  </a:cubicBezTo>
                  <a:cubicBezTo>
                    <a:pt x="64" y="119"/>
                    <a:pt x="64" y="119"/>
                    <a:pt x="64" y="119"/>
                  </a:cubicBezTo>
                  <a:cubicBezTo>
                    <a:pt x="59" y="112"/>
                    <a:pt x="59" y="112"/>
                    <a:pt x="59" y="112"/>
                  </a:cubicBezTo>
                  <a:cubicBezTo>
                    <a:pt x="54" y="111"/>
                    <a:pt x="54" y="111"/>
                    <a:pt x="54" y="111"/>
                  </a:cubicBezTo>
                  <a:cubicBezTo>
                    <a:pt x="54" y="100"/>
                    <a:pt x="54" y="100"/>
                    <a:pt x="54" y="100"/>
                  </a:cubicBezTo>
                  <a:cubicBezTo>
                    <a:pt x="49" y="92"/>
                    <a:pt x="49" y="92"/>
                    <a:pt x="49" y="92"/>
                  </a:cubicBezTo>
                  <a:cubicBezTo>
                    <a:pt x="45" y="89"/>
                    <a:pt x="45" y="89"/>
                    <a:pt x="45" y="89"/>
                  </a:cubicBezTo>
                  <a:cubicBezTo>
                    <a:pt x="41" y="93"/>
                    <a:pt x="41" y="93"/>
                    <a:pt x="41" y="93"/>
                  </a:cubicBezTo>
                  <a:cubicBezTo>
                    <a:pt x="37" y="92"/>
                    <a:pt x="37" y="92"/>
                    <a:pt x="37" y="92"/>
                  </a:cubicBezTo>
                  <a:cubicBezTo>
                    <a:pt x="35" y="86"/>
                    <a:pt x="35" y="86"/>
                    <a:pt x="35" y="86"/>
                  </a:cubicBezTo>
                  <a:cubicBezTo>
                    <a:pt x="30" y="83"/>
                    <a:pt x="30" y="83"/>
                    <a:pt x="30" y="83"/>
                  </a:cubicBezTo>
                  <a:cubicBezTo>
                    <a:pt x="23" y="89"/>
                    <a:pt x="23" y="89"/>
                    <a:pt x="23" y="89"/>
                  </a:cubicBezTo>
                  <a:cubicBezTo>
                    <a:pt x="22" y="92"/>
                    <a:pt x="22" y="92"/>
                    <a:pt x="22" y="92"/>
                  </a:cubicBezTo>
                  <a:cubicBezTo>
                    <a:pt x="14" y="87"/>
                    <a:pt x="14" y="87"/>
                    <a:pt x="14" y="87"/>
                  </a:cubicBezTo>
                  <a:cubicBezTo>
                    <a:pt x="19" y="81"/>
                    <a:pt x="19" y="81"/>
                    <a:pt x="19" y="81"/>
                  </a:cubicBezTo>
                  <a:cubicBezTo>
                    <a:pt x="16" y="77"/>
                    <a:pt x="16" y="77"/>
                    <a:pt x="16" y="77"/>
                  </a:cubicBezTo>
                  <a:cubicBezTo>
                    <a:pt x="10" y="78"/>
                    <a:pt x="10" y="78"/>
                    <a:pt x="10" y="78"/>
                  </a:cubicBezTo>
                  <a:cubicBezTo>
                    <a:pt x="5" y="76"/>
                    <a:pt x="5" y="76"/>
                    <a:pt x="5" y="76"/>
                  </a:cubicBezTo>
                  <a:cubicBezTo>
                    <a:pt x="1" y="72"/>
                    <a:pt x="1" y="72"/>
                    <a:pt x="1" y="72"/>
                  </a:cubicBezTo>
                  <a:cubicBezTo>
                    <a:pt x="0" y="69"/>
                    <a:pt x="0" y="69"/>
                    <a:pt x="0" y="69"/>
                  </a:cubicBezTo>
                  <a:cubicBezTo>
                    <a:pt x="11" y="58"/>
                    <a:pt x="11" y="58"/>
                    <a:pt x="11" y="58"/>
                  </a:cubicBezTo>
                  <a:cubicBezTo>
                    <a:pt x="19" y="58"/>
                    <a:pt x="19" y="58"/>
                    <a:pt x="19" y="58"/>
                  </a:cubicBezTo>
                  <a:cubicBezTo>
                    <a:pt x="22" y="53"/>
                    <a:pt x="22" y="53"/>
                    <a:pt x="22" y="53"/>
                  </a:cubicBezTo>
                  <a:cubicBezTo>
                    <a:pt x="29" y="59"/>
                    <a:pt x="29" y="59"/>
                    <a:pt x="29" y="59"/>
                  </a:cubicBezTo>
                  <a:cubicBezTo>
                    <a:pt x="35" y="56"/>
                    <a:pt x="35" y="56"/>
                    <a:pt x="35" y="56"/>
                  </a:cubicBezTo>
                  <a:cubicBezTo>
                    <a:pt x="44" y="60"/>
                    <a:pt x="44" y="60"/>
                    <a:pt x="44" y="60"/>
                  </a:cubicBezTo>
                  <a:cubicBezTo>
                    <a:pt x="49" y="54"/>
                    <a:pt x="49" y="54"/>
                    <a:pt x="49" y="54"/>
                  </a:cubicBezTo>
                  <a:cubicBezTo>
                    <a:pt x="60" y="58"/>
                    <a:pt x="60" y="58"/>
                    <a:pt x="60" y="58"/>
                  </a:cubicBezTo>
                  <a:cubicBezTo>
                    <a:pt x="63" y="53"/>
                    <a:pt x="63" y="53"/>
                    <a:pt x="63" y="53"/>
                  </a:cubicBezTo>
                  <a:cubicBezTo>
                    <a:pt x="71" y="54"/>
                    <a:pt x="71" y="54"/>
                    <a:pt x="71" y="54"/>
                  </a:cubicBezTo>
                  <a:cubicBezTo>
                    <a:pt x="82" y="63"/>
                    <a:pt x="82" y="63"/>
                    <a:pt x="82" y="63"/>
                  </a:cubicBezTo>
                  <a:cubicBezTo>
                    <a:pt x="92" y="58"/>
                    <a:pt x="92" y="58"/>
                    <a:pt x="92" y="58"/>
                  </a:cubicBezTo>
                  <a:cubicBezTo>
                    <a:pt x="95" y="54"/>
                    <a:pt x="95" y="54"/>
                    <a:pt x="95" y="54"/>
                  </a:cubicBezTo>
                  <a:cubicBezTo>
                    <a:pt x="99" y="57"/>
                    <a:pt x="99" y="57"/>
                    <a:pt x="99" y="57"/>
                  </a:cubicBezTo>
                  <a:cubicBezTo>
                    <a:pt x="103" y="53"/>
                    <a:pt x="103" y="53"/>
                    <a:pt x="103" y="53"/>
                  </a:cubicBezTo>
                  <a:cubicBezTo>
                    <a:pt x="109" y="57"/>
                    <a:pt x="109" y="57"/>
                    <a:pt x="109" y="57"/>
                  </a:cubicBezTo>
                  <a:cubicBezTo>
                    <a:pt x="121" y="43"/>
                    <a:pt x="121" y="43"/>
                    <a:pt x="121" y="43"/>
                  </a:cubicBezTo>
                  <a:cubicBezTo>
                    <a:pt x="131" y="45"/>
                    <a:pt x="131" y="45"/>
                    <a:pt x="131" y="45"/>
                  </a:cubicBezTo>
                  <a:cubicBezTo>
                    <a:pt x="132" y="40"/>
                    <a:pt x="132" y="40"/>
                    <a:pt x="132" y="40"/>
                  </a:cubicBezTo>
                  <a:cubicBezTo>
                    <a:pt x="137" y="38"/>
                    <a:pt x="137" y="38"/>
                    <a:pt x="137" y="38"/>
                  </a:cubicBezTo>
                  <a:cubicBezTo>
                    <a:pt x="145" y="38"/>
                    <a:pt x="145" y="38"/>
                    <a:pt x="145" y="38"/>
                  </a:cubicBezTo>
                  <a:cubicBezTo>
                    <a:pt x="153" y="33"/>
                    <a:pt x="153" y="33"/>
                    <a:pt x="153" y="33"/>
                  </a:cubicBezTo>
                  <a:cubicBezTo>
                    <a:pt x="152" y="28"/>
                    <a:pt x="152" y="28"/>
                    <a:pt x="152" y="28"/>
                  </a:cubicBezTo>
                  <a:cubicBezTo>
                    <a:pt x="172" y="13"/>
                    <a:pt x="172" y="13"/>
                    <a:pt x="172" y="13"/>
                  </a:cubicBezTo>
                  <a:cubicBezTo>
                    <a:pt x="178" y="12"/>
                    <a:pt x="178" y="12"/>
                    <a:pt x="178" y="12"/>
                  </a:cubicBezTo>
                  <a:cubicBezTo>
                    <a:pt x="184" y="8"/>
                    <a:pt x="184" y="8"/>
                    <a:pt x="184" y="8"/>
                  </a:cubicBezTo>
                  <a:cubicBezTo>
                    <a:pt x="190" y="6"/>
                    <a:pt x="190" y="6"/>
                    <a:pt x="190" y="6"/>
                  </a:cubicBezTo>
                  <a:cubicBezTo>
                    <a:pt x="197" y="1"/>
                    <a:pt x="197" y="1"/>
                    <a:pt x="197" y="1"/>
                  </a:cubicBezTo>
                  <a:cubicBezTo>
                    <a:pt x="204" y="0"/>
                    <a:pt x="204" y="0"/>
                    <a:pt x="204" y="0"/>
                  </a:cubicBezTo>
                  <a:cubicBezTo>
                    <a:pt x="207" y="2"/>
                    <a:pt x="207" y="2"/>
                    <a:pt x="207" y="2"/>
                  </a:cubicBezTo>
                  <a:cubicBezTo>
                    <a:pt x="204" y="16"/>
                    <a:pt x="204" y="16"/>
                    <a:pt x="204" y="16"/>
                  </a:cubicBezTo>
                  <a:cubicBezTo>
                    <a:pt x="201" y="20"/>
                    <a:pt x="201" y="20"/>
                    <a:pt x="201" y="20"/>
                  </a:cubicBezTo>
                  <a:cubicBezTo>
                    <a:pt x="202" y="30"/>
                    <a:pt x="202" y="30"/>
                    <a:pt x="202" y="30"/>
                  </a:cubicBezTo>
                  <a:cubicBezTo>
                    <a:pt x="197" y="35"/>
                    <a:pt x="197" y="35"/>
                    <a:pt x="197" y="35"/>
                  </a:cubicBezTo>
                  <a:cubicBezTo>
                    <a:pt x="201" y="42"/>
                    <a:pt x="201" y="42"/>
                    <a:pt x="201" y="42"/>
                  </a:cubicBezTo>
                  <a:cubicBezTo>
                    <a:pt x="194" y="52"/>
                    <a:pt x="194" y="52"/>
                    <a:pt x="194" y="52"/>
                  </a:cubicBezTo>
                  <a:cubicBezTo>
                    <a:pt x="199" y="58"/>
                    <a:pt x="199" y="58"/>
                    <a:pt x="199" y="58"/>
                  </a:cubicBezTo>
                  <a:cubicBezTo>
                    <a:pt x="207" y="60"/>
                    <a:pt x="207" y="60"/>
                    <a:pt x="207" y="60"/>
                  </a:cubicBezTo>
                  <a:cubicBezTo>
                    <a:pt x="217" y="55"/>
                    <a:pt x="217" y="55"/>
                    <a:pt x="217" y="55"/>
                  </a:cubicBezTo>
                  <a:cubicBezTo>
                    <a:pt x="226" y="70"/>
                    <a:pt x="226" y="70"/>
                    <a:pt x="226" y="70"/>
                  </a:cubicBezTo>
                  <a:cubicBezTo>
                    <a:pt x="233" y="65"/>
                    <a:pt x="233" y="65"/>
                    <a:pt x="233" y="65"/>
                  </a:cubicBezTo>
                  <a:cubicBezTo>
                    <a:pt x="241" y="54"/>
                    <a:pt x="241" y="54"/>
                    <a:pt x="241" y="54"/>
                  </a:cubicBezTo>
                  <a:cubicBezTo>
                    <a:pt x="247" y="53"/>
                    <a:pt x="247" y="53"/>
                    <a:pt x="247" y="53"/>
                  </a:cubicBezTo>
                  <a:cubicBezTo>
                    <a:pt x="248" y="44"/>
                    <a:pt x="248" y="44"/>
                    <a:pt x="248" y="44"/>
                  </a:cubicBezTo>
                  <a:cubicBezTo>
                    <a:pt x="251" y="38"/>
                    <a:pt x="251" y="38"/>
                    <a:pt x="251" y="38"/>
                  </a:cubicBezTo>
                  <a:cubicBezTo>
                    <a:pt x="256" y="37"/>
                    <a:pt x="256" y="37"/>
                    <a:pt x="256" y="37"/>
                  </a:cubicBezTo>
                  <a:cubicBezTo>
                    <a:pt x="261" y="29"/>
                    <a:pt x="261" y="29"/>
                    <a:pt x="261" y="29"/>
                  </a:cubicBezTo>
                  <a:cubicBezTo>
                    <a:pt x="269" y="29"/>
                    <a:pt x="269" y="29"/>
                    <a:pt x="269" y="29"/>
                  </a:cubicBezTo>
                  <a:cubicBezTo>
                    <a:pt x="275" y="38"/>
                    <a:pt x="275" y="38"/>
                    <a:pt x="275" y="38"/>
                  </a:cubicBezTo>
                  <a:cubicBezTo>
                    <a:pt x="280" y="47"/>
                    <a:pt x="280" y="47"/>
                    <a:pt x="280" y="47"/>
                  </a:cubicBezTo>
                  <a:cubicBezTo>
                    <a:pt x="279" y="56"/>
                    <a:pt x="279" y="56"/>
                    <a:pt x="279" y="56"/>
                  </a:cubicBezTo>
                  <a:cubicBezTo>
                    <a:pt x="269" y="60"/>
                    <a:pt x="269" y="60"/>
                    <a:pt x="269" y="60"/>
                  </a:cubicBezTo>
                  <a:cubicBezTo>
                    <a:pt x="262" y="59"/>
                    <a:pt x="262" y="59"/>
                    <a:pt x="262" y="59"/>
                  </a:cubicBezTo>
                  <a:cubicBezTo>
                    <a:pt x="259" y="63"/>
                    <a:pt x="259" y="63"/>
                    <a:pt x="259" y="63"/>
                  </a:cubicBezTo>
                  <a:cubicBezTo>
                    <a:pt x="267" y="71"/>
                    <a:pt x="267" y="71"/>
                    <a:pt x="267" y="71"/>
                  </a:cubicBezTo>
                  <a:cubicBezTo>
                    <a:pt x="267" y="76"/>
                    <a:pt x="267" y="76"/>
                    <a:pt x="267" y="76"/>
                  </a:cubicBezTo>
                  <a:cubicBezTo>
                    <a:pt x="260" y="80"/>
                    <a:pt x="260" y="80"/>
                    <a:pt x="260" y="80"/>
                  </a:cubicBezTo>
                  <a:cubicBezTo>
                    <a:pt x="261" y="91"/>
                    <a:pt x="261" y="91"/>
                    <a:pt x="261" y="91"/>
                  </a:cubicBezTo>
                  <a:cubicBezTo>
                    <a:pt x="254" y="96"/>
                    <a:pt x="254" y="96"/>
                    <a:pt x="254" y="96"/>
                  </a:cubicBezTo>
                  <a:cubicBezTo>
                    <a:pt x="254" y="102"/>
                    <a:pt x="254" y="102"/>
                    <a:pt x="254" y="102"/>
                  </a:cubicBezTo>
                  <a:cubicBezTo>
                    <a:pt x="249" y="107"/>
                    <a:pt x="249" y="107"/>
                    <a:pt x="249" y="107"/>
                  </a:cubicBezTo>
                  <a:cubicBezTo>
                    <a:pt x="251" y="113"/>
                    <a:pt x="251" y="113"/>
                    <a:pt x="251" y="113"/>
                  </a:cubicBezTo>
                  <a:cubicBezTo>
                    <a:pt x="249" y="121"/>
                    <a:pt x="249" y="121"/>
                    <a:pt x="249" y="121"/>
                  </a:cubicBezTo>
                  <a:cubicBezTo>
                    <a:pt x="252" y="133"/>
                    <a:pt x="252" y="133"/>
                    <a:pt x="252" y="133"/>
                  </a:cubicBezTo>
                  <a:cubicBezTo>
                    <a:pt x="260" y="137"/>
                    <a:pt x="260" y="137"/>
                    <a:pt x="260" y="137"/>
                  </a:cubicBezTo>
                  <a:cubicBezTo>
                    <a:pt x="264" y="143"/>
                    <a:pt x="264" y="143"/>
                    <a:pt x="264" y="143"/>
                  </a:cubicBezTo>
                  <a:cubicBezTo>
                    <a:pt x="269" y="139"/>
                    <a:pt x="269" y="139"/>
                    <a:pt x="269" y="139"/>
                  </a:cubicBezTo>
                  <a:cubicBezTo>
                    <a:pt x="274" y="141"/>
                    <a:pt x="274" y="141"/>
                    <a:pt x="274" y="141"/>
                  </a:cubicBezTo>
                  <a:cubicBezTo>
                    <a:pt x="275" y="146"/>
                    <a:pt x="275" y="146"/>
                    <a:pt x="275" y="146"/>
                  </a:cubicBezTo>
                  <a:cubicBezTo>
                    <a:pt x="279" y="151"/>
                    <a:pt x="279" y="151"/>
                    <a:pt x="279" y="151"/>
                  </a:cubicBezTo>
                  <a:cubicBezTo>
                    <a:pt x="281" y="156"/>
                    <a:pt x="281" y="156"/>
                    <a:pt x="281" y="156"/>
                  </a:cubicBezTo>
                  <a:cubicBezTo>
                    <a:pt x="288" y="158"/>
                    <a:pt x="288" y="158"/>
                    <a:pt x="288" y="158"/>
                  </a:cubicBezTo>
                  <a:cubicBezTo>
                    <a:pt x="287" y="167"/>
                    <a:pt x="287" y="167"/>
                    <a:pt x="287" y="167"/>
                  </a:cubicBezTo>
                  <a:cubicBezTo>
                    <a:pt x="287" y="167"/>
                    <a:pt x="284" y="169"/>
                    <a:pt x="284" y="170"/>
                  </a:cubicBezTo>
                  <a:cubicBezTo>
                    <a:pt x="284" y="170"/>
                    <a:pt x="284" y="179"/>
                    <a:pt x="284" y="179"/>
                  </a:cubicBezTo>
                  <a:lnTo>
                    <a:pt x="284" y="186"/>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29" name="Freeform 14"/>
            <p:cNvSpPr>
              <a:spLocks noEditPoints="1"/>
            </p:cNvSpPr>
            <p:nvPr/>
          </p:nvSpPr>
          <p:spPr bwMode="auto">
            <a:xfrm>
              <a:off x="2125" y="2153"/>
              <a:ext cx="477" cy="690"/>
            </a:xfrm>
            <a:custGeom>
              <a:avLst/>
              <a:gdLst>
                <a:gd name="T0" fmla="*/ 126 w 229"/>
                <a:gd name="T1" fmla="*/ 16 h 331"/>
                <a:gd name="T2" fmla="*/ 140 w 229"/>
                <a:gd name="T3" fmla="*/ 12 h 331"/>
                <a:gd name="T4" fmla="*/ 123 w 229"/>
                <a:gd name="T5" fmla="*/ 3 h 331"/>
                <a:gd name="T6" fmla="*/ 171 w 229"/>
                <a:gd name="T7" fmla="*/ 48 h 331"/>
                <a:gd name="T8" fmla="*/ 173 w 229"/>
                <a:gd name="T9" fmla="*/ 58 h 331"/>
                <a:gd name="T10" fmla="*/ 187 w 229"/>
                <a:gd name="T11" fmla="*/ 52 h 331"/>
                <a:gd name="T12" fmla="*/ 206 w 229"/>
                <a:gd name="T13" fmla="*/ 50 h 331"/>
                <a:gd name="T14" fmla="*/ 227 w 229"/>
                <a:gd name="T15" fmla="*/ 51 h 331"/>
                <a:gd name="T16" fmla="*/ 212 w 229"/>
                <a:gd name="T17" fmla="*/ 46 h 331"/>
                <a:gd name="T18" fmla="*/ 211 w 229"/>
                <a:gd name="T19" fmla="*/ 39 h 331"/>
                <a:gd name="T20" fmla="*/ 201 w 229"/>
                <a:gd name="T21" fmla="*/ 43 h 331"/>
                <a:gd name="T22" fmla="*/ 188 w 229"/>
                <a:gd name="T23" fmla="*/ 50 h 331"/>
                <a:gd name="T24" fmla="*/ 171 w 229"/>
                <a:gd name="T25" fmla="*/ 48 h 331"/>
                <a:gd name="T26" fmla="*/ 171 w 229"/>
                <a:gd name="T27" fmla="*/ 24 h 331"/>
                <a:gd name="T28" fmla="*/ 181 w 229"/>
                <a:gd name="T29" fmla="*/ 22 h 331"/>
                <a:gd name="T30" fmla="*/ 192 w 229"/>
                <a:gd name="T31" fmla="*/ 15 h 331"/>
                <a:gd name="T32" fmla="*/ 194 w 229"/>
                <a:gd name="T33" fmla="*/ 22 h 331"/>
                <a:gd name="T34" fmla="*/ 188 w 229"/>
                <a:gd name="T35" fmla="*/ 35 h 331"/>
                <a:gd name="T36" fmla="*/ 172 w 229"/>
                <a:gd name="T37" fmla="*/ 34 h 331"/>
                <a:gd name="T38" fmla="*/ 125 w 229"/>
                <a:gd name="T39" fmla="*/ 22 h 331"/>
                <a:gd name="T40" fmla="*/ 138 w 229"/>
                <a:gd name="T41" fmla="*/ 21 h 331"/>
                <a:gd name="T42" fmla="*/ 153 w 229"/>
                <a:gd name="T43" fmla="*/ 18 h 331"/>
                <a:gd name="T44" fmla="*/ 143 w 229"/>
                <a:gd name="T45" fmla="*/ 28 h 331"/>
                <a:gd name="T46" fmla="*/ 126 w 229"/>
                <a:gd name="T47" fmla="*/ 31 h 331"/>
                <a:gd name="T48" fmla="*/ 125 w 229"/>
                <a:gd name="T49" fmla="*/ 22 h 331"/>
                <a:gd name="T50" fmla="*/ 21 w 229"/>
                <a:gd name="T51" fmla="*/ 263 h 331"/>
                <a:gd name="T52" fmla="*/ 1 w 229"/>
                <a:gd name="T53" fmla="*/ 272 h 331"/>
                <a:gd name="T54" fmla="*/ 10 w 229"/>
                <a:gd name="T55" fmla="*/ 285 h 331"/>
                <a:gd name="T56" fmla="*/ 3 w 229"/>
                <a:gd name="T57" fmla="*/ 297 h 331"/>
                <a:gd name="T58" fmla="*/ 14 w 229"/>
                <a:gd name="T59" fmla="*/ 290 h 331"/>
                <a:gd name="T60" fmla="*/ 6 w 229"/>
                <a:gd name="T61" fmla="*/ 306 h 331"/>
                <a:gd name="T62" fmla="*/ 21 w 229"/>
                <a:gd name="T63" fmla="*/ 323 h 331"/>
                <a:gd name="T64" fmla="*/ 40 w 229"/>
                <a:gd name="T65" fmla="*/ 323 h 331"/>
                <a:gd name="T66" fmla="*/ 39 w 229"/>
                <a:gd name="T67" fmla="*/ 292 h 331"/>
                <a:gd name="T68" fmla="*/ 55 w 229"/>
                <a:gd name="T69" fmla="*/ 265 h 331"/>
                <a:gd name="T70" fmla="*/ 76 w 229"/>
                <a:gd name="T71" fmla="*/ 253 h 331"/>
                <a:gd name="T72" fmla="*/ 105 w 229"/>
                <a:gd name="T73" fmla="*/ 231 h 331"/>
                <a:gd name="T74" fmla="*/ 134 w 229"/>
                <a:gd name="T75" fmla="*/ 214 h 331"/>
                <a:gd name="T76" fmla="*/ 188 w 229"/>
                <a:gd name="T77" fmla="*/ 204 h 331"/>
                <a:gd name="T78" fmla="*/ 195 w 229"/>
                <a:gd name="T79" fmla="*/ 180 h 331"/>
                <a:gd name="T80" fmla="*/ 158 w 229"/>
                <a:gd name="T81" fmla="*/ 190 h 331"/>
                <a:gd name="T82" fmla="*/ 124 w 229"/>
                <a:gd name="T83" fmla="*/ 188 h 331"/>
                <a:gd name="T84" fmla="*/ 93 w 229"/>
                <a:gd name="T85" fmla="*/ 200 h 331"/>
                <a:gd name="T86" fmla="*/ 79 w 229"/>
                <a:gd name="T87" fmla="*/ 214 h 331"/>
                <a:gd name="T88" fmla="*/ 53 w 229"/>
                <a:gd name="T89" fmla="*/ 227 h 331"/>
                <a:gd name="T90" fmla="*/ 48 w 229"/>
                <a:gd name="T91" fmla="*/ 242 h 331"/>
                <a:gd name="T92" fmla="*/ 30 w 229"/>
                <a:gd name="T93" fmla="*/ 24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9" h="331">
                  <a:moveTo>
                    <a:pt x="123" y="10"/>
                  </a:moveTo>
                  <a:cubicBezTo>
                    <a:pt x="124" y="12"/>
                    <a:pt x="122" y="18"/>
                    <a:pt x="126" y="16"/>
                  </a:cubicBezTo>
                  <a:cubicBezTo>
                    <a:pt x="130" y="15"/>
                    <a:pt x="134" y="12"/>
                    <a:pt x="135" y="14"/>
                  </a:cubicBezTo>
                  <a:cubicBezTo>
                    <a:pt x="136" y="16"/>
                    <a:pt x="143" y="16"/>
                    <a:pt x="140" y="12"/>
                  </a:cubicBezTo>
                  <a:cubicBezTo>
                    <a:pt x="138" y="8"/>
                    <a:pt x="132" y="7"/>
                    <a:pt x="129" y="7"/>
                  </a:cubicBezTo>
                  <a:cubicBezTo>
                    <a:pt x="127" y="7"/>
                    <a:pt x="124" y="0"/>
                    <a:pt x="123" y="3"/>
                  </a:cubicBezTo>
                  <a:cubicBezTo>
                    <a:pt x="122" y="6"/>
                    <a:pt x="123" y="10"/>
                    <a:pt x="123" y="10"/>
                  </a:cubicBezTo>
                  <a:close/>
                  <a:moveTo>
                    <a:pt x="171" y="48"/>
                  </a:moveTo>
                  <a:cubicBezTo>
                    <a:pt x="169" y="48"/>
                    <a:pt x="164" y="51"/>
                    <a:pt x="166" y="55"/>
                  </a:cubicBezTo>
                  <a:cubicBezTo>
                    <a:pt x="167" y="58"/>
                    <a:pt x="170" y="59"/>
                    <a:pt x="173" y="58"/>
                  </a:cubicBezTo>
                  <a:cubicBezTo>
                    <a:pt x="176" y="57"/>
                    <a:pt x="179" y="60"/>
                    <a:pt x="180" y="58"/>
                  </a:cubicBezTo>
                  <a:cubicBezTo>
                    <a:pt x="182" y="55"/>
                    <a:pt x="185" y="49"/>
                    <a:pt x="187" y="52"/>
                  </a:cubicBezTo>
                  <a:cubicBezTo>
                    <a:pt x="189" y="54"/>
                    <a:pt x="195" y="58"/>
                    <a:pt x="197" y="58"/>
                  </a:cubicBezTo>
                  <a:cubicBezTo>
                    <a:pt x="200" y="58"/>
                    <a:pt x="202" y="51"/>
                    <a:pt x="206" y="50"/>
                  </a:cubicBezTo>
                  <a:cubicBezTo>
                    <a:pt x="210" y="49"/>
                    <a:pt x="211" y="55"/>
                    <a:pt x="214" y="56"/>
                  </a:cubicBezTo>
                  <a:cubicBezTo>
                    <a:pt x="217" y="57"/>
                    <a:pt x="225" y="58"/>
                    <a:pt x="227" y="51"/>
                  </a:cubicBezTo>
                  <a:cubicBezTo>
                    <a:pt x="229" y="45"/>
                    <a:pt x="228" y="39"/>
                    <a:pt x="225" y="41"/>
                  </a:cubicBezTo>
                  <a:cubicBezTo>
                    <a:pt x="221" y="42"/>
                    <a:pt x="214" y="46"/>
                    <a:pt x="212" y="46"/>
                  </a:cubicBezTo>
                  <a:cubicBezTo>
                    <a:pt x="210" y="46"/>
                    <a:pt x="207" y="48"/>
                    <a:pt x="206" y="45"/>
                  </a:cubicBezTo>
                  <a:cubicBezTo>
                    <a:pt x="205" y="43"/>
                    <a:pt x="212" y="43"/>
                    <a:pt x="211" y="39"/>
                  </a:cubicBezTo>
                  <a:cubicBezTo>
                    <a:pt x="210" y="35"/>
                    <a:pt x="201" y="35"/>
                    <a:pt x="200" y="37"/>
                  </a:cubicBezTo>
                  <a:cubicBezTo>
                    <a:pt x="200" y="40"/>
                    <a:pt x="204" y="42"/>
                    <a:pt x="201" y="43"/>
                  </a:cubicBezTo>
                  <a:cubicBezTo>
                    <a:pt x="198" y="44"/>
                    <a:pt x="199" y="42"/>
                    <a:pt x="195" y="43"/>
                  </a:cubicBezTo>
                  <a:cubicBezTo>
                    <a:pt x="190" y="44"/>
                    <a:pt x="191" y="49"/>
                    <a:pt x="188" y="50"/>
                  </a:cubicBezTo>
                  <a:cubicBezTo>
                    <a:pt x="186" y="50"/>
                    <a:pt x="182" y="49"/>
                    <a:pt x="180" y="49"/>
                  </a:cubicBezTo>
                  <a:cubicBezTo>
                    <a:pt x="178" y="49"/>
                    <a:pt x="171" y="48"/>
                    <a:pt x="171" y="48"/>
                  </a:cubicBezTo>
                  <a:close/>
                  <a:moveTo>
                    <a:pt x="168" y="28"/>
                  </a:moveTo>
                  <a:cubicBezTo>
                    <a:pt x="168" y="28"/>
                    <a:pt x="172" y="27"/>
                    <a:pt x="171" y="24"/>
                  </a:cubicBezTo>
                  <a:cubicBezTo>
                    <a:pt x="170" y="21"/>
                    <a:pt x="176" y="21"/>
                    <a:pt x="176" y="21"/>
                  </a:cubicBezTo>
                  <a:cubicBezTo>
                    <a:pt x="176" y="21"/>
                    <a:pt x="177" y="23"/>
                    <a:pt x="181" y="22"/>
                  </a:cubicBezTo>
                  <a:cubicBezTo>
                    <a:pt x="184" y="20"/>
                    <a:pt x="181" y="18"/>
                    <a:pt x="183" y="18"/>
                  </a:cubicBezTo>
                  <a:cubicBezTo>
                    <a:pt x="185" y="18"/>
                    <a:pt x="191" y="17"/>
                    <a:pt x="192" y="15"/>
                  </a:cubicBezTo>
                  <a:cubicBezTo>
                    <a:pt x="193" y="12"/>
                    <a:pt x="196" y="13"/>
                    <a:pt x="199" y="18"/>
                  </a:cubicBezTo>
                  <a:cubicBezTo>
                    <a:pt x="201" y="23"/>
                    <a:pt x="196" y="23"/>
                    <a:pt x="194" y="22"/>
                  </a:cubicBezTo>
                  <a:cubicBezTo>
                    <a:pt x="192" y="21"/>
                    <a:pt x="191" y="24"/>
                    <a:pt x="189" y="27"/>
                  </a:cubicBezTo>
                  <a:cubicBezTo>
                    <a:pt x="187" y="30"/>
                    <a:pt x="189" y="31"/>
                    <a:pt x="188" y="35"/>
                  </a:cubicBezTo>
                  <a:cubicBezTo>
                    <a:pt x="186" y="38"/>
                    <a:pt x="182" y="41"/>
                    <a:pt x="178" y="41"/>
                  </a:cubicBezTo>
                  <a:cubicBezTo>
                    <a:pt x="175" y="41"/>
                    <a:pt x="174" y="38"/>
                    <a:pt x="172" y="34"/>
                  </a:cubicBezTo>
                  <a:cubicBezTo>
                    <a:pt x="171" y="30"/>
                    <a:pt x="165" y="29"/>
                    <a:pt x="168" y="28"/>
                  </a:cubicBezTo>
                  <a:close/>
                  <a:moveTo>
                    <a:pt x="125" y="22"/>
                  </a:moveTo>
                  <a:cubicBezTo>
                    <a:pt x="126" y="23"/>
                    <a:pt x="130" y="22"/>
                    <a:pt x="130" y="20"/>
                  </a:cubicBezTo>
                  <a:cubicBezTo>
                    <a:pt x="131" y="17"/>
                    <a:pt x="136" y="19"/>
                    <a:pt x="138" y="21"/>
                  </a:cubicBezTo>
                  <a:cubicBezTo>
                    <a:pt x="140" y="23"/>
                    <a:pt x="144" y="20"/>
                    <a:pt x="145" y="16"/>
                  </a:cubicBezTo>
                  <a:cubicBezTo>
                    <a:pt x="146" y="12"/>
                    <a:pt x="154" y="16"/>
                    <a:pt x="153" y="18"/>
                  </a:cubicBezTo>
                  <a:cubicBezTo>
                    <a:pt x="152" y="21"/>
                    <a:pt x="154" y="22"/>
                    <a:pt x="154" y="24"/>
                  </a:cubicBezTo>
                  <a:cubicBezTo>
                    <a:pt x="153" y="25"/>
                    <a:pt x="146" y="28"/>
                    <a:pt x="143" y="28"/>
                  </a:cubicBezTo>
                  <a:cubicBezTo>
                    <a:pt x="140" y="28"/>
                    <a:pt x="138" y="31"/>
                    <a:pt x="135" y="32"/>
                  </a:cubicBezTo>
                  <a:cubicBezTo>
                    <a:pt x="132" y="34"/>
                    <a:pt x="128" y="34"/>
                    <a:pt x="126" y="31"/>
                  </a:cubicBezTo>
                  <a:cubicBezTo>
                    <a:pt x="123" y="28"/>
                    <a:pt x="120" y="28"/>
                    <a:pt x="121" y="25"/>
                  </a:cubicBezTo>
                  <a:cubicBezTo>
                    <a:pt x="122" y="22"/>
                    <a:pt x="125" y="22"/>
                    <a:pt x="125" y="22"/>
                  </a:cubicBezTo>
                  <a:close/>
                  <a:moveTo>
                    <a:pt x="27" y="254"/>
                  </a:moveTo>
                  <a:cubicBezTo>
                    <a:pt x="24" y="257"/>
                    <a:pt x="25" y="261"/>
                    <a:pt x="21" y="263"/>
                  </a:cubicBezTo>
                  <a:cubicBezTo>
                    <a:pt x="16" y="265"/>
                    <a:pt x="16" y="265"/>
                    <a:pt x="11" y="263"/>
                  </a:cubicBezTo>
                  <a:cubicBezTo>
                    <a:pt x="7" y="261"/>
                    <a:pt x="3" y="269"/>
                    <a:pt x="1" y="272"/>
                  </a:cubicBezTo>
                  <a:cubicBezTo>
                    <a:pt x="0" y="276"/>
                    <a:pt x="1" y="281"/>
                    <a:pt x="3" y="281"/>
                  </a:cubicBezTo>
                  <a:cubicBezTo>
                    <a:pt x="6" y="281"/>
                    <a:pt x="10" y="284"/>
                    <a:pt x="10" y="285"/>
                  </a:cubicBezTo>
                  <a:cubicBezTo>
                    <a:pt x="11" y="286"/>
                    <a:pt x="7" y="282"/>
                    <a:pt x="4" y="286"/>
                  </a:cubicBezTo>
                  <a:cubicBezTo>
                    <a:pt x="1" y="291"/>
                    <a:pt x="2" y="296"/>
                    <a:pt x="3" y="297"/>
                  </a:cubicBezTo>
                  <a:cubicBezTo>
                    <a:pt x="4" y="299"/>
                    <a:pt x="10" y="293"/>
                    <a:pt x="11" y="290"/>
                  </a:cubicBezTo>
                  <a:cubicBezTo>
                    <a:pt x="11" y="287"/>
                    <a:pt x="13" y="287"/>
                    <a:pt x="14" y="290"/>
                  </a:cubicBezTo>
                  <a:cubicBezTo>
                    <a:pt x="14" y="293"/>
                    <a:pt x="15" y="299"/>
                    <a:pt x="12" y="301"/>
                  </a:cubicBezTo>
                  <a:cubicBezTo>
                    <a:pt x="9" y="302"/>
                    <a:pt x="6" y="304"/>
                    <a:pt x="6" y="306"/>
                  </a:cubicBezTo>
                  <a:cubicBezTo>
                    <a:pt x="7" y="309"/>
                    <a:pt x="10" y="314"/>
                    <a:pt x="11" y="315"/>
                  </a:cubicBezTo>
                  <a:cubicBezTo>
                    <a:pt x="13" y="316"/>
                    <a:pt x="18" y="320"/>
                    <a:pt x="21" y="323"/>
                  </a:cubicBezTo>
                  <a:cubicBezTo>
                    <a:pt x="25" y="326"/>
                    <a:pt x="31" y="328"/>
                    <a:pt x="33" y="330"/>
                  </a:cubicBezTo>
                  <a:cubicBezTo>
                    <a:pt x="36" y="331"/>
                    <a:pt x="44" y="329"/>
                    <a:pt x="40" y="323"/>
                  </a:cubicBezTo>
                  <a:cubicBezTo>
                    <a:pt x="36" y="318"/>
                    <a:pt x="36" y="310"/>
                    <a:pt x="37" y="306"/>
                  </a:cubicBezTo>
                  <a:cubicBezTo>
                    <a:pt x="37" y="303"/>
                    <a:pt x="38" y="298"/>
                    <a:pt x="39" y="292"/>
                  </a:cubicBezTo>
                  <a:cubicBezTo>
                    <a:pt x="39" y="287"/>
                    <a:pt x="39" y="282"/>
                    <a:pt x="43" y="277"/>
                  </a:cubicBezTo>
                  <a:cubicBezTo>
                    <a:pt x="47" y="273"/>
                    <a:pt x="50" y="269"/>
                    <a:pt x="55" y="265"/>
                  </a:cubicBezTo>
                  <a:cubicBezTo>
                    <a:pt x="59" y="260"/>
                    <a:pt x="63" y="259"/>
                    <a:pt x="65" y="256"/>
                  </a:cubicBezTo>
                  <a:cubicBezTo>
                    <a:pt x="67" y="254"/>
                    <a:pt x="74" y="255"/>
                    <a:pt x="76" y="253"/>
                  </a:cubicBezTo>
                  <a:cubicBezTo>
                    <a:pt x="77" y="251"/>
                    <a:pt x="90" y="241"/>
                    <a:pt x="93" y="239"/>
                  </a:cubicBezTo>
                  <a:cubicBezTo>
                    <a:pt x="96" y="237"/>
                    <a:pt x="103" y="232"/>
                    <a:pt x="105" y="231"/>
                  </a:cubicBezTo>
                  <a:cubicBezTo>
                    <a:pt x="108" y="230"/>
                    <a:pt x="117" y="227"/>
                    <a:pt x="120" y="224"/>
                  </a:cubicBezTo>
                  <a:cubicBezTo>
                    <a:pt x="123" y="222"/>
                    <a:pt x="121" y="217"/>
                    <a:pt x="134" y="214"/>
                  </a:cubicBezTo>
                  <a:cubicBezTo>
                    <a:pt x="147" y="210"/>
                    <a:pt x="155" y="210"/>
                    <a:pt x="163" y="211"/>
                  </a:cubicBezTo>
                  <a:cubicBezTo>
                    <a:pt x="171" y="211"/>
                    <a:pt x="185" y="204"/>
                    <a:pt x="188" y="204"/>
                  </a:cubicBezTo>
                  <a:cubicBezTo>
                    <a:pt x="191" y="204"/>
                    <a:pt x="199" y="201"/>
                    <a:pt x="201" y="195"/>
                  </a:cubicBezTo>
                  <a:cubicBezTo>
                    <a:pt x="203" y="188"/>
                    <a:pt x="203" y="179"/>
                    <a:pt x="195" y="180"/>
                  </a:cubicBezTo>
                  <a:cubicBezTo>
                    <a:pt x="187" y="181"/>
                    <a:pt x="185" y="184"/>
                    <a:pt x="176" y="188"/>
                  </a:cubicBezTo>
                  <a:cubicBezTo>
                    <a:pt x="168" y="192"/>
                    <a:pt x="162" y="193"/>
                    <a:pt x="158" y="190"/>
                  </a:cubicBezTo>
                  <a:cubicBezTo>
                    <a:pt x="153" y="187"/>
                    <a:pt x="146" y="179"/>
                    <a:pt x="141" y="183"/>
                  </a:cubicBezTo>
                  <a:cubicBezTo>
                    <a:pt x="135" y="187"/>
                    <a:pt x="132" y="188"/>
                    <a:pt x="124" y="188"/>
                  </a:cubicBezTo>
                  <a:cubicBezTo>
                    <a:pt x="116" y="188"/>
                    <a:pt x="107" y="191"/>
                    <a:pt x="102" y="195"/>
                  </a:cubicBezTo>
                  <a:cubicBezTo>
                    <a:pt x="98" y="199"/>
                    <a:pt x="96" y="202"/>
                    <a:pt x="93" y="200"/>
                  </a:cubicBezTo>
                  <a:cubicBezTo>
                    <a:pt x="90" y="198"/>
                    <a:pt x="89" y="202"/>
                    <a:pt x="88" y="207"/>
                  </a:cubicBezTo>
                  <a:cubicBezTo>
                    <a:pt x="87" y="213"/>
                    <a:pt x="84" y="212"/>
                    <a:pt x="79" y="214"/>
                  </a:cubicBezTo>
                  <a:cubicBezTo>
                    <a:pt x="74" y="217"/>
                    <a:pt x="73" y="221"/>
                    <a:pt x="67" y="223"/>
                  </a:cubicBezTo>
                  <a:cubicBezTo>
                    <a:pt x="62" y="225"/>
                    <a:pt x="55" y="224"/>
                    <a:pt x="53" y="227"/>
                  </a:cubicBezTo>
                  <a:cubicBezTo>
                    <a:pt x="52" y="231"/>
                    <a:pt x="56" y="234"/>
                    <a:pt x="53" y="236"/>
                  </a:cubicBezTo>
                  <a:cubicBezTo>
                    <a:pt x="49" y="238"/>
                    <a:pt x="56" y="241"/>
                    <a:pt x="48" y="242"/>
                  </a:cubicBezTo>
                  <a:cubicBezTo>
                    <a:pt x="40" y="242"/>
                    <a:pt x="37" y="243"/>
                    <a:pt x="36" y="244"/>
                  </a:cubicBezTo>
                  <a:cubicBezTo>
                    <a:pt x="35" y="246"/>
                    <a:pt x="32" y="246"/>
                    <a:pt x="30" y="247"/>
                  </a:cubicBezTo>
                  <a:cubicBezTo>
                    <a:pt x="28" y="249"/>
                    <a:pt x="27" y="254"/>
                    <a:pt x="27" y="254"/>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30" name="Freeform 15"/>
            <p:cNvSpPr>
              <a:spLocks/>
            </p:cNvSpPr>
            <p:nvPr/>
          </p:nvSpPr>
          <p:spPr bwMode="auto">
            <a:xfrm>
              <a:off x="1460" y="2832"/>
              <a:ext cx="432" cy="421"/>
            </a:xfrm>
            <a:custGeom>
              <a:avLst/>
              <a:gdLst>
                <a:gd name="T0" fmla="*/ 50 w 207"/>
                <a:gd name="T1" fmla="*/ 36 h 202"/>
                <a:gd name="T2" fmla="*/ 66 w 207"/>
                <a:gd name="T3" fmla="*/ 31 h 202"/>
                <a:gd name="T4" fmla="*/ 62 w 207"/>
                <a:gd name="T5" fmla="*/ 9 h 202"/>
                <a:gd name="T6" fmla="*/ 77 w 207"/>
                <a:gd name="T7" fmla="*/ 8 h 202"/>
                <a:gd name="T8" fmla="*/ 84 w 207"/>
                <a:gd name="T9" fmla="*/ 34 h 202"/>
                <a:gd name="T10" fmla="*/ 100 w 207"/>
                <a:gd name="T11" fmla="*/ 43 h 202"/>
                <a:gd name="T12" fmla="*/ 109 w 207"/>
                <a:gd name="T13" fmla="*/ 20 h 202"/>
                <a:gd name="T14" fmla="*/ 138 w 207"/>
                <a:gd name="T15" fmla="*/ 20 h 202"/>
                <a:gd name="T16" fmla="*/ 158 w 207"/>
                <a:gd name="T17" fmla="*/ 30 h 202"/>
                <a:gd name="T18" fmla="*/ 166 w 207"/>
                <a:gd name="T19" fmla="*/ 34 h 202"/>
                <a:gd name="T20" fmla="*/ 172 w 207"/>
                <a:gd name="T21" fmla="*/ 54 h 202"/>
                <a:gd name="T22" fmla="*/ 182 w 207"/>
                <a:gd name="T23" fmla="*/ 69 h 202"/>
                <a:gd name="T24" fmla="*/ 196 w 207"/>
                <a:gd name="T25" fmla="*/ 76 h 202"/>
                <a:gd name="T26" fmla="*/ 207 w 207"/>
                <a:gd name="T27" fmla="*/ 77 h 202"/>
                <a:gd name="T28" fmla="*/ 195 w 207"/>
                <a:gd name="T29" fmla="*/ 96 h 202"/>
                <a:gd name="T30" fmla="*/ 198 w 207"/>
                <a:gd name="T31" fmla="*/ 112 h 202"/>
                <a:gd name="T32" fmla="*/ 195 w 207"/>
                <a:gd name="T33" fmla="*/ 127 h 202"/>
                <a:gd name="T34" fmla="*/ 171 w 207"/>
                <a:gd name="T35" fmla="*/ 123 h 202"/>
                <a:gd name="T36" fmla="*/ 157 w 207"/>
                <a:gd name="T37" fmla="*/ 109 h 202"/>
                <a:gd name="T38" fmla="*/ 141 w 207"/>
                <a:gd name="T39" fmla="*/ 100 h 202"/>
                <a:gd name="T40" fmla="*/ 139 w 207"/>
                <a:gd name="T41" fmla="*/ 110 h 202"/>
                <a:gd name="T42" fmla="*/ 144 w 207"/>
                <a:gd name="T43" fmla="*/ 126 h 202"/>
                <a:gd name="T44" fmla="*/ 138 w 207"/>
                <a:gd name="T45" fmla="*/ 134 h 202"/>
                <a:gd name="T46" fmla="*/ 141 w 207"/>
                <a:gd name="T47" fmla="*/ 144 h 202"/>
                <a:gd name="T48" fmla="*/ 129 w 207"/>
                <a:gd name="T49" fmla="*/ 152 h 202"/>
                <a:gd name="T50" fmla="*/ 126 w 207"/>
                <a:gd name="T51" fmla="*/ 163 h 202"/>
                <a:gd name="T52" fmla="*/ 140 w 207"/>
                <a:gd name="T53" fmla="*/ 161 h 202"/>
                <a:gd name="T54" fmla="*/ 154 w 207"/>
                <a:gd name="T55" fmla="*/ 159 h 202"/>
                <a:gd name="T56" fmla="*/ 135 w 207"/>
                <a:gd name="T57" fmla="*/ 187 h 202"/>
                <a:gd name="T58" fmla="*/ 129 w 207"/>
                <a:gd name="T59" fmla="*/ 202 h 202"/>
                <a:gd name="T60" fmla="*/ 113 w 207"/>
                <a:gd name="T61" fmla="*/ 202 h 202"/>
                <a:gd name="T62" fmla="*/ 112 w 207"/>
                <a:gd name="T63" fmla="*/ 196 h 202"/>
                <a:gd name="T64" fmla="*/ 98 w 207"/>
                <a:gd name="T65" fmla="*/ 193 h 202"/>
                <a:gd name="T66" fmla="*/ 95 w 207"/>
                <a:gd name="T67" fmla="*/ 184 h 202"/>
                <a:gd name="T68" fmla="*/ 88 w 207"/>
                <a:gd name="T69" fmla="*/ 175 h 202"/>
                <a:gd name="T70" fmla="*/ 78 w 207"/>
                <a:gd name="T71" fmla="*/ 176 h 202"/>
                <a:gd name="T72" fmla="*/ 68 w 207"/>
                <a:gd name="T73" fmla="*/ 163 h 202"/>
                <a:gd name="T74" fmla="*/ 54 w 207"/>
                <a:gd name="T75" fmla="*/ 165 h 202"/>
                <a:gd name="T76" fmla="*/ 44 w 207"/>
                <a:gd name="T77" fmla="*/ 150 h 202"/>
                <a:gd name="T78" fmla="*/ 35 w 207"/>
                <a:gd name="T79" fmla="*/ 143 h 202"/>
                <a:gd name="T80" fmla="*/ 22 w 207"/>
                <a:gd name="T81" fmla="*/ 137 h 202"/>
                <a:gd name="T82" fmla="*/ 10 w 207"/>
                <a:gd name="T83" fmla="*/ 129 h 202"/>
                <a:gd name="T84" fmla="*/ 5 w 207"/>
                <a:gd name="T85" fmla="*/ 122 h 202"/>
                <a:gd name="T86" fmla="*/ 0 w 207"/>
                <a:gd name="T87" fmla="*/ 110 h 202"/>
                <a:gd name="T88" fmla="*/ 8 w 207"/>
                <a:gd name="T89" fmla="*/ 95 h 202"/>
                <a:gd name="T90" fmla="*/ 19 w 207"/>
                <a:gd name="T91" fmla="*/ 83 h 202"/>
                <a:gd name="T92" fmla="*/ 25 w 207"/>
                <a:gd name="T93" fmla="*/ 70 h 202"/>
                <a:gd name="T94" fmla="*/ 22 w 207"/>
                <a:gd name="T95" fmla="*/ 60 h 202"/>
                <a:gd name="T96" fmla="*/ 30 w 207"/>
                <a:gd name="T97" fmla="*/ 43 h 202"/>
                <a:gd name="T98" fmla="*/ 38 w 207"/>
                <a:gd name="T99" fmla="*/ 3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7" h="202">
                  <a:moveTo>
                    <a:pt x="46" y="29"/>
                  </a:moveTo>
                  <a:cubicBezTo>
                    <a:pt x="47" y="32"/>
                    <a:pt x="49" y="34"/>
                    <a:pt x="50" y="36"/>
                  </a:cubicBezTo>
                  <a:cubicBezTo>
                    <a:pt x="52" y="41"/>
                    <a:pt x="55" y="42"/>
                    <a:pt x="59" y="40"/>
                  </a:cubicBezTo>
                  <a:cubicBezTo>
                    <a:pt x="64" y="39"/>
                    <a:pt x="68" y="34"/>
                    <a:pt x="66" y="31"/>
                  </a:cubicBezTo>
                  <a:cubicBezTo>
                    <a:pt x="64" y="28"/>
                    <a:pt x="59" y="29"/>
                    <a:pt x="60" y="22"/>
                  </a:cubicBezTo>
                  <a:cubicBezTo>
                    <a:pt x="62" y="16"/>
                    <a:pt x="62" y="11"/>
                    <a:pt x="62" y="9"/>
                  </a:cubicBezTo>
                  <a:cubicBezTo>
                    <a:pt x="61" y="8"/>
                    <a:pt x="66" y="5"/>
                    <a:pt x="69" y="7"/>
                  </a:cubicBezTo>
                  <a:cubicBezTo>
                    <a:pt x="73" y="8"/>
                    <a:pt x="75" y="0"/>
                    <a:pt x="77" y="8"/>
                  </a:cubicBezTo>
                  <a:cubicBezTo>
                    <a:pt x="79" y="15"/>
                    <a:pt x="78" y="21"/>
                    <a:pt x="79" y="24"/>
                  </a:cubicBezTo>
                  <a:cubicBezTo>
                    <a:pt x="80" y="27"/>
                    <a:pt x="84" y="30"/>
                    <a:pt x="84" y="34"/>
                  </a:cubicBezTo>
                  <a:cubicBezTo>
                    <a:pt x="85" y="39"/>
                    <a:pt x="89" y="44"/>
                    <a:pt x="90" y="44"/>
                  </a:cubicBezTo>
                  <a:cubicBezTo>
                    <a:pt x="91" y="45"/>
                    <a:pt x="99" y="50"/>
                    <a:pt x="100" y="43"/>
                  </a:cubicBezTo>
                  <a:cubicBezTo>
                    <a:pt x="102" y="37"/>
                    <a:pt x="101" y="32"/>
                    <a:pt x="104" y="27"/>
                  </a:cubicBezTo>
                  <a:cubicBezTo>
                    <a:pt x="106" y="21"/>
                    <a:pt x="104" y="20"/>
                    <a:pt x="109" y="20"/>
                  </a:cubicBezTo>
                  <a:cubicBezTo>
                    <a:pt x="115" y="20"/>
                    <a:pt x="123" y="20"/>
                    <a:pt x="127" y="20"/>
                  </a:cubicBezTo>
                  <a:cubicBezTo>
                    <a:pt x="131" y="21"/>
                    <a:pt x="136" y="22"/>
                    <a:pt x="138" y="20"/>
                  </a:cubicBezTo>
                  <a:cubicBezTo>
                    <a:pt x="141" y="19"/>
                    <a:pt x="146" y="15"/>
                    <a:pt x="150" y="18"/>
                  </a:cubicBezTo>
                  <a:cubicBezTo>
                    <a:pt x="154" y="22"/>
                    <a:pt x="157" y="27"/>
                    <a:pt x="158" y="30"/>
                  </a:cubicBezTo>
                  <a:cubicBezTo>
                    <a:pt x="159" y="33"/>
                    <a:pt x="157" y="35"/>
                    <a:pt x="157" y="38"/>
                  </a:cubicBezTo>
                  <a:cubicBezTo>
                    <a:pt x="158" y="40"/>
                    <a:pt x="162" y="38"/>
                    <a:pt x="166" y="34"/>
                  </a:cubicBezTo>
                  <a:cubicBezTo>
                    <a:pt x="171" y="48"/>
                    <a:pt x="171" y="48"/>
                    <a:pt x="171" y="48"/>
                  </a:cubicBezTo>
                  <a:cubicBezTo>
                    <a:pt x="172" y="54"/>
                    <a:pt x="172" y="54"/>
                    <a:pt x="172" y="54"/>
                  </a:cubicBezTo>
                  <a:cubicBezTo>
                    <a:pt x="181" y="63"/>
                    <a:pt x="181" y="63"/>
                    <a:pt x="181" y="63"/>
                  </a:cubicBezTo>
                  <a:cubicBezTo>
                    <a:pt x="182" y="69"/>
                    <a:pt x="182" y="69"/>
                    <a:pt x="182" y="69"/>
                  </a:cubicBezTo>
                  <a:cubicBezTo>
                    <a:pt x="190" y="76"/>
                    <a:pt x="190" y="76"/>
                    <a:pt x="190" y="76"/>
                  </a:cubicBezTo>
                  <a:cubicBezTo>
                    <a:pt x="196" y="76"/>
                    <a:pt x="196" y="76"/>
                    <a:pt x="196" y="76"/>
                  </a:cubicBezTo>
                  <a:cubicBezTo>
                    <a:pt x="198" y="71"/>
                    <a:pt x="198" y="71"/>
                    <a:pt x="198" y="71"/>
                  </a:cubicBezTo>
                  <a:cubicBezTo>
                    <a:pt x="207" y="77"/>
                    <a:pt x="207" y="77"/>
                    <a:pt x="207" y="77"/>
                  </a:cubicBezTo>
                  <a:cubicBezTo>
                    <a:pt x="201" y="86"/>
                    <a:pt x="201" y="86"/>
                    <a:pt x="201" y="86"/>
                  </a:cubicBezTo>
                  <a:cubicBezTo>
                    <a:pt x="195" y="96"/>
                    <a:pt x="195" y="96"/>
                    <a:pt x="195" y="96"/>
                  </a:cubicBezTo>
                  <a:cubicBezTo>
                    <a:pt x="200" y="105"/>
                    <a:pt x="200" y="105"/>
                    <a:pt x="200" y="105"/>
                  </a:cubicBezTo>
                  <a:cubicBezTo>
                    <a:pt x="198" y="112"/>
                    <a:pt x="198" y="112"/>
                    <a:pt x="198" y="112"/>
                  </a:cubicBezTo>
                  <a:cubicBezTo>
                    <a:pt x="202" y="119"/>
                    <a:pt x="202" y="119"/>
                    <a:pt x="202" y="119"/>
                  </a:cubicBezTo>
                  <a:cubicBezTo>
                    <a:pt x="195" y="127"/>
                    <a:pt x="195" y="127"/>
                    <a:pt x="195" y="127"/>
                  </a:cubicBezTo>
                  <a:cubicBezTo>
                    <a:pt x="181" y="119"/>
                    <a:pt x="181" y="119"/>
                    <a:pt x="181" y="119"/>
                  </a:cubicBezTo>
                  <a:cubicBezTo>
                    <a:pt x="171" y="123"/>
                    <a:pt x="171" y="123"/>
                    <a:pt x="171" y="123"/>
                  </a:cubicBezTo>
                  <a:cubicBezTo>
                    <a:pt x="167" y="114"/>
                    <a:pt x="167" y="114"/>
                    <a:pt x="167" y="114"/>
                  </a:cubicBezTo>
                  <a:cubicBezTo>
                    <a:pt x="157" y="109"/>
                    <a:pt x="157" y="109"/>
                    <a:pt x="157" y="109"/>
                  </a:cubicBezTo>
                  <a:cubicBezTo>
                    <a:pt x="148" y="103"/>
                    <a:pt x="148" y="103"/>
                    <a:pt x="148" y="103"/>
                  </a:cubicBezTo>
                  <a:cubicBezTo>
                    <a:pt x="141" y="100"/>
                    <a:pt x="141" y="100"/>
                    <a:pt x="141" y="100"/>
                  </a:cubicBezTo>
                  <a:cubicBezTo>
                    <a:pt x="138" y="100"/>
                    <a:pt x="138" y="100"/>
                    <a:pt x="138" y="100"/>
                  </a:cubicBezTo>
                  <a:cubicBezTo>
                    <a:pt x="139" y="110"/>
                    <a:pt x="139" y="110"/>
                    <a:pt x="139" y="110"/>
                  </a:cubicBezTo>
                  <a:cubicBezTo>
                    <a:pt x="145" y="115"/>
                    <a:pt x="145" y="115"/>
                    <a:pt x="145" y="115"/>
                  </a:cubicBezTo>
                  <a:cubicBezTo>
                    <a:pt x="144" y="126"/>
                    <a:pt x="144" y="126"/>
                    <a:pt x="144" y="126"/>
                  </a:cubicBezTo>
                  <a:cubicBezTo>
                    <a:pt x="138" y="130"/>
                    <a:pt x="138" y="130"/>
                    <a:pt x="138" y="130"/>
                  </a:cubicBezTo>
                  <a:cubicBezTo>
                    <a:pt x="138" y="134"/>
                    <a:pt x="138" y="134"/>
                    <a:pt x="138" y="134"/>
                  </a:cubicBezTo>
                  <a:cubicBezTo>
                    <a:pt x="141" y="138"/>
                    <a:pt x="141" y="138"/>
                    <a:pt x="141" y="138"/>
                  </a:cubicBezTo>
                  <a:cubicBezTo>
                    <a:pt x="141" y="144"/>
                    <a:pt x="141" y="144"/>
                    <a:pt x="141" y="144"/>
                  </a:cubicBezTo>
                  <a:cubicBezTo>
                    <a:pt x="132" y="145"/>
                    <a:pt x="132" y="145"/>
                    <a:pt x="132" y="145"/>
                  </a:cubicBezTo>
                  <a:cubicBezTo>
                    <a:pt x="129" y="152"/>
                    <a:pt x="129" y="152"/>
                    <a:pt x="129" y="152"/>
                  </a:cubicBezTo>
                  <a:cubicBezTo>
                    <a:pt x="125" y="157"/>
                    <a:pt x="125" y="157"/>
                    <a:pt x="125" y="157"/>
                  </a:cubicBezTo>
                  <a:cubicBezTo>
                    <a:pt x="126" y="163"/>
                    <a:pt x="126" y="163"/>
                    <a:pt x="126" y="163"/>
                  </a:cubicBezTo>
                  <a:cubicBezTo>
                    <a:pt x="135" y="166"/>
                    <a:pt x="135" y="166"/>
                    <a:pt x="135" y="166"/>
                  </a:cubicBezTo>
                  <a:cubicBezTo>
                    <a:pt x="140" y="161"/>
                    <a:pt x="140" y="161"/>
                    <a:pt x="140" y="161"/>
                  </a:cubicBezTo>
                  <a:cubicBezTo>
                    <a:pt x="145" y="158"/>
                    <a:pt x="145" y="158"/>
                    <a:pt x="145" y="158"/>
                  </a:cubicBezTo>
                  <a:cubicBezTo>
                    <a:pt x="154" y="159"/>
                    <a:pt x="154" y="159"/>
                    <a:pt x="154" y="159"/>
                  </a:cubicBezTo>
                  <a:cubicBezTo>
                    <a:pt x="159" y="166"/>
                    <a:pt x="159" y="166"/>
                    <a:pt x="159" y="166"/>
                  </a:cubicBezTo>
                  <a:cubicBezTo>
                    <a:pt x="135" y="187"/>
                    <a:pt x="135" y="187"/>
                    <a:pt x="135" y="187"/>
                  </a:cubicBezTo>
                  <a:cubicBezTo>
                    <a:pt x="139" y="191"/>
                    <a:pt x="139" y="191"/>
                    <a:pt x="139" y="191"/>
                  </a:cubicBezTo>
                  <a:cubicBezTo>
                    <a:pt x="129" y="202"/>
                    <a:pt x="129" y="202"/>
                    <a:pt x="129" y="202"/>
                  </a:cubicBezTo>
                  <a:cubicBezTo>
                    <a:pt x="124" y="198"/>
                    <a:pt x="124" y="198"/>
                    <a:pt x="124" y="198"/>
                  </a:cubicBezTo>
                  <a:cubicBezTo>
                    <a:pt x="113" y="202"/>
                    <a:pt x="113" y="202"/>
                    <a:pt x="113" y="202"/>
                  </a:cubicBezTo>
                  <a:cubicBezTo>
                    <a:pt x="111" y="201"/>
                    <a:pt x="111" y="201"/>
                    <a:pt x="111" y="201"/>
                  </a:cubicBezTo>
                  <a:cubicBezTo>
                    <a:pt x="112" y="196"/>
                    <a:pt x="112" y="196"/>
                    <a:pt x="112" y="196"/>
                  </a:cubicBezTo>
                  <a:cubicBezTo>
                    <a:pt x="103" y="188"/>
                    <a:pt x="103" y="188"/>
                    <a:pt x="103" y="188"/>
                  </a:cubicBezTo>
                  <a:cubicBezTo>
                    <a:pt x="98" y="193"/>
                    <a:pt x="98" y="193"/>
                    <a:pt x="98" y="193"/>
                  </a:cubicBezTo>
                  <a:cubicBezTo>
                    <a:pt x="96" y="188"/>
                    <a:pt x="96" y="188"/>
                    <a:pt x="96" y="188"/>
                  </a:cubicBezTo>
                  <a:cubicBezTo>
                    <a:pt x="95" y="184"/>
                    <a:pt x="95" y="184"/>
                    <a:pt x="95" y="184"/>
                  </a:cubicBezTo>
                  <a:cubicBezTo>
                    <a:pt x="85" y="178"/>
                    <a:pt x="85" y="178"/>
                    <a:pt x="85" y="178"/>
                  </a:cubicBezTo>
                  <a:cubicBezTo>
                    <a:pt x="88" y="175"/>
                    <a:pt x="88" y="175"/>
                    <a:pt x="88" y="175"/>
                  </a:cubicBezTo>
                  <a:cubicBezTo>
                    <a:pt x="81" y="170"/>
                    <a:pt x="81" y="170"/>
                    <a:pt x="81" y="170"/>
                  </a:cubicBezTo>
                  <a:cubicBezTo>
                    <a:pt x="78" y="176"/>
                    <a:pt x="78" y="176"/>
                    <a:pt x="78" y="176"/>
                  </a:cubicBezTo>
                  <a:cubicBezTo>
                    <a:pt x="70" y="170"/>
                    <a:pt x="70" y="170"/>
                    <a:pt x="70" y="170"/>
                  </a:cubicBezTo>
                  <a:cubicBezTo>
                    <a:pt x="68" y="163"/>
                    <a:pt x="68" y="163"/>
                    <a:pt x="68" y="163"/>
                  </a:cubicBezTo>
                  <a:cubicBezTo>
                    <a:pt x="61" y="163"/>
                    <a:pt x="61" y="163"/>
                    <a:pt x="61" y="163"/>
                  </a:cubicBezTo>
                  <a:cubicBezTo>
                    <a:pt x="54" y="165"/>
                    <a:pt x="54" y="165"/>
                    <a:pt x="54" y="165"/>
                  </a:cubicBezTo>
                  <a:cubicBezTo>
                    <a:pt x="52" y="158"/>
                    <a:pt x="52" y="158"/>
                    <a:pt x="52" y="158"/>
                  </a:cubicBezTo>
                  <a:cubicBezTo>
                    <a:pt x="44" y="150"/>
                    <a:pt x="44" y="150"/>
                    <a:pt x="44" y="150"/>
                  </a:cubicBezTo>
                  <a:cubicBezTo>
                    <a:pt x="39" y="148"/>
                    <a:pt x="39" y="148"/>
                    <a:pt x="39" y="148"/>
                  </a:cubicBezTo>
                  <a:cubicBezTo>
                    <a:pt x="35" y="143"/>
                    <a:pt x="35" y="143"/>
                    <a:pt x="35" y="143"/>
                  </a:cubicBezTo>
                  <a:cubicBezTo>
                    <a:pt x="23" y="144"/>
                    <a:pt x="23" y="144"/>
                    <a:pt x="23" y="144"/>
                  </a:cubicBezTo>
                  <a:cubicBezTo>
                    <a:pt x="22" y="137"/>
                    <a:pt x="22" y="137"/>
                    <a:pt x="22" y="137"/>
                  </a:cubicBezTo>
                  <a:cubicBezTo>
                    <a:pt x="14" y="136"/>
                    <a:pt x="14" y="136"/>
                    <a:pt x="14" y="136"/>
                  </a:cubicBezTo>
                  <a:cubicBezTo>
                    <a:pt x="10" y="129"/>
                    <a:pt x="10" y="129"/>
                    <a:pt x="10" y="129"/>
                  </a:cubicBezTo>
                  <a:cubicBezTo>
                    <a:pt x="5" y="127"/>
                    <a:pt x="5" y="127"/>
                    <a:pt x="5" y="127"/>
                  </a:cubicBezTo>
                  <a:cubicBezTo>
                    <a:pt x="5" y="122"/>
                    <a:pt x="5" y="122"/>
                    <a:pt x="5" y="122"/>
                  </a:cubicBezTo>
                  <a:cubicBezTo>
                    <a:pt x="0" y="117"/>
                    <a:pt x="0" y="117"/>
                    <a:pt x="0" y="117"/>
                  </a:cubicBezTo>
                  <a:cubicBezTo>
                    <a:pt x="0" y="110"/>
                    <a:pt x="0" y="110"/>
                    <a:pt x="0" y="110"/>
                  </a:cubicBezTo>
                  <a:cubicBezTo>
                    <a:pt x="3" y="102"/>
                    <a:pt x="3" y="102"/>
                    <a:pt x="3" y="102"/>
                  </a:cubicBezTo>
                  <a:cubicBezTo>
                    <a:pt x="8" y="95"/>
                    <a:pt x="8" y="95"/>
                    <a:pt x="8" y="95"/>
                  </a:cubicBezTo>
                  <a:cubicBezTo>
                    <a:pt x="6" y="92"/>
                    <a:pt x="6" y="92"/>
                    <a:pt x="6" y="92"/>
                  </a:cubicBezTo>
                  <a:cubicBezTo>
                    <a:pt x="19" y="83"/>
                    <a:pt x="19" y="83"/>
                    <a:pt x="19" y="83"/>
                  </a:cubicBezTo>
                  <a:cubicBezTo>
                    <a:pt x="18" y="74"/>
                    <a:pt x="18" y="74"/>
                    <a:pt x="18" y="74"/>
                  </a:cubicBezTo>
                  <a:cubicBezTo>
                    <a:pt x="25" y="70"/>
                    <a:pt x="25" y="70"/>
                    <a:pt x="25" y="70"/>
                  </a:cubicBezTo>
                  <a:cubicBezTo>
                    <a:pt x="28" y="65"/>
                    <a:pt x="28" y="65"/>
                    <a:pt x="28" y="65"/>
                  </a:cubicBezTo>
                  <a:cubicBezTo>
                    <a:pt x="22" y="60"/>
                    <a:pt x="22" y="60"/>
                    <a:pt x="22" y="60"/>
                  </a:cubicBezTo>
                  <a:cubicBezTo>
                    <a:pt x="21" y="50"/>
                    <a:pt x="21" y="50"/>
                    <a:pt x="21" y="50"/>
                  </a:cubicBezTo>
                  <a:cubicBezTo>
                    <a:pt x="30" y="43"/>
                    <a:pt x="30" y="43"/>
                    <a:pt x="30" y="43"/>
                  </a:cubicBezTo>
                  <a:cubicBezTo>
                    <a:pt x="29" y="33"/>
                    <a:pt x="29" y="33"/>
                    <a:pt x="29" y="33"/>
                  </a:cubicBezTo>
                  <a:cubicBezTo>
                    <a:pt x="38" y="37"/>
                    <a:pt x="38" y="37"/>
                    <a:pt x="38" y="37"/>
                  </a:cubicBezTo>
                  <a:lnTo>
                    <a:pt x="46" y="2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39" name="Freeform 16"/>
            <p:cNvSpPr>
              <a:spLocks/>
            </p:cNvSpPr>
            <p:nvPr/>
          </p:nvSpPr>
          <p:spPr bwMode="auto">
            <a:xfrm>
              <a:off x="1544" y="2528"/>
              <a:ext cx="252" cy="317"/>
            </a:xfrm>
            <a:custGeom>
              <a:avLst/>
              <a:gdLst>
                <a:gd name="T0" fmla="*/ 0 w 121"/>
                <a:gd name="T1" fmla="*/ 59 h 152"/>
                <a:gd name="T2" fmla="*/ 6 w 121"/>
                <a:gd name="T3" fmla="*/ 48 h 152"/>
                <a:gd name="T4" fmla="*/ 25 w 121"/>
                <a:gd name="T5" fmla="*/ 45 h 152"/>
                <a:gd name="T6" fmla="*/ 31 w 121"/>
                <a:gd name="T7" fmla="*/ 35 h 152"/>
                <a:gd name="T8" fmla="*/ 34 w 121"/>
                <a:gd name="T9" fmla="*/ 26 h 152"/>
                <a:gd name="T10" fmla="*/ 37 w 121"/>
                <a:gd name="T11" fmla="*/ 15 h 152"/>
                <a:gd name="T12" fmla="*/ 49 w 121"/>
                <a:gd name="T13" fmla="*/ 8 h 152"/>
                <a:gd name="T14" fmla="*/ 56 w 121"/>
                <a:gd name="T15" fmla="*/ 2 h 152"/>
                <a:gd name="T16" fmla="*/ 62 w 121"/>
                <a:gd name="T17" fmla="*/ 5 h 152"/>
                <a:gd name="T18" fmla="*/ 72 w 121"/>
                <a:gd name="T19" fmla="*/ 6 h 152"/>
                <a:gd name="T20" fmla="*/ 80 w 121"/>
                <a:gd name="T21" fmla="*/ 11 h 152"/>
                <a:gd name="T22" fmla="*/ 86 w 121"/>
                <a:gd name="T23" fmla="*/ 6 h 152"/>
                <a:gd name="T24" fmla="*/ 90 w 121"/>
                <a:gd name="T25" fmla="*/ 10 h 152"/>
                <a:gd name="T26" fmla="*/ 98 w 121"/>
                <a:gd name="T27" fmla="*/ 14 h 152"/>
                <a:gd name="T28" fmla="*/ 98 w 121"/>
                <a:gd name="T29" fmla="*/ 23 h 152"/>
                <a:gd name="T30" fmla="*/ 91 w 121"/>
                <a:gd name="T31" fmla="*/ 22 h 152"/>
                <a:gd name="T32" fmla="*/ 95 w 121"/>
                <a:gd name="T33" fmla="*/ 33 h 152"/>
                <a:gd name="T34" fmla="*/ 105 w 121"/>
                <a:gd name="T35" fmla="*/ 49 h 152"/>
                <a:gd name="T36" fmla="*/ 113 w 121"/>
                <a:gd name="T37" fmla="*/ 65 h 152"/>
                <a:gd name="T38" fmla="*/ 114 w 121"/>
                <a:gd name="T39" fmla="*/ 92 h 152"/>
                <a:gd name="T40" fmla="*/ 118 w 121"/>
                <a:gd name="T41" fmla="*/ 112 h 152"/>
                <a:gd name="T42" fmla="*/ 120 w 121"/>
                <a:gd name="T43" fmla="*/ 128 h 152"/>
                <a:gd name="T44" fmla="*/ 113 w 121"/>
                <a:gd name="T45" fmla="*/ 144 h 152"/>
                <a:gd name="T46" fmla="*/ 82 w 121"/>
                <a:gd name="T47" fmla="*/ 152 h 152"/>
                <a:gd name="T48" fmla="*/ 65 w 121"/>
                <a:gd name="T49" fmla="*/ 144 h 152"/>
                <a:gd name="T50" fmla="*/ 56 w 121"/>
                <a:gd name="T51" fmla="*/ 124 h 152"/>
                <a:gd name="T52" fmla="*/ 46 w 121"/>
                <a:gd name="T53" fmla="*/ 109 h 152"/>
                <a:gd name="T54" fmla="*/ 39 w 121"/>
                <a:gd name="T55" fmla="*/ 91 h 152"/>
                <a:gd name="T56" fmla="*/ 37 w 121"/>
                <a:gd name="T57" fmla="*/ 78 h 152"/>
                <a:gd name="T58" fmla="*/ 34 w 121"/>
                <a:gd name="T59" fmla="*/ 74 h 152"/>
                <a:gd name="T60" fmla="*/ 32 w 121"/>
                <a:gd name="T61" fmla="*/ 91 h 152"/>
                <a:gd name="T62" fmla="*/ 32 w 121"/>
                <a:gd name="T63" fmla="*/ 93 h 152"/>
                <a:gd name="T64" fmla="*/ 17 w 121"/>
                <a:gd name="T65" fmla="*/ 87 h 152"/>
                <a:gd name="T66" fmla="*/ 13 w 121"/>
                <a:gd name="T67" fmla="*/ 82 h 152"/>
                <a:gd name="T68" fmla="*/ 15 w 121"/>
                <a:gd name="T69" fmla="*/ 71 h 152"/>
                <a:gd name="T70" fmla="*/ 0 w 121"/>
                <a:gd name="T71" fmla="*/ 5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1" h="152">
                  <a:moveTo>
                    <a:pt x="0" y="59"/>
                  </a:moveTo>
                  <a:cubicBezTo>
                    <a:pt x="3" y="54"/>
                    <a:pt x="5" y="50"/>
                    <a:pt x="6" y="48"/>
                  </a:cubicBezTo>
                  <a:cubicBezTo>
                    <a:pt x="9" y="43"/>
                    <a:pt x="18" y="45"/>
                    <a:pt x="25" y="45"/>
                  </a:cubicBezTo>
                  <a:cubicBezTo>
                    <a:pt x="33" y="45"/>
                    <a:pt x="31" y="39"/>
                    <a:pt x="31" y="35"/>
                  </a:cubicBezTo>
                  <a:cubicBezTo>
                    <a:pt x="31" y="32"/>
                    <a:pt x="36" y="29"/>
                    <a:pt x="34" y="26"/>
                  </a:cubicBezTo>
                  <a:cubicBezTo>
                    <a:pt x="32" y="22"/>
                    <a:pt x="34" y="17"/>
                    <a:pt x="37" y="15"/>
                  </a:cubicBezTo>
                  <a:cubicBezTo>
                    <a:pt x="40" y="13"/>
                    <a:pt x="43" y="8"/>
                    <a:pt x="49" y="8"/>
                  </a:cubicBezTo>
                  <a:cubicBezTo>
                    <a:pt x="54" y="7"/>
                    <a:pt x="53" y="5"/>
                    <a:pt x="56" y="2"/>
                  </a:cubicBezTo>
                  <a:cubicBezTo>
                    <a:pt x="60" y="0"/>
                    <a:pt x="62" y="5"/>
                    <a:pt x="62" y="5"/>
                  </a:cubicBezTo>
                  <a:cubicBezTo>
                    <a:pt x="62" y="5"/>
                    <a:pt x="68" y="10"/>
                    <a:pt x="72" y="6"/>
                  </a:cubicBezTo>
                  <a:cubicBezTo>
                    <a:pt x="75" y="3"/>
                    <a:pt x="77" y="11"/>
                    <a:pt x="80" y="11"/>
                  </a:cubicBezTo>
                  <a:cubicBezTo>
                    <a:pt x="82" y="11"/>
                    <a:pt x="85" y="8"/>
                    <a:pt x="86" y="6"/>
                  </a:cubicBezTo>
                  <a:cubicBezTo>
                    <a:pt x="88" y="9"/>
                    <a:pt x="85" y="11"/>
                    <a:pt x="90" y="10"/>
                  </a:cubicBezTo>
                  <a:cubicBezTo>
                    <a:pt x="95" y="10"/>
                    <a:pt x="97" y="10"/>
                    <a:pt x="98" y="14"/>
                  </a:cubicBezTo>
                  <a:cubicBezTo>
                    <a:pt x="100" y="17"/>
                    <a:pt x="101" y="24"/>
                    <a:pt x="98" y="23"/>
                  </a:cubicBezTo>
                  <a:cubicBezTo>
                    <a:pt x="95" y="22"/>
                    <a:pt x="93" y="21"/>
                    <a:pt x="91" y="22"/>
                  </a:cubicBezTo>
                  <a:cubicBezTo>
                    <a:pt x="89" y="24"/>
                    <a:pt x="93" y="29"/>
                    <a:pt x="95" y="33"/>
                  </a:cubicBezTo>
                  <a:cubicBezTo>
                    <a:pt x="98" y="37"/>
                    <a:pt x="99" y="45"/>
                    <a:pt x="105" y="49"/>
                  </a:cubicBezTo>
                  <a:cubicBezTo>
                    <a:pt x="111" y="53"/>
                    <a:pt x="113" y="61"/>
                    <a:pt x="113" y="65"/>
                  </a:cubicBezTo>
                  <a:cubicBezTo>
                    <a:pt x="112" y="70"/>
                    <a:pt x="113" y="86"/>
                    <a:pt x="114" y="92"/>
                  </a:cubicBezTo>
                  <a:cubicBezTo>
                    <a:pt x="114" y="98"/>
                    <a:pt x="114" y="104"/>
                    <a:pt x="118" y="112"/>
                  </a:cubicBezTo>
                  <a:cubicBezTo>
                    <a:pt x="121" y="120"/>
                    <a:pt x="121" y="125"/>
                    <a:pt x="120" y="128"/>
                  </a:cubicBezTo>
                  <a:cubicBezTo>
                    <a:pt x="119" y="131"/>
                    <a:pt x="115" y="140"/>
                    <a:pt x="113" y="144"/>
                  </a:cubicBezTo>
                  <a:cubicBezTo>
                    <a:pt x="111" y="149"/>
                    <a:pt x="89" y="152"/>
                    <a:pt x="82" y="152"/>
                  </a:cubicBezTo>
                  <a:cubicBezTo>
                    <a:pt x="75" y="152"/>
                    <a:pt x="69" y="148"/>
                    <a:pt x="65" y="144"/>
                  </a:cubicBezTo>
                  <a:cubicBezTo>
                    <a:pt x="61" y="139"/>
                    <a:pt x="60" y="129"/>
                    <a:pt x="56" y="124"/>
                  </a:cubicBezTo>
                  <a:cubicBezTo>
                    <a:pt x="52" y="118"/>
                    <a:pt x="45" y="115"/>
                    <a:pt x="46" y="109"/>
                  </a:cubicBezTo>
                  <a:cubicBezTo>
                    <a:pt x="46" y="103"/>
                    <a:pt x="41" y="96"/>
                    <a:pt x="39" y="91"/>
                  </a:cubicBezTo>
                  <a:cubicBezTo>
                    <a:pt x="37" y="87"/>
                    <a:pt x="38" y="82"/>
                    <a:pt x="37" y="78"/>
                  </a:cubicBezTo>
                  <a:cubicBezTo>
                    <a:pt x="36" y="74"/>
                    <a:pt x="35" y="69"/>
                    <a:pt x="34" y="74"/>
                  </a:cubicBezTo>
                  <a:cubicBezTo>
                    <a:pt x="32" y="78"/>
                    <a:pt x="34" y="85"/>
                    <a:pt x="32" y="91"/>
                  </a:cubicBezTo>
                  <a:cubicBezTo>
                    <a:pt x="32" y="92"/>
                    <a:pt x="32" y="92"/>
                    <a:pt x="32" y="93"/>
                  </a:cubicBezTo>
                  <a:cubicBezTo>
                    <a:pt x="17" y="87"/>
                    <a:pt x="17" y="87"/>
                    <a:pt x="17" y="87"/>
                  </a:cubicBezTo>
                  <a:cubicBezTo>
                    <a:pt x="13" y="82"/>
                    <a:pt x="13" y="82"/>
                    <a:pt x="13" y="82"/>
                  </a:cubicBezTo>
                  <a:cubicBezTo>
                    <a:pt x="15" y="71"/>
                    <a:pt x="15" y="71"/>
                    <a:pt x="15" y="71"/>
                  </a:cubicBezTo>
                  <a:lnTo>
                    <a:pt x="0" y="5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0" name="Freeform 17"/>
            <p:cNvSpPr>
              <a:spLocks/>
            </p:cNvSpPr>
            <p:nvPr/>
          </p:nvSpPr>
          <p:spPr bwMode="auto">
            <a:xfrm>
              <a:off x="1298" y="2999"/>
              <a:ext cx="367" cy="300"/>
            </a:xfrm>
            <a:custGeom>
              <a:avLst/>
              <a:gdLst>
                <a:gd name="T0" fmla="*/ 344 w 367"/>
                <a:gd name="T1" fmla="*/ 258 h 300"/>
                <a:gd name="T2" fmla="*/ 321 w 367"/>
                <a:gd name="T3" fmla="*/ 258 h 300"/>
                <a:gd name="T4" fmla="*/ 327 w 367"/>
                <a:gd name="T5" fmla="*/ 281 h 300"/>
                <a:gd name="T6" fmla="*/ 323 w 367"/>
                <a:gd name="T7" fmla="*/ 298 h 300"/>
                <a:gd name="T8" fmla="*/ 296 w 367"/>
                <a:gd name="T9" fmla="*/ 298 h 300"/>
                <a:gd name="T10" fmla="*/ 275 w 367"/>
                <a:gd name="T11" fmla="*/ 300 h 300"/>
                <a:gd name="T12" fmla="*/ 241 w 367"/>
                <a:gd name="T13" fmla="*/ 271 h 300"/>
                <a:gd name="T14" fmla="*/ 223 w 367"/>
                <a:gd name="T15" fmla="*/ 246 h 300"/>
                <a:gd name="T16" fmla="*/ 191 w 367"/>
                <a:gd name="T17" fmla="*/ 219 h 300"/>
                <a:gd name="T18" fmla="*/ 158 w 367"/>
                <a:gd name="T19" fmla="*/ 221 h 300"/>
                <a:gd name="T20" fmla="*/ 112 w 367"/>
                <a:gd name="T21" fmla="*/ 212 h 300"/>
                <a:gd name="T22" fmla="*/ 104 w 367"/>
                <a:gd name="T23" fmla="*/ 175 h 300"/>
                <a:gd name="T24" fmla="*/ 73 w 367"/>
                <a:gd name="T25" fmla="*/ 160 h 300"/>
                <a:gd name="T26" fmla="*/ 46 w 367"/>
                <a:gd name="T27" fmla="*/ 133 h 300"/>
                <a:gd name="T28" fmla="*/ 16 w 367"/>
                <a:gd name="T29" fmla="*/ 131 h 300"/>
                <a:gd name="T30" fmla="*/ 14 w 367"/>
                <a:gd name="T31" fmla="*/ 104 h 300"/>
                <a:gd name="T32" fmla="*/ 8 w 367"/>
                <a:gd name="T33" fmla="*/ 79 h 300"/>
                <a:gd name="T34" fmla="*/ 19 w 367"/>
                <a:gd name="T35" fmla="*/ 75 h 300"/>
                <a:gd name="T36" fmla="*/ 62 w 367"/>
                <a:gd name="T37" fmla="*/ 33 h 300"/>
                <a:gd name="T38" fmla="*/ 89 w 367"/>
                <a:gd name="T39" fmla="*/ 8 h 300"/>
                <a:gd name="T40" fmla="*/ 112 w 367"/>
                <a:gd name="T41" fmla="*/ 4 h 300"/>
                <a:gd name="T42" fmla="*/ 139 w 367"/>
                <a:gd name="T43" fmla="*/ 8 h 300"/>
                <a:gd name="T44" fmla="*/ 166 w 367"/>
                <a:gd name="T45" fmla="*/ 8 h 300"/>
                <a:gd name="T46" fmla="*/ 169 w 367"/>
                <a:gd name="T47" fmla="*/ 46 h 300"/>
                <a:gd name="T48" fmla="*/ 162 w 367"/>
                <a:gd name="T49" fmla="*/ 77 h 300"/>
                <a:gd name="T50" fmla="*/ 173 w 367"/>
                <a:gd name="T51" fmla="*/ 98 h 300"/>
                <a:gd name="T52" fmla="*/ 191 w 367"/>
                <a:gd name="T53" fmla="*/ 117 h 300"/>
                <a:gd name="T54" fmla="*/ 210 w 367"/>
                <a:gd name="T55" fmla="*/ 133 h 300"/>
                <a:gd name="T56" fmla="*/ 244 w 367"/>
                <a:gd name="T57" fmla="*/ 142 h 300"/>
                <a:gd name="T58" fmla="*/ 271 w 367"/>
                <a:gd name="T59" fmla="*/ 162 h 300"/>
                <a:gd name="T60" fmla="*/ 289 w 367"/>
                <a:gd name="T61" fmla="*/ 173 h 300"/>
                <a:gd name="T62" fmla="*/ 308 w 367"/>
                <a:gd name="T63" fmla="*/ 187 h 300"/>
                <a:gd name="T64" fmla="*/ 331 w 367"/>
                <a:gd name="T65" fmla="*/ 187 h 300"/>
                <a:gd name="T66" fmla="*/ 339 w 367"/>
                <a:gd name="T67" fmla="*/ 204 h 300"/>
                <a:gd name="T68" fmla="*/ 362 w 367"/>
                <a:gd name="T69" fmla="*/ 22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300">
                  <a:moveTo>
                    <a:pt x="367" y="235"/>
                  </a:moveTo>
                  <a:lnTo>
                    <a:pt x="344" y="258"/>
                  </a:lnTo>
                  <a:lnTo>
                    <a:pt x="331" y="250"/>
                  </a:lnTo>
                  <a:lnTo>
                    <a:pt x="321" y="258"/>
                  </a:lnTo>
                  <a:lnTo>
                    <a:pt x="337" y="273"/>
                  </a:lnTo>
                  <a:lnTo>
                    <a:pt x="327" y="281"/>
                  </a:lnTo>
                  <a:lnTo>
                    <a:pt x="327" y="292"/>
                  </a:lnTo>
                  <a:lnTo>
                    <a:pt x="323" y="298"/>
                  </a:lnTo>
                  <a:lnTo>
                    <a:pt x="306" y="281"/>
                  </a:lnTo>
                  <a:lnTo>
                    <a:pt x="296" y="298"/>
                  </a:lnTo>
                  <a:lnTo>
                    <a:pt x="283" y="294"/>
                  </a:lnTo>
                  <a:lnTo>
                    <a:pt x="275" y="300"/>
                  </a:lnTo>
                  <a:lnTo>
                    <a:pt x="264" y="281"/>
                  </a:lnTo>
                  <a:lnTo>
                    <a:pt x="241" y="271"/>
                  </a:lnTo>
                  <a:lnTo>
                    <a:pt x="237" y="260"/>
                  </a:lnTo>
                  <a:lnTo>
                    <a:pt x="223" y="246"/>
                  </a:lnTo>
                  <a:lnTo>
                    <a:pt x="206" y="242"/>
                  </a:lnTo>
                  <a:lnTo>
                    <a:pt x="191" y="219"/>
                  </a:lnTo>
                  <a:lnTo>
                    <a:pt x="179" y="225"/>
                  </a:lnTo>
                  <a:lnTo>
                    <a:pt x="158" y="221"/>
                  </a:lnTo>
                  <a:lnTo>
                    <a:pt x="131" y="231"/>
                  </a:lnTo>
                  <a:lnTo>
                    <a:pt x="112" y="212"/>
                  </a:lnTo>
                  <a:lnTo>
                    <a:pt x="112" y="185"/>
                  </a:lnTo>
                  <a:lnTo>
                    <a:pt x="104" y="175"/>
                  </a:lnTo>
                  <a:lnTo>
                    <a:pt x="96" y="181"/>
                  </a:lnTo>
                  <a:lnTo>
                    <a:pt x="73" y="160"/>
                  </a:lnTo>
                  <a:lnTo>
                    <a:pt x="48" y="160"/>
                  </a:lnTo>
                  <a:lnTo>
                    <a:pt x="46" y="133"/>
                  </a:lnTo>
                  <a:lnTo>
                    <a:pt x="19" y="133"/>
                  </a:lnTo>
                  <a:lnTo>
                    <a:pt x="16" y="131"/>
                  </a:lnTo>
                  <a:lnTo>
                    <a:pt x="21" y="117"/>
                  </a:lnTo>
                  <a:lnTo>
                    <a:pt x="14" y="104"/>
                  </a:lnTo>
                  <a:lnTo>
                    <a:pt x="0" y="96"/>
                  </a:lnTo>
                  <a:lnTo>
                    <a:pt x="8" y="79"/>
                  </a:lnTo>
                  <a:lnTo>
                    <a:pt x="8" y="75"/>
                  </a:lnTo>
                  <a:lnTo>
                    <a:pt x="19" y="75"/>
                  </a:lnTo>
                  <a:lnTo>
                    <a:pt x="41" y="71"/>
                  </a:lnTo>
                  <a:lnTo>
                    <a:pt x="62" y="33"/>
                  </a:lnTo>
                  <a:lnTo>
                    <a:pt x="81" y="23"/>
                  </a:lnTo>
                  <a:lnTo>
                    <a:pt x="89" y="8"/>
                  </a:lnTo>
                  <a:lnTo>
                    <a:pt x="100" y="12"/>
                  </a:lnTo>
                  <a:lnTo>
                    <a:pt x="112" y="4"/>
                  </a:lnTo>
                  <a:lnTo>
                    <a:pt x="131" y="0"/>
                  </a:lnTo>
                  <a:lnTo>
                    <a:pt x="139" y="8"/>
                  </a:lnTo>
                  <a:lnTo>
                    <a:pt x="150" y="6"/>
                  </a:lnTo>
                  <a:lnTo>
                    <a:pt x="166" y="8"/>
                  </a:lnTo>
                  <a:lnTo>
                    <a:pt x="179" y="31"/>
                  </a:lnTo>
                  <a:lnTo>
                    <a:pt x="169" y="46"/>
                  </a:lnTo>
                  <a:lnTo>
                    <a:pt x="162" y="62"/>
                  </a:lnTo>
                  <a:lnTo>
                    <a:pt x="162" y="77"/>
                  </a:lnTo>
                  <a:lnTo>
                    <a:pt x="173" y="87"/>
                  </a:lnTo>
                  <a:lnTo>
                    <a:pt x="173" y="98"/>
                  </a:lnTo>
                  <a:lnTo>
                    <a:pt x="183" y="102"/>
                  </a:lnTo>
                  <a:lnTo>
                    <a:pt x="191" y="117"/>
                  </a:lnTo>
                  <a:lnTo>
                    <a:pt x="208" y="119"/>
                  </a:lnTo>
                  <a:lnTo>
                    <a:pt x="210" y="133"/>
                  </a:lnTo>
                  <a:lnTo>
                    <a:pt x="235" y="131"/>
                  </a:lnTo>
                  <a:lnTo>
                    <a:pt x="244" y="142"/>
                  </a:lnTo>
                  <a:lnTo>
                    <a:pt x="254" y="146"/>
                  </a:lnTo>
                  <a:lnTo>
                    <a:pt x="271" y="162"/>
                  </a:lnTo>
                  <a:lnTo>
                    <a:pt x="275" y="177"/>
                  </a:lnTo>
                  <a:lnTo>
                    <a:pt x="289" y="173"/>
                  </a:lnTo>
                  <a:lnTo>
                    <a:pt x="304" y="173"/>
                  </a:lnTo>
                  <a:lnTo>
                    <a:pt x="308" y="187"/>
                  </a:lnTo>
                  <a:lnTo>
                    <a:pt x="325" y="200"/>
                  </a:lnTo>
                  <a:lnTo>
                    <a:pt x="331" y="187"/>
                  </a:lnTo>
                  <a:lnTo>
                    <a:pt x="346" y="198"/>
                  </a:lnTo>
                  <a:lnTo>
                    <a:pt x="339" y="204"/>
                  </a:lnTo>
                  <a:lnTo>
                    <a:pt x="360" y="217"/>
                  </a:lnTo>
                  <a:lnTo>
                    <a:pt x="362" y="225"/>
                  </a:lnTo>
                  <a:lnTo>
                    <a:pt x="367" y="235"/>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1" name="Freeform 18"/>
            <p:cNvSpPr>
              <a:spLocks/>
            </p:cNvSpPr>
            <p:nvPr/>
          </p:nvSpPr>
          <p:spPr bwMode="auto">
            <a:xfrm>
              <a:off x="1152" y="2855"/>
              <a:ext cx="208" cy="219"/>
            </a:xfrm>
            <a:custGeom>
              <a:avLst/>
              <a:gdLst>
                <a:gd name="T0" fmla="*/ 16 w 100"/>
                <a:gd name="T1" fmla="*/ 18 h 105"/>
                <a:gd name="T2" fmla="*/ 20 w 100"/>
                <a:gd name="T3" fmla="*/ 15 h 105"/>
                <a:gd name="T4" fmla="*/ 30 w 100"/>
                <a:gd name="T5" fmla="*/ 19 h 105"/>
                <a:gd name="T6" fmla="*/ 37 w 100"/>
                <a:gd name="T7" fmla="*/ 23 h 105"/>
                <a:gd name="T8" fmla="*/ 40 w 100"/>
                <a:gd name="T9" fmla="*/ 26 h 105"/>
                <a:gd name="T10" fmla="*/ 37 w 100"/>
                <a:gd name="T11" fmla="*/ 32 h 105"/>
                <a:gd name="T12" fmla="*/ 45 w 100"/>
                <a:gd name="T13" fmla="*/ 40 h 105"/>
                <a:gd name="T14" fmla="*/ 52 w 100"/>
                <a:gd name="T15" fmla="*/ 32 h 105"/>
                <a:gd name="T16" fmla="*/ 46 w 100"/>
                <a:gd name="T17" fmla="*/ 25 h 105"/>
                <a:gd name="T18" fmla="*/ 45 w 100"/>
                <a:gd name="T19" fmla="*/ 23 h 105"/>
                <a:gd name="T20" fmla="*/ 40 w 100"/>
                <a:gd name="T21" fmla="*/ 14 h 105"/>
                <a:gd name="T22" fmla="*/ 39 w 100"/>
                <a:gd name="T23" fmla="*/ 3 h 105"/>
                <a:gd name="T24" fmla="*/ 35 w 100"/>
                <a:gd name="T25" fmla="*/ 0 h 105"/>
                <a:gd name="T26" fmla="*/ 67 w 100"/>
                <a:gd name="T27" fmla="*/ 0 h 105"/>
                <a:gd name="T28" fmla="*/ 68 w 100"/>
                <a:gd name="T29" fmla="*/ 0 h 105"/>
                <a:gd name="T30" fmla="*/ 68 w 100"/>
                <a:gd name="T31" fmla="*/ 13 h 105"/>
                <a:gd name="T32" fmla="*/ 83 w 100"/>
                <a:gd name="T33" fmla="*/ 58 h 105"/>
                <a:gd name="T34" fmla="*/ 92 w 100"/>
                <a:gd name="T35" fmla="*/ 62 h 105"/>
                <a:gd name="T36" fmla="*/ 100 w 100"/>
                <a:gd name="T37" fmla="*/ 85 h 105"/>
                <a:gd name="T38" fmla="*/ 90 w 100"/>
                <a:gd name="T39" fmla="*/ 103 h 105"/>
                <a:gd name="T40" fmla="*/ 79 w 100"/>
                <a:gd name="T41" fmla="*/ 105 h 105"/>
                <a:gd name="T42" fmla="*/ 74 w 100"/>
                <a:gd name="T43" fmla="*/ 105 h 105"/>
                <a:gd name="T44" fmla="*/ 72 w 100"/>
                <a:gd name="T45" fmla="*/ 97 h 105"/>
                <a:gd name="T46" fmla="*/ 64 w 100"/>
                <a:gd name="T47" fmla="*/ 94 h 105"/>
                <a:gd name="T48" fmla="*/ 68 w 100"/>
                <a:gd name="T49" fmla="*/ 85 h 105"/>
                <a:gd name="T50" fmla="*/ 63 w 100"/>
                <a:gd name="T51" fmla="*/ 83 h 105"/>
                <a:gd name="T52" fmla="*/ 64 w 100"/>
                <a:gd name="T53" fmla="*/ 79 h 105"/>
                <a:gd name="T54" fmla="*/ 57 w 100"/>
                <a:gd name="T55" fmla="*/ 79 h 105"/>
                <a:gd name="T56" fmla="*/ 55 w 100"/>
                <a:gd name="T57" fmla="*/ 81 h 105"/>
                <a:gd name="T58" fmla="*/ 52 w 100"/>
                <a:gd name="T59" fmla="*/ 78 h 105"/>
                <a:gd name="T60" fmla="*/ 54 w 100"/>
                <a:gd name="T61" fmla="*/ 70 h 105"/>
                <a:gd name="T62" fmla="*/ 46 w 100"/>
                <a:gd name="T63" fmla="*/ 64 h 105"/>
                <a:gd name="T64" fmla="*/ 42 w 100"/>
                <a:gd name="T65" fmla="*/ 67 h 105"/>
                <a:gd name="T66" fmla="*/ 38 w 100"/>
                <a:gd name="T67" fmla="*/ 68 h 105"/>
                <a:gd name="T68" fmla="*/ 32 w 100"/>
                <a:gd name="T69" fmla="*/ 65 h 105"/>
                <a:gd name="T70" fmla="*/ 21 w 100"/>
                <a:gd name="T71" fmla="*/ 65 h 105"/>
                <a:gd name="T72" fmla="*/ 20 w 100"/>
                <a:gd name="T73" fmla="*/ 60 h 105"/>
                <a:gd name="T74" fmla="*/ 14 w 100"/>
                <a:gd name="T75" fmla="*/ 64 h 105"/>
                <a:gd name="T76" fmla="*/ 9 w 100"/>
                <a:gd name="T77" fmla="*/ 63 h 105"/>
                <a:gd name="T78" fmla="*/ 9 w 100"/>
                <a:gd name="T79" fmla="*/ 63 h 105"/>
                <a:gd name="T80" fmla="*/ 7 w 100"/>
                <a:gd name="T81" fmla="*/ 56 h 105"/>
                <a:gd name="T82" fmla="*/ 9 w 100"/>
                <a:gd name="T83" fmla="*/ 50 h 105"/>
                <a:gd name="T84" fmla="*/ 8 w 100"/>
                <a:gd name="T85" fmla="*/ 42 h 105"/>
                <a:gd name="T86" fmla="*/ 2 w 100"/>
                <a:gd name="T87" fmla="*/ 35 h 105"/>
                <a:gd name="T88" fmla="*/ 4 w 100"/>
                <a:gd name="T89" fmla="*/ 31 h 105"/>
                <a:gd name="T90" fmla="*/ 0 w 100"/>
                <a:gd name="T91" fmla="*/ 27 h 105"/>
                <a:gd name="T92" fmla="*/ 16 w 100"/>
                <a:gd name="T93" fmla="*/ 26 h 105"/>
                <a:gd name="T94" fmla="*/ 16 w 100"/>
                <a:gd name="T95" fmla="*/ 1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05">
                  <a:moveTo>
                    <a:pt x="16" y="18"/>
                  </a:moveTo>
                  <a:cubicBezTo>
                    <a:pt x="18" y="18"/>
                    <a:pt x="19" y="16"/>
                    <a:pt x="20" y="15"/>
                  </a:cubicBezTo>
                  <a:cubicBezTo>
                    <a:pt x="22" y="11"/>
                    <a:pt x="29" y="16"/>
                    <a:pt x="30" y="19"/>
                  </a:cubicBezTo>
                  <a:cubicBezTo>
                    <a:pt x="32" y="23"/>
                    <a:pt x="35" y="22"/>
                    <a:pt x="37" y="23"/>
                  </a:cubicBezTo>
                  <a:cubicBezTo>
                    <a:pt x="38" y="23"/>
                    <a:pt x="39" y="25"/>
                    <a:pt x="40" y="26"/>
                  </a:cubicBezTo>
                  <a:cubicBezTo>
                    <a:pt x="39" y="28"/>
                    <a:pt x="37" y="30"/>
                    <a:pt x="37" y="32"/>
                  </a:cubicBezTo>
                  <a:cubicBezTo>
                    <a:pt x="37" y="36"/>
                    <a:pt x="41" y="40"/>
                    <a:pt x="45" y="40"/>
                  </a:cubicBezTo>
                  <a:cubicBezTo>
                    <a:pt x="49" y="40"/>
                    <a:pt x="52" y="36"/>
                    <a:pt x="52" y="32"/>
                  </a:cubicBezTo>
                  <a:cubicBezTo>
                    <a:pt x="52" y="29"/>
                    <a:pt x="49" y="25"/>
                    <a:pt x="46" y="25"/>
                  </a:cubicBezTo>
                  <a:cubicBezTo>
                    <a:pt x="45" y="24"/>
                    <a:pt x="45" y="24"/>
                    <a:pt x="45" y="23"/>
                  </a:cubicBezTo>
                  <a:cubicBezTo>
                    <a:pt x="40" y="19"/>
                    <a:pt x="39" y="17"/>
                    <a:pt x="40" y="14"/>
                  </a:cubicBezTo>
                  <a:cubicBezTo>
                    <a:pt x="41" y="10"/>
                    <a:pt x="48" y="9"/>
                    <a:pt x="39" y="3"/>
                  </a:cubicBezTo>
                  <a:cubicBezTo>
                    <a:pt x="37" y="2"/>
                    <a:pt x="36" y="1"/>
                    <a:pt x="35" y="0"/>
                  </a:cubicBezTo>
                  <a:cubicBezTo>
                    <a:pt x="46" y="0"/>
                    <a:pt x="60" y="0"/>
                    <a:pt x="67" y="0"/>
                  </a:cubicBezTo>
                  <a:cubicBezTo>
                    <a:pt x="68" y="0"/>
                    <a:pt x="68" y="0"/>
                    <a:pt x="68" y="0"/>
                  </a:cubicBezTo>
                  <a:cubicBezTo>
                    <a:pt x="68" y="13"/>
                    <a:pt x="68" y="13"/>
                    <a:pt x="68" y="13"/>
                  </a:cubicBezTo>
                  <a:cubicBezTo>
                    <a:pt x="83" y="58"/>
                    <a:pt x="83" y="58"/>
                    <a:pt x="83" y="58"/>
                  </a:cubicBezTo>
                  <a:cubicBezTo>
                    <a:pt x="92" y="62"/>
                    <a:pt x="92" y="62"/>
                    <a:pt x="92" y="62"/>
                  </a:cubicBezTo>
                  <a:cubicBezTo>
                    <a:pt x="100" y="85"/>
                    <a:pt x="100" y="85"/>
                    <a:pt x="100" y="85"/>
                  </a:cubicBezTo>
                  <a:cubicBezTo>
                    <a:pt x="90" y="103"/>
                    <a:pt x="90" y="103"/>
                    <a:pt x="90" y="103"/>
                  </a:cubicBezTo>
                  <a:cubicBezTo>
                    <a:pt x="79" y="105"/>
                    <a:pt x="79" y="105"/>
                    <a:pt x="79" y="105"/>
                  </a:cubicBezTo>
                  <a:cubicBezTo>
                    <a:pt x="74" y="105"/>
                    <a:pt x="74" y="105"/>
                    <a:pt x="74" y="105"/>
                  </a:cubicBezTo>
                  <a:cubicBezTo>
                    <a:pt x="72" y="97"/>
                    <a:pt x="72" y="97"/>
                    <a:pt x="72" y="97"/>
                  </a:cubicBezTo>
                  <a:cubicBezTo>
                    <a:pt x="64" y="94"/>
                    <a:pt x="64" y="94"/>
                    <a:pt x="64" y="94"/>
                  </a:cubicBezTo>
                  <a:cubicBezTo>
                    <a:pt x="68" y="85"/>
                    <a:pt x="68" y="85"/>
                    <a:pt x="68" y="85"/>
                  </a:cubicBezTo>
                  <a:cubicBezTo>
                    <a:pt x="63" y="83"/>
                    <a:pt x="63" y="83"/>
                    <a:pt x="63" y="83"/>
                  </a:cubicBezTo>
                  <a:cubicBezTo>
                    <a:pt x="64" y="79"/>
                    <a:pt x="64" y="79"/>
                    <a:pt x="64" y="79"/>
                  </a:cubicBezTo>
                  <a:cubicBezTo>
                    <a:pt x="57" y="79"/>
                    <a:pt x="57" y="79"/>
                    <a:pt x="57" y="79"/>
                  </a:cubicBezTo>
                  <a:cubicBezTo>
                    <a:pt x="55" y="81"/>
                    <a:pt x="55" y="81"/>
                    <a:pt x="55" y="81"/>
                  </a:cubicBezTo>
                  <a:cubicBezTo>
                    <a:pt x="52" y="78"/>
                    <a:pt x="52" y="78"/>
                    <a:pt x="52" y="78"/>
                  </a:cubicBezTo>
                  <a:cubicBezTo>
                    <a:pt x="54" y="70"/>
                    <a:pt x="54" y="70"/>
                    <a:pt x="54" y="70"/>
                  </a:cubicBezTo>
                  <a:cubicBezTo>
                    <a:pt x="46" y="64"/>
                    <a:pt x="46" y="64"/>
                    <a:pt x="46" y="64"/>
                  </a:cubicBezTo>
                  <a:cubicBezTo>
                    <a:pt x="42" y="67"/>
                    <a:pt x="42" y="67"/>
                    <a:pt x="42" y="67"/>
                  </a:cubicBezTo>
                  <a:cubicBezTo>
                    <a:pt x="38" y="68"/>
                    <a:pt x="38" y="68"/>
                    <a:pt x="38" y="68"/>
                  </a:cubicBezTo>
                  <a:cubicBezTo>
                    <a:pt x="32" y="65"/>
                    <a:pt x="32" y="65"/>
                    <a:pt x="32" y="65"/>
                  </a:cubicBezTo>
                  <a:cubicBezTo>
                    <a:pt x="21" y="65"/>
                    <a:pt x="21" y="65"/>
                    <a:pt x="21" y="65"/>
                  </a:cubicBezTo>
                  <a:cubicBezTo>
                    <a:pt x="20" y="60"/>
                    <a:pt x="20" y="60"/>
                    <a:pt x="20" y="60"/>
                  </a:cubicBezTo>
                  <a:cubicBezTo>
                    <a:pt x="14" y="64"/>
                    <a:pt x="14" y="64"/>
                    <a:pt x="14" y="64"/>
                  </a:cubicBezTo>
                  <a:cubicBezTo>
                    <a:pt x="9" y="63"/>
                    <a:pt x="9" y="63"/>
                    <a:pt x="9" y="63"/>
                  </a:cubicBezTo>
                  <a:cubicBezTo>
                    <a:pt x="9" y="63"/>
                    <a:pt x="9" y="63"/>
                    <a:pt x="9" y="63"/>
                  </a:cubicBezTo>
                  <a:cubicBezTo>
                    <a:pt x="7" y="56"/>
                    <a:pt x="7" y="56"/>
                    <a:pt x="7" y="56"/>
                  </a:cubicBezTo>
                  <a:cubicBezTo>
                    <a:pt x="9" y="50"/>
                    <a:pt x="9" y="50"/>
                    <a:pt x="9" y="50"/>
                  </a:cubicBezTo>
                  <a:cubicBezTo>
                    <a:pt x="8" y="42"/>
                    <a:pt x="8" y="42"/>
                    <a:pt x="8" y="42"/>
                  </a:cubicBezTo>
                  <a:cubicBezTo>
                    <a:pt x="2" y="35"/>
                    <a:pt x="2" y="35"/>
                    <a:pt x="2" y="35"/>
                  </a:cubicBezTo>
                  <a:cubicBezTo>
                    <a:pt x="4" y="31"/>
                    <a:pt x="4" y="31"/>
                    <a:pt x="4" y="31"/>
                  </a:cubicBezTo>
                  <a:cubicBezTo>
                    <a:pt x="0" y="27"/>
                    <a:pt x="0" y="27"/>
                    <a:pt x="0" y="27"/>
                  </a:cubicBezTo>
                  <a:cubicBezTo>
                    <a:pt x="6" y="27"/>
                    <a:pt x="13" y="27"/>
                    <a:pt x="16" y="26"/>
                  </a:cubicBezTo>
                  <a:cubicBezTo>
                    <a:pt x="17" y="25"/>
                    <a:pt x="17" y="22"/>
                    <a:pt x="16" y="18"/>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2" name="Freeform 19"/>
            <p:cNvSpPr>
              <a:spLocks/>
            </p:cNvSpPr>
            <p:nvPr/>
          </p:nvSpPr>
          <p:spPr bwMode="auto">
            <a:xfrm>
              <a:off x="1121" y="2980"/>
              <a:ext cx="198" cy="150"/>
            </a:xfrm>
            <a:custGeom>
              <a:avLst/>
              <a:gdLst>
                <a:gd name="T0" fmla="*/ 193 w 198"/>
                <a:gd name="T1" fmla="*/ 150 h 150"/>
                <a:gd name="T2" fmla="*/ 164 w 198"/>
                <a:gd name="T3" fmla="*/ 134 h 150"/>
                <a:gd name="T4" fmla="*/ 164 w 198"/>
                <a:gd name="T5" fmla="*/ 138 h 150"/>
                <a:gd name="T6" fmla="*/ 158 w 198"/>
                <a:gd name="T7" fmla="*/ 142 h 150"/>
                <a:gd name="T8" fmla="*/ 148 w 198"/>
                <a:gd name="T9" fmla="*/ 131 h 150"/>
                <a:gd name="T10" fmla="*/ 137 w 198"/>
                <a:gd name="T11" fmla="*/ 131 h 150"/>
                <a:gd name="T12" fmla="*/ 131 w 198"/>
                <a:gd name="T13" fmla="*/ 121 h 150"/>
                <a:gd name="T14" fmla="*/ 129 w 198"/>
                <a:gd name="T15" fmla="*/ 111 h 150"/>
                <a:gd name="T16" fmla="*/ 114 w 198"/>
                <a:gd name="T17" fmla="*/ 108 h 150"/>
                <a:gd name="T18" fmla="*/ 106 w 198"/>
                <a:gd name="T19" fmla="*/ 117 h 150"/>
                <a:gd name="T20" fmla="*/ 93 w 198"/>
                <a:gd name="T21" fmla="*/ 115 h 150"/>
                <a:gd name="T22" fmla="*/ 85 w 198"/>
                <a:gd name="T23" fmla="*/ 123 h 150"/>
                <a:gd name="T24" fmla="*/ 79 w 198"/>
                <a:gd name="T25" fmla="*/ 123 h 150"/>
                <a:gd name="T26" fmla="*/ 68 w 198"/>
                <a:gd name="T27" fmla="*/ 117 h 150"/>
                <a:gd name="T28" fmla="*/ 52 w 198"/>
                <a:gd name="T29" fmla="*/ 117 h 150"/>
                <a:gd name="T30" fmla="*/ 50 w 198"/>
                <a:gd name="T31" fmla="*/ 111 h 150"/>
                <a:gd name="T32" fmla="*/ 37 w 198"/>
                <a:gd name="T33" fmla="*/ 111 h 150"/>
                <a:gd name="T34" fmla="*/ 31 w 198"/>
                <a:gd name="T35" fmla="*/ 104 h 150"/>
                <a:gd name="T36" fmla="*/ 10 w 198"/>
                <a:gd name="T37" fmla="*/ 100 h 150"/>
                <a:gd name="T38" fmla="*/ 0 w 198"/>
                <a:gd name="T39" fmla="*/ 92 h 150"/>
                <a:gd name="T40" fmla="*/ 2 w 198"/>
                <a:gd name="T41" fmla="*/ 77 h 150"/>
                <a:gd name="T42" fmla="*/ 12 w 198"/>
                <a:gd name="T43" fmla="*/ 75 h 150"/>
                <a:gd name="T44" fmla="*/ 14 w 198"/>
                <a:gd name="T45" fmla="*/ 63 h 150"/>
                <a:gd name="T46" fmla="*/ 27 w 198"/>
                <a:gd name="T47" fmla="*/ 54 h 150"/>
                <a:gd name="T48" fmla="*/ 37 w 198"/>
                <a:gd name="T49" fmla="*/ 42 h 150"/>
                <a:gd name="T50" fmla="*/ 29 w 198"/>
                <a:gd name="T51" fmla="*/ 27 h 150"/>
                <a:gd name="T52" fmla="*/ 33 w 198"/>
                <a:gd name="T53" fmla="*/ 17 h 150"/>
                <a:gd name="T54" fmla="*/ 39 w 198"/>
                <a:gd name="T55" fmla="*/ 11 h 150"/>
                <a:gd name="T56" fmla="*/ 50 w 198"/>
                <a:gd name="T57" fmla="*/ 6 h 150"/>
                <a:gd name="T58" fmla="*/ 50 w 198"/>
                <a:gd name="T59" fmla="*/ 6 h 150"/>
                <a:gd name="T60" fmla="*/ 60 w 198"/>
                <a:gd name="T61" fmla="*/ 8 h 150"/>
                <a:gd name="T62" fmla="*/ 73 w 198"/>
                <a:gd name="T63" fmla="*/ 0 h 150"/>
                <a:gd name="T64" fmla="*/ 75 w 198"/>
                <a:gd name="T65" fmla="*/ 11 h 150"/>
                <a:gd name="T66" fmla="*/ 98 w 198"/>
                <a:gd name="T67" fmla="*/ 11 h 150"/>
                <a:gd name="T68" fmla="*/ 110 w 198"/>
                <a:gd name="T69" fmla="*/ 17 h 150"/>
                <a:gd name="T70" fmla="*/ 118 w 198"/>
                <a:gd name="T71" fmla="*/ 15 h 150"/>
                <a:gd name="T72" fmla="*/ 127 w 198"/>
                <a:gd name="T73" fmla="*/ 8 h 150"/>
                <a:gd name="T74" fmla="*/ 143 w 198"/>
                <a:gd name="T75" fmla="*/ 21 h 150"/>
                <a:gd name="T76" fmla="*/ 139 w 198"/>
                <a:gd name="T77" fmla="*/ 38 h 150"/>
                <a:gd name="T78" fmla="*/ 145 w 198"/>
                <a:gd name="T79" fmla="*/ 44 h 150"/>
                <a:gd name="T80" fmla="*/ 150 w 198"/>
                <a:gd name="T81" fmla="*/ 40 h 150"/>
                <a:gd name="T82" fmla="*/ 164 w 198"/>
                <a:gd name="T83" fmla="*/ 40 h 150"/>
                <a:gd name="T84" fmla="*/ 162 w 198"/>
                <a:gd name="T85" fmla="*/ 48 h 150"/>
                <a:gd name="T86" fmla="*/ 173 w 198"/>
                <a:gd name="T87" fmla="*/ 52 h 150"/>
                <a:gd name="T88" fmla="*/ 164 w 198"/>
                <a:gd name="T89" fmla="*/ 71 h 150"/>
                <a:gd name="T90" fmla="*/ 181 w 198"/>
                <a:gd name="T91" fmla="*/ 77 h 150"/>
                <a:gd name="T92" fmla="*/ 185 w 198"/>
                <a:gd name="T93" fmla="*/ 98 h 150"/>
                <a:gd name="T94" fmla="*/ 177 w 198"/>
                <a:gd name="T95" fmla="*/ 115 h 150"/>
                <a:gd name="T96" fmla="*/ 191 w 198"/>
                <a:gd name="T97" fmla="*/ 123 h 150"/>
                <a:gd name="T98" fmla="*/ 198 w 198"/>
                <a:gd name="T99" fmla="*/ 136 h 150"/>
                <a:gd name="T100" fmla="*/ 193 w 198"/>
                <a:gd name="T101"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8" h="150">
                  <a:moveTo>
                    <a:pt x="193" y="150"/>
                  </a:moveTo>
                  <a:lnTo>
                    <a:pt x="164" y="134"/>
                  </a:lnTo>
                  <a:lnTo>
                    <a:pt x="164" y="138"/>
                  </a:lnTo>
                  <a:lnTo>
                    <a:pt x="158" y="142"/>
                  </a:lnTo>
                  <a:lnTo>
                    <a:pt x="148" y="131"/>
                  </a:lnTo>
                  <a:lnTo>
                    <a:pt x="137" y="131"/>
                  </a:lnTo>
                  <a:lnTo>
                    <a:pt x="131" y="121"/>
                  </a:lnTo>
                  <a:lnTo>
                    <a:pt x="129" y="111"/>
                  </a:lnTo>
                  <a:lnTo>
                    <a:pt x="114" y="108"/>
                  </a:lnTo>
                  <a:lnTo>
                    <a:pt x="106" y="117"/>
                  </a:lnTo>
                  <a:lnTo>
                    <a:pt x="93" y="115"/>
                  </a:lnTo>
                  <a:lnTo>
                    <a:pt x="85" y="123"/>
                  </a:lnTo>
                  <a:lnTo>
                    <a:pt x="79" y="123"/>
                  </a:lnTo>
                  <a:lnTo>
                    <a:pt x="68" y="117"/>
                  </a:lnTo>
                  <a:lnTo>
                    <a:pt x="52" y="117"/>
                  </a:lnTo>
                  <a:lnTo>
                    <a:pt x="50" y="111"/>
                  </a:lnTo>
                  <a:lnTo>
                    <a:pt x="37" y="111"/>
                  </a:lnTo>
                  <a:lnTo>
                    <a:pt x="31" y="104"/>
                  </a:lnTo>
                  <a:lnTo>
                    <a:pt x="10" y="100"/>
                  </a:lnTo>
                  <a:lnTo>
                    <a:pt x="0" y="92"/>
                  </a:lnTo>
                  <a:lnTo>
                    <a:pt x="2" y="77"/>
                  </a:lnTo>
                  <a:lnTo>
                    <a:pt x="12" y="75"/>
                  </a:lnTo>
                  <a:lnTo>
                    <a:pt x="14" y="63"/>
                  </a:lnTo>
                  <a:lnTo>
                    <a:pt x="27" y="54"/>
                  </a:lnTo>
                  <a:lnTo>
                    <a:pt x="37" y="42"/>
                  </a:lnTo>
                  <a:lnTo>
                    <a:pt x="29" y="27"/>
                  </a:lnTo>
                  <a:lnTo>
                    <a:pt x="33" y="17"/>
                  </a:lnTo>
                  <a:lnTo>
                    <a:pt x="39" y="11"/>
                  </a:lnTo>
                  <a:lnTo>
                    <a:pt x="50" y="6"/>
                  </a:lnTo>
                  <a:lnTo>
                    <a:pt x="50" y="6"/>
                  </a:lnTo>
                  <a:lnTo>
                    <a:pt x="60" y="8"/>
                  </a:lnTo>
                  <a:lnTo>
                    <a:pt x="73" y="0"/>
                  </a:lnTo>
                  <a:lnTo>
                    <a:pt x="75" y="11"/>
                  </a:lnTo>
                  <a:lnTo>
                    <a:pt x="98" y="11"/>
                  </a:lnTo>
                  <a:lnTo>
                    <a:pt x="110" y="17"/>
                  </a:lnTo>
                  <a:lnTo>
                    <a:pt x="118" y="15"/>
                  </a:lnTo>
                  <a:lnTo>
                    <a:pt x="127" y="8"/>
                  </a:lnTo>
                  <a:lnTo>
                    <a:pt x="143" y="21"/>
                  </a:lnTo>
                  <a:lnTo>
                    <a:pt x="139" y="38"/>
                  </a:lnTo>
                  <a:lnTo>
                    <a:pt x="145" y="44"/>
                  </a:lnTo>
                  <a:lnTo>
                    <a:pt x="150" y="40"/>
                  </a:lnTo>
                  <a:lnTo>
                    <a:pt x="164" y="40"/>
                  </a:lnTo>
                  <a:lnTo>
                    <a:pt x="162" y="48"/>
                  </a:lnTo>
                  <a:lnTo>
                    <a:pt x="173" y="52"/>
                  </a:lnTo>
                  <a:lnTo>
                    <a:pt x="164" y="71"/>
                  </a:lnTo>
                  <a:lnTo>
                    <a:pt x="181" y="77"/>
                  </a:lnTo>
                  <a:lnTo>
                    <a:pt x="185" y="98"/>
                  </a:lnTo>
                  <a:lnTo>
                    <a:pt x="177" y="115"/>
                  </a:lnTo>
                  <a:lnTo>
                    <a:pt x="191" y="123"/>
                  </a:lnTo>
                  <a:lnTo>
                    <a:pt x="198" y="136"/>
                  </a:lnTo>
                  <a:lnTo>
                    <a:pt x="193" y="15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3" name="Freeform 20"/>
            <p:cNvSpPr>
              <a:spLocks/>
            </p:cNvSpPr>
            <p:nvPr/>
          </p:nvSpPr>
          <p:spPr bwMode="auto">
            <a:xfrm>
              <a:off x="1029" y="2911"/>
              <a:ext cx="142" cy="225"/>
            </a:xfrm>
            <a:custGeom>
              <a:avLst/>
              <a:gdLst>
                <a:gd name="T0" fmla="*/ 44 w 68"/>
                <a:gd name="T1" fmla="*/ 77 h 108"/>
                <a:gd name="T2" fmla="*/ 42 w 68"/>
                <a:gd name="T3" fmla="*/ 83 h 108"/>
                <a:gd name="T4" fmla="*/ 37 w 68"/>
                <a:gd name="T5" fmla="*/ 86 h 108"/>
                <a:gd name="T6" fmla="*/ 38 w 68"/>
                <a:gd name="T7" fmla="*/ 93 h 108"/>
                <a:gd name="T8" fmla="*/ 34 w 68"/>
                <a:gd name="T9" fmla="*/ 100 h 108"/>
                <a:gd name="T10" fmla="*/ 29 w 68"/>
                <a:gd name="T11" fmla="*/ 102 h 108"/>
                <a:gd name="T12" fmla="*/ 26 w 68"/>
                <a:gd name="T13" fmla="*/ 108 h 108"/>
                <a:gd name="T14" fmla="*/ 23 w 68"/>
                <a:gd name="T15" fmla="*/ 102 h 108"/>
                <a:gd name="T16" fmla="*/ 18 w 68"/>
                <a:gd name="T17" fmla="*/ 102 h 108"/>
                <a:gd name="T18" fmla="*/ 17 w 68"/>
                <a:gd name="T19" fmla="*/ 95 h 108"/>
                <a:gd name="T20" fmla="*/ 10 w 68"/>
                <a:gd name="T21" fmla="*/ 85 h 108"/>
                <a:gd name="T22" fmla="*/ 8 w 68"/>
                <a:gd name="T23" fmla="*/ 79 h 108"/>
                <a:gd name="T24" fmla="*/ 3 w 68"/>
                <a:gd name="T25" fmla="*/ 69 h 108"/>
                <a:gd name="T26" fmla="*/ 1 w 68"/>
                <a:gd name="T27" fmla="*/ 60 h 108"/>
                <a:gd name="T28" fmla="*/ 11 w 68"/>
                <a:gd name="T29" fmla="*/ 49 h 108"/>
                <a:gd name="T30" fmla="*/ 13 w 68"/>
                <a:gd name="T31" fmla="*/ 37 h 108"/>
                <a:gd name="T32" fmla="*/ 24 w 68"/>
                <a:gd name="T33" fmla="*/ 34 h 108"/>
                <a:gd name="T34" fmla="*/ 26 w 68"/>
                <a:gd name="T35" fmla="*/ 21 h 108"/>
                <a:gd name="T36" fmla="*/ 38 w 68"/>
                <a:gd name="T37" fmla="*/ 20 h 108"/>
                <a:gd name="T38" fmla="*/ 44 w 68"/>
                <a:gd name="T39" fmla="*/ 11 h 108"/>
                <a:gd name="T40" fmla="*/ 56 w 68"/>
                <a:gd name="T41" fmla="*/ 1 h 108"/>
                <a:gd name="T42" fmla="*/ 59 w 68"/>
                <a:gd name="T43" fmla="*/ 0 h 108"/>
                <a:gd name="T44" fmla="*/ 63 w 68"/>
                <a:gd name="T45" fmla="*/ 4 h 108"/>
                <a:gd name="T46" fmla="*/ 61 w 68"/>
                <a:gd name="T47" fmla="*/ 8 h 108"/>
                <a:gd name="T48" fmla="*/ 67 w 68"/>
                <a:gd name="T49" fmla="*/ 15 h 108"/>
                <a:gd name="T50" fmla="*/ 68 w 68"/>
                <a:gd name="T51" fmla="*/ 23 h 108"/>
                <a:gd name="T52" fmla="*/ 66 w 68"/>
                <a:gd name="T53" fmla="*/ 29 h 108"/>
                <a:gd name="T54" fmla="*/ 68 w 68"/>
                <a:gd name="T55" fmla="*/ 36 h 108"/>
                <a:gd name="T56" fmla="*/ 63 w 68"/>
                <a:gd name="T57" fmla="*/ 38 h 108"/>
                <a:gd name="T58" fmla="*/ 60 w 68"/>
                <a:gd name="T59" fmla="*/ 41 h 108"/>
                <a:gd name="T60" fmla="*/ 58 w 68"/>
                <a:gd name="T61" fmla="*/ 46 h 108"/>
                <a:gd name="T62" fmla="*/ 62 w 68"/>
                <a:gd name="T63" fmla="*/ 53 h 108"/>
                <a:gd name="T64" fmla="*/ 57 w 68"/>
                <a:gd name="T65" fmla="*/ 59 h 108"/>
                <a:gd name="T66" fmla="*/ 51 w 68"/>
                <a:gd name="T67" fmla="*/ 63 h 108"/>
                <a:gd name="T68" fmla="*/ 50 w 68"/>
                <a:gd name="T69" fmla="*/ 69 h 108"/>
                <a:gd name="T70" fmla="*/ 45 w 68"/>
                <a:gd name="T71" fmla="*/ 70 h 108"/>
                <a:gd name="T72" fmla="*/ 44 w 68"/>
                <a:gd name="T73" fmla="*/ 7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 h="108">
                  <a:moveTo>
                    <a:pt x="44" y="77"/>
                  </a:moveTo>
                  <a:cubicBezTo>
                    <a:pt x="42" y="83"/>
                    <a:pt x="42" y="83"/>
                    <a:pt x="42" y="83"/>
                  </a:cubicBezTo>
                  <a:cubicBezTo>
                    <a:pt x="37" y="86"/>
                    <a:pt x="37" y="86"/>
                    <a:pt x="37" y="86"/>
                  </a:cubicBezTo>
                  <a:cubicBezTo>
                    <a:pt x="38" y="93"/>
                    <a:pt x="38" y="93"/>
                    <a:pt x="38" y="93"/>
                  </a:cubicBezTo>
                  <a:cubicBezTo>
                    <a:pt x="34" y="100"/>
                    <a:pt x="34" y="100"/>
                    <a:pt x="34" y="100"/>
                  </a:cubicBezTo>
                  <a:cubicBezTo>
                    <a:pt x="29" y="102"/>
                    <a:pt x="29" y="102"/>
                    <a:pt x="29" y="102"/>
                  </a:cubicBezTo>
                  <a:cubicBezTo>
                    <a:pt x="26" y="108"/>
                    <a:pt x="26" y="108"/>
                    <a:pt x="26" y="108"/>
                  </a:cubicBezTo>
                  <a:cubicBezTo>
                    <a:pt x="23" y="102"/>
                    <a:pt x="23" y="102"/>
                    <a:pt x="23" y="102"/>
                  </a:cubicBezTo>
                  <a:cubicBezTo>
                    <a:pt x="18" y="102"/>
                    <a:pt x="18" y="102"/>
                    <a:pt x="18" y="102"/>
                  </a:cubicBezTo>
                  <a:cubicBezTo>
                    <a:pt x="18" y="101"/>
                    <a:pt x="17" y="98"/>
                    <a:pt x="17" y="95"/>
                  </a:cubicBezTo>
                  <a:cubicBezTo>
                    <a:pt x="17" y="88"/>
                    <a:pt x="15" y="86"/>
                    <a:pt x="10" y="85"/>
                  </a:cubicBezTo>
                  <a:cubicBezTo>
                    <a:pt x="6" y="84"/>
                    <a:pt x="5" y="82"/>
                    <a:pt x="8" y="79"/>
                  </a:cubicBezTo>
                  <a:cubicBezTo>
                    <a:pt x="12" y="75"/>
                    <a:pt x="6" y="72"/>
                    <a:pt x="3" y="69"/>
                  </a:cubicBezTo>
                  <a:cubicBezTo>
                    <a:pt x="1" y="66"/>
                    <a:pt x="2" y="62"/>
                    <a:pt x="1" y="60"/>
                  </a:cubicBezTo>
                  <a:cubicBezTo>
                    <a:pt x="0" y="57"/>
                    <a:pt x="7" y="53"/>
                    <a:pt x="11" y="49"/>
                  </a:cubicBezTo>
                  <a:cubicBezTo>
                    <a:pt x="14" y="44"/>
                    <a:pt x="12" y="40"/>
                    <a:pt x="13" y="37"/>
                  </a:cubicBezTo>
                  <a:cubicBezTo>
                    <a:pt x="14" y="35"/>
                    <a:pt x="22" y="36"/>
                    <a:pt x="24" y="34"/>
                  </a:cubicBezTo>
                  <a:cubicBezTo>
                    <a:pt x="25" y="32"/>
                    <a:pt x="26" y="21"/>
                    <a:pt x="26" y="21"/>
                  </a:cubicBezTo>
                  <a:cubicBezTo>
                    <a:pt x="26" y="21"/>
                    <a:pt x="34" y="20"/>
                    <a:pt x="38" y="20"/>
                  </a:cubicBezTo>
                  <a:cubicBezTo>
                    <a:pt x="42" y="19"/>
                    <a:pt x="43" y="16"/>
                    <a:pt x="44" y="11"/>
                  </a:cubicBezTo>
                  <a:cubicBezTo>
                    <a:pt x="44" y="6"/>
                    <a:pt x="50" y="2"/>
                    <a:pt x="56" y="1"/>
                  </a:cubicBezTo>
                  <a:cubicBezTo>
                    <a:pt x="57" y="1"/>
                    <a:pt x="58" y="0"/>
                    <a:pt x="59" y="0"/>
                  </a:cubicBezTo>
                  <a:cubicBezTo>
                    <a:pt x="63" y="4"/>
                    <a:pt x="63" y="4"/>
                    <a:pt x="63" y="4"/>
                  </a:cubicBezTo>
                  <a:cubicBezTo>
                    <a:pt x="61" y="8"/>
                    <a:pt x="61" y="8"/>
                    <a:pt x="61" y="8"/>
                  </a:cubicBezTo>
                  <a:cubicBezTo>
                    <a:pt x="67" y="15"/>
                    <a:pt x="67" y="15"/>
                    <a:pt x="67" y="15"/>
                  </a:cubicBezTo>
                  <a:cubicBezTo>
                    <a:pt x="68" y="23"/>
                    <a:pt x="68" y="23"/>
                    <a:pt x="68" y="23"/>
                  </a:cubicBezTo>
                  <a:cubicBezTo>
                    <a:pt x="66" y="29"/>
                    <a:pt x="66" y="29"/>
                    <a:pt x="66" y="29"/>
                  </a:cubicBezTo>
                  <a:cubicBezTo>
                    <a:pt x="68" y="36"/>
                    <a:pt x="68" y="36"/>
                    <a:pt x="68" y="36"/>
                  </a:cubicBezTo>
                  <a:cubicBezTo>
                    <a:pt x="63" y="38"/>
                    <a:pt x="63" y="38"/>
                    <a:pt x="63" y="38"/>
                  </a:cubicBezTo>
                  <a:cubicBezTo>
                    <a:pt x="60" y="41"/>
                    <a:pt x="60" y="41"/>
                    <a:pt x="60" y="41"/>
                  </a:cubicBezTo>
                  <a:cubicBezTo>
                    <a:pt x="58" y="46"/>
                    <a:pt x="58" y="46"/>
                    <a:pt x="58" y="46"/>
                  </a:cubicBezTo>
                  <a:cubicBezTo>
                    <a:pt x="62" y="53"/>
                    <a:pt x="62" y="53"/>
                    <a:pt x="62" y="53"/>
                  </a:cubicBezTo>
                  <a:cubicBezTo>
                    <a:pt x="57" y="59"/>
                    <a:pt x="57" y="59"/>
                    <a:pt x="57" y="59"/>
                  </a:cubicBezTo>
                  <a:cubicBezTo>
                    <a:pt x="51" y="63"/>
                    <a:pt x="51" y="63"/>
                    <a:pt x="51" y="63"/>
                  </a:cubicBezTo>
                  <a:cubicBezTo>
                    <a:pt x="50" y="69"/>
                    <a:pt x="50" y="69"/>
                    <a:pt x="50" y="69"/>
                  </a:cubicBezTo>
                  <a:cubicBezTo>
                    <a:pt x="45" y="70"/>
                    <a:pt x="45" y="70"/>
                    <a:pt x="45" y="70"/>
                  </a:cubicBezTo>
                  <a:lnTo>
                    <a:pt x="44" y="7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4" name="Freeform 22"/>
            <p:cNvSpPr>
              <a:spLocks/>
            </p:cNvSpPr>
            <p:nvPr/>
          </p:nvSpPr>
          <p:spPr bwMode="auto">
            <a:xfrm>
              <a:off x="1046" y="3595"/>
              <a:ext cx="256" cy="237"/>
            </a:xfrm>
            <a:custGeom>
              <a:avLst/>
              <a:gdLst>
                <a:gd name="T0" fmla="*/ 123 w 123"/>
                <a:gd name="T1" fmla="*/ 83 h 114"/>
                <a:gd name="T2" fmla="*/ 120 w 123"/>
                <a:gd name="T3" fmla="*/ 87 h 114"/>
                <a:gd name="T4" fmla="*/ 108 w 123"/>
                <a:gd name="T5" fmla="*/ 92 h 114"/>
                <a:gd name="T6" fmla="*/ 101 w 123"/>
                <a:gd name="T7" fmla="*/ 108 h 114"/>
                <a:gd name="T8" fmla="*/ 87 w 123"/>
                <a:gd name="T9" fmla="*/ 114 h 114"/>
                <a:gd name="T10" fmla="*/ 83 w 123"/>
                <a:gd name="T11" fmla="*/ 104 h 114"/>
                <a:gd name="T12" fmla="*/ 72 w 123"/>
                <a:gd name="T13" fmla="*/ 105 h 114"/>
                <a:gd name="T14" fmla="*/ 65 w 123"/>
                <a:gd name="T15" fmla="*/ 103 h 114"/>
                <a:gd name="T16" fmla="*/ 64 w 123"/>
                <a:gd name="T17" fmla="*/ 101 h 114"/>
                <a:gd name="T18" fmla="*/ 54 w 123"/>
                <a:gd name="T19" fmla="*/ 102 h 114"/>
                <a:gd name="T20" fmla="*/ 51 w 123"/>
                <a:gd name="T21" fmla="*/ 108 h 114"/>
                <a:gd name="T22" fmla="*/ 47 w 123"/>
                <a:gd name="T23" fmla="*/ 107 h 114"/>
                <a:gd name="T24" fmla="*/ 42 w 123"/>
                <a:gd name="T25" fmla="*/ 104 h 114"/>
                <a:gd name="T26" fmla="*/ 42 w 123"/>
                <a:gd name="T27" fmla="*/ 97 h 114"/>
                <a:gd name="T28" fmla="*/ 39 w 123"/>
                <a:gd name="T29" fmla="*/ 96 h 114"/>
                <a:gd name="T30" fmla="*/ 37 w 123"/>
                <a:gd name="T31" fmla="*/ 101 h 114"/>
                <a:gd name="T32" fmla="*/ 35 w 123"/>
                <a:gd name="T33" fmla="*/ 106 h 114"/>
                <a:gd name="T34" fmla="*/ 31 w 123"/>
                <a:gd name="T35" fmla="*/ 103 h 114"/>
                <a:gd name="T36" fmla="*/ 24 w 123"/>
                <a:gd name="T37" fmla="*/ 104 h 114"/>
                <a:gd name="T38" fmla="*/ 20 w 123"/>
                <a:gd name="T39" fmla="*/ 101 h 114"/>
                <a:gd name="T40" fmla="*/ 15 w 123"/>
                <a:gd name="T41" fmla="*/ 106 h 114"/>
                <a:gd name="T42" fmla="*/ 15 w 123"/>
                <a:gd name="T43" fmla="*/ 106 h 114"/>
                <a:gd name="T44" fmla="*/ 14 w 123"/>
                <a:gd name="T45" fmla="*/ 104 h 114"/>
                <a:gd name="T46" fmla="*/ 9 w 123"/>
                <a:gd name="T47" fmla="*/ 97 h 114"/>
                <a:gd name="T48" fmla="*/ 9 w 123"/>
                <a:gd name="T49" fmla="*/ 89 h 114"/>
                <a:gd name="T50" fmla="*/ 8 w 123"/>
                <a:gd name="T51" fmla="*/ 80 h 114"/>
                <a:gd name="T52" fmla="*/ 2 w 123"/>
                <a:gd name="T53" fmla="*/ 75 h 114"/>
                <a:gd name="T54" fmla="*/ 6 w 123"/>
                <a:gd name="T55" fmla="*/ 69 h 114"/>
                <a:gd name="T56" fmla="*/ 12 w 123"/>
                <a:gd name="T57" fmla="*/ 65 h 114"/>
                <a:gd name="T58" fmla="*/ 18 w 123"/>
                <a:gd name="T59" fmla="*/ 69 h 114"/>
                <a:gd name="T60" fmla="*/ 25 w 123"/>
                <a:gd name="T61" fmla="*/ 66 h 114"/>
                <a:gd name="T62" fmla="*/ 27 w 123"/>
                <a:gd name="T63" fmla="*/ 56 h 114"/>
                <a:gd name="T64" fmla="*/ 25 w 123"/>
                <a:gd name="T65" fmla="*/ 46 h 114"/>
                <a:gd name="T66" fmla="*/ 34 w 123"/>
                <a:gd name="T67" fmla="*/ 36 h 114"/>
                <a:gd name="T68" fmla="*/ 35 w 123"/>
                <a:gd name="T69" fmla="*/ 31 h 114"/>
                <a:gd name="T70" fmla="*/ 30 w 123"/>
                <a:gd name="T71" fmla="*/ 19 h 114"/>
                <a:gd name="T72" fmla="*/ 31 w 123"/>
                <a:gd name="T73" fmla="*/ 19 h 114"/>
                <a:gd name="T74" fmla="*/ 40 w 123"/>
                <a:gd name="T75" fmla="*/ 8 h 114"/>
                <a:gd name="T76" fmla="*/ 40 w 123"/>
                <a:gd name="T77" fmla="*/ 3 h 114"/>
                <a:gd name="T78" fmla="*/ 51 w 123"/>
                <a:gd name="T79" fmla="*/ 3 h 114"/>
                <a:gd name="T80" fmla="*/ 56 w 123"/>
                <a:gd name="T81" fmla="*/ 0 h 114"/>
                <a:gd name="T82" fmla="*/ 62 w 123"/>
                <a:gd name="T83" fmla="*/ 3 h 114"/>
                <a:gd name="T84" fmla="*/ 67 w 123"/>
                <a:gd name="T85" fmla="*/ 6 h 114"/>
                <a:gd name="T86" fmla="*/ 73 w 123"/>
                <a:gd name="T87" fmla="*/ 7 h 114"/>
                <a:gd name="T88" fmla="*/ 75 w 123"/>
                <a:gd name="T89" fmla="*/ 21 h 114"/>
                <a:gd name="T90" fmla="*/ 81 w 123"/>
                <a:gd name="T91" fmla="*/ 22 h 114"/>
                <a:gd name="T92" fmla="*/ 87 w 123"/>
                <a:gd name="T93" fmla="*/ 25 h 114"/>
                <a:gd name="T94" fmla="*/ 88 w 123"/>
                <a:gd name="T95" fmla="*/ 29 h 114"/>
                <a:gd name="T96" fmla="*/ 92 w 123"/>
                <a:gd name="T97" fmla="*/ 27 h 114"/>
                <a:gd name="T98" fmla="*/ 103 w 123"/>
                <a:gd name="T99" fmla="*/ 37 h 114"/>
                <a:gd name="T100" fmla="*/ 102 w 123"/>
                <a:gd name="T101" fmla="*/ 45 h 114"/>
                <a:gd name="T102" fmla="*/ 97 w 123"/>
                <a:gd name="T103" fmla="*/ 51 h 114"/>
                <a:gd name="T104" fmla="*/ 101 w 123"/>
                <a:gd name="T105" fmla="*/ 56 h 114"/>
                <a:gd name="T106" fmla="*/ 105 w 123"/>
                <a:gd name="T107" fmla="*/ 54 h 114"/>
                <a:gd name="T108" fmla="*/ 110 w 123"/>
                <a:gd name="T109" fmla="*/ 56 h 114"/>
                <a:gd name="T110" fmla="*/ 110 w 123"/>
                <a:gd name="T111" fmla="*/ 62 h 114"/>
                <a:gd name="T112" fmla="*/ 113 w 123"/>
                <a:gd name="T113" fmla="*/ 64 h 114"/>
                <a:gd name="T114" fmla="*/ 118 w 123"/>
                <a:gd name="T115" fmla="*/ 65 h 114"/>
                <a:gd name="T116" fmla="*/ 119 w 123"/>
                <a:gd name="T117" fmla="*/ 70 h 114"/>
                <a:gd name="T118" fmla="*/ 122 w 123"/>
                <a:gd name="T119" fmla="*/ 73 h 114"/>
                <a:gd name="T120" fmla="*/ 123 w 123"/>
                <a:gd name="T121" fmla="*/ 8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14">
                  <a:moveTo>
                    <a:pt x="123" y="83"/>
                  </a:moveTo>
                  <a:cubicBezTo>
                    <a:pt x="122" y="84"/>
                    <a:pt x="121" y="86"/>
                    <a:pt x="120" y="87"/>
                  </a:cubicBezTo>
                  <a:cubicBezTo>
                    <a:pt x="115" y="92"/>
                    <a:pt x="113" y="88"/>
                    <a:pt x="108" y="92"/>
                  </a:cubicBezTo>
                  <a:cubicBezTo>
                    <a:pt x="103" y="96"/>
                    <a:pt x="104" y="102"/>
                    <a:pt x="101" y="108"/>
                  </a:cubicBezTo>
                  <a:cubicBezTo>
                    <a:pt x="99" y="113"/>
                    <a:pt x="93" y="110"/>
                    <a:pt x="87" y="114"/>
                  </a:cubicBezTo>
                  <a:cubicBezTo>
                    <a:pt x="83" y="104"/>
                    <a:pt x="83" y="104"/>
                    <a:pt x="83" y="104"/>
                  </a:cubicBezTo>
                  <a:cubicBezTo>
                    <a:pt x="72" y="105"/>
                    <a:pt x="72" y="105"/>
                    <a:pt x="72" y="105"/>
                  </a:cubicBezTo>
                  <a:cubicBezTo>
                    <a:pt x="65" y="103"/>
                    <a:pt x="65" y="103"/>
                    <a:pt x="65" y="103"/>
                  </a:cubicBezTo>
                  <a:cubicBezTo>
                    <a:pt x="64" y="101"/>
                    <a:pt x="64" y="101"/>
                    <a:pt x="64" y="101"/>
                  </a:cubicBezTo>
                  <a:cubicBezTo>
                    <a:pt x="54" y="102"/>
                    <a:pt x="54" y="102"/>
                    <a:pt x="54" y="102"/>
                  </a:cubicBezTo>
                  <a:cubicBezTo>
                    <a:pt x="51" y="108"/>
                    <a:pt x="51" y="108"/>
                    <a:pt x="51" y="108"/>
                  </a:cubicBezTo>
                  <a:cubicBezTo>
                    <a:pt x="47" y="107"/>
                    <a:pt x="47" y="107"/>
                    <a:pt x="47" y="107"/>
                  </a:cubicBezTo>
                  <a:cubicBezTo>
                    <a:pt x="42" y="104"/>
                    <a:pt x="42" y="104"/>
                    <a:pt x="42" y="104"/>
                  </a:cubicBezTo>
                  <a:cubicBezTo>
                    <a:pt x="42" y="97"/>
                    <a:pt x="42" y="97"/>
                    <a:pt x="42" y="97"/>
                  </a:cubicBezTo>
                  <a:cubicBezTo>
                    <a:pt x="39" y="96"/>
                    <a:pt x="39" y="96"/>
                    <a:pt x="39" y="96"/>
                  </a:cubicBezTo>
                  <a:cubicBezTo>
                    <a:pt x="37" y="101"/>
                    <a:pt x="37" y="101"/>
                    <a:pt x="37" y="101"/>
                  </a:cubicBezTo>
                  <a:cubicBezTo>
                    <a:pt x="35" y="106"/>
                    <a:pt x="35" y="106"/>
                    <a:pt x="35" y="106"/>
                  </a:cubicBezTo>
                  <a:cubicBezTo>
                    <a:pt x="31" y="103"/>
                    <a:pt x="31" y="103"/>
                    <a:pt x="31" y="103"/>
                  </a:cubicBezTo>
                  <a:cubicBezTo>
                    <a:pt x="24" y="104"/>
                    <a:pt x="24" y="104"/>
                    <a:pt x="24" y="104"/>
                  </a:cubicBezTo>
                  <a:cubicBezTo>
                    <a:pt x="20" y="101"/>
                    <a:pt x="20" y="101"/>
                    <a:pt x="20" y="101"/>
                  </a:cubicBezTo>
                  <a:cubicBezTo>
                    <a:pt x="15" y="106"/>
                    <a:pt x="15" y="106"/>
                    <a:pt x="15" y="106"/>
                  </a:cubicBezTo>
                  <a:cubicBezTo>
                    <a:pt x="15" y="106"/>
                    <a:pt x="15" y="106"/>
                    <a:pt x="15" y="106"/>
                  </a:cubicBezTo>
                  <a:cubicBezTo>
                    <a:pt x="15" y="105"/>
                    <a:pt x="15" y="104"/>
                    <a:pt x="14" y="104"/>
                  </a:cubicBezTo>
                  <a:cubicBezTo>
                    <a:pt x="13" y="104"/>
                    <a:pt x="9" y="100"/>
                    <a:pt x="9" y="97"/>
                  </a:cubicBezTo>
                  <a:cubicBezTo>
                    <a:pt x="8" y="94"/>
                    <a:pt x="8" y="92"/>
                    <a:pt x="9" y="89"/>
                  </a:cubicBezTo>
                  <a:cubicBezTo>
                    <a:pt x="10" y="86"/>
                    <a:pt x="10" y="82"/>
                    <a:pt x="8" y="80"/>
                  </a:cubicBezTo>
                  <a:cubicBezTo>
                    <a:pt x="5" y="78"/>
                    <a:pt x="0" y="77"/>
                    <a:pt x="2" y="75"/>
                  </a:cubicBezTo>
                  <a:cubicBezTo>
                    <a:pt x="3" y="74"/>
                    <a:pt x="6" y="72"/>
                    <a:pt x="6" y="69"/>
                  </a:cubicBezTo>
                  <a:cubicBezTo>
                    <a:pt x="6" y="66"/>
                    <a:pt x="11" y="64"/>
                    <a:pt x="12" y="65"/>
                  </a:cubicBezTo>
                  <a:cubicBezTo>
                    <a:pt x="13" y="66"/>
                    <a:pt x="13" y="69"/>
                    <a:pt x="18" y="69"/>
                  </a:cubicBezTo>
                  <a:cubicBezTo>
                    <a:pt x="23" y="69"/>
                    <a:pt x="22" y="70"/>
                    <a:pt x="25" y="66"/>
                  </a:cubicBezTo>
                  <a:cubicBezTo>
                    <a:pt x="27" y="61"/>
                    <a:pt x="29" y="59"/>
                    <a:pt x="27" y="56"/>
                  </a:cubicBezTo>
                  <a:cubicBezTo>
                    <a:pt x="26" y="52"/>
                    <a:pt x="23" y="48"/>
                    <a:pt x="25" y="46"/>
                  </a:cubicBezTo>
                  <a:cubicBezTo>
                    <a:pt x="27" y="44"/>
                    <a:pt x="33" y="38"/>
                    <a:pt x="34" y="36"/>
                  </a:cubicBezTo>
                  <a:cubicBezTo>
                    <a:pt x="35" y="34"/>
                    <a:pt x="36" y="33"/>
                    <a:pt x="35" y="31"/>
                  </a:cubicBezTo>
                  <a:cubicBezTo>
                    <a:pt x="33" y="29"/>
                    <a:pt x="31" y="22"/>
                    <a:pt x="30" y="19"/>
                  </a:cubicBezTo>
                  <a:cubicBezTo>
                    <a:pt x="31" y="19"/>
                    <a:pt x="31" y="19"/>
                    <a:pt x="31" y="19"/>
                  </a:cubicBezTo>
                  <a:cubicBezTo>
                    <a:pt x="31" y="19"/>
                    <a:pt x="41" y="11"/>
                    <a:pt x="40" y="8"/>
                  </a:cubicBezTo>
                  <a:cubicBezTo>
                    <a:pt x="40" y="6"/>
                    <a:pt x="40" y="3"/>
                    <a:pt x="40" y="3"/>
                  </a:cubicBezTo>
                  <a:cubicBezTo>
                    <a:pt x="51" y="3"/>
                    <a:pt x="51" y="3"/>
                    <a:pt x="51" y="3"/>
                  </a:cubicBezTo>
                  <a:cubicBezTo>
                    <a:pt x="51" y="3"/>
                    <a:pt x="53" y="0"/>
                    <a:pt x="56" y="0"/>
                  </a:cubicBezTo>
                  <a:cubicBezTo>
                    <a:pt x="58" y="0"/>
                    <a:pt x="62" y="0"/>
                    <a:pt x="62" y="3"/>
                  </a:cubicBezTo>
                  <a:cubicBezTo>
                    <a:pt x="62" y="5"/>
                    <a:pt x="66" y="6"/>
                    <a:pt x="67" y="6"/>
                  </a:cubicBezTo>
                  <a:cubicBezTo>
                    <a:pt x="67" y="6"/>
                    <a:pt x="73" y="7"/>
                    <a:pt x="73" y="7"/>
                  </a:cubicBezTo>
                  <a:cubicBezTo>
                    <a:pt x="75" y="21"/>
                    <a:pt x="75" y="21"/>
                    <a:pt x="75" y="21"/>
                  </a:cubicBezTo>
                  <a:cubicBezTo>
                    <a:pt x="75" y="21"/>
                    <a:pt x="79" y="20"/>
                    <a:pt x="81" y="22"/>
                  </a:cubicBezTo>
                  <a:cubicBezTo>
                    <a:pt x="84" y="24"/>
                    <a:pt x="87" y="25"/>
                    <a:pt x="87" y="25"/>
                  </a:cubicBezTo>
                  <a:cubicBezTo>
                    <a:pt x="88" y="29"/>
                    <a:pt x="88" y="29"/>
                    <a:pt x="88" y="29"/>
                  </a:cubicBezTo>
                  <a:cubicBezTo>
                    <a:pt x="92" y="27"/>
                    <a:pt x="92" y="27"/>
                    <a:pt x="92" y="27"/>
                  </a:cubicBezTo>
                  <a:cubicBezTo>
                    <a:pt x="103" y="37"/>
                    <a:pt x="103" y="37"/>
                    <a:pt x="103" y="37"/>
                  </a:cubicBezTo>
                  <a:cubicBezTo>
                    <a:pt x="102" y="45"/>
                    <a:pt x="102" y="45"/>
                    <a:pt x="102" y="45"/>
                  </a:cubicBezTo>
                  <a:cubicBezTo>
                    <a:pt x="97" y="51"/>
                    <a:pt x="97" y="51"/>
                    <a:pt x="97" y="51"/>
                  </a:cubicBezTo>
                  <a:cubicBezTo>
                    <a:pt x="101" y="56"/>
                    <a:pt x="101" y="56"/>
                    <a:pt x="101" y="56"/>
                  </a:cubicBezTo>
                  <a:cubicBezTo>
                    <a:pt x="105" y="54"/>
                    <a:pt x="105" y="54"/>
                    <a:pt x="105" y="54"/>
                  </a:cubicBezTo>
                  <a:cubicBezTo>
                    <a:pt x="110" y="56"/>
                    <a:pt x="110" y="56"/>
                    <a:pt x="110" y="56"/>
                  </a:cubicBezTo>
                  <a:cubicBezTo>
                    <a:pt x="110" y="62"/>
                    <a:pt x="110" y="62"/>
                    <a:pt x="110" y="62"/>
                  </a:cubicBezTo>
                  <a:cubicBezTo>
                    <a:pt x="113" y="64"/>
                    <a:pt x="113" y="64"/>
                    <a:pt x="113" y="64"/>
                  </a:cubicBezTo>
                  <a:cubicBezTo>
                    <a:pt x="118" y="65"/>
                    <a:pt x="118" y="65"/>
                    <a:pt x="118" y="65"/>
                  </a:cubicBezTo>
                  <a:cubicBezTo>
                    <a:pt x="119" y="70"/>
                    <a:pt x="119" y="70"/>
                    <a:pt x="119" y="70"/>
                  </a:cubicBezTo>
                  <a:cubicBezTo>
                    <a:pt x="122" y="73"/>
                    <a:pt x="122" y="73"/>
                    <a:pt x="122" y="73"/>
                  </a:cubicBezTo>
                  <a:lnTo>
                    <a:pt x="123" y="8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5" name="Freeform 23"/>
            <p:cNvSpPr>
              <a:spLocks noEditPoints="1"/>
            </p:cNvSpPr>
            <p:nvPr/>
          </p:nvSpPr>
          <p:spPr bwMode="auto">
            <a:xfrm>
              <a:off x="1133" y="3805"/>
              <a:ext cx="115" cy="213"/>
            </a:xfrm>
            <a:custGeom>
              <a:avLst/>
              <a:gdLst>
                <a:gd name="T0" fmla="*/ 45 w 55"/>
                <a:gd name="T1" fmla="*/ 13 h 102"/>
                <a:gd name="T2" fmla="*/ 44 w 55"/>
                <a:gd name="T3" fmla="*/ 13 h 102"/>
                <a:gd name="T4" fmla="*/ 45 w 55"/>
                <a:gd name="T5" fmla="*/ 29 h 102"/>
                <a:gd name="T6" fmla="*/ 40 w 55"/>
                <a:gd name="T7" fmla="*/ 39 h 102"/>
                <a:gd name="T8" fmla="*/ 51 w 55"/>
                <a:gd name="T9" fmla="*/ 46 h 102"/>
                <a:gd name="T10" fmla="*/ 54 w 55"/>
                <a:gd name="T11" fmla="*/ 58 h 102"/>
                <a:gd name="T12" fmla="*/ 53 w 55"/>
                <a:gd name="T13" fmla="*/ 76 h 102"/>
                <a:gd name="T14" fmla="*/ 47 w 55"/>
                <a:gd name="T15" fmla="*/ 83 h 102"/>
                <a:gd name="T16" fmla="*/ 44 w 55"/>
                <a:gd name="T17" fmla="*/ 85 h 102"/>
                <a:gd name="T18" fmla="*/ 49 w 55"/>
                <a:gd name="T19" fmla="*/ 98 h 102"/>
                <a:gd name="T20" fmla="*/ 41 w 55"/>
                <a:gd name="T21" fmla="*/ 100 h 102"/>
                <a:gd name="T22" fmla="*/ 31 w 55"/>
                <a:gd name="T23" fmla="*/ 102 h 102"/>
                <a:gd name="T24" fmla="*/ 24 w 55"/>
                <a:gd name="T25" fmla="*/ 100 h 102"/>
                <a:gd name="T26" fmla="*/ 13 w 55"/>
                <a:gd name="T27" fmla="*/ 97 h 102"/>
                <a:gd name="T28" fmla="*/ 6 w 55"/>
                <a:gd name="T29" fmla="*/ 94 h 102"/>
                <a:gd name="T30" fmla="*/ 6 w 55"/>
                <a:gd name="T31" fmla="*/ 94 h 102"/>
                <a:gd name="T32" fmla="*/ 6 w 55"/>
                <a:gd name="T33" fmla="*/ 81 h 102"/>
                <a:gd name="T34" fmla="*/ 5 w 55"/>
                <a:gd name="T35" fmla="*/ 77 h 102"/>
                <a:gd name="T36" fmla="*/ 2 w 55"/>
                <a:gd name="T37" fmla="*/ 71 h 102"/>
                <a:gd name="T38" fmla="*/ 3 w 55"/>
                <a:gd name="T39" fmla="*/ 67 h 102"/>
                <a:gd name="T40" fmla="*/ 6 w 55"/>
                <a:gd name="T41" fmla="*/ 66 h 102"/>
                <a:gd name="T42" fmla="*/ 11 w 55"/>
                <a:gd name="T43" fmla="*/ 68 h 102"/>
                <a:gd name="T44" fmla="*/ 11 w 55"/>
                <a:gd name="T45" fmla="*/ 66 h 102"/>
                <a:gd name="T46" fmla="*/ 18 w 55"/>
                <a:gd name="T47" fmla="*/ 65 h 102"/>
                <a:gd name="T48" fmla="*/ 20 w 55"/>
                <a:gd name="T49" fmla="*/ 61 h 102"/>
                <a:gd name="T50" fmla="*/ 18 w 55"/>
                <a:gd name="T51" fmla="*/ 59 h 102"/>
                <a:gd name="T52" fmla="*/ 18 w 55"/>
                <a:gd name="T53" fmla="*/ 57 h 102"/>
                <a:gd name="T54" fmla="*/ 19 w 55"/>
                <a:gd name="T55" fmla="*/ 54 h 102"/>
                <a:gd name="T56" fmla="*/ 20 w 55"/>
                <a:gd name="T57" fmla="*/ 49 h 102"/>
                <a:gd name="T58" fmla="*/ 24 w 55"/>
                <a:gd name="T59" fmla="*/ 45 h 102"/>
                <a:gd name="T60" fmla="*/ 25 w 55"/>
                <a:gd name="T61" fmla="*/ 39 h 102"/>
                <a:gd name="T62" fmla="*/ 18 w 55"/>
                <a:gd name="T63" fmla="*/ 40 h 102"/>
                <a:gd name="T64" fmla="*/ 14 w 55"/>
                <a:gd name="T65" fmla="*/ 34 h 102"/>
                <a:gd name="T66" fmla="*/ 13 w 55"/>
                <a:gd name="T67" fmla="*/ 25 h 102"/>
                <a:gd name="T68" fmla="*/ 16 w 55"/>
                <a:gd name="T69" fmla="*/ 18 h 102"/>
                <a:gd name="T70" fmla="*/ 13 w 55"/>
                <a:gd name="T71" fmla="*/ 16 h 102"/>
                <a:gd name="T72" fmla="*/ 10 w 55"/>
                <a:gd name="T73" fmla="*/ 7 h 102"/>
                <a:gd name="T74" fmla="*/ 9 w 55"/>
                <a:gd name="T75" fmla="*/ 7 h 102"/>
                <a:gd name="T76" fmla="*/ 12 w 55"/>
                <a:gd name="T77" fmla="*/ 1 h 102"/>
                <a:gd name="T78" fmla="*/ 22 w 55"/>
                <a:gd name="T79" fmla="*/ 0 h 102"/>
                <a:gd name="T80" fmla="*/ 23 w 55"/>
                <a:gd name="T81" fmla="*/ 2 h 102"/>
                <a:gd name="T82" fmla="*/ 30 w 55"/>
                <a:gd name="T83" fmla="*/ 4 h 102"/>
                <a:gd name="T84" fmla="*/ 41 w 55"/>
                <a:gd name="T85" fmla="*/ 3 h 102"/>
                <a:gd name="T86" fmla="*/ 45 w 55"/>
                <a:gd name="T87" fmla="*/ 13 h 102"/>
                <a:gd name="T88" fmla="*/ 0 w 55"/>
                <a:gd name="T89" fmla="*/ 100 h 102"/>
                <a:gd name="T90" fmla="*/ 0 w 55"/>
                <a:gd name="T91" fmla="*/ 100 h 102"/>
                <a:gd name="T92" fmla="*/ 0 w 55"/>
                <a:gd name="T93" fmla="*/ 10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 h="102">
                  <a:moveTo>
                    <a:pt x="45" y="13"/>
                  </a:moveTo>
                  <a:cubicBezTo>
                    <a:pt x="44" y="13"/>
                    <a:pt x="44" y="13"/>
                    <a:pt x="44" y="13"/>
                  </a:cubicBezTo>
                  <a:cubicBezTo>
                    <a:pt x="37" y="18"/>
                    <a:pt x="42" y="23"/>
                    <a:pt x="45" y="29"/>
                  </a:cubicBezTo>
                  <a:cubicBezTo>
                    <a:pt x="47" y="35"/>
                    <a:pt x="38" y="35"/>
                    <a:pt x="40" y="39"/>
                  </a:cubicBezTo>
                  <a:cubicBezTo>
                    <a:pt x="41" y="44"/>
                    <a:pt x="48" y="44"/>
                    <a:pt x="51" y="46"/>
                  </a:cubicBezTo>
                  <a:cubicBezTo>
                    <a:pt x="55" y="48"/>
                    <a:pt x="54" y="54"/>
                    <a:pt x="54" y="58"/>
                  </a:cubicBezTo>
                  <a:cubicBezTo>
                    <a:pt x="54" y="62"/>
                    <a:pt x="53" y="65"/>
                    <a:pt x="53" y="76"/>
                  </a:cubicBezTo>
                  <a:cubicBezTo>
                    <a:pt x="53" y="87"/>
                    <a:pt x="48" y="85"/>
                    <a:pt x="47" y="83"/>
                  </a:cubicBezTo>
                  <a:cubicBezTo>
                    <a:pt x="47" y="81"/>
                    <a:pt x="41" y="79"/>
                    <a:pt x="44" y="85"/>
                  </a:cubicBezTo>
                  <a:cubicBezTo>
                    <a:pt x="46" y="88"/>
                    <a:pt x="48" y="94"/>
                    <a:pt x="49" y="98"/>
                  </a:cubicBezTo>
                  <a:cubicBezTo>
                    <a:pt x="47" y="100"/>
                    <a:pt x="43" y="100"/>
                    <a:pt x="41" y="100"/>
                  </a:cubicBezTo>
                  <a:cubicBezTo>
                    <a:pt x="38" y="99"/>
                    <a:pt x="36" y="101"/>
                    <a:pt x="31" y="102"/>
                  </a:cubicBezTo>
                  <a:cubicBezTo>
                    <a:pt x="27" y="102"/>
                    <a:pt x="32" y="100"/>
                    <a:pt x="24" y="100"/>
                  </a:cubicBezTo>
                  <a:cubicBezTo>
                    <a:pt x="17" y="99"/>
                    <a:pt x="15" y="99"/>
                    <a:pt x="13" y="97"/>
                  </a:cubicBezTo>
                  <a:cubicBezTo>
                    <a:pt x="11" y="95"/>
                    <a:pt x="11" y="93"/>
                    <a:pt x="6" y="94"/>
                  </a:cubicBezTo>
                  <a:cubicBezTo>
                    <a:pt x="6" y="94"/>
                    <a:pt x="6" y="94"/>
                    <a:pt x="6" y="94"/>
                  </a:cubicBezTo>
                  <a:cubicBezTo>
                    <a:pt x="6" y="81"/>
                    <a:pt x="6" y="81"/>
                    <a:pt x="6" y="81"/>
                  </a:cubicBezTo>
                  <a:cubicBezTo>
                    <a:pt x="5" y="77"/>
                    <a:pt x="5" y="77"/>
                    <a:pt x="5" y="77"/>
                  </a:cubicBezTo>
                  <a:cubicBezTo>
                    <a:pt x="2" y="71"/>
                    <a:pt x="2" y="71"/>
                    <a:pt x="2" y="71"/>
                  </a:cubicBezTo>
                  <a:cubicBezTo>
                    <a:pt x="3" y="67"/>
                    <a:pt x="3" y="67"/>
                    <a:pt x="3" y="67"/>
                  </a:cubicBezTo>
                  <a:cubicBezTo>
                    <a:pt x="6" y="66"/>
                    <a:pt x="6" y="66"/>
                    <a:pt x="6" y="66"/>
                  </a:cubicBezTo>
                  <a:cubicBezTo>
                    <a:pt x="11" y="68"/>
                    <a:pt x="11" y="68"/>
                    <a:pt x="11" y="68"/>
                  </a:cubicBezTo>
                  <a:cubicBezTo>
                    <a:pt x="11" y="66"/>
                    <a:pt x="11" y="66"/>
                    <a:pt x="11" y="66"/>
                  </a:cubicBezTo>
                  <a:cubicBezTo>
                    <a:pt x="18" y="65"/>
                    <a:pt x="18" y="65"/>
                    <a:pt x="18" y="65"/>
                  </a:cubicBezTo>
                  <a:cubicBezTo>
                    <a:pt x="20" y="61"/>
                    <a:pt x="20" y="61"/>
                    <a:pt x="20" y="61"/>
                  </a:cubicBezTo>
                  <a:cubicBezTo>
                    <a:pt x="18" y="59"/>
                    <a:pt x="18" y="59"/>
                    <a:pt x="18" y="59"/>
                  </a:cubicBezTo>
                  <a:cubicBezTo>
                    <a:pt x="18" y="57"/>
                    <a:pt x="18" y="57"/>
                    <a:pt x="18" y="57"/>
                  </a:cubicBezTo>
                  <a:cubicBezTo>
                    <a:pt x="19" y="54"/>
                    <a:pt x="19" y="54"/>
                    <a:pt x="19" y="54"/>
                  </a:cubicBezTo>
                  <a:cubicBezTo>
                    <a:pt x="20" y="49"/>
                    <a:pt x="20" y="49"/>
                    <a:pt x="20" y="49"/>
                  </a:cubicBezTo>
                  <a:cubicBezTo>
                    <a:pt x="24" y="45"/>
                    <a:pt x="24" y="45"/>
                    <a:pt x="24" y="45"/>
                  </a:cubicBezTo>
                  <a:cubicBezTo>
                    <a:pt x="25" y="39"/>
                    <a:pt x="25" y="39"/>
                    <a:pt x="25" y="39"/>
                  </a:cubicBezTo>
                  <a:cubicBezTo>
                    <a:pt x="18" y="40"/>
                    <a:pt x="18" y="40"/>
                    <a:pt x="18" y="40"/>
                  </a:cubicBezTo>
                  <a:cubicBezTo>
                    <a:pt x="14" y="34"/>
                    <a:pt x="14" y="34"/>
                    <a:pt x="14" y="34"/>
                  </a:cubicBezTo>
                  <a:cubicBezTo>
                    <a:pt x="13" y="25"/>
                    <a:pt x="13" y="25"/>
                    <a:pt x="13" y="25"/>
                  </a:cubicBezTo>
                  <a:cubicBezTo>
                    <a:pt x="16" y="18"/>
                    <a:pt x="16" y="18"/>
                    <a:pt x="16" y="18"/>
                  </a:cubicBezTo>
                  <a:cubicBezTo>
                    <a:pt x="13" y="16"/>
                    <a:pt x="13" y="16"/>
                    <a:pt x="13" y="16"/>
                  </a:cubicBezTo>
                  <a:cubicBezTo>
                    <a:pt x="10" y="7"/>
                    <a:pt x="10" y="7"/>
                    <a:pt x="10" y="7"/>
                  </a:cubicBezTo>
                  <a:cubicBezTo>
                    <a:pt x="9" y="7"/>
                    <a:pt x="9" y="7"/>
                    <a:pt x="9" y="7"/>
                  </a:cubicBezTo>
                  <a:cubicBezTo>
                    <a:pt x="12" y="1"/>
                    <a:pt x="12" y="1"/>
                    <a:pt x="12" y="1"/>
                  </a:cubicBezTo>
                  <a:cubicBezTo>
                    <a:pt x="22" y="0"/>
                    <a:pt x="22" y="0"/>
                    <a:pt x="22" y="0"/>
                  </a:cubicBezTo>
                  <a:cubicBezTo>
                    <a:pt x="23" y="2"/>
                    <a:pt x="23" y="2"/>
                    <a:pt x="23" y="2"/>
                  </a:cubicBezTo>
                  <a:cubicBezTo>
                    <a:pt x="30" y="4"/>
                    <a:pt x="30" y="4"/>
                    <a:pt x="30" y="4"/>
                  </a:cubicBezTo>
                  <a:cubicBezTo>
                    <a:pt x="41" y="3"/>
                    <a:pt x="41" y="3"/>
                    <a:pt x="41" y="3"/>
                  </a:cubicBezTo>
                  <a:cubicBezTo>
                    <a:pt x="45" y="13"/>
                    <a:pt x="45" y="13"/>
                    <a:pt x="45" y="13"/>
                  </a:cubicBezTo>
                  <a:close/>
                  <a:moveTo>
                    <a:pt x="0" y="100"/>
                  </a:moveTo>
                  <a:cubicBezTo>
                    <a:pt x="0" y="100"/>
                    <a:pt x="0" y="100"/>
                    <a:pt x="0" y="100"/>
                  </a:cubicBezTo>
                  <a:cubicBezTo>
                    <a:pt x="0" y="100"/>
                    <a:pt x="0" y="100"/>
                    <a:pt x="0" y="10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6" name="Freeform 24"/>
            <p:cNvSpPr>
              <a:spLocks/>
            </p:cNvSpPr>
            <p:nvPr/>
          </p:nvSpPr>
          <p:spPr bwMode="auto">
            <a:xfrm>
              <a:off x="889" y="3622"/>
              <a:ext cx="232" cy="254"/>
            </a:xfrm>
            <a:custGeom>
              <a:avLst/>
              <a:gdLst>
                <a:gd name="T0" fmla="*/ 31 w 111"/>
                <a:gd name="T1" fmla="*/ 101 h 122"/>
                <a:gd name="T2" fmla="*/ 27 w 111"/>
                <a:gd name="T3" fmla="*/ 99 h 122"/>
                <a:gd name="T4" fmla="*/ 27 w 111"/>
                <a:gd name="T5" fmla="*/ 100 h 122"/>
                <a:gd name="T6" fmla="*/ 28 w 111"/>
                <a:gd name="T7" fmla="*/ 88 h 122"/>
                <a:gd name="T8" fmla="*/ 17 w 111"/>
                <a:gd name="T9" fmla="*/ 76 h 122"/>
                <a:gd name="T10" fmla="*/ 19 w 111"/>
                <a:gd name="T11" fmla="*/ 68 h 122"/>
                <a:gd name="T12" fmla="*/ 21 w 111"/>
                <a:gd name="T13" fmla="*/ 64 h 122"/>
                <a:gd name="T14" fmla="*/ 11 w 111"/>
                <a:gd name="T15" fmla="*/ 54 h 122"/>
                <a:gd name="T16" fmla="*/ 3 w 111"/>
                <a:gd name="T17" fmla="*/ 53 h 122"/>
                <a:gd name="T18" fmla="*/ 0 w 111"/>
                <a:gd name="T19" fmla="*/ 36 h 122"/>
                <a:gd name="T20" fmla="*/ 7 w 111"/>
                <a:gd name="T21" fmla="*/ 41 h 122"/>
                <a:gd name="T22" fmla="*/ 19 w 111"/>
                <a:gd name="T23" fmla="*/ 42 h 122"/>
                <a:gd name="T24" fmla="*/ 6 w 111"/>
                <a:gd name="T25" fmla="*/ 32 h 122"/>
                <a:gd name="T26" fmla="*/ 4 w 111"/>
                <a:gd name="T27" fmla="*/ 31 h 122"/>
                <a:gd name="T28" fmla="*/ 9 w 111"/>
                <a:gd name="T29" fmla="*/ 25 h 122"/>
                <a:gd name="T30" fmla="*/ 16 w 111"/>
                <a:gd name="T31" fmla="*/ 22 h 122"/>
                <a:gd name="T32" fmla="*/ 24 w 111"/>
                <a:gd name="T33" fmla="*/ 24 h 122"/>
                <a:gd name="T34" fmla="*/ 33 w 111"/>
                <a:gd name="T35" fmla="*/ 28 h 122"/>
                <a:gd name="T36" fmla="*/ 41 w 111"/>
                <a:gd name="T37" fmla="*/ 35 h 122"/>
                <a:gd name="T38" fmla="*/ 51 w 111"/>
                <a:gd name="T39" fmla="*/ 27 h 122"/>
                <a:gd name="T40" fmla="*/ 57 w 111"/>
                <a:gd name="T41" fmla="*/ 17 h 122"/>
                <a:gd name="T42" fmla="*/ 62 w 111"/>
                <a:gd name="T43" fmla="*/ 11 h 122"/>
                <a:gd name="T44" fmla="*/ 71 w 111"/>
                <a:gd name="T45" fmla="*/ 10 h 122"/>
                <a:gd name="T46" fmla="*/ 77 w 111"/>
                <a:gd name="T47" fmla="*/ 4 h 122"/>
                <a:gd name="T48" fmla="*/ 77 w 111"/>
                <a:gd name="T49" fmla="*/ 1 h 122"/>
                <a:gd name="T50" fmla="*/ 80 w 111"/>
                <a:gd name="T51" fmla="*/ 0 h 122"/>
                <a:gd name="T52" fmla="*/ 81 w 111"/>
                <a:gd name="T53" fmla="*/ 5 h 122"/>
                <a:gd name="T54" fmla="*/ 87 w 111"/>
                <a:gd name="T55" fmla="*/ 6 h 122"/>
                <a:gd name="T56" fmla="*/ 90 w 111"/>
                <a:gd name="T57" fmla="*/ 10 h 122"/>
                <a:gd name="T58" fmla="*/ 95 w 111"/>
                <a:gd name="T59" fmla="*/ 8 h 122"/>
                <a:gd name="T60" fmla="*/ 97 w 111"/>
                <a:gd name="T61" fmla="*/ 6 h 122"/>
                <a:gd name="T62" fmla="*/ 105 w 111"/>
                <a:gd name="T63" fmla="*/ 6 h 122"/>
                <a:gd name="T64" fmla="*/ 110 w 111"/>
                <a:gd name="T65" fmla="*/ 18 h 122"/>
                <a:gd name="T66" fmla="*/ 109 w 111"/>
                <a:gd name="T67" fmla="*/ 23 h 122"/>
                <a:gd name="T68" fmla="*/ 100 w 111"/>
                <a:gd name="T69" fmla="*/ 33 h 122"/>
                <a:gd name="T70" fmla="*/ 102 w 111"/>
                <a:gd name="T71" fmla="*/ 43 h 122"/>
                <a:gd name="T72" fmla="*/ 100 w 111"/>
                <a:gd name="T73" fmla="*/ 53 h 122"/>
                <a:gd name="T74" fmla="*/ 93 w 111"/>
                <a:gd name="T75" fmla="*/ 56 h 122"/>
                <a:gd name="T76" fmla="*/ 87 w 111"/>
                <a:gd name="T77" fmla="*/ 52 h 122"/>
                <a:gd name="T78" fmla="*/ 81 w 111"/>
                <a:gd name="T79" fmla="*/ 56 h 122"/>
                <a:gd name="T80" fmla="*/ 77 w 111"/>
                <a:gd name="T81" fmla="*/ 62 h 122"/>
                <a:gd name="T82" fmla="*/ 83 w 111"/>
                <a:gd name="T83" fmla="*/ 67 h 122"/>
                <a:gd name="T84" fmla="*/ 84 w 111"/>
                <a:gd name="T85" fmla="*/ 76 h 122"/>
                <a:gd name="T86" fmla="*/ 84 w 111"/>
                <a:gd name="T87" fmla="*/ 84 h 122"/>
                <a:gd name="T88" fmla="*/ 89 w 111"/>
                <a:gd name="T89" fmla="*/ 91 h 122"/>
                <a:gd name="T90" fmla="*/ 91 w 111"/>
                <a:gd name="T91" fmla="*/ 99 h 122"/>
                <a:gd name="T92" fmla="*/ 95 w 111"/>
                <a:gd name="T93" fmla="*/ 100 h 122"/>
                <a:gd name="T94" fmla="*/ 100 w 111"/>
                <a:gd name="T95" fmla="*/ 101 h 122"/>
                <a:gd name="T96" fmla="*/ 96 w 111"/>
                <a:gd name="T97" fmla="*/ 109 h 122"/>
                <a:gd name="T98" fmla="*/ 86 w 111"/>
                <a:gd name="T99" fmla="*/ 114 h 122"/>
                <a:gd name="T100" fmla="*/ 79 w 111"/>
                <a:gd name="T101" fmla="*/ 116 h 122"/>
                <a:gd name="T102" fmla="*/ 74 w 111"/>
                <a:gd name="T103" fmla="*/ 121 h 122"/>
                <a:gd name="T104" fmla="*/ 65 w 111"/>
                <a:gd name="T105" fmla="*/ 119 h 122"/>
                <a:gd name="T106" fmla="*/ 61 w 111"/>
                <a:gd name="T107" fmla="*/ 107 h 122"/>
                <a:gd name="T108" fmla="*/ 54 w 111"/>
                <a:gd name="T109" fmla="*/ 104 h 122"/>
                <a:gd name="T110" fmla="*/ 53 w 111"/>
                <a:gd name="T111" fmla="*/ 96 h 122"/>
                <a:gd name="T112" fmla="*/ 48 w 111"/>
                <a:gd name="T113" fmla="*/ 98 h 122"/>
                <a:gd name="T114" fmla="*/ 41 w 111"/>
                <a:gd name="T115" fmla="*/ 100 h 122"/>
                <a:gd name="T116" fmla="*/ 35 w 111"/>
                <a:gd name="T117" fmla="*/ 99 h 122"/>
                <a:gd name="T118" fmla="*/ 31 w 111"/>
                <a:gd name="T119" fmla="*/ 10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22">
                  <a:moveTo>
                    <a:pt x="31" y="101"/>
                  </a:moveTo>
                  <a:cubicBezTo>
                    <a:pt x="30" y="100"/>
                    <a:pt x="29" y="99"/>
                    <a:pt x="27" y="99"/>
                  </a:cubicBezTo>
                  <a:cubicBezTo>
                    <a:pt x="27" y="99"/>
                    <a:pt x="27" y="99"/>
                    <a:pt x="27" y="100"/>
                  </a:cubicBezTo>
                  <a:cubicBezTo>
                    <a:pt x="28" y="88"/>
                    <a:pt x="28" y="88"/>
                    <a:pt x="28" y="88"/>
                  </a:cubicBezTo>
                  <a:cubicBezTo>
                    <a:pt x="28" y="88"/>
                    <a:pt x="16" y="76"/>
                    <a:pt x="17" y="76"/>
                  </a:cubicBezTo>
                  <a:cubicBezTo>
                    <a:pt x="19" y="76"/>
                    <a:pt x="19" y="69"/>
                    <a:pt x="19" y="68"/>
                  </a:cubicBezTo>
                  <a:cubicBezTo>
                    <a:pt x="19" y="67"/>
                    <a:pt x="21" y="64"/>
                    <a:pt x="21" y="64"/>
                  </a:cubicBezTo>
                  <a:cubicBezTo>
                    <a:pt x="21" y="64"/>
                    <a:pt x="14" y="53"/>
                    <a:pt x="11" y="54"/>
                  </a:cubicBezTo>
                  <a:cubicBezTo>
                    <a:pt x="9" y="55"/>
                    <a:pt x="4" y="55"/>
                    <a:pt x="3" y="53"/>
                  </a:cubicBezTo>
                  <a:cubicBezTo>
                    <a:pt x="3" y="52"/>
                    <a:pt x="1" y="41"/>
                    <a:pt x="0" y="36"/>
                  </a:cubicBezTo>
                  <a:cubicBezTo>
                    <a:pt x="2" y="36"/>
                    <a:pt x="5" y="40"/>
                    <a:pt x="7" y="41"/>
                  </a:cubicBezTo>
                  <a:cubicBezTo>
                    <a:pt x="9" y="42"/>
                    <a:pt x="18" y="46"/>
                    <a:pt x="19" y="42"/>
                  </a:cubicBezTo>
                  <a:cubicBezTo>
                    <a:pt x="19" y="39"/>
                    <a:pt x="10" y="34"/>
                    <a:pt x="6" y="32"/>
                  </a:cubicBezTo>
                  <a:cubicBezTo>
                    <a:pt x="5" y="32"/>
                    <a:pt x="5" y="32"/>
                    <a:pt x="4" y="31"/>
                  </a:cubicBezTo>
                  <a:cubicBezTo>
                    <a:pt x="6" y="29"/>
                    <a:pt x="8" y="26"/>
                    <a:pt x="9" y="25"/>
                  </a:cubicBezTo>
                  <a:cubicBezTo>
                    <a:pt x="10" y="22"/>
                    <a:pt x="12" y="21"/>
                    <a:pt x="16" y="22"/>
                  </a:cubicBezTo>
                  <a:cubicBezTo>
                    <a:pt x="21" y="23"/>
                    <a:pt x="20" y="24"/>
                    <a:pt x="24" y="24"/>
                  </a:cubicBezTo>
                  <a:cubicBezTo>
                    <a:pt x="28" y="23"/>
                    <a:pt x="31" y="25"/>
                    <a:pt x="33" y="28"/>
                  </a:cubicBezTo>
                  <a:cubicBezTo>
                    <a:pt x="35" y="32"/>
                    <a:pt x="37" y="33"/>
                    <a:pt x="41" y="35"/>
                  </a:cubicBezTo>
                  <a:cubicBezTo>
                    <a:pt x="44" y="36"/>
                    <a:pt x="49" y="29"/>
                    <a:pt x="51" y="27"/>
                  </a:cubicBezTo>
                  <a:cubicBezTo>
                    <a:pt x="54" y="25"/>
                    <a:pt x="56" y="20"/>
                    <a:pt x="57" y="17"/>
                  </a:cubicBezTo>
                  <a:cubicBezTo>
                    <a:pt x="57" y="14"/>
                    <a:pt x="58" y="14"/>
                    <a:pt x="62" y="11"/>
                  </a:cubicBezTo>
                  <a:cubicBezTo>
                    <a:pt x="65" y="7"/>
                    <a:pt x="67" y="10"/>
                    <a:pt x="71" y="10"/>
                  </a:cubicBezTo>
                  <a:cubicBezTo>
                    <a:pt x="75" y="10"/>
                    <a:pt x="75" y="8"/>
                    <a:pt x="77" y="4"/>
                  </a:cubicBezTo>
                  <a:cubicBezTo>
                    <a:pt x="77" y="2"/>
                    <a:pt x="77" y="2"/>
                    <a:pt x="77" y="1"/>
                  </a:cubicBezTo>
                  <a:cubicBezTo>
                    <a:pt x="80" y="0"/>
                    <a:pt x="80" y="0"/>
                    <a:pt x="80" y="0"/>
                  </a:cubicBezTo>
                  <a:cubicBezTo>
                    <a:pt x="81" y="5"/>
                    <a:pt x="81" y="5"/>
                    <a:pt x="81" y="5"/>
                  </a:cubicBezTo>
                  <a:cubicBezTo>
                    <a:pt x="87" y="6"/>
                    <a:pt x="87" y="6"/>
                    <a:pt x="87" y="6"/>
                  </a:cubicBezTo>
                  <a:cubicBezTo>
                    <a:pt x="87" y="6"/>
                    <a:pt x="89" y="10"/>
                    <a:pt x="90" y="10"/>
                  </a:cubicBezTo>
                  <a:cubicBezTo>
                    <a:pt x="92" y="10"/>
                    <a:pt x="95" y="10"/>
                    <a:pt x="95" y="8"/>
                  </a:cubicBezTo>
                  <a:cubicBezTo>
                    <a:pt x="95" y="7"/>
                    <a:pt x="97" y="6"/>
                    <a:pt x="97" y="6"/>
                  </a:cubicBezTo>
                  <a:cubicBezTo>
                    <a:pt x="105" y="6"/>
                    <a:pt x="105" y="6"/>
                    <a:pt x="105" y="6"/>
                  </a:cubicBezTo>
                  <a:cubicBezTo>
                    <a:pt x="106" y="9"/>
                    <a:pt x="108" y="16"/>
                    <a:pt x="110" y="18"/>
                  </a:cubicBezTo>
                  <a:cubicBezTo>
                    <a:pt x="111" y="20"/>
                    <a:pt x="110" y="21"/>
                    <a:pt x="109" y="23"/>
                  </a:cubicBezTo>
                  <a:cubicBezTo>
                    <a:pt x="108" y="25"/>
                    <a:pt x="102" y="31"/>
                    <a:pt x="100" y="33"/>
                  </a:cubicBezTo>
                  <a:cubicBezTo>
                    <a:pt x="98" y="35"/>
                    <a:pt x="101" y="39"/>
                    <a:pt x="102" y="43"/>
                  </a:cubicBezTo>
                  <a:cubicBezTo>
                    <a:pt x="104" y="46"/>
                    <a:pt x="102" y="48"/>
                    <a:pt x="100" y="53"/>
                  </a:cubicBezTo>
                  <a:cubicBezTo>
                    <a:pt x="97" y="57"/>
                    <a:pt x="98" y="56"/>
                    <a:pt x="93" y="56"/>
                  </a:cubicBezTo>
                  <a:cubicBezTo>
                    <a:pt x="88" y="56"/>
                    <a:pt x="88" y="53"/>
                    <a:pt x="87" y="52"/>
                  </a:cubicBezTo>
                  <a:cubicBezTo>
                    <a:pt x="86" y="51"/>
                    <a:pt x="81" y="53"/>
                    <a:pt x="81" y="56"/>
                  </a:cubicBezTo>
                  <a:cubicBezTo>
                    <a:pt x="81" y="59"/>
                    <a:pt x="78" y="61"/>
                    <a:pt x="77" y="62"/>
                  </a:cubicBezTo>
                  <a:cubicBezTo>
                    <a:pt x="75" y="64"/>
                    <a:pt x="80" y="65"/>
                    <a:pt x="83" y="67"/>
                  </a:cubicBezTo>
                  <a:cubicBezTo>
                    <a:pt x="85" y="69"/>
                    <a:pt x="85" y="73"/>
                    <a:pt x="84" y="76"/>
                  </a:cubicBezTo>
                  <a:cubicBezTo>
                    <a:pt x="83" y="79"/>
                    <a:pt x="83" y="81"/>
                    <a:pt x="84" y="84"/>
                  </a:cubicBezTo>
                  <a:cubicBezTo>
                    <a:pt x="84" y="87"/>
                    <a:pt x="88" y="91"/>
                    <a:pt x="89" y="91"/>
                  </a:cubicBezTo>
                  <a:cubicBezTo>
                    <a:pt x="91" y="92"/>
                    <a:pt x="91" y="96"/>
                    <a:pt x="91" y="99"/>
                  </a:cubicBezTo>
                  <a:cubicBezTo>
                    <a:pt x="90" y="101"/>
                    <a:pt x="92" y="101"/>
                    <a:pt x="95" y="100"/>
                  </a:cubicBezTo>
                  <a:cubicBezTo>
                    <a:pt x="98" y="99"/>
                    <a:pt x="100" y="98"/>
                    <a:pt x="100" y="101"/>
                  </a:cubicBezTo>
                  <a:cubicBezTo>
                    <a:pt x="100" y="103"/>
                    <a:pt x="99" y="106"/>
                    <a:pt x="96" y="109"/>
                  </a:cubicBezTo>
                  <a:cubicBezTo>
                    <a:pt x="93" y="112"/>
                    <a:pt x="92" y="116"/>
                    <a:pt x="86" y="114"/>
                  </a:cubicBezTo>
                  <a:cubicBezTo>
                    <a:pt x="80" y="113"/>
                    <a:pt x="80" y="114"/>
                    <a:pt x="79" y="116"/>
                  </a:cubicBezTo>
                  <a:cubicBezTo>
                    <a:pt x="78" y="118"/>
                    <a:pt x="77" y="120"/>
                    <a:pt x="74" y="121"/>
                  </a:cubicBezTo>
                  <a:cubicBezTo>
                    <a:pt x="70" y="122"/>
                    <a:pt x="68" y="122"/>
                    <a:pt x="65" y="119"/>
                  </a:cubicBezTo>
                  <a:cubicBezTo>
                    <a:pt x="62" y="117"/>
                    <a:pt x="62" y="110"/>
                    <a:pt x="61" y="107"/>
                  </a:cubicBezTo>
                  <a:cubicBezTo>
                    <a:pt x="61" y="104"/>
                    <a:pt x="54" y="105"/>
                    <a:pt x="54" y="104"/>
                  </a:cubicBezTo>
                  <a:cubicBezTo>
                    <a:pt x="53" y="103"/>
                    <a:pt x="53" y="99"/>
                    <a:pt x="53" y="96"/>
                  </a:cubicBezTo>
                  <a:cubicBezTo>
                    <a:pt x="53" y="93"/>
                    <a:pt x="48" y="96"/>
                    <a:pt x="48" y="98"/>
                  </a:cubicBezTo>
                  <a:cubicBezTo>
                    <a:pt x="48" y="101"/>
                    <a:pt x="44" y="100"/>
                    <a:pt x="41" y="100"/>
                  </a:cubicBezTo>
                  <a:cubicBezTo>
                    <a:pt x="38" y="99"/>
                    <a:pt x="35" y="99"/>
                    <a:pt x="35" y="99"/>
                  </a:cubicBezTo>
                  <a:lnTo>
                    <a:pt x="31" y="10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7" name="Freeform 25"/>
            <p:cNvSpPr>
              <a:spLocks/>
            </p:cNvSpPr>
            <p:nvPr/>
          </p:nvSpPr>
          <p:spPr bwMode="auto">
            <a:xfrm>
              <a:off x="1519" y="3224"/>
              <a:ext cx="287" cy="317"/>
            </a:xfrm>
            <a:custGeom>
              <a:avLst/>
              <a:gdLst>
                <a:gd name="T0" fmla="*/ 39 w 287"/>
                <a:gd name="T1" fmla="*/ 121 h 317"/>
                <a:gd name="T2" fmla="*/ 62 w 287"/>
                <a:gd name="T3" fmla="*/ 121 h 317"/>
                <a:gd name="T4" fmla="*/ 93 w 287"/>
                <a:gd name="T5" fmla="*/ 115 h 317"/>
                <a:gd name="T6" fmla="*/ 106 w 287"/>
                <a:gd name="T7" fmla="*/ 67 h 317"/>
                <a:gd name="T8" fmla="*/ 116 w 287"/>
                <a:gd name="T9" fmla="*/ 48 h 317"/>
                <a:gd name="T10" fmla="*/ 110 w 287"/>
                <a:gd name="T11" fmla="*/ 25 h 317"/>
                <a:gd name="T12" fmla="*/ 156 w 287"/>
                <a:gd name="T13" fmla="*/ 0 h 317"/>
                <a:gd name="T14" fmla="*/ 173 w 287"/>
                <a:gd name="T15" fmla="*/ 27 h 317"/>
                <a:gd name="T16" fmla="*/ 173 w 287"/>
                <a:gd name="T17" fmla="*/ 46 h 317"/>
                <a:gd name="T18" fmla="*/ 158 w 287"/>
                <a:gd name="T19" fmla="*/ 62 h 317"/>
                <a:gd name="T20" fmla="*/ 148 w 287"/>
                <a:gd name="T21" fmla="*/ 85 h 317"/>
                <a:gd name="T22" fmla="*/ 156 w 287"/>
                <a:gd name="T23" fmla="*/ 104 h 317"/>
                <a:gd name="T24" fmla="*/ 154 w 287"/>
                <a:gd name="T25" fmla="*/ 133 h 317"/>
                <a:gd name="T26" fmla="*/ 171 w 287"/>
                <a:gd name="T27" fmla="*/ 127 h 317"/>
                <a:gd name="T28" fmla="*/ 185 w 287"/>
                <a:gd name="T29" fmla="*/ 110 h 317"/>
                <a:gd name="T30" fmla="*/ 206 w 287"/>
                <a:gd name="T31" fmla="*/ 125 h 317"/>
                <a:gd name="T32" fmla="*/ 227 w 287"/>
                <a:gd name="T33" fmla="*/ 129 h 317"/>
                <a:gd name="T34" fmla="*/ 241 w 287"/>
                <a:gd name="T35" fmla="*/ 121 h 317"/>
                <a:gd name="T36" fmla="*/ 275 w 287"/>
                <a:gd name="T37" fmla="*/ 137 h 317"/>
                <a:gd name="T38" fmla="*/ 287 w 287"/>
                <a:gd name="T39" fmla="*/ 162 h 317"/>
                <a:gd name="T40" fmla="*/ 254 w 287"/>
                <a:gd name="T41" fmla="*/ 196 h 317"/>
                <a:gd name="T42" fmla="*/ 258 w 287"/>
                <a:gd name="T43" fmla="*/ 213 h 317"/>
                <a:gd name="T44" fmla="*/ 243 w 287"/>
                <a:gd name="T45" fmla="*/ 242 h 317"/>
                <a:gd name="T46" fmla="*/ 231 w 287"/>
                <a:gd name="T47" fmla="*/ 225 h 317"/>
                <a:gd name="T48" fmla="*/ 193 w 287"/>
                <a:gd name="T49" fmla="*/ 210 h 317"/>
                <a:gd name="T50" fmla="*/ 168 w 287"/>
                <a:gd name="T51" fmla="*/ 254 h 317"/>
                <a:gd name="T52" fmla="*/ 143 w 287"/>
                <a:gd name="T53" fmla="*/ 248 h 317"/>
                <a:gd name="T54" fmla="*/ 127 w 287"/>
                <a:gd name="T55" fmla="*/ 281 h 317"/>
                <a:gd name="T56" fmla="*/ 102 w 287"/>
                <a:gd name="T57" fmla="*/ 317 h 317"/>
                <a:gd name="T58" fmla="*/ 85 w 287"/>
                <a:gd name="T59" fmla="*/ 279 h 317"/>
                <a:gd name="T60" fmla="*/ 87 w 287"/>
                <a:gd name="T61" fmla="*/ 242 h 317"/>
                <a:gd name="T62" fmla="*/ 71 w 287"/>
                <a:gd name="T63" fmla="*/ 221 h 317"/>
                <a:gd name="T64" fmla="*/ 46 w 287"/>
                <a:gd name="T65" fmla="*/ 208 h 317"/>
                <a:gd name="T66" fmla="*/ 31 w 287"/>
                <a:gd name="T67" fmla="*/ 213 h 317"/>
                <a:gd name="T68" fmla="*/ 0 w 287"/>
                <a:gd name="T69" fmla="*/ 198 h 317"/>
                <a:gd name="T70" fmla="*/ 27 w 287"/>
                <a:gd name="T71" fmla="*/ 177 h 317"/>
                <a:gd name="T72" fmla="*/ 62 w 287"/>
                <a:gd name="T73" fmla="*/ 165 h 317"/>
                <a:gd name="T74" fmla="*/ 29 w 287"/>
                <a:gd name="T75" fmla="*/ 133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7" h="317">
                  <a:moveTo>
                    <a:pt x="29" y="133"/>
                  </a:moveTo>
                  <a:lnTo>
                    <a:pt x="39" y="121"/>
                  </a:lnTo>
                  <a:lnTo>
                    <a:pt x="56" y="117"/>
                  </a:lnTo>
                  <a:lnTo>
                    <a:pt x="62" y="121"/>
                  </a:lnTo>
                  <a:lnTo>
                    <a:pt x="73" y="115"/>
                  </a:lnTo>
                  <a:lnTo>
                    <a:pt x="93" y="115"/>
                  </a:lnTo>
                  <a:lnTo>
                    <a:pt x="96" y="79"/>
                  </a:lnTo>
                  <a:lnTo>
                    <a:pt x="106" y="67"/>
                  </a:lnTo>
                  <a:lnTo>
                    <a:pt x="106" y="56"/>
                  </a:lnTo>
                  <a:lnTo>
                    <a:pt x="116" y="48"/>
                  </a:lnTo>
                  <a:lnTo>
                    <a:pt x="100" y="33"/>
                  </a:lnTo>
                  <a:lnTo>
                    <a:pt x="110" y="25"/>
                  </a:lnTo>
                  <a:lnTo>
                    <a:pt x="123" y="33"/>
                  </a:lnTo>
                  <a:lnTo>
                    <a:pt x="156" y="0"/>
                  </a:lnTo>
                  <a:lnTo>
                    <a:pt x="175" y="17"/>
                  </a:lnTo>
                  <a:lnTo>
                    <a:pt x="173" y="27"/>
                  </a:lnTo>
                  <a:lnTo>
                    <a:pt x="181" y="33"/>
                  </a:lnTo>
                  <a:lnTo>
                    <a:pt x="173" y="46"/>
                  </a:lnTo>
                  <a:lnTo>
                    <a:pt x="171" y="62"/>
                  </a:lnTo>
                  <a:lnTo>
                    <a:pt x="158" y="62"/>
                  </a:lnTo>
                  <a:lnTo>
                    <a:pt x="154" y="75"/>
                  </a:lnTo>
                  <a:lnTo>
                    <a:pt x="148" y="85"/>
                  </a:lnTo>
                  <a:lnTo>
                    <a:pt x="146" y="96"/>
                  </a:lnTo>
                  <a:lnTo>
                    <a:pt x="156" y="104"/>
                  </a:lnTo>
                  <a:lnTo>
                    <a:pt x="156" y="125"/>
                  </a:lnTo>
                  <a:lnTo>
                    <a:pt x="154" y="133"/>
                  </a:lnTo>
                  <a:lnTo>
                    <a:pt x="160" y="137"/>
                  </a:lnTo>
                  <a:lnTo>
                    <a:pt x="171" y="127"/>
                  </a:lnTo>
                  <a:lnTo>
                    <a:pt x="173" y="115"/>
                  </a:lnTo>
                  <a:lnTo>
                    <a:pt x="185" y="110"/>
                  </a:lnTo>
                  <a:lnTo>
                    <a:pt x="200" y="121"/>
                  </a:lnTo>
                  <a:lnTo>
                    <a:pt x="206" y="125"/>
                  </a:lnTo>
                  <a:lnTo>
                    <a:pt x="218" y="115"/>
                  </a:lnTo>
                  <a:lnTo>
                    <a:pt x="227" y="129"/>
                  </a:lnTo>
                  <a:lnTo>
                    <a:pt x="235" y="129"/>
                  </a:lnTo>
                  <a:lnTo>
                    <a:pt x="241" y="121"/>
                  </a:lnTo>
                  <a:lnTo>
                    <a:pt x="252" y="121"/>
                  </a:lnTo>
                  <a:lnTo>
                    <a:pt x="275" y="137"/>
                  </a:lnTo>
                  <a:lnTo>
                    <a:pt x="287" y="148"/>
                  </a:lnTo>
                  <a:lnTo>
                    <a:pt x="287" y="162"/>
                  </a:lnTo>
                  <a:lnTo>
                    <a:pt x="262" y="183"/>
                  </a:lnTo>
                  <a:lnTo>
                    <a:pt x="254" y="196"/>
                  </a:lnTo>
                  <a:lnTo>
                    <a:pt x="258" y="204"/>
                  </a:lnTo>
                  <a:lnTo>
                    <a:pt x="258" y="213"/>
                  </a:lnTo>
                  <a:lnTo>
                    <a:pt x="256" y="229"/>
                  </a:lnTo>
                  <a:lnTo>
                    <a:pt x="243" y="242"/>
                  </a:lnTo>
                  <a:lnTo>
                    <a:pt x="227" y="238"/>
                  </a:lnTo>
                  <a:lnTo>
                    <a:pt x="231" y="225"/>
                  </a:lnTo>
                  <a:lnTo>
                    <a:pt x="210" y="221"/>
                  </a:lnTo>
                  <a:lnTo>
                    <a:pt x="193" y="210"/>
                  </a:lnTo>
                  <a:lnTo>
                    <a:pt x="175" y="233"/>
                  </a:lnTo>
                  <a:lnTo>
                    <a:pt x="168" y="254"/>
                  </a:lnTo>
                  <a:lnTo>
                    <a:pt x="156" y="256"/>
                  </a:lnTo>
                  <a:lnTo>
                    <a:pt x="143" y="248"/>
                  </a:lnTo>
                  <a:lnTo>
                    <a:pt x="129" y="256"/>
                  </a:lnTo>
                  <a:lnTo>
                    <a:pt x="127" y="281"/>
                  </a:lnTo>
                  <a:lnTo>
                    <a:pt x="112" y="306"/>
                  </a:lnTo>
                  <a:lnTo>
                    <a:pt x="102" y="317"/>
                  </a:lnTo>
                  <a:lnTo>
                    <a:pt x="91" y="302"/>
                  </a:lnTo>
                  <a:lnTo>
                    <a:pt x="85" y="279"/>
                  </a:lnTo>
                  <a:lnTo>
                    <a:pt x="85" y="265"/>
                  </a:lnTo>
                  <a:lnTo>
                    <a:pt x="87" y="242"/>
                  </a:lnTo>
                  <a:lnTo>
                    <a:pt x="73" y="238"/>
                  </a:lnTo>
                  <a:lnTo>
                    <a:pt x="71" y="221"/>
                  </a:lnTo>
                  <a:lnTo>
                    <a:pt x="58" y="221"/>
                  </a:lnTo>
                  <a:lnTo>
                    <a:pt x="46" y="208"/>
                  </a:lnTo>
                  <a:lnTo>
                    <a:pt x="37" y="219"/>
                  </a:lnTo>
                  <a:lnTo>
                    <a:pt x="31" y="213"/>
                  </a:lnTo>
                  <a:lnTo>
                    <a:pt x="16" y="219"/>
                  </a:lnTo>
                  <a:lnTo>
                    <a:pt x="0" y="198"/>
                  </a:lnTo>
                  <a:lnTo>
                    <a:pt x="18" y="177"/>
                  </a:lnTo>
                  <a:lnTo>
                    <a:pt x="27" y="177"/>
                  </a:lnTo>
                  <a:lnTo>
                    <a:pt x="43" y="181"/>
                  </a:lnTo>
                  <a:lnTo>
                    <a:pt x="62" y="165"/>
                  </a:lnTo>
                  <a:lnTo>
                    <a:pt x="29" y="131"/>
                  </a:lnTo>
                  <a:lnTo>
                    <a:pt x="29" y="13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8" name="Freeform 26"/>
            <p:cNvSpPr>
              <a:spLocks/>
            </p:cNvSpPr>
            <p:nvPr/>
          </p:nvSpPr>
          <p:spPr bwMode="auto">
            <a:xfrm>
              <a:off x="1317" y="3332"/>
              <a:ext cx="264" cy="175"/>
            </a:xfrm>
            <a:custGeom>
              <a:avLst/>
              <a:gdLst>
                <a:gd name="T0" fmla="*/ 12 w 264"/>
                <a:gd name="T1" fmla="*/ 113 h 175"/>
                <a:gd name="T2" fmla="*/ 12 w 264"/>
                <a:gd name="T3" fmla="*/ 100 h 175"/>
                <a:gd name="T4" fmla="*/ 0 w 264"/>
                <a:gd name="T5" fmla="*/ 88 h 175"/>
                <a:gd name="T6" fmla="*/ 2 w 264"/>
                <a:gd name="T7" fmla="*/ 73 h 175"/>
                <a:gd name="T8" fmla="*/ 12 w 264"/>
                <a:gd name="T9" fmla="*/ 65 h 175"/>
                <a:gd name="T10" fmla="*/ 20 w 264"/>
                <a:gd name="T11" fmla="*/ 65 h 175"/>
                <a:gd name="T12" fmla="*/ 29 w 264"/>
                <a:gd name="T13" fmla="*/ 57 h 175"/>
                <a:gd name="T14" fmla="*/ 43 w 264"/>
                <a:gd name="T15" fmla="*/ 54 h 175"/>
                <a:gd name="T16" fmla="*/ 56 w 264"/>
                <a:gd name="T17" fmla="*/ 50 h 175"/>
                <a:gd name="T18" fmla="*/ 72 w 264"/>
                <a:gd name="T19" fmla="*/ 48 h 175"/>
                <a:gd name="T20" fmla="*/ 83 w 264"/>
                <a:gd name="T21" fmla="*/ 38 h 175"/>
                <a:gd name="T22" fmla="*/ 87 w 264"/>
                <a:gd name="T23" fmla="*/ 23 h 175"/>
                <a:gd name="T24" fmla="*/ 95 w 264"/>
                <a:gd name="T25" fmla="*/ 15 h 175"/>
                <a:gd name="T26" fmla="*/ 106 w 264"/>
                <a:gd name="T27" fmla="*/ 25 h 175"/>
                <a:gd name="T28" fmla="*/ 122 w 264"/>
                <a:gd name="T29" fmla="*/ 25 h 175"/>
                <a:gd name="T30" fmla="*/ 122 w 264"/>
                <a:gd name="T31" fmla="*/ 13 h 175"/>
                <a:gd name="T32" fmla="*/ 150 w 264"/>
                <a:gd name="T33" fmla="*/ 13 h 175"/>
                <a:gd name="T34" fmla="*/ 158 w 264"/>
                <a:gd name="T35" fmla="*/ 17 h 175"/>
                <a:gd name="T36" fmla="*/ 162 w 264"/>
                <a:gd name="T37" fmla="*/ 9 h 175"/>
                <a:gd name="T38" fmla="*/ 172 w 264"/>
                <a:gd name="T39" fmla="*/ 11 h 175"/>
                <a:gd name="T40" fmla="*/ 187 w 264"/>
                <a:gd name="T41" fmla="*/ 0 h 175"/>
                <a:gd name="T42" fmla="*/ 197 w 264"/>
                <a:gd name="T43" fmla="*/ 2 h 175"/>
                <a:gd name="T44" fmla="*/ 208 w 264"/>
                <a:gd name="T45" fmla="*/ 19 h 175"/>
                <a:gd name="T46" fmla="*/ 227 w 264"/>
                <a:gd name="T47" fmla="*/ 19 h 175"/>
                <a:gd name="T48" fmla="*/ 231 w 264"/>
                <a:gd name="T49" fmla="*/ 25 h 175"/>
                <a:gd name="T50" fmla="*/ 231 w 264"/>
                <a:gd name="T51" fmla="*/ 23 h 175"/>
                <a:gd name="T52" fmla="*/ 264 w 264"/>
                <a:gd name="T53" fmla="*/ 57 h 175"/>
                <a:gd name="T54" fmla="*/ 245 w 264"/>
                <a:gd name="T55" fmla="*/ 73 h 175"/>
                <a:gd name="T56" fmla="*/ 229 w 264"/>
                <a:gd name="T57" fmla="*/ 69 h 175"/>
                <a:gd name="T58" fmla="*/ 220 w 264"/>
                <a:gd name="T59" fmla="*/ 69 h 175"/>
                <a:gd name="T60" fmla="*/ 202 w 264"/>
                <a:gd name="T61" fmla="*/ 90 h 175"/>
                <a:gd name="T62" fmla="*/ 181 w 264"/>
                <a:gd name="T63" fmla="*/ 77 h 175"/>
                <a:gd name="T64" fmla="*/ 175 w 264"/>
                <a:gd name="T65" fmla="*/ 88 h 175"/>
                <a:gd name="T66" fmla="*/ 156 w 264"/>
                <a:gd name="T67" fmla="*/ 88 h 175"/>
                <a:gd name="T68" fmla="*/ 158 w 264"/>
                <a:gd name="T69" fmla="*/ 100 h 175"/>
                <a:gd name="T70" fmla="*/ 147 w 264"/>
                <a:gd name="T71" fmla="*/ 111 h 175"/>
                <a:gd name="T72" fmla="*/ 156 w 264"/>
                <a:gd name="T73" fmla="*/ 123 h 175"/>
                <a:gd name="T74" fmla="*/ 135 w 264"/>
                <a:gd name="T75" fmla="*/ 138 h 175"/>
                <a:gd name="T76" fmla="*/ 135 w 264"/>
                <a:gd name="T77" fmla="*/ 155 h 175"/>
                <a:gd name="T78" fmla="*/ 112 w 264"/>
                <a:gd name="T79" fmla="*/ 173 h 175"/>
                <a:gd name="T80" fmla="*/ 118 w 264"/>
                <a:gd name="T81" fmla="*/ 175 h 175"/>
                <a:gd name="T82" fmla="*/ 108 w 264"/>
                <a:gd name="T83" fmla="*/ 171 h 175"/>
                <a:gd name="T84" fmla="*/ 108 w 264"/>
                <a:gd name="T85" fmla="*/ 159 h 175"/>
                <a:gd name="T86" fmla="*/ 95 w 264"/>
                <a:gd name="T87" fmla="*/ 157 h 175"/>
                <a:gd name="T88" fmla="*/ 91 w 264"/>
                <a:gd name="T89" fmla="*/ 165 h 175"/>
                <a:gd name="T90" fmla="*/ 79 w 264"/>
                <a:gd name="T91" fmla="*/ 163 h 175"/>
                <a:gd name="T92" fmla="*/ 68 w 264"/>
                <a:gd name="T93" fmla="*/ 169 h 175"/>
                <a:gd name="T94" fmla="*/ 56 w 264"/>
                <a:gd name="T95" fmla="*/ 169 h 175"/>
                <a:gd name="T96" fmla="*/ 56 w 264"/>
                <a:gd name="T97" fmla="*/ 161 h 175"/>
                <a:gd name="T98" fmla="*/ 45 w 264"/>
                <a:gd name="T99" fmla="*/ 150 h 175"/>
                <a:gd name="T100" fmla="*/ 45 w 264"/>
                <a:gd name="T101" fmla="*/ 136 h 175"/>
                <a:gd name="T102" fmla="*/ 35 w 264"/>
                <a:gd name="T103" fmla="*/ 127 h 175"/>
                <a:gd name="T104" fmla="*/ 35 w 264"/>
                <a:gd name="T105" fmla="*/ 117 h 175"/>
                <a:gd name="T106" fmla="*/ 20 w 264"/>
                <a:gd name="T107" fmla="*/ 117 h 175"/>
                <a:gd name="T108" fmla="*/ 12 w 264"/>
                <a:gd name="T109" fmla="*/ 11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75">
                  <a:moveTo>
                    <a:pt x="12" y="113"/>
                  </a:moveTo>
                  <a:lnTo>
                    <a:pt x="12" y="100"/>
                  </a:lnTo>
                  <a:lnTo>
                    <a:pt x="0" y="88"/>
                  </a:lnTo>
                  <a:lnTo>
                    <a:pt x="2" y="73"/>
                  </a:lnTo>
                  <a:lnTo>
                    <a:pt x="12" y="65"/>
                  </a:lnTo>
                  <a:lnTo>
                    <a:pt x="20" y="65"/>
                  </a:lnTo>
                  <a:lnTo>
                    <a:pt x="29" y="57"/>
                  </a:lnTo>
                  <a:lnTo>
                    <a:pt x="43" y="54"/>
                  </a:lnTo>
                  <a:lnTo>
                    <a:pt x="56" y="50"/>
                  </a:lnTo>
                  <a:lnTo>
                    <a:pt x="72" y="48"/>
                  </a:lnTo>
                  <a:lnTo>
                    <a:pt x="83" y="38"/>
                  </a:lnTo>
                  <a:lnTo>
                    <a:pt x="87" y="23"/>
                  </a:lnTo>
                  <a:lnTo>
                    <a:pt x="95" y="15"/>
                  </a:lnTo>
                  <a:lnTo>
                    <a:pt x="106" y="25"/>
                  </a:lnTo>
                  <a:lnTo>
                    <a:pt x="122" y="25"/>
                  </a:lnTo>
                  <a:lnTo>
                    <a:pt x="122" y="13"/>
                  </a:lnTo>
                  <a:lnTo>
                    <a:pt x="150" y="13"/>
                  </a:lnTo>
                  <a:lnTo>
                    <a:pt x="158" y="17"/>
                  </a:lnTo>
                  <a:lnTo>
                    <a:pt x="162" y="9"/>
                  </a:lnTo>
                  <a:lnTo>
                    <a:pt x="172" y="11"/>
                  </a:lnTo>
                  <a:lnTo>
                    <a:pt x="187" y="0"/>
                  </a:lnTo>
                  <a:lnTo>
                    <a:pt x="197" y="2"/>
                  </a:lnTo>
                  <a:lnTo>
                    <a:pt x="208" y="19"/>
                  </a:lnTo>
                  <a:lnTo>
                    <a:pt x="227" y="19"/>
                  </a:lnTo>
                  <a:lnTo>
                    <a:pt x="231" y="25"/>
                  </a:lnTo>
                  <a:lnTo>
                    <a:pt x="231" y="23"/>
                  </a:lnTo>
                  <a:lnTo>
                    <a:pt x="264" y="57"/>
                  </a:lnTo>
                  <a:lnTo>
                    <a:pt x="245" y="73"/>
                  </a:lnTo>
                  <a:lnTo>
                    <a:pt x="229" y="69"/>
                  </a:lnTo>
                  <a:lnTo>
                    <a:pt x="220" y="69"/>
                  </a:lnTo>
                  <a:lnTo>
                    <a:pt x="202" y="90"/>
                  </a:lnTo>
                  <a:lnTo>
                    <a:pt x="181" y="77"/>
                  </a:lnTo>
                  <a:lnTo>
                    <a:pt x="175" y="88"/>
                  </a:lnTo>
                  <a:lnTo>
                    <a:pt x="156" y="88"/>
                  </a:lnTo>
                  <a:lnTo>
                    <a:pt x="158" y="100"/>
                  </a:lnTo>
                  <a:lnTo>
                    <a:pt x="147" y="111"/>
                  </a:lnTo>
                  <a:lnTo>
                    <a:pt x="156" y="123"/>
                  </a:lnTo>
                  <a:lnTo>
                    <a:pt x="135" y="138"/>
                  </a:lnTo>
                  <a:lnTo>
                    <a:pt x="135" y="155"/>
                  </a:lnTo>
                  <a:lnTo>
                    <a:pt x="112" y="173"/>
                  </a:lnTo>
                  <a:lnTo>
                    <a:pt x="118" y="175"/>
                  </a:lnTo>
                  <a:lnTo>
                    <a:pt x="108" y="171"/>
                  </a:lnTo>
                  <a:lnTo>
                    <a:pt x="108" y="159"/>
                  </a:lnTo>
                  <a:lnTo>
                    <a:pt x="95" y="157"/>
                  </a:lnTo>
                  <a:lnTo>
                    <a:pt x="91" y="165"/>
                  </a:lnTo>
                  <a:lnTo>
                    <a:pt x="79" y="163"/>
                  </a:lnTo>
                  <a:lnTo>
                    <a:pt x="68" y="169"/>
                  </a:lnTo>
                  <a:lnTo>
                    <a:pt x="56" y="169"/>
                  </a:lnTo>
                  <a:lnTo>
                    <a:pt x="56" y="161"/>
                  </a:lnTo>
                  <a:lnTo>
                    <a:pt x="45" y="150"/>
                  </a:lnTo>
                  <a:lnTo>
                    <a:pt x="45" y="136"/>
                  </a:lnTo>
                  <a:lnTo>
                    <a:pt x="35" y="127"/>
                  </a:lnTo>
                  <a:lnTo>
                    <a:pt x="35" y="117"/>
                  </a:lnTo>
                  <a:lnTo>
                    <a:pt x="20" y="117"/>
                  </a:lnTo>
                  <a:lnTo>
                    <a:pt x="12" y="11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49" name="Freeform 27"/>
            <p:cNvSpPr>
              <a:spLocks/>
            </p:cNvSpPr>
            <p:nvPr/>
          </p:nvSpPr>
          <p:spPr bwMode="auto">
            <a:xfrm>
              <a:off x="1248" y="3478"/>
              <a:ext cx="148" cy="156"/>
            </a:xfrm>
            <a:custGeom>
              <a:avLst/>
              <a:gdLst>
                <a:gd name="T0" fmla="*/ 0 w 71"/>
                <a:gd name="T1" fmla="*/ 37 h 75"/>
                <a:gd name="T2" fmla="*/ 0 w 71"/>
                <a:gd name="T3" fmla="*/ 36 h 75"/>
                <a:gd name="T4" fmla="*/ 8 w 71"/>
                <a:gd name="T5" fmla="*/ 37 h 75"/>
                <a:gd name="T6" fmla="*/ 8 w 71"/>
                <a:gd name="T7" fmla="*/ 27 h 75"/>
                <a:gd name="T8" fmla="*/ 5 w 71"/>
                <a:gd name="T9" fmla="*/ 22 h 75"/>
                <a:gd name="T10" fmla="*/ 7 w 71"/>
                <a:gd name="T11" fmla="*/ 12 h 75"/>
                <a:gd name="T12" fmla="*/ 6 w 71"/>
                <a:gd name="T13" fmla="*/ 6 h 75"/>
                <a:gd name="T14" fmla="*/ 12 w 71"/>
                <a:gd name="T15" fmla="*/ 0 h 75"/>
                <a:gd name="T16" fmla="*/ 16 w 71"/>
                <a:gd name="T17" fmla="*/ 0 h 75"/>
                <a:gd name="T18" fmla="*/ 18 w 71"/>
                <a:gd name="T19" fmla="*/ 5 h 75"/>
                <a:gd name="T20" fmla="*/ 22 w 71"/>
                <a:gd name="T21" fmla="*/ 5 h 75"/>
                <a:gd name="T22" fmla="*/ 27 w 71"/>
                <a:gd name="T23" fmla="*/ 9 h 75"/>
                <a:gd name="T24" fmla="*/ 34 w 71"/>
                <a:gd name="T25" fmla="*/ 10 h 75"/>
                <a:gd name="T26" fmla="*/ 39 w 71"/>
                <a:gd name="T27" fmla="*/ 14 h 75"/>
                <a:gd name="T28" fmla="*/ 39 w 71"/>
                <a:gd name="T29" fmla="*/ 22 h 75"/>
                <a:gd name="T30" fmla="*/ 45 w 71"/>
                <a:gd name="T31" fmla="*/ 28 h 75"/>
                <a:gd name="T32" fmla="*/ 49 w 71"/>
                <a:gd name="T33" fmla="*/ 27 h 75"/>
                <a:gd name="T34" fmla="*/ 56 w 71"/>
                <a:gd name="T35" fmla="*/ 28 h 75"/>
                <a:gd name="T36" fmla="*/ 62 w 71"/>
                <a:gd name="T37" fmla="*/ 34 h 75"/>
                <a:gd name="T38" fmla="*/ 69 w 71"/>
                <a:gd name="T39" fmla="*/ 36 h 75"/>
                <a:gd name="T40" fmla="*/ 71 w 71"/>
                <a:gd name="T41" fmla="*/ 43 h 75"/>
                <a:gd name="T42" fmla="*/ 69 w 71"/>
                <a:gd name="T43" fmla="*/ 49 h 75"/>
                <a:gd name="T44" fmla="*/ 67 w 71"/>
                <a:gd name="T45" fmla="*/ 55 h 75"/>
                <a:gd name="T46" fmla="*/ 71 w 71"/>
                <a:gd name="T47" fmla="*/ 58 h 75"/>
                <a:gd name="T48" fmla="*/ 68 w 71"/>
                <a:gd name="T49" fmla="*/ 64 h 75"/>
                <a:gd name="T50" fmla="*/ 59 w 71"/>
                <a:gd name="T51" fmla="*/ 75 h 75"/>
                <a:gd name="T52" fmla="*/ 55 w 71"/>
                <a:gd name="T53" fmla="*/ 71 h 75"/>
                <a:gd name="T54" fmla="*/ 52 w 71"/>
                <a:gd name="T55" fmla="*/ 72 h 75"/>
                <a:gd name="T56" fmla="*/ 46 w 71"/>
                <a:gd name="T57" fmla="*/ 73 h 75"/>
                <a:gd name="T58" fmla="*/ 28 w 71"/>
                <a:gd name="T59" fmla="*/ 62 h 75"/>
                <a:gd name="T60" fmla="*/ 24 w 71"/>
                <a:gd name="T61" fmla="*/ 56 h 75"/>
                <a:gd name="T62" fmla="*/ 17 w 71"/>
                <a:gd name="T63" fmla="*/ 56 h 75"/>
                <a:gd name="T64" fmla="*/ 6 w 71"/>
                <a:gd name="T65" fmla="*/ 49 h 75"/>
                <a:gd name="T66" fmla="*/ 6 w 71"/>
                <a:gd name="T67" fmla="*/ 44 h 75"/>
                <a:gd name="T68" fmla="*/ 3 w 71"/>
                <a:gd name="T69" fmla="*/ 42 h 75"/>
                <a:gd name="T70" fmla="*/ 0 w 71"/>
                <a:gd name="T71" fmla="*/ 3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1" h="75">
                  <a:moveTo>
                    <a:pt x="0" y="37"/>
                  </a:moveTo>
                  <a:cubicBezTo>
                    <a:pt x="0" y="36"/>
                    <a:pt x="0" y="36"/>
                    <a:pt x="0" y="36"/>
                  </a:cubicBezTo>
                  <a:cubicBezTo>
                    <a:pt x="8" y="37"/>
                    <a:pt x="8" y="37"/>
                    <a:pt x="8" y="37"/>
                  </a:cubicBezTo>
                  <a:cubicBezTo>
                    <a:pt x="8" y="27"/>
                    <a:pt x="8" y="27"/>
                    <a:pt x="8" y="27"/>
                  </a:cubicBezTo>
                  <a:cubicBezTo>
                    <a:pt x="5" y="22"/>
                    <a:pt x="5" y="22"/>
                    <a:pt x="5" y="22"/>
                  </a:cubicBezTo>
                  <a:cubicBezTo>
                    <a:pt x="7" y="12"/>
                    <a:pt x="7" y="12"/>
                    <a:pt x="7" y="12"/>
                  </a:cubicBezTo>
                  <a:cubicBezTo>
                    <a:pt x="6" y="6"/>
                    <a:pt x="6" y="6"/>
                    <a:pt x="6" y="6"/>
                  </a:cubicBezTo>
                  <a:cubicBezTo>
                    <a:pt x="12" y="0"/>
                    <a:pt x="12" y="0"/>
                    <a:pt x="12" y="0"/>
                  </a:cubicBezTo>
                  <a:cubicBezTo>
                    <a:pt x="16" y="0"/>
                    <a:pt x="16" y="0"/>
                    <a:pt x="16" y="0"/>
                  </a:cubicBezTo>
                  <a:cubicBezTo>
                    <a:pt x="18" y="5"/>
                    <a:pt x="18" y="5"/>
                    <a:pt x="18" y="5"/>
                  </a:cubicBezTo>
                  <a:cubicBezTo>
                    <a:pt x="22" y="5"/>
                    <a:pt x="22" y="5"/>
                    <a:pt x="22" y="5"/>
                  </a:cubicBezTo>
                  <a:cubicBezTo>
                    <a:pt x="27" y="9"/>
                    <a:pt x="27" y="9"/>
                    <a:pt x="27" y="9"/>
                  </a:cubicBezTo>
                  <a:cubicBezTo>
                    <a:pt x="34" y="10"/>
                    <a:pt x="34" y="10"/>
                    <a:pt x="34" y="10"/>
                  </a:cubicBezTo>
                  <a:cubicBezTo>
                    <a:pt x="39" y="14"/>
                    <a:pt x="39" y="14"/>
                    <a:pt x="39" y="14"/>
                  </a:cubicBezTo>
                  <a:cubicBezTo>
                    <a:pt x="39" y="22"/>
                    <a:pt x="39" y="22"/>
                    <a:pt x="39" y="22"/>
                  </a:cubicBezTo>
                  <a:cubicBezTo>
                    <a:pt x="45" y="28"/>
                    <a:pt x="45" y="28"/>
                    <a:pt x="45" y="28"/>
                  </a:cubicBezTo>
                  <a:cubicBezTo>
                    <a:pt x="49" y="27"/>
                    <a:pt x="49" y="27"/>
                    <a:pt x="49" y="27"/>
                  </a:cubicBezTo>
                  <a:cubicBezTo>
                    <a:pt x="56" y="28"/>
                    <a:pt x="56" y="28"/>
                    <a:pt x="56" y="28"/>
                  </a:cubicBezTo>
                  <a:cubicBezTo>
                    <a:pt x="62" y="34"/>
                    <a:pt x="62" y="34"/>
                    <a:pt x="62" y="34"/>
                  </a:cubicBezTo>
                  <a:cubicBezTo>
                    <a:pt x="69" y="36"/>
                    <a:pt x="69" y="36"/>
                    <a:pt x="69" y="36"/>
                  </a:cubicBezTo>
                  <a:cubicBezTo>
                    <a:pt x="69" y="36"/>
                    <a:pt x="71" y="42"/>
                    <a:pt x="71" y="43"/>
                  </a:cubicBezTo>
                  <a:cubicBezTo>
                    <a:pt x="71" y="43"/>
                    <a:pt x="69" y="49"/>
                    <a:pt x="69" y="49"/>
                  </a:cubicBezTo>
                  <a:cubicBezTo>
                    <a:pt x="67" y="55"/>
                    <a:pt x="67" y="55"/>
                    <a:pt x="67" y="55"/>
                  </a:cubicBezTo>
                  <a:cubicBezTo>
                    <a:pt x="71" y="58"/>
                    <a:pt x="71" y="58"/>
                    <a:pt x="71" y="58"/>
                  </a:cubicBezTo>
                  <a:cubicBezTo>
                    <a:pt x="68" y="64"/>
                    <a:pt x="68" y="64"/>
                    <a:pt x="68" y="64"/>
                  </a:cubicBezTo>
                  <a:cubicBezTo>
                    <a:pt x="59" y="75"/>
                    <a:pt x="59" y="75"/>
                    <a:pt x="59" y="75"/>
                  </a:cubicBezTo>
                  <a:cubicBezTo>
                    <a:pt x="55" y="71"/>
                    <a:pt x="55" y="71"/>
                    <a:pt x="55" y="71"/>
                  </a:cubicBezTo>
                  <a:cubicBezTo>
                    <a:pt x="52" y="72"/>
                    <a:pt x="52" y="72"/>
                    <a:pt x="52" y="72"/>
                  </a:cubicBezTo>
                  <a:cubicBezTo>
                    <a:pt x="46" y="73"/>
                    <a:pt x="46" y="73"/>
                    <a:pt x="46" y="73"/>
                  </a:cubicBezTo>
                  <a:cubicBezTo>
                    <a:pt x="28" y="62"/>
                    <a:pt x="28" y="62"/>
                    <a:pt x="28" y="62"/>
                  </a:cubicBezTo>
                  <a:cubicBezTo>
                    <a:pt x="24" y="56"/>
                    <a:pt x="24" y="56"/>
                    <a:pt x="24" y="56"/>
                  </a:cubicBezTo>
                  <a:cubicBezTo>
                    <a:pt x="17" y="56"/>
                    <a:pt x="17" y="56"/>
                    <a:pt x="17" y="56"/>
                  </a:cubicBezTo>
                  <a:cubicBezTo>
                    <a:pt x="6" y="49"/>
                    <a:pt x="6" y="49"/>
                    <a:pt x="6" y="49"/>
                  </a:cubicBezTo>
                  <a:cubicBezTo>
                    <a:pt x="6" y="44"/>
                    <a:pt x="6" y="44"/>
                    <a:pt x="6" y="44"/>
                  </a:cubicBezTo>
                  <a:cubicBezTo>
                    <a:pt x="3" y="42"/>
                    <a:pt x="3" y="42"/>
                    <a:pt x="3" y="42"/>
                  </a:cubicBezTo>
                  <a:lnTo>
                    <a:pt x="0" y="3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0" name="Freeform 28"/>
            <p:cNvSpPr>
              <a:spLocks/>
            </p:cNvSpPr>
            <p:nvPr/>
          </p:nvSpPr>
          <p:spPr bwMode="auto">
            <a:xfrm>
              <a:off x="1467" y="3662"/>
              <a:ext cx="352" cy="341"/>
            </a:xfrm>
            <a:custGeom>
              <a:avLst/>
              <a:gdLst>
                <a:gd name="T0" fmla="*/ 150 w 169"/>
                <a:gd name="T1" fmla="*/ 121 h 164"/>
                <a:gd name="T2" fmla="*/ 165 w 169"/>
                <a:gd name="T3" fmla="*/ 144 h 164"/>
                <a:gd name="T4" fmla="*/ 154 w 169"/>
                <a:gd name="T5" fmla="*/ 163 h 164"/>
                <a:gd name="T6" fmla="*/ 135 w 169"/>
                <a:gd name="T7" fmla="*/ 151 h 164"/>
                <a:gd name="T8" fmla="*/ 117 w 169"/>
                <a:gd name="T9" fmla="*/ 145 h 164"/>
                <a:gd name="T10" fmla="*/ 108 w 169"/>
                <a:gd name="T11" fmla="*/ 130 h 164"/>
                <a:gd name="T12" fmla="*/ 92 w 169"/>
                <a:gd name="T13" fmla="*/ 132 h 164"/>
                <a:gd name="T14" fmla="*/ 74 w 169"/>
                <a:gd name="T15" fmla="*/ 120 h 164"/>
                <a:gd name="T16" fmla="*/ 53 w 169"/>
                <a:gd name="T17" fmla="*/ 108 h 164"/>
                <a:gd name="T18" fmla="*/ 40 w 169"/>
                <a:gd name="T19" fmla="*/ 110 h 164"/>
                <a:gd name="T20" fmla="*/ 38 w 169"/>
                <a:gd name="T21" fmla="*/ 86 h 164"/>
                <a:gd name="T22" fmla="*/ 24 w 169"/>
                <a:gd name="T23" fmla="*/ 66 h 164"/>
                <a:gd name="T24" fmla="*/ 7 w 169"/>
                <a:gd name="T25" fmla="*/ 61 h 164"/>
                <a:gd name="T26" fmla="*/ 0 w 169"/>
                <a:gd name="T27" fmla="*/ 50 h 164"/>
                <a:gd name="T28" fmla="*/ 0 w 169"/>
                <a:gd name="T29" fmla="*/ 46 h 164"/>
                <a:gd name="T30" fmla="*/ 14 w 169"/>
                <a:gd name="T31" fmla="*/ 46 h 164"/>
                <a:gd name="T32" fmla="*/ 27 w 169"/>
                <a:gd name="T33" fmla="*/ 36 h 164"/>
                <a:gd name="T34" fmla="*/ 37 w 169"/>
                <a:gd name="T35" fmla="*/ 31 h 164"/>
                <a:gd name="T36" fmla="*/ 55 w 169"/>
                <a:gd name="T37" fmla="*/ 11 h 164"/>
                <a:gd name="T38" fmla="*/ 59 w 169"/>
                <a:gd name="T39" fmla="*/ 0 h 164"/>
                <a:gd name="T40" fmla="*/ 69 w 169"/>
                <a:gd name="T41" fmla="*/ 5 h 164"/>
                <a:gd name="T42" fmla="*/ 71 w 169"/>
                <a:gd name="T43" fmla="*/ 14 h 164"/>
                <a:gd name="T44" fmla="*/ 75 w 169"/>
                <a:gd name="T45" fmla="*/ 29 h 164"/>
                <a:gd name="T46" fmla="*/ 72 w 169"/>
                <a:gd name="T47" fmla="*/ 36 h 164"/>
                <a:gd name="T48" fmla="*/ 84 w 169"/>
                <a:gd name="T49" fmla="*/ 51 h 164"/>
                <a:gd name="T50" fmla="*/ 86 w 169"/>
                <a:gd name="T51" fmla="*/ 66 h 164"/>
                <a:gd name="T52" fmla="*/ 83 w 169"/>
                <a:gd name="T53" fmla="*/ 77 h 164"/>
                <a:gd name="T54" fmla="*/ 92 w 169"/>
                <a:gd name="T55" fmla="*/ 78 h 164"/>
                <a:gd name="T56" fmla="*/ 98 w 169"/>
                <a:gd name="T57" fmla="*/ 84 h 164"/>
                <a:gd name="T58" fmla="*/ 90 w 169"/>
                <a:gd name="T59" fmla="*/ 91 h 164"/>
                <a:gd name="T60" fmla="*/ 92 w 169"/>
                <a:gd name="T61" fmla="*/ 98 h 164"/>
                <a:gd name="T62" fmla="*/ 94 w 169"/>
                <a:gd name="T63" fmla="*/ 106 h 164"/>
                <a:gd name="T64" fmla="*/ 104 w 169"/>
                <a:gd name="T65" fmla="*/ 112 h 164"/>
                <a:gd name="T66" fmla="*/ 119 w 169"/>
                <a:gd name="T67" fmla="*/ 116 h 164"/>
                <a:gd name="T68" fmla="*/ 130 w 169"/>
                <a:gd name="T69" fmla="*/ 104 h 164"/>
                <a:gd name="T70" fmla="*/ 139 w 169"/>
                <a:gd name="T71" fmla="*/ 107 h 164"/>
                <a:gd name="T72" fmla="*/ 152 w 169"/>
                <a:gd name="T73" fmla="*/ 107 h 164"/>
                <a:gd name="T74" fmla="*/ 151 w 169"/>
                <a:gd name="T75" fmla="*/ 117 h 164"/>
                <a:gd name="T76" fmla="*/ 151 w 169"/>
                <a:gd name="T77" fmla="*/ 121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9" h="164">
                  <a:moveTo>
                    <a:pt x="151" y="121"/>
                  </a:moveTo>
                  <a:cubicBezTo>
                    <a:pt x="151" y="121"/>
                    <a:pt x="151" y="121"/>
                    <a:pt x="150" y="121"/>
                  </a:cubicBezTo>
                  <a:cubicBezTo>
                    <a:pt x="147" y="123"/>
                    <a:pt x="155" y="130"/>
                    <a:pt x="157" y="134"/>
                  </a:cubicBezTo>
                  <a:cubicBezTo>
                    <a:pt x="159" y="137"/>
                    <a:pt x="161" y="140"/>
                    <a:pt x="165" y="144"/>
                  </a:cubicBezTo>
                  <a:cubicBezTo>
                    <a:pt x="169" y="148"/>
                    <a:pt x="167" y="151"/>
                    <a:pt x="164" y="155"/>
                  </a:cubicBezTo>
                  <a:cubicBezTo>
                    <a:pt x="162" y="160"/>
                    <a:pt x="161" y="164"/>
                    <a:pt x="154" y="163"/>
                  </a:cubicBezTo>
                  <a:cubicBezTo>
                    <a:pt x="147" y="162"/>
                    <a:pt x="139" y="159"/>
                    <a:pt x="139" y="156"/>
                  </a:cubicBezTo>
                  <a:cubicBezTo>
                    <a:pt x="139" y="154"/>
                    <a:pt x="137" y="151"/>
                    <a:pt x="135" y="151"/>
                  </a:cubicBezTo>
                  <a:cubicBezTo>
                    <a:pt x="134" y="151"/>
                    <a:pt x="132" y="155"/>
                    <a:pt x="129" y="155"/>
                  </a:cubicBezTo>
                  <a:cubicBezTo>
                    <a:pt x="127" y="155"/>
                    <a:pt x="119" y="148"/>
                    <a:pt x="117" y="145"/>
                  </a:cubicBezTo>
                  <a:cubicBezTo>
                    <a:pt x="115" y="142"/>
                    <a:pt x="113" y="141"/>
                    <a:pt x="115" y="136"/>
                  </a:cubicBezTo>
                  <a:cubicBezTo>
                    <a:pt x="117" y="132"/>
                    <a:pt x="111" y="134"/>
                    <a:pt x="108" y="130"/>
                  </a:cubicBezTo>
                  <a:cubicBezTo>
                    <a:pt x="105" y="127"/>
                    <a:pt x="103" y="127"/>
                    <a:pt x="102" y="129"/>
                  </a:cubicBezTo>
                  <a:cubicBezTo>
                    <a:pt x="101" y="132"/>
                    <a:pt x="92" y="135"/>
                    <a:pt x="92" y="132"/>
                  </a:cubicBezTo>
                  <a:cubicBezTo>
                    <a:pt x="91" y="129"/>
                    <a:pt x="90" y="124"/>
                    <a:pt x="88" y="121"/>
                  </a:cubicBezTo>
                  <a:cubicBezTo>
                    <a:pt x="85" y="117"/>
                    <a:pt x="79" y="116"/>
                    <a:pt x="74" y="120"/>
                  </a:cubicBezTo>
                  <a:cubicBezTo>
                    <a:pt x="69" y="123"/>
                    <a:pt x="60" y="126"/>
                    <a:pt x="60" y="123"/>
                  </a:cubicBezTo>
                  <a:cubicBezTo>
                    <a:pt x="59" y="119"/>
                    <a:pt x="53" y="112"/>
                    <a:pt x="53" y="108"/>
                  </a:cubicBezTo>
                  <a:cubicBezTo>
                    <a:pt x="52" y="104"/>
                    <a:pt x="47" y="104"/>
                    <a:pt x="46" y="109"/>
                  </a:cubicBezTo>
                  <a:cubicBezTo>
                    <a:pt x="46" y="114"/>
                    <a:pt x="38" y="116"/>
                    <a:pt x="40" y="110"/>
                  </a:cubicBezTo>
                  <a:cubicBezTo>
                    <a:pt x="42" y="104"/>
                    <a:pt x="43" y="102"/>
                    <a:pt x="42" y="100"/>
                  </a:cubicBezTo>
                  <a:cubicBezTo>
                    <a:pt x="41" y="97"/>
                    <a:pt x="39" y="91"/>
                    <a:pt x="38" y="86"/>
                  </a:cubicBezTo>
                  <a:cubicBezTo>
                    <a:pt x="38" y="80"/>
                    <a:pt x="35" y="80"/>
                    <a:pt x="28" y="76"/>
                  </a:cubicBezTo>
                  <a:cubicBezTo>
                    <a:pt x="20" y="71"/>
                    <a:pt x="24" y="70"/>
                    <a:pt x="24" y="66"/>
                  </a:cubicBezTo>
                  <a:cubicBezTo>
                    <a:pt x="24" y="62"/>
                    <a:pt x="19" y="61"/>
                    <a:pt x="15" y="62"/>
                  </a:cubicBezTo>
                  <a:cubicBezTo>
                    <a:pt x="12" y="63"/>
                    <a:pt x="7" y="64"/>
                    <a:pt x="7" y="61"/>
                  </a:cubicBezTo>
                  <a:cubicBezTo>
                    <a:pt x="6" y="59"/>
                    <a:pt x="7" y="57"/>
                    <a:pt x="3" y="52"/>
                  </a:cubicBezTo>
                  <a:cubicBezTo>
                    <a:pt x="2" y="51"/>
                    <a:pt x="1" y="50"/>
                    <a:pt x="0" y="50"/>
                  </a:cubicBezTo>
                  <a:cubicBezTo>
                    <a:pt x="0" y="50"/>
                    <a:pt x="0" y="50"/>
                    <a:pt x="0" y="50"/>
                  </a:cubicBezTo>
                  <a:cubicBezTo>
                    <a:pt x="0" y="46"/>
                    <a:pt x="0" y="46"/>
                    <a:pt x="0" y="46"/>
                  </a:cubicBezTo>
                  <a:cubicBezTo>
                    <a:pt x="0" y="46"/>
                    <a:pt x="0" y="46"/>
                    <a:pt x="0" y="46"/>
                  </a:cubicBezTo>
                  <a:cubicBezTo>
                    <a:pt x="14" y="46"/>
                    <a:pt x="14" y="46"/>
                    <a:pt x="14" y="46"/>
                  </a:cubicBezTo>
                  <a:cubicBezTo>
                    <a:pt x="19" y="38"/>
                    <a:pt x="19" y="38"/>
                    <a:pt x="19" y="38"/>
                  </a:cubicBezTo>
                  <a:cubicBezTo>
                    <a:pt x="27" y="36"/>
                    <a:pt x="27" y="36"/>
                    <a:pt x="27" y="36"/>
                  </a:cubicBezTo>
                  <a:cubicBezTo>
                    <a:pt x="29" y="33"/>
                    <a:pt x="29" y="33"/>
                    <a:pt x="29" y="33"/>
                  </a:cubicBezTo>
                  <a:cubicBezTo>
                    <a:pt x="37" y="31"/>
                    <a:pt x="37" y="31"/>
                    <a:pt x="37" y="31"/>
                  </a:cubicBezTo>
                  <a:cubicBezTo>
                    <a:pt x="43" y="21"/>
                    <a:pt x="43" y="21"/>
                    <a:pt x="43" y="21"/>
                  </a:cubicBezTo>
                  <a:cubicBezTo>
                    <a:pt x="55" y="11"/>
                    <a:pt x="55" y="11"/>
                    <a:pt x="55" y="11"/>
                  </a:cubicBezTo>
                  <a:cubicBezTo>
                    <a:pt x="58" y="6"/>
                    <a:pt x="58" y="6"/>
                    <a:pt x="58" y="6"/>
                  </a:cubicBezTo>
                  <a:cubicBezTo>
                    <a:pt x="59" y="0"/>
                    <a:pt x="59" y="0"/>
                    <a:pt x="59" y="0"/>
                  </a:cubicBezTo>
                  <a:cubicBezTo>
                    <a:pt x="66" y="0"/>
                    <a:pt x="66" y="0"/>
                    <a:pt x="66" y="0"/>
                  </a:cubicBezTo>
                  <a:cubicBezTo>
                    <a:pt x="69" y="5"/>
                    <a:pt x="69" y="5"/>
                    <a:pt x="69" y="5"/>
                  </a:cubicBezTo>
                  <a:cubicBezTo>
                    <a:pt x="66" y="10"/>
                    <a:pt x="66" y="10"/>
                    <a:pt x="66" y="10"/>
                  </a:cubicBezTo>
                  <a:cubicBezTo>
                    <a:pt x="71" y="14"/>
                    <a:pt x="71" y="14"/>
                    <a:pt x="71" y="14"/>
                  </a:cubicBezTo>
                  <a:cubicBezTo>
                    <a:pt x="72" y="25"/>
                    <a:pt x="72" y="25"/>
                    <a:pt x="72" y="25"/>
                  </a:cubicBezTo>
                  <a:cubicBezTo>
                    <a:pt x="75" y="29"/>
                    <a:pt x="75" y="29"/>
                    <a:pt x="75" y="29"/>
                  </a:cubicBezTo>
                  <a:cubicBezTo>
                    <a:pt x="72" y="32"/>
                    <a:pt x="72" y="32"/>
                    <a:pt x="72" y="32"/>
                  </a:cubicBezTo>
                  <a:cubicBezTo>
                    <a:pt x="72" y="36"/>
                    <a:pt x="72" y="36"/>
                    <a:pt x="72" y="36"/>
                  </a:cubicBezTo>
                  <a:cubicBezTo>
                    <a:pt x="80" y="43"/>
                    <a:pt x="80" y="43"/>
                    <a:pt x="80" y="43"/>
                  </a:cubicBezTo>
                  <a:cubicBezTo>
                    <a:pt x="84" y="51"/>
                    <a:pt x="84" y="51"/>
                    <a:pt x="84" y="51"/>
                  </a:cubicBezTo>
                  <a:cubicBezTo>
                    <a:pt x="83" y="60"/>
                    <a:pt x="83" y="60"/>
                    <a:pt x="83" y="60"/>
                  </a:cubicBezTo>
                  <a:cubicBezTo>
                    <a:pt x="86" y="66"/>
                    <a:pt x="86" y="66"/>
                    <a:pt x="86" y="66"/>
                  </a:cubicBezTo>
                  <a:cubicBezTo>
                    <a:pt x="83" y="72"/>
                    <a:pt x="83" y="72"/>
                    <a:pt x="83" y="72"/>
                  </a:cubicBezTo>
                  <a:cubicBezTo>
                    <a:pt x="83" y="77"/>
                    <a:pt x="83" y="77"/>
                    <a:pt x="83" y="77"/>
                  </a:cubicBezTo>
                  <a:cubicBezTo>
                    <a:pt x="88" y="80"/>
                    <a:pt x="88" y="80"/>
                    <a:pt x="88" y="80"/>
                  </a:cubicBezTo>
                  <a:cubicBezTo>
                    <a:pt x="92" y="78"/>
                    <a:pt x="92" y="78"/>
                    <a:pt x="92" y="78"/>
                  </a:cubicBezTo>
                  <a:cubicBezTo>
                    <a:pt x="98" y="78"/>
                    <a:pt x="98" y="78"/>
                    <a:pt x="98" y="78"/>
                  </a:cubicBezTo>
                  <a:cubicBezTo>
                    <a:pt x="98" y="84"/>
                    <a:pt x="98" y="84"/>
                    <a:pt x="98" y="84"/>
                  </a:cubicBezTo>
                  <a:cubicBezTo>
                    <a:pt x="91" y="87"/>
                    <a:pt x="91" y="87"/>
                    <a:pt x="91" y="87"/>
                  </a:cubicBezTo>
                  <a:cubicBezTo>
                    <a:pt x="90" y="91"/>
                    <a:pt x="90" y="91"/>
                    <a:pt x="90" y="91"/>
                  </a:cubicBezTo>
                  <a:cubicBezTo>
                    <a:pt x="90" y="91"/>
                    <a:pt x="97" y="92"/>
                    <a:pt x="96" y="93"/>
                  </a:cubicBezTo>
                  <a:cubicBezTo>
                    <a:pt x="96" y="94"/>
                    <a:pt x="92" y="98"/>
                    <a:pt x="92" y="98"/>
                  </a:cubicBezTo>
                  <a:cubicBezTo>
                    <a:pt x="92" y="104"/>
                    <a:pt x="92" y="104"/>
                    <a:pt x="92" y="104"/>
                  </a:cubicBezTo>
                  <a:cubicBezTo>
                    <a:pt x="94" y="106"/>
                    <a:pt x="94" y="106"/>
                    <a:pt x="94" y="106"/>
                  </a:cubicBezTo>
                  <a:cubicBezTo>
                    <a:pt x="96" y="108"/>
                    <a:pt x="96" y="108"/>
                    <a:pt x="96" y="108"/>
                  </a:cubicBezTo>
                  <a:cubicBezTo>
                    <a:pt x="104" y="112"/>
                    <a:pt x="104" y="112"/>
                    <a:pt x="104" y="112"/>
                  </a:cubicBezTo>
                  <a:cubicBezTo>
                    <a:pt x="109" y="108"/>
                    <a:pt x="109" y="108"/>
                    <a:pt x="109" y="108"/>
                  </a:cubicBezTo>
                  <a:cubicBezTo>
                    <a:pt x="119" y="116"/>
                    <a:pt x="119" y="116"/>
                    <a:pt x="119" y="116"/>
                  </a:cubicBezTo>
                  <a:cubicBezTo>
                    <a:pt x="129" y="104"/>
                    <a:pt x="129" y="104"/>
                    <a:pt x="129" y="104"/>
                  </a:cubicBezTo>
                  <a:cubicBezTo>
                    <a:pt x="130" y="104"/>
                    <a:pt x="130" y="104"/>
                    <a:pt x="130" y="104"/>
                  </a:cubicBezTo>
                  <a:cubicBezTo>
                    <a:pt x="129" y="105"/>
                    <a:pt x="129" y="105"/>
                    <a:pt x="129" y="105"/>
                  </a:cubicBezTo>
                  <a:cubicBezTo>
                    <a:pt x="139" y="107"/>
                    <a:pt x="139" y="107"/>
                    <a:pt x="139" y="107"/>
                  </a:cubicBezTo>
                  <a:cubicBezTo>
                    <a:pt x="145" y="105"/>
                    <a:pt x="145" y="105"/>
                    <a:pt x="145" y="105"/>
                  </a:cubicBezTo>
                  <a:cubicBezTo>
                    <a:pt x="152" y="107"/>
                    <a:pt x="152" y="107"/>
                    <a:pt x="152" y="107"/>
                  </a:cubicBezTo>
                  <a:cubicBezTo>
                    <a:pt x="154" y="111"/>
                    <a:pt x="154" y="111"/>
                    <a:pt x="154" y="111"/>
                  </a:cubicBezTo>
                  <a:cubicBezTo>
                    <a:pt x="151" y="117"/>
                    <a:pt x="151" y="117"/>
                    <a:pt x="151" y="117"/>
                  </a:cubicBezTo>
                  <a:cubicBezTo>
                    <a:pt x="148" y="119"/>
                    <a:pt x="148" y="119"/>
                    <a:pt x="148" y="119"/>
                  </a:cubicBezTo>
                  <a:lnTo>
                    <a:pt x="151" y="12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1" name="Freeform 29"/>
            <p:cNvSpPr>
              <a:spLocks/>
            </p:cNvSpPr>
            <p:nvPr/>
          </p:nvSpPr>
          <p:spPr bwMode="auto">
            <a:xfrm>
              <a:off x="1198" y="3555"/>
              <a:ext cx="269" cy="271"/>
            </a:xfrm>
            <a:custGeom>
              <a:avLst/>
              <a:gdLst>
                <a:gd name="T0" fmla="*/ 129 w 129"/>
                <a:gd name="T1" fmla="*/ 101 h 130"/>
                <a:gd name="T2" fmla="*/ 119 w 129"/>
                <a:gd name="T3" fmla="*/ 105 h 130"/>
                <a:gd name="T4" fmla="*/ 102 w 129"/>
                <a:gd name="T5" fmla="*/ 105 h 130"/>
                <a:gd name="T6" fmla="*/ 95 w 129"/>
                <a:gd name="T7" fmla="*/ 105 h 130"/>
                <a:gd name="T8" fmla="*/ 83 w 129"/>
                <a:gd name="T9" fmla="*/ 107 h 130"/>
                <a:gd name="T10" fmla="*/ 73 w 129"/>
                <a:gd name="T11" fmla="*/ 121 h 130"/>
                <a:gd name="T12" fmla="*/ 58 w 129"/>
                <a:gd name="T13" fmla="*/ 119 h 130"/>
                <a:gd name="T14" fmla="*/ 58 w 129"/>
                <a:gd name="T15" fmla="*/ 100 h 130"/>
                <a:gd name="T16" fmla="*/ 50 w 129"/>
                <a:gd name="T17" fmla="*/ 102 h 130"/>
                <a:gd name="T18" fmla="*/ 49 w 129"/>
                <a:gd name="T19" fmla="*/ 92 h 130"/>
                <a:gd name="T20" fmla="*/ 46 w 129"/>
                <a:gd name="T21" fmla="*/ 89 h 130"/>
                <a:gd name="T22" fmla="*/ 45 w 129"/>
                <a:gd name="T23" fmla="*/ 84 h 130"/>
                <a:gd name="T24" fmla="*/ 40 w 129"/>
                <a:gd name="T25" fmla="*/ 83 h 130"/>
                <a:gd name="T26" fmla="*/ 37 w 129"/>
                <a:gd name="T27" fmla="*/ 81 h 130"/>
                <a:gd name="T28" fmla="*/ 37 w 129"/>
                <a:gd name="T29" fmla="*/ 75 h 130"/>
                <a:gd name="T30" fmla="*/ 32 w 129"/>
                <a:gd name="T31" fmla="*/ 73 h 130"/>
                <a:gd name="T32" fmla="*/ 28 w 129"/>
                <a:gd name="T33" fmla="*/ 75 h 130"/>
                <a:gd name="T34" fmla="*/ 24 w 129"/>
                <a:gd name="T35" fmla="*/ 70 h 130"/>
                <a:gd name="T36" fmla="*/ 29 w 129"/>
                <a:gd name="T37" fmla="*/ 64 h 130"/>
                <a:gd name="T38" fmla="*/ 30 w 129"/>
                <a:gd name="T39" fmla="*/ 56 h 130"/>
                <a:gd name="T40" fmla="*/ 19 w 129"/>
                <a:gd name="T41" fmla="*/ 46 h 130"/>
                <a:gd name="T42" fmla="*/ 15 w 129"/>
                <a:gd name="T43" fmla="*/ 48 h 130"/>
                <a:gd name="T44" fmla="*/ 14 w 129"/>
                <a:gd name="T45" fmla="*/ 44 h 130"/>
                <a:gd name="T46" fmla="*/ 8 w 129"/>
                <a:gd name="T47" fmla="*/ 41 h 130"/>
                <a:gd name="T48" fmla="*/ 2 w 129"/>
                <a:gd name="T49" fmla="*/ 40 h 130"/>
                <a:gd name="T50" fmla="*/ 0 w 129"/>
                <a:gd name="T51" fmla="*/ 26 h 130"/>
                <a:gd name="T52" fmla="*/ 0 w 129"/>
                <a:gd name="T53" fmla="*/ 26 h 130"/>
                <a:gd name="T54" fmla="*/ 3 w 129"/>
                <a:gd name="T55" fmla="*/ 23 h 130"/>
                <a:gd name="T56" fmla="*/ 0 w 129"/>
                <a:gd name="T57" fmla="*/ 17 h 130"/>
                <a:gd name="T58" fmla="*/ 7 w 129"/>
                <a:gd name="T59" fmla="*/ 15 h 130"/>
                <a:gd name="T60" fmla="*/ 22 w 129"/>
                <a:gd name="T61" fmla="*/ 4 h 130"/>
                <a:gd name="T62" fmla="*/ 24 w 129"/>
                <a:gd name="T63" fmla="*/ 0 h 130"/>
                <a:gd name="T64" fmla="*/ 27 w 129"/>
                <a:gd name="T65" fmla="*/ 5 h 130"/>
                <a:gd name="T66" fmla="*/ 30 w 129"/>
                <a:gd name="T67" fmla="*/ 7 h 130"/>
                <a:gd name="T68" fmla="*/ 30 w 129"/>
                <a:gd name="T69" fmla="*/ 12 h 130"/>
                <a:gd name="T70" fmla="*/ 41 w 129"/>
                <a:gd name="T71" fmla="*/ 19 h 130"/>
                <a:gd name="T72" fmla="*/ 48 w 129"/>
                <a:gd name="T73" fmla="*/ 19 h 130"/>
                <a:gd name="T74" fmla="*/ 52 w 129"/>
                <a:gd name="T75" fmla="*/ 25 h 130"/>
                <a:gd name="T76" fmla="*/ 70 w 129"/>
                <a:gd name="T77" fmla="*/ 36 h 130"/>
                <a:gd name="T78" fmla="*/ 76 w 129"/>
                <a:gd name="T79" fmla="*/ 35 h 130"/>
                <a:gd name="T80" fmla="*/ 79 w 129"/>
                <a:gd name="T81" fmla="*/ 34 h 130"/>
                <a:gd name="T82" fmla="*/ 83 w 129"/>
                <a:gd name="T83" fmla="*/ 38 h 130"/>
                <a:gd name="T84" fmla="*/ 90 w 129"/>
                <a:gd name="T85" fmla="*/ 49 h 130"/>
                <a:gd name="T86" fmla="*/ 102 w 129"/>
                <a:gd name="T87" fmla="*/ 49 h 130"/>
                <a:gd name="T88" fmla="*/ 108 w 129"/>
                <a:gd name="T89" fmla="*/ 56 h 130"/>
                <a:gd name="T90" fmla="*/ 110 w 129"/>
                <a:gd name="T91" fmla="*/ 65 h 130"/>
                <a:gd name="T92" fmla="*/ 115 w 129"/>
                <a:gd name="T93" fmla="*/ 67 h 130"/>
                <a:gd name="T94" fmla="*/ 119 w 129"/>
                <a:gd name="T95" fmla="*/ 76 h 130"/>
                <a:gd name="T96" fmla="*/ 124 w 129"/>
                <a:gd name="T97" fmla="*/ 82 h 130"/>
                <a:gd name="T98" fmla="*/ 123 w 129"/>
                <a:gd name="T99" fmla="*/ 87 h 130"/>
                <a:gd name="T100" fmla="*/ 129 w 129"/>
                <a:gd name="T101" fmla="*/ 97 h 130"/>
                <a:gd name="T102" fmla="*/ 129 w 129"/>
                <a:gd name="T103" fmla="*/ 10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130">
                  <a:moveTo>
                    <a:pt x="129" y="101"/>
                  </a:moveTo>
                  <a:cubicBezTo>
                    <a:pt x="126" y="100"/>
                    <a:pt x="122" y="103"/>
                    <a:pt x="119" y="105"/>
                  </a:cubicBezTo>
                  <a:cubicBezTo>
                    <a:pt x="114" y="107"/>
                    <a:pt x="103" y="107"/>
                    <a:pt x="102" y="105"/>
                  </a:cubicBezTo>
                  <a:cubicBezTo>
                    <a:pt x="101" y="103"/>
                    <a:pt x="97" y="101"/>
                    <a:pt x="95" y="105"/>
                  </a:cubicBezTo>
                  <a:cubicBezTo>
                    <a:pt x="93" y="110"/>
                    <a:pt x="90" y="108"/>
                    <a:pt x="83" y="107"/>
                  </a:cubicBezTo>
                  <a:cubicBezTo>
                    <a:pt x="76" y="105"/>
                    <a:pt x="74" y="112"/>
                    <a:pt x="73" y="121"/>
                  </a:cubicBezTo>
                  <a:cubicBezTo>
                    <a:pt x="71" y="130"/>
                    <a:pt x="58" y="123"/>
                    <a:pt x="58" y="119"/>
                  </a:cubicBezTo>
                  <a:cubicBezTo>
                    <a:pt x="59" y="115"/>
                    <a:pt x="59" y="106"/>
                    <a:pt x="58" y="100"/>
                  </a:cubicBezTo>
                  <a:cubicBezTo>
                    <a:pt x="57" y="96"/>
                    <a:pt x="54" y="99"/>
                    <a:pt x="50" y="102"/>
                  </a:cubicBezTo>
                  <a:cubicBezTo>
                    <a:pt x="49" y="92"/>
                    <a:pt x="49" y="92"/>
                    <a:pt x="49" y="92"/>
                  </a:cubicBezTo>
                  <a:cubicBezTo>
                    <a:pt x="46" y="89"/>
                    <a:pt x="46" y="89"/>
                    <a:pt x="46" y="89"/>
                  </a:cubicBezTo>
                  <a:cubicBezTo>
                    <a:pt x="45" y="84"/>
                    <a:pt x="45" y="84"/>
                    <a:pt x="45" y="84"/>
                  </a:cubicBezTo>
                  <a:cubicBezTo>
                    <a:pt x="40" y="83"/>
                    <a:pt x="40" y="83"/>
                    <a:pt x="40" y="83"/>
                  </a:cubicBezTo>
                  <a:cubicBezTo>
                    <a:pt x="37" y="81"/>
                    <a:pt x="37" y="81"/>
                    <a:pt x="37" y="81"/>
                  </a:cubicBezTo>
                  <a:cubicBezTo>
                    <a:pt x="37" y="75"/>
                    <a:pt x="37" y="75"/>
                    <a:pt x="37" y="75"/>
                  </a:cubicBezTo>
                  <a:cubicBezTo>
                    <a:pt x="32" y="73"/>
                    <a:pt x="32" y="73"/>
                    <a:pt x="32" y="73"/>
                  </a:cubicBezTo>
                  <a:cubicBezTo>
                    <a:pt x="28" y="75"/>
                    <a:pt x="28" y="75"/>
                    <a:pt x="28" y="75"/>
                  </a:cubicBezTo>
                  <a:cubicBezTo>
                    <a:pt x="24" y="70"/>
                    <a:pt x="24" y="70"/>
                    <a:pt x="24" y="70"/>
                  </a:cubicBezTo>
                  <a:cubicBezTo>
                    <a:pt x="29" y="64"/>
                    <a:pt x="29" y="64"/>
                    <a:pt x="29" y="64"/>
                  </a:cubicBezTo>
                  <a:cubicBezTo>
                    <a:pt x="30" y="56"/>
                    <a:pt x="30" y="56"/>
                    <a:pt x="30" y="56"/>
                  </a:cubicBezTo>
                  <a:cubicBezTo>
                    <a:pt x="19" y="46"/>
                    <a:pt x="19" y="46"/>
                    <a:pt x="19" y="46"/>
                  </a:cubicBezTo>
                  <a:cubicBezTo>
                    <a:pt x="15" y="48"/>
                    <a:pt x="15" y="48"/>
                    <a:pt x="15" y="48"/>
                  </a:cubicBezTo>
                  <a:cubicBezTo>
                    <a:pt x="14" y="44"/>
                    <a:pt x="14" y="44"/>
                    <a:pt x="14" y="44"/>
                  </a:cubicBezTo>
                  <a:cubicBezTo>
                    <a:pt x="14" y="44"/>
                    <a:pt x="11" y="43"/>
                    <a:pt x="8" y="41"/>
                  </a:cubicBezTo>
                  <a:cubicBezTo>
                    <a:pt x="6" y="39"/>
                    <a:pt x="2" y="40"/>
                    <a:pt x="2" y="40"/>
                  </a:cubicBezTo>
                  <a:cubicBezTo>
                    <a:pt x="0" y="26"/>
                    <a:pt x="0" y="26"/>
                    <a:pt x="0" y="26"/>
                  </a:cubicBezTo>
                  <a:cubicBezTo>
                    <a:pt x="0" y="26"/>
                    <a:pt x="0" y="26"/>
                    <a:pt x="0" y="26"/>
                  </a:cubicBezTo>
                  <a:cubicBezTo>
                    <a:pt x="3" y="23"/>
                    <a:pt x="3" y="23"/>
                    <a:pt x="3" y="23"/>
                  </a:cubicBezTo>
                  <a:cubicBezTo>
                    <a:pt x="0" y="17"/>
                    <a:pt x="0" y="17"/>
                    <a:pt x="0" y="17"/>
                  </a:cubicBezTo>
                  <a:cubicBezTo>
                    <a:pt x="7" y="15"/>
                    <a:pt x="7" y="15"/>
                    <a:pt x="7" y="15"/>
                  </a:cubicBezTo>
                  <a:cubicBezTo>
                    <a:pt x="22" y="4"/>
                    <a:pt x="22" y="4"/>
                    <a:pt x="22" y="4"/>
                  </a:cubicBezTo>
                  <a:cubicBezTo>
                    <a:pt x="24" y="0"/>
                    <a:pt x="24" y="0"/>
                    <a:pt x="24" y="0"/>
                  </a:cubicBezTo>
                  <a:cubicBezTo>
                    <a:pt x="27" y="5"/>
                    <a:pt x="27" y="5"/>
                    <a:pt x="27" y="5"/>
                  </a:cubicBezTo>
                  <a:cubicBezTo>
                    <a:pt x="30" y="7"/>
                    <a:pt x="30" y="7"/>
                    <a:pt x="30" y="7"/>
                  </a:cubicBezTo>
                  <a:cubicBezTo>
                    <a:pt x="30" y="12"/>
                    <a:pt x="30" y="12"/>
                    <a:pt x="30" y="12"/>
                  </a:cubicBezTo>
                  <a:cubicBezTo>
                    <a:pt x="41" y="19"/>
                    <a:pt x="41" y="19"/>
                    <a:pt x="41" y="19"/>
                  </a:cubicBezTo>
                  <a:cubicBezTo>
                    <a:pt x="48" y="19"/>
                    <a:pt x="48" y="19"/>
                    <a:pt x="48" y="19"/>
                  </a:cubicBezTo>
                  <a:cubicBezTo>
                    <a:pt x="52" y="25"/>
                    <a:pt x="52" y="25"/>
                    <a:pt x="52" y="25"/>
                  </a:cubicBezTo>
                  <a:cubicBezTo>
                    <a:pt x="70" y="36"/>
                    <a:pt x="70" y="36"/>
                    <a:pt x="70" y="36"/>
                  </a:cubicBezTo>
                  <a:cubicBezTo>
                    <a:pt x="76" y="35"/>
                    <a:pt x="76" y="35"/>
                    <a:pt x="76" y="35"/>
                  </a:cubicBezTo>
                  <a:cubicBezTo>
                    <a:pt x="79" y="34"/>
                    <a:pt x="79" y="34"/>
                    <a:pt x="79" y="34"/>
                  </a:cubicBezTo>
                  <a:cubicBezTo>
                    <a:pt x="83" y="38"/>
                    <a:pt x="83" y="38"/>
                    <a:pt x="83" y="38"/>
                  </a:cubicBezTo>
                  <a:cubicBezTo>
                    <a:pt x="90" y="49"/>
                    <a:pt x="90" y="49"/>
                    <a:pt x="90" y="49"/>
                  </a:cubicBezTo>
                  <a:cubicBezTo>
                    <a:pt x="102" y="49"/>
                    <a:pt x="102" y="49"/>
                    <a:pt x="102" y="49"/>
                  </a:cubicBezTo>
                  <a:cubicBezTo>
                    <a:pt x="108" y="56"/>
                    <a:pt x="108" y="56"/>
                    <a:pt x="108" y="56"/>
                  </a:cubicBezTo>
                  <a:cubicBezTo>
                    <a:pt x="110" y="65"/>
                    <a:pt x="110" y="65"/>
                    <a:pt x="110" y="65"/>
                  </a:cubicBezTo>
                  <a:cubicBezTo>
                    <a:pt x="115" y="67"/>
                    <a:pt x="115" y="67"/>
                    <a:pt x="115" y="67"/>
                  </a:cubicBezTo>
                  <a:cubicBezTo>
                    <a:pt x="119" y="76"/>
                    <a:pt x="119" y="76"/>
                    <a:pt x="119" y="76"/>
                  </a:cubicBezTo>
                  <a:cubicBezTo>
                    <a:pt x="124" y="82"/>
                    <a:pt x="124" y="82"/>
                    <a:pt x="124" y="82"/>
                  </a:cubicBezTo>
                  <a:cubicBezTo>
                    <a:pt x="123" y="87"/>
                    <a:pt x="123" y="87"/>
                    <a:pt x="123" y="87"/>
                  </a:cubicBezTo>
                  <a:cubicBezTo>
                    <a:pt x="129" y="97"/>
                    <a:pt x="129" y="97"/>
                    <a:pt x="129" y="97"/>
                  </a:cubicBezTo>
                  <a:lnTo>
                    <a:pt x="129" y="10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2" name="Freeform 30"/>
            <p:cNvSpPr>
              <a:spLocks/>
            </p:cNvSpPr>
            <p:nvPr/>
          </p:nvSpPr>
          <p:spPr bwMode="auto">
            <a:xfrm>
              <a:off x="1417" y="3614"/>
              <a:ext cx="173" cy="143"/>
            </a:xfrm>
            <a:custGeom>
              <a:avLst/>
              <a:gdLst>
                <a:gd name="T0" fmla="*/ 0 w 83"/>
                <a:gd name="T1" fmla="*/ 24 h 69"/>
                <a:gd name="T2" fmla="*/ 8 w 83"/>
                <a:gd name="T3" fmla="*/ 22 h 69"/>
                <a:gd name="T4" fmla="*/ 7 w 83"/>
                <a:gd name="T5" fmla="*/ 17 h 69"/>
                <a:gd name="T6" fmla="*/ 4 w 83"/>
                <a:gd name="T7" fmla="*/ 11 h 69"/>
                <a:gd name="T8" fmla="*/ 7 w 83"/>
                <a:gd name="T9" fmla="*/ 5 h 69"/>
                <a:gd name="T10" fmla="*/ 13 w 83"/>
                <a:gd name="T11" fmla="*/ 4 h 69"/>
                <a:gd name="T12" fmla="*/ 20 w 83"/>
                <a:gd name="T13" fmla="*/ 0 h 69"/>
                <a:gd name="T14" fmla="*/ 24 w 83"/>
                <a:gd name="T15" fmla="*/ 6 h 69"/>
                <a:gd name="T16" fmla="*/ 30 w 83"/>
                <a:gd name="T17" fmla="*/ 3 h 69"/>
                <a:gd name="T18" fmla="*/ 36 w 83"/>
                <a:gd name="T19" fmla="*/ 6 h 69"/>
                <a:gd name="T20" fmla="*/ 41 w 83"/>
                <a:gd name="T21" fmla="*/ 14 h 69"/>
                <a:gd name="T22" fmla="*/ 50 w 83"/>
                <a:gd name="T23" fmla="*/ 8 h 69"/>
                <a:gd name="T24" fmla="*/ 55 w 83"/>
                <a:gd name="T25" fmla="*/ 0 h 69"/>
                <a:gd name="T26" fmla="*/ 64 w 83"/>
                <a:gd name="T27" fmla="*/ 9 h 69"/>
                <a:gd name="T28" fmla="*/ 70 w 83"/>
                <a:gd name="T29" fmla="*/ 4 h 69"/>
                <a:gd name="T30" fmla="*/ 83 w 83"/>
                <a:gd name="T31" fmla="*/ 12 h 69"/>
                <a:gd name="T32" fmla="*/ 81 w 83"/>
                <a:gd name="T33" fmla="*/ 18 h 69"/>
                <a:gd name="T34" fmla="*/ 83 w 83"/>
                <a:gd name="T35" fmla="*/ 23 h 69"/>
                <a:gd name="T36" fmla="*/ 83 w 83"/>
                <a:gd name="T37" fmla="*/ 23 h 69"/>
                <a:gd name="T38" fmla="*/ 82 w 83"/>
                <a:gd name="T39" fmla="*/ 29 h 69"/>
                <a:gd name="T40" fmla="*/ 79 w 83"/>
                <a:gd name="T41" fmla="*/ 34 h 69"/>
                <a:gd name="T42" fmla="*/ 67 w 83"/>
                <a:gd name="T43" fmla="*/ 44 h 69"/>
                <a:gd name="T44" fmla="*/ 61 w 83"/>
                <a:gd name="T45" fmla="*/ 54 h 69"/>
                <a:gd name="T46" fmla="*/ 53 w 83"/>
                <a:gd name="T47" fmla="*/ 56 h 69"/>
                <a:gd name="T48" fmla="*/ 51 w 83"/>
                <a:gd name="T49" fmla="*/ 59 h 69"/>
                <a:gd name="T50" fmla="*/ 43 w 83"/>
                <a:gd name="T51" fmla="*/ 61 h 69"/>
                <a:gd name="T52" fmla="*/ 38 w 83"/>
                <a:gd name="T53" fmla="*/ 69 h 69"/>
                <a:gd name="T54" fmla="*/ 24 w 83"/>
                <a:gd name="T55" fmla="*/ 69 h 69"/>
                <a:gd name="T56" fmla="*/ 24 w 83"/>
                <a:gd name="T57" fmla="*/ 69 h 69"/>
                <a:gd name="T58" fmla="*/ 18 w 83"/>
                <a:gd name="T59" fmla="*/ 59 h 69"/>
                <a:gd name="T60" fmla="*/ 19 w 83"/>
                <a:gd name="T61" fmla="*/ 54 h 69"/>
                <a:gd name="T62" fmla="*/ 14 w 83"/>
                <a:gd name="T63" fmla="*/ 48 h 69"/>
                <a:gd name="T64" fmla="*/ 10 w 83"/>
                <a:gd name="T65" fmla="*/ 39 h 69"/>
                <a:gd name="T66" fmla="*/ 5 w 83"/>
                <a:gd name="T67" fmla="*/ 37 h 69"/>
                <a:gd name="T68" fmla="*/ 3 w 83"/>
                <a:gd name="T69" fmla="*/ 28 h 69"/>
                <a:gd name="T70" fmla="*/ 0 w 83"/>
                <a:gd name="T71" fmla="*/ 2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69">
                  <a:moveTo>
                    <a:pt x="0" y="24"/>
                  </a:moveTo>
                  <a:cubicBezTo>
                    <a:pt x="8" y="22"/>
                    <a:pt x="8" y="22"/>
                    <a:pt x="8" y="22"/>
                  </a:cubicBezTo>
                  <a:cubicBezTo>
                    <a:pt x="7" y="17"/>
                    <a:pt x="7" y="17"/>
                    <a:pt x="7" y="17"/>
                  </a:cubicBezTo>
                  <a:cubicBezTo>
                    <a:pt x="7" y="17"/>
                    <a:pt x="4" y="12"/>
                    <a:pt x="4" y="11"/>
                  </a:cubicBezTo>
                  <a:cubicBezTo>
                    <a:pt x="4" y="10"/>
                    <a:pt x="7" y="5"/>
                    <a:pt x="7" y="5"/>
                  </a:cubicBezTo>
                  <a:cubicBezTo>
                    <a:pt x="13" y="4"/>
                    <a:pt x="13" y="4"/>
                    <a:pt x="13" y="4"/>
                  </a:cubicBezTo>
                  <a:cubicBezTo>
                    <a:pt x="20" y="0"/>
                    <a:pt x="20" y="0"/>
                    <a:pt x="20" y="0"/>
                  </a:cubicBezTo>
                  <a:cubicBezTo>
                    <a:pt x="24" y="6"/>
                    <a:pt x="24" y="6"/>
                    <a:pt x="24" y="6"/>
                  </a:cubicBezTo>
                  <a:cubicBezTo>
                    <a:pt x="30" y="3"/>
                    <a:pt x="30" y="3"/>
                    <a:pt x="30" y="3"/>
                  </a:cubicBezTo>
                  <a:cubicBezTo>
                    <a:pt x="36" y="6"/>
                    <a:pt x="36" y="6"/>
                    <a:pt x="36" y="6"/>
                  </a:cubicBezTo>
                  <a:cubicBezTo>
                    <a:pt x="41" y="14"/>
                    <a:pt x="41" y="14"/>
                    <a:pt x="41" y="14"/>
                  </a:cubicBezTo>
                  <a:cubicBezTo>
                    <a:pt x="50" y="8"/>
                    <a:pt x="50" y="8"/>
                    <a:pt x="50" y="8"/>
                  </a:cubicBezTo>
                  <a:cubicBezTo>
                    <a:pt x="55" y="0"/>
                    <a:pt x="55" y="0"/>
                    <a:pt x="55" y="0"/>
                  </a:cubicBezTo>
                  <a:cubicBezTo>
                    <a:pt x="64" y="9"/>
                    <a:pt x="64" y="9"/>
                    <a:pt x="64" y="9"/>
                  </a:cubicBezTo>
                  <a:cubicBezTo>
                    <a:pt x="70" y="4"/>
                    <a:pt x="70" y="4"/>
                    <a:pt x="70" y="4"/>
                  </a:cubicBezTo>
                  <a:cubicBezTo>
                    <a:pt x="83" y="12"/>
                    <a:pt x="83" y="12"/>
                    <a:pt x="83" y="12"/>
                  </a:cubicBezTo>
                  <a:cubicBezTo>
                    <a:pt x="81" y="18"/>
                    <a:pt x="81" y="18"/>
                    <a:pt x="81" y="18"/>
                  </a:cubicBezTo>
                  <a:cubicBezTo>
                    <a:pt x="83" y="23"/>
                    <a:pt x="83" y="23"/>
                    <a:pt x="83" y="23"/>
                  </a:cubicBezTo>
                  <a:cubicBezTo>
                    <a:pt x="83" y="23"/>
                    <a:pt x="83" y="23"/>
                    <a:pt x="83" y="23"/>
                  </a:cubicBezTo>
                  <a:cubicBezTo>
                    <a:pt x="82" y="29"/>
                    <a:pt x="82" y="29"/>
                    <a:pt x="82" y="29"/>
                  </a:cubicBezTo>
                  <a:cubicBezTo>
                    <a:pt x="79" y="34"/>
                    <a:pt x="79" y="34"/>
                    <a:pt x="79" y="34"/>
                  </a:cubicBezTo>
                  <a:cubicBezTo>
                    <a:pt x="67" y="44"/>
                    <a:pt x="67" y="44"/>
                    <a:pt x="67" y="44"/>
                  </a:cubicBezTo>
                  <a:cubicBezTo>
                    <a:pt x="61" y="54"/>
                    <a:pt x="61" y="54"/>
                    <a:pt x="61" y="54"/>
                  </a:cubicBezTo>
                  <a:cubicBezTo>
                    <a:pt x="53" y="56"/>
                    <a:pt x="53" y="56"/>
                    <a:pt x="53" y="56"/>
                  </a:cubicBezTo>
                  <a:cubicBezTo>
                    <a:pt x="51" y="59"/>
                    <a:pt x="51" y="59"/>
                    <a:pt x="51" y="59"/>
                  </a:cubicBezTo>
                  <a:cubicBezTo>
                    <a:pt x="43" y="61"/>
                    <a:pt x="43" y="61"/>
                    <a:pt x="43" y="61"/>
                  </a:cubicBezTo>
                  <a:cubicBezTo>
                    <a:pt x="38" y="69"/>
                    <a:pt x="38" y="69"/>
                    <a:pt x="38" y="69"/>
                  </a:cubicBezTo>
                  <a:cubicBezTo>
                    <a:pt x="24" y="69"/>
                    <a:pt x="24" y="69"/>
                    <a:pt x="24" y="69"/>
                  </a:cubicBezTo>
                  <a:cubicBezTo>
                    <a:pt x="24" y="69"/>
                    <a:pt x="24" y="69"/>
                    <a:pt x="24" y="69"/>
                  </a:cubicBezTo>
                  <a:cubicBezTo>
                    <a:pt x="18" y="59"/>
                    <a:pt x="18" y="59"/>
                    <a:pt x="18" y="59"/>
                  </a:cubicBezTo>
                  <a:cubicBezTo>
                    <a:pt x="19" y="54"/>
                    <a:pt x="19" y="54"/>
                    <a:pt x="19" y="54"/>
                  </a:cubicBezTo>
                  <a:cubicBezTo>
                    <a:pt x="14" y="48"/>
                    <a:pt x="14" y="48"/>
                    <a:pt x="14" y="48"/>
                  </a:cubicBezTo>
                  <a:cubicBezTo>
                    <a:pt x="10" y="39"/>
                    <a:pt x="10" y="39"/>
                    <a:pt x="10" y="39"/>
                  </a:cubicBezTo>
                  <a:cubicBezTo>
                    <a:pt x="5" y="37"/>
                    <a:pt x="5" y="37"/>
                    <a:pt x="5" y="37"/>
                  </a:cubicBezTo>
                  <a:cubicBezTo>
                    <a:pt x="3" y="28"/>
                    <a:pt x="3" y="28"/>
                    <a:pt x="3" y="28"/>
                  </a:cubicBezTo>
                  <a:lnTo>
                    <a:pt x="0" y="24"/>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3" name="Freeform 31"/>
            <p:cNvSpPr>
              <a:spLocks/>
            </p:cNvSpPr>
            <p:nvPr/>
          </p:nvSpPr>
          <p:spPr bwMode="auto">
            <a:xfrm>
              <a:off x="1371" y="3532"/>
              <a:ext cx="160" cy="132"/>
            </a:xfrm>
            <a:custGeom>
              <a:avLst/>
              <a:gdLst>
                <a:gd name="T0" fmla="*/ 7 w 77"/>
                <a:gd name="T1" fmla="*/ 9 h 63"/>
                <a:gd name="T2" fmla="*/ 12 w 77"/>
                <a:gd name="T3" fmla="*/ 4 h 63"/>
                <a:gd name="T4" fmla="*/ 18 w 77"/>
                <a:gd name="T5" fmla="*/ 9 h 63"/>
                <a:gd name="T6" fmla="*/ 28 w 77"/>
                <a:gd name="T7" fmla="*/ 8 h 63"/>
                <a:gd name="T8" fmla="*/ 27 w 77"/>
                <a:gd name="T9" fmla="*/ 2 h 63"/>
                <a:gd name="T10" fmla="*/ 30 w 77"/>
                <a:gd name="T11" fmla="*/ 0 h 63"/>
                <a:gd name="T12" fmla="*/ 39 w 77"/>
                <a:gd name="T13" fmla="*/ 6 h 63"/>
                <a:gd name="T14" fmla="*/ 39 w 77"/>
                <a:gd name="T15" fmla="*/ 11 h 63"/>
                <a:gd name="T16" fmla="*/ 45 w 77"/>
                <a:gd name="T17" fmla="*/ 10 h 63"/>
                <a:gd name="T18" fmla="*/ 49 w 77"/>
                <a:gd name="T19" fmla="*/ 11 h 63"/>
                <a:gd name="T20" fmla="*/ 61 w 77"/>
                <a:gd name="T21" fmla="*/ 22 h 63"/>
                <a:gd name="T22" fmla="*/ 64 w 77"/>
                <a:gd name="T23" fmla="*/ 21 h 63"/>
                <a:gd name="T24" fmla="*/ 67 w 77"/>
                <a:gd name="T25" fmla="*/ 19 h 63"/>
                <a:gd name="T26" fmla="*/ 70 w 77"/>
                <a:gd name="T27" fmla="*/ 24 h 63"/>
                <a:gd name="T28" fmla="*/ 71 w 77"/>
                <a:gd name="T29" fmla="*/ 30 h 63"/>
                <a:gd name="T30" fmla="*/ 77 w 77"/>
                <a:gd name="T31" fmla="*/ 37 h 63"/>
                <a:gd name="T32" fmla="*/ 77 w 77"/>
                <a:gd name="T33" fmla="*/ 40 h 63"/>
                <a:gd name="T34" fmla="*/ 77 w 77"/>
                <a:gd name="T35" fmla="*/ 39 h 63"/>
                <a:gd name="T36" fmla="*/ 72 w 77"/>
                <a:gd name="T37" fmla="*/ 47 h 63"/>
                <a:gd name="T38" fmla="*/ 63 w 77"/>
                <a:gd name="T39" fmla="*/ 53 h 63"/>
                <a:gd name="T40" fmla="*/ 58 w 77"/>
                <a:gd name="T41" fmla="*/ 45 h 63"/>
                <a:gd name="T42" fmla="*/ 52 w 77"/>
                <a:gd name="T43" fmla="*/ 42 h 63"/>
                <a:gd name="T44" fmla="*/ 46 w 77"/>
                <a:gd name="T45" fmla="*/ 45 h 63"/>
                <a:gd name="T46" fmla="*/ 42 w 77"/>
                <a:gd name="T47" fmla="*/ 39 h 63"/>
                <a:gd name="T48" fmla="*/ 35 w 77"/>
                <a:gd name="T49" fmla="*/ 43 h 63"/>
                <a:gd name="T50" fmla="*/ 29 w 77"/>
                <a:gd name="T51" fmla="*/ 44 h 63"/>
                <a:gd name="T52" fmla="*/ 26 w 77"/>
                <a:gd name="T53" fmla="*/ 50 h 63"/>
                <a:gd name="T54" fmla="*/ 29 w 77"/>
                <a:gd name="T55" fmla="*/ 56 h 63"/>
                <a:gd name="T56" fmla="*/ 30 w 77"/>
                <a:gd name="T57" fmla="*/ 61 h 63"/>
                <a:gd name="T58" fmla="*/ 22 w 77"/>
                <a:gd name="T59" fmla="*/ 63 h 63"/>
                <a:gd name="T60" fmla="*/ 19 w 77"/>
                <a:gd name="T61" fmla="*/ 60 h 63"/>
                <a:gd name="T62" fmla="*/ 7 w 77"/>
                <a:gd name="T63" fmla="*/ 60 h 63"/>
                <a:gd name="T64" fmla="*/ 0 w 77"/>
                <a:gd name="T65" fmla="*/ 49 h 63"/>
                <a:gd name="T66" fmla="*/ 0 w 77"/>
                <a:gd name="T67" fmla="*/ 49 h 63"/>
                <a:gd name="T68" fmla="*/ 9 w 77"/>
                <a:gd name="T69" fmla="*/ 38 h 63"/>
                <a:gd name="T70" fmla="*/ 12 w 77"/>
                <a:gd name="T71" fmla="*/ 32 h 63"/>
                <a:gd name="T72" fmla="*/ 8 w 77"/>
                <a:gd name="T73" fmla="*/ 29 h 63"/>
                <a:gd name="T74" fmla="*/ 10 w 77"/>
                <a:gd name="T75" fmla="*/ 23 h 63"/>
                <a:gd name="T76" fmla="*/ 12 w 77"/>
                <a:gd name="T77" fmla="*/ 17 h 63"/>
                <a:gd name="T78" fmla="*/ 10 w 77"/>
                <a:gd name="T79" fmla="*/ 10 h 63"/>
                <a:gd name="T80" fmla="*/ 7 w 77"/>
                <a:gd name="T8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7" h="63">
                  <a:moveTo>
                    <a:pt x="7" y="9"/>
                  </a:moveTo>
                  <a:cubicBezTo>
                    <a:pt x="12" y="4"/>
                    <a:pt x="12" y="4"/>
                    <a:pt x="12" y="4"/>
                  </a:cubicBezTo>
                  <a:cubicBezTo>
                    <a:pt x="18" y="9"/>
                    <a:pt x="18" y="9"/>
                    <a:pt x="18" y="9"/>
                  </a:cubicBezTo>
                  <a:cubicBezTo>
                    <a:pt x="28" y="8"/>
                    <a:pt x="28" y="8"/>
                    <a:pt x="28" y="8"/>
                  </a:cubicBezTo>
                  <a:cubicBezTo>
                    <a:pt x="27" y="2"/>
                    <a:pt x="27" y="2"/>
                    <a:pt x="27" y="2"/>
                  </a:cubicBezTo>
                  <a:cubicBezTo>
                    <a:pt x="30" y="0"/>
                    <a:pt x="30" y="0"/>
                    <a:pt x="30" y="0"/>
                  </a:cubicBezTo>
                  <a:cubicBezTo>
                    <a:pt x="39" y="6"/>
                    <a:pt x="39" y="6"/>
                    <a:pt x="39" y="6"/>
                  </a:cubicBezTo>
                  <a:cubicBezTo>
                    <a:pt x="39" y="11"/>
                    <a:pt x="39" y="11"/>
                    <a:pt x="39" y="11"/>
                  </a:cubicBezTo>
                  <a:cubicBezTo>
                    <a:pt x="45" y="10"/>
                    <a:pt x="45" y="10"/>
                    <a:pt x="45" y="10"/>
                  </a:cubicBezTo>
                  <a:cubicBezTo>
                    <a:pt x="49" y="11"/>
                    <a:pt x="49" y="11"/>
                    <a:pt x="49" y="11"/>
                  </a:cubicBezTo>
                  <a:cubicBezTo>
                    <a:pt x="61" y="22"/>
                    <a:pt x="61" y="22"/>
                    <a:pt x="61" y="22"/>
                  </a:cubicBezTo>
                  <a:cubicBezTo>
                    <a:pt x="64" y="21"/>
                    <a:pt x="64" y="21"/>
                    <a:pt x="64" y="21"/>
                  </a:cubicBezTo>
                  <a:cubicBezTo>
                    <a:pt x="67" y="19"/>
                    <a:pt x="67" y="19"/>
                    <a:pt x="67" y="19"/>
                  </a:cubicBezTo>
                  <a:cubicBezTo>
                    <a:pt x="70" y="24"/>
                    <a:pt x="70" y="24"/>
                    <a:pt x="70" y="24"/>
                  </a:cubicBezTo>
                  <a:cubicBezTo>
                    <a:pt x="71" y="30"/>
                    <a:pt x="71" y="30"/>
                    <a:pt x="71" y="30"/>
                  </a:cubicBezTo>
                  <a:cubicBezTo>
                    <a:pt x="77" y="37"/>
                    <a:pt x="77" y="37"/>
                    <a:pt x="77" y="37"/>
                  </a:cubicBezTo>
                  <a:cubicBezTo>
                    <a:pt x="77" y="40"/>
                    <a:pt x="77" y="40"/>
                    <a:pt x="77" y="40"/>
                  </a:cubicBezTo>
                  <a:cubicBezTo>
                    <a:pt x="77" y="39"/>
                    <a:pt x="77" y="39"/>
                    <a:pt x="77" y="39"/>
                  </a:cubicBezTo>
                  <a:cubicBezTo>
                    <a:pt x="72" y="47"/>
                    <a:pt x="72" y="47"/>
                    <a:pt x="72" y="47"/>
                  </a:cubicBezTo>
                  <a:cubicBezTo>
                    <a:pt x="63" y="53"/>
                    <a:pt x="63" y="53"/>
                    <a:pt x="63" y="53"/>
                  </a:cubicBezTo>
                  <a:cubicBezTo>
                    <a:pt x="58" y="45"/>
                    <a:pt x="58" y="45"/>
                    <a:pt x="58" y="45"/>
                  </a:cubicBezTo>
                  <a:cubicBezTo>
                    <a:pt x="52" y="42"/>
                    <a:pt x="52" y="42"/>
                    <a:pt x="52" y="42"/>
                  </a:cubicBezTo>
                  <a:cubicBezTo>
                    <a:pt x="46" y="45"/>
                    <a:pt x="46" y="45"/>
                    <a:pt x="46" y="45"/>
                  </a:cubicBezTo>
                  <a:cubicBezTo>
                    <a:pt x="42" y="39"/>
                    <a:pt x="42" y="39"/>
                    <a:pt x="42" y="39"/>
                  </a:cubicBezTo>
                  <a:cubicBezTo>
                    <a:pt x="35" y="43"/>
                    <a:pt x="35" y="43"/>
                    <a:pt x="35" y="43"/>
                  </a:cubicBezTo>
                  <a:cubicBezTo>
                    <a:pt x="29" y="44"/>
                    <a:pt x="29" y="44"/>
                    <a:pt x="29" y="44"/>
                  </a:cubicBezTo>
                  <a:cubicBezTo>
                    <a:pt x="29" y="44"/>
                    <a:pt x="26" y="49"/>
                    <a:pt x="26" y="50"/>
                  </a:cubicBezTo>
                  <a:cubicBezTo>
                    <a:pt x="26" y="51"/>
                    <a:pt x="29" y="56"/>
                    <a:pt x="29" y="56"/>
                  </a:cubicBezTo>
                  <a:cubicBezTo>
                    <a:pt x="30" y="61"/>
                    <a:pt x="30" y="61"/>
                    <a:pt x="30" y="61"/>
                  </a:cubicBezTo>
                  <a:cubicBezTo>
                    <a:pt x="22" y="63"/>
                    <a:pt x="22" y="63"/>
                    <a:pt x="22" y="63"/>
                  </a:cubicBezTo>
                  <a:cubicBezTo>
                    <a:pt x="19" y="60"/>
                    <a:pt x="19" y="60"/>
                    <a:pt x="19" y="60"/>
                  </a:cubicBezTo>
                  <a:cubicBezTo>
                    <a:pt x="7" y="60"/>
                    <a:pt x="7" y="60"/>
                    <a:pt x="7" y="60"/>
                  </a:cubicBezTo>
                  <a:cubicBezTo>
                    <a:pt x="0" y="49"/>
                    <a:pt x="0" y="49"/>
                    <a:pt x="0" y="49"/>
                  </a:cubicBezTo>
                  <a:cubicBezTo>
                    <a:pt x="0" y="49"/>
                    <a:pt x="0" y="49"/>
                    <a:pt x="0" y="49"/>
                  </a:cubicBezTo>
                  <a:cubicBezTo>
                    <a:pt x="9" y="38"/>
                    <a:pt x="9" y="38"/>
                    <a:pt x="9" y="38"/>
                  </a:cubicBezTo>
                  <a:cubicBezTo>
                    <a:pt x="12" y="32"/>
                    <a:pt x="12" y="32"/>
                    <a:pt x="12" y="32"/>
                  </a:cubicBezTo>
                  <a:cubicBezTo>
                    <a:pt x="8" y="29"/>
                    <a:pt x="8" y="29"/>
                    <a:pt x="8" y="29"/>
                  </a:cubicBezTo>
                  <a:cubicBezTo>
                    <a:pt x="10" y="23"/>
                    <a:pt x="10" y="23"/>
                    <a:pt x="10" y="23"/>
                  </a:cubicBezTo>
                  <a:cubicBezTo>
                    <a:pt x="10" y="23"/>
                    <a:pt x="12" y="17"/>
                    <a:pt x="12" y="17"/>
                  </a:cubicBezTo>
                  <a:cubicBezTo>
                    <a:pt x="12" y="16"/>
                    <a:pt x="10" y="10"/>
                    <a:pt x="10" y="10"/>
                  </a:cubicBezTo>
                  <a:lnTo>
                    <a:pt x="7" y="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4" name="Freeform 32"/>
            <p:cNvSpPr>
              <a:spLocks/>
            </p:cNvSpPr>
            <p:nvPr/>
          </p:nvSpPr>
          <p:spPr bwMode="auto">
            <a:xfrm>
              <a:off x="1373" y="3218"/>
              <a:ext cx="248" cy="139"/>
            </a:xfrm>
            <a:custGeom>
              <a:avLst/>
              <a:gdLst>
                <a:gd name="T0" fmla="*/ 56 w 248"/>
                <a:gd name="T1" fmla="*/ 12 h 139"/>
                <a:gd name="T2" fmla="*/ 83 w 248"/>
                <a:gd name="T3" fmla="*/ 2 h 139"/>
                <a:gd name="T4" fmla="*/ 104 w 248"/>
                <a:gd name="T5" fmla="*/ 6 h 139"/>
                <a:gd name="T6" fmla="*/ 116 w 248"/>
                <a:gd name="T7" fmla="*/ 0 h 139"/>
                <a:gd name="T8" fmla="*/ 131 w 248"/>
                <a:gd name="T9" fmla="*/ 23 h 139"/>
                <a:gd name="T10" fmla="*/ 148 w 248"/>
                <a:gd name="T11" fmla="*/ 27 h 139"/>
                <a:gd name="T12" fmla="*/ 162 w 248"/>
                <a:gd name="T13" fmla="*/ 41 h 139"/>
                <a:gd name="T14" fmla="*/ 166 w 248"/>
                <a:gd name="T15" fmla="*/ 52 h 139"/>
                <a:gd name="T16" fmla="*/ 189 w 248"/>
                <a:gd name="T17" fmla="*/ 62 h 139"/>
                <a:gd name="T18" fmla="*/ 200 w 248"/>
                <a:gd name="T19" fmla="*/ 81 h 139"/>
                <a:gd name="T20" fmla="*/ 208 w 248"/>
                <a:gd name="T21" fmla="*/ 75 h 139"/>
                <a:gd name="T22" fmla="*/ 221 w 248"/>
                <a:gd name="T23" fmla="*/ 79 h 139"/>
                <a:gd name="T24" fmla="*/ 231 w 248"/>
                <a:gd name="T25" fmla="*/ 62 h 139"/>
                <a:gd name="T26" fmla="*/ 248 w 248"/>
                <a:gd name="T27" fmla="*/ 79 h 139"/>
                <a:gd name="T28" fmla="*/ 242 w 248"/>
                <a:gd name="T29" fmla="*/ 85 h 139"/>
                <a:gd name="T30" fmla="*/ 239 w 248"/>
                <a:gd name="T31" fmla="*/ 121 h 139"/>
                <a:gd name="T32" fmla="*/ 219 w 248"/>
                <a:gd name="T33" fmla="*/ 121 h 139"/>
                <a:gd name="T34" fmla="*/ 208 w 248"/>
                <a:gd name="T35" fmla="*/ 127 h 139"/>
                <a:gd name="T36" fmla="*/ 202 w 248"/>
                <a:gd name="T37" fmla="*/ 123 h 139"/>
                <a:gd name="T38" fmla="*/ 185 w 248"/>
                <a:gd name="T39" fmla="*/ 127 h 139"/>
                <a:gd name="T40" fmla="*/ 175 w 248"/>
                <a:gd name="T41" fmla="*/ 139 h 139"/>
                <a:gd name="T42" fmla="*/ 171 w 248"/>
                <a:gd name="T43" fmla="*/ 133 h 139"/>
                <a:gd name="T44" fmla="*/ 152 w 248"/>
                <a:gd name="T45" fmla="*/ 133 h 139"/>
                <a:gd name="T46" fmla="*/ 141 w 248"/>
                <a:gd name="T47" fmla="*/ 116 h 139"/>
                <a:gd name="T48" fmla="*/ 131 w 248"/>
                <a:gd name="T49" fmla="*/ 114 h 139"/>
                <a:gd name="T50" fmla="*/ 116 w 248"/>
                <a:gd name="T51" fmla="*/ 125 h 139"/>
                <a:gd name="T52" fmla="*/ 106 w 248"/>
                <a:gd name="T53" fmla="*/ 123 h 139"/>
                <a:gd name="T54" fmla="*/ 102 w 248"/>
                <a:gd name="T55" fmla="*/ 131 h 139"/>
                <a:gd name="T56" fmla="*/ 94 w 248"/>
                <a:gd name="T57" fmla="*/ 127 h 139"/>
                <a:gd name="T58" fmla="*/ 83 w 248"/>
                <a:gd name="T59" fmla="*/ 127 h 139"/>
                <a:gd name="T60" fmla="*/ 85 w 248"/>
                <a:gd name="T61" fmla="*/ 112 h 139"/>
                <a:gd name="T62" fmla="*/ 69 w 248"/>
                <a:gd name="T63" fmla="*/ 102 h 139"/>
                <a:gd name="T64" fmla="*/ 73 w 248"/>
                <a:gd name="T65" fmla="*/ 87 h 139"/>
                <a:gd name="T66" fmla="*/ 58 w 248"/>
                <a:gd name="T67" fmla="*/ 87 h 139"/>
                <a:gd name="T68" fmla="*/ 44 w 248"/>
                <a:gd name="T69" fmla="*/ 75 h 139"/>
                <a:gd name="T70" fmla="*/ 41 w 248"/>
                <a:gd name="T71" fmla="*/ 64 h 139"/>
                <a:gd name="T72" fmla="*/ 35 w 248"/>
                <a:gd name="T73" fmla="*/ 64 h 139"/>
                <a:gd name="T74" fmla="*/ 27 w 248"/>
                <a:gd name="T75" fmla="*/ 73 h 139"/>
                <a:gd name="T76" fmla="*/ 19 w 248"/>
                <a:gd name="T77" fmla="*/ 68 h 139"/>
                <a:gd name="T78" fmla="*/ 8 w 248"/>
                <a:gd name="T79" fmla="*/ 68 h 139"/>
                <a:gd name="T80" fmla="*/ 0 w 248"/>
                <a:gd name="T81" fmla="*/ 54 h 139"/>
                <a:gd name="T82" fmla="*/ 2 w 248"/>
                <a:gd name="T83" fmla="*/ 50 h 139"/>
                <a:gd name="T84" fmla="*/ 12 w 248"/>
                <a:gd name="T85" fmla="*/ 50 h 139"/>
                <a:gd name="T86" fmla="*/ 27 w 248"/>
                <a:gd name="T87" fmla="*/ 33 h 139"/>
                <a:gd name="T88" fmla="*/ 35 w 248"/>
                <a:gd name="T89" fmla="*/ 35 h 139"/>
                <a:gd name="T90" fmla="*/ 39 w 248"/>
                <a:gd name="T91" fmla="*/ 25 h 139"/>
                <a:gd name="T92" fmla="*/ 54 w 248"/>
                <a:gd name="T93" fmla="*/ 25 h 139"/>
                <a:gd name="T94" fmla="*/ 56 w 248"/>
                <a:gd name="T95" fmla="*/ 1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8" h="139">
                  <a:moveTo>
                    <a:pt x="56" y="12"/>
                  </a:moveTo>
                  <a:lnTo>
                    <a:pt x="83" y="2"/>
                  </a:lnTo>
                  <a:lnTo>
                    <a:pt x="104" y="6"/>
                  </a:lnTo>
                  <a:lnTo>
                    <a:pt x="116" y="0"/>
                  </a:lnTo>
                  <a:lnTo>
                    <a:pt x="131" y="23"/>
                  </a:lnTo>
                  <a:lnTo>
                    <a:pt x="148" y="27"/>
                  </a:lnTo>
                  <a:lnTo>
                    <a:pt x="162" y="41"/>
                  </a:lnTo>
                  <a:lnTo>
                    <a:pt x="166" y="52"/>
                  </a:lnTo>
                  <a:lnTo>
                    <a:pt x="189" y="62"/>
                  </a:lnTo>
                  <a:lnTo>
                    <a:pt x="200" y="81"/>
                  </a:lnTo>
                  <a:lnTo>
                    <a:pt x="208" y="75"/>
                  </a:lnTo>
                  <a:lnTo>
                    <a:pt x="221" y="79"/>
                  </a:lnTo>
                  <a:lnTo>
                    <a:pt x="231" y="62"/>
                  </a:lnTo>
                  <a:lnTo>
                    <a:pt x="248" y="79"/>
                  </a:lnTo>
                  <a:lnTo>
                    <a:pt x="242" y="85"/>
                  </a:lnTo>
                  <a:lnTo>
                    <a:pt x="239" y="121"/>
                  </a:lnTo>
                  <a:lnTo>
                    <a:pt x="219" y="121"/>
                  </a:lnTo>
                  <a:lnTo>
                    <a:pt x="208" y="127"/>
                  </a:lnTo>
                  <a:lnTo>
                    <a:pt x="202" y="123"/>
                  </a:lnTo>
                  <a:lnTo>
                    <a:pt x="185" y="127"/>
                  </a:lnTo>
                  <a:lnTo>
                    <a:pt x="175" y="139"/>
                  </a:lnTo>
                  <a:lnTo>
                    <a:pt x="171" y="133"/>
                  </a:lnTo>
                  <a:lnTo>
                    <a:pt x="152" y="133"/>
                  </a:lnTo>
                  <a:lnTo>
                    <a:pt x="141" y="116"/>
                  </a:lnTo>
                  <a:lnTo>
                    <a:pt x="131" y="114"/>
                  </a:lnTo>
                  <a:lnTo>
                    <a:pt x="116" y="125"/>
                  </a:lnTo>
                  <a:lnTo>
                    <a:pt x="106" y="123"/>
                  </a:lnTo>
                  <a:lnTo>
                    <a:pt x="102" y="131"/>
                  </a:lnTo>
                  <a:lnTo>
                    <a:pt x="94" y="127"/>
                  </a:lnTo>
                  <a:lnTo>
                    <a:pt x="83" y="127"/>
                  </a:lnTo>
                  <a:lnTo>
                    <a:pt x="85" y="112"/>
                  </a:lnTo>
                  <a:lnTo>
                    <a:pt x="69" y="102"/>
                  </a:lnTo>
                  <a:lnTo>
                    <a:pt x="73" y="87"/>
                  </a:lnTo>
                  <a:lnTo>
                    <a:pt x="58" y="87"/>
                  </a:lnTo>
                  <a:lnTo>
                    <a:pt x="44" y="75"/>
                  </a:lnTo>
                  <a:lnTo>
                    <a:pt x="41" y="64"/>
                  </a:lnTo>
                  <a:lnTo>
                    <a:pt x="35" y="64"/>
                  </a:lnTo>
                  <a:lnTo>
                    <a:pt x="27" y="73"/>
                  </a:lnTo>
                  <a:lnTo>
                    <a:pt x="19" y="68"/>
                  </a:lnTo>
                  <a:lnTo>
                    <a:pt x="8" y="68"/>
                  </a:lnTo>
                  <a:lnTo>
                    <a:pt x="0" y="54"/>
                  </a:lnTo>
                  <a:lnTo>
                    <a:pt x="2" y="50"/>
                  </a:lnTo>
                  <a:lnTo>
                    <a:pt x="12" y="50"/>
                  </a:lnTo>
                  <a:lnTo>
                    <a:pt x="27" y="33"/>
                  </a:lnTo>
                  <a:lnTo>
                    <a:pt x="35" y="35"/>
                  </a:lnTo>
                  <a:lnTo>
                    <a:pt x="39" y="25"/>
                  </a:lnTo>
                  <a:lnTo>
                    <a:pt x="54" y="25"/>
                  </a:lnTo>
                  <a:lnTo>
                    <a:pt x="56" y="1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5" name="Freeform 33"/>
            <p:cNvSpPr>
              <a:spLocks/>
            </p:cNvSpPr>
            <p:nvPr/>
          </p:nvSpPr>
          <p:spPr bwMode="auto">
            <a:xfrm>
              <a:off x="1323" y="3268"/>
              <a:ext cx="135" cy="118"/>
            </a:xfrm>
            <a:custGeom>
              <a:avLst/>
              <a:gdLst>
                <a:gd name="T0" fmla="*/ 133 w 135"/>
                <a:gd name="T1" fmla="*/ 77 h 118"/>
                <a:gd name="T2" fmla="*/ 116 w 135"/>
                <a:gd name="T3" fmla="*/ 77 h 118"/>
                <a:gd name="T4" fmla="*/ 116 w 135"/>
                <a:gd name="T5" fmla="*/ 89 h 118"/>
                <a:gd name="T6" fmla="*/ 100 w 135"/>
                <a:gd name="T7" fmla="*/ 89 h 118"/>
                <a:gd name="T8" fmla="*/ 89 w 135"/>
                <a:gd name="T9" fmla="*/ 79 h 118"/>
                <a:gd name="T10" fmla="*/ 81 w 135"/>
                <a:gd name="T11" fmla="*/ 87 h 118"/>
                <a:gd name="T12" fmla="*/ 77 w 135"/>
                <a:gd name="T13" fmla="*/ 102 h 118"/>
                <a:gd name="T14" fmla="*/ 66 w 135"/>
                <a:gd name="T15" fmla="*/ 112 h 118"/>
                <a:gd name="T16" fmla="*/ 50 w 135"/>
                <a:gd name="T17" fmla="*/ 114 h 118"/>
                <a:gd name="T18" fmla="*/ 37 w 135"/>
                <a:gd name="T19" fmla="*/ 118 h 118"/>
                <a:gd name="T20" fmla="*/ 41 w 135"/>
                <a:gd name="T21" fmla="*/ 116 h 118"/>
                <a:gd name="T22" fmla="*/ 48 w 135"/>
                <a:gd name="T23" fmla="*/ 75 h 118"/>
                <a:gd name="T24" fmla="*/ 21 w 135"/>
                <a:gd name="T25" fmla="*/ 46 h 118"/>
                <a:gd name="T26" fmla="*/ 4 w 135"/>
                <a:gd name="T27" fmla="*/ 41 h 118"/>
                <a:gd name="T28" fmla="*/ 4 w 135"/>
                <a:gd name="T29" fmla="*/ 31 h 118"/>
                <a:gd name="T30" fmla="*/ 8 w 135"/>
                <a:gd name="T31" fmla="*/ 16 h 118"/>
                <a:gd name="T32" fmla="*/ 0 w 135"/>
                <a:gd name="T33" fmla="*/ 8 h 118"/>
                <a:gd name="T34" fmla="*/ 10 w 135"/>
                <a:gd name="T35" fmla="*/ 0 h 118"/>
                <a:gd name="T36" fmla="*/ 31 w 135"/>
                <a:gd name="T37" fmla="*/ 0 h 118"/>
                <a:gd name="T38" fmla="*/ 35 w 135"/>
                <a:gd name="T39" fmla="*/ 6 h 118"/>
                <a:gd name="T40" fmla="*/ 50 w 135"/>
                <a:gd name="T41" fmla="*/ 8 h 118"/>
                <a:gd name="T42" fmla="*/ 50 w 135"/>
                <a:gd name="T43" fmla="*/ 4 h 118"/>
                <a:gd name="T44" fmla="*/ 58 w 135"/>
                <a:gd name="T45" fmla="*/ 18 h 118"/>
                <a:gd name="T46" fmla="*/ 69 w 135"/>
                <a:gd name="T47" fmla="*/ 18 h 118"/>
                <a:gd name="T48" fmla="*/ 77 w 135"/>
                <a:gd name="T49" fmla="*/ 23 h 118"/>
                <a:gd name="T50" fmla="*/ 85 w 135"/>
                <a:gd name="T51" fmla="*/ 14 h 118"/>
                <a:gd name="T52" fmla="*/ 91 w 135"/>
                <a:gd name="T53" fmla="*/ 14 h 118"/>
                <a:gd name="T54" fmla="*/ 94 w 135"/>
                <a:gd name="T55" fmla="*/ 25 h 118"/>
                <a:gd name="T56" fmla="*/ 108 w 135"/>
                <a:gd name="T57" fmla="*/ 37 h 118"/>
                <a:gd name="T58" fmla="*/ 123 w 135"/>
                <a:gd name="T59" fmla="*/ 37 h 118"/>
                <a:gd name="T60" fmla="*/ 119 w 135"/>
                <a:gd name="T61" fmla="*/ 52 h 118"/>
                <a:gd name="T62" fmla="*/ 135 w 135"/>
                <a:gd name="T63" fmla="*/ 62 h 118"/>
                <a:gd name="T64" fmla="*/ 133 w 135"/>
                <a:gd name="T65" fmla="*/ 7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5" h="118">
                  <a:moveTo>
                    <a:pt x="133" y="77"/>
                  </a:moveTo>
                  <a:lnTo>
                    <a:pt x="116" y="77"/>
                  </a:lnTo>
                  <a:lnTo>
                    <a:pt x="116" y="89"/>
                  </a:lnTo>
                  <a:lnTo>
                    <a:pt x="100" y="89"/>
                  </a:lnTo>
                  <a:lnTo>
                    <a:pt x="89" y="79"/>
                  </a:lnTo>
                  <a:lnTo>
                    <a:pt x="81" y="87"/>
                  </a:lnTo>
                  <a:lnTo>
                    <a:pt x="77" y="102"/>
                  </a:lnTo>
                  <a:lnTo>
                    <a:pt x="66" y="112"/>
                  </a:lnTo>
                  <a:lnTo>
                    <a:pt x="50" y="114"/>
                  </a:lnTo>
                  <a:lnTo>
                    <a:pt x="37" y="118"/>
                  </a:lnTo>
                  <a:lnTo>
                    <a:pt x="41" y="116"/>
                  </a:lnTo>
                  <a:lnTo>
                    <a:pt x="48" y="75"/>
                  </a:lnTo>
                  <a:lnTo>
                    <a:pt x="21" y="46"/>
                  </a:lnTo>
                  <a:lnTo>
                    <a:pt x="4" y="41"/>
                  </a:lnTo>
                  <a:lnTo>
                    <a:pt x="4" y="31"/>
                  </a:lnTo>
                  <a:lnTo>
                    <a:pt x="8" y="16"/>
                  </a:lnTo>
                  <a:lnTo>
                    <a:pt x="0" y="8"/>
                  </a:lnTo>
                  <a:lnTo>
                    <a:pt x="10" y="0"/>
                  </a:lnTo>
                  <a:lnTo>
                    <a:pt x="31" y="0"/>
                  </a:lnTo>
                  <a:lnTo>
                    <a:pt x="35" y="6"/>
                  </a:lnTo>
                  <a:lnTo>
                    <a:pt x="50" y="8"/>
                  </a:lnTo>
                  <a:lnTo>
                    <a:pt x="50" y="4"/>
                  </a:lnTo>
                  <a:lnTo>
                    <a:pt x="58" y="18"/>
                  </a:lnTo>
                  <a:lnTo>
                    <a:pt x="69" y="18"/>
                  </a:lnTo>
                  <a:lnTo>
                    <a:pt x="77" y="23"/>
                  </a:lnTo>
                  <a:lnTo>
                    <a:pt x="85" y="14"/>
                  </a:lnTo>
                  <a:lnTo>
                    <a:pt x="91" y="14"/>
                  </a:lnTo>
                  <a:lnTo>
                    <a:pt x="94" y="25"/>
                  </a:lnTo>
                  <a:lnTo>
                    <a:pt x="108" y="37"/>
                  </a:lnTo>
                  <a:lnTo>
                    <a:pt x="123" y="37"/>
                  </a:lnTo>
                  <a:lnTo>
                    <a:pt x="119" y="52"/>
                  </a:lnTo>
                  <a:lnTo>
                    <a:pt x="135" y="62"/>
                  </a:lnTo>
                  <a:lnTo>
                    <a:pt x="133" y="7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6" name="Freeform 34"/>
            <p:cNvSpPr>
              <a:spLocks/>
            </p:cNvSpPr>
            <p:nvPr/>
          </p:nvSpPr>
          <p:spPr bwMode="auto">
            <a:xfrm>
              <a:off x="1262" y="3264"/>
              <a:ext cx="109" cy="139"/>
            </a:xfrm>
            <a:custGeom>
              <a:avLst/>
              <a:gdLst>
                <a:gd name="T0" fmla="*/ 102 w 109"/>
                <a:gd name="T1" fmla="*/ 120 h 139"/>
                <a:gd name="T2" fmla="*/ 98 w 109"/>
                <a:gd name="T3" fmla="*/ 122 h 139"/>
                <a:gd name="T4" fmla="*/ 84 w 109"/>
                <a:gd name="T5" fmla="*/ 125 h 139"/>
                <a:gd name="T6" fmla="*/ 75 w 109"/>
                <a:gd name="T7" fmla="*/ 133 h 139"/>
                <a:gd name="T8" fmla="*/ 67 w 109"/>
                <a:gd name="T9" fmla="*/ 133 h 139"/>
                <a:gd name="T10" fmla="*/ 59 w 109"/>
                <a:gd name="T11" fmla="*/ 139 h 139"/>
                <a:gd name="T12" fmla="*/ 50 w 109"/>
                <a:gd name="T13" fmla="*/ 135 h 139"/>
                <a:gd name="T14" fmla="*/ 38 w 109"/>
                <a:gd name="T15" fmla="*/ 125 h 139"/>
                <a:gd name="T16" fmla="*/ 36 w 109"/>
                <a:gd name="T17" fmla="*/ 116 h 139"/>
                <a:gd name="T18" fmla="*/ 27 w 109"/>
                <a:gd name="T19" fmla="*/ 110 h 139"/>
                <a:gd name="T20" fmla="*/ 21 w 109"/>
                <a:gd name="T21" fmla="*/ 100 h 139"/>
                <a:gd name="T22" fmla="*/ 19 w 109"/>
                <a:gd name="T23" fmla="*/ 100 h 139"/>
                <a:gd name="T24" fmla="*/ 21 w 109"/>
                <a:gd name="T25" fmla="*/ 87 h 139"/>
                <a:gd name="T26" fmla="*/ 27 w 109"/>
                <a:gd name="T27" fmla="*/ 75 h 139"/>
                <a:gd name="T28" fmla="*/ 27 w 109"/>
                <a:gd name="T29" fmla="*/ 64 h 139"/>
                <a:gd name="T30" fmla="*/ 13 w 109"/>
                <a:gd name="T31" fmla="*/ 58 h 139"/>
                <a:gd name="T32" fmla="*/ 13 w 109"/>
                <a:gd name="T33" fmla="*/ 41 h 139"/>
                <a:gd name="T34" fmla="*/ 4 w 109"/>
                <a:gd name="T35" fmla="*/ 43 h 139"/>
                <a:gd name="T36" fmla="*/ 0 w 109"/>
                <a:gd name="T37" fmla="*/ 33 h 139"/>
                <a:gd name="T38" fmla="*/ 9 w 109"/>
                <a:gd name="T39" fmla="*/ 27 h 139"/>
                <a:gd name="T40" fmla="*/ 11 w 109"/>
                <a:gd name="T41" fmla="*/ 18 h 139"/>
                <a:gd name="T42" fmla="*/ 15 w 109"/>
                <a:gd name="T43" fmla="*/ 10 h 139"/>
                <a:gd name="T44" fmla="*/ 21 w 109"/>
                <a:gd name="T45" fmla="*/ 0 h 139"/>
                <a:gd name="T46" fmla="*/ 44 w 109"/>
                <a:gd name="T47" fmla="*/ 16 h 139"/>
                <a:gd name="T48" fmla="*/ 61 w 109"/>
                <a:gd name="T49" fmla="*/ 12 h 139"/>
                <a:gd name="T50" fmla="*/ 69 w 109"/>
                <a:gd name="T51" fmla="*/ 20 h 139"/>
                <a:gd name="T52" fmla="*/ 65 w 109"/>
                <a:gd name="T53" fmla="*/ 35 h 139"/>
                <a:gd name="T54" fmla="*/ 65 w 109"/>
                <a:gd name="T55" fmla="*/ 45 h 139"/>
                <a:gd name="T56" fmla="*/ 82 w 109"/>
                <a:gd name="T57" fmla="*/ 50 h 139"/>
                <a:gd name="T58" fmla="*/ 109 w 109"/>
                <a:gd name="T59" fmla="*/ 79 h 139"/>
                <a:gd name="T60" fmla="*/ 102 w 109"/>
                <a:gd name="T61" fmla="*/ 12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39">
                  <a:moveTo>
                    <a:pt x="102" y="120"/>
                  </a:moveTo>
                  <a:lnTo>
                    <a:pt x="98" y="122"/>
                  </a:lnTo>
                  <a:lnTo>
                    <a:pt x="84" y="125"/>
                  </a:lnTo>
                  <a:lnTo>
                    <a:pt x="75" y="133"/>
                  </a:lnTo>
                  <a:lnTo>
                    <a:pt x="67" y="133"/>
                  </a:lnTo>
                  <a:lnTo>
                    <a:pt x="59" y="139"/>
                  </a:lnTo>
                  <a:lnTo>
                    <a:pt x="50" y="135"/>
                  </a:lnTo>
                  <a:lnTo>
                    <a:pt x="38" y="125"/>
                  </a:lnTo>
                  <a:lnTo>
                    <a:pt x="36" y="116"/>
                  </a:lnTo>
                  <a:lnTo>
                    <a:pt x="27" y="110"/>
                  </a:lnTo>
                  <a:lnTo>
                    <a:pt x="21" y="100"/>
                  </a:lnTo>
                  <a:lnTo>
                    <a:pt x="19" y="100"/>
                  </a:lnTo>
                  <a:lnTo>
                    <a:pt x="21" y="87"/>
                  </a:lnTo>
                  <a:lnTo>
                    <a:pt x="27" y="75"/>
                  </a:lnTo>
                  <a:lnTo>
                    <a:pt x="27" y="64"/>
                  </a:lnTo>
                  <a:lnTo>
                    <a:pt x="13" y="58"/>
                  </a:lnTo>
                  <a:lnTo>
                    <a:pt x="13" y="41"/>
                  </a:lnTo>
                  <a:lnTo>
                    <a:pt x="4" y="43"/>
                  </a:lnTo>
                  <a:lnTo>
                    <a:pt x="0" y="33"/>
                  </a:lnTo>
                  <a:lnTo>
                    <a:pt x="9" y="27"/>
                  </a:lnTo>
                  <a:lnTo>
                    <a:pt x="11" y="18"/>
                  </a:lnTo>
                  <a:lnTo>
                    <a:pt x="15" y="10"/>
                  </a:lnTo>
                  <a:lnTo>
                    <a:pt x="21" y="0"/>
                  </a:lnTo>
                  <a:lnTo>
                    <a:pt x="44" y="16"/>
                  </a:lnTo>
                  <a:lnTo>
                    <a:pt x="61" y="12"/>
                  </a:lnTo>
                  <a:lnTo>
                    <a:pt x="69" y="20"/>
                  </a:lnTo>
                  <a:lnTo>
                    <a:pt x="65" y="35"/>
                  </a:lnTo>
                  <a:lnTo>
                    <a:pt x="65" y="45"/>
                  </a:lnTo>
                  <a:lnTo>
                    <a:pt x="82" y="50"/>
                  </a:lnTo>
                  <a:lnTo>
                    <a:pt x="109" y="79"/>
                  </a:lnTo>
                  <a:lnTo>
                    <a:pt x="102" y="12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7" name="Freeform 35"/>
            <p:cNvSpPr>
              <a:spLocks/>
            </p:cNvSpPr>
            <p:nvPr/>
          </p:nvSpPr>
          <p:spPr bwMode="auto">
            <a:xfrm>
              <a:off x="1283" y="3159"/>
              <a:ext cx="146" cy="121"/>
            </a:xfrm>
            <a:custGeom>
              <a:avLst/>
              <a:gdLst>
                <a:gd name="T0" fmla="*/ 63 w 146"/>
                <a:gd name="T1" fmla="*/ 0 h 121"/>
                <a:gd name="T2" fmla="*/ 88 w 146"/>
                <a:gd name="T3" fmla="*/ 0 h 121"/>
                <a:gd name="T4" fmla="*/ 111 w 146"/>
                <a:gd name="T5" fmla="*/ 21 h 121"/>
                <a:gd name="T6" fmla="*/ 119 w 146"/>
                <a:gd name="T7" fmla="*/ 15 h 121"/>
                <a:gd name="T8" fmla="*/ 127 w 146"/>
                <a:gd name="T9" fmla="*/ 25 h 121"/>
                <a:gd name="T10" fmla="*/ 127 w 146"/>
                <a:gd name="T11" fmla="*/ 52 h 121"/>
                <a:gd name="T12" fmla="*/ 146 w 146"/>
                <a:gd name="T13" fmla="*/ 71 h 121"/>
                <a:gd name="T14" fmla="*/ 144 w 146"/>
                <a:gd name="T15" fmla="*/ 84 h 121"/>
                <a:gd name="T16" fmla="*/ 129 w 146"/>
                <a:gd name="T17" fmla="*/ 84 h 121"/>
                <a:gd name="T18" fmla="*/ 125 w 146"/>
                <a:gd name="T19" fmla="*/ 94 h 121"/>
                <a:gd name="T20" fmla="*/ 117 w 146"/>
                <a:gd name="T21" fmla="*/ 92 h 121"/>
                <a:gd name="T22" fmla="*/ 102 w 146"/>
                <a:gd name="T23" fmla="*/ 109 h 121"/>
                <a:gd name="T24" fmla="*/ 92 w 146"/>
                <a:gd name="T25" fmla="*/ 109 h 121"/>
                <a:gd name="T26" fmla="*/ 90 w 146"/>
                <a:gd name="T27" fmla="*/ 117 h 121"/>
                <a:gd name="T28" fmla="*/ 75 w 146"/>
                <a:gd name="T29" fmla="*/ 115 h 121"/>
                <a:gd name="T30" fmla="*/ 71 w 146"/>
                <a:gd name="T31" fmla="*/ 109 h 121"/>
                <a:gd name="T32" fmla="*/ 50 w 146"/>
                <a:gd name="T33" fmla="*/ 109 h 121"/>
                <a:gd name="T34" fmla="*/ 40 w 146"/>
                <a:gd name="T35" fmla="*/ 117 h 121"/>
                <a:gd name="T36" fmla="*/ 23 w 146"/>
                <a:gd name="T37" fmla="*/ 121 h 121"/>
                <a:gd name="T38" fmla="*/ 0 w 146"/>
                <a:gd name="T39" fmla="*/ 105 h 121"/>
                <a:gd name="T40" fmla="*/ 2 w 146"/>
                <a:gd name="T41" fmla="*/ 100 h 121"/>
                <a:gd name="T42" fmla="*/ 6 w 146"/>
                <a:gd name="T43" fmla="*/ 86 h 121"/>
                <a:gd name="T44" fmla="*/ 29 w 146"/>
                <a:gd name="T45" fmla="*/ 71 h 121"/>
                <a:gd name="T46" fmla="*/ 23 w 146"/>
                <a:gd name="T47" fmla="*/ 55 h 121"/>
                <a:gd name="T48" fmla="*/ 31 w 146"/>
                <a:gd name="T49" fmla="*/ 48 h 121"/>
                <a:gd name="T50" fmla="*/ 29 w 146"/>
                <a:gd name="T51" fmla="*/ 30 h 121"/>
                <a:gd name="T52" fmla="*/ 40 w 146"/>
                <a:gd name="T53" fmla="*/ 23 h 121"/>
                <a:gd name="T54" fmla="*/ 44 w 146"/>
                <a:gd name="T55" fmla="*/ 23 h 121"/>
                <a:gd name="T56" fmla="*/ 50 w 146"/>
                <a:gd name="T57" fmla="*/ 9 h 121"/>
                <a:gd name="T58" fmla="*/ 63 w 146"/>
                <a:gd name="T59"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 h="121">
                  <a:moveTo>
                    <a:pt x="63" y="0"/>
                  </a:moveTo>
                  <a:lnTo>
                    <a:pt x="88" y="0"/>
                  </a:lnTo>
                  <a:lnTo>
                    <a:pt x="111" y="21"/>
                  </a:lnTo>
                  <a:lnTo>
                    <a:pt x="119" y="15"/>
                  </a:lnTo>
                  <a:lnTo>
                    <a:pt x="127" y="25"/>
                  </a:lnTo>
                  <a:lnTo>
                    <a:pt x="127" y="52"/>
                  </a:lnTo>
                  <a:lnTo>
                    <a:pt x="146" y="71"/>
                  </a:lnTo>
                  <a:lnTo>
                    <a:pt x="144" y="84"/>
                  </a:lnTo>
                  <a:lnTo>
                    <a:pt x="129" y="84"/>
                  </a:lnTo>
                  <a:lnTo>
                    <a:pt x="125" y="94"/>
                  </a:lnTo>
                  <a:lnTo>
                    <a:pt x="117" y="92"/>
                  </a:lnTo>
                  <a:lnTo>
                    <a:pt x="102" y="109"/>
                  </a:lnTo>
                  <a:lnTo>
                    <a:pt x="92" y="109"/>
                  </a:lnTo>
                  <a:lnTo>
                    <a:pt x="90" y="117"/>
                  </a:lnTo>
                  <a:lnTo>
                    <a:pt x="75" y="115"/>
                  </a:lnTo>
                  <a:lnTo>
                    <a:pt x="71" y="109"/>
                  </a:lnTo>
                  <a:lnTo>
                    <a:pt x="50" y="109"/>
                  </a:lnTo>
                  <a:lnTo>
                    <a:pt x="40" y="117"/>
                  </a:lnTo>
                  <a:lnTo>
                    <a:pt x="23" y="121"/>
                  </a:lnTo>
                  <a:lnTo>
                    <a:pt x="0" y="105"/>
                  </a:lnTo>
                  <a:lnTo>
                    <a:pt x="2" y="100"/>
                  </a:lnTo>
                  <a:lnTo>
                    <a:pt x="6" y="86"/>
                  </a:lnTo>
                  <a:lnTo>
                    <a:pt x="29" y="71"/>
                  </a:lnTo>
                  <a:lnTo>
                    <a:pt x="23" y="55"/>
                  </a:lnTo>
                  <a:lnTo>
                    <a:pt x="31" y="48"/>
                  </a:lnTo>
                  <a:lnTo>
                    <a:pt x="29" y="30"/>
                  </a:lnTo>
                  <a:lnTo>
                    <a:pt x="40" y="23"/>
                  </a:lnTo>
                  <a:lnTo>
                    <a:pt x="44" y="23"/>
                  </a:lnTo>
                  <a:lnTo>
                    <a:pt x="50" y="9"/>
                  </a:lnTo>
                  <a:lnTo>
                    <a:pt x="63"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8" name="Freeform 36"/>
            <p:cNvSpPr>
              <a:spLocks/>
            </p:cNvSpPr>
            <p:nvPr/>
          </p:nvSpPr>
          <p:spPr bwMode="auto">
            <a:xfrm>
              <a:off x="1083" y="3072"/>
              <a:ext cx="263" cy="173"/>
            </a:xfrm>
            <a:custGeom>
              <a:avLst/>
              <a:gdLst>
                <a:gd name="T0" fmla="*/ 0 w 263"/>
                <a:gd name="T1" fmla="*/ 64 h 173"/>
                <a:gd name="T2" fmla="*/ 6 w 263"/>
                <a:gd name="T3" fmla="*/ 52 h 173"/>
                <a:gd name="T4" fmla="*/ 17 w 263"/>
                <a:gd name="T5" fmla="*/ 48 h 173"/>
                <a:gd name="T6" fmla="*/ 25 w 263"/>
                <a:gd name="T7" fmla="*/ 33 h 173"/>
                <a:gd name="T8" fmla="*/ 23 w 263"/>
                <a:gd name="T9" fmla="*/ 19 h 173"/>
                <a:gd name="T10" fmla="*/ 33 w 263"/>
                <a:gd name="T11" fmla="*/ 12 h 173"/>
                <a:gd name="T12" fmla="*/ 38 w 263"/>
                <a:gd name="T13" fmla="*/ 0 h 173"/>
                <a:gd name="T14" fmla="*/ 48 w 263"/>
                <a:gd name="T15" fmla="*/ 8 h 173"/>
                <a:gd name="T16" fmla="*/ 69 w 263"/>
                <a:gd name="T17" fmla="*/ 12 h 173"/>
                <a:gd name="T18" fmla="*/ 75 w 263"/>
                <a:gd name="T19" fmla="*/ 19 h 173"/>
                <a:gd name="T20" fmla="*/ 88 w 263"/>
                <a:gd name="T21" fmla="*/ 19 h 173"/>
                <a:gd name="T22" fmla="*/ 90 w 263"/>
                <a:gd name="T23" fmla="*/ 25 h 173"/>
                <a:gd name="T24" fmla="*/ 106 w 263"/>
                <a:gd name="T25" fmla="*/ 25 h 173"/>
                <a:gd name="T26" fmla="*/ 117 w 263"/>
                <a:gd name="T27" fmla="*/ 31 h 173"/>
                <a:gd name="T28" fmla="*/ 123 w 263"/>
                <a:gd name="T29" fmla="*/ 31 h 173"/>
                <a:gd name="T30" fmla="*/ 131 w 263"/>
                <a:gd name="T31" fmla="*/ 23 h 173"/>
                <a:gd name="T32" fmla="*/ 144 w 263"/>
                <a:gd name="T33" fmla="*/ 25 h 173"/>
                <a:gd name="T34" fmla="*/ 152 w 263"/>
                <a:gd name="T35" fmla="*/ 16 h 173"/>
                <a:gd name="T36" fmla="*/ 167 w 263"/>
                <a:gd name="T37" fmla="*/ 19 h 173"/>
                <a:gd name="T38" fmla="*/ 169 w 263"/>
                <a:gd name="T39" fmla="*/ 29 h 173"/>
                <a:gd name="T40" fmla="*/ 175 w 263"/>
                <a:gd name="T41" fmla="*/ 39 h 173"/>
                <a:gd name="T42" fmla="*/ 186 w 263"/>
                <a:gd name="T43" fmla="*/ 39 h 173"/>
                <a:gd name="T44" fmla="*/ 196 w 263"/>
                <a:gd name="T45" fmla="*/ 50 h 173"/>
                <a:gd name="T46" fmla="*/ 202 w 263"/>
                <a:gd name="T47" fmla="*/ 46 h 173"/>
                <a:gd name="T48" fmla="*/ 202 w 263"/>
                <a:gd name="T49" fmla="*/ 42 h 173"/>
                <a:gd name="T50" fmla="*/ 234 w 263"/>
                <a:gd name="T51" fmla="*/ 60 h 173"/>
                <a:gd name="T52" fmla="*/ 261 w 263"/>
                <a:gd name="T53" fmla="*/ 60 h 173"/>
                <a:gd name="T54" fmla="*/ 263 w 263"/>
                <a:gd name="T55" fmla="*/ 87 h 173"/>
                <a:gd name="T56" fmla="*/ 250 w 263"/>
                <a:gd name="T57" fmla="*/ 96 h 173"/>
                <a:gd name="T58" fmla="*/ 244 w 263"/>
                <a:gd name="T59" fmla="*/ 110 h 173"/>
                <a:gd name="T60" fmla="*/ 240 w 263"/>
                <a:gd name="T61" fmla="*/ 110 h 173"/>
                <a:gd name="T62" fmla="*/ 229 w 263"/>
                <a:gd name="T63" fmla="*/ 117 h 173"/>
                <a:gd name="T64" fmla="*/ 231 w 263"/>
                <a:gd name="T65" fmla="*/ 135 h 173"/>
                <a:gd name="T66" fmla="*/ 223 w 263"/>
                <a:gd name="T67" fmla="*/ 142 h 173"/>
                <a:gd name="T68" fmla="*/ 229 w 263"/>
                <a:gd name="T69" fmla="*/ 158 h 173"/>
                <a:gd name="T70" fmla="*/ 206 w 263"/>
                <a:gd name="T71" fmla="*/ 173 h 173"/>
                <a:gd name="T72" fmla="*/ 190 w 263"/>
                <a:gd name="T73" fmla="*/ 169 h 173"/>
                <a:gd name="T74" fmla="*/ 171 w 263"/>
                <a:gd name="T75" fmla="*/ 160 h 173"/>
                <a:gd name="T76" fmla="*/ 163 w 263"/>
                <a:gd name="T77" fmla="*/ 160 h 173"/>
                <a:gd name="T78" fmla="*/ 146 w 263"/>
                <a:gd name="T79" fmla="*/ 152 h 173"/>
                <a:gd name="T80" fmla="*/ 133 w 263"/>
                <a:gd name="T81" fmla="*/ 150 h 173"/>
                <a:gd name="T82" fmla="*/ 125 w 263"/>
                <a:gd name="T83" fmla="*/ 133 h 173"/>
                <a:gd name="T84" fmla="*/ 113 w 263"/>
                <a:gd name="T85" fmla="*/ 144 h 173"/>
                <a:gd name="T86" fmla="*/ 100 w 263"/>
                <a:gd name="T87" fmla="*/ 144 h 173"/>
                <a:gd name="T88" fmla="*/ 100 w 263"/>
                <a:gd name="T89" fmla="*/ 146 h 173"/>
                <a:gd name="T90" fmla="*/ 90 w 263"/>
                <a:gd name="T91" fmla="*/ 131 h 173"/>
                <a:gd name="T92" fmla="*/ 77 w 263"/>
                <a:gd name="T93" fmla="*/ 121 h 173"/>
                <a:gd name="T94" fmla="*/ 75 w 263"/>
                <a:gd name="T95" fmla="*/ 110 h 173"/>
                <a:gd name="T96" fmla="*/ 69 w 263"/>
                <a:gd name="T97" fmla="*/ 108 h 173"/>
                <a:gd name="T98" fmla="*/ 58 w 263"/>
                <a:gd name="T99" fmla="*/ 110 h 173"/>
                <a:gd name="T100" fmla="*/ 46 w 263"/>
                <a:gd name="T101" fmla="*/ 112 h 173"/>
                <a:gd name="T102" fmla="*/ 15 w 263"/>
                <a:gd name="T103" fmla="*/ 87 h 173"/>
                <a:gd name="T104" fmla="*/ 15 w 263"/>
                <a:gd name="T105" fmla="*/ 75 h 173"/>
                <a:gd name="T106" fmla="*/ 0 w 263"/>
                <a:gd name="T107" fmla="*/ 6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3" h="173">
                  <a:moveTo>
                    <a:pt x="0" y="64"/>
                  </a:moveTo>
                  <a:lnTo>
                    <a:pt x="6" y="52"/>
                  </a:lnTo>
                  <a:lnTo>
                    <a:pt x="17" y="48"/>
                  </a:lnTo>
                  <a:lnTo>
                    <a:pt x="25" y="33"/>
                  </a:lnTo>
                  <a:lnTo>
                    <a:pt x="23" y="19"/>
                  </a:lnTo>
                  <a:lnTo>
                    <a:pt x="33" y="12"/>
                  </a:lnTo>
                  <a:lnTo>
                    <a:pt x="38" y="0"/>
                  </a:lnTo>
                  <a:lnTo>
                    <a:pt x="48" y="8"/>
                  </a:lnTo>
                  <a:lnTo>
                    <a:pt x="69" y="12"/>
                  </a:lnTo>
                  <a:lnTo>
                    <a:pt x="75" y="19"/>
                  </a:lnTo>
                  <a:lnTo>
                    <a:pt x="88" y="19"/>
                  </a:lnTo>
                  <a:lnTo>
                    <a:pt x="90" y="25"/>
                  </a:lnTo>
                  <a:lnTo>
                    <a:pt x="106" y="25"/>
                  </a:lnTo>
                  <a:lnTo>
                    <a:pt x="117" y="31"/>
                  </a:lnTo>
                  <a:lnTo>
                    <a:pt x="123" y="31"/>
                  </a:lnTo>
                  <a:lnTo>
                    <a:pt x="131" y="23"/>
                  </a:lnTo>
                  <a:lnTo>
                    <a:pt x="144" y="25"/>
                  </a:lnTo>
                  <a:lnTo>
                    <a:pt x="152" y="16"/>
                  </a:lnTo>
                  <a:lnTo>
                    <a:pt x="167" y="19"/>
                  </a:lnTo>
                  <a:lnTo>
                    <a:pt x="169" y="29"/>
                  </a:lnTo>
                  <a:lnTo>
                    <a:pt x="175" y="39"/>
                  </a:lnTo>
                  <a:lnTo>
                    <a:pt x="186" y="39"/>
                  </a:lnTo>
                  <a:lnTo>
                    <a:pt x="196" y="50"/>
                  </a:lnTo>
                  <a:lnTo>
                    <a:pt x="202" y="46"/>
                  </a:lnTo>
                  <a:lnTo>
                    <a:pt x="202" y="42"/>
                  </a:lnTo>
                  <a:lnTo>
                    <a:pt x="234" y="60"/>
                  </a:lnTo>
                  <a:lnTo>
                    <a:pt x="261" y="60"/>
                  </a:lnTo>
                  <a:lnTo>
                    <a:pt x="263" y="87"/>
                  </a:lnTo>
                  <a:lnTo>
                    <a:pt x="250" y="96"/>
                  </a:lnTo>
                  <a:lnTo>
                    <a:pt x="244" y="110"/>
                  </a:lnTo>
                  <a:lnTo>
                    <a:pt x="240" y="110"/>
                  </a:lnTo>
                  <a:lnTo>
                    <a:pt x="229" y="117"/>
                  </a:lnTo>
                  <a:lnTo>
                    <a:pt x="231" y="135"/>
                  </a:lnTo>
                  <a:lnTo>
                    <a:pt x="223" y="142"/>
                  </a:lnTo>
                  <a:lnTo>
                    <a:pt x="229" y="158"/>
                  </a:lnTo>
                  <a:lnTo>
                    <a:pt x="206" y="173"/>
                  </a:lnTo>
                  <a:lnTo>
                    <a:pt x="190" y="169"/>
                  </a:lnTo>
                  <a:lnTo>
                    <a:pt x="171" y="160"/>
                  </a:lnTo>
                  <a:lnTo>
                    <a:pt x="163" y="160"/>
                  </a:lnTo>
                  <a:lnTo>
                    <a:pt x="146" y="152"/>
                  </a:lnTo>
                  <a:lnTo>
                    <a:pt x="133" y="150"/>
                  </a:lnTo>
                  <a:lnTo>
                    <a:pt x="125" y="133"/>
                  </a:lnTo>
                  <a:lnTo>
                    <a:pt x="113" y="144"/>
                  </a:lnTo>
                  <a:lnTo>
                    <a:pt x="100" y="144"/>
                  </a:lnTo>
                  <a:lnTo>
                    <a:pt x="100" y="146"/>
                  </a:lnTo>
                  <a:lnTo>
                    <a:pt x="90" y="131"/>
                  </a:lnTo>
                  <a:lnTo>
                    <a:pt x="77" y="121"/>
                  </a:lnTo>
                  <a:lnTo>
                    <a:pt x="75" y="110"/>
                  </a:lnTo>
                  <a:lnTo>
                    <a:pt x="69" y="108"/>
                  </a:lnTo>
                  <a:lnTo>
                    <a:pt x="58" y="110"/>
                  </a:lnTo>
                  <a:lnTo>
                    <a:pt x="46" y="112"/>
                  </a:lnTo>
                  <a:lnTo>
                    <a:pt x="15" y="87"/>
                  </a:lnTo>
                  <a:lnTo>
                    <a:pt x="15" y="75"/>
                  </a:lnTo>
                  <a:lnTo>
                    <a:pt x="0" y="64"/>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59" name="Freeform 37"/>
            <p:cNvSpPr>
              <a:spLocks/>
            </p:cNvSpPr>
            <p:nvPr/>
          </p:nvSpPr>
          <p:spPr bwMode="auto">
            <a:xfrm>
              <a:off x="1006" y="3124"/>
              <a:ext cx="177" cy="156"/>
            </a:xfrm>
            <a:custGeom>
              <a:avLst/>
              <a:gdLst>
                <a:gd name="T0" fmla="*/ 3 w 85"/>
                <a:gd name="T1" fmla="*/ 66 h 75"/>
                <a:gd name="T2" fmla="*/ 5 w 85"/>
                <a:gd name="T3" fmla="*/ 61 h 75"/>
                <a:gd name="T4" fmla="*/ 6 w 85"/>
                <a:gd name="T5" fmla="*/ 54 h 75"/>
                <a:gd name="T6" fmla="*/ 1 w 85"/>
                <a:gd name="T7" fmla="*/ 47 h 75"/>
                <a:gd name="T8" fmla="*/ 5 w 85"/>
                <a:gd name="T9" fmla="*/ 41 h 75"/>
                <a:gd name="T10" fmla="*/ 4 w 85"/>
                <a:gd name="T11" fmla="*/ 34 h 75"/>
                <a:gd name="T12" fmla="*/ 10 w 85"/>
                <a:gd name="T13" fmla="*/ 25 h 75"/>
                <a:gd name="T14" fmla="*/ 10 w 85"/>
                <a:gd name="T15" fmla="*/ 16 h 75"/>
                <a:gd name="T16" fmla="*/ 20 w 85"/>
                <a:gd name="T17" fmla="*/ 12 h 75"/>
                <a:gd name="T18" fmla="*/ 26 w 85"/>
                <a:gd name="T19" fmla="*/ 4 h 75"/>
                <a:gd name="T20" fmla="*/ 29 w 85"/>
                <a:gd name="T21" fmla="*/ 0 h 75"/>
                <a:gd name="T22" fmla="*/ 34 w 85"/>
                <a:gd name="T23" fmla="*/ 0 h 75"/>
                <a:gd name="T24" fmla="*/ 37 w 85"/>
                <a:gd name="T25" fmla="*/ 6 h 75"/>
                <a:gd name="T26" fmla="*/ 44 w 85"/>
                <a:gd name="T27" fmla="*/ 11 h 75"/>
                <a:gd name="T28" fmla="*/ 44 w 85"/>
                <a:gd name="T29" fmla="*/ 17 h 75"/>
                <a:gd name="T30" fmla="*/ 59 w 85"/>
                <a:gd name="T31" fmla="*/ 29 h 75"/>
                <a:gd name="T32" fmla="*/ 65 w 85"/>
                <a:gd name="T33" fmla="*/ 28 h 75"/>
                <a:gd name="T34" fmla="*/ 70 w 85"/>
                <a:gd name="T35" fmla="*/ 27 h 75"/>
                <a:gd name="T36" fmla="*/ 73 w 85"/>
                <a:gd name="T37" fmla="*/ 28 h 75"/>
                <a:gd name="T38" fmla="*/ 74 w 85"/>
                <a:gd name="T39" fmla="*/ 33 h 75"/>
                <a:gd name="T40" fmla="*/ 80 w 85"/>
                <a:gd name="T41" fmla="*/ 38 h 75"/>
                <a:gd name="T42" fmla="*/ 85 w 85"/>
                <a:gd name="T43" fmla="*/ 45 h 75"/>
                <a:gd name="T44" fmla="*/ 84 w 85"/>
                <a:gd name="T45" fmla="*/ 53 h 75"/>
                <a:gd name="T46" fmla="*/ 77 w 85"/>
                <a:gd name="T47" fmla="*/ 55 h 75"/>
                <a:gd name="T48" fmla="*/ 70 w 85"/>
                <a:gd name="T49" fmla="*/ 65 h 75"/>
                <a:gd name="T50" fmla="*/ 62 w 85"/>
                <a:gd name="T51" fmla="*/ 64 h 75"/>
                <a:gd name="T52" fmla="*/ 54 w 85"/>
                <a:gd name="T53" fmla="*/ 69 h 75"/>
                <a:gd name="T54" fmla="*/ 47 w 85"/>
                <a:gd name="T55" fmla="*/ 63 h 75"/>
                <a:gd name="T56" fmla="*/ 42 w 85"/>
                <a:gd name="T57" fmla="*/ 65 h 75"/>
                <a:gd name="T58" fmla="*/ 38 w 85"/>
                <a:gd name="T59" fmla="*/ 57 h 75"/>
                <a:gd name="T60" fmla="*/ 32 w 85"/>
                <a:gd name="T61" fmla="*/ 57 h 75"/>
                <a:gd name="T62" fmla="*/ 29 w 85"/>
                <a:gd name="T63" fmla="*/ 61 h 75"/>
                <a:gd name="T64" fmla="*/ 25 w 85"/>
                <a:gd name="T65" fmla="*/ 62 h 75"/>
                <a:gd name="T66" fmla="*/ 23 w 85"/>
                <a:gd name="T67" fmla="*/ 64 h 75"/>
                <a:gd name="T68" fmla="*/ 23 w 85"/>
                <a:gd name="T69" fmla="*/ 63 h 75"/>
                <a:gd name="T70" fmla="*/ 13 w 85"/>
                <a:gd name="T71" fmla="*/ 67 h 75"/>
                <a:gd name="T72" fmla="*/ 7 w 85"/>
                <a:gd name="T73" fmla="*/ 75 h 75"/>
                <a:gd name="T74" fmla="*/ 5 w 85"/>
                <a:gd name="T75" fmla="*/ 68 h 75"/>
                <a:gd name="T76" fmla="*/ 3 w 85"/>
                <a:gd name="T77" fmla="*/ 6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5" h="75">
                  <a:moveTo>
                    <a:pt x="3" y="66"/>
                  </a:moveTo>
                  <a:cubicBezTo>
                    <a:pt x="4" y="65"/>
                    <a:pt x="4" y="64"/>
                    <a:pt x="5" y="61"/>
                  </a:cubicBezTo>
                  <a:cubicBezTo>
                    <a:pt x="5" y="56"/>
                    <a:pt x="6" y="57"/>
                    <a:pt x="6" y="54"/>
                  </a:cubicBezTo>
                  <a:cubicBezTo>
                    <a:pt x="6" y="51"/>
                    <a:pt x="2" y="50"/>
                    <a:pt x="1" y="47"/>
                  </a:cubicBezTo>
                  <a:cubicBezTo>
                    <a:pt x="0" y="43"/>
                    <a:pt x="5" y="43"/>
                    <a:pt x="5" y="41"/>
                  </a:cubicBezTo>
                  <a:cubicBezTo>
                    <a:pt x="6" y="39"/>
                    <a:pt x="4" y="36"/>
                    <a:pt x="4" y="34"/>
                  </a:cubicBezTo>
                  <a:cubicBezTo>
                    <a:pt x="3" y="31"/>
                    <a:pt x="8" y="27"/>
                    <a:pt x="10" y="25"/>
                  </a:cubicBezTo>
                  <a:cubicBezTo>
                    <a:pt x="11" y="23"/>
                    <a:pt x="10" y="18"/>
                    <a:pt x="10" y="16"/>
                  </a:cubicBezTo>
                  <a:cubicBezTo>
                    <a:pt x="11" y="13"/>
                    <a:pt x="17" y="13"/>
                    <a:pt x="20" y="12"/>
                  </a:cubicBezTo>
                  <a:cubicBezTo>
                    <a:pt x="24" y="11"/>
                    <a:pt x="21" y="6"/>
                    <a:pt x="26" y="4"/>
                  </a:cubicBezTo>
                  <a:cubicBezTo>
                    <a:pt x="28" y="3"/>
                    <a:pt x="29" y="2"/>
                    <a:pt x="29" y="0"/>
                  </a:cubicBezTo>
                  <a:cubicBezTo>
                    <a:pt x="34" y="0"/>
                    <a:pt x="34" y="0"/>
                    <a:pt x="34" y="0"/>
                  </a:cubicBezTo>
                  <a:cubicBezTo>
                    <a:pt x="37" y="6"/>
                    <a:pt x="37" y="6"/>
                    <a:pt x="37" y="6"/>
                  </a:cubicBezTo>
                  <a:cubicBezTo>
                    <a:pt x="44" y="11"/>
                    <a:pt x="44" y="11"/>
                    <a:pt x="44" y="11"/>
                  </a:cubicBezTo>
                  <a:cubicBezTo>
                    <a:pt x="44" y="17"/>
                    <a:pt x="44" y="17"/>
                    <a:pt x="44" y="17"/>
                  </a:cubicBezTo>
                  <a:cubicBezTo>
                    <a:pt x="59" y="29"/>
                    <a:pt x="59" y="29"/>
                    <a:pt x="59" y="29"/>
                  </a:cubicBezTo>
                  <a:cubicBezTo>
                    <a:pt x="65" y="28"/>
                    <a:pt x="65" y="28"/>
                    <a:pt x="65" y="28"/>
                  </a:cubicBezTo>
                  <a:cubicBezTo>
                    <a:pt x="70" y="27"/>
                    <a:pt x="70" y="27"/>
                    <a:pt x="70" y="27"/>
                  </a:cubicBezTo>
                  <a:cubicBezTo>
                    <a:pt x="73" y="28"/>
                    <a:pt x="73" y="28"/>
                    <a:pt x="73" y="28"/>
                  </a:cubicBezTo>
                  <a:cubicBezTo>
                    <a:pt x="74" y="33"/>
                    <a:pt x="74" y="33"/>
                    <a:pt x="74" y="33"/>
                  </a:cubicBezTo>
                  <a:cubicBezTo>
                    <a:pt x="80" y="38"/>
                    <a:pt x="80" y="38"/>
                    <a:pt x="80" y="38"/>
                  </a:cubicBezTo>
                  <a:cubicBezTo>
                    <a:pt x="85" y="45"/>
                    <a:pt x="85" y="45"/>
                    <a:pt x="85" y="45"/>
                  </a:cubicBezTo>
                  <a:cubicBezTo>
                    <a:pt x="84" y="53"/>
                    <a:pt x="84" y="53"/>
                    <a:pt x="84" y="53"/>
                  </a:cubicBezTo>
                  <a:cubicBezTo>
                    <a:pt x="77" y="55"/>
                    <a:pt x="77" y="55"/>
                    <a:pt x="77" y="55"/>
                  </a:cubicBezTo>
                  <a:cubicBezTo>
                    <a:pt x="70" y="65"/>
                    <a:pt x="70" y="65"/>
                    <a:pt x="70" y="65"/>
                  </a:cubicBezTo>
                  <a:cubicBezTo>
                    <a:pt x="62" y="64"/>
                    <a:pt x="62" y="64"/>
                    <a:pt x="62" y="64"/>
                  </a:cubicBezTo>
                  <a:cubicBezTo>
                    <a:pt x="54" y="69"/>
                    <a:pt x="54" y="69"/>
                    <a:pt x="54" y="69"/>
                  </a:cubicBezTo>
                  <a:cubicBezTo>
                    <a:pt x="47" y="63"/>
                    <a:pt x="47" y="63"/>
                    <a:pt x="47" y="63"/>
                  </a:cubicBezTo>
                  <a:cubicBezTo>
                    <a:pt x="42" y="65"/>
                    <a:pt x="42" y="65"/>
                    <a:pt x="42" y="65"/>
                  </a:cubicBezTo>
                  <a:cubicBezTo>
                    <a:pt x="38" y="57"/>
                    <a:pt x="38" y="57"/>
                    <a:pt x="38" y="57"/>
                  </a:cubicBezTo>
                  <a:cubicBezTo>
                    <a:pt x="32" y="57"/>
                    <a:pt x="32" y="57"/>
                    <a:pt x="32" y="57"/>
                  </a:cubicBezTo>
                  <a:cubicBezTo>
                    <a:pt x="29" y="61"/>
                    <a:pt x="29" y="61"/>
                    <a:pt x="29" y="61"/>
                  </a:cubicBezTo>
                  <a:cubicBezTo>
                    <a:pt x="25" y="62"/>
                    <a:pt x="25" y="62"/>
                    <a:pt x="25" y="62"/>
                  </a:cubicBezTo>
                  <a:cubicBezTo>
                    <a:pt x="23" y="64"/>
                    <a:pt x="23" y="64"/>
                    <a:pt x="23" y="64"/>
                  </a:cubicBezTo>
                  <a:cubicBezTo>
                    <a:pt x="23" y="63"/>
                    <a:pt x="23" y="63"/>
                    <a:pt x="23" y="63"/>
                  </a:cubicBezTo>
                  <a:cubicBezTo>
                    <a:pt x="13" y="67"/>
                    <a:pt x="13" y="67"/>
                    <a:pt x="13" y="67"/>
                  </a:cubicBezTo>
                  <a:cubicBezTo>
                    <a:pt x="7" y="75"/>
                    <a:pt x="7" y="75"/>
                    <a:pt x="7" y="75"/>
                  </a:cubicBezTo>
                  <a:cubicBezTo>
                    <a:pt x="5" y="68"/>
                    <a:pt x="5" y="68"/>
                    <a:pt x="5" y="68"/>
                  </a:cubicBezTo>
                  <a:lnTo>
                    <a:pt x="3" y="66"/>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0" name="Freeform 38"/>
            <p:cNvSpPr>
              <a:spLocks/>
            </p:cNvSpPr>
            <p:nvPr/>
          </p:nvSpPr>
          <p:spPr bwMode="auto">
            <a:xfrm>
              <a:off x="931" y="3236"/>
              <a:ext cx="135" cy="132"/>
            </a:xfrm>
            <a:custGeom>
              <a:avLst/>
              <a:gdLst>
                <a:gd name="T0" fmla="*/ 28 w 65"/>
                <a:gd name="T1" fmla="*/ 59 h 63"/>
                <a:gd name="T2" fmla="*/ 29 w 65"/>
                <a:gd name="T3" fmla="*/ 47 h 63"/>
                <a:gd name="T4" fmla="*/ 23 w 65"/>
                <a:gd name="T5" fmla="*/ 40 h 63"/>
                <a:gd name="T6" fmla="*/ 14 w 65"/>
                <a:gd name="T7" fmla="*/ 37 h 63"/>
                <a:gd name="T8" fmla="*/ 11 w 65"/>
                <a:gd name="T9" fmla="*/ 31 h 63"/>
                <a:gd name="T10" fmla="*/ 5 w 65"/>
                <a:gd name="T11" fmla="*/ 31 h 63"/>
                <a:gd name="T12" fmla="*/ 1 w 65"/>
                <a:gd name="T13" fmla="*/ 27 h 63"/>
                <a:gd name="T14" fmla="*/ 5 w 65"/>
                <a:gd name="T15" fmla="*/ 18 h 63"/>
                <a:gd name="T16" fmla="*/ 12 w 65"/>
                <a:gd name="T17" fmla="*/ 7 h 63"/>
                <a:gd name="T18" fmla="*/ 18 w 65"/>
                <a:gd name="T19" fmla="*/ 1 h 63"/>
                <a:gd name="T20" fmla="*/ 23 w 65"/>
                <a:gd name="T21" fmla="*/ 8 h 63"/>
                <a:gd name="T22" fmla="*/ 34 w 65"/>
                <a:gd name="T23" fmla="*/ 13 h 63"/>
                <a:gd name="T24" fmla="*/ 39 w 65"/>
                <a:gd name="T25" fmla="*/ 12 h 63"/>
                <a:gd name="T26" fmla="*/ 41 w 65"/>
                <a:gd name="T27" fmla="*/ 14 h 63"/>
                <a:gd name="T28" fmla="*/ 43 w 65"/>
                <a:gd name="T29" fmla="*/ 21 h 63"/>
                <a:gd name="T30" fmla="*/ 49 w 65"/>
                <a:gd name="T31" fmla="*/ 13 h 63"/>
                <a:gd name="T32" fmla="*/ 59 w 65"/>
                <a:gd name="T33" fmla="*/ 9 h 63"/>
                <a:gd name="T34" fmla="*/ 61 w 65"/>
                <a:gd name="T35" fmla="*/ 10 h 63"/>
                <a:gd name="T36" fmla="*/ 62 w 65"/>
                <a:gd name="T37" fmla="*/ 18 h 63"/>
                <a:gd name="T38" fmla="*/ 63 w 65"/>
                <a:gd name="T39" fmla="*/ 23 h 63"/>
                <a:gd name="T40" fmla="*/ 63 w 65"/>
                <a:gd name="T41" fmla="*/ 29 h 63"/>
                <a:gd name="T42" fmla="*/ 59 w 65"/>
                <a:gd name="T43" fmla="*/ 32 h 63"/>
                <a:gd name="T44" fmla="*/ 60 w 65"/>
                <a:gd name="T45" fmla="*/ 36 h 63"/>
                <a:gd name="T46" fmla="*/ 65 w 65"/>
                <a:gd name="T47" fmla="*/ 41 h 63"/>
                <a:gd name="T48" fmla="*/ 65 w 65"/>
                <a:gd name="T49" fmla="*/ 45 h 63"/>
                <a:gd name="T50" fmla="*/ 62 w 65"/>
                <a:gd name="T51" fmla="*/ 46 h 63"/>
                <a:gd name="T52" fmla="*/ 62 w 65"/>
                <a:gd name="T53" fmla="*/ 51 h 63"/>
                <a:gd name="T54" fmla="*/ 59 w 65"/>
                <a:gd name="T55" fmla="*/ 53 h 63"/>
                <a:gd name="T56" fmla="*/ 56 w 65"/>
                <a:gd name="T57" fmla="*/ 49 h 63"/>
                <a:gd name="T58" fmla="*/ 50 w 65"/>
                <a:gd name="T59" fmla="*/ 51 h 63"/>
                <a:gd name="T60" fmla="*/ 50 w 65"/>
                <a:gd name="T61" fmla="*/ 57 h 63"/>
                <a:gd name="T62" fmla="*/ 44 w 65"/>
                <a:gd name="T63" fmla="*/ 59 h 63"/>
                <a:gd name="T64" fmla="*/ 43 w 65"/>
                <a:gd name="T65" fmla="*/ 63 h 63"/>
                <a:gd name="T66" fmla="*/ 38 w 65"/>
                <a:gd name="T67" fmla="*/ 61 h 63"/>
                <a:gd name="T68" fmla="*/ 32 w 65"/>
                <a:gd name="T69" fmla="*/ 60 h 63"/>
                <a:gd name="T70" fmla="*/ 27 w 65"/>
                <a:gd name="T71" fmla="*/ 60 h 63"/>
                <a:gd name="T72" fmla="*/ 28 w 65"/>
                <a:gd name="T73" fmla="*/ 5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63">
                  <a:moveTo>
                    <a:pt x="28" y="59"/>
                  </a:moveTo>
                  <a:cubicBezTo>
                    <a:pt x="30" y="56"/>
                    <a:pt x="30" y="51"/>
                    <a:pt x="29" y="47"/>
                  </a:cubicBezTo>
                  <a:cubicBezTo>
                    <a:pt x="29" y="43"/>
                    <a:pt x="25" y="43"/>
                    <a:pt x="23" y="40"/>
                  </a:cubicBezTo>
                  <a:cubicBezTo>
                    <a:pt x="21" y="37"/>
                    <a:pt x="15" y="40"/>
                    <a:pt x="14" y="37"/>
                  </a:cubicBezTo>
                  <a:cubicBezTo>
                    <a:pt x="14" y="34"/>
                    <a:pt x="12" y="31"/>
                    <a:pt x="11" y="31"/>
                  </a:cubicBezTo>
                  <a:cubicBezTo>
                    <a:pt x="10" y="31"/>
                    <a:pt x="8" y="31"/>
                    <a:pt x="5" y="31"/>
                  </a:cubicBezTo>
                  <a:cubicBezTo>
                    <a:pt x="2" y="32"/>
                    <a:pt x="0" y="31"/>
                    <a:pt x="1" y="27"/>
                  </a:cubicBezTo>
                  <a:cubicBezTo>
                    <a:pt x="1" y="23"/>
                    <a:pt x="4" y="21"/>
                    <a:pt x="5" y="18"/>
                  </a:cubicBezTo>
                  <a:cubicBezTo>
                    <a:pt x="5" y="15"/>
                    <a:pt x="12" y="14"/>
                    <a:pt x="12" y="7"/>
                  </a:cubicBezTo>
                  <a:cubicBezTo>
                    <a:pt x="12" y="0"/>
                    <a:pt x="15" y="1"/>
                    <a:pt x="18" y="1"/>
                  </a:cubicBezTo>
                  <a:cubicBezTo>
                    <a:pt x="21" y="1"/>
                    <a:pt x="23" y="2"/>
                    <a:pt x="23" y="8"/>
                  </a:cubicBezTo>
                  <a:cubicBezTo>
                    <a:pt x="23" y="14"/>
                    <a:pt x="29" y="13"/>
                    <a:pt x="34" y="13"/>
                  </a:cubicBezTo>
                  <a:cubicBezTo>
                    <a:pt x="36" y="13"/>
                    <a:pt x="38" y="13"/>
                    <a:pt x="39" y="12"/>
                  </a:cubicBezTo>
                  <a:cubicBezTo>
                    <a:pt x="41" y="14"/>
                    <a:pt x="41" y="14"/>
                    <a:pt x="41" y="14"/>
                  </a:cubicBezTo>
                  <a:cubicBezTo>
                    <a:pt x="43" y="21"/>
                    <a:pt x="43" y="21"/>
                    <a:pt x="43" y="21"/>
                  </a:cubicBezTo>
                  <a:cubicBezTo>
                    <a:pt x="49" y="13"/>
                    <a:pt x="49" y="13"/>
                    <a:pt x="49" y="13"/>
                  </a:cubicBezTo>
                  <a:cubicBezTo>
                    <a:pt x="59" y="9"/>
                    <a:pt x="59" y="9"/>
                    <a:pt x="59" y="9"/>
                  </a:cubicBezTo>
                  <a:cubicBezTo>
                    <a:pt x="61" y="10"/>
                    <a:pt x="61" y="10"/>
                    <a:pt x="61" y="10"/>
                  </a:cubicBezTo>
                  <a:cubicBezTo>
                    <a:pt x="62" y="18"/>
                    <a:pt x="62" y="18"/>
                    <a:pt x="62" y="18"/>
                  </a:cubicBezTo>
                  <a:cubicBezTo>
                    <a:pt x="63" y="23"/>
                    <a:pt x="63" y="23"/>
                    <a:pt x="63" y="23"/>
                  </a:cubicBezTo>
                  <a:cubicBezTo>
                    <a:pt x="63" y="29"/>
                    <a:pt x="63" y="29"/>
                    <a:pt x="63" y="29"/>
                  </a:cubicBezTo>
                  <a:cubicBezTo>
                    <a:pt x="59" y="32"/>
                    <a:pt x="59" y="32"/>
                    <a:pt x="59" y="32"/>
                  </a:cubicBezTo>
                  <a:cubicBezTo>
                    <a:pt x="60" y="36"/>
                    <a:pt x="60" y="36"/>
                    <a:pt x="60" y="36"/>
                  </a:cubicBezTo>
                  <a:cubicBezTo>
                    <a:pt x="65" y="41"/>
                    <a:pt x="65" y="41"/>
                    <a:pt x="65" y="41"/>
                  </a:cubicBezTo>
                  <a:cubicBezTo>
                    <a:pt x="65" y="45"/>
                    <a:pt x="65" y="45"/>
                    <a:pt x="65" y="45"/>
                  </a:cubicBezTo>
                  <a:cubicBezTo>
                    <a:pt x="62" y="46"/>
                    <a:pt x="62" y="46"/>
                    <a:pt x="62" y="46"/>
                  </a:cubicBezTo>
                  <a:cubicBezTo>
                    <a:pt x="62" y="51"/>
                    <a:pt x="62" y="51"/>
                    <a:pt x="62" y="51"/>
                  </a:cubicBezTo>
                  <a:cubicBezTo>
                    <a:pt x="59" y="53"/>
                    <a:pt x="59" y="53"/>
                    <a:pt x="59" y="53"/>
                  </a:cubicBezTo>
                  <a:cubicBezTo>
                    <a:pt x="56" y="49"/>
                    <a:pt x="56" y="49"/>
                    <a:pt x="56" y="49"/>
                  </a:cubicBezTo>
                  <a:cubicBezTo>
                    <a:pt x="50" y="51"/>
                    <a:pt x="50" y="51"/>
                    <a:pt x="50" y="51"/>
                  </a:cubicBezTo>
                  <a:cubicBezTo>
                    <a:pt x="50" y="57"/>
                    <a:pt x="50" y="57"/>
                    <a:pt x="50" y="57"/>
                  </a:cubicBezTo>
                  <a:cubicBezTo>
                    <a:pt x="44" y="59"/>
                    <a:pt x="44" y="59"/>
                    <a:pt x="44" y="59"/>
                  </a:cubicBezTo>
                  <a:cubicBezTo>
                    <a:pt x="43" y="63"/>
                    <a:pt x="43" y="63"/>
                    <a:pt x="43" y="63"/>
                  </a:cubicBezTo>
                  <a:cubicBezTo>
                    <a:pt x="38" y="61"/>
                    <a:pt x="38" y="61"/>
                    <a:pt x="38" y="61"/>
                  </a:cubicBezTo>
                  <a:cubicBezTo>
                    <a:pt x="32" y="60"/>
                    <a:pt x="32" y="60"/>
                    <a:pt x="32" y="60"/>
                  </a:cubicBezTo>
                  <a:cubicBezTo>
                    <a:pt x="27" y="60"/>
                    <a:pt x="27" y="60"/>
                    <a:pt x="27" y="60"/>
                  </a:cubicBezTo>
                  <a:lnTo>
                    <a:pt x="28" y="5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1" name="Freeform 39"/>
            <p:cNvSpPr>
              <a:spLocks/>
            </p:cNvSpPr>
            <p:nvPr/>
          </p:nvSpPr>
          <p:spPr bwMode="auto">
            <a:xfrm>
              <a:off x="958" y="3361"/>
              <a:ext cx="138" cy="138"/>
            </a:xfrm>
            <a:custGeom>
              <a:avLst/>
              <a:gdLst>
                <a:gd name="T0" fmla="*/ 4 w 66"/>
                <a:gd name="T1" fmla="*/ 42 h 66"/>
                <a:gd name="T2" fmla="*/ 6 w 66"/>
                <a:gd name="T3" fmla="*/ 40 h 66"/>
                <a:gd name="T4" fmla="*/ 8 w 66"/>
                <a:gd name="T5" fmla="*/ 28 h 66"/>
                <a:gd name="T6" fmla="*/ 2 w 66"/>
                <a:gd name="T7" fmla="*/ 20 h 66"/>
                <a:gd name="T8" fmla="*/ 5 w 66"/>
                <a:gd name="T9" fmla="*/ 8 h 66"/>
                <a:gd name="T10" fmla="*/ 11 w 66"/>
                <a:gd name="T11" fmla="*/ 7 h 66"/>
                <a:gd name="T12" fmla="*/ 14 w 66"/>
                <a:gd name="T13" fmla="*/ 0 h 66"/>
                <a:gd name="T14" fmla="*/ 19 w 66"/>
                <a:gd name="T15" fmla="*/ 0 h 66"/>
                <a:gd name="T16" fmla="*/ 25 w 66"/>
                <a:gd name="T17" fmla="*/ 1 h 66"/>
                <a:gd name="T18" fmla="*/ 30 w 66"/>
                <a:gd name="T19" fmla="*/ 3 h 66"/>
                <a:gd name="T20" fmla="*/ 37 w 66"/>
                <a:gd name="T21" fmla="*/ 7 h 66"/>
                <a:gd name="T22" fmla="*/ 39 w 66"/>
                <a:gd name="T23" fmla="*/ 15 h 66"/>
                <a:gd name="T24" fmla="*/ 43 w 66"/>
                <a:gd name="T25" fmla="*/ 15 h 66"/>
                <a:gd name="T26" fmla="*/ 46 w 66"/>
                <a:gd name="T27" fmla="*/ 22 h 66"/>
                <a:gd name="T28" fmla="*/ 50 w 66"/>
                <a:gd name="T29" fmla="*/ 31 h 66"/>
                <a:gd name="T30" fmla="*/ 51 w 66"/>
                <a:gd name="T31" fmla="*/ 38 h 66"/>
                <a:gd name="T32" fmla="*/ 59 w 66"/>
                <a:gd name="T33" fmla="*/ 43 h 66"/>
                <a:gd name="T34" fmla="*/ 58 w 66"/>
                <a:gd name="T35" fmla="*/ 48 h 66"/>
                <a:gd name="T36" fmla="*/ 66 w 66"/>
                <a:gd name="T37" fmla="*/ 55 h 66"/>
                <a:gd name="T38" fmla="*/ 62 w 66"/>
                <a:gd name="T39" fmla="*/ 57 h 66"/>
                <a:gd name="T40" fmla="*/ 58 w 66"/>
                <a:gd name="T41" fmla="*/ 56 h 66"/>
                <a:gd name="T42" fmla="*/ 55 w 66"/>
                <a:gd name="T43" fmla="*/ 58 h 66"/>
                <a:gd name="T44" fmla="*/ 54 w 66"/>
                <a:gd name="T45" fmla="*/ 64 h 66"/>
                <a:gd name="T46" fmla="*/ 52 w 66"/>
                <a:gd name="T47" fmla="*/ 64 h 66"/>
                <a:gd name="T48" fmla="*/ 51 w 66"/>
                <a:gd name="T49" fmla="*/ 66 h 66"/>
                <a:gd name="T50" fmla="*/ 45 w 66"/>
                <a:gd name="T51" fmla="*/ 57 h 66"/>
                <a:gd name="T52" fmla="*/ 34 w 66"/>
                <a:gd name="T53" fmla="*/ 50 h 66"/>
                <a:gd name="T54" fmla="*/ 24 w 66"/>
                <a:gd name="T55" fmla="*/ 50 h 66"/>
                <a:gd name="T56" fmla="*/ 22 w 66"/>
                <a:gd name="T57" fmla="*/ 44 h 66"/>
                <a:gd name="T58" fmla="*/ 17 w 66"/>
                <a:gd name="T59" fmla="*/ 39 h 66"/>
                <a:gd name="T60" fmla="*/ 16 w 66"/>
                <a:gd name="T61" fmla="*/ 43 h 66"/>
                <a:gd name="T62" fmla="*/ 10 w 66"/>
                <a:gd name="T63" fmla="*/ 43 h 66"/>
                <a:gd name="T64" fmla="*/ 4 w 66"/>
                <a:gd name="T65" fmla="*/ 4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66">
                  <a:moveTo>
                    <a:pt x="4" y="42"/>
                  </a:moveTo>
                  <a:cubicBezTo>
                    <a:pt x="5" y="41"/>
                    <a:pt x="6" y="40"/>
                    <a:pt x="6" y="40"/>
                  </a:cubicBezTo>
                  <a:cubicBezTo>
                    <a:pt x="8" y="38"/>
                    <a:pt x="8" y="31"/>
                    <a:pt x="8" y="28"/>
                  </a:cubicBezTo>
                  <a:cubicBezTo>
                    <a:pt x="8" y="25"/>
                    <a:pt x="4" y="22"/>
                    <a:pt x="2" y="20"/>
                  </a:cubicBezTo>
                  <a:cubicBezTo>
                    <a:pt x="0" y="18"/>
                    <a:pt x="3" y="12"/>
                    <a:pt x="5" y="8"/>
                  </a:cubicBezTo>
                  <a:cubicBezTo>
                    <a:pt x="7" y="4"/>
                    <a:pt x="8" y="5"/>
                    <a:pt x="11" y="7"/>
                  </a:cubicBezTo>
                  <a:cubicBezTo>
                    <a:pt x="14" y="9"/>
                    <a:pt x="12" y="3"/>
                    <a:pt x="14" y="0"/>
                  </a:cubicBezTo>
                  <a:cubicBezTo>
                    <a:pt x="19" y="0"/>
                    <a:pt x="19" y="0"/>
                    <a:pt x="19" y="0"/>
                  </a:cubicBezTo>
                  <a:cubicBezTo>
                    <a:pt x="25" y="1"/>
                    <a:pt x="25" y="1"/>
                    <a:pt x="25" y="1"/>
                  </a:cubicBezTo>
                  <a:cubicBezTo>
                    <a:pt x="30" y="3"/>
                    <a:pt x="30" y="3"/>
                    <a:pt x="30" y="3"/>
                  </a:cubicBezTo>
                  <a:cubicBezTo>
                    <a:pt x="37" y="7"/>
                    <a:pt x="37" y="7"/>
                    <a:pt x="37" y="7"/>
                  </a:cubicBezTo>
                  <a:cubicBezTo>
                    <a:pt x="39" y="15"/>
                    <a:pt x="39" y="15"/>
                    <a:pt x="39" y="15"/>
                  </a:cubicBezTo>
                  <a:cubicBezTo>
                    <a:pt x="43" y="15"/>
                    <a:pt x="43" y="15"/>
                    <a:pt x="43" y="15"/>
                  </a:cubicBezTo>
                  <a:cubicBezTo>
                    <a:pt x="46" y="22"/>
                    <a:pt x="46" y="22"/>
                    <a:pt x="46" y="22"/>
                  </a:cubicBezTo>
                  <a:cubicBezTo>
                    <a:pt x="50" y="31"/>
                    <a:pt x="50" y="31"/>
                    <a:pt x="50" y="31"/>
                  </a:cubicBezTo>
                  <a:cubicBezTo>
                    <a:pt x="51" y="38"/>
                    <a:pt x="51" y="38"/>
                    <a:pt x="51" y="38"/>
                  </a:cubicBezTo>
                  <a:cubicBezTo>
                    <a:pt x="59" y="43"/>
                    <a:pt x="59" y="43"/>
                    <a:pt x="59" y="43"/>
                  </a:cubicBezTo>
                  <a:cubicBezTo>
                    <a:pt x="58" y="48"/>
                    <a:pt x="58" y="48"/>
                    <a:pt x="58" y="48"/>
                  </a:cubicBezTo>
                  <a:cubicBezTo>
                    <a:pt x="66" y="55"/>
                    <a:pt x="66" y="55"/>
                    <a:pt x="66" y="55"/>
                  </a:cubicBezTo>
                  <a:cubicBezTo>
                    <a:pt x="62" y="57"/>
                    <a:pt x="62" y="57"/>
                    <a:pt x="62" y="57"/>
                  </a:cubicBezTo>
                  <a:cubicBezTo>
                    <a:pt x="58" y="56"/>
                    <a:pt x="58" y="56"/>
                    <a:pt x="58" y="56"/>
                  </a:cubicBezTo>
                  <a:cubicBezTo>
                    <a:pt x="55" y="58"/>
                    <a:pt x="55" y="58"/>
                    <a:pt x="55" y="58"/>
                  </a:cubicBezTo>
                  <a:cubicBezTo>
                    <a:pt x="54" y="64"/>
                    <a:pt x="54" y="64"/>
                    <a:pt x="54" y="64"/>
                  </a:cubicBezTo>
                  <a:cubicBezTo>
                    <a:pt x="52" y="64"/>
                    <a:pt x="52" y="64"/>
                    <a:pt x="52" y="64"/>
                  </a:cubicBezTo>
                  <a:cubicBezTo>
                    <a:pt x="51" y="66"/>
                    <a:pt x="51" y="66"/>
                    <a:pt x="51" y="66"/>
                  </a:cubicBezTo>
                  <a:cubicBezTo>
                    <a:pt x="45" y="57"/>
                    <a:pt x="45" y="57"/>
                    <a:pt x="45" y="57"/>
                  </a:cubicBezTo>
                  <a:cubicBezTo>
                    <a:pt x="34" y="50"/>
                    <a:pt x="34" y="50"/>
                    <a:pt x="34" y="50"/>
                  </a:cubicBezTo>
                  <a:cubicBezTo>
                    <a:pt x="24" y="50"/>
                    <a:pt x="24" y="50"/>
                    <a:pt x="24" y="50"/>
                  </a:cubicBezTo>
                  <a:cubicBezTo>
                    <a:pt x="22" y="44"/>
                    <a:pt x="22" y="44"/>
                    <a:pt x="22" y="44"/>
                  </a:cubicBezTo>
                  <a:cubicBezTo>
                    <a:pt x="17" y="39"/>
                    <a:pt x="17" y="39"/>
                    <a:pt x="17" y="39"/>
                  </a:cubicBezTo>
                  <a:cubicBezTo>
                    <a:pt x="16" y="43"/>
                    <a:pt x="16" y="43"/>
                    <a:pt x="16" y="43"/>
                  </a:cubicBezTo>
                  <a:cubicBezTo>
                    <a:pt x="10" y="43"/>
                    <a:pt x="10" y="43"/>
                    <a:pt x="10" y="43"/>
                  </a:cubicBezTo>
                  <a:lnTo>
                    <a:pt x="4" y="4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2" name="Freeform 40"/>
            <p:cNvSpPr>
              <a:spLocks/>
            </p:cNvSpPr>
            <p:nvPr/>
          </p:nvSpPr>
          <p:spPr bwMode="auto">
            <a:xfrm>
              <a:off x="1152" y="3455"/>
              <a:ext cx="123" cy="136"/>
            </a:xfrm>
            <a:custGeom>
              <a:avLst/>
              <a:gdLst>
                <a:gd name="T0" fmla="*/ 123 w 123"/>
                <a:gd name="T1" fmla="*/ 23 h 136"/>
                <a:gd name="T2" fmla="*/ 121 w 123"/>
                <a:gd name="T3" fmla="*/ 23 h 136"/>
                <a:gd name="T4" fmla="*/ 108 w 123"/>
                <a:gd name="T5" fmla="*/ 36 h 136"/>
                <a:gd name="T6" fmla="*/ 110 w 123"/>
                <a:gd name="T7" fmla="*/ 48 h 136"/>
                <a:gd name="T8" fmla="*/ 106 w 123"/>
                <a:gd name="T9" fmla="*/ 69 h 136"/>
                <a:gd name="T10" fmla="*/ 112 w 123"/>
                <a:gd name="T11" fmla="*/ 79 h 136"/>
                <a:gd name="T12" fmla="*/ 112 w 123"/>
                <a:gd name="T13" fmla="*/ 100 h 136"/>
                <a:gd name="T14" fmla="*/ 96 w 123"/>
                <a:gd name="T15" fmla="*/ 98 h 136"/>
                <a:gd name="T16" fmla="*/ 92 w 123"/>
                <a:gd name="T17" fmla="*/ 109 h 136"/>
                <a:gd name="T18" fmla="*/ 60 w 123"/>
                <a:gd name="T19" fmla="*/ 132 h 136"/>
                <a:gd name="T20" fmla="*/ 46 w 123"/>
                <a:gd name="T21" fmla="*/ 136 h 136"/>
                <a:gd name="T22" fmla="*/ 52 w 123"/>
                <a:gd name="T23" fmla="*/ 134 h 136"/>
                <a:gd name="T24" fmla="*/ 27 w 123"/>
                <a:gd name="T25" fmla="*/ 102 h 136"/>
                <a:gd name="T26" fmla="*/ 6 w 123"/>
                <a:gd name="T27" fmla="*/ 86 h 136"/>
                <a:gd name="T28" fmla="*/ 8 w 123"/>
                <a:gd name="T29" fmla="*/ 79 h 136"/>
                <a:gd name="T30" fmla="*/ 0 w 123"/>
                <a:gd name="T31" fmla="*/ 67 h 136"/>
                <a:gd name="T32" fmla="*/ 21 w 123"/>
                <a:gd name="T33" fmla="*/ 67 h 136"/>
                <a:gd name="T34" fmla="*/ 23 w 123"/>
                <a:gd name="T35" fmla="*/ 54 h 136"/>
                <a:gd name="T36" fmla="*/ 19 w 123"/>
                <a:gd name="T37" fmla="*/ 50 h 136"/>
                <a:gd name="T38" fmla="*/ 19 w 123"/>
                <a:gd name="T39" fmla="*/ 34 h 136"/>
                <a:gd name="T40" fmla="*/ 14 w 123"/>
                <a:gd name="T41" fmla="*/ 27 h 136"/>
                <a:gd name="T42" fmla="*/ 27 w 123"/>
                <a:gd name="T43" fmla="*/ 19 h 136"/>
                <a:gd name="T44" fmla="*/ 48 w 123"/>
                <a:gd name="T45" fmla="*/ 0 h 136"/>
                <a:gd name="T46" fmla="*/ 69 w 123"/>
                <a:gd name="T47" fmla="*/ 2 h 136"/>
                <a:gd name="T48" fmla="*/ 79 w 123"/>
                <a:gd name="T49" fmla="*/ 13 h 136"/>
                <a:gd name="T50" fmla="*/ 92 w 123"/>
                <a:gd name="T51" fmla="*/ 15 h 136"/>
                <a:gd name="T52" fmla="*/ 98 w 123"/>
                <a:gd name="T53" fmla="*/ 7 h 136"/>
                <a:gd name="T54" fmla="*/ 104 w 123"/>
                <a:gd name="T55" fmla="*/ 13 h 136"/>
                <a:gd name="T56" fmla="*/ 119 w 123"/>
                <a:gd name="T57" fmla="*/ 15 h 136"/>
                <a:gd name="T58" fmla="*/ 123 w 123"/>
                <a:gd name="T59" fmla="*/ 2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3" h="136">
                  <a:moveTo>
                    <a:pt x="123" y="23"/>
                  </a:moveTo>
                  <a:lnTo>
                    <a:pt x="121" y="23"/>
                  </a:lnTo>
                  <a:lnTo>
                    <a:pt x="108" y="36"/>
                  </a:lnTo>
                  <a:lnTo>
                    <a:pt x="110" y="48"/>
                  </a:lnTo>
                  <a:lnTo>
                    <a:pt x="106" y="69"/>
                  </a:lnTo>
                  <a:lnTo>
                    <a:pt x="112" y="79"/>
                  </a:lnTo>
                  <a:lnTo>
                    <a:pt x="112" y="100"/>
                  </a:lnTo>
                  <a:lnTo>
                    <a:pt x="96" y="98"/>
                  </a:lnTo>
                  <a:lnTo>
                    <a:pt x="92" y="109"/>
                  </a:lnTo>
                  <a:lnTo>
                    <a:pt x="60" y="132"/>
                  </a:lnTo>
                  <a:lnTo>
                    <a:pt x="46" y="136"/>
                  </a:lnTo>
                  <a:lnTo>
                    <a:pt x="52" y="134"/>
                  </a:lnTo>
                  <a:lnTo>
                    <a:pt x="27" y="102"/>
                  </a:lnTo>
                  <a:lnTo>
                    <a:pt x="6" y="86"/>
                  </a:lnTo>
                  <a:lnTo>
                    <a:pt x="8" y="79"/>
                  </a:lnTo>
                  <a:lnTo>
                    <a:pt x="0" y="67"/>
                  </a:lnTo>
                  <a:lnTo>
                    <a:pt x="21" y="67"/>
                  </a:lnTo>
                  <a:lnTo>
                    <a:pt x="23" y="54"/>
                  </a:lnTo>
                  <a:lnTo>
                    <a:pt x="19" y="50"/>
                  </a:lnTo>
                  <a:lnTo>
                    <a:pt x="19" y="34"/>
                  </a:lnTo>
                  <a:lnTo>
                    <a:pt x="14" y="27"/>
                  </a:lnTo>
                  <a:lnTo>
                    <a:pt x="27" y="19"/>
                  </a:lnTo>
                  <a:lnTo>
                    <a:pt x="48" y="0"/>
                  </a:lnTo>
                  <a:lnTo>
                    <a:pt x="69" y="2"/>
                  </a:lnTo>
                  <a:lnTo>
                    <a:pt x="79" y="13"/>
                  </a:lnTo>
                  <a:lnTo>
                    <a:pt x="92" y="15"/>
                  </a:lnTo>
                  <a:lnTo>
                    <a:pt x="98" y="7"/>
                  </a:lnTo>
                  <a:lnTo>
                    <a:pt x="104" y="13"/>
                  </a:lnTo>
                  <a:lnTo>
                    <a:pt x="119" y="15"/>
                  </a:lnTo>
                  <a:lnTo>
                    <a:pt x="123" y="2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3" name="Freeform 41"/>
            <p:cNvSpPr>
              <a:spLocks/>
            </p:cNvSpPr>
            <p:nvPr/>
          </p:nvSpPr>
          <p:spPr bwMode="auto">
            <a:xfrm>
              <a:off x="960" y="3443"/>
              <a:ext cx="109" cy="146"/>
            </a:xfrm>
            <a:custGeom>
              <a:avLst/>
              <a:gdLst>
                <a:gd name="T0" fmla="*/ 36 w 52"/>
                <a:gd name="T1" fmla="*/ 70 h 70"/>
                <a:gd name="T2" fmla="*/ 31 w 52"/>
                <a:gd name="T3" fmla="*/ 64 h 70"/>
                <a:gd name="T4" fmla="*/ 29 w 52"/>
                <a:gd name="T5" fmla="*/ 56 h 70"/>
                <a:gd name="T6" fmla="*/ 22 w 52"/>
                <a:gd name="T7" fmla="*/ 53 h 70"/>
                <a:gd name="T8" fmla="*/ 20 w 52"/>
                <a:gd name="T9" fmla="*/ 46 h 70"/>
                <a:gd name="T10" fmla="*/ 24 w 52"/>
                <a:gd name="T11" fmla="*/ 36 h 70"/>
                <a:gd name="T12" fmla="*/ 14 w 52"/>
                <a:gd name="T13" fmla="*/ 31 h 70"/>
                <a:gd name="T14" fmla="*/ 6 w 52"/>
                <a:gd name="T15" fmla="*/ 23 h 70"/>
                <a:gd name="T16" fmla="*/ 3 w 52"/>
                <a:gd name="T17" fmla="*/ 14 h 70"/>
                <a:gd name="T18" fmla="*/ 0 w 52"/>
                <a:gd name="T19" fmla="*/ 8 h 70"/>
                <a:gd name="T20" fmla="*/ 3 w 52"/>
                <a:gd name="T21" fmla="*/ 3 h 70"/>
                <a:gd name="T22" fmla="*/ 9 w 52"/>
                <a:gd name="T23" fmla="*/ 4 h 70"/>
                <a:gd name="T24" fmla="*/ 15 w 52"/>
                <a:gd name="T25" fmla="*/ 4 h 70"/>
                <a:gd name="T26" fmla="*/ 16 w 52"/>
                <a:gd name="T27" fmla="*/ 0 h 70"/>
                <a:gd name="T28" fmla="*/ 21 w 52"/>
                <a:gd name="T29" fmla="*/ 5 h 70"/>
                <a:gd name="T30" fmla="*/ 23 w 52"/>
                <a:gd name="T31" fmla="*/ 11 h 70"/>
                <a:gd name="T32" fmla="*/ 33 w 52"/>
                <a:gd name="T33" fmla="*/ 11 h 70"/>
                <a:gd name="T34" fmla="*/ 44 w 52"/>
                <a:gd name="T35" fmla="*/ 18 h 70"/>
                <a:gd name="T36" fmla="*/ 50 w 52"/>
                <a:gd name="T37" fmla="*/ 27 h 70"/>
                <a:gd name="T38" fmla="*/ 50 w 52"/>
                <a:gd name="T39" fmla="*/ 31 h 70"/>
                <a:gd name="T40" fmla="*/ 49 w 52"/>
                <a:gd name="T41" fmla="*/ 36 h 70"/>
                <a:gd name="T42" fmla="*/ 52 w 52"/>
                <a:gd name="T43" fmla="*/ 41 h 70"/>
                <a:gd name="T44" fmla="*/ 46 w 52"/>
                <a:gd name="T45" fmla="*/ 44 h 70"/>
                <a:gd name="T46" fmla="*/ 47 w 52"/>
                <a:gd name="T47" fmla="*/ 55 h 70"/>
                <a:gd name="T48" fmla="*/ 42 w 52"/>
                <a:gd name="T49" fmla="*/ 58 h 70"/>
                <a:gd name="T50" fmla="*/ 42 w 52"/>
                <a:gd name="T51" fmla="*/ 62 h 70"/>
                <a:gd name="T52" fmla="*/ 40 w 52"/>
                <a:gd name="T53" fmla="*/ 63 h 70"/>
                <a:gd name="T54" fmla="*/ 40 w 52"/>
                <a:gd name="T55" fmla="*/ 67 h 70"/>
                <a:gd name="T56" fmla="*/ 36 w 52"/>
                <a:gd name="T57"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2" h="70">
                  <a:moveTo>
                    <a:pt x="36" y="70"/>
                  </a:moveTo>
                  <a:cubicBezTo>
                    <a:pt x="34" y="69"/>
                    <a:pt x="32" y="67"/>
                    <a:pt x="31" y="64"/>
                  </a:cubicBezTo>
                  <a:cubicBezTo>
                    <a:pt x="30" y="60"/>
                    <a:pt x="29" y="60"/>
                    <a:pt x="29" y="56"/>
                  </a:cubicBezTo>
                  <a:cubicBezTo>
                    <a:pt x="29" y="53"/>
                    <a:pt x="25" y="55"/>
                    <a:pt x="22" y="53"/>
                  </a:cubicBezTo>
                  <a:cubicBezTo>
                    <a:pt x="19" y="50"/>
                    <a:pt x="20" y="49"/>
                    <a:pt x="20" y="46"/>
                  </a:cubicBezTo>
                  <a:cubicBezTo>
                    <a:pt x="20" y="43"/>
                    <a:pt x="23" y="41"/>
                    <a:pt x="24" y="36"/>
                  </a:cubicBezTo>
                  <a:cubicBezTo>
                    <a:pt x="24" y="32"/>
                    <a:pt x="18" y="33"/>
                    <a:pt x="14" y="31"/>
                  </a:cubicBezTo>
                  <a:cubicBezTo>
                    <a:pt x="10" y="29"/>
                    <a:pt x="6" y="27"/>
                    <a:pt x="6" y="23"/>
                  </a:cubicBezTo>
                  <a:cubicBezTo>
                    <a:pt x="6" y="19"/>
                    <a:pt x="6" y="14"/>
                    <a:pt x="3" y="14"/>
                  </a:cubicBezTo>
                  <a:cubicBezTo>
                    <a:pt x="1" y="14"/>
                    <a:pt x="0" y="11"/>
                    <a:pt x="0" y="8"/>
                  </a:cubicBezTo>
                  <a:cubicBezTo>
                    <a:pt x="0" y="6"/>
                    <a:pt x="2" y="4"/>
                    <a:pt x="3" y="3"/>
                  </a:cubicBezTo>
                  <a:cubicBezTo>
                    <a:pt x="9" y="4"/>
                    <a:pt x="9" y="4"/>
                    <a:pt x="9" y="4"/>
                  </a:cubicBezTo>
                  <a:cubicBezTo>
                    <a:pt x="15" y="4"/>
                    <a:pt x="15" y="4"/>
                    <a:pt x="15" y="4"/>
                  </a:cubicBezTo>
                  <a:cubicBezTo>
                    <a:pt x="16" y="0"/>
                    <a:pt x="16" y="0"/>
                    <a:pt x="16" y="0"/>
                  </a:cubicBezTo>
                  <a:cubicBezTo>
                    <a:pt x="21" y="5"/>
                    <a:pt x="21" y="5"/>
                    <a:pt x="21" y="5"/>
                  </a:cubicBezTo>
                  <a:cubicBezTo>
                    <a:pt x="23" y="11"/>
                    <a:pt x="23" y="11"/>
                    <a:pt x="23" y="11"/>
                  </a:cubicBezTo>
                  <a:cubicBezTo>
                    <a:pt x="33" y="11"/>
                    <a:pt x="33" y="11"/>
                    <a:pt x="33" y="11"/>
                  </a:cubicBezTo>
                  <a:cubicBezTo>
                    <a:pt x="44" y="18"/>
                    <a:pt x="44" y="18"/>
                    <a:pt x="44" y="18"/>
                  </a:cubicBezTo>
                  <a:cubicBezTo>
                    <a:pt x="50" y="27"/>
                    <a:pt x="50" y="27"/>
                    <a:pt x="50" y="27"/>
                  </a:cubicBezTo>
                  <a:cubicBezTo>
                    <a:pt x="50" y="31"/>
                    <a:pt x="50" y="31"/>
                    <a:pt x="50" y="31"/>
                  </a:cubicBezTo>
                  <a:cubicBezTo>
                    <a:pt x="49" y="36"/>
                    <a:pt x="49" y="36"/>
                    <a:pt x="49" y="36"/>
                  </a:cubicBezTo>
                  <a:cubicBezTo>
                    <a:pt x="52" y="41"/>
                    <a:pt x="52" y="41"/>
                    <a:pt x="52" y="41"/>
                  </a:cubicBezTo>
                  <a:cubicBezTo>
                    <a:pt x="46" y="44"/>
                    <a:pt x="46" y="44"/>
                    <a:pt x="46" y="44"/>
                  </a:cubicBezTo>
                  <a:cubicBezTo>
                    <a:pt x="47" y="55"/>
                    <a:pt x="47" y="55"/>
                    <a:pt x="47" y="55"/>
                  </a:cubicBezTo>
                  <a:cubicBezTo>
                    <a:pt x="42" y="58"/>
                    <a:pt x="42" y="58"/>
                    <a:pt x="42" y="58"/>
                  </a:cubicBezTo>
                  <a:cubicBezTo>
                    <a:pt x="42" y="62"/>
                    <a:pt x="42" y="62"/>
                    <a:pt x="42" y="62"/>
                  </a:cubicBezTo>
                  <a:cubicBezTo>
                    <a:pt x="40" y="63"/>
                    <a:pt x="40" y="63"/>
                    <a:pt x="40" y="63"/>
                  </a:cubicBezTo>
                  <a:cubicBezTo>
                    <a:pt x="40" y="67"/>
                    <a:pt x="40" y="67"/>
                    <a:pt x="40" y="67"/>
                  </a:cubicBezTo>
                  <a:lnTo>
                    <a:pt x="36" y="7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4" name="Freeform 42"/>
            <p:cNvSpPr>
              <a:spLocks/>
            </p:cNvSpPr>
            <p:nvPr/>
          </p:nvSpPr>
          <p:spPr bwMode="auto">
            <a:xfrm>
              <a:off x="1035" y="3474"/>
              <a:ext cx="169" cy="169"/>
            </a:xfrm>
            <a:custGeom>
              <a:avLst/>
              <a:gdLst>
                <a:gd name="T0" fmla="*/ 7 w 81"/>
                <a:gd name="T1" fmla="*/ 72 h 81"/>
                <a:gd name="T2" fmla="*/ 4 w 81"/>
                <a:gd name="T3" fmla="*/ 65 h 81"/>
                <a:gd name="T4" fmla="*/ 0 w 81"/>
                <a:gd name="T5" fmla="*/ 55 h 81"/>
                <a:gd name="T6" fmla="*/ 0 w 81"/>
                <a:gd name="T7" fmla="*/ 55 h 81"/>
                <a:gd name="T8" fmla="*/ 4 w 81"/>
                <a:gd name="T9" fmla="*/ 52 h 81"/>
                <a:gd name="T10" fmla="*/ 4 w 81"/>
                <a:gd name="T11" fmla="*/ 48 h 81"/>
                <a:gd name="T12" fmla="*/ 6 w 81"/>
                <a:gd name="T13" fmla="*/ 47 h 81"/>
                <a:gd name="T14" fmla="*/ 6 w 81"/>
                <a:gd name="T15" fmla="*/ 43 h 81"/>
                <a:gd name="T16" fmla="*/ 11 w 81"/>
                <a:gd name="T17" fmla="*/ 40 h 81"/>
                <a:gd name="T18" fmla="*/ 10 w 81"/>
                <a:gd name="T19" fmla="*/ 29 h 81"/>
                <a:gd name="T20" fmla="*/ 16 w 81"/>
                <a:gd name="T21" fmla="*/ 26 h 81"/>
                <a:gd name="T22" fmla="*/ 13 w 81"/>
                <a:gd name="T23" fmla="*/ 21 h 81"/>
                <a:gd name="T24" fmla="*/ 14 w 81"/>
                <a:gd name="T25" fmla="*/ 16 h 81"/>
                <a:gd name="T26" fmla="*/ 15 w 81"/>
                <a:gd name="T27" fmla="*/ 10 h 81"/>
                <a:gd name="T28" fmla="*/ 17 w 81"/>
                <a:gd name="T29" fmla="*/ 10 h 81"/>
                <a:gd name="T30" fmla="*/ 18 w 81"/>
                <a:gd name="T31" fmla="*/ 4 h 81"/>
                <a:gd name="T32" fmla="*/ 21 w 81"/>
                <a:gd name="T33" fmla="*/ 2 h 81"/>
                <a:gd name="T34" fmla="*/ 25 w 81"/>
                <a:gd name="T35" fmla="*/ 3 h 81"/>
                <a:gd name="T36" fmla="*/ 29 w 81"/>
                <a:gd name="T37" fmla="*/ 1 h 81"/>
                <a:gd name="T38" fmla="*/ 35 w 81"/>
                <a:gd name="T39" fmla="*/ 0 h 81"/>
                <a:gd name="T40" fmla="*/ 38 w 81"/>
                <a:gd name="T41" fmla="*/ 6 h 81"/>
                <a:gd name="T42" fmla="*/ 45 w 81"/>
                <a:gd name="T43" fmla="*/ 8 h 81"/>
                <a:gd name="T44" fmla="*/ 44 w 81"/>
                <a:gd name="T45" fmla="*/ 15 h 81"/>
                <a:gd name="T46" fmla="*/ 47 w 81"/>
                <a:gd name="T47" fmla="*/ 16 h 81"/>
                <a:gd name="T48" fmla="*/ 53 w 81"/>
                <a:gd name="T49" fmla="*/ 18 h 81"/>
                <a:gd name="T50" fmla="*/ 60 w 81"/>
                <a:gd name="T51" fmla="*/ 29 h 81"/>
                <a:gd name="T52" fmla="*/ 59 w 81"/>
                <a:gd name="T53" fmla="*/ 32 h 81"/>
                <a:gd name="T54" fmla="*/ 69 w 81"/>
                <a:gd name="T55" fmla="*/ 40 h 81"/>
                <a:gd name="T56" fmla="*/ 81 w 81"/>
                <a:gd name="T57" fmla="*/ 55 h 81"/>
                <a:gd name="T58" fmla="*/ 78 w 81"/>
                <a:gd name="T59" fmla="*/ 56 h 81"/>
                <a:gd name="T60" fmla="*/ 81 w 81"/>
                <a:gd name="T61" fmla="*/ 62 h 81"/>
                <a:gd name="T62" fmla="*/ 78 w 81"/>
                <a:gd name="T63" fmla="*/ 65 h 81"/>
                <a:gd name="T64" fmla="*/ 72 w 81"/>
                <a:gd name="T65" fmla="*/ 64 h 81"/>
                <a:gd name="T66" fmla="*/ 67 w 81"/>
                <a:gd name="T67" fmla="*/ 61 h 81"/>
                <a:gd name="T68" fmla="*/ 61 w 81"/>
                <a:gd name="T69" fmla="*/ 58 h 81"/>
                <a:gd name="T70" fmla="*/ 56 w 81"/>
                <a:gd name="T71" fmla="*/ 61 h 81"/>
                <a:gd name="T72" fmla="*/ 45 w 81"/>
                <a:gd name="T73" fmla="*/ 61 h 81"/>
                <a:gd name="T74" fmla="*/ 45 w 81"/>
                <a:gd name="T75" fmla="*/ 66 h 81"/>
                <a:gd name="T76" fmla="*/ 36 w 81"/>
                <a:gd name="T77" fmla="*/ 77 h 81"/>
                <a:gd name="T78" fmla="*/ 27 w 81"/>
                <a:gd name="T79" fmla="*/ 77 h 81"/>
                <a:gd name="T80" fmla="*/ 25 w 81"/>
                <a:gd name="T81" fmla="*/ 79 h 81"/>
                <a:gd name="T82" fmla="*/ 20 w 81"/>
                <a:gd name="T83" fmla="*/ 81 h 81"/>
                <a:gd name="T84" fmla="*/ 17 w 81"/>
                <a:gd name="T85" fmla="*/ 77 h 81"/>
                <a:gd name="T86" fmla="*/ 11 w 81"/>
                <a:gd name="T87" fmla="*/ 76 h 81"/>
                <a:gd name="T88" fmla="*/ 10 w 81"/>
                <a:gd name="T89" fmla="*/ 71 h 81"/>
                <a:gd name="T90" fmla="*/ 7 w 81"/>
                <a:gd name="T91"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 h="81">
                  <a:moveTo>
                    <a:pt x="7" y="72"/>
                  </a:moveTo>
                  <a:cubicBezTo>
                    <a:pt x="6" y="69"/>
                    <a:pt x="3" y="68"/>
                    <a:pt x="4" y="65"/>
                  </a:cubicBezTo>
                  <a:cubicBezTo>
                    <a:pt x="4" y="62"/>
                    <a:pt x="1" y="57"/>
                    <a:pt x="0" y="55"/>
                  </a:cubicBezTo>
                  <a:cubicBezTo>
                    <a:pt x="0" y="55"/>
                    <a:pt x="0" y="55"/>
                    <a:pt x="0" y="55"/>
                  </a:cubicBezTo>
                  <a:cubicBezTo>
                    <a:pt x="4" y="52"/>
                    <a:pt x="4" y="52"/>
                    <a:pt x="4" y="52"/>
                  </a:cubicBezTo>
                  <a:cubicBezTo>
                    <a:pt x="4" y="48"/>
                    <a:pt x="4" y="48"/>
                    <a:pt x="4" y="48"/>
                  </a:cubicBezTo>
                  <a:cubicBezTo>
                    <a:pt x="6" y="47"/>
                    <a:pt x="6" y="47"/>
                    <a:pt x="6" y="47"/>
                  </a:cubicBezTo>
                  <a:cubicBezTo>
                    <a:pt x="6" y="43"/>
                    <a:pt x="6" y="43"/>
                    <a:pt x="6" y="43"/>
                  </a:cubicBezTo>
                  <a:cubicBezTo>
                    <a:pt x="11" y="40"/>
                    <a:pt x="11" y="40"/>
                    <a:pt x="11" y="40"/>
                  </a:cubicBezTo>
                  <a:cubicBezTo>
                    <a:pt x="10" y="29"/>
                    <a:pt x="10" y="29"/>
                    <a:pt x="10" y="29"/>
                  </a:cubicBezTo>
                  <a:cubicBezTo>
                    <a:pt x="16" y="26"/>
                    <a:pt x="16" y="26"/>
                    <a:pt x="16" y="26"/>
                  </a:cubicBezTo>
                  <a:cubicBezTo>
                    <a:pt x="13" y="21"/>
                    <a:pt x="13" y="21"/>
                    <a:pt x="13" y="21"/>
                  </a:cubicBezTo>
                  <a:cubicBezTo>
                    <a:pt x="14" y="16"/>
                    <a:pt x="14" y="16"/>
                    <a:pt x="14" y="16"/>
                  </a:cubicBezTo>
                  <a:cubicBezTo>
                    <a:pt x="15" y="10"/>
                    <a:pt x="15" y="10"/>
                    <a:pt x="15" y="10"/>
                  </a:cubicBezTo>
                  <a:cubicBezTo>
                    <a:pt x="17" y="10"/>
                    <a:pt x="17" y="10"/>
                    <a:pt x="17" y="10"/>
                  </a:cubicBezTo>
                  <a:cubicBezTo>
                    <a:pt x="18" y="4"/>
                    <a:pt x="18" y="4"/>
                    <a:pt x="18" y="4"/>
                  </a:cubicBezTo>
                  <a:cubicBezTo>
                    <a:pt x="21" y="2"/>
                    <a:pt x="21" y="2"/>
                    <a:pt x="21" y="2"/>
                  </a:cubicBezTo>
                  <a:cubicBezTo>
                    <a:pt x="25" y="3"/>
                    <a:pt x="25" y="3"/>
                    <a:pt x="25" y="3"/>
                  </a:cubicBezTo>
                  <a:cubicBezTo>
                    <a:pt x="29" y="1"/>
                    <a:pt x="29" y="1"/>
                    <a:pt x="29" y="1"/>
                  </a:cubicBezTo>
                  <a:cubicBezTo>
                    <a:pt x="35" y="0"/>
                    <a:pt x="35" y="0"/>
                    <a:pt x="35" y="0"/>
                  </a:cubicBezTo>
                  <a:cubicBezTo>
                    <a:pt x="38" y="6"/>
                    <a:pt x="38" y="6"/>
                    <a:pt x="38" y="6"/>
                  </a:cubicBezTo>
                  <a:cubicBezTo>
                    <a:pt x="45" y="8"/>
                    <a:pt x="45" y="8"/>
                    <a:pt x="45" y="8"/>
                  </a:cubicBezTo>
                  <a:cubicBezTo>
                    <a:pt x="44" y="15"/>
                    <a:pt x="44" y="15"/>
                    <a:pt x="44" y="15"/>
                  </a:cubicBezTo>
                  <a:cubicBezTo>
                    <a:pt x="47" y="16"/>
                    <a:pt x="47" y="16"/>
                    <a:pt x="47" y="16"/>
                  </a:cubicBezTo>
                  <a:cubicBezTo>
                    <a:pt x="53" y="18"/>
                    <a:pt x="53" y="18"/>
                    <a:pt x="53" y="18"/>
                  </a:cubicBezTo>
                  <a:cubicBezTo>
                    <a:pt x="60" y="29"/>
                    <a:pt x="60" y="29"/>
                    <a:pt x="60" y="29"/>
                  </a:cubicBezTo>
                  <a:cubicBezTo>
                    <a:pt x="59" y="32"/>
                    <a:pt x="59" y="32"/>
                    <a:pt x="59" y="32"/>
                  </a:cubicBezTo>
                  <a:cubicBezTo>
                    <a:pt x="69" y="40"/>
                    <a:pt x="69" y="40"/>
                    <a:pt x="69" y="40"/>
                  </a:cubicBezTo>
                  <a:cubicBezTo>
                    <a:pt x="81" y="55"/>
                    <a:pt x="81" y="55"/>
                    <a:pt x="81" y="55"/>
                  </a:cubicBezTo>
                  <a:cubicBezTo>
                    <a:pt x="78" y="56"/>
                    <a:pt x="78" y="56"/>
                    <a:pt x="78" y="56"/>
                  </a:cubicBezTo>
                  <a:cubicBezTo>
                    <a:pt x="81" y="62"/>
                    <a:pt x="81" y="62"/>
                    <a:pt x="81" y="62"/>
                  </a:cubicBezTo>
                  <a:cubicBezTo>
                    <a:pt x="78" y="65"/>
                    <a:pt x="78" y="65"/>
                    <a:pt x="78" y="65"/>
                  </a:cubicBezTo>
                  <a:cubicBezTo>
                    <a:pt x="77" y="65"/>
                    <a:pt x="72" y="64"/>
                    <a:pt x="72" y="64"/>
                  </a:cubicBezTo>
                  <a:cubicBezTo>
                    <a:pt x="71" y="64"/>
                    <a:pt x="67" y="63"/>
                    <a:pt x="67" y="61"/>
                  </a:cubicBezTo>
                  <a:cubicBezTo>
                    <a:pt x="67" y="58"/>
                    <a:pt x="63" y="58"/>
                    <a:pt x="61" y="58"/>
                  </a:cubicBezTo>
                  <a:cubicBezTo>
                    <a:pt x="58" y="58"/>
                    <a:pt x="56" y="61"/>
                    <a:pt x="56" y="61"/>
                  </a:cubicBezTo>
                  <a:cubicBezTo>
                    <a:pt x="45" y="61"/>
                    <a:pt x="45" y="61"/>
                    <a:pt x="45" y="61"/>
                  </a:cubicBezTo>
                  <a:cubicBezTo>
                    <a:pt x="45" y="61"/>
                    <a:pt x="45" y="64"/>
                    <a:pt x="45" y="66"/>
                  </a:cubicBezTo>
                  <a:cubicBezTo>
                    <a:pt x="46" y="69"/>
                    <a:pt x="36" y="77"/>
                    <a:pt x="36" y="77"/>
                  </a:cubicBezTo>
                  <a:cubicBezTo>
                    <a:pt x="27" y="77"/>
                    <a:pt x="27" y="77"/>
                    <a:pt x="27" y="77"/>
                  </a:cubicBezTo>
                  <a:cubicBezTo>
                    <a:pt x="27" y="77"/>
                    <a:pt x="25" y="78"/>
                    <a:pt x="25" y="79"/>
                  </a:cubicBezTo>
                  <a:cubicBezTo>
                    <a:pt x="25" y="81"/>
                    <a:pt x="22" y="81"/>
                    <a:pt x="20" y="81"/>
                  </a:cubicBezTo>
                  <a:cubicBezTo>
                    <a:pt x="19" y="81"/>
                    <a:pt x="17" y="77"/>
                    <a:pt x="17" y="77"/>
                  </a:cubicBezTo>
                  <a:cubicBezTo>
                    <a:pt x="11" y="76"/>
                    <a:pt x="11" y="76"/>
                    <a:pt x="11" y="76"/>
                  </a:cubicBezTo>
                  <a:cubicBezTo>
                    <a:pt x="10" y="71"/>
                    <a:pt x="10" y="71"/>
                    <a:pt x="10" y="71"/>
                  </a:cubicBezTo>
                  <a:lnTo>
                    <a:pt x="7" y="7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5" name="Freeform 43"/>
            <p:cNvSpPr>
              <a:spLocks/>
            </p:cNvSpPr>
            <p:nvPr/>
          </p:nvSpPr>
          <p:spPr bwMode="auto">
            <a:xfrm>
              <a:off x="1175" y="3364"/>
              <a:ext cx="154" cy="114"/>
            </a:xfrm>
            <a:custGeom>
              <a:avLst/>
              <a:gdLst>
                <a:gd name="T0" fmla="*/ 146 w 154"/>
                <a:gd name="T1" fmla="*/ 39 h 114"/>
                <a:gd name="T2" fmla="*/ 144 w 154"/>
                <a:gd name="T3" fmla="*/ 41 h 114"/>
                <a:gd name="T4" fmla="*/ 142 w 154"/>
                <a:gd name="T5" fmla="*/ 56 h 114"/>
                <a:gd name="T6" fmla="*/ 154 w 154"/>
                <a:gd name="T7" fmla="*/ 68 h 114"/>
                <a:gd name="T8" fmla="*/ 154 w 154"/>
                <a:gd name="T9" fmla="*/ 85 h 114"/>
                <a:gd name="T10" fmla="*/ 137 w 154"/>
                <a:gd name="T11" fmla="*/ 87 h 114"/>
                <a:gd name="T12" fmla="*/ 129 w 154"/>
                <a:gd name="T13" fmla="*/ 100 h 114"/>
                <a:gd name="T14" fmla="*/ 121 w 154"/>
                <a:gd name="T15" fmla="*/ 100 h 114"/>
                <a:gd name="T16" fmla="*/ 121 w 154"/>
                <a:gd name="T17" fmla="*/ 106 h 114"/>
                <a:gd name="T18" fmla="*/ 110 w 154"/>
                <a:gd name="T19" fmla="*/ 114 h 114"/>
                <a:gd name="T20" fmla="*/ 100 w 154"/>
                <a:gd name="T21" fmla="*/ 114 h 114"/>
                <a:gd name="T22" fmla="*/ 96 w 154"/>
                <a:gd name="T23" fmla="*/ 106 h 114"/>
                <a:gd name="T24" fmla="*/ 81 w 154"/>
                <a:gd name="T25" fmla="*/ 104 h 114"/>
                <a:gd name="T26" fmla="*/ 75 w 154"/>
                <a:gd name="T27" fmla="*/ 98 h 114"/>
                <a:gd name="T28" fmla="*/ 69 w 154"/>
                <a:gd name="T29" fmla="*/ 106 h 114"/>
                <a:gd name="T30" fmla="*/ 56 w 154"/>
                <a:gd name="T31" fmla="*/ 104 h 114"/>
                <a:gd name="T32" fmla="*/ 46 w 154"/>
                <a:gd name="T33" fmla="*/ 93 h 114"/>
                <a:gd name="T34" fmla="*/ 29 w 154"/>
                <a:gd name="T35" fmla="*/ 91 h 114"/>
                <a:gd name="T36" fmla="*/ 27 w 154"/>
                <a:gd name="T37" fmla="*/ 73 h 114"/>
                <a:gd name="T38" fmla="*/ 16 w 154"/>
                <a:gd name="T39" fmla="*/ 62 h 114"/>
                <a:gd name="T40" fmla="*/ 6 w 154"/>
                <a:gd name="T41" fmla="*/ 68 h 114"/>
                <a:gd name="T42" fmla="*/ 4 w 154"/>
                <a:gd name="T43" fmla="*/ 60 h 114"/>
                <a:gd name="T44" fmla="*/ 4 w 154"/>
                <a:gd name="T45" fmla="*/ 50 h 114"/>
                <a:gd name="T46" fmla="*/ 0 w 154"/>
                <a:gd name="T47" fmla="*/ 48 h 114"/>
                <a:gd name="T48" fmla="*/ 4 w 154"/>
                <a:gd name="T49" fmla="*/ 41 h 114"/>
                <a:gd name="T50" fmla="*/ 19 w 154"/>
                <a:gd name="T51" fmla="*/ 31 h 114"/>
                <a:gd name="T52" fmla="*/ 19 w 154"/>
                <a:gd name="T53" fmla="*/ 18 h 114"/>
                <a:gd name="T54" fmla="*/ 33 w 154"/>
                <a:gd name="T55" fmla="*/ 10 h 114"/>
                <a:gd name="T56" fmla="*/ 37 w 154"/>
                <a:gd name="T57" fmla="*/ 2 h 114"/>
                <a:gd name="T58" fmla="*/ 46 w 154"/>
                <a:gd name="T59" fmla="*/ 2 h 114"/>
                <a:gd name="T60" fmla="*/ 50 w 154"/>
                <a:gd name="T61" fmla="*/ 6 h 114"/>
                <a:gd name="T62" fmla="*/ 64 w 154"/>
                <a:gd name="T63" fmla="*/ 0 h 114"/>
                <a:gd name="T64" fmla="*/ 79 w 154"/>
                <a:gd name="T65" fmla="*/ 6 h 114"/>
                <a:gd name="T66" fmla="*/ 91 w 154"/>
                <a:gd name="T67" fmla="*/ 0 h 114"/>
                <a:gd name="T68" fmla="*/ 108 w 154"/>
                <a:gd name="T69" fmla="*/ 0 h 114"/>
                <a:gd name="T70" fmla="*/ 114 w 154"/>
                <a:gd name="T71" fmla="*/ 10 h 114"/>
                <a:gd name="T72" fmla="*/ 123 w 154"/>
                <a:gd name="T73" fmla="*/ 16 h 114"/>
                <a:gd name="T74" fmla="*/ 125 w 154"/>
                <a:gd name="T75" fmla="*/ 25 h 114"/>
                <a:gd name="T76" fmla="*/ 137 w 154"/>
                <a:gd name="T77" fmla="*/ 35 h 114"/>
                <a:gd name="T78" fmla="*/ 146 w 154"/>
                <a:gd name="T79" fmla="*/ 3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4" h="114">
                  <a:moveTo>
                    <a:pt x="146" y="39"/>
                  </a:moveTo>
                  <a:lnTo>
                    <a:pt x="144" y="41"/>
                  </a:lnTo>
                  <a:lnTo>
                    <a:pt x="142" y="56"/>
                  </a:lnTo>
                  <a:lnTo>
                    <a:pt x="154" y="68"/>
                  </a:lnTo>
                  <a:lnTo>
                    <a:pt x="154" y="85"/>
                  </a:lnTo>
                  <a:lnTo>
                    <a:pt x="137" y="87"/>
                  </a:lnTo>
                  <a:lnTo>
                    <a:pt x="129" y="100"/>
                  </a:lnTo>
                  <a:lnTo>
                    <a:pt x="121" y="100"/>
                  </a:lnTo>
                  <a:lnTo>
                    <a:pt x="121" y="106"/>
                  </a:lnTo>
                  <a:lnTo>
                    <a:pt x="110" y="114"/>
                  </a:lnTo>
                  <a:lnTo>
                    <a:pt x="100" y="114"/>
                  </a:lnTo>
                  <a:lnTo>
                    <a:pt x="96" y="106"/>
                  </a:lnTo>
                  <a:lnTo>
                    <a:pt x="81" y="104"/>
                  </a:lnTo>
                  <a:lnTo>
                    <a:pt x="75" y="98"/>
                  </a:lnTo>
                  <a:lnTo>
                    <a:pt x="69" y="106"/>
                  </a:lnTo>
                  <a:lnTo>
                    <a:pt x="56" y="104"/>
                  </a:lnTo>
                  <a:lnTo>
                    <a:pt x="46" y="93"/>
                  </a:lnTo>
                  <a:lnTo>
                    <a:pt x="29" y="91"/>
                  </a:lnTo>
                  <a:lnTo>
                    <a:pt x="27" y="73"/>
                  </a:lnTo>
                  <a:lnTo>
                    <a:pt x="16" y="62"/>
                  </a:lnTo>
                  <a:lnTo>
                    <a:pt x="6" y="68"/>
                  </a:lnTo>
                  <a:lnTo>
                    <a:pt x="4" y="60"/>
                  </a:lnTo>
                  <a:lnTo>
                    <a:pt x="4" y="50"/>
                  </a:lnTo>
                  <a:lnTo>
                    <a:pt x="0" y="48"/>
                  </a:lnTo>
                  <a:lnTo>
                    <a:pt x="4" y="41"/>
                  </a:lnTo>
                  <a:lnTo>
                    <a:pt x="19" y="31"/>
                  </a:lnTo>
                  <a:lnTo>
                    <a:pt x="19" y="18"/>
                  </a:lnTo>
                  <a:lnTo>
                    <a:pt x="33" y="10"/>
                  </a:lnTo>
                  <a:lnTo>
                    <a:pt x="37" y="2"/>
                  </a:lnTo>
                  <a:lnTo>
                    <a:pt x="46" y="2"/>
                  </a:lnTo>
                  <a:lnTo>
                    <a:pt x="50" y="6"/>
                  </a:lnTo>
                  <a:lnTo>
                    <a:pt x="64" y="0"/>
                  </a:lnTo>
                  <a:lnTo>
                    <a:pt x="79" y="6"/>
                  </a:lnTo>
                  <a:lnTo>
                    <a:pt x="91" y="0"/>
                  </a:lnTo>
                  <a:lnTo>
                    <a:pt x="108" y="0"/>
                  </a:lnTo>
                  <a:lnTo>
                    <a:pt x="114" y="10"/>
                  </a:lnTo>
                  <a:lnTo>
                    <a:pt x="123" y="16"/>
                  </a:lnTo>
                  <a:lnTo>
                    <a:pt x="125" y="25"/>
                  </a:lnTo>
                  <a:lnTo>
                    <a:pt x="137" y="35"/>
                  </a:lnTo>
                  <a:lnTo>
                    <a:pt x="146" y="3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6" name="Freeform 44"/>
            <p:cNvSpPr>
              <a:spLocks/>
            </p:cNvSpPr>
            <p:nvPr/>
          </p:nvSpPr>
          <p:spPr bwMode="auto">
            <a:xfrm>
              <a:off x="1079" y="3412"/>
              <a:ext cx="125" cy="110"/>
            </a:xfrm>
            <a:custGeom>
              <a:avLst/>
              <a:gdLst>
                <a:gd name="T0" fmla="*/ 2 w 125"/>
                <a:gd name="T1" fmla="*/ 39 h 110"/>
                <a:gd name="T2" fmla="*/ 21 w 125"/>
                <a:gd name="T3" fmla="*/ 33 h 110"/>
                <a:gd name="T4" fmla="*/ 25 w 125"/>
                <a:gd name="T5" fmla="*/ 29 h 110"/>
                <a:gd name="T6" fmla="*/ 21 w 125"/>
                <a:gd name="T7" fmla="*/ 22 h 110"/>
                <a:gd name="T8" fmla="*/ 31 w 125"/>
                <a:gd name="T9" fmla="*/ 14 h 110"/>
                <a:gd name="T10" fmla="*/ 37 w 125"/>
                <a:gd name="T11" fmla="*/ 2 h 110"/>
                <a:gd name="T12" fmla="*/ 52 w 125"/>
                <a:gd name="T13" fmla="*/ 0 h 110"/>
                <a:gd name="T14" fmla="*/ 60 w 125"/>
                <a:gd name="T15" fmla="*/ 14 h 110"/>
                <a:gd name="T16" fmla="*/ 71 w 125"/>
                <a:gd name="T17" fmla="*/ 14 h 110"/>
                <a:gd name="T18" fmla="*/ 75 w 125"/>
                <a:gd name="T19" fmla="*/ 4 h 110"/>
                <a:gd name="T20" fmla="*/ 87 w 125"/>
                <a:gd name="T21" fmla="*/ 4 h 110"/>
                <a:gd name="T22" fmla="*/ 94 w 125"/>
                <a:gd name="T23" fmla="*/ 0 h 110"/>
                <a:gd name="T24" fmla="*/ 100 w 125"/>
                <a:gd name="T25" fmla="*/ 2 h 110"/>
                <a:gd name="T26" fmla="*/ 100 w 125"/>
                <a:gd name="T27" fmla="*/ 12 h 110"/>
                <a:gd name="T28" fmla="*/ 102 w 125"/>
                <a:gd name="T29" fmla="*/ 20 h 110"/>
                <a:gd name="T30" fmla="*/ 112 w 125"/>
                <a:gd name="T31" fmla="*/ 14 h 110"/>
                <a:gd name="T32" fmla="*/ 123 w 125"/>
                <a:gd name="T33" fmla="*/ 25 h 110"/>
                <a:gd name="T34" fmla="*/ 125 w 125"/>
                <a:gd name="T35" fmla="*/ 43 h 110"/>
                <a:gd name="T36" fmla="*/ 121 w 125"/>
                <a:gd name="T37" fmla="*/ 43 h 110"/>
                <a:gd name="T38" fmla="*/ 100 w 125"/>
                <a:gd name="T39" fmla="*/ 62 h 110"/>
                <a:gd name="T40" fmla="*/ 87 w 125"/>
                <a:gd name="T41" fmla="*/ 70 h 110"/>
                <a:gd name="T42" fmla="*/ 92 w 125"/>
                <a:gd name="T43" fmla="*/ 77 h 110"/>
                <a:gd name="T44" fmla="*/ 92 w 125"/>
                <a:gd name="T45" fmla="*/ 93 h 110"/>
                <a:gd name="T46" fmla="*/ 96 w 125"/>
                <a:gd name="T47" fmla="*/ 97 h 110"/>
                <a:gd name="T48" fmla="*/ 94 w 125"/>
                <a:gd name="T49" fmla="*/ 110 h 110"/>
                <a:gd name="T50" fmla="*/ 73 w 125"/>
                <a:gd name="T51" fmla="*/ 110 h 110"/>
                <a:gd name="T52" fmla="*/ 67 w 125"/>
                <a:gd name="T53" fmla="*/ 100 h 110"/>
                <a:gd name="T54" fmla="*/ 54 w 125"/>
                <a:gd name="T55" fmla="*/ 95 h 110"/>
                <a:gd name="T56" fmla="*/ 48 w 125"/>
                <a:gd name="T57" fmla="*/ 93 h 110"/>
                <a:gd name="T58" fmla="*/ 50 w 125"/>
                <a:gd name="T59" fmla="*/ 79 h 110"/>
                <a:gd name="T60" fmla="*/ 35 w 125"/>
                <a:gd name="T61" fmla="*/ 75 h 110"/>
                <a:gd name="T62" fmla="*/ 29 w 125"/>
                <a:gd name="T63" fmla="*/ 62 h 110"/>
                <a:gd name="T64" fmla="*/ 17 w 125"/>
                <a:gd name="T65" fmla="*/ 64 h 110"/>
                <a:gd name="T66" fmla="*/ 17 w 125"/>
                <a:gd name="T67" fmla="*/ 64 h 110"/>
                <a:gd name="T68" fmla="*/ 0 w 125"/>
                <a:gd name="T69" fmla="*/ 50 h 110"/>
                <a:gd name="T70" fmla="*/ 2 w 125"/>
                <a:gd name="T71" fmla="*/ 3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110">
                  <a:moveTo>
                    <a:pt x="2" y="39"/>
                  </a:moveTo>
                  <a:lnTo>
                    <a:pt x="21" y="33"/>
                  </a:lnTo>
                  <a:lnTo>
                    <a:pt x="25" y="29"/>
                  </a:lnTo>
                  <a:lnTo>
                    <a:pt x="21" y="22"/>
                  </a:lnTo>
                  <a:lnTo>
                    <a:pt x="31" y="14"/>
                  </a:lnTo>
                  <a:lnTo>
                    <a:pt x="37" y="2"/>
                  </a:lnTo>
                  <a:lnTo>
                    <a:pt x="52" y="0"/>
                  </a:lnTo>
                  <a:lnTo>
                    <a:pt x="60" y="14"/>
                  </a:lnTo>
                  <a:lnTo>
                    <a:pt x="71" y="14"/>
                  </a:lnTo>
                  <a:lnTo>
                    <a:pt x="75" y="4"/>
                  </a:lnTo>
                  <a:lnTo>
                    <a:pt x="87" y="4"/>
                  </a:lnTo>
                  <a:lnTo>
                    <a:pt x="94" y="0"/>
                  </a:lnTo>
                  <a:lnTo>
                    <a:pt x="100" y="2"/>
                  </a:lnTo>
                  <a:lnTo>
                    <a:pt x="100" y="12"/>
                  </a:lnTo>
                  <a:lnTo>
                    <a:pt x="102" y="20"/>
                  </a:lnTo>
                  <a:lnTo>
                    <a:pt x="112" y="14"/>
                  </a:lnTo>
                  <a:lnTo>
                    <a:pt x="123" y="25"/>
                  </a:lnTo>
                  <a:lnTo>
                    <a:pt x="125" y="43"/>
                  </a:lnTo>
                  <a:lnTo>
                    <a:pt x="121" y="43"/>
                  </a:lnTo>
                  <a:lnTo>
                    <a:pt x="100" y="62"/>
                  </a:lnTo>
                  <a:lnTo>
                    <a:pt x="87" y="70"/>
                  </a:lnTo>
                  <a:lnTo>
                    <a:pt x="92" y="77"/>
                  </a:lnTo>
                  <a:lnTo>
                    <a:pt x="92" y="93"/>
                  </a:lnTo>
                  <a:lnTo>
                    <a:pt x="96" y="97"/>
                  </a:lnTo>
                  <a:lnTo>
                    <a:pt x="94" y="110"/>
                  </a:lnTo>
                  <a:lnTo>
                    <a:pt x="73" y="110"/>
                  </a:lnTo>
                  <a:lnTo>
                    <a:pt x="67" y="100"/>
                  </a:lnTo>
                  <a:lnTo>
                    <a:pt x="54" y="95"/>
                  </a:lnTo>
                  <a:lnTo>
                    <a:pt x="48" y="93"/>
                  </a:lnTo>
                  <a:lnTo>
                    <a:pt x="50" y="79"/>
                  </a:lnTo>
                  <a:lnTo>
                    <a:pt x="35" y="75"/>
                  </a:lnTo>
                  <a:lnTo>
                    <a:pt x="29" y="62"/>
                  </a:lnTo>
                  <a:lnTo>
                    <a:pt x="17" y="64"/>
                  </a:lnTo>
                  <a:lnTo>
                    <a:pt x="17" y="64"/>
                  </a:lnTo>
                  <a:lnTo>
                    <a:pt x="0" y="50"/>
                  </a:lnTo>
                  <a:lnTo>
                    <a:pt x="2" y="3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7" name="Freeform 45"/>
            <p:cNvSpPr>
              <a:spLocks/>
            </p:cNvSpPr>
            <p:nvPr/>
          </p:nvSpPr>
          <p:spPr bwMode="auto">
            <a:xfrm>
              <a:off x="1021" y="3330"/>
              <a:ext cx="108" cy="121"/>
            </a:xfrm>
            <a:custGeom>
              <a:avLst/>
              <a:gdLst>
                <a:gd name="T0" fmla="*/ 0 w 108"/>
                <a:gd name="T1" fmla="*/ 38 h 121"/>
                <a:gd name="T2" fmla="*/ 2 w 108"/>
                <a:gd name="T3" fmla="*/ 29 h 121"/>
                <a:gd name="T4" fmla="*/ 14 w 108"/>
                <a:gd name="T5" fmla="*/ 25 h 121"/>
                <a:gd name="T6" fmla="*/ 14 w 108"/>
                <a:gd name="T7" fmla="*/ 13 h 121"/>
                <a:gd name="T8" fmla="*/ 27 w 108"/>
                <a:gd name="T9" fmla="*/ 9 h 121"/>
                <a:gd name="T10" fmla="*/ 33 w 108"/>
                <a:gd name="T11" fmla="*/ 17 h 121"/>
                <a:gd name="T12" fmla="*/ 39 w 108"/>
                <a:gd name="T13" fmla="*/ 13 h 121"/>
                <a:gd name="T14" fmla="*/ 39 w 108"/>
                <a:gd name="T15" fmla="*/ 2 h 121"/>
                <a:gd name="T16" fmla="*/ 45 w 108"/>
                <a:gd name="T17" fmla="*/ 0 h 121"/>
                <a:gd name="T18" fmla="*/ 60 w 108"/>
                <a:gd name="T19" fmla="*/ 6 h 121"/>
                <a:gd name="T20" fmla="*/ 75 w 108"/>
                <a:gd name="T21" fmla="*/ 6 h 121"/>
                <a:gd name="T22" fmla="*/ 79 w 108"/>
                <a:gd name="T23" fmla="*/ 11 h 121"/>
                <a:gd name="T24" fmla="*/ 81 w 108"/>
                <a:gd name="T25" fmla="*/ 27 h 121"/>
                <a:gd name="T26" fmla="*/ 95 w 108"/>
                <a:gd name="T27" fmla="*/ 50 h 121"/>
                <a:gd name="T28" fmla="*/ 108 w 108"/>
                <a:gd name="T29" fmla="*/ 59 h 121"/>
                <a:gd name="T30" fmla="*/ 108 w 108"/>
                <a:gd name="T31" fmla="*/ 82 h 121"/>
                <a:gd name="T32" fmla="*/ 95 w 108"/>
                <a:gd name="T33" fmla="*/ 84 h 121"/>
                <a:gd name="T34" fmla="*/ 89 w 108"/>
                <a:gd name="T35" fmla="*/ 96 h 121"/>
                <a:gd name="T36" fmla="*/ 79 w 108"/>
                <a:gd name="T37" fmla="*/ 104 h 121"/>
                <a:gd name="T38" fmla="*/ 83 w 108"/>
                <a:gd name="T39" fmla="*/ 111 h 121"/>
                <a:gd name="T40" fmla="*/ 79 w 108"/>
                <a:gd name="T41" fmla="*/ 115 h 121"/>
                <a:gd name="T42" fmla="*/ 60 w 108"/>
                <a:gd name="T43" fmla="*/ 121 h 121"/>
                <a:gd name="T44" fmla="*/ 60 w 108"/>
                <a:gd name="T45" fmla="*/ 121 h 121"/>
                <a:gd name="T46" fmla="*/ 43 w 108"/>
                <a:gd name="T47" fmla="*/ 111 h 121"/>
                <a:gd name="T48" fmla="*/ 41 w 108"/>
                <a:gd name="T49" fmla="*/ 96 h 121"/>
                <a:gd name="T50" fmla="*/ 33 w 108"/>
                <a:gd name="T51" fmla="*/ 77 h 121"/>
                <a:gd name="T52" fmla="*/ 27 w 108"/>
                <a:gd name="T53" fmla="*/ 63 h 121"/>
                <a:gd name="T54" fmla="*/ 18 w 108"/>
                <a:gd name="T55" fmla="*/ 63 h 121"/>
                <a:gd name="T56" fmla="*/ 14 w 108"/>
                <a:gd name="T57" fmla="*/ 46 h 121"/>
                <a:gd name="T58" fmla="*/ 0 w 108"/>
                <a:gd name="T59" fmla="*/ 38 h 121"/>
                <a:gd name="T60" fmla="*/ 0 w 108"/>
                <a:gd name="T61" fmla="*/ 3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8" h="121">
                  <a:moveTo>
                    <a:pt x="0" y="38"/>
                  </a:moveTo>
                  <a:lnTo>
                    <a:pt x="2" y="29"/>
                  </a:lnTo>
                  <a:lnTo>
                    <a:pt x="14" y="25"/>
                  </a:lnTo>
                  <a:lnTo>
                    <a:pt x="14" y="13"/>
                  </a:lnTo>
                  <a:lnTo>
                    <a:pt x="27" y="9"/>
                  </a:lnTo>
                  <a:lnTo>
                    <a:pt x="33" y="17"/>
                  </a:lnTo>
                  <a:lnTo>
                    <a:pt x="39" y="13"/>
                  </a:lnTo>
                  <a:lnTo>
                    <a:pt x="39" y="2"/>
                  </a:lnTo>
                  <a:lnTo>
                    <a:pt x="45" y="0"/>
                  </a:lnTo>
                  <a:lnTo>
                    <a:pt x="60" y="6"/>
                  </a:lnTo>
                  <a:lnTo>
                    <a:pt x="75" y="6"/>
                  </a:lnTo>
                  <a:lnTo>
                    <a:pt x="79" y="11"/>
                  </a:lnTo>
                  <a:lnTo>
                    <a:pt x="81" y="27"/>
                  </a:lnTo>
                  <a:lnTo>
                    <a:pt x="95" y="50"/>
                  </a:lnTo>
                  <a:lnTo>
                    <a:pt x="108" y="59"/>
                  </a:lnTo>
                  <a:lnTo>
                    <a:pt x="108" y="82"/>
                  </a:lnTo>
                  <a:lnTo>
                    <a:pt x="95" y="84"/>
                  </a:lnTo>
                  <a:lnTo>
                    <a:pt x="89" y="96"/>
                  </a:lnTo>
                  <a:lnTo>
                    <a:pt x="79" y="104"/>
                  </a:lnTo>
                  <a:lnTo>
                    <a:pt x="83" y="111"/>
                  </a:lnTo>
                  <a:lnTo>
                    <a:pt x="79" y="115"/>
                  </a:lnTo>
                  <a:lnTo>
                    <a:pt x="60" y="121"/>
                  </a:lnTo>
                  <a:lnTo>
                    <a:pt x="60" y="121"/>
                  </a:lnTo>
                  <a:lnTo>
                    <a:pt x="43" y="111"/>
                  </a:lnTo>
                  <a:lnTo>
                    <a:pt x="41" y="96"/>
                  </a:lnTo>
                  <a:lnTo>
                    <a:pt x="33" y="77"/>
                  </a:lnTo>
                  <a:lnTo>
                    <a:pt x="27" y="63"/>
                  </a:lnTo>
                  <a:lnTo>
                    <a:pt x="18" y="63"/>
                  </a:lnTo>
                  <a:lnTo>
                    <a:pt x="14" y="46"/>
                  </a:lnTo>
                  <a:lnTo>
                    <a:pt x="0" y="38"/>
                  </a:lnTo>
                  <a:lnTo>
                    <a:pt x="0" y="38"/>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8" name="Freeform 46"/>
            <p:cNvSpPr>
              <a:spLocks noEditPoints="1"/>
            </p:cNvSpPr>
            <p:nvPr/>
          </p:nvSpPr>
          <p:spPr bwMode="auto">
            <a:xfrm>
              <a:off x="1098" y="3316"/>
              <a:ext cx="104" cy="112"/>
            </a:xfrm>
            <a:custGeom>
              <a:avLst/>
              <a:gdLst>
                <a:gd name="T0" fmla="*/ 0 w 104"/>
                <a:gd name="T1" fmla="*/ 23 h 112"/>
                <a:gd name="T2" fmla="*/ 10 w 104"/>
                <a:gd name="T3" fmla="*/ 10 h 112"/>
                <a:gd name="T4" fmla="*/ 23 w 104"/>
                <a:gd name="T5" fmla="*/ 12 h 112"/>
                <a:gd name="T6" fmla="*/ 27 w 104"/>
                <a:gd name="T7" fmla="*/ 4 h 112"/>
                <a:gd name="T8" fmla="*/ 37 w 104"/>
                <a:gd name="T9" fmla="*/ 2 h 112"/>
                <a:gd name="T10" fmla="*/ 54 w 104"/>
                <a:gd name="T11" fmla="*/ 14 h 112"/>
                <a:gd name="T12" fmla="*/ 60 w 104"/>
                <a:gd name="T13" fmla="*/ 14 h 112"/>
                <a:gd name="T14" fmla="*/ 60 w 104"/>
                <a:gd name="T15" fmla="*/ 2 h 112"/>
                <a:gd name="T16" fmla="*/ 68 w 104"/>
                <a:gd name="T17" fmla="*/ 0 h 112"/>
                <a:gd name="T18" fmla="*/ 79 w 104"/>
                <a:gd name="T19" fmla="*/ 10 h 112"/>
                <a:gd name="T20" fmla="*/ 83 w 104"/>
                <a:gd name="T21" fmla="*/ 4 h 112"/>
                <a:gd name="T22" fmla="*/ 91 w 104"/>
                <a:gd name="T23" fmla="*/ 10 h 112"/>
                <a:gd name="T24" fmla="*/ 104 w 104"/>
                <a:gd name="T25" fmla="*/ 14 h 112"/>
                <a:gd name="T26" fmla="*/ 100 w 104"/>
                <a:gd name="T27" fmla="*/ 35 h 112"/>
                <a:gd name="T28" fmla="*/ 100 w 104"/>
                <a:gd name="T29" fmla="*/ 48 h 112"/>
                <a:gd name="T30" fmla="*/ 102 w 104"/>
                <a:gd name="T31" fmla="*/ 62 h 112"/>
                <a:gd name="T32" fmla="*/ 96 w 104"/>
                <a:gd name="T33" fmla="*/ 66 h 112"/>
                <a:gd name="T34" fmla="*/ 96 w 104"/>
                <a:gd name="T35" fmla="*/ 79 h 112"/>
                <a:gd name="T36" fmla="*/ 81 w 104"/>
                <a:gd name="T37" fmla="*/ 89 h 112"/>
                <a:gd name="T38" fmla="*/ 77 w 104"/>
                <a:gd name="T39" fmla="*/ 96 h 112"/>
                <a:gd name="T40" fmla="*/ 75 w 104"/>
                <a:gd name="T41" fmla="*/ 96 h 112"/>
                <a:gd name="T42" fmla="*/ 68 w 104"/>
                <a:gd name="T43" fmla="*/ 100 h 112"/>
                <a:gd name="T44" fmla="*/ 56 w 104"/>
                <a:gd name="T45" fmla="*/ 100 h 112"/>
                <a:gd name="T46" fmla="*/ 52 w 104"/>
                <a:gd name="T47" fmla="*/ 110 h 112"/>
                <a:gd name="T48" fmla="*/ 41 w 104"/>
                <a:gd name="T49" fmla="*/ 110 h 112"/>
                <a:gd name="T50" fmla="*/ 33 w 104"/>
                <a:gd name="T51" fmla="*/ 96 h 112"/>
                <a:gd name="T52" fmla="*/ 18 w 104"/>
                <a:gd name="T53" fmla="*/ 98 h 112"/>
                <a:gd name="T54" fmla="*/ 31 w 104"/>
                <a:gd name="T55" fmla="*/ 96 h 112"/>
                <a:gd name="T56" fmla="*/ 31 w 104"/>
                <a:gd name="T57" fmla="*/ 73 h 112"/>
                <a:gd name="T58" fmla="*/ 18 w 104"/>
                <a:gd name="T59" fmla="*/ 64 h 112"/>
                <a:gd name="T60" fmla="*/ 4 w 104"/>
                <a:gd name="T61" fmla="*/ 41 h 112"/>
                <a:gd name="T62" fmla="*/ 2 w 104"/>
                <a:gd name="T63" fmla="*/ 25 h 112"/>
                <a:gd name="T64" fmla="*/ 0 w 104"/>
                <a:gd name="T65" fmla="*/ 23 h 112"/>
                <a:gd name="T66" fmla="*/ 0 w 104"/>
                <a:gd name="T67" fmla="*/ 23 h 112"/>
                <a:gd name="T68" fmla="*/ 10 w 104"/>
                <a:gd name="T69" fmla="*/ 112 h 112"/>
                <a:gd name="T70" fmla="*/ 10 w 104"/>
                <a:gd name="T71" fmla="*/ 112 h 112"/>
                <a:gd name="T72" fmla="*/ 12 w 104"/>
                <a:gd name="T73" fmla="*/ 110 h 112"/>
                <a:gd name="T74" fmla="*/ 10 w 104"/>
                <a:gd name="T75" fmla="*/ 1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4" h="112">
                  <a:moveTo>
                    <a:pt x="0" y="23"/>
                  </a:moveTo>
                  <a:lnTo>
                    <a:pt x="10" y="10"/>
                  </a:lnTo>
                  <a:lnTo>
                    <a:pt x="23" y="12"/>
                  </a:lnTo>
                  <a:lnTo>
                    <a:pt x="27" y="4"/>
                  </a:lnTo>
                  <a:lnTo>
                    <a:pt x="37" y="2"/>
                  </a:lnTo>
                  <a:lnTo>
                    <a:pt x="54" y="14"/>
                  </a:lnTo>
                  <a:lnTo>
                    <a:pt x="60" y="14"/>
                  </a:lnTo>
                  <a:lnTo>
                    <a:pt x="60" y="2"/>
                  </a:lnTo>
                  <a:lnTo>
                    <a:pt x="68" y="0"/>
                  </a:lnTo>
                  <a:lnTo>
                    <a:pt x="79" y="10"/>
                  </a:lnTo>
                  <a:lnTo>
                    <a:pt x="83" y="4"/>
                  </a:lnTo>
                  <a:lnTo>
                    <a:pt x="91" y="10"/>
                  </a:lnTo>
                  <a:lnTo>
                    <a:pt x="104" y="14"/>
                  </a:lnTo>
                  <a:lnTo>
                    <a:pt x="100" y="35"/>
                  </a:lnTo>
                  <a:lnTo>
                    <a:pt x="100" y="48"/>
                  </a:lnTo>
                  <a:lnTo>
                    <a:pt x="102" y="62"/>
                  </a:lnTo>
                  <a:lnTo>
                    <a:pt x="96" y="66"/>
                  </a:lnTo>
                  <a:lnTo>
                    <a:pt x="96" y="79"/>
                  </a:lnTo>
                  <a:lnTo>
                    <a:pt x="81" y="89"/>
                  </a:lnTo>
                  <a:lnTo>
                    <a:pt x="77" y="96"/>
                  </a:lnTo>
                  <a:lnTo>
                    <a:pt x="75" y="96"/>
                  </a:lnTo>
                  <a:lnTo>
                    <a:pt x="68" y="100"/>
                  </a:lnTo>
                  <a:lnTo>
                    <a:pt x="56" y="100"/>
                  </a:lnTo>
                  <a:lnTo>
                    <a:pt x="52" y="110"/>
                  </a:lnTo>
                  <a:lnTo>
                    <a:pt x="41" y="110"/>
                  </a:lnTo>
                  <a:lnTo>
                    <a:pt x="33" y="96"/>
                  </a:lnTo>
                  <a:lnTo>
                    <a:pt x="18" y="98"/>
                  </a:lnTo>
                  <a:lnTo>
                    <a:pt x="31" y="96"/>
                  </a:lnTo>
                  <a:lnTo>
                    <a:pt x="31" y="73"/>
                  </a:lnTo>
                  <a:lnTo>
                    <a:pt x="18" y="64"/>
                  </a:lnTo>
                  <a:lnTo>
                    <a:pt x="4" y="41"/>
                  </a:lnTo>
                  <a:lnTo>
                    <a:pt x="2" y="25"/>
                  </a:lnTo>
                  <a:lnTo>
                    <a:pt x="0" y="23"/>
                  </a:lnTo>
                  <a:lnTo>
                    <a:pt x="0" y="23"/>
                  </a:lnTo>
                  <a:close/>
                  <a:moveTo>
                    <a:pt x="10" y="112"/>
                  </a:moveTo>
                  <a:lnTo>
                    <a:pt x="10" y="112"/>
                  </a:lnTo>
                  <a:lnTo>
                    <a:pt x="12" y="110"/>
                  </a:lnTo>
                  <a:lnTo>
                    <a:pt x="10" y="11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9" name="Freeform 47"/>
            <p:cNvSpPr>
              <a:spLocks/>
            </p:cNvSpPr>
            <p:nvPr/>
          </p:nvSpPr>
          <p:spPr bwMode="auto">
            <a:xfrm>
              <a:off x="1054" y="3243"/>
              <a:ext cx="142" cy="96"/>
            </a:xfrm>
            <a:custGeom>
              <a:avLst/>
              <a:gdLst>
                <a:gd name="T0" fmla="*/ 0 w 142"/>
                <a:gd name="T1" fmla="*/ 14 h 96"/>
                <a:gd name="T2" fmla="*/ 4 w 142"/>
                <a:gd name="T3" fmla="*/ 10 h 96"/>
                <a:gd name="T4" fmla="*/ 12 w 142"/>
                <a:gd name="T5" fmla="*/ 8 h 96"/>
                <a:gd name="T6" fmla="*/ 19 w 142"/>
                <a:gd name="T7" fmla="*/ 0 h 96"/>
                <a:gd name="T8" fmla="*/ 31 w 142"/>
                <a:gd name="T9" fmla="*/ 0 h 96"/>
                <a:gd name="T10" fmla="*/ 40 w 142"/>
                <a:gd name="T11" fmla="*/ 16 h 96"/>
                <a:gd name="T12" fmla="*/ 50 w 142"/>
                <a:gd name="T13" fmla="*/ 12 h 96"/>
                <a:gd name="T14" fmla="*/ 65 w 142"/>
                <a:gd name="T15" fmla="*/ 25 h 96"/>
                <a:gd name="T16" fmla="*/ 81 w 142"/>
                <a:gd name="T17" fmla="*/ 14 h 96"/>
                <a:gd name="T18" fmla="*/ 104 w 142"/>
                <a:gd name="T19" fmla="*/ 16 h 96"/>
                <a:gd name="T20" fmla="*/ 121 w 142"/>
                <a:gd name="T21" fmla="*/ 33 h 96"/>
                <a:gd name="T22" fmla="*/ 133 w 142"/>
                <a:gd name="T23" fmla="*/ 35 h 96"/>
                <a:gd name="T24" fmla="*/ 142 w 142"/>
                <a:gd name="T25" fmla="*/ 50 h 96"/>
                <a:gd name="T26" fmla="*/ 131 w 142"/>
                <a:gd name="T27" fmla="*/ 62 h 96"/>
                <a:gd name="T28" fmla="*/ 131 w 142"/>
                <a:gd name="T29" fmla="*/ 81 h 96"/>
                <a:gd name="T30" fmla="*/ 127 w 142"/>
                <a:gd name="T31" fmla="*/ 77 h 96"/>
                <a:gd name="T32" fmla="*/ 123 w 142"/>
                <a:gd name="T33" fmla="*/ 83 h 96"/>
                <a:gd name="T34" fmla="*/ 112 w 142"/>
                <a:gd name="T35" fmla="*/ 73 h 96"/>
                <a:gd name="T36" fmla="*/ 104 w 142"/>
                <a:gd name="T37" fmla="*/ 75 h 96"/>
                <a:gd name="T38" fmla="*/ 104 w 142"/>
                <a:gd name="T39" fmla="*/ 87 h 96"/>
                <a:gd name="T40" fmla="*/ 98 w 142"/>
                <a:gd name="T41" fmla="*/ 87 h 96"/>
                <a:gd name="T42" fmla="*/ 81 w 142"/>
                <a:gd name="T43" fmla="*/ 75 h 96"/>
                <a:gd name="T44" fmla="*/ 71 w 142"/>
                <a:gd name="T45" fmla="*/ 77 h 96"/>
                <a:gd name="T46" fmla="*/ 67 w 142"/>
                <a:gd name="T47" fmla="*/ 85 h 96"/>
                <a:gd name="T48" fmla="*/ 54 w 142"/>
                <a:gd name="T49" fmla="*/ 83 h 96"/>
                <a:gd name="T50" fmla="*/ 44 w 142"/>
                <a:gd name="T51" fmla="*/ 96 h 96"/>
                <a:gd name="T52" fmla="*/ 42 w 142"/>
                <a:gd name="T53" fmla="*/ 93 h 96"/>
                <a:gd name="T54" fmla="*/ 27 w 142"/>
                <a:gd name="T55" fmla="*/ 93 h 96"/>
                <a:gd name="T56" fmla="*/ 12 w 142"/>
                <a:gd name="T57" fmla="*/ 87 h 96"/>
                <a:gd name="T58" fmla="*/ 12 w 142"/>
                <a:gd name="T59" fmla="*/ 79 h 96"/>
                <a:gd name="T60" fmla="*/ 2 w 142"/>
                <a:gd name="T61" fmla="*/ 68 h 96"/>
                <a:gd name="T62" fmla="*/ 0 w 142"/>
                <a:gd name="T63" fmla="*/ 60 h 96"/>
                <a:gd name="T64" fmla="*/ 8 w 142"/>
                <a:gd name="T65" fmla="*/ 54 h 96"/>
                <a:gd name="T66" fmla="*/ 8 w 142"/>
                <a:gd name="T67" fmla="*/ 41 h 96"/>
                <a:gd name="T68" fmla="*/ 6 w 142"/>
                <a:gd name="T69" fmla="*/ 31 h 96"/>
                <a:gd name="T70" fmla="*/ 4 w 142"/>
                <a:gd name="T71" fmla="*/ 14 h 96"/>
                <a:gd name="T72" fmla="*/ 0 w 142"/>
                <a:gd name="T73" fmla="*/ 1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2" h="96">
                  <a:moveTo>
                    <a:pt x="0" y="14"/>
                  </a:moveTo>
                  <a:lnTo>
                    <a:pt x="4" y="10"/>
                  </a:lnTo>
                  <a:lnTo>
                    <a:pt x="12" y="8"/>
                  </a:lnTo>
                  <a:lnTo>
                    <a:pt x="19" y="0"/>
                  </a:lnTo>
                  <a:lnTo>
                    <a:pt x="31" y="0"/>
                  </a:lnTo>
                  <a:lnTo>
                    <a:pt x="40" y="16"/>
                  </a:lnTo>
                  <a:lnTo>
                    <a:pt x="50" y="12"/>
                  </a:lnTo>
                  <a:lnTo>
                    <a:pt x="65" y="25"/>
                  </a:lnTo>
                  <a:lnTo>
                    <a:pt x="81" y="14"/>
                  </a:lnTo>
                  <a:lnTo>
                    <a:pt x="104" y="16"/>
                  </a:lnTo>
                  <a:lnTo>
                    <a:pt x="121" y="33"/>
                  </a:lnTo>
                  <a:lnTo>
                    <a:pt x="133" y="35"/>
                  </a:lnTo>
                  <a:lnTo>
                    <a:pt x="142" y="50"/>
                  </a:lnTo>
                  <a:lnTo>
                    <a:pt x="131" y="62"/>
                  </a:lnTo>
                  <a:lnTo>
                    <a:pt x="131" y="81"/>
                  </a:lnTo>
                  <a:lnTo>
                    <a:pt x="127" y="77"/>
                  </a:lnTo>
                  <a:lnTo>
                    <a:pt x="123" y="83"/>
                  </a:lnTo>
                  <a:lnTo>
                    <a:pt x="112" y="73"/>
                  </a:lnTo>
                  <a:lnTo>
                    <a:pt x="104" y="75"/>
                  </a:lnTo>
                  <a:lnTo>
                    <a:pt x="104" y="87"/>
                  </a:lnTo>
                  <a:lnTo>
                    <a:pt x="98" y="87"/>
                  </a:lnTo>
                  <a:lnTo>
                    <a:pt x="81" y="75"/>
                  </a:lnTo>
                  <a:lnTo>
                    <a:pt x="71" y="77"/>
                  </a:lnTo>
                  <a:lnTo>
                    <a:pt x="67" y="85"/>
                  </a:lnTo>
                  <a:lnTo>
                    <a:pt x="54" y="83"/>
                  </a:lnTo>
                  <a:lnTo>
                    <a:pt x="44" y="96"/>
                  </a:lnTo>
                  <a:lnTo>
                    <a:pt x="42" y="93"/>
                  </a:lnTo>
                  <a:lnTo>
                    <a:pt x="27" y="93"/>
                  </a:lnTo>
                  <a:lnTo>
                    <a:pt x="12" y="87"/>
                  </a:lnTo>
                  <a:lnTo>
                    <a:pt x="12" y="79"/>
                  </a:lnTo>
                  <a:lnTo>
                    <a:pt x="2" y="68"/>
                  </a:lnTo>
                  <a:lnTo>
                    <a:pt x="0" y="60"/>
                  </a:lnTo>
                  <a:lnTo>
                    <a:pt x="8" y="54"/>
                  </a:lnTo>
                  <a:lnTo>
                    <a:pt x="8" y="41"/>
                  </a:lnTo>
                  <a:lnTo>
                    <a:pt x="6" y="31"/>
                  </a:lnTo>
                  <a:lnTo>
                    <a:pt x="4" y="14"/>
                  </a:lnTo>
                  <a:lnTo>
                    <a:pt x="0" y="14"/>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0" name="Freeform 48"/>
            <p:cNvSpPr>
              <a:spLocks noEditPoints="1"/>
            </p:cNvSpPr>
            <p:nvPr/>
          </p:nvSpPr>
          <p:spPr bwMode="auto">
            <a:xfrm>
              <a:off x="1152" y="3205"/>
              <a:ext cx="137" cy="173"/>
            </a:xfrm>
            <a:custGeom>
              <a:avLst/>
              <a:gdLst>
                <a:gd name="T0" fmla="*/ 31 w 137"/>
                <a:gd name="T1" fmla="*/ 11 h 173"/>
                <a:gd name="T2" fmla="*/ 44 w 137"/>
                <a:gd name="T3" fmla="*/ 11 h 173"/>
                <a:gd name="T4" fmla="*/ 56 w 137"/>
                <a:gd name="T5" fmla="*/ 0 h 173"/>
                <a:gd name="T6" fmla="*/ 64 w 137"/>
                <a:gd name="T7" fmla="*/ 17 h 173"/>
                <a:gd name="T8" fmla="*/ 77 w 137"/>
                <a:gd name="T9" fmla="*/ 19 h 173"/>
                <a:gd name="T10" fmla="*/ 94 w 137"/>
                <a:gd name="T11" fmla="*/ 27 h 173"/>
                <a:gd name="T12" fmla="*/ 102 w 137"/>
                <a:gd name="T13" fmla="*/ 27 h 173"/>
                <a:gd name="T14" fmla="*/ 121 w 137"/>
                <a:gd name="T15" fmla="*/ 36 h 173"/>
                <a:gd name="T16" fmla="*/ 137 w 137"/>
                <a:gd name="T17" fmla="*/ 40 h 173"/>
                <a:gd name="T18" fmla="*/ 133 w 137"/>
                <a:gd name="T19" fmla="*/ 54 h 173"/>
                <a:gd name="T20" fmla="*/ 125 w 137"/>
                <a:gd name="T21" fmla="*/ 69 h 173"/>
                <a:gd name="T22" fmla="*/ 121 w 137"/>
                <a:gd name="T23" fmla="*/ 77 h 173"/>
                <a:gd name="T24" fmla="*/ 119 w 137"/>
                <a:gd name="T25" fmla="*/ 86 h 173"/>
                <a:gd name="T26" fmla="*/ 110 w 137"/>
                <a:gd name="T27" fmla="*/ 92 h 173"/>
                <a:gd name="T28" fmla="*/ 114 w 137"/>
                <a:gd name="T29" fmla="*/ 102 h 173"/>
                <a:gd name="T30" fmla="*/ 123 w 137"/>
                <a:gd name="T31" fmla="*/ 100 h 173"/>
                <a:gd name="T32" fmla="*/ 123 w 137"/>
                <a:gd name="T33" fmla="*/ 117 h 173"/>
                <a:gd name="T34" fmla="*/ 137 w 137"/>
                <a:gd name="T35" fmla="*/ 123 h 173"/>
                <a:gd name="T36" fmla="*/ 137 w 137"/>
                <a:gd name="T37" fmla="*/ 134 h 173"/>
                <a:gd name="T38" fmla="*/ 131 w 137"/>
                <a:gd name="T39" fmla="*/ 146 h 173"/>
                <a:gd name="T40" fmla="*/ 129 w 137"/>
                <a:gd name="T41" fmla="*/ 159 h 173"/>
                <a:gd name="T42" fmla="*/ 114 w 137"/>
                <a:gd name="T43" fmla="*/ 159 h 173"/>
                <a:gd name="T44" fmla="*/ 102 w 137"/>
                <a:gd name="T45" fmla="*/ 165 h 173"/>
                <a:gd name="T46" fmla="*/ 87 w 137"/>
                <a:gd name="T47" fmla="*/ 159 h 173"/>
                <a:gd name="T48" fmla="*/ 73 w 137"/>
                <a:gd name="T49" fmla="*/ 165 h 173"/>
                <a:gd name="T50" fmla="*/ 69 w 137"/>
                <a:gd name="T51" fmla="*/ 161 h 173"/>
                <a:gd name="T52" fmla="*/ 60 w 137"/>
                <a:gd name="T53" fmla="*/ 161 h 173"/>
                <a:gd name="T54" fmla="*/ 56 w 137"/>
                <a:gd name="T55" fmla="*/ 169 h 173"/>
                <a:gd name="T56" fmla="*/ 48 w 137"/>
                <a:gd name="T57" fmla="*/ 173 h 173"/>
                <a:gd name="T58" fmla="*/ 46 w 137"/>
                <a:gd name="T59" fmla="*/ 159 h 173"/>
                <a:gd name="T60" fmla="*/ 46 w 137"/>
                <a:gd name="T61" fmla="*/ 146 h 173"/>
                <a:gd name="T62" fmla="*/ 50 w 137"/>
                <a:gd name="T63" fmla="*/ 125 h 173"/>
                <a:gd name="T64" fmla="*/ 37 w 137"/>
                <a:gd name="T65" fmla="*/ 121 h 173"/>
                <a:gd name="T66" fmla="*/ 33 w 137"/>
                <a:gd name="T67" fmla="*/ 119 h 173"/>
                <a:gd name="T68" fmla="*/ 33 w 137"/>
                <a:gd name="T69" fmla="*/ 100 h 173"/>
                <a:gd name="T70" fmla="*/ 44 w 137"/>
                <a:gd name="T71" fmla="*/ 88 h 173"/>
                <a:gd name="T72" fmla="*/ 35 w 137"/>
                <a:gd name="T73" fmla="*/ 73 h 173"/>
                <a:gd name="T74" fmla="*/ 23 w 137"/>
                <a:gd name="T75" fmla="*/ 71 h 173"/>
                <a:gd name="T76" fmla="*/ 6 w 137"/>
                <a:gd name="T77" fmla="*/ 54 h 173"/>
                <a:gd name="T78" fmla="*/ 0 w 137"/>
                <a:gd name="T79" fmla="*/ 54 h 173"/>
                <a:gd name="T80" fmla="*/ 14 w 137"/>
                <a:gd name="T81" fmla="*/ 34 h 173"/>
                <a:gd name="T82" fmla="*/ 29 w 137"/>
                <a:gd name="T83" fmla="*/ 29 h 173"/>
                <a:gd name="T84" fmla="*/ 31 w 137"/>
                <a:gd name="T85" fmla="*/ 13 h 173"/>
                <a:gd name="T86" fmla="*/ 31 w 137"/>
                <a:gd name="T87" fmla="*/ 11 h 173"/>
                <a:gd name="T88" fmla="*/ 31 w 137"/>
                <a:gd name="T89" fmla="*/ 11 h 173"/>
                <a:gd name="T90" fmla="*/ 60 w 137"/>
                <a:gd name="T91" fmla="*/ 73 h 173"/>
                <a:gd name="T92" fmla="*/ 62 w 137"/>
                <a:gd name="T93" fmla="*/ 81 h 173"/>
                <a:gd name="T94" fmla="*/ 60 w 137"/>
                <a:gd name="T95" fmla="*/ 88 h 173"/>
                <a:gd name="T96" fmla="*/ 58 w 137"/>
                <a:gd name="T97" fmla="*/ 98 h 173"/>
                <a:gd name="T98" fmla="*/ 69 w 137"/>
                <a:gd name="T99" fmla="*/ 98 h 173"/>
                <a:gd name="T100" fmla="*/ 75 w 137"/>
                <a:gd name="T101" fmla="*/ 92 h 173"/>
                <a:gd name="T102" fmla="*/ 81 w 137"/>
                <a:gd name="T103" fmla="*/ 98 h 173"/>
                <a:gd name="T104" fmla="*/ 89 w 137"/>
                <a:gd name="T105" fmla="*/ 98 h 173"/>
                <a:gd name="T106" fmla="*/ 89 w 137"/>
                <a:gd name="T107" fmla="*/ 86 h 173"/>
                <a:gd name="T108" fmla="*/ 98 w 137"/>
                <a:gd name="T109" fmla="*/ 77 h 173"/>
                <a:gd name="T110" fmla="*/ 87 w 137"/>
                <a:gd name="T111" fmla="*/ 69 h 173"/>
                <a:gd name="T112" fmla="*/ 85 w 137"/>
                <a:gd name="T113" fmla="*/ 56 h 173"/>
                <a:gd name="T114" fmla="*/ 73 w 137"/>
                <a:gd name="T115" fmla="*/ 61 h 173"/>
                <a:gd name="T116" fmla="*/ 73 w 137"/>
                <a:gd name="T117" fmla="*/ 73 h 173"/>
                <a:gd name="T118" fmla="*/ 60 w 137"/>
                <a:gd name="T119" fmla="*/ 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73">
                  <a:moveTo>
                    <a:pt x="31" y="11"/>
                  </a:moveTo>
                  <a:lnTo>
                    <a:pt x="44" y="11"/>
                  </a:lnTo>
                  <a:lnTo>
                    <a:pt x="56" y="0"/>
                  </a:lnTo>
                  <a:lnTo>
                    <a:pt x="64" y="17"/>
                  </a:lnTo>
                  <a:lnTo>
                    <a:pt x="77" y="19"/>
                  </a:lnTo>
                  <a:lnTo>
                    <a:pt x="94" y="27"/>
                  </a:lnTo>
                  <a:lnTo>
                    <a:pt x="102" y="27"/>
                  </a:lnTo>
                  <a:lnTo>
                    <a:pt x="121" y="36"/>
                  </a:lnTo>
                  <a:lnTo>
                    <a:pt x="137" y="40"/>
                  </a:lnTo>
                  <a:lnTo>
                    <a:pt x="133" y="54"/>
                  </a:lnTo>
                  <a:lnTo>
                    <a:pt x="125" y="69"/>
                  </a:lnTo>
                  <a:lnTo>
                    <a:pt x="121" y="77"/>
                  </a:lnTo>
                  <a:lnTo>
                    <a:pt x="119" y="86"/>
                  </a:lnTo>
                  <a:lnTo>
                    <a:pt x="110" y="92"/>
                  </a:lnTo>
                  <a:lnTo>
                    <a:pt x="114" y="102"/>
                  </a:lnTo>
                  <a:lnTo>
                    <a:pt x="123" y="100"/>
                  </a:lnTo>
                  <a:lnTo>
                    <a:pt x="123" y="117"/>
                  </a:lnTo>
                  <a:lnTo>
                    <a:pt x="137" y="123"/>
                  </a:lnTo>
                  <a:lnTo>
                    <a:pt x="137" y="134"/>
                  </a:lnTo>
                  <a:lnTo>
                    <a:pt x="131" y="146"/>
                  </a:lnTo>
                  <a:lnTo>
                    <a:pt x="129" y="159"/>
                  </a:lnTo>
                  <a:lnTo>
                    <a:pt x="114" y="159"/>
                  </a:lnTo>
                  <a:lnTo>
                    <a:pt x="102" y="165"/>
                  </a:lnTo>
                  <a:lnTo>
                    <a:pt x="87" y="159"/>
                  </a:lnTo>
                  <a:lnTo>
                    <a:pt x="73" y="165"/>
                  </a:lnTo>
                  <a:lnTo>
                    <a:pt x="69" y="161"/>
                  </a:lnTo>
                  <a:lnTo>
                    <a:pt x="60" y="161"/>
                  </a:lnTo>
                  <a:lnTo>
                    <a:pt x="56" y="169"/>
                  </a:lnTo>
                  <a:lnTo>
                    <a:pt x="48" y="173"/>
                  </a:lnTo>
                  <a:lnTo>
                    <a:pt x="46" y="159"/>
                  </a:lnTo>
                  <a:lnTo>
                    <a:pt x="46" y="146"/>
                  </a:lnTo>
                  <a:lnTo>
                    <a:pt x="50" y="125"/>
                  </a:lnTo>
                  <a:lnTo>
                    <a:pt x="37" y="121"/>
                  </a:lnTo>
                  <a:lnTo>
                    <a:pt x="33" y="119"/>
                  </a:lnTo>
                  <a:lnTo>
                    <a:pt x="33" y="100"/>
                  </a:lnTo>
                  <a:lnTo>
                    <a:pt x="44" y="88"/>
                  </a:lnTo>
                  <a:lnTo>
                    <a:pt x="35" y="73"/>
                  </a:lnTo>
                  <a:lnTo>
                    <a:pt x="23" y="71"/>
                  </a:lnTo>
                  <a:lnTo>
                    <a:pt x="6" y="54"/>
                  </a:lnTo>
                  <a:lnTo>
                    <a:pt x="0" y="54"/>
                  </a:lnTo>
                  <a:lnTo>
                    <a:pt x="14" y="34"/>
                  </a:lnTo>
                  <a:lnTo>
                    <a:pt x="29" y="29"/>
                  </a:lnTo>
                  <a:lnTo>
                    <a:pt x="31" y="13"/>
                  </a:lnTo>
                  <a:lnTo>
                    <a:pt x="31" y="11"/>
                  </a:lnTo>
                  <a:lnTo>
                    <a:pt x="31" y="11"/>
                  </a:lnTo>
                  <a:close/>
                  <a:moveTo>
                    <a:pt x="60" y="73"/>
                  </a:moveTo>
                  <a:lnTo>
                    <a:pt x="62" y="81"/>
                  </a:lnTo>
                  <a:lnTo>
                    <a:pt x="60" y="88"/>
                  </a:lnTo>
                  <a:lnTo>
                    <a:pt x="58" y="98"/>
                  </a:lnTo>
                  <a:lnTo>
                    <a:pt x="69" y="98"/>
                  </a:lnTo>
                  <a:lnTo>
                    <a:pt x="75" y="92"/>
                  </a:lnTo>
                  <a:lnTo>
                    <a:pt x="81" y="98"/>
                  </a:lnTo>
                  <a:lnTo>
                    <a:pt x="89" y="98"/>
                  </a:lnTo>
                  <a:lnTo>
                    <a:pt x="89" y="86"/>
                  </a:lnTo>
                  <a:lnTo>
                    <a:pt x="98" y="77"/>
                  </a:lnTo>
                  <a:lnTo>
                    <a:pt x="87" y="69"/>
                  </a:lnTo>
                  <a:lnTo>
                    <a:pt x="85" y="56"/>
                  </a:lnTo>
                  <a:lnTo>
                    <a:pt x="73" y="61"/>
                  </a:lnTo>
                  <a:lnTo>
                    <a:pt x="73" y="73"/>
                  </a:lnTo>
                  <a:lnTo>
                    <a:pt x="60" y="7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1" name="Freeform 49"/>
            <p:cNvSpPr>
              <a:spLocks/>
            </p:cNvSpPr>
            <p:nvPr/>
          </p:nvSpPr>
          <p:spPr bwMode="auto">
            <a:xfrm>
              <a:off x="1210" y="3261"/>
              <a:ext cx="40" cy="42"/>
            </a:xfrm>
            <a:custGeom>
              <a:avLst/>
              <a:gdLst>
                <a:gd name="T0" fmla="*/ 2 w 40"/>
                <a:gd name="T1" fmla="*/ 17 h 42"/>
                <a:gd name="T2" fmla="*/ 15 w 40"/>
                <a:gd name="T3" fmla="*/ 17 h 42"/>
                <a:gd name="T4" fmla="*/ 15 w 40"/>
                <a:gd name="T5" fmla="*/ 5 h 42"/>
                <a:gd name="T6" fmla="*/ 27 w 40"/>
                <a:gd name="T7" fmla="*/ 0 h 42"/>
                <a:gd name="T8" fmla="*/ 29 w 40"/>
                <a:gd name="T9" fmla="*/ 13 h 42"/>
                <a:gd name="T10" fmla="*/ 40 w 40"/>
                <a:gd name="T11" fmla="*/ 21 h 42"/>
                <a:gd name="T12" fmla="*/ 31 w 40"/>
                <a:gd name="T13" fmla="*/ 30 h 42"/>
                <a:gd name="T14" fmla="*/ 31 w 40"/>
                <a:gd name="T15" fmla="*/ 42 h 42"/>
                <a:gd name="T16" fmla="*/ 23 w 40"/>
                <a:gd name="T17" fmla="*/ 42 h 42"/>
                <a:gd name="T18" fmla="*/ 17 w 40"/>
                <a:gd name="T19" fmla="*/ 36 h 42"/>
                <a:gd name="T20" fmla="*/ 11 w 40"/>
                <a:gd name="T21" fmla="*/ 42 h 42"/>
                <a:gd name="T22" fmla="*/ 0 w 40"/>
                <a:gd name="T23" fmla="*/ 42 h 42"/>
                <a:gd name="T24" fmla="*/ 2 w 40"/>
                <a:gd name="T25" fmla="*/ 32 h 42"/>
                <a:gd name="T26" fmla="*/ 4 w 40"/>
                <a:gd name="T27" fmla="*/ 25 h 42"/>
                <a:gd name="T28" fmla="*/ 2 w 40"/>
                <a:gd name="T29"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42">
                  <a:moveTo>
                    <a:pt x="2" y="17"/>
                  </a:moveTo>
                  <a:lnTo>
                    <a:pt x="15" y="17"/>
                  </a:lnTo>
                  <a:lnTo>
                    <a:pt x="15" y="5"/>
                  </a:lnTo>
                  <a:lnTo>
                    <a:pt x="27" y="0"/>
                  </a:lnTo>
                  <a:lnTo>
                    <a:pt x="29" y="13"/>
                  </a:lnTo>
                  <a:lnTo>
                    <a:pt x="40" y="21"/>
                  </a:lnTo>
                  <a:lnTo>
                    <a:pt x="31" y="30"/>
                  </a:lnTo>
                  <a:lnTo>
                    <a:pt x="31" y="42"/>
                  </a:lnTo>
                  <a:lnTo>
                    <a:pt x="23" y="42"/>
                  </a:lnTo>
                  <a:lnTo>
                    <a:pt x="17" y="36"/>
                  </a:lnTo>
                  <a:lnTo>
                    <a:pt x="11" y="42"/>
                  </a:lnTo>
                  <a:lnTo>
                    <a:pt x="0" y="42"/>
                  </a:lnTo>
                  <a:lnTo>
                    <a:pt x="2" y="32"/>
                  </a:lnTo>
                  <a:lnTo>
                    <a:pt x="4" y="25"/>
                  </a:lnTo>
                  <a:lnTo>
                    <a:pt x="2" y="1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2" name="Freeform 50"/>
            <p:cNvSpPr>
              <a:spLocks/>
            </p:cNvSpPr>
            <p:nvPr/>
          </p:nvSpPr>
          <p:spPr bwMode="auto">
            <a:xfrm>
              <a:off x="2044" y="3574"/>
              <a:ext cx="354" cy="290"/>
            </a:xfrm>
            <a:custGeom>
              <a:avLst/>
              <a:gdLst>
                <a:gd name="T0" fmla="*/ 159 w 170"/>
                <a:gd name="T1" fmla="*/ 70 h 139"/>
                <a:gd name="T2" fmla="*/ 139 w 170"/>
                <a:gd name="T3" fmla="*/ 65 h 139"/>
                <a:gd name="T4" fmla="*/ 132 w 170"/>
                <a:gd name="T5" fmla="*/ 70 h 139"/>
                <a:gd name="T6" fmla="*/ 117 w 170"/>
                <a:gd name="T7" fmla="*/ 63 h 139"/>
                <a:gd name="T8" fmla="*/ 110 w 170"/>
                <a:gd name="T9" fmla="*/ 58 h 139"/>
                <a:gd name="T10" fmla="*/ 106 w 170"/>
                <a:gd name="T11" fmla="*/ 50 h 139"/>
                <a:gd name="T12" fmla="*/ 97 w 170"/>
                <a:gd name="T13" fmla="*/ 67 h 139"/>
                <a:gd name="T14" fmla="*/ 94 w 170"/>
                <a:gd name="T15" fmla="*/ 77 h 139"/>
                <a:gd name="T16" fmla="*/ 101 w 170"/>
                <a:gd name="T17" fmla="*/ 84 h 139"/>
                <a:gd name="T18" fmla="*/ 109 w 170"/>
                <a:gd name="T19" fmla="*/ 95 h 139"/>
                <a:gd name="T20" fmla="*/ 102 w 170"/>
                <a:gd name="T21" fmla="*/ 100 h 139"/>
                <a:gd name="T22" fmla="*/ 90 w 170"/>
                <a:gd name="T23" fmla="*/ 107 h 139"/>
                <a:gd name="T24" fmla="*/ 88 w 170"/>
                <a:gd name="T25" fmla="*/ 119 h 139"/>
                <a:gd name="T26" fmla="*/ 81 w 170"/>
                <a:gd name="T27" fmla="*/ 128 h 139"/>
                <a:gd name="T28" fmla="*/ 77 w 170"/>
                <a:gd name="T29" fmla="*/ 136 h 139"/>
                <a:gd name="T30" fmla="*/ 66 w 170"/>
                <a:gd name="T31" fmla="*/ 133 h 139"/>
                <a:gd name="T32" fmla="*/ 44 w 170"/>
                <a:gd name="T33" fmla="*/ 127 h 139"/>
                <a:gd name="T34" fmla="*/ 32 w 170"/>
                <a:gd name="T35" fmla="*/ 112 h 139"/>
                <a:gd name="T36" fmla="*/ 26 w 170"/>
                <a:gd name="T37" fmla="*/ 98 h 139"/>
                <a:gd name="T38" fmla="*/ 10 w 170"/>
                <a:gd name="T39" fmla="*/ 93 h 139"/>
                <a:gd name="T40" fmla="*/ 0 w 170"/>
                <a:gd name="T41" fmla="*/ 75 h 139"/>
                <a:gd name="T42" fmla="*/ 7 w 170"/>
                <a:gd name="T43" fmla="*/ 59 h 139"/>
                <a:gd name="T44" fmla="*/ 9 w 170"/>
                <a:gd name="T45" fmla="*/ 47 h 139"/>
                <a:gd name="T46" fmla="*/ 20 w 170"/>
                <a:gd name="T47" fmla="*/ 44 h 139"/>
                <a:gd name="T48" fmla="*/ 28 w 170"/>
                <a:gd name="T49" fmla="*/ 43 h 139"/>
                <a:gd name="T50" fmla="*/ 33 w 170"/>
                <a:gd name="T51" fmla="*/ 33 h 139"/>
                <a:gd name="T52" fmla="*/ 41 w 170"/>
                <a:gd name="T53" fmla="*/ 24 h 139"/>
                <a:gd name="T54" fmla="*/ 54 w 170"/>
                <a:gd name="T55" fmla="*/ 17 h 139"/>
                <a:gd name="T56" fmla="*/ 64 w 170"/>
                <a:gd name="T57" fmla="*/ 19 h 139"/>
                <a:gd name="T58" fmla="*/ 80 w 170"/>
                <a:gd name="T59" fmla="*/ 15 h 139"/>
                <a:gd name="T60" fmla="*/ 95 w 170"/>
                <a:gd name="T61" fmla="*/ 8 h 139"/>
                <a:gd name="T62" fmla="*/ 101 w 170"/>
                <a:gd name="T63" fmla="*/ 1 h 139"/>
                <a:gd name="T64" fmla="*/ 121 w 170"/>
                <a:gd name="T65" fmla="*/ 11 h 139"/>
                <a:gd name="T66" fmla="*/ 137 w 170"/>
                <a:gd name="T67" fmla="*/ 32 h 139"/>
                <a:gd name="T68" fmla="*/ 145 w 170"/>
                <a:gd name="T69" fmla="*/ 39 h 139"/>
                <a:gd name="T70" fmla="*/ 156 w 170"/>
                <a:gd name="T71" fmla="*/ 52 h 139"/>
                <a:gd name="T72" fmla="*/ 170 w 170"/>
                <a:gd name="T73" fmla="*/ 5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0" h="139">
                  <a:moveTo>
                    <a:pt x="170" y="61"/>
                  </a:moveTo>
                  <a:cubicBezTo>
                    <a:pt x="159" y="70"/>
                    <a:pt x="159" y="70"/>
                    <a:pt x="159" y="70"/>
                  </a:cubicBezTo>
                  <a:cubicBezTo>
                    <a:pt x="145" y="69"/>
                    <a:pt x="145" y="69"/>
                    <a:pt x="145" y="69"/>
                  </a:cubicBezTo>
                  <a:cubicBezTo>
                    <a:pt x="139" y="65"/>
                    <a:pt x="139" y="65"/>
                    <a:pt x="139" y="65"/>
                  </a:cubicBezTo>
                  <a:cubicBezTo>
                    <a:pt x="136" y="69"/>
                    <a:pt x="136" y="69"/>
                    <a:pt x="136" y="69"/>
                  </a:cubicBezTo>
                  <a:cubicBezTo>
                    <a:pt x="132" y="70"/>
                    <a:pt x="132" y="70"/>
                    <a:pt x="132" y="70"/>
                  </a:cubicBezTo>
                  <a:cubicBezTo>
                    <a:pt x="126" y="67"/>
                    <a:pt x="126" y="67"/>
                    <a:pt x="126" y="67"/>
                  </a:cubicBezTo>
                  <a:cubicBezTo>
                    <a:pt x="117" y="63"/>
                    <a:pt x="117" y="63"/>
                    <a:pt x="117" y="63"/>
                  </a:cubicBezTo>
                  <a:cubicBezTo>
                    <a:pt x="111" y="62"/>
                    <a:pt x="111" y="62"/>
                    <a:pt x="111" y="62"/>
                  </a:cubicBezTo>
                  <a:cubicBezTo>
                    <a:pt x="110" y="58"/>
                    <a:pt x="110" y="58"/>
                    <a:pt x="110" y="58"/>
                  </a:cubicBezTo>
                  <a:cubicBezTo>
                    <a:pt x="114" y="53"/>
                    <a:pt x="114" y="53"/>
                    <a:pt x="114" y="53"/>
                  </a:cubicBezTo>
                  <a:cubicBezTo>
                    <a:pt x="106" y="50"/>
                    <a:pt x="106" y="50"/>
                    <a:pt x="106" y="50"/>
                  </a:cubicBezTo>
                  <a:cubicBezTo>
                    <a:pt x="97" y="62"/>
                    <a:pt x="97" y="62"/>
                    <a:pt x="97" y="62"/>
                  </a:cubicBezTo>
                  <a:cubicBezTo>
                    <a:pt x="97" y="67"/>
                    <a:pt x="97" y="67"/>
                    <a:pt x="97" y="67"/>
                  </a:cubicBezTo>
                  <a:cubicBezTo>
                    <a:pt x="98" y="73"/>
                    <a:pt x="98" y="73"/>
                    <a:pt x="98" y="73"/>
                  </a:cubicBezTo>
                  <a:cubicBezTo>
                    <a:pt x="94" y="77"/>
                    <a:pt x="94" y="77"/>
                    <a:pt x="94" y="77"/>
                  </a:cubicBezTo>
                  <a:cubicBezTo>
                    <a:pt x="93" y="79"/>
                    <a:pt x="93" y="79"/>
                    <a:pt x="93" y="79"/>
                  </a:cubicBezTo>
                  <a:cubicBezTo>
                    <a:pt x="101" y="84"/>
                    <a:pt x="101" y="84"/>
                    <a:pt x="101" y="84"/>
                  </a:cubicBezTo>
                  <a:cubicBezTo>
                    <a:pt x="104" y="89"/>
                    <a:pt x="104" y="89"/>
                    <a:pt x="104" y="89"/>
                  </a:cubicBezTo>
                  <a:cubicBezTo>
                    <a:pt x="109" y="95"/>
                    <a:pt x="109" y="95"/>
                    <a:pt x="109" y="95"/>
                  </a:cubicBezTo>
                  <a:cubicBezTo>
                    <a:pt x="106" y="98"/>
                    <a:pt x="106" y="98"/>
                    <a:pt x="106" y="98"/>
                  </a:cubicBezTo>
                  <a:cubicBezTo>
                    <a:pt x="102" y="100"/>
                    <a:pt x="102" y="100"/>
                    <a:pt x="102" y="100"/>
                  </a:cubicBezTo>
                  <a:cubicBezTo>
                    <a:pt x="98" y="101"/>
                    <a:pt x="98" y="101"/>
                    <a:pt x="98" y="101"/>
                  </a:cubicBezTo>
                  <a:cubicBezTo>
                    <a:pt x="90" y="107"/>
                    <a:pt x="90" y="107"/>
                    <a:pt x="90" y="107"/>
                  </a:cubicBezTo>
                  <a:cubicBezTo>
                    <a:pt x="90" y="116"/>
                    <a:pt x="90" y="116"/>
                    <a:pt x="90" y="116"/>
                  </a:cubicBezTo>
                  <a:cubicBezTo>
                    <a:pt x="88" y="119"/>
                    <a:pt x="88" y="119"/>
                    <a:pt x="88" y="119"/>
                  </a:cubicBezTo>
                  <a:cubicBezTo>
                    <a:pt x="82" y="122"/>
                    <a:pt x="82" y="122"/>
                    <a:pt x="82" y="122"/>
                  </a:cubicBezTo>
                  <a:cubicBezTo>
                    <a:pt x="81" y="128"/>
                    <a:pt x="81" y="128"/>
                    <a:pt x="81" y="128"/>
                  </a:cubicBezTo>
                  <a:cubicBezTo>
                    <a:pt x="77" y="131"/>
                    <a:pt x="77" y="131"/>
                    <a:pt x="77" y="131"/>
                  </a:cubicBezTo>
                  <a:cubicBezTo>
                    <a:pt x="77" y="136"/>
                    <a:pt x="77" y="136"/>
                    <a:pt x="77" y="136"/>
                  </a:cubicBezTo>
                  <a:cubicBezTo>
                    <a:pt x="75" y="136"/>
                    <a:pt x="74" y="136"/>
                    <a:pt x="72" y="137"/>
                  </a:cubicBezTo>
                  <a:cubicBezTo>
                    <a:pt x="69" y="139"/>
                    <a:pt x="67" y="136"/>
                    <a:pt x="66" y="133"/>
                  </a:cubicBezTo>
                  <a:cubicBezTo>
                    <a:pt x="65" y="131"/>
                    <a:pt x="58" y="124"/>
                    <a:pt x="52" y="124"/>
                  </a:cubicBezTo>
                  <a:cubicBezTo>
                    <a:pt x="48" y="124"/>
                    <a:pt x="47" y="127"/>
                    <a:pt x="44" y="127"/>
                  </a:cubicBezTo>
                  <a:cubicBezTo>
                    <a:pt x="45" y="117"/>
                    <a:pt x="45" y="117"/>
                    <a:pt x="45" y="117"/>
                  </a:cubicBezTo>
                  <a:cubicBezTo>
                    <a:pt x="32" y="112"/>
                    <a:pt x="32" y="112"/>
                    <a:pt x="32" y="112"/>
                  </a:cubicBezTo>
                  <a:cubicBezTo>
                    <a:pt x="32" y="104"/>
                    <a:pt x="32" y="104"/>
                    <a:pt x="32" y="104"/>
                  </a:cubicBezTo>
                  <a:cubicBezTo>
                    <a:pt x="26" y="98"/>
                    <a:pt x="26" y="98"/>
                    <a:pt x="26" y="98"/>
                  </a:cubicBezTo>
                  <a:cubicBezTo>
                    <a:pt x="18" y="96"/>
                    <a:pt x="18" y="96"/>
                    <a:pt x="18" y="96"/>
                  </a:cubicBezTo>
                  <a:cubicBezTo>
                    <a:pt x="10" y="93"/>
                    <a:pt x="10" y="93"/>
                    <a:pt x="10" y="93"/>
                  </a:cubicBezTo>
                  <a:cubicBezTo>
                    <a:pt x="8" y="84"/>
                    <a:pt x="8" y="84"/>
                    <a:pt x="8" y="84"/>
                  </a:cubicBezTo>
                  <a:cubicBezTo>
                    <a:pt x="0" y="75"/>
                    <a:pt x="0" y="75"/>
                    <a:pt x="0" y="75"/>
                  </a:cubicBezTo>
                  <a:cubicBezTo>
                    <a:pt x="5" y="67"/>
                    <a:pt x="5" y="67"/>
                    <a:pt x="5" y="67"/>
                  </a:cubicBezTo>
                  <a:cubicBezTo>
                    <a:pt x="7" y="59"/>
                    <a:pt x="7" y="59"/>
                    <a:pt x="7" y="59"/>
                  </a:cubicBezTo>
                  <a:cubicBezTo>
                    <a:pt x="9" y="52"/>
                    <a:pt x="9" y="52"/>
                    <a:pt x="9" y="52"/>
                  </a:cubicBezTo>
                  <a:cubicBezTo>
                    <a:pt x="9" y="47"/>
                    <a:pt x="9" y="47"/>
                    <a:pt x="9" y="47"/>
                  </a:cubicBezTo>
                  <a:cubicBezTo>
                    <a:pt x="14" y="42"/>
                    <a:pt x="14" y="42"/>
                    <a:pt x="14" y="42"/>
                  </a:cubicBezTo>
                  <a:cubicBezTo>
                    <a:pt x="20" y="44"/>
                    <a:pt x="20" y="44"/>
                    <a:pt x="20" y="44"/>
                  </a:cubicBezTo>
                  <a:cubicBezTo>
                    <a:pt x="22" y="40"/>
                    <a:pt x="22" y="40"/>
                    <a:pt x="22" y="40"/>
                  </a:cubicBezTo>
                  <a:cubicBezTo>
                    <a:pt x="28" y="43"/>
                    <a:pt x="28" y="43"/>
                    <a:pt x="28" y="43"/>
                  </a:cubicBezTo>
                  <a:cubicBezTo>
                    <a:pt x="35" y="39"/>
                    <a:pt x="35" y="39"/>
                    <a:pt x="35" y="39"/>
                  </a:cubicBezTo>
                  <a:cubicBezTo>
                    <a:pt x="33" y="33"/>
                    <a:pt x="33" y="33"/>
                    <a:pt x="33" y="33"/>
                  </a:cubicBezTo>
                  <a:cubicBezTo>
                    <a:pt x="35" y="22"/>
                    <a:pt x="35" y="22"/>
                    <a:pt x="35" y="22"/>
                  </a:cubicBezTo>
                  <a:cubicBezTo>
                    <a:pt x="41" y="24"/>
                    <a:pt x="41" y="24"/>
                    <a:pt x="41" y="24"/>
                  </a:cubicBezTo>
                  <a:cubicBezTo>
                    <a:pt x="53" y="24"/>
                    <a:pt x="53" y="24"/>
                    <a:pt x="53" y="24"/>
                  </a:cubicBezTo>
                  <a:cubicBezTo>
                    <a:pt x="54" y="17"/>
                    <a:pt x="54" y="17"/>
                    <a:pt x="54" y="17"/>
                  </a:cubicBezTo>
                  <a:cubicBezTo>
                    <a:pt x="57" y="16"/>
                    <a:pt x="57" y="16"/>
                    <a:pt x="57" y="16"/>
                  </a:cubicBezTo>
                  <a:cubicBezTo>
                    <a:pt x="64" y="19"/>
                    <a:pt x="64" y="19"/>
                    <a:pt x="64" y="19"/>
                  </a:cubicBezTo>
                  <a:cubicBezTo>
                    <a:pt x="69" y="15"/>
                    <a:pt x="69" y="15"/>
                    <a:pt x="69" y="15"/>
                  </a:cubicBezTo>
                  <a:cubicBezTo>
                    <a:pt x="80" y="15"/>
                    <a:pt x="80" y="15"/>
                    <a:pt x="80" y="15"/>
                  </a:cubicBezTo>
                  <a:cubicBezTo>
                    <a:pt x="86" y="10"/>
                    <a:pt x="86" y="10"/>
                    <a:pt x="86" y="10"/>
                  </a:cubicBezTo>
                  <a:cubicBezTo>
                    <a:pt x="95" y="8"/>
                    <a:pt x="95" y="8"/>
                    <a:pt x="95" y="8"/>
                  </a:cubicBezTo>
                  <a:cubicBezTo>
                    <a:pt x="95" y="0"/>
                    <a:pt x="95" y="0"/>
                    <a:pt x="95" y="0"/>
                  </a:cubicBezTo>
                  <a:cubicBezTo>
                    <a:pt x="101" y="1"/>
                    <a:pt x="101" y="1"/>
                    <a:pt x="101" y="1"/>
                  </a:cubicBezTo>
                  <a:cubicBezTo>
                    <a:pt x="110" y="9"/>
                    <a:pt x="110" y="9"/>
                    <a:pt x="110" y="9"/>
                  </a:cubicBezTo>
                  <a:cubicBezTo>
                    <a:pt x="121" y="11"/>
                    <a:pt x="121" y="11"/>
                    <a:pt x="121" y="11"/>
                  </a:cubicBezTo>
                  <a:cubicBezTo>
                    <a:pt x="133" y="22"/>
                    <a:pt x="133" y="22"/>
                    <a:pt x="133" y="22"/>
                  </a:cubicBezTo>
                  <a:cubicBezTo>
                    <a:pt x="137" y="32"/>
                    <a:pt x="137" y="32"/>
                    <a:pt x="137" y="32"/>
                  </a:cubicBezTo>
                  <a:cubicBezTo>
                    <a:pt x="137" y="39"/>
                    <a:pt x="137" y="39"/>
                    <a:pt x="137" y="39"/>
                  </a:cubicBezTo>
                  <a:cubicBezTo>
                    <a:pt x="145" y="39"/>
                    <a:pt x="145" y="39"/>
                    <a:pt x="145" y="39"/>
                  </a:cubicBezTo>
                  <a:cubicBezTo>
                    <a:pt x="145" y="46"/>
                    <a:pt x="145" y="46"/>
                    <a:pt x="145" y="46"/>
                  </a:cubicBezTo>
                  <a:cubicBezTo>
                    <a:pt x="156" y="52"/>
                    <a:pt x="156" y="52"/>
                    <a:pt x="156" y="52"/>
                  </a:cubicBezTo>
                  <a:cubicBezTo>
                    <a:pt x="163" y="54"/>
                    <a:pt x="163" y="54"/>
                    <a:pt x="163" y="54"/>
                  </a:cubicBezTo>
                  <a:cubicBezTo>
                    <a:pt x="170" y="58"/>
                    <a:pt x="170" y="58"/>
                    <a:pt x="170" y="58"/>
                  </a:cubicBezTo>
                  <a:lnTo>
                    <a:pt x="170" y="6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3" name="Freeform 51"/>
            <p:cNvSpPr>
              <a:spLocks/>
            </p:cNvSpPr>
            <p:nvPr/>
          </p:nvSpPr>
          <p:spPr bwMode="auto">
            <a:xfrm>
              <a:off x="1913" y="3697"/>
              <a:ext cx="225" cy="160"/>
            </a:xfrm>
            <a:custGeom>
              <a:avLst/>
              <a:gdLst>
                <a:gd name="T0" fmla="*/ 107 w 108"/>
                <a:gd name="T1" fmla="*/ 68 h 77"/>
                <a:gd name="T2" fmla="*/ 106 w 108"/>
                <a:gd name="T3" fmla="*/ 68 h 77"/>
                <a:gd name="T4" fmla="*/ 100 w 108"/>
                <a:gd name="T5" fmla="*/ 73 h 77"/>
                <a:gd name="T6" fmla="*/ 87 w 108"/>
                <a:gd name="T7" fmla="*/ 74 h 77"/>
                <a:gd name="T8" fmla="*/ 73 w 108"/>
                <a:gd name="T9" fmla="*/ 73 h 77"/>
                <a:gd name="T10" fmla="*/ 59 w 108"/>
                <a:gd name="T11" fmla="*/ 69 h 77"/>
                <a:gd name="T12" fmla="*/ 47 w 108"/>
                <a:gd name="T13" fmla="*/ 73 h 77"/>
                <a:gd name="T14" fmla="*/ 35 w 108"/>
                <a:gd name="T15" fmla="*/ 70 h 77"/>
                <a:gd name="T16" fmla="*/ 20 w 108"/>
                <a:gd name="T17" fmla="*/ 68 h 77"/>
                <a:gd name="T18" fmla="*/ 14 w 108"/>
                <a:gd name="T19" fmla="*/ 67 h 77"/>
                <a:gd name="T20" fmla="*/ 18 w 108"/>
                <a:gd name="T21" fmla="*/ 60 h 77"/>
                <a:gd name="T22" fmla="*/ 14 w 108"/>
                <a:gd name="T23" fmla="*/ 53 h 77"/>
                <a:gd name="T24" fmla="*/ 7 w 108"/>
                <a:gd name="T25" fmla="*/ 51 h 77"/>
                <a:gd name="T26" fmla="*/ 1 w 108"/>
                <a:gd name="T27" fmla="*/ 49 h 77"/>
                <a:gd name="T28" fmla="*/ 0 w 108"/>
                <a:gd name="T29" fmla="*/ 42 h 77"/>
                <a:gd name="T30" fmla="*/ 4 w 108"/>
                <a:gd name="T31" fmla="*/ 42 h 77"/>
                <a:gd name="T32" fmla="*/ 8 w 108"/>
                <a:gd name="T33" fmla="*/ 37 h 77"/>
                <a:gd name="T34" fmla="*/ 6 w 108"/>
                <a:gd name="T35" fmla="*/ 33 h 77"/>
                <a:gd name="T36" fmla="*/ 9 w 108"/>
                <a:gd name="T37" fmla="*/ 28 h 77"/>
                <a:gd name="T38" fmla="*/ 17 w 108"/>
                <a:gd name="T39" fmla="*/ 28 h 77"/>
                <a:gd name="T40" fmla="*/ 19 w 108"/>
                <a:gd name="T41" fmla="*/ 22 h 77"/>
                <a:gd name="T42" fmla="*/ 18 w 108"/>
                <a:gd name="T43" fmla="*/ 7 h 77"/>
                <a:gd name="T44" fmla="*/ 16 w 108"/>
                <a:gd name="T45" fmla="*/ 5 h 77"/>
                <a:gd name="T46" fmla="*/ 25 w 108"/>
                <a:gd name="T47" fmla="*/ 0 h 77"/>
                <a:gd name="T48" fmla="*/ 36 w 108"/>
                <a:gd name="T49" fmla="*/ 4 h 77"/>
                <a:gd name="T50" fmla="*/ 45 w 108"/>
                <a:gd name="T51" fmla="*/ 4 h 77"/>
                <a:gd name="T52" fmla="*/ 49 w 108"/>
                <a:gd name="T53" fmla="*/ 11 h 77"/>
                <a:gd name="T54" fmla="*/ 61 w 108"/>
                <a:gd name="T55" fmla="*/ 4 h 77"/>
                <a:gd name="T56" fmla="*/ 68 w 108"/>
                <a:gd name="T57" fmla="*/ 8 h 77"/>
                <a:gd name="T58" fmla="*/ 63 w 108"/>
                <a:gd name="T59" fmla="*/ 16 h 77"/>
                <a:gd name="T60" fmla="*/ 71 w 108"/>
                <a:gd name="T61" fmla="*/ 25 h 77"/>
                <a:gd name="T62" fmla="*/ 73 w 108"/>
                <a:gd name="T63" fmla="*/ 34 h 77"/>
                <a:gd name="T64" fmla="*/ 81 w 108"/>
                <a:gd name="T65" fmla="*/ 37 h 77"/>
                <a:gd name="T66" fmla="*/ 89 w 108"/>
                <a:gd name="T67" fmla="*/ 39 h 77"/>
                <a:gd name="T68" fmla="*/ 95 w 108"/>
                <a:gd name="T69" fmla="*/ 45 h 77"/>
                <a:gd name="T70" fmla="*/ 95 w 108"/>
                <a:gd name="T71" fmla="*/ 53 h 77"/>
                <a:gd name="T72" fmla="*/ 108 w 108"/>
                <a:gd name="T73" fmla="*/ 58 h 77"/>
                <a:gd name="T74" fmla="*/ 107 w 108"/>
                <a:gd name="T75"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77">
                  <a:moveTo>
                    <a:pt x="107" y="68"/>
                  </a:moveTo>
                  <a:cubicBezTo>
                    <a:pt x="107" y="68"/>
                    <a:pt x="106" y="68"/>
                    <a:pt x="106" y="68"/>
                  </a:cubicBezTo>
                  <a:cubicBezTo>
                    <a:pt x="102" y="69"/>
                    <a:pt x="102" y="73"/>
                    <a:pt x="100" y="73"/>
                  </a:cubicBezTo>
                  <a:cubicBezTo>
                    <a:pt x="99" y="74"/>
                    <a:pt x="89" y="75"/>
                    <a:pt x="87" y="74"/>
                  </a:cubicBezTo>
                  <a:cubicBezTo>
                    <a:pt x="85" y="73"/>
                    <a:pt x="77" y="73"/>
                    <a:pt x="73" y="73"/>
                  </a:cubicBezTo>
                  <a:cubicBezTo>
                    <a:pt x="68" y="73"/>
                    <a:pt x="64" y="73"/>
                    <a:pt x="59" y="69"/>
                  </a:cubicBezTo>
                  <a:cubicBezTo>
                    <a:pt x="55" y="66"/>
                    <a:pt x="51" y="69"/>
                    <a:pt x="47" y="73"/>
                  </a:cubicBezTo>
                  <a:cubicBezTo>
                    <a:pt x="43" y="77"/>
                    <a:pt x="39" y="70"/>
                    <a:pt x="35" y="70"/>
                  </a:cubicBezTo>
                  <a:cubicBezTo>
                    <a:pt x="31" y="69"/>
                    <a:pt x="25" y="69"/>
                    <a:pt x="20" y="68"/>
                  </a:cubicBezTo>
                  <a:cubicBezTo>
                    <a:pt x="18" y="67"/>
                    <a:pt x="16" y="67"/>
                    <a:pt x="14" y="67"/>
                  </a:cubicBezTo>
                  <a:cubicBezTo>
                    <a:pt x="18" y="60"/>
                    <a:pt x="18" y="60"/>
                    <a:pt x="18" y="60"/>
                  </a:cubicBezTo>
                  <a:cubicBezTo>
                    <a:pt x="14" y="53"/>
                    <a:pt x="14" y="53"/>
                    <a:pt x="14" y="53"/>
                  </a:cubicBezTo>
                  <a:cubicBezTo>
                    <a:pt x="7" y="51"/>
                    <a:pt x="7" y="51"/>
                    <a:pt x="7" y="51"/>
                  </a:cubicBezTo>
                  <a:cubicBezTo>
                    <a:pt x="1" y="49"/>
                    <a:pt x="1" y="49"/>
                    <a:pt x="1" y="49"/>
                  </a:cubicBezTo>
                  <a:cubicBezTo>
                    <a:pt x="0" y="42"/>
                    <a:pt x="0" y="42"/>
                    <a:pt x="0" y="42"/>
                  </a:cubicBezTo>
                  <a:cubicBezTo>
                    <a:pt x="4" y="42"/>
                    <a:pt x="4" y="42"/>
                    <a:pt x="4" y="42"/>
                  </a:cubicBezTo>
                  <a:cubicBezTo>
                    <a:pt x="8" y="37"/>
                    <a:pt x="8" y="37"/>
                    <a:pt x="8" y="37"/>
                  </a:cubicBezTo>
                  <a:cubicBezTo>
                    <a:pt x="6" y="33"/>
                    <a:pt x="6" y="33"/>
                    <a:pt x="6" y="33"/>
                  </a:cubicBezTo>
                  <a:cubicBezTo>
                    <a:pt x="9" y="28"/>
                    <a:pt x="9" y="28"/>
                    <a:pt x="9" y="28"/>
                  </a:cubicBezTo>
                  <a:cubicBezTo>
                    <a:pt x="17" y="28"/>
                    <a:pt x="17" y="28"/>
                    <a:pt x="17" y="28"/>
                  </a:cubicBezTo>
                  <a:cubicBezTo>
                    <a:pt x="19" y="22"/>
                    <a:pt x="19" y="22"/>
                    <a:pt x="19" y="22"/>
                  </a:cubicBezTo>
                  <a:cubicBezTo>
                    <a:pt x="18" y="7"/>
                    <a:pt x="18" y="7"/>
                    <a:pt x="18" y="7"/>
                  </a:cubicBezTo>
                  <a:cubicBezTo>
                    <a:pt x="16" y="5"/>
                    <a:pt x="16" y="5"/>
                    <a:pt x="16" y="5"/>
                  </a:cubicBezTo>
                  <a:cubicBezTo>
                    <a:pt x="25" y="0"/>
                    <a:pt x="25" y="0"/>
                    <a:pt x="25" y="0"/>
                  </a:cubicBezTo>
                  <a:cubicBezTo>
                    <a:pt x="36" y="4"/>
                    <a:pt x="36" y="4"/>
                    <a:pt x="36" y="4"/>
                  </a:cubicBezTo>
                  <a:cubicBezTo>
                    <a:pt x="45" y="4"/>
                    <a:pt x="45" y="4"/>
                    <a:pt x="45" y="4"/>
                  </a:cubicBezTo>
                  <a:cubicBezTo>
                    <a:pt x="49" y="11"/>
                    <a:pt x="49" y="11"/>
                    <a:pt x="49" y="11"/>
                  </a:cubicBezTo>
                  <a:cubicBezTo>
                    <a:pt x="61" y="4"/>
                    <a:pt x="61" y="4"/>
                    <a:pt x="61" y="4"/>
                  </a:cubicBezTo>
                  <a:cubicBezTo>
                    <a:pt x="68" y="8"/>
                    <a:pt x="68" y="8"/>
                    <a:pt x="68" y="8"/>
                  </a:cubicBezTo>
                  <a:cubicBezTo>
                    <a:pt x="63" y="16"/>
                    <a:pt x="63" y="16"/>
                    <a:pt x="63" y="16"/>
                  </a:cubicBezTo>
                  <a:cubicBezTo>
                    <a:pt x="71" y="25"/>
                    <a:pt x="71" y="25"/>
                    <a:pt x="71" y="25"/>
                  </a:cubicBezTo>
                  <a:cubicBezTo>
                    <a:pt x="73" y="34"/>
                    <a:pt x="73" y="34"/>
                    <a:pt x="73" y="34"/>
                  </a:cubicBezTo>
                  <a:cubicBezTo>
                    <a:pt x="81" y="37"/>
                    <a:pt x="81" y="37"/>
                    <a:pt x="81" y="37"/>
                  </a:cubicBezTo>
                  <a:cubicBezTo>
                    <a:pt x="89" y="39"/>
                    <a:pt x="89" y="39"/>
                    <a:pt x="89" y="39"/>
                  </a:cubicBezTo>
                  <a:cubicBezTo>
                    <a:pt x="95" y="45"/>
                    <a:pt x="95" y="45"/>
                    <a:pt x="95" y="45"/>
                  </a:cubicBezTo>
                  <a:cubicBezTo>
                    <a:pt x="95" y="53"/>
                    <a:pt x="95" y="53"/>
                    <a:pt x="95" y="53"/>
                  </a:cubicBezTo>
                  <a:cubicBezTo>
                    <a:pt x="108" y="58"/>
                    <a:pt x="108" y="58"/>
                    <a:pt x="108" y="58"/>
                  </a:cubicBezTo>
                  <a:lnTo>
                    <a:pt x="107" y="68"/>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4" name="Freeform 52"/>
            <p:cNvSpPr>
              <a:spLocks/>
            </p:cNvSpPr>
            <p:nvPr/>
          </p:nvSpPr>
          <p:spPr bwMode="auto">
            <a:xfrm>
              <a:off x="1735" y="3664"/>
              <a:ext cx="217" cy="252"/>
            </a:xfrm>
            <a:custGeom>
              <a:avLst/>
              <a:gdLst>
                <a:gd name="T0" fmla="*/ 89 w 104"/>
                <a:gd name="T1" fmla="*/ 83 h 121"/>
                <a:gd name="T2" fmla="*/ 64 w 104"/>
                <a:gd name="T3" fmla="*/ 75 h 121"/>
                <a:gd name="T4" fmla="*/ 59 w 104"/>
                <a:gd name="T5" fmla="*/ 88 h 121"/>
                <a:gd name="T6" fmla="*/ 66 w 104"/>
                <a:gd name="T7" fmla="*/ 102 h 121"/>
                <a:gd name="T8" fmla="*/ 54 w 104"/>
                <a:gd name="T9" fmla="*/ 102 h 121"/>
                <a:gd name="T10" fmla="*/ 42 w 104"/>
                <a:gd name="T11" fmla="*/ 118 h 121"/>
                <a:gd name="T12" fmla="*/ 22 w 104"/>
                <a:gd name="T13" fmla="*/ 120 h 121"/>
                <a:gd name="T14" fmla="*/ 22 w 104"/>
                <a:gd name="T15" fmla="*/ 116 h 121"/>
                <a:gd name="T16" fmla="*/ 23 w 104"/>
                <a:gd name="T17" fmla="*/ 106 h 121"/>
                <a:gd name="T18" fmla="*/ 10 w 104"/>
                <a:gd name="T19" fmla="*/ 106 h 121"/>
                <a:gd name="T20" fmla="*/ 4 w 104"/>
                <a:gd name="T21" fmla="*/ 99 h 121"/>
                <a:gd name="T22" fmla="*/ 12 w 104"/>
                <a:gd name="T23" fmla="*/ 85 h 121"/>
                <a:gd name="T24" fmla="*/ 15 w 104"/>
                <a:gd name="T25" fmla="*/ 81 h 121"/>
                <a:gd name="T26" fmla="*/ 21 w 104"/>
                <a:gd name="T27" fmla="*/ 68 h 121"/>
                <a:gd name="T28" fmla="*/ 31 w 104"/>
                <a:gd name="T29" fmla="*/ 58 h 121"/>
                <a:gd name="T30" fmla="*/ 39 w 104"/>
                <a:gd name="T31" fmla="*/ 61 h 121"/>
                <a:gd name="T32" fmla="*/ 45 w 104"/>
                <a:gd name="T33" fmla="*/ 56 h 121"/>
                <a:gd name="T34" fmla="*/ 40 w 104"/>
                <a:gd name="T35" fmla="*/ 46 h 121"/>
                <a:gd name="T36" fmla="*/ 31 w 104"/>
                <a:gd name="T37" fmla="*/ 47 h 121"/>
                <a:gd name="T38" fmla="*/ 20 w 104"/>
                <a:gd name="T39" fmla="*/ 45 h 121"/>
                <a:gd name="T40" fmla="*/ 16 w 104"/>
                <a:gd name="T41" fmla="*/ 31 h 121"/>
                <a:gd name="T42" fmla="*/ 16 w 104"/>
                <a:gd name="T43" fmla="*/ 17 h 121"/>
                <a:gd name="T44" fmla="*/ 28 w 104"/>
                <a:gd name="T45" fmla="*/ 19 h 121"/>
                <a:gd name="T46" fmla="*/ 34 w 104"/>
                <a:gd name="T47" fmla="*/ 29 h 121"/>
                <a:gd name="T48" fmla="*/ 44 w 104"/>
                <a:gd name="T49" fmla="*/ 26 h 121"/>
                <a:gd name="T50" fmla="*/ 54 w 104"/>
                <a:gd name="T51" fmla="*/ 18 h 121"/>
                <a:gd name="T52" fmla="*/ 58 w 104"/>
                <a:gd name="T53" fmla="*/ 1 h 121"/>
                <a:gd name="T54" fmla="*/ 68 w 104"/>
                <a:gd name="T55" fmla="*/ 6 h 121"/>
                <a:gd name="T56" fmla="*/ 87 w 104"/>
                <a:gd name="T57" fmla="*/ 17 h 121"/>
                <a:gd name="T58" fmla="*/ 103 w 104"/>
                <a:gd name="T59" fmla="*/ 23 h 121"/>
                <a:gd name="T60" fmla="*/ 102 w 104"/>
                <a:gd name="T61" fmla="*/ 44 h 121"/>
                <a:gd name="T62" fmla="*/ 91 w 104"/>
                <a:gd name="T63" fmla="*/ 49 h 121"/>
                <a:gd name="T64" fmla="*/ 89 w 104"/>
                <a:gd name="T65" fmla="*/ 58 h 121"/>
                <a:gd name="T66" fmla="*/ 86 w 104"/>
                <a:gd name="T67" fmla="*/ 65 h 121"/>
                <a:gd name="T68" fmla="*/ 99 w 104"/>
                <a:gd name="T69" fmla="*/ 69 h 121"/>
                <a:gd name="T70" fmla="*/ 99 w 104"/>
                <a:gd name="T71" fmla="*/ 8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 h="121">
                  <a:moveTo>
                    <a:pt x="99" y="83"/>
                  </a:moveTo>
                  <a:cubicBezTo>
                    <a:pt x="95" y="83"/>
                    <a:pt x="92" y="83"/>
                    <a:pt x="89" y="83"/>
                  </a:cubicBezTo>
                  <a:cubicBezTo>
                    <a:pt x="85" y="83"/>
                    <a:pt x="84" y="83"/>
                    <a:pt x="79" y="80"/>
                  </a:cubicBezTo>
                  <a:cubicBezTo>
                    <a:pt x="75" y="76"/>
                    <a:pt x="65" y="74"/>
                    <a:pt x="64" y="75"/>
                  </a:cubicBezTo>
                  <a:cubicBezTo>
                    <a:pt x="63" y="76"/>
                    <a:pt x="62" y="78"/>
                    <a:pt x="59" y="81"/>
                  </a:cubicBezTo>
                  <a:cubicBezTo>
                    <a:pt x="56" y="85"/>
                    <a:pt x="58" y="86"/>
                    <a:pt x="59" y="88"/>
                  </a:cubicBezTo>
                  <a:cubicBezTo>
                    <a:pt x="60" y="90"/>
                    <a:pt x="58" y="90"/>
                    <a:pt x="56" y="93"/>
                  </a:cubicBezTo>
                  <a:cubicBezTo>
                    <a:pt x="54" y="95"/>
                    <a:pt x="59" y="97"/>
                    <a:pt x="66" y="102"/>
                  </a:cubicBezTo>
                  <a:cubicBezTo>
                    <a:pt x="73" y="108"/>
                    <a:pt x="68" y="108"/>
                    <a:pt x="65" y="109"/>
                  </a:cubicBezTo>
                  <a:cubicBezTo>
                    <a:pt x="62" y="110"/>
                    <a:pt x="57" y="105"/>
                    <a:pt x="54" y="102"/>
                  </a:cubicBezTo>
                  <a:cubicBezTo>
                    <a:pt x="51" y="99"/>
                    <a:pt x="47" y="103"/>
                    <a:pt x="43" y="105"/>
                  </a:cubicBezTo>
                  <a:cubicBezTo>
                    <a:pt x="39" y="108"/>
                    <a:pt x="41" y="115"/>
                    <a:pt x="42" y="118"/>
                  </a:cubicBezTo>
                  <a:cubicBezTo>
                    <a:pt x="42" y="121"/>
                    <a:pt x="41" y="120"/>
                    <a:pt x="35" y="120"/>
                  </a:cubicBezTo>
                  <a:cubicBezTo>
                    <a:pt x="30" y="120"/>
                    <a:pt x="25" y="118"/>
                    <a:pt x="22" y="120"/>
                  </a:cubicBezTo>
                  <a:cubicBezTo>
                    <a:pt x="19" y="118"/>
                    <a:pt x="19" y="118"/>
                    <a:pt x="19" y="118"/>
                  </a:cubicBezTo>
                  <a:cubicBezTo>
                    <a:pt x="22" y="116"/>
                    <a:pt x="22" y="116"/>
                    <a:pt x="22" y="116"/>
                  </a:cubicBezTo>
                  <a:cubicBezTo>
                    <a:pt x="25" y="110"/>
                    <a:pt x="25" y="110"/>
                    <a:pt x="25" y="110"/>
                  </a:cubicBezTo>
                  <a:cubicBezTo>
                    <a:pt x="23" y="106"/>
                    <a:pt x="23" y="106"/>
                    <a:pt x="23" y="106"/>
                  </a:cubicBezTo>
                  <a:cubicBezTo>
                    <a:pt x="16" y="104"/>
                    <a:pt x="16" y="104"/>
                    <a:pt x="16" y="104"/>
                  </a:cubicBezTo>
                  <a:cubicBezTo>
                    <a:pt x="10" y="106"/>
                    <a:pt x="10" y="106"/>
                    <a:pt x="10" y="106"/>
                  </a:cubicBezTo>
                  <a:cubicBezTo>
                    <a:pt x="0" y="104"/>
                    <a:pt x="0" y="104"/>
                    <a:pt x="0" y="104"/>
                  </a:cubicBezTo>
                  <a:cubicBezTo>
                    <a:pt x="0" y="104"/>
                    <a:pt x="4" y="100"/>
                    <a:pt x="4" y="99"/>
                  </a:cubicBezTo>
                  <a:cubicBezTo>
                    <a:pt x="5" y="99"/>
                    <a:pt x="9" y="93"/>
                    <a:pt x="9" y="93"/>
                  </a:cubicBezTo>
                  <a:cubicBezTo>
                    <a:pt x="12" y="85"/>
                    <a:pt x="12" y="85"/>
                    <a:pt x="12" y="85"/>
                  </a:cubicBezTo>
                  <a:cubicBezTo>
                    <a:pt x="15" y="85"/>
                    <a:pt x="15" y="85"/>
                    <a:pt x="15" y="85"/>
                  </a:cubicBezTo>
                  <a:cubicBezTo>
                    <a:pt x="15" y="81"/>
                    <a:pt x="15" y="81"/>
                    <a:pt x="15" y="81"/>
                  </a:cubicBezTo>
                  <a:cubicBezTo>
                    <a:pt x="20" y="75"/>
                    <a:pt x="20" y="75"/>
                    <a:pt x="20" y="75"/>
                  </a:cubicBezTo>
                  <a:cubicBezTo>
                    <a:pt x="21" y="68"/>
                    <a:pt x="21" y="68"/>
                    <a:pt x="21" y="68"/>
                  </a:cubicBezTo>
                  <a:cubicBezTo>
                    <a:pt x="28" y="62"/>
                    <a:pt x="28" y="62"/>
                    <a:pt x="28" y="62"/>
                  </a:cubicBezTo>
                  <a:cubicBezTo>
                    <a:pt x="31" y="58"/>
                    <a:pt x="31" y="58"/>
                    <a:pt x="31" y="58"/>
                  </a:cubicBezTo>
                  <a:cubicBezTo>
                    <a:pt x="36" y="57"/>
                    <a:pt x="36" y="57"/>
                    <a:pt x="36" y="57"/>
                  </a:cubicBezTo>
                  <a:cubicBezTo>
                    <a:pt x="39" y="61"/>
                    <a:pt x="39" y="61"/>
                    <a:pt x="39" y="61"/>
                  </a:cubicBezTo>
                  <a:cubicBezTo>
                    <a:pt x="44" y="62"/>
                    <a:pt x="44" y="62"/>
                    <a:pt x="44" y="62"/>
                  </a:cubicBezTo>
                  <a:cubicBezTo>
                    <a:pt x="45" y="56"/>
                    <a:pt x="45" y="56"/>
                    <a:pt x="45" y="56"/>
                  </a:cubicBezTo>
                  <a:cubicBezTo>
                    <a:pt x="43" y="50"/>
                    <a:pt x="43" y="50"/>
                    <a:pt x="43" y="50"/>
                  </a:cubicBezTo>
                  <a:cubicBezTo>
                    <a:pt x="40" y="46"/>
                    <a:pt x="40" y="46"/>
                    <a:pt x="40" y="46"/>
                  </a:cubicBezTo>
                  <a:cubicBezTo>
                    <a:pt x="33" y="45"/>
                    <a:pt x="33" y="45"/>
                    <a:pt x="33" y="45"/>
                  </a:cubicBezTo>
                  <a:cubicBezTo>
                    <a:pt x="31" y="47"/>
                    <a:pt x="31" y="47"/>
                    <a:pt x="31" y="47"/>
                  </a:cubicBezTo>
                  <a:cubicBezTo>
                    <a:pt x="26" y="47"/>
                    <a:pt x="26" y="47"/>
                    <a:pt x="26" y="47"/>
                  </a:cubicBezTo>
                  <a:cubicBezTo>
                    <a:pt x="20" y="45"/>
                    <a:pt x="20" y="45"/>
                    <a:pt x="20" y="45"/>
                  </a:cubicBezTo>
                  <a:cubicBezTo>
                    <a:pt x="16" y="39"/>
                    <a:pt x="16" y="39"/>
                    <a:pt x="16" y="39"/>
                  </a:cubicBezTo>
                  <a:cubicBezTo>
                    <a:pt x="16" y="31"/>
                    <a:pt x="16" y="31"/>
                    <a:pt x="16" y="31"/>
                  </a:cubicBezTo>
                  <a:cubicBezTo>
                    <a:pt x="12" y="22"/>
                    <a:pt x="12" y="22"/>
                    <a:pt x="12" y="22"/>
                  </a:cubicBezTo>
                  <a:cubicBezTo>
                    <a:pt x="16" y="17"/>
                    <a:pt x="16" y="17"/>
                    <a:pt x="16" y="17"/>
                  </a:cubicBezTo>
                  <a:cubicBezTo>
                    <a:pt x="22" y="15"/>
                    <a:pt x="22" y="15"/>
                    <a:pt x="22" y="15"/>
                  </a:cubicBezTo>
                  <a:cubicBezTo>
                    <a:pt x="28" y="19"/>
                    <a:pt x="28" y="19"/>
                    <a:pt x="28" y="19"/>
                  </a:cubicBezTo>
                  <a:cubicBezTo>
                    <a:pt x="34" y="23"/>
                    <a:pt x="34" y="23"/>
                    <a:pt x="34" y="23"/>
                  </a:cubicBezTo>
                  <a:cubicBezTo>
                    <a:pt x="34" y="29"/>
                    <a:pt x="34" y="29"/>
                    <a:pt x="34" y="29"/>
                  </a:cubicBezTo>
                  <a:cubicBezTo>
                    <a:pt x="41" y="31"/>
                    <a:pt x="41" y="31"/>
                    <a:pt x="41" y="31"/>
                  </a:cubicBezTo>
                  <a:cubicBezTo>
                    <a:pt x="44" y="26"/>
                    <a:pt x="44" y="26"/>
                    <a:pt x="44" y="26"/>
                  </a:cubicBezTo>
                  <a:cubicBezTo>
                    <a:pt x="52" y="24"/>
                    <a:pt x="52" y="24"/>
                    <a:pt x="52" y="24"/>
                  </a:cubicBezTo>
                  <a:cubicBezTo>
                    <a:pt x="52" y="24"/>
                    <a:pt x="54" y="18"/>
                    <a:pt x="54" y="18"/>
                  </a:cubicBezTo>
                  <a:cubicBezTo>
                    <a:pt x="55" y="17"/>
                    <a:pt x="58" y="11"/>
                    <a:pt x="58" y="11"/>
                  </a:cubicBezTo>
                  <a:cubicBezTo>
                    <a:pt x="58" y="1"/>
                    <a:pt x="58" y="1"/>
                    <a:pt x="58" y="1"/>
                  </a:cubicBezTo>
                  <a:cubicBezTo>
                    <a:pt x="63" y="0"/>
                    <a:pt x="63" y="0"/>
                    <a:pt x="63" y="0"/>
                  </a:cubicBezTo>
                  <a:cubicBezTo>
                    <a:pt x="68" y="6"/>
                    <a:pt x="68" y="6"/>
                    <a:pt x="68" y="6"/>
                  </a:cubicBezTo>
                  <a:cubicBezTo>
                    <a:pt x="78" y="11"/>
                    <a:pt x="78" y="11"/>
                    <a:pt x="78" y="11"/>
                  </a:cubicBezTo>
                  <a:cubicBezTo>
                    <a:pt x="87" y="17"/>
                    <a:pt x="87" y="17"/>
                    <a:pt x="87" y="17"/>
                  </a:cubicBezTo>
                  <a:cubicBezTo>
                    <a:pt x="92" y="12"/>
                    <a:pt x="92" y="12"/>
                    <a:pt x="92" y="12"/>
                  </a:cubicBezTo>
                  <a:cubicBezTo>
                    <a:pt x="103" y="23"/>
                    <a:pt x="103" y="23"/>
                    <a:pt x="103" y="23"/>
                  </a:cubicBezTo>
                  <a:cubicBezTo>
                    <a:pt x="104" y="38"/>
                    <a:pt x="104" y="38"/>
                    <a:pt x="104" y="38"/>
                  </a:cubicBezTo>
                  <a:cubicBezTo>
                    <a:pt x="102" y="44"/>
                    <a:pt x="102" y="44"/>
                    <a:pt x="102" y="44"/>
                  </a:cubicBezTo>
                  <a:cubicBezTo>
                    <a:pt x="94" y="44"/>
                    <a:pt x="94" y="44"/>
                    <a:pt x="94" y="44"/>
                  </a:cubicBezTo>
                  <a:cubicBezTo>
                    <a:pt x="91" y="49"/>
                    <a:pt x="91" y="49"/>
                    <a:pt x="91" y="49"/>
                  </a:cubicBezTo>
                  <a:cubicBezTo>
                    <a:pt x="93" y="53"/>
                    <a:pt x="93" y="53"/>
                    <a:pt x="93" y="53"/>
                  </a:cubicBezTo>
                  <a:cubicBezTo>
                    <a:pt x="89" y="58"/>
                    <a:pt x="89" y="58"/>
                    <a:pt x="89" y="58"/>
                  </a:cubicBezTo>
                  <a:cubicBezTo>
                    <a:pt x="85" y="58"/>
                    <a:pt x="85" y="58"/>
                    <a:pt x="85" y="58"/>
                  </a:cubicBezTo>
                  <a:cubicBezTo>
                    <a:pt x="86" y="65"/>
                    <a:pt x="86" y="65"/>
                    <a:pt x="86" y="65"/>
                  </a:cubicBezTo>
                  <a:cubicBezTo>
                    <a:pt x="92" y="67"/>
                    <a:pt x="92" y="67"/>
                    <a:pt x="92" y="67"/>
                  </a:cubicBezTo>
                  <a:cubicBezTo>
                    <a:pt x="99" y="69"/>
                    <a:pt x="99" y="69"/>
                    <a:pt x="99" y="69"/>
                  </a:cubicBezTo>
                  <a:cubicBezTo>
                    <a:pt x="103" y="76"/>
                    <a:pt x="103" y="76"/>
                    <a:pt x="103" y="76"/>
                  </a:cubicBezTo>
                  <a:lnTo>
                    <a:pt x="99" y="8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5" name="Freeform 53"/>
            <p:cNvSpPr>
              <a:spLocks/>
            </p:cNvSpPr>
            <p:nvPr/>
          </p:nvSpPr>
          <p:spPr bwMode="auto">
            <a:xfrm>
              <a:off x="1802" y="3355"/>
              <a:ext cx="315" cy="365"/>
            </a:xfrm>
            <a:custGeom>
              <a:avLst/>
              <a:gdLst>
                <a:gd name="T0" fmla="*/ 225 w 315"/>
                <a:gd name="T1" fmla="*/ 9 h 365"/>
                <a:gd name="T2" fmla="*/ 261 w 315"/>
                <a:gd name="T3" fmla="*/ 50 h 365"/>
                <a:gd name="T4" fmla="*/ 279 w 315"/>
                <a:gd name="T5" fmla="*/ 77 h 365"/>
                <a:gd name="T6" fmla="*/ 273 w 315"/>
                <a:gd name="T7" fmla="*/ 109 h 365"/>
                <a:gd name="T8" fmla="*/ 271 w 315"/>
                <a:gd name="T9" fmla="*/ 146 h 365"/>
                <a:gd name="T10" fmla="*/ 279 w 315"/>
                <a:gd name="T11" fmla="*/ 171 h 365"/>
                <a:gd name="T12" fmla="*/ 275 w 315"/>
                <a:gd name="T13" fmla="*/ 196 h 365"/>
                <a:gd name="T14" fmla="*/ 296 w 315"/>
                <a:gd name="T15" fmla="*/ 223 h 365"/>
                <a:gd name="T16" fmla="*/ 306 w 315"/>
                <a:gd name="T17" fmla="*/ 242 h 365"/>
                <a:gd name="T18" fmla="*/ 315 w 315"/>
                <a:gd name="T19" fmla="*/ 265 h 365"/>
                <a:gd name="T20" fmla="*/ 315 w 315"/>
                <a:gd name="T21" fmla="*/ 300 h 365"/>
                <a:gd name="T22" fmla="*/ 288 w 315"/>
                <a:gd name="T23" fmla="*/ 302 h 365"/>
                <a:gd name="T24" fmla="*/ 271 w 315"/>
                <a:gd name="T25" fmla="*/ 307 h 365"/>
                <a:gd name="T26" fmla="*/ 261 w 315"/>
                <a:gd name="T27" fmla="*/ 327 h 365"/>
                <a:gd name="T28" fmla="*/ 252 w 315"/>
                <a:gd name="T29" fmla="*/ 359 h 365"/>
                <a:gd name="T30" fmla="*/ 213 w 315"/>
                <a:gd name="T31" fmla="*/ 365 h 365"/>
                <a:gd name="T32" fmla="*/ 186 w 315"/>
                <a:gd name="T33" fmla="*/ 350 h 365"/>
                <a:gd name="T34" fmla="*/ 144 w 315"/>
                <a:gd name="T35" fmla="*/ 352 h 365"/>
                <a:gd name="T36" fmla="*/ 115 w 315"/>
                <a:gd name="T37" fmla="*/ 344 h 365"/>
                <a:gd name="T38" fmla="*/ 75 w 315"/>
                <a:gd name="T39" fmla="*/ 321 h 365"/>
                <a:gd name="T40" fmla="*/ 54 w 315"/>
                <a:gd name="T41" fmla="*/ 311 h 365"/>
                <a:gd name="T42" fmla="*/ 36 w 315"/>
                <a:gd name="T43" fmla="*/ 309 h 365"/>
                <a:gd name="T44" fmla="*/ 0 w 315"/>
                <a:gd name="T45" fmla="*/ 284 h 365"/>
                <a:gd name="T46" fmla="*/ 19 w 315"/>
                <a:gd name="T47" fmla="*/ 248 h 365"/>
                <a:gd name="T48" fmla="*/ 50 w 315"/>
                <a:gd name="T49" fmla="*/ 244 h 365"/>
                <a:gd name="T50" fmla="*/ 67 w 315"/>
                <a:gd name="T51" fmla="*/ 221 h 365"/>
                <a:gd name="T52" fmla="*/ 92 w 315"/>
                <a:gd name="T53" fmla="*/ 221 h 365"/>
                <a:gd name="T54" fmla="*/ 98 w 315"/>
                <a:gd name="T55" fmla="*/ 200 h 365"/>
                <a:gd name="T56" fmla="*/ 127 w 315"/>
                <a:gd name="T57" fmla="*/ 186 h 365"/>
                <a:gd name="T58" fmla="*/ 129 w 315"/>
                <a:gd name="T59" fmla="*/ 161 h 365"/>
                <a:gd name="T60" fmla="*/ 121 w 315"/>
                <a:gd name="T61" fmla="*/ 136 h 365"/>
                <a:gd name="T62" fmla="*/ 131 w 315"/>
                <a:gd name="T63" fmla="*/ 107 h 365"/>
                <a:gd name="T64" fmla="*/ 177 w 315"/>
                <a:gd name="T65" fmla="*/ 67 h 365"/>
                <a:gd name="T66" fmla="*/ 188 w 315"/>
                <a:gd name="T67" fmla="*/ 36 h 365"/>
                <a:gd name="T68" fmla="*/ 200 w 315"/>
                <a:gd name="T69" fmla="*/ 15 h 365"/>
                <a:gd name="T70" fmla="*/ 213 w 315"/>
                <a:gd name="T71" fmla="*/ 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5" h="365">
                  <a:moveTo>
                    <a:pt x="213" y="0"/>
                  </a:moveTo>
                  <a:lnTo>
                    <a:pt x="225" y="9"/>
                  </a:lnTo>
                  <a:lnTo>
                    <a:pt x="223" y="19"/>
                  </a:lnTo>
                  <a:lnTo>
                    <a:pt x="261" y="50"/>
                  </a:lnTo>
                  <a:lnTo>
                    <a:pt x="267" y="67"/>
                  </a:lnTo>
                  <a:lnTo>
                    <a:pt x="279" y="77"/>
                  </a:lnTo>
                  <a:lnTo>
                    <a:pt x="279" y="98"/>
                  </a:lnTo>
                  <a:lnTo>
                    <a:pt x="273" y="109"/>
                  </a:lnTo>
                  <a:lnTo>
                    <a:pt x="273" y="129"/>
                  </a:lnTo>
                  <a:lnTo>
                    <a:pt x="271" y="146"/>
                  </a:lnTo>
                  <a:lnTo>
                    <a:pt x="281" y="161"/>
                  </a:lnTo>
                  <a:lnTo>
                    <a:pt x="279" y="171"/>
                  </a:lnTo>
                  <a:lnTo>
                    <a:pt x="271" y="182"/>
                  </a:lnTo>
                  <a:lnTo>
                    <a:pt x="275" y="196"/>
                  </a:lnTo>
                  <a:lnTo>
                    <a:pt x="292" y="202"/>
                  </a:lnTo>
                  <a:lnTo>
                    <a:pt x="296" y="223"/>
                  </a:lnTo>
                  <a:lnTo>
                    <a:pt x="309" y="227"/>
                  </a:lnTo>
                  <a:lnTo>
                    <a:pt x="306" y="242"/>
                  </a:lnTo>
                  <a:lnTo>
                    <a:pt x="309" y="259"/>
                  </a:lnTo>
                  <a:lnTo>
                    <a:pt x="315" y="265"/>
                  </a:lnTo>
                  <a:lnTo>
                    <a:pt x="311" y="288"/>
                  </a:lnTo>
                  <a:lnTo>
                    <a:pt x="315" y="300"/>
                  </a:lnTo>
                  <a:lnTo>
                    <a:pt x="300" y="309"/>
                  </a:lnTo>
                  <a:lnTo>
                    <a:pt x="288" y="302"/>
                  </a:lnTo>
                  <a:lnTo>
                    <a:pt x="284" y="311"/>
                  </a:lnTo>
                  <a:lnTo>
                    <a:pt x="271" y="307"/>
                  </a:lnTo>
                  <a:lnTo>
                    <a:pt x="261" y="317"/>
                  </a:lnTo>
                  <a:lnTo>
                    <a:pt x="261" y="327"/>
                  </a:lnTo>
                  <a:lnTo>
                    <a:pt x="256" y="342"/>
                  </a:lnTo>
                  <a:lnTo>
                    <a:pt x="252" y="359"/>
                  </a:lnTo>
                  <a:lnTo>
                    <a:pt x="238" y="350"/>
                  </a:lnTo>
                  <a:lnTo>
                    <a:pt x="213" y="365"/>
                  </a:lnTo>
                  <a:lnTo>
                    <a:pt x="204" y="350"/>
                  </a:lnTo>
                  <a:lnTo>
                    <a:pt x="186" y="350"/>
                  </a:lnTo>
                  <a:lnTo>
                    <a:pt x="163" y="342"/>
                  </a:lnTo>
                  <a:lnTo>
                    <a:pt x="144" y="352"/>
                  </a:lnTo>
                  <a:lnTo>
                    <a:pt x="125" y="334"/>
                  </a:lnTo>
                  <a:lnTo>
                    <a:pt x="115" y="344"/>
                  </a:lnTo>
                  <a:lnTo>
                    <a:pt x="96" y="332"/>
                  </a:lnTo>
                  <a:lnTo>
                    <a:pt x="75" y="321"/>
                  </a:lnTo>
                  <a:lnTo>
                    <a:pt x="65" y="309"/>
                  </a:lnTo>
                  <a:lnTo>
                    <a:pt x="54" y="311"/>
                  </a:lnTo>
                  <a:lnTo>
                    <a:pt x="42" y="323"/>
                  </a:lnTo>
                  <a:lnTo>
                    <a:pt x="36" y="309"/>
                  </a:lnTo>
                  <a:lnTo>
                    <a:pt x="21" y="307"/>
                  </a:lnTo>
                  <a:lnTo>
                    <a:pt x="0" y="284"/>
                  </a:lnTo>
                  <a:lnTo>
                    <a:pt x="15" y="267"/>
                  </a:lnTo>
                  <a:lnTo>
                    <a:pt x="19" y="248"/>
                  </a:lnTo>
                  <a:lnTo>
                    <a:pt x="40" y="250"/>
                  </a:lnTo>
                  <a:lnTo>
                    <a:pt x="50" y="244"/>
                  </a:lnTo>
                  <a:lnTo>
                    <a:pt x="56" y="225"/>
                  </a:lnTo>
                  <a:lnTo>
                    <a:pt x="67" y="221"/>
                  </a:lnTo>
                  <a:lnTo>
                    <a:pt x="79" y="232"/>
                  </a:lnTo>
                  <a:lnTo>
                    <a:pt x="92" y="221"/>
                  </a:lnTo>
                  <a:lnTo>
                    <a:pt x="83" y="209"/>
                  </a:lnTo>
                  <a:lnTo>
                    <a:pt x="98" y="200"/>
                  </a:lnTo>
                  <a:lnTo>
                    <a:pt x="113" y="200"/>
                  </a:lnTo>
                  <a:lnTo>
                    <a:pt x="127" y="186"/>
                  </a:lnTo>
                  <a:lnTo>
                    <a:pt x="117" y="173"/>
                  </a:lnTo>
                  <a:lnTo>
                    <a:pt x="129" y="161"/>
                  </a:lnTo>
                  <a:lnTo>
                    <a:pt x="129" y="146"/>
                  </a:lnTo>
                  <a:lnTo>
                    <a:pt x="121" y="136"/>
                  </a:lnTo>
                  <a:lnTo>
                    <a:pt x="123" y="119"/>
                  </a:lnTo>
                  <a:lnTo>
                    <a:pt x="131" y="107"/>
                  </a:lnTo>
                  <a:lnTo>
                    <a:pt x="150" y="107"/>
                  </a:lnTo>
                  <a:lnTo>
                    <a:pt x="177" y="67"/>
                  </a:lnTo>
                  <a:lnTo>
                    <a:pt x="188" y="54"/>
                  </a:lnTo>
                  <a:lnTo>
                    <a:pt x="188" y="36"/>
                  </a:lnTo>
                  <a:lnTo>
                    <a:pt x="202" y="29"/>
                  </a:lnTo>
                  <a:lnTo>
                    <a:pt x="200" y="15"/>
                  </a:lnTo>
                  <a:lnTo>
                    <a:pt x="208" y="4"/>
                  </a:lnTo>
                  <a:lnTo>
                    <a:pt x="213"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6" name="Freeform 54"/>
            <p:cNvSpPr>
              <a:spLocks/>
            </p:cNvSpPr>
            <p:nvPr/>
          </p:nvSpPr>
          <p:spPr bwMode="auto">
            <a:xfrm>
              <a:off x="2398" y="3584"/>
              <a:ext cx="456" cy="334"/>
            </a:xfrm>
            <a:custGeom>
              <a:avLst/>
              <a:gdLst>
                <a:gd name="T0" fmla="*/ 31 w 456"/>
                <a:gd name="T1" fmla="*/ 207 h 334"/>
                <a:gd name="T2" fmla="*/ 69 w 456"/>
                <a:gd name="T3" fmla="*/ 219 h 334"/>
                <a:gd name="T4" fmla="*/ 146 w 456"/>
                <a:gd name="T5" fmla="*/ 278 h 334"/>
                <a:gd name="T6" fmla="*/ 192 w 456"/>
                <a:gd name="T7" fmla="*/ 292 h 334"/>
                <a:gd name="T8" fmla="*/ 231 w 456"/>
                <a:gd name="T9" fmla="*/ 278 h 334"/>
                <a:gd name="T10" fmla="*/ 244 w 456"/>
                <a:gd name="T11" fmla="*/ 313 h 334"/>
                <a:gd name="T12" fmla="*/ 244 w 456"/>
                <a:gd name="T13" fmla="*/ 326 h 334"/>
                <a:gd name="T14" fmla="*/ 269 w 456"/>
                <a:gd name="T15" fmla="*/ 313 h 334"/>
                <a:gd name="T16" fmla="*/ 300 w 456"/>
                <a:gd name="T17" fmla="*/ 307 h 334"/>
                <a:gd name="T18" fmla="*/ 352 w 456"/>
                <a:gd name="T19" fmla="*/ 290 h 334"/>
                <a:gd name="T20" fmla="*/ 377 w 456"/>
                <a:gd name="T21" fmla="*/ 294 h 334"/>
                <a:gd name="T22" fmla="*/ 398 w 456"/>
                <a:gd name="T23" fmla="*/ 290 h 334"/>
                <a:gd name="T24" fmla="*/ 427 w 456"/>
                <a:gd name="T25" fmla="*/ 271 h 334"/>
                <a:gd name="T26" fmla="*/ 442 w 456"/>
                <a:gd name="T27" fmla="*/ 232 h 334"/>
                <a:gd name="T28" fmla="*/ 452 w 456"/>
                <a:gd name="T29" fmla="*/ 213 h 334"/>
                <a:gd name="T30" fmla="*/ 421 w 456"/>
                <a:gd name="T31" fmla="*/ 205 h 334"/>
                <a:gd name="T32" fmla="*/ 411 w 456"/>
                <a:gd name="T33" fmla="*/ 171 h 334"/>
                <a:gd name="T34" fmla="*/ 429 w 456"/>
                <a:gd name="T35" fmla="*/ 128 h 334"/>
                <a:gd name="T36" fmla="*/ 406 w 456"/>
                <a:gd name="T37" fmla="*/ 111 h 334"/>
                <a:gd name="T38" fmla="*/ 338 w 456"/>
                <a:gd name="T39" fmla="*/ 82 h 334"/>
                <a:gd name="T40" fmla="*/ 313 w 456"/>
                <a:gd name="T41" fmla="*/ 82 h 334"/>
                <a:gd name="T42" fmla="*/ 319 w 456"/>
                <a:gd name="T43" fmla="*/ 55 h 334"/>
                <a:gd name="T44" fmla="*/ 275 w 456"/>
                <a:gd name="T45" fmla="*/ 7 h 334"/>
                <a:gd name="T46" fmla="*/ 244 w 456"/>
                <a:gd name="T47" fmla="*/ 36 h 334"/>
                <a:gd name="T48" fmla="*/ 213 w 456"/>
                <a:gd name="T49" fmla="*/ 28 h 334"/>
                <a:gd name="T50" fmla="*/ 181 w 456"/>
                <a:gd name="T51" fmla="*/ 17 h 334"/>
                <a:gd name="T52" fmla="*/ 150 w 456"/>
                <a:gd name="T53" fmla="*/ 7 h 334"/>
                <a:gd name="T54" fmla="*/ 113 w 456"/>
                <a:gd name="T55" fmla="*/ 0 h 334"/>
                <a:gd name="T56" fmla="*/ 71 w 456"/>
                <a:gd name="T57" fmla="*/ 40 h 334"/>
                <a:gd name="T58" fmla="*/ 52 w 456"/>
                <a:gd name="T59" fmla="*/ 67 h 334"/>
                <a:gd name="T60" fmla="*/ 27 w 456"/>
                <a:gd name="T61" fmla="*/ 96 h 334"/>
                <a:gd name="T62" fmla="*/ 2 w 456"/>
                <a:gd name="T63" fmla="*/ 115 h 334"/>
                <a:gd name="T64" fmla="*/ 0 w 456"/>
                <a:gd name="T65" fmla="*/ 151 h 334"/>
                <a:gd name="T66" fmla="*/ 8 w 456"/>
                <a:gd name="T67" fmla="*/ 173 h 334"/>
                <a:gd name="T68" fmla="*/ 19 w 456"/>
                <a:gd name="T69" fmla="*/ 20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6" h="334">
                  <a:moveTo>
                    <a:pt x="19" y="205"/>
                  </a:moveTo>
                  <a:lnTo>
                    <a:pt x="31" y="207"/>
                  </a:lnTo>
                  <a:lnTo>
                    <a:pt x="44" y="219"/>
                  </a:lnTo>
                  <a:lnTo>
                    <a:pt x="69" y="219"/>
                  </a:lnTo>
                  <a:lnTo>
                    <a:pt x="111" y="234"/>
                  </a:lnTo>
                  <a:lnTo>
                    <a:pt x="146" y="278"/>
                  </a:lnTo>
                  <a:lnTo>
                    <a:pt x="177" y="278"/>
                  </a:lnTo>
                  <a:lnTo>
                    <a:pt x="192" y="292"/>
                  </a:lnTo>
                  <a:lnTo>
                    <a:pt x="221" y="290"/>
                  </a:lnTo>
                  <a:lnTo>
                    <a:pt x="231" y="278"/>
                  </a:lnTo>
                  <a:lnTo>
                    <a:pt x="246" y="284"/>
                  </a:lnTo>
                  <a:lnTo>
                    <a:pt x="244" y="313"/>
                  </a:lnTo>
                  <a:lnTo>
                    <a:pt x="248" y="319"/>
                  </a:lnTo>
                  <a:lnTo>
                    <a:pt x="244" y="326"/>
                  </a:lnTo>
                  <a:lnTo>
                    <a:pt x="250" y="334"/>
                  </a:lnTo>
                  <a:lnTo>
                    <a:pt x="269" y="313"/>
                  </a:lnTo>
                  <a:lnTo>
                    <a:pt x="288" y="317"/>
                  </a:lnTo>
                  <a:lnTo>
                    <a:pt x="300" y="307"/>
                  </a:lnTo>
                  <a:lnTo>
                    <a:pt x="327" y="309"/>
                  </a:lnTo>
                  <a:lnTo>
                    <a:pt x="352" y="290"/>
                  </a:lnTo>
                  <a:lnTo>
                    <a:pt x="373" y="290"/>
                  </a:lnTo>
                  <a:lnTo>
                    <a:pt x="377" y="294"/>
                  </a:lnTo>
                  <a:lnTo>
                    <a:pt x="390" y="284"/>
                  </a:lnTo>
                  <a:lnTo>
                    <a:pt x="398" y="290"/>
                  </a:lnTo>
                  <a:lnTo>
                    <a:pt x="423" y="271"/>
                  </a:lnTo>
                  <a:lnTo>
                    <a:pt x="427" y="271"/>
                  </a:lnTo>
                  <a:lnTo>
                    <a:pt x="431" y="248"/>
                  </a:lnTo>
                  <a:lnTo>
                    <a:pt x="442" y="232"/>
                  </a:lnTo>
                  <a:lnTo>
                    <a:pt x="456" y="228"/>
                  </a:lnTo>
                  <a:lnTo>
                    <a:pt x="452" y="213"/>
                  </a:lnTo>
                  <a:lnTo>
                    <a:pt x="440" y="205"/>
                  </a:lnTo>
                  <a:lnTo>
                    <a:pt x="421" y="205"/>
                  </a:lnTo>
                  <a:lnTo>
                    <a:pt x="417" y="194"/>
                  </a:lnTo>
                  <a:lnTo>
                    <a:pt x="411" y="171"/>
                  </a:lnTo>
                  <a:lnTo>
                    <a:pt x="438" y="136"/>
                  </a:lnTo>
                  <a:lnTo>
                    <a:pt x="429" y="128"/>
                  </a:lnTo>
                  <a:lnTo>
                    <a:pt x="409" y="128"/>
                  </a:lnTo>
                  <a:lnTo>
                    <a:pt x="406" y="111"/>
                  </a:lnTo>
                  <a:lnTo>
                    <a:pt x="381" y="80"/>
                  </a:lnTo>
                  <a:lnTo>
                    <a:pt x="338" y="82"/>
                  </a:lnTo>
                  <a:lnTo>
                    <a:pt x="327" y="86"/>
                  </a:lnTo>
                  <a:lnTo>
                    <a:pt x="313" y="82"/>
                  </a:lnTo>
                  <a:lnTo>
                    <a:pt x="306" y="67"/>
                  </a:lnTo>
                  <a:lnTo>
                    <a:pt x="319" y="55"/>
                  </a:lnTo>
                  <a:lnTo>
                    <a:pt x="304" y="23"/>
                  </a:lnTo>
                  <a:lnTo>
                    <a:pt x="275" y="7"/>
                  </a:lnTo>
                  <a:lnTo>
                    <a:pt x="248" y="21"/>
                  </a:lnTo>
                  <a:lnTo>
                    <a:pt x="244" y="36"/>
                  </a:lnTo>
                  <a:lnTo>
                    <a:pt x="225" y="23"/>
                  </a:lnTo>
                  <a:lnTo>
                    <a:pt x="213" y="28"/>
                  </a:lnTo>
                  <a:lnTo>
                    <a:pt x="196" y="11"/>
                  </a:lnTo>
                  <a:lnTo>
                    <a:pt x="181" y="17"/>
                  </a:lnTo>
                  <a:lnTo>
                    <a:pt x="156" y="15"/>
                  </a:lnTo>
                  <a:lnTo>
                    <a:pt x="150" y="7"/>
                  </a:lnTo>
                  <a:lnTo>
                    <a:pt x="125" y="7"/>
                  </a:lnTo>
                  <a:lnTo>
                    <a:pt x="113" y="0"/>
                  </a:lnTo>
                  <a:lnTo>
                    <a:pt x="86" y="5"/>
                  </a:lnTo>
                  <a:lnTo>
                    <a:pt x="71" y="40"/>
                  </a:lnTo>
                  <a:lnTo>
                    <a:pt x="71" y="63"/>
                  </a:lnTo>
                  <a:lnTo>
                    <a:pt x="52" y="67"/>
                  </a:lnTo>
                  <a:lnTo>
                    <a:pt x="29" y="84"/>
                  </a:lnTo>
                  <a:lnTo>
                    <a:pt x="27" y="96"/>
                  </a:lnTo>
                  <a:lnTo>
                    <a:pt x="6" y="113"/>
                  </a:lnTo>
                  <a:lnTo>
                    <a:pt x="2" y="115"/>
                  </a:lnTo>
                  <a:lnTo>
                    <a:pt x="0" y="134"/>
                  </a:lnTo>
                  <a:lnTo>
                    <a:pt x="0" y="151"/>
                  </a:lnTo>
                  <a:lnTo>
                    <a:pt x="8" y="155"/>
                  </a:lnTo>
                  <a:lnTo>
                    <a:pt x="8" y="173"/>
                  </a:lnTo>
                  <a:lnTo>
                    <a:pt x="19" y="198"/>
                  </a:lnTo>
                  <a:lnTo>
                    <a:pt x="19" y="205"/>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7" name="Freeform 55"/>
            <p:cNvSpPr>
              <a:spLocks/>
            </p:cNvSpPr>
            <p:nvPr/>
          </p:nvSpPr>
          <p:spPr bwMode="auto">
            <a:xfrm>
              <a:off x="3073" y="3349"/>
              <a:ext cx="715" cy="802"/>
            </a:xfrm>
            <a:custGeom>
              <a:avLst/>
              <a:gdLst>
                <a:gd name="T0" fmla="*/ 130 w 343"/>
                <a:gd name="T1" fmla="*/ 6 h 385"/>
                <a:gd name="T2" fmla="*/ 122 w 343"/>
                <a:gd name="T3" fmla="*/ 28 h 385"/>
                <a:gd name="T4" fmla="*/ 130 w 343"/>
                <a:gd name="T5" fmla="*/ 52 h 385"/>
                <a:gd name="T6" fmla="*/ 125 w 343"/>
                <a:gd name="T7" fmla="*/ 69 h 385"/>
                <a:gd name="T8" fmla="*/ 112 w 343"/>
                <a:gd name="T9" fmla="*/ 91 h 385"/>
                <a:gd name="T10" fmla="*/ 121 w 343"/>
                <a:gd name="T11" fmla="*/ 120 h 385"/>
                <a:gd name="T12" fmla="*/ 126 w 343"/>
                <a:gd name="T13" fmla="*/ 134 h 385"/>
                <a:gd name="T14" fmla="*/ 135 w 343"/>
                <a:gd name="T15" fmla="*/ 155 h 385"/>
                <a:gd name="T16" fmla="*/ 117 w 343"/>
                <a:gd name="T17" fmla="*/ 166 h 385"/>
                <a:gd name="T18" fmla="*/ 101 w 343"/>
                <a:gd name="T19" fmla="*/ 156 h 385"/>
                <a:gd name="T20" fmla="*/ 93 w 343"/>
                <a:gd name="T21" fmla="*/ 172 h 385"/>
                <a:gd name="T22" fmla="*/ 76 w 343"/>
                <a:gd name="T23" fmla="*/ 211 h 385"/>
                <a:gd name="T24" fmla="*/ 61 w 343"/>
                <a:gd name="T25" fmla="*/ 202 h 385"/>
                <a:gd name="T26" fmla="*/ 47 w 343"/>
                <a:gd name="T27" fmla="*/ 209 h 385"/>
                <a:gd name="T28" fmla="*/ 28 w 343"/>
                <a:gd name="T29" fmla="*/ 221 h 385"/>
                <a:gd name="T30" fmla="*/ 30 w 343"/>
                <a:gd name="T31" fmla="*/ 240 h 385"/>
                <a:gd name="T32" fmla="*/ 21 w 343"/>
                <a:gd name="T33" fmla="*/ 260 h 385"/>
                <a:gd name="T34" fmla="*/ 19 w 343"/>
                <a:gd name="T35" fmla="*/ 279 h 385"/>
                <a:gd name="T36" fmla="*/ 16 w 343"/>
                <a:gd name="T37" fmla="*/ 301 h 385"/>
                <a:gd name="T38" fmla="*/ 4 w 343"/>
                <a:gd name="T39" fmla="*/ 310 h 385"/>
                <a:gd name="T40" fmla="*/ 21 w 343"/>
                <a:gd name="T41" fmla="*/ 331 h 385"/>
                <a:gd name="T42" fmla="*/ 50 w 343"/>
                <a:gd name="T43" fmla="*/ 343 h 385"/>
                <a:gd name="T44" fmla="*/ 81 w 343"/>
                <a:gd name="T45" fmla="*/ 335 h 385"/>
                <a:gd name="T46" fmla="*/ 94 w 343"/>
                <a:gd name="T47" fmla="*/ 348 h 385"/>
                <a:gd name="T48" fmla="*/ 125 w 343"/>
                <a:gd name="T49" fmla="*/ 359 h 385"/>
                <a:gd name="T50" fmla="*/ 146 w 343"/>
                <a:gd name="T51" fmla="*/ 378 h 385"/>
                <a:gd name="T52" fmla="*/ 165 w 343"/>
                <a:gd name="T53" fmla="*/ 380 h 385"/>
                <a:gd name="T54" fmla="*/ 188 w 343"/>
                <a:gd name="T55" fmla="*/ 351 h 385"/>
                <a:gd name="T56" fmla="*/ 219 w 343"/>
                <a:gd name="T57" fmla="*/ 286 h 385"/>
                <a:gd name="T58" fmla="*/ 210 w 343"/>
                <a:gd name="T59" fmla="*/ 235 h 385"/>
                <a:gd name="T60" fmla="*/ 204 w 343"/>
                <a:gd name="T61" fmla="*/ 208 h 385"/>
                <a:gd name="T62" fmla="*/ 220 w 343"/>
                <a:gd name="T63" fmla="*/ 196 h 385"/>
                <a:gd name="T64" fmla="*/ 240 w 343"/>
                <a:gd name="T65" fmla="*/ 194 h 385"/>
                <a:gd name="T66" fmla="*/ 246 w 343"/>
                <a:gd name="T67" fmla="*/ 189 h 385"/>
                <a:gd name="T68" fmla="*/ 264 w 343"/>
                <a:gd name="T69" fmla="*/ 189 h 385"/>
                <a:gd name="T70" fmla="*/ 284 w 343"/>
                <a:gd name="T71" fmla="*/ 188 h 385"/>
                <a:gd name="T72" fmla="*/ 294 w 343"/>
                <a:gd name="T73" fmla="*/ 170 h 385"/>
                <a:gd name="T74" fmla="*/ 315 w 343"/>
                <a:gd name="T75" fmla="*/ 161 h 385"/>
                <a:gd name="T76" fmla="*/ 319 w 343"/>
                <a:gd name="T77" fmla="*/ 165 h 385"/>
                <a:gd name="T78" fmla="*/ 337 w 343"/>
                <a:gd name="T79" fmla="*/ 152 h 385"/>
                <a:gd name="T80" fmla="*/ 318 w 343"/>
                <a:gd name="T81" fmla="*/ 136 h 385"/>
                <a:gd name="T82" fmla="*/ 320 w 343"/>
                <a:gd name="T83" fmla="*/ 126 h 385"/>
                <a:gd name="T84" fmla="*/ 331 w 343"/>
                <a:gd name="T85" fmla="*/ 116 h 385"/>
                <a:gd name="T86" fmla="*/ 343 w 343"/>
                <a:gd name="T87" fmla="*/ 109 h 385"/>
                <a:gd name="T88" fmla="*/ 326 w 343"/>
                <a:gd name="T89" fmla="*/ 93 h 385"/>
                <a:gd name="T90" fmla="*/ 312 w 343"/>
                <a:gd name="T91" fmla="*/ 81 h 385"/>
                <a:gd name="T92" fmla="*/ 298 w 343"/>
                <a:gd name="T93" fmla="*/ 82 h 385"/>
                <a:gd name="T94" fmla="*/ 282 w 343"/>
                <a:gd name="T95" fmla="*/ 70 h 385"/>
                <a:gd name="T96" fmla="*/ 260 w 343"/>
                <a:gd name="T97" fmla="*/ 82 h 385"/>
                <a:gd name="T98" fmla="*/ 255 w 343"/>
                <a:gd name="T99" fmla="*/ 98 h 385"/>
                <a:gd name="T100" fmla="*/ 242 w 343"/>
                <a:gd name="T101" fmla="*/ 123 h 385"/>
                <a:gd name="T102" fmla="*/ 237 w 343"/>
                <a:gd name="T103" fmla="*/ 120 h 385"/>
                <a:gd name="T104" fmla="*/ 224 w 343"/>
                <a:gd name="T105" fmla="*/ 124 h 385"/>
                <a:gd name="T106" fmla="*/ 199 w 343"/>
                <a:gd name="T107" fmla="*/ 139 h 385"/>
                <a:gd name="T108" fmla="*/ 191 w 343"/>
                <a:gd name="T109" fmla="*/ 91 h 385"/>
                <a:gd name="T110" fmla="*/ 181 w 343"/>
                <a:gd name="T111" fmla="*/ 68 h 385"/>
                <a:gd name="T112" fmla="*/ 175 w 343"/>
                <a:gd name="T113" fmla="*/ 56 h 385"/>
                <a:gd name="T114" fmla="*/ 173 w 343"/>
                <a:gd name="T115" fmla="*/ 44 h 385"/>
                <a:gd name="T116" fmla="*/ 163 w 343"/>
                <a:gd name="T117" fmla="*/ 28 h 385"/>
                <a:gd name="T118" fmla="*/ 144 w 343"/>
                <a:gd name="T119" fmla="*/ 16 h 385"/>
                <a:gd name="T120" fmla="*/ 143 w 343"/>
                <a:gd name="T121" fmla="*/ 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3" h="385">
                  <a:moveTo>
                    <a:pt x="143" y="0"/>
                  </a:moveTo>
                  <a:cubicBezTo>
                    <a:pt x="136" y="5"/>
                    <a:pt x="136" y="5"/>
                    <a:pt x="136" y="5"/>
                  </a:cubicBezTo>
                  <a:cubicBezTo>
                    <a:pt x="130" y="6"/>
                    <a:pt x="130" y="6"/>
                    <a:pt x="130" y="6"/>
                  </a:cubicBezTo>
                  <a:cubicBezTo>
                    <a:pt x="120" y="13"/>
                    <a:pt x="120" y="13"/>
                    <a:pt x="120" y="13"/>
                  </a:cubicBezTo>
                  <a:cubicBezTo>
                    <a:pt x="119" y="21"/>
                    <a:pt x="119" y="21"/>
                    <a:pt x="119" y="21"/>
                  </a:cubicBezTo>
                  <a:cubicBezTo>
                    <a:pt x="122" y="28"/>
                    <a:pt x="122" y="28"/>
                    <a:pt x="122" y="28"/>
                  </a:cubicBezTo>
                  <a:cubicBezTo>
                    <a:pt x="121" y="35"/>
                    <a:pt x="121" y="35"/>
                    <a:pt x="121" y="35"/>
                  </a:cubicBezTo>
                  <a:cubicBezTo>
                    <a:pt x="121" y="42"/>
                    <a:pt x="121" y="42"/>
                    <a:pt x="121" y="42"/>
                  </a:cubicBezTo>
                  <a:cubicBezTo>
                    <a:pt x="130" y="52"/>
                    <a:pt x="130" y="52"/>
                    <a:pt x="130" y="52"/>
                  </a:cubicBezTo>
                  <a:cubicBezTo>
                    <a:pt x="128" y="57"/>
                    <a:pt x="128" y="57"/>
                    <a:pt x="128" y="57"/>
                  </a:cubicBezTo>
                  <a:cubicBezTo>
                    <a:pt x="131" y="63"/>
                    <a:pt x="131" y="63"/>
                    <a:pt x="131" y="63"/>
                  </a:cubicBezTo>
                  <a:cubicBezTo>
                    <a:pt x="125" y="69"/>
                    <a:pt x="125" y="69"/>
                    <a:pt x="125" y="69"/>
                  </a:cubicBezTo>
                  <a:cubicBezTo>
                    <a:pt x="125" y="79"/>
                    <a:pt x="125" y="79"/>
                    <a:pt x="125" y="79"/>
                  </a:cubicBezTo>
                  <a:cubicBezTo>
                    <a:pt x="121" y="84"/>
                    <a:pt x="121" y="84"/>
                    <a:pt x="121" y="84"/>
                  </a:cubicBezTo>
                  <a:cubicBezTo>
                    <a:pt x="112" y="91"/>
                    <a:pt x="112" y="91"/>
                    <a:pt x="112" y="91"/>
                  </a:cubicBezTo>
                  <a:cubicBezTo>
                    <a:pt x="113" y="104"/>
                    <a:pt x="113" y="104"/>
                    <a:pt x="113" y="104"/>
                  </a:cubicBezTo>
                  <a:cubicBezTo>
                    <a:pt x="111" y="113"/>
                    <a:pt x="111" y="113"/>
                    <a:pt x="111" y="113"/>
                  </a:cubicBezTo>
                  <a:cubicBezTo>
                    <a:pt x="121" y="120"/>
                    <a:pt x="121" y="120"/>
                    <a:pt x="121" y="120"/>
                  </a:cubicBezTo>
                  <a:cubicBezTo>
                    <a:pt x="127" y="119"/>
                    <a:pt x="127" y="119"/>
                    <a:pt x="127" y="119"/>
                  </a:cubicBezTo>
                  <a:cubicBezTo>
                    <a:pt x="131" y="132"/>
                    <a:pt x="131" y="132"/>
                    <a:pt x="131" y="132"/>
                  </a:cubicBezTo>
                  <a:cubicBezTo>
                    <a:pt x="126" y="134"/>
                    <a:pt x="126" y="134"/>
                    <a:pt x="126" y="134"/>
                  </a:cubicBezTo>
                  <a:cubicBezTo>
                    <a:pt x="126" y="141"/>
                    <a:pt x="126" y="141"/>
                    <a:pt x="126" y="141"/>
                  </a:cubicBezTo>
                  <a:cubicBezTo>
                    <a:pt x="132" y="142"/>
                    <a:pt x="132" y="142"/>
                    <a:pt x="132" y="142"/>
                  </a:cubicBezTo>
                  <a:cubicBezTo>
                    <a:pt x="135" y="155"/>
                    <a:pt x="135" y="155"/>
                    <a:pt x="135" y="155"/>
                  </a:cubicBezTo>
                  <a:cubicBezTo>
                    <a:pt x="129" y="161"/>
                    <a:pt x="129" y="161"/>
                    <a:pt x="129" y="161"/>
                  </a:cubicBezTo>
                  <a:cubicBezTo>
                    <a:pt x="125" y="167"/>
                    <a:pt x="125" y="167"/>
                    <a:pt x="125" y="167"/>
                  </a:cubicBezTo>
                  <a:cubicBezTo>
                    <a:pt x="117" y="166"/>
                    <a:pt x="117" y="166"/>
                    <a:pt x="117" y="166"/>
                  </a:cubicBezTo>
                  <a:cubicBezTo>
                    <a:pt x="113" y="163"/>
                    <a:pt x="113" y="163"/>
                    <a:pt x="113" y="163"/>
                  </a:cubicBezTo>
                  <a:cubicBezTo>
                    <a:pt x="106" y="162"/>
                    <a:pt x="106" y="162"/>
                    <a:pt x="106" y="162"/>
                  </a:cubicBezTo>
                  <a:cubicBezTo>
                    <a:pt x="101" y="156"/>
                    <a:pt x="101" y="156"/>
                    <a:pt x="101" y="156"/>
                  </a:cubicBezTo>
                  <a:cubicBezTo>
                    <a:pt x="95" y="158"/>
                    <a:pt x="95" y="158"/>
                    <a:pt x="95" y="158"/>
                  </a:cubicBezTo>
                  <a:cubicBezTo>
                    <a:pt x="91" y="163"/>
                    <a:pt x="91" y="163"/>
                    <a:pt x="91" y="163"/>
                  </a:cubicBezTo>
                  <a:cubicBezTo>
                    <a:pt x="93" y="172"/>
                    <a:pt x="93" y="172"/>
                    <a:pt x="93" y="172"/>
                  </a:cubicBezTo>
                  <a:cubicBezTo>
                    <a:pt x="77" y="191"/>
                    <a:pt x="77" y="191"/>
                    <a:pt x="77" y="191"/>
                  </a:cubicBezTo>
                  <a:cubicBezTo>
                    <a:pt x="73" y="205"/>
                    <a:pt x="73" y="205"/>
                    <a:pt x="73" y="205"/>
                  </a:cubicBezTo>
                  <a:cubicBezTo>
                    <a:pt x="76" y="211"/>
                    <a:pt x="76" y="211"/>
                    <a:pt x="76" y="211"/>
                  </a:cubicBezTo>
                  <a:cubicBezTo>
                    <a:pt x="74" y="216"/>
                    <a:pt x="74" y="216"/>
                    <a:pt x="74" y="216"/>
                  </a:cubicBezTo>
                  <a:cubicBezTo>
                    <a:pt x="67" y="212"/>
                    <a:pt x="67" y="212"/>
                    <a:pt x="67" y="212"/>
                  </a:cubicBezTo>
                  <a:cubicBezTo>
                    <a:pt x="61" y="202"/>
                    <a:pt x="61" y="202"/>
                    <a:pt x="61" y="202"/>
                  </a:cubicBezTo>
                  <a:cubicBezTo>
                    <a:pt x="56" y="198"/>
                    <a:pt x="56" y="198"/>
                    <a:pt x="56" y="198"/>
                  </a:cubicBezTo>
                  <a:cubicBezTo>
                    <a:pt x="53" y="201"/>
                    <a:pt x="53" y="201"/>
                    <a:pt x="53" y="201"/>
                  </a:cubicBezTo>
                  <a:cubicBezTo>
                    <a:pt x="47" y="209"/>
                    <a:pt x="47" y="209"/>
                    <a:pt x="47" y="209"/>
                  </a:cubicBezTo>
                  <a:cubicBezTo>
                    <a:pt x="36" y="210"/>
                    <a:pt x="36" y="210"/>
                    <a:pt x="36" y="210"/>
                  </a:cubicBezTo>
                  <a:cubicBezTo>
                    <a:pt x="29" y="211"/>
                    <a:pt x="29" y="211"/>
                    <a:pt x="29" y="211"/>
                  </a:cubicBezTo>
                  <a:cubicBezTo>
                    <a:pt x="28" y="221"/>
                    <a:pt x="28" y="221"/>
                    <a:pt x="28" y="221"/>
                  </a:cubicBezTo>
                  <a:cubicBezTo>
                    <a:pt x="23" y="225"/>
                    <a:pt x="23" y="225"/>
                    <a:pt x="23" y="225"/>
                  </a:cubicBezTo>
                  <a:cubicBezTo>
                    <a:pt x="24" y="232"/>
                    <a:pt x="24" y="232"/>
                    <a:pt x="24" y="232"/>
                  </a:cubicBezTo>
                  <a:cubicBezTo>
                    <a:pt x="30" y="240"/>
                    <a:pt x="30" y="240"/>
                    <a:pt x="30" y="240"/>
                  </a:cubicBezTo>
                  <a:cubicBezTo>
                    <a:pt x="32" y="250"/>
                    <a:pt x="32" y="250"/>
                    <a:pt x="32" y="250"/>
                  </a:cubicBezTo>
                  <a:cubicBezTo>
                    <a:pt x="26" y="256"/>
                    <a:pt x="26" y="256"/>
                    <a:pt x="26" y="256"/>
                  </a:cubicBezTo>
                  <a:cubicBezTo>
                    <a:pt x="21" y="260"/>
                    <a:pt x="21" y="260"/>
                    <a:pt x="21" y="260"/>
                  </a:cubicBezTo>
                  <a:cubicBezTo>
                    <a:pt x="16" y="261"/>
                    <a:pt x="16" y="261"/>
                    <a:pt x="16" y="261"/>
                  </a:cubicBezTo>
                  <a:cubicBezTo>
                    <a:pt x="14" y="271"/>
                    <a:pt x="14" y="271"/>
                    <a:pt x="14" y="271"/>
                  </a:cubicBezTo>
                  <a:cubicBezTo>
                    <a:pt x="19" y="279"/>
                    <a:pt x="19" y="279"/>
                    <a:pt x="19" y="279"/>
                  </a:cubicBezTo>
                  <a:cubicBezTo>
                    <a:pt x="16" y="286"/>
                    <a:pt x="16" y="286"/>
                    <a:pt x="16" y="286"/>
                  </a:cubicBezTo>
                  <a:cubicBezTo>
                    <a:pt x="18" y="297"/>
                    <a:pt x="18" y="297"/>
                    <a:pt x="18" y="297"/>
                  </a:cubicBezTo>
                  <a:cubicBezTo>
                    <a:pt x="16" y="301"/>
                    <a:pt x="16" y="301"/>
                    <a:pt x="16" y="301"/>
                  </a:cubicBezTo>
                  <a:cubicBezTo>
                    <a:pt x="16" y="306"/>
                    <a:pt x="16" y="306"/>
                    <a:pt x="16" y="306"/>
                  </a:cubicBezTo>
                  <a:cubicBezTo>
                    <a:pt x="9" y="307"/>
                    <a:pt x="9" y="307"/>
                    <a:pt x="9" y="307"/>
                  </a:cubicBezTo>
                  <a:cubicBezTo>
                    <a:pt x="4" y="310"/>
                    <a:pt x="4" y="310"/>
                    <a:pt x="4" y="310"/>
                  </a:cubicBezTo>
                  <a:cubicBezTo>
                    <a:pt x="0" y="312"/>
                    <a:pt x="0" y="312"/>
                    <a:pt x="0" y="312"/>
                  </a:cubicBezTo>
                  <a:cubicBezTo>
                    <a:pt x="2" y="321"/>
                    <a:pt x="2" y="321"/>
                    <a:pt x="2" y="321"/>
                  </a:cubicBezTo>
                  <a:cubicBezTo>
                    <a:pt x="21" y="331"/>
                    <a:pt x="21" y="331"/>
                    <a:pt x="21" y="331"/>
                  </a:cubicBezTo>
                  <a:cubicBezTo>
                    <a:pt x="30" y="333"/>
                    <a:pt x="30" y="333"/>
                    <a:pt x="30" y="333"/>
                  </a:cubicBezTo>
                  <a:cubicBezTo>
                    <a:pt x="41" y="336"/>
                    <a:pt x="41" y="336"/>
                    <a:pt x="41" y="336"/>
                  </a:cubicBezTo>
                  <a:cubicBezTo>
                    <a:pt x="50" y="343"/>
                    <a:pt x="50" y="343"/>
                    <a:pt x="50" y="343"/>
                  </a:cubicBezTo>
                  <a:cubicBezTo>
                    <a:pt x="62" y="341"/>
                    <a:pt x="62" y="341"/>
                    <a:pt x="62" y="341"/>
                  </a:cubicBezTo>
                  <a:cubicBezTo>
                    <a:pt x="67" y="348"/>
                    <a:pt x="67" y="348"/>
                    <a:pt x="67" y="348"/>
                  </a:cubicBezTo>
                  <a:cubicBezTo>
                    <a:pt x="81" y="335"/>
                    <a:pt x="81" y="335"/>
                    <a:pt x="81" y="335"/>
                  </a:cubicBezTo>
                  <a:cubicBezTo>
                    <a:pt x="87" y="339"/>
                    <a:pt x="87" y="339"/>
                    <a:pt x="87" y="339"/>
                  </a:cubicBezTo>
                  <a:cubicBezTo>
                    <a:pt x="86" y="342"/>
                    <a:pt x="86" y="342"/>
                    <a:pt x="86" y="342"/>
                  </a:cubicBezTo>
                  <a:cubicBezTo>
                    <a:pt x="94" y="348"/>
                    <a:pt x="94" y="348"/>
                    <a:pt x="94" y="348"/>
                  </a:cubicBezTo>
                  <a:cubicBezTo>
                    <a:pt x="103" y="349"/>
                    <a:pt x="103" y="349"/>
                    <a:pt x="103" y="349"/>
                  </a:cubicBezTo>
                  <a:cubicBezTo>
                    <a:pt x="118" y="361"/>
                    <a:pt x="118" y="361"/>
                    <a:pt x="118" y="361"/>
                  </a:cubicBezTo>
                  <a:cubicBezTo>
                    <a:pt x="125" y="359"/>
                    <a:pt x="125" y="359"/>
                    <a:pt x="125" y="359"/>
                  </a:cubicBezTo>
                  <a:cubicBezTo>
                    <a:pt x="135" y="368"/>
                    <a:pt x="135" y="368"/>
                    <a:pt x="135" y="368"/>
                  </a:cubicBezTo>
                  <a:cubicBezTo>
                    <a:pt x="143" y="367"/>
                    <a:pt x="143" y="367"/>
                    <a:pt x="143" y="367"/>
                  </a:cubicBezTo>
                  <a:cubicBezTo>
                    <a:pt x="146" y="378"/>
                    <a:pt x="146" y="378"/>
                    <a:pt x="146" y="378"/>
                  </a:cubicBezTo>
                  <a:cubicBezTo>
                    <a:pt x="155" y="379"/>
                    <a:pt x="155" y="379"/>
                    <a:pt x="155" y="379"/>
                  </a:cubicBezTo>
                  <a:cubicBezTo>
                    <a:pt x="160" y="385"/>
                    <a:pt x="160" y="385"/>
                    <a:pt x="160" y="385"/>
                  </a:cubicBezTo>
                  <a:cubicBezTo>
                    <a:pt x="165" y="380"/>
                    <a:pt x="165" y="380"/>
                    <a:pt x="165" y="380"/>
                  </a:cubicBezTo>
                  <a:cubicBezTo>
                    <a:pt x="170" y="380"/>
                    <a:pt x="170" y="380"/>
                    <a:pt x="170" y="380"/>
                  </a:cubicBezTo>
                  <a:cubicBezTo>
                    <a:pt x="171" y="369"/>
                    <a:pt x="171" y="369"/>
                    <a:pt x="171" y="369"/>
                  </a:cubicBezTo>
                  <a:cubicBezTo>
                    <a:pt x="188" y="351"/>
                    <a:pt x="188" y="351"/>
                    <a:pt x="188" y="351"/>
                  </a:cubicBezTo>
                  <a:cubicBezTo>
                    <a:pt x="191" y="341"/>
                    <a:pt x="191" y="341"/>
                    <a:pt x="191" y="341"/>
                  </a:cubicBezTo>
                  <a:cubicBezTo>
                    <a:pt x="217" y="313"/>
                    <a:pt x="217" y="313"/>
                    <a:pt x="217" y="313"/>
                  </a:cubicBezTo>
                  <a:cubicBezTo>
                    <a:pt x="219" y="286"/>
                    <a:pt x="219" y="286"/>
                    <a:pt x="219" y="286"/>
                  </a:cubicBezTo>
                  <a:cubicBezTo>
                    <a:pt x="224" y="270"/>
                    <a:pt x="224" y="270"/>
                    <a:pt x="224" y="270"/>
                  </a:cubicBezTo>
                  <a:cubicBezTo>
                    <a:pt x="215" y="267"/>
                    <a:pt x="215" y="267"/>
                    <a:pt x="215" y="267"/>
                  </a:cubicBezTo>
                  <a:cubicBezTo>
                    <a:pt x="210" y="235"/>
                    <a:pt x="210" y="235"/>
                    <a:pt x="210" y="235"/>
                  </a:cubicBezTo>
                  <a:cubicBezTo>
                    <a:pt x="216" y="226"/>
                    <a:pt x="216" y="226"/>
                    <a:pt x="216" y="226"/>
                  </a:cubicBezTo>
                  <a:cubicBezTo>
                    <a:pt x="207" y="220"/>
                    <a:pt x="207" y="220"/>
                    <a:pt x="207" y="220"/>
                  </a:cubicBezTo>
                  <a:cubicBezTo>
                    <a:pt x="204" y="208"/>
                    <a:pt x="204" y="208"/>
                    <a:pt x="204" y="208"/>
                  </a:cubicBezTo>
                  <a:cubicBezTo>
                    <a:pt x="212" y="203"/>
                    <a:pt x="212" y="203"/>
                    <a:pt x="212" y="203"/>
                  </a:cubicBezTo>
                  <a:cubicBezTo>
                    <a:pt x="219" y="205"/>
                    <a:pt x="219" y="205"/>
                    <a:pt x="219" y="205"/>
                  </a:cubicBezTo>
                  <a:cubicBezTo>
                    <a:pt x="220" y="196"/>
                    <a:pt x="220" y="196"/>
                    <a:pt x="220" y="196"/>
                  </a:cubicBezTo>
                  <a:cubicBezTo>
                    <a:pt x="224" y="195"/>
                    <a:pt x="224" y="195"/>
                    <a:pt x="224" y="195"/>
                  </a:cubicBezTo>
                  <a:cubicBezTo>
                    <a:pt x="232" y="197"/>
                    <a:pt x="232" y="197"/>
                    <a:pt x="232" y="197"/>
                  </a:cubicBezTo>
                  <a:cubicBezTo>
                    <a:pt x="240" y="194"/>
                    <a:pt x="240" y="194"/>
                    <a:pt x="240" y="194"/>
                  </a:cubicBezTo>
                  <a:cubicBezTo>
                    <a:pt x="239" y="188"/>
                    <a:pt x="239" y="188"/>
                    <a:pt x="239" y="188"/>
                  </a:cubicBezTo>
                  <a:cubicBezTo>
                    <a:pt x="244" y="182"/>
                    <a:pt x="244" y="182"/>
                    <a:pt x="244" y="182"/>
                  </a:cubicBezTo>
                  <a:cubicBezTo>
                    <a:pt x="246" y="189"/>
                    <a:pt x="246" y="189"/>
                    <a:pt x="246" y="189"/>
                  </a:cubicBezTo>
                  <a:cubicBezTo>
                    <a:pt x="256" y="189"/>
                    <a:pt x="256" y="189"/>
                    <a:pt x="256" y="189"/>
                  </a:cubicBezTo>
                  <a:cubicBezTo>
                    <a:pt x="261" y="184"/>
                    <a:pt x="261" y="184"/>
                    <a:pt x="261" y="184"/>
                  </a:cubicBezTo>
                  <a:cubicBezTo>
                    <a:pt x="264" y="189"/>
                    <a:pt x="264" y="189"/>
                    <a:pt x="264" y="189"/>
                  </a:cubicBezTo>
                  <a:cubicBezTo>
                    <a:pt x="274" y="189"/>
                    <a:pt x="274" y="189"/>
                    <a:pt x="274" y="189"/>
                  </a:cubicBezTo>
                  <a:cubicBezTo>
                    <a:pt x="277" y="183"/>
                    <a:pt x="277" y="183"/>
                    <a:pt x="277" y="183"/>
                  </a:cubicBezTo>
                  <a:cubicBezTo>
                    <a:pt x="284" y="188"/>
                    <a:pt x="284" y="188"/>
                    <a:pt x="284" y="188"/>
                  </a:cubicBezTo>
                  <a:cubicBezTo>
                    <a:pt x="290" y="182"/>
                    <a:pt x="290" y="182"/>
                    <a:pt x="290" y="182"/>
                  </a:cubicBezTo>
                  <a:cubicBezTo>
                    <a:pt x="296" y="182"/>
                    <a:pt x="296" y="182"/>
                    <a:pt x="296" y="182"/>
                  </a:cubicBezTo>
                  <a:cubicBezTo>
                    <a:pt x="294" y="170"/>
                    <a:pt x="294" y="170"/>
                    <a:pt x="294" y="170"/>
                  </a:cubicBezTo>
                  <a:cubicBezTo>
                    <a:pt x="302" y="163"/>
                    <a:pt x="302" y="163"/>
                    <a:pt x="302" y="163"/>
                  </a:cubicBezTo>
                  <a:cubicBezTo>
                    <a:pt x="307" y="157"/>
                    <a:pt x="307" y="157"/>
                    <a:pt x="307" y="157"/>
                  </a:cubicBezTo>
                  <a:cubicBezTo>
                    <a:pt x="315" y="161"/>
                    <a:pt x="315" y="161"/>
                    <a:pt x="315" y="161"/>
                  </a:cubicBezTo>
                  <a:cubicBezTo>
                    <a:pt x="308" y="168"/>
                    <a:pt x="308" y="168"/>
                    <a:pt x="308" y="168"/>
                  </a:cubicBezTo>
                  <a:cubicBezTo>
                    <a:pt x="312" y="168"/>
                    <a:pt x="312" y="168"/>
                    <a:pt x="312" y="168"/>
                  </a:cubicBezTo>
                  <a:cubicBezTo>
                    <a:pt x="319" y="165"/>
                    <a:pt x="319" y="165"/>
                    <a:pt x="319" y="165"/>
                  </a:cubicBezTo>
                  <a:cubicBezTo>
                    <a:pt x="326" y="168"/>
                    <a:pt x="326" y="168"/>
                    <a:pt x="326" y="168"/>
                  </a:cubicBezTo>
                  <a:cubicBezTo>
                    <a:pt x="335" y="156"/>
                    <a:pt x="335" y="156"/>
                    <a:pt x="335" y="156"/>
                  </a:cubicBezTo>
                  <a:cubicBezTo>
                    <a:pt x="337" y="152"/>
                    <a:pt x="337" y="152"/>
                    <a:pt x="337" y="152"/>
                  </a:cubicBezTo>
                  <a:cubicBezTo>
                    <a:pt x="334" y="146"/>
                    <a:pt x="334" y="146"/>
                    <a:pt x="334" y="146"/>
                  </a:cubicBezTo>
                  <a:cubicBezTo>
                    <a:pt x="328" y="149"/>
                    <a:pt x="328" y="149"/>
                    <a:pt x="328" y="149"/>
                  </a:cubicBezTo>
                  <a:cubicBezTo>
                    <a:pt x="318" y="136"/>
                    <a:pt x="318" y="136"/>
                    <a:pt x="318" y="136"/>
                  </a:cubicBezTo>
                  <a:cubicBezTo>
                    <a:pt x="321" y="132"/>
                    <a:pt x="321" y="132"/>
                    <a:pt x="321" y="132"/>
                  </a:cubicBezTo>
                  <a:cubicBezTo>
                    <a:pt x="317" y="128"/>
                    <a:pt x="317" y="128"/>
                    <a:pt x="317" y="128"/>
                  </a:cubicBezTo>
                  <a:cubicBezTo>
                    <a:pt x="320" y="126"/>
                    <a:pt x="320" y="126"/>
                    <a:pt x="320" y="126"/>
                  </a:cubicBezTo>
                  <a:cubicBezTo>
                    <a:pt x="319" y="118"/>
                    <a:pt x="319" y="118"/>
                    <a:pt x="319" y="118"/>
                  </a:cubicBezTo>
                  <a:cubicBezTo>
                    <a:pt x="326" y="113"/>
                    <a:pt x="326" y="113"/>
                    <a:pt x="326" y="113"/>
                  </a:cubicBezTo>
                  <a:cubicBezTo>
                    <a:pt x="331" y="116"/>
                    <a:pt x="331" y="116"/>
                    <a:pt x="331" y="116"/>
                  </a:cubicBezTo>
                  <a:cubicBezTo>
                    <a:pt x="336" y="117"/>
                    <a:pt x="336" y="117"/>
                    <a:pt x="336" y="117"/>
                  </a:cubicBezTo>
                  <a:cubicBezTo>
                    <a:pt x="342" y="115"/>
                    <a:pt x="342" y="115"/>
                    <a:pt x="342" y="115"/>
                  </a:cubicBezTo>
                  <a:cubicBezTo>
                    <a:pt x="343" y="109"/>
                    <a:pt x="343" y="109"/>
                    <a:pt x="343" y="109"/>
                  </a:cubicBezTo>
                  <a:cubicBezTo>
                    <a:pt x="331" y="96"/>
                    <a:pt x="331" y="96"/>
                    <a:pt x="331" y="96"/>
                  </a:cubicBezTo>
                  <a:cubicBezTo>
                    <a:pt x="330" y="93"/>
                    <a:pt x="330" y="93"/>
                    <a:pt x="330" y="93"/>
                  </a:cubicBezTo>
                  <a:cubicBezTo>
                    <a:pt x="326" y="93"/>
                    <a:pt x="326" y="93"/>
                    <a:pt x="326" y="93"/>
                  </a:cubicBezTo>
                  <a:cubicBezTo>
                    <a:pt x="326" y="87"/>
                    <a:pt x="326" y="87"/>
                    <a:pt x="326" y="87"/>
                  </a:cubicBezTo>
                  <a:cubicBezTo>
                    <a:pt x="316" y="77"/>
                    <a:pt x="316" y="77"/>
                    <a:pt x="316" y="77"/>
                  </a:cubicBezTo>
                  <a:cubicBezTo>
                    <a:pt x="312" y="81"/>
                    <a:pt x="312" y="81"/>
                    <a:pt x="312" y="81"/>
                  </a:cubicBezTo>
                  <a:cubicBezTo>
                    <a:pt x="309" y="85"/>
                    <a:pt x="309" y="85"/>
                    <a:pt x="309" y="85"/>
                  </a:cubicBezTo>
                  <a:cubicBezTo>
                    <a:pt x="303" y="88"/>
                    <a:pt x="303" y="88"/>
                    <a:pt x="303" y="88"/>
                  </a:cubicBezTo>
                  <a:cubicBezTo>
                    <a:pt x="298" y="82"/>
                    <a:pt x="298" y="82"/>
                    <a:pt x="298" y="82"/>
                  </a:cubicBezTo>
                  <a:cubicBezTo>
                    <a:pt x="297" y="76"/>
                    <a:pt x="297" y="76"/>
                    <a:pt x="297" y="76"/>
                  </a:cubicBezTo>
                  <a:cubicBezTo>
                    <a:pt x="289" y="73"/>
                    <a:pt x="289" y="73"/>
                    <a:pt x="289" y="73"/>
                  </a:cubicBezTo>
                  <a:cubicBezTo>
                    <a:pt x="289" y="73"/>
                    <a:pt x="282" y="70"/>
                    <a:pt x="282" y="70"/>
                  </a:cubicBezTo>
                  <a:cubicBezTo>
                    <a:pt x="281" y="70"/>
                    <a:pt x="267" y="70"/>
                    <a:pt x="267" y="70"/>
                  </a:cubicBezTo>
                  <a:cubicBezTo>
                    <a:pt x="262" y="76"/>
                    <a:pt x="262" y="76"/>
                    <a:pt x="262" y="76"/>
                  </a:cubicBezTo>
                  <a:cubicBezTo>
                    <a:pt x="260" y="82"/>
                    <a:pt x="260" y="82"/>
                    <a:pt x="260" y="82"/>
                  </a:cubicBezTo>
                  <a:cubicBezTo>
                    <a:pt x="256" y="85"/>
                    <a:pt x="256" y="85"/>
                    <a:pt x="256" y="85"/>
                  </a:cubicBezTo>
                  <a:cubicBezTo>
                    <a:pt x="261" y="92"/>
                    <a:pt x="261" y="92"/>
                    <a:pt x="261" y="92"/>
                  </a:cubicBezTo>
                  <a:cubicBezTo>
                    <a:pt x="255" y="98"/>
                    <a:pt x="255" y="98"/>
                    <a:pt x="255" y="98"/>
                  </a:cubicBezTo>
                  <a:cubicBezTo>
                    <a:pt x="250" y="106"/>
                    <a:pt x="250" y="106"/>
                    <a:pt x="250" y="106"/>
                  </a:cubicBezTo>
                  <a:cubicBezTo>
                    <a:pt x="251" y="118"/>
                    <a:pt x="251" y="118"/>
                    <a:pt x="251" y="118"/>
                  </a:cubicBezTo>
                  <a:cubicBezTo>
                    <a:pt x="242" y="123"/>
                    <a:pt x="242" y="123"/>
                    <a:pt x="242" y="123"/>
                  </a:cubicBezTo>
                  <a:cubicBezTo>
                    <a:pt x="242" y="131"/>
                    <a:pt x="242" y="131"/>
                    <a:pt x="242" y="131"/>
                  </a:cubicBezTo>
                  <a:cubicBezTo>
                    <a:pt x="238" y="127"/>
                    <a:pt x="238" y="127"/>
                    <a:pt x="238" y="127"/>
                  </a:cubicBezTo>
                  <a:cubicBezTo>
                    <a:pt x="237" y="120"/>
                    <a:pt x="237" y="120"/>
                    <a:pt x="237" y="120"/>
                  </a:cubicBezTo>
                  <a:cubicBezTo>
                    <a:pt x="234" y="117"/>
                    <a:pt x="234" y="117"/>
                    <a:pt x="234" y="117"/>
                  </a:cubicBezTo>
                  <a:cubicBezTo>
                    <a:pt x="229" y="122"/>
                    <a:pt x="229" y="122"/>
                    <a:pt x="229" y="122"/>
                  </a:cubicBezTo>
                  <a:cubicBezTo>
                    <a:pt x="224" y="124"/>
                    <a:pt x="224" y="124"/>
                    <a:pt x="224" y="124"/>
                  </a:cubicBezTo>
                  <a:cubicBezTo>
                    <a:pt x="214" y="127"/>
                    <a:pt x="214" y="127"/>
                    <a:pt x="214" y="127"/>
                  </a:cubicBezTo>
                  <a:cubicBezTo>
                    <a:pt x="207" y="138"/>
                    <a:pt x="207" y="138"/>
                    <a:pt x="207" y="138"/>
                  </a:cubicBezTo>
                  <a:cubicBezTo>
                    <a:pt x="199" y="139"/>
                    <a:pt x="199" y="139"/>
                    <a:pt x="199" y="139"/>
                  </a:cubicBezTo>
                  <a:cubicBezTo>
                    <a:pt x="190" y="131"/>
                    <a:pt x="190" y="131"/>
                    <a:pt x="190" y="131"/>
                  </a:cubicBezTo>
                  <a:cubicBezTo>
                    <a:pt x="190" y="103"/>
                    <a:pt x="190" y="103"/>
                    <a:pt x="190" y="103"/>
                  </a:cubicBezTo>
                  <a:cubicBezTo>
                    <a:pt x="191" y="91"/>
                    <a:pt x="191" y="91"/>
                    <a:pt x="191" y="91"/>
                  </a:cubicBezTo>
                  <a:cubicBezTo>
                    <a:pt x="192" y="79"/>
                    <a:pt x="192" y="79"/>
                    <a:pt x="192" y="79"/>
                  </a:cubicBezTo>
                  <a:cubicBezTo>
                    <a:pt x="182" y="73"/>
                    <a:pt x="182" y="73"/>
                    <a:pt x="182" y="73"/>
                  </a:cubicBezTo>
                  <a:cubicBezTo>
                    <a:pt x="181" y="68"/>
                    <a:pt x="181" y="68"/>
                    <a:pt x="181" y="68"/>
                  </a:cubicBezTo>
                  <a:cubicBezTo>
                    <a:pt x="178" y="63"/>
                    <a:pt x="178" y="63"/>
                    <a:pt x="178" y="63"/>
                  </a:cubicBezTo>
                  <a:cubicBezTo>
                    <a:pt x="175" y="61"/>
                    <a:pt x="175" y="61"/>
                    <a:pt x="175" y="61"/>
                  </a:cubicBezTo>
                  <a:cubicBezTo>
                    <a:pt x="175" y="56"/>
                    <a:pt x="175" y="56"/>
                    <a:pt x="175" y="56"/>
                  </a:cubicBezTo>
                  <a:cubicBezTo>
                    <a:pt x="178" y="53"/>
                    <a:pt x="178" y="53"/>
                    <a:pt x="178" y="53"/>
                  </a:cubicBezTo>
                  <a:cubicBezTo>
                    <a:pt x="178" y="47"/>
                    <a:pt x="178" y="47"/>
                    <a:pt x="178" y="47"/>
                  </a:cubicBezTo>
                  <a:cubicBezTo>
                    <a:pt x="173" y="44"/>
                    <a:pt x="173" y="44"/>
                    <a:pt x="173" y="44"/>
                  </a:cubicBezTo>
                  <a:cubicBezTo>
                    <a:pt x="164" y="41"/>
                    <a:pt x="164" y="41"/>
                    <a:pt x="164" y="41"/>
                  </a:cubicBezTo>
                  <a:cubicBezTo>
                    <a:pt x="166" y="34"/>
                    <a:pt x="166" y="34"/>
                    <a:pt x="166" y="34"/>
                  </a:cubicBezTo>
                  <a:cubicBezTo>
                    <a:pt x="163" y="28"/>
                    <a:pt x="163" y="28"/>
                    <a:pt x="163" y="28"/>
                  </a:cubicBezTo>
                  <a:cubicBezTo>
                    <a:pt x="159" y="20"/>
                    <a:pt x="159" y="20"/>
                    <a:pt x="159" y="20"/>
                  </a:cubicBezTo>
                  <a:cubicBezTo>
                    <a:pt x="154" y="14"/>
                    <a:pt x="154" y="14"/>
                    <a:pt x="154" y="14"/>
                  </a:cubicBezTo>
                  <a:cubicBezTo>
                    <a:pt x="144" y="16"/>
                    <a:pt x="144" y="16"/>
                    <a:pt x="144" y="16"/>
                  </a:cubicBezTo>
                  <a:cubicBezTo>
                    <a:pt x="141" y="10"/>
                    <a:pt x="141" y="10"/>
                    <a:pt x="141" y="10"/>
                  </a:cubicBezTo>
                  <a:cubicBezTo>
                    <a:pt x="148" y="6"/>
                    <a:pt x="148" y="6"/>
                    <a:pt x="148" y="6"/>
                  </a:cubicBezTo>
                  <a:lnTo>
                    <a:pt x="143"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8" name="Freeform 56"/>
            <p:cNvSpPr>
              <a:spLocks/>
            </p:cNvSpPr>
            <p:nvPr/>
          </p:nvSpPr>
          <p:spPr bwMode="auto">
            <a:xfrm>
              <a:off x="2202" y="3678"/>
              <a:ext cx="215" cy="315"/>
            </a:xfrm>
            <a:custGeom>
              <a:avLst/>
              <a:gdLst>
                <a:gd name="T0" fmla="*/ 94 w 103"/>
                <a:gd name="T1" fmla="*/ 19 h 151"/>
                <a:gd name="T2" fmla="*/ 98 w 103"/>
                <a:gd name="T3" fmla="*/ 29 h 151"/>
                <a:gd name="T4" fmla="*/ 103 w 103"/>
                <a:gd name="T5" fmla="*/ 50 h 151"/>
                <a:gd name="T6" fmla="*/ 98 w 103"/>
                <a:gd name="T7" fmla="*/ 72 h 151"/>
                <a:gd name="T8" fmla="*/ 89 w 103"/>
                <a:gd name="T9" fmla="*/ 86 h 151"/>
                <a:gd name="T10" fmla="*/ 77 w 103"/>
                <a:gd name="T11" fmla="*/ 103 h 151"/>
                <a:gd name="T12" fmla="*/ 81 w 103"/>
                <a:gd name="T13" fmla="*/ 126 h 151"/>
                <a:gd name="T14" fmla="*/ 76 w 103"/>
                <a:gd name="T15" fmla="*/ 139 h 151"/>
                <a:gd name="T16" fmla="*/ 65 w 103"/>
                <a:gd name="T17" fmla="*/ 146 h 151"/>
                <a:gd name="T18" fmla="*/ 49 w 103"/>
                <a:gd name="T19" fmla="*/ 149 h 151"/>
                <a:gd name="T20" fmla="*/ 35 w 103"/>
                <a:gd name="T21" fmla="*/ 147 h 151"/>
                <a:gd name="T22" fmla="*/ 40 w 103"/>
                <a:gd name="T23" fmla="*/ 136 h 151"/>
                <a:gd name="T24" fmla="*/ 26 w 103"/>
                <a:gd name="T25" fmla="*/ 132 h 151"/>
                <a:gd name="T26" fmla="*/ 18 w 103"/>
                <a:gd name="T27" fmla="*/ 121 h 151"/>
                <a:gd name="T28" fmla="*/ 2 w 103"/>
                <a:gd name="T29" fmla="*/ 117 h 151"/>
                <a:gd name="T30" fmla="*/ 7 w 103"/>
                <a:gd name="T31" fmla="*/ 104 h 151"/>
                <a:gd name="T32" fmla="*/ 5 w 103"/>
                <a:gd name="T33" fmla="*/ 89 h 151"/>
                <a:gd name="T34" fmla="*/ 1 w 103"/>
                <a:gd name="T35" fmla="*/ 81 h 151"/>
                <a:gd name="T36" fmla="*/ 6 w 103"/>
                <a:gd name="T37" fmla="*/ 72 h 151"/>
                <a:gd name="T38" fmla="*/ 14 w 103"/>
                <a:gd name="T39" fmla="*/ 66 h 151"/>
                <a:gd name="T40" fmla="*/ 22 w 103"/>
                <a:gd name="T41" fmla="*/ 51 h 151"/>
                <a:gd name="T42" fmla="*/ 30 w 103"/>
                <a:gd name="T43" fmla="*/ 48 h 151"/>
                <a:gd name="T44" fmla="*/ 28 w 103"/>
                <a:gd name="T45" fmla="*/ 39 h 151"/>
                <a:gd name="T46" fmla="*/ 17 w 103"/>
                <a:gd name="T47" fmla="*/ 29 h 151"/>
                <a:gd name="T48" fmla="*/ 22 w 103"/>
                <a:gd name="T49" fmla="*/ 23 h 151"/>
                <a:gd name="T50" fmla="*/ 21 w 103"/>
                <a:gd name="T51" fmla="*/ 12 h 151"/>
                <a:gd name="T52" fmla="*/ 38 w 103"/>
                <a:gd name="T53" fmla="*/ 3 h 151"/>
                <a:gd name="T54" fmla="*/ 35 w 103"/>
                <a:gd name="T55" fmla="*/ 12 h 151"/>
                <a:gd name="T56" fmla="*/ 50 w 103"/>
                <a:gd name="T57" fmla="*/ 17 h 151"/>
                <a:gd name="T58" fmla="*/ 60 w 103"/>
                <a:gd name="T59" fmla="*/ 19 h 151"/>
                <a:gd name="T60" fmla="*/ 69 w 103"/>
                <a:gd name="T61" fmla="*/ 19 h 151"/>
                <a:gd name="T62" fmla="*/ 95 w 103"/>
                <a:gd name="T63" fmla="*/ 1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 h="151">
                  <a:moveTo>
                    <a:pt x="95" y="10"/>
                  </a:moveTo>
                  <a:cubicBezTo>
                    <a:pt x="94" y="19"/>
                    <a:pt x="94" y="19"/>
                    <a:pt x="94" y="19"/>
                  </a:cubicBezTo>
                  <a:cubicBezTo>
                    <a:pt x="94" y="27"/>
                    <a:pt x="94" y="27"/>
                    <a:pt x="94" y="27"/>
                  </a:cubicBezTo>
                  <a:cubicBezTo>
                    <a:pt x="98" y="29"/>
                    <a:pt x="98" y="29"/>
                    <a:pt x="98" y="29"/>
                  </a:cubicBezTo>
                  <a:cubicBezTo>
                    <a:pt x="98" y="38"/>
                    <a:pt x="98" y="38"/>
                    <a:pt x="98" y="38"/>
                  </a:cubicBezTo>
                  <a:cubicBezTo>
                    <a:pt x="103" y="50"/>
                    <a:pt x="103" y="50"/>
                    <a:pt x="103" y="50"/>
                  </a:cubicBezTo>
                  <a:cubicBezTo>
                    <a:pt x="103" y="67"/>
                    <a:pt x="103" y="67"/>
                    <a:pt x="103" y="67"/>
                  </a:cubicBezTo>
                  <a:cubicBezTo>
                    <a:pt x="98" y="72"/>
                    <a:pt x="98" y="72"/>
                    <a:pt x="98" y="72"/>
                  </a:cubicBezTo>
                  <a:cubicBezTo>
                    <a:pt x="96" y="82"/>
                    <a:pt x="96" y="82"/>
                    <a:pt x="96" y="82"/>
                  </a:cubicBezTo>
                  <a:cubicBezTo>
                    <a:pt x="89" y="86"/>
                    <a:pt x="89" y="86"/>
                    <a:pt x="89" y="86"/>
                  </a:cubicBezTo>
                  <a:cubicBezTo>
                    <a:pt x="80" y="91"/>
                    <a:pt x="80" y="91"/>
                    <a:pt x="80" y="91"/>
                  </a:cubicBezTo>
                  <a:cubicBezTo>
                    <a:pt x="77" y="103"/>
                    <a:pt x="77" y="103"/>
                    <a:pt x="77" y="103"/>
                  </a:cubicBezTo>
                  <a:cubicBezTo>
                    <a:pt x="78" y="120"/>
                    <a:pt x="78" y="120"/>
                    <a:pt x="78" y="120"/>
                  </a:cubicBezTo>
                  <a:cubicBezTo>
                    <a:pt x="81" y="126"/>
                    <a:pt x="81" y="126"/>
                    <a:pt x="81" y="126"/>
                  </a:cubicBezTo>
                  <a:cubicBezTo>
                    <a:pt x="77" y="134"/>
                    <a:pt x="77" y="134"/>
                    <a:pt x="77" y="134"/>
                  </a:cubicBezTo>
                  <a:cubicBezTo>
                    <a:pt x="76" y="139"/>
                    <a:pt x="76" y="139"/>
                    <a:pt x="76" y="139"/>
                  </a:cubicBezTo>
                  <a:cubicBezTo>
                    <a:pt x="74" y="139"/>
                    <a:pt x="72" y="140"/>
                    <a:pt x="71" y="141"/>
                  </a:cubicBezTo>
                  <a:cubicBezTo>
                    <a:pt x="69" y="144"/>
                    <a:pt x="65" y="146"/>
                    <a:pt x="65" y="146"/>
                  </a:cubicBezTo>
                  <a:cubicBezTo>
                    <a:pt x="64" y="146"/>
                    <a:pt x="58" y="146"/>
                    <a:pt x="56" y="149"/>
                  </a:cubicBezTo>
                  <a:cubicBezTo>
                    <a:pt x="53" y="151"/>
                    <a:pt x="49" y="151"/>
                    <a:pt x="49" y="149"/>
                  </a:cubicBezTo>
                  <a:cubicBezTo>
                    <a:pt x="48" y="147"/>
                    <a:pt x="45" y="146"/>
                    <a:pt x="43" y="148"/>
                  </a:cubicBezTo>
                  <a:cubicBezTo>
                    <a:pt x="41" y="150"/>
                    <a:pt x="36" y="149"/>
                    <a:pt x="35" y="147"/>
                  </a:cubicBezTo>
                  <a:cubicBezTo>
                    <a:pt x="35" y="145"/>
                    <a:pt x="33" y="143"/>
                    <a:pt x="35" y="141"/>
                  </a:cubicBezTo>
                  <a:cubicBezTo>
                    <a:pt x="36" y="139"/>
                    <a:pt x="40" y="136"/>
                    <a:pt x="40" y="136"/>
                  </a:cubicBezTo>
                  <a:cubicBezTo>
                    <a:pt x="40" y="136"/>
                    <a:pt x="35" y="133"/>
                    <a:pt x="33" y="131"/>
                  </a:cubicBezTo>
                  <a:cubicBezTo>
                    <a:pt x="31" y="129"/>
                    <a:pt x="28" y="130"/>
                    <a:pt x="26" y="132"/>
                  </a:cubicBezTo>
                  <a:cubicBezTo>
                    <a:pt x="23" y="134"/>
                    <a:pt x="23" y="126"/>
                    <a:pt x="23" y="124"/>
                  </a:cubicBezTo>
                  <a:cubicBezTo>
                    <a:pt x="23" y="122"/>
                    <a:pt x="20" y="118"/>
                    <a:pt x="18" y="121"/>
                  </a:cubicBezTo>
                  <a:cubicBezTo>
                    <a:pt x="16" y="124"/>
                    <a:pt x="9" y="123"/>
                    <a:pt x="9" y="122"/>
                  </a:cubicBezTo>
                  <a:cubicBezTo>
                    <a:pt x="8" y="120"/>
                    <a:pt x="4" y="120"/>
                    <a:pt x="2" y="117"/>
                  </a:cubicBezTo>
                  <a:cubicBezTo>
                    <a:pt x="0" y="115"/>
                    <a:pt x="3" y="115"/>
                    <a:pt x="4" y="112"/>
                  </a:cubicBezTo>
                  <a:cubicBezTo>
                    <a:pt x="6" y="110"/>
                    <a:pt x="7" y="108"/>
                    <a:pt x="7" y="104"/>
                  </a:cubicBezTo>
                  <a:cubicBezTo>
                    <a:pt x="8" y="101"/>
                    <a:pt x="6" y="99"/>
                    <a:pt x="7" y="97"/>
                  </a:cubicBezTo>
                  <a:cubicBezTo>
                    <a:pt x="8" y="95"/>
                    <a:pt x="6" y="92"/>
                    <a:pt x="5" y="89"/>
                  </a:cubicBezTo>
                  <a:cubicBezTo>
                    <a:pt x="5" y="88"/>
                    <a:pt x="3" y="86"/>
                    <a:pt x="1" y="86"/>
                  </a:cubicBezTo>
                  <a:cubicBezTo>
                    <a:pt x="1" y="81"/>
                    <a:pt x="1" y="81"/>
                    <a:pt x="1" y="81"/>
                  </a:cubicBezTo>
                  <a:cubicBezTo>
                    <a:pt x="5" y="78"/>
                    <a:pt x="5" y="78"/>
                    <a:pt x="5" y="78"/>
                  </a:cubicBezTo>
                  <a:cubicBezTo>
                    <a:pt x="6" y="72"/>
                    <a:pt x="6" y="72"/>
                    <a:pt x="6" y="72"/>
                  </a:cubicBezTo>
                  <a:cubicBezTo>
                    <a:pt x="12" y="69"/>
                    <a:pt x="12" y="69"/>
                    <a:pt x="12" y="69"/>
                  </a:cubicBezTo>
                  <a:cubicBezTo>
                    <a:pt x="14" y="66"/>
                    <a:pt x="14" y="66"/>
                    <a:pt x="14" y="66"/>
                  </a:cubicBezTo>
                  <a:cubicBezTo>
                    <a:pt x="14" y="57"/>
                    <a:pt x="14" y="57"/>
                    <a:pt x="14" y="57"/>
                  </a:cubicBezTo>
                  <a:cubicBezTo>
                    <a:pt x="22" y="51"/>
                    <a:pt x="22" y="51"/>
                    <a:pt x="22" y="51"/>
                  </a:cubicBezTo>
                  <a:cubicBezTo>
                    <a:pt x="26" y="50"/>
                    <a:pt x="26" y="50"/>
                    <a:pt x="26" y="50"/>
                  </a:cubicBezTo>
                  <a:cubicBezTo>
                    <a:pt x="30" y="48"/>
                    <a:pt x="30" y="48"/>
                    <a:pt x="30" y="48"/>
                  </a:cubicBezTo>
                  <a:cubicBezTo>
                    <a:pt x="33" y="45"/>
                    <a:pt x="33" y="45"/>
                    <a:pt x="33" y="45"/>
                  </a:cubicBezTo>
                  <a:cubicBezTo>
                    <a:pt x="28" y="39"/>
                    <a:pt x="28" y="39"/>
                    <a:pt x="28" y="39"/>
                  </a:cubicBezTo>
                  <a:cubicBezTo>
                    <a:pt x="25" y="34"/>
                    <a:pt x="25" y="34"/>
                    <a:pt x="25" y="34"/>
                  </a:cubicBezTo>
                  <a:cubicBezTo>
                    <a:pt x="17" y="29"/>
                    <a:pt x="17" y="29"/>
                    <a:pt x="17" y="29"/>
                  </a:cubicBezTo>
                  <a:cubicBezTo>
                    <a:pt x="18" y="27"/>
                    <a:pt x="18" y="27"/>
                    <a:pt x="18" y="27"/>
                  </a:cubicBezTo>
                  <a:cubicBezTo>
                    <a:pt x="22" y="23"/>
                    <a:pt x="22" y="23"/>
                    <a:pt x="22" y="23"/>
                  </a:cubicBezTo>
                  <a:cubicBezTo>
                    <a:pt x="21" y="17"/>
                    <a:pt x="21" y="17"/>
                    <a:pt x="21" y="17"/>
                  </a:cubicBezTo>
                  <a:cubicBezTo>
                    <a:pt x="21" y="12"/>
                    <a:pt x="21" y="12"/>
                    <a:pt x="21" y="12"/>
                  </a:cubicBezTo>
                  <a:cubicBezTo>
                    <a:pt x="30" y="0"/>
                    <a:pt x="30" y="0"/>
                    <a:pt x="30" y="0"/>
                  </a:cubicBezTo>
                  <a:cubicBezTo>
                    <a:pt x="38" y="3"/>
                    <a:pt x="38" y="3"/>
                    <a:pt x="38" y="3"/>
                  </a:cubicBezTo>
                  <a:cubicBezTo>
                    <a:pt x="34" y="8"/>
                    <a:pt x="34" y="8"/>
                    <a:pt x="34" y="8"/>
                  </a:cubicBezTo>
                  <a:cubicBezTo>
                    <a:pt x="35" y="12"/>
                    <a:pt x="35" y="12"/>
                    <a:pt x="35" y="12"/>
                  </a:cubicBezTo>
                  <a:cubicBezTo>
                    <a:pt x="41" y="13"/>
                    <a:pt x="41" y="13"/>
                    <a:pt x="41" y="13"/>
                  </a:cubicBezTo>
                  <a:cubicBezTo>
                    <a:pt x="50" y="17"/>
                    <a:pt x="50" y="17"/>
                    <a:pt x="50" y="17"/>
                  </a:cubicBezTo>
                  <a:cubicBezTo>
                    <a:pt x="56" y="20"/>
                    <a:pt x="56" y="20"/>
                    <a:pt x="56" y="20"/>
                  </a:cubicBezTo>
                  <a:cubicBezTo>
                    <a:pt x="60" y="19"/>
                    <a:pt x="60" y="19"/>
                    <a:pt x="60" y="19"/>
                  </a:cubicBezTo>
                  <a:cubicBezTo>
                    <a:pt x="63" y="15"/>
                    <a:pt x="63" y="15"/>
                    <a:pt x="63" y="15"/>
                  </a:cubicBezTo>
                  <a:cubicBezTo>
                    <a:pt x="69" y="19"/>
                    <a:pt x="69" y="19"/>
                    <a:pt x="69" y="19"/>
                  </a:cubicBezTo>
                  <a:cubicBezTo>
                    <a:pt x="83" y="20"/>
                    <a:pt x="83" y="20"/>
                    <a:pt x="83" y="20"/>
                  </a:cubicBezTo>
                  <a:lnTo>
                    <a:pt x="95" y="1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79" name="Freeform 57"/>
            <p:cNvSpPr>
              <a:spLocks noEditPoints="1"/>
            </p:cNvSpPr>
            <p:nvPr/>
          </p:nvSpPr>
          <p:spPr bwMode="auto">
            <a:xfrm>
              <a:off x="4484" y="2238"/>
              <a:ext cx="640" cy="1011"/>
            </a:xfrm>
            <a:custGeom>
              <a:avLst/>
              <a:gdLst>
                <a:gd name="T0" fmla="*/ 146 w 307"/>
                <a:gd name="T1" fmla="*/ 31 h 485"/>
                <a:gd name="T2" fmla="*/ 159 w 307"/>
                <a:gd name="T3" fmla="*/ 67 h 485"/>
                <a:gd name="T4" fmla="*/ 151 w 307"/>
                <a:gd name="T5" fmla="*/ 84 h 485"/>
                <a:gd name="T6" fmla="*/ 145 w 307"/>
                <a:gd name="T7" fmla="*/ 135 h 485"/>
                <a:gd name="T8" fmla="*/ 132 w 307"/>
                <a:gd name="T9" fmla="*/ 144 h 485"/>
                <a:gd name="T10" fmla="*/ 126 w 307"/>
                <a:gd name="T11" fmla="*/ 162 h 485"/>
                <a:gd name="T12" fmla="*/ 144 w 307"/>
                <a:gd name="T13" fmla="*/ 193 h 485"/>
                <a:gd name="T14" fmla="*/ 174 w 307"/>
                <a:gd name="T15" fmla="*/ 204 h 485"/>
                <a:gd name="T16" fmla="*/ 201 w 307"/>
                <a:gd name="T17" fmla="*/ 222 h 485"/>
                <a:gd name="T18" fmla="*/ 210 w 307"/>
                <a:gd name="T19" fmla="*/ 234 h 485"/>
                <a:gd name="T20" fmla="*/ 228 w 307"/>
                <a:gd name="T21" fmla="*/ 260 h 485"/>
                <a:gd name="T22" fmla="*/ 237 w 307"/>
                <a:gd name="T23" fmla="*/ 288 h 485"/>
                <a:gd name="T24" fmla="*/ 258 w 307"/>
                <a:gd name="T25" fmla="*/ 325 h 485"/>
                <a:gd name="T26" fmla="*/ 278 w 307"/>
                <a:gd name="T27" fmla="*/ 363 h 485"/>
                <a:gd name="T28" fmla="*/ 251 w 307"/>
                <a:gd name="T29" fmla="*/ 388 h 485"/>
                <a:gd name="T30" fmla="*/ 144 w 307"/>
                <a:gd name="T31" fmla="*/ 321 h 485"/>
                <a:gd name="T32" fmla="*/ 126 w 307"/>
                <a:gd name="T33" fmla="*/ 281 h 485"/>
                <a:gd name="T34" fmla="*/ 119 w 307"/>
                <a:gd name="T35" fmla="*/ 231 h 485"/>
                <a:gd name="T36" fmla="*/ 101 w 307"/>
                <a:gd name="T37" fmla="*/ 181 h 485"/>
                <a:gd name="T38" fmla="*/ 92 w 307"/>
                <a:gd name="T39" fmla="*/ 144 h 485"/>
                <a:gd name="T40" fmla="*/ 68 w 307"/>
                <a:gd name="T41" fmla="*/ 113 h 485"/>
                <a:gd name="T42" fmla="*/ 61 w 307"/>
                <a:gd name="T43" fmla="*/ 138 h 485"/>
                <a:gd name="T44" fmla="*/ 73 w 307"/>
                <a:gd name="T45" fmla="*/ 158 h 485"/>
                <a:gd name="T46" fmla="*/ 59 w 307"/>
                <a:gd name="T47" fmla="*/ 155 h 485"/>
                <a:gd name="T48" fmla="*/ 46 w 307"/>
                <a:gd name="T49" fmla="*/ 140 h 485"/>
                <a:gd name="T50" fmla="*/ 27 w 307"/>
                <a:gd name="T51" fmla="*/ 123 h 485"/>
                <a:gd name="T52" fmla="*/ 12 w 307"/>
                <a:gd name="T53" fmla="*/ 115 h 485"/>
                <a:gd name="T54" fmla="*/ 1 w 307"/>
                <a:gd name="T55" fmla="*/ 94 h 485"/>
                <a:gd name="T56" fmla="*/ 9 w 307"/>
                <a:gd name="T57" fmla="*/ 80 h 485"/>
                <a:gd name="T58" fmla="*/ 26 w 307"/>
                <a:gd name="T59" fmla="*/ 66 h 485"/>
                <a:gd name="T60" fmla="*/ 43 w 307"/>
                <a:gd name="T61" fmla="*/ 48 h 485"/>
                <a:gd name="T62" fmla="*/ 72 w 307"/>
                <a:gd name="T63" fmla="*/ 57 h 485"/>
                <a:gd name="T64" fmla="*/ 89 w 307"/>
                <a:gd name="T65" fmla="*/ 57 h 485"/>
                <a:gd name="T66" fmla="*/ 106 w 307"/>
                <a:gd name="T67" fmla="*/ 52 h 485"/>
                <a:gd name="T68" fmla="*/ 116 w 307"/>
                <a:gd name="T69" fmla="*/ 22 h 485"/>
                <a:gd name="T70" fmla="*/ 129 w 307"/>
                <a:gd name="T71" fmla="*/ 7 h 485"/>
                <a:gd name="T72" fmla="*/ 304 w 307"/>
                <a:gd name="T73" fmla="*/ 479 h 485"/>
                <a:gd name="T74" fmla="*/ 306 w 307"/>
                <a:gd name="T75" fmla="*/ 484 h 485"/>
                <a:gd name="T76" fmla="*/ 304 w 307"/>
                <a:gd name="T77" fmla="*/ 479 h 485"/>
                <a:gd name="T78" fmla="*/ 295 w 307"/>
                <a:gd name="T79" fmla="*/ 462 h 485"/>
                <a:gd name="T80" fmla="*/ 285 w 307"/>
                <a:gd name="T81" fmla="*/ 433 h 485"/>
                <a:gd name="T82" fmla="*/ 282 w 307"/>
                <a:gd name="T83" fmla="*/ 418 h 485"/>
                <a:gd name="T84" fmla="*/ 282 w 307"/>
                <a:gd name="T85" fmla="*/ 202 h 485"/>
                <a:gd name="T86" fmla="*/ 149 w 307"/>
                <a:gd name="T87" fmla="*/ 166 h 485"/>
                <a:gd name="T88" fmla="*/ 158 w 307"/>
                <a:gd name="T89" fmla="*/ 188 h 485"/>
                <a:gd name="T90" fmla="*/ 149 w 307"/>
                <a:gd name="T91" fmla="*/ 166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7" h="485">
                  <a:moveTo>
                    <a:pt x="140" y="0"/>
                  </a:moveTo>
                  <a:cubicBezTo>
                    <a:pt x="141" y="4"/>
                    <a:pt x="143" y="7"/>
                    <a:pt x="142" y="12"/>
                  </a:cubicBezTo>
                  <a:cubicBezTo>
                    <a:pt x="142" y="17"/>
                    <a:pt x="144" y="28"/>
                    <a:pt x="146" y="31"/>
                  </a:cubicBezTo>
                  <a:cubicBezTo>
                    <a:pt x="149" y="34"/>
                    <a:pt x="152" y="39"/>
                    <a:pt x="153" y="42"/>
                  </a:cubicBezTo>
                  <a:cubicBezTo>
                    <a:pt x="154" y="46"/>
                    <a:pt x="156" y="50"/>
                    <a:pt x="157" y="54"/>
                  </a:cubicBezTo>
                  <a:cubicBezTo>
                    <a:pt x="157" y="59"/>
                    <a:pt x="158" y="65"/>
                    <a:pt x="159" y="67"/>
                  </a:cubicBezTo>
                  <a:cubicBezTo>
                    <a:pt x="160" y="69"/>
                    <a:pt x="166" y="75"/>
                    <a:pt x="169" y="76"/>
                  </a:cubicBezTo>
                  <a:cubicBezTo>
                    <a:pt x="171" y="78"/>
                    <a:pt x="169" y="81"/>
                    <a:pt x="163" y="82"/>
                  </a:cubicBezTo>
                  <a:cubicBezTo>
                    <a:pt x="157" y="82"/>
                    <a:pt x="154" y="83"/>
                    <a:pt x="151" y="84"/>
                  </a:cubicBezTo>
                  <a:cubicBezTo>
                    <a:pt x="149" y="86"/>
                    <a:pt x="143" y="88"/>
                    <a:pt x="139" y="100"/>
                  </a:cubicBezTo>
                  <a:cubicBezTo>
                    <a:pt x="136" y="113"/>
                    <a:pt x="137" y="116"/>
                    <a:pt x="140" y="122"/>
                  </a:cubicBezTo>
                  <a:cubicBezTo>
                    <a:pt x="143" y="128"/>
                    <a:pt x="145" y="135"/>
                    <a:pt x="145" y="135"/>
                  </a:cubicBezTo>
                  <a:cubicBezTo>
                    <a:pt x="145" y="135"/>
                    <a:pt x="137" y="133"/>
                    <a:pt x="136" y="131"/>
                  </a:cubicBezTo>
                  <a:cubicBezTo>
                    <a:pt x="134" y="129"/>
                    <a:pt x="128" y="126"/>
                    <a:pt x="128" y="126"/>
                  </a:cubicBezTo>
                  <a:cubicBezTo>
                    <a:pt x="128" y="126"/>
                    <a:pt x="129" y="140"/>
                    <a:pt x="132" y="144"/>
                  </a:cubicBezTo>
                  <a:cubicBezTo>
                    <a:pt x="135" y="147"/>
                    <a:pt x="137" y="147"/>
                    <a:pt x="135" y="150"/>
                  </a:cubicBezTo>
                  <a:cubicBezTo>
                    <a:pt x="132" y="152"/>
                    <a:pt x="128" y="149"/>
                    <a:pt x="127" y="155"/>
                  </a:cubicBezTo>
                  <a:cubicBezTo>
                    <a:pt x="127" y="160"/>
                    <a:pt x="128" y="160"/>
                    <a:pt x="126" y="162"/>
                  </a:cubicBezTo>
                  <a:cubicBezTo>
                    <a:pt x="123" y="163"/>
                    <a:pt x="124" y="163"/>
                    <a:pt x="126" y="168"/>
                  </a:cubicBezTo>
                  <a:cubicBezTo>
                    <a:pt x="128" y="173"/>
                    <a:pt x="135" y="175"/>
                    <a:pt x="137" y="180"/>
                  </a:cubicBezTo>
                  <a:cubicBezTo>
                    <a:pt x="138" y="184"/>
                    <a:pt x="142" y="186"/>
                    <a:pt x="144" y="193"/>
                  </a:cubicBezTo>
                  <a:cubicBezTo>
                    <a:pt x="147" y="200"/>
                    <a:pt x="152" y="213"/>
                    <a:pt x="157" y="216"/>
                  </a:cubicBezTo>
                  <a:cubicBezTo>
                    <a:pt x="161" y="220"/>
                    <a:pt x="170" y="218"/>
                    <a:pt x="169" y="214"/>
                  </a:cubicBezTo>
                  <a:cubicBezTo>
                    <a:pt x="168" y="211"/>
                    <a:pt x="169" y="205"/>
                    <a:pt x="174" y="204"/>
                  </a:cubicBezTo>
                  <a:cubicBezTo>
                    <a:pt x="178" y="203"/>
                    <a:pt x="183" y="207"/>
                    <a:pt x="183" y="211"/>
                  </a:cubicBezTo>
                  <a:cubicBezTo>
                    <a:pt x="183" y="215"/>
                    <a:pt x="186" y="217"/>
                    <a:pt x="189" y="218"/>
                  </a:cubicBezTo>
                  <a:cubicBezTo>
                    <a:pt x="192" y="220"/>
                    <a:pt x="199" y="224"/>
                    <a:pt x="201" y="222"/>
                  </a:cubicBezTo>
                  <a:cubicBezTo>
                    <a:pt x="202" y="221"/>
                    <a:pt x="207" y="219"/>
                    <a:pt x="211" y="220"/>
                  </a:cubicBezTo>
                  <a:cubicBezTo>
                    <a:pt x="214" y="222"/>
                    <a:pt x="222" y="228"/>
                    <a:pt x="218" y="231"/>
                  </a:cubicBezTo>
                  <a:cubicBezTo>
                    <a:pt x="215" y="235"/>
                    <a:pt x="211" y="234"/>
                    <a:pt x="210" y="234"/>
                  </a:cubicBezTo>
                  <a:cubicBezTo>
                    <a:pt x="209" y="234"/>
                    <a:pt x="209" y="237"/>
                    <a:pt x="210" y="241"/>
                  </a:cubicBezTo>
                  <a:cubicBezTo>
                    <a:pt x="210" y="244"/>
                    <a:pt x="213" y="245"/>
                    <a:pt x="216" y="251"/>
                  </a:cubicBezTo>
                  <a:cubicBezTo>
                    <a:pt x="219" y="256"/>
                    <a:pt x="221" y="257"/>
                    <a:pt x="228" y="260"/>
                  </a:cubicBezTo>
                  <a:cubicBezTo>
                    <a:pt x="236" y="264"/>
                    <a:pt x="243" y="260"/>
                    <a:pt x="245" y="264"/>
                  </a:cubicBezTo>
                  <a:cubicBezTo>
                    <a:pt x="246" y="268"/>
                    <a:pt x="248" y="275"/>
                    <a:pt x="245" y="278"/>
                  </a:cubicBezTo>
                  <a:cubicBezTo>
                    <a:pt x="242" y="281"/>
                    <a:pt x="237" y="278"/>
                    <a:pt x="237" y="288"/>
                  </a:cubicBezTo>
                  <a:cubicBezTo>
                    <a:pt x="238" y="297"/>
                    <a:pt x="237" y="301"/>
                    <a:pt x="240" y="305"/>
                  </a:cubicBezTo>
                  <a:cubicBezTo>
                    <a:pt x="243" y="309"/>
                    <a:pt x="264" y="317"/>
                    <a:pt x="264" y="319"/>
                  </a:cubicBezTo>
                  <a:cubicBezTo>
                    <a:pt x="265" y="322"/>
                    <a:pt x="258" y="320"/>
                    <a:pt x="258" y="325"/>
                  </a:cubicBezTo>
                  <a:cubicBezTo>
                    <a:pt x="258" y="329"/>
                    <a:pt x="258" y="331"/>
                    <a:pt x="258" y="336"/>
                  </a:cubicBezTo>
                  <a:cubicBezTo>
                    <a:pt x="258" y="342"/>
                    <a:pt x="260" y="344"/>
                    <a:pt x="263" y="348"/>
                  </a:cubicBezTo>
                  <a:cubicBezTo>
                    <a:pt x="266" y="352"/>
                    <a:pt x="276" y="357"/>
                    <a:pt x="278" y="363"/>
                  </a:cubicBezTo>
                  <a:cubicBezTo>
                    <a:pt x="280" y="370"/>
                    <a:pt x="283" y="404"/>
                    <a:pt x="283" y="404"/>
                  </a:cubicBezTo>
                  <a:cubicBezTo>
                    <a:pt x="283" y="404"/>
                    <a:pt x="276" y="400"/>
                    <a:pt x="271" y="399"/>
                  </a:cubicBezTo>
                  <a:cubicBezTo>
                    <a:pt x="266" y="398"/>
                    <a:pt x="258" y="393"/>
                    <a:pt x="251" y="388"/>
                  </a:cubicBezTo>
                  <a:cubicBezTo>
                    <a:pt x="244" y="383"/>
                    <a:pt x="240" y="387"/>
                    <a:pt x="226" y="378"/>
                  </a:cubicBezTo>
                  <a:cubicBezTo>
                    <a:pt x="212" y="369"/>
                    <a:pt x="193" y="359"/>
                    <a:pt x="182" y="353"/>
                  </a:cubicBezTo>
                  <a:cubicBezTo>
                    <a:pt x="170" y="347"/>
                    <a:pt x="151" y="329"/>
                    <a:pt x="144" y="321"/>
                  </a:cubicBezTo>
                  <a:cubicBezTo>
                    <a:pt x="137" y="313"/>
                    <a:pt x="139" y="302"/>
                    <a:pt x="135" y="297"/>
                  </a:cubicBezTo>
                  <a:cubicBezTo>
                    <a:pt x="131" y="292"/>
                    <a:pt x="124" y="290"/>
                    <a:pt x="122" y="288"/>
                  </a:cubicBezTo>
                  <a:cubicBezTo>
                    <a:pt x="120" y="285"/>
                    <a:pt x="125" y="285"/>
                    <a:pt x="126" y="281"/>
                  </a:cubicBezTo>
                  <a:cubicBezTo>
                    <a:pt x="126" y="277"/>
                    <a:pt x="122" y="274"/>
                    <a:pt x="125" y="270"/>
                  </a:cubicBezTo>
                  <a:cubicBezTo>
                    <a:pt x="128" y="266"/>
                    <a:pt x="130" y="261"/>
                    <a:pt x="128" y="258"/>
                  </a:cubicBezTo>
                  <a:cubicBezTo>
                    <a:pt x="126" y="255"/>
                    <a:pt x="125" y="237"/>
                    <a:pt x="119" y="231"/>
                  </a:cubicBezTo>
                  <a:cubicBezTo>
                    <a:pt x="113" y="226"/>
                    <a:pt x="111" y="218"/>
                    <a:pt x="111" y="212"/>
                  </a:cubicBezTo>
                  <a:cubicBezTo>
                    <a:pt x="111" y="206"/>
                    <a:pt x="110" y="201"/>
                    <a:pt x="107" y="197"/>
                  </a:cubicBezTo>
                  <a:cubicBezTo>
                    <a:pt x="104" y="192"/>
                    <a:pt x="105" y="184"/>
                    <a:pt x="101" y="181"/>
                  </a:cubicBezTo>
                  <a:cubicBezTo>
                    <a:pt x="97" y="178"/>
                    <a:pt x="98" y="176"/>
                    <a:pt x="97" y="170"/>
                  </a:cubicBezTo>
                  <a:cubicBezTo>
                    <a:pt x="97" y="163"/>
                    <a:pt x="102" y="159"/>
                    <a:pt x="98" y="155"/>
                  </a:cubicBezTo>
                  <a:cubicBezTo>
                    <a:pt x="95" y="150"/>
                    <a:pt x="92" y="147"/>
                    <a:pt x="92" y="144"/>
                  </a:cubicBezTo>
                  <a:cubicBezTo>
                    <a:pt x="91" y="140"/>
                    <a:pt x="88" y="143"/>
                    <a:pt x="83" y="139"/>
                  </a:cubicBezTo>
                  <a:cubicBezTo>
                    <a:pt x="77" y="134"/>
                    <a:pt x="69" y="128"/>
                    <a:pt x="67" y="124"/>
                  </a:cubicBezTo>
                  <a:cubicBezTo>
                    <a:pt x="66" y="120"/>
                    <a:pt x="66" y="115"/>
                    <a:pt x="68" y="113"/>
                  </a:cubicBezTo>
                  <a:cubicBezTo>
                    <a:pt x="70" y="111"/>
                    <a:pt x="70" y="107"/>
                    <a:pt x="66" y="110"/>
                  </a:cubicBezTo>
                  <a:cubicBezTo>
                    <a:pt x="62" y="113"/>
                    <a:pt x="57" y="121"/>
                    <a:pt x="56" y="125"/>
                  </a:cubicBezTo>
                  <a:cubicBezTo>
                    <a:pt x="55" y="130"/>
                    <a:pt x="56" y="133"/>
                    <a:pt x="61" y="138"/>
                  </a:cubicBezTo>
                  <a:cubicBezTo>
                    <a:pt x="66" y="143"/>
                    <a:pt x="67" y="147"/>
                    <a:pt x="72" y="145"/>
                  </a:cubicBezTo>
                  <a:cubicBezTo>
                    <a:pt x="78" y="143"/>
                    <a:pt x="80" y="149"/>
                    <a:pt x="78" y="152"/>
                  </a:cubicBezTo>
                  <a:cubicBezTo>
                    <a:pt x="75" y="154"/>
                    <a:pt x="73" y="156"/>
                    <a:pt x="73" y="158"/>
                  </a:cubicBezTo>
                  <a:cubicBezTo>
                    <a:pt x="67" y="157"/>
                    <a:pt x="67" y="157"/>
                    <a:pt x="67" y="157"/>
                  </a:cubicBezTo>
                  <a:cubicBezTo>
                    <a:pt x="67" y="153"/>
                    <a:pt x="67" y="153"/>
                    <a:pt x="67" y="153"/>
                  </a:cubicBezTo>
                  <a:cubicBezTo>
                    <a:pt x="59" y="155"/>
                    <a:pt x="59" y="155"/>
                    <a:pt x="59" y="155"/>
                  </a:cubicBezTo>
                  <a:cubicBezTo>
                    <a:pt x="57" y="144"/>
                    <a:pt x="57" y="144"/>
                    <a:pt x="57" y="144"/>
                  </a:cubicBezTo>
                  <a:cubicBezTo>
                    <a:pt x="54" y="138"/>
                    <a:pt x="54" y="138"/>
                    <a:pt x="54" y="138"/>
                  </a:cubicBezTo>
                  <a:cubicBezTo>
                    <a:pt x="46" y="140"/>
                    <a:pt x="46" y="140"/>
                    <a:pt x="46" y="140"/>
                  </a:cubicBezTo>
                  <a:cubicBezTo>
                    <a:pt x="37" y="135"/>
                    <a:pt x="37" y="135"/>
                    <a:pt x="37" y="135"/>
                  </a:cubicBezTo>
                  <a:cubicBezTo>
                    <a:pt x="34" y="130"/>
                    <a:pt x="34" y="130"/>
                    <a:pt x="34" y="130"/>
                  </a:cubicBezTo>
                  <a:cubicBezTo>
                    <a:pt x="27" y="123"/>
                    <a:pt x="27" y="123"/>
                    <a:pt x="27" y="123"/>
                  </a:cubicBezTo>
                  <a:cubicBezTo>
                    <a:pt x="20" y="123"/>
                    <a:pt x="20" y="123"/>
                    <a:pt x="20" y="123"/>
                  </a:cubicBezTo>
                  <a:cubicBezTo>
                    <a:pt x="19" y="119"/>
                    <a:pt x="19" y="119"/>
                    <a:pt x="19" y="119"/>
                  </a:cubicBezTo>
                  <a:cubicBezTo>
                    <a:pt x="12" y="115"/>
                    <a:pt x="12" y="115"/>
                    <a:pt x="12" y="115"/>
                  </a:cubicBezTo>
                  <a:cubicBezTo>
                    <a:pt x="11" y="105"/>
                    <a:pt x="11" y="105"/>
                    <a:pt x="11" y="105"/>
                  </a:cubicBezTo>
                  <a:cubicBezTo>
                    <a:pt x="0" y="104"/>
                    <a:pt x="0" y="104"/>
                    <a:pt x="0" y="104"/>
                  </a:cubicBezTo>
                  <a:cubicBezTo>
                    <a:pt x="1" y="94"/>
                    <a:pt x="1" y="94"/>
                    <a:pt x="1" y="94"/>
                  </a:cubicBezTo>
                  <a:cubicBezTo>
                    <a:pt x="5" y="89"/>
                    <a:pt x="5" y="89"/>
                    <a:pt x="5" y="89"/>
                  </a:cubicBezTo>
                  <a:cubicBezTo>
                    <a:pt x="14" y="82"/>
                    <a:pt x="14" y="82"/>
                    <a:pt x="14" y="82"/>
                  </a:cubicBezTo>
                  <a:cubicBezTo>
                    <a:pt x="9" y="80"/>
                    <a:pt x="9" y="80"/>
                    <a:pt x="9" y="80"/>
                  </a:cubicBezTo>
                  <a:cubicBezTo>
                    <a:pt x="14" y="76"/>
                    <a:pt x="14" y="76"/>
                    <a:pt x="14" y="76"/>
                  </a:cubicBezTo>
                  <a:cubicBezTo>
                    <a:pt x="23" y="75"/>
                    <a:pt x="23" y="75"/>
                    <a:pt x="23" y="75"/>
                  </a:cubicBezTo>
                  <a:cubicBezTo>
                    <a:pt x="26" y="66"/>
                    <a:pt x="26" y="66"/>
                    <a:pt x="26" y="66"/>
                  </a:cubicBezTo>
                  <a:cubicBezTo>
                    <a:pt x="27" y="59"/>
                    <a:pt x="27" y="59"/>
                    <a:pt x="27" y="59"/>
                  </a:cubicBezTo>
                  <a:cubicBezTo>
                    <a:pt x="40" y="56"/>
                    <a:pt x="40" y="56"/>
                    <a:pt x="40" y="56"/>
                  </a:cubicBezTo>
                  <a:cubicBezTo>
                    <a:pt x="43" y="48"/>
                    <a:pt x="43" y="48"/>
                    <a:pt x="43" y="48"/>
                  </a:cubicBezTo>
                  <a:cubicBezTo>
                    <a:pt x="55" y="49"/>
                    <a:pt x="55" y="49"/>
                    <a:pt x="55" y="49"/>
                  </a:cubicBezTo>
                  <a:cubicBezTo>
                    <a:pt x="67" y="45"/>
                    <a:pt x="67" y="45"/>
                    <a:pt x="67" y="45"/>
                  </a:cubicBezTo>
                  <a:cubicBezTo>
                    <a:pt x="72" y="57"/>
                    <a:pt x="72" y="57"/>
                    <a:pt x="72" y="57"/>
                  </a:cubicBezTo>
                  <a:cubicBezTo>
                    <a:pt x="78" y="65"/>
                    <a:pt x="78" y="65"/>
                    <a:pt x="78" y="65"/>
                  </a:cubicBezTo>
                  <a:cubicBezTo>
                    <a:pt x="85" y="58"/>
                    <a:pt x="85" y="58"/>
                    <a:pt x="85" y="58"/>
                  </a:cubicBezTo>
                  <a:cubicBezTo>
                    <a:pt x="89" y="57"/>
                    <a:pt x="89" y="57"/>
                    <a:pt x="89" y="57"/>
                  </a:cubicBezTo>
                  <a:cubicBezTo>
                    <a:pt x="98" y="51"/>
                    <a:pt x="98" y="51"/>
                    <a:pt x="98" y="51"/>
                  </a:cubicBezTo>
                  <a:cubicBezTo>
                    <a:pt x="101" y="54"/>
                    <a:pt x="101" y="54"/>
                    <a:pt x="101" y="54"/>
                  </a:cubicBezTo>
                  <a:cubicBezTo>
                    <a:pt x="106" y="52"/>
                    <a:pt x="106" y="52"/>
                    <a:pt x="106" y="52"/>
                  </a:cubicBezTo>
                  <a:cubicBezTo>
                    <a:pt x="114" y="35"/>
                    <a:pt x="114" y="35"/>
                    <a:pt x="114" y="35"/>
                  </a:cubicBezTo>
                  <a:cubicBezTo>
                    <a:pt x="110" y="30"/>
                    <a:pt x="110" y="30"/>
                    <a:pt x="110" y="30"/>
                  </a:cubicBezTo>
                  <a:cubicBezTo>
                    <a:pt x="116" y="22"/>
                    <a:pt x="116" y="22"/>
                    <a:pt x="116" y="22"/>
                  </a:cubicBezTo>
                  <a:cubicBezTo>
                    <a:pt x="119" y="4"/>
                    <a:pt x="119" y="4"/>
                    <a:pt x="119" y="4"/>
                  </a:cubicBezTo>
                  <a:cubicBezTo>
                    <a:pt x="125" y="3"/>
                    <a:pt x="125" y="3"/>
                    <a:pt x="125" y="3"/>
                  </a:cubicBezTo>
                  <a:cubicBezTo>
                    <a:pt x="129" y="7"/>
                    <a:pt x="129" y="7"/>
                    <a:pt x="129" y="7"/>
                  </a:cubicBezTo>
                  <a:cubicBezTo>
                    <a:pt x="136" y="5"/>
                    <a:pt x="136" y="5"/>
                    <a:pt x="136" y="5"/>
                  </a:cubicBezTo>
                  <a:cubicBezTo>
                    <a:pt x="140" y="0"/>
                    <a:pt x="140" y="0"/>
                    <a:pt x="140" y="0"/>
                  </a:cubicBezTo>
                  <a:close/>
                  <a:moveTo>
                    <a:pt x="304" y="479"/>
                  </a:moveTo>
                  <a:cubicBezTo>
                    <a:pt x="304" y="478"/>
                    <a:pt x="304" y="478"/>
                    <a:pt x="305" y="478"/>
                  </a:cubicBezTo>
                  <a:cubicBezTo>
                    <a:pt x="306" y="478"/>
                    <a:pt x="306" y="478"/>
                    <a:pt x="306" y="479"/>
                  </a:cubicBezTo>
                  <a:cubicBezTo>
                    <a:pt x="307" y="481"/>
                    <a:pt x="306" y="484"/>
                    <a:pt x="306" y="484"/>
                  </a:cubicBezTo>
                  <a:cubicBezTo>
                    <a:pt x="306" y="485"/>
                    <a:pt x="306" y="485"/>
                    <a:pt x="305" y="485"/>
                  </a:cubicBezTo>
                  <a:cubicBezTo>
                    <a:pt x="305" y="485"/>
                    <a:pt x="304" y="484"/>
                    <a:pt x="304" y="484"/>
                  </a:cubicBezTo>
                  <a:cubicBezTo>
                    <a:pt x="304" y="484"/>
                    <a:pt x="305" y="481"/>
                    <a:pt x="304" y="479"/>
                  </a:cubicBezTo>
                  <a:close/>
                  <a:moveTo>
                    <a:pt x="295" y="455"/>
                  </a:moveTo>
                  <a:cubicBezTo>
                    <a:pt x="298" y="456"/>
                    <a:pt x="306" y="462"/>
                    <a:pt x="302" y="463"/>
                  </a:cubicBezTo>
                  <a:cubicBezTo>
                    <a:pt x="299" y="464"/>
                    <a:pt x="296" y="465"/>
                    <a:pt x="295" y="462"/>
                  </a:cubicBezTo>
                  <a:cubicBezTo>
                    <a:pt x="294" y="458"/>
                    <a:pt x="295" y="455"/>
                    <a:pt x="295" y="455"/>
                  </a:cubicBezTo>
                  <a:close/>
                  <a:moveTo>
                    <a:pt x="282" y="418"/>
                  </a:moveTo>
                  <a:cubicBezTo>
                    <a:pt x="282" y="422"/>
                    <a:pt x="287" y="427"/>
                    <a:pt x="285" y="433"/>
                  </a:cubicBezTo>
                  <a:cubicBezTo>
                    <a:pt x="283" y="440"/>
                    <a:pt x="289" y="443"/>
                    <a:pt x="290" y="437"/>
                  </a:cubicBezTo>
                  <a:cubicBezTo>
                    <a:pt x="292" y="431"/>
                    <a:pt x="294" y="426"/>
                    <a:pt x="289" y="421"/>
                  </a:cubicBezTo>
                  <a:cubicBezTo>
                    <a:pt x="285" y="415"/>
                    <a:pt x="282" y="418"/>
                    <a:pt x="282" y="418"/>
                  </a:cubicBezTo>
                  <a:close/>
                  <a:moveTo>
                    <a:pt x="263" y="195"/>
                  </a:moveTo>
                  <a:cubicBezTo>
                    <a:pt x="263" y="195"/>
                    <a:pt x="260" y="198"/>
                    <a:pt x="261" y="201"/>
                  </a:cubicBezTo>
                  <a:cubicBezTo>
                    <a:pt x="261" y="204"/>
                    <a:pt x="278" y="203"/>
                    <a:pt x="282" y="202"/>
                  </a:cubicBezTo>
                  <a:cubicBezTo>
                    <a:pt x="286" y="200"/>
                    <a:pt x="280" y="195"/>
                    <a:pt x="278" y="196"/>
                  </a:cubicBezTo>
                  <a:cubicBezTo>
                    <a:pt x="275" y="196"/>
                    <a:pt x="265" y="195"/>
                    <a:pt x="263" y="195"/>
                  </a:cubicBezTo>
                  <a:close/>
                  <a:moveTo>
                    <a:pt x="149" y="166"/>
                  </a:moveTo>
                  <a:cubicBezTo>
                    <a:pt x="148" y="169"/>
                    <a:pt x="149" y="176"/>
                    <a:pt x="151" y="179"/>
                  </a:cubicBezTo>
                  <a:cubicBezTo>
                    <a:pt x="151" y="180"/>
                    <a:pt x="153" y="180"/>
                    <a:pt x="154" y="181"/>
                  </a:cubicBezTo>
                  <a:cubicBezTo>
                    <a:pt x="157" y="183"/>
                    <a:pt x="155" y="188"/>
                    <a:pt x="158" y="188"/>
                  </a:cubicBezTo>
                  <a:cubicBezTo>
                    <a:pt x="160" y="189"/>
                    <a:pt x="159" y="181"/>
                    <a:pt x="159" y="174"/>
                  </a:cubicBezTo>
                  <a:cubicBezTo>
                    <a:pt x="158" y="168"/>
                    <a:pt x="159" y="167"/>
                    <a:pt x="157" y="167"/>
                  </a:cubicBezTo>
                  <a:cubicBezTo>
                    <a:pt x="154" y="166"/>
                    <a:pt x="149" y="166"/>
                    <a:pt x="149" y="166"/>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0" name="Freeform 58"/>
            <p:cNvSpPr>
              <a:spLocks/>
            </p:cNvSpPr>
            <p:nvPr/>
          </p:nvSpPr>
          <p:spPr bwMode="auto">
            <a:xfrm>
              <a:off x="4565" y="3720"/>
              <a:ext cx="211" cy="488"/>
            </a:xfrm>
            <a:custGeom>
              <a:avLst/>
              <a:gdLst>
                <a:gd name="T0" fmla="*/ 92 w 101"/>
                <a:gd name="T1" fmla="*/ 20 h 234"/>
                <a:gd name="T2" fmla="*/ 100 w 101"/>
                <a:gd name="T3" fmla="*/ 54 h 234"/>
                <a:gd name="T4" fmla="*/ 99 w 101"/>
                <a:gd name="T5" fmla="*/ 114 h 234"/>
                <a:gd name="T6" fmla="*/ 99 w 101"/>
                <a:gd name="T7" fmla="*/ 150 h 234"/>
                <a:gd name="T8" fmla="*/ 89 w 101"/>
                <a:gd name="T9" fmla="*/ 180 h 234"/>
                <a:gd name="T10" fmla="*/ 77 w 101"/>
                <a:gd name="T11" fmla="*/ 198 h 234"/>
                <a:gd name="T12" fmla="*/ 64 w 101"/>
                <a:gd name="T13" fmla="*/ 201 h 234"/>
                <a:gd name="T14" fmla="*/ 53 w 101"/>
                <a:gd name="T15" fmla="*/ 197 h 234"/>
                <a:gd name="T16" fmla="*/ 43 w 101"/>
                <a:gd name="T17" fmla="*/ 206 h 234"/>
                <a:gd name="T18" fmla="*/ 43 w 101"/>
                <a:gd name="T19" fmla="*/ 223 h 234"/>
                <a:gd name="T20" fmla="*/ 38 w 101"/>
                <a:gd name="T21" fmla="*/ 234 h 234"/>
                <a:gd name="T22" fmla="*/ 36 w 101"/>
                <a:gd name="T23" fmla="*/ 218 h 234"/>
                <a:gd name="T24" fmla="*/ 28 w 101"/>
                <a:gd name="T25" fmla="*/ 198 h 234"/>
                <a:gd name="T26" fmla="*/ 3 w 101"/>
                <a:gd name="T27" fmla="*/ 172 h 234"/>
                <a:gd name="T28" fmla="*/ 9 w 101"/>
                <a:gd name="T29" fmla="*/ 150 h 234"/>
                <a:gd name="T30" fmla="*/ 31 w 101"/>
                <a:gd name="T31" fmla="*/ 135 h 234"/>
                <a:gd name="T32" fmla="*/ 30 w 101"/>
                <a:gd name="T33" fmla="*/ 116 h 234"/>
                <a:gd name="T34" fmla="*/ 26 w 101"/>
                <a:gd name="T35" fmla="*/ 97 h 234"/>
                <a:gd name="T36" fmla="*/ 31 w 101"/>
                <a:gd name="T37" fmla="*/ 89 h 234"/>
                <a:gd name="T38" fmla="*/ 31 w 101"/>
                <a:gd name="T39" fmla="*/ 73 h 234"/>
                <a:gd name="T40" fmla="*/ 43 w 101"/>
                <a:gd name="T41" fmla="*/ 71 h 234"/>
                <a:gd name="T42" fmla="*/ 56 w 101"/>
                <a:gd name="T43" fmla="*/ 70 h 234"/>
                <a:gd name="T44" fmla="*/ 67 w 101"/>
                <a:gd name="T45" fmla="*/ 60 h 234"/>
                <a:gd name="T46" fmla="*/ 63 w 101"/>
                <a:gd name="T47" fmla="*/ 50 h 234"/>
                <a:gd name="T48" fmla="*/ 74 w 101"/>
                <a:gd name="T49" fmla="*/ 39 h 234"/>
                <a:gd name="T50" fmla="*/ 74 w 101"/>
                <a:gd name="T51" fmla="*/ 21 h 234"/>
                <a:gd name="T52" fmla="*/ 68 w 101"/>
                <a:gd name="T53" fmla="*/ 26 h 234"/>
                <a:gd name="T54" fmla="*/ 59 w 101"/>
                <a:gd name="T55" fmla="*/ 21 h 234"/>
                <a:gd name="T56" fmla="*/ 53 w 101"/>
                <a:gd name="T57" fmla="*/ 16 h 234"/>
                <a:gd name="T58" fmla="*/ 62 w 101"/>
                <a:gd name="T59" fmla="*/ 1 h 234"/>
                <a:gd name="T60" fmla="*/ 74 w 101"/>
                <a:gd name="T61" fmla="*/ 6 h 234"/>
                <a:gd name="T62" fmla="*/ 81 w 101"/>
                <a:gd name="T63" fmla="*/ 15 h 234"/>
                <a:gd name="T64" fmla="*/ 92 w 101"/>
                <a:gd name="T65" fmla="*/ 1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1" h="234">
                  <a:moveTo>
                    <a:pt x="92" y="17"/>
                  </a:moveTo>
                  <a:cubicBezTo>
                    <a:pt x="92" y="18"/>
                    <a:pt x="92" y="19"/>
                    <a:pt x="92" y="20"/>
                  </a:cubicBezTo>
                  <a:cubicBezTo>
                    <a:pt x="94" y="31"/>
                    <a:pt x="91" y="32"/>
                    <a:pt x="95" y="37"/>
                  </a:cubicBezTo>
                  <a:cubicBezTo>
                    <a:pt x="99" y="43"/>
                    <a:pt x="99" y="49"/>
                    <a:pt x="100" y="54"/>
                  </a:cubicBezTo>
                  <a:cubicBezTo>
                    <a:pt x="100" y="60"/>
                    <a:pt x="97" y="83"/>
                    <a:pt x="98" y="93"/>
                  </a:cubicBezTo>
                  <a:cubicBezTo>
                    <a:pt x="99" y="103"/>
                    <a:pt x="101" y="104"/>
                    <a:pt x="99" y="114"/>
                  </a:cubicBezTo>
                  <a:cubicBezTo>
                    <a:pt x="96" y="124"/>
                    <a:pt x="95" y="123"/>
                    <a:pt x="97" y="127"/>
                  </a:cubicBezTo>
                  <a:cubicBezTo>
                    <a:pt x="99" y="131"/>
                    <a:pt x="99" y="145"/>
                    <a:pt x="99" y="150"/>
                  </a:cubicBezTo>
                  <a:cubicBezTo>
                    <a:pt x="98" y="156"/>
                    <a:pt x="96" y="165"/>
                    <a:pt x="94" y="171"/>
                  </a:cubicBezTo>
                  <a:cubicBezTo>
                    <a:pt x="91" y="177"/>
                    <a:pt x="89" y="175"/>
                    <a:pt x="89" y="180"/>
                  </a:cubicBezTo>
                  <a:cubicBezTo>
                    <a:pt x="88" y="184"/>
                    <a:pt x="84" y="189"/>
                    <a:pt x="82" y="191"/>
                  </a:cubicBezTo>
                  <a:cubicBezTo>
                    <a:pt x="81" y="193"/>
                    <a:pt x="79" y="198"/>
                    <a:pt x="77" y="198"/>
                  </a:cubicBezTo>
                  <a:cubicBezTo>
                    <a:pt x="75" y="198"/>
                    <a:pt x="71" y="197"/>
                    <a:pt x="69" y="199"/>
                  </a:cubicBezTo>
                  <a:cubicBezTo>
                    <a:pt x="67" y="201"/>
                    <a:pt x="66" y="200"/>
                    <a:pt x="64" y="201"/>
                  </a:cubicBezTo>
                  <a:cubicBezTo>
                    <a:pt x="62" y="202"/>
                    <a:pt x="60" y="204"/>
                    <a:pt x="59" y="202"/>
                  </a:cubicBezTo>
                  <a:cubicBezTo>
                    <a:pt x="58" y="199"/>
                    <a:pt x="54" y="195"/>
                    <a:pt x="53" y="197"/>
                  </a:cubicBezTo>
                  <a:cubicBezTo>
                    <a:pt x="52" y="200"/>
                    <a:pt x="50" y="202"/>
                    <a:pt x="48" y="200"/>
                  </a:cubicBezTo>
                  <a:cubicBezTo>
                    <a:pt x="46" y="199"/>
                    <a:pt x="43" y="203"/>
                    <a:pt x="43" y="206"/>
                  </a:cubicBezTo>
                  <a:cubicBezTo>
                    <a:pt x="44" y="208"/>
                    <a:pt x="44" y="212"/>
                    <a:pt x="43" y="213"/>
                  </a:cubicBezTo>
                  <a:cubicBezTo>
                    <a:pt x="41" y="215"/>
                    <a:pt x="44" y="223"/>
                    <a:pt x="43" y="223"/>
                  </a:cubicBezTo>
                  <a:cubicBezTo>
                    <a:pt x="41" y="224"/>
                    <a:pt x="39" y="225"/>
                    <a:pt x="38" y="227"/>
                  </a:cubicBezTo>
                  <a:cubicBezTo>
                    <a:pt x="38" y="228"/>
                    <a:pt x="39" y="231"/>
                    <a:pt x="38" y="234"/>
                  </a:cubicBezTo>
                  <a:cubicBezTo>
                    <a:pt x="34" y="232"/>
                    <a:pt x="31" y="230"/>
                    <a:pt x="30" y="228"/>
                  </a:cubicBezTo>
                  <a:cubicBezTo>
                    <a:pt x="29" y="225"/>
                    <a:pt x="32" y="222"/>
                    <a:pt x="36" y="218"/>
                  </a:cubicBezTo>
                  <a:cubicBezTo>
                    <a:pt x="40" y="214"/>
                    <a:pt x="36" y="214"/>
                    <a:pt x="35" y="210"/>
                  </a:cubicBezTo>
                  <a:cubicBezTo>
                    <a:pt x="33" y="207"/>
                    <a:pt x="30" y="203"/>
                    <a:pt x="28" y="198"/>
                  </a:cubicBezTo>
                  <a:cubicBezTo>
                    <a:pt x="25" y="193"/>
                    <a:pt x="21" y="187"/>
                    <a:pt x="17" y="182"/>
                  </a:cubicBezTo>
                  <a:cubicBezTo>
                    <a:pt x="14" y="176"/>
                    <a:pt x="6" y="175"/>
                    <a:pt x="3" y="172"/>
                  </a:cubicBezTo>
                  <a:cubicBezTo>
                    <a:pt x="0" y="169"/>
                    <a:pt x="4" y="166"/>
                    <a:pt x="9" y="162"/>
                  </a:cubicBezTo>
                  <a:cubicBezTo>
                    <a:pt x="13" y="158"/>
                    <a:pt x="7" y="156"/>
                    <a:pt x="9" y="150"/>
                  </a:cubicBezTo>
                  <a:cubicBezTo>
                    <a:pt x="12" y="144"/>
                    <a:pt x="26" y="147"/>
                    <a:pt x="31" y="145"/>
                  </a:cubicBezTo>
                  <a:cubicBezTo>
                    <a:pt x="37" y="142"/>
                    <a:pt x="33" y="139"/>
                    <a:pt x="31" y="135"/>
                  </a:cubicBezTo>
                  <a:cubicBezTo>
                    <a:pt x="29" y="132"/>
                    <a:pt x="30" y="129"/>
                    <a:pt x="32" y="126"/>
                  </a:cubicBezTo>
                  <a:cubicBezTo>
                    <a:pt x="34" y="124"/>
                    <a:pt x="30" y="118"/>
                    <a:pt x="30" y="116"/>
                  </a:cubicBezTo>
                  <a:cubicBezTo>
                    <a:pt x="29" y="115"/>
                    <a:pt x="29" y="110"/>
                    <a:pt x="29" y="107"/>
                  </a:cubicBezTo>
                  <a:cubicBezTo>
                    <a:pt x="29" y="104"/>
                    <a:pt x="27" y="100"/>
                    <a:pt x="26" y="97"/>
                  </a:cubicBezTo>
                  <a:cubicBezTo>
                    <a:pt x="25" y="96"/>
                    <a:pt x="24" y="94"/>
                    <a:pt x="23" y="92"/>
                  </a:cubicBezTo>
                  <a:cubicBezTo>
                    <a:pt x="31" y="89"/>
                    <a:pt x="31" y="89"/>
                    <a:pt x="31" y="89"/>
                  </a:cubicBezTo>
                  <a:cubicBezTo>
                    <a:pt x="28" y="82"/>
                    <a:pt x="28" y="82"/>
                    <a:pt x="28" y="82"/>
                  </a:cubicBezTo>
                  <a:cubicBezTo>
                    <a:pt x="31" y="73"/>
                    <a:pt x="31" y="73"/>
                    <a:pt x="31" y="73"/>
                  </a:cubicBezTo>
                  <a:cubicBezTo>
                    <a:pt x="35" y="67"/>
                    <a:pt x="35" y="67"/>
                    <a:pt x="35" y="67"/>
                  </a:cubicBezTo>
                  <a:cubicBezTo>
                    <a:pt x="43" y="71"/>
                    <a:pt x="43" y="71"/>
                    <a:pt x="43" y="71"/>
                  </a:cubicBezTo>
                  <a:cubicBezTo>
                    <a:pt x="51" y="68"/>
                    <a:pt x="51" y="68"/>
                    <a:pt x="51" y="68"/>
                  </a:cubicBezTo>
                  <a:cubicBezTo>
                    <a:pt x="56" y="70"/>
                    <a:pt x="56" y="70"/>
                    <a:pt x="56" y="70"/>
                  </a:cubicBezTo>
                  <a:cubicBezTo>
                    <a:pt x="60" y="67"/>
                    <a:pt x="60" y="67"/>
                    <a:pt x="60" y="67"/>
                  </a:cubicBezTo>
                  <a:cubicBezTo>
                    <a:pt x="67" y="60"/>
                    <a:pt x="67" y="60"/>
                    <a:pt x="67" y="60"/>
                  </a:cubicBezTo>
                  <a:cubicBezTo>
                    <a:pt x="65" y="51"/>
                    <a:pt x="65" y="51"/>
                    <a:pt x="65" y="51"/>
                  </a:cubicBezTo>
                  <a:cubicBezTo>
                    <a:pt x="63" y="50"/>
                    <a:pt x="63" y="50"/>
                    <a:pt x="63" y="50"/>
                  </a:cubicBezTo>
                  <a:cubicBezTo>
                    <a:pt x="67" y="42"/>
                    <a:pt x="67" y="42"/>
                    <a:pt x="67" y="42"/>
                  </a:cubicBezTo>
                  <a:cubicBezTo>
                    <a:pt x="74" y="39"/>
                    <a:pt x="74" y="39"/>
                    <a:pt x="74" y="39"/>
                  </a:cubicBezTo>
                  <a:cubicBezTo>
                    <a:pt x="75" y="28"/>
                    <a:pt x="75" y="28"/>
                    <a:pt x="75" y="28"/>
                  </a:cubicBezTo>
                  <a:cubicBezTo>
                    <a:pt x="74" y="21"/>
                    <a:pt x="74" y="21"/>
                    <a:pt x="74" y="21"/>
                  </a:cubicBezTo>
                  <a:cubicBezTo>
                    <a:pt x="71" y="22"/>
                    <a:pt x="71" y="22"/>
                    <a:pt x="71" y="22"/>
                  </a:cubicBezTo>
                  <a:cubicBezTo>
                    <a:pt x="68" y="26"/>
                    <a:pt x="68" y="26"/>
                    <a:pt x="68" y="26"/>
                  </a:cubicBezTo>
                  <a:cubicBezTo>
                    <a:pt x="63" y="26"/>
                    <a:pt x="63" y="26"/>
                    <a:pt x="63" y="26"/>
                  </a:cubicBezTo>
                  <a:cubicBezTo>
                    <a:pt x="59" y="21"/>
                    <a:pt x="59" y="21"/>
                    <a:pt x="59" y="21"/>
                  </a:cubicBezTo>
                  <a:cubicBezTo>
                    <a:pt x="54" y="22"/>
                    <a:pt x="54" y="22"/>
                    <a:pt x="54" y="22"/>
                  </a:cubicBezTo>
                  <a:cubicBezTo>
                    <a:pt x="53" y="16"/>
                    <a:pt x="53" y="16"/>
                    <a:pt x="53" y="16"/>
                  </a:cubicBezTo>
                  <a:cubicBezTo>
                    <a:pt x="61" y="11"/>
                    <a:pt x="61" y="11"/>
                    <a:pt x="61" y="11"/>
                  </a:cubicBezTo>
                  <a:cubicBezTo>
                    <a:pt x="62" y="1"/>
                    <a:pt x="62" y="1"/>
                    <a:pt x="62" y="1"/>
                  </a:cubicBezTo>
                  <a:cubicBezTo>
                    <a:pt x="66" y="0"/>
                    <a:pt x="66" y="0"/>
                    <a:pt x="66" y="0"/>
                  </a:cubicBezTo>
                  <a:cubicBezTo>
                    <a:pt x="74" y="6"/>
                    <a:pt x="74" y="6"/>
                    <a:pt x="74" y="6"/>
                  </a:cubicBezTo>
                  <a:cubicBezTo>
                    <a:pt x="82" y="9"/>
                    <a:pt x="82" y="9"/>
                    <a:pt x="82" y="9"/>
                  </a:cubicBezTo>
                  <a:cubicBezTo>
                    <a:pt x="81" y="15"/>
                    <a:pt x="81" y="15"/>
                    <a:pt x="81" y="15"/>
                  </a:cubicBezTo>
                  <a:cubicBezTo>
                    <a:pt x="87" y="20"/>
                    <a:pt x="87" y="20"/>
                    <a:pt x="87" y="20"/>
                  </a:cubicBezTo>
                  <a:lnTo>
                    <a:pt x="92" y="1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1" name="Freeform 59"/>
            <p:cNvSpPr>
              <a:spLocks noEditPoints="1"/>
            </p:cNvSpPr>
            <p:nvPr/>
          </p:nvSpPr>
          <p:spPr bwMode="auto">
            <a:xfrm>
              <a:off x="4142" y="2930"/>
              <a:ext cx="615" cy="982"/>
            </a:xfrm>
            <a:custGeom>
              <a:avLst/>
              <a:gdLst>
                <a:gd name="T0" fmla="*/ 137 w 295"/>
                <a:gd name="T1" fmla="*/ 58 h 471"/>
                <a:gd name="T2" fmla="*/ 112 w 295"/>
                <a:gd name="T3" fmla="*/ 142 h 471"/>
                <a:gd name="T4" fmla="*/ 102 w 295"/>
                <a:gd name="T5" fmla="*/ 255 h 471"/>
                <a:gd name="T6" fmla="*/ 142 w 295"/>
                <a:gd name="T7" fmla="*/ 260 h 471"/>
                <a:gd name="T8" fmla="*/ 154 w 295"/>
                <a:gd name="T9" fmla="*/ 271 h 471"/>
                <a:gd name="T10" fmla="*/ 161 w 295"/>
                <a:gd name="T11" fmla="*/ 237 h 471"/>
                <a:gd name="T12" fmla="*/ 215 w 295"/>
                <a:gd name="T13" fmla="*/ 233 h 471"/>
                <a:gd name="T14" fmla="*/ 234 w 295"/>
                <a:gd name="T15" fmla="*/ 256 h 471"/>
                <a:gd name="T16" fmla="*/ 253 w 295"/>
                <a:gd name="T17" fmla="*/ 301 h 471"/>
                <a:gd name="T18" fmla="*/ 293 w 295"/>
                <a:gd name="T19" fmla="*/ 358 h 471"/>
                <a:gd name="T20" fmla="*/ 284 w 295"/>
                <a:gd name="T21" fmla="*/ 394 h 471"/>
                <a:gd name="T22" fmla="*/ 265 w 295"/>
                <a:gd name="T23" fmla="*/ 380 h 471"/>
                <a:gd name="T24" fmla="*/ 262 w 295"/>
                <a:gd name="T25" fmla="*/ 400 h 471"/>
                <a:gd name="T26" fmla="*/ 277 w 295"/>
                <a:gd name="T27" fmla="*/ 400 h 471"/>
                <a:gd name="T28" fmla="*/ 266 w 295"/>
                <a:gd name="T29" fmla="*/ 429 h 471"/>
                <a:gd name="T30" fmla="*/ 259 w 295"/>
                <a:gd name="T31" fmla="*/ 449 h 471"/>
                <a:gd name="T32" fmla="*/ 234 w 295"/>
                <a:gd name="T33" fmla="*/ 452 h 471"/>
                <a:gd name="T34" fmla="*/ 224 w 295"/>
                <a:gd name="T35" fmla="*/ 465 h 471"/>
                <a:gd name="T36" fmla="*/ 216 w 295"/>
                <a:gd name="T37" fmla="*/ 436 h 471"/>
                <a:gd name="T38" fmla="*/ 196 w 295"/>
                <a:gd name="T39" fmla="*/ 417 h 471"/>
                <a:gd name="T40" fmla="*/ 171 w 295"/>
                <a:gd name="T41" fmla="*/ 424 h 471"/>
                <a:gd name="T42" fmla="*/ 148 w 295"/>
                <a:gd name="T43" fmla="*/ 442 h 471"/>
                <a:gd name="T44" fmla="*/ 134 w 295"/>
                <a:gd name="T45" fmla="*/ 427 h 471"/>
                <a:gd name="T46" fmla="*/ 119 w 295"/>
                <a:gd name="T47" fmla="*/ 419 h 471"/>
                <a:gd name="T48" fmla="*/ 106 w 295"/>
                <a:gd name="T49" fmla="*/ 389 h 471"/>
                <a:gd name="T50" fmla="*/ 116 w 295"/>
                <a:gd name="T51" fmla="*/ 367 h 471"/>
                <a:gd name="T52" fmla="*/ 114 w 295"/>
                <a:gd name="T53" fmla="*/ 339 h 471"/>
                <a:gd name="T54" fmla="*/ 135 w 295"/>
                <a:gd name="T55" fmla="*/ 323 h 471"/>
                <a:gd name="T56" fmla="*/ 111 w 295"/>
                <a:gd name="T57" fmla="*/ 313 h 471"/>
                <a:gd name="T58" fmla="*/ 96 w 295"/>
                <a:gd name="T59" fmla="*/ 330 h 471"/>
                <a:gd name="T60" fmla="*/ 62 w 295"/>
                <a:gd name="T61" fmla="*/ 336 h 471"/>
                <a:gd name="T62" fmla="*/ 52 w 295"/>
                <a:gd name="T63" fmla="*/ 311 h 471"/>
                <a:gd name="T64" fmla="*/ 62 w 295"/>
                <a:gd name="T65" fmla="*/ 278 h 471"/>
                <a:gd name="T66" fmla="*/ 39 w 295"/>
                <a:gd name="T67" fmla="*/ 284 h 471"/>
                <a:gd name="T68" fmla="*/ 26 w 295"/>
                <a:gd name="T69" fmla="*/ 273 h 471"/>
                <a:gd name="T70" fmla="*/ 18 w 295"/>
                <a:gd name="T71" fmla="*/ 251 h 471"/>
                <a:gd name="T72" fmla="*/ 10 w 295"/>
                <a:gd name="T73" fmla="*/ 238 h 471"/>
                <a:gd name="T74" fmla="*/ 6 w 295"/>
                <a:gd name="T75" fmla="*/ 221 h 471"/>
                <a:gd name="T76" fmla="*/ 0 w 295"/>
                <a:gd name="T77" fmla="*/ 196 h 471"/>
                <a:gd name="T78" fmla="*/ 10 w 295"/>
                <a:gd name="T79" fmla="*/ 174 h 471"/>
                <a:gd name="T80" fmla="*/ 26 w 295"/>
                <a:gd name="T81" fmla="*/ 158 h 471"/>
                <a:gd name="T82" fmla="*/ 43 w 295"/>
                <a:gd name="T83" fmla="*/ 129 h 471"/>
                <a:gd name="T84" fmla="*/ 38 w 295"/>
                <a:gd name="T85" fmla="*/ 105 h 471"/>
                <a:gd name="T86" fmla="*/ 32 w 295"/>
                <a:gd name="T87" fmla="*/ 75 h 471"/>
                <a:gd name="T88" fmla="*/ 24 w 295"/>
                <a:gd name="T89" fmla="*/ 36 h 471"/>
                <a:gd name="T90" fmla="*/ 57 w 295"/>
                <a:gd name="T91" fmla="*/ 32 h 471"/>
                <a:gd name="T92" fmla="*/ 74 w 295"/>
                <a:gd name="T93" fmla="*/ 9 h 471"/>
                <a:gd name="T94" fmla="*/ 119 w 295"/>
                <a:gd name="T95" fmla="*/ 11 h 471"/>
                <a:gd name="T96" fmla="*/ 116 w 295"/>
                <a:gd name="T97" fmla="*/ 30 h 471"/>
                <a:gd name="T98" fmla="*/ 142 w 295"/>
                <a:gd name="T99" fmla="*/ 35 h 471"/>
                <a:gd name="T100" fmla="*/ 130 w 295"/>
                <a:gd name="T101" fmla="*/ 24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5" h="471">
                  <a:moveTo>
                    <a:pt x="152" y="42"/>
                  </a:moveTo>
                  <a:cubicBezTo>
                    <a:pt x="149" y="44"/>
                    <a:pt x="147" y="45"/>
                    <a:pt x="148" y="47"/>
                  </a:cubicBezTo>
                  <a:cubicBezTo>
                    <a:pt x="149" y="50"/>
                    <a:pt x="153" y="53"/>
                    <a:pt x="149" y="55"/>
                  </a:cubicBezTo>
                  <a:cubicBezTo>
                    <a:pt x="144" y="56"/>
                    <a:pt x="141" y="56"/>
                    <a:pt x="137" y="58"/>
                  </a:cubicBezTo>
                  <a:cubicBezTo>
                    <a:pt x="134" y="60"/>
                    <a:pt x="117" y="73"/>
                    <a:pt x="111" y="84"/>
                  </a:cubicBezTo>
                  <a:cubicBezTo>
                    <a:pt x="106" y="95"/>
                    <a:pt x="106" y="100"/>
                    <a:pt x="108" y="106"/>
                  </a:cubicBezTo>
                  <a:cubicBezTo>
                    <a:pt x="110" y="112"/>
                    <a:pt x="110" y="120"/>
                    <a:pt x="108" y="124"/>
                  </a:cubicBezTo>
                  <a:cubicBezTo>
                    <a:pt x="106" y="128"/>
                    <a:pt x="115" y="136"/>
                    <a:pt x="112" y="142"/>
                  </a:cubicBezTo>
                  <a:cubicBezTo>
                    <a:pt x="110" y="149"/>
                    <a:pt x="112" y="164"/>
                    <a:pt x="112" y="171"/>
                  </a:cubicBezTo>
                  <a:cubicBezTo>
                    <a:pt x="112" y="178"/>
                    <a:pt x="111" y="196"/>
                    <a:pt x="112" y="205"/>
                  </a:cubicBezTo>
                  <a:cubicBezTo>
                    <a:pt x="114" y="215"/>
                    <a:pt x="105" y="225"/>
                    <a:pt x="104" y="234"/>
                  </a:cubicBezTo>
                  <a:cubicBezTo>
                    <a:pt x="102" y="243"/>
                    <a:pt x="106" y="250"/>
                    <a:pt x="102" y="255"/>
                  </a:cubicBezTo>
                  <a:cubicBezTo>
                    <a:pt x="98" y="260"/>
                    <a:pt x="108" y="272"/>
                    <a:pt x="118" y="261"/>
                  </a:cubicBezTo>
                  <a:cubicBezTo>
                    <a:pt x="128" y="251"/>
                    <a:pt x="129" y="249"/>
                    <a:pt x="133" y="259"/>
                  </a:cubicBezTo>
                  <a:cubicBezTo>
                    <a:pt x="137" y="269"/>
                    <a:pt x="142" y="272"/>
                    <a:pt x="144" y="268"/>
                  </a:cubicBezTo>
                  <a:cubicBezTo>
                    <a:pt x="145" y="264"/>
                    <a:pt x="146" y="265"/>
                    <a:pt x="142" y="260"/>
                  </a:cubicBezTo>
                  <a:cubicBezTo>
                    <a:pt x="139" y="256"/>
                    <a:pt x="140" y="248"/>
                    <a:pt x="143" y="253"/>
                  </a:cubicBezTo>
                  <a:cubicBezTo>
                    <a:pt x="147" y="258"/>
                    <a:pt x="149" y="260"/>
                    <a:pt x="150" y="259"/>
                  </a:cubicBezTo>
                  <a:cubicBezTo>
                    <a:pt x="151" y="258"/>
                    <a:pt x="155" y="256"/>
                    <a:pt x="155" y="260"/>
                  </a:cubicBezTo>
                  <a:cubicBezTo>
                    <a:pt x="155" y="263"/>
                    <a:pt x="151" y="270"/>
                    <a:pt x="154" y="271"/>
                  </a:cubicBezTo>
                  <a:cubicBezTo>
                    <a:pt x="156" y="272"/>
                    <a:pt x="164" y="265"/>
                    <a:pt x="163" y="262"/>
                  </a:cubicBezTo>
                  <a:cubicBezTo>
                    <a:pt x="163" y="260"/>
                    <a:pt x="163" y="257"/>
                    <a:pt x="164" y="254"/>
                  </a:cubicBezTo>
                  <a:cubicBezTo>
                    <a:pt x="165" y="252"/>
                    <a:pt x="164" y="246"/>
                    <a:pt x="160" y="244"/>
                  </a:cubicBezTo>
                  <a:cubicBezTo>
                    <a:pt x="157" y="241"/>
                    <a:pt x="158" y="238"/>
                    <a:pt x="161" y="237"/>
                  </a:cubicBezTo>
                  <a:cubicBezTo>
                    <a:pt x="164" y="237"/>
                    <a:pt x="170" y="234"/>
                    <a:pt x="170" y="232"/>
                  </a:cubicBezTo>
                  <a:cubicBezTo>
                    <a:pt x="171" y="230"/>
                    <a:pt x="178" y="227"/>
                    <a:pt x="183" y="229"/>
                  </a:cubicBezTo>
                  <a:cubicBezTo>
                    <a:pt x="188" y="231"/>
                    <a:pt x="191" y="232"/>
                    <a:pt x="197" y="232"/>
                  </a:cubicBezTo>
                  <a:cubicBezTo>
                    <a:pt x="203" y="231"/>
                    <a:pt x="215" y="229"/>
                    <a:pt x="215" y="233"/>
                  </a:cubicBezTo>
                  <a:cubicBezTo>
                    <a:pt x="215" y="237"/>
                    <a:pt x="217" y="240"/>
                    <a:pt x="215" y="241"/>
                  </a:cubicBezTo>
                  <a:cubicBezTo>
                    <a:pt x="214" y="243"/>
                    <a:pt x="222" y="246"/>
                    <a:pt x="225" y="247"/>
                  </a:cubicBezTo>
                  <a:cubicBezTo>
                    <a:pt x="228" y="248"/>
                    <a:pt x="229" y="250"/>
                    <a:pt x="230" y="252"/>
                  </a:cubicBezTo>
                  <a:cubicBezTo>
                    <a:pt x="231" y="255"/>
                    <a:pt x="233" y="254"/>
                    <a:pt x="234" y="256"/>
                  </a:cubicBezTo>
                  <a:cubicBezTo>
                    <a:pt x="236" y="257"/>
                    <a:pt x="238" y="254"/>
                    <a:pt x="239" y="260"/>
                  </a:cubicBezTo>
                  <a:cubicBezTo>
                    <a:pt x="240" y="266"/>
                    <a:pt x="241" y="267"/>
                    <a:pt x="241" y="272"/>
                  </a:cubicBezTo>
                  <a:cubicBezTo>
                    <a:pt x="242" y="276"/>
                    <a:pt x="244" y="280"/>
                    <a:pt x="244" y="281"/>
                  </a:cubicBezTo>
                  <a:cubicBezTo>
                    <a:pt x="244" y="282"/>
                    <a:pt x="248" y="295"/>
                    <a:pt x="253" y="301"/>
                  </a:cubicBezTo>
                  <a:cubicBezTo>
                    <a:pt x="259" y="308"/>
                    <a:pt x="266" y="307"/>
                    <a:pt x="268" y="313"/>
                  </a:cubicBezTo>
                  <a:cubicBezTo>
                    <a:pt x="269" y="319"/>
                    <a:pt x="271" y="318"/>
                    <a:pt x="273" y="322"/>
                  </a:cubicBezTo>
                  <a:cubicBezTo>
                    <a:pt x="275" y="325"/>
                    <a:pt x="276" y="328"/>
                    <a:pt x="279" y="334"/>
                  </a:cubicBezTo>
                  <a:cubicBezTo>
                    <a:pt x="281" y="340"/>
                    <a:pt x="292" y="353"/>
                    <a:pt x="293" y="358"/>
                  </a:cubicBezTo>
                  <a:cubicBezTo>
                    <a:pt x="293" y="362"/>
                    <a:pt x="289" y="370"/>
                    <a:pt x="291" y="380"/>
                  </a:cubicBezTo>
                  <a:cubicBezTo>
                    <a:pt x="292" y="390"/>
                    <a:pt x="293" y="388"/>
                    <a:pt x="295" y="396"/>
                  </a:cubicBezTo>
                  <a:cubicBezTo>
                    <a:pt x="290" y="399"/>
                    <a:pt x="290" y="399"/>
                    <a:pt x="290" y="399"/>
                  </a:cubicBezTo>
                  <a:cubicBezTo>
                    <a:pt x="284" y="394"/>
                    <a:pt x="284" y="394"/>
                    <a:pt x="284" y="394"/>
                  </a:cubicBezTo>
                  <a:cubicBezTo>
                    <a:pt x="285" y="388"/>
                    <a:pt x="285" y="388"/>
                    <a:pt x="285" y="388"/>
                  </a:cubicBezTo>
                  <a:cubicBezTo>
                    <a:pt x="277" y="385"/>
                    <a:pt x="277" y="385"/>
                    <a:pt x="277" y="385"/>
                  </a:cubicBezTo>
                  <a:cubicBezTo>
                    <a:pt x="269" y="379"/>
                    <a:pt x="269" y="379"/>
                    <a:pt x="269" y="379"/>
                  </a:cubicBezTo>
                  <a:cubicBezTo>
                    <a:pt x="265" y="380"/>
                    <a:pt x="265" y="380"/>
                    <a:pt x="265" y="380"/>
                  </a:cubicBezTo>
                  <a:cubicBezTo>
                    <a:pt x="264" y="390"/>
                    <a:pt x="264" y="390"/>
                    <a:pt x="264" y="390"/>
                  </a:cubicBezTo>
                  <a:cubicBezTo>
                    <a:pt x="256" y="395"/>
                    <a:pt x="256" y="395"/>
                    <a:pt x="256" y="395"/>
                  </a:cubicBezTo>
                  <a:cubicBezTo>
                    <a:pt x="257" y="401"/>
                    <a:pt x="257" y="401"/>
                    <a:pt x="257" y="401"/>
                  </a:cubicBezTo>
                  <a:cubicBezTo>
                    <a:pt x="262" y="400"/>
                    <a:pt x="262" y="400"/>
                    <a:pt x="262" y="400"/>
                  </a:cubicBezTo>
                  <a:cubicBezTo>
                    <a:pt x="266" y="405"/>
                    <a:pt x="266" y="405"/>
                    <a:pt x="266" y="405"/>
                  </a:cubicBezTo>
                  <a:cubicBezTo>
                    <a:pt x="271" y="405"/>
                    <a:pt x="271" y="405"/>
                    <a:pt x="271" y="405"/>
                  </a:cubicBezTo>
                  <a:cubicBezTo>
                    <a:pt x="274" y="401"/>
                    <a:pt x="274" y="401"/>
                    <a:pt x="274" y="401"/>
                  </a:cubicBezTo>
                  <a:cubicBezTo>
                    <a:pt x="277" y="400"/>
                    <a:pt x="277" y="400"/>
                    <a:pt x="277" y="400"/>
                  </a:cubicBezTo>
                  <a:cubicBezTo>
                    <a:pt x="278" y="407"/>
                    <a:pt x="278" y="407"/>
                    <a:pt x="278" y="407"/>
                  </a:cubicBezTo>
                  <a:cubicBezTo>
                    <a:pt x="277" y="418"/>
                    <a:pt x="277" y="418"/>
                    <a:pt x="277" y="418"/>
                  </a:cubicBezTo>
                  <a:cubicBezTo>
                    <a:pt x="270" y="421"/>
                    <a:pt x="270" y="421"/>
                    <a:pt x="270" y="421"/>
                  </a:cubicBezTo>
                  <a:cubicBezTo>
                    <a:pt x="266" y="429"/>
                    <a:pt x="266" y="429"/>
                    <a:pt x="266" y="429"/>
                  </a:cubicBezTo>
                  <a:cubicBezTo>
                    <a:pt x="268" y="430"/>
                    <a:pt x="268" y="430"/>
                    <a:pt x="268" y="430"/>
                  </a:cubicBezTo>
                  <a:cubicBezTo>
                    <a:pt x="270" y="439"/>
                    <a:pt x="270" y="439"/>
                    <a:pt x="270" y="439"/>
                  </a:cubicBezTo>
                  <a:cubicBezTo>
                    <a:pt x="263" y="446"/>
                    <a:pt x="263" y="446"/>
                    <a:pt x="263" y="446"/>
                  </a:cubicBezTo>
                  <a:cubicBezTo>
                    <a:pt x="259" y="449"/>
                    <a:pt x="259" y="449"/>
                    <a:pt x="259" y="449"/>
                  </a:cubicBezTo>
                  <a:cubicBezTo>
                    <a:pt x="254" y="447"/>
                    <a:pt x="254" y="447"/>
                    <a:pt x="254" y="447"/>
                  </a:cubicBezTo>
                  <a:cubicBezTo>
                    <a:pt x="246" y="450"/>
                    <a:pt x="246" y="450"/>
                    <a:pt x="246" y="450"/>
                  </a:cubicBezTo>
                  <a:cubicBezTo>
                    <a:pt x="238" y="446"/>
                    <a:pt x="238" y="446"/>
                    <a:pt x="238" y="446"/>
                  </a:cubicBezTo>
                  <a:cubicBezTo>
                    <a:pt x="234" y="452"/>
                    <a:pt x="234" y="452"/>
                    <a:pt x="234" y="452"/>
                  </a:cubicBezTo>
                  <a:cubicBezTo>
                    <a:pt x="231" y="461"/>
                    <a:pt x="231" y="461"/>
                    <a:pt x="231" y="461"/>
                  </a:cubicBezTo>
                  <a:cubicBezTo>
                    <a:pt x="234" y="468"/>
                    <a:pt x="234" y="468"/>
                    <a:pt x="234" y="468"/>
                  </a:cubicBezTo>
                  <a:cubicBezTo>
                    <a:pt x="226" y="471"/>
                    <a:pt x="226" y="471"/>
                    <a:pt x="226" y="471"/>
                  </a:cubicBezTo>
                  <a:cubicBezTo>
                    <a:pt x="225" y="470"/>
                    <a:pt x="225" y="467"/>
                    <a:pt x="224" y="465"/>
                  </a:cubicBezTo>
                  <a:cubicBezTo>
                    <a:pt x="222" y="459"/>
                    <a:pt x="224" y="460"/>
                    <a:pt x="221" y="454"/>
                  </a:cubicBezTo>
                  <a:cubicBezTo>
                    <a:pt x="218" y="449"/>
                    <a:pt x="221" y="450"/>
                    <a:pt x="222" y="445"/>
                  </a:cubicBezTo>
                  <a:cubicBezTo>
                    <a:pt x="222" y="439"/>
                    <a:pt x="222" y="436"/>
                    <a:pt x="218" y="436"/>
                  </a:cubicBezTo>
                  <a:cubicBezTo>
                    <a:pt x="217" y="436"/>
                    <a:pt x="217" y="436"/>
                    <a:pt x="216" y="436"/>
                  </a:cubicBezTo>
                  <a:cubicBezTo>
                    <a:pt x="217" y="410"/>
                    <a:pt x="217" y="410"/>
                    <a:pt x="217" y="410"/>
                  </a:cubicBezTo>
                  <a:cubicBezTo>
                    <a:pt x="214" y="409"/>
                    <a:pt x="214" y="409"/>
                    <a:pt x="214" y="409"/>
                  </a:cubicBezTo>
                  <a:cubicBezTo>
                    <a:pt x="208" y="415"/>
                    <a:pt x="208" y="415"/>
                    <a:pt x="208" y="415"/>
                  </a:cubicBezTo>
                  <a:cubicBezTo>
                    <a:pt x="196" y="417"/>
                    <a:pt x="196" y="417"/>
                    <a:pt x="196" y="417"/>
                  </a:cubicBezTo>
                  <a:cubicBezTo>
                    <a:pt x="191" y="424"/>
                    <a:pt x="191" y="424"/>
                    <a:pt x="191" y="424"/>
                  </a:cubicBezTo>
                  <a:cubicBezTo>
                    <a:pt x="186" y="425"/>
                    <a:pt x="186" y="425"/>
                    <a:pt x="186" y="425"/>
                  </a:cubicBezTo>
                  <a:cubicBezTo>
                    <a:pt x="180" y="429"/>
                    <a:pt x="180" y="429"/>
                    <a:pt x="180" y="429"/>
                  </a:cubicBezTo>
                  <a:cubicBezTo>
                    <a:pt x="171" y="424"/>
                    <a:pt x="171" y="424"/>
                    <a:pt x="171" y="424"/>
                  </a:cubicBezTo>
                  <a:cubicBezTo>
                    <a:pt x="165" y="427"/>
                    <a:pt x="165" y="427"/>
                    <a:pt x="165" y="427"/>
                  </a:cubicBezTo>
                  <a:cubicBezTo>
                    <a:pt x="154" y="426"/>
                    <a:pt x="154" y="426"/>
                    <a:pt x="154" y="426"/>
                  </a:cubicBezTo>
                  <a:cubicBezTo>
                    <a:pt x="154" y="436"/>
                    <a:pt x="154" y="436"/>
                    <a:pt x="154" y="436"/>
                  </a:cubicBezTo>
                  <a:cubicBezTo>
                    <a:pt x="148" y="442"/>
                    <a:pt x="148" y="442"/>
                    <a:pt x="148" y="442"/>
                  </a:cubicBezTo>
                  <a:cubicBezTo>
                    <a:pt x="142" y="443"/>
                    <a:pt x="142" y="443"/>
                    <a:pt x="142" y="443"/>
                  </a:cubicBezTo>
                  <a:cubicBezTo>
                    <a:pt x="143" y="434"/>
                    <a:pt x="143" y="434"/>
                    <a:pt x="143" y="434"/>
                  </a:cubicBezTo>
                  <a:cubicBezTo>
                    <a:pt x="136" y="432"/>
                    <a:pt x="136" y="432"/>
                    <a:pt x="136" y="432"/>
                  </a:cubicBezTo>
                  <a:cubicBezTo>
                    <a:pt x="134" y="427"/>
                    <a:pt x="134" y="427"/>
                    <a:pt x="134" y="427"/>
                  </a:cubicBezTo>
                  <a:cubicBezTo>
                    <a:pt x="130" y="422"/>
                    <a:pt x="130" y="422"/>
                    <a:pt x="130" y="422"/>
                  </a:cubicBezTo>
                  <a:cubicBezTo>
                    <a:pt x="129" y="417"/>
                    <a:pt x="129" y="417"/>
                    <a:pt x="129" y="417"/>
                  </a:cubicBezTo>
                  <a:cubicBezTo>
                    <a:pt x="124" y="415"/>
                    <a:pt x="124" y="415"/>
                    <a:pt x="124" y="415"/>
                  </a:cubicBezTo>
                  <a:cubicBezTo>
                    <a:pt x="119" y="419"/>
                    <a:pt x="119" y="419"/>
                    <a:pt x="119" y="419"/>
                  </a:cubicBezTo>
                  <a:cubicBezTo>
                    <a:pt x="115" y="413"/>
                    <a:pt x="115" y="413"/>
                    <a:pt x="115" y="413"/>
                  </a:cubicBezTo>
                  <a:cubicBezTo>
                    <a:pt x="107" y="409"/>
                    <a:pt x="107" y="409"/>
                    <a:pt x="107" y="409"/>
                  </a:cubicBezTo>
                  <a:cubicBezTo>
                    <a:pt x="104" y="397"/>
                    <a:pt x="104" y="397"/>
                    <a:pt x="104" y="397"/>
                  </a:cubicBezTo>
                  <a:cubicBezTo>
                    <a:pt x="106" y="389"/>
                    <a:pt x="106" y="389"/>
                    <a:pt x="106" y="389"/>
                  </a:cubicBezTo>
                  <a:cubicBezTo>
                    <a:pt x="104" y="383"/>
                    <a:pt x="104" y="383"/>
                    <a:pt x="104" y="383"/>
                  </a:cubicBezTo>
                  <a:cubicBezTo>
                    <a:pt x="109" y="378"/>
                    <a:pt x="109" y="378"/>
                    <a:pt x="109" y="378"/>
                  </a:cubicBezTo>
                  <a:cubicBezTo>
                    <a:pt x="109" y="372"/>
                    <a:pt x="109" y="372"/>
                    <a:pt x="109" y="372"/>
                  </a:cubicBezTo>
                  <a:cubicBezTo>
                    <a:pt x="116" y="367"/>
                    <a:pt x="116" y="367"/>
                    <a:pt x="116" y="367"/>
                  </a:cubicBezTo>
                  <a:cubicBezTo>
                    <a:pt x="115" y="356"/>
                    <a:pt x="115" y="356"/>
                    <a:pt x="115" y="356"/>
                  </a:cubicBezTo>
                  <a:cubicBezTo>
                    <a:pt x="122" y="352"/>
                    <a:pt x="122" y="352"/>
                    <a:pt x="122" y="352"/>
                  </a:cubicBezTo>
                  <a:cubicBezTo>
                    <a:pt x="122" y="347"/>
                    <a:pt x="122" y="347"/>
                    <a:pt x="122" y="347"/>
                  </a:cubicBezTo>
                  <a:cubicBezTo>
                    <a:pt x="114" y="339"/>
                    <a:pt x="114" y="339"/>
                    <a:pt x="114" y="339"/>
                  </a:cubicBezTo>
                  <a:cubicBezTo>
                    <a:pt x="117" y="335"/>
                    <a:pt x="117" y="335"/>
                    <a:pt x="117" y="335"/>
                  </a:cubicBezTo>
                  <a:cubicBezTo>
                    <a:pt x="124" y="336"/>
                    <a:pt x="124" y="336"/>
                    <a:pt x="124" y="336"/>
                  </a:cubicBezTo>
                  <a:cubicBezTo>
                    <a:pt x="134" y="332"/>
                    <a:pt x="134" y="332"/>
                    <a:pt x="134" y="332"/>
                  </a:cubicBezTo>
                  <a:cubicBezTo>
                    <a:pt x="135" y="323"/>
                    <a:pt x="135" y="323"/>
                    <a:pt x="135" y="323"/>
                  </a:cubicBezTo>
                  <a:cubicBezTo>
                    <a:pt x="130" y="314"/>
                    <a:pt x="130" y="314"/>
                    <a:pt x="130" y="314"/>
                  </a:cubicBezTo>
                  <a:cubicBezTo>
                    <a:pt x="124" y="305"/>
                    <a:pt x="124" y="305"/>
                    <a:pt x="124" y="305"/>
                  </a:cubicBezTo>
                  <a:cubicBezTo>
                    <a:pt x="116" y="305"/>
                    <a:pt x="116" y="305"/>
                    <a:pt x="116" y="305"/>
                  </a:cubicBezTo>
                  <a:cubicBezTo>
                    <a:pt x="111" y="313"/>
                    <a:pt x="111" y="313"/>
                    <a:pt x="111" y="313"/>
                  </a:cubicBezTo>
                  <a:cubicBezTo>
                    <a:pt x="106" y="314"/>
                    <a:pt x="106" y="314"/>
                    <a:pt x="106" y="314"/>
                  </a:cubicBezTo>
                  <a:cubicBezTo>
                    <a:pt x="103" y="320"/>
                    <a:pt x="103" y="320"/>
                    <a:pt x="103" y="320"/>
                  </a:cubicBezTo>
                  <a:cubicBezTo>
                    <a:pt x="102" y="329"/>
                    <a:pt x="102" y="329"/>
                    <a:pt x="102" y="329"/>
                  </a:cubicBezTo>
                  <a:cubicBezTo>
                    <a:pt x="96" y="330"/>
                    <a:pt x="96" y="330"/>
                    <a:pt x="96" y="330"/>
                  </a:cubicBezTo>
                  <a:cubicBezTo>
                    <a:pt x="88" y="341"/>
                    <a:pt x="88" y="341"/>
                    <a:pt x="88" y="341"/>
                  </a:cubicBezTo>
                  <a:cubicBezTo>
                    <a:pt x="81" y="346"/>
                    <a:pt x="81" y="346"/>
                    <a:pt x="81" y="346"/>
                  </a:cubicBezTo>
                  <a:cubicBezTo>
                    <a:pt x="72" y="331"/>
                    <a:pt x="72" y="331"/>
                    <a:pt x="72" y="331"/>
                  </a:cubicBezTo>
                  <a:cubicBezTo>
                    <a:pt x="62" y="336"/>
                    <a:pt x="62" y="336"/>
                    <a:pt x="62" y="336"/>
                  </a:cubicBezTo>
                  <a:cubicBezTo>
                    <a:pt x="54" y="334"/>
                    <a:pt x="54" y="334"/>
                    <a:pt x="54" y="334"/>
                  </a:cubicBezTo>
                  <a:cubicBezTo>
                    <a:pt x="49" y="328"/>
                    <a:pt x="49" y="328"/>
                    <a:pt x="49" y="328"/>
                  </a:cubicBezTo>
                  <a:cubicBezTo>
                    <a:pt x="56" y="318"/>
                    <a:pt x="56" y="318"/>
                    <a:pt x="56" y="318"/>
                  </a:cubicBezTo>
                  <a:cubicBezTo>
                    <a:pt x="52" y="311"/>
                    <a:pt x="52" y="311"/>
                    <a:pt x="52" y="311"/>
                  </a:cubicBezTo>
                  <a:cubicBezTo>
                    <a:pt x="57" y="306"/>
                    <a:pt x="57" y="306"/>
                    <a:pt x="57" y="306"/>
                  </a:cubicBezTo>
                  <a:cubicBezTo>
                    <a:pt x="56" y="296"/>
                    <a:pt x="56" y="296"/>
                    <a:pt x="56" y="296"/>
                  </a:cubicBezTo>
                  <a:cubicBezTo>
                    <a:pt x="59" y="292"/>
                    <a:pt x="59" y="292"/>
                    <a:pt x="59" y="292"/>
                  </a:cubicBezTo>
                  <a:cubicBezTo>
                    <a:pt x="62" y="278"/>
                    <a:pt x="62" y="278"/>
                    <a:pt x="62" y="278"/>
                  </a:cubicBezTo>
                  <a:cubicBezTo>
                    <a:pt x="59" y="276"/>
                    <a:pt x="59" y="276"/>
                    <a:pt x="59" y="276"/>
                  </a:cubicBezTo>
                  <a:cubicBezTo>
                    <a:pt x="52" y="277"/>
                    <a:pt x="52" y="277"/>
                    <a:pt x="52" y="277"/>
                  </a:cubicBezTo>
                  <a:cubicBezTo>
                    <a:pt x="45" y="282"/>
                    <a:pt x="45" y="282"/>
                    <a:pt x="45" y="282"/>
                  </a:cubicBezTo>
                  <a:cubicBezTo>
                    <a:pt x="39" y="284"/>
                    <a:pt x="39" y="284"/>
                    <a:pt x="39" y="284"/>
                  </a:cubicBezTo>
                  <a:cubicBezTo>
                    <a:pt x="33" y="288"/>
                    <a:pt x="33" y="288"/>
                    <a:pt x="33" y="288"/>
                  </a:cubicBezTo>
                  <a:cubicBezTo>
                    <a:pt x="29" y="289"/>
                    <a:pt x="29" y="289"/>
                    <a:pt x="29" y="289"/>
                  </a:cubicBezTo>
                  <a:cubicBezTo>
                    <a:pt x="25" y="282"/>
                    <a:pt x="25" y="282"/>
                    <a:pt x="25" y="282"/>
                  </a:cubicBezTo>
                  <a:cubicBezTo>
                    <a:pt x="26" y="273"/>
                    <a:pt x="26" y="273"/>
                    <a:pt x="26" y="273"/>
                  </a:cubicBezTo>
                  <a:cubicBezTo>
                    <a:pt x="21" y="269"/>
                    <a:pt x="21" y="269"/>
                    <a:pt x="21" y="269"/>
                  </a:cubicBezTo>
                  <a:cubicBezTo>
                    <a:pt x="27" y="263"/>
                    <a:pt x="27" y="263"/>
                    <a:pt x="27" y="263"/>
                  </a:cubicBezTo>
                  <a:cubicBezTo>
                    <a:pt x="27" y="254"/>
                    <a:pt x="27" y="254"/>
                    <a:pt x="27" y="254"/>
                  </a:cubicBezTo>
                  <a:cubicBezTo>
                    <a:pt x="18" y="251"/>
                    <a:pt x="18" y="251"/>
                    <a:pt x="18" y="251"/>
                  </a:cubicBezTo>
                  <a:cubicBezTo>
                    <a:pt x="8" y="253"/>
                    <a:pt x="8" y="253"/>
                    <a:pt x="8" y="253"/>
                  </a:cubicBezTo>
                  <a:cubicBezTo>
                    <a:pt x="7" y="248"/>
                    <a:pt x="7" y="248"/>
                    <a:pt x="7" y="248"/>
                  </a:cubicBezTo>
                  <a:cubicBezTo>
                    <a:pt x="13" y="243"/>
                    <a:pt x="13" y="243"/>
                    <a:pt x="13" y="243"/>
                  </a:cubicBezTo>
                  <a:cubicBezTo>
                    <a:pt x="10" y="238"/>
                    <a:pt x="10" y="238"/>
                    <a:pt x="10" y="238"/>
                  </a:cubicBezTo>
                  <a:cubicBezTo>
                    <a:pt x="13" y="229"/>
                    <a:pt x="13" y="229"/>
                    <a:pt x="13" y="229"/>
                  </a:cubicBezTo>
                  <a:cubicBezTo>
                    <a:pt x="7" y="228"/>
                    <a:pt x="7" y="228"/>
                    <a:pt x="7" y="228"/>
                  </a:cubicBezTo>
                  <a:cubicBezTo>
                    <a:pt x="0" y="221"/>
                    <a:pt x="0" y="221"/>
                    <a:pt x="0" y="221"/>
                  </a:cubicBezTo>
                  <a:cubicBezTo>
                    <a:pt x="6" y="221"/>
                    <a:pt x="6" y="221"/>
                    <a:pt x="6" y="221"/>
                  </a:cubicBezTo>
                  <a:cubicBezTo>
                    <a:pt x="6" y="213"/>
                    <a:pt x="6" y="213"/>
                    <a:pt x="6" y="213"/>
                  </a:cubicBezTo>
                  <a:cubicBezTo>
                    <a:pt x="1" y="206"/>
                    <a:pt x="1" y="206"/>
                    <a:pt x="1" y="206"/>
                  </a:cubicBezTo>
                  <a:cubicBezTo>
                    <a:pt x="5" y="201"/>
                    <a:pt x="5" y="201"/>
                    <a:pt x="5" y="201"/>
                  </a:cubicBezTo>
                  <a:cubicBezTo>
                    <a:pt x="0" y="196"/>
                    <a:pt x="0" y="196"/>
                    <a:pt x="0" y="196"/>
                  </a:cubicBezTo>
                  <a:cubicBezTo>
                    <a:pt x="4" y="191"/>
                    <a:pt x="4" y="191"/>
                    <a:pt x="4" y="191"/>
                  </a:cubicBezTo>
                  <a:cubicBezTo>
                    <a:pt x="1" y="189"/>
                    <a:pt x="1" y="189"/>
                    <a:pt x="1" y="189"/>
                  </a:cubicBezTo>
                  <a:cubicBezTo>
                    <a:pt x="2" y="180"/>
                    <a:pt x="2" y="180"/>
                    <a:pt x="2" y="180"/>
                  </a:cubicBezTo>
                  <a:cubicBezTo>
                    <a:pt x="10" y="174"/>
                    <a:pt x="10" y="174"/>
                    <a:pt x="10" y="174"/>
                  </a:cubicBezTo>
                  <a:cubicBezTo>
                    <a:pt x="17" y="174"/>
                    <a:pt x="17" y="174"/>
                    <a:pt x="17" y="174"/>
                  </a:cubicBezTo>
                  <a:cubicBezTo>
                    <a:pt x="26" y="170"/>
                    <a:pt x="26" y="170"/>
                    <a:pt x="26" y="170"/>
                  </a:cubicBezTo>
                  <a:cubicBezTo>
                    <a:pt x="29" y="163"/>
                    <a:pt x="29" y="163"/>
                    <a:pt x="29" y="163"/>
                  </a:cubicBezTo>
                  <a:cubicBezTo>
                    <a:pt x="26" y="158"/>
                    <a:pt x="26" y="158"/>
                    <a:pt x="26" y="158"/>
                  </a:cubicBezTo>
                  <a:cubicBezTo>
                    <a:pt x="27" y="152"/>
                    <a:pt x="27" y="152"/>
                    <a:pt x="27" y="152"/>
                  </a:cubicBezTo>
                  <a:cubicBezTo>
                    <a:pt x="34" y="152"/>
                    <a:pt x="34" y="152"/>
                    <a:pt x="34" y="152"/>
                  </a:cubicBezTo>
                  <a:cubicBezTo>
                    <a:pt x="44" y="143"/>
                    <a:pt x="44" y="143"/>
                    <a:pt x="44" y="143"/>
                  </a:cubicBezTo>
                  <a:cubicBezTo>
                    <a:pt x="43" y="129"/>
                    <a:pt x="43" y="129"/>
                    <a:pt x="43" y="129"/>
                  </a:cubicBezTo>
                  <a:cubicBezTo>
                    <a:pt x="51" y="127"/>
                    <a:pt x="51" y="127"/>
                    <a:pt x="51" y="127"/>
                  </a:cubicBezTo>
                  <a:cubicBezTo>
                    <a:pt x="51" y="123"/>
                    <a:pt x="51" y="123"/>
                    <a:pt x="51" y="123"/>
                  </a:cubicBezTo>
                  <a:cubicBezTo>
                    <a:pt x="44" y="114"/>
                    <a:pt x="44" y="114"/>
                    <a:pt x="44" y="114"/>
                  </a:cubicBezTo>
                  <a:cubicBezTo>
                    <a:pt x="38" y="105"/>
                    <a:pt x="38" y="105"/>
                    <a:pt x="38" y="105"/>
                  </a:cubicBezTo>
                  <a:cubicBezTo>
                    <a:pt x="28" y="102"/>
                    <a:pt x="28" y="102"/>
                    <a:pt x="28" y="102"/>
                  </a:cubicBezTo>
                  <a:cubicBezTo>
                    <a:pt x="28" y="88"/>
                    <a:pt x="28" y="88"/>
                    <a:pt x="28" y="88"/>
                  </a:cubicBezTo>
                  <a:cubicBezTo>
                    <a:pt x="25" y="82"/>
                    <a:pt x="25" y="82"/>
                    <a:pt x="25" y="82"/>
                  </a:cubicBezTo>
                  <a:cubicBezTo>
                    <a:pt x="32" y="75"/>
                    <a:pt x="32" y="75"/>
                    <a:pt x="32" y="75"/>
                  </a:cubicBezTo>
                  <a:cubicBezTo>
                    <a:pt x="30" y="57"/>
                    <a:pt x="30" y="57"/>
                    <a:pt x="30" y="57"/>
                  </a:cubicBezTo>
                  <a:cubicBezTo>
                    <a:pt x="27" y="49"/>
                    <a:pt x="27" y="49"/>
                    <a:pt x="27" y="49"/>
                  </a:cubicBezTo>
                  <a:cubicBezTo>
                    <a:pt x="22" y="44"/>
                    <a:pt x="22" y="44"/>
                    <a:pt x="22" y="44"/>
                  </a:cubicBezTo>
                  <a:cubicBezTo>
                    <a:pt x="24" y="36"/>
                    <a:pt x="24" y="36"/>
                    <a:pt x="24" y="36"/>
                  </a:cubicBezTo>
                  <a:cubicBezTo>
                    <a:pt x="32" y="36"/>
                    <a:pt x="32" y="36"/>
                    <a:pt x="32" y="36"/>
                  </a:cubicBezTo>
                  <a:cubicBezTo>
                    <a:pt x="43" y="41"/>
                    <a:pt x="43" y="41"/>
                    <a:pt x="43" y="41"/>
                  </a:cubicBezTo>
                  <a:cubicBezTo>
                    <a:pt x="49" y="39"/>
                    <a:pt x="49" y="39"/>
                    <a:pt x="49" y="39"/>
                  </a:cubicBezTo>
                  <a:cubicBezTo>
                    <a:pt x="57" y="32"/>
                    <a:pt x="57" y="32"/>
                    <a:pt x="57" y="32"/>
                  </a:cubicBezTo>
                  <a:cubicBezTo>
                    <a:pt x="64" y="24"/>
                    <a:pt x="64" y="24"/>
                    <a:pt x="64" y="24"/>
                  </a:cubicBezTo>
                  <a:cubicBezTo>
                    <a:pt x="69" y="23"/>
                    <a:pt x="69" y="23"/>
                    <a:pt x="69" y="23"/>
                  </a:cubicBezTo>
                  <a:cubicBezTo>
                    <a:pt x="77" y="27"/>
                    <a:pt x="77" y="27"/>
                    <a:pt x="77" y="27"/>
                  </a:cubicBezTo>
                  <a:cubicBezTo>
                    <a:pt x="74" y="9"/>
                    <a:pt x="74" y="9"/>
                    <a:pt x="74" y="9"/>
                  </a:cubicBezTo>
                  <a:cubicBezTo>
                    <a:pt x="80" y="9"/>
                    <a:pt x="80" y="9"/>
                    <a:pt x="80" y="9"/>
                  </a:cubicBezTo>
                  <a:cubicBezTo>
                    <a:pt x="88" y="0"/>
                    <a:pt x="88" y="0"/>
                    <a:pt x="88" y="0"/>
                  </a:cubicBezTo>
                  <a:cubicBezTo>
                    <a:pt x="103" y="1"/>
                    <a:pt x="103" y="1"/>
                    <a:pt x="103" y="1"/>
                  </a:cubicBezTo>
                  <a:cubicBezTo>
                    <a:pt x="119" y="11"/>
                    <a:pt x="119" y="11"/>
                    <a:pt x="119" y="11"/>
                  </a:cubicBezTo>
                  <a:cubicBezTo>
                    <a:pt x="119" y="16"/>
                    <a:pt x="119" y="16"/>
                    <a:pt x="119" y="16"/>
                  </a:cubicBezTo>
                  <a:cubicBezTo>
                    <a:pt x="124" y="22"/>
                    <a:pt x="124" y="22"/>
                    <a:pt x="124" y="22"/>
                  </a:cubicBezTo>
                  <a:cubicBezTo>
                    <a:pt x="119" y="24"/>
                    <a:pt x="119" y="24"/>
                    <a:pt x="119" y="24"/>
                  </a:cubicBezTo>
                  <a:cubicBezTo>
                    <a:pt x="116" y="30"/>
                    <a:pt x="116" y="30"/>
                    <a:pt x="116" y="30"/>
                  </a:cubicBezTo>
                  <a:cubicBezTo>
                    <a:pt x="118" y="37"/>
                    <a:pt x="118" y="37"/>
                    <a:pt x="118" y="37"/>
                  </a:cubicBezTo>
                  <a:cubicBezTo>
                    <a:pt x="125" y="39"/>
                    <a:pt x="125" y="39"/>
                    <a:pt x="125" y="39"/>
                  </a:cubicBezTo>
                  <a:cubicBezTo>
                    <a:pt x="133" y="31"/>
                    <a:pt x="133" y="31"/>
                    <a:pt x="133" y="31"/>
                  </a:cubicBezTo>
                  <a:cubicBezTo>
                    <a:pt x="142" y="35"/>
                    <a:pt x="142" y="35"/>
                    <a:pt x="142" y="35"/>
                  </a:cubicBezTo>
                  <a:cubicBezTo>
                    <a:pt x="147" y="31"/>
                    <a:pt x="147" y="31"/>
                    <a:pt x="147" y="31"/>
                  </a:cubicBezTo>
                  <a:cubicBezTo>
                    <a:pt x="152" y="42"/>
                    <a:pt x="152" y="42"/>
                    <a:pt x="152" y="42"/>
                  </a:cubicBezTo>
                  <a:close/>
                  <a:moveTo>
                    <a:pt x="130" y="232"/>
                  </a:moveTo>
                  <a:cubicBezTo>
                    <a:pt x="129" y="236"/>
                    <a:pt x="128" y="238"/>
                    <a:pt x="130" y="240"/>
                  </a:cubicBezTo>
                  <a:cubicBezTo>
                    <a:pt x="133" y="243"/>
                    <a:pt x="135" y="239"/>
                    <a:pt x="137" y="241"/>
                  </a:cubicBezTo>
                  <a:cubicBezTo>
                    <a:pt x="139" y="244"/>
                    <a:pt x="141" y="239"/>
                    <a:pt x="139" y="235"/>
                  </a:cubicBezTo>
                  <a:cubicBezTo>
                    <a:pt x="136" y="229"/>
                    <a:pt x="136" y="227"/>
                    <a:pt x="130" y="23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2" name="Freeform 60"/>
            <p:cNvSpPr>
              <a:spLocks/>
            </p:cNvSpPr>
            <p:nvPr/>
          </p:nvSpPr>
          <p:spPr bwMode="auto">
            <a:xfrm>
              <a:off x="898" y="3826"/>
              <a:ext cx="160" cy="213"/>
            </a:xfrm>
            <a:custGeom>
              <a:avLst/>
              <a:gdLst>
                <a:gd name="T0" fmla="*/ 4 w 77"/>
                <a:gd name="T1" fmla="*/ 70 h 102"/>
                <a:gd name="T2" fmla="*/ 6 w 77"/>
                <a:gd name="T3" fmla="*/ 70 h 102"/>
                <a:gd name="T4" fmla="*/ 12 w 77"/>
                <a:gd name="T5" fmla="*/ 71 h 102"/>
                <a:gd name="T6" fmla="*/ 16 w 77"/>
                <a:gd name="T7" fmla="*/ 73 h 102"/>
                <a:gd name="T8" fmla="*/ 22 w 77"/>
                <a:gd name="T9" fmla="*/ 82 h 102"/>
                <a:gd name="T10" fmla="*/ 27 w 77"/>
                <a:gd name="T11" fmla="*/ 81 h 102"/>
                <a:gd name="T12" fmla="*/ 33 w 77"/>
                <a:gd name="T13" fmla="*/ 85 h 102"/>
                <a:gd name="T14" fmla="*/ 33 w 77"/>
                <a:gd name="T15" fmla="*/ 89 h 102"/>
                <a:gd name="T16" fmla="*/ 33 w 77"/>
                <a:gd name="T17" fmla="*/ 90 h 102"/>
                <a:gd name="T18" fmla="*/ 32 w 77"/>
                <a:gd name="T19" fmla="*/ 90 h 102"/>
                <a:gd name="T20" fmla="*/ 36 w 77"/>
                <a:gd name="T21" fmla="*/ 92 h 102"/>
                <a:gd name="T22" fmla="*/ 39 w 77"/>
                <a:gd name="T23" fmla="*/ 95 h 102"/>
                <a:gd name="T24" fmla="*/ 39 w 77"/>
                <a:gd name="T25" fmla="*/ 101 h 102"/>
                <a:gd name="T26" fmla="*/ 41 w 77"/>
                <a:gd name="T27" fmla="*/ 101 h 102"/>
                <a:gd name="T28" fmla="*/ 45 w 77"/>
                <a:gd name="T29" fmla="*/ 96 h 102"/>
                <a:gd name="T30" fmla="*/ 51 w 77"/>
                <a:gd name="T31" fmla="*/ 102 h 102"/>
                <a:gd name="T32" fmla="*/ 56 w 77"/>
                <a:gd name="T33" fmla="*/ 102 h 102"/>
                <a:gd name="T34" fmla="*/ 56 w 77"/>
                <a:gd name="T35" fmla="*/ 102 h 102"/>
                <a:gd name="T36" fmla="*/ 57 w 77"/>
                <a:gd name="T37" fmla="*/ 98 h 102"/>
                <a:gd name="T38" fmla="*/ 56 w 77"/>
                <a:gd name="T39" fmla="*/ 92 h 102"/>
                <a:gd name="T40" fmla="*/ 61 w 77"/>
                <a:gd name="T41" fmla="*/ 91 h 102"/>
                <a:gd name="T42" fmla="*/ 63 w 77"/>
                <a:gd name="T43" fmla="*/ 84 h 102"/>
                <a:gd name="T44" fmla="*/ 71 w 77"/>
                <a:gd name="T45" fmla="*/ 85 h 102"/>
                <a:gd name="T46" fmla="*/ 77 w 77"/>
                <a:gd name="T47" fmla="*/ 81 h 102"/>
                <a:gd name="T48" fmla="*/ 77 w 77"/>
                <a:gd name="T49" fmla="*/ 80 h 102"/>
                <a:gd name="T50" fmla="*/ 76 w 77"/>
                <a:gd name="T51" fmla="*/ 71 h 102"/>
                <a:gd name="T52" fmla="*/ 74 w 77"/>
                <a:gd name="T53" fmla="*/ 64 h 102"/>
                <a:gd name="T54" fmla="*/ 69 w 77"/>
                <a:gd name="T55" fmla="*/ 55 h 102"/>
                <a:gd name="T56" fmla="*/ 61 w 77"/>
                <a:gd name="T57" fmla="*/ 44 h 102"/>
                <a:gd name="T58" fmla="*/ 62 w 77"/>
                <a:gd name="T59" fmla="*/ 34 h 102"/>
                <a:gd name="T60" fmla="*/ 56 w 77"/>
                <a:gd name="T61" fmla="*/ 27 h 102"/>
                <a:gd name="T62" fmla="*/ 51 w 77"/>
                <a:gd name="T63" fmla="*/ 17 h 102"/>
                <a:gd name="T64" fmla="*/ 42 w 77"/>
                <a:gd name="T65" fmla="*/ 16 h 102"/>
                <a:gd name="T66" fmla="*/ 36 w 77"/>
                <a:gd name="T67" fmla="*/ 10 h 102"/>
                <a:gd name="T68" fmla="*/ 30 w 77"/>
                <a:gd name="T69" fmla="*/ 7 h 102"/>
                <a:gd name="T70" fmla="*/ 23 w 77"/>
                <a:gd name="T71" fmla="*/ 1 h 102"/>
                <a:gd name="T72" fmla="*/ 15 w 77"/>
                <a:gd name="T73" fmla="*/ 5 h 102"/>
                <a:gd name="T74" fmla="*/ 6 w 77"/>
                <a:gd name="T75" fmla="*/ 3 h 102"/>
                <a:gd name="T76" fmla="*/ 5 w 77"/>
                <a:gd name="T77" fmla="*/ 10 h 102"/>
                <a:gd name="T78" fmla="*/ 7 w 77"/>
                <a:gd name="T79" fmla="*/ 16 h 102"/>
                <a:gd name="T80" fmla="*/ 7 w 77"/>
                <a:gd name="T81" fmla="*/ 21 h 102"/>
                <a:gd name="T82" fmla="*/ 9 w 77"/>
                <a:gd name="T83" fmla="*/ 27 h 102"/>
                <a:gd name="T84" fmla="*/ 0 w 77"/>
                <a:gd name="T85" fmla="*/ 32 h 102"/>
                <a:gd name="T86" fmla="*/ 0 w 77"/>
                <a:gd name="T87" fmla="*/ 40 h 102"/>
                <a:gd name="T88" fmla="*/ 2 w 77"/>
                <a:gd name="T89" fmla="*/ 41 h 102"/>
                <a:gd name="T90" fmla="*/ 3 w 77"/>
                <a:gd name="T91" fmla="*/ 44 h 102"/>
                <a:gd name="T92" fmla="*/ 5 w 77"/>
                <a:gd name="T93" fmla="*/ 49 h 102"/>
                <a:gd name="T94" fmla="*/ 9 w 77"/>
                <a:gd name="T95" fmla="*/ 55 h 102"/>
                <a:gd name="T96" fmla="*/ 3 w 77"/>
                <a:gd name="T97" fmla="*/ 57 h 102"/>
                <a:gd name="T98" fmla="*/ 3 w 77"/>
                <a:gd name="T99" fmla="*/ 60 h 102"/>
                <a:gd name="T100" fmla="*/ 6 w 77"/>
                <a:gd name="T101" fmla="*/ 64 h 102"/>
                <a:gd name="T102" fmla="*/ 5 w 77"/>
                <a:gd name="T103" fmla="*/ 68 h 102"/>
                <a:gd name="T104" fmla="*/ 4 w 77"/>
                <a:gd name="T105" fmla="*/ 7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7" h="102">
                  <a:moveTo>
                    <a:pt x="4" y="70"/>
                  </a:moveTo>
                  <a:cubicBezTo>
                    <a:pt x="6" y="70"/>
                    <a:pt x="6" y="70"/>
                    <a:pt x="6" y="70"/>
                  </a:cubicBezTo>
                  <a:cubicBezTo>
                    <a:pt x="12" y="71"/>
                    <a:pt x="12" y="71"/>
                    <a:pt x="12" y="71"/>
                  </a:cubicBezTo>
                  <a:cubicBezTo>
                    <a:pt x="16" y="73"/>
                    <a:pt x="16" y="73"/>
                    <a:pt x="16" y="73"/>
                  </a:cubicBezTo>
                  <a:cubicBezTo>
                    <a:pt x="22" y="82"/>
                    <a:pt x="22" y="82"/>
                    <a:pt x="22" y="82"/>
                  </a:cubicBezTo>
                  <a:cubicBezTo>
                    <a:pt x="27" y="81"/>
                    <a:pt x="27" y="81"/>
                    <a:pt x="27" y="81"/>
                  </a:cubicBezTo>
                  <a:cubicBezTo>
                    <a:pt x="33" y="85"/>
                    <a:pt x="33" y="85"/>
                    <a:pt x="33" y="85"/>
                  </a:cubicBezTo>
                  <a:cubicBezTo>
                    <a:pt x="33" y="89"/>
                    <a:pt x="33" y="89"/>
                    <a:pt x="33" y="89"/>
                  </a:cubicBezTo>
                  <a:cubicBezTo>
                    <a:pt x="33" y="90"/>
                    <a:pt x="33" y="90"/>
                    <a:pt x="33" y="90"/>
                  </a:cubicBezTo>
                  <a:cubicBezTo>
                    <a:pt x="32" y="90"/>
                    <a:pt x="32" y="90"/>
                    <a:pt x="32" y="90"/>
                  </a:cubicBezTo>
                  <a:cubicBezTo>
                    <a:pt x="36" y="92"/>
                    <a:pt x="36" y="92"/>
                    <a:pt x="36" y="92"/>
                  </a:cubicBezTo>
                  <a:cubicBezTo>
                    <a:pt x="39" y="95"/>
                    <a:pt x="39" y="95"/>
                    <a:pt x="39" y="95"/>
                  </a:cubicBezTo>
                  <a:cubicBezTo>
                    <a:pt x="39" y="101"/>
                    <a:pt x="39" y="101"/>
                    <a:pt x="39" y="101"/>
                  </a:cubicBezTo>
                  <a:cubicBezTo>
                    <a:pt x="40" y="101"/>
                    <a:pt x="40" y="101"/>
                    <a:pt x="41" y="101"/>
                  </a:cubicBezTo>
                  <a:cubicBezTo>
                    <a:pt x="42" y="100"/>
                    <a:pt x="45" y="96"/>
                    <a:pt x="45" y="96"/>
                  </a:cubicBezTo>
                  <a:cubicBezTo>
                    <a:pt x="45" y="96"/>
                    <a:pt x="50" y="102"/>
                    <a:pt x="51" y="102"/>
                  </a:cubicBezTo>
                  <a:cubicBezTo>
                    <a:pt x="51" y="102"/>
                    <a:pt x="53" y="102"/>
                    <a:pt x="56" y="102"/>
                  </a:cubicBezTo>
                  <a:cubicBezTo>
                    <a:pt x="56" y="102"/>
                    <a:pt x="56" y="102"/>
                    <a:pt x="56" y="102"/>
                  </a:cubicBezTo>
                  <a:cubicBezTo>
                    <a:pt x="56" y="102"/>
                    <a:pt x="59" y="100"/>
                    <a:pt x="57" y="98"/>
                  </a:cubicBezTo>
                  <a:cubicBezTo>
                    <a:pt x="56" y="95"/>
                    <a:pt x="55" y="92"/>
                    <a:pt x="56" y="92"/>
                  </a:cubicBezTo>
                  <a:cubicBezTo>
                    <a:pt x="57" y="92"/>
                    <a:pt x="61" y="92"/>
                    <a:pt x="61" y="91"/>
                  </a:cubicBezTo>
                  <a:cubicBezTo>
                    <a:pt x="61" y="89"/>
                    <a:pt x="62" y="84"/>
                    <a:pt x="63" y="84"/>
                  </a:cubicBezTo>
                  <a:cubicBezTo>
                    <a:pt x="65" y="84"/>
                    <a:pt x="68" y="87"/>
                    <a:pt x="71" y="85"/>
                  </a:cubicBezTo>
                  <a:cubicBezTo>
                    <a:pt x="72" y="84"/>
                    <a:pt x="74" y="82"/>
                    <a:pt x="77" y="81"/>
                  </a:cubicBezTo>
                  <a:cubicBezTo>
                    <a:pt x="77" y="80"/>
                    <a:pt x="77" y="80"/>
                    <a:pt x="77" y="80"/>
                  </a:cubicBezTo>
                  <a:cubicBezTo>
                    <a:pt x="77" y="80"/>
                    <a:pt x="77" y="73"/>
                    <a:pt x="76" y="71"/>
                  </a:cubicBezTo>
                  <a:cubicBezTo>
                    <a:pt x="76" y="70"/>
                    <a:pt x="74" y="67"/>
                    <a:pt x="74" y="64"/>
                  </a:cubicBezTo>
                  <a:cubicBezTo>
                    <a:pt x="74" y="61"/>
                    <a:pt x="70" y="60"/>
                    <a:pt x="69" y="55"/>
                  </a:cubicBezTo>
                  <a:cubicBezTo>
                    <a:pt x="68" y="50"/>
                    <a:pt x="61" y="48"/>
                    <a:pt x="61" y="44"/>
                  </a:cubicBezTo>
                  <a:cubicBezTo>
                    <a:pt x="62" y="41"/>
                    <a:pt x="65" y="37"/>
                    <a:pt x="62" y="34"/>
                  </a:cubicBezTo>
                  <a:cubicBezTo>
                    <a:pt x="59" y="30"/>
                    <a:pt x="58" y="33"/>
                    <a:pt x="56" y="27"/>
                  </a:cubicBezTo>
                  <a:cubicBezTo>
                    <a:pt x="54" y="21"/>
                    <a:pt x="54" y="19"/>
                    <a:pt x="51" y="17"/>
                  </a:cubicBezTo>
                  <a:cubicBezTo>
                    <a:pt x="49" y="16"/>
                    <a:pt x="45" y="18"/>
                    <a:pt x="42" y="16"/>
                  </a:cubicBezTo>
                  <a:cubicBezTo>
                    <a:pt x="40" y="13"/>
                    <a:pt x="39" y="10"/>
                    <a:pt x="36" y="10"/>
                  </a:cubicBezTo>
                  <a:cubicBezTo>
                    <a:pt x="33" y="11"/>
                    <a:pt x="32" y="12"/>
                    <a:pt x="30" y="7"/>
                  </a:cubicBezTo>
                  <a:cubicBezTo>
                    <a:pt x="27" y="3"/>
                    <a:pt x="27" y="1"/>
                    <a:pt x="23" y="1"/>
                  </a:cubicBezTo>
                  <a:cubicBezTo>
                    <a:pt x="20" y="2"/>
                    <a:pt x="18" y="6"/>
                    <a:pt x="15" y="5"/>
                  </a:cubicBezTo>
                  <a:cubicBezTo>
                    <a:pt x="12" y="4"/>
                    <a:pt x="9" y="0"/>
                    <a:pt x="6" y="3"/>
                  </a:cubicBezTo>
                  <a:cubicBezTo>
                    <a:pt x="3" y="6"/>
                    <a:pt x="7" y="9"/>
                    <a:pt x="5" y="10"/>
                  </a:cubicBezTo>
                  <a:cubicBezTo>
                    <a:pt x="3" y="12"/>
                    <a:pt x="6" y="15"/>
                    <a:pt x="7" y="16"/>
                  </a:cubicBezTo>
                  <a:cubicBezTo>
                    <a:pt x="8" y="17"/>
                    <a:pt x="8" y="20"/>
                    <a:pt x="7" y="21"/>
                  </a:cubicBezTo>
                  <a:cubicBezTo>
                    <a:pt x="6" y="23"/>
                    <a:pt x="10" y="26"/>
                    <a:pt x="9" y="27"/>
                  </a:cubicBezTo>
                  <a:cubicBezTo>
                    <a:pt x="8" y="28"/>
                    <a:pt x="0" y="32"/>
                    <a:pt x="0" y="32"/>
                  </a:cubicBezTo>
                  <a:cubicBezTo>
                    <a:pt x="0" y="32"/>
                    <a:pt x="0" y="37"/>
                    <a:pt x="0" y="40"/>
                  </a:cubicBezTo>
                  <a:cubicBezTo>
                    <a:pt x="2" y="41"/>
                    <a:pt x="2" y="41"/>
                    <a:pt x="2" y="41"/>
                  </a:cubicBezTo>
                  <a:cubicBezTo>
                    <a:pt x="3" y="44"/>
                    <a:pt x="3" y="44"/>
                    <a:pt x="3" y="44"/>
                  </a:cubicBezTo>
                  <a:cubicBezTo>
                    <a:pt x="5" y="49"/>
                    <a:pt x="5" y="49"/>
                    <a:pt x="5" y="49"/>
                  </a:cubicBezTo>
                  <a:cubicBezTo>
                    <a:pt x="9" y="55"/>
                    <a:pt x="9" y="55"/>
                    <a:pt x="9" y="55"/>
                  </a:cubicBezTo>
                  <a:cubicBezTo>
                    <a:pt x="9" y="55"/>
                    <a:pt x="3" y="56"/>
                    <a:pt x="3" y="57"/>
                  </a:cubicBezTo>
                  <a:cubicBezTo>
                    <a:pt x="2" y="58"/>
                    <a:pt x="3" y="60"/>
                    <a:pt x="3" y="60"/>
                  </a:cubicBezTo>
                  <a:cubicBezTo>
                    <a:pt x="3" y="60"/>
                    <a:pt x="6" y="64"/>
                    <a:pt x="6" y="64"/>
                  </a:cubicBezTo>
                  <a:cubicBezTo>
                    <a:pt x="5" y="68"/>
                    <a:pt x="5" y="68"/>
                    <a:pt x="5" y="68"/>
                  </a:cubicBezTo>
                  <a:lnTo>
                    <a:pt x="4" y="7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3" name="Freeform 61"/>
            <p:cNvSpPr>
              <a:spLocks noEditPoints="1"/>
            </p:cNvSpPr>
            <p:nvPr/>
          </p:nvSpPr>
          <p:spPr bwMode="auto">
            <a:xfrm>
              <a:off x="762" y="3691"/>
              <a:ext cx="186" cy="231"/>
            </a:xfrm>
            <a:custGeom>
              <a:avLst/>
              <a:gdLst>
                <a:gd name="T0" fmla="*/ 88 w 89"/>
                <a:gd name="T1" fmla="*/ 67 h 111"/>
                <a:gd name="T2" fmla="*/ 80 w 89"/>
                <a:gd name="T3" fmla="*/ 70 h 111"/>
                <a:gd name="T4" fmla="*/ 71 w 89"/>
                <a:gd name="T5" fmla="*/ 68 h 111"/>
                <a:gd name="T6" fmla="*/ 70 w 89"/>
                <a:gd name="T7" fmla="*/ 75 h 111"/>
                <a:gd name="T8" fmla="*/ 72 w 89"/>
                <a:gd name="T9" fmla="*/ 81 h 111"/>
                <a:gd name="T10" fmla="*/ 72 w 89"/>
                <a:gd name="T11" fmla="*/ 86 h 111"/>
                <a:gd name="T12" fmla="*/ 74 w 89"/>
                <a:gd name="T13" fmla="*/ 92 h 111"/>
                <a:gd name="T14" fmla="*/ 65 w 89"/>
                <a:gd name="T15" fmla="*/ 97 h 111"/>
                <a:gd name="T16" fmla="*/ 64 w 89"/>
                <a:gd name="T17" fmla="*/ 106 h 111"/>
                <a:gd name="T18" fmla="*/ 59 w 89"/>
                <a:gd name="T19" fmla="*/ 111 h 111"/>
                <a:gd name="T20" fmla="*/ 51 w 89"/>
                <a:gd name="T21" fmla="*/ 109 h 111"/>
                <a:gd name="T22" fmla="*/ 46 w 89"/>
                <a:gd name="T23" fmla="*/ 103 h 111"/>
                <a:gd name="T24" fmla="*/ 39 w 89"/>
                <a:gd name="T25" fmla="*/ 107 h 111"/>
                <a:gd name="T26" fmla="*/ 33 w 89"/>
                <a:gd name="T27" fmla="*/ 110 h 111"/>
                <a:gd name="T28" fmla="*/ 31 w 89"/>
                <a:gd name="T29" fmla="*/ 111 h 111"/>
                <a:gd name="T30" fmla="*/ 22 w 89"/>
                <a:gd name="T31" fmla="*/ 103 h 111"/>
                <a:gd name="T32" fmla="*/ 18 w 89"/>
                <a:gd name="T33" fmla="*/ 104 h 111"/>
                <a:gd name="T34" fmla="*/ 18 w 89"/>
                <a:gd name="T35" fmla="*/ 98 h 111"/>
                <a:gd name="T36" fmla="*/ 17 w 89"/>
                <a:gd name="T37" fmla="*/ 74 h 111"/>
                <a:gd name="T38" fmla="*/ 8 w 89"/>
                <a:gd name="T39" fmla="*/ 55 h 111"/>
                <a:gd name="T40" fmla="*/ 7 w 89"/>
                <a:gd name="T41" fmla="*/ 42 h 111"/>
                <a:gd name="T42" fmla="*/ 2 w 89"/>
                <a:gd name="T43" fmla="*/ 32 h 111"/>
                <a:gd name="T44" fmla="*/ 3 w 89"/>
                <a:gd name="T45" fmla="*/ 22 h 111"/>
                <a:gd name="T46" fmla="*/ 6 w 89"/>
                <a:gd name="T47" fmla="*/ 14 h 111"/>
                <a:gd name="T48" fmla="*/ 13 w 89"/>
                <a:gd name="T49" fmla="*/ 21 h 111"/>
                <a:gd name="T50" fmla="*/ 21 w 89"/>
                <a:gd name="T51" fmla="*/ 25 h 111"/>
                <a:gd name="T52" fmla="*/ 26 w 89"/>
                <a:gd name="T53" fmla="*/ 19 h 111"/>
                <a:gd name="T54" fmla="*/ 38 w 89"/>
                <a:gd name="T55" fmla="*/ 18 h 111"/>
                <a:gd name="T56" fmla="*/ 47 w 89"/>
                <a:gd name="T57" fmla="*/ 18 h 111"/>
                <a:gd name="T58" fmla="*/ 43 w 89"/>
                <a:gd name="T59" fmla="*/ 4 h 111"/>
                <a:gd name="T60" fmla="*/ 54 w 89"/>
                <a:gd name="T61" fmla="*/ 5 h 111"/>
                <a:gd name="T62" fmla="*/ 61 w 89"/>
                <a:gd name="T63" fmla="*/ 3 h 111"/>
                <a:gd name="T64" fmla="*/ 61 w 89"/>
                <a:gd name="T65" fmla="*/ 3 h 111"/>
                <a:gd name="T66" fmla="*/ 64 w 89"/>
                <a:gd name="T67" fmla="*/ 20 h 111"/>
                <a:gd name="T68" fmla="*/ 72 w 89"/>
                <a:gd name="T69" fmla="*/ 21 h 111"/>
                <a:gd name="T70" fmla="*/ 82 w 89"/>
                <a:gd name="T71" fmla="*/ 31 h 111"/>
                <a:gd name="T72" fmla="*/ 80 w 89"/>
                <a:gd name="T73" fmla="*/ 35 h 111"/>
                <a:gd name="T74" fmla="*/ 78 w 89"/>
                <a:gd name="T75" fmla="*/ 43 h 111"/>
                <a:gd name="T76" fmla="*/ 89 w 89"/>
                <a:gd name="T77" fmla="*/ 55 h 111"/>
                <a:gd name="T78" fmla="*/ 88 w 89"/>
                <a:gd name="T79" fmla="*/ 67 h 111"/>
                <a:gd name="T80" fmla="*/ 28 w 89"/>
                <a:gd name="T81" fmla="*/ 53 h 111"/>
                <a:gd name="T82" fmla="*/ 29 w 89"/>
                <a:gd name="T83" fmla="*/ 62 h 111"/>
                <a:gd name="T84" fmla="*/ 36 w 89"/>
                <a:gd name="T85" fmla="*/ 67 h 111"/>
                <a:gd name="T86" fmla="*/ 44 w 89"/>
                <a:gd name="T87" fmla="*/ 71 h 111"/>
                <a:gd name="T88" fmla="*/ 38 w 89"/>
                <a:gd name="T89" fmla="*/ 76 h 111"/>
                <a:gd name="T90" fmla="*/ 36 w 89"/>
                <a:gd name="T91" fmla="*/ 84 h 111"/>
                <a:gd name="T92" fmla="*/ 34 w 89"/>
                <a:gd name="T93" fmla="*/ 90 h 111"/>
                <a:gd name="T94" fmla="*/ 24 w 89"/>
                <a:gd name="T95" fmla="*/ 91 h 111"/>
                <a:gd name="T96" fmla="*/ 30 w 89"/>
                <a:gd name="T97" fmla="*/ 101 h 111"/>
                <a:gd name="T98" fmla="*/ 39 w 89"/>
                <a:gd name="T99" fmla="*/ 94 h 111"/>
                <a:gd name="T100" fmla="*/ 50 w 89"/>
                <a:gd name="T101" fmla="*/ 85 h 111"/>
                <a:gd name="T102" fmla="*/ 54 w 89"/>
                <a:gd name="T103" fmla="*/ 79 h 111"/>
                <a:gd name="T104" fmla="*/ 50 w 89"/>
                <a:gd name="T105" fmla="*/ 67 h 111"/>
                <a:gd name="T106" fmla="*/ 43 w 89"/>
                <a:gd name="T107" fmla="*/ 60 h 111"/>
                <a:gd name="T108" fmla="*/ 34 w 89"/>
                <a:gd name="T109" fmla="*/ 55 h 111"/>
                <a:gd name="T110" fmla="*/ 28 w 89"/>
                <a:gd name="T111" fmla="*/ 5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9" h="111">
                  <a:moveTo>
                    <a:pt x="88" y="67"/>
                  </a:moveTo>
                  <a:cubicBezTo>
                    <a:pt x="85" y="68"/>
                    <a:pt x="82" y="71"/>
                    <a:pt x="80" y="70"/>
                  </a:cubicBezTo>
                  <a:cubicBezTo>
                    <a:pt x="77" y="69"/>
                    <a:pt x="74" y="65"/>
                    <a:pt x="71" y="68"/>
                  </a:cubicBezTo>
                  <a:cubicBezTo>
                    <a:pt x="68" y="71"/>
                    <a:pt x="72" y="74"/>
                    <a:pt x="70" y="75"/>
                  </a:cubicBezTo>
                  <a:cubicBezTo>
                    <a:pt x="68" y="77"/>
                    <a:pt x="71" y="80"/>
                    <a:pt x="72" y="81"/>
                  </a:cubicBezTo>
                  <a:cubicBezTo>
                    <a:pt x="73" y="82"/>
                    <a:pt x="73" y="85"/>
                    <a:pt x="72" y="86"/>
                  </a:cubicBezTo>
                  <a:cubicBezTo>
                    <a:pt x="71" y="88"/>
                    <a:pt x="75" y="91"/>
                    <a:pt x="74" y="92"/>
                  </a:cubicBezTo>
                  <a:cubicBezTo>
                    <a:pt x="73" y="93"/>
                    <a:pt x="65" y="97"/>
                    <a:pt x="65" y="97"/>
                  </a:cubicBezTo>
                  <a:cubicBezTo>
                    <a:pt x="65" y="97"/>
                    <a:pt x="66" y="104"/>
                    <a:pt x="64" y="106"/>
                  </a:cubicBezTo>
                  <a:cubicBezTo>
                    <a:pt x="63" y="109"/>
                    <a:pt x="60" y="111"/>
                    <a:pt x="59" y="111"/>
                  </a:cubicBezTo>
                  <a:cubicBezTo>
                    <a:pt x="57" y="111"/>
                    <a:pt x="52" y="111"/>
                    <a:pt x="51" y="109"/>
                  </a:cubicBezTo>
                  <a:cubicBezTo>
                    <a:pt x="50" y="108"/>
                    <a:pt x="48" y="103"/>
                    <a:pt x="46" y="103"/>
                  </a:cubicBezTo>
                  <a:cubicBezTo>
                    <a:pt x="44" y="104"/>
                    <a:pt x="40" y="106"/>
                    <a:pt x="39" y="107"/>
                  </a:cubicBezTo>
                  <a:cubicBezTo>
                    <a:pt x="38" y="107"/>
                    <a:pt x="34" y="108"/>
                    <a:pt x="33" y="110"/>
                  </a:cubicBezTo>
                  <a:cubicBezTo>
                    <a:pt x="32" y="110"/>
                    <a:pt x="32" y="111"/>
                    <a:pt x="31" y="111"/>
                  </a:cubicBezTo>
                  <a:cubicBezTo>
                    <a:pt x="28" y="108"/>
                    <a:pt x="24" y="105"/>
                    <a:pt x="22" y="103"/>
                  </a:cubicBezTo>
                  <a:cubicBezTo>
                    <a:pt x="22" y="102"/>
                    <a:pt x="20" y="103"/>
                    <a:pt x="18" y="104"/>
                  </a:cubicBezTo>
                  <a:cubicBezTo>
                    <a:pt x="18" y="102"/>
                    <a:pt x="18" y="100"/>
                    <a:pt x="18" y="98"/>
                  </a:cubicBezTo>
                  <a:cubicBezTo>
                    <a:pt x="18" y="93"/>
                    <a:pt x="18" y="80"/>
                    <a:pt x="17" y="74"/>
                  </a:cubicBezTo>
                  <a:cubicBezTo>
                    <a:pt x="17" y="69"/>
                    <a:pt x="9" y="58"/>
                    <a:pt x="8" y="55"/>
                  </a:cubicBezTo>
                  <a:cubicBezTo>
                    <a:pt x="8" y="51"/>
                    <a:pt x="11" y="46"/>
                    <a:pt x="7" y="42"/>
                  </a:cubicBezTo>
                  <a:cubicBezTo>
                    <a:pt x="4" y="39"/>
                    <a:pt x="0" y="36"/>
                    <a:pt x="2" y="32"/>
                  </a:cubicBezTo>
                  <a:cubicBezTo>
                    <a:pt x="4" y="28"/>
                    <a:pt x="6" y="25"/>
                    <a:pt x="3" y="22"/>
                  </a:cubicBezTo>
                  <a:cubicBezTo>
                    <a:pt x="0" y="19"/>
                    <a:pt x="4" y="14"/>
                    <a:pt x="6" y="14"/>
                  </a:cubicBezTo>
                  <a:cubicBezTo>
                    <a:pt x="9" y="14"/>
                    <a:pt x="12" y="17"/>
                    <a:pt x="13" y="21"/>
                  </a:cubicBezTo>
                  <a:cubicBezTo>
                    <a:pt x="14" y="26"/>
                    <a:pt x="21" y="29"/>
                    <a:pt x="21" y="25"/>
                  </a:cubicBezTo>
                  <a:cubicBezTo>
                    <a:pt x="22" y="21"/>
                    <a:pt x="22" y="19"/>
                    <a:pt x="26" y="19"/>
                  </a:cubicBezTo>
                  <a:cubicBezTo>
                    <a:pt x="30" y="19"/>
                    <a:pt x="35" y="20"/>
                    <a:pt x="38" y="18"/>
                  </a:cubicBezTo>
                  <a:cubicBezTo>
                    <a:pt x="41" y="16"/>
                    <a:pt x="48" y="25"/>
                    <a:pt x="47" y="18"/>
                  </a:cubicBezTo>
                  <a:cubicBezTo>
                    <a:pt x="45" y="11"/>
                    <a:pt x="41" y="7"/>
                    <a:pt x="43" y="4"/>
                  </a:cubicBezTo>
                  <a:cubicBezTo>
                    <a:pt x="46" y="1"/>
                    <a:pt x="54" y="0"/>
                    <a:pt x="54" y="5"/>
                  </a:cubicBezTo>
                  <a:cubicBezTo>
                    <a:pt x="55" y="9"/>
                    <a:pt x="59" y="4"/>
                    <a:pt x="61" y="3"/>
                  </a:cubicBezTo>
                  <a:cubicBezTo>
                    <a:pt x="61" y="3"/>
                    <a:pt x="61" y="3"/>
                    <a:pt x="61" y="3"/>
                  </a:cubicBezTo>
                  <a:cubicBezTo>
                    <a:pt x="62" y="8"/>
                    <a:pt x="64" y="19"/>
                    <a:pt x="64" y="20"/>
                  </a:cubicBezTo>
                  <a:cubicBezTo>
                    <a:pt x="65" y="22"/>
                    <a:pt x="70" y="22"/>
                    <a:pt x="72" y="21"/>
                  </a:cubicBezTo>
                  <a:cubicBezTo>
                    <a:pt x="75" y="20"/>
                    <a:pt x="82" y="31"/>
                    <a:pt x="82" y="31"/>
                  </a:cubicBezTo>
                  <a:cubicBezTo>
                    <a:pt x="82" y="31"/>
                    <a:pt x="80" y="34"/>
                    <a:pt x="80" y="35"/>
                  </a:cubicBezTo>
                  <a:cubicBezTo>
                    <a:pt x="80" y="36"/>
                    <a:pt x="80" y="43"/>
                    <a:pt x="78" y="43"/>
                  </a:cubicBezTo>
                  <a:cubicBezTo>
                    <a:pt x="77" y="43"/>
                    <a:pt x="89" y="55"/>
                    <a:pt x="89" y="55"/>
                  </a:cubicBezTo>
                  <a:cubicBezTo>
                    <a:pt x="88" y="67"/>
                    <a:pt x="88" y="67"/>
                    <a:pt x="88" y="67"/>
                  </a:cubicBezTo>
                  <a:close/>
                  <a:moveTo>
                    <a:pt x="28" y="53"/>
                  </a:moveTo>
                  <a:cubicBezTo>
                    <a:pt x="27" y="59"/>
                    <a:pt x="28" y="60"/>
                    <a:pt x="29" y="62"/>
                  </a:cubicBezTo>
                  <a:cubicBezTo>
                    <a:pt x="30" y="65"/>
                    <a:pt x="32" y="66"/>
                    <a:pt x="36" y="67"/>
                  </a:cubicBezTo>
                  <a:cubicBezTo>
                    <a:pt x="40" y="68"/>
                    <a:pt x="45" y="67"/>
                    <a:pt x="44" y="71"/>
                  </a:cubicBezTo>
                  <a:cubicBezTo>
                    <a:pt x="43" y="75"/>
                    <a:pt x="41" y="73"/>
                    <a:pt x="38" y="76"/>
                  </a:cubicBezTo>
                  <a:cubicBezTo>
                    <a:pt x="36" y="79"/>
                    <a:pt x="36" y="83"/>
                    <a:pt x="36" y="84"/>
                  </a:cubicBezTo>
                  <a:cubicBezTo>
                    <a:pt x="37" y="85"/>
                    <a:pt x="39" y="90"/>
                    <a:pt x="34" y="90"/>
                  </a:cubicBezTo>
                  <a:cubicBezTo>
                    <a:pt x="29" y="90"/>
                    <a:pt x="24" y="88"/>
                    <a:pt x="24" y="91"/>
                  </a:cubicBezTo>
                  <a:cubicBezTo>
                    <a:pt x="24" y="93"/>
                    <a:pt x="30" y="101"/>
                    <a:pt x="30" y="101"/>
                  </a:cubicBezTo>
                  <a:cubicBezTo>
                    <a:pt x="30" y="101"/>
                    <a:pt x="37" y="98"/>
                    <a:pt x="39" y="94"/>
                  </a:cubicBezTo>
                  <a:cubicBezTo>
                    <a:pt x="41" y="89"/>
                    <a:pt x="49" y="81"/>
                    <a:pt x="50" y="85"/>
                  </a:cubicBezTo>
                  <a:cubicBezTo>
                    <a:pt x="51" y="88"/>
                    <a:pt x="54" y="84"/>
                    <a:pt x="54" y="79"/>
                  </a:cubicBezTo>
                  <a:cubicBezTo>
                    <a:pt x="55" y="73"/>
                    <a:pt x="55" y="72"/>
                    <a:pt x="50" y="67"/>
                  </a:cubicBezTo>
                  <a:cubicBezTo>
                    <a:pt x="45" y="62"/>
                    <a:pt x="49" y="61"/>
                    <a:pt x="43" y="60"/>
                  </a:cubicBezTo>
                  <a:cubicBezTo>
                    <a:pt x="38" y="59"/>
                    <a:pt x="34" y="57"/>
                    <a:pt x="34" y="55"/>
                  </a:cubicBezTo>
                  <a:cubicBezTo>
                    <a:pt x="34" y="53"/>
                    <a:pt x="28" y="53"/>
                    <a:pt x="28" y="53"/>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4" name="Freeform 62"/>
            <p:cNvSpPr>
              <a:spLocks/>
            </p:cNvSpPr>
            <p:nvPr/>
          </p:nvSpPr>
          <p:spPr bwMode="auto">
            <a:xfrm>
              <a:off x="1715" y="3311"/>
              <a:ext cx="289" cy="330"/>
            </a:xfrm>
            <a:custGeom>
              <a:avLst/>
              <a:gdLst>
                <a:gd name="T0" fmla="*/ 64 w 289"/>
                <a:gd name="T1" fmla="*/ 32 h 330"/>
                <a:gd name="T2" fmla="*/ 68 w 289"/>
                <a:gd name="T3" fmla="*/ 19 h 330"/>
                <a:gd name="T4" fmla="*/ 68 w 289"/>
                <a:gd name="T5" fmla="*/ 3 h 330"/>
                <a:gd name="T6" fmla="*/ 89 w 289"/>
                <a:gd name="T7" fmla="*/ 5 h 330"/>
                <a:gd name="T8" fmla="*/ 100 w 289"/>
                <a:gd name="T9" fmla="*/ 0 h 330"/>
                <a:gd name="T10" fmla="*/ 110 w 289"/>
                <a:gd name="T11" fmla="*/ 23 h 330"/>
                <a:gd name="T12" fmla="*/ 131 w 289"/>
                <a:gd name="T13" fmla="*/ 25 h 330"/>
                <a:gd name="T14" fmla="*/ 162 w 289"/>
                <a:gd name="T15" fmla="*/ 36 h 330"/>
                <a:gd name="T16" fmla="*/ 183 w 289"/>
                <a:gd name="T17" fmla="*/ 34 h 330"/>
                <a:gd name="T18" fmla="*/ 198 w 289"/>
                <a:gd name="T19" fmla="*/ 42 h 330"/>
                <a:gd name="T20" fmla="*/ 225 w 289"/>
                <a:gd name="T21" fmla="*/ 36 h 330"/>
                <a:gd name="T22" fmla="*/ 287 w 289"/>
                <a:gd name="T23" fmla="*/ 59 h 330"/>
                <a:gd name="T24" fmla="*/ 275 w 289"/>
                <a:gd name="T25" fmla="*/ 80 h 330"/>
                <a:gd name="T26" fmla="*/ 264 w 289"/>
                <a:gd name="T27" fmla="*/ 111 h 330"/>
                <a:gd name="T28" fmla="*/ 218 w 289"/>
                <a:gd name="T29" fmla="*/ 151 h 330"/>
                <a:gd name="T30" fmla="*/ 208 w 289"/>
                <a:gd name="T31" fmla="*/ 180 h 330"/>
                <a:gd name="T32" fmla="*/ 216 w 289"/>
                <a:gd name="T33" fmla="*/ 205 h 330"/>
                <a:gd name="T34" fmla="*/ 214 w 289"/>
                <a:gd name="T35" fmla="*/ 230 h 330"/>
                <a:gd name="T36" fmla="*/ 185 w 289"/>
                <a:gd name="T37" fmla="*/ 244 h 330"/>
                <a:gd name="T38" fmla="*/ 179 w 289"/>
                <a:gd name="T39" fmla="*/ 265 h 330"/>
                <a:gd name="T40" fmla="*/ 154 w 289"/>
                <a:gd name="T41" fmla="*/ 265 h 330"/>
                <a:gd name="T42" fmla="*/ 137 w 289"/>
                <a:gd name="T43" fmla="*/ 288 h 330"/>
                <a:gd name="T44" fmla="*/ 106 w 289"/>
                <a:gd name="T45" fmla="*/ 292 h 330"/>
                <a:gd name="T46" fmla="*/ 87 w 289"/>
                <a:gd name="T47" fmla="*/ 328 h 330"/>
                <a:gd name="T48" fmla="*/ 68 w 289"/>
                <a:gd name="T49" fmla="*/ 328 h 330"/>
                <a:gd name="T50" fmla="*/ 50 w 289"/>
                <a:gd name="T51" fmla="*/ 307 h 330"/>
                <a:gd name="T52" fmla="*/ 31 w 289"/>
                <a:gd name="T53" fmla="*/ 294 h 330"/>
                <a:gd name="T54" fmla="*/ 16 w 289"/>
                <a:gd name="T55" fmla="*/ 273 h 330"/>
                <a:gd name="T56" fmla="*/ 6 w 289"/>
                <a:gd name="T57" fmla="*/ 276 h 330"/>
                <a:gd name="T58" fmla="*/ 0 w 289"/>
                <a:gd name="T59" fmla="*/ 248 h 330"/>
                <a:gd name="T60" fmla="*/ 29 w 289"/>
                <a:gd name="T61" fmla="*/ 213 h 330"/>
                <a:gd name="T62" fmla="*/ 41 w 289"/>
                <a:gd name="T63" fmla="*/ 186 h 330"/>
                <a:gd name="T64" fmla="*/ 31 w 289"/>
                <a:gd name="T65" fmla="*/ 151 h 330"/>
                <a:gd name="T66" fmla="*/ 60 w 289"/>
                <a:gd name="T67" fmla="*/ 142 h 330"/>
                <a:gd name="T68" fmla="*/ 62 w 289"/>
                <a:gd name="T69" fmla="*/ 117 h 330"/>
                <a:gd name="T70" fmla="*/ 66 w 289"/>
                <a:gd name="T71" fmla="*/ 96 h 330"/>
                <a:gd name="T72" fmla="*/ 91 w 289"/>
                <a:gd name="T73" fmla="*/ 61 h 330"/>
                <a:gd name="T74" fmla="*/ 56 w 289"/>
                <a:gd name="T75" fmla="*/ 34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9" h="330">
                  <a:moveTo>
                    <a:pt x="56" y="34"/>
                  </a:moveTo>
                  <a:lnTo>
                    <a:pt x="64" y="32"/>
                  </a:lnTo>
                  <a:lnTo>
                    <a:pt x="68" y="28"/>
                  </a:lnTo>
                  <a:lnTo>
                    <a:pt x="68" y="19"/>
                  </a:lnTo>
                  <a:lnTo>
                    <a:pt x="62" y="15"/>
                  </a:lnTo>
                  <a:lnTo>
                    <a:pt x="68" y="3"/>
                  </a:lnTo>
                  <a:lnTo>
                    <a:pt x="85" y="9"/>
                  </a:lnTo>
                  <a:lnTo>
                    <a:pt x="89" y="5"/>
                  </a:lnTo>
                  <a:lnTo>
                    <a:pt x="93" y="7"/>
                  </a:lnTo>
                  <a:lnTo>
                    <a:pt x="100" y="0"/>
                  </a:lnTo>
                  <a:lnTo>
                    <a:pt x="112" y="9"/>
                  </a:lnTo>
                  <a:lnTo>
                    <a:pt x="110" y="23"/>
                  </a:lnTo>
                  <a:lnTo>
                    <a:pt x="120" y="30"/>
                  </a:lnTo>
                  <a:lnTo>
                    <a:pt x="131" y="25"/>
                  </a:lnTo>
                  <a:lnTo>
                    <a:pt x="152" y="42"/>
                  </a:lnTo>
                  <a:lnTo>
                    <a:pt x="162" y="36"/>
                  </a:lnTo>
                  <a:lnTo>
                    <a:pt x="177" y="44"/>
                  </a:lnTo>
                  <a:lnTo>
                    <a:pt x="183" y="34"/>
                  </a:lnTo>
                  <a:lnTo>
                    <a:pt x="191" y="38"/>
                  </a:lnTo>
                  <a:lnTo>
                    <a:pt x="198" y="42"/>
                  </a:lnTo>
                  <a:lnTo>
                    <a:pt x="208" y="30"/>
                  </a:lnTo>
                  <a:lnTo>
                    <a:pt x="225" y="36"/>
                  </a:lnTo>
                  <a:lnTo>
                    <a:pt x="262" y="57"/>
                  </a:lnTo>
                  <a:lnTo>
                    <a:pt x="287" y="59"/>
                  </a:lnTo>
                  <a:lnTo>
                    <a:pt x="289" y="73"/>
                  </a:lnTo>
                  <a:lnTo>
                    <a:pt x="275" y="80"/>
                  </a:lnTo>
                  <a:lnTo>
                    <a:pt x="275" y="98"/>
                  </a:lnTo>
                  <a:lnTo>
                    <a:pt x="264" y="111"/>
                  </a:lnTo>
                  <a:lnTo>
                    <a:pt x="237" y="151"/>
                  </a:lnTo>
                  <a:lnTo>
                    <a:pt x="218" y="151"/>
                  </a:lnTo>
                  <a:lnTo>
                    <a:pt x="210" y="163"/>
                  </a:lnTo>
                  <a:lnTo>
                    <a:pt x="208" y="180"/>
                  </a:lnTo>
                  <a:lnTo>
                    <a:pt x="216" y="190"/>
                  </a:lnTo>
                  <a:lnTo>
                    <a:pt x="216" y="205"/>
                  </a:lnTo>
                  <a:lnTo>
                    <a:pt x="204" y="217"/>
                  </a:lnTo>
                  <a:lnTo>
                    <a:pt x="214" y="230"/>
                  </a:lnTo>
                  <a:lnTo>
                    <a:pt x="200" y="244"/>
                  </a:lnTo>
                  <a:lnTo>
                    <a:pt x="185" y="244"/>
                  </a:lnTo>
                  <a:lnTo>
                    <a:pt x="170" y="253"/>
                  </a:lnTo>
                  <a:lnTo>
                    <a:pt x="179" y="265"/>
                  </a:lnTo>
                  <a:lnTo>
                    <a:pt x="166" y="276"/>
                  </a:lnTo>
                  <a:lnTo>
                    <a:pt x="154" y="265"/>
                  </a:lnTo>
                  <a:lnTo>
                    <a:pt x="143" y="269"/>
                  </a:lnTo>
                  <a:lnTo>
                    <a:pt x="137" y="288"/>
                  </a:lnTo>
                  <a:lnTo>
                    <a:pt x="127" y="294"/>
                  </a:lnTo>
                  <a:lnTo>
                    <a:pt x="106" y="292"/>
                  </a:lnTo>
                  <a:lnTo>
                    <a:pt x="102" y="311"/>
                  </a:lnTo>
                  <a:lnTo>
                    <a:pt x="87" y="328"/>
                  </a:lnTo>
                  <a:lnTo>
                    <a:pt x="87" y="330"/>
                  </a:lnTo>
                  <a:lnTo>
                    <a:pt x="68" y="328"/>
                  </a:lnTo>
                  <a:lnTo>
                    <a:pt x="62" y="307"/>
                  </a:lnTo>
                  <a:lnTo>
                    <a:pt x="50" y="307"/>
                  </a:lnTo>
                  <a:lnTo>
                    <a:pt x="43" y="292"/>
                  </a:lnTo>
                  <a:lnTo>
                    <a:pt x="31" y="294"/>
                  </a:lnTo>
                  <a:lnTo>
                    <a:pt x="16" y="284"/>
                  </a:lnTo>
                  <a:lnTo>
                    <a:pt x="16" y="273"/>
                  </a:lnTo>
                  <a:lnTo>
                    <a:pt x="8" y="273"/>
                  </a:lnTo>
                  <a:lnTo>
                    <a:pt x="6" y="276"/>
                  </a:lnTo>
                  <a:lnTo>
                    <a:pt x="0" y="261"/>
                  </a:lnTo>
                  <a:lnTo>
                    <a:pt x="0" y="248"/>
                  </a:lnTo>
                  <a:lnTo>
                    <a:pt x="25" y="240"/>
                  </a:lnTo>
                  <a:lnTo>
                    <a:pt x="29" y="213"/>
                  </a:lnTo>
                  <a:lnTo>
                    <a:pt x="31" y="196"/>
                  </a:lnTo>
                  <a:lnTo>
                    <a:pt x="41" y="186"/>
                  </a:lnTo>
                  <a:lnTo>
                    <a:pt x="43" y="153"/>
                  </a:lnTo>
                  <a:lnTo>
                    <a:pt x="31" y="151"/>
                  </a:lnTo>
                  <a:lnTo>
                    <a:pt x="47" y="155"/>
                  </a:lnTo>
                  <a:lnTo>
                    <a:pt x="60" y="142"/>
                  </a:lnTo>
                  <a:lnTo>
                    <a:pt x="62" y="126"/>
                  </a:lnTo>
                  <a:lnTo>
                    <a:pt x="62" y="117"/>
                  </a:lnTo>
                  <a:lnTo>
                    <a:pt x="58" y="109"/>
                  </a:lnTo>
                  <a:lnTo>
                    <a:pt x="66" y="96"/>
                  </a:lnTo>
                  <a:lnTo>
                    <a:pt x="91" y="75"/>
                  </a:lnTo>
                  <a:lnTo>
                    <a:pt x="91" y="61"/>
                  </a:lnTo>
                  <a:lnTo>
                    <a:pt x="79" y="50"/>
                  </a:lnTo>
                  <a:lnTo>
                    <a:pt x="56" y="34"/>
                  </a:lnTo>
                  <a:close/>
                </a:path>
              </a:pathLst>
            </a:custGeom>
            <a:solidFill>
              <a:schemeClr val="accent1"/>
            </a:solid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5" name="Freeform 63"/>
            <p:cNvSpPr>
              <a:spLocks noEditPoints="1"/>
            </p:cNvSpPr>
            <p:nvPr/>
          </p:nvSpPr>
          <p:spPr bwMode="auto">
            <a:xfrm>
              <a:off x="2632" y="2276"/>
              <a:ext cx="739" cy="1888"/>
            </a:xfrm>
            <a:custGeom>
              <a:avLst/>
              <a:gdLst>
                <a:gd name="T0" fmla="*/ 94 w 355"/>
                <a:gd name="T1" fmla="*/ 769 h 906"/>
                <a:gd name="T2" fmla="*/ 111 w 355"/>
                <a:gd name="T3" fmla="*/ 813 h 906"/>
                <a:gd name="T4" fmla="*/ 139 w 355"/>
                <a:gd name="T5" fmla="*/ 829 h 906"/>
                <a:gd name="T6" fmla="*/ 142 w 355"/>
                <a:gd name="T7" fmla="*/ 873 h 906"/>
                <a:gd name="T8" fmla="*/ 176 w 355"/>
                <a:gd name="T9" fmla="*/ 896 h 906"/>
                <a:gd name="T10" fmla="*/ 198 w 355"/>
                <a:gd name="T11" fmla="*/ 859 h 906"/>
                <a:gd name="T12" fmla="*/ 233 w 355"/>
                <a:gd name="T13" fmla="*/ 846 h 906"/>
                <a:gd name="T14" fmla="*/ 228 w 355"/>
                <a:gd name="T15" fmla="*/ 816 h 906"/>
                <a:gd name="T16" fmla="*/ 233 w 355"/>
                <a:gd name="T17" fmla="*/ 775 h 906"/>
                <a:gd name="T18" fmla="*/ 240 w 355"/>
                <a:gd name="T19" fmla="*/ 736 h 906"/>
                <a:gd name="T20" fmla="*/ 273 w 355"/>
                <a:gd name="T21" fmla="*/ 717 h 906"/>
                <a:gd name="T22" fmla="*/ 305 w 355"/>
                <a:gd name="T23" fmla="*/ 687 h 906"/>
                <a:gd name="T24" fmla="*/ 329 w 355"/>
                <a:gd name="T25" fmla="*/ 681 h 906"/>
                <a:gd name="T26" fmla="*/ 338 w 355"/>
                <a:gd name="T27" fmla="*/ 649 h 906"/>
                <a:gd name="T28" fmla="*/ 324 w 355"/>
                <a:gd name="T29" fmla="*/ 606 h 906"/>
                <a:gd name="T30" fmla="*/ 342 w 355"/>
                <a:gd name="T31" fmla="*/ 567 h 906"/>
                <a:gd name="T32" fmla="*/ 342 w 355"/>
                <a:gd name="T33" fmla="*/ 521 h 906"/>
                <a:gd name="T34" fmla="*/ 340 w 355"/>
                <a:gd name="T35" fmla="*/ 510 h 906"/>
                <a:gd name="T36" fmla="*/ 318 w 355"/>
                <a:gd name="T37" fmla="*/ 501 h 906"/>
                <a:gd name="T38" fmla="*/ 307 w 355"/>
                <a:gd name="T39" fmla="*/ 454 h 906"/>
                <a:gd name="T40" fmla="*/ 304 w 355"/>
                <a:gd name="T41" fmla="*/ 431 h 906"/>
                <a:gd name="T42" fmla="*/ 291 w 355"/>
                <a:gd name="T43" fmla="*/ 361 h 906"/>
                <a:gd name="T44" fmla="*/ 315 w 355"/>
                <a:gd name="T45" fmla="*/ 335 h 906"/>
                <a:gd name="T46" fmla="*/ 336 w 355"/>
                <a:gd name="T47" fmla="*/ 300 h 906"/>
                <a:gd name="T48" fmla="*/ 313 w 355"/>
                <a:gd name="T49" fmla="*/ 261 h 906"/>
                <a:gd name="T50" fmla="*/ 296 w 355"/>
                <a:gd name="T51" fmla="*/ 220 h 906"/>
                <a:gd name="T52" fmla="*/ 269 w 355"/>
                <a:gd name="T53" fmla="*/ 248 h 906"/>
                <a:gd name="T54" fmla="*/ 284 w 355"/>
                <a:gd name="T55" fmla="*/ 210 h 906"/>
                <a:gd name="T56" fmla="*/ 298 w 355"/>
                <a:gd name="T57" fmla="*/ 150 h 906"/>
                <a:gd name="T58" fmla="*/ 238 w 355"/>
                <a:gd name="T59" fmla="*/ 145 h 906"/>
                <a:gd name="T60" fmla="*/ 196 w 355"/>
                <a:gd name="T61" fmla="*/ 138 h 906"/>
                <a:gd name="T62" fmla="*/ 159 w 355"/>
                <a:gd name="T63" fmla="*/ 172 h 906"/>
                <a:gd name="T64" fmla="*/ 91 w 355"/>
                <a:gd name="T65" fmla="*/ 213 h 906"/>
                <a:gd name="T66" fmla="*/ 63 w 355"/>
                <a:gd name="T67" fmla="*/ 250 h 906"/>
                <a:gd name="T68" fmla="*/ 48 w 355"/>
                <a:gd name="T69" fmla="*/ 330 h 906"/>
                <a:gd name="T70" fmla="*/ 47 w 355"/>
                <a:gd name="T71" fmla="*/ 309 h 906"/>
                <a:gd name="T72" fmla="*/ 22 w 355"/>
                <a:gd name="T73" fmla="*/ 304 h 906"/>
                <a:gd name="T74" fmla="*/ 21 w 355"/>
                <a:gd name="T75" fmla="*/ 348 h 906"/>
                <a:gd name="T76" fmla="*/ 15 w 355"/>
                <a:gd name="T77" fmla="*/ 382 h 906"/>
                <a:gd name="T78" fmla="*/ 33 w 355"/>
                <a:gd name="T79" fmla="*/ 388 h 906"/>
                <a:gd name="T80" fmla="*/ 24 w 355"/>
                <a:gd name="T81" fmla="*/ 426 h 906"/>
                <a:gd name="T82" fmla="*/ 34 w 355"/>
                <a:gd name="T83" fmla="*/ 458 h 906"/>
                <a:gd name="T84" fmla="*/ 35 w 355"/>
                <a:gd name="T85" fmla="*/ 492 h 906"/>
                <a:gd name="T86" fmla="*/ 53 w 355"/>
                <a:gd name="T87" fmla="*/ 520 h 906"/>
                <a:gd name="T88" fmla="*/ 51 w 355"/>
                <a:gd name="T89" fmla="*/ 559 h 906"/>
                <a:gd name="T90" fmla="*/ 41 w 355"/>
                <a:gd name="T91" fmla="*/ 608 h 906"/>
                <a:gd name="T92" fmla="*/ 35 w 355"/>
                <a:gd name="T93" fmla="*/ 660 h 906"/>
                <a:gd name="T94" fmla="*/ 84 w 355"/>
                <a:gd name="T95" fmla="*/ 689 h 906"/>
                <a:gd name="T96" fmla="*/ 99 w 355"/>
                <a:gd name="T97" fmla="*/ 726 h 906"/>
                <a:gd name="T98" fmla="*/ 188 w 355"/>
                <a:gd name="T99" fmla="*/ 63 h 906"/>
                <a:gd name="T100" fmla="*/ 216 w 355"/>
                <a:gd name="T101" fmla="*/ 87 h 906"/>
                <a:gd name="T102" fmla="*/ 138 w 355"/>
                <a:gd name="T103" fmla="*/ 50 h 906"/>
                <a:gd name="T104" fmla="*/ 130 w 355"/>
                <a:gd name="T105" fmla="*/ 16 h 906"/>
                <a:gd name="T106" fmla="*/ 145 w 355"/>
                <a:gd name="T107" fmla="*/ 40 h 906"/>
                <a:gd name="T108" fmla="*/ 178 w 355"/>
                <a:gd name="T109" fmla="*/ 76 h 906"/>
                <a:gd name="T110" fmla="*/ 138 w 355"/>
                <a:gd name="T111" fmla="*/ 5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5" h="906">
                  <a:moveTo>
                    <a:pt x="0" y="326"/>
                  </a:moveTo>
                  <a:cubicBezTo>
                    <a:pt x="0" y="326"/>
                    <a:pt x="0" y="326"/>
                    <a:pt x="0" y="326"/>
                  </a:cubicBezTo>
                  <a:cubicBezTo>
                    <a:pt x="0" y="326"/>
                    <a:pt x="0" y="326"/>
                    <a:pt x="0" y="326"/>
                  </a:cubicBezTo>
                  <a:cubicBezTo>
                    <a:pt x="0" y="326"/>
                    <a:pt x="0" y="326"/>
                    <a:pt x="0" y="326"/>
                  </a:cubicBezTo>
                  <a:close/>
                  <a:moveTo>
                    <a:pt x="93" y="758"/>
                  </a:moveTo>
                  <a:cubicBezTo>
                    <a:pt x="94" y="769"/>
                    <a:pt x="94" y="769"/>
                    <a:pt x="94" y="769"/>
                  </a:cubicBezTo>
                  <a:cubicBezTo>
                    <a:pt x="101" y="775"/>
                    <a:pt x="101" y="775"/>
                    <a:pt x="101" y="775"/>
                  </a:cubicBezTo>
                  <a:cubicBezTo>
                    <a:pt x="105" y="781"/>
                    <a:pt x="105" y="781"/>
                    <a:pt x="105" y="781"/>
                  </a:cubicBezTo>
                  <a:cubicBezTo>
                    <a:pt x="105" y="792"/>
                    <a:pt x="105" y="792"/>
                    <a:pt x="105" y="792"/>
                  </a:cubicBezTo>
                  <a:cubicBezTo>
                    <a:pt x="97" y="799"/>
                    <a:pt x="97" y="799"/>
                    <a:pt x="97" y="799"/>
                  </a:cubicBezTo>
                  <a:cubicBezTo>
                    <a:pt x="105" y="813"/>
                    <a:pt x="105" y="813"/>
                    <a:pt x="105" y="813"/>
                  </a:cubicBezTo>
                  <a:cubicBezTo>
                    <a:pt x="111" y="813"/>
                    <a:pt x="111" y="813"/>
                    <a:pt x="111" y="813"/>
                  </a:cubicBezTo>
                  <a:cubicBezTo>
                    <a:pt x="115" y="810"/>
                    <a:pt x="115" y="810"/>
                    <a:pt x="115" y="810"/>
                  </a:cubicBezTo>
                  <a:cubicBezTo>
                    <a:pt x="128" y="813"/>
                    <a:pt x="128" y="813"/>
                    <a:pt x="128" y="813"/>
                  </a:cubicBezTo>
                  <a:cubicBezTo>
                    <a:pt x="132" y="811"/>
                    <a:pt x="132" y="811"/>
                    <a:pt x="132" y="811"/>
                  </a:cubicBezTo>
                  <a:cubicBezTo>
                    <a:pt x="135" y="816"/>
                    <a:pt x="135" y="816"/>
                    <a:pt x="135" y="816"/>
                  </a:cubicBezTo>
                  <a:cubicBezTo>
                    <a:pt x="132" y="822"/>
                    <a:pt x="132" y="822"/>
                    <a:pt x="132" y="822"/>
                  </a:cubicBezTo>
                  <a:cubicBezTo>
                    <a:pt x="139" y="829"/>
                    <a:pt x="139" y="829"/>
                    <a:pt x="139" y="829"/>
                  </a:cubicBezTo>
                  <a:cubicBezTo>
                    <a:pt x="139" y="838"/>
                    <a:pt x="139" y="838"/>
                    <a:pt x="139" y="838"/>
                  </a:cubicBezTo>
                  <a:cubicBezTo>
                    <a:pt x="148" y="845"/>
                    <a:pt x="148" y="845"/>
                    <a:pt x="148" y="845"/>
                  </a:cubicBezTo>
                  <a:cubicBezTo>
                    <a:pt x="147" y="854"/>
                    <a:pt x="147" y="854"/>
                    <a:pt x="147" y="854"/>
                  </a:cubicBezTo>
                  <a:cubicBezTo>
                    <a:pt x="150" y="860"/>
                    <a:pt x="150" y="860"/>
                    <a:pt x="150" y="860"/>
                  </a:cubicBezTo>
                  <a:cubicBezTo>
                    <a:pt x="141" y="868"/>
                    <a:pt x="141" y="868"/>
                    <a:pt x="141" y="868"/>
                  </a:cubicBezTo>
                  <a:cubicBezTo>
                    <a:pt x="142" y="873"/>
                    <a:pt x="142" y="873"/>
                    <a:pt x="142" y="873"/>
                  </a:cubicBezTo>
                  <a:cubicBezTo>
                    <a:pt x="130" y="884"/>
                    <a:pt x="130" y="884"/>
                    <a:pt x="130" y="884"/>
                  </a:cubicBezTo>
                  <a:cubicBezTo>
                    <a:pt x="125" y="898"/>
                    <a:pt x="125" y="898"/>
                    <a:pt x="125" y="898"/>
                  </a:cubicBezTo>
                  <a:cubicBezTo>
                    <a:pt x="137" y="905"/>
                    <a:pt x="137" y="905"/>
                    <a:pt x="137" y="905"/>
                  </a:cubicBezTo>
                  <a:cubicBezTo>
                    <a:pt x="151" y="906"/>
                    <a:pt x="151" y="906"/>
                    <a:pt x="151" y="906"/>
                  </a:cubicBezTo>
                  <a:cubicBezTo>
                    <a:pt x="164" y="905"/>
                    <a:pt x="164" y="905"/>
                    <a:pt x="164" y="905"/>
                  </a:cubicBezTo>
                  <a:cubicBezTo>
                    <a:pt x="176" y="896"/>
                    <a:pt x="176" y="896"/>
                    <a:pt x="176" y="896"/>
                  </a:cubicBezTo>
                  <a:cubicBezTo>
                    <a:pt x="183" y="896"/>
                    <a:pt x="183" y="896"/>
                    <a:pt x="183" y="896"/>
                  </a:cubicBezTo>
                  <a:cubicBezTo>
                    <a:pt x="183" y="886"/>
                    <a:pt x="183" y="886"/>
                    <a:pt x="183" y="886"/>
                  </a:cubicBezTo>
                  <a:cubicBezTo>
                    <a:pt x="189" y="881"/>
                    <a:pt x="189" y="881"/>
                    <a:pt x="189" y="881"/>
                  </a:cubicBezTo>
                  <a:cubicBezTo>
                    <a:pt x="188" y="875"/>
                    <a:pt x="188" y="875"/>
                    <a:pt x="188" y="875"/>
                  </a:cubicBezTo>
                  <a:cubicBezTo>
                    <a:pt x="196" y="872"/>
                    <a:pt x="196" y="872"/>
                    <a:pt x="196" y="872"/>
                  </a:cubicBezTo>
                  <a:cubicBezTo>
                    <a:pt x="198" y="859"/>
                    <a:pt x="198" y="859"/>
                    <a:pt x="198" y="859"/>
                  </a:cubicBezTo>
                  <a:cubicBezTo>
                    <a:pt x="206" y="857"/>
                    <a:pt x="206" y="857"/>
                    <a:pt x="206" y="857"/>
                  </a:cubicBezTo>
                  <a:cubicBezTo>
                    <a:pt x="212" y="857"/>
                    <a:pt x="212" y="857"/>
                    <a:pt x="212" y="857"/>
                  </a:cubicBezTo>
                  <a:cubicBezTo>
                    <a:pt x="215" y="854"/>
                    <a:pt x="215" y="854"/>
                    <a:pt x="215" y="854"/>
                  </a:cubicBezTo>
                  <a:cubicBezTo>
                    <a:pt x="225" y="852"/>
                    <a:pt x="225" y="852"/>
                    <a:pt x="225" y="852"/>
                  </a:cubicBezTo>
                  <a:cubicBezTo>
                    <a:pt x="231" y="850"/>
                    <a:pt x="231" y="850"/>
                    <a:pt x="231" y="850"/>
                  </a:cubicBezTo>
                  <a:cubicBezTo>
                    <a:pt x="233" y="846"/>
                    <a:pt x="233" y="846"/>
                    <a:pt x="233" y="846"/>
                  </a:cubicBezTo>
                  <a:cubicBezTo>
                    <a:pt x="214" y="836"/>
                    <a:pt x="214" y="836"/>
                    <a:pt x="214" y="836"/>
                  </a:cubicBezTo>
                  <a:cubicBezTo>
                    <a:pt x="212" y="827"/>
                    <a:pt x="212" y="827"/>
                    <a:pt x="212" y="827"/>
                  </a:cubicBezTo>
                  <a:cubicBezTo>
                    <a:pt x="216" y="825"/>
                    <a:pt x="216" y="825"/>
                    <a:pt x="216" y="825"/>
                  </a:cubicBezTo>
                  <a:cubicBezTo>
                    <a:pt x="221" y="822"/>
                    <a:pt x="221" y="822"/>
                    <a:pt x="221" y="822"/>
                  </a:cubicBezTo>
                  <a:cubicBezTo>
                    <a:pt x="228" y="821"/>
                    <a:pt x="228" y="821"/>
                    <a:pt x="228" y="821"/>
                  </a:cubicBezTo>
                  <a:cubicBezTo>
                    <a:pt x="228" y="816"/>
                    <a:pt x="228" y="816"/>
                    <a:pt x="228" y="816"/>
                  </a:cubicBezTo>
                  <a:cubicBezTo>
                    <a:pt x="230" y="812"/>
                    <a:pt x="230" y="812"/>
                    <a:pt x="230" y="812"/>
                  </a:cubicBezTo>
                  <a:cubicBezTo>
                    <a:pt x="228" y="801"/>
                    <a:pt x="228" y="801"/>
                    <a:pt x="228" y="801"/>
                  </a:cubicBezTo>
                  <a:cubicBezTo>
                    <a:pt x="231" y="794"/>
                    <a:pt x="231" y="794"/>
                    <a:pt x="231" y="794"/>
                  </a:cubicBezTo>
                  <a:cubicBezTo>
                    <a:pt x="226" y="786"/>
                    <a:pt x="226" y="786"/>
                    <a:pt x="226" y="786"/>
                  </a:cubicBezTo>
                  <a:cubicBezTo>
                    <a:pt x="228" y="776"/>
                    <a:pt x="228" y="776"/>
                    <a:pt x="228" y="776"/>
                  </a:cubicBezTo>
                  <a:cubicBezTo>
                    <a:pt x="233" y="775"/>
                    <a:pt x="233" y="775"/>
                    <a:pt x="233" y="775"/>
                  </a:cubicBezTo>
                  <a:cubicBezTo>
                    <a:pt x="238" y="771"/>
                    <a:pt x="238" y="771"/>
                    <a:pt x="238" y="771"/>
                  </a:cubicBezTo>
                  <a:cubicBezTo>
                    <a:pt x="244" y="765"/>
                    <a:pt x="244" y="765"/>
                    <a:pt x="244" y="765"/>
                  </a:cubicBezTo>
                  <a:cubicBezTo>
                    <a:pt x="242" y="755"/>
                    <a:pt x="242" y="755"/>
                    <a:pt x="242" y="755"/>
                  </a:cubicBezTo>
                  <a:cubicBezTo>
                    <a:pt x="236" y="747"/>
                    <a:pt x="236" y="747"/>
                    <a:pt x="236" y="747"/>
                  </a:cubicBezTo>
                  <a:cubicBezTo>
                    <a:pt x="235" y="740"/>
                    <a:pt x="235" y="740"/>
                    <a:pt x="235" y="740"/>
                  </a:cubicBezTo>
                  <a:cubicBezTo>
                    <a:pt x="240" y="736"/>
                    <a:pt x="240" y="736"/>
                    <a:pt x="240" y="736"/>
                  </a:cubicBezTo>
                  <a:cubicBezTo>
                    <a:pt x="241" y="726"/>
                    <a:pt x="241" y="726"/>
                    <a:pt x="241" y="726"/>
                  </a:cubicBezTo>
                  <a:cubicBezTo>
                    <a:pt x="248" y="725"/>
                    <a:pt x="248" y="725"/>
                    <a:pt x="248" y="725"/>
                  </a:cubicBezTo>
                  <a:cubicBezTo>
                    <a:pt x="259" y="724"/>
                    <a:pt x="259" y="724"/>
                    <a:pt x="259" y="724"/>
                  </a:cubicBezTo>
                  <a:cubicBezTo>
                    <a:pt x="265" y="716"/>
                    <a:pt x="265" y="716"/>
                    <a:pt x="265" y="716"/>
                  </a:cubicBezTo>
                  <a:cubicBezTo>
                    <a:pt x="268" y="713"/>
                    <a:pt x="268" y="713"/>
                    <a:pt x="268" y="713"/>
                  </a:cubicBezTo>
                  <a:cubicBezTo>
                    <a:pt x="273" y="717"/>
                    <a:pt x="273" y="717"/>
                    <a:pt x="273" y="717"/>
                  </a:cubicBezTo>
                  <a:cubicBezTo>
                    <a:pt x="279" y="727"/>
                    <a:pt x="279" y="727"/>
                    <a:pt x="279" y="727"/>
                  </a:cubicBezTo>
                  <a:cubicBezTo>
                    <a:pt x="286" y="731"/>
                    <a:pt x="286" y="731"/>
                    <a:pt x="286" y="731"/>
                  </a:cubicBezTo>
                  <a:cubicBezTo>
                    <a:pt x="288" y="726"/>
                    <a:pt x="288" y="726"/>
                    <a:pt x="288" y="726"/>
                  </a:cubicBezTo>
                  <a:cubicBezTo>
                    <a:pt x="285" y="720"/>
                    <a:pt x="285" y="720"/>
                    <a:pt x="285" y="720"/>
                  </a:cubicBezTo>
                  <a:cubicBezTo>
                    <a:pt x="289" y="706"/>
                    <a:pt x="289" y="706"/>
                    <a:pt x="289" y="706"/>
                  </a:cubicBezTo>
                  <a:cubicBezTo>
                    <a:pt x="305" y="687"/>
                    <a:pt x="305" y="687"/>
                    <a:pt x="305" y="687"/>
                  </a:cubicBezTo>
                  <a:cubicBezTo>
                    <a:pt x="303" y="678"/>
                    <a:pt x="303" y="678"/>
                    <a:pt x="303" y="678"/>
                  </a:cubicBezTo>
                  <a:cubicBezTo>
                    <a:pt x="307" y="673"/>
                    <a:pt x="307" y="673"/>
                    <a:pt x="307" y="673"/>
                  </a:cubicBezTo>
                  <a:cubicBezTo>
                    <a:pt x="313" y="671"/>
                    <a:pt x="313" y="671"/>
                    <a:pt x="313" y="671"/>
                  </a:cubicBezTo>
                  <a:cubicBezTo>
                    <a:pt x="318" y="677"/>
                    <a:pt x="318" y="677"/>
                    <a:pt x="318" y="677"/>
                  </a:cubicBezTo>
                  <a:cubicBezTo>
                    <a:pt x="325" y="678"/>
                    <a:pt x="325" y="678"/>
                    <a:pt x="325" y="678"/>
                  </a:cubicBezTo>
                  <a:cubicBezTo>
                    <a:pt x="329" y="681"/>
                    <a:pt x="329" y="681"/>
                    <a:pt x="329" y="681"/>
                  </a:cubicBezTo>
                  <a:cubicBezTo>
                    <a:pt x="337" y="682"/>
                    <a:pt x="337" y="682"/>
                    <a:pt x="337" y="682"/>
                  </a:cubicBezTo>
                  <a:cubicBezTo>
                    <a:pt x="341" y="676"/>
                    <a:pt x="341" y="676"/>
                    <a:pt x="341" y="676"/>
                  </a:cubicBezTo>
                  <a:cubicBezTo>
                    <a:pt x="347" y="670"/>
                    <a:pt x="347" y="670"/>
                    <a:pt x="347" y="670"/>
                  </a:cubicBezTo>
                  <a:cubicBezTo>
                    <a:pt x="344" y="657"/>
                    <a:pt x="344" y="657"/>
                    <a:pt x="344" y="657"/>
                  </a:cubicBezTo>
                  <a:cubicBezTo>
                    <a:pt x="338" y="656"/>
                    <a:pt x="338" y="656"/>
                    <a:pt x="338" y="656"/>
                  </a:cubicBezTo>
                  <a:cubicBezTo>
                    <a:pt x="338" y="649"/>
                    <a:pt x="338" y="649"/>
                    <a:pt x="338" y="649"/>
                  </a:cubicBezTo>
                  <a:cubicBezTo>
                    <a:pt x="343" y="647"/>
                    <a:pt x="343" y="647"/>
                    <a:pt x="343" y="647"/>
                  </a:cubicBezTo>
                  <a:cubicBezTo>
                    <a:pt x="339" y="634"/>
                    <a:pt x="339" y="634"/>
                    <a:pt x="339" y="634"/>
                  </a:cubicBezTo>
                  <a:cubicBezTo>
                    <a:pt x="333" y="635"/>
                    <a:pt x="333" y="635"/>
                    <a:pt x="333" y="635"/>
                  </a:cubicBezTo>
                  <a:cubicBezTo>
                    <a:pt x="323" y="628"/>
                    <a:pt x="323" y="628"/>
                    <a:pt x="323" y="628"/>
                  </a:cubicBezTo>
                  <a:cubicBezTo>
                    <a:pt x="325" y="619"/>
                    <a:pt x="325" y="619"/>
                    <a:pt x="325" y="619"/>
                  </a:cubicBezTo>
                  <a:cubicBezTo>
                    <a:pt x="324" y="606"/>
                    <a:pt x="324" y="606"/>
                    <a:pt x="324" y="606"/>
                  </a:cubicBezTo>
                  <a:cubicBezTo>
                    <a:pt x="333" y="599"/>
                    <a:pt x="333" y="599"/>
                    <a:pt x="333" y="599"/>
                  </a:cubicBezTo>
                  <a:cubicBezTo>
                    <a:pt x="337" y="594"/>
                    <a:pt x="337" y="594"/>
                    <a:pt x="337" y="594"/>
                  </a:cubicBezTo>
                  <a:cubicBezTo>
                    <a:pt x="337" y="584"/>
                    <a:pt x="337" y="584"/>
                    <a:pt x="337" y="584"/>
                  </a:cubicBezTo>
                  <a:cubicBezTo>
                    <a:pt x="343" y="578"/>
                    <a:pt x="343" y="578"/>
                    <a:pt x="343" y="578"/>
                  </a:cubicBezTo>
                  <a:cubicBezTo>
                    <a:pt x="340" y="572"/>
                    <a:pt x="340" y="572"/>
                    <a:pt x="340" y="572"/>
                  </a:cubicBezTo>
                  <a:cubicBezTo>
                    <a:pt x="342" y="567"/>
                    <a:pt x="342" y="567"/>
                    <a:pt x="342" y="567"/>
                  </a:cubicBezTo>
                  <a:cubicBezTo>
                    <a:pt x="333" y="557"/>
                    <a:pt x="333" y="557"/>
                    <a:pt x="333" y="557"/>
                  </a:cubicBezTo>
                  <a:cubicBezTo>
                    <a:pt x="333" y="550"/>
                    <a:pt x="333" y="550"/>
                    <a:pt x="333" y="550"/>
                  </a:cubicBezTo>
                  <a:cubicBezTo>
                    <a:pt x="334" y="543"/>
                    <a:pt x="334" y="543"/>
                    <a:pt x="334" y="543"/>
                  </a:cubicBezTo>
                  <a:cubicBezTo>
                    <a:pt x="331" y="536"/>
                    <a:pt x="331" y="536"/>
                    <a:pt x="331" y="536"/>
                  </a:cubicBezTo>
                  <a:cubicBezTo>
                    <a:pt x="332" y="528"/>
                    <a:pt x="332" y="528"/>
                    <a:pt x="332" y="528"/>
                  </a:cubicBezTo>
                  <a:cubicBezTo>
                    <a:pt x="342" y="521"/>
                    <a:pt x="342" y="521"/>
                    <a:pt x="342" y="521"/>
                  </a:cubicBezTo>
                  <a:cubicBezTo>
                    <a:pt x="348" y="520"/>
                    <a:pt x="348" y="520"/>
                    <a:pt x="348" y="520"/>
                  </a:cubicBezTo>
                  <a:cubicBezTo>
                    <a:pt x="355" y="515"/>
                    <a:pt x="355" y="515"/>
                    <a:pt x="355" y="515"/>
                  </a:cubicBezTo>
                  <a:cubicBezTo>
                    <a:pt x="354" y="509"/>
                    <a:pt x="354" y="509"/>
                    <a:pt x="354" y="509"/>
                  </a:cubicBezTo>
                  <a:cubicBezTo>
                    <a:pt x="350" y="509"/>
                    <a:pt x="350" y="509"/>
                    <a:pt x="350" y="509"/>
                  </a:cubicBezTo>
                  <a:cubicBezTo>
                    <a:pt x="346" y="512"/>
                    <a:pt x="346" y="512"/>
                    <a:pt x="346" y="512"/>
                  </a:cubicBezTo>
                  <a:cubicBezTo>
                    <a:pt x="340" y="510"/>
                    <a:pt x="340" y="510"/>
                    <a:pt x="340" y="510"/>
                  </a:cubicBezTo>
                  <a:cubicBezTo>
                    <a:pt x="335" y="513"/>
                    <a:pt x="335" y="513"/>
                    <a:pt x="335" y="513"/>
                  </a:cubicBezTo>
                  <a:cubicBezTo>
                    <a:pt x="331" y="510"/>
                    <a:pt x="331" y="510"/>
                    <a:pt x="331" y="510"/>
                  </a:cubicBezTo>
                  <a:cubicBezTo>
                    <a:pt x="324" y="513"/>
                    <a:pt x="324" y="513"/>
                    <a:pt x="324" y="513"/>
                  </a:cubicBezTo>
                  <a:cubicBezTo>
                    <a:pt x="317" y="512"/>
                    <a:pt x="317" y="512"/>
                    <a:pt x="317" y="512"/>
                  </a:cubicBezTo>
                  <a:cubicBezTo>
                    <a:pt x="317" y="503"/>
                    <a:pt x="317" y="503"/>
                    <a:pt x="317" y="503"/>
                  </a:cubicBezTo>
                  <a:cubicBezTo>
                    <a:pt x="318" y="501"/>
                    <a:pt x="318" y="501"/>
                    <a:pt x="318" y="501"/>
                  </a:cubicBezTo>
                  <a:cubicBezTo>
                    <a:pt x="318" y="494"/>
                    <a:pt x="318" y="494"/>
                    <a:pt x="318" y="494"/>
                  </a:cubicBezTo>
                  <a:cubicBezTo>
                    <a:pt x="322" y="480"/>
                    <a:pt x="322" y="480"/>
                    <a:pt x="322" y="480"/>
                  </a:cubicBezTo>
                  <a:cubicBezTo>
                    <a:pt x="315" y="472"/>
                    <a:pt x="315" y="472"/>
                    <a:pt x="315" y="472"/>
                  </a:cubicBezTo>
                  <a:cubicBezTo>
                    <a:pt x="314" y="463"/>
                    <a:pt x="314" y="463"/>
                    <a:pt x="314" y="463"/>
                  </a:cubicBezTo>
                  <a:cubicBezTo>
                    <a:pt x="308" y="459"/>
                    <a:pt x="308" y="459"/>
                    <a:pt x="308" y="459"/>
                  </a:cubicBezTo>
                  <a:cubicBezTo>
                    <a:pt x="307" y="454"/>
                    <a:pt x="307" y="454"/>
                    <a:pt x="307" y="454"/>
                  </a:cubicBezTo>
                  <a:cubicBezTo>
                    <a:pt x="310" y="451"/>
                    <a:pt x="310" y="451"/>
                    <a:pt x="310" y="451"/>
                  </a:cubicBezTo>
                  <a:cubicBezTo>
                    <a:pt x="307" y="447"/>
                    <a:pt x="307" y="447"/>
                    <a:pt x="307" y="447"/>
                  </a:cubicBezTo>
                  <a:cubicBezTo>
                    <a:pt x="307" y="442"/>
                    <a:pt x="307" y="442"/>
                    <a:pt x="307" y="442"/>
                  </a:cubicBezTo>
                  <a:cubicBezTo>
                    <a:pt x="298" y="442"/>
                    <a:pt x="298" y="442"/>
                    <a:pt x="298" y="442"/>
                  </a:cubicBezTo>
                  <a:cubicBezTo>
                    <a:pt x="297" y="438"/>
                    <a:pt x="297" y="438"/>
                    <a:pt x="297" y="438"/>
                  </a:cubicBezTo>
                  <a:cubicBezTo>
                    <a:pt x="304" y="431"/>
                    <a:pt x="304" y="431"/>
                    <a:pt x="304" y="431"/>
                  </a:cubicBezTo>
                  <a:cubicBezTo>
                    <a:pt x="309" y="429"/>
                    <a:pt x="309" y="429"/>
                    <a:pt x="309" y="429"/>
                  </a:cubicBezTo>
                  <a:cubicBezTo>
                    <a:pt x="305" y="400"/>
                    <a:pt x="305" y="400"/>
                    <a:pt x="305" y="400"/>
                  </a:cubicBezTo>
                  <a:cubicBezTo>
                    <a:pt x="301" y="390"/>
                    <a:pt x="301" y="390"/>
                    <a:pt x="301" y="390"/>
                  </a:cubicBezTo>
                  <a:cubicBezTo>
                    <a:pt x="299" y="379"/>
                    <a:pt x="299" y="379"/>
                    <a:pt x="299" y="379"/>
                  </a:cubicBezTo>
                  <a:cubicBezTo>
                    <a:pt x="290" y="367"/>
                    <a:pt x="290" y="367"/>
                    <a:pt x="290" y="367"/>
                  </a:cubicBezTo>
                  <a:cubicBezTo>
                    <a:pt x="291" y="361"/>
                    <a:pt x="291" y="361"/>
                    <a:pt x="291" y="361"/>
                  </a:cubicBezTo>
                  <a:cubicBezTo>
                    <a:pt x="295" y="360"/>
                    <a:pt x="295" y="360"/>
                    <a:pt x="295" y="360"/>
                  </a:cubicBezTo>
                  <a:cubicBezTo>
                    <a:pt x="304" y="347"/>
                    <a:pt x="304" y="347"/>
                    <a:pt x="304" y="347"/>
                  </a:cubicBezTo>
                  <a:cubicBezTo>
                    <a:pt x="311" y="349"/>
                    <a:pt x="311" y="349"/>
                    <a:pt x="311" y="349"/>
                  </a:cubicBezTo>
                  <a:cubicBezTo>
                    <a:pt x="316" y="349"/>
                    <a:pt x="316" y="349"/>
                    <a:pt x="316" y="349"/>
                  </a:cubicBezTo>
                  <a:cubicBezTo>
                    <a:pt x="319" y="340"/>
                    <a:pt x="319" y="340"/>
                    <a:pt x="319" y="340"/>
                  </a:cubicBezTo>
                  <a:cubicBezTo>
                    <a:pt x="315" y="335"/>
                    <a:pt x="315" y="335"/>
                    <a:pt x="315" y="335"/>
                  </a:cubicBezTo>
                  <a:cubicBezTo>
                    <a:pt x="317" y="327"/>
                    <a:pt x="317" y="327"/>
                    <a:pt x="317" y="327"/>
                  </a:cubicBezTo>
                  <a:cubicBezTo>
                    <a:pt x="321" y="327"/>
                    <a:pt x="321" y="327"/>
                    <a:pt x="321" y="327"/>
                  </a:cubicBezTo>
                  <a:cubicBezTo>
                    <a:pt x="321" y="316"/>
                    <a:pt x="321" y="316"/>
                    <a:pt x="321" y="316"/>
                  </a:cubicBezTo>
                  <a:cubicBezTo>
                    <a:pt x="332" y="305"/>
                    <a:pt x="332" y="305"/>
                    <a:pt x="332" y="305"/>
                  </a:cubicBezTo>
                  <a:cubicBezTo>
                    <a:pt x="333" y="300"/>
                    <a:pt x="333" y="300"/>
                    <a:pt x="333" y="300"/>
                  </a:cubicBezTo>
                  <a:cubicBezTo>
                    <a:pt x="336" y="300"/>
                    <a:pt x="336" y="300"/>
                    <a:pt x="336" y="300"/>
                  </a:cubicBezTo>
                  <a:cubicBezTo>
                    <a:pt x="337" y="291"/>
                    <a:pt x="337" y="291"/>
                    <a:pt x="337" y="291"/>
                  </a:cubicBezTo>
                  <a:cubicBezTo>
                    <a:pt x="330" y="293"/>
                    <a:pt x="330" y="293"/>
                    <a:pt x="330" y="293"/>
                  </a:cubicBezTo>
                  <a:cubicBezTo>
                    <a:pt x="327" y="285"/>
                    <a:pt x="327" y="285"/>
                    <a:pt x="327" y="285"/>
                  </a:cubicBezTo>
                  <a:cubicBezTo>
                    <a:pt x="325" y="275"/>
                    <a:pt x="325" y="275"/>
                    <a:pt x="325" y="275"/>
                  </a:cubicBezTo>
                  <a:cubicBezTo>
                    <a:pt x="314" y="265"/>
                    <a:pt x="314" y="265"/>
                    <a:pt x="314" y="265"/>
                  </a:cubicBezTo>
                  <a:cubicBezTo>
                    <a:pt x="313" y="261"/>
                    <a:pt x="313" y="261"/>
                    <a:pt x="313" y="261"/>
                  </a:cubicBezTo>
                  <a:cubicBezTo>
                    <a:pt x="306" y="260"/>
                    <a:pt x="306" y="260"/>
                    <a:pt x="306" y="260"/>
                  </a:cubicBezTo>
                  <a:cubicBezTo>
                    <a:pt x="303" y="254"/>
                    <a:pt x="303" y="254"/>
                    <a:pt x="303" y="254"/>
                  </a:cubicBezTo>
                  <a:cubicBezTo>
                    <a:pt x="304" y="245"/>
                    <a:pt x="304" y="245"/>
                    <a:pt x="304" y="245"/>
                  </a:cubicBezTo>
                  <a:cubicBezTo>
                    <a:pt x="297" y="236"/>
                    <a:pt x="297" y="236"/>
                    <a:pt x="297" y="236"/>
                  </a:cubicBezTo>
                  <a:cubicBezTo>
                    <a:pt x="301" y="229"/>
                    <a:pt x="301" y="229"/>
                    <a:pt x="301" y="229"/>
                  </a:cubicBezTo>
                  <a:cubicBezTo>
                    <a:pt x="296" y="220"/>
                    <a:pt x="296" y="220"/>
                    <a:pt x="296" y="220"/>
                  </a:cubicBezTo>
                  <a:cubicBezTo>
                    <a:pt x="294" y="216"/>
                    <a:pt x="294" y="216"/>
                    <a:pt x="294" y="216"/>
                  </a:cubicBezTo>
                  <a:cubicBezTo>
                    <a:pt x="291" y="218"/>
                    <a:pt x="287" y="217"/>
                    <a:pt x="286" y="219"/>
                  </a:cubicBezTo>
                  <a:cubicBezTo>
                    <a:pt x="285" y="221"/>
                    <a:pt x="285" y="227"/>
                    <a:pt x="288" y="228"/>
                  </a:cubicBezTo>
                  <a:cubicBezTo>
                    <a:pt x="290" y="228"/>
                    <a:pt x="296" y="226"/>
                    <a:pt x="293" y="230"/>
                  </a:cubicBezTo>
                  <a:cubicBezTo>
                    <a:pt x="290" y="233"/>
                    <a:pt x="282" y="240"/>
                    <a:pt x="279" y="241"/>
                  </a:cubicBezTo>
                  <a:cubicBezTo>
                    <a:pt x="276" y="243"/>
                    <a:pt x="273" y="245"/>
                    <a:pt x="269" y="248"/>
                  </a:cubicBezTo>
                  <a:cubicBezTo>
                    <a:pt x="266" y="250"/>
                    <a:pt x="259" y="253"/>
                    <a:pt x="260" y="251"/>
                  </a:cubicBezTo>
                  <a:cubicBezTo>
                    <a:pt x="262" y="249"/>
                    <a:pt x="263" y="248"/>
                    <a:pt x="264" y="245"/>
                  </a:cubicBezTo>
                  <a:cubicBezTo>
                    <a:pt x="265" y="243"/>
                    <a:pt x="267" y="241"/>
                    <a:pt x="269" y="238"/>
                  </a:cubicBezTo>
                  <a:cubicBezTo>
                    <a:pt x="271" y="235"/>
                    <a:pt x="273" y="232"/>
                    <a:pt x="276" y="229"/>
                  </a:cubicBezTo>
                  <a:cubicBezTo>
                    <a:pt x="278" y="226"/>
                    <a:pt x="279" y="223"/>
                    <a:pt x="280" y="221"/>
                  </a:cubicBezTo>
                  <a:cubicBezTo>
                    <a:pt x="281" y="219"/>
                    <a:pt x="283" y="215"/>
                    <a:pt x="284" y="210"/>
                  </a:cubicBezTo>
                  <a:cubicBezTo>
                    <a:pt x="286" y="205"/>
                    <a:pt x="285" y="204"/>
                    <a:pt x="289" y="198"/>
                  </a:cubicBezTo>
                  <a:cubicBezTo>
                    <a:pt x="292" y="193"/>
                    <a:pt x="294" y="195"/>
                    <a:pt x="295" y="191"/>
                  </a:cubicBezTo>
                  <a:cubicBezTo>
                    <a:pt x="297" y="187"/>
                    <a:pt x="296" y="185"/>
                    <a:pt x="300" y="182"/>
                  </a:cubicBezTo>
                  <a:cubicBezTo>
                    <a:pt x="303" y="179"/>
                    <a:pt x="304" y="175"/>
                    <a:pt x="304" y="167"/>
                  </a:cubicBezTo>
                  <a:cubicBezTo>
                    <a:pt x="303" y="159"/>
                    <a:pt x="301" y="162"/>
                    <a:pt x="301" y="158"/>
                  </a:cubicBezTo>
                  <a:cubicBezTo>
                    <a:pt x="300" y="154"/>
                    <a:pt x="299" y="152"/>
                    <a:pt x="298" y="150"/>
                  </a:cubicBezTo>
                  <a:cubicBezTo>
                    <a:pt x="297" y="148"/>
                    <a:pt x="292" y="143"/>
                    <a:pt x="290" y="142"/>
                  </a:cubicBezTo>
                  <a:cubicBezTo>
                    <a:pt x="287" y="142"/>
                    <a:pt x="283" y="140"/>
                    <a:pt x="278" y="135"/>
                  </a:cubicBezTo>
                  <a:cubicBezTo>
                    <a:pt x="273" y="130"/>
                    <a:pt x="271" y="129"/>
                    <a:pt x="268" y="132"/>
                  </a:cubicBezTo>
                  <a:cubicBezTo>
                    <a:pt x="265" y="135"/>
                    <a:pt x="258" y="134"/>
                    <a:pt x="252" y="136"/>
                  </a:cubicBezTo>
                  <a:cubicBezTo>
                    <a:pt x="247" y="137"/>
                    <a:pt x="250" y="140"/>
                    <a:pt x="246" y="145"/>
                  </a:cubicBezTo>
                  <a:cubicBezTo>
                    <a:pt x="242" y="149"/>
                    <a:pt x="236" y="147"/>
                    <a:pt x="238" y="145"/>
                  </a:cubicBezTo>
                  <a:cubicBezTo>
                    <a:pt x="240" y="142"/>
                    <a:pt x="243" y="131"/>
                    <a:pt x="241" y="131"/>
                  </a:cubicBezTo>
                  <a:cubicBezTo>
                    <a:pt x="240" y="130"/>
                    <a:pt x="232" y="129"/>
                    <a:pt x="229" y="130"/>
                  </a:cubicBezTo>
                  <a:cubicBezTo>
                    <a:pt x="227" y="131"/>
                    <a:pt x="219" y="131"/>
                    <a:pt x="224" y="126"/>
                  </a:cubicBezTo>
                  <a:cubicBezTo>
                    <a:pt x="230" y="121"/>
                    <a:pt x="230" y="120"/>
                    <a:pt x="224" y="117"/>
                  </a:cubicBezTo>
                  <a:cubicBezTo>
                    <a:pt x="219" y="113"/>
                    <a:pt x="213" y="113"/>
                    <a:pt x="207" y="118"/>
                  </a:cubicBezTo>
                  <a:cubicBezTo>
                    <a:pt x="201" y="122"/>
                    <a:pt x="201" y="129"/>
                    <a:pt x="196" y="138"/>
                  </a:cubicBezTo>
                  <a:cubicBezTo>
                    <a:pt x="192" y="147"/>
                    <a:pt x="194" y="147"/>
                    <a:pt x="196" y="151"/>
                  </a:cubicBezTo>
                  <a:cubicBezTo>
                    <a:pt x="199" y="155"/>
                    <a:pt x="193" y="156"/>
                    <a:pt x="190" y="157"/>
                  </a:cubicBezTo>
                  <a:cubicBezTo>
                    <a:pt x="187" y="157"/>
                    <a:pt x="183" y="158"/>
                    <a:pt x="183" y="162"/>
                  </a:cubicBezTo>
                  <a:cubicBezTo>
                    <a:pt x="184" y="166"/>
                    <a:pt x="183" y="167"/>
                    <a:pt x="180" y="168"/>
                  </a:cubicBezTo>
                  <a:cubicBezTo>
                    <a:pt x="177" y="169"/>
                    <a:pt x="174" y="174"/>
                    <a:pt x="170" y="177"/>
                  </a:cubicBezTo>
                  <a:cubicBezTo>
                    <a:pt x="167" y="180"/>
                    <a:pt x="161" y="176"/>
                    <a:pt x="159" y="172"/>
                  </a:cubicBezTo>
                  <a:cubicBezTo>
                    <a:pt x="156" y="168"/>
                    <a:pt x="141" y="173"/>
                    <a:pt x="136" y="176"/>
                  </a:cubicBezTo>
                  <a:cubicBezTo>
                    <a:pt x="132" y="180"/>
                    <a:pt x="139" y="184"/>
                    <a:pt x="135" y="185"/>
                  </a:cubicBezTo>
                  <a:cubicBezTo>
                    <a:pt x="131" y="186"/>
                    <a:pt x="123" y="191"/>
                    <a:pt x="118" y="191"/>
                  </a:cubicBezTo>
                  <a:cubicBezTo>
                    <a:pt x="113" y="190"/>
                    <a:pt x="107" y="197"/>
                    <a:pt x="103" y="202"/>
                  </a:cubicBezTo>
                  <a:cubicBezTo>
                    <a:pt x="99" y="207"/>
                    <a:pt x="97" y="203"/>
                    <a:pt x="92" y="203"/>
                  </a:cubicBezTo>
                  <a:cubicBezTo>
                    <a:pt x="86" y="203"/>
                    <a:pt x="91" y="209"/>
                    <a:pt x="91" y="213"/>
                  </a:cubicBezTo>
                  <a:cubicBezTo>
                    <a:pt x="92" y="217"/>
                    <a:pt x="85" y="218"/>
                    <a:pt x="83" y="216"/>
                  </a:cubicBezTo>
                  <a:cubicBezTo>
                    <a:pt x="81" y="214"/>
                    <a:pt x="77" y="219"/>
                    <a:pt x="80" y="222"/>
                  </a:cubicBezTo>
                  <a:cubicBezTo>
                    <a:pt x="84" y="225"/>
                    <a:pt x="85" y="228"/>
                    <a:pt x="81" y="228"/>
                  </a:cubicBezTo>
                  <a:cubicBezTo>
                    <a:pt x="77" y="228"/>
                    <a:pt x="83" y="235"/>
                    <a:pt x="85" y="236"/>
                  </a:cubicBezTo>
                  <a:cubicBezTo>
                    <a:pt x="87" y="236"/>
                    <a:pt x="96" y="244"/>
                    <a:pt x="84" y="245"/>
                  </a:cubicBezTo>
                  <a:cubicBezTo>
                    <a:pt x="71" y="247"/>
                    <a:pt x="68" y="249"/>
                    <a:pt x="63" y="250"/>
                  </a:cubicBezTo>
                  <a:cubicBezTo>
                    <a:pt x="58" y="250"/>
                    <a:pt x="47" y="249"/>
                    <a:pt x="37" y="249"/>
                  </a:cubicBezTo>
                  <a:cubicBezTo>
                    <a:pt x="27" y="248"/>
                    <a:pt x="25" y="257"/>
                    <a:pt x="29" y="265"/>
                  </a:cubicBezTo>
                  <a:cubicBezTo>
                    <a:pt x="34" y="272"/>
                    <a:pt x="27" y="275"/>
                    <a:pt x="29" y="282"/>
                  </a:cubicBezTo>
                  <a:cubicBezTo>
                    <a:pt x="31" y="288"/>
                    <a:pt x="39" y="292"/>
                    <a:pt x="43" y="297"/>
                  </a:cubicBezTo>
                  <a:cubicBezTo>
                    <a:pt x="47" y="301"/>
                    <a:pt x="56" y="311"/>
                    <a:pt x="52" y="316"/>
                  </a:cubicBezTo>
                  <a:cubicBezTo>
                    <a:pt x="49" y="321"/>
                    <a:pt x="47" y="325"/>
                    <a:pt x="48" y="330"/>
                  </a:cubicBezTo>
                  <a:cubicBezTo>
                    <a:pt x="48" y="335"/>
                    <a:pt x="51" y="347"/>
                    <a:pt x="48" y="348"/>
                  </a:cubicBezTo>
                  <a:cubicBezTo>
                    <a:pt x="46" y="350"/>
                    <a:pt x="44" y="361"/>
                    <a:pt x="42" y="357"/>
                  </a:cubicBezTo>
                  <a:cubicBezTo>
                    <a:pt x="40" y="353"/>
                    <a:pt x="43" y="348"/>
                    <a:pt x="44" y="339"/>
                  </a:cubicBezTo>
                  <a:cubicBezTo>
                    <a:pt x="46" y="330"/>
                    <a:pt x="42" y="335"/>
                    <a:pt x="40" y="332"/>
                  </a:cubicBezTo>
                  <a:cubicBezTo>
                    <a:pt x="39" y="330"/>
                    <a:pt x="40" y="327"/>
                    <a:pt x="45" y="320"/>
                  </a:cubicBezTo>
                  <a:cubicBezTo>
                    <a:pt x="49" y="313"/>
                    <a:pt x="49" y="312"/>
                    <a:pt x="47" y="309"/>
                  </a:cubicBezTo>
                  <a:cubicBezTo>
                    <a:pt x="44" y="305"/>
                    <a:pt x="35" y="309"/>
                    <a:pt x="32" y="306"/>
                  </a:cubicBezTo>
                  <a:cubicBezTo>
                    <a:pt x="28" y="303"/>
                    <a:pt x="24" y="296"/>
                    <a:pt x="21" y="289"/>
                  </a:cubicBezTo>
                  <a:cubicBezTo>
                    <a:pt x="19" y="285"/>
                    <a:pt x="12" y="284"/>
                    <a:pt x="6" y="285"/>
                  </a:cubicBezTo>
                  <a:cubicBezTo>
                    <a:pt x="5" y="293"/>
                    <a:pt x="5" y="293"/>
                    <a:pt x="5" y="293"/>
                  </a:cubicBezTo>
                  <a:cubicBezTo>
                    <a:pt x="15" y="298"/>
                    <a:pt x="15" y="298"/>
                    <a:pt x="15" y="298"/>
                  </a:cubicBezTo>
                  <a:cubicBezTo>
                    <a:pt x="22" y="304"/>
                    <a:pt x="22" y="304"/>
                    <a:pt x="22" y="304"/>
                  </a:cubicBezTo>
                  <a:cubicBezTo>
                    <a:pt x="19" y="312"/>
                    <a:pt x="19" y="312"/>
                    <a:pt x="19" y="312"/>
                  </a:cubicBezTo>
                  <a:cubicBezTo>
                    <a:pt x="15" y="311"/>
                    <a:pt x="15" y="311"/>
                    <a:pt x="15" y="311"/>
                  </a:cubicBezTo>
                  <a:cubicBezTo>
                    <a:pt x="9" y="319"/>
                    <a:pt x="9" y="319"/>
                    <a:pt x="9" y="319"/>
                  </a:cubicBezTo>
                  <a:cubicBezTo>
                    <a:pt x="13" y="324"/>
                    <a:pt x="13" y="324"/>
                    <a:pt x="13" y="324"/>
                  </a:cubicBezTo>
                  <a:cubicBezTo>
                    <a:pt x="21" y="329"/>
                    <a:pt x="21" y="329"/>
                    <a:pt x="21" y="329"/>
                  </a:cubicBezTo>
                  <a:cubicBezTo>
                    <a:pt x="21" y="348"/>
                    <a:pt x="21" y="348"/>
                    <a:pt x="21" y="348"/>
                  </a:cubicBezTo>
                  <a:cubicBezTo>
                    <a:pt x="14" y="349"/>
                    <a:pt x="14" y="349"/>
                    <a:pt x="14" y="349"/>
                  </a:cubicBezTo>
                  <a:cubicBezTo>
                    <a:pt x="0" y="364"/>
                    <a:pt x="0" y="364"/>
                    <a:pt x="0" y="364"/>
                  </a:cubicBezTo>
                  <a:cubicBezTo>
                    <a:pt x="0" y="369"/>
                    <a:pt x="0" y="369"/>
                    <a:pt x="0" y="369"/>
                  </a:cubicBezTo>
                  <a:cubicBezTo>
                    <a:pt x="8" y="380"/>
                    <a:pt x="8" y="380"/>
                    <a:pt x="8" y="380"/>
                  </a:cubicBezTo>
                  <a:cubicBezTo>
                    <a:pt x="14" y="380"/>
                    <a:pt x="14" y="380"/>
                    <a:pt x="14" y="380"/>
                  </a:cubicBezTo>
                  <a:cubicBezTo>
                    <a:pt x="15" y="382"/>
                    <a:pt x="15" y="382"/>
                    <a:pt x="15" y="382"/>
                  </a:cubicBezTo>
                  <a:cubicBezTo>
                    <a:pt x="18" y="387"/>
                    <a:pt x="18" y="387"/>
                    <a:pt x="18" y="387"/>
                  </a:cubicBezTo>
                  <a:cubicBezTo>
                    <a:pt x="21" y="383"/>
                    <a:pt x="21" y="383"/>
                    <a:pt x="21" y="383"/>
                  </a:cubicBezTo>
                  <a:cubicBezTo>
                    <a:pt x="26" y="384"/>
                    <a:pt x="26" y="384"/>
                    <a:pt x="26" y="384"/>
                  </a:cubicBezTo>
                  <a:cubicBezTo>
                    <a:pt x="31" y="381"/>
                    <a:pt x="31" y="381"/>
                    <a:pt x="31" y="381"/>
                  </a:cubicBezTo>
                  <a:cubicBezTo>
                    <a:pt x="31" y="381"/>
                    <a:pt x="31" y="386"/>
                    <a:pt x="31" y="387"/>
                  </a:cubicBezTo>
                  <a:cubicBezTo>
                    <a:pt x="31" y="388"/>
                    <a:pt x="33" y="388"/>
                    <a:pt x="33" y="388"/>
                  </a:cubicBezTo>
                  <a:cubicBezTo>
                    <a:pt x="34" y="393"/>
                    <a:pt x="34" y="393"/>
                    <a:pt x="34" y="393"/>
                  </a:cubicBezTo>
                  <a:cubicBezTo>
                    <a:pt x="37" y="403"/>
                    <a:pt x="37" y="403"/>
                    <a:pt x="37" y="403"/>
                  </a:cubicBezTo>
                  <a:cubicBezTo>
                    <a:pt x="33" y="407"/>
                    <a:pt x="33" y="407"/>
                    <a:pt x="33" y="407"/>
                  </a:cubicBezTo>
                  <a:cubicBezTo>
                    <a:pt x="35" y="416"/>
                    <a:pt x="35" y="416"/>
                    <a:pt x="35" y="416"/>
                  </a:cubicBezTo>
                  <a:cubicBezTo>
                    <a:pt x="29" y="426"/>
                    <a:pt x="29" y="426"/>
                    <a:pt x="29" y="426"/>
                  </a:cubicBezTo>
                  <a:cubicBezTo>
                    <a:pt x="24" y="426"/>
                    <a:pt x="24" y="426"/>
                    <a:pt x="24" y="426"/>
                  </a:cubicBezTo>
                  <a:cubicBezTo>
                    <a:pt x="24" y="434"/>
                    <a:pt x="24" y="434"/>
                    <a:pt x="24" y="434"/>
                  </a:cubicBezTo>
                  <a:cubicBezTo>
                    <a:pt x="30" y="439"/>
                    <a:pt x="30" y="439"/>
                    <a:pt x="30" y="439"/>
                  </a:cubicBezTo>
                  <a:cubicBezTo>
                    <a:pt x="24" y="446"/>
                    <a:pt x="24" y="446"/>
                    <a:pt x="24" y="446"/>
                  </a:cubicBezTo>
                  <a:cubicBezTo>
                    <a:pt x="27" y="449"/>
                    <a:pt x="27" y="449"/>
                    <a:pt x="27" y="449"/>
                  </a:cubicBezTo>
                  <a:cubicBezTo>
                    <a:pt x="28" y="455"/>
                    <a:pt x="28" y="455"/>
                    <a:pt x="28" y="455"/>
                  </a:cubicBezTo>
                  <a:cubicBezTo>
                    <a:pt x="34" y="458"/>
                    <a:pt x="34" y="458"/>
                    <a:pt x="34" y="458"/>
                  </a:cubicBezTo>
                  <a:cubicBezTo>
                    <a:pt x="38" y="463"/>
                    <a:pt x="38" y="463"/>
                    <a:pt x="38" y="463"/>
                  </a:cubicBezTo>
                  <a:cubicBezTo>
                    <a:pt x="33" y="470"/>
                    <a:pt x="33" y="470"/>
                    <a:pt x="33" y="470"/>
                  </a:cubicBezTo>
                  <a:cubicBezTo>
                    <a:pt x="36" y="474"/>
                    <a:pt x="36" y="474"/>
                    <a:pt x="36" y="474"/>
                  </a:cubicBezTo>
                  <a:cubicBezTo>
                    <a:pt x="37" y="482"/>
                    <a:pt x="37" y="482"/>
                    <a:pt x="37" y="482"/>
                  </a:cubicBezTo>
                  <a:cubicBezTo>
                    <a:pt x="32" y="484"/>
                    <a:pt x="32" y="484"/>
                    <a:pt x="32" y="484"/>
                  </a:cubicBezTo>
                  <a:cubicBezTo>
                    <a:pt x="35" y="492"/>
                    <a:pt x="35" y="492"/>
                    <a:pt x="35" y="492"/>
                  </a:cubicBezTo>
                  <a:cubicBezTo>
                    <a:pt x="41" y="491"/>
                    <a:pt x="41" y="491"/>
                    <a:pt x="41" y="491"/>
                  </a:cubicBezTo>
                  <a:cubicBezTo>
                    <a:pt x="47" y="497"/>
                    <a:pt x="47" y="497"/>
                    <a:pt x="47" y="497"/>
                  </a:cubicBezTo>
                  <a:cubicBezTo>
                    <a:pt x="50" y="508"/>
                    <a:pt x="50" y="508"/>
                    <a:pt x="50" y="508"/>
                  </a:cubicBezTo>
                  <a:cubicBezTo>
                    <a:pt x="44" y="514"/>
                    <a:pt x="44" y="514"/>
                    <a:pt x="44" y="514"/>
                  </a:cubicBezTo>
                  <a:cubicBezTo>
                    <a:pt x="47" y="520"/>
                    <a:pt x="47" y="520"/>
                    <a:pt x="47" y="520"/>
                  </a:cubicBezTo>
                  <a:cubicBezTo>
                    <a:pt x="53" y="520"/>
                    <a:pt x="53" y="520"/>
                    <a:pt x="53" y="520"/>
                  </a:cubicBezTo>
                  <a:cubicBezTo>
                    <a:pt x="59" y="525"/>
                    <a:pt x="59" y="525"/>
                    <a:pt x="59" y="525"/>
                  </a:cubicBezTo>
                  <a:cubicBezTo>
                    <a:pt x="63" y="521"/>
                    <a:pt x="63" y="521"/>
                    <a:pt x="63" y="521"/>
                  </a:cubicBezTo>
                  <a:cubicBezTo>
                    <a:pt x="63" y="536"/>
                    <a:pt x="63" y="536"/>
                    <a:pt x="63" y="536"/>
                  </a:cubicBezTo>
                  <a:cubicBezTo>
                    <a:pt x="66" y="542"/>
                    <a:pt x="66" y="542"/>
                    <a:pt x="66" y="542"/>
                  </a:cubicBezTo>
                  <a:cubicBezTo>
                    <a:pt x="57" y="550"/>
                    <a:pt x="57" y="550"/>
                    <a:pt x="57" y="550"/>
                  </a:cubicBezTo>
                  <a:cubicBezTo>
                    <a:pt x="51" y="559"/>
                    <a:pt x="51" y="559"/>
                    <a:pt x="51" y="559"/>
                  </a:cubicBezTo>
                  <a:cubicBezTo>
                    <a:pt x="57" y="566"/>
                    <a:pt x="57" y="566"/>
                    <a:pt x="57" y="566"/>
                  </a:cubicBezTo>
                  <a:cubicBezTo>
                    <a:pt x="58" y="575"/>
                    <a:pt x="58" y="575"/>
                    <a:pt x="58" y="575"/>
                  </a:cubicBezTo>
                  <a:cubicBezTo>
                    <a:pt x="52" y="579"/>
                    <a:pt x="52" y="579"/>
                    <a:pt x="52" y="579"/>
                  </a:cubicBezTo>
                  <a:cubicBezTo>
                    <a:pt x="51" y="587"/>
                    <a:pt x="51" y="587"/>
                    <a:pt x="51" y="587"/>
                  </a:cubicBezTo>
                  <a:cubicBezTo>
                    <a:pt x="41" y="597"/>
                    <a:pt x="41" y="597"/>
                    <a:pt x="41" y="597"/>
                  </a:cubicBezTo>
                  <a:cubicBezTo>
                    <a:pt x="41" y="608"/>
                    <a:pt x="41" y="608"/>
                    <a:pt x="41" y="608"/>
                  </a:cubicBezTo>
                  <a:cubicBezTo>
                    <a:pt x="58" y="619"/>
                    <a:pt x="58" y="619"/>
                    <a:pt x="58" y="619"/>
                  </a:cubicBezTo>
                  <a:cubicBezTo>
                    <a:pt x="51" y="629"/>
                    <a:pt x="51" y="629"/>
                    <a:pt x="51" y="629"/>
                  </a:cubicBezTo>
                  <a:cubicBezTo>
                    <a:pt x="44" y="631"/>
                    <a:pt x="44" y="631"/>
                    <a:pt x="44" y="631"/>
                  </a:cubicBezTo>
                  <a:cubicBezTo>
                    <a:pt x="34" y="639"/>
                    <a:pt x="34" y="639"/>
                    <a:pt x="34" y="639"/>
                  </a:cubicBezTo>
                  <a:cubicBezTo>
                    <a:pt x="41" y="654"/>
                    <a:pt x="41" y="654"/>
                    <a:pt x="41" y="654"/>
                  </a:cubicBezTo>
                  <a:cubicBezTo>
                    <a:pt x="35" y="660"/>
                    <a:pt x="35" y="660"/>
                    <a:pt x="35" y="660"/>
                  </a:cubicBezTo>
                  <a:cubicBezTo>
                    <a:pt x="38" y="667"/>
                    <a:pt x="38" y="667"/>
                    <a:pt x="38" y="667"/>
                  </a:cubicBezTo>
                  <a:cubicBezTo>
                    <a:pt x="45" y="669"/>
                    <a:pt x="45" y="669"/>
                    <a:pt x="45" y="669"/>
                  </a:cubicBezTo>
                  <a:cubicBezTo>
                    <a:pt x="50" y="667"/>
                    <a:pt x="50" y="667"/>
                    <a:pt x="50" y="667"/>
                  </a:cubicBezTo>
                  <a:cubicBezTo>
                    <a:pt x="71" y="666"/>
                    <a:pt x="71" y="666"/>
                    <a:pt x="71" y="666"/>
                  </a:cubicBezTo>
                  <a:cubicBezTo>
                    <a:pt x="83" y="681"/>
                    <a:pt x="83" y="681"/>
                    <a:pt x="83" y="681"/>
                  </a:cubicBezTo>
                  <a:cubicBezTo>
                    <a:pt x="84" y="689"/>
                    <a:pt x="84" y="689"/>
                    <a:pt x="84" y="689"/>
                  </a:cubicBezTo>
                  <a:cubicBezTo>
                    <a:pt x="94" y="689"/>
                    <a:pt x="94" y="689"/>
                    <a:pt x="94" y="689"/>
                  </a:cubicBezTo>
                  <a:cubicBezTo>
                    <a:pt x="98" y="693"/>
                    <a:pt x="98" y="693"/>
                    <a:pt x="98" y="693"/>
                  </a:cubicBezTo>
                  <a:cubicBezTo>
                    <a:pt x="85" y="710"/>
                    <a:pt x="85" y="710"/>
                    <a:pt x="85" y="710"/>
                  </a:cubicBezTo>
                  <a:cubicBezTo>
                    <a:pt x="88" y="721"/>
                    <a:pt x="88" y="721"/>
                    <a:pt x="88" y="721"/>
                  </a:cubicBezTo>
                  <a:cubicBezTo>
                    <a:pt x="90" y="726"/>
                    <a:pt x="90" y="726"/>
                    <a:pt x="90" y="726"/>
                  </a:cubicBezTo>
                  <a:cubicBezTo>
                    <a:pt x="99" y="726"/>
                    <a:pt x="99" y="726"/>
                    <a:pt x="99" y="726"/>
                  </a:cubicBezTo>
                  <a:cubicBezTo>
                    <a:pt x="105" y="730"/>
                    <a:pt x="105" y="730"/>
                    <a:pt x="105" y="730"/>
                  </a:cubicBezTo>
                  <a:cubicBezTo>
                    <a:pt x="107" y="737"/>
                    <a:pt x="107" y="737"/>
                    <a:pt x="107" y="737"/>
                  </a:cubicBezTo>
                  <a:cubicBezTo>
                    <a:pt x="100" y="739"/>
                    <a:pt x="100" y="739"/>
                    <a:pt x="100" y="739"/>
                  </a:cubicBezTo>
                  <a:cubicBezTo>
                    <a:pt x="95" y="747"/>
                    <a:pt x="95" y="747"/>
                    <a:pt x="95" y="747"/>
                  </a:cubicBezTo>
                  <a:cubicBezTo>
                    <a:pt x="93" y="758"/>
                    <a:pt x="93" y="758"/>
                    <a:pt x="93" y="758"/>
                  </a:cubicBezTo>
                  <a:close/>
                  <a:moveTo>
                    <a:pt x="188" y="63"/>
                  </a:moveTo>
                  <a:cubicBezTo>
                    <a:pt x="184" y="67"/>
                    <a:pt x="185" y="71"/>
                    <a:pt x="185" y="74"/>
                  </a:cubicBezTo>
                  <a:cubicBezTo>
                    <a:pt x="185" y="76"/>
                    <a:pt x="184" y="86"/>
                    <a:pt x="182" y="91"/>
                  </a:cubicBezTo>
                  <a:cubicBezTo>
                    <a:pt x="180" y="97"/>
                    <a:pt x="179" y="105"/>
                    <a:pt x="179" y="109"/>
                  </a:cubicBezTo>
                  <a:cubicBezTo>
                    <a:pt x="179" y="112"/>
                    <a:pt x="186" y="111"/>
                    <a:pt x="190" y="106"/>
                  </a:cubicBezTo>
                  <a:cubicBezTo>
                    <a:pt x="194" y="101"/>
                    <a:pt x="198" y="100"/>
                    <a:pt x="203" y="100"/>
                  </a:cubicBezTo>
                  <a:cubicBezTo>
                    <a:pt x="207" y="100"/>
                    <a:pt x="216" y="90"/>
                    <a:pt x="216" y="87"/>
                  </a:cubicBezTo>
                  <a:cubicBezTo>
                    <a:pt x="217" y="83"/>
                    <a:pt x="209" y="73"/>
                    <a:pt x="206" y="70"/>
                  </a:cubicBezTo>
                  <a:cubicBezTo>
                    <a:pt x="203" y="66"/>
                    <a:pt x="199" y="68"/>
                    <a:pt x="198" y="68"/>
                  </a:cubicBezTo>
                  <a:cubicBezTo>
                    <a:pt x="198" y="69"/>
                    <a:pt x="196" y="69"/>
                    <a:pt x="196" y="66"/>
                  </a:cubicBezTo>
                  <a:cubicBezTo>
                    <a:pt x="195" y="63"/>
                    <a:pt x="193" y="62"/>
                    <a:pt x="191" y="62"/>
                  </a:cubicBezTo>
                  <a:cubicBezTo>
                    <a:pt x="189" y="61"/>
                    <a:pt x="188" y="63"/>
                    <a:pt x="188" y="63"/>
                  </a:cubicBezTo>
                  <a:close/>
                  <a:moveTo>
                    <a:pt x="138" y="50"/>
                  </a:moveTo>
                  <a:cubicBezTo>
                    <a:pt x="136" y="51"/>
                    <a:pt x="135" y="58"/>
                    <a:pt x="132" y="57"/>
                  </a:cubicBezTo>
                  <a:cubicBezTo>
                    <a:pt x="130" y="56"/>
                    <a:pt x="122" y="53"/>
                    <a:pt x="120" y="51"/>
                  </a:cubicBezTo>
                  <a:cubicBezTo>
                    <a:pt x="118" y="49"/>
                    <a:pt x="120" y="44"/>
                    <a:pt x="124" y="45"/>
                  </a:cubicBezTo>
                  <a:cubicBezTo>
                    <a:pt x="128" y="45"/>
                    <a:pt x="133" y="45"/>
                    <a:pt x="128" y="39"/>
                  </a:cubicBezTo>
                  <a:cubicBezTo>
                    <a:pt x="124" y="34"/>
                    <a:pt x="123" y="35"/>
                    <a:pt x="128" y="29"/>
                  </a:cubicBezTo>
                  <a:cubicBezTo>
                    <a:pt x="132" y="24"/>
                    <a:pt x="131" y="20"/>
                    <a:pt x="130" y="16"/>
                  </a:cubicBezTo>
                  <a:cubicBezTo>
                    <a:pt x="130" y="12"/>
                    <a:pt x="141" y="12"/>
                    <a:pt x="141" y="9"/>
                  </a:cubicBezTo>
                  <a:cubicBezTo>
                    <a:pt x="142" y="5"/>
                    <a:pt x="143" y="0"/>
                    <a:pt x="148" y="7"/>
                  </a:cubicBezTo>
                  <a:cubicBezTo>
                    <a:pt x="152" y="13"/>
                    <a:pt x="154" y="16"/>
                    <a:pt x="157" y="17"/>
                  </a:cubicBezTo>
                  <a:cubicBezTo>
                    <a:pt x="160" y="18"/>
                    <a:pt x="156" y="21"/>
                    <a:pt x="155" y="24"/>
                  </a:cubicBezTo>
                  <a:cubicBezTo>
                    <a:pt x="154" y="27"/>
                    <a:pt x="157" y="33"/>
                    <a:pt x="156" y="34"/>
                  </a:cubicBezTo>
                  <a:cubicBezTo>
                    <a:pt x="156" y="36"/>
                    <a:pt x="146" y="39"/>
                    <a:pt x="145" y="40"/>
                  </a:cubicBezTo>
                  <a:cubicBezTo>
                    <a:pt x="145" y="41"/>
                    <a:pt x="153" y="41"/>
                    <a:pt x="156" y="39"/>
                  </a:cubicBezTo>
                  <a:cubicBezTo>
                    <a:pt x="160" y="37"/>
                    <a:pt x="160" y="38"/>
                    <a:pt x="160" y="42"/>
                  </a:cubicBezTo>
                  <a:cubicBezTo>
                    <a:pt x="160" y="45"/>
                    <a:pt x="166" y="48"/>
                    <a:pt x="167" y="45"/>
                  </a:cubicBezTo>
                  <a:cubicBezTo>
                    <a:pt x="167" y="42"/>
                    <a:pt x="173" y="44"/>
                    <a:pt x="175" y="50"/>
                  </a:cubicBezTo>
                  <a:cubicBezTo>
                    <a:pt x="177" y="57"/>
                    <a:pt x="175" y="63"/>
                    <a:pt x="175" y="66"/>
                  </a:cubicBezTo>
                  <a:cubicBezTo>
                    <a:pt x="175" y="69"/>
                    <a:pt x="178" y="72"/>
                    <a:pt x="178" y="76"/>
                  </a:cubicBezTo>
                  <a:cubicBezTo>
                    <a:pt x="178" y="80"/>
                    <a:pt x="170" y="84"/>
                    <a:pt x="166" y="85"/>
                  </a:cubicBezTo>
                  <a:cubicBezTo>
                    <a:pt x="163" y="85"/>
                    <a:pt x="153" y="75"/>
                    <a:pt x="148" y="76"/>
                  </a:cubicBezTo>
                  <a:cubicBezTo>
                    <a:pt x="143" y="77"/>
                    <a:pt x="142" y="71"/>
                    <a:pt x="140" y="68"/>
                  </a:cubicBezTo>
                  <a:cubicBezTo>
                    <a:pt x="138" y="64"/>
                    <a:pt x="136" y="66"/>
                    <a:pt x="136" y="61"/>
                  </a:cubicBezTo>
                  <a:cubicBezTo>
                    <a:pt x="137" y="57"/>
                    <a:pt x="141" y="54"/>
                    <a:pt x="141" y="52"/>
                  </a:cubicBezTo>
                  <a:cubicBezTo>
                    <a:pt x="140" y="50"/>
                    <a:pt x="138" y="50"/>
                    <a:pt x="138" y="5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6" name="Freeform 64"/>
            <p:cNvSpPr>
              <a:spLocks/>
            </p:cNvSpPr>
            <p:nvPr/>
          </p:nvSpPr>
          <p:spPr bwMode="auto">
            <a:xfrm>
              <a:off x="3571" y="3584"/>
              <a:ext cx="428" cy="630"/>
            </a:xfrm>
            <a:custGeom>
              <a:avLst/>
              <a:gdLst>
                <a:gd name="T0" fmla="*/ 97 w 205"/>
                <a:gd name="T1" fmla="*/ 4 h 302"/>
                <a:gd name="T2" fmla="*/ 87 w 205"/>
                <a:gd name="T3" fmla="*/ 0 h 302"/>
                <a:gd name="T4" fmla="*/ 81 w 205"/>
                <a:gd name="T5" fmla="*/ 13 h 302"/>
                <a:gd name="T6" fmla="*/ 82 w 205"/>
                <a:gd name="T7" fmla="*/ 19 h 302"/>
                <a:gd name="T8" fmla="*/ 89 w 205"/>
                <a:gd name="T9" fmla="*/ 36 h 302"/>
                <a:gd name="T10" fmla="*/ 98 w 205"/>
                <a:gd name="T11" fmla="*/ 39 h 302"/>
                <a:gd name="T12" fmla="*/ 87 w 205"/>
                <a:gd name="T13" fmla="*/ 55 h 302"/>
                <a:gd name="T14" fmla="*/ 73 w 205"/>
                <a:gd name="T15" fmla="*/ 55 h 302"/>
                <a:gd name="T16" fmla="*/ 67 w 205"/>
                <a:gd name="T17" fmla="*/ 63 h 302"/>
                <a:gd name="T18" fmla="*/ 77 w 205"/>
                <a:gd name="T19" fmla="*/ 77 h 302"/>
                <a:gd name="T20" fmla="*/ 86 w 205"/>
                <a:gd name="T21" fmla="*/ 94 h 302"/>
                <a:gd name="T22" fmla="*/ 97 w 205"/>
                <a:gd name="T23" fmla="*/ 93 h 302"/>
                <a:gd name="T24" fmla="*/ 109 w 205"/>
                <a:gd name="T25" fmla="*/ 114 h 302"/>
                <a:gd name="T26" fmla="*/ 98 w 205"/>
                <a:gd name="T27" fmla="*/ 121 h 302"/>
                <a:gd name="T28" fmla="*/ 76 w 205"/>
                <a:gd name="T29" fmla="*/ 150 h 302"/>
                <a:gd name="T30" fmla="*/ 80 w 205"/>
                <a:gd name="T31" fmla="*/ 167 h 302"/>
                <a:gd name="T32" fmla="*/ 84 w 205"/>
                <a:gd name="T33" fmla="*/ 183 h 302"/>
                <a:gd name="T34" fmla="*/ 54 w 205"/>
                <a:gd name="T35" fmla="*/ 204 h 302"/>
                <a:gd name="T36" fmla="*/ 43 w 205"/>
                <a:gd name="T37" fmla="*/ 222 h 302"/>
                <a:gd name="T38" fmla="*/ 28 w 205"/>
                <a:gd name="T39" fmla="*/ 233 h 302"/>
                <a:gd name="T40" fmla="*/ 3 w 205"/>
                <a:gd name="T41" fmla="*/ 244 h 302"/>
                <a:gd name="T42" fmla="*/ 2 w 205"/>
                <a:gd name="T43" fmla="*/ 258 h 302"/>
                <a:gd name="T44" fmla="*/ 10 w 205"/>
                <a:gd name="T45" fmla="*/ 273 h 302"/>
                <a:gd name="T46" fmla="*/ 0 w 205"/>
                <a:gd name="T47" fmla="*/ 288 h 302"/>
                <a:gd name="T48" fmla="*/ 10 w 205"/>
                <a:gd name="T49" fmla="*/ 299 h 302"/>
                <a:gd name="T50" fmla="*/ 34 w 205"/>
                <a:gd name="T51" fmla="*/ 299 h 302"/>
                <a:gd name="T52" fmla="*/ 55 w 205"/>
                <a:gd name="T53" fmla="*/ 295 h 302"/>
                <a:gd name="T54" fmla="*/ 89 w 205"/>
                <a:gd name="T55" fmla="*/ 274 h 302"/>
                <a:gd name="T56" fmla="*/ 104 w 205"/>
                <a:gd name="T57" fmla="*/ 253 h 302"/>
                <a:gd name="T58" fmla="*/ 131 w 205"/>
                <a:gd name="T59" fmla="*/ 244 h 302"/>
                <a:gd name="T60" fmla="*/ 155 w 205"/>
                <a:gd name="T61" fmla="*/ 237 h 302"/>
                <a:gd name="T62" fmla="*/ 178 w 205"/>
                <a:gd name="T63" fmla="*/ 239 h 302"/>
                <a:gd name="T64" fmla="*/ 198 w 205"/>
                <a:gd name="T65" fmla="*/ 218 h 302"/>
                <a:gd name="T66" fmla="*/ 196 w 205"/>
                <a:gd name="T67" fmla="*/ 199 h 302"/>
                <a:gd name="T68" fmla="*/ 197 w 205"/>
                <a:gd name="T69" fmla="*/ 176 h 302"/>
                <a:gd name="T70" fmla="*/ 199 w 205"/>
                <a:gd name="T71" fmla="*/ 145 h 302"/>
                <a:gd name="T72" fmla="*/ 187 w 205"/>
                <a:gd name="T73" fmla="*/ 141 h 302"/>
                <a:gd name="T74" fmla="*/ 186 w 205"/>
                <a:gd name="T75" fmla="*/ 120 h 302"/>
                <a:gd name="T76" fmla="*/ 205 w 205"/>
                <a:gd name="T77" fmla="*/ 104 h 302"/>
                <a:gd name="T78" fmla="*/ 193 w 205"/>
                <a:gd name="T79" fmla="*/ 93 h 302"/>
                <a:gd name="T80" fmla="*/ 193 w 205"/>
                <a:gd name="T81" fmla="*/ 81 h 302"/>
                <a:gd name="T82" fmla="*/ 183 w 205"/>
                <a:gd name="T83" fmla="*/ 73 h 302"/>
                <a:gd name="T84" fmla="*/ 178 w 205"/>
                <a:gd name="T85" fmla="*/ 54 h 302"/>
                <a:gd name="T86" fmla="*/ 170 w 205"/>
                <a:gd name="T87" fmla="*/ 55 h 302"/>
                <a:gd name="T88" fmla="*/ 164 w 205"/>
                <a:gd name="T89" fmla="*/ 48 h 302"/>
                <a:gd name="T90" fmla="*/ 152 w 205"/>
                <a:gd name="T91" fmla="*/ 51 h 302"/>
                <a:gd name="T92" fmla="*/ 143 w 205"/>
                <a:gd name="T93" fmla="*/ 49 h 302"/>
                <a:gd name="T94" fmla="*/ 145 w 205"/>
                <a:gd name="T95" fmla="*/ 39 h 302"/>
                <a:gd name="T96" fmla="*/ 134 w 205"/>
                <a:gd name="T97" fmla="*/ 38 h 302"/>
                <a:gd name="T98" fmla="*/ 129 w 205"/>
                <a:gd name="T99" fmla="*/ 31 h 302"/>
                <a:gd name="T100" fmla="*/ 125 w 205"/>
                <a:gd name="T101" fmla="*/ 24 h 302"/>
                <a:gd name="T102" fmla="*/ 114 w 205"/>
                <a:gd name="T103" fmla="*/ 14 h 302"/>
                <a:gd name="T104" fmla="*/ 106 w 205"/>
                <a:gd name="T105" fmla="*/ 5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5" h="302">
                  <a:moveTo>
                    <a:pt x="103" y="2"/>
                  </a:moveTo>
                  <a:cubicBezTo>
                    <a:pt x="97" y="4"/>
                    <a:pt x="97" y="4"/>
                    <a:pt x="97" y="4"/>
                  </a:cubicBezTo>
                  <a:cubicBezTo>
                    <a:pt x="92" y="3"/>
                    <a:pt x="92" y="3"/>
                    <a:pt x="92" y="3"/>
                  </a:cubicBezTo>
                  <a:cubicBezTo>
                    <a:pt x="87" y="0"/>
                    <a:pt x="87" y="0"/>
                    <a:pt x="87" y="0"/>
                  </a:cubicBezTo>
                  <a:cubicBezTo>
                    <a:pt x="80" y="5"/>
                    <a:pt x="80" y="5"/>
                    <a:pt x="80" y="5"/>
                  </a:cubicBezTo>
                  <a:cubicBezTo>
                    <a:pt x="81" y="13"/>
                    <a:pt x="81" y="13"/>
                    <a:pt x="81" y="13"/>
                  </a:cubicBezTo>
                  <a:cubicBezTo>
                    <a:pt x="78" y="15"/>
                    <a:pt x="78" y="15"/>
                    <a:pt x="78" y="15"/>
                  </a:cubicBezTo>
                  <a:cubicBezTo>
                    <a:pt x="82" y="19"/>
                    <a:pt x="82" y="19"/>
                    <a:pt x="82" y="19"/>
                  </a:cubicBezTo>
                  <a:cubicBezTo>
                    <a:pt x="79" y="23"/>
                    <a:pt x="79" y="23"/>
                    <a:pt x="79" y="23"/>
                  </a:cubicBezTo>
                  <a:cubicBezTo>
                    <a:pt x="89" y="36"/>
                    <a:pt x="89" y="36"/>
                    <a:pt x="89" y="36"/>
                  </a:cubicBezTo>
                  <a:cubicBezTo>
                    <a:pt x="95" y="33"/>
                    <a:pt x="95" y="33"/>
                    <a:pt x="95" y="33"/>
                  </a:cubicBezTo>
                  <a:cubicBezTo>
                    <a:pt x="98" y="39"/>
                    <a:pt x="98" y="39"/>
                    <a:pt x="98" y="39"/>
                  </a:cubicBezTo>
                  <a:cubicBezTo>
                    <a:pt x="96" y="43"/>
                    <a:pt x="96" y="43"/>
                    <a:pt x="96" y="43"/>
                  </a:cubicBezTo>
                  <a:cubicBezTo>
                    <a:pt x="87" y="55"/>
                    <a:pt x="87" y="55"/>
                    <a:pt x="87" y="55"/>
                  </a:cubicBezTo>
                  <a:cubicBezTo>
                    <a:pt x="80" y="52"/>
                    <a:pt x="80" y="52"/>
                    <a:pt x="80" y="52"/>
                  </a:cubicBezTo>
                  <a:cubicBezTo>
                    <a:pt x="73" y="55"/>
                    <a:pt x="73" y="55"/>
                    <a:pt x="73" y="55"/>
                  </a:cubicBezTo>
                  <a:cubicBezTo>
                    <a:pt x="69" y="55"/>
                    <a:pt x="69" y="55"/>
                    <a:pt x="69" y="55"/>
                  </a:cubicBezTo>
                  <a:cubicBezTo>
                    <a:pt x="67" y="63"/>
                    <a:pt x="67" y="63"/>
                    <a:pt x="67" y="63"/>
                  </a:cubicBezTo>
                  <a:cubicBezTo>
                    <a:pt x="74" y="67"/>
                    <a:pt x="74" y="67"/>
                    <a:pt x="74" y="67"/>
                  </a:cubicBezTo>
                  <a:cubicBezTo>
                    <a:pt x="77" y="77"/>
                    <a:pt x="77" y="77"/>
                    <a:pt x="77" y="77"/>
                  </a:cubicBezTo>
                  <a:cubicBezTo>
                    <a:pt x="84" y="84"/>
                    <a:pt x="84" y="84"/>
                    <a:pt x="84" y="84"/>
                  </a:cubicBezTo>
                  <a:cubicBezTo>
                    <a:pt x="86" y="94"/>
                    <a:pt x="86" y="94"/>
                    <a:pt x="86" y="94"/>
                  </a:cubicBezTo>
                  <a:cubicBezTo>
                    <a:pt x="92" y="94"/>
                    <a:pt x="92" y="94"/>
                    <a:pt x="92" y="94"/>
                  </a:cubicBezTo>
                  <a:cubicBezTo>
                    <a:pt x="97" y="93"/>
                    <a:pt x="97" y="93"/>
                    <a:pt x="97" y="93"/>
                  </a:cubicBezTo>
                  <a:cubicBezTo>
                    <a:pt x="108" y="103"/>
                    <a:pt x="108" y="103"/>
                    <a:pt x="108" y="103"/>
                  </a:cubicBezTo>
                  <a:cubicBezTo>
                    <a:pt x="109" y="114"/>
                    <a:pt x="109" y="114"/>
                    <a:pt x="109" y="114"/>
                  </a:cubicBezTo>
                  <a:cubicBezTo>
                    <a:pt x="107" y="119"/>
                    <a:pt x="107" y="119"/>
                    <a:pt x="107" y="119"/>
                  </a:cubicBezTo>
                  <a:cubicBezTo>
                    <a:pt x="98" y="121"/>
                    <a:pt x="98" y="121"/>
                    <a:pt x="98" y="121"/>
                  </a:cubicBezTo>
                  <a:cubicBezTo>
                    <a:pt x="84" y="143"/>
                    <a:pt x="84" y="143"/>
                    <a:pt x="84" y="143"/>
                  </a:cubicBezTo>
                  <a:cubicBezTo>
                    <a:pt x="76" y="150"/>
                    <a:pt x="76" y="150"/>
                    <a:pt x="76" y="150"/>
                  </a:cubicBezTo>
                  <a:cubicBezTo>
                    <a:pt x="74" y="158"/>
                    <a:pt x="74" y="158"/>
                    <a:pt x="74" y="158"/>
                  </a:cubicBezTo>
                  <a:cubicBezTo>
                    <a:pt x="80" y="167"/>
                    <a:pt x="80" y="167"/>
                    <a:pt x="80" y="167"/>
                  </a:cubicBezTo>
                  <a:cubicBezTo>
                    <a:pt x="85" y="173"/>
                    <a:pt x="85" y="173"/>
                    <a:pt x="85" y="173"/>
                  </a:cubicBezTo>
                  <a:cubicBezTo>
                    <a:pt x="84" y="183"/>
                    <a:pt x="84" y="183"/>
                    <a:pt x="84" y="183"/>
                  </a:cubicBezTo>
                  <a:cubicBezTo>
                    <a:pt x="71" y="197"/>
                    <a:pt x="71" y="197"/>
                    <a:pt x="71" y="197"/>
                  </a:cubicBezTo>
                  <a:cubicBezTo>
                    <a:pt x="54" y="204"/>
                    <a:pt x="54" y="204"/>
                    <a:pt x="54" y="204"/>
                  </a:cubicBezTo>
                  <a:cubicBezTo>
                    <a:pt x="52" y="214"/>
                    <a:pt x="52" y="214"/>
                    <a:pt x="52" y="214"/>
                  </a:cubicBezTo>
                  <a:cubicBezTo>
                    <a:pt x="43" y="222"/>
                    <a:pt x="43" y="222"/>
                    <a:pt x="43" y="222"/>
                  </a:cubicBezTo>
                  <a:cubicBezTo>
                    <a:pt x="40" y="234"/>
                    <a:pt x="40" y="234"/>
                    <a:pt x="40" y="234"/>
                  </a:cubicBezTo>
                  <a:cubicBezTo>
                    <a:pt x="28" y="233"/>
                    <a:pt x="28" y="233"/>
                    <a:pt x="28" y="233"/>
                  </a:cubicBezTo>
                  <a:cubicBezTo>
                    <a:pt x="14" y="244"/>
                    <a:pt x="14" y="244"/>
                    <a:pt x="14" y="244"/>
                  </a:cubicBezTo>
                  <a:cubicBezTo>
                    <a:pt x="3" y="244"/>
                    <a:pt x="3" y="244"/>
                    <a:pt x="3" y="244"/>
                  </a:cubicBezTo>
                  <a:cubicBezTo>
                    <a:pt x="3" y="252"/>
                    <a:pt x="3" y="252"/>
                    <a:pt x="3" y="252"/>
                  </a:cubicBezTo>
                  <a:cubicBezTo>
                    <a:pt x="2" y="258"/>
                    <a:pt x="2" y="258"/>
                    <a:pt x="2" y="258"/>
                  </a:cubicBezTo>
                  <a:cubicBezTo>
                    <a:pt x="3" y="273"/>
                    <a:pt x="3" y="273"/>
                    <a:pt x="3" y="273"/>
                  </a:cubicBezTo>
                  <a:cubicBezTo>
                    <a:pt x="10" y="273"/>
                    <a:pt x="10" y="273"/>
                    <a:pt x="10" y="273"/>
                  </a:cubicBezTo>
                  <a:cubicBezTo>
                    <a:pt x="1" y="281"/>
                    <a:pt x="1" y="281"/>
                    <a:pt x="1" y="281"/>
                  </a:cubicBezTo>
                  <a:cubicBezTo>
                    <a:pt x="0" y="288"/>
                    <a:pt x="0" y="288"/>
                    <a:pt x="0" y="288"/>
                  </a:cubicBezTo>
                  <a:cubicBezTo>
                    <a:pt x="1" y="288"/>
                    <a:pt x="1" y="289"/>
                    <a:pt x="1" y="290"/>
                  </a:cubicBezTo>
                  <a:cubicBezTo>
                    <a:pt x="1" y="295"/>
                    <a:pt x="7" y="296"/>
                    <a:pt x="10" y="299"/>
                  </a:cubicBezTo>
                  <a:cubicBezTo>
                    <a:pt x="13" y="302"/>
                    <a:pt x="20" y="302"/>
                    <a:pt x="24" y="300"/>
                  </a:cubicBezTo>
                  <a:cubicBezTo>
                    <a:pt x="27" y="298"/>
                    <a:pt x="30" y="296"/>
                    <a:pt x="34" y="299"/>
                  </a:cubicBezTo>
                  <a:cubicBezTo>
                    <a:pt x="37" y="301"/>
                    <a:pt x="41" y="299"/>
                    <a:pt x="45" y="298"/>
                  </a:cubicBezTo>
                  <a:cubicBezTo>
                    <a:pt x="49" y="298"/>
                    <a:pt x="52" y="294"/>
                    <a:pt x="55" y="295"/>
                  </a:cubicBezTo>
                  <a:cubicBezTo>
                    <a:pt x="58" y="297"/>
                    <a:pt x="62" y="292"/>
                    <a:pt x="64" y="289"/>
                  </a:cubicBezTo>
                  <a:cubicBezTo>
                    <a:pt x="66" y="286"/>
                    <a:pt x="82" y="274"/>
                    <a:pt x="89" y="274"/>
                  </a:cubicBezTo>
                  <a:cubicBezTo>
                    <a:pt x="95" y="274"/>
                    <a:pt x="96" y="271"/>
                    <a:pt x="97" y="265"/>
                  </a:cubicBezTo>
                  <a:cubicBezTo>
                    <a:pt x="98" y="259"/>
                    <a:pt x="101" y="258"/>
                    <a:pt x="104" y="253"/>
                  </a:cubicBezTo>
                  <a:cubicBezTo>
                    <a:pt x="107" y="248"/>
                    <a:pt x="112" y="242"/>
                    <a:pt x="116" y="242"/>
                  </a:cubicBezTo>
                  <a:cubicBezTo>
                    <a:pt x="120" y="242"/>
                    <a:pt x="127" y="240"/>
                    <a:pt x="131" y="244"/>
                  </a:cubicBezTo>
                  <a:cubicBezTo>
                    <a:pt x="134" y="247"/>
                    <a:pt x="142" y="242"/>
                    <a:pt x="145" y="239"/>
                  </a:cubicBezTo>
                  <a:cubicBezTo>
                    <a:pt x="149" y="236"/>
                    <a:pt x="154" y="235"/>
                    <a:pt x="155" y="237"/>
                  </a:cubicBezTo>
                  <a:cubicBezTo>
                    <a:pt x="157" y="239"/>
                    <a:pt x="160" y="239"/>
                    <a:pt x="164" y="239"/>
                  </a:cubicBezTo>
                  <a:cubicBezTo>
                    <a:pt x="168" y="239"/>
                    <a:pt x="173" y="240"/>
                    <a:pt x="178" y="239"/>
                  </a:cubicBezTo>
                  <a:cubicBezTo>
                    <a:pt x="182" y="239"/>
                    <a:pt x="187" y="235"/>
                    <a:pt x="188" y="231"/>
                  </a:cubicBezTo>
                  <a:cubicBezTo>
                    <a:pt x="189" y="227"/>
                    <a:pt x="193" y="220"/>
                    <a:pt x="198" y="218"/>
                  </a:cubicBezTo>
                  <a:cubicBezTo>
                    <a:pt x="202" y="216"/>
                    <a:pt x="204" y="212"/>
                    <a:pt x="201" y="209"/>
                  </a:cubicBezTo>
                  <a:cubicBezTo>
                    <a:pt x="198" y="205"/>
                    <a:pt x="195" y="202"/>
                    <a:pt x="196" y="199"/>
                  </a:cubicBezTo>
                  <a:cubicBezTo>
                    <a:pt x="197" y="196"/>
                    <a:pt x="197" y="193"/>
                    <a:pt x="197" y="190"/>
                  </a:cubicBezTo>
                  <a:cubicBezTo>
                    <a:pt x="196" y="186"/>
                    <a:pt x="197" y="181"/>
                    <a:pt x="197" y="176"/>
                  </a:cubicBezTo>
                  <a:cubicBezTo>
                    <a:pt x="197" y="170"/>
                    <a:pt x="196" y="166"/>
                    <a:pt x="198" y="163"/>
                  </a:cubicBezTo>
                  <a:cubicBezTo>
                    <a:pt x="200" y="159"/>
                    <a:pt x="202" y="149"/>
                    <a:pt x="199" y="145"/>
                  </a:cubicBezTo>
                  <a:cubicBezTo>
                    <a:pt x="196" y="142"/>
                    <a:pt x="199" y="139"/>
                    <a:pt x="195" y="137"/>
                  </a:cubicBezTo>
                  <a:cubicBezTo>
                    <a:pt x="192" y="135"/>
                    <a:pt x="189" y="139"/>
                    <a:pt x="187" y="141"/>
                  </a:cubicBezTo>
                  <a:cubicBezTo>
                    <a:pt x="184" y="143"/>
                    <a:pt x="180" y="143"/>
                    <a:pt x="182" y="137"/>
                  </a:cubicBezTo>
                  <a:cubicBezTo>
                    <a:pt x="183" y="130"/>
                    <a:pt x="186" y="123"/>
                    <a:pt x="186" y="120"/>
                  </a:cubicBezTo>
                  <a:cubicBezTo>
                    <a:pt x="186" y="117"/>
                    <a:pt x="198" y="111"/>
                    <a:pt x="202" y="107"/>
                  </a:cubicBezTo>
                  <a:cubicBezTo>
                    <a:pt x="203" y="105"/>
                    <a:pt x="204" y="104"/>
                    <a:pt x="205" y="104"/>
                  </a:cubicBezTo>
                  <a:cubicBezTo>
                    <a:pt x="200" y="95"/>
                    <a:pt x="200" y="95"/>
                    <a:pt x="200" y="95"/>
                  </a:cubicBezTo>
                  <a:cubicBezTo>
                    <a:pt x="193" y="93"/>
                    <a:pt x="193" y="93"/>
                    <a:pt x="193" y="93"/>
                  </a:cubicBezTo>
                  <a:cubicBezTo>
                    <a:pt x="187" y="84"/>
                    <a:pt x="187" y="84"/>
                    <a:pt x="187" y="84"/>
                  </a:cubicBezTo>
                  <a:cubicBezTo>
                    <a:pt x="193" y="81"/>
                    <a:pt x="193" y="81"/>
                    <a:pt x="193" y="81"/>
                  </a:cubicBezTo>
                  <a:cubicBezTo>
                    <a:pt x="188" y="74"/>
                    <a:pt x="188" y="74"/>
                    <a:pt x="188" y="74"/>
                  </a:cubicBezTo>
                  <a:cubicBezTo>
                    <a:pt x="183" y="73"/>
                    <a:pt x="183" y="73"/>
                    <a:pt x="183" y="73"/>
                  </a:cubicBezTo>
                  <a:cubicBezTo>
                    <a:pt x="183" y="62"/>
                    <a:pt x="183" y="62"/>
                    <a:pt x="183" y="62"/>
                  </a:cubicBezTo>
                  <a:cubicBezTo>
                    <a:pt x="178" y="54"/>
                    <a:pt x="178" y="54"/>
                    <a:pt x="178" y="54"/>
                  </a:cubicBezTo>
                  <a:cubicBezTo>
                    <a:pt x="174" y="51"/>
                    <a:pt x="174" y="51"/>
                    <a:pt x="174" y="51"/>
                  </a:cubicBezTo>
                  <a:cubicBezTo>
                    <a:pt x="170" y="55"/>
                    <a:pt x="170" y="55"/>
                    <a:pt x="170" y="55"/>
                  </a:cubicBezTo>
                  <a:cubicBezTo>
                    <a:pt x="166" y="54"/>
                    <a:pt x="166" y="54"/>
                    <a:pt x="166" y="54"/>
                  </a:cubicBezTo>
                  <a:cubicBezTo>
                    <a:pt x="164" y="48"/>
                    <a:pt x="164" y="48"/>
                    <a:pt x="164" y="48"/>
                  </a:cubicBezTo>
                  <a:cubicBezTo>
                    <a:pt x="159" y="45"/>
                    <a:pt x="159" y="45"/>
                    <a:pt x="159" y="45"/>
                  </a:cubicBezTo>
                  <a:cubicBezTo>
                    <a:pt x="152" y="51"/>
                    <a:pt x="152" y="51"/>
                    <a:pt x="152" y="51"/>
                  </a:cubicBezTo>
                  <a:cubicBezTo>
                    <a:pt x="151" y="54"/>
                    <a:pt x="151" y="54"/>
                    <a:pt x="151" y="54"/>
                  </a:cubicBezTo>
                  <a:cubicBezTo>
                    <a:pt x="143" y="49"/>
                    <a:pt x="143" y="49"/>
                    <a:pt x="143" y="49"/>
                  </a:cubicBezTo>
                  <a:cubicBezTo>
                    <a:pt x="148" y="43"/>
                    <a:pt x="148" y="43"/>
                    <a:pt x="148" y="43"/>
                  </a:cubicBezTo>
                  <a:cubicBezTo>
                    <a:pt x="145" y="39"/>
                    <a:pt x="145" y="39"/>
                    <a:pt x="145" y="39"/>
                  </a:cubicBezTo>
                  <a:cubicBezTo>
                    <a:pt x="139" y="40"/>
                    <a:pt x="139" y="40"/>
                    <a:pt x="139" y="40"/>
                  </a:cubicBezTo>
                  <a:cubicBezTo>
                    <a:pt x="134" y="38"/>
                    <a:pt x="134" y="38"/>
                    <a:pt x="134" y="38"/>
                  </a:cubicBezTo>
                  <a:cubicBezTo>
                    <a:pt x="130" y="34"/>
                    <a:pt x="130" y="34"/>
                    <a:pt x="130" y="34"/>
                  </a:cubicBezTo>
                  <a:cubicBezTo>
                    <a:pt x="129" y="31"/>
                    <a:pt x="129" y="31"/>
                    <a:pt x="129" y="31"/>
                  </a:cubicBezTo>
                  <a:cubicBezTo>
                    <a:pt x="126" y="30"/>
                    <a:pt x="126" y="30"/>
                    <a:pt x="126" y="30"/>
                  </a:cubicBezTo>
                  <a:cubicBezTo>
                    <a:pt x="125" y="24"/>
                    <a:pt x="125" y="24"/>
                    <a:pt x="125" y="24"/>
                  </a:cubicBezTo>
                  <a:cubicBezTo>
                    <a:pt x="120" y="20"/>
                    <a:pt x="120" y="20"/>
                    <a:pt x="120" y="20"/>
                  </a:cubicBezTo>
                  <a:cubicBezTo>
                    <a:pt x="114" y="14"/>
                    <a:pt x="114" y="14"/>
                    <a:pt x="114" y="14"/>
                  </a:cubicBezTo>
                  <a:cubicBezTo>
                    <a:pt x="108" y="13"/>
                    <a:pt x="108" y="13"/>
                    <a:pt x="108" y="13"/>
                  </a:cubicBezTo>
                  <a:cubicBezTo>
                    <a:pt x="106" y="5"/>
                    <a:pt x="106" y="5"/>
                    <a:pt x="106" y="5"/>
                  </a:cubicBezTo>
                  <a:lnTo>
                    <a:pt x="103" y="2"/>
                  </a:lnTo>
                  <a:close/>
                </a:path>
              </a:pathLst>
            </a:custGeom>
            <a:solidFill>
              <a:schemeClr val="accent2"/>
            </a:solid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7" name="Freeform 65"/>
            <p:cNvSpPr>
              <a:spLocks/>
            </p:cNvSpPr>
            <p:nvPr/>
          </p:nvSpPr>
          <p:spPr bwMode="auto">
            <a:xfrm>
              <a:off x="2429" y="3995"/>
              <a:ext cx="340" cy="233"/>
            </a:xfrm>
            <a:custGeom>
              <a:avLst/>
              <a:gdLst>
                <a:gd name="T0" fmla="*/ 132 w 163"/>
                <a:gd name="T1" fmla="*/ 0 h 112"/>
                <a:gd name="T2" fmla="*/ 135 w 163"/>
                <a:gd name="T3" fmla="*/ 8 h 112"/>
                <a:gd name="T4" fmla="*/ 143 w 163"/>
                <a:gd name="T5" fmla="*/ 10 h 112"/>
                <a:gd name="T6" fmla="*/ 146 w 163"/>
                <a:gd name="T7" fmla="*/ 18 h 112"/>
                <a:gd name="T8" fmla="*/ 150 w 163"/>
                <a:gd name="T9" fmla="*/ 27 h 112"/>
                <a:gd name="T10" fmla="*/ 163 w 163"/>
                <a:gd name="T11" fmla="*/ 31 h 112"/>
                <a:gd name="T12" fmla="*/ 161 w 163"/>
                <a:gd name="T13" fmla="*/ 36 h 112"/>
                <a:gd name="T14" fmla="*/ 154 w 163"/>
                <a:gd name="T15" fmla="*/ 37 h 112"/>
                <a:gd name="T16" fmla="*/ 159 w 163"/>
                <a:gd name="T17" fmla="*/ 47 h 112"/>
                <a:gd name="T18" fmla="*/ 161 w 163"/>
                <a:gd name="T19" fmla="*/ 55 h 112"/>
                <a:gd name="T20" fmla="*/ 154 w 163"/>
                <a:gd name="T21" fmla="*/ 60 h 112"/>
                <a:gd name="T22" fmla="*/ 158 w 163"/>
                <a:gd name="T23" fmla="*/ 66 h 112"/>
                <a:gd name="T24" fmla="*/ 152 w 163"/>
                <a:gd name="T25" fmla="*/ 73 h 112"/>
                <a:gd name="T26" fmla="*/ 147 w 163"/>
                <a:gd name="T27" fmla="*/ 75 h 112"/>
                <a:gd name="T28" fmla="*/ 142 w 163"/>
                <a:gd name="T29" fmla="*/ 71 h 112"/>
                <a:gd name="T30" fmla="*/ 138 w 163"/>
                <a:gd name="T31" fmla="*/ 74 h 112"/>
                <a:gd name="T32" fmla="*/ 137 w 163"/>
                <a:gd name="T33" fmla="*/ 81 h 112"/>
                <a:gd name="T34" fmla="*/ 128 w 163"/>
                <a:gd name="T35" fmla="*/ 89 h 112"/>
                <a:gd name="T36" fmla="*/ 121 w 163"/>
                <a:gd name="T37" fmla="*/ 89 h 112"/>
                <a:gd name="T38" fmla="*/ 104 w 163"/>
                <a:gd name="T39" fmla="*/ 96 h 112"/>
                <a:gd name="T40" fmla="*/ 111 w 163"/>
                <a:gd name="T41" fmla="*/ 104 h 112"/>
                <a:gd name="T42" fmla="*/ 113 w 163"/>
                <a:gd name="T43" fmla="*/ 111 h 112"/>
                <a:gd name="T44" fmla="*/ 105 w 163"/>
                <a:gd name="T45" fmla="*/ 112 h 112"/>
                <a:gd name="T46" fmla="*/ 100 w 163"/>
                <a:gd name="T47" fmla="*/ 104 h 112"/>
                <a:gd name="T48" fmla="*/ 84 w 163"/>
                <a:gd name="T49" fmla="*/ 99 h 112"/>
                <a:gd name="T50" fmla="*/ 71 w 163"/>
                <a:gd name="T51" fmla="*/ 104 h 112"/>
                <a:gd name="T52" fmla="*/ 59 w 163"/>
                <a:gd name="T53" fmla="*/ 101 h 112"/>
                <a:gd name="T54" fmla="*/ 50 w 163"/>
                <a:gd name="T55" fmla="*/ 96 h 112"/>
                <a:gd name="T56" fmla="*/ 49 w 163"/>
                <a:gd name="T57" fmla="*/ 87 h 112"/>
                <a:gd name="T58" fmla="*/ 41 w 163"/>
                <a:gd name="T59" fmla="*/ 85 h 112"/>
                <a:gd name="T60" fmla="*/ 38 w 163"/>
                <a:gd name="T61" fmla="*/ 93 h 112"/>
                <a:gd name="T62" fmla="*/ 29 w 163"/>
                <a:gd name="T63" fmla="*/ 96 h 112"/>
                <a:gd name="T64" fmla="*/ 9 w 163"/>
                <a:gd name="T65" fmla="*/ 40 h 112"/>
                <a:gd name="T66" fmla="*/ 0 w 163"/>
                <a:gd name="T67" fmla="*/ 17 h 112"/>
                <a:gd name="T68" fmla="*/ 7 w 163"/>
                <a:gd name="T69" fmla="*/ 10 h 112"/>
                <a:gd name="T70" fmla="*/ 12 w 163"/>
                <a:gd name="T71" fmla="*/ 15 h 112"/>
                <a:gd name="T72" fmla="*/ 17 w 163"/>
                <a:gd name="T73" fmla="*/ 13 h 112"/>
                <a:gd name="T74" fmla="*/ 23 w 163"/>
                <a:gd name="T75" fmla="*/ 11 h 112"/>
                <a:gd name="T76" fmla="*/ 34 w 163"/>
                <a:gd name="T77" fmla="*/ 11 h 112"/>
                <a:gd name="T78" fmla="*/ 42 w 163"/>
                <a:gd name="T79" fmla="*/ 4 h 112"/>
                <a:gd name="T80" fmla="*/ 53 w 163"/>
                <a:gd name="T81" fmla="*/ 0 h 112"/>
                <a:gd name="T82" fmla="*/ 62 w 163"/>
                <a:gd name="T83" fmla="*/ 0 h 112"/>
                <a:gd name="T84" fmla="*/ 70 w 163"/>
                <a:gd name="T85" fmla="*/ 9 h 112"/>
                <a:gd name="T86" fmla="*/ 70 w 163"/>
                <a:gd name="T87" fmla="*/ 16 h 112"/>
                <a:gd name="T88" fmla="*/ 84 w 163"/>
                <a:gd name="T89" fmla="*/ 26 h 112"/>
                <a:gd name="T90" fmla="*/ 88 w 163"/>
                <a:gd name="T91" fmla="*/ 18 h 112"/>
                <a:gd name="T92" fmla="*/ 95 w 163"/>
                <a:gd name="T93" fmla="*/ 8 h 112"/>
                <a:gd name="T94" fmla="*/ 100 w 163"/>
                <a:gd name="T95" fmla="*/ 13 h 112"/>
                <a:gd name="T96" fmla="*/ 104 w 163"/>
                <a:gd name="T97" fmla="*/ 8 h 112"/>
                <a:gd name="T98" fmla="*/ 109 w 163"/>
                <a:gd name="T99" fmla="*/ 11 h 112"/>
                <a:gd name="T100" fmla="*/ 114 w 163"/>
                <a:gd name="T101" fmla="*/ 7 h 112"/>
                <a:gd name="T102" fmla="*/ 123 w 163"/>
                <a:gd name="T103" fmla="*/ 7 h 112"/>
                <a:gd name="T104" fmla="*/ 132 w 163"/>
                <a:gd name="T10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 h="112">
                  <a:moveTo>
                    <a:pt x="132" y="0"/>
                  </a:moveTo>
                  <a:cubicBezTo>
                    <a:pt x="135" y="8"/>
                    <a:pt x="135" y="8"/>
                    <a:pt x="135" y="8"/>
                  </a:cubicBezTo>
                  <a:cubicBezTo>
                    <a:pt x="143" y="10"/>
                    <a:pt x="143" y="10"/>
                    <a:pt x="143" y="10"/>
                  </a:cubicBezTo>
                  <a:cubicBezTo>
                    <a:pt x="146" y="18"/>
                    <a:pt x="146" y="18"/>
                    <a:pt x="146" y="18"/>
                  </a:cubicBezTo>
                  <a:cubicBezTo>
                    <a:pt x="150" y="27"/>
                    <a:pt x="150" y="27"/>
                    <a:pt x="150" y="27"/>
                  </a:cubicBezTo>
                  <a:cubicBezTo>
                    <a:pt x="163" y="31"/>
                    <a:pt x="163" y="31"/>
                    <a:pt x="163" y="31"/>
                  </a:cubicBezTo>
                  <a:cubicBezTo>
                    <a:pt x="161" y="36"/>
                    <a:pt x="161" y="36"/>
                    <a:pt x="161" y="36"/>
                  </a:cubicBezTo>
                  <a:cubicBezTo>
                    <a:pt x="154" y="37"/>
                    <a:pt x="154" y="37"/>
                    <a:pt x="154" y="37"/>
                  </a:cubicBezTo>
                  <a:cubicBezTo>
                    <a:pt x="159" y="47"/>
                    <a:pt x="159" y="47"/>
                    <a:pt x="159" y="47"/>
                  </a:cubicBezTo>
                  <a:cubicBezTo>
                    <a:pt x="161" y="55"/>
                    <a:pt x="161" y="55"/>
                    <a:pt x="161" y="55"/>
                  </a:cubicBezTo>
                  <a:cubicBezTo>
                    <a:pt x="154" y="60"/>
                    <a:pt x="154" y="60"/>
                    <a:pt x="154" y="60"/>
                  </a:cubicBezTo>
                  <a:cubicBezTo>
                    <a:pt x="158" y="66"/>
                    <a:pt x="158" y="66"/>
                    <a:pt x="158" y="66"/>
                  </a:cubicBezTo>
                  <a:cubicBezTo>
                    <a:pt x="152" y="73"/>
                    <a:pt x="152" y="73"/>
                    <a:pt x="152" y="73"/>
                  </a:cubicBezTo>
                  <a:cubicBezTo>
                    <a:pt x="147" y="75"/>
                    <a:pt x="147" y="75"/>
                    <a:pt x="147" y="75"/>
                  </a:cubicBezTo>
                  <a:cubicBezTo>
                    <a:pt x="142" y="71"/>
                    <a:pt x="142" y="71"/>
                    <a:pt x="142" y="71"/>
                  </a:cubicBezTo>
                  <a:cubicBezTo>
                    <a:pt x="138" y="74"/>
                    <a:pt x="138" y="74"/>
                    <a:pt x="138" y="74"/>
                  </a:cubicBezTo>
                  <a:cubicBezTo>
                    <a:pt x="137" y="81"/>
                    <a:pt x="137" y="81"/>
                    <a:pt x="137" y="81"/>
                  </a:cubicBezTo>
                  <a:cubicBezTo>
                    <a:pt x="128" y="89"/>
                    <a:pt x="128" y="89"/>
                    <a:pt x="128" y="89"/>
                  </a:cubicBezTo>
                  <a:cubicBezTo>
                    <a:pt x="121" y="89"/>
                    <a:pt x="121" y="89"/>
                    <a:pt x="121" y="89"/>
                  </a:cubicBezTo>
                  <a:cubicBezTo>
                    <a:pt x="104" y="96"/>
                    <a:pt x="104" y="96"/>
                    <a:pt x="104" y="96"/>
                  </a:cubicBezTo>
                  <a:cubicBezTo>
                    <a:pt x="111" y="104"/>
                    <a:pt x="111" y="104"/>
                    <a:pt x="111" y="104"/>
                  </a:cubicBezTo>
                  <a:cubicBezTo>
                    <a:pt x="113" y="111"/>
                    <a:pt x="113" y="111"/>
                    <a:pt x="113" y="111"/>
                  </a:cubicBezTo>
                  <a:cubicBezTo>
                    <a:pt x="105" y="112"/>
                    <a:pt x="105" y="112"/>
                    <a:pt x="105" y="112"/>
                  </a:cubicBezTo>
                  <a:cubicBezTo>
                    <a:pt x="104" y="110"/>
                    <a:pt x="103" y="107"/>
                    <a:pt x="100" y="104"/>
                  </a:cubicBezTo>
                  <a:cubicBezTo>
                    <a:pt x="93" y="98"/>
                    <a:pt x="86" y="96"/>
                    <a:pt x="84" y="99"/>
                  </a:cubicBezTo>
                  <a:cubicBezTo>
                    <a:pt x="82" y="101"/>
                    <a:pt x="75" y="105"/>
                    <a:pt x="71" y="104"/>
                  </a:cubicBezTo>
                  <a:cubicBezTo>
                    <a:pt x="67" y="102"/>
                    <a:pt x="63" y="105"/>
                    <a:pt x="59" y="101"/>
                  </a:cubicBezTo>
                  <a:cubicBezTo>
                    <a:pt x="55" y="98"/>
                    <a:pt x="52" y="99"/>
                    <a:pt x="50" y="96"/>
                  </a:cubicBezTo>
                  <a:cubicBezTo>
                    <a:pt x="49" y="93"/>
                    <a:pt x="49" y="90"/>
                    <a:pt x="49" y="87"/>
                  </a:cubicBezTo>
                  <a:cubicBezTo>
                    <a:pt x="50" y="84"/>
                    <a:pt x="45" y="84"/>
                    <a:pt x="41" y="85"/>
                  </a:cubicBezTo>
                  <a:cubicBezTo>
                    <a:pt x="37" y="85"/>
                    <a:pt x="38" y="93"/>
                    <a:pt x="38" y="93"/>
                  </a:cubicBezTo>
                  <a:cubicBezTo>
                    <a:pt x="29" y="96"/>
                    <a:pt x="29" y="96"/>
                    <a:pt x="29" y="96"/>
                  </a:cubicBezTo>
                  <a:cubicBezTo>
                    <a:pt x="29" y="96"/>
                    <a:pt x="11" y="50"/>
                    <a:pt x="9" y="40"/>
                  </a:cubicBezTo>
                  <a:cubicBezTo>
                    <a:pt x="7" y="33"/>
                    <a:pt x="3" y="23"/>
                    <a:pt x="0" y="17"/>
                  </a:cubicBezTo>
                  <a:cubicBezTo>
                    <a:pt x="7" y="10"/>
                    <a:pt x="7" y="10"/>
                    <a:pt x="7" y="10"/>
                  </a:cubicBezTo>
                  <a:cubicBezTo>
                    <a:pt x="12" y="15"/>
                    <a:pt x="12" y="15"/>
                    <a:pt x="12" y="15"/>
                  </a:cubicBezTo>
                  <a:cubicBezTo>
                    <a:pt x="17" y="13"/>
                    <a:pt x="17" y="13"/>
                    <a:pt x="17" y="13"/>
                  </a:cubicBezTo>
                  <a:cubicBezTo>
                    <a:pt x="23" y="11"/>
                    <a:pt x="23" y="11"/>
                    <a:pt x="23" y="11"/>
                  </a:cubicBezTo>
                  <a:cubicBezTo>
                    <a:pt x="34" y="11"/>
                    <a:pt x="34" y="11"/>
                    <a:pt x="34" y="11"/>
                  </a:cubicBezTo>
                  <a:cubicBezTo>
                    <a:pt x="42" y="4"/>
                    <a:pt x="42" y="4"/>
                    <a:pt x="42" y="4"/>
                  </a:cubicBezTo>
                  <a:cubicBezTo>
                    <a:pt x="53" y="0"/>
                    <a:pt x="53" y="0"/>
                    <a:pt x="53" y="0"/>
                  </a:cubicBezTo>
                  <a:cubicBezTo>
                    <a:pt x="62" y="0"/>
                    <a:pt x="62" y="0"/>
                    <a:pt x="62" y="0"/>
                  </a:cubicBezTo>
                  <a:cubicBezTo>
                    <a:pt x="70" y="9"/>
                    <a:pt x="70" y="9"/>
                    <a:pt x="70" y="9"/>
                  </a:cubicBezTo>
                  <a:cubicBezTo>
                    <a:pt x="70" y="16"/>
                    <a:pt x="70" y="16"/>
                    <a:pt x="70" y="16"/>
                  </a:cubicBezTo>
                  <a:cubicBezTo>
                    <a:pt x="84" y="26"/>
                    <a:pt x="84" y="26"/>
                    <a:pt x="84" y="26"/>
                  </a:cubicBezTo>
                  <a:cubicBezTo>
                    <a:pt x="88" y="18"/>
                    <a:pt x="88" y="18"/>
                    <a:pt x="88" y="18"/>
                  </a:cubicBezTo>
                  <a:cubicBezTo>
                    <a:pt x="95" y="8"/>
                    <a:pt x="95" y="8"/>
                    <a:pt x="95" y="8"/>
                  </a:cubicBezTo>
                  <a:cubicBezTo>
                    <a:pt x="100" y="13"/>
                    <a:pt x="100" y="13"/>
                    <a:pt x="100" y="13"/>
                  </a:cubicBezTo>
                  <a:cubicBezTo>
                    <a:pt x="104" y="8"/>
                    <a:pt x="104" y="8"/>
                    <a:pt x="104" y="8"/>
                  </a:cubicBezTo>
                  <a:cubicBezTo>
                    <a:pt x="109" y="11"/>
                    <a:pt x="109" y="11"/>
                    <a:pt x="109" y="11"/>
                  </a:cubicBezTo>
                  <a:cubicBezTo>
                    <a:pt x="114" y="7"/>
                    <a:pt x="114" y="7"/>
                    <a:pt x="114" y="7"/>
                  </a:cubicBezTo>
                  <a:cubicBezTo>
                    <a:pt x="123" y="7"/>
                    <a:pt x="123" y="7"/>
                    <a:pt x="123" y="7"/>
                  </a:cubicBezTo>
                  <a:lnTo>
                    <a:pt x="132"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8" name="Freeform 66"/>
            <p:cNvSpPr>
              <a:spLocks/>
            </p:cNvSpPr>
            <p:nvPr/>
          </p:nvSpPr>
          <p:spPr bwMode="auto">
            <a:xfrm>
              <a:off x="2361" y="3789"/>
              <a:ext cx="343" cy="260"/>
            </a:xfrm>
            <a:custGeom>
              <a:avLst/>
              <a:gdLst>
                <a:gd name="T0" fmla="*/ 27 w 165"/>
                <a:gd name="T1" fmla="*/ 0 h 125"/>
                <a:gd name="T2" fmla="*/ 33 w 165"/>
                <a:gd name="T3" fmla="*/ 1 h 125"/>
                <a:gd name="T4" fmla="*/ 39 w 165"/>
                <a:gd name="T5" fmla="*/ 7 h 125"/>
                <a:gd name="T6" fmla="*/ 51 w 165"/>
                <a:gd name="T7" fmla="*/ 7 h 125"/>
                <a:gd name="T8" fmla="*/ 71 w 165"/>
                <a:gd name="T9" fmla="*/ 14 h 125"/>
                <a:gd name="T10" fmla="*/ 88 w 165"/>
                <a:gd name="T11" fmla="*/ 35 h 125"/>
                <a:gd name="T12" fmla="*/ 103 w 165"/>
                <a:gd name="T13" fmla="*/ 35 h 125"/>
                <a:gd name="T14" fmla="*/ 110 w 165"/>
                <a:gd name="T15" fmla="*/ 42 h 125"/>
                <a:gd name="T16" fmla="*/ 124 w 165"/>
                <a:gd name="T17" fmla="*/ 41 h 125"/>
                <a:gd name="T18" fmla="*/ 129 w 165"/>
                <a:gd name="T19" fmla="*/ 35 h 125"/>
                <a:gd name="T20" fmla="*/ 136 w 165"/>
                <a:gd name="T21" fmla="*/ 38 h 125"/>
                <a:gd name="T22" fmla="*/ 135 w 165"/>
                <a:gd name="T23" fmla="*/ 52 h 125"/>
                <a:gd name="T24" fmla="*/ 137 w 165"/>
                <a:gd name="T25" fmla="*/ 55 h 125"/>
                <a:gd name="T26" fmla="*/ 135 w 165"/>
                <a:gd name="T27" fmla="*/ 58 h 125"/>
                <a:gd name="T28" fmla="*/ 138 w 165"/>
                <a:gd name="T29" fmla="*/ 62 h 125"/>
                <a:gd name="T30" fmla="*/ 147 w 165"/>
                <a:gd name="T31" fmla="*/ 52 h 125"/>
                <a:gd name="T32" fmla="*/ 156 w 165"/>
                <a:gd name="T33" fmla="*/ 54 h 125"/>
                <a:gd name="T34" fmla="*/ 158 w 165"/>
                <a:gd name="T35" fmla="*/ 64 h 125"/>
                <a:gd name="T36" fmla="*/ 161 w 165"/>
                <a:gd name="T37" fmla="*/ 76 h 125"/>
                <a:gd name="T38" fmla="*/ 159 w 165"/>
                <a:gd name="T39" fmla="*/ 88 h 125"/>
                <a:gd name="T40" fmla="*/ 165 w 165"/>
                <a:gd name="T41" fmla="*/ 99 h 125"/>
                <a:gd name="T42" fmla="*/ 156 w 165"/>
                <a:gd name="T43" fmla="*/ 106 h 125"/>
                <a:gd name="T44" fmla="*/ 147 w 165"/>
                <a:gd name="T45" fmla="*/ 106 h 125"/>
                <a:gd name="T46" fmla="*/ 142 w 165"/>
                <a:gd name="T47" fmla="*/ 110 h 125"/>
                <a:gd name="T48" fmla="*/ 137 w 165"/>
                <a:gd name="T49" fmla="*/ 107 h 125"/>
                <a:gd name="T50" fmla="*/ 133 w 165"/>
                <a:gd name="T51" fmla="*/ 112 h 125"/>
                <a:gd name="T52" fmla="*/ 128 w 165"/>
                <a:gd name="T53" fmla="*/ 107 h 125"/>
                <a:gd name="T54" fmla="*/ 121 w 165"/>
                <a:gd name="T55" fmla="*/ 117 h 125"/>
                <a:gd name="T56" fmla="*/ 117 w 165"/>
                <a:gd name="T57" fmla="*/ 125 h 125"/>
                <a:gd name="T58" fmla="*/ 103 w 165"/>
                <a:gd name="T59" fmla="*/ 115 h 125"/>
                <a:gd name="T60" fmla="*/ 103 w 165"/>
                <a:gd name="T61" fmla="*/ 108 h 125"/>
                <a:gd name="T62" fmla="*/ 95 w 165"/>
                <a:gd name="T63" fmla="*/ 99 h 125"/>
                <a:gd name="T64" fmla="*/ 86 w 165"/>
                <a:gd name="T65" fmla="*/ 99 h 125"/>
                <a:gd name="T66" fmla="*/ 75 w 165"/>
                <a:gd name="T67" fmla="*/ 103 h 125"/>
                <a:gd name="T68" fmla="*/ 67 w 165"/>
                <a:gd name="T69" fmla="*/ 110 h 125"/>
                <a:gd name="T70" fmla="*/ 56 w 165"/>
                <a:gd name="T71" fmla="*/ 110 h 125"/>
                <a:gd name="T72" fmla="*/ 50 w 165"/>
                <a:gd name="T73" fmla="*/ 112 h 125"/>
                <a:gd name="T74" fmla="*/ 45 w 165"/>
                <a:gd name="T75" fmla="*/ 114 h 125"/>
                <a:gd name="T76" fmla="*/ 40 w 165"/>
                <a:gd name="T77" fmla="*/ 109 h 125"/>
                <a:gd name="T78" fmla="*/ 33 w 165"/>
                <a:gd name="T79" fmla="*/ 116 h 125"/>
                <a:gd name="T80" fmla="*/ 28 w 165"/>
                <a:gd name="T81" fmla="*/ 109 h 125"/>
                <a:gd name="T82" fmla="*/ 16 w 165"/>
                <a:gd name="T83" fmla="*/ 91 h 125"/>
                <a:gd name="T84" fmla="*/ 21 w 165"/>
                <a:gd name="T85" fmla="*/ 87 h 125"/>
                <a:gd name="T86" fmla="*/ 20 w 165"/>
                <a:gd name="T87" fmla="*/ 82 h 125"/>
                <a:gd name="T88" fmla="*/ 11 w 165"/>
                <a:gd name="T89" fmla="*/ 84 h 125"/>
                <a:gd name="T90" fmla="*/ 3 w 165"/>
                <a:gd name="T91" fmla="*/ 86 h 125"/>
                <a:gd name="T92" fmla="*/ 0 w 165"/>
                <a:gd name="T93" fmla="*/ 86 h 125"/>
                <a:gd name="T94" fmla="*/ 1 w 165"/>
                <a:gd name="T95" fmla="*/ 81 h 125"/>
                <a:gd name="T96" fmla="*/ 5 w 165"/>
                <a:gd name="T97" fmla="*/ 73 h 125"/>
                <a:gd name="T98" fmla="*/ 2 w 165"/>
                <a:gd name="T99" fmla="*/ 67 h 125"/>
                <a:gd name="T100" fmla="*/ 1 w 165"/>
                <a:gd name="T101" fmla="*/ 50 h 125"/>
                <a:gd name="T102" fmla="*/ 4 w 165"/>
                <a:gd name="T103" fmla="*/ 38 h 125"/>
                <a:gd name="T104" fmla="*/ 13 w 165"/>
                <a:gd name="T105" fmla="*/ 33 h 125"/>
                <a:gd name="T106" fmla="*/ 20 w 165"/>
                <a:gd name="T107" fmla="*/ 29 h 125"/>
                <a:gd name="T108" fmla="*/ 22 w 165"/>
                <a:gd name="T109" fmla="*/ 19 h 125"/>
                <a:gd name="T110" fmla="*/ 27 w 165"/>
                <a:gd name="T111" fmla="*/ 14 h 125"/>
                <a:gd name="T112" fmla="*/ 27 w 165"/>
                <a:gd name="T11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5" h="125">
                  <a:moveTo>
                    <a:pt x="27" y="0"/>
                  </a:moveTo>
                  <a:cubicBezTo>
                    <a:pt x="33" y="1"/>
                    <a:pt x="33" y="1"/>
                    <a:pt x="33" y="1"/>
                  </a:cubicBezTo>
                  <a:cubicBezTo>
                    <a:pt x="39" y="7"/>
                    <a:pt x="39" y="7"/>
                    <a:pt x="39" y="7"/>
                  </a:cubicBezTo>
                  <a:cubicBezTo>
                    <a:pt x="51" y="7"/>
                    <a:pt x="51" y="7"/>
                    <a:pt x="51" y="7"/>
                  </a:cubicBezTo>
                  <a:cubicBezTo>
                    <a:pt x="71" y="14"/>
                    <a:pt x="71" y="14"/>
                    <a:pt x="71" y="14"/>
                  </a:cubicBezTo>
                  <a:cubicBezTo>
                    <a:pt x="88" y="35"/>
                    <a:pt x="88" y="35"/>
                    <a:pt x="88" y="35"/>
                  </a:cubicBezTo>
                  <a:cubicBezTo>
                    <a:pt x="103" y="35"/>
                    <a:pt x="103" y="35"/>
                    <a:pt x="103" y="35"/>
                  </a:cubicBezTo>
                  <a:cubicBezTo>
                    <a:pt x="110" y="42"/>
                    <a:pt x="110" y="42"/>
                    <a:pt x="110" y="42"/>
                  </a:cubicBezTo>
                  <a:cubicBezTo>
                    <a:pt x="124" y="41"/>
                    <a:pt x="124" y="41"/>
                    <a:pt x="124" y="41"/>
                  </a:cubicBezTo>
                  <a:cubicBezTo>
                    <a:pt x="129" y="35"/>
                    <a:pt x="129" y="35"/>
                    <a:pt x="129" y="35"/>
                  </a:cubicBezTo>
                  <a:cubicBezTo>
                    <a:pt x="136" y="38"/>
                    <a:pt x="136" y="38"/>
                    <a:pt x="136" y="38"/>
                  </a:cubicBezTo>
                  <a:cubicBezTo>
                    <a:pt x="135" y="52"/>
                    <a:pt x="135" y="52"/>
                    <a:pt x="135" y="52"/>
                  </a:cubicBezTo>
                  <a:cubicBezTo>
                    <a:pt x="137" y="55"/>
                    <a:pt x="137" y="55"/>
                    <a:pt x="137" y="55"/>
                  </a:cubicBezTo>
                  <a:cubicBezTo>
                    <a:pt x="135" y="58"/>
                    <a:pt x="135" y="58"/>
                    <a:pt x="135" y="58"/>
                  </a:cubicBezTo>
                  <a:cubicBezTo>
                    <a:pt x="138" y="62"/>
                    <a:pt x="138" y="62"/>
                    <a:pt x="138" y="62"/>
                  </a:cubicBezTo>
                  <a:cubicBezTo>
                    <a:pt x="147" y="52"/>
                    <a:pt x="147" y="52"/>
                    <a:pt x="147" y="52"/>
                  </a:cubicBezTo>
                  <a:cubicBezTo>
                    <a:pt x="156" y="54"/>
                    <a:pt x="156" y="54"/>
                    <a:pt x="156" y="54"/>
                  </a:cubicBezTo>
                  <a:cubicBezTo>
                    <a:pt x="158" y="64"/>
                    <a:pt x="158" y="64"/>
                    <a:pt x="158" y="64"/>
                  </a:cubicBezTo>
                  <a:cubicBezTo>
                    <a:pt x="158" y="64"/>
                    <a:pt x="161" y="76"/>
                    <a:pt x="161" y="76"/>
                  </a:cubicBezTo>
                  <a:cubicBezTo>
                    <a:pt x="161" y="77"/>
                    <a:pt x="159" y="88"/>
                    <a:pt x="159" y="88"/>
                  </a:cubicBezTo>
                  <a:cubicBezTo>
                    <a:pt x="165" y="99"/>
                    <a:pt x="165" y="99"/>
                    <a:pt x="165" y="99"/>
                  </a:cubicBezTo>
                  <a:cubicBezTo>
                    <a:pt x="156" y="106"/>
                    <a:pt x="156" y="106"/>
                    <a:pt x="156" y="106"/>
                  </a:cubicBezTo>
                  <a:cubicBezTo>
                    <a:pt x="147" y="106"/>
                    <a:pt x="147" y="106"/>
                    <a:pt x="147" y="106"/>
                  </a:cubicBezTo>
                  <a:cubicBezTo>
                    <a:pt x="142" y="110"/>
                    <a:pt x="142" y="110"/>
                    <a:pt x="142" y="110"/>
                  </a:cubicBezTo>
                  <a:cubicBezTo>
                    <a:pt x="137" y="107"/>
                    <a:pt x="137" y="107"/>
                    <a:pt x="137" y="107"/>
                  </a:cubicBezTo>
                  <a:cubicBezTo>
                    <a:pt x="133" y="112"/>
                    <a:pt x="133" y="112"/>
                    <a:pt x="133" y="112"/>
                  </a:cubicBezTo>
                  <a:cubicBezTo>
                    <a:pt x="128" y="107"/>
                    <a:pt x="128" y="107"/>
                    <a:pt x="128" y="107"/>
                  </a:cubicBezTo>
                  <a:cubicBezTo>
                    <a:pt x="121" y="117"/>
                    <a:pt x="121" y="117"/>
                    <a:pt x="121" y="117"/>
                  </a:cubicBezTo>
                  <a:cubicBezTo>
                    <a:pt x="117" y="125"/>
                    <a:pt x="117" y="125"/>
                    <a:pt x="117" y="125"/>
                  </a:cubicBezTo>
                  <a:cubicBezTo>
                    <a:pt x="103" y="115"/>
                    <a:pt x="103" y="115"/>
                    <a:pt x="103" y="115"/>
                  </a:cubicBezTo>
                  <a:cubicBezTo>
                    <a:pt x="103" y="108"/>
                    <a:pt x="103" y="108"/>
                    <a:pt x="103" y="108"/>
                  </a:cubicBezTo>
                  <a:cubicBezTo>
                    <a:pt x="95" y="99"/>
                    <a:pt x="95" y="99"/>
                    <a:pt x="95" y="99"/>
                  </a:cubicBezTo>
                  <a:cubicBezTo>
                    <a:pt x="86" y="99"/>
                    <a:pt x="86" y="99"/>
                    <a:pt x="86" y="99"/>
                  </a:cubicBezTo>
                  <a:cubicBezTo>
                    <a:pt x="75" y="103"/>
                    <a:pt x="75" y="103"/>
                    <a:pt x="75" y="103"/>
                  </a:cubicBezTo>
                  <a:cubicBezTo>
                    <a:pt x="67" y="110"/>
                    <a:pt x="67" y="110"/>
                    <a:pt x="67" y="110"/>
                  </a:cubicBezTo>
                  <a:cubicBezTo>
                    <a:pt x="56" y="110"/>
                    <a:pt x="56" y="110"/>
                    <a:pt x="56" y="110"/>
                  </a:cubicBezTo>
                  <a:cubicBezTo>
                    <a:pt x="50" y="112"/>
                    <a:pt x="50" y="112"/>
                    <a:pt x="50" y="112"/>
                  </a:cubicBezTo>
                  <a:cubicBezTo>
                    <a:pt x="45" y="114"/>
                    <a:pt x="45" y="114"/>
                    <a:pt x="45" y="114"/>
                  </a:cubicBezTo>
                  <a:cubicBezTo>
                    <a:pt x="40" y="109"/>
                    <a:pt x="40" y="109"/>
                    <a:pt x="40" y="109"/>
                  </a:cubicBezTo>
                  <a:cubicBezTo>
                    <a:pt x="33" y="116"/>
                    <a:pt x="33" y="116"/>
                    <a:pt x="33" y="116"/>
                  </a:cubicBezTo>
                  <a:cubicBezTo>
                    <a:pt x="31" y="113"/>
                    <a:pt x="29" y="110"/>
                    <a:pt x="28" y="109"/>
                  </a:cubicBezTo>
                  <a:cubicBezTo>
                    <a:pt x="23" y="105"/>
                    <a:pt x="16" y="94"/>
                    <a:pt x="16" y="91"/>
                  </a:cubicBezTo>
                  <a:cubicBezTo>
                    <a:pt x="16" y="87"/>
                    <a:pt x="18" y="88"/>
                    <a:pt x="21" y="87"/>
                  </a:cubicBezTo>
                  <a:cubicBezTo>
                    <a:pt x="23" y="85"/>
                    <a:pt x="21" y="82"/>
                    <a:pt x="20" y="82"/>
                  </a:cubicBezTo>
                  <a:cubicBezTo>
                    <a:pt x="18" y="82"/>
                    <a:pt x="13" y="83"/>
                    <a:pt x="11" y="84"/>
                  </a:cubicBezTo>
                  <a:cubicBezTo>
                    <a:pt x="9" y="84"/>
                    <a:pt x="6" y="86"/>
                    <a:pt x="3" y="86"/>
                  </a:cubicBezTo>
                  <a:cubicBezTo>
                    <a:pt x="2" y="85"/>
                    <a:pt x="1" y="85"/>
                    <a:pt x="0" y="86"/>
                  </a:cubicBezTo>
                  <a:cubicBezTo>
                    <a:pt x="1" y="81"/>
                    <a:pt x="1" y="81"/>
                    <a:pt x="1" y="81"/>
                  </a:cubicBezTo>
                  <a:cubicBezTo>
                    <a:pt x="5" y="73"/>
                    <a:pt x="5" y="73"/>
                    <a:pt x="5" y="73"/>
                  </a:cubicBezTo>
                  <a:cubicBezTo>
                    <a:pt x="2" y="67"/>
                    <a:pt x="2" y="67"/>
                    <a:pt x="2" y="67"/>
                  </a:cubicBezTo>
                  <a:cubicBezTo>
                    <a:pt x="1" y="50"/>
                    <a:pt x="1" y="50"/>
                    <a:pt x="1" y="50"/>
                  </a:cubicBezTo>
                  <a:cubicBezTo>
                    <a:pt x="4" y="38"/>
                    <a:pt x="4" y="38"/>
                    <a:pt x="4" y="38"/>
                  </a:cubicBezTo>
                  <a:cubicBezTo>
                    <a:pt x="13" y="33"/>
                    <a:pt x="13" y="33"/>
                    <a:pt x="13" y="33"/>
                  </a:cubicBezTo>
                  <a:cubicBezTo>
                    <a:pt x="20" y="29"/>
                    <a:pt x="20" y="29"/>
                    <a:pt x="20" y="29"/>
                  </a:cubicBezTo>
                  <a:cubicBezTo>
                    <a:pt x="22" y="19"/>
                    <a:pt x="22" y="19"/>
                    <a:pt x="22" y="19"/>
                  </a:cubicBezTo>
                  <a:cubicBezTo>
                    <a:pt x="27" y="14"/>
                    <a:pt x="27" y="14"/>
                    <a:pt x="27" y="14"/>
                  </a:cubicBezTo>
                  <a:lnTo>
                    <a:pt x="27"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9" name="Freeform 67"/>
            <p:cNvSpPr>
              <a:spLocks/>
            </p:cNvSpPr>
            <p:nvPr/>
          </p:nvSpPr>
          <p:spPr bwMode="auto">
            <a:xfrm>
              <a:off x="2686" y="3855"/>
              <a:ext cx="164" cy="288"/>
            </a:xfrm>
            <a:custGeom>
              <a:avLst/>
              <a:gdLst>
                <a:gd name="T0" fmla="*/ 0 w 79"/>
                <a:gd name="T1" fmla="*/ 22 h 138"/>
                <a:gd name="T2" fmla="*/ 6 w 79"/>
                <a:gd name="T3" fmla="*/ 17 h 138"/>
                <a:gd name="T4" fmla="*/ 19 w 79"/>
                <a:gd name="T5" fmla="*/ 18 h 138"/>
                <a:gd name="T6" fmla="*/ 31 w 79"/>
                <a:gd name="T7" fmla="*/ 9 h 138"/>
                <a:gd name="T8" fmla="*/ 41 w 79"/>
                <a:gd name="T9" fmla="*/ 9 h 138"/>
                <a:gd name="T10" fmla="*/ 43 w 79"/>
                <a:gd name="T11" fmla="*/ 11 h 138"/>
                <a:gd name="T12" fmla="*/ 49 w 79"/>
                <a:gd name="T13" fmla="*/ 6 h 138"/>
                <a:gd name="T14" fmla="*/ 53 w 79"/>
                <a:gd name="T15" fmla="*/ 9 h 138"/>
                <a:gd name="T16" fmla="*/ 65 w 79"/>
                <a:gd name="T17" fmla="*/ 0 h 138"/>
                <a:gd name="T18" fmla="*/ 67 w 79"/>
                <a:gd name="T19" fmla="*/ 0 h 138"/>
                <a:gd name="T20" fmla="*/ 68 w 79"/>
                <a:gd name="T21" fmla="*/ 11 h 138"/>
                <a:gd name="T22" fmla="*/ 75 w 79"/>
                <a:gd name="T23" fmla="*/ 17 h 138"/>
                <a:gd name="T24" fmla="*/ 79 w 79"/>
                <a:gd name="T25" fmla="*/ 23 h 138"/>
                <a:gd name="T26" fmla="*/ 79 w 79"/>
                <a:gd name="T27" fmla="*/ 34 h 138"/>
                <a:gd name="T28" fmla="*/ 65 w 79"/>
                <a:gd name="T29" fmla="*/ 45 h 138"/>
                <a:gd name="T30" fmla="*/ 69 w 79"/>
                <a:gd name="T31" fmla="*/ 57 h 138"/>
                <a:gd name="T32" fmla="*/ 69 w 79"/>
                <a:gd name="T33" fmla="*/ 69 h 138"/>
                <a:gd name="T34" fmla="*/ 62 w 79"/>
                <a:gd name="T35" fmla="*/ 74 h 138"/>
                <a:gd name="T36" fmla="*/ 65 w 79"/>
                <a:gd name="T37" fmla="*/ 76 h 138"/>
                <a:gd name="T38" fmla="*/ 71 w 79"/>
                <a:gd name="T39" fmla="*/ 74 h 138"/>
                <a:gd name="T40" fmla="*/ 79 w 79"/>
                <a:gd name="T41" fmla="*/ 75 h 138"/>
                <a:gd name="T42" fmla="*/ 75 w 79"/>
                <a:gd name="T43" fmla="*/ 80 h 138"/>
                <a:gd name="T44" fmla="*/ 75 w 79"/>
                <a:gd name="T45" fmla="*/ 91 h 138"/>
                <a:gd name="T46" fmla="*/ 68 w 79"/>
                <a:gd name="T47" fmla="*/ 100 h 138"/>
                <a:gd name="T48" fmla="*/ 75 w 79"/>
                <a:gd name="T49" fmla="*/ 107 h 138"/>
                <a:gd name="T50" fmla="*/ 72 w 79"/>
                <a:gd name="T51" fmla="*/ 114 h 138"/>
                <a:gd name="T52" fmla="*/ 77 w 79"/>
                <a:gd name="T53" fmla="*/ 122 h 138"/>
                <a:gd name="T54" fmla="*/ 67 w 79"/>
                <a:gd name="T55" fmla="*/ 130 h 138"/>
                <a:gd name="T56" fmla="*/ 67 w 79"/>
                <a:gd name="T57" fmla="*/ 138 h 138"/>
                <a:gd name="T58" fmla="*/ 62 w 79"/>
                <a:gd name="T59" fmla="*/ 136 h 138"/>
                <a:gd name="T60" fmla="*/ 62 w 79"/>
                <a:gd name="T61" fmla="*/ 131 h 138"/>
                <a:gd name="T62" fmla="*/ 57 w 79"/>
                <a:gd name="T63" fmla="*/ 130 h 138"/>
                <a:gd name="T64" fmla="*/ 50 w 79"/>
                <a:gd name="T65" fmla="*/ 126 h 138"/>
                <a:gd name="T66" fmla="*/ 44 w 79"/>
                <a:gd name="T67" fmla="*/ 127 h 138"/>
                <a:gd name="T68" fmla="*/ 38 w 79"/>
                <a:gd name="T69" fmla="*/ 122 h 138"/>
                <a:gd name="T70" fmla="*/ 36 w 79"/>
                <a:gd name="T71" fmla="*/ 114 h 138"/>
                <a:gd name="T72" fmla="*/ 31 w 79"/>
                <a:gd name="T73" fmla="*/ 104 h 138"/>
                <a:gd name="T74" fmla="*/ 38 w 79"/>
                <a:gd name="T75" fmla="*/ 103 h 138"/>
                <a:gd name="T76" fmla="*/ 40 w 79"/>
                <a:gd name="T77" fmla="*/ 98 h 138"/>
                <a:gd name="T78" fmla="*/ 27 w 79"/>
                <a:gd name="T79" fmla="*/ 94 h 138"/>
                <a:gd name="T80" fmla="*/ 23 w 79"/>
                <a:gd name="T81" fmla="*/ 85 h 138"/>
                <a:gd name="T82" fmla="*/ 20 w 79"/>
                <a:gd name="T83" fmla="*/ 77 h 138"/>
                <a:gd name="T84" fmla="*/ 12 w 79"/>
                <a:gd name="T85" fmla="*/ 75 h 138"/>
                <a:gd name="T86" fmla="*/ 9 w 79"/>
                <a:gd name="T87" fmla="*/ 67 h 138"/>
                <a:gd name="T88" fmla="*/ 3 w 79"/>
                <a:gd name="T89" fmla="*/ 56 h 138"/>
                <a:gd name="T90" fmla="*/ 5 w 79"/>
                <a:gd name="T91" fmla="*/ 44 h 138"/>
                <a:gd name="T92" fmla="*/ 2 w 79"/>
                <a:gd name="T93" fmla="*/ 32 h 138"/>
                <a:gd name="T94" fmla="*/ 0 w 79"/>
                <a:gd name="T95" fmla="*/ 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9" h="138">
                  <a:moveTo>
                    <a:pt x="0" y="22"/>
                  </a:moveTo>
                  <a:cubicBezTo>
                    <a:pt x="6" y="17"/>
                    <a:pt x="6" y="17"/>
                    <a:pt x="6" y="17"/>
                  </a:cubicBezTo>
                  <a:cubicBezTo>
                    <a:pt x="19" y="18"/>
                    <a:pt x="19" y="18"/>
                    <a:pt x="19" y="18"/>
                  </a:cubicBezTo>
                  <a:cubicBezTo>
                    <a:pt x="31" y="9"/>
                    <a:pt x="31" y="9"/>
                    <a:pt x="31" y="9"/>
                  </a:cubicBezTo>
                  <a:cubicBezTo>
                    <a:pt x="41" y="9"/>
                    <a:pt x="41" y="9"/>
                    <a:pt x="41" y="9"/>
                  </a:cubicBezTo>
                  <a:cubicBezTo>
                    <a:pt x="43" y="11"/>
                    <a:pt x="43" y="11"/>
                    <a:pt x="43" y="11"/>
                  </a:cubicBezTo>
                  <a:cubicBezTo>
                    <a:pt x="49" y="6"/>
                    <a:pt x="49" y="6"/>
                    <a:pt x="49" y="6"/>
                  </a:cubicBezTo>
                  <a:cubicBezTo>
                    <a:pt x="53" y="9"/>
                    <a:pt x="53" y="9"/>
                    <a:pt x="53" y="9"/>
                  </a:cubicBezTo>
                  <a:cubicBezTo>
                    <a:pt x="65" y="0"/>
                    <a:pt x="65" y="0"/>
                    <a:pt x="65" y="0"/>
                  </a:cubicBezTo>
                  <a:cubicBezTo>
                    <a:pt x="67" y="0"/>
                    <a:pt x="67" y="0"/>
                    <a:pt x="67" y="0"/>
                  </a:cubicBezTo>
                  <a:cubicBezTo>
                    <a:pt x="68" y="11"/>
                    <a:pt x="68" y="11"/>
                    <a:pt x="68" y="11"/>
                  </a:cubicBezTo>
                  <a:cubicBezTo>
                    <a:pt x="75" y="17"/>
                    <a:pt x="75" y="17"/>
                    <a:pt x="75" y="17"/>
                  </a:cubicBezTo>
                  <a:cubicBezTo>
                    <a:pt x="79" y="23"/>
                    <a:pt x="79" y="23"/>
                    <a:pt x="79" y="23"/>
                  </a:cubicBezTo>
                  <a:cubicBezTo>
                    <a:pt x="79" y="34"/>
                    <a:pt x="79" y="34"/>
                    <a:pt x="79" y="34"/>
                  </a:cubicBezTo>
                  <a:cubicBezTo>
                    <a:pt x="65" y="45"/>
                    <a:pt x="65" y="45"/>
                    <a:pt x="65" y="45"/>
                  </a:cubicBezTo>
                  <a:cubicBezTo>
                    <a:pt x="69" y="57"/>
                    <a:pt x="69" y="57"/>
                    <a:pt x="69" y="57"/>
                  </a:cubicBezTo>
                  <a:cubicBezTo>
                    <a:pt x="69" y="69"/>
                    <a:pt x="69" y="69"/>
                    <a:pt x="69" y="69"/>
                  </a:cubicBezTo>
                  <a:cubicBezTo>
                    <a:pt x="62" y="74"/>
                    <a:pt x="62" y="74"/>
                    <a:pt x="62" y="74"/>
                  </a:cubicBezTo>
                  <a:cubicBezTo>
                    <a:pt x="65" y="76"/>
                    <a:pt x="65" y="76"/>
                    <a:pt x="65" y="76"/>
                  </a:cubicBezTo>
                  <a:cubicBezTo>
                    <a:pt x="71" y="74"/>
                    <a:pt x="71" y="74"/>
                    <a:pt x="71" y="74"/>
                  </a:cubicBezTo>
                  <a:cubicBezTo>
                    <a:pt x="79" y="75"/>
                    <a:pt x="79" y="75"/>
                    <a:pt x="79" y="75"/>
                  </a:cubicBezTo>
                  <a:cubicBezTo>
                    <a:pt x="75" y="80"/>
                    <a:pt x="75" y="80"/>
                    <a:pt x="75" y="80"/>
                  </a:cubicBezTo>
                  <a:cubicBezTo>
                    <a:pt x="75" y="91"/>
                    <a:pt x="75" y="91"/>
                    <a:pt x="75" y="91"/>
                  </a:cubicBezTo>
                  <a:cubicBezTo>
                    <a:pt x="68" y="100"/>
                    <a:pt x="68" y="100"/>
                    <a:pt x="68" y="100"/>
                  </a:cubicBezTo>
                  <a:cubicBezTo>
                    <a:pt x="75" y="107"/>
                    <a:pt x="75" y="107"/>
                    <a:pt x="75" y="107"/>
                  </a:cubicBezTo>
                  <a:cubicBezTo>
                    <a:pt x="72" y="114"/>
                    <a:pt x="72" y="114"/>
                    <a:pt x="72" y="114"/>
                  </a:cubicBezTo>
                  <a:cubicBezTo>
                    <a:pt x="77" y="122"/>
                    <a:pt x="77" y="122"/>
                    <a:pt x="77" y="122"/>
                  </a:cubicBezTo>
                  <a:cubicBezTo>
                    <a:pt x="67" y="130"/>
                    <a:pt x="67" y="130"/>
                    <a:pt x="67" y="130"/>
                  </a:cubicBezTo>
                  <a:cubicBezTo>
                    <a:pt x="67" y="138"/>
                    <a:pt x="67" y="138"/>
                    <a:pt x="67" y="138"/>
                  </a:cubicBezTo>
                  <a:cubicBezTo>
                    <a:pt x="62" y="136"/>
                    <a:pt x="62" y="136"/>
                    <a:pt x="62" y="136"/>
                  </a:cubicBezTo>
                  <a:cubicBezTo>
                    <a:pt x="62" y="131"/>
                    <a:pt x="62" y="131"/>
                    <a:pt x="62" y="131"/>
                  </a:cubicBezTo>
                  <a:cubicBezTo>
                    <a:pt x="57" y="130"/>
                    <a:pt x="57" y="130"/>
                    <a:pt x="57" y="130"/>
                  </a:cubicBezTo>
                  <a:cubicBezTo>
                    <a:pt x="50" y="126"/>
                    <a:pt x="50" y="126"/>
                    <a:pt x="50" y="126"/>
                  </a:cubicBezTo>
                  <a:cubicBezTo>
                    <a:pt x="44" y="127"/>
                    <a:pt x="44" y="127"/>
                    <a:pt x="44" y="127"/>
                  </a:cubicBezTo>
                  <a:cubicBezTo>
                    <a:pt x="38" y="122"/>
                    <a:pt x="38" y="122"/>
                    <a:pt x="38" y="122"/>
                  </a:cubicBezTo>
                  <a:cubicBezTo>
                    <a:pt x="36" y="114"/>
                    <a:pt x="36" y="114"/>
                    <a:pt x="36" y="114"/>
                  </a:cubicBezTo>
                  <a:cubicBezTo>
                    <a:pt x="31" y="104"/>
                    <a:pt x="31" y="104"/>
                    <a:pt x="31" y="104"/>
                  </a:cubicBezTo>
                  <a:cubicBezTo>
                    <a:pt x="38" y="103"/>
                    <a:pt x="38" y="103"/>
                    <a:pt x="38" y="103"/>
                  </a:cubicBezTo>
                  <a:cubicBezTo>
                    <a:pt x="40" y="98"/>
                    <a:pt x="40" y="98"/>
                    <a:pt x="40" y="98"/>
                  </a:cubicBezTo>
                  <a:cubicBezTo>
                    <a:pt x="27" y="94"/>
                    <a:pt x="27" y="94"/>
                    <a:pt x="27" y="94"/>
                  </a:cubicBezTo>
                  <a:cubicBezTo>
                    <a:pt x="23" y="85"/>
                    <a:pt x="23" y="85"/>
                    <a:pt x="23" y="85"/>
                  </a:cubicBezTo>
                  <a:cubicBezTo>
                    <a:pt x="20" y="77"/>
                    <a:pt x="20" y="77"/>
                    <a:pt x="20" y="77"/>
                  </a:cubicBezTo>
                  <a:cubicBezTo>
                    <a:pt x="12" y="75"/>
                    <a:pt x="12" y="75"/>
                    <a:pt x="12" y="75"/>
                  </a:cubicBezTo>
                  <a:cubicBezTo>
                    <a:pt x="9" y="67"/>
                    <a:pt x="9" y="67"/>
                    <a:pt x="9" y="67"/>
                  </a:cubicBezTo>
                  <a:cubicBezTo>
                    <a:pt x="3" y="56"/>
                    <a:pt x="3" y="56"/>
                    <a:pt x="3" y="56"/>
                  </a:cubicBezTo>
                  <a:cubicBezTo>
                    <a:pt x="3" y="56"/>
                    <a:pt x="5" y="45"/>
                    <a:pt x="5" y="44"/>
                  </a:cubicBezTo>
                  <a:cubicBezTo>
                    <a:pt x="5" y="44"/>
                    <a:pt x="2" y="32"/>
                    <a:pt x="2" y="32"/>
                  </a:cubicBezTo>
                  <a:lnTo>
                    <a:pt x="0" y="2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0" name="Freeform 68"/>
            <p:cNvSpPr>
              <a:spLocks noEditPoints="1"/>
            </p:cNvSpPr>
            <p:nvPr/>
          </p:nvSpPr>
          <p:spPr bwMode="auto">
            <a:xfrm>
              <a:off x="3236" y="2286"/>
              <a:ext cx="1104" cy="1363"/>
            </a:xfrm>
            <a:custGeom>
              <a:avLst/>
              <a:gdLst>
                <a:gd name="T0" fmla="*/ 30 w 530"/>
                <a:gd name="T1" fmla="*/ 215 h 654"/>
                <a:gd name="T2" fmla="*/ 118 w 530"/>
                <a:gd name="T3" fmla="*/ 199 h 654"/>
                <a:gd name="T4" fmla="*/ 163 w 530"/>
                <a:gd name="T5" fmla="*/ 171 h 654"/>
                <a:gd name="T6" fmla="*/ 171 w 530"/>
                <a:gd name="T7" fmla="*/ 197 h 654"/>
                <a:gd name="T8" fmla="*/ 222 w 530"/>
                <a:gd name="T9" fmla="*/ 187 h 654"/>
                <a:gd name="T10" fmla="*/ 272 w 530"/>
                <a:gd name="T11" fmla="*/ 151 h 654"/>
                <a:gd name="T12" fmla="*/ 251 w 530"/>
                <a:gd name="T13" fmla="*/ 113 h 654"/>
                <a:gd name="T14" fmla="*/ 302 w 530"/>
                <a:gd name="T15" fmla="*/ 92 h 654"/>
                <a:gd name="T16" fmla="*/ 336 w 530"/>
                <a:gd name="T17" fmla="*/ 79 h 654"/>
                <a:gd name="T18" fmla="*/ 407 w 530"/>
                <a:gd name="T19" fmla="*/ 23 h 654"/>
                <a:gd name="T20" fmla="*/ 465 w 530"/>
                <a:gd name="T21" fmla="*/ 20 h 654"/>
                <a:gd name="T22" fmla="*/ 490 w 530"/>
                <a:gd name="T23" fmla="*/ 46 h 654"/>
                <a:gd name="T24" fmla="*/ 490 w 530"/>
                <a:gd name="T25" fmla="*/ 91 h 654"/>
                <a:gd name="T26" fmla="*/ 529 w 530"/>
                <a:gd name="T27" fmla="*/ 123 h 654"/>
                <a:gd name="T28" fmla="*/ 504 w 530"/>
                <a:gd name="T29" fmla="*/ 149 h 654"/>
                <a:gd name="T30" fmla="*/ 527 w 530"/>
                <a:gd name="T31" fmla="*/ 199 h 654"/>
                <a:gd name="T32" fmla="*/ 501 w 530"/>
                <a:gd name="T33" fmla="*/ 229 h 654"/>
                <a:gd name="T34" fmla="*/ 486 w 530"/>
                <a:gd name="T35" fmla="*/ 256 h 654"/>
                <a:gd name="T36" fmla="*/ 509 w 530"/>
                <a:gd name="T37" fmla="*/ 307 h 654"/>
                <a:gd name="T38" fmla="*/ 492 w 530"/>
                <a:gd name="T39" fmla="*/ 341 h 654"/>
                <a:gd name="T40" fmla="*/ 462 w 530"/>
                <a:gd name="T41" fmla="*/ 358 h 654"/>
                <a:gd name="T42" fmla="*/ 473 w 530"/>
                <a:gd name="T43" fmla="*/ 414 h 654"/>
                <a:gd name="T44" fmla="*/ 469 w 530"/>
                <a:gd name="T45" fmla="*/ 461 h 654"/>
                <a:gd name="T46" fmla="*/ 445 w 530"/>
                <a:gd name="T47" fmla="*/ 483 h 654"/>
                <a:gd name="T48" fmla="*/ 436 w 530"/>
                <a:gd name="T49" fmla="*/ 515 h 654"/>
                <a:gd name="T50" fmla="*/ 445 w 530"/>
                <a:gd name="T51" fmla="*/ 547 h 654"/>
                <a:gd name="T52" fmla="*/ 462 w 530"/>
                <a:gd name="T53" fmla="*/ 572 h 654"/>
                <a:gd name="T54" fmla="*/ 462 w 530"/>
                <a:gd name="T55" fmla="*/ 598 h 654"/>
                <a:gd name="T56" fmla="*/ 421 w 530"/>
                <a:gd name="T57" fmla="*/ 630 h 654"/>
                <a:gd name="T58" fmla="*/ 382 w 530"/>
                <a:gd name="T59" fmla="*/ 643 h 654"/>
                <a:gd name="T60" fmla="*/ 334 w 530"/>
                <a:gd name="T61" fmla="*/ 645 h 654"/>
                <a:gd name="T62" fmla="*/ 290 w 530"/>
                <a:gd name="T63" fmla="*/ 654 h 654"/>
                <a:gd name="T64" fmla="*/ 267 w 530"/>
                <a:gd name="T65" fmla="*/ 628 h 654"/>
                <a:gd name="T66" fmla="*/ 248 w 530"/>
                <a:gd name="T67" fmla="*/ 597 h 654"/>
                <a:gd name="T68" fmla="*/ 219 w 530"/>
                <a:gd name="T69" fmla="*/ 586 h 654"/>
                <a:gd name="T70" fmla="*/ 178 w 530"/>
                <a:gd name="T71" fmla="*/ 595 h 654"/>
                <a:gd name="T72" fmla="*/ 164 w 530"/>
                <a:gd name="T73" fmla="*/ 641 h 654"/>
                <a:gd name="T74" fmla="*/ 136 w 530"/>
                <a:gd name="T75" fmla="*/ 637 h 654"/>
                <a:gd name="T76" fmla="*/ 114 w 530"/>
                <a:gd name="T77" fmla="*/ 589 h 654"/>
                <a:gd name="T78" fmla="*/ 100 w 530"/>
                <a:gd name="T79" fmla="*/ 563 h 654"/>
                <a:gd name="T80" fmla="*/ 81 w 530"/>
                <a:gd name="T81" fmla="*/ 530 h 654"/>
                <a:gd name="T82" fmla="*/ 64 w 530"/>
                <a:gd name="T83" fmla="*/ 504 h 654"/>
                <a:gd name="T84" fmla="*/ 34 w 530"/>
                <a:gd name="T85" fmla="*/ 508 h 654"/>
                <a:gd name="T86" fmla="*/ 25 w 530"/>
                <a:gd name="T87" fmla="*/ 467 h 654"/>
                <a:gd name="T88" fmla="*/ 17 w 530"/>
                <a:gd name="T89" fmla="*/ 437 h 654"/>
                <a:gd name="T90" fmla="*/ 11 w 530"/>
                <a:gd name="T91" fmla="*/ 385 h 654"/>
                <a:gd name="T92" fmla="*/ 21 w 530"/>
                <a:gd name="T93" fmla="*/ 344 h 654"/>
                <a:gd name="T94" fmla="*/ 31 w 530"/>
                <a:gd name="T95" fmla="*/ 311 h 654"/>
                <a:gd name="T96" fmla="*/ 37 w 530"/>
                <a:gd name="T97" fmla="*/ 280 h 654"/>
                <a:gd name="T98" fmla="*/ 14 w 530"/>
                <a:gd name="T99" fmla="*/ 240 h 654"/>
                <a:gd name="T100" fmla="*/ 234 w 530"/>
                <a:gd name="T101" fmla="*/ 26 h 654"/>
                <a:gd name="T102" fmla="*/ 251 w 530"/>
                <a:gd name="T103" fmla="*/ 6 h 654"/>
                <a:gd name="T104" fmla="*/ 223 w 530"/>
                <a:gd name="T105" fmla="*/ 53 h 654"/>
                <a:gd name="T106" fmla="*/ 203 w 530"/>
                <a:gd name="T107" fmla="*/ 27 h 654"/>
                <a:gd name="T108" fmla="*/ 169 w 530"/>
                <a:gd name="T109" fmla="*/ 47 h 654"/>
                <a:gd name="T110" fmla="*/ 217 w 530"/>
                <a:gd name="T111" fmla="*/ 54 h 654"/>
                <a:gd name="T112" fmla="*/ 235 w 530"/>
                <a:gd name="T113" fmla="*/ 98 h 654"/>
                <a:gd name="T114" fmla="*/ 234 w 530"/>
                <a:gd name="T115" fmla="*/ 9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0" h="654">
                  <a:moveTo>
                    <a:pt x="4" y="211"/>
                  </a:moveTo>
                  <a:cubicBezTo>
                    <a:pt x="4" y="211"/>
                    <a:pt x="4" y="211"/>
                    <a:pt x="4" y="211"/>
                  </a:cubicBezTo>
                  <a:cubicBezTo>
                    <a:pt x="7" y="209"/>
                    <a:pt x="10" y="207"/>
                    <a:pt x="11" y="211"/>
                  </a:cubicBezTo>
                  <a:cubicBezTo>
                    <a:pt x="12" y="215"/>
                    <a:pt x="16" y="217"/>
                    <a:pt x="19" y="214"/>
                  </a:cubicBezTo>
                  <a:cubicBezTo>
                    <a:pt x="22" y="211"/>
                    <a:pt x="22" y="206"/>
                    <a:pt x="25" y="207"/>
                  </a:cubicBezTo>
                  <a:cubicBezTo>
                    <a:pt x="28" y="209"/>
                    <a:pt x="29" y="215"/>
                    <a:pt x="30" y="215"/>
                  </a:cubicBezTo>
                  <a:cubicBezTo>
                    <a:pt x="32" y="215"/>
                    <a:pt x="38" y="212"/>
                    <a:pt x="41" y="209"/>
                  </a:cubicBezTo>
                  <a:cubicBezTo>
                    <a:pt x="43" y="206"/>
                    <a:pt x="52" y="204"/>
                    <a:pt x="61" y="203"/>
                  </a:cubicBezTo>
                  <a:cubicBezTo>
                    <a:pt x="70" y="201"/>
                    <a:pt x="74" y="197"/>
                    <a:pt x="74" y="201"/>
                  </a:cubicBezTo>
                  <a:cubicBezTo>
                    <a:pt x="74" y="205"/>
                    <a:pt x="75" y="207"/>
                    <a:pt x="81" y="210"/>
                  </a:cubicBezTo>
                  <a:cubicBezTo>
                    <a:pt x="87" y="212"/>
                    <a:pt x="99" y="207"/>
                    <a:pt x="103" y="204"/>
                  </a:cubicBezTo>
                  <a:cubicBezTo>
                    <a:pt x="107" y="201"/>
                    <a:pt x="116" y="202"/>
                    <a:pt x="118" y="199"/>
                  </a:cubicBezTo>
                  <a:cubicBezTo>
                    <a:pt x="119" y="195"/>
                    <a:pt x="117" y="191"/>
                    <a:pt x="114" y="189"/>
                  </a:cubicBezTo>
                  <a:cubicBezTo>
                    <a:pt x="111" y="187"/>
                    <a:pt x="108" y="182"/>
                    <a:pt x="110" y="178"/>
                  </a:cubicBezTo>
                  <a:cubicBezTo>
                    <a:pt x="111" y="174"/>
                    <a:pt x="116" y="169"/>
                    <a:pt x="120" y="172"/>
                  </a:cubicBezTo>
                  <a:cubicBezTo>
                    <a:pt x="124" y="174"/>
                    <a:pt x="132" y="174"/>
                    <a:pt x="135" y="171"/>
                  </a:cubicBezTo>
                  <a:cubicBezTo>
                    <a:pt x="138" y="169"/>
                    <a:pt x="144" y="165"/>
                    <a:pt x="148" y="166"/>
                  </a:cubicBezTo>
                  <a:cubicBezTo>
                    <a:pt x="151" y="167"/>
                    <a:pt x="162" y="168"/>
                    <a:pt x="163" y="171"/>
                  </a:cubicBezTo>
                  <a:cubicBezTo>
                    <a:pt x="164" y="174"/>
                    <a:pt x="165" y="176"/>
                    <a:pt x="164" y="177"/>
                  </a:cubicBezTo>
                  <a:cubicBezTo>
                    <a:pt x="162" y="179"/>
                    <a:pt x="170" y="178"/>
                    <a:pt x="171" y="178"/>
                  </a:cubicBezTo>
                  <a:cubicBezTo>
                    <a:pt x="172" y="179"/>
                    <a:pt x="168" y="185"/>
                    <a:pt x="165" y="187"/>
                  </a:cubicBezTo>
                  <a:cubicBezTo>
                    <a:pt x="163" y="188"/>
                    <a:pt x="172" y="183"/>
                    <a:pt x="176" y="186"/>
                  </a:cubicBezTo>
                  <a:cubicBezTo>
                    <a:pt x="180" y="190"/>
                    <a:pt x="183" y="190"/>
                    <a:pt x="181" y="193"/>
                  </a:cubicBezTo>
                  <a:cubicBezTo>
                    <a:pt x="179" y="195"/>
                    <a:pt x="173" y="195"/>
                    <a:pt x="171" y="197"/>
                  </a:cubicBezTo>
                  <a:cubicBezTo>
                    <a:pt x="170" y="198"/>
                    <a:pt x="175" y="198"/>
                    <a:pt x="182" y="203"/>
                  </a:cubicBezTo>
                  <a:cubicBezTo>
                    <a:pt x="189" y="208"/>
                    <a:pt x="201" y="217"/>
                    <a:pt x="203" y="218"/>
                  </a:cubicBezTo>
                  <a:cubicBezTo>
                    <a:pt x="205" y="219"/>
                    <a:pt x="219" y="223"/>
                    <a:pt x="218" y="216"/>
                  </a:cubicBezTo>
                  <a:cubicBezTo>
                    <a:pt x="218" y="210"/>
                    <a:pt x="215" y="202"/>
                    <a:pt x="212" y="196"/>
                  </a:cubicBezTo>
                  <a:cubicBezTo>
                    <a:pt x="209" y="191"/>
                    <a:pt x="208" y="183"/>
                    <a:pt x="210" y="183"/>
                  </a:cubicBezTo>
                  <a:cubicBezTo>
                    <a:pt x="212" y="182"/>
                    <a:pt x="218" y="186"/>
                    <a:pt x="222" y="187"/>
                  </a:cubicBezTo>
                  <a:cubicBezTo>
                    <a:pt x="226" y="189"/>
                    <a:pt x="236" y="186"/>
                    <a:pt x="236" y="184"/>
                  </a:cubicBezTo>
                  <a:cubicBezTo>
                    <a:pt x="237" y="182"/>
                    <a:pt x="236" y="174"/>
                    <a:pt x="243" y="171"/>
                  </a:cubicBezTo>
                  <a:cubicBezTo>
                    <a:pt x="249" y="167"/>
                    <a:pt x="251" y="166"/>
                    <a:pt x="257" y="168"/>
                  </a:cubicBezTo>
                  <a:cubicBezTo>
                    <a:pt x="263" y="170"/>
                    <a:pt x="265" y="164"/>
                    <a:pt x="261" y="163"/>
                  </a:cubicBezTo>
                  <a:cubicBezTo>
                    <a:pt x="258" y="162"/>
                    <a:pt x="258" y="159"/>
                    <a:pt x="261" y="156"/>
                  </a:cubicBezTo>
                  <a:cubicBezTo>
                    <a:pt x="265" y="154"/>
                    <a:pt x="273" y="154"/>
                    <a:pt x="272" y="151"/>
                  </a:cubicBezTo>
                  <a:cubicBezTo>
                    <a:pt x="271" y="148"/>
                    <a:pt x="262" y="142"/>
                    <a:pt x="261" y="139"/>
                  </a:cubicBezTo>
                  <a:cubicBezTo>
                    <a:pt x="261" y="136"/>
                    <a:pt x="262" y="131"/>
                    <a:pt x="260" y="132"/>
                  </a:cubicBezTo>
                  <a:cubicBezTo>
                    <a:pt x="258" y="134"/>
                    <a:pt x="255" y="139"/>
                    <a:pt x="252" y="134"/>
                  </a:cubicBezTo>
                  <a:cubicBezTo>
                    <a:pt x="248" y="129"/>
                    <a:pt x="252" y="127"/>
                    <a:pt x="255" y="126"/>
                  </a:cubicBezTo>
                  <a:cubicBezTo>
                    <a:pt x="259" y="125"/>
                    <a:pt x="259" y="120"/>
                    <a:pt x="258" y="118"/>
                  </a:cubicBezTo>
                  <a:cubicBezTo>
                    <a:pt x="257" y="117"/>
                    <a:pt x="250" y="114"/>
                    <a:pt x="251" y="113"/>
                  </a:cubicBezTo>
                  <a:cubicBezTo>
                    <a:pt x="252" y="112"/>
                    <a:pt x="253" y="109"/>
                    <a:pt x="257" y="109"/>
                  </a:cubicBezTo>
                  <a:cubicBezTo>
                    <a:pt x="260" y="110"/>
                    <a:pt x="267" y="105"/>
                    <a:pt x="271" y="102"/>
                  </a:cubicBezTo>
                  <a:cubicBezTo>
                    <a:pt x="275" y="98"/>
                    <a:pt x="281" y="96"/>
                    <a:pt x="286" y="92"/>
                  </a:cubicBezTo>
                  <a:cubicBezTo>
                    <a:pt x="290" y="89"/>
                    <a:pt x="298" y="83"/>
                    <a:pt x="299" y="86"/>
                  </a:cubicBezTo>
                  <a:cubicBezTo>
                    <a:pt x="301" y="88"/>
                    <a:pt x="295" y="92"/>
                    <a:pt x="294" y="95"/>
                  </a:cubicBezTo>
                  <a:cubicBezTo>
                    <a:pt x="293" y="98"/>
                    <a:pt x="300" y="94"/>
                    <a:pt x="302" y="92"/>
                  </a:cubicBezTo>
                  <a:cubicBezTo>
                    <a:pt x="304" y="90"/>
                    <a:pt x="305" y="95"/>
                    <a:pt x="306" y="97"/>
                  </a:cubicBezTo>
                  <a:cubicBezTo>
                    <a:pt x="307" y="99"/>
                    <a:pt x="310" y="95"/>
                    <a:pt x="307" y="90"/>
                  </a:cubicBezTo>
                  <a:cubicBezTo>
                    <a:pt x="304" y="85"/>
                    <a:pt x="305" y="82"/>
                    <a:pt x="308" y="78"/>
                  </a:cubicBezTo>
                  <a:cubicBezTo>
                    <a:pt x="312" y="75"/>
                    <a:pt x="319" y="71"/>
                    <a:pt x="325" y="69"/>
                  </a:cubicBezTo>
                  <a:cubicBezTo>
                    <a:pt x="331" y="67"/>
                    <a:pt x="336" y="69"/>
                    <a:pt x="335" y="72"/>
                  </a:cubicBezTo>
                  <a:cubicBezTo>
                    <a:pt x="333" y="75"/>
                    <a:pt x="331" y="81"/>
                    <a:pt x="336" y="79"/>
                  </a:cubicBezTo>
                  <a:cubicBezTo>
                    <a:pt x="341" y="78"/>
                    <a:pt x="345" y="74"/>
                    <a:pt x="347" y="76"/>
                  </a:cubicBezTo>
                  <a:cubicBezTo>
                    <a:pt x="349" y="78"/>
                    <a:pt x="353" y="78"/>
                    <a:pt x="356" y="74"/>
                  </a:cubicBezTo>
                  <a:cubicBezTo>
                    <a:pt x="359" y="70"/>
                    <a:pt x="366" y="69"/>
                    <a:pt x="368" y="72"/>
                  </a:cubicBezTo>
                  <a:cubicBezTo>
                    <a:pt x="370" y="75"/>
                    <a:pt x="381" y="71"/>
                    <a:pt x="383" y="64"/>
                  </a:cubicBezTo>
                  <a:cubicBezTo>
                    <a:pt x="385" y="56"/>
                    <a:pt x="385" y="49"/>
                    <a:pt x="391" y="43"/>
                  </a:cubicBezTo>
                  <a:cubicBezTo>
                    <a:pt x="396" y="37"/>
                    <a:pt x="399" y="30"/>
                    <a:pt x="407" y="23"/>
                  </a:cubicBezTo>
                  <a:cubicBezTo>
                    <a:pt x="415" y="15"/>
                    <a:pt x="428" y="16"/>
                    <a:pt x="434" y="19"/>
                  </a:cubicBezTo>
                  <a:cubicBezTo>
                    <a:pt x="440" y="22"/>
                    <a:pt x="438" y="25"/>
                    <a:pt x="443" y="29"/>
                  </a:cubicBezTo>
                  <a:cubicBezTo>
                    <a:pt x="447" y="32"/>
                    <a:pt x="452" y="26"/>
                    <a:pt x="453" y="23"/>
                  </a:cubicBezTo>
                  <a:cubicBezTo>
                    <a:pt x="455" y="20"/>
                    <a:pt x="460" y="24"/>
                    <a:pt x="464" y="27"/>
                  </a:cubicBezTo>
                  <a:cubicBezTo>
                    <a:pt x="468" y="31"/>
                    <a:pt x="474" y="32"/>
                    <a:pt x="474" y="30"/>
                  </a:cubicBezTo>
                  <a:cubicBezTo>
                    <a:pt x="474" y="28"/>
                    <a:pt x="468" y="26"/>
                    <a:pt x="465" y="20"/>
                  </a:cubicBezTo>
                  <a:cubicBezTo>
                    <a:pt x="462" y="15"/>
                    <a:pt x="462" y="14"/>
                    <a:pt x="464" y="9"/>
                  </a:cubicBezTo>
                  <a:cubicBezTo>
                    <a:pt x="476" y="16"/>
                    <a:pt x="476" y="16"/>
                    <a:pt x="476" y="16"/>
                  </a:cubicBezTo>
                  <a:cubicBezTo>
                    <a:pt x="489" y="23"/>
                    <a:pt x="489" y="23"/>
                    <a:pt x="489" y="23"/>
                  </a:cubicBezTo>
                  <a:cubicBezTo>
                    <a:pt x="494" y="27"/>
                    <a:pt x="494" y="27"/>
                    <a:pt x="494" y="27"/>
                  </a:cubicBezTo>
                  <a:cubicBezTo>
                    <a:pt x="501" y="36"/>
                    <a:pt x="501" y="36"/>
                    <a:pt x="501" y="36"/>
                  </a:cubicBezTo>
                  <a:cubicBezTo>
                    <a:pt x="490" y="46"/>
                    <a:pt x="490" y="46"/>
                    <a:pt x="490" y="46"/>
                  </a:cubicBezTo>
                  <a:cubicBezTo>
                    <a:pt x="490" y="53"/>
                    <a:pt x="490" y="53"/>
                    <a:pt x="490" y="53"/>
                  </a:cubicBezTo>
                  <a:cubicBezTo>
                    <a:pt x="486" y="62"/>
                    <a:pt x="486" y="62"/>
                    <a:pt x="486" y="62"/>
                  </a:cubicBezTo>
                  <a:cubicBezTo>
                    <a:pt x="484" y="67"/>
                    <a:pt x="484" y="67"/>
                    <a:pt x="484" y="67"/>
                  </a:cubicBezTo>
                  <a:cubicBezTo>
                    <a:pt x="483" y="75"/>
                    <a:pt x="483" y="75"/>
                    <a:pt x="483" y="75"/>
                  </a:cubicBezTo>
                  <a:cubicBezTo>
                    <a:pt x="490" y="83"/>
                    <a:pt x="490" y="83"/>
                    <a:pt x="490" y="83"/>
                  </a:cubicBezTo>
                  <a:cubicBezTo>
                    <a:pt x="490" y="91"/>
                    <a:pt x="490" y="91"/>
                    <a:pt x="490" y="91"/>
                  </a:cubicBezTo>
                  <a:cubicBezTo>
                    <a:pt x="503" y="91"/>
                    <a:pt x="503" y="91"/>
                    <a:pt x="503" y="91"/>
                  </a:cubicBezTo>
                  <a:cubicBezTo>
                    <a:pt x="513" y="90"/>
                    <a:pt x="513" y="90"/>
                    <a:pt x="513" y="90"/>
                  </a:cubicBezTo>
                  <a:cubicBezTo>
                    <a:pt x="523" y="99"/>
                    <a:pt x="523" y="99"/>
                    <a:pt x="523" y="99"/>
                  </a:cubicBezTo>
                  <a:cubicBezTo>
                    <a:pt x="529" y="106"/>
                    <a:pt x="529" y="106"/>
                    <a:pt x="529" y="106"/>
                  </a:cubicBezTo>
                  <a:cubicBezTo>
                    <a:pt x="530" y="116"/>
                    <a:pt x="530" y="116"/>
                    <a:pt x="530" y="116"/>
                  </a:cubicBezTo>
                  <a:cubicBezTo>
                    <a:pt x="529" y="123"/>
                    <a:pt x="529" y="123"/>
                    <a:pt x="529" y="123"/>
                  </a:cubicBezTo>
                  <a:cubicBezTo>
                    <a:pt x="517" y="123"/>
                    <a:pt x="517" y="123"/>
                    <a:pt x="517" y="123"/>
                  </a:cubicBezTo>
                  <a:cubicBezTo>
                    <a:pt x="517" y="131"/>
                    <a:pt x="517" y="131"/>
                    <a:pt x="517" y="131"/>
                  </a:cubicBezTo>
                  <a:cubicBezTo>
                    <a:pt x="509" y="131"/>
                    <a:pt x="509" y="131"/>
                    <a:pt x="509" y="131"/>
                  </a:cubicBezTo>
                  <a:cubicBezTo>
                    <a:pt x="508" y="141"/>
                    <a:pt x="508" y="141"/>
                    <a:pt x="508" y="141"/>
                  </a:cubicBezTo>
                  <a:cubicBezTo>
                    <a:pt x="502" y="144"/>
                    <a:pt x="502" y="144"/>
                    <a:pt x="502" y="144"/>
                  </a:cubicBezTo>
                  <a:cubicBezTo>
                    <a:pt x="504" y="149"/>
                    <a:pt x="504" y="149"/>
                    <a:pt x="504" y="149"/>
                  </a:cubicBezTo>
                  <a:cubicBezTo>
                    <a:pt x="512" y="153"/>
                    <a:pt x="512" y="153"/>
                    <a:pt x="512" y="153"/>
                  </a:cubicBezTo>
                  <a:cubicBezTo>
                    <a:pt x="504" y="159"/>
                    <a:pt x="504" y="159"/>
                    <a:pt x="504" y="159"/>
                  </a:cubicBezTo>
                  <a:cubicBezTo>
                    <a:pt x="514" y="168"/>
                    <a:pt x="514" y="168"/>
                    <a:pt x="514" y="168"/>
                  </a:cubicBezTo>
                  <a:cubicBezTo>
                    <a:pt x="513" y="181"/>
                    <a:pt x="513" y="181"/>
                    <a:pt x="513" y="181"/>
                  </a:cubicBezTo>
                  <a:cubicBezTo>
                    <a:pt x="525" y="191"/>
                    <a:pt x="525" y="191"/>
                    <a:pt x="525" y="191"/>
                  </a:cubicBezTo>
                  <a:cubicBezTo>
                    <a:pt x="527" y="199"/>
                    <a:pt x="527" y="199"/>
                    <a:pt x="527" y="199"/>
                  </a:cubicBezTo>
                  <a:cubicBezTo>
                    <a:pt x="521" y="202"/>
                    <a:pt x="521" y="202"/>
                    <a:pt x="521" y="202"/>
                  </a:cubicBezTo>
                  <a:cubicBezTo>
                    <a:pt x="518" y="211"/>
                    <a:pt x="518" y="211"/>
                    <a:pt x="518" y="211"/>
                  </a:cubicBezTo>
                  <a:cubicBezTo>
                    <a:pt x="516" y="222"/>
                    <a:pt x="516" y="222"/>
                    <a:pt x="516" y="222"/>
                  </a:cubicBezTo>
                  <a:cubicBezTo>
                    <a:pt x="509" y="222"/>
                    <a:pt x="509" y="222"/>
                    <a:pt x="509" y="222"/>
                  </a:cubicBezTo>
                  <a:cubicBezTo>
                    <a:pt x="502" y="221"/>
                    <a:pt x="502" y="221"/>
                    <a:pt x="502" y="221"/>
                  </a:cubicBezTo>
                  <a:cubicBezTo>
                    <a:pt x="501" y="229"/>
                    <a:pt x="501" y="229"/>
                    <a:pt x="501" y="229"/>
                  </a:cubicBezTo>
                  <a:cubicBezTo>
                    <a:pt x="494" y="234"/>
                    <a:pt x="494" y="234"/>
                    <a:pt x="494" y="234"/>
                  </a:cubicBezTo>
                  <a:cubicBezTo>
                    <a:pt x="488" y="239"/>
                    <a:pt x="488" y="239"/>
                    <a:pt x="488" y="239"/>
                  </a:cubicBezTo>
                  <a:cubicBezTo>
                    <a:pt x="501" y="245"/>
                    <a:pt x="501" y="245"/>
                    <a:pt x="501" y="245"/>
                  </a:cubicBezTo>
                  <a:cubicBezTo>
                    <a:pt x="497" y="251"/>
                    <a:pt x="497" y="251"/>
                    <a:pt x="497" y="251"/>
                  </a:cubicBezTo>
                  <a:cubicBezTo>
                    <a:pt x="494" y="252"/>
                    <a:pt x="494" y="252"/>
                    <a:pt x="494" y="252"/>
                  </a:cubicBezTo>
                  <a:cubicBezTo>
                    <a:pt x="486" y="256"/>
                    <a:pt x="486" y="256"/>
                    <a:pt x="486" y="256"/>
                  </a:cubicBezTo>
                  <a:cubicBezTo>
                    <a:pt x="479" y="263"/>
                    <a:pt x="479" y="263"/>
                    <a:pt x="479" y="263"/>
                  </a:cubicBezTo>
                  <a:cubicBezTo>
                    <a:pt x="483" y="269"/>
                    <a:pt x="483" y="269"/>
                    <a:pt x="483" y="269"/>
                  </a:cubicBezTo>
                  <a:cubicBezTo>
                    <a:pt x="484" y="277"/>
                    <a:pt x="484" y="277"/>
                    <a:pt x="484" y="277"/>
                  </a:cubicBezTo>
                  <a:cubicBezTo>
                    <a:pt x="489" y="288"/>
                    <a:pt x="489" y="288"/>
                    <a:pt x="489" y="288"/>
                  </a:cubicBezTo>
                  <a:cubicBezTo>
                    <a:pt x="500" y="300"/>
                    <a:pt x="500" y="300"/>
                    <a:pt x="500" y="300"/>
                  </a:cubicBezTo>
                  <a:cubicBezTo>
                    <a:pt x="509" y="307"/>
                    <a:pt x="509" y="307"/>
                    <a:pt x="509" y="307"/>
                  </a:cubicBezTo>
                  <a:cubicBezTo>
                    <a:pt x="511" y="318"/>
                    <a:pt x="511" y="318"/>
                    <a:pt x="511" y="318"/>
                  </a:cubicBezTo>
                  <a:cubicBezTo>
                    <a:pt x="509" y="318"/>
                    <a:pt x="509" y="318"/>
                    <a:pt x="509" y="318"/>
                  </a:cubicBezTo>
                  <a:cubicBezTo>
                    <a:pt x="512" y="336"/>
                    <a:pt x="512" y="336"/>
                    <a:pt x="512" y="336"/>
                  </a:cubicBezTo>
                  <a:cubicBezTo>
                    <a:pt x="504" y="332"/>
                    <a:pt x="504" y="332"/>
                    <a:pt x="504" y="332"/>
                  </a:cubicBezTo>
                  <a:cubicBezTo>
                    <a:pt x="499" y="333"/>
                    <a:pt x="499" y="333"/>
                    <a:pt x="499" y="333"/>
                  </a:cubicBezTo>
                  <a:cubicBezTo>
                    <a:pt x="492" y="341"/>
                    <a:pt x="492" y="341"/>
                    <a:pt x="492" y="341"/>
                  </a:cubicBezTo>
                  <a:cubicBezTo>
                    <a:pt x="484" y="348"/>
                    <a:pt x="484" y="348"/>
                    <a:pt x="484" y="348"/>
                  </a:cubicBezTo>
                  <a:cubicBezTo>
                    <a:pt x="478" y="350"/>
                    <a:pt x="478" y="350"/>
                    <a:pt x="478" y="350"/>
                  </a:cubicBezTo>
                  <a:cubicBezTo>
                    <a:pt x="467" y="345"/>
                    <a:pt x="467" y="345"/>
                    <a:pt x="467" y="345"/>
                  </a:cubicBezTo>
                  <a:cubicBezTo>
                    <a:pt x="459" y="345"/>
                    <a:pt x="459" y="345"/>
                    <a:pt x="459" y="345"/>
                  </a:cubicBezTo>
                  <a:cubicBezTo>
                    <a:pt x="457" y="353"/>
                    <a:pt x="457" y="353"/>
                    <a:pt x="457" y="353"/>
                  </a:cubicBezTo>
                  <a:cubicBezTo>
                    <a:pt x="462" y="358"/>
                    <a:pt x="462" y="358"/>
                    <a:pt x="462" y="358"/>
                  </a:cubicBezTo>
                  <a:cubicBezTo>
                    <a:pt x="465" y="366"/>
                    <a:pt x="465" y="366"/>
                    <a:pt x="465" y="366"/>
                  </a:cubicBezTo>
                  <a:cubicBezTo>
                    <a:pt x="467" y="384"/>
                    <a:pt x="467" y="384"/>
                    <a:pt x="467" y="384"/>
                  </a:cubicBezTo>
                  <a:cubicBezTo>
                    <a:pt x="460" y="391"/>
                    <a:pt x="460" y="391"/>
                    <a:pt x="460" y="391"/>
                  </a:cubicBezTo>
                  <a:cubicBezTo>
                    <a:pt x="463" y="397"/>
                    <a:pt x="463" y="397"/>
                    <a:pt x="463" y="397"/>
                  </a:cubicBezTo>
                  <a:cubicBezTo>
                    <a:pt x="463" y="411"/>
                    <a:pt x="463" y="411"/>
                    <a:pt x="463" y="411"/>
                  </a:cubicBezTo>
                  <a:cubicBezTo>
                    <a:pt x="473" y="414"/>
                    <a:pt x="473" y="414"/>
                    <a:pt x="473" y="414"/>
                  </a:cubicBezTo>
                  <a:cubicBezTo>
                    <a:pt x="479" y="423"/>
                    <a:pt x="479" y="423"/>
                    <a:pt x="479" y="423"/>
                  </a:cubicBezTo>
                  <a:cubicBezTo>
                    <a:pt x="486" y="432"/>
                    <a:pt x="486" y="432"/>
                    <a:pt x="486" y="432"/>
                  </a:cubicBezTo>
                  <a:cubicBezTo>
                    <a:pt x="486" y="436"/>
                    <a:pt x="486" y="436"/>
                    <a:pt x="486" y="436"/>
                  </a:cubicBezTo>
                  <a:cubicBezTo>
                    <a:pt x="478" y="438"/>
                    <a:pt x="478" y="438"/>
                    <a:pt x="478" y="438"/>
                  </a:cubicBezTo>
                  <a:cubicBezTo>
                    <a:pt x="479" y="452"/>
                    <a:pt x="479" y="452"/>
                    <a:pt x="479" y="452"/>
                  </a:cubicBezTo>
                  <a:cubicBezTo>
                    <a:pt x="469" y="461"/>
                    <a:pt x="469" y="461"/>
                    <a:pt x="469" y="461"/>
                  </a:cubicBezTo>
                  <a:cubicBezTo>
                    <a:pt x="462" y="461"/>
                    <a:pt x="462" y="461"/>
                    <a:pt x="462" y="461"/>
                  </a:cubicBezTo>
                  <a:cubicBezTo>
                    <a:pt x="461" y="467"/>
                    <a:pt x="461" y="467"/>
                    <a:pt x="461" y="467"/>
                  </a:cubicBezTo>
                  <a:cubicBezTo>
                    <a:pt x="464" y="472"/>
                    <a:pt x="464" y="472"/>
                    <a:pt x="464" y="472"/>
                  </a:cubicBezTo>
                  <a:cubicBezTo>
                    <a:pt x="461" y="479"/>
                    <a:pt x="461" y="479"/>
                    <a:pt x="461" y="479"/>
                  </a:cubicBezTo>
                  <a:cubicBezTo>
                    <a:pt x="452" y="483"/>
                    <a:pt x="452" y="483"/>
                    <a:pt x="452" y="483"/>
                  </a:cubicBezTo>
                  <a:cubicBezTo>
                    <a:pt x="445" y="483"/>
                    <a:pt x="445" y="483"/>
                    <a:pt x="445" y="483"/>
                  </a:cubicBezTo>
                  <a:cubicBezTo>
                    <a:pt x="437" y="489"/>
                    <a:pt x="437" y="489"/>
                    <a:pt x="437" y="489"/>
                  </a:cubicBezTo>
                  <a:cubicBezTo>
                    <a:pt x="436" y="498"/>
                    <a:pt x="436" y="498"/>
                    <a:pt x="436" y="498"/>
                  </a:cubicBezTo>
                  <a:cubicBezTo>
                    <a:pt x="439" y="500"/>
                    <a:pt x="439" y="500"/>
                    <a:pt x="439" y="500"/>
                  </a:cubicBezTo>
                  <a:cubicBezTo>
                    <a:pt x="435" y="505"/>
                    <a:pt x="435" y="505"/>
                    <a:pt x="435" y="505"/>
                  </a:cubicBezTo>
                  <a:cubicBezTo>
                    <a:pt x="440" y="510"/>
                    <a:pt x="440" y="510"/>
                    <a:pt x="440" y="510"/>
                  </a:cubicBezTo>
                  <a:cubicBezTo>
                    <a:pt x="436" y="515"/>
                    <a:pt x="436" y="515"/>
                    <a:pt x="436" y="515"/>
                  </a:cubicBezTo>
                  <a:cubicBezTo>
                    <a:pt x="441" y="522"/>
                    <a:pt x="441" y="522"/>
                    <a:pt x="441" y="522"/>
                  </a:cubicBezTo>
                  <a:cubicBezTo>
                    <a:pt x="441" y="530"/>
                    <a:pt x="441" y="530"/>
                    <a:pt x="441" y="530"/>
                  </a:cubicBezTo>
                  <a:cubicBezTo>
                    <a:pt x="435" y="530"/>
                    <a:pt x="435" y="530"/>
                    <a:pt x="435" y="530"/>
                  </a:cubicBezTo>
                  <a:cubicBezTo>
                    <a:pt x="442" y="537"/>
                    <a:pt x="442" y="537"/>
                    <a:pt x="442" y="537"/>
                  </a:cubicBezTo>
                  <a:cubicBezTo>
                    <a:pt x="448" y="538"/>
                    <a:pt x="448" y="538"/>
                    <a:pt x="448" y="538"/>
                  </a:cubicBezTo>
                  <a:cubicBezTo>
                    <a:pt x="445" y="547"/>
                    <a:pt x="445" y="547"/>
                    <a:pt x="445" y="547"/>
                  </a:cubicBezTo>
                  <a:cubicBezTo>
                    <a:pt x="448" y="552"/>
                    <a:pt x="448" y="552"/>
                    <a:pt x="448" y="552"/>
                  </a:cubicBezTo>
                  <a:cubicBezTo>
                    <a:pt x="442" y="557"/>
                    <a:pt x="442" y="557"/>
                    <a:pt x="442" y="557"/>
                  </a:cubicBezTo>
                  <a:cubicBezTo>
                    <a:pt x="443" y="562"/>
                    <a:pt x="443" y="562"/>
                    <a:pt x="443" y="562"/>
                  </a:cubicBezTo>
                  <a:cubicBezTo>
                    <a:pt x="453" y="560"/>
                    <a:pt x="453" y="560"/>
                    <a:pt x="453" y="560"/>
                  </a:cubicBezTo>
                  <a:cubicBezTo>
                    <a:pt x="462" y="563"/>
                    <a:pt x="462" y="563"/>
                    <a:pt x="462" y="563"/>
                  </a:cubicBezTo>
                  <a:cubicBezTo>
                    <a:pt x="462" y="572"/>
                    <a:pt x="462" y="572"/>
                    <a:pt x="462" y="572"/>
                  </a:cubicBezTo>
                  <a:cubicBezTo>
                    <a:pt x="456" y="578"/>
                    <a:pt x="456" y="578"/>
                    <a:pt x="456" y="578"/>
                  </a:cubicBezTo>
                  <a:cubicBezTo>
                    <a:pt x="461" y="582"/>
                    <a:pt x="461" y="582"/>
                    <a:pt x="461" y="582"/>
                  </a:cubicBezTo>
                  <a:cubicBezTo>
                    <a:pt x="460" y="591"/>
                    <a:pt x="460" y="591"/>
                    <a:pt x="460" y="591"/>
                  </a:cubicBezTo>
                  <a:cubicBezTo>
                    <a:pt x="464" y="598"/>
                    <a:pt x="464" y="598"/>
                    <a:pt x="464" y="598"/>
                  </a:cubicBezTo>
                  <a:cubicBezTo>
                    <a:pt x="468" y="597"/>
                    <a:pt x="468" y="597"/>
                    <a:pt x="468" y="597"/>
                  </a:cubicBezTo>
                  <a:cubicBezTo>
                    <a:pt x="462" y="598"/>
                    <a:pt x="462" y="598"/>
                    <a:pt x="462" y="598"/>
                  </a:cubicBezTo>
                  <a:cubicBezTo>
                    <a:pt x="442" y="613"/>
                    <a:pt x="442" y="613"/>
                    <a:pt x="442" y="613"/>
                  </a:cubicBezTo>
                  <a:cubicBezTo>
                    <a:pt x="443" y="618"/>
                    <a:pt x="443" y="618"/>
                    <a:pt x="443" y="618"/>
                  </a:cubicBezTo>
                  <a:cubicBezTo>
                    <a:pt x="435" y="623"/>
                    <a:pt x="435" y="623"/>
                    <a:pt x="435" y="623"/>
                  </a:cubicBezTo>
                  <a:cubicBezTo>
                    <a:pt x="427" y="623"/>
                    <a:pt x="427" y="623"/>
                    <a:pt x="427" y="623"/>
                  </a:cubicBezTo>
                  <a:cubicBezTo>
                    <a:pt x="422" y="625"/>
                    <a:pt x="422" y="625"/>
                    <a:pt x="422" y="625"/>
                  </a:cubicBezTo>
                  <a:cubicBezTo>
                    <a:pt x="421" y="630"/>
                    <a:pt x="421" y="630"/>
                    <a:pt x="421" y="630"/>
                  </a:cubicBezTo>
                  <a:cubicBezTo>
                    <a:pt x="411" y="628"/>
                    <a:pt x="411" y="628"/>
                    <a:pt x="411" y="628"/>
                  </a:cubicBezTo>
                  <a:cubicBezTo>
                    <a:pt x="399" y="642"/>
                    <a:pt x="399" y="642"/>
                    <a:pt x="399" y="642"/>
                  </a:cubicBezTo>
                  <a:cubicBezTo>
                    <a:pt x="393" y="638"/>
                    <a:pt x="393" y="638"/>
                    <a:pt x="393" y="638"/>
                  </a:cubicBezTo>
                  <a:cubicBezTo>
                    <a:pt x="389" y="642"/>
                    <a:pt x="389" y="642"/>
                    <a:pt x="389" y="642"/>
                  </a:cubicBezTo>
                  <a:cubicBezTo>
                    <a:pt x="385" y="639"/>
                    <a:pt x="385" y="639"/>
                    <a:pt x="385" y="639"/>
                  </a:cubicBezTo>
                  <a:cubicBezTo>
                    <a:pt x="382" y="643"/>
                    <a:pt x="382" y="643"/>
                    <a:pt x="382" y="643"/>
                  </a:cubicBezTo>
                  <a:cubicBezTo>
                    <a:pt x="372" y="648"/>
                    <a:pt x="372" y="648"/>
                    <a:pt x="372" y="648"/>
                  </a:cubicBezTo>
                  <a:cubicBezTo>
                    <a:pt x="361" y="639"/>
                    <a:pt x="361" y="639"/>
                    <a:pt x="361" y="639"/>
                  </a:cubicBezTo>
                  <a:cubicBezTo>
                    <a:pt x="353" y="638"/>
                    <a:pt x="353" y="638"/>
                    <a:pt x="353" y="638"/>
                  </a:cubicBezTo>
                  <a:cubicBezTo>
                    <a:pt x="350" y="643"/>
                    <a:pt x="350" y="643"/>
                    <a:pt x="350" y="643"/>
                  </a:cubicBezTo>
                  <a:cubicBezTo>
                    <a:pt x="339" y="639"/>
                    <a:pt x="339" y="639"/>
                    <a:pt x="339" y="639"/>
                  </a:cubicBezTo>
                  <a:cubicBezTo>
                    <a:pt x="334" y="645"/>
                    <a:pt x="334" y="645"/>
                    <a:pt x="334" y="645"/>
                  </a:cubicBezTo>
                  <a:cubicBezTo>
                    <a:pt x="325" y="641"/>
                    <a:pt x="325" y="641"/>
                    <a:pt x="325" y="641"/>
                  </a:cubicBezTo>
                  <a:cubicBezTo>
                    <a:pt x="319" y="644"/>
                    <a:pt x="319" y="644"/>
                    <a:pt x="319" y="644"/>
                  </a:cubicBezTo>
                  <a:cubicBezTo>
                    <a:pt x="312" y="638"/>
                    <a:pt x="312" y="638"/>
                    <a:pt x="312" y="638"/>
                  </a:cubicBezTo>
                  <a:cubicBezTo>
                    <a:pt x="309" y="643"/>
                    <a:pt x="309" y="643"/>
                    <a:pt x="309" y="643"/>
                  </a:cubicBezTo>
                  <a:cubicBezTo>
                    <a:pt x="301" y="643"/>
                    <a:pt x="301" y="643"/>
                    <a:pt x="301" y="643"/>
                  </a:cubicBezTo>
                  <a:cubicBezTo>
                    <a:pt x="290" y="654"/>
                    <a:pt x="290" y="654"/>
                    <a:pt x="290" y="654"/>
                  </a:cubicBezTo>
                  <a:cubicBezTo>
                    <a:pt x="287" y="653"/>
                    <a:pt x="287" y="653"/>
                    <a:pt x="287" y="653"/>
                  </a:cubicBezTo>
                  <a:cubicBezTo>
                    <a:pt x="286" y="647"/>
                    <a:pt x="286" y="647"/>
                    <a:pt x="286" y="647"/>
                  </a:cubicBezTo>
                  <a:cubicBezTo>
                    <a:pt x="281" y="643"/>
                    <a:pt x="281" y="643"/>
                    <a:pt x="281" y="643"/>
                  </a:cubicBezTo>
                  <a:cubicBezTo>
                    <a:pt x="275" y="637"/>
                    <a:pt x="275" y="637"/>
                    <a:pt x="275" y="637"/>
                  </a:cubicBezTo>
                  <a:cubicBezTo>
                    <a:pt x="269" y="636"/>
                    <a:pt x="269" y="636"/>
                    <a:pt x="269" y="636"/>
                  </a:cubicBezTo>
                  <a:cubicBezTo>
                    <a:pt x="267" y="628"/>
                    <a:pt x="267" y="628"/>
                    <a:pt x="267" y="628"/>
                  </a:cubicBezTo>
                  <a:cubicBezTo>
                    <a:pt x="264" y="625"/>
                    <a:pt x="264" y="625"/>
                    <a:pt x="264" y="625"/>
                  </a:cubicBezTo>
                  <a:cubicBezTo>
                    <a:pt x="265" y="619"/>
                    <a:pt x="265" y="619"/>
                    <a:pt x="265" y="619"/>
                  </a:cubicBezTo>
                  <a:cubicBezTo>
                    <a:pt x="253" y="606"/>
                    <a:pt x="253" y="606"/>
                    <a:pt x="253" y="606"/>
                  </a:cubicBezTo>
                  <a:cubicBezTo>
                    <a:pt x="252" y="603"/>
                    <a:pt x="252" y="603"/>
                    <a:pt x="252" y="603"/>
                  </a:cubicBezTo>
                  <a:cubicBezTo>
                    <a:pt x="248" y="603"/>
                    <a:pt x="248" y="603"/>
                    <a:pt x="248" y="603"/>
                  </a:cubicBezTo>
                  <a:cubicBezTo>
                    <a:pt x="248" y="597"/>
                    <a:pt x="248" y="597"/>
                    <a:pt x="248" y="597"/>
                  </a:cubicBezTo>
                  <a:cubicBezTo>
                    <a:pt x="238" y="587"/>
                    <a:pt x="238" y="587"/>
                    <a:pt x="238" y="587"/>
                  </a:cubicBezTo>
                  <a:cubicBezTo>
                    <a:pt x="234" y="591"/>
                    <a:pt x="234" y="591"/>
                    <a:pt x="234" y="591"/>
                  </a:cubicBezTo>
                  <a:cubicBezTo>
                    <a:pt x="231" y="595"/>
                    <a:pt x="231" y="595"/>
                    <a:pt x="231" y="595"/>
                  </a:cubicBezTo>
                  <a:cubicBezTo>
                    <a:pt x="225" y="598"/>
                    <a:pt x="225" y="598"/>
                    <a:pt x="225" y="598"/>
                  </a:cubicBezTo>
                  <a:cubicBezTo>
                    <a:pt x="220" y="592"/>
                    <a:pt x="220" y="592"/>
                    <a:pt x="220" y="592"/>
                  </a:cubicBezTo>
                  <a:cubicBezTo>
                    <a:pt x="219" y="586"/>
                    <a:pt x="219" y="586"/>
                    <a:pt x="219" y="586"/>
                  </a:cubicBezTo>
                  <a:cubicBezTo>
                    <a:pt x="211" y="583"/>
                    <a:pt x="211" y="583"/>
                    <a:pt x="211" y="583"/>
                  </a:cubicBezTo>
                  <a:cubicBezTo>
                    <a:pt x="211" y="583"/>
                    <a:pt x="204" y="580"/>
                    <a:pt x="204" y="580"/>
                  </a:cubicBezTo>
                  <a:cubicBezTo>
                    <a:pt x="203" y="580"/>
                    <a:pt x="189" y="580"/>
                    <a:pt x="189" y="580"/>
                  </a:cubicBezTo>
                  <a:cubicBezTo>
                    <a:pt x="184" y="586"/>
                    <a:pt x="184" y="586"/>
                    <a:pt x="184" y="586"/>
                  </a:cubicBezTo>
                  <a:cubicBezTo>
                    <a:pt x="182" y="592"/>
                    <a:pt x="182" y="592"/>
                    <a:pt x="182" y="592"/>
                  </a:cubicBezTo>
                  <a:cubicBezTo>
                    <a:pt x="178" y="595"/>
                    <a:pt x="178" y="595"/>
                    <a:pt x="178" y="595"/>
                  </a:cubicBezTo>
                  <a:cubicBezTo>
                    <a:pt x="183" y="602"/>
                    <a:pt x="183" y="602"/>
                    <a:pt x="183" y="602"/>
                  </a:cubicBezTo>
                  <a:cubicBezTo>
                    <a:pt x="177" y="608"/>
                    <a:pt x="177" y="608"/>
                    <a:pt x="177" y="608"/>
                  </a:cubicBezTo>
                  <a:cubicBezTo>
                    <a:pt x="172" y="616"/>
                    <a:pt x="172" y="616"/>
                    <a:pt x="172" y="616"/>
                  </a:cubicBezTo>
                  <a:cubicBezTo>
                    <a:pt x="173" y="628"/>
                    <a:pt x="173" y="628"/>
                    <a:pt x="173" y="628"/>
                  </a:cubicBezTo>
                  <a:cubicBezTo>
                    <a:pt x="164" y="633"/>
                    <a:pt x="164" y="633"/>
                    <a:pt x="164" y="633"/>
                  </a:cubicBezTo>
                  <a:cubicBezTo>
                    <a:pt x="164" y="641"/>
                    <a:pt x="164" y="641"/>
                    <a:pt x="164" y="641"/>
                  </a:cubicBezTo>
                  <a:cubicBezTo>
                    <a:pt x="160" y="637"/>
                    <a:pt x="160" y="637"/>
                    <a:pt x="160" y="637"/>
                  </a:cubicBezTo>
                  <a:cubicBezTo>
                    <a:pt x="159" y="630"/>
                    <a:pt x="159" y="630"/>
                    <a:pt x="159" y="630"/>
                  </a:cubicBezTo>
                  <a:cubicBezTo>
                    <a:pt x="156" y="627"/>
                    <a:pt x="156" y="627"/>
                    <a:pt x="156" y="627"/>
                  </a:cubicBezTo>
                  <a:cubicBezTo>
                    <a:pt x="151" y="632"/>
                    <a:pt x="151" y="632"/>
                    <a:pt x="151" y="632"/>
                  </a:cubicBezTo>
                  <a:cubicBezTo>
                    <a:pt x="146" y="634"/>
                    <a:pt x="146" y="634"/>
                    <a:pt x="146" y="634"/>
                  </a:cubicBezTo>
                  <a:cubicBezTo>
                    <a:pt x="136" y="637"/>
                    <a:pt x="136" y="637"/>
                    <a:pt x="136" y="637"/>
                  </a:cubicBezTo>
                  <a:cubicBezTo>
                    <a:pt x="129" y="648"/>
                    <a:pt x="129" y="648"/>
                    <a:pt x="129" y="648"/>
                  </a:cubicBezTo>
                  <a:cubicBezTo>
                    <a:pt x="121" y="649"/>
                    <a:pt x="121" y="649"/>
                    <a:pt x="121" y="649"/>
                  </a:cubicBezTo>
                  <a:cubicBezTo>
                    <a:pt x="112" y="641"/>
                    <a:pt x="112" y="641"/>
                    <a:pt x="112" y="641"/>
                  </a:cubicBezTo>
                  <a:cubicBezTo>
                    <a:pt x="112" y="613"/>
                    <a:pt x="112" y="613"/>
                    <a:pt x="112" y="613"/>
                  </a:cubicBezTo>
                  <a:cubicBezTo>
                    <a:pt x="113" y="601"/>
                    <a:pt x="113" y="601"/>
                    <a:pt x="113" y="601"/>
                  </a:cubicBezTo>
                  <a:cubicBezTo>
                    <a:pt x="114" y="589"/>
                    <a:pt x="114" y="589"/>
                    <a:pt x="114" y="589"/>
                  </a:cubicBezTo>
                  <a:cubicBezTo>
                    <a:pt x="104" y="583"/>
                    <a:pt x="104" y="583"/>
                    <a:pt x="104" y="583"/>
                  </a:cubicBezTo>
                  <a:cubicBezTo>
                    <a:pt x="103" y="578"/>
                    <a:pt x="103" y="578"/>
                    <a:pt x="103" y="578"/>
                  </a:cubicBezTo>
                  <a:cubicBezTo>
                    <a:pt x="100" y="573"/>
                    <a:pt x="100" y="573"/>
                    <a:pt x="100" y="573"/>
                  </a:cubicBezTo>
                  <a:cubicBezTo>
                    <a:pt x="97" y="571"/>
                    <a:pt x="97" y="571"/>
                    <a:pt x="97" y="571"/>
                  </a:cubicBezTo>
                  <a:cubicBezTo>
                    <a:pt x="97" y="566"/>
                    <a:pt x="97" y="566"/>
                    <a:pt x="97" y="566"/>
                  </a:cubicBezTo>
                  <a:cubicBezTo>
                    <a:pt x="100" y="563"/>
                    <a:pt x="100" y="563"/>
                    <a:pt x="100" y="563"/>
                  </a:cubicBezTo>
                  <a:cubicBezTo>
                    <a:pt x="100" y="557"/>
                    <a:pt x="100" y="557"/>
                    <a:pt x="100" y="557"/>
                  </a:cubicBezTo>
                  <a:cubicBezTo>
                    <a:pt x="95" y="554"/>
                    <a:pt x="95" y="554"/>
                    <a:pt x="95" y="554"/>
                  </a:cubicBezTo>
                  <a:cubicBezTo>
                    <a:pt x="86" y="551"/>
                    <a:pt x="86" y="551"/>
                    <a:pt x="86" y="551"/>
                  </a:cubicBezTo>
                  <a:cubicBezTo>
                    <a:pt x="88" y="544"/>
                    <a:pt x="88" y="544"/>
                    <a:pt x="88" y="544"/>
                  </a:cubicBezTo>
                  <a:cubicBezTo>
                    <a:pt x="85" y="538"/>
                    <a:pt x="85" y="538"/>
                    <a:pt x="85" y="538"/>
                  </a:cubicBezTo>
                  <a:cubicBezTo>
                    <a:pt x="81" y="530"/>
                    <a:pt x="81" y="530"/>
                    <a:pt x="81" y="530"/>
                  </a:cubicBezTo>
                  <a:cubicBezTo>
                    <a:pt x="76" y="524"/>
                    <a:pt x="76" y="524"/>
                    <a:pt x="76" y="524"/>
                  </a:cubicBezTo>
                  <a:cubicBezTo>
                    <a:pt x="66" y="526"/>
                    <a:pt x="66" y="526"/>
                    <a:pt x="66" y="526"/>
                  </a:cubicBezTo>
                  <a:cubicBezTo>
                    <a:pt x="63" y="520"/>
                    <a:pt x="63" y="520"/>
                    <a:pt x="63" y="520"/>
                  </a:cubicBezTo>
                  <a:cubicBezTo>
                    <a:pt x="70" y="516"/>
                    <a:pt x="70" y="516"/>
                    <a:pt x="70" y="516"/>
                  </a:cubicBezTo>
                  <a:cubicBezTo>
                    <a:pt x="65" y="510"/>
                    <a:pt x="65" y="510"/>
                    <a:pt x="65" y="510"/>
                  </a:cubicBezTo>
                  <a:cubicBezTo>
                    <a:pt x="64" y="504"/>
                    <a:pt x="64" y="504"/>
                    <a:pt x="64" y="504"/>
                  </a:cubicBezTo>
                  <a:cubicBezTo>
                    <a:pt x="60" y="504"/>
                    <a:pt x="60" y="504"/>
                    <a:pt x="60" y="504"/>
                  </a:cubicBezTo>
                  <a:cubicBezTo>
                    <a:pt x="56" y="507"/>
                    <a:pt x="56" y="507"/>
                    <a:pt x="56" y="507"/>
                  </a:cubicBezTo>
                  <a:cubicBezTo>
                    <a:pt x="50" y="505"/>
                    <a:pt x="50" y="505"/>
                    <a:pt x="50" y="505"/>
                  </a:cubicBezTo>
                  <a:cubicBezTo>
                    <a:pt x="45" y="508"/>
                    <a:pt x="45" y="508"/>
                    <a:pt x="45" y="508"/>
                  </a:cubicBezTo>
                  <a:cubicBezTo>
                    <a:pt x="41" y="505"/>
                    <a:pt x="41" y="505"/>
                    <a:pt x="41" y="505"/>
                  </a:cubicBezTo>
                  <a:cubicBezTo>
                    <a:pt x="34" y="508"/>
                    <a:pt x="34" y="508"/>
                    <a:pt x="34" y="508"/>
                  </a:cubicBezTo>
                  <a:cubicBezTo>
                    <a:pt x="27" y="507"/>
                    <a:pt x="27" y="507"/>
                    <a:pt x="27" y="507"/>
                  </a:cubicBezTo>
                  <a:cubicBezTo>
                    <a:pt x="27" y="498"/>
                    <a:pt x="27" y="498"/>
                    <a:pt x="27" y="498"/>
                  </a:cubicBezTo>
                  <a:cubicBezTo>
                    <a:pt x="28" y="496"/>
                    <a:pt x="28" y="496"/>
                    <a:pt x="28" y="496"/>
                  </a:cubicBezTo>
                  <a:cubicBezTo>
                    <a:pt x="28" y="489"/>
                    <a:pt x="28" y="489"/>
                    <a:pt x="28" y="489"/>
                  </a:cubicBezTo>
                  <a:cubicBezTo>
                    <a:pt x="32" y="475"/>
                    <a:pt x="32" y="475"/>
                    <a:pt x="32" y="475"/>
                  </a:cubicBezTo>
                  <a:cubicBezTo>
                    <a:pt x="25" y="467"/>
                    <a:pt x="25" y="467"/>
                    <a:pt x="25" y="467"/>
                  </a:cubicBezTo>
                  <a:cubicBezTo>
                    <a:pt x="24" y="458"/>
                    <a:pt x="24" y="458"/>
                    <a:pt x="24" y="458"/>
                  </a:cubicBezTo>
                  <a:cubicBezTo>
                    <a:pt x="18" y="454"/>
                    <a:pt x="18" y="454"/>
                    <a:pt x="18" y="454"/>
                  </a:cubicBezTo>
                  <a:cubicBezTo>
                    <a:pt x="17" y="449"/>
                    <a:pt x="17" y="449"/>
                    <a:pt x="17" y="449"/>
                  </a:cubicBezTo>
                  <a:cubicBezTo>
                    <a:pt x="20" y="446"/>
                    <a:pt x="20" y="446"/>
                    <a:pt x="20" y="446"/>
                  </a:cubicBezTo>
                  <a:cubicBezTo>
                    <a:pt x="17" y="442"/>
                    <a:pt x="17" y="442"/>
                    <a:pt x="17" y="442"/>
                  </a:cubicBezTo>
                  <a:cubicBezTo>
                    <a:pt x="17" y="437"/>
                    <a:pt x="17" y="437"/>
                    <a:pt x="17" y="437"/>
                  </a:cubicBezTo>
                  <a:cubicBezTo>
                    <a:pt x="8" y="437"/>
                    <a:pt x="8" y="437"/>
                    <a:pt x="8" y="437"/>
                  </a:cubicBezTo>
                  <a:cubicBezTo>
                    <a:pt x="7" y="433"/>
                    <a:pt x="7" y="433"/>
                    <a:pt x="7" y="433"/>
                  </a:cubicBezTo>
                  <a:cubicBezTo>
                    <a:pt x="14" y="426"/>
                    <a:pt x="14" y="426"/>
                    <a:pt x="14" y="426"/>
                  </a:cubicBezTo>
                  <a:cubicBezTo>
                    <a:pt x="19" y="424"/>
                    <a:pt x="19" y="424"/>
                    <a:pt x="19" y="424"/>
                  </a:cubicBezTo>
                  <a:cubicBezTo>
                    <a:pt x="15" y="395"/>
                    <a:pt x="15" y="395"/>
                    <a:pt x="15" y="395"/>
                  </a:cubicBezTo>
                  <a:cubicBezTo>
                    <a:pt x="11" y="385"/>
                    <a:pt x="11" y="385"/>
                    <a:pt x="11" y="385"/>
                  </a:cubicBezTo>
                  <a:cubicBezTo>
                    <a:pt x="9" y="374"/>
                    <a:pt x="9" y="374"/>
                    <a:pt x="9" y="374"/>
                  </a:cubicBezTo>
                  <a:cubicBezTo>
                    <a:pt x="0" y="362"/>
                    <a:pt x="0" y="362"/>
                    <a:pt x="0" y="362"/>
                  </a:cubicBezTo>
                  <a:cubicBezTo>
                    <a:pt x="1" y="356"/>
                    <a:pt x="1" y="356"/>
                    <a:pt x="1" y="356"/>
                  </a:cubicBezTo>
                  <a:cubicBezTo>
                    <a:pt x="5" y="355"/>
                    <a:pt x="5" y="355"/>
                    <a:pt x="5" y="355"/>
                  </a:cubicBezTo>
                  <a:cubicBezTo>
                    <a:pt x="14" y="342"/>
                    <a:pt x="14" y="342"/>
                    <a:pt x="14" y="342"/>
                  </a:cubicBezTo>
                  <a:cubicBezTo>
                    <a:pt x="21" y="344"/>
                    <a:pt x="21" y="344"/>
                    <a:pt x="21" y="344"/>
                  </a:cubicBezTo>
                  <a:cubicBezTo>
                    <a:pt x="26" y="344"/>
                    <a:pt x="26" y="344"/>
                    <a:pt x="26" y="344"/>
                  </a:cubicBezTo>
                  <a:cubicBezTo>
                    <a:pt x="29" y="335"/>
                    <a:pt x="29" y="335"/>
                    <a:pt x="29" y="335"/>
                  </a:cubicBezTo>
                  <a:cubicBezTo>
                    <a:pt x="25" y="330"/>
                    <a:pt x="25" y="330"/>
                    <a:pt x="25" y="330"/>
                  </a:cubicBezTo>
                  <a:cubicBezTo>
                    <a:pt x="27" y="322"/>
                    <a:pt x="27" y="322"/>
                    <a:pt x="27" y="322"/>
                  </a:cubicBezTo>
                  <a:cubicBezTo>
                    <a:pt x="31" y="322"/>
                    <a:pt x="31" y="322"/>
                    <a:pt x="31" y="322"/>
                  </a:cubicBezTo>
                  <a:cubicBezTo>
                    <a:pt x="31" y="311"/>
                    <a:pt x="31" y="311"/>
                    <a:pt x="31" y="311"/>
                  </a:cubicBezTo>
                  <a:cubicBezTo>
                    <a:pt x="42" y="300"/>
                    <a:pt x="42" y="300"/>
                    <a:pt x="42" y="300"/>
                  </a:cubicBezTo>
                  <a:cubicBezTo>
                    <a:pt x="43" y="295"/>
                    <a:pt x="43" y="295"/>
                    <a:pt x="43" y="295"/>
                  </a:cubicBezTo>
                  <a:cubicBezTo>
                    <a:pt x="46" y="295"/>
                    <a:pt x="46" y="295"/>
                    <a:pt x="46" y="295"/>
                  </a:cubicBezTo>
                  <a:cubicBezTo>
                    <a:pt x="47" y="286"/>
                    <a:pt x="47" y="286"/>
                    <a:pt x="47" y="286"/>
                  </a:cubicBezTo>
                  <a:cubicBezTo>
                    <a:pt x="40" y="288"/>
                    <a:pt x="40" y="288"/>
                    <a:pt x="40" y="288"/>
                  </a:cubicBezTo>
                  <a:cubicBezTo>
                    <a:pt x="37" y="280"/>
                    <a:pt x="37" y="280"/>
                    <a:pt x="37" y="280"/>
                  </a:cubicBezTo>
                  <a:cubicBezTo>
                    <a:pt x="35" y="270"/>
                    <a:pt x="35" y="270"/>
                    <a:pt x="35" y="270"/>
                  </a:cubicBezTo>
                  <a:cubicBezTo>
                    <a:pt x="24" y="260"/>
                    <a:pt x="24" y="260"/>
                    <a:pt x="24" y="260"/>
                  </a:cubicBezTo>
                  <a:cubicBezTo>
                    <a:pt x="23" y="256"/>
                    <a:pt x="23" y="256"/>
                    <a:pt x="23" y="256"/>
                  </a:cubicBezTo>
                  <a:cubicBezTo>
                    <a:pt x="16" y="255"/>
                    <a:pt x="16" y="255"/>
                    <a:pt x="16" y="255"/>
                  </a:cubicBezTo>
                  <a:cubicBezTo>
                    <a:pt x="13" y="249"/>
                    <a:pt x="13" y="249"/>
                    <a:pt x="13" y="249"/>
                  </a:cubicBezTo>
                  <a:cubicBezTo>
                    <a:pt x="14" y="240"/>
                    <a:pt x="14" y="240"/>
                    <a:pt x="14" y="240"/>
                  </a:cubicBezTo>
                  <a:cubicBezTo>
                    <a:pt x="7" y="231"/>
                    <a:pt x="7" y="231"/>
                    <a:pt x="7" y="231"/>
                  </a:cubicBezTo>
                  <a:cubicBezTo>
                    <a:pt x="11" y="224"/>
                    <a:pt x="11" y="224"/>
                    <a:pt x="11" y="224"/>
                  </a:cubicBezTo>
                  <a:cubicBezTo>
                    <a:pt x="6" y="215"/>
                    <a:pt x="6" y="215"/>
                    <a:pt x="6" y="215"/>
                  </a:cubicBezTo>
                  <a:cubicBezTo>
                    <a:pt x="4" y="211"/>
                    <a:pt x="4" y="211"/>
                    <a:pt x="4" y="211"/>
                  </a:cubicBezTo>
                  <a:close/>
                  <a:moveTo>
                    <a:pt x="229" y="18"/>
                  </a:moveTo>
                  <a:cubicBezTo>
                    <a:pt x="229" y="18"/>
                    <a:pt x="230" y="22"/>
                    <a:pt x="234" y="26"/>
                  </a:cubicBezTo>
                  <a:cubicBezTo>
                    <a:pt x="238" y="30"/>
                    <a:pt x="242" y="26"/>
                    <a:pt x="245" y="26"/>
                  </a:cubicBezTo>
                  <a:cubicBezTo>
                    <a:pt x="248" y="27"/>
                    <a:pt x="252" y="25"/>
                    <a:pt x="256" y="23"/>
                  </a:cubicBezTo>
                  <a:cubicBezTo>
                    <a:pt x="259" y="22"/>
                    <a:pt x="263" y="17"/>
                    <a:pt x="265" y="13"/>
                  </a:cubicBezTo>
                  <a:cubicBezTo>
                    <a:pt x="267" y="9"/>
                    <a:pt x="268" y="7"/>
                    <a:pt x="266" y="3"/>
                  </a:cubicBezTo>
                  <a:cubicBezTo>
                    <a:pt x="263" y="0"/>
                    <a:pt x="260" y="0"/>
                    <a:pt x="259" y="1"/>
                  </a:cubicBezTo>
                  <a:cubicBezTo>
                    <a:pt x="257" y="2"/>
                    <a:pt x="251" y="3"/>
                    <a:pt x="251" y="6"/>
                  </a:cubicBezTo>
                  <a:cubicBezTo>
                    <a:pt x="250" y="9"/>
                    <a:pt x="247" y="10"/>
                    <a:pt x="246" y="9"/>
                  </a:cubicBezTo>
                  <a:cubicBezTo>
                    <a:pt x="244" y="8"/>
                    <a:pt x="241" y="9"/>
                    <a:pt x="239" y="11"/>
                  </a:cubicBezTo>
                  <a:cubicBezTo>
                    <a:pt x="237" y="14"/>
                    <a:pt x="239" y="16"/>
                    <a:pt x="236" y="17"/>
                  </a:cubicBezTo>
                  <a:cubicBezTo>
                    <a:pt x="233" y="17"/>
                    <a:pt x="229" y="18"/>
                    <a:pt x="229" y="18"/>
                  </a:cubicBezTo>
                  <a:close/>
                  <a:moveTo>
                    <a:pt x="217" y="54"/>
                  </a:moveTo>
                  <a:cubicBezTo>
                    <a:pt x="217" y="54"/>
                    <a:pt x="221" y="54"/>
                    <a:pt x="223" y="53"/>
                  </a:cubicBezTo>
                  <a:cubicBezTo>
                    <a:pt x="224" y="53"/>
                    <a:pt x="225" y="49"/>
                    <a:pt x="225" y="48"/>
                  </a:cubicBezTo>
                  <a:cubicBezTo>
                    <a:pt x="224" y="46"/>
                    <a:pt x="220" y="45"/>
                    <a:pt x="222" y="45"/>
                  </a:cubicBezTo>
                  <a:cubicBezTo>
                    <a:pt x="224" y="45"/>
                    <a:pt x="226" y="44"/>
                    <a:pt x="228" y="41"/>
                  </a:cubicBezTo>
                  <a:cubicBezTo>
                    <a:pt x="230" y="38"/>
                    <a:pt x="227" y="36"/>
                    <a:pt x="225" y="32"/>
                  </a:cubicBezTo>
                  <a:cubicBezTo>
                    <a:pt x="223" y="29"/>
                    <a:pt x="221" y="24"/>
                    <a:pt x="217" y="23"/>
                  </a:cubicBezTo>
                  <a:cubicBezTo>
                    <a:pt x="213" y="21"/>
                    <a:pt x="205" y="25"/>
                    <a:pt x="203" y="27"/>
                  </a:cubicBezTo>
                  <a:cubicBezTo>
                    <a:pt x="201" y="29"/>
                    <a:pt x="199" y="32"/>
                    <a:pt x="197" y="31"/>
                  </a:cubicBezTo>
                  <a:cubicBezTo>
                    <a:pt x="195" y="30"/>
                    <a:pt x="189" y="30"/>
                    <a:pt x="188" y="32"/>
                  </a:cubicBezTo>
                  <a:cubicBezTo>
                    <a:pt x="187" y="35"/>
                    <a:pt x="192" y="40"/>
                    <a:pt x="193" y="42"/>
                  </a:cubicBezTo>
                  <a:cubicBezTo>
                    <a:pt x="193" y="43"/>
                    <a:pt x="190" y="46"/>
                    <a:pt x="188" y="44"/>
                  </a:cubicBezTo>
                  <a:cubicBezTo>
                    <a:pt x="186" y="42"/>
                    <a:pt x="183" y="49"/>
                    <a:pt x="179" y="45"/>
                  </a:cubicBezTo>
                  <a:cubicBezTo>
                    <a:pt x="175" y="40"/>
                    <a:pt x="169" y="44"/>
                    <a:pt x="169" y="47"/>
                  </a:cubicBezTo>
                  <a:cubicBezTo>
                    <a:pt x="168" y="50"/>
                    <a:pt x="168" y="62"/>
                    <a:pt x="173" y="67"/>
                  </a:cubicBezTo>
                  <a:cubicBezTo>
                    <a:pt x="178" y="71"/>
                    <a:pt x="177" y="74"/>
                    <a:pt x="180" y="76"/>
                  </a:cubicBezTo>
                  <a:cubicBezTo>
                    <a:pt x="183" y="78"/>
                    <a:pt x="202" y="79"/>
                    <a:pt x="204" y="79"/>
                  </a:cubicBezTo>
                  <a:cubicBezTo>
                    <a:pt x="207" y="78"/>
                    <a:pt x="201" y="72"/>
                    <a:pt x="202" y="68"/>
                  </a:cubicBezTo>
                  <a:cubicBezTo>
                    <a:pt x="202" y="64"/>
                    <a:pt x="206" y="66"/>
                    <a:pt x="208" y="63"/>
                  </a:cubicBezTo>
                  <a:cubicBezTo>
                    <a:pt x="210" y="60"/>
                    <a:pt x="217" y="54"/>
                    <a:pt x="217" y="54"/>
                  </a:cubicBezTo>
                  <a:close/>
                  <a:moveTo>
                    <a:pt x="222" y="79"/>
                  </a:moveTo>
                  <a:cubicBezTo>
                    <a:pt x="221" y="82"/>
                    <a:pt x="220" y="88"/>
                    <a:pt x="224" y="89"/>
                  </a:cubicBezTo>
                  <a:cubicBezTo>
                    <a:pt x="227" y="90"/>
                    <a:pt x="232" y="84"/>
                    <a:pt x="230" y="81"/>
                  </a:cubicBezTo>
                  <a:cubicBezTo>
                    <a:pt x="228" y="77"/>
                    <a:pt x="222" y="79"/>
                    <a:pt x="222" y="79"/>
                  </a:cubicBezTo>
                  <a:close/>
                  <a:moveTo>
                    <a:pt x="234" y="90"/>
                  </a:moveTo>
                  <a:cubicBezTo>
                    <a:pt x="234" y="90"/>
                    <a:pt x="237" y="95"/>
                    <a:pt x="235" y="98"/>
                  </a:cubicBezTo>
                  <a:cubicBezTo>
                    <a:pt x="233" y="100"/>
                    <a:pt x="235" y="107"/>
                    <a:pt x="237" y="103"/>
                  </a:cubicBezTo>
                  <a:cubicBezTo>
                    <a:pt x="239" y="100"/>
                    <a:pt x="244" y="98"/>
                    <a:pt x="246" y="98"/>
                  </a:cubicBezTo>
                  <a:cubicBezTo>
                    <a:pt x="248" y="98"/>
                    <a:pt x="262" y="91"/>
                    <a:pt x="261" y="86"/>
                  </a:cubicBezTo>
                  <a:cubicBezTo>
                    <a:pt x="261" y="82"/>
                    <a:pt x="258" y="81"/>
                    <a:pt x="250" y="80"/>
                  </a:cubicBezTo>
                  <a:cubicBezTo>
                    <a:pt x="243" y="79"/>
                    <a:pt x="239" y="80"/>
                    <a:pt x="236" y="82"/>
                  </a:cubicBezTo>
                  <a:cubicBezTo>
                    <a:pt x="234" y="83"/>
                    <a:pt x="234" y="90"/>
                    <a:pt x="234" y="90"/>
                  </a:cubicBezTo>
                  <a:close/>
                  <a:moveTo>
                    <a:pt x="15" y="190"/>
                  </a:moveTo>
                  <a:cubicBezTo>
                    <a:pt x="11" y="191"/>
                    <a:pt x="8" y="198"/>
                    <a:pt x="5" y="199"/>
                  </a:cubicBezTo>
                  <a:cubicBezTo>
                    <a:pt x="1" y="200"/>
                    <a:pt x="11" y="204"/>
                    <a:pt x="16" y="204"/>
                  </a:cubicBezTo>
                  <a:cubicBezTo>
                    <a:pt x="20" y="204"/>
                    <a:pt x="23" y="198"/>
                    <a:pt x="22" y="194"/>
                  </a:cubicBezTo>
                  <a:cubicBezTo>
                    <a:pt x="21" y="190"/>
                    <a:pt x="15" y="190"/>
                    <a:pt x="15" y="19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1" name="Freeform 69"/>
            <p:cNvSpPr>
              <a:spLocks/>
            </p:cNvSpPr>
            <p:nvPr/>
          </p:nvSpPr>
          <p:spPr bwMode="auto">
            <a:xfrm>
              <a:off x="1665" y="2986"/>
              <a:ext cx="654" cy="384"/>
            </a:xfrm>
            <a:custGeom>
              <a:avLst/>
              <a:gdLst>
                <a:gd name="T0" fmla="*/ 639 w 654"/>
                <a:gd name="T1" fmla="*/ 84 h 384"/>
                <a:gd name="T2" fmla="*/ 650 w 654"/>
                <a:gd name="T3" fmla="*/ 115 h 384"/>
                <a:gd name="T4" fmla="*/ 608 w 654"/>
                <a:gd name="T5" fmla="*/ 136 h 384"/>
                <a:gd name="T6" fmla="*/ 533 w 654"/>
                <a:gd name="T7" fmla="*/ 169 h 384"/>
                <a:gd name="T8" fmla="*/ 468 w 654"/>
                <a:gd name="T9" fmla="*/ 215 h 384"/>
                <a:gd name="T10" fmla="*/ 446 w 654"/>
                <a:gd name="T11" fmla="*/ 205 h 384"/>
                <a:gd name="T12" fmla="*/ 400 w 654"/>
                <a:gd name="T13" fmla="*/ 261 h 384"/>
                <a:gd name="T14" fmla="*/ 373 w 654"/>
                <a:gd name="T15" fmla="*/ 307 h 384"/>
                <a:gd name="T16" fmla="*/ 368 w 654"/>
                <a:gd name="T17" fmla="*/ 340 h 384"/>
                <a:gd name="T18" fmla="*/ 345 w 654"/>
                <a:gd name="T19" fmla="*/ 373 h 384"/>
                <a:gd name="T20" fmla="*/ 275 w 654"/>
                <a:gd name="T21" fmla="*/ 361 h 384"/>
                <a:gd name="T22" fmla="*/ 241 w 654"/>
                <a:gd name="T23" fmla="*/ 363 h 384"/>
                <a:gd name="T24" fmla="*/ 212 w 654"/>
                <a:gd name="T25" fmla="*/ 361 h 384"/>
                <a:gd name="T26" fmla="*/ 170 w 654"/>
                <a:gd name="T27" fmla="*/ 355 h 384"/>
                <a:gd name="T28" fmla="*/ 150 w 654"/>
                <a:gd name="T29" fmla="*/ 325 h 384"/>
                <a:gd name="T30" fmla="*/ 135 w 654"/>
                <a:gd name="T31" fmla="*/ 334 h 384"/>
                <a:gd name="T32" fmla="*/ 118 w 654"/>
                <a:gd name="T33" fmla="*/ 344 h 384"/>
                <a:gd name="T34" fmla="*/ 95 w 654"/>
                <a:gd name="T35" fmla="*/ 359 h 384"/>
                <a:gd name="T36" fmla="*/ 72 w 654"/>
                <a:gd name="T37" fmla="*/ 353 h 384"/>
                <a:gd name="T38" fmla="*/ 39 w 654"/>
                <a:gd name="T39" fmla="*/ 348 h 384"/>
                <a:gd name="T40" fmla="*/ 14 w 654"/>
                <a:gd name="T41" fmla="*/ 375 h 384"/>
                <a:gd name="T42" fmla="*/ 10 w 654"/>
                <a:gd name="T43" fmla="*/ 342 h 384"/>
                <a:gd name="T44" fmla="*/ 8 w 654"/>
                <a:gd name="T45" fmla="*/ 313 h 384"/>
                <a:gd name="T46" fmla="*/ 27 w 654"/>
                <a:gd name="T47" fmla="*/ 284 h 384"/>
                <a:gd name="T48" fmla="*/ 31 w 654"/>
                <a:gd name="T49" fmla="*/ 267 h 384"/>
                <a:gd name="T50" fmla="*/ 85 w 654"/>
                <a:gd name="T51" fmla="*/ 244 h 384"/>
                <a:gd name="T52" fmla="*/ 116 w 654"/>
                <a:gd name="T53" fmla="*/ 178 h 384"/>
                <a:gd name="T54" fmla="*/ 77 w 654"/>
                <a:gd name="T55" fmla="*/ 192 h 384"/>
                <a:gd name="T56" fmla="*/ 64 w 654"/>
                <a:gd name="T57" fmla="*/ 163 h 384"/>
                <a:gd name="T58" fmla="*/ 89 w 654"/>
                <a:gd name="T59" fmla="*/ 134 h 384"/>
                <a:gd name="T60" fmla="*/ 95 w 654"/>
                <a:gd name="T61" fmla="*/ 109 h 384"/>
                <a:gd name="T62" fmla="*/ 83 w 654"/>
                <a:gd name="T63" fmla="*/ 55 h 384"/>
                <a:gd name="T64" fmla="*/ 122 w 654"/>
                <a:gd name="T65" fmla="*/ 73 h 384"/>
                <a:gd name="T66" fmla="*/ 173 w 654"/>
                <a:gd name="T67" fmla="*/ 94 h 384"/>
                <a:gd name="T68" fmla="*/ 208 w 654"/>
                <a:gd name="T69" fmla="*/ 80 h 384"/>
                <a:gd name="T70" fmla="*/ 214 w 654"/>
                <a:gd name="T71" fmla="*/ 25 h 384"/>
                <a:gd name="T72" fmla="*/ 308 w 654"/>
                <a:gd name="T73" fmla="*/ 0 h 384"/>
                <a:gd name="T74" fmla="*/ 364 w 654"/>
                <a:gd name="T75" fmla="*/ 21 h 384"/>
                <a:gd name="T76" fmla="*/ 425 w 654"/>
                <a:gd name="T77" fmla="*/ 65 h 384"/>
                <a:gd name="T78" fmla="*/ 518 w 654"/>
                <a:gd name="T79" fmla="*/ 102 h 384"/>
                <a:gd name="T80" fmla="*/ 579 w 654"/>
                <a:gd name="T81" fmla="*/ 77 h 384"/>
                <a:gd name="T82" fmla="*/ 621 w 654"/>
                <a:gd name="T83" fmla="*/ 65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4" h="384">
                  <a:moveTo>
                    <a:pt x="654" y="61"/>
                  </a:moveTo>
                  <a:lnTo>
                    <a:pt x="643" y="67"/>
                  </a:lnTo>
                  <a:lnTo>
                    <a:pt x="639" y="84"/>
                  </a:lnTo>
                  <a:lnTo>
                    <a:pt x="652" y="96"/>
                  </a:lnTo>
                  <a:lnTo>
                    <a:pt x="637" y="107"/>
                  </a:lnTo>
                  <a:lnTo>
                    <a:pt x="650" y="115"/>
                  </a:lnTo>
                  <a:lnTo>
                    <a:pt x="633" y="123"/>
                  </a:lnTo>
                  <a:lnTo>
                    <a:pt x="618" y="136"/>
                  </a:lnTo>
                  <a:lnTo>
                    <a:pt x="608" y="136"/>
                  </a:lnTo>
                  <a:lnTo>
                    <a:pt x="604" y="153"/>
                  </a:lnTo>
                  <a:lnTo>
                    <a:pt x="566" y="153"/>
                  </a:lnTo>
                  <a:lnTo>
                    <a:pt x="533" y="169"/>
                  </a:lnTo>
                  <a:lnTo>
                    <a:pt x="531" y="184"/>
                  </a:lnTo>
                  <a:lnTo>
                    <a:pt x="502" y="184"/>
                  </a:lnTo>
                  <a:lnTo>
                    <a:pt x="468" y="215"/>
                  </a:lnTo>
                  <a:lnTo>
                    <a:pt x="454" y="217"/>
                  </a:lnTo>
                  <a:lnTo>
                    <a:pt x="458" y="209"/>
                  </a:lnTo>
                  <a:lnTo>
                    <a:pt x="446" y="205"/>
                  </a:lnTo>
                  <a:lnTo>
                    <a:pt x="414" y="236"/>
                  </a:lnTo>
                  <a:lnTo>
                    <a:pt x="416" y="255"/>
                  </a:lnTo>
                  <a:lnTo>
                    <a:pt x="400" y="261"/>
                  </a:lnTo>
                  <a:lnTo>
                    <a:pt x="400" y="280"/>
                  </a:lnTo>
                  <a:lnTo>
                    <a:pt x="379" y="288"/>
                  </a:lnTo>
                  <a:lnTo>
                    <a:pt x="373" y="307"/>
                  </a:lnTo>
                  <a:lnTo>
                    <a:pt x="375" y="321"/>
                  </a:lnTo>
                  <a:lnTo>
                    <a:pt x="373" y="325"/>
                  </a:lnTo>
                  <a:lnTo>
                    <a:pt x="368" y="340"/>
                  </a:lnTo>
                  <a:lnTo>
                    <a:pt x="350" y="359"/>
                  </a:lnTo>
                  <a:lnTo>
                    <a:pt x="352" y="369"/>
                  </a:lnTo>
                  <a:lnTo>
                    <a:pt x="345" y="373"/>
                  </a:lnTo>
                  <a:lnTo>
                    <a:pt x="337" y="384"/>
                  </a:lnTo>
                  <a:lnTo>
                    <a:pt x="312" y="382"/>
                  </a:lnTo>
                  <a:lnTo>
                    <a:pt x="275" y="361"/>
                  </a:lnTo>
                  <a:lnTo>
                    <a:pt x="258" y="355"/>
                  </a:lnTo>
                  <a:lnTo>
                    <a:pt x="248" y="367"/>
                  </a:lnTo>
                  <a:lnTo>
                    <a:pt x="241" y="363"/>
                  </a:lnTo>
                  <a:lnTo>
                    <a:pt x="233" y="359"/>
                  </a:lnTo>
                  <a:lnTo>
                    <a:pt x="227" y="369"/>
                  </a:lnTo>
                  <a:lnTo>
                    <a:pt x="212" y="361"/>
                  </a:lnTo>
                  <a:lnTo>
                    <a:pt x="202" y="367"/>
                  </a:lnTo>
                  <a:lnTo>
                    <a:pt x="181" y="350"/>
                  </a:lnTo>
                  <a:lnTo>
                    <a:pt x="170" y="355"/>
                  </a:lnTo>
                  <a:lnTo>
                    <a:pt x="160" y="348"/>
                  </a:lnTo>
                  <a:lnTo>
                    <a:pt x="162" y="334"/>
                  </a:lnTo>
                  <a:lnTo>
                    <a:pt x="150" y="325"/>
                  </a:lnTo>
                  <a:lnTo>
                    <a:pt x="143" y="332"/>
                  </a:lnTo>
                  <a:lnTo>
                    <a:pt x="139" y="330"/>
                  </a:lnTo>
                  <a:lnTo>
                    <a:pt x="135" y="334"/>
                  </a:lnTo>
                  <a:lnTo>
                    <a:pt x="118" y="328"/>
                  </a:lnTo>
                  <a:lnTo>
                    <a:pt x="112" y="340"/>
                  </a:lnTo>
                  <a:lnTo>
                    <a:pt x="118" y="344"/>
                  </a:lnTo>
                  <a:lnTo>
                    <a:pt x="118" y="353"/>
                  </a:lnTo>
                  <a:lnTo>
                    <a:pt x="114" y="357"/>
                  </a:lnTo>
                  <a:lnTo>
                    <a:pt x="95" y="359"/>
                  </a:lnTo>
                  <a:lnTo>
                    <a:pt x="89" y="367"/>
                  </a:lnTo>
                  <a:lnTo>
                    <a:pt x="81" y="367"/>
                  </a:lnTo>
                  <a:lnTo>
                    <a:pt x="72" y="353"/>
                  </a:lnTo>
                  <a:lnTo>
                    <a:pt x="60" y="363"/>
                  </a:lnTo>
                  <a:lnTo>
                    <a:pt x="54" y="359"/>
                  </a:lnTo>
                  <a:lnTo>
                    <a:pt x="39" y="348"/>
                  </a:lnTo>
                  <a:lnTo>
                    <a:pt x="27" y="353"/>
                  </a:lnTo>
                  <a:lnTo>
                    <a:pt x="25" y="365"/>
                  </a:lnTo>
                  <a:lnTo>
                    <a:pt x="14" y="375"/>
                  </a:lnTo>
                  <a:lnTo>
                    <a:pt x="8" y="371"/>
                  </a:lnTo>
                  <a:lnTo>
                    <a:pt x="10" y="363"/>
                  </a:lnTo>
                  <a:lnTo>
                    <a:pt x="10" y="342"/>
                  </a:lnTo>
                  <a:lnTo>
                    <a:pt x="0" y="334"/>
                  </a:lnTo>
                  <a:lnTo>
                    <a:pt x="2" y="323"/>
                  </a:lnTo>
                  <a:lnTo>
                    <a:pt x="8" y="313"/>
                  </a:lnTo>
                  <a:lnTo>
                    <a:pt x="12" y="300"/>
                  </a:lnTo>
                  <a:lnTo>
                    <a:pt x="25" y="300"/>
                  </a:lnTo>
                  <a:lnTo>
                    <a:pt x="27" y="284"/>
                  </a:lnTo>
                  <a:lnTo>
                    <a:pt x="35" y="271"/>
                  </a:lnTo>
                  <a:lnTo>
                    <a:pt x="27" y="265"/>
                  </a:lnTo>
                  <a:lnTo>
                    <a:pt x="31" y="267"/>
                  </a:lnTo>
                  <a:lnTo>
                    <a:pt x="54" y="259"/>
                  </a:lnTo>
                  <a:lnTo>
                    <a:pt x="64" y="267"/>
                  </a:lnTo>
                  <a:lnTo>
                    <a:pt x="85" y="244"/>
                  </a:lnTo>
                  <a:lnTo>
                    <a:pt x="77" y="236"/>
                  </a:lnTo>
                  <a:lnTo>
                    <a:pt x="127" y="192"/>
                  </a:lnTo>
                  <a:lnTo>
                    <a:pt x="116" y="178"/>
                  </a:lnTo>
                  <a:lnTo>
                    <a:pt x="97" y="175"/>
                  </a:lnTo>
                  <a:lnTo>
                    <a:pt x="87" y="182"/>
                  </a:lnTo>
                  <a:lnTo>
                    <a:pt x="77" y="192"/>
                  </a:lnTo>
                  <a:lnTo>
                    <a:pt x="58" y="186"/>
                  </a:lnTo>
                  <a:lnTo>
                    <a:pt x="56" y="173"/>
                  </a:lnTo>
                  <a:lnTo>
                    <a:pt x="64" y="163"/>
                  </a:lnTo>
                  <a:lnTo>
                    <a:pt x="70" y="148"/>
                  </a:lnTo>
                  <a:lnTo>
                    <a:pt x="89" y="146"/>
                  </a:lnTo>
                  <a:lnTo>
                    <a:pt x="89" y="134"/>
                  </a:lnTo>
                  <a:lnTo>
                    <a:pt x="83" y="125"/>
                  </a:lnTo>
                  <a:lnTo>
                    <a:pt x="83" y="117"/>
                  </a:lnTo>
                  <a:lnTo>
                    <a:pt x="95" y="109"/>
                  </a:lnTo>
                  <a:lnTo>
                    <a:pt x="97" y="86"/>
                  </a:lnTo>
                  <a:lnTo>
                    <a:pt x="85" y="75"/>
                  </a:lnTo>
                  <a:lnTo>
                    <a:pt x="83" y="55"/>
                  </a:lnTo>
                  <a:lnTo>
                    <a:pt x="89" y="55"/>
                  </a:lnTo>
                  <a:lnTo>
                    <a:pt x="104" y="61"/>
                  </a:lnTo>
                  <a:lnTo>
                    <a:pt x="122" y="73"/>
                  </a:lnTo>
                  <a:lnTo>
                    <a:pt x="143" y="84"/>
                  </a:lnTo>
                  <a:lnTo>
                    <a:pt x="152" y="102"/>
                  </a:lnTo>
                  <a:lnTo>
                    <a:pt x="173" y="94"/>
                  </a:lnTo>
                  <a:lnTo>
                    <a:pt x="202" y="111"/>
                  </a:lnTo>
                  <a:lnTo>
                    <a:pt x="216" y="94"/>
                  </a:lnTo>
                  <a:lnTo>
                    <a:pt x="208" y="80"/>
                  </a:lnTo>
                  <a:lnTo>
                    <a:pt x="212" y="65"/>
                  </a:lnTo>
                  <a:lnTo>
                    <a:pt x="202" y="46"/>
                  </a:lnTo>
                  <a:lnTo>
                    <a:pt x="214" y="25"/>
                  </a:lnTo>
                  <a:lnTo>
                    <a:pt x="227" y="7"/>
                  </a:lnTo>
                  <a:lnTo>
                    <a:pt x="302" y="9"/>
                  </a:lnTo>
                  <a:lnTo>
                    <a:pt x="308" y="0"/>
                  </a:lnTo>
                  <a:lnTo>
                    <a:pt x="335" y="2"/>
                  </a:lnTo>
                  <a:lnTo>
                    <a:pt x="348" y="17"/>
                  </a:lnTo>
                  <a:lnTo>
                    <a:pt x="364" y="21"/>
                  </a:lnTo>
                  <a:lnTo>
                    <a:pt x="395" y="44"/>
                  </a:lnTo>
                  <a:lnTo>
                    <a:pt x="412" y="50"/>
                  </a:lnTo>
                  <a:lnTo>
                    <a:pt x="425" y="65"/>
                  </a:lnTo>
                  <a:lnTo>
                    <a:pt x="452" y="69"/>
                  </a:lnTo>
                  <a:lnTo>
                    <a:pt x="500" y="102"/>
                  </a:lnTo>
                  <a:lnTo>
                    <a:pt x="518" y="102"/>
                  </a:lnTo>
                  <a:lnTo>
                    <a:pt x="527" y="109"/>
                  </a:lnTo>
                  <a:lnTo>
                    <a:pt x="560" y="100"/>
                  </a:lnTo>
                  <a:lnTo>
                    <a:pt x="579" y="77"/>
                  </a:lnTo>
                  <a:lnTo>
                    <a:pt x="600" y="82"/>
                  </a:lnTo>
                  <a:lnTo>
                    <a:pt x="606" y="67"/>
                  </a:lnTo>
                  <a:lnTo>
                    <a:pt x="621" y="65"/>
                  </a:lnTo>
                  <a:lnTo>
                    <a:pt x="637" y="52"/>
                  </a:lnTo>
                  <a:lnTo>
                    <a:pt x="654" y="6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2" name="Freeform 70"/>
            <p:cNvSpPr>
              <a:spLocks/>
            </p:cNvSpPr>
            <p:nvPr/>
          </p:nvSpPr>
          <p:spPr bwMode="auto">
            <a:xfrm>
              <a:off x="1294" y="2651"/>
              <a:ext cx="323" cy="381"/>
            </a:xfrm>
            <a:custGeom>
              <a:avLst/>
              <a:gdLst>
                <a:gd name="T0" fmla="*/ 0 w 155"/>
                <a:gd name="T1" fmla="*/ 98 h 183"/>
                <a:gd name="T2" fmla="*/ 32 w 155"/>
                <a:gd name="T3" fmla="*/ 98 h 183"/>
                <a:gd name="T4" fmla="*/ 55 w 155"/>
                <a:gd name="T5" fmla="*/ 94 h 183"/>
                <a:gd name="T6" fmla="*/ 60 w 155"/>
                <a:gd name="T7" fmla="*/ 81 h 183"/>
                <a:gd name="T8" fmla="*/ 61 w 155"/>
                <a:gd name="T9" fmla="*/ 62 h 183"/>
                <a:gd name="T10" fmla="*/ 71 w 155"/>
                <a:gd name="T11" fmla="*/ 59 h 183"/>
                <a:gd name="T12" fmla="*/ 77 w 155"/>
                <a:gd name="T13" fmla="*/ 49 h 183"/>
                <a:gd name="T14" fmla="*/ 81 w 155"/>
                <a:gd name="T15" fmla="*/ 41 h 183"/>
                <a:gd name="T16" fmla="*/ 83 w 155"/>
                <a:gd name="T17" fmla="*/ 36 h 183"/>
                <a:gd name="T18" fmla="*/ 91 w 155"/>
                <a:gd name="T19" fmla="*/ 30 h 183"/>
                <a:gd name="T20" fmla="*/ 101 w 155"/>
                <a:gd name="T21" fmla="*/ 21 h 183"/>
                <a:gd name="T22" fmla="*/ 108 w 155"/>
                <a:gd name="T23" fmla="*/ 22 h 183"/>
                <a:gd name="T24" fmla="*/ 120 w 155"/>
                <a:gd name="T25" fmla="*/ 0 h 183"/>
                <a:gd name="T26" fmla="*/ 135 w 155"/>
                <a:gd name="T27" fmla="*/ 12 h 183"/>
                <a:gd name="T28" fmla="*/ 133 w 155"/>
                <a:gd name="T29" fmla="*/ 23 h 183"/>
                <a:gd name="T30" fmla="*/ 137 w 155"/>
                <a:gd name="T31" fmla="*/ 28 h 183"/>
                <a:gd name="T32" fmla="*/ 152 w 155"/>
                <a:gd name="T33" fmla="*/ 33 h 183"/>
                <a:gd name="T34" fmla="*/ 151 w 155"/>
                <a:gd name="T35" fmla="*/ 43 h 183"/>
                <a:gd name="T36" fmla="*/ 151 w 155"/>
                <a:gd name="T37" fmla="*/ 58 h 183"/>
                <a:gd name="T38" fmla="*/ 140 w 155"/>
                <a:gd name="T39" fmla="*/ 65 h 183"/>
                <a:gd name="T40" fmla="*/ 133 w 155"/>
                <a:gd name="T41" fmla="*/ 70 h 183"/>
                <a:gd name="T42" fmla="*/ 126 w 155"/>
                <a:gd name="T43" fmla="*/ 85 h 183"/>
                <a:gd name="T44" fmla="*/ 121 w 155"/>
                <a:gd name="T45" fmla="*/ 93 h 183"/>
                <a:gd name="T46" fmla="*/ 126 w 155"/>
                <a:gd name="T47" fmla="*/ 103 h 183"/>
                <a:gd name="T48" fmla="*/ 125 w 155"/>
                <a:gd name="T49" fmla="*/ 113 h 183"/>
                <a:gd name="T50" fmla="*/ 126 w 155"/>
                <a:gd name="T51" fmla="*/ 116 h 183"/>
                <a:gd name="T52" fmla="*/ 118 w 155"/>
                <a:gd name="T53" fmla="*/ 124 h 183"/>
                <a:gd name="T54" fmla="*/ 109 w 155"/>
                <a:gd name="T55" fmla="*/ 120 h 183"/>
                <a:gd name="T56" fmla="*/ 110 w 155"/>
                <a:gd name="T57" fmla="*/ 130 h 183"/>
                <a:gd name="T58" fmla="*/ 101 w 155"/>
                <a:gd name="T59" fmla="*/ 137 h 183"/>
                <a:gd name="T60" fmla="*/ 102 w 155"/>
                <a:gd name="T61" fmla="*/ 147 h 183"/>
                <a:gd name="T62" fmla="*/ 108 w 155"/>
                <a:gd name="T63" fmla="*/ 152 h 183"/>
                <a:gd name="T64" fmla="*/ 105 w 155"/>
                <a:gd name="T65" fmla="*/ 157 h 183"/>
                <a:gd name="T66" fmla="*/ 98 w 155"/>
                <a:gd name="T67" fmla="*/ 161 h 183"/>
                <a:gd name="T68" fmla="*/ 99 w 155"/>
                <a:gd name="T69" fmla="*/ 170 h 183"/>
                <a:gd name="T70" fmla="*/ 86 w 155"/>
                <a:gd name="T71" fmla="*/ 179 h 183"/>
                <a:gd name="T72" fmla="*/ 82 w 155"/>
                <a:gd name="T73" fmla="*/ 171 h 183"/>
                <a:gd name="T74" fmla="*/ 74 w 155"/>
                <a:gd name="T75" fmla="*/ 170 h 183"/>
                <a:gd name="T76" fmla="*/ 69 w 155"/>
                <a:gd name="T77" fmla="*/ 171 h 183"/>
                <a:gd name="T78" fmla="*/ 65 w 155"/>
                <a:gd name="T79" fmla="*/ 167 h 183"/>
                <a:gd name="T80" fmla="*/ 56 w 155"/>
                <a:gd name="T81" fmla="*/ 169 h 183"/>
                <a:gd name="T82" fmla="*/ 50 w 155"/>
                <a:gd name="T83" fmla="*/ 173 h 183"/>
                <a:gd name="T84" fmla="*/ 45 w 155"/>
                <a:gd name="T85" fmla="*/ 171 h 183"/>
                <a:gd name="T86" fmla="*/ 41 w 155"/>
                <a:gd name="T87" fmla="*/ 178 h 183"/>
                <a:gd name="T88" fmla="*/ 32 w 155"/>
                <a:gd name="T89" fmla="*/ 183 h 183"/>
                <a:gd name="T90" fmla="*/ 24 w 155"/>
                <a:gd name="T91" fmla="*/ 160 h 183"/>
                <a:gd name="T92" fmla="*/ 15 w 155"/>
                <a:gd name="T93" fmla="*/ 156 h 183"/>
                <a:gd name="T94" fmla="*/ 0 w 155"/>
                <a:gd name="T95" fmla="*/ 111 h 183"/>
                <a:gd name="T96" fmla="*/ 0 w 155"/>
                <a:gd name="T97" fmla="*/ 98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5" h="183">
                  <a:moveTo>
                    <a:pt x="0" y="98"/>
                  </a:moveTo>
                  <a:cubicBezTo>
                    <a:pt x="32" y="98"/>
                    <a:pt x="32" y="98"/>
                    <a:pt x="32" y="98"/>
                  </a:cubicBezTo>
                  <a:cubicBezTo>
                    <a:pt x="43" y="98"/>
                    <a:pt x="47" y="95"/>
                    <a:pt x="55" y="94"/>
                  </a:cubicBezTo>
                  <a:cubicBezTo>
                    <a:pt x="62" y="93"/>
                    <a:pt x="59" y="87"/>
                    <a:pt x="60" y="81"/>
                  </a:cubicBezTo>
                  <a:cubicBezTo>
                    <a:pt x="60" y="75"/>
                    <a:pt x="61" y="65"/>
                    <a:pt x="61" y="62"/>
                  </a:cubicBezTo>
                  <a:cubicBezTo>
                    <a:pt x="61" y="59"/>
                    <a:pt x="65" y="59"/>
                    <a:pt x="71" y="59"/>
                  </a:cubicBezTo>
                  <a:cubicBezTo>
                    <a:pt x="77" y="59"/>
                    <a:pt x="77" y="56"/>
                    <a:pt x="77" y="49"/>
                  </a:cubicBezTo>
                  <a:cubicBezTo>
                    <a:pt x="77" y="42"/>
                    <a:pt x="77" y="41"/>
                    <a:pt x="81" y="41"/>
                  </a:cubicBezTo>
                  <a:cubicBezTo>
                    <a:pt x="86" y="42"/>
                    <a:pt x="84" y="40"/>
                    <a:pt x="83" y="36"/>
                  </a:cubicBezTo>
                  <a:cubicBezTo>
                    <a:pt x="83" y="33"/>
                    <a:pt x="89" y="33"/>
                    <a:pt x="91" y="30"/>
                  </a:cubicBezTo>
                  <a:cubicBezTo>
                    <a:pt x="93" y="28"/>
                    <a:pt x="98" y="23"/>
                    <a:pt x="101" y="21"/>
                  </a:cubicBezTo>
                  <a:cubicBezTo>
                    <a:pt x="105" y="19"/>
                    <a:pt x="106" y="23"/>
                    <a:pt x="108" y="22"/>
                  </a:cubicBezTo>
                  <a:cubicBezTo>
                    <a:pt x="109" y="21"/>
                    <a:pt x="115" y="9"/>
                    <a:pt x="120" y="0"/>
                  </a:cubicBezTo>
                  <a:cubicBezTo>
                    <a:pt x="135" y="12"/>
                    <a:pt x="135" y="12"/>
                    <a:pt x="135" y="12"/>
                  </a:cubicBezTo>
                  <a:cubicBezTo>
                    <a:pt x="133" y="23"/>
                    <a:pt x="133" y="23"/>
                    <a:pt x="133" y="23"/>
                  </a:cubicBezTo>
                  <a:cubicBezTo>
                    <a:pt x="137" y="28"/>
                    <a:pt x="137" y="28"/>
                    <a:pt x="137" y="28"/>
                  </a:cubicBezTo>
                  <a:cubicBezTo>
                    <a:pt x="152" y="33"/>
                    <a:pt x="152" y="33"/>
                    <a:pt x="152" y="33"/>
                  </a:cubicBezTo>
                  <a:cubicBezTo>
                    <a:pt x="150" y="37"/>
                    <a:pt x="148" y="35"/>
                    <a:pt x="151" y="43"/>
                  </a:cubicBezTo>
                  <a:cubicBezTo>
                    <a:pt x="155" y="53"/>
                    <a:pt x="153" y="56"/>
                    <a:pt x="151" y="58"/>
                  </a:cubicBezTo>
                  <a:cubicBezTo>
                    <a:pt x="149" y="60"/>
                    <a:pt x="143" y="65"/>
                    <a:pt x="140" y="65"/>
                  </a:cubicBezTo>
                  <a:cubicBezTo>
                    <a:pt x="137" y="66"/>
                    <a:pt x="133" y="66"/>
                    <a:pt x="133" y="70"/>
                  </a:cubicBezTo>
                  <a:cubicBezTo>
                    <a:pt x="133" y="75"/>
                    <a:pt x="130" y="83"/>
                    <a:pt x="126" y="85"/>
                  </a:cubicBezTo>
                  <a:cubicBezTo>
                    <a:pt x="121" y="87"/>
                    <a:pt x="122" y="91"/>
                    <a:pt x="121" y="93"/>
                  </a:cubicBezTo>
                  <a:cubicBezTo>
                    <a:pt x="120" y="95"/>
                    <a:pt x="126" y="98"/>
                    <a:pt x="126" y="103"/>
                  </a:cubicBezTo>
                  <a:cubicBezTo>
                    <a:pt x="126" y="107"/>
                    <a:pt x="124" y="109"/>
                    <a:pt x="125" y="113"/>
                  </a:cubicBezTo>
                  <a:cubicBezTo>
                    <a:pt x="125" y="115"/>
                    <a:pt x="125" y="115"/>
                    <a:pt x="126" y="116"/>
                  </a:cubicBezTo>
                  <a:cubicBezTo>
                    <a:pt x="118" y="124"/>
                    <a:pt x="118" y="124"/>
                    <a:pt x="118" y="124"/>
                  </a:cubicBezTo>
                  <a:cubicBezTo>
                    <a:pt x="109" y="120"/>
                    <a:pt x="109" y="120"/>
                    <a:pt x="109" y="120"/>
                  </a:cubicBezTo>
                  <a:cubicBezTo>
                    <a:pt x="110" y="130"/>
                    <a:pt x="110" y="130"/>
                    <a:pt x="110" y="130"/>
                  </a:cubicBezTo>
                  <a:cubicBezTo>
                    <a:pt x="101" y="137"/>
                    <a:pt x="101" y="137"/>
                    <a:pt x="101" y="137"/>
                  </a:cubicBezTo>
                  <a:cubicBezTo>
                    <a:pt x="102" y="147"/>
                    <a:pt x="102" y="147"/>
                    <a:pt x="102" y="147"/>
                  </a:cubicBezTo>
                  <a:cubicBezTo>
                    <a:pt x="108" y="152"/>
                    <a:pt x="108" y="152"/>
                    <a:pt x="108" y="152"/>
                  </a:cubicBezTo>
                  <a:cubicBezTo>
                    <a:pt x="105" y="157"/>
                    <a:pt x="105" y="157"/>
                    <a:pt x="105" y="157"/>
                  </a:cubicBezTo>
                  <a:cubicBezTo>
                    <a:pt x="98" y="161"/>
                    <a:pt x="98" y="161"/>
                    <a:pt x="98" y="161"/>
                  </a:cubicBezTo>
                  <a:cubicBezTo>
                    <a:pt x="99" y="170"/>
                    <a:pt x="99" y="170"/>
                    <a:pt x="99" y="170"/>
                  </a:cubicBezTo>
                  <a:cubicBezTo>
                    <a:pt x="86" y="179"/>
                    <a:pt x="86" y="179"/>
                    <a:pt x="86" y="179"/>
                  </a:cubicBezTo>
                  <a:cubicBezTo>
                    <a:pt x="82" y="171"/>
                    <a:pt x="82" y="171"/>
                    <a:pt x="82" y="171"/>
                  </a:cubicBezTo>
                  <a:cubicBezTo>
                    <a:pt x="74" y="170"/>
                    <a:pt x="74" y="170"/>
                    <a:pt x="74" y="170"/>
                  </a:cubicBezTo>
                  <a:cubicBezTo>
                    <a:pt x="69" y="171"/>
                    <a:pt x="69" y="171"/>
                    <a:pt x="69" y="171"/>
                  </a:cubicBezTo>
                  <a:cubicBezTo>
                    <a:pt x="65" y="167"/>
                    <a:pt x="65" y="167"/>
                    <a:pt x="65" y="167"/>
                  </a:cubicBezTo>
                  <a:cubicBezTo>
                    <a:pt x="56" y="169"/>
                    <a:pt x="56" y="169"/>
                    <a:pt x="56" y="169"/>
                  </a:cubicBezTo>
                  <a:cubicBezTo>
                    <a:pt x="50" y="173"/>
                    <a:pt x="50" y="173"/>
                    <a:pt x="50" y="173"/>
                  </a:cubicBezTo>
                  <a:cubicBezTo>
                    <a:pt x="45" y="171"/>
                    <a:pt x="45" y="171"/>
                    <a:pt x="45" y="171"/>
                  </a:cubicBezTo>
                  <a:cubicBezTo>
                    <a:pt x="41" y="178"/>
                    <a:pt x="41" y="178"/>
                    <a:pt x="41" y="178"/>
                  </a:cubicBezTo>
                  <a:cubicBezTo>
                    <a:pt x="32" y="183"/>
                    <a:pt x="32" y="183"/>
                    <a:pt x="32" y="183"/>
                  </a:cubicBezTo>
                  <a:cubicBezTo>
                    <a:pt x="24" y="160"/>
                    <a:pt x="24" y="160"/>
                    <a:pt x="24" y="160"/>
                  </a:cubicBezTo>
                  <a:cubicBezTo>
                    <a:pt x="15" y="156"/>
                    <a:pt x="15" y="156"/>
                    <a:pt x="15" y="156"/>
                  </a:cubicBezTo>
                  <a:cubicBezTo>
                    <a:pt x="0" y="111"/>
                    <a:pt x="0" y="111"/>
                    <a:pt x="0" y="111"/>
                  </a:cubicBezTo>
                  <a:lnTo>
                    <a:pt x="0" y="98"/>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3" name="Freeform 71"/>
            <p:cNvSpPr>
              <a:spLocks/>
            </p:cNvSpPr>
            <p:nvPr/>
          </p:nvSpPr>
          <p:spPr bwMode="auto">
            <a:xfrm>
              <a:off x="827" y="3905"/>
              <a:ext cx="89" cy="77"/>
            </a:xfrm>
            <a:custGeom>
              <a:avLst/>
              <a:gdLst>
                <a:gd name="T0" fmla="*/ 34 w 43"/>
                <a:gd name="T1" fmla="*/ 2 h 37"/>
                <a:gd name="T2" fmla="*/ 36 w 43"/>
                <a:gd name="T3" fmla="*/ 3 h 37"/>
                <a:gd name="T4" fmla="*/ 37 w 43"/>
                <a:gd name="T5" fmla="*/ 6 h 37"/>
                <a:gd name="T6" fmla="*/ 39 w 43"/>
                <a:gd name="T7" fmla="*/ 11 h 37"/>
                <a:gd name="T8" fmla="*/ 43 w 43"/>
                <a:gd name="T9" fmla="*/ 17 h 37"/>
                <a:gd name="T10" fmla="*/ 37 w 43"/>
                <a:gd name="T11" fmla="*/ 19 h 37"/>
                <a:gd name="T12" fmla="*/ 37 w 43"/>
                <a:gd name="T13" fmla="*/ 22 h 37"/>
                <a:gd name="T14" fmla="*/ 40 w 43"/>
                <a:gd name="T15" fmla="*/ 26 h 37"/>
                <a:gd name="T16" fmla="*/ 39 w 43"/>
                <a:gd name="T17" fmla="*/ 30 h 37"/>
                <a:gd name="T18" fmla="*/ 38 w 43"/>
                <a:gd name="T19" fmla="*/ 32 h 37"/>
                <a:gd name="T20" fmla="*/ 37 w 43"/>
                <a:gd name="T21" fmla="*/ 32 h 37"/>
                <a:gd name="T22" fmla="*/ 29 w 43"/>
                <a:gd name="T23" fmla="*/ 35 h 37"/>
                <a:gd name="T24" fmla="*/ 24 w 43"/>
                <a:gd name="T25" fmla="*/ 37 h 37"/>
                <a:gd name="T26" fmla="*/ 24 w 43"/>
                <a:gd name="T27" fmla="*/ 37 h 37"/>
                <a:gd name="T28" fmla="*/ 14 w 43"/>
                <a:gd name="T29" fmla="*/ 31 h 37"/>
                <a:gd name="T30" fmla="*/ 5 w 43"/>
                <a:gd name="T31" fmla="*/ 15 h 37"/>
                <a:gd name="T32" fmla="*/ 0 w 43"/>
                <a:gd name="T33" fmla="*/ 8 h 37"/>
                <a:gd name="T34" fmla="*/ 2 w 43"/>
                <a:gd name="T35" fmla="*/ 7 h 37"/>
                <a:gd name="T36" fmla="*/ 8 w 43"/>
                <a:gd name="T37" fmla="*/ 4 h 37"/>
                <a:gd name="T38" fmla="*/ 15 w 43"/>
                <a:gd name="T39" fmla="*/ 0 h 37"/>
                <a:gd name="T40" fmla="*/ 20 w 43"/>
                <a:gd name="T41" fmla="*/ 6 h 37"/>
                <a:gd name="T42" fmla="*/ 28 w 43"/>
                <a:gd name="T43" fmla="*/ 8 h 37"/>
                <a:gd name="T44" fmla="*/ 33 w 43"/>
                <a:gd name="T45" fmla="*/ 3 h 37"/>
                <a:gd name="T46" fmla="*/ 34 w 43"/>
                <a:gd name="T47" fmla="*/ 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 h="37">
                  <a:moveTo>
                    <a:pt x="34" y="2"/>
                  </a:moveTo>
                  <a:cubicBezTo>
                    <a:pt x="36" y="3"/>
                    <a:pt x="36" y="3"/>
                    <a:pt x="36" y="3"/>
                  </a:cubicBezTo>
                  <a:cubicBezTo>
                    <a:pt x="37" y="6"/>
                    <a:pt x="37" y="6"/>
                    <a:pt x="37" y="6"/>
                  </a:cubicBezTo>
                  <a:cubicBezTo>
                    <a:pt x="39" y="11"/>
                    <a:pt x="39" y="11"/>
                    <a:pt x="39" y="11"/>
                  </a:cubicBezTo>
                  <a:cubicBezTo>
                    <a:pt x="43" y="17"/>
                    <a:pt x="43" y="17"/>
                    <a:pt x="43" y="17"/>
                  </a:cubicBezTo>
                  <a:cubicBezTo>
                    <a:pt x="43" y="17"/>
                    <a:pt x="37" y="18"/>
                    <a:pt x="37" y="19"/>
                  </a:cubicBezTo>
                  <a:cubicBezTo>
                    <a:pt x="36" y="20"/>
                    <a:pt x="37" y="22"/>
                    <a:pt x="37" y="22"/>
                  </a:cubicBezTo>
                  <a:cubicBezTo>
                    <a:pt x="37" y="22"/>
                    <a:pt x="40" y="26"/>
                    <a:pt x="40" y="26"/>
                  </a:cubicBezTo>
                  <a:cubicBezTo>
                    <a:pt x="39" y="30"/>
                    <a:pt x="39" y="30"/>
                    <a:pt x="39" y="30"/>
                  </a:cubicBezTo>
                  <a:cubicBezTo>
                    <a:pt x="38" y="32"/>
                    <a:pt x="38" y="32"/>
                    <a:pt x="38" y="32"/>
                  </a:cubicBezTo>
                  <a:cubicBezTo>
                    <a:pt x="37" y="32"/>
                    <a:pt x="37" y="32"/>
                    <a:pt x="37" y="32"/>
                  </a:cubicBezTo>
                  <a:cubicBezTo>
                    <a:pt x="29" y="35"/>
                    <a:pt x="29" y="35"/>
                    <a:pt x="29" y="35"/>
                  </a:cubicBezTo>
                  <a:cubicBezTo>
                    <a:pt x="29" y="35"/>
                    <a:pt x="27" y="36"/>
                    <a:pt x="24" y="37"/>
                  </a:cubicBezTo>
                  <a:cubicBezTo>
                    <a:pt x="24" y="37"/>
                    <a:pt x="24" y="37"/>
                    <a:pt x="24" y="37"/>
                  </a:cubicBezTo>
                  <a:cubicBezTo>
                    <a:pt x="21" y="34"/>
                    <a:pt x="17" y="34"/>
                    <a:pt x="14" y="31"/>
                  </a:cubicBezTo>
                  <a:cubicBezTo>
                    <a:pt x="11" y="28"/>
                    <a:pt x="7" y="22"/>
                    <a:pt x="5" y="15"/>
                  </a:cubicBezTo>
                  <a:cubicBezTo>
                    <a:pt x="4" y="12"/>
                    <a:pt x="2" y="10"/>
                    <a:pt x="0" y="8"/>
                  </a:cubicBezTo>
                  <a:cubicBezTo>
                    <a:pt x="1" y="8"/>
                    <a:pt x="1" y="7"/>
                    <a:pt x="2" y="7"/>
                  </a:cubicBezTo>
                  <a:cubicBezTo>
                    <a:pt x="3" y="5"/>
                    <a:pt x="7" y="4"/>
                    <a:pt x="8" y="4"/>
                  </a:cubicBezTo>
                  <a:cubicBezTo>
                    <a:pt x="9" y="3"/>
                    <a:pt x="13" y="1"/>
                    <a:pt x="15" y="0"/>
                  </a:cubicBezTo>
                  <a:cubicBezTo>
                    <a:pt x="17" y="0"/>
                    <a:pt x="19" y="5"/>
                    <a:pt x="20" y="6"/>
                  </a:cubicBezTo>
                  <a:cubicBezTo>
                    <a:pt x="21" y="8"/>
                    <a:pt x="26" y="8"/>
                    <a:pt x="28" y="8"/>
                  </a:cubicBezTo>
                  <a:cubicBezTo>
                    <a:pt x="29" y="8"/>
                    <a:pt x="32" y="6"/>
                    <a:pt x="33" y="3"/>
                  </a:cubicBezTo>
                  <a:cubicBezTo>
                    <a:pt x="34" y="3"/>
                    <a:pt x="34" y="2"/>
                    <a:pt x="34" y="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4" name="Freeform 72"/>
            <p:cNvSpPr>
              <a:spLocks/>
            </p:cNvSpPr>
            <p:nvPr/>
          </p:nvSpPr>
          <p:spPr bwMode="auto">
            <a:xfrm>
              <a:off x="877" y="3972"/>
              <a:ext cx="89" cy="63"/>
            </a:xfrm>
            <a:custGeom>
              <a:avLst/>
              <a:gdLst>
                <a:gd name="T0" fmla="*/ 0 w 43"/>
                <a:gd name="T1" fmla="*/ 5 h 30"/>
                <a:gd name="T2" fmla="*/ 5 w 43"/>
                <a:gd name="T3" fmla="*/ 3 h 30"/>
                <a:gd name="T4" fmla="*/ 13 w 43"/>
                <a:gd name="T5" fmla="*/ 0 h 30"/>
                <a:gd name="T6" fmla="*/ 16 w 43"/>
                <a:gd name="T7" fmla="*/ 0 h 30"/>
                <a:gd name="T8" fmla="*/ 22 w 43"/>
                <a:gd name="T9" fmla="*/ 1 h 30"/>
                <a:gd name="T10" fmla="*/ 26 w 43"/>
                <a:gd name="T11" fmla="*/ 3 h 30"/>
                <a:gd name="T12" fmla="*/ 32 w 43"/>
                <a:gd name="T13" fmla="*/ 12 h 30"/>
                <a:gd name="T14" fmla="*/ 37 w 43"/>
                <a:gd name="T15" fmla="*/ 11 h 30"/>
                <a:gd name="T16" fmla="*/ 43 w 43"/>
                <a:gd name="T17" fmla="*/ 15 h 30"/>
                <a:gd name="T18" fmla="*/ 43 w 43"/>
                <a:gd name="T19" fmla="*/ 19 h 30"/>
                <a:gd name="T20" fmla="*/ 43 w 43"/>
                <a:gd name="T21" fmla="*/ 20 h 30"/>
                <a:gd name="T22" fmla="*/ 42 w 43"/>
                <a:gd name="T23" fmla="*/ 20 h 30"/>
                <a:gd name="T24" fmla="*/ 38 w 43"/>
                <a:gd name="T25" fmla="*/ 21 h 30"/>
                <a:gd name="T26" fmla="*/ 38 w 43"/>
                <a:gd name="T27" fmla="*/ 27 h 30"/>
                <a:gd name="T28" fmla="*/ 35 w 43"/>
                <a:gd name="T29" fmla="*/ 27 h 30"/>
                <a:gd name="T30" fmla="*/ 29 w 43"/>
                <a:gd name="T31" fmla="*/ 30 h 30"/>
                <a:gd name="T32" fmla="*/ 26 w 43"/>
                <a:gd name="T33" fmla="*/ 28 h 30"/>
                <a:gd name="T34" fmla="*/ 20 w 43"/>
                <a:gd name="T35" fmla="*/ 27 h 30"/>
                <a:gd name="T36" fmla="*/ 12 w 43"/>
                <a:gd name="T37" fmla="*/ 29 h 30"/>
                <a:gd name="T38" fmla="*/ 11 w 43"/>
                <a:gd name="T39" fmla="*/ 26 h 30"/>
                <a:gd name="T40" fmla="*/ 10 w 43"/>
                <a:gd name="T41" fmla="*/ 18 h 30"/>
                <a:gd name="T42" fmla="*/ 0 w 43"/>
                <a:gd name="T43"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30">
                  <a:moveTo>
                    <a:pt x="0" y="5"/>
                  </a:moveTo>
                  <a:cubicBezTo>
                    <a:pt x="3" y="4"/>
                    <a:pt x="5" y="3"/>
                    <a:pt x="5" y="3"/>
                  </a:cubicBezTo>
                  <a:cubicBezTo>
                    <a:pt x="13" y="0"/>
                    <a:pt x="13" y="0"/>
                    <a:pt x="13" y="0"/>
                  </a:cubicBezTo>
                  <a:cubicBezTo>
                    <a:pt x="16" y="0"/>
                    <a:pt x="16" y="0"/>
                    <a:pt x="16" y="0"/>
                  </a:cubicBezTo>
                  <a:cubicBezTo>
                    <a:pt x="22" y="1"/>
                    <a:pt x="22" y="1"/>
                    <a:pt x="22" y="1"/>
                  </a:cubicBezTo>
                  <a:cubicBezTo>
                    <a:pt x="26" y="3"/>
                    <a:pt x="26" y="3"/>
                    <a:pt x="26" y="3"/>
                  </a:cubicBezTo>
                  <a:cubicBezTo>
                    <a:pt x="32" y="12"/>
                    <a:pt x="32" y="12"/>
                    <a:pt x="32" y="12"/>
                  </a:cubicBezTo>
                  <a:cubicBezTo>
                    <a:pt x="37" y="11"/>
                    <a:pt x="37" y="11"/>
                    <a:pt x="37" y="11"/>
                  </a:cubicBezTo>
                  <a:cubicBezTo>
                    <a:pt x="43" y="15"/>
                    <a:pt x="43" y="15"/>
                    <a:pt x="43" y="15"/>
                  </a:cubicBezTo>
                  <a:cubicBezTo>
                    <a:pt x="43" y="19"/>
                    <a:pt x="43" y="19"/>
                    <a:pt x="43" y="19"/>
                  </a:cubicBezTo>
                  <a:cubicBezTo>
                    <a:pt x="43" y="20"/>
                    <a:pt x="43" y="20"/>
                    <a:pt x="43" y="20"/>
                  </a:cubicBezTo>
                  <a:cubicBezTo>
                    <a:pt x="42" y="20"/>
                    <a:pt x="42" y="20"/>
                    <a:pt x="42" y="20"/>
                  </a:cubicBezTo>
                  <a:cubicBezTo>
                    <a:pt x="38" y="21"/>
                    <a:pt x="38" y="21"/>
                    <a:pt x="38" y="21"/>
                  </a:cubicBezTo>
                  <a:cubicBezTo>
                    <a:pt x="38" y="27"/>
                    <a:pt x="38" y="27"/>
                    <a:pt x="38" y="27"/>
                  </a:cubicBezTo>
                  <a:cubicBezTo>
                    <a:pt x="35" y="27"/>
                    <a:pt x="35" y="27"/>
                    <a:pt x="35" y="27"/>
                  </a:cubicBezTo>
                  <a:cubicBezTo>
                    <a:pt x="29" y="30"/>
                    <a:pt x="29" y="30"/>
                    <a:pt x="29" y="30"/>
                  </a:cubicBezTo>
                  <a:cubicBezTo>
                    <a:pt x="26" y="28"/>
                    <a:pt x="26" y="28"/>
                    <a:pt x="26" y="28"/>
                  </a:cubicBezTo>
                  <a:cubicBezTo>
                    <a:pt x="20" y="27"/>
                    <a:pt x="20" y="27"/>
                    <a:pt x="20" y="27"/>
                  </a:cubicBezTo>
                  <a:cubicBezTo>
                    <a:pt x="12" y="29"/>
                    <a:pt x="12" y="29"/>
                    <a:pt x="12" y="29"/>
                  </a:cubicBezTo>
                  <a:cubicBezTo>
                    <a:pt x="12" y="28"/>
                    <a:pt x="11" y="27"/>
                    <a:pt x="11" y="26"/>
                  </a:cubicBezTo>
                  <a:cubicBezTo>
                    <a:pt x="8" y="23"/>
                    <a:pt x="8" y="22"/>
                    <a:pt x="10" y="18"/>
                  </a:cubicBezTo>
                  <a:cubicBezTo>
                    <a:pt x="11" y="13"/>
                    <a:pt x="2" y="9"/>
                    <a:pt x="0" y="5"/>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5" name="Freeform 73"/>
            <p:cNvSpPr>
              <a:spLocks/>
            </p:cNvSpPr>
            <p:nvPr/>
          </p:nvSpPr>
          <p:spPr bwMode="auto">
            <a:xfrm>
              <a:off x="902" y="4014"/>
              <a:ext cx="77" cy="62"/>
            </a:xfrm>
            <a:custGeom>
              <a:avLst/>
              <a:gdLst>
                <a:gd name="T0" fmla="*/ 0 w 37"/>
                <a:gd name="T1" fmla="*/ 9 h 30"/>
                <a:gd name="T2" fmla="*/ 8 w 37"/>
                <a:gd name="T3" fmla="*/ 7 h 30"/>
                <a:gd name="T4" fmla="*/ 14 w 37"/>
                <a:gd name="T5" fmla="*/ 8 h 30"/>
                <a:gd name="T6" fmla="*/ 17 w 37"/>
                <a:gd name="T7" fmla="*/ 10 h 30"/>
                <a:gd name="T8" fmla="*/ 23 w 37"/>
                <a:gd name="T9" fmla="*/ 7 h 30"/>
                <a:gd name="T10" fmla="*/ 26 w 37"/>
                <a:gd name="T11" fmla="*/ 7 h 30"/>
                <a:gd name="T12" fmla="*/ 26 w 37"/>
                <a:gd name="T13" fmla="*/ 1 h 30"/>
                <a:gd name="T14" fmla="*/ 30 w 37"/>
                <a:gd name="T15" fmla="*/ 0 h 30"/>
                <a:gd name="T16" fmla="*/ 34 w 37"/>
                <a:gd name="T17" fmla="*/ 2 h 30"/>
                <a:gd name="T18" fmla="*/ 37 w 37"/>
                <a:gd name="T19" fmla="*/ 5 h 30"/>
                <a:gd name="T20" fmla="*/ 37 w 37"/>
                <a:gd name="T21" fmla="*/ 11 h 30"/>
                <a:gd name="T22" fmla="*/ 32 w 37"/>
                <a:gd name="T23" fmla="*/ 12 h 30"/>
                <a:gd name="T24" fmla="*/ 32 w 37"/>
                <a:gd name="T25" fmla="*/ 13 h 30"/>
                <a:gd name="T26" fmla="*/ 27 w 37"/>
                <a:gd name="T27" fmla="*/ 11 h 30"/>
                <a:gd name="T28" fmla="*/ 25 w 37"/>
                <a:gd name="T29" fmla="*/ 17 h 30"/>
                <a:gd name="T30" fmla="*/ 25 w 37"/>
                <a:gd name="T31" fmla="*/ 24 h 30"/>
                <a:gd name="T32" fmla="*/ 23 w 37"/>
                <a:gd name="T33" fmla="*/ 28 h 30"/>
                <a:gd name="T34" fmla="*/ 20 w 37"/>
                <a:gd name="T35" fmla="*/ 30 h 30"/>
                <a:gd name="T36" fmla="*/ 15 w 37"/>
                <a:gd name="T37" fmla="*/ 26 h 30"/>
                <a:gd name="T38" fmla="*/ 3 w 37"/>
                <a:gd name="T39" fmla="*/ 22 h 30"/>
                <a:gd name="T40" fmla="*/ 4 w 37"/>
                <a:gd name="T41" fmla="*/ 15 h 30"/>
                <a:gd name="T42" fmla="*/ 0 w 37"/>
                <a:gd name="T4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30">
                  <a:moveTo>
                    <a:pt x="0" y="9"/>
                  </a:moveTo>
                  <a:cubicBezTo>
                    <a:pt x="8" y="7"/>
                    <a:pt x="8" y="7"/>
                    <a:pt x="8" y="7"/>
                  </a:cubicBezTo>
                  <a:cubicBezTo>
                    <a:pt x="14" y="8"/>
                    <a:pt x="14" y="8"/>
                    <a:pt x="14" y="8"/>
                  </a:cubicBezTo>
                  <a:cubicBezTo>
                    <a:pt x="17" y="10"/>
                    <a:pt x="17" y="10"/>
                    <a:pt x="17" y="10"/>
                  </a:cubicBezTo>
                  <a:cubicBezTo>
                    <a:pt x="23" y="7"/>
                    <a:pt x="23" y="7"/>
                    <a:pt x="23" y="7"/>
                  </a:cubicBezTo>
                  <a:cubicBezTo>
                    <a:pt x="26" y="7"/>
                    <a:pt x="26" y="7"/>
                    <a:pt x="26" y="7"/>
                  </a:cubicBezTo>
                  <a:cubicBezTo>
                    <a:pt x="26" y="1"/>
                    <a:pt x="26" y="1"/>
                    <a:pt x="26" y="1"/>
                  </a:cubicBezTo>
                  <a:cubicBezTo>
                    <a:pt x="30" y="0"/>
                    <a:pt x="30" y="0"/>
                    <a:pt x="30" y="0"/>
                  </a:cubicBezTo>
                  <a:cubicBezTo>
                    <a:pt x="34" y="2"/>
                    <a:pt x="34" y="2"/>
                    <a:pt x="34" y="2"/>
                  </a:cubicBezTo>
                  <a:cubicBezTo>
                    <a:pt x="37" y="5"/>
                    <a:pt x="37" y="5"/>
                    <a:pt x="37" y="5"/>
                  </a:cubicBezTo>
                  <a:cubicBezTo>
                    <a:pt x="37" y="11"/>
                    <a:pt x="37" y="11"/>
                    <a:pt x="37" y="11"/>
                  </a:cubicBezTo>
                  <a:cubicBezTo>
                    <a:pt x="35" y="11"/>
                    <a:pt x="32" y="11"/>
                    <a:pt x="32" y="12"/>
                  </a:cubicBezTo>
                  <a:cubicBezTo>
                    <a:pt x="32" y="12"/>
                    <a:pt x="32" y="13"/>
                    <a:pt x="32" y="13"/>
                  </a:cubicBezTo>
                  <a:cubicBezTo>
                    <a:pt x="27" y="11"/>
                    <a:pt x="27" y="11"/>
                    <a:pt x="27" y="11"/>
                  </a:cubicBezTo>
                  <a:cubicBezTo>
                    <a:pt x="27" y="11"/>
                    <a:pt x="25" y="16"/>
                    <a:pt x="25" y="17"/>
                  </a:cubicBezTo>
                  <a:cubicBezTo>
                    <a:pt x="25" y="18"/>
                    <a:pt x="25" y="24"/>
                    <a:pt x="25" y="24"/>
                  </a:cubicBezTo>
                  <a:cubicBezTo>
                    <a:pt x="25" y="24"/>
                    <a:pt x="24" y="28"/>
                    <a:pt x="23" y="28"/>
                  </a:cubicBezTo>
                  <a:cubicBezTo>
                    <a:pt x="23" y="28"/>
                    <a:pt x="21" y="29"/>
                    <a:pt x="20" y="30"/>
                  </a:cubicBezTo>
                  <a:cubicBezTo>
                    <a:pt x="18" y="28"/>
                    <a:pt x="16" y="27"/>
                    <a:pt x="15" y="26"/>
                  </a:cubicBezTo>
                  <a:cubicBezTo>
                    <a:pt x="12" y="24"/>
                    <a:pt x="5" y="25"/>
                    <a:pt x="3" y="22"/>
                  </a:cubicBezTo>
                  <a:cubicBezTo>
                    <a:pt x="2" y="19"/>
                    <a:pt x="3" y="18"/>
                    <a:pt x="4" y="15"/>
                  </a:cubicBezTo>
                  <a:cubicBezTo>
                    <a:pt x="4" y="13"/>
                    <a:pt x="2" y="11"/>
                    <a:pt x="0" y="9"/>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6" name="Freeform 74"/>
            <p:cNvSpPr>
              <a:spLocks/>
            </p:cNvSpPr>
            <p:nvPr/>
          </p:nvSpPr>
          <p:spPr bwMode="auto">
            <a:xfrm>
              <a:off x="943" y="4037"/>
              <a:ext cx="40" cy="64"/>
            </a:xfrm>
            <a:custGeom>
              <a:avLst/>
              <a:gdLst>
                <a:gd name="T0" fmla="*/ 12 w 19"/>
                <a:gd name="T1" fmla="*/ 2 h 31"/>
                <a:gd name="T2" fmla="*/ 7 w 19"/>
                <a:gd name="T3" fmla="*/ 0 h 31"/>
                <a:gd name="T4" fmla="*/ 5 w 19"/>
                <a:gd name="T5" fmla="*/ 6 h 31"/>
                <a:gd name="T6" fmla="*/ 5 w 19"/>
                <a:gd name="T7" fmla="*/ 13 h 31"/>
                <a:gd name="T8" fmla="*/ 3 w 19"/>
                <a:gd name="T9" fmla="*/ 17 h 31"/>
                <a:gd name="T10" fmla="*/ 0 w 19"/>
                <a:gd name="T11" fmla="*/ 19 h 31"/>
                <a:gd name="T12" fmla="*/ 1 w 19"/>
                <a:gd name="T13" fmla="*/ 20 h 31"/>
                <a:gd name="T14" fmla="*/ 5 w 19"/>
                <a:gd name="T15" fmla="*/ 31 h 31"/>
                <a:gd name="T16" fmla="*/ 14 w 19"/>
                <a:gd name="T17" fmla="*/ 24 h 31"/>
                <a:gd name="T18" fmla="*/ 19 w 19"/>
                <a:gd name="T19" fmla="*/ 10 h 31"/>
                <a:gd name="T20" fmla="*/ 12 w 19"/>
                <a:gd name="T21"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1">
                  <a:moveTo>
                    <a:pt x="12" y="2"/>
                  </a:moveTo>
                  <a:cubicBezTo>
                    <a:pt x="7" y="0"/>
                    <a:pt x="7" y="0"/>
                    <a:pt x="7" y="0"/>
                  </a:cubicBezTo>
                  <a:cubicBezTo>
                    <a:pt x="7" y="0"/>
                    <a:pt x="5" y="5"/>
                    <a:pt x="5" y="6"/>
                  </a:cubicBezTo>
                  <a:cubicBezTo>
                    <a:pt x="5" y="7"/>
                    <a:pt x="5" y="13"/>
                    <a:pt x="5" y="13"/>
                  </a:cubicBezTo>
                  <a:cubicBezTo>
                    <a:pt x="5" y="13"/>
                    <a:pt x="4" y="17"/>
                    <a:pt x="3" y="17"/>
                  </a:cubicBezTo>
                  <a:cubicBezTo>
                    <a:pt x="3" y="17"/>
                    <a:pt x="1" y="18"/>
                    <a:pt x="0" y="19"/>
                  </a:cubicBezTo>
                  <a:cubicBezTo>
                    <a:pt x="0" y="19"/>
                    <a:pt x="1" y="20"/>
                    <a:pt x="1" y="20"/>
                  </a:cubicBezTo>
                  <a:cubicBezTo>
                    <a:pt x="2" y="22"/>
                    <a:pt x="4" y="26"/>
                    <a:pt x="5" y="31"/>
                  </a:cubicBezTo>
                  <a:cubicBezTo>
                    <a:pt x="9" y="29"/>
                    <a:pt x="13" y="26"/>
                    <a:pt x="14" y="24"/>
                  </a:cubicBezTo>
                  <a:cubicBezTo>
                    <a:pt x="15" y="19"/>
                    <a:pt x="19" y="10"/>
                    <a:pt x="19" y="10"/>
                  </a:cubicBezTo>
                  <a:cubicBezTo>
                    <a:pt x="19" y="10"/>
                    <a:pt x="13" y="4"/>
                    <a:pt x="12" y="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7" name="Freeform 75"/>
            <p:cNvSpPr>
              <a:spLocks/>
            </p:cNvSpPr>
            <p:nvPr/>
          </p:nvSpPr>
          <p:spPr bwMode="auto">
            <a:xfrm>
              <a:off x="956" y="3995"/>
              <a:ext cx="131" cy="246"/>
            </a:xfrm>
            <a:custGeom>
              <a:avLst/>
              <a:gdLst>
                <a:gd name="T0" fmla="*/ 0 w 63"/>
                <a:gd name="T1" fmla="*/ 65 h 118"/>
                <a:gd name="T2" fmla="*/ 7 w 63"/>
                <a:gd name="T3" fmla="*/ 61 h 118"/>
                <a:gd name="T4" fmla="*/ 17 w 63"/>
                <a:gd name="T5" fmla="*/ 58 h 118"/>
                <a:gd name="T6" fmla="*/ 21 w 63"/>
                <a:gd name="T7" fmla="*/ 55 h 118"/>
                <a:gd name="T8" fmla="*/ 26 w 63"/>
                <a:gd name="T9" fmla="*/ 60 h 118"/>
                <a:gd name="T10" fmla="*/ 29 w 63"/>
                <a:gd name="T11" fmla="*/ 50 h 118"/>
                <a:gd name="T12" fmla="*/ 44 w 63"/>
                <a:gd name="T13" fmla="*/ 40 h 118"/>
                <a:gd name="T14" fmla="*/ 44 w 63"/>
                <a:gd name="T15" fmla="*/ 31 h 118"/>
                <a:gd name="T16" fmla="*/ 37 w 63"/>
                <a:gd name="T17" fmla="*/ 31 h 118"/>
                <a:gd name="T18" fmla="*/ 34 w 63"/>
                <a:gd name="T19" fmla="*/ 27 h 118"/>
                <a:gd name="T20" fmla="*/ 28 w 63"/>
                <a:gd name="T21" fmla="*/ 21 h 118"/>
                <a:gd name="T22" fmla="*/ 29 w 63"/>
                <a:gd name="T23" fmla="*/ 17 h 118"/>
                <a:gd name="T24" fmla="*/ 28 w 63"/>
                <a:gd name="T25" fmla="*/ 11 h 118"/>
                <a:gd name="T26" fmla="*/ 33 w 63"/>
                <a:gd name="T27" fmla="*/ 10 h 118"/>
                <a:gd name="T28" fmla="*/ 35 w 63"/>
                <a:gd name="T29" fmla="*/ 3 h 118"/>
                <a:gd name="T30" fmla="*/ 43 w 63"/>
                <a:gd name="T31" fmla="*/ 4 h 118"/>
                <a:gd name="T32" fmla="*/ 49 w 63"/>
                <a:gd name="T33" fmla="*/ 0 h 118"/>
                <a:gd name="T34" fmla="*/ 60 w 63"/>
                <a:gd name="T35" fmla="*/ 8 h 118"/>
                <a:gd name="T36" fmla="*/ 61 w 63"/>
                <a:gd name="T37" fmla="*/ 14 h 118"/>
                <a:gd name="T38" fmla="*/ 62 w 63"/>
                <a:gd name="T39" fmla="*/ 17 h 118"/>
                <a:gd name="T40" fmla="*/ 60 w 63"/>
                <a:gd name="T41" fmla="*/ 24 h 118"/>
                <a:gd name="T42" fmla="*/ 61 w 63"/>
                <a:gd name="T43" fmla="*/ 43 h 118"/>
                <a:gd name="T44" fmla="*/ 57 w 63"/>
                <a:gd name="T45" fmla="*/ 52 h 118"/>
                <a:gd name="T46" fmla="*/ 49 w 63"/>
                <a:gd name="T47" fmla="*/ 68 h 118"/>
                <a:gd name="T48" fmla="*/ 45 w 63"/>
                <a:gd name="T49" fmla="*/ 83 h 118"/>
                <a:gd name="T50" fmla="*/ 48 w 63"/>
                <a:gd name="T51" fmla="*/ 102 h 118"/>
                <a:gd name="T52" fmla="*/ 49 w 63"/>
                <a:gd name="T53" fmla="*/ 112 h 118"/>
                <a:gd name="T54" fmla="*/ 41 w 63"/>
                <a:gd name="T55" fmla="*/ 113 h 118"/>
                <a:gd name="T56" fmla="*/ 29 w 63"/>
                <a:gd name="T57" fmla="*/ 115 h 118"/>
                <a:gd name="T58" fmla="*/ 18 w 63"/>
                <a:gd name="T59" fmla="*/ 111 h 118"/>
                <a:gd name="T60" fmla="*/ 14 w 63"/>
                <a:gd name="T61" fmla="*/ 97 h 118"/>
                <a:gd name="T62" fmla="*/ 12 w 63"/>
                <a:gd name="T63" fmla="*/ 84 h 118"/>
                <a:gd name="T64" fmla="*/ 2 w 63"/>
                <a:gd name="T65" fmla="*/ 70 h 118"/>
                <a:gd name="T66" fmla="*/ 0 w 63"/>
                <a:gd name="T67" fmla="*/ 6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 h="118">
                  <a:moveTo>
                    <a:pt x="0" y="65"/>
                  </a:moveTo>
                  <a:cubicBezTo>
                    <a:pt x="2" y="63"/>
                    <a:pt x="4" y="61"/>
                    <a:pt x="7" y="61"/>
                  </a:cubicBezTo>
                  <a:cubicBezTo>
                    <a:pt x="14" y="60"/>
                    <a:pt x="16" y="58"/>
                    <a:pt x="17" y="58"/>
                  </a:cubicBezTo>
                  <a:cubicBezTo>
                    <a:pt x="17" y="57"/>
                    <a:pt x="21" y="55"/>
                    <a:pt x="21" y="55"/>
                  </a:cubicBezTo>
                  <a:cubicBezTo>
                    <a:pt x="26" y="60"/>
                    <a:pt x="26" y="60"/>
                    <a:pt x="26" y="60"/>
                  </a:cubicBezTo>
                  <a:cubicBezTo>
                    <a:pt x="26" y="60"/>
                    <a:pt x="27" y="54"/>
                    <a:pt x="29" y="50"/>
                  </a:cubicBezTo>
                  <a:cubicBezTo>
                    <a:pt x="32" y="46"/>
                    <a:pt x="44" y="40"/>
                    <a:pt x="44" y="40"/>
                  </a:cubicBezTo>
                  <a:cubicBezTo>
                    <a:pt x="44" y="31"/>
                    <a:pt x="44" y="31"/>
                    <a:pt x="44" y="31"/>
                  </a:cubicBezTo>
                  <a:cubicBezTo>
                    <a:pt x="37" y="31"/>
                    <a:pt x="37" y="31"/>
                    <a:pt x="37" y="31"/>
                  </a:cubicBezTo>
                  <a:cubicBezTo>
                    <a:pt x="37" y="31"/>
                    <a:pt x="36" y="29"/>
                    <a:pt x="34" y="27"/>
                  </a:cubicBezTo>
                  <a:cubicBezTo>
                    <a:pt x="32" y="25"/>
                    <a:pt x="28" y="21"/>
                    <a:pt x="28" y="21"/>
                  </a:cubicBezTo>
                  <a:cubicBezTo>
                    <a:pt x="28" y="21"/>
                    <a:pt x="31" y="19"/>
                    <a:pt x="29" y="17"/>
                  </a:cubicBezTo>
                  <a:cubicBezTo>
                    <a:pt x="28" y="14"/>
                    <a:pt x="27" y="11"/>
                    <a:pt x="28" y="11"/>
                  </a:cubicBezTo>
                  <a:cubicBezTo>
                    <a:pt x="29" y="11"/>
                    <a:pt x="33" y="11"/>
                    <a:pt x="33" y="10"/>
                  </a:cubicBezTo>
                  <a:cubicBezTo>
                    <a:pt x="33" y="8"/>
                    <a:pt x="34" y="3"/>
                    <a:pt x="35" y="3"/>
                  </a:cubicBezTo>
                  <a:cubicBezTo>
                    <a:pt x="37" y="3"/>
                    <a:pt x="40" y="6"/>
                    <a:pt x="43" y="4"/>
                  </a:cubicBezTo>
                  <a:cubicBezTo>
                    <a:pt x="44" y="3"/>
                    <a:pt x="46" y="1"/>
                    <a:pt x="49" y="0"/>
                  </a:cubicBezTo>
                  <a:cubicBezTo>
                    <a:pt x="60" y="8"/>
                    <a:pt x="60" y="8"/>
                    <a:pt x="60" y="8"/>
                  </a:cubicBezTo>
                  <a:cubicBezTo>
                    <a:pt x="61" y="14"/>
                    <a:pt x="61" y="14"/>
                    <a:pt x="61" y="14"/>
                  </a:cubicBezTo>
                  <a:cubicBezTo>
                    <a:pt x="62" y="17"/>
                    <a:pt x="62" y="17"/>
                    <a:pt x="62" y="17"/>
                  </a:cubicBezTo>
                  <a:cubicBezTo>
                    <a:pt x="60" y="19"/>
                    <a:pt x="60" y="20"/>
                    <a:pt x="60" y="24"/>
                  </a:cubicBezTo>
                  <a:cubicBezTo>
                    <a:pt x="61" y="29"/>
                    <a:pt x="62" y="39"/>
                    <a:pt x="61" y="43"/>
                  </a:cubicBezTo>
                  <a:cubicBezTo>
                    <a:pt x="61" y="48"/>
                    <a:pt x="63" y="48"/>
                    <a:pt x="57" y="52"/>
                  </a:cubicBezTo>
                  <a:cubicBezTo>
                    <a:pt x="50" y="56"/>
                    <a:pt x="49" y="63"/>
                    <a:pt x="49" y="68"/>
                  </a:cubicBezTo>
                  <a:cubicBezTo>
                    <a:pt x="49" y="73"/>
                    <a:pt x="45" y="78"/>
                    <a:pt x="45" y="83"/>
                  </a:cubicBezTo>
                  <a:cubicBezTo>
                    <a:pt x="45" y="87"/>
                    <a:pt x="48" y="95"/>
                    <a:pt x="48" y="102"/>
                  </a:cubicBezTo>
                  <a:cubicBezTo>
                    <a:pt x="48" y="106"/>
                    <a:pt x="49" y="109"/>
                    <a:pt x="49" y="112"/>
                  </a:cubicBezTo>
                  <a:cubicBezTo>
                    <a:pt x="46" y="113"/>
                    <a:pt x="43" y="113"/>
                    <a:pt x="41" y="113"/>
                  </a:cubicBezTo>
                  <a:cubicBezTo>
                    <a:pt x="35" y="113"/>
                    <a:pt x="31" y="113"/>
                    <a:pt x="29" y="115"/>
                  </a:cubicBezTo>
                  <a:cubicBezTo>
                    <a:pt x="26" y="118"/>
                    <a:pt x="20" y="114"/>
                    <a:pt x="18" y="111"/>
                  </a:cubicBezTo>
                  <a:cubicBezTo>
                    <a:pt x="16" y="107"/>
                    <a:pt x="14" y="100"/>
                    <a:pt x="14" y="97"/>
                  </a:cubicBezTo>
                  <a:cubicBezTo>
                    <a:pt x="14" y="94"/>
                    <a:pt x="13" y="88"/>
                    <a:pt x="12" y="84"/>
                  </a:cubicBezTo>
                  <a:cubicBezTo>
                    <a:pt x="12" y="80"/>
                    <a:pt x="3" y="74"/>
                    <a:pt x="2" y="70"/>
                  </a:cubicBezTo>
                  <a:cubicBezTo>
                    <a:pt x="1" y="68"/>
                    <a:pt x="0" y="67"/>
                    <a:pt x="0" y="65"/>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8" name="Freeform 76"/>
            <p:cNvSpPr>
              <a:spLocks/>
            </p:cNvSpPr>
            <p:nvPr/>
          </p:nvSpPr>
          <p:spPr bwMode="auto">
            <a:xfrm>
              <a:off x="954" y="4026"/>
              <a:ext cx="94" cy="104"/>
            </a:xfrm>
            <a:custGeom>
              <a:avLst/>
              <a:gdLst>
                <a:gd name="T0" fmla="*/ 0 w 45"/>
                <a:gd name="T1" fmla="*/ 36 h 50"/>
                <a:gd name="T2" fmla="*/ 9 w 45"/>
                <a:gd name="T3" fmla="*/ 29 h 50"/>
                <a:gd name="T4" fmla="*/ 14 w 45"/>
                <a:gd name="T5" fmla="*/ 15 h 50"/>
                <a:gd name="T6" fmla="*/ 7 w 45"/>
                <a:gd name="T7" fmla="*/ 6 h 50"/>
                <a:gd name="T8" fmla="*/ 14 w 45"/>
                <a:gd name="T9" fmla="*/ 5 h 50"/>
                <a:gd name="T10" fmla="*/ 18 w 45"/>
                <a:gd name="T11" fmla="*/ 0 h 50"/>
                <a:gd name="T12" fmla="*/ 24 w 45"/>
                <a:gd name="T13" fmla="*/ 6 h 50"/>
                <a:gd name="T14" fmla="*/ 29 w 45"/>
                <a:gd name="T15" fmla="*/ 6 h 50"/>
                <a:gd name="T16" fmla="*/ 35 w 45"/>
                <a:gd name="T17" fmla="*/ 12 h 50"/>
                <a:gd name="T18" fmla="*/ 38 w 45"/>
                <a:gd name="T19" fmla="*/ 16 h 50"/>
                <a:gd name="T20" fmla="*/ 45 w 45"/>
                <a:gd name="T21" fmla="*/ 16 h 50"/>
                <a:gd name="T22" fmla="*/ 45 w 45"/>
                <a:gd name="T23" fmla="*/ 25 h 50"/>
                <a:gd name="T24" fmla="*/ 30 w 45"/>
                <a:gd name="T25" fmla="*/ 35 h 50"/>
                <a:gd name="T26" fmla="*/ 27 w 45"/>
                <a:gd name="T27" fmla="*/ 45 h 50"/>
                <a:gd name="T28" fmla="*/ 22 w 45"/>
                <a:gd name="T29" fmla="*/ 40 h 50"/>
                <a:gd name="T30" fmla="*/ 18 w 45"/>
                <a:gd name="T31" fmla="*/ 43 h 50"/>
                <a:gd name="T32" fmla="*/ 8 w 45"/>
                <a:gd name="T33" fmla="*/ 46 h 50"/>
                <a:gd name="T34" fmla="*/ 1 w 45"/>
                <a:gd name="T35" fmla="*/ 50 h 50"/>
                <a:gd name="T36" fmla="*/ 1 w 45"/>
                <a:gd name="T37" fmla="*/ 43 h 50"/>
                <a:gd name="T38" fmla="*/ 0 w 45"/>
                <a:gd name="T39"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50">
                  <a:moveTo>
                    <a:pt x="0" y="36"/>
                  </a:moveTo>
                  <a:cubicBezTo>
                    <a:pt x="4" y="34"/>
                    <a:pt x="8" y="31"/>
                    <a:pt x="9" y="29"/>
                  </a:cubicBezTo>
                  <a:cubicBezTo>
                    <a:pt x="10" y="24"/>
                    <a:pt x="14" y="15"/>
                    <a:pt x="14" y="15"/>
                  </a:cubicBezTo>
                  <a:cubicBezTo>
                    <a:pt x="14" y="15"/>
                    <a:pt x="7" y="8"/>
                    <a:pt x="7" y="6"/>
                  </a:cubicBezTo>
                  <a:cubicBezTo>
                    <a:pt x="7" y="4"/>
                    <a:pt x="13" y="6"/>
                    <a:pt x="14" y="5"/>
                  </a:cubicBezTo>
                  <a:cubicBezTo>
                    <a:pt x="15" y="4"/>
                    <a:pt x="18" y="0"/>
                    <a:pt x="18" y="0"/>
                  </a:cubicBezTo>
                  <a:cubicBezTo>
                    <a:pt x="18" y="0"/>
                    <a:pt x="23" y="6"/>
                    <a:pt x="24" y="6"/>
                  </a:cubicBezTo>
                  <a:cubicBezTo>
                    <a:pt x="24" y="6"/>
                    <a:pt x="26" y="6"/>
                    <a:pt x="29" y="6"/>
                  </a:cubicBezTo>
                  <a:cubicBezTo>
                    <a:pt x="30" y="7"/>
                    <a:pt x="33" y="10"/>
                    <a:pt x="35" y="12"/>
                  </a:cubicBezTo>
                  <a:cubicBezTo>
                    <a:pt x="37" y="14"/>
                    <a:pt x="38" y="16"/>
                    <a:pt x="38" y="16"/>
                  </a:cubicBezTo>
                  <a:cubicBezTo>
                    <a:pt x="45" y="16"/>
                    <a:pt x="45" y="16"/>
                    <a:pt x="45" y="16"/>
                  </a:cubicBezTo>
                  <a:cubicBezTo>
                    <a:pt x="45" y="25"/>
                    <a:pt x="45" y="25"/>
                    <a:pt x="45" y="25"/>
                  </a:cubicBezTo>
                  <a:cubicBezTo>
                    <a:pt x="45" y="25"/>
                    <a:pt x="33" y="31"/>
                    <a:pt x="30" y="35"/>
                  </a:cubicBezTo>
                  <a:cubicBezTo>
                    <a:pt x="28" y="39"/>
                    <a:pt x="27" y="45"/>
                    <a:pt x="27" y="45"/>
                  </a:cubicBezTo>
                  <a:cubicBezTo>
                    <a:pt x="22" y="40"/>
                    <a:pt x="22" y="40"/>
                    <a:pt x="22" y="40"/>
                  </a:cubicBezTo>
                  <a:cubicBezTo>
                    <a:pt x="22" y="40"/>
                    <a:pt x="18" y="42"/>
                    <a:pt x="18" y="43"/>
                  </a:cubicBezTo>
                  <a:cubicBezTo>
                    <a:pt x="17" y="43"/>
                    <a:pt x="15" y="45"/>
                    <a:pt x="8" y="46"/>
                  </a:cubicBezTo>
                  <a:cubicBezTo>
                    <a:pt x="5" y="46"/>
                    <a:pt x="3" y="48"/>
                    <a:pt x="1" y="50"/>
                  </a:cubicBezTo>
                  <a:cubicBezTo>
                    <a:pt x="1" y="48"/>
                    <a:pt x="1" y="46"/>
                    <a:pt x="1" y="43"/>
                  </a:cubicBezTo>
                  <a:cubicBezTo>
                    <a:pt x="1" y="41"/>
                    <a:pt x="1" y="38"/>
                    <a:pt x="0" y="36"/>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9" name="Freeform 77"/>
            <p:cNvSpPr>
              <a:spLocks/>
            </p:cNvSpPr>
            <p:nvPr/>
          </p:nvSpPr>
          <p:spPr bwMode="auto">
            <a:xfrm>
              <a:off x="954" y="3795"/>
              <a:ext cx="231" cy="235"/>
            </a:xfrm>
            <a:custGeom>
              <a:avLst/>
              <a:gdLst>
                <a:gd name="T0" fmla="*/ 86 w 111"/>
                <a:gd name="T1" fmla="*/ 105 h 113"/>
                <a:gd name="T2" fmla="*/ 63 w 111"/>
                <a:gd name="T3" fmla="*/ 113 h 113"/>
                <a:gd name="T4" fmla="*/ 61 w 111"/>
                <a:gd name="T5" fmla="*/ 104 h 113"/>
                <a:gd name="T6" fmla="*/ 49 w 111"/>
                <a:gd name="T7" fmla="*/ 86 h 113"/>
                <a:gd name="T8" fmla="*/ 42 w 111"/>
                <a:gd name="T9" fmla="*/ 70 h 113"/>
                <a:gd name="T10" fmla="*/ 35 w 111"/>
                <a:gd name="T11" fmla="*/ 49 h 113"/>
                <a:gd name="T12" fmla="*/ 24 w 111"/>
                <a:gd name="T13" fmla="*/ 32 h 113"/>
                <a:gd name="T14" fmla="*/ 9 w 111"/>
                <a:gd name="T15" fmla="*/ 25 h 113"/>
                <a:gd name="T16" fmla="*/ 0 w 111"/>
                <a:gd name="T17" fmla="*/ 18 h 113"/>
                <a:gd name="T18" fmla="*/ 10 w 111"/>
                <a:gd name="T19" fmla="*/ 17 h 113"/>
                <a:gd name="T20" fmla="*/ 22 w 111"/>
                <a:gd name="T21" fmla="*/ 13 h 113"/>
                <a:gd name="T22" fmla="*/ 30 w 111"/>
                <a:gd name="T23" fmla="*/ 24 h 113"/>
                <a:gd name="T24" fmla="*/ 43 w 111"/>
                <a:gd name="T25" fmla="*/ 38 h 113"/>
                <a:gd name="T26" fmla="*/ 55 w 111"/>
                <a:gd name="T27" fmla="*/ 31 h 113"/>
                <a:gd name="T28" fmla="*/ 69 w 111"/>
                <a:gd name="T29" fmla="*/ 18 h 113"/>
                <a:gd name="T30" fmla="*/ 60 w 111"/>
                <a:gd name="T31" fmla="*/ 16 h 113"/>
                <a:gd name="T32" fmla="*/ 64 w 111"/>
                <a:gd name="T33" fmla="*/ 5 h 113"/>
                <a:gd name="T34" fmla="*/ 75 w 111"/>
                <a:gd name="T35" fmla="*/ 7 h 113"/>
                <a:gd name="T36" fmla="*/ 81 w 111"/>
                <a:gd name="T37" fmla="*/ 5 h 113"/>
                <a:gd name="T38" fmla="*/ 86 w 111"/>
                <a:gd name="T39" fmla="*/ 1 h 113"/>
                <a:gd name="T40" fmla="*/ 91 w 111"/>
                <a:gd name="T41" fmla="*/ 11 h 113"/>
                <a:gd name="T42" fmla="*/ 99 w 111"/>
                <a:gd name="T43" fmla="*/ 21 h 113"/>
                <a:gd name="T44" fmla="*/ 99 w 111"/>
                <a:gd name="T45" fmla="*/ 30 h 113"/>
                <a:gd name="T46" fmla="*/ 104 w 111"/>
                <a:gd name="T47" fmla="*/ 45 h 113"/>
                <a:gd name="T48" fmla="*/ 110 w 111"/>
                <a:gd name="T49" fmla="*/ 50 h 113"/>
                <a:gd name="T50" fmla="*/ 105 w 111"/>
                <a:gd name="T51" fmla="*/ 59 h 113"/>
                <a:gd name="T52" fmla="*/ 104 w 111"/>
                <a:gd name="T53" fmla="*/ 64 h 113"/>
                <a:gd name="T54" fmla="*/ 104 w 111"/>
                <a:gd name="T55" fmla="*/ 70 h 113"/>
                <a:gd name="T56" fmla="*/ 97 w 111"/>
                <a:gd name="T57" fmla="*/ 73 h 113"/>
                <a:gd name="T58" fmla="*/ 89 w 111"/>
                <a:gd name="T59" fmla="*/ 72 h 113"/>
                <a:gd name="T60" fmla="*/ 91 w 111"/>
                <a:gd name="T61" fmla="*/ 82 h 113"/>
                <a:gd name="T62" fmla="*/ 92 w 111"/>
                <a:gd name="T63" fmla="*/ 9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 h="113">
                  <a:moveTo>
                    <a:pt x="92" y="99"/>
                  </a:moveTo>
                  <a:cubicBezTo>
                    <a:pt x="88" y="100"/>
                    <a:pt x="86" y="105"/>
                    <a:pt x="86" y="105"/>
                  </a:cubicBezTo>
                  <a:cubicBezTo>
                    <a:pt x="79" y="106"/>
                    <a:pt x="74" y="110"/>
                    <a:pt x="68" y="111"/>
                  </a:cubicBezTo>
                  <a:cubicBezTo>
                    <a:pt x="66" y="112"/>
                    <a:pt x="64" y="112"/>
                    <a:pt x="63" y="113"/>
                  </a:cubicBezTo>
                  <a:cubicBezTo>
                    <a:pt x="62" y="110"/>
                    <a:pt x="62" y="110"/>
                    <a:pt x="62" y="110"/>
                  </a:cubicBezTo>
                  <a:cubicBezTo>
                    <a:pt x="61" y="104"/>
                    <a:pt x="61" y="104"/>
                    <a:pt x="61" y="104"/>
                  </a:cubicBezTo>
                  <a:cubicBezTo>
                    <a:pt x="50" y="95"/>
                    <a:pt x="50" y="95"/>
                    <a:pt x="50" y="95"/>
                  </a:cubicBezTo>
                  <a:cubicBezTo>
                    <a:pt x="50" y="95"/>
                    <a:pt x="50" y="88"/>
                    <a:pt x="49" y="86"/>
                  </a:cubicBezTo>
                  <a:cubicBezTo>
                    <a:pt x="49" y="85"/>
                    <a:pt x="47" y="82"/>
                    <a:pt x="47" y="79"/>
                  </a:cubicBezTo>
                  <a:cubicBezTo>
                    <a:pt x="47" y="76"/>
                    <a:pt x="43" y="75"/>
                    <a:pt x="42" y="70"/>
                  </a:cubicBezTo>
                  <a:cubicBezTo>
                    <a:pt x="41" y="65"/>
                    <a:pt x="34" y="63"/>
                    <a:pt x="34" y="59"/>
                  </a:cubicBezTo>
                  <a:cubicBezTo>
                    <a:pt x="35" y="56"/>
                    <a:pt x="38" y="52"/>
                    <a:pt x="35" y="49"/>
                  </a:cubicBezTo>
                  <a:cubicBezTo>
                    <a:pt x="32" y="45"/>
                    <a:pt x="31" y="48"/>
                    <a:pt x="29" y="42"/>
                  </a:cubicBezTo>
                  <a:cubicBezTo>
                    <a:pt x="27" y="36"/>
                    <a:pt x="27" y="34"/>
                    <a:pt x="24" y="32"/>
                  </a:cubicBezTo>
                  <a:cubicBezTo>
                    <a:pt x="22" y="31"/>
                    <a:pt x="18" y="33"/>
                    <a:pt x="15" y="31"/>
                  </a:cubicBezTo>
                  <a:cubicBezTo>
                    <a:pt x="13" y="28"/>
                    <a:pt x="12" y="25"/>
                    <a:pt x="9" y="25"/>
                  </a:cubicBezTo>
                  <a:cubicBezTo>
                    <a:pt x="6" y="26"/>
                    <a:pt x="5" y="27"/>
                    <a:pt x="3" y="22"/>
                  </a:cubicBezTo>
                  <a:cubicBezTo>
                    <a:pt x="2" y="21"/>
                    <a:pt x="1" y="19"/>
                    <a:pt x="0" y="18"/>
                  </a:cubicBezTo>
                  <a:cubicBezTo>
                    <a:pt x="4" y="16"/>
                    <a:pt x="4" y="16"/>
                    <a:pt x="4" y="16"/>
                  </a:cubicBezTo>
                  <a:cubicBezTo>
                    <a:pt x="4" y="16"/>
                    <a:pt x="7" y="16"/>
                    <a:pt x="10" y="17"/>
                  </a:cubicBezTo>
                  <a:cubicBezTo>
                    <a:pt x="13" y="17"/>
                    <a:pt x="17" y="18"/>
                    <a:pt x="17" y="15"/>
                  </a:cubicBezTo>
                  <a:cubicBezTo>
                    <a:pt x="17" y="13"/>
                    <a:pt x="22" y="10"/>
                    <a:pt x="22" y="13"/>
                  </a:cubicBezTo>
                  <a:cubicBezTo>
                    <a:pt x="22" y="16"/>
                    <a:pt x="22" y="20"/>
                    <a:pt x="23" y="21"/>
                  </a:cubicBezTo>
                  <a:cubicBezTo>
                    <a:pt x="23" y="22"/>
                    <a:pt x="30" y="21"/>
                    <a:pt x="30" y="24"/>
                  </a:cubicBezTo>
                  <a:cubicBezTo>
                    <a:pt x="31" y="27"/>
                    <a:pt x="31" y="34"/>
                    <a:pt x="34" y="36"/>
                  </a:cubicBezTo>
                  <a:cubicBezTo>
                    <a:pt x="37" y="39"/>
                    <a:pt x="39" y="39"/>
                    <a:pt x="43" y="38"/>
                  </a:cubicBezTo>
                  <a:cubicBezTo>
                    <a:pt x="46" y="37"/>
                    <a:pt x="47" y="35"/>
                    <a:pt x="48" y="33"/>
                  </a:cubicBezTo>
                  <a:cubicBezTo>
                    <a:pt x="49" y="31"/>
                    <a:pt x="49" y="30"/>
                    <a:pt x="55" y="31"/>
                  </a:cubicBezTo>
                  <a:cubicBezTo>
                    <a:pt x="61" y="33"/>
                    <a:pt x="62" y="29"/>
                    <a:pt x="65" y="26"/>
                  </a:cubicBezTo>
                  <a:cubicBezTo>
                    <a:pt x="68" y="23"/>
                    <a:pt x="69" y="20"/>
                    <a:pt x="69" y="18"/>
                  </a:cubicBezTo>
                  <a:cubicBezTo>
                    <a:pt x="69" y="15"/>
                    <a:pt x="67" y="16"/>
                    <a:pt x="64" y="17"/>
                  </a:cubicBezTo>
                  <a:cubicBezTo>
                    <a:pt x="61" y="18"/>
                    <a:pt x="59" y="18"/>
                    <a:pt x="60" y="16"/>
                  </a:cubicBezTo>
                  <a:cubicBezTo>
                    <a:pt x="60" y="14"/>
                    <a:pt x="60" y="11"/>
                    <a:pt x="59" y="10"/>
                  </a:cubicBezTo>
                  <a:cubicBezTo>
                    <a:pt x="64" y="5"/>
                    <a:pt x="64" y="5"/>
                    <a:pt x="64" y="5"/>
                  </a:cubicBezTo>
                  <a:cubicBezTo>
                    <a:pt x="68" y="8"/>
                    <a:pt x="68" y="8"/>
                    <a:pt x="68" y="8"/>
                  </a:cubicBezTo>
                  <a:cubicBezTo>
                    <a:pt x="75" y="7"/>
                    <a:pt x="75" y="7"/>
                    <a:pt x="75" y="7"/>
                  </a:cubicBezTo>
                  <a:cubicBezTo>
                    <a:pt x="79" y="10"/>
                    <a:pt x="79" y="10"/>
                    <a:pt x="79" y="10"/>
                  </a:cubicBezTo>
                  <a:cubicBezTo>
                    <a:pt x="81" y="5"/>
                    <a:pt x="81" y="5"/>
                    <a:pt x="81" y="5"/>
                  </a:cubicBezTo>
                  <a:cubicBezTo>
                    <a:pt x="83" y="0"/>
                    <a:pt x="83" y="0"/>
                    <a:pt x="83" y="0"/>
                  </a:cubicBezTo>
                  <a:cubicBezTo>
                    <a:pt x="86" y="1"/>
                    <a:pt x="86" y="1"/>
                    <a:pt x="86" y="1"/>
                  </a:cubicBezTo>
                  <a:cubicBezTo>
                    <a:pt x="86" y="8"/>
                    <a:pt x="86" y="8"/>
                    <a:pt x="86" y="8"/>
                  </a:cubicBezTo>
                  <a:cubicBezTo>
                    <a:pt x="91" y="11"/>
                    <a:pt x="91" y="11"/>
                    <a:pt x="91" y="11"/>
                  </a:cubicBezTo>
                  <a:cubicBezTo>
                    <a:pt x="96" y="12"/>
                    <a:pt x="96" y="12"/>
                    <a:pt x="96" y="12"/>
                  </a:cubicBezTo>
                  <a:cubicBezTo>
                    <a:pt x="99" y="21"/>
                    <a:pt x="99" y="21"/>
                    <a:pt x="99" y="21"/>
                  </a:cubicBezTo>
                  <a:cubicBezTo>
                    <a:pt x="102" y="23"/>
                    <a:pt x="102" y="23"/>
                    <a:pt x="102" y="23"/>
                  </a:cubicBezTo>
                  <a:cubicBezTo>
                    <a:pt x="99" y="30"/>
                    <a:pt x="99" y="30"/>
                    <a:pt x="99" y="30"/>
                  </a:cubicBezTo>
                  <a:cubicBezTo>
                    <a:pt x="100" y="39"/>
                    <a:pt x="100" y="39"/>
                    <a:pt x="100" y="39"/>
                  </a:cubicBezTo>
                  <a:cubicBezTo>
                    <a:pt x="104" y="45"/>
                    <a:pt x="104" y="45"/>
                    <a:pt x="104" y="45"/>
                  </a:cubicBezTo>
                  <a:cubicBezTo>
                    <a:pt x="111" y="44"/>
                    <a:pt x="111" y="44"/>
                    <a:pt x="111" y="44"/>
                  </a:cubicBezTo>
                  <a:cubicBezTo>
                    <a:pt x="110" y="50"/>
                    <a:pt x="110" y="50"/>
                    <a:pt x="110" y="50"/>
                  </a:cubicBezTo>
                  <a:cubicBezTo>
                    <a:pt x="106" y="54"/>
                    <a:pt x="106" y="54"/>
                    <a:pt x="106" y="54"/>
                  </a:cubicBezTo>
                  <a:cubicBezTo>
                    <a:pt x="105" y="59"/>
                    <a:pt x="105" y="59"/>
                    <a:pt x="105" y="59"/>
                  </a:cubicBezTo>
                  <a:cubicBezTo>
                    <a:pt x="104" y="62"/>
                    <a:pt x="104" y="62"/>
                    <a:pt x="104" y="62"/>
                  </a:cubicBezTo>
                  <a:cubicBezTo>
                    <a:pt x="104" y="64"/>
                    <a:pt x="104" y="64"/>
                    <a:pt x="104" y="64"/>
                  </a:cubicBezTo>
                  <a:cubicBezTo>
                    <a:pt x="106" y="66"/>
                    <a:pt x="106" y="66"/>
                    <a:pt x="106" y="66"/>
                  </a:cubicBezTo>
                  <a:cubicBezTo>
                    <a:pt x="104" y="70"/>
                    <a:pt x="104" y="70"/>
                    <a:pt x="104" y="70"/>
                  </a:cubicBezTo>
                  <a:cubicBezTo>
                    <a:pt x="97" y="71"/>
                    <a:pt x="97" y="71"/>
                    <a:pt x="97" y="71"/>
                  </a:cubicBezTo>
                  <a:cubicBezTo>
                    <a:pt x="97" y="73"/>
                    <a:pt x="97" y="73"/>
                    <a:pt x="97" y="73"/>
                  </a:cubicBezTo>
                  <a:cubicBezTo>
                    <a:pt x="92" y="71"/>
                    <a:pt x="92" y="71"/>
                    <a:pt x="92" y="71"/>
                  </a:cubicBezTo>
                  <a:cubicBezTo>
                    <a:pt x="89" y="72"/>
                    <a:pt x="89" y="72"/>
                    <a:pt x="89" y="72"/>
                  </a:cubicBezTo>
                  <a:cubicBezTo>
                    <a:pt x="88" y="76"/>
                    <a:pt x="88" y="76"/>
                    <a:pt x="88" y="76"/>
                  </a:cubicBezTo>
                  <a:cubicBezTo>
                    <a:pt x="91" y="82"/>
                    <a:pt x="91" y="82"/>
                    <a:pt x="91" y="82"/>
                  </a:cubicBezTo>
                  <a:cubicBezTo>
                    <a:pt x="92" y="86"/>
                    <a:pt x="92" y="86"/>
                    <a:pt x="92" y="86"/>
                  </a:cubicBezTo>
                  <a:lnTo>
                    <a:pt x="92" y="99"/>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0" name="Freeform 78"/>
            <p:cNvSpPr>
              <a:spLocks/>
            </p:cNvSpPr>
            <p:nvPr/>
          </p:nvSpPr>
          <p:spPr bwMode="auto">
            <a:xfrm>
              <a:off x="812" y="3801"/>
              <a:ext cx="65" cy="100"/>
            </a:xfrm>
            <a:custGeom>
              <a:avLst/>
              <a:gdLst>
                <a:gd name="T0" fmla="*/ 4 w 31"/>
                <a:gd name="T1" fmla="*/ 0 h 48"/>
                <a:gd name="T2" fmla="*/ 5 w 31"/>
                <a:gd name="T3" fmla="*/ 9 h 48"/>
                <a:gd name="T4" fmla="*/ 12 w 31"/>
                <a:gd name="T5" fmla="*/ 14 h 48"/>
                <a:gd name="T6" fmla="*/ 20 w 31"/>
                <a:gd name="T7" fmla="*/ 18 h 48"/>
                <a:gd name="T8" fmla="*/ 14 w 31"/>
                <a:gd name="T9" fmla="*/ 23 h 48"/>
                <a:gd name="T10" fmla="*/ 12 w 31"/>
                <a:gd name="T11" fmla="*/ 31 h 48"/>
                <a:gd name="T12" fmla="*/ 10 w 31"/>
                <a:gd name="T13" fmla="*/ 37 h 48"/>
                <a:gd name="T14" fmla="*/ 0 w 31"/>
                <a:gd name="T15" fmla="*/ 38 h 48"/>
                <a:gd name="T16" fmla="*/ 6 w 31"/>
                <a:gd name="T17" fmla="*/ 48 h 48"/>
                <a:gd name="T18" fmla="*/ 15 w 31"/>
                <a:gd name="T19" fmla="*/ 41 h 48"/>
                <a:gd name="T20" fmla="*/ 26 w 31"/>
                <a:gd name="T21" fmla="*/ 32 h 48"/>
                <a:gd name="T22" fmla="*/ 30 w 31"/>
                <a:gd name="T23" fmla="*/ 26 h 48"/>
                <a:gd name="T24" fmla="*/ 26 w 31"/>
                <a:gd name="T25" fmla="*/ 14 h 48"/>
                <a:gd name="T26" fmla="*/ 19 w 31"/>
                <a:gd name="T27" fmla="*/ 7 h 48"/>
                <a:gd name="T28" fmla="*/ 10 w 31"/>
                <a:gd name="T29" fmla="*/ 2 h 48"/>
                <a:gd name="T30" fmla="*/ 4 w 31"/>
                <a:gd name="T3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48">
                  <a:moveTo>
                    <a:pt x="4" y="0"/>
                  </a:moveTo>
                  <a:cubicBezTo>
                    <a:pt x="3" y="6"/>
                    <a:pt x="4" y="7"/>
                    <a:pt x="5" y="9"/>
                  </a:cubicBezTo>
                  <a:cubicBezTo>
                    <a:pt x="6" y="12"/>
                    <a:pt x="8" y="13"/>
                    <a:pt x="12" y="14"/>
                  </a:cubicBezTo>
                  <a:cubicBezTo>
                    <a:pt x="16" y="15"/>
                    <a:pt x="21" y="14"/>
                    <a:pt x="20" y="18"/>
                  </a:cubicBezTo>
                  <a:cubicBezTo>
                    <a:pt x="19" y="22"/>
                    <a:pt x="17" y="20"/>
                    <a:pt x="14" y="23"/>
                  </a:cubicBezTo>
                  <a:cubicBezTo>
                    <a:pt x="12" y="26"/>
                    <a:pt x="12" y="30"/>
                    <a:pt x="12" y="31"/>
                  </a:cubicBezTo>
                  <a:cubicBezTo>
                    <a:pt x="13" y="32"/>
                    <a:pt x="15" y="37"/>
                    <a:pt x="10" y="37"/>
                  </a:cubicBezTo>
                  <a:cubicBezTo>
                    <a:pt x="5" y="37"/>
                    <a:pt x="0" y="35"/>
                    <a:pt x="0" y="38"/>
                  </a:cubicBezTo>
                  <a:cubicBezTo>
                    <a:pt x="0" y="40"/>
                    <a:pt x="6" y="48"/>
                    <a:pt x="6" y="48"/>
                  </a:cubicBezTo>
                  <a:cubicBezTo>
                    <a:pt x="6" y="48"/>
                    <a:pt x="13" y="45"/>
                    <a:pt x="15" y="41"/>
                  </a:cubicBezTo>
                  <a:cubicBezTo>
                    <a:pt x="17" y="36"/>
                    <a:pt x="25" y="28"/>
                    <a:pt x="26" y="32"/>
                  </a:cubicBezTo>
                  <a:cubicBezTo>
                    <a:pt x="27" y="35"/>
                    <a:pt x="30" y="31"/>
                    <a:pt x="30" y="26"/>
                  </a:cubicBezTo>
                  <a:cubicBezTo>
                    <a:pt x="31" y="20"/>
                    <a:pt x="31" y="19"/>
                    <a:pt x="26" y="14"/>
                  </a:cubicBezTo>
                  <a:cubicBezTo>
                    <a:pt x="21" y="9"/>
                    <a:pt x="25" y="8"/>
                    <a:pt x="19" y="7"/>
                  </a:cubicBezTo>
                  <a:cubicBezTo>
                    <a:pt x="14" y="6"/>
                    <a:pt x="10" y="4"/>
                    <a:pt x="10" y="2"/>
                  </a:cubicBezTo>
                  <a:cubicBezTo>
                    <a:pt x="10" y="0"/>
                    <a:pt x="4" y="0"/>
                    <a:pt x="4" y="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1" name="Freeform 79"/>
            <p:cNvSpPr>
              <a:spLocks/>
            </p:cNvSpPr>
            <p:nvPr/>
          </p:nvSpPr>
          <p:spPr bwMode="auto">
            <a:xfrm>
              <a:off x="1615" y="3584"/>
              <a:ext cx="241" cy="319"/>
            </a:xfrm>
            <a:custGeom>
              <a:avLst/>
              <a:gdLst>
                <a:gd name="T0" fmla="*/ 100 w 116"/>
                <a:gd name="T1" fmla="*/ 37 h 153"/>
                <a:gd name="T2" fmla="*/ 110 w 116"/>
                <a:gd name="T3" fmla="*/ 45 h 153"/>
                <a:gd name="T4" fmla="*/ 116 w 116"/>
                <a:gd name="T5" fmla="*/ 49 h 153"/>
                <a:gd name="T6" fmla="*/ 110 w 116"/>
                <a:gd name="T7" fmla="*/ 62 h 153"/>
                <a:gd name="T8" fmla="*/ 99 w 116"/>
                <a:gd name="T9" fmla="*/ 69 h 153"/>
                <a:gd name="T10" fmla="*/ 92 w 116"/>
                <a:gd name="T11" fmla="*/ 61 h 153"/>
                <a:gd name="T12" fmla="*/ 80 w 116"/>
                <a:gd name="T13" fmla="*/ 53 h 153"/>
                <a:gd name="T14" fmla="*/ 70 w 116"/>
                <a:gd name="T15" fmla="*/ 60 h 153"/>
                <a:gd name="T16" fmla="*/ 74 w 116"/>
                <a:gd name="T17" fmla="*/ 77 h 153"/>
                <a:gd name="T18" fmla="*/ 84 w 116"/>
                <a:gd name="T19" fmla="*/ 85 h 153"/>
                <a:gd name="T20" fmla="*/ 91 w 116"/>
                <a:gd name="T21" fmla="*/ 83 h 153"/>
                <a:gd name="T22" fmla="*/ 101 w 116"/>
                <a:gd name="T23" fmla="*/ 88 h 153"/>
                <a:gd name="T24" fmla="*/ 102 w 116"/>
                <a:gd name="T25" fmla="*/ 100 h 153"/>
                <a:gd name="T26" fmla="*/ 94 w 116"/>
                <a:gd name="T27" fmla="*/ 95 h 153"/>
                <a:gd name="T28" fmla="*/ 86 w 116"/>
                <a:gd name="T29" fmla="*/ 100 h 153"/>
                <a:gd name="T30" fmla="*/ 78 w 116"/>
                <a:gd name="T31" fmla="*/ 113 h 153"/>
                <a:gd name="T32" fmla="*/ 73 w 116"/>
                <a:gd name="T33" fmla="*/ 123 h 153"/>
                <a:gd name="T34" fmla="*/ 67 w 116"/>
                <a:gd name="T35" fmla="*/ 131 h 153"/>
                <a:gd name="T36" fmla="*/ 59 w 116"/>
                <a:gd name="T37" fmla="*/ 141 h 153"/>
                <a:gd name="T38" fmla="*/ 48 w 116"/>
                <a:gd name="T39" fmla="*/ 153 h 153"/>
                <a:gd name="T40" fmla="*/ 33 w 116"/>
                <a:gd name="T41" fmla="*/ 149 h 153"/>
                <a:gd name="T42" fmla="*/ 23 w 116"/>
                <a:gd name="T43" fmla="*/ 143 h 153"/>
                <a:gd name="T44" fmla="*/ 21 w 116"/>
                <a:gd name="T45" fmla="*/ 135 h 153"/>
                <a:gd name="T46" fmla="*/ 19 w 116"/>
                <a:gd name="T47" fmla="*/ 128 h 153"/>
                <a:gd name="T48" fmla="*/ 27 w 116"/>
                <a:gd name="T49" fmla="*/ 121 h 153"/>
                <a:gd name="T50" fmla="*/ 21 w 116"/>
                <a:gd name="T51" fmla="*/ 115 h 153"/>
                <a:gd name="T52" fmla="*/ 12 w 116"/>
                <a:gd name="T53" fmla="*/ 114 h 153"/>
                <a:gd name="T54" fmla="*/ 15 w 116"/>
                <a:gd name="T55" fmla="*/ 103 h 153"/>
                <a:gd name="T56" fmla="*/ 13 w 116"/>
                <a:gd name="T57" fmla="*/ 88 h 153"/>
                <a:gd name="T58" fmla="*/ 1 w 116"/>
                <a:gd name="T59" fmla="*/ 73 h 153"/>
                <a:gd name="T60" fmla="*/ 4 w 116"/>
                <a:gd name="T61" fmla="*/ 66 h 153"/>
                <a:gd name="T62" fmla="*/ 0 w 116"/>
                <a:gd name="T63" fmla="*/ 52 h 153"/>
                <a:gd name="T64" fmla="*/ 6 w 116"/>
                <a:gd name="T65" fmla="*/ 41 h 153"/>
                <a:gd name="T66" fmla="*/ 17 w 116"/>
                <a:gd name="T67" fmla="*/ 35 h 153"/>
                <a:gd name="T68" fmla="*/ 24 w 116"/>
                <a:gd name="T69" fmla="*/ 24 h 153"/>
                <a:gd name="T70" fmla="*/ 36 w 116"/>
                <a:gd name="T71" fmla="*/ 17 h 153"/>
                <a:gd name="T72" fmla="*/ 33 w 116"/>
                <a:gd name="T73" fmla="*/ 9 h 153"/>
                <a:gd name="T74" fmla="*/ 56 w 116"/>
                <a:gd name="T75" fmla="*/ 0 h 153"/>
                <a:gd name="T76" fmla="*/ 63 w 116"/>
                <a:gd name="T77" fmla="*/ 10 h 153"/>
                <a:gd name="T78" fmla="*/ 72 w 116"/>
                <a:gd name="T79" fmla="*/ 16 h 153"/>
                <a:gd name="T80" fmla="*/ 81 w 116"/>
                <a:gd name="T81" fmla="*/ 2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 h="153">
                  <a:moveTo>
                    <a:pt x="90" y="27"/>
                  </a:moveTo>
                  <a:cubicBezTo>
                    <a:pt x="100" y="37"/>
                    <a:pt x="100" y="37"/>
                    <a:pt x="100" y="37"/>
                  </a:cubicBezTo>
                  <a:cubicBezTo>
                    <a:pt x="107" y="38"/>
                    <a:pt x="107" y="38"/>
                    <a:pt x="107" y="38"/>
                  </a:cubicBezTo>
                  <a:cubicBezTo>
                    <a:pt x="110" y="45"/>
                    <a:pt x="110" y="45"/>
                    <a:pt x="110" y="45"/>
                  </a:cubicBezTo>
                  <a:cubicBezTo>
                    <a:pt x="116" y="39"/>
                    <a:pt x="116" y="39"/>
                    <a:pt x="116" y="39"/>
                  </a:cubicBezTo>
                  <a:cubicBezTo>
                    <a:pt x="116" y="49"/>
                    <a:pt x="116" y="49"/>
                    <a:pt x="116" y="49"/>
                  </a:cubicBezTo>
                  <a:cubicBezTo>
                    <a:pt x="116" y="49"/>
                    <a:pt x="113" y="55"/>
                    <a:pt x="112" y="56"/>
                  </a:cubicBezTo>
                  <a:cubicBezTo>
                    <a:pt x="112" y="56"/>
                    <a:pt x="110" y="62"/>
                    <a:pt x="110" y="62"/>
                  </a:cubicBezTo>
                  <a:cubicBezTo>
                    <a:pt x="102" y="64"/>
                    <a:pt x="102" y="64"/>
                    <a:pt x="102" y="64"/>
                  </a:cubicBezTo>
                  <a:cubicBezTo>
                    <a:pt x="99" y="69"/>
                    <a:pt x="99" y="69"/>
                    <a:pt x="99" y="69"/>
                  </a:cubicBezTo>
                  <a:cubicBezTo>
                    <a:pt x="92" y="67"/>
                    <a:pt x="92" y="67"/>
                    <a:pt x="92" y="67"/>
                  </a:cubicBezTo>
                  <a:cubicBezTo>
                    <a:pt x="92" y="61"/>
                    <a:pt x="92" y="61"/>
                    <a:pt x="92" y="61"/>
                  </a:cubicBezTo>
                  <a:cubicBezTo>
                    <a:pt x="86" y="57"/>
                    <a:pt x="86" y="57"/>
                    <a:pt x="86" y="57"/>
                  </a:cubicBezTo>
                  <a:cubicBezTo>
                    <a:pt x="80" y="53"/>
                    <a:pt x="80" y="53"/>
                    <a:pt x="80" y="53"/>
                  </a:cubicBezTo>
                  <a:cubicBezTo>
                    <a:pt x="74" y="55"/>
                    <a:pt x="74" y="55"/>
                    <a:pt x="74" y="55"/>
                  </a:cubicBezTo>
                  <a:cubicBezTo>
                    <a:pt x="70" y="60"/>
                    <a:pt x="70" y="60"/>
                    <a:pt x="70" y="60"/>
                  </a:cubicBezTo>
                  <a:cubicBezTo>
                    <a:pt x="74" y="69"/>
                    <a:pt x="74" y="69"/>
                    <a:pt x="74" y="69"/>
                  </a:cubicBezTo>
                  <a:cubicBezTo>
                    <a:pt x="74" y="77"/>
                    <a:pt x="74" y="77"/>
                    <a:pt x="74" y="77"/>
                  </a:cubicBezTo>
                  <a:cubicBezTo>
                    <a:pt x="78" y="83"/>
                    <a:pt x="78" y="83"/>
                    <a:pt x="78" y="83"/>
                  </a:cubicBezTo>
                  <a:cubicBezTo>
                    <a:pt x="84" y="85"/>
                    <a:pt x="84" y="85"/>
                    <a:pt x="84" y="85"/>
                  </a:cubicBezTo>
                  <a:cubicBezTo>
                    <a:pt x="89" y="85"/>
                    <a:pt x="89" y="85"/>
                    <a:pt x="89" y="85"/>
                  </a:cubicBezTo>
                  <a:cubicBezTo>
                    <a:pt x="91" y="83"/>
                    <a:pt x="91" y="83"/>
                    <a:pt x="91" y="83"/>
                  </a:cubicBezTo>
                  <a:cubicBezTo>
                    <a:pt x="98" y="84"/>
                    <a:pt x="98" y="84"/>
                    <a:pt x="98" y="84"/>
                  </a:cubicBezTo>
                  <a:cubicBezTo>
                    <a:pt x="101" y="88"/>
                    <a:pt x="101" y="88"/>
                    <a:pt x="101" y="88"/>
                  </a:cubicBezTo>
                  <a:cubicBezTo>
                    <a:pt x="103" y="94"/>
                    <a:pt x="103" y="94"/>
                    <a:pt x="103" y="94"/>
                  </a:cubicBezTo>
                  <a:cubicBezTo>
                    <a:pt x="102" y="100"/>
                    <a:pt x="102" y="100"/>
                    <a:pt x="102" y="100"/>
                  </a:cubicBezTo>
                  <a:cubicBezTo>
                    <a:pt x="97" y="99"/>
                    <a:pt x="97" y="99"/>
                    <a:pt x="97" y="99"/>
                  </a:cubicBezTo>
                  <a:cubicBezTo>
                    <a:pt x="94" y="95"/>
                    <a:pt x="94" y="95"/>
                    <a:pt x="94" y="95"/>
                  </a:cubicBezTo>
                  <a:cubicBezTo>
                    <a:pt x="89" y="96"/>
                    <a:pt x="89" y="96"/>
                    <a:pt x="89" y="96"/>
                  </a:cubicBezTo>
                  <a:cubicBezTo>
                    <a:pt x="86" y="100"/>
                    <a:pt x="86" y="100"/>
                    <a:pt x="86" y="100"/>
                  </a:cubicBezTo>
                  <a:cubicBezTo>
                    <a:pt x="79" y="106"/>
                    <a:pt x="79" y="106"/>
                    <a:pt x="79" y="106"/>
                  </a:cubicBezTo>
                  <a:cubicBezTo>
                    <a:pt x="78" y="113"/>
                    <a:pt x="78" y="113"/>
                    <a:pt x="78" y="113"/>
                  </a:cubicBezTo>
                  <a:cubicBezTo>
                    <a:pt x="73" y="119"/>
                    <a:pt x="73" y="119"/>
                    <a:pt x="73" y="119"/>
                  </a:cubicBezTo>
                  <a:cubicBezTo>
                    <a:pt x="73" y="123"/>
                    <a:pt x="73" y="123"/>
                    <a:pt x="73" y="123"/>
                  </a:cubicBezTo>
                  <a:cubicBezTo>
                    <a:pt x="70" y="123"/>
                    <a:pt x="70" y="123"/>
                    <a:pt x="70" y="123"/>
                  </a:cubicBezTo>
                  <a:cubicBezTo>
                    <a:pt x="67" y="131"/>
                    <a:pt x="67" y="131"/>
                    <a:pt x="67" y="131"/>
                  </a:cubicBezTo>
                  <a:cubicBezTo>
                    <a:pt x="67" y="131"/>
                    <a:pt x="63" y="137"/>
                    <a:pt x="62" y="137"/>
                  </a:cubicBezTo>
                  <a:cubicBezTo>
                    <a:pt x="62" y="138"/>
                    <a:pt x="60" y="140"/>
                    <a:pt x="59" y="141"/>
                  </a:cubicBezTo>
                  <a:cubicBezTo>
                    <a:pt x="58" y="141"/>
                    <a:pt x="58" y="141"/>
                    <a:pt x="58" y="141"/>
                  </a:cubicBezTo>
                  <a:cubicBezTo>
                    <a:pt x="48" y="153"/>
                    <a:pt x="48" y="153"/>
                    <a:pt x="48" y="153"/>
                  </a:cubicBezTo>
                  <a:cubicBezTo>
                    <a:pt x="38" y="145"/>
                    <a:pt x="38" y="145"/>
                    <a:pt x="38" y="145"/>
                  </a:cubicBezTo>
                  <a:cubicBezTo>
                    <a:pt x="33" y="149"/>
                    <a:pt x="33" y="149"/>
                    <a:pt x="33" y="149"/>
                  </a:cubicBezTo>
                  <a:cubicBezTo>
                    <a:pt x="25" y="145"/>
                    <a:pt x="25" y="145"/>
                    <a:pt x="25" y="145"/>
                  </a:cubicBezTo>
                  <a:cubicBezTo>
                    <a:pt x="23" y="143"/>
                    <a:pt x="23" y="143"/>
                    <a:pt x="23" y="143"/>
                  </a:cubicBezTo>
                  <a:cubicBezTo>
                    <a:pt x="21" y="141"/>
                    <a:pt x="21" y="141"/>
                    <a:pt x="21" y="141"/>
                  </a:cubicBezTo>
                  <a:cubicBezTo>
                    <a:pt x="21" y="135"/>
                    <a:pt x="21" y="135"/>
                    <a:pt x="21" y="135"/>
                  </a:cubicBezTo>
                  <a:cubicBezTo>
                    <a:pt x="21" y="135"/>
                    <a:pt x="25" y="131"/>
                    <a:pt x="25" y="130"/>
                  </a:cubicBezTo>
                  <a:cubicBezTo>
                    <a:pt x="26" y="129"/>
                    <a:pt x="19" y="128"/>
                    <a:pt x="19" y="128"/>
                  </a:cubicBezTo>
                  <a:cubicBezTo>
                    <a:pt x="20" y="124"/>
                    <a:pt x="20" y="124"/>
                    <a:pt x="20" y="124"/>
                  </a:cubicBezTo>
                  <a:cubicBezTo>
                    <a:pt x="27" y="121"/>
                    <a:pt x="27" y="121"/>
                    <a:pt x="27" y="121"/>
                  </a:cubicBezTo>
                  <a:cubicBezTo>
                    <a:pt x="27" y="115"/>
                    <a:pt x="27" y="115"/>
                    <a:pt x="27" y="115"/>
                  </a:cubicBezTo>
                  <a:cubicBezTo>
                    <a:pt x="21" y="115"/>
                    <a:pt x="21" y="115"/>
                    <a:pt x="21" y="115"/>
                  </a:cubicBezTo>
                  <a:cubicBezTo>
                    <a:pt x="17" y="117"/>
                    <a:pt x="17" y="117"/>
                    <a:pt x="17" y="117"/>
                  </a:cubicBezTo>
                  <a:cubicBezTo>
                    <a:pt x="12" y="114"/>
                    <a:pt x="12" y="114"/>
                    <a:pt x="12" y="114"/>
                  </a:cubicBezTo>
                  <a:cubicBezTo>
                    <a:pt x="12" y="109"/>
                    <a:pt x="12" y="109"/>
                    <a:pt x="12" y="109"/>
                  </a:cubicBezTo>
                  <a:cubicBezTo>
                    <a:pt x="15" y="103"/>
                    <a:pt x="15" y="103"/>
                    <a:pt x="15" y="103"/>
                  </a:cubicBezTo>
                  <a:cubicBezTo>
                    <a:pt x="12" y="97"/>
                    <a:pt x="12" y="97"/>
                    <a:pt x="12" y="97"/>
                  </a:cubicBezTo>
                  <a:cubicBezTo>
                    <a:pt x="13" y="88"/>
                    <a:pt x="13" y="88"/>
                    <a:pt x="13" y="88"/>
                  </a:cubicBezTo>
                  <a:cubicBezTo>
                    <a:pt x="9" y="80"/>
                    <a:pt x="9" y="80"/>
                    <a:pt x="9" y="80"/>
                  </a:cubicBezTo>
                  <a:cubicBezTo>
                    <a:pt x="1" y="73"/>
                    <a:pt x="1" y="73"/>
                    <a:pt x="1" y="73"/>
                  </a:cubicBezTo>
                  <a:cubicBezTo>
                    <a:pt x="1" y="69"/>
                    <a:pt x="1" y="69"/>
                    <a:pt x="1" y="69"/>
                  </a:cubicBezTo>
                  <a:cubicBezTo>
                    <a:pt x="4" y="66"/>
                    <a:pt x="4" y="66"/>
                    <a:pt x="4" y="66"/>
                  </a:cubicBezTo>
                  <a:cubicBezTo>
                    <a:pt x="1" y="62"/>
                    <a:pt x="1" y="62"/>
                    <a:pt x="1" y="62"/>
                  </a:cubicBezTo>
                  <a:cubicBezTo>
                    <a:pt x="0" y="52"/>
                    <a:pt x="0" y="52"/>
                    <a:pt x="0" y="52"/>
                  </a:cubicBezTo>
                  <a:cubicBezTo>
                    <a:pt x="6" y="46"/>
                    <a:pt x="6" y="46"/>
                    <a:pt x="6" y="46"/>
                  </a:cubicBezTo>
                  <a:cubicBezTo>
                    <a:pt x="6" y="41"/>
                    <a:pt x="6" y="41"/>
                    <a:pt x="6" y="41"/>
                  </a:cubicBezTo>
                  <a:cubicBezTo>
                    <a:pt x="11" y="40"/>
                    <a:pt x="11" y="40"/>
                    <a:pt x="11" y="40"/>
                  </a:cubicBezTo>
                  <a:cubicBezTo>
                    <a:pt x="17" y="35"/>
                    <a:pt x="17" y="35"/>
                    <a:pt x="17" y="35"/>
                  </a:cubicBezTo>
                  <a:cubicBezTo>
                    <a:pt x="14" y="24"/>
                    <a:pt x="14" y="24"/>
                    <a:pt x="14" y="24"/>
                  </a:cubicBezTo>
                  <a:cubicBezTo>
                    <a:pt x="24" y="24"/>
                    <a:pt x="24" y="24"/>
                    <a:pt x="24" y="24"/>
                  </a:cubicBezTo>
                  <a:cubicBezTo>
                    <a:pt x="30" y="22"/>
                    <a:pt x="30" y="22"/>
                    <a:pt x="30" y="22"/>
                  </a:cubicBezTo>
                  <a:cubicBezTo>
                    <a:pt x="36" y="17"/>
                    <a:pt x="36" y="17"/>
                    <a:pt x="36" y="17"/>
                  </a:cubicBezTo>
                  <a:cubicBezTo>
                    <a:pt x="35" y="12"/>
                    <a:pt x="35" y="12"/>
                    <a:pt x="35" y="12"/>
                  </a:cubicBezTo>
                  <a:cubicBezTo>
                    <a:pt x="33" y="9"/>
                    <a:pt x="33" y="9"/>
                    <a:pt x="33" y="9"/>
                  </a:cubicBezTo>
                  <a:cubicBezTo>
                    <a:pt x="52" y="0"/>
                    <a:pt x="52" y="0"/>
                    <a:pt x="52" y="0"/>
                  </a:cubicBezTo>
                  <a:cubicBezTo>
                    <a:pt x="56" y="0"/>
                    <a:pt x="56" y="0"/>
                    <a:pt x="56" y="0"/>
                  </a:cubicBezTo>
                  <a:cubicBezTo>
                    <a:pt x="56" y="5"/>
                    <a:pt x="56" y="5"/>
                    <a:pt x="56" y="5"/>
                  </a:cubicBezTo>
                  <a:cubicBezTo>
                    <a:pt x="63" y="10"/>
                    <a:pt x="63" y="10"/>
                    <a:pt x="63" y="10"/>
                  </a:cubicBezTo>
                  <a:cubicBezTo>
                    <a:pt x="69" y="9"/>
                    <a:pt x="69" y="9"/>
                    <a:pt x="69" y="9"/>
                  </a:cubicBezTo>
                  <a:cubicBezTo>
                    <a:pt x="72" y="16"/>
                    <a:pt x="72" y="16"/>
                    <a:pt x="72" y="16"/>
                  </a:cubicBezTo>
                  <a:cubicBezTo>
                    <a:pt x="78" y="16"/>
                    <a:pt x="78" y="16"/>
                    <a:pt x="78" y="16"/>
                  </a:cubicBezTo>
                  <a:cubicBezTo>
                    <a:pt x="81" y="26"/>
                    <a:pt x="81" y="26"/>
                    <a:pt x="81" y="26"/>
                  </a:cubicBezTo>
                  <a:lnTo>
                    <a:pt x="90" y="2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2" name="Freeform 80"/>
            <p:cNvSpPr>
              <a:spLocks/>
            </p:cNvSpPr>
            <p:nvPr/>
          </p:nvSpPr>
          <p:spPr bwMode="auto">
            <a:xfrm>
              <a:off x="1281" y="3445"/>
              <a:ext cx="154" cy="106"/>
            </a:xfrm>
            <a:custGeom>
              <a:avLst/>
              <a:gdLst>
                <a:gd name="T0" fmla="*/ 0 w 154"/>
                <a:gd name="T1" fmla="*/ 33 h 106"/>
                <a:gd name="T2" fmla="*/ 4 w 154"/>
                <a:gd name="T3" fmla="*/ 33 h 106"/>
                <a:gd name="T4" fmla="*/ 15 w 154"/>
                <a:gd name="T5" fmla="*/ 25 h 106"/>
                <a:gd name="T6" fmla="*/ 15 w 154"/>
                <a:gd name="T7" fmla="*/ 19 h 106"/>
                <a:gd name="T8" fmla="*/ 23 w 154"/>
                <a:gd name="T9" fmla="*/ 19 h 106"/>
                <a:gd name="T10" fmla="*/ 31 w 154"/>
                <a:gd name="T11" fmla="*/ 6 h 106"/>
                <a:gd name="T12" fmla="*/ 48 w 154"/>
                <a:gd name="T13" fmla="*/ 4 h 106"/>
                <a:gd name="T14" fmla="*/ 48 w 154"/>
                <a:gd name="T15" fmla="*/ 0 h 106"/>
                <a:gd name="T16" fmla="*/ 56 w 154"/>
                <a:gd name="T17" fmla="*/ 4 h 106"/>
                <a:gd name="T18" fmla="*/ 71 w 154"/>
                <a:gd name="T19" fmla="*/ 4 h 106"/>
                <a:gd name="T20" fmla="*/ 71 w 154"/>
                <a:gd name="T21" fmla="*/ 14 h 106"/>
                <a:gd name="T22" fmla="*/ 81 w 154"/>
                <a:gd name="T23" fmla="*/ 23 h 106"/>
                <a:gd name="T24" fmla="*/ 81 w 154"/>
                <a:gd name="T25" fmla="*/ 37 h 106"/>
                <a:gd name="T26" fmla="*/ 92 w 154"/>
                <a:gd name="T27" fmla="*/ 48 h 106"/>
                <a:gd name="T28" fmla="*/ 92 w 154"/>
                <a:gd name="T29" fmla="*/ 56 h 106"/>
                <a:gd name="T30" fmla="*/ 104 w 154"/>
                <a:gd name="T31" fmla="*/ 56 h 106"/>
                <a:gd name="T32" fmla="*/ 115 w 154"/>
                <a:gd name="T33" fmla="*/ 50 h 106"/>
                <a:gd name="T34" fmla="*/ 127 w 154"/>
                <a:gd name="T35" fmla="*/ 52 h 106"/>
                <a:gd name="T36" fmla="*/ 131 w 154"/>
                <a:gd name="T37" fmla="*/ 44 h 106"/>
                <a:gd name="T38" fmla="*/ 144 w 154"/>
                <a:gd name="T39" fmla="*/ 46 h 106"/>
                <a:gd name="T40" fmla="*/ 144 w 154"/>
                <a:gd name="T41" fmla="*/ 58 h 106"/>
                <a:gd name="T42" fmla="*/ 154 w 154"/>
                <a:gd name="T43" fmla="*/ 62 h 106"/>
                <a:gd name="T44" fmla="*/ 154 w 154"/>
                <a:gd name="T45" fmla="*/ 75 h 106"/>
                <a:gd name="T46" fmla="*/ 150 w 154"/>
                <a:gd name="T47" fmla="*/ 77 h 106"/>
                <a:gd name="T48" fmla="*/ 152 w 154"/>
                <a:gd name="T49" fmla="*/ 87 h 106"/>
                <a:gd name="T50" fmla="*/ 146 w 154"/>
                <a:gd name="T51" fmla="*/ 92 h 106"/>
                <a:gd name="T52" fmla="*/ 148 w 154"/>
                <a:gd name="T53" fmla="*/ 104 h 106"/>
                <a:gd name="T54" fmla="*/ 127 w 154"/>
                <a:gd name="T55" fmla="*/ 106 h 106"/>
                <a:gd name="T56" fmla="*/ 115 w 154"/>
                <a:gd name="T57" fmla="*/ 96 h 106"/>
                <a:gd name="T58" fmla="*/ 104 w 154"/>
                <a:gd name="T59" fmla="*/ 106 h 106"/>
                <a:gd name="T60" fmla="*/ 96 w 154"/>
                <a:gd name="T61" fmla="*/ 104 h 106"/>
                <a:gd name="T62" fmla="*/ 83 w 154"/>
                <a:gd name="T63" fmla="*/ 92 h 106"/>
                <a:gd name="T64" fmla="*/ 69 w 154"/>
                <a:gd name="T65" fmla="*/ 89 h 106"/>
                <a:gd name="T66" fmla="*/ 61 w 154"/>
                <a:gd name="T67" fmla="*/ 92 h 106"/>
                <a:gd name="T68" fmla="*/ 48 w 154"/>
                <a:gd name="T69" fmla="*/ 79 h 106"/>
                <a:gd name="T70" fmla="*/ 48 w 154"/>
                <a:gd name="T71" fmla="*/ 62 h 106"/>
                <a:gd name="T72" fmla="*/ 38 w 154"/>
                <a:gd name="T73" fmla="*/ 54 h 106"/>
                <a:gd name="T74" fmla="*/ 23 w 154"/>
                <a:gd name="T75" fmla="*/ 52 h 106"/>
                <a:gd name="T76" fmla="*/ 13 w 154"/>
                <a:gd name="T77" fmla="*/ 44 h 106"/>
                <a:gd name="T78" fmla="*/ 4 w 154"/>
                <a:gd name="T79" fmla="*/ 44 h 106"/>
                <a:gd name="T80" fmla="*/ 0 w 154"/>
                <a:gd name="T81" fmla="*/ 3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4" h="106">
                  <a:moveTo>
                    <a:pt x="0" y="33"/>
                  </a:moveTo>
                  <a:lnTo>
                    <a:pt x="4" y="33"/>
                  </a:lnTo>
                  <a:lnTo>
                    <a:pt x="15" y="25"/>
                  </a:lnTo>
                  <a:lnTo>
                    <a:pt x="15" y="19"/>
                  </a:lnTo>
                  <a:lnTo>
                    <a:pt x="23" y="19"/>
                  </a:lnTo>
                  <a:lnTo>
                    <a:pt x="31" y="6"/>
                  </a:lnTo>
                  <a:lnTo>
                    <a:pt x="48" y="4"/>
                  </a:lnTo>
                  <a:lnTo>
                    <a:pt x="48" y="0"/>
                  </a:lnTo>
                  <a:lnTo>
                    <a:pt x="56" y="4"/>
                  </a:lnTo>
                  <a:lnTo>
                    <a:pt x="71" y="4"/>
                  </a:lnTo>
                  <a:lnTo>
                    <a:pt x="71" y="14"/>
                  </a:lnTo>
                  <a:lnTo>
                    <a:pt x="81" y="23"/>
                  </a:lnTo>
                  <a:lnTo>
                    <a:pt x="81" y="37"/>
                  </a:lnTo>
                  <a:lnTo>
                    <a:pt x="92" y="48"/>
                  </a:lnTo>
                  <a:lnTo>
                    <a:pt x="92" y="56"/>
                  </a:lnTo>
                  <a:lnTo>
                    <a:pt x="104" y="56"/>
                  </a:lnTo>
                  <a:lnTo>
                    <a:pt x="115" y="50"/>
                  </a:lnTo>
                  <a:lnTo>
                    <a:pt x="127" y="52"/>
                  </a:lnTo>
                  <a:lnTo>
                    <a:pt x="131" y="44"/>
                  </a:lnTo>
                  <a:lnTo>
                    <a:pt x="144" y="46"/>
                  </a:lnTo>
                  <a:lnTo>
                    <a:pt x="144" y="58"/>
                  </a:lnTo>
                  <a:lnTo>
                    <a:pt x="154" y="62"/>
                  </a:lnTo>
                  <a:lnTo>
                    <a:pt x="154" y="75"/>
                  </a:lnTo>
                  <a:lnTo>
                    <a:pt x="150" y="77"/>
                  </a:lnTo>
                  <a:lnTo>
                    <a:pt x="152" y="87"/>
                  </a:lnTo>
                  <a:lnTo>
                    <a:pt x="146" y="92"/>
                  </a:lnTo>
                  <a:lnTo>
                    <a:pt x="148" y="104"/>
                  </a:lnTo>
                  <a:lnTo>
                    <a:pt x="127" y="106"/>
                  </a:lnTo>
                  <a:lnTo>
                    <a:pt x="115" y="96"/>
                  </a:lnTo>
                  <a:lnTo>
                    <a:pt x="104" y="106"/>
                  </a:lnTo>
                  <a:lnTo>
                    <a:pt x="96" y="104"/>
                  </a:lnTo>
                  <a:lnTo>
                    <a:pt x="83" y="92"/>
                  </a:lnTo>
                  <a:lnTo>
                    <a:pt x="69" y="89"/>
                  </a:lnTo>
                  <a:lnTo>
                    <a:pt x="61" y="92"/>
                  </a:lnTo>
                  <a:lnTo>
                    <a:pt x="48" y="79"/>
                  </a:lnTo>
                  <a:lnTo>
                    <a:pt x="48" y="62"/>
                  </a:lnTo>
                  <a:lnTo>
                    <a:pt x="38" y="54"/>
                  </a:lnTo>
                  <a:lnTo>
                    <a:pt x="23" y="52"/>
                  </a:lnTo>
                  <a:lnTo>
                    <a:pt x="13" y="44"/>
                  </a:lnTo>
                  <a:lnTo>
                    <a:pt x="4" y="44"/>
                  </a:lnTo>
                  <a:lnTo>
                    <a:pt x="0" y="3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3" name="Freeform 81"/>
            <p:cNvSpPr>
              <a:spLocks/>
            </p:cNvSpPr>
            <p:nvPr/>
          </p:nvSpPr>
          <p:spPr bwMode="auto">
            <a:xfrm>
              <a:off x="1450" y="3491"/>
              <a:ext cx="240" cy="202"/>
            </a:xfrm>
            <a:custGeom>
              <a:avLst/>
              <a:gdLst>
                <a:gd name="T0" fmla="*/ 0 w 240"/>
                <a:gd name="T1" fmla="*/ 52 h 202"/>
                <a:gd name="T2" fmla="*/ 12 w 240"/>
                <a:gd name="T3" fmla="*/ 48 h 202"/>
                <a:gd name="T4" fmla="*/ 27 w 240"/>
                <a:gd name="T5" fmla="*/ 54 h 202"/>
                <a:gd name="T6" fmla="*/ 44 w 240"/>
                <a:gd name="T7" fmla="*/ 48 h 202"/>
                <a:gd name="T8" fmla="*/ 44 w 240"/>
                <a:gd name="T9" fmla="*/ 29 h 202"/>
                <a:gd name="T10" fmla="*/ 69 w 240"/>
                <a:gd name="T11" fmla="*/ 21 h 202"/>
                <a:gd name="T12" fmla="*/ 83 w 240"/>
                <a:gd name="T13" fmla="*/ 16 h 202"/>
                <a:gd name="T14" fmla="*/ 102 w 240"/>
                <a:gd name="T15" fmla="*/ 8 h 202"/>
                <a:gd name="T16" fmla="*/ 112 w 240"/>
                <a:gd name="T17" fmla="*/ 0 h 202"/>
                <a:gd name="T18" fmla="*/ 121 w 240"/>
                <a:gd name="T19" fmla="*/ 6 h 202"/>
                <a:gd name="T20" fmla="*/ 140 w 240"/>
                <a:gd name="T21" fmla="*/ 6 h 202"/>
                <a:gd name="T22" fmla="*/ 144 w 240"/>
                <a:gd name="T23" fmla="*/ 14 h 202"/>
                <a:gd name="T24" fmla="*/ 154 w 240"/>
                <a:gd name="T25" fmla="*/ 12 h 202"/>
                <a:gd name="T26" fmla="*/ 160 w 240"/>
                <a:gd name="T27" fmla="*/ 35 h 202"/>
                <a:gd name="T28" fmla="*/ 171 w 240"/>
                <a:gd name="T29" fmla="*/ 50 h 202"/>
                <a:gd name="T30" fmla="*/ 187 w 240"/>
                <a:gd name="T31" fmla="*/ 56 h 202"/>
                <a:gd name="T32" fmla="*/ 200 w 240"/>
                <a:gd name="T33" fmla="*/ 68 h 202"/>
                <a:gd name="T34" fmla="*/ 212 w 240"/>
                <a:gd name="T35" fmla="*/ 75 h 202"/>
                <a:gd name="T36" fmla="*/ 223 w 240"/>
                <a:gd name="T37" fmla="*/ 79 h 202"/>
                <a:gd name="T38" fmla="*/ 223 w 240"/>
                <a:gd name="T39" fmla="*/ 87 h 202"/>
                <a:gd name="T40" fmla="*/ 231 w 240"/>
                <a:gd name="T41" fmla="*/ 93 h 202"/>
                <a:gd name="T42" fmla="*/ 221 w 240"/>
                <a:gd name="T43" fmla="*/ 104 h 202"/>
                <a:gd name="T44" fmla="*/ 237 w 240"/>
                <a:gd name="T45" fmla="*/ 110 h 202"/>
                <a:gd name="T46" fmla="*/ 233 w 240"/>
                <a:gd name="T47" fmla="*/ 112 h 202"/>
                <a:gd name="T48" fmla="*/ 237 w 240"/>
                <a:gd name="T49" fmla="*/ 118 h 202"/>
                <a:gd name="T50" fmla="*/ 240 w 240"/>
                <a:gd name="T51" fmla="*/ 129 h 202"/>
                <a:gd name="T52" fmla="*/ 227 w 240"/>
                <a:gd name="T53" fmla="*/ 139 h 202"/>
                <a:gd name="T54" fmla="*/ 215 w 240"/>
                <a:gd name="T55" fmla="*/ 143 h 202"/>
                <a:gd name="T56" fmla="*/ 194 w 240"/>
                <a:gd name="T57" fmla="*/ 143 h 202"/>
                <a:gd name="T58" fmla="*/ 200 w 240"/>
                <a:gd name="T59" fmla="*/ 166 h 202"/>
                <a:gd name="T60" fmla="*/ 187 w 240"/>
                <a:gd name="T61" fmla="*/ 177 h 202"/>
                <a:gd name="T62" fmla="*/ 177 w 240"/>
                <a:gd name="T63" fmla="*/ 179 h 202"/>
                <a:gd name="T64" fmla="*/ 177 w 240"/>
                <a:gd name="T65" fmla="*/ 189 h 202"/>
                <a:gd name="T66" fmla="*/ 165 w 240"/>
                <a:gd name="T67" fmla="*/ 202 h 202"/>
                <a:gd name="T68" fmla="*/ 165 w 240"/>
                <a:gd name="T69" fmla="*/ 200 h 202"/>
                <a:gd name="T70" fmla="*/ 154 w 240"/>
                <a:gd name="T71" fmla="*/ 191 h 202"/>
                <a:gd name="T72" fmla="*/ 160 w 240"/>
                <a:gd name="T73" fmla="*/ 181 h 202"/>
                <a:gd name="T74" fmla="*/ 154 w 240"/>
                <a:gd name="T75" fmla="*/ 171 h 202"/>
                <a:gd name="T76" fmla="*/ 140 w 240"/>
                <a:gd name="T77" fmla="*/ 171 h 202"/>
                <a:gd name="T78" fmla="*/ 135 w 240"/>
                <a:gd name="T79" fmla="*/ 160 h 202"/>
                <a:gd name="T80" fmla="*/ 140 w 240"/>
                <a:gd name="T81" fmla="*/ 148 h 202"/>
                <a:gd name="T82" fmla="*/ 112 w 240"/>
                <a:gd name="T83" fmla="*/ 131 h 202"/>
                <a:gd name="T84" fmla="*/ 100 w 240"/>
                <a:gd name="T85" fmla="*/ 141 h 202"/>
                <a:gd name="T86" fmla="*/ 81 w 240"/>
                <a:gd name="T87" fmla="*/ 123 h 202"/>
                <a:gd name="T88" fmla="*/ 81 w 240"/>
                <a:gd name="T89" fmla="*/ 125 h 202"/>
                <a:gd name="T90" fmla="*/ 81 w 240"/>
                <a:gd name="T91" fmla="*/ 118 h 202"/>
                <a:gd name="T92" fmla="*/ 69 w 240"/>
                <a:gd name="T93" fmla="*/ 104 h 202"/>
                <a:gd name="T94" fmla="*/ 67 w 240"/>
                <a:gd name="T95" fmla="*/ 91 h 202"/>
                <a:gd name="T96" fmla="*/ 60 w 240"/>
                <a:gd name="T97" fmla="*/ 81 h 202"/>
                <a:gd name="T98" fmla="*/ 54 w 240"/>
                <a:gd name="T99" fmla="*/ 85 h 202"/>
                <a:gd name="T100" fmla="*/ 48 w 240"/>
                <a:gd name="T101" fmla="*/ 87 h 202"/>
                <a:gd name="T102" fmla="*/ 23 w 240"/>
                <a:gd name="T103" fmla="*/ 64 h 202"/>
                <a:gd name="T104" fmla="*/ 14 w 240"/>
                <a:gd name="T105" fmla="*/ 62 h 202"/>
                <a:gd name="T106" fmla="*/ 2 w 240"/>
                <a:gd name="T107" fmla="*/ 64 h 202"/>
                <a:gd name="T108" fmla="*/ 2 w 240"/>
                <a:gd name="T109" fmla="*/ 54 h 202"/>
                <a:gd name="T110" fmla="*/ 0 w 240"/>
                <a:gd name="T111" fmla="*/ 5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 h="202">
                  <a:moveTo>
                    <a:pt x="0" y="52"/>
                  </a:moveTo>
                  <a:lnTo>
                    <a:pt x="12" y="48"/>
                  </a:lnTo>
                  <a:lnTo>
                    <a:pt x="27" y="54"/>
                  </a:lnTo>
                  <a:lnTo>
                    <a:pt x="44" y="48"/>
                  </a:lnTo>
                  <a:lnTo>
                    <a:pt x="44" y="29"/>
                  </a:lnTo>
                  <a:lnTo>
                    <a:pt x="69" y="21"/>
                  </a:lnTo>
                  <a:lnTo>
                    <a:pt x="83" y="16"/>
                  </a:lnTo>
                  <a:lnTo>
                    <a:pt x="102" y="8"/>
                  </a:lnTo>
                  <a:lnTo>
                    <a:pt x="112" y="0"/>
                  </a:lnTo>
                  <a:lnTo>
                    <a:pt x="121" y="6"/>
                  </a:lnTo>
                  <a:lnTo>
                    <a:pt x="140" y="6"/>
                  </a:lnTo>
                  <a:lnTo>
                    <a:pt x="144" y="14"/>
                  </a:lnTo>
                  <a:lnTo>
                    <a:pt x="154" y="12"/>
                  </a:lnTo>
                  <a:lnTo>
                    <a:pt x="160" y="35"/>
                  </a:lnTo>
                  <a:lnTo>
                    <a:pt x="171" y="50"/>
                  </a:lnTo>
                  <a:lnTo>
                    <a:pt x="187" y="56"/>
                  </a:lnTo>
                  <a:lnTo>
                    <a:pt x="200" y="68"/>
                  </a:lnTo>
                  <a:lnTo>
                    <a:pt x="212" y="75"/>
                  </a:lnTo>
                  <a:lnTo>
                    <a:pt x="223" y="79"/>
                  </a:lnTo>
                  <a:lnTo>
                    <a:pt x="223" y="87"/>
                  </a:lnTo>
                  <a:lnTo>
                    <a:pt x="231" y="93"/>
                  </a:lnTo>
                  <a:lnTo>
                    <a:pt x="221" y="104"/>
                  </a:lnTo>
                  <a:lnTo>
                    <a:pt x="237" y="110"/>
                  </a:lnTo>
                  <a:lnTo>
                    <a:pt x="233" y="112"/>
                  </a:lnTo>
                  <a:lnTo>
                    <a:pt x="237" y="118"/>
                  </a:lnTo>
                  <a:lnTo>
                    <a:pt x="240" y="129"/>
                  </a:lnTo>
                  <a:lnTo>
                    <a:pt x="227" y="139"/>
                  </a:lnTo>
                  <a:lnTo>
                    <a:pt x="215" y="143"/>
                  </a:lnTo>
                  <a:lnTo>
                    <a:pt x="194" y="143"/>
                  </a:lnTo>
                  <a:lnTo>
                    <a:pt x="200" y="166"/>
                  </a:lnTo>
                  <a:lnTo>
                    <a:pt x="187" y="177"/>
                  </a:lnTo>
                  <a:lnTo>
                    <a:pt x="177" y="179"/>
                  </a:lnTo>
                  <a:lnTo>
                    <a:pt x="177" y="189"/>
                  </a:lnTo>
                  <a:lnTo>
                    <a:pt x="165" y="202"/>
                  </a:lnTo>
                  <a:lnTo>
                    <a:pt x="165" y="200"/>
                  </a:lnTo>
                  <a:lnTo>
                    <a:pt x="154" y="191"/>
                  </a:lnTo>
                  <a:lnTo>
                    <a:pt x="160" y="181"/>
                  </a:lnTo>
                  <a:lnTo>
                    <a:pt x="154" y="171"/>
                  </a:lnTo>
                  <a:lnTo>
                    <a:pt x="140" y="171"/>
                  </a:lnTo>
                  <a:lnTo>
                    <a:pt x="135" y="160"/>
                  </a:lnTo>
                  <a:lnTo>
                    <a:pt x="140" y="148"/>
                  </a:lnTo>
                  <a:lnTo>
                    <a:pt x="112" y="131"/>
                  </a:lnTo>
                  <a:lnTo>
                    <a:pt x="100" y="141"/>
                  </a:lnTo>
                  <a:lnTo>
                    <a:pt x="81" y="123"/>
                  </a:lnTo>
                  <a:lnTo>
                    <a:pt x="81" y="125"/>
                  </a:lnTo>
                  <a:lnTo>
                    <a:pt x="81" y="118"/>
                  </a:lnTo>
                  <a:lnTo>
                    <a:pt x="69" y="104"/>
                  </a:lnTo>
                  <a:lnTo>
                    <a:pt x="67" y="91"/>
                  </a:lnTo>
                  <a:lnTo>
                    <a:pt x="60" y="81"/>
                  </a:lnTo>
                  <a:lnTo>
                    <a:pt x="54" y="85"/>
                  </a:lnTo>
                  <a:lnTo>
                    <a:pt x="48" y="87"/>
                  </a:lnTo>
                  <a:lnTo>
                    <a:pt x="23" y="64"/>
                  </a:lnTo>
                  <a:lnTo>
                    <a:pt x="14" y="62"/>
                  </a:lnTo>
                  <a:lnTo>
                    <a:pt x="2" y="64"/>
                  </a:lnTo>
                  <a:lnTo>
                    <a:pt x="2" y="54"/>
                  </a:lnTo>
                  <a:lnTo>
                    <a:pt x="0" y="52"/>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4" name="Freeform 82"/>
            <p:cNvSpPr>
              <a:spLocks/>
            </p:cNvSpPr>
            <p:nvPr/>
          </p:nvSpPr>
          <p:spPr bwMode="auto">
            <a:xfrm>
              <a:off x="1429" y="3455"/>
              <a:ext cx="94" cy="90"/>
            </a:xfrm>
            <a:custGeom>
              <a:avLst/>
              <a:gdLst>
                <a:gd name="T0" fmla="*/ 0 w 94"/>
                <a:gd name="T1" fmla="*/ 50 h 90"/>
                <a:gd name="T2" fmla="*/ 23 w 94"/>
                <a:gd name="T3" fmla="*/ 32 h 90"/>
                <a:gd name="T4" fmla="*/ 23 w 94"/>
                <a:gd name="T5" fmla="*/ 15 h 90"/>
                <a:gd name="T6" fmla="*/ 44 w 94"/>
                <a:gd name="T7" fmla="*/ 0 h 90"/>
                <a:gd name="T8" fmla="*/ 56 w 94"/>
                <a:gd name="T9" fmla="*/ 7 h 90"/>
                <a:gd name="T10" fmla="*/ 83 w 94"/>
                <a:gd name="T11" fmla="*/ 7 h 90"/>
                <a:gd name="T12" fmla="*/ 83 w 94"/>
                <a:gd name="T13" fmla="*/ 17 h 90"/>
                <a:gd name="T14" fmla="*/ 94 w 94"/>
                <a:gd name="T15" fmla="*/ 27 h 90"/>
                <a:gd name="T16" fmla="*/ 85 w 94"/>
                <a:gd name="T17" fmla="*/ 40 h 90"/>
                <a:gd name="T18" fmla="*/ 94 w 94"/>
                <a:gd name="T19" fmla="*/ 54 h 90"/>
                <a:gd name="T20" fmla="*/ 90 w 94"/>
                <a:gd name="T21" fmla="*/ 57 h 90"/>
                <a:gd name="T22" fmla="*/ 65 w 94"/>
                <a:gd name="T23" fmla="*/ 65 h 90"/>
                <a:gd name="T24" fmla="*/ 65 w 94"/>
                <a:gd name="T25" fmla="*/ 84 h 90"/>
                <a:gd name="T26" fmla="*/ 48 w 94"/>
                <a:gd name="T27" fmla="*/ 90 h 90"/>
                <a:gd name="T28" fmla="*/ 33 w 94"/>
                <a:gd name="T29" fmla="*/ 84 h 90"/>
                <a:gd name="T30" fmla="*/ 21 w 94"/>
                <a:gd name="T31" fmla="*/ 88 h 90"/>
                <a:gd name="T32" fmla="*/ 4 w 94"/>
                <a:gd name="T33" fmla="*/ 77 h 90"/>
                <a:gd name="T34" fmla="*/ 4 w 94"/>
                <a:gd name="T35" fmla="*/ 77 h 90"/>
                <a:gd name="T36" fmla="*/ 2 w 94"/>
                <a:gd name="T37" fmla="*/ 67 h 90"/>
                <a:gd name="T38" fmla="*/ 6 w 94"/>
                <a:gd name="T39" fmla="*/ 65 h 90"/>
                <a:gd name="T40" fmla="*/ 6 w 94"/>
                <a:gd name="T41" fmla="*/ 52 h 90"/>
                <a:gd name="T42" fmla="*/ 0 w 94"/>
                <a:gd name="T43" fmla="*/ 5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90">
                  <a:moveTo>
                    <a:pt x="0" y="50"/>
                  </a:moveTo>
                  <a:lnTo>
                    <a:pt x="23" y="32"/>
                  </a:lnTo>
                  <a:lnTo>
                    <a:pt x="23" y="15"/>
                  </a:lnTo>
                  <a:lnTo>
                    <a:pt x="44" y="0"/>
                  </a:lnTo>
                  <a:lnTo>
                    <a:pt x="56" y="7"/>
                  </a:lnTo>
                  <a:lnTo>
                    <a:pt x="83" y="7"/>
                  </a:lnTo>
                  <a:lnTo>
                    <a:pt x="83" y="17"/>
                  </a:lnTo>
                  <a:lnTo>
                    <a:pt x="94" y="27"/>
                  </a:lnTo>
                  <a:lnTo>
                    <a:pt x="85" y="40"/>
                  </a:lnTo>
                  <a:lnTo>
                    <a:pt x="94" y="54"/>
                  </a:lnTo>
                  <a:lnTo>
                    <a:pt x="90" y="57"/>
                  </a:lnTo>
                  <a:lnTo>
                    <a:pt x="65" y="65"/>
                  </a:lnTo>
                  <a:lnTo>
                    <a:pt x="65" y="84"/>
                  </a:lnTo>
                  <a:lnTo>
                    <a:pt x="48" y="90"/>
                  </a:lnTo>
                  <a:lnTo>
                    <a:pt x="33" y="84"/>
                  </a:lnTo>
                  <a:lnTo>
                    <a:pt x="21" y="88"/>
                  </a:lnTo>
                  <a:lnTo>
                    <a:pt x="4" y="77"/>
                  </a:lnTo>
                  <a:lnTo>
                    <a:pt x="4" y="77"/>
                  </a:lnTo>
                  <a:lnTo>
                    <a:pt x="2" y="67"/>
                  </a:lnTo>
                  <a:lnTo>
                    <a:pt x="6" y="65"/>
                  </a:lnTo>
                  <a:lnTo>
                    <a:pt x="6" y="52"/>
                  </a:lnTo>
                  <a:lnTo>
                    <a:pt x="0" y="5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5" name="Freeform 83"/>
            <p:cNvSpPr>
              <a:spLocks/>
            </p:cNvSpPr>
            <p:nvPr/>
          </p:nvSpPr>
          <p:spPr bwMode="auto">
            <a:xfrm>
              <a:off x="1464" y="3409"/>
              <a:ext cx="142" cy="103"/>
            </a:xfrm>
            <a:custGeom>
              <a:avLst/>
              <a:gdLst>
                <a:gd name="T0" fmla="*/ 55 w 142"/>
                <a:gd name="T1" fmla="*/ 13 h 103"/>
                <a:gd name="T2" fmla="*/ 71 w 142"/>
                <a:gd name="T3" fmla="*/ 34 h 103"/>
                <a:gd name="T4" fmla="*/ 86 w 142"/>
                <a:gd name="T5" fmla="*/ 28 h 103"/>
                <a:gd name="T6" fmla="*/ 92 w 142"/>
                <a:gd name="T7" fmla="*/ 34 h 103"/>
                <a:gd name="T8" fmla="*/ 101 w 142"/>
                <a:gd name="T9" fmla="*/ 23 h 103"/>
                <a:gd name="T10" fmla="*/ 113 w 142"/>
                <a:gd name="T11" fmla="*/ 36 h 103"/>
                <a:gd name="T12" fmla="*/ 126 w 142"/>
                <a:gd name="T13" fmla="*/ 36 h 103"/>
                <a:gd name="T14" fmla="*/ 128 w 142"/>
                <a:gd name="T15" fmla="*/ 53 h 103"/>
                <a:gd name="T16" fmla="*/ 142 w 142"/>
                <a:gd name="T17" fmla="*/ 57 h 103"/>
                <a:gd name="T18" fmla="*/ 140 w 142"/>
                <a:gd name="T19" fmla="*/ 80 h 103"/>
                <a:gd name="T20" fmla="*/ 140 w 142"/>
                <a:gd name="T21" fmla="*/ 94 h 103"/>
                <a:gd name="T22" fmla="*/ 130 w 142"/>
                <a:gd name="T23" fmla="*/ 96 h 103"/>
                <a:gd name="T24" fmla="*/ 126 w 142"/>
                <a:gd name="T25" fmla="*/ 88 h 103"/>
                <a:gd name="T26" fmla="*/ 107 w 142"/>
                <a:gd name="T27" fmla="*/ 88 h 103"/>
                <a:gd name="T28" fmla="*/ 98 w 142"/>
                <a:gd name="T29" fmla="*/ 82 h 103"/>
                <a:gd name="T30" fmla="*/ 88 w 142"/>
                <a:gd name="T31" fmla="*/ 90 h 103"/>
                <a:gd name="T32" fmla="*/ 69 w 142"/>
                <a:gd name="T33" fmla="*/ 98 h 103"/>
                <a:gd name="T34" fmla="*/ 55 w 142"/>
                <a:gd name="T35" fmla="*/ 103 h 103"/>
                <a:gd name="T36" fmla="*/ 59 w 142"/>
                <a:gd name="T37" fmla="*/ 100 h 103"/>
                <a:gd name="T38" fmla="*/ 50 w 142"/>
                <a:gd name="T39" fmla="*/ 86 h 103"/>
                <a:gd name="T40" fmla="*/ 59 w 142"/>
                <a:gd name="T41" fmla="*/ 73 h 103"/>
                <a:gd name="T42" fmla="*/ 48 w 142"/>
                <a:gd name="T43" fmla="*/ 63 h 103"/>
                <a:gd name="T44" fmla="*/ 48 w 142"/>
                <a:gd name="T45" fmla="*/ 53 h 103"/>
                <a:gd name="T46" fmla="*/ 21 w 142"/>
                <a:gd name="T47" fmla="*/ 53 h 103"/>
                <a:gd name="T48" fmla="*/ 9 w 142"/>
                <a:gd name="T49" fmla="*/ 46 h 103"/>
                <a:gd name="T50" fmla="*/ 0 w 142"/>
                <a:gd name="T51" fmla="*/ 34 h 103"/>
                <a:gd name="T52" fmla="*/ 11 w 142"/>
                <a:gd name="T53" fmla="*/ 23 h 103"/>
                <a:gd name="T54" fmla="*/ 9 w 142"/>
                <a:gd name="T55" fmla="*/ 11 h 103"/>
                <a:gd name="T56" fmla="*/ 28 w 142"/>
                <a:gd name="T57" fmla="*/ 11 h 103"/>
                <a:gd name="T58" fmla="*/ 34 w 142"/>
                <a:gd name="T59" fmla="*/ 0 h 103"/>
                <a:gd name="T60" fmla="*/ 55 w 142"/>
                <a:gd name="T61" fmla="*/ 1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2" h="103">
                  <a:moveTo>
                    <a:pt x="55" y="13"/>
                  </a:moveTo>
                  <a:lnTo>
                    <a:pt x="71" y="34"/>
                  </a:lnTo>
                  <a:lnTo>
                    <a:pt x="86" y="28"/>
                  </a:lnTo>
                  <a:lnTo>
                    <a:pt x="92" y="34"/>
                  </a:lnTo>
                  <a:lnTo>
                    <a:pt x="101" y="23"/>
                  </a:lnTo>
                  <a:lnTo>
                    <a:pt x="113" y="36"/>
                  </a:lnTo>
                  <a:lnTo>
                    <a:pt x="126" y="36"/>
                  </a:lnTo>
                  <a:lnTo>
                    <a:pt x="128" y="53"/>
                  </a:lnTo>
                  <a:lnTo>
                    <a:pt x="142" y="57"/>
                  </a:lnTo>
                  <a:lnTo>
                    <a:pt x="140" y="80"/>
                  </a:lnTo>
                  <a:lnTo>
                    <a:pt x="140" y="94"/>
                  </a:lnTo>
                  <a:lnTo>
                    <a:pt x="130" y="96"/>
                  </a:lnTo>
                  <a:lnTo>
                    <a:pt x="126" y="88"/>
                  </a:lnTo>
                  <a:lnTo>
                    <a:pt x="107" y="88"/>
                  </a:lnTo>
                  <a:lnTo>
                    <a:pt x="98" y="82"/>
                  </a:lnTo>
                  <a:lnTo>
                    <a:pt x="88" y="90"/>
                  </a:lnTo>
                  <a:lnTo>
                    <a:pt x="69" y="98"/>
                  </a:lnTo>
                  <a:lnTo>
                    <a:pt x="55" y="103"/>
                  </a:lnTo>
                  <a:lnTo>
                    <a:pt x="59" y="100"/>
                  </a:lnTo>
                  <a:lnTo>
                    <a:pt x="50" y="86"/>
                  </a:lnTo>
                  <a:lnTo>
                    <a:pt x="59" y="73"/>
                  </a:lnTo>
                  <a:lnTo>
                    <a:pt x="48" y="63"/>
                  </a:lnTo>
                  <a:lnTo>
                    <a:pt x="48" y="53"/>
                  </a:lnTo>
                  <a:lnTo>
                    <a:pt x="21" y="53"/>
                  </a:lnTo>
                  <a:lnTo>
                    <a:pt x="9" y="46"/>
                  </a:lnTo>
                  <a:lnTo>
                    <a:pt x="0" y="34"/>
                  </a:lnTo>
                  <a:lnTo>
                    <a:pt x="11" y="23"/>
                  </a:lnTo>
                  <a:lnTo>
                    <a:pt x="9" y="11"/>
                  </a:lnTo>
                  <a:lnTo>
                    <a:pt x="28" y="11"/>
                  </a:lnTo>
                  <a:lnTo>
                    <a:pt x="34" y="0"/>
                  </a:lnTo>
                  <a:lnTo>
                    <a:pt x="55" y="1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6" name="Freeform 84"/>
            <p:cNvSpPr>
              <a:spLocks/>
            </p:cNvSpPr>
            <p:nvPr/>
          </p:nvSpPr>
          <p:spPr bwMode="auto">
            <a:xfrm>
              <a:off x="1621" y="3434"/>
              <a:ext cx="137" cy="167"/>
            </a:xfrm>
            <a:custGeom>
              <a:avLst/>
              <a:gdLst>
                <a:gd name="T0" fmla="*/ 100 w 137"/>
                <a:gd name="T1" fmla="*/ 153 h 167"/>
                <a:gd name="T2" fmla="*/ 94 w 137"/>
                <a:gd name="T3" fmla="*/ 138 h 167"/>
                <a:gd name="T4" fmla="*/ 94 w 137"/>
                <a:gd name="T5" fmla="*/ 125 h 167"/>
                <a:gd name="T6" fmla="*/ 119 w 137"/>
                <a:gd name="T7" fmla="*/ 117 h 167"/>
                <a:gd name="T8" fmla="*/ 123 w 137"/>
                <a:gd name="T9" fmla="*/ 90 h 167"/>
                <a:gd name="T10" fmla="*/ 125 w 137"/>
                <a:gd name="T11" fmla="*/ 73 h 167"/>
                <a:gd name="T12" fmla="*/ 135 w 137"/>
                <a:gd name="T13" fmla="*/ 63 h 167"/>
                <a:gd name="T14" fmla="*/ 137 w 137"/>
                <a:gd name="T15" fmla="*/ 30 h 167"/>
                <a:gd name="T16" fmla="*/ 125 w 137"/>
                <a:gd name="T17" fmla="*/ 28 h 167"/>
                <a:gd name="T18" fmla="*/ 129 w 137"/>
                <a:gd name="T19" fmla="*/ 15 h 167"/>
                <a:gd name="T20" fmla="*/ 108 w 137"/>
                <a:gd name="T21" fmla="*/ 11 h 167"/>
                <a:gd name="T22" fmla="*/ 91 w 137"/>
                <a:gd name="T23" fmla="*/ 0 h 167"/>
                <a:gd name="T24" fmla="*/ 73 w 137"/>
                <a:gd name="T25" fmla="*/ 23 h 167"/>
                <a:gd name="T26" fmla="*/ 66 w 137"/>
                <a:gd name="T27" fmla="*/ 44 h 167"/>
                <a:gd name="T28" fmla="*/ 54 w 137"/>
                <a:gd name="T29" fmla="*/ 46 h 167"/>
                <a:gd name="T30" fmla="*/ 41 w 137"/>
                <a:gd name="T31" fmla="*/ 38 h 167"/>
                <a:gd name="T32" fmla="*/ 27 w 137"/>
                <a:gd name="T33" fmla="*/ 46 h 167"/>
                <a:gd name="T34" fmla="*/ 25 w 137"/>
                <a:gd name="T35" fmla="*/ 71 h 167"/>
                <a:gd name="T36" fmla="*/ 10 w 137"/>
                <a:gd name="T37" fmla="*/ 96 h 167"/>
                <a:gd name="T38" fmla="*/ 0 w 137"/>
                <a:gd name="T39" fmla="*/ 107 h 167"/>
                <a:gd name="T40" fmla="*/ 0 w 137"/>
                <a:gd name="T41" fmla="*/ 107 h 167"/>
                <a:gd name="T42" fmla="*/ 16 w 137"/>
                <a:gd name="T43" fmla="*/ 113 h 167"/>
                <a:gd name="T44" fmla="*/ 29 w 137"/>
                <a:gd name="T45" fmla="*/ 125 h 167"/>
                <a:gd name="T46" fmla="*/ 41 w 137"/>
                <a:gd name="T47" fmla="*/ 132 h 167"/>
                <a:gd name="T48" fmla="*/ 52 w 137"/>
                <a:gd name="T49" fmla="*/ 136 h 167"/>
                <a:gd name="T50" fmla="*/ 52 w 137"/>
                <a:gd name="T51" fmla="*/ 144 h 167"/>
                <a:gd name="T52" fmla="*/ 60 w 137"/>
                <a:gd name="T53" fmla="*/ 150 h 167"/>
                <a:gd name="T54" fmla="*/ 50 w 137"/>
                <a:gd name="T55" fmla="*/ 161 h 167"/>
                <a:gd name="T56" fmla="*/ 66 w 137"/>
                <a:gd name="T57" fmla="*/ 167 h 167"/>
                <a:gd name="T58" fmla="*/ 100 w 137"/>
                <a:gd name="T59" fmla="*/ 153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67">
                  <a:moveTo>
                    <a:pt x="100" y="153"/>
                  </a:moveTo>
                  <a:lnTo>
                    <a:pt x="94" y="138"/>
                  </a:lnTo>
                  <a:lnTo>
                    <a:pt x="94" y="125"/>
                  </a:lnTo>
                  <a:lnTo>
                    <a:pt x="119" y="117"/>
                  </a:lnTo>
                  <a:lnTo>
                    <a:pt x="123" y="90"/>
                  </a:lnTo>
                  <a:lnTo>
                    <a:pt x="125" y="73"/>
                  </a:lnTo>
                  <a:lnTo>
                    <a:pt x="135" y="63"/>
                  </a:lnTo>
                  <a:lnTo>
                    <a:pt x="137" y="30"/>
                  </a:lnTo>
                  <a:lnTo>
                    <a:pt x="125" y="28"/>
                  </a:lnTo>
                  <a:lnTo>
                    <a:pt x="129" y="15"/>
                  </a:lnTo>
                  <a:lnTo>
                    <a:pt x="108" y="11"/>
                  </a:lnTo>
                  <a:lnTo>
                    <a:pt x="91" y="0"/>
                  </a:lnTo>
                  <a:lnTo>
                    <a:pt x="73" y="23"/>
                  </a:lnTo>
                  <a:lnTo>
                    <a:pt x="66" y="44"/>
                  </a:lnTo>
                  <a:lnTo>
                    <a:pt x="54" y="46"/>
                  </a:lnTo>
                  <a:lnTo>
                    <a:pt x="41" y="38"/>
                  </a:lnTo>
                  <a:lnTo>
                    <a:pt x="27" y="46"/>
                  </a:lnTo>
                  <a:lnTo>
                    <a:pt x="25" y="71"/>
                  </a:lnTo>
                  <a:lnTo>
                    <a:pt x="10" y="96"/>
                  </a:lnTo>
                  <a:lnTo>
                    <a:pt x="0" y="107"/>
                  </a:lnTo>
                  <a:lnTo>
                    <a:pt x="0" y="107"/>
                  </a:lnTo>
                  <a:lnTo>
                    <a:pt x="16" y="113"/>
                  </a:lnTo>
                  <a:lnTo>
                    <a:pt x="29" y="125"/>
                  </a:lnTo>
                  <a:lnTo>
                    <a:pt x="41" y="132"/>
                  </a:lnTo>
                  <a:lnTo>
                    <a:pt x="52" y="136"/>
                  </a:lnTo>
                  <a:lnTo>
                    <a:pt x="52" y="144"/>
                  </a:lnTo>
                  <a:lnTo>
                    <a:pt x="60" y="150"/>
                  </a:lnTo>
                  <a:lnTo>
                    <a:pt x="50" y="161"/>
                  </a:lnTo>
                  <a:lnTo>
                    <a:pt x="66" y="167"/>
                  </a:lnTo>
                  <a:lnTo>
                    <a:pt x="100" y="153"/>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7" name="Freeform 85"/>
            <p:cNvSpPr>
              <a:spLocks/>
            </p:cNvSpPr>
            <p:nvPr/>
          </p:nvSpPr>
          <p:spPr bwMode="auto">
            <a:xfrm>
              <a:off x="3194" y="3676"/>
              <a:ext cx="605" cy="538"/>
            </a:xfrm>
            <a:custGeom>
              <a:avLst/>
              <a:gdLst>
                <a:gd name="T0" fmla="*/ 23 w 290"/>
                <a:gd name="T1" fmla="*/ 178 h 258"/>
                <a:gd name="T2" fmla="*/ 28 w 290"/>
                <a:gd name="T3" fmla="*/ 185 h 258"/>
                <a:gd name="T4" fmla="*/ 45 w 290"/>
                <a:gd name="T5" fmla="*/ 192 h 258"/>
                <a:gd name="T6" fmla="*/ 67 w 290"/>
                <a:gd name="T7" fmla="*/ 202 h 258"/>
                <a:gd name="T8" fmla="*/ 85 w 290"/>
                <a:gd name="T9" fmla="*/ 210 h 258"/>
                <a:gd name="T10" fmla="*/ 97 w 290"/>
                <a:gd name="T11" fmla="*/ 222 h 258"/>
                <a:gd name="T12" fmla="*/ 107 w 290"/>
                <a:gd name="T13" fmla="*/ 223 h 258"/>
                <a:gd name="T14" fmla="*/ 113 w 290"/>
                <a:gd name="T15" fmla="*/ 212 h 258"/>
                <a:gd name="T16" fmla="*/ 133 w 290"/>
                <a:gd name="T17" fmla="*/ 184 h 258"/>
                <a:gd name="T18" fmla="*/ 161 w 290"/>
                <a:gd name="T19" fmla="*/ 129 h 258"/>
                <a:gd name="T20" fmla="*/ 157 w 290"/>
                <a:gd name="T21" fmla="*/ 110 h 258"/>
                <a:gd name="T22" fmla="*/ 158 w 290"/>
                <a:gd name="T23" fmla="*/ 69 h 258"/>
                <a:gd name="T24" fmla="*/ 146 w 290"/>
                <a:gd name="T25" fmla="*/ 51 h 258"/>
                <a:gd name="T26" fmla="*/ 161 w 290"/>
                <a:gd name="T27" fmla="*/ 48 h 258"/>
                <a:gd name="T28" fmla="*/ 166 w 290"/>
                <a:gd name="T29" fmla="*/ 38 h 258"/>
                <a:gd name="T30" fmla="*/ 182 w 290"/>
                <a:gd name="T31" fmla="*/ 37 h 258"/>
                <a:gd name="T32" fmla="*/ 186 w 290"/>
                <a:gd name="T33" fmla="*/ 25 h 258"/>
                <a:gd name="T34" fmla="*/ 198 w 290"/>
                <a:gd name="T35" fmla="*/ 32 h 258"/>
                <a:gd name="T36" fmla="*/ 206 w 290"/>
                <a:gd name="T37" fmla="*/ 32 h 258"/>
                <a:gd name="T38" fmla="*/ 219 w 290"/>
                <a:gd name="T39" fmla="*/ 26 h 258"/>
                <a:gd name="T40" fmla="*/ 232 w 290"/>
                <a:gd name="T41" fmla="*/ 25 h 258"/>
                <a:gd name="T42" fmla="*/ 236 w 290"/>
                <a:gd name="T43" fmla="*/ 13 h 258"/>
                <a:gd name="T44" fmla="*/ 249 w 290"/>
                <a:gd name="T45" fmla="*/ 0 h 258"/>
                <a:gd name="T46" fmla="*/ 250 w 290"/>
                <a:gd name="T47" fmla="*/ 11 h 258"/>
                <a:gd name="T48" fmla="*/ 255 w 290"/>
                <a:gd name="T49" fmla="*/ 23 h 258"/>
                <a:gd name="T50" fmla="*/ 265 w 290"/>
                <a:gd name="T51" fmla="*/ 40 h 258"/>
                <a:gd name="T52" fmla="*/ 273 w 290"/>
                <a:gd name="T53" fmla="*/ 50 h 258"/>
                <a:gd name="T54" fmla="*/ 289 w 290"/>
                <a:gd name="T55" fmla="*/ 59 h 258"/>
                <a:gd name="T56" fmla="*/ 288 w 290"/>
                <a:gd name="T57" fmla="*/ 75 h 258"/>
                <a:gd name="T58" fmla="*/ 265 w 290"/>
                <a:gd name="T59" fmla="*/ 99 h 258"/>
                <a:gd name="T60" fmla="*/ 255 w 290"/>
                <a:gd name="T61" fmla="*/ 114 h 258"/>
                <a:gd name="T62" fmla="*/ 266 w 290"/>
                <a:gd name="T63" fmla="*/ 129 h 258"/>
                <a:gd name="T64" fmla="*/ 252 w 290"/>
                <a:gd name="T65" fmla="*/ 153 h 258"/>
                <a:gd name="T66" fmla="*/ 233 w 290"/>
                <a:gd name="T67" fmla="*/ 170 h 258"/>
                <a:gd name="T68" fmla="*/ 221 w 290"/>
                <a:gd name="T69" fmla="*/ 190 h 258"/>
                <a:gd name="T70" fmla="*/ 195 w 290"/>
                <a:gd name="T71" fmla="*/ 200 h 258"/>
                <a:gd name="T72" fmla="*/ 184 w 290"/>
                <a:gd name="T73" fmla="*/ 208 h 258"/>
                <a:gd name="T74" fmla="*/ 184 w 290"/>
                <a:gd name="T75" fmla="*/ 229 h 258"/>
                <a:gd name="T76" fmla="*/ 182 w 290"/>
                <a:gd name="T77" fmla="*/ 237 h 258"/>
                <a:gd name="T78" fmla="*/ 176 w 290"/>
                <a:gd name="T79" fmla="*/ 246 h 258"/>
                <a:gd name="T80" fmla="*/ 156 w 290"/>
                <a:gd name="T81" fmla="*/ 238 h 258"/>
                <a:gd name="T82" fmla="*/ 122 w 290"/>
                <a:gd name="T83" fmla="*/ 245 h 258"/>
                <a:gd name="T84" fmla="*/ 102 w 290"/>
                <a:gd name="T85" fmla="*/ 257 h 258"/>
                <a:gd name="T86" fmla="*/ 73 w 290"/>
                <a:gd name="T87" fmla="*/ 243 h 258"/>
                <a:gd name="T88" fmla="*/ 58 w 290"/>
                <a:gd name="T89" fmla="*/ 225 h 258"/>
                <a:gd name="T90" fmla="*/ 35 w 290"/>
                <a:gd name="T91" fmla="*/ 219 h 258"/>
                <a:gd name="T92" fmla="*/ 11 w 290"/>
                <a:gd name="T93" fmla="*/ 215 h 258"/>
                <a:gd name="T94" fmla="*/ 0 w 290"/>
                <a:gd name="T95" fmla="*/ 205 h 258"/>
                <a:gd name="T96" fmla="*/ 9 w 290"/>
                <a:gd name="T97" fmla="*/ 191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0" h="258">
                  <a:moveTo>
                    <a:pt x="9" y="191"/>
                  </a:moveTo>
                  <a:cubicBezTo>
                    <a:pt x="23" y="178"/>
                    <a:pt x="23" y="178"/>
                    <a:pt x="23" y="178"/>
                  </a:cubicBezTo>
                  <a:cubicBezTo>
                    <a:pt x="29" y="182"/>
                    <a:pt x="29" y="182"/>
                    <a:pt x="29" y="182"/>
                  </a:cubicBezTo>
                  <a:cubicBezTo>
                    <a:pt x="28" y="185"/>
                    <a:pt x="28" y="185"/>
                    <a:pt x="28" y="185"/>
                  </a:cubicBezTo>
                  <a:cubicBezTo>
                    <a:pt x="36" y="191"/>
                    <a:pt x="36" y="191"/>
                    <a:pt x="36" y="191"/>
                  </a:cubicBezTo>
                  <a:cubicBezTo>
                    <a:pt x="45" y="192"/>
                    <a:pt x="45" y="192"/>
                    <a:pt x="45" y="192"/>
                  </a:cubicBezTo>
                  <a:cubicBezTo>
                    <a:pt x="60" y="204"/>
                    <a:pt x="60" y="204"/>
                    <a:pt x="60" y="204"/>
                  </a:cubicBezTo>
                  <a:cubicBezTo>
                    <a:pt x="67" y="202"/>
                    <a:pt x="67" y="202"/>
                    <a:pt x="67" y="202"/>
                  </a:cubicBezTo>
                  <a:cubicBezTo>
                    <a:pt x="77" y="211"/>
                    <a:pt x="77" y="211"/>
                    <a:pt x="77" y="211"/>
                  </a:cubicBezTo>
                  <a:cubicBezTo>
                    <a:pt x="85" y="210"/>
                    <a:pt x="85" y="210"/>
                    <a:pt x="85" y="210"/>
                  </a:cubicBezTo>
                  <a:cubicBezTo>
                    <a:pt x="88" y="221"/>
                    <a:pt x="88" y="221"/>
                    <a:pt x="88" y="221"/>
                  </a:cubicBezTo>
                  <a:cubicBezTo>
                    <a:pt x="97" y="222"/>
                    <a:pt x="97" y="222"/>
                    <a:pt x="97" y="222"/>
                  </a:cubicBezTo>
                  <a:cubicBezTo>
                    <a:pt x="102" y="228"/>
                    <a:pt x="102" y="228"/>
                    <a:pt x="102" y="228"/>
                  </a:cubicBezTo>
                  <a:cubicBezTo>
                    <a:pt x="107" y="223"/>
                    <a:pt x="107" y="223"/>
                    <a:pt x="107" y="223"/>
                  </a:cubicBezTo>
                  <a:cubicBezTo>
                    <a:pt x="112" y="223"/>
                    <a:pt x="112" y="223"/>
                    <a:pt x="112" y="223"/>
                  </a:cubicBezTo>
                  <a:cubicBezTo>
                    <a:pt x="113" y="212"/>
                    <a:pt x="113" y="212"/>
                    <a:pt x="113" y="212"/>
                  </a:cubicBezTo>
                  <a:cubicBezTo>
                    <a:pt x="130" y="194"/>
                    <a:pt x="130" y="194"/>
                    <a:pt x="130" y="194"/>
                  </a:cubicBezTo>
                  <a:cubicBezTo>
                    <a:pt x="133" y="184"/>
                    <a:pt x="133" y="184"/>
                    <a:pt x="133" y="184"/>
                  </a:cubicBezTo>
                  <a:cubicBezTo>
                    <a:pt x="159" y="156"/>
                    <a:pt x="159" y="156"/>
                    <a:pt x="159" y="156"/>
                  </a:cubicBezTo>
                  <a:cubicBezTo>
                    <a:pt x="161" y="129"/>
                    <a:pt x="161" y="129"/>
                    <a:pt x="161" y="129"/>
                  </a:cubicBezTo>
                  <a:cubicBezTo>
                    <a:pt x="166" y="113"/>
                    <a:pt x="166" y="113"/>
                    <a:pt x="166" y="113"/>
                  </a:cubicBezTo>
                  <a:cubicBezTo>
                    <a:pt x="157" y="110"/>
                    <a:pt x="157" y="110"/>
                    <a:pt x="157" y="110"/>
                  </a:cubicBezTo>
                  <a:cubicBezTo>
                    <a:pt x="152" y="78"/>
                    <a:pt x="152" y="78"/>
                    <a:pt x="152" y="78"/>
                  </a:cubicBezTo>
                  <a:cubicBezTo>
                    <a:pt x="158" y="69"/>
                    <a:pt x="158" y="69"/>
                    <a:pt x="158" y="69"/>
                  </a:cubicBezTo>
                  <a:cubicBezTo>
                    <a:pt x="149" y="63"/>
                    <a:pt x="149" y="63"/>
                    <a:pt x="149" y="63"/>
                  </a:cubicBezTo>
                  <a:cubicBezTo>
                    <a:pt x="146" y="51"/>
                    <a:pt x="146" y="51"/>
                    <a:pt x="146" y="51"/>
                  </a:cubicBezTo>
                  <a:cubicBezTo>
                    <a:pt x="154" y="46"/>
                    <a:pt x="154" y="46"/>
                    <a:pt x="154" y="46"/>
                  </a:cubicBezTo>
                  <a:cubicBezTo>
                    <a:pt x="161" y="48"/>
                    <a:pt x="161" y="48"/>
                    <a:pt x="161" y="48"/>
                  </a:cubicBezTo>
                  <a:cubicBezTo>
                    <a:pt x="162" y="39"/>
                    <a:pt x="162" y="39"/>
                    <a:pt x="162" y="39"/>
                  </a:cubicBezTo>
                  <a:cubicBezTo>
                    <a:pt x="166" y="38"/>
                    <a:pt x="166" y="38"/>
                    <a:pt x="166" y="38"/>
                  </a:cubicBezTo>
                  <a:cubicBezTo>
                    <a:pt x="174" y="40"/>
                    <a:pt x="174" y="40"/>
                    <a:pt x="174" y="40"/>
                  </a:cubicBezTo>
                  <a:cubicBezTo>
                    <a:pt x="182" y="37"/>
                    <a:pt x="182" y="37"/>
                    <a:pt x="182" y="37"/>
                  </a:cubicBezTo>
                  <a:cubicBezTo>
                    <a:pt x="181" y="31"/>
                    <a:pt x="181" y="31"/>
                    <a:pt x="181" y="31"/>
                  </a:cubicBezTo>
                  <a:cubicBezTo>
                    <a:pt x="186" y="25"/>
                    <a:pt x="186" y="25"/>
                    <a:pt x="186" y="25"/>
                  </a:cubicBezTo>
                  <a:cubicBezTo>
                    <a:pt x="188" y="32"/>
                    <a:pt x="188" y="32"/>
                    <a:pt x="188" y="32"/>
                  </a:cubicBezTo>
                  <a:cubicBezTo>
                    <a:pt x="198" y="32"/>
                    <a:pt x="198" y="32"/>
                    <a:pt x="198" y="32"/>
                  </a:cubicBezTo>
                  <a:cubicBezTo>
                    <a:pt x="203" y="27"/>
                    <a:pt x="203" y="27"/>
                    <a:pt x="203" y="27"/>
                  </a:cubicBezTo>
                  <a:cubicBezTo>
                    <a:pt x="206" y="32"/>
                    <a:pt x="206" y="32"/>
                    <a:pt x="206" y="32"/>
                  </a:cubicBezTo>
                  <a:cubicBezTo>
                    <a:pt x="216" y="32"/>
                    <a:pt x="216" y="32"/>
                    <a:pt x="216" y="32"/>
                  </a:cubicBezTo>
                  <a:cubicBezTo>
                    <a:pt x="219" y="26"/>
                    <a:pt x="219" y="26"/>
                    <a:pt x="219" y="26"/>
                  </a:cubicBezTo>
                  <a:cubicBezTo>
                    <a:pt x="226" y="31"/>
                    <a:pt x="226" y="31"/>
                    <a:pt x="226" y="31"/>
                  </a:cubicBezTo>
                  <a:cubicBezTo>
                    <a:pt x="232" y="25"/>
                    <a:pt x="232" y="25"/>
                    <a:pt x="232" y="25"/>
                  </a:cubicBezTo>
                  <a:cubicBezTo>
                    <a:pt x="238" y="25"/>
                    <a:pt x="238" y="25"/>
                    <a:pt x="238" y="25"/>
                  </a:cubicBezTo>
                  <a:cubicBezTo>
                    <a:pt x="236" y="13"/>
                    <a:pt x="236" y="13"/>
                    <a:pt x="236" y="13"/>
                  </a:cubicBezTo>
                  <a:cubicBezTo>
                    <a:pt x="244" y="6"/>
                    <a:pt x="244" y="6"/>
                    <a:pt x="244" y="6"/>
                  </a:cubicBezTo>
                  <a:cubicBezTo>
                    <a:pt x="249" y="0"/>
                    <a:pt x="249" y="0"/>
                    <a:pt x="249" y="0"/>
                  </a:cubicBezTo>
                  <a:cubicBezTo>
                    <a:pt x="257" y="4"/>
                    <a:pt x="257" y="4"/>
                    <a:pt x="257" y="4"/>
                  </a:cubicBezTo>
                  <a:cubicBezTo>
                    <a:pt x="250" y="11"/>
                    <a:pt x="250" y="11"/>
                    <a:pt x="250" y="11"/>
                  </a:cubicBezTo>
                  <a:cubicBezTo>
                    <a:pt x="248" y="19"/>
                    <a:pt x="248" y="19"/>
                    <a:pt x="248" y="19"/>
                  </a:cubicBezTo>
                  <a:cubicBezTo>
                    <a:pt x="255" y="23"/>
                    <a:pt x="255" y="23"/>
                    <a:pt x="255" y="23"/>
                  </a:cubicBezTo>
                  <a:cubicBezTo>
                    <a:pt x="258" y="33"/>
                    <a:pt x="258" y="33"/>
                    <a:pt x="258" y="33"/>
                  </a:cubicBezTo>
                  <a:cubicBezTo>
                    <a:pt x="265" y="40"/>
                    <a:pt x="265" y="40"/>
                    <a:pt x="265" y="40"/>
                  </a:cubicBezTo>
                  <a:cubicBezTo>
                    <a:pt x="267" y="50"/>
                    <a:pt x="267" y="50"/>
                    <a:pt x="267" y="50"/>
                  </a:cubicBezTo>
                  <a:cubicBezTo>
                    <a:pt x="273" y="50"/>
                    <a:pt x="273" y="50"/>
                    <a:pt x="273" y="50"/>
                  </a:cubicBezTo>
                  <a:cubicBezTo>
                    <a:pt x="278" y="49"/>
                    <a:pt x="278" y="49"/>
                    <a:pt x="278" y="49"/>
                  </a:cubicBezTo>
                  <a:cubicBezTo>
                    <a:pt x="289" y="59"/>
                    <a:pt x="289" y="59"/>
                    <a:pt x="289" y="59"/>
                  </a:cubicBezTo>
                  <a:cubicBezTo>
                    <a:pt x="290" y="70"/>
                    <a:pt x="290" y="70"/>
                    <a:pt x="290" y="70"/>
                  </a:cubicBezTo>
                  <a:cubicBezTo>
                    <a:pt x="288" y="75"/>
                    <a:pt x="288" y="75"/>
                    <a:pt x="288" y="75"/>
                  </a:cubicBezTo>
                  <a:cubicBezTo>
                    <a:pt x="279" y="77"/>
                    <a:pt x="279" y="77"/>
                    <a:pt x="279" y="77"/>
                  </a:cubicBezTo>
                  <a:cubicBezTo>
                    <a:pt x="265" y="99"/>
                    <a:pt x="265" y="99"/>
                    <a:pt x="265" y="99"/>
                  </a:cubicBezTo>
                  <a:cubicBezTo>
                    <a:pt x="257" y="106"/>
                    <a:pt x="257" y="106"/>
                    <a:pt x="257" y="106"/>
                  </a:cubicBezTo>
                  <a:cubicBezTo>
                    <a:pt x="255" y="114"/>
                    <a:pt x="255" y="114"/>
                    <a:pt x="255" y="114"/>
                  </a:cubicBezTo>
                  <a:cubicBezTo>
                    <a:pt x="261" y="123"/>
                    <a:pt x="261" y="123"/>
                    <a:pt x="261" y="123"/>
                  </a:cubicBezTo>
                  <a:cubicBezTo>
                    <a:pt x="266" y="129"/>
                    <a:pt x="266" y="129"/>
                    <a:pt x="266" y="129"/>
                  </a:cubicBezTo>
                  <a:cubicBezTo>
                    <a:pt x="265" y="139"/>
                    <a:pt x="265" y="139"/>
                    <a:pt x="265" y="139"/>
                  </a:cubicBezTo>
                  <a:cubicBezTo>
                    <a:pt x="252" y="153"/>
                    <a:pt x="252" y="153"/>
                    <a:pt x="252" y="153"/>
                  </a:cubicBezTo>
                  <a:cubicBezTo>
                    <a:pt x="235" y="160"/>
                    <a:pt x="235" y="160"/>
                    <a:pt x="235" y="160"/>
                  </a:cubicBezTo>
                  <a:cubicBezTo>
                    <a:pt x="233" y="170"/>
                    <a:pt x="233" y="170"/>
                    <a:pt x="233" y="170"/>
                  </a:cubicBezTo>
                  <a:cubicBezTo>
                    <a:pt x="224" y="178"/>
                    <a:pt x="224" y="178"/>
                    <a:pt x="224" y="178"/>
                  </a:cubicBezTo>
                  <a:cubicBezTo>
                    <a:pt x="221" y="190"/>
                    <a:pt x="221" y="190"/>
                    <a:pt x="221" y="190"/>
                  </a:cubicBezTo>
                  <a:cubicBezTo>
                    <a:pt x="209" y="189"/>
                    <a:pt x="209" y="189"/>
                    <a:pt x="209" y="189"/>
                  </a:cubicBezTo>
                  <a:cubicBezTo>
                    <a:pt x="195" y="200"/>
                    <a:pt x="195" y="200"/>
                    <a:pt x="195" y="200"/>
                  </a:cubicBezTo>
                  <a:cubicBezTo>
                    <a:pt x="184" y="200"/>
                    <a:pt x="184" y="200"/>
                    <a:pt x="184" y="200"/>
                  </a:cubicBezTo>
                  <a:cubicBezTo>
                    <a:pt x="184" y="208"/>
                    <a:pt x="184" y="208"/>
                    <a:pt x="184" y="208"/>
                  </a:cubicBezTo>
                  <a:cubicBezTo>
                    <a:pt x="183" y="214"/>
                    <a:pt x="183" y="214"/>
                    <a:pt x="183" y="214"/>
                  </a:cubicBezTo>
                  <a:cubicBezTo>
                    <a:pt x="184" y="229"/>
                    <a:pt x="184" y="229"/>
                    <a:pt x="184" y="229"/>
                  </a:cubicBezTo>
                  <a:cubicBezTo>
                    <a:pt x="191" y="229"/>
                    <a:pt x="191" y="229"/>
                    <a:pt x="191" y="229"/>
                  </a:cubicBezTo>
                  <a:cubicBezTo>
                    <a:pt x="182" y="237"/>
                    <a:pt x="182" y="237"/>
                    <a:pt x="182" y="237"/>
                  </a:cubicBezTo>
                  <a:cubicBezTo>
                    <a:pt x="181" y="244"/>
                    <a:pt x="181" y="244"/>
                    <a:pt x="181" y="244"/>
                  </a:cubicBezTo>
                  <a:cubicBezTo>
                    <a:pt x="180" y="243"/>
                    <a:pt x="177" y="245"/>
                    <a:pt x="176" y="246"/>
                  </a:cubicBezTo>
                  <a:cubicBezTo>
                    <a:pt x="173" y="247"/>
                    <a:pt x="165" y="248"/>
                    <a:pt x="164" y="244"/>
                  </a:cubicBezTo>
                  <a:cubicBezTo>
                    <a:pt x="164" y="239"/>
                    <a:pt x="159" y="238"/>
                    <a:pt x="156" y="238"/>
                  </a:cubicBezTo>
                  <a:cubicBezTo>
                    <a:pt x="153" y="237"/>
                    <a:pt x="152" y="244"/>
                    <a:pt x="146" y="241"/>
                  </a:cubicBezTo>
                  <a:cubicBezTo>
                    <a:pt x="139" y="237"/>
                    <a:pt x="127" y="243"/>
                    <a:pt x="122" y="245"/>
                  </a:cubicBezTo>
                  <a:cubicBezTo>
                    <a:pt x="117" y="246"/>
                    <a:pt x="115" y="252"/>
                    <a:pt x="112" y="253"/>
                  </a:cubicBezTo>
                  <a:cubicBezTo>
                    <a:pt x="109" y="253"/>
                    <a:pt x="104" y="258"/>
                    <a:pt x="102" y="257"/>
                  </a:cubicBezTo>
                  <a:cubicBezTo>
                    <a:pt x="100" y="257"/>
                    <a:pt x="86" y="254"/>
                    <a:pt x="80" y="251"/>
                  </a:cubicBezTo>
                  <a:cubicBezTo>
                    <a:pt x="74" y="247"/>
                    <a:pt x="74" y="247"/>
                    <a:pt x="73" y="243"/>
                  </a:cubicBezTo>
                  <a:cubicBezTo>
                    <a:pt x="72" y="239"/>
                    <a:pt x="70" y="234"/>
                    <a:pt x="68" y="228"/>
                  </a:cubicBezTo>
                  <a:cubicBezTo>
                    <a:pt x="67" y="223"/>
                    <a:pt x="63" y="225"/>
                    <a:pt x="58" y="225"/>
                  </a:cubicBezTo>
                  <a:cubicBezTo>
                    <a:pt x="52" y="225"/>
                    <a:pt x="48" y="224"/>
                    <a:pt x="47" y="223"/>
                  </a:cubicBezTo>
                  <a:cubicBezTo>
                    <a:pt x="47" y="222"/>
                    <a:pt x="41" y="219"/>
                    <a:pt x="35" y="219"/>
                  </a:cubicBezTo>
                  <a:cubicBezTo>
                    <a:pt x="29" y="220"/>
                    <a:pt x="27" y="220"/>
                    <a:pt x="22" y="219"/>
                  </a:cubicBezTo>
                  <a:cubicBezTo>
                    <a:pt x="16" y="218"/>
                    <a:pt x="15" y="218"/>
                    <a:pt x="11" y="215"/>
                  </a:cubicBezTo>
                  <a:cubicBezTo>
                    <a:pt x="9" y="213"/>
                    <a:pt x="7" y="214"/>
                    <a:pt x="6" y="216"/>
                  </a:cubicBezTo>
                  <a:cubicBezTo>
                    <a:pt x="0" y="205"/>
                    <a:pt x="0" y="205"/>
                    <a:pt x="0" y="205"/>
                  </a:cubicBezTo>
                  <a:cubicBezTo>
                    <a:pt x="4" y="198"/>
                    <a:pt x="4" y="198"/>
                    <a:pt x="4" y="198"/>
                  </a:cubicBezTo>
                  <a:lnTo>
                    <a:pt x="9" y="19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8" name="Freeform 86"/>
            <p:cNvSpPr>
              <a:spLocks noEditPoints="1"/>
            </p:cNvSpPr>
            <p:nvPr/>
          </p:nvSpPr>
          <p:spPr bwMode="auto">
            <a:xfrm>
              <a:off x="2836" y="4039"/>
              <a:ext cx="377" cy="248"/>
            </a:xfrm>
            <a:custGeom>
              <a:avLst/>
              <a:gdLst>
                <a:gd name="T0" fmla="*/ 0 w 181"/>
                <a:gd name="T1" fmla="*/ 67 h 119"/>
                <a:gd name="T2" fmla="*/ 13 w 181"/>
                <a:gd name="T3" fmla="*/ 68 h 119"/>
                <a:gd name="T4" fmla="*/ 21 w 181"/>
                <a:gd name="T5" fmla="*/ 62 h 119"/>
                <a:gd name="T6" fmla="*/ 21 w 181"/>
                <a:gd name="T7" fmla="*/ 53 h 119"/>
                <a:gd name="T8" fmla="*/ 27 w 181"/>
                <a:gd name="T9" fmla="*/ 52 h 119"/>
                <a:gd name="T10" fmla="*/ 39 w 181"/>
                <a:gd name="T11" fmla="*/ 59 h 119"/>
                <a:gd name="T12" fmla="*/ 53 w 181"/>
                <a:gd name="T13" fmla="*/ 60 h 119"/>
                <a:gd name="T14" fmla="*/ 66 w 181"/>
                <a:gd name="T15" fmla="*/ 59 h 119"/>
                <a:gd name="T16" fmla="*/ 78 w 181"/>
                <a:gd name="T17" fmla="*/ 50 h 119"/>
                <a:gd name="T18" fmla="*/ 85 w 181"/>
                <a:gd name="T19" fmla="*/ 50 h 119"/>
                <a:gd name="T20" fmla="*/ 85 w 181"/>
                <a:gd name="T21" fmla="*/ 40 h 119"/>
                <a:gd name="T22" fmla="*/ 91 w 181"/>
                <a:gd name="T23" fmla="*/ 35 h 119"/>
                <a:gd name="T24" fmla="*/ 90 w 181"/>
                <a:gd name="T25" fmla="*/ 29 h 119"/>
                <a:gd name="T26" fmla="*/ 98 w 181"/>
                <a:gd name="T27" fmla="*/ 26 h 119"/>
                <a:gd name="T28" fmla="*/ 100 w 181"/>
                <a:gd name="T29" fmla="*/ 13 h 119"/>
                <a:gd name="T30" fmla="*/ 108 w 181"/>
                <a:gd name="T31" fmla="*/ 11 h 119"/>
                <a:gd name="T32" fmla="*/ 114 w 181"/>
                <a:gd name="T33" fmla="*/ 11 h 119"/>
                <a:gd name="T34" fmla="*/ 117 w 181"/>
                <a:gd name="T35" fmla="*/ 8 h 119"/>
                <a:gd name="T36" fmla="*/ 127 w 181"/>
                <a:gd name="T37" fmla="*/ 6 h 119"/>
                <a:gd name="T38" fmla="*/ 133 w 181"/>
                <a:gd name="T39" fmla="*/ 4 h 119"/>
                <a:gd name="T40" fmla="*/ 135 w 181"/>
                <a:gd name="T41" fmla="*/ 0 h 119"/>
                <a:gd name="T42" fmla="*/ 144 w 181"/>
                <a:gd name="T43" fmla="*/ 2 h 119"/>
                <a:gd name="T44" fmla="*/ 155 w 181"/>
                <a:gd name="T45" fmla="*/ 5 h 119"/>
                <a:gd name="T46" fmla="*/ 164 w 181"/>
                <a:gd name="T47" fmla="*/ 12 h 119"/>
                <a:gd name="T48" fmla="*/ 176 w 181"/>
                <a:gd name="T49" fmla="*/ 10 h 119"/>
                <a:gd name="T50" fmla="*/ 181 w 181"/>
                <a:gd name="T51" fmla="*/ 17 h 119"/>
                <a:gd name="T52" fmla="*/ 176 w 181"/>
                <a:gd name="T53" fmla="*/ 24 h 119"/>
                <a:gd name="T54" fmla="*/ 172 w 181"/>
                <a:gd name="T55" fmla="*/ 31 h 119"/>
                <a:gd name="T56" fmla="*/ 178 w 181"/>
                <a:gd name="T57" fmla="*/ 42 h 119"/>
                <a:gd name="T58" fmla="*/ 178 w 181"/>
                <a:gd name="T59" fmla="*/ 45 h 119"/>
                <a:gd name="T60" fmla="*/ 172 w 181"/>
                <a:gd name="T61" fmla="*/ 51 h 119"/>
                <a:gd name="T62" fmla="*/ 167 w 181"/>
                <a:gd name="T63" fmla="*/ 59 h 119"/>
                <a:gd name="T64" fmla="*/ 162 w 181"/>
                <a:gd name="T65" fmla="*/ 72 h 119"/>
                <a:gd name="T66" fmla="*/ 169 w 181"/>
                <a:gd name="T67" fmla="*/ 85 h 119"/>
                <a:gd name="T68" fmla="*/ 171 w 181"/>
                <a:gd name="T69" fmla="*/ 99 h 119"/>
                <a:gd name="T70" fmla="*/ 163 w 181"/>
                <a:gd name="T71" fmla="*/ 107 h 119"/>
                <a:gd name="T72" fmla="*/ 152 w 181"/>
                <a:gd name="T73" fmla="*/ 109 h 119"/>
                <a:gd name="T74" fmla="*/ 144 w 181"/>
                <a:gd name="T75" fmla="*/ 108 h 119"/>
                <a:gd name="T76" fmla="*/ 135 w 181"/>
                <a:gd name="T77" fmla="*/ 106 h 119"/>
                <a:gd name="T78" fmla="*/ 126 w 181"/>
                <a:gd name="T79" fmla="*/ 109 h 119"/>
                <a:gd name="T80" fmla="*/ 114 w 181"/>
                <a:gd name="T81" fmla="*/ 108 h 119"/>
                <a:gd name="T82" fmla="*/ 101 w 181"/>
                <a:gd name="T83" fmla="*/ 101 h 119"/>
                <a:gd name="T84" fmla="*/ 99 w 181"/>
                <a:gd name="T85" fmla="*/ 92 h 119"/>
                <a:gd name="T86" fmla="*/ 88 w 181"/>
                <a:gd name="T87" fmla="*/ 91 h 119"/>
                <a:gd name="T88" fmla="*/ 80 w 181"/>
                <a:gd name="T89" fmla="*/ 92 h 119"/>
                <a:gd name="T90" fmla="*/ 69 w 181"/>
                <a:gd name="T91" fmla="*/ 88 h 119"/>
                <a:gd name="T92" fmla="*/ 61 w 181"/>
                <a:gd name="T93" fmla="*/ 87 h 119"/>
                <a:gd name="T94" fmla="*/ 55 w 181"/>
                <a:gd name="T95" fmla="*/ 90 h 119"/>
                <a:gd name="T96" fmla="*/ 47 w 181"/>
                <a:gd name="T97" fmla="*/ 94 h 119"/>
                <a:gd name="T98" fmla="*/ 41 w 181"/>
                <a:gd name="T99" fmla="*/ 97 h 119"/>
                <a:gd name="T100" fmla="*/ 34 w 181"/>
                <a:gd name="T101" fmla="*/ 102 h 119"/>
                <a:gd name="T102" fmla="*/ 24 w 181"/>
                <a:gd name="T103" fmla="*/ 107 h 119"/>
                <a:gd name="T104" fmla="*/ 16 w 181"/>
                <a:gd name="T105" fmla="*/ 112 h 119"/>
                <a:gd name="T106" fmla="*/ 13 w 181"/>
                <a:gd name="T107" fmla="*/ 114 h 119"/>
                <a:gd name="T108" fmla="*/ 11 w 181"/>
                <a:gd name="T109" fmla="*/ 112 h 119"/>
                <a:gd name="T110" fmla="*/ 5 w 181"/>
                <a:gd name="T111" fmla="*/ 105 h 119"/>
                <a:gd name="T112" fmla="*/ 14 w 181"/>
                <a:gd name="T113" fmla="*/ 101 h 119"/>
                <a:gd name="T114" fmla="*/ 14 w 181"/>
                <a:gd name="T115" fmla="*/ 96 h 119"/>
                <a:gd name="T116" fmla="*/ 2 w 181"/>
                <a:gd name="T117" fmla="*/ 83 h 119"/>
                <a:gd name="T118" fmla="*/ 0 w 181"/>
                <a:gd name="T119" fmla="*/ 67 h 119"/>
                <a:gd name="T120" fmla="*/ 13 w 181"/>
                <a:gd name="T121" fmla="*/ 119 h 119"/>
                <a:gd name="T122" fmla="*/ 13 w 181"/>
                <a:gd name="T123" fmla="*/ 119 h 119"/>
                <a:gd name="T124" fmla="*/ 13 w 181"/>
                <a:gd name="T125"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19">
                  <a:moveTo>
                    <a:pt x="0" y="67"/>
                  </a:moveTo>
                  <a:cubicBezTo>
                    <a:pt x="13" y="68"/>
                    <a:pt x="13" y="68"/>
                    <a:pt x="13" y="68"/>
                  </a:cubicBezTo>
                  <a:cubicBezTo>
                    <a:pt x="21" y="62"/>
                    <a:pt x="21" y="62"/>
                    <a:pt x="21" y="62"/>
                  </a:cubicBezTo>
                  <a:cubicBezTo>
                    <a:pt x="21" y="53"/>
                    <a:pt x="21" y="53"/>
                    <a:pt x="21" y="53"/>
                  </a:cubicBezTo>
                  <a:cubicBezTo>
                    <a:pt x="27" y="52"/>
                    <a:pt x="27" y="52"/>
                    <a:pt x="27" y="52"/>
                  </a:cubicBezTo>
                  <a:cubicBezTo>
                    <a:pt x="39" y="59"/>
                    <a:pt x="39" y="59"/>
                    <a:pt x="39" y="59"/>
                  </a:cubicBezTo>
                  <a:cubicBezTo>
                    <a:pt x="53" y="60"/>
                    <a:pt x="53" y="60"/>
                    <a:pt x="53" y="60"/>
                  </a:cubicBezTo>
                  <a:cubicBezTo>
                    <a:pt x="66" y="59"/>
                    <a:pt x="66" y="59"/>
                    <a:pt x="66" y="59"/>
                  </a:cubicBezTo>
                  <a:cubicBezTo>
                    <a:pt x="78" y="50"/>
                    <a:pt x="78" y="50"/>
                    <a:pt x="78" y="50"/>
                  </a:cubicBezTo>
                  <a:cubicBezTo>
                    <a:pt x="85" y="50"/>
                    <a:pt x="85" y="50"/>
                    <a:pt x="85" y="50"/>
                  </a:cubicBezTo>
                  <a:cubicBezTo>
                    <a:pt x="85" y="40"/>
                    <a:pt x="85" y="40"/>
                    <a:pt x="85" y="40"/>
                  </a:cubicBezTo>
                  <a:cubicBezTo>
                    <a:pt x="91" y="35"/>
                    <a:pt x="91" y="35"/>
                    <a:pt x="91" y="35"/>
                  </a:cubicBezTo>
                  <a:cubicBezTo>
                    <a:pt x="90" y="29"/>
                    <a:pt x="90" y="29"/>
                    <a:pt x="90" y="29"/>
                  </a:cubicBezTo>
                  <a:cubicBezTo>
                    <a:pt x="98" y="26"/>
                    <a:pt x="98" y="26"/>
                    <a:pt x="98" y="26"/>
                  </a:cubicBezTo>
                  <a:cubicBezTo>
                    <a:pt x="100" y="13"/>
                    <a:pt x="100" y="13"/>
                    <a:pt x="100" y="13"/>
                  </a:cubicBezTo>
                  <a:cubicBezTo>
                    <a:pt x="108" y="11"/>
                    <a:pt x="108" y="11"/>
                    <a:pt x="108" y="11"/>
                  </a:cubicBezTo>
                  <a:cubicBezTo>
                    <a:pt x="114" y="11"/>
                    <a:pt x="114" y="11"/>
                    <a:pt x="114" y="11"/>
                  </a:cubicBezTo>
                  <a:cubicBezTo>
                    <a:pt x="117" y="8"/>
                    <a:pt x="117" y="8"/>
                    <a:pt x="117" y="8"/>
                  </a:cubicBezTo>
                  <a:cubicBezTo>
                    <a:pt x="127" y="6"/>
                    <a:pt x="127" y="6"/>
                    <a:pt x="127" y="6"/>
                  </a:cubicBezTo>
                  <a:cubicBezTo>
                    <a:pt x="133" y="4"/>
                    <a:pt x="133" y="4"/>
                    <a:pt x="133" y="4"/>
                  </a:cubicBezTo>
                  <a:cubicBezTo>
                    <a:pt x="135" y="0"/>
                    <a:pt x="135" y="0"/>
                    <a:pt x="135" y="0"/>
                  </a:cubicBezTo>
                  <a:cubicBezTo>
                    <a:pt x="144" y="2"/>
                    <a:pt x="144" y="2"/>
                    <a:pt x="144" y="2"/>
                  </a:cubicBezTo>
                  <a:cubicBezTo>
                    <a:pt x="155" y="5"/>
                    <a:pt x="155" y="5"/>
                    <a:pt x="155" y="5"/>
                  </a:cubicBezTo>
                  <a:cubicBezTo>
                    <a:pt x="164" y="12"/>
                    <a:pt x="164" y="12"/>
                    <a:pt x="164" y="12"/>
                  </a:cubicBezTo>
                  <a:cubicBezTo>
                    <a:pt x="176" y="10"/>
                    <a:pt x="176" y="10"/>
                    <a:pt x="176" y="10"/>
                  </a:cubicBezTo>
                  <a:cubicBezTo>
                    <a:pt x="181" y="17"/>
                    <a:pt x="181" y="17"/>
                    <a:pt x="181" y="17"/>
                  </a:cubicBezTo>
                  <a:cubicBezTo>
                    <a:pt x="176" y="24"/>
                    <a:pt x="176" y="24"/>
                    <a:pt x="176" y="24"/>
                  </a:cubicBezTo>
                  <a:cubicBezTo>
                    <a:pt x="172" y="31"/>
                    <a:pt x="172" y="31"/>
                    <a:pt x="172" y="31"/>
                  </a:cubicBezTo>
                  <a:cubicBezTo>
                    <a:pt x="178" y="42"/>
                    <a:pt x="178" y="42"/>
                    <a:pt x="178" y="42"/>
                  </a:cubicBezTo>
                  <a:cubicBezTo>
                    <a:pt x="178" y="43"/>
                    <a:pt x="178" y="44"/>
                    <a:pt x="178" y="45"/>
                  </a:cubicBezTo>
                  <a:cubicBezTo>
                    <a:pt x="178" y="48"/>
                    <a:pt x="175" y="48"/>
                    <a:pt x="172" y="51"/>
                  </a:cubicBezTo>
                  <a:cubicBezTo>
                    <a:pt x="168" y="53"/>
                    <a:pt x="170" y="58"/>
                    <a:pt x="167" y="59"/>
                  </a:cubicBezTo>
                  <a:cubicBezTo>
                    <a:pt x="164" y="60"/>
                    <a:pt x="162" y="68"/>
                    <a:pt x="162" y="72"/>
                  </a:cubicBezTo>
                  <a:cubicBezTo>
                    <a:pt x="162" y="77"/>
                    <a:pt x="164" y="80"/>
                    <a:pt x="169" y="85"/>
                  </a:cubicBezTo>
                  <a:cubicBezTo>
                    <a:pt x="173" y="91"/>
                    <a:pt x="175" y="97"/>
                    <a:pt x="171" y="99"/>
                  </a:cubicBezTo>
                  <a:cubicBezTo>
                    <a:pt x="167" y="101"/>
                    <a:pt x="168" y="102"/>
                    <a:pt x="163" y="107"/>
                  </a:cubicBezTo>
                  <a:cubicBezTo>
                    <a:pt x="158" y="112"/>
                    <a:pt x="154" y="112"/>
                    <a:pt x="152" y="109"/>
                  </a:cubicBezTo>
                  <a:cubicBezTo>
                    <a:pt x="150" y="106"/>
                    <a:pt x="146" y="108"/>
                    <a:pt x="144" y="108"/>
                  </a:cubicBezTo>
                  <a:cubicBezTo>
                    <a:pt x="142" y="108"/>
                    <a:pt x="136" y="108"/>
                    <a:pt x="135" y="106"/>
                  </a:cubicBezTo>
                  <a:cubicBezTo>
                    <a:pt x="133" y="104"/>
                    <a:pt x="128" y="106"/>
                    <a:pt x="126" y="109"/>
                  </a:cubicBezTo>
                  <a:cubicBezTo>
                    <a:pt x="123" y="111"/>
                    <a:pt x="119" y="109"/>
                    <a:pt x="114" y="108"/>
                  </a:cubicBezTo>
                  <a:cubicBezTo>
                    <a:pt x="110" y="108"/>
                    <a:pt x="103" y="104"/>
                    <a:pt x="101" y="101"/>
                  </a:cubicBezTo>
                  <a:cubicBezTo>
                    <a:pt x="100" y="98"/>
                    <a:pt x="100" y="94"/>
                    <a:pt x="99" y="92"/>
                  </a:cubicBezTo>
                  <a:cubicBezTo>
                    <a:pt x="99" y="91"/>
                    <a:pt x="90" y="92"/>
                    <a:pt x="88" y="91"/>
                  </a:cubicBezTo>
                  <a:cubicBezTo>
                    <a:pt x="87" y="90"/>
                    <a:pt x="82" y="92"/>
                    <a:pt x="80" y="92"/>
                  </a:cubicBezTo>
                  <a:cubicBezTo>
                    <a:pt x="79" y="92"/>
                    <a:pt x="71" y="90"/>
                    <a:pt x="69" y="88"/>
                  </a:cubicBezTo>
                  <a:cubicBezTo>
                    <a:pt x="66" y="85"/>
                    <a:pt x="65" y="87"/>
                    <a:pt x="61" y="87"/>
                  </a:cubicBezTo>
                  <a:cubicBezTo>
                    <a:pt x="58" y="87"/>
                    <a:pt x="57" y="90"/>
                    <a:pt x="55" y="90"/>
                  </a:cubicBezTo>
                  <a:cubicBezTo>
                    <a:pt x="53" y="90"/>
                    <a:pt x="48" y="92"/>
                    <a:pt x="47" y="94"/>
                  </a:cubicBezTo>
                  <a:cubicBezTo>
                    <a:pt x="45" y="96"/>
                    <a:pt x="44" y="97"/>
                    <a:pt x="41" y="97"/>
                  </a:cubicBezTo>
                  <a:cubicBezTo>
                    <a:pt x="38" y="98"/>
                    <a:pt x="37" y="101"/>
                    <a:pt x="34" y="102"/>
                  </a:cubicBezTo>
                  <a:cubicBezTo>
                    <a:pt x="32" y="103"/>
                    <a:pt x="27" y="105"/>
                    <a:pt x="24" y="107"/>
                  </a:cubicBezTo>
                  <a:cubicBezTo>
                    <a:pt x="22" y="108"/>
                    <a:pt x="20" y="112"/>
                    <a:pt x="16" y="112"/>
                  </a:cubicBezTo>
                  <a:cubicBezTo>
                    <a:pt x="15" y="112"/>
                    <a:pt x="14" y="113"/>
                    <a:pt x="13" y="114"/>
                  </a:cubicBezTo>
                  <a:cubicBezTo>
                    <a:pt x="11" y="112"/>
                    <a:pt x="11" y="112"/>
                    <a:pt x="11" y="112"/>
                  </a:cubicBezTo>
                  <a:cubicBezTo>
                    <a:pt x="5" y="105"/>
                    <a:pt x="5" y="105"/>
                    <a:pt x="5" y="105"/>
                  </a:cubicBezTo>
                  <a:cubicBezTo>
                    <a:pt x="14" y="101"/>
                    <a:pt x="14" y="101"/>
                    <a:pt x="14" y="101"/>
                  </a:cubicBezTo>
                  <a:cubicBezTo>
                    <a:pt x="14" y="96"/>
                    <a:pt x="14" y="96"/>
                    <a:pt x="14" y="96"/>
                  </a:cubicBezTo>
                  <a:cubicBezTo>
                    <a:pt x="2" y="83"/>
                    <a:pt x="2" y="83"/>
                    <a:pt x="2" y="83"/>
                  </a:cubicBezTo>
                  <a:cubicBezTo>
                    <a:pt x="0" y="67"/>
                    <a:pt x="0" y="67"/>
                    <a:pt x="0" y="67"/>
                  </a:cubicBezTo>
                  <a:close/>
                  <a:moveTo>
                    <a:pt x="13" y="119"/>
                  </a:moveTo>
                  <a:cubicBezTo>
                    <a:pt x="13" y="119"/>
                    <a:pt x="13" y="119"/>
                    <a:pt x="13" y="119"/>
                  </a:cubicBezTo>
                  <a:cubicBezTo>
                    <a:pt x="13" y="119"/>
                    <a:pt x="13" y="119"/>
                    <a:pt x="13" y="119"/>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9" name="Freeform 87"/>
            <p:cNvSpPr>
              <a:spLocks/>
            </p:cNvSpPr>
            <p:nvPr/>
          </p:nvSpPr>
          <p:spPr bwMode="auto">
            <a:xfrm>
              <a:off x="2646" y="4110"/>
              <a:ext cx="219" cy="212"/>
            </a:xfrm>
            <a:custGeom>
              <a:avLst/>
              <a:gdLst>
                <a:gd name="T0" fmla="*/ 1 w 105"/>
                <a:gd name="T1" fmla="*/ 57 h 102"/>
                <a:gd name="T2" fmla="*/ 0 w 105"/>
                <a:gd name="T3" fmla="*/ 65 h 102"/>
                <a:gd name="T4" fmla="*/ 8 w 105"/>
                <a:gd name="T5" fmla="*/ 69 h 102"/>
                <a:gd name="T6" fmla="*/ 16 w 105"/>
                <a:gd name="T7" fmla="*/ 78 h 102"/>
                <a:gd name="T8" fmla="*/ 18 w 105"/>
                <a:gd name="T9" fmla="*/ 86 h 102"/>
                <a:gd name="T10" fmla="*/ 29 w 105"/>
                <a:gd name="T11" fmla="*/ 88 h 102"/>
                <a:gd name="T12" fmla="*/ 38 w 105"/>
                <a:gd name="T13" fmla="*/ 88 h 102"/>
                <a:gd name="T14" fmla="*/ 46 w 105"/>
                <a:gd name="T15" fmla="*/ 82 h 102"/>
                <a:gd name="T16" fmla="*/ 46 w 105"/>
                <a:gd name="T17" fmla="*/ 88 h 102"/>
                <a:gd name="T18" fmla="*/ 52 w 105"/>
                <a:gd name="T19" fmla="*/ 95 h 102"/>
                <a:gd name="T20" fmla="*/ 62 w 105"/>
                <a:gd name="T21" fmla="*/ 102 h 102"/>
                <a:gd name="T22" fmla="*/ 72 w 105"/>
                <a:gd name="T23" fmla="*/ 99 h 102"/>
                <a:gd name="T24" fmla="*/ 79 w 105"/>
                <a:gd name="T25" fmla="*/ 92 h 102"/>
                <a:gd name="T26" fmla="*/ 91 w 105"/>
                <a:gd name="T27" fmla="*/ 92 h 102"/>
                <a:gd name="T28" fmla="*/ 104 w 105"/>
                <a:gd name="T29" fmla="*/ 85 h 102"/>
                <a:gd name="T30" fmla="*/ 104 w 105"/>
                <a:gd name="T31" fmla="*/ 80 h 102"/>
                <a:gd name="T32" fmla="*/ 102 w 105"/>
                <a:gd name="T33" fmla="*/ 78 h 102"/>
                <a:gd name="T34" fmla="*/ 96 w 105"/>
                <a:gd name="T35" fmla="*/ 71 h 102"/>
                <a:gd name="T36" fmla="*/ 105 w 105"/>
                <a:gd name="T37" fmla="*/ 67 h 102"/>
                <a:gd name="T38" fmla="*/ 105 w 105"/>
                <a:gd name="T39" fmla="*/ 62 h 102"/>
                <a:gd name="T40" fmla="*/ 93 w 105"/>
                <a:gd name="T41" fmla="*/ 49 h 102"/>
                <a:gd name="T42" fmla="*/ 91 w 105"/>
                <a:gd name="T43" fmla="*/ 33 h 102"/>
                <a:gd name="T44" fmla="*/ 85 w 105"/>
                <a:gd name="T45" fmla="*/ 33 h 102"/>
                <a:gd name="T46" fmla="*/ 82 w 105"/>
                <a:gd name="T47" fmla="*/ 41 h 102"/>
                <a:gd name="T48" fmla="*/ 76 w 105"/>
                <a:gd name="T49" fmla="*/ 40 h 102"/>
                <a:gd name="T50" fmla="*/ 70 w 105"/>
                <a:gd name="T51" fmla="*/ 34 h 102"/>
                <a:gd name="T52" fmla="*/ 73 w 105"/>
                <a:gd name="T53" fmla="*/ 31 h 102"/>
                <a:gd name="T54" fmla="*/ 73 w 105"/>
                <a:gd name="T55" fmla="*/ 24 h 102"/>
                <a:gd name="T56" fmla="*/ 81 w 105"/>
                <a:gd name="T57" fmla="*/ 14 h 102"/>
                <a:gd name="T58" fmla="*/ 81 w 105"/>
                <a:gd name="T59" fmla="*/ 9 h 102"/>
                <a:gd name="T60" fmla="*/ 76 w 105"/>
                <a:gd name="T61" fmla="*/ 8 h 102"/>
                <a:gd name="T62" fmla="*/ 69 w 105"/>
                <a:gd name="T63" fmla="*/ 4 h 102"/>
                <a:gd name="T64" fmla="*/ 63 w 105"/>
                <a:gd name="T65" fmla="*/ 5 h 102"/>
                <a:gd name="T66" fmla="*/ 57 w 105"/>
                <a:gd name="T67" fmla="*/ 0 h 102"/>
                <a:gd name="T68" fmla="*/ 50 w 105"/>
                <a:gd name="T69" fmla="*/ 5 h 102"/>
                <a:gd name="T70" fmla="*/ 54 w 105"/>
                <a:gd name="T71" fmla="*/ 11 h 102"/>
                <a:gd name="T72" fmla="*/ 48 w 105"/>
                <a:gd name="T73" fmla="*/ 18 h 102"/>
                <a:gd name="T74" fmla="*/ 43 w 105"/>
                <a:gd name="T75" fmla="*/ 20 h 102"/>
                <a:gd name="T76" fmla="*/ 38 w 105"/>
                <a:gd name="T77" fmla="*/ 16 h 102"/>
                <a:gd name="T78" fmla="*/ 34 w 105"/>
                <a:gd name="T79" fmla="*/ 19 h 102"/>
                <a:gd name="T80" fmla="*/ 33 w 105"/>
                <a:gd name="T81" fmla="*/ 26 h 102"/>
                <a:gd name="T82" fmla="*/ 24 w 105"/>
                <a:gd name="T83" fmla="*/ 34 h 102"/>
                <a:gd name="T84" fmla="*/ 17 w 105"/>
                <a:gd name="T85" fmla="*/ 34 h 102"/>
                <a:gd name="T86" fmla="*/ 0 w 105"/>
                <a:gd name="T87" fmla="*/ 41 h 102"/>
                <a:gd name="T88" fmla="*/ 7 w 105"/>
                <a:gd name="T89" fmla="*/ 49 h 102"/>
                <a:gd name="T90" fmla="*/ 9 w 105"/>
                <a:gd name="T91" fmla="*/ 56 h 102"/>
                <a:gd name="T92" fmla="*/ 1 w 105"/>
                <a:gd name="T93" fmla="*/ 5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5" h="102">
                  <a:moveTo>
                    <a:pt x="1" y="57"/>
                  </a:moveTo>
                  <a:cubicBezTo>
                    <a:pt x="1" y="61"/>
                    <a:pt x="0" y="64"/>
                    <a:pt x="0" y="65"/>
                  </a:cubicBezTo>
                  <a:cubicBezTo>
                    <a:pt x="0" y="67"/>
                    <a:pt x="6" y="67"/>
                    <a:pt x="8" y="69"/>
                  </a:cubicBezTo>
                  <a:cubicBezTo>
                    <a:pt x="11" y="71"/>
                    <a:pt x="15" y="74"/>
                    <a:pt x="16" y="78"/>
                  </a:cubicBezTo>
                  <a:cubicBezTo>
                    <a:pt x="16" y="81"/>
                    <a:pt x="18" y="86"/>
                    <a:pt x="18" y="86"/>
                  </a:cubicBezTo>
                  <a:cubicBezTo>
                    <a:pt x="18" y="86"/>
                    <a:pt x="28" y="86"/>
                    <a:pt x="29" y="88"/>
                  </a:cubicBezTo>
                  <a:cubicBezTo>
                    <a:pt x="30" y="89"/>
                    <a:pt x="36" y="91"/>
                    <a:pt x="38" y="88"/>
                  </a:cubicBezTo>
                  <a:cubicBezTo>
                    <a:pt x="40" y="85"/>
                    <a:pt x="45" y="81"/>
                    <a:pt x="46" y="82"/>
                  </a:cubicBezTo>
                  <a:cubicBezTo>
                    <a:pt x="46" y="83"/>
                    <a:pt x="46" y="86"/>
                    <a:pt x="46" y="88"/>
                  </a:cubicBezTo>
                  <a:cubicBezTo>
                    <a:pt x="46" y="89"/>
                    <a:pt x="50" y="92"/>
                    <a:pt x="52" y="95"/>
                  </a:cubicBezTo>
                  <a:cubicBezTo>
                    <a:pt x="54" y="98"/>
                    <a:pt x="58" y="102"/>
                    <a:pt x="62" y="102"/>
                  </a:cubicBezTo>
                  <a:cubicBezTo>
                    <a:pt x="65" y="102"/>
                    <a:pt x="71" y="101"/>
                    <a:pt x="72" y="99"/>
                  </a:cubicBezTo>
                  <a:cubicBezTo>
                    <a:pt x="74" y="96"/>
                    <a:pt x="76" y="92"/>
                    <a:pt x="79" y="92"/>
                  </a:cubicBezTo>
                  <a:cubicBezTo>
                    <a:pt x="83" y="92"/>
                    <a:pt x="87" y="92"/>
                    <a:pt x="91" y="92"/>
                  </a:cubicBezTo>
                  <a:cubicBezTo>
                    <a:pt x="94" y="92"/>
                    <a:pt x="104" y="87"/>
                    <a:pt x="104" y="85"/>
                  </a:cubicBezTo>
                  <a:cubicBezTo>
                    <a:pt x="104" y="84"/>
                    <a:pt x="104" y="82"/>
                    <a:pt x="104" y="80"/>
                  </a:cubicBezTo>
                  <a:cubicBezTo>
                    <a:pt x="102" y="78"/>
                    <a:pt x="102" y="78"/>
                    <a:pt x="102" y="78"/>
                  </a:cubicBezTo>
                  <a:cubicBezTo>
                    <a:pt x="96" y="71"/>
                    <a:pt x="96" y="71"/>
                    <a:pt x="96" y="71"/>
                  </a:cubicBezTo>
                  <a:cubicBezTo>
                    <a:pt x="105" y="67"/>
                    <a:pt x="105" y="67"/>
                    <a:pt x="105" y="67"/>
                  </a:cubicBezTo>
                  <a:cubicBezTo>
                    <a:pt x="105" y="62"/>
                    <a:pt x="105" y="62"/>
                    <a:pt x="105" y="62"/>
                  </a:cubicBezTo>
                  <a:cubicBezTo>
                    <a:pt x="93" y="49"/>
                    <a:pt x="93" y="49"/>
                    <a:pt x="93" y="49"/>
                  </a:cubicBezTo>
                  <a:cubicBezTo>
                    <a:pt x="91" y="33"/>
                    <a:pt x="91" y="33"/>
                    <a:pt x="91" y="33"/>
                  </a:cubicBezTo>
                  <a:cubicBezTo>
                    <a:pt x="85" y="33"/>
                    <a:pt x="85" y="33"/>
                    <a:pt x="85" y="33"/>
                  </a:cubicBezTo>
                  <a:cubicBezTo>
                    <a:pt x="82" y="41"/>
                    <a:pt x="82" y="41"/>
                    <a:pt x="82" y="41"/>
                  </a:cubicBezTo>
                  <a:cubicBezTo>
                    <a:pt x="76" y="40"/>
                    <a:pt x="76" y="40"/>
                    <a:pt x="76" y="40"/>
                  </a:cubicBezTo>
                  <a:cubicBezTo>
                    <a:pt x="70" y="34"/>
                    <a:pt x="70" y="34"/>
                    <a:pt x="70" y="34"/>
                  </a:cubicBezTo>
                  <a:cubicBezTo>
                    <a:pt x="73" y="31"/>
                    <a:pt x="73" y="31"/>
                    <a:pt x="73" y="31"/>
                  </a:cubicBezTo>
                  <a:cubicBezTo>
                    <a:pt x="73" y="24"/>
                    <a:pt x="73" y="24"/>
                    <a:pt x="73" y="24"/>
                  </a:cubicBezTo>
                  <a:cubicBezTo>
                    <a:pt x="81" y="14"/>
                    <a:pt x="81" y="14"/>
                    <a:pt x="81" y="14"/>
                  </a:cubicBezTo>
                  <a:cubicBezTo>
                    <a:pt x="81" y="9"/>
                    <a:pt x="81" y="9"/>
                    <a:pt x="81" y="9"/>
                  </a:cubicBezTo>
                  <a:cubicBezTo>
                    <a:pt x="76" y="8"/>
                    <a:pt x="76" y="8"/>
                    <a:pt x="76" y="8"/>
                  </a:cubicBezTo>
                  <a:cubicBezTo>
                    <a:pt x="69" y="4"/>
                    <a:pt x="69" y="4"/>
                    <a:pt x="69" y="4"/>
                  </a:cubicBezTo>
                  <a:cubicBezTo>
                    <a:pt x="63" y="5"/>
                    <a:pt x="63" y="5"/>
                    <a:pt x="63" y="5"/>
                  </a:cubicBezTo>
                  <a:cubicBezTo>
                    <a:pt x="57" y="0"/>
                    <a:pt x="57" y="0"/>
                    <a:pt x="57" y="0"/>
                  </a:cubicBezTo>
                  <a:cubicBezTo>
                    <a:pt x="50" y="5"/>
                    <a:pt x="50" y="5"/>
                    <a:pt x="50" y="5"/>
                  </a:cubicBezTo>
                  <a:cubicBezTo>
                    <a:pt x="54" y="11"/>
                    <a:pt x="54" y="11"/>
                    <a:pt x="54" y="11"/>
                  </a:cubicBezTo>
                  <a:cubicBezTo>
                    <a:pt x="48" y="18"/>
                    <a:pt x="48" y="18"/>
                    <a:pt x="48" y="18"/>
                  </a:cubicBezTo>
                  <a:cubicBezTo>
                    <a:pt x="43" y="20"/>
                    <a:pt x="43" y="20"/>
                    <a:pt x="43" y="20"/>
                  </a:cubicBezTo>
                  <a:cubicBezTo>
                    <a:pt x="38" y="16"/>
                    <a:pt x="38" y="16"/>
                    <a:pt x="38" y="16"/>
                  </a:cubicBezTo>
                  <a:cubicBezTo>
                    <a:pt x="34" y="19"/>
                    <a:pt x="34" y="19"/>
                    <a:pt x="34" y="19"/>
                  </a:cubicBezTo>
                  <a:cubicBezTo>
                    <a:pt x="33" y="26"/>
                    <a:pt x="33" y="26"/>
                    <a:pt x="33" y="26"/>
                  </a:cubicBezTo>
                  <a:cubicBezTo>
                    <a:pt x="24" y="34"/>
                    <a:pt x="24" y="34"/>
                    <a:pt x="24" y="34"/>
                  </a:cubicBezTo>
                  <a:cubicBezTo>
                    <a:pt x="17" y="34"/>
                    <a:pt x="17" y="34"/>
                    <a:pt x="17" y="34"/>
                  </a:cubicBezTo>
                  <a:cubicBezTo>
                    <a:pt x="0" y="41"/>
                    <a:pt x="0" y="41"/>
                    <a:pt x="0" y="41"/>
                  </a:cubicBezTo>
                  <a:cubicBezTo>
                    <a:pt x="7" y="49"/>
                    <a:pt x="7" y="49"/>
                    <a:pt x="7" y="49"/>
                  </a:cubicBezTo>
                  <a:cubicBezTo>
                    <a:pt x="9" y="56"/>
                    <a:pt x="9" y="56"/>
                    <a:pt x="9" y="56"/>
                  </a:cubicBezTo>
                  <a:lnTo>
                    <a:pt x="1" y="57"/>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0" name="Freeform 88"/>
            <p:cNvSpPr>
              <a:spLocks/>
            </p:cNvSpPr>
            <p:nvPr/>
          </p:nvSpPr>
          <p:spPr bwMode="auto">
            <a:xfrm>
              <a:off x="2792" y="3941"/>
              <a:ext cx="152" cy="254"/>
            </a:xfrm>
            <a:custGeom>
              <a:avLst/>
              <a:gdLst>
                <a:gd name="T0" fmla="*/ 42 w 152"/>
                <a:gd name="T1" fmla="*/ 0 h 254"/>
                <a:gd name="T2" fmla="*/ 58 w 152"/>
                <a:gd name="T3" fmla="*/ 29 h 254"/>
                <a:gd name="T4" fmla="*/ 71 w 152"/>
                <a:gd name="T5" fmla="*/ 29 h 254"/>
                <a:gd name="T6" fmla="*/ 79 w 152"/>
                <a:gd name="T7" fmla="*/ 23 h 254"/>
                <a:gd name="T8" fmla="*/ 106 w 152"/>
                <a:gd name="T9" fmla="*/ 29 h 254"/>
                <a:gd name="T10" fmla="*/ 115 w 152"/>
                <a:gd name="T11" fmla="*/ 25 h 254"/>
                <a:gd name="T12" fmla="*/ 121 w 152"/>
                <a:gd name="T13" fmla="*/ 35 h 254"/>
                <a:gd name="T14" fmla="*/ 115 w 152"/>
                <a:gd name="T15" fmla="*/ 48 h 254"/>
                <a:gd name="T16" fmla="*/ 129 w 152"/>
                <a:gd name="T17" fmla="*/ 62 h 254"/>
                <a:gd name="T18" fmla="*/ 129 w 152"/>
                <a:gd name="T19" fmla="*/ 81 h 254"/>
                <a:gd name="T20" fmla="*/ 148 w 152"/>
                <a:gd name="T21" fmla="*/ 96 h 254"/>
                <a:gd name="T22" fmla="*/ 146 w 152"/>
                <a:gd name="T23" fmla="*/ 114 h 254"/>
                <a:gd name="T24" fmla="*/ 152 w 152"/>
                <a:gd name="T25" fmla="*/ 127 h 254"/>
                <a:gd name="T26" fmla="*/ 133 w 152"/>
                <a:gd name="T27" fmla="*/ 144 h 254"/>
                <a:gd name="T28" fmla="*/ 135 w 152"/>
                <a:gd name="T29" fmla="*/ 154 h 254"/>
                <a:gd name="T30" fmla="*/ 110 w 152"/>
                <a:gd name="T31" fmla="*/ 177 h 254"/>
                <a:gd name="T32" fmla="*/ 100 w 152"/>
                <a:gd name="T33" fmla="*/ 206 h 254"/>
                <a:gd name="T34" fmla="*/ 87 w 152"/>
                <a:gd name="T35" fmla="*/ 208 h 254"/>
                <a:gd name="T36" fmla="*/ 87 w 152"/>
                <a:gd name="T37" fmla="*/ 227 h 254"/>
                <a:gd name="T38" fmla="*/ 71 w 152"/>
                <a:gd name="T39" fmla="*/ 239 h 254"/>
                <a:gd name="T40" fmla="*/ 44 w 152"/>
                <a:gd name="T41" fmla="*/ 237 h 254"/>
                <a:gd name="T42" fmla="*/ 31 w 152"/>
                <a:gd name="T43" fmla="*/ 237 h 254"/>
                <a:gd name="T44" fmla="*/ 25 w 152"/>
                <a:gd name="T45" fmla="*/ 254 h 254"/>
                <a:gd name="T46" fmla="*/ 12 w 152"/>
                <a:gd name="T47" fmla="*/ 252 h 254"/>
                <a:gd name="T48" fmla="*/ 0 w 152"/>
                <a:gd name="T49" fmla="*/ 239 h 254"/>
                <a:gd name="T50" fmla="*/ 6 w 152"/>
                <a:gd name="T51" fmla="*/ 233 h 254"/>
                <a:gd name="T52" fmla="*/ 6 w 152"/>
                <a:gd name="T53" fmla="*/ 219 h 254"/>
                <a:gd name="T54" fmla="*/ 23 w 152"/>
                <a:gd name="T55" fmla="*/ 198 h 254"/>
                <a:gd name="T56" fmla="*/ 33 w 152"/>
                <a:gd name="T57" fmla="*/ 202 h 254"/>
                <a:gd name="T58" fmla="*/ 33 w 152"/>
                <a:gd name="T59" fmla="*/ 185 h 254"/>
                <a:gd name="T60" fmla="*/ 54 w 152"/>
                <a:gd name="T61" fmla="*/ 169 h 254"/>
                <a:gd name="T62" fmla="*/ 44 w 152"/>
                <a:gd name="T63" fmla="*/ 152 h 254"/>
                <a:gd name="T64" fmla="*/ 50 w 152"/>
                <a:gd name="T65" fmla="*/ 137 h 254"/>
                <a:gd name="T66" fmla="*/ 35 w 152"/>
                <a:gd name="T67" fmla="*/ 123 h 254"/>
                <a:gd name="T68" fmla="*/ 50 w 152"/>
                <a:gd name="T69" fmla="*/ 104 h 254"/>
                <a:gd name="T70" fmla="*/ 50 w 152"/>
                <a:gd name="T71" fmla="*/ 81 h 254"/>
                <a:gd name="T72" fmla="*/ 58 w 152"/>
                <a:gd name="T73" fmla="*/ 71 h 254"/>
                <a:gd name="T74" fmla="*/ 42 w 152"/>
                <a:gd name="T75" fmla="*/ 69 h 254"/>
                <a:gd name="T76" fmla="*/ 29 w 152"/>
                <a:gd name="T77" fmla="*/ 73 h 254"/>
                <a:gd name="T78" fmla="*/ 23 w 152"/>
                <a:gd name="T79" fmla="*/ 69 h 254"/>
                <a:gd name="T80" fmla="*/ 37 w 152"/>
                <a:gd name="T81" fmla="*/ 58 h 254"/>
                <a:gd name="T82" fmla="*/ 37 w 152"/>
                <a:gd name="T83" fmla="*/ 33 h 254"/>
                <a:gd name="T84" fmla="*/ 29 w 152"/>
                <a:gd name="T85" fmla="*/ 8 h 254"/>
                <a:gd name="T86" fmla="*/ 42 w 152"/>
                <a:gd name="T8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2" h="254">
                  <a:moveTo>
                    <a:pt x="42" y="0"/>
                  </a:moveTo>
                  <a:lnTo>
                    <a:pt x="58" y="29"/>
                  </a:lnTo>
                  <a:lnTo>
                    <a:pt x="71" y="29"/>
                  </a:lnTo>
                  <a:lnTo>
                    <a:pt x="79" y="23"/>
                  </a:lnTo>
                  <a:lnTo>
                    <a:pt x="106" y="29"/>
                  </a:lnTo>
                  <a:lnTo>
                    <a:pt x="115" y="25"/>
                  </a:lnTo>
                  <a:lnTo>
                    <a:pt x="121" y="35"/>
                  </a:lnTo>
                  <a:lnTo>
                    <a:pt x="115" y="48"/>
                  </a:lnTo>
                  <a:lnTo>
                    <a:pt x="129" y="62"/>
                  </a:lnTo>
                  <a:lnTo>
                    <a:pt x="129" y="81"/>
                  </a:lnTo>
                  <a:lnTo>
                    <a:pt x="148" y="96"/>
                  </a:lnTo>
                  <a:lnTo>
                    <a:pt x="146" y="114"/>
                  </a:lnTo>
                  <a:lnTo>
                    <a:pt x="152" y="127"/>
                  </a:lnTo>
                  <a:lnTo>
                    <a:pt x="133" y="144"/>
                  </a:lnTo>
                  <a:lnTo>
                    <a:pt x="135" y="154"/>
                  </a:lnTo>
                  <a:lnTo>
                    <a:pt x="110" y="177"/>
                  </a:lnTo>
                  <a:lnTo>
                    <a:pt x="100" y="206"/>
                  </a:lnTo>
                  <a:lnTo>
                    <a:pt x="87" y="208"/>
                  </a:lnTo>
                  <a:lnTo>
                    <a:pt x="87" y="227"/>
                  </a:lnTo>
                  <a:lnTo>
                    <a:pt x="71" y="239"/>
                  </a:lnTo>
                  <a:lnTo>
                    <a:pt x="44" y="237"/>
                  </a:lnTo>
                  <a:lnTo>
                    <a:pt x="31" y="237"/>
                  </a:lnTo>
                  <a:lnTo>
                    <a:pt x="25" y="254"/>
                  </a:lnTo>
                  <a:lnTo>
                    <a:pt x="12" y="252"/>
                  </a:lnTo>
                  <a:lnTo>
                    <a:pt x="0" y="239"/>
                  </a:lnTo>
                  <a:lnTo>
                    <a:pt x="6" y="233"/>
                  </a:lnTo>
                  <a:lnTo>
                    <a:pt x="6" y="219"/>
                  </a:lnTo>
                  <a:lnTo>
                    <a:pt x="23" y="198"/>
                  </a:lnTo>
                  <a:lnTo>
                    <a:pt x="33" y="202"/>
                  </a:lnTo>
                  <a:lnTo>
                    <a:pt x="33" y="185"/>
                  </a:lnTo>
                  <a:lnTo>
                    <a:pt x="54" y="169"/>
                  </a:lnTo>
                  <a:lnTo>
                    <a:pt x="44" y="152"/>
                  </a:lnTo>
                  <a:lnTo>
                    <a:pt x="50" y="137"/>
                  </a:lnTo>
                  <a:lnTo>
                    <a:pt x="35" y="123"/>
                  </a:lnTo>
                  <a:lnTo>
                    <a:pt x="50" y="104"/>
                  </a:lnTo>
                  <a:lnTo>
                    <a:pt x="50" y="81"/>
                  </a:lnTo>
                  <a:lnTo>
                    <a:pt x="58" y="71"/>
                  </a:lnTo>
                  <a:lnTo>
                    <a:pt x="42" y="69"/>
                  </a:lnTo>
                  <a:lnTo>
                    <a:pt x="29" y="73"/>
                  </a:lnTo>
                  <a:lnTo>
                    <a:pt x="23" y="69"/>
                  </a:lnTo>
                  <a:lnTo>
                    <a:pt x="37" y="58"/>
                  </a:lnTo>
                  <a:lnTo>
                    <a:pt x="37" y="33"/>
                  </a:lnTo>
                  <a:lnTo>
                    <a:pt x="29" y="8"/>
                  </a:lnTo>
                  <a:lnTo>
                    <a:pt x="42" y="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1" name="Freeform 89"/>
            <p:cNvSpPr>
              <a:spLocks noEditPoints="1"/>
            </p:cNvSpPr>
            <p:nvPr/>
          </p:nvSpPr>
          <p:spPr bwMode="auto">
            <a:xfrm>
              <a:off x="4203" y="1755"/>
              <a:ext cx="598" cy="756"/>
            </a:xfrm>
            <a:custGeom>
              <a:avLst/>
              <a:gdLst>
                <a:gd name="T0" fmla="*/ 7 w 287"/>
                <a:gd name="T1" fmla="*/ 247 h 363"/>
                <a:gd name="T2" fmla="*/ 23 w 287"/>
                <a:gd name="T3" fmla="*/ 214 h 363"/>
                <a:gd name="T4" fmla="*/ 38 w 287"/>
                <a:gd name="T5" fmla="*/ 203 h 363"/>
                <a:gd name="T6" fmla="*/ 42 w 287"/>
                <a:gd name="T7" fmla="*/ 213 h 363"/>
                <a:gd name="T8" fmla="*/ 54 w 287"/>
                <a:gd name="T9" fmla="*/ 191 h 363"/>
                <a:gd name="T10" fmla="*/ 27 w 287"/>
                <a:gd name="T11" fmla="*/ 181 h 363"/>
                <a:gd name="T12" fmla="*/ 47 w 287"/>
                <a:gd name="T13" fmla="*/ 153 h 363"/>
                <a:gd name="T14" fmla="*/ 76 w 287"/>
                <a:gd name="T15" fmla="*/ 114 h 363"/>
                <a:gd name="T16" fmla="*/ 117 w 287"/>
                <a:gd name="T17" fmla="*/ 85 h 363"/>
                <a:gd name="T18" fmla="*/ 155 w 287"/>
                <a:gd name="T19" fmla="*/ 58 h 363"/>
                <a:gd name="T20" fmla="*/ 179 w 287"/>
                <a:gd name="T21" fmla="*/ 61 h 363"/>
                <a:gd name="T22" fmla="*/ 168 w 287"/>
                <a:gd name="T23" fmla="*/ 53 h 363"/>
                <a:gd name="T24" fmla="*/ 172 w 287"/>
                <a:gd name="T25" fmla="*/ 34 h 363"/>
                <a:gd name="T26" fmla="*/ 205 w 287"/>
                <a:gd name="T27" fmla="*/ 2 h 363"/>
                <a:gd name="T28" fmla="*/ 218 w 287"/>
                <a:gd name="T29" fmla="*/ 18 h 363"/>
                <a:gd name="T30" fmla="*/ 224 w 287"/>
                <a:gd name="T31" fmla="*/ 39 h 363"/>
                <a:gd name="T32" fmla="*/ 247 w 287"/>
                <a:gd name="T33" fmla="*/ 45 h 363"/>
                <a:gd name="T34" fmla="*/ 246 w 287"/>
                <a:gd name="T35" fmla="*/ 64 h 363"/>
                <a:gd name="T36" fmla="*/ 226 w 287"/>
                <a:gd name="T37" fmla="*/ 84 h 363"/>
                <a:gd name="T38" fmla="*/ 204 w 287"/>
                <a:gd name="T39" fmla="*/ 107 h 363"/>
                <a:gd name="T40" fmla="*/ 184 w 287"/>
                <a:gd name="T41" fmla="*/ 113 h 363"/>
                <a:gd name="T42" fmla="*/ 187 w 287"/>
                <a:gd name="T43" fmla="*/ 124 h 363"/>
                <a:gd name="T44" fmla="*/ 209 w 287"/>
                <a:gd name="T45" fmla="*/ 135 h 363"/>
                <a:gd name="T46" fmla="*/ 212 w 287"/>
                <a:gd name="T47" fmla="*/ 161 h 363"/>
                <a:gd name="T48" fmla="*/ 202 w 287"/>
                <a:gd name="T49" fmla="*/ 179 h 363"/>
                <a:gd name="T50" fmla="*/ 220 w 287"/>
                <a:gd name="T51" fmla="*/ 168 h 363"/>
                <a:gd name="T52" fmla="*/ 246 w 287"/>
                <a:gd name="T53" fmla="*/ 163 h 363"/>
                <a:gd name="T54" fmla="*/ 272 w 287"/>
                <a:gd name="T55" fmla="*/ 159 h 363"/>
                <a:gd name="T56" fmla="*/ 264 w 287"/>
                <a:gd name="T57" fmla="*/ 191 h 363"/>
                <a:gd name="T58" fmla="*/ 275 w 287"/>
                <a:gd name="T59" fmla="*/ 228 h 363"/>
                <a:gd name="T60" fmla="*/ 264 w 287"/>
                <a:gd name="T61" fmla="*/ 239 h 363"/>
                <a:gd name="T62" fmla="*/ 251 w 287"/>
                <a:gd name="T63" fmla="*/ 254 h 363"/>
                <a:gd name="T64" fmla="*/ 241 w 287"/>
                <a:gd name="T65" fmla="*/ 284 h 363"/>
                <a:gd name="T66" fmla="*/ 224 w 287"/>
                <a:gd name="T67" fmla="*/ 289 h 363"/>
                <a:gd name="T68" fmla="*/ 207 w 287"/>
                <a:gd name="T69" fmla="*/ 289 h 363"/>
                <a:gd name="T70" fmla="*/ 178 w 287"/>
                <a:gd name="T71" fmla="*/ 280 h 363"/>
                <a:gd name="T72" fmla="*/ 161 w 287"/>
                <a:gd name="T73" fmla="*/ 298 h 363"/>
                <a:gd name="T74" fmla="*/ 144 w 287"/>
                <a:gd name="T75" fmla="*/ 312 h 363"/>
                <a:gd name="T76" fmla="*/ 136 w 287"/>
                <a:gd name="T77" fmla="*/ 326 h 363"/>
                <a:gd name="T78" fmla="*/ 124 w 287"/>
                <a:gd name="T79" fmla="*/ 349 h 363"/>
                <a:gd name="T80" fmla="*/ 91 w 287"/>
                <a:gd name="T81" fmla="*/ 357 h 363"/>
                <a:gd name="T82" fmla="*/ 70 w 287"/>
                <a:gd name="T83" fmla="*/ 352 h 363"/>
                <a:gd name="T84" fmla="*/ 59 w 287"/>
                <a:gd name="T85" fmla="*/ 354 h 363"/>
                <a:gd name="T86" fmla="*/ 26 w 287"/>
                <a:gd name="T87" fmla="*/ 346 h 363"/>
                <a:gd name="T88" fmla="*/ 20 w 287"/>
                <a:gd name="T89" fmla="*/ 322 h 363"/>
                <a:gd name="T90" fmla="*/ 26 w 287"/>
                <a:gd name="T91" fmla="*/ 301 h 363"/>
                <a:gd name="T92" fmla="*/ 25 w 287"/>
                <a:gd name="T93" fmla="*/ 278 h 363"/>
                <a:gd name="T94" fmla="*/ 30 w 287"/>
                <a:gd name="T95" fmla="*/ 60 h 363"/>
                <a:gd name="T96" fmla="*/ 30 w 287"/>
                <a:gd name="T97" fmla="*/ 95 h 363"/>
                <a:gd name="T98" fmla="*/ 40 w 287"/>
                <a:gd name="T99" fmla="*/ 64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7" h="363">
                  <a:moveTo>
                    <a:pt x="0" y="264"/>
                  </a:moveTo>
                  <a:cubicBezTo>
                    <a:pt x="0" y="263"/>
                    <a:pt x="1" y="263"/>
                    <a:pt x="1" y="262"/>
                  </a:cubicBezTo>
                  <a:cubicBezTo>
                    <a:pt x="4" y="255"/>
                    <a:pt x="5" y="250"/>
                    <a:pt x="7" y="247"/>
                  </a:cubicBezTo>
                  <a:cubicBezTo>
                    <a:pt x="9" y="245"/>
                    <a:pt x="14" y="244"/>
                    <a:pt x="17" y="240"/>
                  </a:cubicBezTo>
                  <a:cubicBezTo>
                    <a:pt x="21" y="235"/>
                    <a:pt x="26" y="231"/>
                    <a:pt x="26" y="227"/>
                  </a:cubicBezTo>
                  <a:cubicBezTo>
                    <a:pt x="27" y="223"/>
                    <a:pt x="25" y="216"/>
                    <a:pt x="23" y="214"/>
                  </a:cubicBezTo>
                  <a:cubicBezTo>
                    <a:pt x="20" y="212"/>
                    <a:pt x="20" y="207"/>
                    <a:pt x="20" y="206"/>
                  </a:cubicBezTo>
                  <a:cubicBezTo>
                    <a:pt x="21" y="204"/>
                    <a:pt x="28" y="197"/>
                    <a:pt x="30" y="197"/>
                  </a:cubicBezTo>
                  <a:cubicBezTo>
                    <a:pt x="31" y="196"/>
                    <a:pt x="38" y="202"/>
                    <a:pt x="38" y="203"/>
                  </a:cubicBezTo>
                  <a:cubicBezTo>
                    <a:pt x="37" y="205"/>
                    <a:pt x="32" y="208"/>
                    <a:pt x="31" y="211"/>
                  </a:cubicBezTo>
                  <a:cubicBezTo>
                    <a:pt x="29" y="213"/>
                    <a:pt x="34" y="213"/>
                    <a:pt x="36" y="214"/>
                  </a:cubicBezTo>
                  <a:cubicBezTo>
                    <a:pt x="38" y="215"/>
                    <a:pt x="39" y="215"/>
                    <a:pt x="42" y="213"/>
                  </a:cubicBezTo>
                  <a:cubicBezTo>
                    <a:pt x="46" y="210"/>
                    <a:pt x="48" y="206"/>
                    <a:pt x="51" y="207"/>
                  </a:cubicBezTo>
                  <a:cubicBezTo>
                    <a:pt x="54" y="208"/>
                    <a:pt x="59" y="207"/>
                    <a:pt x="61" y="203"/>
                  </a:cubicBezTo>
                  <a:cubicBezTo>
                    <a:pt x="62" y="200"/>
                    <a:pt x="61" y="192"/>
                    <a:pt x="54" y="191"/>
                  </a:cubicBezTo>
                  <a:cubicBezTo>
                    <a:pt x="47" y="189"/>
                    <a:pt x="42" y="191"/>
                    <a:pt x="40" y="192"/>
                  </a:cubicBezTo>
                  <a:cubicBezTo>
                    <a:pt x="39" y="193"/>
                    <a:pt x="37" y="191"/>
                    <a:pt x="35" y="188"/>
                  </a:cubicBezTo>
                  <a:cubicBezTo>
                    <a:pt x="32" y="185"/>
                    <a:pt x="27" y="182"/>
                    <a:pt x="27" y="181"/>
                  </a:cubicBezTo>
                  <a:cubicBezTo>
                    <a:pt x="27" y="180"/>
                    <a:pt x="29" y="177"/>
                    <a:pt x="33" y="174"/>
                  </a:cubicBezTo>
                  <a:cubicBezTo>
                    <a:pt x="37" y="170"/>
                    <a:pt x="42" y="162"/>
                    <a:pt x="44" y="161"/>
                  </a:cubicBezTo>
                  <a:cubicBezTo>
                    <a:pt x="47" y="161"/>
                    <a:pt x="46" y="156"/>
                    <a:pt x="47" y="153"/>
                  </a:cubicBezTo>
                  <a:cubicBezTo>
                    <a:pt x="49" y="151"/>
                    <a:pt x="54" y="143"/>
                    <a:pt x="54" y="139"/>
                  </a:cubicBezTo>
                  <a:cubicBezTo>
                    <a:pt x="53" y="135"/>
                    <a:pt x="53" y="134"/>
                    <a:pt x="60" y="130"/>
                  </a:cubicBezTo>
                  <a:cubicBezTo>
                    <a:pt x="66" y="125"/>
                    <a:pt x="75" y="118"/>
                    <a:pt x="76" y="114"/>
                  </a:cubicBezTo>
                  <a:cubicBezTo>
                    <a:pt x="77" y="111"/>
                    <a:pt x="84" y="105"/>
                    <a:pt x="89" y="101"/>
                  </a:cubicBezTo>
                  <a:cubicBezTo>
                    <a:pt x="95" y="98"/>
                    <a:pt x="98" y="99"/>
                    <a:pt x="102" y="94"/>
                  </a:cubicBezTo>
                  <a:cubicBezTo>
                    <a:pt x="106" y="89"/>
                    <a:pt x="115" y="87"/>
                    <a:pt x="117" y="85"/>
                  </a:cubicBezTo>
                  <a:cubicBezTo>
                    <a:pt x="120" y="83"/>
                    <a:pt x="129" y="76"/>
                    <a:pt x="131" y="73"/>
                  </a:cubicBezTo>
                  <a:cubicBezTo>
                    <a:pt x="133" y="71"/>
                    <a:pt x="143" y="64"/>
                    <a:pt x="146" y="61"/>
                  </a:cubicBezTo>
                  <a:cubicBezTo>
                    <a:pt x="148" y="59"/>
                    <a:pt x="152" y="60"/>
                    <a:pt x="155" y="58"/>
                  </a:cubicBezTo>
                  <a:cubicBezTo>
                    <a:pt x="157" y="56"/>
                    <a:pt x="160" y="56"/>
                    <a:pt x="161" y="57"/>
                  </a:cubicBezTo>
                  <a:cubicBezTo>
                    <a:pt x="162" y="59"/>
                    <a:pt x="167" y="60"/>
                    <a:pt x="170" y="59"/>
                  </a:cubicBezTo>
                  <a:cubicBezTo>
                    <a:pt x="173" y="58"/>
                    <a:pt x="178" y="61"/>
                    <a:pt x="179" y="61"/>
                  </a:cubicBezTo>
                  <a:cubicBezTo>
                    <a:pt x="180" y="60"/>
                    <a:pt x="188" y="55"/>
                    <a:pt x="184" y="54"/>
                  </a:cubicBezTo>
                  <a:cubicBezTo>
                    <a:pt x="181" y="53"/>
                    <a:pt x="180" y="51"/>
                    <a:pt x="176" y="53"/>
                  </a:cubicBezTo>
                  <a:cubicBezTo>
                    <a:pt x="172" y="54"/>
                    <a:pt x="170" y="52"/>
                    <a:pt x="168" y="53"/>
                  </a:cubicBezTo>
                  <a:cubicBezTo>
                    <a:pt x="165" y="53"/>
                    <a:pt x="166" y="49"/>
                    <a:pt x="168" y="46"/>
                  </a:cubicBezTo>
                  <a:cubicBezTo>
                    <a:pt x="170" y="43"/>
                    <a:pt x="172" y="45"/>
                    <a:pt x="173" y="41"/>
                  </a:cubicBezTo>
                  <a:cubicBezTo>
                    <a:pt x="174" y="38"/>
                    <a:pt x="173" y="36"/>
                    <a:pt x="172" y="34"/>
                  </a:cubicBezTo>
                  <a:cubicBezTo>
                    <a:pt x="171" y="33"/>
                    <a:pt x="173" y="28"/>
                    <a:pt x="175" y="25"/>
                  </a:cubicBezTo>
                  <a:cubicBezTo>
                    <a:pt x="177" y="22"/>
                    <a:pt x="181" y="23"/>
                    <a:pt x="184" y="21"/>
                  </a:cubicBezTo>
                  <a:cubicBezTo>
                    <a:pt x="187" y="18"/>
                    <a:pt x="203" y="4"/>
                    <a:pt x="205" y="2"/>
                  </a:cubicBezTo>
                  <a:cubicBezTo>
                    <a:pt x="207" y="0"/>
                    <a:pt x="209" y="4"/>
                    <a:pt x="208" y="7"/>
                  </a:cubicBezTo>
                  <a:cubicBezTo>
                    <a:pt x="208" y="9"/>
                    <a:pt x="210" y="13"/>
                    <a:pt x="212" y="13"/>
                  </a:cubicBezTo>
                  <a:cubicBezTo>
                    <a:pt x="215" y="14"/>
                    <a:pt x="218" y="16"/>
                    <a:pt x="218" y="18"/>
                  </a:cubicBezTo>
                  <a:cubicBezTo>
                    <a:pt x="218" y="20"/>
                    <a:pt x="216" y="24"/>
                    <a:pt x="218" y="26"/>
                  </a:cubicBezTo>
                  <a:cubicBezTo>
                    <a:pt x="219" y="28"/>
                    <a:pt x="220" y="34"/>
                    <a:pt x="219" y="35"/>
                  </a:cubicBezTo>
                  <a:cubicBezTo>
                    <a:pt x="217" y="37"/>
                    <a:pt x="219" y="41"/>
                    <a:pt x="224" y="39"/>
                  </a:cubicBezTo>
                  <a:cubicBezTo>
                    <a:pt x="229" y="37"/>
                    <a:pt x="236" y="42"/>
                    <a:pt x="236" y="45"/>
                  </a:cubicBezTo>
                  <a:cubicBezTo>
                    <a:pt x="236" y="48"/>
                    <a:pt x="238" y="51"/>
                    <a:pt x="241" y="48"/>
                  </a:cubicBezTo>
                  <a:cubicBezTo>
                    <a:pt x="244" y="46"/>
                    <a:pt x="246" y="44"/>
                    <a:pt x="247" y="45"/>
                  </a:cubicBezTo>
                  <a:cubicBezTo>
                    <a:pt x="248" y="47"/>
                    <a:pt x="247" y="50"/>
                    <a:pt x="248" y="52"/>
                  </a:cubicBezTo>
                  <a:cubicBezTo>
                    <a:pt x="248" y="54"/>
                    <a:pt x="252" y="56"/>
                    <a:pt x="251" y="58"/>
                  </a:cubicBezTo>
                  <a:cubicBezTo>
                    <a:pt x="250" y="60"/>
                    <a:pt x="250" y="61"/>
                    <a:pt x="246" y="64"/>
                  </a:cubicBezTo>
                  <a:cubicBezTo>
                    <a:pt x="242" y="67"/>
                    <a:pt x="240" y="67"/>
                    <a:pt x="238" y="70"/>
                  </a:cubicBezTo>
                  <a:cubicBezTo>
                    <a:pt x="235" y="73"/>
                    <a:pt x="232" y="76"/>
                    <a:pt x="230" y="79"/>
                  </a:cubicBezTo>
                  <a:cubicBezTo>
                    <a:pt x="229" y="82"/>
                    <a:pt x="229" y="84"/>
                    <a:pt x="226" y="84"/>
                  </a:cubicBezTo>
                  <a:cubicBezTo>
                    <a:pt x="224" y="85"/>
                    <a:pt x="211" y="81"/>
                    <a:pt x="209" y="85"/>
                  </a:cubicBezTo>
                  <a:cubicBezTo>
                    <a:pt x="206" y="89"/>
                    <a:pt x="201" y="94"/>
                    <a:pt x="203" y="98"/>
                  </a:cubicBezTo>
                  <a:cubicBezTo>
                    <a:pt x="204" y="102"/>
                    <a:pt x="204" y="104"/>
                    <a:pt x="204" y="107"/>
                  </a:cubicBezTo>
                  <a:cubicBezTo>
                    <a:pt x="203" y="111"/>
                    <a:pt x="201" y="114"/>
                    <a:pt x="198" y="113"/>
                  </a:cubicBezTo>
                  <a:cubicBezTo>
                    <a:pt x="196" y="112"/>
                    <a:pt x="193" y="113"/>
                    <a:pt x="192" y="114"/>
                  </a:cubicBezTo>
                  <a:cubicBezTo>
                    <a:pt x="190" y="114"/>
                    <a:pt x="185" y="115"/>
                    <a:pt x="184" y="113"/>
                  </a:cubicBezTo>
                  <a:cubicBezTo>
                    <a:pt x="182" y="112"/>
                    <a:pt x="179" y="111"/>
                    <a:pt x="178" y="113"/>
                  </a:cubicBezTo>
                  <a:cubicBezTo>
                    <a:pt x="177" y="114"/>
                    <a:pt x="180" y="118"/>
                    <a:pt x="180" y="121"/>
                  </a:cubicBezTo>
                  <a:cubicBezTo>
                    <a:pt x="180" y="124"/>
                    <a:pt x="183" y="125"/>
                    <a:pt x="187" y="124"/>
                  </a:cubicBezTo>
                  <a:cubicBezTo>
                    <a:pt x="191" y="123"/>
                    <a:pt x="191" y="120"/>
                    <a:pt x="195" y="122"/>
                  </a:cubicBezTo>
                  <a:cubicBezTo>
                    <a:pt x="198" y="124"/>
                    <a:pt x="200" y="124"/>
                    <a:pt x="204" y="127"/>
                  </a:cubicBezTo>
                  <a:cubicBezTo>
                    <a:pt x="207" y="130"/>
                    <a:pt x="208" y="129"/>
                    <a:pt x="209" y="135"/>
                  </a:cubicBezTo>
                  <a:cubicBezTo>
                    <a:pt x="210" y="141"/>
                    <a:pt x="213" y="139"/>
                    <a:pt x="214" y="145"/>
                  </a:cubicBezTo>
                  <a:cubicBezTo>
                    <a:pt x="216" y="151"/>
                    <a:pt x="216" y="150"/>
                    <a:pt x="216" y="154"/>
                  </a:cubicBezTo>
                  <a:cubicBezTo>
                    <a:pt x="216" y="158"/>
                    <a:pt x="214" y="159"/>
                    <a:pt x="212" y="161"/>
                  </a:cubicBezTo>
                  <a:cubicBezTo>
                    <a:pt x="210" y="163"/>
                    <a:pt x="210" y="165"/>
                    <a:pt x="207" y="167"/>
                  </a:cubicBezTo>
                  <a:cubicBezTo>
                    <a:pt x="203" y="169"/>
                    <a:pt x="199" y="171"/>
                    <a:pt x="199" y="174"/>
                  </a:cubicBezTo>
                  <a:cubicBezTo>
                    <a:pt x="198" y="177"/>
                    <a:pt x="203" y="178"/>
                    <a:pt x="202" y="179"/>
                  </a:cubicBezTo>
                  <a:cubicBezTo>
                    <a:pt x="200" y="181"/>
                    <a:pt x="207" y="179"/>
                    <a:pt x="205" y="176"/>
                  </a:cubicBezTo>
                  <a:cubicBezTo>
                    <a:pt x="203" y="172"/>
                    <a:pt x="207" y="169"/>
                    <a:pt x="208" y="169"/>
                  </a:cubicBezTo>
                  <a:cubicBezTo>
                    <a:pt x="209" y="169"/>
                    <a:pt x="219" y="171"/>
                    <a:pt x="220" y="168"/>
                  </a:cubicBezTo>
                  <a:cubicBezTo>
                    <a:pt x="222" y="164"/>
                    <a:pt x="221" y="159"/>
                    <a:pt x="227" y="161"/>
                  </a:cubicBezTo>
                  <a:cubicBezTo>
                    <a:pt x="233" y="162"/>
                    <a:pt x="230" y="161"/>
                    <a:pt x="234" y="160"/>
                  </a:cubicBezTo>
                  <a:cubicBezTo>
                    <a:pt x="238" y="160"/>
                    <a:pt x="243" y="161"/>
                    <a:pt x="246" y="163"/>
                  </a:cubicBezTo>
                  <a:cubicBezTo>
                    <a:pt x="248" y="165"/>
                    <a:pt x="255" y="161"/>
                    <a:pt x="257" y="159"/>
                  </a:cubicBezTo>
                  <a:cubicBezTo>
                    <a:pt x="258" y="158"/>
                    <a:pt x="263" y="158"/>
                    <a:pt x="264" y="160"/>
                  </a:cubicBezTo>
                  <a:cubicBezTo>
                    <a:pt x="265" y="161"/>
                    <a:pt x="271" y="160"/>
                    <a:pt x="272" y="159"/>
                  </a:cubicBezTo>
                  <a:cubicBezTo>
                    <a:pt x="274" y="158"/>
                    <a:pt x="287" y="168"/>
                    <a:pt x="285" y="171"/>
                  </a:cubicBezTo>
                  <a:cubicBezTo>
                    <a:pt x="283" y="174"/>
                    <a:pt x="275" y="180"/>
                    <a:pt x="272" y="184"/>
                  </a:cubicBezTo>
                  <a:cubicBezTo>
                    <a:pt x="268" y="187"/>
                    <a:pt x="263" y="188"/>
                    <a:pt x="264" y="191"/>
                  </a:cubicBezTo>
                  <a:cubicBezTo>
                    <a:pt x="266" y="195"/>
                    <a:pt x="268" y="200"/>
                    <a:pt x="269" y="203"/>
                  </a:cubicBezTo>
                  <a:cubicBezTo>
                    <a:pt x="271" y="205"/>
                    <a:pt x="274" y="212"/>
                    <a:pt x="273" y="217"/>
                  </a:cubicBezTo>
                  <a:cubicBezTo>
                    <a:pt x="271" y="222"/>
                    <a:pt x="274" y="223"/>
                    <a:pt x="275" y="228"/>
                  </a:cubicBezTo>
                  <a:cubicBezTo>
                    <a:pt x="275" y="230"/>
                    <a:pt x="275" y="231"/>
                    <a:pt x="275" y="232"/>
                  </a:cubicBezTo>
                  <a:cubicBezTo>
                    <a:pt x="271" y="237"/>
                    <a:pt x="271" y="237"/>
                    <a:pt x="271" y="237"/>
                  </a:cubicBezTo>
                  <a:cubicBezTo>
                    <a:pt x="264" y="239"/>
                    <a:pt x="264" y="239"/>
                    <a:pt x="264" y="239"/>
                  </a:cubicBezTo>
                  <a:cubicBezTo>
                    <a:pt x="260" y="235"/>
                    <a:pt x="260" y="235"/>
                    <a:pt x="260" y="235"/>
                  </a:cubicBezTo>
                  <a:cubicBezTo>
                    <a:pt x="254" y="236"/>
                    <a:pt x="254" y="236"/>
                    <a:pt x="254" y="236"/>
                  </a:cubicBezTo>
                  <a:cubicBezTo>
                    <a:pt x="251" y="254"/>
                    <a:pt x="251" y="254"/>
                    <a:pt x="251" y="254"/>
                  </a:cubicBezTo>
                  <a:cubicBezTo>
                    <a:pt x="245" y="262"/>
                    <a:pt x="245" y="262"/>
                    <a:pt x="245" y="262"/>
                  </a:cubicBezTo>
                  <a:cubicBezTo>
                    <a:pt x="249" y="267"/>
                    <a:pt x="249" y="267"/>
                    <a:pt x="249" y="267"/>
                  </a:cubicBezTo>
                  <a:cubicBezTo>
                    <a:pt x="241" y="284"/>
                    <a:pt x="241" y="284"/>
                    <a:pt x="241" y="284"/>
                  </a:cubicBezTo>
                  <a:cubicBezTo>
                    <a:pt x="236" y="286"/>
                    <a:pt x="236" y="286"/>
                    <a:pt x="236" y="286"/>
                  </a:cubicBezTo>
                  <a:cubicBezTo>
                    <a:pt x="233" y="283"/>
                    <a:pt x="233" y="283"/>
                    <a:pt x="233" y="283"/>
                  </a:cubicBezTo>
                  <a:cubicBezTo>
                    <a:pt x="224" y="289"/>
                    <a:pt x="224" y="289"/>
                    <a:pt x="224" y="289"/>
                  </a:cubicBezTo>
                  <a:cubicBezTo>
                    <a:pt x="220" y="290"/>
                    <a:pt x="220" y="290"/>
                    <a:pt x="220" y="290"/>
                  </a:cubicBezTo>
                  <a:cubicBezTo>
                    <a:pt x="213" y="297"/>
                    <a:pt x="213" y="297"/>
                    <a:pt x="213" y="297"/>
                  </a:cubicBezTo>
                  <a:cubicBezTo>
                    <a:pt x="207" y="289"/>
                    <a:pt x="207" y="289"/>
                    <a:pt x="207" y="289"/>
                  </a:cubicBezTo>
                  <a:cubicBezTo>
                    <a:pt x="202" y="277"/>
                    <a:pt x="202" y="277"/>
                    <a:pt x="202" y="277"/>
                  </a:cubicBezTo>
                  <a:cubicBezTo>
                    <a:pt x="190" y="281"/>
                    <a:pt x="190" y="281"/>
                    <a:pt x="190" y="281"/>
                  </a:cubicBezTo>
                  <a:cubicBezTo>
                    <a:pt x="178" y="280"/>
                    <a:pt x="178" y="280"/>
                    <a:pt x="178" y="280"/>
                  </a:cubicBezTo>
                  <a:cubicBezTo>
                    <a:pt x="175" y="288"/>
                    <a:pt x="175" y="288"/>
                    <a:pt x="175" y="288"/>
                  </a:cubicBezTo>
                  <a:cubicBezTo>
                    <a:pt x="162" y="291"/>
                    <a:pt x="162" y="291"/>
                    <a:pt x="162" y="291"/>
                  </a:cubicBezTo>
                  <a:cubicBezTo>
                    <a:pt x="161" y="298"/>
                    <a:pt x="161" y="298"/>
                    <a:pt x="161" y="298"/>
                  </a:cubicBezTo>
                  <a:cubicBezTo>
                    <a:pt x="158" y="307"/>
                    <a:pt x="158" y="307"/>
                    <a:pt x="158" y="307"/>
                  </a:cubicBezTo>
                  <a:cubicBezTo>
                    <a:pt x="149" y="308"/>
                    <a:pt x="149" y="308"/>
                    <a:pt x="149" y="308"/>
                  </a:cubicBezTo>
                  <a:cubicBezTo>
                    <a:pt x="144" y="312"/>
                    <a:pt x="144" y="312"/>
                    <a:pt x="144" y="312"/>
                  </a:cubicBezTo>
                  <a:cubicBezTo>
                    <a:pt x="149" y="314"/>
                    <a:pt x="149" y="314"/>
                    <a:pt x="149" y="314"/>
                  </a:cubicBezTo>
                  <a:cubicBezTo>
                    <a:pt x="140" y="321"/>
                    <a:pt x="140" y="321"/>
                    <a:pt x="140" y="321"/>
                  </a:cubicBezTo>
                  <a:cubicBezTo>
                    <a:pt x="136" y="326"/>
                    <a:pt x="136" y="326"/>
                    <a:pt x="136" y="326"/>
                  </a:cubicBezTo>
                  <a:cubicBezTo>
                    <a:pt x="135" y="336"/>
                    <a:pt x="135" y="336"/>
                    <a:pt x="135" y="336"/>
                  </a:cubicBezTo>
                  <a:cubicBezTo>
                    <a:pt x="135" y="335"/>
                    <a:pt x="135" y="335"/>
                    <a:pt x="135" y="335"/>
                  </a:cubicBezTo>
                  <a:cubicBezTo>
                    <a:pt x="124" y="349"/>
                    <a:pt x="124" y="349"/>
                    <a:pt x="124" y="349"/>
                  </a:cubicBezTo>
                  <a:cubicBezTo>
                    <a:pt x="113" y="347"/>
                    <a:pt x="113" y="347"/>
                    <a:pt x="113" y="347"/>
                  </a:cubicBezTo>
                  <a:cubicBezTo>
                    <a:pt x="109" y="359"/>
                    <a:pt x="109" y="359"/>
                    <a:pt x="109" y="359"/>
                  </a:cubicBezTo>
                  <a:cubicBezTo>
                    <a:pt x="91" y="357"/>
                    <a:pt x="91" y="357"/>
                    <a:pt x="91" y="357"/>
                  </a:cubicBezTo>
                  <a:cubicBezTo>
                    <a:pt x="87" y="362"/>
                    <a:pt x="87" y="362"/>
                    <a:pt x="87" y="362"/>
                  </a:cubicBezTo>
                  <a:cubicBezTo>
                    <a:pt x="80" y="363"/>
                    <a:pt x="80" y="363"/>
                    <a:pt x="80" y="363"/>
                  </a:cubicBezTo>
                  <a:cubicBezTo>
                    <a:pt x="70" y="352"/>
                    <a:pt x="70" y="352"/>
                    <a:pt x="70" y="352"/>
                  </a:cubicBezTo>
                  <a:cubicBezTo>
                    <a:pt x="61" y="356"/>
                    <a:pt x="61" y="356"/>
                    <a:pt x="61" y="356"/>
                  </a:cubicBezTo>
                  <a:cubicBezTo>
                    <a:pt x="65" y="361"/>
                    <a:pt x="65" y="361"/>
                    <a:pt x="65" y="361"/>
                  </a:cubicBezTo>
                  <a:cubicBezTo>
                    <a:pt x="59" y="354"/>
                    <a:pt x="59" y="354"/>
                    <a:pt x="59" y="354"/>
                  </a:cubicBezTo>
                  <a:cubicBezTo>
                    <a:pt x="49" y="345"/>
                    <a:pt x="49" y="345"/>
                    <a:pt x="49" y="345"/>
                  </a:cubicBezTo>
                  <a:cubicBezTo>
                    <a:pt x="39" y="346"/>
                    <a:pt x="39" y="346"/>
                    <a:pt x="39" y="346"/>
                  </a:cubicBezTo>
                  <a:cubicBezTo>
                    <a:pt x="26" y="346"/>
                    <a:pt x="26" y="346"/>
                    <a:pt x="26" y="346"/>
                  </a:cubicBezTo>
                  <a:cubicBezTo>
                    <a:pt x="26" y="338"/>
                    <a:pt x="26" y="338"/>
                    <a:pt x="26" y="338"/>
                  </a:cubicBezTo>
                  <a:cubicBezTo>
                    <a:pt x="19" y="330"/>
                    <a:pt x="19" y="330"/>
                    <a:pt x="19" y="330"/>
                  </a:cubicBezTo>
                  <a:cubicBezTo>
                    <a:pt x="20" y="322"/>
                    <a:pt x="20" y="322"/>
                    <a:pt x="20" y="322"/>
                  </a:cubicBezTo>
                  <a:cubicBezTo>
                    <a:pt x="22" y="317"/>
                    <a:pt x="22" y="317"/>
                    <a:pt x="22" y="317"/>
                  </a:cubicBezTo>
                  <a:cubicBezTo>
                    <a:pt x="26" y="308"/>
                    <a:pt x="26" y="308"/>
                    <a:pt x="26" y="308"/>
                  </a:cubicBezTo>
                  <a:cubicBezTo>
                    <a:pt x="26" y="301"/>
                    <a:pt x="26" y="301"/>
                    <a:pt x="26" y="301"/>
                  </a:cubicBezTo>
                  <a:cubicBezTo>
                    <a:pt x="37" y="291"/>
                    <a:pt x="37" y="291"/>
                    <a:pt x="37" y="291"/>
                  </a:cubicBezTo>
                  <a:cubicBezTo>
                    <a:pt x="30" y="282"/>
                    <a:pt x="30" y="282"/>
                    <a:pt x="30" y="282"/>
                  </a:cubicBezTo>
                  <a:cubicBezTo>
                    <a:pt x="25" y="278"/>
                    <a:pt x="25" y="278"/>
                    <a:pt x="25" y="278"/>
                  </a:cubicBezTo>
                  <a:cubicBezTo>
                    <a:pt x="12" y="271"/>
                    <a:pt x="12" y="271"/>
                    <a:pt x="12" y="271"/>
                  </a:cubicBezTo>
                  <a:cubicBezTo>
                    <a:pt x="0" y="264"/>
                    <a:pt x="0" y="264"/>
                    <a:pt x="0" y="264"/>
                  </a:cubicBezTo>
                  <a:close/>
                  <a:moveTo>
                    <a:pt x="30" y="60"/>
                  </a:moveTo>
                  <a:cubicBezTo>
                    <a:pt x="30" y="60"/>
                    <a:pt x="22" y="65"/>
                    <a:pt x="21" y="70"/>
                  </a:cubicBezTo>
                  <a:cubicBezTo>
                    <a:pt x="20" y="75"/>
                    <a:pt x="19" y="78"/>
                    <a:pt x="21" y="84"/>
                  </a:cubicBezTo>
                  <a:cubicBezTo>
                    <a:pt x="22" y="89"/>
                    <a:pt x="24" y="93"/>
                    <a:pt x="30" y="95"/>
                  </a:cubicBezTo>
                  <a:cubicBezTo>
                    <a:pt x="36" y="98"/>
                    <a:pt x="39" y="93"/>
                    <a:pt x="37" y="88"/>
                  </a:cubicBezTo>
                  <a:cubicBezTo>
                    <a:pt x="35" y="83"/>
                    <a:pt x="37" y="82"/>
                    <a:pt x="38" y="79"/>
                  </a:cubicBezTo>
                  <a:cubicBezTo>
                    <a:pt x="39" y="77"/>
                    <a:pt x="43" y="71"/>
                    <a:pt x="40" y="64"/>
                  </a:cubicBezTo>
                  <a:cubicBezTo>
                    <a:pt x="38" y="57"/>
                    <a:pt x="35" y="58"/>
                    <a:pt x="30" y="6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2" name="Freeform 90"/>
            <p:cNvSpPr>
              <a:spLocks noEditPoints="1"/>
            </p:cNvSpPr>
            <p:nvPr/>
          </p:nvSpPr>
          <p:spPr bwMode="auto">
            <a:xfrm>
              <a:off x="1806" y="2772"/>
              <a:ext cx="519" cy="323"/>
            </a:xfrm>
            <a:custGeom>
              <a:avLst/>
              <a:gdLst>
                <a:gd name="T0" fmla="*/ 0 w 249"/>
                <a:gd name="T1" fmla="*/ 63 h 155"/>
                <a:gd name="T2" fmla="*/ 12 w 249"/>
                <a:gd name="T3" fmla="*/ 38 h 155"/>
                <a:gd name="T4" fmla="*/ 31 w 249"/>
                <a:gd name="T5" fmla="*/ 4 h 155"/>
                <a:gd name="T6" fmla="*/ 53 w 249"/>
                <a:gd name="T7" fmla="*/ 21 h 155"/>
                <a:gd name="T8" fmla="*/ 46 w 249"/>
                <a:gd name="T9" fmla="*/ 46 h 155"/>
                <a:gd name="T10" fmla="*/ 25 w 249"/>
                <a:gd name="T11" fmla="*/ 50 h 155"/>
                <a:gd name="T12" fmla="*/ 30 w 249"/>
                <a:gd name="T13" fmla="*/ 70 h 155"/>
                <a:gd name="T14" fmla="*/ 57 w 249"/>
                <a:gd name="T15" fmla="*/ 59 h 155"/>
                <a:gd name="T16" fmla="*/ 83 w 249"/>
                <a:gd name="T17" fmla="*/ 61 h 155"/>
                <a:gd name="T18" fmla="*/ 116 w 249"/>
                <a:gd name="T19" fmla="*/ 67 h 155"/>
                <a:gd name="T20" fmla="*/ 136 w 249"/>
                <a:gd name="T21" fmla="*/ 61 h 155"/>
                <a:gd name="T22" fmla="*/ 127 w 249"/>
                <a:gd name="T23" fmla="*/ 74 h 155"/>
                <a:gd name="T24" fmla="*/ 133 w 249"/>
                <a:gd name="T25" fmla="*/ 84 h 155"/>
                <a:gd name="T26" fmla="*/ 156 w 249"/>
                <a:gd name="T27" fmla="*/ 83 h 155"/>
                <a:gd name="T28" fmla="*/ 175 w 249"/>
                <a:gd name="T29" fmla="*/ 85 h 155"/>
                <a:gd name="T30" fmla="*/ 182 w 249"/>
                <a:gd name="T31" fmla="*/ 95 h 155"/>
                <a:gd name="T32" fmla="*/ 188 w 249"/>
                <a:gd name="T33" fmla="*/ 97 h 155"/>
                <a:gd name="T34" fmla="*/ 202 w 249"/>
                <a:gd name="T35" fmla="*/ 88 h 155"/>
                <a:gd name="T36" fmla="*/ 198 w 249"/>
                <a:gd name="T37" fmla="*/ 64 h 155"/>
                <a:gd name="T38" fmla="*/ 203 w 249"/>
                <a:gd name="T39" fmla="*/ 45 h 155"/>
                <a:gd name="T40" fmla="*/ 213 w 249"/>
                <a:gd name="T41" fmla="*/ 71 h 155"/>
                <a:gd name="T42" fmla="*/ 238 w 249"/>
                <a:gd name="T43" fmla="*/ 87 h 155"/>
                <a:gd name="T44" fmla="*/ 249 w 249"/>
                <a:gd name="T45" fmla="*/ 105 h 155"/>
                <a:gd name="T46" fmla="*/ 248 w 249"/>
                <a:gd name="T47" fmla="*/ 121 h 155"/>
                <a:gd name="T48" fmla="*/ 246 w 249"/>
                <a:gd name="T49" fmla="*/ 132 h 155"/>
                <a:gd name="T50" fmla="*/ 230 w 249"/>
                <a:gd name="T51" fmla="*/ 134 h 155"/>
                <a:gd name="T52" fmla="*/ 220 w 249"/>
                <a:gd name="T53" fmla="*/ 142 h 155"/>
                <a:gd name="T54" fmla="*/ 201 w 249"/>
                <a:gd name="T55" fmla="*/ 151 h 155"/>
                <a:gd name="T56" fmla="*/ 181 w 249"/>
                <a:gd name="T57" fmla="*/ 152 h 155"/>
                <a:gd name="T58" fmla="*/ 149 w 249"/>
                <a:gd name="T59" fmla="*/ 136 h 155"/>
                <a:gd name="T60" fmla="*/ 130 w 249"/>
                <a:gd name="T61" fmla="*/ 127 h 155"/>
                <a:gd name="T62" fmla="*/ 107 w 249"/>
                <a:gd name="T63" fmla="*/ 113 h 155"/>
                <a:gd name="T64" fmla="*/ 93 w 249"/>
                <a:gd name="T65" fmla="*/ 104 h 155"/>
                <a:gd name="T66" fmla="*/ 77 w 249"/>
                <a:gd name="T67" fmla="*/ 107 h 155"/>
                <a:gd name="T68" fmla="*/ 32 w 249"/>
                <a:gd name="T69" fmla="*/ 100 h 155"/>
                <a:gd name="T70" fmla="*/ 24 w 249"/>
                <a:gd name="T71" fmla="*/ 105 h 155"/>
                <a:gd name="T72" fmla="*/ 15 w 249"/>
                <a:gd name="T73" fmla="*/ 92 h 155"/>
                <a:gd name="T74" fmla="*/ 5 w 249"/>
                <a:gd name="T75" fmla="*/ 77 h 155"/>
                <a:gd name="T76" fmla="*/ 89 w 249"/>
                <a:gd name="T77" fmla="*/ 22 h 155"/>
                <a:gd name="T78" fmla="*/ 97 w 249"/>
                <a:gd name="T79" fmla="*/ 37 h 155"/>
                <a:gd name="T80" fmla="*/ 95 w 249"/>
                <a:gd name="T81" fmla="*/ 1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9" h="155">
                  <a:moveTo>
                    <a:pt x="0" y="63"/>
                  </a:moveTo>
                  <a:cubicBezTo>
                    <a:pt x="0" y="63"/>
                    <a:pt x="0" y="63"/>
                    <a:pt x="0" y="63"/>
                  </a:cubicBezTo>
                  <a:cubicBezTo>
                    <a:pt x="4" y="59"/>
                    <a:pt x="11" y="55"/>
                    <a:pt x="10" y="50"/>
                  </a:cubicBezTo>
                  <a:cubicBezTo>
                    <a:pt x="10" y="46"/>
                    <a:pt x="8" y="43"/>
                    <a:pt x="12" y="38"/>
                  </a:cubicBezTo>
                  <a:cubicBezTo>
                    <a:pt x="16" y="34"/>
                    <a:pt x="31" y="26"/>
                    <a:pt x="32" y="23"/>
                  </a:cubicBezTo>
                  <a:cubicBezTo>
                    <a:pt x="34" y="19"/>
                    <a:pt x="32" y="5"/>
                    <a:pt x="31" y="4"/>
                  </a:cubicBezTo>
                  <a:cubicBezTo>
                    <a:pt x="30" y="4"/>
                    <a:pt x="34" y="0"/>
                    <a:pt x="39" y="8"/>
                  </a:cubicBezTo>
                  <a:cubicBezTo>
                    <a:pt x="43" y="16"/>
                    <a:pt x="48" y="18"/>
                    <a:pt x="53" y="21"/>
                  </a:cubicBezTo>
                  <a:cubicBezTo>
                    <a:pt x="58" y="23"/>
                    <a:pt x="55" y="32"/>
                    <a:pt x="52" y="38"/>
                  </a:cubicBezTo>
                  <a:cubicBezTo>
                    <a:pt x="50" y="45"/>
                    <a:pt x="50" y="48"/>
                    <a:pt x="46" y="46"/>
                  </a:cubicBezTo>
                  <a:cubicBezTo>
                    <a:pt x="41" y="43"/>
                    <a:pt x="33" y="42"/>
                    <a:pt x="30" y="43"/>
                  </a:cubicBezTo>
                  <a:cubicBezTo>
                    <a:pt x="26" y="45"/>
                    <a:pt x="23" y="46"/>
                    <a:pt x="25" y="50"/>
                  </a:cubicBezTo>
                  <a:cubicBezTo>
                    <a:pt x="26" y="53"/>
                    <a:pt x="27" y="56"/>
                    <a:pt x="25" y="59"/>
                  </a:cubicBezTo>
                  <a:cubicBezTo>
                    <a:pt x="23" y="63"/>
                    <a:pt x="26" y="68"/>
                    <a:pt x="30" y="70"/>
                  </a:cubicBezTo>
                  <a:cubicBezTo>
                    <a:pt x="33" y="72"/>
                    <a:pt x="44" y="73"/>
                    <a:pt x="46" y="70"/>
                  </a:cubicBezTo>
                  <a:cubicBezTo>
                    <a:pt x="48" y="67"/>
                    <a:pt x="53" y="56"/>
                    <a:pt x="57" y="59"/>
                  </a:cubicBezTo>
                  <a:cubicBezTo>
                    <a:pt x="61" y="62"/>
                    <a:pt x="65" y="65"/>
                    <a:pt x="68" y="62"/>
                  </a:cubicBezTo>
                  <a:cubicBezTo>
                    <a:pt x="71" y="59"/>
                    <a:pt x="78" y="64"/>
                    <a:pt x="83" y="61"/>
                  </a:cubicBezTo>
                  <a:cubicBezTo>
                    <a:pt x="89" y="58"/>
                    <a:pt x="97" y="56"/>
                    <a:pt x="104" y="61"/>
                  </a:cubicBezTo>
                  <a:cubicBezTo>
                    <a:pt x="110" y="65"/>
                    <a:pt x="113" y="72"/>
                    <a:pt x="116" y="67"/>
                  </a:cubicBezTo>
                  <a:cubicBezTo>
                    <a:pt x="118" y="61"/>
                    <a:pt x="120" y="60"/>
                    <a:pt x="123" y="59"/>
                  </a:cubicBezTo>
                  <a:cubicBezTo>
                    <a:pt x="125" y="58"/>
                    <a:pt x="135" y="59"/>
                    <a:pt x="136" y="61"/>
                  </a:cubicBezTo>
                  <a:cubicBezTo>
                    <a:pt x="137" y="63"/>
                    <a:pt x="134" y="65"/>
                    <a:pt x="132" y="67"/>
                  </a:cubicBezTo>
                  <a:cubicBezTo>
                    <a:pt x="130" y="70"/>
                    <a:pt x="128" y="72"/>
                    <a:pt x="127" y="74"/>
                  </a:cubicBezTo>
                  <a:cubicBezTo>
                    <a:pt x="127" y="76"/>
                    <a:pt x="122" y="74"/>
                    <a:pt x="123" y="76"/>
                  </a:cubicBezTo>
                  <a:cubicBezTo>
                    <a:pt x="124" y="78"/>
                    <a:pt x="129" y="87"/>
                    <a:pt x="133" y="84"/>
                  </a:cubicBezTo>
                  <a:cubicBezTo>
                    <a:pt x="138" y="81"/>
                    <a:pt x="138" y="79"/>
                    <a:pt x="144" y="79"/>
                  </a:cubicBezTo>
                  <a:cubicBezTo>
                    <a:pt x="151" y="79"/>
                    <a:pt x="154" y="80"/>
                    <a:pt x="156" y="83"/>
                  </a:cubicBezTo>
                  <a:cubicBezTo>
                    <a:pt x="157" y="86"/>
                    <a:pt x="159" y="90"/>
                    <a:pt x="163" y="88"/>
                  </a:cubicBezTo>
                  <a:cubicBezTo>
                    <a:pt x="167" y="86"/>
                    <a:pt x="172" y="86"/>
                    <a:pt x="175" y="85"/>
                  </a:cubicBezTo>
                  <a:cubicBezTo>
                    <a:pt x="177" y="84"/>
                    <a:pt x="178" y="81"/>
                    <a:pt x="183" y="84"/>
                  </a:cubicBezTo>
                  <a:cubicBezTo>
                    <a:pt x="188" y="88"/>
                    <a:pt x="185" y="91"/>
                    <a:pt x="182" y="95"/>
                  </a:cubicBezTo>
                  <a:cubicBezTo>
                    <a:pt x="178" y="98"/>
                    <a:pt x="180" y="102"/>
                    <a:pt x="182" y="104"/>
                  </a:cubicBezTo>
                  <a:cubicBezTo>
                    <a:pt x="184" y="105"/>
                    <a:pt x="188" y="100"/>
                    <a:pt x="188" y="97"/>
                  </a:cubicBezTo>
                  <a:cubicBezTo>
                    <a:pt x="187" y="94"/>
                    <a:pt x="195" y="96"/>
                    <a:pt x="197" y="98"/>
                  </a:cubicBezTo>
                  <a:cubicBezTo>
                    <a:pt x="200" y="100"/>
                    <a:pt x="204" y="92"/>
                    <a:pt x="202" y="88"/>
                  </a:cubicBezTo>
                  <a:cubicBezTo>
                    <a:pt x="200" y="83"/>
                    <a:pt x="202" y="78"/>
                    <a:pt x="203" y="75"/>
                  </a:cubicBezTo>
                  <a:cubicBezTo>
                    <a:pt x="204" y="71"/>
                    <a:pt x="202" y="68"/>
                    <a:pt x="198" y="64"/>
                  </a:cubicBezTo>
                  <a:cubicBezTo>
                    <a:pt x="195" y="61"/>
                    <a:pt x="191" y="58"/>
                    <a:pt x="193" y="52"/>
                  </a:cubicBezTo>
                  <a:cubicBezTo>
                    <a:pt x="195" y="47"/>
                    <a:pt x="200" y="40"/>
                    <a:pt x="203" y="45"/>
                  </a:cubicBezTo>
                  <a:cubicBezTo>
                    <a:pt x="206" y="50"/>
                    <a:pt x="210" y="61"/>
                    <a:pt x="210" y="64"/>
                  </a:cubicBezTo>
                  <a:cubicBezTo>
                    <a:pt x="209" y="68"/>
                    <a:pt x="210" y="72"/>
                    <a:pt x="213" y="71"/>
                  </a:cubicBezTo>
                  <a:cubicBezTo>
                    <a:pt x="216" y="71"/>
                    <a:pt x="220" y="74"/>
                    <a:pt x="223" y="77"/>
                  </a:cubicBezTo>
                  <a:cubicBezTo>
                    <a:pt x="225" y="80"/>
                    <a:pt x="232" y="79"/>
                    <a:pt x="238" y="87"/>
                  </a:cubicBezTo>
                  <a:cubicBezTo>
                    <a:pt x="244" y="94"/>
                    <a:pt x="243" y="96"/>
                    <a:pt x="247" y="102"/>
                  </a:cubicBezTo>
                  <a:cubicBezTo>
                    <a:pt x="247" y="103"/>
                    <a:pt x="248" y="104"/>
                    <a:pt x="249" y="105"/>
                  </a:cubicBezTo>
                  <a:cubicBezTo>
                    <a:pt x="241" y="116"/>
                    <a:pt x="241" y="116"/>
                    <a:pt x="241" y="116"/>
                  </a:cubicBezTo>
                  <a:cubicBezTo>
                    <a:pt x="248" y="121"/>
                    <a:pt x="248" y="121"/>
                    <a:pt x="248" y="121"/>
                  </a:cubicBezTo>
                  <a:cubicBezTo>
                    <a:pt x="247" y="131"/>
                    <a:pt x="247" y="131"/>
                    <a:pt x="247" y="131"/>
                  </a:cubicBezTo>
                  <a:cubicBezTo>
                    <a:pt x="246" y="132"/>
                    <a:pt x="246" y="132"/>
                    <a:pt x="246" y="132"/>
                  </a:cubicBezTo>
                  <a:cubicBezTo>
                    <a:pt x="238" y="128"/>
                    <a:pt x="238" y="128"/>
                    <a:pt x="238" y="128"/>
                  </a:cubicBezTo>
                  <a:cubicBezTo>
                    <a:pt x="230" y="134"/>
                    <a:pt x="230" y="134"/>
                    <a:pt x="230" y="134"/>
                  </a:cubicBezTo>
                  <a:cubicBezTo>
                    <a:pt x="223" y="135"/>
                    <a:pt x="223" y="135"/>
                    <a:pt x="223" y="135"/>
                  </a:cubicBezTo>
                  <a:cubicBezTo>
                    <a:pt x="220" y="142"/>
                    <a:pt x="220" y="142"/>
                    <a:pt x="220" y="142"/>
                  </a:cubicBezTo>
                  <a:cubicBezTo>
                    <a:pt x="210" y="140"/>
                    <a:pt x="210" y="140"/>
                    <a:pt x="210" y="140"/>
                  </a:cubicBezTo>
                  <a:cubicBezTo>
                    <a:pt x="201" y="151"/>
                    <a:pt x="201" y="151"/>
                    <a:pt x="201" y="151"/>
                  </a:cubicBezTo>
                  <a:cubicBezTo>
                    <a:pt x="185" y="155"/>
                    <a:pt x="185" y="155"/>
                    <a:pt x="185" y="155"/>
                  </a:cubicBezTo>
                  <a:cubicBezTo>
                    <a:pt x="181" y="152"/>
                    <a:pt x="181" y="152"/>
                    <a:pt x="181" y="152"/>
                  </a:cubicBezTo>
                  <a:cubicBezTo>
                    <a:pt x="172" y="152"/>
                    <a:pt x="172" y="152"/>
                    <a:pt x="172" y="152"/>
                  </a:cubicBezTo>
                  <a:cubicBezTo>
                    <a:pt x="149" y="136"/>
                    <a:pt x="149" y="136"/>
                    <a:pt x="149" y="136"/>
                  </a:cubicBezTo>
                  <a:cubicBezTo>
                    <a:pt x="136" y="134"/>
                    <a:pt x="136" y="134"/>
                    <a:pt x="136" y="134"/>
                  </a:cubicBezTo>
                  <a:cubicBezTo>
                    <a:pt x="130" y="127"/>
                    <a:pt x="130" y="127"/>
                    <a:pt x="130" y="127"/>
                  </a:cubicBezTo>
                  <a:cubicBezTo>
                    <a:pt x="122" y="124"/>
                    <a:pt x="122" y="124"/>
                    <a:pt x="122" y="124"/>
                  </a:cubicBezTo>
                  <a:cubicBezTo>
                    <a:pt x="107" y="113"/>
                    <a:pt x="107" y="113"/>
                    <a:pt x="107" y="113"/>
                  </a:cubicBezTo>
                  <a:cubicBezTo>
                    <a:pt x="99" y="111"/>
                    <a:pt x="99" y="111"/>
                    <a:pt x="99" y="111"/>
                  </a:cubicBezTo>
                  <a:cubicBezTo>
                    <a:pt x="93" y="104"/>
                    <a:pt x="93" y="104"/>
                    <a:pt x="93" y="104"/>
                  </a:cubicBezTo>
                  <a:cubicBezTo>
                    <a:pt x="80" y="103"/>
                    <a:pt x="80" y="103"/>
                    <a:pt x="80" y="103"/>
                  </a:cubicBezTo>
                  <a:cubicBezTo>
                    <a:pt x="77" y="107"/>
                    <a:pt x="77" y="107"/>
                    <a:pt x="77" y="107"/>
                  </a:cubicBezTo>
                  <a:cubicBezTo>
                    <a:pt x="41" y="106"/>
                    <a:pt x="41" y="106"/>
                    <a:pt x="41" y="106"/>
                  </a:cubicBezTo>
                  <a:cubicBezTo>
                    <a:pt x="32" y="100"/>
                    <a:pt x="32" y="100"/>
                    <a:pt x="32" y="100"/>
                  </a:cubicBezTo>
                  <a:cubicBezTo>
                    <a:pt x="30" y="105"/>
                    <a:pt x="30" y="105"/>
                    <a:pt x="30" y="105"/>
                  </a:cubicBezTo>
                  <a:cubicBezTo>
                    <a:pt x="24" y="105"/>
                    <a:pt x="24" y="105"/>
                    <a:pt x="24" y="105"/>
                  </a:cubicBezTo>
                  <a:cubicBezTo>
                    <a:pt x="16" y="98"/>
                    <a:pt x="16" y="98"/>
                    <a:pt x="16" y="98"/>
                  </a:cubicBezTo>
                  <a:cubicBezTo>
                    <a:pt x="15" y="92"/>
                    <a:pt x="15" y="92"/>
                    <a:pt x="15" y="92"/>
                  </a:cubicBezTo>
                  <a:cubicBezTo>
                    <a:pt x="6" y="83"/>
                    <a:pt x="6" y="83"/>
                    <a:pt x="6" y="83"/>
                  </a:cubicBezTo>
                  <a:cubicBezTo>
                    <a:pt x="5" y="77"/>
                    <a:pt x="5" y="77"/>
                    <a:pt x="5" y="77"/>
                  </a:cubicBezTo>
                  <a:cubicBezTo>
                    <a:pt x="0" y="63"/>
                    <a:pt x="0" y="63"/>
                    <a:pt x="0" y="63"/>
                  </a:cubicBezTo>
                  <a:close/>
                  <a:moveTo>
                    <a:pt x="89" y="22"/>
                  </a:moveTo>
                  <a:cubicBezTo>
                    <a:pt x="82" y="27"/>
                    <a:pt x="82" y="27"/>
                    <a:pt x="82" y="33"/>
                  </a:cubicBezTo>
                  <a:cubicBezTo>
                    <a:pt x="82" y="39"/>
                    <a:pt x="89" y="38"/>
                    <a:pt x="97" y="37"/>
                  </a:cubicBezTo>
                  <a:cubicBezTo>
                    <a:pt x="104" y="36"/>
                    <a:pt x="106" y="31"/>
                    <a:pt x="105" y="28"/>
                  </a:cubicBezTo>
                  <a:cubicBezTo>
                    <a:pt x="104" y="24"/>
                    <a:pt x="100" y="19"/>
                    <a:pt x="95" y="19"/>
                  </a:cubicBezTo>
                  <a:cubicBezTo>
                    <a:pt x="91" y="19"/>
                    <a:pt x="89" y="22"/>
                    <a:pt x="89" y="2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3" name="Freeform 91"/>
            <p:cNvSpPr>
              <a:spLocks noEditPoints="1"/>
            </p:cNvSpPr>
            <p:nvPr/>
          </p:nvSpPr>
          <p:spPr bwMode="auto">
            <a:xfrm>
              <a:off x="2158" y="2757"/>
              <a:ext cx="611" cy="763"/>
            </a:xfrm>
            <a:custGeom>
              <a:avLst/>
              <a:gdLst>
                <a:gd name="T0" fmla="*/ 104 w 293"/>
                <a:gd name="T1" fmla="*/ 148 h 366"/>
                <a:gd name="T2" fmla="*/ 101 w 293"/>
                <a:gd name="T3" fmla="*/ 100 h 366"/>
                <a:gd name="T4" fmla="*/ 119 w 293"/>
                <a:gd name="T5" fmla="*/ 58 h 366"/>
                <a:gd name="T6" fmla="*/ 172 w 293"/>
                <a:gd name="T7" fmla="*/ 22 h 366"/>
                <a:gd name="T8" fmla="*/ 171 w 293"/>
                <a:gd name="T9" fmla="*/ 80 h 366"/>
                <a:gd name="T10" fmla="*/ 158 w 293"/>
                <a:gd name="T11" fmla="*/ 150 h 366"/>
                <a:gd name="T12" fmla="*/ 135 w 293"/>
                <a:gd name="T13" fmla="*/ 192 h 366"/>
                <a:gd name="T14" fmla="*/ 102 w 293"/>
                <a:gd name="T15" fmla="*/ 208 h 366"/>
                <a:gd name="T16" fmla="*/ 137 w 293"/>
                <a:gd name="T17" fmla="*/ 212 h 366"/>
                <a:gd name="T18" fmla="*/ 172 w 293"/>
                <a:gd name="T19" fmla="*/ 159 h 366"/>
                <a:gd name="T20" fmla="*/ 201 w 293"/>
                <a:gd name="T21" fmla="*/ 173 h 366"/>
                <a:gd name="T22" fmla="*/ 199 w 293"/>
                <a:gd name="T23" fmla="*/ 188 h 366"/>
                <a:gd name="T24" fmla="*/ 195 w 293"/>
                <a:gd name="T25" fmla="*/ 146 h 366"/>
                <a:gd name="T26" fmla="*/ 167 w 293"/>
                <a:gd name="T27" fmla="*/ 123 h 366"/>
                <a:gd name="T28" fmla="*/ 181 w 293"/>
                <a:gd name="T29" fmla="*/ 65 h 366"/>
                <a:gd name="T30" fmla="*/ 208 w 293"/>
                <a:gd name="T31" fmla="*/ 41 h 366"/>
                <a:gd name="T32" fmla="*/ 216 w 293"/>
                <a:gd name="T33" fmla="*/ 87 h 366"/>
                <a:gd name="T34" fmla="*/ 209 w 293"/>
                <a:gd name="T35" fmla="*/ 62 h 366"/>
                <a:gd name="T36" fmla="*/ 233 w 293"/>
                <a:gd name="T37" fmla="*/ 54 h 366"/>
                <a:gd name="T38" fmla="*/ 246 w 293"/>
                <a:gd name="T39" fmla="*/ 81 h 366"/>
                <a:gd name="T40" fmla="*/ 248 w 293"/>
                <a:gd name="T41" fmla="*/ 98 h 366"/>
                <a:gd name="T42" fmla="*/ 227 w 293"/>
                <a:gd name="T43" fmla="*/ 138 h 366"/>
                <a:gd name="T44" fmla="*/ 245 w 293"/>
                <a:gd name="T45" fmla="*/ 156 h 366"/>
                <a:gd name="T46" fmla="*/ 258 w 293"/>
                <a:gd name="T47" fmla="*/ 156 h 366"/>
                <a:gd name="T48" fmla="*/ 260 w 293"/>
                <a:gd name="T49" fmla="*/ 176 h 366"/>
                <a:gd name="T50" fmla="*/ 251 w 293"/>
                <a:gd name="T51" fmla="*/ 203 h 366"/>
                <a:gd name="T52" fmla="*/ 255 w 293"/>
                <a:gd name="T53" fmla="*/ 224 h 366"/>
                <a:gd name="T54" fmla="*/ 263 w 293"/>
                <a:gd name="T55" fmla="*/ 243 h 366"/>
                <a:gd name="T56" fmla="*/ 268 w 293"/>
                <a:gd name="T57" fmla="*/ 260 h 366"/>
                <a:gd name="T58" fmla="*/ 274 w 293"/>
                <a:gd name="T59" fmla="*/ 289 h 366"/>
                <a:gd name="T60" fmla="*/ 290 w 293"/>
                <a:gd name="T61" fmla="*/ 305 h 366"/>
                <a:gd name="T62" fmla="*/ 284 w 293"/>
                <a:gd name="T63" fmla="*/ 335 h 366"/>
                <a:gd name="T64" fmla="*/ 268 w 293"/>
                <a:gd name="T65" fmla="*/ 366 h 366"/>
                <a:gd name="T66" fmla="*/ 245 w 293"/>
                <a:gd name="T67" fmla="*/ 352 h 366"/>
                <a:gd name="T68" fmla="*/ 224 w 293"/>
                <a:gd name="T69" fmla="*/ 336 h 366"/>
                <a:gd name="T70" fmla="*/ 171 w 293"/>
                <a:gd name="T71" fmla="*/ 340 h 366"/>
                <a:gd name="T72" fmla="*/ 150 w 293"/>
                <a:gd name="T73" fmla="*/ 326 h 366"/>
                <a:gd name="T74" fmla="*/ 127 w 293"/>
                <a:gd name="T75" fmla="*/ 319 h 366"/>
                <a:gd name="T76" fmla="*/ 104 w 293"/>
                <a:gd name="T77" fmla="*/ 298 h 366"/>
                <a:gd name="T78" fmla="*/ 79 w 293"/>
                <a:gd name="T79" fmla="*/ 267 h 366"/>
                <a:gd name="T80" fmla="*/ 56 w 293"/>
                <a:gd name="T81" fmla="*/ 272 h 366"/>
                <a:gd name="T82" fmla="*/ 31 w 293"/>
                <a:gd name="T83" fmla="*/ 251 h 366"/>
                <a:gd name="T84" fmla="*/ 9 w 293"/>
                <a:gd name="T85" fmla="*/ 216 h 366"/>
                <a:gd name="T86" fmla="*/ 35 w 293"/>
                <a:gd name="T87" fmla="*/ 183 h 366"/>
                <a:gd name="T88" fmla="*/ 67 w 293"/>
                <a:gd name="T89" fmla="*/ 169 h 366"/>
                <a:gd name="T90" fmla="*/ 70 w 293"/>
                <a:gd name="T91" fmla="*/ 150 h 366"/>
                <a:gd name="T92" fmla="*/ 72 w 293"/>
                <a:gd name="T93" fmla="*/ 123 h 366"/>
                <a:gd name="T94" fmla="*/ 178 w 293"/>
                <a:gd name="T95" fmla="*/ 1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3" h="366">
                  <a:moveTo>
                    <a:pt x="80" y="112"/>
                  </a:moveTo>
                  <a:cubicBezTo>
                    <a:pt x="83" y="116"/>
                    <a:pt x="87" y="117"/>
                    <a:pt x="90" y="122"/>
                  </a:cubicBezTo>
                  <a:cubicBezTo>
                    <a:pt x="94" y="128"/>
                    <a:pt x="97" y="131"/>
                    <a:pt x="98" y="138"/>
                  </a:cubicBezTo>
                  <a:cubicBezTo>
                    <a:pt x="100" y="145"/>
                    <a:pt x="102" y="152"/>
                    <a:pt x="104" y="148"/>
                  </a:cubicBezTo>
                  <a:cubicBezTo>
                    <a:pt x="107" y="144"/>
                    <a:pt x="113" y="141"/>
                    <a:pt x="112" y="135"/>
                  </a:cubicBezTo>
                  <a:cubicBezTo>
                    <a:pt x="111" y="130"/>
                    <a:pt x="111" y="119"/>
                    <a:pt x="111" y="115"/>
                  </a:cubicBezTo>
                  <a:cubicBezTo>
                    <a:pt x="112" y="111"/>
                    <a:pt x="108" y="105"/>
                    <a:pt x="104" y="106"/>
                  </a:cubicBezTo>
                  <a:cubicBezTo>
                    <a:pt x="101" y="107"/>
                    <a:pt x="97" y="104"/>
                    <a:pt x="101" y="100"/>
                  </a:cubicBezTo>
                  <a:cubicBezTo>
                    <a:pt x="105" y="96"/>
                    <a:pt x="110" y="96"/>
                    <a:pt x="110" y="92"/>
                  </a:cubicBezTo>
                  <a:cubicBezTo>
                    <a:pt x="111" y="87"/>
                    <a:pt x="112" y="82"/>
                    <a:pt x="114" y="79"/>
                  </a:cubicBezTo>
                  <a:cubicBezTo>
                    <a:pt x="116" y="77"/>
                    <a:pt x="109" y="77"/>
                    <a:pt x="110" y="70"/>
                  </a:cubicBezTo>
                  <a:cubicBezTo>
                    <a:pt x="111" y="63"/>
                    <a:pt x="113" y="59"/>
                    <a:pt x="119" y="58"/>
                  </a:cubicBezTo>
                  <a:cubicBezTo>
                    <a:pt x="126" y="57"/>
                    <a:pt x="130" y="55"/>
                    <a:pt x="133" y="51"/>
                  </a:cubicBezTo>
                  <a:cubicBezTo>
                    <a:pt x="135" y="47"/>
                    <a:pt x="149" y="31"/>
                    <a:pt x="151" y="24"/>
                  </a:cubicBezTo>
                  <a:cubicBezTo>
                    <a:pt x="153" y="18"/>
                    <a:pt x="155" y="13"/>
                    <a:pt x="158" y="17"/>
                  </a:cubicBezTo>
                  <a:cubicBezTo>
                    <a:pt x="162" y="21"/>
                    <a:pt x="167" y="22"/>
                    <a:pt x="172" y="22"/>
                  </a:cubicBezTo>
                  <a:cubicBezTo>
                    <a:pt x="177" y="22"/>
                    <a:pt x="183" y="29"/>
                    <a:pt x="184" y="33"/>
                  </a:cubicBezTo>
                  <a:cubicBezTo>
                    <a:pt x="184" y="38"/>
                    <a:pt x="182" y="45"/>
                    <a:pt x="179" y="50"/>
                  </a:cubicBezTo>
                  <a:cubicBezTo>
                    <a:pt x="176" y="55"/>
                    <a:pt x="165" y="64"/>
                    <a:pt x="166" y="68"/>
                  </a:cubicBezTo>
                  <a:cubicBezTo>
                    <a:pt x="166" y="73"/>
                    <a:pt x="171" y="75"/>
                    <a:pt x="171" y="80"/>
                  </a:cubicBezTo>
                  <a:cubicBezTo>
                    <a:pt x="171" y="85"/>
                    <a:pt x="167" y="99"/>
                    <a:pt x="164" y="103"/>
                  </a:cubicBezTo>
                  <a:cubicBezTo>
                    <a:pt x="160" y="107"/>
                    <a:pt x="161" y="114"/>
                    <a:pt x="160" y="120"/>
                  </a:cubicBezTo>
                  <a:cubicBezTo>
                    <a:pt x="159" y="125"/>
                    <a:pt x="153" y="134"/>
                    <a:pt x="153" y="135"/>
                  </a:cubicBezTo>
                  <a:cubicBezTo>
                    <a:pt x="153" y="137"/>
                    <a:pt x="156" y="147"/>
                    <a:pt x="158" y="150"/>
                  </a:cubicBezTo>
                  <a:cubicBezTo>
                    <a:pt x="159" y="152"/>
                    <a:pt x="161" y="161"/>
                    <a:pt x="158" y="162"/>
                  </a:cubicBezTo>
                  <a:cubicBezTo>
                    <a:pt x="154" y="164"/>
                    <a:pt x="154" y="168"/>
                    <a:pt x="153" y="174"/>
                  </a:cubicBezTo>
                  <a:cubicBezTo>
                    <a:pt x="153" y="181"/>
                    <a:pt x="146" y="182"/>
                    <a:pt x="144" y="184"/>
                  </a:cubicBezTo>
                  <a:cubicBezTo>
                    <a:pt x="141" y="186"/>
                    <a:pt x="139" y="187"/>
                    <a:pt x="135" y="192"/>
                  </a:cubicBezTo>
                  <a:cubicBezTo>
                    <a:pt x="130" y="197"/>
                    <a:pt x="121" y="201"/>
                    <a:pt x="117" y="201"/>
                  </a:cubicBezTo>
                  <a:cubicBezTo>
                    <a:pt x="112" y="201"/>
                    <a:pt x="111" y="202"/>
                    <a:pt x="106" y="198"/>
                  </a:cubicBezTo>
                  <a:cubicBezTo>
                    <a:pt x="101" y="195"/>
                    <a:pt x="99" y="193"/>
                    <a:pt x="96" y="199"/>
                  </a:cubicBezTo>
                  <a:cubicBezTo>
                    <a:pt x="94" y="205"/>
                    <a:pt x="99" y="205"/>
                    <a:pt x="102" y="208"/>
                  </a:cubicBezTo>
                  <a:cubicBezTo>
                    <a:pt x="104" y="212"/>
                    <a:pt x="109" y="212"/>
                    <a:pt x="110" y="214"/>
                  </a:cubicBezTo>
                  <a:cubicBezTo>
                    <a:pt x="111" y="217"/>
                    <a:pt x="117" y="213"/>
                    <a:pt x="119" y="216"/>
                  </a:cubicBezTo>
                  <a:cubicBezTo>
                    <a:pt x="121" y="220"/>
                    <a:pt x="125" y="223"/>
                    <a:pt x="129" y="219"/>
                  </a:cubicBezTo>
                  <a:cubicBezTo>
                    <a:pt x="133" y="216"/>
                    <a:pt x="133" y="212"/>
                    <a:pt x="137" y="212"/>
                  </a:cubicBezTo>
                  <a:cubicBezTo>
                    <a:pt x="141" y="212"/>
                    <a:pt x="155" y="206"/>
                    <a:pt x="156" y="201"/>
                  </a:cubicBezTo>
                  <a:cubicBezTo>
                    <a:pt x="156" y="196"/>
                    <a:pt x="160" y="193"/>
                    <a:pt x="164" y="190"/>
                  </a:cubicBezTo>
                  <a:cubicBezTo>
                    <a:pt x="168" y="187"/>
                    <a:pt x="168" y="183"/>
                    <a:pt x="170" y="178"/>
                  </a:cubicBezTo>
                  <a:cubicBezTo>
                    <a:pt x="172" y="173"/>
                    <a:pt x="172" y="163"/>
                    <a:pt x="172" y="159"/>
                  </a:cubicBezTo>
                  <a:cubicBezTo>
                    <a:pt x="173" y="155"/>
                    <a:pt x="180" y="153"/>
                    <a:pt x="183" y="153"/>
                  </a:cubicBezTo>
                  <a:cubicBezTo>
                    <a:pt x="185" y="153"/>
                    <a:pt x="194" y="150"/>
                    <a:pt x="195" y="154"/>
                  </a:cubicBezTo>
                  <a:cubicBezTo>
                    <a:pt x="197" y="158"/>
                    <a:pt x="198" y="161"/>
                    <a:pt x="199" y="164"/>
                  </a:cubicBezTo>
                  <a:cubicBezTo>
                    <a:pt x="201" y="166"/>
                    <a:pt x="203" y="169"/>
                    <a:pt x="201" y="173"/>
                  </a:cubicBezTo>
                  <a:cubicBezTo>
                    <a:pt x="200" y="176"/>
                    <a:pt x="196" y="182"/>
                    <a:pt x="196" y="187"/>
                  </a:cubicBezTo>
                  <a:cubicBezTo>
                    <a:pt x="196" y="193"/>
                    <a:pt x="196" y="197"/>
                    <a:pt x="204" y="198"/>
                  </a:cubicBezTo>
                  <a:cubicBezTo>
                    <a:pt x="212" y="200"/>
                    <a:pt x="216" y="198"/>
                    <a:pt x="214" y="195"/>
                  </a:cubicBezTo>
                  <a:cubicBezTo>
                    <a:pt x="211" y="193"/>
                    <a:pt x="198" y="194"/>
                    <a:pt x="199" y="188"/>
                  </a:cubicBezTo>
                  <a:cubicBezTo>
                    <a:pt x="201" y="181"/>
                    <a:pt x="202" y="180"/>
                    <a:pt x="206" y="179"/>
                  </a:cubicBezTo>
                  <a:cubicBezTo>
                    <a:pt x="211" y="178"/>
                    <a:pt x="210" y="174"/>
                    <a:pt x="209" y="170"/>
                  </a:cubicBezTo>
                  <a:cubicBezTo>
                    <a:pt x="209" y="166"/>
                    <a:pt x="208" y="159"/>
                    <a:pt x="209" y="157"/>
                  </a:cubicBezTo>
                  <a:cubicBezTo>
                    <a:pt x="210" y="154"/>
                    <a:pt x="199" y="150"/>
                    <a:pt x="195" y="146"/>
                  </a:cubicBezTo>
                  <a:cubicBezTo>
                    <a:pt x="191" y="141"/>
                    <a:pt x="185" y="142"/>
                    <a:pt x="183" y="144"/>
                  </a:cubicBezTo>
                  <a:cubicBezTo>
                    <a:pt x="180" y="147"/>
                    <a:pt x="180" y="141"/>
                    <a:pt x="172" y="142"/>
                  </a:cubicBezTo>
                  <a:cubicBezTo>
                    <a:pt x="165" y="143"/>
                    <a:pt x="169" y="139"/>
                    <a:pt x="171" y="135"/>
                  </a:cubicBezTo>
                  <a:cubicBezTo>
                    <a:pt x="173" y="131"/>
                    <a:pt x="166" y="126"/>
                    <a:pt x="167" y="123"/>
                  </a:cubicBezTo>
                  <a:cubicBezTo>
                    <a:pt x="168" y="120"/>
                    <a:pt x="174" y="111"/>
                    <a:pt x="177" y="107"/>
                  </a:cubicBezTo>
                  <a:cubicBezTo>
                    <a:pt x="180" y="103"/>
                    <a:pt x="182" y="95"/>
                    <a:pt x="181" y="90"/>
                  </a:cubicBezTo>
                  <a:cubicBezTo>
                    <a:pt x="180" y="84"/>
                    <a:pt x="180" y="76"/>
                    <a:pt x="178" y="73"/>
                  </a:cubicBezTo>
                  <a:cubicBezTo>
                    <a:pt x="176" y="71"/>
                    <a:pt x="179" y="68"/>
                    <a:pt x="181" y="65"/>
                  </a:cubicBezTo>
                  <a:cubicBezTo>
                    <a:pt x="184" y="63"/>
                    <a:pt x="191" y="58"/>
                    <a:pt x="195" y="56"/>
                  </a:cubicBezTo>
                  <a:cubicBezTo>
                    <a:pt x="199" y="53"/>
                    <a:pt x="202" y="52"/>
                    <a:pt x="202" y="48"/>
                  </a:cubicBezTo>
                  <a:cubicBezTo>
                    <a:pt x="202" y="44"/>
                    <a:pt x="200" y="35"/>
                    <a:pt x="203" y="33"/>
                  </a:cubicBezTo>
                  <a:cubicBezTo>
                    <a:pt x="206" y="31"/>
                    <a:pt x="208" y="34"/>
                    <a:pt x="208" y="41"/>
                  </a:cubicBezTo>
                  <a:cubicBezTo>
                    <a:pt x="207" y="48"/>
                    <a:pt x="207" y="54"/>
                    <a:pt x="204" y="58"/>
                  </a:cubicBezTo>
                  <a:cubicBezTo>
                    <a:pt x="200" y="62"/>
                    <a:pt x="201" y="69"/>
                    <a:pt x="200" y="73"/>
                  </a:cubicBezTo>
                  <a:cubicBezTo>
                    <a:pt x="198" y="77"/>
                    <a:pt x="200" y="79"/>
                    <a:pt x="203" y="82"/>
                  </a:cubicBezTo>
                  <a:cubicBezTo>
                    <a:pt x="205" y="84"/>
                    <a:pt x="211" y="86"/>
                    <a:pt x="216" y="87"/>
                  </a:cubicBezTo>
                  <a:cubicBezTo>
                    <a:pt x="220" y="89"/>
                    <a:pt x="220" y="91"/>
                    <a:pt x="222" y="95"/>
                  </a:cubicBezTo>
                  <a:cubicBezTo>
                    <a:pt x="225" y="98"/>
                    <a:pt x="231" y="94"/>
                    <a:pt x="225" y="89"/>
                  </a:cubicBezTo>
                  <a:cubicBezTo>
                    <a:pt x="220" y="83"/>
                    <a:pt x="215" y="82"/>
                    <a:pt x="211" y="78"/>
                  </a:cubicBezTo>
                  <a:cubicBezTo>
                    <a:pt x="207" y="73"/>
                    <a:pt x="206" y="65"/>
                    <a:pt x="209" y="62"/>
                  </a:cubicBezTo>
                  <a:cubicBezTo>
                    <a:pt x="213" y="58"/>
                    <a:pt x="219" y="61"/>
                    <a:pt x="220" y="66"/>
                  </a:cubicBezTo>
                  <a:cubicBezTo>
                    <a:pt x="220" y="71"/>
                    <a:pt x="230" y="72"/>
                    <a:pt x="228" y="66"/>
                  </a:cubicBezTo>
                  <a:cubicBezTo>
                    <a:pt x="226" y="61"/>
                    <a:pt x="219" y="58"/>
                    <a:pt x="226" y="56"/>
                  </a:cubicBezTo>
                  <a:cubicBezTo>
                    <a:pt x="228" y="55"/>
                    <a:pt x="231" y="54"/>
                    <a:pt x="233" y="54"/>
                  </a:cubicBezTo>
                  <a:cubicBezTo>
                    <a:pt x="232" y="62"/>
                    <a:pt x="232" y="62"/>
                    <a:pt x="232" y="62"/>
                  </a:cubicBezTo>
                  <a:cubicBezTo>
                    <a:pt x="242" y="67"/>
                    <a:pt x="242" y="67"/>
                    <a:pt x="242" y="67"/>
                  </a:cubicBezTo>
                  <a:cubicBezTo>
                    <a:pt x="249" y="73"/>
                    <a:pt x="249" y="73"/>
                    <a:pt x="249" y="73"/>
                  </a:cubicBezTo>
                  <a:cubicBezTo>
                    <a:pt x="246" y="81"/>
                    <a:pt x="246" y="81"/>
                    <a:pt x="246" y="81"/>
                  </a:cubicBezTo>
                  <a:cubicBezTo>
                    <a:pt x="242" y="80"/>
                    <a:pt x="242" y="80"/>
                    <a:pt x="242" y="80"/>
                  </a:cubicBezTo>
                  <a:cubicBezTo>
                    <a:pt x="236" y="88"/>
                    <a:pt x="236" y="88"/>
                    <a:pt x="236" y="88"/>
                  </a:cubicBezTo>
                  <a:cubicBezTo>
                    <a:pt x="240" y="93"/>
                    <a:pt x="240" y="93"/>
                    <a:pt x="240" y="93"/>
                  </a:cubicBezTo>
                  <a:cubicBezTo>
                    <a:pt x="248" y="98"/>
                    <a:pt x="248" y="98"/>
                    <a:pt x="248" y="98"/>
                  </a:cubicBezTo>
                  <a:cubicBezTo>
                    <a:pt x="248" y="117"/>
                    <a:pt x="248" y="117"/>
                    <a:pt x="248" y="117"/>
                  </a:cubicBezTo>
                  <a:cubicBezTo>
                    <a:pt x="241" y="118"/>
                    <a:pt x="241" y="118"/>
                    <a:pt x="241" y="118"/>
                  </a:cubicBezTo>
                  <a:cubicBezTo>
                    <a:pt x="227" y="133"/>
                    <a:pt x="227" y="133"/>
                    <a:pt x="227" y="133"/>
                  </a:cubicBezTo>
                  <a:cubicBezTo>
                    <a:pt x="227" y="138"/>
                    <a:pt x="227" y="138"/>
                    <a:pt x="227" y="138"/>
                  </a:cubicBezTo>
                  <a:cubicBezTo>
                    <a:pt x="235" y="149"/>
                    <a:pt x="235" y="149"/>
                    <a:pt x="235" y="149"/>
                  </a:cubicBezTo>
                  <a:cubicBezTo>
                    <a:pt x="241" y="149"/>
                    <a:pt x="241" y="149"/>
                    <a:pt x="241" y="149"/>
                  </a:cubicBezTo>
                  <a:cubicBezTo>
                    <a:pt x="242" y="151"/>
                    <a:pt x="242" y="151"/>
                    <a:pt x="242" y="151"/>
                  </a:cubicBezTo>
                  <a:cubicBezTo>
                    <a:pt x="245" y="156"/>
                    <a:pt x="245" y="156"/>
                    <a:pt x="245" y="156"/>
                  </a:cubicBezTo>
                  <a:cubicBezTo>
                    <a:pt x="248" y="152"/>
                    <a:pt x="248" y="152"/>
                    <a:pt x="248" y="152"/>
                  </a:cubicBezTo>
                  <a:cubicBezTo>
                    <a:pt x="253" y="153"/>
                    <a:pt x="253" y="153"/>
                    <a:pt x="253" y="153"/>
                  </a:cubicBezTo>
                  <a:cubicBezTo>
                    <a:pt x="258" y="150"/>
                    <a:pt x="258" y="150"/>
                    <a:pt x="258" y="150"/>
                  </a:cubicBezTo>
                  <a:cubicBezTo>
                    <a:pt x="258" y="150"/>
                    <a:pt x="258" y="155"/>
                    <a:pt x="258" y="156"/>
                  </a:cubicBezTo>
                  <a:cubicBezTo>
                    <a:pt x="258" y="157"/>
                    <a:pt x="260" y="157"/>
                    <a:pt x="260" y="157"/>
                  </a:cubicBezTo>
                  <a:cubicBezTo>
                    <a:pt x="261" y="162"/>
                    <a:pt x="261" y="162"/>
                    <a:pt x="261" y="162"/>
                  </a:cubicBezTo>
                  <a:cubicBezTo>
                    <a:pt x="264" y="172"/>
                    <a:pt x="264" y="172"/>
                    <a:pt x="264" y="172"/>
                  </a:cubicBezTo>
                  <a:cubicBezTo>
                    <a:pt x="260" y="176"/>
                    <a:pt x="260" y="176"/>
                    <a:pt x="260" y="176"/>
                  </a:cubicBezTo>
                  <a:cubicBezTo>
                    <a:pt x="262" y="185"/>
                    <a:pt x="262" y="185"/>
                    <a:pt x="262" y="185"/>
                  </a:cubicBezTo>
                  <a:cubicBezTo>
                    <a:pt x="256" y="195"/>
                    <a:pt x="256" y="195"/>
                    <a:pt x="256" y="195"/>
                  </a:cubicBezTo>
                  <a:cubicBezTo>
                    <a:pt x="251" y="195"/>
                    <a:pt x="251" y="195"/>
                    <a:pt x="251" y="195"/>
                  </a:cubicBezTo>
                  <a:cubicBezTo>
                    <a:pt x="251" y="203"/>
                    <a:pt x="251" y="203"/>
                    <a:pt x="251" y="203"/>
                  </a:cubicBezTo>
                  <a:cubicBezTo>
                    <a:pt x="257" y="208"/>
                    <a:pt x="257" y="208"/>
                    <a:pt x="257" y="208"/>
                  </a:cubicBezTo>
                  <a:cubicBezTo>
                    <a:pt x="251" y="215"/>
                    <a:pt x="251" y="215"/>
                    <a:pt x="251" y="215"/>
                  </a:cubicBezTo>
                  <a:cubicBezTo>
                    <a:pt x="254" y="218"/>
                    <a:pt x="254" y="218"/>
                    <a:pt x="254" y="218"/>
                  </a:cubicBezTo>
                  <a:cubicBezTo>
                    <a:pt x="255" y="224"/>
                    <a:pt x="255" y="224"/>
                    <a:pt x="255" y="224"/>
                  </a:cubicBezTo>
                  <a:cubicBezTo>
                    <a:pt x="261" y="227"/>
                    <a:pt x="261" y="227"/>
                    <a:pt x="261" y="227"/>
                  </a:cubicBezTo>
                  <a:cubicBezTo>
                    <a:pt x="265" y="232"/>
                    <a:pt x="265" y="232"/>
                    <a:pt x="265" y="232"/>
                  </a:cubicBezTo>
                  <a:cubicBezTo>
                    <a:pt x="260" y="239"/>
                    <a:pt x="260" y="239"/>
                    <a:pt x="260" y="239"/>
                  </a:cubicBezTo>
                  <a:cubicBezTo>
                    <a:pt x="263" y="243"/>
                    <a:pt x="263" y="243"/>
                    <a:pt x="263" y="243"/>
                  </a:cubicBezTo>
                  <a:cubicBezTo>
                    <a:pt x="264" y="251"/>
                    <a:pt x="264" y="251"/>
                    <a:pt x="264" y="251"/>
                  </a:cubicBezTo>
                  <a:cubicBezTo>
                    <a:pt x="259" y="253"/>
                    <a:pt x="259" y="253"/>
                    <a:pt x="259" y="253"/>
                  </a:cubicBezTo>
                  <a:cubicBezTo>
                    <a:pt x="262" y="261"/>
                    <a:pt x="262" y="261"/>
                    <a:pt x="262" y="261"/>
                  </a:cubicBezTo>
                  <a:cubicBezTo>
                    <a:pt x="268" y="260"/>
                    <a:pt x="268" y="260"/>
                    <a:pt x="268" y="260"/>
                  </a:cubicBezTo>
                  <a:cubicBezTo>
                    <a:pt x="274" y="266"/>
                    <a:pt x="274" y="266"/>
                    <a:pt x="274" y="266"/>
                  </a:cubicBezTo>
                  <a:cubicBezTo>
                    <a:pt x="277" y="277"/>
                    <a:pt x="277" y="277"/>
                    <a:pt x="277" y="277"/>
                  </a:cubicBezTo>
                  <a:cubicBezTo>
                    <a:pt x="271" y="283"/>
                    <a:pt x="271" y="283"/>
                    <a:pt x="271" y="283"/>
                  </a:cubicBezTo>
                  <a:cubicBezTo>
                    <a:pt x="274" y="289"/>
                    <a:pt x="274" y="289"/>
                    <a:pt x="274" y="289"/>
                  </a:cubicBezTo>
                  <a:cubicBezTo>
                    <a:pt x="280" y="289"/>
                    <a:pt x="280" y="289"/>
                    <a:pt x="280" y="289"/>
                  </a:cubicBezTo>
                  <a:cubicBezTo>
                    <a:pt x="286" y="294"/>
                    <a:pt x="286" y="294"/>
                    <a:pt x="286" y="294"/>
                  </a:cubicBezTo>
                  <a:cubicBezTo>
                    <a:pt x="290" y="290"/>
                    <a:pt x="290" y="290"/>
                    <a:pt x="290" y="290"/>
                  </a:cubicBezTo>
                  <a:cubicBezTo>
                    <a:pt x="290" y="305"/>
                    <a:pt x="290" y="305"/>
                    <a:pt x="290" y="305"/>
                  </a:cubicBezTo>
                  <a:cubicBezTo>
                    <a:pt x="293" y="311"/>
                    <a:pt x="293" y="311"/>
                    <a:pt x="293" y="311"/>
                  </a:cubicBezTo>
                  <a:cubicBezTo>
                    <a:pt x="284" y="319"/>
                    <a:pt x="284" y="319"/>
                    <a:pt x="284" y="319"/>
                  </a:cubicBezTo>
                  <a:cubicBezTo>
                    <a:pt x="278" y="328"/>
                    <a:pt x="278" y="328"/>
                    <a:pt x="278" y="328"/>
                  </a:cubicBezTo>
                  <a:cubicBezTo>
                    <a:pt x="284" y="335"/>
                    <a:pt x="284" y="335"/>
                    <a:pt x="284" y="335"/>
                  </a:cubicBezTo>
                  <a:cubicBezTo>
                    <a:pt x="285" y="344"/>
                    <a:pt x="285" y="344"/>
                    <a:pt x="285" y="344"/>
                  </a:cubicBezTo>
                  <a:cubicBezTo>
                    <a:pt x="279" y="348"/>
                    <a:pt x="279" y="348"/>
                    <a:pt x="279" y="348"/>
                  </a:cubicBezTo>
                  <a:cubicBezTo>
                    <a:pt x="278" y="356"/>
                    <a:pt x="278" y="356"/>
                    <a:pt x="278" y="356"/>
                  </a:cubicBezTo>
                  <a:cubicBezTo>
                    <a:pt x="268" y="366"/>
                    <a:pt x="268" y="366"/>
                    <a:pt x="268" y="366"/>
                  </a:cubicBezTo>
                  <a:cubicBezTo>
                    <a:pt x="264" y="361"/>
                    <a:pt x="264" y="361"/>
                    <a:pt x="264" y="361"/>
                  </a:cubicBezTo>
                  <a:cubicBezTo>
                    <a:pt x="257" y="358"/>
                    <a:pt x="257" y="358"/>
                    <a:pt x="257" y="358"/>
                  </a:cubicBezTo>
                  <a:cubicBezTo>
                    <a:pt x="251" y="361"/>
                    <a:pt x="251" y="361"/>
                    <a:pt x="251" y="361"/>
                  </a:cubicBezTo>
                  <a:cubicBezTo>
                    <a:pt x="245" y="352"/>
                    <a:pt x="245" y="352"/>
                    <a:pt x="245" y="352"/>
                  </a:cubicBezTo>
                  <a:cubicBezTo>
                    <a:pt x="238" y="348"/>
                    <a:pt x="238" y="348"/>
                    <a:pt x="238" y="348"/>
                  </a:cubicBezTo>
                  <a:cubicBezTo>
                    <a:pt x="233" y="352"/>
                    <a:pt x="233" y="352"/>
                    <a:pt x="233" y="352"/>
                  </a:cubicBezTo>
                  <a:cubicBezTo>
                    <a:pt x="226" y="343"/>
                    <a:pt x="226" y="343"/>
                    <a:pt x="226" y="343"/>
                  </a:cubicBezTo>
                  <a:cubicBezTo>
                    <a:pt x="224" y="336"/>
                    <a:pt x="224" y="336"/>
                    <a:pt x="224" y="336"/>
                  </a:cubicBezTo>
                  <a:cubicBezTo>
                    <a:pt x="212" y="343"/>
                    <a:pt x="212" y="343"/>
                    <a:pt x="212" y="343"/>
                  </a:cubicBezTo>
                  <a:cubicBezTo>
                    <a:pt x="209" y="348"/>
                    <a:pt x="209" y="348"/>
                    <a:pt x="209" y="348"/>
                  </a:cubicBezTo>
                  <a:cubicBezTo>
                    <a:pt x="183" y="349"/>
                    <a:pt x="183" y="349"/>
                    <a:pt x="183" y="349"/>
                  </a:cubicBezTo>
                  <a:cubicBezTo>
                    <a:pt x="171" y="340"/>
                    <a:pt x="171" y="340"/>
                    <a:pt x="171" y="340"/>
                  </a:cubicBezTo>
                  <a:cubicBezTo>
                    <a:pt x="172" y="334"/>
                    <a:pt x="172" y="334"/>
                    <a:pt x="172" y="334"/>
                  </a:cubicBezTo>
                  <a:cubicBezTo>
                    <a:pt x="162" y="330"/>
                    <a:pt x="162" y="330"/>
                    <a:pt x="162" y="330"/>
                  </a:cubicBezTo>
                  <a:cubicBezTo>
                    <a:pt x="160" y="333"/>
                    <a:pt x="160" y="333"/>
                    <a:pt x="160" y="333"/>
                  </a:cubicBezTo>
                  <a:cubicBezTo>
                    <a:pt x="150" y="326"/>
                    <a:pt x="150" y="326"/>
                    <a:pt x="150" y="326"/>
                  </a:cubicBezTo>
                  <a:cubicBezTo>
                    <a:pt x="146" y="324"/>
                    <a:pt x="146" y="324"/>
                    <a:pt x="146" y="324"/>
                  </a:cubicBezTo>
                  <a:cubicBezTo>
                    <a:pt x="141" y="327"/>
                    <a:pt x="141" y="327"/>
                    <a:pt x="141" y="327"/>
                  </a:cubicBezTo>
                  <a:cubicBezTo>
                    <a:pt x="132" y="319"/>
                    <a:pt x="132" y="319"/>
                    <a:pt x="132" y="319"/>
                  </a:cubicBezTo>
                  <a:cubicBezTo>
                    <a:pt x="127" y="319"/>
                    <a:pt x="127" y="319"/>
                    <a:pt x="127" y="319"/>
                  </a:cubicBezTo>
                  <a:cubicBezTo>
                    <a:pt x="123" y="311"/>
                    <a:pt x="123" y="311"/>
                    <a:pt x="123" y="311"/>
                  </a:cubicBezTo>
                  <a:cubicBezTo>
                    <a:pt x="106" y="313"/>
                    <a:pt x="106" y="313"/>
                    <a:pt x="106" y="313"/>
                  </a:cubicBezTo>
                  <a:cubicBezTo>
                    <a:pt x="102" y="303"/>
                    <a:pt x="102" y="303"/>
                    <a:pt x="102" y="303"/>
                  </a:cubicBezTo>
                  <a:cubicBezTo>
                    <a:pt x="104" y="298"/>
                    <a:pt x="104" y="298"/>
                    <a:pt x="104" y="298"/>
                  </a:cubicBezTo>
                  <a:cubicBezTo>
                    <a:pt x="97" y="291"/>
                    <a:pt x="97" y="291"/>
                    <a:pt x="97" y="291"/>
                  </a:cubicBezTo>
                  <a:cubicBezTo>
                    <a:pt x="95" y="277"/>
                    <a:pt x="95" y="277"/>
                    <a:pt x="95" y="277"/>
                  </a:cubicBezTo>
                  <a:cubicBezTo>
                    <a:pt x="88" y="268"/>
                    <a:pt x="88" y="268"/>
                    <a:pt x="88" y="268"/>
                  </a:cubicBezTo>
                  <a:cubicBezTo>
                    <a:pt x="79" y="267"/>
                    <a:pt x="79" y="267"/>
                    <a:pt x="79" y="267"/>
                  </a:cubicBezTo>
                  <a:cubicBezTo>
                    <a:pt x="73" y="272"/>
                    <a:pt x="73" y="272"/>
                    <a:pt x="73" y="272"/>
                  </a:cubicBezTo>
                  <a:cubicBezTo>
                    <a:pt x="68" y="266"/>
                    <a:pt x="68" y="266"/>
                    <a:pt x="68" y="266"/>
                  </a:cubicBezTo>
                  <a:cubicBezTo>
                    <a:pt x="64" y="272"/>
                    <a:pt x="64" y="272"/>
                    <a:pt x="64" y="272"/>
                  </a:cubicBezTo>
                  <a:cubicBezTo>
                    <a:pt x="56" y="272"/>
                    <a:pt x="56" y="272"/>
                    <a:pt x="56" y="272"/>
                  </a:cubicBezTo>
                  <a:cubicBezTo>
                    <a:pt x="50" y="263"/>
                    <a:pt x="50" y="263"/>
                    <a:pt x="50" y="263"/>
                  </a:cubicBezTo>
                  <a:cubicBezTo>
                    <a:pt x="54" y="256"/>
                    <a:pt x="54" y="256"/>
                    <a:pt x="54" y="256"/>
                  </a:cubicBezTo>
                  <a:cubicBezTo>
                    <a:pt x="44" y="246"/>
                    <a:pt x="44" y="246"/>
                    <a:pt x="44" y="246"/>
                  </a:cubicBezTo>
                  <a:cubicBezTo>
                    <a:pt x="31" y="251"/>
                    <a:pt x="31" y="251"/>
                    <a:pt x="31" y="251"/>
                  </a:cubicBezTo>
                  <a:cubicBezTo>
                    <a:pt x="25" y="247"/>
                    <a:pt x="25" y="247"/>
                    <a:pt x="25" y="247"/>
                  </a:cubicBezTo>
                  <a:cubicBezTo>
                    <a:pt x="12" y="246"/>
                    <a:pt x="12" y="246"/>
                    <a:pt x="12" y="246"/>
                  </a:cubicBezTo>
                  <a:cubicBezTo>
                    <a:pt x="0" y="231"/>
                    <a:pt x="0" y="231"/>
                    <a:pt x="0" y="231"/>
                  </a:cubicBezTo>
                  <a:cubicBezTo>
                    <a:pt x="9" y="216"/>
                    <a:pt x="9" y="216"/>
                    <a:pt x="9" y="216"/>
                  </a:cubicBezTo>
                  <a:cubicBezTo>
                    <a:pt x="10" y="198"/>
                    <a:pt x="10" y="198"/>
                    <a:pt x="10" y="198"/>
                  </a:cubicBezTo>
                  <a:cubicBezTo>
                    <a:pt x="18" y="198"/>
                    <a:pt x="18" y="198"/>
                    <a:pt x="18" y="198"/>
                  </a:cubicBezTo>
                  <a:cubicBezTo>
                    <a:pt x="19" y="191"/>
                    <a:pt x="19" y="191"/>
                    <a:pt x="19" y="191"/>
                  </a:cubicBezTo>
                  <a:cubicBezTo>
                    <a:pt x="35" y="183"/>
                    <a:pt x="35" y="183"/>
                    <a:pt x="35" y="183"/>
                  </a:cubicBezTo>
                  <a:cubicBezTo>
                    <a:pt x="53" y="183"/>
                    <a:pt x="53" y="183"/>
                    <a:pt x="53" y="183"/>
                  </a:cubicBezTo>
                  <a:cubicBezTo>
                    <a:pt x="55" y="175"/>
                    <a:pt x="55" y="175"/>
                    <a:pt x="55" y="175"/>
                  </a:cubicBezTo>
                  <a:cubicBezTo>
                    <a:pt x="60" y="175"/>
                    <a:pt x="60" y="175"/>
                    <a:pt x="60" y="175"/>
                  </a:cubicBezTo>
                  <a:cubicBezTo>
                    <a:pt x="67" y="169"/>
                    <a:pt x="67" y="169"/>
                    <a:pt x="67" y="169"/>
                  </a:cubicBezTo>
                  <a:cubicBezTo>
                    <a:pt x="75" y="165"/>
                    <a:pt x="75" y="165"/>
                    <a:pt x="75" y="165"/>
                  </a:cubicBezTo>
                  <a:cubicBezTo>
                    <a:pt x="69" y="161"/>
                    <a:pt x="69" y="161"/>
                    <a:pt x="69" y="161"/>
                  </a:cubicBezTo>
                  <a:cubicBezTo>
                    <a:pt x="76" y="156"/>
                    <a:pt x="76" y="156"/>
                    <a:pt x="76" y="156"/>
                  </a:cubicBezTo>
                  <a:cubicBezTo>
                    <a:pt x="70" y="150"/>
                    <a:pt x="70" y="150"/>
                    <a:pt x="70" y="150"/>
                  </a:cubicBezTo>
                  <a:cubicBezTo>
                    <a:pt x="72" y="142"/>
                    <a:pt x="72" y="142"/>
                    <a:pt x="72" y="142"/>
                  </a:cubicBezTo>
                  <a:cubicBezTo>
                    <a:pt x="78" y="138"/>
                    <a:pt x="78" y="138"/>
                    <a:pt x="78" y="138"/>
                  </a:cubicBezTo>
                  <a:cubicBezTo>
                    <a:pt x="79" y="128"/>
                    <a:pt x="79" y="128"/>
                    <a:pt x="79" y="128"/>
                  </a:cubicBezTo>
                  <a:cubicBezTo>
                    <a:pt x="72" y="123"/>
                    <a:pt x="72" y="123"/>
                    <a:pt x="72" y="123"/>
                  </a:cubicBezTo>
                  <a:cubicBezTo>
                    <a:pt x="80" y="112"/>
                    <a:pt x="80" y="112"/>
                    <a:pt x="80" y="112"/>
                  </a:cubicBezTo>
                  <a:close/>
                  <a:moveTo>
                    <a:pt x="163" y="12"/>
                  </a:moveTo>
                  <a:cubicBezTo>
                    <a:pt x="163" y="12"/>
                    <a:pt x="164" y="15"/>
                    <a:pt x="169" y="17"/>
                  </a:cubicBezTo>
                  <a:cubicBezTo>
                    <a:pt x="173" y="20"/>
                    <a:pt x="178" y="16"/>
                    <a:pt x="178" y="12"/>
                  </a:cubicBezTo>
                  <a:cubicBezTo>
                    <a:pt x="177" y="8"/>
                    <a:pt x="175" y="10"/>
                    <a:pt x="176" y="7"/>
                  </a:cubicBezTo>
                  <a:cubicBezTo>
                    <a:pt x="177" y="3"/>
                    <a:pt x="169" y="0"/>
                    <a:pt x="167" y="2"/>
                  </a:cubicBezTo>
                  <a:cubicBezTo>
                    <a:pt x="165" y="4"/>
                    <a:pt x="163" y="11"/>
                    <a:pt x="163" y="1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4" name="Freeform 92"/>
            <p:cNvSpPr>
              <a:spLocks/>
            </p:cNvSpPr>
            <p:nvPr/>
          </p:nvSpPr>
          <p:spPr bwMode="auto">
            <a:xfrm>
              <a:off x="2015" y="3170"/>
              <a:ext cx="737" cy="531"/>
            </a:xfrm>
            <a:custGeom>
              <a:avLst/>
              <a:gdLst>
                <a:gd name="T0" fmla="*/ 702 w 737"/>
                <a:gd name="T1" fmla="*/ 373 h 531"/>
                <a:gd name="T2" fmla="*/ 723 w 737"/>
                <a:gd name="T3" fmla="*/ 417 h 531"/>
                <a:gd name="T4" fmla="*/ 687 w 737"/>
                <a:gd name="T5" fmla="*/ 437 h 531"/>
                <a:gd name="T6" fmla="*/ 631 w 737"/>
                <a:gd name="T7" fmla="*/ 435 h 531"/>
                <a:gd name="T8" fmla="*/ 608 w 737"/>
                <a:gd name="T9" fmla="*/ 437 h 531"/>
                <a:gd name="T10" fmla="*/ 579 w 737"/>
                <a:gd name="T11" fmla="*/ 425 h 531"/>
                <a:gd name="T12" fmla="*/ 539 w 737"/>
                <a:gd name="T13" fmla="*/ 429 h 531"/>
                <a:gd name="T14" fmla="*/ 508 w 737"/>
                <a:gd name="T15" fmla="*/ 421 h 531"/>
                <a:gd name="T16" fmla="*/ 469 w 737"/>
                <a:gd name="T17" fmla="*/ 419 h 531"/>
                <a:gd name="T18" fmla="*/ 454 w 737"/>
                <a:gd name="T19" fmla="*/ 477 h 531"/>
                <a:gd name="T20" fmla="*/ 412 w 737"/>
                <a:gd name="T21" fmla="*/ 498 h 531"/>
                <a:gd name="T22" fmla="*/ 389 w 737"/>
                <a:gd name="T23" fmla="*/ 527 h 531"/>
                <a:gd name="T24" fmla="*/ 383 w 737"/>
                <a:gd name="T25" fmla="*/ 525 h 531"/>
                <a:gd name="T26" fmla="*/ 354 w 737"/>
                <a:gd name="T27" fmla="*/ 512 h 531"/>
                <a:gd name="T28" fmla="*/ 331 w 737"/>
                <a:gd name="T29" fmla="*/ 485 h 531"/>
                <a:gd name="T30" fmla="*/ 314 w 737"/>
                <a:gd name="T31" fmla="*/ 471 h 531"/>
                <a:gd name="T32" fmla="*/ 281 w 737"/>
                <a:gd name="T33" fmla="*/ 427 h 531"/>
                <a:gd name="T34" fmla="*/ 239 w 737"/>
                <a:gd name="T35" fmla="*/ 406 h 531"/>
                <a:gd name="T36" fmla="*/ 227 w 737"/>
                <a:gd name="T37" fmla="*/ 421 h 531"/>
                <a:gd name="T38" fmla="*/ 196 w 737"/>
                <a:gd name="T39" fmla="*/ 435 h 531"/>
                <a:gd name="T40" fmla="*/ 162 w 737"/>
                <a:gd name="T41" fmla="*/ 444 h 531"/>
                <a:gd name="T42" fmla="*/ 141 w 737"/>
                <a:gd name="T43" fmla="*/ 439 h 531"/>
                <a:gd name="T44" fmla="*/ 114 w 737"/>
                <a:gd name="T45" fmla="*/ 454 h 531"/>
                <a:gd name="T46" fmla="*/ 96 w 737"/>
                <a:gd name="T47" fmla="*/ 444 h 531"/>
                <a:gd name="T48" fmla="*/ 96 w 737"/>
                <a:gd name="T49" fmla="*/ 412 h 531"/>
                <a:gd name="T50" fmla="*/ 79 w 737"/>
                <a:gd name="T51" fmla="*/ 387 h 531"/>
                <a:gd name="T52" fmla="*/ 58 w 737"/>
                <a:gd name="T53" fmla="*/ 367 h 531"/>
                <a:gd name="T54" fmla="*/ 68 w 737"/>
                <a:gd name="T55" fmla="*/ 346 h 531"/>
                <a:gd name="T56" fmla="*/ 60 w 737"/>
                <a:gd name="T57" fmla="*/ 314 h 531"/>
                <a:gd name="T58" fmla="*/ 66 w 737"/>
                <a:gd name="T59" fmla="*/ 283 h 531"/>
                <a:gd name="T60" fmla="*/ 54 w 737"/>
                <a:gd name="T61" fmla="*/ 252 h 531"/>
                <a:gd name="T62" fmla="*/ 10 w 737"/>
                <a:gd name="T63" fmla="*/ 204 h 531"/>
                <a:gd name="T64" fmla="*/ 0 w 737"/>
                <a:gd name="T65" fmla="*/ 185 h 531"/>
                <a:gd name="T66" fmla="*/ 0 w 737"/>
                <a:gd name="T67" fmla="*/ 175 h 531"/>
                <a:gd name="T68" fmla="*/ 23 w 737"/>
                <a:gd name="T69" fmla="*/ 141 h 531"/>
                <a:gd name="T70" fmla="*/ 23 w 737"/>
                <a:gd name="T71" fmla="*/ 123 h 531"/>
                <a:gd name="T72" fmla="*/ 50 w 737"/>
                <a:gd name="T73" fmla="*/ 96 h 531"/>
                <a:gd name="T74" fmla="*/ 66 w 737"/>
                <a:gd name="T75" fmla="*/ 71 h 531"/>
                <a:gd name="T76" fmla="*/ 96 w 737"/>
                <a:gd name="T77" fmla="*/ 21 h 531"/>
                <a:gd name="T78" fmla="*/ 104 w 737"/>
                <a:gd name="T79" fmla="*/ 33 h 531"/>
                <a:gd name="T80" fmla="*/ 152 w 737"/>
                <a:gd name="T81" fmla="*/ 0 h 531"/>
                <a:gd name="T82" fmla="*/ 162 w 737"/>
                <a:gd name="T83" fmla="*/ 37 h 531"/>
                <a:gd name="T84" fmla="*/ 168 w 737"/>
                <a:gd name="T85" fmla="*/ 100 h 531"/>
                <a:gd name="T86" fmla="*/ 208 w 737"/>
                <a:gd name="T87" fmla="*/ 110 h 531"/>
                <a:gd name="T88" fmla="*/ 256 w 737"/>
                <a:gd name="T89" fmla="*/ 121 h 531"/>
                <a:gd name="T90" fmla="*/ 260 w 737"/>
                <a:gd name="T91" fmla="*/ 154 h 531"/>
                <a:gd name="T92" fmla="*/ 285 w 737"/>
                <a:gd name="T93" fmla="*/ 141 h 531"/>
                <a:gd name="T94" fmla="*/ 308 w 737"/>
                <a:gd name="T95" fmla="*/ 144 h 531"/>
                <a:gd name="T96" fmla="*/ 341 w 737"/>
                <a:gd name="T97" fmla="*/ 164 h 531"/>
                <a:gd name="T98" fmla="*/ 360 w 737"/>
                <a:gd name="T99" fmla="*/ 208 h 531"/>
                <a:gd name="T100" fmla="*/ 364 w 737"/>
                <a:gd name="T101" fmla="*/ 239 h 531"/>
                <a:gd name="T102" fmla="*/ 408 w 737"/>
                <a:gd name="T103" fmla="*/ 252 h 531"/>
                <a:gd name="T104" fmla="*/ 437 w 737"/>
                <a:gd name="T105" fmla="*/ 269 h 531"/>
                <a:gd name="T106" fmla="*/ 456 w 737"/>
                <a:gd name="T107" fmla="*/ 267 h 531"/>
                <a:gd name="T108" fmla="*/ 481 w 737"/>
                <a:gd name="T109" fmla="*/ 275 h 531"/>
                <a:gd name="T110" fmla="*/ 500 w 737"/>
                <a:gd name="T111" fmla="*/ 296 h 531"/>
                <a:gd name="T112" fmla="*/ 579 w 737"/>
                <a:gd name="T113" fmla="*/ 312 h 531"/>
                <a:gd name="T114" fmla="*/ 610 w 737"/>
                <a:gd name="T115" fmla="*/ 287 h 531"/>
                <a:gd name="T116" fmla="*/ 629 w 737"/>
                <a:gd name="T117" fmla="*/ 321 h 531"/>
                <a:gd name="T118" fmla="*/ 654 w 737"/>
                <a:gd name="T119" fmla="*/ 321 h 531"/>
                <a:gd name="T120" fmla="*/ 679 w 737"/>
                <a:gd name="T121" fmla="*/ 333 h 531"/>
                <a:gd name="T122" fmla="*/ 702 w 737"/>
                <a:gd name="T123" fmla="*/ 350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7" h="531">
                  <a:moveTo>
                    <a:pt x="702" y="350"/>
                  </a:moveTo>
                  <a:lnTo>
                    <a:pt x="702" y="373"/>
                  </a:lnTo>
                  <a:lnTo>
                    <a:pt x="737" y="396"/>
                  </a:lnTo>
                  <a:lnTo>
                    <a:pt x="723" y="417"/>
                  </a:lnTo>
                  <a:lnTo>
                    <a:pt x="708" y="421"/>
                  </a:lnTo>
                  <a:lnTo>
                    <a:pt x="687" y="437"/>
                  </a:lnTo>
                  <a:lnTo>
                    <a:pt x="658" y="421"/>
                  </a:lnTo>
                  <a:lnTo>
                    <a:pt x="631" y="435"/>
                  </a:lnTo>
                  <a:lnTo>
                    <a:pt x="627" y="450"/>
                  </a:lnTo>
                  <a:lnTo>
                    <a:pt x="608" y="437"/>
                  </a:lnTo>
                  <a:lnTo>
                    <a:pt x="596" y="442"/>
                  </a:lnTo>
                  <a:lnTo>
                    <a:pt x="579" y="425"/>
                  </a:lnTo>
                  <a:lnTo>
                    <a:pt x="564" y="431"/>
                  </a:lnTo>
                  <a:lnTo>
                    <a:pt x="539" y="429"/>
                  </a:lnTo>
                  <a:lnTo>
                    <a:pt x="533" y="421"/>
                  </a:lnTo>
                  <a:lnTo>
                    <a:pt x="508" y="421"/>
                  </a:lnTo>
                  <a:lnTo>
                    <a:pt x="496" y="414"/>
                  </a:lnTo>
                  <a:lnTo>
                    <a:pt x="469" y="419"/>
                  </a:lnTo>
                  <a:lnTo>
                    <a:pt x="454" y="454"/>
                  </a:lnTo>
                  <a:lnTo>
                    <a:pt x="454" y="477"/>
                  </a:lnTo>
                  <a:lnTo>
                    <a:pt x="435" y="481"/>
                  </a:lnTo>
                  <a:lnTo>
                    <a:pt x="412" y="498"/>
                  </a:lnTo>
                  <a:lnTo>
                    <a:pt x="410" y="510"/>
                  </a:lnTo>
                  <a:lnTo>
                    <a:pt x="389" y="527"/>
                  </a:lnTo>
                  <a:lnTo>
                    <a:pt x="383" y="531"/>
                  </a:lnTo>
                  <a:lnTo>
                    <a:pt x="383" y="525"/>
                  </a:lnTo>
                  <a:lnTo>
                    <a:pt x="369" y="517"/>
                  </a:lnTo>
                  <a:lnTo>
                    <a:pt x="354" y="512"/>
                  </a:lnTo>
                  <a:lnTo>
                    <a:pt x="331" y="500"/>
                  </a:lnTo>
                  <a:lnTo>
                    <a:pt x="331" y="485"/>
                  </a:lnTo>
                  <a:lnTo>
                    <a:pt x="314" y="485"/>
                  </a:lnTo>
                  <a:lnTo>
                    <a:pt x="314" y="471"/>
                  </a:lnTo>
                  <a:lnTo>
                    <a:pt x="306" y="450"/>
                  </a:lnTo>
                  <a:lnTo>
                    <a:pt x="281" y="427"/>
                  </a:lnTo>
                  <a:lnTo>
                    <a:pt x="258" y="423"/>
                  </a:lnTo>
                  <a:lnTo>
                    <a:pt x="239" y="406"/>
                  </a:lnTo>
                  <a:lnTo>
                    <a:pt x="227" y="404"/>
                  </a:lnTo>
                  <a:lnTo>
                    <a:pt x="227" y="421"/>
                  </a:lnTo>
                  <a:lnTo>
                    <a:pt x="208" y="425"/>
                  </a:lnTo>
                  <a:lnTo>
                    <a:pt x="196" y="435"/>
                  </a:lnTo>
                  <a:lnTo>
                    <a:pt x="173" y="435"/>
                  </a:lnTo>
                  <a:lnTo>
                    <a:pt x="162" y="444"/>
                  </a:lnTo>
                  <a:lnTo>
                    <a:pt x="148" y="437"/>
                  </a:lnTo>
                  <a:lnTo>
                    <a:pt x="141" y="439"/>
                  </a:lnTo>
                  <a:lnTo>
                    <a:pt x="139" y="454"/>
                  </a:lnTo>
                  <a:lnTo>
                    <a:pt x="114" y="454"/>
                  </a:lnTo>
                  <a:lnTo>
                    <a:pt x="102" y="450"/>
                  </a:lnTo>
                  <a:lnTo>
                    <a:pt x="96" y="444"/>
                  </a:lnTo>
                  <a:lnTo>
                    <a:pt x="93" y="427"/>
                  </a:lnTo>
                  <a:lnTo>
                    <a:pt x="96" y="412"/>
                  </a:lnTo>
                  <a:lnTo>
                    <a:pt x="83" y="408"/>
                  </a:lnTo>
                  <a:lnTo>
                    <a:pt x="79" y="387"/>
                  </a:lnTo>
                  <a:lnTo>
                    <a:pt x="62" y="381"/>
                  </a:lnTo>
                  <a:lnTo>
                    <a:pt x="58" y="367"/>
                  </a:lnTo>
                  <a:lnTo>
                    <a:pt x="66" y="356"/>
                  </a:lnTo>
                  <a:lnTo>
                    <a:pt x="68" y="346"/>
                  </a:lnTo>
                  <a:lnTo>
                    <a:pt x="58" y="331"/>
                  </a:lnTo>
                  <a:lnTo>
                    <a:pt x="60" y="314"/>
                  </a:lnTo>
                  <a:lnTo>
                    <a:pt x="60" y="294"/>
                  </a:lnTo>
                  <a:lnTo>
                    <a:pt x="66" y="283"/>
                  </a:lnTo>
                  <a:lnTo>
                    <a:pt x="66" y="262"/>
                  </a:lnTo>
                  <a:lnTo>
                    <a:pt x="54" y="252"/>
                  </a:lnTo>
                  <a:lnTo>
                    <a:pt x="48" y="235"/>
                  </a:lnTo>
                  <a:lnTo>
                    <a:pt x="10" y="204"/>
                  </a:lnTo>
                  <a:lnTo>
                    <a:pt x="12" y="194"/>
                  </a:lnTo>
                  <a:lnTo>
                    <a:pt x="0" y="185"/>
                  </a:lnTo>
                  <a:lnTo>
                    <a:pt x="2" y="185"/>
                  </a:lnTo>
                  <a:lnTo>
                    <a:pt x="0" y="175"/>
                  </a:lnTo>
                  <a:lnTo>
                    <a:pt x="18" y="156"/>
                  </a:lnTo>
                  <a:lnTo>
                    <a:pt x="23" y="141"/>
                  </a:lnTo>
                  <a:lnTo>
                    <a:pt x="25" y="137"/>
                  </a:lnTo>
                  <a:lnTo>
                    <a:pt x="23" y="123"/>
                  </a:lnTo>
                  <a:lnTo>
                    <a:pt x="29" y="104"/>
                  </a:lnTo>
                  <a:lnTo>
                    <a:pt x="50" y="96"/>
                  </a:lnTo>
                  <a:lnTo>
                    <a:pt x="50" y="77"/>
                  </a:lnTo>
                  <a:lnTo>
                    <a:pt x="66" y="71"/>
                  </a:lnTo>
                  <a:lnTo>
                    <a:pt x="64" y="52"/>
                  </a:lnTo>
                  <a:lnTo>
                    <a:pt x="96" y="21"/>
                  </a:lnTo>
                  <a:lnTo>
                    <a:pt x="108" y="25"/>
                  </a:lnTo>
                  <a:lnTo>
                    <a:pt x="104" y="33"/>
                  </a:lnTo>
                  <a:lnTo>
                    <a:pt x="118" y="31"/>
                  </a:lnTo>
                  <a:lnTo>
                    <a:pt x="152" y="0"/>
                  </a:lnTo>
                  <a:lnTo>
                    <a:pt x="164" y="0"/>
                  </a:lnTo>
                  <a:lnTo>
                    <a:pt x="162" y="37"/>
                  </a:lnTo>
                  <a:lnTo>
                    <a:pt x="143" y="69"/>
                  </a:lnTo>
                  <a:lnTo>
                    <a:pt x="168" y="100"/>
                  </a:lnTo>
                  <a:lnTo>
                    <a:pt x="196" y="102"/>
                  </a:lnTo>
                  <a:lnTo>
                    <a:pt x="208" y="110"/>
                  </a:lnTo>
                  <a:lnTo>
                    <a:pt x="235" y="100"/>
                  </a:lnTo>
                  <a:lnTo>
                    <a:pt x="256" y="121"/>
                  </a:lnTo>
                  <a:lnTo>
                    <a:pt x="248" y="135"/>
                  </a:lnTo>
                  <a:lnTo>
                    <a:pt x="260" y="154"/>
                  </a:lnTo>
                  <a:lnTo>
                    <a:pt x="277" y="154"/>
                  </a:lnTo>
                  <a:lnTo>
                    <a:pt x="285" y="141"/>
                  </a:lnTo>
                  <a:lnTo>
                    <a:pt x="296" y="154"/>
                  </a:lnTo>
                  <a:lnTo>
                    <a:pt x="308" y="144"/>
                  </a:lnTo>
                  <a:lnTo>
                    <a:pt x="327" y="146"/>
                  </a:lnTo>
                  <a:lnTo>
                    <a:pt x="341" y="164"/>
                  </a:lnTo>
                  <a:lnTo>
                    <a:pt x="346" y="194"/>
                  </a:lnTo>
                  <a:lnTo>
                    <a:pt x="360" y="208"/>
                  </a:lnTo>
                  <a:lnTo>
                    <a:pt x="356" y="219"/>
                  </a:lnTo>
                  <a:lnTo>
                    <a:pt x="364" y="239"/>
                  </a:lnTo>
                  <a:lnTo>
                    <a:pt x="400" y="235"/>
                  </a:lnTo>
                  <a:lnTo>
                    <a:pt x="408" y="252"/>
                  </a:lnTo>
                  <a:lnTo>
                    <a:pt x="419" y="252"/>
                  </a:lnTo>
                  <a:lnTo>
                    <a:pt x="437" y="269"/>
                  </a:lnTo>
                  <a:lnTo>
                    <a:pt x="448" y="262"/>
                  </a:lnTo>
                  <a:lnTo>
                    <a:pt x="456" y="267"/>
                  </a:lnTo>
                  <a:lnTo>
                    <a:pt x="477" y="281"/>
                  </a:lnTo>
                  <a:lnTo>
                    <a:pt x="481" y="275"/>
                  </a:lnTo>
                  <a:lnTo>
                    <a:pt x="502" y="283"/>
                  </a:lnTo>
                  <a:lnTo>
                    <a:pt x="500" y="296"/>
                  </a:lnTo>
                  <a:lnTo>
                    <a:pt x="525" y="314"/>
                  </a:lnTo>
                  <a:lnTo>
                    <a:pt x="579" y="312"/>
                  </a:lnTo>
                  <a:lnTo>
                    <a:pt x="585" y="302"/>
                  </a:lnTo>
                  <a:lnTo>
                    <a:pt x="610" y="287"/>
                  </a:lnTo>
                  <a:lnTo>
                    <a:pt x="614" y="302"/>
                  </a:lnTo>
                  <a:lnTo>
                    <a:pt x="629" y="321"/>
                  </a:lnTo>
                  <a:lnTo>
                    <a:pt x="639" y="312"/>
                  </a:lnTo>
                  <a:lnTo>
                    <a:pt x="654" y="321"/>
                  </a:lnTo>
                  <a:lnTo>
                    <a:pt x="667" y="339"/>
                  </a:lnTo>
                  <a:lnTo>
                    <a:pt x="679" y="333"/>
                  </a:lnTo>
                  <a:lnTo>
                    <a:pt x="694" y="339"/>
                  </a:lnTo>
                  <a:lnTo>
                    <a:pt x="702" y="350"/>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grpSp>
    </p:spTree>
    <p:extLst>
      <p:ext uri="{BB962C8B-B14F-4D97-AF65-F5344CB8AC3E}">
        <p14:creationId xmlns:p14="http://schemas.microsoft.com/office/powerpoint/2010/main" val="17133742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p:cNvSpPr txBox="1"/>
          <p:nvPr/>
        </p:nvSpPr>
        <p:spPr>
          <a:xfrm>
            <a:off x="6311336" y="1390006"/>
            <a:ext cx="11783995" cy="1107996"/>
          </a:xfrm>
          <a:prstGeom prst="rect">
            <a:avLst/>
          </a:prstGeom>
          <a:noFill/>
        </p:spPr>
        <p:txBody>
          <a:bodyPr wrap="none" rtlCol="0">
            <a:spAutoFit/>
          </a:bodyPr>
          <a:lstStyle/>
          <a:p>
            <a:pPr algn="ctr"/>
            <a:r>
              <a:rPr lang="en-US" sz="6600" spc="600" dirty="0">
                <a:solidFill>
                  <a:schemeClr val="tx2"/>
                </a:solidFill>
                <a:latin typeface="Montserrat" charset="0"/>
                <a:ea typeface="Montserrat" charset="0"/>
                <a:cs typeface="Montserrat" charset="0"/>
              </a:rPr>
              <a:t>FRANCE EDITABLE MAP</a:t>
            </a:r>
            <a:endParaRPr lang="en-US" sz="9600" spc="600" dirty="0">
              <a:solidFill>
                <a:schemeClr val="tx2"/>
              </a:solidFill>
              <a:latin typeface="Montserrat" charset="0"/>
              <a:ea typeface="Montserrat" charset="0"/>
              <a:cs typeface="Montserrat" charset="0"/>
            </a:endParaRPr>
          </a:p>
        </p:txBody>
      </p:sp>
      <p:sp>
        <p:nvSpPr>
          <p:cNvPr id="54" name="TextBox 53"/>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55" name="TextBox 54"/>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235" name="Rectangle 234"/>
          <p:cNvSpPr/>
          <p:nvPr/>
        </p:nvSpPr>
        <p:spPr>
          <a:xfrm>
            <a:off x="2124450"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6" name="Rectangle 235"/>
          <p:cNvSpPr/>
          <p:nvPr/>
        </p:nvSpPr>
        <p:spPr>
          <a:xfrm>
            <a:off x="2124450"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7" name="TextBox 236"/>
          <p:cNvSpPr txBox="1"/>
          <p:nvPr/>
        </p:nvSpPr>
        <p:spPr>
          <a:xfrm>
            <a:off x="1877148"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38" name="Rectangle 237"/>
          <p:cNvSpPr/>
          <p:nvPr/>
        </p:nvSpPr>
        <p:spPr>
          <a:xfrm>
            <a:off x="2124450"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9" name="Rectangle 238"/>
          <p:cNvSpPr/>
          <p:nvPr/>
        </p:nvSpPr>
        <p:spPr>
          <a:xfrm>
            <a:off x="2124450"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0" name="TextBox 239"/>
          <p:cNvSpPr txBox="1"/>
          <p:nvPr/>
        </p:nvSpPr>
        <p:spPr>
          <a:xfrm>
            <a:off x="1877148"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41" name="Rectangle 240"/>
          <p:cNvSpPr/>
          <p:nvPr/>
        </p:nvSpPr>
        <p:spPr>
          <a:xfrm>
            <a:off x="2124450"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2" name="Rectangle 241"/>
          <p:cNvSpPr/>
          <p:nvPr/>
        </p:nvSpPr>
        <p:spPr>
          <a:xfrm>
            <a:off x="2124455"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3" name="TextBox 242"/>
          <p:cNvSpPr txBox="1"/>
          <p:nvPr/>
        </p:nvSpPr>
        <p:spPr>
          <a:xfrm>
            <a:off x="1877148"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44" name="Rectangle 243"/>
          <p:cNvSpPr/>
          <p:nvPr/>
        </p:nvSpPr>
        <p:spPr>
          <a:xfrm>
            <a:off x="2124450"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5" name="Rectangle 244"/>
          <p:cNvSpPr/>
          <p:nvPr/>
        </p:nvSpPr>
        <p:spPr>
          <a:xfrm>
            <a:off x="2124456"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6" name="TextBox 245"/>
          <p:cNvSpPr txBox="1"/>
          <p:nvPr/>
        </p:nvSpPr>
        <p:spPr>
          <a:xfrm>
            <a:off x="1877148"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grpSp>
        <p:nvGrpSpPr>
          <p:cNvPr id="247" name="Group 246"/>
          <p:cNvGrpSpPr/>
          <p:nvPr/>
        </p:nvGrpSpPr>
        <p:grpSpPr>
          <a:xfrm>
            <a:off x="14227262" y="4279281"/>
            <a:ext cx="8439492" cy="8169003"/>
            <a:chOff x="10672937" y="2878775"/>
            <a:chExt cx="10083703" cy="9760520"/>
          </a:xfrm>
          <a:solidFill>
            <a:schemeClr val="bg1">
              <a:lumMod val="85000"/>
            </a:schemeClr>
          </a:solidFill>
        </p:grpSpPr>
        <p:sp>
          <p:nvSpPr>
            <p:cNvPr id="248" name="Freeform 71"/>
            <p:cNvSpPr>
              <a:spLocks noChangeArrowheads="1"/>
            </p:cNvSpPr>
            <p:nvPr/>
          </p:nvSpPr>
          <p:spPr bwMode="auto">
            <a:xfrm>
              <a:off x="15772533" y="9403150"/>
              <a:ext cx="2314292" cy="2724339"/>
            </a:xfrm>
            <a:custGeom>
              <a:avLst/>
              <a:gdLst>
                <a:gd name="T0" fmla="*/ 2580 w 4505"/>
                <a:gd name="T1" fmla="*/ 340 h 5305"/>
                <a:gd name="T2" fmla="*/ 2972 w 4505"/>
                <a:gd name="T3" fmla="*/ 334 h 5305"/>
                <a:gd name="T4" fmla="*/ 4084 w 4505"/>
                <a:gd name="T5" fmla="*/ 1345 h 5305"/>
                <a:gd name="T6" fmla="*/ 4423 w 4505"/>
                <a:gd name="T7" fmla="*/ 1684 h 5305"/>
                <a:gd name="T8" fmla="*/ 3186 w 4505"/>
                <a:gd name="T9" fmla="*/ 804 h 5305"/>
                <a:gd name="T10" fmla="*/ 2645 w 4505"/>
                <a:gd name="T11" fmla="*/ 400 h 5305"/>
                <a:gd name="T12" fmla="*/ 2330 w 4505"/>
                <a:gd name="T13" fmla="*/ 25 h 5305"/>
                <a:gd name="T14" fmla="*/ 1902 w 4505"/>
                <a:gd name="T15" fmla="*/ 631 h 5305"/>
                <a:gd name="T16" fmla="*/ 2384 w 4505"/>
                <a:gd name="T17" fmla="*/ 1660 h 5305"/>
                <a:gd name="T18" fmla="*/ 2520 w 4505"/>
                <a:gd name="T19" fmla="*/ 1928 h 5305"/>
                <a:gd name="T20" fmla="*/ 1396 w 4505"/>
                <a:gd name="T21" fmla="*/ 2837 h 5305"/>
                <a:gd name="T22" fmla="*/ 809 w 4505"/>
                <a:gd name="T23" fmla="*/ 3182 h 5305"/>
                <a:gd name="T24" fmla="*/ 48 w 4505"/>
                <a:gd name="T25" fmla="*/ 3432 h 5305"/>
                <a:gd name="T26" fmla="*/ 458 w 4505"/>
                <a:gd name="T27" fmla="*/ 4151 h 5305"/>
                <a:gd name="T28" fmla="*/ 803 w 4505"/>
                <a:gd name="T29" fmla="*/ 4615 h 5305"/>
                <a:gd name="T30" fmla="*/ 18 w 4505"/>
                <a:gd name="T31" fmla="*/ 4971 h 5305"/>
                <a:gd name="T32" fmla="*/ 684 w 4505"/>
                <a:gd name="T33" fmla="*/ 5108 h 5305"/>
                <a:gd name="T34" fmla="*/ 1403 w 4505"/>
                <a:gd name="T35" fmla="*/ 5162 h 5305"/>
                <a:gd name="T36" fmla="*/ 1694 w 4505"/>
                <a:gd name="T37" fmla="*/ 5025 h 5305"/>
                <a:gd name="T38" fmla="*/ 2164 w 4505"/>
                <a:gd name="T39" fmla="*/ 5084 h 5305"/>
                <a:gd name="T40" fmla="*/ 1955 w 4505"/>
                <a:gd name="T41" fmla="*/ 4734 h 5305"/>
                <a:gd name="T42" fmla="*/ 1795 w 4505"/>
                <a:gd name="T43" fmla="*/ 4157 h 5305"/>
                <a:gd name="T44" fmla="*/ 1908 w 4505"/>
                <a:gd name="T45" fmla="*/ 3955 h 5305"/>
                <a:gd name="T46" fmla="*/ 2294 w 4505"/>
                <a:gd name="T47" fmla="*/ 3336 h 5305"/>
                <a:gd name="T48" fmla="*/ 2633 w 4505"/>
                <a:gd name="T49" fmla="*/ 3265 h 5305"/>
                <a:gd name="T50" fmla="*/ 2829 w 4505"/>
                <a:gd name="T51" fmla="*/ 3099 h 5305"/>
                <a:gd name="T52" fmla="*/ 3246 w 4505"/>
                <a:gd name="T53" fmla="*/ 2754 h 5305"/>
                <a:gd name="T54" fmla="*/ 3840 w 4505"/>
                <a:gd name="T55" fmla="*/ 2974 h 5305"/>
                <a:gd name="T56" fmla="*/ 4054 w 4505"/>
                <a:gd name="T57" fmla="*/ 2694 h 5305"/>
                <a:gd name="T58" fmla="*/ 4494 w 4505"/>
                <a:gd name="T59" fmla="*/ 1987 h 5305"/>
                <a:gd name="T60" fmla="*/ 4292 w 4505"/>
                <a:gd name="T61" fmla="*/ 2290 h 5305"/>
                <a:gd name="T62" fmla="*/ 3941 w 4505"/>
                <a:gd name="T63" fmla="*/ 2944 h 5305"/>
                <a:gd name="T64" fmla="*/ 3412 w 4505"/>
                <a:gd name="T65" fmla="*/ 2837 h 5305"/>
                <a:gd name="T66" fmla="*/ 2996 w 4505"/>
                <a:gd name="T67" fmla="*/ 2998 h 5305"/>
                <a:gd name="T68" fmla="*/ 2639 w 4505"/>
                <a:gd name="T69" fmla="*/ 3152 h 5305"/>
                <a:gd name="T70" fmla="*/ 2556 w 4505"/>
                <a:gd name="T71" fmla="*/ 3319 h 5305"/>
                <a:gd name="T72" fmla="*/ 2152 w 4505"/>
                <a:gd name="T73" fmla="*/ 3556 h 5305"/>
                <a:gd name="T74" fmla="*/ 1932 w 4505"/>
                <a:gd name="T75" fmla="*/ 4044 h 5305"/>
                <a:gd name="T76" fmla="*/ 1807 w 4505"/>
                <a:gd name="T77" fmla="*/ 4157 h 5305"/>
                <a:gd name="T78" fmla="*/ 1973 w 4505"/>
                <a:gd name="T79" fmla="*/ 4734 h 5305"/>
                <a:gd name="T80" fmla="*/ 2175 w 4505"/>
                <a:gd name="T81" fmla="*/ 5090 h 5305"/>
                <a:gd name="T82" fmla="*/ 1694 w 4505"/>
                <a:gd name="T83" fmla="*/ 5043 h 5305"/>
                <a:gd name="T84" fmla="*/ 1385 w 4505"/>
                <a:gd name="T85" fmla="*/ 5168 h 5305"/>
                <a:gd name="T86" fmla="*/ 684 w 4505"/>
                <a:gd name="T87" fmla="*/ 5120 h 5305"/>
                <a:gd name="T88" fmla="*/ 0 w 4505"/>
                <a:gd name="T89" fmla="*/ 4984 h 5305"/>
                <a:gd name="T90" fmla="*/ 625 w 4505"/>
                <a:gd name="T91" fmla="*/ 4508 h 5305"/>
                <a:gd name="T92" fmla="*/ 458 w 4505"/>
                <a:gd name="T93" fmla="*/ 4020 h 5305"/>
                <a:gd name="T94" fmla="*/ 601 w 4505"/>
                <a:gd name="T95" fmla="*/ 3200 h 5305"/>
                <a:gd name="T96" fmla="*/ 1385 w 4505"/>
                <a:gd name="T97" fmla="*/ 2950 h 5305"/>
                <a:gd name="T98" fmla="*/ 1831 w 4505"/>
                <a:gd name="T99" fmla="*/ 2605 h 5305"/>
                <a:gd name="T100" fmla="*/ 2508 w 4505"/>
                <a:gd name="T101" fmla="*/ 1933 h 5305"/>
                <a:gd name="T102" fmla="*/ 1896 w 4505"/>
                <a:gd name="T103" fmla="*/ 637 h 5305"/>
                <a:gd name="T104" fmla="*/ 2080 w 4505"/>
                <a:gd name="T105" fmla="*/ 203 h 5305"/>
                <a:gd name="T106" fmla="*/ 2325 w 4505"/>
                <a:gd name="T107" fmla="*/ 0 h 5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05" h="5305">
                  <a:moveTo>
                    <a:pt x="2376" y="0"/>
                  </a:moveTo>
                  <a:cubicBezTo>
                    <a:pt x="2406" y="18"/>
                    <a:pt x="2439" y="53"/>
                    <a:pt x="2473" y="91"/>
                  </a:cubicBezTo>
                  <a:cubicBezTo>
                    <a:pt x="2514" y="144"/>
                    <a:pt x="2556" y="209"/>
                    <a:pt x="2556" y="245"/>
                  </a:cubicBezTo>
                  <a:cubicBezTo>
                    <a:pt x="2556" y="275"/>
                    <a:pt x="2562" y="316"/>
                    <a:pt x="2580" y="340"/>
                  </a:cubicBezTo>
                  <a:cubicBezTo>
                    <a:pt x="2598" y="370"/>
                    <a:pt x="2621" y="388"/>
                    <a:pt x="2645" y="388"/>
                  </a:cubicBezTo>
                  <a:cubicBezTo>
                    <a:pt x="2657" y="388"/>
                    <a:pt x="2669" y="382"/>
                    <a:pt x="2681" y="370"/>
                  </a:cubicBezTo>
                  <a:cubicBezTo>
                    <a:pt x="2722" y="328"/>
                    <a:pt x="2782" y="310"/>
                    <a:pt x="2841" y="310"/>
                  </a:cubicBezTo>
                  <a:cubicBezTo>
                    <a:pt x="2889" y="310"/>
                    <a:pt x="2930" y="316"/>
                    <a:pt x="2972" y="334"/>
                  </a:cubicBezTo>
                  <a:cubicBezTo>
                    <a:pt x="3067" y="376"/>
                    <a:pt x="3162" y="715"/>
                    <a:pt x="3198" y="798"/>
                  </a:cubicBezTo>
                  <a:cubicBezTo>
                    <a:pt x="3228" y="875"/>
                    <a:pt x="3382" y="1006"/>
                    <a:pt x="3465" y="1190"/>
                  </a:cubicBezTo>
                  <a:cubicBezTo>
                    <a:pt x="3549" y="1375"/>
                    <a:pt x="3638" y="1369"/>
                    <a:pt x="3727" y="1375"/>
                  </a:cubicBezTo>
                  <a:cubicBezTo>
                    <a:pt x="3810" y="1375"/>
                    <a:pt x="3971" y="1345"/>
                    <a:pt x="4084" y="1345"/>
                  </a:cubicBezTo>
                  <a:cubicBezTo>
                    <a:pt x="4197" y="1351"/>
                    <a:pt x="4363" y="1553"/>
                    <a:pt x="4435" y="1672"/>
                  </a:cubicBezTo>
                  <a:cubicBezTo>
                    <a:pt x="4467" y="1726"/>
                    <a:pt x="4491" y="1772"/>
                    <a:pt x="4504" y="1817"/>
                  </a:cubicBezTo>
                  <a:lnTo>
                    <a:pt x="4504" y="1873"/>
                  </a:lnTo>
                  <a:cubicBezTo>
                    <a:pt x="4497" y="1814"/>
                    <a:pt x="4468" y="1760"/>
                    <a:pt x="4423" y="1684"/>
                  </a:cubicBezTo>
                  <a:cubicBezTo>
                    <a:pt x="4357" y="1559"/>
                    <a:pt x="4179" y="1357"/>
                    <a:pt x="4084" y="1363"/>
                  </a:cubicBezTo>
                  <a:cubicBezTo>
                    <a:pt x="3971" y="1363"/>
                    <a:pt x="3816" y="1386"/>
                    <a:pt x="3727" y="1386"/>
                  </a:cubicBezTo>
                  <a:cubicBezTo>
                    <a:pt x="3638" y="1386"/>
                    <a:pt x="3531" y="1386"/>
                    <a:pt x="3454" y="1196"/>
                  </a:cubicBezTo>
                  <a:cubicBezTo>
                    <a:pt x="3370" y="1012"/>
                    <a:pt x="3216" y="887"/>
                    <a:pt x="3186" y="804"/>
                  </a:cubicBezTo>
                  <a:cubicBezTo>
                    <a:pt x="3150" y="721"/>
                    <a:pt x="3049" y="382"/>
                    <a:pt x="2966" y="346"/>
                  </a:cubicBezTo>
                  <a:cubicBezTo>
                    <a:pt x="2925" y="334"/>
                    <a:pt x="2883" y="322"/>
                    <a:pt x="2841" y="322"/>
                  </a:cubicBezTo>
                  <a:cubicBezTo>
                    <a:pt x="2788" y="322"/>
                    <a:pt x="2728" y="340"/>
                    <a:pt x="2693" y="376"/>
                  </a:cubicBezTo>
                  <a:cubicBezTo>
                    <a:pt x="2675" y="394"/>
                    <a:pt x="2657" y="400"/>
                    <a:pt x="2645" y="400"/>
                  </a:cubicBezTo>
                  <a:cubicBezTo>
                    <a:pt x="2580" y="400"/>
                    <a:pt x="2538" y="316"/>
                    <a:pt x="2538" y="245"/>
                  </a:cubicBezTo>
                  <a:cubicBezTo>
                    <a:pt x="2538" y="215"/>
                    <a:pt x="2502" y="156"/>
                    <a:pt x="2461" y="102"/>
                  </a:cubicBezTo>
                  <a:cubicBezTo>
                    <a:pt x="2413" y="49"/>
                    <a:pt x="2360" y="1"/>
                    <a:pt x="2342" y="1"/>
                  </a:cubicBezTo>
                  <a:cubicBezTo>
                    <a:pt x="2336" y="7"/>
                    <a:pt x="2330" y="7"/>
                    <a:pt x="2330" y="25"/>
                  </a:cubicBezTo>
                  <a:cubicBezTo>
                    <a:pt x="2330" y="138"/>
                    <a:pt x="2181" y="215"/>
                    <a:pt x="2080" y="215"/>
                  </a:cubicBezTo>
                  <a:cubicBezTo>
                    <a:pt x="2056" y="215"/>
                    <a:pt x="2015" y="269"/>
                    <a:pt x="1973" y="340"/>
                  </a:cubicBezTo>
                  <a:cubicBezTo>
                    <a:pt x="1932" y="411"/>
                    <a:pt x="1890" y="501"/>
                    <a:pt x="1860" y="578"/>
                  </a:cubicBezTo>
                  <a:cubicBezTo>
                    <a:pt x="1878" y="602"/>
                    <a:pt x="1890" y="620"/>
                    <a:pt x="1902" y="631"/>
                  </a:cubicBezTo>
                  <a:cubicBezTo>
                    <a:pt x="1973" y="703"/>
                    <a:pt x="2080" y="994"/>
                    <a:pt x="2086" y="1238"/>
                  </a:cubicBezTo>
                  <a:cubicBezTo>
                    <a:pt x="2086" y="1357"/>
                    <a:pt x="2134" y="1464"/>
                    <a:pt x="2199" y="1541"/>
                  </a:cubicBezTo>
                  <a:cubicBezTo>
                    <a:pt x="2265" y="1612"/>
                    <a:pt x="2336" y="1660"/>
                    <a:pt x="2378" y="1660"/>
                  </a:cubicBezTo>
                  <a:cubicBezTo>
                    <a:pt x="2378" y="1660"/>
                    <a:pt x="2378" y="1660"/>
                    <a:pt x="2384" y="1660"/>
                  </a:cubicBezTo>
                  <a:lnTo>
                    <a:pt x="2384" y="1666"/>
                  </a:lnTo>
                  <a:cubicBezTo>
                    <a:pt x="2384" y="1666"/>
                    <a:pt x="2378" y="1690"/>
                    <a:pt x="2378" y="1719"/>
                  </a:cubicBezTo>
                  <a:cubicBezTo>
                    <a:pt x="2378" y="1779"/>
                    <a:pt x="2395" y="1880"/>
                    <a:pt x="2520" y="1922"/>
                  </a:cubicBezTo>
                  <a:lnTo>
                    <a:pt x="2520" y="1928"/>
                  </a:lnTo>
                  <a:cubicBezTo>
                    <a:pt x="2520" y="1928"/>
                    <a:pt x="2360" y="2314"/>
                    <a:pt x="2211" y="2350"/>
                  </a:cubicBezTo>
                  <a:cubicBezTo>
                    <a:pt x="2068" y="2379"/>
                    <a:pt x="1985" y="2397"/>
                    <a:pt x="1985" y="2462"/>
                  </a:cubicBezTo>
                  <a:cubicBezTo>
                    <a:pt x="1985" y="2546"/>
                    <a:pt x="1783" y="2706"/>
                    <a:pt x="1450" y="2712"/>
                  </a:cubicBezTo>
                  <a:cubicBezTo>
                    <a:pt x="1438" y="2724"/>
                    <a:pt x="1396" y="2778"/>
                    <a:pt x="1396" y="2837"/>
                  </a:cubicBezTo>
                  <a:cubicBezTo>
                    <a:pt x="1396" y="2861"/>
                    <a:pt x="1403" y="2903"/>
                    <a:pt x="1403" y="2950"/>
                  </a:cubicBezTo>
                  <a:cubicBezTo>
                    <a:pt x="1403" y="3051"/>
                    <a:pt x="1379" y="3182"/>
                    <a:pt x="1230" y="3182"/>
                  </a:cubicBezTo>
                  <a:cubicBezTo>
                    <a:pt x="1087" y="3182"/>
                    <a:pt x="1022" y="3152"/>
                    <a:pt x="945" y="3152"/>
                  </a:cubicBezTo>
                  <a:cubicBezTo>
                    <a:pt x="904" y="3152"/>
                    <a:pt x="863" y="3158"/>
                    <a:pt x="809" y="3182"/>
                  </a:cubicBezTo>
                  <a:cubicBezTo>
                    <a:pt x="744" y="3206"/>
                    <a:pt x="672" y="3212"/>
                    <a:pt x="601" y="3212"/>
                  </a:cubicBezTo>
                  <a:cubicBezTo>
                    <a:pt x="470" y="3212"/>
                    <a:pt x="333" y="3188"/>
                    <a:pt x="244" y="3188"/>
                  </a:cubicBezTo>
                  <a:cubicBezTo>
                    <a:pt x="197" y="3188"/>
                    <a:pt x="149" y="3218"/>
                    <a:pt x="107" y="3259"/>
                  </a:cubicBezTo>
                  <a:cubicBezTo>
                    <a:pt x="72" y="3307"/>
                    <a:pt x="48" y="3366"/>
                    <a:pt x="48" y="3432"/>
                  </a:cubicBezTo>
                  <a:cubicBezTo>
                    <a:pt x="48" y="3485"/>
                    <a:pt x="66" y="3539"/>
                    <a:pt x="107" y="3580"/>
                  </a:cubicBezTo>
                  <a:cubicBezTo>
                    <a:pt x="244" y="3717"/>
                    <a:pt x="476" y="3741"/>
                    <a:pt x="476" y="4020"/>
                  </a:cubicBezTo>
                  <a:cubicBezTo>
                    <a:pt x="476" y="4056"/>
                    <a:pt x="470" y="4103"/>
                    <a:pt x="464" y="4151"/>
                  </a:cubicBezTo>
                  <a:cubicBezTo>
                    <a:pt x="458" y="4151"/>
                    <a:pt x="458" y="4151"/>
                    <a:pt x="458" y="4151"/>
                  </a:cubicBezTo>
                  <a:cubicBezTo>
                    <a:pt x="458" y="4151"/>
                    <a:pt x="339" y="4264"/>
                    <a:pt x="339" y="4323"/>
                  </a:cubicBezTo>
                  <a:cubicBezTo>
                    <a:pt x="339" y="4353"/>
                    <a:pt x="381" y="4383"/>
                    <a:pt x="440" y="4412"/>
                  </a:cubicBezTo>
                  <a:cubicBezTo>
                    <a:pt x="500" y="4442"/>
                    <a:pt x="577" y="4466"/>
                    <a:pt x="631" y="4496"/>
                  </a:cubicBezTo>
                  <a:cubicBezTo>
                    <a:pt x="738" y="4555"/>
                    <a:pt x="797" y="4615"/>
                    <a:pt x="803" y="4615"/>
                  </a:cubicBezTo>
                  <a:lnTo>
                    <a:pt x="803" y="4621"/>
                  </a:lnTo>
                  <a:cubicBezTo>
                    <a:pt x="803" y="4626"/>
                    <a:pt x="797" y="4626"/>
                    <a:pt x="797" y="4626"/>
                  </a:cubicBezTo>
                  <a:cubicBezTo>
                    <a:pt x="797" y="4626"/>
                    <a:pt x="547" y="4680"/>
                    <a:pt x="458" y="4680"/>
                  </a:cubicBezTo>
                  <a:cubicBezTo>
                    <a:pt x="399" y="4680"/>
                    <a:pt x="185" y="4882"/>
                    <a:pt x="18" y="4971"/>
                  </a:cubicBezTo>
                  <a:cubicBezTo>
                    <a:pt x="60" y="4983"/>
                    <a:pt x="119" y="5013"/>
                    <a:pt x="220" y="5108"/>
                  </a:cubicBezTo>
                  <a:cubicBezTo>
                    <a:pt x="298" y="5191"/>
                    <a:pt x="333" y="5221"/>
                    <a:pt x="363" y="5221"/>
                  </a:cubicBezTo>
                  <a:cubicBezTo>
                    <a:pt x="393" y="5221"/>
                    <a:pt x="440" y="5185"/>
                    <a:pt x="565" y="5132"/>
                  </a:cubicBezTo>
                  <a:cubicBezTo>
                    <a:pt x="601" y="5114"/>
                    <a:pt x="642" y="5108"/>
                    <a:pt x="684" y="5108"/>
                  </a:cubicBezTo>
                  <a:cubicBezTo>
                    <a:pt x="922" y="5108"/>
                    <a:pt x="1224" y="5304"/>
                    <a:pt x="1266" y="5298"/>
                  </a:cubicBezTo>
                  <a:cubicBezTo>
                    <a:pt x="1284" y="5304"/>
                    <a:pt x="1307" y="5269"/>
                    <a:pt x="1325" y="5233"/>
                  </a:cubicBezTo>
                  <a:cubicBezTo>
                    <a:pt x="1343" y="5197"/>
                    <a:pt x="1355" y="5156"/>
                    <a:pt x="1385" y="5156"/>
                  </a:cubicBezTo>
                  <a:cubicBezTo>
                    <a:pt x="1391" y="5156"/>
                    <a:pt x="1396" y="5162"/>
                    <a:pt x="1403" y="5162"/>
                  </a:cubicBezTo>
                  <a:cubicBezTo>
                    <a:pt x="1414" y="5180"/>
                    <a:pt x="1426" y="5180"/>
                    <a:pt x="1444" y="5180"/>
                  </a:cubicBezTo>
                  <a:cubicBezTo>
                    <a:pt x="1456" y="5180"/>
                    <a:pt x="1468" y="5180"/>
                    <a:pt x="1480" y="5173"/>
                  </a:cubicBezTo>
                  <a:cubicBezTo>
                    <a:pt x="1492" y="5168"/>
                    <a:pt x="1498" y="5168"/>
                    <a:pt x="1498" y="5168"/>
                  </a:cubicBezTo>
                  <a:cubicBezTo>
                    <a:pt x="1593" y="5043"/>
                    <a:pt x="1670" y="5025"/>
                    <a:pt x="1694" y="5025"/>
                  </a:cubicBezTo>
                  <a:cubicBezTo>
                    <a:pt x="1700" y="5025"/>
                    <a:pt x="1700" y="5025"/>
                    <a:pt x="1706" y="5031"/>
                  </a:cubicBezTo>
                  <a:cubicBezTo>
                    <a:pt x="1860" y="5090"/>
                    <a:pt x="1973" y="5108"/>
                    <a:pt x="2045" y="5108"/>
                  </a:cubicBezTo>
                  <a:cubicBezTo>
                    <a:pt x="2092" y="5108"/>
                    <a:pt x="2122" y="5102"/>
                    <a:pt x="2140" y="5096"/>
                  </a:cubicBezTo>
                  <a:lnTo>
                    <a:pt x="2164" y="5084"/>
                  </a:lnTo>
                  <a:cubicBezTo>
                    <a:pt x="2169" y="5078"/>
                    <a:pt x="2169" y="5072"/>
                    <a:pt x="2169" y="5061"/>
                  </a:cubicBezTo>
                  <a:cubicBezTo>
                    <a:pt x="2169" y="5001"/>
                    <a:pt x="2110" y="4894"/>
                    <a:pt x="2062" y="4846"/>
                  </a:cubicBezTo>
                  <a:cubicBezTo>
                    <a:pt x="2039" y="4823"/>
                    <a:pt x="2009" y="4811"/>
                    <a:pt x="1991" y="4799"/>
                  </a:cubicBezTo>
                  <a:cubicBezTo>
                    <a:pt x="1973" y="4787"/>
                    <a:pt x="1955" y="4769"/>
                    <a:pt x="1955" y="4734"/>
                  </a:cubicBezTo>
                  <a:cubicBezTo>
                    <a:pt x="1955" y="4668"/>
                    <a:pt x="1908" y="4531"/>
                    <a:pt x="1908" y="4502"/>
                  </a:cubicBezTo>
                  <a:cubicBezTo>
                    <a:pt x="1908" y="4478"/>
                    <a:pt x="1932" y="4407"/>
                    <a:pt x="1932" y="4341"/>
                  </a:cubicBezTo>
                  <a:cubicBezTo>
                    <a:pt x="1932" y="4317"/>
                    <a:pt x="1932" y="4294"/>
                    <a:pt x="1920" y="4282"/>
                  </a:cubicBezTo>
                  <a:cubicBezTo>
                    <a:pt x="1890" y="4222"/>
                    <a:pt x="1795" y="4234"/>
                    <a:pt x="1795" y="4157"/>
                  </a:cubicBezTo>
                  <a:cubicBezTo>
                    <a:pt x="1795" y="4145"/>
                    <a:pt x="1795" y="4133"/>
                    <a:pt x="1801" y="4115"/>
                  </a:cubicBezTo>
                  <a:cubicBezTo>
                    <a:pt x="1825" y="4044"/>
                    <a:pt x="1854" y="4026"/>
                    <a:pt x="1884" y="4026"/>
                  </a:cubicBezTo>
                  <a:cubicBezTo>
                    <a:pt x="1896" y="4026"/>
                    <a:pt x="1908" y="4026"/>
                    <a:pt x="1920" y="4032"/>
                  </a:cubicBezTo>
                  <a:cubicBezTo>
                    <a:pt x="1914" y="4002"/>
                    <a:pt x="1908" y="3979"/>
                    <a:pt x="1908" y="3955"/>
                  </a:cubicBezTo>
                  <a:cubicBezTo>
                    <a:pt x="1908" y="3842"/>
                    <a:pt x="1961" y="3741"/>
                    <a:pt x="2015" y="3663"/>
                  </a:cubicBezTo>
                  <a:cubicBezTo>
                    <a:pt x="2074" y="3592"/>
                    <a:pt x="2128" y="3545"/>
                    <a:pt x="2152" y="3545"/>
                  </a:cubicBezTo>
                  <a:cubicBezTo>
                    <a:pt x="2164" y="3545"/>
                    <a:pt x="2175" y="3515"/>
                    <a:pt x="2193" y="3467"/>
                  </a:cubicBezTo>
                  <a:cubicBezTo>
                    <a:pt x="2217" y="3426"/>
                    <a:pt x="2247" y="3372"/>
                    <a:pt x="2294" y="3336"/>
                  </a:cubicBezTo>
                  <a:cubicBezTo>
                    <a:pt x="2336" y="3307"/>
                    <a:pt x="2395" y="3301"/>
                    <a:pt x="2449" y="3301"/>
                  </a:cubicBezTo>
                  <a:lnTo>
                    <a:pt x="2556" y="3301"/>
                  </a:lnTo>
                  <a:cubicBezTo>
                    <a:pt x="2586" y="3301"/>
                    <a:pt x="2609" y="3301"/>
                    <a:pt x="2621" y="3289"/>
                  </a:cubicBezTo>
                  <a:cubicBezTo>
                    <a:pt x="2627" y="3283"/>
                    <a:pt x="2627" y="3277"/>
                    <a:pt x="2633" y="3265"/>
                  </a:cubicBezTo>
                  <a:cubicBezTo>
                    <a:pt x="2633" y="3247"/>
                    <a:pt x="2609" y="3218"/>
                    <a:pt x="2609" y="3188"/>
                  </a:cubicBezTo>
                  <a:cubicBezTo>
                    <a:pt x="2609" y="3170"/>
                    <a:pt x="2615" y="3158"/>
                    <a:pt x="2633" y="3140"/>
                  </a:cubicBezTo>
                  <a:cubicBezTo>
                    <a:pt x="2669" y="3105"/>
                    <a:pt x="2740" y="3099"/>
                    <a:pt x="2788" y="3099"/>
                  </a:cubicBezTo>
                  <a:lnTo>
                    <a:pt x="2829" y="3099"/>
                  </a:lnTo>
                  <a:cubicBezTo>
                    <a:pt x="2835" y="3099"/>
                    <a:pt x="2859" y="3075"/>
                    <a:pt x="2889" y="3051"/>
                  </a:cubicBezTo>
                  <a:cubicBezTo>
                    <a:pt x="2919" y="3021"/>
                    <a:pt x="2954" y="2992"/>
                    <a:pt x="2990" y="2986"/>
                  </a:cubicBezTo>
                  <a:cubicBezTo>
                    <a:pt x="3014" y="2980"/>
                    <a:pt x="3037" y="2932"/>
                    <a:pt x="3073" y="2879"/>
                  </a:cubicBezTo>
                  <a:cubicBezTo>
                    <a:pt x="3103" y="2825"/>
                    <a:pt x="3156" y="2766"/>
                    <a:pt x="3246" y="2754"/>
                  </a:cubicBezTo>
                  <a:cubicBezTo>
                    <a:pt x="3258" y="2748"/>
                    <a:pt x="3269" y="2748"/>
                    <a:pt x="3281" y="2748"/>
                  </a:cubicBezTo>
                  <a:cubicBezTo>
                    <a:pt x="3353" y="2748"/>
                    <a:pt x="3394" y="2790"/>
                    <a:pt x="3418" y="2831"/>
                  </a:cubicBezTo>
                  <a:cubicBezTo>
                    <a:pt x="3448" y="2867"/>
                    <a:pt x="3472" y="2903"/>
                    <a:pt x="3513" y="2903"/>
                  </a:cubicBezTo>
                  <a:cubicBezTo>
                    <a:pt x="3620" y="2903"/>
                    <a:pt x="3816" y="2974"/>
                    <a:pt x="3840" y="2974"/>
                  </a:cubicBezTo>
                  <a:cubicBezTo>
                    <a:pt x="3864" y="2974"/>
                    <a:pt x="3870" y="2950"/>
                    <a:pt x="3870" y="2950"/>
                  </a:cubicBezTo>
                  <a:cubicBezTo>
                    <a:pt x="3870" y="2944"/>
                    <a:pt x="3870" y="2944"/>
                    <a:pt x="3876" y="2944"/>
                  </a:cubicBezTo>
                  <a:cubicBezTo>
                    <a:pt x="3900" y="2938"/>
                    <a:pt x="3917" y="2932"/>
                    <a:pt x="3935" y="2932"/>
                  </a:cubicBezTo>
                  <a:cubicBezTo>
                    <a:pt x="3983" y="2825"/>
                    <a:pt x="4036" y="2718"/>
                    <a:pt x="4054" y="2694"/>
                  </a:cubicBezTo>
                  <a:cubicBezTo>
                    <a:pt x="4084" y="2665"/>
                    <a:pt x="4280" y="2462"/>
                    <a:pt x="4280" y="2326"/>
                  </a:cubicBezTo>
                  <a:lnTo>
                    <a:pt x="4280" y="2290"/>
                  </a:lnTo>
                  <a:cubicBezTo>
                    <a:pt x="4274" y="2278"/>
                    <a:pt x="4274" y="2266"/>
                    <a:pt x="4274" y="2255"/>
                  </a:cubicBezTo>
                  <a:cubicBezTo>
                    <a:pt x="4274" y="2130"/>
                    <a:pt x="4470" y="2088"/>
                    <a:pt x="4494" y="1987"/>
                  </a:cubicBezTo>
                  <a:cubicBezTo>
                    <a:pt x="4498" y="1968"/>
                    <a:pt x="4502" y="1951"/>
                    <a:pt x="4504" y="1934"/>
                  </a:cubicBezTo>
                  <a:lnTo>
                    <a:pt x="4504" y="2000"/>
                  </a:lnTo>
                  <a:cubicBezTo>
                    <a:pt x="4469" y="2108"/>
                    <a:pt x="4286" y="2145"/>
                    <a:pt x="4286" y="2255"/>
                  </a:cubicBezTo>
                  <a:cubicBezTo>
                    <a:pt x="4286" y="2266"/>
                    <a:pt x="4286" y="2278"/>
                    <a:pt x="4292" y="2290"/>
                  </a:cubicBezTo>
                  <a:cubicBezTo>
                    <a:pt x="4292" y="2302"/>
                    <a:pt x="4298" y="2314"/>
                    <a:pt x="4298" y="2326"/>
                  </a:cubicBezTo>
                  <a:cubicBezTo>
                    <a:pt x="4298" y="2474"/>
                    <a:pt x="4096" y="2671"/>
                    <a:pt x="4066" y="2706"/>
                  </a:cubicBezTo>
                  <a:cubicBezTo>
                    <a:pt x="4048" y="2718"/>
                    <a:pt x="3995" y="2837"/>
                    <a:pt x="3947" y="2938"/>
                  </a:cubicBezTo>
                  <a:cubicBezTo>
                    <a:pt x="3947" y="2944"/>
                    <a:pt x="3947" y="2944"/>
                    <a:pt x="3941" y="2944"/>
                  </a:cubicBezTo>
                  <a:cubicBezTo>
                    <a:pt x="3923" y="2944"/>
                    <a:pt x="3906" y="2950"/>
                    <a:pt x="3882" y="2956"/>
                  </a:cubicBezTo>
                  <a:cubicBezTo>
                    <a:pt x="3882" y="2968"/>
                    <a:pt x="3870" y="2986"/>
                    <a:pt x="3840" y="2992"/>
                  </a:cubicBezTo>
                  <a:cubicBezTo>
                    <a:pt x="3810" y="2986"/>
                    <a:pt x="3620" y="2920"/>
                    <a:pt x="3513" y="2920"/>
                  </a:cubicBezTo>
                  <a:cubicBezTo>
                    <a:pt x="3465" y="2920"/>
                    <a:pt x="3436" y="2879"/>
                    <a:pt x="3412" y="2837"/>
                  </a:cubicBezTo>
                  <a:cubicBezTo>
                    <a:pt x="3382" y="2801"/>
                    <a:pt x="3347" y="2766"/>
                    <a:pt x="3281" y="2766"/>
                  </a:cubicBezTo>
                  <a:lnTo>
                    <a:pt x="3246" y="2766"/>
                  </a:lnTo>
                  <a:cubicBezTo>
                    <a:pt x="3162" y="2784"/>
                    <a:pt x="3115" y="2837"/>
                    <a:pt x="3085" y="2885"/>
                  </a:cubicBezTo>
                  <a:cubicBezTo>
                    <a:pt x="3049" y="2938"/>
                    <a:pt x="3032" y="2992"/>
                    <a:pt x="2996" y="2998"/>
                  </a:cubicBezTo>
                  <a:cubicBezTo>
                    <a:pt x="2966" y="3004"/>
                    <a:pt x="2930" y="3033"/>
                    <a:pt x="2901" y="3057"/>
                  </a:cubicBezTo>
                  <a:cubicBezTo>
                    <a:pt x="2871" y="3087"/>
                    <a:pt x="2847" y="3111"/>
                    <a:pt x="2829" y="3111"/>
                  </a:cubicBezTo>
                  <a:lnTo>
                    <a:pt x="2788" y="3111"/>
                  </a:lnTo>
                  <a:cubicBezTo>
                    <a:pt x="2740" y="3111"/>
                    <a:pt x="2675" y="3117"/>
                    <a:pt x="2639" y="3152"/>
                  </a:cubicBezTo>
                  <a:cubicBezTo>
                    <a:pt x="2627" y="3164"/>
                    <a:pt x="2627" y="3176"/>
                    <a:pt x="2627" y="3188"/>
                  </a:cubicBezTo>
                  <a:cubicBezTo>
                    <a:pt x="2621" y="3212"/>
                    <a:pt x="2645" y="3235"/>
                    <a:pt x="2645" y="3265"/>
                  </a:cubicBezTo>
                  <a:cubicBezTo>
                    <a:pt x="2645" y="3277"/>
                    <a:pt x="2639" y="3289"/>
                    <a:pt x="2633" y="3301"/>
                  </a:cubicBezTo>
                  <a:cubicBezTo>
                    <a:pt x="2615" y="3313"/>
                    <a:pt x="2592" y="3319"/>
                    <a:pt x="2556" y="3319"/>
                  </a:cubicBezTo>
                  <a:cubicBezTo>
                    <a:pt x="2526" y="3319"/>
                    <a:pt x="2485" y="3313"/>
                    <a:pt x="2449" y="3313"/>
                  </a:cubicBezTo>
                  <a:cubicBezTo>
                    <a:pt x="2395" y="3313"/>
                    <a:pt x="2342" y="3319"/>
                    <a:pt x="2306" y="3348"/>
                  </a:cubicBezTo>
                  <a:cubicBezTo>
                    <a:pt x="2259" y="3384"/>
                    <a:pt x="2229" y="3432"/>
                    <a:pt x="2211" y="3473"/>
                  </a:cubicBezTo>
                  <a:cubicBezTo>
                    <a:pt x="2187" y="3515"/>
                    <a:pt x="2181" y="3556"/>
                    <a:pt x="2152" y="3556"/>
                  </a:cubicBezTo>
                  <a:cubicBezTo>
                    <a:pt x="2140" y="3556"/>
                    <a:pt x="2080" y="3598"/>
                    <a:pt x="2027" y="3675"/>
                  </a:cubicBezTo>
                  <a:cubicBezTo>
                    <a:pt x="1973" y="3747"/>
                    <a:pt x="1926" y="3848"/>
                    <a:pt x="1926" y="3955"/>
                  </a:cubicBezTo>
                  <a:cubicBezTo>
                    <a:pt x="1926" y="3979"/>
                    <a:pt x="1926" y="4008"/>
                    <a:pt x="1932" y="4038"/>
                  </a:cubicBezTo>
                  <a:lnTo>
                    <a:pt x="1932" y="4044"/>
                  </a:lnTo>
                  <a:lnTo>
                    <a:pt x="1926" y="4044"/>
                  </a:lnTo>
                  <a:cubicBezTo>
                    <a:pt x="1914" y="4044"/>
                    <a:pt x="1896" y="4038"/>
                    <a:pt x="1884" y="4038"/>
                  </a:cubicBezTo>
                  <a:cubicBezTo>
                    <a:pt x="1860" y="4038"/>
                    <a:pt x="1842" y="4050"/>
                    <a:pt x="1813" y="4121"/>
                  </a:cubicBezTo>
                  <a:cubicBezTo>
                    <a:pt x="1813" y="4133"/>
                    <a:pt x="1807" y="4145"/>
                    <a:pt x="1807" y="4157"/>
                  </a:cubicBezTo>
                  <a:cubicBezTo>
                    <a:pt x="1807" y="4216"/>
                    <a:pt x="1890" y="4210"/>
                    <a:pt x="1932" y="4270"/>
                  </a:cubicBezTo>
                  <a:cubicBezTo>
                    <a:pt x="1943" y="4294"/>
                    <a:pt x="1950" y="4317"/>
                    <a:pt x="1950" y="4341"/>
                  </a:cubicBezTo>
                  <a:cubicBezTo>
                    <a:pt x="1950" y="4407"/>
                    <a:pt x="1920" y="4484"/>
                    <a:pt x="1920" y="4502"/>
                  </a:cubicBezTo>
                  <a:cubicBezTo>
                    <a:pt x="1920" y="4525"/>
                    <a:pt x="1967" y="4668"/>
                    <a:pt x="1973" y="4734"/>
                  </a:cubicBezTo>
                  <a:cubicBezTo>
                    <a:pt x="1973" y="4769"/>
                    <a:pt x="1979" y="4775"/>
                    <a:pt x="1997" y="4787"/>
                  </a:cubicBezTo>
                  <a:cubicBezTo>
                    <a:pt x="2015" y="4799"/>
                    <a:pt x="2045" y="4811"/>
                    <a:pt x="2074" y="4841"/>
                  </a:cubicBezTo>
                  <a:cubicBezTo>
                    <a:pt x="2122" y="4888"/>
                    <a:pt x="2181" y="4989"/>
                    <a:pt x="2181" y="5061"/>
                  </a:cubicBezTo>
                  <a:cubicBezTo>
                    <a:pt x="2181" y="5072"/>
                    <a:pt x="2181" y="5084"/>
                    <a:pt x="2175" y="5090"/>
                  </a:cubicBezTo>
                  <a:lnTo>
                    <a:pt x="2175" y="5096"/>
                  </a:lnTo>
                  <a:cubicBezTo>
                    <a:pt x="2175" y="5096"/>
                    <a:pt x="2140" y="5120"/>
                    <a:pt x="2045" y="5120"/>
                  </a:cubicBezTo>
                  <a:cubicBezTo>
                    <a:pt x="1967" y="5120"/>
                    <a:pt x="1860" y="5102"/>
                    <a:pt x="1700" y="5043"/>
                  </a:cubicBezTo>
                  <a:lnTo>
                    <a:pt x="1694" y="5043"/>
                  </a:lnTo>
                  <a:cubicBezTo>
                    <a:pt x="1676" y="5043"/>
                    <a:pt x="1605" y="5049"/>
                    <a:pt x="1509" y="5173"/>
                  </a:cubicBezTo>
                  <a:cubicBezTo>
                    <a:pt x="1504" y="5173"/>
                    <a:pt x="1480" y="5197"/>
                    <a:pt x="1444" y="5197"/>
                  </a:cubicBezTo>
                  <a:cubicBezTo>
                    <a:pt x="1426" y="5197"/>
                    <a:pt x="1408" y="5191"/>
                    <a:pt x="1391" y="5173"/>
                  </a:cubicBezTo>
                  <a:lnTo>
                    <a:pt x="1385" y="5168"/>
                  </a:lnTo>
                  <a:cubicBezTo>
                    <a:pt x="1373" y="5168"/>
                    <a:pt x="1355" y="5203"/>
                    <a:pt x="1337" y="5239"/>
                  </a:cubicBezTo>
                  <a:cubicBezTo>
                    <a:pt x="1325" y="5265"/>
                    <a:pt x="1312" y="5290"/>
                    <a:pt x="1293" y="5304"/>
                  </a:cubicBezTo>
                  <a:lnTo>
                    <a:pt x="1231" y="5304"/>
                  </a:lnTo>
                  <a:cubicBezTo>
                    <a:pt x="1132" y="5261"/>
                    <a:pt x="884" y="5120"/>
                    <a:pt x="684" y="5120"/>
                  </a:cubicBezTo>
                  <a:cubicBezTo>
                    <a:pt x="642" y="5120"/>
                    <a:pt x="607" y="5126"/>
                    <a:pt x="571" y="5144"/>
                  </a:cubicBezTo>
                  <a:cubicBezTo>
                    <a:pt x="446" y="5197"/>
                    <a:pt x="405" y="5233"/>
                    <a:pt x="363" y="5233"/>
                  </a:cubicBezTo>
                  <a:cubicBezTo>
                    <a:pt x="321" y="5233"/>
                    <a:pt x="292" y="5203"/>
                    <a:pt x="208" y="5120"/>
                  </a:cubicBezTo>
                  <a:cubicBezTo>
                    <a:pt x="101" y="5012"/>
                    <a:pt x="41" y="4991"/>
                    <a:pt x="0" y="4984"/>
                  </a:cubicBezTo>
                  <a:lnTo>
                    <a:pt x="0" y="4962"/>
                  </a:lnTo>
                  <a:cubicBezTo>
                    <a:pt x="166" y="4883"/>
                    <a:pt x="381" y="4668"/>
                    <a:pt x="458" y="4668"/>
                  </a:cubicBezTo>
                  <a:cubicBezTo>
                    <a:pt x="530" y="4668"/>
                    <a:pt x="726" y="4626"/>
                    <a:pt x="779" y="4615"/>
                  </a:cubicBezTo>
                  <a:cubicBezTo>
                    <a:pt x="761" y="4597"/>
                    <a:pt x="708" y="4555"/>
                    <a:pt x="625" y="4508"/>
                  </a:cubicBezTo>
                  <a:cubicBezTo>
                    <a:pt x="571" y="4484"/>
                    <a:pt x="494" y="4454"/>
                    <a:pt x="434" y="4424"/>
                  </a:cubicBezTo>
                  <a:cubicBezTo>
                    <a:pt x="375" y="4395"/>
                    <a:pt x="327" y="4365"/>
                    <a:pt x="327" y="4323"/>
                  </a:cubicBezTo>
                  <a:cubicBezTo>
                    <a:pt x="327" y="4252"/>
                    <a:pt x="434" y="4157"/>
                    <a:pt x="446" y="4145"/>
                  </a:cubicBezTo>
                  <a:cubicBezTo>
                    <a:pt x="458" y="4097"/>
                    <a:pt x="458" y="4056"/>
                    <a:pt x="458" y="4020"/>
                  </a:cubicBezTo>
                  <a:cubicBezTo>
                    <a:pt x="464" y="3753"/>
                    <a:pt x="244" y="3735"/>
                    <a:pt x="101" y="3592"/>
                  </a:cubicBezTo>
                  <a:cubicBezTo>
                    <a:pt x="54" y="3545"/>
                    <a:pt x="30" y="3485"/>
                    <a:pt x="30" y="3432"/>
                  </a:cubicBezTo>
                  <a:cubicBezTo>
                    <a:pt x="30" y="3301"/>
                    <a:pt x="143" y="3176"/>
                    <a:pt x="244" y="3170"/>
                  </a:cubicBezTo>
                  <a:cubicBezTo>
                    <a:pt x="333" y="3170"/>
                    <a:pt x="470" y="3200"/>
                    <a:pt x="601" y="3200"/>
                  </a:cubicBezTo>
                  <a:cubicBezTo>
                    <a:pt x="672" y="3200"/>
                    <a:pt x="744" y="3194"/>
                    <a:pt x="803" y="3164"/>
                  </a:cubicBezTo>
                  <a:cubicBezTo>
                    <a:pt x="863" y="3146"/>
                    <a:pt x="904" y="3134"/>
                    <a:pt x="945" y="3134"/>
                  </a:cubicBezTo>
                  <a:cubicBezTo>
                    <a:pt x="1028" y="3134"/>
                    <a:pt x="1093" y="3164"/>
                    <a:pt x="1230" y="3164"/>
                  </a:cubicBezTo>
                  <a:cubicBezTo>
                    <a:pt x="1367" y="3164"/>
                    <a:pt x="1385" y="3051"/>
                    <a:pt x="1385" y="2950"/>
                  </a:cubicBezTo>
                  <a:lnTo>
                    <a:pt x="1385" y="2837"/>
                  </a:lnTo>
                  <a:cubicBezTo>
                    <a:pt x="1385" y="2760"/>
                    <a:pt x="1438" y="2700"/>
                    <a:pt x="1438" y="2700"/>
                  </a:cubicBezTo>
                  <a:cubicBezTo>
                    <a:pt x="1444" y="2694"/>
                    <a:pt x="1444" y="2694"/>
                    <a:pt x="1444" y="2694"/>
                  </a:cubicBezTo>
                  <a:cubicBezTo>
                    <a:pt x="1611" y="2694"/>
                    <a:pt x="1741" y="2653"/>
                    <a:pt x="1831" y="2605"/>
                  </a:cubicBezTo>
                  <a:cubicBezTo>
                    <a:pt x="1926" y="2558"/>
                    <a:pt x="1973" y="2492"/>
                    <a:pt x="1973" y="2462"/>
                  </a:cubicBezTo>
                  <a:cubicBezTo>
                    <a:pt x="1973" y="2385"/>
                    <a:pt x="2068" y="2367"/>
                    <a:pt x="2211" y="2332"/>
                  </a:cubicBezTo>
                  <a:cubicBezTo>
                    <a:pt x="2276" y="2320"/>
                    <a:pt x="2354" y="2219"/>
                    <a:pt x="2407" y="2118"/>
                  </a:cubicBezTo>
                  <a:cubicBezTo>
                    <a:pt x="2461" y="2034"/>
                    <a:pt x="2497" y="1957"/>
                    <a:pt x="2508" y="1933"/>
                  </a:cubicBezTo>
                  <a:cubicBezTo>
                    <a:pt x="2384" y="1892"/>
                    <a:pt x="2366" y="1785"/>
                    <a:pt x="2366" y="1719"/>
                  </a:cubicBezTo>
                  <a:lnTo>
                    <a:pt x="2366" y="1672"/>
                  </a:lnTo>
                  <a:cubicBezTo>
                    <a:pt x="2271" y="1660"/>
                    <a:pt x="2068" y="1476"/>
                    <a:pt x="2068" y="1238"/>
                  </a:cubicBezTo>
                  <a:cubicBezTo>
                    <a:pt x="2068" y="1000"/>
                    <a:pt x="1955" y="703"/>
                    <a:pt x="1896" y="637"/>
                  </a:cubicBezTo>
                  <a:cubicBezTo>
                    <a:pt x="1878" y="625"/>
                    <a:pt x="1860" y="608"/>
                    <a:pt x="1842" y="578"/>
                  </a:cubicBezTo>
                  <a:lnTo>
                    <a:pt x="1842" y="572"/>
                  </a:lnTo>
                  <a:cubicBezTo>
                    <a:pt x="1872" y="501"/>
                    <a:pt x="1920" y="406"/>
                    <a:pt x="1961" y="334"/>
                  </a:cubicBezTo>
                  <a:cubicBezTo>
                    <a:pt x="2003" y="257"/>
                    <a:pt x="2045" y="203"/>
                    <a:pt x="2080" y="203"/>
                  </a:cubicBezTo>
                  <a:cubicBezTo>
                    <a:pt x="2128" y="203"/>
                    <a:pt x="2187" y="180"/>
                    <a:pt x="2235" y="150"/>
                  </a:cubicBezTo>
                  <a:cubicBezTo>
                    <a:pt x="2282" y="120"/>
                    <a:pt x="2318" y="73"/>
                    <a:pt x="2318" y="25"/>
                  </a:cubicBezTo>
                  <a:cubicBezTo>
                    <a:pt x="2318" y="13"/>
                    <a:pt x="2318" y="7"/>
                    <a:pt x="2324" y="1"/>
                  </a:cubicBezTo>
                  <a:cubicBezTo>
                    <a:pt x="2325" y="1"/>
                    <a:pt x="2325" y="1"/>
                    <a:pt x="2325" y="0"/>
                  </a:cubicBezTo>
                  <a:lnTo>
                    <a:pt x="2376" y="0"/>
                  </a:lnTo>
                </a:path>
              </a:pathLst>
            </a:custGeom>
            <a:grpFill/>
            <a:ln w="28575" cap="flat" cmpd="sng">
              <a:solidFill>
                <a:schemeClr val="bg1"/>
              </a:solidFill>
              <a:round/>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49" name="Freeform 484"/>
            <p:cNvSpPr>
              <a:spLocks noChangeArrowheads="1"/>
            </p:cNvSpPr>
            <p:nvPr/>
          </p:nvSpPr>
          <p:spPr bwMode="auto">
            <a:xfrm>
              <a:off x="19959544" y="10924977"/>
              <a:ext cx="797096" cy="1714318"/>
            </a:xfrm>
            <a:custGeom>
              <a:avLst/>
              <a:gdLst>
                <a:gd name="T0" fmla="*/ 1113 w 1553"/>
                <a:gd name="T1" fmla="*/ 3303 h 3336"/>
                <a:gd name="T2" fmla="*/ 1113 w 1553"/>
                <a:gd name="T3" fmla="*/ 3303 h 3336"/>
                <a:gd name="T4" fmla="*/ 1203 w 1553"/>
                <a:gd name="T5" fmla="*/ 3010 h 3336"/>
                <a:gd name="T6" fmla="*/ 1253 w 1553"/>
                <a:gd name="T7" fmla="*/ 2959 h 3336"/>
                <a:gd name="T8" fmla="*/ 1304 w 1553"/>
                <a:gd name="T9" fmla="*/ 2876 h 3336"/>
                <a:gd name="T10" fmla="*/ 1285 w 1553"/>
                <a:gd name="T11" fmla="*/ 2813 h 3336"/>
                <a:gd name="T12" fmla="*/ 1234 w 1553"/>
                <a:gd name="T13" fmla="*/ 2768 h 3336"/>
                <a:gd name="T14" fmla="*/ 1317 w 1553"/>
                <a:gd name="T15" fmla="*/ 2692 h 3336"/>
                <a:gd name="T16" fmla="*/ 1349 w 1553"/>
                <a:gd name="T17" fmla="*/ 2590 h 3336"/>
                <a:gd name="T18" fmla="*/ 1387 w 1553"/>
                <a:gd name="T19" fmla="*/ 2494 h 3336"/>
                <a:gd name="T20" fmla="*/ 1502 w 1553"/>
                <a:gd name="T21" fmla="*/ 1801 h 3336"/>
                <a:gd name="T22" fmla="*/ 1502 w 1553"/>
                <a:gd name="T23" fmla="*/ 1744 h 3336"/>
                <a:gd name="T24" fmla="*/ 1533 w 1553"/>
                <a:gd name="T25" fmla="*/ 1616 h 3336"/>
                <a:gd name="T26" fmla="*/ 1489 w 1553"/>
                <a:gd name="T27" fmla="*/ 1387 h 3336"/>
                <a:gd name="T28" fmla="*/ 1489 w 1553"/>
                <a:gd name="T29" fmla="*/ 1247 h 3336"/>
                <a:gd name="T30" fmla="*/ 1451 w 1553"/>
                <a:gd name="T31" fmla="*/ 1088 h 3336"/>
                <a:gd name="T32" fmla="*/ 1406 w 1553"/>
                <a:gd name="T33" fmla="*/ 974 h 3336"/>
                <a:gd name="T34" fmla="*/ 1368 w 1553"/>
                <a:gd name="T35" fmla="*/ 814 h 3336"/>
                <a:gd name="T36" fmla="*/ 1304 w 1553"/>
                <a:gd name="T37" fmla="*/ 865 h 3336"/>
                <a:gd name="T38" fmla="*/ 1285 w 1553"/>
                <a:gd name="T39" fmla="*/ 662 h 3336"/>
                <a:gd name="T40" fmla="*/ 1304 w 1553"/>
                <a:gd name="T41" fmla="*/ 375 h 3336"/>
                <a:gd name="T42" fmla="*/ 1234 w 1553"/>
                <a:gd name="T43" fmla="*/ 121 h 3336"/>
                <a:gd name="T44" fmla="*/ 1177 w 1553"/>
                <a:gd name="T45" fmla="*/ 0 h 3336"/>
                <a:gd name="T46" fmla="*/ 1056 w 1553"/>
                <a:gd name="T47" fmla="*/ 51 h 3336"/>
                <a:gd name="T48" fmla="*/ 1094 w 1553"/>
                <a:gd name="T49" fmla="*/ 191 h 3336"/>
                <a:gd name="T50" fmla="*/ 1043 w 1553"/>
                <a:gd name="T51" fmla="*/ 248 h 3336"/>
                <a:gd name="T52" fmla="*/ 1062 w 1553"/>
                <a:gd name="T53" fmla="*/ 452 h 3336"/>
                <a:gd name="T54" fmla="*/ 1069 w 1553"/>
                <a:gd name="T55" fmla="*/ 655 h 3336"/>
                <a:gd name="T56" fmla="*/ 935 w 1553"/>
                <a:gd name="T57" fmla="*/ 592 h 3336"/>
                <a:gd name="T58" fmla="*/ 865 w 1553"/>
                <a:gd name="T59" fmla="*/ 662 h 3336"/>
                <a:gd name="T60" fmla="*/ 782 w 1553"/>
                <a:gd name="T61" fmla="*/ 611 h 3336"/>
                <a:gd name="T62" fmla="*/ 681 w 1553"/>
                <a:gd name="T63" fmla="*/ 776 h 3336"/>
                <a:gd name="T64" fmla="*/ 413 w 1553"/>
                <a:gd name="T65" fmla="*/ 904 h 3336"/>
                <a:gd name="T66" fmla="*/ 299 w 1553"/>
                <a:gd name="T67" fmla="*/ 929 h 3336"/>
                <a:gd name="T68" fmla="*/ 280 w 1553"/>
                <a:gd name="T69" fmla="*/ 1012 h 3336"/>
                <a:gd name="T70" fmla="*/ 210 w 1553"/>
                <a:gd name="T71" fmla="*/ 980 h 3336"/>
                <a:gd name="T72" fmla="*/ 203 w 1553"/>
                <a:gd name="T73" fmla="*/ 1075 h 3336"/>
                <a:gd name="T74" fmla="*/ 120 w 1553"/>
                <a:gd name="T75" fmla="*/ 1305 h 3336"/>
                <a:gd name="T76" fmla="*/ 0 w 1553"/>
                <a:gd name="T77" fmla="*/ 1457 h 3336"/>
                <a:gd name="T78" fmla="*/ 178 w 1553"/>
                <a:gd name="T79" fmla="*/ 1585 h 3336"/>
                <a:gd name="T80" fmla="*/ 25 w 1553"/>
                <a:gd name="T81" fmla="*/ 1661 h 3336"/>
                <a:gd name="T82" fmla="*/ 57 w 1553"/>
                <a:gd name="T83" fmla="*/ 1731 h 3336"/>
                <a:gd name="T84" fmla="*/ 146 w 1553"/>
                <a:gd name="T85" fmla="*/ 1864 h 3336"/>
                <a:gd name="T86" fmla="*/ 292 w 1553"/>
                <a:gd name="T87" fmla="*/ 1960 h 3336"/>
                <a:gd name="T88" fmla="*/ 140 w 1553"/>
                <a:gd name="T89" fmla="*/ 2310 h 3336"/>
                <a:gd name="T90" fmla="*/ 241 w 1553"/>
                <a:gd name="T91" fmla="*/ 2285 h 3336"/>
                <a:gd name="T92" fmla="*/ 337 w 1553"/>
                <a:gd name="T93" fmla="*/ 2297 h 3336"/>
                <a:gd name="T94" fmla="*/ 394 w 1553"/>
                <a:gd name="T95" fmla="*/ 2444 h 3336"/>
                <a:gd name="T96" fmla="*/ 305 w 1553"/>
                <a:gd name="T97" fmla="*/ 2666 h 3336"/>
                <a:gd name="T98" fmla="*/ 388 w 1553"/>
                <a:gd name="T99" fmla="*/ 2666 h 3336"/>
                <a:gd name="T100" fmla="*/ 604 w 1553"/>
                <a:gd name="T101" fmla="*/ 2692 h 3336"/>
                <a:gd name="T102" fmla="*/ 432 w 1553"/>
                <a:gd name="T103" fmla="*/ 2940 h 3336"/>
                <a:gd name="T104" fmla="*/ 483 w 1553"/>
                <a:gd name="T105" fmla="*/ 2991 h 3336"/>
                <a:gd name="T106" fmla="*/ 566 w 1553"/>
                <a:gd name="T107" fmla="*/ 3074 h 3336"/>
                <a:gd name="T108" fmla="*/ 751 w 1553"/>
                <a:gd name="T109" fmla="*/ 3137 h 3336"/>
                <a:gd name="T110" fmla="*/ 891 w 1553"/>
                <a:gd name="T111" fmla="*/ 3163 h 3336"/>
                <a:gd name="T112" fmla="*/ 1113 w 1553"/>
                <a:gd name="T113" fmla="*/ 3303 h 3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53" h="3336">
                  <a:moveTo>
                    <a:pt x="1113" y="3303"/>
                  </a:moveTo>
                  <a:lnTo>
                    <a:pt x="1113" y="3303"/>
                  </a:lnTo>
                  <a:cubicBezTo>
                    <a:pt x="1113" y="3303"/>
                    <a:pt x="1221" y="3303"/>
                    <a:pt x="1203" y="3010"/>
                  </a:cubicBezTo>
                  <a:cubicBezTo>
                    <a:pt x="1203" y="3010"/>
                    <a:pt x="1203" y="2972"/>
                    <a:pt x="1253" y="2959"/>
                  </a:cubicBezTo>
                  <a:cubicBezTo>
                    <a:pt x="1304" y="2946"/>
                    <a:pt x="1279" y="2902"/>
                    <a:pt x="1304" y="2876"/>
                  </a:cubicBezTo>
                  <a:cubicBezTo>
                    <a:pt x="1323" y="2857"/>
                    <a:pt x="1304" y="2838"/>
                    <a:pt x="1285" y="2813"/>
                  </a:cubicBezTo>
                  <a:cubicBezTo>
                    <a:pt x="1260" y="2794"/>
                    <a:pt x="1215" y="2794"/>
                    <a:pt x="1234" y="2768"/>
                  </a:cubicBezTo>
                  <a:cubicBezTo>
                    <a:pt x="1260" y="2749"/>
                    <a:pt x="1285" y="2724"/>
                    <a:pt x="1317" y="2692"/>
                  </a:cubicBezTo>
                  <a:cubicBezTo>
                    <a:pt x="1349" y="2660"/>
                    <a:pt x="1323" y="2609"/>
                    <a:pt x="1349" y="2590"/>
                  </a:cubicBezTo>
                  <a:cubicBezTo>
                    <a:pt x="1374" y="2565"/>
                    <a:pt x="1406" y="2539"/>
                    <a:pt x="1387" y="2494"/>
                  </a:cubicBezTo>
                  <a:cubicBezTo>
                    <a:pt x="1374" y="2450"/>
                    <a:pt x="1190" y="2202"/>
                    <a:pt x="1502" y="1801"/>
                  </a:cubicBezTo>
                  <a:cubicBezTo>
                    <a:pt x="1502" y="1801"/>
                    <a:pt x="1533" y="1775"/>
                    <a:pt x="1502" y="1744"/>
                  </a:cubicBezTo>
                  <a:cubicBezTo>
                    <a:pt x="1476" y="1718"/>
                    <a:pt x="1521" y="1635"/>
                    <a:pt x="1533" y="1616"/>
                  </a:cubicBezTo>
                  <a:cubicBezTo>
                    <a:pt x="1552" y="1603"/>
                    <a:pt x="1508" y="1438"/>
                    <a:pt x="1489" y="1387"/>
                  </a:cubicBezTo>
                  <a:cubicBezTo>
                    <a:pt x="1470" y="1336"/>
                    <a:pt x="1489" y="1273"/>
                    <a:pt x="1489" y="1247"/>
                  </a:cubicBezTo>
                  <a:cubicBezTo>
                    <a:pt x="1489" y="1228"/>
                    <a:pt x="1413" y="1209"/>
                    <a:pt x="1451" y="1088"/>
                  </a:cubicBezTo>
                  <a:cubicBezTo>
                    <a:pt x="1451" y="1088"/>
                    <a:pt x="1438" y="999"/>
                    <a:pt x="1406" y="974"/>
                  </a:cubicBezTo>
                  <a:cubicBezTo>
                    <a:pt x="1381" y="942"/>
                    <a:pt x="1432" y="827"/>
                    <a:pt x="1368" y="814"/>
                  </a:cubicBezTo>
                  <a:cubicBezTo>
                    <a:pt x="1304" y="795"/>
                    <a:pt x="1362" y="872"/>
                    <a:pt x="1304" y="865"/>
                  </a:cubicBezTo>
                  <a:cubicBezTo>
                    <a:pt x="1247" y="853"/>
                    <a:pt x="1266" y="706"/>
                    <a:pt x="1285" y="662"/>
                  </a:cubicBezTo>
                  <a:cubicBezTo>
                    <a:pt x="1304" y="611"/>
                    <a:pt x="1349" y="471"/>
                    <a:pt x="1304" y="375"/>
                  </a:cubicBezTo>
                  <a:cubicBezTo>
                    <a:pt x="1266" y="286"/>
                    <a:pt x="1266" y="178"/>
                    <a:pt x="1234" y="121"/>
                  </a:cubicBezTo>
                  <a:cubicBezTo>
                    <a:pt x="1203" y="63"/>
                    <a:pt x="1247" y="13"/>
                    <a:pt x="1177" y="0"/>
                  </a:cubicBezTo>
                  <a:cubicBezTo>
                    <a:pt x="1177" y="0"/>
                    <a:pt x="1056" y="13"/>
                    <a:pt x="1056" y="51"/>
                  </a:cubicBezTo>
                  <a:cubicBezTo>
                    <a:pt x="1056" y="89"/>
                    <a:pt x="1094" y="152"/>
                    <a:pt x="1094" y="191"/>
                  </a:cubicBezTo>
                  <a:cubicBezTo>
                    <a:pt x="1094" y="229"/>
                    <a:pt x="1043" y="216"/>
                    <a:pt x="1043" y="248"/>
                  </a:cubicBezTo>
                  <a:cubicBezTo>
                    <a:pt x="1043" y="280"/>
                    <a:pt x="1037" y="426"/>
                    <a:pt x="1062" y="452"/>
                  </a:cubicBezTo>
                  <a:cubicBezTo>
                    <a:pt x="1088" y="477"/>
                    <a:pt x="1139" y="636"/>
                    <a:pt x="1069" y="655"/>
                  </a:cubicBezTo>
                  <a:cubicBezTo>
                    <a:pt x="992" y="681"/>
                    <a:pt x="973" y="592"/>
                    <a:pt x="935" y="592"/>
                  </a:cubicBezTo>
                  <a:cubicBezTo>
                    <a:pt x="891" y="592"/>
                    <a:pt x="891" y="662"/>
                    <a:pt x="865" y="662"/>
                  </a:cubicBezTo>
                  <a:cubicBezTo>
                    <a:pt x="840" y="662"/>
                    <a:pt x="821" y="611"/>
                    <a:pt x="782" y="611"/>
                  </a:cubicBezTo>
                  <a:cubicBezTo>
                    <a:pt x="751" y="611"/>
                    <a:pt x="681" y="712"/>
                    <a:pt x="681" y="776"/>
                  </a:cubicBezTo>
                  <a:cubicBezTo>
                    <a:pt x="681" y="833"/>
                    <a:pt x="521" y="763"/>
                    <a:pt x="413" y="904"/>
                  </a:cubicBezTo>
                  <a:cubicBezTo>
                    <a:pt x="413" y="904"/>
                    <a:pt x="324" y="904"/>
                    <a:pt x="299" y="929"/>
                  </a:cubicBezTo>
                  <a:cubicBezTo>
                    <a:pt x="280" y="948"/>
                    <a:pt x="312" y="1012"/>
                    <a:pt x="280" y="1012"/>
                  </a:cubicBezTo>
                  <a:cubicBezTo>
                    <a:pt x="241" y="1012"/>
                    <a:pt x="241" y="954"/>
                    <a:pt x="210" y="980"/>
                  </a:cubicBezTo>
                  <a:cubicBezTo>
                    <a:pt x="184" y="1012"/>
                    <a:pt x="222" y="1056"/>
                    <a:pt x="203" y="1075"/>
                  </a:cubicBezTo>
                  <a:cubicBezTo>
                    <a:pt x="184" y="1101"/>
                    <a:pt x="101" y="1113"/>
                    <a:pt x="120" y="1305"/>
                  </a:cubicBezTo>
                  <a:cubicBezTo>
                    <a:pt x="120" y="1305"/>
                    <a:pt x="0" y="1387"/>
                    <a:pt x="0" y="1457"/>
                  </a:cubicBezTo>
                  <a:cubicBezTo>
                    <a:pt x="0" y="1521"/>
                    <a:pt x="178" y="1527"/>
                    <a:pt x="178" y="1585"/>
                  </a:cubicBezTo>
                  <a:cubicBezTo>
                    <a:pt x="178" y="1642"/>
                    <a:pt x="25" y="1597"/>
                    <a:pt x="25" y="1661"/>
                  </a:cubicBezTo>
                  <a:cubicBezTo>
                    <a:pt x="25" y="1731"/>
                    <a:pt x="57" y="1674"/>
                    <a:pt x="57" y="1731"/>
                  </a:cubicBezTo>
                  <a:cubicBezTo>
                    <a:pt x="57" y="1782"/>
                    <a:pt x="50" y="1864"/>
                    <a:pt x="146" y="1864"/>
                  </a:cubicBezTo>
                  <a:cubicBezTo>
                    <a:pt x="241" y="1864"/>
                    <a:pt x="292" y="1915"/>
                    <a:pt x="292" y="1960"/>
                  </a:cubicBezTo>
                  <a:cubicBezTo>
                    <a:pt x="292" y="2004"/>
                    <a:pt x="50" y="2189"/>
                    <a:pt x="140" y="2310"/>
                  </a:cubicBezTo>
                  <a:cubicBezTo>
                    <a:pt x="140" y="2310"/>
                    <a:pt x="197" y="2329"/>
                    <a:pt x="241" y="2285"/>
                  </a:cubicBezTo>
                  <a:cubicBezTo>
                    <a:pt x="280" y="2240"/>
                    <a:pt x="280" y="2355"/>
                    <a:pt x="337" y="2297"/>
                  </a:cubicBezTo>
                  <a:cubicBezTo>
                    <a:pt x="394" y="2240"/>
                    <a:pt x="464" y="2367"/>
                    <a:pt x="394" y="2444"/>
                  </a:cubicBezTo>
                  <a:cubicBezTo>
                    <a:pt x="324" y="2514"/>
                    <a:pt x="254" y="2641"/>
                    <a:pt x="305" y="2666"/>
                  </a:cubicBezTo>
                  <a:cubicBezTo>
                    <a:pt x="362" y="2692"/>
                    <a:pt x="343" y="2635"/>
                    <a:pt x="388" y="2666"/>
                  </a:cubicBezTo>
                  <a:cubicBezTo>
                    <a:pt x="432" y="2692"/>
                    <a:pt x="579" y="2635"/>
                    <a:pt x="604" y="2692"/>
                  </a:cubicBezTo>
                  <a:cubicBezTo>
                    <a:pt x="630" y="2743"/>
                    <a:pt x="388" y="2800"/>
                    <a:pt x="432" y="2940"/>
                  </a:cubicBezTo>
                  <a:cubicBezTo>
                    <a:pt x="432" y="2940"/>
                    <a:pt x="458" y="2966"/>
                    <a:pt x="483" y="2991"/>
                  </a:cubicBezTo>
                  <a:cubicBezTo>
                    <a:pt x="509" y="3010"/>
                    <a:pt x="534" y="3074"/>
                    <a:pt x="566" y="3074"/>
                  </a:cubicBezTo>
                  <a:cubicBezTo>
                    <a:pt x="598" y="3074"/>
                    <a:pt x="693" y="3105"/>
                    <a:pt x="751" y="3137"/>
                  </a:cubicBezTo>
                  <a:cubicBezTo>
                    <a:pt x="808" y="3163"/>
                    <a:pt x="852" y="3125"/>
                    <a:pt x="891" y="3163"/>
                  </a:cubicBezTo>
                  <a:cubicBezTo>
                    <a:pt x="929" y="3201"/>
                    <a:pt x="961" y="3335"/>
                    <a:pt x="1113" y="330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0" name="Freeform 485"/>
            <p:cNvSpPr>
              <a:spLocks noChangeArrowheads="1"/>
            </p:cNvSpPr>
            <p:nvPr/>
          </p:nvSpPr>
          <p:spPr bwMode="auto">
            <a:xfrm>
              <a:off x="15172446" y="2878775"/>
              <a:ext cx="1827432" cy="1157222"/>
            </a:xfrm>
            <a:custGeom>
              <a:avLst/>
              <a:gdLst>
                <a:gd name="T0" fmla="*/ 382 w 3557"/>
                <a:gd name="T1" fmla="*/ 1623 h 2254"/>
                <a:gd name="T2" fmla="*/ 382 w 3557"/>
                <a:gd name="T3" fmla="*/ 1623 h 2254"/>
                <a:gd name="T4" fmla="*/ 1024 w 3557"/>
                <a:gd name="T5" fmla="*/ 1928 h 2254"/>
                <a:gd name="T6" fmla="*/ 2048 w 3557"/>
                <a:gd name="T7" fmla="*/ 2253 h 2254"/>
                <a:gd name="T8" fmla="*/ 3493 w 3557"/>
                <a:gd name="T9" fmla="*/ 2227 h 2254"/>
                <a:gd name="T10" fmla="*/ 3512 w 3557"/>
                <a:gd name="T11" fmla="*/ 2170 h 2254"/>
                <a:gd name="T12" fmla="*/ 3416 w 3557"/>
                <a:gd name="T13" fmla="*/ 1935 h 2254"/>
                <a:gd name="T14" fmla="*/ 3493 w 3557"/>
                <a:gd name="T15" fmla="*/ 1776 h 2254"/>
                <a:gd name="T16" fmla="*/ 3085 w 3557"/>
                <a:gd name="T17" fmla="*/ 1604 h 2254"/>
                <a:gd name="T18" fmla="*/ 2875 w 3557"/>
                <a:gd name="T19" fmla="*/ 1591 h 2254"/>
                <a:gd name="T20" fmla="*/ 2595 w 3557"/>
                <a:gd name="T21" fmla="*/ 1203 h 2254"/>
                <a:gd name="T22" fmla="*/ 2271 w 3557"/>
                <a:gd name="T23" fmla="*/ 1005 h 2254"/>
                <a:gd name="T24" fmla="*/ 2182 w 3557"/>
                <a:gd name="T25" fmla="*/ 719 h 2254"/>
                <a:gd name="T26" fmla="*/ 1743 w 3557"/>
                <a:gd name="T27" fmla="*/ 802 h 2254"/>
                <a:gd name="T28" fmla="*/ 1571 w 3557"/>
                <a:gd name="T29" fmla="*/ 623 h 2254"/>
                <a:gd name="T30" fmla="*/ 1399 w 3557"/>
                <a:gd name="T31" fmla="*/ 534 h 2254"/>
                <a:gd name="T32" fmla="*/ 1316 w 3557"/>
                <a:gd name="T33" fmla="*/ 32 h 2254"/>
                <a:gd name="T34" fmla="*/ 738 w 3557"/>
                <a:gd name="T35" fmla="*/ 159 h 2254"/>
                <a:gd name="T36" fmla="*/ 121 w 3557"/>
                <a:gd name="T37" fmla="*/ 452 h 2254"/>
                <a:gd name="T38" fmla="*/ 76 w 3557"/>
                <a:gd name="T39" fmla="*/ 1553 h 2254"/>
                <a:gd name="T40" fmla="*/ 382 w 3557"/>
                <a:gd name="T41" fmla="*/ 1623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57" h="2254">
                  <a:moveTo>
                    <a:pt x="382" y="1623"/>
                  </a:moveTo>
                  <a:lnTo>
                    <a:pt x="382" y="1623"/>
                  </a:lnTo>
                  <a:cubicBezTo>
                    <a:pt x="611" y="1756"/>
                    <a:pt x="929" y="1928"/>
                    <a:pt x="1024" y="1928"/>
                  </a:cubicBezTo>
                  <a:cubicBezTo>
                    <a:pt x="1119" y="1928"/>
                    <a:pt x="1692" y="2253"/>
                    <a:pt x="2048" y="2253"/>
                  </a:cubicBezTo>
                  <a:cubicBezTo>
                    <a:pt x="2385" y="2253"/>
                    <a:pt x="2863" y="2056"/>
                    <a:pt x="3493" y="2227"/>
                  </a:cubicBezTo>
                  <a:cubicBezTo>
                    <a:pt x="3499" y="2208"/>
                    <a:pt x="3506" y="2189"/>
                    <a:pt x="3512" y="2170"/>
                  </a:cubicBezTo>
                  <a:cubicBezTo>
                    <a:pt x="3556" y="2017"/>
                    <a:pt x="3416" y="1935"/>
                    <a:pt x="3416" y="1935"/>
                  </a:cubicBezTo>
                  <a:cubicBezTo>
                    <a:pt x="3499" y="1858"/>
                    <a:pt x="3493" y="1776"/>
                    <a:pt x="3493" y="1776"/>
                  </a:cubicBezTo>
                  <a:cubicBezTo>
                    <a:pt x="3397" y="1496"/>
                    <a:pt x="3085" y="1604"/>
                    <a:pt x="3085" y="1604"/>
                  </a:cubicBezTo>
                  <a:cubicBezTo>
                    <a:pt x="3085" y="1604"/>
                    <a:pt x="2990" y="1553"/>
                    <a:pt x="2875" y="1591"/>
                  </a:cubicBezTo>
                  <a:cubicBezTo>
                    <a:pt x="2754" y="1629"/>
                    <a:pt x="2805" y="1114"/>
                    <a:pt x="2595" y="1203"/>
                  </a:cubicBezTo>
                  <a:cubicBezTo>
                    <a:pt x="2385" y="1292"/>
                    <a:pt x="2271" y="1196"/>
                    <a:pt x="2271" y="1005"/>
                  </a:cubicBezTo>
                  <a:cubicBezTo>
                    <a:pt x="2271" y="814"/>
                    <a:pt x="2182" y="719"/>
                    <a:pt x="2182" y="719"/>
                  </a:cubicBezTo>
                  <a:cubicBezTo>
                    <a:pt x="2080" y="617"/>
                    <a:pt x="1794" y="757"/>
                    <a:pt x="1743" y="802"/>
                  </a:cubicBezTo>
                  <a:cubicBezTo>
                    <a:pt x="1717" y="827"/>
                    <a:pt x="1653" y="687"/>
                    <a:pt x="1571" y="623"/>
                  </a:cubicBezTo>
                  <a:cubicBezTo>
                    <a:pt x="1494" y="566"/>
                    <a:pt x="1399" y="592"/>
                    <a:pt x="1399" y="534"/>
                  </a:cubicBezTo>
                  <a:cubicBezTo>
                    <a:pt x="1399" y="197"/>
                    <a:pt x="1316" y="32"/>
                    <a:pt x="1316" y="32"/>
                  </a:cubicBezTo>
                  <a:cubicBezTo>
                    <a:pt x="1284" y="0"/>
                    <a:pt x="1012" y="32"/>
                    <a:pt x="738" y="159"/>
                  </a:cubicBezTo>
                  <a:cubicBezTo>
                    <a:pt x="490" y="267"/>
                    <a:pt x="210" y="229"/>
                    <a:pt x="121" y="452"/>
                  </a:cubicBezTo>
                  <a:cubicBezTo>
                    <a:pt x="0" y="770"/>
                    <a:pt x="44" y="1273"/>
                    <a:pt x="76" y="1553"/>
                  </a:cubicBezTo>
                  <a:cubicBezTo>
                    <a:pt x="133" y="1540"/>
                    <a:pt x="242" y="1540"/>
                    <a:pt x="382" y="162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1" name="Freeform 486"/>
            <p:cNvSpPr>
              <a:spLocks noChangeArrowheads="1"/>
            </p:cNvSpPr>
            <p:nvPr/>
          </p:nvSpPr>
          <p:spPr bwMode="auto">
            <a:xfrm>
              <a:off x="15050165" y="3669127"/>
              <a:ext cx="1940655" cy="1555794"/>
            </a:xfrm>
            <a:custGeom>
              <a:avLst/>
              <a:gdLst>
                <a:gd name="T0" fmla="*/ 465 w 3781"/>
                <a:gd name="T1" fmla="*/ 1254 h 3030"/>
                <a:gd name="T2" fmla="*/ 465 w 3781"/>
                <a:gd name="T3" fmla="*/ 1254 h 3030"/>
                <a:gd name="T4" fmla="*/ 388 w 3781"/>
                <a:gd name="T5" fmla="*/ 1610 h 3030"/>
                <a:gd name="T6" fmla="*/ 465 w 3781"/>
                <a:gd name="T7" fmla="*/ 2087 h 3030"/>
                <a:gd name="T8" fmla="*/ 758 w 3781"/>
                <a:gd name="T9" fmla="*/ 2380 h 3030"/>
                <a:gd name="T10" fmla="*/ 1457 w 3781"/>
                <a:gd name="T11" fmla="*/ 2514 h 3030"/>
                <a:gd name="T12" fmla="*/ 2246 w 3781"/>
                <a:gd name="T13" fmla="*/ 2533 h 3030"/>
                <a:gd name="T14" fmla="*/ 2742 w 3781"/>
                <a:gd name="T15" fmla="*/ 3029 h 3030"/>
                <a:gd name="T16" fmla="*/ 3048 w 3781"/>
                <a:gd name="T17" fmla="*/ 2291 h 3030"/>
                <a:gd name="T18" fmla="*/ 3041 w 3781"/>
                <a:gd name="T19" fmla="*/ 2036 h 3030"/>
                <a:gd name="T20" fmla="*/ 3487 w 3781"/>
                <a:gd name="T21" fmla="*/ 1871 h 3030"/>
                <a:gd name="T22" fmla="*/ 3481 w 3781"/>
                <a:gd name="T23" fmla="*/ 1476 h 3030"/>
                <a:gd name="T24" fmla="*/ 3780 w 3781"/>
                <a:gd name="T25" fmla="*/ 808 h 3030"/>
                <a:gd name="T26" fmla="*/ 3729 w 3781"/>
                <a:gd name="T27" fmla="*/ 687 h 3030"/>
                <a:gd name="T28" fmla="*/ 2284 w 3781"/>
                <a:gd name="T29" fmla="*/ 713 h 3030"/>
                <a:gd name="T30" fmla="*/ 1260 w 3781"/>
                <a:gd name="T31" fmla="*/ 388 h 3030"/>
                <a:gd name="T32" fmla="*/ 618 w 3781"/>
                <a:gd name="T33" fmla="*/ 83 h 3030"/>
                <a:gd name="T34" fmla="*/ 312 w 3781"/>
                <a:gd name="T35" fmla="*/ 13 h 3030"/>
                <a:gd name="T36" fmla="*/ 318 w 3781"/>
                <a:gd name="T37" fmla="*/ 210 h 3030"/>
                <a:gd name="T38" fmla="*/ 217 w 3781"/>
                <a:gd name="T39" fmla="*/ 185 h 3030"/>
                <a:gd name="T40" fmla="*/ 0 w 3781"/>
                <a:gd name="T41" fmla="*/ 547 h 3030"/>
                <a:gd name="T42" fmla="*/ 465 w 3781"/>
                <a:gd name="T43" fmla="*/ 1254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1" h="3030">
                  <a:moveTo>
                    <a:pt x="465" y="1254"/>
                  </a:moveTo>
                  <a:lnTo>
                    <a:pt x="465" y="1254"/>
                  </a:lnTo>
                  <a:cubicBezTo>
                    <a:pt x="388" y="1337"/>
                    <a:pt x="306" y="1527"/>
                    <a:pt x="388" y="1610"/>
                  </a:cubicBezTo>
                  <a:cubicBezTo>
                    <a:pt x="465" y="1687"/>
                    <a:pt x="376" y="1998"/>
                    <a:pt x="465" y="2087"/>
                  </a:cubicBezTo>
                  <a:cubicBezTo>
                    <a:pt x="554" y="2177"/>
                    <a:pt x="325" y="2380"/>
                    <a:pt x="758" y="2380"/>
                  </a:cubicBezTo>
                  <a:cubicBezTo>
                    <a:pt x="1190" y="2380"/>
                    <a:pt x="1431" y="2361"/>
                    <a:pt x="1457" y="2514"/>
                  </a:cubicBezTo>
                  <a:cubicBezTo>
                    <a:pt x="1488" y="2673"/>
                    <a:pt x="2080" y="2533"/>
                    <a:pt x="2246" y="2533"/>
                  </a:cubicBezTo>
                  <a:cubicBezTo>
                    <a:pt x="2246" y="2533"/>
                    <a:pt x="2570" y="3029"/>
                    <a:pt x="2742" y="3029"/>
                  </a:cubicBezTo>
                  <a:cubicBezTo>
                    <a:pt x="2914" y="3029"/>
                    <a:pt x="3092" y="2342"/>
                    <a:pt x="3048" y="2291"/>
                  </a:cubicBezTo>
                  <a:cubicBezTo>
                    <a:pt x="2997" y="2246"/>
                    <a:pt x="2971" y="2107"/>
                    <a:pt x="3041" y="2036"/>
                  </a:cubicBezTo>
                  <a:cubicBezTo>
                    <a:pt x="3105" y="1973"/>
                    <a:pt x="3430" y="1871"/>
                    <a:pt x="3487" y="1871"/>
                  </a:cubicBezTo>
                  <a:cubicBezTo>
                    <a:pt x="3544" y="1871"/>
                    <a:pt x="3684" y="1629"/>
                    <a:pt x="3481" y="1476"/>
                  </a:cubicBezTo>
                  <a:cubicBezTo>
                    <a:pt x="3283" y="1330"/>
                    <a:pt x="3780" y="1356"/>
                    <a:pt x="3780" y="808"/>
                  </a:cubicBezTo>
                  <a:cubicBezTo>
                    <a:pt x="3716" y="789"/>
                    <a:pt x="3716" y="745"/>
                    <a:pt x="3729" y="687"/>
                  </a:cubicBezTo>
                  <a:cubicBezTo>
                    <a:pt x="3099" y="516"/>
                    <a:pt x="2621" y="713"/>
                    <a:pt x="2284" y="713"/>
                  </a:cubicBezTo>
                  <a:cubicBezTo>
                    <a:pt x="1928" y="713"/>
                    <a:pt x="1355" y="388"/>
                    <a:pt x="1260" y="388"/>
                  </a:cubicBezTo>
                  <a:cubicBezTo>
                    <a:pt x="1165" y="388"/>
                    <a:pt x="847" y="216"/>
                    <a:pt x="618" y="83"/>
                  </a:cubicBezTo>
                  <a:cubicBezTo>
                    <a:pt x="478" y="0"/>
                    <a:pt x="369" y="0"/>
                    <a:pt x="312" y="13"/>
                  </a:cubicBezTo>
                  <a:cubicBezTo>
                    <a:pt x="318" y="134"/>
                    <a:pt x="331" y="210"/>
                    <a:pt x="318" y="210"/>
                  </a:cubicBezTo>
                  <a:cubicBezTo>
                    <a:pt x="274" y="210"/>
                    <a:pt x="217" y="185"/>
                    <a:pt x="217" y="185"/>
                  </a:cubicBezTo>
                  <a:cubicBezTo>
                    <a:pt x="166" y="331"/>
                    <a:pt x="89" y="452"/>
                    <a:pt x="0" y="547"/>
                  </a:cubicBezTo>
                  <a:cubicBezTo>
                    <a:pt x="172" y="751"/>
                    <a:pt x="529" y="1196"/>
                    <a:pt x="465" y="1254"/>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2" name="Freeform 487"/>
            <p:cNvSpPr>
              <a:spLocks noChangeArrowheads="1"/>
            </p:cNvSpPr>
            <p:nvPr/>
          </p:nvSpPr>
          <p:spPr bwMode="auto">
            <a:xfrm>
              <a:off x="14142111" y="3949942"/>
              <a:ext cx="1179790" cy="1408595"/>
            </a:xfrm>
            <a:custGeom>
              <a:avLst/>
              <a:gdLst>
                <a:gd name="T0" fmla="*/ 293 w 2299"/>
                <a:gd name="T1" fmla="*/ 1420 h 2744"/>
                <a:gd name="T2" fmla="*/ 293 w 2299"/>
                <a:gd name="T3" fmla="*/ 1420 h 2744"/>
                <a:gd name="T4" fmla="*/ 452 w 2299"/>
                <a:gd name="T5" fmla="*/ 2164 h 2744"/>
                <a:gd name="T6" fmla="*/ 579 w 2299"/>
                <a:gd name="T7" fmla="*/ 2298 h 2744"/>
                <a:gd name="T8" fmla="*/ 980 w 2299"/>
                <a:gd name="T9" fmla="*/ 2743 h 2744"/>
                <a:gd name="T10" fmla="*/ 1521 w 2299"/>
                <a:gd name="T11" fmla="*/ 2642 h 2744"/>
                <a:gd name="T12" fmla="*/ 1871 w 2299"/>
                <a:gd name="T13" fmla="*/ 2349 h 2744"/>
                <a:gd name="T14" fmla="*/ 2253 w 2299"/>
                <a:gd name="T15" fmla="*/ 1649 h 2744"/>
                <a:gd name="T16" fmla="*/ 2234 w 2299"/>
                <a:gd name="T17" fmla="*/ 1540 h 2744"/>
                <a:gd name="T18" fmla="*/ 2157 w 2299"/>
                <a:gd name="T19" fmla="*/ 1063 h 2744"/>
                <a:gd name="T20" fmla="*/ 2234 w 2299"/>
                <a:gd name="T21" fmla="*/ 707 h 2744"/>
                <a:gd name="T22" fmla="*/ 1769 w 2299"/>
                <a:gd name="T23" fmla="*/ 0 h 2744"/>
                <a:gd name="T24" fmla="*/ 846 w 2299"/>
                <a:gd name="T25" fmla="*/ 344 h 2744"/>
                <a:gd name="T26" fmla="*/ 242 w 2299"/>
                <a:gd name="T27" fmla="*/ 618 h 2744"/>
                <a:gd name="T28" fmla="*/ 25 w 2299"/>
                <a:gd name="T29" fmla="*/ 942 h 2744"/>
                <a:gd name="T30" fmla="*/ 223 w 2299"/>
                <a:gd name="T31" fmla="*/ 1216 h 2744"/>
                <a:gd name="T32" fmla="*/ 140 w 2299"/>
                <a:gd name="T33" fmla="*/ 1241 h 2744"/>
                <a:gd name="T34" fmla="*/ 293 w 2299"/>
                <a:gd name="T35" fmla="*/ 1420 h 2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9" h="2744">
                  <a:moveTo>
                    <a:pt x="293" y="1420"/>
                  </a:moveTo>
                  <a:lnTo>
                    <a:pt x="293" y="1420"/>
                  </a:lnTo>
                  <a:cubicBezTo>
                    <a:pt x="318" y="1566"/>
                    <a:pt x="509" y="2031"/>
                    <a:pt x="452" y="2164"/>
                  </a:cubicBezTo>
                  <a:cubicBezTo>
                    <a:pt x="395" y="2298"/>
                    <a:pt x="458" y="2253"/>
                    <a:pt x="579" y="2298"/>
                  </a:cubicBezTo>
                  <a:cubicBezTo>
                    <a:pt x="700" y="2342"/>
                    <a:pt x="923" y="2743"/>
                    <a:pt x="980" y="2743"/>
                  </a:cubicBezTo>
                  <a:cubicBezTo>
                    <a:pt x="1037" y="2743"/>
                    <a:pt x="1419" y="2616"/>
                    <a:pt x="1521" y="2642"/>
                  </a:cubicBezTo>
                  <a:cubicBezTo>
                    <a:pt x="1623" y="2667"/>
                    <a:pt x="1839" y="2317"/>
                    <a:pt x="1871" y="2349"/>
                  </a:cubicBezTo>
                  <a:cubicBezTo>
                    <a:pt x="1909" y="2387"/>
                    <a:pt x="1636" y="1980"/>
                    <a:pt x="2253" y="1649"/>
                  </a:cubicBezTo>
                  <a:cubicBezTo>
                    <a:pt x="2259" y="1604"/>
                    <a:pt x="2259" y="1566"/>
                    <a:pt x="2234" y="1540"/>
                  </a:cubicBezTo>
                  <a:cubicBezTo>
                    <a:pt x="2145" y="1451"/>
                    <a:pt x="2234" y="1140"/>
                    <a:pt x="2157" y="1063"/>
                  </a:cubicBezTo>
                  <a:cubicBezTo>
                    <a:pt x="2075" y="980"/>
                    <a:pt x="2157" y="790"/>
                    <a:pt x="2234" y="707"/>
                  </a:cubicBezTo>
                  <a:cubicBezTo>
                    <a:pt x="2298" y="649"/>
                    <a:pt x="1941" y="204"/>
                    <a:pt x="1769" y="0"/>
                  </a:cubicBezTo>
                  <a:cubicBezTo>
                    <a:pt x="1432" y="363"/>
                    <a:pt x="897" y="344"/>
                    <a:pt x="846" y="344"/>
                  </a:cubicBezTo>
                  <a:cubicBezTo>
                    <a:pt x="783" y="344"/>
                    <a:pt x="299" y="490"/>
                    <a:pt x="242" y="618"/>
                  </a:cubicBezTo>
                  <a:cubicBezTo>
                    <a:pt x="178" y="751"/>
                    <a:pt x="51" y="777"/>
                    <a:pt x="25" y="942"/>
                  </a:cubicBezTo>
                  <a:cubicBezTo>
                    <a:pt x="0" y="1101"/>
                    <a:pt x="223" y="1216"/>
                    <a:pt x="223" y="1216"/>
                  </a:cubicBezTo>
                  <a:cubicBezTo>
                    <a:pt x="197" y="1216"/>
                    <a:pt x="172" y="1229"/>
                    <a:pt x="140" y="1241"/>
                  </a:cubicBezTo>
                  <a:cubicBezTo>
                    <a:pt x="197" y="1267"/>
                    <a:pt x="280" y="1330"/>
                    <a:pt x="293" y="1420"/>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3" name="Freeform 488"/>
            <p:cNvSpPr>
              <a:spLocks noChangeArrowheads="1"/>
            </p:cNvSpPr>
            <p:nvPr/>
          </p:nvSpPr>
          <p:spPr bwMode="auto">
            <a:xfrm>
              <a:off x="12756254" y="4205842"/>
              <a:ext cx="2069729" cy="1678085"/>
            </a:xfrm>
            <a:custGeom>
              <a:avLst/>
              <a:gdLst>
                <a:gd name="T0" fmla="*/ 1668 w 4030"/>
                <a:gd name="T1" fmla="*/ 2679 h 3266"/>
                <a:gd name="T2" fmla="*/ 1668 w 4030"/>
                <a:gd name="T3" fmla="*/ 2679 h 3266"/>
                <a:gd name="T4" fmla="*/ 2062 w 4030"/>
                <a:gd name="T5" fmla="*/ 2615 h 3266"/>
                <a:gd name="T6" fmla="*/ 2292 w 4030"/>
                <a:gd name="T7" fmla="*/ 2565 h 3266"/>
                <a:gd name="T8" fmla="*/ 2693 w 4030"/>
                <a:gd name="T9" fmla="*/ 2825 h 3266"/>
                <a:gd name="T10" fmla="*/ 3138 w 4030"/>
                <a:gd name="T11" fmla="*/ 3016 h 3266"/>
                <a:gd name="T12" fmla="*/ 3603 w 4030"/>
                <a:gd name="T13" fmla="*/ 3265 h 3266"/>
                <a:gd name="T14" fmla="*/ 3864 w 4030"/>
                <a:gd name="T15" fmla="*/ 2806 h 3266"/>
                <a:gd name="T16" fmla="*/ 3660 w 4030"/>
                <a:gd name="T17" fmla="*/ 2234 h 3266"/>
                <a:gd name="T18" fmla="*/ 3278 w 4030"/>
                <a:gd name="T19" fmla="*/ 1801 h 3266"/>
                <a:gd name="T20" fmla="*/ 3151 w 4030"/>
                <a:gd name="T21" fmla="*/ 1667 h 3266"/>
                <a:gd name="T22" fmla="*/ 2992 w 4030"/>
                <a:gd name="T23" fmla="*/ 923 h 3266"/>
                <a:gd name="T24" fmla="*/ 2839 w 4030"/>
                <a:gd name="T25" fmla="*/ 744 h 3266"/>
                <a:gd name="T26" fmla="*/ 2616 w 4030"/>
                <a:gd name="T27" fmla="*/ 891 h 3266"/>
                <a:gd name="T28" fmla="*/ 2018 w 4030"/>
                <a:gd name="T29" fmla="*/ 910 h 3266"/>
                <a:gd name="T30" fmla="*/ 1203 w 4030"/>
                <a:gd name="T31" fmla="*/ 757 h 3266"/>
                <a:gd name="T32" fmla="*/ 1044 w 4030"/>
                <a:gd name="T33" fmla="*/ 910 h 3266"/>
                <a:gd name="T34" fmla="*/ 879 w 4030"/>
                <a:gd name="T35" fmla="*/ 490 h 3266"/>
                <a:gd name="T36" fmla="*/ 930 w 4030"/>
                <a:gd name="T37" fmla="*/ 152 h 3266"/>
                <a:gd name="T38" fmla="*/ 478 w 4030"/>
                <a:gd name="T39" fmla="*/ 178 h 3266"/>
                <a:gd name="T40" fmla="*/ 39 w 4030"/>
                <a:gd name="T41" fmla="*/ 25 h 3266"/>
                <a:gd name="T42" fmla="*/ 39 w 4030"/>
                <a:gd name="T43" fmla="*/ 121 h 3266"/>
                <a:gd name="T44" fmla="*/ 185 w 4030"/>
                <a:gd name="T45" fmla="*/ 273 h 3266"/>
                <a:gd name="T46" fmla="*/ 77 w 4030"/>
                <a:gd name="T47" fmla="*/ 413 h 3266"/>
                <a:gd name="T48" fmla="*/ 140 w 4030"/>
                <a:gd name="T49" fmla="*/ 547 h 3266"/>
                <a:gd name="T50" fmla="*/ 312 w 4030"/>
                <a:gd name="T51" fmla="*/ 789 h 3266"/>
                <a:gd name="T52" fmla="*/ 306 w 4030"/>
                <a:gd name="T53" fmla="*/ 948 h 3266"/>
                <a:gd name="T54" fmla="*/ 452 w 4030"/>
                <a:gd name="T55" fmla="*/ 1069 h 3266"/>
                <a:gd name="T56" fmla="*/ 395 w 4030"/>
                <a:gd name="T57" fmla="*/ 1260 h 3266"/>
                <a:gd name="T58" fmla="*/ 465 w 4030"/>
                <a:gd name="T59" fmla="*/ 1387 h 3266"/>
                <a:gd name="T60" fmla="*/ 497 w 4030"/>
                <a:gd name="T61" fmla="*/ 2081 h 3266"/>
                <a:gd name="T62" fmla="*/ 624 w 4030"/>
                <a:gd name="T63" fmla="*/ 2202 h 3266"/>
                <a:gd name="T64" fmla="*/ 1114 w 4030"/>
                <a:gd name="T65" fmla="*/ 2577 h 3266"/>
                <a:gd name="T66" fmla="*/ 1668 w 4030"/>
                <a:gd name="T67" fmla="*/ 2679 h 3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30" h="3266">
                  <a:moveTo>
                    <a:pt x="1668" y="2679"/>
                  </a:moveTo>
                  <a:lnTo>
                    <a:pt x="1668" y="2679"/>
                  </a:lnTo>
                  <a:cubicBezTo>
                    <a:pt x="1833" y="2717"/>
                    <a:pt x="1782" y="2615"/>
                    <a:pt x="2062" y="2615"/>
                  </a:cubicBezTo>
                  <a:cubicBezTo>
                    <a:pt x="2062" y="2615"/>
                    <a:pt x="2190" y="2526"/>
                    <a:pt x="2292" y="2565"/>
                  </a:cubicBezTo>
                  <a:cubicBezTo>
                    <a:pt x="2393" y="2603"/>
                    <a:pt x="2559" y="2825"/>
                    <a:pt x="2693" y="2825"/>
                  </a:cubicBezTo>
                  <a:cubicBezTo>
                    <a:pt x="2826" y="2825"/>
                    <a:pt x="3036" y="2915"/>
                    <a:pt x="3138" y="3016"/>
                  </a:cubicBezTo>
                  <a:cubicBezTo>
                    <a:pt x="3240" y="3118"/>
                    <a:pt x="3526" y="3188"/>
                    <a:pt x="3603" y="3265"/>
                  </a:cubicBezTo>
                  <a:cubicBezTo>
                    <a:pt x="3603" y="3265"/>
                    <a:pt x="3647" y="2953"/>
                    <a:pt x="3864" y="2806"/>
                  </a:cubicBezTo>
                  <a:cubicBezTo>
                    <a:pt x="4029" y="2698"/>
                    <a:pt x="3768" y="2431"/>
                    <a:pt x="3660" y="2234"/>
                  </a:cubicBezTo>
                  <a:cubicBezTo>
                    <a:pt x="3577" y="2170"/>
                    <a:pt x="3386" y="1845"/>
                    <a:pt x="3278" y="1801"/>
                  </a:cubicBezTo>
                  <a:cubicBezTo>
                    <a:pt x="3157" y="1756"/>
                    <a:pt x="3094" y="1801"/>
                    <a:pt x="3151" y="1667"/>
                  </a:cubicBezTo>
                  <a:cubicBezTo>
                    <a:pt x="3208" y="1534"/>
                    <a:pt x="3017" y="1069"/>
                    <a:pt x="2992" y="923"/>
                  </a:cubicBezTo>
                  <a:cubicBezTo>
                    <a:pt x="2979" y="833"/>
                    <a:pt x="2896" y="770"/>
                    <a:pt x="2839" y="744"/>
                  </a:cubicBezTo>
                  <a:cubicBezTo>
                    <a:pt x="2737" y="783"/>
                    <a:pt x="2616" y="891"/>
                    <a:pt x="2616" y="891"/>
                  </a:cubicBezTo>
                  <a:cubicBezTo>
                    <a:pt x="2241" y="1177"/>
                    <a:pt x="2190" y="910"/>
                    <a:pt x="2018" y="910"/>
                  </a:cubicBezTo>
                  <a:cubicBezTo>
                    <a:pt x="1846" y="910"/>
                    <a:pt x="1292" y="757"/>
                    <a:pt x="1203" y="757"/>
                  </a:cubicBezTo>
                  <a:cubicBezTo>
                    <a:pt x="1120" y="757"/>
                    <a:pt x="1044" y="910"/>
                    <a:pt x="1044" y="910"/>
                  </a:cubicBezTo>
                  <a:cubicBezTo>
                    <a:pt x="1070" y="700"/>
                    <a:pt x="923" y="598"/>
                    <a:pt x="879" y="490"/>
                  </a:cubicBezTo>
                  <a:cubicBezTo>
                    <a:pt x="834" y="382"/>
                    <a:pt x="1006" y="229"/>
                    <a:pt x="930" y="152"/>
                  </a:cubicBezTo>
                  <a:cubicBezTo>
                    <a:pt x="777" y="0"/>
                    <a:pt x="573" y="152"/>
                    <a:pt x="478" y="178"/>
                  </a:cubicBezTo>
                  <a:cubicBezTo>
                    <a:pt x="382" y="203"/>
                    <a:pt x="179" y="25"/>
                    <a:pt x="39" y="25"/>
                  </a:cubicBezTo>
                  <a:cubicBezTo>
                    <a:pt x="0" y="25"/>
                    <a:pt x="39" y="121"/>
                    <a:pt x="39" y="121"/>
                  </a:cubicBezTo>
                  <a:cubicBezTo>
                    <a:pt x="58" y="184"/>
                    <a:pt x="166" y="133"/>
                    <a:pt x="185" y="273"/>
                  </a:cubicBezTo>
                  <a:cubicBezTo>
                    <a:pt x="185" y="331"/>
                    <a:pt x="45" y="375"/>
                    <a:pt x="77" y="413"/>
                  </a:cubicBezTo>
                  <a:cubicBezTo>
                    <a:pt x="115" y="445"/>
                    <a:pt x="140" y="547"/>
                    <a:pt x="140" y="547"/>
                  </a:cubicBezTo>
                  <a:cubicBezTo>
                    <a:pt x="140" y="770"/>
                    <a:pt x="236" y="751"/>
                    <a:pt x="312" y="789"/>
                  </a:cubicBezTo>
                  <a:cubicBezTo>
                    <a:pt x="389" y="821"/>
                    <a:pt x="306" y="884"/>
                    <a:pt x="306" y="948"/>
                  </a:cubicBezTo>
                  <a:cubicBezTo>
                    <a:pt x="306" y="1012"/>
                    <a:pt x="433" y="1018"/>
                    <a:pt x="452" y="1069"/>
                  </a:cubicBezTo>
                  <a:cubicBezTo>
                    <a:pt x="471" y="1120"/>
                    <a:pt x="395" y="1164"/>
                    <a:pt x="395" y="1260"/>
                  </a:cubicBezTo>
                  <a:cubicBezTo>
                    <a:pt x="395" y="1355"/>
                    <a:pt x="465" y="1387"/>
                    <a:pt x="465" y="1387"/>
                  </a:cubicBezTo>
                  <a:cubicBezTo>
                    <a:pt x="465" y="1387"/>
                    <a:pt x="331" y="1960"/>
                    <a:pt x="497" y="2081"/>
                  </a:cubicBezTo>
                  <a:cubicBezTo>
                    <a:pt x="662" y="2195"/>
                    <a:pt x="624" y="2202"/>
                    <a:pt x="624" y="2202"/>
                  </a:cubicBezTo>
                  <a:cubicBezTo>
                    <a:pt x="624" y="2202"/>
                    <a:pt x="1070" y="2533"/>
                    <a:pt x="1114" y="2577"/>
                  </a:cubicBezTo>
                  <a:cubicBezTo>
                    <a:pt x="1165" y="2628"/>
                    <a:pt x="1502" y="2641"/>
                    <a:pt x="1668" y="2679"/>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4" name="Freeform 489"/>
            <p:cNvSpPr>
              <a:spLocks noChangeArrowheads="1"/>
            </p:cNvSpPr>
            <p:nvPr/>
          </p:nvSpPr>
          <p:spPr bwMode="auto">
            <a:xfrm>
              <a:off x="10672937" y="5012049"/>
              <a:ext cx="2685666" cy="1537679"/>
            </a:xfrm>
            <a:custGeom>
              <a:avLst/>
              <a:gdLst>
                <a:gd name="T0" fmla="*/ 3799 w 5232"/>
                <a:gd name="T1" fmla="*/ 2724 h 2992"/>
                <a:gd name="T2" fmla="*/ 4900 w 5232"/>
                <a:gd name="T3" fmla="*/ 2495 h 2992"/>
                <a:gd name="T4" fmla="*/ 5155 w 5232"/>
                <a:gd name="T5" fmla="*/ 1190 h 2992"/>
                <a:gd name="T6" fmla="*/ 5174 w 5232"/>
                <a:gd name="T7" fmla="*/ 1005 h 2992"/>
                <a:gd name="T8" fmla="*/ 4111 w 5232"/>
                <a:gd name="T9" fmla="*/ 655 h 2992"/>
                <a:gd name="T10" fmla="*/ 3876 w 5232"/>
                <a:gd name="T11" fmla="*/ 674 h 2992"/>
                <a:gd name="T12" fmla="*/ 3596 w 5232"/>
                <a:gd name="T13" fmla="*/ 706 h 2992"/>
                <a:gd name="T14" fmla="*/ 3462 w 5232"/>
                <a:gd name="T15" fmla="*/ 585 h 2992"/>
                <a:gd name="T16" fmla="*/ 3278 w 5232"/>
                <a:gd name="T17" fmla="*/ 547 h 2992"/>
                <a:gd name="T18" fmla="*/ 2768 w 5232"/>
                <a:gd name="T19" fmla="*/ 522 h 2992"/>
                <a:gd name="T20" fmla="*/ 2527 w 5232"/>
                <a:gd name="T21" fmla="*/ 242 h 2992"/>
                <a:gd name="T22" fmla="*/ 2399 w 5232"/>
                <a:gd name="T23" fmla="*/ 38 h 2992"/>
                <a:gd name="T24" fmla="*/ 2259 w 5232"/>
                <a:gd name="T25" fmla="*/ 31 h 2992"/>
                <a:gd name="T26" fmla="*/ 1839 w 5232"/>
                <a:gd name="T27" fmla="*/ 89 h 2992"/>
                <a:gd name="T28" fmla="*/ 1744 w 5232"/>
                <a:gd name="T29" fmla="*/ 401 h 2992"/>
                <a:gd name="T30" fmla="*/ 1387 w 5232"/>
                <a:gd name="T31" fmla="*/ 394 h 2992"/>
                <a:gd name="T32" fmla="*/ 1266 w 5232"/>
                <a:gd name="T33" fmla="*/ 248 h 2992"/>
                <a:gd name="T34" fmla="*/ 954 w 5232"/>
                <a:gd name="T35" fmla="*/ 305 h 2992"/>
                <a:gd name="T36" fmla="*/ 713 w 5232"/>
                <a:gd name="T37" fmla="*/ 311 h 2992"/>
                <a:gd name="T38" fmla="*/ 153 w 5232"/>
                <a:gd name="T39" fmla="*/ 541 h 2992"/>
                <a:gd name="T40" fmla="*/ 38 w 5232"/>
                <a:gd name="T41" fmla="*/ 929 h 2992"/>
                <a:gd name="T42" fmla="*/ 280 w 5232"/>
                <a:gd name="T43" fmla="*/ 948 h 2992"/>
                <a:gd name="T44" fmla="*/ 274 w 5232"/>
                <a:gd name="T45" fmla="*/ 1063 h 2992"/>
                <a:gd name="T46" fmla="*/ 363 w 5232"/>
                <a:gd name="T47" fmla="*/ 1317 h 2992"/>
                <a:gd name="T48" fmla="*/ 687 w 5232"/>
                <a:gd name="T49" fmla="*/ 1292 h 2992"/>
                <a:gd name="T50" fmla="*/ 267 w 5232"/>
                <a:gd name="T51" fmla="*/ 1508 h 2992"/>
                <a:gd name="T52" fmla="*/ 579 w 5232"/>
                <a:gd name="T53" fmla="*/ 1845 h 2992"/>
                <a:gd name="T54" fmla="*/ 795 w 5232"/>
                <a:gd name="T55" fmla="*/ 2119 h 2992"/>
                <a:gd name="T56" fmla="*/ 961 w 5232"/>
                <a:gd name="T57" fmla="*/ 1884 h 2992"/>
                <a:gd name="T58" fmla="*/ 1190 w 5232"/>
                <a:gd name="T59" fmla="*/ 2087 h 2992"/>
                <a:gd name="T60" fmla="*/ 1852 w 5232"/>
                <a:gd name="T61" fmla="*/ 2431 h 2992"/>
                <a:gd name="T62" fmla="*/ 2164 w 5232"/>
                <a:gd name="T63" fmla="*/ 2565 h 2992"/>
                <a:gd name="T64" fmla="*/ 2259 w 5232"/>
                <a:gd name="T65" fmla="*/ 2673 h 2992"/>
                <a:gd name="T66" fmla="*/ 2724 w 5232"/>
                <a:gd name="T67" fmla="*/ 2590 h 2992"/>
                <a:gd name="T68" fmla="*/ 2514 w 5232"/>
                <a:gd name="T69" fmla="*/ 2755 h 2992"/>
                <a:gd name="T70" fmla="*/ 2819 w 5232"/>
                <a:gd name="T71" fmla="*/ 2864 h 2992"/>
                <a:gd name="T72" fmla="*/ 3169 w 5232"/>
                <a:gd name="T73" fmla="*/ 2991 h 2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232" h="2992">
                  <a:moveTo>
                    <a:pt x="3799" y="2724"/>
                  </a:moveTo>
                  <a:lnTo>
                    <a:pt x="3799" y="2724"/>
                  </a:lnTo>
                  <a:cubicBezTo>
                    <a:pt x="3895" y="2571"/>
                    <a:pt x="4379" y="2412"/>
                    <a:pt x="4493" y="2412"/>
                  </a:cubicBezTo>
                  <a:cubicBezTo>
                    <a:pt x="4608" y="2412"/>
                    <a:pt x="4900" y="2495"/>
                    <a:pt x="4900" y="2495"/>
                  </a:cubicBezTo>
                  <a:cubicBezTo>
                    <a:pt x="4862" y="2221"/>
                    <a:pt x="5079" y="2119"/>
                    <a:pt x="5155" y="2043"/>
                  </a:cubicBezTo>
                  <a:cubicBezTo>
                    <a:pt x="5231" y="1966"/>
                    <a:pt x="5155" y="1298"/>
                    <a:pt x="5155" y="1190"/>
                  </a:cubicBezTo>
                  <a:cubicBezTo>
                    <a:pt x="5155" y="1139"/>
                    <a:pt x="5187" y="1075"/>
                    <a:pt x="5219" y="1031"/>
                  </a:cubicBezTo>
                  <a:cubicBezTo>
                    <a:pt x="5200" y="1024"/>
                    <a:pt x="5180" y="1018"/>
                    <a:pt x="5174" y="1005"/>
                  </a:cubicBezTo>
                  <a:cubicBezTo>
                    <a:pt x="5130" y="961"/>
                    <a:pt x="4684" y="630"/>
                    <a:pt x="4684" y="630"/>
                  </a:cubicBezTo>
                  <a:cubicBezTo>
                    <a:pt x="4417" y="853"/>
                    <a:pt x="4137" y="687"/>
                    <a:pt x="4111" y="655"/>
                  </a:cubicBezTo>
                  <a:cubicBezTo>
                    <a:pt x="4079" y="630"/>
                    <a:pt x="4150" y="534"/>
                    <a:pt x="4079" y="490"/>
                  </a:cubicBezTo>
                  <a:cubicBezTo>
                    <a:pt x="4016" y="452"/>
                    <a:pt x="3908" y="642"/>
                    <a:pt x="3876" y="674"/>
                  </a:cubicBezTo>
                  <a:cubicBezTo>
                    <a:pt x="3844" y="706"/>
                    <a:pt x="3793" y="630"/>
                    <a:pt x="3749" y="630"/>
                  </a:cubicBezTo>
                  <a:cubicBezTo>
                    <a:pt x="3704" y="630"/>
                    <a:pt x="3634" y="693"/>
                    <a:pt x="3596" y="706"/>
                  </a:cubicBezTo>
                  <a:cubicBezTo>
                    <a:pt x="3558" y="719"/>
                    <a:pt x="3558" y="617"/>
                    <a:pt x="3526" y="585"/>
                  </a:cubicBezTo>
                  <a:cubicBezTo>
                    <a:pt x="3494" y="547"/>
                    <a:pt x="3494" y="617"/>
                    <a:pt x="3462" y="585"/>
                  </a:cubicBezTo>
                  <a:cubicBezTo>
                    <a:pt x="3430" y="553"/>
                    <a:pt x="3558" y="515"/>
                    <a:pt x="3532" y="483"/>
                  </a:cubicBezTo>
                  <a:cubicBezTo>
                    <a:pt x="3507" y="458"/>
                    <a:pt x="3354" y="534"/>
                    <a:pt x="3278" y="547"/>
                  </a:cubicBezTo>
                  <a:cubicBezTo>
                    <a:pt x="3195" y="560"/>
                    <a:pt x="3036" y="719"/>
                    <a:pt x="2959" y="738"/>
                  </a:cubicBezTo>
                  <a:cubicBezTo>
                    <a:pt x="2889" y="763"/>
                    <a:pt x="2896" y="617"/>
                    <a:pt x="2768" y="522"/>
                  </a:cubicBezTo>
                  <a:cubicBezTo>
                    <a:pt x="2635" y="420"/>
                    <a:pt x="2635" y="254"/>
                    <a:pt x="2603" y="229"/>
                  </a:cubicBezTo>
                  <a:cubicBezTo>
                    <a:pt x="2577" y="197"/>
                    <a:pt x="2558" y="242"/>
                    <a:pt x="2527" y="242"/>
                  </a:cubicBezTo>
                  <a:cubicBezTo>
                    <a:pt x="2488" y="242"/>
                    <a:pt x="2520" y="184"/>
                    <a:pt x="2488" y="152"/>
                  </a:cubicBezTo>
                  <a:cubicBezTo>
                    <a:pt x="2456" y="121"/>
                    <a:pt x="2418" y="51"/>
                    <a:pt x="2399" y="38"/>
                  </a:cubicBezTo>
                  <a:cubicBezTo>
                    <a:pt x="2387" y="25"/>
                    <a:pt x="2342" y="95"/>
                    <a:pt x="2329" y="108"/>
                  </a:cubicBezTo>
                  <a:cubicBezTo>
                    <a:pt x="2310" y="127"/>
                    <a:pt x="2291" y="57"/>
                    <a:pt x="2259" y="31"/>
                  </a:cubicBezTo>
                  <a:cubicBezTo>
                    <a:pt x="2234" y="0"/>
                    <a:pt x="2068" y="114"/>
                    <a:pt x="2030" y="152"/>
                  </a:cubicBezTo>
                  <a:cubicBezTo>
                    <a:pt x="1992" y="191"/>
                    <a:pt x="1890" y="70"/>
                    <a:pt x="1839" y="89"/>
                  </a:cubicBezTo>
                  <a:cubicBezTo>
                    <a:pt x="1788" y="108"/>
                    <a:pt x="1839" y="273"/>
                    <a:pt x="1814" y="299"/>
                  </a:cubicBezTo>
                  <a:cubicBezTo>
                    <a:pt x="1788" y="324"/>
                    <a:pt x="1801" y="401"/>
                    <a:pt x="1744" y="401"/>
                  </a:cubicBezTo>
                  <a:cubicBezTo>
                    <a:pt x="1693" y="401"/>
                    <a:pt x="1547" y="299"/>
                    <a:pt x="1489" y="299"/>
                  </a:cubicBezTo>
                  <a:cubicBezTo>
                    <a:pt x="1432" y="299"/>
                    <a:pt x="1426" y="394"/>
                    <a:pt x="1387" y="394"/>
                  </a:cubicBezTo>
                  <a:cubicBezTo>
                    <a:pt x="1349" y="394"/>
                    <a:pt x="1317" y="350"/>
                    <a:pt x="1285" y="350"/>
                  </a:cubicBezTo>
                  <a:cubicBezTo>
                    <a:pt x="1260" y="350"/>
                    <a:pt x="1266" y="248"/>
                    <a:pt x="1266" y="248"/>
                  </a:cubicBezTo>
                  <a:cubicBezTo>
                    <a:pt x="1266" y="229"/>
                    <a:pt x="1165" y="286"/>
                    <a:pt x="1088" y="305"/>
                  </a:cubicBezTo>
                  <a:cubicBezTo>
                    <a:pt x="1012" y="324"/>
                    <a:pt x="961" y="305"/>
                    <a:pt x="954" y="305"/>
                  </a:cubicBezTo>
                  <a:cubicBezTo>
                    <a:pt x="929" y="305"/>
                    <a:pt x="936" y="337"/>
                    <a:pt x="891" y="375"/>
                  </a:cubicBezTo>
                  <a:cubicBezTo>
                    <a:pt x="846" y="420"/>
                    <a:pt x="745" y="311"/>
                    <a:pt x="713" y="311"/>
                  </a:cubicBezTo>
                  <a:cubicBezTo>
                    <a:pt x="674" y="311"/>
                    <a:pt x="388" y="420"/>
                    <a:pt x="388" y="464"/>
                  </a:cubicBezTo>
                  <a:cubicBezTo>
                    <a:pt x="388" y="503"/>
                    <a:pt x="210" y="515"/>
                    <a:pt x="153" y="541"/>
                  </a:cubicBezTo>
                  <a:cubicBezTo>
                    <a:pt x="89" y="560"/>
                    <a:pt x="70" y="655"/>
                    <a:pt x="89" y="712"/>
                  </a:cubicBezTo>
                  <a:cubicBezTo>
                    <a:pt x="102" y="770"/>
                    <a:pt x="38" y="840"/>
                    <a:pt x="38" y="929"/>
                  </a:cubicBezTo>
                  <a:cubicBezTo>
                    <a:pt x="38" y="1018"/>
                    <a:pt x="95" y="993"/>
                    <a:pt x="127" y="993"/>
                  </a:cubicBezTo>
                  <a:cubicBezTo>
                    <a:pt x="159" y="993"/>
                    <a:pt x="172" y="967"/>
                    <a:pt x="280" y="948"/>
                  </a:cubicBezTo>
                  <a:cubicBezTo>
                    <a:pt x="388" y="922"/>
                    <a:pt x="394" y="1024"/>
                    <a:pt x="369" y="999"/>
                  </a:cubicBezTo>
                  <a:cubicBezTo>
                    <a:pt x="343" y="967"/>
                    <a:pt x="337" y="1031"/>
                    <a:pt x="274" y="1063"/>
                  </a:cubicBezTo>
                  <a:cubicBezTo>
                    <a:pt x="210" y="1094"/>
                    <a:pt x="254" y="1133"/>
                    <a:pt x="254" y="1133"/>
                  </a:cubicBezTo>
                  <a:cubicBezTo>
                    <a:pt x="331" y="1158"/>
                    <a:pt x="286" y="1317"/>
                    <a:pt x="363" y="1317"/>
                  </a:cubicBezTo>
                  <a:cubicBezTo>
                    <a:pt x="439" y="1317"/>
                    <a:pt x="401" y="1215"/>
                    <a:pt x="477" y="1215"/>
                  </a:cubicBezTo>
                  <a:cubicBezTo>
                    <a:pt x="547" y="1215"/>
                    <a:pt x="687" y="1241"/>
                    <a:pt x="687" y="1292"/>
                  </a:cubicBezTo>
                  <a:cubicBezTo>
                    <a:pt x="687" y="1349"/>
                    <a:pt x="751" y="1406"/>
                    <a:pt x="719" y="1444"/>
                  </a:cubicBezTo>
                  <a:cubicBezTo>
                    <a:pt x="681" y="1483"/>
                    <a:pt x="496" y="1470"/>
                    <a:pt x="267" y="1508"/>
                  </a:cubicBezTo>
                  <a:cubicBezTo>
                    <a:pt x="38" y="1553"/>
                    <a:pt x="0" y="1648"/>
                    <a:pt x="210" y="1648"/>
                  </a:cubicBezTo>
                  <a:cubicBezTo>
                    <a:pt x="420" y="1648"/>
                    <a:pt x="547" y="1813"/>
                    <a:pt x="579" y="1845"/>
                  </a:cubicBezTo>
                  <a:cubicBezTo>
                    <a:pt x="617" y="1884"/>
                    <a:pt x="579" y="2062"/>
                    <a:pt x="579" y="2062"/>
                  </a:cubicBezTo>
                  <a:cubicBezTo>
                    <a:pt x="579" y="2189"/>
                    <a:pt x="738" y="2119"/>
                    <a:pt x="795" y="2119"/>
                  </a:cubicBezTo>
                  <a:cubicBezTo>
                    <a:pt x="821" y="2119"/>
                    <a:pt x="783" y="2081"/>
                    <a:pt x="802" y="2030"/>
                  </a:cubicBezTo>
                  <a:cubicBezTo>
                    <a:pt x="827" y="1966"/>
                    <a:pt x="916" y="1890"/>
                    <a:pt x="961" y="1884"/>
                  </a:cubicBezTo>
                  <a:cubicBezTo>
                    <a:pt x="1031" y="1871"/>
                    <a:pt x="974" y="2024"/>
                    <a:pt x="1031" y="2024"/>
                  </a:cubicBezTo>
                  <a:cubicBezTo>
                    <a:pt x="1088" y="2024"/>
                    <a:pt x="1177" y="1979"/>
                    <a:pt x="1190" y="2087"/>
                  </a:cubicBezTo>
                  <a:cubicBezTo>
                    <a:pt x="1203" y="2195"/>
                    <a:pt x="1279" y="2227"/>
                    <a:pt x="1279" y="2227"/>
                  </a:cubicBezTo>
                  <a:cubicBezTo>
                    <a:pt x="1623" y="2170"/>
                    <a:pt x="1776" y="2406"/>
                    <a:pt x="1852" y="2431"/>
                  </a:cubicBezTo>
                  <a:cubicBezTo>
                    <a:pt x="1928" y="2456"/>
                    <a:pt x="1922" y="2437"/>
                    <a:pt x="1979" y="2450"/>
                  </a:cubicBezTo>
                  <a:cubicBezTo>
                    <a:pt x="2043" y="2469"/>
                    <a:pt x="2132" y="2533"/>
                    <a:pt x="2164" y="2565"/>
                  </a:cubicBezTo>
                  <a:cubicBezTo>
                    <a:pt x="2196" y="2596"/>
                    <a:pt x="2176" y="2857"/>
                    <a:pt x="2221" y="2857"/>
                  </a:cubicBezTo>
                  <a:cubicBezTo>
                    <a:pt x="2272" y="2857"/>
                    <a:pt x="2259" y="2717"/>
                    <a:pt x="2259" y="2673"/>
                  </a:cubicBezTo>
                  <a:cubicBezTo>
                    <a:pt x="2259" y="2628"/>
                    <a:pt x="2444" y="2743"/>
                    <a:pt x="2469" y="2686"/>
                  </a:cubicBezTo>
                  <a:cubicBezTo>
                    <a:pt x="2495" y="2635"/>
                    <a:pt x="2679" y="2501"/>
                    <a:pt x="2724" y="2590"/>
                  </a:cubicBezTo>
                  <a:cubicBezTo>
                    <a:pt x="2768" y="2679"/>
                    <a:pt x="2781" y="2526"/>
                    <a:pt x="2826" y="2635"/>
                  </a:cubicBezTo>
                  <a:cubicBezTo>
                    <a:pt x="2870" y="2736"/>
                    <a:pt x="2546" y="2755"/>
                    <a:pt x="2514" y="2755"/>
                  </a:cubicBezTo>
                  <a:cubicBezTo>
                    <a:pt x="2476" y="2755"/>
                    <a:pt x="2622" y="2845"/>
                    <a:pt x="2622" y="2845"/>
                  </a:cubicBezTo>
                  <a:cubicBezTo>
                    <a:pt x="2622" y="2845"/>
                    <a:pt x="2781" y="2902"/>
                    <a:pt x="2819" y="2864"/>
                  </a:cubicBezTo>
                  <a:cubicBezTo>
                    <a:pt x="2857" y="2825"/>
                    <a:pt x="3112" y="2768"/>
                    <a:pt x="3074" y="2845"/>
                  </a:cubicBezTo>
                  <a:cubicBezTo>
                    <a:pt x="3042" y="2921"/>
                    <a:pt x="3157" y="2940"/>
                    <a:pt x="3169" y="2991"/>
                  </a:cubicBezTo>
                  <a:cubicBezTo>
                    <a:pt x="3443" y="2959"/>
                    <a:pt x="3717" y="2845"/>
                    <a:pt x="3799" y="2724"/>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5" name="Freeform 490"/>
            <p:cNvSpPr>
              <a:spLocks noChangeArrowheads="1"/>
            </p:cNvSpPr>
            <p:nvPr/>
          </p:nvSpPr>
          <p:spPr bwMode="auto">
            <a:xfrm>
              <a:off x="12185606" y="5501207"/>
              <a:ext cx="2522625" cy="2343884"/>
            </a:xfrm>
            <a:custGeom>
              <a:avLst/>
              <a:gdLst>
                <a:gd name="T0" fmla="*/ 2641 w 4914"/>
                <a:gd name="T1" fmla="*/ 4563 h 4564"/>
                <a:gd name="T2" fmla="*/ 2641 w 4914"/>
                <a:gd name="T3" fmla="*/ 4563 h 4564"/>
                <a:gd name="T4" fmla="*/ 2475 w 4914"/>
                <a:gd name="T5" fmla="*/ 3227 h 4564"/>
                <a:gd name="T6" fmla="*/ 2685 w 4914"/>
                <a:gd name="T7" fmla="*/ 3087 h 4564"/>
                <a:gd name="T8" fmla="*/ 3093 w 4914"/>
                <a:gd name="T9" fmla="*/ 2928 h 4564"/>
                <a:gd name="T10" fmla="*/ 3672 w 4914"/>
                <a:gd name="T11" fmla="*/ 2871 h 4564"/>
                <a:gd name="T12" fmla="*/ 4009 w 4914"/>
                <a:gd name="T13" fmla="*/ 1992 h 4564"/>
                <a:gd name="T14" fmla="*/ 4537 w 4914"/>
                <a:gd name="T15" fmla="*/ 1560 h 4564"/>
                <a:gd name="T16" fmla="*/ 4747 w 4914"/>
                <a:gd name="T17" fmla="*/ 1241 h 4564"/>
                <a:gd name="T18" fmla="*/ 4913 w 4914"/>
                <a:gd name="T19" fmla="*/ 917 h 4564"/>
                <a:gd name="T20" fmla="*/ 4716 w 4914"/>
                <a:gd name="T21" fmla="*/ 739 h 4564"/>
                <a:gd name="T22" fmla="*/ 4251 w 4914"/>
                <a:gd name="T23" fmla="*/ 490 h 4564"/>
                <a:gd name="T24" fmla="*/ 3806 w 4914"/>
                <a:gd name="T25" fmla="*/ 299 h 4564"/>
                <a:gd name="T26" fmla="*/ 3405 w 4914"/>
                <a:gd name="T27" fmla="*/ 39 h 4564"/>
                <a:gd name="T28" fmla="*/ 3175 w 4914"/>
                <a:gd name="T29" fmla="*/ 89 h 4564"/>
                <a:gd name="T30" fmla="*/ 2781 w 4914"/>
                <a:gd name="T31" fmla="*/ 153 h 4564"/>
                <a:gd name="T32" fmla="*/ 2272 w 4914"/>
                <a:gd name="T33" fmla="*/ 77 h 4564"/>
                <a:gd name="T34" fmla="*/ 2208 w 4914"/>
                <a:gd name="T35" fmla="*/ 236 h 4564"/>
                <a:gd name="T36" fmla="*/ 2208 w 4914"/>
                <a:gd name="T37" fmla="*/ 1089 h 4564"/>
                <a:gd name="T38" fmla="*/ 1953 w 4914"/>
                <a:gd name="T39" fmla="*/ 1541 h 4564"/>
                <a:gd name="T40" fmla="*/ 1546 w 4914"/>
                <a:gd name="T41" fmla="*/ 1458 h 4564"/>
                <a:gd name="T42" fmla="*/ 852 w 4914"/>
                <a:gd name="T43" fmla="*/ 1770 h 4564"/>
                <a:gd name="T44" fmla="*/ 222 w 4914"/>
                <a:gd name="T45" fmla="*/ 2037 h 4564"/>
                <a:gd name="T46" fmla="*/ 222 w 4914"/>
                <a:gd name="T47" fmla="*/ 2043 h 4564"/>
                <a:gd name="T48" fmla="*/ 76 w 4914"/>
                <a:gd name="T49" fmla="*/ 2107 h 4564"/>
                <a:gd name="T50" fmla="*/ 63 w 4914"/>
                <a:gd name="T51" fmla="*/ 2209 h 4564"/>
                <a:gd name="T52" fmla="*/ 31 w 4914"/>
                <a:gd name="T53" fmla="*/ 2330 h 4564"/>
                <a:gd name="T54" fmla="*/ 210 w 4914"/>
                <a:gd name="T55" fmla="*/ 2393 h 4564"/>
                <a:gd name="T56" fmla="*/ 331 w 4914"/>
                <a:gd name="T57" fmla="*/ 2425 h 4564"/>
                <a:gd name="T58" fmla="*/ 458 w 4914"/>
                <a:gd name="T59" fmla="*/ 2406 h 4564"/>
                <a:gd name="T60" fmla="*/ 553 w 4914"/>
                <a:gd name="T61" fmla="*/ 2400 h 4564"/>
                <a:gd name="T62" fmla="*/ 572 w 4914"/>
                <a:gd name="T63" fmla="*/ 2540 h 4564"/>
                <a:gd name="T64" fmla="*/ 490 w 4914"/>
                <a:gd name="T65" fmla="*/ 2699 h 4564"/>
                <a:gd name="T66" fmla="*/ 776 w 4914"/>
                <a:gd name="T67" fmla="*/ 2864 h 4564"/>
                <a:gd name="T68" fmla="*/ 687 w 4914"/>
                <a:gd name="T69" fmla="*/ 2960 h 4564"/>
                <a:gd name="T70" fmla="*/ 528 w 4914"/>
                <a:gd name="T71" fmla="*/ 3119 h 4564"/>
                <a:gd name="T72" fmla="*/ 649 w 4914"/>
                <a:gd name="T73" fmla="*/ 3475 h 4564"/>
                <a:gd name="T74" fmla="*/ 770 w 4914"/>
                <a:gd name="T75" fmla="*/ 3596 h 4564"/>
                <a:gd name="T76" fmla="*/ 993 w 4914"/>
                <a:gd name="T77" fmla="*/ 3978 h 4564"/>
                <a:gd name="T78" fmla="*/ 1164 w 4914"/>
                <a:gd name="T79" fmla="*/ 4067 h 4564"/>
                <a:gd name="T80" fmla="*/ 1387 w 4914"/>
                <a:gd name="T81" fmla="*/ 4188 h 4564"/>
                <a:gd name="T82" fmla="*/ 1540 w 4914"/>
                <a:gd name="T83" fmla="*/ 4284 h 4564"/>
                <a:gd name="T84" fmla="*/ 1667 w 4914"/>
                <a:gd name="T85" fmla="*/ 4347 h 4564"/>
                <a:gd name="T86" fmla="*/ 1820 w 4914"/>
                <a:gd name="T87" fmla="*/ 4435 h 4564"/>
                <a:gd name="T88" fmla="*/ 1947 w 4914"/>
                <a:gd name="T89" fmla="*/ 4404 h 4564"/>
                <a:gd name="T90" fmla="*/ 1953 w 4914"/>
                <a:gd name="T91" fmla="*/ 4410 h 4564"/>
                <a:gd name="T92" fmla="*/ 2144 w 4914"/>
                <a:gd name="T93" fmla="*/ 4347 h 4564"/>
                <a:gd name="T94" fmla="*/ 2641 w 4914"/>
                <a:gd name="T95" fmla="*/ 4563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4" h="4564">
                  <a:moveTo>
                    <a:pt x="2641" y="4563"/>
                  </a:moveTo>
                  <a:lnTo>
                    <a:pt x="2641" y="4563"/>
                  </a:lnTo>
                  <a:cubicBezTo>
                    <a:pt x="2775" y="4563"/>
                    <a:pt x="2838" y="3819"/>
                    <a:pt x="2475" y="3227"/>
                  </a:cubicBezTo>
                  <a:cubicBezTo>
                    <a:pt x="2475" y="3227"/>
                    <a:pt x="2437" y="3087"/>
                    <a:pt x="2685" y="3087"/>
                  </a:cubicBezTo>
                  <a:cubicBezTo>
                    <a:pt x="2934" y="3087"/>
                    <a:pt x="2851" y="2928"/>
                    <a:pt x="3093" y="2928"/>
                  </a:cubicBezTo>
                  <a:cubicBezTo>
                    <a:pt x="3335" y="2928"/>
                    <a:pt x="3468" y="3074"/>
                    <a:pt x="3672" y="2871"/>
                  </a:cubicBezTo>
                  <a:cubicBezTo>
                    <a:pt x="3876" y="2667"/>
                    <a:pt x="3856" y="2145"/>
                    <a:pt x="4009" y="1992"/>
                  </a:cubicBezTo>
                  <a:cubicBezTo>
                    <a:pt x="4162" y="1840"/>
                    <a:pt x="4417" y="1967"/>
                    <a:pt x="4537" y="1560"/>
                  </a:cubicBezTo>
                  <a:cubicBezTo>
                    <a:pt x="4537" y="1560"/>
                    <a:pt x="4747" y="1407"/>
                    <a:pt x="4747" y="1241"/>
                  </a:cubicBezTo>
                  <a:cubicBezTo>
                    <a:pt x="4747" y="1076"/>
                    <a:pt x="4913" y="917"/>
                    <a:pt x="4913" y="917"/>
                  </a:cubicBezTo>
                  <a:cubicBezTo>
                    <a:pt x="4716" y="739"/>
                    <a:pt x="4716" y="739"/>
                    <a:pt x="4716" y="739"/>
                  </a:cubicBezTo>
                  <a:cubicBezTo>
                    <a:pt x="4639" y="662"/>
                    <a:pt x="4353" y="592"/>
                    <a:pt x="4251" y="490"/>
                  </a:cubicBezTo>
                  <a:cubicBezTo>
                    <a:pt x="4149" y="389"/>
                    <a:pt x="3939" y="299"/>
                    <a:pt x="3806" y="299"/>
                  </a:cubicBezTo>
                  <a:cubicBezTo>
                    <a:pt x="3672" y="299"/>
                    <a:pt x="3506" y="77"/>
                    <a:pt x="3405" y="39"/>
                  </a:cubicBezTo>
                  <a:cubicBezTo>
                    <a:pt x="3303" y="0"/>
                    <a:pt x="3175" y="89"/>
                    <a:pt x="3175" y="89"/>
                  </a:cubicBezTo>
                  <a:cubicBezTo>
                    <a:pt x="2895" y="89"/>
                    <a:pt x="2946" y="191"/>
                    <a:pt x="2781" y="153"/>
                  </a:cubicBezTo>
                  <a:cubicBezTo>
                    <a:pt x="2641" y="121"/>
                    <a:pt x="2380" y="109"/>
                    <a:pt x="2272" y="77"/>
                  </a:cubicBezTo>
                  <a:cubicBezTo>
                    <a:pt x="2240" y="121"/>
                    <a:pt x="2208" y="185"/>
                    <a:pt x="2208" y="236"/>
                  </a:cubicBezTo>
                  <a:cubicBezTo>
                    <a:pt x="2208" y="344"/>
                    <a:pt x="2284" y="1012"/>
                    <a:pt x="2208" y="1089"/>
                  </a:cubicBezTo>
                  <a:cubicBezTo>
                    <a:pt x="2132" y="1165"/>
                    <a:pt x="1915" y="1267"/>
                    <a:pt x="1953" y="1541"/>
                  </a:cubicBezTo>
                  <a:cubicBezTo>
                    <a:pt x="1953" y="1541"/>
                    <a:pt x="1661" y="1458"/>
                    <a:pt x="1546" y="1458"/>
                  </a:cubicBezTo>
                  <a:cubicBezTo>
                    <a:pt x="1432" y="1458"/>
                    <a:pt x="948" y="1617"/>
                    <a:pt x="852" y="1770"/>
                  </a:cubicBezTo>
                  <a:cubicBezTo>
                    <a:pt x="770" y="1891"/>
                    <a:pt x="496" y="2005"/>
                    <a:pt x="222" y="2037"/>
                  </a:cubicBezTo>
                  <a:cubicBezTo>
                    <a:pt x="222" y="2043"/>
                    <a:pt x="222" y="2043"/>
                    <a:pt x="222" y="2043"/>
                  </a:cubicBezTo>
                  <a:cubicBezTo>
                    <a:pt x="222" y="2101"/>
                    <a:pt x="120" y="2069"/>
                    <a:pt x="76" y="2107"/>
                  </a:cubicBezTo>
                  <a:cubicBezTo>
                    <a:pt x="38" y="2145"/>
                    <a:pt x="19" y="2164"/>
                    <a:pt x="63" y="2209"/>
                  </a:cubicBezTo>
                  <a:cubicBezTo>
                    <a:pt x="108" y="2253"/>
                    <a:pt x="63" y="2304"/>
                    <a:pt x="31" y="2330"/>
                  </a:cubicBezTo>
                  <a:cubicBezTo>
                    <a:pt x="0" y="2361"/>
                    <a:pt x="178" y="2425"/>
                    <a:pt x="210" y="2393"/>
                  </a:cubicBezTo>
                  <a:cubicBezTo>
                    <a:pt x="241" y="2368"/>
                    <a:pt x="286" y="2381"/>
                    <a:pt x="331" y="2425"/>
                  </a:cubicBezTo>
                  <a:cubicBezTo>
                    <a:pt x="369" y="2463"/>
                    <a:pt x="432" y="2457"/>
                    <a:pt x="458" y="2406"/>
                  </a:cubicBezTo>
                  <a:cubicBezTo>
                    <a:pt x="477" y="2355"/>
                    <a:pt x="604" y="2349"/>
                    <a:pt x="553" y="2400"/>
                  </a:cubicBezTo>
                  <a:cubicBezTo>
                    <a:pt x="502" y="2451"/>
                    <a:pt x="611" y="2463"/>
                    <a:pt x="572" y="2540"/>
                  </a:cubicBezTo>
                  <a:cubicBezTo>
                    <a:pt x="534" y="2610"/>
                    <a:pt x="343" y="2699"/>
                    <a:pt x="490" y="2699"/>
                  </a:cubicBezTo>
                  <a:cubicBezTo>
                    <a:pt x="642" y="2699"/>
                    <a:pt x="744" y="2801"/>
                    <a:pt x="776" y="2864"/>
                  </a:cubicBezTo>
                  <a:cubicBezTo>
                    <a:pt x="814" y="2934"/>
                    <a:pt x="687" y="2820"/>
                    <a:pt x="687" y="2960"/>
                  </a:cubicBezTo>
                  <a:cubicBezTo>
                    <a:pt x="687" y="3093"/>
                    <a:pt x="585" y="3055"/>
                    <a:pt x="528" y="3119"/>
                  </a:cubicBezTo>
                  <a:cubicBezTo>
                    <a:pt x="464" y="3176"/>
                    <a:pt x="592" y="3443"/>
                    <a:pt x="649" y="3475"/>
                  </a:cubicBezTo>
                  <a:cubicBezTo>
                    <a:pt x="706" y="3507"/>
                    <a:pt x="655" y="3558"/>
                    <a:pt x="770" y="3596"/>
                  </a:cubicBezTo>
                  <a:cubicBezTo>
                    <a:pt x="878" y="3641"/>
                    <a:pt x="929" y="3978"/>
                    <a:pt x="993" y="3978"/>
                  </a:cubicBezTo>
                  <a:cubicBezTo>
                    <a:pt x="1050" y="3978"/>
                    <a:pt x="1120" y="4023"/>
                    <a:pt x="1164" y="4067"/>
                  </a:cubicBezTo>
                  <a:cubicBezTo>
                    <a:pt x="1203" y="4105"/>
                    <a:pt x="1387" y="4169"/>
                    <a:pt x="1387" y="4188"/>
                  </a:cubicBezTo>
                  <a:cubicBezTo>
                    <a:pt x="1387" y="4207"/>
                    <a:pt x="1432" y="4284"/>
                    <a:pt x="1540" y="4284"/>
                  </a:cubicBezTo>
                  <a:cubicBezTo>
                    <a:pt x="1654" y="4284"/>
                    <a:pt x="1635" y="4347"/>
                    <a:pt x="1667" y="4347"/>
                  </a:cubicBezTo>
                  <a:cubicBezTo>
                    <a:pt x="1705" y="4347"/>
                    <a:pt x="1782" y="4435"/>
                    <a:pt x="1820" y="4435"/>
                  </a:cubicBezTo>
                  <a:cubicBezTo>
                    <a:pt x="1852" y="4435"/>
                    <a:pt x="1896" y="4354"/>
                    <a:pt x="1947" y="4404"/>
                  </a:cubicBezTo>
                  <a:cubicBezTo>
                    <a:pt x="1947" y="4404"/>
                    <a:pt x="1947" y="4410"/>
                    <a:pt x="1953" y="4410"/>
                  </a:cubicBezTo>
                  <a:cubicBezTo>
                    <a:pt x="2004" y="4379"/>
                    <a:pt x="2081" y="4347"/>
                    <a:pt x="2144" y="4347"/>
                  </a:cubicBezTo>
                  <a:cubicBezTo>
                    <a:pt x="2284" y="4347"/>
                    <a:pt x="2507" y="4563"/>
                    <a:pt x="2641" y="456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6" name="Freeform 491"/>
            <p:cNvSpPr>
              <a:spLocks noChangeArrowheads="1"/>
            </p:cNvSpPr>
            <p:nvPr/>
          </p:nvSpPr>
          <p:spPr bwMode="auto">
            <a:xfrm>
              <a:off x="14982231" y="4796909"/>
              <a:ext cx="1591926" cy="1173074"/>
            </a:xfrm>
            <a:custGeom>
              <a:avLst/>
              <a:gdLst>
                <a:gd name="T0" fmla="*/ 668 w 3099"/>
                <a:gd name="T1" fmla="*/ 1616 h 2285"/>
                <a:gd name="T2" fmla="*/ 668 w 3099"/>
                <a:gd name="T3" fmla="*/ 1616 h 2285"/>
                <a:gd name="T4" fmla="*/ 897 w 3099"/>
                <a:gd name="T5" fmla="*/ 1998 h 2285"/>
                <a:gd name="T6" fmla="*/ 1596 w 3099"/>
                <a:gd name="T7" fmla="*/ 2164 h 2285"/>
                <a:gd name="T8" fmla="*/ 1793 w 3099"/>
                <a:gd name="T9" fmla="*/ 2284 h 2285"/>
                <a:gd name="T10" fmla="*/ 2131 w 3099"/>
                <a:gd name="T11" fmla="*/ 2202 h 2285"/>
                <a:gd name="T12" fmla="*/ 2328 w 3099"/>
                <a:gd name="T13" fmla="*/ 2004 h 2285"/>
                <a:gd name="T14" fmla="*/ 2735 w 3099"/>
                <a:gd name="T15" fmla="*/ 1756 h 2285"/>
                <a:gd name="T16" fmla="*/ 2735 w 3099"/>
                <a:gd name="T17" fmla="*/ 1584 h 2285"/>
                <a:gd name="T18" fmla="*/ 3034 w 3099"/>
                <a:gd name="T19" fmla="*/ 1285 h 2285"/>
                <a:gd name="T20" fmla="*/ 2863 w 3099"/>
                <a:gd name="T21" fmla="*/ 833 h 2285"/>
                <a:gd name="T22" fmla="*/ 2379 w 3099"/>
                <a:gd name="T23" fmla="*/ 337 h 2285"/>
                <a:gd name="T24" fmla="*/ 1590 w 3099"/>
                <a:gd name="T25" fmla="*/ 318 h 2285"/>
                <a:gd name="T26" fmla="*/ 891 w 3099"/>
                <a:gd name="T27" fmla="*/ 184 h 2285"/>
                <a:gd name="T28" fmla="*/ 617 w 3099"/>
                <a:gd name="T29" fmla="*/ 0 h 2285"/>
                <a:gd name="T30" fmla="*/ 235 w 3099"/>
                <a:gd name="T31" fmla="*/ 700 h 2285"/>
                <a:gd name="T32" fmla="*/ 413 w 3099"/>
                <a:gd name="T33" fmla="*/ 1024 h 2285"/>
                <a:gd name="T34" fmla="*/ 668 w 3099"/>
                <a:gd name="T35" fmla="*/ 1616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99" h="2285">
                  <a:moveTo>
                    <a:pt x="668" y="1616"/>
                  </a:moveTo>
                  <a:lnTo>
                    <a:pt x="668" y="1616"/>
                  </a:lnTo>
                  <a:cubicBezTo>
                    <a:pt x="789" y="1788"/>
                    <a:pt x="833" y="1935"/>
                    <a:pt x="897" y="1998"/>
                  </a:cubicBezTo>
                  <a:cubicBezTo>
                    <a:pt x="967" y="2068"/>
                    <a:pt x="1304" y="1705"/>
                    <a:pt x="1596" y="2164"/>
                  </a:cubicBezTo>
                  <a:cubicBezTo>
                    <a:pt x="1596" y="2164"/>
                    <a:pt x="1545" y="2284"/>
                    <a:pt x="1793" y="2284"/>
                  </a:cubicBezTo>
                  <a:cubicBezTo>
                    <a:pt x="2048" y="2284"/>
                    <a:pt x="2131" y="2202"/>
                    <a:pt x="2131" y="2202"/>
                  </a:cubicBezTo>
                  <a:cubicBezTo>
                    <a:pt x="2131" y="2202"/>
                    <a:pt x="2232" y="2043"/>
                    <a:pt x="2328" y="2004"/>
                  </a:cubicBezTo>
                  <a:cubicBezTo>
                    <a:pt x="2423" y="1966"/>
                    <a:pt x="2735" y="1756"/>
                    <a:pt x="2735" y="1756"/>
                  </a:cubicBezTo>
                  <a:cubicBezTo>
                    <a:pt x="2735" y="1756"/>
                    <a:pt x="2633" y="1686"/>
                    <a:pt x="2735" y="1584"/>
                  </a:cubicBezTo>
                  <a:cubicBezTo>
                    <a:pt x="2837" y="1483"/>
                    <a:pt x="3098" y="1342"/>
                    <a:pt x="3034" y="1285"/>
                  </a:cubicBezTo>
                  <a:cubicBezTo>
                    <a:pt x="2984" y="1234"/>
                    <a:pt x="2843" y="1094"/>
                    <a:pt x="2863" y="833"/>
                  </a:cubicBezTo>
                  <a:cubicBezTo>
                    <a:pt x="2691" y="814"/>
                    <a:pt x="2379" y="337"/>
                    <a:pt x="2379" y="337"/>
                  </a:cubicBezTo>
                  <a:cubicBezTo>
                    <a:pt x="2213" y="337"/>
                    <a:pt x="1621" y="477"/>
                    <a:pt x="1590" y="318"/>
                  </a:cubicBezTo>
                  <a:cubicBezTo>
                    <a:pt x="1564" y="165"/>
                    <a:pt x="1323" y="184"/>
                    <a:pt x="891" y="184"/>
                  </a:cubicBezTo>
                  <a:cubicBezTo>
                    <a:pt x="591" y="184"/>
                    <a:pt x="604" y="89"/>
                    <a:pt x="617" y="0"/>
                  </a:cubicBezTo>
                  <a:cubicBezTo>
                    <a:pt x="0" y="331"/>
                    <a:pt x="273" y="738"/>
                    <a:pt x="235" y="700"/>
                  </a:cubicBezTo>
                  <a:cubicBezTo>
                    <a:pt x="235" y="700"/>
                    <a:pt x="413" y="884"/>
                    <a:pt x="413" y="1024"/>
                  </a:cubicBezTo>
                  <a:cubicBezTo>
                    <a:pt x="413" y="1164"/>
                    <a:pt x="547" y="1444"/>
                    <a:pt x="668" y="1616"/>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7" name="Freeform 492"/>
            <p:cNvSpPr>
              <a:spLocks noChangeArrowheads="1"/>
            </p:cNvSpPr>
            <p:nvPr/>
          </p:nvSpPr>
          <p:spPr bwMode="auto">
            <a:xfrm>
              <a:off x="15104512" y="5156983"/>
              <a:ext cx="2265" cy="2265"/>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8" name="Freeform 493"/>
            <p:cNvSpPr>
              <a:spLocks noChangeArrowheads="1"/>
            </p:cNvSpPr>
            <p:nvPr/>
          </p:nvSpPr>
          <p:spPr bwMode="auto">
            <a:xfrm>
              <a:off x="13041577" y="6966417"/>
              <a:ext cx="1877248" cy="2140067"/>
            </a:xfrm>
            <a:custGeom>
              <a:avLst/>
              <a:gdLst>
                <a:gd name="T0" fmla="*/ 904 w 3654"/>
                <a:gd name="T1" fmla="*/ 3589 h 4169"/>
                <a:gd name="T2" fmla="*/ 904 w 3654"/>
                <a:gd name="T3" fmla="*/ 3589 h 4169"/>
                <a:gd name="T4" fmla="*/ 1457 w 3654"/>
                <a:gd name="T5" fmla="*/ 4003 h 4169"/>
                <a:gd name="T6" fmla="*/ 1814 w 3654"/>
                <a:gd name="T7" fmla="*/ 4085 h 4169"/>
                <a:gd name="T8" fmla="*/ 2011 w 3654"/>
                <a:gd name="T9" fmla="*/ 3831 h 4169"/>
                <a:gd name="T10" fmla="*/ 2355 w 3654"/>
                <a:gd name="T11" fmla="*/ 3404 h 4169"/>
                <a:gd name="T12" fmla="*/ 2820 w 3654"/>
                <a:gd name="T13" fmla="*/ 2895 h 4169"/>
                <a:gd name="T14" fmla="*/ 3036 w 3654"/>
                <a:gd name="T15" fmla="*/ 2571 h 4169"/>
                <a:gd name="T16" fmla="*/ 3170 w 3654"/>
                <a:gd name="T17" fmla="*/ 2272 h 4169"/>
                <a:gd name="T18" fmla="*/ 3055 w 3654"/>
                <a:gd name="T19" fmla="*/ 1871 h 4169"/>
                <a:gd name="T20" fmla="*/ 3653 w 3654"/>
                <a:gd name="T21" fmla="*/ 1509 h 4169"/>
                <a:gd name="T22" fmla="*/ 3310 w 3654"/>
                <a:gd name="T23" fmla="*/ 1159 h 4169"/>
                <a:gd name="T24" fmla="*/ 2845 w 3654"/>
                <a:gd name="T25" fmla="*/ 351 h 4169"/>
                <a:gd name="T26" fmla="*/ 2457 w 3654"/>
                <a:gd name="T27" fmla="*/ 414 h 4169"/>
                <a:gd name="T28" fmla="*/ 2018 w 3654"/>
                <a:gd name="T29" fmla="*/ 0 h 4169"/>
                <a:gd name="T30" fmla="*/ 2005 w 3654"/>
                <a:gd name="T31" fmla="*/ 20 h 4169"/>
                <a:gd name="T32" fmla="*/ 1426 w 3654"/>
                <a:gd name="T33" fmla="*/ 77 h 4169"/>
                <a:gd name="T34" fmla="*/ 1018 w 3654"/>
                <a:gd name="T35" fmla="*/ 236 h 4169"/>
                <a:gd name="T36" fmla="*/ 808 w 3654"/>
                <a:gd name="T37" fmla="*/ 376 h 4169"/>
                <a:gd name="T38" fmla="*/ 974 w 3654"/>
                <a:gd name="T39" fmla="*/ 1712 h 4169"/>
                <a:gd name="T40" fmla="*/ 477 w 3654"/>
                <a:gd name="T41" fmla="*/ 1496 h 4169"/>
                <a:gd name="T42" fmla="*/ 286 w 3654"/>
                <a:gd name="T43" fmla="*/ 1559 h 4169"/>
                <a:gd name="T44" fmla="*/ 115 w 3654"/>
                <a:gd name="T45" fmla="*/ 1820 h 4169"/>
                <a:gd name="T46" fmla="*/ 210 w 3654"/>
                <a:gd name="T47" fmla="*/ 1883 h 4169"/>
                <a:gd name="T48" fmla="*/ 337 w 3654"/>
                <a:gd name="T49" fmla="*/ 2093 h 4169"/>
                <a:gd name="T50" fmla="*/ 293 w 3654"/>
                <a:gd name="T51" fmla="*/ 2195 h 4169"/>
                <a:gd name="T52" fmla="*/ 331 w 3654"/>
                <a:gd name="T53" fmla="*/ 2361 h 4169"/>
                <a:gd name="T54" fmla="*/ 210 w 3654"/>
                <a:gd name="T55" fmla="*/ 2539 h 4169"/>
                <a:gd name="T56" fmla="*/ 76 w 3654"/>
                <a:gd name="T57" fmla="*/ 2628 h 4169"/>
                <a:gd name="T58" fmla="*/ 108 w 3654"/>
                <a:gd name="T59" fmla="*/ 2819 h 4169"/>
                <a:gd name="T60" fmla="*/ 223 w 3654"/>
                <a:gd name="T61" fmla="*/ 2927 h 4169"/>
                <a:gd name="T62" fmla="*/ 363 w 3654"/>
                <a:gd name="T63" fmla="*/ 2978 h 4169"/>
                <a:gd name="T64" fmla="*/ 904 w 3654"/>
                <a:gd name="T65" fmla="*/ 3589 h 4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54" h="4169">
                  <a:moveTo>
                    <a:pt x="904" y="3589"/>
                  </a:moveTo>
                  <a:lnTo>
                    <a:pt x="904" y="3589"/>
                  </a:lnTo>
                  <a:cubicBezTo>
                    <a:pt x="904" y="3589"/>
                    <a:pt x="1318" y="3723"/>
                    <a:pt x="1457" y="4003"/>
                  </a:cubicBezTo>
                  <a:cubicBezTo>
                    <a:pt x="1457" y="4003"/>
                    <a:pt x="1731" y="4168"/>
                    <a:pt x="1814" y="4085"/>
                  </a:cubicBezTo>
                  <a:cubicBezTo>
                    <a:pt x="1897" y="4003"/>
                    <a:pt x="1878" y="3831"/>
                    <a:pt x="2011" y="3831"/>
                  </a:cubicBezTo>
                  <a:cubicBezTo>
                    <a:pt x="2145" y="3831"/>
                    <a:pt x="2317" y="3595"/>
                    <a:pt x="2355" y="3404"/>
                  </a:cubicBezTo>
                  <a:cubicBezTo>
                    <a:pt x="2393" y="3214"/>
                    <a:pt x="2820" y="3042"/>
                    <a:pt x="2820" y="2895"/>
                  </a:cubicBezTo>
                  <a:cubicBezTo>
                    <a:pt x="2820" y="2749"/>
                    <a:pt x="2966" y="2641"/>
                    <a:pt x="3036" y="2571"/>
                  </a:cubicBezTo>
                  <a:cubicBezTo>
                    <a:pt x="3106" y="2501"/>
                    <a:pt x="3233" y="2335"/>
                    <a:pt x="3170" y="2272"/>
                  </a:cubicBezTo>
                  <a:cubicBezTo>
                    <a:pt x="3106" y="2208"/>
                    <a:pt x="3004" y="1992"/>
                    <a:pt x="3055" y="1871"/>
                  </a:cubicBezTo>
                  <a:cubicBezTo>
                    <a:pt x="3106" y="1750"/>
                    <a:pt x="3653" y="1509"/>
                    <a:pt x="3653" y="1509"/>
                  </a:cubicBezTo>
                  <a:cubicBezTo>
                    <a:pt x="3653" y="1509"/>
                    <a:pt x="3609" y="1210"/>
                    <a:pt x="3310" y="1159"/>
                  </a:cubicBezTo>
                  <a:cubicBezTo>
                    <a:pt x="3310" y="1159"/>
                    <a:pt x="3017" y="351"/>
                    <a:pt x="2845" y="351"/>
                  </a:cubicBezTo>
                  <a:cubicBezTo>
                    <a:pt x="2673" y="351"/>
                    <a:pt x="2622" y="516"/>
                    <a:pt x="2457" y="414"/>
                  </a:cubicBezTo>
                  <a:cubicBezTo>
                    <a:pt x="2317" y="325"/>
                    <a:pt x="2215" y="71"/>
                    <a:pt x="2018" y="0"/>
                  </a:cubicBezTo>
                  <a:cubicBezTo>
                    <a:pt x="2018" y="7"/>
                    <a:pt x="2011" y="13"/>
                    <a:pt x="2005" y="20"/>
                  </a:cubicBezTo>
                  <a:cubicBezTo>
                    <a:pt x="1801" y="223"/>
                    <a:pt x="1668" y="77"/>
                    <a:pt x="1426" y="77"/>
                  </a:cubicBezTo>
                  <a:cubicBezTo>
                    <a:pt x="1184" y="77"/>
                    <a:pt x="1267" y="236"/>
                    <a:pt x="1018" y="236"/>
                  </a:cubicBezTo>
                  <a:cubicBezTo>
                    <a:pt x="770" y="236"/>
                    <a:pt x="808" y="376"/>
                    <a:pt x="808" y="376"/>
                  </a:cubicBezTo>
                  <a:cubicBezTo>
                    <a:pt x="1171" y="968"/>
                    <a:pt x="1108" y="1712"/>
                    <a:pt x="974" y="1712"/>
                  </a:cubicBezTo>
                  <a:cubicBezTo>
                    <a:pt x="840" y="1712"/>
                    <a:pt x="617" y="1496"/>
                    <a:pt x="477" y="1496"/>
                  </a:cubicBezTo>
                  <a:cubicBezTo>
                    <a:pt x="414" y="1496"/>
                    <a:pt x="337" y="1528"/>
                    <a:pt x="286" y="1559"/>
                  </a:cubicBezTo>
                  <a:cubicBezTo>
                    <a:pt x="299" y="1616"/>
                    <a:pt x="115" y="1763"/>
                    <a:pt x="115" y="1820"/>
                  </a:cubicBezTo>
                  <a:cubicBezTo>
                    <a:pt x="115" y="1877"/>
                    <a:pt x="166" y="1871"/>
                    <a:pt x="210" y="1883"/>
                  </a:cubicBezTo>
                  <a:cubicBezTo>
                    <a:pt x="248" y="1896"/>
                    <a:pt x="337" y="2049"/>
                    <a:pt x="337" y="2093"/>
                  </a:cubicBezTo>
                  <a:cubicBezTo>
                    <a:pt x="337" y="2132"/>
                    <a:pt x="293" y="2125"/>
                    <a:pt x="293" y="2195"/>
                  </a:cubicBezTo>
                  <a:cubicBezTo>
                    <a:pt x="293" y="2265"/>
                    <a:pt x="363" y="2259"/>
                    <a:pt x="331" y="2361"/>
                  </a:cubicBezTo>
                  <a:cubicBezTo>
                    <a:pt x="299" y="2456"/>
                    <a:pt x="210" y="2488"/>
                    <a:pt x="210" y="2539"/>
                  </a:cubicBezTo>
                  <a:cubicBezTo>
                    <a:pt x="210" y="2590"/>
                    <a:pt x="115" y="2628"/>
                    <a:pt x="76" y="2628"/>
                  </a:cubicBezTo>
                  <a:cubicBezTo>
                    <a:pt x="38" y="2628"/>
                    <a:pt x="0" y="2787"/>
                    <a:pt x="108" y="2819"/>
                  </a:cubicBezTo>
                  <a:cubicBezTo>
                    <a:pt x="159" y="2838"/>
                    <a:pt x="197" y="2883"/>
                    <a:pt x="223" y="2927"/>
                  </a:cubicBezTo>
                  <a:cubicBezTo>
                    <a:pt x="280" y="2934"/>
                    <a:pt x="337" y="2946"/>
                    <a:pt x="363" y="2978"/>
                  </a:cubicBezTo>
                  <a:cubicBezTo>
                    <a:pt x="427" y="3042"/>
                    <a:pt x="840" y="3303"/>
                    <a:pt x="904" y="3589"/>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59" name="Freeform 494"/>
            <p:cNvSpPr>
              <a:spLocks noChangeArrowheads="1"/>
            </p:cNvSpPr>
            <p:nvPr/>
          </p:nvSpPr>
          <p:spPr bwMode="auto">
            <a:xfrm>
              <a:off x="14488575" y="7691096"/>
              <a:ext cx="1415297" cy="1555794"/>
            </a:xfrm>
            <a:custGeom>
              <a:avLst/>
              <a:gdLst>
                <a:gd name="T0" fmla="*/ 954 w 2755"/>
                <a:gd name="T1" fmla="*/ 2596 h 3030"/>
                <a:gd name="T2" fmla="*/ 954 w 2755"/>
                <a:gd name="T3" fmla="*/ 2596 h 3030"/>
                <a:gd name="T4" fmla="*/ 1336 w 2755"/>
                <a:gd name="T5" fmla="*/ 2876 h 3030"/>
                <a:gd name="T6" fmla="*/ 1992 w 2755"/>
                <a:gd name="T7" fmla="*/ 2984 h 3030"/>
                <a:gd name="T8" fmla="*/ 2157 w 2755"/>
                <a:gd name="T9" fmla="*/ 2443 h 3030"/>
                <a:gd name="T10" fmla="*/ 2608 w 2755"/>
                <a:gd name="T11" fmla="*/ 2030 h 3030"/>
                <a:gd name="T12" fmla="*/ 2608 w 2755"/>
                <a:gd name="T13" fmla="*/ 1495 h 3030"/>
                <a:gd name="T14" fmla="*/ 2678 w 2755"/>
                <a:gd name="T15" fmla="*/ 967 h 3030"/>
                <a:gd name="T16" fmla="*/ 2608 w 2755"/>
                <a:gd name="T17" fmla="*/ 407 h 3030"/>
                <a:gd name="T18" fmla="*/ 2189 w 2755"/>
                <a:gd name="T19" fmla="*/ 77 h 3030"/>
                <a:gd name="T20" fmla="*/ 1387 w 2755"/>
                <a:gd name="T21" fmla="*/ 115 h 3030"/>
                <a:gd name="T22" fmla="*/ 1126 w 2755"/>
                <a:gd name="T23" fmla="*/ 178 h 3030"/>
                <a:gd name="T24" fmla="*/ 833 w 2755"/>
                <a:gd name="T25" fmla="*/ 96 h 3030"/>
                <a:gd name="T26" fmla="*/ 235 w 2755"/>
                <a:gd name="T27" fmla="*/ 458 h 3030"/>
                <a:gd name="T28" fmla="*/ 350 w 2755"/>
                <a:gd name="T29" fmla="*/ 859 h 3030"/>
                <a:gd name="T30" fmla="*/ 216 w 2755"/>
                <a:gd name="T31" fmla="*/ 1158 h 3030"/>
                <a:gd name="T32" fmla="*/ 0 w 2755"/>
                <a:gd name="T33" fmla="*/ 1482 h 3030"/>
                <a:gd name="T34" fmla="*/ 0 w 2755"/>
                <a:gd name="T35" fmla="*/ 1489 h 3030"/>
                <a:gd name="T36" fmla="*/ 935 w 2755"/>
                <a:gd name="T37" fmla="*/ 2106 h 3030"/>
                <a:gd name="T38" fmla="*/ 954 w 2755"/>
                <a:gd name="T39" fmla="*/ 2596 h 3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55" h="3030">
                  <a:moveTo>
                    <a:pt x="954" y="2596"/>
                  </a:moveTo>
                  <a:lnTo>
                    <a:pt x="954" y="2596"/>
                  </a:lnTo>
                  <a:cubicBezTo>
                    <a:pt x="1005" y="2813"/>
                    <a:pt x="1253" y="2793"/>
                    <a:pt x="1336" y="2876"/>
                  </a:cubicBezTo>
                  <a:cubicBezTo>
                    <a:pt x="1419" y="2959"/>
                    <a:pt x="1813" y="3029"/>
                    <a:pt x="1992" y="2984"/>
                  </a:cubicBezTo>
                  <a:cubicBezTo>
                    <a:pt x="2170" y="2940"/>
                    <a:pt x="2157" y="2520"/>
                    <a:pt x="2157" y="2443"/>
                  </a:cubicBezTo>
                  <a:cubicBezTo>
                    <a:pt x="2157" y="2367"/>
                    <a:pt x="2532" y="2106"/>
                    <a:pt x="2608" y="2030"/>
                  </a:cubicBezTo>
                  <a:cubicBezTo>
                    <a:pt x="2684" y="1947"/>
                    <a:pt x="2608" y="1603"/>
                    <a:pt x="2608" y="1495"/>
                  </a:cubicBezTo>
                  <a:cubicBezTo>
                    <a:pt x="2608" y="1387"/>
                    <a:pt x="2608" y="1126"/>
                    <a:pt x="2678" y="967"/>
                  </a:cubicBezTo>
                  <a:cubicBezTo>
                    <a:pt x="2754" y="808"/>
                    <a:pt x="2608" y="407"/>
                    <a:pt x="2608" y="407"/>
                  </a:cubicBezTo>
                  <a:cubicBezTo>
                    <a:pt x="2423" y="407"/>
                    <a:pt x="2348" y="152"/>
                    <a:pt x="2189" y="77"/>
                  </a:cubicBezTo>
                  <a:cubicBezTo>
                    <a:pt x="2030" y="0"/>
                    <a:pt x="1584" y="77"/>
                    <a:pt x="1387" y="115"/>
                  </a:cubicBezTo>
                  <a:cubicBezTo>
                    <a:pt x="1190" y="152"/>
                    <a:pt x="1222" y="178"/>
                    <a:pt x="1126" y="178"/>
                  </a:cubicBezTo>
                  <a:cubicBezTo>
                    <a:pt x="1030" y="178"/>
                    <a:pt x="833" y="96"/>
                    <a:pt x="833" y="96"/>
                  </a:cubicBezTo>
                  <a:cubicBezTo>
                    <a:pt x="833" y="96"/>
                    <a:pt x="286" y="337"/>
                    <a:pt x="235" y="458"/>
                  </a:cubicBezTo>
                  <a:cubicBezTo>
                    <a:pt x="184" y="579"/>
                    <a:pt x="286" y="795"/>
                    <a:pt x="350" y="859"/>
                  </a:cubicBezTo>
                  <a:cubicBezTo>
                    <a:pt x="413" y="922"/>
                    <a:pt x="286" y="1088"/>
                    <a:pt x="216" y="1158"/>
                  </a:cubicBezTo>
                  <a:cubicBezTo>
                    <a:pt x="146" y="1228"/>
                    <a:pt x="0" y="1336"/>
                    <a:pt x="0" y="1482"/>
                  </a:cubicBezTo>
                  <a:lnTo>
                    <a:pt x="0" y="1489"/>
                  </a:lnTo>
                  <a:cubicBezTo>
                    <a:pt x="375" y="1559"/>
                    <a:pt x="852" y="2017"/>
                    <a:pt x="935" y="2106"/>
                  </a:cubicBezTo>
                  <a:cubicBezTo>
                    <a:pt x="1030" y="2202"/>
                    <a:pt x="903" y="2380"/>
                    <a:pt x="954" y="2596"/>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0" name="Freeform 495"/>
            <p:cNvSpPr>
              <a:spLocks noChangeArrowheads="1"/>
            </p:cNvSpPr>
            <p:nvPr/>
          </p:nvSpPr>
          <p:spPr bwMode="auto">
            <a:xfrm>
              <a:off x="12554713" y="8456538"/>
              <a:ext cx="2572444" cy="3007418"/>
            </a:xfrm>
            <a:custGeom>
              <a:avLst/>
              <a:gdLst>
                <a:gd name="T0" fmla="*/ 2806 w 5010"/>
                <a:gd name="T1" fmla="*/ 4544 h 5856"/>
                <a:gd name="T2" fmla="*/ 2806 w 5010"/>
                <a:gd name="T3" fmla="*/ 4544 h 5856"/>
                <a:gd name="T4" fmla="*/ 2616 w 5010"/>
                <a:gd name="T5" fmla="*/ 4226 h 5856"/>
                <a:gd name="T6" fmla="*/ 2476 w 5010"/>
                <a:gd name="T7" fmla="*/ 3876 h 5856"/>
                <a:gd name="T8" fmla="*/ 2635 w 5010"/>
                <a:gd name="T9" fmla="*/ 3462 h 5856"/>
                <a:gd name="T10" fmla="*/ 2794 w 5010"/>
                <a:gd name="T11" fmla="*/ 3564 h 5856"/>
                <a:gd name="T12" fmla="*/ 3112 w 5010"/>
                <a:gd name="T13" fmla="*/ 3430 h 5856"/>
                <a:gd name="T14" fmla="*/ 3570 w 5010"/>
                <a:gd name="T15" fmla="*/ 3341 h 5856"/>
                <a:gd name="T16" fmla="*/ 3907 w 5010"/>
                <a:gd name="T17" fmla="*/ 3265 h 5856"/>
                <a:gd name="T18" fmla="*/ 4149 w 5010"/>
                <a:gd name="T19" fmla="*/ 2965 h 5856"/>
                <a:gd name="T20" fmla="*/ 4118 w 5010"/>
                <a:gd name="T21" fmla="*/ 2749 h 5856"/>
                <a:gd name="T22" fmla="*/ 4442 w 5010"/>
                <a:gd name="T23" fmla="*/ 2711 h 5856"/>
                <a:gd name="T24" fmla="*/ 4270 w 5010"/>
                <a:gd name="T25" fmla="*/ 2354 h 5856"/>
                <a:gd name="T26" fmla="*/ 4798 w 5010"/>
                <a:gd name="T27" fmla="*/ 1826 h 5856"/>
                <a:gd name="T28" fmla="*/ 4900 w 5010"/>
                <a:gd name="T29" fmla="*/ 1476 h 5856"/>
                <a:gd name="T30" fmla="*/ 5009 w 5010"/>
                <a:gd name="T31" fmla="*/ 1330 h 5856"/>
                <a:gd name="T32" fmla="*/ 4722 w 5010"/>
                <a:gd name="T33" fmla="*/ 1107 h 5856"/>
                <a:gd name="T34" fmla="*/ 4703 w 5010"/>
                <a:gd name="T35" fmla="*/ 617 h 5856"/>
                <a:gd name="T36" fmla="*/ 3768 w 5010"/>
                <a:gd name="T37" fmla="*/ 0 h 5856"/>
                <a:gd name="T38" fmla="*/ 3303 w 5010"/>
                <a:gd name="T39" fmla="*/ 502 h 5856"/>
                <a:gd name="T40" fmla="*/ 2959 w 5010"/>
                <a:gd name="T41" fmla="*/ 929 h 5856"/>
                <a:gd name="T42" fmla="*/ 2762 w 5010"/>
                <a:gd name="T43" fmla="*/ 1183 h 5856"/>
                <a:gd name="T44" fmla="*/ 2405 w 5010"/>
                <a:gd name="T45" fmla="*/ 1101 h 5856"/>
                <a:gd name="T46" fmla="*/ 1852 w 5010"/>
                <a:gd name="T47" fmla="*/ 687 h 5856"/>
                <a:gd name="T48" fmla="*/ 1311 w 5010"/>
                <a:gd name="T49" fmla="*/ 76 h 5856"/>
                <a:gd name="T50" fmla="*/ 1171 w 5010"/>
                <a:gd name="T51" fmla="*/ 25 h 5856"/>
                <a:gd name="T52" fmla="*/ 1184 w 5010"/>
                <a:gd name="T53" fmla="*/ 159 h 5856"/>
                <a:gd name="T54" fmla="*/ 1133 w 5010"/>
                <a:gd name="T55" fmla="*/ 471 h 5856"/>
                <a:gd name="T56" fmla="*/ 1088 w 5010"/>
                <a:gd name="T57" fmla="*/ 744 h 5856"/>
                <a:gd name="T58" fmla="*/ 1044 w 5010"/>
                <a:gd name="T59" fmla="*/ 1126 h 5856"/>
                <a:gd name="T60" fmla="*/ 916 w 5010"/>
                <a:gd name="T61" fmla="*/ 1998 h 5856"/>
                <a:gd name="T62" fmla="*/ 916 w 5010"/>
                <a:gd name="T63" fmla="*/ 2215 h 5856"/>
                <a:gd name="T64" fmla="*/ 611 w 5010"/>
                <a:gd name="T65" fmla="*/ 3799 h 5856"/>
                <a:gd name="T66" fmla="*/ 541 w 5010"/>
                <a:gd name="T67" fmla="*/ 4098 h 5856"/>
                <a:gd name="T68" fmla="*/ 426 w 5010"/>
                <a:gd name="T69" fmla="*/ 4251 h 5856"/>
                <a:gd name="T70" fmla="*/ 140 w 5010"/>
                <a:gd name="T71" fmla="*/ 4512 h 5856"/>
                <a:gd name="T72" fmla="*/ 51 w 5010"/>
                <a:gd name="T73" fmla="*/ 4601 h 5856"/>
                <a:gd name="T74" fmla="*/ 280 w 5010"/>
                <a:gd name="T75" fmla="*/ 4786 h 5856"/>
                <a:gd name="T76" fmla="*/ 522 w 5010"/>
                <a:gd name="T77" fmla="*/ 4779 h 5856"/>
                <a:gd name="T78" fmla="*/ 464 w 5010"/>
                <a:gd name="T79" fmla="*/ 5091 h 5856"/>
                <a:gd name="T80" fmla="*/ 604 w 5010"/>
                <a:gd name="T81" fmla="*/ 5219 h 5856"/>
                <a:gd name="T82" fmla="*/ 821 w 5010"/>
                <a:gd name="T83" fmla="*/ 5257 h 5856"/>
                <a:gd name="T84" fmla="*/ 1470 w 5010"/>
                <a:gd name="T85" fmla="*/ 5505 h 5856"/>
                <a:gd name="T86" fmla="*/ 2005 w 5010"/>
                <a:gd name="T87" fmla="*/ 5791 h 5856"/>
                <a:gd name="T88" fmla="*/ 2259 w 5010"/>
                <a:gd name="T89" fmla="*/ 5798 h 5856"/>
                <a:gd name="T90" fmla="*/ 2647 w 5010"/>
                <a:gd name="T91" fmla="*/ 4970 h 5856"/>
                <a:gd name="T92" fmla="*/ 2806 w 5010"/>
                <a:gd name="T93" fmla="*/ 4544 h 5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010" h="5856">
                  <a:moveTo>
                    <a:pt x="2806" y="4544"/>
                  </a:moveTo>
                  <a:lnTo>
                    <a:pt x="2806" y="4544"/>
                  </a:lnTo>
                  <a:cubicBezTo>
                    <a:pt x="2806" y="4442"/>
                    <a:pt x="2616" y="4226"/>
                    <a:pt x="2616" y="4226"/>
                  </a:cubicBezTo>
                  <a:cubicBezTo>
                    <a:pt x="2291" y="4353"/>
                    <a:pt x="2405" y="3946"/>
                    <a:pt x="2476" y="3876"/>
                  </a:cubicBezTo>
                  <a:cubicBezTo>
                    <a:pt x="2552" y="3799"/>
                    <a:pt x="2577" y="3462"/>
                    <a:pt x="2635" y="3462"/>
                  </a:cubicBezTo>
                  <a:cubicBezTo>
                    <a:pt x="2692" y="3462"/>
                    <a:pt x="2730" y="3564"/>
                    <a:pt x="2794" y="3564"/>
                  </a:cubicBezTo>
                  <a:cubicBezTo>
                    <a:pt x="2857" y="3564"/>
                    <a:pt x="3029" y="3430"/>
                    <a:pt x="3112" y="3430"/>
                  </a:cubicBezTo>
                  <a:cubicBezTo>
                    <a:pt x="3195" y="3430"/>
                    <a:pt x="3507" y="3341"/>
                    <a:pt x="3570" y="3341"/>
                  </a:cubicBezTo>
                  <a:cubicBezTo>
                    <a:pt x="3634" y="3341"/>
                    <a:pt x="3831" y="3341"/>
                    <a:pt x="3907" y="3265"/>
                  </a:cubicBezTo>
                  <a:cubicBezTo>
                    <a:pt x="3990" y="3182"/>
                    <a:pt x="4092" y="3080"/>
                    <a:pt x="4149" y="2965"/>
                  </a:cubicBezTo>
                  <a:cubicBezTo>
                    <a:pt x="4207" y="2851"/>
                    <a:pt x="4060" y="2876"/>
                    <a:pt x="4118" y="2749"/>
                  </a:cubicBezTo>
                  <a:cubicBezTo>
                    <a:pt x="4175" y="2622"/>
                    <a:pt x="4372" y="2781"/>
                    <a:pt x="4442" y="2711"/>
                  </a:cubicBezTo>
                  <a:cubicBezTo>
                    <a:pt x="4518" y="2634"/>
                    <a:pt x="4308" y="2475"/>
                    <a:pt x="4270" y="2354"/>
                  </a:cubicBezTo>
                  <a:cubicBezTo>
                    <a:pt x="4232" y="2233"/>
                    <a:pt x="4697" y="1928"/>
                    <a:pt x="4798" y="1826"/>
                  </a:cubicBezTo>
                  <a:cubicBezTo>
                    <a:pt x="4900" y="1724"/>
                    <a:pt x="4900" y="1578"/>
                    <a:pt x="4900" y="1476"/>
                  </a:cubicBezTo>
                  <a:cubicBezTo>
                    <a:pt x="4900" y="1425"/>
                    <a:pt x="4958" y="1374"/>
                    <a:pt x="5009" y="1330"/>
                  </a:cubicBezTo>
                  <a:cubicBezTo>
                    <a:pt x="4900" y="1298"/>
                    <a:pt x="4760" y="1260"/>
                    <a:pt x="4722" y="1107"/>
                  </a:cubicBezTo>
                  <a:cubicBezTo>
                    <a:pt x="4671" y="891"/>
                    <a:pt x="4798" y="713"/>
                    <a:pt x="4703" y="617"/>
                  </a:cubicBezTo>
                  <a:cubicBezTo>
                    <a:pt x="4620" y="528"/>
                    <a:pt x="4143" y="70"/>
                    <a:pt x="3768" y="0"/>
                  </a:cubicBezTo>
                  <a:cubicBezTo>
                    <a:pt x="3755" y="146"/>
                    <a:pt x="3341" y="312"/>
                    <a:pt x="3303" y="502"/>
                  </a:cubicBezTo>
                  <a:cubicBezTo>
                    <a:pt x="3265" y="693"/>
                    <a:pt x="3093" y="929"/>
                    <a:pt x="2959" y="929"/>
                  </a:cubicBezTo>
                  <a:cubicBezTo>
                    <a:pt x="2826" y="929"/>
                    <a:pt x="2845" y="1101"/>
                    <a:pt x="2762" y="1183"/>
                  </a:cubicBezTo>
                  <a:cubicBezTo>
                    <a:pt x="2679" y="1266"/>
                    <a:pt x="2405" y="1101"/>
                    <a:pt x="2405" y="1101"/>
                  </a:cubicBezTo>
                  <a:cubicBezTo>
                    <a:pt x="2266" y="821"/>
                    <a:pt x="1852" y="687"/>
                    <a:pt x="1852" y="687"/>
                  </a:cubicBezTo>
                  <a:cubicBezTo>
                    <a:pt x="1788" y="401"/>
                    <a:pt x="1375" y="140"/>
                    <a:pt x="1311" y="76"/>
                  </a:cubicBezTo>
                  <a:cubicBezTo>
                    <a:pt x="1285" y="44"/>
                    <a:pt x="1228" y="32"/>
                    <a:pt x="1171" y="25"/>
                  </a:cubicBezTo>
                  <a:cubicBezTo>
                    <a:pt x="1196" y="82"/>
                    <a:pt x="1203" y="140"/>
                    <a:pt x="1184" y="159"/>
                  </a:cubicBezTo>
                  <a:cubicBezTo>
                    <a:pt x="1139" y="203"/>
                    <a:pt x="1158" y="394"/>
                    <a:pt x="1133" y="471"/>
                  </a:cubicBezTo>
                  <a:cubicBezTo>
                    <a:pt x="1114" y="547"/>
                    <a:pt x="1114" y="674"/>
                    <a:pt x="1088" y="744"/>
                  </a:cubicBezTo>
                  <a:cubicBezTo>
                    <a:pt x="1063" y="814"/>
                    <a:pt x="1044" y="1024"/>
                    <a:pt x="1044" y="1126"/>
                  </a:cubicBezTo>
                  <a:cubicBezTo>
                    <a:pt x="1044" y="1228"/>
                    <a:pt x="916" y="1935"/>
                    <a:pt x="916" y="1998"/>
                  </a:cubicBezTo>
                  <a:cubicBezTo>
                    <a:pt x="916" y="2062"/>
                    <a:pt x="916" y="2215"/>
                    <a:pt x="916" y="2215"/>
                  </a:cubicBezTo>
                  <a:cubicBezTo>
                    <a:pt x="916" y="2215"/>
                    <a:pt x="719" y="3666"/>
                    <a:pt x="611" y="3799"/>
                  </a:cubicBezTo>
                  <a:cubicBezTo>
                    <a:pt x="547" y="3876"/>
                    <a:pt x="566" y="4022"/>
                    <a:pt x="541" y="4098"/>
                  </a:cubicBezTo>
                  <a:cubicBezTo>
                    <a:pt x="515" y="4181"/>
                    <a:pt x="458" y="4168"/>
                    <a:pt x="426" y="4251"/>
                  </a:cubicBezTo>
                  <a:cubicBezTo>
                    <a:pt x="401" y="4334"/>
                    <a:pt x="242" y="4512"/>
                    <a:pt x="140" y="4512"/>
                  </a:cubicBezTo>
                  <a:cubicBezTo>
                    <a:pt x="38" y="4512"/>
                    <a:pt x="0" y="4582"/>
                    <a:pt x="51" y="4601"/>
                  </a:cubicBezTo>
                  <a:cubicBezTo>
                    <a:pt x="108" y="4614"/>
                    <a:pt x="229" y="4786"/>
                    <a:pt x="280" y="4786"/>
                  </a:cubicBezTo>
                  <a:cubicBezTo>
                    <a:pt x="331" y="4786"/>
                    <a:pt x="413" y="4703"/>
                    <a:pt x="522" y="4779"/>
                  </a:cubicBezTo>
                  <a:cubicBezTo>
                    <a:pt x="630" y="4856"/>
                    <a:pt x="579" y="4977"/>
                    <a:pt x="464" y="5091"/>
                  </a:cubicBezTo>
                  <a:cubicBezTo>
                    <a:pt x="350" y="5206"/>
                    <a:pt x="484" y="5219"/>
                    <a:pt x="604" y="5219"/>
                  </a:cubicBezTo>
                  <a:cubicBezTo>
                    <a:pt x="725" y="5219"/>
                    <a:pt x="821" y="5257"/>
                    <a:pt x="821" y="5257"/>
                  </a:cubicBezTo>
                  <a:cubicBezTo>
                    <a:pt x="1082" y="5473"/>
                    <a:pt x="1375" y="5409"/>
                    <a:pt x="1470" y="5505"/>
                  </a:cubicBezTo>
                  <a:cubicBezTo>
                    <a:pt x="1559" y="5594"/>
                    <a:pt x="1502" y="5855"/>
                    <a:pt x="2005" y="5791"/>
                  </a:cubicBezTo>
                  <a:cubicBezTo>
                    <a:pt x="2113" y="5779"/>
                    <a:pt x="2195" y="5785"/>
                    <a:pt x="2259" y="5798"/>
                  </a:cubicBezTo>
                  <a:cubicBezTo>
                    <a:pt x="2297" y="5530"/>
                    <a:pt x="2584" y="5091"/>
                    <a:pt x="2647" y="4970"/>
                  </a:cubicBezTo>
                  <a:cubicBezTo>
                    <a:pt x="2724" y="4830"/>
                    <a:pt x="2806" y="4646"/>
                    <a:pt x="2806" y="4544"/>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1" name="Freeform 496"/>
            <p:cNvSpPr>
              <a:spLocks noChangeArrowheads="1"/>
            </p:cNvSpPr>
            <p:nvPr/>
          </p:nvSpPr>
          <p:spPr bwMode="auto">
            <a:xfrm>
              <a:off x="13714125" y="9140455"/>
              <a:ext cx="2823800" cy="2622432"/>
            </a:xfrm>
            <a:custGeom>
              <a:avLst/>
              <a:gdLst>
                <a:gd name="T0" fmla="*/ 3774 w 5499"/>
                <a:gd name="T1" fmla="*/ 4748 h 5105"/>
                <a:gd name="T2" fmla="*/ 3774 w 5499"/>
                <a:gd name="T3" fmla="*/ 4748 h 5105"/>
                <a:gd name="T4" fmla="*/ 3602 w 5499"/>
                <a:gd name="T5" fmla="*/ 4633 h 5105"/>
                <a:gd name="T6" fmla="*/ 3310 w 5499"/>
                <a:gd name="T7" fmla="*/ 4455 h 5105"/>
                <a:gd name="T8" fmla="*/ 3431 w 5499"/>
                <a:gd name="T9" fmla="*/ 4277 h 5105"/>
                <a:gd name="T10" fmla="*/ 3081 w 5499"/>
                <a:gd name="T11" fmla="*/ 3717 h 5105"/>
                <a:gd name="T12" fmla="*/ 3221 w 5499"/>
                <a:gd name="T13" fmla="*/ 3309 h 5105"/>
                <a:gd name="T14" fmla="*/ 3781 w 5499"/>
                <a:gd name="T15" fmla="*/ 3303 h 5105"/>
                <a:gd name="T16" fmla="*/ 4206 w 5499"/>
                <a:gd name="T17" fmla="*/ 3303 h 5105"/>
                <a:gd name="T18" fmla="*/ 4371 w 5499"/>
                <a:gd name="T19" fmla="*/ 2966 h 5105"/>
                <a:gd name="T20" fmla="*/ 4429 w 5499"/>
                <a:gd name="T21" fmla="*/ 2832 h 5105"/>
                <a:gd name="T22" fmla="*/ 4957 w 5499"/>
                <a:gd name="T23" fmla="*/ 2590 h 5105"/>
                <a:gd name="T24" fmla="*/ 5193 w 5499"/>
                <a:gd name="T25" fmla="*/ 2469 h 5105"/>
                <a:gd name="T26" fmla="*/ 5498 w 5499"/>
                <a:gd name="T27" fmla="*/ 2056 h 5105"/>
                <a:gd name="T28" fmla="*/ 5358 w 5499"/>
                <a:gd name="T29" fmla="*/ 1794 h 5105"/>
                <a:gd name="T30" fmla="*/ 5059 w 5499"/>
                <a:gd name="T31" fmla="*/ 1368 h 5105"/>
                <a:gd name="T32" fmla="*/ 4881 w 5499"/>
                <a:gd name="T33" fmla="*/ 764 h 5105"/>
                <a:gd name="T34" fmla="*/ 4543 w 5499"/>
                <a:gd name="T35" fmla="*/ 375 h 5105"/>
                <a:gd name="T36" fmla="*/ 4499 w 5499"/>
                <a:gd name="T37" fmla="*/ 197 h 5105"/>
                <a:gd name="T38" fmla="*/ 4104 w 5499"/>
                <a:gd name="T39" fmla="*/ 643 h 5105"/>
                <a:gd name="T40" fmla="*/ 3863 w 5499"/>
                <a:gd name="T41" fmla="*/ 834 h 5105"/>
                <a:gd name="T42" fmla="*/ 3628 w 5499"/>
                <a:gd name="T43" fmla="*/ 725 h 5105"/>
                <a:gd name="T44" fmla="*/ 3564 w 5499"/>
                <a:gd name="T45" fmla="*/ 324 h 5105"/>
                <a:gd name="T46" fmla="*/ 3526 w 5499"/>
                <a:gd name="T47" fmla="*/ 153 h 5105"/>
                <a:gd name="T48" fmla="*/ 3501 w 5499"/>
                <a:gd name="T49" fmla="*/ 165 h 5105"/>
                <a:gd name="T50" fmla="*/ 2845 w 5499"/>
                <a:gd name="T51" fmla="*/ 57 h 5105"/>
                <a:gd name="T52" fmla="*/ 2750 w 5499"/>
                <a:gd name="T53" fmla="*/ 0 h 5105"/>
                <a:gd name="T54" fmla="*/ 2641 w 5499"/>
                <a:gd name="T55" fmla="*/ 146 h 5105"/>
                <a:gd name="T56" fmla="*/ 2539 w 5499"/>
                <a:gd name="T57" fmla="*/ 496 h 5105"/>
                <a:gd name="T58" fmla="*/ 2011 w 5499"/>
                <a:gd name="T59" fmla="*/ 1024 h 5105"/>
                <a:gd name="T60" fmla="*/ 2183 w 5499"/>
                <a:gd name="T61" fmla="*/ 1381 h 5105"/>
                <a:gd name="T62" fmla="*/ 1859 w 5499"/>
                <a:gd name="T63" fmla="*/ 1419 h 5105"/>
                <a:gd name="T64" fmla="*/ 1890 w 5499"/>
                <a:gd name="T65" fmla="*/ 1635 h 5105"/>
                <a:gd name="T66" fmla="*/ 1648 w 5499"/>
                <a:gd name="T67" fmla="*/ 1935 h 5105"/>
                <a:gd name="T68" fmla="*/ 1311 w 5499"/>
                <a:gd name="T69" fmla="*/ 2011 h 5105"/>
                <a:gd name="T70" fmla="*/ 853 w 5499"/>
                <a:gd name="T71" fmla="*/ 2100 h 5105"/>
                <a:gd name="T72" fmla="*/ 535 w 5499"/>
                <a:gd name="T73" fmla="*/ 2234 h 5105"/>
                <a:gd name="T74" fmla="*/ 376 w 5499"/>
                <a:gd name="T75" fmla="*/ 2132 h 5105"/>
                <a:gd name="T76" fmla="*/ 217 w 5499"/>
                <a:gd name="T77" fmla="*/ 2546 h 5105"/>
                <a:gd name="T78" fmla="*/ 357 w 5499"/>
                <a:gd name="T79" fmla="*/ 2896 h 5105"/>
                <a:gd name="T80" fmla="*/ 547 w 5499"/>
                <a:gd name="T81" fmla="*/ 3214 h 5105"/>
                <a:gd name="T82" fmla="*/ 388 w 5499"/>
                <a:gd name="T83" fmla="*/ 3640 h 5105"/>
                <a:gd name="T84" fmla="*/ 0 w 5499"/>
                <a:gd name="T85" fmla="*/ 4468 h 5105"/>
                <a:gd name="T86" fmla="*/ 331 w 5499"/>
                <a:gd name="T87" fmla="*/ 4678 h 5105"/>
                <a:gd name="T88" fmla="*/ 1088 w 5499"/>
                <a:gd name="T89" fmla="*/ 4754 h 5105"/>
                <a:gd name="T90" fmla="*/ 1343 w 5499"/>
                <a:gd name="T91" fmla="*/ 4449 h 5105"/>
                <a:gd name="T92" fmla="*/ 2037 w 5499"/>
                <a:gd name="T93" fmla="*/ 4671 h 5105"/>
                <a:gd name="T94" fmla="*/ 2450 w 5499"/>
                <a:gd name="T95" fmla="*/ 4786 h 5105"/>
                <a:gd name="T96" fmla="*/ 2807 w 5499"/>
                <a:gd name="T97" fmla="*/ 4881 h 5105"/>
                <a:gd name="T98" fmla="*/ 2928 w 5499"/>
                <a:gd name="T99" fmla="*/ 5091 h 5105"/>
                <a:gd name="T100" fmla="*/ 2979 w 5499"/>
                <a:gd name="T101" fmla="*/ 5104 h 5105"/>
                <a:gd name="T102" fmla="*/ 3437 w 5499"/>
                <a:gd name="T103" fmla="*/ 4805 h 5105"/>
                <a:gd name="T104" fmla="*/ 3774 w 5499"/>
                <a:gd name="T105" fmla="*/ 4748 h 5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99" h="5105">
                  <a:moveTo>
                    <a:pt x="3774" y="4748"/>
                  </a:moveTo>
                  <a:lnTo>
                    <a:pt x="3774" y="4748"/>
                  </a:lnTo>
                  <a:cubicBezTo>
                    <a:pt x="3774" y="4748"/>
                    <a:pt x="3711" y="4690"/>
                    <a:pt x="3602" y="4633"/>
                  </a:cubicBezTo>
                  <a:cubicBezTo>
                    <a:pt x="3494" y="4576"/>
                    <a:pt x="3310" y="4525"/>
                    <a:pt x="3310" y="4455"/>
                  </a:cubicBezTo>
                  <a:cubicBezTo>
                    <a:pt x="3310" y="4385"/>
                    <a:pt x="3431" y="4277"/>
                    <a:pt x="3431" y="4277"/>
                  </a:cubicBezTo>
                  <a:cubicBezTo>
                    <a:pt x="3507" y="3882"/>
                    <a:pt x="3240" y="3876"/>
                    <a:pt x="3081" y="3717"/>
                  </a:cubicBezTo>
                  <a:cubicBezTo>
                    <a:pt x="2921" y="3558"/>
                    <a:pt x="3081" y="3309"/>
                    <a:pt x="3221" y="3309"/>
                  </a:cubicBezTo>
                  <a:cubicBezTo>
                    <a:pt x="3361" y="3309"/>
                    <a:pt x="3609" y="3373"/>
                    <a:pt x="3781" y="3303"/>
                  </a:cubicBezTo>
                  <a:cubicBezTo>
                    <a:pt x="3952" y="3233"/>
                    <a:pt x="3996" y="3303"/>
                    <a:pt x="4206" y="3303"/>
                  </a:cubicBezTo>
                  <a:cubicBezTo>
                    <a:pt x="4422" y="3303"/>
                    <a:pt x="4371" y="3036"/>
                    <a:pt x="4371" y="2966"/>
                  </a:cubicBezTo>
                  <a:cubicBezTo>
                    <a:pt x="4371" y="2896"/>
                    <a:pt x="4429" y="2832"/>
                    <a:pt x="4429" y="2832"/>
                  </a:cubicBezTo>
                  <a:cubicBezTo>
                    <a:pt x="4760" y="2832"/>
                    <a:pt x="4957" y="2667"/>
                    <a:pt x="4957" y="2590"/>
                  </a:cubicBezTo>
                  <a:cubicBezTo>
                    <a:pt x="4957" y="2520"/>
                    <a:pt x="5052" y="2501"/>
                    <a:pt x="5193" y="2469"/>
                  </a:cubicBezTo>
                  <a:cubicBezTo>
                    <a:pt x="5333" y="2437"/>
                    <a:pt x="5498" y="2056"/>
                    <a:pt x="5498" y="2056"/>
                  </a:cubicBezTo>
                  <a:cubicBezTo>
                    <a:pt x="5313" y="1998"/>
                    <a:pt x="5358" y="1794"/>
                    <a:pt x="5358" y="1794"/>
                  </a:cubicBezTo>
                  <a:cubicBezTo>
                    <a:pt x="5275" y="1794"/>
                    <a:pt x="5059" y="1610"/>
                    <a:pt x="5059" y="1368"/>
                  </a:cubicBezTo>
                  <a:cubicBezTo>
                    <a:pt x="5059" y="1126"/>
                    <a:pt x="4944" y="827"/>
                    <a:pt x="4881" y="764"/>
                  </a:cubicBezTo>
                  <a:cubicBezTo>
                    <a:pt x="4811" y="694"/>
                    <a:pt x="4633" y="413"/>
                    <a:pt x="4543" y="375"/>
                  </a:cubicBezTo>
                  <a:cubicBezTo>
                    <a:pt x="4454" y="337"/>
                    <a:pt x="4588" y="197"/>
                    <a:pt x="4499" y="197"/>
                  </a:cubicBezTo>
                  <a:cubicBezTo>
                    <a:pt x="4416" y="197"/>
                    <a:pt x="4142" y="490"/>
                    <a:pt x="4104" y="643"/>
                  </a:cubicBezTo>
                  <a:cubicBezTo>
                    <a:pt x="4066" y="802"/>
                    <a:pt x="4015" y="789"/>
                    <a:pt x="3863" y="834"/>
                  </a:cubicBezTo>
                  <a:cubicBezTo>
                    <a:pt x="3711" y="872"/>
                    <a:pt x="3577" y="834"/>
                    <a:pt x="3628" y="725"/>
                  </a:cubicBezTo>
                  <a:cubicBezTo>
                    <a:pt x="3679" y="623"/>
                    <a:pt x="3622" y="382"/>
                    <a:pt x="3564" y="324"/>
                  </a:cubicBezTo>
                  <a:cubicBezTo>
                    <a:pt x="3532" y="293"/>
                    <a:pt x="3526" y="216"/>
                    <a:pt x="3526" y="153"/>
                  </a:cubicBezTo>
                  <a:cubicBezTo>
                    <a:pt x="3520" y="159"/>
                    <a:pt x="3513" y="159"/>
                    <a:pt x="3501" y="165"/>
                  </a:cubicBezTo>
                  <a:cubicBezTo>
                    <a:pt x="3322" y="210"/>
                    <a:pt x="2928" y="140"/>
                    <a:pt x="2845" y="57"/>
                  </a:cubicBezTo>
                  <a:cubicBezTo>
                    <a:pt x="2826" y="32"/>
                    <a:pt x="2788" y="19"/>
                    <a:pt x="2750" y="0"/>
                  </a:cubicBezTo>
                  <a:cubicBezTo>
                    <a:pt x="2699" y="44"/>
                    <a:pt x="2641" y="95"/>
                    <a:pt x="2641" y="146"/>
                  </a:cubicBezTo>
                  <a:cubicBezTo>
                    <a:pt x="2641" y="248"/>
                    <a:pt x="2641" y="394"/>
                    <a:pt x="2539" y="496"/>
                  </a:cubicBezTo>
                  <a:cubicBezTo>
                    <a:pt x="2438" y="598"/>
                    <a:pt x="1973" y="903"/>
                    <a:pt x="2011" y="1024"/>
                  </a:cubicBezTo>
                  <a:cubicBezTo>
                    <a:pt x="2049" y="1145"/>
                    <a:pt x="2259" y="1304"/>
                    <a:pt x="2183" y="1381"/>
                  </a:cubicBezTo>
                  <a:cubicBezTo>
                    <a:pt x="2113" y="1451"/>
                    <a:pt x="1916" y="1292"/>
                    <a:pt x="1859" y="1419"/>
                  </a:cubicBezTo>
                  <a:cubicBezTo>
                    <a:pt x="1801" y="1546"/>
                    <a:pt x="1948" y="1521"/>
                    <a:pt x="1890" y="1635"/>
                  </a:cubicBezTo>
                  <a:cubicBezTo>
                    <a:pt x="1833" y="1750"/>
                    <a:pt x="1731" y="1852"/>
                    <a:pt x="1648" y="1935"/>
                  </a:cubicBezTo>
                  <a:cubicBezTo>
                    <a:pt x="1572" y="2011"/>
                    <a:pt x="1375" y="2011"/>
                    <a:pt x="1311" y="2011"/>
                  </a:cubicBezTo>
                  <a:cubicBezTo>
                    <a:pt x="1248" y="2011"/>
                    <a:pt x="936" y="2100"/>
                    <a:pt x="853" y="2100"/>
                  </a:cubicBezTo>
                  <a:cubicBezTo>
                    <a:pt x="770" y="2100"/>
                    <a:pt x="598" y="2234"/>
                    <a:pt x="535" y="2234"/>
                  </a:cubicBezTo>
                  <a:cubicBezTo>
                    <a:pt x="471" y="2234"/>
                    <a:pt x="433" y="2132"/>
                    <a:pt x="376" y="2132"/>
                  </a:cubicBezTo>
                  <a:cubicBezTo>
                    <a:pt x="318" y="2132"/>
                    <a:pt x="293" y="2469"/>
                    <a:pt x="217" y="2546"/>
                  </a:cubicBezTo>
                  <a:cubicBezTo>
                    <a:pt x="146" y="2616"/>
                    <a:pt x="32" y="3023"/>
                    <a:pt x="357" y="2896"/>
                  </a:cubicBezTo>
                  <a:cubicBezTo>
                    <a:pt x="357" y="2896"/>
                    <a:pt x="547" y="3112"/>
                    <a:pt x="547" y="3214"/>
                  </a:cubicBezTo>
                  <a:cubicBezTo>
                    <a:pt x="547" y="3316"/>
                    <a:pt x="465" y="3500"/>
                    <a:pt x="388" y="3640"/>
                  </a:cubicBezTo>
                  <a:cubicBezTo>
                    <a:pt x="325" y="3761"/>
                    <a:pt x="38" y="4200"/>
                    <a:pt x="0" y="4468"/>
                  </a:cubicBezTo>
                  <a:cubicBezTo>
                    <a:pt x="242" y="4525"/>
                    <a:pt x="242" y="4709"/>
                    <a:pt x="331" y="4678"/>
                  </a:cubicBezTo>
                  <a:cubicBezTo>
                    <a:pt x="560" y="4601"/>
                    <a:pt x="923" y="4735"/>
                    <a:pt x="1088" y="4754"/>
                  </a:cubicBezTo>
                  <a:cubicBezTo>
                    <a:pt x="1483" y="4792"/>
                    <a:pt x="1222" y="4468"/>
                    <a:pt x="1343" y="4449"/>
                  </a:cubicBezTo>
                  <a:cubicBezTo>
                    <a:pt x="1699" y="4398"/>
                    <a:pt x="1967" y="4646"/>
                    <a:pt x="2037" y="4671"/>
                  </a:cubicBezTo>
                  <a:cubicBezTo>
                    <a:pt x="2107" y="4703"/>
                    <a:pt x="2387" y="4633"/>
                    <a:pt x="2450" y="4786"/>
                  </a:cubicBezTo>
                  <a:cubicBezTo>
                    <a:pt x="2514" y="4945"/>
                    <a:pt x="2629" y="4786"/>
                    <a:pt x="2807" y="4881"/>
                  </a:cubicBezTo>
                  <a:cubicBezTo>
                    <a:pt x="2883" y="4919"/>
                    <a:pt x="2883" y="5072"/>
                    <a:pt x="2928" y="5091"/>
                  </a:cubicBezTo>
                  <a:cubicBezTo>
                    <a:pt x="2947" y="5098"/>
                    <a:pt x="2960" y="5098"/>
                    <a:pt x="2979" y="5104"/>
                  </a:cubicBezTo>
                  <a:cubicBezTo>
                    <a:pt x="3144" y="5021"/>
                    <a:pt x="3367" y="4805"/>
                    <a:pt x="3437" y="4805"/>
                  </a:cubicBezTo>
                  <a:cubicBezTo>
                    <a:pt x="3520" y="4805"/>
                    <a:pt x="3774" y="4748"/>
                    <a:pt x="3774" y="4748"/>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2" name="Freeform 497"/>
            <p:cNvSpPr>
              <a:spLocks noChangeArrowheads="1"/>
            </p:cNvSpPr>
            <p:nvPr/>
          </p:nvSpPr>
          <p:spPr bwMode="auto">
            <a:xfrm>
              <a:off x="15215472" y="9163100"/>
              <a:ext cx="2359582" cy="2769632"/>
            </a:xfrm>
            <a:custGeom>
              <a:avLst/>
              <a:gdLst>
                <a:gd name="T0" fmla="*/ 4346 w 4596"/>
                <a:gd name="T1" fmla="*/ 2374 h 5392"/>
                <a:gd name="T2" fmla="*/ 4346 w 4596"/>
                <a:gd name="T3" fmla="*/ 2374 h 5392"/>
                <a:gd name="T4" fmla="*/ 4563 w 4596"/>
                <a:gd name="T5" fmla="*/ 2075 h 5392"/>
                <a:gd name="T6" fmla="*/ 4493 w 4596"/>
                <a:gd name="T7" fmla="*/ 1763 h 5392"/>
                <a:gd name="T8" fmla="*/ 4143 w 4596"/>
                <a:gd name="T9" fmla="*/ 1439 h 5392"/>
                <a:gd name="T10" fmla="*/ 3786 w 4596"/>
                <a:gd name="T11" fmla="*/ 1464 h 5392"/>
                <a:gd name="T12" fmla="*/ 3519 w 4596"/>
                <a:gd name="T13" fmla="*/ 1280 h 5392"/>
                <a:gd name="T14" fmla="*/ 3252 w 4596"/>
                <a:gd name="T15" fmla="*/ 885 h 5392"/>
                <a:gd name="T16" fmla="*/ 3029 w 4596"/>
                <a:gd name="T17" fmla="*/ 427 h 5392"/>
                <a:gd name="T18" fmla="*/ 2749 w 4596"/>
                <a:gd name="T19" fmla="*/ 459 h 5392"/>
                <a:gd name="T20" fmla="*/ 2609 w 4596"/>
                <a:gd name="T21" fmla="*/ 331 h 5392"/>
                <a:gd name="T22" fmla="*/ 2386 w 4596"/>
                <a:gd name="T23" fmla="*/ 109 h 5392"/>
                <a:gd name="T24" fmla="*/ 2144 w 4596"/>
                <a:gd name="T25" fmla="*/ 293 h 5392"/>
                <a:gd name="T26" fmla="*/ 1909 w 4596"/>
                <a:gd name="T27" fmla="*/ 662 h 5392"/>
                <a:gd name="T28" fmla="*/ 1960 w 4596"/>
                <a:gd name="T29" fmla="*/ 720 h 5392"/>
                <a:gd name="T30" fmla="*/ 2138 w 4596"/>
                <a:gd name="T31" fmla="*/ 1324 h 5392"/>
                <a:gd name="T32" fmla="*/ 2437 w 4596"/>
                <a:gd name="T33" fmla="*/ 1750 h 5392"/>
                <a:gd name="T34" fmla="*/ 2577 w 4596"/>
                <a:gd name="T35" fmla="*/ 2012 h 5392"/>
                <a:gd name="T36" fmla="*/ 2272 w 4596"/>
                <a:gd name="T37" fmla="*/ 2425 h 5392"/>
                <a:gd name="T38" fmla="*/ 2036 w 4596"/>
                <a:gd name="T39" fmla="*/ 2546 h 5392"/>
                <a:gd name="T40" fmla="*/ 1508 w 4596"/>
                <a:gd name="T41" fmla="*/ 2788 h 5392"/>
                <a:gd name="T42" fmla="*/ 1450 w 4596"/>
                <a:gd name="T43" fmla="*/ 2922 h 5392"/>
                <a:gd name="T44" fmla="*/ 1285 w 4596"/>
                <a:gd name="T45" fmla="*/ 3259 h 5392"/>
                <a:gd name="T46" fmla="*/ 860 w 4596"/>
                <a:gd name="T47" fmla="*/ 3259 h 5392"/>
                <a:gd name="T48" fmla="*/ 300 w 4596"/>
                <a:gd name="T49" fmla="*/ 3265 h 5392"/>
                <a:gd name="T50" fmla="*/ 160 w 4596"/>
                <a:gd name="T51" fmla="*/ 3673 h 5392"/>
                <a:gd name="T52" fmla="*/ 510 w 4596"/>
                <a:gd name="T53" fmla="*/ 4233 h 5392"/>
                <a:gd name="T54" fmla="*/ 389 w 4596"/>
                <a:gd name="T55" fmla="*/ 4411 h 5392"/>
                <a:gd name="T56" fmla="*/ 681 w 4596"/>
                <a:gd name="T57" fmla="*/ 4589 h 5392"/>
                <a:gd name="T58" fmla="*/ 853 w 4596"/>
                <a:gd name="T59" fmla="*/ 4704 h 5392"/>
                <a:gd name="T60" fmla="*/ 516 w 4596"/>
                <a:gd name="T61" fmla="*/ 4761 h 5392"/>
                <a:gd name="T62" fmla="*/ 58 w 4596"/>
                <a:gd name="T63" fmla="*/ 5060 h 5392"/>
                <a:gd name="T64" fmla="*/ 274 w 4596"/>
                <a:gd name="T65" fmla="*/ 5200 h 5392"/>
                <a:gd name="T66" fmla="*/ 624 w 4596"/>
                <a:gd name="T67" fmla="*/ 5219 h 5392"/>
                <a:gd name="T68" fmla="*/ 1323 w 4596"/>
                <a:gd name="T69" fmla="*/ 5391 h 5392"/>
                <a:gd name="T70" fmla="*/ 1450 w 4596"/>
                <a:gd name="T71" fmla="*/ 5257 h 5392"/>
                <a:gd name="T72" fmla="*/ 1559 w 4596"/>
                <a:gd name="T73" fmla="*/ 5257 h 5392"/>
                <a:gd name="T74" fmla="*/ 1762 w 4596"/>
                <a:gd name="T75" fmla="*/ 5117 h 5392"/>
                <a:gd name="T76" fmla="*/ 2227 w 4596"/>
                <a:gd name="T77" fmla="*/ 5175 h 5392"/>
                <a:gd name="T78" fmla="*/ 2125 w 4596"/>
                <a:gd name="T79" fmla="*/ 4926 h 5392"/>
                <a:gd name="T80" fmla="*/ 2023 w 4596"/>
                <a:gd name="T81" fmla="*/ 4818 h 5392"/>
                <a:gd name="T82" fmla="*/ 1972 w 4596"/>
                <a:gd name="T83" fmla="*/ 4589 h 5392"/>
                <a:gd name="T84" fmla="*/ 1985 w 4596"/>
                <a:gd name="T85" fmla="*/ 4360 h 5392"/>
                <a:gd name="T86" fmla="*/ 1864 w 4596"/>
                <a:gd name="T87" fmla="*/ 4201 h 5392"/>
                <a:gd name="T88" fmla="*/ 1985 w 4596"/>
                <a:gd name="T89" fmla="*/ 4125 h 5392"/>
                <a:gd name="T90" fmla="*/ 2208 w 4596"/>
                <a:gd name="T91" fmla="*/ 3634 h 5392"/>
                <a:gd name="T92" fmla="*/ 2361 w 4596"/>
                <a:gd name="T93" fmla="*/ 3424 h 5392"/>
                <a:gd name="T94" fmla="*/ 2685 w 4596"/>
                <a:gd name="T95" fmla="*/ 3380 h 5392"/>
                <a:gd name="T96" fmla="*/ 2692 w 4596"/>
                <a:gd name="T97" fmla="*/ 3234 h 5392"/>
                <a:gd name="T98" fmla="*/ 2889 w 4596"/>
                <a:gd name="T99" fmla="*/ 3189 h 5392"/>
                <a:gd name="T100" fmla="*/ 3048 w 4596"/>
                <a:gd name="T101" fmla="*/ 3074 h 5392"/>
                <a:gd name="T102" fmla="*/ 3309 w 4596"/>
                <a:gd name="T103" fmla="*/ 2845 h 5392"/>
                <a:gd name="T104" fmla="*/ 3576 w 4596"/>
                <a:gd name="T105" fmla="*/ 2998 h 5392"/>
                <a:gd name="T106" fmla="*/ 3901 w 4596"/>
                <a:gd name="T107" fmla="*/ 3068 h 5392"/>
                <a:gd name="T108" fmla="*/ 3933 w 4596"/>
                <a:gd name="T109" fmla="*/ 3030 h 5392"/>
                <a:gd name="T110" fmla="*/ 4003 w 4596"/>
                <a:gd name="T111" fmla="*/ 3023 h 5392"/>
                <a:gd name="T112" fmla="*/ 4117 w 4596"/>
                <a:gd name="T113" fmla="*/ 2782 h 5392"/>
                <a:gd name="T114" fmla="*/ 4346 w 4596"/>
                <a:gd name="T115" fmla="*/ 2374 h 5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96" h="5392">
                  <a:moveTo>
                    <a:pt x="4346" y="2374"/>
                  </a:moveTo>
                  <a:lnTo>
                    <a:pt x="4346" y="2374"/>
                  </a:lnTo>
                  <a:cubicBezTo>
                    <a:pt x="4308" y="2228"/>
                    <a:pt x="4531" y="2190"/>
                    <a:pt x="4563" y="2075"/>
                  </a:cubicBezTo>
                  <a:cubicBezTo>
                    <a:pt x="4595" y="1961"/>
                    <a:pt x="4563" y="1884"/>
                    <a:pt x="4493" y="1763"/>
                  </a:cubicBezTo>
                  <a:cubicBezTo>
                    <a:pt x="4423" y="1642"/>
                    <a:pt x="4251" y="1439"/>
                    <a:pt x="4143" y="1439"/>
                  </a:cubicBezTo>
                  <a:cubicBezTo>
                    <a:pt x="4035" y="1439"/>
                    <a:pt x="3875" y="1464"/>
                    <a:pt x="3786" y="1464"/>
                  </a:cubicBezTo>
                  <a:cubicBezTo>
                    <a:pt x="3697" y="1464"/>
                    <a:pt x="3602" y="1464"/>
                    <a:pt x="3519" y="1280"/>
                  </a:cubicBezTo>
                  <a:cubicBezTo>
                    <a:pt x="3436" y="1095"/>
                    <a:pt x="3283" y="968"/>
                    <a:pt x="3252" y="885"/>
                  </a:cubicBezTo>
                  <a:cubicBezTo>
                    <a:pt x="3220" y="802"/>
                    <a:pt x="3118" y="465"/>
                    <a:pt x="3029" y="427"/>
                  </a:cubicBezTo>
                  <a:cubicBezTo>
                    <a:pt x="2940" y="389"/>
                    <a:pt x="2819" y="389"/>
                    <a:pt x="2749" y="459"/>
                  </a:cubicBezTo>
                  <a:cubicBezTo>
                    <a:pt x="2679" y="529"/>
                    <a:pt x="2609" y="414"/>
                    <a:pt x="2609" y="331"/>
                  </a:cubicBezTo>
                  <a:cubicBezTo>
                    <a:pt x="2609" y="249"/>
                    <a:pt x="2386" y="0"/>
                    <a:pt x="2386" y="109"/>
                  </a:cubicBezTo>
                  <a:cubicBezTo>
                    <a:pt x="2386" y="217"/>
                    <a:pt x="2240" y="293"/>
                    <a:pt x="2144" y="293"/>
                  </a:cubicBezTo>
                  <a:cubicBezTo>
                    <a:pt x="2081" y="293"/>
                    <a:pt x="1972" y="516"/>
                    <a:pt x="1909" y="662"/>
                  </a:cubicBezTo>
                  <a:cubicBezTo>
                    <a:pt x="1928" y="688"/>
                    <a:pt x="1947" y="707"/>
                    <a:pt x="1960" y="720"/>
                  </a:cubicBezTo>
                  <a:cubicBezTo>
                    <a:pt x="2023" y="783"/>
                    <a:pt x="2138" y="1082"/>
                    <a:pt x="2138" y="1324"/>
                  </a:cubicBezTo>
                  <a:cubicBezTo>
                    <a:pt x="2138" y="1566"/>
                    <a:pt x="2354" y="1750"/>
                    <a:pt x="2437" y="1750"/>
                  </a:cubicBezTo>
                  <a:cubicBezTo>
                    <a:pt x="2437" y="1750"/>
                    <a:pt x="2392" y="1954"/>
                    <a:pt x="2577" y="2012"/>
                  </a:cubicBezTo>
                  <a:cubicBezTo>
                    <a:pt x="2577" y="2012"/>
                    <a:pt x="2412" y="2393"/>
                    <a:pt x="2272" y="2425"/>
                  </a:cubicBezTo>
                  <a:cubicBezTo>
                    <a:pt x="2131" y="2457"/>
                    <a:pt x="2036" y="2476"/>
                    <a:pt x="2036" y="2546"/>
                  </a:cubicBezTo>
                  <a:cubicBezTo>
                    <a:pt x="2036" y="2623"/>
                    <a:pt x="1839" y="2788"/>
                    <a:pt x="1508" y="2788"/>
                  </a:cubicBezTo>
                  <a:cubicBezTo>
                    <a:pt x="1508" y="2788"/>
                    <a:pt x="1450" y="2852"/>
                    <a:pt x="1450" y="2922"/>
                  </a:cubicBezTo>
                  <a:cubicBezTo>
                    <a:pt x="1450" y="2992"/>
                    <a:pt x="1501" y="3259"/>
                    <a:pt x="1285" y="3259"/>
                  </a:cubicBezTo>
                  <a:cubicBezTo>
                    <a:pt x="1075" y="3259"/>
                    <a:pt x="1031" y="3189"/>
                    <a:pt x="860" y="3259"/>
                  </a:cubicBezTo>
                  <a:cubicBezTo>
                    <a:pt x="688" y="3329"/>
                    <a:pt x="440" y="3265"/>
                    <a:pt x="300" y="3265"/>
                  </a:cubicBezTo>
                  <a:cubicBezTo>
                    <a:pt x="160" y="3265"/>
                    <a:pt x="0" y="3514"/>
                    <a:pt x="160" y="3673"/>
                  </a:cubicBezTo>
                  <a:cubicBezTo>
                    <a:pt x="319" y="3832"/>
                    <a:pt x="586" y="3838"/>
                    <a:pt x="510" y="4233"/>
                  </a:cubicBezTo>
                  <a:cubicBezTo>
                    <a:pt x="510" y="4233"/>
                    <a:pt x="389" y="4341"/>
                    <a:pt x="389" y="4411"/>
                  </a:cubicBezTo>
                  <a:cubicBezTo>
                    <a:pt x="389" y="4481"/>
                    <a:pt x="573" y="4532"/>
                    <a:pt x="681" y="4589"/>
                  </a:cubicBezTo>
                  <a:cubicBezTo>
                    <a:pt x="790" y="4646"/>
                    <a:pt x="853" y="4704"/>
                    <a:pt x="853" y="4704"/>
                  </a:cubicBezTo>
                  <a:cubicBezTo>
                    <a:pt x="853" y="4704"/>
                    <a:pt x="599" y="4761"/>
                    <a:pt x="516" y="4761"/>
                  </a:cubicBezTo>
                  <a:cubicBezTo>
                    <a:pt x="446" y="4761"/>
                    <a:pt x="223" y="4977"/>
                    <a:pt x="58" y="5060"/>
                  </a:cubicBezTo>
                  <a:cubicBezTo>
                    <a:pt x="96" y="5066"/>
                    <a:pt x="153" y="5085"/>
                    <a:pt x="274" y="5200"/>
                  </a:cubicBezTo>
                  <a:cubicBezTo>
                    <a:pt x="440" y="5372"/>
                    <a:pt x="395" y="5321"/>
                    <a:pt x="624" y="5219"/>
                  </a:cubicBezTo>
                  <a:cubicBezTo>
                    <a:pt x="853" y="5117"/>
                    <a:pt x="1266" y="5391"/>
                    <a:pt x="1323" y="5391"/>
                  </a:cubicBezTo>
                  <a:cubicBezTo>
                    <a:pt x="1381" y="5391"/>
                    <a:pt x="1412" y="5213"/>
                    <a:pt x="1450" y="5257"/>
                  </a:cubicBezTo>
                  <a:cubicBezTo>
                    <a:pt x="1495" y="5295"/>
                    <a:pt x="1559" y="5257"/>
                    <a:pt x="1559" y="5257"/>
                  </a:cubicBezTo>
                  <a:cubicBezTo>
                    <a:pt x="1680" y="5105"/>
                    <a:pt x="1762" y="5117"/>
                    <a:pt x="1762" y="5117"/>
                  </a:cubicBezTo>
                  <a:cubicBezTo>
                    <a:pt x="2112" y="5257"/>
                    <a:pt x="2227" y="5175"/>
                    <a:pt x="2227" y="5175"/>
                  </a:cubicBezTo>
                  <a:cubicBezTo>
                    <a:pt x="2252" y="5111"/>
                    <a:pt x="2182" y="4984"/>
                    <a:pt x="2125" y="4926"/>
                  </a:cubicBezTo>
                  <a:cubicBezTo>
                    <a:pt x="2074" y="4875"/>
                    <a:pt x="2023" y="4888"/>
                    <a:pt x="2023" y="4818"/>
                  </a:cubicBezTo>
                  <a:cubicBezTo>
                    <a:pt x="2023" y="4754"/>
                    <a:pt x="1972" y="4615"/>
                    <a:pt x="1972" y="4589"/>
                  </a:cubicBezTo>
                  <a:cubicBezTo>
                    <a:pt x="1972" y="4557"/>
                    <a:pt x="2023" y="4430"/>
                    <a:pt x="1985" y="4360"/>
                  </a:cubicBezTo>
                  <a:cubicBezTo>
                    <a:pt x="1947" y="4296"/>
                    <a:pt x="1832" y="4315"/>
                    <a:pt x="1864" y="4201"/>
                  </a:cubicBezTo>
                  <a:cubicBezTo>
                    <a:pt x="1902" y="4093"/>
                    <a:pt x="1947" y="4125"/>
                    <a:pt x="1985" y="4125"/>
                  </a:cubicBezTo>
                  <a:cubicBezTo>
                    <a:pt x="1922" y="3863"/>
                    <a:pt x="2176" y="3634"/>
                    <a:pt x="2208" y="3634"/>
                  </a:cubicBezTo>
                  <a:cubicBezTo>
                    <a:pt x="2246" y="3634"/>
                    <a:pt x="2259" y="3494"/>
                    <a:pt x="2361" y="3424"/>
                  </a:cubicBezTo>
                  <a:cubicBezTo>
                    <a:pt x="2456" y="3354"/>
                    <a:pt x="2641" y="3418"/>
                    <a:pt x="2685" y="3380"/>
                  </a:cubicBezTo>
                  <a:cubicBezTo>
                    <a:pt x="2723" y="3335"/>
                    <a:pt x="2641" y="3284"/>
                    <a:pt x="2692" y="3234"/>
                  </a:cubicBezTo>
                  <a:cubicBezTo>
                    <a:pt x="2749" y="3176"/>
                    <a:pt x="2870" y="3189"/>
                    <a:pt x="2889" y="3189"/>
                  </a:cubicBezTo>
                  <a:cubicBezTo>
                    <a:pt x="2908" y="3189"/>
                    <a:pt x="2991" y="3087"/>
                    <a:pt x="3048" y="3074"/>
                  </a:cubicBezTo>
                  <a:cubicBezTo>
                    <a:pt x="3112" y="3062"/>
                    <a:pt x="3131" y="2877"/>
                    <a:pt x="3309" y="2845"/>
                  </a:cubicBezTo>
                  <a:cubicBezTo>
                    <a:pt x="3481" y="2813"/>
                    <a:pt x="3468" y="2998"/>
                    <a:pt x="3576" y="2998"/>
                  </a:cubicBezTo>
                  <a:cubicBezTo>
                    <a:pt x="3678" y="2998"/>
                    <a:pt x="3869" y="3068"/>
                    <a:pt x="3901" y="3068"/>
                  </a:cubicBezTo>
                  <a:cubicBezTo>
                    <a:pt x="3933" y="3068"/>
                    <a:pt x="3933" y="3030"/>
                    <a:pt x="3933" y="3030"/>
                  </a:cubicBezTo>
                  <a:cubicBezTo>
                    <a:pt x="3958" y="3030"/>
                    <a:pt x="3984" y="3023"/>
                    <a:pt x="4003" y="3023"/>
                  </a:cubicBezTo>
                  <a:cubicBezTo>
                    <a:pt x="4047" y="2915"/>
                    <a:pt x="4098" y="2801"/>
                    <a:pt x="4117" y="2782"/>
                  </a:cubicBezTo>
                  <a:cubicBezTo>
                    <a:pt x="4155" y="2750"/>
                    <a:pt x="4385" y="2521"/>
                    <a:pt x="4346" y="2374"/>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3" name="Freeform 498"/>
            <p:cNvSpPr>
              <a:spLocks noChangeArrowheads="1"/>
            </p:cNvSpPr>
            <p:nvPr/>
          </p:nvSpPr>
          <p:spPr bwMode="auto">
            <a:xfrm>
              <a:off x="17269349" y="8970608"/>
              <a:ext cx="2432046" cy="2124215"/>
            </a:xfrm>
            <a:custGeom>
              <a:avLst/>
              <a:gdLst>
                <a:gd name="T0" fmla="*/ 2609 w 4736"/>
                <a:gd name="T1" fmla="*/ 70 h 4138"/>
                <a:gd name="T2" fmla="*/ 2444 w 4736"/>
                <a:gd name="T3" fmla="*/ 592 h 4138"/>
                <a:gd name="T4" fmla="*/ 1833 w 4736"/>
                <a:gd name="T5" fmla="*/ 1056 h 4138"/>
                <a:gd name="T6" fmla="*/ 1489 w 4736"/>
                <a:gd name="T7" fmla="*/ 1515 h 4138"/>
                <a:gd name="T8" fmla="*/ 1852 w 4736"/>
                <a:gd name="T9" fmla="*/ 1954 h 4138"/>
                <a:gd name="T10" fmla="*/ 1044 w 4736"/>
                <a:gd name="T11" fmla="*/ 1827 h 4138"/>
                <a:gd name="T12" fmla="*/ 776 w 4736"/>
                <a:gd name="T13" fmla="*/ 1585 h 4138"/>
                <a:gd name="T14" fmla="*/ 464 w 4736"/>
                <a:gd name="T15" fmla="*/ 1782 h 4138"/>
                <a:gd name="T16" fmla="*/ 490 w 4736"/>
                <a:gd name="T17" fmla="*/ 2138 h 4138"/>
                <a:gd name="T18" fmla="*/ 343 w 4736"/>
                <a:gd name="T19" fmla="*/ 2749 h 4138"/>
                <a:gd name="T20" fmla="*/ 0 w 4736"/>
                <a:gd name="T21" fmla="*/ 3398 h 4138"/>
                <a:gd name="T22" fmla="*/ 572 w 4736"/>
                <a:gd name="T23" fmla="*/ 3583 h 4138"/>
                <a:gd name="T24" fmla="*/ 668 w 4736"/>
                <a:gd name="T25" fmla="*/ 3430 h 4138"/>
                <a:gd name="T26" fmla="*/ 795 w 4736"/>
                <a:gd name="T27" fmla="*/ 3316 h 4138"/>
                <a:gd name="T28" fmla="*/ 929 w 4736"/>
                <a:gd name="T29" fmla="*/ 3227 h 4138"/>
                <a:gd name="T30" fmla="*/ 1094 w 4736"/>
                <a:gd name="T31" fmla="*/ 3354 h 4138"/>
                <a:gd name="T32" fmla="*/ 1069 w 4736"/>
                <a:gd name="T33" fmla="*/ 3653 h 4138"/>
                <a:gd name="T34" fmla="*/ 1228 w 4736"/>
                <a:gd name="T35" fmla="*/ 3748 h 4138"/>
                <a:gd name="T36" fmla="*/ 1623 w 4736"/>
                <a:gd name="T37" fmla="*/ 3882 h 4138"/>
                <a:gd name="T38" fmla="*/ 2049 w 4736"/>
                <a:gd name="T39" fmla="*/ 4111 h 4138"/>
                <a:gd name="T40" fmla="*/ 2431 w 4736"/>
                <a:gd name="T41" fmla="*/ 4118 h 4138"/>
                <a:gd name="T42" fmla="*/ 2654 w 4736"/>
                <a:gd name="T43" fmla="*/ 3990 h 4138"/>
                <a:gd name="T44" fmla="*/ 2844 w 4736"/>
                <a:gd name="T45" fmla="*/ 3895 h 4138"/>
                <a:gd name="T46" fmla="*/ 3175 w 4736"/>
                <a:gd name="T47" fmla="*/ 3869 h 4138"/>
                <a:gd name="T48" fmla="*/ 3271 w 4736"/>
                <a:gd name="T49" fmla="*/ 3577 h 4138"/>
                <a:gd name="T50" fmla="*/ 3188 w 4736"/>
                <a:gd name="T51" fmla="*/ 3519 h 4138"/>
                <a:gd name="T52" fmla="*/ 3519 w 4736"/>
                <a:gd name="T53" fmla="*/ 3316 h 4138"/>
                <a:gd name="T54" fmla="*/ 3806 w 4736"/>
                <a:gd name="T55" fmla="*/ 3004 h 4138"/>
                <a:gd name="T56" fmla="*/ 3844 w 4736"/>
                <a:gd name="T57" fmla="*/ 2921 h 4138"/>
                <a:gd name="T58" fmla="*/ 4066 w 4736"/>
                <a:gd name="T59" fmla="*/ 2787 h 4138"/>
                <a:gd name="T60" fmla="*/ 4149 w 4736"/>
                <a:gd name="T61" fmla="*/ 2775 h 4138"/>
                <a:gd name="T62" fmla="*/ 4442 w 4736"/>
                <a:gd name="T63" fmla="*/ 1916 h 4138"/>
                <a:gd name="T64" fmla="*/ 3519 w 4736"/>
                <a:gd name="T65" fmla="*/ 1763 h 4138"/>
                <a:gd name="T66" fmla="*/ 3526 w 4736"/>
                <a:gd name="T67" fmla="*/ 827 h 4138"/>
                <a:gd name="T68" fmla="*/ 2940 w 4736"/>
                <a:gd name="T69" fmla="*/ 121 h 4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736" h="4138">
                  <a:moveTo>
                    <a:pt x="2609" y="70"/>
                  </a:moveTo>
                  <a:lnTo>
                    <a:pt x="2609" y="70"/>
                  </a:lnTo>
                  <a:cubicBezTo>
                    <a:pt x="2514" y="159"/>
                    <a:pt x="2666" y="299"/>
                    <a:pt x="2717" y="420"/>
                  </a:cubicBezTo>
                  <a:cubicBezTo>
                    <a:pt x="2775" y="547"/>
                    <a:pt x="2552" y="592"/>
                    <a:pt x="2444" y="592"/>
                  </a:cubicBezTo>
                  <a:cubicBezTo>
                    <a:pt x="2335" y="592"/>
                    <a:pt x="2202" y="764"/>
                    <a:pt x="2094" y="789"/>
                  </a:cubicBezTo>
                  <a:cubicBezTo>
                    <a:pt x="1992" y="821"/>
                    <a:pt x="1903" y="980"/>
                    <a:pt x="1833" y="1056"/>
                  </a:cubicBezTo>
                  <a:cubicBezTo>
                    <a:pt x="1756" y="1126"/>
                    <a:pt x="1743" y="1234"/>
                    <a:pt x="1743" y="1298"/>
                  </a:cubicBezTo>
                  <a:cubicBezTo>
                    <a:pt x="1743" y="1362"/>
                    <a:pt x="1527" y="1413"/>
                    <a:pt x="1489" y="1515"/>
                  </a:cubicBezTo>
                  <a:cubicBezTo>
                    <a:pt x="1451" y="1616"/>
                    <a:pt x="1584" y="1610"/>
                    <a:pt x="1680" y="1635"/>
                  </a:cubicBezTo>
                  <a:cubicBezTo>
                    <a:pt x="1782" y="1667"/>
                    <a:pt x="1922" y="1877"/>
                    <a:pt x="1852" y="1954"/>
                  </a:cubicBezTo>
                  <a:cubicBezTo>
                    <a:pt x="1775" y="2024"/>
                    <a:pt x="1514" y="1954"/>
                    <a:pt x="1355" y="1954"/>
                  </a:cubicBezTo>
                  <a:cubicBezTo>
                    <a:pt x="1196" y="1954"/>
                    <a:pt x="1113" y="1827"/>
                    <a:pt x="1044" y="1827"/>
                  </a:cubicBezTo>
                  <a:cubicBezTo>
                    <a:pt x="973" y="1827"/>
                    <a:pt x="903" y="1756"/>
                    <a:pt x="903" y="1680"/>
                  </a:cubicBezTo>
                  <a:cubicBezTo>
                    <a:pt x="903" y="1604"/>
                    <a:pt x="852" y="1508"/>
                    <a:pt x="776" y="1585"/>
                  </a:cubicBezTo>
                  <a:cubicBezTo>
                    <a:pt x="700" y="1661"/>
                    <a:pt x="802" y="1782"/>
                    <a:pt x="802" y="1782"/>
                  </a:cubicBezTo>
                  <a:cubicBezTo>
                    <a:pt x="744" y="1839"/>
                    <a:pt x="560" y="1782"/>
                    <a:pt x="464" y="1782"/>
                  </a:cubicBezTo>
                  <a:cubicBezTo>
                    <a:pt x="407" y="1782"/>
                    <a:pt x="337" y="1845"/>
                    <a:pt x="286" y="1896"/>
                  </a:cubicBezTo>
                  <a:cubicBezTo>
                    <a:pt x="369" y="1966"/>
                    <a:pt x="445" y="2062"/>
                    <a:pt x="490" y="2138"/>
                  </a:cubicBezTo>
                  <a:cubicBezTo>
                    <a:pt x="560" y="2259"/>
                    <a:pt x="592" y="2336"/>
                    <a:pt x="560" y="2450"/>
                  </a:cubicBezTo>
                  <a:cubicBezTo>
                    <a:pt x="528" y="2565"/>
                    <a:pt x="305" y="2603"/>
                    <a:pt x="343" y="2749"/>
                  </a:cubicBezTo>
                  <a:cubicBezTo>
                    <a:pt x="382" y="2896"/>
                    <a:pt x="152" y="3125"/>
                    <a:pt x="114" y="3157"/>
                  </a:cubicBezTo>
                  <a:cubicBezTo>
                    <a:pt x="95" y="3176"/>
                    <a:pt x="44" y="3290"/>
                    <a:pt x="0" y="3398"/>
                  </a:cubicBezTo>
                  <a:cubicBezTo>
                    <a:pt x="165" y="3379"/>
                    <a:pt x="159" y="3456"/>
                    <a:pt x="159" y="3456"/>
                  </a:cubicBezTo>
                  <a:cubicBezTo>
                    <a:pt x="216" y="3729"/>
                    <a:pt x="541" y="3615"/>
                    <a:pt x="572" y="3583"/>
                  </a:cubicBezTo>
                  <a:cubicBezTo>
                    <a:pt x="604" y="3551"/>
                    <a:pt x="528" y="3430"/>
                    <a:pt x="547" y="3405"/>
                  </a:cubicBezTo>
                  <a:cubicBezTo>
                    <a:pt x="572" y="3379"/>
                    <a:pt x="642" y="3430"/>
                    <a:pt x="668" y="3430"/>
                  </a:cubicBezTo>
                  <a:cubicBezTo>
                    <a:pt x="693" y="3430"/>
                    <a:pt x="865" y="3475"/>
                    <a:pt x="865" y="3417"/>
                  </a:cubicBezTo>
                  <a:cubicBezTo>
                    <a:pt x="865" y="3360"/>
                    <a:pt x="763" y="3316"/>
                    <a:pt x="795" y="3316"/>
                  </a:cubicBezTo>
                  <a:cubicBezTo>
                    <a:pt x="827" y="3316"/>
                    <a:pt x="840" y="3188"/>
                    <a:pt x="840" y="3188"/>
                  </a:cubicBezTo>
                  <a:cubicBezTo>
                    <a:pt x="840" y="3188"/>
                    <a:pt x="884" y="3227"/>
                    <a:pt x="929" y="3227"/>
                  </a:cubicBezTo>
                  <a:cubicBezTo>
                    <a:pt x="980" y="3227"/>
                    <a:pt x="929" y="3417"/>
                    <a:pt x="993" y="3354"/>
                  </a:cubicBezTo>
                  <a:cubicBezTo>
                    <a:pt x="1056" y="3290"/>
                    <a:pt x="1094" y="3354"/>
                    <a:pt x="1094" y="3354"/>
                  </a:cubicBezTo>
                  <a:cubicBezTo>
                    <a:pt x="1094" y="3551"/>
                    <a:pt x="929" y="3398"/>
                    <a:pt x="814" y="3513"/>
                  </a:cubicBezTo>
                  <a:cubicBezTo>
                    <a:pt x="700" y="3627"/>
                    <a:pt x="986" y="3627"/>
                    <a:pt x="1069" y="3653"/>
                  </a:cubicBezTo>
                  <a:cubicBezTo>
                    <a:pt x="1152" y="3678"/>
                    <a:pt x="1069" y="3545"/>
                    <a:pt x="1215" y="3570"/>
                  </a:cubicBezTo>
                  <a:cubicBezTo>
                    <a:pt x="1362" y="3602"/>
                    <a:pt x="1228" y="3653"/>
                    <a:pt x="1228" y="3748"/>
                  </a:cubicBezTo>
                  <a:cubicBezTo>
                    <a:pt x="1228" y="3850"/>
                    <a:pt x="1311" y="3831"/>
                    <a:pt x="1311" y="3831"/>
                  </a:cubicBezTo>
                  <a:cubicBezTo>
                    <a:pt x="1616" y="3780"/>
                    <a:pt x="1483" y="3908"/>
                    <a:pt x="1623" y="3882"/>
                  </a:cubicBezTo>
                  <a:cubicBezTo>
                    <a:pt x="1763" y="3857"/>
                    <a:pt x="1820" y="3952"/>
                    <a:pt x="1820" y="3952"/>
                  </a:cubicBezTo>
                  <a:cubicBezTo>
                    <a:pt x="1973" y="4022"/>
                    <a:pt x="1985" y="4137"/>
                    <a:pt x="2049" y="4111"/>
                  </a:cubicBezTo>
                  <a:cubicBezTo>
                    <a:pt x="2151" y="4009"/>
                    <a:pt x="2291" y="4022"/>
                    <a:pt x="2291" y="4022"/>
                  </a:cubicBezTo>
                  <a:cubicBezTo>
                    <a:pt x="2374" y="4003"/>
                    <a:pt x="2380" y="4118"/>
                    <a:pt x="2431" y="4118"/>
                  </a:cubicBezTo>
                  <a:cubicBezTo>
                    <a:pt x="2463" y="4118"/>
                    <a:pt x="2495" y="4054"/>
                    <a:pt x="2539" y="4022"/>
                  </a:cubicBezTo>
                  <a:cubicBezTo>
                    <a:pt x="2577" y="3990"/>
                    <a:pt x="2635" y="4003"/>
                    <a:pt x="2654" y="3990"/>
                  </a:cubicBezTo>
                  <a:cubicBezTo>
                    <a:pt x="2679" y="3958"/>
                    <a:pt x="2755" y="4028"/>
                    <a:pt x="2800" y="4028"/>
                  </a:cubicBezTo>
                  <a:cubicBezTo>
                    <a:pt x="2851" y="4028"/>
                    <a:pt x="2794" y="3869"/>
                    <a:pt x="2844" y="3895"/>
                  </a:cubicBezTo>
                  <a:cubicBezTo>
                    <a:pt x="2895" y="3920"/>
                    <a:pt x="3004" y="3850"/>
                    <a:pt x="3067" y="3825"/>
                  </a:cubicBezTo>
                  <a:cubicBezTo>
                    <a:pt x="3125" y="3799"/>
                    <a:pt x="3144" y="3869"/>
                    <a:pt x="3175" y="3869"/>
                  </a:cubicBezTo>
                  <a:cubicBezTo>
                    <a:pt x="3207" y="3869"/>
                    <a:pt x="3277" y="3710"/>
                    <a:pt x="3245" y="3685"/>
                  </a:cubicBezTo>
                  <a:cubicBezTo>
                    <a:pt x="3220" y="3653"/>
                    <a:pt x="3271" y="3609"/>
                    <a:pt x="3271" y="3577"/>
                  </a:cubicBezTo>
                  <a:cubicBezTo>
                    <a:pt x="3271" y="3551"/>
                    <a:pt x="3163" y="3609"/>
                    <a:pt x="3118" y="3609"/>
                  </a:cubicBezTo>
                  <a:cubicBezTo>
                    <a:pt x="3074" y="3609"/>
                    <a:pt x="3118" y="3500"/>
                    <a:pt x="3188" y="3519"/>
                  </a:cubicBezTo>
                  <a:cubicBezTo>
                    <a:pt x="3258" y="3538"/>
                    <a:pt x="3335" y="3373"/>
                    <a:pt x="3354" y="3316"/>
                  </a:cubicBezTo>
                  <a:cubicBezTo>
                    <a:pt x="3373" y="3258"/>
                    <a:pt x="3468" y="3316"/>
                    <a:pt x="3519" y="3316"/>
                  </a:cubicBezTo>
                  <a:cubicBezTo>
                    <a:pt x="3570" y="3316"/>
                    <a:pt x="3634" y="3067"/>
                    <a:pt x="3634" y="3067"/>
                  </a:cubicBezTo>
                  <a:cubicBezTo>
                    <a:pt x="3761" y="3112"/>
                    <a:pt x="3755" y="2953"/>
                    <a:pt x="3806" y="3004"/>
                  </a:cubicBezTo>
                  <a:cubicBezTo>
                    <a:pt x="3856" y="3055"/>
                    <a:pt x="3895" y="3036"/>
                    <a:pt x="3895" y="3036"/>
                  </a:cubicBezTo>
                  <a:cubicBezTo>
                    <a:pt x="3907" y="3016"/>
                    <a:pt x="3831" y="2972"/>
                    <a:pt x="3844" y="2921"/>
                  </a:cubicBezTo>
                  <a:cubicBezTo>
                    <a:pt x="3856" y="2845"/>
                    <a:pt x="3958" y="2749"/>
                    <a:pt x="3990" y="2730"/>
                  </a:cubicBezTo>
                  <a:cubicBezTo>
                    <a:pt x="4048" y="2698"/>
                    <a:pt x="4028" y="2762"/>
                    <a:pt x="4066" y="2787"/>
                  </a:cubicBezTo>
                  <a:cubicBezTo>
                    <a:pt x="4105" y="2807"/>
                    <a:pt x="4111" y="2679"/>
                    <a:pt x="4111" y="2736"/>
                  </a:cubicBezTo>
                  <a:cubicBezTo>
                    <a:pt x="4111" y="2794"/>
                    <a:pt x="4149" y="2775"/>
                    <a:pt x="4149" y="2775"/>
                  </a:cubicBezTo>
                  <a:cubicBezTo>
                    <a:pt x="4168" y="2692"/>
                    <a:pt x="4353" y="2603"/>
                    <a:pt x="4353" y="2603"/>
                  </a:cubicBezTo>
                  <a:cubicBezTo>
                    <a:pt x="4264" y="2514"/>
                    <a:pt x="4735" y="2094"/>
                    <a:pt x="4442" y="1916"/>
                  </a:cubicBezTo>
                  <a:cubicBezTo>
                    <a:pt x="4308" y="1839"/>
                    <a:pt x="4117" y="2011"/>
                    <a:pt x="3977" y="1979"/>
                  </a:cubicBezTo>
                  <a:cubicBezTo>
                    <a:pt x="3837" y="1954"/>
                    <a:pt x="3710" y="1827"/>
                    <a:pt x="3519" y="1763"/>
                  </a:cubicBezTo>
                  <a:cubicBezTo>
                    <a:pt x="3328" y="1699"/>
                    <a:pt x="3290" y="1336"/>
                    <a:pt x="3290" y="1273"/>
                  </a:cubicBezTo>
                  <a:cubicBezTo>
                    <a:pt x="3290" y="1203"/>
                    <a:pt x="3526" y="827"/>
                    <a:pt x="3526" y="827"/>
                  </a:cubicBezTo>
                  <a:cubicBezTo>
                    <a:pt x="3583" y="598"/>
                    <a:pt x="3169" y="617"/>
                    <a:pt x="3067" y="426"/>
                  </a:cubicBezTo>
                  <a:cubicBezTo>
                    <a:pt x="2991" y="394"/>
                    <a:pt x="2953" y="229"/>
                    <a:pt x="2940" y="121"/>
                  </a:cubicBezTo>
                  <a:cubicBezTo>
                    <a:pt x="2768" y="134"/>
                    <a:pt x="2679" y="0"/>
                    <a:pt x="2609" y="70"/>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4" name="Freeform 499"/>
            <p:cNvSpPr>
              <a:spLocks noChangeArrowheads="1"/>
            </p:cNvSpPr>
            <p:nvPr/>
          </p:nvSpPr>
          <p:spPr bwMode="auto">
            <a:xfrm>
              <a:off x="15525704" y="7321962"/>
              <a:ext cx="1811579" cy="2264622"/>
            </a:xfrm>
            <a:custGeom>
              <a:avLst/>
              <a:gdLst>
                <a:gd name="T0" fmla="*/ 3258 w 3526"/>
                <a:gd name="T1" fmla="*/ 3532 h 4411"/>
                <a:gd name="T2" fmla="*/ 3258 w 3526"/>
                <a:gd name="T3" fmla="*/ 3532 h 4411"/>
                <a:gd name="T4" fmla="*/ 3525 w 3526"/>
                <a:gd name="T5" fmla="*/ 3181 h 4411"/>
                <a:gd name="T6" fmla="*/ 3321 w 3526"/>
                <a:gd name="T7" fmla="*/ 3092 h 4411"/>
                <a:gd name="T8" fmla="*/ 3111 w 3526"/>
                <a:gd name="T9" fmla="*/ 2882 h 4411"/>
                <a:gd name="T10" fmla="*/ 2685 w 3526"/>
                <a:gd name="T11" fmla="*/ 2825 h 4411"/>
                <a:gd name="T12" fmla="*/ 2589 w 3526"/>
                <a:gd name="T13" fmla="*/ 2386 h 4411"/>
                <a:gd name="T14" fmla="*/ 2392 w 3526"/>
                <a:gd name="T15" fmla="*/ 1711 h 4411"/>
                <a:gd name="T16" fmla="*/ 2398 w 3526"/>
                <a:gd name="T17" fmla="*/ 1234 h 4411"/>
                <a:gd name="T18" fmla="*/ 2634 w 3526"/>
                <a:gd name="T19" fmla="*/ 1030 h 4411"/>
                <a:gd name="T20" fmla="*/ 2583 w 3526"/>
                <a:gd name="T21" fmla="*/ 630 h 4411"/>
                <a:gd name="T22" fmla="*/ 2048 w 3526"/>
                <a:gd name="T23" fmla="*/ 179 h 4411"/>
                <a:gd name="T24" fmla="*/ 1348 w 3526"/>
                <a:gd name="T25" fmla="*/ 115 h 4411"/>
                <a:gd name="T26" fmla="*/ 706 w 3526"/>
                <a:gd name="T27" fmla="*/ 382 h 4411"/>
                <a:gd name="T28" fmla="*/ 235 w 3526"/>
                <a:gd name="T29" fmla="*/ 834 h 4411"/>
                <a:gd name="T30" fmla="*/ 591 w 3526"/>
                <a:gd name="T31" fmla="*/ 1126 h 4411"/>
                <a:gd name="T32" fmla="*/ 661 w 3526"/>
                <a:gd name="T33" fmla="*/ 1686 h 4411"/>
                <a:gd name="T34" fmla="*/ 591 w 3526"/>
                <a:gd name="T35" fmla="*/ 2214 h 4411"/>
                <a:gd name="T36" fmla="*/ 591 w 3526"/>
                <a:gd name="T37" fmla="*/ 2749 h 4411"/>
                <a:gd name="T38" fmla="*/ 140 w 3526"/>
                <a:gd name="T39" fmla="*/ 3162 h 4411"/>
                <a:gd name="T40" fmla="*/ 0 w 3526"/>
                <a:gd name="T41" fmla="*/ 3691 h 4411"/>
                <a:gd name="T42" fmla="*/ 38 w 3526"/>
                <a:gd name="T43" fmla="*/ 3862 h 4411"/>
                <a:gd name="T44" fmla="*/ 102 w 3526"/>
                <a:gd name="T45" fmla="*/ 4263 h 4411"/>
                <a:gd name="T46" fmla="*/ 337 w 3526"/>
                <a:gd name="T47" fmla="*/ 4372 h 4411"/>
                <a:gd name="T48" fmla="*/ 578 w 3526"/>
                <a:gd name="T49" fmla="*/ 4181 h 4411"/>
                <a:gd name="T50" fmla="*/ 973 w 3526"/>
                <a:gd name="T51" fmla="*/ 3735 h 4411"/>
                <a:gd name="T52" fmla="*/ 1017 w 3526"/>
                <a:gd name="T53" fmla="*/ 3913 h 4411"/>
                <a:gd name="T54" fmla="*/ 1304 w 3526"/>
                <a:gd name="T55" fmla="*/ 4244 h 4411"/>
                <a:gd name="T56" fmla="*/ 1539 w 3526"/>
                <a:gd name="T57" fmla="*/ 3875 h 4411"/>
                <a:gd name="T58" fmla="*/ 1781 w 3526"/>
                <a:gd name="T59" fmla="*/ 3691 h 4411"/>
                <a:gd name="T60" fmla="*/ 2004 w 3526"/>
                <a:gd name="T61" fmla="*/ 3913 h 4411"/>
                <a:gd name="T62" fmla="*/ 2144 w 3526"/>
                <a:gd name="T63" fmla="*/ 4041 h 4411"/>
                <a:gd name="T64" fmla="*/ 2424 w 3526"/>
                <a:gd name="T65" fmla="*/ 4009 h 4411"/>
                <a:gd name="T66" fmla="*/ 2558 w 3526"/>
                <a:gd name="T67" fmla="*/ 4225 h 4411"/>
                <a:gd name="T68" fmla="*/ 2717 w 3526"/>
                <a:gd name="T69" fmla="*/ 4066 h 4411"/>
                <a:gd name="T70" fmla="*/ 3258 w 3526"/>
                <a:gd name="T71" fmla="*/ 3532 h 4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26" h="4411">
                  <a:moveTo>
                    <a:pt x="3258" y="3532"/>
                  </a:moveTo>
                  <a:lnTo>
                    <a:pt x="3258" y="3532"/>
                  </a:lnTo>
                  <a:cubicBezTo>
                    <a:pt x="3258" y="3302"/>
                    <a:pt x="3474" y="3372"/>
                    <a:pt x="3525" y="3181"/>
                  </a:cubicBezTo>
                  <a:cubicBezTo>
                    <a:pt x="3525" y="3181"/>
                    <a:pt x="3461" y="3137"/>
                    <a:pt x="3321" y="3092"/>
                  </a:cubicBezTo>
                  <a:cubicBezTo>
                    <a:pt x="3321" y="3092"/>
                    <a:pt x="3289" y="2882"/>
                    <a:pt x="3111" y="2882"/>
                  </a:cubicBezTo>
                  <a:cubicBezTo>
                    <a:pt x="2939" y="2882"/>
                    <a:pt x="2723" y="2965"/>
                    <a:pt x="2685" y="2825"/>
                  </a:cubicBezTo>
                  <a:cubicBezTo>
                    <a:pt x="2647" y="2685"/>
                    <a:pt x="2869" y="2494"/>
                    <a:pt x="2589" y="2386"/>
                  </a:cubicBezTo>
                  <a:cubicBezTo>
                    <a:pt x="2309" y="2278"/>
                    <a:pt x="2284" y="1813"/>
                    <a:pt x="2392" y="1711"/>
                  </a:cubicBezTo>
                  <a:cubicBezTo>
                    <a:pt x="2494" y="1603"/>
                    <a:pt x="2481" y="1317"/>
                    <a:pt x="2398" y="1234"/>
                  </a:cubicBezTo>
                  <a:cubicBezTo>
                    <a:pt x="2309" y="1145"/>
                    <a:pt x="2570" y="1088"/>
                    <a:pt x="2634" y="1030"/>
                  </a:cubicBezTo>
                  <a:cubicBezTo>
                    <a:pt x="2691" y="967"/>
                    <a:pt x="2812" y="630"/>
                    <a:pt x="2583" y="630"/>
                  </a:cubicBezTo>
                  <a:cubicBezTo>
                    <a:pt x="2354" y="630"/>
                    <a:pt x="2297" y="179"/>
                    <a:pt x="2048" y="179"/>
                  </a:cubicBezTo>
                  <a:cubicBezTo>
                    <a:pt x="1800" y="179"/>
                    <a:pt x="1463" y="229"/>
                    <a:pt x="1348" y="115"/>
                  </a:cubicBezTo>
                  <a:cubicBezTo>
                    <a:pt x="1234" y="0"/>
                    <a:pt x="565" y="115"/>
                    <a:pt x="706" y="382"/>
                  </a:cubicBezTo>
                  <a:cubicBezTo>
                    <a:pt x="839" y="624"/>
                    <a:pt x="363" y="528"/>
                    <a:pt x="235" y="834"/>
                  </a:cubicBezTo>
                  <a:cubicBezTo>
                    <a:pt x="356" y="928"/>
                    <a:pt x="432" y="1126"/>
                    <a:pt x="591" y="1126"/>
                  </a:cubicBezTo>
                  <a:cubicBezTo>
                    <a:pt x="591" y="1126"/>
                    <a:pt x="737" y="1527"/>
                    <a:pt x="661" y="1686"/>
                  </a:cubicBezTo>
                  <a:cubicBezTo>
                    <a:pt x="591" y="1845"/>
                    <a:pt x="591" y="2106"/>
                    <a:pt x="591" y="2214"/>
                  </a:cubicBezTo>
                  <a:cubicBezTo>
                    <a:pt x="591" y="2322"/>
                    <a:pt x="667" y="2666"/>
                    <a:pt x="591" y="2749"/>
                  </a:cubicBezTo>
                  <a:cubicBezTo>
                    <a:pt x="515" y="2825"/>
                    <a:pt x="140" y="3086"/>
                    <a:pt x="140" y="3162"/>
                  </a:cubicBezTo>
                  <a:cubicBezTo>
                    <a:pt x="140" y="3232"/>
                    <a:pt x="153" y="3621"/>
                    <a:pt x="0" y="3691"/>
                  </a:cubicBezTo>
                  <a:cubicBezTo>
                    <a:pt x="0" y="3754"/>
                    <a:pt x="6" y="3831"/>
                    <a:pt x="38" y="3862"/>
                  </a:cubicBezTo>
                  <a:cubicBezTo>
                    <a:pt x="96" y="3920"/>
                    <a:pt x="153" y="4161"/>
                    <a:pt x="102" y="4263"/>
                  </a:cubicBezTo>
                  <a:cubicBezTo>
                    <a:pt x="51" y="4372"/>
                    <a:pt x="185" y="4410"/>
                    <a:pt x="337" y="4372"/>
                  </a:cubicBezTo>
                  <a:cubicBezTo>
                    <a:pt x="489" y="4327"/>
                    <a:pt x="540" y="4340"/>
                    <a:pt x="578" y="4181"/>
                  </a:cubicBezTo>
                  <a:cubicBezTo>
                    <a:pt x="616" y="4028"/>
                    <a:pt x="890" y="3735"/>
                    <a:pt x="973" y="3735"/>
                  </a:cubicBezTo>
                  <a:cubicBezTo>
                    <a:pt x="1062" y="3735"/>
                    <a:pt x="928" y="3875"/>
                    <a:pt x="1017" y="3913"/>
                  </a:cubicBezTo>
                  <a:cubicBezTo>
                    <a:pt x="1087" y="3945"/>
                    <a:pt x="1221" y="4136"/>
                    <a:pt x="1304" y="4244"/>
                  </a:cubicBezTo>
                  <a:cubicBezTo>
                    <a:pt x="1367" y="4098"/>
                    <a:pt x="1476" y="3875"/>
                    <a:pt x="1539" y="3875"/>
                  </a:cubicBezTo>
                  <a:cubicBezTo>
                    <a:pt x="1635" y="3875"/>
                    <a:pt x="1781" y="3799"/>
                    <a:pt x="1781" y="3691"/>
                  </a:cubicBezTo>
                  <a:cubicBezTo>
                    <a:pt x="1781" y="3582"/>
                    <a:pt x="2004" y="3831"/>
                    <a:pt x="2004" y="3913"/>
                  </a:cubicBezTo>
                  <a:cubicBezTo>
                    <a:pt x="2004" y="3996"/>
                    <a:pt x="2074" y="4111"/>
                    <a:pt x="2144" y="4041"/>
                  </a:cubicBezTo>
                  <a:cubicBezTo>
                    <a:pt x="2214" y="3971"/>
                    <a:pt x="2335" y="3971"/>
                    <a:pt x="2424" y="4009"/>
                  </a:cubicBezTo>
                  <a:cubicBezTo>
                    <a:pt x="2468" y="4028"/>
                    <a:pt x="2513" y="4123"/>
                    <a:pt x="2558" y="4225"/>
                  </a:cubicBezTo>
                  <a:cubicBezTo>
                    <a:pt x="2596" y="4187"/>
                    <a:pt x="2647" y="4130"/>
                    <a:pt x="2717" y="4066"/>
                  </a:cubicBezTo>
                  <a:cubicBezTo>
                    <a:pt x="2850" y="3932"/>
                    <a:pt x="3258" y="3761"/>
                    <a:pt x="3258" y="3532"/>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5" name="Freeform 500"/>
            <p:cNvSpPr>
              <a:spLocks noChangeArrowheads="1"/>
            </p:cNvSpPr>
            <p:nvPr/>
          </p:nvSpPr>
          <p:spPr bwMode="auto">
            <a:xfrm>
              <a:off x="16698701" y="7518984"/>
              <a:ext cx="2481864" cy="2491084"/>
            </a:xfrm>
            <a:custGeom>
              <a:avLst/>
              <a:gdLst>
                <a:gd name="T0" fmla="*/ 2928 w 4832"/>
                <a:gd name="T1" fmla="*/ 642 h 4850"/>
                <a:gd name="T2" fmla="*/ 2928 w 4832"/>
                <a:gd name="T3" fmla="*/ 642 h 4850"/>
                <a:gd name="T4" fmla="*/ 2794 w 4832"/>
                <a:gd name="T5" fmla="*/ 477 h 4850"/>
                <a:gd name="T6" fmla="*/ 2527 w 4832"/>
                <a:gd name="T7" fmla="*/ 629 h 4850"/>
                <a:gd name="T8" fmla="*/ 2151 w 4832"/>
                <a:gd name="T9" fmla="*/ 299 h 4850"/>
                <a:gd name="T10" fmla="*/ 1845 w 4832"/>
                <a:gd name="T11" fmla="*/ 299 h 4850"/>
                <a:gd name="T12" fmla="*/ 1355 w 4832"/>
                <a:gd name="T13" fmla="*/ 667 h 4850"/>
                <a:gd name="T14" fmla="*/ 942 w 4832"/>
                <a:gd name="T15" fmla="*/ 820 h 4850"/>
                <a:gd name="T16" fmla="*/ 95 w 4832"/>
                <a:gd name="T17" fmla="*/ 807 h 4850"/>
                <a:gd name="T18" fmla="*/ 114 w 4832"/>
                <a:gd name="T19" fmla="*/ 852 h 4850"/>
                <a:gd name="T20" fmla="*/ 108 w 4832"/>
                <a:gd name="T21" fmla="*/ 1329 h 4850"/>
                <a:gd name="T22" fmla="*/ 305 w 4832"/>
                <a:gd name="T23" fmla="*/ 2004 h 4850"/>
                <a:gd name="T24" fmla="*/ 401 w 4832"/>
                <a:gd name="T25" fmla="*/ 2443 h 4850"/>
                <a:gd name="T26" fmla="*/ 827 w 4832"/>
                <a:gd name="T27" fmla="*/ 2500 h 4850"/>
                <a:gd name="T28" fmla="*/ 1037 w 4832"/>
                <a:gd name="T29" fmla="*/ 2710 h 4850"/>
                <a:gd name="T30" fmla="*/ 1241 w 4832"/>
                <a:gd name="T31" fmla="*/ 2799 h 4850"/>
                <a:gd name="T32" fmla="*/ 974 w 4832"/>
                <a:gd name="T33" fmla="*/ 3150 h 4850"/>
                <a:gd name="T34" fmla="*/ 433 w 4832"/>
                <a:gd name="T35" fmla="*/ 3684 h 4850"/>
                <a:gd name="T36" fmla="*/ 274 w 4832"/>
                <a:gd name="T37" fmla="*/ 3843 h 4850"/>
                <a:gd name="T38" fmla="*/ 363 w 4832"/>
                <a:gd name="T39" fmla="*/ 4085 h 4850"/>
                <a:gd name="T40" fmla="*/ 630 w 4832"/>
                <a:gd name="T41" fmla="*/ 4480 h 4850"/>
                <a:gd name="T42" fmla="*/ 897 w 4832"/>
                <a:gd name="T43" fmla="*/ 4664 h 4850"/>
                <a:gd name="T44" fmla="*/ 1254 w 4832"/>
                <a:gd name="T45" fmla="*/ 4639 h 4850"/>
                <a:gd name="T46" fmla="*/ 1400 w 4832"/>
                <a:gd name="T47" fmla="*/ 4721 h 4850"/>
                <a:gd name="T48" fmla="*/ 1578 w 4832"/>
                <a:gd name="T49" fmla="*/ 4607 h 4850"/>
                <a:gd name="T50" fmla="*/ 1916 w 4832"/>
                <a:gd name="T51" fmla="*/ 4607 h 4850"/>
                <a:gd name="T52" fmla="*/ 1890 w 4832"/>
                <a:gd name="T53" fmla="*/ 4410 h 4850"/>
                <a:gd name="T54" fmla="*/ 2017 w 4832"/>
                <a:gd name="T55" fmla="*/ 4505 h 4850"/>
                <a:gd name="T56" fmla="*/ 2158 w 4832"/>
                <a:gd name="T57" fmla="*/ 4652 h 4850"/>
                <a:gd name="T58" fmla="*/ 2469 w 4832"/>
                <a:gd name="T59" fmla="*/ 4779 h 4850"/>
                <a:gd name="T60" fmla="*/ 2966 w 4832"/>
                <a:gd name="T61" fmla="*/ 4779 h 4850"/>
                <a:gd name="T62" fmla="*/ 2794 w 4832"/>
                <a:gd name="T63" fmla="*/ 4460 h 4850"/>
                <a:gd name="T64" fmla="*/ 2603 w 4832"/>
                <a:gd name="T65" fmla="*/ 4340 h 4850"/>
                <a:gd name="T66" fmla="*/ 2857 w 4832"/>
                <a:gd name="T67" fmla="*/ 4123 h 4850"/>
                <a:gd name="T68" fmla="*/ 2947 w 4832"/>
                <a:gd name="T69" fmla="*/ 3881 h 4850"/>
                <a:gd name="T70" fmla="*/ 3208 w 4832"/>
                <a:gd name="T71" fmla="*/ 3614 h 4850"/>
                <a:gd name="T72" fmla="*/ 3558 w 4832"/>
                <a:gd name="T73" fmla="*/ 3417 h 4850"/>
                <a:gd name="T74" fmla="*/ 3831 w 4832"/>
                <a:gd name="T75" fmla="*/ 3245 h 4850"/>
                <a:gd name="T76" fmla="*/ 3723 w 4832"/>
                <a:gd name="T77" fmla="*/ 2895 h 4850"/>
                <a:gd name="T78" fmla="*/ 4054 w 4832"/>
                <a:gd name="T79" fmla="*/ 2946 h 4850"/>
                <a:gd name="T80" fmla="*/ 4048 w 4832"/>
                <a:gd name="T81" fmla="*/ 2882 h 4850"/>
                <a:gd name="T82" fmla="*/ 4385 w 4832"/>
                <a:gd name="T83" fmla="*/ 2799 h 4850"/>
                <a:gd name="T84" fmla="*/ 4468 w 4832"/>
                <a:gd name="T85" fmla="*/ 2723 h 4850"/>
                <a:gd name="T86" fmla="*/ 4665 w 4832"/>
                <a:gd name="T87" fmla="*/ 2176 h 4850"/>
                <a:gd name="T88" fmla="*/ 4449 w 4832"/>
                <a:gd name="T89" fmla="*/ 1864 h 4850"/>
                <a:gd name="T90" fmla="*/ 4277 w 4832"/>
                <a:gd name="T91" fmla="*/ 1597 h 4850"/>
                <a:gd name="T92" fmla="*/ 4569 w 4832"/>
                <a:gd name="T93" fmla="*/ 1259 h 4850"/>
                <a:gd name="T94" fmla="*/ 4372 w 4832"/>
                <a:gd name="T95" fmla="*/ 896 h 4850"/>
                <a:gd name="T96" fmla="*/ 4181 w 4832"/>
                <a:gd name="T97" fmla="*/ 718 h 4850"/>
                <a:gd name="T98" fmla="*/ 4181 w 4832"/>
                <a:gd name="T99" fmla="*/ 407 h 4850"/>
                <a:gd name="T100" fmla="*/ 4181 w 4832"/>
                <a:gd name="T101" fmla="*/ 236 h 4850"/>
                <a:gd name="T102" fmla="*/ 4347 w 4832"/>
                <a:gd name="T103" fmla="*/ 89 h 4850"/>
                <a:gd name="T104" fmla="*/ 3895 w 4832"/>
                <a:gd name="T105" fmla="*/ 0 h 4850"/>
                <a:gd name="T106" fmla="*/ 3545 w 4832"/>
                <a:gd name="T107" fmla="*/ 153 h 4850"/>
                <a:gd name="T108" fmla="*/ 3430 w 4832"/>
                <a:gd name="T109" fmla="*/ 306 h 4850"/>
                <a:gd name="T110" fmla="*/ 3347 w 4832"/>
                <a:gd name="T111" fmla="*/ 648 h 4850"/>
                <a:gd name="T112" fmla="*/ 3437 w 4832"/>
                <a:gd name="T113" fmla="*/ 483 h 4850"/>
                <a:gd name="T114" fmla="*/ 3379 w 4832"/>
                <a:gd name="T115" fmla="*/ 801 h 4850"/>
                <a:gd name="T116" fmla="*/ 3093 w 4832"/>
                <a:gd name="T117" fmla="*/ 865 h 4850"/>
                <a:gd name="T118" fmla="*/ 3201 w 4832"/>
                <a:gd name="T119" fmla="*/ 464 h 4850"/>
                <a:gd name="T120" fmla="*/ 2928 w 4832"/>
                <a:gd name="T121" fmla="*/ 642 h 4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2" h="4850">
                  <a:moveTo>
                    <a:pt x="2928" y="642"/>
                  </a:moveTo>
                  <a:lnTo>
                    <a:pt x="2928" y="642"/>
                  </a:lnTo>
                  <a:cubicBezTo>
                    <a:pt x="2794" y="591"/>
                    <a:pt x="2908" y="477"/>
                    <a:pt x="2794" y="477"/>
                  </a:cubicBezTo>
                  <a:cubicBezTo>
                    <a:pt x="2679" y="477"/>
                    <a:pt x="2628" y="731"/>
                    <a:pt x="2527" y="629"/>
                  </a:cubicBezTo>
                  <a:cubicBezTo>
                    <a:pt x="2418" y="521"/>
                    <a:pt x="2278" y="299"/>
                    <a:pt x="2151" y="299"/>
                  </a:cubicBezTo>
                  <a:cubicBezTo>
                    <a:pt x="2024" y="299"/>
                    <a:pt x="1960" y="248"/>
                    <a:pt x="1845" y="299"/>
                  </a:cubicBezTo>
                  <a:cubicBezTo>
                    <a:pt x="1731" y="350"/>
                    <a:pt x="1496" y="667"/>
                    <a:pt x="1355" y="667"/>
                  </a:cubicBezTo>
                  <a:cubicBezTo>
                    <a:pt x="1216" y="667"/>
                    <a:pt x="1037" y="718"/>
                    <a:pt x="942" y="820"/>
                  </a:cubicBezTo>
                  <a:cubicBezTo>
                    <a:pt x="853" y="909"/>
                    <a:pt x="318" y="928"/>
                    <a:pt x="95" y="807"/>
                  </a:cubicBezTo>
                  <a:cubicBezTo>
                    <a:pt x="95" y="820"/>
                    <a:pt x="95" y="833"/>
                    <a:pt x="114" y="852"/>
                  </a:cubicBezTo>
                  <a:cubicBezTo>
                    <a:pt x="197" y="935"/>
                    <a:pt x="210" y="1221"/>
                    <a:pt x="108" y="1329"/>
                  </a:cubicBezTo>
                  <a:cubicBezTo>
                    <a:pt x="0" y="1431"/>
                    <a:pt x="25" y="1896"/>
                    <a:pt x="305" y="2004"/>
                  </a:cubicBezTo>
                  <a:cubicBezTo>
                    <a:pt x="585" y="2112"/>
                    <a:pt x="363" y="2303"/>
                    <a:pt x="401" y="2443"/>
                  </a:cubicBezTo>
                  <a:cubicBezTo>
                    <a:pt x="439" y="2583"/>
                    <a:pt x="655" y="2500"/>
                    <a:pt x="827" y="2500"/>
                  </a:cubicBezTo>
                  <a:cubicBezTo>
                    <a:pt x="1005" y="2500"/>
                    <a:pt x="1037" y="2710"/>
                    <a:pt x="1037" y="2710"/>
                  </a:cubicBezTo>
                  <a:cubicBezTo>
                    <a:pt x="1177" y="2755"/>
                    <a:pt x="1241" y="2799"/>
                    <a:pt x="1241" y="2799"/>
                  </a:cubicBezTo>
                  <a:cubicBezTo>
                    <a:pt x="1190" y="2990"/>
                    <a:pt x="974" y="2920"/>
                    <a:pt x="974" y="3150"/>
                  </a:cubicBezTo>
                  <a:cubicBezTo>
                    <a:pt x="974" y="3379"/>
                    <a:pt x="566" y="3550"/>
                    <a:pt x="433" y="3684"/>
                  </a:cubicBezTo>
                  <a:cubicBezTo>
                    <a:pt x="363" y="3748"/>
                    <a:pt x="312" y="3805"/>
                    <a:pt x="274" y="3843"/>
                  </a:cubicBezTo>
                  <a:cubicBezTo>
                    <a:pt x="312" y="3939"/>
                    <a:pt x="343" y="4041"/>
                    <a:pt x="363" y="4085"/>
                  </a:cubicBezTo>
                  <a:cubicBezTo>
                    <a:pt x="394" y="4168"/>
                    <a:pt x="547" y="4295"/>
                    <a:pt x="630" y="4480"/>
                  </a:cubicBezTo>
                  <a:cubicBezTo>
                    <a:pt x="713" y="4664"/>
                    <a:pt x="808" y="4664"/>
                    <a:pt x="897" y="4664"/>
                  </a:cubicBezTo>
                  <a:cubicBezTo>
                    <a:pt x="986" y="4664"/>
                    <a:pt x="1146" y="4639"/>
                    <a:pt x="1254" y="4639"/>
                  </a:cubicBezTo>
                  <a:cubicBezTo>
                    <a:pt x="1292" y="4639"/>
                    <a:pt x="1349" y="4670"/>
                    <a:pt x="1400" y="4721"/>
                  </a:cubicBezTo>
                  <a:cubicBezTo>
                    <a:pt x="1451" y="4670"/>
                    <a:pt x="1521" y="4607"/>
                    <a:pt x="1578" y="4607"/>
                  </a:cubicBezTo>
                  <a:cubicBezTo>
                    <a:pt x="1674" y="4607"/>
                    <a:pt x="1858" y="4664"/>
                    <a:pt x="1916" y="4607"/>
                  </a:cubicBezTo>
                  <a:cubicBezTo>
                    <a:pt x="1916" y="4607"/>
                    <a:pt x="1814" y="4486"/>
                    <a:pt x="1890" y="4410"/>
                  </a:cubicBezTo>
                  <a:cubicBezTo>
                    <a:pt x="1966" y="4333"/>
                    <a:pt x="2017" y="4429"/>
                    <a:pt x="2017" y="4505"/>
                  </a:cubicBezTo>
                  <a:cubicBezTo>
                    <a:pt x="2017" y="4581"/>
                    <a:pt x="2087" y="4652"/>
                    <a:pt x="2158" y="4652"/>
                  </a:cubicBezTo>
                  <a:cubicBezTo>
                    <a:pt x="2227" y="4652"/>
                    <a:pt x="2310" y="4779"/>
                    <a:pt x="2469" y="4779"/>
                  </a:cubicBezTo>
                  <a:cubicBezTo>
                    <a:pt x="2628" y="4779"/>
                    <a:pt x="2889" y="4849"/>
                    <a:pt x="2966" y="4779"/>
                  </a:cubicBezTo>
                  <a:cubicBezTo>
                    <a:pt x="3036" y="4702"/>
                    <a:pt x="2896" y="4492"/>
                    <a:pt x="2794" y="4460"/>
                  </a:cubicBezTo>
                  <a:cubicBezTo>
                    <a:pt x="2698" y="4435"/>
                    <a:pt x="2565" y="4441"/>
                    <a:pt x="2603" y="4340"/>
                  </a:cubicBezTo>
                  <a:cubicBezTo>
                    <a:pt x="2641" y="4238"/>
                    <a:pt x="2857" y="4187"/>
                    <a:pt x="2857" y="4123"/>
                  </a:cubicBezTo>
                  <a:cubicBezTo>
                    <a:pt x="2857" y="4059"/>
                    <a:pt x="2870" y="3951"/>
                    <a:pt x="2947" y="3881"/>
                  </a:cubicBezTo>
                  <a:cubicBezTo>
                    <a:pt x="3017" y="3805"/>
                    <a:pt x="3106" y="3646"/>
                    <a:pt x="3208" y="3614"/>
                  </a:cubicBezTo>
                  <a:cubicBezTo>
                    <a:pt x="3316" y="3589"/>
                    <a:pt x="3449" y="3417"/>
                    <a:pt x="3558" y="3417"/>
                  </a:cubicBezTo>
                  <a:cubicBezTo>
                    <a:pt x="3666" y="3417"/>
                    <a:pt x="3889" y="3372"/>
                    <a:pt x="3831" y="3245"/>
                  </a:cubicBezTo>
                  <a:cubicBezTo>
                    <a:pt x="3780" y="3124"/>
                    <a:pt x="3628" y="2984"/>
                    <a:pt x="3723" y="2895"/>
                  </a:cubicBezTo>
                  <a:cubicBezTo>
                    <a:pt x="3793" y="2825"/>
                    <a:pt x="3882" y="2959"/>
                    <a:pt x="4054" y="2946"/>
                  </a:cubicBezTo>
                  <a:cubicBezTo>
                    <a:pt x="4048" y="2920"/>
                    <a:pt x="4048" y="2895"/>
                    <a:pt x="4048" y="2882"/>
                  </a:cubicBezTo>
                  <a:cubicBezTo>
                    <a:pt x="4048" y="2793"/>
                    <a:pt x="4302" y="2825"/>
                    <a:pt x="4385" y="2799"/>
                  </a:cubicBezTo>
                  <a:cubicBezTo>
                    <a:pt x="4474" y="2780"/>
                    <a:pt x="4468" y="2723"/>
                    <a:pt x="4468" y="2723"/>
                  </a:cubicBezTo>
                  <a:cubicBezTo>
                    <a:pt x="4818" y="2640"/>
                    <a:pt x="4831" y="2259"/>
                    <a:pt x="4665" y="2176"/>
                  </a:cubicBezTo>
                  <a:cubicBezTo>
                    <a:pt x="4506" y="2099"/>
                    <a:pt x="4493" y="2004"/>
                    <a:pt x="4449" y="1864"/>
                  </a:cubicBezTo>
                  <a:cubicBezTo>
                    <a:pt x="4398" y="1730"/>
                    <a:pt x="4302" y="1724"/>
                    <a:pt x="4277" y="1597"/>
                  </a:cubicBezTo>
                  <a:cubicBezTo>
                    <a:pt x="4245" y="1476"/>
                    <a:pt x="4538" y="1406"/>
                    <a:pt x="4569" y="1259"/>
                  </a:cubicBezTo>
                  <a:cubicBezTo>
                    <a:pt x="4595" y="1113"/>
                    <a:pt x="4398" y="1017"/>
                    <a:pt x="4372" y="896"/>
                  </a:cubicBezTo>
                  <a:cubicBezTo>
                    <a:pt x="4347" y="776"/>
                    <a:pt x="4054" y="846"/>
                    <a:pt x="4181" y="718"/>
                  </a:cubicBezTo>
                  <a:cubicBezTo>
                    <a:pt x="4302" y="591"/>
                    <a:pt x="4264" y="495"/>
                    <a:pt x="4181" y="407"/>
                  </a:cubicBezTo>
                  <a:cubicBezTo>
                    <a:pt x="4092" y="325"/>
                    <a:pt x="4181" y="236"/>
                    <a:pt x="4181" y="236"/>
                  </a:cubicBezTo>
                  <a:cubicBezTo>
                    <a:pt x="4347" y="236"/>
                    <a:pt x="4385" y="134"/>
                    <a:pt x="4347" y="89"/>
                  </a:cubicBezTo>
                  <a:cubicBezTo>
                    <a:pt x="4302" y="51"/>
                    <a:pt x="4016" y="0"/>
                    <a:pt x="3895" y="0"/>
                  </a:cubicBezTo>
                  <a:cubicBezTo>
                    <a:pt x="3774" y="0"/>
                    <a:pt x="3634" y="140"/>
                    <a:pt x="3545" y="153"/>
                  </a:cubicBezTo>
                  <a:cubicBezTo>
                    <a:pt x="3449" y="166"/>
                    <a:pt x="3507" y="267"/>
                    <a:pt x="3430" y="306"/>
                  </a:cubicBezTo>
                  <a:cubicBezTo>
                    <a:pt x="3347" y="337"/>
                    <a:pt x="3271" y="648"/>
                    <a:pt x="3347" y="648"/>
                  </a:cubicBezTo>
                  <a:cubicBezTo>
                    <a:pt x="3424" y="648"/>
                    <a:pt x="3347" y="483"/>
                    <a:pt x="3437" y="483"/>
                  </a:cubicBezTo>
                  <a:cubicBezTo>
                    <a:pt x="3526" y="483"/>
                    <a:pt x="3443" y="801"/>
                    <a:pt x="3379" y="801"/>
                  </a:cubicBezTo>
                  <a:cubicBezTo>
                    <a:pt x="3322" y="801"/>
                    <a:pt x="3214" y="865"/>
                    <a:pt x="3093" y="865"/>
                  </a:cubicBezTo>
                  <a:cubicBezTo>
                    <a:pt x="2998" y="865"/>
                    <a:pt x="3163" y="674"/>
                    <a:pt x="3201" y="464"/>
                  </a:cubicBezTo>
                  <a:cubicBezTo>
                    <a:pt x="3131" y="546"/>
                    <a:pt x="3017" y="674"/>
                    <a:pt x="2928" y="642"/>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6" name="Freeform 501"/>
            <p:cNvSpPr>
              <a:spLocks noChangeArrowheads="1"/>
            </p:cNvSpPr>
            <p:nvPr/>
          </p:nvSpPr>
          <p:spPr bwMode="auto">
            <a:xfrm>
              <a:off x="17776592" y="5999422"/>
              <a:ext cx="1304337" cy="1895489"/>
            </a:xfrm>
            <a:custGeom>
              <a:avLst/>
              <a:gdLst>
                <a:gd name="T0" fmla="*/ 2126 w 2541"/>
                <a:gd name="T1" fmla="*/ 439 h 3691"/>
                <a:gd name="T2" fmla="*/ 2126 w 2541"/>
                <a:gd name="T3" fmla="*/ 439 h 3691"/>
                <a:gd name="T4" fmla="*/ 1591 w 2541"/>
                <a:gd name="T5" fmla="*/ 235 h 3691"/>
                <a:gd name="T6" fmla="*/ 1298 w 2541"/>
                <a:gd name="T7" fmla="*/ 235 h 3691"/>
                <a:gd name="T8" fmla="*/ 1114 w 2541"/>
                <a:gd name="T9" fmla="*/ 44 h 3691"/>
                <a:gd name="T10" fmla="*/ 859 w 2541"/>
                <a:gd name="T11" fmla="*/ 299 h 3691"/>
                <a:gd name="T12" fmla="*/ 649 w 2541"/>
                <a:gd name="T13" fmla="*/ 445 h 3691"/>
                <a:gd name="T14" fmla="*/ 598 w 2541"/>
                <a:gd name="T15" fmla="*/ 751 h 3691"/>
                <a:gd name="T16" fmla="*/ 236 w 2541"/>
                <a:gd name="T17" fmla="*/ 764 h 3691"/>
                <a:gd name="T18" fmla="*/ 261 w 2541"/>
                <a:gd name="T19" fmla="*/ 1094 h 3691"/>
                <a:gd name="T20" fmla="*/ 338 w 2541"/>
                <a:gd name="T21" fmla="*/ 1508 h 3691"/>
                <a:gd name="T22" fmla="*/ 229 w 2541"/>
                <a:gd name="T23" fmla="*/ 1801 h 3691"/>
                <a:gd name="T24" fmla="*/ 0 w 2541"/>
                <a:gd name="T25" fmla="*/ 2164 h 3691"/>
                <a:gd name="T26" fmla="*/ 325 w 2541"/>
                <a:gd name="T27" fmla="*/ 2444 h 3691"/>
                <a:gd name="T28" fmla="*/ 325 w 2541"/>
                <a:gd name="T29" fmla="*/ 2889 h 3691"/>
                <a:gd name="T30" fmla="*/ 210 w 2541"/>
                <a:gd name="T31" fmla="*/ 3347 h 3691"/>
                <a:gd name="T32" fmla="*/ 427 w 2541"/>
                <a:gd name="T33" fmla="*/ 3588 h 3691"/>
                <a:gd name="T34" fmla="*/ 694 w 2541"/>
                <a:gd name="T35" fmla="*/ 3436 h 3691"/>
                <a:gd name="T36" fmla="*/ 828 w 2541"/>
                <a:gd name="T37" fmla="*/ 3601 h 3691"/>
                <a:gd name="T38" fmla="*/ 1101 w 2541"/>
                <a:gd name="T39" fmla="*/ 3423 h 3691"/>
                <a:gd name="T40" fmla="*/ 1095 w 2541"/>
                <a:gd name="T41" fmla="*/ 3246 h 3691"/>
                <a:gd name="T42" fmla="*/ 1426 w 2541"/>
                <a:gd name="T43" fmla="*/ 2724 h 3691"/>
                <a:gd name="T44" fmla="*/ 1598 w 2541"/>
                <a:gd name="T45" fmla="*/ 2246 h 3691"/>
                <a:gd name="T46" fmla="*/ 2221 w 2541"/>
                <a:gd name="T47" fmla="*/ 1483 h 3691"/>
                <a:gd name="T48" fmla="*/ 2342 w 2541"/>
                <a:gd name="T49" fmla="*/ 1285 h 3691"/>
                <a:gd name="T50" fmla="*/ 2349 w 2541"/>
                <a:gd name="T51" fmla="*/ 1037 h 3691"/>
                <a:gd name="T52" fmla="*/ 2540 w 2541"/>
                <a:gd name="T53" fmla="*/ 1050 h 3691"/>
                <a:gd name="T54" fmla="*/ 2126 w 2541"/>
                <a:gd name="T55" fmla="*/ 439 h 3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1" h="3691">
                  <a:moveTo>
                    <a:pt x="2126" y="439"/>
                  </a:moveTo>
                  <a:lnTo>
                    <a:pt x="2126" y="439"/>
                  </a:lnTo>
                  <a:cubicBezTo>
                    <a:pt x="2018" y="337"/>
                    <a:pt x="1712" y="235"/>
                    <a:pt x="1591" y="235"/>
                  </a:cubicBezTo>
                  <a:cubicBezTo>
                    <a:pt x="1470" y="235"/>
                    <a:pt x="1419" y="203"/>
                    <a:pt x="1298" y="235"/>
                  </a:cubicBezTo>
                  <a:cubicBezTo>
                    <a:pt x="1184" y="261"/>
                    <a:pt x="1158" y="95"/>
                    <a:pt x="1114" y="44"/>
                  </a:cubicBezTo>
                  <a:cubicBezTo>
                    <a:pt x="1063" y="0"/>
                    <a:pt x="917" y="242"/>
                    <a:pt x="859" y="299"/>
                  </a:cubicBezTo>
                  <a:cubicBezTo>
                    <a:pt x="802" y="356"/>
                    <a:pt x="713" y="331"/>
                    <a:pt x="649" y="445"/>
                  </a:cubicBezTo>
                  <a:cubicBezTo>
                    <a:pt x="586" y="560"/>
                    <a:pt x="649" y="623"/>
                    <a:pt x="598" y="751"/>
                  </a:cubicBezTo>
                  <a:cubicBezTo>
                    <a:pt x="548" y="872"/>
                    <a:pt x="287" y="706"/>
                    <a:pt x="236" y="764"/>
                  </a:cubicBezTo>
                  <a:cubicBezTo>
                    <a:pt x="185" y="814"/>
                    <a:pt x="312" y="974"/>
                    <a:pt x="261" y="1094"/>
                  </a:cubicBezTo>
                  <a:cubicBezTo>
                    <a:pt x="210" y="1215"/>
                    <a:pt x="338" y="1508"/>
                    <a:pt x="338" y="1508"/>
                  </a:cubicBezTo>
                  <a:cubicBezTo>
                    <a:pt x="376" y="1546"/>
                    <a:pt x="325" y="1667"/>
                    <a:pt x="229" y="1801"/>
                  </a:cubicBezTo>
                  <a:cubicBezTo>
                    <a:pt x="134" y="1935"/>
                    <a:pt x="0" y="2074"/>
                    <a:pt x="0" y="2164"/>
                  </a:cubicBezTo>
                  <a:cubicBezTo>
                    <a:pt x="0" y="2342"/>
                    <a:pt x="471" y="2291"/>
                    <a:pt x="325" y="2444"/>
                  </a:cubicBezTo>
                  <a:cubicBezTo>
                    <a:pt x="172" y="2590"/>
                    <a:pt x="325" y="2762"/>
                    <a:pt x="325" y="2889"/>
                  </a:cubicBezTo>
                  <a:cubicBezTo>
                    <a:pt x="325" y="2965"/>
                    <a:pt x="261" y="3195"/>
                    <a:pt x="210" y="3347"/>
                  </a:cubicBezTo>
                  <a:cubicBezTo>
                    <a:pt x="287" y="3423"/>
                    <a:pt x="363" y="3525"/>
                    <a:pt x="427" y="3588"/>
                  </a:cubicBezTo>
                  <a:cubicBezTo>
                    <a:pt x="528" y="3690"/>
                    <a:pt x="579" y="3436"/>
                    <a:pt x="694" y="3436"/>
                  </a:cubicBezTo>
                  <a:cubicBezTo>
                    <a:pt x="808" y="3436"/>
                    <a:pt x="694" y="3550"/>
                    <a:pt x="828" y="3601"/>
                  </a:cubicBezTo>
                  <a:cubicBezTo>
                    <a:pt x="917" y="3633"/>
                    <a:pt x="1031" y="3505"/>
                    <a:pt x="1101" y="3423"/>
                  </a:cubicBezTo>
                  <a:cubicBezTo>
                    <a:pt x="1108" y="3366"/>
                    <a:pt x="1114" y="3303"/>
                    <a:pt x="1095" y="3246"/>
                  </a:cubicBezTo>
                  <a:cubicBezTo>
                    <a:pt x="1018" y="2978"/>
                    <a:pt x="1229" y="2857"/>
                    <a:pt x="1426" y="2724"/>
                  </a:cubicBezTo>
                  <a:cubicBezTo>
                    <a:pt x="1617" y="2590"/>
                    <a:pt x="1598" y="2246"/>
                    <a:pt x="1598" y="2246"/>
                  </a:cubicBezTo>
                  <a:cubicBezTo>
                    <a:pt x="1598" y="2246"/>
                    <a:pt x="2011" y="1769"/>
                    <a:pt x="2221" y="1483"/>
                  </a:cubicBezTo>
                  <a:cubicBezTo>
                    <a:pt x="2349" y="1400"/>
                    <a:pt x="2393" y="1298"/>
                    <a:pt x="2342" y="1285"/>
                  </a:cubicBezTo>
                  <a:cubicBezTo>
                    <a:pt x="2158" y="1241"/>
                    <a:pt x="2285" y="1094"/>
                    <a:pt x="2349" y="1037"/>
                  </a:cubicBezTo>
                  <a:cubicBezTo>
                    <a:pt x="2374" y="1005"/>
                    <a:pt x="2451" y="1024"/>
                    <a:pt x="2540" y="1050"/>
                  </a:cubicBezTo>
                  <a:cubicBezTo>
                    <a:pt x="2501" y="808"/>
                    <a:pt x="2215" y="534"/>
                    <a:pt x="2126" y="439"/>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7" name="Freeform 502"/>
            <p:cNvSpPr>
              <a:spLocks noChangeArrowheads="1"/>
            </p:cNvSpPr>
            <p:nvPr/>
          </p:nvSpPr>
          <p:spPr bwMode="auto">
            <a:xfrm>
              <a:off x="14078706" y="5152455"/>
              <a:ext cx="2210127" cy="2631491"/>
            </a:xfrm>
            <a:custGeom>
              <a:avLst/>
              <a:gdLst>
                <a:gd name="T0" fmla="*/ 4250 w 4302"/>
                <a:gd name="T1" fmla="*/ 3965 h 5124"/>
                <a:gd name="T2" fmla="*/ 4250 w 4302"/>
                <a:gd name="T3" fmla="*/ 3965 h 5124"/>
                <a:gd name="T4" fmla="*/ 4116 w 4302"/>
                <a:gd name="T5" fmla="*/ 3488 h 5124"/>
                <a:gd name="T6" fmla="*/ 3983 w 4302"/>
                <a:gd name="T7" fmla="*/ 3087 h 5124"/>
                <a:gd name="T8" fmla="*/ 4027 w 4302"/>
                <a:gd name="T9" fmla="*/ 2686 h 5124"/>
                <a:gd name="T10" fmla="*/ 3862 w 4302"/>
                <a:gd name="T11" fmla="*/ 2362 h 5124"/>
                <a:gd name="T12" fmla="*/ 4059 w 4302"/>
                <a:gd name="T13" fmla="*/ 2171 h 5124"/>
                <a:gd name="T14" fmla="*/ 4167 w 4302"/>
                <a:gd name="T15" fmla="*/ 1719 h 5124"/>
                <a:gd name="T16" fmla="*/ 3900 w 4302"/>
                <a:gd name="T17" fmla="*/ 1502 h 5124"/>
                <a:gd name="T18" fmla="*/ 3894 w 4302"/>
                <a:gd name="T19" fmla="*/ 1509 h 5124"/>
                <a:gd name="T20" fmla="*/ 3556 w 4302"/>
                <a:gd name="T21" fmla="*/ 1591 h 5124"/>
                <a:gd name="T22" fmla="*/ 3359 w 4302"/>
                <a:gd name="T23" fmla="*/ 1471 h 5124"/>
                <a:gd name="T24" fmla="*/ 2660 w 4302"/>
                <a:gd name="T25" fmla="*/ 1305 h 5124"/>
                <a:gd name="T26" fmla="*/ 2431 w 4302"/>
                <a:gd name="T27" fmla="*/ 923 h 5124"/>
                <a:gd name="T28" fmla="*/ 2176 w 4302"/>
                <a:gd name="T29" fmla="*/ 331 h 5124"/>
                <a:gd name="T30" fmla="*/ 1998 w 4302"/>
                <a:gd name="T31" fmla="*/ 7 h 5124"/>
                <a:gd name="T32" fmla="*/ 1998 w 4302"/>
                <a:gd name="T33" fmla="*/ 7 h 5124"/>
                <a:gd name="T34" fmla="*/ 1648 w 4302"/>
                <a:gd name="T35" fmla="*/ 300 h 5124"/>
                <a:gd name="T36" fmla="*/ 1107 w 4302"/>
                <a:gd name="T37" fmla="*/ 401 h 5124"/>
                <a:gd name="T38" fmla="*/ 1088 w 4302"/>
                <a:gd name="T39" fmla="*/ 389 h 5124"/>
                <a:gd name="T40" fmla="*/ 1292 w 4302"/>
                <a:gd name="T41" fmla="*/ 961 h 5124"/>
                <a:gd name="T42" fmla="*/ 1031 w 4302"/>
                <a:gd name="T43" fmla="*/ 1420 h 5124"/>
                <a:gd name="T44" fmla="*/ 1228 w 4302"/>
                <a:gd name="T45" fmla="*/ 1598 h 5124"/>
                <a:gd name="T46" fmla="*/ 1062 w 4302"/>
                <a:gd name="T47" fmla="*/ 1922 h 5124"/>
                <a:gd name="T48" fmla="*/ 852 w 4302"/>
                <a:gd name="T49" fmla="*/ 2241 h 5124"/>
                <a:gd name="T50" fmla="*/ 324 w 4302"/>
                <a:gd name="T51" fmla="*/ 2673 h 5124"/>
                <a:gd name="T52" fmla="*/ 0 w 4302"/>
                <a:gd name="T53" fmla="*/ 3532 h 5124"/>
                <a:gd name="T54" fmla="*/ 439 w 4302"/>
                <a:gd name="T55" fmla="*/ 3946 h 5124"/>
                <a:gd name="T56" fmla="*/ 827 w 4302"/>
                <a:gd name="T57" fmla="*/ 3883 h 5124"/>
                <a:gd name="T58" fmla="*/ 1292 w 4302"/>
                <a:gd name="T59" fmla="*/ 4691 h 5124"/>
                <a:gd name="T60" fmla="*/ 1635 w 4302"/>
                <a:gd name="T61" fmla="*/ 5041 h 5124"/>
                <a:gd name="T62" fmla="*/ 1928 w 4302"/>
                <a:gd name="T63" fmla="*/ 5123 h 5124"/>
                <a:gd name="T64" fmla="*/ 2189 w 4302"/>
                <a:gd name="T65" fmla="*/ 5060 h 5124"/>
                <a:gd name="T66" fmla="*/ 2991 w 4302"/>
                <a:gd name="T67" fmla="*/ 5022 h 5124"/>
                <a:gd name="T68" fmla="*/ 3054 w 4302"/>
                <a:gd name="T69" fmla="*/ 5060 h 5124"/>
                <a:gd name="T70" fmla="*/ 3525 w 4302"/>
                <a:gd name="T71" fmla="*/ 4608 h 5124"/>
                <a:gd name="T72" fmla="*/ 4167 w 4302"/>
                <a:gd name="T73" fmla="*/ 4341 h 5124"/>
                <a:gd name="T74" fmla="*/ 4167 w 4302"/>
                <a:gd name="T75" fmla="*/ 4341 h 5124"/>
                <a:gd name="T76" fmla="*/ 4250 w 4302"/>
                <a:gd name="T77" fmla="*/ 3965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02" h="5124">
                  <a:moveTo>
                    <a:pt x="4250" y="3965"/>
                  </a:moveTo>
                  <a:lnTo>
                    <a:pt x="4250" y="3965"/>
                  </a:lnTo>
                  <a:cubicBezTo>
                    <a:pt x="4180" y="3965"/>
                    <a:pt x="4116" y="3615"/>
                    <a:pt x="4116" y="3488"/>
                  </a:cubicBezTo>
                  <a:cubicBezTo>
                    <a:pt x="4116" y="3361"/>
                    <a:pt x="3983" y="3170"/>
                    <a:pt x="3983" y="3087"/>
                  </a:cubicBezTo>
                  <a:cubicBezTo>
                    <a:pt x="3983" y="3004"/>
                    <a:pt x="3983" y="2845"/>
                    <a:pt x="4027" y="2686"/>
                  </a:cubicBezTo>
                  <a:cubicBezTo>
                    <a:pt x="4072" y="2527"/>
                    <a:pt x="3862" y="2508"/>
                    <a:pt x="3862" y="2362"/>
                  </a:cubicBezTo>
                  <a:cubicBezTo>
                    <a:pt x="3862" y="2222"/>
                    <a:pt x="4091" y="2362"/>
                    <a:pt x="4059" y="2171"/>
                  </a:cubicBezTo>
                  <a:cubicBezTo>
                    <a:pt x="4040" y="2101"/>
                    <a:pt x="4193" y="1878"/>
                    <a:pt x="4167" y="1719"/>
                  </a:cubicBezTo>
                  <a:cubicBezTo>
                    <a:pt x="4148" y="1623"/>
                    <a:pt x="4008" y="1547"/>
                    <a:pt x="3900" y="1502"/>
                  </a:cubicBezTo>
                  <a:cubicBezTo>
                    <a:pt x="3894" y="1509"/>
                    <a:pt x="3894" y="1509"/>
                    <a:pt x="3894" y="1509"/>
                  </a:cubicBezTo>
                  <a:cubicBezTo>
                    <a:pt x="3894" y="1509"/>
                    <a:pt x="3811" y="1591"/>
                    <a:pt x="3556" y="1591"/>
                  </a:cubicBezTo>
                  <a:cubicBezTo>
                    <a:pt x="3308" y="1591"/>
                    <a:pt x="3359" y="1471"/>
                    <a:pt x="3359" y="1471"/>
                  </a:cubicBezTo>
                  <a:cubicBezTo>
                    <a:pt x="3067" y="1012"/>
                    <a:pt x="2730" y="1375"/>
                    <a:pt x="2660" y="1305"/>
                  </a:cubicBezTo>
                  <a:cubicBezTo>
                    <a:pt x="2596" y="1242"/>
                    <a:pt x="2552" y="1095"/>
                    <a:pt x="2431" y="923"/>
                  </a:cubicBezTo>
                  <a:cubicBezTo>
                    <a:pt x="2310" y="751"/>
                    <a:pt x="2176" y="471"/>
                    <a:pt x="2176" y="331"/>
                  </a:cubicBezTo>
                  <a:cubicBezTo>
                    <a:pt x="2176" y="191"/>
                    <a:pt x="1998" y="7"/>
                    <a:pt x="1998" y="7"/>
                  </a:cubicBezTo>
                  <a:lnTo>
                    <a:pt x="1998" y="7"/>
                  </a:lnTo>
                  <a:cubicBezTo>
                    <a:pt x="1953" y="0"/>
                    <a:pt x="1750" y="325"/>
                    <a:pt x="1648" y="300"/>
                  </a:cubicBezTo>
                  <a:cubicBezTo>
                    <a:pt x="1546" y="274"/>
                    <a:pt x="1164" y="401"/>
                    <a:pt x="1107" y="401"/>
                  </a:cubicBezTo>
                  <a:cubicBezTo>
                    <a:pt x="1101" y="401"/>
                    <a:pt x="1094" y="401"/>
                    <a:pt x="1088" y="389"/>
                  </a:cubicBezTo>
                  <a:cubicBezTo>
                    <a:pt x="1196" y="586"/>
                    <a:pt x="1457" y="853"/>
                    <a:pt x="1292" y="961"/>
                  </a:cubicBezTo>
                  <a:cubicBezTo>
                    <a:pt x="1075" y="1108"/>
                    <a:pt x="1031" y="1420"/>
                    <a:pt x="1031" y="1420"/>
                  </a:cubicBezTo>
                  <a:cubicBezTo>
                    <a:pt x="1228" y="1598"/>
                    <a:pt x="1228" y="1598"/>
                    <a:pt x="1228" y="1598"/>
                  </a:cubicBezTo>
                  <a:cubicBezTo>
                    <a:pt x="1228" y="1598"/>
                    <a:pt x="1062" y="1757"/>
                    <a:pt x="1062" y="1922"/>
                  </a:cubicBezTo>
                  <a:cubicBezTo>
                    <a:pt x="1062" y="2088"/>
                    <a:pt x="852" y="2241"/>
                    <a:pt x="852" y="2241"/>
                  </a:cubicBezTo>
                  <a:cubicBezTo>
                    <a:pt x="732" y="2648"/>
                    <a:pt x="477" y="2521"/>
                    <a:pt x="324" y="2673"/>
                  </a:cubicBezTo>
                  <a:cubicBezTo>
                    <a:pt x="178" y="2820"/>
                    <a:pt x="191" y="3322"/>
                    <a:pt x="0" y="3532"/>
                  </a:cubicBezTo>
                  <a:cubicBezTo>
                    <a:pt x="197" y="3603"/>
                    <a:pt x="299" y="3857"/>
                    <a:pt x="439" y="3946"/>
                  </a:cubicBezTo>
                  <a:cubicBezTo>
                    <a:pt x="604" y="4048"/>
                    <a:pt x="655" y="3883"/>
                    <a:pt x="827" y="3883"/>
                  </a:cubicBezTo>
                  <a:cubicBezTo>
                    <a:pt x="999" y="3883"/>
                    <a:pt x="1292" y="4691"/>
                    <a:pt x="1292" y="4691"/>
                  </a:cubicBezTo>
                  <a:cubicBezTo>
                    <a:pt x="1591" y="4742"/>
                    <a:pt x="1635" y="5041"/>
                    <a:pt x="1635" y="5041"/>
                  </a:cubicBezTo>
                  <a:cubicBezTo>
                    <a:pt x="1635" y="5041"/>
                    <a:pt x="1832" y="5123"/>
                    <a:pt x="1928" y="5123"/>
                  </a:cubicBezTo>
                  <a:cubicBezTo>
                    <a:pt x="2024" y="5123"/>
                    <a:pt x="1992" y="5097"/>
                    <a:pt x="2189" y="5060"/>
                  </a:cubicBezTo>
                  <a:cubicBezTo>
                    <a:pt x="2386" y="5022"/>
                    <a:pt x="2832" y="4945"/>
                    <a:pt x="2991" y="5022"/>
                  </a:cubicBezTo>
                  <a:cubicBezTo>
                    <a:pt x="3016" y="5028"/>
                    <a:pt x="3036" y="5041"/>
                    <a:pt x="3054" y="5060"/>
                  </a:cubicBezTo>
                  <a:cubicBezTo>
                    <a:pt x="3182" y="4754"/>
                    <a:pt x="3658" y="4850"/>
                    <a:pt x="3525" y="4608"/>
                  </a:cubicBezTo>
                  <a:cubicBezTo>
                    <a:pt x="3384" y="4341"/>
                    <a:pt x="4053" y="4226"/>
                    <a:pt x="4167" y="4341"/>
                  </a:cubicBezTo>
                  <a:lnTo>
                    <a:pt x="4167" y="4341"/>
                  </a:lnTo>
                  <a:cubicBezTo>
                    <a:pt x="4148" y="4169"/>
                    <a:pt x="4301" y="3965"/>
                    <a:pt x="4250" y="3965"/>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8" name="Freeform 503"/>
            <p:cNvSpPr>
              <a:spLocks noChangeArrowheads="1"/>
            </p:cNvSpPr>
            <p:nvPr/>
          </p:nvSpPr>
          <p:spPr bwMode="auto">
            <a:xfrm>
              <a:off x="16060119" y="5677848"/>
              <a:ext cx="1958772" cy="2316709"/>
            </a:xfrm>
            <a:custGeom>
              <a:avLst/>
              <a:gdLst>
                <a:gd name="T0" fmla="*/ 3227 w 3813"/>
                <a:gd name="T1" fmla="*/ 1413 h 4512"/>
                <a:gd name="T2" fmla="*/ 3227 w 3813"/>
                <a:gd name="T3" fmla="*/ 1413 h 4512"/>
                <a:gd name="T4" fmla="*/ 2985 w 3813"/>
                <a:gd name="T5" fmla="*/ 1356 h 4512"/>
                <a:gd name="T6" fmla="*/ 2883 w 3813"/>
                <a:gd name="T7" fmla="*/ 1254 h 4512"/>
                <a:gd name="T8" fmla="*/ 2495 w 3813"/>
                <a:gd name="T9" fmla="*/ 738 h 4512"/>
                <a:gd name="T10" fmla="*/ 2202 w 3813"/>
                <a:gd name="T11" fmla="*/ 878 h 4512"/>
                <a:gd name="T12" fmla="*/ 1915 w 3813"/>
                <a:gd name="T13" fmla="*/ 967 h 4512"/>
                <a:gd name="T14" fmla="*/ 1489 w 3813"/>
                <a:gd name="T15" fmla="*/ 929 h 4512"/>
                <a:gd name="T16" fmla="*/ 1031 w 3813"/>
                <a:gd name="T17" fmla="*/ 382 h 4512"/>
                <a:gd name="T18" fmla="*/ 636 w 3813"/>
                <a:gd name="T19" fmla="*/ 38 h 4512"/>
                <a:gd name="T20" fmla="*/ 229 w 3813"/>
                <a:gd name="T21" fmla="*/ 286 h 4512"/>
                <a:gd name="T22" fmla="*/ 38 w 3813"/>
                <a:gd name="T23" fmla="*/ 477 h 4512"/>
                <a:gd name="T24" fmla="*/ 305 w 3813"/>
                <a:gd name="T25" fmla="*/ 694 h 4512"/>
                <a:gd name="T26" fmla="*/ 197 w 3813"/>
                <a:gd name="T27" fmla="*/ 1146 h 4512"/>
                <a:gd name="T28" fmla="*/ 0 w 3813"/>
                <a:gd name="T29" fmla="*/ 1337 h 4512"/>
                <a:gd name="T30" fmla="*/ 165 w 3813"/>
                <a:gd name="T31" fmla="*/ 1661 h 4512"/>
                <a:gd name="T32" fmla="*/ 121 w 3813"/>
                <a:gd name="T33" fmla="*/ 2062 h 4512"/>
                <a:gd name="T34" fmla="*/ 254 w 3813"/>
                <a:gd name="T35" fmla="*/ 2463 h 4512"/>
                <a:gd name="T36" fmla="*/ 388 w 3813"/>
                <a:gd name="T37" fmla="*/ 2940 h 4512"/>
                <a:gd name="T38" fmla="*/ 305 w 3813"/>
                <a:gd name="T39" fmla="*/ 3316 h 4512"/>
                <a:gd name="T40" fmla="*/ 1005 w 3813"/>
                <a:gd name="T41" fmla="*/ 3380 h 4512"/>
                <a:gd name="T42" fmla="*/ 1540 w 3813"/>
                <a:gd name="T43" fmla="*/ 3831 h 4512"/>
                <a:gd name="T44" fmla="*/ 1591 w 3813"/>
                <a:gd name="T45" fmla="*/ 4231 h 4512"/>
                <a:gd name="T46" fmla="*/ 1336 w 3813"/>
                <a:gd name="T47" fmla="*/ 4390 h 4512"/>
                <a:gd name="T48" fmla="*/ 2183 w 3813"/>
                <a:gd name="T49" fmla="*/ 4403 h 4512"/>
                <a:gd name="T50" fmla="*/ 2596 w 3813"/>
                <a:gd name="T51" fmla="*/ 4250 h 4512"/>
                <a:gd name="T52" fmla="*/ 3086 w 3813"/>
                <a:gd name="T53" fmla="*/ 3882 h 4512"/>
                <a:gd name="T54" fmla="*/ 3392 w 3813"/>
                <a:gd name="T55" fmla="*/ 3882 h 4512"/>
                <a:gd name="T56" fmla="*/ 3551 w 3813"/>
                <a:gd name="T57" fmla="*/ 3971 h 4512"/>
                <a:gd name="T58" fmla="*/ 3666 w 3813"/>
                <a:gd name="T59" fmla="*/ 3513 h 4512"/>
                <a:gd name="T60" fmla="*/ 3666 w 3813"/>
                <a:gd name="T61" fmla="*/ 3068 h 4512"/>
                <a:gd name="T62" fmla="*/ 3341 w 3813"/>
                <a:gd name="T63" fmla="*/ 2788 h 4512"/>
                <a:gd name="T64" fmla="*/ 3570 w 3813"/>
                <a:gd name="T65" fmla="*/ 2425 h 4512"/>
                <a:gd name="T66" fmla="*/ 3679 w 3813"/>
                <a:gd name="T67" fmla="*/ 2132 h 4512"/>
                <a:gd name="T68" fmla="*/ 3602 w 3813"/>
                <a:gd name="T69" fmla="*/ 1718 h 4512"/>
                <a:gd name="T70" fmla="*/ 3570 w 3813"/>
                <a:gd name="T71" fmla="*/ 1477 h 4512"/>
                <a:gd name="T72" fmla="*/ 3227 w 3813"/>
                <a:gd name="T73" fmla="*/ 1413 h 4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4512">
                  <a:moveTo>
                    <a:pt x="3227" y="1413"/>
                  </a:moveTo>
                  <a:lnTo>
                    <a:pt x="3227" y="1413"/>
                  </a:lnTo>
                  <a:cubicBezTo>
                    <a:pt x="3099" y="1375"/>
                    <a:pt x="3099" y="1311"/>
                    <a:pt x="2985" y="1356"/>
                  </a:cubicBezTo>
                  <a:cubicBezTo>
                    <a:pt x="2870" y="1400"/>
                    <a:pt x="2883" y="1254"/>
                    <a:pt x="2883" y="1254"/>
                  </a:cubicBezTo>
                  <a:cubicBezTo>
                    <a:pt x="3004" y="1101"/>
                    <a:pt x="2762" y="738"/>
                    <a:pt x="2495" y="738"/>
                  </a:cubicBezTo>
                  <a:cubicBezTo>
                    <a:pt x="2227" y="738"/>
                    <a:pt x="2297" y="878"/>
                    <a:pt x="2202" y="878"/>
                  </a:cubicBezTo>
                  <a:cubicBezTo>
                    <a:pt x="2106" y="878"/>
                    <a:pt x="1954" y="929"/>
                    <a:pt x="1915" y="967"/>
                  </a:cubicBezTo>
                  <a:cubicBezTo>
                    <a:pt x="1877" y="1006"/>
                    <a:pt x="1489" y="929"/>
                    <a:pt x="1489" y="929"/>
                  </a:cubicBezTo>
                  <a:cubicBezTo>
                    <a:pt x="1165" y="127"/>
                    <a:pt x="1031" y="764"/>
                    <a:pt x="1031" y="382"/>
                  </a:cubicBezTo>
                  <a:cubicBezTo>
                    <a:pt x="1031" y="0"/>
                    <a:pt x="636" y="38"/>
                    <a:pt x="636" y="38"/>
                  </a:cubicBezTo>
                  <a:cubicBezTo>
                    <a:pt x="636" y="38"/>
                    <a:pt x="324" y="248"/>
                    <a:pt x="229" y="286"/>
                  </a:cubicBezTo>
                  <a:cubicBezTo>
                    <a:pt x="140" y="325"/>
                    <a:pt x="51" y="452"/>
                    <a:pt x="38" y="477"/>
                  </a:cubicBezTo>
                  <a:cubicBezTo>
                    <a:pt x="146" y="522"/>
                    <a:pt x="286" y="598"/>
                    <a:pt x="305" y="694"/>
                  </a:cubicBezTo>
                  <a:cubicBezTo>
                    <a:pt x="331" y="853"/>
                    <a:pt x="178" y="1076"/>
                    <a:pt x="197" y="1146"/>
                  </a:cubicBezTo>
                  <a:cubicBezTo>
                    <a:pt x="229" y="1337"/>
                    <a:pt x="0" y="1197"/>
                    <a:pt x="0" y="1337"/>
                  </a:cubicBezTo>
                  <a:cubicBezTo>
                    <a:pt x="0" y="1483"/>
                    <a:pt x="210" y="1502"/>
                    <a:pt x="165" y="1661"/>
                  </a:cubicBezTo>
                  <a:cubicBezTo>
                    <a:pt x="121" y="1820"/>
                    <a:pt x="121" y="1979"/>
                    <a:pt x="121" y="2062"/>
                  </a:cubicBezTo>
                  <a:cubicBezTo>
                    <a:pt x="121" y="2145"/>
                    <a:pt x="254" y="2336"/>
                    <a:pt x="254" y="2463"/>
                  </a:cubicBezTo>
                  <a:cubicBezTo>
                    <a:pt x="254" y="2590"/>
                    <a:pt x="318" y="2940"/>
                    <a:pt x="388" y="2940"/>
                  </a:cubicBezTo>
                  <a:cubicBezTo>
                    <a:pt x="439" y="2940"/>
                    <a:pt x="286" y="3144"/>
                    <a:pt x="305" y="3316"/>
                  </a:cubicBezTo>
                  <a:cubicBezTo>
                    <a:pt x="426" y="3424"/>
                    <a:pt x="757" y="3380"/>
                    <a:pt x="1005" y="3380"/>
                  </a:cubicBezTo>
                  <a:cubicBezTo>
                    <a:pt x="1254" y="3380"/>
                    <a:pt x="1311" y="3831"/>
                    <a:pt x="1540" y="3831"/>
                  </a:cubicBezTo>
                  <a:cubicBezTo>
                    <a:pt x="1769" y="3831"/>
                    <a:pt x="1648" y="4168"/>
                    <a:pt x="1591" y="4231"/>
                  </a:cubicBezTo>
                  <a:cubicBezTo>
                    <a:pt x="1540" y="4282"/>
                    <a:pt x="1349" y="4327"/>
                    <a:pt x="1336" y="4390"/>
                  </a:cubicBezTo>
                  <a:cubicBezTo>
                    <a:pt x="1559" y="4511"/>
                    <a:pt x="2094" y="4492"/>
                    <a:pt x="2183" y="4403"/>
                  </a:cubicBezTo>
                  <a:cubicBezTo>
                    <a:pt x="2278" y="4301"/>
                    <a:pt x="2457" y="4250"/>
                    <a:pt x="2596" y="4250"/>
                  </a:cubicBezTo>
                  <a:cubicBezTo>
                    <a:pt x="2737" y="4250"/>
                    <a:pt x="2972" y="3933"/>
                    <a:pt x="3086" y="3882"/>
                  </a:cubicBezTo>
                  <a:cubicBezTo>
                    <a:pt x="3201" y="3831"/>
                    <a:pt x="3265" y="3882"/>
                    <a:pt x="3392" y="3882"/>
                  </a:cubicBezTo>
                  <a:cubicBezTo>
                    <a:pt x="3443" y="3882"/>
                    <a:pt x="3500" y="3920"/>
                    <a:pt x="3551" y="3971"/>
                  </a:cubicBezTo>
                  <a:cubicBezTo>
                    <a:pt x="3602" y="3819"/>
                    <a:pt x="3666" y="3589"/>
                    <a:pt x="3666" y="3513"/>
                  </a:cubicBezTo>
                  <a:cubicBezTo>
                    <a:pt x="3666" y="3386"/>
                    <a:pt x="3513" y="3214"/>
                    <a:pt x="3666" y="3068"/>
                  </a:cubicBezTo>
                  <a:cubicBezTo>
                    <a:pt x="3812" y="2915"/>
                    <a:pt x="3341" y="2966"/>
                    <a:pt x="3341" y="2788"/>
                  </a:cubicBezTo>
                  <a:cubicBezTo>
                    <a:pt x="3341" y="2698"/>
                    <a:pt x="3475" y="2559"/>
                    <a:pt x="3570" y="2425"/>
                  </a:cubicBezTo>
                  <a:cubicBezTo>
                    <a:pt x="3666" y="2291"/>
                    <a:pt x="3717" y="2170"/>
                    <a:pt x="3679" y="2132"/>
                  </a:cubicBezTo>
                  <a:cubicBezTo>
                    <a:pt x="3679" y="2132"/>
                    <a:pt x="3551" y="1839"/>
                    <a:pt x="3602" y="1718"/>
                  </a:cubicBezTo>
                  <a:cubicBezTo>
                    <a:pt x="3634" y="1636"/>
                    <a:pt x="3596" y="1547"/>
                    <a:pt x="3570" y="1477"/>
                  </a:cubicBezTo>
                  <a:cubicBezTo>
                    <a:pt x="3386" y="1540"/>
                    <a:pt x="3341" y="1451"/>
                    <a:pt x="3227" y="1413"/>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69" name="Freeform 504"/>
            <p:cNvSpPr>
              <a:spLocks noChangeArrowheads="1"/>
            </p:cNvSpPr>
            <p:nvPr/>
          </p:nvSpPr>
          <p:spPr bwMode="auto">
            <a:xfrm>
              <a:off x="17455035" y="4407395"/>
              <a:ext cx="1841018" cy="1813961"/>
            </a:xfrm>
            <a:custGeom>
              <a:avLst/>
              <a:gdLst>
                <a:gd name="T0" fmla="*/ 3577 w 3585"/>
                <a:gd name="T1" fmla="*/ 955 h 3534"/>
                <a:gd name="T2" fmla="*/ 3577 w 3585"/>
                <a:gd name="T3" fmla="*/ 955 h 3534"/>
                <a:gd name="T4" fmla="*/ 3265 w 3585"/>
                <a:gd name="T5" fmla="*/ 783 h 3534"/>
                <a:gd name="T6" fmla="*/ 2979 w 3585"/>
                <a:gd name="T7" fmla="*/ 885 h 3534"/>
                <a:gd name="T8" fmla="*/ 2712 w 3585"/>
                <a:gd name="T9" fmla="*/ 764 h 3534"/>
                <a:gd name="T10" fmla="*/ 2317 w 3585"/>
                <a:gd name="T11" fmla="*/ 586 h 3534"/>
                <a:gd name="T12" fmla="*/ 1706 w 3585"/>
                <a:gd name="T13" fmla="*/ 255 h 3534"/>
                <a:gd name="T14" fmla="*/ 1490 w 3585"/>
                <a:gd name="T15" fmla="*/ 300 h 3534"/>
                <a:gd name="T16" fmla="*/ 936 w 3585"/>
                <a:gd name="T17" fmla="*/ 166 h 3534"/>
                <a:gd name="T18" fmla="*/ 809 w 3585"/>
                <a:gd name="T19" fmla="*/ 166 h 3534"/>
                <a:gd name="T20" fmla="*/ 618 w 3585"/>
                <a:gd name="T21" fmla="*/ 7 h 3534"/>
                <a:gd name="T22" fmla="*/ 618 w 3585"/>
                <a:gd name="T23" fmla="*/ 7 h 3534"/>
                <a:gd name="T24" fmla="*/ 446 w 3585"/>
                <a:gd name="T25" fmla="*/ 96 h 3534"/>
                <a:gd name="T26" fmla="*/ 217 w 3585"/>
                <a:gd name="T27" fmla="*/ 140 h 3534"/>
                <a:gd name="T28" fmla="*/ 51 w 3585"/>
                <a:gd name="T29" fmla="*/ 681 h 3534"/>
                <a:gd name="T30" fmla="*/ 89 w 3585"/>
                <a:gd name="T31" fmla="*/ 802 h 3534"/>
                <a:gd name="T32" fmla="*/ 191 w 3585"/>
                <a:gd name="T33" fmla="*/ 1235 h 3534"/>
                <a:gd name="T34" fmla="*/ 153 w 3585"/>
                <a:gd name="T35" fmla="*/ 1636 h 3534"/>
                <a:gd name="T36" fmla="*/ 153 w 3585"/>
                <a:gd name="T37" fmla="*/ 1763 h 3534"/>
                <a:gd name="T38" fmla="*/ 351 w 3585"/>
                <a:gd name="T39" fmla="*/ 2031 h 3534"/>
                <a:gd name="T40" fmla="*/ 815 w 3585"/>
                <a:gd name="T41" fmla="*/ 2323 h 3534"/>
                <a:gd name="T42" fmla="*/ 815 w 3585"/>
                <a:gd name="T43" fmla="*/ 2482 h 3534"/>
                <a:gd name="T44" fmla="*/ 1051 w 3585"/>
                <a:gd name="T45" fmla="*/ 2622 h 3534"/>
                <a:gd name="T46" fmla="*/ 1197 w 3585"/>
                <a:gd name="T47" fmla="*/ 2928 h 3534"/>
                <a:gd name="T48" fmla="*/ 1502 w 3585"/>
                <a:gd name="T49" fmla="*/ 3380 h 3534"/>
                <a:gd name="T50" fmla="*/ 1738 w 3585"/>
                <a:gd name="T51" fmla="*/ 3144 h 3534"/>
                <a:gd name="T52" fmla="*/ 1922 w 3585"/>
                <a:gd name="T53" fmla="*/ 3335 h 3534"/>
                <a:gd name="T54" fmla="*/ 2215 w 3585"/>
                <a:gd name="T55" fmla="*/ 3335 h 3534"/>
                <a:gd name="T56" fmla="*/ 2737 w 3585"/>
                <a:gd name="T57" fmla="*/ 3533 h 3534"/>
                <a:gd name="T58" fmla="*/ 3144 w 3585"/>
                <a:gd name="T59" fmla="*/ 2444 h 3534"/>
                <a:gd name="T60" fmla="*/ 3043 w 3585"/>
                <a:gd name="T61" fmla="*/ 1980 h 3534"/>
                <a:gd name="T62" fmla="*/ 3227 w 3585"/>
                <a:gd name="T63" fmla="*/ 1693 h 3534"/>
                <a:gd name="T64" fmla="*/ 2979 w 3585"/>
                <a:gd name="T65" fmla="*/ 1451 h 3534"/>
                <a:gd name="T66" fmla="*/ 2864 w 3585"/>
                <a:gd name="T67" fmla="*/ 1140 h 3534"/>
                <a:gd name="T68" fmla="*/ 3444 w 3585"/>
                <a:gd name="T69" fmla="*/ 1089 h 3534"/>
                <a:gd name="T70" fmla="*/ 3584 w 3585"/>
                <a:gd name="T71" fmla="*/ 961 h 3534"/>
                <a:gd name="T72" fmla="*/ 3577 w 3585"/>
                <a:gd name="T73" fmla="*/ 955 h 3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85" h="3534">
                  <a:moveTo>
                    <a:pt x="3577" y="955"/>
                  </a:moveTo>
                  <a:lnTo>
                    <a:pt x="3577" y="955"/>
                  </a:lnTo>
                  <a:cubicBezTo>
                    <a:pt x="3380" y="764"/>
                    <a:pt x="3265" y="783"/>
                    <a:pt x="3265" y="783"/>
                  </a:cubicBezTo>
                  <a:cubicBezTo>
                    <a:pt x="3176" y="802"/>
                    <a:pt x="3062" y="917"/>
                    <a:pt x="2979" y="885"/>
                  </a:cubicBezTo>
                  <a:cubicBezTo>
                    <a:pt x="2903" y="860"/>
                    <a:pt x="2864" y="688"/>
                    <a:pt x="2712" y="764"/>
                  </a:cubicBezTo>
                  <a:cubicBezTo>
                    <a:pt x="2413" y="923"/>
                    <a:pt x="2317" y="586"/>
                    <a:pt x="2317" y="586"/>
                  </a:cubicBezTo>
                  <a:cubicBezTo>
                    <a:pt x="2184" y="185"/>
                    <a:pt x="1795" y="159"/>
                    <a:pt x="1706" y="255"/>
                  </a:cubicBezTo>
                  <a:cubicBezTo>
                    <a:pt x="1611" y="344"/>
                    <a:pt x="1490" y="300"/>
                    <a:pt x="1490" y="300"/>
                  </a:cubicBezTo>
                  <a:cubicBezTo>
                    <a:pt x="1318" y="134"/>
                    <a:pt x="1076" y="108"/>
                    <a:pt x="936" y="166"/>
                  </a:cubicBezTo>
                  <a:cubicBezTo>
                    <a:pt x="802" y="223"/>
                    <a:pt x="809" y="166"/>
                    <a:pt x="809" y="166"/>
                  </a:cubicBezTo>
                  <a:cubicBezTo>
                    <a:pt x="751" y="0"/>
                    <a:pt x="618" y="51"/>
                    <a:pt x="618" y="7"/>
                  </a:cubicBezTo>
                  <a:lnTo>
                    <a:pt x="618" y="7"/>
                  </a:lnTo>
                  <a:cubicBezTo>
                    <a:pt x="561" y="51"/>
                    <a:pt x="490" y="96"/>
                    <a:pt x="446" y="96"/>
                  </a:cubicBezTo>
                  <a:cubicBezTo>
                    <a:pt x="357" y="96"/>
                    <a:pt x="261" y="0"/>
                    <a:pt x="217" y="140"/>
                  </a:cubicBezTo>
                  <a:cubicBezTo>
                    <a:pt x="166" y="287"/>
                    <a:pt x="198" y="535"/>
                    <a:pt x="51" y="681"/>
                  </a:cubicBezTo>
                  <a:cubicBezTo>
                    <a:pt x="51" y="681"/>
                    <a:pt x="89" y="719"/>
                    <a:pt x="89" y="802"/>
                  </a:cubicBezTo>
                  <a:cubicBezTo>
                    <a:pt x="89" y="885"/>
                    <a:pt x="77" y="1120"/>
                    <a:pt x="191" y="1235"/>
                  </a:cubicBezTo>
                  <a:cubicBezTo>
                    <a:pt x="306" y="1350"/>
                    <a:pt x="0" y="1375"/>
                    <a:pt x="153" y="1636"/>
                  </a:cubicBezTo>
                  <a:cubicBezTo>
                    <a:pt x="153" y="1636"/>
                    <a:pt x="223" y="1693"/>
                    <a:pt x="153" y="1763"/>
                  </a:cubicBezTo>
                  <a:cubicBezTo>
                    <a:pt x="77" y="1840"/>
                    <a:pt x="230" y="1986"/>
                    <a:pt x="351" y="2031"/>
                  </a:cubicBezTo>
                  <a:cubicBezTo>
                    <a:pt x="471" y="2075"/>
                    <a:pt x="815" y="2323"/>
                    <a:pt x="815" y="2323"/>
                  </a:cubicBezTo>
                  <a:cubicBezTo>
                    <a:pt x="815" y="2323"/>
                    <a:pt x="713" y="2482"/>
                    <a:pt x="815" y="2482"/>
                  </a:cubicBezTo>
                  <a:cubicBezTo>
                    <a:pt x="917" y="2482"/>
                    <a:pt x="1006" y="2514"/>
                    <a:pt x="1051" y="2622"/>
                  </a:cubicBezTo>
                  <a:cubicBezTo>
                    <a:pt x="1101" y="2724"/>
                    <a:pt x="1254" y="2813"/>
                    <a:pt x="1197" y="2928"/>
                  </a:cubicBezTo>
                  <a:cubicBezTo>
                    <a:pt x="1146" y="3023"/>
                    <a:pt x="1337" y="3265"/>
                    <a:pt x="1502" y="3380"/>
                  </a:cubicBezTo>
                  <a:cubicBezTo>
                    <a:pt x="1566" y="3297"/>
                    <a:pt x="1693" y="3106"/>
                    <a:pt x="1738" y="3144"/>
                  </a:cubicBezTo>
                  <a:cubicBezTo>
                    <a:pt x="1782" y="3195"/>
                    <a:pt x="1808" y="3361"/>
                    <a:pt x="1922" y="3335"/>
                  </a:cubicBezTo>
                  <a:cubicBezTo>
                    <a:pt x="2043" y="3303"/>
                    <a:pt x="2094" y="3335"/>
                    <a:pt x="2215" y="3335"/>
                  </a:cubicBezTo>
                  <a:cubicBezTo>
                    <a:pt x="2330" y="3335"/>
                    <a:pt x="2623" y="3431"/>
                    <a:pt x="2737" y="3533"/>
                  </a:cubicBezTo>
                  <a:cubicBezTo>
                    <a:pt x="2922" y="3227"/>
                    <a:pt x="3144" y="2444"/>
                    <a:pt x="3144" y="2444"/>
                  </a:cubicBezTo>
                  <a:cubicBezTo>
                    <a:pt x="2883" y="2362"/>
                    <a:pt x="2985" y="2107"/>
                    <a:pt x="3043" y="1980"/>
                  </a:cubicBezTo>
                  <a:cubicBezTo>
                    <a:pt x="3100" y="1852"/>
                    <a:pt x="3227" y="1865"/>
                    <a:pt x="3227" y="1693"/>
                  </a:cubicBezTo>
                  <a:cubicBezTo>
                    <a:pt x="3227" y="1521"/>
                    <a:pt x="2979" y="1534"/>
                    <a:pt x="2979" y="1451"/>
                  </a:cubicBezTo>
                  <a:cubicBezTo>
                    <a:pt x="2979" y="1369"/>
                    <a:pt x="2763" y="1241"/>
                    <a:pt x="2864" y="1140"/>
                  </a:cubicBezTo>
                  <a:cubicBezTo>
                    <a:pt x="2960" y="1044"/>
                    <a:pt x="3297" y="1089"/>
                    <a:pt x="3444" y="1089"/>
                  </a:cubicBezTo>
                  <a:cubicBezTo>
                    <a:pt x="3520" y="1089"/>
                    <a:pt x="3558" y="1025"/>
                    <a:pt x="3584" y="961"/>
                  </a:cubicBezTo>
                  <a:cubicBezTo>
                    <a:pt x="3577" y="961"/>
                    <a:pt x="3577" y="961"/>
                    <a:pt x="3577" y="955"/>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70" name="Freeform 505"/>
            <p:cNvSpPr>
              <a:spLocks noChangeArrowheads="1"/>
            </p:cNvSpPr>
            <p:nvPr/>
          </p:nvSpPr>
          <p:spPr bwMode="auto">
            <a:xfrm>
              <a:off x="16334121" y="3882002"/>
              <a:ext cx="1893101" cy="2588462"/>
            </a:xfrm>
            <a:custGeom>
              <a:avLst/>
              <a:gdLst>
                <a:gd name="T0" fmla="*/ 3380 w 3686"/>
                <a:gd name="T1" fmla="*/ 3952 h 5041"/>
                <a:gd name="T2" fmla="*/ 3380 w 3686"/>
                <a:gd name="T3" fmla="*/ 3952 h 5041"/>
                <a:gd name="T4" fmla="*/ 3234 w 3686"/>
                <a:gd name="T5" fmla="*/ 3646 h 5041"/>
                <a:gd name="T6" fmla="*/ 2998 w 3686"/>
                <a:gd name="T7" fmla="*/ 3506 h 5041"/>
                <a:gd name="T8" fmla="*/ 2998 w 3686"/>
                <a:gd name="T9" fmla="*/ 3347 h 5041"/>
                <a:gd name="T10" fmla="*/ 2534 w 3686"/>
                <a:gd name="T11" fmla="*/ 3055 h 5041"/>
                <a:gd name="T12" fmla="*/ 2336 w 3686"/>
                <a:gd name="T13" fmla="*/ 2787 h 5041"/>
                <a:gd name="T14" fmla="*/ 2336 w 3686"/>
                <a:gd name="T15" fmla="*/ 2660 h 5041"/>
                <a:gd name="T16" fmla="*/ 2374 w 3686"/>
                <a:gd name="T17" fmla="*/ 2259 h 5041"/>
                <a:gd name="T18" fmla="*/ 2272 w 3686"/>
                <a:gd name="T19" fmla="*/ 1826 h 5041"/>
                <a:gd name="T20" fmla="*/ 2234 w 3686"/>
                <a:gd name="T21" fmla="*/ 1705 h 5041"/>
                <a:gd name="T22" fmla="*/ 2400 w 3686"/>
                <a:gd name="T23" fmla="*/ 1164 h 5041"/>
                <a:gd name="T24" fmla="*/ 2629 w 3686"/>
                <a:gd name="T25" fmla="*/ 1120 h 5041"/>
                <a:gd name="T26" fmla="*/ 2801 w 3686"/>
                <a:gd name="T27" fmla="*/ 1031 h 5041"/>
                <a:gd name="T28" fmla="*/ 2203 w 3686"/>
                <a:gd name="T29" fmla="*/ 655 h 5041"/>
                <a:gd name="T30" fmla="*/ 2069 w 3686"/>
                <a:gd name="T31" fmla="*/ 63 h 5041"/>
                <a:gd name="T32" fmla="*/ 1878 w 3686"/>
                <a:gd name="T33" fmla="*/ 184 h 5041"/>
                <a:gd name="T34" fmla="*/ 1872 w 3686"/>
                <a:gd name="T35" fmla="*/ 337 h 5041"/>
                <a:gd name="T36" fmla="*/ 1280 w 3686"/>
                <a:gd name="T37" fmla="*/ 394 h 5041"/>
                <a:gd name="T38" fmla="*/ 981 w 3686"/>
                <a:gd name="T39" fmla="*/ 1062 h 5041"/>
                <a:gd name="T40" fmla="*/ 987 w 3686"/>
                <a:gd name="T41" fmla="*/ 1457 h 5041"/>
                <a:gd name="T42" fmla="*/ 541 w 3686"/>
                <a:gd name="T43" fmla="*/ 1622 h 5041"/>
                <a:gd name="T44" fmla="*/ 548 w 3686"/>
                <a:gd name="T45" fmla="*/ 1877 h 5041"/>
                <a:gd name="T46" fmla="*/ 242 w 3686"/>
                <a:gd name="T47" fmla="*/ 2615 h 5041"/>
                <a:gd name="T48" fmla="*/ 230 w 3686"/>
                <a:gd name="T49" fmla="*/ 2615 h 5041"/>
                <a:gd name="T50" fmla="*/ 401 w 3686"/>
                <a:gd name="T51" fmla="*/ 3067 h 5041"/>
                <a:gd name="T52" fmla="*/ 102 w 3686"/>
                <a:gd name="T53" fmla="*/ 3366 h 5041"/>
                <a:gd name="T54" fmla="*/ 102 w 3686"/>
                <a:gd name="T55" fmla="*/ 3538 h 5041"/>
                <a:gd name="T56" fmla="*/ 497 w 3686"/>
                <a:gd name="T57" fmla="*/ 3882 h 5041"/>
                <a:gd name="T58" fmla="*/ 955 w 3686"/>
                <a:gd name="T59" fmla="*/ 4429 h 5041"/>
                <a:gd name="T60" fmla="*/ 1381 w 3686"/>
                <a:gd name="T61" fmla="*/ 4467 h 5041"/>
                <a:gd name="T62" fmla="*/ 1668 w 3686"/>
                <a:gd name="T63" fmla="*/ 4378 h 5041"/>
                <a:gd name="T64" fmla="*/ 1961 w 3686"/>
                <a:gd name="T65" fmla="*/ 4238 h 5041"/>
                <a:gd name="T66" fmla="*/ 2349 w 3686"/>
                <a:gd name="T67" fmla="*/ 4754 h 5041"/>
                <a:gd name="T68" fmla="*/ 2451 w 3686"/>
                <a:gd name="T69" fmla="*/ 4856 h 5041"/>
                <a:gd name="T70" fmla="*/ 2693 w 3686"/>
                <a:gd name="T71" fmla="*/ 4913 h 5041"/>
                <a:gd name="T72" fmla="*/ 3036 w 3686"/>
                <a:gd name="T73" fmla="*/ 4977 h 5041"/>
                <a:gd name="T74" fmla="*/ 3043 w 3686"/>
                <a:gd name="T75" fmla="*/ 4888 h 5041"/>
                <a:gd name="T76" fmla="*/ 3405 w 3686"/>
                <a:gd name="T77" fmla="*/ 4875 h 5041"/>
                <a:gd name="T78" fmla="*/ 3456 w 3686"/>
                <a:gd name="T79" fmla="*/ 4569 h 5041"/>
                <a:gd name="T80" fmla="*/ 3666 w 3686"/>
                <a:gd name="T81" fmla="*/ 4423 h 5041"/>
                <a:gd name="T82" fmla="*/ 3685 w 3686"/>
                <a:gd name="T83" fmla="*/ 4404 h 5041"/>
                <a:gd name="T84" fmla="*/ 3380 w 3686"/>
                <a:gd name="T85" fmla="*/ 3952 h 5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86" h="5041">
                  <a:moveTo>
                    <a:pt x="3380" y="3952"/>
                  </a:moveTo>
                  <a:lnTo>
                    <a:pt x="3380" y="3952"/>
                  </a:lnTo>
                  <a:cubicBezTo>
                    <a:pt x="3437" y="3837"/>
                    <a:pt x="3284" y="3748"/>
                    <a:pt x="3234" y="3646"/>
                  </a:cubicBezTo>
                  <a:cubicBezTo>
                    <a:pt x="3189" y="3538"/>
                    <a:pt x="3100" y="3506"/>
                    <a:pt x="2998" y="3506"/>
                  </a:cubicBezTo>
                  <a:cubicBezTo>
                    <a:pt x="2896" y="3506"/>
                    <a:pt x="2998" y="3347"/>
                    <a:pt x="2998" y="3347"/>
                  </a:cubicBezTo>
                  <a:cubicBezTo>
                    <a:pt x="2998" y="3347"/>
                    <a:pt x="2654" y="3099"/>
                    <a:pt x="2534" y="3055"/>
                  </a:cubicBezTo>
                  <a:cubicBezTo>
                    <a:pt x="2413" y="3010"/>
                    <a:pt x="2260" y="2864"/>
                    <a:pt x="2336" y="2787"/>
                  </a:cubicBezTo>
                  <a:cubicBezTo>
                    <a:pt x="2406" y="2717"/>
                    <a:pt x="2336" y="2660"/>
                    <a:pt x="2336" y="2660"/>
                  </a:cubicBezTo>
                  <a:cubicBezTo>
                    <a:pt x="2183" y="2399"/>
                    <a:pt x="2489" y="2374"/>
                    <a:pt x="2374" y="2259"/>
                  </a:cubicBezTo>
                  <a:cubicBezTo>
                    <a:pt x="2260" y="2144"/>
                    <a:pt x="2272" y="1909"/>
                    <a:pt x="2272" y="1826"/>
                  </a:cubicBezTo>
                  <a:cubicBezTo>
                    <a:pt x="2272" y="1743"/>
                    <a:pt x="2234" y="1705"/>
                    <a:pt x="2234" y="1705"/>
                  </a:cubicBezTo>
                  <a:cubicBezTo>
                    <a:pt x="2381" y="1559"/>
                    <a:pt x="2349" y="1311"/>
                    <a:pt x="2400" y="1164"/>
                  </a:cubicBezTo>
                  <a:cubicBezTo>
                    <a:pt x="2444" y="1024"/>
                    <a:pt x="2540" y="1120"/>
                    <a:pt x="2629" y="1120"/>
                  </a:cubicBezTo>
                  <a:cubicBezTo>
                    <a:pt x="2673" y="1120"/>
                    <a:pt x="2744" y="1075"/>
                    <a:pt x="2801" y="1031"/>
                  </a:cubicBezTo>
                  <a:cubicBezTo>
                    <a:pt x="2782" y="980"/>
                    <a:pt x="2323" y="706"/>
                    <a:pt x="2203" y="655"/>
                  </a:cubicBezTo>
                  <a:cubicBezTo>
                    <a:pt x="2082" y="604"/>
                    <a:pt x="2133" y="127"/>
                    <a:pt x="2069" y="63"/>
                  </a:cubicBezTo>
                  <a:cubicBezTo>
                    <a:pt x="2012" y="0"/>
                    <a:pt x="1827" y="63"/>
                    <a:pt x="1878" y="184"/>
                  </a:cubicBezTo>
                  <a:cubicBezTo>
                    <a:pt x="1929" y="305"/>
                    <a:pt x="1872" y="337"/>
                    <a:pt x="1872" y="337"/>
                  </a:cubicBezTo>
                  <a:cubicBezTo>
                    <a:pt x="1522" y="407"/>
                    <a:pt x="1356" y="420"/>
                    <a:pt x="1280" y="394"/>
                  </a:cubicBezTo>
                  <a:cubicBezTo>
                    <a:pt x="1280" y="942"/>
                    <a:pt x="783" y="916"/>
                    <a:pt x="981" y="1062"/>
                  </a:cubicBezTo>
                  <a:cubicBezTo>
                    <a:pt x="1184" y="1215"/>
                    <a:pt x="1044" y="1457"/>
                    <a:pt x="987" y="1457"/>
                  </a:cubicBezTo>
                  <a:cubicBezTo>
                    <a:pt x="930" y="1457"/>
                    <a:pt x="605" y="1559"/>
                    <a:pt x="541" y="1622"/>
                  </a:cubicBezTo>
                  <a:cubicBezTo>
                    <a:pt x="471" y="1693"/>
                    <a:pt x="497" y="1832"/>
                    <a:pt x="548" y="1877"/>
                  </a:cubicBezTo>
                  <a:cubicBezTo>
                    <a:pt x="592" y="1928"/>
                    <a:pt x="414" y="2615"/>
                    <a:pt x="242" y="2615"/>
                  </a:cubicBezTo>
                  <a:cubicBezTo>
                    <a:pt x="236" y="2615"/>
                    <a:pt x="230" y="2615"/>
                    <a:pt x="230" y="2615"/>
                  </a:cubicBezTo>
                  <a:cubicBezTo>
                    <a:pt x="210" y="2876"/>
                    <a:pt x="351" y="3016"/>
                    <a:pt x="401" y="3067"/>
                  </a:cubicBezTo>
                  <a:cubicBezTo>
                    <a:pt x="465" y="3124"/>
                    <a:pt x="204" y="3265"/>
                    <a:pt x="102" y="3366"/>
                  </a:cubicBezTo>
                  <a:cubicBezTo>
                    <a:pt x="0" y="3468"/>
                    <a:pt x="102" y="3538"/>
                    <a:pt x="102" y="3538"/>
                  </a:cubicBezTo>
                  <a:cubicBezTo>
                    <a:pt x="102" y="3538"/>
                    <a:pt x="497" y="3500"/>
                    <a:pt x="497" y="3882"/>
                  </a:cubicBezTo>
                  <a:cubicBezTo>
                    <a:pt x="497" y="4264"/>
                    <a:pt x="631" y="3627"/>
                    <a:pt x="955" y="4429"/>
                  </a:cubicBezTo>
                  <a:cubicBezTo>
                    <a:pt x="955" y="4429"/>
                    <a:pt x="1343" y="4506"/>
                    <a:pt x="1381" y="4467"/>
                  </a:cubicBezTo>
                  <a:cubicBezTo>
                    <a:pt x="1420" y="4429"/>
                    <a:pt x="1572" y="4378"/>
                    <a:pt x="1668" y="4378"/>
                  </a:cubicBezTo>
                  <a:cubicBezTo>
                    <a:pt x="1763" y="4378"/>
                    <a:pt x="1693" y="4238"/>
                    <a:pt x="1961" y="4238"/>
                  </a:cubicBezTo>
                  <a:cubicBezTo>
                    <a:pt x="2228" y="4238"/>
                    <a:pt x="2470" y="4601"/>
                    <a:pt x="2349" y="4754"/>
                  </a:cubicBezTo>
                  <a:cubicBezTo>
                    <a:pt x="2349" y="4754"/>
                    <a:pt x="2336" y="4900"/>
                    <a:pt x="2451" y="4856"/>
                  </a:cubicBezTo>
                  <a:cubicBezTo>
                    <a:pt x="2565" y="4811"/>
                    <a:pt x="2565" y="4875"/>
                    <a:pt x="2693" y="4913"/>
                  </a:cubicBezTo>
                  <a:cubicBezTo>
                    <a:pt x="2807" y="4951"/>
                    <a:pt x="2852" y="5040"/>
                    <a:pt x="3036" y="4977"/>
                  </a:cubicBezTo>
                  <a:cubicBezTo>
                    <a:pt x="3030" y="4938"/>
                    <a:pt x="3024" y="4900"/>
                    <a:pt x="3043" y="4888"/>
                  </a:cubicBezTo>
                  <a:cubicBezTo>
                    <a:pt x="3094" y="4830"/>
                    <a:pt x="3355" y="4996"/>
                    <a:pt x="3405" y="4875"/>
                  </a:cubicBezTo>
                  <a:cubicBezTo>
                    <a:pt x="3456" y="4747"/>
                    <a:pt x="3393" y="4684"/>
                    <a:pt x="3456" y="4569"/>
                  </a:cubicBezTo>
                  <a:cubicBezTo>
                    <a:pt x="3520" y="4455"/>
                    <a:pt x="3609" y="4480"/>
                    <a:pt x="3666" y="4423"/>
                  </a:cubicBezTo>
                  <a:cubicBezTo>
                    <a:pt x="3673" y="4423"/>
                    <a:pt x="3679" y="4410"/>
                    <a:pt x="3685" y="4404"/>
                  </a:cubicBezTo>
                  <a:cubicBezTo>
                    <a:pt x="3520" y="4289"/>
                    <a:pt x="3329" y="4047"/>
                    <a:pt x="3380" y="3952"/>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sp>
          <p:nvSpPr>
            <p:cNvPr id="271" name="Freeform 506"/>
            <p:cNvSpPr>
              <a:spLocks noChangeArrowheads="1"/>
            </p:cNvSpPr>
            <p:nvPr/>
          </p:nvSpPr>
          <p:spPr bwMode="auto">
            <a:xfrm>
              <a:off x="18861276" y="4815026"/>
              <a:ext cx="855971" cy="1755081"/>
            </a:xfrm>
            <a:custGeom>
              <a:avLst/>
              <a:gdLst>
                <a:gd name="T0" fmla="*/ 1648 w 1669"/>
                <a:gd name="T1" fmla="*/ 356 h 3418"/>
                <a:gd name="T2" fmla="*/ 1648 w 1669"/>
                <a:gd name="T3" fmla="*/ 356 h 3418"/>
                <a:gd name="T4" fmla="*/ 847 w 1669"/>
                <a:gd name="T5" fmla="*/ 165 h 3418"/>
                <a:gd name="T6" fmla="*/ 707 w 1669"/>
                <a:gd name="T7" fmla="*/ 293 h 3418"/>
                <a:gd name="T8" fmla="*/ 127 w 1669"/>
                <a:gd name="T9" fmla="*/ 344 h 3418"/>
                <a:gd name="T10" fmla="*/ 242 w 1669"/>
                <a:gd name="T11" fmla="*/ 655 h 3418"/>
                <a:gd name="T12" fmla="*/ 490 w 1669"/>
                <a:gd name="T13" fmla="*/ 897 h 3418"/>
                <a:gd name="T14" fmla="*/ 306 w 1669"/>
                <a:gd name="T15" fmla="*/ 1184 h 3418"/>
                <a:gd name="T16" fmla="*/ 407 w 1669"/>
                <a:gd name="T17" fmla="*/ 1648 h 3418"/>
                <a:gd name="T18" fmla="*/ 0 w 1669"/>
                <a:gd name="T19" fmla="*/ 2737 h 3418"/>
                <a:gd name="T20" fmla="*/ 13 w 1669"/>
                <a:gd name="T21" fmla="*/ 2743 h 3418"/>
                <a:gd name="T22" fmla="*/ 427 w 1669"/>
                <a:gd name="T23" fmla="*/ 3354 h 3418"/>
                <a:gd name="T24" fmla="*/ 732 w 1669"/>
                <a:gd name="T25" fmla="*/ 3392 h 3418"/>
                <a:gd name="T26" fmla="*/ 936 w 1669"/>
                <a:gd name="T27" fmla="*/ 3112 h 3418"/>
                <a:gd name="T28" fmla="*/ 853 w 1669"/>
                <a:gd name="T29" fmla="*/ 2908 h 3418"/>
                <a:gd name="T30" fmla="*/ 891 w 1669"/>
                <a:gd name="T31" fmla="*/ 2469 h 3418"/>
                <a:gd name="T32" fmla="*/ 872 w 1669"/>
                <a:gd name="T33" fmla="*/ 2106 h 3418"/>
                <a:gd name="T34" fmla="*/ 1031 w 1669"/>
                <a:gd name="T35" fmla="*/ 1788 h 3418"/>
                <a:gd name="T36" fmla="*/ 1165 w 1669"/>
                <a:gd name="T37" fmla="*/ 1177 h 3418"/>
                <a:gd name="T38" fmla="*/ 1292 w 1669"/>
                <a:gd name="T39" fmla="*/ 910 h 3418"/>
                <a:gd name="T40" fmla="*/ 1362 w 1669"/>
                <a:gd name="T41" fmla="*/ 789 h 3418"/>
                <a:gd name="T42" fmla="*/ 1547 w 1669"/>
                <a:gd name="T43" fmla="*/ 554 h 3418"/>
                <a:gd name="T44" fmla="*/ 1648 w 1669"/>
                <a:gd name="T45" fmla="*/ 356 h 3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69" h="3418">
                  <a:moveTo>
                    <a:pt x="1648" y="356"/>
                  </a:moveTo>
                  <a:lnTo>
                    <a:pt x="1648" y="356"/>
                  </a:lnTo>
                  <a:cubicBezTo>
                    <a:pt x="1057" y="0"/>
                    <a:pt x="1038" y="242"/>
                    <a:pt x="847" y="165"/>
                  </a:cubicBezTo>
                  <a:cubicBezTo>
                    <a:pt x="821" y="229"/>
                    <a:pt x="783" y="293"/>
                    <a:pt x="707" y="293"/>
                  </a:cubicBezTo>
                  <a:cubicBezTo>
                    <a:pt x="560" y="293"/>
                    <a:pt x="223" y="248"/>
                    <a:pt x="127" y="344"/>
                  </a:cubicBezTo>
                  <a:cubicBezTo>
                    <a:pt x="26" y="445"/>
                    <a:pt x="242" y="573"/>
                    <a:pt x="242" y="655"/>
                  </a:cubicBezTo>
                  <a:cubicBezTo>
                    <a:pt x="242" y="738"/>
                    <a:pt x="490" y="725"/>
                    <a:pt x="490" y="897"/>
                  </a:cubicBezTo>
                  <a:cubicBezTo>
                    <a:pt x="490" y="1069"/>
                    <a:pt x="363" y="1056"/>
                    <a:pt x="306" y="1184"/>
                  </a:cubicBezTo>
                  <a:cubicBezTo>
                    <a:pt x="248" y="1311"/>
                    <a:pt x="146" y="1566"/>
                    <a:pt x="407" y="1648"/>
                  </a:cubicBezTo>
                  <a:cubicBezTo>
                    <a:pt x="407" y="1648"/>
                    <a:pt x="185" y="2431"/>
                    <a:pt x="0" y="2737"/>
                  </a:cubicBezTo>
                  <a:cubicBezTo>
                    <a:pt x="7" y="2737"/>
                    <a:pt x="7" y="2743"/>
                    <a:pt x="13" y="2743"/>
                  </a:cubicBezTo>
                  <a:cubicBezTo>
                    <a:pt x="102" y="2838"/>
                    <a:pt x="388" y="3112"/>
                    <a:pt x="427" y="3354"/>
                  </a:cubicBezTo>
                  <a:cubicBezTo>
                    <a:pt x="541" y="3379"/>
                    <a:pt x="662" y="3417"/>
                    <a:pt x="732" y="3392"/>
                  </a:cubicBezTo>
                  <a:cubicBezTo>
                    <a:pt x="853" y="3354"/>
                    <a:pt x="878" y="3163"/>
                    <a:pt x="936" y="3112"/>
                  </a:cubicBezTo>
                  <a:cubicBezTo>
                    <a:pt x="987" y="3061"/>
                    <a:pt x="853" y="2908"/>
                    <a:pt x="853" y="2908"/>
                  </a:cubicBezTo>
                  <a:cubicBezTo>
                    <a:pt x="796" y="2749"/>
                    <a:pt x="885" y="2603"/>
                    <a:pt x="891" y="2469"/>
                  </a:cubicBezTo>
                  <a:cubicBezTo>
                    <a:pt x="904" y="2259"/>
                    <a:pt x="872" y="2106"/>
                    <a:pt x="872" y="2106"/>
                  </a:cubicBezTo>
                  <a:cubicBezTo>
                    <a:pt x="1018" y="1960"/>
                    <a:pt x="1031" y="1788"/>
                    <a:pt x="1031" y="1788"/>
                  </a:cubicBezTo>
                  <a:cubicBezTo>
                    <a:pt x="1031" y="1445"/>
                    <a:pt x="1222" y="1330"/>
                    <a:pt x="1165" y="1177"/>
                  </a:cubicBezTo>
                  <a:cubicBezTo>
                    <a:pt x="1108" y="1018"/>
                    <a:pt x="1292" y="974"/>
                    <a:pt x="1292" y="910"/>
                  </a:cubicBezTo>
                  <a:cubicBezTo>
                    <a:pt x="1292" y="840"/>
                    <a:pt x="1362" y="789"/>
                    <a:pt x="1362" y="789"/>
                  </a:cubicBezTo>
                  <a:cubicBezTo>
                    <a:pt x="1642" y="681"/>
                    <a:pt x="1547" y="554"/>
                    <a:pt x="1547" y="554"/>
                  </a:cubicBezTo>
                  <a:cubicBezTo>
                    <a:pt x="1668" y="433"/>
                    <a:pt x="1648" y="356"/>
                    <a:pt x="1648" y="356"/>
                  </a:cubicBezTo>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dirty="0">
                <a:latin typeface="Montserrat Light" charset="0"/>
              </a:endParaRPr>
            </a:p>
          </p:txBody>
        </p:sp>
      </p:grpSp>
      <p:sp>
        <p:nvSpPr>
          <p:cNvPr id="272" name="Oval 271"/>
          <p:cNvSpPr>
            <a:spLocks noChangeAspect="1"/>
          </p:cNvSpPr>
          <p:nvPr/>
        </p:nvSpPr>
        <p:spPr>
          <a:xfrm>
            <a:off x="15530497" y="8413064"/>
            <a:ext cx="2355376" cy="2355376"/>
          </a:xfrm>
          <a:prstGeom prst="ellipse">
            <a:avLst/>
          </a:prstGeom>
          <a:solidFill>
            <a:schemeClr val="accent1">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a typeface="Montserrat Light" charset="0"/>
              <a:cs typeface="Montserrat Light" charset="0"/>
            </a:endParaRPr>
          </a:p>
        </p:txBody>
      </p:sp>
      <p:sp>
        <p:nvSpPr>
          <p:cNvPr id="273" name="Oval 272"/>
          <p:cNvSpPr>
            <a:spLocks noChangeAspect="1"/>
          </p:cNvSpPr>
          <p:nvPr/>
        </p:nvSpPr>
        <p:spPr>
          <a:xfrm>
            <a:off x="18396156" y="4764691"/>
            <a:ext cx="1595760" cy="1595760"/>
          </a:xfrm>
          <a:prstGeom prst="ellipse">
            <a:avLst/>
          </a:prstGeom>
          <a:solidFill>
            <a:schemeClr val="accent2">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274" name="Oval 273"/>
          <p:cNvSpPr>
            <a:spLocks noChangeAspect="1"/>
          </p:cNvSpPr>
          <p:nvPr/>
        </p:nvSpPr>
        <p:spPr>
          <a:xfrm>
            <a:off x="16015944" y="6550482"/>
            <a:ext cx="784868" cy="784868"/>
          </a:xfrm>
          <a:prstGeom prst="ellipse">
            <a:avLst/>
          </a:prstGeom>
          <a:solidFill>
            <a:schemeClr val="accent3">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275" name="Oval 274"/>
          <p:cNvSpPr>
            <a:spLocks noChangeAspect="1"/>
          </p:cNvSpPr>
          <p:nvPr/>
        </p:nvSpPr>
        <p:spPr>
          <a:xfrm>
            <a:off x="19946460" y="8559189"/>
            <a:ext cx="1458694" cy="1458694"/>
          </a:xfrm>
          <a:prstGeom prst="ellipse">
            <a:avLst/>
          </a:prstGeom>
          <a:solidFill>
            <a:schemeClr val="accent4">
              <a:alpha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Montserrat Light" charset="0"/>
            </a:endParaRPr>
          </a:p>
        </p:txBody>
      </p:sp>
      <p:sp>
        <p:nvSpPr>
          <p:cNvPr id="56" name="TextBox 55"/>
          <p:cNvSpPr txBox="1"/>
          <p:nvPr/>
        </p:nvSpPr>
        <p:spPr>
          <a:xfrm>
            <a:off x="1954048" y="4332249"/>
            <a:ext cx="12563247" cy="3416320"/>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extLst>
      <p:ext uri="{BB962C8B-B14F-4D97-AF65-F5344CB8AC3E}">
        <p14:creationId xmlns:p14="http://schemas.microsoft.com/office/powerpoint/2010/main" val="210451354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extBox 72"/>
          <p:cNvSpPr txBox="1"/>
          <p:nvPr/>
        </p:nvSpPr>
        <p:spPr>
          <a:xfrm>
            <a:off x="6259296" y="1390006"/>
            <a:ext cx="11795994"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USA EDITABLE MAP</a:t>
            </a:r>
            <a:endParaRPr lang="en-US" sz="9600" spc="600" dirty="0">
              <a:solidFill>
                <a:schemeClr val="tx2"/>
              </a:solidFill>
              <a:latin typeface="Montserrat" charset="0"/>
              <a:ea typeface="Montserrat" charset="0"/>
              <a:cs typeface="Montserrat" charset="0"/>
            </a:endParaRPr>
          </a:p>
        </p:txBody>
      </p:sp>
      <p:sp>
        <p:nvSpPr>
          <p:cNvPr id="74" name="TextBox 73"/>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75" name="TextBox 74"/>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12" name="Group 11"/>
          <p:cNvGrpSpPr/>
          <p:nvPr/>
        </p:nvGrpSpPr>
        <p:grpSpPr>
          <a:xfrm>
            <a:off x="1821424" y="4338259"/>
            <a:ext cx="10110147" cy="6609565"/>
            <a:chOff x="5157993" y="1665630"/>
            <a:chExt cx="2936367" cy="1919171"/>
          </a:xfrm>
          <a:solidFill>
            <a:schemeClr val="bg1">
              <a:lumMod val="85000"/>
            </a:schemeClr>
          </a:solidFill>
        </p:grpSpPr>
        <p:sp>
          <p:nvSpPr>
            <p:cNvPr id="13" name="Freeform 5"/>
            <p:cNvSpPr>
              <a:spLocks/>
            </p:cNvSpPr>
            <p:nvPr/>
          </p:nvSpPr>
          <p:spPr bwMode="auto">
            <a:xfrm>
              <a:off x="5379189" y="1665630"/>
              <a:ext cx="365958" cy="271518"/>
            </a:xfrm>
            <a:custGeom>
              <a:avLst/>
              <a:gdLst>
                <a:gd name="T0" fmla="*/ 228 w 257"/>
                <a:gd name="T1" fmla="*/ 167 h 190"/>
                <a:gd name="T2" fmla="*/ 227 w 257"/>
                <a:gd name="T3" fmla="*/ 190 h 190"/>
                <a:gd name="T4" fmla="*/ 150 w 257"/>
                <a:gd name="T5" fmla="*/ 172 h 190"/>
                <a:gd name="T6" fmla="*/ 141 w 257"/>
                <a:gd name="T7" fmla="*/ 172 h 190"/>
                <a:gd name="T8" fmla="*/ 108 w 257"/>
                <a:gd name="T9" fmla="*/ 174 h 190"/>
                <a:gd name="T10" fmla="*/ 102 w 257"/>
                <a:gd name="T11" fmla="*/ 173 h 190"/>
                <a:gd name="T12" fmla="*/ 97 w 257"/>
                <a:gd name="T13" fmla="*/ 174 h 190"/>
                <a:gd name="T14" fmla="*/ 94 w 257"/>
                <a:gd name="T15" fmla="*/ 172 h 190"/>
                <a:gd name="T16" fmla="*/ 86 w 257"/>
                <a:gd name="T17" fmla="*/ 171 h 190"/>
                <a:gd name="T18" fmla="*/ 85 w 257"/>
                <a:gd name="T19" fmla="*/ 168 h 190"/>
                <a:gd name="T20" fmla="*/ 73 w 257"/>
                <a:gd name="T21" fmla="*/ 165 h 190"/>
                <a:gd name="T22" fmla="*/ 66 w 257"/>
                <a:gd name="T23" fmla="*/ 162 h 190"/>
                <a:gd name="T24" fmla="*/ 51 w 257"/>
                <a:gd name="T25" fmla="*/ 165 h 190"/>
                <a:gd name="T26" fmla="*/ 33 w 257"/>
                <a:gd name="T27" fmla="*/ 156 h 190"/>
                <a:gd name="T28" fmla="*/ 29 w 257"/>
                <a:gd name="T29" fmla="*/ 128 h 190"/>
                <a:gd name="T30" fmla="*/ 20 w 257"/>
                <a:gd name="T31" fmla="*/ 126 h 190"/>
                <a:gd name="T32" fmla="*/ 10 w 257"/>
                <a:gd name="T33" fmla="*/ 120 h 190"/>
                <a:gd name="T34" fmla="*/ 0 w 257"/>
                <a:gd name="T35" fmla="*/ 116 h 190"/>
                <a:gd name="T36" fmla="*/ 3 w 257"/>
                <a:gd name="T37" fmla="*/ 103 h 190"/>
                <a:gd name="T38" fmla="*/ 5 w 257"/>
                <a:gd name="T39" fmla="*/ 105 h 190"/>
                <a:gd name="T40" fmla="*/ 7 w 257"/>
                <a:gd name="T41" fmla="*/ 105 h 190"/>
                <a:gd name="T42" fmla="*/ 11 w 257"/>
                <a:gd name="T43" fmla="*/ 99 h 190"/>
                <a:gd name="T44" fmla="*/ 9 w 257"/>
                <a:gd name="T45" fmla="*/ 96 h 190"/>
                <a:gd name="T46" fmla="*/ 7 w 257"/>
                <a:gd name="T47" fmla="*/ 88 h 190"/>
                <a:gd name="T48" fmla="*/ 16 w 257"/>
                <a:gd name="T49" fmla="*/ 85 h 190"/>
                <a:gd name="T50" fmla="*/ 8 w 257"/>
                <a:gd name="T51" fmla="*/ 78 h 190"/>
                <a:gd name="T52" fmla="*/ 6 w 257"/>
                <a:gd name="T53" fmla="*/ 60 h 190"/>
                <a:gd name="T54" fmla="*/ 8 w 257"/>
                <a:gd name="T55" fmla="*/ 41 h 190"/>
                <a:gd name="T56" fmla="*/ 3 w 257"/>
                <a:gd name="T57" fmla="*/ 23 h 190"/>
                <a:gd name="T58" fmla="*/ 10 w 257"/>
                <a:gd name="T59" fmla="*/ 10 h 190"/>
                <a:gd name="T60" fmla="*/ 33 w 257"/>
                <a:gd name="T61" fmla="*/ 30 h 190"/>
                <a:gd name="T62" fmla="*/ 49 w 257"/>
                <a:gd name="T63" fmla="*/ 36 h 190"/>
                <a:gd name="T64" fmla="*/ 55 w 257"/>
                <a:gd name="T65" fmla="*/ 36 h 190"/>
                <a:gd name="T66" fmla="*/ 65 w 257"/>
                <a:gd name="T67" fmla="*/ 42 h 190"/>
                <a:gd name="T68" fmla="*/ 63 w 257"/>
                <a:gd name="T69" fmla="*/ 56 h 190"/>
                <a:gd name="T70" fmla="*/ 48 w 257"/>
                <a:gd name="T71" fmla="*/ 69 h 190"/>
                <a:gd name="T72" fmla="*/ 48 w 257"/>
                <a:gd name="T73" fmla="*/ 74 h 190"/>
                <a:gd name="T74" fmla="*/ 55 w 257"/>
                <a:gd name="T75" fmla="*/ 66 h 190"/>
                <a:gd name="T76" fmla="*/ 70 w 257"/>
                <a:gd name="T77" fmla="*/ 57 h 190"/>
                <a:gd name="T78" fmla="*/ 66 w 257"/>
                <a:gd name="T79" fmla="*/ 64 h 190"/>
                <a:gd name="T80" fmla="*/ 52 w 257"/>
                <a:gd name="T81" fmla="*/ 80 h 190"/>
                <a:gd name="T82" fmla="*/ 46 w 257"/>
                <a:gd name="T83" fmla="*/ 91 h 190"/>
                <a:gd name="T84" fmla="*/ 55 w 257"/>
                <a:gd name="T85" fmla="*/ 87 h 190"/>
                <a:gd name="T86" fmla="*/ 65 w 257"/>
                <a:gd name="T87" fmla="*/ 82 h 190"/>
                <a:gd name="T88" fmla="*/ 71 w 257"/>
                <a:gd name="T89" fmla="*/ 68 h 190"/>
                <a:gd name="T90" fmla="*/ 80 w 257"/>
                <a:gd name="T91" fmla="*/ 54 h 190"/>
                <a:gd name="T92" fmla="*/ 78 w 257"/>
                <a:gd name="T93" fmla="*/ 42 h 190"/>
                <a:gd name="T94" fmla="*/ 75 w 257"/>
                <a:gd name="T95" fmla="*/ 35 h 190"/>
                <a:gd name="T96" fmla="*/ 74 w 257"/>
                <a:gd name="T97" fmla="*/ 46 h 190"/>
                <a:gd name="T98" fmla="*/ 76 w 257"/>
                <a:gd name="T99" fmla="*/ 54 h 190"/>
                <a:gd name="T100" fmla="*/ 72 w 257"/>
                <a:gd name="T101" fmla="*/ 51 h 190"/>
                <a:gd name="T102" fmla="*/ 68 w 257"/>
                <a:gd name="T103" fmla="*/ 41 h 190"/>
                <a:gd name="T104" fmla="*/ 73 w 257"/>
                <a:gd name="T105" fmla="*/ 32 h 190"/>
                <a:gd name="T106" fmla="*/ 74 w 257"/>
                <a:gd name="T107" fmla="*/ 24 h 190"/>
                <a:gd name="T108" fmla="*/ 80 w 257"/>
                <a:gd name="T109" fmla="*/ 30 h 190"/>
                <a:gd name="T110" fmla="*/ 79 w 257"/>
                <a:gd name="T111" fmla="*/ 15 h 190"/>
                <a:gd name="T112" fmla="*/ 77 w 257"/>
                <a:gd name="T113" fmla="*/ 11 h 190"/>
                <a:gd name="T114" fmla="*/ 145 w 257"/>
                <a:gd name="T115" fmla="*/ 19 h 190"/>
                <a:gd name="T116" fmla="*/ 246 w 257"/>
                <a:gd name="T117" fmla="*/ 4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7" h="190">
                  <a:moveTo>
                    <a:pt x="257" y="47"/>
                  </a:moveTo>
                  <a:cubicBezTo>
                    <a:pt x="257" y="47"/>
                    <a:pt x="233" y="161"/>
                    <a:pt x="228" y="167"/>
                  </a:cubicBezTo>
                  <a:cubicBezTo>
                    <a:pt x="224" y="174"/>
                    <a:pt x="229" y="172"/>
                    <a:pt x="229" y="179"/>
                  </a:cubicBezTo>
                  <a:cubicBezTo>
                    <a:pt x="229" y="185"/>
                    <a:pt x="227" y="190"/>
                    <a:pt x="227" y="190"/>
                  </a:cubicBezTo>
                  <a:cubicBezTo>
                    <a:pt x="161" y="173"/>
                    <a:pt x="161" y="173"/>
                    <a:pt x="161" y="173"/>
                  </a:cubicBezTo>
                  <a:cubicBezTo>
                    <a:pt x="150" y="172"/>
                    <a:pt x="150" y="172"/>
                    <a:pt x="150" y="172"/>
                  </a:cubicBezTo>
                  <a:cubicBezTo>
                    <a:pt x="146" y="173"/>
                    <a:pt x="146" y="173"/>
                    <a:pt x="146" y="173"/>
                  </a:cubicBezTo>
                  <a:cubicBezTo>
                    <a:pt x="141" y="172"/>
                    <a:pt x="141" y="172"/>
                    <a:pt x="141" y="172"/>
                  </a:cubicBezTo>
                  <a:cubicBezTo>
                    <a:pt x="137" y="173"/>
                    <a:pt x="137" y="173"/>
                    <a:pt x="137" y="173"/>
                  </a:cubicBezTo>
                  <a:cubicBezTo>
                    <a:pt x="108" y="174"/>
                    <a:pt x="108" y="174"/>
                    <a:pt x="108" y="174"/>
                  </a:cubicBezTo>
                  <a:cubicBezTo>
                    <a:pt x="105" y="172"/>
                    <a:pt x="105" y="172"/>
                    <a:pt x="105" y="172"/>
                  </a:cubicBezTo>
                  <a:cubicBezTo>
                    <a:pt x="102" y="173"/>
                    <a:pt x="102" y="173"/>
                    <a:pt x="102" y="173"/>
                  </a:cubicBezTo>
                  <a:cubicBezTo>
                    <a:pt x="99" y="174"/>
                    <a:pt x="99" y="174"/>
                    <a:pt x="99" y="174"/>
                  </a:cubicBezTo>
                  <a:cubicBezTo>
                    <a:pt x="97" y="174"/>
                    <a:pt x="97" y="174"/>
                    <a:pt x="97" y="174"/>
                  </a:cubicBezTo>
                  <a:cubicBezTo>
                    <a:pt x="94" y="173"/>
                    <a:pt x="94" y="173"/>
                    <a:pt x="94" y="173"/>
                  </a:cubicBezTo>
                  <a:cubicBezTo>
                    <a:pt x="94" y="172"/>
                    <a:pt x="94" y="172"/>
                    <a:pt x="94" y="172"/>
                  </a:cubicBezTo>
                  <a:cubicBezTo>
                    <a:pt x="89" y="172"/>
                    <a:pt x="89" y="172"/>
                    <a:pt x="89" y="172"/>
                  </a:cubicBezTo>
                  <a:cubicBezTo>
                    <a:pt x="86" y="171"/>
                    <a:pt x="86" y="171"/>
                    <a:pt x="86" y="171"/>
                  </a:cubicBezTo>
                  <a:cubicBezTo>
                    <a:pt x="85" y="169"/>
                    <a:pt x="85" y="169"/>
                    <a:pt x="85" y="169"/>
                  </a:cubicBezTo>
                  <a:cubicBezTo>
                    <a:pt x="85" y="168"/>
                    <a:pt x="85" y="168"/>
                    <a:pt x="85" y="168"/>
                  </a:cubicBezTo>
                  <a:cubicBezTo>
                    <a:pt x="81" y="167"/>
                    <a:pt x="81" y="167"/>
                    <a:pt x="81" y="167"/>
                  </a:cubicBezTo>
                  <a:cubicBezTo>
                    <a:pt x="73" y="165"/>
                    <a:pt x="73" y="165"/>
                    <a:pt x="73" y="165"/>
                  </a:cubicBezTo>
                  <a:cubicBezTo>
                    <a:pt x="68" y="163"/>
                    <a:pt x="68" y="163"/>
                    <a:pt x="68" y="163"/>
                  </a:cubicBezTo>
                  <a:cubicBezTo>
                    <a:pt x="66" y="162"/>
                    <a:pt x="66" y="162"/>
                    <a:pt x="66" y="162"/>
                  </a:cubicBezTo>
                  <a:cubicBezTo>
                    <a:pt x="60" y="163"/>
                    <a:pt x="60" y="163"/>
                    <a:pt x="60" y="163"/>
                  </a:cubicBezTo>
                  <a:cubicBezTo>
                    <a:pt x="51" y="165"/>
                    <a:pt x="51" y="165"/>
                    <a:pt x="51" y="165"/>
                  </a:cubicBezTo>
                  <a:cubicBezTo>
                    <a:pt x="40" y="162"/>
                    <a:pt x="40" y="162"/>
                    <a:pt x="40" y="162"/>
                  </a:cubicBezTo>
                  <a:cubicBezTo>
                    <a:pt x="33" y="156"/>
                    <a:pt x="33" y="156"/>
                    <a:pt x="33" y="156"/>
                  </a:cubicBezTo>
                  <a:cubicBezTo>
                    <a:pt x="33" y="156"/>
                    <a:pt x="36" y="149"/>
                    <a:pt x="35" y="140"/>
                  </a:cubicBezTo>
                  <a:cubicBezTo>
                    <a:pt x="34" y="130"/>
                    <a:pt x="29" y="128"/>
                    <a:pt x="29" y="128"/>
                  </a:cubicBezTo>
                  <a:cubicBezTo>
                    <a:pt x="24" y="128"/>
                    <a:pt x="24" y="128"/>
                    <a:pt x="24" y="128"/>
                  </a:cubicBezTo>
                  <a:cubicBezTo>
                    <a:pt x="20" y="126"/>
                    <a:pt x="20" y="126"/>
                    <a:pt x="20" y="126"/>
                  </a:cubicBezTo>
                  <a:cubicBezTo>
                    <a:pt x="20" y="126"/>
                    <a:pt x="20" y="120"/>
                    <a:pt x="15" y="120"/>
                  </a:cubicBezTo>
                  <a:cubicBezTo>
                    <a:pt x="10" y="120"/>
                    <a:pt x="10" y="120"/>
                    <a:pt x="10" y="120"/>
                  </a:cubicBezTo>
                  <a:cubicBezTo>
                    <a:pt x="4" y="119"/>
                    <a:pt x="4" y="119"/>
                    <a:pt x="4" y="119"/>
                  </a:cubicBezTo>
                  <a:cubicBezTo>
                    <a:pt x="0" y="116"/>
                    <a:pt x="0" y="116"/>
                    <a:pt x="0" y="116"/>
                  </a:cubicBezTo>
                  <a:cubicBezTo>
                    <a:pt x="1" y="109"/>
                    <a:pt x="1" y="109"/>
                    <a:pt x="1" y="109"/>
                  </a:cubicBezTo>
                  <a:cubicBezTo>
                    <a:pt x="3" y="103"/>
                    <a:pt x="3" y="103"/>
                    <a:pt x="3" y="103"/>
                  </a:cubicBezTo>
                  <a:cubicBezTo>
                    <a:pt x="4" y="102"/>
                    <a:pt x="4" y="102"/>
                    <a:pt x="4" y="102"/>
                  </a:cubicBezTo>
                  <a:cubicBezTo>
                    <a:pt x="5" y="105"/>
                    <a:pt x="5" y="105"/>
                    <a:pt x="5" y="105"/>
                  </a:cubicBezTo>
                  <a:cubicBezTo>
                    <a:pt x="6" y="106"/>
                    <a:pt x="6" y="106"/>
                    <a:pt x="6" y="106"/>
                  </a:cubicBezTo>
                  <a:cubicBezTo>
                    <a:pt x="7" y="105"/>
                    <a:pt x="7" y="105"/>
                    <a:pt x="7" y="105"/>
                  </a:cubicBezTo>
                  <a:cubicBezTo>
                    <a:pt x="7" y="101"/>
                    <a:pt x="7" y="101"/>
                    <a:pt x="7" y="101"/>
                  </a:cubicBezTo>
                  <a:cubicBezTo>
                    <a:pt x="11" y="99"/>
                    <a:pt x="11" y="99"/>
                    <a:pt x="11" y="99"/>
                  </a:cubicBezTo>
                  <a:cubicBezTo>
                    <a:pt x="11" y="98"/>
                    <a:pt x="11" y="98"/>
                    <a:pt x="11" y="98"/>
                  </a:cubicBezTo>
                  <a:cubicBezTo>
                    <a:pt x="9" y="96"/>
                    <a:pt x="9" y="96"/>
                    <a:pt x="9" y="96"/>
                  </a:cubicBezTo>
                  <a:cubicBezTo>
                    <a:pt x="8" y="95"/>
                    <a:pt x="8" y="95"/>
                    <a:pt x="8" y="95"/>
                  </a:cubicBezTo>
                  <a:cubicBezTo>
                    <a:pt x="7" y="88"/>
                    <a:pt x="7" y="88"/>
                    <a:pt x="7" y="88"/>
                  </a:cubicBezTo>
                  <a:cubicBezTo>
                    <a:pt x="14" y="87"/>
                    <a:pt x="14" y="87"/>
                    <a:pt x="14" y="87"/>
                  </a:cubicBezTo>
                  <a:cubicBezTo>
                    <a:pt x="16" y="85"/>
                    <a:pt x="16" y="85"/>
                    <a:pt x="16" y="85"/>
                  </a:cubicBezTo>
                  <a:cubicBezTo>
                    <a:pt x="10" y="80"/>
                    <a:pt x="10" y="80"/>
                    <a:pt x="10" y="80"/>
                  </a:cubicBezTo>
                  <a:cubicBezTo>
                    <a:pt x="8" y="78"/>
                    <a:pt x="8" y="78"/>
                    <a:pt x="8" y="78"/>
                  </a:cubicBezTo>
                  <a:cubicBezTo>
                    <a:pt x="6" y="64"/>
                    <a:pt x="6" y="64"/>
                    <a:pt x="6" y="64"/>
                  </a:cubicBezTo>
                  <a:cubicBezTo>
                    <a:pt x="6" y="60"/>
                    <a:pt x="6" y="60"/>
                    <a:pt x="6" y="60"/>
                  </a:cubicBezTo>
                  <a:cubicBezTo>
                    <a:pt x="8" y="59"/>
                    <a:pt x="8" y="59"/>
                    <a:pt x="8" y="59"/>
                  </a:cubicBezTo>
                  <a:cubicBezTo>
                    <a:pt x="8" y="41"/>
                    <a:pt x="8" y="41"/>
                    <a:pt x="8" y="41"/>
                  </a:cubicBezTo>
                  <a:cubicBezTo>
                    <a:pt x="3" y="37"/>
                    <a:pt x="3" y="37"/>
                    <a:pt x="3" y="37"/>
                  </a:cubicBezTo>
                  <a:cubicBezTo>
                    <a:pt x="3" y="23"/>
                    <a:pt x="3" y="23"/>
                    <a:pt x="3" y="23"/>
                  </a:cubicBezTo>
                  <a:cubicBezTo>
                    <a:pt x="8" y="17"/>
                    <a:pt x="8" y="17"/>
                    <a:pt x="8" y="17"/>
                  </a:cubicBezTo>
                  <a:cubicBezTo>
                    <a:pt x="10" y="10"/>
                    <a:pt x="10" y="10"/>
                    <a:pt x="10" y="10"/>
                  </a:cubicBezTo>
                  <a:cubicBezTo>
                    <a:pt x="21" y="21"/>
                    <a:pt x="21" y="21"/>
                    <a:pt x="21" y="21"/>
                  </a:cubicBezTo>
                  <a:cubicBezTo>
                    <a:pt x="33" y="30"/>
                    <a:pt x="33" y="30"/>
                    <a:pt x="33" y="30"/>
                  </a:cubicBezTo>
                  <a:cubicBezTo>
                    <a:pt x="42" y="34"/>
                    <a:pt x="42" y="34"/>
                    <a:pt x="42" y="34"/>
                  </a:cubicBezTo>
                  <a:cubicBezTo>
                    <a:pt x="49" y="36"/>
                    <a:pt x="49" y="36"/>
                    <a:pt x="49" y="36"/>
                  </a:cubicBezTo>
                  <a:cubicBezTo>
                    <a:pt x="52" y="36"/>
                    <a:pt x="52" y="36"/>
                    <a:pt x="52" y="36"/>
                  </a:cubicBezTo>
                  <a:cubicBezTo>
                    <a:pt x="55" y="36"/>
                    <a:pt x="55" y="36"/>
                    <a:pt x="55" y="36"/>
                  </a:cubicBezTo>
                  <a:cubicBezTo>
                    <a:pt x="57" y="43"/>
                    <a:pt x="57" y="43"/>
                    <a:pt x="57" y="43"/>
                  </a:cubicBezTo>
                  <a:cubicBezTo>
                    <a:pt x="65" y="42"/>
                    <a:pt x="65" y="42"/>
                    <a:pt x="65" y="42"/>
                  </a:cubicBezTo>
                  <a:cubicBezTo>
                    <a:pt x="66" y="52"/>
                    <a:pt x="66" y="52"/>
                    <a:pt x="66" y="52"/>
                  </a:cubicBezTo>
                  <a:cubicBezTo>
                    <a:pt x="63" y="56"/>
                    <a:pt x="63" y="56"/>
                    <a:pt x="63" y="56"/>
                  </a:cubicBezTo>
                  <a:cubicBezTo>
                    <a:pt x="54" y="61"/>
                    <a:pt x="54" y="61"/>
                    <a:pt x="54" y="61"/>
                  </a:cubicBezTo>
                  <a:cubicBezTo>
                    <a:pt x="48" y="69"/>
                    <a:pt x="48" y="69"/>
                    <a:pt x="48" y="69"/>
                  </a:cubicBezTo>
                  <a:cubicBezTo>
                    <a:pt x="46" y="73"/>
                    <a:pt x="46" y="73"/>
                    <a:pt x="46" y="73"/>
                  </a:cubicBezTo>
                  <a:cubicBezTo>
                    <a:pt x="48" y="74"/>
                    <a:pt x="48" y="74"/>
                    <a:pt x="48" y="74"/>
                  </a:cubicBezTo>
                  <a:cubicBezTo>
                    <a:pt x="52" y="70"/>
                    <a:pt x="52" y="70"/>
                    <a:pt x="52" y="70"/>
                  </a:cubicBezTo>
                  <a:cubicBezTo>
                    <a:pt x="55" y="66"/>
                    <a:pt x="55" y="66"/>
                    <a:pt x="55" y="66"/>
                  </a:cubicBezTo>
                  <a:cubicBezTo>
                    <a:pt x="64" y="60"/>
                    <a:pt x="64" y="60"/>
                    <a:pt x="64" y="60"/>
                  </a:cubicBezTo>
                  <a:cubicBezTo>
                    <a:pt x="70" y="57"/>
                    <a:pt x="70" y="57"/>
                    <a:pt x="70" y="57"/>
                  </a:cubicBezTo>
                  <a:cubicBezTo>
                    <a:pt x="69" y="61"/>
                    <a:pt x="69" y="61"/>
                    <a:pt x="69" y="61"/>
                  </a:cubicBezTo>
                  <a:cubicBezTo>
                    <a:pt x="66" y="64"/>
                    <a:pt x="66" y="64"/>
                    <a:pt x="66" y="64"/>
                  </a:cubicBezTo>
                  <a:cubicBezTo>
                    <a:pt x="62" y="74"/>
                    <a:pt x="62" y="74"/>
                    <a:pt x="62" y="74"/>
                  </a:cubicBezTo>
                  <a:cubicBezTo>
                    <a:pt x="52" y="80"/>
                    <a:pt x="52" y="80"/>
                    <a:pt x="52" y="80"/>
                  </a:cubicBezTo>
                  <a:cubicBezTo>
                    <a:pt x="46" y="86"/>
                    <a:pt x="46" y="86"/>
                    <a:pt x="46" y="86"/>
                  </a:cubicBezTo>
                  <a:cubicBezTo>
                    <a:pt x="46" y="91"/>
                    <a:pt x="46" y="91"/>
                    <a:pt x="46" y="91"/>
                  </a:cubicBezTo>
                  <a:cubicBezTo>
                    <a:pt x="50" y="92"/>
                    <a:pt x="50" y="92"/>
                    <a:pt x="50" y="92"/>
                  </a:cubicBezTo>
                  <a:cubicBezTo>
                    <a:pt x="55" y="87"/>
                    <a:pt x="55" y="87"/>
                    <a:pt x="55" y="87"/>
                  </a:cubicBezTo>
                  <a:cubicBezTo>
                    <a:pt x="60" y="83"/>
                    <a:pt x="60" y="83"/>
                    <a:pt x="60" y="83"/>
                  </a:cubicBezTo>
                  <a:cubicBezTo>
                    <a:pt x="65" y="82"/>
                    <a:pt x="65" y="82"/>
                    <a:pt x="65" y="82"/>
                  </a:cubicBezTo>
                  <a:cubicBezTo>
                    <a:pt x="69" y="78"/>
                    <a:pt x="69" y="78"/>
                    <a:pt x="69" y="78"/>
                  </a:cubicBezTo>
                  <a:cubicBezTo>
                    <a:pt x="71" y="68"/>
                    <a:pt x="71" y="68"/>
                    <a:pt x="71" y="68"/>
                  </a:cubicBezTo>
                  <a:cubicBezTo>
                    <a:pt x="75" y="60"/>
                    <a:pt x="75" y="60"/>
                    <a:pt x="75" y="60"/>
                  </a:cubicBezTo>
                  <a:cubicBezTo>
                    <a:pt x="80" y="54"/>
                    <a:pt x="80" y="54"/>
                    <a:pt x="80" y="54"/>
                  </a:cubicBezTo>
                  <a:cubicBezTo>
                    <a:pt x="81" y="50"/>
                    <a:pt x="81" y="50"/>
                    <a:pt x="81" y="50"/>
                  </a:cubicBezTo>
                  <a:cubicBezTo>
                    <a:pt x="78" y="42"/>
                    <a:pt x="78" y="42"/>
                    <a:pt x="78" y="42"/>
                  </a:cubicBezTo>
                  <a:cubicBezTo>
                    <a:pt x="78" y="34"/>
                    <a:pt x="78" y="34"/>
                    <a:pt x="78" y="34"/>
                  </a:cubicBezTo>
                  <a:cubicBezTo>
                    <a:pt x="75" y="35"/>
                    <a:pt x="75" y="35"/>
                    <a:pt x="75" y="35"/>
                  </a:cubicBezTo>
                  <a:cubicBezTo>
                    <a:pt x="73" y="38"/>
                    <a:pt x="73" y="38"/>
                    <a:pt x="73" y="38"/>
                  </a:cubicBezTo>
                  <a:cubicBezTo>
                    <a:pt x="74" y="46"/>
                    <a:pt x="74" y="46"/>
                    <a:pt x="74" y="46"/>
                  </a:cubicBezTo>
                  <a:cubicBezTo>
                    <a:pt x="76" y="52"/>
                    <a:pt x="76" y="52"/>
                    <a:pt x="76" y="52"/>
                  </a:cubicBezTo>
                  <a:cubicBezTo>
                    <a:pt x="76" y="54"/>
                    <a:pt x="76" y="54"/>
                    <a:pt x="76" y="54"/>
                  </a:cubicBezTo>
                  <a:cubicBezTo>
                    <a:pt x="74" y="53"/>
                    <a:pt x="74" y="53"/>
                    <a:pt x="74" y="53"/>
                  </a:cubicBezTo>
                  <a:cubicBezTo>
                    <a:pt x="72" y="51"/>
                    <a:pt x="72" y="51"/>
                    <a:pt x="72" y="51"/>
                  </a:cubicBezTo>
                  <a:cubicBezTo>
                    <a:pt x="70" y="46"/>
                    <a:pt x="70" y="46"/>
                    <a:pt x="70" y="46"/>
                  </a:cubicBezTo>
                  <a:cubicBezTo>
                    <a:pt x="68" y="41"/>
                    <a:pt x="68" y="41"/>
                    <a:pt x="68" y="41"/>
                  </a:cubicBezTo>
                  <a:cubicBezTo>
                    <a:pt x="68" y="37"/>
                    <a:pt x="68" y="37"/>
                    <a:pt x="68" y="37"/>
                  </a:cubicBezTo>
                  <a:cubicBezTo>
                    <a:pt x="73" y="32"/>
                    <a:pt x="73" y="32"/>
                    <a:pt x="73" y="32"/>
                  </a:cubicBezTo>
                  <a:cubicBezTo>
                    <a:pt x="75" y="28"/>
                    <a:pt x="75" y="28"/>
                    <a:pt x="75" y="28"/>
                  </a:cubicBezTo>
                  <a:cubicBezTo>
                    <a:pt x="74" y="24"/>
                    <a:pt x="74" y="24"/>
                    <a:pt x="74" y="24"/>
                  </a:cubicBezTo>
                  <a:cubicBezTo>
                    <a:pt x="79" y="29"/>
                    <a:pt x="79" y="29"/>
                    <a:pt x="79" y="29"/>
                  </a:cubicBezTo>
                  <a:cubicBezTo>
                    <a:pt x="80" y="30"/>
                    <a:pt x="80" y="30"/>
                    <a:pt x="80" y="30"/>
                  </a:cubicBezTo>
                  <a:cubicBezTo>
                    <a:pt x="81" y="24"/>
                    <a:pt x="81" y="24"/>
                    <a:pt x="81" y="24"/>
                  </a:cubicBezTo>
                  <a:cubicBezTo>
                    <a:pt x="79" y="15"/>
                    <a:pt x="79" y="15"/>
                    <a:pt x="79" y="15"/>
                  </a:cubicBezTo>
                  <a:cubicBezTo>
                    <a:pt x="80" y="12"/>
                    <a:pt x="80" y="12"/>
                    <a:pt x="80" y="12"/>
                  </a:cubicBezTo>
                  <a:cubicBezTo>
                    <a:pt x="77" y="11"/>
                    <a:pt x="77" y="11"/>
                    <a:pt x="77" y="11"/>
                  </a:cubicBezTo>
                  <a:cubicBezTo>
                    <a:pt x="76" y="0"/>
                    <a:pt x="76" y="0"/>
                    <a:pt x="76" y="0"/>
                  </a:cubicBezTo>
                  <a:cubicBezTo>
                    <a:pt x="76" y="0"/>
                    <a:pt x="133" y="16"/>
                    <a:pt x="145" y="19"/>
                  </a:cubicBezTo>
                  <a:cubicBezTo>
                    <a:pt x="156" y="22"/>
                    <a:pt x="230" y="42"/>
                    <a:pt x="235" y="43"/>
                  </a:cubicBezTo>
                  <a:cubicBezTo>
                    <a:pt x="240" y="45"/>
                    <a:pt x="246" y="45"/>
                    <a:pt x="246" y="45"/>
                  </a:cubicBezTo>
                  <a:lnTo>
                    <a:pt x="257" y="4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4" name="Freeform 6"/>
            <p:cNvSpPr>
              <a:spLocks/>
            </p:cNvSpPr>
            <p:nvPr/>
          </p:nvSpPr>
          <p:spPr bwMode="auto">
            <a:xfrm>
              <a:off x="5925596" y="2621843"/>
              <a:ext cx="384509" cy="394627"/>
            </a:xfrm>
            <a:custGeom>
              <a:avLst/>
              <a:gdLst>
                <a:gd name="T0" fmla="*/ 34 w 228"/>
                <a:gd name="T1" fmla="*/ 0 h 234"/>
                <a:gd name="T2" fmla="*/ 228 w 228"/>
                <a:gd name="T3" fmla="*/ 23 h 234"/>
                <a:gd name="T4" fmla="*/ 227 w 228"/>
                <a:gd name="T5" fmla="*/ 44 h 234"/>
                <a:gd name="T6" fmla="*/ 224 w 228"/>
                <a:gd name="T7" fmla="*/ 44 h 234"/>
                <a:gd name="T8" fmla="*/ 210 w 228"/>
                <a:gd name="T9" fmla="*/ 226 h 234"/>
                <a:gd name="T10" fmla="*/ 91 w 228"/>
                <a:gd name="T11" fmla="*/ 215 h 234"/>
                <a:gd name="T12" fmla="*/ 90 w 228"/>
                <a:gd name="T13" fmla="*/ 224 h 234"/>
                <a:gd name="T14" fmla="*/ 32 w 228"/>
                <a:gd name="T15" fmla="*/ 218 h 234"/>
                <a:gd name="T16" fmla="*/ 29 w 228"/>
                <a:gd name="T17" fmla="*/ 234 h 234"/>
                <a:gd name="T18" fmla="*/ 0 w 228"/>
                <a:gd name="T19" fmla="*/ 230 h 234"/>
                <a:gd name="T20" fmla="*/ 34 w 228"/>
                <a:gd name="T21"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8" h="234">
                  <a:moveTo>
                    <a:pt x="34" y="0"/>
                  </a:moveTo>
                  <a:lnTo>
                    <a:pt x="228" y="23"/>
                  </a:lnTo>
                  <a:lnTo>
                    <a:pt x="227" y="44"/>
                  </a:lnTo>
                  <a:lnTo>
                    <a:pt x="224" y="44"/>
                  </a:lnTo>
                  <a:lnTo>
                    <a:pt x="210" y="226"/>
                  </a:lnTo>
                  <a:lnTo>
                    <a:pt x="91" y="215"/>
                  </a:lnTo>
                  <a:lnTo>
                    <a:pt x="90" y="224"/>
                  </a:lnTo>
                  <a:lnTo>
                    <a:pt x="32" y="218"/>
                  </a:lnTo>
                  <a:lnTo>
                    <a:pt x="29" y="234"/>
                  </a:lnTo>
                  <a:lnTo>
                    <a:pt x="0" y="230"/>
                  </a:lnTo>
                  <a:lnTo>
                    <a:pt x="34"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 name="Freeform 7"/>
            <p:cNvSpPr>
              <a:spLocks/>
            </p:cNvSpPr>
            <p:nvPr/>
          </p:nvSpPr>
          <p:spPr bwMode="auto">
            <a:xfrm>
              <a:off x="6068942" y="2696047"/>
              <a:ext cx="762272" cy="752154"/>
            </a:xfrm>
            <a:custGeom>
              <a:avLst/>
              <a:gdLst>
                <a:gd name="T0" fmla="*/ 450 w 452"/>
                <a:gd name="T1" fmla="*/ 234 h 446"/>
                <a:gd name="T2" fmla="*/ 446 w 452"/>
                <a:gd name="T3" fmla="*/ 215 h 446"/>
                <a:gd name="T4" fmla="*/ 435 w 452"/>
                <a:gd name="T5" fmla="*/ 131 h 446"/>
                <a:gd name="T6" fmla="*/ 417 w 452"/>
                <a:gd name="T7" fmla="*/ 128 h 446"/>
                <a:gd name="T8" fmla="*/ 398 w 452"/>
                <a:gd name="T9" fmla="*/ 117 h 446"/>
                <a:gd name="T10" fmla="*/ 378 w 452"/>
                <a:gd name="T11" fmla="*/ 116 h 446"/>
                <a:gd name="T12" fmla="*/ 365 w 452"/>
                <a:gd name="T13" fmla="*/ 118 h 446"/>
                <a:gd name="T14" fmla="*/ 352 w 452"/>
                <a:gd name="T15" fmla="*/ 122 h 446"/>
                <a:gd name="T16" fmla="*/ 332 w 452"/>
                <a:gd name="T17" fmla="*/ 118 h 446"/>
                <a:gd name="T18" fmla="*/ 325 w 452"/>
                <a:gd name="T19" fmla="*/ 116 h 446"/>
                <a:gd name="T20" fmla="*/ 310 w 452"/>
                <a:gd name="T21" fmla="*/ 112 h 446"/>
                <a:gd name="T22" fmla="*/ 301 w 452"/>
                <a:gd name="T23" fmla="*/ 111 h 446"/>
                <a:gd name="T24" fmla="*/ 284 w 452"/>
                <a:gd name="T25" fmla="*/ 107 h 446"/>
                <a:gd name="T26" fmla="*/ 269 w 452"/>
                <a:gd name="T27" fmla="*/ 101 h 446"/>
                <a:gd name="T28" fmla="*/ 253 w 452"/>
                <a:gd name="T29" fmla="*/ 93 h 446"/>
                <a:gd name="T30" fmla="*/ 242 w 452"/>
                <a:gd name="T31" fmla="*/ 90 h 446"/>
                <a:gd name="T32" fmla="*/ 125 w 452"/>
                <a:gd name="T33" fmla="*/ 182 h 446"/>
                <a:gd name="T34" fmla="*/ 2 w 452"/>
                <a:gd name="T35" fmla="*/ 183 h 446"/>
                <a:gd name="T36" fmla="*/ 13 w 452"/>
                <a:gd name="T37" fmla="*/ 197 h 446"/>
                <a:gd name="T38" fmla="*/ 22 w 452"/>
                <a:gd name="T39" fmla="*/ 205 h 446"/>
                <a:gd name="T40" fmla="*/ 41 w 452"/>
                <a:gd name="T41" fmla="*/ 224 h 446"/>
                <a:gd name="T42" fmla="*/ 55 w 452"/>
                <a:gd name="T43" fmla="*/ 238 h 446"/>
                <a:gd name="T44" fmla="*/ 59 w 452"/>
                <a:gd name="T45" fmla="*/ 259 h 446"/>
                <a:gd name="T46" fmla="*/ 66 w 452"/>
                <a:gd name="T47" fmla="*/ 278 h 446"/>
                <a:gd name="T48" fmla="*/ 74 w 452"/>
                <a:gd name="T49" fmla="*/ 286 h 446"/>
                <a:gd name="T50" fmla="*/ 88 w 452"/>
                <a:gd name="T51" fmla="*/ 296 h 446"/>
                <a:gd name="T52" fmla="*/ 109 w 452"/>
                <a:gd name="T53" fmla="*/ 307 h 446"/>
                <a:gd name="T54" fmla="*/ 120 w 452"/>
                <a:gd name="T55" fmla="*/ 298 h 446"/>
                <a:gd name="T56" fmla="*/ 127 w 452"/>
                <a:gd name="T57" fmla="*/ 283 h 446"/>
                <a:gd name="T58" fmla="*/ 148 w 452"/>
                <a:gd name="T59" fmla="*/ 275 h 446"/>
                <a:gd name="T60" fmla="*/ 170 w 452"/>
                <a:gd name="T61" fmla="*/ 279 h 446"/>
                <a:gd name="T62" fmla="*/ 183 w 452"/>
                <a:gd name="T63" fmla="*/ 292 h 446"/>
                <a:gd name="T64" fmla="*/ 200 w 452"/>
                <a:gd name="T65" fmla="*/ 320 h 446"/>
                <a:gd name="T66" fmla="*/ 210 w 452"/>
                <a:gd name="T67" fmla="*/ 343 h 446"/>
                <a:gd name="T68" fmla="*/ 235 w 452"/>
                <a:gd name="T69" fmla="*/ 372 h 446"/>
                <a:gd name="T70" fmla="*/ 237 w 452"/>
                <a:gd name="T71" fmla="*/ 388 h 446"/>
                <a:gd name="T72" fmla="*/ 249 w 452"/>
                <a:gd name="T73" fmla="*/ 416 h 446"/>
                <a:gd name="T74" fmla="*/ 273 w 452"/>
                <a:gd name="T75" fmla="*/ 427 h 446"/>
                <a:gd name="T76" fmla="*/ 291 w 452"/>
                <a:gd name="T77" fmla="*/ 438 h 446"/>
                <a:gd name="T78" fmla="*/ 305 w 452"/>
                <a:gd name="T79" fmla="*/ 442 h 446"/>
                <a:gd name="T80" fmla="*/ 321 w 452"/>
                <a:gd name="T81" fmla="*/ 441 h 446"/>
                <a:gd name="T82" fmla="*/ 317 w 452"/>
                <a:gd name="T83" fmla="*/ 425 h 446"/>
                <a:gd name="T84" fmla="*/ 308 w 452"/>
                <a:gd name="T85" fmla="*/ 404 h 446"/>
                <a:gd name="T86" fmla="*/ 318 w 452"/>
                <a:gd name="T87" fmla="*/ 370 h 446"/>
                <a:gd name="T88" fmla="*/ 311 w 452"/>
                <a:gd name="T89" fmla="*/ 361 h 446"/>
                <a:gd name="T90" fmla="*/ 326 w 452"/>
                <a:gd name="T91" fmla="*/ 355 h 446"/>
                <a:gd name="T92" fmla="*/ 324 w 452"/>
                <a:gd name="T93" fmla="*/ 350 h 446"/>
                <a:gd name="T94" fmla="*/ 338 w 452"/>
                <a:gd name="T95" fmla="*/ 350 h 446"/>
                <a:gd name="T96" fmla="*/ 336 w 452"/>
                <a:gd name="T97" fmla="*/ 345 h 446"/>
                <a:gd name="T98" fmla="*/ 347 w 452"/>
                <a:gd name="T99" fmla="*/ 342 h 446"/>
                <a:gd name="T100" fmla="*/ 346 w 452"/>
                <a:gd name="T101" fmla="*/ 331 h 446"/>
                <a:gd name="T102" fmla="*/ 357 w 452"/>
                <a:gd name="T103" fmla="*/ 329 h 446"/>
                <a:gd name="T104" fmla="*/ 367 w 452"/>
                <a:gd name="T105" fmla="*/ 329 h 446"/>
                <a:gd name="T106" fmla="*/ 395 w 452"/>
                <a:gd name="T107" fmla="*/ 314 h 446"/>
                <a:gd name="T108" fmla="*/ 403 w 452"/>
                <a:gd name="T109" fmla="*/ 305 h 446"/>
                <a:gd name="T110" fmla="*/ 403 w 452"/>
                <a:gd name="T111" fmla="*/ 296 h 446"/>
                <a:gd name="T112" fmla="*/ 410 w 452"/>
                <a:gd name="T113" fmla="*/ 286 h 446"/>
                <a:gd name="T114" fmla="*/ 412 w 452"/>
                <a:gd name="T115" fmla="*/ 299 h 446"/>
                <a:gd name="T116" fmla="*/ 439 w 452"/>
                <a:gd name="T117" fmla="*/ 288 h 446"/>
                <a:gd name="T118" fmla="*/ 447 w 452"/>
                <a:gd name="T119" fmla="*/ 268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2" h="446">
                  <a:moveTo>
                    <a:pt x="446" y="253"/>
                  </a:moveTo>
                  <a:lnTo>
                    <a:pt x="448" y="245"/>
                  </a:lnTo>
                  <a:lnTo>
                    <a:pt x="452" y="240"/>
                  </a:lnTo>
                  <a:lnTo>
                    <a:pt x="450" y="234"/>
                  </a:lnTo>
                  <a:lnTo>
                    <a:pt x="448" y="226"/>
                  </a:lnTo>
                  <a:lnTo>
                    <a:pt x="447" y="223"/>
                  </a:lnTo>
                  <a:lnTo>
                    <a:pt x="447" y="217"/>
                  </a:lnTo>
                  <a:lnTo>
                    <a:pt x="446" y="215"/>
                  </a:lnTo>
                  <a:lnTo>
                    <a:pt x="442" y="206"/>
                  </a:lnTo>
                  <a:lnTo>
                    <a:pt x="442" y="204"/>
                  </a:lnTo>
                  <a:lnTo>
                    <a:pt x="435" y="198"/>
                  </a:lnTo>
                  <a:lnTo>
                    <a:pt x="435" y="131"/>
                  </a:lnTo>
                  <a:lnTo>
                    <a:pt x="425" y="130"/>
                  </a:lnTo>
                  <a:lnTo>
                    <a:pt x="423" y="132"/>
                  </a:lnTo>
                  <a:lnTo>
                    <a:pt x="420" y="131"/>
                  </a:lnTo>
                  <a:lnTo>
                    <a:pt x="417" y="128"/>
                  </a:lnTo>
                  <a:lnTo>
                    <a:pt x="413" y="126"/>
                  </a:lnTo>
                  <a:lnTo>
                    <a:pt x="408" y="126"/>
                  </a:lnTo>
                  <a:lnTo>
                    <a:pt x="402" y="122"/>
                  </a:lnTo>
                  <a:lnTo>
                    <a:pt x="398" y="117"/>
                  </a:lnTo>
                  <a:lnTo>
                    <a:pt x="393" y="116"/>
                  </a:lnTo>
                  <a:lnTo>
                    <a:pt x="385" y="118"/>
                  </a:lnTo>
                  <a:lnTo>
                    <a:pt x="383" y="117"/>
                  </a:lnTo>
                  <a:lnTo>
                    <a:pt x="378" y="116"/>
                  </a:lnTo>
                  <a:lnTo>
                    <a:pt x="374" y="119"/>
                  </a:lnTo>
                  <a:lnTo>
                    <a:pt x="372" y="120"/>
                  </a:lnTo>
                  <a:lnTo>
                    <a:pt x="369" y="118"/>
                  </a:lnTo>
                  <a:lnTo>
                    <a:pt x="365" y="118"/>
                  </a:lnTo>
                  <a:lnTo>
                    <a:pt x="363" y="121"/>
                  </a:lnTo>
                  <a:lnTo>
                    <a:pt x="358" y="124"/>
                  </a:lnTo>
                  <a:lnTo>
                    <a:pt x="354" y="125"/>
                  </a:lnTo>
                  <a:lnTo>
                    <a:pt x="352" y="122"/>
                  </a:lnTo>
                  <a:lnTo>
                    <a:pt x="349" y="119"/>
                  </a:lnTo>
                  <a:lnTo>
                    <a:pt x="341" y="120"/>
                  </a:lnTo>
                  <a:lnTo>
                    <a:pt x="336" y="117"/>
                  </a:lnTo>
                  <a:lnTo>
                    <a:pt x="332" y="118"/>
                  </a:lnTo>
                  <a:lnTo>
                    <a:pt x="330" y="122"/>
                  </a:lnTo>
                  <a:lnTo>
                    <a:pt x="328" y="123"/>
                  </a:lnTo>
                  <a:lnTo>
                    <a:pt x="327" y="118"/>
                  </a:lnTo>
                  <a:lnTo>
                    <a:pt x="325" y="116"/>
                  </a:lnTo>
                  <a:lnTo>
                    <a:pt x="319" y="120"/>
                  </a:lnTo>
                  <a:lnTo>
                    <a:pt x="318" y="116"/>
                  </a:lnTo>
                  <a:lnTo>
                    <a:pt x="312" y="112"/>
                  </a:lnTo>
                  <a:lnTo>
                    <a:pt x="310" y="112"/>
                  </a:lnTo>
                  <a:lnTo>
                    <a:pt x="308" y="115"/>
                  </a:lnTo>
                  <a:lnTo>
                    <a:pt x="305" y="117"/>
                  </a:lnTo>
                  <a:lnTo>
                    <a:pt x="302" y="116"/>
                  </a:lnTo>
                  <a:lnTo>
                    <a:pt x="301" y="111"/>
                  </a:lnTo>
                  <a:lnTo>
                    <a:pt x="298" y="111"/>
                  </a:lnTo>
                  <a:lnTo>
                    <a:pt x="295" y="105"/>
                  </a:lnTo>
                  <a:lnTo>
                    <a:pt x="287" y="105"/>
                  </a:lnTo>
                  <a:lnTo>
                    <a:pt x="284" y="107"/>
                  </a:lnTo>
                  <a:lnTo>
                    <a:pt x="281" y="104"/>
                  </a:lnTo>
                  <a:lnTo>
                    <a:pt x="280" y="104"/>
                  </a:lnTo>
                  <a:lnTo>
                    <a:pt x="275" y="105"/>
                  </a:lnTo>
                  <a:lnTo>
                    <a:pt x="269" y="101"/>
                  </a:lnTo>
                  <a:lnTo>
                    <a:pt x="261" y="101"/>
                  </a:lnTo>
                  <a:lnTo>
                    <a:pt x="259" y="94"/>
                  </a:lnTo>
                  <a:lnTo>
                    <a:pt x="255" y="92"/>
                  </a:lnTo>
                  <a:lnTo>
                    <a:pt x="253" y="93"/>
                  </a:lnTo>
                  <a:lnTo>
                    <a:pt x="250" y="92"/>
                  </a:lnTo>
                  <a:lnTo>
                    <a:pt x="247" y="93"/>
                  </a:lnTo>
                  <a:lnTo>
                    <a:pt x="244" y="93"/>
                  </a:lnTo>
                  <a:lnTo>
                    <a:pt x="242" y="90"/>
                  </a:lnTo>
                  <a:lnTo>
                    <a:pt x="235" y="83"/>
                  </a:lnTo>
                  <a:lnTo>
                    <a:pt x="239" y="6"/>
                  </a:lnTo>
                  <a:lnTo>
                    <a:pt x="139" y="0"/>
                  </a:lnTo>
                  <a:lnTo>
                    <a:pt x="125" y="182"/>
                  </a:lnTo>
                  <a:lnTo>
                    <a:pt x="6" y="171"/>
                  </a:lnTo>
                  <a:lnTo>
                    <a:pt x="5" y="180"/>
                  </a:lnTo>
                  <a:lnTo>
                    <a:pt x="0" y="180"/>
                  </a:lnTo>
                  <a:lnTo>
                    <a:pt x="2" y="183"/>
                  </a:lnTo>
                  <a:lnTo>
                    <a:pt x="7" y="186"/>
                  </a:lnTo>
                  <a:lnTo>
                    <a:pt x="10" y="190"/>
                  </a:lnTo>
                  <a:lnTo>
                    <a:pt x="11" y="193"/>
                  </a:lnTo>
                  <a:lnTo>
                    <a:pt x="13" y="197"/>
                  </a:lnTo>
                  <a:lnTo>
                    <a:pt x="15" y="198"/>
                  </a:lnTo>
                  <a:lnTo>
                    <a:pt x="18" y="200"/>
                  </a:lnTo>
                  <a:lnTo>
                    <a:pt x="21" y="202"/>
                  </a:lnTo>
                  <a:lnTo>
                    <a:pt x="22" y="205"/>
                  </a:lnTo>
                  <a:lnTo>
                    <a:pt x="26" y="210"/>
                  </a:lnTo>
                  <a:lnTo>
                    <a:pt x="30" y="213"/>
                  </a:lnTo>
                  <a:lnTo>
                    <a:pt x="38" y="224"/>
                  </a:lnTo>
                  <a:lnTo>
                    <a:pt x="41" y="224"/>
                  </a:lnTo>
                  <a:lnTo>
                    <a:pt x="44" y="227"/>
                  </a:lnTo>
                  <a:lnTo>
                    <a:pt x="48" y="230"/>
                  </a:lnTo>
                  <a:lnTo>
                    <a:pt x="53" y="234"/>
                  </a:lnTo>
                  <a:lnTo>
                    <a:pt x="55" y="238"/>
                  </a:lnTo>
                  <a:lnTo>
                    <a:pt x="55" y="245"/>
                  </a:lnTo>
                  <a:lnTo>
                    <a:pt x="59" y="251"/>
                  </a:lnTo>
                  <a:lnTo>
                    <a:pt x="60" y="255"/>
                  </a:lnTo>
                  <a:lnTo>
                    <a:pt x="59" y="259"/>
                  </a:lnTo>
                  <a:lnTo>
                    <a:pt x="59" y="264"/>
                  </a:lnTo>
                  <a:lnTo>
                    <a:pt x="60" y="270"/>
                  </a:lnTo>
                  <a:lnTo>
                    <a:pt x="65" y="275"/>
                  </a:lnTo>
                  <a:lnTo>
                    <a:pt x="66" y="278"/>
                  </a:lnTo>
                  <a:lnTo>
                    <a:pt x="67" y="279"/>
                  </a:lnTo>
                  <a:lnTo>
                    <a:pt x="69" y="281"/>
                  </a:lnTo>
                  <a:lnTo>
                    <a:pt x="71" y="283"/>
                  </a:lnTo>
                  <a:lnTo>
                    <a:pt x="74" y="286"/>
                  </a:lnTo>
                  <a:lnTo>
                    <a:pt x="78" y="289"/>
                  </a:lnTo>
                  <a:lnTo>
                    <a:pt x="81" y="292"/>
                  </a:lnTo>
                  <a:lnTo>
                    <a:pt x="84" y="293"/>
                  </a:lnTo>
                  <a:lnTo>
                    <a:pt x="88" y="296"/>
                  </a:lnTo>
                  <a:lnTo>
                    <a:pt x="94" y="299"/>
                  </a:lnTo>
                  <a:lnTo>
                    <a:pt x="101" y="304"/>
                  </a:lnTo>
                  <a:lnTo>
                    <a:pt x="104" y="305"/>
                  </a:lnTo>
                  <a:lnTo>
                    <a:pt x="109" y="307"/>
                  </a:lnTo>
                  <a:lnTo>
                    <a:pt x="113" y="307"/>
                  </a:lnTo>
                  <a:lnTo>
                    <a:pt x="115" y="303"/>
                  </a:lnTo>
                  <a:lnTo>
                    <a:pt x="118" y="300"/>
                  </a:lnTo>
                  <a:lnTo>
                    <a:pt x="120" y="298"/>
                  </a:lnTo>
                  <a:lnTo>
                    <a:pt x="123" y="297"/>
                  </a:lnTo>
                  <a:lnTo>
                    <a:pt x="123" y="292"/>
                  </a:lnTo>
                  <a:lnTo>
                    <a:pt x="125" y="288"/>
                  </a:lnTo>
                  <a:lnTo>
                    <a:pt x="127" y="283"/>
                  </a:lnTo>
                  <a:lnTo>
                    <a:pt x="132" y="277"/>
                  </a:lnTo>
                  <a:lnTo>
                    <a:pt x="139" y="276"/>
                  </a:lnTo>
                  <a:lnTo>
                    <a:pt x="143" y="275"/>
                  </a:lnTo>
                  <a:lnTo>
                    <a:pt x="148" y="275"/>
                  </a:lnTo>
                  <a:lnTo>
                    <a:pt x="153" y="277"/>
                  </a:lnTo>
                  <a:lnTo>
                    <a:pt x="159" y="278"/>
                  </a:lnTo>
                  <a:lnTo>
                    <a:pt x="162" y="278"/>
                  </a:lnTo>
                  <a:lnTo>
                    <a:pt x="170" y="279"/>
                  </a:lnTo>
                  <a:lnTo>
                    <a:pt x="173" y="281"/>
                  </a:lnTo>
                  <a:lnTo>
                    <a:pt x="176" y="287"/>
                  </a:lnTo>
                  <a:lnTo>
                    <a:pt x="178" y="287"/>
                  </a:lnTo>
                  <a:lnTo>
                    <a:pt x="183" y="292"/>
                  </a:lnTo>
                  <a:lnTo>
                    <a:pt x="187" y="294"/>
                  </a:lnTo>
                  <a:lnTo>
                    <a:pt x="190" y="300"/>
                  </a:lnTo>
                  <a:lnTo>
                    <a:pt x="196" y="308"/>
                  </a:lnTo>
                  <a:lnTo>
                    <a:pt x="200" y="320"/>
                  </a:lnTo>
                  <a:lnTo>
                    <a:pt x="203" y="324"/>
                  </a:lnTo>
                  <a:lnTo>
                    <a:pt x="207" y="332"/>
                  </a:lnTo>
                  <a:lnTo>
                    <a:pt x="207" y="335"/>
                  </a:lnTo>
                  <a:lnTo>
                    <a:pt x="210" y="343"/>
                  </a:lnTo>
                  <a:lnTo>
                    <a:pt x="218" y="350"/>
                  </a:lnTo>
                  <a:lnTo>
                    <a:pt x="220" y="358"/>
                  </a:lnTo>
                  <a:lnTo>
                    <a:pt x="230" y="370"/>
                  </a:lnTo>
                  <a:lnTo>
                    <a:pt x="235" y="372"/>
                  </a:lnTo>
                  <a:lnTo>
                    <a:pt x="234" y="381"/>
                  </a:lnTo>
                  <a:lnTo>
                    <a:pt x="232" y="383"/>
                  </a:lnTo>
                  <a:lnTo>
                    <a:pt x="234" y="385"/>
                  </a:lnTo>
                  <a:lnTo>
                    <a:pt x="237" y="388"/>
                  </a:lnTo>
                  <a:lnTo>
                    <a:pt x="237" y="394"/>
                  </a:lnTo>
                  <a:lnTo>
                    <a:pt x="243" y="405"/>
                  </a:lnTo>
                  <a:lnTo>
                    <a:pt x="246" y="411"/>
                  </a:lnTo>
                  <a:lnTo>
                    <a:pt x="249" y="416"/>
                  </a:lnTo>
                  <a:lnTo>
                    <a:pt x="251" y="421"/>
                  </a:lnTo>
                  <a:lnTo>
                    <a:pt x="259" y="422"/>
                  </a:lnTo>
                  <a:lnTo>
                    <a:pt x="264" y="427"/>
                  </a:lnTo>
                  <a:lnTo>
                    <a:pt x="273" y="427"/>
                  </a:lnTo>
                  <a:lnTo>
                    <a:pt x="280" y="434"/>
                  </a:lnTo>
                  <a:lnTo>
                    <a:pt x="284" y="434"/>
                  </a:lnTo>
                  <a:lnTo>
                    <a:pt x="286" y="437"/>
                  </a:lnTo>
                  <a:lnTo>
                    <a:pt x="291" y="438"/>
                  </a:lnTo>
                  <a:lnTo>
                    <a:pt x="292" y="436"/>
                  </a:lnTo>
                  <a:lnTo>
                    <a:pt x="302" y="438"/>
                  </a:lnTo>
                  <a:lnTo>
                    <a:pt x="302" y="439"/>
                  </a:lnTo>
                  <a:lnTo>
                    <a:pt x="305" y="442"/>
                  </a:lnTo>
                  <a:lnTo>
                    <a:pt x="310" y="446"/>
                  </a:lnTo>
                  <a:lnTo>
                    <a:pt x="313" y="444"/>
                  </a:lnTo>
                  <a:lnTo>
                    <a:pt x="314" y="442"/>
                  </a:lnTo>
                  <a:lnTo>
                    <a:pt x="321" y="441"/>
                  </a:lnTo>
                  <a:lnTo>
                    <a:pt x="319" y="436"/>
                  </a:lnTo>
                  <a:lnTo>
                    <a:pt x="319" y="433"/>
                  </a:lnTo>
                  <a:lnTo>
                    <a:pt x="318" y="429"/>
                  </a:lnTo>
                  <a:lnTo>
                    <a:pt x="317" y="425"/>
                  </a:lnTo>
                  <a:lnTo>
                    <a:pt x="314" y="423"/>
                  </a:lnTo>
                  <a:lnTo>
                    <a:pt x="312" y="417"/>
                  </a:lnTo>
                  <a:lnTo>
                    <a:pt x="311" y="411"/>
                  </a:lnTo>
                  <a:lnTo>
                    <a:pt x="308" y="404"/>
                  </a:lnTo>
                  <a:lnTo>
                    <a:pt x="308" y="398"/>
                  </a:lnTo>
                  <a:lnTo>
                    <a:pt x="311" y="389"/>
                  </a:lnTo>
                  <a:lnTo>
                    <a:pt x="314" y="380"/>
                  </a:lnTo>
                  <a:lnTo>
                    <a:pt x="318" y="370"/>
                  </a:lnTo>
                  <a:lnTo>
                    <a:pt x="317" y="368"/>
                  </a:lnTo>
                  <a:lnTo>
                    <a:pt x="314" y="366"/>
                  </a:lnTo>
                  <a:lnTo>
                    <a:pt x="311" y="363"/>
                  </a:lnTo>
                  <a:lnTo>
                    <a:pt x="311" y="361"/>
                  </a:lnTo>
                  <a:lnTo>
                    <a:pt x="313" y="362"/>
                  </a:lnTo>
                  <a:lnTo>
                    <a:pt x="322" y="361"/>
                  </a:lnTo>
                  <a:lnTo>
                    <a:pt x="323" y="361"/>
                  </a:lnTo>
                  <a:lnTo>
                    <a:pt x="326" y="355"/>
                  </a:lnTo>
                  <a:lnTo>
                    <a:pt x="323" y="355"/>
                  </a:lnTo>
                  <a:lnTo>
                    <a:pt x="322" y="353"/>
                  </a:lnTo>
                  <a:lnTo>
                    <a:pt x="322" y="351"/>
                  </a:lnTo>
                  <a:lnTo>
                    <a:pt x="324" y="350"/>
                  </a:lnTo>
                  <a:lnTo>
                    <a:pt x="328" y="350"/>
                  </a:lnTo>
                  <a:lnTo>
                    <a:pt x="333" y="350"/>
                  </a:lnTo>
                  <a:lnTo>
                    <a:pt x="335" y="351"/>
                  </a:lnTo>
                  <a:lnTo>
                    <a:pt x="338" y="350"/>
                  </a:lnTo>
                  <a:lnTo>
                    <a:pt x="343" y="346"/>
                  </a:lnTo>
                  <a:lnTo>
                    <a:pt x="341" y="346"/>
                  </a:lnTo>
                  <a:lnTo>
                    <a:pt x="337" y="349"/>
                  </a:lnTo>
                  <a:lnTo>
                    <a:pt x="336" y="345"/>
                  </a:lnTo>
                  <a:lnTo>
                    <a:pt x="338" y="339"/>
                  </a:lnTo>
                  <a:lnTo>
                    <a:pt x="340" y="341"/>
                  </a:lnTo>
                  <a:lnTo>
                    <a:pt x="342" y="342"/>
                  </a:lnTo>
                  <a:lnTo>
                    <a:pt x="347" y="342"/>
                  </a:lnTo>
                  <a:lnTo>
                    <a:pt x="349" y="340"/>
                  </a:lnTo>
                  <a:lnTo>
                    <a:pt x="348" y="336"/>
                  </a:lnTo>
                  <a:lnTo>
                    <a:pt x="345" y="332"/>
                  </a:lnTo>
                  <a:lnTo>
                    <a:pt x="346" y="331"/>
                  </a:lnTo>
                  <a:lnTo>
                    <a:pt x="349" y="331"/>
                  </a:lnTo>
                  <a:lnTo>
                    <a:pt x="352" y="329"/>
                  </a:lnTo>
                  <a:lnTo>
                    <a:pt x="354" y="331"/>
                  </a:lnTo>
                  <a:lnTo>
                    <a:pt x="357" y="329"/>
                  </a:lnTo>
                  <a:lnTo>
                    <a:pt x="358" y="331"/>
                  </a:lnTo>
                  <a:lnTo>
                    <a:pt x="361" y="333"/>
                  </a:lnTo>
                  <a:lnTo>
                    <a:pt x="364" y="331"/>
                  </a:lnTo>
                  <a:lnTo>
                    <a:pt x="367" y="329"/>
                  </a:lnTo>
                  <a:lnTo>
                    <a:pt x="374" y="327"/>
                  </a:lnTo>
                  <a:lnTo>
                    <a:pt x="381" y="326"/>
                  </a:lnTo>
                  <a:lnTo>
                    <a:pt x="392" y="320"/>
                  </a:lnTo>
                  <a:lnTo>
                    <a:pt x="395" y="314"/>
                  </a:lnTo>
                  <a:lnTo>
                    <a:pt x="396" y="309"/>
                  </a:lnTo>
                  <a:lnTo>
                    <a:pt x="399" y="307"/>
                  </a:lnTo>
                  <a:lnTo>
                    <a:pt x="402" y="306"/>
                  </a:lnTo>
                  <a:lnTo>
                    <a:pt x="403" y="305"/>
                  </a:lnTo>
                  <a:lnTo>
                    <a:pt x="406" y="303"/>
                  </a:lnTo>
                  <a:lnTo>
                    <a:pt x="405" y="300"/>
                  </a:lnTo>
                  <a:lnTo>
                    <a:pt x="404" y="297"/>
                  </a:lnTo>
                  <a:lnTo>
                    <a:pt x="403" y="296"/>
                  </a:lnTo>
                  <a:lnTo>
                    <a:pt x="402" y="294"/>
                  </a:lnTo>
                  <a:lnTo>
                    <a:pt x="403" y="291"/>
                  </a:lnTo>
                  <a:lnTo>
                    <a:pt x="407" y="288"/>
                  </a:lnTo>
                  <a:lnTo>
                    <a:pt x="410" y="286"/>
                  </a:lnTo>
                  <a:lnTo>
                    <a:pt x="412" y="286"/>
                  </a:lnTo>
                  <a:lnTo>
                    <a:pt x="412" y="289"/>
                  </a:lnTo>
                  <a:lnTo>
                    <a:pt x="412" y="293"/>
                  </a:lnTo>
                  <a:lnTo>
                    <a:pt x="412" y="299"/>
                  </a:lnTo>
                  <a:lnTo>
                    <a:pt x="413" y="300"/>
                  </a:lnTo>
                  <a:lnTo>
                    <a:pt x="419" y="295"/>
                  </a:lnTo>
                  <a:lnTo>
                    <a:pt x="424" y="294"/>
                  </a:lnTo>
                  <a:lnTo>
                    <a:pt x="439" y="288"/>
                  </a:lnTo>
                  <a:lnTo>
                    <a:pt x="441" y="287"/>
                  </a:lnTo>
                  <a:lnTo>
                    <a:pt x="444" y="282"/>
                  </a:lnTo>
                  <a:lnTo>
                    <a:pt x="447" y="272"/>
                  </a:lnTo>
                  <a:lnTo>
                    <a:pt x="447" y="268"/>
                  </a:lnTo>
                  <a:lnTo>
                    <a:pt x="444" y="261"/>
                  </a:lnTo>
                  <a:lnTo>
                    <a:pt x="446" y="256"/>
                  </a:lnTo>
                  <a:lnTo>
                    <a:pt x="446" y="253"/>
                  </a:lnTo>
                  <a:close/>
                </a:path>
              </a:pathLst>
            </a:custGeom>
            <a:solidFill>
              <a:schemeClr val="accent4"/>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 name="Freeform 8"/>
            <p:cNvSpPr>
              <a:spLocks/>
            </p:cNvSpPr>
            <p:nvPr/>
          </p:nvSpPr>
          <p:spPr bwMode="auto">
            <a:xfrm>
              <a:off x="5613603" y="2574622"/>
              <a:ext cx="369330" cy="435102"/>
            </a:xfrm>
            <a:custGeom>
              <a:avLst/>
              <a:gdLst>
                <a:gd name="T0" fmla="*/ 73 w 259"/>
                <a:gd name="T1" fmla="*/ 0 h 304"/>
                <a:gd name="T2" fmla="*/ 68 w 259"/>
                <a:gd name="T3" fmla="*/ 25 h 304"/>
                <a:gd name="T4" fmla="*/ 62 w 259"/>
                <a:gd name="T5" fmla="*/ 43 h 304"/>
                <a:gd name="T6" fmla="*/ 59 w 259"/>
                <a:gd name="T7" fmla="*/ 45 h 304"/>
                <a:gd name="T8" fmla="*/ 56 w 259"/>
                <a:gd name="T9" fmla="*/ 43 h 304"/>
                <a:gd name="T10" fmla="*/ 51 w 259"/>
                <a:gd name="T11" fmla="*/ 39 h 304"/>
                <a:gd name="T12" fmla="*/ 47 w 259"/>
                <a:gd name="T13" fmla="*/ 41 h 304"/>
                <a:gd name="T14" fmla="*/ 45 w 259"/>
                <a:gd name="T15" fmla="*/ 37 h 304"/>
                <a:gd name="T16" fmla="*/ 38 w 259"/>
                <a:gd name="T17" fmla="*/ 39 h 304"/>
                <a:gd name="T18" fmla="*/ 35 w 259"/>
                <a:gd name="T19" fmla="*/ 42 h 304"/>
                <a:gd name="T20" fmla="*/ 35 w 259"/>
                <a:gd name="T21" fmla="*/ 53 h 304"/>
                <a:gd name="T22" fmla="*/ 35 w 259"/>
                <a:gd name="T23" fmla="*/ 67 h 304"/>
                <a:gd name="T24" fmla="*/ 35 w 259"/>
                <a:gd name="T25" fmla="*/ 80 h 304"/>
                <a:gd name="T26" fmla="*/ 34 w 259"/>
                <a:gd name="T27" fmla="*/ 84 h 304"/>
                <a:gd name="T28" fmla="*/ 31 w 259"/>
                <a:gd name="T29" fmla="*/ 89 h 304"/>
                <a:gd name="T30" fmla="*/ 30 w 259"/>
                <a:gd name="T31" fmla="*/ 94 h 304"/>
                <a:gd name="T32" fmla="*/ 30 w 259"/>
                <a:gd name="T33" fmla="*/ 101 h 304"/>
                <a:gd name="T34" fmla="*/ 34 w 259"/>
                <a:gd name="T35" fmla="*/ 110 h 304"/>
                <a:gd name="T36" fmla="*/ 35 w 259"/>
                <a:gd name="T37" fmla="*/ 119 h 304"/>
                <a:gd name="T38" fmla="*/ 37 w 259"/>
                <a:gd name="T39" fmla="*/ 122 h 304"/>
                <a:gd name="T40" fmla="*/ 42 w 259"/>
                <a:gd name="T41" fmla="*/ 128 h 304"/>
                <a:gd name="T42" fmla="*/ 39 w 259"/>
                <a:gd name="T43" fmla="*/ 130 h 304"/>
                <a:gd name="T44" fmla="*/ 34 w 259"/>
                <a:gd name="T45" fmla="*/ 134 h 304"/>
                <a:gd name="T46" fmla="*/ 24 w 259"/>
                <a:gd name="T47" fmla="*/ 141 h 304"/>
                <a:gd name="T48" fmla="*/ 21 w 259"/>
                <a:gd name="T49" fmla="*/ 154 h 304"/>
                <a:gd name="T50" fmla="*/ 17 w 259"/>
                <a:gd name="T51" fmla="*/ 162 h 304"/>
                <a:gd name="T52" fmla="*/ 13 w 259"/>
                <a:gd name="T53" fmla="*/ 166 h 304"/>
                <a:gd name="T54" fmla="*/ 11 w 259"/>
                <a:gd name="T55" fmla="*/ 167 h 304"/>
                <a:gd name="T56" fmla="*/ 9 w 259"/>
                <a:gd name="T57" fmla="*/ 171 h 304"/>
                <a:gd name="T58" fmla="*/ 10 w 259"/>
                <a:gd name="T59" fmla="*/ 178 h 304"/>
                <a:gd name="T60" fmla="*/ 9 w 259"/>
                <a:gd name="T61" fmla="*/ 183 h 304"/>
                <a:gd name="T62" fmla="*/ 15 w 259"/>
                <a:gd name="T63" fmla="*/ 188 h 304"/>
                <a:gd name="T64" fmla="*/ 13 w 259"/>
                <a:gd name="T65" fmla="*/ 192 h 304"/>
                <a:gd name="T66" fmla="*/ 5 w 259"/>
                <a:gd name="T67" fmla="*/ 196 h 304"/>
                <a:gd name="T68" fmla="*/ 3 w 259"/>
                <a:gd name="T69" fmla="*/ 200 h 304"/>
                <a:gd name="T70" fmla="*/ 0 w 259"/>
                <a:gd name="T71" fmla="*/ 206 h 304"/>
                <a:gd name="T72" fmla="*/ 139 w 259"/>
                <a:gd name="T73" fmla="*/ 291 h 304"/>
                <a:gd name="T74" fmla="*/ 182 w 259"/>
                <a:gd name="T75" fmla="*/ 299 h 304"/>
                <a:gd name="T76" fmla="*/ 218 w 259"/>
                <a:gd name="T77" fmla="*/ 304 h 304"/>
                <a:gd name="T78" fmla="*/ 219 w 259"/>
                <a:gd name="T79" fmla="*/ 304 h 304"/>
                <a:gd name="T80" fmla="*/ 259 w 259"/>
                <a:gd name="T81" fmla="*/ 33 h 304"/>
                <a:gd name="T82" fmla="*/ 73 w 259"/>
                <a:gd name="T8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9" h="304">
                  <a:moveTo>
                    <a:pt x="73" y="0"/>
                  </a:moveTo>
                  <a:cubicBezTo>
                    <a:pt x="73" y="0"/>
                    <a:pt x="69" y="19"/>
                    <a:pt x="68" y="25"/>
                  </a:cubicBezTo>
                  <a:cubicBezTo>
                    <a:pt x="66" y="29"/>
                    <a:pt x="62" y="43"/>
                    <a:pt x="62" y="43"/>
                  </a:cubicBezTo>
                  <a:cubicBezTo>
                    <a:pt x="59" y="45"/>
                    <a:pt x="59" y="45"/>
                    <a:pt x="59" y="45"/>
                  </a:cubicBezTo>
                  <a:cubicBezTo>
                    <a:pt x="56" y="43"/>
                    <a:pt x="56" y="43"/>
                    <a:pt x="56" y="43"/>
                  </a:cubicBezTo>
                  <a:cubicBezTo>
                    <a:pt x="51" y="39"/>
                    <a:pt x="51" y="39"/>
                    <a:pt x="51" y="39"/>
                  </a:cubicBezTo>
                  <a:cubicBezTo>
                    <a:pt x="47" y="41"/>
                    <a:pt x="47" y="41"/>
                    <a:pt x="47" y="41"/>
                  </a:cubicBezTo>
                  <a:cubicBezTo>
                    <a:pt x="45" y="37"/>
                    <a:pt x="45" y="37"/>
                    <a:pt x="45" y="37"/>
                  </a:cubicBezTo>
                  <a:cubicBezTo>
                    <a:pt x="38" y="39"/>
                    <a:pt x="38" y="39"/>
                    <a:pt x="38" y="39"/>
                  </a:cubicBezTo>
                  <a:cubicBezTo>
                    <a:pt x="35" y="42"/>
                    <a:pt x="35" y="42"/>
                    <a:pt x="35" y="42"/>
                  </a:cubicBezTo>
                  <a:cubicBezTo>
                    <a:pt x="35" y="53"/>
                    <a:pt x="35" y="53"/>
                    <a:pt x="35" y="53"/>
                  </a:cubicBezTo>
                  <a:cubicBezTo>
                    <a:pt x="35" y="67"/>
                    <a:pt x="35" y="67"/>
                    <a:pt x="35" y="67"/>
                  </a:cubicBezTo>
                  <a:cubicBezTo>
                    <a:pt x="35" y="80"/>
                    <a:pt x="35" y="80"/>
                    <a:pt x="35" y="80"/>
                  </a:cubicBezTo>
                  <a:cubicBezTo>
                    <a:pt x="34" y="84"/>
                    <a:pt x="34" y="84"/>
                    <a:pt x="34" y="84"/>
                  </a:cubicBezTo>
                  <a:cubicBezTo>
                    <a:pt x="31" y="89"/>
                    <a:pt x="31" y="89"/>
                    <a:pt x="31" y="89"/>
                  </a:cubicBezTo>
                  <a:cubicBezTo>
                    <a:pt x="30" y="94"/>
                    <a:pt x="30" y="94"/>
                    <a:pt x="30" y="94"/>
                  </a:cubicBezTo>
                  <a:cubicBezTo>
                    <a:pt x="30" y="101"/>
                    <a:pt x="30" y="101"/>
                    <a:pt x="30" y="101"/>
                  </a:cubicBezTo>
                  <a:cubicBezTo>
                    <a:pt x="34" y="110"/>
                    <a:pt x="34" y="110"/>
                    <a:pt x="34" y="110"/>
                  </a:cubicBezTo>
                  <a:cubicBezTo>
                    <a:pt x="35" y="119"/>
                    <a:pt x="35" y="119"/>
                    <a:pt x="35" y="119"/>
                  </a:cubicBezTo>
                  <a:cubicBezTo>
                    <a:pt x="37" y="122"/>
                    <a:pt x="37" y="122"/>
                    <a:pt x="37" y="122"/>
                  </a:cubicBezTo>
                  <a:cubicBezTo>
                    <a:pt x="42" y="128"/>
                    <a:pt x="42" y="128"/>
                    <a:pt x="42" y="128"/>
                  </a:cubicBezTo>
                  <a:cubicBezTo>
                    <a:pt x="39" y="130"/>
                    <a:pt x="39" y="130"/>
                    <a:pt x="39" y="130"/>
                  </a:cubicBezTo>
                  <a:cubicBezTo>
                    <a:pt x="34" y="134"/>
                    <a:pt x="34" y="134"/>
                    <a:pt x="34" y="134"/>
                  </a:cubicBezTo>
                  <a:cubicBezTo>
                    <a:pt x="24" y="141"/>
                    <a:pt x="24" y="141"/>
                    <a:pt x="24" y="141"/>
                  </a:cubicBezTo>
                  <a:cubicBezTo>
                    <a:pt x="21" y="154"/>
                    <a:pt x="21" y="154"/>
                    <a:pt x="21" y="154"/>
                  </a:cubicBezTo>
                  <a:cubicBezTo>
                    <a:pt x="17" y="162"/>
                    <a:pt x="17" y="162"/>
                    <a:pt x="17" y="162"/>
                  </a:cubicBezTo>
                  <a:cubicBezTo>
                    <a:pt x="13" y="166"/>
                    <a:pt x="13" y="166"/>
                    <a:pt x="13" y="166"/>
                  </a:cubicBezTo>
                  <a:cubicBezTo>
                    <a:pt x="11" y="167"/>
                    <a:pt x="11" y="167"/>
                    <a:pt x="11" y="167"/>
                  </a:cubicBezTo>
                  <a:cubicBezTo>
                    <a:pt x="9" y="171"/>
                    <a:pt x="9" y="171"/>
                    <a:pt x="9" y="171"/>
                  </a:cubicBezTo>
                  <a:cubicBezTo>
                    <a:pt x="10" y="178"/>
                    <a:pt x="10" y="178"/>
                    <a:pt x="10" y="178"/>
                  </a:cubicBezTo>
                  <a:cubicBezTo>
                    <a:pt x="9" y="183"/>
                    <a:pt x="9" y="183"/>
                    <a:pt x="9" y="183"/>
                  </a:cubicBezTo>
                  <a:cubicBezTo>
                    <a:pt x="15" y="188"/>
                    <a:pt x="15" y="188"/>
                    <a:pt x="15" y="188"/>
                  </a:cubicBezTo>
                  <a:cubicBezTo>
                    <a:pt x="13" y="192"/>
                    <a:pt x="13" y="192"/>
                    <a:pt x="13" y="192"/>
                  </a:cubicBezTo>
                  <a:cubicBezTo>
                    <a:pt x="5" y="196"/>
                    <a:pt x="5" y="196"/>
                    <a:pt x="5" y="196"/>
                  </a:cubicBezTo>
                  <a:cubicBezTo>
                    <a:pt x="3" y="200"/>
                    <a:pt x="3" y="200"/>
                    <a:pt x="3" y="200"/>
                  </a:cubicBezTo>
                  <a:cubicBezTo>
                    <a:pt x="0" y="206"/>
                    <a:pt x="0" y="206"/>
                    <a:pt x="0" y="206"/>
                  </a:cubicBezTo>
                  <a:cubicBezTo>
                    <a:pt x="139" y="291"/>
                    <a:pt x="139" y="291"/>
                    <a:pt x="139" y="291"/>
                  </a:cubicBezTo>
                  <a:cubicBezTo>
                    <a:pt x="182" y="299"/>
                    <a:pt x="182" y="299"/>
                    <a:pt x="182" y="299"/>
                  </a:cubicBezTo>
                  <a:cubicBezTo>
                    <a:pt x="218" y="304"/>
                    <a:pt x="218" y="304"/>
                    <a:pt x="218" y="304"/>
                  </a:cubicBezTo>
                  <a:cubicBezTo>
                    <a:pt x="219" y="304"/>
                    <a:pt x="219" y="304"/>
                    <a:pt x="219" y="304"/>
                  </a:cubicBezTo>
                  <a:cubicBezTo>
                    <a:pt x="259" y="33"/>
                    <a:pt x="259" y="33"/>
                    <a:pt x="259" y="33"/>
                  </a:cubicBezTo>
                  <a:lnTo>
                    <a:pt x="73"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 name="Freeform 9"/>
            <p:cNvSpPr>
              <a:spLocks/>
            </p:cNvSpPr>
            <p:nvPr/>
          </p:nvSpPr>
          <p:spPr bwMode="auto">
            <a:xfrm>
              <a:off x="5239213" y="2105792"/>
              <a:ext cx="433415" cy="750468"/>
            </a:xfrm>
            <a:custGeom>
              <a:avLst/>
              <a:gdLst>
                <a:gd name="T0" fmla="*/ 229 w 257"/>
                <a:gd name="T1" fmla="*/ 433 h 445"/>
                <a:gd name="T2" fmla="*/ 231 w 257"/>
                <a:gd name="T3" fmla="*/ 420 h 445"/>
                <a:gd name="T4" fmla="*/ 239 w 257"/>
                <a:gd name="T5" fmla="*/ 409 h 445"/>
                <a:gd name="T6" fmla="*/ 255 w 257"/>
                <a:gd name="T7" fmla="*/ 388 h 445"/>
                <a:gd name="T8" fmla="*/ 251 w 257"/>
                <a:gd name="T9" fmla="*/ 379 h 445"/>
                <a:gd name="T10" fmla="*/ 247 w 257"/>
                <a:gd name="T11" fmla="*/ 358 h 445"/>
                <a:gd name="T12" fmla="*/ 118 w 257"/>
                <a:gd name="T13" fmla="*/ 158 h 445"/>
                <a:gd name="T14" fmla="*/ 113 w 257"/>
                <a:gd name="T15" fmla="*/ 153 h 445"/>
                <a:gd name="T16" fmla="*/ 117 w 257"/>
                <a:gd name="T17" fmla="*/ 146 h 445"/>
                <a:gd name="T18" fmla="*/ 26 w 257"/>
                <a:gd name="T19" fmla="*/ 0 h 445"/>
                <a:gd name="T20" fmla="*/ 23 w 257"/>
                <a:gd name="T21" fmla="*/ 9 h 445"/>
                <a:gd name="T22" fmla="*/ 22 w 257"/>
                <a:gd name="T23" fmla="*/ 25 h 445"/>
                <a:gd name="T24" fmla="*/ 17 w 257"/>
                <a:gd name="T25" fmla="*/ 34 h 445"/>
                <a:gd name="T26" fmla="*/ 7 w 257"/>
                <a:gd name="T27" fmla="*/ 50 h 445"/>
                <a:gd name="T28" fmla="*/ 0 w 257"/>
                <a:gd name="T29" fmla="*/ 62 h 445"/>
                <a:gd name="T30" fmla="*/ 3 w 257"/>
                <a:gd name="T31" fmla="*/ 75 h 445"/>
                <a:gd name="T32" fmla="*/ 9 w 257"/>
                <a:gd name="T33" fmla="*/ 90 h 445"/>
                <a:gd name="T34" fmla="*/ 5 w 257"/>
                <a:gd name="T35" fmla="*/ 110 h 445"/>
                <a:gd name="T36" fmla="*/ 2 w 257"/>
                <a:gd name="T37" fmla="*/ 122 h 445"/>
                <a:gd name="T38" fmla="*/ 11 w 257"/>
                <a:gd name="T39" fmla="*/ 145 h 445"/>
                <a:gd name="T40" fmla="*/ 17 w 257"/>
                <a:gd name="T41" fmla="*/ 161 h 445"/>
                <a:gd name="T42" fmla="*/ 14 w 257"/>
                <a:gd name="T43" fmla="*/ 169 h 445"/>
                <a:gd name="T44" fmla="*/ 23 w 257"/>
                <a:gd name="T45" fmla="*/ 176 h 445"/>
                <a:gd name="T46" fmla="*/ 29 w 257"/>
                <a:gd name="T47" fmla="*/ 175 h 445"/>
                <a:gd name="T48" fmla="*/ 37 w 257"/>
                <a:gd name="T49" fmla="*/ 172 h 445"/>
                <a:gd name="T50" fmla="*/ 51 w 257"/>
                <a:gd name="T51" fmla="*/ 177 h 445"/>
                <a:gd name="T52" fmla="*/ 49 w 257"/>
                <a:gd name="T53" fmla="*/ 179 h 445"/>
                <a:gd name="T54" fmla="*/ 40 w 257"/>
                <a:gd name="T55" fmla="*/ 176 h 445"/>
                <a:gd name="T56" fmla="*/ 33 w 257"/>
                <a:gd name="T57" fmla="*/ 175 h 445"/>
                <a:gd name="T58" fmla="*/ 35 w 257"/>
                <a:gd name="T59" fmla="*/ 187 h 445"/>
                <a:gd name="T60" fmla="*/ 30 w 257"/>
                <a:gd name="T61" fmla="*/ 192 h 445"/>
                <a:gd name="T62" fmla="*/ 29 w 257"/>
                <a:gd name="T63" fmla="*/ 185 h 445"/>
                <a:gd name="T64" fmla="*/ 24 w 257"/>
                <a:gd name="T65" fmla="*/ 187 h 445"/>
                <a:gd name="T66" fmla="*/ 23 w 257"/>
                <a:gd name="T67" fmla="*/ 204 h 445"/>
                <a:gd name="T68" fmla="*/ 30 w 257"/>
                <a:gd name="T69" fmla="*/ 217 h 445"/>
                <a:gd name="T70" fmla="*/ 35 w 257"/>
                <a:gd name="T71" fmla="*/ 229 h 445"/>
                <a:gd name="T72" fmla="*/ 28 w 257"/>
                <a:gd name="T73" fmla="*/ 234 h 445"/>
                <a:gd name="T74" fmla="*/ 34 w 257"/>
                <a:gd name="T75" fmla="*/ 255 h 445"/>
                <a:gd name="T76" fmla="*/ 42 w 257"/>
                <a:gd name="T77" fmla="*/ 275 h 445"/>
                <a:gd name="T78" fmla="*/ 50 w 257"/>
                <a:gd name="T79" fmla="*/ 288 h 445"/>
                <a:gd name="T80" fmla="*/ 50 w 257"/>
                <a:gd name="T81" fmla="*/ 298 h 445"/>
                <a:gd name="T82" fmla="*/ 53 w 257"/>
                <a:gd name="T83" fmla="*/ 307 h 445"/>
                <a:gd name="T84" fmla="*/ 50 w 257"/>
                <a:gd name="T85" fmla="*/ 327 h 445"/>
                <a:gd name="T86" fmla="*/ 73 w 257"/>
                <a:gd name="T87" fmla="*/ 339 h 445"/>
                <a:gd name="T88" fmla="*/ 91 w 257"/>
                <a:gd name="T89" fmla="*/ 355 h 445"/>
                <a:gd name="T90" fmla="*/ 112 w 257"/>
                <a:gd name="T91" fmla="*/ 374 h 445"/>
                <a:gd name="T92" fmla="*/ 128 w 257"/>
                <a:gd name="T93" fmla="*/ 388 h 445"/>
                <a:gd name="T94" fmla="*/ 143 w 257"/>
                <a:gd name="T95" fmla="*/ 414 h 445"/>
                <a:gd name="T96" fmla="*/ 143 w 257"/>
                <a:gd name="T97" fmla="*/ 434 h 445"/>
                <a:gd name="T98" fmla="*/ 226 w 257"/>
                <a:gd name="T99" fmla="*/ 44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7" h="445">
                  <a:moveTo>
                    <a:pt x="233" y="441"/>
                  </a:moveTo>
                  <a:lnTo>
                    <a:pt x="234" y="438"/>
                  </a:lnTo>
                  <a:lnTo>
                    <a:pt x="229" y="433"/>
                  </a:lnTo>
                  <a:lnTo>
                    <a:pt x="230" y="429"/>
                  </a:lnTo>
                  <a:lnTo>
                    <a:pt x="229" y="423"/>
                  </a:lnTo>
                  <a:lnTo>
                    <a:pt x="231" y="420"/>
                  </a:lnTo>
                  <a:lnTo>
                    <a:pt x="233" y="419"/>
                  </a:lnTo>
                  <a:lnTo>
                    <a:pt x="236" y="416"/>
                  </a:lnTo>
                  <a:lnTo>
                    <a:pt x="239" y="409"/>
                  </a:lnTo>
                  <a:lnTo>
                    <a:pt x="242" y="398"/>
                  </a:lnTo>
                  <a:lnTo>
                    <a:pt x="250" y="392"/>
                  </a:lnTo>
                  <a:lnTo>
                    <a:pt x="255" y="388"/>
                  </a:lnTo>
                  <a:lnTo>
                    <a:pt x="257" y="387"/>
                  </a:lnTo>
                  <a:lnTo>
                    <a:pt x="253" y="382"/>
                  </a:lnTo>
                  <a:lnTo>
                    <a:pt x="251" y="379"/>
                  </a:lnTo>
                  <a:lnTo>
                    <a:pt x="250" y="372"/>
                  </a:lnTo>
                  <a:lnTo>
                    <a:pt x="247" y="364"/>
                  </a:lnTo>
                  <a:lnTo>
                    <a:pt x="247" y="358"/>
                  </a:lnTo>
                  <a:lnTo>
                    <a:pt x="248" y="354"/>
                  </a:lnTo>
                  <a:lnTo>
                    <a:pt x="248" y="353"/>
                  </a:lnTo>
                  <a:lnTo>
                    <a:pt x="118" y="158"/>
                  </a:lnTo>
                  <a:lnTo>
                    <a:pt x="115" y="156"/>
                  </a:lnTo>
                  <a:lnTo>
                    <a:pt x="114" y="155"/>
                  </a:lnTo>
                  <a:lnTo>
                    <a:pt x="113" y="153"/>
                  </a:lnTo>
                  <a:lnTo>
                    <a:pt x="112" y="150"/>
                  </a:lnTo>
                  <a:lnTo>
                    <a:pt x="113" y="147"/>
                  </a:lnTo>
                  <a:lnTo>
                    <a:pt x="117" y="146"/>
                  </a:lnTo>
                  <a:lnTo>
                    <a:pt x="119" y="145"/>
                  </a:lnTo>
                  <a:lnTo>
                    <a:pt x="148" y="35"/>
                  </a:lnTo>
                  <a:lnTo>
                    <a:pt x="26" y="0"/>
                  </a:lnTo>
                  <a:lnTo>
                    <a:pt x="25" y="4"/>
                  </a:lnTo>
                  <a:lnTo>
                    <a:pt x="23" y="5"/>
                  </a:lnTo>
                  <a:lnTo>
                    <a:pt x="23" y="9"/>
                  </a:lnTo>
                  <a:lnTo>
                    <a:pt x="23" y="12"/>
                  </a:lnTo>
                  <a:lnTo>
                    <a:pt x="23" y="21"/>
                  </a:lnTo>
                  <a:lnTo>
                    <a:pt x="22" y="25"/>
                  </a:lnTo>
                  <a:lnTo>
                    <a:pt x="19" y="30"/>
                  </a:lnTo>
                  <a:lnTo>
                    <a:pt x="17" y="33"/>
                  </a:lnTo>
                  <a:lnTo>
                    <a:pt x="17" y="34"/>
                  </a:lnTo>
                  <a:lnTo>
                    <a:pt x="17" y="40"/>
                  </a:lnTo>
                  <a:lnTo>
                    <a:pt x="13" y="45"/>
                  </a:lnTo>
                  <a:lnTo>
                    <a:pt x="7" y="50"/>
                  </a:lnTo>
                  <a:lnTo>
                    <a:pt x="2" y="55"/>
                  </a:lnTo>
                  <a:lnTo>
                    <a:pt x="1" y="57"/>
                  </a:lnTo>
                  <a:lnTo>
                    <a:pt x="0" y="62"/>
                  </a:lnTo>
                  <a:lnTo>
                    <a:pt x="0" y="66"/>
                  </a:lnTo>
                  <a:lnTo>
                    <a:pt x="1" y="71"/>
                  </a:lnTo>
                  <a:lnTo>
                    <a:pt x="3" y="75"/>
                  </a:lnTo>
                  <a:lnTo>
                    <a:pt x="7" y="81"/>
                  </a:lnTo>
                  <a:lnTo>
                    <a:pt x="8" y="85"/>
                  </a:lnTo>
                  <a:lnTo>
                    <a:pt x="9" y="90"/>
                  </a:lnTo>
                  <a:lnTo>
                    <a:pt x="9" y="98"/>
                  </a:lnTo>
                  <a:lnTo>
                    <a:pt x="6" y="104"/>
                  </a:lnTo>
                  <a:lnTo>
                    <a:pt x="5" y="110"/>
                  </a:lnTo>
                  <a:lnTo>
                    <a:pt x="5" y="117"/>
                  </a:lnTo>
                  <a:lnTo>
                    <a:pt x="4" y="120"/>
                  </a:lnTo>
                  <a:lnTo>
                    <a:pt x="2" y="122"/>
                  </a:lnTo>
                  <a:lnTo>
                    <a:pt x="3" y="126"/>
                  </a:lnTo>
                  <a:lnTo>
                    <a:pt x="7" y="133"/>
                  </a:lnTo>
                  <a:lnTo>
                    <a:pt x="11" y="145"/>
                  </a:lnTo>
                  <a:lnTo>
                    <a:pt x="15" y="153"/>
                  </a:lnTo>
                  <a:lnTo>
                    <a:pt x="17" y="156"/>
                  </a:lnTo>
                  <a:lnTo>
                    <a:pt x="17" y="161"/>
                  </a:lnTo>
                  <a:lnTo>
                    <a:pt x="16" y="164"/>
                  </a:lnTo>
                  <a:lnTo>
                    <a:pt x="14" y="166"/>
                  </a:lnTo>
                  <a:lnTo>
                    <a:pt x="14" y="169"/>
                  </a:lnTo>
                  <a:lnTo>
                    <a:pt x="18" y="169"/>
                  </a:lnTo>
                  <a:lnTo>
                    <a:pt x="20" y="172"/>
                  </a:lnTo>
                  <a:lnTo>
                    <a:pt x="23" y="176"/>
                  </a:lnTo>
                  <a:lnTo>
                    <a:pt x="24" y="178"/>
                  </a:lnTo>
                  <a:lnTo>
                    <a:pt x="27" y="179"/>
                  </a:lnTo>
                  <a:lnTo>
                    <a:pt x="29" y="175"/>
                  </a:lnTo>
                  <a:lnTo>
                    <a:pt x="29" y="170"/>
                  </a:lnTo>
                  <a:lnTo>
                    <a:pt x="34" y="169"/>
                  </a:lnTo>
                  <a:lnTo>
                    <a:pt x="37" y="172"/>
                  </a:lnTo>
                  <a:lnTo>
                    <a:pt x="44" y="172"/>
                  </a:lnTo>
                  <a:lnTo>
                    <a:pt x="48" y="176"/>
                  </a:lnTo>
                  <a:lnTo>
                    <a:pt x="51" y="177"/>
                  </a:lnTo>
                  <a:lnTo>
                    <a:pt x="53" y="178"/>
                  </a:lnTo>
                  <a:lnTo>
                    <a:pt x="51" y="180"/>
                  </a:lnTo>
                  <a:lnTo>
                    <a:pt x="49" y="179"/>
                  </a:lnTo>
                  <a:lnTo>
                    <a:pt x="45" y="177"/>
                  </a:lnTo>
                  <a:lnTo>
                    <a:pt x="44" y="177"/>
                  </a:lnTo>
                  <a:lnTo>
                    <a:pt x="40" y="176"/>
                  </a:lnTo>
                  <a:lnTo>
                    <a:pt x="38" y="175"/>
                  </a:lnTo>
                  <a:lnTo>
                    <a:pt x="35" y="174"/>
                  </a:lnTo>
                  <a:lnTo>
                    <a:pt x="33" y="175"/>
                  </a:lnTo>
                  <a:lnTo>
                    <a:pt x="33" y="177"/>
                  </a:lnTo>
                  <a:lnTo>
                    <a:pt x="33" y="184"/>
                  </a:lnTo>
                  <a:lnTo>
                    <a:pt x="35" y="187"/>
                  </a:lnTo>
                  <a:lnTo>
                    <a:pt x="34" y="194"/>
                  </a:lnTo>
                  <a:lnTo>
                    <a:pt x="33" y="194"/>
                  </a:lnTo>
                  <a:lnTo>
                    <a:pt x="30" y="192"/>
                  </a:lnTo>
                  <a:lnTo>
                    <a:pt x="29" y="190"/>
                  </a:lnTo>
                  <a:lnTo>
                    <a:pt x="29" y="186"/>
                  </a:lnTo>
                  <a:lnTo>
                    <a:pt x="29" y="185"/>
                  </a:lnTo>
                  <a:lnTo>
                    <a:pt x="28" y="184"/>
                  </a:lnTo>
                  <a:lnTo>
                    <a:pt x="25" y="183"/>
                  </a:lnTo>
                  <a:lnTo>
                    <a:pt x="24" y="187"/>
                  </a:lnTo>
                  <a:lnTo>
                    <a:pt x="23" y="189"/>
                  </a:lnTo>
                  <a:lnTo>
                    <a:pt x="23" y="195"/>
                  </a:lnTo>
                  <a:lnTo>
                    <a:pt x="23" y="204"/>
                  </a:lnTo>
                  <a:lnTo>
                    <a:pt x="23" y="209"/>
                  </a:lnTo>
                  <a:lnTo>
                    <a:pt x="26" y="214"/>
                  </a:lnTo>
                  <a:lnTo>
                    <a:pt x="30" y="217"/>
                  </a:lnTo>
                  <a:lnTo>
                    <a:pt x="34" y="220"/>
                  </a:lnTo>
                  <a:lnTo>
                    <a:pt x="35" y="225"/>
                  </a:lnTo>
                  <a:lnTo>
                    <a:pt x="35" y="229"/>
                  </a:lnTo>
                  <a:lnTo>
                    <a:pt x="34" y="233"/>
                  </a:lnTo>
                  <a:lnTo>
                    <a:pt x="31" y="234"/>
                  </a:lnTo>
                  <a:lnTo>
                    <a:pt x="28" y="234"/>
                  </a:lnTo>
                  <a:lnTo>
                    <a:pt x="28" y="244"/>
                  </a:lnTo>
                  <a:lnTo>
                    <a:pt x="29" y="247"/>
                  </a:lnTo>
                  <a:lnTo>
                    <a:pt x="34" y="255"/>
                  </a:lnTo>
                  <a:lnTo>
                    <a:pt x="35" y="261"/>
                  </a:lnTo>
                  <a:lnTo>
                    <a:pt x="40" y="268"/>
                  </a:lnTo>
                  <a:lnTo>
                    <a:pt x="42" y="275"/>
                  </a:lnTo>
                  <a:lnTo>
                    <a:pt x="45" y="280"/>
                  </a:lnTo>
                  <a:lnTo>
                    <a:pt x="48" y="287"/>
                  </a:lnTo>
                  <a:lnTo>
                    <a:pt x="50" y="288"/>
                  </a:lnTo>
                  <a:lnTo>
                    <a:pt x="50" y="293"/>
                  </a:lnTo>
                  <a:lnTo>
                    <a:pt x="50" y="296"/>
                  </a:lnTo>
                  <a:lnTo>
                    <a:pt x="50" y="298"/>
                  </a:lnTo>
                  <a:lnTo>
                    <a:pt x="52" y="300"/>
                  </a:lnTo>
                  <a:lnTo>
                    <a:pt x="53" y="303"/>
                  </a:lnTo>
                  <a:lnTo>
                    <a:pt x="53" y="307"/>
                  </a:lnTo>
                  <a:lnTo>
                    <a:pt x="52" y="316"/>
                  </a:lnTo>
                  <a:lnTo>
                    <a:pt x="51" y="322"/>
                  </a:lnTo>
                  <a:lnTo>
                    <a:pt x="50" y="327"/>
                  </a:lnTo>
                  <a:lnTo>
                    <a:pt x="59" y="332"/>
                  </a:lnTo>
                  <a:lnTo>
                    <a:pt x="67" y="335"/>
                  </a:lnTo>
                  <a:lnTo>
                    <a:pt x="73" y="339"/>
                  </a:lnTo>
                  <a:lnTo>
                    <a:pt x="82" y="342"/>
                  </a:lnTo>
                  <a:lnTo>
                    <a:pt x="85" y="345"/>
                  </a:lnTo>
                  <a:lnTo>
                    <a:pt x="91" y="355"/>
                  </a:lnTo>
                  <a:lnTo>
                    <a:pt x="99" y="362"/>
                  </a:lnTo>
                  <a:lnTo>
                    <a:pt x="111" y="365"/>
                  </a:lnTo>
                  <a:lnTo>
                    <a:pt x="112" y="374"/>
                  </a:lnTo>
                  <a:lnTo>
                    <a:pt x="114" y="378"/>
                  </a:lnTo>
                  <a:lnTo>
                    <a:pt x="121" y="380"/>
                  </a:lnTo>
                  <a:lnTo>
                    <a:pt x="128" y="388"/>
                  </a:lnTo>
                  <a:lnTo>
                    <a:pt x="136" y="400"/>
                  </a:lnTo>
                  <a:lnTo>
                    <a:pt x="140" y="405"/>
                  </a:lnTo>
                  <a:lnTo>
                    <a:pt x="143" y="414"/>
                  </a:lnTo>
                  <a:lnTo>
                    <a:pt x="140" y="422"/>
                  </a:lnTo>
                  <a:lnTo>
                    <a:pt x="140" y="427"/>
                  </a:lnTo>
                  <a:lnTo>
                    <a:pt x="143" y="434"/>
                  </a:lnTo>
                  <a:lnTo>
                    <a:pt x="147" y="435"/>
                  </a:lnTo>
                  <a:lnTo>
                    <a:pt x="225" y="445"/>
                  </a:lnTo>
                  <a:lnTo>
                    <a:pt x="226" y="444"/>
                  </a:lnTo>
                  <a:lnTo>
                    <a:pt x="233" y="44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 name="Freeform 10"/>
            <p:cNvSpPr>
              <a:spLocks/>
            </p:cNvSpPr>
            <p:nvPr/>
          </p:nvSpPr>
          <p:spPr bwMode="auto">
            <a:xfrm>
              <a:off x="6303359" y="2660632"/>
              <a:ext cx="473890" cy="254654"/>
            </a:xfrm>
            <a:custGeom>
              <a:avLst/>
              <a:gdLst>
                <a:gd name="T0" fmla="*/ 0 w 332"/>
                <a:gd name="T1" fmla="*/ 25 h 178"/>
                <a:gd name="T2" fmla="*/ 0 w 332"/>
                <a:gd name="T3" fmla="*/ 28 h 178"/>
                <a:gd name="T4" fmla="*/ 0 w 332"/>
                <a:gd name="T5" fmla="*/ 25 h 178"/>
                <a:gd name="T6" fmla="*/ 118 w 332"/>
                <a:gd name="T7" fmla="*/ 32 h 178"/>
                <a:gd name="T8" fmla="*/ 113 w 332"/>
                <a:gd name="T9" fmla="*/ 123 h 178"/>
                <a:gd name="T10" fmla="*/ 121 w 332"/>
                <a:gd name="T11" fmla="*/ 131 h 178"/>
                <a:gd name="T12" fmla="*/ 124 w 332"/>
                <a:gd name="T13" fmla="*/ 134 h 178"/>
                <a:gd name="T14" fmla="*/ 127 w 332"/>
                <a:gd name="T15" fmla="*/ 134 h 178"/>
                <a:gd name="T16" fmla="*/ 131 w 332"/>
                <a:gd name="T17" fmla="*/ 133 h 178"/>
                <a:gd name="T18" fmla="*/ 134 w 332"/>
                <a:gd name="T19" fmla="*/ 134 h 178"/>
                <a:gd name="T20" fmla="*/ 137 w 332"/>
                <a:gd name="T21" fmla="*/ 133 h 178"/>
                <a:gd name="T22" fmla="*/ 141 w 332"/>
                <a:gd name="T23" fmla="*/ 135 h 178"/>
                <a:gd name="T24" fmla="*/ 144 w 332"/>
                <a:gd name="T25" fmla="*/ 144 h 178"/>
                <a:gd name="T26" fmla="*/ 153 w 332"/>
                <a:gd name="T27" fmla="*/ 144 h 178"/>
                <a:gd name="T28" fmla="*/ 160 w 332"/>
                <a:gd name="T29" fmla="*/ 148 h 178"/>
                <a:gd name="T30" fmla="*/ 166 w 332"/>
                <a:gd name="T31" fmla="*/ 147 h 178"/>
                <a:gd name="T32" fmla="*/ 167 w 332"/>
                <a:gd name="T33" fmla="*/ 147 h 178"/>
                <a:gd name="T34" fmla="*/ 171 w 332"/>
                <a:gd name="T35" fmla="*/ 151 h 178"/>
                <a:gd name="T36" fmla="*/ 175 w 332"/>
                <a:gd name="T37" fmla="*/ 148 h 178"/>
                <a:gd name="T38" fmla="*/ 184 w 332"/>
                <a:gd name="T39" fmla="*/ 149 h 178"/>
                <a:gd name="T40" fmla="*/ 188 w 332"/>
                <a:gd name="T41" fmla="*/ 156 h 178"/>
                <a:gd name="T42" fmla="*/ 191 w 332"/>
                <a:gd name="T43" fmla="*/ 156 h 178"/>
                <a:gd name="T44" fmla="*/ 192 w 332"/>
                <a:gd name="T45" fmla="*/ 162 h 178"/>
                <a:gd name="T46" fmla="*/ 196 w 332"/>
                <a:gd name="T47" fmla="*/ 163 h 178"/>
                <a:gd name="T48" fmla="*/ 200 w 332"/>
                <a:gd name="T49" fmla="*/ 160 h 178"/>
                <a:gd name="T50" fmla="*/ 202 w 332"/>
                <a:gd name="T51" fmla="*/ 157 h 178"/>
                <a:gd name="T52" fmla="*/ 204 w 332"/>
                <a:gd name="T53" fmla="*/ 157 h 178"/>
                <a:gd name="T54" fmla="*/ 211 w 332"/>
                <a:gd name="T55" fmla="*/ 162 h 178"/>
                <a:gd name="T56" fmla="*/ 213 w 332"/>
                <a:gd name="T57" fmla="*/ 166 h 178"/>
                <a:gd name="T58" fmla="*/ 220 w 332"/>
                <a:gd name="T59" fmla="*/ 162 h 178"/>
                <a:gd name="T60" fmla="*/ 222 w 332"/>
                <a:gd name="T61" fmla="*/ 164 h 178"/>
                <a:gd name="T62" fmla="*/ 223 w 332"/>
                <a:gd name="T63" fmla="*/ 170 h 178"/>
                <a:gd name="T64" fmla="*/ 225 w 332"/>
                <a:gd name="T65" fmla="*/ 169 h 178"/>
                <a:gd name="T66" fmla="*/ 228 w 332"/>
                <a:gd name="T67" fmla="*/ 164 h 178"/>
                <a:gd name="T68" fmla="*/ 233 w 332"/>
                <a:gd name="T69" fmla="*/ 163 h 178"/>
                <a:gd name="T70" fmla="*/ 239 w 332"/>
                <a:gd name="T71" fmla="*/ 166 h 178"/>
                <a:gd name="T72" fmla="*/ 248 w 332"/>
                <a:gd name="T73" fmla="*/ 165 h 178"/>
                <a:gd name="T74" fmla="*/ 252 w 332"/>
                <a:gd name="T75" fmla="*/ 169 h 178"/>
                <a:gd name="T76" fmla="*/ 254 w 332"/>
                <a:gd name="T77" fmla="*/ 172 h 178"/>
                <a:gd name="T78" fmla="*/ 259 w 332"/>
                <a:gd name="T79" fmla="*/ 171 h 178"/>
                <a:gd name="T80" fmla="*/ 264 w 332"/>
                <a:gd name="T81" fmla="*/ 167 h 178"/>
                <a:gd name="T82" fmla="*/ 267 w 332"/>
                <a:gd name="T83" fmla="*/ 164 h 178"/>
                <a:gd name="T84" fmla="*/ 271 w 332"/>
                <a:gd name="T85" fmla="*/ 164 h 178"/>
                <a:gd name="T86" fmla="*/ 275 w 332"/>
                <a:gd name="T87" fmla="*/ 166 h 178"/>
                <a:gd name="T88" fmla="*/ 278 w 332"/>
                <a:gd name="T89" fmla="*/ 165 h 178"/>
                <a:gd name="T90" fmla="*/ 282 w 332"/>
                <a:gd name="T91" fmla="*/ 162 h 178"/>
                <a:gd name="T92" fmla="*/ 288 w 332"/>
                <a:gd name="T93" fmla="*/ 163 h 178"/>
                <a:gd name="T94" fmla="*/ 291 w 332"/>
                <a:gd name="T95" fmla="*/ 164 h 178"/>
                <a:gd name="T96" fmla="*/ 300 w 332"/>
                <a:gd name="T97" fmla="*/ 161 h 178"/>
                <a:gd name="T98" fmla="*/ 306 w 332"/>
                <a:gd name="T99" fmla="*/ 163 h 178"/>
                <a:gd name="T100" fmla="*/ 311 w 332"/>
                <a:gd name="T101" fmla="*/ 168 h 178"/>
                <a:gd name="T102" fmla="*/ 318 w 332"/>
                <a:gd name="T103" fmla="*/ 173 h 178"/>
                <a:gd name="T104" fmla="*/ 324 w 332"/>
                <a:gd name="T105" fmla="*/ 173 h 178"/>
                <a:gd name="T106" fmla="*/ 328 w 332"/>
                <a:gd name="T107" fmla="*/ 176 h 178"/>
                <a:gd name="T108" fmla="*/ 331 w 332"/>
                <a:gd name="T109" fmla="*/ 178 h 178"/>
                <a:gd name="T110" fmla="*/ 332 w 332"/>
                <a:gd name="T111" fmla="*/ 88 h 178"/>
                <a:gd name="T112" fmla="*/ 324 w 332"/>
                <a:gd name="T113" fmla="*/ 37 h 178"/>
                <a:gd name="T114" fmla="*/ 324 w 332"/>
                <a:gd name="T115" fmla="*/ 12 h 178"/>
                <a:gd name="T116" fmla="*/ 175 w 332"/>
                <a:gd name="T117" fmla="*/ 9 h 178"/>
                <a:gd name="T118" fmla="*/ 4 w 332"/>
                <a:gd name="T119" fmla="*/ 0 h 178"/>
                <a:gd name="T120" fmla="*/ 3 w 332"/>
                <a:gd name="T121" fmla="*/ 25 h 178"/>
                <a:gd name="T122" fmla="*/ 0 w 332"/>
                <a:gd name="T123" fmla="*/ 2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 h="178">
                  <a:moveTo>
                    <a:pt x="0" y="25"/>
                  </a:moveTo>
                  <a:cubicBezTo>
                    <a:pt x="0" y="28"/>
                    <a:pt x="0" y="28"/>
                    <a:pt x="0" y="28"/>
                  </a:cubicBezTo>
                  <a:cubicBezTo>
                    <a:pt x="0" y="25"/>
                    <a:pt x="0" y="25"/>
                    <a:pt x="0" y="25"/>
                  </a:cubicBezTo>
                  <a:cubicBezTo>
                    <a:pt x="118" y="32"/>
                    <a:pt x="118" y="32"/>
                    <a:pt x="118" y="32"/>
                  </a:cubicBezTo>
                  <a:cubicBezTo>
                    <a:pt x="113" y="123"/>
                    <a:pt x="113" y="123"/>
                    <a:pt x="113" y="123"/>
                  </a:cubicBezTo>
                  <a:cubicBezTo>
                    <a:pt x="121" y="131"/>
                    <a:pt x="121" y="131"/>
                    <a:pt x="121" y="131"/>
                  </a:cubicBezTo>
                  <a:cubicBezTo>
                    <a:pt x="124" y="134"/>
                    <a:pt x="124" y="134"/>
                    <a:pt x="124" y="134"/>
                  </a:cubicBezTo>
                  <a:cubicBezTo>
                    <a:pt x="127" y="134"/>
                    <a:pt x="127" y="134"/>
                    <a:pt x="127" y="134"/>
                  </a:cubicBezTo>
                  <a:cubicBezTo>
                    <a:pt x="131" y="133"/>
                    <a:pt x="131" y="133"/>
                    <a:pt x="131" y="133"/>
                  </a:cubicBezTo>
                  <a:cubicBezTo>
                    <a:pt x="134" y="134"/>
                    <a:pt x="134" y="134"/>
                    <a:pt x="134" y="134"/>
                  </a:cubicBezTo>
                  <a:cubicBezTo>
                    <a:pt x="137" y="133"/>
                    <a:pt x="137" y="133"/>
                    <a:pt x="137" y="133"/>
                  </a:cubicBezTo>
                  <a:cubicBezTo>
                    <a:pt x="141" y="135"/>
                    <a:pt x="141" y="135"/>
                    <a:pt x="141" y="135"/>
                  </a:cubicBezTo>
                  <a:cubicBezTo>
                    <a:pt x="144" y="144"/>
                    <a:pt x="144" y="144"/>
                    <a:pt x="144" y="144"/>
                  </a:cubicBezTo>
                  <a:cubicBezTo>
                    <a:pt x="153" y="144"/>
                    <a:pt x="153" y="144"/>
                    <a:pt x="153" y="144"/>
                  </a:cubicBezTo>
                  <a:cubicBezTo>
                    <a:pt x="160" y="148"/>
                    <a:pt x="160" y="148"/>
                    <a:pt x="160" y="148"/>
                  </a:cubicBezTo>
                  <a:cubicBezTo>
                    <a:pt x="166" y="147"/>
                    <a:pt x="166" y="147"/>
                    <a:pt x="166" y="147"/>
                  </a:cubicBezTo>
                  <a:cubicBezTo>
                    <a:pt x="167" y="147"/>
                    <a:pt x="167" y="147"/>
                    <a:pt x="167" y="147"/>
                  </a:cubicBezTo>
                  <a:cubicBezTo>
                    <a:pt x="171" y="151"/>
                    <a:pt x="171" y="151"/>
                    <a:pt x="171" y="151"/>
                  </a:cubicBezTo>
                  <a:cubicBezTo>
                    <a:pt x="175" y="148"/>
                    <a:pt x="175" y="148"/>
                    <a:pt x="175" y="148"/>
                  </a:cubicBezTo>
                  <a:cubicBezTo>
                    <a:pt x="184" y="149"/>
                    <a:pt x="184" y="149"/>
                    <a:pt x="184" y="149"/>
                  </a:cubicBezTo>
                  <a:cubicBezTo>
                    <a:pt x="188" y="156"/>
                    <a:pt x="188" y="156"/>
                    <a:pt x="188" y="156"/>
                  </a:cubicBezTo>
                  <a:cubicBezTo>
                    <a:pt x="191" y="156"/>
                    <a:pt x="191" y="156"/>
                    <a:pt x="191" y="156"/>
                  </a:cubicBezTo>
                  <a:cubicBezTo>
                    <a:pt x="192" y="162"/>
                    <a:pt x="192" y="162"/>
                    <a:pt x="192" y="162"/>
                  </a:cubicBezTo>
                  <a:cubicBezTo>
                    <a:pt x="196" y="163"/>
                    <a:pt x="196" y="163"/>
                    <a:pt x="196" y="163"/>
                  </a:cubicBezTo>
                  <a:cubicBezTo>
                    <a:pt x="200" y="160"/>
                    <a:pt x="200" y="160"/>
                    <a:pt x="200" y="160"/>
                  </a:cubicBezTo>
                  <a:cubicBezTo>
                    <a:pt x="202" y="157"/>
                    <a:pt x="202" y="157"/>
                    <a:pt x="202" y="157"/>
                  </a:cubicBezTo>
                  <a:cubicBezTo>
                    <a:pt x="204" y="157"/>
                    <a:pt x="204" y="157"/>
                    <a:pt x="204" y="157"/>
                  </a:cubicBezTo>
                  <a:cubicBezTo>
                    <a:pt x="211" y="162"/>
                    <a:pt x="211" y="162"/>
                    <a:pt x="211" y="162"/>
                  </a:cubicBezTo>
                  <a:cubicBezTo>
                    <a:pt x="213" y="166"/>
                    <a:pt x="213" y="166"/>
                    <a:pt x="213" y="166"/>
                  </a:cubicBezTo>
                  <a:cubicBezTo>
                    <a:pt x="220" y="162"/>
                    <a:pt x="220" y="162"/>
                    <a:pt x="220" y="162"/>
                  </a:cubicBezTo>
                  <a:cubicBezTo>
                    <a:pt x="222" y="164"/>
                    <a:pt x="222" y="164"/>
                    <a:pt x="222" y="164"/>
                  </a:cubicBezTo>
                  <a:cubicBezTo>
                    <a:pt x="223" y="170"/>
                    <a:pt x="223" y="170"/>
                    <a:pt x="223" y="170"/>
                  </a:cubicBezTo>
                  <a:cubicBezTo>
                    <a:pt x="225" y="169"/>
                    <a:pt x="225" y="169"/>
                    <a:pt x="225" y="169"/>
                  </a:cubicBezTo>
                  <a:cubicBezTo>
                    <a:pt x="228" y="164"/>
                    <a:pt x="228" y="164"/>
                    <a:pt x="228" y="164"/>
                  </a:cubicBezTo>
                  <a:cubicBezTo>
                    <a:pt x="233" y="163"/>
                    <a:pt x="233" y="163"/>
                    <a:pt x="233" y="163"/>
                  </a:cubicBezTo>
                  <a:cubicBezTo>
                    <a:pt x="239" y="166"/>
                    <a:pt x="239" y="166"/>
                    <a:pt x="239" y="166"/>
                  </a:cubicBezTo>
                  <a:cubicBezTo>
                    <a:pt x="248" y="165"/>
                    <a:pt x="248" y="165"/>
                    <a:pt x="248" y="165"/>
                  </a:cubicBezTo>
                  <a:cubicBezTo>
                    <a:pt x="252" y="169"/>
                    <a:pt x="252" y="169"/>
                    <a:pt x="252" y="169"/>
                  </a:cubicBezTo>
                  <a:cubicBezTo>
                    <a:pt x="254" y="172"/>
                    <a:pt x="254" y="172"/>
                    <a:pt x="254" y="172"/>
                  </a:cubicBezTo>
                  <a:cubicBezTo>
                    <a:pt x="259" y="171"/>
                    <a:pt x="259" y="171"/>
                    <a:pt x="259" y="171"/>
                  </a:cubicBezTo>
                  <a:cubicBezTo>
                    <a:pt x="264" y="167"/>
                    <a:pt x="264" y="167"/>
                    <a:pt x="264" y="167"/>
                  </a:cubicBezTo>
                  <a:cubicBezTo>
                    <a:pt x="267" y="164"/>
                    <a:pt x="267" y="164"/>
                    <a:pt x="267" y="164"/>
                  </a:cubicBezTo>
                  <a:cubicBezTo>
                    <a:pt x="271" y="164"/>
                    <a:pt x="271" y="164"/>
                    <a:pt x="271" y="164"/>
                  </a:cubicBezTo>
                  <a:cubicBezTo>
                    <a:pt x="275" y="166"/>
                    <a:pt x="275" y="166"/>
                    <a:pt x="275" y="166"/>
                  </a:cubicBezTo>
                  <a:cubicBezTo>
                    <a:pt x="278" y="165"/>
                    <a:pt x="278" y="165"/>
                    <a:pt x="278" y="165"/>
                  </a:cubicBezTo>
                  <a:cubicBezTo>
                    <a:pt x="282" y="162"/>
                    <a:pt x="282" y="162"/>
                    <a:pt x="282" y="162"/>
                  </a:cubicBezTo>
                  <a:cubicBezTo>
                    <a:pt x="288" y="163"/>
                    <a:pt x="288" y="163"/>
                    <a:pt x="288" y="163"/>
                  </a:cubicBezTo>
                  <a:cubicBezTo>
                    <a:pt x="291" y="164"/>
                    <a:pt x="291" y="164"/>
                    <a:pt x="291" y="164"/>
                  </a:cubicBezTo>
                  <a:cubicBezTo>
                    <a:pt x="300" y="161"/>
                    <a:pt x="300" y="161"/>
                    <a:pt x="300" y="161"/>
                  </a:cubicBezTo>
                  <a:cubicBezTo>
                    <a:pt x="306" y="163"/>
                    <a:pt x="306" y="163"/>
                    <a:pt x="306" y="163"/>
                  </a:cubicBezTo>
                  <a:cubicBezTo>
                    <a:pt x="311" y="168"/>
                    <a:pt x="311" y="168"/>
                    <a:pt x="311" y="168"/>
                  </a:cubicBezTo>
                  <a:cubicBezTo>
                    <a:pt x="318" y="173"/>
                    <a:pt x="318" y="173"/>
                    <a:pt x="318" y="173"/>
                  </a:cubicBezTo>
                  <a:cubicBezTo>
                    <a:pt x="324" y="173"/>
                    <a:pt x="324" y="173"/>
                    <a:pt x="324" y="173"/>
                  </a:cubicBezTo>
                  <a:cubicBezTo>
                    <a:pt x="328" y="176"/>
                    <a:pt x="328" y="176"/>
                    <a:pt x="328" y="176"/>
                  </a:cubicBezTo>
                  <a:cubicBezTo>
                    <a:pt x="331" y="178"/>
                    <a:pt x="331" y="178"/>
                    <a:pt x="331" y="178"/>
                  </a:cubicBezTo>
                  <a:cubicBezTo>
                    <a:pt x="332" y="88"/>
                    <a:pt x="332" y="88"/>
                    <a:pt x="332" y="88"/>
                  </a:cubicBezTo>
                  <a:cubicBezTo>
                    <a:pt x="324" y="37"/>
                    <a:pt x="324" y="37"/>
                    <a:pt x="324" y="37"/>
                  </a:cubicBezTo>
                  <a:cubicBezTo>
                    <a:pt x="324" y="12"/>
                    <a:pt x="324" y="12"/>
                    <a:pt x="324" y="12"/>
                  </a:cubicBezTo>
                  <a:cubicBezTo>
                    <a:pt x="324" y="12"/>
                    <a:pt x="211" y="10"/>
                    <a:pt x="175" y="9"/>
                  </a:cubicBezTo>
                  <a:cubicBezTo>
                    <a:pt x="131" y="7"/>
                    <a:pt x="4" y="0"/>
                    <a:pt x="4" y="0"/>
                  </a:cubicBezTo>
                  <a:cubicBezTo>
                    <a:pt x="3" y="25"/>
                    <a:pt x="3" y="25"/>
                    <a:pt x="3" y="25"/>
                  </a:cubicBezTo>
                  <a:lnTo>
                    <a:pt x="0" y="2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 name="Freeform 11"/>
            <p:cNvSpPr>
              <a:spLocks/>
            </p:cNvSpPr>
            <p:nvPr/>
          </p:nvSpPr>
          <p:spPr bwMode="auto">
            <a:xfrm>
              <a:off x="6364071" y="2454886"/>
              <a:ext cx="401373" cy="222611"/>
            </a:xfrm>
            <a:custGeom>
              <a:avLst/>
              <a:gdLst>
                <a:gd name="T0" fmla="*/ 282 w 282"/>
                <a:gd name="T1" fmla="*/ 156 h 156"/>
                <a:gd name="T2" fmla="*/ 282 w 282"/>
                <a:gd name="T3" fmla="*/ 52 h 156"/>
                <a:gd name="T4" fmla="*/ 276 w 282"/>
                <a:gd name="T5" fmla="*/ 49 h 156"/>
                <a:gd name="T6" fmla="*/ 273 w 282"/>
                <a:gd name="T7" fmla="*/ 47 h 156"/>
                <a:gd name="T8" fmla="*/ 271 w 282"/>
                <a:gd name="T9" fmla="*/ 41 h 156"/>
                <a:gd name="T10" fmla="*/ 265 w 282"/>
                <a:gd name="T11" fmla="*/ 35 h 156"/>
                <a:gd name="T12" fmla="*/ 268 w 282"/>
                <a:gd name="T13" fmla="*/ 30 h 156"/>
                <a:gd name="T14" fmla="*/ 271 w 282"/>
                <a:gd name="T15" fmla="*/ 24 h 156"/>
                <a:gd name="T16" fmla="*/ 271 w 282"/>
                <a:gd name="T17" fmla="*/ 19 h 156"/>
                <a:gd name="T18" fmla="*/ 269 w 282"/>
                <a:gd name="T19" fmla="*/ 19 h 156"/>
                <a:gd name="T20" fmla="*/ 260 w 282"/>
                <a:gd name="T21" fmla="*/ 19 h 156"/>
                <a:gd name="T22" fmla="*/ 258 w 282"/>
                <a:gd name="T23" fmla="*/ 15 h 156"/>
                <a:gd name="T24" fmla="*/ 254 w 282"/>
                <a:gd name="T25" fmla="*/ 9 h 156"/>
                <a:gd name="T26" fmla="*/ 165 w 282"/>
                <a:gd name="T27" fmla="*/ 6 h 156"/>
                <a:gd name="T28" fmla="*/ 10 w 282"/>
                <a:gd name="T29" fmla="*/ 0 h 156"/>
                <a:gd name="T30" fmla="*/ 0 w 282"/>
                <a:gd name="T31" fmla="*/ 146 h 156"/>
                <a:gd name="T32" fmla="*/ 133 w 282"/>
                <a:gd name="T33" fmla="*/ 153 h 156"/>
                <a:gd name="T34" fmla="*/ 282 w 282"/>
                <a:gd name="T35" fmla="*/ 156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2" h="156">
                  <a:moveTo>
                    <a:pt x="282" y="156"/>
                  </a:moveTo>
                  <a:cubicBezTo>
                    <a:pt x="282" y="52"/>
                    <a:pt x="282" y="52"/>
                    <a:pt x="282" y="52"/>
                  </a:cubicBezTo>
                  <a:cubicBezTo>
                    <a:pt x="276" y="49"/>
                    <a:pt x="276" y="49"/>
                    <a:pt x="276" y="49"/>
                  </a:cubicBezTo>
                  <a:cubicBezTo>
                    <a:pt x="273" y="47"/>
                    <a:pt x="273" y="47"/>
                    <a:pt x="273" y="47"/>
                  </a:cubicBezTo>
                  <a:cubicBezTo>
                    <a:pt x="271" y="41"/>
                    <a:pt x="271" y="41"/>
                    <a:pt x="271" y="41"/>
                  </a:cubicBezTo>
                  <a:cubicBezTo>
                    <a:pt x="265" y="35"/>
                    <a:pt x="265" y="35"/>
                    <a:pt x="265" y="35"/>
                  </a:cubicBezTo>
                  <a:cubicBezTo>
                    <a:pt x="268" y="30"/>
                    <a:pt x="268" y="30"/>
                    <a:pt x="268" y="30"/>
                  </a:cubicBezTo>
                  <a:cubicBezTo>
                    <a:pt x="271" y="24"/>
                    <a:pt x="271" y="24"/>
                    <a:pt x="271" y="24"/>
                  </a:cubicBezTo>
                  <a:cubicBezTo>
                    <a:pt x="271" y="19"/>
                    <a:pt x="271" y="19"/>
                    <a:pt x="271" y="19"/>
                  </a:cubicBezTo>
                  <a:cubicBezTo>
                    <a:pt x="269" y="19"/>
                    <a:pt x="269" y="19"/>
                    <a:pt x="269" y="19"/>
                  </a:cubicBezTo>
                  <a:cubicBezTo>
                    <a:pt x="260" y="19"/>
                    <a:pt x="260" y="19"/>
                    <a:pt x="260" y="19"/>
                  </a:cubicBezTo>
                  <a:cubicBezTo>
                    <a:pt x="258" y="15"/>
                    <a:pt x="258" y="15"/>
                    <a:pt x="258" y="15"/>
                  </a:cubicBezTo>
                  <a:cubicBezTo>
                    <a:pt x="254" y="9"/>
                    <a:pt x="254" y="9"/>
                    <a:pt x="254" y="9"/>
                  </a:cubicBezTo>
                  <a:cubicBezTo>
                    <a:pt x="254" y="9"/>
                    <a:pt x="187" y="7"/>
                    <a:pt x="165" y="6"/>
                  </a:cubicBezTo>
                  <a:cubicBezTo>
                    <a:pt x="126" y="5"/>
                    <a:pt x="10" y="0"/>
                    <a:pt x="10" y="0"/>
                  </a:cubicBezTo>
                  <a:cubicBezTo>
                    <a:pt x="0" y="146"/>
                    <a:pt x="0" y="146"/>
                    <a:pt x="0" y="146"/>
                  </a:cubicBezTo>
                  <a:cubicBezTo>
                    <a:pt x="41" y="148"/>
                    <a:pt x="104" y="151"/>
                    <a:pt x="133" y="153"/>
                  </a:cubicBezTo>
                  <a:cubicBezTo>
                    <a:pt x="169" y="154"/>
                    <a:pt x="282" y="156"/>
                    <a:pt x="282" y="156"/>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 name="Freeform 12"/>
            <p:cNvSpPr>
              <a:spLocks/>
            </p:cNvSpPr>
            <p:nvPr/>
          </p:nvSpPr>
          <p:spPr bwMode="auto">
            <a:xfrm>
              <a:off x="6279749" y="2242394"/>
              <a:ext cx="446907" cy="225984"/>
            </a:xfrm>
            <a:custGeom>
              <a:avLst/>
              <a:gdLst>
                <a:gd name="T0" fmla="*/ 313 w 313"/>
                <a:gd name="T1" fmla="*/ 158 h 158"/>
                <a:gd name="T2" fmla="*/ 313 w 313"/>
                <a:gd name="T3" fmla="*/ 158 h 158"/>
                <a:gd name="T4" fmla="*/ 313 w 313"/>
                <a:gd name="T5" fmla="*/ 158 h 158"/>
                <a:gd name="T6" fmla="*/ 311 w 313"/>
                <a:gd name="T7" fmla="*/ 154 h 158"/>
                <a:gd name="T8" fmla="*/ 310 w 313"/>
                <a:gd name="T9" fmla="*/ 148 h 158"/>
                <a:gd name="T10" fmla="*/ 304 w 313"/>
                <a:gd name="T11" fmla="*/ 146 h 158"/>
                <a:gd name="T12" fmla="*/ 304 w 313"/>
                <a:gd name="T13" fmla="*/ 145 h 158"/>
                <a:gd name="T14" fmla="*/ 302 w 313"/>
                <a:gd name="T15" fmla="*/ 142 h 158"/>
                <a:gd name="T16" fmla="*/ 304 w 313"/>
                <a:gd name="T17" fmla="*/ 140 h 158"/>
                <a:gd name="T18" fmla="*/ 303 w 313"/>
                <a:gd name="T19" fmla="*/ 135 h 158"/>
                <a:gd name="T20" fmla="*/ 300 w 313"/>
                <a:gd name="T21" fmla="*/ 133 h 158"/>
                <a:gd name="T22" fmla="*/ 299 w 313"/>
                <a:gd name="T23" fmla="*/ 130 h 158"/>
                <a:gd name="T24" fmla="*/ 297 w 313"/>
                <a:gd name="T25" fmla="*/ 123 h 158"/>
                <a:gd name="T26" fmla="*/ 297 w 313"/>
                <a:gd name="T27" fmla="*/ 113 h 158"/>
                <a:gd name="T28" fmla="*/ 296 w 313"/>
                <a:gd name="T29" fmla="*/ 111 h 158"/>
                <a:gd name="T30" fmla="*/ 294 w 313"/>
                <a:gd name="T31" fmla="*/ 108 h 158"/>
                <a:gd name="T32" fmla="*/ 295 w 313"/>
                <a:gd name="T33" fmla="*/ 104 h 158"/>
                <a:gd name="T34" fmla="*/ 295 w 313"/>
                <a:gd name="T35" fmla="*/ 94 h 158"/>
                <a:gd name="T36" fmla="*/ 293 w 313"/>
                <a:gd name="T37" fmla="*/ 87 h 158"/>
                <a:gd name="T38" fmla="*/ 291 w 313"/>
                <a:gd name="T39" fmla="*/ 85 h 158"/>
                <a:gd name="T40" fmla="*/ 289 w 313"/>
                <a:gd name="T41" fmla="*/ 85 h 158"/>
                <a:gd name="T42" fmla="*/ 288 w 313"/>
                <a:gd name="T43" fmla="*/ 83 h 158"/>
                <a:gd name="T44" fmla="*/ 287 w 313"/>
                <a:gd name="T45" fmla="*/ 78 h 158"/>
                <a:gd name="T46" fmla="*/ 286 w 313"/>
                <a:gd name="T47" fmla="*/ 74 h 158"/>
                <a:gd name="T48" fmla="*/ 289 w 313"/>
                <a:gd name="T49" fmla="*/ 73 h 158"/>
                <a:gd name="T50" fmla="*/ 289 w 313"/>
                <a:gd name="T51" fmla="*/ 72 h 158"/>
                <a:gd name="T52" fmla="*/ 288 w 313"/>
                <a:gd name="T53" fmla="*/ 71 h 158"/>
                <a:gd name="T54" fmla="*/ 287 w 313"/>
                <a:gd name="T55" fmla="*/ 68 h 158"/>
                <a:gd name="T56" fmla="*/ 285 w 313"/>
                <a:gd name="T57" fmla="*/ 65 h 158"/>
                <a:gd name="T58" fmla="*/ 283 w 313"/>
                <a:gd name="T59" fmla="*/ 60 h 158"/>
                <a:gd name="T60" fmla="*/ 281 w 313"/>
                <a:gd name="T61" fmla="*/ 54 h 158"/>
                <a:gd name="T62" fmla="*/ 278 w 313"/>
                <a:gd name="T63" fmla="*/ 49 h 158"/>
                <a:gd name="T64" fmla="*/ 275 w 313"/>
                <a:gd name="T65" fmla="*/ 40 h 158"/>
                <a:gd name="T66" fmla="*/ 272 w 313"/>
                <a:gd name="T67" fmla="*/ 36 h 158"/>
                <a:gd name="T68" fmla="*/ 271 w 313"/>
                <a:gd name="T69" fmla="*/ 35 h 158"/>
                <a:gd name="T70" fmla="*/ 267 w 313"/>
                <a:gd name="T71" fmla="*/ 32 h 158"/>
                <a:gd name="T72" fmla="*/ 260 w 313"/>
                <a:gd name="T73" fmla="*/ 27 h 158"/>
                <a:gd name="T74" fmla="*/ 255 w 313"/>
                <a:gd name="T75" fmla="*/ 25 h 158"/>
                <a:gd name="T76" fmla="*/ 250 w 313"/>
                <a:gd name="T77" fmla="*/ 23 h 158"/>
                <a:gd name="T78" fmla="*/ 246 w 313"/>
                <a:gd name="T79" fmla="*/ 19 h 158"/>
                <a:gd name="T80" fmla="*/ 239 w 313"/>
                <a:gd name="T81" fmla="*/ 18 h 158"/>
                <a:gd name="T82" fmla="*/ 230 w 313"/>
                <a:gd name="T83" fmla="*/ 19 h 158"/>
                <a:gd name="T84" fmla="*/ 227 w 313"/>
                <a:gd name="T85" fmla="*/ 19 h 158"/>
                <a:gd name="T86" fmla="*/ 224 w 313"/>
                <a:gd name="T87" fmla="*/ 20 h 158"/>
                <a:gd name="T88" fmla="*/ 222 w 313"/>
                <a:gd name="T89" fmla="*/ 22 h 158"/>
                <a:gd name="T90" fmla="*/ 219 w 313"/>
                <a:gd name="T91" fmla="*/ 21 h 158"/>
                <a:gd name="T92" fmla="*/ 216 w 313"/>
                <a:gd name="T93" fmla="*/ 19 h 158"/>
                <a:gd name="T94" fmla="*/ 210 w 313"/>
                <a:gd name="T95" fmla="*/ 16 h 158"/>
                <a:gd name="T96" fmla="*/ 202 w 313"/>
                <a:gd name="T97" fmla="*/ 12 h 158"/>
                <a:gd name="T98" fmla="*/ 10 w 313"/>
                <a:gd name="T99" fmla="*/ 0 h 158"/>
                <a:gd name="T100" fmla="*/ 0 w 313"/>
                <a:gd name="T101" fmla="*/ 95 h 158"/>
                <a:gd name="T102" fmla="*/ 73 w 313"/>
                <a:gd name="T103" fmla="*/ 102 h 158"/>
                <a:gd name="T104" fmla="*/ 69 w 313"/>
                <a:gd name="T105" fmla="*/ 149 h 158"/>
                <a:gd name="T106" fmla="*/ 69 w 313"/>
                <a:gd name="T107" fmla="*/ 149 h 158"/>
                <a:gd name="T108" fmla="*/ 224 w 313"/>
                <a:gd name="T109" fmla="*/ 155 h 158"/>
                <a:gd name="T110" fmla="*/ 313 w 313"/>
                <a:gd name="T11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3" h="158">
                  <a:moveTo>
                    <a:pt x="313" y="158"/>
                  </a:moveTo>
                  <a:cubicBezTo>
                    <a:pt x="313" y="158"/>
                    <a:pt x="313" y="158"/>
                    <a:pt x="313" y="158"/>
                  </a:cubicBezTo>
                  <a:cubicBezTo>
                    <a:pt x="313" y="158"/>
                    <a:pt x="313" y="158"/>
                    <a:pt x="313" y="158"/>
                  </a:cubicBezTo>
                  <a:cubicBezTo>
                    <a:pt x="311" y="154"/>
                    <a:pt x="311" y="154"/>
                    <a:pt x="311" y="154"/>
                  </a:cubicBezTo>
                  <a:cubicBezTo>
                    <a:pt x="310" y="148"/>
                    <a:pt x="310" y="148"/>
                    <a:pt x="310" y="148"/>
                  </a:cubicBezTo>
                  <a:cubicBezTo>
                    <a:pt x="310" y="148"/>
                    <a:pt x="305" y="147"/>
                    <a:pt x="304" y="146"/>
                  </a:cubicBezTo>
                  <a:cubicBezTo>
                    <a:pt x="303" y="145"/>
                    <a:pt x="304" y="145"/>
                    <a:pt x="304" y="145"/>
                  </a:cubicBezTo>
                  <a:cubicBezTo>
                    <a:pt x="302" y="142"/>
                    <a:pt x="302" y="142"/>
                    <a:pt x="302" y="142"/>
                  </a:cubicBezTo>
                  <a:cubicBezTo>
                    <a:pt x="304" y="140"/>
                    <a:pt x="304" y="140"/>
                    <a:pt x="304" y="140"/>
                  </a:cubicBezTo>
                  <a:cubicBezTo>
                    <a:pt x="303" y="135"/>
                    <a:pt x="303" y="135"/>
                    <a:pt x="303" y="135"/>
                  </a:cubicBezTo>
                  <a:cubicBezTo>
                    <a:pt x="300" y="133"/>
                    <a:pt x="300" y="133"/>
                    <a:pt x="300" y="133"/>
                  </a:cubicBezTo>
                  <a:cubicBezTo>
                    <a:pt x="299" y="130"/>
                    <a:pt x="299" y="130"/>
                    <a:pt x="299" y="130"/>
                  </a:cubicBezTo>
                  <a:cubicBezTo>
                    <a:pt x="297" y="123"/>
                    <a:pt x="297" y="123"/>
                    <a:pt x="297" y="123"/>
                  </a:cubicBezTo>
                  <a:cubicBezTo>
                    <a:pt x="297" y="113"/>
                    <a:pt x="297" y="113"/>
                    <a:pt x="297" y="113"/>
                  </a:cubicBezTo>
                  <a:cubicBezTo>
                    <a:pt x="296" y="111"/>
                    <a:pt x="296" y="111"/>
                    <a:pt x="296" y="111"/>
                  </a:cubicBezTo>
                  <a:cubicBezTo>
                    <a:pt x="294" y="108"/>
                    <a:pt x="294" y="108"/>
                    <a:pt x="294" y="108"/>
                  </a:cubicBezTo>
                  <a:cubicBezTo>
                    <a:pt x="295" y="104"/>
                    <a:pt x="295" y="104"/>
                    <a:pt x="295" y="104"/>
                  </a:cubicBezTo>
                  <a:cubicBezTo>
                    <a:pt x="295" y="94"/>
                    <a:pt x="295" y="94"/>
                    <a:pt x="295" y="94"/>
                  </a:cubicBezTo>
                  <a:cubicBezTo>
                    <a:pt x="293" y="87"/>
                    <a:pt x="293" y="87"/>
                    <a:pt x="293" y="87"/>
                  </a:cubicBezTo>
                  <a:cubicBezTo>
                    <a:pt x="291" y="85"/>
                    <a:pt x="291" y="85"/>
                    <a:pt x="291" y="85"/>
                  </a:cubicBezTo>
                  <a:cubicBezTo>
                    <a:pt x="289" y="85"/>
                    <a:pt x="289" y="85"/>
                    <a:pt x="289" y="85"/>
                  </a:cubicBezTo>
                  <a:cubicBezTo>
                    <a:pt x="288" y="83"/>
                    <a:pt x="288" y="83"/>
                    <a:pt x="288" y="83"/>
                  </a:cubicBezTo>
                  <a:cubicBezTo>
                    <a:pt x="287" y="78"/>
                    <a:pt x="287" y="78"/>
                    <a:pt x="287" y="78"/>
                  </a:cubicBezTo>
                  <a:cubicBezTo>
                    <a:pt x="286" y="74"/>
                    <a:pt x="286" y="74"/>
                    <a:pt x="286" y="74"/>
                  </a:cubicBezTo>
                  <a:cubicBezTo>
                    <a:pt x="289" y="73"/>
                    <a:pt x="289" y="73"/>
                    <a:pt x="289" y="73"/>
                  </a:cubicBezTo>
                  <a:cubicBezTo>
                    <a:pt x="289" y="72"/>
                    <a:pt x="289" y="72"/>
                    <a:pt x="289" y="72"/>
                  </a:cubicBezTo>
                  <a:cubicBezTo>
                    <a:pt x="288" y="71"/>
                    <a:pt x="288" y="71"/>
                    <a:pt x="288" y="71"/>
                  </a:cubicBezTo>
                  <a:cubicBezTo>
                    <a:pt x="287" y="68"/>
                    <a:pt x="287" y="68"/>
                    <a:pt x="287" y="68"/>
                  </a:cubicBezTo>
                  <a:cubicBezTo>
                    <a:pt x="285" y="65"/>
                    <a:pt x="285" y="65"/>
                    <a:pt x="285" y="65"/>
                  </a:cubicBezTo>
                  <a:cubicBezTo>
                    <a:pt x="283" y="60"/>
                    <a:pt x="283" y="60"/>
                    <a:pt x="283" y="60"/>
                  </a:cubicBezTo>
                  <a:cubicBezTo>
                    <a:pt x="281" y="54"/>
                    <a:pt x="281" y="54"/>
                    <a:pt x="281" y="54"/>
                  </a:cubicBezTo>
                  <a:cubicBezTo>
                    <a:pt x="278" y="49"/>
                    <a:pt x="278" y="49"/>
                    <a:pt x="278" y="49"/>
                  </a:cubicBezTo>
                  <a:cubicBezTo>
                    <a:pt x="275" y="40"/>
                    <a:pt x="275" y="40"/>
                    <a:pt x="275" y="40"/>
                  </a:cubicBezTo>
                  <a:cubicBezTo>
                    <a:pt x="272" y="36"/>
                    <a:pt x="272" y="36"/>
                    <a:pt x="272" y="36"/>
                  </a:cubicBezTo>
                  <a:cubicBezTo>
                    <a:pt x="271" y="35"/>
                    <a:pt x="271" y="35"/>
                    <a:pt x="271" y="35"/>
                  </a:cubicBezTo>
                  <a:cubicBezTo>
                    <a:pt x="267" y="32"/>
                    <a:pt x="267" y="32"/>
                    <a:pt x="267" y="32"/>
                  </a:cubicBezTo>
                  <a:cubicBezTo>
                    <a:pt x="260" y="27"/>
                    <a:pt x="260" y="27"/>
                    <a:pt x="260" y="27"/>
                  </a:cubicBezTo>
                  <a:cubicBezTo>
                    <a:pt x="255" y="25"/>
                    <a:pt x="255" y="25"/>
                    <a:pt x="255" y="25"/>
                  </a:cubicBezTo>
                  <a:cubicBezTo>
                    <a:pt x="250" y="23"/>
                    <a:pt x="250" y="23"/>
                    <a:pt x="250" y="23"/>
                  </a:cubicBezTo>
                  <a:cubicBezTo>
                    <a:pt x="246" y="19"/>
                    <a:pt x="246" y="19"/>
                    <a:pt x="246" y="19"/>
                  </a:cubicBezTo>
                  <a:cubicBezTo>
                    <a:pt x="239" y="18"/>
                    <a:pt x="239" y="18"/>
                    <a:pt x="239" y="18"/>
                  </a:cubicBezTo>
                  <a:cubicBezTo>
                    <a:pt x="230" y="19"/>
                    <a:pt x="230" y="19"/>
                    <a:pt x="230" y="19"/>
                  </a:cubicBezTo>
                  <a:cubicBezTo>
                    <a:pt x="227" y="19"/>
                    <a:pt x="227" y="19"/>
                    <a:pt x="227" y="19"/>
                  </a:cubicBezTo>
                  <a:cubicBezTo>
                    <a:pt x="224" y="20"/>
                    <a:pt x="224" y="20"/>
                    <a:pt x="224" y="20"/>
                  </a:cubicBezTo>
                  <a:cubicBezTo>
                    <a:pt x="222" y="22"/>
                    <a:pt x="222" y="22"/>
                    <a:pt x="222" y="22"/>
                  </a:cubicBezTo>
                  <a:cubicBezTo>
                    <a:pt x="219" y="21"/>
                    <a:pt x="219" y="21"/>
                    <a:pt x="219" y="21"/>
                  </a:cubicBezTo>
                  <a:cubicBezTo>
                    <a:pt x="216" y="19"/>
                    <a:pt x="216" y="19"/>
                    <a:pt x="216" y="19"/>
                  </a:cubicBezTo>
                  <a:cubicBezTo>
                    <a:pt x="210" y="16"/>
                    <a:pt x="210" y="16"/>
                    <a:pt x="210" y="16"/>
                  </a:cubicBezTo>
                  <a:cubicBezTo>
                    <a:pt x="202" y="12"/>
                    <a:pt x="202" y="12"/>
                    <a:pt x="202" y="12"/>
                  </a:cubicBezTo>
                  <a:cubicBezTo>
                    <a:pt x="10" y="0"/>
                    <a:pt x="10" y="0"/>
                    <a:pt x="10" y="0"/>
                  </a:cubicBezTo>
                  <a:cubicBezTo>
                    <a:pt x="0" y="95"/>
                    <a:pt x="0" y="95"/>
                    <a:pt x="0" y="95"/>
                  </a:cubicBezTo>
                  <a:cubicBezTo>
                    <a:pt x="73" y="102"/>
                    <a:pt x="73" y="102"/>
                    <a:pt x="73" y="102"/>
                  </a:cubicBezTo>
                  <a:cubicBezTo>
                    <a:pt x="69" y="149"/>
                    <a:pt x="69" y="149"/>
                    <a:pt x="69" y="149"/>
                  </a:cubicBezTo>
                  <a:cubicBezTo>
                    <a:pt x="69" y="149"/>
                    <a:pt x="69" y="149"/>
                    <a:pt x="69" y="149"/>
                  </a:cubicBezTo>
                  <a:cubicBezTo>
                    <a:pt x="75" y="149"/>
                    <a:pt x="186" y="154"/>
                    <a:pt x="224" y="155"/>
                  </a:cubicBezTo>
                  <a:cubicBezTo>
                    <a:pt x="246" y="156"/>
                    <a:pt x="313" y="158"/>
                    <a:pt x="313" y="158"/>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 name="Freeform 13"/>
            <p:cNvSpPr>
              <a:spLocks/>
            </p:cNvSpPr>
            <p:nvPr/>
          </p:nvSpPr>
          <p:spPr bwMode="auto">
            <a:xfrm>
              <a:off x="6293240" y="2040021"/>
              <a:ext cx="384509" cy="256340"/>
            </a:xfrm>
            <a:custGeom>
              <a:avLst/>
              <a:gdLst>
                <a:gd name="T0" fmla="*/ 200 w 269"/>
                <a:gd name="T1" fmla="*/ 158 h 180"/>
                <a:gd name="T2" fmla="*/ 206 w 269"/>
                <a:gd name="T3" fmla="*/ 161 h 180"/>
                <a:gd name="T4" fmla="*/ 209 w 269"/>
                <a:gd name="T5" fmla="*/ 163 h 180"/>
                <a:gd name="T6" fmla="*/ 212 w 269"/>
                <a:gd name="T7" fmla="*/ 164 h 180"/>
                <a:gd name="T8" fmla="*/ 214 w 269"/>
                <a:gd name="T9" fmla="*/ 162 h 180"/>
                <a:gd name="T10" fmla="*/ 217 w 269"/>
                <a:gd name="T11" fmla="*/ 161 h 180"/>
                <a:gd name="T12" fmla="*/ 220 w 269"/>
                <a:gd name="T13" fmla="*/ 161 h 180"/>
                <a:gd name="T14" fmla="*/ 229 w 269"/>
                <a:gd name="T15" fmla="*/ 160 h 180"/>
                <a:gd name="T16" fmla="*/ 236 w 269"/>
                <a:gd name="T17" fmla="*/ 161 h 180"/>
                <a:gd name="T18" fmla="*/ 240 w 269"/>
                <a:gd name="T19" fmla="*/ 165 h 180"/>
                <a:gd name="T20" fmla="*/ 245 w 269"/>
                <a:gd name="T21" fmla="*/ 167 h 180"/>
                <a:gd name="T22" fmla="*/ 250 w 269"/>
                <a:gd name="T23" fmla="*/ 169 h 180"/>
                <a:gd name="T24" fmla="*/ 257 w 269"/>
                <a:gd name="T25" fmla="*/ 174 h 180"/>
                <a:gd name="T26" fmla="*/ 261 w 269"/>
                <a:gd name="T27" fmla="*/ 177 h 180"/>
                <a:gd name="T28" fmla="*/ 262 w 269"/>
                <a:gd name="T29" fmla="*/ 178 h 180"/>
                <a:gd name="T30" fmla="*/ 263 w 269"/>
                <a:gd name="T31" fmla="*/ 180 h 180"/>
                <a:gd name="T32" fmla="*/ 263 w 269"/>
                <a:gd name="T33" fmla="*/ 180 h 180"/>
                <a:gd name="T34" fmla="*/ 263 w 269"/>
                <a:gd name="T35" fmla="*/ 177 h 180"/>
                <a:gd name="T36" fmla="*/ 263 w 269"/>
                <a:gd name="T37" fmla="*/ 173 h 180"/>
                <a:gd name="T38" fmla="*/ 259 w 269"/>
                <a:gd name="T39" fmla="*/ 170 h 180"/>
                <a:gd name="T40" fmla="*/ 259 w 269"/>
                <a:gd name="T41" fmla="*/ 167 h 180"/>
                <a:gd name="T42" fmla="*/ 260 w 269"/>
                <a:gd name="T43" fmla="*/ 164 h 180"/>
                <a:gd name="T44" fmla="*/ 263 w 269"/>
                <a:gd name="T45" fmla="*/ 163 h 180"/>
                <a:gd name="T46" fmla="*/ 263 w 269"/>
                <a:gd name="T47" fmla="*/ 156 h 180"/>
                <a:gd name="T48" fmla="*/ 264 w 269"/>
                <a:gd name="T49" fmla="*/ 153 h 180"/>
                <a:gd name="T50" fmla="*/ 266 w 269"/>
                <a:gd name="T51" fmla="*/ 152 h 180"/>
                <a:gd name="T52" fmla="*/ 266 w 269"/>
                <a:gd name="T53" fmla="*/ 148 h 180"/>
                <a:gd name="T54" fmla="*/ 264 w 269"/>
                <a:gd name="T55" fmla="*/ 143 h 180"/>
                <a:gd name="T56" fmla="*/ 262 w 269"/>
                <a:gd name="T57" fmla="*/ 142 h 180"/>
                <a:gd name="T58" fmla="*/ 263 w 269"/>
                <a:gd name="T59" fmla="*/ 137 h 180"/>
                <a:gd name="T60" fmla="*/ 263 w 269"/>
                <a:gd name="T61" fmla="*/ 134 h 180"/>
                <a:gd name="T62" fmla="*/ 266 w 269"/>
                <a:gd name="T63" fmla="*/ 134 h 180"/>
                <a:gd name="T64" fmla="*/ 269 w 269"/>
                <a:gd name="T65" fmla="*/ 47 h 180"/>
                <a:gd name="T66" fmla="*/ 266 w 269"/>
                <a:gd name="T67" fmla="*/ 44 h 180"/>
                <a:gd name="T68" fmla="*/ 264 w 269"/>
                <a:gd name="T69" fmla="*/ 41 h 180"/>
                <a:gd name="T70" fmla="*/ 259 w 269"/>
                <a:gd name="T71" fmla="*/ 39 h 180"/>
                <a:gd name="T72" fmla="*/ 258 w 269"/>
                <a:gd name="T73" fmla="*/ 36 h 180"/>
                <a:gd name="T74" fmla="*/ 255 w 269"/>
                <a:gd name="T75" fmla="*/ 33 h 180"/>
                <a:gd name="T76" fmla="*/ 254 w 269"/>
                <a:gd name="T77" fmla="*/ 31 h 180"/>
                <a:gd name="T78" fmla="*/ 254 w 269"/>
                <a:gd name="T79" fmla="*/ 29 h 180"/>
                <a:gd name="T80" fmla="*/ 254 w 269"/>
                <a:gd name="T81" fmla="*/ 27 h 180"/>
                <a:gd name="T82" fmla="*/ 257 w 269"/>
                <a:gd name="T83" fmla="*/ 24 h 180"/>
                <a:gd name="T84" fmla="*/ 260 w 269"/>
                <a:gd name="T85" fmla="*/ 21 h 180"/>
                <a:gd name="T86" fmla="*/ 264 w 269"/>
                <a:gd name="T87" fmla="*/ 17 h 180"/>
                <a:gd name="T88" fmla="*/ 263 w 269"/>
                <a:gd name="T89" fmla="*/ 15 h 180"/>
                <a:gd name="T90" fmla="*/ 263 w 269"/>
                <a:gd name="T91" fmla="*/ 14 h 180"/>
                <a:gd name="T92" fmla="*/ 136 w 269"/>
                <a:gd name="T93" fmla="*/ 8 h 180"/>
                <a:gd name="T94" fmla="*/ 14 w 269"/>
                <a:gd name="T95" fmla="*/ 0 h 180"/>
                <a:gd name="T96" fmla="*/ 0 w 269"/>
                <a:gd name="T97" fmla="*/ 142 h 180"/>
                <a:gd name="T98" fmla="*/ 192 w 269"/>
                <a:gd name="T99" fmla="*/ 154 h 180"/>
                <a:gd name="T100" fmla="*/ 200 w 269"/>
                <a:gd name="T101"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 h="180">
                  <a:moveTo>
                    <a:pt x="200" y="158"/>
                  </a:moveTo>
                  <a:cubicBezTo>
                    <a:pt x="206" y="161"/>
                    <a:pt x="206" y="161"/>
                    <a:pt x="206" y="161"/>
                  </a:cubicBezTo>
                  <a:cubicBezTo>
                    <a:pt x="209" y="163"/>
                    <a:pt x="209" y="163"/>
                    <a:pt x="209" y="163"/>
                  </a:cubicBezTo>
                  <a:cubicBezTo>
                    <a:pt x="212" y="164"/>
                    <a:pt x="212" y="164"/>
                    <a:pt x="212" y="164"/>
                  </a:cubicBezTo>
                  <a:cubicBezTo>
                    <a:pt x="214" y="162"/>
                    <a:pt x="214" y="162"/>
                    <a:pt x="214" y="162"/>
                  </a:cubicBezTo>
                  <a:cubicBezTo>
                    <a:pt x="217" y="161"/>
                    <a:pt x="217" y="161"/>
                    <a:pt x="217" y="161"/>
                  </a:cubicBezTo>
                  <a:cubicBezTo>
                    <a:pt x="220" y="161"/>
                    <a:pt x="220" y="161"/>
                    <a:pt x="220" y="161"/>
                  </a:cubicBezTo>
                  <a:cubicBezTo>
                    <a:pt x="229" y="160"/>
                    <a:pt x="229" y="160"/>
                    <a:pt x="229" y="160"/>
                  </a:cubicBezTo>
                  <a:cubicBezTo>
                    <a:pt x="236" y="161"/>
                    <a:pt x="236" y="161"/>
                    <a:pt x="236" y="161"/>
                  </a:cubicBezTo>
                  <a:cubicBezTo>
                    <a:pt x="240" y="165"/>
                    <a:pt x="240" y="165"/>
                    <a:pt x="240" y="165"/>
                  </a:cubicBezTo>
                  <a:cubicBezTo>
                    <a:pt x="245" y="167"/>
                    <a:pt x="245" y="167"/>
                    <a:pt x="245" y="167"/>
                  </a:cubicBezTo>
                  <a:cubicBezTo>
                    <a:pt x="250" y="169"/>
                    <a:pt x="250" y="169"/>
                    <a:pt x="250" y="169"/>
                  </a:cubicBezTo>
                  <a:cubicBezTo>
                    <a:pt x="257" y="174"/>
                    <a:pt x="257" y="174"/>
                    <a:pt x="257" y="174"/>
                  </a:cubicBezTo>
                  <a:cubicBezTo>
                    <a:pt x="261" y="177"/>
                    <a:pt x="261" y="177"/>
                    <a:pt x="261" y="177"/>
                  </a:cubicBezTo>
                  <a:cubicBezTo>
                    <a:pt x="262" y="178"/>
                    <a:pt x="262" y="178"/>
                    <a:pt x="262" y="178"/>
                  </a:cubicBezTo>
                  <a:cubicBezTo>
                    <a:pt x="263" y="180"/>
                    <a:pt x="263" y="180"/>
                    <a:pt x="263" y="180"/>
                  </a:cubicBezTo>
                  <a:cubicBezTo>
                    <a:pt x="263" y="180"/>
                    <a:pt x="263" y="180"/>
                    <a:pt x="263" y="180"/>
                  </a:cubicBezTo>
                  <a:cubicBezTo>
                    <a:pt x="263" y="177"/>
                    <a:pt x="263" y="177"/>
                    <a:pt x="263" y="177"/>
                  </a:cubicBezTo>
                  <a:cubicBezTo>
                    <a:pt x="263" y="173"/>
                    <a:pt x="263" y="173"/>
                    <a:pt x="263" y="173"/>
                  </a:cubicBezTo>
                  <a:cubicBezTo>
                    <a:pt x="259" y="170"/>
                    <a:pt x="259" y="170"/>
                    <a:pt x="259" y="170"/>
                  </a:cubicBezTo>
                  <a:cubicBezTo>
                    <a:pt x="259" y="167"/>
                    <a:pt x="259" y="167"/>
                    <a:pt x="259" y="167"/>
                  </a:cubicBezTo>
                  <a:cubicBezTo>
                    <a:pt x="260" y="164"/>
                    <a:pt x="260" y="164"/>
                    <a:pt x="260" y="164"/>
                  </a:cubicBezTo>
                  <a:cubicBezTo>
                    <a:pt x="263" y="163"/>
                    <a:pt x="263" y="163"/>
                    <a:pt x="263" y="163"/>
                  </a:cubicBezTo>
                  <a:cubicBezTo>
                    <a:pt x="263" y="156"/>
                    <a:pt x="263" y="156"/>
                    <a:pt x="263" y="156"/>
                  </a:cubicBezTo>
                  <a:cubicBezTo>
                    <a:pt x="264" y="153"/>
                    <a:pt x="264" y="153"/>
                    <a:pt x="264" y="153"/>
                  </a:cubicBezTo>
                  <a:cubicBezTo>
                    <a:pt x="266" y="152"/>
                    <a:pt x="266" y="152"/>
                    <a:pt x="266" y="152"/>
                  </a:cubicBezTo>
                  <a:cubicBezTo>
                    <a:pt x="266" y="148"/>
                    <a:pt x="266" y="148"/>
                    <a:pt x="266" y="148"/>
                  </a:cubicBezTo>
                  <a:cubicBezTo>
                    <a:pt x="264" y="143"/>
                    <a:pt x="264" y="143"/>
                    <a:pt x="264" y="143"/>
                  </a:cubicBezTo>
                  <a:cubicBezTo>
                    <a:pt x="262" y="142"/>
                    <a:pt x="262" y="142"/>
                    <a:pt x="262" y="142"/>
                  </a:cubicBezTo>
                  <a:cubicBezTo>
                    <a:pt x="263" y="137"/>
                    <a:pt x="263" y="137"/>
                    <a:pt x="263" y="137"/>
                  </a:cubicBezTo>
                  <a:cubicBezTo>
                    <a:pt x="263" y="134"/>
                    <a:pt x="263" y="134"/>
                    <a:pt x="263" y="134"/>
                  </a:cubicBezTo>
                  <a:cubicBezTo>
                    <a:pt x="266" y="134"/>
                    <a:pt x="266" y="134"/>
                    <a:pt x="266" y="134"/>
                  </a:cubicBezTo>
                  <a:cubicBezTo>
                    <a:pt x="269" y="47"/>
                    <a:pt x="269" y="47"/>
                    <a:pt x="269" y="47"/>
                  </a:cubicBezTo>
                  <a:cubicBezTo>
                    <a:pt x="266" y="44"/>
                    <a:pt x="266" y="44"/>
                    <a:pt x="266" y="44"/>
                  </a:cubicBezTo>
                  <a:cubicBezTo>
                    <a:pt x="264" y="41"/>
                    <a:pt x="264" y="41"/>
                    <a:pt x="264" y="41"/>
                  </a:cubicBezTo>
                  <a:cubicBezTo>
                    <a:pt x="259" y="39"/>
                    <a:pt x="259" y="39"/>
                    <a:pt x="259" y="39"/>
                  </a:cubicBezTo>
                  <a:cubicBezTo>
                    <a:pt x="258" y="36"/>
                    <a:pt x="258" y="36"/>
                    <a:pt x="258" y="36"/>
                  </a:cubicBezTo>
                  <a:cubicBezTo>
                    <a:pt x="255" y="33"/>
                    <a:pt x="255" y="33"/>
                    <a:pt x="255" y="33"/>
                  </a:cubicBezTo>
                  <a:cubicBezTo>
                    <a:pt x="254" y="31"/>
                    <a:pt x="254" y="31"/>
                    <a:pt x="254" y="31"/>
                  </a:cubicBezTo>
                  <a:cubicBezTo>
                    <a:pt x="254" y="29"/>
                    <a:pt x="254" y="29"/>
                    <a:pt x="254" y="29"/>
                  </a:cubicBezTo>
                  <a:cubicBezTo>
                    <a:pt x="254" y="27"/>
                    <a:pt x="254" y="27"/>
                    <a:pt x="254" y="27"/>
                  </a:cubicBezTo>
                  <a:cubicBezTo>
                    <a:pt x="257" y="24"/>
                    <a:pt x="257" y="24"/>
                    <a:pt x="257" y="24"/>
                  </a:cubicBezTo>
                  <a:cubicBezTo>
                    <a:pt x="260" y="21"/>
                    <a:pt x="260" y="21"/>
                    <a:pt x="260" y="21"/>
                  </a:cubicBezTo>
                  <a:cubicBezTo>
                    <a:pt x="264" y="17"/>
                    <a:pt x="264" y="17"/>
                    <a:pt x="264" y="17"/>
                  </a:cubicBezTo>
                  <a:cubicBezTo>
                    <a:pt x="263" y="15"/>
                    <a:pt x="263" y="15"/>
                    <a:pt x="263" y="15"/>
                  </a:cubicBezTo>
                  <a:cubicBezTo>
                    <a:pt x="263" y="14"/>
                    <a:pt x="263" y="14"/>
                    <a:pt x="263" y="14"/>
                  </a:cubicBezTo>
                  <a:cubicBezTo>
                    <a:pt x="263" y="14"/>
                    <a:pt x="167" y="10"/>
                    <a:pt x="136" y="8"/>
                  </a:cubicBezTo>
                  <a:cubicBezTo>
                    <a:pt x="105" y="6"/>
                    <a:pt x="14" y="0"/>
                    <a:pt x="14" y="0"/>
                  </a:cubicBezTo>
                  <a:cubicBezTo>
                    <a:pt x="0" y="142"/>
                    <a:pt x="0" y="142"/>
                    <a:pt x="0" y="142"/>
                  </a:cubicBezTo>
                  <a:cubicBezTo>
                    <a:pt x="192" y="154"/>
                    <a:pt x="192" y="154"/>
                    <a:pt x="192" y="154"/>
                  </a:cubicBezTo>
                  <a:lnTo>
                    <a:pt x="200" y="15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2" name="Freeform 14"/>
            <p:cNvSpPr>
              <a:spLocks/>
            </p:cNvSpPr>
            <p:nvPr/>
          </p:nvSpPr>
          <p:spPr bwMode="auto">
            <a:xfrm>
              <a:off x="5922223" y="2058571"/>
              <a:ext cx="386195" cy="318738"/>
            </a:xfrm>
            <a:custGeom>
              <a:avLst/>
              <a:gdLst>
                <a:gd name="T0" fmla="*/ 229 w 229"/>
                <a:gd name="T1" fmla="*/ 27 h 189"/>
                <a:gd name="T2" fmla="*/ 228 w 229"/>
                <a:gd name="T3" fmla="*/ 27 h 189"/>
                <a:gd name="T4" fmla="*/ 28 w 229"/>
                <a:gd name="T5" fmla="*/ 0 h 189"/>
                <a:gd name="T6" fmla="*/ 24 w 229"/>
                <a:gd name="T7" fmla="*/ 23 h 189"/>
                <a:gd name="T8" fmla="*/ 7 w 229"/>
                <a:gd name="T9" fmla="*/ 122 h 189"/>
                <a:gd name="T10" fmla="*/ 0 w 229"/>
                <a:gd name="T11" fmla="*/ 162 h 189"/>
                <a:gd name="T12" fmla="*/ 61 w 229"/>
                <a:gd name="T13" fmla="*/ 172 h 189"/>
                <a:gd name="T14" fmla="*/ 212 w 229"/>
                <a:gd name="T15" fmla="*/ 189 h 189"/>
                <a:gd name="T16" fmla="*/ 220 w 229"/>
                <a:gd name="T17" fmla="*/ 109 h 189"/>
                <a:gd name="T18" fmla="*/ 229 w 229"/>
                <a:gd name="T19" fmla="*/ 2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189">
                  <a:moveTo>
                    <a:pt x="229" y="27"/>
                  </a:moveTo>
                  <a:lnTo>
                    <a:pt x="228" y="27"/>
                  </a:lnTo>
                  <a:lnTo>
                    <a:pt x="28" y="0"/>
                  </a:lnTo>
                  <a:lnTo>
                    <a:pt x="24" y="23"/>
                  </a:lnTo>
                  <a:lnTo>
                    <a:pt x="7" y="122"/>
                  </a:lnTo>
                  <a:lnTo>
                    <a:pt x="0" y="162"/>
                  </a:lnTo>
                  <a:lnTo>
                    <a:pt x="61" y="172"/>
                  </a:lnTo>
                  <a:lnTo>
                    <a:pt x="212" y="189"/>
                  </a:lnTo>
                  <a:lnTo>
                    <a:pt x="220" y="109"/>
                  </a:lnTo>
                  <a:lnTo>
                    <a:pt x="229" y="27"/>
                  </a:lnTo>
                  <a:close/>
                </a:path>
              </a:pathLst>
            </a:custGeom>
            <a:solidFill>
              <a:schemeClr val="accent1"/>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3" name="Freeform 15"/>
            <p:cNvSpPr>
              <a:spLocks/>
            </p:cNvSpPr>
            <p:nvPr/>
          </p:nvSpPr>
          <p:spPr bwMode="auto">
            <a:xfrm>
              <a:off x="6313478" y="1829214"/>
              <a:ext cx="359212" cy="231044"/>
            </a:xfrm>
            <a:custGeom>
              <a:avLst/>
              <a:gdLst>
                <a:gd name="T0" fmla="*/ 249 w 251"/>
                <a:gd name="T1" fmla="*/ 161 h 162"/>
                <a:gd name="T2" fmla="*/ 249 w 251"/>
                <a:gd name="T3" fmla="*/ 162 h 162"/>
                <a:gd name="T4" fmla="*/ 249 w 251"/>
                <a:gd name="T5" fmla="*/ 162 h 162"/>
                <a:gd name="T6" fmla="*/ 251 w 251"/>
                <a:gd name="T7" fmla="*/ 160 h 162"/>
                <a:gd name="T8" fmla="*/ 251 w 251"/>
                <a:gd name="T9" fmla="*/ 155 h 162"/>
                <a:gd name="T10" fmla="*/ 251 w 251"/>
                <a:gd name="T11" fmla="*/ 150 h 162"/>
                <a:gd name="T12" fmla="*/ 250 w 251"/>
                <a:gd name="T13" fmla="*/ 144 h 162"/>
                <a:gd name="T14" fmla="*/ 248 w 251"/>
                <a:gd name="T15" fmla="*/ 141 h 162"/>
                <a:gd name="T16" fmla="*/ 245 w 251"/>
                <a:gd name="T17" fmla="*/ 138 h 162"/>
                <a:gd name="T18" fmla="*/ 245 w 251"/>
                <a:gd name="T19" fmla="*/ 131 h 162"/>
                <a:gd name="T20" fmla="*/ 244 w 251"/>
                <a:gd name="T21" fmla="*/ 129 h 162"/>
                <a:gd name="T22" fmla="*/ 242 w 251"/>
                <a:gd name="T23" fmla="*/ 126 h 162"/>
                <a:gd name="T24" fmla="*/ 242 w 251"/>
                <a:gd name="T25" fmla="*/ 117 h 162"/>
                <a:gd name="T26" fmla="*/ 242 w 251"/>
                <a:gd name="T27" fmla="*/ 103 h 162"/>
                <a:gd name="T28" fmla="*/ 241 w 251"/>
                <a:gd name="T29" fmla="*/ 86 h 162"/>
                <a:gd name="T30" fmla="*/ 241 w 251"/>
                <a:gd name="T31" fmla="*/ 77 h 162"/>
                <a:gd name="T32" fmla="*/ 237 w 251"/>
                <a:gd name="T33" fmla="*/ 70 h 162"/>
                <a:gd name="T34" fmla="*/ 234 w 251"/>
                <a:gd name="T35" fmla="*/ 60 h 162"/>
                <a:gd name="T36" fmla="*/ 232 w 251"/>
                <a:gd name="T37" fmla="*/ 54 h 162"/>
                <a:gd name="T38" fmla="*/ 234 w 251"/>
                <a:gd name="T39" fmla="*/ 47 h 162"/>
                <a:gd name="T40" fmla="*/ 233 w 251"/>
                <a:gd name="T41" fmla="*/ 41 h 162"/>
                <a:gd name="T42" fmla="*/ 232 w 251"/>
                <a:gd name="T43" fmla="*/ 39 h 162"/>
                <a:gd name="T44" fmla="*/ 232 w 251"/>
                <a:gd name="T45" fmla="*/ 34 h 162"/>
                <a:gd name="T46" fmla="*/ 232 w 251"/>
                <a:gd name="T47" fmla="*/ 33 h 162"/>
                <a:gd name="T48" fmla="*/ 234 w 251"/>
                <a:gd name="T49" fmla="*/ 31 h 162"/>
                <a:gd name="T50" fmla="*/ 235 w 251"/>
                <a:gd name="T51" fmla="*/ 29 h 162"/>
                <a:gd name="T52" fmla="*/ 235 w 251"/>
                <a:gd name="T53" fmla="*/ 25 h 162"/>
                <a:gd name="T54" fmla="*/ 232 w 251"/>
                <a:gd name="T55" fmla="*/ 22 h 162"/>
                <a:gd name="T56" fmla="*/ 232 w 251"/>
                <a:gd name="T57" fmla="*/ 21 h 162"/>
                <a:gd name="T58" fmla="*/ 231 w 251"/>
                <a:gd name="T59" fmla="*/ 18 h 162"/>
                <a:gd name="T60" fmla="*/ 230 w 251"/>
                <a:gd name="T61" fmla="*/ 13 h 162"/>
                <a:gd name="T62" fmla="*/ 97 w 251"/>
                <a:gd name="T63" fmla="*/ 7 h 162"/>
                <a:gd name="T64" fmla="*/ 14 w 251"/>
                <a:gd name="T65" fmla="*/ 0 h 162"/>
                <a:gd name="T66" fmla="*/ 0 w 251"/>
                <a:gd name="T67" fmla="*/ 147 h 162"/>
                <a:gd name="T68" fmla="*/ 122 w 251"/>
                <a:gd name="T69" fmla="*/ 155 h 162"/>
                <a:gd name="T70" fmla="*/ 249 w 251"/>
                <a:gd name="T71" fmla="*/ 16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1" h="162">
                  <a:moveTo>
                    <a:pt x="249" y="161"/>
                  </a:moveTo>
                  <a:cubicBezTo>
                    <a:pt x="249" y="162"/>
                    <a:pt x="249" y="162"/>
                    <a:pt x="249" y="162"/>
                  </a:cubicBezTo>
                  <a:cubicBezTo>
                    <a:pt x="249" y="162"/>
                    <a:pt x="249" y="162"/>
                    <a:pt x="249" y="162"/>
                  </a:cubicBezTo>
                  <a:cubicBezTo>
                    <a:pt x="251" y="160"/>
                    <a:pt x="251" y="160"/>
                    <a:pt x="251" y="160"/>
                  </a:cubicBezTo>
                  <a:cubicBezTo>
                    <a:pt x="251" y="155"/>
                    <a:pt x="251" y="155"/>
                    <a:pt x="251" y="155"/>
                  </a:cubicBezTo>
                  <a:cubicBezTo>
                    <a:pt x="251" y="150"/>
                    <a:pt x="251" y="150"/>
                    <a:pt x="251" y="150"/>
                  </a:cubicBezTo>
                  <a:cubicBezTo>
                    <a:pt x="250" y="144"/>
                    <a:pt x="250" y="144"/>
                    <a:pt x="250" y="144"/>
                  </a:cubicBezTo>
                  <a:cubicBezTo>
                    <a:pt x="248" y="141"/>
                    <a:pt x="248" y="141"/>
                    <a:pt x="248" y="141"/>
                  </a:cubicBezTo>
                  <a:cubicBezTo>
                    <a:pt x="245" y="138"/>
                    <a:pt x="245" y="138"/>
                    <a:pt x="245" y="138"/>
                  </a:cubicBezTo>
                  <a:cubicBezTo>
                    <a:pt x="245" y="131"/>
                    <a:pt x="245" y="131"/>
                    <a:pt x="245" y="131"/>
                  </a:cubicBezTo>
                  <a:cubicBezTo>
                    <a:pt x="244" y="129"/>
                    <a:pt x="244" y="129"/>
                    <a:pt x="244" y="129"/>
                  </a:cubicBezTo>
                  <a:cubicBezTo>
                    <a:pt x="242" y="126"/>
                    <a:pt x="242" y="126"/>
                    <a:pt x="242" y="126"/>
                  </a:cubicBezTo>
                  <a:cubicBezTo>
                    <a:pt x="242" y="117"/>
                    <a:pt x="242" y="117"/>
                    <a:pt x="242" y="117"/>
                  </a:cubicBezTo>
                  <a:cubicBezTo>
                    <a:pt x="242" y="103"/>
                    <a:pt x="242" y="103"/>
                    <a:pt x="242" y="103"/>
                  </a:cubicBezTo>
                  <a:cubicBezTo>
                    <a:pt x="241" y="86"/>
                    <a:pt x="241" y="86"/>
                    <a:pt x="241" y="86"/>
                  </a:cubicBezTo>
                  <a:cubicBezTo>
                    <a:pt x="241" y="77"/>
                    <a:pt x="241" y="77"/>
                    <a:pt x="241" y="77"/>
                  </a:cubicBezTo>
                  <a:cubicBezTo>
                    <a:pt x="237" y="70"/>
                    <a:pt x="237" y="70"/>
                    <a:pt x="237" y="70"/>
                  </a:cubicBezTo>
                  <a:cubicBezTo>
                    <a:pt x="234" y="60"/>
                    <a:pt x="234" y="60"/>
                    <a:pt x="234" y="60"/>
                  </a:cubicBezTo>
                  <a:cubicBezTo>
                    <a:pt x="232" y="54"/>
                    <a:pt x="232" y="54"/>
                    <a:pt x="232" y="54"/>
                  </a:cubicBezTo>
                  <a:cubicBezTo>
                    <a:pt x="234" y="47"/>
                    <a:pt x="234" y="47"/>
                    <a:pt x="234" y="47"/>
                  </a:cubicBezTo>
                  <a:cubicBezTo>
                    <a:pt x="233" y="41"/>
                    <a:pt x="233" y="41"/>
                    <a:pt x="233" y="41"/>
                  </a:cubicBezTo>
                  <a:cubicBezTo>
                    <a:pt x="232" y="39"/>
                    <a:pt x="232" y="39"/>
                    <a:pt x="232" y="39"/>
                  </a:cubicBezTo>
                  <a:cubicBezTo>
                    <a:pt x="232" y="34"/>
                    <a:pt x="232" y="34"/>
                    <a:pt x="232" y="34"/>
                  </a:cubicBezTo>
                  <a:cubicBezTo>
                    <a:pt x="232" y="33"/>
                    <a:pt x="232" y="33"/>
                    <a:pt x="232" y="33"/>
                  </a:cubicBezTo>
                  <a:cubicBezTo>
                    <a:pt x="234" y="31"/>
                    <a:pt x="234" y="31"/>
                    <a:pt x="234" y="31"/>
                  </a:cubicBezTo>
                  <a:cubicBezTo>
                    <a:pt x="235" y="29"/>
                    <a:pt x="235" y="29"/>
                    <a:pt x="235" y="29"/>
                  </a:cubicBezTo>
                  <a:cubicBezTo>
                    <a:pt x="235" y="25"/>
                    <a:pt x="235" y="25"/>
                    <a:pt x="235" y="25"/>
                  </a:cubicBezTo>
                  <a:cubicBezTo>
                    <a:pt x="232" y="22"/>
                    <a:pt x="232" y="22"/>
                    <a:pt x="232" y="22"/>
                  </a:cubicBezTo>
                  <a:cubicBezTo>
                    <a:pt x="232" y="21"/>
                    <a:pt x="232" y="21"/>
                    <a:pt x="232" y="21"/>
                  </a:cubicBezTo>
                  <a:cubicBezTo>
                    <a:pt x="231" y="18"/>
                    <a:pt x="231" y="18"/>
                    <a:pt x="231" y="18"/>
                  </a:cubicBezTo>
                  <a:cubicBezTo>
                    <a:pt x="230" y="13"/>
                    <a:pt x="230" y="13"/>
                    <a:pt x="230" y="13"/>
                  </a:cubicBezTo>
                  <a:cubicBezTo>
                    <a:pt x="230" y="13"/>
                    <a:pt x="130" y="9"/>
                    <a:pt x="97" y="7"/>
                  </a:cubicBezTo>
                  <a:cubicBezTo>
                    <a:pt x="76" y="6"/>
                    <a:pt x="14" y="0"/>
                    <a:pt x="14" y="0"/>
                  </a:cubicBezTo>
                  <a:cubicBezTo>
                    <a:pt x="0" y="147"/>
                    <a:pt x="0" y="147"/>
                    <a:pt x="0" y="147"/>
                  </a:cubicBezTo>
                  <a:cubicBezTo>
                    <a:pt x="0" y="147"/>
                    <a:pt x="91" y="153"/>
                    <a:pt x="122" y="155"/>
                  </a:cubicBezTo>
                  <a:cubicBezTo>
                    <a:pt x="153" y="157"/>
                    <a:pt x="249" y="161"/>
                    <a:pt x="249" y="16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4" name="Freeform 16"/>
            <p:cNvSpPr>
              <a:spLocks/>
            </p:cNvSpPr>
            <p:nvPr/>
          </p:nvSpPr>
          <p:spPr bwMode="auto">
            <a:xfrm>
              <a:off x="5982935" y="2348640"/>
              <a:ext cx="401373" cy="315365"/>
            </a:xfrm>
            <a:custGeom>
              <a:avLst/>
              <a:gdLst>
                <a:gd name="T0" fmla="*/ 267 w 281"/>
                <a:gd name="T1" fmla="*/ 221 h 221"/>
                <a:gd name="T2" fmla="*/ 277 w 281"/>
                <a:gd name="T3" fmla="*/ 75 h 221"/>
                <a:gd name="T4" fmla="*/ 277 w 281"/>
                <a:gd name="T5" fmla="*/ 75 h 221"/>
                <a:gd name="T6" fmla="*/ 277 w 281"/>
                <a:gd name="T7" fmla="*/ 75 h 221"/>
                <a:gd name="T8" fmla="*/ 281 w 281"/>
                <a:gd name="T9" fmla="*/ 28 h 221"/>
                <a:gd name="T10" fmla="*/ 208 w 281"/>
                <a:gd name="T11" fmla="*/ 21 h 221"/>
                <a:gd name="T12" fmla="*/ 30 w 281"/>
                <a:gd name="T13" fmla="*/ 0 h 221"/>
                <a:gd name="T14" fmla="*/ 0 w 281"/>
                <a:gd name="T15" fmla="*/ 192 h 221"/>
                <a:gd name="T16" fmla="*/ 229 w 281"/>
                <a:gd name="T17" fmla="*/ 219 h 221"/>
                <a:gd name="T18" fmla="*/ 267 w 281"/>
                <a:gd name="T1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221">
                  <a:moveTo>
                    <a:pt x="267" y="221"/>
                  </a:moveTo>
                  <a:cubicBezTo>
                    <a:pt x="277" y="75"/>
                    <a:pt x="277" y="75"/>
                    <a:pt x="277" y="75"/>
                  </a:cubicBezTo>
                  <a:cubicBezTo>
                    <a:pt x="277" y="75"/>
                    <a:pt x="277" y="75"/>
                    <a:pt x="277" y="75"/>
                  </a:cubicBezTo>
                  <a:cubicBezTo>
                    <a:pt x="277" y="75"/>
                    <a:pt x="277" y="75"/>
                    <a:pt x="277" y="75"/>
                  </a:cubicBezTo>
                  <a:cubicBezTo>
                    <a:pt x="281" y="28"/>
                    <a:pt x="281" y="28"/>
                    <a:pt x="281" y="28"/>
                  </a:cubicBezTo>
                  <a:cubicBezTo>
                    <a:pt x="208" y="21"/>
                    <a:pt x="208" y="21"/>
                    <a:pt x="208" y="21"/>
                  </a:cubicBezTo>
                  <a:cubicBezTo>
                    <a:pt x="30" y="0"/>
                    <a:pt x="30" y="0"/>
                    <a:pt x="30" y="0"/>
                  </a:cubicBezTo>
                  <a:cubicBezTo>
                    <a:pt x="0" y="192"/>
                    <a:pt x="0" y="192"/>
                    <a:pt x="0" y="192"/>
                  </a:cubicBezTo>
                  <a:cubicBezTo>
                    <a:pt x="229" y="219"/>
                    <a:pt x="229" y="219"/>
                    <a:pt x="229" y="219"/>
                  </a:cubicBezTo>
                  <a:cubicBezTo>
                    <a:pt x="229" y="219"/>
                    <a:pt x="245" y="220"/>
                    <a:pt x="267" y="22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5" name="Freeform 17"/>
            <p:cNvSpPr>
              <a:spLocks/>
            </p:cNvSpPr>
            <p:nvPr/>
          </p:nvSpPr>
          <p:spPr bwMode="auto">
            <a:xfrm>
              <a:off x="5716477" y="2235648"/>
              <a:ext cx="308619" cy="386196"/>
            </a:xfrm>
            <a:custGeom>
              <a:avLst/>
              <a:gdLst>
                <a:gd name="T0" fmla="*/ 183 w 183"/>
                <a:gd name="T1" fmla="*/ 67 h 229"/>
                <a:gd name="T2" fmla="*/ 122 w 183"/>
                <a:gd name="T3" fmla="*/ 57 h 229"/>
                <a:gd name="T4" fmla="*/ 129 w 183"/>
                <a:gd name="T5" fmla="*/ 17 h 229"/>
                <a:gd name="T6" fmla="*/ 39 w 183"/>
                <a:gd name="T7" fmla="*/ 0 h 229"/>
                <a:gd name="T8" fmla="*/ 0 w 183"/>
                <a:gd name="T9" fmla="*/ 201 h 229"/>
                <a:gd name="T10" fmla="*/ 158 w 183"/>
                <a:gd name="T11" fmla="*/ 229 h 229"/>
                <a:gd name="T12" fmla="*/ 183 w 183"/>
                <a:gd name="T13" fmla="*/ 67 h 229"/>
              </a:gdLst>
              <a:ahLst/>
              <a:cxnLst>
                <a:cxn ang="0">
                  <a:pos x="T0" y="T1"/>
                </a:cxn>
                <a:cxn ang="0">
                  <a:pos x="T2" y="T3"/>
                </a:cxn>
                <a:cxn ang="0">
                  <a:pos x="T4" y="T5"/>
                </a:cxn>
                <a:cxn ang="0">
                  <a:pos x="T6" y="T7"/>
                </a:cxn>
                <a:cxn ang="0">
                  <a:pos x="T8" y="T9"/>
                </a:cxn>
                <a:cxn ang="0">
                  <a:pos x="T10" y="T11"/>
                </a:cxn>
                <a:cxn ang="0">
                  <a:pos x="T12" y="T13"/>
                </a:cxn>
              </a:cxnLst>
              <a:rect l="0" t="0" r="r" b="b"/>
              <a:pathLst>
                <a:path w="183" h="229">
                  <a:moveTo>
                    <a:pt x="183" y="67"/>
                  </a:moveTo>
                  <a:lnTo>
                    <a:pt x="122" y="57"/>
                  </a:lnTo>
                  <a:lnTo>
                    <a:pt x="129" y="17"/>
                  </a:lnTo>
                  <a:lnTo>
                    <a:pt x="39" y="0"/>
                  </a:lnTo>
                  <a:lnTo>
                    <a:pt x="0" y="201"/>
                  </a:lnTo>
                  <a:lnTo>
                    <a:pt x="158" y="229"/>
                  </a:lnTo>
                  <a:lnTo>
                    <a:pt x="183" y="6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6" name="Freeform 18"/>
            <p:cNvSpPr>
              <a:spLocks/>
            </p:cNvSpPr>
            <p:nvPr/>
          </p:nvSpPr>
          <p:spPr bwMode="auto">
            <a:xfrm>
              <a:off x="5428095" y="2164818"/>
              <a:ext cx="354153" cy="536288"/>
            </a:xfrm>
            <a:custGeom>
              <a:avLst/>
              <a:gdLst>
                <a:gd name="T0" fmla="*/ 5 w 248"/>
                <a:gd name="T1" fmla="*/ 131 h 375"/>
                <a:gd name="T2" fmla="*/ 1 w 248"/>
                <a:gd name="T3" fmla="*/ 132 h 375"/>
                <a:gd name="T4" fmla="*/ 0 w 248"/>
                <a:gd name="T5" fmla="*/ 135 h 375"/>
                <a:gd name="T6" fmla="*/ 1 w 248"/>
                <a:gd name="T7" fmla="*/ 139 h 375"/>
                <a:gd name="T8" fmla="*/ 2 w 248"/>
                <a:gd name="T9" fmla="*/ 142 h 375"/>
                <a:gd name="T10" fmla="*/ 3 w 248"/>
                <a:gd name="T11" fmla="*/ 143 h 375"/>
                <a:gd name="T12" fmla="*/ 7 w 248"/>
                <a:gd name="T13" fmla="*/ 145 h 375"/>
                <a:gd name="T14" fmla="*/ 160 w 248"/>
                <a:gd name="T15" fmla="*/ 375 h 375"/>
                <a:gd name="T16" fmla="*/ 163 w 248"/>
                <a:gd name="T17" fmla="*/ 371 h 375"/>
                <a:gd name="T18" fmla="*/ 164 w 248"/>
                <a:gd name="T19" fmla="*/ 367 h 375"/>
                <a:gd name="T20" fmla="*/ 164 w 248"/>
                <a:gd name="T21" fmla="*/ 354 h 375"/>
                <a:gd name="T22" fmla="*/ 164 w 248"/>
                <a:gd name="T23" fmla="*/ 340 h 375"/>
                <a:gd name="T24" fmla="*/ 164 w 248"/>
                <a:gd name="T25" fmla="*/ 329 h 375"/>
                <a:gd name="T26" fmla="*/ 167 w 248"/>
                <a:gd name="T27" fmla="*/ 326 h 375"/>
                <a:gd name="T28" fmla="*/ 174 w 248"/>
                <a:gd name="T29" fmla="*/ 324 h 375"/>
                <a:gd name="T30" fmla="*/ 176 w 248"/>
                <a:gd name="T31" fmla="*/ 328 h 375"/>
                <a:gd name="T32" fmla="*/ 180 w 248"/>
                <a:gd name="T33" fmla="*/ 326 h 375"/>
                <a:gd name="T34" fmla="*/ 185 w 248"/>
                <a:gd name="T35" fmla="*/ 330 h 375"/>
                <a:gd name="T36" fmla="*/ 188 w 248"/>
                <a:gd name="T37" fmla="*/ 332 h 375"/>
                <a:gd name="T38" fmla="*/ 191 w 248"/>
                <a:gd name="T39" fmla="*/ 330 h 375"/>
                <a:gd name="T40" fmla="*/ 197 w 248"/>
                <a:gd name="T41" fmla="*/ 312 h 375"/>
                <a:gd name="T42" fmla="*/ 202 w 248"/>
                <a:gd name="T43" fmla="*/ 287 h 375"/>
                <a:gd name="T44" fmla="*/ 248 w 248"/>
                <a:gd name="T45" fmla="*/ 49 h 375"/>
                <a:gd name="T46" fmla="*/ 134 w 248"/>
                <a:gd name="T47" fmla="*/ 24 h 375"/>
                <a:gd name="T48" fmla="*/ 42 w 248"/>
                <a:gd name="T49" fmla="*/ 0 h 375"/>
                <a:gd name="T50" fmla="*/ 8 w 248"/>
                <a:gd name="T51" fmla="*/ 130 h 375"/>
                <a:gd name="T52" fmla="*/ 5 w 248"/>
                <a:gd name="T53" fmla="*/ 131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8" h="375">
                  <a:moveTo>
                    <a:pt x="5" y="131"/>
                  </a:moveTo>
                  <a:cubicBezTo>
                    <a:pt x="1" y="132"/>
                    <a:pt x="1" y="132"/>
                    <a:pt x="1" y="132"/>
                  </a:cubicBezTo>
                  <a:cubicBezTo>
                    <a:pt x="0" y="135"/>
                    <a:pt x="0" y="135"/>
                    <a:pt x="0" y="135"/>
                  </a:cubicBezTo>
                  <a:cubicBezTo>
                    <a:pt x="1" y="139"/>
                    <a:pt x="1" y="139"/>
                    <a:pt x="1" y="139"/>
                  </a:cubicBezTo>
                  <a:cubicBezTo>
                    <a:pt x="2" y="142"/>
                    <a:pt x="2" y="142"/>
                    <a:pt x="2" y="142"/>
                  </a:cubicBezTo>
                  <a:cubicBezTo>
                    <a:pt x="3" y="143"/>
                    <a:pt x="3" y="143"/>
                    <a:pt x="3" y="143"/>
                  </a:cubicBezTo>
                  <a:cubicBezTo>
                    <a:pt x="7" y="145"/>
                    <a:pt x="7" y="145"/>
                    <a:pt x="7" y="145"/>
                  </a:cubicBezTo>
                  <a:cubicBezTo>
                    <a:pt x="160" y="375"/>
                    <a:pt x="160" y="375"/>
                    <a:pt x="160" y="375"/>
                  </a:cubicBezTo>
                  <a:cubicBezTo>
                    <a:pt x="163" y="371"/>
                    <a:pt x="163" y="371"/>
                    <a:pt x="163" y="371"/>
                  </a:cubicBezTo>
                  <a:cubicBezTo>
                    <a:pt x="164" y="367"/>
                    <a:pt x="164" y="367"/>
                    <a:pt x="164" y="367"/>
                  </a:cubicBezTo>
                  <a:cubicBezTo>
                    <a:pt x="164" y="354"/>
                    <a:pt x="164" y="354"/>
                    <a:pt x="164" y="354"/>
                  </a:cubicBezTo>
                  <a:cubicBezTo>
                    <a:pt x="164" y="340"/>
                    <a:pt x="164" y="340"/>
                    <a:pt x="164" y="340"/>
                  </a:cubicBezTo>
                  <a:cubicBezTo>
                    <a:pt x="164" y="329"/>
                    <a:pt x="164" y="329"/>
                    <a:pt x="164" y="329"/>
                  </a:cubicBezTo>
                  <a:cubicBezTo>
                    <a:pt x="167" y="326"/>
                    <a:pt x="167" y="326"/>
                    <a:pt x="167" y="326"/>
                  </a:cubicBezTo>
                  <a:cubicBezTo>
                    <a:pt x="174" y="324"/>
                    <a:pt x="174" y="324"/>
                    <a:pt x="174" y="324"/>
                  </a:cubicBezTo>
                  <a:cubicBezTo>
                    <a:pt x="176" y="328"/>
                    <a:pt x="176" y="328"/>
                    <a:pt x="176" y="328"/>
                  </a:cubicBezTo>
                  <a:cubicBezTo>
                    <a:pt x="180" y="326"/>
                    <a:pt x="180" y="326"/>
                    <a:pt x="180" y="326"/>
                  </a:cubicBezTo>
                  <a:cubicBezTo>
                    <a:pt x="185" y="330"/>
                    <a:pt x="185" y="330"/>
                    <a:pt x="185" y="330"/>
                  </a:cubicBezTo>
                  <a:cubicBezTo>
                    <a:pt x="188" y="332"/>
                    <a:pt x="188" y="332"/>
                    <a:pt x="188" y="332"/>
                  </a:cubicBezTo>
                  <a:cubicBezTo>
                    <a:pt x="191" y="330"/>
                    <a:pt x="191" y="330"/>
                    <a:pt x="191" y="330"/>
                  </a:cubicBezTo>
                  <a:cubicBezTo>
                    <a:pt x="191" y="330"/>
                    <a:pt x="195" y="316"/>
                    <a:pt x="197" y="312"/>
                  </a:cubicBezTo>
                  <a:cubicBezTo>
                    <a:pt x="198" y="306"/>
                    <a:pt x="202" y="287"/>
                    <a:pt x="202" y="287"/>
                  </a:cubicBezTo>
                  <a:cubicBezTo>
                    <a:pt x="248" y="49"/>
                    <a:pt x="248" y="49"/>
                    <a:pt x="248" y="49"/>
                  </a:cubicBezTo>
                  <a:cubicBezTo>
                    <a:pt x="248" y="49"/>
                    <a:pt x="163" y="31"/>
                    <a:pt x="134" y="24"/>
                  </a:cubicBezTo>
                  <a:cubicBezTo>
                    <a:pt x="111" y="19"/>
                    <a:pt x="42" y="0"/>
                    <a:pt x="42" y="0"/>
                  </a:cubicBezTo>
                  <a:cubicBezTo>
                    <a:pt x="8" y="130"/>
                    <a:pt x="8" y="130"/>
                    <a:pt x="8" y="130"/>
                  </a:cubicBezTo>
                  <a:lnTo>
                    <a:pt x="5" y="13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7" name="Freeform 19"/>
            <p:cNvSpPr>
              <a:spLocks/>
            </p:cNvSpPr>
            <p:nvPr/>
          </p:nvSpPr>
          <p:spPr bwMode="auto">
            <a:xfrm>
              <a:off x="5278002" y="1830902"/>
              <a:ext cx="440161" cy="372704"/>
            </a:xfrm>
            <a:custGeom>
              <a:avLst/>
              <a:gdLst>
                <a:gd name="T0" fmla="*/ 269 w 308"/>
                <a:gd name="T1" fmla="*/ 182 h 261"/>
                <a:gd name="T2" fmla="*/ 270 w 308"/>
                <a:gd name="T3" fmla="*/ 175 h 261"/>
                <a:gd name="T4" fmla="*/ 275 w 308"/>
                <a:gd name="T5" fmla="*/ 171 h 261"/>
                <a:gd name="T6" fmla="*/ 276 w 308"/>
                <a:gd name="T7" fmla="*/ 159 h 261"/>
                <a:gd name="T8" fmla="*/ 274 w 308"/>
                <a:gd name="T9" fmla="*/ 154 h 261"/>
                <a:gd name="T10" fmla="*/ 271 w 308"/>
                <a:gd name="T11" fmla="*/ 153 h 261"/>
                <a:gd name="T12" fmla="*/ 270 w 308"/>
                <a:gd name="T13" fmla="*/ 145 h 261"/>
                <a:gd name="T14" fmla="*/ 277 w 308"/>
                <a:gd name="T15" fmla="*/ 137 h 261"/>
                <a:gd name="T16" fmla="*/ 288 w 308"/>
                <a:gd name="T17" fmla="*/ 125 h 261"/>
                <a:gd name="T18" fmla="*/ 291 w 308"/>
                <a:gd name="T19" fmla="*/ 120 h 261"/>
                <a:gd name="T20" fmla="*/ 297 w 308"/>
                <a:gd name="T21" fmla="*/ 111 h 261"/>
                <a:gd name="T22" fmla="*/ 304 w 308"/>
                <a:gd name="T23" fmla="*/ 104 h 261"/>
                <a:gd name="T24" fmla="*/ 308 w 308"/>
                <a:gd name="T25" fmla="*/ 98 h 261"/>
                <a:gd name="T26" fmla="*/ 307 w 308"/>
                <a:gd name="T27" fmla="*/ 90 h 261"/>
                <a:gd name="T28" fmla="*/ 300 w 308"/>
                <a:gd name="T29" fmla="*/ 83 h 261"/>
                <a:gd name="T30" fmla="*/ 297 w 308"/>
                <a:gd name="T31" fmla="*/ 74 h 261"/>
                <a:gd name="T32" fmla="*/ 220 w 308"/>
                <a:gd name="T33" fmla="*/ 56 h 261"/>
                <a:gd name="T34" fmla="*/ 211 w 308"/>
                <a:gd name="T35" fmla="*/ 56 h 261"/>
                <a:gd name="T36" fmla="*/ 178 w 308"/>
                <a:gd name="T37" fmla="*/ 58 h 261"/>
                <a:gd name="T38" fmla="*/ 172 w 308"/>
                <a:gd name="T39" fmla="*/ 57 h 261"/>
                <a:gd name="T40" fmla="*/ 167 w 308"/>
                <a:gd name="T41" fmla="*/ 58 h 261"/>
                <a:gd name="T42" fmla="*/ 164 w 308"/>
                <a:gd name="T43" fmla="*/ 56 h 261"/>
                <a:gd name="T44" fmla="*/ 156 w 308"/>
                <a:gd name="T45" fmla="*/ 55 h 261"/>
                <a:gd name="T46" fmla="*/ 155 w 308"/>
                <a:gd name="T47" fmla="*/ 52 h 261"/>
                <a:gd name="T48" fmla="*/ 143 w 308"/>
                <a:gd name="T49" fmla="*/ 49 h 261"/>
                <a:gd name="T50" fmla="*/ 136 w 308"/>
                <a:gd name="T51" fmla="*/ 46 h 261"/>
                <a:gd name="T52" fmla="*/ 121 w 308"/>
                <a:gd name="T53" fmla="*/ 49 h 261"/>
                <a:gd name="T54" fmla="*/ 103 w 308"/>
                <a:gd name="T55" fmla="*/ 40 h 261"/>
                <a:gd name="T56" fmla="*/ 99 w 308"/>
                <a:gd name="T57" fmla="*/ 12 h 261"/>
                <a:gd name="T58" fmla="*/ 90 w 308"/>
                <a:gd name="T59" fmla="*/ 10 h 261"/>
                <a:gd name="T60" fmla="*/ 80 w 308"/>
                <a:gd name="T61" fmla="*/ 4 h 261"/>
                <a:gd name="T62" fmla="*/ 70 w 308"/>
                <a:gd name="T63" fmla="*/ 0 h 261"/>
                <a:gd name="T64" fmla="*/ 68 w 308"/>
                <a:gd name="T65" fmla="*/ 13 h 261"/>
                <a:gd name="T66" fmla="*/ 64 w 308"/>
                <a:gd name="T67" fmla="*/ 28 h 261"/>
                <a:gd name="T68" fmla="*/ 60 w 308"/>
                <a:gd name="T69" fmla="*/ 38 h 261"/>
                <a:gd name="T70" fmla="*/ 55 w 308"/>
                <a:gd name="T71" fmla="*/ 50 h 261"/>
                <a:gd name="T72" fmla="*/ 47 w 308"/>
                <a:gd name="T73" fmla="*/ 67 h 261"/>
                <a:gd name="T74" fmla="*/ 35 w 308"/>
                <a:gd name="T75" fmla="*/ 98 h 261"/>
                <a:gd name="T76" fmla="*/ 24 w 308"/>
                <a:gd name="T77" fmla="*/ 120 h 261"/>
                <a:gd name="T78" fmla="*/ 18 w 308"/>
                <a:gd name="T79" fmla="*/ 130 h 261"/>
                <a:gd name="T80" fmla="*/ 14 w 308"/>
                <a:gd name="T81" fmla="*/ 136 h 261"/>
                <a:gd name="T82" fmla="*/ 5 w 308"/>
                <a:gd name="T83" fmla="*/ 148 h 261"/>
                <a:gd name="T84" fmla="*/ 5 w 308"/>
                <a:gd name="T85" fmla="*/ 160 h 261"/>
                <a:gd name="T86" fmla="*/ 5 w 308"/>
                <a:gd name="T87" fmla="*/ 164 h 261"/>
                <a:gd name="T88" fmla="*/ 3 w 308"/>
                <a:gd name="T89" fmla="*/ 169 h 261"/>
                <a:gd name="T90" fmla="*/ 1 w 308"/>
                <a:gd name="T91" fmla="*/ 174 h 261"/>
                <a:gd name="T92" fmla="*/ 0 w 308"/>
                <a:gd name="T93" fmla="*/ 187 h 261"/>
                <a:gd name="T94" fmla="*/ 3 w 308"/>
                <a:gd name="T95" fmla="*/ 193 h 261"/>
                <a:gd name="T96" fmla="*/ 239 w 308"/>
                <a:gd name="T97" fmla="*/ 258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8" h="261">
                  <a:moveTo>
                    <a:pt x="251" y="261"/>
                  </a:moveTo>
                  <a:cubicBezTo>
                    <a:pt x="269" y="182"/>
                    <a:pt x="269" y="182"/>
                    <a:pt x="269" y="182"/>
                  </a:cubicBezTo>
                  <a:cubicBezTo>
                    <a:pt x="269" y="177"/>
                    <a:pt x="269" y="177"/>
                    <a:pt x="269" y="177"/>
                  </a:cubicBezTo>
                  <a:cubicBezTo>
                    <a:pt x="270" y="175"/>
                    <a:pt x="270" y="175"/>
                    <a:pt x="270" y="175"/>
                  </a:cubicBezTo>
                  <a:cubicBezTo>
                    <a:pt x="275" y="173"/>
                    <a:pt x="275" y="173"/>
                    <a:pt x="275" y="173"/>
                  </a:cubicBezTo>
                  <a:cubicBezTo>
                    <a:pt x="275" y="171"/>
                    <a:pt x="275" y="171"/>
                    <a:pt x="275" y="171"/>
                  </a:cubicBezTo>
                  <a:cubicBezTo>
                    <a:pt x="276" y="167"/>
                    <a:pt x="276" y="167"/>
                    <a:pt x="276" y="167"/>
                  </a:cubicBezTo>
                  <a:cubicBezTo>
                    <a:pt x="276" y="159"/>
                    <a:pt x="276" y="159"/>
                    <a:pt x="276" y="159"/>
                  </a:cubicBezTo>
                  <a:cubicBezTo>
                    <a:pt x="277" y="157"/>
                    <a:pt x="277" y="157"/>
                    <a:pt x="277" y="157"/>
                  </a:cubicBezTo>
                  <a:cubicBezTo>
                    <a:pt x="274" y="154"/>
                    <a:pt x="274" y="154"/>
                    <a:pt x="274" y="154"/>
                  </a:cubicBezTo>
                  <a:cubicBezTo>
                    <a:pt x="273" y="154"/>
                    <a:pt x="273" y="154"/>
                    <a:pt x="273" y="154"/>
                  </a:cubicBezTo>
                  <a:cubicBezTo>
                    <a:pt x="271" y="153"/>
                    <a:pt x="271" y="153"/>
                    <a:pt x="271" y="153"/>
                  </a:cubicBezTo>
                  <a:cubicBezTo>
                    <a:pt x="269" y="150"/>
                    <a:pt x="269" y="150"/>
                    <a:pt x="269" y="150"/>
                  </a:cubicBezTo>
                  <a:cubicBezTo>
                    <a:pt x="270" y="145"/>
                    <a:pt x="270" y="145"/>
                    <a:pt x="270" y="145"/>
                  </a:cubicBezTo>
                  <a:cubicBezTo>
                    <a:pt x="271" y="142"/>
                    <a:pt x="271" y="142"/>
                    <a:pt x="271" y="142"/>
                  </a:cubicBezTo>
                  <a:cubicBezTo>
                    <a:pt x="277" y="137"/>
                    <a:pt x="277" y="137"/>
                    <a:pt x="277" y="137"/>
                  </a:cubicBezTo>
                  <a:cubicBezTo>
                    <a:pt x="285" y="129"/>
                    <a:pt x="285" y="129"/>
                    <a:pt x="285" y="129"/>
                  </a:cubicBezTo>
                  <a:cubicBezTo>
                    <a:pt x="288" y="125"/>
                    <a:pt x="288" y="125"/>
                    <a:pt x="288" y="125"/>
                  </a:cubicBezTo>
                  <a:cubicBezTo>
                    <a:pt x="289" y="121"/>
                    <a:pt x="289" y="121"/>
                    <a:pt x="289" y="121"/>
                  </a:cubicBezTo>
                  <a:cubicBezTo>
                    <a:pt x="291" y="120"/>
                    <a:pt x="291" y="120"/>
                    <a:pt x="291" y="120"/>
                  </a:cubicBezTo>
                  <a:cubicBezTo>
                    <a:pt x="293" y="115"/>
                    <a:pt x="293" y="115"/>
                    <a:pt x="293" y="115"/>
                  </a:cubicBezTo>
                  <a:cubicBezTo>
                    <a:pt x="297" y="111"/>
                    <a:pt x="297" y="111"/>
                    <a:pt x="297" y="111"/>
                  </a:cubicBezTo>
                  <a:cubicBezTo>
                    <a:pt x="300" y="107"/>
                    <a:pt x="300" y="107"/>
                    <a:pt x="300" y="107"/>
                  </a:cubicBezTo>
                  <a:cubicBezTo>
                    <a:pt x="304" y="104"/>
                    <a:pt x="304" y="104"/>
                    <a:pt x="304" y="104"/>
                  </a:cubicBezTo>
                  <a:cubicBezTo>
                    <a:pt x="305" y="99"/>
                    <a:pt x="305" y="99"/>
                    <a:pt x="305" y="99"/>
                  </a:cubicBezTo>
                  <a:cubicBezTo>
                    <a:pt x="308" y="98"/>
                    <a:pt x="308" y="98"/>
                    <a:pt x="308" y="98"/>
                  </a:cubicBezTo>
                  <a:cubicBezTo>
                    <a:pt x="308" y="94"/>
                    <a:pt x="308" y="94"/>
                    <a:pt x="308" y="94"/>
                  </a:cubicBezTo>
                  <a:cubicBezTo>
                    <a:pt x="307" y="90"/>
                    <a:pt x="307" y="90"/>
                    <a:pt x="307" y="90"/>
                  </a:cubicBezTo>
                  <a:cubicBezTo>
                    <a:pt x="305" y="87"/>
                    <a:pt x="305" y="87"/>
                    <a:pt x="305" y="87"/>
                  </a:cubicBezTo>
                  <a:cubicBezTo>
                    <a:pt x="300" y="83"/>
                    <a:pt x="300" y="83"/>
                    <a:pt x="300" y="83"/>
                  </a:cubicBezTo>
                  <a:cubicBezTo>
                    <a:pt x="297" y="78"/>
                    <a:pt x="297" y="78"/>
                    <a:pt x="297" y="78"/>
                  </a:cubicBezTo>
                  <a:cubicBezTo>
                    <a:pt x="297" y="74"/>
                    <a:pt x="297" y="74"/>
                    <a:pt x="297" y="74"/>
                  </a:cubicBezTo>
                  <a:cubicBezTo>
                    <a:pt x="231" y="57"/>
                    <a:pt x="231" y="57"/>
                    <a:pt x="231" y="57"/>
                  </a:cubicBezTo>
                  <a:cubicBezTo>
                    <a:pt x="220" y="56"/>
                    <a:pt x="220" y="56"/>
                    <a:pt x="220" y="56"/>
                  </a:cubicBezTo>
                  <a:cubicBezTo>
                    <a:pt x="216" y="57"/>
                    <a:pt x="216" y="57"/>
                    <a:pt x="216" y="57"/>
                  </a:cubicBezTo>
                  <a:cubicBezTo>
                    <a:pt x="211" y="56"/>
                    <a:pt x="211" y="56"/>
                    <a:pt x="211" y="56"/>
                  </a:cubicBezTo>
                  <a:cubicBezTo>
                    <a:pt x="207" y="57"/>
                    <a:pt x="207" y="57"/>
                    <a:pt x="207" y="57"/>
                  </a:cubicBezTo>
                  <a:cubicBezTo>
                    <a:pt x="178" y="58"/>
                    <a:pt x="178" y="58"/>
                    <a:pt x="178" y="58"/>
                  </a:cubicBezTo>
                  <a:cubicBezTo>
                    <a:pt x="175" y="56"/>
                    <a:pt x="175" y="56"/>
                    <a:pt x="175" y="56"/>
                  </a:cubicBezTo>
                  <a:cubicBezTo>
                    <a:pt x="172" y="57"/>
                    <a:pt x="172" y="57"/>
                    <a:pt x="172" y="57"/>
                  </a:cubicBezTo>
                  <a:cubicBezTo>
                    <a:pt x="169" y="58"/>
                    <a:pt x="169" y="58"/>
                    <a:pt x="169" y="58"/>
                  </a:cubicBezTo>
                  <a:cubicBezTo>
                    <a:pt x="167" y="58"/>
                    <a:pt x="167" y="58"/>
                    <a:pt x="167" y="58"/>
                  </a:cubicBezTo>
                  <a:cubicBezTo>
                    <a:pt x="164" y="57"/>
                    <a:pt x="164" y="57"/>
                    <a:pt x="164" y="57"/>
                  </a:cubicBezTo>
                  <a:cubicBezTo>
                    <a:pt x="164" y="56"/>
                    <a:pt x="164" y="56"/>
                    <a:pt x="164" y="56"/>
                  </a:cubicBezTo>
                  <a:cubicBezTo>
                    <a:pt x="159" y="56"/>
                    <a:pt x="159" y="56"/>
                    <a:pt x="159" y="56"/>
                  </a:cubicBezTo>
                  <a:cubicBezTo>
                    <a:pt x="156" y="55"/>
                    <a:pt x="156" y="55"/>
                    <a:pt x="156" y="55"/>
                  </a:cubicBezTo>
                  <a:cubicBezTo>
                    <a:pt x="155" y="53"/>
                    <a:pt x="155" y="53"/>
                    <a:pt x="155" y="53"/>
                  </a:cubicBezTo>
                  <a:cubicBezTo>
                    <a:pt x="155" y="52"/>
                    <a:pt x="155" y="52"/>
                    <a:pt x="155" y="52"/>
                  </a:cubicBezTo>
                  <a:cubicBezTo>
                    <a:pt x="151" y="51"/>
                    <a:pt x="151" y="51"/>
                    <a:pt x="151" y="51"/>
                  </a:cubicBezTo>
                  <a:cubicBezTo>
                    <a:pt x="143" y="49"/>
                    <a:pt x="143" y="49"/>
                    <a:pt x="143" y="49"/>
                  </a:cubicBezTo>
                  <a:cubicBezTo>
                    <a:pt x="138" y="47"/>
                    <a:pt x="138" y="47"/>
                    <a:pt x="138" y="47"/>
                  </a:cubicBezTo>
                  <a:cubicBezTo>
                    <a:pt x="136" y="46"/>
                    <a:pt x="136" y="46"/>
                    <a:pt x="136" y="46"/>
                  </a:cubicBezTo>
                  <a:cubicBezTo>
                    <a:pt x="130" y="47"/>
                    <a:pt x="130" y="47"/>
                    <a:pt x="130" y="47"/>
                  </a:cubicBezTo>
                  <a:cubicBezTo>
                    <a:pt x="121" y="49"/>
                    <a:pt x="121" y="49"/>
                    <a:pt x="121" y="49"/>
                  </a:cubicBezTo>
                  <a:cubicBezTo>
                    <a:pt x="110" y="46"/>
                    <a:pt x="110" y="46"/>
                    <a:pt x="110" y="46"/>
                  </a:cubicBezTo>
                  <a:cubicBezTo>
                    <a:pt x="103" y="40"/>
                    <a:pt x="103" y="40"/>
                    <a:pt x="103" y="40"/>
                  </a:cubicBezTo>
                  <a:cubicBezTo>
                    <a:pt x="103" y="40"/>
                    <a:pt x="106" y="33"/>
                    <a:pt x="105" y="24"/>
                  </a:cubicBezTo>
                  <a:cubicBezTo>
                    <a:pt x="104" y="14"/>
                    <a:pt x="99" y="12"/>
                    <a:pt x="99" y="12"/>
                  </a:cubicBezTo>
                  <a:cubicBezTo>
                    <a:pt x="94" y="12"/>
                    <a:pt x="94" y="12"/>
                    <a:pt x="94" y="12"/>
                  </a:cubicBezTo>
                  <a:cubicBezTo>
                    <a:pt x="90" y="10"/>
                    <a:pt x="90" y="10"/>
                    <a:pt x="90" y="10"/>
                  </a:cubicBezTo>
                  <a:cubicBezTo>
                    <a:pt x="90" y="10"/>
                    <a:pt x="90" y="4"/>
                    <a:pt x="85" y="4"/>
                  </a:cubicBezTo>
                  <a:cubicBezTo>
                    <a:pt x="80" y="4"/>
                    <a:pt x="80" y="4"/>
                    <a:pt x="80" y="4"/>
                  </a:cubicBezTo>
                  <a:cubicBezTo>
                    <a:pt x="74" y="3"/>
                    <a:pt x="74" y="3"/>
                    <a:pt x="74" y="3"/>
                  </a:cubicBezTo>
                  <a:cubicBezTo>
                    <a:pt x="70" y="0"/>
                    <a:pt x="70" y="0"/>
                    <a:pt x="70" y="0"/>
                  </a:cubicBezTo>
                  <a:cubicBezTo>
                    <a:pt x="70" y="7"/>
                    <a:pt x="70" y="7"/>
                    <a:pt x="70" y="7"/>
                  </a:cubicBezTo>
                  <a:cubicBezTo>
                    <a:pt x="68" y="13"/>
                    <a:pt x="68" y="13"/>
                    <a:pt x="68" y="13"/>
                  </a:cubicBezTo>
                  <a:cubicBezTo>
                    <a:pt x="63" y="22"/>
                    <a:pt x="63" y="22"/>
                    <a:pt x="63" y="22"/>
                  </a:cubicBezTo>
                  <a:cubicBezTo>
                    <a:pt x="64" y="28"/>
                    <a:pt x="64" y="28"/>
                    <a:pt x="64" y="28"/>
                  </a:cubicBezTo>
                  <a:cubicBezTo>
                    <a:pt x="63" y="33"/>
                    <a:pt x="63" y="33"/>
                    <a:pt x="63" y="33"/>
                  </a:cubicBezTo>
                  <a:cubicBezTo>
                    <a:pt x="60" y="38"/>
                    <a:pt x="60" y="38"/>
                    <a:pt x="60" y="38"/>
                  </a:cubicBezTo>
                  <a:cubicBezTo>
                    <a:pt x="58" y="43"/>
                    <a:pt x="58" y="43"/>
                    <a:pt x="58" y="43"/>
                  </a:cubicBezTo>
                  <a:cubicBezTo>
                    <a:pt x="55" y="50"/>
                    <a:pt x="55" y="50"/>
                    <a:pt x="55" y="50"/>
                  </a:cubicBezTo>
                  <a:cubicBezTo>
                    <a:pt x="53" y="55"/>
                    <a:pt x="53" y="55"/>
                    <a:pt x="53" y="55"/>
                  </a:cubicBezTo>
                  <a:cubicBezTo>
                    <a:pt x="47" y="67"/>
                    <a:pt x="47" y="67"/>
                    <a:pt x="47" y="67"/>
                  </a:cubicBezTo>
                  <a:cubicBezTo>
                    <a:pt x="40" y="85"/>
                    <a:pt x="40" y="85"/>
                    <a:pt x="40" y="85"/>
                  </a:cubicBezTo>
                  <a:cubicBezTo>
                    <a:pt x="35" y="98"/>
                    <a:pt x="35" y="98"/>
                    <a:pt x="35" y="98"/>
                  </a:cubicBezTo>
                  <a:cubicBezTo>
                    <a:pt x="30" y="111"/>
                    <a:pt x="30" y="111"/>
                    <a:pt x="30" y="111"/>
                  </a:cubicBezTo>
                  <a:cubicBezTo>
                    <a:pt x="24" y="120"/>
                    <a:pt x="24" y="120"/>
                    <a:pt x="24" y="120"/>
                  </a:cubicBezTo>
                  <a:cubicBezTo>
                    <a:pt x="22" y="124"/>
                    <a:pt x="22" y="124"/>
                    <a:pt x="22" y="124"/>
                  </a:cubicBezTo>
                  <a:cubicBezTo>
                    <a:pt x="18" y="130"/>
                    <a:pt x="18" y="130"/>
                    <a:pt x="18" y="130"/>
                  </a:cubicBezTo>
                  <a:cubicBezTo>
                    <a:pt x="15" y="133"/>
                    <a:pt x="15" y="133"/>
                    <a:pt x="15" y="133"/>
                  </a:cubicBezTo>
                  <a:cubicBezTo>
                    <a:pt x="14" y="136"/>
                    <a:pt x="14" y="136"/>
                    <a:pt x="14" y="136"/>
                  </a:cubicBezTo>
                  <a:cubicBezTo>
                    <a:pt x="11" y="141"/>
                    <a:pt x="11" y="141"/>
                    <a:pt x="11" y="141"/>
                  </a:cubicBezTo>
                  <a:cubicBezTo>
                    <a:pt x="5" y="148"/>
                    <a:pt x="5" y="148"/>
                    <a:pt x="5" y="148"/>
                  </a:cubicBezTo>
                  <a:cubicBezTo>
                    <a:pt x="3" y="152"/>
                    <a:pt x="3" y="152"/>
                    <a:pt x="3" y="152"/>
                  </a:cubicBezTo>
                  <a:cubicBezTo>
                    <a:pt x="5" y="160"/>
                    <a:pt x="5" y="160"/>
                    <a:pt x="5" y="160"/>
                  </a:cubicBezTo>
                  <a:cubicBezTo>
                    <a:pt x="5" y="162"/>
                    <a:pt x="5" y="162"/>
                    <a:pt x="5" y="162"/>
                  </a:cubicBezTo>
                  <a:cubicBezTo>
                    <a:pt x="5" y="164"/>
                    <a:pt x="5" y="164"/>
                    <a:pt x="5" y="164"/>
                  </a:cubicBezTo>
                  <a:cubicBezTo>
                    <a:pt x="4" y="165"/>
                    <a:pt x="4" y="165"/>
                    <a:pt x="4" y="165"/>
                  </a:cubicBezTo>
                  <a:cubicBezTo>
                    <a:pt x="3" y="169"/>
                    <a:pt x="3" y="169"/>
                    <a:pt x="3" y="169"/>
                  </a:cubicBezTo>
                  <a:cubicBezTo>
                    <a:pt x="1" y="170"/>
                    <a:pt x="1" y="170"/>
                    <a:pt x="1" y="170"/>
                  </a:cubicBezTo>
                  <a:cubicBezTo>
                    <a:pt x="1" y="174"/>
                    <a:pt x="1" y="174"/>
                    <a:pt x="1" y="174"/>
                  </a:cubicBezTo>
                  <a:cubicBezTo>
                    <a:pt x="0" y="182"/>
                    <a:pt x="0" y="182"/>
                    <a:pt x="0" y="182"/>
                  </a:cubicBezTo>
                  <a:cubicBezTo>
                    <a:pt x="0" y="187"/>
                    <a:pt x="0" y="187"/>
                    <a:pt x="0" y="187"/>
                  </a:cubicBezTo>
                  <a:cubicBezTo>
                    <a:pt x="2" y="190"/>
                    <a:pt x="2" y="190"/>
                    <a:pt x="2" y="190"/>
                  </a:cubicBezTo>
                  <a:cubicBezTo>
                    <a:pt x="3" y="193"/>
                    <a:pt x="3" y="193"/>
                    <a:pt x="3" y="193"/>
                  </a:cubicBezTo>
                  <a:cubicBezTo>
                    <a:pt x="147" y="234"/>
                    <a:pt x="147" y="234"/>
                    <a:pt x="147" y="234"/>
                  </a:cubicBezTo>
                  <a:cubicBezTo>
                    <a:pt x="147" y="234"/>
                    <a:pt x="216" y="253"/>
                    <a:pt x="239" y="258"/>
                  </a:cubicBezTo>
                  <a:cubicBezTo>
                    <a:pt x="242" y="259"/>
                    <a:pt x="246" y="260"/>
                    <a:pt x="251" y="261"/>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8" name="Freeform 20"/>
            <p:cNvSpPr>
              <a:spLocks/>
            </p:cNvSpPr>
            <p:nvPr/>
          </p:nvSpPr>
          <p:spPr bwMode="auto">
            <a:xfrm>
              <a:off x="5637213" y="1731401"/>
              <a:ext cx="325483" cy="532916"/>
            </a:xfrm>
            <a:custGeom>
              <a:avLst/>
              <a:gdLst>
                <a:gd name="T0" fmla="*/ 46 w 228"/>
                <a:gd name="T1" fmla="*/ 143 h 373"/>
                <a:gd name="T2" fmla="*/ 49 w 228"/>
                <a:gd name="T3" fmla="*/ 152 h 373"/>
                <a:gd name="T4" fmla="*/ 56 w 228"/>
                <a:gd name="T5" fmla="*/ 159 h 373"/>
                <a:gd name="T6" fmla="*/ 57 w 228"/>
                <a:gd name="T7" fmla="*/ 167 h 373"/>
                <a:gd name="T8" fmla="*/ 53 w 228"/>
                <a:gd name="T9" fmla="*/ 173 h 373"/>
                <a:gd name="T10" fmla="*/ 46 w 228"/>
                <a:gd name="T11" fmla="*/ 180 h 373"/>
                <a:gd name="T12" fmla="*/ 40 w 228"/>
                <a:gd name="T13" fmla="*/ 189 h 373"/>
                <a:gd name="T14" fmla="*/ 37 w 228"/>
                <a:gd name="T15" fmla="*/ 194 h 373"/>
                <a:gd name="T16" fmla="*/ 26 w 228"/>
                <a:gd name="T17" fmla="*/ 206 h 373"/>
                <a:gd name="T18" fmla="*/ 19 w 228"/>
                <a:gd name="T19" fmla="*/ 214 h 373"/>
                <a:gd name="T20" fmla="*/ 20 w 228"/>
                <a:gd name="T21" fmla="*/ 222 h 373"/>
                <a:gd name="T22" fmla="*/ 23 w 228"/>
                <a:gd name="T23" fmla="*/ 223 h 373"/>
                <a:gd name="T24" fmla="*/ 25 w 228"/>
                <a:gd name="T25" fmla="*/ 228 h 373"/>
                <a:gd name="T26" fmla="*/ 24 w 228"/>
                <a:gd name="T27" fmla="*/ 240 h 373"/>
                <a:gd name="T28" fmla="*/ 19 w 228"/>
                <a:gd name="T29" fmla="*/ 244 h 373"/>
                <a:gd name="T30" fmla="*/ 18 w 228"/>
                <a:gd name="T31" fmla="*/ 251 h 373"/>
                <a:gd name="T32" fmla="*/ 102 w 228"/>
                <a:gd name="T33" fmla="*/ 352 h 373"/>
                <a:gd name="T34" fmla="*/ 228 w 228"/>
                <a:gd name="T35" fmla="*/ 256 h 373"/>
                <a:gd name="T36" fmla="*/ 224 w 228"/>
                <a:gd name="T37" fmla="*/ 252 h 373"/>
                <a:gd name="T38" fmla="*/ 223 w 228"/>
                <a:gd name="T39" fmla="*/ 247 h 373"/>
                <a:gd name="T40" fmla="*/ 218 w 228"/>
                <a:gd name="T41" fmla="*/ 241 h 373"/>
                <a:gd name="T42" fmla="*/ 213 w 228"/>
                <a:gd name="T43" fmla="*/ 246 h 373"/>
                <a:gd name="T44" fmla="*/ 202 w 228"/>
                <a:gd name="T45" fmla="*/ 248 h 373"/>
                <a:gd name="T46" fmla="*/ 189 w 228"/>
                <a:gd name="T47" fmla="*/ 245 h 373"/>
                <a:gd name="T48" fmla="*/ 184 w 228"/>
                <a:gd name="T49" fmla="*/ 247 h 373"/>
                <a:gd name="T50" fmla="*/ 179 w 228"/>
                <a:gd name="T51" fmla="*/ 247 h 373"/>
                <a:gd name="T52" fmla="*/ 171 w 228"/>
                <a:gd name="T53" fmla="*/ 244 h 373"/>
                <a:gd name="T54" fmla="*/ 168 w 228"/>
                <a:gd name="T55" fmla="*/ 247 h 373"/>
                <a:gd name="T56" fmla="*/ 164 w 228"/>
                <a:gd name="T57" fmla="*/ 249 h 373"/>
                <a:gd name="T58" fmla="*/ 162 w 228"/>
                <a:gd name="T59" fmla="*/ 242 h 373"/>
                <a:gd name="T60" fmla="*/ 160 w 228"/>
                <a:gd name="T61" fmla="*/ 232 h 373"/>
                <a:gd name="T62" fmla="*/ 156 w 228"/>
                <a:gd name="T63" fmla="*/ 226 h 373"/>
                <a:gd name="T64" fmla="*/ 149 w 228"/>
                <a:gd name="T65" fmla="*/ 220 h 373"/>
                <a:gd name="T66" fmla="*/ 149 w 228"/>
                <a:gd name="T67" fmla="*/ 213 h 373"/>
                <a:gd name="T68" fmla="*/ 145 w 228"/>
                <a:gd name="T69" fmla="*/ 204 h 373"/>
                <a:gd name="T70" fmla="*/ 145 w 228"/>
                <a:gd name="T71" fmla="*/ 195 h 373"/>
                <a:gd name="T72" fmla="*/ 142 w 228"/>
                <a:gd name="T73" fmla="*/ 183 h 373"/>
                <a:gd name="T74" fmla="*/ 139 w 228"/>
                <a:gd name="T75" fmla="*/ 179 h 373"/>
                <a:gd name="T76" fmla="*/ 133 w 228"/>
                <a:gd name="T77" fmla="*/ 182 h 373"/>
                <a:gd name="T78" fmla="*/ 127 w 228"/>
                <a:gd name="T79" fmla="*/ 186 h 373"/>
                <a:gd name="T80" fmla="*/ 125 w 228"/>
                <a:gd name="T81" fmla="*/ 183 h 373"/>
                <a:gd name="T82" fmla="*/ 119 w 228"/>
                <a:gd name="T83" fmla="*/ 179 h 373"/>
                <a:gd name="T84" fmla="*/ 125 w 228"/>
                <a:gd name="T85" fmla="*/ 168 h 373"/>
                <a:gd name="T86" fmla="*/ 129 w 228"/>
                <a:gd name="T87" fmla="*/ 166 h 373"/>
                <a:gd name="T88" fmla="*/ 128 w 228"/>
                <a:gd name="T89" fmla="*/ 154 h 373"/>
                <a:gd name="T90" fmla="*/ 134 w 228"/>
                <a:gd name="T91" fmla="*/ 141 h 373"/>
                <a:gd name="T92" fmla="*/ 137 w 228"/>
                <a:gd name="T93" fmla="*/ 131 h 373"/>
                <a:gd name="T94" fmla="*/ 128 w 228"/>
                <a:gd name="T95" fmla="*/ 128 h 373"/>
                <a:gd name="T96" fmla="*/ 123 w 228"/>
                <a:gd name="T97" fmla="*/ 118 h 373"/>
                <a:gd name="T98" fmla="*/ 119 w 228"/>
                <a:gd name="T99" fmla="*/ 106 h 373"/>
                <a:gd name="T100" fmla="*/ 109 w 228"/>
                <a:gd name="T101" fmla="*/ 93 h 373"/>
                <a:gd name="T102" fmla="*/ 104 w 228"/>
                <a:gd name="T103" fmla="*/ 82 h 373"/>
                <a:gd name="T104" fmla="*/ 101 w 228"/>
                <a:gd name="T105" fmla="*/ 76 h 373"/>
                <a:gd name="T106" fmla="*/ 101 w 228"/>
                <a:gd name="T107" fmla="*/ 69 h 373"/>
                <a:gd name="T108" fmla="*/ 97 w 228"/>
                <a:gd name="T109" fmla="*/ 62 h 373"/>
                <a:gd name="T110" fmla="*/ 98 w 228"/>
                <a:gd name="T111" fmla="*/ 48 h 373"/>
                <a:gd name="T112" fmla="*/ 104 w 228"/>
                <a:gd name="T113" fmla="*/ 25 h 373"/>
                <a:gd name="T114" fmla="*/ 108 w 228"/>
                <a:gd name="T115" fmla="*/ 8 h 373"/>
                <a:gd name="T116" fmla="*/ 47 w 228"/>
                <a:gd name="T117" fmla="*/ 12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8" h="373">
                  <a:moveTo>
                    <a:pt x="48" y="132"/>
                  </a:moveTo>
                  <a:cubicBezTo>
                    <a:pt x="48" y="138"/>
                    <a:pt x="46" y="143"/>
                    <a:pt x="46" y="143"/>
                  </a:cubicBezTo>
                  <a:cubicBezTo>
                    <a:pt x="46" y="147"/>
                    <a:pt x="46" y="147"/>
                    <a:pt x="46" y="147"/>
                  </a:cubicBezTo>
                  <a:cubicBezTo>
                    <a:pt x="49" y="152"/>
                    <a:pt x="49" y="152"/>
                    <a:pt x="49" y="152"/>
                  </a:cubicBezTo>
                  <a:cubicBezTo>
                    <a:pt x="54" y="156"/>
                    <a:pt x="54" y="156"/>
                    <a:pt x="54" y="156"/>
                  </a:cubicBezTo>
                  <a:cubicBezTo>
                    <a:pt x="56" y="159"/>
                    <a:pt x="56" y="159"/>
                    <a:pt x="56" y="159"/>
                  </a:cubicBezTo>
                  <a:cubicBezTo>
                    <a:pt x="57" y="163"/>
                    <a:pt x="57" y="163"/>
                    <a:pt x="57" y="163"/>
                  </a:cubicBezTo>
                  <a:cubicBezTo>
                    <a:pt x="57" y="167"/>
                    <a:pt x="57" y="167"/>
                    <a:pt x="57" y="167"/>
                  </a:cubicBezTo>
                  <a:cubicBezTo>
                    <a:pt x="54" y="168"/>
                    <a:pt x="54" y="168"/>
                    <a:pt x="54" y="168"/>
                  </a:cubicBezTo>
                  <a:cubicBezTo>
                    <a:pt x="53" y="173"/>
                    <a:pt x="53" y="173"/>
                    <a:pt x="53" y="173"/>
                  </a:cubicBezTo>
                  <a:cubicBezTo>
                    <a:pt x="49" y="176"/>
                    <a:pt x="49" y="176"/>
                    <a:pt x="49" y="176"/>
                  </a:cubicBezTo>
                  <a:cubicBezTo>
                    <a:pt x="46" y="180"/>
                    <a:pt x="46" y="180"/>
                    <a:pt x="46" y="180"/>
                  </a:cubicBezTo>
                  <a:cubicBezTo>
                    <a:pt x="42" y="184"/>
                    <a:pt x="42" y="184"/>
                    <a:pt x="42" y="184"/>
                  </a:cubicBezTo>
                  <a:cubicBezTo>
                    <a:pt x="40" y="189"/>
                    <a:pt x="40" y="189"/>
                    <a:pt x="40" y="189"/>
                  </a:cubicBezTo>
                  <a:cubicBezTo>
                    <a:pt x="38" y="190"/>
                    <a:pt x="38" y="190"/>
                    <a:pt x="38" y="190"/>
                  </a:cubicBezTo>
                  <a:cubicBezTo>
                    <a:pt x="37" y="194"/>
                    <a:pt x="37" y="194"/>
                    <a:pt x="37" y="194"/>
                  </a:cubicBezTo>
                  <a:cubicBezTo>
                    <a:pt x="34" y="198"/>
                    <a:pt x="34" y="198"/>
                    <a:pt x="34" y="198"/>
                  </a:cubicBezTo>
                  <a:cubicBezTo>
                    <a:pt x="26" y="206"/>
                    <a:pt x="26" y="206"/>
                    <a:pt x="26" y="206"/>
                  </a:cubicBezTo>
                  <a:cubicBezTo>
                    <a:pt x="20" y="211"/>
                    <a:pt x="20" y="211"/>
                    <a:pt x="20" y="211"/>
                  </a:cubicBezTo>
                  <a:cubicBezTo>
                    <a:pt x="19" y="214"/>
                    <a:pt x="19" y="214"/>
                    <a:pt x="19" y="214"/>
                  </a:cubicBezTo>
                  <a:cubicBezTo>
                    <a:pt x="18" y="219"/>
                    <a:pt x="18" y="219"/>
                    <a:pt x="18" y="219"/>
                  </a:cubicBezTo>
                  <a:cubicBezTo>
                    <a:pt x="20" y="222"/>
                    <a:pt x="20" y="222"/>
                    <a:pt x="20" y="222"/>
                  </a:cubicBezTo>
                  <a:cubicBezTo>
                    <a:pt x="22" y="223"/>
                    <a:pt x="22" y="223"/>
                    <a:pt x="22" y="223"/>
                  </a:cubicBezTo>
                  <a:cubicBezTo>
                    <a:pt x="23" y="223"/>
                    <a:pt x="23" y="223"/>
                    <a:pt x="23" y="223"/>
                  </a:cubicBezTo>
                  <a:cubicBezTo>
                    <a:pt x="26" y="226"/>
                    <a:pt x="26" y="226"/>
                    <a:pt x="26" y="226"/>
                  </a:cubicBezTo>
                  <a:cubicBezTo>
                    <a:pt x="25" y="228"/>
                    <a:pt x="25" y="228"/>
                    <a:pt x="25" y="228"/>
                  </a:cubicBezTo>
                  <a:cubicBezTo>
                    <a:pt x="25" y="236"/>
                    <a:pt x="25" y="236"/>
                    <a:pt x="25" y="236"/>
                  </a:cubicBezTo>
                  <a:cubicBezTo>
                    <a:pt x="24" y="240"/>
                    <a:pt x="24" y="240"/>
                    <a:pt x="24" y="240"/>
                  </a:cubicBezTo>
                  <a:cubicBezTo>
                    <a:pt x="24" y="242"/>
                    <a:pt x="24" y="242"/>
                    <a:pt x="24" y="242"/>
                  </a:cubicBezTo>
                  <a:cubicBezTo>
                    <a:pt x="19" y="244"/>
                    <a:pt x="19" y="244"/>
                    <a:pt x="19" y="244"/>
                  </a:cubicBezTo>
                  <a:cubicBezTo>
                    <a:pt x="18" y="246"/>
                    <a:pt x="18" y="246"/>
                    <a:pt x="18" y="246"/>
                  </a:cubicBezTo>
                  <a:cubicBezTo>
                    <a:pt x="18" y="251"/>
                    <a:pt x="18" y="251"/>
                    <a:pt x="18" y="251"/>
                  </a:cubicBezTo>
                  <a:cubicBezTo>
                    <a:pt x="0" y="330"/>
                    <a:pt x="0" y="330"/>
                    <a:pt x="0" y="330"/>
                  </a:cubicBezTo>
                  <a:cubicBezTo>
                    <a:pt x="35" y="338"/>
                    <a:pt x="102" y="352"/>
                    <a:pt x="102" y="352"/>
                  </a:cubicBezTo>
                  <a:cubicBezTo>
                    <a:pt x="208" y="373"/>
                    <a:pt x="208" y="373"/>
                    <a:pt x="208" y="373"/>
                  </a:cubicBezTo>
                  <a:cubicBezTo>
                    <a:pt x="228" y="256"/>
                    <a:pt x="228" y="256"/>
                    <a:pt x="228" y="256"/>
                  </a:cubicBezTo>
                  <a:cubicBezTo>
                    <a:pt x="226" y="254"/>
                    <a:pt x="226" y="254"/>
                    <a:pt x="226" y="254"/>
                  </a:cubicBezTo>
                  <a:cubicBezTo>
                    <a:pt x="224" y="252"/>
                    <a:pt x="224" y="252"/>
                    <a:pt x="224" y="252"/>
                  </a:cubicBezTo>
                  <a:cubicBezTo>
                    <a:pt x="224" y="251"/>
                    <a:pt x="224" y="251"/>
                    <a:pt x="224" y="251"/>
                  </a:cubicBezTo>
                  <a:cubicBezTo>
                    <a:pt x="223" y="247"/>
                    <a:pt x="223" y="247"/>
                    <a:pt x="223" y="247"/>
                  </a:cubicBezTo>
                  <a:cubicBezTo>
                    <a:pt x="221" y="244"/>
                    <a:pt x="221" y="244"/>
                    <a:pt x="221" y="244"/>
                  </a:cubicBezTo>
                  <a:cubicBezTo>
                    <a:pt x="218" y="241"/>
                    <a:pt x="218" y="241"/>
                    <a:pt x="218" y="241"/>
                  </a:cubicBezTo>
                  <a:cubicBezTo>
                    <a:pt x="214" y="241"/>
                    <a:pt x="214" y="241"/>
                    <a:pt x="214" y="241"/>
                  </a:cubicBezTo>
                  <a:cubicBezTo>
                    <a:pt x="213" y="246"/>
                    <a:pt x="213" y="246"/>
                    <a:pt x="213" y="246"/>
                  </a:cubicBezTo>
                  <a:cubicBezTo>
                    <a:pt x="212" y="249"/>
                    <a:pt x="212" y="249"/>
                    <a:pt x="212" y="249"/>
                  </a:cubicBezTo>
                  <a:cubicBezTo>
                    <a:pt x="202" y="248"/>
                    <a:pt x="202" y="248"/>
                    <a:pt x="202" y="248"/>
                  </a:cubicBezTo>
                  <a:cubicBezTo>
                    <a:pt x="197" y="246"/>
                    <a:pt x="197" y="246"/>
                    <a:pt x="197" y="246"/>
                  </a:cubicBezTo>
                  <a:cubicBezTo>
                    <a:pt x="189" y="245"/>
                    <a:pt x="189" y="245"/>
                    <a:pt x="189" y="245"/>
                  </a:cubicBezTo>
                  <a:cubicBezTo>
                    <a:pt x="185" y="245"/>
                    <a:pt x="185" y="245"/>
                    <a:pt x="185" y="245"/>
                  </a:cubicBezTo>
                  <a:cubicBezTo>
                    <a:pt x="184" y="247"/>
                    <a:pt x="184" y="247"/>
                    <a:pt x="184" y="247"/>
                  </a:cubicBezTo>
                  <a:cubicBezTo>
                    <a:pt x="184" y="249"/>
                    <a:pt x="184" y="249"/>
                    <a:pt x="184" y="249"/>
                  </a:cubicBezTo>
                  <a:cubicBezTo>
                    <a:pt x="179" y="247"/>
                    <a:pt x="179" y="247"/>
                    <a:pt x="179" y="247"/>
                  </a:cubicBezTo>
                  <a:cubicBezTo>
                    <a:pt x="174" y="244"/>
                    <a:pt x="174" y="244"/>
                    <a:pt x="174" y="244"/>
                  </a:cubicBezTo>
                  <a:cubicBezTo>
                    <a:pt x="171" y="244"/>
                    <a:pt x="171" y="244"/>
                    <a:pt x="171" y="244"/>
                  </a:cubicBezTo>
                  <a:cubicBezTo>
                    <a:pt x="169" y="244"/>
                    <a:pt x="169" y="244"/>
                    <a:pt x="169" y="244"/>
                  </a:cubicBezTo>
                  <a:cubicBezTo>
                    <a:pt x="168" y="247"/>
                    <a:pt x="168" y="247"/>
                    <a:pt x="168" y="247"/>
                  </a:cubicBezTo>
                  <a:cubicBezTo>
                    <a:pt x="168" y="249"/>
                    <a:pt x="168" y="249"/>
                    <a:pt x="168" y="249"/>
                  </a:cubicBezTo>
                  <a:cubicBezTo>
                    <a:pt x="164" y="249"/>
                    <a:pt x="164" y="249"/>
                    <a:pt x="164" y="249"/>
                  </a:cubicBezTo>
                  <a:cubicBezTo>
                    <a:pt x="162" y="245"/>
                    <a:pt x="162" y="245"/>
                    <a:pt x="162" y="245"/>
                  </a:cubicBezTo>
                  <a:cubicBezTo>
                    <a:pt x="162" y="242"/>
                    <a:pt x="162" y="242"/>
                    <a:pt x="162" y="242"/>
                  </a:cubicBezTo>
                  <a:cubicBezTo>
                    <a:pt x="162" y="238"/>
                    <a:pt x="162" y="238"/>
                    <a:pt x="162" y="238"/>
                  </a:cubicBezTo>
                  <a:cubicBezTo>
                    <a:pt x="160" y="232"/>
                    <a:pt x="160" y="232"/>
                    <a:pt x="160" y="232"/>
                  </a:cubicBezTo>
                  <a:cubicBezTo>
                    <a:pt x="160" y="226"/>
                    <a:pt x="160" y="226"/>
                    <a:pt x="160" y="226"/>
                  </a:cubicBezTo>
                  <a:cubicBezTo>
                    <a:pt x="156" y="226"/>
                    <a:pt x="156" y="226"/>
                    <a:pt x="156" y="226"/>
                  </a:cubicBezTo>
                  <a:cubicBezTo>
                    <a:pt x="151" y="223"/>
                    <a:pt x="151" y="223"/>
                    <a:pt x="151" y="223"/>
                  </a:cubicBezTo>
                  <a:cubicBezTo>
                    <a:pt x="149" y="220"/>
                    <a:pt x="149" y="220"/>
                    <a:pt x="149" y="220"/>
                  </a:cubicBezTo>
                  <a:cubicBezTo>
                    <a:pt x="149" y="218"/>
                    <a:pt x="149" y="218"/>
                    <a:pt x="149" y="218"/>
                  </a:cubicBezTo>
                  <a:cubicBezTo>
                    <a:pt x="149" y="213"/>
                    <a:pt x="149" y="213"/>
                    <a:pt x="149" y="213"/>
                  </a:cubicBezTo>
                  <a:cubicBezTo>
                    <a:pt x="149" y="208"/>
                    <a:pt x="149" y="208"/>
                    <a:pt x="149" y="208"/>
                  </a:cubicBezTo>
                  <a:cubicBezTo>
                    <a:pt x="145" y="204"/>
                    <a:pt x="145" y="204"/>
                    <a:pt x="145" y="204"/>
                  </a:cubicBezTo>
                  <a:cubicBezTo>
                    <a:pt x="145" y="201"/>
                    <a:pt x="145" y="201"/>
                    <a:pt x="145" y="201"/>
                  </a:cubicBezTo>
                  <a:cubicBezTo>
                    <a:pt x="145" y="195"/>
                    <a:pt x="145" y="195"/>
                    <a:pt x="145" y="195"/>
                  </a:cubicBezTo>
                  <a:cubicBezTo>
                    <a:pt x="144" y="187"/>
                    <a:pt x="144" y="187"/>
                    <a:pt x="144" y="187"/>
                  </a:cubicBezTo>
                  <a:cubicBezTo>
                    <a:pt x="142" y="183"/>
                    <a:pt x="142" y="183"/>
                    <a:pt x="142" y="183"/>
                  </a:cubicBezTo>
                  <a:cubicBezTo>
                    <a:pt x="141" y="179"/>
                    <a:pt x="141" y="179"/>
                    <a:pt x="141" y="179"/>
                  </a:cubicBezTo>
                  <a:cubicBezTo>
                    <a:pt x="139" y="179"/>
                    <a:pt x="139" y="179"/>
                    <a:pt x="139" y="179"/>
                  </a:cubicBezTo>
                  <a:cubicBezTo>
                    <a:pt x="135" y="182"/>
                    <a:pt x="135" y="182"/>
                    <a:pt x="135" y="182"/>
                  </a:cubicBezTo>
                  <a:cubicBezTo>
                    <a:pt x="133" y="182"/>
                    <a:pt x="133" y="182"/>
                    <a:pt x="133" y="182"/>
                  </a:cubicBezTo>
                  <a:cubicBezTo>
                    <a:pt x="130" y="183"/>
                    <a:pt x="130" y="183"/>
                    <a:pt x="130" y="183"/>
                  </a:cubicBezTo>
                  <a:cubicBezTo>
                    <a:pt x="127" y="186"/>
                    <a:pt x="127" y="186"/>
                    <a:pt x="127" y="186"/>
                  </a:cubicBezTo>
                  <a:cubicBezTo>
                    <a:pt x="125" y="186"/>
                    <a:pt x="125" y="186"/>
                    <a:pt x="125" y="186"/>
                  </a:cubicBezTo>
                  <a:cubicBezTo>
                    <a:pt x="125" y="183"/>
                    <a:pt x="125" y="183"/>
                    <a:pt x="125" y="183"/>
                  </a:cubicBezTo>
                  <a:cubicBezTo>
                    <a:pt x="121" y="181"/>
                    <a:pt x="121" y="181"/>
                    <a:pt x="121" y="181"/>
                  </a:cubicBezTo>
                  <a:cubicBezTo>
                    <a:pt x="119" y="179"/>
                    <a:pt x="119" y="179"/>
                    <a:pt x="119" y="179"/>
                  </a:cubicBezTo>
                  <a:cubicBezTo>
                    <a:pt x="122" y="172"/>
                    <a:pt x="122" y="172"/>
                    <a:pt x="122" y="172"/>
                  </a:cubicBezTo>
                  <a:cubicBezTo>
                    <a:pt x="125" y="168"/>
                    <a:pt x="125" y="168"/>
                    <a:pt x="125" y="168"/>
                  </a:cubicBezTo>
                  <a:cubicBezTo>
                    <a:pt x="128" y="168"/>
                    <a:pt x="128" y="168"/>
                    <a:pt x="128" y="168"/>
                  </a:cubicBezTo>
                  <a:cubicBezTo>
                    <a:pt x="129" y="166"/>
                    <a:pt x="129" y="166"/>
                    <a:pt x="129" y="166"/>
                  </a:cubicBezTo>
                  <a:cubicBezTo>
                    <a:pt x="127" y="160"/>
                    <a:pt x="127" y="160"/>
                    <a:pt x="127" y="160"/>
                  </a:cubicBezTo>
                  <a:cubicBezTo>
                    <a:pt x="128" y="154"/>
                    <a:pt x="128" y="154"/>
                    <a:pt x="128" y="154"/>
                  </a:cubicBezTo>
                  <a:cubicBezTo>
                    <a:pt x="131" y="147"/>
                    <a:pt x="131" y="147"/>
                    <a:pt x="131" y="147"/>
                  </a:cubicBezTo>
                  <a:cubicBezTo>
                    <a:pt x="134" y="141"/>
                    <a:pt x="134" y="141"/>
                    <a:pt x="134" y="141"/>
                  </a:cubicBezTo>
                  <a:cubicBezTo>
                    <a:pt x="137" y="135"/>
                    <a:pt x="137" y="135"/>
                    <a:pt x="137" y="135"/>
                  </a:cubicBezTo>
                  <a:cubicBezTo>
                    <a:pt x="137" y="131"/>
                    <a:pt x="137" y="131"/>
                    <a:pt x="137" y="131"/>
                  </a:cubicBezTo>
                  <a:cubicBezTo>
                    <a:pt x="128" y="129"/>
                    <a:pt x="128" y="129"/>
                    <a:pt x="128" y="129"/>
                  </a:cubicBezTo>
                  <a:cubicBezTo>
                    <a:pt x="128" y="128"/>
                    <a:pt x="128" y="128"/>
                    <a:pt x="128" y="128"/>
                  </a:cubicBezTo>
                  <a:cubicBezTo>
                    <a:pt x="125" y="124"/>
                    <a:pt x="125" y="124"/>
                    <a:pt x="125" y="124"/>
                  </a:cubicBezTo>
                  <a:cubicBezTo>
                    <a:pt x="123" y="118"/>
                    <a:pt x="123" y="118"/>
                    <a:pt x="123" y="118"/>
                  </a:cubicBezTo>
                  <a:cubicBezTo>
                    <a:pt x="122" y="111"/>
                    <a:pt x="122" y="111"/>
                    <a:pt x="122" y="111"/>
                  </a:cubicBezTo>
                  <a:cubicBezTo>
                    <a:pt x="119" y="106"/>
                    <a:pt x="119" y="106"/>
                    <a:pt x="119" y="106"/>
                  </a:cubicBezTo>
                  <a:cubicBezTo>
                    <a:pt x="114" y="101"/>
                    <a:pt x="114" y="101"/>
                    <a:pt x="114" y="101"/>
                  </a:cubicBezTo>
                  <a:cubicBezTo>
                    <a:pt x="109" y="93"/>
                    <a:pt x="109" y="93"/>
                    <a:pt x="109" y="93"/>
                  </a:cubicBezTo>
                  <a:cubicBezTo>
                    <a:pt x="108" y="88"/>
                    <a:pt x="108" y="88"/>
                    <a:pt x="108" y="88"/>
                  </a:cubicBezTo>
                  <a:cubicBezTo>
                    <a:pt x="104" y="82"/>
                    <a:pt x="104" y="82"/>
                    <a:pt x="104" y="82"/>
                  </a:cubicBezTo>
                  <a:cubicBezTo>
                    <a:pt x="104" y="79"/>
                    <a:pt x="104" y="79"/>
                    <a:pt x="104" y="79"/>
                  </a:cubicBezTo>
                  <a:cubicBezTo>
                    <a:pt x="101" y="76"/>
                    <a:pt x="101" y="76"/>
                    <a:pt x="101" y="76"/>
                  </a:cubicBezTo>
                  <a:cubicBezTo>
                    <a:pt x="101" y="72"/>
                    <a:pt x="101" y="72"/>
                    <a:pt x="101" y="72"/>
                  </a:cubicBezTo>
                  <a:cubicBezTo>
                    <a:pt x="101" y="69"/>
                    <a:pt x="101" y="69"/>
                    <a:pt x="101" y="69"/>
                  </a:cubicBezTo>
                  <a:cubicBezTo>
                    <a:pt x="99" y="64"/>
                    <a:pt x="99" y="64"/>
                    <a:pt x="99" y="64"/>
                  </a:cubicBezTo>
                  <a:cubicBezTo>
                    <a:pt x="97" y="62"/>
                    <a:pt x="97" y="62"/>
                    <a:pt x="97" y="62"/>
                  </a:cubicBezTo>
                  <a:cubicBezTo>
                    <a:pt x="97" y="59"/>
                    <a:pt x="97" y="59"/>
                    <a:pt x="97" y="59"/>
                  </a:cubicBezTo>
                  <a:cubicBezTo>
                    <a:pt x="98" y="48"/>
                    <a:pt x="98" y="48"/>
                    <a:pt x="98" y="48"/>
                  </a:cubicBezTo>
                  <a:cubicBezTo>
                    <a:pt x="101" y="36"/>
                    <a:pt x="101" y="36"/>
                    <a:pt x="101" y="36"/>
                  </a:cubicBezTo>
                  <a:cubicBezTo>
                    <a:pt x="104" y="25"/>
                    <a:pt x="104" y="25"/>
                    <a:pt x="104" y="25"/>
                  </a:cubicBezTo>
                  <a:cubicBezTo>
                    <a:pt x="106" y="18"/>
                    <a:pt x="106" y="18"/>
                    <a:pt x="106" y="18"/>
                  </a:cubicBezTo>
                  <a:cubicBezTo>
                    <a:pt x="108" y="8"/>
                    <a:pt x="108" y="8"/>
                    <a:pt x="108" y="8"/>
                  </a:cubicBezTo>
                  <a:cubicBezTo>
                    <a:pt x="76" y="0"/>
                    <a:pt x="76" y="0"/>
                    <a:pt x="76" y="0"/>
                  </a:cubicBezTo>
                  <a:cubicBezTo>
                    <a:pt x="76" y="0"/>
                    <a:pt x="52" y="114"/>
                    <a:pt x="47" y="120"/>
                  </a:cubicBezTo>
                  <a:cubicBezTo>
                    <a:pt x="43" y="127"/>
                    <a:pt x="48" y="125"/>
                    <a:pt x="48" y="132"/>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9" name="Freeform 21"/>
            <p:cNvSpPr>
              <a:spLocks/>
            </p:cNvSpPr>
            <p:nvPr/>
          </p:nvSpPr>
          <p:spPr bwMode="auto">
            <a:xfrm>
              <a:off x="5775502" y="1743206"/>
              <a:ext cx="558212" cy="360899"/>
            </a:xfrm>
            <a:custGeom>
              <a:avLst/>
              <a:gdLst>
                <a:gd name="T0" fmla="*/ 184 w 391"/>
                <a:gd name="T1" fmla="*/ 33 h 252"/>
                <a:gd name="T2" fmla="*/ 9 w 391"/>
                <a:gd name="T3" fmla="*/ 10 h 252"/>
                <a:gd name="T4" fmla="*/ 4 w 391"/>
                <a:gd name="T5" fmla="*/ 28 h 252"/>
                <a:gd name="T6" fmla="*/ 0 w 391"/>
                <a:gd name="T7" fmla="*/ 51 h 252"/>
                <a:gd name="T8" fmla="*/ 2 w 391"/>
                <a:gd name="T9" fmla="*/ 56 h 252"/>
                <a:gd name="T10" fmla="*/ 4 w 391"/>
                <a:gd name="T11" fmla="*/ 64 h 252"/>
                <a:gd name="T12" fmla="*/ 7 w 391"/>
                <a:gd name="T13" fmla="*/ 71 h 252"/>
                <a:gd name="T14" fmla="*/ 11 w 391"/>
                <a:gd name="T15" fmla="*/ 80 h 252"/>
                <a:gd name="T16" fmla="*/ 17 w 391"/>
                <a:gd name="T17" fmla="*/ 93 h 252"/>
                <a:gd name="T18" fmla="*/ 25 w 391"/>
                <a:gd name="T19" fmla="*/ 103 h 252"/>
                <a:gd name="T20" fmla="*/ 28 w 391"/>
                <a:gd name="T21" fmla="*/ 116 h 252"/>
                <a:gd name="T22" fmla="*/ 31 w 391"/>
                <a:gd name="T23" fmla="*/ 121 h 252"/>
                <a:gd name="T24" fmla="*/ 40 w 391"/>
                <a:gd name="T25" fmla="*/ 127 h 252"/>
                <a:gd name="T26" fmla="*/ 34 w 391"/>
                <a:gd name="T27" fmla="*/ 139 h 252"/>
                <a:gd name="T28" fmla="*/ 30 w 391"/>
                <a:gd name="T29" fmla="*/ 152 h 252"/>
                <a:gd name="T30" fmla="*/ 31 w 391"/>
                <a:gd name="T31" fmla="*/ 160 h 252"/>
                <a:gd name="T32" fmla="*/ 25 w 391"/>
                <a:gd name="T33" fmla="*/ 164 h 252"/>
                <a:gd name="T34" fmla="*/ 24 w 391"/>
                <a:gd name="T35" fmla="*/ 173 h 252"/>
                <a:gd name="T36" fmla="*/ 28 w 391"/>
                <a:gd name="T37" fmla="*/ 178 h 252"/>
                <a:gd name="T38" fmla="*/ 33 w 391"/>
                <a:gd name="T39" fmla="*/ 175 h 252"/>
                <a:gd name="T40" fmla="*/ 38 w 391"/>
                <a:gd name="T41" fmla="*/ 174 h 252"/>
                <a:gd name="T42" fmla="*/ 44 w 391"/>
                <a:gd name="T43" fmla="*/ 171 h 252"/>
                <a:gd name="T44" fmla="*/ 47 w 391"/>
                <a:gd name="T45" fmla="*/ 179 h 252"/>
                <a:gd name="T46" fmla="*/ 48 w 391"/>
                <a:gd name="T47" fmla="*/ 193 h 252"/>
                <a:gd name="T48" fmla="*/ 52 w 391"/>
                <a:gd name="T49" fmla="*/ 200 h 252"/>
                <a:gd name="T50" fmla="*/ 52 w 391"/>
                <a:gd name="T51" fmla="*/ 210 h 252"/>
                <a:gd name="T52" fmla="*/ 54 w 391"/>
                <a:gd name="T53" fmla="*/ 215 h 252"/>
                <a:gd name="T54" fmla="*/ 63 w 391"/>
                <a:gd name="T55" fmla="*/ 218 h 252"/>
                <a:gd name="T56" fmla="*/ 65 w 391"/>
                <a:gd name="T57" fmla="*/ 230 h 252"/>
                <a:gd name="T58" fmla="*/ 65 w 391"/>
                <a:gd name="T59" fmla="*/ 237 h 252"/>
                <a:gd name="T60" fmla="*/ 71 w 391"/>
                <a:gd name="T61" fmla="*/ 241 h 252"/>
                <a:gd name="T62" fmla="*/ 72 w 391"/>
                <a:gd name="T63" fmla="*/ 236 h 252"/>
                <a:gd name="T64" fmla="*/ 77 w 391"/>
                <a:gd name="T65" fmla="*/ 236 h 252"/>
                <a:gd name="T66" fmla="*/ 87 w 391"/>
                <a:gd name="T67" fmla="*/ 241 h 252"/>
                <a:gd name="T68" fmla="*/ 88 w 391"/>
                <a:gd name="T69" fmla="*/ 237 h 252"/>
                <a:gd name="T70" fmla="*/ 100 w 391"/>
                <a:gd name="T71" fmla="*/ 238 h 252"/>
                <a:gd name="T72" fmla="*/ 115 w 391"/>
                <a:gd name="T73" fmla="*/ 241 h 252"/>
                <a:gd name="T74" fmla="*/ 117 w 391"/>
                <a:gd name="T75" fmla="*/ 233 h 252"/>
                <a:gd name="T76" fmla="*/ 124 w 391"/>
                <a:gd name="T77" fmla="*/ 236 h 252"/>
                <a:gd name="T78" fmla="*/ 127 w 391"/>
                <a:gd name="T79" fmla="*/ 243 h 252"/>
                <a:gd name="T80" fmla="*/ 129 w 391"/>
                <a:gd name="T81" fmla="*/ 246 h 252"/>
                <a:gd name="T82" fmla="*/ 136 w 391"/>
                <a:gd name="T83" fmla="*/ 221 h 252"/>
                <a:gd name="T84" fmla="*/ 373 w 391"/>
                <a:gd name="T85" fmla="*/ 252 h 252"/>
                <a:gd name="T86" fmla="*/ 391 w 391"/>
                <a:gd name="T87"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91" h="252">
                  <a:moveTo>
                    <a:pt x="391" y="60"/>
                  </a:moveTo>
                  <a:cubicBezTo>
                    <a:pt x="391" y="60"/>
                    <a:pt x="243" y="42"/>
                    <a:pt x="184" y="33"/>
                  </a:cubicBezTo>
                  <a:cubicBezTo>
                    <a:pt x="112" y="22"/>
                    <a:pt x="11" y="0"/>
                    <a:pt x="11" y="0"/>
                  </a:cubicBezTo>
                  <a:cubicBezTo>
                    <a:pt x="9" y="10"/>
                    <a:pt x="9" y="10"/>
                    <a:pt x="9" y="10"/>
                  </a:cubicBezTo>
                  <a:cubicBezTo>
                    <a:pt x="7" y="17"/>
                    <a:pt x="7" y="17"/>
                    <a:pt x="7" y="17"/>
                  </a:cubicBezTo>
                  <a:cubicBezTo>
                    <a:pt x="4" y="28"/>
                    <a:pt x="4" y="28"/>
                    <a:pt x="4" y="28"/>
                  </a:cubicBezTo>
                  <a:cubicBezTo>
                    <a:pt x="1" y="40"/>
                    <a:pt x="1" y="40"/>
                    <a:pt x="1" y="40"/>
                  </a:cubicBezTo>
                  <a:cubicBezTo>
                    <a:pt x="0" y="51"/>
                    <a:pt x="0" y="51"/>
                    <a:pt x="0" y="51"/>
                  </a:cubicBezTo>
                  <a:cubicBezTo>
                    <a:pt x="0" y="54"/>
                    <a:pt x="0" y="54"/>
                    <a:pt x="0" y="54"/>
                  </a:cubicBezTo>
                  <a:cubicBezTo>
                    <a:pt x="2" y="56"/>
                    <a:pt x="2" y="56"/>
                    <a:pt x="2" y="56"/>
                  </a:cubicBezTo>
                  <a:cubicBezTo>
                    <a:pt x="4" y="61"/>
                    <a:pt x="4" y="61"/>
                    <a:pt x="4" y="61"/>
                  </a:cubicBezTo>
                  <a:cubicBezTo>
                    <a:pt x="4" y="64"/>
                    <a:pt x="4" y="64"/>
                    <a:pt x="4" y="64"/>
                  </a:cubicBezTo>
                  <a:cubicBezTo>
                    <a:pt x="4" y="68"/>
                    <a:pt x="4" y="68"/>
                    <a:pt x="4" y="68"/>
                  </a:cubicBezTo>
                  <a:cubicBezTo>
                    <a:pt x="7" y="71"/>
                    <a:pt x="7" y="71"/>
                    <a:pt x="7" y="71"/>
                  </a:cubicBezTo>
                  <a:cubicBezTo>
                    <a:pt x="7" y="74"/>
                    <a:pt x="7" y="74"/>
                    <a:pt x="7" y="74"/>
                  </a:cubicBezTo>
                  <a:cubicBezTo>
                    <a:pt x="11" y="80"/>
                    <a:pt x="11" y="80"/>
                    <a:pt x="11" y="80"/>
                  </a:cubicBezTo>
                  <a:cubicBezTo>
                    <a:pt x="12" y="85"/>
                    <a:pt x="12" y="85"/>
                    <a:pt x="12" y="85"/>
                  </a:cubicBezTo>
                  <a:cubicBezTo>
                    <a:pt x="17" y="93"/>
                    <a:pt x="17" y="93"/>
                    <a:pt x="17" y="93"/>
                  </a:cubicBezTo>
                  <a:cubicBezTo>
                    <a:pt x="22" y="98"/>
                    <a:pt x="22" y="98"/>
                    <a:pt x="22" y="98"/>
                  </a:cubicBezTo>
                  <a:cubicBezTo>
                    <a:pt x="25" y="103"/>
                    <a:pt x="25" y="103"/>
                    <a:pt x="25" y="103"/>
                  </a:cubicBezTo>
                  <a:cubicBezTo>
                    <a:pt x="26" y="110"/>
                    <a:pt x="26" y="110"/>
                    <a:pt x="26" y="110"/>
                  </a:cubicBezTo>
                  <a:cubicBezTo>
                    <a:pt x="28" y="116"/>
                    <a:pt x="28" y="116"/>
                    <a:pt x="28" y="116"/>
                  </a:cubicBezTo>
                  <a:cubicBezTo>
                    <a:pt x="31" y="120"/>
                    <a:pt x="31" y="120"/>
                    <a:pt x="31" y="120"/>
                  </a:cubicBezTo>
                  <a:cubicBezTo>
                    <a:pt x="31" y="121"/>
                    <a:pt x="31" y="121"/>
                    <a:pt x="31" y="121"/>
                  </a:cubicBezTo>
                  <a:cubicBezTo>
                    <a:pt x="40" y="123"/>
                    <a:pt x="40" y="123"/>
                    <a:pt x="40" y="123"/>
                  </a:cubicBezTo>
                  <a:cubicBezTo>
                    <a:pt x="40" y="127"/>
                    <a:pt x="40" y="127"/>
                    <a:pt x="40" y="127"/>
                  </a:cubicBezTo>
                  <a:cubicBezTo>
                    <a:pt x="37" y="133"/>
                    <a:pt x="37" y="133"/>
                    <a:pt x="37" y="133"/>
                  </a:cubicBezTo>
                  <a:cubicBezTo>
                    <a:pt x="34" y="139"/>
                    <a:pt x="34" y="139"/>
                    <a:pt x="34" y="139"/>
                  </a:cubicBezTo>
                  <a:cubicBezTo>
                    <a:pt x="31" y="146"/>
                    <a:pt x="31" y="146"/>
                    <a:pt x="31" y="146"/>
                  </a:cubicBezTo>
                  <a:cubicBezTo>
                    <a:pt x="30" y="152"/>
                    <a:pt x="30" y="152"/>
                    <a:pt x="30" y="152"/>
                  </a:cubicBezTo>
                  <a:cubicBezTo>
                    <a:pt x="32" y="158"/>
                    <a:pt x="32" y="158"/>
                    <a:pt x="32" y="158"/>
                  </a:cubicBezTo>
                  <a:cubicBezTo>
                    <a:pt x="31" y="160"/>
                    <a:pt x="31" y="160"/>
                    <a:pt x="31" y="160"/>
                  </a:cubicBezTo>
                  <a:cubicBezTo>
                    <a:pt x="28" y="160"/>
                    <a:pt x="28" y="160"/>
                    <a:pt x="28" y="160"/>
                  </a:cubicBezTo>
                  <a:cubicBezTo>
                    <a:pt x="25" y="164"/>
                    <a:pt x="25" y="164"/>
                    <a:pt x="25" y="164"/>
                  </a:cubicBezTo>
                  <a:cubicBezTo>
                    <a:pt x="22" y="171"/>
                    <a:pt x="22" y="171"/>
                    <a:pt x="22" y="171"/>
                  </a:cubicBezTo>
                  <a:cubicBezTo>
                    <a:pt x="24" y="173"/>
                    <a:pt x="24" y="173"/>
                    <a:pt x="24" y="173"/>
                  </a:cubicBezTo>
                  <a:cubicBezTo>
                    <a:pt x="28" y="175"/>
                    <a:pt x="28" y="175"/>
                    <a:pt x="28" y="175"/>
                  </a:cubicBezTo>
                  <a:cubicBezTo>
                    <a:pt x="28" y="178"/>
                    <a:pt x="28" y="178"/>
                    <a:pt x="28" y="178"/>
                  </a:cubicBezTo>
                  <a:cubicBezTo>
                    <a:pt x="30" y="178"/>
                    <a:pt x="30" y="178"/>
                    <a:pt x="30" y="178"/>
                  </a:cubicBezTo>
                  <a:cubicBezTo>
                    <a:pt x="33" y="175"/>
                    <a:pt x="33" y="175"/>
                    <a:pt x="33" y="175"/>
                  </a:cubicBezTo>
                  <a:cubicBezTo>
                    <a:pt x="36" y="174"/>
                    <a:pt x="36" y="174"/>
                    <a:pt x="36" y="174"/>
                  </a:cubicBezTo>
                  <a:cubicBezTo>
                    <a:pt x="38" y="174"/>
                    <a:pt x="38" y="174"/>
                    <a:pt x="38" y="174"/>
                  </a:cubicBezTo>
                  <a:cubicBezTo>
                    <a:pt x="42" y="171"/>
                    <a:pt x="42" y="171"/>
                    <a:pt x="42" y="171"/>
                  </a:cubicBezTo>
                  <a:cubicBezTo>
                    <a:pt x="44" y="171"/>
                    <a:pt x="44" y="171"/>
                    <a:pt x="44" y="171"/>
                  </a:cubicBezTo>
                  <a:cubicBezTo>
                    <a:pt x="45" y="175"/>
                    <a:pt x="45" y="175"/>
                    <a:pt x="45" y="175"/>
                  </a:cubicBezTo>
                  <a:cubicBezTo>
                    <a:pt x="47" y="179"/>
                    <a:pt x="47" y="179"/>
                    <a:pt x="47" y="179"/>
                  </a:cubicBezTo>
                  <a:cubicBezTo>
                    <a:pt x="48" y="187"/>
                    <a:pt x="48" y="187"/>
                    <a:pt x="48" y="187"/>
                  </a:cubicBezTo>
                  <a:cubicBezTo>
                    <a:pt x="48" y="193"/>
                    <a:pt x="48" y="193"/>
                    <a:pt x="48" y="193"/>
                  </a:cubicBezTo>
                  <a:cubicBezTo>
                    <a:pt x="48" y="196"/>
                    <a:pt x="48" y="196"/>
                    <a:pt x="48" y="196"/>
                  </a:cubicBezTo>
                  <a:cubicBezTo>
                    <a:pt x="52" y="200"/>
                    <a:pt x="52" y="200"/>
                    <a:pt x="52" y="200"/>
                  </a:cubicBezTo>
                  <a:cubicBezTo>
                    <a:pt x="52" y="205"/>
                    <a:pt x="52" y="205"/>
                    <a:pt x="52" y="205"/>
                  </a:cubicBezTo>
                  <a:cubicBezTo>
                    <a:pt x="52" y="210"/>
                    <a:pt x="52" y="210"/>
                    <a:pt x="52" y="210"/>
                  </a:cubicBezTo>
                  <a:cubicBezTo>
                    <a:pt x="52" y="212"/>
                    <a:pt x="52" y="212"/>
                    <a:pt x="52" y="212"/>
                  </a:cubicBezTo>
                  <a:cubicBezTo>
                    <a:pt x="54" y="215"/>
                    <a:pt x="54" y="215"/>
                    <a:pt x="54" y="215"/>
                  </a:cubicBezTo>
                  <a:cubicBezTo>
                    <a:pt x="59" y="218"/>
                    <a:pt x="59" y="218"/>
                    <a:pt x="59" y="218"/>
                  </a:cubicBezTo>
                  <a:cubicBezTo>
                    <a:pt x="63" y="218"/>
                    <a:pt x="63" y="218"/>
                    <a:pt x="63" y="218"/>
                  </a:cubicBezTo>
                  <a:cubicBezTo>
                    <a:pt x="63" y="224"/>
                    <a:pt x="63" y="224"/>
                    <a:pt x="63" y="224"/>
                  </a:cubicBezTo>
                  <a:cubicBezTo>
                    <a:pt x="65" y="230"/>
                    <a:pt x="65" y="230"/>
                    <a:pt x="65" y="230"/>
                  </a:cubicBezTo>
                  <a:cubicBezTo>
                    <a:pt x="65" y="234"/>
                    <a:pt x="65" y="234"/>
                    <a:pt x="65" y="234"/>
                  </a:cubicBezTo>
                  <a:cubicBezTo>
                    <a:pt x="65" y="237"/>
                    <a:pt x="65" y="237"/>
                    <a:pt x="65" y="237"/>
                  </a:cubicBezTo>
                  <a:cubicBezTo>
                    <a:pt x="67" y="241"/>
                    <a:pt x="67" y="241"/>
                    <a:pt x="67" y="241"/>
                  </a:cubicBezTo>
                  <a:cubicBezTo>
                    <a:pt x="71" y="241"/>
                    <a:pt x="71" y="241"/>
                    <a:pt x="71" y="241"/>
                  </a:cubicBezTo>
                  <a:cubicBezTo>
                    <a:pt x="71" y="239"/>
                    <a:pt x="71" y="239"/>
                    <a:pt x="71" y="239"/>
                  </a:cubicBezTo>
                  <a:cubicBezTo>
                    <a:pt x="72" y="236"/>
                    <a:pt x="72" y="236"/>
                    <a:pt x="72" y="236"/>
                  </a:cubicBezTo>
                  <a:cubicBezTo>
                    <a:pt x="74" y="236"/>
                    <a:pt x="74" y="236"/>
                    <a:pt x="74" y="236"/>
                  </a:cubicBezTo>
                  <a:cubicBezTo>
                    <a:pt x="77" y="236"/>
                    <a:pt x="77" y="236"/>
                    <a:pt x="77" y="236"/>
                  </a:cubicBezTo>
                  <a:cubicBezTo>
                    <a:pt x="82" y="239"/>
                    <a:pt x="82" y="239"/>
                    <a:pt x="82" y="239"/>
                  </a:cubicBezTo>
                  <a:cubicBezTo>
                    <a:pt x="87" y="241"/>
                    <a:pt x="87" y="241"/>
                    <a:pt x="87" y="241"/>
                  </a:cubicBezTo>
                  <a:cubicBezTo>
                    <a:pt x="87" y="239"/>
                    <a:pt x="87" y="239"/>
                    <a:pt x="87" y="239"/>
                  </a:cubicBezTo>
                  <a:cubicBezTo>
                    <a:pt x="88" y="237"/>
                    <a:pt x="88" y="237"/>
                    <a:pt x="88" y="237"/>
                  </a:cubicBezTo>
                  <a:cubicBezTo>
                    <a:pt x="92" y="237"/>
                    <a:pt x="92" y="237"/>
                    <a:pt x="92" y="237"/>
                  </a:cubicBezTo>
                  <a:cubicBezTo>
                    <a:pt x="100" y="238"/>
                    <a:pt x="100" y="238"/>
                    <a:pt x="100" y="238"/>
                  </a:cubicBezTo>
                  <a:cubicBezTo>
                    <a:pt x="105" y="240"/>
                    <a:pt x="105" y="240"/>
                    <a:pt x="105" y="240"/>
                  </a:cubicBezTo>
                  <a:cubicBezTo>
                    <a:pt x="115" y="241"/>
                    <a:pt x="115" y="241"/>
                    <a:pt x="115" y="241"/>
                  </a:cubicBezTo>
                  <a:cubicBezTo>
                    <a:pt x="116" y="238"/>
                    <a:pt x="116" y="238"/>
                    <a:pt x="116" y="238"/>
                  </a:cubicBezTo>
                  <a:cubicBezTo>
                    <a:pt x="117" y="233"/>
                    <a:pt x="117" y="233"/>
                    <a:pt x="117" y="233"/>
                  </a:cubicBezTo>
                  <a:cubicBezTo>
                    <a:pt x="121" y="233"/>
                    <a:pt x="121" y="233"/>
                    <a:pt x="121" y="233"/>
                  </a:cubicBezTo>
                  <a:cubicBezTo>
                    <a:pt x="124" y="236"/>
                    <a:pt x="124" y="236"/>
                    <a:pt x="124" y="236"/>
                  </a:cubicBezTo>
                  <a:cubicBezTo>
                    <a:pt x="126" y="239"/>
                    <a:pt x="126" y="239"/>
                    <a:pt x="126" y="239"/>
                  </a:cubicBezTo>
                  <a:cubicBezTo>
                    <a:pt x="127" y="243"/>
                    <a:pt x="127" y="243"/>
                    <a:pt x="127" y="243"/>
                  </a:cubicBezTo>
                  <a:cubicBezTo>
                    <a:pt x="127" y="244"/>
                    <a:pt x="127" y="244"/>
                    <a:pt x="127" y="244"/>
                  </a:cubicBezTo>
                  <a:cubicBezTo>
                    <a:pt x="129" y="246"/>
                    <a:pt x="129" y="246"/>
                    <a:pt x="129" y="246"/>
                  </a:cubicBezTo>
                  <a:cubicBezTo>
                    <a:pt x="131" y="248"/>
                    <a:pt x="131" y="248"/>
                    <a:pt x="131" y="248"/>
                  </a:cubicBezTo>
                  <a:cubicBezTo>
                    <a:pt x="136" y="221"/>
                    <a:pt x="136" y="221"/>
                    <a:pt x="136" y="221"/>
                  </a:cubicBezTo>
                  <a:cubicBezTo>
                    <a:pt x="372" y="252"/>
                    <a:pt x="372" y="252"/>
                    <a:pt x="372" y="252"/>
                  </a:cubicBezTo>
                  <a:cubicBezTo>
                    <a:pt x="373" y="252"/>
                    <a:pt x="373" y="252"/>
                    <a:pt x="373" y="252"/>
                  </a:cubicBezTo>
                  <a:cubicBezTo>
                    <a:pt x="377" y="207"/>
                    <a:pt x="377" y="207"/>
                    <a:pt x="377" y="207"/>
                  </a:cubicBezTo>
                  <a:lnTo>
                    <a:pt x="391" y="6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0" name="Freeform 22"/>
            <p:cNvSpPr>
              <a:spLocks/>
            </p:cNvSpPr>
            <p:nvPr/>
          </p:nvSpPr>
          <p:spPr bwMode="auto">
            <a:xfrm>
              <a:off x="7897046" y="1787054"/>
              <a:ext cx="197314" cy="315365"/>
            </a:xfrm>
            <a:custGeom>
              <a:avLst/>
              <a:gdLst>
                <a:gd name="T0" fmla="*/ 34 w 117"/>
                <a:gd name="T1" fmla="*/ 182 h 187"/>
                <a:gd name="T2" fmla="*/ 34 w 117"/>
                <a:gd name="T3" fmla="*/ 176 h 187"/>
                <a:gd name="T4" fmla="*/ 37 w 117"/>
                <a:gd name="T5" fmla="*/ 171 h 187"/>
                <a:gd name="T6" fmla="*/ 40 w 117"/>
                <a:gd name="T7" fmla="*/ 166 h 187"/>
                <a:gd name="T8" fmla="*/ 44 w 117"/>
                <a:gd name="T9" fmla="*/ 161 h 187"/>
                <a:gd name="T10" fmla="*/ 40 w 117"/>
                <a:gd name="T11" fmla="*/ 159 h 187"/>
                <a:gd name="T12" fmla="*/ 42 w 117"/>
                <a:gd name="T13" fmla="*/ 155 h 187"/>
                <a:gd name="T14" fmla="*/ 45 w 117"/>
                <a:gd name="T15" fmla="*/ 155 h 187"/>
                <a:gd name="T16" fmla="*/ 48 w 117"/>
                <a:gd name="T17" fmla="*/ 150 h 187"/>
                <a:gd name="T18" fmla="*/ 52 w 117"/>
                <a:gd name="T19" fmla="*/ 153 h 187"/>
                <a:gd name="T20" fmla="*/ 51 w 117"/>
                <a:gd name="T21" fmla="*/ 149 h 187"/>
                <a:gd name="T22" fmla="*/ 56 w 117"/>
                <a:gd name="T23" fmla="*/ 148 h 187"/>
                <a:gd name="T24" fmla="*/ 59 w 117"/>
                <a:gd name="T25" fmla="*/ 139 h 187"/>
                <a:gd name="T26" fmla="*/ 67 w 117"/>
                <a:gd name="T27" fmla="*/ 141 h 187"/>
                <a:gd name="T28" fmla="*/ 68 w 117"/>
                <a:gd name="T29" fmla="*/ 132 h 187"/>
                <a:gd name="T30" fmla="*/ 68 w 117"/>
                <a:gd name="T31" fmla="*/ 123 h 187"/>
                <a:gd name="T32" fmla="*/ 69 w 117"/>
                <a:gd name="T33" fmla="*/ 116 h 187"/>
                <a:gd name="T34" fmla="*/ 79 w 117"/>
                <a:gd name="T35" fmla="*/ 122 h 187"/>
                <a:gd name="T36" fmla="*/ 81 w 117"/>
                <a:gd name="T37" fmla="*/ 115 h 187"/>
                <a:gd name="T38" fmla="*/ 84 w 117"/>
                <a:gd name="T39" fmla="*/ 122 h 187"/>
                <a:gd name="T40" fmla="*/ 88 w 117"/>
                <a:gd name="T41" fmla="*/ 116 h 187"/>
                <a:gd name="T42" fmla="*/ 87 w 117"/>
                <a:gd name="T43" fmla="*/ 111 h 187"/>
                <a:gd name="T44" fmla="*/ 95 w 117"/>
                <a:gd name="T45" fmla="*/ 115 h 187"/>
                <a:gd name="T46" fmla="*/ 97 w 117"/>
                <a:gd name="T47" fmla="*/ 111 h 187"/>
                <a:gd name="T48" fmla="*/ 103 w 117"/>
                <a:gd name="T49" fmla="*/ 105 h 187"/>
                <a:gd name="T50" fmla="*/ 106 w 117"/>
                <a:gd name="T51" fmla="*/ 101 h 187"/>
                <a:gd name="T52" fmla="*/ 114 w 117"/>
                <a:gd name="T53" fmla="*/ 97 h 187"/>
                <a:gd name="T54" fmla="*/ 116 w 117"/>
                <a:gd name="T55" fmla="*/ 88 h 187"/>
                <a:gd name="T56" fmla="*/ 112 w 117"/>
                <a:gd name="T57" fmla="*/ 86 h 187"/>
                <a:gd name="T58" fmla="*/ 112 w 117"/>
                <a:gd name="T59" fmla="*/ 82 h 187"/>
                <a:gd name="T60" fmla="*/ 104 w 117"/>
                <a:gd name="T61" fmla="*/ 77 h 187"/>
                <a:gd name="T62" fmla="*/ 101 w 117"/>
                <a:gd name="T63" fmla="*/ 64 h 187"/>
                <a:gd name="T64" fmla="*/ 95 w 117"/>
                <a:gd name="T65" fmla="*/ 63 h 187"/>
                <a:gd name="T66" fmla="*/ 84 w 117"/>
                <a:gd name="T67" fmla="*/ 56 h 187"/>
                <a:gd name="T68" fmla="*/ 77 w 117"/>
                <a:gd name="T69" fmla="*/ 31 h 187"/>
                <a:gd name="T70" fmla="*/ 71 w 117"/>
                <a:gd name="T71" fmla="*/ 11 h 187"/>
                <a:gd name="T72" fmla="*/ 53 w 117"/>
                <a:gd name="T73" fmla="*/ 3 h 187"/>
                <a:gd name="T74" fmla="*/ 42 w 117"/>
                <a:gd name="T75" fmla="*/ 11 h 187"/>
                <a:gd name="T76" fmla="*/ 30 w 117"/>
                <a:gd name="T77" fmla="*/ 5 h 187"/>
                <a:gd name="T78" fmla="*/ 22 w 117"/>
                <a:gd name="T79" fmla="*/ 22 h 187"/>
                <a:gd name="T80" fmla="*/ 13 w 117"/>
                <a:gd name="T81" fmla="*/ 54 h 187"/>
                <a:gd name="T82" fmla="*/ 15 w 117"/>
                <a:gd name="T83" fmla="*/ 71 h 187"/>
                <a:gd name="T84" fmla="*/ 12 w 117"/>
                <a:gd name="T85" fmla="*/ 82 h 187"/>
                <a:gd name="T86" fmla="*/ 7 w 117"/>
                <a:gd name="T87" fmla="*/ 95 h 187"/>
                <a:gd name="T88" fmla="*/ 0 w 117"/>
                <a:gd name="T89" fmla="*/ 103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87">
                  <a:moveTo>
                    <a:pt x="33" y="187"/>
                  </a:moveTo>
                  <a:lnTo>
                    <a:pt x="33" y="185"/>
                  </a:lnTo>
                  <a:lnTo>
                    <a:pt x="34" y="182"/>
                  </a:lnTo>
                  <a:lnTo>
                    <a:pt x="34" y="181"/>
                  </a:lnTo>
                  <a:lnTo>
                    <a:pt x="34" y="178"/>
                  </a:lnTo>
                  <a:lnTo>
                    <a:pt x="34" y="176"/>
                  </a:lnTo>
                  <a:lnTo>
                    <a:pt x="35" y="174"/>
                  </a:lnTo>
                  <a:lnTo>
                    <a:pt x="37" y="174"/>
                  </a:lnTo>
                  <a:lnTo>
                    <a:pt x="37" y="171"/>
                  </a:lnTo>
                  <a:lnTo>
                    <a:pt x="38" y="169"/>
                  </a:lnTo>
                  <a:lnTo>
                    <a:pt x="38" y="166"/>
                  </a:lnTo>
                  <a:lnTo>
                    <a:pt x="40" y="166"/>
                  </a:lnTo>
                  <a:lnTo>
                    <a:pt x="41" y="166"/>
                  </a:lnTo>
                  <a:lnTo>
                    <a:pt x="44" y="166"/>
                  </a:lnTo>
                  <a:lnTo>
                    <a:pt x="44" y="161"/>
                  </a:lnTo>
                  <a:lnTo>
                    <a:pt x="41" y="161"/>
                  </a:lnTo>
                  <a:lnTo>
                    <a:pt x="40" y="161"/>
                  </a:lnTo>
                  <a:lnTo>
                    <a:pt x="40" y="159"/>
                  </a:lnTo>
                  <a:lnTo>
                    <a:pt x="40" y="158"/>
                  </a:lnTo>
                  <a:lnTo>
                    <a:pt x="42" y="156"/>
                  </a:lnTo>
                  <a:lnTo>
                    <a:pt x="42" y="155"/>
                  </a:lnTo>
                  <a:lnTo>
                    <a:pt x="44" y="153"/>
                  </a:lnTo>
                  <a:lnTo>
                    <a:pt x="45" y="154"/>
                  </a:lnTo>
                  <a:lnTo>
                    <a:pt x="45" y="155"/>
                  </a:lnTo>
                  <a:lnTo>
                    <a:pt x="47" y="154"/>
                  </a:lnTo>
                  <a:lnTo>
                    <a:pt x="48" y="153"/>
                  </a:lnTo>
                  <a:lnTo>
                    <a:pt x="48" y="150"/>
                  </a:lnTo>
                  <a:lnTo>
                    <a:pt x="50" y="152"/>
                  </a:lnTo>
                  <a:lnTo>
                    <a:pt x="51" y="153"/>
                  </a:lnTo>
                  <a:lnTo>
                    <a:pt x="52" y="153"/>
                  </a:lnTo>
                  <a:lnTo>
                    <a:pt x="52" y="150"/>
                  </a:lnTo>
                  <a:lnTo>
                    <a:pt x="52" y="149"/>
                  </a:lnTo>
                  <a:lnTo>
                    <a:pt x="51" y="149"/>
                  </a:lnTo>
                  <a:lnTo>
                    <a:pt x="50" y="147"/>
                  </a:lnTo>
                  <a:lnTo>
                    <a:pt x="54" y="147"/>
                  </a:lnTo>
                  <a:lnTo>
                    <a:pt x="56" y="148"/>
                  </a:lnTo>
                  <a:lnTo>
                    <a:pt x="59" y="147"/>
                  </a:lnTo>
                  <a:lnTo>
                    <a:pt x="60" y="144"/>
                  </a:lnTo>
                  <a:lnTo>
                    <a:pt x="59" y="139"/>
                  </a:lnTo>
                  <a:lnTo>
                    <a:pt x="61" y="139"/>
                  </a:lnTo>
                  <a:lnTo>
                    <a:pt x="64" y="142"/>
                  </a:lnTo>
                  <a:lnTo>
                    <a:pt x="67" y="141"/>
                  </a:lnTo>
                  <a:lnTo>
                    <a:pt x="68" y="139"/>
                  </a:lnTo>
                  <a:lnTo>
                    <a:pt x="69" y="135"/>
                  </a:lnTo>
                  <a:lnTo>
                    <a:pt x="68" y="132"/>
                  </a:lnTo>
                  <a:lnTo>
                    <a:pt x="69" y="128"/>
                  </a:lnTo>
                  <a:lnTo>
                    <a:pt x="69" y="126"/>
                  </a:lnTo>
                  <a:lnTo>
                    <a:pt x="68" y="123"/>
                  </a:lnTo>
                  <a:lnTo>
                    <a:pt x="68" y="121"/>
                  </a:lnTo>
                  <a:lnTo>
                    <a:pt x="69" y="118"/>
                  </a:lnTo>
                  <a:lnTo>
                    <a:pt x="69" y="116"/>
                  </a:lnTo>
                  <a:lnTo>
                    <a:pt x="73" y="120"/>
                  </a:lnTo>
                  <a:lnTo>
                    <a:pt x="74" y="122"/>
                  </a:lnTo>
                  <a:lnTo>
                    <a:pt x="79" y="122"/>
                  </a:lnTo>
                  <a:lnTo>
                    <a:pt x="79" y="120"/>
                  </a:lnTo>
                  <a:lnTo>
                    <a:pt x="79" y="116"/>
                  </a:lnTo>
                  <a:lnTo>
                    <a:pt x="81" y="115"/>
                  </a:lnTo>
                  <a:lnTo>
                    <a:pt x="84" y="116"/>
                  </a:lnTo>
                  <a:lnTo>
                    <a:pt x="84" y="118"/>
                  </a:lnTo>
                  <a:lnTo>
                    <a:pt x="84" y="122"/>
                  </a:lnTo>
                  <a:lnTo>
                    <a:pt x="87" y="121"/>
                  </a:lnTo>
                  <a:lnTo>
                    <a:pt x="90" y="118"/>
                  </a:lnTo>
                  <a:lnTo>
                    <a:pt x="88" y="116"/>
                  </a:lnTo>
                  <a:lnTo>
                    <a:pt x="86" y="114"/>
                  </a:lnTo>
                  <a:lnTo>
                    <a:pt x="86" y="112"/>
                  </a:lnTo>
                  <a:lnTo>
                    <a:pt x="87" y="111"/>
                  </a:lnTo>
                  <a:lnTo>
                    <a:pt x="90" y="114"/>
                  </a:lnTo>
                  <a:lnTo>
                    <a:pt x="93" y="116"/>
                  </a:lnTo>
                  <a:lnTo>
                    <a:pt x="95" y="115"/>
                  </a:lnTo>
                  <a:lnTo>
                    <a:pt x="94" y="111"/>
                  </a:lnTo>
                  <a:lnTo>
                    <a:pt x="95" y="111"/>
                  </a:lnTo>
                  <a:lnTo>
                    <a:pt x="97" y="111"/>
                  </a:lnTo>
                  <a:lnTo>
                    <a:pt x="97" y="105"/>
                  </a:lnTo>
                  <a:lnTo>
                    <a:pt x="101" y="105"/>
                  </a:lnTo>
                  <a:lnTo>
                    <a:pt x="103" y="105"/>
                  </a:lnTo>
                  <a:lnTo>
                    <a:pt x="104" y="104"/>
                  </a:lnTo>
                  <a:lnTo>
                    <a:pt x="104" y="101"/>
                  </a:lnTo>
                  <a:lnTo>
                    <a:pt x="106" y="101"/>
                  </a:lnTo>
                  <a:lnTo>
                    <a:pt x="107" y="100"/>
                  </a:lnTo>
                  <a:lnTo>
                    <a:pt x="110" y="97"/>
                  </a:lnTo>
                  <a:lnTo>
                    <a:pt x="114" y="97"/>
                  </a:lnTo>
                  <a:lnTo>
                    <a:pt x="116" y="95"/>
                  </a:lnTo>
                  <a:lnTo>
                    <a:pt x="117" y="89"/>
                  </a:lnTo>
                  <a:lnTo>
                    <a:pt x="116" y="88"/>
                  </a:lnTo>
                  <a:lnTo>
                    <a:pt x="115" y="88"/>
                  </a:lnTo>
                  <a:lnTo>
                    <a:pt x="113" y="88"/>
                  </a:lnTo>
                  <a:lnTo>
                    <a:pt x="112" y="86"/>
                  </a:lnTo>
                  <a:lnTo>
                    <a:pt x="114" y="84"/>
                  </a:lnTo>
                  <a:lnTo>
                    <a:pt x="114" y="83"/>
                  </a:lnTo>
                  <a:lnTo>
                    <a:pt x="112" y="82"/>
                  </a:lnTo>
                  <a:lnTo>
                    <a:pt x="110" y="77"/>
                  </a:lnTo>
                  <a:lnTo>
                    <a:pt x="106" y="77"/>
                  </a:lnTo>
                  <a:lnTo>
                    <a:pt x="104" y="77"/>
                  </a:lnTo>
                  <a:lnTo>
                    <a:pt x="102" y="73"/>
                  </a:lnTo>
                  <a:lnTo>
                    <a:pt x="101" y="68"/>
                  </a:lnTo>
                  <a:lnTo>
                    <a:pt x="101" y="64"/>
                  </a:lnTo>
                  <a:lnTo>
                    <a:pt x="100" y="61"/>
                  </a:lnTo>
                  <a:lnTo>
                    <a:pt x="97" y="62"/>
                  </a:lnTo>
                  <a:lnTo>
                    <a:pt x="95" y="63"/>
                  </a:lnTo>
                  <a:lnTo>
                    <a:pt x="91" y="63"/>
                  </a:lnTo>
                  <a:lnTo>
                    <a:pt x="87" y="61"/>
                  </a:lnTo>
                  <a:lnTo>
                    <a:pt x="84" y="56"/>
                  </a:lnTo>
                  <a:lnTo>
                    <a:pt x="83" y="49"/>
                  </a:lnTo>
                  <a:lnTo>
                    <a:pt x="79" y="40"/>
                  </a:lnTo>
                  <a:lnTo>
                    <a:pt x="77" y="31"/>
                  </a:lnTo>
                  <a:lnTo>
                    <a:pt x="75" y="26"/>
                  </a:lnTo>
                  <a:lnTo>
                    <a:pt x="73" y="18"/>
                  </a:lnTo>
                  <a:lnTo>
                    <a:pt x="71" y="11"/>
                  </a:lnTo>
                  <a:lnTo>
                    <a:pt x="69" y="8"/>
                  </a:lnTo>
                  <a:lnTo>
                    <a:pt x="56" y="0"/>
                  </a:lnTo>
                  <a:lnTo>
                    <a:pt x="53" y="3"/>
                  </a:lnTo>
                  <a:lnTo>
                    <a:pt x="50" y="7"/>
                  </a:lnTo>
                  <a:lnTo>
                    <a:pt x="45" y="11"/>
                  </a:lnTo>
                  <a:lnTo>
                    <a:pt x="42" y="11"/>
                  </a:lnTo>
                  <a:lnTo>
                    <a:pt x="39" y="9"/>
                  </a:lnTo>
                  <a:lnTo>
                    <a:pt x="34" y="6"/>
                  </a:lnTo>
                  <a:lnTo>
                    <a:pt x="30" y="5"/>
                  </a:lnTo>
                  <a:lnTo>
                    <a:pt x="29" y="5"/>
                  </a:lnTo>
                  <a:lnTo>
                    <a:pt x="27" y="7"/>
                  </a:lnTo>
                  <a:lnTo>
                    <a:pt x="22" y="22"/>
                  </a:lnTo>
                  <a:lnTo>
                    <a:pt x="20" y="33"/>
                  </a:lnTo>
                  <a:lnTo>
                    <a:pt x="15" y="45"/>
                  </a:lnTo>
                  <a:lnTo>
                    <a:pt x="13" y="54"/>
                  </a:lnTo>
                  <a:lnTo>
                    <a:pt x="12" y="64"/>
                  </a:lnTo>
                  <a:lnTo>
                    <a:pt x="13" y="69"/>
                  </a:lnTo>
                  <a:lnTo>
                    <a:pt x="15" y="71"/>
                  </a:lnTo>
                  <a:lnTo>
                    <a:pt x="14" y="73"/>
                  </a:lnTo>
                  <a:lnTo>
                    <a:pt x="12" y="76"/>
                  </a:lnTo>
                  <a:lnTo>
                    <a:pt x="12" y="82"/>
                  </a:lnTo>
                  <a:lnTo>
                    <a:pt x="10" y="87"/>
                  </a:lnTo>
                  <a:lnTo>
                    <a:pt x="10" y="94"/>
                  </a:lnTo>
                  <a:lnTo>
                    <a:pt x="7" y="95"/>
                  </a:lnTo>
                  <a:lnTo>
                    <a:pt x="7" y="100"/>
                  </a:lnTo>
                  <a:lnTo>
                    <a:pt x="1" y="100"/>
                  </a:lnTo>
                  <a:lnTo>
                    <a:pt x="0" y="103"/>
                  </a:lnTo>
                  <a:lnTo>
                    <a:pt x="23" y="178"/>
                  </a:lnTo>
                  <a:lnTo>
                    <a:pt x="33" y="18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1" name="Freeform 23"/>
            <p:cNvSpPr>
              <a:spLocks/>
            </p:cNvSpPr>
            <p:nvPr/>
          </p:nvSpPr>
          <p:spPr bwMode="auto">
            <a:xfrm>
              <a:off x="7517598" y="2002920"/>
              <a:ext cx="408119" cy="300187"/>
            </a:xfrm>
            <a:custGeom>
              <a:avLst/>
              <a:gdLst>
                <a:gd name="T0" fmla="*/ 10 w 242"/>
                <a:gd name="T1" fmla="*/ 136 h 178"/>
                <a:gd name="T2" fmla="*/ 16 w 242"/>
                <a:gd name="T3" fmla="*/ 129 h 178"/>
                <a:gd name="T4" fmla="*/ 22 w 242"/>
                <a:gd name="T5" fmla="*/ 124 h 178"/>
                <a:gd name="T6" fmla="*/ 22 w 242"/>
                <a:gd name="T7" fmla="*/ 119 h 178"/>
                <a:gd name="T8" fmla="*/ 14 w 242"/>
                <a:gd name="T9" fmla="*/ 102 h 178"/>
                <a:gd name="T10" fmla="*/ 31 w 242"/>
                <a:gd name="T11" fmla="*/ 96 h 178"/>
                <a:gd name="T12" fmla="*/ 47 w 242"/>
                <a:gd name="T13" fmla="*/ 96 h 178"/>
                <a:gd name="T14" fmla="*/ 56 w 242"/>
                <a:gd name="T15" fmla="*/ 96 h 178"/>
                <a:gd name="T16" fmla="*/ 67 w 242"/>
                <a:gd name="T17" fmla="*/ 93 h 178"/>
                <a:gd name="T18" fmla="*/ 83 w 242"/>
                <a:gd name="T19" fmla="*/ 83 h 178"/>
                <a:gd name="T20" fmla="*/ 93 w 242"/>
                <a:gd name="T21" fmla="*/ 77 h 178"/>
                <a:gd name="T22" fmla="*/ 93 w 242"/>
                <a:gd name="T23" fmla="*/ 71 h 178"/>
                <a:gd name="T24" fmla="*/ 93 w 242"/>
                <a:gd name="T25" fmla="*/ 63 h 178"/>
                <a:gd name="T26" fmla="*/ 89 w 242"/>
                <a:gd name="T27" fmla="*/ 61 h 178"/>
                <a:gd name="T28" fmla="*/ 85 w 242"/>
                <a:gd name="T29" fmla="*/ 55 h 178"/>
                <a:gd name="T30" fmla="*/ 98 w 242"/>
                <a:gd name="T31" fmla="*/ 44 h 178"/>
                <a:gd name="T32" fmla="*/ 102 w 242"/>
                <a:gd name="T33" fmla="*/ 33 h 178"/>
                <a:gd name="T34" fmla="*/ 116 w 242"/>
                <a:gd name="T35" fmla="*/ 15 h 178"/>
                <a:gd name="T36" fmla="*/ 130 w 242"/>
                <a:gd name="T37" fmla="*/ 8 h 178"/>
                <a:gd name="T38" fmla="*/ 147 w 242"/>
                <a:gd name="T39" fmla="*/ 2 h 178"/>
                <a:gd name="T40" fmla="*/ 163 w 242"/>
                <a:gd name="T41" fmla="*/ 5 h 178"/>
                <a:gd name="T42" fmla="*/ 165 w 242"/>
                <a:gd name="T43" fmla="*/ 16 h 178"/>
                <a:gd name="T44" fmla="*/ 171 w 242"/>
                <a:gd name="T45" fmla="*/ 24 h 178"/>
                <a:gd name="T46" fmla="*/ 171 w 242"/>
                <a:gd name="T47" fmla="*/ 34 h 178"/>
                <a:gd name="T48" fmla="*/ 174 w 242"/>
                <a:gd name="T49" fmla="*/ 48 h 178"/>
                <a:gd name="T50" fmla="*/ 181 w 242"/>
                <a:gd name="T51" fmla="*/ 59 h 178"/>
                <a:gd name="T52" fmla="*/ 184 w 242"/>
                <a:gd name="T53" fmla="*/ 79 h 178"/>
                <a:gd name="T54" fmla="*/ 188 w 242"/>
                <a:gd name="T55" fmla="*/ 89 h 178"/>
                <a:gd name="T56" fmla="*/ 188 w 242"/>
                <a:gd name="T57" fmla="*/ 120 h 178"/>
                <a:gd name="T58" fmla="*/ 192 w 242"/>
                <a:gd name="T59" fmla="*/ 146 h 178"/>
                <a:gd name="T60" fmla="*/ 192 w 242"/>
                <a:gd name="T61" fmla="*/ 158 h 178"/>
                <a:gd name="T62" fmla="*/ 186 w 242"/>
                <a:gd name="T63" fmla="*/ 171 h 178"/>
                <a:gd name="T64" fmla="*/ 198 w 242"/>
                <a:gd name="T65" fmla="*/ 166 h 178"/>
                <a:gd name="T66" fmla="*/ 206 w 242"/>
                <a:gd name="T67" fmla="*/ 160 h 178"/>
                <a:gd name="T68" fmla="*/ 217 w 242"/>
                <a:gd name="T69" fmla="*/ 158 h 178"/>
                <a:gd name="T70" fmla="*/ 225 w 242"/>
                <a:gd name="T71" fmla="*/ 153 h 178"/>
                <a:gd name="T72" fmla="*/ 225 w 242"/>
                <a:gd name="T73" fmla="*/ 157 h 178"/>
                <a:gd name="T74" fmla="*/ 233 w 242"/>
                <a:gd name="T75" fmla="*/ 151 h 178"/>
                <a:gd name="T76" fmla="*/ 240 w 242"/>
                <a:gd name="T77" fmla="*/ 149 h 178"/>
                <a:gd name="T78" fmla="*/ 233 w 242"/>
                <a:gd name="T79" fmla="*/ 157 h 178"/>
                <a:gd name="T80" fmla="*/ 219 w 242"/>
                <a:gd name="T81" fmla="*/ 166 h 178"/>
                <a:gd name="T82" fmla="*/ 206 w 242"/>
                <a:gd name="T83" fmla="*/ 173 h 178"/>
                <a:gd name="T84" fmla="*/ 189 w 242"/>
                <a:gd name="T85" fmla="*/ 178 h 178"/>
                <a:gd name="T86" fmla="*/ 182 w 242"/>
                <a:gd name="T87" fmla="*/ 171 h 178"/>
                <a:gd name="T88" fmla="*/ 180 w 242"/>
                <a:gd name="T89" fmla="*/ 165 h 178"/>
                <a:gd name="T90" fmla="*/ 155 w 242"/>
                <a:gd name="T91" fmla="*/ 158 h 178"/>
                <a:gd name="T92" fmla="*/ 154 w 242"/>
                <a:gd name="T93" fmla="*/ 151 h 178"/>
                <a:gd name="T94" fmla="*/ 148 w 242"/>
                <a:gd name="T95" fmla="*/ 150 h 178"/>
                <a:gd name="T96" fmla="*/ 140 w 242"/>
                <a:gd name="T97" fmla="*/ 138 h 178"/>
                <a:gd name="T98" fmla="*/ 2 w 242"/>
                <a:gd name="T99" fmla="*/ 15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78">
                  <a:moveTo>
                    <a:pt x="0" y="146"/>
                  </a:moveTo>
                  <a:lnTo>
                    <a:pt x="10" y="136"/>
                  </a:lnTo>
                  <a:lnTo>
                    <a:pt x="12" y="133"/>
                  </a:lnTo>
                  <a:lnTo>
                    <a:pt x="16" y="129"/>
                  </a:lnTo>
                  <a:lnTo>
                    <a:pt x="18" y="127"/>
                  </a:lnTo>
                  <a:lnTo>
                    <a:pt x="22" y="124"/>
                  </a:lnTo>
                  <a:lnTo>
                    <a:pt x="22" y="121"/>
                  </a:lnTo>
                  <a:lnTo>
                    <a:pt x="22" y="119"/>
                  </a:lnTo>
                  <a:lnTo>
                    <a:pt x="17" y="109"/>
                  </a:lnTo>
                  <a:lnTo>
                    <a:pt x="14" y="102"/>
                  </a:lnTo>
                  <a:lnTo>
                    <a:pt x="18" y="99"/>
                  </a:lnTo>
                  <a:lnTo>
                    <a:pt x="31" y="96"/>
                  </a:lnTo>
                  <a:lnTo>
                    <a:pt x="38" y="96"/>
                  </a:lnTo>
                  <a:lnTo>
                    <a:pt x="47" y="96"/>
                  </a:lnTo>
                  <a:lnTo>
                    <a:pt x="53" y="96"/>
                  </a:lnTo>
                  <a:lnTo>
                    <a:pt x="56" y="96"/>
                  </a:lnTo>
                  <a:lnTo>
                    <a:pt x="63" y="93"/>
                  </a:lnTo>
                  <a:lnTo>
                    <a:pt x="67" y="93"/>
                  </a:lnTo>
                  <a:lnTo>
                    <a:pt x="77" y="90"/>
                  </a:lnTo>
                  <a:lnTo>
                    <a:pt x="83" y="83"/>
                  </a:lnTo>
                  <a:lnTo>
                    <a:pt x="89" y="80"/>
                  </a:lnTo>
                  <a:lnTo>
                    <a:pt x="93" y="77"/>
                  </a:lnTo>
                  <a:lnTo>
                    <a:pt x="93" y="75"/>
                  </a:lnTo>
                  <a:lnTo>
                    <a:pt x="93" y="71"/>
                  </a:lnTo>
                  <a:lnTo>
                    <a:pt x="89" y="66"/>
                  </a:lnTo>
                  <a:lnTo>
                    <a:pt x="93" y="63"/>
                  </a:lnTo>
                  <a:lnTo>
                    <a:pt x="94" y="59"/>
                  </a:lnTo>
                  <a:lnTo>
                    <a:pt x="89" y="61"/>
                  </a:lnTo>
                  <a:lnTo>
                    <a:pt x="87" y="59"/>
                  </a:lnTo>
                  <a:lnTo>
                    <a:pt x="85" y="55"/>
                  </a:lnTo>
                  <a:lnTo>
                    <a:pt x="90" y="51"/>
                  </a:lnTo>
                  <a:lnTo>
                    <a:pt x="98" y="44"/>
                  </a:lnTo>
                  <a:lnTo>
                    <a:pt x="101" y="38"/>
                  </a:lnTo>
                  <a:lnTo>
                    <a:pt x="102" y="33"/>
                  </a:lnTo>
                  <a:lnTo>
                    <a:pt x="110" y="23"/>
                  </a:lnTo>
                  <a:lnTo>
                    <a:pt x="116" y="15"/>
                  </a:lnTo>
                  <a:lnTo>
                    <a:pt x="123" y="10"/>
                  </a:lnTo>
                  <a:lnTo>
                    <a:pt x="130" y="8"/>
                  </a:lnTo>
                  <a:lnTo>
                    <a:pt x="141" y="5"/>
                  </a:lnTo>
                  <a:lnTo>
                    <a:pt x="147" y="2"/>
                  </a:lnTo>
                  <a:lnTo>
                    <a:pt x="163" y="0"/>
                  </a:lnTo>
                  <a:lnTo>
                    <a:pt x="163" y="5"/>
                  </a:lnTo>
                  <a:lnTo>
                    <a:pt x="163" y="11"/>
                  </a:lnTo>
                  <a:lnTo>
                    <a:pt x="165" y="16"/>
                  </a:lnTo>
                  <a:lnTo>
                    <a:pt x="168" y="23"/>
                  </a:lnTo>
                  <a:lnTo>
                    <a:pt x="171" y="24"/>
                  </a:lnTo>
                  <a:lnTo>
                    <a:pt x="174" y="32"/>
                  </a:lnTo>
                  <a:lnTo>
                    <a:pt x="171" y="34"/>
                  </a:lnTo>
                  <a:lnTo>
                    <a:pt x="170" y="41"/>
                  </a:lnTo>
                  <a:lnTo>
                    <a:pt x="174" y="48"/>
                  </a:lnTo>
                  <a:lnTo>
                    <a:pt x="177" y="56"/>
                  </a:lnTo>
                  <a:lnTo>
                    <a:pt x="181" y="59"/>
                  </a:lnTo>
                  <a:lnTo>
                    <a:pt x="182" y="70"/>
                  </a:lnTo>
                  <a:lnTo>
                    <a:pt x="184" y="79"/>
                  </a:lnTo>
                  <a:lnTo>
                    <a:pt x="188" y="88"/>
                  </a:lnTo>
                  <a:lnTo>
                    <a:pt x="188" y="89"/>
                  </a:lnTo>
                  <a:lnTo>
                    <a:pt x="188" y="102"/>
                  </a:lnTo>
                  <a:lnTo>
                    <a:pt x="188" y="120"/>
                  </a:lnTo>
                  <a:lnTo>
                    <a:pt x="192" y="139"/>
                  </a:lnTo>
                  <a:lnTo>
                    <a:pt x="192" y="146"/>
                  </a:lnTo>
                  <a:lnTo>
                    <a:pt x="196" y="152"/>
                  </a:lnTo>
                  <a:lnTo>
                    <a:pt x="192" y="158"/>
                  </a:lnTo>
                  <a:lnTo>
                    <a:pt x="193" y="161"/>
                  </a:lnTo>
                  <a:lnTo>
                    <a:pt x="186" y="171"/>
                  </a:lnTo>
                  <a:lnTo>
                    <a:pt x="193" y="168"/>
                  </a:lnTo>
                  <a:lnTo>
                    <a:pt x="198" y="166"/>
                  </a:lnTo>
                  <a:lnTo>
                    <a:pt x="204" y="162"/>
                  </a:lnTo>
                  <a:lnTo>
                    <a:pt x="206" y="160"/>
                  </a:lnTo>
                  <a:lnTo>
                    <a:pt x="212" y="159"/>
                  </a:lnTo>
                  <a:lnTo>
                    <a:pt x="217" y="158"/>
                  </a:lnTo>
                  <a:lnTo>
                    <a:pt x="219" y="156"/>
                  </a:lnTo>
                  <a:lnTo>
                    <a:pt x="225" y="153"/>
                  </a:lnTo>
                  <a:lnTo>
                    <a:pt x="230" y="147"/>
                  </a:lnTo>
                  <a:lnTo>
                    <a:pt x="225" y="157"/>
                  </a:lnTo>
                  <a:lnTo>
                    <a:pt x="230" y="155"/>
                  </a:lnTo>
                  <a:lnTo>
                    <a:pt x="233" y="151"/>
                  </a:lnTo>
                  <a:lnTo>
                    <a:pt x="236" y="150"/>
                  </a:lnTo>
                  <a:lnTo>
                    <a:pt x="240" y="149"/>
                  </a:lnTo>
                  <a:lnTo>
                    <a:pt x="242" y="149"/>
                  </a:lnTo>
                  <a:lnTo>
                    <a:pt x="233" y="157"/>
                  </a:lnTo>
                  <a:lnTo>
                    <a:pt x="225" y="163"/>
                  </a:lnTo>
                  <a:lnTo>
                    <a:pt x="219" y="166"/>
                  </a:lnTo>
                  <a:lnTo>
                    <a:pt x="214" y="171"/>
                  </a:lnTo>
                  <a:lnTo>
                    <a:pt x="206" y="173"/>
                  </a:lnTo>
                  <a:lnTo>
                    <a:pt x="197" y="176"/>
                  </a:lnTo>
                  <a:lnTo>
                    <a:pt x="189" y="178"/>
                  </a:lnTo>
                  <a:lnTo>
                    <a:pt x="184" y="175"/>
                  </a:lnTo>
                  <a:lnTo>
                    <a:pt x="182" y="171"/>
                  </a:lnTo>
                  <a:lnTo>
                    <a:pt x="182" y="167"/>
                  </a:lnTo>
                  <a:lnTo>
                    <a:pt x="180" y="165"/>
                  </a:lnTo>
                  <a:lnTo>
                    <a:pt x="167" y="161"/>
                  </a:lnTo>
                  <a:lnTo>
                    <a:pt x="155" y="158"/>
                  </a:lnTo>
                  <a:lnTo>
                    <a:pt x="157" y="153"/>
                  </a:lnTo>
                  <a:lnTo>
                    <a:pt x="154" y="151"/>
                  </a:lnTo>
                  <a:lnTo>
                    <a:pt x="151" y="151"/>
                  </a:lnTo>
                  <a:lnTo>
                    <a:pt x="148" y="150"/>
                  </a:lnTo>
                  <a:lnTo>
                    <a:pt x="144" y="143"/>
                  </a:lnTo>
                  <a:lnTo>
                    <a:pt x="140" y="138"/>
                  </a:lnTo>
                  <a:lnTo>
                    <a:pt x="132" y="133"/>
                  </a:lnTo>
                  <a:lnTo>
                    <a:pt x="2" y="156"/>
                  </a:lnTo>
                  <a:lnTo>
                    <a:pt x="0" y="146"/>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2" name="Freeform 24"/>
            <p:cNvSpPr>
              <a:spLocks/>
            </p:cNvSpPr>
            <p:nvPr/>
          </p:nvSpPr>
          <p:spPr bwMode="auto">
            <a:xfrm>
              <a:off x="7792488" y="1982681"/>
              <a:ext cx="94441" cy="170331"/>
            </a:xfrm>
            <a:custGeom>
              <a:avLst/>
              <a:gdLst>
                <a:gd name="T0" fmla="*/ 0 w 56"/>
                <a:gd name="T1" fmla="*/ 23 h 101"/>
                <a:gd name="T2" fmla="*/ 2 w 56"/>
                <a:gd name="T3" fmla="*/ 28 h 101"/>
                <a:gd name="T4" fmla="*/ 5 w 56"/>
                <a:gd name="T5" fmla="*/ 35 h 101"/>
                <a:gd name="T6" fmla="*/ 8 w 56"/>
                <a:gd name="T7" fmla="*/ 36 h 101"/>
                <a:gd name="T8" fmla="*/ 11 w 56"/>
                <a:gd name="T9" fmla="*/ 44 h 101"/>
                <a:gd name="T10" fmla="*/ 8 w 56"/>
                <a:gd name="T11" fmla="*/ 46 h 101"/>
                <a:gd name="T12" fmla="*/ 7 w 56"/>
                <a:gd name="T13" fmla="*/ 53 h 101"/>
                <a:gd name="T14" fmla="*/ 11 w 56"/>
                <a:gd name="T15" fmla="*/ 60 h 101"/>
                <a:gd name="T16" fmla="*/ 14 w 56"/>
                <a:gd name="T17" fmla="*/ 68 h 101"/>
                <a:gd name="T18" fmla="*/ 18 w 56"/>
                <a:gd name="T19" fmla="*/ 71 h 101"/>
                <a:gd name="T20" fmla="*/ 19 w 56"/>
                <a:gd name="T21" fmla="*/ 82 h 101"/>
                <a:gd name="T22" fmla="*/ 21 w 56"/>
                <a:gd name="T23" fmla="*/ 91 h 101"/>
                <a:gd name="T24" fmla="*/ 25 w 56"/>
                <a:gd name="T25" fmla="*/ 100 h 101"/>
                <a:gd name="T26" fmla="*/ 25 w 56"/>
                <a:gd name="T27" fmla="*/ 101 h 101"/>
                <a:gd name="T28" fmla="*/ 47 w 56"/>
                <a:gd name="T29" fmla="*/ 98 h 101"/>
                <a:gd name="T30" fmla="*/ 45 w 56"/>
                <a:gd name="T31" fmla="*/ 91 h 101"/>
                <a:gd name="T32" fmla="*/ 46 w 56"/>
                <a:gd name="T33" fmla="*/ 82 h 101"/>
                <a:gd name="T34" fmla="*/ 45 w 56"/>
                <a:gd name="T35" fmla="*/ 71 h 101"/>
                <a:gd name="T36" fmla="*/ 44 w 56"/>
                <a:gd name="T37" fmla="*/ 60 h 101"/>
                <a:gd name="T38" fmla="*/ 47 w 56"/>
                <a:gd name="T39" fmla="*/ 45 h 101"/>
                <a:gd name="T40" fmla="*/ 47 w 56"/>
                <a:gd name="T41" fmla="*/ 32 h 101"/>
                <a:gd name="T42" fmla="*/ 56 w 56"/>
                <a:gd name="T43" fmla="*/ 25 h 101"/>
                <a:gd name="T44" fmla="*/ 56 w 56"/>
                <a:gd name="T45" fmla="*/ 21 h 101"/>
                <a:gd name="T46" fmla="*/ 53 w 56"/>
                <a:gd name="T47" fmla="*/ 17 h 101"/>
                <a:gd name="T48" fmla="*/ 53 w 56"/>
                <a:gd name="T49" fmla="*/ 12 h 101"/>
                <a:gd name="T50" fmla="*/ 53 w 56"/>
                <a:gd name="T51" fmla="*/ 4 h 101"/>
                <a:gd name="T52" fmla="*/ 50 w 56"/>
                <a:gd name="T53" fmla="*/ 0 h 101"/>
                <a:gd name="T54" fmla="*/ 43 w 56"/>
                <a:gd name="T55" fmla="*/ 2 h 101"/>
                <a:gd name="T56" fmla="*/ 36 w 56"/>
                <a:gd name="T57" fmla="*/ 4 h 101"/>
                <a:gd name="T58" fmla="*/ 22 w 56"/>
                <a:gd name="T59" fmla="*/ 6 h 101"/>
                <a:gd name="T60" fmla="*/ 15 w 56"/>
                <a:gd name="T61" fmla="*/ 8 h 101"/>
                <a:gd name="T62" fmla="*/ 5 w 56"/>
                <a:gd name="T63" fmla="*/ 12 h 101"/>
                <a:gd name="T64" fmla="*/ 0 w 56"/>
                <a:gd name="T65" fmla="*/ 12 h 101"/>
                <a:gd name="T66" fmla="*/ 0 w 56"/>
                <a:gd name="T67" fmla="*/ 17 h 101"/>
                <a:gd name="T68" fmla="*/ 0 w 56"/>
                <a:gd name="T69" fmla="*/ 2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101">
                  <a:moveTo>
                    <a:pt x="0" y="23"/>
                  </a:moveTo>
                  <a:lnTo>
                    <a:pt x="2" y="28"/>
                  </a:lnTo>
                  <a:lnTo>
                    <a:pt x="5" y="35"/>
                  </a:lnTo>
                  <a:lnTo>
                    <a:pt x="8" y="36"/>
                  </a:lnTo>
                  <a:lnTo>
                    <a:pt x="11" y="44"/>
                  </a:lnTo>
                  <a:lnTo>
                    <a:pt x="8" y="46"/>
                  </a:lnTo>
                  <a:lnTo>
                    <a:pt x="7" y="53"/>
                  </a:lnTo>
                  <a:lnTo>
                    <a:pt x="11" y="60"/>
                  </a:lnTo>
                  <a:lnTo>
                    <a:pt x="14" y="68"/>
                  </a:lnTo>
                  <a:lnTo>
                    <a:pt x="18" y="71"/>
                  </a:lnTo>
                  <a:lnTo>
                    <a:pt x="19" y="82"/>
                  </a:lnTo>
                  <a:lnTo>
                    <a:pt x="21" y="91"/>
                  </a:lnTo>
                  <a:lnTo>
                    <a:pt x="25" y="100"/>
                  </a:lnTo>
                  <a:lnTo>
                    <a:pt x="25" y="101"/>
                  </a:lnTo>
                  <a:lnTo>
                    <a:pt x="47" y="98"/>
                  </a:lnTo>
                  <a:lnTo>
                    <a:pt x="45" y="91"/>
                  </a:lnTo>
                  <a:lnTo>
                    <a:pt x="46" y="82"/>
                  </a:lnTo>
                  <a:lnTo>
                    <a:pt x="45" y="71"/>
                  </a:lnTo>
                  <a:lnTo>
                    <a:pt x="44" y="60"/>
                  </a:lnTo>
                  <a:lnTo>
                    <a:pt x="47" y="45"/>
                  </a:lnTo>
                  <a:lnTo>
                    <a:pt x="47" y="32"/>
                  </a:lnTo>
                  <a:lnTo>
                    <a:pt x="56" y="25"/>
                  </a:lnTo>
                  <a:lnTo>
                    <a:pt x="56" y="21"/>
                  </a:lnTo>
                  <a:lnTo>
                    <a:pt x="53" y="17"/>
                  </a:lnTo>
                  <a:lnTo>
                    <a:pt x="53" y="12"/>
                  </a:lnTo>
                  <a:lnTo>
                    <a:pt x="53" y="4"/>
                  </a:lnTo>
                  <a:lnTo>
                    <a:pt x="50" y="0"/>
                  </a:lnTo>
                  <a:lnTo>
                    <a:pt x="43" y="2"/>
                  </a:lnTo>
                  <a:lnTo>
                    <a:pt x="36" y="4"/>
                  </a:lnTo>
                  <a:lnTo>
                    <a:pt x="22" y="6"/>
                  </a:lnTo>
                  <a:lnTo>
                    <a:pt x="15" y="8"/>
                  </a:lnTo>
                  <a:lnTo>
                    <a:pt x="5" y="12"/>
                  </a:lnTo>
                  <a:lnTo>
                    <a:pt x="0" y="12"/>
                  </a:lnTo>
                  <a:lnTo>
                    <a:pt x="0" y="17"/>
                  </a:lnTo>
                  <a:lnTo>
                    <a:pt x="0" y="2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3" name="Freeform 25"/>
            <p:cNvSpPr>
              <a:spLocks/>
            </p:cNvSpPr>
            <p:nvPr/>
          </p:nvSpPr>
          <p:spPr bwMode="auto">
            <a:xfrm>
              <a:off x="7866691" y="1960757"/>
              <a:ext cx="84322" cy="187195"/>
            </a:xfrm>
            <a:custGeom>
              <a:avLst/>
              <a:gdLst>
                <a:gd name="T0" fmla="*/ 18 w 50"/>
                <a:gd name="T1" fmla="*/ 0 h 111"/>
                <a:gd name="T2" fmla="*/ 14 w 50"/>
                <a:gd name="T3" fmla="*/ 1 h 111"/>
                <a:gd name="T4" fmla="*/ 9 w 50"/>
                <a:gd name="T5" fmla="*/ 1 h 111"/>
                <a:gd name="T6" fmla="*/ 9 w 50"/>
                <a:gd name="T7" fmla="*/ 6 h 111"/>
                <a:gd name="T8" fmla="*/ 8 w 50"/>
                <a:gd name="T9" fmla="*/ 9 h 111"/>
                <a:gd name="T10" fmla="*/ 6 w 50"/>
                <a:gd name="T11" fmla="*/ 13 h 111"/>
                <a:gd name="T12" fmla="*/ 9 w 50"/>
                <a:gd name="T13" fmla="*/ 17 h 111"/>
                <a:gd name="T14" fmla="*/ 9 w 50"/>
                <a:gd name="T15" fmla="*/ 25 h 111"/>
                <a:gd name="T16" fmla="*/ 9 w 50"/>
                <a:gd name="T17" fmla="*/ 30 h 111"/>
                <a:gd name="T18" fmla="*/ 12 w 50"/>
                <a:gd name="T19" fmla="*/ 34 h 111"/>
                <a:gd name="T20" fmla="*/ 12 w 50"/>
                <a:gd name="T21" fmla="*/ 38 h 111"/>
                <a:gd name="T22" fmla="*/ 3 w 50"/>
                <a:gd name="T23" fmla="*/ 45 h 111"/>
                <a:gd name="T24" fmla="*/ 3 w 50"/>
                <a:gd name="T25" fmla="*/ 58 h 111"/>
                <a:gd name="T26" fmla="*/ 0 w 50"/>
                <a:gd name="T27" fmla="*/ 73 h 111"/>
                <a:gd name="T28" fmla="*/ 1 w 50"/>
                <a:gd name="T29" fmla="*/ 84 h 111"/>
                <a:gd name="T30" fmla="*/ 2 w 50"/>
                <a:gd name="T31" fmla="*/ 95 h 111"/>
                <a:gd name="T32" fmla="*/ 1 w 50"/>
                <a:gd name="T33" fmla="*/ 104 h 111"/>
                <a:gd name="T34" fmla="*/ 3 w 50"/>
                <a:gd name="T35" fmla="*/ 111 h 111"/>
                <a:gd name="T36" fmla="*/ 40 w 50"/>
                <a:gd name="T37" fmla="*/ 102 h 111"/>
                <a:gd name="T38" fmla="*/ 41 w 50"/>
                <a:gd name="T39" fmla="*/ 97 h 111"/>
                <a:gd name="T40" fmla="*/ 49 w 50"/>
                <a:gd name="T41" fmla="*/ 94 h 111"/>
                <a:gd name="T42" fmla="*/ 48 w 50"/>
                <a:gd name="T43" fmla="*/ 91 h 111"/>
                <a:gd name="T44" fmla="*/ 50 w 50"/>
                <a:gd name="T45" fmla="*/ 83 h 111"/>
                <a:gd name="T46" fmla="*/ 50 w 50"/>
                <a:gd name="T47" fmla="*/ 83 h 111"/>
                <a:gd name="T48" fmla="*/ 41 w 50"/>
                <a:gd name="T49" fmla="*/ 75 h 111"/>
                <a:gd name="T50" fmla="*/ 18 w 50"/>
                <a:gd name="T51"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111">
                  <a:moveTo>
                    <a:pt x="18" y="0"/>
                  </a:moveTo>
                  <a:lnTo>
                    <a:pt x="14" y="1"/>
                  </a:lnTo>
                  <a:lnTo>
                    <a:pt x="9" y="1"/>
                  </a:lnTo>
                  <a:lnTo>
                    <a:pt x="9" y="6"/>
                  </a:lnTo>
                  <a:lnTo>
                    <a:pt x="8" y="9"/>
                  </a:lnTo>
                  <a:lnTo>
                    <a:pt x="6" y="13"/>
                  </a:lnTo>
                  <a:lnTo>
                    <a:pt x="9" y="17"/>
                  </a:lnTo>
                  <a:lnTo>
                    <a:pt x="9" y="25"/>
                  </a:lnTo>
                  <a:lnTo>
                    <a:pt x="9" y="30"/>
                  </a:lnTo>
                  <a:lnTo>
                    <a:pt x="12" y="34"/>
                  </a:lnTo>
                  <a:lnTo>
                    <a:pt x="12" y="38"/>
                  </a:lnTo>
                  <a:lnTo>
                    <a:pt x="3" y="45"/>
                  </a:lnTo>
                  <a:lnTo>
                    <a:pt x="3" y="58"/>
                  </a:lnTo>
                  <a:lnTo>
                    <a:pt x="0" y="73"/>
                  </a:lnTo>
                  <a:lnTo>
                    <a:pt x="1" y="84"/>
                  </a:lnTo>
                  <a:lnTo>
                    <a:pt x="2" y="95"/>
                  </a:lnTo>
                  <a:lnTo>
                    <a:pt x="1" y="104"/>
                  </a:lnTo>
                  <a:lnTo>
                    <a:pt x="3" y="111"/>
                  </a:lnTo>
                  <a:lnTo>
                    <a:pt x="40" y="102"/>
                  </a:lnTo>
                  <a:lnTo>
                    <a:pt x="41" y="97"/>
                  </a:lnTo>
                  <a:lnTo>
                    <a:pt x="49" y="94"/>
                  </a:lnTo>
                  <a:lnTo>
                    <a:pt x="48" y="91"/>
                  </a:lnTo>
                  <a:lnTo>
                    <a:pt x="50" y="83"/>
                  </a:lnTo>
                  <a:lnTo>
                    <a:pt x="50" y="83"/>
                  </a:lnTo>
                  <a:lnTo>
                    <a:pt x="41" y="75"/>
                  </a:lnTo>
                  <a:lnTo>
                    <a:pt x="18"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4" name="Freeform 26"/>
            <p:cNvSpPr>
              <a:spLocks/>
            </p:cNvSpPr>
            <p:nvPr/>
          </p:nvSpPr>
          <p:spPr bwMode="auto">
            <a:xfrm>
              <a:off x="7834650" y="2188428"/>
              <a:ext cx="94441" cy="86009"/>
            </a:xfrm>
            <a:custGeom>
              <a:avLst/>
              <a:gdLst>
                <a:gd name="T0" fmla="*/ 4 w 56"/>
                <a:gd name="T1" fmla="*/ 29 h 51"/>
                <a:gd name="T2" fmla="*/ 4 w 56"/>
                <a:gd name="T3" fmla="*/ 36 h 51"/>
                <a:gd name="T4" fmla="*/ 8 w 56"/>
                <a:gd name="T5" fmla="*/ 42 h 51"/>
                <a:gd name="T6" fmla="*/ 4 w 56"/>
                <a:gd name="T7" fmla="*/ 48 h 51"/>
                <a:gd name="T8" fmla="*/ 5 w 56"/>
                <a:gd name="T9" fmla="*/ 51 h 51"/>
                <a:gd name="T10" fmla="*/ 9 w 56"/>
                <a:gd name="T11" fmla="*/ 50 h 51"/>
                <a:gd name="T12" fmla="*/ 13 w 56"/>
                <a:gd name="T13" fmla="*/ 45 h 51"/>
                <a:gd name="T14" fmla="*/ 15 w 56"/>
                <a:gd name="T15" fmla="*/ 44 h 51"/>
                <a:gd name="T16" fmla="*/ 20 w 56"/>
                <a:gd name="T17" fmla="*/ 39 h 51"/>
                <a:gd name="T18" fmla="*/ 25 w 56"/>
                <a:gd name="T19" fmla="*/ 36 h 51"/>
                <a:gd name="T20" fmla="*/ 33 w 56"/>
                <a:gd name="T21" fmla="*/ 36 h 51"/>
                <a:gd name="T22" fmla="*/ 37 w 56"/>
                <a:gd name="T23" fmla="*/ 34 h 51"/>
                <a:gd name="T24" fmla="*/ 39 w 56"/>
                <a:gd name="T25" fmla="*/ 32 h 51"/>
                <a:gd name="T26" fmla="*/ 44 w 56"/>
                <a:gd name="T27" fmla="*/ 30 h 51"/>
                <a:gd name="T28" fmla="*/ 49 w 56"/>
                <a:gd name="T29" fmla="*/ 28 h 51"/>
                <a:gd name="T30" fmla="*/ 55 w 56"/>
                <a:gd name="T31" fmla="*/ 28 h 51"/>
                <a:gd name="T32" fmla="*/ 56 w 56"/>
                <a:gd name="T33" fmla="*/ 26 h 51"/>
                <a:gd name="T34" fmla="*/ 50 w 56"/>
                <a:gd name="T35" fmla="*/ 0 h 51"/>
                <a:gd name="T36" fmla="*/ 24 w 56"/>
                <a:gd name="T37" fmla="*/ 5 h 51"/>
                <a:gd name="T38" fmla="*/ 0 w 56"/>
                <a:gd name="T39" fmla="*/ 9 h 51"/>
                <a:gd name="T40" fmla="*/ 0 w 56"/>
                <a:gd name="T41" fmla="*/ 10 h 51"/>
                <a:gd name="T42" fmla="*/ 4 w 56"/>
                <a:gd name="T43"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51">
                  <a:moveTo>
                    <a:pt x="4" y="29"/>
                  </a:moveTo>
                  <a:lnTo>
                    <a:pt x="4" y="36"/>
                  </a:lnTo>
                  <a:lnTo>
                    <a:pt x="8" y="42"/>
                  </a:lnTo>
                  <a:lnTo>
                    <a:pt x="4" y="48"/>
                  </a:lnTo>
                  <a:lnTo>
                    <a:pt x="5" y="51"/>
                  </a:lnTo>
                  <a:lnTo>
                    <a:pt x="9" y="50"/>
                  </a:lnTo>
                  <a:lnTo>
                    <a:pt x="13" y="45"/>
                  </a:lnTo>
                  <a:lnTo>
                    <a:pt x="15" y="44"/>
                  </a:lnTo>
                  <a:lnTo>
                    <a:pt x="20" y="39"/>
                  </a:lnTo>
                  <a:lnTo>
                    <a:pt x="25" y="36"/>
                  </a:lnTo>
                  <a:lnTo>
                    <a:pt x="33" y="36"/>
                  </a:lnTo>
                  <a:lnTo>
                    <a:pt x="37" y="34"/>
                  </a:lnTo>
                  <a:lnTo>
                    <a:pt x="39" y="32"/>
                  </a:lnTo>
                  <a:lnTo>
                    <a:pt x="44" y="30"/>
                  </a:lnTo>
                  <a:lnTo>
                    <a:pt x="49" y="28"/>
                  </a:lnTo>
                  <a:lnTo>
                    <a:pt x="55" y="28"/>
                  </a:lnTo>
                  <a:lnTo>
                    <a:pt x="56" y="26"/>
                  </a:lnTo>
                  <a:lnTo>
                    <a:pt x="50" y="0"/>
                  </a:lnTo>
                  <a:lnTo>
                    <a:pt x="24" y="5"/>
                  </a:lnTo>
                  <a:lnTo>
                    <a:pt x="0" y="9"/>
                  </a:lnTo>
                  <a:lnTo>
                    <a:pt x="0" y="10"/>
                  </a:lnTo>
                  <a:lnTo>
                    <a:pt x="4" y="2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5" name="Freeform 27"/>
            <p:cNvSpPr>
              <a:spLocks/>
            </p:cNvSpPr>
            <p:nvPr/>
          </p:nvSpPr>
          <p:spPr bwMode="auto">
            <a:xfrm>
              <a:off x="7918972" y="2179995"/>
              <a:ext cx="40475" cy="52280"/>
            </a:xfrm>
            <a:custGeom>
              <a:avLst/>
              <a:gdLst>
                <a:gd name="T0" fmla="*/ 23 w 24"/>
                <a:gd name="T1" fmla="*/ 15 h 31"/>
                <a:gd name="T2" fmla="*/ 21 w 24"/>
                <a:gd name="T3" fmla="*/ 13 h 31"/>
                <a:gd name="T4" fmla="*/ 21 w 24"/>
                <a:gd name="T5" fmla="*/ 12 h 31"/>
                <a:gd name="T6" fmla="*/ 18 w 24"/>
                <a:gd name="T7" fmla="*/ 11 h 31"/>
                <a:gd name="T8" fmla="*/ 16 w 24"/>
                <a:gd name="T9" fmla="*/ 10 h 31"/>
                <a:gd name="T10" fmla="*/ 16 w 24"/>
                <a:gd name="T11" fmla="*/ 7 h 31"/>
                <a:gd name="T12" fmla="*/ 13 w 24"/>
                <a:gd name="T13" fmla="*/ 5 h 31"/>
                <a:gd name="T14" fmla="*/ 10 w 24"/>
                <a:gd name="T15" fmla="*/ 0 h 31"/>
                <a:gd name="T16" fmla="*/ 0 w 24"/>
                <a:gd name="T17" fmla="*/ 5 h 31"/>
                <a:gd name="T18" fmla="*/ 6 w 24"/>
                <a:gd name="T19" fmla="*/ 31 h 31"/>
                <a:gd name="T20" fmla="*/ 8 w 24"/>
                <a:gd name="T21" fmla="*/ 29 h 31"/>
                <a:gd name="T22" fmla="*/ 10 w 24"/>
                <a:gd name="T23" fmla="*/ 28 h 31"/>
                <a:gd name="T24" fmla="*/ 14 w 24"/>
                <a:gd name="T25" fmla="*/ 26 h 31"/>
                <a:gd name="T26" fmla="*/ 14 w 24"/>
                <a:gd name="T27" fmla="*/ 23 h 31"/>
                <a:gd name="T28" fmla="*/ 14 w 24"/>
                <a:gd name="T29" fmla="*/ 22 h 31"/>
                <a:gd name="T30" fmla="*/ 14 w 24"/>
                <a:gd name="T31" fmla="*/ 20 h 31"/>
                <a:gd name="T32" fmla="*/ 14 w 24"/>
                <a:gd name="T33" fmla="*/ 17 h 31"/>
                <a:gd name="T34" fmla="*/ 14 w 24"/>
                <a:gd name="T35" fmla="*/ 15 h 31"/>
                <a:gd name="T36" fmla="*/ 14 w 24"/>
                <a:gd name="T37" fmla="*/ 14 h 31"/>
                <a:gd name="T38" fmla="*/ 15 w 24"/>
                <a:gd name="T39" fmla="*/ 13 h 31"/>
                <a:gd name="T40" fmla="*/ 16 w 24"/>
                <a:gd name="T41" fmla="*/ 13 h 31"/>
                <a:gd name="T42" fmla="*/ 19 w 24"/>
                <a:gd name="T43" fmla="*/ 14 h 31"/>
                <a:gd name="T44" fmla="*/ 19 w 24"/>
                <a:gd name="T45" fmla="*/ 16 h 31"/>
                <a:gd name="T46" fmla="*/ 21 w 24"/>
                <a:gd name="T47" fmla="*/ 20 h 31"/>
                <a:gd name="T48" fmla="*/ 21 w 24"/>
                <a:gd name="T49" fmla="*/ 21 h 31"/>
                <a:gd name="T50" fmla="*/ 22 w 24"/>
                <a:gd name="T51" fmla="*/ 22 h 31"/>
                <a:gd name="T52" fmla="*/ 24 w 24"/>
                <a:gd name="T53" fmla="*/ 21 h 31"/>
                <a:gd name="T54" fmla="*/ 24 w 24"/>
                <a:gd name="T55" fmla="*/ 20 h 31"/>
                <a:gd name="T56" fmla="*/ 24 w 24"/>
                <a:gd name="T57" fmla="*/ 19 h 31"/>
                <a:gd name="T58" fmla="*/ 23 w 24"/>
                <a:gd name="T5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31">
                  <a:moveTo>
                    <a:pt x="23" y="15"/>
                  </a:moveTo>
                  <a:lnTo>
                    <a:pt x="21" y="13"/>
                  </a:lnTo>
                  <a:lnTo>
                    <a:pt x="21" y="12"/>
                  </a:lnTo>
                  <a:lnTo>
                    <a:pt x="18" y="11"/>
                  </a:lnTo>
                  <a:lnTo>
                    <a:pt x="16" y="10"/>
                  </a:lnTo>
                  <a:lnTo>
                    <a:pt x="16" y="7"/>
                  </a:lnTo>
                  <a:lnTo>
                    <a:pt x="13" y="5"/>
                  </a:lnTo>
                  <a:lnTo>
                    <a:pt x="10" y="0"/>
                  </a:lnTo>
                  <a:lnTo>
                    <a:pt x="0" y="5"/>
                  </a:lnTo>
                  <a:lnTo>
                    <a:pt x="6" y="31"/>
                  </a:lnTo>
                  <a:lnTo>
                    <a:pt x="8" y="29"/>
                  </a:lnTo>
                  <a:lnTo>
                    <a:pt x="10" y="28"/>
                  </a:lnTo>
                  <a:lnTo>
                    <a:pt x="14" y="26"/>
                  </a:lnTo>
                  <a:lnTo>
                    <a:pt x="14" y="23"/>
                  </a:lnTo>
                  <a:lnTo>
                    <a:pt x="14" y="22"/>
                  </a:lnTo>
                  <a:lnTo>
                    <a:pt x="14" y="20"/>
                  </a:lnTo>
                  <a:lnTo>
                    <a:pt x="14" y="17"/>
                  </a:lnTo>
                  <a:lnTo>
                    <a:pt x="14" y="15"/>
                  </a:lnTo>
                  <a:lnTo>
                    <a:pt x="14" y="14"/>
                  </a:lnTo>
                  <a:lnTo>
                    <a:pt x="15" y="13"/>
                  </a:lnTo>
                  <a:lnTo>
                    <a:pt x="16" y="13"/>
                  </a:lnTo>
                  <a:lnTo>
                    <a:pt x="19" y="14"/>
                  </a:lnTo>
                  <a:lnTo>
                    <a:pt x="19" y="16"/>
                  </a:lnTo>
                  <a:lnTo>
                    <a:pt x="21" y="20"/>
                  </a:lnTo>
                  <a:lnTo>
                    <a:pt x="21" y="21"/>
                  </a:lnTo>
                  <a:lnTo>
                    <a:pt x="22" y="22"/>
                  </a:lnTo>
                  <a:lnTo>
                    <a:pt x="24" y="21"/>
                  </a:lnTo>
                  <a:lnTo>
                    <a:pt x="24" y="20"/>
                  </a:lnTo>
                  <a:lnTo>
                    <a:pt x="24" y="19"/>
                  </a:lnTo>
                  <a:lnTo>
                    <a:pt x="23" y="1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6" name="Freeform 28"/>
            <p:cNvSpPr>
              <a:spLocks/>
            </p:cNvSpPr>
            <p:nvPr/>
          </p:nvSpPr>
          <p:spPr bwMode="auto">
            <a:xfrm>
              <a:off x="7834650" y="2119282"/>
              <a:ext cx="183822" cy="92755"/>
            </a:xfrm>
            <a:custGeom>
              <a:avLst/>
              <a:gdLst>
                <a:gd name="T0" fmla="*/ 105 w 109"/>
                <a:gd name="T1" fmla="*/ 32 h 55"/>
                <a:gd name="T2" fmla="*/ 101 w 109"/>
                <a:gd name="T3" fmla="*/ 29 h 55"/>
                <a:gd name="T4" fmla="*/ 97 w 109"/>
                <a:gd name="T5" fmla="*/ 25 h 55"/>
                <a:gd name="T6" fmla="*/ 97 w 109"/>
                <a:gd name="T7" fmla="*/ 29 h 55"/>
                <a:gd name="T8" fmla="*/ 102 w 109"/>
                <a:gd name="T9" fmla="*/ 35 h 55"/>
                <a:gd name="T10" fmla="*/ 95 w 109"/>
                <a:gd name="T11" fmla="*/ 36 h 55"/>
                <a:gd name="T12" fmla="*/ 88 w 109"/>
                <a:gd name="T13" fmla="*/ 37 h 55"/>
                <a:gd name="T14" fmla="*/ 85 w 109"/>
                <a:gd name="T15" fmla="*/ 35 h 55"/>
                <a:gd name="T16" fmla="*/ 81 w 109"/>
                <a:gd name="T17" fmla="*/ 32 h 55"/>
                <a:gd name="T18" fmla="*/ 81 w 109"/>
                <a:gd name="T19" fmla="*/ 27 h 55"/>
                <a:gd name="T20" fmla="*/ 73 w 109"/>
                <a:gd name="T21" fmla="*/ 22 h 55"/>
                <a:gd name="T22" fmla="*/ 69 w 109"/>
                <a:gd name="T23" fmla="*/ 22 h 55"/>
                <a:gd name="T24" fmla="*/ 68 w 109"/>
                <a:gd name="T25" fmla="*/ 16 h 55"/>
                <a:gd name="T26" fmla="*/ 71 w 109"/>
                <a:gd name="T27" fmla="*/ 13 h 55"/>
                <a:gd name="T28" fmla="*/ 77 w 109"/>
                <a:gd name="T29" fmla="*/ 9 h 55"/>
                <a:gd name="T30" fmla="*/ 76 w 109"/>
                <a:gd name="T31" fmla="*/ 6 h 55"/>
                <a:gd name="T32" fmla="*/ 71 w 109"/>
                <a:gd name="T33" fmla="*/ 6 h 55"/>
                <a:gd name="T34" fmla="*/ 68 w 109"/>
                <a:gd name="T35" fmla="*/ 0 h 55"/>
                <a:gd name="T36" fmla="*/ 59 w 109"/>
                <a:gd name="T37" fmla="*/ 8 h 55"/>
                <a:gd name="T38" fmla="*/ 0 w 109"/>
                <a:gd name="T39" fmla="*/ 20 h 55"/>
                <a:gd name="T40" fmla="*/ 0 w 109"/>
                <a:gd name="T41" fmla="*/ 50 h 55"/>
                <a:gd name="T42" fmla="*/ 50 w 109"/>
                <a:gd name="T43" fmla="*/ 41 h 55"/>
                <a:gd name="T44" fmla="*/ 63 w 109"/>
                <a:gd name="T45" fmla="*/ 41 h 55"/>
                <a:gd name="T46" fmla="*/ 66 w 109"/>
                <a:gd name="T47" fmla="*/ 46 h 55"/>
                <a:gd name="T48" fmla="*/ 71 w 109"/>
                <a:gd name="T49" fmla="*/ 48 h 55"/>
                <a:gd name="T50" fmla="*/ 73 w 109"/>
                <a:gd name="T51" fmla="*/ 51 h 55"/>
                <a:gd name="T52" fmla="*/ 74 w 109"/>
                <a:gd name="T53" fmla="*/ 55 h 55"/>
                <a:gd name="T54" fmla="*/ 77 w 109"/>
                <a:gd name="T55" fmla="*/ 55 h 55"/>
                <a:gd name="T56" fmla="*/ 79 w 109"/>
                <a:gd name="T57" fmla="*/ 49 h 55"/>
                <a:gd name="T58" fmla="*/ 82 w 109"/>
                <a:gd name="T59" fmla="*/ 45 h 55"/>
                <a:gd name="T60" fmla="*/ 86 w 109"/>
                <a:gd name="T61" fmla="*/ 46 h 55"/>
                <a:gd name="T62" fmla="*/ 87 w 109"/>
                <a:gd name="T63" fmla="*/ 51 h 55"/>
                <a:gd name="T64" fmla="*/ 92 w 109"/>
                <a:gd name="T65" fmla="*/ 47 h 55"/>
                <a:gd name="T66" fmla="*/ 94 w 109"/>
                <a:gd name="T67" fmla="*/ 45 h 55"/>
                <a:gd name="T68" fmla="*/ 101 w 109"/>
                <a:gd name="T69" fmla="*/ 43 h 55"/>
                <a:gd name="T70" fmla="*/ 106 w 109"/>
                <a:gd name="T71" fmla="*/ 40 h 55"/>
                <a:gd name="T72" fmla="*/ 109 w 109"/>
                <a:gd name="T7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 h="55">
                  <a:moveTo>
                    <a:pt x="107" y="35"/>
                  </a:moveTo>
                  <a:lnTo>
                    <a:pt x="105" y="32"/>
                  </a:lnTo>
                  <a:lnTo>
                    <a:pt x="104" y="31"/>
                  </a:lnTo>
                  <a:lnTo>
                    <a:pt x="101" y="29"/>
                  </a:lnTo>
                  <a:lnTo>
                    <a:pt x="98" y="27"/>
                  </a:lnTo>
                  <a:lnTo>
                    <a:pt x="97" y="25"/>
                  </a:lnTo>
                  <a:lnTo>
                    <a:pt x="96" y="27"/>
                  </a:lnTo>
                  <a:lnTo>
                    <a:pt x="97" y="29"/>
                  </a:lnTo>
                  <a:lnTo>
                    <a:pt x="100" y="32"/>
                  </a:lnTo>
                  <a:lnTo>
                    <a:pt x="102" y="35"/>
                  </a:lnTo>
                  <a:lnTo>
                    <a:pt x="99" y="36"/>
                  </a:lnTo>
                  <a:lnTo>
                    <a:pt x="95" y="36"/>
                  </a:lnTo>
                  <a:lnTo>
                    <a:pt x="89" y="39"/>
                  </a:lnTo>
                  <a:lnTo>
                    <a:pt x="88" y="37"/>
                  </a:lnTo>
                  <a:lnTo>
                    <a:pt x="87" y="36"/>
                  </a:lnTo>
                  <a:lnTo>
                    <a:pt x="85" y="35"/>
                  </a:lnTo>
                  <a:lnTo>
                    <a:pt x="82" y="33"/>
                  </a:lnTo>
                  <a:lnTo>
                    <a:pt x="81" y="32"/>
                  </a:lnTo>
                  <a:lnTo>
                    <a:pt x="82" y="30"/>
                  </a:lnTo>
                  <a:lnTo>
                    <a:pt x="81" y="27"/>
                  </a:lnTo>
                  <a:lnTo>
                    <a:pt x="77" y="24"/>
                  </a:lnTo>
                  <a:lnTo>
                    <a:pt x="73" y="22"/>
                  </a:lnTo>
                  <a:lnTo>
                    <a:pt x="71" y="22"/>
                  </a:lnTo>
                  <a:lnTo>
                    <a:pt x="69" y="22"/>
                  </a:lnTo>
                  <a:lnTo>
                    <a:pt x="68" y="20"/>
                  </a:lnTo>
                  <a:lnTo>
                    <a:pt x="68" y="16"/>
                  </a:lnTo>
                  <a:lnTo>
                    <a:pt x="70" y="14"/>
                  </a:lnTo>
                  <a:lnTo>
                    <a:pt x="71" y="13"/>
                  </a:lnTo>
                  <a:lnTo>
                    <a:pt x="73" y="11"/>
                  </a:lnTo>
                  <a:lnTo>
                    <a:pt x="77" y="9"/>
                  </a:lnTo>
                  <a:lnTo>
                    <a:pt x="77" y="8"/>
                  </a:lnTo>
                  <a:lnTo>
                    <a:pt x="76" y="6"/>
                  </a:lnTo>
                  <a:lnTo>
                    <a:pt x="73" y="6"/>
                  </a:lnTo>
                  <a:lnTo>
                    <a:pt x="71" y="6"/>
                  </a:lnTo>
                  <a:lnTo>
                    <a:pt x="70" y="3"/>
                  </a:lnTo>
                  <a:lnTo>
                    <a:pt x="68" y="0"/>
                  </a:lnTo>
                  <a:lnTo>
                    <a:pt x="60" y="3"/>
                  </a:lnTo>
                  <a:lnTo>
                    <a:pt x="59" y="8"/>
                  </a:lnTo>
                  <a:lnTo>
                    <a:pt x="22" y="17"/>
                  </a:lnTo>
                  <a:lnTo>
                    <a:pt x="0" y="20"/>
                  </a:lnTo>
                  <a:lnTo>
                    <a:pt x="0" y="33"/>
                  </a:lnTo>
                  <a:lnTo>
                    <a:pt x="0" y="50"/>
                  </a:lnTo>
                  <a:lnTo>
                    <a:pt x="24" y="46"/>
                  </a:lnTo>
                  <a:lnTo>
                    <a:pt x="50" y="41"/>
                  </a:lnTo>
                  <a:lnTo>
                    <a:pt x="60" y="36"/>
                  </a:lnTo>
                  <a:lnTo>
                    <a:pt x="63" y="41"/>
                  </a:lnTo>
                  <a:lnTo>
                    <a:pt x="66" y="43"/>
                  </a:lnTo>
                  <a:lnTo>
                    <a:pt x="66" y="46"/>
                  </a:lnTo>
                  <a:lnTo>
                    <a:pt x="68" y="47"/>
                  </a:lnTo>
                  <a:lnTo>
                    <a:pt x="71" y="48"/>
                  </a:lnTo>
                  <a:lnTo>
                    <a:pt x="71" y="49"/>
                  </a:lnTo>
                  <a:lnTo>
                    <a:pt x="73" y="51"/>
                  </a:lnTo>
                  <a:lnTo>
                    <a:pt x="74" y="55"/>
                  </a:lnTo>
                  <a:lnTo>
                    <a:pt x="74" y="55"/>
                  </a:lnTo>
                  <a:lnTo>
                    <a:pt x="76" y="55"/>
                  </a:lnTo>
                  <a:lnTo>
                    <a:pt x="77" y="55"/>
                  </a:lnTo>
                  <a:lnTo>
                    <a:pt x="79" y="53"/>
                  </a:lnTo>
                  <a:lnTo>
                    <a:pt x="79" y="49"/>
                  </a:lnTo>
                  <a:lnTo>
                    <a:pt x="82" y="47"/>
                  </a:lnTo>
                  <a:lnTo>
                    <a:pt x="82" y="45"/>
                  </a:lnTo>
                  <a:lnTo>
                    <a:pt x="85" y="43"/>
                  </a:lnTo>
                  <a:lnTo>
                    <a:pt x="86" y="46"/>
                  </a:lnTo>
                  <a:lnTo>
                    <a:pt x="87" y="49"/>
                  </a:lnTo>
                  <a:lnTo>
                    <a:pt x="87" y="51"/>
                  </a:lnTo>
                  <a:lnTo>
                    <a:pt x="90" y="49"/>
                  </a:lnTo>
                  <a:lnTo>
                    <a:pt x="92" y="47"/>
                  </a:lnTo>
                  <a:lnTo>
                    <a:pt x="92" y="45"/>
                  </a:lnTo>
                  <a:lnTo>
                    <a:pt x="94" y="45"/>
                  </a:lnTo>
                  <a:lnTo>
                    <a:pt x="97" y="43"/>
                  </a:lnTo>
                  <a:lnTo>
                    <a:pt x="101" y="43"/>
                  </a:lnTo>
                  <a:lnTo>
                    <a:pt x="103" y="41"/>
                  </a:lnTo>
                  <a:lnTo>
                    <a:pt x="106" y="40"/>
                  </a:lnTo>
                  <a:lnTo>
                    <a:pt x="108" y="38"/>
                  </a:lnTo>
                  <a:lnTo>
                    <a:pt x="109" y="36"/>
                  </a:lnTo>
                  <a:lnTo>
                    <a:pt x="107" y="3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7" name="Freeform 29"/>
            <p:cNvSpPr>
              <a:spLocks/>
            </p:cNvSpPr>
            <p:nvPr/>
          </p:nvSpPr>
          <p:spPr bwMode="auto">
            <a:xfrm>
              <a:off x="7976311" y="2205292"/>
              <a:ext cx="16864" cy="11806"/>
            </a:xfrm>
            <a:custGeom>
              <a:avLst/>
              <a:gdLst>
                <a:gd name="T0" fmla="*/ 3 w 12"/>
                <a:gd name="T1" fmla="*/ 9 h 9"/>
                <a:gd name="T2" fmla="*/ 7 w 12"/>
                <a:gd name="T3" fmla="*/ 9 h 9"/>
                <a:gd name="T4" fmla="*/ 10 w 12"/>
                <a:gd name="T5" fmla="*/ 6 h 9"/>
                <a:gd name="T6" fmla="*/ 12 w 12"/>
                <a:gd name="T7" fmla="*/ 4 h 9"/>
                <a:gd name="T8" fmla="*/ 8 w 12"/>
                <a:gd name="T9" fmla="*/ 2 h 9"/>
                <a:gd name="T10" fmla="*/ 4 w 12"/>
                <a:gd name="T11" fmla="*/ 1 h 9"/>
                <a:gd name="T12" fmla="*/ 0 w 12"/>
                <a:gd name="T13" fmla="*/ 7 h 9"/>
                <a:gd name="T14" fmla="*/ 3 w 12"/>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9">
                  <a:moveTo>
                    <a:pt x="3" y="9"/>
                  </a:moveTo>
                  <a:cubicBezTo>
                    <a:pt x="7" y="9"/>
                    <a:pt x="7" y="9"/>
                    <a:pt x="7" y="9"/>
                  </a:cubicBezTo>
                  <a:cubicBezTo>
                    <a:pt x="10" y="6"/>
                    <a:pt x="10" y="6"/>
                    <a:pt x="10" y="6"/>
                  </a:cubicBezTo>
                  <a:cubicBezTo>
                    <a:pt x="12" y="4"/>
                    <a:pt x="12" y="4"/>
                    <a:pt x="12" y="4"/>
                  </a:cubicBezTo>
                  <a:cubicBezTo>
                    <a:pt x="8" y="2"/>
                    <a:pt x="8" y="2"/>
                    <a:pt x="8" y="2"/>
                  </a:cubicBezTo>
                  <a:cubicBezTo>
                    <a:pt x="8" y="2"/>
                    <a:pt x="5" y="0"/>
                    <a:pt x="4" y="1"/>
                  </a:cubicBezTo>
                  <a:cubicBezTo>
                    <a:pt x="4" y="2"/>
                    <a:pt x="0" y="7"/>
                    <a:pt x="0" y="7"/>
                  </a:cubicBezTo>
                  <a:lnTo>
                    <a:pt x="3" y="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8" name="Freeform 30"/>
            <p:cNvSpPr>
              <a:spLocks/>
            </p:cNvSpPr>
            <p:nvPr/>
          </p:nvSpPr>
          <p:spPr bwMode="auto">
            <a:xfrm>
              <a:off x="7763818" y="2269378"/>
              <a:ext cx="70830" cy="158525"/>
            </a:xfrm>
            <a:custGeom>
              <a:avLst/>
              <a:gdLst>
                <a:gd name="T0" fmla="*/ 36 w 42"/>
                <a:gd name="T1" fmla="*/ 13 h 94"/>
                <a:gd name="T2" fmla="*/ 36 w 42"/>
                <a:gd name="T3" fmla="*/ 9 h 94"/>
                <a:gd name="T4" fmla="*/ 34 w 42"/>
                <a:gd name="T5" fmla="*/ 7 h 94"/>
                <a:gd name="T6" fmla="*/ 21 w 42"/>
                <a:gd name="T7" fmla="*/ 3 h 94"/>
                <a:gd name="T8" fmla="*/ 9 w 42"/>
                <a:gd name="T9" fmla="*/ 0 h 94"/>
                <a:gd name="T10" fmla="*/ 8 w 42"/>
                <a:gd name="T11" fmla="*/ 3 h 94"/>
                <a:gd name="T12" fmla="*/ 6 w 42"/>
                <a:gd name="T13" fmla="*/ 7 h 94"/>
                <a:gd name="T14" fmla="*/ 3 w 42"/>
                <a:gd name="T15" fmla="*/ 9 h 94"/>
                <a:gd name="T16" fmla="*/ 2 w 42"/>
                <a:gd name="T17" fmla="*/ 14 h 94"/>
                <a:gd name="T18" fmla="*/ 3 w 42"/>
                <a:gd name="T19" fmla="*/ 20 h 94"/>
                <a:gd name="T20" fmla="*/ 3 w 42"/>
                <a:gd name="T21" fmla="*/ 25 h 94"/>
                <a:gd name="T22" fmla="*/ 2 w 42"/>
                <a:gd name="T23" fmla="*/ 30 h 94"/>
                <a:gd name="T24" fmla="*/ 5 w 42"/>
                <a:gd name="T25" fmla="*/ 32 h 94"/>
                <a:gd name="T26" fmla="*/ 9 w 42"/>
                <a:gd name="T27" fmla="*/ 34 h 94"/>
                <a:gd name="T28" fmla="*/ 11 w 42"/>
                <a:gd name="T29" fmla="*/ 38 h 94"/>
                <a:gd name="T30" fmla="*/ 15 w 42"/>
                <a:gd name="T31" fmla="*/ 42 h 94"/>
                <a:gd name="T32" fmla="*/ 20 w 42"/>
                <a:gd name="T33" fmla="*/ 46 h 94"/>
                <a:gd name="T34" fmla="*/ 20 w 42"/>
                <a:gd name="T35" fmla="*/ 47 h 94"/>
                <a:gd name="T36" fmla="*/ 18 w 42"/>
                <a:gd name="T37" fmla="*/ 53 h 94"/>
                <a:gd name="T38" fmla="*/ 10 w 42"/>
                <a:gd name="T39" fmla="*/ 58 h 94"/>
                <a:gd name="T40" fmla="*/ 3 w 42"/>
                <a:gd name="T41" fmla="*/ 64 h 94"/>
                <a:gd name="T42" fmla="*/ 2 w 42"/>
                <a:gd name="T43" fmla="*/ 67 h 94"/>
                <a:gd name="T44" fmla="*/ 0 w 42"/>
                <a:gd name="T45" fmla="*/ 72 h 94"/>
                <a:gd name="T46" fmla="*/ 1 w 42"/>
                <a:gd name="T47" fmla="*/ 75 h 94"/>
                <a:gd name="T48" fmla="*/ 3 w 42"/>
                <a:gd name="T49" fmla="*/ 79 h 94"/>
                <a:gd name="T50" fmla="*/ 8 w 42"/>
                <a:gd name="T51" fmla="*/ 83 h 94"/>
                <a:gd name="T52" fmla="*/ 12 w 42"/>
                <a:gd name="T53" fmla="*/ 85 h 94"/>
                <a:gd name="T54" fmla="*/ 15 w 42"/>
                <a:gd name="T55" fmla="*/ 86 h 94"/>
                <a:gd name="T56" fmla="*/ 20 w 42"/>
                <a:gd name="T57" fmla="*/ 86 h 94"/>
                <a:gd name="T58" fmla="*/ 24 w 42"/>
                <a:gd name="T59" fmla="*/ 86 h 94"/>
                <a:gd name="T60" fmla="*/ 25 w 42"/>
                <a:gd name="T61" fmla="*/ 86 h 94"/>
                <a:gd name="T62" fmla="*/ 24 w 42"/>
                <a:gd name="T63" fmla="*/ 90 h 94"/>
                <a:gd name="T64" fmla="*/ 24 w 42"/>
                <a:gd name="T65" fmla="*/ 93 h 94"/>
                <a:gd name="T66" fmla="*/ 25 w 42"/>
                <a:gd name="T67" fmla="*/ 94 h 94"/>
                <a:gd name="T68" fmla="*/ 26 w 42"/>
                <a:gd name="T69" fmla="*/ 94 h 94"/>
                <a:gd name="T70" fmla="*/ 27 w 42"/>
                <a:gd name="T71" fmla="*/ 87 h 94"/>
                <a:gd name="T72" fmla="*/ 28 w 42"/>
                <a:gd name="T73" fmla="*/ 86 h 94"/>
                <a:gd name="T74" fmla="*/ 31 w 42"/>
                <a:gd name="T75" fmla="*/ 82 h 94"/>
                <a:gd name="T76" fmla="*/ 36 w 42"/>
                <a:gd name="T77" fmla="*/ 78 h 94"/>
                <a:gd name="T78" fmla="*/ 36 w 42"/>
                <a:gd name="T79" fmla="*/ 69 h 94"/>
                <a:gd name="T80" fmla="*/ 36 w 42"/>
                <a:gd name="T81" fmla="*/ 65 h 94"/>
                <a:gd name="T82" fmla="*/ 40 w 42"/>
                <a:gd name="T83" fmla="*/ 61 h 94"/>
                <a:gd name="T84" fmla="*/ 41 w 42"/>
                <a:gd name="T85" fmla="*/ 53 h 94"/>
                <a:gd name="T86" fmla="*/ 42 w 42"/>
                <a:gd name="T87" fmla="*/ 48 h 94"/>
                <a:gd name="T88" fmla="*/ 42 w 42"/>
                <a:gd name="T89" fmla="*/ 40 h 94"/>
                <a:gd name="T90" fmla="*/ 42 w 42"/>
                <a:gd name="T91" fmla="*/ 36 h 94"/>
                <a:gd name="T92" fmla="*/ 40 w 42"/>
                <a:gd name="T93" fmla="*/ 30 h 94"/>
                <a:gd name="T94" fmla="*/ 36 w 42"/>
                <a:gd name="T95" fmla="*/ 30 h 94"/>
                <a:gd name="T96" fmla="*/ 34 w 42"/>
                <a:gd name="T97" fmla="*/ 30 h 94"/>
                <a:gd name="T98" fmla="*/ 35 w 42"/>
                <a:gd name="T99" fmla="*/ 25 h 94"/>
                <a:gd name="T100" fmla="*/ 37 w 42"/>
                <a:gd name="T101" fmla="*/ 20 h 94"/>
                <a:gd name="T102" fmla="*/ 39 w 42"/>
                <a:gd name="T103" fmla="*/ 18 h 94"/>
                <a:gd name="T104" fmla="*/ 38 w 42"/>
                <a:gd name="T105" fmla="*/ 17 h 94"/>
                <a:gd name="T106" fmla="*/ 36 w 42"/>
                <a:gd name="T107" fmla="*/ 1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94">
                  <a:moveTo>
                    <a:pt x="36" y="13"/>
                  </a:moveTo>
                  <a:lnTo>
                    <a:pt x="36" y="9"/>
                  </a:lnTo>
                  <a:lnTo>
                    <a:pt x="34" y="7"/>
                  </a:lnTo>
                  <a:lnTo>
                    <a:pt x="21" y="3"/>
                  </a:lnTo>
                  <a:lnTo>
                    <a:pt x="9" y="0"/>
                  </a:lnTo>
                  <a:lnTo>
                    <a:pt x="8" y="3"/>
                  </a:lnTo>
                  <a:lnTo>
                    <a:pt x="6" y="7"/>
                  </a:lnTo>
                  <a:lnTo>
                    <a:pt x="3" y="9"/>
                  </a:lnTo>
                  <a:lnTo>
                    <a:pt x="2" y="14"/>
                  </a:lnTo>
                  <a:lnTo>
                    <a:pt x="3" y="20"/>
                  </a:lnTo>
                  <a:lnTo>
                    <a:pt x="3" y="25"/>
                  </a:lnTo>
                  <a:lnTo>
                    <a:pt x="2" y="30"/>
                  </a:lnTo>
                  <a:lnTo>
                    <a:pt x="5" y="32"/>
                  </a:lnTo>
                  <a:lnTo>
                    <a:pt x="9" y="34"/>
                  </a:lnTo>
                  <a:lnTo>
                    <a:pt x="11" y="38"/>
                  </a:lnTo>
                  <a:lnTo>
                    <a:pt x="15" y="42"/>
                  </a:lnTo>
                  <a:lnTo>
                    <a:pt x="20" y="46"/>
                  </a:lnTo>
                  <a:lnTo>
                    <a:pt x="20" y="47"/>
                  </a:lnTo>
                  <a:lnTo>
                    <a:pt x="18" y="53"/>
                  </a:lnTo>
                  <a:lnTo>
                    <a:pt x="10" y="58"/>
                  </a:lnTo>
                  <a:lnTo>
                    <a:pt x="3" y="64"/>
                  </a:lnTo>
                  <a:lnTo>
                    <a:pt x="2" y="67"/>
                  </a:lnTo>
                  <a:lnTo>
                    <a:pt x="0" y="72"/>
                  </a:lnTo>
                  <a:lnTo>
                    <a:pt x="1" y="75"/>
                  </a:lnTo>
                  <a:lnTo>
                    <a:pt x="3" y="79"/>
                  </a:lnTo>
                  <a:lnTo>
                    <a:pt x="8" y="83"/>
                  </a:lnTo>
                  <a:lnTo>
                    <a:pt x="12" y="85"/>
                  </a:lnTo>
                  <a:lnTo>
                    <a:pt x="15" y="86"/>
                  </a:lnTo>
                  <a:lnTo>
                    <a:pt x="20" y="86"/>
                  </a:lnTo>
                  <a:lnTo>
                    <a:pt x="24" y="86"/>
                  </a:lnTo>
                  <a:lnTo>
                    <a:pt x="25" y="86"/>
                  </a:lnTo>
                  <a:lnTo>
                    <a:pt x="24" y="90"/>
                  </a:lnTo>
                  <a:lnTo>
                    <a:pt x="24" y="93"/>
                  </a:lnTo>
                  <a:lnTo>
                    <a:pt x="25" y="94"/>
                  </a:lnTo>
                  <a:lnTo>
                    <a:pt x="26" y="94"/>
                  </a:lnTo>
                  <a:lnTo>
                    <a:pt x="27" y="87"/>
                  </a:lnTo>
                  <a:lnTo>
                    <a:pt x="28" y="86"/>
                  </a:lnTo>
                  <a:lnTo>
                    <a:pt x="31" y="82"/>
                  </a:lnTo>
                  <a:lnTo>
                    <a:pt x="36" y="78"/>
                  </a:lnTo>
                  <a:lnTo>
                    <a:pt x="36" y="69"/>
                  </a:lnTo>
                  <a:lnTo>
                    <a:pt x="36" y="65"/>
                  </a:lnTo>
                  <a:lnTo>
                    <a:pt x="40" y="61"/>
                  </a:lnTo>
                  <a:lnTo>
                    <a:pt x="41" y="53"/>
                  </a:lnTo>
                  <a:lnTo>
                    <a:pt x="42" y="48"/>
                  </a:lnTo>
                  <a:lnTo>
                    <a:pt x="42" y="40"/>
                  </a:lnTo>
                  <a:lnTo>
                    <a:pt x="42" y="36"/>
                  </a:lnTo>
                  <a:lnTo>
                    <a:pt x="40" y="30"/>
                  </a:lnTo>
                  <a:lnTo>
                    <a:pt x="36" y="30"/>
                  </a:lnTo>
                  <a:lnTo>
                    <a:pt x="34" y="30"/>
                  </a:lnTo>
                  <a:lnTo>
                    <a:pt x="35" y="25"/>
                  </a:lnTo>
                  <a:lnTo>
                    <a:pt x="37" y="20"/>
                  </a:lnTo>
                  <a:lnTo>
                    <a:pt x="39" y="18"/>
                  </a:lnTo>
                  <a:lnTo>
                    <a:pt x="38" y="17"/>
                  </a:lnTo>
                  <a:lnTo>
                    <a:pt x="36" y="1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39" name="Freeform 31"/>
            <p:cNvSpPr>
              <a:spLocks/>
            </p:cNvSpPr>
            <p:nvPr/>
          </p:nvSpPr>
          <p:spPr bwMode="auto">
            <a:xfrm>
              <a:off x="7750327" y="2378996"/>
              <a:ext cx="55652" cy="91068"/>
            </a:xfrm>
            <a:custGeom>
              <a:avLst/>
              <a:gdLst>
                <a:gd name="T0" fmla="*/ 9 w 33"/>
                <a:gd name="T1" fmla="*/ 10 h 54"/>
                <a:gd name="T2" fmla="*/ 8 w 33"/>
                <a:gd name="T3" fmla="*/ 7 h 54"/>
                <a:gd name="T4" fmla="*/ 10 w 33"/>
                <a:gd name="T5" fmla="*/ 2 h 54"/>
                <a:gd name="T6" fmla="*/ 11 w 33"/>
                <a:gd name="T7" fmla="*/ 1 h 54"/>
                <a:gd name="T8" fmla="*/ 9 w 33"/>
                <a:gd name="T9" fmla="*/ 0 h 54"/>
                <a:gd name="T10" fmla="*/ 6 w 33"/>
                <a:gd name="T11" fmla="*/ 0 h 54"/>
                <a:gd name="T12" fmla="*/ 5 w 33"/>
                <a:gd name="T13" fmla="*/ 0 h 54"/>
                <a:gd name="T14" fmla="*/ 2 w 33"/>
                <a:gd name="T15" fmla="*/ 2 h 54"/>
                <a:gd name="T16" fmla="*/ 0 w 33"/>
                <a:gd name="T17" fmla="*/ 5 h 54"/>
                <a:gd name="T18" fmla="*/ 12 w 33"/>
                <a:gd name="T19" fmla="*/ 54 h 54"/>
                <a:gd name="T20" fmla="*/ 33 w 33"/>
                <a:gd name="T21" fmla="*/ 51 h 54"/>
                <a:gd name="T22" fmla="*/ 32 w 33"/>
                <a:gd name="T23" fmla="*/ 43 h 54"/>
                <a:gd name="T24" fmla="*/ 29 w 33"/>
                <a:gd name="T25" fmla="*/ 40 h 54"/>
                <a:gd name="T26" fmla="*/ 28 w 33"/>
                <a:gd name="T27" fmla="*/ 38 h 54"/>
                <a:gd name="T28" fmla="*/ 26 w 33"/>
                <a:gd name="T29" fmla="*/ 37 h 54"/>
                <a:gd name="T30" fmla="*/ 23 w 33"/>
                <a:gd name="T31" fmla="*/ 34 h 54"/>
                <a:gd name="T32" fmla="*/ 20 w 33"/>
                <a:gd name="T33" fmla="*/ 32 h 54"/>
                <a:gd name="T34" fmla="*/ 18 w 33"/>
                <a:gd name="T35" fmla="*/ 28 h 54"/>
                <a:gd name="T36" fmla="*/ 16 w 33"/>
                <a:gd name="T37" fmla="*/ 24 h 54"/>
                <a:gd name="T38" fmla="*/ 14 w 33"/>
                <a:gd name="T39" fmla="*/ 20 h 54"/>
                <a:gd name="T40" fmla="*/ 16 w 33"/>
                <a:gd name="T41" fmla="*/ 17 h 54"/>
                <a:gd name="T42" fmla="*/ 11 w 33"/>
                <a:gd name="T43" fmla="*/ 14 h 54"/>
                <a:gd name="T44" fmla="*/ 9 w 33"/>
                <a:gd name="T45" fmla="*/ 1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3" h="54">
                  <a:moveTo>
                    <a:pt x="9" y="10"/>
                  </a:moveTo>
                  <a:lnTo>
                    <a:pt x="8" y="7"/>
                  </a:lnTo>
                  <a:lnTo>
                    <a:pt x="10" y="2"/>
                  </a:lnTo>
                  <a:lnTo>
                    <a:pt x="11" y="1"/>
                  </a:lnTo>
                  <a:lnTo>
                    <a:pt x="9" y="0"/>
                  </a:lnTo>
                  <a:lnTo>
                    <a:pt x="6" y="0"/>
                  </a:lnTo>
                  <a:lnTo>
                    <a:pt x="5" y="0"/>
                  </a:lnTo>
                  <a:lnTo>
                    <a:pt x="2" y="2"/>
                  </a:lnTo>
                  <a:lnTo>
                    <a:pt x="0" y="5"/>
                  </a:lnTo>
                  <a:lnTo>
                    <a:pt x="12" y="54"/>
                  </a:lnTo>
                  <a:lnTo>
                    <a:pt x="33" y="51"/>
                  </a:lnTo>
                  <a:lnTo>
                    <a:pt x="32" y="43"/>
                  </a:lnTo>
                  <a:lnTo>
                    <a:pt x="29" y="40"/>
                  </a:lnTo>
                  <a:lnTo>
                    <a:pt x="28" y="38"/>
                  </a:lnTo>
                  <a:lnTo>
                    <a:pt x="26" y="37"/>
                  </a:lnTo>
                  <a:lnTo>
                    <a:pt x="23" y="34"/>
                  </a:lnTo>
                  <a:lnTo>
                    <a:pt x="20" y="32"/>
                  </a:lnTo>
                  <a:lnTo>
                    <a:pt x="18" y="28"/>
                  </a:lnTo>
                  <a:lnTo>
                    <a:pt x="16" y="24"/>
                  </a:lnTo>
                  <a:lnTo>
                    <a:pt x="14" y="20"/>
                  </a:lnTo>
                  <a:lnTo>
                    <a:pt x="16" y="17"/>
                  </a:lnTo>
                  <a:lnTo>
                    <a:pt x="11" y="14"/>
                  </a:lnTo>
                  <a:lnTo>
                    <a:pt x="9" y="1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0" name="Freeform 32"/>
            <p:cNvSpPr>
              <a:spLocks/>
            </p:cNvSpPr>
            <p:nvPr/>
          </p:nvSpPr>
          <p:spPr bwMode="auto">
            <a:xfrm>
              <a:off x="7480496" y="2227215"/>
              <a:ext cx="317051" cy="205746"/>
            </a:xfrm>
            <a:custGeom>
              <a:avLst/>
              <a:gdLst>
                <a:gd name="T0" fmla="*/ 165 w 188"/>
                <a:gd name="T1" fmla="*/ 90 h 122"/>
                <a:gd name="T2" fmla="*/ 166 w 188"/>
                <a:gd name="T3" fmla="*/ 90 h 122"/>
                <a:gd name="T4" fmla="*/ 169 w 188"/>
                <a:gd name="T5" fmla="*/ 90 h 122"/>
                <a:gd name="T6" fmla="*/ 171 w 188"/>
                <a:gd name="T7" fmla="*/ 91 h 122"/>
                <a:gd name="T8" fmla="*/ 171 w 188"/>
                <a:gd name="T9" fmla="*/ 89 h 122"/>
                <a:gd name="T10" fmla="*/ 178 w 188"/>
                <a:gd name="T11" fmla="*/ 83 h 122"/>
                <a:gd name="T12" fmla="*/ 186 w 188"/>
                <a:gd name="T13" fmla="*/ 78 h 122"/>
                <a:gd name="T14" fmla="*/ 188 w 188"/>
                <a:gd name="T15" fmla="*/ 72 h 122"/>
                <a:gd name="T16" fmla="*/ 188 w 188"/>
                <a:gd name="T17" fmla="*/ 71 h 122"/>
                <a:gd name="T18" fmla="*/ 183 w 188"/>
                <a:gd name="T19" fmla="*/ 67 h 122"/>
                <a:gd name="T20" fmla="*/ 179 w 188"/>
                <a:gd name="T21" fmla="*/ 63 h 122"/>
                <a:gd name="T22" fmla="*/ 177 w 188"/>
                <a:gd name="T23" fmla="*/ 59 h 122"/>
                <a:gd name="T24" fmla="*/ 173 w 188"/>
                <a:gd name="T25" fmla="*/ 57 h 122"/>
                <a:gd name="T26" fmla="*/ 170 w 188"/>
                <a:gd name="T27" fmla="*/ 55 h 122"/>
                <a:gd name="T28" fmla="*/ 171 w 188"/>
                <a:gd name="T29" fmla="*/ 50 h 122"/>
                <a:gd name="T30" fmla="*/ 171 w 188"/>
                <a:gd name="T31" fmla="*/ 45 h 122"/>
                <a:gd name="T32" fmla="*/ 170 w 188"/>
                <a:gd name="T33" fmla="*/ 39 h 122"/>
                <a:gd name="T34" fmla="*/ 171 w 188"/>
                <a:gd name="T35" fmla="*/ 34 h 122"/>
                <a:gd name="T36" fmla="*/ 174 w 188"/>
                <a:gd name="T37" fmla="*/ 32 h 122"/>
                <a:gd name="T38" fmla="*/ 176 w 188"/>
                <a:gd name="T39" fmla="*/ 28 h 122"/>
                <a:gd name="T40" fmla="*/ 177 w 188"/>
                <a:gd name="T41" fmla="*/ 25 h 122"/>
                <a:gd name="T42" fmla="*/ 179 w 188"/>
                <a:gd name="T43" fmla="*/ 20 h 122"/>
                <a:gd name="T44" fmla="*/ 176 w 188"/>
                <a:gd name="T45" fmla="*/ 18 h 122"/>
                <a:gd name="T46" fmla="*/ 173 w 188"/>
                <a:gd name="T47" fmla="*/ 18 h 122"/>
                <a:gd name="T48" fmla="*/ 170 w 188"/>
                <a:gd name="T49" fmla="*/ 17 h 122"/>
                <a:gd name="T50" fmla="*/ 166 w 188"/>
                <a:gd name="T51" fmla="*/ 10 h 122"/>
                <a:gd name="T52" fmla="*/ 162 w 188"/>
                <a:gd name="T53" fmla="*/ 5 h 122"/>
                <a:gd name="T54" fmla="*/ 154 w 188"/>
                <a:gd name="T55" fmla="*/ 0 h 122"/>
                <a:gd name="T56" fmla="*/ 24 w 188"/>
                <a:gd name="T57" fmla="*/ 23 h 122"/>
                <a:gd name="T58" fmla="*/ 22 w 188"/>
                <a:gd name="T59" fmla="*/ 13 h 122"/>
                <a:gd name="T60" fmla="*/ 16 w 188"/>
                <a:gd name="T61" fmla="*/ 17 h 122"/>
                <a:gd name="T62" fmla="*/ 11 w 188"/>
                <a:gd name="T63" fmla="*/ 21 h 122"/>
                <a:gd name="T64" fmla="*/ 6 w 188"/>
                <a:gd name="T65" fmla="*/ 24 h 122"/>
                <a:gd name="T66" fmla="*/ 0 w 188"/>
                <a:gd name="T67" fmla="*/ 28 h 122"/>
                <a:gd name="T68" fmla="*/ 16 w 188"/>
                <a:gd name="T69" fmla="*/ 122 h 122"/>
                <a:gd name="T70" fmla="*/ 160 w 188"/>
                <a:gd name="T71" fmla="*/ 95 h 122"/>
                <a:gd name="T72" fmla="*/ 162 w 188"/>
                <a:gd name="T73" fmla="*/ 92 h 122"/>
                <a:gd name="T74" fmla="*/ 165 w 188"/>
                <a:gd name="T75" fmla="*/ 9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8" h="122">
                  <a:moveTo>
                    <a:pt x="165" y="90"/>
                  </a:moveTo>
                  <a:lnTo>
                    <a:pt x="166" y="90"/>
                  </a:lnTo>
                  <a:lnTo>
                    <a:pt x="169" y="90"/>
                  </a:lnTo>
                  <a:lnTo>
                    <a:pt x="171" y="91"/>
                  </a:lnTo>
                  <a:lnTo>
                    <a:pt x="171" y="89"/>
                  </a:lnTo>
                  <a:lnTo>
                    <a:pt x="178" y="83"/>
                  </a:lnTo>
                  <a:lnTo>
                    <a:pt x="186" y="78"/>
                  </a:lnTo>
                  <a:lnTo>
                    <a:pt x="188" y="72"/>
                  </a:lnTo>
                  <a:lnTo>
                    <a:pt x="188" y="71"/>
                  </a:lnTo>
                  <a:lnTo>
                    <a:pt x="183" y="67"/>
                  </a:lnTo>
                  <a:lnTo>
                    <a:pt x="179" y="63"/>
                  </a:lnTo>
                  <a:lnTo>
                    <a:pt x="177" y="59"/>
                  </a:lnTo>
                  <a:lnTo>
                    <a:pt x="173" y="57"/>
                  </a:lnTo>
                  <a:lnTo>
                    <a:pt x="170" y="55"/>
                  </a:lnTo>
                  <a:lnTo>
                    <a:pt x="171" y="50"/>
                  </a:lnTo>
                  <a:lnTo>
                    <a:pt x="171" y="45"/>
                  </a:lnTo>
                  <a:lnTo>
                    <a:pt x="170" y="39"/>
                  </a:lnTo>
                  <a:lnTo>
                    <a:pt x="171" y="34"/>
                  </a:lnTo>
                  <a:lnTo>
                    <a:pt x="174" y="32"/>
                  </a:lnTo>
                  <a:lnTo>
                    <a:pt x="176" y="28"/>
                  </a:lnTo>
                  <a:lnTo>
                    <a:pt x="177" y="25"/>
                  </a:lnTo>
                  <a:lnTo>
                    <a:pt x="179" y="20"/>
                  </a:lnTo>
                  <a:lnTo>
                    <a:pt x="176" y="18"/>
                  </a:lnTo>
                  <a:lnTo>
                    <a:pt x="173" y="18"/>
                  </a:lnTo>
                  <a:lnTo>
                    <a:pt x="170" y="17"/>
                  </a:lnTo>
                  <a:lnTo>
                    <a:pt x="166" y="10"/>
                  </a:lnTo>
                  <a:lnTo>
                    <a:pt x="162" y="5"/>
                  </a:lnTo>
                  <a:lnTo>
                    <a:pt x="154" y="0"/>
                  </a:lnTo>
                  <a:lnTo>
                    <a:pt x="24" y="23"/>
                  </a:lnTo>
                  <a:lnTo>
                    <a:pt x="22" y="13"/>
                  </a:lnTo>
                  <a:lnTo>
                    <a:pt x="16" y="17"/>
                  </a:lnTo>
                  <a:lnTo>
                    <a:pt x="11" y="21"/>
                  </a:lnTo>
                  <a:lnTo>
                    <a:pt x="6" y="24"/>
                  </a:lnTo>
                  <a:lnTo>
                    <a:pt x="0" y="28"/>
                  </a:lnTo>
                  <a:lnTo>
                    <a:pt x="16" y="122"/>
                  </a:lnTo>
                  <a:lnTo>
                    <a:pt x="160" y="95"/>
                  </a:lnTo>
                  <a:lnTo>
                    <a:pt x="162" y="92"/>
                  </a:lnTo>
                  <a:lnTo>
                    <a:pt x="165" y="90"/>
                  </a:lnTo>
                  <a:close/>
                </a:path>
              </a:pathLst>
            </a:custGeom>
            <a:solidFill>
              <a:schemeClr val="accent2"/>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1" name="Freeform 33"/>
            <p:cNvSpPr>
              <a:spLocks/>
            </p:cNvSpPr>
            <p:nvPr/>
          </p:nvSpPr>
          <p:spPr bwMode="auto">
            <a:xfrm>
              <a:off x="7183682" y="3051887"/>
              <a:ext cx="490754" cy="384509"/>
            </a:xfrm>
            <a:custGeom>
              <a:avLst/>
              <a:gdLst>
                <a:gd name="T0" fmla="*/ 200 w 291"/>
                <a:gd name="T1" fmla="*/ 0 h 228"/>
                <a:gd name="T2" fmla="*/ 211 w 291"/>
                <a:gd name="T3" fmla="*/ 10 h 228"/>
                <a:gd name="T4" fmla="*/ 223 w 291"/>
                <a:gd name="T5" fmla="*/ 30 h 228"/>
                <a:gd name="T6" fmla="*/ 241 w 291"/>
                <a:gd name="T7" fmla="*/ 62 h 228"/>
                <a:gd name="T8" fmla="*/ 259 w 291"/>
                <a:gd name="T9" fmla="*/ 84 h 228"/>
                <a:gd name="T10" fmla="*/ 256 w 291"/>
                <a:gd name="T11" fmla="*/ 86 h 228"/>
                <a:gd name="T12" fmla="*/ 268 w 291"/>
                <a:gd name="T13" fmla="*/ 116 h 228"/>
                <a:gd name="T14" fmla="*/ 286 w 291"/>
                <a:gd name="T15" fmla="*/ 144 h 228"/>
                <a:gd name="T16" fmla="*/ 291 w 291"/>
                <a:gd name="T17" fmla="*/ 176 h 228"/>
                <a:gd name="T18" fmla="*/ 288 w 291"/>
                <a:gd name="T19" fmla="*/ 196 h 228"/>
                <a:gd name="T20" fmla="*/ 287 w 291"/>
                <a:gd name="T21" fmla="*/ 211 h 228"/>
                <a:gd name="T22" fmla="*/ 280 w 291"/>
                <a:gd name="T23" fmla="*/ 227 h 228"/>
                <a:gd name="T24" fmla="*/ 281 w 291"/>
                <a:gd name="T25" fmla="*/ 222 h 228"/>
                <a:gd name="T26" fmla="*/ 274 w 291"/>
                <a:gd name="T27" fmla="*/ 221 h 228"/>
                <a:gd name="T28" fmla="*/ 264 w 291"/>
                <a:gd name="T29" fmla="*/ 222 h 228"/>
                <a:gd name="T30" fmla="*/ 255 w 291"/>
                <a:gd name="T31" fmla="*/ 222 h 228"/>
                <a:gd name="T32" fmla="*/ 255 w 291"/>
                <a:gd name="T33" fmla="*/ 217 h 228"/>
                <a:gd name="T34" fmla="*/ 263 w 291"/>
                <a:gd name="T35" fmla="*/ 216 h 228"/>
                <a:gd name="T36" fmla="*/ 253 w 291"/>
                <a:gd name="T37" fmla="*/ 212 h 228"/>
                <a:gd name="T38" fmla="*/ 245 w 291"/>
                <a:gd name="T39" fmla="*/ 200 h 228"/>
                <a:gd name="T40" fmla="*/ 233 w 291"/>
                <a:gd name="T41" fmla="*/ 193 h 228"/>
                <a:gd name="T42" fmla="*/ 223 w 291"/>
                <a:gd name="T43" fmla="*/ 177 h 228"/>
                <a:gd name="T44" fmla="*/ 216 w 291"/>
                <a:gd name="T45" fmla="*/ 169 h 228"/>
                <a:gd name="T46" fmla="*/ 215 w 291"/>
                <a:gd name="T47" fmla="*/ 161 h 228"/>
                <a:gd name="T48" fmla="*/ 209 w 291"/>
                <a:gd name="T49" fmla="*/ 158 h 228"/>
                <a:gd name="T50" fmla="*/ 205 w 291"/>
                <a:gd name="T51" fmla="*/ 161 h 228"/>
                <a:gd name="T52" fmla="*/ 194 w 291"/>
                <a:gd name="T53" fmla="*/ 147 h 228"/>
                <a:gd name="T54" fmla="*/ 192 w 291"/>
                <a:gd name="T55" fmla="*/ 140 h 228"/>
                <a:gd name="T56" fmla="*/ 194 w 291"/>
                <a:gd name="T57" fmla="*/ 130 h 228"/>
                <a:gd name="T58" fmla="*/ 194 w 291"/>
                <a:gd name="T59" fmla="*/ 121 h 228"/>
                <a:gd name="T60" fmla="*/ 191 w 291"/>
                <a:gd name="T61" fmla="*/ 122 h 228"/>
                <a:gd name="T62" fmla="*/ 187 w 291"/>
                <a:gd name="T63" fmla="*/ 119 h 228"/>
                <a:gd name="T64" fmla="*/ 189 w 291"/>
                <a:gd name="T65" fmla="*/ 127 h 228"/>
                <a:gd name="T66" fmla="*/ 186 w 291"/>
                <a:gd name="T67" fmla="*/ 129 h 228"/>
                <a:gd name="T68" fmla="*/ 180 w 291"/>
                <a:gd name="T69" fmla="*/ 120 h 228"/>
                <a:gd name="T70" fmla="*/ 182 w 291"/>
                <a:gd name="T71" fmla="*/ 106 h 228"/>
                <a:gd name="T72" fmla="*/ 182 w 291"/>
                <a:gd name="T73" fmla="*/ 86 h 228"/>
                <a:gd name="T74" fmla="*/ 174 w 291"/>
                <a:gd name="T75" fmla="*/ 72 h 228"/>
                <a:gd name="T76" fmla="*/ 163 w 291"/>
                <a:gd name="T77" fmla="*/ 67 h 228"/>
                <a:gd name="T78" fmla="*/ 152 w 291"/>
                <a:gd name="T79" fmla="*/ 60 h 228"/>
                <a:gd name="T80" fmla="*/ 143 w 291"/>
                <a:gd name="T81" fmla="*/ 48 h 228"/>
                <a:gd name="T82" fmla="*/ 130 w 291"/>
                <a:gd name="T83" fmla="*/ 39 h 228"/>
                <a:gd name="T84" fmla="*/ 117 w 291"/>
                <a:gd name="T85" fmla="*/ 39 h 228"/>
                <a:gd name="T86" fmla="*/ 116 w 291"/>
                <a:gd name="T87" fmla="*/ 47 h 228"/>
                <a:gd name="T88" fmla="*/ 107 w 291"/>
                <a:gd name="T89" fmla="*/ 49 h 228"/>
                <a:gd name="T90" fmla="*/ 83 w 291"/>
                <a:gd name="T91" fmla="*/ 59 h 228"/>
                <a:gd name="T92" fmla="*/ 77 w 291"/>
                <a:gd name="T93" fmla="*/ 49 h 228"/>
                <a:gd name="T94" fmla="*/ 77 w 291"/>
                <a:gd name="T95" fmla="*/ 43 h 228"/>
                <a:gd name="T96" fmla="*/ 72 w 291"/>
                <a:gd name="T97" fmla="*/ 39 h 228"/>
                <a:gd name="T98" fmla="*/ 72 w 291"/>
                <a:gd name="T99" fmla="*/ 35 h 228"/>
                <a:gd name="T100" fmla="*/ 69 w 291"/>
                <a:gd name="T101" fmla="*/ 38 h 228"/>
                <a:gd name="T102" fmla="*/ 64 w 291"/>
                <a:gd name="T103" fmla="*/ 39 h 228"/>
                <a:gd name="T104" fmla="*/ 65 w 291"/>
                <a:gd name="T105" fmla="*/ 43 h 228"/>
                <a:gd name="T106" fmla="*/ 53 w 291"/>
                <a:gd name="T107" fmla="*/ 37 h 228"/>
                <a:gd name="T108" fmla="*/ 39 w 291"/>
                <a:gd name="T109" fmla="*/ 33 h 228"/>
                <a:gd name="T110" fmla="*/ 19 w 291"/>
                <a:gd name="T111" fmla="*/ 35 h 228"/>
                <a:gd name="T112" fmla="*/ 7 w 291"/>
                <a:gd name="T113" fmla="*/ 32 h 228"/>
                <a:gd name="T114" fmla="*/ 0 w 291"/>
                <a:gd name="T115" fmla="*/ 20 h 228"/>
                <a:gd name="T116" fmla="*/ 10 w 291"/>
                <a:gd name="T117" fmla="*/ 14 h 228"/>
                <a:gd name="T118" fmla="*/ 98 w 291"/>
                <a:gd name="T119" fmla="*/ 16 h 228"/>
                <a:gd name="T120" fmla="*/ 197 w 291"/>
                <a:gd name="T121" fmla="*/ 1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1" h="228">
                  <a:moveTo>
                    <a:pt x="194" y="0"/>
                  </a:moveTo>
                  <a:lnTo>
                    <a:pt x="194" y="0"/>
                  </a:lnTo>
                  <a:lnTo>
                    <a:pt x="200" y="0"/>
                  </a:lnTo>
                  <a:lnTo>
                    <a:pt x="209" y="2"/>
                  </a:lnTo>
                  <a:lnTo>
                    <a:pt x="210" y="7"/>
                  </a:lnTo>
                  <a:lnTo>
                    <a:pt x="211" y="10"/>
                  </a:lnTo>
                  <a:lnTo>
                    <a:pt x="215" y="12"/>
                  </a:lnTo>
                  <a:lnTo>
                    <a:pt x="218" y="17"/>
                  </a:lnTo>
                  <a:lnTo>
                    <a:pt x="223" y="30"/>
                  </a:lnTo>
                  <a:lnTo>
                    <a:pt x="229" y="40"/>
                  </a:lnTo>
                  <a:lnTo>
                    <a:pt x="237" y="55"/>
                  </a:lnTo>
                  <a:lnTo>
                    <a:pt x="241" y="62"/>
                  </a:lnTo>
                  <a:lnTo>
                    <a:pt x="251" y="77"/>
                  </a:lnTo>
                  <a:lnTo>
                    <a:pt x="256" y="81"/>
                  </a:lnTo>
                  <a:lnTo>
                    <a:pt x="259" y="84"/>
                  </a:lnTo>
                  <a:lnTo>
                    <a:pt x="259" y="87"/>
                  </a:lnTo>
                  <a:lnTo>
                    <a:pt x="259" y="96"/>
                  </a:lnTo>
                  <a:lnTo>
                    <a:pt x="256" y="86"/>
                  </a:lnTo>
                  <a:lnTo>
                    <a:pt x="255" y="96"/>
                  </a:lnTo>
                  <a:lnTo>
                    <a:pt x="261" y="106"/>
                  </a:lnTo>
                  <a:lnTo>
                    <a:pt x="268" y="116"/>
                  </a:lnTo>
                  <a:lnTo>
                    <a:pt x="275" y="129"/>
                  </a:lnTo>
                  <a:lnTo>
                    <a:pt x="280" y="137"/>
                  </a:lnTo>
                  <a:lnTo>
                    <a:pt x="286" y="144"/>
                  </a:lnTo>
                  <a:lnTo>
                    <a:pt x="289" y="153"/>
                  </a:lnTo>
                  <a:lnTo>
                    <a:pt x="291" y="168"/>
                  </a:lnTo>
                  <a:lnTo>
                    <a:pt x="291" y="176"/>
                  </a:lnTo>
                  <a:lnTo>
                    <a:pt x="291" y="185"/>
                  </a:lnTo>
                  <a:lnTo>
                    <a:pt x="291" y="193"/>
                  </a:lnTo>
                  <a:lnTo>
                    <a:pt x="288" y="196"/>
                  </a:lnTo>
                  <a:lnTo>
                    <a:pt x="286" y="200"/>
                  </a:lnTo>
                  <a:lnTo>
                    <a:pt x="286" y="205"/>
                  </a:lnTo>
                  <a:lnTo>
                    <a:pt x="287" y="211"/>
                  </a:lnTo>
                  <a:lnTo>
                    <a:pt x="286" y="218"/>
                  </a:lnTo>
                  <a:lnTo>
                    <a:pt x="283" y="225"/>
                  </a:lnTo>
                  <a:lnTo>
                    <a:pt x="280" y="227"/>
                  </a:lnTo>
                  <a:lnTo>
                    <a:pt x="277" y="228"/>
                  </a:lnTo>
                  <a:lnTo>
                    <a:pt x="279" y="224"/>
                  </a:lnTo>
                  <a:lnTo>
                    <a:pt x="281" y="222"/>
                  </a:lnTo>
                  <a:lnTo>
                    <a:pt x="281" y="217"/>
                  </a:lnTo>
                  <a:lnTo>
                    <a:pt x="280" y="217"/>
                  </a:lnTo>
                  <a:lnTo>
                    <a:pt x="274" y="221"/>
                  </a:lnTo>
                  <a:lnTo>
                    <a:pt x="270" y="222"/>
                  </a:lnTo>
                  <a:lnTo>
                    <a:pt x="267" y="221"/>
                  </a:lnTo>
                  <a:lnTo>
                    <a:pt x="264" y="222"/>
                  </a:lnTo>
                  <a:lnTo>
                    <a:pt x="261" y="224"/>
                  </a:lnTo>
                  <a:lnTo>
                    <a:pt x="259" y="223"/>
                  </a:lnTo>
                  <a:lnTo>
                    <a:pt x="255" y="222"/>
                  </a:lnTo>
                  <a:lnTo>
                    <a:pt x="253" y="219"/>
                  </a:lnTo>
                  <a:lnTo>
                    <a:pt x="254" y="217"/>
                  </a:lnTo>
                  <a:lnTo>
                    <a:pt x="255" y="217"/>
                  </a:lnTo>
                  <a:lnTo>
                    <a:pt x="262" y="218"/>
                  </a:lnTo>
                  <a:lnTo>
                    <a:pt x="264" y="217"/>
                  </a:lnTo>
                  <a:lnTo>
                    <a:pt x="263" y="216"/>
                  </a:lnTo>
                  <a:lnTo>
                    <a:pt x="260" y="214"/>
                  </a:lnTo>
                  <a:lnTo>
                    <a:pt x="256" y="215"/>
                  </a:lnTo>
                  <a:lnTo>
                    <a:pt x="253" y="212"/>
                  </a:lnTo>
                  <a:lnTo>
                    <a:pt x="250" y="207"/>
                  </a:lnTo>
                  <a:lnTo>
                    <a:pt x="246" y="203"/>
                  </a:lnTo>
                  <a:lnTo>
                    <a:pt x="245" y="200"/>
                  </a:lnTo>
                  <a:lnTo>
                    <a:pt x="242" y="196"/>
                  </a:lnTo>
                  <a:lnTo>
                    <a:pt x="237" y="195"/>
                  </a:lnTo>
                  <a:lnTo>
                    <a:pt x="233" y="193"/>
                  </a:lnTo>
                  <a:lnTo>
                    <a:pt x="229" y="192"/>
                  </a:lnTo>
                  <a:lnTo>
                    <a:pt x="225" y="181"/>
                  </a:lnTo>
                  <a:lnTo>
                    <a:pt x="223" y="177"/>
                  </a:lnTo>
                  <a:lnTo>
                    <a:pt x="220" y="174"/>
                  </a:lnTo>
                  <a:lnTo>
                    <a:pt x="219" y="172"/>
                  </a:lnTo>
                  <a:lnTo>
                    <a:pt x="216" y="169"/>
                  </a:lnTo>
                  <a:lnTo>
                    <a:pt x="213" y="167"/>
                  </a:lnTo>
                  <a:lnTo>
                    <a:pt x="214" y="163"/>
                  </a:lnTo>
                  <a:lnTo>
                    <a:pt x="215" y="161"/>
                  </a:lnTo>
                  <a:lnTo>
                    <a:pt x="212" y="155"/>
                  </a:lnTo>
                  <a:lnTo>
                    <a:pt x="209" y="156"/>
                  </a:lnTo>
                  <a:lnTo>
                    <a:pt x="209" y="158"/>
                  </a:lnTo>
                  <a:lnTo>
                    <a:pt x="209" y="163"/>
                  </a:lnTo>
                  <a:lnTo>
                    <a:pt x="207" y="163"/>
                  </a:lnTo>
                  <a:lnTo>
                    <a:pt x="205" y="161"/>
                  </a:lnTo>
                  <a:lnTo>
                    <a:pt x="202" y="158"/>
                  </a:lnTo>
                  <a:lnTo>
                    <a:pt x="197" y="150"/>
                  </a:lnTo>
                  <a:lnTo>
                    <a:pt x="194" y="147"/>
                  </a:lnTo>
                  <a:lnTo>
                    <a:pt x="193" y="146"/>
                  </a:lnTo>
                  <a:lnTo>
                    <a:pt x="194" y="144"/>
                  </a:lnTo>
                  <a:lnTo>
                    <a:pt x="192" y="140"/>
                  </a:lnTo>
                  <a:lnTo>
                    <a:pt x="189" y="139"/>
                  </a:lnTo>
                  <a:lnTo>
                    <a:pt x="192" y="133"/>
                  </a:lnTo>
                  <a:lnTo>
                    <a:pt x="194" y="130"/>
                  </a:lnTo>
                  <a:lnTo>
                    <a:pt x="195" y="127"/>
                  </a:lnTo>
                  <a:lnTo>
                    <a:pt x="196" y="124"/>
                  </a:lnTo>
                  <a:lnTo>
                    <a:pt x="194" y="121"/>
                  </a:lnTo>
                  <a:lnTo>
                    <a:pt x="193" y="125"/>
                  </a:lnTo>
                  <a:lnTo>
                    <a:pt x="191" y="124"/>
                  </a:lnTo>
                  <a:lnTo>
                    <a:pt x="191" y="122"/>
                  </a:lnTo>
                  <a:lnTo>
                    <a:pt x="188" y="118"/>
                  </a:lnTo>
                  <a:lnTo>
                    <a:pt x="187" y="118"/>
                  </a:lnTo>
                  <a:lnTo>
                    <a:pt x="187" y="119"/>
                  </a:lnTo>
                  <a:lnTo>
                    <a:pt x="188" y="121"/>
                  </a:lnTo>
                  <a:lnTo>
                    <a:pt x="189" y="124"/>
                  </a:lnTo>
                  <a:lnTo>
                    <a:pt x="189" y="127"/>
                  </a:lnTo>
                  <a:lnTo>
                    <a:pt x="189" y="128"/>
                  </a:lnTo>
                  <a:lnTo>
                    <a:pt x="187" y="130"/>
                  </a:lnTo>
                  <a:lnTo>
                    <a:pt x="186" y="129"/>
                  </a:lnTo>
                  <a:lnTo>
                    <a:pt x="184" y="127"/>
                  </a:lnTo>
                  <a:lnTo>
                    <a:pt x="181" y="122"/>
                  </a:lnTo>
                  <a:lnTo>
                    <a:pt x="180" y="120"/>
                  </a:lnTo>
                  <a:lnTo>
                    <a:pt x="180" y="116"/>
                  </a:lnTo>
                  <a:lnTo>
                    <a:pt x="180" y="110"/>
                  </a:lnTo>
                  <a:lnTo>
                    <a:pt x="182" y="106"/>
                  </a:lnTo>
                  <a:lnTo>
                    <a:pt x="183" y="98"/>
                  </a:lnTo>
                  <a:lnTo>
                    <a:pt x="183" y="93"/>
                  </a:lnTo>
                  <a:lnTo>
                    <a:pt x="182" y="86"/>
                  </a:lnTo>
                  <a:lnTo>
                    <a:pt x="180" y="79"/>
                  </a:lnTo>
                  <a:lnTo>
                    <a:pt x="177" y="77"/>
                  </a:lnTo>
                  <a:lnTo>
                    <a:pt x="174" y="72"/>
                  </a:lnTo>
                  <a:lnTo>
                    <a:pt x="168" y="71"/>
                  </a:lnTo>
                  <a:lnTo>
                    <a:pt x="165" y="71"/>
                  </a:lnTo>
                  <a:lnTo>
                    <a:pt x="163" y="67"/>
                  </a:lnTo>
                  <a:lnTo>
                    <a:pt x="160" y="66"/>
                  </a:lnTo>
                  <a:lnTo>
                    <a:pt x="156" y="61"/>
                  </a:lnTo>
                  <a:lnTo>
                    <a:pt x="152" y="60"/>
                  </a:lnTo>
                  <a:lnTo>
                    <a:pt x="151" y="55"/>
                  </a:lnTo>
                  <a:lnTo>
                    <a:pt x="149" y="53"/>
                  </a:lnTo>
                  <a:lnTo>
                    <a:pt x="143" y="48"/>
                  </a:lnTo>
                  <a:lnTo>
                    <a:pt x="138" y="44"/>
                  </a:lnTo>
                  <a:lnTo>
                    <a:pt x="134" y="42"/>
                  </a:lnTo>
                  <a:lnTo>
                    <a:pt x="130" y="39"/>
                  </a:lnTo>
                  <a:lnTo>
                    <a:pt x="127" y="38"/>
                  </a:lnTo>
                  <a:lnTo>
                    <a:pt x="122" y="38"/>
                  </a:lnTo>
                  <a:lnTo>
                    <a:pt x="117" y="39"/>
                  </a:lnTo>
                  <a:lnTo>
                    <a:pt x="116" y="42"/>
                  </a:lnTo>
                  <a:lnTo>
                    <a:pt x="117" y="45"/>
                  </a:lnTo>
                  <a:lnTo>
                    <a:pt x="116" y="47"/>
                  </a:lnTo>
                  <a:lnTo>
                    <a:pt x="114" y="47"/>
                  </a:lnTo>
                  <a:lnTo>
                    <a:pt x="112" y="45"/>
                  </a:lnTo>
                  <a:lnTo>
                    <a:pt x="107" y="49"/>
                  </a:lnTo>
                  <a:lnTo>
                    <a:pt x="101" y="54"/>
                  </a:lnTo>
                  <a:lnTo>
                    <a:pt x="94" y="56"/>
                  </a:lnTo>
                  <a:lnTo>
                    <a:pt x="83" y="59"/>
                  </a:lnTo>
                  <a:lnTo>
                    <a:pt x="83" y="53"/>
                  </a:lnTo>
                  <a:lnTo>
                    <a:pt x="80" y="50"/>
                  </a:lnTo>
                  <a:lnTo>
                    <a:pt x="77" y="49"/>
                  </a:lnTo>
                  <a:lnTo>
                    <a:pt x="72" y="46"/>
                  </a:lnTo>
                  <a:lnTo>
                    <a:pt x="76" y="44"/>
                  </a:lnTo>
                  <a:lnTo>
                    <a:pt x="77" y="43"/>
                  </a:lnTo>
                  <a:lnTo>
                    <a:pt x="70" y="42"/>
                  </a:lnTo>
                  <a:lnTo>
                    <a:pt x="70" y="39"/>
                  </a:lnTo>
                  <a:lnTo>
                    <a:pt x="72" y="39"/>
                  </a:lnTo>
                  <a:lnTo>
                    <a:pt x="73" y="37"/>
                  </a:lnTo>
                  <a:lnTo>
                    <a:pt x="73" y="35"/>
                  </a:lnTo>
                  <a:lnTo>
                    <a:pt x="72" y="35"/>
                  </a:lnTo>
                  <a:lnTo>
                    <a:pt x="70" y="36"/>
                  </a:lnTo>
                  <a:lnTo>
                    <a:pt x="70" y="37"/>
                  </a:lnTo>
                  <a:lnTo>
                    <a:pt x="69" y="38"/>
                  </a:lnTo>
                  <a:lnTo>
                    <a:pt x="67" y="36"/>
                  </a:lnTo>
                  <a:lnTo>
                    <a:pt x="62" y="36"/>
                  </a:lnTo>
                  <a:lnTo>
                    <a:pt x="64" y="39"/>
                  </a:lnTo>
                  <a:lnTo>
                    <a:pt x="65" y="39"/>
                  </a:lnTo>
                  <a:lnTo>
                    <a:pt x="66" y="43"/>
                  </a:lnTo>
                  <a:lnTo>
                    <a:pt x="65" y="43"/>
                  </a:lnTo>
                  <a:lnTo>
                    <a:pt x="61" y="41"/>
                  </a:lnTo>
                  <a:lnTo>
                    <a:pt x="57" y="38"/>
                  </a:lnTo>
                  <a:lnTo>
                    <a:pt x="53" y="37"/>
                  </a:lnTo>
                  <a:lnTo>
                    <a:pt x="44" y="37"/>
                  </a:lnTo>
                  <a:lnTo>
                    <a:pt x="41" y="35"/>
                  </a:lnTo>
                  <a:lnTo>
                    <a:pt x="39" y="33"/>
                  </a:lnTo>
                  <a:lnTo>
                    <a:pt x="36" y="33"/>
                  </a:lnTo>
                  <a:lnTo>
                    <a:pt x="26" y="35"/>
                  </a:lnTo>
                  <a:lnTo>
                    <a:pt x="19" y="35"/>
                  </a:lnTo>
                  <a:lnTo>
                    <a:pt x="14" y="38"/>
                  </a:lnTo>
                  <a:lnTo>
                    <a:pt x="11" y="39"/>
                  </a:lnTo>
                  <a:lnTo>
                    <a:pt x="7" y="32"/>
                  </a:lnTo>
                  <a:lnTo>
                    <a:pt x="6" y="27"/>
                  </a:lnTo>
                  <a:lnTo>
                    <a:pt x="2" y="22"/>
                  </a:lnTo>
                  <a:lnTo>
                    <a:pt x="0" y="20"/>
                  </a:lnTo>
                  <a:lnTo>
                    <a:pt x="0" y="17"/>
                  </a:lnTo>
                  <a:lnTo>
                    <a:pt x="3" y="16"/>
                  </a:lnTo>
                  <a:lnTo>
                    <a:pt x="10" y="14"/>
                  </a:lnTo>
                  <a:lnTo>
                    <a:pt x="18" y="12"/>
                  </a:lnTo>
                  <a:lnTo>
                    <a:pt x="93" y="6"/>
                  </a:lnTo>
                  <a:lnTo>
                    <a:pt x="98" y="16"/>
                  </a:lnTo>
                  <a:lnTo>
                    <a:pt x="189" y="11"/>
                  </a:lnTo>
                  <a:lnTo>
                    <a:pt x="190" y="19"/>
                  </a:lnTo>
                  <a:lnTo>
                    <a:pt x="197" y="19"/>
                  </a:lnTo>
                  <a:lnTo>
                    <a:pt x="194"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2" name="Freeform 34"/>
            <p:cNvSpPr>
              <a:spLocks/>
            </p:cNvSpPr>
            <p:nvPr/>
          </p:nvSpPr>
          <p:spPr bwMode="auto">
            <a:xfrm>
              <a:off x="6802546" y="2950699"/>
              <a:ext cx="306933" cy="271518"/>
            </a:xfrm>
            <a:custGeom>
              <a:avLst/>
              <a:gdLst>
                <a:gd name="T0" fmla="*/ 176 w 182"/>
                <a:gd name="T1" fmla="*/ 147 h 161"/>
                <a:gd name="T2" fmla="*/ 171 w 182"/>
                <a:gd name="T3" fmla="*/ 146 h 161"/>
                <a:gd name="T4" fmla="*/ 160 w 182"/>
                <a:gd name="T5" fmla="*/ 139 h 161"/>
                <a:gd name="T6" fmla="*/ 152 w 182"/>
                <a:gd name="T7" fmla="*/ 134 h 161"/>
                <a:gd name="T8" fmla="*/ 155 w 182"/>
                <a:gd name="T9" fmla="*/ 130 h 161"/>
                <a:gd name="T10" fmla="*/ 166 w 182"/>
                <a:gd name="T11" fmla="*/ 128 h 161"/>
                <a:gd name="T12" fmla="*/ 162 w 182"/>
                <a:gd name="T13" fmla="*/ 118 h 161"/>
                <a:gd name="T14" fmla="*/ 148 w 182"/>
                <a:gd name="T15" fmla="*/ 122 h 161"/>
                <a:gd name="T16" fmla="*/ 148 w 182"/>
                <a:gd name="T17" fmla="*/ 119 h 161"/>
                <a:gd name="T18" fmla="*/ 154 w 182"/>
                <a:gd name="T19" fmla="*/ 114 h 161"/>
                <a:gd name="T20" fmla="*/ 150 w 182"/>
                <a:gd name="T21" fmla="*/ 99 h 161"/>
                <a:gd name="T22" fmla="*/ 84 w 182"/>
                <a:gd name="T23" fmla="*/ 82 h 161"/>
                <a:gd name="T24" fmla="*/ 84 w 182"/>
                <a:gd name="T25" fmla="*/ 73 h 161"/>
                <a:gd name="T26" fmla="*/ 87 w 182"/>
                <a:gd name="T27" fmla="*/ 64 h 161"/>
                <a:gd name="T28" fmla="*/ 90 w 182"/>
                <a:gd name="T29" fmla="*/ 58 h 161"/>
                <a:gd name="T30" fmla="*/ 97 w 182"/>
                <a:gd name="T31" fmla="*/ 43 h 161"/>
                <a:gd name="T32" fmla="*/ 99 w 182"/>
                <a:gd name="T33" fmla="*/ 37 h 161"/>
                <a:gd name="T34" fmla="*/ 102 w 182"/>
                <a:gd name="T35" fmla="*/ 23 h 161"/>
                <a:gd name="T36" fmla="*/ 98 w 182"/>
                <a:gd name="T37" fmla="*/ 14 h 161"/>
                <a:gd name="T38" fmla="*/ 94 w 182"/>
                <a:gd name="T39" fmla="*/ 9 h 161"/>
                <a:gd name="T40" fmla="*/ 97 w 182"/>
                <a:gd name="T41" fmla="*/ 2 h 161"/>
                <a:gd name="T42" fmla="*/ 0 w 182"/>
                <a:gd name="T43" fmla="*/ 47 h 161"/>
                <a:gd name="T44" fmla="*/ 11 w 182"/>
                <a:gd name="T45" fmla="*/ 64 h 161"/>
                <a:gd name="T46" fmla="*/ 13 w 182"/>
                <a:gd name="T47" fmla="*/ 75 h 161"/>
                <a:gd name="T48" fmla="*/ 13 w 182"/>
                <a:gd name="T49" fmla="*/ 94 h 161"/>
                <a:gd name="T50" fmla="*/ 9 w 182"/>
                <a:gd name="T51" fmla="*/ 110 h 161"/>
                <a:gd name="T52" fmla="*/ 9 w 182"/>
                <a:gd name="T53" fmla="*/ 131 h 161"/>
                <a:gd name="T54" fmla="*/ 15 w 182"/>
                <a:gd name="T55" fmla="*/ 136 h 161"/>
                <a:gd name="T56" fmla="*/ 25 w 182"/>
                <a:gd name="T57" fmla="*/ 134 h 161"/>
                <a:gd name="T58" fmla="*/ 44 w 182"/>
                <a:gd name="T59" fmla="*/ 139 h 161"/>
                <a:gd name="T60" fmla="*/ 72 w 182"/>
                <a:gd name="T61" fmla="*/ 142 h 161"/>
                <a:gd name="T62" fmla="*/ 78 w 182"/>
                <a:gd name="T63" fmla="*/ 138 h 161"/>
                <a:gd name="T64" fmla="*/ 70 w 182"/>
                <a:gd name="T65" fmla="*/ 137 h 161"/>
                <a:gd name="T66" fmla="*/ 77 w 182"/>
                <a:gd name="T67" fmla="*/ 132 h 161"/>
                <a:gd name="T68" fmla="*/ 97 w 182"/>
                <a:gd name="T69" fmla="*/ 142 h 161"/>
                <a:gd name="T70" fmla="*/ 98 w 182"/>
                <a:gd name="T71" fmla="*/ 150 h 161"/>
                <a:gd name="T72" fmla="*/ 111 w 182"/>
                <a:gd name="T73" fmla="*/ 155 h 161"/>
                <a:gd name="T74" fmla="*/ 121 w 182"/>
                <a:gd name="T75" fmla="*/ 154 h 161"/>
                <a:gd name="T76" fmla="*/ 132 w 182"/>
                <a:gd name="T77" fmla="*/ 150 h 161"/>
                <a:gd name="T78" fmla="*/ 142 w 182"/>
                <a:gd name="T79" fmla="*/ 153 h 161"/>
                <a:gd name="T80" fmla="*/ 142 w 182"/>
                <a:gd name="T81" fmla="*/ 141 h 161"/>
                <a:gd name="T82" fmla="*/ 150 w 182"/>
                <a:gd name="T83" fmla="*/ 147 h 161"/>
                <a:gd name="T84" fmla="*/ 168 w 182"/>
                <a:gd name="T85" fmla="*/ 154 h 161"/>
                <a:gd name="T86" fmla="*/ 169 w 182"/>
                <a:gd name="T87" fmla="*/ 161 h 161"/>
                <a:gd name="T88" fmla="*/ 176 w 182"/>
                <a:gd name="T89" fmla="*/ 158 h 161"/>
                <a:gd name="T90" fmla="*/ 181 w 182"/>
                <a:gd name="T91" fmla="*/ 154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161">
                  <a:moveTo>
                    <a:pt x="181" y="149"/>
                  </a:moveTo>
                  <a:lnTo>
                    <a:pt x="179" y="149"/>
                  </a:lnTo>
                  <a:lnTo>
                    <a:pt x="176" y="147"/>
                  </a:lnTo>
                  <a:lnTo>
                    <a:pt x="175" y="147"/>
                  </a:lnTo>
                  <a:lnTo>
                    <a:pt x="173" y="147"/>
                  </a:lnTo>
                  <a:lnTo>
                    <a:pt x="171" y="146"/>
                  </a:lnTo>
                  <a:lnTo>
                    <a:pt x="166" y="143"/>
                  </a:lnTo>
                  <a:lnTo>
                    <a:pt x="165" y="143"/>
                  </a:lnTo>
                  <a:lnTo>
                    <a:pt x="160" y="139"/>
                  </a:lnTo>
                  <a:lnTo>
                    <a:pt x="158" y="137"/>
                  </a:lnTo>
                  <a:lnTo>
                    <a:pt x="155" y="136"/>
                  </a:lnTo>
                  <a:lnTo>
                    <a:pt x="152" y="134"/>
                  </a:lnTo>
                  <a:lnTo>
                    <a:pt x="150" y="132"/>
                  </a:lnTo>
                  <a:lnTo>
                    <a:pt x="153" y="132"/>
                  </a:lnTo>
                  <a:lnTo>
                    <a:pt x="155" y="130"/>
                  </a:lnTo>
                  <a:lnTo>
                    <a:pt x="160" y="130"/>
                  </a:lnTo>
                  <a:lnTo>
                    <a:pt x="161" y="128"/>
                  </a:lnTo>
                  <a:lnTo>
                    <a:pt x="166" y="128"/>
                  </a:lnTo>
                  <a:lnTo>
                    <a:pt x="168" y="126"/>
                  </a:lnTo>
                  <a:lnTo>
                    <a:pt x="165" y="121"/>
                  </a:lnTo>
                  <a:lnTo>
                    <a:pt x="162" y="118"/>
                  </a:lnTo>
                  <a:lnTo>
                    <a:pt x="161" y="118"/>
                  </a:lnTo>
                  <a:lnTo>
                    <a:pt x="151" y="121"/>
                  </a:lnTo>
                  <a:lnTo>
                    <a:pt x="148" y="122"/>
                  </a:lnTo>
                  <a:lnTo>
                    <a:pt x="145" y="122"/>
                  </a:lnTo>
                  <a:lnTo>
                    <a:pt x="145" y="121"/>
                  </a:lnTo>
                  <a:lnTo>
                    <a:pt x="148" y="119"/>
                  </a:lnTo>
                  <a:lnTo>
                    <a:pt x="151" y="118"/>
                  </a:lnTo>
                  <a:lnTo>
                    <a:pt x="154" y="116"/>
                  </a:lnTo>
                  <a:lnTo>
                    <a:pt x="154" y="114"/>
                  </a:lnTo>
                  <a:lnTo>
                    <a:pt x="154" y="110"/>
                  </a:lnTo>
                  <a:lnTo>
                    <a:pt x="153" y="103"/>
                  </a:lnTo>
                  <a:lnTo>
                    <a:pt x="150" y="99"/>
                  </a:lnTo>
                  <a:lnTo>
                    <a:pt x="148" y="95"/>
                  </a:lnTo>
                  <a:lnTo>
                    <a:pt x="149" y="79"/>
                  </a:lnTo>
                  <a:lnTo>
                    <a:pt x="84" y="82"/>
                  </a:lnTo>
                  <a:lnTo>
                    <a:pt x="83" y="78"/>
                  </a:lnTo>
                  <a:lnTo>
                    <a:pt x="83" y="75"/>
                  </a:lnTo>
                  <a:lnTo>
                    <a:pt x="84" y="73"/>
                  </a:lnTo>
                  <a:lnTo>
                    <a:pt x="87" y="71"/>
                  </a:lnTo>
                  <a:lnTo>
                    <a:pt x="87" y="66"/>
                  </a:lnTo>
                  <a:lnTo>
                    <a:pt x="87" y="64"/>
                  </a:lnTo>
                  <a:lnTo>
                    <a:pt x="88" y="61"/>
                  </a:lnTo>
                  <a:lnTo>
                    <a:pt x="89" y="60"/>
                  </a:lnTo>
                  <a:lnTo>
                    <a:pt x="90" y="58"/>
                  </a:lnTo>
                  <a:lnTo>
                    <a:pt x="91" y="51"/>
                  </a:lnTo>
                  <a:lnTo>
                    <a:pt x="93" y="49"/>
                  </a:lnTo>
                  <a:lnTo>
                    <a:pt x="97" y="43"/>
                  </a:lnTo>
                  <a:lnTo>
                    <a:pt x="98" y="41"/>
                  </a:lnTo>
                  <a:lnTo>
                    <a:pt x="98" y="37"/>
                  </a:lnTo>
                  <a:lnTo>
                    <a:pt x="99" y="37"/>
                  </a:lnTo>
                  <a:lnTo>
                    <a:pt x="102" y="34"/>
                  </a:lnTo>
                  <a:lnTo>
                    <a:pt x="103" y="26"/>
                  </a:lnTo>
                  <a:lnTo>
                    <a:pt x="102" y="23"/>
                  </a:lnTo>
                  <a:lnTo>
                    <a:pt x="99" y="21"/>
                  </a:lnTo>
                  <a:lnTo>
                    <a:pt x="99" y="19"/>
                  </a:lnTo>
                  <a:lnTo>
                    <a:pt x="98" y="14"/>
                  </a:lnTo>
                  <a:lnTo>
                    <a:pt x="98" y="13"/>
                  </a:lnTo>
                  <a:lnTo>
                    <a:pt x="97" y="11"/>
                  </a:lnTo>
                  <a:lnTo>
                    <a:pt x="94" y="9"/>
                  </a:lnTo>
                  <a:lnTo>
                    <a:pt x="98" y="7"/>
                  </a:lnTo>
                  <a:lnTo>
                    <a:pt x="98" y="5"/>
                  </a:lnTo>
                  <a:lnTo>
                    <a:pt x="97" y="2"/>
                  </a:lnTo>
                  <a:lnTo>
                    <a:pt x="94" y="0"/>
                  </a:lnTo>
                  <a:lnTo>
                    <a:pt x="0" y="3"/>
                  </a:lnTo>
                  <a:lnTo>
                    <a:pt x="0" y="47"/>
                  </a:lnTo>
                  <a:lnTo>
                    <a:pt x="7" y="53"/>
                  </a:lnTo>
                  <a:lnTo>
                    <a:pt x="7" y="55"/>
                  </a:lnTo>
                  <a:lnTo>
                    <a:pt x="11" y="64"/>
                  </a:lnTo>
                  <a:lnTo>
                    <a:pt x="12" y="66"/>
                  </a:lnTo>
                  <a:lnTo>
                    <a:pt x="12" y="72"/>
                  </a:lnTo>
                  <a:lnTo>
                    <a:pt x="13" y="75"/>
                  </a:lnTo>
                  <a:lnTo>
                    <a:pt x="15" y="83"/>
                  </a:lnTo>
                  <a:lnTo>
                    <a:pt x="17" y="89"/>
                  </a:lnTo>
                  <a:lnTo>
                    <a:pt x="13" y="94"/>
                  </a:lnTo>
                  <a:lnTo>
                    <a:pt x="11" y="102"/>
                  </a:lnTo>
                  <a:lnTo>
                    <a:pt x="11" y="105"/>
                  </a:lnTo>
                  <a:lnTo>
                    <a:pt x="9" y="110"/>
                  </a:lnTo>
                  <a:lnTo>
                    <a:pt x="12" y="117"/>
                  </a:lnTo>
                  <a:lnTo>
                    <a:pt x="12" y="121"/>
                  </a:lnTo>
                  <a:lnTo>
                    <a:pt x="9" y="131"/>
                  </a:lnTo>
                  <a:lnTo>
                    <a:pt x="6" y="136"/>
                  </a:lnTo>
                  <a:lnTo>
                    <a:pt x="10" y="136"/>
                  </a:lnTo>
                  <a:lnTo>
                    <a:pt x="15" y="136"/>
                  </a:lnTo>
                  <a:lnTo>
                    <a:pt x="18" y="134"/>
                  </a:lnTo>
                  <a:lnTo>
                    <a:pt x="22" y="134"/>
                  </a:lnTo>
                  <a:lnTo>
                    <a:pt x="25" y="134"/>
                  </a:lnTo>
                  <a:lnTo>
                    <a:pt x="34" y="136"/>
                  </a:lnTo>
                  <a:lnTo>
                    <a:pt x="39" y="137"/>
                  </a:lnTo>
                  <a:lnTo>
                    <a:pt x="44" y="139"/>
                  </a:lnTo>
                  <a:lnTo>
                    <a:pt x="51" y="142"/>
                  </a:lnTo>
                  <a:lnTo>
                    <a:pt x="64" y="142"/>
                  </a:lnTo>
                  <a:lnTo>
                    <a:pt x="72" y="142"/>
                  </a:lnTo>
                  <a:lnTo>
                    <a:pt x="79" y="142"/>
                  </a:lnTo>
                  <a:lnTo>
                    <a:pt x="80" y="141"/>
                  </a:lnTo>
                  <a:lnTo>
                    <a:pt x="78" y="138"/>
                  </a:lnTo>
                  <a:lnTo>
                    <a:pt x="73" y="138"/>
                  </a:lnTo>
                  <a:lnTo>
                    <a:pt x="72" y="138"/>
                  </a:lnTo>
                  <a:lnTo>
                    <a:pt x="70" y="137"/>
                  </a:lnTo>
                  <a:lnTo>
                    <a:pt x="71" y="134"/>
                  </a:lnTo>
                  <a:lnTo>
                    <a:pt x="72" y="132"/>
                  </a:lnTo>
                  <a:lnTo>
                    <a:pt x="77" y="132"/>
                  </a:lnTo>
                  <a:lnTo>
                    <a:pt x="84" y="135"/>
                  </a:lnTo>
                  <a:lnTo>
                    <a:pt x="91" y="141"/>
                  </a:lnTo>
                  <a:lnTo>
                    <a:pt x="97" y="142"/>
                  </a:lnTo>
                  <a:lnTo>
                    <a:pt x="101" y="140"/>
                  </a:lnTo>
                  <a:lnTo>
                    <a:pt x="100" y="144"/>
                  </a:lnTo>
                  <a:lnTo>
                    <a:pt x="98" y="150"/>
                  </a:lnTo>
                  <a:lnTo>
                    <a:pt x="100" y="153"/>
                  </a:lnTo>
                  <a:lnTo>
                    <a:pt x="106" y="155"/>
                  </a:lnTo>
                  <a:lnTo>
                    <a:pt x="111" y="155"/>
                  </a:lnTo>
                  <a:lnTo>
                    <a:pt x="115" y="158"/>
                  </a:lnTo>
                  <a:lnTo>
                    <a:pt x="119" y="158"/>
                  </a:lnTo>
                  <a:lnTo>
                    <a:pt x="121" y="154"/>
                  </a:lnTo>
                  <a:lnTo>
                    <a:pt x="125" y="150"/>
                  </a:lnTo>
                  <a:lnTo>
                    <a:pt x="128" y="149"/>
                  </a:lnTo>
                  <a:lnTo>
                    <a:pt x="132" y="150"/>
                  </a:lnTo>
                  <a:lnTo>
                    <a:pt x="136" y="155"/>
                  </a:lnTo>
                  <a:lnTo>
                    <a:pt x="140" y="155"/>
                  </a:lnTo>
                  <a:lnTo>
                    <a:pt x="142" y="153"/>
                  </a:lnTo>
                  <a:lnTo>
                    <a:pt x="140" y="145"/>
                  </a:lnTo>
                  <a:lnTo>
                    <a:pt x="140" y="143"/>
                  </a:lnTo>
                  <a:lnTo>
                    <a:pt x="142" y="141"/>
                  </a:lnTo>
                  <a:lnTo>
                    <a:pt x="146" y="141"/>
                  </a:lnTo>
                  <a:lnTo>
                    <a:pt x="150" y="143"/>
                  </a:lnTo>
                  <a:lnTo>
                    <a:pt x="150" y="147"/>
                  </a:lnTo>
                  <a:lnTo>
                    <a:pt x="158" y="148"/>
                  </a:lnTo>
                  <a:lnTo>
                    <a:pt x="165" y="151"/>
                  </a:lnTo>
                  <a:lnTo>
                    <a:pt x="168" y="154"/>
                  </a:lnTo>
                  <a:lnTo>
                    <a:pt x="166" y="157"/>
                  </a:lnTo>
                  <a:lnTo>
                    <a:pt x="165" y="161"/>
                  </a:lnTo>
                  <a:lnTo>
                    <a:pt x="169" y="161"/>
                  </a:lnTo>
                  <a:lnTo>
                    <a:pt x="171" y="158"/>
                  </a:lnTo>
                  <a:lnTo>
                    <a:pt x="173" y="156"/>
                  </a:lnTo>
                  <a:lnTo>
                    <a:pt x="176" y="158"/>
                  </a:lnTo>
                  <a:lnTo>
                    <a:pt x="176" y="160"/>
                  </a:lnTo>
                  <a:lnTo>
                    <a:pt x="178" y="157"/>
                  </a:lnTo>
                  <a:lnTo>
                    <a:pt x="181" y="154"/>
                  </a:lnTo>
                  <a:lnTo>
                    <a:pt x="182" y="153"/>
                  </a:lnTo>
                  <a:lnTo>
                    <a:pt x="181" y="14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3" name="Freeform 35"/>
            <p:cNvSpPr>
              <a:spLocks/>
            </p:cNvSpPr>
            <p:nvPr/>
          </p:nvSpPr>
          <p:spPr bwMode="auto">
            <a:xfrm>
              <a:off x="6765444" y="2707852"/>
              <a:ext cx="274890" cy="247908"/>
            </a:xfrm>
            <a:custGeom>
              <a:avLst/>
              <a:gdLst>
                <a:gd name="T0" fmla="*/ 6 w 163"/>
                <a:gd name="T1" fmla="*/ 123 h 147"/>
                <a:gd name="T2" fmla="*/ 4 w 163"/>
                <a:gd name="T3" fmla="*/ 121 h 147"/>
                <a:gd name="T4" fmla="*/ 7 w 163"/>
                <a:gd name="T5" fmla="*/ 124 h 147"/>
                <a:gd name="T6" fmla="*/ 10 w 163"/>
                <a:gd name="T7" fmla="*/ 125 h 147"/>
                <a:gd name="T8" fmla="*/ 12 w 163"/>
                <a:gd name="T9" fmla="*/ 123 h 147"/>
                <a:gd name="T10" fmla="*/ 22 w 163"/>
                <a:gd name="T11" fmla="*/ 124 h 147"/>
                <a:gd name="T12" fmla="*/ 22 w 163"/>
                <a:gd name="T13" fmla="*/ 147 h 147"/>
                <a:gd name="T14" fmla="*/ 116 w 163"/>
                <a:gd name="T15" fmla="*/ 144 h 147"/>
                <a:gd name="T16" fmla="*/ 117 w 163"/>
                <a:gd name="T17" fmla="*/ 144 h 147"/>
                <a:gd name="T18" fmla="*/ 119 w 163"/>
                <a:gd name="T19" fmla="*/ 139 h 147"/>
                <a:gd name="T20" fmla="*/ 120 w 163"/>
                <a:gd name="T21" fmla="*/ 136 h 147"/>
                <a:gd name="T22" fmla="*/ 119 w 163"/>
                <a:gd name="T23" fmla="*/ 133 h 147"/>
                <a:gd name="T24" fmla="*/ 119 w 163"/>
                <a:gd name="T25" fmla="*/ 127 h 147"/>
                <a:gd name="T26" fmla="*/ 119 w 163"/>
                <a:gd name="T27" fmla="*/ 125 h 147"/>
                <a:gd name="T28" fmla="*/ 117 w 163"/>
                <a:gd name="T29" fmla="*/ 122 h 147"/>
                <a:gd name="T30" fmla="*/ 116 w 163"/>
                <a:gd name="T31" fmla="*/ 121 h 147"/>
                <a:gd name="T32" fmla="*/ 116 w 163"/>
                <a:gd name="T33" fmla="*/ 119 h 147"/>
                <a:gd name="T34" fmla="*/ 117 w 163"/>
                <a:gd name="T35" fmla="*/ 117 h 147"/>
                <a:gd name="T36" fmla="*/ 116 w 163"/>
                <a:gd name="T37" fmla="*/ 116 h 147"/>
                <a:gd name="T38" fmla="*/ 118 w 163"/>
                <a:gd name="T39" fmla="*/ 113 h 147"/>
                <a:gd name="T40" fmla="*/ 121 w 163"/>
                <a:gd name="T41" fmla="*/ 109 h 147"/>
                <a:gd name="T42" fmla="*/ 122 w 163"/>
                <a:gd name="T43" fmla="*/ 109 h 147"/>
                <a:gd name="T44" fmla="*/ 121 w 163"/>
                <a:gd name="T45" fmla="*/ 107 h 147"/>
                <a:gd name="T46" fmla="*/ 123 w 163"/>
                <a:gd name="T47" fmla="*/ 103 h 147"/>
                <a:gd name="T48" fmla="*/ 125 w 163"/>
                <a:gd name="T49" fmla="*/ 100 h 147"/>
                <a:gd name="T50" fmla="*/ 123 w 163"/>
                <a:gd name="T51" fmla="*/ 99 h 147"/>
                <a:gd name="T52" fmla="*/ 124 w 163"/>
                <a:gd name="T53" fmla="*/ 95 h 147"/>
                <a:gd name="T54" fmla="*/ 127 w 163"/>
                <a:gd name="T55" fmla="*/ 92 h 147"/>
                <a:gd name="T56" fmla="*/ 132 w 163"/>
                <a:gd name="T57" fmla="*/ 86 h 147"/>
                <a:gd name="T58" fmla="*/ 135 w 163"/>
                <a:gd name="T59" fmla="*/ 81 h 147"/>
                <a:gd name="T60" fmla="*/ 135 w 163"/>
                <a:gd name="T61" fmla="*/ 77 h 147"/>
                <a:gd name="T62" fmla="*/ 137 w 163"/>
                <a:gd name="T63" fmla="*/ 72 h 147"/>
                <a:gd name="T64" fmla="*/ 138 w 163"/>
                <a:gd name="T65" fmla="*/ 72 h 147"/>
                <a:gd name="T66" fmla="*/ 140 w 163"/>
                <a:gd name="T67" fmla="*/ 70 h 147"/>
                <a:gd name="T68" fmla="*/ 141 w 163"/>
                <a:gd name="T69" fmla="*/ 67 h 147"/>
                <a:gd name="T70" fmla="*/ 143 w 163"/>
                <a:gd name="T71" fmla="*/ 65 h 147"/>
                <a:gd name="T72" fmla="*/ 147 w 163"/>
                <a:gd name="T73" fmla="*/ 63 h 147"/>
                <a:gd name="T74" fmla="*/ 146 w 163"/>
                <a:gd name="T75" fmla="*/ 60 h 147"/>
                <a:gd name="T76" fmla="*/ 148 w 163"/>
                <a:gd name="T77" fmla="*/ 58 h 147"/>
                <a:gd name="T78" fmla="*/ 150 w 163"/>
                <a:gd name="T79" fmla="*/ 54 h 147"/>
                <a:gd name="T80" fmla="*/ 150 w 163"/>
                <a:gd name="T81" fmla="*/ 48 h 147"/>
                <a:gd name="T82" fmla="*/ 150 w 163"/>
                <a:gd name="T83" fmla="*/ 43 h 147"/>
                <a:gd name="T84" fmla="*/ 153 w 163"/>
                <a:gd name="T85" fmla="*/ 39 h 147"/>
                <a:gd name="T86" fmla="*/ 156 w 163"/>
                <a:gd name="T87" fmla="*/ 37 h 147"/>
                <a:gd name="T88" fmla="*/ 156 w 163"/>
                <a:gd name="T89" fmla="*/ 35 h 147"/>
                <a:gd name="T90" fmla="*/ 157 w 163"/>
                <a:gd name="T91" fmla="*/ 33 h 147"/>
                <a:gd name="T92" fmla="*/ 157 w 163"/>
                <a:gd name="T93" fmla="*/ 29 h 147"/>
                <a:gd name="T94" fmla="*/ 160 w 163"/>
                <a:gd name="T95" fmla="*/ 28 h 147"/>
                <a:gd name="T96" fmla="*/ 161 w 163"/>
                <a:gd name="T97" fmla="*/ 26 h 147"/>
                <a:gd name="T98" fmla="*/ 162 w 163"/>
                <a:gd name="T99" fmla="*/ 24 h 147"/>
                <a:gd name="T100" fmla="*/ 163 w 163"/>
                <a:gd name="T101" fmla="*/ 22 h 147"/>
                <a:gd name="T102" fmla="*/ 163 w 163"/>
                <a:gd name="T103" fmla="*/ 19 h 147"/>
                <a:gd name="T104" fmla="*/ 138 w 163"/>
                <a:gd name="T105" fmla="*/ 20 h 147"/>
                <a:gd name="T106" fmla="*/ 148 w 163"/>
                <a:gd name="T107" fmla="*/ 5 h 147"/>
                <a:gd name="T108" fmla="*/ 147 w 163"/>
                <a:gd name="T109" fmla="*/ 0 h 147"/>
                <a:gd name="T110" fmla="*/ 0 w 163"/>
                <a:gd name="T111" fmla="*/ 4 h 147"/>
                <a:gd name="T112" fmla="*/ 7 w 163"/>
                <a:gd name="T113" fmla="*/ 47 h 147"/>
                <a:gd name="T114" fmla="*/ 6 w 163"/>
                <a:gd name="T115" fmla="*/ 12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 h="147">
                  <a:moveTo>
                    <a:pt x="6" y="123"/>
                  </a:moveTo>
                  <a:lnTo>
                    <a:pt x="4" y="121"/>
                  </a:lnTo>
                  <a:lnTo>
                    <a:pt x="7" y="124"/>
                  </a:lnTo>
                  <a:lnTo>
                    <a:pt x="10" y="125"/>
                  </a:lnTo>
                  <a:lnTo>
                    <a:pt x="12" y="123"/>
                  </a:lnTo>
                  <a:lnTo>
                    <a:pt x="22" y="124"/>
                  </a:lnTo>
                  <a:lnTo>
                    <a:pt x="22" y="147"/>
                  </a:lnTo>
                  <a:lnTo>
                    <a:pt x="116" y="144"/>
                  </a:lnTo>
                  <a:lnTo>
                    <a:pt x="117" y="144"/>
                  </a:lnTo>
                  <a:lnTo>
                    <a:pt x="119" y="139"/>
                  </a:lnTo>
                  <a:lnTo>
                    <a:pt x="120" y="136"/>
                  </a:lnTo>
                  <a:lnTo>
                    <a:pt x="119" y="133"/>
                  </a:lnTo>
                  <a:lnTo>
                    <a:pt x="119" y="127"/>
                  </a:lnTo>
                  <a:lnTo>
                    <a:pt x="119" y="125"/>
                  </a:lnTo>
                  <a:lnTo>
                    <a:pt x="117" y="122"/>
                  </a:lnTo>
                  <a:lnTo>
                    <a:pt x="116" y="121"/>
                  </a:lnTo>
                  <a:lnTo>
                    <a:pt x="116" y="119"/>
                  </a:lnTo>
                  <a:lnTo>
                    <a:pt x="117" y="117"/>
                  </a:lnTo>
                  <a:lnTo>
                    <a:pt x="116" y="116"/>
                  </a:lnTo>
                  <a:lnTo>
                    <a:pt x="118" y="113"/>
                  </a:lnTo>
                  <a:lnTo>
                    <a:pt x="121" y="109"/>
                  </a:lnTo>
                  <a:lnTo>
                    <a:pt x="122" y="109"/>
                  </a:lnTo>
                  <a:lnTo>
                    <a:pt x="121" y="107"/>
                  </a:lnTo>
                  <a:lnTo>
                    <a:pt x="123" y="103"/>
                  </a:lnTo>
                  <a:lnTo>
                    <a:pt x="125" y="100"/>
                  </a:lnTo>
                  <a:lnTo>
                    <a:pt x="123" y="99"/>
                  </a:lnTo>
                  <a:lnTo>
                    <a:pt x="124" y="95"/>
                  </a:lnTo>
                  <a:lnTo>
                    <a:pt x="127" y="92"/>
                  </a:lnTo>
                  <a:lnTo>
                    <a:pt x="132" y="86"/>
                  </a:lnTo>
                  <a:lnTo>
                    <a:pt x="135" y="81"/>
                  </a:lnTo>
                  <a:lnTo>
                    <a:pt x="135" y="77"/>
                  </a:lnTo>
                  <a:lnTo>
                    <a:pt x="137" y="72"/>
                  </a:lnTo>
                  <a:lnTo>
                    <a:pt x="138" y="72"/>
                  </a:lnTo>
                  <a:lnTo>
                    <a:pt x="140" y="70"/>
                  </a:lnTo>
                  <a:lnTo>
                    <a:pt x="141" y="67"/>
                  </a:lnTo>
                  <a:lnTo>
                    <a:pt x="143" y="65"/>
                  </a:lnTo>
                  <a:lnTo>
                    <a:pt x="147" y="63"/>
                  </a:lnTo>
                  <a:lnTo>
                    <a:pt x="146" y="60"/>
                  </a:lnTo>
                  <a:lnTo>
                    <a:pt x="148" y="58"/>
                  </a:lnTo>
                  <a:lnTo>
                    <a:pt x="150" y="54"/>
                  </a:lnTo>
                  <a:lnTo>
                    <a:pt x="150" y="48"/>
                  </a:lnTo>
                  <a:lnTo>
                    <a:pt x="150" y="43"/>
                  </a:lnTo>
                  <a:lnTo>
                    <a:pt x="153" y="39"/>
                  </a:lnTo>
                  <a:lnTo>
                    <a:pt x="156" y="37"/>
                  </a:lnTo>
                  <a:lnTo>
                    <a:pt x="156" y="35"/>
                  </a:lnTo>
                  <a:lnTo>
                    <a:pt x="157" y="33"/>
                  </a:lnTo>
                  <a:lnTo>
                    <a:pt x="157" y="29"/>
                  </a:lnTo>
                  <a:lnTo>
                    <a:pt x="160" y="28"/>
                  </a:lnTo>
                  <a:lnTo>
                    <a:pt x="161" y="26"/>
                  </a:lnTo>
                  <a:lnTo>
                    <a:pt x="162" y="24"/>
                  </a:lnTo>
                  <a:lnTo>
                    <a:pt x="163" y="22"/>
                  </a:lnTo>
                  <a:lnTo>
                    <a:pt x="163" y="19"/>
                  </a:lnTo>
                  <a:lnTo>
                    <a:pt x="138" y="20"/>
                  </a:lnTo>
                  <a:lnTo>
                    <a:pt x="148" y="5"/>
                  </a:lnTo>
                  <a:lnTo>
                    <a:pt x="147" y="0"/>
                  </a:lnTo>
                  <a:lnTo>
                    <a:pt x="0" y="4"/>
                  </a:lnTo>
                  <a:lnTo>
                    <a:pt x="7" y="47"/>
                  </a:lnTo>
                  <a:lnTo>
                    <a:pt x="6" y="12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4" name="Freeform 36"/>
            <p:cNvSpPr>
              <a:spLocks/>
            </p:cNvSpPr>
            <p:nvPr/>
          </p:nvSpPr>
          <p:spPr bwMode="auto">
            <a:xfrm>
              <a:off x="7011665" y="2657259"/>
              <a:ext cx="465458" cy="151779"/>
            </a:xfrm>
            <a:custGeom>
              <a:avLst/>
              <a:gdLst>
                <a:gd name="T0" fmla="*/ 193 w 326"/>
                <a:gd name="T1" fmla="*/ 14 h 107"/>
                <a:gd name="T2" fmla="*/ 83 w 326"/>
                <a:gd name="T3" fmla="*/ 21 h 107"/>
                <a:gd name="T4" fmla="*/ 85 w 326"/>
                <a:gd name="T5" fmla="*/ 31 h 107"/>
                <a:gd name="T6" fmla="*/ 26 w 326"/>
                <a:gd name="T7" fmla="*/ 32 h 107"/>
                <a:gd name="T8" fmla="*/ 24 w 326"/>
                <a:gd name="T9" fmla="*/ 33 h 107"/>
                <a:gd name="T10" fmla="*/ 24 w 326"/>
                <a:gd name="T11" fmla="*/ 36 h 107"/>
                <a:gd name="T12" fmla="*/ 24 w 326"/>
                <a:gd name="T13" fmla="*/ 39 h 107"/>
                <a:gd name="T14" fmla="*/ 23 w 326"/>
                <a:gd name="T15" fmla="*/ 42 h 107"/>
                <a:gd name="T16" fmla="*/ 21 w 326"/>
                <a:gd name="T17" fmla="*/ 43 h 107"/>
                <a:gd name="T18" fmla="*/ 20 w 326"/>
                <a:gd name="T19" fmla="*/ 45 h 107"/>
                <a:gd name="T20" fmla="*/ 21 w 326"/>
                <a:gd name="T21" fmla="*/ 46 h 107"/>
                <a:gd name="T22" fmla="*/ 23 w 326"/>
                <a:gd name="T23" fmla="*/ 50 h 107"/>
                <a:gd name="T24" fmla="*/ 22 w 326"/>
                <a:gd name="T25" fmla="*/ 52 h 107"/>
                <a:gd name="T26" fmla="*/ 20 w 326"/>
                <a:gd name="T27" fmla="*/ 55 h 107"/>
                <a:gd name="T28" fmla="*/ 19 w 326"/>
                <a:gd name="T29" fmla="*/ 58 h 107"/>
                <a:gd name="T30" fmla="*/ 20 w 326"/>
                <a:gd name="T31" fmla="*/ 58 h 107"/>
                <a:gd name="T32" fmla="*/ 20 w 326"/>
                <a:gd name="T33" fmla="*/ 62 h 107"/>
                <a:gd name="T34" fmla="*/ 19 w 326"/>
                <a:gd name="T35" fmla="*/ 64 h 107"/>
                <a:gd name="T36" fmla="*/ 18 w 326"/>
                <a:gd name="T37" fmla="*/ 66 h 107"/>
                <a:gd name="T38" fmla="*/ 16 w 326"/>
                <a:gd name="T39" fmla="*/ 69 h 107"/>
                <a:gd name="T40" fmla="*/ 13 w 326"/>
                <a:gd name="T41" fmla="*/ 70 h 107"/>
                <a:gd name="T42" fmla="*/ 13 w 326"/>
                <a:gd name="T43" fmla="*/ 75 h 107"/>
                <a:gd name="T44" fmla="*/ 12 w 326"/>
                <a:gd name="T45" fmla="*/ 77 h 107"/>
                <a:gd name="T46" fmla="*/ 12 w 326"/>
                <a:gd name="T47" fmla="*/ 79 h 107"/>
                <a:gd name="T48" fmla="*/ 8 w 326"/>
                <a:gd name="T49" fmla="*/ 82 h 107"/>
                <a:gd name="T50" fmla="*/ 5 w 326"/>
                <a:gd name="T51" fmla="*/ 87 h 107"/>
                <a:gd name="T52" fmla="*/ 5 w 326"/>
                <a:gd name="T53" fmla="*/ 92 h 107"/>
                <a:gd name="T54" fmla="*/ 5 w 326"/>
                <a:gd name="T55" fmla="*/ 99 h 107"/>
                <a:gd name="T56" fmla="*/ 2 w 326"/>
                <a:gd name="T57" fmla="*/ 104 h 107"/>
                <a:gd name="T58" fmla="*/ 0 w 326"/>
                <a:gd name="T59" fmla="*/ 107 h 107"/>
                <a:gd name="T60" fmla="*/ 0 w 326"/>
                <a:gd name="T61" fmla="*/ 107 h 107"/>
                <a:gd name="T62" fmla="*/ 232 w 326"/>
                <a:gd name="T63" fmla="*/ 89 h 107"/>
                <a:gd name="T64" fmla="*/ 232 w 326"/>
                <a:gd name="T65" fmla="*/ 89 h 107"/>
                <a:gd name="T66" fmla="*/ 232 w 326"/>
                <a:gd name="T67" fmla="*/ 88 h 107"/>
                <a:gd name="T68" fmla="*/ 233 w 326"/>
                <a:gd name="T69" fmla="*/ 82 h 107"/>
                <a:gd name="T70" fmla="*/ 233 w 326"/>
                <a:gd name="T71" fmla="*/ 79 h 107"/>
                <a:gd name="T72" fmla="*/ 237 w 326"/>
                <a:gd name="T73" fmla="*/ 75 h 107"/>
                <a:gd name="T74" fmla="*/ 240 w 326"/>
                <a:gd name="T75" fmla="*/ 75 h 107"/>
                <a:gd name="T76" fmla="*/ 244 w 326"/>
                <a:gd name="T77" fmla="*/ 72 h 107"/>
                <a:gd name="T78" fmla="*/ 243 w 326"/>
                <a:gd name="T79" fmla="*/ 68 h 107"/>
                <a:gd name="T80" fmla="*/ 246 w 326"/>
                <a:gd name="T81" fmla="*/ 64 h 107"/>
                <a:gd name="T82" fmla="*/ 280 w 326"/>
                <a:gd name="T83" fmla="*/ 44 h 107"/>
                <a:gd name="T84" fmla="*/ 285 w 326"/>
                <a:gd name="T85" fmla="*/ 41 h 107"/>
                <a:gd name="T86" fmla="*/ 287 w 326"/>
                <a:gd name="T87" fmla="*/ 37 h 107"/>
                <a:gd name="T88" fmla="*/ 291 w 326"/>
                <a:gd name="T89" fmla="*/ 31 h 107"/>
                <a:gd name="T90" fmla="*/ 294 w 326"/>
                <a:gd name="T91" fmla="*/ 31 h 107"/>
                <a:gd name="T92" fmla="*/ 297 w 326"/>
                <a:gd name="T93" fmla="*/ 35 h 107"/>
                <a:gd name="T94" fmla="*/ 301 w 326"/>
                <a:gd name="T95" fmla="*/ 31 h 107"/>
                <a:gd name="T96" fmla="*/ 306 w 326"/>
                <a:gd name="T97" fmla="*/ 25 h 107"/>
                <a:gd name="T98" fmla="*/ 317 w 326"/>
                <a:gd name="T99" fmla="*/ 23 h 107"/>
                <a:gd name="T100" fmla="*/ 318 w 326"/>
                <a:gd name="T101" fmla="*/ 19 h 107"/>
                <a:gd name="T102" fmla="*/ 321 w 326"/>
                <a:gd name="T103" fmla="*/ 14 h 107"/>
                <a:gd name="T104" fmla="*/ 325 w 326"/>
                <a:gd name="T105" fmla="*/ 12 h 107"/>
                <a:gd name="T106" fmla="*/ 326 w 326"/>
                <a:gd name="T107" fmla="*/ 12 h 107"/>
                <a:gd name="T108" fmla="*/ 326 w 326"/>
                <a:gd name="T109" fmla="*/ 0 h 107"/>
                <a:gd name="T110" fmla="*/ 193 w 326"/>
                <a:gd name="T111" fmla="*/ 1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6" h="107">
                  <a:moveTo>
                    <a:pt x="193" y="14"/>
                  </a:moveTo>
                  <a:cubicBezTo>
                    <a:pt x="83" y="21"/>
                    <a:pt x="83" y="21"/>
                    <a:pt x="83" y="21"/>
                  </a:cubicBezTo>
                  <a:cubicBezTo>
                    <a:pt x="85" y="31"/>
                    <a:pt x="85" y="31"/>
                    <a:pt x="85" y="31"/>
                  </a:cubicBezTo>
                  <a:cubicBezTo>
                    <a:pt x="26" y="32"/>
                    <a:pt x="26" y="32"/>
                    <a:pt x="26" y="32"/>
                  </a:cubicBezTo>
                  <a:cubicBezTo>
                    <a:pt x="24" y="33"/>
                    <a:pt x="24" y="33"/>
                    <a:pt x="24" y="33"/>
                  </a:cubicBezTo>
                  <a:cubicBezTo>
                    <a:pt x="24" y="36"/>
                    <a:pt x="24" y="36"/>
                    <a:pt x="24" y="36"/>
                  </a:cubicBezTo>
                  <a:cubicBezTo>
                    <a:pt x="24" y="39"/>
                    <a:pt x="24" y="39"/>
                    <a:pt x="24" y="39"/>
                  </a:cubicBezTo>
                  <a:cubicBezTo>
                    <a:pt x="23" y="42"/>
                    <a:pt x="23" y="42"/>
                    <a:pt x="23" y="42"/>
                  </a:cubicBezTo>
                  <a:cubicBezTo>
                    <a:pt x="21" y="43"/>
                    <a:pt x="21" y="43"/>
                    <a:pt x="21" y="43"/>
                  </a:cubicBezTo>
                  <a:cubicBezTo>
                    <a:pt x="20" y="45"/>
                    <a:pt x="20" y="45"/>
                    <a:pt x="20" y="45"/>
                  </a:cubicBezTo>
                  <a:cubicBezTo>
                    <a:pt x="21" y="46"/>
                    <a:pt x="21" y="46"/>
                    <a:pt x="21" y="46"/>
                  </a:cubicBezTo>
                  <a:cubicBezTo>
                    <a:pt x="21" y="46"/>
                    <a:pt x="23" y="49"/>
                    <a:pt x="23" y="50"/>
                  </a:cubicBezTo>
                  <a:cubicBezTo>
                    <a:pt x="24" y="51"/>
                    <a:pt x="22" y="52"/>
                    <a:pt x="22" y="52"/>
                  </a:cubicBezTo>
                  <a:cubicBezTo>
                    <a:pt x="20" y="55"/>
                    <a:pt x="20" y="55"/>
                    <a:pt x="20" y="55"/>
                  </a:cubicBezTo>
                  <a:cubicBezTo>
                    <a:pt x="19" y="58"/>
                    <a:pt x="19" y="58"/>
                    <a:pt x="19" y="58"/>
                  </a:cubicBezTo>
                  <a:cubicBezTo>
                    <a:pt x="20" y="58"/>
                    <a:pt x="20" y="58"/>
                    <a:pt x="20" y="58"/>
                  </a:cubicBezTo>
                  <a:cubicBezTo>
                    <a:pt x="20" y="62"/>
                    <a:pt x="20" y="62"/>
                    <a:pt x="20" y="62"/>
                  </a:cubicBezTo>
                  <a:cubicBezTo>
                    <a:pt x="19" y="64"/>
                    <a:pt x="19" y="64"/>
                    <a:pt x="19" y="64"/>
                  </a:cubicBezTo>
                  <a:cubicBezTo>
                    <a:pt x="18" y="66"/>
                    <a:pt x="18" y="66"/>
                    <a:pt x="18" y="66"/>
                  </a:cubicBezTo>
                  <a:cubicBezTo>
                    <a:pt x="16" y="69"/>
                    <a:pt x="16" y="69"/>
                    <a:pt x="16" y="69"/>
                  </a:cubicBezTo>
                  <a:cubicBezTo>
                    <a:pt x="13" y="70"/>
                    <a:pt x="13" y="70"/>
                    <a:pt x="13" y="70"/>
                  </a:cubicBezTo>
                  <a:cubicBezTo>
                    <a:pt x="13" y="75"/>
                    <a:pt x="13" y="75"/>
                    <a:pt x="13" y="75"/>
                  </a:cubicBezTo>
                  <a:cubicBezTo>
                    <a:pt x="12" y="77"/>
                    <a:pt x="12" y="77"/>
                    <a:pt x="12" y="77"/>
                  </a:cubicBezTo>
                  <a:cubicBezTo>
                    <a:pt x="12" y="79"/>
                    <a:pt x="12" y="79"/>
                    <a:pt x="12" y="79"/>
                  </a:cubicBezTo>
                  <a:cubicBezTo>
                    <a:pt x="8" y="82"/>
                    <a:pt x="8" y="82"/>
                    <a:pt x="8" y="82"/>
                  </a:cubicBezTo>
                  <a:cubicBezTo>
                    <a:pt x="5" y="87"/>
                    <a:pt x="5" y="87"/>
                    <a:pt x="5" y="87"/>
                  </a:cubicBezTo>
                  <a:cubicBezTo>
                    <a:pt x="5" y="92"/>
                    <a:pt x="5" y="92"/>
                    <a:pt x="5" y="92"/>
                  </a:cubicBezTo>
                  <a:cubicBezTo>
                    <a:pt x="5" y="99"/>
                    <a:pt x="5" y="99"/>
                    <a:pt x="5" y="99"/>
                  </a:cubicBezTo>
                  <a:cubicBezTo>
                    <a:pt x="2" y="104"/>
                    <a:pt x="2" y="104"/>
                    <a:pt x="2" y="104"/>
                  </a:cubicBezTo>
                  <a:cubicBezTo>
                    <a:pt x="0" y="107"/>
                    <a:pt x="0" y="107"/>
                    <a:pt x="0" y="107"/>
                  </a:cubicBezTo>
                  <a:cubicBezTo>
                    <a:pt x="0" y="107"/>
                    <a:pt x="0" y="107"/>
                    <a:pt x="0" y="107"/>
                  </a:cubicBezTo>
                  <a:cubicBezTo>
                    <a:pt x="232" y="89"/>
                    <a:pt x="232" y="89"/>
                    <a:pt x="232" y="89"/>
                  </a:cubicBezTo>
                  <a:cubicBezTo>
                    <a:pt x="232" y="89"/>
                    <a:pt x="232" y="89"/>
                    <a:pt x="232" y="89"/>
                  </a:cubicBezTo>
                  <a:cubicBezTo>
                    <a:pt x="232" y="88"/>
                    <a:pt x="232" y="88"/>
                    <a:pt x="232" y="88"/>
                  </a:cubicBezTo>
                  <a:cubicBezTo>
                    <a:pt x="233" y="82"/>
                    <a:pt x="233" y="82"/>
                    <a:pt x="233" y="82"/>
                  </a:cubicBezTo>
                  <a:cubicBezTo>
                    <a:pt x="233" y="79"/>
                    <a:pt x="233" y="79"/>
                    <a:pt x="233" y="79"/>
                  </a:cubicBezTo>
                  <a:cubicBezTo>
                    <a:pt x="237" y="75"/>
                    <a:pt x="237" y="75"/>
                    <a:pt x="237" y="75"/>
                  </a:cubicBezTo>
                  <a:cubicBezTo>
                    <a:pt x="240" y="75"/>
                    <a:pt x="240" y="75"/>
                    <a:pt x="240" y="75"/>
                  </a:cubicBezTo>
                  <a:cubicBezTo>
                    <a:pt x="244" y="72"/>
                    <a:pt x="244" y="72"/>
                    <a:pt x="244" y="72"/>
                  </a:cubicBezTo>
                  <a:cubicBezTo>
                    <a:pt x="243" y="68"/>
                    <a:pt x="243" y="68"/>
                    <a:pt x="243" y="68"/>
                  </a:cubicBezTo>
                  <a:cubicBezTo>
                    <a:pt x="246" y="64"/>
                    <a:pt x="246" y="64"/>
                    <a:pt x="246" y="64"/>
                  </a:cubicBezTo>
                  <a:cubicBezTo>
                    <a:pt x="280" y="44"/>
                    <a:pt x="280" y="44"/>
                    <a:pt x="280" y="44"/>
                  </a:cubicBezTo>
                  <a:cubicBezTo>
                    <a:pt x="285" y="41"/>
                    <a:pt x="285" y="41"/>
                    <a:pt x="285" y="41"/>
                  </a:cubicBezTo>
                  <a:cubicBezTo>
                    <a:pt x="287" y="37"/>
                    <a:pt x="287" y="37"/>
                    <a:pt x="287" y="37"/>
                  </a:cubicBezTo>
                  <a:cubicBezTo>
                    <a:pt x="291" y="31"/>
                    <a:pt x="291" y="31"/>
                    <a:pt x="291" y="31"/>
                  </a:cubicBezTo>
                  <a:cubicBezTo>
                    <a:pt x="294" y="31"/>
                    <a:pt x="294" y="31"/>
                    <a:pt x="294" y="31"/>
                  </a:cubicBezTo>
                  <a:cubicBezTo>
                    <a:pt x="297" y="35"/>
                    <a:pt x="297" y="35"/>
                    <a:pt x="297" y="35"/>
                  </a:cubicBezTo>
                  <a:cubicBezTo>
                    <a:pt x="301" y="31"/>
                    <a:pt x="301" y="31"/>
                    <a:pt x="301" y="31"/>
                  </a:cubicBezTo>
                  <a:cubicBezTo>
                    <a:pt x="306" y="25"/>
                    <a:pt x="306" y="25"/>
                    <a:pt x="306" y="25"/>
                  </a:cubicBezTo>
                  <a:cubicBezTo>
                    <a:pt x="317" y="23"/>
                    <a:pt x="317" y="23"/>
                    <a:pt x="317" y="23"/>
                  </a:cubicBezTo>
                  <a:cubicBezTo>
                    <a:pt x="318" y="19"/>
                    <a:pt x="318" y="19"/>
                    <a:pt x="318" y="19"/>
                  </a:cubicBezTo>
                  <a:cubicBezTo>
                    <a:pt x="321" y="14"/>
                    <a:pt x="321" y="14"/>
                    <a:pt x="321" y="14"/>
                  </a:cubicBezTo>
                  <a:cubicBezTo>
                    <a:pt x="325" y="12"/>
                    <a:pt x="325" y="12"/>
                    <a:pt x="325" y="12"/>
                  </a:cubicBezTo>
                  <a:cubicBezTo>
                    <a:pt x="326" y="12"/>
                    <a:pt x="326" y="12"/>
                    <a:pt x="326" y="12"/>
                  </a:cubicBezTo>
                  <a:cubicBezTo>
                    <a:pt x="326" y="0"/>
                    <a:pt x="326" y="0"/>
                    <a:pt x="326" y="0"/>
                  </a:cubicBezTo>
                  <a:lnTo>
                    <a:pt x="193" y="1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5" name="Freeform 37"/>
            <p:cNvSpPr>
              <a:spLocks/>
            </p:cNvSpPr>
            <p:nvPr/>
          </p:nvSpPr>
          <p:spPr bwMode="auto">
            <a:xfrm>
              <a:off x="7342208" y="2606665"/>
              <a:ext cx="465458" cy="205746"/>
            </a:xfrm>
            <a:custGeom>
              <a:avLst/>
              <a:gdLst>
                <a:gd name="T0" fmla="*/ 320 w 326"/>
                <a:gd name="T1" fmla="*/ 28 h 144"/>
                <a:gd name="T2" fmla="*/ 315 w 326"/>
                <a:gd name="T3" fmla="*/ 38 h 144"/>
                <a:gd name="T4" fmla="*/ 311 w 326"/>
                <a:gd name="T5" fmla="*/ 32 h 144"/>
                <a:gd name="T6" fmla="*/ 300 w 326"/>
                <a:gd name="T7" fmla="*/ 30 h 144"/>
                <a:gd name="T8" fmla="*/ 289 w 326"/>
                <a:gd name="T9" fmla="*/ 35 h 144"/>
                <a:gd name="T10" fmla="*/ 285 w 326"/>
                <a:gd name="T11" fmla="*/ 32 h 144"/>
                <a:gd name="T12" fmla="*/ 282 w 326"/>
                <a:gd name="T13" fmla="*/ 25 h 144"/>
                <a:gd name="T14" fmla="*/ 281 w 326"/>
                <a:gd name="T15" fmla="*/ 18 h 144"/>
                <a:gd name="T16" fmla="*/ 284 w 326"/>
                <a:gd name="T17" fmla="*/ 20 h 144"/>
                <a:gd name="T18" fmla="*/ 290 w 326"/>
                <a:gd name="T19" fmla="*/ 29 h 144"/>
                <a:gd name="T20" fmla="*/ 295 w 326"/>
                <a:gd name="T21" fmla="*/ 26 h 144"/>
                <a:gd name="T22" fmla="*/ 305 w 326"/>
                <a:gd name="T23" fmla="*/ 22 h 144"/>
                <a:gd name="T24" fmla="*/ 306 w 326"/>
                <a:gd name="T25" fmla="*/ 16 h 144"/>
                <a:gd name="T26" fmla="*/ 303 w 326"/>
                <a:gd name="T27" fmla="*/ 12 h 144"/>
                <a:gd name="T28" fmla="*/ 312 w 326"/>
                <a:gd name="T29" fmla="*/ 14 h 144"/>
                <a:gd name="T30" fmla="*/ 308 w 326"/>
                <a:gd name="T31" fmla="*/ 4 h 144"/>
                <a:gd name="T32" fmla="*/ 155 w 326"/>
                <a:gd name="T33" fmla="*/ 28 h 144"/>
                <a:gd name="T34" fmla="*/ 93 w 326"/>
                <a:gd name="T35" fmla="*/ 47 h 144"/>
                <a:gd name="T36" fmla="*/ 85 w 326"/>
                <a:gd name="T37" fmla="*/ 58 h 144"/>
                <a:gd name="T38" fmla="*/ 65 w 326"/>
                <a:gd name="T39" fmla="*/ 70 h 144"/>
                <a:gd name="T40" fmla="*/ 55 w 326"/>
                <a:gd name="T41" fmla="*/ 72 h 144"/>
                <a:gd name="T42" fmla="*/ 14 w 326"/>
                <a:gd name="T43" fmla="*/ 99 h 144"/>
                <a:gd name="T44" fmla="*/ 8 w 326"/>
                <a:gd name="T45" fmla="*/ 110 h 144"/>
                <a:gd name="T46" fmla="*/ 1 w 326"/>
                <a:gd name="T47" fmla="*/ 117 h 144"/>
                <a:gd name="T48" fmla="*/ 0 w 326"/>
                <a:gd name="T49" fmla="*/ 124 h 144"/>
                <a:gd name="T50" fmla="*/ 83 w 326"/>
                <a:gd name="T51" fmla="*/ 104 h 144"/>
                <a:gd name="T52" fmla="*/ 108 w 326"/>
                <a:gd name="T53" fmla="*/ 105 h 144"/>
                <a:gd name="T54" fmla="*/ 123 w 326"/>
                <a:gd name="T55" fmla="*/ 100 h 144"/>
                <a:gd name="T56" fmla="*/ 142 w 326"/>
                <a:gd name="T57" fmla="*/ 114 h 144"/>
                <a:gd name="T58" fmla="*/ 243 w 326"/>
                <a:gd name="T59" fmla="*/ 140 h 144"/>
                <a:gd name="T60" fmla="*/ 256 w 326"/>
                <a:gd name="T61" fmla="*/ 136 h 144"/>
                <a:gd name="T62" fmla="*/ 263 w 326"/>
                <a:gd name="T63" fmla="*/ 117 h 144"/>
                <a:gd name="T64" fmla="*/ 271 w 326"/>
                <a:gd name="T65" fmla="*/ 106 h 144"/>
                <a:gd name="T66" fmla="*/ 270 w 326"/>
                <a:gd name="T67" fmla="*/ 100 h 144"/>
                <a:gd name="T68" fmla="*/ 272 w 326"/>
                <a:gd name="T69" fmla="*/ 97 h 144"/>
                <a:gd name="T70" fmla="*/ 278 w 326"/>
                <a:gd name="T71" fmla="*/ 100 h 144"/>
                <a:gd name="T72" fmla="*/ 281 w 326"/>
                <a:gd name="T73" fmla="*/ 95 h 144"/>
                <a:gd name="T74" fmla="*/ 285 w 326"/>
                <a:gd name="T75" fmla="*/ 95 h 144"/>
                <a:gd name="T76" fmla="*/ 296 w 326"/>
                <a:gd name="T77" fmla="*/ 91 h 144"/>
                <a:gd name="T78" fmla="*/ 301 w 326"/>
                <a:gd name="T79" fmla="*/ 87 h 144"/>
                <a:gd name="T80" fmla="*/ 308 w 326"/>
                <a:gd name="T81" fmla="*/ 81 h 144"/>
                <a:gd name="T82" fmla="*/ 308 w 326"/>
                <a:gd name="T83" fmla="*/ 75 h 144"/>
                <a:gd name="T84" fmla="*/ 301 w 326"/>
                <a:gd name="T85" fmla="*/ 78 h 144"/>
                <a:gd name="T86" fmla="*/ 291 w 326"/>
                <a:gd name="T87" fmla="*/ 83 h 144"/>
                <a:gd name="T88" fmla="*/ 283 w 326"/>
                <a:gd name="T89" fmla="*/ 77 h 144"/>
                <a:gd name="T90" fmla="*/ 288 w 326"/>
                <a:gd name="T91" fmla="*/ 77 h 144"/>
                <a:gd name="T92" fmla="*/ 296 w 326"/>
                <a:gd name="T93" fmla="*/ 73 h 144"/>
                <a:gd name="T94" fmla="*/ 297 w 326"/>
                <a:gd name="T95" fmla="*/ 68 h 144"/>
                <a:gd name="T96" fmla="*/ 296 w 326"/>
                <a:gd name="T97" fmla="*/ 64 h 144"/>
                <a:gd name="T98" fmla="*/ 280 w 326"/>
                <a:gd name="T99" fmla="*/ 58 h 144"/>
                <a:gd name="T100" fmla="*/ 290 w 326"/>
                <a:gd name="T101" fmla="*/ 57 h 144"/>
                <a:gd name="T102" fmla="*/ 294 w 326"/>
                <a:gd name="T103" fmla="*/ 55 h 144"/>
                <a:gd name="T104" fmla="*/ 294 w 326"/>
                <a:gd name="T105" fmla="*/ 51 h 144"/>
                <a:gd name="T106" fmla="*/ 300 w 326"/>
                <a:gd name="T107" fmla="*/ 58 h 144"/>
                <a:gd name="T108" fmla="*/ 306 w 326"/>
                <a:gd name="T109" fmla="*/ 58 h 144"/>
                <a:gd name="T110" fmla="*/ 317 w 326"/>
                <a:gd name="T111" fmla="*/ 57 h 144"/>
                <a:gd name="T112" fmla="*/ 319 w 326"/>
                <a:gd name="T113" fmla="*/ 48 h 144"/>
                <a:gd name="T114" fmla="*/ 322 w 326"/>
                <a:gd name="T115" fmla="*/ 42 h 144"/>
                <a:gd name="T116" fmla="*/ 325 w 326"/>
                <a:gd name="T117" fmla="*/ 3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144">
                  <a:moveTo>
                    <a:pt x="324" y="34"/>
                  </a:moveTo>
                  <a:cubicBezTo>
                    <a:pt x="322" y="31"/>
                    <a:pt x="322" y="31"/>
                    <a:pt x="322" y="31"/>
                  </a:cubicBezTo>
                  <a:cubicBezTo>
                    <a:pt x="320" y="28"/>
                    <a:pt x="320" y="28"/>
                    <a:pt x="320" y="28"/>
                  </a:cubicBezTo>
                  <a:cubicBezTo>
                    <a:pt x="317" y="28"/>
                    <a:pt x="317" y="28"/>
                    <a:pt x="317" y="28"/>
                  </a:cubicBezTo>
                  <a:cubicBezTo>
                    <a:pt x="316" y="29"/>
                    <a:pt x="316" y="29"/>
                    <a:pt x="316" y="29"/>
                  </a:cubicBezTo>
                  <a:cubicBezTo>
                    <a:pt x="315" y="38"/>
                    <a:pt x="315" y="38"/>
                    <a:pt x="315" y="38"/>
                  </a:cubicBezTo>
                  <a:cubicBezTo>
                    <a:pt x="315" y="40"/>
                    <a:pt x="315" y="40"/>
                    <a:pt x="315" y="40"/>
                  </a:cubicBezTo>
                  <a:cubicBezTo>
                    <a:pt x="312" y="38"/>
                    <a:pt x="312" y="38"/>
                    <a:pt x="312" y="38"/>
                  </a:cubicBezTo>
                  <a:cubicBezTo>
                    <a:pt x="311" y="32"/>
                    <a:pt x="311" y="32"/>
                    <a:pt x="311" y="32"/>
                  </a:cubicBezTo>
                  <a:cubicBezTo>
                    <a:pt x="309" y="28"/>
                    <a:pt x="309" y="28"/>
                    <a:pt x="309" y="28"/>
                  </a:cubicBezTo>
                  <a:cubicBezTo>
                    <a:pt x="306" y="27"/>
                    <a:pt x="306" y="27"/>
                    <a:pt x="306" y="27"/>
                  </a:cubicBezTo>
                  <a:cubicBezTo>
                    <a:pt x="300" y="30"/>
                    <a:pt x="300" y="30"/>
                    <a:pt x="300" y="30"/>
                  </a:cubicBezTo>
                  <a:cubicBezTo>
                    <a:pt x="298" y="30"/>
                    <a:pt x="298" y="30"/>
                    <a:pt x="298" y="30"/>
                  </a:cubicBezTo>
                  <a:cubicBezTo>
                    <a:pt x="292" y="32"/>
                    <a:pt x="292" y="32"/>
                    <a:pt x="292" y="32"/>
                  </a:cubicBezTo>
                  <a:cubicBezTo>
                    <a:pt x="289" y="35"/>
                    <a:pt x="289" y="35"/>
                    <a:pt x="289" y="35"/>
                  </a:cubicBezTo>
                  <a:cubicBezTo>
                    <a:pt x="286" y="39"/>
                    <a:pt x="286" y="39"/>
                    <a:pt x="286" y="39"/>
                  </a:cubicBezTo>
                  <a:cubicBezTo>
                    <a:pt x="285" y="37"/>
                    <a:pt x="285" y="37"/>
                    <a:pt x="285" y="37"/>
                  </a:cubicBezTo>
                  <a:cubicBezTo>
                    <a:pt x="285" y="32"/>
                    <a:pt x="285" y="32"/>
                    <a:pt x="285" y="32"/>
                  </a:cubicBezTo>
                  <a:cubicBezTo>
                    <a:pt x="285" y="30"/>
                    <a:pt x="285" y="30"/>
                    <a:pt x="285" y="30"/>
                  </a:cubicBezTo>
                  <a:cubicBezTo>
                    <a:pt x="283" y="27"/>
                    <a:pt x="283" y="27"/>
                    <a:pt x="283" y="27"/>
                  </a:cubicBezTo>
                  <a:cubicBezTo>
                    <a:pt x="282" y="25"/>
                    <a:pt x="282" y="25"/>
                    <a:pt x="282" y="25"/>
                  </a:cubicBezTo>
                  <a:cubicBezTo>
                    <a:pt x="281" y="23"/>
                    <a:pt x="281" y="23"/>
                    <a:pt x="281" y="23"/>
                  </a:cubicBezTo>
                  <a:cubicBezTo>
                    <a:pt x="281" y="20"/>
                    <a:pt x="281" y="20"/>
                    <a:pt x="281" y="20"/>
                  </a:cubicBezTo>
                  <a:cubicBezTo>
                    <a:pt x="281" y="18"/>
                    <a:pt x="281" y="18"/>
                    <a:pt x="281" y="18"/>
                  </a:cubicBezTo>
                  <a:cubicBezTo>
                    <a:pt x="283" y="16"/>
                    <a:pt x="283" y="16"/>
                    <a:pt x="283" y="16"/>
                  </a:cubicBezTo>
                  <a:cubicBezTo>
                    <a:pt x="283" y="16"/>
                    <a:pt x="283" y="16"/>
                    <a:pt x="283" y="16"/>
                  </a:cubicBezTo>
                  <a:cubicBezTo>
                    <a:pt x="284" y="20"/>
                    <a:pt x="284" y="20"/>
                    <a:pt x="284" y="20"/>
                  </a:cubicBezTo>
                  <a:cubicBezTo>
                    <a:pt x="285" y="26"/>
                    <a:pt x="285" y="26"/>
                    <a:pt x="285" y="26"/>
                  </a:cubicBezTo>
                  <a:cubicBezTo>
                    <a:pt x="287" y="31"/>
                    <a:pt x="287" y="31"/>
                    <a:pt x="287" y="31"/>
                  </a:cubicBezTo>
                  <a:cubicBezTo>
                    <a:pt x="290" y="29"/>
                    <a:pt x="290" y="29"/>
                    <a:pt x="290" y="29"/>
                  </a:cubicBezTo>
                  <a:cubicBezTo>
                    <a:pt x="291" y="28"/>
                    <a:pt x="291" y="28"/>
                    <a:pt x="291" y="28"/>
                  </a:cubicBezTo>
                  <a:cubicBezTo>
                    <a:pt x="294" y="26"/>
                    <a:pt x="294" y="26"/>
                    <a:pt x="294" y="26"/>
                  </a:cubicBezTo>
                  <a:cubicBezTo>
                    <a:pt x="295" y="26"/>
                    <a:pt x="295" y="26"/>
                    <a:pt x="295" y="26"/>
                  </a:cubicBezTo>
                  <a:cubicBezTo>
                    <a:pt x="299" y="24"/>
                    <a:pt x="299" y="24"/>
                    <a:pt x="299" y="24"/>
                  </a:cubicBezTo>
                  <a:cubicBezTo>
                    <a:pt x="300" y="22"/>
                    <a:pt x="300" y="22"/>
                    <a:pt x="300" y="22"/>
                  </a:cubicBezTo>
                  <a:cubicBezTo>
                    <a:pt x="305" y="22"/>
                    <a:pt x="305" y="22"/>
                    <a:pt x="305" y="22"/>
                  </a:cubicBezTo>
                  <a:cubicBezTo>
                    <a:pt x="306" y="19"/>
                    <a:pt x="306" y="19"/>
                    <a:pt x="306" y="19"/>
                  </a:cubicBezTo>
                  <a:cubicBezTo>
                    <a:pt x="307" y="18"/>
                    <a:pt x="307" y="18"/>
                    <a:pt x="307" y="18"/>
                  </a:cubicBezTo>
                  <a:cubicBezTo>
                    <a:pt x="307" y="18"/>
                    <a:pt x="306" y="17"/>
                    <a:pt x="306" y="16"/>
                  </a:cubicBezTo>
                  <a:cubicBezTo>
                    <a:pt x="305" y="16"/>
                    <a:pt x="305" y="16"/>
                    <a:pt x="305" y="16"/>
                  </a:cubicBezTo>
                  <a:cubicBezTo>
                    <a:pt x="303" y="13"/>
                    <a:pt x="303" y="13"/>
                    <a:pt x="303" y="13"/>
                  </a:cubicBezTo>
                  <a:cubicBezTo>
                    <a:pt x="303" y="12"/>
                    <a:pt x="303" y="12"/>
                    <a:pt x="303" y="12"/>
                  </a:cubicBezTo>
                  <a:cubicBezTo>
                    <a:pt x="304" y="12"/>
                    <a:pt x="304" y="12"/>
                    <a:pt x="304" y="12"/>
                  </a:cubicBezTo>
                  <a:cubicBezTo>
                    <a:pt x="309" y="14"/>
                    <a:pt x="309" y="14"/>
                    <a:pt x="309" y="14"/>
                  </a:cubicBezTo>
                  <a:cubicBezTo>
                    <a:pt x="312" y="14"/>
                    <a:pt x="312" y="14"/>
                    <a:pt x="312" y="14"/>
                  </a:cubicBezTo>
                  <a:cubicBezTo>
                    <a:pt x="312" y="11"/>
                    <a:pt x="312" y="11"/>
                    <a:pt x="312" y="11"/>
                  </a:cubicBezTo>
                  <a:cubicBezTo>
                    <a:pt x="309" y="7"/>
                    <a:pt x="309" y="7"/>
                    <a:pt x="309" y="7"/>
                  </a:cubicBezTo>
                  <a:cubicBezTo>
                    <a:pt x="308" y="4"/>
                    <a:pt x="308" y="4"/>
                    <a:pt x="308" y="4"/>
                  </a:cubicBezTo>
                  <a:cubicBezTo>
                    <a:pt x="305" y="0"/>
                    <a:pt x="305" y="0"/>
                    <a:pt x="305" y="0"/>
                  </a:cubicBezTo>
                  <a:cubicBezTo>
                    <a:pt x="218" y="18"/>
                    <a:pt x="218" y="18"/>
                    <a:pt x="218" y="18"/>
                  </a:cubicBezTo>
                  <a:cubicBezTo>
                    <a:pt x="155" y="28"/>
                    <a:pt x="155" y="28"/>
                    <a:pt x="155" y="28"/>
                  </a:cubicBezTo>
                  <a:cubicBezTo>
                    <a:pt x="94" y="35"/>
                    <a:pt x="94" y="35"/>
                    <a:pt x="94" y="35"/>
                  </a:cubicBezTo>
                  <a:cubicBezTo>
                    <a:pt x="94" y="47"/>
                    <a:pt x="94" y="47"/>
                    <a:pt x="94" y="47"/>
                  </a:cubicBezTo>
                  <a:cubicBezTo>
                    <a:pt x="93" y="47"/>
                    <a:pt x="93" y="47"/>
                    <a:pt x="93" y="47"/>
                  </a:cubicBezTo>
                  <a:cubicBezTo>
                    <a:pt x="89" y="49"/>
                    <a:pt x="89" y="49"/>
                    <a:pt x="89" y="49"/>
                  </a:cubicBezTo>
                  <a:cubicBezTo>
                    <a:pt x="86" y="54"/>
                    <a:pt x="86" y="54"/>
                    <a:pt x="86" y="54"/>
                  </a:cubicBezTo>
                  <a:cubicBezTo>
                    <a:pt x="85" y="58"/>
                    <a:pt x="85" y="58"/>
                    <a:pt x="85" y="58"/>
                  </a:cubicBezTo>
                  <a:cubicBezTo>
                    <a:pt x="74" y="60"/>
                    <a:pt x="74" y="60"/>
                    <a:pt x="74" y="60"/>
                  </a:cubicBezTo>
                  <a:cubicBezTo>
                    <a:pt x="69" y="66"/>
                    <a:pt x="69" y="66"/>
                    <a:pt x="69" y="66"/>
                  </a:cubicBezTo>
                  <a:cubicBezTo>
                    <a:pt x="65" y="70"/>
                    <a:pt x="65" y="70"/>
                    <a:pt x="65" y="70"/>
                  </a:cubicBezTo>
                  <a:cubicBezTo>
                    <a:pt x="62" y="66"/>
                    <a:pt x="62" y="66"/>
                    <a:pt x="62" y="66"/>
                  </a:cubicBezTo>
                  <a:cubicBezTo>
                    <a:pt x="59" y="66"/>
                    <a:pt x="59" y="66"/>
                    <a:pt x="59" y="66"/>
                  </a:cubicBezTo>
                  <a:cubicBezTo>
                    <a:pt x="55" y="72"/>
                    <a:pt x="55" y="72"/>
                    <a:pt x="55" y="72"/>
                  </a:cubicBezTo>
                  <a:cubicBezTo>
                    <a:pt x="53" y="76"/>
                    <a:pt x="53" y="76"/>
                    <a:pt x="53" y="76"/>
                  </a:cubicBezTo>
                  <a:cubicBezTo>
                    <a:pt x="48" y="79"/>
                    <a:pt x="48" y="79"/>
                    <a:pt x="48" y="79"/>
                  </a:cubicBezTo>
                  <a:cubicBezTo>
                    <a:pt x="14" y="99"/>
                    <a:pt x="14" y="99"/>
                    <a:pt x="14" y="99"/>
                  </a:cubicBezTo>
                  <a:cubicBezTo>
                    <a:pt x="11" y="103"/>
                    <a:pt x="11" y="103"/>
                    <a:pt x="11" y="103"/>
                  </a:cubicBezTo>
                  <a:cubicBezTo>
                    <a:pt x="12" y="107"/>
                    <a:pt x="12" y="107"/>
                    <a:pt x="12" y="107"/>
                  </a:cubicBezTo>
                  <a:cubicBezTo>
                    <a:pt x="8" y="110"/>
                    <a:pt x="8" y="110"/>
                    <a:pt x="8" y="110"/>
                  </a:cubicBezTo>
                  <a:cubicBezTo>
                    <a:pt x="5" y="110"/>
                    <a:pt x="5" y="110"/>
                    <a:pt x="5" y="110"/>
                  </a:cubicBezTo>
                  <a:cubicBezTo>
                    <a:pt x="1" y="114"/>
                    <a:pt x="1" y="114"/>
                    <a:pt x="1" y="114"/>
                  </a:cubicBezTo>
                  <a:cubicBezTo>
                    <a:pt x="1" y="117"/>
                    <a:pt x="1" y="117"/>
                    <a:pt x="1" y="117"/>
                  </a:cubicBezTo>
                  <a:cubicBezTo>
                    <a:pt x="0" y="123"/>
                    <a:pt x="0" y="123"/>
                    <a:pt x="0" y="123"/>
                  </a:cubicBezTo>
                  <a:cubicBezTo>
                    <a:pt x="0" y="124"/>
                    <a:pt x="0" y="124"/>
                    <a:pt x="0" y="124"/>
                  </a:cubicBezTo>
                  <a:cubicBezTo>
                    <a:pt x="0" y="124"/>
                    <a:pt x="0" y="124"/>
                    <a:pt x="0" y="124"/>
                  </a:cubicBezTo>
                  <a:cubicBezTo>
                    <a:pt x="56" y="118"/>
                    <a:pt x="56" y="118"/>
                    <a:pt x="56" y="118"/>
                  </a:cubicBezTo>
                  <a:cubicBezTo>
                    <a:pt x="73" y="105"/>
                    <a:pt x="73" y="105"/>
                    <a:pt x="73" y="105"/>
                  </a:cubicBezTo>
                  <a:cubicBezTo>
                    <a:pt x="83" y="104"/>
                    <a:pt x="83" y="104"/>
                    <a:pt x="83" y="104"/>
                  </a:cubicBezTo>
                  <a:cubicBezTo>
                    <a:pt x="90" y="104"/>
                    <a:pt x="90" y="104"/>
                    <a:pt x="90" y="104"/>
                  </a:cubicBezTo>
                  <a:cubicBezTo>
                    <a:pt x="102" y="106"/>
                    <a:pt x="102" y="106"/>
                    <a:pt x="102" y="106"/>
                  </a:cubicBezTo>
                  <a:cubicBezTo>
                    <a:pt x="108" y="105"/>
                    <a:pt x="108" y="105"/>
                    <a:pt x="108" y="105"/>
                  </a:cubicBezTo>
                  <a:cubicBezTo>
                    <a:pt x="111" y="104"/>
                    <a:pt x="111" y="104"/>
                    <a:pt x="111" y="104"/>
                  </a:cubicBezTo>
                  <a:cubicBezTo>
                    <a:pt x="116" y="101"/>
                    <a:pt x="116" y="101"/>
                    <a:pt x="116" y="101"/>
                  </a:cubicBezTo>
                  <a:cubicBezTo>
                    <a:pt x="123" y="100"/>
                    <a:pt x="123" y="100"/>
                    <a:pt x="123" y="100"/>
                  </a:cubicBezTo>
                  <a:cubicBezTo>
                    <a:pt x="132" y="101"/>
                    <a:pt x="132" y="101"/>
                    <a:pt x="132" y="101"/>
                  </a:cubicBezTo>
                  <a:cubicBezTo>
                    <a:pt x="138" y="104"/>
                    <a:pt x="138" y="104"/>
                    <a:pt x="138" y="104"/>
                  </a:cubicBezTo>
                  <a:cubicBezTo>
                    <a:pt x="142" y="114"/>
                    <a:pt x="142" y="114"/>
                    <a:pt x="142" y="114"/>
                  </a:cubicBezTo>
                  <a:cubicBezTo>
                    <a:pt x="182" y="106"/>
                    <a:pt x="182" y="106"/>
                    <a:pt x="182" y="106"/>
                  </a:cubicBezTo>
                  <a:cubicBezTo>
                    <a:pt x="234" y="144"/>
                    <a:pt x="234" y="144"/>
                    <a:pt x="234" y="144"/>
                  </a:cubicBezTo>
                  <a:cubicBezTo>
                    <a:pt x="243" y="140"/>
                    <a:pt x="243" y="140"/>
                    <a:pt x="243" y="140"/>
                  </a:cubicBezTo>
                  <a:cubicBezTo>
                    <a:pt x="245" y="140"/>
                    <a:pt x="245" y="140"/>
                    <a:pt x="245" y="140"/>
                  </a:cubicBezTo>
                  <a:cubicBezTo>
                    <a:pt x="254" y="139"/>
                    <a:pt x="254" y="139"/>
                    <a:pt x="254" y="139"/>
                  </a:cubicBezTo>
                  <a:cubicBezTo>
                    <a:pt x="256" y="136"/>
                    <a:pt x="256" y="136"/>
                    <a:pt x="256" y="136"/>
                  </a:cubicBezTo>
                  <a:cubicBezTo>
                    <a:pt x="259" y="133"/>
                    <a:pt x="259" y="133"/>
                    <a:pt x="259" y="133"/>
                  </a:cubicBezTo>
                  <a:cubicBezTo>
                    <a:pt x="260" y="124"/>
                    <a:pt x="260" y="124"/>
                    <a:pt x="260" y="124"/>
                  </a:cubicBezTo>
                  <a:cubicBezTo>
                    <a:pt x="263" y="117"/>
                    <a:pt x="263" y="117"/>
                    <a:pt x="263" y="117"/>
                  </a:cubicBezTo>
                  <a:cubicBezTo>
                    <a:pt x="267" y="111"/>
                    <a:pt x="267" y="111"/>
                    <a:pt x="267" y="111"/>
                  </a:cubicBezTo>
                  <a:cubicBezTo>
                    <a:pt x="271" y="108"/>
                    <a:pt x="271" y="108"/>
                    <a:pt x="271" y="108"/>
                  </a:cubicBezTo>
                  <a:cubicBezTo>
                    <a:pt x="271" y="106"/>
                    <a:pt x="271" y="106"/>
                    <a:pt x="271" y="106"/>
                  </a:cubicBezTo>
                  <a:cubicBezTo>
                    <a:pt x="270" y="103"/>
                    <a:pt x="270" y="103"/>
                    <a:pt x="270" y="103"/>
                  </a:cubicBezTo>
                  <a:cubicBezTo>
                    <a:pt x="269" y="101"/>
                    <a:pt x="269" y="101"/>
                    <a:pt x="269" y="101"/>
                  </a:cubicBezTo>
                  <a:cubicBezTo>
                    <a:pt x="270" y="100"/>
                    <a:pt x="270" y="100"/>
                    <a:pt x="270" y="100"/>
                  </a:cubicBezTo>
                  <a:cubicBezTo>
                    <a:pt x="270" y="98"/>
                    <a:pt x="270" y="98"/>
                    <a:pt x="270" y="98"/>
                  </a:cubicBezTo>
                  <a:cubicBezTo>
                    <a:pt x="271" y="97"/>
                    <a:pt x="271" y="97"/>
                    <a:pt x="271" y="97"/>
                  </a:cubicBezTo>
                  <a:cubicBezTo>
                    <a:pt x="272" y="97"/>
                    <a:pt x="272" y="97"/>
                    <a:pt x="272" y="97"/>
                  </a:cubicBezTo>
                  <a:cubicBezTo>
                    <a:pt x="273" y="98"/>
                    <a:pt x="273" y="98"/>
                    <a:pt x="273" y="98"/>
                  </a:cubicBezTo>
                  <a:cubicBezTo>
                    <a:pt x="274" y="102"/>
                    <a:pt x="274" y="102"/>
                    <a:pt x="274" y="102"/>
                  </a:cubicBezTo>
                  <a:cubicBezTo>
                    <a:pt x="278" y="100"/>
                    <a:pt x="278" y="100"/>
                    <a:pt x="278" y="100"/>
                  </a:cubicBezTo>
                  <a:cubicBezTo>
                    <a:pt x="281" y="99"/>
                    <a:pt x="281" y="99"/>
                    <a:pt x="281" y="99"/>
                  </a:cubicBezTo>
                  <a:cubicBezTo>
                    <a:pt x="281" y="97"/>
                    <a:pt x="281" y="97"/>
                    <a:pt x="281" y="97"/>
                  </a:cubicBezTo>
                  <a:cubicBezTo>
                    <a:pt x="281" y="95"/>
                    <a:pt x="281" y="95"/>
                    <a:pt x="281" y="95"/>
                  </a:cubicBezTo>
                  <a:cubicBezTo>
                    <a:pt x="283" y="94"/>
                    <a:pt x="283" y="94"/>
                    <a:pt x="283" y="94"/>
                  </a:cubicBezTo>
                  <a:cubicBezTo>
                    <a:pt x="283" y="93"/>
                    <a:pt x="283" y="93"/>
                    <a:pt x="283" y="93"/>
                  </a:cubicBezTo>
                  <a:cubicBezTo>
                    <a:pt x="285" y="95"/>
                    <a:pt x="285" y="95"/>
                    <a:pt x="285" y="95"/>
                  </a:cubicBezTo>
                  <a:cubicBezTo>
                    <a:pt x="290" y="93"/>
                    <a:pt x="290" y="93"/>
                    <a:pt x="290" y="93"/>
                  </a:cubicBezTo>
                  <a:cubicBezTo>
                    <a:pt x="294" y="91"/>
                    <a:pt x="294" y="91"/>
                    <a:pt x="294" y="91"/>
                  </a:cubicBezTo>
                  <a:cubicBezTo>
                    <a:pt x="296" y="91"/>
                    <a:pt x="296" y="91"/>
                    <a:pt x="296" y="91"/>
                  </a:cubicBezTo>
                  <a:cubicBezTo>
                    <a:pt x="299" y="89"/>
                    <a:pt x="299" y="89"/>
                    <a:pt x="299" y="89"/>
                  </a:cubicBezTo>
                  <a:cubicBezTo>
                    <a:pt x="301" y="88"/>
                    <a:pt x="301" y="88"/>
                    <a:pt x="301" y="88"/>
                  </a:cubicBezTo>
                  <a:cubicBezTo>
                    <a:pt x="301" y="87"/>
                    <a:pt x="301" y="87"/>
                    <a:pt x="301" y="87"/>
                  </a:cubicBezTo>
                  <a:cubicBezTo>
                    <a:pt x="305" y="90"/>
                    <a:pt x="305" y="90"/>
                    <a:pt x="305" y="90"/>
                  </a:cubicBezTo>
                  <a:cubicBezTo>
                    <a:pt x="307" y="86"/>
                    <a:pt x="307" y="86"/>
                    <a:pt x="307" y="86"/>
                  </a:cubicBezTo>
                  <a:cubicBezTo>
                    <a:pt x="308" y="81"/>
                    <a:pt x="308" y="81"/>
                    <a:pt x="308" y="81"/>
                  </a:cubicBezTo>
                  <a:cubicBezTo>
                    <a:pt x="309" y="79"/>
                    <a:pt x="309" y="79"/>
                    <a:pt x="309" y="79"/>
                  </a:cubicBezTo>
                  <a:cubicBezTo>
                    <a:pt x="310" y="77"/>
                    <a:pt x="310" y="77"/>
                    <a:pt x="310" y="77"/>
                  </a:cubicBezTo>
                  <a:cubicBezTo>
                    <a:pt x="310" y="77"/>
                    <a:pt x="309" y="74"/>
                    <a:pt x="308" y="75"/>
                  </a:cubicBezTo>
                  <a:cubicBezTo>
                    <a:pt x="307" y="75"/>
                    <a:pt x="304" y="76"/>
                    <a:pt x="304" y="76"/>
                  </a:cubicBezTo>
                  <a:cubicBezTo>
                    <a:pt x="303" y="78"/>
                    <a:pt x="303" y="78"/>
                    <a:pt x="303" y="78"/>
                  </a:cubicBezTo>
                  <a:cubicBezTo>
                    <a:pt x="301" y="78"/>
                    <a:pt x="301" y="78"/>
                    <a:pt x="301" y="78"/>
                  </a:cubicBezTo>
                  <a:cubicBezTo>
                    <a:pt x="299" y="80"/>
                    <a:pt x="299" y="80"/>
                    <a:pt x="299" y="80"/>
                  </a:cubicBezTo>
                  <a:cubicBezTo>
                    <a:pt x="294" y="83"/>
                    <a:pt x="294" y="83"/>
                    <a:pt x="294" y="83"/>
                  </a:cubicBezTo>
                  <a:cubicBezTo>
                    <a:pt x="291" y="83"/>
                    <a:pt x="291" y="83"/>
                    <a:pt x="291" y="83"/>
                  </a:cubicBezTo>
                  <a:cubicBezTo>
                    <a:pt x="283" y="81"/>
                    <a:pt x="283" y="81"/>
                    <a:pt x="283" y="81"/>
                  </a:cubicBezTo>
                  <a:cubicBezTo>
                    <a:pt x="283" y="79"/>
                    <a:pt x="283" y="79"/>
                    <a:pt x="283" y="79"/>
                  </a:cubicBezTo>
                  <a:cubicBezTo>
                    <a:pt x="283" y="77"/>
                    <a:pt x="283" y="77"/>
                    <a:pt x="283" y="77"/>
                  </a:cubicBezTo>
                  <a:cubicBezTo>
                    <a:pt x="284" y="76"/>
                    <a:pt x="284" y="76"/>
                    <a:pt x="284" y="76"/>
                  </a:cubicBezTo>
                  <a:cubicBezTo>
                    <a:pt x="286" y="76"/>
                    <a:pt x="286" y="76"/>
                    <a:pt x="286" y="76"/>
                  </a:cubicBezTo>
                  <a:cubicBezTo>
                    <a:pt x="288" y="77"/>
                    <a:pt x="288" y="77"/>
                    <a:pt x="288" y="77"/>
                  </a:cubicBezTo>
                  <a:cubicBezTo>
                    <a:pt x="293" y="77"/>
                    <a:pt x="293" y="77"/>
                    <a:pt x="293" y="77"/>
                  </a:cubicBezTo>
                  <a:cubicBezTo>
                    <a:pt x="296" y="75"/>
                    <a:pt x="296" y="75"/>
                    <a:pt x="296" y="75"/>
                  </a:cubicBezTo>
                  <a:cubicBezTo>
                    <a:pt x="296" y="73"/>
                    <a:pt x="296" y="73"/>
                    <a:pt x="296" y="73"/>
                  </a:cubicBezTo>
                  <a:cubicBezTo>
                    <a:pt x="295" y="71"/>
                    <a:pt x="295" y="71"/>
                    <a:pt x="295" y="71"/>
                  </a:cubicBezTo>
                  <a:cubicBezTo>
                    <a:pt x="296" y="68"/>
                    <a:pt x="296" y="68"/>
                    <a:pt x="296" y="68"/>
                  </a:cubicBezTo>
                  <a:cubicBezTo>
                    <a:pt x="297" y="68"/>
                    <a:pt x="297" y="68"/>
                    <a:pt x="297" y="68"/>
                  </a:cubicBezTo>
                  <a:cubicBezTo>
                    <a:pt x="299" y="66"/>
                    <a:pt x="299" y="66"/>
                    <a:pt x="299" y="66"/>
                  </a:cubicBezTo>
                  <a:cubicBezTo>
                    <a:pt x="299" y="64"/>
                    <a:pt x="299" y="64"/>
                    <a:pt x="299" y="64"/>
                  </a:cubicBezTo>
                  <a:cubicBezTo>
                    <a:pt x="296" y="64"/>
                    <a:pt x="296" y="64"/>
                    <a:pt x="296" y="64"/>
                  </a:cubicBezTo>
                  <a:cubicBezTo>
                    <a:pt x="290" y="61"/>
                    <a:pt x="290" y="61"/>
                    <a:pt x="290" y="61"/>
                  </a:cubicBezTo>
                  <a:cubicBezTo>
                    <a:pt x="283" y="60"/>
                    <a:pt x="283" y="60"/>
                    <a:pt x="283" y="60"/>
                  </a:cubicBezTo>
                  <a:cubicBezTo>
                    <a:pt x="280" y="58"/>
                    <a:pt x="280" y="58"/>
                    <a:pt x="280" y="58"/>
                  </a:cubicBezTo>
                  <a:cubicBezTo>
                    <a:pt x="280" y="57"/>
                    <a:pt x="280" y="57"/>
                    <a:pt x="280" y="57"/>
                  </a:cubicBezTo>
                  <a:cubicBezTo>
                    <a:pt x="284" y="57"/>
                    <a:pt x="284" y="57"/>
                    <a:pt x="284" y="57"/>
                  </a:cubicBezTo>
                  <a:cubicBezTo>
                    <a:pt x="290" y="57"/>
                    <a:pt x="290" y="57"/>
                    <a:pt x="290" y="57"/>
                  </a:cubicBezTo>
                  <a:cubicBezTo>
                    <a:pt x="294" y="59"/>
                    <a:pt x="294" y="59"/>
                    <a:pt x="294" y="59"/>
                  </a:cubicBezTo>
                  <a:cubicBezTo>
                    <a:pt x="295" y="57"/>
                    <a:pt x="295" y="57"/>
                    <a:pt x="295" y="57"/>
                  </a:cubicBezTo>
                  <a:cubicBezTo>
                    <a:pt x="294" y="55"/>
                    <a:pt x="294" y="55"/>
                    <a:pt x="294" y="55"/>
                  </a:cubicBezTo>
                  <a:cubicBezTo>
                    <a:pt x="293" y="54"/>
                    <a:pt x="293" y="54"/>
                    <a:pt x="293" y="54"/>
                  </a:cubicBezTo>
                  <a:cubicBezTo>
                    <a:pt x="292" y="52"/>
                    <a:pt x="292" y="52"/>
                    <a:pt x="292" y="52"/>
                  </a:cubicBezTo>
                  <a:cubicBezTo>
                    <a:pt x="294" y="51"/>
                    <a:pt x="294" y="51"/>
                    <a:pt x="294" y="51"/>
                  </a:cubicBezTo>
                  <a:cubicBezTo>
                    <a:pt x="297" y="51"/>
                    <a:pt x="297" y="51"/>
                    <a:pt x="297" y="51"/>
                  </a:cubicBezTo>
                  <a:cubicBezTo>
                    <a:pt x="298" y="56"/>
                    <a:pt x="298" y="56"/>
                    <a:pt x="298" y="56"/>
                  </a:cubicBezTo>
                  <a:cubicBezTo>
                    <a:pt x="300" y="58"/>
                    <a:pt x="300" y="58"/>
                    <a:pt x="300" y="58"/>
                  </a:cubicBezTo>
                  <a:cubicBezTo>
                    <a:pt x="303" y="58"/>
                    <a:pt x="303" y="58"/>
                    <a:pt x="303" y="58"/>
                  </a:cubicBezTo>
                  <a:cubicBezTo>
                    <a:pt x="304" y="57"/>
                    <a:pt x="304" y="57"/>
                    <a:pt x="304" y="57"/>
                  </a:cubicBezTo>
                  <a:cubicBezTo>
                    <a:pt x="306" y="58"/>
                    <a:pt x="306" y="58"/>
                    <a:pt x="306" y="58"/>
                  </a:cubicBezTo>
                  <a:cubicBezTo>
                    <a:pt x="310" y="58"/>
                    <a:pt x="310" y="58"/>
                    <a:pt x="310" y="58"/>
                  </a:cubicBezTo>
                  <a:cubicBezTo>
                    <a:pt x="316" y="58"/>
                    <a:pt x="316" y="58"/>
                    <a:pt x="316" y="58"/>
                  </a:cubicBezTo>
                  <a:cubicBezTo>
                    <a:pt x="317" y="57"/>
                    <a:pt x="317" y="57"/>
                    <a:pt x="317" y="57"/>
                  </a:cubicBezTo>
                  <a:cubicBezTo>
                    <a:pt x="317" y="53"/>
                    <a:pt x="317" y="53"/>
                    <a:pt x="317" y="53"/>
                  </a:cubicBezTo>
                  <a:cubicBezTo>
                    <a:pt x="318" y="51"/>
                    <a:pt x="318" y="51"/>
                    <a:pt x="318" y="51"/>
                  </a:cubicBezTo>
                  <a:cubicBezTo>
                    <a:pt x="319" y="48"/>
                    <a:pt x="319" y="48"/>
                    <a:pt x="319" y="48"/>
                  </a:cubicBezTo>
                  <a:cubicBezTo>
                    <a:pt x="319" y="46"/>
                    <a:pt x="319" y="46"/>
                    <a:pt x="319" y="46"/>
                  </a:cubicBezTo>
                  <a:cubicBezTo>
                    <a:pt x="320" y="42"/>
                    <a:pt x="320" y="42"/>
                    <a:pt x="320" y="42"/>
                  </a:cubicBezTo>
                  <a:cubicBezTo>
                    <a:pt x="322" y="42"/>
                    <a:pt x="322" y="42"/>
                    <a:pt x="322" y="42"/>
                  </a:cubicBezTo>
                  <a:cubicBezTo>
                    <a:pt x="323" y="44"/>
                    <a:pt x="323" y="44"/>
                    <a:pt x="323" y="44"/>
                  </a:cubicBezTo>
                  <a:cubicBezTo>
                    <a:pt x="325" y="42"/>
                    <a:pt x="325" y="42"/>
                    <a:pt x="325" y="42"/>
                  </a:cubicBezTo>
                  <a:cubicBezTo>
                    <a:pt x="325" y="39"/>
                    <a:pt x="325" y="39"/>
                    <a:pt x="325" y="39"/>
                  </a:cubicBezTo>
                  <a:cubicBezTo>
                    <a:pt x="326" y="37"/>
                    <a:pt x="326" y="37"/>
                    <a:pt x="326" y="37"/>
                  </a:cubicBezTo>
                  <a:lnTo>
                    <a:pt x="324" y="3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6" name="Freeform 38"/>
            <p:cNvSpPr>
              <a:spLocks/>
            </p:cNvSpPr>
            <p:nvPr/>
          </p:nvSpPr>
          <p:spPr bwMode="auto">
            <a:xfrm>
              <a:off x="7274750" y="2775310"/>
              <a:ext cx="286695" cy="308620"/>
            </a:xfrm>
            <a:custGeom>
              <a:avLst/>
              <a:gdLst>
                <a:gd name="T0" fmla="*/ 196 w 201"/>
                <a:gd name="T1" fmla="*/ 127 h 216"/>
                <a:gd name="T2" fmla="*/ 195 w 201"/>
                <a:gd name="T3" fmla="*/ 120 h 216"/>
                <a:gd name="T4" fmla="*/ 191 w 201"/>
                <a:gd name="T5" fmla="*/ 115 h 216"/>
                <a:gd name="T6" fmla="*/ 190 w 201"/>
                <a:gd name="T7" fmla="*/ 110 h 216"/>
                <a:gd name="T8" fmla="*/ 187 w 201"/>
                <a:gd name="T9" fmla="*/ 107 h 216"/>
                <a:gd name="T10" fmla="*/ 183 w 201"/>
                <a:gd name="T11" fmla="*/ 106 h 216"/>
                <a:gd name="T12" fmla="*/ 181 w 201"/>
                <a:gd name="T13" fmla="*/ 101 h 216"/>
                <a:gd name="T14" fmla="*/ 179 w 201"/>
                <a:gd name="T15" fmla="*/ 96 h 216"/>
                <a:gd name="T16" fmla="*/ 174 w 201"/>
                <a:gd name="T17" fmla="*/ 89 h 216"/>
                <a:gd name="T18" fmla="*/ 168 w 201"/>
                <a:gd name="T19" fmla="*/ 84 h 216"/>
                <a:gd name="T20" fmla="*/ 158 w 201"/>
                <a:gd name="T21" fmla="*/ 78 h 216"/>
                <a:gd name="T22" fmla="*/ 147 w 201"/>
                <a:gd name="T23" fmla="*/ 63 h 216"/>
                <a:gd name="T24" fmla="*/ 126 w 201"/>
                <a:gd name="T25" fmla="*/ 46 h 216"/>
                <a:gd name="T26" fmla="*/ 116 w 201"/>
                <a:gd name="T27" fmla="*/ 35 h 216"/>
                <a:gd name="T28" fmla="*/ 111 w 201"/>
                <a:gd name="T29" fmla="*/ 27 h 216"/>
                <a:gd name="T30" fmla="*/ 96 w 201"/>
                <a:gd name="T31" fmla="*/ 19 h 216"/>
                <a:gd name="T32" fmla="*/ 92 w 201"/>
                <a:gd name="T33" fmla="*/ 14 h 216"/>
                <a:gd name="T34" fmla="*/ 97 w 201"/>
                <a:gd name="T35" fmla="*/ 8 h 216"/>
                <a:gd name="T36" fmla="*/ 103 w 201"/>
                <a:gd name="T37" fmla="*/ 4 h 216"/>
                <a:gd name="T38" fmla="*/ 104 w 201"/>
                <a:gd name="T39" fmla="*/ 0 h 216"/>
                <a:gd name="T40" fmla="*/ 48 w 201"/>
                <a:gd name="T41" fmla="*/ 6 h 216"/>
                <a:gd name="T42" fmla="*/ 0 w 201"/>
                <a:gd name="T43" fmla="*/ 10 h 216"/>
                <a:gd name="T44" fmla="*/ 11 w 201"/>
                <a:gd name="T45" fmla="*/ 58 h 216"/>
                <a:gd name="T46" fmla="*/ 25 w 201"/>
                <a:gd name="T47" fmla="*/ 107 h 216"/>
                <a:gd name="T48" fmla="*/ 38 w 201"/>
                <a:gd name="T49" fmla="*/ 128 h 216"/>
                <a:gd name="T50" fmla="*/ 39 w 201"/>
                <a:gd name="T51" fmla="*/ 137 h 216"/>
                <a:gd name="T52" fmla="*/ 40 w 201"/>
                <a:gd name="T53" fmla="*/ 144 h 216"/>
                <a:gd name="T54" fmla="*/ 39 w 201"/>
                <a:gd name="T55" fmla="*/ 150 h 216"/>
                <a:gd name="T56" fmla="*/ 35 w 201"/>
                <a:gd name="T57" fmla="*/ 157 h 216"/>
                <a:gd name="T58" fmla="*/ 37 w 201"/>
                <a:gd name="T59" fmla="*/ 172 h 216"/>
                <a:gd name="T60" fmla="*/ 40 w 201"/>
                <a:gd name="T61" fmla="*/ 182 h 216"/>
                <a:gd name="T62" fmla="*/ 37 w 201"/>
                <a:gd name="T63" fmla="*/ 186 h 216"/>
                <a:gd name="T64" fmla="*/ 41 w 201"/>
                <a:gd name="T65" fmla="*/ 193 h 216"/>
                <a:gd name="T66" fmla="*/ 46 w 201"/>
                <a:gd name="T67" fmla="*/ 201 h 216"/>
                <a:gd name="T68" fmla="*/ 160 w 201"/>
                <a:gd name="T69" fmla="*/ 207 h 216"/>
                <a:gd name="T70" fmla="*/ 169 w 201"/>
                <a:gd name="T71" fmla="*/ 216 h 216"/>
                <a:gd name="T72" fmla="*/ 166 w 201"/>
                <a:gd name="T73" fmla="*/ 193 h 216"/>
                <a:gd name="T74" fmla="*/ 183 w 201"/>
                <a:gd name="T75" fmla="*/ 196 h 216"/>
                <a:gd name="T76" fmla="*/ 185 w 201"/>
                <a:gd name="T77" fmla="*/ 189 h 216"/>
                <a:gd name="T78" fmla="*/ 182 w 201"/>
                <a:gd name="T79" fmla="*/ 187 h 216"/>
                <a:gd name="T80" fmla="*/ 180 w 201"/>
                <a:gd name="T81" fmla="*/ 183 h 216"/>
                <a:gd name="T82" fmla="*/ 185 w 201"/>
                <a:gd name="T83" fmla="*/ 183 h 216"/>
                <a:gd name="T84" fmla="*/ 183 w 201"/>
                <a:gd name="T85" fmla="*/ 177 h 216"/>
                <a:gd name="T86" fmla="*/ 188 w 201"/>
                <a:gd name="T87" fmla="*/ 174 h 216"/>
                <a:gd name="T88" fmla="*/ 187 w 201"/>
                <a:gd name="T89" fmla="*/ 168 h 216"/>
                <a:gd name="T90" fmla="*/ 188 w 201"/>
                <a:gd name="T91" fmla="*/ 165 h 216"/>
                <a:gd name="T92" fmla="*/ 189 w 201"/>
                <a:gd name="T93" fmla="*/ 161 h 216"/>
                <a:gd name="T94" fmla="*/ 189 w 201"/>
                <a:gd name="T95" fmla="*/ 151 h 216"/>
                <a:gd name="T96" fmla="*/ 194 w 201"/>
                <a:gd name="T97" fmla="*/ 152 h 216"/>
                <a:gd name="T98" fmla="*/ 193 w 201"/>
                <a:gd name="T99" fmla="*/ 149 h 216"/>
                <a:gd name="T100" fmla="*/ 189 w 201"/>
                <a:gd name="T101" fmla="*/ 144 h 216"/>
                <a:gd name="T102" fmla="*/ 196 w 201"/>
                <a:gd name="T103" fmla="*/ 144 h 216"/>
                <a:gd name="T104" fmla="*/ 193 w 201"/>
                <a:gd name="T105" fmla="*/ 141 h 216"/>
                <a:gd name="T106" fmla="*/ 192 w 201"/>
                <a:gd name="T107" fmla="*/ 137 h 216"/>
                <a:gd name="T108" fmla="*/ 197 w 201"/>
                <a:gd name="T109" fmla="*/ 138 h 216"/>
                <a:gd name="T110" fmla="*/ 199 w 201"/>
                <a:gd name="T111" fmla="*/ 134 h 216"/>
                <a:gd name="T112" fmla="*/ 201 w 201"/>
                <a:gd name="T113" fmla="*/ 130 h 216"/>
                <a:gd name="T114" fmla="*/ 198 w 201"/>
                <a:gd name="T115" fmla="*/ 12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1" h="216">
                  <a:moveTo>
                    <a:pt x="198" y="128"/>
                  </a:moveTo>
                  <a:cubicBezTo>
                    <a:pt x="196" y="127"/>
                    <a:pt x="196" y="127"/>
                    <a:pt x="196" y="127"/>
                  </a:cubicBezTo>
                  <a:cubicBezTo>
                    <a:pt x="195" y="124"/>
                    <a:pt x="195" y="124"/>
                    <a:pt x="195" y="124"/>
                  </a:cubicBezTo>
                  <a:cubicBezTo>
                    <a:pt x="195" y="120"/>
                    <a:pt x="195" y="120"/>
                    <a:pt x="195" y="120"/>
                  </a:cubicBezTo>
                  <a:cubicBezTo>
                    <a:pt x="195" y="119"/>
                    <a:pt x="195" y="119"/>
                    <a:pt x="195" y="119"/>
                  </a:cubicBezTo>
                  <a:cubicBezTo>
                    <a:pt x="191" y="115"/>
                    <a:pt x="191" y="115"/>
                    <a:pt x="191" y="115"/>
                  </a:cubicBezTo>
                  <a:cubicBezTo>
                    <a:pt x="190" y="112"/>
                    <a:pt x="190" y="112"/>
                    <a:pt x="190" y="112"/>
                  </a:cubicBezTo>
                  <a:cubicBezTo>
                    <a:pt x="190" y="110"/>
                    <a:pt x="190" y="110"/>
                    <a:pt x="190" y="110"/>
                  </a:cubicBezTo>
                  <a:cubicBezTo>
                    <a:pt x="190" y="109"/>
                    <a:pt x="190" y="109"/>
                    <a:pt x="190" y="109"/>
                  </a:cubicBezTo>
                  <a:cubicBezTo>
                    <a:pt x="187" y="107"/>
                    <a:pt x="187" y="107"/>
                    <a:pt x="187" y="107"/>
                  </a:cubicBezTo>
                  <a:cubicBezTo>
                    <a:pt x="184" y="106"/>
                    <a:pt x="184" y="106"/>
                    <a:pt x="184" y="106"/>
                  </a:cubicBezTo>
                  <a:cubicBezTo>
                    <a:pt x="183" y="106"/>
                    <a:pt x="183" y="106"/>
                    <a:pt x="183" y="106"/>
                  </a:cubicBezTo>
                  <a:cubicBezTo>
                    <a:pt x="182" y="104"/>
                    <a:pt x="182" y="104"/>
                    <a:pt x="182" y="104"/>
                  </a:cubicBezTo>
                  <a:cubicBezTo>
                    <a:pt x="181" y="101"/>
                    <a:pt x="181" y="101"/>
                    <a:pt x="181" y="101"/>
                  </a:cubicBezTo>
                  <a:cubicBezTo>
                    <a:pt x="181" y="99"/>
                    <a:pt x="181" y="99"/>
                    <a:pt x="181" y="99"/>
                  </a:cubicBezTo>
                  <a:cubicBezTo>
                    <a:pt x="179" y="96"/>
                    <a:pt x="179" y="96"/>
                    <a:pt x="179" y="96"/>
                  </a:cubicBezTo>
                  <a:cubicBezTo>
                    <a:pt x="176" y="91"/>
                    <a:pt x="176" y="91"/>
                    <a:pt x="176" y="91"/>
                  </a:cubicBezTo>
                  <a:cubicBezTo>
                    <a:pt x="174" y="89"/>
                    <a:pt x="174" y="89"/>
                    <a:pt x="174" y="89"/>
                  </a:cubicBezTo>
                  <a:cubicBezTo>
                    <a:pt x="171" y="87"/>
                    <a:pt x="171" y="87"/>
                    <a:pt x="171" y="87"/>
                  </a:cubicBezTo>
                  <a:cubicBezTo>
                    <a:pt x="168" y="84"/>
                    <a:pt x="168" y="84"/>
                    <a:pt x="168" y="84"/>
                  </a:cubicBezTo>
                  <a:cubicBezTo>
                    <a:pt x="165" y="81"/>
                    <a:pt x="165" y="81"/>
                    <a:pt x="165" y="81"/>
                  </a:cubicBezTo>
                  <a:cubicBezTo>
                    <a:pt x="158" y="78"/>
                    <a:pt x="158" y="78"/>
                    <a:pt x="158" y="78"/>
                  </a:cubicBezTo>
                  <a:cubicBezTo>
                    <a:pt x="153" y="71"/>
                    <a:pt x="153" y="71"/>
                    <a:pt x="153" y="71"/>
                  </a:cubicBezTo>
                  <a:cubicBezTo>
                    <a:pt x="147" y="63"/>
                    <a:pt x="147" y="63"/>
                    <a:pt x="147" y="63"/>
                  </a:cubicBezTo>
                  <a:cubicBezTo>
                    <a:pt x="142" y="59"/>
                    <a:pt x="142" y="59"/>
                    <a:pt x="142" y="59"/>
                  </a:cubicBezTo>
                  <a:cubicBezTo>
                    <a:pt x="126" y="46"/>
                    <a:pt x="126" y="46"/>
                    <a:pt x="126" y="46"/>
                  </a:cubicBezTo>
                  <a:cubicBezTo>
                    <a:pt x="121" y="40"/>
                    <a:pt x="121" y="40"/>
                    <a:pt x="121" y="40"/>
                  </a:cubicBezTo>
                  <a:cubicBezTo>
                    <a:pt x="116" y="35"/>
                    <a:pt x="116" y="35"/>
                    <a:pt x="116" y="35"/>
                  </a:cubicBezTo>
                  <a:cubicBezTo>
                    <a:pt x="114" y="31"/>
                    <a:pt x="114" y="31"/>
                    <a:pt x="114" y="31"/>
                  </a:cubicBezTo>
                  <a:cubicBezTo>
                    <a:pt x="111" y="27"/>
                    <a:pt x="111" y="27"/>
                    <a:pt x="111" y="27"/>
                  </a:cubicBezTo>
                  <a:cubicBezTo>
                    <a:pt x="108" y="24"/>
                    <a:pt x="108" y="24"/>
                    <a:pt x="108" y="24"/>
                  </a:cubicBezTo>
                  <a:cubicBezTo>
                    <a:pt x="96" y="19"/>
                    <a:pt x="96" y="19"/>
                    <a:pt x="96" y="19"/>
                  </a:cubicBezTo>
                  <a:cubicBezTo>
                    <a:pt x="94" y="16"/>
                    <a:pt x="94" y="16"/>
                    <a:pt x="94" y="16"/>
                  </a:cubicBezTo>
                  <a:cubicBezTo>
                    <a:pt x="92" y="14"/>
                    <a:pt x="92" y="14"/>
                    <a:pt x="92" y="14"/>
                  </a:cubicBezTo>
                  <a:cubicBezTo>
                    <a:pt x="92" y="11"/>
                    <a:pt x="92" y="11"/>
                    <a:pt x="92" y="11"/>
                  </a:cubicBezTo>
                  <a:cubicBezTo>
                    <a:pt x="97" y="8"/>
                    <a:pt x="97" y="8"/>
                    <a:pt x="97" y="8"/>
                  </a:cubicBezTo>
                  <a:cubicBezTo>
                    <a:pt x="101" y="5"/>
                    <a:pt x="101" y="5"/>
                    <a:pt x="101" y="5"/>
                  </a:cubicBezTo>
                  <a:cubicBezTo>
                    <a:pt x="103" y="4"/>
                    <a:pt x="103" y="4"/>
                    <a:pt x="103" y="4"/>
                  </a:cubicBezTo>
                  <a:cubicBezTo>
                    <a:pt x="103" y="2"/>
                    <a:pt x="103" y="2"/>
                    <a:pt x="103" y="2"/>
                  </a:cubicBezTo>
                  <a:cubicBezTo>
                    <a:pt x="104" y="0"/>
                    <a:pt x="104" y="0"/>
                    <a:pt x="104" y="0"/>
                  </a:cubicBezTo>
                  <a:cubicBezTo>
                    <a:pt x="104" y="0"/>
                    <a:pt x="104" y="0"/>
                    <a:pt x="104" y="0"/>
                  </a:cubicBezTo>
                  <a:cubicBezTo>
                    <a:pt x="48" y="6"/>
                    <a:pt x="48" y="6"/>
                    <a:pt x="48" y="6"/>
                  </a:cubicBezTo>
                  <a:cubicBezTo>
                    <a:pt x="48" y="6"/>
                    <a:pt x="48" y="6"/>
                    <a:pt x="48" y="6"/>
                  </a:cubicBezTo>
                  <a:cubicBezTo>
                    <a:pt x="0" y="10"/>
                    <a:pt x="0" y="10"/>
                    <a:pt x="0" y="10"/>
                  </a:cubicBezTo>
                  <a:cubicBezTo>
                    <a:pt x="3" y="24"/>
                    <a:pt x="3" y="24"/>
                    <a:pt x="3" y="24"/>
                  </a:cubicBezTo>
                  <a:cubicBezTo>
                    <a:pt x="11" y="58"/>
                    <a:pt x="11" y="58"/>
                    <a:pt x="11" y="58"/>
                  </a:cubicBezTo>
                  <a:cubicBezTo>
                    <a:pt x="23" y="98"/>
                    <a:pt x="23" y="98"/>
                    <a:pt x="23" y="98"/>
                  </a:cubicBezTo>
                  <a:cubicBezTo>
                    <a:pt x="25" y="107"/>
                    <a:pt x="25" y="107"/>
                    <a:pt x="25" y="107"/>
                  </a:cubicBezTo>
                  <a:cubicBezTo>
                    <a:pt x="33" y="122"/>
                    <a:pt x="33" y="122"/>
                    <a:pt x="33" y="122"/>
                  </a:cubicBezTo>
                  <a:cubicBezTo>
                    <a:pt x="38" y="128"/>
                    <a:pt x="38" y="128"/>
                    <a:pt x="38" y="128"/>
                  </a:cubicBezTo>
                  <a:cubicBezTo>
                    <a:pt x="38" y="132"/>
                    <a:pt x="38" y="132"/>
                    <a:pt x="38" y="132"/>
                  </a:cubicBezTo>
                  <a:cubicBezTo>
                    <a:pt x="39" y="137"/>
                    <a:pt x="39" y="137"/>
                    <a:pt x="39" y="137"/>
                  </a:cubicBezTo>
                  <a:cubicBezTo>
                    <a:pt x="42" y="139"/>
                    <a:pt x="42" y="139"/>
                    <a:pt x="42" y="139"/>
                  </a:cubicBezTo>
                  <a:cubicBezTo>
                    <a:pt x="40" y="144"/>
                    <a:pt x="40" y="144"/>
                    <a:pt x="40" y="144"/>
                  </a:cubicBezTo>
                  <a:cubicBezTo>
                    <a:pt x="35" y="147"/>
                    <a:pt x="35" y="147"/>
                    <a:pt x="35" y="147"/>
                  </a:cubicBezTo>
                  <a:cubicBezTo>
                    <a:pt x="39" y="150"/>
                    <a:pt x="39" y="150"/>
                    <a:pt x="39" y="150"/>
                  </a:cubicBezTo>
                  <a:cubicBezTo>
                    <a:pt x="38" y="155"/>
                    <a:pt x="38" y="155"/>
                    <a:pt x="38" y="155"/>
                  </a:cubicBezTo>
                  <a:cubicBezTo>
                    <a:pt x="35" y="157"/>
                    <a:pt x="35" y="157"/>
                    <a:pt x="35" y="157"/>
                  </a:cubicBezTo>
                  <a:cubicBezTo>
                    <a:pt x="35" y="163"/>
                    <a:pt x="35" y="163"/>
                    <a:pt x="35" y="163"/>
                  </a:cubicBezTo>
                  <a:cubicBezTo>
                    <a:pt x="37" y="172"/>
                    <a:pt x="37" y="172"/>
                    <a:pt x="37" y="172"/>
                  </a:cubicBezTo>
                  <a:cubicBezTo>
                    <a:pt x="39" y="176"/>
                    <a:pt x="39" y="176"/>
                    <a:pt x="39" y="176"/>
                  </a:cubicBezTo>
                  <a:cubicBezTo>
                    <a:pt x="40" y="182"/>
                    <a:pt x="40" y="182"/>
                    <a:pt x="40" y="182"/>
                  </a:cubicBezTo>
                  <a:cubicBezTo>
                    <a:pt x="38" y="184"/>
                    <a:pt x="38" y="184"/>
                    <a:pt x="38" y="184"/>
                  </a:cubicBezTo>
                  <a:cubicBezTo>
                    <a:pt x="37" y="186"/>
                    <a:pt x="37" y="186"/>
                    <a:pt x="37" y="186"/>
                  </a:cubicBezTo>
                  <a:cubicBezTo>
                    <a:pt x="39" y="190"/>
                    <a:pt x="39" y="190"/>
                    <a:pt x="39" y="190"/>
                  </a:cubicBezTo>
                  <a:cubicBezTo>
                    <a:pt x="41" y="193"/>
                    <a:pt x="41" y="193"/>
                    <a:pt x="41" y="193"/>
                  </a:cubicBezTo>
                  <a:cubicBezTo>
                    <a:pt x="45" y="199"/>
                    <a:pt x="45" y="199"/>
                    <a:pt x="45" y="199"/>
                  </a:cubicBezTo>
                  <a:cubicBezTo>
                    <a:pt x="46" y="201"/>
                    <a:pt x="46" y="201"/>
                    <a:pt x="46" y="201"/>
                  </a:cubicBezTo>
                  <a:cubicBezTo>
                    <a:pt x="52" y="213"/>
                    <a:pt x="52" y="213"/>
                    <a:pt x="52" y="213"/>
                  </a:cubicBezTo>
                  <a:cubicBezTo>
                    <a:pt x="160" y="207"/>
                    <a:pt x="160" y="207"/>
                    <a:pt x="160" y="207"/>
                  </a:cubicBezTo>
                  <a:cubicBezTo>
                    <a:pt x="161" y="216"/>
                    <a:pt x="161" y="216"/>
                    <a:pt x="161" y="216"/>
                  </a:cubicBezTo>
                  <a:cubicBezTo>
                    <a:pt x="169" y="216"/>
                    <a:pt x="169" y="216"/>
                    <a:pt x="169" y="216"/>
                  </a:cubicBezTo>
                  <a:cubicBezTo>
                    <a:pt x="166" y="193"/>
                    <a:pt x="166" y="193"/>
                    <a:pt x="166" y="193"/>
                  </a:cubicBezTo>
                  <a:cubicBezTo>
                    <a:pt x="166" y="193"/>
                    <a:pt x="166" y="193"/>
                    <a:pt x="166" y="193"/>
                  </a:cubicBezTo>
                  <a:cubicBezTo>
                    <a:pt x="173" y="194"/>
                    <a:pt x="173" y="194"/>
                    <a:pt x="173" y="194"/>
                  </a:cubicBezTo>
                  <a:cubicBezTo>
                    <a:pt x="183" y="196"/>
                    <a:pt x="183" y="196"/>
                    <a:pt x="183" y="196"/>
                  </a:cubicBezTo>
                  <a:cubicBezTo>
                    <a:pt x="184" y="193"/>
                    <a:pt x="184" y="193"/>
                    <a:pt x="184" y="193"/>
                  </a:cubicBezTo>
                  <a:cubicBezTo>
                    <a:pt x="184" y="193"/>
                    <a:pt x="185" y="189"/>
                    <a:pt x="185" y="189"/>
                  </a:cubicBezTo>
                  <a:cubicBezTo>
                    <a:pt x="185" y="188"/>
                    <a:pt x="184" y="188"/>
                    <a:pt x="184" y="188"/>
                  </a:cubicBezTo>
                  <a:cubicBezTo>
                    <a:pt x="184" y="188"/>
                    <a:pt x="183" y="187"/>
                    <a:pt x="182" y="187"/>
                  </a:cubicBezTo>
                  <a:cubicBezTo>
                    <a:pt x="181" y="186"/>
                    <a:pt x="181" y="185"/>
                    <a:pt x="180" y="184"/>
                  </a:cubicBezTo>
                  <a:cubicBezTo>
                    <a:pt x="179" y="183"/>
                    <a:pt x="180" y="183"/>
                    <a:pt x="180" y="183"/>
                  </a:cubicBezTo>
                  <a:cubicBezTo>
                    <a:pt x="182" y="183"/>
                    <a:pt x="182" y="183"/>
                    <a:pt x="182" y="183"/>
                  </a:cubicBezTo>
                  <a:cubicBezTo>
                    <a:pt x="185" y="183"/>
                    <a:pt x="185" y="183"/>
                    <a:pt x="185" y="183"/>
                  </a:cubicBezTo>
                  <a:cubicBezTo>
                    <a:pt x="185" y="183"/>
                    <a:pt x="184" y="181"/>
                    <a:pt x="184" y="179"/>
                  </a:cubicBezTo>
                  <a:cubicBezTo>
                    <a:pt x="183" y="177"/>
                    <a:pt x="183" y="177"/>
                    <a:pt x="183" y="177"/>
                  </a:cubicBezTo>
                  <a:cubicBezTo>
                    <a:pt x="186" y="176"/>
                    <a:pt x="186" y="176"/>
                    <a:pt x="186" y="176"/>
                  </a:cubicBezTo>
                  <a:cubicBezTo>
                    <a:pt x="188" y="174"/>
                    <a:pt x="188" y="174"/>
                    <a:pt x="188" y="174"/>
                  </a:cubicBezTo>
                  <a:cubicBezTo>
                    <a:pt x="190" y="169"/>
                    <a:pt x="190" y="169"/>
                    <a:pt x="190" y="169"/>
                  </a:cubicBezTo>
                  <a:cubicBezTo>
                    <a:pt x="187" y="168"/>
                    <a:pt x="187" y="168"/>
                    <a:pt x="187" y="168"/>
                  </a:cubicBezTo>
                  <a:cubicBezTo>
                    <a:pt x="187" y="168"/>
                    <a:pt x="187" y="167"/>
                    <a:pt x="187" y="167"/>
                  </a:cubicBezTo>
                  <a:cubicBezTo>
                    <a:pt x="187" y="166"/>
                    <a:pt x="188" y="166"/>
                    <a:pt x="188" y="165"/>
                  </a:cubicBezTo>
                  <a:cubicBezTo>
                    <a:pt x="188" y="165"/>
                    <a:pt x="189" y="164"/>
                    <a:pt x="189" y="164"/>
                  </a:cubicBezTo>
                  <a:cubicBezTo>
                    <a:pt x="189" y="161"/>
                    <a:pt x="189" y="161"/>
                    <a:pt x="189" y="161"/>
                  </a:cubicBezTo>
                  <a:cubicBezTo>
                    <a:pt x="189" y="154"/>
                    <a:pt x="189" y="154"/>
                    <a:pt x="189" y="154"/>
                  </a:cubicBezTo>
                  <a:cubicBezTo>
                    <a:pt x="189" y="151"/>
                    <a:pt x="189" y="151"/>
                    <a:pt x="189" y="151"/>
                  </a:cubicBezTo>
                  <a:cubicBezTo>
                    <a:pt x="189" y="151"/>
                    <a:pt x="191" y="151"/>
                    <a:pt x="192" y="151"/>
                  </a:cubicBezTo>
                  <a:cubicBezTo>
                    <a:pt x="192" y="151"/>
                    <a:pt x="194" y="152"/>
                    <a:pt x="194" y="152"/>
                  </a:cubicBezTo>
                  <a:cubicBezTo>
                    <a:pt x="194" y="152"/>
                    <a:pt x="195" y="151"/>
                    <a:pt x="195" y="150"/>
                  </a:cubicBezTo>
                  <a:cubicBezTo>
                    <a:pt x="195" y="150"/>
                    <a:pt x="195" y="150"/>
                    <a:pt x="193" y="149"/>
                  </a:cubicBezTo>
                  <a:cubicBezTo>
                    <a:pt x="192" y="148"/>
                    <a:pt x="190" y="147"/>
                    <a:pt x="190" y="147"/>
                  </a:cubicBezTo>
                  <a:cubicBezTo>
                    <a:pt x="190" y="146"/>
                    <a:pt x="189" y="144"/>
                    <a:pt x="189" y="144"/>
                  </a:cubicBezTo>
                  <a:cubicBezTo>
                    <a:pt x="191" y="144"/>
                    <a:pt x="191" y="144"/>
                    <a:pt x="191" y="144"/>
                  </a:cubicBezTo>
                  <a:cubicBezTo>
                    <a:pt x="196" y="144"/>
                    <a:pt x="196" y="144"/>
                    <a:pt x="196" y="144"/>
                  </a:cubicBezTo>
                  <a:cubicBezTo>
                    <a:pt x="197" y="141"/>
                    <a:pt x="197" y="141"/>
                    <a:pt x="197" y="141"/>
                  </a:cubicBezTo>
                  <a:cubicBezTo>
                    <a:pt x="197" y="141"/>
                    <a:pt x="193" y="141"/>
                    <a:pt x="193" y="141"/>
                  </a:cubicBezTo>
                  <a:cubicBezTo>
                    <a:pt x="193" y="141"/>
                    <a:pt x="191" y="139"/>
                    <a:pt x="191" y="139"/>
                  </a:cubicBezTo>
                  <a:cubicBezTo>
                    <a:pt x="192" y="137"/>
                    <a:pt x="192" y="137"/>
                    <a:pt x="192" y="137"/>
                  </a:cubicBezTo>
                  <a:cubicBezTo>
                    <a:pt x="193" y="138"/>
                    <a:pt x="193" y="138"/>
                    <a:pt x="193" y="138"/>
                  </a:cubicBezTo>
                  <a:cubicBezTo>
                    <a:pt x="197" y="138"/>
                    <a:pt x="197" y="138"/>
                    <a:pt x="197" y="138"/>
                  </a:cubicBezTo>
                  <a:cubicBezTo>
                    <a:pt x="199" y="137"/>
                    <a:pt x="199" y="137"/>
                    <a:pt x="199" y="137"/>
                  </a:cubicBezTo>
                  <a:cubicBezTo>
                    <a:pt x="199" y="134"/>
                    <a:pt x="199" y="134"/>
                    <a:pt x="199" y="134"/>
                  </a:cubicBezTo>
                  <a:cubicBezTo>
                    <a:pt x="199" y="132"/>
                    <a:pt x="199" y="132"/>
                    <a:pt x="199" y="132"/>
                  </a:cubicBezTo>
                  <a:cubicBezTo>
                    <a:pt x="201" y="130"/>
                    <a:pt x="201" y="130"/>
                    <a:pt x="201" y="130"/>
                  </a:cubicBezTo>
                  <a:cubicBezTo>
                    <a:pt x="200" y="129"/>
                    <a:pt x="200" y="129"/>
                    <a:pt x="200" y="129"/>
                  </a:cubicBezTo>
                  <a:lnTo>
                    <a:pt x="198" y="12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solidFill>
                  <a:schemeClr val="accent6"/>
                </a:solidFill>
                <a:latin typeface="Montserrat" charset="0"/>
              </a:endParaRPr>
            </a:p>
          </p:txBody>
        </p:sp>
        <p:sp>
          <p:nvSpPr>
            <p:cNvPr id="47" name="Freeform 39"/>
            <p:cNvSpPr>
              <a:spLocks/>
            </p:cNvSpPr>
            <p:nvPr/>
          </p:nvSpPr>
          <p:spPr bwMode="auto">
            <a:xfrm>
              <a:off x="7369191" y="2432962"/>
              <a:ext cx="418238" cy="234416"/>
            </a:xfrm>
            <a:custGeom>
              <a:avLst/>
              <a:gdLst>
                <a:gd name="T0" fmla="*/ 169 w 248"/>
                <a:gd name="T1" fmla="*/ 118 h 139"/>
                <a:gd name="T2" fmla="*/ 248 w 248"/>
                <a:gd name="T3" fmla="*/ 101 h 139"/>
                <a:gd name="T4" fmla="*/ 246 w 248"/>
                <a:gd name="T5" fmla="*/ 93 h 139"/>
                <a:gd name="T6" fmla="*/ 239 w 248"/>
                <a:gd name="T7" fmla="*/ 86 h 139"/>
                <a:gd name="T8" fmla="*/ 232 w 248"/>
                <a:gd name="T9" fmla="*/ 83 h 139"/>
                <a:gd name="T10" fmla="*/ 228 w 248"/>
                <a:gd name="T11" fmla="*/ 78 h 139"/>
                <a:gd name="T12" fmla="*/ 224 w 248"/>
                <a:gd name="T13" fmla="*/ 72 h 139"/>
                <a:gd name="T14" fmla="*/ 226 w 248"/>
                <a:gd name="T15" fmla="*/ 68 h 139"/>
                <a:gd name="T16" fmla="*/ 228 w 248"/>
                <a:gd name="T17" fmla="*/ 67 h 139"/>
                <a:gd name="T18" fmla="*/ 224 w 248"/>
                <a:gd name="T19" fmla="*/ 63 h 139"/>
                <a:gd name="T20" fmla="*/ 211 w 248"/>
                <a:gd name="T21" fmla="*/ 54 h 139"/>
                <a:gd name="T22" fmla="*/ 215 w 248"/>
                <a:gd name="T23" fmla="*/ 55 h 139"/>
                <a:gd name="T24" fmla="*/ 221 w 248"/>
                <a:gd name="T25" fmla="*/ 59 h 139"/>
                <a:gd name="T26" fmla="*/ 225 w 248"/>
                <a:gd name="T27" fmla="*/ 56 h 139"/>
                <a:gd name="T28" fmla="*/ 225 w 248"/>
                <a:gd name="T29" fmla="*/ 48 h 139"/>
                <a:gd name="T30" fmla="*/ 215 w 248"/>
                <a:gd name="T31" fmla="*/ 45 h 139"/>
                <a:gd name="T32" fmla="*/ 211 w 248"/>
                <a:gd name="T33" fmla="*/ 41 h 139"/>
                <a:gd name="T34" fmla="*/ 207 w 248"/>
                <a:gd name="T35" fmla="*/ 43 h 139"/>
                <a:gd name="T36" fmla="*/ 199 w 248"/>
                <a:gd name="T37" fmla="*/ 37 h 139"/>
                <a:gd name="T38" fmla="*/ 193 w 248"/>
                <a:gd name="T39" fmla="*/ 37 h 139"/>
                <a:gd name="T40" fmla="*/ 188 w 248"/>
                <a:gd name="T41" fmla="*/ 36 h 139"/>
                <a:gd name="T42" fmla="*/ 191 w 248"/>
                <a:gd name="T43" fmla="*/ 24 h 139"/>
                <a:gd name="T44" fmla="*/ 192 w 248"/>
                <a:gd name="T45" fmla="*/ 17 h 139"/>
                <a:gd name="T46" fmla="*/ 183 w 248"/>
                <a:gd name="T47" fmla="*/ 10 h 139"/>
                <a:gd name="T48" fmla="*/ 171 w 248"/>
                <a:gd name="T49" fmla="*/ 5 h 139"/>
                <a:gd name="T50" fmla="*/ 166 w 248"/>
                <a:gd name="T51" fmla="*/ 8 h 139"/>
                <a:gd name="T52" fmla="*/ 151 w 248"/>
                <a:gd name="T53" fmla="*/ 0 h 139"/>
                <a:gd name="T54" fmla="*/ 149 w 248"/>
                <a:gd name="T55" fmla="*/ 15 h 139"/>
                <a:gd name="T56" fmla="*/ 144 w 248"/>
                <a:gd name="T57" fmla="*/ 21 h 139"/>
                <a:gd name="T58" fmla="*/ 138 w 248"/>
                <a:gd name="T59" fmla="*/ 28 h 139"/>
                <a:gd name="T60" fmla="*/ 134 w 248"/>
                <a:gd name="T61" fmla="*/ 28 h 139"/>
                <a:gd name="T62" fmla="*/ 131 w 248"/>
                <a:gd name="T63" fmla="*/ 36 h 139"/>
                <a:gd name="T64" fmla="*/ 127 w 248"/>
                <a:gd name="T65" fmla="*/ 46 h 139"/>
                <a:gd name="T66" fmla="*/ 120 w 248"/>
                <a:gd name="T67" fmla="*/ 43 h 139"/>
                <a:gd name="T68" fmla="*/ 115 w 248"/>
                <a:gd name="T69" fmla="*/ 48 h 139"/>
                <a:gd name="T70" fmla="*/ 109 w 248"/>
                <a:gd name="T71" fmla="*/ 68 h 139"/>
                <a:gd name="T72" fmla="*/ 103 w 248"/>
                <a:gd name="T73" fmla="*/ 78 h 139"/>
                <a:gd name="T74" fmla="*/ 100 w 248"/>
                <a:gd name="T75" fmla="*/ 89 h 139"/>
                <a:gd name="T76" fmla="*/ 82 w 248"/>
                <a:gd name="T77" fmla="*/ 101 h 139"/>
                <a:gd name="T78" fmla="*/ 69 w 248"/>
                <a:gd name="T79" fmla="*/ 100 h 139"/>
                <a:gd name="T80" fmla="*/ 61 w 248"/>
                <a:gd name="T81" fmla="*/ 107 h 139"/>
                <a:gd name="T82" fmla="*/ 50 w 248"/>
                <a:gd name="T83" fmla="*/ 100 h 139"/>
                <a:gd name="T84" fmla="*/ 46 w 248"/>
                <a:gd name="T85" fmla="*/ 97 h 139"/>
                <a:gd name="T86" fmla="*/ 43 w 248"/>
                <a:gd name="T87" fmla="*/ 103 h 139"/>
                <a:gd name="T88" fmla="*/ 28 w 248"/>
                <a:gd name="T89" fmla="*/ 113 h 139"/>
                <a:gd name="T90" fmla="*/ 22 w 248"/>
                <a:gd name="T91" fmla="*/ 127 h 139"/>
                <a:gd name="T92" fmla="*/ 15 w 248"/>
                <a:gd name="T93" fmla="*/ 130 h 139"/>
                <a:gd name="T94" fmla="*/ 6 w 248"/>
                <a:gd name="T95" fmla="*/ 136 h 139"/>
                <a:gd name="T96" fmla="*/ 64 w 248"/>
                <a:gd name="T97" fmla="*/ 13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8" h="139">
                  <a:moveTo>
                    <a:pt x="116" y="127"/>
                  </a:moveTo>
                  <a:lnTo>
                    <a:pt x="169" y="118"/>
                  </a:lnTo>
                  <a:lnTo>
                    <a:pt x="243" y="103"/>
                  </a:lnTo>
                  <a:lnTo>
                    <a:pt x="248" y="101"/>
                  </a:lnTo>
                  <a:lnTo>
                    <a:pt x="248" y="98"/>
                  </a:lnTo>
                  <a:lnTo>
                    <a:pt x="246" y="93"/>
                  </a:lnTo>
                  <a:lnTo>
                    <a:pt x="243" y="89"/>
                  </a:lnTo>
                  <a:lnTo>
                    <a:pt x="239" y="86"/>
                  </a:lnTo>
                  <a:lnTo>
                    <a:pt x="237" y="86"/>
                  </a:lnTo>
                  <a:lnTo>
                    <a:pt x="232" y="83"/>
                  </a:lnTo>
                  <a:lnTo>
                    <a:pt x="231" y="80"/>
                  </a:lnTo>
                  <a:lnTo>
                    <a:pt x="228" y="78"/>
                  </a:lnTo>
                  <a:lnTo>
                    <a:pt x="226" y="74"/>
                  </a:lnTo>
                  <a:lnTo>
                    <a:pt x="224" y="72"/>
                  </a:lnTo>
                  <a:lnTo>
                    <a:pt x="224" y="70"/>
                  </a:lnTo>
                  <a:lnTo>
                    <a:pt x="226" y="68"/>
                  </a:lnTo>
                  <a:lnTo>
                    <a:pt x="230" y="70"/>
                  </a:lnTo>
                  <a:lnTo>
                    <a:pt x="228" y="67"/>
                  </a:lnTo>
                  <a:lnTo>
                    <a:pt x="226" y="64"/>
                  </a:lnTo>
                  <a:lnTo>
                    <a:pt x="224" y="63"/>
                  </a:lnTo>
                  <a:lnTo>
                    <a:pt x="215" y="60"/>
                  </a:lnTo>
                  <a:lnTo>
                    <a:pt x="211" y="54"/>
                  </a:lnTo>
                  <a:lnTo>
                    <a:pt x="211" y="53"/>
                  </a:lnTo>
                  <a:lnTo>
                    <a:pt x="215" y="55"/>
                  </a:lnTo>
                  <a:lnTo>
                    <a:pt x="220" y="56"/>
                  </a:lnTo>
                  <a:lnTo>
                    <a:pt x="221" y="59"/>
                  </a:lnTo>
                  <a:lnTo>
                    <a:pt x="227" y="60"/>
                  </a:lnTo>
                  <a:lnTo>
                    <a:pt x="225" y="56"/>
                  </a:lnTo>
                  <a:lnTo>
                    <a:pt x="225" y="51"/>
                  </a:lnTo>
                  <a:lnTo>
                    <a:pt x="225" y="48"/>
                  </a:lnTo>
                  <a:lnTo>
                    <a:pt x="221" y="49"/>
                  </a:lnTo>
                  <a:lnTo>
                    <a:pt x="215" y="45"/>
                  </a:lnTo>
                  <a:lnTo>
                    <a:pt x="212" y="41"/>
                  </a:lnTo>
                  <a:lnTo>
                    <a:pt x="211" y="41"/>
                  </a:lnTo>
                  <a:lnTo>
                    <a:pt x="210" y="43"/>
                  </a:lnTo>
                  <a:lnTo>
                    <a:pt x="207" y="43"/>
                  </a:lnTo>
                  <a:lnTo>
                    <a:pt x="203" y="39"/>
                  </a:lnTo>
                  <a:lnTo>
                    <a:pt x="199" y="37"/>
                  </a:lnTo>
                  <a:lnTo>
                    <a:pt x="195" y="36"/>
                  </a:lnTo>
                  <a:lnTo>
                    <a:pt x="193" y="37"/>
                  </a:lnTo>
                  <a:lnTo>
                    <a:pt x="190" y="38"/>
                  </a:lnTo>
                  <a:lnTo>
                    <a:pt x="188" y="36"/>
                  </a:lnTo>
                  <a:lnTo>
                    <a:pt x="188" y="25"/>
                  </a:lnTo>
                  <a:lnTo>
                    <a:pt x="191" y="24"/>
                  </a:lnTo>
                  <a:lnTo>
                    <a:pt x="193" y="21"/>
                  </a:lnTo>
                  <a:lnTo>
                    <a:pt x="192" y="17"/>
                  </a:lnTo>
                  <a:lnTo>
                    <a:pt x="188" y="14"/>
                  </a:lnTo>
                  <a:lnTo>
                    <a:pt x="183" y="10"/>
                  </a:lnTo>
                  <a:lnTo>
                    <a:pt x="173" y="4"/>
                  </a:lnTo>
                  <a:lnTo>
                    <a:pt x="171" y="5"/>
                  </a:lnTo>
                  <a:lnTo>
                    <a:pt x="168" y="8"/>
                  </a:lnTo>
                  <a:lnTo>
                    <a:pt x="166" y="8"/>
                  </a:lnTo>
                  <a:lnTo>
                    <a:pt x="160" y="5"/>
                  </a:lnTo>
                  <a:lnTo>
                    <a:pt x="151" y="0"/>
                  </a:lnTo>
                  <a:lnTo>
                    <a:pt x="151" y="8"/>
                  </a:lnTo>
                  <a:lnTo>
                    <a:pt x="149" y="15"/>
                  </a:lnTo>
                  <a:lnTo>
                    <a:pt x="147" y="18"/>
                  </a:lnTo>
                  <a:lnTo>
                    <a:pt x="144" y="21"/>
                  </a:lnTo>
                  <a:lnTo>
                    <a:pt x="139" y="30"/>
                  </a:lnTo>
                  <a:lnTo>
                    <a:pt x="138" y="28"/>
                  </a:lnTo>
                  <a:lnTo>
                    <a:pt x="135" y="28"/>
                  </a:lnTo>
                  <a:lnTo>
                    <a:pt x="134" y="28"/>
                  </a:lnTo>
                  <a:lnTo>
                    <a:pt x="133" y="32"/>
                  </a:lnTo>
                  <a:lnTo>
                    <a:pt x="131" y="36"/>
                  </a:lnTo>
                  <a:lnTo>
                    <a:pt x="128" y="44"/>
                  </a:lnTo>
                  <a:lnTo>
                    <a:pt x="127" y="46"/>
                  </a:lnTo>
                  <a:lnTo>
                    <a:pt x="125" y="45"/>
                  </a:lnTo>
                  <a:lnTo>
                    <a:pt x="120" y="43"/>
                  </a:lnTo>
                  <a:lnTo>
                    <a:pt x="116" y="41"/>
                  </a:lnTo>
                  <a:lnTo>
                    <a:pt x="115" y="48"/>
                  </a:lnTo>
                  <a:lnTo>
                    <a:pt x="112" y="60"/>
                  </a:lnTo>
                  <a:lnTo>
                    <a:pt x="109" y="68"/>
                  </a:lnTo>
                  <a:lnTo>
                    <a:pt x="104" y="73"/>
                  </a:lnTo>
                  <a:lnTo>
                    <a:pt x="103" y="78"/>
                  </a:lnTo>
                  <a:lnTo>
                    <a:pt x="104" y="86"/>
                  </a:lnTo>
                  <a:lnTo>
                    <a:pt x="100" y="89"/>
                  </a:lnTo>
                  <a:lnTo>
                    <a:pt x="89" y="95"/>
                  </a:lnTo>
                  <a:lnTo>
                    <a:pt x="82" y="101"/>
                  </a:lnTo>
                  <a:lnTo>
                    <a:pt x="73" y="103"/>
                  </a:lnTo>
                  <a:lnTo>
                    <a:pt x="69" y="100"/>
                  </a:lnTo>
                  <a:lnTo>
                    <a:pt x="63" y="107"/>
                  </a:lnTo>
                  <a:lnTo>
                    <a:pt x="61" y="107"/>
                  </a:lnTo>
                  <a:lnTo>
                    <a:pt x="56" y="105"/>
                  </a:lnTo>
                  <a:lnTo>
                    <a:pt x="50" y="100"/>
                  </a:lnTo>
                  <a:lnTo>
                    <a:pt x="49" y="97"/>
                  </a:lnTo>
                  <a:lnTo>
                    <a:pt x="46" y="97"/>
                  </a:lnTo>
                  <a:lnTo>
                    <a:pt x="45" y="99"/>
                  </a:lnTo>
                  <a:lnTo>
                    <a:pt x="43" y="103"/>
                  </a:lnTo>
                  <a:lnTo>
                    <a:pt x="39" y="109"/>
                  </a:lnTo>
                  <a:lnTo>
                    <a:pt x="28" y="113"/>
                  </a:lnTo>
                  <a:lnTo>
                    <a:pt x="25" y="118"/>
                  </a:lnTo>
                  <a:lnTo>
                    <a:pt x="22" y="127"/>
                  </a:lnTo>
                  <a:lnTo>
                    <a:pt x="18" y="128"/>
                  </a:lnTo>
                  <a:lnTo>
                    <a:pt x="15" y="130"/>
                  </a:lnTo>
                  <a:lnTo>
                    <a:pt x="10" y="133"/>
                  </a:lnTo>
                  <a:lnTo>
                    <a:pt x="6" y="136"/>
                  </a:lnTo>
                  <a:lnTo>
                    <a:pt x="0" y="139"/>
                  </a:lnTo>
                  <a:lnTo>
                    <a:pt x="64" y="133"/>
                  </a:lnTo>
                  <a:lnTo>
                    <a:pt x="116" y="127"/>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8" name="Freeform 40"/>
            <p:cNvSpPr>
              <a:spLocks/>
            </p:cNvSpPr>
            <p:nvPr/>
          </p:nvSpPr>
          <p:spPr bwMode="auto">
            <a:xfrm>
              <a:off x="7406292" y="2750013"/>
              <a:ext cx="269831" cy="209119"/>
            </a:xfrm>
            <a:custGeom>
              <a:avLst/>
              <a:gdLst>
                <a:gd name="T0" fmla="*/ 94 w 189"/>
                <a:gd name="T1" fmla="*/ 4 h 147"/>
                <a:gd name="T2" fmla="*/ 79 w 189"/>
                <a:gd name="T3" fmla="*/ 0 h 147"/>
                <a:gd name="T4" fmla="*/ 67 w 189"/>
                <a:gd name="T5" fmla="*/ 4 h 147"/>
                <a:gd name="T6" fmla="*/ 58 w 189"/>
                <a:gd name="T7" fmla="*/ 6 h 147"/>
                <a:gd name="T8" fmla="*/ 39 w 189"/>
                <a:gd name="T9" fmla="*/ 4 h 147"/>
                <a:gd name="T10" fmla="*/ 26 w 189"/>
                <a:gd name="T11" fmla="*/ 7 h 147"/>
                <a:gd name="T12" fmla="*/ 12 w 189"/>
                <a:gd name="T13" fmla="*/ 18 h 147"/>
                <a:gd name="T14" fmla="*/ 11 w 189"/>
                <a:gd name="T15" fmla="*/ 22 h 147"/>
                <a:gd name="T16" fmla="*/ 5 w 189"/>
                <a:gd name="T17" fmla="*/ 26 h 147"/>
                <a:gd name="T18" fmla="*/ 0 w 189"/>
                <a:gd name="T19" fmla="*/ 32 h 147"/>
                <a:gd name="T20" fmla="*/ 4 w 189"/>
                <a:gd name="T21" fmla="*/ 37 h 147"/>
                <a:gd name="T22" fmla="*/ 19 w 189"/>
                <a:gd name="T23" fmla="*/ 45 h 147"/>
                <a:gd name="T24" fmla="*/ 24 w 189"/>
                <a:gd name="T25" fmla="*/ 53 h 147"/>
                <a:gd name="T26" fmla="*/ 34 w 189"/>
                <a:gd name="T27" fmla="*/ 64 h 147"/>
                <a:gd name="T28" fmla="*/ 55 w 189"/>
                <a:gd name="T29" fmla="*/ 81 h 147"/>
                <a:gd name="T30" fmla="*/ 66 w 189"/>
                <a:gd name="T31" fmla="*/ 96 h 147"/>
                <a:gd name="T32" fmla="*/ 76 w 189"/>
                <a:gd name="T33" fmla="*/ 102 h 147"/>
                <a:gd name="T34" fmla="*/ 82 w 189"/>
                <a:gd name="T35" fmla="*/ 107 h 147"/>
                <a:gd name="T36" fmla="*/ 87 w 189"/>
                <a:gd name="T37" fmla="*/ 114 h 147"/>
                <a:gd name="T38" fmla="*/ 89 w 189"/>
                <a:gd name="T39" fmla="*/ 119 h 147"/>
                <a:gd name="T40" fmla="*/ 91 w 189"/>
                <a:gd name="T41" fmla="*/ 124 h 147"/>
                <a:gd name="T42" fmla="*/ 95 w 189"/>
                <a:gd name="T43" fmla="*/ 125 h 147"/>
                <a:gd name="T44" fmla="*/ 98 w 189"/>
                <a:gd name="T45" fmla="*/ 128 h 147"/>
                <a:gd name="T46" fmla="*/ 99 w 189"/>
                <a:gd name="T47" fmla="*/ 133 h 147"/>
                <a:gd name="T48" fmla="*/ 103 w 189"/>
                <a:gd name="T49" fmla="*/ 138 h 147"/>
                <a:gd name="T50" fmla="*/ 104 w 189"/>
                <a:gd name="T51" fmla="*/ 145 h 147"/>
                <a:gd name="T52" fmla="*/ 108 w 189"/>
                <a:gd name="T53" fmla="*/ 147 h 147"/>
                <a:gd name="T54" fmla="*/ 110 w 189"/>
                <a:gd name="T55" fmla="*/ 140 h 147"/>
                <a:gd name="T56" fmla="*/ 116 w 189"/>
                <a:gd name="T57" fmla="*/ 140 h 147"/>
                <a:gd name="T58" fmla="*/ 117 w 189"/>
                <a:gd name="T59" fmla="*/ 137 h 147"/>
                <a:gd name="T60" fmla="*/ 112 w 189"/>
                <a:gd name="T61" fmla="*/ 136 h 147"/>
                <a:gd name="T62" fmla="*/ 110 w 189"/>
                <a:gd name="T63" fmla="*/ 133 h 147"/>
                <a:gd name="T64" fmla="*/ 115 w 189"/>
                <a:gd name="T65" fmla="*/ 132 h 147"/>
                <a:gd name="T66" fmla="*/ 119 w 189"/>
                <a:gd name="T67" fmla="*/ 135 h 147"/>
                <a:gd name="T68" fmla="*/ 124 w 189"/>
                <a:gd name="T69" fmla="*/ 128 h 147"/>
                <a:gd name="T70" fmla="*/ 123 w 189"/>
                <a:gd name="T71" fmla="*/ 123 h 147"/>
                <a:gd name="T72" fmla="*/ 130 w 189"/>
                <a:gd name="T73" fmla="*/ 123 h 147"/>
                <a:gd name="T74" fmla="*/ 135 w 189"/>
                <a:gd name="T75" fmla="*/ 119 h 147"/>
                <a:gd name="T76" fmla="*/ 131 w 189"/>
                <a:gd name="T77" fmla="*/ 118 h 147"/>
                <a:gd name="T78" fmla="*/ 129 w 189"/>
                <a:gd name="T79" fmla="*/ 115 h 147"/>
                <a:gd name="T80" fmla="*/ 133 w 189"/>
                <a:gd name="T81" fmla="*/ 115 h 147"/>
                <a:gd name="T82" fmla="*/ 138 w 189"/>
                <a:gd name="T83" fmla="*/ 117 h 147"/>
                <a:gd name="T84" fmla="*/ 145 w 189"/>
                <a:gd name="T85" fmla="*/ 110 h 147"/>
                <a:gd name="T86" fmla="*/ 141 w 189"/>
                <a:gd name="T87" fmla="*/ 105 h 147"/>
                <a:gd name="T88" fmla="*/ 143 w 189"/>
                <a:gd name="T89" fmla="*/ 103 h 147"/>
                <a:gd name="T90" fmla="*/ 149 w 189"/>
                <a:gd name="T91" fmla="*/ 103 h 147"/>
                <a:gd name="T92" fmla="*/ 155 w 189"/>
                <a:gd name="T93" fmla="*/ 93 h 147"/>
                <a:gd name="T94" fmla="*/ 164 w 189"/>
                <a:gd name="T95" fmla="*/ 89 h 147"/>
                <a:gd name="T96" fmla="*/ 169 w 189"/>
                <a:gd name="T97" fmla="*/ 81 h 147"/>
                <a:gd name="T98" fmla="*/ 165 w 189"/>
                <a:gd name="T99" fmla="*/ 75 h 147"/>
                <a:gd name="T100" fmla="*/ 169 w 189"/>
                <a:gd name="T101" fmla="*/ 75 h 147"/>
                <a:gd name="T102" fmla="*/ 170 w 189"/>
                <a:gd name="T103" fmla="*/ 70 h 147"/>
                <a:gd name="T104" fmla="*/ 175 w 189"/>
                <a:gd name="T105" fmla="*/ 60 h 147"/>
                <a:gd name="T106" fmla="*/ 178 w 189"/>
                <a:gd name="T107" fmla="*/ 54 h 147"/>
                <a:gd name="T108" fmla="*/ 187 w 189"/>
                <a:gd name="T109" fmla="*/ 46 h 147"/>
                <a:gd name="T110" fmla="*/ 138 w 189"/>
                <a:gd name="T111" fmla="*/ 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47">
                  <a:moveTo>
                    <a:pt x="98" y="14"/>
                  </a:moveTo>
                  <a:cubicBezTo>
                    <a:pt x="94" y="4"/>
                    <a:pt x="94" y="4"/>
                    <a:pt x="94" y="4"/>
                  </a:cubicBezTo>
                  <a:cubicBezTo>
                    <a:pt x="88" y="1"/>
                    <a:pt x="88" y="1"/>
                    <a:pt x="88" y="1"/>
                  </a:cubicBezTo>
                  <a:cubicBezTo>
                    <a:pt x="79" y="0"/>
                    <a:pt x="79" y="0"/>
                    <a:pt x="79" y="0"/>
                  </a:cubicBezTo>
                  <a:cubicBezTo>
                    <a:pt x="72" y="1"/>
                    <a:pt x="72" y="1"/>
                    <a:pt x="72" y="1"/>
                  </a:cubicBezTo>
                  <a:cubicBezTo>
                    <a:pt x="67" y="4"/>
                    <a:pt x="67" y="4"/>
                    <a:pt x="67" y="4"/>
                  </a:cubicBezTo>
                  <a:cubicBezTo>
                    <a:pt x="64" y="5"/>
                    <a:pt x="64" y="5"/>
                    <a:pt x="64" y="5"/>
                  </a:cubicBezTo>
                  <a:cubicBezTo>
                    <a:pt x="58" y="6"/>
                    <a:pt x="58" y="6"/>
                    <a:pt x="58" y="6"/>
                  </a:cubicBezTo>
                  <a:cubicBezTo>
                    <a:pt x="46" y="4"/>
                    <a:pt x="46" y="4"/>
                    <a:pt x="46" y="4"/>
                  </a:cubicBezTo>
                  <a:cubicBezTo>
                    <a:pt x="39" y="4"/>
                    <a:pt x="39" y="4"/>
                    <a:pt x="39" y="4"/>
                  </a:cubicBezTo>
                  <a:cubicBezTo>
                    <a:pt x="31" y="5"/>
                    <a:pt x="31" y="5"/>
                    <a:pt x="31" y="5"/>
                  </a:cubicBezTo>
                  <a:cubicBezTo>
                    <a:pt x="26" y="7"/>
                    <a:pt x="26" y="7"/>
                    <a:pt x="26" y="7"/>
                  </a:cubicBezTo>
                  <a:cubicBezTo>
                    <a:pt x="12" y="18"/>
                    <a:pt x="12" y="18"/>
                    <a:pt x="12" y="18"/>
                  </a:cubicBezTo>
                  <a:cubicBezTo>
                    <a:pt x="12" y="18"/>
                    <a:pt x="12" y="18"/>
                    <a:pt x="12" y="18"/>
                  </a:cubicBezTo>
                  <a:cubicBezTo>
                    <a:pt x="11" y="20"/>
                    <a:pt x="11" y="20"/>
                    <a:pt x="11" y="20"/>
                  </a:cubicBezTo>
                  <a:cubicBezTo>
                    <a:pt x="11" y="22"/>
                    <a:pt x="11" y="22"/>
                    <a:pt x="11" y="22"/>
                  </a:cubicBezTo>
                  <a:cubicBezTo>
                    <a:pt x="9" y="23"/>
                    <a:pt x="9" y="23"/>
                    <a:pt x="9" y="23"/>
                  </a:cubicBezTo>
                  <a:cubicBezTo>
                    <a:pt x="5" y="26"/>
                    <a:pt x="5" y="26"/>
                    <a:pt x="5" y="26"/>
                  </a:cubicBezTo>
                  <a:cubicBezTo>
                    <a:pt x="0" y="29"/>
                    <a:pt x="0" y="29"/>
                    <a:pt x="0" y="29"/>
                  </a:cubicBezTo>
                  <a:cubicBezTo>
                    <a:pt x="0" y="32"/>
                    <a:pt x="0" y="32"/>
                    <a:pt x="0" y="32"/>
                  </a:cubicBezTo>
                  <a:cubicBezTo>
                    <a:pt x="2" y="34"/>
                    <a:pt x="2" y="34"/>
                    <a:pt x="2" y="34"/>
                  </a:cubicBezTo>
                  <a:cubicBezTo>
                    <a:pt x="4" y="37"/>
                    <a:pt x="4" y="37"/>
                    <a:pt x="4" y="37"/>
                  </a:cubicBezTo>
                  <a:cubicBezTo>
                    <a:pt x="16" y="42"/>
                    <a:pt x="16" y="42"/>
                    <a:pt x="16" y="42"/>
                  </a:cubicBezTo>
                  <a:cubicBezTo>
                    <a:pt x="19" y="45"/>
                    <a:pt x="19" y="45"/>
                    <a:pt x="19" y="45"/>
                  </a:cubicBezTo>
                  <a:cubicBezTo>
                    <a:pt x="22" y="49"/>
                    <a:pt x="22" y="49"/>
                    <a:pt x="22" y="49"/>
                  </a:cubicBezTo>
                  <a:cubicBezTo>
                    <a:pt x="24" y="53"/>
                    <a:pt x="24" y="53"/>
                    <a:pt x="24" y="53"/>
                  </a:cubicBezTo>
                  <a:cubicBezTo>
                    <a:pt x="29" y="58"/>
                    <a:pt x="29" y="58"/>
                    <a:pt x="29" y="58"/>
                  </a:cubicBezTo>
                  <a:cubicBezTo>
                    <a:pt x="34" y="64"/>
                    <a:pt x="34" y="64"/>
                    <a:pt x="34" y="64"/>
                  </a:cubicBezTo>
                  <a:cubicBezTo>
                    <a:pt x="50" y="77"/>
                    <a:pt x="50" y="77"/>
                    <a:pt x="50" y="77"/>
                  </a:cubicBezTo>
                  <a:cubicBezTo>
                    <a:pt x="55" y="81"/>
                    <a:pt x="55" y="81"/>
                    <a:pt x="55" y="81"/>
                  </a:cubicBezTo>
                  <a:cubicBezTo>
                    <a:pt x="61" y="89"/>
                    <a:pt x="61" y="89"/>
                    <a:pt x="61" y="89"/>
                  </a:cubicBezTo>
                  <a:cubicBezTo>
                    <a:pt x="66" y="96"/>
                    <a:pt x="66" y="96"/>
                    <a:pt x="66" y="96"/>
                  </a:cubicBezTo>
                  <a:cubicBezTo>
                    <a:pt x="73" y="99"/>
                    <a:pt x="73" y="99"/>
                    <a:pt x="73" y="99"/>
                  </a:cubicBezTo>
                  <a:cubicBezTo>
                    <a:pt x="76" y="102"/>
                    <a:pt x="76" y="102"/>
                    <a:pt x="76" y="102"/>
                  </a:cubicBezTo>
                  <a:cubicBezTo>
                    <a:pt x="79" y="105"/>
                    <a:pt x="79" y="105"/>
                    <a:pt x="79" y="105"/>
                  </a:cubicBezTo>
                  <a:cubicBezTo>
                    <a:pt x="82" y="107"/>
                    <a:pt x="82" y="107"/>
                    <a:pt x="82" y="107"/>
                  </a:cubicBezTo>
                  <a:cubicBezTo>
                    <a:pt x="84" y="109"/>
                    <a:pt x="84" y="109"/>
                    <a:pt x="84" y="109"/>
                  </a:cubicBezTo>
                  <a:cubicBezTo>
                    <a:pt x="87" y="114"/>
                    <a:pt x="87" y="114"/>
                    <a:pt x="87" y="114"/>
                  </a:cubicBezTo>
                  <a:cubicBezTo>
                    <a:pt x="89" y="117"/>
                    <a:pt x="89" y="117"/>
                    <a:pt x="89" y="117"/>
                  </a:cubicBezTo>
                  <a:cubicBezTo>
                    <a:pt x="89" y="119"/>
                    <a:pt x="89" y="119"/>
                    <a:pt x="89" y="119"/>
                  </a:cubicBezTo>
                  <a:cubicBezTo>
                    <a:pt x="90" y="122"/>
                    <a:pt x="90" y="122"/>
                    <a:pt x="90" y="122"/>
                  </a:cubicBezTo>
                  <a:cubicBezTo>
                    <a:pt x="91" y="124"/>
                    <a:pt x="91" y="124"/>
                    <a:pt x="91" y="124"/>
                  </a:cubicBezTo>
                  <a:cubicBezTo>
                    <a:pt x="92" y="124"/>
                    <a:pt x="92" y="124"/>
                    <a:pt x="92" y="124"/>
                  </a:cubicBezTo>
                  <a:cubicBezTo>
                    <a:pt x="95" y="125"/>
                    <a:pt x="95" y="125"/>
                    <a:pt x="95" y="125"/>
                  </a:cubicBezTo>
                  <a:cubicBezTo>
                    <a:pt x="98" y="127"/>
                    <a:pt x="98" y="127"/>
                    <a:pt x="98" y="127"/>
                  </a:cubicBezTo>
                  <a:cubicBezTo>
                    <a:pt x="98" y="128"/>
                    <a:pt x="98" y="128"/>
                    <a:pt x="98" y="128"/>
                  </a:cubicBezTo>
                  <a:cubicBezTo>
                    <a:pt x="98" y="130"/>
                    <a:pt x="98" y="130"/>
                    <a:pt x="98" y="130"/>
                  </a:cubicBezTo>
                  <a:cubicBezTo>
                    <a:pt x="99" y="133"/>
                    <a:pt x="99" y="133"/>
                    <a:pt x="99" y="133"/>
                  </a:cubicBezTo>
                  <a:cubicBezTo>
                    <a:pt x="103" y="137"/>
                    <a:pt x="103" y="137"/>
                    <a:pt x="103" y="137"/>
                  </a:cubicBezTo>
                  <a:cubicBezTo>
                    <a:pt x="103" y="138"/>
                    <a:pt x="103" y="138"/>
                    <a:pt x="103" y="138"/>
                  </a:cubicBezTo>
                  <a:cubicBezTo>
                    <a:pt x="103" y="142"/>
                    <a:pt x="103" y="142"/>
                    <a:pt x="103" y="142"/>
                  </a:cubicBezTo>
                  <a:cubicBezTo>
                    <a:pt x="104" y="145"/>
                    <a:pt x="104" y="145"/>
                    <a:pt x="104" y="145"/>
                  </a:cubicBezTo>
                  <a:cubicBezTo>
                    <a:pt x="106" y="146"/>
                    <a:pt x="106" y="146"/>
                    <a:pt x="106" y="146"/>
                  </a:cubicBezTo>
                  <a:cubicBezTo>
                    <a:pt x="108" y="147"/>
                    <a:pt x="108" y="147"/>
                    <a:pt x="108" y="147"/>
                  </a:cubicBezTo>
                  <a:cubicBezTo>
                    <a:pt x="108" y="141"/>
                    <a:pt x="108" y="141"/>
                    <a:pt x="108" y="141"/>
                  </a:cubicBezTo>
                  <a:cubicBezTo>
                    <a:pt x="110" y="140"/>
                    <a:pt x="110" y="140"/>
                    <a:pt x="110" y="140"/>
                  </a:cubicBezTo>
                  <a:cubicBezTo>
                    <a:pt x="115" y="140"/>
                    <a:pt x="115" y="140"/>
                    <a:pt x="115" y="140"/>
                  </a:cubicBezTo>
                  <a:cubicBezTo>
                    <a:pt x="116" y="140"/>
                    <a:pt x="116" y="140"/>
                    <a:pt x="116" y="140"/>
                  </a:cubicBezTo>
                  <a:cubicBezTo>
                    <a:pt x="116" y="140"/>
                    <a:pt x="118" y="139"/>
                    <a:pt x="118" y="139"/>
                  </a:cubicBezTo>
                  <a:cubicBezTo>
                    <a:pt x="118" y="138"/>
                    <a:pt x="117" y="137"/>
                    <a:pt x="117" y="137"/>
                  </a:cubicBezTo>
                  <a:cubicBezTo>
                    <a:pt x="116" y="137"/>
                    <a:pt x="116" y="137"/>
                    <a:pt x="116" y="137"/>
                  </a:cubicBezTo>
                  <a:cubicBezTo>
                    <a:pt x="116" y="137"/>
                    <a:pt x="112" y="136"/>
                    <a:pt x="112" y="136"/>
                  </a:cubicBezTo>
                  <a:cubicBezTo>
                    <a:pt x="111" y="136"/>
                    <a:pt x="110" y="134"/>
                    <a:pt x="110" y="134"/>
                  </a:cubicBezTo>
                  <a:cubicBezTo>
                    <a:pt x="110" y="133"/>
                    <a:pt x="110" y="133"/>
                    <a:pt x="110" y="133"/>
                  </a:cubicBezTo>
                  <a:cubicBezTo>
                    <a:pt x="111" y="129"/>
                    <a:pt x="111" y="129"/>
                    <a:pt x="111" y="129"/>
                  </a:cubicBezTo>
                  <a:cubicBezTo>
                    <a:pt x="115" y="132"/>
                    <a:pt x="115" y="132"/>
                    <a:pt x="115" y="132"/>
                  </a:cubicBezTo>
                  <a:cubicBezTo>
                    <a:pt x="116" y="133"/>
                    <a:pt x="116" y="133"/>
                    <a:pt x="116" y="133"/>
                  </a:cubicBezTo>
                  <a:cubicBezTo>
                    <a:pt x="119" y="135"/>
                    <a:pt x="119" y="135"/>
                    <a:pt x="119" y="135"/>
                  </a:cubicBezTo>
                  <a:cubicBezTo>
                    <a:pt x="123" y="134"/>
                    <a:pt x="123" y="134"/>
                    <a:pt x="123" y="134"/>
                  </a:cubicBezTo>
                  <a:cubicBezTo>
                    <a:pt x="124" y="128"/>
                    <a:pt x="124" y="128"/>
                    <a:pt x="124" y="128"/>
                  </a:cubicBezTo>
                  <a:cubicBezTo>
                    <a:pt x="124" y="127"/>
                    <a:pt x="124" y="127"/>
                    <a:pt x="124" y="127"/>
                  </a:cubicBezTo>
                  <a:cubicBezTo>
                    <a:pt x="123" y="123"/>
                    <a:pt x="123" y="123"/>
                    <a:pt x="123" y="123"/>
                  </a:cubicBezTo>
                  <a:cubicBezTo>
                    <a:pt x="126" y="123"/>
                    <a:pt x="126" y="123"/>
                    <a:pt x="126" y="123"/>
                  </a:cubicBezTo>
                  <a:cubicBezTo>
                    <a:pt x="130" y="123"/>
                    <a:pt x="130" y="123"/>
                    <a:pt x="130" y="123"/>
                  </a:cubicBezTo>
                  <a:cubicBezTo>
                    <a:pt x="135" y="120"/>
                    <a:pt x="135" y="120"/>
                    <a:pt x="135" y="120"/>
                  </a:cubicBezTo>
                  <a:cubicBezTo>
                    <a:pt x="135" y="119"/>
                    <a:pt x="135" y="119"/>
                    <a:pt x="135" y="119"/>
                  </a:cubicBezTo>
                  <a:cubicBezTo>
                    <a:pt x="133" y="118"/>
                    <a:pt x="133" y="118"/>
                    <a:pt x="133" y="118"/>
                  </a:cubicBezTo>
                  <a:cubicBezTo>
                    <a:pt x="131" y="118"/>
                    <a:pt x="131" y="118"/>
                    <a:pt x="131" y="118"/>
                  </a:cubicBezTo>
                  <a:cubicBezTo>
                    <a:pt x="129" y="117"/>
                    <a:pt x="129" y="117"/>
                    <a:pt x="129" y="117"/>
                  </a:cubicBezTo>
                  <a:cubicBezTo>
                    <a:pt x="129" y="115"/>
                    <a:pt x="129" y="115"/>
                    <a:pt x="129" y="115"/>
                  </a:cubicBezTo>
                  <a:cubicBezTo>
                    <a:pt x="132" y="114"/>
                    <a:pt x="132" y="114"/>
                    <a:pt x="132" y="114"/>
                  </a:cubicBezTo>
                  <a:cubicBezTo>
                    <a:pt x="133" y="115"/>
                    <a:pt x="133" y="115"/>
                    <a:pt x="133" y="115"/>
                  </a:cubicBezTo>
                  <a:cubicBezTo>
                    <a:pt x="136" y="117"/>
                    <a:pt x="136" y="117"/>
                    <a:pt x="136" y="117"/>
                  </a:cubicBezTo>
                  <a:cubicBezTo>
                    <a:pt x="138" y="117"/>
                    <a:pt x="138" y="117"/>
                    <a:pt x="138" y="117"/>
                  </a:cubicBezTo>
                  <a:cubicBezTo>
                    <a:pt x="142" y="114"/>
                    <a:pt x="142" y="114"/>
                    <a:pt x="142" y="114"/>
                  </a:cubicBezTo>
                  <a:cubicBezTo>
                    <a:pt x="145" y="110"/>
                    <a:pt x="145" y="110"/>
                    <a:pt x="145" y="110"/>
                  </a:cubicBezTo>
                  <a:cubicBezTo>
                    <a:pt x="144" y="107"/>
                    <a:pt x="144" y="107"/>
                    <a:pt x="144" y="107"/>
                  </a:cubicBezTo>
                  <a:cubicBezTo>
                    <a:pt x="141" y="105"/>
                    <a:pt x="141" y="105"/>
                    <a:pt x="141" y="105"/>
                  </a:cubicBezTo>
                  <a:cubicBezTo>
                    <a:pt x="141" y="104"/>
                    <a:pt x="141" y="104"/>
                    <a:pt x="141" y="104"/>
                  </a:cubicBezTo>
                  <a:cubicBezTo>
                    <a:pt x="143" y="103"/>
                    <a:pt x="143" y="103"/>
                    <a:pt x="143" y="103"/>
                  </a:cubicBezTo>
                  <a:cubicBezTo>
                    <a:pt x="147" y="105"/>
                    <a:pt x="147" y="105"/>
                    <a:pt x="147" y="105"/>
                  </a:cubicBezTo>
                  <a:cubicBezTo>
                    <a:pt x="149" y="103"/>
                    <a:pt x="149" y="103"/>
                    <a:pt x="149" y="103"/>
                  </a:cubicBezTo>
                  <a:cubicBezTo>
                    <a:pt x="151" y="100"/>
                    <a:pt x="151" y="100"/>
                    <a:pt x="151" y="100"/>
                  </a:cubicBezTo>
                  <a:cubicBezTo>
                    <a:pt x="155" y="93"/>
                    <a:pt x="155" y="93"/>
                    <a:pt x="155" y="93"/>
                  </a:cubicBezTo>
                  <a:cubicBezTo>
                    <a:pt x="159" y="90"/>
                    <a:pt x="159" y="90"/>
                    <a:pt x="159" y="90"/>
                  </a:cubicBezTo>
                  <a:cubicBezTo>
                    <a:pt x="164" y="89"/>
                    <a:pt x="164" y="89"/>
                    <a:pt x="164" y="89"/>
                  </a:cubicBezTo>
                  <a:cubicBezTo>
                    <a:pt x="167" y="84"/>
                    <a:pt x="167" y="84"/>
                    <a:pt x="167" y="84"/>
                  </a:cubicBezTo>
                  <a:cubicBezTo>
                    <a:pt x="169" y="81"/>
                    <a:pt x="169" y="81"/>
                    <a:pt x="169" y="81"/>
                  </a:cubicBezTo>
                  <a:cubicBezTo>
                    <a:pt x="167" y="79"/>
                    <a:pt x="167" y="79"/>
                    <a:pt x="167" y="79"/>
                  </a:cubicBezTo>
                  <a:cubicBezTo>
                    <a:pt x="165" y="75"/>
                    <a:pt x="165" y="75"/>
                    <a:pt x="165" y="75"/>
                  </a:cubicBezTo>
                  <a:cubicBezTo>
                    <a:pt x="167" y="75"/>
                    <a:pt x="167" y="75"/>
                    <a:pt x="167" y="75"/>
                  </a:cubicBezTo>
                  <a:cubicBezTo>
                    <a:pt x="169" y="75"/>
                    <a:pt x="169" y="75"/>
                    <a:pt x="169" y="75"/>
                  </a:cubicBezTo>
                  <a:cubicBezTo>
                    <a:pt x="169" y="72"/>
                    <a:pt x="169" y="72"/>
                    <a:pt x="169" y="72"/>
                  </a:cubicBezTo>
                  <a:cubicBezTo>
                    <a:pt x="170" y="70"/>
                    <a:pt x="170" y="70"/>
                    <a:pt x="170" y="70"/>
                  </a:cubicBezTo>
                  <a:cubicBezTo>
                    <a:pt x="173" y="66"/>
                    <a:pt x="173" y="66"/>
                    <a:pt x="173" y="66"/>
                  </a:cubicBezTo>
                  <a:cubicBezTo>
                    <a:pt x="175" y="60"/>
                    <a:pt x="175" y="60"/>
                    <a:pt x="175" y="60"/>
                  </a:cubicBezTo>
                  <a:cubicBezTo>
                    <a:pt x="177" y="56"/>
                    <a:pt x="177" y="56"/>
                    <a:pt x="177" y="56"/>
                  </a:cubicBezTo>
                  <a:cubicBezTo>
                    <a:pt x="178" y="54"/>
                    <a:pt x="178" y="54"/>
                    <a:pt x="178" y="54"/>
                  </a:cubicBezTo>
                  <a:cubicBezTo>
                    <a:pt x="180" y="52"/>
                    <a:pt x="180" y="52"/>
                    <a:pt x="180" y="52"/>
                  </a:cubicBezTo>
                  <a:cubicBezTo>
                    <a:pt x="187" y="46"/>
                    <a:pt x="187" y="46"/>
                    <a:pt x="187" y="46"/>
                  </a:cubicBezTo>
                  <a:cubicBezTo>
                    <a:pt x="189" y="44"/>
                    <a:pt x="189" y="44"/>
                    <a:pt x="189" y="44"/>
                  </a:cubicBezTo>
                  <a:cubicBezTo>
                    <a:pt x="138" y="6"/>
                    <a:pt x="138" y="6"/>
                    <a:pt x="138" y="6"/>
                  </a:cubicBezTo>
                  <a:lnTo>
                    <a:pt x="98" y="1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49" name="Freeform 41"/>
            <p:cNvSpPr>
              <a:spLocks/>
            </p:cNvSpPr>
            <p:nvPr/>
          </p:nvSpPr>
          <p:spPr bwMode="auto">
            <a:xfrm>
              <a:off x="7128029" y="2788801"/>
              <a:ext cx="212492" cy="340661"/>
            </a:xfrm>
            <a:custGeom>
              <a:avLst/>
              <a:gdLst>
                <a:gd name="T0" fmla="*/ 39 w 126"/>
                <a:gd name="T1" fmla="*/ 183 h 202"/>
                <a:gd name="T2" fmla="*/ 33 w 126"/>
                <a:gd name="T3" fmla="*/ 176 h 202"/>
                <a:gd name="T4" fmla="*/ 36 w 126"/>
                <a:gd name="T5" fmla="*/ 172 h 202"/>
                <a:gd name="T6" fmla="*/ 51 w 126"/>
                <a:gd name="T7" fmla="*/ 168 h 202"/>
                <a:gd name="T8" fmla="*/ 125 w 126"/>
                <a:gd name="T9" fmla="*/ 161 h 202"/>
                <a:gd name="T10" fmla="*/ 120 w 126"/>
                <a:gd name="T11" fmla="*/ 153 h 202"/>
                <a:gd name="T12" fmla="*/ 119 w 126"/>
                <a:gd name="T13" fmla="*/ 148 h 202"/>
                <a:gd name="T14" fmla="*/ 120 w 126"/>
                <a:gd name="T15" fmla="*/ 141 h 202"/>
                <a:gd name="T16" fmla="*/ 116 w 126"/>
                <a:gd name="T17" fmla="*/ 130 h 202"/>
                <a:gd name="T18" fmla="*/ 119 w 126"/>
                <a:gd name="T19" fmla="*/ 123 h 202"/>
                <a:gd name="T20" fmla="*/ 116 w 126"/>
                <a:gd name="T21" fmla="*/ 117 h 202"/>
                <a:gd name="T22" fmla="*/ 122 w 126"/>
                <a:gd name="T23" fmla="*/ 110 h 202"/>
                <a:gd name="T24" fmla="*/ 119 w 126"/>
                <a:gd name="T25" fmla="*/ 104 h 202"/>
                <a:gd name="T26" fmla="*/ 115 w 126"/>
                <a:gd name="T27" fmla="*/ 95 h 202"/>
                <a:gd name="T28" fmla="*/ 106 w 126"/>
                <a:gd name="T29" fmla="*/ 75 h 202"/>
                <a:gd name="T30" fmla="*/ 89 w 126"/>
                <a:gd name="T31" fmla="*/ 12 h 202"/>
                <a:gd name="T32" fmla="*/ 94 w 126"/>
                <a:gd name="T33" fmla="*/ 0 h 202"/>
                <a:gd name="T34" fmla="*/ 1 w 126"/>
                <a:gd name="T35" fmla="*/ 7 h 202"/>
                <a:gd name="T36" fmla="*/ 0 w 126"/>
                <a:gd name="T37" fmla="*/ 106 h 202"/>
                <a:gd name="T38" fmla="*/ 6 w 126"/>
                <a:gd name="T39" fmla="*/ 196 h 202"/>
                <a:gd name="T40" fmla="*/ 11 w 126"/>
                <a:gd name="T41" fmla="*/ 197 h 202"/>
                <a:gd name="T42" fmla="*/ 16 w 126"/>
                <a:gd name="T43" fmla="*/ 195 h 202"/>
                <a:gd name="T44" fmla="*/ 16 w 126"/>
                <a:gd name="T45" fmla="*/ 187 h 202"/>
                <a:gd name="T46" fmla="*/ 21 w 126"/>
                <a:gd name="T47" fmla="*/ 184 h 202"/>
                <a:gd name="T48" fmla="*/ 22 w 126"/>
                <a:gd name="T49" fmla="*/ 189 h 202"/>
                <a:gd name="T50" fmla="*/ 22 w 126"/>
                <a:gd name="T51" fmla="*/ 193 h 202"/>
                <a:gd name="T52" fmla="*/ 25 w 126"/>
                <a:gd name="T53" fmla="*/ 195 h 202"/>
                <a:gd name="T54" fmla="*/ 27 w 126"/>
                <a:gd name="T55" fmla="*/ 199 h 202"/>
                <a:gd name="T56" fmla="*/ 25 w 126"/>
                <a:gd name="T57" fmla="*/ 202 h 202"/>
                <a:gd name="T58" fmla="*/ 31 w 126"/>
                <a:gd name="T59" fmla="*/ 200 h 202"/>
                <a:gd name="T60" fmla="*/ 38 w 126"/>
                <a:gd name="T61" fmla="*/ 197 h 202"/>
                <a:gd name="T62" fmla="*/ 43 w 126"/>
                <a:gd name="T63" fmla="*/ 196 h 202"/>
                <a:gd name="T64" fmla="*/ 44 w 126"/>
                <a:gd name="T65" fmla="*/ 195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202">
                  <a:moveTo>
                    <a:pt x="40" y="188"/>
                  </a:moveTo>
                  <a:lnTo>
                    <a:pt x="39" y="183"/>
                  </a:lnTo>
                  <a:lnTo>
                    <a:pt x="35" y="178"/>
                  </a:lnTo>
                  <a:lnTo>
                    <a:pt x="33" y="176"/>
                  </a:lnTo>
                  <a:lnTo>
                    <a:pt x="33" y="173"/>
                  </a:lnTo>
                  <a:lnTo>
                    <a:pt x="36" y="172"/>
                  </a:lnTo>
                  <a:lnTo>
                    <a:pt x="43" y="170"/>
                  </a:lnTo>
                  <a:lnTo>
                    <a:pt x="51" y="168"/>
                  </a:lnTo>
                  <a:lnTo>
                    <a:pt x="126" y="162"/>
                  </a:lnTo>
                  <a:lnTo>
                    <a:pt x="125" y="161"/>
                  </a:lnTo>
                  <a:lnTo>
                    <a:pt x="121" y="156"/>
                  </a:lnTo>
                  <a:lnTo>
                    <a:pt x="120" y="153"/>
                  </a:lnTo>
                  <a:lnTo>
                    <a:pt x="118" y="150"/>
                  </a:lnTo>
                  <a:lnTo>
                    <a:pt x="119" y="148"/>
                  </a:lnTo>
                  <a:lnTo>
                    <a:pt x="121" y="146"/>
                  </a:lnTo>
                  <a:lnTo>
                    <a:pt x="120" y="141"/>
                  </a:lnTo>
                  <a:lnTo>
                    <a:pt x="118" y="138"/>
                  </a:lnTo>
                  <a:lnTo>
                    <a:pt x="116" y="130"/>
                  </a:lnTo>
                  <a:lnTo>
                    <a:pt x="116" y="125"/>
                  </a:lnTo>
                  <a:lnTo>
                    <a:pt x="119" y="123"/>
                  </a:lnTo>
                  <a:lnTo>
                    <a:pt x="120" y="119"/>
                  </a:lnTo>
                  <a:lnTo>
                    <a:pt x="116" y="117"/>
                  </a:lnTo>
                  <a:lnTo>
                    <a:pt x="121" y="114"/>
                  </a:lnTo>
                  <a:lnTo>
                    <a:pt x="122" y="110"/>
                  </a:lnTo>
                  <a:lnTo>
                    <a:pt x="120" y="108"/>
                  </a:lnTo>
                  <a:lnTo>
                    <a:pt x="119" y="104"/>
                  </a:lnTo>
                  <a:lnTo>
                    <a:pt x="119" y="100"/>
                  </a:lnTo>
                  <a:lnTo>
                    <a:pt x="115" y="95"/>
                  </a:lnTo>
                  <a:lnTo>
                    <a:pt x="108" y="83"/>
                  </a:lnTo>
                  <a:lnTo>
                    <a:pt x="106" y="75"/>
                  </a:lnTo>
                  <a:lnTo>
                    <a:pt x="96" y="41"/>
                  </a:lnTo>
                  <a:lnTo>
                    <a:pt x="89" y="12"/>
                  </a:lnTo>
                  <a:lnTo>
                    <a:pt x="87" y="0"/>
                  </a:lnTo>
                  <a:lnTo>
                    <a:pt x="94" y="0"/>
                  </a:lnTo>
                  <a:lnTo>
                    <a:pt x="94" y="0"/>
                  </a:lnTo>
                  <a:lnTo>
                    <a:pt x="1" y="7"/>
                  </a:lnTo>
                  <a:lnTo>
                    <a:pt x="1" y="14"/>
                  </a:lnTo>
                  <a:lnTo>
                    <a:pt x="0" y="106"/>
                  </a:lnTo>
                  <a:lnTo>
                    <a:pt x="0" y="155"/>
                  </a:lnTo>
                  <a:lnTo>
                    <a:pt x="6" y="196"/>
                  </a:lnTo>
                  <a:lnTo>
                    <a:pt x="8" y="196"/>
                  </a:lnTo>
                  <a:lnTo>
                    <a:pt x="11" y="197"/>
                  </a:lnTo>
                  <a:lnTo>
                    <a:pt x="15" y="198"/>
                  </a:lnTo>
                  <a:lnTo>
                    <a:pt x="16" y="195"/>
                  </a:lnTo>
                  <a:lnTo>
                    <a:pt x="15" y="191"/>
                  </a:lnTo>
                  <a:lnTo>
                    <a:pt x="16" y="187"/>
                  </a:lnTo>
                  <a:lnTo>
                    <a:pt x="18" y="185"/>
                  </a:lnTo>
                  <a:lnTo>
                    <a:pt x="21" y="184"/>
                  </a:lnTo>
                  <a:lnTo>
                    <a:pt x="22" y="186"/>
                  </a:lnTo>
                  <a:lnTo>
                    <a:pt x="22" y="189"/>
                  </a:lnTo>
                  <a:lnTo>
                    <a:pt x="21" y="191"/>
                  </a:lnTo>
                  <a:lnTo>
                    <a:pt x="22" y="193"/>
                  </a:lnTo>
                  <a:lnTo>
                    <a:pt x="23" y="194"/>
                  </a:lnTo>
                  <a:lnTo>
                    <a:pt x="25" y="195"/>
                  </a:lnTo>
                  <a:lnTo>
                    <a:pt x="27" y="197"/>
                  </a:lnTo>
                  <a:lnTo>
                    <a:pt x="27" y="199"/>
                  </a:lnTo>
                  <a:lnTo>
                    <a:pt x="27" y="200"/>
                  </a:lnTo>
                  <a:lnTo>
                    <a:pt x="25" y="202"/>
                  </a:lnTo>
                  <a:lnTo>
                    <a:pt x="27" y="201"/>
                  </a:lnTo>
                  <a:lnTo>
                    <a:pt x="31" y="200"/>
                  </a:lnTo>
                  <a:lnTo>
                    <a:pt x="36" y="199"/>
                  </a:lnTo>
                  <a:lnTo>
                    <a:pt x="38" y="197"/>
                  </a:lnTo>
                  <a:lnTo>
                    <a:pt x="39" y="197"/>
                  </a:lnTo>
                  <a:lnTo>
                    <a:pt x="43" y="196"/>
                  </a:lnTo>
                  <a:lnTo>
                    <a:pt x="44" y="195"/>
                  </a:lnTo>
                  <a:lnTo>
                    <a:pt x="44" y="195"/>
                  </a:lnTo>
                  <a:lnTo>
                    <a:pt x="40" y="18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2" name="Freeform 42"/>
            <p:cNvSpPr>
              <a:spLocks/>
            </p:cNvSpPr>
            <p:nvPr/>
          </p:nvSpPr>
          <p:spPr bwMode="auto">
            <a:xfrm>
              <a:off x="6942520" y="2800606"/>
              <a:ext cx="195628" cy="342348"/>
            </a:xfrm>
            <a:custGeom>
              <a:avLst/>
              <a:gdLst>
                <a:gd name="T0" fmla="*/ 110 w 116"/>
                <a:gd name="T1" fmla="*/ 99 h 203"/>
                <a:gd name="T2" fmla="*/ 111 w 116"/>
                <a:gd name="T3" fmla="*/ 0 h 203"/>
                <a:gd name="T4" fmla="*/ 41 w 116"/>
                <a:gd name="T5" fmla="*/ 5 h 203"/>
                <a:gd name="T6" fmla="*/ 38 w 116"/>
                <a:gd name="T7" fmla="*/ 10 h 203"/>
                <a:gd name="T8" fmla="*/ 35 w 116"/>
                <a:gd name="T9" fmla="*/ 15 h 203"/>
                <a:gd name="T10" fmla="*/ 32 w 116"/>
                <a:gd name="T11" fmla="*/ 17 h 203"/>
                <a:gd name="T12" fmla="*/ 30 w 116"/>
                <a:gd name="T13" fmla="*/ 26 h 203"/>
                <a:gd name="T14" fmla="*/ 22 w 116"/>
                <a:gd name="T15" fmla="*/ 37 h 203"/>
                <a:gd name="T16" fmla="*/ 18 w 116"/>
                <a:gd name="T17" fmla="*/ 44 h 203"/>
                <a:gd name="T18" fmla="*/ 18 w 116"/>
                <a:gd name="T19" fmla="*/ 48 h 203"/>
                <a:gd name="T20" fmla="*/ 17 w 116"/>
                <a:gd name="T21" fmla="*/ 54 h 203"/>
                <a:gd name="T22" fmla="*/ 13 w 116"/>
                <a:gd name="T23" fmla="*/ 58 h 203"/>
                <a:gd name="T24" fmla="*/ 12 w 116"/>
                <a:gd name="T25" fmla="*/ 62 h 203"/>
                <a:gd name="T26" fmla="*/ 11 w 116"/>
                <a:gd name="T27" fmla="*/ 66 h 203"/>
                <a:gd name="T28" fmla="*/ 14 w 116"/>
                <a:gd name="T29" fmla="*/ 70 h 203"/>
                <a:gd name="T30" fmla="*/ 14 w 116"/>
                <a:gd name="T31" fmla="*/ 78 h 203"/>
                <a:gd name="T32" fmla="*/ 14 w 116"/>
                <a:gd name="T33" fmla="*/ 84 h 203"/>
                <a:gd name="T34" fmla="*/ 11 w 116"/>
                <a:gd name="T35" fmla="*/ 89 h 203"/>
                <a:gd name="T36" fmla="*/ 15 w 116"/>
                <a:gd name="T37" fmla="*/ 94 h 203"/>
                <a:gd name="T38" fmla="*/ 11 w 116"/>
                <a:gd name="T39" fmla="*/ 98 h 203"/>
                <a:gd name="T40" fmla="*/ 15 w 116"/>
                <a:gd name="T41" fmla="*/ 102 h 203"/>
                <a:gd name="T42" fmla="*/ 16 w 116"/>
                <a:gd name="T43" fmla="*/ 108 h 203"/>
                <a:gd name="T44" fmla="*/ 19 w 116"/>
                <a:gd name="T45" fmla="*/ 112 h 203"/>
                <a:gd name="T46" fmla="*/ 19 w 116"/>
                <a:gd name="T47" fmla="*/ 123 h 203"/>
                <a:gd name="T48" fmla="*/ 15 w 116"/>
                <a:gd name="T49" fmla="*/ 126 h 203"/>
                <a:gd name="T50" fmla="*/ 14 w 116"/>
                <a:gd name="T51" fmla="*/ 132 h 203"/>
                <a:gd name="T52" fmla="*/ 8 w 116"/>
                <a:gd name="T53" fmla="*/ 140 h 203"/>
                <a:gd name="T54" fmla="*/ 6 w 116"/>
                <a:gd name="T55" fmla="*/ 149 h 203"/>
                <a:gd name="T56" fmla="*/ 4 w 116"/>
                <a:gd name="T57" fmla="*/ 153 h 203"/>
                <a:gd name="T58" fmla="*/ 4 w 116"/>
                <a:gd name="T59" fmla="*/ 160 h 203"/>
                <a:gd name="T60" fmla="*/ 0 w 116"/>
                <a:gd name="T61" fmla="*/ 164 h 203"/>
                <a:gd name="T62" fmla="*/ 1 w 116"/>
                <a:gd name="T63" fmla="*/ 171 h 203"/>
                <a:gd name="T64" fmla="*/ 65 w 116"/>
                <a:gd name="T65" fmla="*/ 184 h 203"/>
                <a:gd name="T66" fmla="*/ 70 w 116"/>
                <a:gd name="T67" fmla="*/ 192 h 203"/>
                <a:gd name="T68" fmla="*/ 71 w 116"/>
                <a:gd name="T69" fmla="*/ 203 h 203"/>
                <a:gd name="T70" fmla="*/ 72 w 116"/>
                <a:gd name="T71" fmla="*/ 203 h 203"/>
                <a:gd name="T72" fmla="*/ 79 w 116"/>
                <a:gd name="T73" fmla="*/ 199 h 203"/>
                <a:gd name="T74" fmla="*/ 82 w 116"/>
                <a:gd name="T75" fmla="*/ 193 h 203"/>
                <a:gd name="T76" fmla="*/ 89 w 116"/>
                <a:gd name="T77" fmla="*/ 193 h 203"/>
                <a:gd name="T78" fmla="*/ 98 w 116"/>
                <a:gd name="T79" fmla="*/ 190 h 203"/>
                <a:gd name="T80" fmla="*/ 104 w 116"/>
                <a:gd name="T81" fmla="*/ 190 h 203"/>
                <a:gd name="T82" fmla="*/ 109 w 116"/>
                <a:gd name="T83" fmla="*/ 190 h 203"/>
                <a:gd name="T84" fmla="*/ 115 w 116"/>
                <a:gd name="T85" fmla="*/ 190 h 203"/>
                <a:gd name="T86" fmla="*/ 116 w 116"/>
                <a:gd name="T87" fmla="*/ 189 h 203"/>
                <a:gd name="T88" fmla="*/ 110 w 116"/>
                <a:gd name="T89" fmla="*/ 148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6" h="203">
                  <a:moveTo>
                    <a:pt x="110" y="148"/>
                  </a:moveTo>
                  <a:lnTo>
                    <a:pt x="110" y="99"/>
                  </a:lnTo>
                  <a:lnTo>
                    <a:pt x="111" y="7"/>
                  </a:lnTo>
                  <a:lnTo>
                    <a:pt x="111" y="0"/>
                  </a:lnTo>
                  <a:lnTo>
                    <a:pt x="41" y="5"/>
                  </a:lnTo>
                  <a:lnTo>
                    <a:pt x="41" y="5"/>
                  </a:lnTo>
                  <a:lnTo>
                    <a:pt x="42" y="8"/>
                  </a:lnTo>
                  <a:lnTo>
                    <a:pt x="38" y="10"/>
                  </a:lnTo>
                  <a:lnTo>
                    <a:pt x="36" y="12"/>
                  </a:lnTo>
                  <a:lnTo>
                    <a:pt x="35" y="15"/>
                  </a:lnTo>
                  <a:lnTo>
                    <a:pt x="33" y="17"/>
                  </a:lnTo>
                  <a:lnTo>
                    <a:pt x="32" y="17"/>
                  </a:lnTo>
                  <a:lnTo>
                    <a:pt x="30" y="22"/>
                  </a:lnTo>
                  <a:lnTo>
                    <a:pt x="30" y="26"/>
                  </a:lnTo>
                  <a:lnTo>
                    <a:pt x="27" y="31"/>
                  </a:lnTo>
                  <a:lnTo>
                    <a:pt x="22" y="37"/>
                  </a:lnTo>
                  <a:lnTo>
                    <a:pt x="19" y="40"/>
                  </a:lnTo>
                  <a:lnTo>
                    <a:pt x="18" y="44"/>
                  </a:lnTo>
                  <a:lnTo>
                    <a:pt x="20" y="45"/>
                  </a:lnTo>
                  <a:lnTo>
                    <a:pt x="18" y="48"/>
                  </a:lnTo>
                  <a:lnTo>
                    <a:pt x="16" y="52"/>
                  </a:lnTo>
                  <a:lnTo>
                    <a:pt x="17" y="54"/>
                  </a:lnTo>
                  <a:lnTo>
                    <a:pt x="16" y="54"/>
                  </a:lnTo>
                  <a:lnTo>
                    <a:pt x="13" y="58"/>
                  </a:lnTo>
                  <a:lnTo>
                    <a:pt x="11" y="61"/>
                  </a:lnTo>
                  <a:lnTo>
                    <a:pt x="12" y="62"/>
                  </a:lnTo>
                  <a:lnTo>
                    <a:pt x="11" y="64"/>
                  </a:lnTo>
                  <a:lnTo>
                    <a:pt x="11" y="66"/>
                  </a:lnTo>
                  <a:lnTo>
                    <a:pt x="12" y="67"/>
                  </a:lnTo>
                  <a:lnTo>
                    <a:pt x="14" y="70"/>
                  </a:lnTo>
                  <a:lnTo>
                    <a:pt x="14" y="72"/>
                  </a:lnTo>
                  <a:lnTo>
                    <a:pt x="14" y="78"/>
                  </a:lnTo>
                  <a:lnTo>
                    <a:pt x="15" y="81"/>
                  </a:lnTo>
                  <a:lnTo>
                    <a:pt x="14" y="84"/>
                  </a:lnTo>
                  <a:lnTo>
                    <a:pt x="12" y="89"/>
                  </a:lnTo>
                  <a:lnTo>
                    <a:pt x="11" y="89"/>
                  </a:lnTo>
                  <a:lnTo>
                    <a:pt x="14" y="91"/>
                  </a:lnTo>
                  <a:lnTo>
                    <a:pt x="15" y="94"/>
                  </a:lnTo>
                  <a:lnTo>
                    <a:pt x="15" y="96"/>
                  </a:lnTo>
                  <a:lnTo>
                    <a:pt x="11" y="98"/>
                  </a:lnTo>
                  <a:lnTo>
                    <a:pt x="14" y="100"/>
                  </a:lnTo>
                  <a:lnTo>
                    <a:pt x="15" y="102"/>
                  </a:lnTo>
                  <a:lnTo>
                    <a:pt x="15" y="103"/>
                  </a:lnTo>
                  <a:lnTo>
                    <a:pt x="16" y="108"/>
                  </a:lnTo>
                  <a:lnTo>
                    <a:pt x="16" y="110"/>
                  </a:lnTo>
                  <a:lnTo>
                    <a:pt x="19" y="112"/>
                  </a:lnTo>
                  <a:lnTo>
                    <a:pt x="20" y="115"/>
                  </a:lnTo>
                  <a:lnTo>
                    <a:pt x="19" y="123"/>
                  </a:lnTo>
                  <a:lnTo>
                    <a:pt x="16" y="126"/>
                  </a:lnTo>
                  <a:lnTo>
                    <a:pt x="15" y="126"/>
                  </a:lnTo>
                  <a:lnTo>
                    <a:pt x="15" y="130"/>
                  </a:lnTo>
                  <a:lnTo>
                    <a:pt x="14" y="132"/>
                  </a:lnTo>
                  <a:lnTo>
                    <a:pt x="10" y="138"/>
                  </a:lnTo>
                  <a:lnTo>
                    <a:pt x="8" y="140"/>
                  </a:lnTo>
                  <a:lnTo>
                    <a:pt x="7" y="147"/>
                  </a:lnTo>
                  <a:lnTo>
                    <a:pt x="6" y="149"/>
                  </a:lnTo>
                  <a:lnTo>
                    <a:pt x="5" y="150"/>
                  </a:lnTo>
                  <a:lnTo>
                    <a:pt x="4" y="153"/>
                  </a:lnTo>
                  <a:lnTo>
                    <a:pt x="4" y="155"/>
                  </a:lnTo>
                  <a:lnTo>
                    <a:pt x="4" y="160"/>
                  </a:lnTo>
                  <a:lnTo>
                    <a:pt x="1" y="162"/>
                  </a:lnTo>
                  <a:lnTo>
                    <a:pt x="0" y="164"/>
                  </a:lnTo>
                  <a:lnTo>
                    <a:pt x="0" y="167"/>
                  </a:lnTo>
                  <a:lnTo>
                    <a:pt x="1" y="171"/>
                  </a:lnTo>
                  <a:lnTo>
                    <a:pt x="66" y="168"/>
                  </a:lnTo>
                  <a:lnTo>
                    <a:pt x="65" y="184"/>
                  </a:lnTo>
                  <a:lnTo>
                    <a:pt x="67" y="188"/>
                  </a:lnTo>
                  <a:lnTo>
                    <a:pt x="70" y="192"/>
                  </a:lnTo>
                  <a:lnTo>
                    <a:pt x="71" y="199"/>
                  </a:lnTo>
                  <a:lnTo>
                    <a:pt x="71" y="203"/>
                  </a:lnTo>
                  <a:lnTo>
                    <a:pt x="71" y="203"/>
                  </a:lnTo>
                  <a:lnTo>
                    <a:pt x="72" y="203"/>
                  </a:lnTo>
                  <a:lnTo>
                    <a:pt x="77" y="200"/>
                  </a:lnTo>
                  <a:lnTo>
                    <a:pt x="79" y="199"/>
                  </a:lnTo>
                  <a:lnTo>
                    <a:pt x="82" y="197"/>
                  </a:lnTo>
                  <a:lnTo>
                    <a:pt x="82" y="193"/>
                  </a:lnTo>
                  <a:lnTo>
                    <a:pt x="86" y="193"/>
                  </a:lnTo>
                  <a:lnTo>
                    <a:pt x="89" y="193"/>
                  </a:lnTo>
                  <a:lnTo>
                    <a:pt x="93" y="192"/>
                  </a:lnTo>
                  <a:lnTo>
                    <a:pt x="98" y="190"/>
                  </a:lnTo>
                  <a:lnTo>
                    <a:pt x="102" y="190"/>
                  </a:lnTo>
                  <a:lnTo>
                    <a:pt x="104" y="190"/>
                  </a:lnTo>
                  <a:lnTo>
                    <a:pt x="107" y="190"/>
                  </a:lnTo>
                  <a:lnTo>
                    <a:pt x="109" y="190"/>
                  </a:lnTo>
                  <a:lnTo>
                    <a:pt x="113" y="192"/>
                  </a:lnTo>
                  <a:lnTo>
                    <a:pt x="115" y="190"/>
                  </a:lnTo>
                  <a:lnTo>
                    <a:pt x="116" y="189"/>
                  </a:lnTo>
                  <a:lnTo>
                    <a:pt x="116" y="189"/>
                  </a:lnTo>
                  <a:lnTo>
                    <a:pt x="116" y="189"/>
                  </a:lnTo>
                  <a:lnTo>
                    <a:pt x="110" y="148"/>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3" name="Freeform 43"/>
            <p:cNvSpPr>
              <a:spLocks/>
            </p:cNvSpPr>
            <p:nvPr/>
          </p:nvSpPr>
          <p:spPr bwMode="auto">
            <a:xfrm>
              <a:off x="7559760" y="2387428"/>
              <a:ext cx="242848" cy="177077"/>
            </a:xfrm>
            <a:custGeom>
              <a:avLst/>
              <a:gdLst>
                <a:gd name="T0" fmla="*/ 0 w 170"/>
                <a:gd name="T1" fmla="*/ 24 h 123"/>
                <a:gd name="T2" fmla="*/ 3 w 170"/>
                <a:gd name="T3" fmla="*/ 44 h 123"/>
                <a:gd name="T4" fmla="*/ 16 w 170"/>
                <a:gd name="T5" fmla="*/ 33 h 123"/>
                <a:gd name="T6" fmla="*/ 28 w 170"/>
                <a:gd name="T7" fmla="*/ 25 h 123"/>
                <a:gd name="T8" fmla="*/ 31 w 170"/>
                <a:gd name="T9" fmla="*/ 27 h 123"/>
                <a:gd name="T10" fmla="*/ 41 w 170"/>
                <a:gd name="T11" fmla="*/ 22 h 123"/>
                <a:gd name="T12" fmla="*/ 63 w 170"/>
                <a:gd name="T13" fmla="*/ 22 h 123"/>
                <a:gd name="T14" fmla="*/ 70 w 170"/>
                <a:gd name="T15" fmla="*/ 36 h 123"/>
                <a:gd name="T16" fmla="*/ 83 w 170"/>
                <a:gd name="T17" fmla="*/ 43 h 123"/>
                <a:gd name="T18" fmla="*/ 93 w 170"/>
                <a:gd name="T19" fmla="*/ 51 h 123"/>
                <a:gd name="T20" fmla="*/ 92 w 170"/>
                <a:gd name="T21" fmla="*/ 60 h 123"/>
                <a:gd name="T22" fmla="*/ 89 w 170"/>
                <a:gd name="T23" fmla="*/ 74 h 123"/>
                <a:gd name="T24" fmla="*/ 94 w 170"/>
                <a:gd name="T25" fmla="*/ 75 h 123"/>
                <a:gd name="T26" fmla="*/ 101 w 170"/>
                <a:gd name="T27" fmla="*/ 75 h 123"/>
                <a:gd name="T28" fmla="*/ 106 w 170"/>
                <a:gd name="T29" fmla="*/ 75 h 123"/>
                <a:gd name="T30" fmla="*/ 122 w 170"/>
                <a:gd name="T31" fmla="*/ 78 h 123"/>
                <a:gd name="T32" fmla="*/ 129 w 170"/>
                <a:gd name="T33" fmla="*/ 79 h 123"/>
                <a:gd name="T34" fmla="*/ 124 w 170"/>
                <a:gd name="T35" fmla="*/ 72 h 123"/>
                <a:gd name="T36" fmla="*/ 124 w 170"/>
                <a:gd name="T37" fmla="*/ 68 h 123"/>
                <a:gd name="T38" fmla="*/ 116 w 170"/>
                <a:gd name="T39" fmla="*/ 57 h 123"/>
                <a:gd name="T40" fmla="*/ 115 w 170"/>
                <a:gd name="T41" fmla="*/ 43 h 123"/>
                <a:gd name="T42" fmla="*/ 113 w 170"/>
                <a:gd name="T43" fmla="*/ 31 h 123"/>
                <a:gd name="T44" fmla="*/ 115 w 170"/>
                <a:gd name="T45" fmla="*/ 28 h 123"/>
                <a:gd name="T46" fmla="*/ 124 w 170"/>
                <a:gd name="T47" fmla="*/ 18 h 123"/>
                <a:gd name="T48" fmla="*/ 129 w 170"/>
                <a:gd name="T49" fmla="*/ 13 h 123"/>
                <a:gd name="T50" fmla="*/ 125 w 170"/>
                <a:gd name="T51" fmla="*/ 21 h 123"/>
                <a:gd name="T52" fmla="*/ 123 w 170"/>
                <a:gd name="T53" fmla="*/ 31 h 123"/>
                <a:gd name="T54" fmla="*/ 122 w 170"/>
                <a:gd name="T55" fmla="*/ 36 h 123"/>
                <a:gd name="T56" fmla="*/ 126 w 170"/>
                <a:gd name="T57" fmla="*/ 41 h 123"/>
                <a:gd name="T58" fmla="*/ 131 w 170"/>
                <a:gd name="T59" fmla="*/ 46 h 123"/>
                <a:gd name="T60" fmla="*/ 134 w 170"/>
                <a:gd name="T61" fmla="*/ 51 h 123"/>
                <a:gd name="T62" fmla="*/ 130 w 170"/>
                <a:gd name="T63" fmla="*/ 57 h 123"/>
                <a:gd name="T64" fmla="*/ 128 w 170"/>
                <a:gd name="T65" fmla="*/ 61 h 123"/>
                <a:gd name="T66" fmla="*/ 129 w 170"/>
                <a:gd name="T67" fmla="*/ 65 h 123"/>
                <a:gd name="T68" fmla="*/ 139 w 170"/>
                <a:gd name="T69" fmla="*/ 66 h 123"/>
                <a:gd name="T70" fmla="*/ 146 w 170"/>
                <a:gd name="T71" fmla="*/ 75 h 123"/>
                <a:gd name="T72" fmla="*/ 147 w 170"/>
                <a:gd name="T73" fmla="*/ 81 h 123"/>
                <a:gd name="T74" fmla="*/ 152 w 170"/>
                <a:gd name="T75" fmla="*/ 89 h 123"/>
                <a:gd name="T76" fmla="*/ 148 w 170"/>
                <a:gd name="T77" fmla="*/ 104 h 123"/>
                <a:gd name="T78" fmla="*/ 149 w 170"/>
                <a:gd name="T79" fmla="*/ 120 h 123"/>
                <a:gd name="T80" fmla="*/ 153 w 170"/>
                <a:gd name="T81" fmla="*/ 116 h 123"/>
                <a:gd name="T82" fmla="*/ 157 w 170"/>
                <a:gd name="T83" fmla="*/ 102 h 123"/>
                <a:gd name="T84" fmla="*/ 157 w 170"/>
                <a:gd name="T85" fmla="*/ 97 h 123"/>
                <a:gd name="T86" fmla="*/ 163 w 170"/>
                <a:gd name="T87" fmla="*/ 91 h 123"/>
                <a:gd name="T88" fmla="*/ 163 w 170"/>
                <a:gd name="T89" fmla="*/ 79 h 123"/>
                <a:gd name="T90" fmla="*/ 167 w 170"/>
                <a:gd name="T91" fmla="*/ 71 h 123"/>
                <a:gd name="T92" fmla="*/ 167 w 170"/>
                <a:gd name="T93" fmla="*/ 77 h 123"/>
                <a:gd name="T94" fmla="*/ 168 w 170"/>
                <a:gd name="T95" fmla="*/ 82 h 123"/>
                <a:gd name="T96" fmla="*/ 170 w 170"/>
                <a:gd name="T97" fmla="*/ 68 h 123"/>
                <a:gd name="T98" fmla="*/ 169 w 170"/>
                <a:gd name="T99" fmla="*/ 54 h 123"/>
                <a:gd name="T100" fmla="*/ 134 w 170"/>
                <a:gd name="T101"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23">
                  <a:moveTo>
                    <a:pt x="134" y="0"/>
                  </a:moveTo>
                  <a:cubicBezTo>
                    <a:pt x="0" y="24"/>
                    <a:pt x="0" y="24"/>
                    <a:pt x="0" y="24"/>
                  </a:cubicBezTo>
                  <a:cubicBezTo>
                    <a:pt x="0" y="24"/>
                    <a:pt x="0" y="24"/>
                    <a:pt x="0" y="24"/>
                  </a:cubicBezTo>
                  <a:cubicBezTo>
                    <a:pt x="3" y="44"/>
                    <a:pt x="3" y="44"/>
                    <a:pt x="3" y="44"/>
                  </a:cubicBezTo>
                  <a:cubicBezTo>
                    <a:pt x="7" y="44"/>
                    <a:pt x="7" y="44"/>
                    <a:pt x="7" y="44"/>
                  </a:cubicBezTo>
                  <a:cubicBezTo>
                    <a:pt x="16" y="33"/>
                    <a:pt x="16" y="33"/>
                    <a:pt x="16" y="33"/>
                  </a:cubicBezTo>
                  <a:cubicBezTo>
                    <a:pt x="22" y="33"/>
                    <a:pt x="22" y="33"/>
                    <a:pt x="22" y="33"/>
                  </a:cubicBezTo>
                  <a:cubicBezTo>
                    <a:pt x="28" y="25"/>
                    <a:pt x="28" y="25"/>
                    <a:pt x="28" y="25"/>
                  </a:cubicBezTo>
                  <a:cubicBezTo>
                    <a:pt x="30" y="25"/>
                    <a:pt x="30" y="25"/>
                    <a:pt x="30" y="25"/>
                  </a:cubicBezTo>
                  <a:cubicBezTo>
                    <a:pt x="31" y="27"/>
                    <a:pt x="31" y="27"/>
                    <a:pt x="31" y="27"/>
                  </a:cubicBezTo>
                  <a:cubicBezTo>
                    <a:pt x="38" y="22"/>
                    <a:pt x="38" y="22"/>
                    <a:pt x="38" y="22"/>
                  </a:cubicBezTo>
                  <a:cubicBezTo>
                    <a:pt x="41" y="22"/>
                    <a:pt x="41" y="22"/>
                    <a:pt x="41" y="22"/>
                  </a:cubicBezTo>
                  <a:cubicBezTo>
                    <a:pt x="49" y="18"/>
                    <a:pt x="49" y="18"/>
                    <a:pt x="49" y="18"/>
                  </a:cubicBezTo>
                  <a:cubicBezTo>
                    <a:pt x="63" y="22"/>
                    <a:pt x="63" y="22"/>
                    <a:pt x="63" y="22"/>
                  </a:cubicBezTo>
                  <a:cubicBezTo>
                    <a:pt x="67" y="28"/>
                    <a:pt x="67" y="28"/>
                    <a:pt x="67" y="28"/>
                  </a:cubicBezTo>
                  <a:cubicBezTo>
                    <a:pt x="70" y="36"/>
                    <a:pt x="70" y="36"/>
                    <a:pt x="70" y="36"/>
                  </a:cubicBezTo>
                  <a:cubicBezTo>
                    <a:pt x="71" y="36"/>
                    <a:pt x="71" y="36"/>
                    <a:pt x="71" y="36"/>
                  </a:cubicBezTo>
                  <a:cubicBezTo>
                    <a:pt x="83" y="43"/>
                    <a:pt x="83" y="43"/>
                    <a:pt x="83" y="43"/>
                  </a:cubicBezTo>
                  <a:cubicBezTo>
                    <a:pt x="88" y="48"/>
                    <a:pt x="88" y="48"/>
                    <a:pt x="88" y="48"/>
                  </a:cubicBezTo>
                  <a:cubicBezTo>
                    <a:pt x="93" y="51"/>
                    <a:pt x="93" y="51"/>
                    <a:pt x="93" y="51"/>
                  </a:cubicBezTo>
                  <a:cubicBezTo>
                    <a:pt x="94" y="56"/>
                    <a:pt x="94" y="56"/>
                    <a:pt x="94" y="56"/>
                  </a:cubicBezTo>
                  <a:cubicBezTo>
                    <a:pt x="92" y="60"/>
                    <a:pt x="92" y="60"/>
                    <a:pt x="92" y="60"/>
                  </a:cubicBezTo>
                  <a:cubicBezTo>
                    <a:pt x="88" y="61"/>
                    <a:pt x="88" y="61"/>
                    <a:pt x="88" y="61"/>
                  </a:cubicBezTo>
                  <a:cubicBezTo>
                    <a:pt x="89" y="74"/>
                    <a:pt x="89" y="74"/>
                    <a:pt x="89" y="74"/>
                  </a:cubicBezTo>
                  <a:cubicBezTo>
                    <a:pt x="91" y="76"/>
                    <a:pt x="91" y="76"/>
                    <a:pt x="91" y="76"/>
                  </a:cubicBezTo>
                  <a:cubicBezTo>
                    <a:pt x="94" y="75"/>
                    <a:pt x="94" y="75"/>
                    <a:pt x="94" y="75"/>
                  </a:cubicBezTo>
                  <a:cubicBezTo>
                    <a:pt x="97" y="74"/>
                    <a:pt x="97" y="74"/>
                    <a:pt x="97" y="74"/>
                  </a:cubicBezTo>
                  <a:cubicBezTo>
                    <a:pt x="101" y="75"/>
                    <a:pt x="101" y="75"/>
                    <a:pt x="101" y="75"/>
                  </a:cubicBezTo>
                  <a:cubicBezTo>
                    <a:pt x="102" y="76"/>
                    <a:pt x="102" y="76"/>
                    <a:pt x="102" y="76"/>
                  </a:cubicBezTo>
                  <a:cubicBezTo>
                    <a:pt x="106" y="75"/>
                    <a:pt x="106" y="75"/>
                    <a:pt x="106" y="75"/>
                  </a:cubicBezTo>
                  <a:cubicBezTo>
                    <a:pt x="119" y="76"/>
                    <a:pt x="119" y="76"/>
                    <a:pt x="119" y="76"/>
                  </a:cubicBezTo>
                  <a:cubicBezTo>
                    <a:pt x="122" y="78"/>
                    <a:pt x="122" y="78"/>
                    <a:pt x="122" y="78"/>
                  </a:cubicBezTo>
                  <a:cubicBezTo>
                    <a:pt x="126" y="80"/>
                    <a:pt x="126" y="80"/>
                    <a:pt x="126" y="80"/>
                  </a:cubicBezTo>
                  <a:cubicBezTo>
                    <a:pt x="129" y="79"/>
                    <a:pt x="129" y="79"/>
                    <a:pt x="129" y="79"/>
                  </a:cubicBezTo>
                  <a:cubicBezTo>
                    <a:pt x="127" y="75"/>
                    <a:pt x="127" y="75"/>
                    <a:pt x="127" y="75"/>
                  </a:cubicBezTo>
                  <a:cubicBezTo>
                    <a:pt x="124" y="72"/>
                    <a:pt x="124" y="72"/>
                    <a:pt x="124" y="72"/>
                  </a:cubicBezTo>
                  <a:cubicBezTo>
                    <a:pt x="124" y="69"/>
                    <a:pt x="124" y="69"/>
                    <a:pt x="124" y="69"/>
                  </a:cubicBezTo>
                  <a:cubicBezTo>
                    <a:pt x="124" y="68"/>
                    <a:pt x="124" y="68"/>
                    <a:pt x="124" y="68"/>
                  </a:cubicBezTo>
                  <a:cubicBezTo>
                    <a:pt x="118" y="60"/>
                    <a:pt x="118" y="60"/>
                    <a:pt x="118" y="60"/>
                  </a:cubicBezTo>
                  <a:cubicBezTo>
                    <a:pt x="116" y="57"/>
                    <a:pt x="116" y="57"/>
                    <a:pt x="116" y="57"/>
                  </a:cubicBezTo>
                  <a:cubicBezTo>
                    <a:pt x="116" y="50"/>
                    <a:pt x="116" y="50"/>
                    <a:pt x="116" y="50"/>
                  </a:cubicBezTo>
                  <a:cubicBezTo>
                    <a:pt x="115" y="43"/>
                    <a:pt x="115" y="43"/>
                    <a:pt x="115" y="43"/>
                  </a:cubicBezTo>
                  <a:cubicBezTo>
                    <a:pt x="116" y="36"/>
                    <a:pt x="116" y="36"/>
                    <a:pt x="116" y="36"/>
                  </a:cubicBezTo>
                  <a:cubicBezTo>
                    <a:pt x="113" y="31"/>
                    <a:pt x="113" y="31"/>
                    <a:pt x="113" y="31"/>
                  </a:cubicBezTo>
                  <a:cubicBezTo>
                    <a:pt x="111" y="28"/>
                    <a:pt x="111" y="28"/>
                    <a:pt x="111" y="28"/>
                  </a:cubicBezTo>
                  <a:cubicBezTo>
                    <a:pt x="115" y="28"/>
                    <a:pt x="115" y="28"/>
                    <a:pt x="115" y="28"/>
                  </a:cubicBezTo>
                  <a:cubicBezTo>
                    <a:pt x="118" y="22"/>
                    <a:pt x="118" y="22"/>
                    <a:pt x="118" y="22"/>
                  </a:cubicBezTo>
                  <a:cubicBezTo>
                    <a:pt x="124" y="18"/>
                    <a:pt x="124" y="18"/>
                    <a:pt x="124" y="18"/>
                  </a:cubicBezTo>
                  <a:cubicBezTo>
                    <a:pt x="127" y="12"/>
                    <a:pt x="127" y="12"/>
                    <a:pt x="127" y="12"/>
                  </a:cubicBezTo>
                  <a:cubicBezTo>
                    <a:pt x="129" y="13"/>
                    <a:pt x="129" y="13"/>
                    <a:pt x="129" y="13"/>
                  </a:cubicBezTo>
                  <a:cubicBezTo>
                    <a:pt x="128" y="20"/>
                    <a:pt x="128" y="20"/>
                    <a:pt x="128" y="20"/>
                  </a:cubicBezTo>
                  <a:cubicBezTo>
                    <a:pt x="125" y="21"/>
                    <a:pt x="125" y="21"/>
                    <a:pt x="125" y="21"/>
                  </a:cubicBezTo>
                  <a:cubicBezTo>
                    <a:pt x="123" y="27"/>
                    <a:pt x="123" y="27"/>
                    <a:pt x="123" y="27"/>
                  </a:cubicBezTo>
                  <a:cubicBezTo>
                    <a:pt x="123" y="31"/>
                    <a:pt x="123" y="31"/>
                    <a:pt x="123" y="31"/>
                  </a:cubicBezTo>
                  <a:cubicBezTo>
                    <a:pt x="127" y="31"/>
                    <a:pt x="127" y="31"/>
                    <a:pt x="127" y="31"/>
                  </a:cubicBezTo>
                  <a:cubicBezTo>
                    <a:pt x="122" y="36"/>
                    <a:pt x="122" y="36"/>
                    <a:pt x="122" y="36"/>
                  </a:cubicBezTo>
                  <a:cubicBezTo>
                    <a:pt x="120" y="39"/>
                    <a:pt x="120" y="39"/>
                    <a:pt x="120" y="39"/>
                  </a:cubicBezTo>
                  <a:cubicBezTo>
                    <a:pt x="126" y="41"/>
                    <a:pt x="126" y="41"/>
                    <a:pt x="126" y="41"/>
                  </a:cubicBezTo>
                  <a:cubicBezTo>
                    <a:pt x="128" y="42"/>
                    <a:pt x="128" y="42"/>
                    <a:pt x="128" y="42"/>
                  </a:cubicBezTo>
                  <a:cubicBezTo>
                    <a:pt x="131" y="46"/>
                    <a:pt x="131" y="46"/>
                    <a:pt x="131" y="46"/>
                  </a:cubicBezTo>
                  <a:cubicBezTo>
                    <a:pt x="130" y="47"/>
                    <a:pt x="130" y="47"/>
                    <a:pt x="130" y="47"/>
                  </a:cubicBezTo>
                  <a:cubicBezTo>
                    <a:pt x="134" y="51"/>
                    <a:pt x="134" y="51"/>
                    <a:pt x="134" y="51"/>
                  </a:cubicBezTo>
                  <a:cubicBezTo>
                    <a:pt x="134" y="53"/>
                    <a:pt x="134" y="53"/>
                    <a:pt x="134" y="53"/>
                  </a:cubicBezTo>
                  <a:cubicBezTo>
                    <a:pt x="130" y="57"/>
                    <a:pt x="130" y="57"/>
                    <a:pt x="130" y="57"/>
                  </a:cubicBezTo>
                  <a:cubicBezTo>
                    <a:pt x="127" y="57"/>
                    <a:pt x="127" y="57"/>
                    <a:pt x="127" y="57"/>
                  </a:cubicBezTo>
                  <a:cubicBezTo>
                    <a:pt x="128" y="61"/>
                    <a:pt x="128" y="61"/>
                    <a:pt x="128" y="61"/>
                  </a:cubicBezTo>
                  <a:cubicBezTo>
                    <a:pt x="127" y="63"/>
                    <a:pt x="127" y="63"/>
                    <a:pt x="127" y="63"/>
                  </a:cubicBezTo>
                  <a:cubicBezTo>
                    <a:pt x="129" y="65"/>
                    <a:pt x="129" y="65"/>
                    <a:pt x="129" y="65"/>
                  </a:cubicBezTo>
                  <a:cubicBezTo>
                    <a:pt x="133" y="66"/>
                    <a:pt x="133" y="66"/>
                    <a:pt x="133" y="66"/>
                  </a:cubicBezTo>
                  <a:cubicBezTo>
                    <a:pt x="139" y="66"/>
                    <a:pt x="139" y="66"/>
                    <a:pt x="139" y="66"/>
                  </a:cubicBezTo>
                  <a:cubicBezTo>
                    <a:pt x="143" y="69"/>
                    <a:pt x="143" y="69"/>
                    <a:pt x="143" y="69"/>
                  </a:cubicBezTo>
                  <a:cubicBezTo>
                    <a:pt x="146" y="75"/>
                    <a:pt x="146" y="75"/>
                    <a:pt x="146" y="75"/>
                  </a:cubicBezTo>
                  <a:cubicBezTo>
                    <a:pt x="148" y="80"/>
                    <a:pt x="148" y="80"/>
                    <a:pt x="148" y="80"/>
                  </a:cubicBezTo>
                  <a:cubicBezTo>
                    <a:pt x="147" y="81"/>
                    <a:pt x="147" y="81"/>
                    <a:pt x="147" y="81"/>
                  </a:cubicBezTo>
                  <a:cubicBezTo>
                    <a:pt x="150" y="84"/>
                    <a:pt x="150" y="84"/>
                    <a:pt x="150" y="84"/>
                  </a:cubicBezTo>
                  <a:cubicBezTo>
                    <a:pt x="152" y="89"/>
                    <a:pt x="152" y="89"/>
                    <a:pt x="152" y="89"/>
                  </a:cubicBezTo>
                  <a:cubicBezTo>
                    <a:pt x="149" y="98"/>
                    <a:pt x="149" y="98"/>
                    <a:pt x="149" y="98"/>
                  </a:cubicBezTo>
                  <a:cubicBezTo>
                    <a:pt x="148" y="104"/>
                    <a:pt x="148" y="104"/>
                    <a:pt x="148" y="104"/>
                  </a:cubicBezTo>
                  <a:cubicBezTo>
                    <a:pt x="148" y="114"/>
                    <a:pt x="148" y="114"/>
                    <a:pt x="148" y="114"/>
                  </a:cubicBezTo>
                  <a:cubicBezTo>
                    <a:pt x="149" y="120"/>
                    <a:pt x="149" y="120"/>
                    <a:pt x="149" y="120"/>
                  </a:cubicBezTo>
                  <a:cubicBezTo>
                    <a:pt x="151" y="123"/>
                    <a:pt x="151" y="123"/>
                    <a:pt x="151" y="123"/>
                  </a:cubicBezTo>
                  <a:cubicBezTo>
                    <a:pt x="153" y="116"/>
                    <a:pt x="153" y="116"/>
                    <a:pt x="153" y="116"/>
                  </a:cubicBezTo>
                  <a:cubicBezTo>
                    <a:pt x="154" y="105"/>
                    <a:pt x="154" y="105"/>
                    <a:pt x="154" y="105"/>
                  </a:cubicBezTo>
                  <a:cubicBezTo>
                    <a:pt x="157" y="102"/>
                    <a:pt x="157" y="102"/>
                    <a:pt x="157" y="102"/>
                  </a:cubicBezTo>
                  <a:cubicBezTo>
                    <a:pt x="157" y="99"/>
                    <a:pt x="157" y="99"/>
                    <a:pt x="157" y="99"/>
                  </a:cubicBezTo>
                  <a:cubicBezTo>
                    <a:pt x="157" y="97"/>
                    <a:pt x="157" y="97"/>
                    <a:pt x="157" y="97"/>
                  </a:cubicBezTo>
                  <a:cubicBezTo>
                    <a:pt x="160" y="95"/>
                    <a:pt x="160" y="95"/>
                    <a:pt x="160" y="95"/>
                  </a:cubicBezTo>
                  <a:cubicBezTo>
                    <a:pt x="163" y="91"/>
                    <a:pt x="163" y="91"/>
                    <a:pt x="163" y="91"/>
                  </a:cubicBezTo>
                  <a:cubicBezTo>
                    <a:pt x="163" y="82"/>
                    <a:pt x="163" y="82"/>
                    <a:pt x="163" y="82"/>
                  </a:cubicBezTo>
                  <a:cubicBezTo>
                    <a:pt x="163" y="79"/>
                    <a:pt x="163" y="79"/>
                    <a:pt x="163" y="79"/>
                  </a:cubicBezTo>
                  <a:cubicBezTo>
                    <a:pt x="163" y="75"/>
                    <a:pt x="163" y="75"/>
                    <a:pt x="163" y="75"/>
                  </a:cubicBezTo>
                  <a:cubicBezTo>
                    <a:pt x="167" y="71"/>
                    <a:pt x="167" y="71"/>
                    <a:pt x="167" y="71"/>
                  </a:cubicBezTo>
                  <a:cubicBezTo>
                    <a:pt x="168" y="74"/>
                    <a:pt x="168" y="74"/>
                    <a:pt x="168" y="74"/>
                  </a:cubicBezTo>
                  <a:cubicBezTo>
                    <a:pt x="167" y="77"/>
                    <a:pt x="167" y="77"/>
                    <a:pt x="167" y="77"/>
                  </a:cubicBezTo>
                  <a:cubicBezTo>
                    <a:pt x="167" y="77"/>
                    <a:pt x="165" y="80"/>
                    <a:pt x="165" y="80"/>
                  </a:cubicBezTo>
                  <a:cubicBezTo>
                    <a:pt x="166" y="81"/>
                    <a:pt x="168" y="82"/>
                    <a:pt x="168" y="82"/>
                  </a:cubicBezTo>
                  <a:cubicBezTo>
                    <a:pt x="170" y="77"/>
                    <a:pt x="170" y="77"/>
                    <a:pt x="170" y="77"/>
                  </a:cubicBezTo>
                  <a:cubicBezTo>
                    <a:pt x="170" y="68"/>
                    <a:pt x="170" y="68"/>
                    <a:pt x="170" y="68"/>
                  </a:cubicBezTo>
                  <a:cubicBezTo>
                    <a:pt x="169" y="54"/>
                    <a:pt x="169" y="54"/>
                    <a:pt x="169" y="54"/>
                  </a:cubicBezTo>
                  <a:cubicBezTo>
                    <a:pt x="169" y="54"/>
                    <a:pt x="169" y="54"/>
                    <a:pt x="169" y="54"/>
                  </a:cubicBezTo>
                  <a:cubicBezTo>
                    <a:pt x="148" y="57"/>
                    <a:pt x="148" y="57"/>
                    <a:pt x="148" y="57"/>
                  </a:cubicBezTo>
                  <a:lnTo>
                    <a:pt x="134" y="0"/>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4" name="Freeform 44"/>
            <p:cNvSpPr>
              <a:spLocks/>
            </p:cNvSpPr>
            <p:nvPr/>
          </p:nvSpPr>
          <p:spPr bwMode="auto">
            <a:xfrm>
              <a:off x="7411352" y="2367191"/>
              <a:ext cx="249594" cy="246221"/>
            </a:xfrm>
            <a:custGeom>
              <a:avLst/>
              <a:gdLst>
                <a:gd name="T0" fmla="*/ 24 w 148"/>
                <a:gd name="T1" fmla="*/ 136 h 146"/>
                <a:gd name="T2" fmla="*/ 31 w 148"/>
                <a:gd name="T3" fmla="*/ 144 h 146"/>
                <a:gd name="T4" fmla="*/ 38 w 148"/>
                <a:gd name="T5" fmla="*/ 146 h 146"/>
                <a:gd name="T6" fmla="*/ 48 w 148"/>
                <a:gd name="T7" fmla="*/ 142 h 146"/>
                <a:gd name="T8" fmla="*/ 64 w 148"/>
                <a:gd name="T9" fmla="*/ 134 h 146"/>
                <a:gd name="T10" fmla="*/ 79 w 148"/>
                <a:gd name="T11" fmla="*/ 125 h 146"/>
                <a:gd name="T12" fmla="*/ 79 w 148"/>
                <a:gd name="T13" fmla="*/ 112 h 146"/>
                <a:gd name="T14" fmla="*/ 87 w 148"/>
                <a:gd name="T15" fmla="*/ 99 h 146"/>
                <a:gd name="T16" fmla="*/ 91 w 148"/>
                <a:gd name="T17" fmla="*/ 80 h 146"/>
                <a:gd name="T18" fmla="*/ 100 w 148"/>
                <a:gd name="T19" fmla="*/ 84 h 146"/>
                <a:gd name="T20" fmla="*/ 103 w 148"/>
                <a:gd name="T21" fmla="*/ 83 h 146"/>
                <a:gd name="T22" fmla="*/ 108 w 148"/>
                <a:gd name="T23" fmla="*/ 71 h 146"/>
                <a:gd name="T24" fmla="*/ 110 w 148"/>
                <a:gd name="T25" fmla="*/ 67 h 146"/>
                <a:gd name="T26" fmla="*/ 114 w 148"/>
                <a:gd name="T27" fmla="*/ 69 h 146"/>
                <a:gd name="T28" fmla="*/ 122 w 148"/>
                <a:gd name="T29" fmla="*/ 57 h 146"/>
                <a:gd name="T30" fmla="*/ 126 w 148"/>
                <a:gd name="T31" fmla="*/ 47 h 146"/>
                <a:gd name="T32" fmla="*/ 135 w 148"/>
                <a:gd name="T33" fmla="*/ 44 h 146"/>
                <a:gd name="T34" fmla="*/ 143 w 148"/>
                <a:gd name="T35" fmla="*/ 47 h 146"/>
                <a:gd name="T36" fmla="*/ 148 w 148"/>
                <a:gd name="T37" fmla="*/ 43 h 146"/>
                <a:gd name="T38" fmla="*/ 145 w 148"/>
                <a:gd name="T39" fmla="*/ 36 h 146"/>
                <a:gd name="T40" fmla="*/ 130 w 148"/>
                <a:gd name="T41" fmla="*/ 28 h 146"/>
                <a:gd name="T42" fmla="*/ 120 w 148"/>
                <a:gd name="T43" fmla="*/ 31 h 146"/>
                <a:gd name="T44" fmla="*/ 113 w 148"/>
                <a:gd name="T45" fmla="*/ 34 h 146"/>
                <a:gd name="T46" fmla="*/ 107 w 148"/>
                <a:gd name="T47" fmla="*/ 40 h 146"/>
                <a:gd name="T48" fmla="*/ 94 w 148"/>
                <a:gd name="T49" fmla="*/ 50 h 146"/>
                <a:gd name="T50" fmla="*/ 88 w 148"/>
                <a:gd name="T51" fmla="*/ 33 h 146"/>
                <a:gd name="T52" fmla="*/ 51 w 148"/>
                <a:gd name="T53" fmla="*/ 0 h 146"/>
                <a:gd name="T54" fmla="*/ 47 w 148"/>
                <a:gd name="T55" fmla="*/ 3 h 146"/>
                <a:gd name="T56" fmla="*/ 48 w 148"/>
                <a:gd name="T57" fmla="*/ 7 h 146"/>
                <a:gd name="T58" fmla="*/ 48 w 148"/>
                <a:gd name="T59" fmla="*/ 19 h 146"/>
                <a:gd name="T60" fmla="*/ 47 w 148"/>
                <a:gd name="T61" fmla="*/ 28 h 146"/>
                <a:gd name="T62" fmla="*/ 46 w 148"/>
                <a:gd name="T63" fmla="*/ 39 h 146"/>
                <a:gd name="T64" fmla="*/ 36 w 148"/>
                <a:gd name="T65" fmla="*/ 51 h 146"/>
                <a:gd name="T66" fmla="*/ 28 w 148"/>
                <a:gd name="T67" fmla="*/ 55 h 146"/>
                <a:gd name="T68" fmla="*/ 21 w 148"/>
                <a:gd name="T69" fmla="*/ 65 h 146"/>
                <a:gd name="T70" fmla="*/ 19 w 148"/>
                <a:gd name="T71" fmla="*/ 76 h 146"/>
                <a:gd name="T72" fmla="*/ 12 w 148"/>
                <a:gd name="T73" fmla="*/ 76 h 146"/>
                <a:gd name="T74" fmla="*/ 9 w 148"/>
                <a:gd name="T75" fmla="*/ 91 h 146"/>
                <a:gd name="T76" fmla="*/ 3 w 148"/>
                <a:gd name="T77" fmla="*/ 98 h 146"/>
                <a:gd name="T78" fmla="*/ 3 w 148"/>
                <a:gd name="T79" fmla="*/ 114 h 146"/>
                <a:gd name="T80" fmla="*/ 10 w 148"/>
                <a:gd name="T81" fmla="*/ 127 h 146"/>
                <a:gd name="T82" fmla="*/ 19 w 148"/>
                <a:gd name="T83" fmla="*/ 138 h 146"/>
                <a:gd name="T84" fmla="*/ 21 w 148"/>
                <a:gd name="T85" fmla="*/ 13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8" h="146">
                  <a:moveTo>
                    <a:pt x="21" y="136"/>
                  </a:moveTo>
                  <a:lnTo>
                    <a:pt x="24" y="136"/>
                  </a:lnTo>
                  <a:lnTo>
                    <a:pt x="25" y="139"/>
                  </a:lnTo>
                  <a:lnTo>
                    <a:pt x="31" y="144"/>
                  </a:lnTo>
                  <a:lnTo>
                    <a:pt x="36" y="146"/>
                  </a:lnTo>
                  <a:lnTo>
                    <a:pt x="38" y="146"/>
                  </a:lnTo>
                  <a:lnTo>
                    <a:pt x="44" y="139"/>
                  </a:lnTo>
                  <a:lnTo>
                    <a:pt x="48" y="142"/>
                  </a:lnTo>
                  <a:lnTo>
                    <a:pt x="57" y="140"/>
                  </a:lnTo>
                  <a:lnTo>
                    <a:pt x="64" y="134"/>
                  </a:lnTo>
                  <a:lnTo>
                    <a:pt x="75" y="128"/>
                  </a:lnTo>
                  <a:lnTo>
                    <a:pt x="79" y="125"/>
                  </a:lnTo>
                  <a:lnTo>
                    <a:pt x="78" y="117"/>
                  </a:lnTo>
                  <a:lnTo>
                    <a:pt x="79" y="112"/>
                  </a:lnTo>
                  <a:lnTo>
                    <a:pt x="84" y="107"/>
                  </a:lnTo>
                  <a:lnTo>
                    <a:pt x="87" y="99"/>
                  </a:lnTo>
                  <a:lnTo>
                    <a:pt x="90" y="87"/>
                  </a:lnTo>
                  <a:lnTo>
                    <a:pt x="91" y="80"/>
                  </a:lnTo>
                  <a:lnTo>
                    <a:pt x="95" y="82"/>
                  </a:lnTo>
                  <a:lnTo>
                    <a:pt x="100" y="84"/>
                  </a:lnTo>
                  <a:lnTo>
                    <a:pt x="102" y="85"/>
                  </a:lnTo>
                  <a:lnTo>
                    <a:pt x="103" y="83"/>
                  </a:lnTo>
                  <a:lnTo>
                    <a:pt x="106" y="75"/>
                  </a:lnTo>
                  <a:lnTo>
                    <a:pt x="108" y="71"/>
                  </a:lnTo>
                  <a:lnTo>
                    <a:pt x="109" y="67"/>
                  </a:lnTo>
                  <a:lnTo>
                    <a:pt x="110" y="67"/>
                  </a:lnTo>
                  <a:lnTo>
                    <a:pt x="113" y="67"/>
                  </a:lnTo>
                  <a:lnTo>
                    <a:pt x="114" y="69"/>
                  </a:lnTo>
                  <a:lnTo>
                    <a:pt x="119" y="60"/>
                  </a:lnTo>
                  <a:lnTo>
                    <a:pt x="122" y="57"/>
                  </a:lnTo>
                  <a:lnTo>
                    <a:pt x="124" y="54"/>
                  </a:lnTo>
                  <a:lnTo>
                    <a:pt x="126" y="47"/>
                  </a:lnTo>
                  <a:lnTo>
                    <a:pt x="126" y="39"/>
                  </a:lnTo>
                  <a:lnTo>
                    <a:pt x="135" y="44"/>
                  </a:lnTo>
                  <a:lnTo>
                    <a:pt x="141" y="47"/>
                  </a:lnTo>
                  <a:lnTo>
                    <a:pt x="143" y="47"/>
                  </a:lnTo>
                  <a:lnTo>
                    <a:pt x="146" y="44"/>
                  </a:lnTo>
                  <a:lnTo>
                    <a:pt x="148" y="43"/>
                  </a:lnTo>
                  <a:lnTo>
                    <a:pt x="147" y="43"/>
                  </a:lnTo>
                  <a:lnTo>
                    <a:pt x="145" y="36"/>
                  </a:lnTo>
                  <a:lnTo>
                    <a:pt x="141" y="31"/>
                  </a:lnTo>
                  <a:lnTo>
                    <a:pt x="130" y="28"/>
                  </a:lnTo>
                  <a:lnTo>
                    <a:pt x="123" y="31"/>
                  </a:lnTo>
                  <a:lnTo>
                    <a:pt x="120" y="31"/>
                  </a:lnTo>
                  <a:lnTo>
                    <a:pt x="114" y="35"/>
                  </a:lnTo>
                  <a:lnTo>
                    <a:pt x="113" y="34"/>
                  </a:lnTo>
                  <a:lnTo>
                    <a:pt x="112" y="34"/>
                  </a:lnTo>
                  <a:lnTo>
                    <a:pt x="107" y="40"/>
                  </a:lnTo>
                  <a:lnTo>
                    <a:pt x="102" y="40"/>
                  </a:lnTo>
                  <a:lnTo>
                    <a:pt x="94" y="50"/>
                  </a:lnTo>
                  <a:lnTo>
                    <a:pt x="91" y="50"/>
                  </a:lnTo>
                  <a:lnTo>
                    <a:pt x="88" y="33"/>
                  </a:lnTo>
                  <a:lnTo>
                    <a:pt x="57" y="39"/>
                  </a:lnTo>
                  <a:lnTo>
                    <a:pt x="51" y="0"/>
                  </a:lnTo>
                  <a:lnTo>
                    <a:pt x="48" y="0"/>
                  </a:lnTo>
                  <a:lnTo>
                    <a:pt x="47" y="3"/>
                  </a:lnTo>
                  <a:lnTo>
                    <a:pt x="48" y="6"/>
                  </a:lnTo>
                  <a:lnTo>
                    <a:pt x="48" y="7"/>
                  </a:lnTo>
                  <a:lnTo>
                    <a:pt x="48" y="15"/>
                  </a:lnTo>
                  <a:lnTo>
                    <a:pt x="48" y="19"/>
                  </a:lnTo>
                  <a:lnTo>
                    <a:pt x="47" y="22"/>
                  </a:lnTo>
                  <a:lnTo>
                    <a:pt x="47" y="28"/>
                  </a:lnTo>
                  <a:lnTo>
                    <a:pt x="46" y="36"/>
                  </a:lnTo>
                  <a:lnTo>
                    <a:pt x="46" y="39"/>
                  </a:lnTo>
                  <a:lnTo>
                    <a:pt x="44" y="44"/>
                  </a:lnTo>
                  <a:lnTo>
                    <a:pt x="36" y="51"/>
                  </a:lnTo>
                  <a:lnTo>
                    <a:pt x="33" y="55"/>
                  </a:lnTo>
                  <a:lnTo>
                    <a:pt x="28" y="55"/>
                  </a:lnTo>
                  <a:lnTo>
                    <a:pt x="24" y="61"/>
                  </a:lnTo>
                  <a:lnTo>
                    <a:pt x="21" y="65"/>
                  </a:lnTo>
                  <a:lnTo>
                    <a:pt x="20" y="75"/>
                  </a:lnTo>
                  <a:lnTo>
                    <a:pt x="19" y="76"/>
                  </a:lnTo>
                  <a:lnTo>
                    <a:pt x="15" y="73"/>
                  </a:lnTo>
                  <a:lnTo>
                    <a:pt x="12" y="76"/>
                  </a:lnTo>
                  <a:lnTo>
                    <a:pt x="9" y="87"/>
                  </a:lnTo>
                  <a:lnTo>
                    <a:pt x="9" y="91"/>
                  </a:lnTo>
                  <a:lnTo>
                    <a:pt x="7" y="94"/>
                  </a:lnTo>
                  <a:lnTo>
                    <a:pt x="3" y="98"/>
                  </a:lnTo>
                  <a:lnTo>
                    <a:pt x="0" y="101"/>
                  </a:lnTo>
                  <a:lnTo>
                    <a:pt x="3" y="114"/>
                  </a:lnTo>
                  <a:lnTo>
                    <a:pt x="5" y="120"/>
                  </a:lnTo>
                  <a:lnTo>
                    <a:pt x="10" y="127"/>
                  </a:lnTo>
                  <a:lnTo>
                    <a:pt x="15" y="132"/>
                  </a:lnTo>
                  <a:lnTo>
                    <a:pt x="19" y="138"/>
                  </a:lnTo>
                  <a:lnTo>
                    <a:pt x="20" y="138"/>
                  </a:lnTo>
                  <a:lnTo>
                    <a:pt x="21" y="136"/>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5" name="Freeform 45"/>
            <p:cNvSpPr>
              <a:spLocks/>
            </p:cNvSpPr>
            <p:nvPr/>
          </p:nvSpPr>
          <p:spPr bwMode="auto">
            <a:xfrm>
              <a:off x="7045395" y="2498733"/>
              <a:ext cx="398000" cy="205746"/>
            </a:xfrm>
            <a:custGeom>
              <a:avLst/>
              <a:gdLst>
                <a:gd name="T0" fmla="*/ 207 w 236"/>
                <a:gd name="T1" fmla="*/ 91 h 122"/>
                <a:gd name="T2" fmla="*/ 214 w 236"/>
                <a:gd name="T3" fmla="*/ 88 h 122"/>
                <a:gd name="T4" fmla="*/ 220 w 236"/>
                <a:gd name="T5" fmla="*/ 74 h 122"/>
                <a:gd name="T6" fmla="*/ 235 w 236"/>
                <a:gd name="T7" fmla="*/ 64 h 122"/>
                <a:gd name="T8" fmla="*/ 232 w 236"/>
                <a:gd name="T9" fmla="*/ 54 h 122"/>
                <a:gd name="T10" fmla="*/ 222 w 236"/>
                <a:gd name="T11" fmla="*/ 42 h 122"/>
                <a:gd name="T12" fmla="*/ 217 w 236"/>
                <a:gd name="T13" fmla="*/ 23 h 122"/>
                <a:gd name="T14" fmla="*/ 215 w 236"/>
                <a:gd name="T15" fmla="*/ 22 h 122"/>
                <a:gd name="T16" fmla="*/ 207 w 236"/>
                <a:gd name="T17" fmla="*/ 13 h 122"/>
                <a:gd name="T18" fmla="*/ 203 w 236"/>
                <a:gd name="T19" fmla="*/ 11 h 122"/>
                <a:gd name="T20" fmla="*/ 199 w 236"/>
                <a:gd name="T21" fmla="*/ 15 h 122"/>
                <a:gd name="T22" fmla="*/ 192 w 236"/>
                <a:gd name="T23" fmla="*/ 17 h 122"/>
                <a:gd name="T24" fmla="*/ 184 w 236"/>
                <a:gd name="T25" fmla="*/ 13 h 122"/>
                <a:gd name="T26" fmla="*/ 181 w 236"/>
                <a:gd name="T27" fmla="*/ 16 h 122"/>
                <a:gd name="T28" fmla="*/ 178 w 236"/>
                <a:gd name="T29" fmla="*/ 18 h 122"/>
                <a:gd name="T30" fmla="*/ 174 w 236"/>
                <a:gd name="T31" fmla="*/ 15 h 122"/>
                <a:gd name="T32" fmla="*/ 166 w 236"/>
                <a:gd name="T33" fmla="*/ 13 h 122"/>
                <a:gd name="T34" fmla="*/ 163 w 236"/>
                <a:gd name="T35" fmla="*/ 7 h 122"/>
                <a:gd name="T36" fmla="*/ 154 w 236"/>
                <a:gd name="T37" fmla="*/ 0 h 122"/>
                <a:gd name="T38" fmla="*/ 148 w 236"/>
                <a:gd name="T39" fmla="*/ 3 h 122"/>
                <a:gd name="T40" fmla="*/ 141 w 236"/>
                <a:gd name="T41" fmla="*/ 2 h 122"/>
                <a:gd name="T42" fmla="*/ 144 w 236"/>
                <a:gd name="T43" fmla="*/ 7 h 122"/>
                <a:gd name="T44" fmla="*/ 144 w 236"/>
                <a:gd name="T45" fmla="*/ 15 h 122"/>
                <a:gd name="T46" fmla="*/ 138 w 236"/>
                <a:gd name="T47" fmla="*/ 17 h 122"/>
                <a:gd name="T48" fmla="*/ 126 w 236"/>
                <a:gd name="T49" fmla="*/ 20 h 122"/>
                <a:gd name="T50" fmla="*/ 125 w 236"/>
                <a:gd name="T51" fmla="*/ 23 h 122"/>
                <a:gd name="T52" fmla="*/ 124 w 236"/>
                <a:gd name="T53" fmla="*/ 29 h 122"/>
                <a:gd name="T54" fmla="*/ 120 w 236"/>
                <a:gd name="T55" fmla="*/ 37 h 122"/>
                <a:gd name="T56" fmla="*/ 115 w 236"/>
                <a:gd name="T57" fmla="*/ 39 h 122"/>
                <a:gd name="T58" fmla="*/ 112 w 236"/>
                <a:gd name="T59" fmla="*/ 47 h 122"/>
                <a:gd name="T60" fmla="*/ 104 w 236"/>
                <a:gd name="T61" fmla="*/ 52 h 122"/>
                <a:gd name="T62" fmla="*/ 100 w 236"/>
                <a:gd name="T63" fmla="*/ 48 h 122"/>
                <a:gd name="T64" fmla="*/ 97 w 236"/>
                <a:gd name="T65" fmla="*/ 44 h 122"/>
                <a:gd name="T66" fmla="*/ 93 w 236"/>
                <a:gd name="T67" fmla="*/ 51 h 122"/>
                <a:gd name="T68" fmla="*/ 92 w 236"/>
                <a:gd name="T69" fmla="*/ 58 h 122"/>
                <a:gd name="T70" fmla="*/ 86 w 236"/>
                <a:gd name="T71" fmla="*/ 55 h 122"/>
                <a:gd name="T72" fmla="*/ 80 w 236"/>
                <a:gd name="T73" fmla="*/ 56 h 122"/>
                <a:gd name="T74" fmla="*/ 76 w 236"/>
                <a:gd name="T75" fmla="*/ 61 h 122"/>
                <a:gd name="T76" fmla="*/ 71 w 236"/>
                <a:gd name="T77" fmla="*/ 60 h 122"/>
                <a:gd name="T78" fmla="*/ 63 w 236"/>
                <a:gd name="T79" fmla="*/ 57 h 122"/>
                <a:gd name="T80" fmla="*/ 57 w 236"/>
                <a:gd name="T81" fmla="*/ 61 h 122"/>
                <a:gd name="T82" fmla="*/ 49 w 236"/>
                <a:gd name="T83" fmla="*/ 66 h 122"/>
                <a:gd name="T84" fmla="*/ 43 w 236"/>
                <a:gd name="T85" fmla="*/ 67 h 122"/>
                <a:gd name="T86" fmla="*/ 43 w 236"/>
                <a:gd name="T87" fmla="*/ 72 h 122"/>
                <a:gd name="T88" fmla="*/ 44 w 236"/>
                <a:gd name="T89" fmla="*/ 78 h 122"/>
                <a:gd name="T90" fmla="*/ 36 w 236"/>
                <a:gd name="T91" fmla="*/ 81 h 122"/>
                <a:gd name="T92" fmla="*/ 33 w 236"/>
                <a:gd name="T93" fmla="*/ 88 h 122"/>
                <a:gd name="T94" fmla="*/ 33 w 236"/>
                <a:gd name="T95" fmla="*/ 94 h 122"/>
                <a:gd name="T96" fmla="*/ 27 w 236"/>
                <a:gd name="T97" fmla="*/ 94 h 122"/>
                <a:gd name="T98" fmla="*/ 19 w 236"/>
                <a:gd name="T99" fmla="*/ 89 h 122"/>
                <a:gd name="T100" fmla="*/ 14 w 236"/>
                <a:gd name="T101" fmla="*/ 93 h 122"/>
                <a:gd name="T102" fmla="*/ 10 w 236"/>
                <a:gd name="T103" fmla="*/ 97 h 122"/>
                <a:gd name="T104" fmla="*/ 14 w 236"/>
                <a:gd name="T105" fmla="*/ 102 h 122"/>
                <a:gd name="T106" fmla="*/ 14 w 236"/>
                <a:gd name="T107" fmla="*/ 107 h 122"/>
                <a:gd name="T108" fmla="*/ 12 w 236"/>
                <a:gd name="T109" fmla="*/ 115 h 122"/>
                <a:gd name="T110" fmla="*/ 7 w 236"/>
                <a:gd name="T111" fmla="*/ 116 h 122"/>
                <a:gd name="T112" fmla="*/ 5 w 236"/>
                <a:gd name="T113" fmla="*/ 117 h 122"/>
                <a:gd name="T114" fmla="*/ 0 w 236"/>
                <a:gd name="T115" fmla="*/ 117 h 122"/>
                <a:gd name="T116" fmla="*/ 0 w 236"/>
                <a:gd name="T117" fmla="*/ 121 h 122"/>
                <a:gd name="T118" fmla="*/ 2 w 236"/>
                <a:gd name="T119" fmla="*/ 121 h 122"/>
                <a:gd name="T120" fmla="*/ 50 w 236"/>
                <a:gd name="T121" fmla="*/ 111 h 122"/>
                <a:gd name="T122" fmla="*/ 192 w 236"/>
                <a:gd name="T123" fmla="*/ 100 h 122"/>
                <a:gd name="T124" fmla="*/ 202 w 236"/>
                <a:gd name="T125"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6" h="122">
                  <a:moveTo>
                    <a:pt x="202" y="94"/>
                  </a:moveTo>
                  <a:lnTo>
                    <a:pt x="207" y="91"/>
                  </a:lnTo>
                  <a:lnTo>
                    <a:pt x="210" y="89"/>
                  </a:lnTo>
                  <a:lnTo>
                    <a:pt x="214" y="88"/>
                  </a:lnTo>
                  <a:lnTo>
                    <a:pt x="217" y="79"/>
                  </a:lnTo>
                  <a:lnTo>
                    <a:pt x="220" y="74"/>
                  </a:lnTo>
                  <a:lnTo>
                    <a:pt x="231" y="70"/>
                  </a:lnTo>
                  <a:lnTo>
                    <a:pt x="235" y="64"/>
                  </a:lnTo>
                  <a:lnTo>
                    <a:pt x="236" y="60"/>
                  </a:lnTo>
                  <a:lnTo>
                    <a:pt x="232" y="54"/>
                  </a:lnTo>
                  <a:lnTo>
                    <a:pt x="227" y="49"/>
                  </a:lnTo>
                  <a:lnTo>
                    <a:pt x="222" y="42"/>
                  </a:lnTo>
                  <a:lnTo>
                    <a:pt x="220" y="36"/>
                  </a:lnTo>
                  <a:lnTo>
                    <a:pt x="217" y="23"/>
                  </a:lnTo>
                  <a:lnTo>
                    <a:pt x="218" y="22"/>
                  </a:lnTo>
                  <a:lnTo>
                    <a:pt x="215" y="22"/>
                  </a:lnTo>
                  <a:lnTo>
                    <a:pt x="211" y="18"/>
                  </a:lnTo>
                  <a:lnTo>
                    <a:pt x="207" y="13"/>
                  </a:lnTo>
                  <a:lnTo>
                    <a:pt x="204" y="10"/>
                  </a:lnTo>
                  <a:lnTo>
                    <a:pt x="203" y="11"/>
                  </a:lnTo>
                  <a:lnTo>
                    <a:pt x="201" y="12"/>
                  </a:lnTo>
                  <a:lnTo>
                    <a:pt x="199" y="15"/>
                  </a:lnTo>
                  <a:lnTo>
                    <a:pt x="198" y="16"/>
                  </a:lnTo>
                  <a:lnTo>
                    <a:pt x="192" y="17"/>
                  </a:lnTo>
                  <a:lnTo>
                    <a:pt x="187" y="15"/>
                  </a:lnTo>
                  <a:lnTo>
                    <a:pt x="184" y="13"/>
                  </a:lnTo>
                  <a:lnTo>
                    <a:pt x="183" y="14"/>
                  </a:lnTo>
                  <a:lnTo>
                    <a:pt x="181" y="16"/>
                  </a:lnTo>
                  <a:lnTo>
                    <a:pt x="181" y="17"/>
                  </a:lnTo>
                  <a:lnTo>
                    <a:pt x="178" y="18"/>
                  </a:lnTo>
                  <a:lnTo>
                    <a:pt x="176" y="16"/>
                  </a:lnTo>
                  <a:lnTo>
                    <a:pt x="174" y="15"/>
                  </a:lnTo>
                  <a:lnTo>
                    <a:pt x="171" y="14"/>
                  </a:lnTo>
                  <a:lnTo>
                    <a:pt x="166" y="13"/>
                  </a:lnTo>
                  <a:lnTo>
                    <a:pt x="165" y="11"/>
                  </a:lnTo>
                  <a:lnTo>
                    <a:pt x="163" y="7"/>
                  </a:lnTo>
                  <a:lnTo>
                    <a:pt x="159" y="4"/>
                  </a:lnTo>
                  <a:lnTo>
                    <a:pt x="154" y="0"/>
                  </a:lnTo>
                  <a:lnTo>
                    <a:pt x="153" y="1"/>
                  </a:lnTo>
                  <a:lnTo>
                    <a:pt x="148" y="3"/>
                  </a:lnTo>
                  <a:lnTo>
                    <a:pt x="143" y="1"/>
                  </a:lnTo>
                  <a:lnTo>
                    <a:pt x="141" y="2"/>
                  </a:lnTo>
                  <a:lnTo>
                    <a:pt x="142" y="6"/>
                  </a:lnTo>
                  <a:lnTo>
                    <a:pt x="144" y="7"/>
                  </a:lnTo>
                  <a:lnTo>
                    <a:pt x="143" y="9"/>
                  </a:lnTo>
                  <a:lnTo>
                    <a:pt x="144" y="15"/>
                  </a:lnTo>
                  <a:lnTo>
                    <a:pt x="142" y="17"/>
                  </a:lnTo>
                  <a:lnTo>
                    <a:pt x="138" y="17"/>
                  </a:lnTo>
                  <a:lnTo>
                    <a:pt x="134" y="19"/>
                  </a:lnTo>
                  <a:lnTo>
                    <a:pt x="126" y="20"/>
                  </a:lnTo>
                  <a:lnTo>
                    <a:pt x="125" y="21"/>
                  </a:lnTo>
                  <a:lnTo>
                    <a:pt x="125" y="23"/>
                  </a:lnTo>
                  <a:lnTo>
                    <a:pt x="124" y="25"/>
                  </a:lnTo>
                  <a:lnTo>
                    <a:pt x="124" y="29"/>
                  </a:lnTo>
                  <a:lnTo>
                    <a:pt x="122" y="33"/>
                  </a:lnTo>
                  <a:lnTo>
                    <a:pt x="120" y="37"/>
                  </a:lnTo>
                  <a:lnTo>
                    <a:pt x="118" y="39"/>
                  </a:lnTo>
                  <a:lnTo>
                    <a:pt x="115" y="39"/>
                  </a:lnTo>
                  <a:lnTo>
                    <a:pt x="112" y="44"/>
                  </a:lnTo>
                  <a:lnTo>
                    <a:pt x="112" y="47"/>
                  </a:lnTo>
                  <a:lnTo>
                    <a:pt x="110" y="51"/>
                  </a:lnTo>
                  <a:lnTo>
                    <a:pt x="104" y="52"/>
                  </a:lnTo>
                  <a:lnTo>
                    <a:pt x="103" y="51"/>
                  </a:lnTo>
                  <a:lnTo>
                    <a:pt x="100" y="48"/>
                  </a:lnTo>
                  <a:lnTo>
                    <a:pt x="99" y="44"/>
                  </a:lnTo>
                  <a:lnTo>
                    <a:pt x="97" y="44"/>
                  </a:lnTo>
                  <a:lnTo>
                    <a:pt x="96" y="48"/>
                  </a:lnTo>
                  <a:lnTo>
                    <a:pt x="93" y="51"/>
                  </a:lnTo>
                  <a:lnTo>
                    <a:pt x="93" y="55"/>
                  </a:lnTo>
                  <a:lnTo>
                    <a:pt x="92" y="58"/>
                  </a:lnTo>
                  <a:lnTo>
                    <a:pt x="88" y="57"/>
                  </a:lnTo>
                  <a:lnTo>
                    <a:pt x="86" y="55"/>
                  </a:lnTo>
                  <a:lnTo>
                    <a:pt x="82" y="55"/>
                  </a:lnTo>
                  <a:lnTo>
                    <a:pt x="80" y="56"/>
                  </a:lnTo>
                  <a:lnTo>
                    <a:pt x="76" y="57"/>
                  </a:lnTo>
                  <a:lnTo>
                    <a:pt x="76" y="61"/>
                  </a:lnTo>
                  <a:lnTo>
                    <a:pt x="75" y="62"/>
                  </a:lnTo>
                  <a:lnTo>
                    <a:pt x="71" y="60"/>
                  </a:lnTo>
                  <a:lnTo>
                    <a:pt x="68" y="57"/>
                  </a:lnTo>
                  <a:lnTo>
                    <a:pt x="63" y="57"/>
                  </a:lnTo>
                  <a:lnTo>
                    <a:pt x="60" y="57"/>
                  </a:lnTo>
                  <a:lnTo>
                    <a:pt x="57" y="61"/>
                  </a:lnTo>
                  <a:lnTo>
                    <a:pt x="49" y="61"/>
                  </a:lnTo>
                  <a:lnTo>
                    <a:pt x="49" y="66"/>
                  </a:lnTo>
                  <a:lnTo>
                    <a:pt x="46" y="66"/>
                  </a:lnTo>
                  <a:lnTo>
                    <a:pt x="43" y="67"/>
                  </a:lnTo>
                  <a:lnTo>
                    <a:pt x="43" y="71"/>
                  </a:lnTo>
                  <a:lnTo>
                    <a:pt x="43" y="72"/>
                  </a:lnTo>
                  <a:lnTo>
                    <a:pt x="43" y="75"/>
                  </a:lnTo>
                  <a:lnTo>
                    <a:pt x="44" y="78"/>
                  </a:lnTo>
                  <a:lnTo>
                    <a:pt x="42" y="79"/>
                  </a:lnTo>
                  <a:lnTo>
                    <a:pt x="36" y="81"/>
                  </a:lnTo>
                  <a:lnTo>
                    <a:pt x="33" y="83"/>
                  </a:lnTo>
                  <a:lnTo>
                    <a:pt x="33" y="88"/>
                  </a:lnTo>
                  <a:lnTo>
                    <a:pt x="35" y="93"/>
                  </a:lnTo>
                  <a:lnTo>
                    <a:pt x="33" y="94"/>
                  </a:lnTo>
                  <a:lnTo>
                    <a:pt x="30" y="94"/>
                  </a:lnTo>
                  <a:lnTo>
                    <a:pt x="27" y="94"/>
                  </a:lnTo>
                  <a:lnTo>
                    <a:pt x="23" y="91"/>
                  </a:lnTo>
                  <a:lnTo>
                    <a:pt x="19" y="89"/>
                  </a:lnTo>
                  <a:lnTo>
                    <a:pt x="17" y="90"/>
                  </a:lnTo>
                  <a:lnTo>
                    <a:pt x="14" y="93"/>
                  </a:lnTo>
                  <a:lnTo>
                    <a:pt x="11" y="94"/>
                  </a:lnTo>
                  <a:lnTo>
                    <a:pt x="10" y="97"/>
                  </a:lnTo>
                  <a:lnTo>
                    <a:pt x="10" y="100"/>
                  </a:lnTo>
                  <a:lnTo>
                    <a:pt x="14" y="102"/>
                  </a:lnTo>
                  <a:lnTo>
                    <a:pt x="14" y="104"/>
                  </a:lnTo>
                  <a:lnTo>
                    <a:pt x="14" y="107"/>
                  </a:lnTo>
                  <a:lnTo>
                    <a:pt x="14" y="112"/>
                  </a:lnTo>
                  <a:lnTo>
                    <a:pt x="12" y="115"/>
                  </a:lnTo>
                  <a:lnTo>
                    <a:pt x="10" y="116"/>
                  </a:lnTo>
                  <a:lnTo>
                    <a:pt x="7" y="116"/>
                  </a:lnTo>
                  <a:lnTo>
                    <a:pt x="5" y="117"/>
                  </a:lnTo>
                  <a:lnTo>
                    <a:pt x="5" y="117"/>
                  </a:lnTo>
                  <a:lnTo>
                    <a:pt x="4" y="117"/>
                  </a:lnTo>
                  <a:lnTo>
                    <a:pt x="0" y="117"/>
                  </a:lnTo>
                  <a:lnTo>
                    <a:pt x="0" y="118"/>
                  </a:lnTo>
                  <a:lnTo>
                    <a:pt x="0" y="121"/>
                  </a:lnTo>
                  <a:lnTo>
                    <a:pt x="0" y="122"/>
                  </a:lnTo>
                  <a:lnTo>
                    <a:pt x="2" y="121"/>
                  </a:lnTo>
                  <a:lnTo>
                    <a:pt x="52" y="120"/>
                  </a:lnTo>
                  <a:lnTo>
                    <a:pt x="50" y="111"/>
                  </a:lnTo>
                  <a:lnTo>
                    <a:pt x="143" y="105"/>
                  </a:lnTo>
                  <a:lnTo>
                    <a:pt x="192" y="100"/>
                  </a:lnTo>
                  <a:lnTo>
                    <a:pt x="198" y="97"/>
                  </a:lnTo>
                  <a:lnTo>
                    <a:pt x="202" y="94"/>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56" name="Freeform 46"/>
            <p:cNvSpPr>
              <a:spLocks/>
            </p:cNvSpPr>
            <p:nvPr/>
          </p:nvSpPr>
          <p:spPr bwMode="auto">
            <a:xfrm>
              <a:off x="6706419" y="2426216"/>
              <a:ext cx="362585" cy="315365"/>
            </a:xfrm>
            <a:custGeom>
              <a:avLst/>
              <a:gdLst>
                <a:gd name="T0" fmla="*/ 238 w 254"/>
                <a:gd name="T1" fmla="*/ 190 h 221"/>
                <a:gd name="T2" fmla="*/ 242 w 254"/>
                <a:gd name="T3" fmla="*/ 189 h 221"/>
                <a:gd name="T4" fmla="*/ 244 w 254"/>
                <a:gd name="T5" fmla="*/ 188 h 221"/>
                <a:gd name="T6" fmla="*/ 249 w 254"/>
                <a:gd name="T7" fmla="*/ 187 h 221"/>
                <a:gd name="T8" fmla="*/ 254 w 254"/>
                <a:gd name="T9" fmla="*/ 183 h 221"/>
                <a:gd name="T10" fmla="*/ 254 w 254"/>
                <a:gd name="T11" fmla="*/ 173 h 221"/>
                <a:gd name="T12" fmla="*/ 250 w 254"/>
                <a:gd name="T13" fmla="*/ 168 h 221"/>
                <a:gd name="T14" fmla="*/ 251 w 254"/>
                <a:gd name="T15" fmla="*/ 161 h 221"/>
                <a:gd name="T16" fmla="*/ 243 w 254"/>
                <a:gd name="T17" fmla="*/ 166 h 221"/>
                <a:gd name="T18" fmla="*/ 238 w 254"/>
                <a:gd name="T19" fmla="*/ 156 h 221"/>
                <a:gd name="T20" fmla="*/ 240 w 254"/>
                <a:gd name="T21" fmla="*/ 146 h 221"/>
                <a:gd name="T22" fmla="*/ 232 w 254"/>
                <a:gd name="T23" fmla="*/ 131 h 221"/>
                <a:gd name="T24" fmla="*/ 216 w 254"/>
                <a:gd name="T25" fmla="*/ 124 h 221"/>
                <a:gd name="T26" fmla="*/ 202 w 254"/>
                <a:gd name="T27" fmla="*/ 112 h 221"/>
                <a:gd name="T28" fmla="*/ 204 w 254"/>
                <a:gd name="T29" fmla="*/ 100 h 221"/>
                <a:gd name="T30" fmla="*/ 206 w 254"/>
                <a:gd name="T31" fmla="*/ 91 h 221"/>
                <a:gd name="T32" fmla="*/ 206 w 254"/>
                <a:gd name="T33" fmla="*/ 80 h 221"/>
                <a:gd name="T34" fmla="*/ 196 w 254"/>
                <a:gd name="T35" fmla="*/ 76 h 221"/>
                <a:gd name="T36" fmla="*/ 191 w 254"/>
                <a:gd name="T37" fmla="*/ 81 h 221"/>
                <a:gd name="T38" fmla="*/ 186 w 254"/>
                <a:gd name="T39" fmla="*/ 67 h 221"/>
                <a:gd name="T40" fmla="*/ 163 w 254"/>
                <a:gd name="T41" fmla="*/ 45 h 221"/>
                <a:gd name="T42" fmla="*/ 156 w 254"/>
                <a:gd name="T43" fmla="*/ 22 h 221"/>
                <a:gd name="T44" fmla="*/ 158 w 254"/>
                <a:gd name="T45" fmla="*/ 10 h 221"/>
                <a:gd name="T46" fmla="*/ 0 w 254"/>
                <a:gd name="T47" fmla="*/ 2 h 221"/>
                <a:gd name="T48" fmla="*/ 4 w 254"/>
                <a:gd name="T49" fmla="*/ 6 h 221"/>
                <a:gd name="T50" fmla="*/ 3 w 254"/>
                <a:gd name="T51" fmla="*/ 13 h 221"/>
                <a:gd name="T52" fmla="*/ 5 w 254"/>
                <a:gd name="T53" fmla="*/ 17 h 221"/>
                <a:gd name="T54" fmla="*/ 12 w 254"/>
                <a:gd name="T55" fmla="*/ 25 h 221"/>
                <a:gd name="T56" fmla="*/ 14 w 254"/>
                <a:gd name="T57" fmla="*/ 29 h 221"/>
                <a:gd name="T58" fmla="*/ 20 w 254"/>
                <a:gd name="T59" fmla="*/ 39 h 221"/>
                <a:gd name="T60" fmla="*/ 31 w 254"/>
                <a:gd name="T61" fmla="*/ 39 h 221"/>
                <a:gd name="T62" fmla="*/ 28 w 254"/>
                <a:gd name="T63" fmla="*/ 50 h 221"/>
                <a:gd name="T64" fmla="*/ 31 w 254"/>
                <a:gd name="T65" fmla="*/ 61 h 221"/>
                <a:gd name="T66" fmla="*/ 36 w 254"/>
                <a:gd name="T67" fmla="*/ 69 h 221"/>
                <a:gd name="T68" fmla="*/ 42 w 254"/>
                <a:gd name="T69" fmla="*/ 176 h 221"/>
                <a:gd name="T70" fmla="*/ 215 w 254"/>
                <a:gd name="T71" fmla="*/ 197 h 221"/>
                <a:gd name="T72" fmla="*/ 205 w 254"/>
                <a:gd name="T73" fmla="*/ 221 h 221"/>
                <a:gd name="T74" fmla="*/ 234 w 254"/>
                <a:gd name="T75" fmla="*/ 216 h 221"/>
                <a:gd name="T76" fmla="*/ 237 w 254"/>
                <a:gd name="T77" fmla="*/ 211 h 221"/>
                <a:gd name="T78" fmla="*/ 234 w 254"/>
                <a:gd name="T79" fmla="*/ 206 h 221"/>
                <a:gd name="T80" fmla="*/ 237 w 254"/>
                <a:gd name="T81" fmla="*/ 203 h 221"/>
                <a:gd name="T82" fmla="*/ 238 w 254"/>
                <a:gd name="T83" fmla="*/ 197 h 221"/>
                <a:gd name="T84" fmla="*/ 238 w 254"/>
                <a:gd name="T85" fmla="*/ 19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 h="221">
                  <a:moveTo>
                    <a:pt x="238" y="193"/>
                  </a:moveTo>
                  <a:cubicBezTo>
                    <a:pt x="238" y="190"/>
                    <a:pt x="238" y="190"/>
                    <a:pt x="238" y="190"/>
                  </a:cubicBezTo>
                  <a:cubicBezTo>
                    <a:pt x="238" y="189"/>
                    <a:pt x="238" y="189"/>
                    <a:pt x="238" y="189"/>
                  </a:cubicBezTo>
                  <a:cubicBezTo>
                    <a:pt x="242" y="189"/>
                    <a:pt x="242" y="189"/>
                    <a:pt x="242" y="189"/>
                  </a:cubicBezTo>
                  <a:cubicBezTo>
                    <a:pt x="243" y="189"/>
                    <a:pt x="243" y="189"/>
                    <a:pt x="243" y="189"/>
                  </a:cubicBezTo>
                  <a:cubicBezTo>
                    <a:pt x="244" y="188"/>
                    <a:pt x="244" y="188"/>
                    <a:pt x="244" y="188"/>
                  </a:cubicBezTo>
                  <a:cubicBezTo>
                    <a:pt x="246" y="187"/>
                    <a:pt x="246" y="187"/>
                    <a:pt x="246" y="187"/>
                  </a:cubicBezTo>
                  <a:cubicBezTo>
                    <a:pt x="249" y="187"/>
                    <a:pt x="249" y="187"/>
                    <a:pt x="249" y="187"/>
                  </a:cubicBezTo>
                  <a:cubicBezTo>
                    <a:pt x="252" y="186"/>
                    <a:pt x="252" y="186"/>
                    <a:pt x="252" y="186"/>
                  </a:cubicBezTo>
                  <a:cubicBezTo>
                    <a:pt x="254" y="183"/>
                    <a:pt x="254" y="183"/>
                    <a:pt x="254" y="183"/>
                  </a:cubicBezTo>
                  <a:cubicBezTo>
                    <a:pt x="254" y="177"/>
                    <a:pt x="254" y="177"/>
                    <a:pt x="254" y="177"/>
                  </a:cubicBezTo>
                  <a:cubicBezTo>
                    <a:pt x="254" y="173"/>
                    <a:pt x="254" y="173"/>
                    <a:pt x="254" y="173"/>
                  </a:cubicBezTo>
                  <a:cubicBezTo>
                    <a:pt x="254" y="171"/>
                    <a:pt x="254" y="171"/>
                    <a:pt x="254" y="171"/>
                  </a:cubicBezTo>
                  <a:cubicBezTo>
                    <a:pt x="250" y="168"/>
                    <a:pt x="250" y="168"/>
                    <a:pt x="250" y="168"/>
                  </a:cubicBezTo>
                  <a:cubicBezTo>
                    <a:pt x="250" y="165"/>
                    <a:pt x="250" y="165"/>
                    <a:pt x="250" y="165"/>
                  </a:cubicBezTo>
                  <a:cubicBezTo>
                    <a:pt x="251" y="161"/>
                    <a:pt x="251" y="161"/>
                    <a:pt x="251" y="161"/>
                  </a:cubicBezTo>
                  <a:cubicBezTo>
                    <a:pt x="246" y="161"/>
                    <a:pt x="246" y="161"/>
                    <a:pt x="246" y="161"/>
                  </a:cubicBezTo>
                  <a:cubicBezTo>
                    <a:pt x="243" y="166"/>
                    <a:pt x="243" y="166"/>
                    <a:pt x="243" y="166"/>
                  </a:cubicBezTo>
                  <a:cubicBezTo>
                    <a:pt x="243" y="161"/>
                    <a:pt x="243" y="161"/>
                    <a:pt x="243" y="161"/>
                  </a:cubicBezTo>
                  <a:cubicBezTo>
                    <a:pt x="238" y="156"/>
                    <a:pt x="238" y="156"/>
                    <a:pt x="238" y="156"/>
                  </a:cubicBezTo>
                  <a:cubicBezTo>
                    <a:pt x="239" y="152"/>
                    <a:pt x="239" y="152"/>
                    <a:pt x="239" y="152"/>
                  </a:cubicBezTo>
                  <a:cubicBezTo>
                    <a:pt x="240" y="146"/>
                    <a:pt x="240" y="146"/>
                    <a:pt x="240" y="146"/>
                  </a:cubicBezTo>
                  <a:cubicBezTo>
                    <a:pt x="236" y="135"/>
                    <a:pt x="236" y="135"/>
                    <a:pt x="236" y="135"/>
                  </a:cubicBezTo>
                  <a:cubicBezTo>
                    <a:pt x="232" y="131"/>
                    <a:pt x="232" y="131"/>
                    <a:pt x="232" y="131"/>
                  </a:cubicBezTo>
                  <a:cubicBezTo>
                    <a:pt x="219" y="122"/>
                    <a:pt x="219" y="122"/>
                    <a:pt x="219" y="122"/>
                  </a:cubicBezTo>
                  <a:cubicBezTo>
                    <a:pt x="216" y="124"/>
                    <a:pt x="216" y="124"/>
                    <a:pt x="216" y="124"/>
                  </a:cubicBezTo>
                  <a:cubicBezTo>
                    <a:pt x="208" y="118"/>
                    <a:pt x="208" y="118"/>
                    <a:pt x="208" y="118"/>
                  </a:cubicBezTo>
                  <a:cubicBezTo>
                    <a:pt x="202" y="112"/>
                    <a:pt x="202" y="112"/>
                    <a:pt x="202" y="112"/>
                  </a:cubicBezTo>
                  <a:cubicBezTo>
                    <a:pt x="202" y="106"/>
                    <a:pt x="202" y="106"/>
                    <a:pt x="202" y="106"/>
                  </a:cubicBezTo>
                  <a:cubicBezTo>
                    <a:pt x="204" y="100"/>
                    <a:pt x="204" y="100"/>
                    <a:pt x="204" y="100"/>
                  </a:cubicBezTo>
                  <a:cubicBezTo>
                    <a:pt x="205" y="96"/>
                    <a:pt x="205" y="96"/>
                    <a:pt x="205" y="96"/>
                  </a:cubicBezTo>
                  <a:cubicBezTo>
                    <a:pt x="206" y="91"/>
                    <a:pt x="206" y="91"/>
                    <a:pt x="206" y="91"/>
                  </a:cubicBezTo>
                  <a:cubicBezTo>
                    <a:pt x="209" y="84"/>
                    <a:pt x="209" y="84"/>
                    <a:pt x="209" y="84"/>
                  </a:cubicBezTo>
                  <a:cubicBezTo>
                    <a:pt x="206" y="80"/>
                    <a:pt x="206" y="80"/>
                    <a:pt x="206" y="80"/>
                  </a:cubicBezTo>
                  <a:cubicBezTo>
                    <a:pt x="202" y="76"/>
                    <a:pt x="202" y="76"/>
                    <a:pt x="202" y="76"/>
                  </a:cubicBezTo>
                  <a:cubicBezTo>
                    <a:pt x="196" y="76"/>
                    <a:pt x="196" y="76"/>
                    <a:pt x="196" y="76"/>
                  </a:cubicBezTo>
                  <a:cubicBezTo>
                    <a:pt x="193" y="78"/>
                    <a:pt x="193" y="78"/>
                    <a:pt x="193" y="78"/>
                  </a:cubicBezTo>
                  <a:cubicBezTo>
                    <a:pt x="191" y="81"/>
                    <a:pt x="191" y="81"/>
                    <a:pt x="191" y="81"/>
                  </a:cubicBezTo>
                  <a:cubicBezTo>
                    <a:pt x="186" y="76"/>
                    <a:pt x="186" y="76"/>
                    <a:pt x="186" y="76"/>
                  </a:cubicBezTo>
                  <a:cubicBezTo>
                    <a:pt x="186" y="67"/>
                    <a:pt x="186" y="67"/>
                    <a:pt x="186" y="67"/>
                  </a:cubicBezTo>
                  <a:cubicBezTo>
                    <a:pt x="181" y="60"/>
                    <a:pt x="181" y="60"/>
                    <a:pt x="181" y="60"/>
                  </a:cubicBezTo>
                  <a:cubicBezTo>
                    <a:pt x="163" y="45"/>
                    <a:pt x="163" y="45"/>
                    <a:pt x="163" y="45"/>
                  </a:cubicBezTo>
                  <a:cubicBezTo>
                    <a:pt x="156" y="33"/>
                    <a:pt x="156" y="33"/>
                    <a:pt x="156" y="33"/>
                  </a:cubicBezTo>
                  <a:cubicBezTo>
                    <a:pt x="156" y="22"/>
                    <a:pt x="156" y="22"/>
                    <a:pt x="156" y="22"/>
                  </a:cubicBezTo>
                  <a:cubicBezTo>
                    <a:pt x="156" y="11"/>
                    <a:pt x="156" y="11"/>
                    <a:pt x="156" y="11"/>
                  </a:cubicBezTo>
                  <a:cubicBezTo>
                    <a:pt x="158" y="10"/>
                    <a:pt x="158" y="10"/>
                    <a:pt x="158" y="10"/>
                  </a:cubicBezTo>
                  <a:cubicBezTo>
                    <a:pt x="146" y="0"/>
                    <a:pt x="146" y="0"/>
                    <a:pt x="146" y="0"/>
                  </a:cubicBezTo>
                  <a:cubicBezTo>
                    <a:pt x="0" y="2"/>
                    <a:pt x="0" y="2"/>
                    <a:pt x="0" y="2"/>
                  </a:cubicBezTo>
                  <a:cubicBezTo>
                    <a:pt x="1" y="4"/>
                    <a:pt x="1" y="4"/>
                    <a:pt x="1" y="4"/>
                  </a:cubicBezTo>
                  <a:cubicBezTo>
                    <a:pt x="4" y="6"/>
                    <a:pt x="4" y="6"/>
                    <a:pt x="4" y="6"/>
                  </a:cubicBezTo>
                  <a:cubicBezTo>
                    <a:pt x="5" y="11"/>
                    <a:pt x="5" y="11"/>
                    <a:pt x="5" y="11"/>
                  </a:cubicBezTo>
                  <a:cubicBezTo>
                    <a:pt x="3" y="13"/>
                    <a:pt x="3" y="13"/>
                    <a:pt x="3" y="13"/>
                  </a:cubicBezTo>
                  <a:cubicBezTo>
                    <a:pt x="5" y="16"/>
                    <a:pt x="5" y="16"/>
                    <a:pt x="5" y="16"/>
                  </a:cubicBezTo>
                  <a:cubicBezTo>
                    <a:pt x="5" y="16"/>
                    <a:pt x="4" y="16"/>
                    <a:pt x="5" y="17"/>
                  </a:cubicBezTo>
                  <a:cubicBezTo>
                    <a:pt x="6" y="18"/>
                    <a:pt x="11" y="19"/>
                    <a:pt x="11" y="19"/>
                  </a:cubicBezTo>
                  <a:cubicBezTo>
                    <a:pt x="12" y="25"/>
                    <a:pt x="12" y="25"/>
                    <a:pt x="12" y="25"/>
                  </a:cubicBezTo>
                  <a:cubicBezTo>
                    <a:pt x="14" y="29"/>
                    <a:pt x="14" y="29"/>
                    <a:pt x="14" y="29"/>
                  </a:cubicBezTo>
                  <a:cubicBezTo>
                    <a:pt x="14" y="29"/>
                    <a:pt x="14" y="29"/>
                    <a:pt x="14" y="29"/>
                  </a:cubicBezTo>
                  <a:cubicBezTo>
                    <a:pt x="18" y="35"/>
                    <a:pt x="18" y="35"/>
                    <a:pt x="18" y="35"/>
                  </a:cubicBezTo>
                  <a:cubicBezTo>
                    <a:pt x="20" y="39"/>
                    <a:pt x="20" y="39"/>
                    <a:pt x="20" y="39"/>
                  </a:cubicBezTo>
                  <a:cubicBezTo>
                    <a:pt x="29" y="39"/>
                    <a:pt x="29" y="39"/>
                    <a:pt x="29" y="39"/>
                  </a:cubicBezTo>
                  <a:cubicBezTo>
                    <a:pt x="31" y="39"/>
                    <a:pt x="31" y="39"/>
                    <a:pt x="31" y="39"/>
                  </a:cubicBezTo>
                  <a:cubicBezTo>
                    <a:pt x="31" y="44"/>
                    <a:pt x="31" y="44"/>
                    <a:pt x="31" y="44"/>
                  </a:cubicBezTo>
                  <a:cubicBezTo>
                    <a:pt x="28" y="50"/>
                    <a:pt x="28" y="50"/>
                    <a:pt x="28" y="50"/>
                  </a:cubicBezTo>
                  <a:cubicBezTo>
                    <a:pt x="25" y="55"/>
                    <a:pt x="25" y="55"/>
                    <a:pt x="25" y="55"/>
                  </a:cubicBezTo>
                  <a:cubicBezTo>
                    <a:pt x="31" y="61"/>
                    <a:pt x="31" y="61"/>
                    <a:pt x="31" y="61"/>
                  </a:cubicBezTo>
                  <a:cubicBezTo>
                    <a:pt x="33" y="67"/>
                    <a:pt x="33" y="67"/>
                    <a:pt x="33" y="67"/>
                  </a:cubicBezTo>
                  <a:cubicBezTo>
                    <a:pt x="36" y="69"/>
                    <a:pt x="36" y="69"/>
                    <a:pt x="36" y="69"/>
                  </a:cubicBezTo>
                  <a:cubicBezTo>
                    <a:pt x="42" y="72"/>
                    <a:pt x="42" y="72"/>
                    <a:pt x="42" y="72"/>
                  </a:cubicBezTo>
                  <a:cubicBezTo>
                    <a:pt x="42" y="176"/>
                    <a:pt x="42" y="176"/>
                    <a:pt x="42" y="176"/>
                  </a:cubicBezTo>
                  <a:cubicBezTo>
                    <a:pt x="42" y="201"/>
                    <a:pt x="42" y="201"/>
                    <a:pt x="42" y="201"/>
                  </a:cubicBezTo>
                  <a:cubicBezTo>
                    <a:pt x="215" y="197"/>
                    <a:pt x="215" y="197"/>
                    <a:pt x="215" y="197"/>
                  </a:cubicBezTo>
                  <a:cubicBezTo>
                    <a:pt x="216" y="203"/>
                    <a:pt x="216" y="203"/>
                    <a:pt x="216" y="203"/>
                  </a:cubicBezTo>
                  <a:cubicBezTo>
                    <a:pt x="205" y="221"/>
                    <a:pt x="205" y="221"/>
                    <a:pt x="205" y="221"/>
                  </a:cubicBezTo>
                  <a:cubicBezTo>
                    <a:pt x="233" y="219"/>
                    <a:pt x="233" y="219"/>
                    <a:pt x="233" y="219"/>
                  </a:cubicBezTo>
                  <a:cubicBezTo>
                    <a:pt x="234" y="216"/>
                    <a:pt x="234" y="216"/>
                    <a:pt x="234" y="216"/>
                  </a:cubicBezTo>
                  <a:cubicBezTo>
                    <a:pt x="236" y="213"/>
                    <a:pt x="236" y="213"/>
                    <a:pt x="236" y="213"/>
                  </a:cubicBezTo>
                  <a:cubicBezTo>
                    <a:pt x="236" y="213"/>
                    <a:pt x="238" y="212"/>
                    <a:pt x="237" y="211"/>
                  </a:cubicBezTo>
                  <a:cubicBezTo>
                    <a:pt x="237" y="210"/>
                    <a:pt x="235" y="207"/>
                    <a:pt x="235" y="207"/>
                  </a:cubicBezTo>
                  <a:cubicBezTo>
                    <a:pt x="234" y="206"/>
                    <a:pt x="234" y="206"/>
                    <a:pt x="234" y="206"/>
                  </a:cubicBezTo>
                  <a:cubicBezTo>
                    <a:pt x="235" y="204"/>
                    <a:pt x="235" y="204"/>
                    <a:pt x="235" y="204"/>
                  </a:cubicBezTo>
                  <a:cubicBezTo>
                    <a:pt x="237" y="203"/>
                    <a:pt x="237" y="203"/>
                    <a:pt x="237" y="203"/>
                  </a:cubicBezTo>
                  <a:cubicBezTo>
                    <a:pt x="238" y="200"/>
                    <a:pt x="238" y="200"/>
                    <a:pt x="238" y="200"/>
                  </a:cubicBezTo>
                  <a:cubicBezTo>
                    <a:pt x="238" y="197"/>
                    <a:pt x="238" y="197"/>
                    <a:pt x="238" y="197"/>
                  </a:cubicBezTo>
                  <a:cubicBezTo>
                    <a:pt x="238" y="194"/>
                    <a:pt x="238" y="194"/>
                    <a:pt x="238" y="194"/>
                  </a:cubicBezTo>
                  <a:lnTo>
                    <a:pt x="238" y="193"/>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0" name="Freeform 47"/>
            <p:cNvSpPr>
              <a:spLocks/>
            </p:cNvSpPr>
            <p:nvPr/>
          </p:nvSpPr>
          <p:spPr bwMode="auto">
            <a:xfrm>
              <a:off x="6642333" y="1820782"/>
              <a:ext cx="350780" cy="408119"/>
            </a:xfrm>
            <a:custGeom>
              <a:avLst/>
              <a:gdLst>
                <a:gd name="T0" fmla="*/ 139 w 208"/>
                <a:gd name="T1" fmla="*/ 135 h 242"/>
                <a:gd name="T2" fmla="*/ 144 w 208"/>
                <a:gd name="T3" fmla="*/ 107 h 242"/>
                <a:gd name="T4" fmla="*/ 169 w 208"/>
                <a:gd name="T5" fmla="*/ 80 h 242"/>
                <a:gd name="T6" fmla="*/ 208 w 208"/>
                <a:gd name="T7" fmla="*/ 55 h 242"/>
                <a:gd name="T8" fmla="*/ 183 w 208"/>
                <a:gd name="T9" fmla="*/ 52 h 242"/>
                <a:gd name="T10" fmla="*/ 166 w 208"/>
                <a:gd name="T11" fmla="*/ 52 h 242"/>
                <a:gd name="T12" fmla="*/ 154 w 208"/>
                <a:gd name="T13" fmla="*/ 55 h 242"/>
                <a:gd name="T14" fmla="*/ 147 w 208"/>
                <a:gd name="T15" fmla="*/ 48 h 242"/>
                <a:gd name="T16" fmla="*/ 133 w 208"/>
                <a:gd name="T17" fmla="*/ 45 h 242"/>
                <a:gd name="T18" fmla="*/ 128 w 208"/>
                <a:gd name="T19" fmla="*/ 42 h 242"/>
                <a:gd name="T20" fmla="*/ 114 w 208"/>
                <a:gd name="T21" fmla="*/ 36 h 242"/>
                <a:gd name="T22" fmla="*/ 123 w 208"/>
                <a:gd name="T23" fmla="*/ 36 h 242"/>
                <a:gd name="T24" fmla="*/ 114 w 208"/>
                <a:gd name="T25" fmla="*/ 35 h 242"/>
                <a:gd name="T26" fmla="*/ 105 w 208"/>
                <a:gd name="T27" fmla="*/ 35 h 242"/>
                <a:gd name="T28" fmla="*/ 97 w 208"/>
                <a:gd name="T29" fmla="*/ 39 h 242"/>
                <a:gd name="T30" fmla="*/ 87 w 208"/>
                <a:gd name="T31" fmla="*/ 34 h 242"/>
                <a:gd name="T32" fmla="*/ 80 w 208"/>
                <a:gd name="T33" fmla="*/ 34 h 242"/>
                <a:gd name="T34" fmla="*/ 68 w 208"/>
                <a:gd name="T35" fmla="*/ 24 h 242"/>
                <a:gd name="T36" fmla="*/ 66 w 208"/>
                <a:gd name="T37" fmla="*/ 20 h 242"/>
                <a:gd name="T38" fmla="*/ 58 w 208"/>
                <a:gd name="T39" fmla="*/ 20 h 242"/>
                <a:gd name="T40" fmla="*/ 54 w 208"/>
                <a:gd name="T41" fmla="*/ 16 h 242"/>
                <a:gd name="T42" fmla="*/ 58 w 208"/>
                <a:gd name="T43" fmla="*/ 8 h 242"/>
                <a:gd name="T44" fmla="*/ 60 w 208"/>
                <a:gd name="T45" fmla="*/ 2 h 242"/>
                <a:gd name="T46" fmla="*/ 56 w 208"/>
                <a:gd name="T47" fmla="*/ 0 h 242"/>
                <a:gd name="T48" fmla="*/ 54 w 208"/>
                <a:gd name="T49" fmla="*/ 12 h 242"/>
                <a:gd name="T50" fmla="*/ 0 w 208"/>
                <a:gd name="T51" fmla="*/ 16 h 242"/>
                <a:gd name="T52" fmla="*/ 1 w 208"/>
                <a:gd name="T53" fmla="*/ 23 h 242"/>
                <a:gd name="T54" fmla="*/ 4 w 208"/>
                <a:gd name="T55" fmla="*/ 26 h 242"/>
                <a:gd name="T56" fmla="*/ 3 w 208"/>
                <a:gd name="T57" fmla="*/ 31 h 242"/>
                <a:gd name="T58" fmla="*/ 1 w 208"/>
                <a:gd name="T59" fmla="*/ 34 h 242"/>
                <a:gd name="T60" fmla="*/ 2 w 208"/>
                <a:gd name="T61" fmla="*/ 40 h 242"/>
                <a:gd name="T62" fmla="*/ 1 w 208"/>
                <a:gd name="T63" fmla="*/ 51 h 242"/>
                <a:gd name="T64" fmla="*/ 6 w 208"/>
                <a:gd name="T65" fmla="*/ 64 h 242"/>
                <a:gd name="T66" fmla="*/ 9 w 208"/>
                <a:gd name="T67" fmla="*/ 78 h 242"/>
                <a:gd name="T68" fmla="*/ 10 w 208"/>
                <a:gd name="T69" fmla="*/ 104 h 242"/>
                <a:gd name="T70" fmla="*/ 12 w 208"/>
                <a:gd name="T71" fmla="*/ 114 h 242"/>
                <a:gd name="T72" fmla="*/ 12 w 208"/>
                <a:gd name="T73" fmla="*/ 122 h 242"/>
                <a:gd name="T74" fmla="*/ 17 w 208"/>
                <a:gd name="T75" fmla="*/ 127 h 242"/>
                <a:gd name="T76" fmla="*/ 18 w 208"/>
                <a:gd name="T77" fmla="*/ 136 h 242"/>
                <a:gd name="T78" fmla="*/ 16 w 208"/>
                <a:gd name="T79" fmla="*/ 142 h 242"/>
                <a:gd name="T80" fmla="*/ 17 w 208"/>
                <a:gd name="T81" fmla="*/ 144 h 242"/>
                <a:gd name="T82" fmla="*/ 11 w 208"/>
                <a:gd name="T83" fmla="*/ 150 h 242"/>
                <a:gd name="T84" fmla="*/ 8 w 208"/>
                <a:gd name="T85" fmla="*/ 154 h 242"/>
                <a:gd name="T86" fmla="*/ 9 w 208"/>
                <a:gd name="T87" fmla="*/ 158 h 242"/>
                <a:gd name="T88" fmla="*/ 12 w 208"/>
                <a:gd name="T89" fmla="*/ 163 h 242"/>
                <a:gd name="T90" fmla="*/ 18 w 208"/>
                <a:gd name="T91" fmla="*/ 167 h 242"/>
                <a:gd name="T92" fmla="*/ 18 w 208"/>
                <a:gd name="T93" fmla="*/ 242 h 242"/>
                <a:gd name="T94" fmla="*/ 173 w 208"/>
                <a:gd name="T95" fmla="*/ 233 h 242"/>
                <a:gd name="T96" fmla="*/ 166 w 208"/>
                <a:gd name="T97" fmla="*/ 220 h 242"/>
                <a:gd name="T98" fmla="*/ 157 w 208"/>
                <a:gd name="T99" fmla="*/ 213 h 242"/>
                <a:gd name="T100" fmla="*/ 138 w 208"/>
                <a:gd name="T101" fmla="*/ 197 h 242"/>
                <a:gd name="T102" fmla="*/ 125 w 208"/>
                <a:gd name="T103" fmla="*/ 189 h 242"/>
                <a:gd name="T104" fmla="*/ 128 w 208"/>
                <a:gd name="T105" fmla="*/ 159 h 242"/>
                <a:gd name="T106" fmla="*/ 122 w 208"/>
                <a:gd name="T107" fmla="*/ 154 h 242"/>
                <a:gd name="T108" fmla="*/ 128 w 208"/>
                <a:gd name="T109" fmla="*/ 141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8" h="242">
                  <a:moveTo>
                    <a:pt x="128" y="141"/>
                  </a:moveTo>
                  <a:lnTo>
                    <a:pt x="139" y="135"/>
                  </a:lnTo>
                  <a:lnTo>
                    <a:pt x="139" y="111"/>
                  </a:lnTo>
                  <a:lnTo>
                    <a:pt x="144" y="107"/>
                  </a:lnTo>
                  <a:lnTo>
                    <a:pt x="161" y="91"/>
                  </a:lnTo>
                  <a:lnTo>
                    <a:pt x="169" y="80"/>
                  </a:lnTo>
                  <a:lnTo>
                    <a:pt x="185" y="69"/>
                  </a:lnTo>
                  <a:lnTo>
                    <a:pt x="208" y="55"/>
                  </a:lnTo>
                  <a:lnTo>
                    <a:pt x="200" y="53"/>
                  </a:lnTo>
                  <a:lnTo>
                    <a:pt x="183" y="52"/>
                  </a:lnTo>
                  <a:lnTo>
                    <a:pt x="169" y="49"/>
                  </a:lnTo>
                  <a:lnTo>
                    <a:pt x="166" y="52"/>
                  </a:lnTo>
                  <a:lnTo>
                    <a:pt x="162" y="55"/>
                  </a:lnTo>
                  <a:lnTo>
                    <a:pt x="154" y="55"/>
                  </a:lnTo>
                  <a:lnTo>
                    <a:pt x="151" y="51"/>
                  </a:lnTo>
                  <a:lnTo>
                    <a:pt x="147" y="48"/>
                  </a:lnTo>
                  <a:lnTo>
                    <a:pt x="136" y="45"/>
                  </a:lnTo>
                  <a:lnTo>
                    <a:pt x="133" y="45"/>
                  </a:lnTo>
                  <a:lnTo>
                    <a:pt x="129" y="43"/>
                  </a:lnTo>
                  <a:lnTo>
                    <a:pt x="128" y="42"/>
                  </a:lnTo>
                  <a:lnTo>
                    <a:pt x="119" y="41"/>
                  </a:lnTo>
                  <a:lnTo>
                    <a:pt x="114" y="36"/>
                  </a:lnTo>
                  <a:lnTo>
                    <a:pt x="120" y="39"/>
                  </a:lnTo>
                  <a:lnTo>
                    <a:pt x="123" y="36"/>
                  </a:lnTo>
                  <a:lnTo>
                    <a:pt x="119" y="35"/>
                  </a:lnTo>
                  <a:lnTo>
                    <a:pt x="114" y="35"/>
                  </a:lnTo>
                  <a:lnTo>
                    <a:pt x="109" y="35"/>
                  </a:lnTo>
                  <a:lnTo>
                    <a:pt x="105" y="35"/>
                  </a:lnTo>
                  <a:lnTo>
                    <a:pt x="100" y="35"/>
                  </a:lnTo>
                  <a:lnTo>
                    <a:pt x="97" y="39"/>
                  </a:lnTo>
                  <a:lnTo>
                    <a:pt x="93" y="39"/>
                  </a:lnTo>
                  <a:lnTo>
                    <a:pt x="87" y="34"/>
                  </a:lnTo>
                  <a:lnTo>
                    <a:pt x="84" y="34"/>
                  </a:lnTo>
                  <a:lnTo>
                    <a:pt x="80" y="34"/>
                  </a:lnTo>
                  <a:lnTo>
                    <a:pt x="73" y="32"/>
                  </a:lnTo>
                  <a:lnTo>
                    <a:pt x="68" y="24"/>
                  </a:lnTo>
                  <a:lnTo>
                    <a:pt x="68" y="24"/>
                  </a:lnTo>
                  <a:lnTo>
                    <a:pt x="66" y="20"/>
                  </a:lnTo>
                  <a:lnTo>
                    <a:pt x="62" y="20"/>
                  </a:lnTo>
                  <a:lnTo>
                    <a:pt x="58" y="20"/>
                  </a:lnTo>
                  <a:lnTo>
                    <a:pt x="55" y="20"/>
                  </a:lnTo>
                  <a:lnTo>
                    <a:pt x="54" y="16"/>
                  </a:lnTo>
                  <a:lnTo>
                    <a:pt x="57" y="12"/>
                  </a:lnTo>
                  <a:lnTo>
                    <a:pt x="58" y="8"/>
                  </a:lnTo>
                  <a:lnTo>
                    <a:pt x="62" y="5"/>
                  </a:lnTo>
                  <a:lnTo>
                    <a:pt x="60" y="2"/>
                  </a:lnTo>
                  <a:lnTo>
                    <a:pt x="60" y="2"/>
                  </a:lnTo>
                  <a:lnTo>
                    <a:pt x="56" y="0"/>
                  </a:lnTo>
                  <a:lnTo>
                    <a:pt x="56" y="10"/>
                  </a:lnTo>
                  <a:lnTo>
                    <a:pt x="54" y="12"/>
                  </a:lnTo>
                  <a:lnTo>
                    <a:pt x="52" y="16"/>
                  </a:lnTo>
                  <a:lnTo>
                    <a:pt x="0" y="16"/>
                  </a:lnTo>
                  <a:lnTo>
                    <a:pt x="1" y="20"/>
                  </a:lnTo>
                  <a:lnTo>
                    <a:pt x="1" y="23"/>
                  </a:lnTo>
                  <a:lnTo>
                    <a:pt x="1" y="24"/>
                  </a:lnTo>
                  <a:lnTo>
                    <a:pt x="4" y="26"/>
                  </a:lnTo>
                  <a:lnTo>
                    <a:pt x="4" y="30"/>
                  </a:lnTo>
                  <a:lnTo>
                    <a:pt x="3" y="31"/>
                  </a:lnTo>
                  <a:lnTo>
                    <a:pt x="1" y="33"/>
                  </a:lnTo>
                  <a:lnTo>
                    <a:pt x="1" y="34"/>
                  </a:lnTo>
                  <a:lnTo>
                    <a:pt x="1" y="38"/>
                  </a:lnTo>
                  <a:lnTo>
                    <a:pt x="2" y="40"/>
                  </a:lnTo>
                  <a:lnTo>
                    <a:pt x="3" y="45"/>
                  </a:lnTo>
                  <a:lnTo>
                    <a:pt x="1" y="51"/>
                  </a:lnTo>
                  <a:lnTo>
                    <a:pt x="3" y="56"/>
                  </a:lnTo>
                  <a:lnTo>
                    <a:pt x="6" y="64"/>
                  </a:lnTo>
                  <a:lnTo>
                    <a:pt x="9" y="70"/>
                  </a:lnTo>
                  <a:lnTo>
                    <a:pt x="9" y="78"/>
                  </a:lnTo>
                  <a:lnTo>
                    <a:pt x="10" y="92"/>
                  </a:lnTo>
                  <a:lnTo>
                    <a:pt x="10" y="104"/>
                  </a:lnTo>
                  <a:lnTo>
                    <a:pt x="10" y="112"/>
                  </a:lnTo>
                  <a:lnTo>
                    <a:pt x="12" y="114"/>
                  </a:lnTo>
                  <a:lnTo>
                    <a:pt x="12" y="116"/>
                  </a:lnTo>
                  <a:lnTo>
                    <a:pt x="12" y="122"/>
                  </a:lnTo>
                  <a:lnTo>
                    <a:pt x="15" y="124"/>
                  </a:lnTo>
                  <a:lnTo>
                    <a:pt x="17" y="127"/>
                  </a:lnTo>
                  <a:lnTo>
                    <a:pt x="18" y="132"/>
                  </a:lnTo>
                  <a:lnTo>
                    <a:pt x="18" y="136"/>
                  </a:lnTo>
                  <a:lnTo>
                    <a:pt x="18" y="141"/>
                  </a:lnTo>
                  <a:lnTo>
                    <a:pt x="16" y="142"/>
                  </a:lnTo>
                  <a:lnTo>
                    <a:pt x="16" y="142"/>
                  </a:lnTo>
                  <a:lnTo>
                    <a:pt x="17" y="144"/>
                  </a:lnTo>
                  <a:lnTo>
                    <a:pt x="13" y="147"/>
                  </a:lnTo>
                  <a:lnTo>
                    <a:pt x="11" y="150"/>
                  </a:lnTo>
                  <a:lnTo>
                    <a:pt x="8" y="152"/>
                  </a:lnTo>
                  <a:lnTo>
                    <a:pt x="8" y="154"/>
                  </a:lnTo>
                  <a:lnTo>
                    <a:pt x="8" y="156"/>
                  </a:lnTo>
                  <a:lnTo>
                    <a:pt x="9" y="158"/>
                  </a:lnTo>
                  <a:lnTo>
                    <a:pt x="12" y="160"/>
                  </a:lnTo>
                  <a:lnTo>
                    <a:pt x="12" y="163"/>
                  </a:lnTo>
                  <a:lnTo>
                    <a:pt x="17" y="164"/>
                  </a:lnTo>
                  <a:lnTo>
                    <a:pt x="18" y="167"/>
                  </a:lnTo>
                  <a:lnTo>
                    <a:pt x="21" y="169"/>
                  </a:lnTo>
                  <a:lnTo>
                    <a:pt x="18" y="242"/>
                  </a:lnTo>
                  <a:lnTo>
                    <a:pt x="172" y="239"/>
                  </a:lnTo>
                  <a:lnTo>
                    <a:pt x="173" y="233"/>
                  </a:lnTo>
                  <a:lnTo>
                    <a:pt x="172" y="227"/>
                  </a:lnTo>
                  <a:lnTo>
                    <a:pt x="166" y="220"/>
                  </a:lnTo>
                  <a:lnTo>
                    <a:pt x="160" y="216"/>
                  </a:lnTo>
                  <a:lnTo>
                    <a:pt x="157" y="213"/>
                  </a:lnTo>
                  <a:lnTo>
                    <a:pt x="150" y="204"/>
                  </a:lnTo>
                  <a:lnTo>
                    <a:pt x="138" y="197"/>
                  </a:lnTo>
                  <a:lnTo>
                    <a:pt x="130" y="193"/>
                  </a:lnTo>
                  <a:lnTo>
                    <a:pt x="125" y="189"/>
                  </a:lnTo>
                  <a:lnTo>
                    <a:pt x="126" y="174"/>
                  </a:lnTo>
                  <a:lnTo>
                    <a:pt x="128" y="159"/>
                  </a:lnTo>
                  <a:lnTo>
                    <a:pt x="126" y="159"/>
                  </a:lnTo>
                  <a:lnTo>
                    <a:pt x="122" y="154"/>
                  </a:lnTo>
                  <a:lnTo>
                    <a:pt x="126" y="145"/>
                  </a:lnTo>
                  <a:lnTo>
                    <a:pt x="128" y="14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1" name="Line 48"/>
            <p:cNvSpPr>
              <a:spLocks noChangeShapeType="1"/>
            </p:cNvSpPr>
            <p:nvPr/>
          </p:nvSpPr>
          <p:spPr bwMode="auto">
            <a:xfrm>
              <a:off x="6881810" y="2014724"/>
              <a:ext cx="0" cy="0"/>
            </a:xfrm>
            <a:prstGeom prst="line">
              <a:avLst/>
            </a:prstGeom>
            <a:grpFill/>
            <a:ln w="6350">
              <a:solidFill>
                <a:srgbClr val="000000"/>
              </a:solidFill>
              <a:round/>
              <a:headEnd/>
              <a:tailEnd/>
            </a:ln>
            <a:extLst/>
          </p:spPr>
          <p:txBody>
            <a:bodyPr/>
            <a:lstStyle/>
            <a:p>
              <a:pPr defTabSz="1828434" eaLnBrk="1" fontAlgn="auto" hangingPunct="1">
                <a:spcBef>
                  <a:spcPts val="0"/>
                </a:spcBef>
                <a:spcAft>
                  <a:spcPts val="0"/>
                </a:spcAft>
                <a:defRPr/>
              </a:pPr>
              <a:endParaRPr lang="en-US" dirty="0">
                <a:latin typeface="Montserrat" charset="0"/>
              </a:endParaRPr>
            </a:p>
          </p:txBody>
        </p:sp>
        <p:sp>
          <p:nvSpPr>
            <p:cNvPr id="62" name="Line 49"/>
            <p:cNvSpPr>
              <a:spLocks noChangeShapeType="1"/>
            </p:cNvSpPr>
            <p:nvPr/>
          </p:nvSpPr>
          <p:spPr bwMode="auto">
            <a:xfrm>
              <a:off x="6881810" y="2014724"/>
              <a:ext cx="0" cy="0"/>
            </a:xfrm>
            <a:prstGeom prst="line">
              <a:avLst/>
            </a:prstGeom>
            <a:grpFill/>
            <a:ln w="6350" cap="flat">
              <a:solidFill>
                <a:srgbClr val="FFFFFF"/>
              </a:solidFill>
              <a:prstDash val="solid"/>
              <a:miter lim="800000"/>
              <a:headEnd/>
              <a:tailEnd/>
            </a:ln>
            <a:extLst/>
          </p:spPr>
          <p:txBody>
            <a:bodyPr/>
            <a:lstStyle/>
            <a:p>
              <a:pPr defTabSz="1828434" eaLnBrk="1" fontAlgn="auto" hangingPunct="1">
                <a:spcBef>
                  <a:spcPts val="0"/>
                </a:spcBef>
                <a:spcAft>
                  <a:spcPts val="0"/>
                </a:spcAft>
                <a:defRPr/>
              </a:pPr>
              <a:endParaRPr lang="en-US" dirty="0">
                <a:latin typeface="Montserrat" charset="0"/>
              </a:endParaRPr>
            </a:p>
          </p:txBody>
        </p:sp>
        <p:sp>
          <p:nvSpPr>
            <p:cNvPr id="63" name="Freeform 50"/>
            <p:cNvSpPr>
              <a:spLocks/>
            </p:cNvSpPr>
            <p:nvPr/>
          </p:nvSpPr>
          <p:spPr bwMode="auto">
            <a:xfrm>
              <a:off x="6964446" y="1940520"/>
              <a:ext cx="409805" cy="386196"/>
            </a:xfrm>
            <a:custGeom>
              <a:avLst/>
              <a:gdLst>
                <a:gd name="T0" fmla="*/ 12 w 287"/>
                <a:gd name="T1" fmla="*/ 44 h 270"/>
                <a:gd name="T2" fmla="*/ 29 w 287"/>
                <a:gd name="T3" fmla="*/ 36 h 270"/>
                <a:gd name="T4" fmla="*/ 52 w 287"/>
                <a:gd name="T5" fmla="*/ 17 h 270"/>
                <a:gd name="T6" fmla="*/ 77 w 287"/>
                <a:gd name="T7" fmla="*/ 0 h 270"/>
                <a:gd name="T8" fmla="*/ 75 w 287"/>
                <a:gd name="T9" fmla="*/ 6 h 270"/>
                <a:gd name="T10" fmla="*/ 65 w 287"/>
                <a:gd name="T11" fmla="*/ 19 h 270"/>
                <a:gd name="T12" fmla="*/ 67 w 287"/>
                <a:gd name="T13" fmla="*/ 29 h 270"/>
                <a:gd name="T14" fmla="*/ 77 w 287"/>
                <a:gd name="T15" fmla="*/ 28 h 270"/>
                <a:gd name="T16" fmla="*/ 111 w 287"/>
                <a:gd name="T17" fmla="*/ 45 h 270"/>
                <a:gd name="T18" fmla="*/ 135 w 287"/>
                <a:gd name="T19" fmla="*/ 39 h 270"/>
                <a:gd name="T20" fmla="*/ 169 w 287"/>
                <a:gd name="T21" fmla="*/ 28 h 270"/>
                <a:gd name="T22" fmla="*/ 198 w 287"/>
                <a:gd name="T23" fmla="*/ 38 h 270"/>
                <a:gd name="T24" fmla="*/ 217 w 287"/>
                <a:gd name="T25" fmla="*/ 55 h 270"/>
                <a:gd name="T26" fmla="*/ 232 w 287"/>
                <a:gd name="T27" fmla="*/ 56 h 270"/>
                <a:gd name="T28" fmla="*/ 219 w 287"/>
                <a:gd name="T29" fmla="*/ 62 h 270"/>
                <a:gd name="T30" fmla="*/ 193 w 287"/>
                <a:gd name="T31" fmla="*/ 64 h 270"/>
                <a:gd name="T32" fmla="*/ 201 w 287"/>
                <a:gd name="T33" fmla="*/ 74 h 270"/>
                <a:gd name="T34" fmla="*/ 204 w 287"/>
                <a:gd name="T35" fmla="*/ 75 h 270"/>
                <a:gd name="T36" fmla="*/ 234 w 287"/>
                <a:gd name="T37" fmla="*/ 88 h 270"/>
                <a:gd name="T38" fmla="*/ 246 w 287"/>
                <a:gd name="T39" fmla="*/ 109 h 270"/>
                <a:gd name="T40" fmla="*/ 245 w 287"/>
                <a:gd name="T41" fmla="*/ 141 h 270"/>
                <a:gd name="T42" fmla="*/ 233 w 287"/>
                <a:gd name="T43" fmla="*/ 168 h 270"/>
                <a:gd name="T44" fmla="*/ 246 w 287"/>
                <a:gd name="T45" fmla="*/ 166 h 270"/>
                <a:gd name="T46" fmla="*/ 255 w 287"/>
                <a:gd name="T47" fmla="*/ 153 h 270"/>
                <a:gd name="T48" fmla="*/ 275 w 287"/>
                <a:gd name="T49" fmla="*/ 154 h 270"/>
                <a:gd name="T50" fmla="*/ 287 w 287"/>
                <a:gd name="T51" fmla="*/ 197 h 270"/>
                <a:gd name="T52" fmla="*/ 275 w 287"/>
                <a:gd name="T53" fmla="*/ 220 h 270"/>
                <a:gd name="T54" fmla="*/ 266 w 287"/>
                <a:gd name="T55" fmla="*/ 249 h 270"/>
                <a:gd name="T56" fmla="*/ 141 w 287"/>
                <a:gd name="T57" fmla="*/ 270 h 270"/>
                <a:gd name="T58" fmla="*/ 158 w 287"/>
                <a:gd name="T59" fmla="*/ 235 h 270"/>
                <a:gd name="T60" fmla="*/ 145 w 287"/>
                <a:gd name="T61" fmla="*/ 191 h 270"/>
                <a:gd name="T62" fmla="*/ 144 w 287"/>
                <a:gd name="T63" fmla="*/ 165 h 270"/>
                <a:gd name="T64" fmla="*/ 148 w 287"/>
                <a:gd name="T65" fmla="*/ 147 h 270"/>
                <a:gd name="T66" fmla="*/ 153 w 287"/>
                <a:gd name="T67" fmla="*/ 122 h 270"/>
                <a:gd name="T68" fmla="*/ 166 w 287"/>
                <a:gd name="T69" fmla="*/ 106 h 270"/>
                <a:gd name="T70" fmla="*/ 169 w 287"/>
                <a:gd name="T71" fmla="*/ 122 h 270"/>
                <a:gd name="T72" fmla="*/ 175 w 287"/>
                <a:gd name="T73" fmla="*/ 111 h 270"/>
                <a:gd name="T74" fmla="*/ 180 w 287"/>
                <a:gd name="T75" fmla="*/ 94 h 270"/>
                <a:gd name="T76" fmla="*/ 184 w 287"/>
                <a:gd name="T77" fmla="*/ 81 h 270"/>
                <a:gd name="T78" fmla="*/ 189 w 287"/>
                <a:gd name="T79" fmla="*/ 74 h 270"/>
                <a:gd name="T80" fmla="*/ 187 w 287"/>
                <a:gd name="T81" fmla="*/ 65 h 270"/>
                <a:gd name="T82" fmla="*/ 159 w 287"/>
                <a:gd name="T83" fmla="*/ 68 h 270"/>
                <a:gd name="T84" fmla="*/ 129 w 287"/>
                <a:gd name="T85" fmla="*/ 85 h 270"/>
                <a:gd name="T86" fmla="*/ 127 w 287"/>
                <a:gd name="T87" fmla="*/ 76 h 270"/>
                <a:gd name="T88" fmla="*/ 118 w 287"/>
                <a:gd name="T89" fmla="*/ 75 h 270"/>
                <a:gd name="T90" fmla="*/ 107 w 287"/>
                <a:gd name="T91" fmla="*/ 101 h 270"/>
                <a:gd name="T92" fmla="*/ 95 w 287"/>
                <a:gd name="T93" fmla="*/ 100 h 270"/>
                <a:gd name="T94" fmla="*/ 84 w 287"/>
                <a:gd name="T95" fmla="*/ 81 h 270"/>
                <a:gd name="T96" fmla="*/ 58 w 287"/>
                <a:gd name="T97" fmla="*/ 74 h 270"/>
                <a:gd name="T98" fmla="*/ 29 w 287"/>
                <a:gd name="T99" fmla="*/ 65 h 270"/>
                <a:gd name="T100" fmla="*/ 9 w 287"/>
                <a:gd name="T101" fmla="*/ 57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7" h="270">
                  <a:moveTo>
                    <a:pt x="0" y="51"/>
                  </a:moveTo>
                  <a:cubicBezTo>
                    <a:pt x="2" y="49"/>
                    <a:pt x="2" y="49"/>
                    <a:pt x="2" y="49"/>
                  </a:cubicBezTo>
                  <a:cubicBezTo>
                    <a:pt x="6" y="49"/>
                    <a:pt x="6" y="49"/>
                    <a:pt x="6" y="49"/>
                  </a:cubicBezTo>
                  <a:cubicBezTo>
                    <a:pt x="11" y="46"/>
                    <a:pt x="11" y="46"/>
                    <a:pt x="11" y="46"/>
                  </a:cubicBezTo>
                  <a:cubicBezTo>
                    <a:pt x="12" y="44"/>
                    <a:pt x="12" y="44"/>
                    <a:pt x="12" y="44"/>
                  </a:cubicBezTo>
                  <a:cubicBezTo>
                    <a:pt x="14" y="40"/>
                    <a:pt x="14" y="40"/>
                    <a:pt x="14" y="40"/>
                  </a:cubicBezTo>
                  <a:cubicBezTo>
                    <a:pt x="17" y="37"/>
                    <a:pt x="17" y="37"/>
                    <a:pt x="17" y="37"/>
                  </a:cubicBezTo>
                  <a:cubicBezTo>
                    <a:pt x="20" y="36"/>
                    <a:pt x="20" y="36"/>
                    <a:pt x="20" y="36"/>
                  </a:cubicBezTo>
                  <a:cubicBezTo>
                    <a:pt x="23" y="36"/>
                    <a:pt x="23" y="36"/>
                    <a:pt x="23" y="36"/>
                  </a:cubicBezTo>
                  <a:cubicBezTo>
                    <a:pt x="29" y="36"/>
                    <a:pt x="29" y="36"/>
                    <a:pt x="29" y="36"/>
                  </a:cubicBezTo>
                  <a:cubicBezTo>
                    <a:pt x="32" y="34"/>
                    <a:pt x="32" y="34"/>
                    <a:pt x="32" y="34"/>
                  </a:cubicBezTo>
                  <a:cubicBezTo>
                    <a:pt x="42" y="27"/>
                    <a:pt x="42" y="27"/>
                    <a:pt x="42" y="27"/>
                  </a:cubicBezTo>
                  <a:cubicBezTo>
                    <a:pt x="45" y="26"/>
                    <a:pt x="45" y="26"/>
                    <a:pt x="45" y="26"/>
                  </a:cubicBezTo>
                  <a:cubicBezTo>
                    <a:pt x="49" y="22"/>
                    <a:pt x="49" y="22"/>
                    <a:pt x="49" y="22"/>
                  </a:cubicBezTo>
                  <a:cubicBezTo>
                    <a:pt x="52" y="17"/>
                    <a:pt x="52" y="17"/>
                    <a:pt x="52" y="17"/>
                  </a:cubicBezTo>
                  <a:cubicBezTo>
                    <a:pt x="56" y="14"/>
                    <a:pt x="56" y="14"/>
                    <a:pt x="56" y="14"/>
                  </a:cubicBezTo>
                  <a:cubicBezTo>
                    <a:pt x="61" y="9"/>
                    <a:pt x="61" y="9"/>
                    <a:pt x="61" y="9"/>
                  </a:cubicBezTo>
                  <a:cubicBezTo>
                    <a:pt x="65" y="4"/>
                    <a:pt x="65" y="4"/>
                    <a:pt x="65" y="4"/>
                  </a:cubicBezTo>
                  <a:cubicBezTo>
                    <a:pt x="70" y="1"/>
                    <a:pt x="70" y="1"/>
                    <a:pt x="70" y="1"/>
                  </a:cubicBezTo>
                  <a:cubicBezTo>
                    <a:pt x="77" y="0"/>
                    <a:pt x="77" y="0"/>
                    <a:pt x="77" y="0"/>
                  </a:cubicBezTo>
                  <a:cubicBezTo>
                    <a:pt x="80" y="0"/>
                    <a:pt x="80" y="0"/>
                    <a:pt x="80" y="0"/>
                  </a:cubicBezTo>
                  <a:cubicBezTo>
                    <a:pt x="85" y="2"/>
                    <a:pt x="85" y="2"/>
                    <a:pt x="85" y="2"/>
                  </a:cubicBezTo>
                  <a:cubicBezTo>
                    <a:pt x="83" y="3"/>
                    <a:pt x="83" y="3"/>
                    <a:pt x="83" y="3"/>
                  </a:cubicBezTo>
                  <a:cubicBezTo>
                    <a:pt x="79" y="5"/>
                    <a:pt x="79" y="5"/>
                    <a:pt x="79" y="5"/>
                  </a:cubicBezTo>
                  <a:cubicBezTo>
                    <a:pt x="75" y="6"/>
                    <a:pt x="75" y="6"/>
                    <a:pt x="75" y="6"/>
                  </a:cubicBezTo>
                  <a:cubicBezTo>
                    <a:pt x="76" y="8"/>
                    <a:pt x="76" y="8"/>
                    <a:pt x="76" y="8"/>
                  </a:cubicBezTo>
                  <a:cubicBezTo>
                    <a:pt x="70" y="14"/>
                    <a:pt x="70" y="14"/>
                    <a:pt x="70" y="14"/>
                  </a:cubicBezTo>
                  <a:cubicBezTo>
                    <a:pt x="70" y="14"/>
                    <a:pt x="68" y="14"/>
                    <a:pt x="68" y="15"/>
                  </a:cubicBezTo>
                  <a:cubicBezTo>
                    <a:pt x="68" y="16"/>
                    <a:pt x="65" y="23"/>
                    <a:pt x="65" y="23"/>
                  </a:cubicBezTo>
                  <a:cubicBezTo>
                    <a:pt x="65" y="19"/>
                    <a:pt x="65" y="19"/>
                    <a:pt x="65" y="19"/>
                  </a:cubicBezTo>
                  <a:cubicBezTo>
                    <a:pt x="63" y="17"/>
                    <a:pt x="63" y="17"/>
                    <a:pt x="63" y="17"/>
                  </a:cubicBezTo>
                  <a:cubicBezTo>
                    <a:pt x="62" y="27"/>
                    <a:pt x="62" y="27"/>
                    <a:pt x="62" y="27"/>
                  </a:cubicBezTo>
                  <a:cubicBezTo>
                    <a:pt x="62" y="33"/>
                    <a:pt x="62" y="33"/>
                    <a:pt x="62" y="33"/>
                  </a:cubicBezTo>
                  <a:cubicBezTo>
                    <a:pt x="65" y="31"/>
                    <a:pt x="65" y="31"/>
                    <a:pt x="65" y="31"/>
                  </a:cubicBezTo>
                  <a:cubicBezTo>
                    <a:pt x="67" y="29"/>
                    <a:pt x="67" y="29"/>
                    <a:pt x="67" y="29"/>
                  </a:cubicBezTo>
                  <a:cubicBezTo>
                    <a:pt x="68" y="29"/>
                    <a:pt x="68" y="29"/>
                    <a:pt x="68" y="29"/>
                  </a:cubicBezTo>
                  <a:cubicBezTo>
                    <a:pt x="69" y="31"/>
                    <a:pt x="69" y="31"/>
                    <a:pt x="69" y="31"/>
                  </a:cubicBezTo>
                  <a:cubicBezTo>
                    <a:pt x="72" y="31"/>
                    <a:pt x="72" y="31"/>
                    <a:pt x="72" y="31"/>
                  </a:cubicBezTo>
                  <a:cubicBezTo>
                    <a:pt x="74" y="30"/>
                    <a:pt x="74" y="30"/>
                    <a:pt x="74" y="30"/>
                  </a:cubicBezTo>
                  <a:cubicBezTo>
                    <a:pt x="77" y="28"/>
                    <a:pt x="77" y="28"/>
                    <a:pt x="77" y="28"/>
                  </a:cubicBezTo>
                  <a:cubicBezTo>
                    <a:pt x="82" y="29"/>
                    <a:pt x="82" y="29"/>
                    <a:pt x="82" y="29"/>
                  </a:cubicBezTo>
                  <a:cubicBezTo>
                    <a:pt x="92" y="34"/>
                    <a:pt x="92" y="34"/>
                    <a:pt x="92" y="34"/>
                  </a:cubicBezTo>
                  <a:cubicBezTo>
                    <a:pt x="98" y="41"/>
                    <a:pt x="98" y="41"/>
                    <a:pt x="98" y="41"/>
                  </a:cubicBezTo>
                  <a:cubicBezTo>
                    <a:pt x="102" y="44"/>
                    <a:pt x="102" y="44"/>
                    <a:pt x="102" y="44"/>
                  </a:cubicBezTo>
                  <a:cubicBezTo>
                    <a:pt x="111" y="45"/>
                    <a:pt x="111" y="45"/>
                    <a:pt x="111" y="45"/>
                  </a:cubicBezTo>
                  <a:cubicBezTo>
                    <a:pt x="114" y="44"/>
                    <a:pt x="114" y="44"/>
                    <a:pt x="114" y="44"/>
                  </a:cubicBezTo>
                  <a:cubicBezTo>
                    <a:pt x="121" y="46"/>
                    <a:pt x="121" y="46"/>
                    <a:pt x="121" y="46"/>
                  </a:cubicBezTo>
                  <a:cubicBezTo>
                    <a:pt x="127" y="48"/>
                    <a:pt x="127" y="48"/>
                    <a:pt x="127" y="48"/>
                  </a:cubicBezTo>
                  <a:cubicBezTo>
                    <a:pt x="130" y="44"/>
                    <a:pt x="130" y="44"/>
                    <a:pt x="130" y="44"/>
                  </a:cubicBezTo>
                  <a:cubicBezTo>
                    <a:pt x="135" y="39"/>
                    <a:pt x="135" y="39"/>
                    <a:pt x="135" y="39"/>
                  </a:cubicBezTo>
                  <a:cubicBezTo>
                    <a:pt x="139" y="35"/>
                    <a:pt x="139" y="35"/>
                    <a:pt x="139" y="35"/>
                  </a:cubicBezTo>
                  <a:cubicBezTo>
                    <a:pt x="148" y="33"/>
                    <a:pt x="148" y="33"/>
                    <a:pt x="148" y="33"/>
                  </a:cubicBezTo>
                  <a:cubicBezTo>
                    <a:pt x="154" y="31"/>
                    <a:pt x="154" y="31"/>
                    <a:pt x="154" y="31"/>
                  </a:cubicBezTo>
                  <a:cubicBezTo>
                    <a:pt x="160" y="31"/>
                    <a:pt x="160" y="31"/>
                    <a:pt x="160" y="31"/>
                  </a:cubicBezTo>
                  <a:cubicBezTo>
                    <a:pt x="169" y="28"/>
                    <a:pt x="169" y="28"/>
                    <a:pt x="169" y="28"/>
                  </a:cubicBezTo>
                  <a:cubicBezTo>
                    <a:pt x="175" y="26"/>
                    <a:pt x="175" y="26"/>
                    <a:pt x="175" y="26"/>
                  </a:cubicBezTo>
                  <a:cubicBezTo>
                    <a:pt x="178" y="28"/>
                    <a:pt x="178" y="28"/>
                    <a:pt x="178" y="28"/>
                  </a:cubicBezTo>
                  <a:cubicBezTo>
                    <a:pt x="180" y="36"/>
                    <a:pt x="180" y="36"/>
                    <a:pt x="180" y="36"/>
                  </a:cubicBezTo>
                  <a:cubicBezTo>
                    <a:pt x="191" y="38"/>
                    <a:pt x="191" y="38"/>
                    <a:pt x="191" y="38"/>
                  </a:cubicBezTo>
                  <a:cubicBezTo>
                    <a:pt x="198" y="38"/>
                    <a:pt x="198" y="38"/>
                    <a:pt x="198" y="38"/>
                  </a:cubicBezTo>
                  <a:cubicBezTo>
                    <a:pt x="203" y="39"/>
                    <a:pt x="203" y="39"/>
                    <a:pt x="203" y="39"/>
                  </a:cubicBezTo>
                  <a:cubicBezTo>
                    <a:pt x="207" y="44"/>
                    <a:pt x="207" y="44"/>
                    <a:pt x="207" y="44"/>
                  </a:cubicBezTo>
                  <a:cubicBezTo>
                    <a:pt x="213" y="51"/>
                    <a:pt x="213" y="51"/>
                    <a:pt x="213" y="51"/>
                  </a:cubicBezTo>
                  <a:cubicBezTo>
                    <a:pt x="215" y="53"/>
                    <a:pt x="215" y="53"/>
                    <a:pt x="215" y="53"/>
                  </a:cubicBezTo>
                  <a:cubicBezTo>
                    <a:pt x="215" y="53"/>
                    <a:pt x="216" y="54"/>
                    <a:pt x="217" y="55"/>
                  </a:cubicBezTo>
                  <a:cubicBezTo>
                    <a:pt x="218" y="56"/>
                    <a:pt x="219" y="58"/>
                    <a:pt x="219" y="58"/>
                  </a:cubicBezTo>
                  <a:cubicBezTo>
                    <a:pt x="224" y="59"/>
                    <a:pt x="224" y="59"/>
                    <a:pt x="224" y="59"/>
                  </a:cubicBezTo>
                  <a:cubicBezTo>
                    <a:pt x="224" y="59"/>
                    <a:pt x="226" y="57"/>
                    <a:pt x="226" y="57"/>
                  </a:cubicBezTo>
                  <a:cubicBezTo>
                    <a:pt x="226" y="56"/>
                    <a:pt x="230" y="54"/>
                    <a:pt x="230" y="54"/>
                  </a:cubicBezTo>
                  <a:cubicBezTo>
                    <a:pt x="232" y="56"/>
                    <a:pt x="232" y="56"/>
                    <a:pt x="232" y="56"/>
                  </a:cubicBezTo>
                  <a:cubicBezTo>
                    <a:pt x="232" y="56"/>
                    <a:pt x="234" y="57"/>
                    <a:pt x="232" y="58"/>
                  </a:cubicBezTo>
                  <a:cubicBezTo>
                    <a:pt x="231" y="58"/>
                    <a:pt x="230" y="60"/>
                    <a:pt x="229" y="60"/>
                  </a:cubicBezTo>
                  <a:cubicBezTo>
                    <a:pt x="227" y="60"/>
                    <a:pt x="225" y="60"/>
                    <a:pt x="225" y="60"/>
                  </a:cubicBezTo>
                  <a:cubicBezTo>
                    <a:pt x="221" y="60"/>
                    <a:pt x="221" y="60"/>
                    <a:pt x="221" y="60"/>
                  </a:cubicBezTo>
                  <a:cubicBezTo>
                    <a:pt x="219" y="62"/>
                    <a:pt x="219" y="62"/>
                    <a:pt x="219" y="62"/>
                  </a:cubicBezTo>
                  <a:cubicBezTo>
                    <a:pt x="208" y="62"/>
                    <a:pt x="208" y="62"/>
                    <a:pt x="208" y="62"/>
                  </a:cubicBezTo>
                  <a:cubicBezTo>
                    <a:pt x="205" y="63"/>
                    <a:pt x="205" y="63"/>
                    <a:pt x="205" y="63"/>
                  </a:cubicBezTo>
                  <a:cubicBezTo>
                    <a:pt x="201" y="61"/>
                    <a:pt x="201" y="61"/>
                    <a:pt x="201" y="61"/>
                  </a:cubicBezTo>
                  <a:cubicBezTo>
                    <a:pt x="197" y="59"/>
                    <a:pt x="197" y="59"/>
                    <a:pt x="197" y="59"/>
                  </a:cubicBezTo>
                  <a:cubicBezTo>
                    <a:pt x="193" y="64"/>
                    <a:pt x="193" y="64"/>
                    <a:pt x="193" y="64"/>
                  </a:cubicBezTo>
                  <a:cubicBezTo>
                    <a:pt x="194" y="67"/>
                    <a:pt x="194" y="67"/>
                    <a:pt x="194" y="67"/>
                  </a:cubicBezTo>
                  <a:cubicBezTo>
                    <a:pt x="194" y="69"/>
                    <a:pt x="194" y="69"/>
                    <a:pt x="194" y="69"/>
                  </a:cubicBezTo>
                  <a:cubicBezTo>
                    <a:pt x="194" y="69"/>
                    <a:pt x="194" y="71"/>
                    <a:pt x="195" y="71"/>
                  </a:cubicBezTo>
                  <a:cubicBezTo>
                    <a:pt x="195" y="71"/>
                    <a:pt x="196" y="72"/>
                    <a:pt x="196" y="72"/>
                  </a:cubicBezTo>
                  <a:cubicBezTo>
                    <a:pt x="201" y="74"/>
                    <a:pt x="201" y="74"/>
                    <a:pt x="201" y="74"/>
                  </a:cubicBezTo>
                  <a:cubicBezTo>
                    <a:pt x="203" y="72"/>
                    <a:pt x="203" y="72"/>
                    <a:pt x="203" y="72"/>
                  </a:cubicBezTo>
                  <a:cubicBezTo>
                    <a:pt x="203" y="72"/>
                    <a:pt x="200" y="70"/>
                    <a:pt x="201" y="70"/>
                  </a:cubicBezTo>
                  <a:cubicBezTo>
                    <a:pt x="202" y="70"/>
                    <a:pt x="206" y="72"/>
                    <a:pt x="206" y="72"/>
                  </a:cubicBezTo>
                  <a:cubicBezTo>
                    <a:pt x="206" y="72"/>
                    <a:pt x="205" y="74"/>
                    <a:pt x="205" y="74"/>
                  </a:cubicBezTo>
                  <a:cubicBezTo>
                    <a:pt x="204" y="75"/>
                    <a:pt x="204" y="75"/>
                    <a:pt x="204" y="75"/>
                  </a:cubicBezTo>
                  <a:cubicBezTo>
                    <a:pt x="205" y="76"/>
                    <a:pt x="210" y="77"/>
                    <a:pt x="210" y="77"/>
                  </a:cubicBezTo>
                  <a:cubicBezTo>
                    <a:pt x="211" y="77"/>
                    <a:pt x="214" y="79"/>
                    <a:pt x="214" y="79"/>
                  </a:cubicBezTo>
                  <a:cubicBezTo>
                    <a:pt x="219" y="82"/>
                    <a:pt x="219" y="82"/>
                    <a:pt x="219" y="82"/>
                  </a:cubicBezTo>
                  <a:cubicBezTo>
                    <a:pt x="226" y="85"/>
                    <a:pt x="226" y="85"/>
                    <a:pt x="226" y="85"/>
                  </a:cubicBezTo>
                  <a:cubicBezTo>
                    <a:pt x="234" y="88"/>
                    <a:pt x="234" y="88"/>
                    <a:pt x="234" y="88"/>
                  </a:cubicBezTo>
                  <a:cubicBezTo>
                    <a:pt x="242" y="96"/>
                    <a:pt x="242" y="96"/>
                    <a:pt x="242" y="96"/>
                  </a:cubicBezTo>
                  <a:cubicBezTo>
                    <a:pt x="246" y="101"/>
                    <a:pt x="246" y="101"/>
                    <a:pt x="246" y="101"/>
                  </a:cubicBezTo>
                  <a:cubicBezTo>
                    <a:pt x="244" y="103"/>
                    <a:pt x="244" y="103"/>
                    <a:pt x="244" y="103"/>
                  </a:cubicBezTo>
                  <a:cubicBezTo>
                    <a:pt x="244" y="103"/>
                    <a:pt x="243" y="103"/>
                    <a:pt x="243" y="104"/>
                  </a:cubicBezTo>
                  <a:cubicBezTo>
                    <a:pt x="244" y="105"/>
                    <a:pt x="246" y="109"/>
                    <a:pt x="246" y="109"/>
                  </a:cubicBezTo>
                  <a:cubicBezTo>
                    <a:pt x="245" y="110"/>
                    <a:pt x="247" y="113"/>
                    <a:pt x="247" y="113"/>
                  </a:cubicBezTo>
                  <a:cubicBezTo>
                    <a:pt x="249" y="124"/>
                    <a:pt x="249" y="124"/>
                    <a:pt x="249" y="124"/>
                  </a:cubicBezTo>
                  <a:cubicBezTo>
                    <a:pt x="250" y="130"/>
                    <a:pt x="250" y="130"/>
                    <a:pt x="250" y="130"/>
                  </a:cubicBezTo>
                  <a:cubicBezTo>
                    <a:pt x="249" y="136"/>
                    <a:pt x="249" y="136"/>
                    <a:pt x="249" y="136"/>
                  </a:cubicBezTo>
                  <a:cubicBezTo>
                    <a:pt x="245" y="141"/>
                    <a:pt x="245" y="141"/>
                    <a:pt x="245" y="141"/>
                  </a:cubicBezTo>
                  <a:cubicBezTo>
                    <a:pt x="242" y="147"/>
                    <a:pt x="242" y="147"/>
                    <a:pt x="242" y="147"/>
                  </a:cubicBezTo>
                  <a:cubicBezTo>
                    <a:pt x="242" y="147"/>
                    <a:pt x="240" y="151"/>
                    <a:pt x="239" y="152"/>
                  </a:cubicBezTo>
                  <a:cubicBezTo>
                    <a:pt x="239" y="152"/>
                    <a:pt x="235" y="155"/>
                    <a:pt x="235" y="156"/>
                  </a:cubicBezTo>
                  <a:cubicBezTo>
                    <a:pt x="235" y="156"/>
                    <a:pt x="233" y="160"/>
                    <a:pt x="233" y="160"/>
                  </a:cubicBezTo>
                  <a:cubicBezTo>
                    <a:pt x="233" y="168"/>
                    <a:pt x="233" y="168"/>
                    <a:pt x="233" y="168"/>
                  </a:cubicBezTo>
                  <a:cubicBezTo>
                    <a:pt x="235" y="170"/>
                    <a:pt x="235" y="170"/>
                    <a:pt x="235" y="170"/>
                  </a:cubicBezTo>
                  <a:cubicBezTo>
                    <a:pt x="240" y="172"/>
                    <a:pt x="240" y="172"/>
                    <a:pt x="240" y="172"/>
                  </a:cubicBezTo>
                  <a:cubicBezTo>
                    <a:pt x="242" y="170"/>
                    <a:pt x="242" y="170"/>
                    <a:pt x="242" y="170"/>
                  </a:cubicBezTo>
                  <a:cubicBezTo>
                    <a:pt x="242" y="170"/>
                    <a:pt x="244" y="169"/>
                    <a:pt x="244" y="168"/>
                  </a:cubicBezTo>
                  <a:cubicBezTo>
                    <a:pt x="245" y="168"/>
                    <a:pt x="246" y="166"/>
                    <a:pt x="246" y="166"/>
                  </a:cubicBezTo>
                  <a:cubicBezTo>
                    <a:pt x="246" y="166"/>
                    <a:pt x="249" y="164"/>
                    <a:pt x="249" y="164"/>
                  </a:cubicBezTo>
                  <a:cubicBezTo>
                    <a:pt x="249" y="164"/>
                    <a:pt x="249" y="161"/>
                    <a:pt x="249" y="161"/>
                  </a:cubicBezTo>
                  <a:cubicBezTo>
                    <a:pt x="249" y="161"/>
                    <a:pt x="250" y="157"/>
                    <a:pt x="250" y="157"/>
                  </a:cubicBezTo>
                  <a:cubicBezTo>
                    <a:pt x="250" y="157"/>
                    <a:pt x="252" y="156"/>
                    <a:pt x="252" y="156"/>
                  </a:cubicBezTo>
                  <a:cubicBezTo>
                    <a:pt x="252" y="155"/>
                    <a:pt x="255" y="153"/>
                    <a:pt x="255" y="153"/>
                  </a:cubicBezTo>
                  <a:cubicBezTo>
                    <a:pt x="255" y="153"/>
                    <a:pt x="259" y="150"/>
                    <a:pt x="259" y="150"/>
                  </a:cubicBezTo>
                  <a:cubicBezTo>
                    <a:pt x="260" y="150"/>
                    <a:pt x="262" y="147"/>
                    <a:pt x="262" y="147"/>
                  </a:cubicBezTo>
                  <a:cubicBezTo>
                    <a:pt x="265" y="147"/>
                    <a:pt x="265" y="147"/>
                    <a:pt x="265" y="147"/>
                  </a:cubicBezTo>
                  <a:cubicBezTo>
                    <a:pt x="269" y="148"/>
                    <a:pt x="269" y="148"/>
                    <a:pt x="269" y="148"/>
                  </a:cubicBezTo>
                  <a:cubicBezTo>
                    <a:pt x="275" y="154"/>
                    <a:pt x="275" y="154"/>
                    <a:pt x="275" y="154"/>
                  </a:cubicBezTo>
                  <a:cubicBezTo>
                    <a:pt x="279" y="162"/>
                    <a:pt x="279" y="162"/>
                    <a:pt x="279" y="162"/>
                  </a:cubicBezTo>
                  <a:cubicBezTo>
                    <a:pt x="283" y="184"/>
                    <a:pt x="283" y="184"/>
                    <a:pt x="283" y="184"/>
                  </a:cubicBezTo>
                  <a:cubicBezTo>
                    <a:pt x="286" y="189"/>
                    <a:pt x="286" y="189"/>
                    <a:pt x="286" y="189"/>
                  </a:cubicBezTo>
                  <a:cubicBezTo>
                    <a:pt x="286" y="193"/>
                    <a:pt x="286" y="193"/>
                    <a:pt x="286" y="193"/>
                  </a:cubicBezTo>
                  <a:cubicBezTo>
                    <a:pt x="286" y="193"/>
                    <a:pt x="287" y="196"/>
                    <a:pt x="287" y="197"/>
                  </a:cubicBezTo>
                  <a:cubicBezTo>
                    <a:pt x="287" y="198"/>
                    <a:pt x="287" y="213"/>
                    <a:pt x="287" y="213"/>
                  </a:cubicBezTo>
                  <a:cubicBezTo>
                    <a:pt x="280" y="213"/>
                    <a:pt x="280" y="213"/>
                    <a:pt x="280" y="213"/>
                  </a:cubicBezTo>
                  <a:cubicBezTo>
                    <a:pt x="278" y="213"/>
                    <a:pt x="278" y="213"/>
                    <a:pt x="278" y="213"/>
                  </a:cubicBezTo>
                  <a:cubicBezTo>
                    <a:pt x="278" y="216"/>
                    <a:pt x="278" y="216"/>
                    <a:pt x="278" y="216"/>
                  </a:cubicBezTo>
                  <a:cubicBezTo>
                    <a:pt x="275" y="220"/>
                    <a:pt x="275" y="220"/>
                    <a:pt x="275" y="220"/>
                  </a:cubicBezTo>
                  <a:cubicBezTo>
                    <a:pt x="274" y="225"/>
                    <a:pt x="274" y="225"/>
                    <a:pt x="274" y="225"/>
                  </a:cubicBezTo>
                  <a:cubicBezTo>
                    <a:pt x="272" y="229"/>
                    <a:pt x="272" y="229"/>
                    <a:pt x="272" y="229"/>
                  </a:cubicBezTo>
                  <a:cubicBezTo>
                    <a:pt x="269" y="233"/>
                    <a:pt x="269" y="233"/>
                    <a:pt x="269" y="233"/>
                  </a:cubicBezTo>
                  <a:cubicBezTo>
                    <a:pt x="266" y="243"/>
                    <a:pt x="266" y="243"/>
                    <a:pt x="266" y="243"/>
                  </a:cubicBezTo>
                  <a:cubicBezTo>
                    <a:pt x="266" y="249"/>
                    <a:pt x="266" y="249"/>
                    <a:pt x="266" y="249"/>
                  </a:cubicBezTo>
                  <a:cubicBezTo>
                    <a:pt x="262" y="254"/>
                    <a:pt x="262" y="254"/>
                    <a:pt x="262" y="254"/>
                  </a:cubicBezTo>
                  <a:cubicBezTo>
                    <a:pt x="259" y="259"/>
                    <a:pt x="259" y="259"/>
                    <a:pt x="259" y="259"/>
                  </a:cubicBezTo>
                  <a:cubicBezTo>
                    <a:pt x="213" y="267"/>
                    <a:pt x="213" y="267"/>
                    <a:pt x="213" y="267"/>
                  </a:cubicBezTo>
                  <a:cubicBezTo>
                    <a:pt x="212" y="265"/>
                    <a:pt x="212" y="265"/>
                    <a:pt x="212" y="265"/>
                  </a:cubicBezTo>
                  <a:cubicBezTo>
                    <a:pt x="141" y="270"/>
                    <a:pt x="141" y="270"/>
                    <a:pt x="141" y="270"/>
                  </a:cubicBezTo>
                  <a:cubicBezTo>
                    <a:pt x="146" y="265"/>
                    <a:pt x="146" y="265"/>
                    <a:pt x="146" y="265"/>
                  </a:cubicBezTo>
                  <a:cubicBezTo>
                    <a:pt x="148" y="261"/>
                    <a:pt x="148" y="261"/>
                    <a:pt x="148" y="261"/>
                  </a:cubicBezTo>
                  <a:cubicBezTo>
                    <a:pt x="152" y="254"/>
                    <a:pt x="152" y="254"/>
                    <a:pt x="152" y="254"/>
                  </a:cubicBezTo>
                  <a:cubicBezTo>
                    <a:pt x="156" y="245"/>
                    <a:pt x="156" y="245"/>
                    <a:pt x="156" y="245"/>
                  </a:cubicBezTo>
                  <a:cubicBezTo>
                    <a:pt x="158" y="235"/>
                    <a:pt x="158" y="235"/>
                    <a:pt x="158" y="235"/>
                  </a:cubicBezTo>
                  <a:cubicBezTo>
                    <a:pt x="157" y="217"/>
                    <a:pt x="157" y="217"/>
                    <a:pt x="157" y="217"/>
                  </a:cubicBezTo>
                  <a:cubicBezTo>
                    <a:pt x="157" y="209"/>
                    <a:pt x="157" y="209"/>
                    <a:pt x="157" y="209"/>
                  </a:cubicBezTo>
                  <a:cubicBezTo>
                    <a:pt x="153" y="203"/>
                    <a:pt x="153" y="203"/>
                    <a:pt x="153" y="203"/>
                  </a:cubicBezTo>
                  <a:cubicBezTo>
                    <a:pt x="149" y="195"/>
                    <a:pt x="149" y="195"/>
                    <a:pt x="149" y="195"/>
                  </a:cubicBezTo>
                  <a:cubicBezTo>
                    <a:pt x="145" y="191"/>
                    <a:pt x="145" y="191"/>
                    <a:pt x="145" y="191"/>
                  </a:cubicBezTo>
                  <a:cubicBezTo>
                    <a:pt x="142" y="184"/>
                    <a:pt x="142" y="184"/>
                    <a:pt x="142" y="184"/>
                  </a:cubicBezTo>
                  <a:cubicBezTo>
                    <a:pt x="144" y="179"/>
                    <a:pt x="144" y="179"/>
                    <a:pt x="144" y="179"/>
                  </a:cubicBezTo>
                  <a:cubicBezTo>
                    <a:pt x="146" y="177"/>
                    <a:pt x="146" y="177"/>
                    <a:pt x="146" y="177"/>
                  </a:cubicBezTo>
                  <a:cubicBezTo>
                    <a:pt x="146" y="173"/>
                    <a:pt x="146" y="173"/>
                    <a:pt x="146" y="173"/>
                  </a:cubicBezTo>
                  <a:cubicBezTo>
                    <a:pt x="144" y="165"/>
                    <a:pt x="144" y="165"/>
                    <a:pt x="144" y="165"/>
                  </a:cubicBezTo>
                  <a:cubicBezTo>
                    <a:pt x="141" y="162"/>
                    <a:pt x="141" y="162"/>
                    <a:pt x="141" y="162"/>
                  </a:cubicBezTo>
                  <a:cubicBezTo>
                    <a:pt x="144" y="160"/>
                    <a:pt x="144" y="160"/>
                    <a:pt x="144" y="160"/>
                  </a:cubicBezTo>
                  <a:cubicBezTo>
                    <a:pt x="145" y="155"/>
                    <a:pt x="145" y="155"/>
                    <a:pt x="145" y="155"/>
                  </a:cubicBezTo>
                  <a:cubicBezTo>
                    <a:pt x="146" y="150"/>
                    <a:pt x="146" y="150"/>
                    <a:pt x="146" y="150"/>
                  </a:cubicBezTo>
                  <a:cubicBezTo>
                    <a:pt x="148" y="147"/>
                    <a:pt x="148" y="147"/>
                    <a:pt x="148" y="147"/>
                  </a:cubicBezTo>
                  <a:cubicBezTo>
                    <a:pt x="148" y="139"/>
                    <a:pt x="148" y="139"/>
                    <a:pt x="148" y="139"/>
                  </a:cubicBezTo>
                  <a:cubicBezTo>
                    <a:pt x="147" y="135"/>
                    <a:pt x="147" y="135"/>
                    <a:pt x="147" y="135"/>
                  </a:cubicBezTo>
                  <a:cubicBezTo>
                    <a:pt x="148" y="130"/>
                    <a:pt x="148" y="130"/>
                    <a:pt x="148" y="130"/>
                  </a:cubicBezTo>
                  <a:cubicBezTo>
                    <a:pt x="151" y="126"/>
                    <a:pt x="151" y="126"/>
                    <a:pt x="151" y="126"/>
                  </a:cubicBezTo>
                  <a:cubicBezTo>
                    <a:pt x="153" y="122"/>
                    <a:pt x="153" y="122"/>
                    <a:pt x="153" y="122"/>
                  </a:cubicBezTo>
                  <a:cubicBezTo>
                    <a:pt x="153" y="117"/>
                    <a:pt x="153" y="117"/>
                    <a:pt x="153" y="117"/>
                  </a:cubicBezTo>
                  <a:cubicBezTo>
                    <a:pt x="157" y="116"/>
                    <a:pt x="157" y="116"/>
                    <a:pt x="157" y="116"/>
                  </a:cubicBezTo>
                  <a:cubicBezTo>
                    <a:pt x="163" y="116"/>
                    <a:pt x="163" y="116"/>
                    <a:pt x="163" y="116"/>
                  </a:cubicBezTo>
                  <a:cubicBezTo>
                    <a:pt x="165" y="108"/>
                    <a:pt x="165" y="108"/>
                    <a:pt x="165" y="108"/>
                  </a:cubicBezTo>
                  <a:cubicBezTo>
                    <a:pt x="166" y="106"/>
                    <a:pt x="166" y="106"/>
                    <a:pt x="166" y="106"/>
                  </a:cubicBezTo>
                  <a:cubicBezTo>
                    <a:pt x="168" y="105"/>
                    <a:pt x="168" y="105"/>
                    <a:pt x="168" y="105"/>
                  </a:cubicBezTo>
                  <a:cubicBezTo>
                    <a:pt x="171" y="114"/>
                    <a:pt x="171" y="114"/>
                    <a:pt x="171" y="114"/>
                  </a:cubicBezTo>
                  <a:cubicBezTo>
                    <a:pt x="167" y="119"/>
                    <a:pt x="167" y="119"/>
                    <a:pt x="167" y="119"/>
                  </a:cubicBezTo>
                  <a:cubicBezTo>
                    <a:pt x="167" y="121"/>
                    <a:pt x="167" y="121"/>
                    <a:pt x="167" y="121"/>
                  </a:cubicBezTo>
                  <a:cubicBezTo>
                    <a:pt x="167" y="121"/>
                    <a:pt x="168" y="122"/>
                    <a:pt x="169" y="122"/>
                  </a:cubicBezTo>
                  <a:cubicBezTo>
                    <a:pt x="170" y="122"/>
                    <a:pt x="170" y="122"/>
                    <a:pt x="170" y="122"/>
                  </a:cubicBezTo>
                  <a:cubicBezTo>
                    <a:pt x="170" y="122"/>
                    <a:pt x="172" y="121"/>
                    <a:pt x="172" y="121"/>
                  </a:cubicBezTo>
                  <a:cubicBezTo>
                    <a:pt x="172" y="120"/>
                    <a:pt x="173" y="117"/>
                    <a:pt x="173" y="117"/>
                  </a:cubicBezTo>
                  <a:cubicBezTo>
                    <a:pt x="174" y="116"/>
                    <a:pt x="174" y="116"/>
                    <a:pt x="174" y="116"/>
                  </a:cubicBezTo>
                  <a:cubicBezTo>
                    <a:pt x="175" y="111"/>
                    <a:pt x="175" y="111"/>
                    <a:pt x="175" y="111"/>
                  </a:cubicBezTo>
                  <a:cubicBezTo>
                    <a:pt x="175" y="108"/>
                    <a:pt x="175" y="108"/>
                    <a:pt x="175" y="108"/>
                  </a:cubicBezTo>
                  <a:cubicBezTo>
                    <a:pt x="175" y="104"/>
                    <a:pt x="175" y="104"/>
                    <a:pt x="175" y="104"/>
                  </a:cubicBezTo>
                  <a:cubicBezTo>
                    <a:pt x="175" y="100"/>
                    <a:pt x="175" y="100"/>
                    <a:pt x="175" y="100"/>
                  </a:cubicBezTo>
                  <a:cubicBezTo>
                    <a:pt x="178" y="96"/>
                    <a:pt x="178" y="96"/>
                    <a:pt x="178" y="96"/>
                  </a:cubicBezTo>
                  <a:cubicBezTo>
                    <a:pt x="180" y="94"/>
                    <a:pt x="180" y="94"/>
                    <a:pt x="180" y="94"/>
                  </a:cubicBezTo>
                  <a:cubicBezTo>
                    <a:pt x="185" y="93"/>
                    <a:pt x="185" y="93"/>
                    <a:pt x="185" y="93"/>
                  </a:cubicBezTo>
                  <a:cubicBezTo>
                    <a:pt x="187" y="91"/>
                    <a:pt x="187" y="91"/>
                    <a:pt x="187" y="91"/>
                  </a:cubicBezTo>
                  <a:cubicBezTo>
                    <a:pt x="183" y="87"/>
                    <a:pt x="183" y="87"/>
                    <a:pt x="183" y="87"/>
                  </a:cubicBezTo>
                  <a:cubicBezTo>
                    <a:pt x="182" y="84"/>
                    <a:pt x="182" y="84"/>
                    <a:pt x="182" y="84"/>
                  </a:cubicBezTo>
                  <a:cubicBezTo>
                    <a:pt x="184" y="81"/>
                    <a:pt x="184" y="81"/>
                    <a:pt x="184" y="81"/>
                  </a:cubicBezTo>
                  <a:cubicBezTo>
                    <a:pt x="186" y="78"/>
                    <a:pt x="186" y="78"/>
                    <a:pt x="186" y="78"/>
                  </a:cubicBezTo>
                  <a:cubicBezTo>
                    <a:pt x="187" y="77"/>
                    <a:pt x="187" y="77"/>
                    <a:pt x="187" y="77"/>
                  </a:cubicBezTo>
                  <a:cubicBezTo>
                    <a:pt x="187" y="75"/>
                    <a:pt x="187" y="75"/>
                    <a:pt x="187" y="75"/>
                  </a:cubicBezTo>
                  <a:cubicBezTo>
                    <a:pt x="188" y="74"/>
                    <a:pt x="188" y="74"/>
                    <a:pt x="188" y="74"/>
                  </a:cubicBezTo>
                  <a:cubicBezTo>
                    <a:pt x="188" y="74"/>
                    <a:pt x="188" y="74"/>
                    <a:pt x="189" y="74"/>
                  </a:cubicBezTo>
                  <a:cubicBezTo>
                    <a:pt x="189" y="74"/>
                    <a:pt x="193" y="73"/>
                    <a:pt x="193" y="73"/>
                  </a:cubicBezTo>
                  <a:cubicBezTo>
                    <a:pt x="195" y="73"/>
                    <a:pt x="195" y="73"/>
                    <a:pt x="195" y="73"/>
                  </a:cubicBezTo>
                  <a:cubicBezTo>
                    <a:pt x="193" y="70"/>
                    <a:pt x="193" y="70"/>
                    <a:pt x="193" y="70"/>
                  </a:cubicBezTo>
                  <a:cubicBezTo>
                    <a:pt x="189" y="67"/>
                    <a:pt x="189" y="67"/>
                    <a:pt x="189" y="67"/>
                  </a:cubicBezTo>
                  <a:cubicBezTo>
                    <a:pt x="187" y="65"/>
                    <a:pt x="187" y="65"/>
                    <a:pt x="187" y="65"/>
                  </a:cubicBezTo>
                  <a:cubicBezTo>
                    <a:pt x="184" y="63"/>
                    <a:pt x="184" y="63"/>
                    <a:pt x="184" y="63"/>
                  </a:cubicBezTo>
                  <a:cubicBezTo>
                    <a:pt x="179" y="61"/>
                    <a:pt x="179" y="61"/>
                    <a:pt x="179" y="61"/>
                  </a:cubicBezTo>
                  <a:cubicBezTo>
                    <a:pt x="170" y="60"/>
                    <a:pt x="170" y="60"/>
                    <a:pt x="170" y="60"/>
                  </a:cubicBezTo>
                  <a:cubicBezTo>
                    <a:pt x="163" y="64"/>
                    <a:pt x="163" y="64"/>
                    <a:pt x="163" y="64"/>
                  </a:cubicBezTo>
                  <a:cubicBezTo>
                    <a:pt x="159" y="68"/>
                    <a:pt x="159" y="68"/>
                    <a:pt x="159" y="68"/>
                  </a:cubicBezTo>
                  <a:cubicBezTo>
                    <a:pt x="152" y="69"/>
                    <a:pt x="152" y="69"/>
                    <a:pt x="152" y="69"/>
                  </a:cubicBezTo>
                  <a:cubicBezTo>
                    <a:pt x="144" y="69"/>
                    <a:pt x="144" y="69"/>
                    <a:pt x="144" y="69"/>
                  </a:cubicBezTo>
                  <a:cubicBezTo>
                    <a:pt x="140" y="72"/>
                    <a:pt x="140" y="72"/>
                    <a:pt x="140" y="72"/>
                  </a:cubicBezTo>
                  <a:cubicBezTo>
                    <a:pt x="135" y="81"/>
                    <a:pt x="135" y="81"/>
                    <a:pt x="135" y="81"/>
                  </a:cubicBezTo>
                  <a:cubicBezTo>
                    <a:pt x="129" y="85"/>
                    <a:pt x="129" y="85"/>
                    <a:pt x="129" y="85"/>
                  </a:cubicBezTo>
                  <a:cubicBezTo>
                    <a:pt x="128" y="84"/>
                    <a:pt x="128" y="84"/>
                    <a:pt x="128" y="84"/>
                  </a:cubicBezTo>
                  <a:cubicBezTo>
                    <a:pt x="130" y="80"/>
                    <a:pt x="130" y="80"/>
                    <a:pt x="130" y="80"/>
                  </a:cubicBezTo>
                  <a:cubicBezTo>
                    <a:pt x="133" y="77"/>
                    <a:pt x="133" y="77"/>
                    <a:pt x="133" y="77"/>
                  </a:cubicBezTo>
                  <a:cubicBezTo>
                    <a:pt x="131" y="74"/>
                    <a:pt x="131" y="74"/>
                    <a:pt x="131" y="74"/>
                  </a:cubicBezTo>
                  <a:cubicBezTo>
                    <a:pt x="127" y="76"/>
                    <a:pt x="127" y="76"/>
                    <a:pt x="127" y="76"/>
                  </a:cubicBezTo>
                  <a:cubicBezTo>
                    <a:pt x="125" y="77"/>
                    <a:pt x="125" y="77"/>
                    <a:pt x="125" y="77"/>
                  </a:cubicBezTo>
                  <a:cubicBezTo>
                    <a:pt x="123" y="81"/>
                    <a:pt x="123" y="81"/>
                    <a:pt x="123" y="81"/>
                  </a:cubicBezTo>
                  <a:cubicBezTo>
                    <a:pt x="121" y="82"/>
                    <a:pt x="121" y="82"/>
                    <a:pt x="121" y="82"/>
                  </a:cubicBezTo>
                  <a:cubicBezTo>
                    <a:pt x="120" y="82"/>
                    <a:pt x="120" y="82"/>
                    <a:pt x="120" y="82"/>
                  </a:cubicBezTo>
                  <a:cubicBezTo>
                    <a:pt x="118" y="75"/>
                    <a:pt x="118" y="75"/>
                    <a:pt x="118" y="75"/>
                  </a:cubicBezTo>
                  <a:cubicBezTo>
                    <a:pt x="117" y="75"/>
                    <a:pt x="117" y="75"/>
                    <a:pt x="117" y="75"/>
                  </a:cubicBezTo>
                  <a:cubicBezTo>
                    <a:pt x="115" y="81"/>
                    <a:pt x="115" y="81"/>
                    <a:pt x="115" y="81"/>
                  </a:cubicBezTo>
                  <a:cubicBezTo>
                    <a:pt x="114" y="85"/>
                    <a:pt x="114" y="85"/>
                    <a:pt x="114" y="85"/>
                  </a:cubicBezTo>
                  <a:cubicBezTo>
                    <a:pt x="110" y="90"/>
                    <a:pt x="110" y="90"/>
                    <a:pt x="110" y="90"/>
                  </a:cubicBezTo>
                  <a:cubicBezTo>
                    <a:pt x="107" y="101"/>
                    <a:pt x="107" y="101"/>
                    <a:pt x="107" y="101"/>
                  </a:cubicBezTo>
                  <a:cubicBezTo>
                    <a:pt x="105" y="107"/>
                    <a:pt x="105" y="107"/>
                    <a:pt x="105" y="107"/>
                  </a:cubicBezTo>
                  <a:cubicBezTo>
                    <a:pt x="99" y="112"/>
                    <a:pt x="99" y="112"/>
                    <a:pt x="99" y="112"/>
                  </a:cubicBezTo>
                  <a:cubicBezTo>
                    <a:pt x="97" y="108"/>
                    <a:pt x="97" y="108"/>
                    <a:pt x="97" y="108"/>
                  </a:cubicBezTo>
                  <a:cubicBezTo>
                    <a:pt x="96" y="101"/>
                    <a:pt x="96" y="101"/>
                    <a:pt x="96" y="101"/>
                  </a:cubicBezTo>
                  <a:cubicBezTo>
                    <a:pt x="95" y="100"/>
                    <a:pt x="95" y="100"/>
                    <a:pt x="95" y="100"/>
                  </a:cubicBezTo>
                  <a:cubicBezTo>
                    <a:pt x="93" y="97"/>
                    <a:pt x="93" y="97"/>
                    <a:pt x="93" y="97"/>
                  </a:cubicBezTo>
                  <a:cubicBezTo>
                    <a:pt x="94" y="94"/>
                    <a:pt x="94" y="94"/>
                    <a:pt x="94" y="94"/>
                  </a:cubicBezTo>
                  <a:cubicBezTo>
                    <a:pt x="93" y="88"/>
                    <a:pt x="93" y="88"/>
                    <a:pt x="93" y="88"/>
                  </a:cubicBezTo>
                  <a:cubicBezTo>
                    <a:pt x="90" y="85"/>
                    <a:pt x="90" y="85"/>
                    <a:pt x="90" y="85"/>
                  </a:cubicBezTo>
                  <a:cubicBezTo>
                    <a:pt x="84" y="81"/>
                    <a:pt x="84" y="81"/>
                    <a:pt x="84" y="81"/>
                  </a:cubicBezTo>
                  <a:cubicBezTo>
                    <a:pt x="82" y="77"/>
                    <a:pt x="82" y="77"/>
                    <a:pt x="82" y="77"/>
                  </a:cubicBezTo>
                  <a:cubicBezTo>
                    <a:pt x="75" y="76"/>
                    <a:pt x="75" y="76"/>
                    <a:pt x="75" y="76"/>
                  </a:cubicBezTo>
                  <a:cubicBezTo>
                    <a:pt x="66" y="76"/>
                    <a:pt x="66" y="76"/>
                    <a:pt x="66" y="76"/>
                  </a:cubicBezTo>
                  <a:cubicBezTo>
                    <a:pt x="64" y="74"/>
                    <a:pt x="64" y="74"/>
                    <a:pt x="64" y="74"/>
                  </a:cubicBezTo>
                  <a:cubicBezTo>
                    <a:pt x="58" y="74"/>
                    <a:pt x="58" y="74"/>
                    <a:pt x="58" y="74"/>
                  </a:cubicBezTo>
                  <a:cubicBezTo>
                    <a:pt x="50" y="73"/>
                    <a:pt x="50" y="73"/>
                    <a:pt x="50" y="73"/>
                  </a:cubicBezTo>
                  <a:cubicBezTo>
                    <a:pt x="49" y="71"/>
                    <a:pt x="49" y="71"/>
                    <a:pt x="49" y="71"/>
                  </a:cubicBezTo>
                  <a:cubicBezTo>
                    <a:pt x="43" y="68"/>
                    <a:pt x="43" y="68"/>
                    <a:pt x="43" y="68"/>
                  </a:cubicBezTo>
                  <a:cubicBezTo>
                    <a:pt x="36" y="67"/>
                    <a:pt x="36" y="67"/>
                    <a:pt x="36" y="67"/>
                  </a:cubicBezTo>
                  <a:cubicBezTo>
                    <a:pt x="29" y="65"/>
                    <a:pt x="29" y="65"/>
                    <a:pt x="29" y="65"/>
                  </a:cubicBezTo>
                  <a:cubicBezTo>
                    <a:pt x="21" y="62"/>
                    <a:pt x="21" y="62"/>
                    <a:pt x="21" y="62"/>
                  </a:cubicBezTo>
                  <a:cubicBezTo>
                    <a:pt x="16" y="59"/>
                    <a:pt x="16" y="59"/>
                    <a:pt x="16" y="59"/>
                  </a:cubicBezTo>
                  <a:cubicBezTo>
                    <a:pt x="12" y="59"/>
                    <a:pt x="12" y="59"/>
                    <a:pt x="12" y="59"/>
                  </a:cubicBezTo>
                  <a:cubicBezTo>
                    <a:pt x="11" y="59"/>
                    <a:pt x="11" y="59"/>
                    <a:pt x="11" y="59"/>
                  </a:cubicBezTo>
                  <a:cubicBezTo>
                    <a:pt x="9" y="57"/>
                    <a:pt x="9" y="57"/>
                    <a:pt x="9" y="57"/>
                  </a:cubicBezTo>
                  <a:cubicBezTo>
                    <a:pt x="7" y="54"/>
                    <a:pt x="7" y="54"/>
                    <a:pt x="7" y="54"/>
                  </a:cubicBezTo>
                  <a:cubicBezTo>
                    <a:pt x="0" y="52"/>
                    <a:pt x="0" y="52"/>
                    <a:pt x="0" y="52"/>
                  </a:cubicBezTo>
                  <a:lnTo>
                    <a:pt x="0" y="5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4" name="Freeform 51"/>
            <p:cNvSpPr>
              <a:spLocks/>
            </p:cNvSpPr>
            <p:nvPr/>
          </p:nvSpPr>
          <p:spPr bwMode="auto">
            <a:xfrm>
              <a:off x="6848081" y="1986054"/>
              <a:ext cx="286695" cy="305247"/>
            </a:xfrm>
            <a:custGeom>
              <a:avLst/>
              <a:gdLst>
                <a:gd name="T0" fmla="*/ 175 w 201"/>
                <a:gd name="T1" fmla="*/ 65 h 213"/>
                <a:gd name="T2" fmla="*/ 172 w 201"/>
                <a:gd name="T3" fmla="*/ 53 h 213"/>
                <a:gd name="T4" fmla="*/ 157 w 201"/>
                <a:gd name="T5" fmla="*/ 44 h 213"/>
                <a:gd name="T6" fmla="*/ 140 w 201"/>
                <a:gd name="T7" fmla="*/ 42 h 213"/>
                <a:gd name="T8" fmla="*/ 125 w 201"/>
                <a:gd name="T9" fmla="*/ 36 h 213"/>
                <a:gd name="T10" fmla="*/ 103 w 201"/>
                <a:gd name="T11" fmla="*/ 30 h 213"/>
                <a:gd name="T12" fmla="*/ 93 w 201"/>
                <a:gd name="T13" fmla="*/ 27 h 213"/>
                <a:gd name="T14" fmla="*/ 82 w 201"/>
                <a:gd name="T15" fmla="*/ 20 h 213"/>
                <a:gd name="T16" fmla="*/ 78 w 201"/>
                <a:gd name="T17" fmla="*/ 18 h 213"/>
                <a:gd name="T18" fmla="*/ 70 w 201"/>
                <a:gd name="T19" fmla="*/ 17 h 213"/>
                <a:gd name="T20" fmla="*/ 67 w 201"/>
                <a:gd name="T21" fmla="*/ 15 h 213"/>
                <a:gd name="T22" fmla="*/ 70 w 201"/>
                <a:gd name="T23" fmla="*/ 2 h 213"/>
                <a:gd name="T24" fmla="*/ 61 w 201"/>
                <a:gd name="T25" fmla="*/ 3 h 213"/>
                <a:gd name="T26" fmla="*/ 47 w 201"/>
                <a:gd name="T27" fmla="*/ 9 h 213"/>
                <a:gd name="T28" fmla="*/ 33 w 201"/>
                <a:gd name="T29" fmla="*/ 16 h 213"/>
                <a:gd name="T30" fmla="*/ 21 w 201"/>
                <a:gd name="T31" fmla="*/ 15 h 213"/>
                <a:gd name="T32" fmla="*/ 5 w 201"/>
                <a:gd name="T33" fmla="*/ 55 h 213"/>
                <a:gd name="T34" fmla="*/ 7 w 201"/>
                <a:gd name="T35" fmla="*/ 72 h 213"/>
                <a:gd name="T36" fmla="*/ 10 w 201"/>
                <a:gd name="T37" fmla="*/ 112 h 213"/>
                <a:gd name="T38" fmla="*/ 42 w 201"/>
                <a:gd name="T39" fmla="*/ 135 h 213"/>
                <a:gd name="T40" fmla="*/ 60 w 201"/>
                <a:gd name="T41" fmla="*/ 152 h 213"/>
                <a:gd name="T42" fmla="*/ 63 w 201"/>
                <a:gd name="T43" fmla="*/ 173 h 213"/>
                <a:gd name="T44" fmla="*/ 65 w 201"/>
                <a:gd name="T45" fmla="*/ 187 h 213"/>
                <a:gd name="T46" fmla="*/ 67 w 201"/>
                <a:gd name="T47" fmla="*/ 203 h 213"/>
                <a:gd name="T48" fmla="*/ 82 w 201"/>
                <a:gd name="T49" fmla="*/ 209 h 213"/>
                <a:gd name="T50" fmla="*/ 184 w 201"/>
                <a:gd name="T51" fmla="*/ 195 h 213"/>
                <a:gd name="T52" fmla="*/ 178 w 201"/>
                <a:gd name="T53" fmla="*/ 172 h 213"/>
                <a:gd name="T54" fmla="*/ 182 w 201"/>
                <a:gd name="T55" fmla="*/ 155 h 213"/>
                <a:gd name="T56" fmla="*/ 182 w 201"/>
                <a:gd name="T57" fmla="*/ 140 h 213"/>
                <a:gd name="T58" fmla="*/ 184 w 201"/>
                <a:gd name="T59" fmla="*/ 131 h 213"/>
                <a:gd name="T60" fmla="*/ 186 w 201"/>
                <a:gd name="T61" fmla="*/ 121 h 213"/>
                <a:gd name="T62" fmla="*/ 188 w 201"/>
                <a:gd name="T63" fmla="*/ 105 h 213"/>
                <a:gd name="T64" fmla="*/ 197 w 201"/>
                <a:gd name="T65" fmla="*/ 85 h 213"/>
                <a:gd name="T66" fmla="*/ 201 w 201"/>
                <a:gd name="T67" fmla="*/ 79 h 213"/>
                <a:gd name="T68" fmla="*/ 201 w 201"/>
                <a:gd name="T69" fmla="*/ 73 h 213"/>
                <a:gd name="T70" fmla="*/ 194 w 201"/>
                <a:gd name="T71" fmla="*/ 79 h 213"/>
                <a:gd name="T72" fmla="*/ 187 w 201"/>
                <a:gd name="T73" fmla="*/ 92 h 213"/>
                <a:gd name="T74" fmla="*/ 177 w 201"/>
                <a:gd name="T75" fmla="*/ 101 h 213"/>
                <a:gd name="T76" fmla="*/ 168 w 201"/>
                <a:gd name="T77" fmla="*/ 107 h 213"/>
                <a:gd name="T78" fmla="*/ 174 w 201"/>
                <a:gd name="T79" fmla="*/ 93 h 213"/>
                <a:gd name="T80" fmla="*/ 179 w 201"/>
                <a:gd name="T81" fmla="*/ 87 h 213"/>
                <a:gd name="T82" fmla="*/ 180 w 201"/>
                <a:gd name="T83" fmla="*/ 7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1" h="213">
                  <a:moveTo>
                    <a:pt x="178" y="69"/>
                  </a:moveTo>
                  <a:cubicBezTo>
                    <a:pt x="177" y="68"/>
                    <a:pt x="177" y="68"/>
                    <a:pt x="177" y="68"/>
                  </a:cubicBezTo>
                  <a:cubicBezTo>
                    <a:pt x="175" y="65"/>
                    <a:pt x="175" y="65"/>
                    <a:pt x="175" y="65"/>
                  </a:cubicBezTo>
                  <a:cubicBezTo>
                    <a:pt x="176" y="62"/>
                    <a:pt x="176" y="62"/>
                    <a:pt x="176" y="62"/>
                  </a:cubicBezTo>
                  <a:cubicBezTo>
                    <a:pt x="175" y="56"/>
                    <a:pt x="175" y="56"/>
                    <a:pt x="175" y="56"/>
                  </a:cubicBezTo>
                  <a:cubicBezTo>
                    <a:pt x="172" y="53"/>
                    <a:pt x="172" y="53"/>
                    <a:pt x="172" y="53"/>
                  </a:cubicBezTo>
                  <a:cubicBezTo>
                    <a:pt x="166" y="49"/>
                    <a:pt x="166" y="49"/>
                    <a:pt x="166" y="49"/>
                  </a:cubicBezTo>
                  <a:cubicBezTo>
                    <a:pt x="164" y="45"/>
                    <a:pt x="164" y="45"/>
                    <a:pt x="164" y="45"/>
                  </a:cubicBezTo>
                  <a:cubicBezTo>
                    <a:pt x="157" y="44"/>
                    <a:pt x="157" y="44"/>
                    <a:pt x="157" y="44"/>
                  </a:cubicBezTo>
                  <a:cubicBezTo>
                    <a:pt x="148" y="44"/>
                    <a:pt x="148" y="44"/>
                    <a:pt x="148" y="44"/>
                  </a:cubicBezTo>
                  <a:cubicBezTo>
                    <a:pt x="146" y="42"/>
                    <a:pt x="146" y="42"/>
                    <a:pt x="146" y="42"/>
                  </a:cubicBezTo>
                  <a:cubicBezTo>
                    <a:pt x="140" y="42"/>
                    <a:pt x="140" y="42"/>
                    <a:pt x="140" y="42"/>
                  </a:cubicBezTo>
                  <a:cubicBezTo>
                    <a:pt x="132" y="41"/>
                    <a:pt x="132" y="41"/>
                    <a:pt x="132" y="41"/>
                  </a:cubicBezTo>
                  <a:cubicBezTo>
                    <a:pt x="131" y="39"/>
                    <a:pt x="131" y="39"/>
                    <a:pt x="131" y="39"/>
                  </a:cubicBezTo>
                  <a:cubicBezTo>
                    <a:pt x="125" y="36"/>
                    <a:pt x="125" y="36"/>
                    <a:pt x="125" y="36"/>
                  </a:cubicBezTo>
                  <a:cubicBezTo>
                    <a:pt x="118" y="35"/>
                    <a:pt x="118" y="35"/>
                    <a:pt x="118" y="35"/>
                  </a:cubicBezTo>
                  <a:cubicBezTo>
                    <a:pt x="111" y="33"/>
                    <a:pt x="111" y="33"/>
                    <a:pt x="111" y="33"/>
                  </a:cubicBezTo>
                  <a:cubicBezTo>
                    <a:pt x="103" y="30"/>
                    <a:pt x="103" y="30"/>
                    <a:pt x="103" y="30"/>
                  </a:cubicBezTo>
                  <a:cubicBezTo>
                    <a:pt x="98" y="27"/>
                    <a:pt x="98" y="27"/>
                    <a:pt x="98" y="27"/>
                  </a:cubicBezTo>
                  <a:cubicBezTo>
                    <a:pt x="94" y="27"/>
                    <a:pt x="94" y="27"/>
                    <a:pt x="94" y="27"/>
                  </a:cubicBezTo>
                  <a:cubicBezTo>
                    <a:pt x="93" y="27"/>
                    <a:pt x="93" y="27"/>
                    <a:pt x="93" y="27"/>
                  </a:cubicBezTo>
                  <a:cubicBezTo>
                    <a:pt x="91" y="25"/>
                    <a:pt x="91" y="25"/>
                    <a:pt x="91" y="25"/>
                  </a:cubicBezTo>
                  <a:cubicBezTo>
                    <a:pt x="89" y="22"/>
                    <a:pt x="89" y="22"/>
                    <a:pt x="89" y="22"/>
                  </a:cubicBezTo>
                  <a:cubicBezTo>
                    <a:pt x="82" y="20"/>
                    <a:pt x="82" y="20"/>
                    <a:pt x="82" y="20"/>
                  </a:cubicBezTo>
                  <a:cubicBezTo>
                    <a:pt x="82" y="20"/>
                    <a:pt x="82" y="20"/>
                    <a:pt x="82" y="20"/>
                  </a:cubicBezTo>
                  <a:cubicBezTo>
                    <a:pt x="81" y="20"/>
                    <a:pt x="81" y="20"/>
                    <a:pt x="81" y="20"/>
                  </a:cubicBezTo>
                  <a:cubicBezTo>
                    <a:pt x="78" y="18"/>
                    <a:pt x="78" y="18"/>
                    <a:pt x="78" y="18"/>
                  </a:cubicBezTo>
                  <a:cubicBezTo>
                    <a:pt x="75" y="16"/>
                    <a:pt x="75" y="16"/>
                    <a:pt x="75" y="16"/>
                  </a:cubicBezTo>
                  <a:cubicBezTo>
                    <a:pt x="72" y="15"/>
                    <a:pt x="72" y="15"/>
                    <a:pt x="72" y="15"/>
                  </a:cubicBezTo>
                  <a:cubicBezTo>
                    <a:pt x="70" y="17"/>
                    <a:pt x="70" y="17"/>
                    <a:pt x="70" y="17"/>
                  </a:cubicBezTo>
                  <a:cubicBezTo>
                    <a:pt x="67" y="18"/>
                    <a:pt x="67" y="18"/>
                    <a:pt x="67" y="18"/>
                  </a:cubicBezTo>
                  <a:cubicBezTo>
                    <a:pt x="66" y="17"/>
                    <a:pt x="66" y="17"/>
                    <a:pt x="66" y="17"/>
                  </a:cubicBezTo>
                  <a:cubicBezTo>
                    <a:pt x="67" y="15"/>
                    <a:pt x="67" y="15"/>
                    <a:pt x="67" y="15"/>
                  </a:cubicBezTo>
                  <a:cubicBezTo>
                    <a:pt x="68" y="9"/>
                    <a:pt x="68" y="9"/>
                    <a:pt x="68" y="9"/>
                  </a:cubicBezTo>
                  <a:cubicBezTo>
                    <a:pt x="69" y="7"/>
                    <a:pt x="69" y="7"/>
                    <a:pt x="69" y="7"/>
                  </a:cubicBezTo>
                  <a:cubicBezTo>
                    <a:pt x="70" y="2"/>
                    <a:pt x="70" y="2"/>
                    <a:pt x="70" y="2"/>
                  </a:cubicBezTo>
                  <a:cubicBezTo>
                    <a:pt x="67" y="0"/>
                    <a:pt x="67" y="0"/>
                    <a:pt x="67" y="0"/>
                  </a:cubicBezTo>
                  <a:cubicBezTo>
                    <a:pt x="65" y="1"/>
                    <a:pt x="65" y="1"/>
                    <a:pt x="65" y="1"/>
                  </a:cubicBezTo>
                  <a:cubicBezTo>
                    <a:pt x="61" y="3"/>
                    <a:pt x="61" y="3"/>
                    <a:pt x="61" y="3"/>
                  </a:cubicBezTo>
                  <a:cubicBezTo>
                    <a:pt x="57" y="4"/>
                    <a:pt x="57" y="4"/>
                    <a:pt x="57" y="4"/>
                  </a:cubicBezTo>
                  <a:cubicBezTo>
                    <a:pt x="52" y="6"/>
                    <a:pt x="52" y="6"/>
                    <a:pt x="52" y="6"/>
                  </a:cubicBezTo>
                  <a:cubicBezTo>
                    <a:pt x="47" y="9"/>
                    <a:pt x="47" y="9"/>
                    <a:pt x="47" y="9"/>
                  </a:cubicBezTo>
                  <a:cubicBezTo>
                    <a:pt x="39" y="13"/>
                    <a:pt x="39" y="13"/>
                    <a:pt x="39" y="13"/>
                  </a:cubicBezTo>
                  <a:cubicBezTo>
                    <a:pt x="37" y="16"/>
                    <a:pt x="37" y="16"/>
                    <a:pt x="37" y="16"/>
                  </a:cubicBezTo>
                  <a:cubicBezTo>
                    <a:pt x="33" y="16"/>
                    <a:pt x="33" y="16"/>
                    <a:pt x="33" y="16"/>
                  </a:cubicBezTo>
                  <a:cubicBezTo>
                    <a:pt x="28" y="14"/>
                    <a:pt x="28" y="14"/>
                    <a:pt x="28" y="14"/>
                  </a:cubicBezTo>
                  <a:cubicBezTo>
                    <a:pt x="25" y="11"/>
                    <a:pt x="25" y="11"/>
                    <a:pt x="25" y="11"/>
                  </a:cubicBezTo>
                  <a:cubicBezTo>
                    <a:pt x="21" y="15"/>
                    <a:pt x="21" y="15"/>
                    <a:pt x="21" y="15"/>
                  </a:cubicBezTo>
                  <a:cubicBezTo>
                    <a:pt x="20" y="43"/>
                    <a:pt x="20" y="43"/>
                    <a:pt x="20" y="43"/>
                  </a:cubicBezTo>
                  <a:cubicBezTo>
                    <a:pt x="7" y="51"/>
                    <a:pt x="7" y="51"/>
                    <a:pt x="7" y="51"/>
                  </a:cubicBezTo>
                  <a:cubicBezTo>
                    <a:pt x="5" y="55"/>
                    <a:pt x="5" y="55"/>
                    <a:pt x="5" y="55"/>
                  </a:cubicBezTo>
                  <a:cubicBezTo>
                    <a:pt x="0" y="66"/>
                    <a:pt x="0" y="66"/>
                    <a:pt x="0" y="66"/>
                  </a:cubicBezTo>
                  <a:cubicBezTo>
                    <a:pt x="5" y="72"/>
                    <a:pt x="5" y="72"/>
                    <a:pt x="5" y="72"/>
                  </a:cubicBezTo>
                  <a:cubicBezTo>
                    <a:pt x="7" y="72"/>
                    <a:pt x="7" y="72"/>
                    <a:pt x="7" y="72"/>
                  </a:cubicBezTo>
                  <a:cubicBezTo>
                    <a:pt x="5" y="89"/>
                    <a:pt x="5" y="89"/>
                    <a:pt x="5" y="89"/>
                  </a:cubicBezTo>
                  <a:cubicBezTo>
                    <a:pt x="4" y="107"/>
                    <a:pt x="4" y="107"/>
                    <a:pt x="4" y="107"/>
                  </a:cubicBezTo>
                  <a:cubicBezTo>
                    <a:pt x="10" y="112"/>
                    <a:pt x="10" y="112"/>
                    <a:pt x="10" y="112"/>
                  </a:cubicBezTo>
                  <a:cubicBezTo>
                    <a:pt x="19" y="117"/>
                    <a:pt x="19" y="117"/>
                    <a:pt x="19" y="117"/>
                  </a:cubicBezTo>
                  <a:cubicBezTo>
                    <a:pt x="33" y="125"/>
                    <a:pt x="33" y="125"/>
                    <a:pt x="33" y="125"/>
                  </a:cubicBezTo>
                  <a:cubicBezTo>
                    <a:pt x="42" y="135"/>
                    <a:pt x="42" y="135"/>
                    <a:pt x="42" y="135"/>
                  </a:cubicBezTo>
                  <a:cubicBezTo>
                    <a:pt x="45" y="139"/>
                    <a:pt x="45" y="139"/>
                    <a:pt x="45" y="139"/>
                  </a:cubicBezTo>
                  <a:cubicBezTo>
                    <a:pt x="52" y="144"/>
                    <a:pt x="52" y="144"/>
                    <a:pt x="52" y="144"/>
                  </a:cubicBezTo>
                  <a:cubicBezTo>
                    <a:pt x="60" y="152"/>
                    <a:pt x="60" y="152"/>
                    <a:pt x="60" y="152"/>
                  </a:cubicBezTo>
                  <a:cubicBezTo>
                    <a:pt x="61" y="159"/>
                    <a:pt x="61" y="159"/>
                    <a:pt x="61" y="159"/>
                  </a:cubicBezTo>
                  <a:cubicBezTo>
                    <a:pt x="60" y="166"/>
                    <a:pt x="60" y="166"/>
                    <a:pt x="60" y="166"/>
                  </a:cubicBezTo>
                  <a:cubicBezTo>
                    <a:pt x="63" y="173"/>
                    <a:pt x="63" y="173"/>
                    <a:pt x="63" y="173"/>
                  </a:cubicBezTo>
                  <a:cubicBezTo>
                    <a:pt x="65" y="176"/>
                    <a:pt x="65" y="176"/>
                    <a:pt x="65" y="176"/>
                  </a:cubicBezTo>
                  <a:cubicBezTo>
                    <a:pt x="65" y="183"/>
                    <a:pt x="65" y="183"/>
                    <a:pt x="65" y="183"/>
                  </a:cubicBezTo>
                  <a:cubicBezTo>
                    <a:pt x="65" y="187"/>
                    <a:pt x="65" y="187"/>
                    <a:pt x="65" y="187"/>
                  </a:cubicBezTo>
                  <a:cubicBezTo>
                    <a:pt x="65" y="193"/>
                    <a:pt x="65" y="193"/>
                    <a:pt x="65" y="193"/>
                  </a:cubicBezTo>
                  <a:cubicBezTo>
                    <a:pt x="67" y="198"/>
                    <a:pt x="67" y="198"/>
                    <a:pt x="67" y="198"/>
                  </a:cubicBezTo>
                  <a:cubicBezTo>
                    <a:pt x="67" y="203"/>
                    <a:pt x="67" y="203"/>
                    <a:pt x="67" y="203"/>
                  </a:cubicBezTo>
                  <a:cubicBezTo>
                    <a:pt x="72" y="203"/>
                    <a:pt x="72" y="203"/>
                    <a:pt x="72" y="203"/>
                  </a:cubicBezTo>
                  <a:cubicBezTo>
                    <a:pt x="72" y="203"/>
                    <a:pt x="76" y="207"/>
                    <a:pt x="77" y="207"/>
                  </a:cubicBezTo>
                  <a:cubicBezTo>
                    <a:pt x="78" y="207"/>
                    <a:pt x="82" y="209"/>
                    <a:pt x="82" y="209"/>
                  </a:cubicBezTo>
                  <a:cubicBezTo>
                    <a:pt x="85" y="213"/>
                    <a:pt x="85" y="213"/>
                    <a:pt x="85" y="213"/>
                  </a:cubicBezTo>
                  <a:cubicBezTo>
                    <a:pt x="184" y="207"/>
                    <a:pt x="184" y="207"/>
                    <a:pt x="184" y="207"/>
                  </a:cubicBezTo>
                  <a:cubicBezTo>
                    <a:pt x="184" y="195"/>
                    <a:pt x="184" y="195"/>
                    <a:pt x="184" y="195"/>
                  </a:cubicBezTo>
                  <a:cubicBezTo>
                    <a:pt x="184" y="191"/>
                    <a:pt x="184" y="191"/>
                    <a:pt x="184" y="191"/>
                  </a:cubicBezTo>
                  <a:cubicBezTo>
                    <a:pt x="179" y="179"/>
                    <a:pt x="179" y="179"/>
                    <a:pt x="179" y="179"/>
                  </a:cubicBezTo>
                  <a:cubicBezTo>
                    <a:pt x="178" y="172"/>
                    <a:pt x="178" y="172"/>
                    <a:pt x="178" y="172"/>
                  </a:cubicBezTo>
                  <a:cubicBezTo>
                    <a:pt x="179" y="164"/>
                    <a:pt x="179" y="164"/>
                    <a:pt x="179" y="164"/>
                  </a:cubicBezTo>
                  <a:cubicBezTo>
                    <a:pt x="181" y="158"/>
                    <a:pt x="181" y="158"/>
                    <a:pt x="181" y="158"/>
                  </a:cubicBezTo>
                  <a:cubicBezTo>
                    <a:pt x="182" y="155"/>
                    <a:pt x="182" y="155"/>
                    <a:pt x="182" y="155"/>
                  </a:cubicBezTo>
                  <a:cubicBezTo>
                    <a:pt x="184" y="152"/>
                    <a:pt x="184" y="152"/>
                    <a:pt x="184" y="152"/>
                  </a:cubicBezTo>
                  <a:cubicBezTo>
                    <a:pt x="182" y="147"/>
                    <a:pt x="182" y="147"/>
                    <a:pt x="182" y="147"/>
                  </a:cubicBezTo>
                  <a:cubicBezTo>
                    <a:pt x="182" y="140"/>
                    <a:pt x="182" y="140"/>
                    <a:pt x="182" y="140"/>
                  </a:cubicBezTo>
                  <a:cubicBezTo>
                    <a:pt x="182" y="136"/>
                    <a:pt x="182" y="136"/>
                    <a:pt x="182" y="136"/>
                  </a:cubicBezTo>
                  <a:cubicBezTo>
                    <a:pt x="184" y="133"/>
                    <a:pt x="184" y="133"/>
                    <a:pt x="184" y="133"/>
                  </a:cubicBezTo>
                  <a:cubicBezTo>
                    <a:pt x="184" y="131"/>
                    <a:pt x="184" y="131"/>
                    <a:pt x="184" y="131"/>
                  </a:cubicBezTo>
                  <a:cubicBezTo>
                    <a:pt x="188" y="127"/>
                    <a:pt x="188" y="127"/>
                    <a:pt x="188" y="127"/>
                  </a:cubicBezTo>
                  <a:cubicBezTo>
                    <a:pt x="188" y="125"/>
                    <a:pt x="188" y="125"/>
                    <a:pt x="188" y="125"/>
                  </a:cubicBezTo>
                  <a:cubicBezTo>
                    <a:pt x="186" y="121"/>
                    <a:pt x="186" y="121"/>
                    <a:pt x="186" y="121"/>
                  </a:cubicBezTo>
                  <a:cubicBezTo>
                    <a:pt x="186" y="118"/>
                    <a:pt x="186" y="118"/>
                    <a:pt x="186" y="118"/>
                  </a:cubicBezTo>
                  <a:cubicBezTo>
                    <a:pt x="187" y="110"/>
                    <a:pt x="187" y="110"/>
                    <a:pt x="187" y="110"/>
                  </a:cubicBezTo>
                  <a:cubicBezTo>
                    <a:pt x="188" y="105"/>
                    <a:pt x="188" y="105"/>
                    <a:pt x="188" y="105"/>
                  </a:cubicBezTo>
                  <a:cubicBezTo>
                    <a:pt x="191" y="99"/>
                    <a:pt x="191" y="99"/>
                    <a:pt x="191" y="99"/>
                  </a:cubicBezTo>
                  <a:cubicBezTo>
                    <a:pt x="196" y="89"/>
                    <a:pt x="196" y="89"/>
                    <a:pt x="196" y="89"/>
                  </a:cubicBezTo>
                  <a:cubicBezTo>
                    <a:pt x="197" y="85"/>
                    <a:pt x="197" y="85"/>
                    <a:pt x="197" y="85"/>
                  </a:cubicBezTo>
                  <a:cubicBezTo>
                    <a:pt x="197" y="82"/>
                    <a:pt x="197" y="82"/>
                    <a:pt x="197" y="82"/>
                  </a:cubicBezTo>
                  <a:cubicBezTo>
                    <a:pt x="201" y="81"/>
                    <a:pt x="201" y="81"/>
                    <a:pt x="201" y="81"/>
                  </a:cubicBezTo>
                  <a:cubicBezTo>
                    <a:pt x="201" y="79"/>
                    <a:pt x="201" y="79"/>
                    <a:pt x="201" y="79"/>
                  </a:cubicBezTo>
                  <a:cubicBezTo>
                    <a:pt x="201" y="77"/>
                    <a:pt x="201" y="77"/>
                    <a:pt x="201" y="77"/>
                  </a:cubicBezTo>
                  <a:cubicBezTo>
                    <a:pt x="201" y="75"/>
                    <a:pt x="201" y="75"/>
                    <a:pt x="201" y="75"/>
                  </a:cubicBezTo>
                  <a:cubicBezTo>
                    <a:pt x="201" y="73"/>
                    <a:pt x="201" y="73"/>
                    <a:pt x="201" y="73"/>
                  </a:cubicBezTo>
                  <a:cubicBezTo>
                    <a:pt x="201" y="71"/>
                    <a:pt x="201" y="71"/>
                    <a:pt x="201" y="71"/>
                  </a:cubicBezTo>
                  <a:cubicBezTo>
                    <a:pt x="197" y="75"/>
                    <a:pt x="197" y="75"/>
                    <a:pt x="197" y="75"/>
                  </a:cubicBezTo>
                  <a:cubicBezTo>
                    <a:pt x="194" y="79"/>
                    <a:pt x="194" y="79"/>
                    <a:pt x="194" y="79"/>
                  </a:cubicBezTo>
                  <a:cubicBezTo>
                    <a:pt x="193" y="84"/>
                    <a:pt x="193" y="84"/>
                    <a:pt x="193" y="84"/>
                  </a:cubicBezTo>
                  <a:cubicBezTo>
                    <a:pt x="190" y="90"/>
                    <a:pt x="190" y="90"/>
                    <a:pt x="190" y="90"/>
                  </a:cubicBezTo>
                  <a:cubicBezTo>
                    <a:pt x="187" y="92"/>
                    <a:pt x="187" y="92"/>
                    <a:pt x="187" y="92"/>
                  </a:cubicBezTo>
                  <a:cubicBezTo>
                    <a:pt x="181" y="95"/>
                    <a:pt x="181" y="95"/>
                    <a:pt x="181" y="95"/>
                  </a:cubicBezTo>
                  <a:cubicBezTo>
                    <a:pt x="178" y="99"/>
                    <a:pt x="178" y="99"/>
                    <a:pt x="178" y="99"/>
                  </a:cubicBezTo>
                  <a:cubicBezTo>
                    <a:pt x="177" y="101"/>
                    <a:pt x="177" y="101"/>
                    <a:pt x="177" y="101"/>
                  </a:cubicBezTo>
                  <a:cubicBezTo>
                    <a:pt x="175" y="105"/>
                    <a:pt x="175" y="105"/>
                    <a:pt x="175" y="105"/>
                  </a:cubicBezTo>
                  <a:cubicBezTo>
                    <a:pt x="171" y="110"/>
                    <a:pt x="171" y="110"/>
                    <a:pt x="171" y="110"/>
                  </a:cubicBezTo>
                  <a:cubicBezTo>
                    <a:pt x="168" y="107"/>
                    <a:pt x="168" y="107"/>
                    <a:pt x="168" y="107"/>
                  </a:cubicBezTo>
                  <a:cubicBezTo>
                    <a:pt x="171" y="103"/>
                    <a:pt x="171" y="103"/>
                    <a:pt x="171" y="103"/>
                  </a:cubicBezTo>
                  <a:cubicBezTo>
                    <a:pt x="173" y="96"/>
                    <a:pt x="173" y="96"/>
                    <a:pt x="173" y="96"/>
                  </a:cubicBezTo>
                  <a:cubicBezTo>
                    <a:pt x="174" y="93"/>
                    <a:pt x="174" y="93"/>
                    <a:pt x="174" y="93"/>
                  </a:cubicBezTo>
                  <a:cubicBezTo>
                    <a:pt x="175" y="91"/>
                    <a:pt x="175" y="91"/>
                    <a:pt x="175" y="91"/>
                  </a:cubicBezTo>
                  <a:cubicBezTo>
                    <a:pt x="177" y="89"/>
                    <a:pt x="177" y="89"/>
                    <a:pt x="177" y="89"/>
                  </a:cubicBezTo>
                  <a:cubicBezTo>
                    <a:pt x="179" y="87"/>
                    <a:pt x="179" y="87"/>
                    <a:pt x="179" y="87"/>
                  </a:cubicBezTo>
                  <a:cubicBezTo>
                    <a:pt x="180" y="85"/>
                    <a:pt x="180" y="85"/>
                    <a:pt x="180" y="85"/>
                  </a:cubicBezTo>
                  <a:cubicBezTo>
                    <a:pt x="179" y="80"/>
                    <a:pt x="179" y="80"/>
                    <a:pt x="179" y="80"/>
                  </a:cubicBezTo>
                  <a:cubicBezTo>
                    <a:pt x="180" y="78"/>
                    <a:pt x="180" y="78"/>
                    <a:pt x="180" y="78"/>
                  </a:cubicBezTo>
                  <a:cubicBezTo>
                    <a:pt x="179" y="76"/>
                    <a:pt x="179" y="76"/>
                    <a:pt x="179" y="76"/>
                  </a:cubicBezTo>
                  <a:lnTo>
                    <a:pt x="178" y="69"/>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5" name="Freeform 52"/>
            <p:cNvSpPr>
              <a:spLocks/>
            </p:cNvSpPr>
            <p:nvPr/>
          </p:nvSpPr>
          <p:spPr bwMode="auto">
            <a:xfrm>
              <a:off x="7268005" y="2274435"/>
              <a:ext cx="229357" cy="263085"/>
            </a:xfrm>
            <a:custGeom>
              <a:avLst/>
              <a:gdLst>
                <a:gd name="T0" fmla="*/ 114 w 136"/>
                <a:gd name="T1" fmla="*/ 8 h 156"/>
                <a:gd name="T2" fmla="*/ 101 w 136"/>
                <a:gd name="T3" fmla="*/ 17 h 156"/>
                <a:gd name="T4" fmla="*/ 93 w 136"/>
                <a:gd name="T5" fmla="*/ 22 h 156"/>
                <a:gd name="T6" fmla="*/ 88 w 136"/>
                <a:gd name="T7" fmla="*/ 27 h 156"/>
                <a:gd name="T8" fmla="*/ 82 w 136"/>
                <a:gd name="T9" fmla="*/ 27 h 156"/>
                <a:gd name="T10" fmla="*/ 74 w 136"/>
                <a:gd name="T11" fmla="*/ 33 h 156"/>
                <a:gd name="T12" fmla="*/ 69 w 136"/>
                <a:gd name="T13" fmla="*/ 33 h 156"/>
                <a:gd name="T14" fmla="*/ 65 w 136"/>
                <a:gd name="T15" fmla="*/ 31 h 156"/>
                <a:gd name="T16" fmla="*/ 60 w 136"/>
                <a:gd name="T17" fmla="*/ 29 h 156"/>
                <a:gd name="T18" fmla="*/ 55 w 136"/>
                <a:gd name="T19" fmla="*/ 27 h 156"/>
                <a:gd name="T20" fmla="*/ 47 w 136"/>
                <a:gd name="T21" fmla="*/ 23 h 156"/>
                <a:gd name="T22" fmla="*/ 0 w 136"/>
                <a:gd name="T23" fmla="*/ 28 h 156"/>
                <a:gd name="T24" fmla="*/ 16 w 136"/>
                <a:gd name="T25" fmla="*/ 136 h 156"/>
                <a:gd name="T26" fmla="*/ 22 w 136"/>
                <a:gd name="T27" fmla="*/ 133 h 156"/>
                <a:gd name="T28" fmla="*/ 31 w 136"/>
                <a:gd name="T29" fmla="*/ 140 h 156"/>
                <a:gd name="T30" fmla="*/ 34 w 136"/>
                <a:gd name="T31" fmla="*/ 146 h 156"/>
                <a:gd name="T32" fmla="*/ 42 w 136"/>
                <a:gd name="T33" fmla="*/ 148 h 156"/>
                <a:gd name="T34" fmla="*/ 46 w 136"/>
                <a:gd name="T35" fmla="*/ 151 h 156"/>
                <a:gd name="T36" fmla="*/ 49 w 136"/>
                <a:gd name="T37" fmla="*/ 149 h 156"/>
                <a:gd name="T38" fmla="*/ 52 w 136"/>
                <a:gd name="T39" fmla="*/ 146 h 156"/>
                <a:gd name="T40" fmla="*/ 60 w 136"/>
                <a:gd name="T41" fmla="*/ 150 h 156"/>
                <a:gd name="T42" fmla="*/ 67 w 136"/>
                <a:gd name="T43" fmla="*/ 148 h 156"/>
                <a:gd name="T44" fmla="*/ 71 w 136"/>
                <a:gd name="T45" fmla="*/ 144 h 156"/>
                <a:gd name="T46" fmla="*/ 75 w 136"/>
                <a:gd name="T47" fmla="*/ 146 h 156"/>
                <a:gd name="T48" fmla="*/ 83 w 136"/>
                <a:gd name="T49" fmla="*/ 155 h 156"/>
                <a:gd name="T50" fmla="*/ 85 w 136"/>
                <a:gd name="T51" fmla="*/ 156 h 156"/>
                <a:gd name="T52" fmla="*/ 92 w 136"/>
                <a:gd name="T53" fmla="*/ 149 h 156"/>
                <a:gd name="T54" fmla="*/ 94 w 136"/>
                <a:gd name="T55" fmla="*/ 142 h 156"/>
                <a:gd name="T56" fmla="*/ 100 w 136"/>
                <a:gd name="T57" fmla="*/ 128 h 156"/>
                <a:gd name="T58" fmla="*/ 105 w 136"/>
                <a:gd name="T59" fmla="*/ 130 h 156"/>
                <a:gd name="T60" fmla="*/ 109 w 136"/>
                <a:gd name="T61" fmla="*/ 116 h 156"/>
                <a:gd name="T62" fmla="*/ 118 w 136"/>
                <a:gd name="T63" fmla="*/ 110 h 156"/>
                <a:gd name="T64" fmla="*/ 129 w 136"/>
                <a:gd name="T65" fmla="*/ 99 h 156"/>
                <a:gd name="T66" fmla="*/ 131 w 136"/>
                <a:gd name="T67" fmla="*/ 91 h 156"/>
                <a:gd name="T68" fmla="*/ 132 w 136"/>
                <a:gd name="T69" fmla="*/ 77 h 156"/>
                <a:gd name="T70" fmla="*/ 133 w 136"/>
                <a:gd name="T71" fmla="*/ 70 h 156"/>
                <a:gd name="T72" fmla="*/ 133 w 136"/>
                <a:gd name="T73" fmla="*/ 61 h 156"/>
                <a:gd name="T74" fmla="*/ 133 w 136"/>
                <a:gd name="T75" fmla="*/ 55 h 156"/>
                <a:gd name="T76" fmla="*/ 126 w 136"/>
                <a:gd name="T7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6" h="156">
                  <a:moveTo>
                    <a:pt x="121" y="5"/>
                  </a:moveTo>
                  <a:lnTo>
                    <a:pt x="114" y="8"/>
                  </a:lnTo>
                  <a:lnTo>
                    <a:pt x="108" y="13"/>
                  </a:lnTo>
                  <a:lnTo>
                    <a:pt x="101" y="17"/>
                  </a:lnTo>
                  <a:lnTo>
                    <a:pt x="96" y="21"/>
                  </a:lnTo>
                  <a:lnTo>
                    <a:pt x="93" y="22"/>
                  </a:lnTo>
                  <a:lnTo>
                    <a:pt x="91" y="24"/>
                  </a:lnTo>
                  <a:lnTo>
                    <a:pt x="88" y="27"/>
                  </a:lnTo>
                  <a:lnTo>
                    <a:pt x="85" y="27"/>
                  </a:lnTo>
                  <a:lnTo>
                    <a:pt x="82" y="27"/>
                  </a:lnTo>
                  <a:lnTo>
                    <a:pt x="78" y="29"/>
                  </a:lnTo>
                  <a:lnTo>
                    <a:pt x="74" y="33"/>
                  </a:lnTo>
                  <a:lnTo>
                    <a:pt x="71" y="33"/>
                  </a:lnTo>
                  <a:lnTo>
                    <a:pt x="69" y="33"/>
                  </a:lnTo>
                  <a:lnTo>
                    <a:pt x="68" y="33"/>
                  </a:lnTo>
                  <a:lnTo>
                    <a:pt x="65" y="31"/>
                  </a:lnTo>
                  <a:lnTo>
                    <a:pt x="62" y="28"/>
                  </a:lnTo>
                  <a:lnTo>
                    <a:pt x="60" y="29"/>
                  </a:lnTo>
                  <a:lnTo>
                    <a:pt x="56" y="28"/>
                  </a:lnTo>
                  <a:lnTo>
                    <a:pt x="55" y="27"/>
                  </a:lnTo>
                  <a:lnTo>
                    <a:pt x="51" y="24"/>
                  </a:lnTo>
                  <a:lnTo>
                    <a:pt x="47" y="23"/>
                  </a:lnTo>
                  <a:lnTo>
                    <a:pt x="39" y="22"/>
                  </a:lnTo>
                  <a:lnTo>
                    <a:pt x="0" y="28"/>
                  </a:lnTo>
                  <a:lnTo>
                    <a:pt x="11" y="134"/>
                  </a:lnTo>
                  <a:lnTo>
                    <a:pt x="16" y="136"/>
                  </a:lnTo>
                  <a:lnTo>
                    <a:pt x="21" y="134"/>
                  </a:lnTo>
                  <a:lnTo>
                    <a:pt x="22" y="133"/>
                  </a:lnTo>
                  <a:lnTo>
                    <a:pt x="27" y="137"/>
                  </a:lnTo>
                  <a:lnTo>
                    <a:pt x="31" y="140"/>
                  </a:lnTo>
                  <a:lnTo>
                    <a:pt x="33" y="144"/>
                  </a:lnTo>
                  <a:lnTo>
                    <a:pt x="34" y="146"/>
                  </a:lnTo>
                  <a:lnTo>
                    <a:pt x="39" y="147"/>
                  </a:lnTo>
                  <a:lnTo>
                    <a:pt x="42" y="148"/>
                  </a:lnTo>
                  <a:lnTo>
                    <a:pt x="44" y="149"/>
                  </a:lnTo>
                  <a:lnTo>
                    <a:pt x="46" y="151"/>
                  </a:lnTo>
                  <a:lnTo>
                    <a:pt x="49" y="150"/>
                  </a:lnTo>
                  <a:lnTo>
                    <a:pt x="49" y="149"/>
                  </a:lnTo>
                  <a:lnTo>
                    <a:pt x="51" y="147"/>
                  </a:lnTo>
                  <a:lnTo>
                    <a:pt x="52" y="146"/>
                  </a:lnTo>
                  <a:lnTo>
                    <a:pt x="55" y="148"/>
                  </a:lnTo>
                  <a:lnTo>
                    <a:pt x="60" y="150"/>
                  </a:lnTo>
                  <a:lnTo>
                    <a:pt x="66" y="149"/>
                  </a:lnTo>
                  <a:lnTo>
                    <a:pt x="67" y="148"/>
                  </a:lnTo>
                  <a:lnTo>
                    <a:pt x="69" y="145"/>
                  </a:lnTo>
                  <a:lnTo>
                    <a:pt x="71" y="144"/>
                  </a:lnTo>
                  <a:lnTo>
                    <a:pt x="72" y="143"/>
                  </a:lnTo>
                  <a:lnTo>
                    <a:pt x="75" y="146"/>
                  </a:lnTo>
                  <a:lnTo>
                    <a:pt x="79" y="151"/>
                  </a:lnTo>
                  <a:lnTo>
                    <a:pt x="83" y="155"/>
                  </a:lnTo>
                  <a:lnTo>
                    <a:pt x="86" y="155"/>
                  </a:lnTo>
                  <a:lnTo>
                    <a:pt x="85" y="156"/>
                  </a:lnTo>
                  <a:lnTo>
                    <a:pt x="88" y="153"/>
                  </a:lnTo>
                  <a:lnTo>
                    <a:pt x="92" y="149"/>
                  </a:lnTo>
                  <a:lnTo>
                    <a:pt x="94" y="146"/>
                  </a:lnTo>
                  <a:lnTo>
                    <a:pt x="94" y="142"/>
                  </a:lnTo>
                  <a:lnTo>
                    <a:pt x="97" y="131"/>
                  </a:lnTo>
                  <a:lnTo>
                    <a:pt x="100" y="128"/>
                  </a:lnTo>
                  <a:lnTo>
                    <a:pt x="104" y="131"/>
                  </a:lnTo>
                  <a:lnTo>
                    <a:pt x="105" y="130"/>
                  </a:lnTo>
                  <a:lnTo>
                    <a:pt x="106" y="120"/>
                  </a:lnTo>
                  <a:lnTo>
                    <a:pt x="109" y="116"/>
                  </a:lnTo>
                  <a:lnTo>
                    <a:pt x="113" y="110"/>
                  </a:lnTo>
                  <a:lnTo>
                    <a:pt x="118" y="110"/>
                  </a:lnTo>
                  <a:lnTo>
                    <a:pt x="121" y="106"/>
                  </a:lnTo>
                  <a:lnTo>
                    <a:pt x="129" y="99"/>
                  </a:lnTo>
                  <a:lnTo>
                    <a:pt x="131" y="94"/>
                  </a:lnTo>
                  <a:lnTo>
                    <a:pt x="131" y="91"/>
                  </a:lnTo>
                  <a:lnTo>
                    <a:pt x="132" y="83"/>
                  </a:lnTo>
                  <a:lnTo>
                    <a:pt x="132" y="77"/>
                  </a:lnTo>
                  <a:lnTo>
                    <a:pt x="133" y="74"/>
                  </a:lnTo>
                  <a:lnTo>
                    <a:pt x="133" y="70"/>
                  </a:lnTo>
                  <a:lnTo>
                    <a:pt x="133" y="62"/>
                  </a:lnTo>
                  <a:lnTo>
                    <a:pt x="133" y="61"/>
                  </a:lnTo>
                  <a:lnTo>
                    <a:pt x="132" y="58"/>
                  </a:lnTo>
                  <a:lnTo>
                    <a:pt x="133" y="55"/>
                  </a:lnTo>
                  <a:lnTo>
                    <a:pt x="136" y="55"/>
                  </a:lnTo>
                  <a:lnTo>
                    <a:pt x="126" y="0"/>
                  </a:lnTo>
                  <a:lnTo>
                    <a:pt x="121" y="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6" name="Freeform 53"/>
            <p:cNvSpPr>
              <a:spLocks/>
            </p:cNvSpPr>
            <p:nvPr/>
          </p:nvSpPr>
          <p:spPr bwMode="auto">
            <a:xfrm>
              <a:off x="7119598" y="2319970"/>
              <a:ext cx="168644" cy="290068"/>
            </a:xfrm>
            <a:custGeom>
              <a:avLst/>
              <a:gdLst>
                <a:gd name="T0" fmla="*/ 5 w 100"/>
                <a:gd name="T1" fmla="*/ 167 h 172"/>
                <a:gd name="T2" fmla="*/ 16 w 100"/>
                <a:gd name="T3" fmla="*/ 163 h 172"/>
                <a:gd name="T4" fmla="*/ 24 w 100"/>
                <a:gd name="T5" fmla="*/ 163 h 172"/>
                <a:gd name="T6" fmla="*/ 31 w 100"/>
                <a:gd name="T7" fmla="*/ 168 h 172"/>
                <a:gd name="T8" fmla="*/ 32 w 100"/>
                <a:gd name="T9" fmla="*/ 163 h 172"/>
                <a:gd name="T10" fmla="*/ 38 w 100"/>
                <a:gd name="T11" fmla="*/ 161 h 172"/>
                <a:gd name="T12" fmla="*/ 44 w 100"/>
                <a:gd name="T13" fmla="*/ 163 h 172"/>
                <a:gd name="T14" fmla="*/ 49 w 100"/>
                <a:gd name="T15" fmla="*/ 161 h 172"/>
                <a:gd name="T16" fmla="*/ 52 w 100"/>
                <a:gd name="T17" fmla="*/ 154 h 172"/>
                <a:gd name="T18" fmla="*/ 55 w 100"/>
                <a:gd name="T19" fmla="*/ 150 h 172"/>
                <a:gd name="T20" fmla="*/ 59 w 100"/>
                <a:gd name="T21" fmla="*/ 157 h 172"/>
                <a:gd name="T22" fmla="*/ 66 w 100"/>
                <a:gd name="T23" fmla="*/ 157 h 172"/>
                <a:gd name="T24" fmla="*/ 68 w 100"/>
                <a:gd name="T25" fmla="*/ 150 h 172"/>
                <a:gd name="T26" fmla="*/ 74 w 100"/>
                <a:gd name="T27" fmla="*/ 145 h 172"/>
                <a:gd name="T28" fmla="*/ 78 w 100"/>
                <a:gd name="T29" fmla="*/ 139 h 172"/>
                <a:gd name="T30" fmla="*/ 80 w 100"/>
                <a:gd name="T31" fmla="*/ 131 h 172"/>
                <a:gd name="T32" fmla="*/ 81 w 100"/>
                <a:gd name="T33" fmla="*/ 127 h 172"/>
                <a:gd name="T34" fmla="*/ 90 w 100"/>
                <a:gd name="T35" fmla="*/ 125 h 172"/>
                <a:gd name="T36" fmla="*/ 98 w 100"/>
                <a:gd name="T37" fmla="*/ 123 h 172"/>
                <a:gd name="T38" fmla="*/ 99 w 100"/>
                <a:gd name="T39" fmla="*/ 115 h 172"/>
                <a:gd name="T40" fmla="*/ 98 w 100"/>
                <a:gd name="T41" fmla="*/ 112 h 172"/>
                <a:gd name="T42" fmla="*/ 99 w 100"/>
                <a:gd name="T43" fmla="*/ 107 h 172"/>
                <a:gd name="T44" fmla="*/ 88 w 100"/>
                <a:gd name="T45" fmla="*/ 0 h 172"/>
                <a:gd name="T46" fmla="*/ 27 w 100"/>
                <a:gd name="T47" fmla="*/ 5 h 172"/>
                <a:gd name="T48" fmla="*/ 16 w 100"/>
                <a:gd name="T49" fmla="*/ 12 h 172"/>
                <a:gd name="T50" fmla="*/ 8 w 100"/>
                <a:gd name="T51" fmla="*/ 12 h 172"/>
                <a:gd name="T52" fmla="*/ 10 w 100"/>
                <a:gd name="T53" fmla="*/ 106 h 172"/>
                <a:gd name="T54" fmla="*/ 10 w 100"/>
                <a:gd name="T55" fmla="*/ 113 h 172"/>
                <a:gd name="T56" fmla="*/ 15 w 100"/>
                <a:gd name="T57" fmla="*/ 124 h 172"/>
                <a:gd name="T58" fmla="*/ 16 w 100"/>
                <a:gd name="T59" fmla="*/ 134 h 172"/>
                <a:gd name="T60" fmla="*/ 11 w 100"/>
                <a:gd name="T61" fmla="*/ 140 h 172"/>
                <a:gd name="T62" fmla="*/ 8 w 100"/>
                <a:gd name="T63" fmla="*/ 147 h 172"/>
                <a:gd name="T64" fmla="*/ 4 w 100"/>
                <a:gd name="T65" fmla="*/ 156 h 172"/>
                <a:gd name="T66" fmla="*/ 0 w 100"/>
                <a:gd name="T67" fmla="*/ 161 h 172"/>
                <a:gd name="T68" fmla="*/ 1 w 100"/>
                <a:gd name="T69" fmla="*/ 171 h 172"/>
                <a:gd name="T70" fmla="*/ 2 w 100"/>
                <a:gd name="T71" fmla="*/ 172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2">
                  <a:moveTo>
                    <a:pt x="5" y="172"/>
                  </a:moveTo>
                  <a:lnTo>
                    <a:pt x="5" y="167"/>
                  </a:lnTo>
                  <a:lnTo>
                    <a:pt x="13" y="167"/>
                  </a:lnTo>
                  <a:lnTo>
                    <a:pt x="16" y="163"/>
                  </a:lnTo>
                  <a:lnTo>
                    <a:pt x="19" y="163"/>
                  </a:lnTo>
                  <a:lnTo>
                    <a:pt x="24" y="163"/>
                  </a:lnTo>
                  <a:lnTo>
                    <a:pt x="27" y="166"/>
                  </a:lnTo>
                  <a:lnTo>
                    <a:pt x="31" y="168"/>
                  </a:lnTo>
                  <a:lnTo>
                    <a:pt x="32" y="167"/>
                  </a:lnTo>
                  <a:lnTo>
                    <a:pt x="32" y="163"/>
                  </a:lnTo>
                  <a:lnTo>
                    <a:pt x="36" y="162"/>
                  </a:lnTo>
                  <a:lnTo>
                    <a:pt x="38" y="161"/>
                  </a:lnTo>
                  <a:lnTo>
                    <a:pt x="42" y="161"/>
                  </a:lnTo>
                  <a:lnTo>
                    <a:pt x="44" y="163"/>
                  </a:lnTo>
                  <a:lnTo>
                    <a:pt x="48" y="164"/>
                  </a:lnTo>
                  <a:lnTo>
                    <a:pt x="49" y="161"/>
                  </a:lnTo>
                  <a:lnTo>
                    <a:pt x="49" y="157"/>
                  </a:lnTo>
                  <a:lnTo>
                    <a:pt x="52" y="154"/>
                  </a:lnTo>
                  <a:lnTo>
                    <a:pt x="53" y="150"/>
                  </a:lnTo>
                  <a:lnTo>
                    <a:pt x="55" y="150"/>
                  </a:lnTo>
                  <a:lnTo>
                    <a:pt x="56" y="154"/>
                  </a:lnTo>
                  <a:lnTo>
                    <a:pt x="59" y="157"/>
                  </a:lnTo>
                  <a:lnTo>
                    <a:pt x="60" y="158"/>
                  </a:lnTo>
                  <a:lnTo>
                    <a:pt x="66" y="157"/>
                  </a:lnTo>
                  <a:lnTo>
                    <a:pt x="68" y="153"/>
                  </a:lnTo>
                  <a:lnTo>
                    <a:pt x="68" y="150"/>
                  </a:lnTo>
                  <a:lnTo>
                    <a:pt x="71" y="145"/>
                  </a:lnTo>
                  <a:lnTo>
                    <a:pt x="74" y="145"/>
                  </a:lnTo>
                  <a:lnTo>
                    <a:pt x="76" y="143"/>
                  </a:lnTo>
                  <a:lnTo>
                    <a:pt x="78" y="139"/>
                  </a:lnTo>
                  <a:lnTo>
                    <a:pt x="80" y="135"/>
                  </a:lnTo>
                  <a:lnTo>
                    <a:pt x="80" y="131"/>
                  </a:lnTo>
                  <a:lnTo>
                    <a:pt x="81" y="129"/>
                  </a:lnTo>
                  <a:lnTo>
                    <a:pt x="81" y="127"/>
                  </a:lnTo>
                  <a:lnTo>
                    <a:pt x="82" y="126"/>
                  </a:lnTo>
                  <a:lnTo>
                    <a:pt x="90" y="125"/>
                  </a:lnTo>
                  <a:lnTo>
                    <a:pt x="94" y="123"/>
                  </a:lnTo>
                  <a:lnTo>
                    <a:pt x="98" y="123"/>
                  </a:lnTo>
                  <a:lnTo>
                    <a:pt x="100" y="121"/>
                  </a:lnTo>
                  <a:lnTo>
                    <a:pt x="99" y="115"/>
                  </a:lnTo>
                  <a:lnTo>
                    <a:pt x="100" y="113"/>
                  </a:lnTo>
                  <a:lnTo>
                    <a:pt x="98" y="112"/>
                  </a:lnTo>
                  <a:lnTo>
                    <a:pt x="97" y="108"/>
                  </a:lnTo>
                  <a:lnTo>
                    <a:pt x="99" y="107"/>
                  </a:lnTo>
                  <a:lnTo>
                    <a:pt x="88" y="1"/>
                  </a:lnTo>
                  <a:lnTo>
                    <a:pt x="88" y="0"/>
                  </a:lnTo>
                  <a:lnTo>
                    <a:pt x="27" y="4"/>
                  </a:lnTo>
                  <a:lnTo>
                    <a:pt x="27" y="5"/>
                  </a:lnTo>
                  <a:lnTo>
                    <a:pt x="20" y="9"/>
                  </a:lnTo>
                  <a:lnTo>
                    <a:pt x="16" y="12"/>
                  </a:lnTo>
                  <a:lnTo>
                    <a:pt x="13" y="13"/>
                  </a:lnTo>
                  <a:lnTo>
                    <a:pt x="8" y="12"/>
                  </a:lnTo>
                  <a:lnTo>
                    <a:pt x="11" y="103"/>
                  </a:lnTo>
                  <a:lnTo>
                    <a:pt x="10" y="106"/>
                  </a:lnTo>
                  <a:lnTo>
                    <a:pt x="10" y="109"/>
                  </a:lnTo>
                  <a:lnTo>
                    <a:pt x="10" y="113"/>
                  </a:lnTo>
                  <a:lnTo>
                    <a:pt x="11" y="117"/>
                  </a:lnTo>
                  <a:lnTo>
                    <a:pt x="15" y="124"/>
                  </a:lnTo>
                  <a:lnTo>
                    <a:pt x="16" y="130"/>
                  </a:lnTo>
                  <a:lnTo>
                    <a:pt x="16" y="134"/>
                  </a:lnTo>
                  <a:lnTo>
                    <a:pt x="13" y="136"/>
                  </a:lnTo>
                  <a:lnTo>
                    <a:pt x="11" y="140"/>
                  </a:lnTo>
                  <a:lnTo>
                    <a:pt x="10" y="145"/>
                  </a:lnTo>
                  <a:lnTo>
                    <a:pt x="8" y="147"/>
                  </a:lnTo>
                  <a:lnTo>
                    <a:pt x="5" y="150"/>
                  </a:lnTo>
                  <a:lnTo>
                    <a:pt x="4" y="156"/>
                  </a:lnTo>
                  <a:lnTo>
                    <a:pt x="2" y="157"/>
                  </a:lnTo>
                  <a:lnTo>
                    <a:pt x="0" y="161"/>
                  </a:lnTo>
                  <a:lnTo>
                    <a:pt x="0" y="167"/>
                  </a:lnTo>
                  <a:lnTo>
                    <a:pt x="1" y="171"/>
                  </a:lnTo>
                  <a:lnTo>
                    <a:pt x="2" y="172"/>
                  </a:lnTo>
                  <a:lnTo>
                    <a:pt x="2" y="172"/>
                  </a:lnTo>
                  <a:lnTo>
                    <a:pt x="5" y="172"/>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7" name="Freeform 54"/>
            <p:cNvSpPr>
              <a:spLocks/>
            </p:cNvSpPr>
            <p:nvPr/>
          </p:nvSpPr>
          <p:spPr bwMode="auto">
            <a:xfrm>
              <a:off x="6929030" y="2282869"/>
              <a:ext cx="217551" cy="381136"/>
            </a:xfrm>
            <a:custGeom>
              <a:avLst/>
              <a:gdLst>
                <a:gd name="T0" fmla="*/ 88 w 129"/>
                <a:gd name="T1" fmla="*/ 217 h 226"/>
                <a:gd name="T2" fmla="*/ 96 w 129"/>
                <a:gd name="T3" fmla="*/ 222 h 226"/>
                <a:gd name="T4" fmla="*/ 102 w 129"/>
                <a:gd name="T5" fmla="*/ 222 h 226"/>
                <a:gd name="T6" fmla="*/ 102 w 129"/>
                <a:gd name="T7" fmla="*/ 216 h 226"/>
                <a:gd name="T8" fmla="*/ 105 w 129"/>
                <a:gd name="T9" fmla="*/ 209 h 226"/>
                <a:gd name="T10" fmla="*/ 113 w 129"/>
                <a:gd name="T11" fmla="*/ 206 h 226"/>
                <a:gd name="T12" fmla="*/ 112 w 129"/>
                <a:gd name="T13" fmla="*/ 200 h 226"/>
                <a:gd name="T14" fmla="*/ 112 w 129"/>
                <a:gd name="T15" fmla="*/ 195 h 226"/>
                <a:gd name="T16" fmla="*/ 115 w 129"/>
                <a:gd name="T17" fmla="*/ 194 h 226"/>
                <a:gd name="T18" fmla="*/ 113 w 129"/>
                <a:gd name="T19" fmla="*/ 189 h 226"/>
                <a:gd name="T20" fmla="*/ 115 w 129"/>
                <a:gd name="T21" fmla="*/ 179 h 226"/>
                <a:gd name="T22" fmla="*/ 118 w 129"/>
                <a:gd name="T23" fmla="*/ 172 h 226"/>
                <a:gd name="T24" fmla="*/ 123 w 129"/>
                <a:gd name="T25" fmla="*/ 167 h 226"/>
                <a:gd name="T26" fmla="*/ 126 w 129"/>
                <a:gd name="T27" fmla="*/ 158 h 226"/>
                <a:gd name="T28" fmla="*/ 129 w 129"/>
                <a:gd name="T29" fmla="*/ 152 h 226"/>
                <a:gd name="T30" fmla="*/ 124 w 129"/>
                <a:gd name="T31" fmla="*/ 139 h 226"/>
                <a:gd name="T32" fmla="*/ 123 w 129"/>
                <a:gd name="T33" fmla="*/ 131 h 226"/>
                <a:gd name="T34" fmla="*/ 124 w 129"/>
                <a:gd name="T35" fmla="*/ 125 h 226"/>
                <a:gd name="T36" fmla="*/ 122 w 129"/>
                <a:gd name="T37" fmla="*/ 34 h 226"/>
                <a:gd name="T38" fmla="*/ 116 w 129"/>
                <a:gd name="T39" fmla="*/ 26 h 226"/>
                <a:gd name="T40" fmla="*/ 113 w 129"/>
                <a:gd name="T41" fmla="*/ 17 h 226"/>
                <a:gd name="T42" fmla="*/ 107 w 129"/>
                <a:gd name="T43" fmla="*/ 3 h 226"/>
                <a:gd name="T44" fmla="*/ 24 w 129"/>
                <a:gd name="T45" fmla="*/ 5 h 226"/>
                <a:gd name="T46" fmla="*/ 22 w 129"/>
                <a:gd name="T47" fmla="*/ 3 h 226"/>
                <a:gd name="T48" fmla="*/ 21 w 129"/>
                <a:gd name="T49" fmla="*/ 8 h 226"/>
                <a:gd name="T50" fmla="*/ 28 w 129"/>
                <a:gd name="T51" fmla="*/ 14 h 226"/>
                <a:gd name="T52" fmla="*/ 38 w 129"/>
                <a:gd name="T53" fmla="*/ 23 h 226"/>
                <a:gd name="T54" fmla="*/ 36 w 129"/>
                <a:gd name="T55" fmla="*/ 32 h 226"/>
                <a:gd name="T56" fmla="*/ 31 w 129"/>
                <a:gd name="T57" fmla="*/ 43 h 226"/>
                <a:gd name="T58" fmla="*/ 27 w 129"/>
                <a:gd name="T59" fmla="*/ 47 h 226"/>
                <a:gd name="T60" fmla="*/ 15 w 129"/>
                <a:gd name="T61" fmla="*/ 50 h 226"/>
                <a:gd name="T62" fmla="*/ 12 w 129"/>
                <a:gd name="T63" fmla="*/ 55 h 226"/>
                <a:gd name="T64" fmla="*/ 15 w 129"/>
                <a:gd name="T65" fmla="*/ 65 h 226"/>
                <a:gd name="T66" fmla="*/ 13 w 129"/>
                <a:gd name="T67" fmla="*/ 70 h 226"/>
                <a:gd name="T68" fmla="*/ 11 w 129"/>
                <a:gd name="T69" fmla="*/ 77 h 226"/>
                <a:gd name="T70" fmla="*/ 2 w 129"/>
                <a:gd name="T71" fmla="*/ 86 h 226"/>
                <a:gd name="T72" fmla="*/ 0 w 129"/>
                <a:gd name="T73" fmla="*/ 95 h 226"/>
                <a:gd name="T74" fmla="*/ 0 w 129"/>
                <a:gd name="T75" fmla="*/ 113 h 226"/>
                <a:gd name="T76" fmla="*/ 21 w 129"/>
                <a:gd name="T77" fmla="*/ 136 h 226"/>
                <a:gd name="T78" fmla="*/ 25 w 129"/>
                <a:gd name="T79" fmla="*/ 150 h 226"/>
                <a:gd name="T80" fmla="*/ 31 w 129"/>
                <a:gd name="T81" fmla="*/ 151 h 226"/>
                <a:gd name="T82" fmla="*/ 39 w 129"/>
                <a:gd name="T83" fmla="*/ 150 h 226"/>
                <a:gd name="T84" fmla="*/ 45 w 129"/>
                <a:gd name="T85" fmla="*/ 156 h 226"/>
                <a:gd name="T86" fmla="*/ 41 w 129"/>
                <a:gd name="T87" fmla="*/ 167 h 226"/>
                <a:gd name="T88" fmla="*/ 39 w 129"/>
                <a:gd name="T89" fmla="*/ 175 h 226"/>
                <a:gd name="T90" fmla="*/ 44 w 129"/>
                <a:gd name="T91" fmla="*/ 185 h 226"/>
                <a:gd name="T92" fmla="*/ 53 w 129"/>
                <a:gd name="T93" fmla="*/ 189 h 226"/>
                <a:gd name="T94" fmla="*/ 68 w 129"/>
                <a:gd name="T95" fmla="*/ 200 h 226"/>
                <a:gd name="T96" fmla="*/ 70 w 129"/>
                <a:gd name="T97" fmla="*/ 214 h 226"/>
                <a:gd name="T98" fmla="*/ 74 w 129"/>
                <a:gd name="T99" fmla="*/ 222 h 226"/>
                <a:gd name="T100" fmla="*/ 76 w 129"/>
                <a:gd name="T101" fmla="*/ 222 h 226"/>
                <a:gd name="T102" fmla="*/ 83 w 129"/>
                <a:gd name="T103"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 h="226">
                  <a:moveTo>
                    <a:pt x="86" y="218"/>
                  </a:moveTo>
                  <a:lnTo>
                    <a:pt x="88" y="217"/>
                  </a:lnTo>
                  <a:lnTo>
                    <a:pt x="92" y="219"/>
                  </a:lnTo>
                  <a:lnTo>
                    <a:pt x="96" y="222"/>
                  </a:lnTo>
                  <a:lnTo>
                    <a:pt x="99" y="222"/>
                  </a:lnTo>
                  <a:lnTo>
                    <a:pt x="102" y="222"/>
                  </a:lnTo>
                  <a:lnTo>
                    <a:pt x="104" y="221"/>
                  </a:lnTo>
                  <a:lnTo>
                    <a:pt x="102" y="216"/>
                  </a:lnTo>
                  <a:lnTo>
                    <a:pt x="102" y="211"/>
                  </a:lnTo>
                  <a:lnTo>
                    <a:pt x="105" y="209"/>
                  </a:lnTo>
                  <a:lnTo>
                    <a:pt x="111" y="207"/>
                  </a:lnTo>
                  <a:lnTo>
                    <a:pt x="113" y="206"/>
                  </a:lnTo>
                  <a:lnTo>
                    <a:pt x="112" y="203"/>
                  </a:lnTo>
                  <a:lnTo>
                    <a:pt x="112" y="200"/>
                  </a:lnTo>
                  <a:lnTo>
                    <a:pt x="112" y="199"/>
                  </a:lnTo>
                  <a:lnTo>
                    <a:pt x="112" y="195"/>
                  </a:lnTo>
                  <a:lnTo>
                    <a:pt x="115" y="194"/>
                  </a:lnTo>
                  <a:lnTo>
                    <a:pt x="115" y="194"/>
                  </a:lnTo>
                  <a:lnTo>
                    <a:pt x="114" y="193"/>
                  </a:lnTo>
                  <a:lnTo>
                    <a:pt x="113" y="189"/>
                  </a:lnTo>
                  <a:lnTo>
                    <a:pt x="113" y="183"/>
                  </a:lnTo>
                  <a:lnTo>
                    <a:pt x="115" y="179"/>
                  </a:lnTo>
                  <a:lnTo>
                    <a:pt x="117" y="178"/>
                  </a:lnTo>
                  <a:lnTo>
                    <a:pt x="118" y="172"/>
                  </a:lnTo>
                  <a:lnTo>
                    <a:pt x="121" y="169"/>
                  </a:lnTo>
                  <a:lnTo>
                    <a:pt x="123" y="167"/>
                  </a:lnTo>
                  <a:lnTo>
                    <a:pt x="124" y="162"/>
                  </a:lnTo>
                  <a:lnTo>
                    <a:pt x="126" y="158"/>
                  </a:lnTo>
                  <a:lnTo>
                    <a:pt x="129" y="156"/>
                  </a:lnTo>
                  <a:lnTo>
                    <a:pt x="129" y="152"/>
                  </a:lnTo>
                  <a:lnTo>
                    <a:pt x="128" y="146"/>
                  </a:lnTo>
                  <a:lnTo>
                    <a:pt x="124" y="139"/>
                  </a:lnTo>
                  <a:lnTo>
                    <a:pt x="123" y="135"/>
                  </a:lnTo>
                  <a:lnTo>
                    <a:pt x="123" y="131"/>
                  </a:lnTo>
                  <a:lnTo>
                    <a:pt x="123" y="128"/>
                  </a:lnTo>
                  <a:lnTo>
                    <a:pt x="124" y="125"/>
                  </a:lnTo>
                  <a:lnTo>
                    <a:pt x="121" y="34"/>
                  </a:lnTo>
                  <a:lnTo>
                    <a:pt x="122" y="34"/>
                  </a:lnTo>
                  <a:lnTo>
                    <a:pt x="118" y="31"/>
                  </a:lnTo>
                  <a:lnTo>
                    <a:pt x="116" y="26"/>
                  </a:lnTo>
                  <a:lnTo>
                    <a:pt x="114" y="23"/>
                  </a:lnTo>
                  <a:lnTo>
                    <a:pt x="113" y="17"/>
                  </a:lnTo>
                  <a:lnTo>
                    <a:pt x="109" y="13"/>
                  </a:lnTo>
                  <a:lnTo>
                    <a:pt x="107" y="3"/>
                  </a:lnTo>
                  <a:lnTo>
                    <a:pt x="107" y="0"/>
                  </a:lnTo>
                  <a:lnTo>
                    <a:pt x="24" y="5"/>
                  </a:lnTo>
                  <a:lnTo>
                    <a:pt x="22" y="3"/>
                  </a:lnTo>
                  <a:lnTo>
                    <a:pt x="22" y="3"/>
                  </a:lnTo>
                  <a:lnTo>
                    <a:pt x="21" y="6"/>
                  </a:lnTo>
                  <a:lnTo>
                    <a:pt x="21" y="8"/>
                  </a:lnTo>
                  <a:lnTo>
                    <a:pt x="24" y="11"/>
                  </a:lnTo>
                  <a:lnTo>
                    <a:pt x="28" y="14"/>
                  </a:lnTo>
                  <a:lnTo>
                    <a:pt x="33" y="18"/>
                  </a:lnTo>
                  <a:lnTo>
                    <a:pt x="38" y="23"/>
                  </a:lnTo>
                  <a:lnTo>
                    <a:pt x="38" y="26"/>
                  </a:lnTo>
                  <a:lnTo>
                    <a:pt x="36" y="32"/>
                  </a:lnTo>
                  <a:lnTo>
                    <a:pt x="34" y="35"/>
                  </a:lnTo>
                  <a:lnTo>
                    <a:pt x="31" y="43"/>
                  </a:lnTo>
                  <a:lnTo>
                    <a:pt x="29" y="45"/>
                  </a:lnTo>
                  <a:lnTo>
                    <a:pt x="27" y="47"/>
                  </a:lnTo>
                  <a:lnTo>
                    <a:pt x="21" y="50"/>
                  </a:lnTo>
                  <a:lnTo>
                    <a:pt x="15" y="50"/>
                  </a:lnTo>
                  <a:lnTo>
                    <a:pt x="12" y="51"/>
                  </a:lnTo>
                  <a:lnTo>
                    <a:pt x="12" y="55"/>
                  </a:lnTo>
                  <a:lnTo>
                    <a:pt x="12" y="58"/>
                  </a:lnTo>
                  <a:lnTo>
                    <a:pt x="15" y="65"/>
                  </a:lnTo>
                  <a:lnTo>
                    <a:pt x="17" y="67"/>
                  </a:lnTo>
                  <a:lnTo>
                    <a:pt x="13" y="70"/>
                  </a:lnTo>
                  <a:lnTo>
                    <a:pt x="13" y="77"/>
                  </a:lnTo>
                  <a:lnTo>
                    <a:pt x="11" y="77"/>
                  </a:lnTo>
                  <a:lnTo>
                    <a:pt x="8" y="80"/>
                  </a:lnTo>
                  <a:lnTo>
                    <a:pt x="2" y="86"/>
                  </a:lnTo>
                  <a:lnTo>
                    <a:pt x="3" y="92"/>
                  </a:lnTo>
                  <a:lnTo>
                    <a:pt x="0" y="95"/>
                  </a:lnTo>
                  <a:lnTo>
                    <a:pt x="0" y="104"/>
                  </a:lnTo>
                  <a:lnTo>
                    <a:pt x="0" y="113"/>
                  </a:lnTo>
                  <a:lnTo>
                    <a:pt x="6" y="123"/>
                  </a:lnTo>
                  <a:lnTo>
                    <a:pt x="21" y="136"/>
                  </a:lnTo>
                  <a:lnTo>
                    <a:pt x="25" y="142"/>
                  </a:lnTo>
                  <a:lnTo>
                    <a:pt x="25" y="150"/>
                  </a:lnTo>
                  <a:lnTo>
                    <a:pt x="30" y="154"/>
                  </a:lnTo>
                  <a:lnTo>
                    <a:pt x="31" y="151"/>
                  </a:lnTo>
                  <a:lnTo>
                    <a:pt x="34" y="150"/>
                  </a:lnTo>
                  <a:lnTo>
                    <a:pt x="39" y="150"/>
                  </a:lnTo>
                  <a:lnTo>
                    <a:pt x="42" y="153"/>
                  </a:lnTo>
                  <a:lnTo>
                    <a:pt x="45" y="156"/>
                  </a:lnTo>
                  <a:lnTo>
                    <a:pt x="42" y="162"/>
                  </a:lnTo>
                  <a:lnTo>
                    <a:pt x="41" y="167"/>
                  </a:lnTo>
                  <a:lnTo>
                    <a:pt x="41" y="170"/>
                  </a:lnTo>
                  <a:lnTo>
                    <a:pt x="39" y="175"/>
                  </a:lnTo>
                  <a:lnTo>
                    <a:pt x="39" y="180"/>
                  </a:lnTo>
                  <a:lnTo>
                    <a:pt x="44" y="185"/>
                  </a:lnTo>
                  <a:lnTo>
                    <a:pt x="51" y="190"/>
                  </a:lnTo>
                  <a:lnTo>
                    <a:pt x="53" y="189"/>
                  </a:lnTo>
                  <a:lnTo>
                    <a:pt x="64" y="196"/>
                  </a:lnTo>
                  <a:lnTo>
                    <a:pt x="68" y="200"/>
                  </a:lnTo>
                  <a:lnTo>
                    <a:pt x="71" y="209"/>
                  </a:lnTo>
                  <a:lnTo>
                    <a:pt x="70" y="214"/>
                  </a:lnTo>
                  <a:lnTo>
                    <a:pt x="69" y="217"/>
                  </a:lnTo>
                  <a:lnTo>
                    <a:pt x="74" y="222"/>
                  </a:lnTo>
                  <a:lnTo>
                    <a:pt x="74" y="226"/>
                  </a:lnTo>
                  <a:lnTo>
                    <a:pt x="76" y="222"/>
                  </a:lnTo>
                  <a:lnTo>
                    <a:pt x="80" y="222"/>
                  </a:lnTo>
                  <a:lnTo>
                    <a:pt x="83" y="221"/>
                  </a:lnTo>
                  <a:lnTo>
                    <a:pt x="86" y="218"/>
                  </a:lnTo>
                  <a:close/>
                </a:path>
              </a:pathLst>
            </a:custGeom>
            <a:solidFill>
              <a:schemeClr val="accent3"/>
            </a:solid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8" name="Freeform 55"/>
            <p:cNvSpPr>
              <a:spLocks/>
            </p:cNvSpPr>
            <p:nvPr/>
          </p:nvSpPr>
          <p:spPr bwMode="auto">
            <a:xfrm>
              <a:off x="6662572" y="2198545"/>
              <a:ext cx="330543" cy="242848"/>
            </a:xfrm>
            <a:custGeom>
              <a:avLst/>
              <a:gdLst>
                <a:gd name="T0" fmla="*/ 196 w 231"/>
                <a:gd name="T1" fmla="*/ 154 h 170"/>
                <a:gd name="T2" fmla="*/ 201 w 231"/>
                <a:gd name="T3" fmla="*/ 150 h 170"/>
                <a:gd name="T4" fmla="*/ 206 w 231"/>
                <a:gd name="T5" fmla="*/ 139 h 170"/>
                <a:gd name="T6" fmla="*/ 200 w 231"/>
                <a:gd name="T7" fmla="*/ 128 h 170"/>
                <a:gd name="T8" fmla="*/ 200 w 231"/>
                <a:gd name="T9" fmla="*/ 120 h 170"/>
                <a:gd name="T10" fmla="*/ 211 w 231"/>
                <a:gd name="T11" fmla="*/ 118 h 170"/>
                <a:gd name="T12" fmla="*/ 220 w 231"/>
                <a:gd name="T13" fmla="*/ 113 h 170"/>
                <a:gd name="T14" fmla="*/ 226 w 231"/>
                <a:gd name="T15" fmla="*/ 101 h 170"/>
                <a:gd name="T16" fmla="*/ 231 w 231"/>
                <a:gd name="T17" fmla="*/ 90 h 170"/>
                <a:gd name="T18" fmla="*/ 225 w 231"/>
                <a:gd name="T19" fmla="*/ 81 h 170"/>
                <a:gd name="T20" fmla="*/ 215 w 231"/>
                <a:gd name="T21" fmla="*/ 72 h 170"/>
                <a:gd name="T22" fmla="*/ 211 w 231"/>
                <a:gd name="T23" fmla="*/ 66 h 170"/>
                <a:gd name="T24" fmla="*/ 214 w 231"/>
                <a:gd name="T25" fmla="*/ 65 h 170"/>
                <a:gd name="T26" fmla="*/ 206 w 231"/>
                <a:gd name="T27" fmla="*/ 59 h 170"/>
                <a:gd name="T28" fmla="*/ 196 w 231"/>
                <a:gd name="T29" fmla="*/ 55 h 170"/>
                <a:gd name="T30" fmla="*/ 194 w 231"/>
                <a:gd name="T31" fmla="*/ 45 h 170"/>
                <a:gd name="T32" fmla="*/ 194 w 231"/>
                <a:gd name="T33" fmla="*/ 35 h 170"/>
                <a:gd name="T34" fmla="*/ 192 w 231"/>
                <a:gd name="T35" fmla="*/ 25 h 170"/>
                <a:gd name="T36" fmla="*/ 7 w 231"/>
                <a:gd name="T37" fmla="*/ 22 h 170"/>
                <a:gd name="T38" fmla="*/ 8 w 231"/>
                <a:gd name="T39" fmla="*/ 0 h 170"/>
                <a:gd name="T40" fmla="*/ 4 w 231"/>
                <a:gd name="T41" fmla="*/ 23 h 170"/>
                <a:gd name="T42" fmla="*/ 3 w 231"/>
                <a:gd name="T43" fmla="*/ 31 h 170"/>
                <a:gd name="T44" fmla="*/ 7 w 231"/>
                <a:gd name="T45" fmla="*/ 37 h 170"/>
                <a:gd name="T46" fmla="*/ 5 w 231"/>
                <a:gd name="T47" fmla="*/ 42 h 170"/>
                <a:gd name="T48" fmla="*/ 4 w 231"/>
                <a:gd name="T49" fmla="*/ 52 h 170"/>
                <a:gd name="T50" fmla="*/ 0 w 231"/>
                <a:gd name="T51" fmla="*/ 56 h 170"/>
                <a:gd name="T52" fmla="*/ 4 w 231"/>
                <a:gd name="T53" fmla="*/ 62 h 170"/>
                <a:gd name="T54" fmla="*/ 4 w 231"/>
                <a:gd name="T55" fmla="*/ 69 h 170"/>
                <a:gd name="T56" fmla="*/ 6 w 231"/>
                <a:gd name="T57" fmla="*/ 71 h 170"/>
                <a:gd name="T58" fmla="*/ 12 w 231"/>
                <a:gd name="T59" fmla="*/ 85 h 170"/>
                <a:gd name="T60" fmla="*/ 16 w 231"/>
                <a:gd name="T61" fmla="*/ 96 h 170"/>
                <a:gd name="T62" fmla="*/ 19 w 231"/>
                <a:gd name="T63" fmla="*/ 102 h 170"/>
                <a:gd name="T64" fmla="*/ 20 w 231"/>
                <a:gd name="T65" fmla="*/ 104 h 170"/>
                <a:gd name="T66" fmla="*/ 18 w 231"/>
                <a:gd name="T67" fmla="*/ 109 h 170"/>
                <a:gd name="T68" fmla="*/ 20 w 231"/>
                <a:gd name="T69" fmla="*/ 116 h 170"/>
                <a:gd name="T70" fmla="*/ 24 w 231"/>
                <a:gd name="T71" fmla="*/ 118 h 170"/>
                <a:gd name="T72" fmla="*/ 26 w 231"/>
                <a:gd name="T73" fmla="*/ 135 h 170"/>
                <a:gd name="T74" fmla="*/ 27 w 231"/>
                <a:gd name="T75" fmla="*/ 142 h 170"/>
                <a:gd name="T76" fmla="*/ 28 w 231"/>
                <a:gd name="T77" fmla="*/ 154 h 170"/>
                <a:gd name="T78" fmla="*/ 30 w 231"/>
                <a:gd name="T79" fmla="*/ 162 h 170"/>
                <a:gd name="T80" fmla="*/ 188 w 231"/>
                <a:gd name="T81" fmla="*/ 170 h 170"/>
                <a:gd name="T82" fmla="*/ 189 w 231"/>
                <a:gd name="T83" fmla="*/ 16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1" h="170">
                  <a:moveTo>
                    <a:pt x="189" y="161"/>
                  </a:moveTo>
                  <a:cubicBezTo>
                    <a:pt x="196" y="154"/>
                    <a:pt x="196" y="154"/>
                    <a:pt x="196" y="154"/>
                  </a:cubicBezTo>
                  <a:cubicBezTo>
                    <a:pt x="199" y="150"/>
                    <a:pt x="199" y="150"/>
                    <a:pt x="199" y="150"/>
                  </a:cubicBezTo>
                  <a:cubicBezTo>
                    <a:pt x="201" y="150"/>
                    <a:pt x="201" y="150"/>
                    <a:pt x="201" y="150"/>
                  </a:cubicBezTo>
                  <a:cubicBezTo>
                    <a:pt x="202" y="142"/>
                    <a:pt x="202" y="142"/>
                    <a:pt x="202" y="142"/>
                  </a:cubicBezTo>
                  <a:cubicBezTo>
                    <a:pt x="206" y="139"/>
                    <a:pt x="206" y="139"/>
                    <a:pt x="206" y="139"/>
                  </a:cubicBezTo>
                  <a:cubicBezTo>
                    <a:pt x="204" y="136"/>
                    <a:pt x="204" y="136"/>
                    <a:pt x="204" y="136"/>
                  </a:cubicBezTo>
                  <a:cubicBezTo>
                    <a:pt x="200" y="128"/>
                    <a:pt x="200" y="128"/>
                    <a:pt x="200" y="128"/>
                  </a:cubicBezTo>
                  <a:cubicBezTo>
                    <a:pt x="200" y="124"/>
                    <a:pt x="200" y="124"/>
                    <a:pt x="200" y="124"/>
                  </a:cubicBezTo>
                  <a:cubicBezTo>
                    <a:pt x="200" y="120"/>
                    <a:pt x="200" y="120"/>
                    <a:pt x="200" y="120"/>
                  </a:cubicBezTo>
                  <a:cubicBezTo>
                    <a:pt x="204" y="118"/>
                    <a:pt x="204" y="118"/>
                    <a:pt x="204" y="118"/>
                  </a:cubicBezTo>
                  <a:cubicBezTo>
                    <a:pt x="211" y="118"/>
                    <a:pt x="211" y="118"/>
                    <a:pt x="211" y="118"/>
                  </a:cubicBezTo>
                  <a:cubicBezTo>
                    <a:pt x="218" y="115"/>
                    <a:pt x="218" y="115"/>
                    <a:pt x="218" y="115"/>
                  </a:cubicBezTo>
                  <a:cubicBezTo>
                    <a:pt x="220" y="113"/>
                    <a:pt x="220" y="113"/>
                    <a:pt x="220" y="113"/>
                  </a:cubicBezTo>
                  <a:cubicBezTo>
                    <a:pt x="223" y="110"/>
                    <a:pt x="223" y="110"/>
                    <a:pt x="223" y="110"/>
                  </a:cubicBezTo>
                  <a:cubicBezTo>
                    <a:pt x="226" y="101"/>
                    <a:pt x="226" y="101"/>
                    <a:pt x="226" y="101"/>
                  </a:cubicBezTo>
                  <a:cubicBezTo>
                    <a:pt x="229" y="97"/>
                    <a:pt x="229" y="97"/>
                    <a:pt x="229" y="97"/>
                  </a:cubicBezTo>
                  <a:cubicBezTo>
                    <a:pt x="231" y="90"/>
                    <a:pt x="231" y="90"/>
                    <a:pt x="231" y="90"/>
                  </a:cubicBezTo>
                  <a:cubicBezTo>
                    <a:pt x="231" y="87"/>
                    <a:pt x="231" y="87"/>
                    <a:pt x="231" y="87"/>
                  </a:cubicBezTo>
                  <a:cubicBezTo>
                    <a:pt x="225" y="81"/>
                    <a:pt x="225" y="81"/>
                    <a:pt x="225" y="81"/>
                  </a:cubicBezTo>
                  <a:cubicBezTo>
                    <a:pt x="219" y="76"/>
                    <a:pt x="219" y="76"/>
                    <a:pt x="219" y="76"/>
                  </a:cubicBezTo>
                  <a:cubicBezTo>
                    <a:pt x="215" y="72"/>
                    <a:pt x="215" y="72"/>
                    <a:pt x="215" y="72"/>
                  </a:cubicBezTo>
                  <a:cubicBezTo>
                    <a:pt x="211" y="69"/>
                    <a:pt x="211" y="69"/>
                    <a:pt x="211" y="69"/>
                  </a:cubicBezTo>
                  <a:cubicBezTo>
                    <a:pt x="211" y="66"/>
                    <a:pt x="211" y="66"/>
                    <a:pt x="211" y="66"/>
                  </a:cubicBezTo>
                  <a:cubicBezTo>
                    <a:pt x="212" y="63"/>
                    <a:pt x="212" y="63"/>
                    <a:pt x="212" y="63"/>
                  </a:cubicBezTo>
                  <a:cubicBezTo>
                    <a:pt x="214" y="65"/>
                    <a:pt x="214" y="65"/>
                    <a:pt x="214" y="65"/>
                  </a:cubicBezTo>
                  <a:cubicBezTo>
                    <a:pt x="211" y="61"/>
                    <a:pt x="211" y="61"/>
                    <a:pt x="211" y="61"/>
                  </a:cubicBezTo>
                  <a:cubicBezTo>
                    <a:pt x="211" y="61"/>
                    <a:pt x="207" y="59"/>
                    <a:pt x="206" y="59"/>
                  </a:cubicBezTo>
                  <a:cubicBezTo>
                    <a:pt x="205" y="59"/>
                    <a:pt x="201" y="55"/>
                    <a:pt x="201" y="55"/>
                  </a:cubicBezTo>
                  <a:cubicBezTo>
                    <a:pt x="196" y="55"/>
                    <a:pt x="196" y="55"/>
                    <a:pt x="196" y="55"/>
                  </a:cubicBezTo>
                  <a:cubicBezTo>
                    <a:pt x="196" y="50"/>
                    <a:pt x="196" y="50"/>
                    <a:pt x="196" y="50"/>
                  </a:cubicBezTo>
                  <a:cubicBezTo>
                    <a:pt x="194" y="45"/>
                    <a:pt x="194" y="45"/>
                    <a:pt x="194" y="45"/>
                  </a:cubicBezTo>
                  <a:cubicBezTo>
                    <a:pt x="194" y="39"/>
                    <a:pt x="194" y="39"/>
                    <a:pt x="194" y="39"/>
                  </a:cubicBezTo>
                  <a:cubicBezTo>
                    <a:pt x="194" y="35"/>
                    <a:pt x="194" y="35"/>
                    <a:pt x="194" y="35"/>
                  </a:cubicBezTo>
                  <a:cubicBezTo>
                    <a:pt x="194" y="28"/>
                    <a:pt x="194" y="28"/>
                    <a:pt x="194" y="28"/>
                  </a:cubicBezTo>
                  <a:cubicBezTo>
                    <a:pt x="192" y="25"/>
                    <a:pt x="192" y="25"/>
                    <a:pt x="192" y="25"/>
                  </a:cubicBezTo>
                  <a:cubicBezTo>
                    <a:pt x="189" y="18"/>
                    <a:pt x="189" y="18"/>
                    <a:pt x="189" y="18"/>
                  </a:cubicBezTo>
                  <a:cubicBezTo>
                    <a:pt x="7" y="22"/>
                    <a:pt x="7" y="22"/>
                    <a:pt x="7" y="22"/>
                  </a:cubicBezTo>
                  <a:cubicBezTo>
                    <a:pt x="8" y="0"/>
                    <a:pt x="8" y="0"/>
                    <a:pt x="8" y="0"/>
                  </a:cubicBezTo>
                  <a:cubicBezTo>
                    <a:pt x="8" y="0"/>
                    <a:pt x="8" y="0"/>
                    <a:pt x="8" y="0"/>
                  </a:cubicBezTo>
                  <a:cubicBezTo>
                    <a:pt x="7" y="23"/>
                    <a:pt x="7" y="23"/>
                    <a:pt x="7" y="23"/>
                  </a:cubicBezTo>
                  <a:cubicBezTo>
                    <a:pt x="4" y="23"/>
                    <a:pt x="4" y="23"/>
                    <a:pt x="4" y="23"/>
                  </a:cubicBezTo>
                  <a:cubicBezTo>
                    <a:pt x="4" y="26"/>
                    <a:pt x="4" y="26"/>
                    <a:pt x="4" y="26"/>
                  </a:cubicBezTo>
                  <a:cubicBezTo>
                    <a:pt x="3" y="31"/>
                    <a:pt x="3" y="31"/>
                    <a:pt x="3" y="31"/>
                  </a:cubicBezTo>
                  <a:cubicBezTo>
                    <a:pt x="5" y="32"/>
                    <a:pt x="5" y="32"/>
                    <a:pt x="5" y="32"/>
                  </a:cubicBezTo>
                  <a:cubicBezTo>
                    <a:pt x="7" y="37"/>
                    <a:pt x="7" y="37"/>
                    <a:pt x="7" y="37"/>
                  </a:cubicBezTo>
                  <a:cubicBezTo>
                    <a:pt x="7" y="41"/>
                    <a:pt x="7" y="41"/>
                    <a:pt x="7" y="41"/>
                  </a:cubicBezTo>
                  <a:cubicBezTo>
                    <a:pt x="5" y="42"/>
                    <a:pt x="5" y="42"/>
                    <a:pt x="5" y="42"/>
                  </a:cubicBezTo>
                  <a:cubicBezTo>
                    <a:pt x="4" y="45"/>
                    <a:pt x="4" y="45"/>
                    <a:pt x="4" y="45"/>
                  </a:cubicBezTo>
                  <a:cubicBezTo>
                    <a:pt x="4" y="52"/>
                    <a:pt x="4" y="52"/>
                    <a:pt x="4" y="52"/>
                  </a:cubicBezTo>
                  <a:cubicBezTo>
                    <a:pt x="1" y="53"/>
                    <a:pt x="1" y="53"/>
                    <a:pt x="1" y="53"/>
                  </a:cubicBezTo>
                  <a:cubicBezTo>
                    <a:pt x="0" y="56"/>
                    <a:pt x="0" y="56"/>
                    <a:pt x="0" y="56"/>
                  </a:cubicBezTo>
                  <a:cubicBezTo>
                    <a:pt x="0" y="59"/>
                    <a:pt x="0" y="59"/>
                    <a:pt x="0" y="59"/>
                  </a:cubicBezTo>
                  <a:cubicBezTo>
                    <a:pt x="4" y="62"/>
                    <a:pt x="4" y="62"/>
                    <a:pt x="4" y="62"/>
                  </a:cubicBezTo>
                  <a:cubicBezTo>
                    <a:pt x="4" y="66"/>
                    <a:pt x="4" y="66"/>
                    <a:pt x="4" y="66"/>
                  </a:cubicBezTo>
                  <a:cubicBezTo>
                    <a:pt x="4" y="69"/>
                    <a:pt x="4" y="69"/>
                    <a:pt x="4" y="69"/>
                  </a:cubicBezTo>
                  <a:cubicBezTo>
                    <a:pt x="3" y="67"/>
                    <a:pt x="3" y="67"/>
                    <a:pt x="3" y="67"/>
                  </a:cubicBezTo>
                  <a:cubicBezTo>
                    <a:pt x="6" y="71"/>
                    <a:pt x="6" y="71"/>
                    <a:pt x="6" y="71"/>
                  </a:cubicBezTo>
                  <a:cubicBezTo>
                    <a:pt x="9" y="80"/>
                    <a:pt x="9" y="80"/>
                    <a:pt x="9" y="80"/>
                  </a:cubicBezTo>
                  <a:cubicBezTo>
                    <a:pt x="12" y="85"/>
                    <a:pt x="12" y="85"/>
                    <a:pt x="12" y="85"/>
                  </a:cubicBezTo>
                  <a:cubicBezTo>
                    <a:pt x="14" y="91"/>
                    <a:pt x="14" y="91"/>
                    <a:pt x="14" y="91"/>
                  </a:cubicBezTo>
                  <a:cubicBezTo>
                    <a:pt x="16" y="96"/>
                    <a:pt x="16" y="96"/>
                    <a:pt x="16" y="96"/>
                  </a:cubicBezTo>
                  <a:cubicBezTo>
                    <a:pt x="18" y="99"/>
                    <a:pt x="18" y="99"/>
                    <a:pt x="18" y="99"/>
                  </a:cubicBezTo>
                  <a:cubicBezTo>
                    <a:pt x="19" y="102"/>
                    <a:pt x="19" y="102"/>
                    <a:pt x="19" y="102"/>
                  </a:cubicBezTo>
                  <a:cubicBezTo>
                    <a:pt x="20" y="103"/>
                    <a:pt x="20" y="103"/>
                    <a:pt x="20" y="103"/>
                  </a:cubicBezTo>
                  <a:cubicBezTo>
                    <a:pt x="20" y="104"/>
                    <a:pt x="20" y="104"/>
                    <a:pt x="20" y="104"/>
                  </a:cubicBezTo>
                  <a:cubicBezTo>
                    <a:pt x="17" y="105"/>
                    <a:pt x="17" y="105"/>
                    <a:pt x="17" y="105"/>
                  </a:cubicBezTo>
                  <a:cubicBezTo>
                    <a:pt x="18" y="109"/>
                    <a:pt x="18" y="109"/>
                    <a:pt x="18" y="109"/>
                  </a:cubicBezTo>
                  <a:cubicBezTo>
                    <a:pt x="19" y="114"/>
                    <a:pt x="19" y="114"/>
                    <a:pt x="19" y="114"/>
                  </a:cubicBezTo>
                  <a:cubicBezTo>
                    <a:pt x="20" y="116"/>
                    <a:pt x="20" y="116"/>
                    <a:pt x="20" y="116"/>
                  </a:cubicBezTo>
                  <a:cubicBezTo>
                    <a:pt x="22" y="116"/>
                    <a:pt x="22" y="116"/>
                    <a:pt x="22" y="116"/>
                  </a:cubicBezTo>
                  <a:cubicBezTo>
                    <a:pt x="24" y="118"/>
                    <a:pt x="24" y="118"/>
                    <a:pt x="24" y="118"/>
                  </a:cubicBezTo>
                  <a:cubicBezTo>
                    <a:pt x="26" y="125"/>
                    <a:pt x="26" y="125"/>
                    <a:pt x="26" y="125"/>
                  </a:cubicBezTo>
                  <a:cubicBezTo>
                    <a:pt x="26" y="135"/>
                    <a:pt x="26" y="135"/>
                    <a:pt x="26" y="135"/>
                  </a:cubicBezTo>
                  <a:cubicBezTo>
                    <a:pt x="25" y="139"/>
                    <a:pt x="25" y="139"/>
                    <a:pt x="25" y="139"/>
                  </a:cubicBezTo>
                  <a:cubicBezTo>
                    <a:pt x="27" y="142"/>
                    <a:pt x="27" y="142"/>
                    <a:pt x="27" y="142"/>
                  </a:cubicBezTo>
                  <a:cubicBezTo>
                    <a:pt x="28" y="144"/>
                    <a:pt x="28" y="144"/>
                    <a:pt x="28" y="144"/>
                  </a:cubicBezTo>
                  <a:cubicBezTo>
                    <a:pt x="28" y="154"/>
                    <a:pt x="28" y="154"/>
                    <a:pt x="28" y="154"/>
                  </a:cubicBezTo>
                  <a:cubicBezTo>
                    <a:pt x="30" y="161"/>
                    <a:pt x="30" y="161"/>
                    <a:pt x="30" y="161"/>
                  </a:cubicBezTo>
                  <a:cubicBezTo>
                    <a:pt x="30" y="162"/>
                    <a:pt x="30" y="162"/>
                    <a:pt x="30" y="162"/>
                  </a:cubicBezTo>
                  <a:cubicBezTo>
                    <a:pt x="176" y="160"/>
                    <a:pt x="176" y="160"/>
                    <a:pt x="176" y="160"/>
                  </a:cubicBezTo>
                  <a:cubicBezTo>
                    <a:pt x="188" y="170"/>
                    <a:pt x="188" y="170"/>
                    <a:pt x="188" y="170"/>
                  </a:cubicBezTo>
                  <a:cubicBezTo>
                    <a:pt x="190" y="168"/>
                    <a:pt x="190" y="168"/>
                    <a:pt x="190" y="168"/>
                  </a:cubicBezTo>
                  <a:lnTo>
                    <a:pt x="189" y="161"/>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69" name="Freeform 68"/>
            <p:cNvSpPr>
              <a:spLocks/>
            </p:cNvSpPr>
            <p:nvPr/>
          </p:nvSpPr>
          <p:spPr bwMode="auto">
            <a:xfrm>
              <a:off x="5157993" y="3013097"/>
              <a:ext cx="735560" cy="571704"/>
            </a:xfrm>
            <a:custGeom>
              <a:avLst/>
              <a:gdLst>
                <a:gd name="connsiteX0" fmla="*/ 302516 w 770887"/>
                <a:gd name="connsiteY0" fmla="*/ 482511 h 599162"/>
                <a:gd name="connsiteX1" fmla="*/ 307819 w 770887"/>
                <a:gd name="connsiteY1" fmla="*/ 487813 h 599162"/>
                <a:gd name="connsiteX2" fmla="*/ 318423 w 770887"/>
                <a:gd name="connsiteY2" fmla="*/ 494883 h 599162"/>
                <a:gd name="connsiteX3" fmla="*/ 311354 w 770887"/>
                <a:gd name="connsiteY3" fmla="*/ 496651 h 599162"/>
                <a:gd name="connsiteX4" fmla="*/ 307819 w 770887"/>
                <a:gd name="connsiteY4" fmla="*/ 496651 h 599162"/>
                <a:gd name="connsiteX5" fmla="*/ 300749 w 770887"/>
                <a:gd name="connsiteY5" fmla="*/ 501953 h 599162"/>
                <a:gd name="connsiteX6" fmla="*/ 300749 w 770887"/>
                <a:gd name="connsiteY6" fmla="*/ 503720 h 599162"/>
                <a:gd name="connsiteX7" fmla="*/ 300749 w 770887"/>
                <a:gd name="connsiteY7" fmla="*/ 509023 h 599162"/>
                <a:gd name="connsiteX8" fmla="*/ 304284 w 770887"/>
                <a:gd name="connsiteY8" fmla="*/ 509023 h 599162"/>
                <a:gd name="connsiteX9" fmla="*/ 311354 w 770887"/>
                <a:gd name="connsiteY9" fmla="*/ 517860 h 599162"/>
                <a:gd name="connsiteX10" fmla="*/ 311354 w 770887"/>
                <a:gd name="connsiteY10" fmla="*/ 521395 h 599162"/>
                <a:gd name="connsiteX11" fmla="*/ 306051 w 770887"/>
                <a:gd name="connsiteY11" fmla="*/ 523162 h 599162"/>
                <a:gd name="connsiteX12" fmla="*/ 302516 w 770887"/>
                <a:gd name="connsiteY12" fmla="*/ 523162 h 599162"/>
                <a:gd name="connsiteX13" fmla="*/ 298982 w 770887"/>
                <a:gd name="connsiteY13" fmla="*/ 524930 h 599162"/>
                <a:gd name="connsiteX14" fmla="*/ 297214 w 770887"/>
                <a:gd name="connsiteY14" fmla="*/ 524930 h 599162"/>
                <a:gd name="connsiteX15" fmla="*/ 291912 w 770887"/>
                <a:gd name="connsiteY15" fmla="*/ 528465 h 599162"/>
                <a:gd name="connsiteX16" fmla="*/ 291912 w 770887"/>
                <a:gd name="connsiteY16" fmla="*/ 533767 h 599162"/>
                <a:gd name="connsiteX17" fmla="*/ 291912 w 770887"/>
                <a:gd name="connsiteY17" fmla="*/ 535534 h 599162"/>
                <a:gd name="connsiteX18" fmla="*/ 288377 w 770887"/>
                <a:gd name="connsiteY18" fmla="*/ 540837 h 599162"/>
                <a:gd name="connsiteX19" fmla="*/ 283075 w 770887"/>
                <a:gd name="connsiteY19" fmla="*/ 531999 h 599162"/>
                <a:gd name="connsiteX20" fmla="*/ 283075 w 770887"/>
                <a:gd name="connsiteY20" fmla="*/ 533767 h 599162"/>
                <a:gd name="connsiteX21" fmla="*/ 281307 w 770887"/>
                <a:gd name="connsiteY21" fmla="*/ 537302 h 599162"/>
                <a:gd name="connsiteX22" fmla="*/ 276005 w 770887"/>
                <a:gd name="connsiteY22" fmla="*/ 542604 h 599162"/>
                <a:gd name="connsiteX23" fmla="*/ 272470 w 770887"/>
                <a:gd name="connsiteY23" fmla="*/ 549674 h 599162"/>
                <a:gd name="connsiteX24" fmla="*/ 272470 w 770887"/>
                <a:gd name="connsiteY24" fmla="*/ 551441 h 599162"/>
                <a:gd name="connsiteX25" fmla="*/ 272470 w 770887"/>
                <a:gd name="connsiteY25" fmla="*/ 558511 h 599162"/>
                <a:gd name="connsiteX26" fmla="*/ 256563 w 770887"/>
                <a:gd name="connsiteY26" fmla="*/ 558511 h 599162"/>
                <a:gd name="connsiteX27" fmla="*/ 268935 w 770887"/>
                <a:gd name="connsiteY27" fmla="*/ 554976 h 599162"/>
                <a:gd name="connsiteX28" fmla="*/ 270703 w 770887"/>
                <a:gd name="connsiteY28" fmla="*/ 551441 h 599162"/>
                <a:gd name="connsiteX29" fmla="*/ 272470 w 770887"/>
                <a:gd name="connsiteY29" fmla="*/ 547906 h 599162"/>
                <a:gd name="connsiteX30" fmla="*/ 270703 w 770887"/>
                <a:gd name="connsiteY30" fmla="*/ 542604 h 599162"/>
                <a:gd name="connsiteX31" fmla="*/ 267168 w 770887"/>
                <a:gd name="connsiteY31" fmla="*/ 540837 h 599162"/>
                <a:gd name="connsiteX32" fmla="*/ 265400 w 770887"/>
                <a:gd name="connsiteY32" fmla="*/ 540837 h 599162"/>
                <a:gd name="connsiteX33" fmla="*/ 261866 w 770887"/>
                <a:gd name="connsiteY33" fmla="*/ 537302 h 599162"/>
                <a:gd name="connsiteX34" fmla="*/ 261866 w 770887"/>
                <a:gd name="connsiteY34" fmla="*/ 535534 h 599162"/>
                <a:gd name="connsiteX35" fmla="*/ 260098 w 770887"/>
                <a:gd name="connsiteY35" fmla="*/ 524930 h 599162"/>
                <a:gd name="connsiteX36" fmla="*/ 263633 w 770887"/>
                <a:gd name="connsiteY36" fmla="*/ 521395 h 599162"/>
                <a:gd name="connsiteX37" fmla="*/ 265400 w 770887"/>
                <a:gd name="connsiteY37" fmla="*/ 517860 h 599162"/>
                <a:gd name="connsiteX38" fmla="*/ 270703 w 770887"/>
                <a:gd name="connsiteY38" fmla="*/ 514325 h 599162"/>
                <a:gd name="connsiteX39" fmla="*/ 272470 w 770887"/>
                <a:gd name="connsiteY39" fmla="*/ 516093 h 599162"/>
                <a:gd name="connsiteX40" fmla="*/ 277772 w 770887"/>
                <a:gd name="connsiteY40" fmla="*/ 521395 h 599162"/>
                <a:gd name="connsiteX41" fmla="*/ 281307 w 770887"/>
                <a:gd name="connsiteY41" fmla="*/ 528465 h 599162"/>
                <a:gd name="connsiteX42" fmla="*/ 281307 w 770887"/>
                <a:gd name="connsiteY42" fmla="*/ 521395 h 599162"/>
                <a:gd name="connsiteX43" fmla="*/ 279540 w 770887"/>
                <a:gd name="connsiteY43" fmla="*/ 514325 h 599162"/>
                <a:gd name="connsiteX44" fmla="*/ 276005 w 770887"/>
                <a:gd name="connsiteY44" fmla="*/ 509023 h 599162"/>
                <a:gd name="connsiteX45" fmla="*/ 281307 w 770887"/>
                <a:gd name="connsiteY45" fmla="*/ 507255 h 599162"/>
                <a:gd name="connsiteX46" fmla="*/ 288377 w 770887"/>
                <a:gd name="connsiteY46" fmla="*/ 510790 h 599162"/>
                <a:gd name="connsiteX47" fmla="*/ 291912 w 770887"/>
                <a:gd name="connsiteY47" fmla="*/ 510790 h 599162"/>
                <a:gd name="connsiteX48" fmla="*/ 291912 w 770887"/>
                <a:gd name="connsiteY48" fmla="*/ 507255 h 599162"/>
                <a:gd name="connsiteX49" fmla="*/ 291912 w 770887"/>
                <a:gd name="connsiteY49" fmla="*/ 505488 h 599162"/>
                <a:gd name="connsiteX50" fmla="*/ 291912 w 770887"/>
                <a:gd name="connsiteY50" fmla="*/ 501953 h 599162"/>
                <a:gd name="connsiteX51" fmla="*/ 291912 w 770887"/>
                <a:gd name="connsiteY51" fmla="*/ 496651 h 599162"/>
                <a:gd name="connsiteX52" fmla="*/ 290144 w 770887"/>
                <a:gd name="connsiteY52" fmla="*/ 493116 h 599162"/>
                <a:gd name="connsiteX53" fmla="*/ 297214 w 770887"/>
                <a:gd name="connsiteY53" fmla="*/ 487813 h 599162"/>
                <a:gd name="connsiteX54" fmla="*/ 55075 w 770887"/>
                <a:gd name="connsiteY54" fmla="*/ 374697 h 599162"/>
                <a:gd name="connsiteX55" fmla="*/ 58610 w 770887"/>
                <a:gd name="connsiteY55" fmla="*/ 374697 h 599162"/>
                <a:gd name="connsiteX56" fmla="*/ 63912 w 770887"/>
                <a:gd name="connsiteY56" fmla="*/ 385302 h 599162"/>
                <a:gd name="connsiteX57" fmla="*/ 63912 w 770887"/>
                <a:gd name="connsiteY57" fmla="*/ 390604 h 599162"/>
                <a:gd name="connsiteX58" fmla="*/ 60377 w 770887"/>
                <a:gd name="connsiteY58" fmla="*/ 395906 h 599162"/>
                <a:gd name="connsiteX59" fmla="*/ 56842 w 770887"/>
                <a:gd name="connsiteY59" fmla="*/ 395906 h 599162"/>
                <a:gd name="connsiteX60" fmla="*/ 51540 w 770887"/>
                <a:gd name="connsiteY60" fmla="*/ 395906 h 599162"/>
                <a:gd name="connsiteX61" fmla="*/ 44470 w 770887"/>
                <a:gd name="connsiteY61" fmla="*/ 390604 h 599162"/>
                <a:gd name="connsiteX62" fmla="*/ 35633 w 770887"/>
                <a:gd name="connsiteY62" fmla="*/ 383534 h 599162"/>
                <a:gd name="connsiteX63" fmla="*/ 44470 w 770887"/>
                <a:gd name="connsiteY63" fmla="*/ 378232 h 599162"/>
                <a:gd name="connsiteX64" fmla="*/ 49773 w 770887"/>
                <a:gd name="connsiteY64" fmla="*/ 378232 h 599162"/>
                <a:gd name="connsiteX65" fmla="*/ 4447 w 770887"/>
                <a:gd name="connsiteY65" fmla="*/ 224465 h 599162"/>
                <a:gd name="connsiteX66" fmla="*/ 5929 w 770887"/>
                <a:gd name="connsiteY66" fmla="*/ 230488 h 599162"/>
                <a:gd name="connsiteX67" fmla="*/ 8894 w 770887"/>
                <a:gd name="connsiteY67" fmla="*/ 233499 h 599162"/>
                <a:gd name="connsiteX68" fmla="*/ 16306 w 770887"/>
                <a:gd name="connsiteY68" fmla="*/ 235005 h 599162"/>
                <a:gd name="connsiteX69" fmla="*/ 23717 w 770887"/>
                <a:gd name="connsiteY69" fmla="*/ 235005 h 599162"/>
                <a:gd name="connsiteX70" fmla="*/ 28164 w 770887"/>
                <a:gd name="connsiteY70" fmla="*/ 238016 h 599162"/>
                <a:gd name="connsiteX71" fmla="*/ 28164 w 770887"/>
                <a:gd name="connsiteY71" fmla="*/ 242533 h 599162"/>
                <a:gd name="connsiteX72" fmla="*/ 31129 w 770887"/>
                <a:gd name="connsiteY72" fmla="*/ 245544 h 599162"/>
                <a:gd name="connsiteX73" fmla="*/ 37058 w 770887"/>
                <a:gd name="connsiteY73" fmla="*/ 251566 h 599162"/>
                <a:gd name="connsiteX74" fmla="*/ 44470 w 770887"/>
                <a:gd name="connsiteY74" fmla="*/ 262106 h 599162"/>
                <a:gd name="connsiteX75" fmla="*/ 40023 w 770887"/>
                <a:gd name="connsiteY75" fmla="*/ 262106 h 599162"/>
                <a:gd name="connsiteX76" fmla="*/ 31129 w 770887"/>
                <a:gd name="connsiteY76" fmla="*/ 262106 h 599162"/>
                <a:gd name="connsiteX77" fmla="*/ 29647 w 770887"/>
                <a:gd name="connsiteY77" fmla="*/ 265117 h 599162"/>
                <a:gd name="connsiteX78" fmla="*/ 23717 w 770887"/>
                <a:gd name="connsiteY78" fmla="*/ 259095 h 599162"/>
                <a:gd name="connsiteX79" fmla="*/ 20753 w 770887"/>
                <a:gd name="connsiteY79" fmla="*/ 250061 h 599162"/>
                <a:gd name="connsiteX80" fmla="*/ 19270 w 770887"/>
                <a:gd name="connsiteY80" fmla="*/ 247050 h 599162"/>
                <a:gd name="connsiteX81" fmla="*/ 16306 w 770887"/>
                <a:gd name="connsiteY81" fmla="*/ 244038 h 599162"/>
                <a:gd name="connsiteX82" fmla="*/ 14823 w 770887"/>
                <a:gd name="connsiteY82" fmla="*/ 244038 h 599162"/>
                <a:gd name="connsiteX83" fmla="*/ 13341 w 770887"/>
                <a:gd name="connsiteY83" fmla="*/ 244038 h 599162"/>
                <a:gd name="connsiteX84" fmla="*/ 10376 w 770887"/>
                <a:gd name="connsiteY84" fmla="*/ 244038 h 599162"/>
                <a:gd name="connsiteX85" fmla="*/ 8894 w 770887"/>
                <a:gd name="connsiteY85" fmla="*/ 244038 h 599162"/>
                <a:gd name="connsiteX86" fmla="*/ 4447 w 770887"/>
                <a:gd name="connsiteY86" fmla="*/ 244038 h 599162"/>
                <a:gd name="connsiteX87" fmla="*/ 2964 w 770887"/>
                <a:gd name="connsiteY87" fmla="*/ 242533 h 599162"/>
                <a:gd name="connsiteX88" fmla="*/ 1482 w 770887"/>
                <a:gd name="connsiteY88" fmla="*/ 239521 h 599162"/>
                <a:gd name="connsiteX89" fmla="*/ 0 w 770887"/>
                <a:gd name="connsiteY89" fmla="*/ 235005 h 599162"/>
                <a:gd name="connsiteX90" fmla="*/ 0 w 770887"/>
                <a:gd name="connsiteY90" fmla="*/ 230488 h 599162"/>
                <a:gd name="connsiteX91" fmla="*/ 4447 w 770887"/>
                <a:gd name="connsiteY91" fmla="*/ 224465 h 599162"/>
                <a:gd name="connsiteX92" fmla="*/ 277183 w 770887"/>
                <a:gd name="connsiteY92" fmla="*/ 0 h 599162"/>
                <a:gd name="connsiteX93" fmla="*/ 283168 w 770887"/>
                <a:gd name="connsiteY93" fmla="*/ 5977 h 599162"/>
                <a:gd name="connsiteX94" fmla="*/ 286160 w 770887"/>
                <a:gd name="connsiteY94" fmla="*/ 10459 h 599162"/>
                <a:gd name="connsiteX95" fmla="*/ 283168 w 770887"/>
                <a:gd name="connsiteY95" fmla="*/ 10459 h 599162"/>
                <a:gd name="connsiteX96" fmla="*/ 283168 w 770887"/>
                <a:gd name="connsiteY96" fmla="*/ 14942 h 599162"/>
                <a:gd name="connsiteX97" fmla="*/ 287656 w 770887"/>
                <a:gd name="connsiteY97" fmla="*/ 17930 h 599162"/>
                <a:gd name="connsiteX98" fmla="*/ 293640 w 770887"/>
                <a:gd name="connsiteY98" fmla="*/ 17930 h 599162"/>
                <a:gd name="connsiteX99" fmla="*/ 293640 w 770887"/>
                <a:gd name="connsiteY99" fmla="*/ 13447 h 599162"/>
                <a:gd name="connsiteX100" fmla="*/ 296632 w 770887"/>
                <a:gd name="connsiteY100" fmla="*/ 10459 h 599162"/>
                <a:gd name="connsiteX101" fmla="*/ 299624 w 770887"/>
                <a:gd name="connsiteY101" fmla="*/ 13447 h 599162"/>
                <a:gd name="connsiteX102" fmla="*/ 304113 w 770887"/>
                <a:gd name="connsiteY102" fmla="*/ 19424 h 599162"/>
                <a:gd name="connsiteX103" fmla="*/ 313089 w 770887"/>
                <a:gd name="connsiteY103" fmla="*/ 17930 h 599162"/>
                <a:gd name="connsiteX104" fmla="*/ 325058 w 770887"/>
                <a:gd name="connsiteY104" fmla="*/ 20918 h 599162"/>
                <a:gd name="connsiteX105" fmla="*/ 325058 w 770887"/>
                <a:gd name="connsiteY105" fmla="*/ 25401 h 599162"/>
                <a:gd name="connsiteX106" fmla="*/ 328050 w 770887"/>
                <a:gd name="connsiteY106" fmla="*/ 31377 h 599162"/>
                <a:gd name="connsiteX107" fmla="*/ 335530 w 770887"/>
                <a:gd name="connsiteY107" fmla="*/ 37354 h 599162"/>
                <a:gd name="connsiteX108" fmla="*/ 351987 w 770887"/>
                <a:gd name="connsiteY108" fmla="*/ 37354 h 599162"/>
                <a:gd name="connsiteX109" fmla="*/ 356475 w 770887"/>
                <a:gd name="connsiteY109" fmla="*/ 37354 h 599162"/>
                <a:gd name="connsiteX110" fmla="*/ 360963 w 770887"/>
                <a:gd name="connsiteY110" fmla="*/ 34366 h 599162"/>
                <a:gd name="connsiteX111" fmla="*/ 366948 w 770887"/>
                <a:gd name="connsiteY111" fmla="*/ 34366 h 599162"/>
                <a:gd name="connsiteX112" fmla="*/ 374428 w 770887"/>
                <a:gd name="connsiteY112" fmla="*/ 38848 h 599162"/>
                <a:gd name="connsiteX113" fmla="*/ 375924 w 770887"/>
                <a:gd name="connsiteY113" fmla="*/ 43331 h 599162"/>
                <a:gd name="connsiteX114" fmla="*/ 375924 w 770887"/>
                <a:gd name="connsiteY114" fmla="*/ 47813 h 599162"/>
                <a:gd name="connsiteX115" fmla="*/ 375924 w 770887"/>
                <a:gd name="connsiteY115" fmla="*/ 48560 h 599162"/>
                <a:gd name="connsiteX116" fmla="*/ 375924 w 770887"/>
                <a:gd name="connsiteY116" fmla="*/ 50802 h 599162"/>
                <a:gd name="connsiteX117" fmla="*/ 383404 w 770887"/>
                <a:gd name="connsiteY117" fmla="*/ 46319 h 599162"/>
                <a:gd name="connsiteX118" fmla="*/ 392381 w 770887"/>
                <a:gd name="connsiteY118" fmla="*/ 43331 h 599162"/>
                <a:gd name="connsiteX119" fmla="*/ 398365 w 770887"/>
                <a:gd name="connsiteY119" fmla="*/ 43331 h 599162"/>
                <a:gd name="connsiteX120" fmla="*/ 410334 w 770887"/>
                <a:gd name="connsiteY120" fmla="*/ 47813 h 599162"/>
                <a:gd name="connsiteX121" fmla="*/ 420806 w 770887"/>
                <a:gd name="connsiteY121" fmla="*/ 50802 h 599162"/>
                <a:gd name="connsiteX122" fmla="*/ 432775 w 770887"/>
                <a:gd name="connsiteY122" fmla="*/ 47813 h 599162"/>
                <a:gd name="connsiteX123" fmla="*/ 438759 w 770887"/>
                <a:gd name="connsiteY123" fmla="*/ 43331 h 599162"/>
                <a:gd name="connsiteX124" fmla="*/ 444743 w 770887"/>
                <a:gd name="connsiteY124" fmla="*/ 43331 h 599162"/>
                <a:gd name="connsiteX125" fmla="*/ 447736 w 770887"/>
                <a:gd name="connsiteY125" fmla="*/ 43331 h 599162"/>
                <a:gd name="connsiteX126" fmla="*/ 455216 w 770887"/>
                <a:gd name="connsiteY126" fmla="*/ 50802 h 599162"/>
                <a:gd name="connsiteX127" fmla="*/ 462696 w 770887"/>
                <a:gd name="connsiteY127" fmla="*/ 56778 h 599162"/>
                <a:gd name="connsiteX128" fmla="*/ 476161 w 770887"/>
                <a:gd name="connsiteY128" fmla="*/ 58272 h 599162"/>
                <a:gd name="connsiteX129" fmla="*/ 482145 w 770887"/>
                <a:gd name="connsiteY129" fmla="*/ 110568 h 599162"/>
                <a:gd name="connsiteX130" fmla="*/ 500098 w 770887"/>
                <a:gd name="connsiteY130" fmla="*/ 242056 h 599162"/>
                <a:gd name="connsiteX131" fmla="*/ 521043 w 770887"/>
                <a:gd name="connsiteY131" fmla="*/ 400438 h 599162"/>
                <a:gd name="connsiteX132" fmla="*/ 525531 w 770887"/>
                <a:gd name="connsiteY132" fmla="*/ 409403 h 599162"/>
                <a:gd name="connsiteX133" fmla="*/ 540492 w 770887"/>
                <a:gd name="connsiteY133" fmla="*/ 409403 h 599162"/>
                <a:gd name="connsiteX134" fmla="*/ 543484 w 770887"/>
                <a:gd name="connsiteY134" fmla="*/ 400438 h 599162"/>
                <a:gd name="connsiteX135" fmla="*/ 555453 w 770887"/>
                <a:gd name="connsiteY135" fmla="*/ 400438 h 599162"/>
                <a:gd name="connsiteX136" fmla="*/ 555453 w 770887"/>
                <a:gd name="connsiteY136" fmla="*/ 404920 h 599162"/>
                <a:gd name="connsiteX137" fmla="*/ 559941 w 770887"/>
                <a:gd name="connsiteY137" fmla="*/ 410897 h 599162"/>
                <a:gd name="connsiteX138" fmla="*/ 579390 w 770887"/>
                <a:gd name="connsiteY138" fmla="*/ 424344 h 599162"/>
                <a:gd name="connsiteX139" fmla="*/ 595847 w 770887"/>
                <a:gd name="connsiteY139" fmla="*/ 442274 h 599162"/>
                <a:gd name="connsiteX140" fmla="*/ 604823 w 770887"/>
                <a:gd name="connsiteY140" fmla="*/ 434803 h 599162"/>
                <a:gd name="connsiteX141" fmla="*/ 610807 w 770887"/>
                <a:gd name="connsiteY141" fmla="*/ 419862 h 599162"/>
                <a:gd name="connsiteX142" fmla="*/ 618288 w 770887"/>
                <a:gd name="connsiteY142" fmla="*/ 412391 h 599162"/>
                <a:gd name="connsiteX143" fmla="*/ 625768 w 770887"/>
                <a:gd name="connsiteY143" fmla="*/ 407908 h 599162"/>
                <a:gd name="connsiteX144" fmla="*/ 639233 w 770887"/>
                <a:gd name="connsiteY144" fmla="*/ 413885 h 599162"/>
                <a:gd name="connsiteX145" fmla="*/ 655690 w 770887"/>
                <a:gd name="connsiteY145" fmla="*/ 425838 h 599162"/>
                <a:gd name="connsiteX146" fmla="*/ 672146 w 770887"/>
                <a:gd name="connsiteY146" fmla="*/ 442274 h 599162"/>
                <a:gd name="connsiteX147" fmla="*/ 684115 w 770887"/>
                <a:gd name="connsiteY147" fmla="*/ 455722 h 599162"/>
                <a:gd name="connsiteX148" fmla="*/ 708052 w 770887"/>
                <a:gd name="connsiteY148" fmla="*/ 479629 h 599162"/>
                <a:gd name="connsiteX149" fmla="*/ 723013 w 770887"/>
                <a:gd name="connsiteY149" fmla="*/ 500547 h 599162"/>
                <a:gd name="connsiteX150" fmla="*/ 731989 w 770887"/>
                <a:gd name="connsiteY150" fmla="*/ 502041 h 599162"/>
                <a:gd name="connsiteX151" fmla="*/ 742462 w 770887"/>
                <a:gd name="connsiteY151" fmla="*/ 503535 h 599162"/>
                <a:gd name="connsiteX152" fmla="*/ 760415 w 770887"/>
                <a:gd name="connsiteY152" fmla="*/ 509512 h 599162"/>
                <a:gd name="connsiteX153" fmla="*/ 767895 w 770887"/>
                <a:gd name="connsiteY153" fmla="*/ 513994 h 599162"/>
                <a:gd name="connsiteX154" fmla="*/ 767895 w 770887"/>
                <a:gd name="connsiteY154" fmla="*/ 519971 h 599162"/>
                <a:gd name="connsiteX155" fmla="*/ 770887 w 770887"/>
                <a:gd name="connsiteY155" fmla="*/ 533419 h 599162"/>
                <a:gd name="connsiteX156" fmla="*/ 770887 w 770887"/>
                <a:gd name="connsiteY156" fmla="*/ 539395 h 599162"/>
                <a:gd name="connsiteX157" fmla="*/ 770887 w 770887"/>
                <a:gd name="connsiteY157" fmla="*/ 545372 h 599162"/>
                <a:gd name="connsiteX158" fmla="*/ 770887 w 770887"/>
                <a:gd name="connsiteY158" fmla="*/ 558820 h 599162"/>
                <a:gd name="connsiteX159" fmla="*/ 764903 w 770887"/>
                <a:gd name="connsiteY159" fmla="*/ 563302 h 599162"/>
                <a:gd name="connsiteX160" fmla="*/ 760415 w 770887"/>
                <a:gd name="connsiteY160" fmla="*/ 557325 h 599162"/>
                <a:gd name="connsiteX161" fmla="*/ 755926 w 770887"/>
                <a:gd name="connsiteY161" fmla="*/ 549855 h 599162"/>
                <a:gd name="connsiteX162" fmla="*/ 751438 w 770887"/>
                <a:gd name="connsiteY162" fmla="*/ 552843 h 599162"/>
                <a:gd name="connsiteX163" fmla="*/ 755926 w 770887"/>
                <a:gd name="connsiteY163" fmla="*/ 560314 h 599162"/>
                <a:gd name="connsiteX164" fmla="*/ 752934 w 770887"/>
                <a:gd name="connsiteY164" fmla="*/ 561808 h 599162"/>
                <a:gd name="connsiteX165" fmla="*/ 748446 w 770887"/>
                <a:gd name="connsiteY165" fmla="*/ 558820 h 599162"/>
                <a:gd name="connsiteX166" fmla="*/ 739470 w 770887"/>
                <a:gd name="connsiteY166" fmla="*/ 555831 h 599162"/>
                <a:gd name="connsiteX167" fmla="*/ 739470 w 770887"/>
                <a:gd name="connsiteY167" fmla="*/ 549855 h 599162"/>
                <a:gd name="connsiteX168" fmla="*/ 736478 w 770887"/>
                <a:gd name="connsiteY168" fmla="*/ 542384 h 599162"/>
                <a:gd name="connsiteX169" fmla="*/ 731989 w 770887"/>
                <a:gd name="connsiteY169" fmla="*/ 539395 h 599162"/>
                <a:gd name="connsiteX170" fmla="*/ 728997 w 770887"/>
                <a:gd name="connsiteY170" fmla="*/ 533419 h 599162"/>
                <a:gd name="connsiteX171" fmla="*/ 717029 w 770887"/>
                <a:gd name="connsiteY171" fmla="*/ 524454 h 599162"/>
                <a:gd name="connsiteX172" fmla="*/ 706556 w 770887"/>
                <a:gd name="connsiteY172" fmla="*/ 525948 h 599162"/>
                <a:gd name="connsiteX173" fmla="*/ 709548 w 770887"/>
                <a:gd name="connsiteY173" fmla="*/ 530430 h 599162"/>
                <a:gd name="connsiteX174" fmla="*/ 712540 w 770887"/>
                <a:gd name="connsiteY174" fmla="*/ 533419 h 599162"/>
                <a:gd name="connsiteX175" fmla="*/ 723013 w 770887"/>
                <a:gd name="connsiteY175" fmla="*/ 539395 h 599162"/>
                <a:gd name="connsiteX176" fmla="*/ 728997 w 770887"/>
                <a:gd name="connsiteY176" fmla="*/ 545372 h 599162"/>
                <a:gd name="connsiteX177" fmla="*/ 728997 w 770887"/>
                <a:gd name="connsiteY177" fmla="*/ 549855 h 599162"/>
                <a:gd name="connsiteX178" fmla="*/ 733485 w 770887"/>
                <a:gd name="connsiteY178" fmla="*/ 554337 h 599162"/>
                <a:gd name="connsiteX179" fmla="*/ 736478 w 770887"/>
                <a:gd name="connsiteY179" fmla="*/ 558820 h 599162"/>
                <a:gd name="connsiteX180" fmla="*/ 739470 w 770887"/>
                <a:gd name="connsiteY180" fmla="*/ 569279 h 599162"/>
                <a:gd name="connsiteX181" fmla="*/ 739470 w 770887"/>
                <a:gd name="connsiteY181" fmla="*/ 572267 h 599162"/>
                <a:gd name="connsiteX182" fmla="*/ 734981 w 770887"/>
                <a:gd name="connsiteY182" fmla="*/ 573761 h 599162"/>
                <a:gd name="connsiteX183" fmla="*/ 731989 w 770887"/>
                <a:gd name="connsiteY183" fmla="*/ 566290 h 599162"/>
                <a:gd name="connsiteX184" fmla="*/ 731989 w 770887"/>
                <a:gd name="connsiteY184" fmla="*/ 573761 h 599162"/>
                <a:gd name="connsiteX185" fmla="*/ 728997 w 770887"/>
                <a:gd name="connsiteY185" fmla="*/ 579738 h 599162"/>
                <a:gd name="connsiteX186" fmla="*/ 724509 w 770887"/>
                <a:gd name="connsiteY186" fmla="*/ 578244 h 599162"/>
                <a:gd name="connsiteX187" fmla="*/ 717029 w 770887"/>
                <a:gd name="connsiteY187" fmla="*/ 570773 h 599162"/>
                <a:gd name="connsiteX188" fmla="*/ 709548 w 770887"/>
                <a:gd name="connsiteY188" fmla="*/ 561808 h 599162"/>
                <a:gd name="connsiteX189" fmla="*/ 703564 w 770887"/>
                <a:gd name="connsiteY189" fmla="*/ 564796 h 599162"/>
                <a:gd name="connsiteX190" fmla="*/ 699076 w 770887"/>
                <a:gd name="connsiteY190" fmla="*/ 564796 h 599162"/>
                <a:gd name="connsiteX191" fmla="*/ 702068 w 770887"/>
                <a:gd name="connsiteY191" fmla="*/ 555831 h 599162"/>
                <a:gd name="connsiteX192" fmla="*/ 709548 w 770887"/>
                <a:gd name="connsiteY192" fmla="*/ 554337 h 599162"/>
                <a:gd name="connsiteX193" fmla="*/ 706556 w 770887"/>
                <a:gd name="connsiteY193" fmla="*/ 545372 h 599162"/>
                <a:gd name="connsiteX194" fmla="*/ 697580 w 770887"/>
                <a:gd name="connsiteY194" fmla="*/ 549855 h 599162"/>
                <a:gd name="connsiteX195" fmla="*/ 700572 w 770887"/>
                <a:gd name="connsiteY195" fmla="*/ 540890 h 599162"/>
                <a:gd name="connsiteX196" fmla="*/ 696084 w 770887"/>
                <a:gd name="connsiteY196" fmla="*/ 534913 h 599162"/>
                <a:gd name="connsiteX197" fmla="*/ 694588 w 770887"/>
                <a:gd name="connsiteY197" fmla="*/ 530430 h 599162"/>
                <a:gd name="connsiteX198" fmla="*/ 694588 w 770887"/>
                <a:gd name="connsiteY198" fmla="*/ 525948 h 599162"/>
                <a:gd name="connsiteX199" fmla="*/ 700572 w 770887"/>
                <a:gd name="connsiteY199" fmla="*/ 516983 h 599162"/>
                <a:gd name="connsiteX200" fmla="*/ 693091 w 770887"/>
                <a:gd name="connsiteY200" fmla="*/ 516983 h 599162"/>
                <a:gd name="connsiteX201" fmla="*/ 690099 w 770887"/>
                <a:gd name="connsiteY201" fmla="*/ 519971 h 599162"/>
                <a:gd name="connsiteX202" fmla="*/ 690099 w 770887"/>
                <a:gd name="connsiteY202" fmla="*/ 522959 h 599162"/>
                <a:gd name="connsiteX203" fmla="*/ 690099 w 770887"/>
                <a:gd name="connsiteY203" fmla="*/ 531925 h 599162"/>
                <a:gd name="connsiteX204" fmla="*/ 685611 w 770887"/>
                <a:gd name="connsiteY204" fmla="*/ 534913 h 599162"/>
                <a:gd name="connsiteX205" fmla="*/ 682619 w 770887"/>
                <a:gd name="connsiteY205" fmla="*/ 537901 h 599162"/>
                <a:gd name="connsiteX206" fmla="*/ 682619 w 770887"/>
                <a:gd name="connsiteY206" fmla="*/ 533419 h 599162"/>
                <a:gd name="connsiteX207" fmla="*/ 681123 w 770887"/>
                <a:gd name="connsiteY207" fmla="*/ 527442 h 599162"/>
                <a:gd name="connsiteX208" fmla="*/ 679627 w 770887"/>
                <a:gd name="connsiteY208" fmla="*/ 519971 h 599162"/>
                <a:gd name="connsiteX209" fmla="*/ 678131 w 770887"/>
                <a:gd name="connsiteY209" fmla="*/ 515489 h 599162"/>
                <a:gd name="connsiteX210" fmla="*/ 676635 w 770887"/>
                <a:gd name="connsiteY210" fmla="*/ 511006 h 599162"/>
                <a:gd name="connsiteX211" fmla="*/ 676635 w 770887"/>
                <a:gd name="connsiteY211" fmla="*/ 506524 h 599162"/>
                <a:gd name="connsiteX212" fmla="*/ 681123 w 770887"/>
                <a:gd name="connsiteY212" fmla="*/ 503535 h 599162"/>
                <a:gd name="connsiteX213" fmla="*/ 684115 w 770887"/>
                <a:gd name="connsiteY213" fmla="*/ 499053 h 599162"/>
                <a:gd name="connsiteX214" fmla="*/ 690099 w 770887"/>
                <a:gd name="connsiteY214" fmla="*/ 493076 h 599162"/>
                <a:gd name="connsiteX215" fmla="*/ 684115 w 770887"/>
                <a:gd name="connsiteY215" fmla="*/ 482617 h 599162"/>
                <a:gd name="connsiteX216" fmla="*/ 681123 w 770887"/>
                <a:gd name="connsiteY216" fmla="*/ 484111 h 599162"/>
                <a:gd name="connsiteX217" fmla="*/ 678131 w 770887"/>
                <a:gd name="connsiteY217" fmla="*/ 491582 h 599162"/>
                <a:gd name="connsiteX218" fmla="*/ 672146 w 770887"/>
                <a:gd name="connsiteY218" fmla="*/ 499053 h 599162"/>
                <a:gd name="connsiteX219" fmla="*/ 667658 w 770887"/>
                <a:gd name="connsiteY219" fmla="*/ 502041 h 599162"/>
                <a:gd name="connsiteX220" fmla="*/ 666162 w 770887"/>
                <a:gd name="connsiteY220" fmla="*/ 505029 h 599162"/>
                <a:gd name="connsiteX221" fmla="*/ 669154 w 770887"/>
                <a:gd name="connsiteY221" fmla="*/ 516983 h 599162"/>
                <a:gd name="connsiteX222" fmla="*/ 675139 w 770887"/>
                <a:gd name="connsiteY222" fmla="*/ 533419 h 599162"/>
                <a:gd name="connsiteX223" fmla="*/ 669154 w 770887"/>
                <a:gd name="connsiteY223" fmla="*/ 531925 h 599162"/>
                <a:gd name="connsiteX224" fmla="*/ 660178 w 770887"/>
                <a:gd name="connsiteY224" fmla="*/ 513994 h 599162"/>
                <a:gd name="connsiteX225" fmla="*/ 649705 w 770887"/>
                <a:gd name="connsiteY225" fmla="*/ 499053 h 599162"/>
                <a:gd name="connsiteX226" fmla="*/ 646713 w 770887"/>
                <a:gd name="connsiteY226" fmla="*/ 508018 h 599162"/>
                <a:gd name="connsiteX227" fmla="*/ 643721 w 770887"/>
                <a:gd name="connsiteY227" fmla="*/ 506524 h 599162"/>
                <a:gd name="connsiteX228" fmla="*/ 639233 w 770887"/>
                <a:gd name="connsiteY228" fmla="*/ 496064 h 599162"/>
                <a:gd name="connsiteX229" fmla="*/ 633249 w 770887"/>
                <a:gd name="connsiteY229" fmla="*/ 491582 h 599162"/>
                <a:gd name="connsiteX230" fmla="*/ 618288 w 770887"/>
                <a:gd name="connsiteY230" fmla="*/ 475146 h 599162"/>
                <a:gd name="connsiteX231" fmla="*/ 618288 w 770887"/>
                <a:gd name="connsiteY231" fmla="*/ 464687 h 599162"/>
                <a:gd name="connsiteX232" fmla="*/ 615296 w 770887"/>
                <a:gd name="connsiteY232" fmla="*/ 470664 h 599162"/>
                <a:gd name="connsiteX233" fmla="*/ 607815 w 770887"/>
                <a:gd name="connsiteY233" fmla="*/ 467675 h 599162"/>
                <a:gd name="connsiteX234" fmla="*/ 591358 w 770887"/>
                <a:gd name="connsiteY234" fmla="*/ 452734 h 599162"/>
                <a:gd name="connsiteX235" fmla="*/ 580886 w 770887"/>
                <a:gd name="connsiteY235" fmla="*/ 440780 h 599162"/>
                <a:gd name="connsiteX236" fmla="*/ 574902 w 770887"/>
                <a:gd name="connsiteY236" fmla="*/ 442274 h 599162"/>
                <a:gd name="connsiteX237" fmla="*/ 561437 w 770887"/>
                <a:gd name="connsiteY237" fmla="*/ 439286 h 599162"/>
                <a:gd name="connsiteX238" fmla="*/ 552461 w 770887"/>
                <a:gd name="connsiteY238" fmla="*/ 430321 h 599162"/>
                <a:gd name="connsiteX239" fmla="*/ 552461 w 770887"/>
                <a:gd name="connsiteY239" fmla="*/ 419862 h 599162"/>
                <a:gd name="connsiteX240" fmla="*/ 547972 w 770887"/>
                <a:gd name="connsiteY240" fmla="*/ 422850 h 599162"/>
                <a:gd name="connsiteX241" fmla="*/ 530020 w 770887"/>
                <a:gd name="connsiteY241" fmla="*/ 422850 h 599162"/>
                <a:gd name="connsiteX242" fmla="*/ 521043 w 770887"/>
                <a:gd name="connsiteY242" fmla="*/ 421356 h 599162"/>
                <a:gd name="connsiteX243" fmla="*/ 510571 w 770887"/>
                <a:gd name="connsiteY243" fmla="*/ 418368 h 599162"/>
                <a:gd name="connsiteX244" fmla="*/ 491122 w 770887"/>
                <a:gd name="connsiteY244" fmla="*/ 416873 h 599162"/>
                <a:gd name="connsiteX245" fmla="*/ 471673 w 770887"/>
                <a:gd name="connsiteY245" fmla="*/ 421356 h 599162"/>
                <a:gd name="connsiteX246" fmla="*/ 458208 w 770887"/>
                <a:gd name="connsiteY246" fmla="*/ 424344 h 599162"/>
                <a:gd name="connsiteX247" fmla="*/ 461200 w 770887"/>
                <a:gd name="connsiteY247" fmla="*/ 412391 h 599162"/>
                <a:gd name="connsiteX248" fmla="*/ 456712 w 770887"/>
                <a:gd name="connsiteY248" fmla="*/ 415379 h 599162"/>
                <a:gd name="connsiteX249" fmla="*/ 449232 w 770887"/>
                <a:gd name="connsiteY249" fmla="*/ 410897 h 599162"/>
                <a:gd name="connsiteX250" fmla="*/ 443247 w 770887"/>
                <a:gd name="connsiteY250" fmla="*/ 407908 h 599162"/>
                <a:gd name="connsiteX251" fmla="*/ 437263 w 770887"/>
                <a:gd name="connsiteY251" fmla="*/ 407908 h 599162"/>
                <a:gd name="connsiteX252" fmla="*/ 432775 w 770887"/>
                <a:gd name="connsiteY252" fmla="*/ 407908 h 599162"/>
                <a:gd name="connsiteX253" fmla="*/ 425294 w 770887"/>
                <a:gd name="connsiteY253" fmla="*/ 412391 h 599162"/>
                <a:gd name="connsiteX254" fmla="*/ 419310 w 770887"/>
                <a:gd name="connsiteY254" fmla="*/ 415379 h 599162"/>
                <a:gd name="connsiteX255" fmla="*/ 413326 w 770887"/>
                <a:gd name="connsiteY255" fmla="*/ 422850 h 599162"/>
                <a:gd name="connsiteX256" fmla="*/ 410334 w 770887"/>
                <a:gd name="connsiteY256" fmla="*/ 425838 h 599162"/>
                <a:gd name="connsiteX257" fmla="*/ 402853 w 770887"/>
                <a:gd name="connsiteY257" fmla="*/ 424344 h 599162"/>
                <a:gd name="connsiteX258" fmla="*/ 410334 w 770887"/>
                <a:gd name="connsiteY258" fmla="*/ 418368 h 599162"/>
                <a:gd name="connsiteX259" fmla="*/ 419310 w 770887"/>
                <a:gd name="connsiteY259" fmla="*/ 409403 h 599162"/>
                <a:gd name="connsiteX260" fmla="*/ 425294 w 770887"/>
                <a:gd name="connsiteY260" fmla="*/ 403426 h 599162"/>
                <a:gd name="connsiteX261" fmla="*/ 429783 w 770887"/>
                <a:gd name="connsiteY261" fmla="*/ 397449 h 599162"/>
                <a:gd name="connsiteX262" fmla="*/ 426791 w 770887"/>
                <a:gd name="connsiteY262" fmla="*/ 397449 h 599162"/>
                <a:gd name="connsiteX263" fmla="*/ 420806 w 770887"/>
                <a:gd name="connsiteY263" fmla="*/ 394461 h 599162"/>
                <a:gd name="connsiteX264" fmla="*/ 420806 w 770887"/>
                <a:gd name="connsiteY264" fmla="*/ 384002 h 599162"/>
                <a:gd name="connsiteX265" fmla="*/ 414822 w 770887"/>
                <a:gd name="connsiteY265" fmla="*/ 388484 h 599162"/>
                <a:gd name="connsiteX266" fmla="*/ 413326 w 770887"/>
                <a:gd name="connsiteY266" fmla="*/ 389978 h 599162"/>
                <a:gd name="connsiteX267" fmla="*/ 402853 w 770887"/>
                <a:gd name="connsiteY267" fmla="*/ 389978 h 599162"/>
                <a:gd name="connsiteX268" fmla="*/ 393877 w 770887"/>
                <a:gd name="connsiteY268" fmla="*/ 388484 h 599162"/>
                <a:gd name="connsiteX269" fmla="*/ 389389 w 770887"/>
                <a:gd name="connsiteY269" fmla="*/ 392967 h 599162"/>
                <a:gd name="connsiteX270" fmla="*/ 386397 w 770887"/>
                <a:gd name="connsiteY270" fmla="*/ 401932 h 599162"/>
                <a:gd name="connsiteX271" fmla="*/ 392381 w 770887"/>
                <a:gd name="connsiteY271" fmla="*/ 409403 h 599162"/>
                <a:gd name="connsiteX272" fmla="*/ 389389 w 770887"/>
                <a:gd name="connsiteY272" fmla="*/ 421356 h 599162"/>
                <a:gd name="connsiteX273" fmla="*/ 381908 w 770887"/>
                <a:gd name="connsiteY273" fmla="*/ 428827 h 599162"/>
                <a:gd name="connsiteX274" fmla="*/ 374428 w 770887"/>
                <a:gd name="connsiteY274" fmla="*/ 428827 h 599162"/>
                <a:gd name="connsiteX275" fmla="*/ 365452 w 770887"/>
                <a:gd name="connsiteY275" fmla="*/ 428827 h 599162"/>
                <a:gd name="connsiteX276" fmla="*/ 362459 w 770887"/>
                <a:gd name="connsiteY276" fmla="*/ 439286 h 599162"/>
                <a:gd name="connsiteX277" fmla="*/ 350491 w 770887"/>
                <a:gd name="connsiteY277" fmla="*/ 443769 h 599162"/>
                <a:gd name="connsiteX278" fmla="*/ 348995 w 770887"/>
                <a:gd name="connsiteY278" fmla="*/ 446757 h 599162"/>
                <a:gd name="connsiteX279" fmla="*/ 338522 w 770887"/>
                <a:gd name="connsiteY279" fmla="*/ 454228 h 599162"/>
                <a:gd name="connsiteX280" fmla="*/ 328050 w 770887"/>
                <a:gd name="connsiteY280" fmla="*/ 457216 h 599162"/>
                <a:gd name="connsiteX281" fmla="*/ 322065 w 770887"/>
                <a:gd name="connsiteY281" fmla="*/ 458710 h 599162"/>
                <a:gd name="connsiteX282" fmla="*/ 319073 w 770887"/>
                <a:gd name="connsiteY282" fmla="*/ 454228 h 599162"/>
                <a:gd name="connsiteX283" fmla="*/ 317577 w 770887"/>
                <a:gd name="connsiteY283" fmla="*/ 451239 h 599162"/>
                <a:gd name="connsiteX284" fmla="*/ 325058 w 770887"/>
                <a:gd name="connsiteY284" fmla="*/ 448251 h 599162"/>
                <a:gd name="connsiteX285" fmla="*/ 331042 w 770887"/>
                <a:gd name="connsiteY285" fmla="*/ 440780 h 599162"/>
                <a:gd name="connsiteX286" fmla="*/ 323561 w 770887"/>
                <a:gd name="connsiteY286" fmla="*/ 440780 h 599162"/>
                <a:gd name="connsiteX287" fmla="*/ 320569 w 770887"/>
                <a:gd name="connsiteY287" fmla="*/ 436298 h 599162"/>
                <a:gd name="connsiteX288" fmla="*/ 328050 w 770887"/>
                <a:gd name="connsiteY288" fmla="*/ 425838 h 599162"/>
                <a:gd name="connsiteX289" fmla="*/ 331042 w 770887"/>
                <a:gd name="connsiteY289" fmla="*/ 415379 h 599162"/>
                <a:gd name="connsiteX290" fmla="*/ 335530 w 770887"/>
                <a:gd name="connsiteY290" fmla="*/ 400438 h 599162"/>
                <a:gd name="connsiteX291" fmla="*/ 343010 w 770887"/>
                <a:gd name="connsiteY291" fmla="*/ 391473 h 599162"/>
                <a:gd name="connsiteX292" fmla="*/ 369940 w 770887"/>
                <a:gd name="connsiteY292" fmla="*/ 394461 h 599162"/>
                <a:gd name="connsiteX293" fmla="*/ 365452 w 770887"/>
                <a:gd name="connsiteY293" fmla="*/ 388484 h 599162"/>
                <a:gd name="connsiteX294" fmla="*/ 357971 w 770887"/>
                <a:gd name="connsiteY294" fmla="*/ 386990 h 599162"/>
                <a:gd name="connsiteX295" fmla="*/ 344507 w 770887"/>
                <a:gd name="connsiteY295" fmla="*/ 381013 h 599162"/>
                <a:gd name="connsiteX296" fmla="*/ 334034 w 770887"/>
                <a:gd name="connsiteY296" fmla="*/ 385496 h 599162"/>
                <a:gd name="connsiteX297" fmla="*/ 325058 w 770887"/>
                <a:gd name="connsiteY297" fmla="*/ 392967 h 599162"/>
                <a:gd name="connsiteX298" fmla="*/ 316081 w 770887"/>
                <a:gd name="connsiteY298" fmla="*/ 400438 h 599162"/>
                <a:gd name="connsiteX299" fmla="*/ 311593 w 770887"/>
                <a:gd name="connsiteY299" fmla="*/ 409403 h 599162"/>
                <a:gd name="connsiteX300" fmla="*/ 310097 w 770887"/>
                <a:gd name="connsiteY300" fmla="*/ 416873 h 599162"/>
                <a:gd name="connsiteX301" fmla="*/ 304113 w 770887"/>
                <a:gd name="connsiteY301" fmla="*/ 416873 h 599162"/>
                <a:gd name="connsiteX302" fmla="*/ 304113 w 770887"/>
                <a:gd name="connsiteY302" fmla="*/ 419862 h 599162"/>
                <a:gd name="connsiteX303" fmla="*/ 307105 w 770887"/>
                <a:gd name="connsiteY303" fmla="*/ 425838 h 599162"/>
                <a:gd name="connsiteX304" fmla="*/ 305609 w 770887"/>
                <a:gd name="connsiteY304" fmla="*/ 430321 h 599162"/>
                <a:gd name="connsiteX305" fmla="*/ 301120 w 770887"/>
                <a:gd name="connsiteY305" fmla="*/ 434803 h 599162"/>
                <a:gd name="connsiteX306" fmla="*/ 290648 w 770887"/>
                <a:gd name="connsiteY306" fmla="*/ 440780 h 599162"/>
                <a:gd name="connsiteX307" fmla="*/ 284664 w 770887"/>
                <a:gd name="connsiteY307" fmla="*/ 445263 h 599162"/>
                <a:gd name="connsiteX308" fmla="*/ 277183 w 770887"/>
                <a:gd name="connsiteY308" fmla="*/ 452734 h 599162"/>
                <a:gd name="connsiteX309" fmla="*/ 275687 w 770887"/>
                <a:gd name="connsiteY309" fmla="*/ 460204 h 599162"/>
                <a:gd name="connsiteX310" fmla="*/ 286160 w 770887"/>
                <a:gd name="connsiteY310" fmla="*/ 463193 h 599162"/>
                <a:gd name="connsiteX311" fmla="*/ 287656 w 770887"/>
                <a:gd name="connsiteY311" fmla="*/ 473652 h 599162"/>
                <a:gd name="connsiteX312" fmla="*/ 283168 w 770887"/>
                <a:gd name="connsiteY312" fmla="*/ 479629 h 599162"/>
                <a:gd name="connsiteX313" fmla="*/ 275687 w 770887"/>
                <a:gd name="connsiteY313" fmla="*/ 484111 h 599162"/>
                <a:gd name="connsiteX314" fmla="*/ 266711 w 770887"/>
                <a:gd name="connsiteY314" fmla="*/ 496064 h 599162"/>
                <a:gd name="connsiteX315" fmla="*/ 253246 w 770887"/>
                <a:gd name="connsiteY315" fmla="*/ 505029 h 599162"/>
                <a:gd name="connsiteX316" fmla="*/ 226317 w 770887"/>
                <a:gd name="connsiteY316" fmla="*/ 518477 h 599162"/>
                <a:gd name="connsiteX317" fmla="*/ 224821 w 770887"/>
                <a:gd name="connsiteY317" fmla="*/ 530430 h 599162"/>
                <a:gd name="connsiteX318" fmla="*/ 214348 w 770887"/>
                <a:gd name="connsiteY318" fmla="*/ 534913 h 599162"/>
                <a:gd name="connsiteX319" fmla="*/ 203876 w 770887"/>
                <a:gd name="connsiteY319" fmla="*/ 540890 h 599162"/>
                <a:gd name="connsiteX320" fmla="*/ 190411 w 770887"/>
                <a:gd name="connsiteY320" fmla="*/ 545372 h 599162"/>
                <a:gd name="connsiteX321" fmla="*/ 185923 w 770887"/>
                <a:gd name="connsiteY321" fmla="*/ 548360 h 599162"/>
                <a:gd name="connsiteX322" fmla="*/ 179939 w 770887"/>
                <a:gd name="connsiteY322" fmla="*/ 552843 h 599162"/>
                <a:gd name="connsiteX323" fmla="*/ 175450 w 770887"/>
                <a:gd name="connsiteY323" fmla="*/ 557325 h 599162"/>
                <a:gd name="connsiteX324" fmla="*/ 172458 w 770887"/>
                <a:gd name="connsiteY324" fmla="*/ 566290 h 599162"/>
                <a:gd name="connsiteX325" fmla="*/ 164978 w 770887"/>
                <a:gd name="connsiteY325" fmla="*/ 567785 h 599162"/>
                <a:gd name="connsiteX326" fmla="*/ 154505 w 770887"/>
                <a:gd name="connsiteY326" fmla="*/ 570773 h 599162"/>
                <a:gd name="connsiteX327" fmla="*/ 147025 w 770887"/>
                <a:gd name="connsiteY327" fmla="*/ 570773 h 599162"/>
                <a:gd name="connsiteX328" fmla="*/ 139545 w 770887"/>
                <a:gd name="connsiteY328" fmla="*/ 573761 h 599162"/>
                <a:gd name="connsiteX329" fmla="*/ 129072 w 770887"/>
                <a:gd name="connsiteY329" fmla="*/ 579738 h 599162"/>
                <a:gd name="connsiteX330" fmla="*/ 132064 w 770887"/>
                <a:gd name="connsiteY330" fmla="*/ 587209 h 599162"/>
                <a:gd name="connsiteX331" fmla="*/ 129072 w 770887"/>
                <a:gd name="connsiteY331" fmla="*/ 588703 h 599162"/>
                <a:gd name="connsiteX332" fmla="*/ 121592 w 770887"/>
                <a:gd name="connsiteY332" fmla="*/ 584220 h 599162"/>
                <a:gd name="connsiteX333" fmla="*/ 114111 w 770887"/>
                <a:gd name="connsiteY333" fmla="*/ 581232 h 599162"/>
                <a:gd name="connsiteX334" fmla="*/ 108127 w 770887"/>
                <a:gd name="connsiteY334" fmla="*/ 572267 h 599162"/>
                <a:gd name="connsiteX335" fmla="*/ 106631 w 770887"/>
                <a:gd name="connsiteY335" fmla="*/ 575255 h 599162"/>
                <a:gd name="connsiteX336" fmla="*/ 106631 w 770887"/>
                <a:gd name="connsiteY336" fmla="*/ 587209 h 599162"/>
                <a:gd name="connsiteX337" fmla="*/ 97655 w 770887"/>
                <a:gd name="connsiteY337" fmla="*/ 587209 h 599162"/>
                <a:gd name="connsiteX338" fmla="*/ 97655 w 770887"/>
                <a:gd name="connsiteY338" fmla="*/ 591691 h 599162"/>
                <a:gd name="connsiteX339" fmla="*/ 88678 w 770887"/>
                <a:gd name="connsiteY339" fmla="*/ 591691 h 599162"/>
                <a:gd name="connsiteX340" fmla="*/ 88678 w 770887"/>
                <a:gd name="connsiteY340" fmla="*/ 590197 h 599162"/>
                <a:gd name="connsiteX341" fmla="*/ 84190 w 770887"/>
                <a:gd name="connsiteY341" fmla="*/ 588703 h 599162"/>
                <a:gd name="connsiteX342" fmla="*/ 78206 w 770887"/>
                <a:gd name="connsiteY342" fmla="*/ 588703 h 599162"/>
                <a:gd name="connsiteX343" fmla="*/ 70725 w 770887"/>
                <a:gd name="connsiteY343" fmla="*/ 590197 h 599162"/>
                <a:gd name="connsiteX344" fmla="*/ 61749 w 770887"/>
                <a:gd name="connsiteY344" fmla="*/ 599162 h 599162"/>
                <a:gd name="connsiteX345" fmla="*/ 45292 w 770887"/>
                <a:gd name="connsiteY345" fmla="*/ 599162 h 599162"/>
                <a:gd name="connsiteX346" fmla="*/ 30331 w 770887"/>
                <a:gd name="connsiteY346" fmla="*/ 599162 h 599162"/>
                <a:gd name="connsiteX347" fmla="*/ 30331 w 770887"/>
                <a:gd name="connsiteY347" fmla="*/ 593185 h 599162"/>
                <a:gd name="connsiteX348" fmla="*/ 40804 w 770887"/>
                <a:gd name="connsiteY348" fmla="*/ 581232 h 599162"/>
                <a:gd name="connsiteX349" fmla="*/ 58757 w 770887"/>
                <a:gd name="connsiteY349" fmla="*/ 581232 h 599162"/>
                <a:gd name="connsiteX350" fmla="*/ 66237 w 770887"/>
                <a:gd name="connsiteY350" fmla="*/ 581232 h 599162"/>
                <a:gd name="connsiteX351" fmla="*/ 73717 w 770887"/>
                <a:gd name="connsiteY351" fmla="*/ 576750 h 599162"/>
                <a:gd name="connsiteX352" fmla="*/ 84190 w 770887"/>
                <a:gd name="connsiteY352" fmla="*/ 573761 h 599162"/>
                <a:gd name="connsiteX353" fmla="*/ 88678 w 770887"/>
                <a:gd name="connsiteY353" fmla="*/ 570773 h 599162"/>
                <a:gd name="connsiteX354" fmla="*/ 93166 w 770887"/>
                <a:gd name="connsiteY354" fmla="*/ 563302 h 599162"/>
                <a:gd name="connsiteX355" fmla="*/ 102143 w 770887"/>
                <a:gd name="connsiteY355" fmla="*/ 558820 h 599162"/>
                <a:gd name="connsiteX356" fmla="*/ 115607 w 770887"/>
                <a:gd name="connsiteY356" fmla="*/ 557325 h 599162"/>
                <a:gd name="connsiteX357" fmla="*/ 123088 w 770887"/>
                <a:gd name="connsiteY357" fmla="*/ 557325 h 599162"/>
                <a:gd name="connsiteX358" fmla="*/ 129072 w 770887"/>
                <a:gd name="connsiteY358" fmla="*/ 563302 h 599162"/>
                <a:gd name="connsiteX359" fmla="*/ 135056 w 770887"/>
                <a:gd name="connsiteY359" fmla="*/ 558820 h 599162"/>
                <a:gd name="connsiteX360" fmla="*/ 141041 w 770887"/>
                <a:gd name="connsiteY360" fmla="*/ 549855 h 599162"/>
                <a:gd name="connsiteX361" fmla="*/ 148521 w 770887"/>
                <a:gd name="connsiteY361" fmla="*/ 542384 h 599162"/>
                <a:gd name="connsiteX362" fmla="*/ 156001 w 770887"/>
                <a:gd name="connsiteY362" fmla="*/ 537901 h 599162"/>
                <a:gd name="connsiteX363" fmla="*/ 170962 w 770887"/>
                <a:gd name="connsiteY363" fmla="*/ 534913 h 599162"/>
                <a:gd name="connsiteX364" fmla="*/ 176946 w 770887"/>
                <a:gd name="connsiteY364" fmla="*/ 528936 h 599162"/>
                <a:gd name="connsiteX365" fmla="*/ 184427 w 770887"/>
                <a:gd name="connsiteY365" fmla="*/ 521465 h 599162"/>
                <a:gd name="connsiteX366" fmla="*/ 193403 w 770887"/>
                <a:gd name="connsiteY366" fmla="*/ 513994 h 599162"/>
                <a:gd name="connsiteX367" fmla="*/ 200884 w 770887"/>
                <a:gd name="connsiteY367" fmla="*/ 509512 h 599162"/>
                <a:gd name="connsiteX368" fmla="*/ 203876 w 770887"/>
                <a:gd name="connsiteY368" fmla="*/ 500547 h 599162"/>
                <a:gd name="connsiteX369" fmla="*/ 205372 w 770887"/>
                <a:gd name="connsiteY369" fmla="*/ 487099 h 599162"/>
                <a:gd name="connsiteX370" fmla="*/ 208364 w 770887"/>
                <a:gd name="connsiteY370" fmla="*/ 478134 h 599162"/>
                <a:gd name="connsiteX371" fmla="*/ 209860 w 770887"/>
                <a:gd name="connsiteY371" fmla="*/ 475146 h 599162"/>
                <a:gd name="connsiteX372" fmla="*/ 217340 w 770887"/>
                <a:gd name="connsiteY372" fmla="*/ 464687 h 599162"/>
                <a:gd name="connsiteX373" fmla="*/ 212852 w 770887"/>
                <a:gd name="connsiteY373" fmla="*/ 464687 h 599162"/>
                <a:gd name="connsiteX374" fmla="*/ 205372 w 770887"/>
                <a:gd name="connsiteY374" fmla="*/ 466181 h 599162"/>
                <a:gd name="connsiteX375" fmla="*/ 200884 w 770887"/>
                <a:gd name="connsiteY375" fmla="*/ 466181 h 599162"/>
                <a:gd name="connsiteX376" fmla="*/ 193403 w 770887"/>
                <a:gd name="connsiteY376" fmla="*/ 464687 h 599162"/>
                <a:gd name="connsiteX377" fmla="*/ 190411 w 770887"/>
                <a:gd name="connsiteY377" fmla="*/ 461699 h 599162"/>
                <a:gd name="connsiteX378" fmla="*/ 197891 w 770887"/>
                <a:gd name="connsiteY378" fmla="*/ 454228 h 599162"/>
                <a:gd name="connsiteX379" fmla="*/ 190411 w 770887"/>
                <a:gd name="connsiteY379" fmla="*/ 455722 h 599162"/>
                <a:gd name="connsiteX380" fmla="*/ 185923 w 770887"/>
                <a:gd name="connsiteY380" fmla="*/ 460204 h 599162"/>
                <a:gd name="connsiteX381" fmla="*/ 182931 w 770887"/>
                <a:gd name="connsiteY381" fmla="*/ 470664 h 599162"/>
                <a:gd name="connsiteX382" fmla="*/ 178442 w 770887"/>
                <a:gd name="connsiteY382" fmla="*/ 475146 h 599162"/>
                <a:gd name="connsiteX383" fmla="*/ 176946 w 770887"/>
                <a:gd name="connsiteY383" fmla="*/ 470664 h 599162"/>
                <a:gd name="connsiteX384" fmla="*/ 172458 w 770887"/>
                <a:gd name="connsiteY384" fmla="*/ 464687 h 599162"/>
                <a:gd name="connsiteX385" fmla="*/ 164978 w 770887"/>
                <a:gd name="connsiteY385" fmla="*/ 457216 h 599162"/>
                <a:gd name="connsiteX386" fmla="*/ 153009 w 770887"/>
                <a:gd name="connsiteY386" fmla="*/ 449745 h 599162"/>
                <a:gd name="connsiteX387" fmla="*/ 150017 w 770887"/>
                <a:gd name="connsiteY387" fmla="*/ 449745 h 599162"/>
                <a:gd name="connsiteX388" fmla="*/ 139545 w 770887"/>
                <a:gd name="connsiteY388" fmla="*/ 457216 h 599162"/>
                <a:gd name="connsiteX389" fmla="*/ 133560 w 770887"/>
                <a:gd name="connsiteY389" fmla="*/ 457216 h 599162"/>
                <a:gd name="connsiteX390" fmla="*/ 124584 w 770887"/>
                <a:gd name="connsiteY390" fmla="*/ 457216 h 599162"/>
                <a:gd name="connsiteX391" fmla="*/ 126080 w 770887"/>
                <a:gd name="connsiteY391" fmla="*/ 437792 h 599162"/>
                <a:gd name="connsiteX392" fmla="*/ 127576 w 770887"/>
                <a:gd name="connsiteY392" fmla="*/ 431815 h 599162"/>
                <a:gd name="connsiteX393" fmla="*/ 132064 w 770887"/>
                <a:gd name="connsiteY393" fmla="*/ 425838 h 599162"/>
                <a:gd name="connsiteX394" fmla="*/ 132064 w 770887"/>
                <a:gd name="connsiteY394" fmla="*/ 418368 h 599162"/>
                <a:gd name="connsiteX395" fmla="*/ 130568 w 770887"/>
                <a:gd name="connsiteY395" fmla="*/ 406414 h 599162"/>
                <a:gd name="connsiteX396" fmla="*/ 127576 w 770887"/>
                <a:gd name="connsiteY396" fmla="*/ 394461 h 599162"/>
                <a:gd name="connsiteX397" fmla="*/ 124584 w 770887"/>
                <a:gd name="connsiteY397" fmla="*/ 397449 h 599162"/>
                <a:gd name="connsiteX398" fmla="*/ 118600 w 770887"/>
                <a:gd name="connsiteY398" fmla="*/ 403426 h 599162"/>
                <a:gd name="connsiteX399" fmla="*/ 114111 w 770887"/>
                <a:gd name="connsiteY399" fmla="*/ 406414 h 599162"/>
                <a:gd name="connsiteX400" fmla="*/ 109623 w 770887"/>
                <a:gd name="connsiteY400" fmla="*/ 406414 h 599162"/>
                <a:gd name="connsiteX401" fmla="*/ 105135 w 770887"/>
                <a:gd name="connsiteY401" fmla="*/ 401932 h 599162"/>
                <a:gd name="connsiteX402" fmla="*/ 102143 w 770887"/>
                <a:gd name="connsiteY402" fmla="*/ 401932 h 599162"/>
                <a:gd name="connsiteX403" fmla="*/ 96158 w 770887"/>
                <a:gd name="connsiteY403" fmla="*/ 398943 h 599162"/>
                <a:gd name="connsiteX404" fmla="*/ 91670 w 770887"/>
                <a:gd name="connsiteY404" fmla="*/ 394461 h 599162"/>
                <a:gd name="connsiteX405" fmla="*/ 87182 w 770887"/>
                <a:gd name="connsiteY405" fmla="*/ 391473 h 599162"/>
                <a:gd name="connsiteX406" fmla="*/ 82694 w 770887"/>
                <a:gd name="connsiteY406" fmla="*/ 386990 h 599162"/>
                <a:gd name="connsiteX407" fmla="*/ 81198 w 770887"/>
                <a:gd name="connsiteY407" fmla="*/ 382508 h 599162"/>
                <a:gd name="connsiteX408" fmla="*/ 79702 w 770887"/>
                <a:gd name="connsiteY408" fmla="*/ 372048 h 599162"/>
                <a:gd name="connsiteX409" fmla="*/ 85686 w 770887"/>
                <a:gd name="connsiteY409" fmla="*/ 367566 h 599162"/>
                <a:gd name="connsiteX410" fmla="*/ 91670 w 770887"/>
                <a:gd name="connsiteY410" fmla="*/ 367566 h 599162"/>
                <a:gd name="connsiteX411" fmla="*/ 99151 w 770887"/>
                <a:gd name="connsiteY411" fmla="*/ 367566 h 599162"/>
                <a:gd name="connsiteX412" fmla="*/ 106631 w 770887"/>
                <a:gd name="connsiteY412" fmla="*/ 372048 h 599162"/>
                <a:gd name="connsiteX413" fmla="*/ 109623 w 770887"/>
                <a:gd name="connsiteY413" fmla="*/ 364578 h 599162"/>
                <a:gd name="connsiteX414" fmla="*/ 105135 w 770887"/>
                <a:gd name="connsiteY414" fmla="*/ 360095 h 599162"/>
                <a:gd name="connsiteX415" fmla="*/ 103639 w 770887"/>
                <a:gd name="connsiteY415" fmla="*/ 360095 h 599162"/>
                <a:gd name="connsiteX416" fmla="*/ 96158 w 770887"/>
                <a:gd name="connsiteY416" fmla="*/ 360095 h 599162"/>
                <a:gd name="connsiteX417" fmla="*/ 91670 w 770887"/>
                <a:gd name="connsiteY417" fmla="*/ 360095 h 599162"/>
                <a:gd name="connsiteX418" fmla="*/ 82694 w 770887"/>
                <a:gd name="connsiteY418" fmla="*/ 354118 h 599162"/>
                <a:gd name="connsiteX419" fmla="*/ 79702 w 770887"/>
                <a:gd name="connsiteY419" fmla="*/ 348142 h 599162"/>
                <a:gd name="connsiteX420" fmla="*/ 76710 w 770887"/>
                <a:gd name="connsiteY420" fmla="*/ 340671 h 599162"/>
                <a:gd name="connsiteX421" fmla="*/ 73717 w 770887"/>
                <a:gd name="connsiteY421" fmla="*/ 333200 h 599162"/>
                <a:gd name="connsiteX422" fmla="*/ 73717 w 770887"/>
                <a:gd name="connsiteY422" fmla="*/ 330212 h 599162"/>
                <a:gd name="connsiteX423" fmla="*/ 76710 w 770887"/>
                <a:gd name="connsiteY423" fmla="*/ 327223 h 599162"/>
                <a:gd name="connsiteX424" fmla="*/ 81198 w 770887"/>
                <a:gd name="connsiteY424" fmla="*/ 319752 h 599162"/>
                <a:gd name="connsiteX425" fmla="*/ 88678 w 770887"/>
                <a:gd name="connsiteY425" fmla="*/ 310787 h 599162"/>
                <a:gd name="connsiteX426" fmla="*/ 97655 w 770887"/>
                <a:gd name="connsiteY426" fmla="*/ 304811 h 599162"/>
                <a:gd name="connsiteX427" fmla="*/ 103639 w 770887"/>
                <a:gd name="connsiteY427" fmla="*/ 297340 h 599162"/>
                <a:gd name="connsiteX428" fmla="*/ 105135 w 770887"/>
                <a:gd name="connsiteY428" fmla="*/ 289869 h 599162"/>
                <a:gd name="connsiteX429" fmla="*/ 112615 w 770887"/>
                <a:gd name="connsiteY429" fmla="*/ 282398 h 599162"/>
                <a:gd name="connsiteX430" fmla="*/ 118600 w 770887"/>
                <a:gd name="connsiteY430" fmla="*/ 280904 h 599162"/>
                <a:gd name="connsiteX431" fmla="*/ 123088 w 770887"/>
                <a:gd name="connsiteY431" fmla="*/ 283892 h 599162"/>
                <a:gd name="connsiteX432" fmla="*/ 127576 w 770887"/>
                <a:gd name="connsiteY432" fmla="*/ 289869 h 599162"/>
                <a:gd name="connsiteX433" fmla="*/ 130568 w 770887"/>
                <a:gd name="connsiteY433" fmla="*/ 289869 h 599162"/>
                <a:gd name="connsiteX434" fmla="*/ 136552 w 770887"/>
                <a:gd name="connsiteY434" fmla="*/ 289869 h 599162"/>
                <a:gd name="connsiteX435" fmla="*/ 139545 w 770887"/>
                <a:gd name="connsiteY435" fmla="*/ 289869 h 599162"/>
                <a:gd name="connsiteX436" fmla="*/ 144033 w 770887"/>
                <a:gd name="connsiteY436" fmla="*/ 283892 h 599162"/>
                <a:gd name="connsiteX437" fmla="*/ 148521 w 770887"/>
                <a:gd name="connsiteY437" fmla="*/ 283892 h 599162"/>
                <a:gd name="connsiteX438" fmla="*/ 150017 w 770887"/>
                <a:gd name="connsiteY438" fmla="*/ 280904 h 599162"/>
                <a:gd name="connsiteX439" fmla="*/ 153009 w 770887"/>
                <a:gd name="connsiteY439" fmla="*/ 276422 h 599162"/>
                <a:gd name="connsiteX440" fmla="*/ 154505 w 770887"/>
                <a:gd name="connsiteY440" fmla="*/ 280904 h 599162"/>
                <a:gd name="connsiteX441" fmla="*/ 158994 w 770887"/>
                <a:gd name="connsiteY441" fmla="*/ 280904 h 599162"/>
                <a:gd name="connsiteX442" fmla="*/ 161986 w 770887"/>
                <a:gd name="connsiteY442" fmla="*/ 280904 h 599162"/>
                <a:gd name="connsiteX443" fmla="*/ 167970 w 770887"/>
                <a:gd name="connsiteY443" fmla="*/ 280904 h 599162"/>
                <a:gd name="connsiteX444" fmla="*/ 172458 w 770887"/>
                <a:gd name="connsiteY444" fmla="*/ 276422 h 599162"/>
                <a:gd name="connsiteX445" fmla="*/ 176946 w 770887"/>
                <a:gd name="connsiteY445" fmla="*/ 276422 h 599162"/>
                <a:gd name="connsiteX446" fmla="*/ 178442 w 770887"/>
                <a:gd name="connsiteY446" fmla="*/ 265962 h 599162"/>
                <a:gd name="connsiteX447" fmla="*/ 175450 w 770887"/>
                <a:gd name="connsiteY447" fmla="*/ 258491 h 599162"/>
                <a:gd name="connsiteX448" fmla="*/ 172458 w 770887"/>
                <a:gd name="connsiteY448" fmla="*/ 246538 h 599162"/>
                <a:gd name="connsiteX449" fmla="*/ 178442 w 770887"/>
                <a:gd name="connsiteY449" fmla="*/ 246538 h 599162"/>
                <a:gd name="connsiteX450" fmla="*/ 184427 w 770887"/>
                <a:gd name="connsiteY450" fmla="*/ 240561 h 599162"/>
                <a:gd name="connsiteX451" fmla="*/ 182931 w 770887"/>
                <a:gd name="connsiteY451" fmla="*/ 231596 h 599162"/>
                <a:gd name="connsiteX452" fmla="*/ 173954 w 770887"/>
                <a:gd name="connsiteY452" fmla="*/ 230102 h 599162"/>
                <a:gd name="connsiteX453" fmla="*/ 169466 w 770887"/>
                <a:gd name="connsiteY453" fmla="*/ 230102 h 599162"/>
                <a:gd name="connsiteX454" fmla="*/ 164978 w 770887"/>
                <a:gd name="connsiteY454" fmla="*/ 231596 h 599162"/>
                <a:gd name="connsiteX455" fmla="*/ 160490 w 770887"/>
                <a:gd name="connsiteY455" fmla="*/ 234585 h 599162"/>
                <a:gd name="connsiteX456" fmla="*/ 157497 w 770887"/>
                <a:gd name="connsiteY456" fmla="*/ 240561 h 599162"/>
                <a:gd name="connsiteX457" fmla="*/ 153009 w 770887"/>
                <a:gd name="connsiteY457" fmla="*/ 240561 h 599162"/>
                <a:gd name="connsiteX458" fmla="*/ 148521 w 770887"/>
                <a:gd name="connsiteY458" fmla="*/ 231596 h 599162"/>
                <a:gd name="connsiteX459" fmla="*/ 136552 w 770887"/>
                <a:gd name="connsiteY459" fmla="*/ 231596 h 599162"/>
                <a:gd name="connsiteX460" fmla="*/ 123088 w 770887"/>
                <a:gd name="connsiteY460" fmla="*/ 231596 h 599162"/>
                <a:gd name="connsiteX461" fmla="*/ 112615 w 770887"/>
                <a:gd name="connsiteY461" fmla="*/ 228608 h 599162"/>
                <a:gd name="connsiteX462" fmla="*/ 102143 w 770887"/>
                <a:gd name="connsiteY462" fmla="*/ 224125 h 599162"/>
                <a:gd name="connsiteX463" fmla="*/ 96158 w 770887"/>
                <a:gd name="connsiteY463" fmla="*/ 216654 h 599162"/>
                <a:gd name="connsiteX464" fmla="*/ 94662 w 770887"/>
                <a:gd name="connsiteY464" fmla="*/ 201713 h 599162"/>
                <a:gd name="connsiteX465" fmla="*/ 102143 w 770887"/>
                <a:gd name="connsiteY465" fmla="*/ 198724 h 599162"/>
                <a:gd name="connsiteX466" fmla="*/ 106631 w 770887"/>
                <a:gd name="connsiteY466" fmla="*/ 195736 h 599162"/>
                <a:gd name="connsiteX467" fmla="*/ 96158 w 770887"/>
                <a:gd name="connsiteY467" fmla="*/ 191254 h 599162"/>
                <a:gd name="connsiteX468" fmla="*/ 90174 w 770887"/>
                <a:gd name="connsiteY468" fmla="*/ 186771 h 599162"/>
                <a:gd name="connsiteX469" fmla="*/ 82694 w 770887"/>
                <a:gd name="connsiteY469" fmla="*/ 180794 h 599162"/>
                <a:gd name="connsiteX470" fmla="*/ 81198 w 770887"/>
                <a:gd name="connsiteY470" fmla="*/ 177806 h 599162"/>
                <a:gd name="connsiteX471" fmla="*/ 87182 w 770887"/>
                <a:gd name="connsiteY471" fmla="*/ 173324 h 599162"/>
                <a:gd name="connsiteX472" fmla="*/ 91670 w 770887"/>
                <a:gd name="connsiteY472" fmla="*/ 173324 h 599162"/>
                <a:gd name="connsiteX473" fmla="*/ 100647 w 770887"/>
                <a:gd name="connsiteY473" fmla="*/ 171829 h 599162"/>
                <a:gd name="connsiteX474" fmla="*/ 112615 w 770887"/>
                <a:gd name="connsiteY474" fmla="*/ 164359 h 599162"/>
                <a:gd name="connsiteX475" fmla="*/ 114111 w 770887"/>
                <a:gd name="connsiteY475" fmla="*/ 167347 h 599162"/>
                <a:gd name="connsiteX476" fmla="*/ 121592 w 770887"/>
                <a:gd name="connsiteY476" fmla="*/ 164359 h 599162"/>
                <a:gd name="connsiteX477" fmla="*/ 121592 w 770887"/>
                <a:gd name="connsiteY477" fmla="*/ 162864 h 599162"/>
                <a:gd name="connsiteX478" fmla="*/ 126080 w 770887"/>
                <a:gd name="connsiteY478" fmla="*/ 161370 h 599162"/>
                <a:gd name="connsiteX479" fmla="*/ 135056 w 770887"/>
                <a:gd name="connsiteY479" fmla="*/ 159876 h 599162"/>
                <a:gd name="connsiteX480" fmla="*/ 145529 w 770887"/>
                <a:gd name="connsiteY480" fmla="*/ 159876 h 599162"/>
                <a:gd name="connsiteX481" fmla="*/ 150017 w 770887"/>
                <a:gd name="connsiteY481" fmla="*/ 162864 h 599162"/>
                <a:gd name="connsiteX482" fmla="*/ 147025 w 770887"/>
                <a:gd name="connsiteY482" fmla="*/ 170335 h 599162"/>
                <a:gd name="connsiteX483" fmla="*/ 147025 w 770887"/>
                <a:gd name="connsiteY483" fmla="*/ 173324 h 599162"/>
                <a:gd name="connsiteX484" fmla="*/ 151513 w 770887"/>
                <a:gd name="connsiteY484" fmla="*/ 176312 h 599162"/>
                <a:gd name="connsiteX485" fmla="*/ 156001 w 770887"/>
                <a:gd name="connsiteY485" fmla="*/ 180794 h 599162"/>
                <a:gd name="connsiteX486" fmla="*/ 164978 w 770887"/>
                <a:gd name="connsiteY486" fmla="*/ 180794 h 599162"/>
                <a:gd name="connsiteX487" fmla="*/ 176946 w 770887"/>
                <a:gd name="connsiteY487" fmla="*/ 183783 h 599162"/>
                <a:gd name="connsiteX488" fmla="*/ 185923 w 770887"/>
                <a:gd name="connsiteY488" fmla="*/ 179300 h 599162"/>
                <a:gd name="connsiteX489" fmla="*/ 191907 w 770887"/>
                <a:gd name="connsiteY489" fmla="*/ 173324 h 599162"/>
                <a:gd name="connsiteX490" fmla="*/ 199387 w 770887"/>
                <a:gd name="connsiteY490" fmla="*/ 168841 h 599162"/>
                <a:gd name="connsiteX491" fmla="*/ 191907 w 770887"/>
                <a:gd name="connsiteY491" fmla="*/ 165853 h 599162"/>
                <a:gd name="connsiteX492" fmla="*/ 185923 w 770887"/>
                <a:gd name="connsiteY492" fmla="*/ 162864 h 599162"/>
                <a:gd name="connsiteX493" fmla="*/ 181435 w 770887"/>
                <a:gd name="connsiteY493" fmla="*/ 159876 h 599162"/>
                <a:gd name="connsiteX494" fmla="*/ 181435 w 770887"/>
                <a:gd name="connsiteY494" fmla="*/ 153899 h 599162"/>
                <a:gd name="connsiteX495" fmla="*/ 179939 w 770887"/>
                <a:gd name="connsiteY495" fmla="*/ 146428 h 599162"/>
                <a:gd name="connsiteX496" fmla="*/ 157497 w 770887"/>
                <a:gd name="connsiteY496" fmla="*/ 140452 h 599162"/>
                <a:gd name="connsiteX497" fmla="*/ 157497 w 770887"/>
                <a:gd name="connsiteY497" fmla="*/ 118039 h 599162"/>
                <a:gd name="connsiteX498" fmla="*/ 147025 w 770887"/>
                <a:gd name="connsiteY498" fmla="*/ 107580 h 599162"/>
                <a:gd name="connsiteX499" fmla="*/ 126080 w 770887"/>
                <a:gd name="connsiteY499" fmla="*/ 85168 h 599162"/>
                <a:gd name="connsiteX500" fmla="*/ 129072 w 770887"/>
                <a:gd name="connsiteY500" fmla="*/ 85168 h 599162"/>
                <a:gd name="connsiteX501" fmla="*/ 129072 w 770887"/>
                <a:gd name="connsiteY501" fmla="*/ 80685 h 599162"/>
                <a:gd name="connsiteX502" fmla="*/ 136552 w 770887"/>
                <a:gd name="connsiteY502" fmla="*/ 80685 h 599162"/>
                <a:gd name="connsiteX503" fmla="*/ 136552 w 770887"/>
                <a:gd name="connsiteY503" fmla="*/ 74708 h 599162"/>
                <a:gd name="connsiteX504" fmla="*/ 138048 w 770887"/>
                <a:gd name="connsiteY504" fmla="*/ 67238 h 599162"/>
                <a:gd name="connsiteX505" fmla="*/ 142537 w 770887"/>
                <a:gd name="connsiteY505" fmla="*/ 67238 h 599162"/>
                <a:gd name="connsiteX506" fmla="*/ 147025 w 770887"/>
                <a:gd name="connsiteY506" fmla="*/ 70226 h 599162"/>
                <a:gd name="connsiteX507" fmla="*/ 154505 w 770887"/>
                <a:gd name="connsiteY507" fmla="*/ 70226 h 599162"/>
                <a:gd name="connsiteX508" fmla="*/ 157497 w 770887"/>
                <a:gd name="connsiteY508" fmla="*/ 70226 h 599162"/>
                <a:gd name="connsiteX509" fmla="*/ 164978 w 770887"/>
                <a:gd name="connsiteY509" fmla="*/ 70226 h 599162"/>
                <a:gd name="connsiteX510" fmla="*/ 178442 w 770887"/>
                <a:gd name="connsiteY510" fmla="*/ 65743 h 599162"/>
                <a:gd name="connsiteX511" fmla="*/ 182931 w 770887"/>
                <a:gd name="connsiteY511" fmla="*/ 61261 h 599162"/>
                <a:gd name="connsiteX512" fmla="*/ 187419 w 770887"/>
                <a:gd name="connsiteY512" fmla="*/ 53790 h 599162"/>
                <a:gd name="connsiteX513" fmla="*/ 187419 w 770887"/>
                <a:gd name="connsiteY513" fmla="*/ 41837 h 599162"/>
                <a:gd name="connsiteX514" fmla="*/ 191907 w 770887"/>
                <a:gd name="connsiteY514" fmla="*/ 41837 h 599162"/>
                <a:gd name="connsiteX515" fmla="*/ 196395 w 770887"/>
                <a:gd name="connsiteY515" fmla="*/ 37354 h 599162"/>
                <a:gd name="connsiteX516" fmla="*/ 205372 w 770887"/>
                <a:gd name="connsiteY516" fmla="*/ 29883 h 599162"/>
                <a:gd name="connsiteX517" fmla="*/ 221829 w 770887"/>
                <a:gd name="connsiteY517" fmla="*/ 26895 h 599162"/>
                <a:gd name="connsiteX518" fmla="*/ 227813 w 770887"/>
                <a:gd name="connsiteY518" fmla="*/ 19424 h 599162"/>
                <a:gd name="connsiteX519" fmla="*/ 233797 w 770887"/>
                <a:gd name="connsiteY519" fmla="*/ 16436 h 599162"/>
                <a:gd name="connsiteX520" fmla="*/ 238285 w 770887"/>
                <a:gd name="connsiteY520" fmla="*/ 11953 h 599162"/>
                <a:gd name="connsiteX521" fmla="*/ 262223 w 770887"/>
                <a:gd name="connsiteY521" fmla="*/ 13447 h 599162"/>
                <a:gd name="connsiteX522" fmla="*/ 265215 w 770887"/>
                <a:gd name="connsiteY522" fmla="*/ 5977 h 599162"/>
                <a:gd name="connsiteX523" fmla="*/ 277183 w 770887"/>
                <a:gd name="connsiteY523" fmla="*/ 0 h 599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Lst>
              <a:rect l="l" t="t" r="r" b="b"/>
              <a:pathLst>
                <a:path w="770887" h="599162">
                  <a:moveTo>
                    <a:pt x="302516" y="482511"/>
                  </a:moveTo>
                  <a:lnTo>
                    <a:pt x="307819" y="487813"/>
                  </a:lnTo>
                  <a:lnTo>
                    <a:pt x="318423" y="494883"/>
                  </a:lnTo>
                  <a:lnTo>
                    <a:pt x="311354" y="496651"/>
                  </a:lnTo>
                  <a:lnTo>
                    <a:pt x="307819" y="496651"/>
                  </a:lnTo>
                  <a:lnTo>
                    <a:pt x="300749" y="501953"/>
                  </a:lnTo>
                  <a:lnTo>
                    <a:pt x="300749" y="503720"/>
                  </a:lnTo>
                  <a:lnTo>
                    <a:pt x="300749" y="509023"/>
                  </a:lnTo>
                  <a:lnTo>
                    <a:pt x="304284" y="509023"/>
                  </a:lnTo>
                  <a:lnTo>
                    <a:pt x="311354" y="517860"/>
                  </a:lnTo>
                  <a:lnTo>
                    <a:pt x="311354" y="521395"/>
                  </a:lnTo>
                  <a:lnTo>
                    <a:pt x="306051" y="523162"/>
                  </a:lnTo>
                  <a:lnTo>
                    <a:pt x="302516" y="523162"/>
                  </a:lnTo>
                  <a:lnTo>
                    <a:pt x="298982" y="524930"/>
                  </a:lnTo>
                  <a:lnTo>
                    <a:pt x="297214" y="524930"/>
                  </a:lnTo>
                  <a:lnTo>
                    <a:pt x="291912" y="528465"/>
                  </a:lnTo>
                  <a:lnTo>
                    <a:pt x="291912" y="533767"/>
                  </a:lnTo>
                  <a:lnTo>
                    <a:pt x="291912" y="535534"/>
                  </a:lnTo>
                  <a:lnTo>
                    <a:pt x="288377" y="540837"/>
                  </a:lnTo>
                  <a:lnTo>
                    <a:pt x="283075" y="531999"/>
                  </a:lnTo>
                  <a:lnTo>
                    <a:pt x="283075" y="533767"/>
                  </a:lnTo>
                  <a:lnTo>
                    <a:pt x="281307" y="537302"/>
                  </a:lnTo>
                  <a:lnTo>
                    <a:pt x="276005" y="542604"/>
                  </a:lnTo>
                  <a:lnTo>
                    <a:pt x="272470" y="549674"/>
                  </a:lnTo>
                  <a:lnTo>
                    <a:pt x="272470" y="551441"/>
                  </a:lnTo>
                  <a:lnTo>
                    <a:pt x="272470" y="558511"/>
                  </a:lnTo>
                  <a:lnTo>
                    <a:pt x="256563" y="558511"/>
                  </a:lnTo>
                  <a:lnTo>
                    <a:pt x="268935" y="554976"/>
                  </a:lnTo>
                  <a:lnTo>
                    <a:pt x="270703" y="551441"/>
                  </a:lnTo>
                  <a:lnTo>
                    <a:pt x="272470" y="547906"/>
                  </a:lnTo>
                  <a:lnTo>
                    <a:pt x="270703" y="542604"/>
                  </a:lnTo>
                  <a:lnTo>
                    <a:pt x="267168" y="540837"/>
                  </a:lnTo>
                  <a:lnTo>
                    <a:pt x="265400" y="540837"/>
                  </a:lnTo>
                  <a:lnTo>
                    <a:pt x="261866" y="537302"/>
                  </a:lnTo>
                  <a:lnTo>
                    <a:pt x="261866" y="535534"/>
                  </a:lnTo>
                  <a:lnTo>
                    <a:pt x="260098" y="524930"/>
                  </a:lnTo>
                  <a:lnTo>
                    <a:pt x="263633" y="521395"/>
                  </a:lnTo>
                  <a:lnTo>
                    <a:pt x="265400" y="517860"/>
                  </a:lnTo>
                  <a:lnTo>
                    <a:pt x="270703" y="514325"/>
                  </a:lnTo>
                  <a:lnTo>
                    <a:pt x="272470" y="516093"/>
                  </a:lnTo>
                  <a:lnTo>
                    <a:pt x="277772" y="521395"/>
                  </a:lnTo>
                  <a:lnTo>
                    <a:pt x="281307" y="528465"/>
                  </a:lnTo>
                  <a:lnTo>
                    <a:pt x="281307" y="521395"/>
                  </a:lnTo>
                  <a:lnTo>
                    <a:pt x="279540" y="514325"/>
                  </a:lnTo>
                  <a:lnTo>
                    <a:pt x="276005" y="509023"/>
                  </a:lnTo>
                  <a:lnTo>
                    <a:pt x="281307" y="507255"/>
                  </a:lnTo>
                  <a:lnTo>
                    <a:pt x="288377" y="510790"/>
                  </a:lnTo>
                  <a:lnTo>
                    <a:pt x="291912" y="510790"/>
                  </a:lnTo>
                  <a:lnTo>
                    <a:pt x="291912" y="507255"/>
                  </a:lnTo>
                  <a:lnTo>
                    <a:pt x="291912" y="505488"/>
                  </a:lnTo>
                  <a:lnTo>
                    <a:pt x="291912" y="501953"/>
                  </a:lnTo>
                  <a:lnTo>
                    <a:pt x="291912" y="496651"/>
                  </a:lnTo>
                  <a:lnTo>
                    <a:pt x="290144" y="493116"/>
                  </a:lnTo>
                  <a:lnTo>
                    <a:pt x="297214" y="487813"/>
                  </a:lnTo>
                  <a:close/>
                  <a:moveTo>
                    <a:pt x="55075" y="374697"/>
                  </a:moveTo>
                  <a:lnTo>
                    <a:pt x="58610" y="374697"/>
                  </a:lnTo>
                  <a:lnTo>
                    <a:pt x="63912" y="385302"/>
                  </a:lnTo>
                  <a:lnTo>
                    <a:pt x="63912" y="390604"/>
                  </a:lnTo>
                  <a:lnTo>
                    <a:pt x="60377" y="395906"/>
                  </a:lnTo>
                  <a:lnTo>
                    <a:pt x="56842" y="395906"/>
                  </a:lnTo>
                  <a:lnTo>
                    <a:pt x="51540" y="395906"/>
                  </a:lnTo>
                  <a:lnTo>
                    <a:pt x="44470" y="390604"/>
                  </a:lnTo>
                  <a:lnTo>
                    <a:pt x="35633" y="383534"/>
                  </a:lnTo>
                  <a:lnTo>
                    <a:pt x="44470" y="378232"/>
                  </a:lnTo>
                  <a:lnTo>
                    <a:pt x="49773" y="378232"/>
                  </a:lnTo>
                  <a:close/>
                  <a:moveTo>
                    <a:pt x="4447" y="224465"/>
                  </a:moveTo>
                  <a:cubicBezTo>
                    <a:pt x="4447" y="224465"/>
                    <a:pt x="4447" y="224465"/>
                    <a:pt x="5929" y="230488"/>
                  </a:cubicBezTo>
                  <a:cubicBezTo>
                    <a:pt x="5929" y="230488"/>
                    <a:pt x="5929" y="230488"/>
                    <a:pt x="8894" y="233499"/>
                  </a:cubicBezTo>
                  <a:cubicBezTo>
                    <a:pt x="8894" y="233499"/>
                    <a:pt x="8894" y="233499"/>
                    <a:pt x="16306" y="235005"/>
                  </a:cubicBezTo>
                  <a:cubicBezTo>
                    <a:pt x="16306" y="235005"/>
                    <a:pt x="16306" y="235005"/>
                    <a:pt x="23717" y="235005"/>
                  </a:cubicBezTo>
                  <a:cubicBezTo>
                    <a:pt x="23717" y="235005"/>
                    <a:pt x="23717" y="235005"/>
                    <a:pt x="28164" y="238016"/>
                  </a:cubicBezTo>
                  <a:cubicBezTo>
                    <a:pt x="28164" y="238016"/>
                    <a:pt x="28164" y="238016"/>
                    <a:pt x="28164" y="242533"/>
                  </a:cubicBezTo>
                  <a:cubicBezTo>
                    <a:pt x="28164" y="242533"/>
                    <a:pt x="28164" y="242533"/>
                    <a:pt x="31129" y="245544"/>
                  </a:cubicBezTo>
                  <a:cubicBezTo>
                    <a:pt x="31129" y="245544"/>
                    <a:pt x="31129" y="245544"/>
                    <a:pt x="37058" y="251566"/>
                  </a:cubicBezTo>
                  <a:cubicBezTo>
                    <a:pt x="37058" y="251566"/>
                    <a:pt x="37058" y="251566"/>
                    <a:pt x="44470" y="262106"/>
                  </a:cubicBezTo>
                  <a:cubicBezTo>
                    <a:pt x="44470" y="262106"/>
                    <a:pt x="44470" y="262106"/>
                    <a:pt x="40023" y="262106"/>
                  </a:cubicBezTo>
                  <a:cubicBezTo>
                    <a:pt x="40023" y="262106"/>
                    <a:pt x="40023" y="262106"/>
                    <a:pt x="31129" y="262106"/>
                  </a:cubicBezTo>
                  <a:lnTo>
                    <a:pt x="29647" y="265117"/>
                  </a:lnTo>
                  <a:cubicBezTo>
                    <a:pt x="29647" y="265117"/>
                    <a:pt x="29647" y="265117"/>
                    <a:pt x="23717" y="259095"/>
                  </a:cubicBezTo>
                  <a:cubicBezTo>
                    <a:pt x="23717" y="259095"/>
                    <a:pt x="23717" y="259095"/>
                    <a:pt x="20753" y="250061"/>
                  </a:cubicBezTo>
                  <a:cubicBezTo>
                    <a:pt x="20753" y="250061"/>
                    <a:pt x="20753" y="250061"/>
                    <a:pt x="19270" y="247050"/>
                  </a:cubicBezTo>
                  <a:cubicBezTo>
                    <a:pt x="19270" y="247050"/>
                    <a:pt x="19270" y="247050"/>
                    <a:pt x="16306" y="244038"/>
                  </a:cubicBezTo>
                  <a:cubicBezTo>
                    <a:pt x="16306" y="244038"/>
                    <a:pt x="16306" y="244038"/>
                    <a:pt x="14823" y="244038"/>
                  </a:cubicBezTo>
                  <a:cubicBezTo>
                    <a:pt x="14823" y="244038"/>
                    <a:pt x="14823" y="244038"/>
                    <a:pt x="13341" y="244038"/>
                  </a:cubicBezTo>
                  <a:cubicBezTo>
                    <a:pt x="13341" y="244038"/>
                    <a:pt x="10376" y="244038"/>
                    <a:pt x="10376" y="244038"/>
                  </a:cubicBezTo>
                  <a:cubicBezTo>
                    <a:pt x="8894" y="242533"/>
                    <a:pt x="8894" y="244038"/>
                    <a:pt x="8894" y="244038"/>
                  </a:cubicBezTo>
                  <a:cubicBezTo>
                    <a:pt x="8894" y="244038"/>
                    <a:pt x="8894" y="244038"/>
                    <a:pt x="4447" y="244038"/>
                  </a:cubicBezTo>
                  <a:cubicBezTo>
                    <a:pt x="-1483" y="242533"/>
                    <a:pt x="2964" y="242533"/>
                    <a:pt x="2964" y="242533"/>
                  </a:cubicBezTo>
                  <a:cubicBezTo>
                    <a:pt x="1482" y="241027"/>
                    <a:pt x="1482" y="241027"/>
                    <a:pt x="1482" y="239521"/>
                  </a:cubicBezTo>
                  <a:cubicBezTo>
                    <a:pt x="1482" y="239521"/>
                    <a:pt x="0" y="236510"/>
                    <a:pt x="0" y="235005"/>
                  </a:cubicBezTo>
                  <a:cubicBezTo>
                    <a:pt x="0" y="235005"/>
                    <a:pt x="0" y="230488"/>
                    <a:pt x="0" y="230488"/>
                  </a:cubicBezTo>
                  <a:cubicBezTo>
                    <a:pt x="0" y="230488"/>
                    <a:pt x="0" y="230488"/>
                    <a:pt x="4447" y="224465"/>
                  </a:cubicBezTo>
                  <a:close/>
                  <a:moveTo>
                    <a:pt x="277183" y="0"/>
                  </a:moveTo>
                  <a:cubicBezTo>
                    <a:pt x="277183" y="0"/>
                    <a:pt x="277183" y="0"/>
                    <a:pt x="283168" y="5977"/>
                  </a:cubicBezTo>
                  <a:cubicBezTo>
                    <a:pt x="283168" y="5977"/>
                    <a:pt x="283168" y="5977"/>
                    <a:pt x="286160" y="10459"/>
                  </a:cubicBezTo>
                  <a:cubicBezTo>
                    <a:pt x="286160" y="10459"/>
                    <a:pt x="286160" y="10459"/>
                    <a:pt x="283168" y="10459"/>
                  </a:cubicBezTo>
                  <a:cubicBezTo>
                    <a:pt x="283168" y="10459"/>
                    <a:pt x="283168" y="10459"/>
                    <a:pt x="283168" y="14942"/>
                  </a:cubicBezTo>
                  <a:cubicBezTo>
                    <a:pt x="283168" y="14942"/>
                    <a:pt x="283168" y="14942"/>
                    <a:pt x="287656" y="17930"/>
                  </a:cubicBezTo>
                  <a:cubicBezTo>
                    <a:pt x="287656" y="17930"/>
                    <a:pt x="287656" y="17930"/>
                    <a:pt x="293640" y="17930"/>
                  </a:cubicBezTo>
                  <a:cubicBezTo>
                    <a:pt x="293640" y="17930"/>
                    <a:pt x="293640" y="17930"/>
                    <a:pt x="293640" y="13447"/>
                  </a:cubicBezTo>
                  <a:cubicBezTo>
                    <a:pt x="293640" y="13447"/>
                    <a:pt x="293640" y="13447"/>
                    <a:pt x="296632" y="10459"/>
                  </a:cubicBezTo>
                  <a:cubicBezTo>
                    <a:pt x="296632" y="10459"/>
                    <a:pt x="296632" y="10459"/>
                    <a:pt x="299624" y="13447"/>
                  </a:cubicBezTo>
                  <a:cubicBezTo>
                    <a:pt x="299624" y="13447"/>
                    <a:pt x="299624" y="13447"/>
                    <a:pt x="304113" y="19424"/>
                  </a:cubicBezTo>
                  <a:cubicBezTo>
                    <a:pt x="304113" y="19424"/>
                    <a:pt x="304113" y="19424"/>
                    <a:pt x="313089" y="17930"/>
                  </a:cubicBezTo>
                  <a:cubicBezTo>
                    <a:pt x="313089" y="17930"/>
                    <a:pt x="313089" y="17930"/>
                    <a:pt x="325058" y="20918"/>
                  </a:cubicBezTo>
                  <a:cubicBezTo>
                    <a:pt x="325058" y="20918"/>
                    <a:pt x="325058" y="20918"/>
                    <a:pt x="325058" y="25401"/>
                  </a:cubicBezTo>
                  <a:cubicBezTo>
                    <a:pt x="325058" y="25401"/>
                    <a:pt x="325058" y="25401"/>
                    <a:pt x="328050" y="31377"/>
                  </a:cubicBezTo>
                  <a:cubicBezTo>
                    <a:pt x="328050" y="31377"/>
                    <a:pt x="328050" y="31377"/>
                    <a:pt x="335530" y="37354"/>
                  </a:cubicBezTo>
                  <a:cubicBezTo>
                    <a:pt x="335530" y="37354"/>
                    <a:pt x="335530" y="37354"/>
                    <a:pt x="351987" y="37354"/>
                  </a:cubicBezTo>
                  <a:cubicBezTo>
                    <a:pt x="351987" y="37354"/>
                    <a:pt x="351987" y="37354"/>
                    <a:pt x="356475" y="37354"/>
                  </a:cubicBezTo>
                  <a:cubicBezTo>
                    <a:pt x="356475" y="37354"/>
                    <a:pt x="356475" y="37354"/>
                    <a:pt x="360963" y="34366"/>
                  </a:cubicBezTo>
                  <a:cubicBezTo>
                    <a:pt x="360963" y="34366"/>
                    <a:pt x="360963" y="34366"/>
                    <a:pt x="366948" y="34366"/>
                  </a:cubicBezTo>
                  <a:cubicBezTo>
                    <a:pt x="366948" y="34366"/>
                    <a:pt x="366948" y="34366"/>
                    <a:pt x="374428" y="38848"/>
                  </a:cubicBezTo>
                  <a:cubicBezTo>
                    <a:pt x="374428" y="38848"/>
                    <a:pt x="374428" y="38848"/>
                    <a:pt x="375924" y="43331"/>
                  </a:cubicBezTo>
                  <a:cubicBezTo>
                    <a:pt x="375924" y="43331"/>
                    <a:pt x="375924" y="43331"/>
                    <a:pt x="375924" y="47813"/>
                  </a:cubicBezTo>
                  <a:cubicBezTo>
                    <a:pt x="375924" y="47813"/>
                    <a:pt x="375924" y="47813"/>
                    <a:pt x="375924" y="48560"/>
                  </a:cubicBezTo>
                  <a:lnTo>
                    <a:pt x="375924" y="50802"/>
                  </a:lnTo>
                  <a:cubicBezTo>
                    <a:pt x="375924" y="50802"/>
                    <a:pt x="375924" y="50802"/>
                    <a:pt x="383404" y="46319"/>
                  </a:cubicBezTo>
                  <a:cubicBezTo>
                    <a:pt x="383404" y="46319"/>
                    <a:pt x="383404" y="46319"/>
                    <a:pt x="392381" y="43331"/>
                  </a:cubicBezTo>
                  <a:cubicBezTo>
                    <a:pt x="392381" y="43331"/>
                    <a:pt x="392381" y="43331"/>
                    <a:pt x="398365" y="43331"/>
                  </a:cubicBezTo>
                  <a:cubicBezTo>
                    <a:pt x="398365" y="43331"/>
                    <a:pt x="398365" y="43331"/>
                    <a:pt x="410334" y="47813"/>
                  </a:cubicBezTo>
                  <a:cubicBezTo>
                    <a:pt x="410334" y="47813"/>
                    <a:pt x="410334" y="47813"/>
                    <a:pt x="420806" y="50802"/>
                  </a:cubicBezTo>
                  <a:cubicBezTo>
                    <a:pt x="420806" y="50802"/>
                    <a:pt x="420806" y="50802"/>
                    <a:pt x="432775" y="47813"/>
                  </a:cubicBezTo>
                  <a:cubicBezTo>
                    <a:pt x="432775" y="47813"/>
                    <a:pt x="432775" y="47813"/>
                    <a:pt x="438759" y="43331"/>
                  </a:cubicBezTo>
                  <a:cubicBezTo>
                    <a:pt x="438759" y="43331"/>
                    <a:pt x="438759" y="43331"/>
                    <a:pt x="444743" y="43331"/>
                  </a:cubicBezTo>
                  <a:cubicBezTo>
                    <a:pt x="444743" y="43331"/>
                    <a:pt x="444743" y="43331"/>
                    <a:pt x="447736" y="43331"/>
                  </a:cubicBezTo>
                  <a:cubicBezTo>
                    <a:pt x="447736" y="43331"/>
                    <a:pt x="447736" y="43331"/>
                    <a:pt x="455216" y="50802"/>
                  </a:cubicBezTo>
                  <a:cubicBezTo>
                    <a:pt x="455216" y="50802"/>
                    <a:pt x="455216" y="50802"/>
                    <a:pt x="462696" y="56778"/>
                  </a:cubicBezTo>
                  <a:cubicBezTo>
                    <a:pt x="462696" y="56778"/>
                    <a:pt x="462696" y="56778"/>
                    <a:pt x="476161" y="58272"/>
                  </a:cubicBezTo>
                  <a:lnTo>
                    <a:pt x="482145" y="110568"/>
                  </a:lnTo>
                  <a:cubicBezTo>
                    <a:pt x="482145" y="110568"/>
                    <a:pt x="482145" y="110568"/>
                    <a:pt x="500098" y="242056"/>
                  </a:cubicBezTo>
                  <a:cubicBezTo>
                    <a:pt x="500098" y="242056"/>
                    <a:pt x="500098" y="242056"/>
                    <a:pt x="521043" y="400438"/>
                  </a:cubicBezTo>
                  <a:cubicBezTo>
                    <a:pt x="521043" y="400438"/>
                    <a:pt x="521043" y="400438"/>
                    <a:pt x="525531" y="409403"/>
                  </a:cubicBezTo>
                  <a:cubicBezTo>
                    <a:pt x="525531" y="409403"/>
                    <a:pt x="525531" y="409403"/>
                    <a:pt x="540492" y="409403"/>
                  </a:cubicBezTo>
                  <a:cubicBezTo>
                    <a:pt x="540492" y="409403"/>
                    <a:pt x="540492" y="409403"/>
                    <a:pt x="543484" y="400438"/>
                  </a:cubicBezTo>
                  <a:cubicBezTo>
                    <a:pt x="543484" y="400438"/>
                    <a:pt x="543484" y="400438"/>
                    <a:pt x="555453" y="400438"/>
                  </a:cubicBezTo>
                  <a:cubicBezTo>
                    <a:pt x="555453" y="400438"/>
                    <a:pt x="555453" y="400438"/>
                    <a:pt x="555453" y="404920"/>
                  </a:cubicBezTo>
                  <a:cubicBezTo>
                    <a:pt x="555453" y="404920"/>
                    <a:pt x="555453" y="404920"/>
                    <a:pt x="559941" y="410897"/>
                  </a:cubicBezTo>
                  <a:cubicBezTo>
                    <a:pt x="559941" y="410897"/>
                    <a:pt x="559941" y="410897"/>
                    <a:pt x="579390" y="424344"/>
                  </a:cubicBezTo>
                  <a:cubicBezTo>
                    <a:pt x="579390" y="424344"/>
                    <a:pt x="579390" y="424344"/>
                    <a:pt x="595847" y="442274"/>
                  </a:cubicBezTo>
                  <a:cubicBezTo>
                    <a:pt x="595847" y="442274"/>
                    <a:pt x="595847" y="442274"/>
                    <a:pt x="604823" y="434803"/>
                  </a:cubicBezTo>
                  <a:cubicBezTo>
                    <a:pt x="604823" y="434803"/>
                    <a:pt x="604823" y="434803"/>
                    <a:pt x="610807" y="419862"/>
                  </a:cubicBezTo>
                  <a:cubicBezTo>
                    <a:pt x="610807" y="419862"/>
                    <a:pt x="610807" y="419862"/>
                    <a:pt x="618288" y="412391"/>
                  </a:cubicBezTo>
                  <a:cubicBezTo>
                    <a:pt x="618288" y="412391"/>
                    <a:pt x="618288" y="412391"/>
                    <a:pt x="625768" y="407908"/>
                  </a:cubicBezTo>
                  <a:cubicBezTo>
                    <a:pt x="625768" y="407908"/>
                    <a:pt x="625768" y="407908"/>
                    <a:pt x="639233" y="413885"/>
                  </a:cubicBezTo>
                  <a:cubicBezTo>
                    <a:pt x="639233" y="413885"/>
                    <a:pt x="639233" y="413885"/>
                    <a:pt x="655690" y="425838"/>
                  </a:cubicBezTo>
                  <a:cubicBezTo>
                    <a:pt x="655690" y="425838"/>
                    <a:pt x="655690" y="425838"/>
                    <a:pt x="672146" y="442274"/>
                  </a:cubicBezTo>
                  <a:cubicBezTo>
                    <a:pt x="672146" y="442274"/>
                    <a:pt x="672146" y="442274"/>
                    <a:pt x="684115" y="455722"/>
                  </a:cubicBezTo>
                  <a:cubicBezTo>
                    <a:pt x="684115" y="455722"/>
                    <a:pt x="684115" y="455722"/>
                    <a:pt x="708052" y="479629"/>
                  </a:cubicBezTo>
                  <a:cubicBezTo>
                    <a:pt x="708052" y="479629"/>
                    <a:pt x="708052" y="479629"/>
                    <a:pt x="723013" y="500547"/>
                  </a:cubicBezTo>
                  <a:cubicBezTo>
                    <a:pt x="723013" y="500547"/>
                    <a:pt x="723013" y="500547"/>
                    <a:pt x="731989" y="502041"/>
                  </a:cubicBezTo>
                  <a:cubicBezTo>
                    <a:pt x="731989" y="502041"/>
                    <a:pt x="731989" y="502041"/>
                    <a:pt x="742462" y="503535"/>
                  </a:cubicBezTo>
                  <a:cubicBezTo>
                    <a:pt x="742462" y="503535"/>
                    <a:pt x="742462" y="503535"/>
                    <a:pt x="760415" y="509512"/>
                  </a:cubicBezTo>
                  <a:cubicBezTo>
                    <a:pt x="760415" y="509512"/>
                    <a:pt x="760415" y="509512"/>
                    <a:pt x="767895" y="513994"/>
                  </a:cubicBezTo>
                  <a:cubicBezTo>
                    <a:pt x="767895" y="513994"/>
                    <a:pt x="767895" y="513994"/>
                    <a:pt x="767895" y="519971"/>
                  </a:cubicBezTo>
                  <a:cubicBezTo>
                    <a:pt x="767895" y="519971"/>
                    <a:pt x="767895" y="519971"/>
                    <a:pt x="770887" y="533419"/>
                  </a:cubicBezTo>
                  <a:cubicBezTo>
                    <a:pt x="770887" y="533419"/>
                    <a:pt x="770887" y="533419"/>
                    <a:pt x="770887" y="539395"/>
                  </a:cubicBezTo>
                  <a:cubicBezTo>
                    <a:pt x="770887" y="539395"/>
                    <a:pt x="770887" y="539395"/>
                    <a:pt x="770887" y="545372"/>
                  </a:cubicBezTo>
                  <a:cubicBezTo>
                    <a:pt x="770887" y="545372"/>
                    <a:pt x="770887" y="545372"/>
                    <a:pt x="770887" y="558820"/>
                  </a:cubicBezTo>
                  <a:cubicBezTo>
                    <a:pt x="770887" y="558820"/>
                    <a:pt x="770887" y="558820"/>
                    <a:pt x="764903" y="563302"/>
                  </a:cubicBezTo>
                  <a:cubicBezTo>
                    <a:pt x="764903" y="563302"/>
                    <a:pt x="764903" y="563302"/>
                    <a:pt x="760415" y="557325"/>
                  </a:cubicBezTo>
                  <a:cubicBezTo>
                    <a:pt x="760415" y="557325"/>
                    <a:pt x="760415" y="557325"/>
                    <a:pt x="755926" y="549855"/>
                  </a:cubicBezTo>
                  <a:cubicBezTo>
                    <a:pt x="755926" y="549855"/>
                    <a:pt x="755926" y="549855"/>
                    <a:pt x="751438" y="552843"/>
                  </a:cubicBezTo>
                  <a:cubicBezTo>
                    <a:pt x="751438" y="552843"/>
                    <a:pt x="751438" y="552843"/>
                    <a:pt x="755926" y="560314"/>
                  </a:cubicBezTo>
                  <a:cubicBezTo>
                    <a:pt x="755926" y="560314"/>
                    <a:pt x="755926" y="560314"/>
                    <a:pt x="752934" y="561808"/>
                  </a:cubicBezTo>
                  <a:cubicBezTo>
                    <a:pt x="752934" y="561808"/>
                    <a:pt x="752934" y="561808"/>
                    <a:pt x="748446" y="558820"/>
                  </a:cubicBezTo>
                  <a:cubicBezTo>
                    <a:pt x="748446" y="558820"/>
                    <a:pt x="748446" y="558820"/>
                    <a:pt x="739470" y="555831"/>
                  </a:cubicBezTo>
                  <a:cubicBezTo>
                    <a:pt x="739470" y="555831"/>
                    <a:pt x="739470" y="555831"/>
                    <a:pt x="739470" y="549855"/>
                  </a:cubicBezTo>
                  <a:cubicBezTo>
                    <a:pt x="739470" y="549855"/>
                    <a:pt x="739470" y="549855"/>
                    <a:pt x="736478" y="542384"/>
                  </a:cubicBezTo>
                  <a:cubicBezTo>
                    <a:pt x="736478" y="542384"/>
                    <a:pt x="736478" y="542384"/>
                    <a:pt x="731989" y="539395"/>
                  </a:cubicBezTo>
                  <a:cubicBezTo>
                    <a:pt x="731989" y="539395"/>
                    <a:pt x="731989" y="539395"/>
                    <a:pt x="728997" y="533419"/>
                  </a:cubicBezTo>
                  <a:cubicBezTo>
                    <a:pt x="728997" y="533419"/>
                    <a:pt x="728997" y="533419"/>
                    <a:pt x="717029" y="524454"/>
                  </a:cubicBezTo>
                  <a:cubicBezTo>
                    <a:pt x="717029" y="524454"/>
                    <a:pt x="717029" y="524454"/>
                    <a:pt x="706556" y="525948"/>
                  </a:cubicBezTo>
                  <a:cubicBezTo>
                    <a:pt x="706556" y="525948"/>
                    <a:pt x="706556" y="525948"/>
                    <a:pt x="709548" y="530430"/>
                  </a:cubicBezTo>
                  <a:cubicBezTo>
                    <a:pt x="709548" y="530430"/>
                    <a:pt x="709548" y="530430"/>
                    <a:pt x="712540" y="533419"/>
                  </a:cubicBezTo>
                  <a:cubicBezTo>
                    <a:pt x="712540" y="533419"/>
                    <a:pt x="712540" y="533419"/>
                    <a:pt x="723013" y="539395"/>
                  </a:cubicBezTo>
                  <a:cubicBezTo>
                    <a:pt x="723013" y="539395"/>
                    <a:pt x="723013" y="539395"/>
                    <a:pt x="728997" y="545372"/>
                  </a:cubicBezTo>
                  <a:cubicBezTo>
                    <a:pt x="728997" y="545372"/>
                    <a:pt x="728997" y="545372"/>
                    <a:pt x="728997" y="549855"/>
                  </a:cubicBezTo>
                  <a:cubicBezTo>
                    <a:pt x="728997" y="549855"/>
                    <a:pt x="728997" y="549855"/>
                    <a:pt x="733485" y="554337"/>
                  </a:cubicBezTo>
                  <a:cubicBezTo>
                    <a:pt x="733485" y="554337"/>
                    <a:pt x="733485" y="554337"/>
                    <a:pt x="736478" y="558820"/>
                  </a:cubicBezTo>
                  <a:cubicBezTo>
                    <a:pt x="736478" y="558820"/>
                    <a:pt x="736478" y="558820"/>
                    <a:pt x="739470" y="569279"/>
                  </a:cubicBezTo>
                  <a:cubicBezTo>
                    <a:pt x="739470" y="569279"/>
                    <a:pt x="739470" y="569279"/>
                    <a:pt x="739470" y="572267"/>
                  </a:cubicBezTo>
                  <a:cubicBezTo>
                    <a:pt x="739470" y="572267"/>
                    <a:pt x="739470" y="572267"/>
                    <a:pt x="734981" y="573761"/>
                  </a:cubicBezTo>
                  <a:cubicBezTo>
                    <a:pt x="734981" y="573761"/>
                    <a:pt x="734981" y="573761"/>
                    <a:pt x="731989" y="566290"/>
                  </a:cubicBezTo>
                  <a:cubicBezTo>
                    <a:pt x="731989" y="566290"/>
                    <a:pt x="731989" y="566290"/>
                    <a:pt x="731989" y="573761"/>
                  </a:cubicBezTo>
                  <a:cubicBezTo>
                    <a:pt x="731989" y="573761"/>
                    <a:pt x="731989" y="573761"/>
                    <a:pt x="728997" y="579738"/>
                  </a:cubicBezTo>
                  <a:cubicBezTo>
                    <a:pt x="728997" y="579738"/>
                    <a:pt x="728997" y="579738"/>
                    <a:pt x="724509" y="578244"/>
                  </a:cubicBezTo>
                  <a:cubicBezTo>
                    <a:pt x="724509" y="578244"/>
                    <a:pt x="724509" y="578244"/>
                    <a:pt x="717029" y="570773"/>
                  </a:cubicBezTo>
                  <a:cubicBezTo>
                    <a:pt x="717029" y="570773"/>
                    <a:pt x="717029" y="570773"/>
                    <a:pt x="709548" y="561808"/>
                  </a:cubicBezTo>
                  <a:cubicBezTo>
                    <a:pt x="709548" y="561808"/>
                    <a:pt x="709548" y="561808"/>
                    <a:pt x="703564" y="564796"/>
                  </a:cubicBezTo>
                  <a:cubicBezTo>
                    <a:pt x="703564" y="564796"/>
                    <a:pt x="703564" y="564796"/>
                    <a:pt x="699076" y="564796"/>
                  </a:cubicBezTo>
                  <a:cubicBezTo>
                    <a:pt x="699076" y="564796"/>
                    <a:pt x="699076" y="564796"/>
                    <a:pt x="702068" y="555831"/>
                  </a:cubicBezTo>
                  <a:cubicBezTo>
                    <a:pt x="702068" y="555831"/>
                    <a:pt x="702068" y="555831"/>
                    <a:pt x="709548" y="554337"/>
                  </a:cubicBezTo>
                  <a:cubicBezTo>
                    <a:pt x="709548" y="554337"/>
                    <a:pt x="709548" y="554337"/>
                    <a:pt x="706556" y="545372"/>
                  </a:cubicBezTo>
                  <a:cubicBezTo>
                    <a:pt x="706556" y="545372"/>
                    <a:pt x="706556" y="545372"/>
                    <a:pt x="697580" y="549855"/>
                  </a:cubicBezTo>
                  <a:cubicBezTo>
                    <a:pt x="697580" y="549855"/>
                    <a:pt x="697580" y="549855"/>
                    <a:pt x="700572" y="540890"/>
                  </a:cubicBezTo>
                  <a:cubicBezTo>
                    <a:pt x="700572" y="540890"/>
                    <a:pt x="700572" y="540890"/>
                    <a:pt x="696084" y="534913"/>
                  </a:cubicBezTo>
                  <a:cubicBezTo>
                    <a:pt x="696084" y="534913"/>
                    <a:pt x="696084" y="534913"/>
                    <a:pt x="694588" y="530430"/>
                  </a:cubicBezTo>
                  <a:cubicBezTo>
                    <a:pt x="694588" y="530430"/>
                    <a:pt x="694588" y="530430"/>
                    <a:pt x="694588" y="525948"/>
                  </a:cubicBezTo>
                  <a:cubicBezTo>
                    <a:pt x="694588" y="525948"/>
                    <a:pt x="694588" y="525948"/>
                    <a:pt x="700572" y="516983"/>
                  </a:cubicBezTo>
                  <a:cubicBezTo>
                    <a:pt x="700572" y="516983"/>
                    <a:pt x="700572" y="516983"/>
                    <a:pt x="693091" y="516983"/>
                  </a:cubicBezTo>
                  <a:cubicBezTo>
                    <a:pt x="693091" y="516983"/>
                    <a:pt x="693091" y="516983"/>
                    <a:pt x="690099" y="519971"/>
                  </a:cubicBezTo>
                  <a:cubicBezTo>
                    <a:pt x="690099" y="519971"/>
                    <a:pt x="690099" y="519971"/>
                    <a:pt x="690099" y="522959"/>
                  </a:cubicBezTo>
                  <a:cubicBezTo>
                    <a:pt x="690099" y="522959"/>
                    <a:pt x="690099" y="522959"/>
                    <a:pt x="690099" y="531925"/>
                  </a:cubicBezTo>
                  <a:cubicBezTo>
                    <a:pt x="690099" y="531925"/>
                    <a:pt x="690099" y="531925"/>
                    <a:pt x="685611" y="534913"/>
                  </a:cubicBezTo>
                  <a:cubicBezTo>
                    <a:pt x="685611" y="534913"/>
                    <a:pt x="685611" y="534913"/>
                    <a:pt x="682619" y="537901"/>
                  </a:cubicBezTo>
                  <a:cubicBezTo>
                    <a:pt x="682619" y="537901"/>
                    <a:pt x="682619" y="534913"/>
                    <a:pt x="682619" y="533419"/>
                  </a:cubicBezTo>
                  <a:cubicBezTo>
                    <a:pt x="682619" y="531925"/>
                    <a:pt x="681123" y="527442"/>
                    <a:pt x="681123" y="527442"/>
                  </a:cubicBezTo>
                  <a:cubicBezTo>
                    <a:pt x="681123" y="527442"/>
                    <a:pt x="679627" y="522959"/>
                    <a:pt x="679627" y="519971"/>
                  </a:cubicBezTo>
                  <a:cubicBezTo>
                    <a:pt x="679627" y="518477"/>
                    <a:pt x="678131" y="515489"/>
                    <a:pt x="678131" y="515489"/>
                  </a:cubicBezTo>
                  <a:cubicBezTo>
                    <a:pt x="678131" y="515489"/>
                    <a:pt x="676635" y="512500"/>
                    <a:pt x="676635" y="511006"/>
                  </a:cubicBezTo>
                  <a:cubicBezTo>
                    <a:pt x="676635" y="508018"/>
                    <a:pt x="676635" y="506524"/>
                    <a:pt x="676635" y="506524"/>
                  </a:cubicBezTo>
                  <a:cubicBezTo>
                    <a:pt x="676635" y="506524"/>
                    <a:pt x="678131" y="503535"/>
                    <a:pt x="681123" y="503535"/>
                  </a:cubicBezTo>
                  <a:cubicBezTo>
                    <a:pt x="682619" y="502041"/>
                    <a:pt x="684115" y="499053"/>
                    <a:pt x="684115" y="499053"/>
                  </a:cubicBezTo>
                  <a:cubicBezTo>
                    <a:pt x="684115" y="499053"/>
                    <a:pt x="684115" y="499053"/>
                    <a:pt x="690099" y="493076"/>
                  </a:cubicBezTo>
                  <a:cubicBezTo>
                    <a:pt x="690099" y="493076"/>
                    <a:pt x="690099" y="493076"/>
                    <a:pt x="684115" y="482617"/>
                  </a:cubicBezTo>
                  <a:cubicBezTo>
                    <a:pt x="684115" y="482617"/>
                    <a:pt x="684115" y="482617"/>
                    <a:pt x="681123" y="484111"/>
                  </a:cubicBezTo>
                  <a:cubicBezTo>
                    <a:pt x="681123" y="484111"/>
                    <a:pt x="681123" y="484111"/>
                    <a:pt x="678131" y="491582"/>
                  </a:cubicBezTo>
                  <a:cubicBezTo>
                    <a:pt x="678131" y="491582"/>
                    <a:pt x="678131" y="491582"/>
                    <a:pt x="672146" y="499053"/>
                  </a:cubicBezTo>
                  <a:cubicBezTo>
                    <a:pt x="672146" y="499053"/>
                    <a:pt x="672146" y="499053"/>
                    <a:pt x="667658" y="502041"/>
                  </a:cubicBezTo>
                  <a:cubicBezTo>
                    <a:pt x="667658" y="502041"/>
                    <a:pt x="667658" y="502041"/>
                    <a:pt x="666162" y="505029"/>
                  </a:cubicBezTo>
                  <a:cubicBezTo>
                    <a:pt x="666162" y="505029"/>
                    <a:pt x="666162" y="505029"/>
                    <a:pt x="669154" y="516983"/>
                  </a:cubicBezTo>
                  <a:cubicBezTo>
                    <a:pt x="669154" y="516983"/>
                    <a:pt x="669154" y="516983"/>
                    <a:pt x="675139" y="533419"/>
                  </a:cubicBezTo>
                  <a:cubicBezTo>
                    <a:pt x="675139" y="533419"/>
                    <a:pt x="675139" y="533419"/>
                    <a:pt x="669154" y="531925"/>
                  </a:cubicBezTo>
                  <a:cubicBezTo>
                    <a:pt x="669154" y="531925"/>
                    <a:pt x="669154" y="531925"/>
                    <a:pt x="660178" y="513994"/>
                  </a:cubicBezTo>
                  <a:cubicBezTo>
                    <a:pt x="660178" y="513994"/>
                    <a:pt x="660178" y="513994"/>
                    <a:pt x="649705" y="499053"/>
                  </a:cubicBezTo>
                  <a:cubicBezTo>
                    <a:pt x="649705" y="499053"/>
                    <a:pt x="649705" y="499053"/>
                    <a:pt x="646713" y="508018"/>
                  </a:cubicBezTo>
                  <a:cubicBezTo>
                    <a:pt x="646713" y="508018"/>
                    <a:pt x="646713" y="508018"/>
                    <a:pt x="643721" y="506524"/>
                  </a:cubicBezTo>
                  <a:cubicBezTo>
                    <a:pt x="643721" y="506524"/>
                    <a:pt x="643721" y="506524"/>
                    <a:pt x="639233" y="496064"/>
                  </a:cubicBezTo>
                  <a:cubicBezTo>
                    <a:pt x="639233" y="496064"/>
                    <a:pt x="639233" y="496064"/>
                    <a:pt x="633249" y="491582"/>
                  </a:cubicBezTo>
                  <a:cubicBezTo>
                    <a:pt x="633249" y="491582"/>
                    <a:pt x="633249" y="491582"/>
                    <a:pt x="618288" y="475146"/>
                  </a:cubicBezTo>
                  <a:cubicBezTo>
                    <a:pt x="618288" y="475146"/>
                    <a:pt x="618288" y="475146"/>
                    <a:pt x="618288" y="464687"/>
                  </a:cubicBezTo>
                  <a:cubicBezTo>
                    <a:pt x="618288" y="464687"/>
                    <a:pt x="618288" y="464687"/>
                    <a:pt x="615296" y="470664"/>
                  </a:cubicBezTo>
                  <a:cubicBezTo>
                    <a:pt x="615296" y="470664"/>
                    <a:pt x="615296" y="470664"/>
                    <a:pt x="607815" y="467675"/>
                  </a:cubicBezTo>
                  <a:cubicBezTo>
                    <a:pt x="607815" y="467675"/>
                    <a:pt x="607815" y="467675"/>
                    <a:pt x="591358" y="452734"/>
                  </a:cubicBezTo>
                  <a:cubicBezTo>
                    <a:pt x="591358" y="452734"/>
                    <a:pt x="591358" y="452734"/>
                    <a:pt x="580886" y="440780"/>
                  </a:cubicBezTo>
                  <a:cubicBezTo>
                    <a:pt x="580886" y="440780"/>
                    <a:pt x="580886" y="440780"/>
                    <a:pt x="574902" y="442274"/>
                  </a:cubicBezTo>
                  <a:cubicBezTo>
                    <a:pt x="574902" y="442274"/>
                    <a:pt x="574902" y="442274"/>
                    <a:pt x="561437" y="439286"/>
                  </a:cubicBezTo>
                  <a:cubicBezTo>
                    <a:pt x="561437" y="439286"/>
                    <a:pt x="561437" y="439286"/>
                    <a:pt x="552461" y="430321"/>
                  </a:cubicBezTo>
                  <a:cubicBezTo>
                    <a:pt x="552461" y="430321"/>
                    <a:pt x="552461" y="430321"/>
                    <a:pt x="552461" y="419862"/>
                  </a:cubicBezTo>
                  <a:cubicBezTo>
                    <a:pt x="552461" y="419862"/>
                    <a:pt x="552461" y="419862"/>
                    <a:pt x="547972" y="422850"/>
                  </a:cubicBezTo>
                  <a:cubicBezTo>
                    <a:pt x="547972" y="422850"/>
                    <a:pt x="547972" y="422850"/>
                    <a:pt x="530020" y="422850"/>
                  </a:cubicBezTo>
                  <a:cubicBezTo>
                    <a:pt x="530020" y="422850"/>
                    <a:pt x="530020" y="422850"/>
                    <a:pt x="521043" y="421356"/>
                  </a:cubicBezTo>
                  <a:cubicBezTo>
                    <a:pt x="521043" y="421356"/>
                    <a:pt x="521043" y="421356"/>
                    <a:pt x="510571" y="418368"/>
                  </a:cubicBezTo>
                  <a:cubicBezTo>
                    <a:pt x="510571" y="418368"/>
                    <a:pt x="510571" y="418368"/>
                    <a:pt x="491122" y="416873"/>
                  </a:cubicBezTo>
                  <a:cubicBezTo>
                    <a:pt x="491122" y="416873"/>
                    <a:pt x="491122" y="416873"/>
                    <a:pt x="471673" y="421356"/>
                  </a:cubicBezTo>
                  <a:cubicBezTo>
                    <a:pt x="471673" y="421356"/>
                    <a:pt x="471673" y="421356"/>
                    <a:pt x="458208" y="424344"/>
                  </a:cubicBezTo>
                  <a:cubicBezTo>
                    <a:pt x="458208" y="424344"/>
                    <a:pt x="458208" y="424344"/>
                    <a:pt x="461200" y="412391"/>
                  </a:cubicBezTo>
                  <a:cubicBezTo>
                    <a:pt x="461200" y="412391"/>
                    <a:pt x="461200" y="412391"/>
                    <a:pt x="456712" y="415379"/>
                  </a:cubicBezTo>
                  <a:cubicBezTo>
                    <a:pt x="456712" y="415379"/>
                    <a:pt x="456712" y="415379"/>
                    <a:pt x="449232" y="410897"/>
                  </a:cubicBezTo>
                  <a:cubicBezTo>
                    <a:pt x="449232" y="410897"/>
                    <a:pt x="449232" y="410897"/>
                    <a:pt x="443247" y="407908"/>
                  </a:cubicBezTo>
                  <a:cubicBezTo>
                    <a:pt x="443247" y="407908"/>
                    <a:pt x="443247" y="407908"/>
                    <a:pt x="437263" y="407908"/>
                  </a:cubicBezTo>
                  <a:cubicBezTo>
                    <a:pt x="437263" y="407908"/>
                    <a:pt x="437263" y="407908"/>
                    <a:pt x="432775" y="407908"/>
                  </a:cubicBezTo>
                  <a:cubicBezTo>
                    <a:pt x="432775" y="407908"/>
                    <a:pt x="432775" y="407908"/>
                    <a:pt x="425294" y="412391"/>
                  </a:cubicBezTo>
                  <a:cubicBezTo>
                    <a:pt x="425294" y="412391"/>
                    <a:pt x="425294" y="412391"/>
                    <a:pt x="419310" y="415379"/>
                  </a:cubicBezTo>
                  <a:cubicBezTo>
                    <a:pt x="419310" y="415379"/>
                    <a:pt x="419310" y="415379"/>
                    <a:pt x="413326" y="422850"/>
                  </a:cubicBezTo>
                  <a:cubicBezTo>
                    <a:pt x="413326" y="422850"/>
                    <a:pt x="413326" y="422850"/>
                    <a:pt x="410334" y="425838"/>
                  </a:cubicBezTo>
                  <a:cubicBezTo>
                    <a:pt x="410334" y="425838"/>
                    <a:pt x="410334" y="425838"/>
                    <a:pt x="402853" y="424344"/>
                  </a:cubicBezTo>
                  <a:cubicBezTo>
                    <a:pt x="402853" y="424344"/>
                    <a:pt x="402853" y="424344"/>
                    <a:pt x="410334" y="418368"/>
                  </a:cubicBezTo>
                  <a:cubicBezTo>
                    <a:pt x="410334" y="418368"/>
                    <a:pt x="410334" y="418368"/>
                    <a:pt x="419310" y="409403"/>
                  </a:cubicBezTo>
                  <a:cubicBezTo>
                    <a:pt x="419310" y="409403"/>
                    <a:pt x="419310" y="409403"/>
                    <a:pt x="425294" y="403426"/>
                  </a:cubicBezTo>
                  <a:cubicBezTo>
                    <a:pt x="425294" y="403426"/>
                    <a:pt x="425294" y="403426"/>
                    <a:pt x="429783" y="397449"/>
                  </a:cubicBezTo>
                  <a:cubicBezTo>
                    <a:pt x="429783" y="397449"/>
                    <a:pt x="429783" y="397449"/>
                    <a:pt x="426791" y="397449"/>
                  </a:cubicBezTo>
                  <a:cubicBezTo>
                    <a:pt x="426791" y="397449"/>
                    <a:pt x="426791" y="397449"/>
                    <a:pt x="420806" y="394461"/>
                  </a:cubicBezTo>
                  <a:cubicBezTo>
                    <a:pt x="420806" y="394461"/>
                    <a:pt x="420806" y="394461"/>
                    <a:pt x="420806" y="384002"/>
                  </a:cubicBezTo>
                  <a:cubicBezTo>
                    <a:pt x="420806" y="384002"/>
                    <a:pt x="420806" y="384002"/>
                    <a:pt x="414822" y="388484"/>
                  </a:cubicBezTo>
                  <a:cubicBezTo>
                    <a:pt x="414822" y="388484"/>
                    <a:pt x="414822" y="388484"/>
                    <a:pt x="413326" y="389978"/>
                  </a:cubicBezTo>
                  <a:cubicBezTo>
                    <a:pt x="413326" y="389978"/>
                    <a:pt x="413326" y="389978"/>
                    <a:pt x="402853" y="389978"/>
                  </a:cubicBezTo>
                  <a:cubicBezTo>
                    <a:pt x="402853" y="389978"/>
                    <a:pt x="402853" y="389978"/>
                    <a:pt x="393877" y="388484"/>
                  </a:cubicBezTo>
                  <a:cubicBezTo>
                    <a:pt x="393877" y="388484"/>
                    <a:pt x="393877" y="388484"/>
                    <a:pt x="389389" y="392967"/>
                  </a:cubicBezTo>
                  <a:cubicBezTo>
                    <a:pt x="389389" y="392967"/>
                    <a:pt x="389389" y="392967"/>
                    <a:pt x="386397" y="401932"/>
                  </a:cubicBezTo>
                  <a:cubicBezTo>
                    <a:pt x="386397" y="401932"/>
                    <a:pt x="386397" y="401932"/>
                    <a:pt x="392381" y="409403"/>
                  </a:cubicBezTo>
                  <a:cubicBezTo>
                    <a:pt x="392381" y="409403"/>
                    <a:pt x="392381" y="409403"/>
                    <a:pt x="389389" y="421356"/>
                  </a:cubicBezTo>
                  <a:cubicBezTo>
                    <a:pt x="389389" y="421356"/>
                    <a:pt x="389389" y="421356"/>
                    <a:pt x="381908" y="428827"/>
                  </a:cubicBezTo>
                  <a:cubicBezTo>
                    <a:pt x="381908" y="428827"/>
                    <a:pt x="381908" y="428827"/>
                    <a:pt x="374428" y="428827"/>
                  </a:cubicBezTo>
                  <a:cubicBezTo>
                    <a:pt x="374428" y="428827"/>
                    <a:pt x="374428" y="428827"/>
                    <a:pt x="365452" y="428827"/>
                  </a:cubicBezTo>
                  <a:cubicBezTo>
                    <a:pt x="365452" y="428827"/>
                    <a:pt x="365452" y="428827"/>
                    <a:pt x="362459" y="439286"/>
                  </a:cubicBezTo>
                  <a:cubicBezTo>
                    <a:pt x="362459" y="439286"/>
                    <a:pt x="362459" y="439286"/>
                    <a:pt x="350491" y="443769"/>
                  </a:cubicBezTo>
                  <a:cubicBezTo>
                    <a:pt x="350491" y="443769"/>
                    <a:pt x="350491" y="443769"/>
                    <a:pt x="348995" y="446757"/>
                  </a:cubicBezTo>
                  <a:cubicBezTo>
                    <a:pt x="348995" y="446757"/>
                    <a:pt x="348995" y="446757"/>
                    <a:pt x="338522" y="454228"/>
                  </a:cubicBezTo>
                  <a:cubicBezTo>
                    <a:pt x="338522" y="454228"/>
                    <a:pt x="338522" y="454228"/>
                    <a:pt x="328050" y="457216"/>
                  </a:cubicBezTo>
                  <a:cubicBezTo>
                    <a:pt x="328050" y="457216"/>
                    <a:pt x="328050" y="457216"/>
                    <a:pt x="322065" y="458710"/>
                  </a:cubicBezTo>
                  <a:cubicBezTo>
                    <a:pt x="322065" y="458710"/>
                    <a:pt x="322065" y="458710"/>
                    <a:pt x="319073" y="454228"/>
                  </a:cubicBezTo>
                  <a:cubicBezTo>
                    <a:pt x="319073" y="454228"/>
                    <a:pt x="319073" y="454228"/>
                    <a:pt x="317577" y="451239"/>
                  </a:cubicBezTo>
                  <a:cubicBezTo>
                    <a:pt x="317577" y="451239"/>
                    <a:pt x="317577" y="451239"/>
                    <a:pt x="325058" y="448251"/>
                  </a:cubicBezTo>
                  <a:cubicBezTo>
                    <a:pt x="325058" y="448251"/>
                    <a:pt x="325058" y="448251"/>
                    <a:pt x="331042" y="440780"/>
                  </a:cubicBezTo>
                  <a:cubicBezTo>
                    <a:pt x="331042" y="440780"/>
                    <a:pt x="331042" y="440780"/>
                    <a:pt x="323561" y="440780"/>
                  </a:cubicBezTo>
                  <a:cubicBezTo>
                    <a:pt x="323561" y="440780"/>
                    <a:pt x="323561" y="440780"/>
                    <a:pt x="320569" y="436298"/>
                  </a:cubicBezTo>
                  <a:cubicBezTo>
                    <a:pt x="320569" y="436298"/>
                    <a:pt x="320569" y="436298"/>
                    <a:pt x="328050" y="425838"/>
                  </a:cubicBezTo>
                  <a:cubicBezTo>
                    <a:pt x="328050" y="425838"/>
                    <a:pt x="328050" y="425838"/>
                    <a:pt x="331042" y="415379"/>
                  </a:cubicBezTo>
                  <a:cubicBezTo>
                    <a:pt x="331042" y="415379"/>
                    <a:pt x="331042" y="415379"/>
                    <a:pt x="335530" y="400438"/>
                  </a:cubicBezTo>
                  <a:cubicBezTo>
                    <a:pt x="335530" y="400438"/>
                    <a:pt x="335530" y="400438"/>
                    <a:pt x="343010" y="391473"/>
                  </a:cubicBezTo>
                  <a:cubicBezTo>
                    <a:pt x="343010" y="391473"/>
                    <a:pt x="343010" y="391473"/>
                    <a:pt x="369940" y="394461"/>
                  </a:cubicBezTo>
                  <a:cubicBezTo>
                    <a:pt x="369940" y="394461"/>
                    <a:pt x="369940" y="394461"/>
                    <a:pt x="365452" y="388484"/>
                  </a:cubicBezTo>
                  <a:cubicBezTo>
                    <a:pt x="365452" y="388484"/>
                    <a:pt x="365452" y="388484"/>
                    <a:pt x="357971" y="386990"/>
                  </a:cubicBezTo>
                  <a:cubicBezTo>
                    <a:pt x="357971" y="386990"/>
                    <a:pt x="357971" y="386990"/>
                    <a:pt x="344507" y="381013"/>
                  </a:cubicBezTo>
                  <a:cubicBezTo>
                    <a:pt x="344507" y="381013"/>
                    <a:pt x="344507" y="381013"/>
                    <a:pt x="334034" y="385496"/>
                  </a:cubicBezTo>
                  <a:cubicBezTo>
                    <a:pt x="334034" y="385496"/>
                    <a:pt x="334034" y="385496"/>
                    <a:pt x="325058" y="392967"/>
                  </a:cubicBezTo>
                  <a:cubicBezTo>
                    <a:pt x="325058" y="392967"/>
                    <a:pt x="325058" y="392967"/>
                    <a:pt x="316081" y="400438"/>
                  </a:cubicBezTo>
                  <a:cubicBezTo>
                    <a:pt x="316081" y="400438"/>
                    <a:pt x="316081" y="400438"/>
                    <a:pt x="311593" y="409403"/>
                  </a:cubicBezTo>
                  <a:cubicBezTo>
                    <a:pt x="311593" y="409403"/>
                    <a:pt x="311593" y="409403"/>
                    <a:pt x="310097" y="416873"/>
                  </a:cubicBezTo>
                  <a:cubicBezTo>
                    <a:pt x="310097" y="416873"/>
                    <a:pt x="310097" y="416873"/>
                    <a:pt x="304113" y="416873"/>
                  </a:cubicBezTo>
                  <a:cubicBezTo>
                    <a:pt x="304113" y="416873"/>
                    <a:pt x="304113" y="416873"/>
                    <a:pt x="304113" y="419862"/>
                  </a:cubicBezTo>
                  <a:cubicBezTo>
                    <a:pt x="304113" y="419862"/>
                    <a:pt x="304113" y="419862"/>
                    <a:pt x="307105" y="425838"/>
                  </a:cubicBezTo>
                  <a:cubicBezTo>
                    <a:pt x="307105" y="425838"/>
                    <a:pt x="307105" y="425838"/>
                    <a:pt x="305609" y="430321"/>
                  </a:cubicBezTo>
                  <a:cubicBezTo>
                    <a:pt x="305609" y="430321"/>
                    <a:pt x="305609" y="430321"/>
                    <a:pt x="301120" y="434803"/>
                  </a:cubicBezTo>
                  <a:cubicBezTo>
                    <a:pt x="301120" y="434803"/>
                    <a:pt x="301120" y="434803"/>
                    <a:pt x="290648" y="440780"/>
                  </a:cubicBezTo>
                  <a:cubicBezTo>
                    <a:pt x="290648" y="440780"/>
                    <a:pt x="290648" y="440780"/>
                    <a:pt x="284664" y="445263"/>
                  </a:cubicBezTo>
                  <a:cubicBezTo>
                    <a:pt x="284664" y="445263"/>
                    <a:pt x="284664" y="445263"/>
                    <a:pt x="277183" y="452734"/>
                  </a:cubicBezTo>
                  <a:cubicBezTo>
                    <a:pt x="277183" y="452734"/>
                    <a:pt x="277183" y="452734"/>
                    <a:pt x="275687" y="460204"/>
                  </a:cubicBezTo>
                  <a:cubicBezTo>
                    <a:pt x="275687" y="460204"/>
                    <a:pt x="275687" y="460204"/>
                    <a:pt x="286160" y="463193"/>
                  </a:cubicBezTo>
                  <a:cubicBezTo>
                    <a:pt x="286160" y="463193"/>
                    <a:pt x="286160" y="463193"/>
                    <a:pt x="287656" y="473652"/>
                  </a:cubicBezTo>
                  <a:cubicBezTo>
                    <a:pt x="287656" y="473652"/>
                    <a:pt x="287656" y="473652"/>
                    <a:pt x="283168" y="479629"/>
                  </a:cubicBezTo>
                  <a:cubicBezTo>
                    <a:pt x="283168" y="479629"/>
                    <a:pt x="283168" y="479629"/>
                    <a:pt x="275687" y="484111"/>
                  </a:cubicBezTo>
                  <a:cubicBezTo>
                    <a:pt x="275687" y="484111"/>
                    <a:pt x="275687" y="484111"/>
                    <a:pt x="266711" y="496064"/>
                  </a:cubicBezTo>
                  <a:cubicBezTo>
                    <a:pt x="266711" y="496064"/>
                    <a:pt x="266711" y="496064"/>
                    <a:pt x="253246" y="505029"/>
                  </a:cubicBezTo>
                  <a:cubicBezTo>
                    <a:pt x="253246" y="505029"/>
                    <a:pt x="253246" y="505029"/>
                    <a:pt x="226317" y="518477"/>
                  </a:cubicBezTo>
                  <a:cubicBezTo>
                    <a:pt x="226317" y="518477"/>
                    <a:pt x="226317" y="518477"/>
                    <a:pt x="224821" y="530430"/>
                  </a:cubicBezTo>
                  <a:cubicBezTo>
                    <a:pt x="224821" y="530430"/>
                    <a:pt x="224821" y="530430"/>
                    <a:pt x="214348" y="534913"/>
                  </a:cubicBezTo>
                  <a:cubicBezTo>
                    <a:pt x="214348" y="534913"/>
                    <a:pt x="214348" y="534913"/>
                    <a:pt x="203876" y="540890"/>
                  </a:cubicBezTo>
                  <a:cubicBezTo>
                    <a:pt x="203876" y="540890"/>
                    <a:pt x="203876" y="540890"/>
                    <a:pt x="190411" y="545372"/>
                  </a:cubicBezTo>
                  <a:cubicBezTo>
                    <a:pt x="190411" y="545372"/>
                    <a:pt x="190411" y="545372"/>
                    <a:pt x="185923" y="548360"/>
                  </a:cubicBezTo>
                  <a:cubicBezTo>
                    <a:pt x="185923" y="548360"/>
                    <a:pt x="185923" y="548360"/>
                    <a:pt x="179939" y="552843"/>
                  </a:cubicBezTo>
                  <a:cubicBezTo>
                    <a:pt x="179939" y="552843"/>
                    <a:pt x="179939" y="552843"/>
                    <a:pt x="175450" y="557325"/>
                  </a:cubicBezTo>
                  <a:cubicBezTo>
                    <a:pt x="175450" y="557325"/>
                    <a:pt x="175450" y="557325"/>
                    <a:pt x="172458" y="566290"/>
                  </a:cubicBezTo>
                  <a:cubicBezTo>
                    <a:pt x="172458" y="566290"/>
                    <a:pt x="172458" y="566290"/>
                    <a:pt x="164978" y="567785"/>
                  </a:cubicBezTo>
                  <a:cubicBezTo>
                    <a:pt x="164978" y="567785"/>
                    <a:pt x="164978" y="567785"/>
                    <a:pt x="154505" y="570773"/>
                  </a:cubicBezTo>
                  <a:cubicBezTo>
                    <a:pt x="154505" y="570773"/>
                    <a:pt x="154505" y="570773"/>
                    <a:pt x="147025" y="570773"/>
                  </a:cubicBezTo>
                  <a:cubicBezTo>
                    <a:pt x="147025" y="570773"/>
                    <a:pt x="147025" y="570773"/>
                    <a:pt x="139545" y="573761"/>
                  </a:cubicBezTo>
                  <a:cubicBezTo>
                    <a:pt x="139545" y="573761"/>
                    <a:pt x="139545" y="573761"/>
                    <a:pt x="129072" y="579738"/>
                  </a:cubicBezTo>
                  <a:cubicBezTo>
                    <a:pt x="129072" y="579738"/>
                    <a:pt x="129072" y="579738"/>
                    <a:pt x="132064" y="587209"/>
                  </a:cubicBezTo>
                  <a:cubicBezTo>
                    <a:pt x="132064" y="587209"/>
                    <a:pt x="132064" y="587209"/>
                    <a:pt x="129072" y="588703"/>
                  </a:cubicBezTo>
                  <a:cubicBezTo>
                    <a:pt x="129072" y="588703"/>
                    <a:pt x="129072" y="588703"/>
                    <a:pt x="121592" y="584220"/>
                  </a:cubicBezTo>
                  <a:cubicBezTo>
                    <a:pt x="121592" y="584220"/>
                    <a:pt x="121592" y="584220"/>
                    <a:pt x="114111" y="581232"/>
                  </a:cubicBezTo>
                  <a:cubicBezTo>
                    <a:pt x="114111" y="581232"/>
                    <a:pt x="114111" y="581232"/>
                    <a:pt x="108127" y="572267"/>
                  </a:cubicBezTo>
                  <a:cubicBezTo>
                    <a:pt x="108127" y="572267"/>
                    <a:pt x="108127" y="572267"/>
                    <a:pt x="106631" y="575255"/>
                  </a:cubicBezTo>
                  <a:cubicBezTo>
                    <a:pt x="106631" y="575255"/>
                    <a:pt x="106631" y="575255"/>
                    <a:pt x="106631" y="587209"/>
                  </a:cubicBezTo>
                  <a:cubicBezTo>
                    <a:pt x="106631" y="587209"/>
                    <a:pt x="106631" y="587209"/>
                    <a:pt x="97655" y="587209"/>
                  </a:cubicBezTo>
                  <a:cubicBezTo>
                    <a:pt x="97655" y="587209"/>
                    <a:pt x="97655" y="587209"/>
                    <a:pt x="97655" y="591691"/>
                  </a:cubicBezTo>
                  <a:cubicBezTo>
                    <a:pt x="97655" y="591691"/>
                    <a:pt x="97655" y="591691"/>
                    <a:pt x="88678" y="591691"/>
                  </a:cubicBezTo>
                  <a:cubicBezTo>
                    <a:pt x="88678" y="591691"/>
                    <a:pt x="88678" y="591691"/>
                    <a:pt x="88678" y="590197"/>
                  </a:cubicBezTo>
                  <a:cubicBezTo>
                    <a:pt x="88678" y="588703"/>
                    <a:pt x="84190" y="588703"/>
                    <a:pt x="84190" y="588703"/>
                  </a:cubicBezTo>
                  <a:cubicBezTo>
                    <a:pt x="84190" y="588703"/>
                    <a:pt x="84190" y="588703"/>
                    <a:pt x="78206" y="588703"/>
                  </a:cubicBezTo>
                  <a:cubicBezTo>
                    <a:pt x="78206" y="588703"/>
                    <a:pt x="78206" y="588703"/>
                    <a:pt x="70725" y="590197"/>
                  </a:cubicBezTo>
                  <a:cubicBezTo>
                    <a:pt x="70725" y="590197"/>
                    <a:pt x="70725" y="590197"/>
                    <a:pt x="61749" y="599162"/>
                  </a:cubicBezTo>
                  <a:cubicBezTo>
                    <a:pt x="61749" y="599162"/>
                    <a:pt x="61749" y="599162"/>
                    <a:pt x="45292" y="599162"/>
                  </a:cubicBezTo>
                  <a:cubicBezTo>
                    <a:pt x="45292" y="599162"/>
                    <a:pt x="45292" y="599162"/>
                    <a:pt x="30331" y="599162"/>
                  </a:cubicBezTo>
                  <a:cubicBezTo>
                    <a:pt x="30331" y="599162"/>
                    <a:pt x="30331" y="599162"/>
                    <a:pt x="30331" y="593185"/>
                  </a:cubicBezTo>
                  <a:cubicBezTo>
                    <a:pt x="30331" y="593185"/>
                    <a:pt x="30331" y="593185"/>
                    <a:pt x="40804" y="581232"/>
                  </a:cubicBezTo>
                  <a:cubicBezTo>
                    <a:pt x="40804" y="581232"/>
                    <a:pt x="40804" y="581232"/>
                    <a:pt x="58757" y="581232"/>
                  </a:cubicBezTo>
                  <a:cubicBezTo>
                    <a:pt x="58757" y="581232"/>
                    <a:pt x="58757" y="581232"/>
                    <a:pt x="66237" y="581232"/>
                  </a:cubicBezTo>
                  <a:cubicBezTo>
                    <a:pt x="66237" y="581232"/>
                    <a:pt x="66237" y="581232"/>
                    <a:pt x="73717" y="576750"/>
                  </a:cubicBezTo>
                  <a:cubicBezTo>
                    <a:pt x="73717" y="576750"/>
                    <a:pt x="73717" y="576750"/>
                    <a:pt x="84190" y="573761"/>
                  </a:cubicBezTo>
                  <a:cubicBezTo>
                    <a:pt x="84190" y="573761"/>
                    <a:pt x="84190" y="573761"/>
                    <a:pt x="88678" y="570773"/>
                  </a:cubicBezTo>
                  <a:cubicBezTo>
                    <a:pt x="88678" y="570773"/>
                    <a:pt x="88678" y="570773"/>
                    <a:pt x="93166" y="563302"/>
                  </a:cubicBezTo>
                  <a:cubicBezTo>
                    <a:pt x="93166" y="563302"/>
                    <a:pt x="93166" y="563302"/>
                    <a:pt x="102143" y="558820"/>
                  </a:cubicBezTo>
                  <a:cubicBezTo>
                    <a:pt x="102143" y="558820"/>
                    <a:pt x="102143" y="558820"/>
                    <a:pt x="115607" y="557325"/>
                  </a:cubicBezTo>
                  <a:cubicBezTo>
                    <a:pt x="115607" y="557325"/>
                    <a:pt x="115607" y="557325"/>
                    <a:pt x="123088" y="557325"/>
                  </a:cubicBezTo>
                  <a:cubicBezTo>
                    <a:pt x="123088" y="557325"/>
                    <a:pt x="123088" y="557325"/>
                    <a:pt x="129072" y="563302"/>
                  </a:cubicBezTo>
                  <a:cubicBezTo>
                    <a:pt x="129072" y="563302"/>
                    <a:pt x="129072" y="563302"/>
                    <a:pt x="135056" y="558820"/>
                  </a:cubicBezTo>
                  <a:cubicBezTo>
                    <a:pt x="135056" y="558820"/>
                    <a:pt x="135056" y="558820"/>
                    <a:pt x="141041" y="549855"/>
                  </a:cubicBezTo>
                  <a:cubicBezTo>
                    <a:pt x="141041" y="549855"/>
                    <a:pt x="141041" y="549855"/>
                    <a:pt x="148521" y="542384"/>
                  </a:cubicBezTo>
                  <a:cubicBezTo>
                    <a:pt x="148521" y="542384"/>
                    <a:pt x="148521" y="542384"/>
                    <a:pt x="156001" y="537901"/>
                  </a:cubicBezTo>
                  <a:cubicBezTo>
                    <a:pt x="156001" y="537901"/>
                    <a:pt x="156001" y="537901"/>
                    <a:pt x="170962" y="534913"/>
                  </a:cubicBezTo>
                  <a:cubicBezTo>
                    <a:pt x="170962" y="534913"/>
                    <a:pt x="170962" y="534913"/>
                    <a:pt x="176946" y="528936"/>
                  </a:cubicBezTo>
                  <a:cubicBezTo>
                    <a:pt x="176946" y="528936"/>
                    <a:pt x="176946" y="528936"/>
                    <a:pt x="184427" y="521465"/>
                  </a:cubicBezTo>
                  <a:cubicBezTo>
                    <a:pt x="184427" y="521465"/>
                    <a:pt x="184427" y="521465"/>
                    <a:pt x="193403" y="513994"/>
                  </a:cubicBezTo>
                  <a:cubicBezTo>
                    <a:pt x="193403" y="513994"/>
                    <a:pt x="193403" y="513994"/>
                    <a:pt x="200884" y="509512"/>
                  </a:cubicBezTo>
                  <a:cubicBezTo>
                    <a:pt x="200884" y="509512"/>
                    <a:pt x="200884" y="509512"/>
                    <a:pt x="203876" y="500547"/>
                  </a:cubicBezTo>
                  <a:cubicBezTo>
                    <a:pt x="203876" y="500547"/>
                    <a:pt x="203876" y="500547"/>
                    <a:pt x="205372" y="487099"/>
                  </a:cubicBezTo>
                  <a:cubicBezTo>
                    <a:pt x="205372" y="487099"/>
                    <a:pt x="205372" y="487099"/>
                    <a:pt x="208364" y="478134"/>
                  </a:cubicBezTo>
                  <a:cubicBezTo>
                    <a:pt x="208364" y="478134"/>
                    <a:pt x="208364" y="478134"/>
                    <a:pt x="209860" y="475146"/>
                  </a:cubicBezTo>
                  <a:cubicBezTo>
                    <a:pt x="209860" y="475146"/>
                    <a:pt x="209860" y="475146"/>
                    <a:pt x="217340" y="464687"/>
                  </a:cubicBezTo>
                  <a:cubicBezTo>
                    <a:pt x="217340" y="464687"/>
                    <a:pt x="217340" y="464687"/>
                    <a:pt x="212852" y="464687"/>
                  </a:cubicBezTo>
                  <a:cubicBezTo>
                    <a:pt x="212852" y="464687"/>
                    <a:pt x="212852" y="464687"/>
                    <a:pt x="205372" y="466181"/>
                  </a:cubicBezTo>
                  <a:cubicBezTo>
                    <a:pt x="205372" y="466181"/>
                    <a:pt x="205372" y="466181"/>
                    <a:pt x="200884" y="466181"/>
                  </a:cubicBezTo>
                  <a:cubicBezTo>
                    <a:pt x="200884" y="466181"/>
                    <a:pt x="200884" y="466181"/>
                    <a:pt x="193403" y="464687"/>
                  </a:cubicBezTo>
                  <a:cubicBezTo>
                    <a:pt x="193403" y="464687"/>
                    <a:pt x="193403" y="464687"/>
                    <a:pt x="190411" y="461699"/>
                  </a:cubicBezTo>
                  <a:cubicBezTo>
                    <a:pt x="190411" y="461699"/>
                    <a:pt x="190411" y="461699"/>
                    <a:pt x="197891" y="454228"/>
                  </a:cubicBezTo>
                  <a:cubicBezTo>
                    <a:pt x="197891" y="454228"/>
                    <a:pt x="197891" y="454228"/>
                    <a:pt x="190411" y="455722"/>
                  </a:cubicBezTo>
                  <a:cubicBezTo>
                    <a:pt x="190411" y="455722"/>
                    <a:pt x="190411" y="455722"/>
                    <a:pt x="185923" y="460204"/>
                  </a:cubicBezTo>
                  <a:cubicBezTo>
                    <a:pt x="185923" y="460204"/>
                    <a:pt x="185923" y="460204"/>
                    <a:pt x="182931" y="470664"/>
                  </a:cubicBezTo>
                  <a:cubicBezTo>
                    <a:pt x="182931" y="470664"/>
                    <a:pt x="182931" y="470664"/>
                    <a:pt x="178442" y="475146"/>
                  </a:cubicBezTo>
                  <a:cubicBezTo>
                    <a:pt x="178442" y="475146"/>
                    <a:pt x="178442" y="475146"/>
                    <a:pt x="176946" y="470664"/>
                  </a:cubicBezTo>
                  <a:cubicBezTo>
                    <a:pt x="176946" y="470664"/>
                    <a:pt x="176946" y="470664"/>
                    <a:pt x="172458" y="464687"/>
                  </a:cubicBezTo>
                  <a:cubicBezTo>
                    <a:pt x="172458" y="464687"/>
                    <a:pt x="172458" y="464687"/>
                    <a:pt x="164978" y="457216"/>
                  </a:cubicBezTo>
                  <a:cubicBezTo>
                    <a:pt x="164978" y="457216"/>
                    <a:pt x="164978" y="457216"/>
                    <a:pt x="153009" y="449745"/>
                  </a:cubicBezTo>
                  <a:cubicBezTo>
                    <a:pt x="153009" y="449745"/>
                    <a:pt x="153009" y="449745"/>
                    <a:pt x="150017" y="449745"/>
                  </a:cubicBezTo>
                  <a:cubicBezTo>
                    <a:pt x="150017" y="449745"/>
                    <a:pt x="150017" y="449745"/>
                    <a:pt x="139545" y="457216"/>
                  </a:cubicBezTo>
                  <a:cubicBezTo>
                    <a:pt x="139545" y="457216"/>
                    <a:pt x="139545" y="457216"/>
                    <a:pt x="133560" y="457216"/>
                  </a:cubicBezTo>
                  <a:cubicBezTo>
                    <a:pt x="133560" y="457216"/>
                    <a:pt x="133560" y="457216"/>
                    <a:pt x="124584" y="457216"/>
                  </a:cubicBezTo>
                  <a:cubicBezTo>
                    <a:pt x="124584" y="457216"/>
                    <a:pt x="124584" y="457216"/>
                    <a:pt x="126080" y="437792"/>
                  </a:cubicBezTo>
                  <a:cubicBezTo>
                    <a:pt x="126080" y="437792"/>
                    <a:pt x="126080" y="437792"/>
                    <a:pt x="127576" y="431815"/>
                  </a:cubicBezTo>
                  <a:cubicBezTo>
                    <a:pt x="127576" y="431815"/>
                    <a:pt x="127576" y="431815"/>
                    <a:pt x="132064" y="425838"/>
                  </a:cubicBezTo>
                  <a:cubicBezTo>
                    <a:pt x="132064" y="425838"/>
                    <a:pt x="132064" y="425838"/>
                    <a:pt x="132064" y="418368"/>
                  </a:cubicBezTo>
                  <a:cubicBezTo>
                    <a:pt x="132064" y="418368"/>
                    <a:pt x="132064" y="418368"/>
                    <a:pt x="130568" y="406414"/>
                  </a:cubicBezTo>
                  <a:cubicBezTo>
                    <a:pt x="130568" y="406414"/>
                    <a:pt x="130568" y="406414"/>
                    <a:pt x="127576" y="394461"/>
                  </a:cubicBezTo>
                  <a:cubicBezTo>
                    <a:pt x="127576" y="394461"/>
                    <a:pt x="127576" y="394461"/>
                    <a:pt x="124584" y="397449"/>
                  </a:cubicBezTo>
                  <a:cubicBezTo>
                    <a:pt x="124584" y="397449"/>
                    <a:pt x="124584" y="397449"/>
                    <a:pt x="118600" y="403426"/>
                  </a:cubicBezTo>
                  <a:cubicBezTo>
                    <a:pt x="118600" y="403426"/>
                    <a:pt x="118600" y="403426"/>
                    <a:pt x="114111" y="406414"/>
                  </a:cubicBezTo>
                  <a:cubicBezTo>
                    <a:pt x="114111" y="406414"/>
                    <a:pt x="114111" y="406414"/>
                    <a:pt x="109623" y="406414"/>
                  </a:cubicBezTo>
                  <a:cubicBezTo>
                    <a:pt x="109623" y="406414"/>
                    <a:pt x="109623" y="406414"/>
                    <a:pt x="105135" y="401932"/>
                  </a:cubicBezTo>
                  <a:cubicBezTo>
                    <a:pt x="105135" y="401932"/>
                    <a:pt x="105135" y="401932"/>
                    <a:pt x="102143" y="401932"/>
                  </a:cubicBezTo>
                  <a:cubicBezTo>
                    <a:pt x="102143" y="401932"/>
                    <a:pt x="102143" y="401932"/>
                    <a:pt x="96158" y="398943"/>
                  </a:cubicBezTo>
                  <a:cubicBezTo>
                    <a:pt x="96158" y="398943"/>
                    <a:pt x="96158" y="398943"/>
                    <a:pt x="91670" y="394461"/>
                  </a:cubicBezTo>
                  <a:cubicBezTo>
                    <a:pt x="91670" y="394461"/>
                    <a:pt x="91670" y="394461"/>
                    <a:pt x="87182" y="391473"/>
                  </a:cubicBezTo>
                  <a:cubicBezTo>
                    <a:pt x="87182" y="391473"/>
                    <a:pt x="87182" y="391473"/>
                    <a:pt x="82694" y="386990"/>
                  </a:cubicBezTo>
                  <a:cubicBezTo>
                    <a:pt x="82694" y="386990"/>
                    <a:pt x="82694" y="386990"/>
                    <a:pt x="81198" y="382508"/>
                  </a:cubicBezTo>
                  <a:cubicBezTo>
                    <a:pt x="81198" y="382508"/>
                    <a:pt x="81198" y="382508"/>
                    <a:pt x="79702" y="372048"/>
                  </a:cubicBezTo>
                  <a:cubicBezTo>
                    <a:pt x="79702" y="372048"/>
                    <a:pt x="79702" y="372048"/>
                    <a:pt x="85686" y="367566"/>
                  </a:cubicBezTo>
                  <a:cubicBezTo>
                    <a:pt x="85686" y="367566"/>
                    <a:pt x="85686" y="367566"/>
                    <a:pt x="91670" y="367566"/>
                  </a:cubicBezTo>
                  <a:cubicBezTo>
                    <a:pt x="91670" y="367566"/>
                    <a:pt x="91670" y="367566"/>
                    <a:pt x="99151" y="367566"/>
                  </a:cubicBezTo>
                  <a:cubicBezTo>
                    <a:pt x="99151" y="367566"/>
                    <a:pt x="99151" y="367566"/>
                    <a:pt x="106631" y="372048"/>
                  </a:cubicBezTo>
                  <a:cubicBezTo>
                    <a:pt x="106631" y="372048"/>
                    <a:pt x="106631" y="372048"/>
                    <a:pt x="109623" y="364578"/>
                  </a:cubicBezTo>
                  <a:cubicBezTo>
                    <a:pt x="109623" y="364578"/>
                    <a:pt x="109623" y="364578"/>
                    <a:pt x="105135" y="360095"/>
                  </a:cubicBezTo>
                  <a:cubicBezTo>
                    <a:pt x="105135" y="360095"/>
                    <a:pt x="105135" y="360095"/>
                    <a:pt x="103639" y="360095"/>
                  </a:cubicBezTo>
                  <a:cubicBezTo>
                    <a:pt x="103639" y="360095"/>
                    <a:pt x="103639" y="360095"/>
                    <a:pt x="96158" y="360095"/>
                  </a:cubicBezTo>
                  <a:cubicBezTo>
                    <a:pt x="96158" y="360095"/>
                    <a:pt x="96158" y="360095"/>
                    <a:pt x="91670" y="360095"/>
                  </a:cubicBezTo>
                  <a:cubicBezTo>
                    <a:pt x="91670" y="360095"/>
                    <a:pt x="91670" y="360095"/>
                    <a:pt x="82694" y="354118"/>
                  </a:cubicBezTo>
                  <a:cubicBezTo>
                    <a:pt x="82694" y="354118"/>
                    <a:pt x="82694" y="354118"/>
                    <a:pt x="79702" y="348142"/>
                  </a:cubicBezTo>
                  <a:cubicBezTo>
                    <a:pt x="79702" y="348142"/>
                    <a:pt x="79702" y="348142"/>
                    <a:pt x="76710" y="340671"/>
                  </a:cubicBezTo>
                  <a:cubicBezTo>
                    <a:pt x="76710" y="340671"/>
                    <a:pt x="76710" y="340671"/>
                    <a:pt x="73717" y="333200"/>
                  </a:cubicBezTo>
                  <a:cubicBezTo>
                    <a:pt x="73717" y="333200"/>
                    <a:pt x="73717" y="333200"/>
                    <a:pt x="73717" y="330212"/>
                  </a:cubicBezTo>
                  <a:cubicBezTo>
                    <a:pt x="73717" y="330212"/>
                    <a:pt x="73717" y="330212"/>
                    <a:pt x="76710" y="327223"/>
                  </a:cubicBezTo>
                  <a:cubicBezTo>
                    <a:pt x="76710" y="327223"/>
                    <a:pt x="76710" y="327223"/>
                    <a:pt x="81198" y="319752"/>
                  </a:cubicBezTo>
                  <a:cubicBezTo>
                    <a:pt x="81198" y="319752"/>
                    <a:pt x="81198" y="319752"/>
                    <a:pt x="88678" y="310787"/>
                  </a:cubicBezTo>
                  <a:cubicBezTo>
                    <a:pt x="88678" y="310787"/>
                    <a:pt x="88678" y="310787"/>
                    <a:pt x="97655" y="304811"/>
                  </a:cubicBezTo>
                  <a:cubicBezTo>
                    <a:pt x="97655" y="304811"/>
                    <a:pt x="97655" y="304811"/>
                    <a:pt x="103639" y="297340"/>
                  </a:cubicBezTo>
                  <a:cubicBezTo>
                    <a:pt x="103639" y="297340"/>
                    <a:pt x="103639" y="297340"/>
                    <a:pt x="105135" y="289869"/>
                  </a:cubicBezTo>
                  <a:cubicBezTo>
                    <a:pt x="105135" y="289869"/>
                    <a:pt x="105135" y="289869"/>
                    <a:pt x="112615" y="282398"/>
                  </a:cubicBezTo>
                  <a:cubicBezTo>
                    <a:pt x="112615" y="282398"/>
                    <a:pt x="112615" y="282398"/>
                    <a:pt x="118600" y="280904"/>
                  </a:cubicBezTo>
                  <a:cubicBezTo>
                    <a:pt x="118600" y="280904"/>
                    <a:pt x="118600" y="280904"/>
                    <a:pt x="123088" y="283892"/>
                  </a:cubicBezTo>
                  <a:cubicBezTo>
                    <a:pt x="123088" y="283892"/>
                    <a:pt x="123088" y="283892"/>
                    <a:pt x="127576" y="289869"/>
                  </a:cubicBezTo>
                  <a:cubicBezTo>
                    <a:pt x="127576" y="289869"/>
                    <a:pt x="127576" y="289869"/>
                    <a:pt x="130568" y="289869"/>
                  </a:cubicBezTo>
                  <a:cubicBezTo>
                    <a:pt x="130568" y="289869"/>
                    <a:pt x="130568" y="289869"/>
                    <a:pt x="136552" y="289869"/>
                  </a:cubicBezTo>
                  <a:cubicBezTo>
                    <a:pt x="136552" y="289869"/>
                    <a:pt x="136552" y="289869"/>
                    <a:pt x="139545" y="289869"/>
                  </a:cubicBezTo>
                  <a:cubicBezTo>
                    <a:pt x="139545" y="289869"/>
                    <a:pt x="139545" y="289869"/>
                    <a:pt x="144033" y="283892"/>
                  </a:cubicBezTo>
                  <a:cubicBezTo>
                    <a:pt x="144033" y="283892"/>
                    <a:pt x="144033" y="283892"/>
                    <a:pt x="148521" y="283892"/>
                  </a:cubicBezTo>
                  <a:cubicBezTo>
                    <a:pt x="148521" y="283892"/>
                    <a:pt x="148521" y="283892"/>
                    <a:pt x="150017" y="280904"/>
                  </a:cubicBezTo>
                  <a:cubicBezTo>
                    <a:pt x="150017" y="280904"/>
                    <a:pt x="150017" y="280904"/>
                    <a:pt x="153009" y="276422"/>
                  </a:cubicBezTo>
                  <a:cubicBezTo>
                    <a:pt x="153009" y="276422"/>
                    <a:pt x="153009" y="276422"/>
                    <a:pt x="154505" y="280904"/>
                  </a:cubicBezTo>
                  <a:cubicBezTo>
                    <a:pt x="154505" y="280904"/>
                    <a:pt x="154505" y="280904"/>
                    <a:pt x="158994" y="280904"/>
                  </a:cubicBezTo>
                  <a:cubicBezTo>
                    <a:pt x="158994" y="280904"/>
                    <a:pt x="158994" y="280904"/>
                    <a:pt x="161986" y="280904"/>
                  </a:cubicBezTo>
                  <a:cubicBezTo>
                    <a:pt x="161986" y="280904"/>
                    <a:pt x="161986" y="280904"/>
                    <a:pt x="167970" y="280904"/>
                  </a:cubicBezTo>
                  <a:cubicBezTo>
                    <a:pt x="167970" y="280904"/>
                    <a:pt x="167970" y="280904"/>
                    <a:pt x="172458" y="276422"/>
                  </a:cubicBezTo>
                  <a:cubicBezTo>
                    <a:pt x="172458" y="276422"/>
                    <a:pt x="172458" y="276422"/>
                    <a:pt x="176946" y="276422"/>
                  </a:cubicBezTo>
                  <a:cubicBezTo>
                    <a:pt x="176946" y="276422"/>
                    <a:pt x="176946" y="276422"/>
                    <a:pt x="178442" y="265962"/>
                  </a:cubicBezTo>
                  <a:cubicBezTo>
                    <a:pt x="178442" y="265962"/>
                    <a:pt x="178442" y="265962"/>
                    <a:pt x="175450" y="258491"/>
                  </a:cubicBezTo>
                  <a:cubicBezTo>
                    <a:pt x="175450" y="258491"/>
                    <a:pt x="175450" y="258491"/>
                    <a:pt x="172458" y="246538"/>
                  </a:cubicBezTo>
                  <a:cubicBezTo>
                    <a:pt x="172458" y="246538"/>
                    <a:pt x="172458" y="246538"/>
                    <a:pt x="178442" y="246538"/>
                  </a:cubicBezTo>
                  <a:cubicBezTo>
                    <a:pt x="178442" y="246538"/>
                    <a:pt x="178442" y="246538"/>
                    <a:pt x="184427" y="240561"/>
                  </a:cubicBezTo>
                  <a:cubicBezTo>
                    <a:pt x="184427" y="240561"/>
                    <a:pt x="184427" y="240561"/>
                    <a:pt x="182931" y="231596"/>
                  </a:cubicBezTo>
                  <a:cubicBezTo>
                    <a:pt x="182931" y="231596"/>
                    <a:pt x="182931" y="231596"/>
                    <a:pt x="173954" y="230102"/>
                  </a:cubicBezTo>
                  <a:cubicBezTo>
                    <a:pt x="173954" y="230102"/>
                    <a:pt x="173954" y="230102"/>
                    <a:pt x="169466" y="230102"/>
                  </a:cubicBezTo>
                  <a:cubicBezTo>
                    <a:pt x="169466" y="230102"/>
                    <a:pt x="169466" y="230102"/>
                    <a:pt x="164978" y="231596"/>
                  </a:cubicBezTo>
                  <a:cubicBezTo>
                    <a:pt x="164978" y="231596"/>
                    <a:pt x="164978" y="231596"/>
                    <a:pt x="160490" y="234585"/>
                  </a:cubicBezTo>
                  <a:cubicBezTo>
                    <a:pt x="160490" y="234585"/>
                    <a:pt x="160490" y="234585"/>
                    <a:pt x="157497" y="240561"/>
                  </a:cubicBezTo>
                  <a:cubicBezTo>
                    <a:pt x="157497" y="240561"/>
                    <a:pt x="157497" y="240561"/>
                    <a:pt x="153009" y="240561"/>
                  </a:cubicBezTo>
                  <a:cubicBezTo>
                    <a:pt x="153009" y="240561"/>
                    <a:pt x="153009" y="240561"/>
                    <a:pt x="148521" y="231596"/>
                  </a:cubicBezTo>
                  <a:cubicBezTo>
                    <a:pt x="148521" y="231596"/>
                    <a:pt x="148521" y="231596"/>
                    <a:pt x="136552" y="231596"/>
                  </a:cubicBezTo>
                  <a:cubicBezTo>
                    <a:pt x="136552" y="231596"/>
                    <a:pt x="136552" y="231596"/>
                    <a:pt x="123088" y="231596"/>
                  </a:cubicBezTo>
                  <a:cubicBezTo>
                    <a:pt x="123088" y="231596"/>
                    <a:pt x="123088" y="231596"/>
                    <a:pt x="112615" y="228608"/>
                  </a:cubicBezTo>
                  <a:cubicBezTo>
                    <a:pt x="112615" y="228608"/>
                    <a:pt x="112615" y="228608"/>
                    <a:pt x="102143" y="224125"/>
                  </a:cubicBezTo>
                  <a:cubicBezTo>
                    <a:pt x="102143" y="224125"/>
                    <a:pt x="102143" y="224125"/>
                    <a:pt x="96158" y="216654"/>
                  </a:cubicBezTo>
                  <a:cubicBezTo>
                    <a:pt x="96158" y="216654"/>
                    <a:pt x="96158" y="216654"/>
                    <a:pt x="94662" y="201713"/>
                  </a:cubicBezTo>
                  <a:cubicBezTo>
                    <a:pt x="94662" y="201713"/>
                    <a:pt x="94662" y="201713"/>
                    <a:pt x="102143" y="198724"/>
                  </a:cubicBezTo>
                  <a:cubicBezTo>
                    <a:pt x="102143" y="198724"/>
                    <a:pt x="102143" y="198724"/>
                    <a:pt x="106631" y="195736"/>
                  </a:cubicBezTo>
                  <a:cubicBezTo>
                    <a:pt x="106631" y="195736"/>
                    <a:pt x="106631" y="195736"/>
                    <a:pt x="96158" y="191254"/>
                  </a:cubicBezTo>
                  <a:cubicBezTo>
                    <a:pt x="96158" y="191254"/>
                    <a:pt x="96158" y="191254"/>
                    <a:pt x="90174" y="186771"/>
                  </a:cubicBezTo>
                  <a:cubicBezTo>
                    <a:pt x="90174" y="186771"/>
                    <a:pt x="90174" y="186771"/>
                    <a:pt x="82694" y="180794"/>
                  </a:cubicBezTo>
                  <a:cubicBezTo>
                    <a:pt x="82694" y="180794"/>
                    <a:pt x="82694" y="180794"/>
                    <a:pt x="81198" y="177806"/>
                  </a:cubicBezTo>
                  <a:cubicBezTo>
                    <a:pt x="81198" y="177806"/>
                    <a:pt x="81198" y="177806"/>
                    <a:pt x="87182" y="173324"/>
                  </a:cubicBezTo>
                  <a:cubicBezTo>
                    <a:pt x="87182" y="173324"/>
                    <a:pt x="87182" y="173324"/>
                    <a:pt x="91670" y="173324"/>
                  </a:cubicBezTo>
                  <a:cubicBezTo>
                    <a:pt x="91670" y="173324"/>
                    <a:pt x="91670" y="173324"/>
                    <a:pt x="100647" y="171829"/>
                  </a:cubicBezTo>
                  <a:cubicBezTo>
                    <a:pt x="100647" y="171829"/>
                    <a:pt x="100647" y="171829"/>
                    <a:pt x="112615" y="164359"/>
                  </a:cubicBezTo>
                  <a:cubicBezTo>
                    <a:pt x="112615" y="164359"/>
                    <a:pt x="112615" y="164359"/>
                    <a:pt x="114111" y="167347"/>
                  </a:cubicBezTo>
                  <a:cubicBezTo>
                    <a:pt x="114111" y="167347"/>
                    <a:pt x="114111" y="167347"/>
                    <a:pt x="121592" y="164359"/>
                  </a:cubicBezTo>
                  <a:cubicBezTo>
                    <a:pt x="121592" y="164359"/>
                    <a:pt x="121592" y="164359"/>
                    <a:pt x="121592" y="162864"/>
                  </a:cubicBezTo>
                  <a:cubicBezTo>
                    <a:pt x="121592" y="162864"/>
                    <a:pt x="121592" y="162864"/>
                    <a:pt x="126080" y="161370"/>
                  </a:cubicBezTo>
                  <a:cubicBezTo>
                    <a:pt x="126080" y="161370"/>
                    <a:pt x="126080" y="161370"/>
                    <a:pt x="135056" y="159876"/>
                  </a:cubicBezTo>
                  <a:cubicBezTo>
                    <a:pt x="135056" y="159876"/>
                    <a:pt x="135056" y="159876"/>
                    <a:pt x="145529" y="159876"/>
                  </a:cubicBezTo>
                  <a:cubicBezTo>
                    <a:pt x="145529" y="159876"/>
                    <a:pt x="145529" y="159876"/>
                    <a:pt x="150017" y="162864"/>
                  </a:cubicBezTo>
                  <a:cubicBezTo>
                    <a:pt x="150017" y="162864"/>
                    <a:pt x="150017" y="162864"/>
                    <a:pt x="147025" y="170335"/>
                  </a:cubicBezTo>
                  <a:cubicBezTo>
                    <a:pt x="147025" y="170335"/>
                    <a:pt x="147025" y="170335"/>
                    <a:pt x="147025" y="173324"/>
                  </a:cubicBezTo>
                  <a:cubicBezTo>
                    <a:pt x="147025" y="173324"/>
                    <a:pt x="147025" y="173324"/>
                    <a:pt x="151513" y="176312"/>
                  </a:cubicBezTo>
                  <a:cubicBezTo>
                    <a:pt x="151513" y="176312"/>
                    <a:pt x="151513" y="176312"/>
                    <a:pt x="156001" y="180794"/>
                  </a:cubicBezTo>
                  <a:cubicBezTo>
                    <a:pt x="156001" y="180794"/>
                    <a:pt x="156001" y="180794"/>
                    <a:pt x="164978" y="180794"/>
                  </a:cubicBezTo>
                  <a:cubicBezTo>
                    <a:pt x="164978" y="180794"/>
                    <a:pt x="164978" y="180794"/>
                    <a:pt x="176946" y="183783"/>
                  </a:cubicBezTo>
                  <a:cubicBezTo>
                    <a:pt x="176946" y="183783"/>
                    <a:pt x="176946" y="183783"/>
                    <a:pt x="185923" y="179300"/>
                  </a:cubicBezTo>
                  <a:cubicBezTo>
                    <a:pt x="185923" y="179300"/>
                    <a:pt x="185923" y="179300"/>
                    <a:pt x="191907" y="173324"/>
                  </a:cubicBezTo>
                  <a:cubicBezTo>
                    <a:pt x="191907" y="173324"/>
                    <a:pt x="191907" y="173324"/>
                    <a:pt x="199387" y="168841"/>
                  </a:cubicBezTo>
                  <a:cubicBezTo>
                    <a:pt x="199387" y="168841"/>
                    <a:pt x="193403" y="165853"/>
                    <a:pt x="191907" y="165853"/>
                  </a:cubicBezTo>
                  <a:cubicBezTo>
                    <a:pt x="188915" y="165853"/>
                    <a:pt x="185923" y="162864"/>
                    <a:pt x="185923" y="162864"/>
                  </a:cubicBezTo>
                  <a:cubicBezTo>
                    <a:pt x="185923" y="162864"/>
                    <a:pt x="185923" y="162864"/>
                    <a:pt x="181435" y="159876"/>
                  </a:cubicBezTo>
                  <a:cubicBezTo>
                    <a:pt x="181435" y="159876"/>
                    <a:pt x="181435" y="159876"/>
                    <a:pt x="181435" y="153899"/>
                  </a:cubicBezTo>
                  <a:cubicBezTo>
                    <a:pt x="181435" y="153899"/>
                    <a:pt x="181435" y="153899"/>
                    <a:pt x="179939" y="146428"/>
                  </a:cubicBezTo>
                  <a:cubicBezTo>
                    <a:pt x="179939" y="146428"/>
                    <a:pt x="179939" y="146428"/>
                    <a:pt x="157497" y="140452"/>
                  </a:cubicBezTo>
                  <a:cubicBezTo>
                    <a:pt x="157497" y="140452"/>
                    <a:pt x="157497" y="140452"/>
                    <a:pt x="157497" y="118039"/>
                  </a:cubicBezTo>
                  <a:cubicBezTo>
                    <a:pt x="157497" y="118039"/>
                    <a:pt x="157497" y="118039"/>
                    <a:pt x="147025" y="107580"/>
                  </a:cubicBezTo>
                  <a:cubicBezTo>
                    <a:pt x="147025" y="107580"/>
                    <a:pt x="147025" y="107580"/>
                    <a:pt x="126080" y="85168"/>
                  </a:cubicBezTo>
                  <a:cubicBezTo>
                    <a:pt x="126080" y="85168"/>
                    <a:pt x="126080" y="85168"/>
                    <a:pt x="129072" y="85168"/>
                  </a:cubicBezTo>
                  <a:cubicBezTo>
                    <a:pt x="129072" y="85168"/>
                    <a:pt x="129072" y="85168"/>
                    <a:pt x="129072" y="80685"/>
                  </a:cubicBezTo>
                  <a:cubicBezTo>
                    <a:pt x="129072" y="80685"/>
                    <a:pt x="129072" y="80685"/>
                    <a:pt x="136552" y="80685"/>
                  </a:cubicBezTo>
                  <a:cubicBezTo>
                    <a:pt x="136552" y="80685"/>
                    <a:pt x="136552" y="80685"/>
                    <a:pt x="136552" y="74708"/>
                  </a:cubicBezTo>
                  <a:cubicBezTo>
                    <a:pt x="136552" y="74708"/>
                    <a:pt x="136552" y="74708"/>
                    <a:pt x="138048" y="67238"/>
                  </a:cubicBezTo>
                  <a:cubicBezTo>
                    <a:pt x="138048" y="67238"/>
                    <a:pt x="138048" y="67238"/>
                    <a:pt x="142537" y="67238"/>
                  </a:cubicBezTo>
                  <a:cubicBezTo>
                    <a:pt x="142537" y="67238"/>
                    <a:pt x="142537" y="67238"/>
                    <a:pt x="147025" y="70226"/>
                  </a:cubicBezTo>
                  <a:cubicBezTo>
                    <a:pt x="147025" y="70226"/>
                    <a:pt x="147025" y="70226"/>
                    <a:pt x="154505" y="70226"/>
                  </a:cubicBezTo>
                  <a:cubicBezTo>
                    <a:pt x="154505" y="70226"/>
                    <a:pt x="154505" y="70226"/>
                    <a:pt x="157497" y="70226"/>
                  </a:cubicBezTo>
                  <a:cubicBezTo>
                    <a:pt x="157497" y="70226"/>
                    <a:pt x="157497" y="70226"/>
                    <a:pt x="164978" y="70226"/>
                  </a:cubicBezTo>
                  <a:cubicBezTo>
                    <a:pt x="164978" y="70226"/>
                    <a:pt x="164978" y="70226"/>
                    <a:pt x="178442" y="65743"/>
                  </a:cubicBezTo>
                  <a:cubicBezTo>
                    <a:pt x="178442" y="65743"/>
                    <a:pt x="178442" y="65743"/>
                    <a:pt x="182931" y="61261"/>
                  </a:cubicBezTo>
                  <a:cubicBezTo>
                    <a:pt x="182931" y="61261"/>
                    <a:pt x="182931" y="61261"/>
                    <a:pt x="187419" y="53790"/>
                  </a:cubicBezTo>
                  <a:cubicBezTo>
                    <a:pt x="187419" y="53790"/>
                    <a:pt x="187419" y="53790"/>
                    <a:pt x="187419" y="41837"/>
                  </a:cubicBezTo>
                  <a:cubicBezTo>
                    <a:pt x="187419" y="41837"/>
                    <a:pt x="187419" y="41837"/>
                    <a:pt x="191907" y="41837"/>
                  </a:cubicBezTo>
                  <a:cubicBezTo>
                    <a:pt x="191907" y="41837"/>
                    <a:pt x="191907" y="41837"/>
                    <a:pt x="196395" y="37354"/>
                  </a:cubicBezTo>
                  <a:cubicBezTo>
                    <a:pt x="196395" y="37354"/>
                    <a:pt x="196395" y="37354"/>
                    <a:pt x="205372" y="29883"/>
                  </a:cubicBezTo>
                  <a:cubicBezTo>
                    <a:pt x="205372" y="29883"/>
                    <a:pt x="205372" y="29883"/>
                    <a:pt x="221829" y="26895"/>
                  </a:cubicBezTo>
                  <a:cubicBezTo>
                    <a:pt x="221829" y="26895"/>
                    <a:pt x="221829" y="26895"/>
                    <a:pt x="227813" y="19424"/>
                  </a:cubicBezTo>
                  <a:cubicBezTo>
                    <a:pt x="227813" y="19424"/>
                    <a:pt x="227813" y="19424"/>
                    <a:pt x="233797" y="16436"/>
                  </a:cubicBezTo>
                  <a:cubicBezTo>
                    <a:pt x="233797" y="16436"/>
                    <a:pt x="233797" y="16436"/>
                    <a:pt x="238285" y="11953"/>
                  </a:cubicBezTo>
                  <a:cubicBezTo>
                    <a:pt x="238285" y="11953"/>
                    <a:pt x="238285" y="11953"/>
                    <a:pt x="262223" y="13447"/>
                  </a:cubicBezTo>
                  <a:cubicBezTo>
                    <a:pt x="262223" y="13447"/>
                    <a:pt x="262223" y="13447"/>
                    <a:pt x="265215" y="5977"/>
                  </a:cubicBezTo>
                  <a:cubicBezTo>
                    <a:pt x="265215" y="5977"/>
                    <a:pt x="265215" y="5977"/>
                    <a:pt x="277183" y="0"/>
                  </a:cubicBez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0" name="Freeform 69"/>
            <p:cNvSpPr>
              <a:spLocks/>
            </p:cNvSpPr>
            <p:nvPr/>
          </p:nvSpPr>
          <p:spPr bwMode="auto">
            <a:xfrm>
              <a:off x="5957637" y="3282926"/>
              <a:ext cx="448593" cy="285010"/>
            </a:xfrm>
            <a:custGeom>
              <a:avLst/>
              <a:gdLst>
                <a:gd name="connsiteX0" fmla="*/ 373837 w 470138"/>
                <a:gd name="connsiteY0" fmla="*/ 178512 h 298698"/>
                <a:gd name="connsiteX1" fmla="*/ 376847 w 470138"/>
                <a:gd name="connsiteY1" fmla="*/ 178512 h 298698"/>
                <a:gd name="connsiteX2" fmla="*/ 382865 w 470138"/>
                <a:gd name="connsiteY2" fmla="*/ 178512 h 298698"/>
                <a:gd name="connsiteX3" fmla="*/ 391894 w 470138"/>
                <a:gd name="connsiteY3" fmla="*/ 184447 h 298698"/>
                <a:gd name="connsiteX4" fmla="*/ 399417 w 470138"/>
                <a:gd name="connsiteY4" fmla="*/ 191866 h 298698"/>
                <a:gd name="connsiteX5" fmla="*/ 405436 w 470138"/>
                <a:gd name="connsiteY5" fmla="*/ 193350 h 298698"/>
                <a:gd name="connsiteX6" fmla="*/ 409950 w 470138"/>
                <a:gd name="connsiteY6" fmla="*/ 193350 h 298698"/>
                <a:gd name="connsiteX7" fmla="*/ 417474 w 470138"/>
                <a:gd name="connsiteY7" fmla="*/ 193350 h 298698"/>
                <a:gd name="connsiteX8" fmla="*/ 432521 w 470138"/>
                <a:gd name="connsiteY8" fmla="*/ 199285 h 298698"/>
                <a:gd name="connsiteX9" fmla="*/ 441549 w 470138"/>
                <a:gd name="connsiteY9" fmla="*/ 206704 h 298698"/>
                <a:gd name="connsiteX10" fmla="*/ 441549 w 470138"/>
                <a:gd name="connsiteY10" fmla="*/ 212639 h 298698"/>
                <a:gd name="connsiteX11" fmla="*/ 444558 w 470138"/>
                <a:gd name="connsiteY11" fmla="*/ 225993 h 298698"/>
                <a:gd name="connsiteX12" fmla="*/ 449072 w 470138"/>
                <a:gd name="connsiteY12" fmla="*/ 225993 h 298698"/>
                <a:gd name="connsiteX13" fmla="*/ 452082 w 470138"/>
                <a:gd name="connsiteY13" fmla="*/ 225993 h 298698"/>
                <a:gd name="connsiteX14" fmla="*/ 452082 w 470138"/>
                <a:gd name="connsiteY14" fmla="*/ 234896 h 298698"/>
                <a:gd name="connsiteX15" fmla="*/ 456596 w 470138"/>
                <a:gd name="connsiteY15" fmla="*/ 234896 h 298698"/>
                <a:gd name="connsiteX16" fmla="*/ 462615 w 470138"/>
                <a:gd name="connsiteY16" fmla="*/ 240831 h 298698"/>
                <a:gd name="connsiteX17" fmla="*/ 470138 w 470138"/>
                <a:gd name="connsiteY17" fmla="*/ 240831 h 298698"/>
                <a:gd name="connsiteX18" fmla="*/ 462615 w 470138"/>
                <a:gd name="connsiteY18" fmla="*/ 251217 h 298698"/>
                <a:gd name="connsiteX19" fmla="*/ 456596 w 470138"/>
                <a:gd name="connsiteY19" fmla="*/ 254185 h 298698"/>
                <a:gd name="connsiteX20" fmla="*/ 449072 w 470138"/>
                <a:gd name="connsiteY20" fmla="*/ 267539 h 298698"/>
                <a:gd name="connsiteX21" fmla="*/ 440044 w 470138"/>
                <a:gd name="connsiteY21" fmla="*/ 270506 h 298698"/>
                <a:gd name="connsiteX22" fmla="*/ 421988 w 470138"/>
                <a:gd name="connsiteY22" fmla="*/ 270506 h 298698"/>
                <a:gd name="connsiteX23" fmla="*/ 418978 w 470138"/>
                <a:gd name="connsiteY23" fmla="*/ 274958 h 298698"/>
                <a:gd name="connsiteX24" fmla="*/ 406941 w 470138"/>
                <a:gd name="connsiteY24" fmla="*/ 274958 h 298698"/>
                <a:gd name="connsiteX25" fmla="*/ 403931 w 470138"/>
                <a:gd name="connsiteY25" fmla="*/ 285344 h 298698"/>
                <a:gd name="connsiteX26" fmla="*/ 402427 w 470138"/>
                <a:gd name="connsiteY26" fmla="*/ 292763 h 298698"/>
                <a:gd name="connsiteX27" fmla="*/ 399417 w 470138"/>
                <a:gd name="connsiteY27" fmla="*/ 295731 h 298698"/>
                <a:gd name="connsiteX28" fmla="*/ 396408 w 470138"/>
                <a:gd name="connsiteY28" fmla="*/ 298698 h 298698"/>
                <a:gd name="connsiteX29" fmla="*/ 391894 w 470138"/>
                <a:gd name="connsiteY29" fmla="*/ 298698 h 298698"/>
                <a:gd name="connsiteX30" fmla="*/ 387380 w 470138"/>
                <a:gd name="connsiteY30" fmla="*/ 291279 h 298698"/>
                <a:gd name="connsiteX31" fmla="*/ 376847 w 470138"/>
                <a:gd name="connsiteY31" fmla="*/ 286828 h 298698"/>
                <a:gd name="connsiteX32" fmla="*/ 370828 w 470138"/>
                <a:gd name="connsiteY32" fmla="*/ 280893 h 298698"/>
                <a:gd name="connsiteX33" fmla="*/ 370828 w 470138"/>
                <a:gd name="connsiteY33" fmla="*/ 277925 h 298698"/>
                <a:gd name="connsiteX34" fmla="*/ 370828 w 470138"/>
                <a:gd name="connsiteY34" fmla="*/ 273474 h 298698"/>
                <a:gd name="connsiteX35" fmla="*/ 370828 w 470138"/>
                <a:gd name="connsiteY35" fmla="*/ 267539 h 298698"/>
                <a:gd name="connsiteX36" fmla="*/ 370828 w 470138"/>
                <a:gd name="connsiteY36" fmla="*/ 264571 h 298698"/>
                <a:gd name="connsiteX37" fmla="*/ 370828 w 470138"/>
                <a:gd name="connsiteY37" fmla="*/ 252701 h 298698"/>
                <a:gd name="connsiteX38" fmla="*/ 370828 w 470138"/>
                <a:gd name="connsiteY38" fmla="*/ 249733 h 298698"/>
                <a:gd name="connsiteX39" fmla="*/ 370828 w 470138"/>
                <a:gd name="connsiteY39" fmla="*/ 242315 h 298698"/>
                <a:gd name="connsiteX40" fmla="*/ 363304 w 470138"/>
                <a:gd name="connsiteY40" fmla="*/ 231928 h 298698"/>
                <a:gd name="connsiteX41" fmla="*/ 358790 w 470138"/>
                <a:gd name="connsiteY41" fmla="*/ 227477 h 298698"/>
                <a:gd name="connsiteX42" fmla="*/ 358790 w 470138"/>
                <a:gd name="connsiteY42" fmla="*/ 223025 h 298698"/>
                <a:gd name="connsiteX43" fmla="*/ 358790 w 470138"/>
                <a:gd name="connsiteY43" fmla="*/ 220058 h 298698"/>
                <a:gd name="connsiteX44" fmla="*/ 363304 w 470138"/>
                <a:gd name="connsiteY44" fmla="*/ 214123 h 298698"/>
                <a:gd name="connsiteX45" fmla="*/ 370828 w 470138"/>
                <a:gd name="connsiteY45" fmla="*/ 212639 h 298698"/>
                <a:gd name="connsiteX46" fmla="*/ 376847 w 470138"/>
                <a:gd name="connsiteY46" fmla="*/ 206704 h 298698"/>
                <a:gd name="connsiteX47" fmla="*/ 376847 w 470138"/>
                <a:gd name="connsiteY47" fmla="*/ 199285 h 298698"/>
                <a:gd name="connsiteX48" fmla="*/ 373837 w 470138"/>
                <a:gd name="connsiteY48" fmla="*/ 185931 h 298698"/>
                <a:gd name="connsiteX49" fmla="*/ 373837 w 470138"/>
                <a:gd name="connsiteY49" fmla="*/ 182963 h 298698"/>
                <a:gd name="connsiteX50" fmla="*/ 373837 w 470138"/>
                <a:gd name="connsiteY50" fmla="*/ 178512 h 298698"/>
                <a:gd name="connsiteX51" fmla="*/ 275720 w 470138"/>
                <a:gd name="connsiteY51" fmla="*/ 116651 h 298698"/>
                <a:gd name="connsiteX52" fmla="*/ 281022 w 470138"/>
                <a:gd name="connsiteY52" fmla="*/ 116651 h 298698"/>
                <a:gd name="connsiteX53" fmla="*/ 284556 w 470138"/>
                <a:gd name="connsiteY53" fmla="*/ 116651 h 298698"/>
                <a:gd name="connsiteX54" fmla="*/ 288091 w 470138"/>
                <a:gd name="connsiteY54" fmla="*/ 120186 h 298698"/>
                <a:gd name="connsiteX55" fmla="*/ 291626 w 470138"/>
                <a:gd name="connsiteY55" fmla="*/ 125488 h 298698"/>
                <a:gd name="connsiteX56" fmla="*/ 291626 w 470138"/>
                <a:gd name="connsiteY56" fmla="*/ 130790 h 298698"/>
                <a:gd name="connsiteX57" fmla="*/ 284556 w 470138"/>
                <a:gd name="connsiteY57" fmla="*/ 134325 h 298698"/>
                <a:gd name="connsiteX58" fmla="*/ 281022 w 470138"/>
                <a:gd name="connsiteY58" fmla="*/ 130790 h 298698"/>
                <a:gd name="connsiteX59" fmla="*/ 281022 w 470138"/>
                <a:gd name="connsiteY59" fmla="*/ 125488 h 298698"/>
                <a:gd name="connsiteX60" fmla="*/ 275720 w 470138"/>
                <a:gd name="connsiteY60" fmla="*/ 121953 h 298698"/>
                <a:gd name="connsiteX61" fmla="*/ 275720 w 470138"/>
                <a:gd name="connsiteY61" fmla="*/ 120186 h 298698"/>
                <a:gd name="connsiteX62" fmla="*/ 309302 w 470138"/>
                <a:gd name="connsiteY62" fmla="*/ 107814 h 298698"/>
                <a:gd name="connsiteX63" fmla="*/ 314604 w 470138"/>
                <a:gd name="connsiteY63" fmla="*/ 107814 h 298698"/>
                <a:gd name="connsiteX64" fmla="*/ 319906 w 470138"/>
                <a:gd name="connsiteY64" fmla="*/ 113116 h 298698"/>
                <a:gd name="connsiteX65" fmla="*/ 323441 w 470138"/>
                <a:gd name="connsiteY65" fmla="*/ 116651 h 298698"/>
                <a:gd name="connsiteX66" fmla="*/ 330511 w 470138"/>
                <a:gd name="connsiteY66" fmla="*/ 120186 h 298698"/>
                <a:gd name="connsiteX67" fmla="*/ 330511 w 470138"/>
                <a:gd name="connsiteY67" fmla="*/ 116651 h 298698"/>
                <a:gd name="connsiteX68" fmla="*/ 339348 w 470138"/>
                <a:gd name="connsiteY68" fmla="*/ 116651 h 298698"/>
                <a:gd name="connsiteX69" fmla="*/ 344650 w 470138"/>
                <a:gd name="connsiteY69" fmla="*/ 116651 h 298698"/>
                <a:gd name="connsiteX70" fmla="*/ 351720 w 470138"/>
                <a:gd name="connsiteY70" fmla="*/ 121954 h 298698"/>
                <a:gd name="connsiteX71" fmla="*/ 364092 w 470138"/>
                <a:gd name="connsiteY71" fmla="*/ 130791 h 298698"/>
                <a:gd name="connsiteX72" fmla="*/ 364092 w 470138"/>
                <a:gd name="connsiteY72" fmla="*/ 139628 h 298698"/>
                <a:gd name="connsiteX73" fmla="*/ 358789 w 470138"/>
                <a:gd name="connsiteY73" fmla="*/ 144930 h 298698"/>
                <a:gd name="connsiteX74" fmla="*/ 353487 w 470138"/>
                <a:gd name="connsiteY74" fmla="*/ 144930 h 298698"/>
                <a:gd name="connsiteX75" fmla="*/ 348185 w 470138"/>
                <a:gd name="connsiteY75" fmla="*/ 144930 h 298698"/>
                <a:gd name="connsiteX76" fmla="*/ 348185 w 470138"/>
                <a:gd name="connsiteY76" fmla="*/ 146698 h 298698"/>
                <a:gd name="connsiteX77" fmla="*/ 335813 w 470138"/>
                <a:gd name="connsiteY77" fmla="*/ 146698 h 298698"/>
                <a:gd name="connsiteX78" fmla="*/ 330511 w 470138"/>
                <a:gd name="connsiteY78" fmla="*/ 146698 h 298698"/>
                <a:gd name="connsiteX79" fmla="*/ 328743 w 470138"/>
                <a:gd name="connsiteY79" fmla="*/ 146698 h 298698"/>
                <a:gd name="connsiteX80" fmla="*/ 325209 w 470138"/>
                <a:gd name="connsiteY80" fmla="*/ 141396 h 298698"/>
                <a:gd name="connsiteX81" fmla="*/ 323441 w 470138"/>
                <a:gd name="connsiteY81" fmla="*/ 134326 h 298698"/>
                <a:gd name="connsiteX82" fmla="*/ 325209 w 470138"/>
                <a:gd name="connsiteY82" fmla="*/ 127256 h 298698"/>
                <a:gd name="connsiteX83" fmla="*/ 316371 w 470138"/>
                <a:gd name="connsiteY83" fmla="*/ 127256 h 298698"/>
                <a:gd name="connsiteX84" fmla="*/ 309302 w 470138"/>
                <a:gd name="connsiteY84" fmla="*/ 125488 h 298698"/>
                <a:gd name="connsiteX85" fmla="*/ 309302 w 470138"/>
                <a:gd name="connsiteY85" fmla="*/ 120186 h 298698"/>
                <a:gd name="connsiteX86" fmla="*/ 309302 w 470138"/>
                <a:gd name="connsiteY86" fmla="*/ 116651 h 298698"/>
                <a:gd name="connsiteX87" fmla="*/ 309302 w 470138"/>
                <a:gd name="connsiteY87" fmla="*/ 111349 h 298698"/>
                <a:gd name="connsiteX88" fmla="*/ 258045 w 470138"/>
                <a:gd name="connsiteY88" fmla="*/ 93675 h 298698"/>
                <a:gd name="connsiteX89" fmla="*/ 261580 w 470138"/>
                <a:gd name="connsiteY89" fmla="*/ 93675 h 298698"/>
                <a:gd name="connsiteX90" fmla="*/ 272184 w 470138"/>
                <a:gd name="connsiteY90" fmla="*/ 93675 h 298698"/>
                <a:gd name="connsiteX91" fmla="*/ 281021 w 470138"/>
                <a:gd name="connsiteY91" fmla="*/ 93675 h 298698"/>
                <a:gd name="connsiteX92" fmla="*/ 282788 w 470138"/>
                <a:gd name="connsiteY92" fmla="*/ 100745 h 298698"/>
                <a:gd name="connsiteX93" fmla="*/ 302230 w 470138"/>
                <a:gd name="connsiteY93" fmla="*/ 100745 h 298698"/>
                <a:gd name="connsiteX94" fmla="*/ 293393 w 470138"/>
                <a:gd name="connsiteY94" fmla="*/ 106047 h 298698"/>
                <a:gd name="connsiteX95" fmla="*/ 291625 w 470138"/>
                <a:gd name="connsiteY95" fmla="*/ 107815 h 298698"/>
                <a:gd name="connsiteX96" fmla="*/ 291625 w 470138"/>
                <a:gd name="connsiteY96" fmla="*/ 104280 h 298698"/>
                <a:gd name="connsiteX97" fmla="*/ 286323 w 470138"/>
                <a:gd name="connsiteY97" fmla="*/ 104280 h 298698"/>
                <a:gd name="connsiteX98" fmla="*/ 282788 w 470138"/>
                <a:gd name="connsiteY98" fmla="*/ 104280 h 298698"/>
                <a:gd name="connsiteX99" fmla="*/ 277486 w 470138"/>
                <a:gd name="connsiteY99" fmla="*/ 104280 h 298698"/>
                <a:gd name="connsiteX100" fmla="*/ 273951 w 470138"/>
                <a:gd name="connsiteY100" fmla="*/ 104280 h 298698"/>
                <a:gd name="connsiteX101" fmla="*/ 270417 w 470138"/>
                <a:gd name="connsiteY101" fmla="*/ 104280 h 298698"/>
                <a:gd name="connsiteX102" fmla="*/ 265114 w 470138"/>
                <a:gd name="connsiteY102" fmla="*/ 104280 h 298698"/>
                <a:gd name="connsiteX103" fmla="*/ 258045 w 470138"/>
                <a:gd name="connsiteY103" fmla="*/ 102512 h 298698"/>
                <a:gd name="connsiteX104" fmla="*/ 258045 w 470138"/>
                <a:gd name="connsiteY104" fmla="*/ 100745 h 298698"/>
                <a:gd name="connsiteX105" fmla="*/ 258045 w 470138"/>
                <a:gd name="connsiteY105" fmla="*/ 97210 h 298698"/>
                <a:gd name="connsiteX106" fmla="*/ 187348 w 470138"/>
                <a:gd name="connsiteY106" fmla="*/ 51256 h 298698"/>
                <a:gd name="connsiteX107" fmla="*/ 194417 w 470138"/>
                <a:gd name="connsiteY107" fmla="*/ 51256 h 298698"/>
                <a:gd name="connsiteX108" fmla="*/ 197952 w 470138"/>
                <a:gd name="connsiteY108" fmla="*/ 51256 h 298698"/>
                <a:gd name="connsiteX109" fmla="*/ 201487 w 470138"/>
                <a:gd name="connsiteY109" fmla="*/ 53023 h 298698"/>
                <a:gd name="connsiteX110" fmla="*/ 203254 w 470138"/>
                <a:gd name="connsiteY110" fmla="*/ 56558 h 298698"/>
                <a:gd name="connsiteX111" fmla="*/ 208557 w 470138"/>
                <a:gd name="connsiteY111" fmla="*/ 65395 h 298698"/>
                <a:gd name="connsiteX112" fmla="*/ 213859 w 470138"/>
                <a:gd name="connsiteY112" fmla="*/ 65395 h 298698"/>
                <a:gd name="connsiteX113" fmla="*/ 217394 w 470138"/>
                <a:gd name="connsiteY113" fmla="*/ 74233 h 298698"/>
                <a:gd name="connsiteX114" fmla="*/ 217394 w 470138"/>
                <a:gd name="connsiteY114" fmla="*/ 81303 h 298698"/>
                <a:gd name="connsiteX115" fmla="*/ 217394 w 470138"/>
                <a:gd name="connsiteY115" fmla="*/ 86605 h 298698"/>
                <a:gd name="connsiteX116" fmla="*/ 212092 w 470138"/>
                <a:gd name="connsiteY116" fmla="*/ 86605 h 298698"/>
                <a:gd name="connsiteX117" fmla="*/ 206789 w 470138"/>
                <a:gd name="connsiteY117" fmla="*/ 81303 h 298698"/>
                <a:gd name="connsiteX118" fmla="*/ 203254 w 470138"/>
                <a:gd name="connsiteY118" fmla="*/ 77768 h 298698"/>
                <a:gd name="connsiteX119" fmla="*/ 194417 w 470138"/>
                <a:gd name="connsiteY119" fmla="*/ 81303 h 298698"/>
                <a:gd name="connsiteX120" fmla="*/ 187348 w 470138"/>
                <a:gd name="connsiteY120" fmla="*/ 83070 h 298698"/>
                <a:gd name="connsiteX121" fmla="*/ 182046 w 470138"/>
                <a:gd name="connsiteY121" fmla="*/ 79535 h 298698"/>
                <a:gd name="connsiteX122" fmla="*/ 178511 w 470138"/>
                <a:gd name="connsiteY122" fmla="*/ 74233 h 298698"/>
                <a:gd name="connsiteX123" fmla="*/ 169674 w 470138"/>
                <a:gd name="connsiteY123" fmla="*/ 68930 h 298698"/>
                <a:gd name="connsiteX124" fmla="*/ 169674 w 470138"/>
                <a:gd name="connsiteY124" fmla="*/ 63628 h 298698"/>
                <a:gd name="connsiteX125" fmla="*/ 169674 w 470138"/>
                <a:gd name="connsiteY125" fmla="*/ 56558 h 298698"/>
                <a:gd name="connsiteX126" fmla="*/ 174976 w 470138"/>
                <a:gd name="connsiteY126" fmla="*/ 56558 h 298698"/>
                <a:gd name="connsiteX127" fmla="*/ 180278 w 470138"/>
                <a:gd name="connsiteY127" fmla="*/ 56558 h 298698"/>
                <a:gd name="connsiteX128" fmla="*/ 180278 w 470138"/>
                <a:gd name="connsiteY128" fmla="*/ 53023 h 298698"/>
                <a:gd name="connsiteX129" fmla="*/ 12372 w 470138"/>
                <a:gd name="connsiteY129" fmla="*/ 15908 h 298698"/>
                <a:gd name="connsiteX130" fmla="*/ 12372 w 470138"/>
                <a:gd name="connsiteY130" fmla="*/ 21210 h 298698"/>
                <a:gd name="connsiteX131" fmla="*/ 12372 w 470138"/>
                <a:gd name="connsiteY131" fmla="*/ 24745 h 298698"/>
                <a:gd name="connsiteX132" fmla="*/ 8837 w 470138"/>
                <a:gd name="connsiteY132" fmla="*/ 28280 h 298698"/>
                <a:gd name="connsiteX133" fmla="*/ 7069 w 470138"/>
                <a:gd name="connsiteY133" fmla="*/ 31815 h 298698"/>
                <a:gd name="connsiteX134" fmla="*/ 7069 w 470138"/>
                <a:gd name="connsiteY134" fmla="*/ 38885 h 298698"/>
                <a:gd name="connsiteX135" fmla="*/ 0 w 470138"/>
                <a:gd name="connsiteY135" fmla="*/ 35350 h 298698"/>
                <a:gd name="connsiteX136" fmla="*/ 0 w 470138"/>
                <a:gd name="connsiteY136" fmla="*/ 31815 h 298698"/>
                <a:gd name="connsiteX137" fmla="*/ 0 w 470138"/>
                <a:gd name="connsiteY137" fmla="*/ 28280 h 298698"/>
                <a:gd name="connsiteX138" fmla="*/ 7069 w 470138"/>
                <a:gd name="connsiteY138" fmla="*/ 21210 h 298698"/>
                <a:gd name="connsiteX139" fmla="*/ 58325 w 470138"/>
                <a:gd name="connsiteY139" fmla="*/ 0 h 298698"/>
                <a:gd name="connsiteX140" fmla="*/ 63627 w 470138"/>
                <a:gd name="connsiteY140" fmla="*/ 0 h 298698"/>
                <a:gd name="connsiteX141" fmla="*/ 77767 w 470138"/>
                <a:gd name="connsiteY141" fmla="*/ 0 h 298698"/>
                <a:gd name="connsiteX142" fmla="*/ 83069 w 470138"/>
                <a:gd name="connsiteY142" fmla="*/ 0 h 298698"/>
                <a:gd name="connsiteX143" fmla="*/ 88372 w 470138"/>
                <a:gd name="connsiteY143" fmla="*/ 8837 h 298698"/>
                <a:gd name="connsiteX144" fmla="*/ 88372 w 470138"/>
                <a:gd name="connsiteY144" fmla="*/ 10604 h 298698"/>
                <a:gd name="connsiteX145" fmla="*/ 88372 w 470138"/>
                <a:gd name="connsiteY145" fmla="*/ 15907 h 298698"/>
                <a:gd name="connsiteX146" fmla="*/ 86604 w 470138"/>
                <a:gd name="connsiteY146" fmla="*/ 21209 h 298698"/>
                <a:gd name="connsiteX147" fmla="*/ 86604 w 470138"/>
                <a:gd name="connsiteY147" fmla="*/ 22977 h 298698"/>
                <a:gd name="connsiteX148" fmla="*/ 81302 w 470138"/>
                <a:gd name="connsiteY148" fmla="*/ 28279 h 298698"/>
                <a:gd name="connsiteX149" fmla="*/ 77767 w 470138"/>
                <a:gd name="connsiteY149" fmla="*/ 28279 h 298698"/>
                <a:gd name="connsiteX150" fmla="*/ 72465 w 470138"/>
                <a:gd name="connsiteY150" fmla="*/ 28279 h 298698"/>
                <a:gd name="connsiteX151" fmla="*/ 68930 w 470138"/>
                <a:gd name="connsiteY151" fmla="*/ 28279 h 298698"/>
                <a:gd name="connsiteX152" fmla="*/ 60092 w 470138"/>
                <a:gd name="connsiteY152" fmla="*/ 22977 h 298698"/>
                <a:gd name="connsiteX153" fmla="*/ 58325 w 470138"/>
                <a:gd name="connsiteY153" fmla="*/ 22977 h 298698"/>
                <a:gd name="connsiteX154" fmla="*/ 49488 w 470138"/>
                <a:gd name="connsiteY154" fmla="*/ 15907 h 298698"/>
                <a:gd name="connsiteX155" fmla="*/ 49488 w 470138"/>
                <a:gd name="connsiteY155" fmla="*/ 7070 h 298698"/>
                <a:gd name="connsiteX156" fmla="*/ 49488 w 470138"/>
                <a:gd name="connsiteY156" fmla="*/ 3535 h 29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470138" h="298698">
                  <a:moveTo>
                    <a:pt x="373837" y="178512"/>
                  </a:moveTo>
                  <a:cubicBezTo>
                    <a:pt x="376847" y="178512"/>
                    <a:pt x="376847" y="178512"/>
                    <a:pt x="376847" y="178512"/>
                  </a:cubicBezTo>
                  <a:cubicBezTo>
                    <a:pt x="382865" y="178512"/>
                    <a:pt x="382865" y="178512"/>
                    <a:pt x="382865" y="178512"/>
                  </a:cubicBezTo>
                  <a:cubicBezTo>
                    <a:pt x="391894" y="184447"/>
                    <a:pt x="391894" y="184447"/>
                    <a:pt x="391894" y="184447"/>
                  </a:cubicBezTo>
                  <a:cubicBezTo>
                    <a:pt x="399417" y="191866"/>
                    <a:pt x="399417" y="191866"/>
                    <a:pt x="399417" y="191866"/>
                  </a:cubicBezTo>
                  <a:cubicBezTo>
                    <a:pt x="399417" y="191866"/>
                    <a:pt x="403931" y="193350"/>
                    <a:pt x="405436" y="193350"/>
                  </a:cubicBezTo>
                  <a:cubicBezTo>
                    <a:pt x="406941" y="193350"/>
                    <a:pt x="408445" y="193350"/>
                    <a:pt x="409950" y="193350"/>
                  </a:cubicBezTo>
                  <a:cubicBezTo>
                    <a:pt x="411455" y="193350"/>
                    <a:pt x="417474" y="193350"/>
                    <a:pt x="417474" y="193350"/>
                  </a:cubicBezTo>
                  <a:cubicBezTo>
                    <a:pt x="432521" y="199285"/>
                    <a:pt x="432521" y="199285"/>
                    <a:pt x="432521" y="199285"/>
                  </a:cubicBezTo>
                  <a:cubicBezTo>
                    <a:pt x="441549" y="206704"/>
                    <a:pt x="441549" y="206704"/>
                    <a:pt x="441549" y="206704"/>
                  </a:cubicBezTo>
                  <a:cubicBezTo>
                    <a:pt x="441549" y="212639"/>
                    <a:pt x="441549" y="212639"/>
                    <a:pt x="441549" y="212639"/>
                  </a:cubicBezTo>
                  <a:cubicBezTo>
                    <a:pt x="444558" y="225993"/>
                    <a:pt x="444558" y="225993"/>
                    <a:pt x="444558" y="225993"/>
                  </a:cubicBezTo>
                  <a:cubicBezTo>
                    <a:pt x="449072" y="225993"/>
                    <a:pt x="449072" y="225993"/>
                    <a:pt x="449072" y="225993"/>
                  </a:cubicBezTo>
                  <a:cubicBezTo>
                    <a:pt x="452082" y="225993"/>
                    <a:pt x="452082" y="225993"/>
                    <a:pt x="452082" y="225993"/>
                  </a:cubicBezTo>
                  <a:cubicBezTo>
                    <a:pt x="452082" y="234896"/>
                    <a:pt x="452082" y="234896"/>
                    <a:pt x="452082" y="234896"/>
                  </a:cubicBezTo>
                  <a:cubicBezTo>
                    <a:pt x="456596" y="234896"/>
                    <a:pt x="456596" y="234896"/>
                    <a:pt x="456596" y="234896"/>
                  </a:cubicBezTo>
                  <a:cubicBezTo>
                    <a:pt x="462615" y="240831"/>
                    <a:pt x="462615" y="240831"/>
                    <a:pt x="462615" y="240831"/>
                  </a:cubicBezTo>
                  <a:cubicBezTo>
                    <a:pt x="470138" y="240831"/>
                    <a:pt x="470138" y="240831"/>
                    <a:pt x="470138" y="240831"/>
                  </a:cubicBezTo>
                  <a:cubicBezTo>
                    <a:pt x="462615" y="251217"/>
                    <a:pt x="462615" y="251217"/>
                    <a:pt x="462615" y="251217"/>
                  </a:cubicBezTo>
                  <a:cubicBezTo>
                    <a:pt x="456596" y="254185"/>
                    <a:pt x="456596" y="254185"/>
                    <a:pt x="456596" y="254185"/>
                  </a:cubicBezTo>
                  <a:cubicBezTo>
                    <a:pt x="449072" y="267539"/>
                    <a:pt x="449072" y="267539"/>
                    <a:pt x="449072" y="267539"/>
                  </a:cubicBezTo>
                  <a:cubicBezTo>
                    <a:pt x="440044" y="270506"/>
                    <a:pt x="440044" y="270506"/>
                    <a:pt x="440044" y="270506"/>
                  </a:cubicBezTo>
                  <a:cubicBezTo>
                    <a:pt x="421988" y="270506"/>
                    <a:pt x="421988" y="270506"/>
                    <a:pt x="421988" y="270506"/>
                  </a:cubicBezTo>
                  <a:cubicBezTo>
                    <a:pt x="418978" y="274958"/>
                    <a:pt x="418978" y="274958"/>
                    <a:pt x="418978" y="274958"/>
                  </a:cubicBezTo>
                  <a:cubicBezTo>
                    <a:pt x="406941" y="274958"/>
                    <a:pt x="406941" y="274958"/>
                    <a:pt x="406941" y="274958"/>
                  </a:cubicBezTo>
                  <a:cubicBezTo>
                    <a:pt x="403931" y="285344"/>
                    <a:pt x="403931" y="285344"/>
                    <a:pt x="403931" y="285344"/>
                  </a:cubicBezTo>
                  <a:cubicBezTo>
                    <a:pt x="402427" y="292763"/>
                    <a:pt x="402427" y="292763"/>
                    <a:pt x="402427" y="292763"/>
                  </a:cubicBezTo>
                  <a:cubicBezTo>
                    <a:pt x="399417" y="295731"/>
                    <a:pt x="399417" y="295731"/>
                    <a:pt x="399417" y="295731"/>
                  </a:cubicBezTo>
                  <a:cubicBezTo>
                    <a:pt x="396408" y="298698"/>
                    <a:pt x="396408" y="298698"/>
                    <a:pt x="396408" y="298698"/>
                  </a:cubicBezTo>
                  <a:cubicBezTo>
                    <a:pt x="391894" y="298698"/>
                    <a:pt x="391894" y="298698"/>
                    <a:pt x="391894" y="298698"/>
                  </a:cubicBezTo>
                  <a:cubicBezTo>
                    <a:pt x="387380" y="291279"/>
                    <a:pt x="387380" y="291279"/>
                    <a:pt x="387380" y="291279"/>
                  </a:cubicBezTo>
                  <a:cubicBezTo>
                    <a:pt x="376847" y="286828"/>
                    <a:pt x="376847" y="286828"/>
                    <a:pt x="376847" y="286828"/>
                  </a:cubicBezTo>
                  <a:cubicBezTo>
                    <a:pt x="370828" y="280893"/>
                    <a:pt x="370828" y="280893"/>
                    <a:pt x="370828" y="280893"/>
                  </a:cubicBezTo>
                  <a:cubicBezTo>
                    <a:pt x="370828" y="277925"/>
                    <a:pt x="370828" y="277925"/>
                    <a:pt x="370828" y="277925"/>
                  </a:cubicBezTo>
                  <a:cubicBezTo>
                    <a:pt x="370828" y="273474"/>
                    <a:pt x="370828" y="273474"/>
                    <a:pt x="370828" y="273474"/>
                  </a:cubicBezTo>
                  <a:cubicBezTo>
                    <a:pt x="370828" y="267539"/>
                    <a:pt x="370828" y="267539"/>
                    <a:pt x="370828" y="267539"/>
                  </a:cubicBezTo>
                  <a:cubicBezTo>
                    <a:pt x="370828" y="264571"/>
                    <a:pt x="370828" y="264571"/>
                    <a:pt x="370828" y="264571"/>
                  </a:cubicBezTo>
                  <a:cubicBezTo>
                    <a:pt x="370828" y="252701"/>
                    <a:pt x="370828" y="252701"/>
                    <a:pt x="370828" y="252701"/>
                  </a:cubicBezTo>
                  <a:cubicBezTo>
                    <a:pt x="370828" y="249733"/>
                    <a:pt x="370828" y="249733"/>
                    <a:pt x="370828" y="249733"/>
                  </a:cubicBezTo>
                  <a:cubicBezTo>
                    <a:pt x="370828" y="242315"/>
                    <a:pt x="370828" y="242315"/>
                    <a:pt x="370828" y="242315"/>
                  </a:cubicBezTo>
                  <a:cubicBezTo>
                    <a:pt x="363304" y="231928"/>
                    <a:pt x="363304" y="231928"/>
                    <a:pt x="363304" y="231928"/>
                  </a:cubicBezTo>
                  <a:cubicBezTo>
                    <a:pt x="358790" y="227477"/>
                    <a:pt x="358790" y="227477"/>
                    <a:pt x="358790" y="227477"/>
                  </a:cubicBezTo>
                  <a:cubicBezTo>
                    <a:pt x="358790" y="223025"/>
                    <a:pt x="358790" y="223025"/>
                    <a:pt x="358790" y="223025"/>
                  </a:cubicBezTo>
                  <a:cubicBezTo>
                    <a:pt x="358790" y="220058"/>
                    <a:pt x="358790" y="220058"/>
                    <a:pt x="358790" y="220058"/>
                  </a:cubicBezTo>
                  <a:cubicBezTo>
                    <a:pt x="363304" y="214123"/>
                    <a:pt x="363304" y="214123"/>
                    <a:pt x="363304" y="214123"/>
                  </a:cubicBezTo>
                  <a:cubicBezTo>
                    <a:pt x="370828" y="212639"/>
                    <a:pt x="370828" y="212639"/>
                    <a:pt x="370828" y="212639"/>
                  </a:cubicBezTo>
                  <a:cubicBezTo>
                    <a:pt x="376847" y="206704"/>
                    <a:pt x="376847" y="206704"/>
                    <a:pt x="376847" y="206704"/>
                  </a:cubicBezTo>
                  <a:lnTo>
                    <a:pt x="376847" y="199285"/>
                  </a:lnTo>
                  <a:cubicBezTo>
                    <a:pt x="373837" y="185931"/>
                    <a:pt x="373837" y="185931"/>
                    <a:pt x="373837" y="185931"/>
                  </a:cubicBezTo>
                  <a:cubicBezTo>
                    <a:pt x="373837" y="182963"/>
                    <a:pt x="373837" y="182963"/>
                    <a:pt x="373837" y="182963"/>
                  </a:cubicBezTo>
                  <a:cubicBezTo>
                    <a:pt x="373837" y="178512"/>
                    <a:pt x="373837" y="178512"/>
                    <a:pt x="373837" y="178512"/>
                  </a:cubicBezTo>
                  <a:close/>
                  <a:moveTo>
                    <a:pt x="275720" y="116651"/>
                  </a:moveTo>
                  <a:lnTo>
                    <a:pt x="281022" y="116651"/>
                  </a:lnTo>
                  <a:lnTo>
                    <a:pt x="284556" y="116651"/>
                  </a:lnTo>
                  <a:lnTo>
                    <a:pt x="288091" y="120186"/>
                  </a:lnTo>
                  <a:lnTo>
                    <a:pt x="291626" y="125488"/>
                  </a:lnTo>
                  <a:lnTo>
                    <a:pt x="291626" y="130790"/>
                  </a:lnTo>
                  <a:lnTo>
                    <a:pt x="284556" y="134325"/>
                  </a:lnTo>
                  <a:lnTo>
                    <a:pt x="281022" y="130790"/>
                  </a:lnTo>
                  <a:lnTo>
                    <a:pt x="281022" y="125488"/>
                  </a:lnTo>
                  <a:lnTo>
                    <a:pt x="275720" y="121953"/>
                  </a:lnTo>
                  <a:lnTo>
                    <a:pt x="275720" y="120186"/>
                  </a:lnTo>
                  <a:close/>
                  <a:moveTo>
                    <a:pt x="309302" y="107814"/>
                  </a:moveTo>
                  <a:lnTo>
                    <a:pt x="314604" y="107814"/>
                  </a:lnTo>
                  <a:lnTo>
                    <a:pt x="319906" y="113116"/>
                  </a:lnTo>
                  <a:lnTo>
                    <a:pt x="323441" y="116651"/>
                  </a:lnTo>
                  <a:lnTo>
                    <a:pt x="330511" y="120186"/>
                  </a:lnTo>
                  <a:lnTo>
                    <a:pt x="330511" y="116651"/>
                  </a:lnTo>
                  <a:lnTo>
                    <a:pt x="339348" y="116651"/>
                  </a:lnTo>
                  <a:lnTo>
                    <a:pt x="344650" y="116651"/>
                  </a:lnTo>
                  <a:lnTo>
                    <a:pt x="351720" y="121954"/>
                  </a:lnTo>
                  <a:lnTo>
                    <a:pt x="364092" y="130791"/>
                  </a:lnTo>
                  <a:lnTo>
                    <a:pt x="364092" y="139628"/>
                  </a:lnTo>
                  <a:lnTo>
                    <a:pt x="358789" y="144930"/>
                  </a:lnTo>
                  <a:lnTo>
                    <a:pt x="353487" y="144930"/>
                  </a:lnTo>
                  <a:lnTo>
                    <a:pt x="348185" y="144930"/>
                  </a:lnTo>
                  <a:lnTo>
                    <a:pt x="348185" y="146698"/>
                  </a:lnTo>
                  <a:lnTo>
                    <a:pt x="335813" y="146698"/>
                  </a:lnTo>
                  <a:lnTo>
                    <a:pt x="330511" y="146698"/>
                  </a:lnTo>
                  <a:lnTo>
                    <a:pt x="328743" y="146698"/>
                  </a:lnTo>
                  <a:lnTo>
                    <a:pt x="325209" y="141396"/>
                  </a:lnTo>
                  <a:lnTo>
                    <a:pt x="323441" y="134326"/>
                  </a:lnTo>
                  <a:lnTo>
                    <a:pt x="325209" y="127256"/>
                  </a:lnTo>
                  <a:lnTo>
                    <a:pt x="316371" y="127256"/>
                  </a:lnTo>
                  <a:lnTo>
                    <a:pt x="309302" y="125488"/>
                  </a:lnTo>
                  <a:lnTo>
                    <a:pt x="309302" y="120186"/>
                  </a:lnTo>
                  <a:lnTo>
                    <a:pt x="309302" y="116651"/>
                  </a:lnTo>
                  <a:lnTo>
                    <a:pt x="309302" y="111349"/>
                  </a:lnTo>
                  <a:close/>
                  <a:moveTo>
                    <a:pt x="258045" y="93675"/>
                  </a:moveTo>
                  <a:lnTo>
                    <a:pt x="261580" y="93675"/>
                  </a:lnTo>
                  <a:lnTo>
                    <a:pt x="272184" y="93675"/>
                  </a:lnTo>
                  <a:lnTo>
                    <a:pt x="281021" y="93675"/>
                  </a:lnTo>
                  <a:lnTo>
                    <a:pt x="282788" y="100745"/>
                  </a:lnTo>
                  <a:lnTo>
                    <a:pt x="302230" y="100745"/>
                  </a:lnTo>
                  <a:lnTo>
                    <a:pt x="293393" y="106047"/>
                  </a:lnTo>
                  <a:lnTo>
                    <a:pt x="291625" y="107815"/>
                  </a:lnTo>
                  <a:lnTo>
                    <a:pt x="291625" y="104280"/>
                  </a:lnTo>
                  <a:lnTo>
                    <a:pt x="286323" y="104280"/>
                  </a:lnTo>
                  <a:lnTo>
                    <a:pt x="282788" y="104280"/>
                  </a:lnTo>
                  <a:lnTo>
                    <a:pt x="277486" y="104280"/>
                  </a:lnTo>
                  <a:lnTo>
                    <a:pt x="273951" y="104280"/>
                  </a:lnTo>
                  <a:lnTo>
                    <a:pt x="270417" y="104280"/>
                  </a:lnTo>
                  <a:lnTo>
                    <a:pt x="265114" y="104280"/>
                  </a:lnTo>
                  <a:lnTo>
                    <a:pt x="258045" y="102512"/>
                  </a:lnTo>
                  <a:lnTo>
                    <a:pt x="258045" y="100745"/>
                  </a:lnTo>
                  <a:lnTo>
                    <a:pt x="258045" y="97210"/>
                  </a:lnTo>
                  <a:close/>
                  <a:moveTo>
                    <a:pt x="187348" y="51256"/>
                  </a:moveTo>
                  <a:lnTo>
                    <a:pt x="194417" y="51256"/>
                  </a:lnTo>
                  <a:lnTo>
                    <a:pt x="197952" y="51256"/>
                  </a:lnTo>
                  <a:lnTo>
                    <a:pt x="201487" y="53023"/>
                  </a:lnTo>
                  <a:lnTo>
                    <a:pt x="203254" y="56558"/>
                  </a:lnTo>
                  <a:lnTo>
                    <a:pt x="208557" y="65395"/>
                  </a:lnTo>
                  <a:lnTo>
                    <a:pt x="213859" y="65395"/>
                  </a:lnTo>
                  <a:lnTo>
                    <a:pt x="217394" y="74233"/>
                  </a:lnTo>
                  <a:lnTo>
                    <a:pt x="217394" y="81303"/>
                  </a:lnTo>
                  <a:lnTo>
                    <a:pt x="217394" y="86605"/>
                  </a:lnTo>
                  <a:lnTo>
                    <a:pt x="212092" y="86605"/>
                  </a:lnTo>
                  <a:lnTo>
                    <a:pt x="206789" y="81303"/>
                  </a:lnTo>
                  <a:lnTo>
                    <a:pt x="203254" y="77768"/>
                  </a:lnTo>
                  <a:lnTo>
                    <a:pt x="194417" y="81303"/>
                  </a:lnTo>
                  <a:lnTo>
                    <a:pt x="187348" y="83070"/>
                  </a:lnTo>
                  <a:lnTo>
                    <a:pt x="182046" y="79535"/>
                  </a:lnTo>
                  <a:lnTo>
                    <a:pt x="178511" y="74233"/>
                  </a:lnTo>
                  <a:lnTo>
                    <a:pt x="169674" y="68930"/>
                  </a:lnTo>
                  <a:lnTo>
                    <a:pt x="169674" y="63628"/>
                  </a:lnTo>
                  <a:lnTo>
                    <a:pt x="169674" y="56558"/>
                  </a:lnTo>
                  <a:lnTo>
                    <a:pt x="174976" y="56558"/>
                  </a:lnTo>
                  <a:lnTo>
                    <a:pt x="180278" y="56558"/>
                  </a:lnTo>
                  <a:lnTo>
                    <a:pt x="180278" y="53023"/>
                  </a:lnTo>
                  <a:close/>
                  <a:moveTo>
                    <a:pt x="12372" y="15908"/>
                  </a:moveTo>
                  <a:lnTo>
                    <a:pt x="12372" y="21210"/>
                  </a:lnTo>
                  <a:lnTo>
                    <a:pt x="12372" y="24745"/>
                  </a:lnTo>
                  <a:lnTo>
                    <a:pt x="8837" y="28280"/>
                  </a:lnTo>
                  <a:lnTo>
                    <a:pt x="7069" y="31815"/>
                  </a:lnTo>
                  <a:lnTo>
                    <a:pt x="7069" y="38885"/>
                  </a:lnTo>
                  <a:lnTo>
                    <a:pt x="0" y="35350"/>
                  </a:lnTo>
                  <a:lnTo>
                    <a:pt x="0" y="31815"/>
                  </a:lnTo>
                  <a:lnTo>
                    <a:pt x="0" y="28280"/>
                  </a:lnTo>
                  <a:lnTo>
                    <a:pt x="7069" y="21210"/>
                  </a:lnTo>
                  <a:close/>
                  <a:moveTo>
                    <a:pt x="58325" y="0"/>
                  </a:moveTo>
                  <a:lnTo>
                    <a:pt x="63627" y="0"/>
                  </a:lnTo>
                  <a:lnTo>
                    <a:pt x="77767" y="0"/>
                  </a:lnTo>
                  <a:lnTo>
                    <a:pt x="83069" y="0"/>
                  </a:lnTo>
                  <a:lnTo>
                    <a:pt x="88372" y="8837"/>
                  </a:lnTo>
                  <a:lnTo>
                    <a:pt x="88372" y="10604"/>
                  </a:lnTo>
                  <a:lnTo>
                    <a:pt x="88372" y="15907"/>
                  </a:lnTo>
                  <a:lnTo>
                    <a:pt x="86604" y="21209"/>
                  </a:lnTo>
                  <a:lnTo>
                    <a:pt x="86604" y="22977"/>
                  </a:lnTo>
                  <a:lnTo>
                    <a:pt x="81302" y="28279"/>
                  </a:lnTo>
                  <a:lnTo>
                    <a:pt x="77767" y="28279"/>
                  </a:lnTo>
                  <a:lnTo>
                    <a:pt x="72465" y="28279"/>
                  </a:lnTo>
                  <a:lnTo>
                    <a:pt x="68930" y="28279"/>
                  </a:lnTo>
                  <a:lnTo>
                    <a:pt x="60092" y="22977"/>
                  </a:lnTo>
                  <a:lnTo>
                    <a:pt x="58325" y="22977"/>
                  </a:lnTo>
                  <a:lnTo>
                    <a:pt x="49488" y="15907"/>
                  </a:lnTo>
                  <a:lnTo>
                    <a:pt x="49488" y="7070"/>
                  </a:lnTo>
                  <a:lnTo>
                    <a:pt x="49488" y="3535"/>
                  </a:lnTo>
                  <a:close/>
                </a:path>
              </a:pathLst>
            </a:custGeom>
            <a:grpFill/>
            <a:ln w="6350" cap="flat">
              <a:solidFill>
                <a:srgbClr val="FFFFFF"/>
              </a:solidFill>
              <a:prstDash val="solid"/>
              <a:miter lim="800000"/>
              <a:headEnd/>
              <a:tailEnd/>
            </a:ln>
          </p:spPr>
          <p:txBody>
            <a:bodyPr/>
            <a:lstStyle/>
            <a:p>
              <a:pPr defTabSz="1828434" eaLnBrk="1" fontAlgn="auto" hangingPunct="1">
                <a:spcBef>
                  <a:spcPts val="0"/>
                </a:spcBef>
                <a:spcAft>
                  <a:spcPts val="0"/>
                </a:spcAft>
                <a:defRPr/>
              </a:pPr>
              <a:endParaRPr lang="en-US" dirty="0">
                <a:latin typeface="Montserrat" charset="0"/>
              </a:endParaRPr>
            </a:p>
          </p:txBody>
        </p:sp>
      </p:grpSp>
      <p:grpSp>
        <p:nvGrpSpPr>
          <p:cNvPr id="2" name="Group 1"/>
          <p:cNvGrpSpPr/>
          <p:nvPr/>
        </p:nvGrpSpPr>
        <p:grpSpPr>
          <a:xfrm>
            <a:off x="12594818" y="4338259"/>
            <a:ext cx="11003809" cy="6612521"/>
            <a:chOff x="11972291" y="4332249"/>
            <a:chExt cx="12640147" cy="7595846"/>
          </a:xfrm>
        </p:grpSpPr>
        <p:sp>
          <p:nvSpPr>
            <p:cNvPr id="71" name="Rectangle 70"/>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72" name="Rectangle 71"/>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78" name="TextBox 77"/>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79" name="Rectangle 78"/>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0" name="Rectangle 79"/>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1" name="TextBox 80"/>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82" name="Rectangle 81"/>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3" name="Rectangle 82"/>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4" name="TextBox 83"/>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85" name="Rectangle 84"/>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6" name="Rectangle 85"/>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7" name="TextBox 86"/>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88" name="TextBox 87"/>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07358705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p:cNvGrpSpPr/>
          <p:nvPr/>
        </p:nvGrpSpPr>
        <p:grpSpPr>
          <a:xfrm>
            <a:off x="15291240" y="3374015"/>
            <a:ext cx="7018553" cy="8834271"/>
            <a:chOff x="8751671" y="2574043"/>
            <a:chExt cx="7471049" cy="9403830"/>
          </a:xfrm>
          <a:solidFill>
            <a:schemeClr val="bg1">
              <a:lumMod val="85000"/>
            </a:schemeClr>
          </a:solidFill>
        </p:grpSpPr>
        <p:sp>
          <p:nvSpPr>
            <p:cNvPr id="91" name="Freeform 62"/>
            <p:cNvSpPr>
              <a:spLocks noChangeArrowheads="1"/>
            </p:cNvSpPr>
            <p:nvPr/>
          </p:nvSpPr>
          <p:spPr bwMode="auto">
            <a:xfrm>
              <a:off x="15141826" y="3556992"/>
              <a:ext cx="436838" cy="980149"/>
            </a:xfrm>
            <a:custGeom>
              <a:avLst/>
              <a:gdLst>
                <a:gd name="T0" fmla="*/ 24 w 693"/>
                <a:gd name="T1" fmla="*/ 180 h 1550"/>
                <a:gd name="T2" fmla="*/ 24 w 693"/>
                <a:gd name="T3" fmla="*/ 180 h 1550"/>
                <a:gd name="T4" fmla="*/ 15 w 693"/>
                <a:gd name="T5" fmla="*/ 146 h 1550"/>
                <a:gd name="T6" fmla="*/ 39 w 693"/>
                <a:gd name="T7" fmla="*/ 78 h 1550"/>
                <a:gd name="T8" fmla="*/ 82 w 693"/>
                <a:gd name="T9" fmla="*/ 19 h 1550"/>
                <a:gd name="T10" fmla="*/ 156 w 693"/>
                <a:gd name="T11" fmla="*/ 0 h 1550"/>
                <a:gd name="T12" fmla="*/ 156 w 693"/>
                <a:gd name="T13" fmla="*/ 0 h 1550"/>
                <a:gd name="T14" fmla="*/ 555 w 693"/>
                <a:gd name="T15" fmla="*/ 1047 h 1550"/>
                <a:gd name="T16" fmla="*/ 692 w 693"/>
                <a:gd name="T17" fmla="*/ 1101 h 1550"/>
                <a:gd name="T18" fmla="*/ 692 w 693"/>
                <a:gd name="T19" fmla="*/ 1101 h 1550"/>
                <a:gd name="T20" fmla="*/ 677 w 693"/>
                <a:gd name="T21" fmla="*/ 1184 h 1550"/>
                <a:gd name="T22" fmla="*/ 667 w 693"/>
                <a:gd name="T23" fmla="*/ 1217 h 1550"/>
                <a:gd name="T24" fmla="*/ 667 w 693"/>
                <a:gd name="T25" fmla="*/ 1217 h 1550"/>
                <a:gd name="T26" fmla="*/ 589 w 693"/>
                <a:gd name="T27" fmla="*/ 1291 h 1550"/>
                <a:gd name="T28" fmla="*/ 536 w 693"/>
                <a:gd name="T29" fmla="*/ 1383 h 1550"/>
                <a:gd name="T30" fmla="*/ 132 w 693"/>
                <a:gd name="T31" fmla="*/ 1549 h 1550"/>
                <a:gd name="T32" fmla="*/ 132 w 693"/>
                <a:gd name="T33" fmla="*/ 1549 h 1550"/>
                <a:gd name="T34" fmla="*/ 93 w 693"/>
                <a:gd name="T35" fmla="*/ 1471 h 1550"/>
                <a:gd name="T36" fmla="*/ 82 w 693"/>
                <a:gd name="T37" fmla="*/ 1383 h 1550"/>
                <a:gd name="T38" fmla="*/ 54 w 693"/>
                <a:gd name="T39" fmla="*/ 1291 h 1550"/>
                <a:gd name="T40" fmla="*/ 29 w 693"/>
                <a:gd name="T41" fmla="*/ 1169 h 1550"/>
                <a:gd name="T42" fmla="*/ 0 w 693"/>
                <a:gd name="T43" fmla="*/ 1027 h 1550"/>
                <a:gd name="T44" fmla="*/ 10 w 693"/>
                <a:gd name="T45" fmla="*/ 974 h 1550"/>
                <a:gd name="T46" fmla="*/ 15 w 693"/>
                <a:gd name="T47" fmla="*/ 882 h 1550"/>
                <a:gd name="T48" fmla="*/ 29 w 693"/>
                <a:gd name="T49" fmla="*/ 808 h 1550"/>
                <a:gd name="T50" fmla="*/ 29 w 693"/>
                <a:gd name="T51" fmla="*/ 731 h 1550"/>
                <a:gd name="T52" fmla="*/ 44 w 693"/>
                <a:gd name="T53" fmla="*/ 657 h 1550"/>
                <a:gd name="T54" fmla="*/ 29 w 693"/>
                <a:gd name="T55" fmla="*/ 618 h 1550"/>
                <a:gd name="T56" fmla="*/ 73 w 693"/>
                <a:gd name="T57" fmla="*/ 536 h 1550"/>
                <a:gd name="T58" fmla="*/ 98 w 693"/>
                <a:gd name="T59" fmla="*/ 477 h 1550"/>
                <a:gd name="T60" fmla="*/ 132 w 693"/>
                <a:gd name="T61" fmla="*/ 399 h 1550"/>
                <a:gd name="T62" fmla="*/ 58 w 693"/>
                <a:gd name="T63" fmla="*/ 311 h 1550"/>
                <a:gd name="T64" fmla="*/ 24 w 693"/>
                <a:gd name="T65" fmla="*/ 180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3" h="1550">
                  <a:moveTo>
                    <a:pt x="24" y="180"/>
                  </a:moveTo>
                  <a:lnTo>
                    <a:pt x="24" y="180"/>
                  </a:lnTo>
                  <a:cubicBezTo>
                    <a:pt x="19" y="170"/>
                    <a:pt x="15" y="161"/>
                    <a:pt x="15" y="146"/>
                  </a:cubicBezTo>
                  <a:cubicBezTo>
                    <a:pt x="15" y="117"/>
                    <a:pt x="29" y="102"/>
                    <a:pt x="39" y="78"/>
                  </a:cubicBezTo>
                  <a:cubicBezTo>
                    <a:pt x="54" y="54"/>
                    <a:pt x="58" y="29"/>
                    <a:pt x="82" y="19"/>
                  </a:cubicBezTo>
                  <a:cubicBezTo>
                    <a:pt x="107" y="10"/>
                    <a:pt x="132" y="5"/>
                    <a:pt x="156" y="0"/>
                  </a:cubicBezTo>
                  <a:lnTo>
                    <a:pt x="156" y="0"/>
                  </a:lnTo>
                  <a:cubicBezTo>
                    <a:pt x="555" y="1047"/>
                    <a:pt x="555" y="1047"/>
                    <a:pt x="555" y="1047"/>
                  </a:cubicBezTo>
                  <a:cubicBezTo>
                    <a:pt x="599" y="1071"/>
                    <a:pt x="643" y="1081"/>
                    <a:pt x="692" y="1101"/>
                  </a:cubicBezTo>
                  <a:lnTo>
                    <a:pt x="692" y="1101"/>
                  </a:lnTo>
                  <a:cubicBezTo>
                    <a:pt x="687" y="1130"/>
                    <a:pt x="682" y="1149"/>
                    <a:pt x="677" y="1184"/>
                  </a:cubicBezTo>
                  <a:cubicBezTo>
                    <a:pt x="677" y="1193"/>
                    <a:pt x="667" y="1203"/>
                    <a:pt x="667" y="1217"/>
                  </a:cubicBezTo>
                  <a:lnTo>
                    <a:pt x="667" y="1217"/>
                  </a:lnTo>
                  <a:cubicBezTo>
                    <a:pt x="648" y="1247"/>
                    <a:pt x="614" y="1262"/>
                    <a:pt x="589" y="1291"/>
                  </a:cubicBezTo>
                  <a:cubicBezTo>
                    <a:pt x="565" y="1325"/>
                    <a:pt x="555" y="1344"/>
                    <a:pt x="536" y="1383"/>
                  </a:cubicBezTo>
                  <a:cubicBezTo>
                    <a:pt x="132" y="1549"/>
                    <a:pt x="132" y="1549"/>
                    <a:pt x="132" y="1549"/>
                  </a:cubicBezTo>
                  <a:lnTo>
                    <a:pt x="132" y="1549"/>
                  </a:lnTo>
                  <a:cubicBezTo>
                    <a:pt x="112" y="1519"/>
                    <a:pt x="98" y="1505"/>
                    <a:pt x="93" y="1471"/>
                  </a:cubicBezTo>
                  <a:cubicBezTo>
                    <a:pt x="82" y="1437"/>
                    <a:pt x="88" y="1417"/>
                    <a:pt x="82" y="1383"/>
                  </a:cubicBezTo>
                  <a:cubicBezTo>
                    <a:pt x="78" y="1344"/>
                    <a:pt x="68" y="1325"/>
                    <a:pt x="54" y="1291"/>
                  </a:cubicBezTo>
                  <a:cubicBezTo>
                    <a:pt x="34" y="1247"/>
                    <a:pt x="34" y="1217"/>
                    <a:pt x="29" y="1169"/>
                  </a:cubicBezTo>
                  <a:cubicBezTo>
                    <a:pt x="19" y="1115"/>
                    <a:pt x="0" y="1081"/>
                    <a:pt x="0" y="1027"/>
                  </a:cubicBezTo>
                  <a:cubicBezTo>
                    <a:pt x="0" y="1008"/>
                    <a:pt x="5" y="994"/>
                    <a:pt x="10" y="974"/>
                  </a:cubicBezTo>
                  <a:cubicBezTo>
                    <a:pt x="19" y="940"/>
                    <a:pt x="15" y="921"/>
                    <a:pt x="15" y="882"/>
                  </a:cubicBezTo>
                  <a:cubicBezTo>
                    <a:pt x="19" y="852"/>
                    <a:pt x="29" y="838"/>
                    <a:pt x="29" y="808"/>
                  </a:cubicBezTo>
                  <a:cubicBezTo>
                    <a:pt x="29" y="731"/>
                    <a:pt x="29" y="731"/>
                    <a:pt x="29" y="731"/>
                  </a:cubicBezTo>
                  <a:cubicBezTo>
                    <a:pt x="44" y="657"/>
                    <a:pt x="44" y="657"/>
                    <a:pt x="44" y="657"/>
                  </a:cubicBezTo>
                  <a:cubicBezTo>
                    <a:pt x="39" y="643"/>
                    <a:pt x="29" y="638"/>
                    <a:pt x="29" y="618"/>
                  </a:cubicBezTo>
                  <a:cubicBezTo>
                    <a:pt x="29" y="584"/>
                    <a:pt x="54" y="570"/>
                    <a:pt x="73" y="536"/>
                  </a:cubicBezTo>
                  <a:cubicBezTo>
                    <a:pt x="82" y="516"/>
                    <a:pt x="88" y="496"/>
                    <a:pt x="98" y="477"/>
                  </a:cubicBezTo>
                  <a:cubicBezTo>
                    <a:pt x="112" y="448"/>
                    <a:pt x="132" y="433"/>
                    <a:pt x="132" y="399"/>
                  </a:cubicBezTo>
                  <a:cubicBezTo>
                    <a:pt x="132" y="355"/>
                    <a:pt x="78" y="350"/>
                    <a:pt x="58" y="311"/>
                  </a:cubicBezTo>
                  <a:cubicBezTo>
                    <a:pt x="39" y="268"/>
                    <a:pt x="44" y="229"/>
                    <a:pt x="24" y="18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2" name="Freeform 63"/>
            <p:cNvSpPr>
              <a:spLocks noChangeArrowheads="1"/>
            </p:cNvSpPr>
            <p:nvPr/>
          </p:nvSpPr>
          <p:spPr bwMode="auto">
            <a:xfrm>
              <a:off x="15049418" y="4727570"/>
              <a:ext cx="495643" cy="484474"/>
            </a:xfrm>
            <a:custGeom>
              <a:avLst/>
              <a:gdLst>
                <a:gd name="T0" fmla="*/ 667 w 785"/>
                <a:gd name="T1" fmla="*/ 0 h 766"/>
                <a:gd name="T2" fmla="*/ 667 w 785"/>
                <a:gd name="T3" fmla="*/ 0 h 766"/>
                <a:gd name="T4" fmla="*/ 784 w 785"/>
                <a:gd name="T5" fmla="*/ 316 h 766"/>
                <a:gd name="T6" fmla="*/ 784 w 785"/>
                <a:gd name="T7" fmla="*/ 316 h 766"/>
                <a:gd name="T8" fmla="*/ 721 w 785"/>
                <a:gd name="T9" fmla="*/ 356 h 766"/>
                <a:gd name="T10" fmla="*/ 643 w 785"/>
                <a:gd name="T11" fmla="*/ 409 h 766"/>
                <a:gd name="T12" fmla="*/ 614 w 785"/>
                <a:gd name="T13" fmla="*/ 438 h 766"/>
                <a:gd name="T14" fmla="*/ 463 w 785"/>
                <a:gd name="T15" fmla="*/ 521 h 766"/>
                <a:gd name="T16" fmla="*/ 375 w 785"/>
                <a:gd name="T17" fmla="*/ 570 h 766"/>
                <a:gd name="T18" fmla="*/ 268 w 785"/>
                <a:gd name="T19" fmla="*/ 638 h 766"/>
                <a:gd name="T20" fmla="*/ 224 w 785"/>
                <a:gd name="T21" fmla="*/ 692 h 766"/>
                <a:gd name="T22" fmla="*/ 175 w 785"/>
                <a:gd name="T23" fmla="*/ 726 h 766"/>
                <a:gd name="T24" fmla="*/ 141 w 785"/>
                <a:gd name="T25" fmla="*/ 765 h 766"/>
                <a:gd name="T26" fmla="*/ 141 w 785"/>
                <a:gd name="T27" fmla="*/ 765 h 766"/>
                <a:gd name="T28" fmla="*/ 131 w 785"/>
                <a:gd name="T29" fmla="*/ 677 h 766"/>
                <a:gd name="T30" fmla="*/ 87 w 785"/>
                <a:gd name="T31" fmla="*/ 506 h 766"/>
                <a:gd name="T32" fmla="*/ 34 w 785"/>
                <a:gd name="T33" fmla="*/ 399 h 766"/>
                <a:gd name="T34" fmla="*/ 24 w 785"/>
                <a:gd name="T35" fmla="*/ 356 h 766"/>
                <a:gd name="T36" fmla="*/ 0 w 785"/>
                <a:gd name="T37" fmla="*/ 234 h 766"/>
                <a:gd name="T38" fmla="*/ 0 w 785"/>
                <a:gd name="T39" fmla="*/ 234 h 766"/>
                <a:gd name="T40" fmla="*/ 667 w 785"/>
                <a:gd name="T41"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5" h="766">
                  <a:moveTo>
                    <a:pt x="667" y="0"/>
                  </a:moveTo>
                  <a:lnTo>
                    <a:pt x="667" y="0"/>
                  </a:lnTo>
                  <a:cubicBezTo>
                    <a:pt x="784" y="316"/>
                    <a:pt x="784" y="316"/>
                    <a:pt x="784" y="316"/>
                  </a:cubicBezTo>
                  <a:lnTo>
                    <a:pt x="784" y="316"/>
                  </a:lnTo>
                  <a:cubicBezTo>
                    <a:pt x="760" y="326"/>
                    <a:pt x="745" y="341"/>
                    <a:pt x="721" y="356"/>
                  </a:cubicBezTo>
                  <a:cubicBezTo>
                    <a:pt x="692" y="375"/>
                    <a:pt x="672" y="385"/>
                    <a:pt x="643" y="409"/>
                  </a:cubicBezTo>
                  <a:cubicBezTo>
                    <a:pt x="633" y="419"/>
                    <a:pt x="628" y="429"/>
                    <a:pt x="614" y="438"/>
                  </a:cubicBezTo>
                  <a:cubicBezTo>
                    <a:pt x="560" y="473"/>
                    <a:pt x="521" y="487"/>
                    <a:pt x="463" y="521"/>
                  </a:cubicBezTo>
                  <a:cubicBezTo>
                    <a:pt x="429" y="541"/>
                    <a:pt x="409" y="556"/>
                    <a:pt x="375" y="570"/>
                  </a:cubicBezTo>
                  <a:cubicBezTo>
                    <a:pt x="326" y="589"/>
                    <a:pt x="302" y="604"/>
                    <a:pt x="268" y="638"/>
                  </a:cubicBezTo>
                  <a:cubicBezTo>
                    <a:pt x="248" y="658"/>
                    <a:pt x="239" y="672"/>
                    <a:pt x="224" y="692"/>
                  </a:cubicBezTo>
                  <a:cubicBezTo>
                    <a:pt x="209" y="706"/>
                    <a:pt x="195" y="706"/>
                    <a:pt x="175" y="726"/>
                  </a:cubicBezTo>
                  <a:cubicBezTo>
                    <a:pt x="165" y="736"/>
                    <a:pt x="151" y="750"/>
                    <a:pt x="141" y="765"/>
                  </a:cubicBezTo>
                  <a:lnTo>
                    <a:pt x="141" y="765"/>
                  </a:lnTo>
                  <a:cubicBezTo>
                    <a:pt x="137" y="736"/>
                    <a:pt x="131" y="706"/>
                    <a:pt x="131" y="677"/>
                  </a:cubicBezTo>
                  <a:cubicBezTo>
                    <a:pt x="112" y="614"/>
                    <a:pt x="112" y="565"/>
                    <a:pt x="87" y="506"/>
                  </a:cubicBezTo>
                  <a:cubicBezTo>
                    <a:pt x="73" y="463"/>
                    <a:pt x="49" y="443"/>
                    <a:pt x="34" y="399"/>
                  </a:cubicBezTo>
                  <a:cubicBezTo>
                    <a:pt x="29" y="385"/>
                    <a:pt x="29" y="370"/>
                    <a:pt x="24" y="356"/>
                  </a:cubicBezTo>
                  <a:cubicBezTo>
                    <a:pt x="10" y="312"/>
                    <a:pt x="0" y="283"/>
                    <a:pt x="0" y="234"/>
                  </a:cubicBezTo>
                  <a:lnTo>
                    <a:pt x="0" y="234"/>
                  </a:lnTo>
                  <a:cubicBezTo>
                    <a:pt x="667" y="0"/>
                    <a:pt x="667" y="0"/>
                    <a:pt x="667"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3" name="Freeform 64"/>
            <p:cNvSpPr>
              <a:spLocks noChangeArrowheads="1"/>
            </p:cNvSpPr>
            <p:nvPr/>
          </p:nvSpPr>
          <p:spPr bwMode="auto">
            <a:xfrm>
              <a:off x="13330069" y="3837035"/>
              <a:ext cx="2200991" cy="1615846"/>
            </a:xfrm>
            <a:custGeom>
              <a:avLst/>
              <a:gdLst>
                <a:gd name="T0" fmla="*/ 2771 w 3469"/>
                <a:gd name="T1" fmla="*/ 2475 h 2549"/>
                <a:gd name="T2" fmla="*/ 2786 w 3469"/>
                <a:gd name="T3" fmla="*/ 2509 h 2549"/>
                <a:gd name="T4" fmla="*/ 3058 w 3469"/>
                <a:gd name="T5" fmla="*/ 2333 h 2549"/>
                <a:gd name="T6" fmla="*/ 3204 w 3469"/>
                <a:gd name="T7" fmla="*/ 2221 h 2549"/>
                <a:gd name="T8" fmla="*/ 3312 w 3469"/>
                <a:gd name="T9" fmla="*/ 2119 h 2549"/>
                <a:gd name="T10" fmla="*/ 3468 w 3469"/>
                <a:gd name="T11" fmla="*/ 1959 h 2549"/>
                <a:gd name="T12" fmla="*/ 3448 w 3469"/>
                <a:gd name="T13" fmla="*/ 1944 h 2549"/>
                <a:gd name="T14" fmla="*/ 3268 w 3469"/>
                <a:gd name="T15" fmla="*/ 2061 h 2549"/>
                <a:gd name="T16" fmla="*/ 3068 w 3469"/>
                <a:gd name="T17" fmla="*/ 2158 h 2549"/>
                <a:gd name="T18" fmla="*/ 2795 w 3469"/>
                <a:gd name="T19" fmla="*/ 2396 h 2549"/>
                <a:gd name="T20" fmla="*/ 0 w 3469"/>
                <a:gd name="T21" fmla="*/ 2548 h 2549"/>
                <a:gd name="T22" fmla="*/ 0 w 3469"/>
                <a:gd name="T23" fmla="*/ 2548 h 2549"/>
                <a:gd name="T24" fmla="*/ 170 w 3469"/>
                <a:gd name="T25" fmla="*/ 2363 h 2549"/>
                <a:gd name="T26" fmla="*/ 268 w 3469"/>
                <a:gd name="T27" fmla="*/ 2270 h 2549"/>
                <a:gd name="T28" fmla="*/ 355 w 3469"/>
                <a:gd name="T29" fmla="*/ 2177 h 2549"/>
                <a:gd name="T30" fmla="*/ 487 w 3469"/>
                <a:gd name="T31" fmla="*/ 1992 h 2549"/>
                <a:gd name="T32" fmla="*/ 428 w 3469"/>
                <a:gd name="T33" fmla="*/ 1915 h 2549"/>
                <a:gd name="T34" fmla="*/ 409 w 3469"/>
                <a:gd name="T35" fmla="*/ 1939 h 2549"/>
                <a:gd name="T36" fmla="*/ 399 w 3469"/>
                <a:gd name="T37" fmla="*/ 1954 h 2549"/>
                <a:gd name="T38" fmla="*/ 375 w 3469"/>
                <a:gd name="T39" fmla="*/ 1915 h 2549"/>
                <a:gd name="T40" fmla="*/ 360 w 3469"/>
                <a:gd name="T41" fmla="*/ 1880 h 2549"/>
                <a:gd name="T42" fmla="*/ 346 w 3469"/>
                <a:gd name="T43" fmla="*/ 1837 h 2549"/>
                <a:gd name="T44" fmla="*/ 360 w 3469"/>
                <a:gd name="T45" fmla="*/ 1773 h 2549"/>
                <a:gd name="T46" fmla="*/ 341 w 3469"/>
                <a:gd name="T47" fmla="*/ 1729 h 2549"/>
                <a:gd name="T48" fmla="*/ 424 w 3469"/>
                <a:gd name="T49" fmla="*/ 1695 h 2549"/>
                <a:gd name="T50" fmla="*/ 653 w 3469"/>
                <a:gd name="T51" fmla="*/ 1598 h 2549"/>
                <a:gd name="T52" fmla="*/ 818 w 3469"/>
                <a:gd name="T53" fmla="*/ 1593 h 2549"/>
                <a:gd name="T54" fmla="*/ 984 w 3469"/>
                <a:gd name="T55" fmla="*/ 1545 h 2549"/>
                <a:gd name="T56" fmla="*/ 1212 w 3469"/>
                <a:gd name="T57" fmla="*/ 1432 h 2549"/>
                <a:gd name="T58" fmla="*/ 1286 w 3469"/>
                <a:gd name="T59" fmla="*/ 1364 h 2549"/>
                <a:gd name="T60" fmla="*/ 1427 w 3469"/>
                <a:gd name="T61" fmla="*/ 1257 h 2549"/>
                <a:gd name="T62" fmla="*/ 1369 w 3469"/>
                <a:gd name="T63" fmla="*/ 1184 h 2549"/>
                <a:gd name="T64" fmla="*/ 1354 w 3469"/>
                <a:gd name="T65" fmla="*/ 1116 h 2549"/>
                <a:gd name="T66" fmla="*/ 1373 w 3469"/>
                <a:gd name="T67" fmla="*/ 979 h 2549"/>
                <a:gd name="T68" fmla="*/ 1305 w 3469"/>
                <a:gd name="T69" fmla="*/ 984 h 2549"/>
                <a:gd name="T70" fmla="*/ 1208 w 3469"/>
                <a:gd name="T71" fmla="*/ 931 h 2549"/>
                <a:gd name="T72" fmla="*/ 1325 w 3469"/>
                <a:gd name="T73" fmla="*/ 775 h 2549"/>
                <a:gd name="T74" fmla="*/ 1397 w 3469"/>
                <a:gd name="T75" fmla="*/ 629 h 2549"/>
                <a:gd name="T76" fmla="*/ 1388 w 3469"/>
                <a:gd name="T77" fmla="*/ 609 h 2549"/>
                <a:gd name="T78" fmla="*/ 1451 w 3469"/>
                <a:gd name="T79" fmla="*/ 487 h 2549"/>
                <a:gd name="T80" fmla="*/ 1593 w 3469"/>
                <a:gd name="T81" fmla="*/ 288 h 2549"/>
                <a:gd name="T82" fmla="*/ 1763 w 3469"/>
                <a:gd name="T83" fmla="*/ 176 h 2549"/>
                <a:gd name="T84" fmla="*/ 2216 w 3469"/>
                <a:gd name="T85" fmla="*/ 0 h 2549"/>
                <a:gd name="T86" fmla="*/ 2250 w 3469"/>
                <a:gd name="T87" fmla="*/ 195 h 2549"/>
                <a:gd name="T88" fmla="*/ 2342 w 3469"/>
                <a:gd name="T89" fmla="*/ 395 h 2549"/>
                <a:gd name="T90" fmla="*/ 2445 w 3469"/>
                <a:gd name="T91" fmla="*/ 677 h 2549"/>
                <a:gd name="T92" fmla="*/ 2640 w 3469"/>
                <a:gd name="T93" fmla="*/ 1140 h 2549"/>
                <a:gd name="T94" fmla="*/ 2654 w 3469"/>
                <a:gd name="T95" fmla="*/ 1208 h 2549"/>
                <a:gd name="T96" fmla="*/ 2669 w 3469"/>
                <a:gd name="T97" fmla="*/ 1423 h 2549"/>
                <a:gd name="T98" fmla="*/ 2688 w 3469"/>
                <a:gd name="T99" fmla="*/ 1588 h 2549"/>
                <a:gd name="T100" fmla="*/ 2708 w 3469"/>
                <a:gd name="T101" fmla="*/ 1637 h 2549"/>
                <a:gd name="T102" fmla="*/ 2742 w 3469"/>
                <a:gd name="T103" fmla="*/ 1802 h 2549"/>
                <a:gd name="T104" fmla="*/ 2839 w 3469"/>
                <a:gd name="T105" fmla="*/ 2080 h 2549"/>
                <a:gd name="T106" fmla="*/ 2849 w 3469"/>
                <a:gd name="T107" fmla="*/ 2168 h 2549"/>
                <a:gd name="T108" fmla="*/ 2806 w 3469"/>
                <a:gd name="T109" fmla="*/ 2231 h 2549"/>
                <a:gd name="T110" fmla="*/ 2591 w 3469"/>
                <a:gd name="T111" fmla="*/ 2260 h 2549"/>
                <a:gd name="T112" fmla="*/ 2314 w 3469"/>
                <a:gd name="T113" fmla="*/ 2192 h 2549"/>
                <a:gd name="T114" fmla="*/ 2187 w 3469"/>
                <a:gd name="T115" fmla="*/ 2148 h 2549"/>
                <a:gd name="T116" fmla="*/ 2109 w 3469"/>
                <a:gd name="T117" fmla="*/ 2026 h 2549"/>
                <a:gd name="T118" fmla="*/ 2002 w 3469"/>
                <a:gd name="T119" fmla="*/ 1959 h 2549"/>
                <a:gd name="T120" fmla="*/ 0 w 3469"/>
                <a:gd name="T121" fmla="*/ 2548 h 2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69" h="2549">
                  <a:moveTo>
                    <a:pt x="2771" y="2475"/>
                  </a:moveTo>
                  <a:lnTo>
                    <a:pt x="2771" y="2475"/>
                  </a:lnTo>
                  <a:cubicBezTo>
                    <a:pt x="2771" y="2504"/>
                    <a:pt x="2771" y="2504"/>
                    <a:pt x="2771" y="2504"/>
                  </a:cubicBezTo>
                  <a:cubicBezTo>
                    <a:pt x="2786" y="2509"/>
                    <a:pt x="2786" y="2509"/>
                    <a:pt x="2786" y="2509"/>
                  </a:cubicBezTo>
                  <a:cubicBezTo>
                    <a:pt x="2845" y="2475"/>
                    <a:pt x="2883" y="2460"/>
                    <a:pt x="2936" y="2426"/>
                  </a:cubicBezTo>
                  <a:cubicBezTo>
                    <a:pt x="2991" y="2396"/>
                    <a:pt x="3010" y="2363"/>
                    <a:pt x="3058" y="2333"/>
                  </a:cubicBezTo>
                  <a:cubicBezTo>
                    <a:pt x="3093" y="2314"/>
                    <a:pt x="3117" y="2299"/>
                    <a:pt x="3151" y="2275"/>
                  </a:cubicBezTo>
                  <a:cubicBezTo>
                    <a:pt x="3176" y="2260"/>
                    <a:pt x="3180" y="2241"/>
                    <a:pt x="3204" y="2221"/>
                  </a:cubicBezTo>
                  <a:cubicBezTo>
                    <a:pt x="3224" y="2197"/>
                    <a:pt x="3243" y="2192"/>
                    <a:pt x="3263" y="2172"/>
                  </a:cubicBezTo>
                  <a:cubicBezTo>
                    <a:pt x="3282" y="2153"/>
                    <a:pt x="3293" y="2139"/>
                    <a:pt x="3312" y="2119"/>
                  </a:cubicBezTo>
                  <a:cubicBezTo>
                    <a:pt x="3346" y="2090"/>
                    <a:pt x="3370" y="2075"/>
                    <a:pt x="3404" y="2046"/>
                  </a:cubicBezTo>
                  <a:cubicBezTo>
                    <a:pt x="3429" y="2012"/>
                    <a:pt x="3468" y="2002"/>
                    <a:pt x="3468" y="1959"/>
                  </a:cubicBezTo>
                  <a:cubicBezTo>
                    <a:pt x="3468" y="1954"/>
                    <a:pt x="3468" y="1954"/>
                    <a:pt x="3468" y="1944"/>
                  </a:cubicBezTo>
                  <a:cubicBezTo>
                    <a:pt x="3458" y="1948"/>
                    <a:pt x="3453" y="1944"/>
                    <a:pt x="3448" y="1944"/>
                  </a:cubicBezTo>
                  <a:cubicBezTo>
                    <a:pt x="3400" y="1983"/>
                    <a:pt x="3385" y="2022"/>
                    <a:pt x="3331" y="2046"/>
                  </a:cubicBezTo>
                  <a:cubicBezTo>
                    <a:pt x="3307" y="2051"/>
                    <a:pt x="3293" y="2051"/>
                    <a:pt x="3268" y="2061"/>
                  </a:cubicBezTo>
                  <a:cubicBezTo>
                    <a:pt x="3243" y="2075"/>
                    <a:pt x="3234" y="2095"/>
                    <a:pt x="3210" y="2105"/>
                  </a:cubicBezTo>
                  <a:cubicBezTo>
                    <a:pt x="3156" y="2129"/>
                    <a:pt x="3127" y="2144"/>
                    <a:pt x="3068" y="2158"/>
                  </a:cubicBezTo>
                  <a:cubicBezTo>
                    <a:pt x="2981" y="2177"/>
                    <a:pt x="2942" y="2221"/>
                    <a:pt x="2873" y="2280"/>
                  </a:cubicBezTo>
                  <a:cubicBezTo>
                    <a:pt x="2834" y="2318"/>
                    <a:pt x="2815" y="2348"/>
                    <a:pt x="2795" y="2396"/>
                  </a:cubicBezTo>
                  <a:cubicBezTo>
                    <a:pt x="2786" y="2426"/>
                    <a:pt x="2771" y="2440"/>
                    <a:pt x="2771" y="2475"/>
                  </a:cubicBezTo>
                  <a:close/>
                  <a:moveTo>
                    <a:pt x="0" y="2548"/>
                  </a:moveTo>
                  <a:lnTo>
                    <a:pt x="0" y="2548"/>
                  </a:lnTo>
                  <a:lnTo>
                    <a:pt x="0" y="2548"/>
                  </a:lnTo>
                  <a:cubicBezTo>
                    <a:pt x="9" y="2538"/>
                    <a:pt x="24" y="2528"/>
                    <a:pt x="34" y="2514"/>
                  </a:cubicBezTo>
                  <a:cubicBezTo>
                    <a:pt x="82" y="2450"/>
                    <a:pt x="107" y="2411"/>
                    <a:pt x="170" y="2363"/>
                  </a:cubicBezTo>
                  <a:cubicBezTo>
                    <a:pt x="189" y="2348"/>
                    <a:pt x="204" y="2338"/>
                    <a:pt x="219" y="2329"/>
                  </a:cubicBezTo>
                  <a:cubicBezTo>
                    <a:pt x="243" y="2309"/>
                    <a:pt x="253" y="2290"/>
                    <a:pt x="268" y="2270"/>
                  </a:cubicBezTo>
                  <a:cubicBezTo>
                    <a:pt x="282" y="2255"/>
                    <a:pt x="292" y="2255"/>
                    <a:pt x="302" y="2246"/>
                  </a:cubicBezTo>
                  <a:cubicBezTo>
                    <a:pt x="326" y="2221"/>
                    <a:pt x="336" y="2202"/>
                    <a:pt x="355" y="2177"/>
                  </a:cubicBezTo>
                  <a:cubicBezTo>
                    <a:pt x="394" y="2129"/>
                    <a:pt x="424" y="2105"/>
                    <a:pt x="457" y="2051"/>
                  </a:cubicBezTo>
                  <a:cubicBezTo>
                    <a:pt x="472" y="2031"/>
                    <a:pt x="487" y="2017"/>
                    <a:pt x="487" y="1992"/>
                  </a:cubicBezTo>
                  <a:cubicBezTo>
                    <a:pt x="487" y="1978"/>
                    <a:pt x="472" y="1973"/>
                    <a:pt x="462" y="1959"/>
                  </a:cubicBezTo>
                  <a:cubicBezTo>
                    <a:pt x="448" y="1944"/>
                    <a:pt x="438" y="1934"/>
                    <a:pt x="428" y="1915"/>
                  </a:cubicBezTo>
                  <a:cubicBezTo>
                    <a:pt x="424" y="1919"/>
                    <a:pt x="413" y="1919"/>
                    <a:pt x="413" y="1924"/>
                  </a:cubicBezTo>
                  <a:cubicBezTo>
                    <a:pt x="409" y="1929"/>
                    <a:pt x="409" y="1934"/>
                    <a:pt x="409" y="1939"/>
                  </a:cubicBezTo>
                  <a:cubicBezTo>
                    <a:pt x="404" y="1944"/>
                    <a:pt x="399" y="1948"/>
                    <a:pt x="399" y="1954"/>
                  </a:cubicBezTo>
                  <a:lnTo>
                    <a:pt x="399" y="1954"/>
                  </a:lnTo>
                  <a:cubicBezTo>
                    <a:pt x="389" y="1944"/>
                    <a:pt x="389" y="1934"/>
                    <a:pt x="380" y="1924"/>
                  </a:cubicBezTo>
                  <a:cubicBezTo>
                    <a:pt x="380" y="1919"/>
                    <a:pt x="375" y="1919"/>
                    <a:pt x="375" y="1915"/>
                  </a:cubicBezTo>
                  <a:cubicBezTo>
                    <a:pt x="370" y="1909"/>
                    <a:pt x="370" y="1904"/>
                    <a:pt x="365" y="1900"/>
                  </a:cubicBezTo>
                  <a:cubicBezTo>
                    <a:pt x="360" y="1890"/>
                    <a:pt x="360" y="1890"/>
                    <a:pt x="360" y="1880"/>
                  </a:cubicBezTo>
                  <a:cubicBezTo>
                    <a:pt x="355" y="1880"/>
                    <a:pt x="355" y="1876"/>
                    <a:pt x="350" y="1871"/>
                  </a:cubicBezTo>
                  <a:cubicBezTo>
                    <a:pt x="346" y="1856"/>
                    <a:pt x="346" y="1851"/>
                    <a:pt x="346" y="1837"/>
                  </a:cubicBezTo>
                  <a:cubicBezTo>
                    <a:pt x="346" y="1822"/>
                    <a:pt x="350" y="1812"/>
                    <a:pt x="355" y="1802"/>
                  </a:cubicBezTo>
                  <a:cubicBezTo>
                    <a:pt x="355" y="1793"/>
                    <a:pt x="360" y="1783"/>
                    <a:pt x="360" y="1773"/>
                  </a:cubicBezTo>
                  <a:cubicBezTo>
                    <a:pt x="360" y="1763"/>
                    <a:pt x="355" y="1759"/>
                    <a:pt x="350" y="1749"/>
                  </a:cubicBezTo>
                  <a:cubicBezTo>
                    <a:pt x="346" y="1744"/>
                    <a:pt x="341" y="1739"/>
                    <a:pt x="341" y="1729"/>
                  </a:cubicBezTo>
                  <a:lnTo>
                    <a:pt x="341" y="1729"/>
                  </a:lnTo>
                  <a:cubicBezTo>
                    <a:pt x="370" y="1719"/>
                    <a:pt x="389" y="1710"/>
                    <a:pt x="424" y="1695"/>
                  </a:cubicBezTo>
                  <a:cubicBezTo>
                    <a:pt x="462" y="1681"/>
                    <a:pt x="487" y="1666"/>
                    <a:pt x="531" y="1647"/>
                  </a:cubicBezTo>
                  <a:cubicBezTo>
                    <a:pt x="574" y="1627"/>
                    <a:pt x="599" y="1613"/>
                    <a:pt x="653" y="1598"/>
                  </a:cubicBezTo>
                  <a:cubicBezTo>
                    <a:pt x="687" y="1588"/>
                    <a:pt x="711" y="1578"/>
                    <a:pt x="750" y="1578"/>
                  </a:cubicBezTo>
                  <a:cubicBezTo>
                    <a:pt x="774" y="1578"/>
                    <a:pt x="789" y="1593"/>
                    <a:pt x="818" y="1593"/>
                  </a:cubicBezTo>
                  <a:cubicBezTo>
                    <a:pt x="857" y="1593"/>
                    <a:pt x="877" y="1583"/>
                    <a:pt x="916" y="1569"/>
                  </a:cubicBezTo>
                  <a:cubicBezTo>
                    <a:pt x="940" y="1559"/>
                    <a:pt x="960" y="1559"/>
                    <a:pt x="984" y="1545"/>
                  </a:cubicBezTo>
                  <a:cubicBezTo>
                    <a:pt x="1047" y="1515"/>
                    <a:pt x="1076" y="1486"/>
                    <a:pt x="1145" y="1461"/>
                  </a:cubicBezTo>
                  <a:cubicBezTo>
                    <a:pt x="1169" y="1456"/>
                    <a:pt x="1188" y="1447"/>
                    <a:pt x="1212" y="1432"/>
                  </a:cubicBezTo>
                  <a:cubicBezTo>
                    <a:pt x="1232" y="1423"/>
                    <a:pt x="1247" y="1418"/>
                    <a:pt x="1256" y="1403"/>
                  </a:cubicBezTo>
                  <a:cubicBezTo>
                    <a:pt x="1266" y="1388"/>
                    <a:pt x="1271" y="1374"/>
                    <a:pt x="1286" y="1364"/>
                  </a:cubicBezTo>
                  <a:cubicBezTo>
                    <a:pt x="1320" y="1345"/>
                    <a:pt x="1349" y="1340"/>
                    <a:pt x="1378" y="1310"/>
                  </a:cubicBezTo>
                  <a:cubicBezTo>
                    <a:pt x="1397" y="1296"/>
                    <a:pt x="1427" y="1286"/>
                    <a:pt x="1427" y="1257"/>
                  </a:cubicBezTo>
                  <a:cubicBezTo>
                    <a:pt x="1427" y="1242"/>
                    <a:pt x="1412" y="1238"/>
                    <a:pt x="1402" y="1227"/>
                  </a:cubicBezTo>
                  <a:cubicBezTo>
                    <a:pt x="1383" y="1213"/>
                    <a:pt x="1378" y="1203"/>
                    <a:pt x="1369" y="1184"/>
                  </a:cubicBezTo>
                  <a:cubicBezTo>
                    <a:pt x="1354" y="1164"/>
                    <a:pt x="1334" y="1150"/>
                    <a:pt x="1334" y="1125"/>
                  </a:cubicBezTo>
                  <a:cubicBezTo>
                    <a:pt x="1334" y="1116"/>
                    <a:pt x="1349" y="1121"/>
                    <a:pt x="1354" y="1116"/>
                  </a:cubicBezTo>
                  <a:cubicBezTo>
                    <a:pt x="1364" y="1101"/>
                    <a:pt x="1373" y="1086"/>
                    <a:pt x="1373" y="1067"/>
                  </a:cubicBezTo>
                  <a:cubicBezTo>
                    <a:pt x="1373" y="979"/>
                    <a:pt x="1373" y="979"/>
                    <a:pt x="1373" y="979"/>
                  </a:cubicBezTo>
                  <a:cubicBezTo>
                    <a:pt x="1369" y="975"/>
                    <a:pt x="1364" y="970"/>
                    <a:pt x="1358" y="970"/>
                  </a:cubicBezTo>
                  <a:cubicBezTo>
                    <a:pt x="1339" y="970"/>
                    <a:pt x="1330" y="984"/>
                    <a:pt x="1305" y="984"/>
                  </a:cubicBezTo>
                  <a:cubicBezTo>
                    <a:pt x="1276" y="984"/>
                    <a:pt x="1256" y="979"/>
                    <a:pt x="1237" y="960"/>
                  </a:cubicBezTo>
                  <a:cubicBezTo>
                    <a:pt x="1222" y="955"/>
                    <a:pt x="1208" y="945"/>
                    <a:pt x="1208" y="931"/>
                  </a:cubicBezTo>
                  <a:cubicBezTo>
                    <a:pt x="1208" y="906"/>
                    <a:pt x="1227" y="892"/>
                    <a:pt x="1242" y="872"/>
                  </a:cubicBezTo>
                  <a:cubicBezTo>
                    <a:pt x="1266" y="829"/>
                    <a:pt x="1295" y="814"/>
                    <a:pt x="1325" y="775"/>
                  </a:cubicBezTo>
                  <a:cubicBezTo>
                    <a:pt x="1344" y="746"/>
                    <a:pt x="1354" y="726"/>
                    <a:pt x="1369" y="697"/>
                  </a:cubicBezTo>
                  <a:cubicBezTo>
                    <a:pt x="1383" y="672"/>
                    <a:pt x="1397" y="658"/>
                    <a:pt x="1397" y="629"/>
                  </a:cubicBezTo>
                  <a:cubicBezTo>
                    <a:pt x="1397" y="624"/>
                    <a:pt x="1393" y="614"/>
                    <a:pt x="1388" y="609"/>
                  </a:cubicBezTo>
                  <a:lnTo>
                    <a:pt x="1388" y="609"/>
                  </a:lnTo>
                  <a:cubicBezTo>
                    <a:pt x="1402" y="585"/>
                    <a:pt x="1408" y="570"/>
                    <a:pt x="1417" y="546"/>
                  </a:cubicBezTo>
                  <a:cubicBezTo>
                    <a:pt x="1427" y="522"/>
                    <a:pt x="1436" y="512"/>
                    <a:pt x="1451" y="487"/>
                  </a:cubicBezTo>
                  <a:cubicBezTo>
                    <a:pt x="1480" y="434"/>
                    <a:pt x="1485" y="395"/>
                    <a:pt x="1519" y="346"/>
                  </a:cubicBezTo>
                  <a:cubicBezTo>
                    <a:pt x="1544" y="317"/>
                    <a:pt x="1563" y="312"/>
                    <a:pt x="1593" y="288"/>
                  </a:cubicBezTo>
                  <a:cubicBezTo>
                    <a:pt x="1626" y="258"/>
                    <a:pt x="1641" y="229"/>
                    <a:pt x="1680" y="210"/>
                  </a:cubicBezTo>
                  <a:cubicBezTo>
                    <a:pt x="1709" y="195"/>
                    <a:pt x="1734" y="190"/>
                    <a:pt x="1763" y="176"/>
                  </a:cubicBezTo>
                  <a:cubicBezTo>
                    <a:pt x="2216" y="0"/>
                    <a:pt x="2216" y="0"/>
                    <a:pt x="2216" y="0"/>
                  </a:cubicBezTo>
                  <a:lnTo>
                    <a:pt x="2216" y="0"/>
                  </a:lnTo>
                  <a:cubicBezTo>
                    <a:pt x="2216" y="49"/>
                    <a:pt x="2226" y="78"/>
                    <a:pt x="2240" y="122"/>
                  </a:cubicBezTo>
                  <a:cubicBezTo>
                    <a:pt x="2250" y="146"/>
                    <a:pt x="2245" y="171"/>
                    <a:pt x="2250" y="195"/>
                  </a:cubicBezTo>
                  <a:cubicBezTo>
                    <a:pt x="2260" y="215"/>
                    <a:pt x="2274" y="224"/>
                    <a:pt x="2284" y="244"/>
                  </a:cubicBezTo>
                  <a:cubicBezTo>
                    <a:pt x="2314" y="298"/>
                    <a:pt x="2333" y="331"/>
                    <a:pt x="2342" y="395"/>
                  </a:cubicBezTo>
                  <a:cubicBezTo>
                    <a:pt x="2357" y="473"/>
                    <a:pt x="2391" y="512"/>
                    <a:pt x="2406" y="589"/>
                  </a:cubicBezTo>
                  <a:cubicBezTo>
                    <a:pt x="2416" y="629"/>
                    <a:pt x="2425" y="648"/>
                    <a:pt x="2445" y="677"/>
                  </a:cubicBezTo>
                  <a:cubicBezTo>
                    <a:pt x="2469" y="721"/>
                    <a:pt x="2489" y="746"/>
                    <a:pt x="2533" y="765"/>
                  </a:cubicBezTo>
                  <a:cubicBezTo>
                    <a:pt x="2640" y="1140"/>
                    <a:pt x="2640" y="1140"/>
                    <a:pt x="2640" y="1140"/>
                  </a:cubicBezTo>
                  <a:cubicBezTo>
                    <a:pt x="2645" y="1169"/>
                    <a:pt x="2649" y="1179"/>
                    <a:pt x="2654" y="1208"/>
                  </a:cubicBezTo>
                  <a:lnTo>
                    <a:pt x="2654" y="1208"/>
                  </a:lnTo>
                  <a:cubicBezTo>
                    <a:pt x="2659" y="1301"/>
                    <a:pt x="2659" y="1301"/>
                    <a:pt x="2659" y="1301"/>
                  </a:cubicBezTo>
                  <a:cubicBezTo>
                    <a:pt x="2669" y="1423"/>
                    <a:pt x="2669" y="1423"/>
                    <a:pt x="2669" y="1423"/>
                  </a:cubicBezTo>
                  <a:cubicBezTo>
                    <a:pt x="2669" y="1495"/>
                    <a:pt x="2669" y="1495"/>
                    <a:pt x="2669" y="1495"/>
                  </a:cubicBezTo>
                  <a:cubicBezTo>
                    <a:pt x="2669" y="1534"/>
                    <a:pt x="2684" y="1554"/>
                    <a:pt x="2688" y="1588"/>
                  </a:cubicBezTo>
                  <a:cubicBezTo>
                    <a:pt x="2693" y="1613"/>
                    <a:pt x="2703" y="1613"/>
                    <a:pt x="2708" y="1637"/>
                  </a:cubicBezTo>
                  <a:lnTo>
                    <a:pt x="2708" y="1637"/>
                  </a:lnTo>
                  <a:cubicBezTo>
                    <a:pt x="2708" y="1686"/>
                    <a:pt x="2718" y="1715"/>
                    <a:pt x="2732" y="1759"/>
                  </a:cubicBezTo>
                  <a:cubicBezTo>
                    <a:pt x="2737" y="1773"/>
                    <a:pt x="2737" y="1788"/>
                    <a:pt x="2742" y="1802"/>
                  </a:cubicBezTo>
                  <a:cubicBezTo>
                    <a:pt x="2757" y="1846"/>
                    <a:pt x="2781" y="1866"/>
                    <a:pt x="2795" y="1909"/>
                  </a:cubicBezTo>
                  <a:cubicBezTo>
                    <a:pt x="2820" y="1968"/>
                    <a:pt x="2820" y="2017"/>
                    <a:pt x="2839" y="2080"/>
                  </a:cubicBezTo>
                  <a:cubicBezTo>
                    <a:pt x="2839" y="2109"/>
                    <a:pt x="2845" y="2139"/>
                    <a:pt x="2849" y="2168"/>
                  </a:cubicBezTo>
                  <a:lnTo>
                    <a:pt x="2849" y="2168"/>
                  </a:lnTo>
                  <a:cubicBezTo>
                    <a:pt x="2834" y="2187"/>
                    <a:pt x="2820" y="2207"/>
                    <a:pt x="2806" y="2231"/>
                  </a:cubicBezTo>
                  <a:lnTo>
                    <a:pt x="2806" y="2231"/>
                  </a:lnTo>
                  <a:cubicBezTo>
                    <a:pt x="2751" y="2246"/>
                    <a:pt x="2718" y="2246"/>
                    <a:pt x="2659" y="2250"/>
                  </a:cubicBezTo>
                  <a:cubicBezTo>
                    <a:pt x="2635" y="2250"/>
                    <a:pt x="2620" y="2260"/>
                    <a:pt x="2591" y="2260"/>
                  </a:cubicBezTo>
                  <a:cubicBezTo>
                    <a:pt x="2542" y="2260"/>
                    <a:pt x="2513" y="2250"/>
                    <a:pt x="2464" y="2246"/>
                  </a:cubicBezTo>
                  <a:cubicBezTo>
                    <a:pt x="2406" y="2231"/>
                    <a:pt x="2347" y="2236"/>
                    <a:pt x="2314" y="2192"/>
                  </a:cubicBezTo>
                  <a:lnTo>
                    <a:pt x="2314" y="2192"/>
                  </a:lnTo>
                  <a:cubicBezTo>
                    <a:pt x="2270" y="2172"/>
                    <a:pt x="2221" y="2182"/>
                    <a:pt x="2187" y="2148"/>
                  </a:cubicBezTo>
                  <a:cubicBezTo>
                    <a:pt x="2162" y="2129"/>
                    <a:pt x="2157" y="2105"/>
                    <a:pt x="2143" y="2075"/>
                  </a:cubicBezTo>
                  <a:cubicBezTo>
                    <a:pt x="2133" y="2056"/>
                    <a:pt x="2118" y="2046"/>
                    <a:pt x="2109" y="2026"/>
                  </a:cubicBezTo>
                  <a:cubicBezTo>
                    <a:pt x="2099" y="2012"/>
                    <a:pt x="2099" y="1992"/>
                    <a:pt x="2079" y="1983"/>
                  </a:cubicBezTo>
                  <a:cubicBezTo>
                    <a:pt x="2050" y="1968"/>
                    <a:pt x="2031" y="1973"/>
                    <a:pt x="2002" y="1959"/>
                  </a:cubicBezTo>
                  <a:cubicBezTo>
                    <a:pt x="1987" y="1954"/>
                    <a:pt x="1977" y="1948"/>
                    <a:pt x="1958" y="1944"/>
                  </a:cubicBezTo>
                  <a:cubicBezTo>
                    <a:pt x="1369" y="2153"/>
                    <a:pt x="720" y="2353"/>
                    <a:pt x="0" y="254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4" name="Freeform 65"/>
            <p:cNvSpPr>
              <a:spLocks noChangeArrowheads="1"/>
            </p:cNvSpPr>
            <p:nvPr/>
          </p:nvSpPr>
          <p:spPr bwMode="auto">
            <a:xfrm>
              <a:off x="11501510" y="5830938"/>
              <a:ext cx="884877" cy="1565438"/>
            </a:xfrm>
            <a:custGeom>
              <a:avLst/>
              <a:gdLst>
                <a:gd name="T0" fmla="*/ 1086 w 1399"/>
                <a:gd name="T1" fmla="*/ 53 h 2471"/>
                <a:gd name="T2" fmla="*/ 1086 w 1399"/>
                <a:gd name="T3" fmla="*/ 53 h 2471"/>
                <a:gd name="T4" fmla="*/ 1354 w 1399"/>
                <a:gd name="T5" fmla="*/ 1510 h 2471"/>
                <a:gd name="T6" fmla="*/ 1354 w 1399"/>
                <a:gd name="T7" fmla="*/ 1510 h 2471"/>
                <a:gd name="T8" fmla="*/ 1315 w 1399"/>
                <a:gd name="T9" fmla="*/ 1568 h 2471"/>
                <a:gd name="T10" fmla="*/ 1325 w 1399"/>
                <a:gd name="T11" fmla="*/ 1597 h 2471"/>
                <a:gd name="T12" fmla="*/ 1398 w 1399"/>
                <a:gd name="T13" fmla="*/ 1685 h 2471"/>
                <a:gd name="T14" fmla="*/ 1388 w 1399"/>
                <a:gd name="T15" fmla="*/ 1700 h 2471"/>
                <a:gd name="T16" fmla="*/ 1296 w 1399"/>
                <a:gd name="T17" fmla="*/ 1729 h 2471"/>
                <a:gd name="T18" fmla="*/ 1223 w 1399"/>
                <a:gd name="T19" fmla="*/ 1749 h 2471"/>
                <a:gd name="T20" fmla="*/ 1048 w 1399"/>
                <a:gd name="T21" fmla="*/ 1797 h 2471"/>
                <a:gd name="T22" fmla="*/ 1048 w 1399"/>
                <a:gd name="T23" fmla="*/ 1919 h 2471"/>
                <a:gd name="T24" fmla="*/ 1009 w 1399"/>
                <a:gd name="T25" fmla="*/ 1978 h 2471"/>
                <a:gd name="T26" fmla="*/ 984 w 1399"/>
                <a:gd name="T27" fmla="*/ 2036 h 2471"/>
                <a:gd name="T28" fmla="*/ 940 w 1399"/>
                <a:gd name="T29" fmla="*/ 2143 h 2471"/>
                <a:gd name="T30" fmla="*/ 852 w 1399"/>
                <a:gd name="T31" fmla="*/ 2235 h 2471"/>
                <a:gd name="T32" fmla="*/ 794 w 1399"/>
                <a:gd name="T33" fmla="*/ 2216 h 2471"/>
                <a:gd name="T34" fmla="*/ 745 w 1399"/>
                <a:gd name="T35" fmla="*/ 2153 h 2471"/>
                <a:gd name="T36" fmla="*/ 730 w 1399"/>
                <a:gd name="T37" fmla="*/ 2167 h 2471"/>
                <a:gd name="T38" fmla="*/ 697 w 1399"/>
                <a:gd name="T39" fmla="*/ 2177 h 2471"/>
                <a:gd name="T40" fmla="*/ 697 w 1399"/>
                <a:gd name="T41" fmla="*/ 2206 h 2471"/>
                <a:gd name="T42" fmla="*/ 697 w 1399"/>
                <a:gd name="T43" fmla="*/ 2250 h 2471"/>
                <a:gd name="T44" fmla="*/ 711 w 1399"/>
                <a:gd name="T45" fmla="*/ 2285 h 2471"/>
                <a:gd name="T46" fmla="*/ 697 w 1399"/>
                <a:gd name="T47" fmla="*/ 2304 h 2471"/>
                <a:gd name="T48" fmla="*/ 658 w 1399"/>
                <a:gd name="T49" fmla="*/ 2323 h 2471"/>
                <a:gd name="T50" fmla="*/ 594 w 1399"/>
                <a:gd name="T51" fmla="*/ 2304 h 2471"/>
                <a:gd name="T52" fmla="*/ 565 w 1399"/>
                <a:gd name="T53" fmla="*/ 2328 h 2471"/>
                <a:gd name="T54" fmla="*/ 502 w 1399"/>
                <a:gd name="T55" fmla="*/ 2367 h 2471"/>
                <a:gd name="T56" fmla="*/ 448 w 1399"/>
                <a:gd name="T57" fmla="*/ 2406 h 2471"/>
                <a:gd name="T58" fmla="*/ 395 w 1399"/>
                <a:gd name="T59" fmla="*/ 2450 h 2471"/>
                <a:gd name="T60" fmla="*/ 365 w 1399"/>
                <a:gd name="T61" fmla="*/ 2430 h 2471"/>
                <a:gd name="T62" fmla="*/ 321 w 1399"/>
                <a:gd name="T63" fmla="*/ 2411 h 2471"/>
                <a:gd name="T64" fmla="*/ 263 w 1399"/>
                <a:gd name="T65" fmla="*/ 2401 h 2471"/>
                <a:gd name="T66" fmla="*/ 229 w 1399"/>
                <a:gd name="T67" fmla="*/ 2396 h 2471"/>
                <a:gd name="T68" fmla="*/ 195 w 1399"/>
                <a:gd name="T69" fmla="*/ 2459 h 2471"/>
                <a:gd name="T70" fmla="*/ 166 w 1399"/>
                <a:gd name="T71" fmla="*/ 2470 h 2471"/>
                <a:gd name="T72" fmla="*/ 122 w 1399"/>
                <a:gd name="T73" fmla="*/ 2459 h 2471"/>
                <a:gd name="T74" fmla="*/ 122 w 1399"/>
                <a:gd name="T75" fmla="*/ 2459 h 2471"/>
                <a:gd name="T76" fmla="*/ 64 w 1399"/>
                <a:gd name="T77" fmla="*/ 2401 h 2471"/>
                <a:gd name="T78" fmla="*/ 73 w 1399"/>
                <a:gd name="T79" fmla="*/ 2367 h 2471"/>
                <a:gd name="T80" fmla="*/ 73 w 1399"/>
                <a:gd name="T81" fmla="*/ 2323 h 2471"/>
                <a:gd name="T82" fmla="*/ 83 w 1399"/>
                <a:gd name="T83" fmla="*/ 2280 h 2471"/>
                <a:gd name="T84" fmla="*/ 88 w 1399"/>
                <a:gd name="T85" fmla="*/ 2202 h 2471"/>
                <a:gd name="T86" fmla="*/ 117 w 1399"/>
                <a:gd name="T87" fmla="*/ 2158 h 2471"/>
                <a:gd name="T88" fmla="*/ 156 w 1399"/>
                <a:gd name="T89" fmla="*/ 2036 h 2471"/>
                <a:gd name="T90" fmla="*/ 195 w 1399"/>
                <a:gd name="T91" fmla="*/ 1899 h 2471"/>
                <a:gd name="T92" fmla="*/ 166 w 1399"/>
                <a:gd name="T93" fmla="*/ 1734 h 2471"/>
                <a:gd name="T94" fmla="*/ 132 w 1399"/>
                <a:gd name="T95" fmla="*/ 1602 h 2471"/>
                <a:gd name="T96" fmla="*/ 180 w 1399"/>
                <a:gd name="T97" fmla="*/ 1525 h 2471"/>
                <a:gd name="T98" fmla="*/ 0 w 1399"/>
                <a:gd name="T99" fmla="*/ 248 h 2471"/>
                <a:gd name="T100" fmla="*/ 0 w 1399"/>
                <a:gd name="T101" fmla="*/ 248 h 2471"/>
                <a:gd name="T102" fmla="*/ 25 w 1399"/>
                <a:gd name="T103" fmla="*/ 253 h 2471"/>
                <a:gd name="T104" fmla="*/ 180 w 1399"/>
                <a:gd name="T105" fmla="*/ 185 h 2471"/>
                <a:gd name="T106" fmla="*/ 234 w 1399"/>
                <a:gd name="T107" fmla="*/ 156 h 2471"/>
                <a:gd name="T108" fmla="*/ 234 w 1399"/>
                <a:gd name="T109" fmla="*/ 156 h 2471"/>
                <a:gd name="T110" fmla="*/ 1076 w 1399"/>
                <a:gd name="T111" fmla="*/ 0 h 2471"/>
                <a:gd name="T112" fmla="*/ 1086 w 1399"/>
                <a:gd name="T113" fmla="*/ 53 h 2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99" h="2471">
                  <a:moveTo>
                    <a:pt x="1086" y="53"/>
                  </a:moveTo>
                  <a:lnTo>
                    <a:pt x="1086" y="53"/>
                  </a:lnTo>
                  <a:cubicBezTo>
                    <a:pt x="1354" y="1510"/>
                    <a:pt x="1354" y="1510"/>
                    <a:pt x="1354" y="1510"/>
                  </a:cubicBezTo>
                  <a:lnTo>
                    <a:pt x="1354" y="1510"/>
                  </a:lnTo>
                  <a:cubicBezTo>
                    <a:pt x="1335" y="1529"/>
                    <a:pt x="1315" y="1539"/>
                    <a:pt x="1315" y="1568"/>
                  </a:cubicBezTo>
                  <a:cubicBezTo>
                    <a:pt x="1315" y="1578"/>
                    <a:pt x="1320" y="1588"/>
                    <a:pt x="1325" y="1597"/>
                  </a:cubicBezTo>
                  <a:cubicBezTo>
                    <a:pt x="1344" y="1636"/>
                    <a:pt x="1364" y="1656"/>
                    <a:pt x="1398" y="1685"/>
                  </a:cubicBezTo>
                  <a:cubicBezTo>
                    <a:pt x="1393" y="1690"/>
                    <a:pt x="1393" y="1700"/>
                    <a:pt x="1388" y="1700"/>
                  </a:cubicBezTo>
                  <a:cubicBezTo>
                    <a:pt x="1354" y="1719"/>
                    <a:pt x="1335" y="1719"/>
                    <a:pt x="1296" y="1729"/>
                  </a:cubicBezTo>
                  <a:cubicBezTo>
                    <a:pt x="1266" y="1734"/>
                    <a:pt x="1252" y="1743"/>
                    <a:pt x="1223" y="1749"/>
                  </a:cubicBezTo>
                  <a:cubicBezTo>
                    <a:pt x="1155" y="1763"/>
                    <a:pt x="1120" y="1797"/>
                    <a:pt x="1048" y="1797"/>
                  </a:cubicBezTo>
                  <a:cubicBezTo>
                    <a:pt x="1048" y="1841"/>
                    <a:pt x="1062" y="1870"/>
                    <a:pt x="1048" y="1919"/>
                  </a:cubicBezTo>
                  <a:cubicBezTo>
                    <a:pt x="1042" y="1943"/>
                    <a:pt x="1023" y="1953"/>
                    <a:pt x="1009" y="1978"/>
                  </a:cubicBezTo>
                  <a:cubicBezTo>
                    <a:pt x="998" y="1997"/>
                    <a:pt x="994" y="2011"/>
                    <a:pt x="984" y="2036"/>
                  </a:cubicBezTo>
                  <a:cubicBezTo>
                    <a:pt x="970" y="2080"/>
                    <a:pt x="954" y="2104"/>
                    <a:pt x="940" y="2143"/>
                  </a:cubicBezTo>
                  <a:cubicBezTo>
                    <a:pt x="921" y="2187"/>
                    <a:pt x="901" y="2235"/>
                    <a:pt x="852" y="2235"/>
                  </a:cubicBezTo>
                  <a:cubicBezTo>
                    <a:pt x="828" y="2235"/>
                    <a:pt x="809" y="2235"/>
                    <a:pt x="794" y="2216"/>
                  </a:cubicBezTo>
                  <a:cubicBezTo>
                    <a:pt x="769" y="2196"/>
                    <a:pt x="775" y="2153"/>
                    <a:pt x="745" y="2153"/>
                  </a:cubicBezTo>
                  <a:cubicBezTo>
                    <a:pt x="736" y="2153"/>
                    <a:pt x="736" y="2163"/>
                    <a:pt x="730" y="2167"/>
                  </a:cubicBezTo>
                  <a:cubicBezTo>
                    <a:pt x="716" y="2172"/>
                    <a:pt x="706" y="2167"/>
                    <a:pt x="697" y="2177"/>
                  </a:cubicBezTo>
                  <a:cubicBezTo>
                    <a:pt x="692" y="2187"/>
                    <a:pt x="697" y="2196"/>
                    <a:pt x="697" y="2206"/>
                  </a:cubicBezTo>
                  <a:cubicBezTo>
                    <a:pt x="697" y="2226"/>
                    <a:pt x="692" y="2235"/>
                    <a:pt x="697" y="2250"/>
                  </a:cubicBezTo>
                  <a:cubicBezTo>
                    <a:pt x="702" y="2265"/>
                    <a:pt x="711" y="2269"/>
                    <a:pt x="711" y="2285"/>
                  </a:cubicBezTo>
                  <a:cubicBezTo>
                    <a:pt x="711" y="2294"/>
                    <a:pt x="702" y="2299"/>
                    <a:pt x="697" y="2304"/>
                  </a:cubicBezTo>
                  <a:cubicBezTo>
                    <a:pt x="682" y="2313"/>
                    <a:pt x="672" y="2323"/>
                    <a:pt x="658" y="2323"/>
                  </a:cubicBezTo>
                  <a:cubicBezTo>
                    <a:pt x="633" y="2323"/>
                    <a:pt x="624" y="2304"/>
                    <a:pt x="594" y="2304"/>
                  </a:cubicBezTo>
                  <a:cubicBezTo>
                    <a:pt x="580" y="2304"/>
                    <a:pt x="575" y="2318"/>
                    <a:pt x="565" y="2328"/>
                  </a:cubicBezTo>
                  <a:cubicBezTo>
                    <a:pt x="541" y="2348"/>
                    <a:pt x="526" y="2357"/>
                    <a:pt x="502" y="2367"/>
                  </a:cubicBezTo>
                  <a:cubicBezTo>
                    <a:pt x="482" y="2382"/>
                    <a:pt x="468" y="2391"/>
                    <a:pt x="448" y="2406"/>
                  </a:cubicBezTo>
                  <a:cubicBezTo>
                    <a:pt x="424" y="2421"/>
                    <a:pt x="419" y="2450"/>
                    <a:pt x="395" y="2450"/>
                  </a:cubicBezTo>
                  <a:cubicBezTo>
                    <a:pt x="380" y="2450"/>
                    <a:pt x="375" y="2435"/>
                    <a:pt x="365" y="2430"/>
                  </a:cubicBezTo>
                  <a:cubicBezTo>
                    <a:pt x="351" y="2421"/>
                    <a:pt x="341" y="2416"/>
                    <a:pt x="321" y="2411"/>
                  </a:cubicBezTo>
                  <a:cubicBezTo>
                    <a:pt x="297" y="2406"/>
                    <a:pt x="282" y="2406"/>
                    <a:pt x="263" y="2401"/>
                  </a:cubicBezTo>
                  <a:cubicBezTo>
                    <a:pt x="249" y="2401"/>
                    <a:pt x="244" y="2396"/>
                    <a:pt x="229" y="2396"/>
                  </a:cubicBezTo>
                  <a:cubicBezTo>
                    <a:pt x="205" y="2396"/>
                    <a:pt x="214" y="2440"/>
                    <a:pt x="195" y="2459"/>
                  </a:cubicBezTo>
                  <a:cubicBezTo>
                    <a:pt x="190" y="2470"/>
                    <a:pt x="180" y="2470"/>
                    <a:pt x="166" y="2470"/>
                  </a:cubicBezTo>
                  <a:cubicBezTo>
                    <a:pt x="151" y="2470"/>
                    <a:pt x="136" y="2464"/>
                    <a:pt x="122" y="2459"/>
                  </a:cubicBezTo>
                  <a:lnTo>
                    <a:pt x="122" y="2459"/>
                  </a:lnTo>
                  <a:cubicBezTo>
                    <a:pt x="102" y="2445"/>
                    <a:pt x="64" y="2426"/>
                    <a:pt x="64" y="2401"/>
                  </a:cubicBezTo>
                  <a:cubicBezTo>
                    <a:pt x="64" y="2387"/>
                    <a:pt x="73" y="2382"/>
                    <a:pt x="73" y="2367"/>
                  </a:cubicBezTo>
                  <a:cubicBezTo>
                    <a:pt x="73" y="2352"/>
                    <a:pt x="73" y="2343"/>
                    <a:pt x="73" y="2323"/>
                  </a:cubicBezTo>
                  <a:cubicBezTo>
                    <a:pt x="73" y="2304"/>
                    <a:pt x="83" y="2299"/>
                    <a:pt x="83" y="2280"/>
                  </a:cubicBezTo>
                  <a:cubicBezTo>
                    <a:pt x="88" y="2250"/>
                    <a:pt x="83" y="2230"/>
                    <a:pt x="88" y="2202"/>
                  </a:cubicBezTo>
                  <a:cubicBezTo>
                    <a:pt x="92" y="2182"/>
                    <a:pt x="107" y="2177"/>
                    <a:pt x="117" y="2158"/>
                  </a:cubicBezTo>
                  <a:cubicBezTo>
                    <a:pt x="141" y="2114"/>
                    <a:pt x="146" y="2080"/>
                    <a:pt x="156" y="2036"/>
                  </a:cubicBezTo>
                  <a:cubicBezTo>
                    <a:pt x="166" y="1982"/>
                    <a:pt x="195" y="1953"/>
                    <a:pt x="195" y="1899"/>
                  </a:cubicBezTo>
                  <a:cubicBezTo>
                    <a:pt x="195" y="1832"/>
                    <a:pt x="190" y="1793"/>
                    <a:pt x="166" y="1734"/>
                  </a:cubicBezTo>
                  <a:cubicBezTo>
                    <a:pt x="146" y="1685"/>
                    <a:pt x="132" y="1656"/>
                    <a:pt x="132" y="1602"/>
                  </a:cubicBezTo>
                  <a:cubicBezTo>
                    <a:pt x="132" y="1564"/>
                    <a:pt x="161" y="1559"/>
                    <a:pt x="180" y="1525"/>
                  </a:cubicBezTo>
                  <a:cubicBezTo>
                    <a:pt x="0" y="248"/>
                    <a:pt x="0" y="248"/>
                    <a:pt x="0" y="248"/>
                  </a:cubicBezTo>
                  <a:lnTo>
                    <a:pt x="0" y="248"/>
                  </a:lnTo>
                  <a:cubicBezTo>
                    <a:pt x="5" y="253"/>
                    <a:pt x="15" y="253"/>
                    <a:pt x="25" y="253"/>
                  </a:cubicBezTo>
                  <a:cubicBezTo>
                    <a:pt x="92" y="253"/>
                    <a:pt x="127" y="224"/>
                    <a:pt x="180" y="185"/>
                  </a:cubicBezTo>
                  <a:cubicBezTo>
                    <a:pt x="200" y="175"/>
                    <a:pt x="219" y="165"/>
                    <a:pt x="234" y="156"/>
                  </a:cubicBezTo>
                  <a:lnTo>
                    <a:pt x="234" y="156"/>
                  </a:lnTo>
                  <a:cubicBezTo>
                    <a:pt x="1076" y="0"/>
                    <a:pt x="1076" y="0"/>
                    <a:pt x="1076" y="0"/>
                  </a:cubicBezTo>
                  <a:cubicBezTo>
                    <a:pt x="1086" y="53"/>
                    <a:pt x="1086" y="53"/>
                    <a:pt x="1086" y="53"/>
                  </a:cubicBezTo>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5" name="Freeform 66"/>
            <p:cNvSpPr>
              <a:spLocks noChangeArrowheads="1"/>
            </p:cNvSpPr>
            <p:nvPr/>
          </p:nvSpPr>
          <p:spPr bwMode="auto">
            <a:xfrm>
              <a:off x="8824477" y="3517787"/>
              <a:ext cx="1814558" cy="2125523"/>
            </a:xfrm>
            <a:custGeom>
              <a:avLst/>
              <a:gdLst>
                <a:gd name="T0" fmla="*/ 2046 w 2860"/>
                <a:gd name="T1" fmla="*/ 1344 h 3351"/>
                <a:gd name="T2" fmla="*/ 1997 w 2860"/>
                <a:gd name="T3" fmla="*/ 1397 h 3351"/>
                <a:gd name="T4" fmla="*/ 1948 w 2860"/>
                <a:gd name="T5" fmla="*/ 1461 h 3351"/>
                <a:gd name="T6" fmla="*/ 1958 w 2860"/>
                <a:gd name="T7" fmla="*/ 1656 h 3351"/>
                <a:gd name="T8" fmla="*/ 1895 w 2860"/>
                <a:gd name="T9" fmla="*/ 1783 h 3351"/>
                <a:gd name="T10" fmla="*/ 1748 w 2860"/>
                <a:gd name="T11" fmla="*/ 2021 h 3351"/>
                <a:gd name="T12" fmla="*/ 1875 w 2860"/>
                <a:gd name="T13" fmla="*/ 2245 h 3351"/>
                <a:gd name="T14" fmla="*/ 1831 w 2860"/>
                <a:gd name="T15" fmla="*/ 2372 h 3351"/>
                <a:gd name="T16" fmla="*/ 1841 w 2860"/>
                <a:gd name="T17" fmla="*/ 2513 h 3351"/>
                <a:gd name="T18" fmla="*/ 1963 w 2860"/>
                <a:gd name="T19" fmla="*/ 2581 h 3351"/>
                <a:gd name="T20" fmla="*/ 2158 w 2860"/>
                <a:gd name="T21" fmla="*/ 2664 h 3351"/>
                <a:gd name="T22" fmla="*/ 2279 w 2860"/>
                <a:gd name="T23" fmla="*/ 2786 h 3351"/>
                <a:gd name="T24" fmla="*/ 2474 w 2860"/>
                <a:gd name="T25" fmla="*/ 2908 h 3351"/>
                <a:gd name="T26" fmla="*/ 2552 w 2860"/>
                <a:gd name="T27" fmla="*/ 3068 h 3351"/>
                <a:gd name="T28" fmla="*/ 2571 w 2860"/>
                <a:gd name="T29" fmla="*/ 3180 h 3351"/>
                <a:gd name="T30" fmla="*/ 429 w 2860"/>
                <a:gd name="T31" fmla="*/ 3350 h 3351"/>
                <a:gd name="T32" fmla="*/ 414 w 2860"/>
                <a:gd name="T33" fmla="*/ 2318 h 3351"/>
                <a:gd name="T34" fmla="*/ 307 w 2860"/>
                <a:gd name="T35" fmla="*/ 2016 h 3351"/>
                <a:gd name="T36" fmla="*/ 297 w 2860"/>
                <a:gd name="T37" fmla="*/ 1962 h 3351"/>
                <a:gd name="T38" fmla="*/ 268 w 2860"/>
                <a:gd name="T39" fmla="*/ 1728 h 3351"/>
                <a:gd name="T40" fmla="*/ 214 w 2860"/>
                <a:gd name="T41" fmla="*/ 1490 h 3351"/>
                <a:gd name="T42" fmla="*/ 214 w 2860"/>
                <a:gd name="T43" fmla="*/ 1232 h 3351"/>
                <a:gd name="T44" fmla="*/ 161 w 2860"/>
                <a:gd name="T45" fmla="*/ 979 h 3351"/>
                <a:gd name="T46" fmla="*/ 49 w 2860"/>
                <a:gd name="T47" fmla="*/ 745 h 3351"/>
                <a:gd name="T48" fmla="*/ 63 w 2860"/>
                <a:gd name="T49" fmla="*/ 662 h 3351"/>
                <a:gd name="T50" fmla="*/ 24 w 2860"/>
                <a:gd name="T51" fmla="*/ 531 h 3351"/>
                <a:gd name="T52" fmla="*/ 10 w 2860"/>
                <a:gd name="T53" fmla="*/ 346 h 3351"/>
                <a:gd name="T54" fmla="*/ 5 w 2860"/>
                <a:gd name="T55" fmla="*/ 253 h 3351"/>
                <a:gd name="T56" fmla="*/ 697 w 2860"/>
                <a:gd name="T57" fmla="*/ 214 h 3351"/>
                <a:gd name="T58" fmla="*/ 711 w 2860"/>
                <a:gd name="T59" fmla="*/ 180 h 3351"/>
                <a:gd name="T60" fmla="*/ 789 w 2860"/>
                <a:gd name="T61" fmla="*/ 4 h 3351"/>
                <a:gd name="T62" fmla="*/ 838 w 2860"/>
                <a:gd name="T63" fmla="*/ 48 h 3351"/>
                <a:gd name="T64" fmla="*/ 940 w 2860"/>
                <a:gd name="T65" fmla="*/ 277 h 3351"/>
                <a:gd name="T66" fmla="*/ 1120 w 2860"/>
                <a:gd name="T67" fmla="*/ 311 h 3351"/>
                <a:gd name="T68" fmla="*/ 1247 w 2860"/>
                <a:gd name="T69" fmla="*/ 336 h 3351"/>
                <a:gd name="T70" fmla="*/ 1339 w 2860"/>
                <a:gd name="T71" fmla="*/ 404 h 3351"/>
                <a:gd name="T72" fmla="*/ 1413 w 2860"/>
                <a:gd name="T73" fmla="*/ 370 h 3351"/>
                <a:gd name="T74" fmla="*/ 1476 w 2860"/>
                <a:gd name="T75" fmla="*/ 389 h 3351"/>
                <a:gd name="T76" fmla="*/ 1739 w 2860"/>
                <a:gd name="T77" fmla="*/ 326 h 3351"/>
                <a:gd name="T78" fmla="*/ 1812 w 2860"/>
                <a:gd name="T79" fmla="*/ 506 h 3351"/>
                <a:gd name="T80" fmla="*/ 1929 w 2860"/>
                <a:gd name="T81" fmla="*/ 453 h 3351"/>
                <a:gd name="T82" fmla="*/ 2036 w 2860"/>
                <a:gd name="T83" fmla="*/ 506 h 3351"/>
                <a:gd name="T84" fmla="*/ 2118 w 2860"/>
                <a:gd name="T85" fmla="*/ 555 h 3351"/>
                <a:gd name="T86" fmla="*/ 2284 w 2860"/>
                <a:gd name="T87" fmla="*/ 531 h 3351"/>
                <a:gd name="T88" fmla="*/ 2348 w 2860"/>
                <a:gd name="T89" fmla="*/ 511 h 3351"/>
                <a:gd name="T90" fmla="*/ 2464 w 2860"/>
                <a:gd name="T91" fmla="*/ 565 h 3351"/>
                <a:gd name="T92" fmla="*/ 2616 w 2860"/>
                <a:gd name="T93" fmla="*/ 531 h 3351"/>
                <a:gd name="T94" fmla="*/ 2859 w 2860"/>
                <a:gd name="T95" fmla="*/ 565 h 3351"/>
                <a:gd name="T96" fmla="*/ 2713 w 2860"/>
                <a:gd name="T97" fmla="*/ 677 h 3351"/>
                <a:gd name="T98" fmla="*/ 2504 w 2860"/>
                <a:gd name="T99" fmla="*/ 789 h 3351"/>
                <a:gd name="T100" fmla="*/ 2435 w 2860"/>
                <a:gd name="T101" fmla="*/ 862 h 3351"/>
                <a:gd name="T102" fmla="*/ 2270 w 2860"/>
                <a:gd name="T103" fmla="*/ 1081 h 3351"/>
                <a:gd name="T104" fmla="*/ 2173 w 2860"/>
                <a:gd name="T105" fmla="*/ 1193 h 3351"/>
                <a:gd name="T106" fmla="*/ 2094 w 2860"/>
                <a:gd name="T107" fmla="*/ 1261 h 3351"/>
                <a:gd name="T108" fmla="*/ 2046 w 2860"/>
                <a:gd name="T109" fmla="*/ 1344 h 3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60" h="3351">
                  <a:moveTo>
                    <a:pt x="2046" y="1344"/>
                  </a:moveTo>
                  <a:lnTo>
                    <a:pt x="2046" y="1344"/>
                  </a:lnTo>
                  <a:cubicBezTo>
                    <a:pt x="2036" y="1358"/>
                    <a:pt x="2026" y="1358"/>
                    <a:pt x="2016" y="1368"/>
                  </a:cubicBezTo>
                  <a:cubicBezTo>
                    <a:pt x="2007" y="1378"/>
                    <a:pt x="2007" y="1393"/>
                    <a:pt x="1997" y="1397"/>
                  </a:cubicBezTo>
                  <a:cubicBezTo>
                    <a:pt x="1982" y="1407"/>
                    <a:pt x="1972" y="1402"/>
                    <a:pt x="1963" y="1412"/>
                  </a:cubicBezTo>
                  <a:cubicBezTo>
                    <a:pt x="1953" y="1427"/>
                    <a:pt x="1953" y="1441"/>
                    <a:pt x="1948" y="1461"/>
                  </a:cubicBezTo>
                  <a:cubicBezTo>
                    <a:pt x="1944" y="1480"/>
                    <a:pt x="1939" y="1490"/>
                    <a:pt x="1939" y="1509"/>
                  </a:cubicBezTo>
                  <a:cubicBezTo>
                    <a:pt x="1939" y="1568"/>
                    <a:pt x="1958" y="1598"/>
                    <a:pt x="1958" y="1656"/>
                  </a:cubicBezTo>
                  <a:cubicBezTo>
                    <a:pt x="1958" y="1689"/>
                    <a:pt x="1958" y="1714"/>
                    <a:pt x="1944" y="1743"/>
                  </a:cubicBezTo>
                  <a:cubicBezTo>
                    <a:pt x="1934" y="1768"/>
                    <a:pt x="1914" y="1768"/>
                    <a:pt x="1895" y="1783"/>
                  </a:cubicBezTo>
                  <a:cubicBezTo>
                    <a:pt x="1875" y="1802"/>
                    <a:pt x="1866" y="1816"/>
                    <a:pt x="1846" y="1841"/>
                  </a:cubicBezTo>
                  <a:cubicBezTo>
                    <a:pt x="1797" y="1899"/>
                    <a:pt x="1792" y="1957"/>
                    <a:pt x="1748" y="2021"/>
                  </a:cubicBezTo>
                  <a:cubicBezTo>
                    <a:pt x="1787" y="2065"/>
                    <a:pt x="1812" y="2099"/>
                    <a:pt x="1841" y="2153"/>
                  </a:cubicBezTo>
                  <a:cubicBezTo>
                    <a:pt x="1861" y="2187"/>
                    <a:pt x="1875" y="2206"/>
                    <a:pt x="1875" y="2245"/>
                  </a:cubicBezTo>
                  <a:cubicBezTo>
                    <a:pt x="1875" y="2269"/>
                    <a:pt x="1851" y="2279"/>
                    <a:pt x="1841" y="2303"/>
                  </a:cubicBezTo>
                  <a:cubicBezTo>
                    <a:pt x="1831" y="2328"/>
                    <a:pt x="1831" y="2342"/>
                    <a:pt x="1831" y="2372"/>
                  </a:cubicBezTo>
                  <a:cubicBezTo>
                    <a:pt x="1831" y="2396"/>
                    <a:pt x="1836" y="2410"/>
                    <a:pt x="1836" y="2440"/>
                  </a:cubicBezTo>
                  <a:cubicBezTo>
                    <a:pt x="1841" y="2469"/>
                    <a:pt x="1836" y="2488"/>
                    <a:pt x="1841" y="2513"/>
                  </a:cubicBezTo>
                  <a:cubicBezTo>
                    <a:pt x="1846" y="2542"/>
                    <a:pt x="1875" y="2542"/>
                    <a:pt x="1900" y="2552"/>
                  </a:cubicBezTo>
                  <a:cubicBezTo>
                    <a:pt x="1924" y="2562"/>
                    <a:pt x="1939" y="2571"/>
                    <a:pt x="1963" y="2581"/>
                  </a:cubicBezTo>
                  <a:cubicBezTo>
                    <a:pt x="1997" y="2601"/>
                    <a:pt x="2012" y="2615"/>
                    <a:pt x="2051" y="2630"/>
                  </a:cubicBezTo>
                  <a:cubicBezTo>
                    <a:pt x="2094" y="2645"/>
                    <a:pt x="2118" y="2645"/>
                    <a:pt x="2158" y="2664"/>
                  </a:cubicBezTo>
                  <a:cubicBezTo>
                    <a:pt x="2187" y="2678"/>
                    <a:pt x="2197" y="2703"/>
                    <a:pt x="2212" y="2732"/>
                  </a:cubicBezTo>
                  <a:cubicBezTo>
                    <a:pt x="2226" y="2761"/>
                    <a:pt x="2250" y="2771"/>
                    <a:pt x="2279" y="2786"/>
                  </a:cubicBezTo>
                  <a:cubicBezTo>
                    <a:pt x="2309" y="2805"/>
                    <a:pt x="2323" y="2825"/>
                    <a:pt x="2353" y="2844"/>
                  </a:cubicBezTo>
                  <a:cubicBezTo>
                    <a:pt x="2401" y="2869"/>
                    <a:pt x="2430" y="2873"/>
                    <a:pt x="2474" y="2908"/>
                  </a:cubicBezTo>
                  <a:cubicBezTo>
                    <a:pt x="2504" y="2927"/>
                    <a:pt x="2513" y="2946"/>
                    <a:pt x="2528" y="2976"/>
                  </a:cubicBezTo>
                  <a:cubicBezTo>
                    <a:pt x="2543" y="3010"/>
                    <a:pt x="2552" y="3034"/>
                    <a:pt x="2552" y="3068"/>
                  </a:cubicBezTo>
                  <a:cubicBezTo>
                    <a:pt x="2557" y="3112"/>
                    <a:pt x="2557" y="3137"/>
                    <a:pt x="2571" y="3180"/>
                  </a:cubicBezTo>
                  <a:lnTo>
                    <a:pt x="2571" y="3180"/>
                  </a:lnTo>
                  <a:cubicBezTo>
                    <a:pt x="1895" y="3258"/>
                    <a:pt x="1184" y="3317"/>
                    <a:pt x="429" y="3350"/>
                  </a:cubicBezTo>
                  <a:lnTo>
                    <a:pt x="429" y="3350"/>
                  </a:lnTo>
                  <a:cubicBezTo>
                    <a:pt x="438" y="3312"/>
                    <a:pt x="438" y="3312"/>
                    <a:pt x="458" y="3278"/>
                  </a:cubicBezTo>
                  <a:cubicBezTo>
                    <a:pt x="414" y="2318"/>
                    <a:pt x="414" y="2318"/>
                    <a:pt x="414" y="2318"/>
                  </a:cubicBezTo>
                  <a:cubicBezTo>
                    <a:pt x="355" y="2274"/>
                    <a:pt x="287" y="2235"/>
                    <a:pt x="287" y="2162"/>
                  </a:cubicBezTo>
                  <a:cubicBezTo>
                    <a:pt x="287" y="2104"/>
                    <a:pt x="307" y="2074"/>
                    <a:pt x="307" y="2016"/>
                  </a:cubicBezTo>
                  <a:cubicBezTo>
                    <a:pt x="307" y="1996"/>
                    <a:pt x="297" y="1982"/>
                    <a:pt x="297" y="1962"/>
                  </a:cubicBezTo>
                  <a:lnTo>
                    <a:pt x="297" y="1962"/>
                  </a:lnTo>
                  <a:cubicBezTo>
                    <a:pt x="287" y="1894"/>
                    <a:pt x="292" y="1846"/>
                    <a:pt x="283" y="1778"/>
                  </a:cubicBezTo>
                  <a:cubicBezTo>
                    <a:pt x="278" y="1758"/>
                    <a:pt x="272" y="1748"/>
                    <a:pt x="268" y="1728"/>
                  </a:cubicBezTo>
                  <a:cubicBezTo>
                    <a:pt x="258" y="1661"/>
                    <a:pt x="248" y="1617"/>
                    <a:pt x="229" y="1548"/>
                  </a:cubicBezTo>
                  <a:cubicBezTo>
                    <a:pt x="219" y="1529"/>
                    <a:pt x="214" y="1515"/>
                    <a:pt x="214" y="1490"/>
                  </a:cubicBezTo>
                  <a:cubicBezTo>
                    <a:pt x="214" y="1432"/>
                    <a:pt x="233" y="1397"/>
                    <a:pt x="233" y="1339"/>
                  </a:cubicBezTo>
                  <a:cubicBezTo>
                    <a:pt x="233" y="1295"/>
                    <a:pt x="219" y="1276"/>
                    <a:pt x="214" y="1232"/>
                  </a:cubicBezTo>
                  <a:cubicBezTo>
                    <a:pt x="209" y="1164"/>
                    <a:pt x="209" y="1120"/>
                    <a:pt x="195" y="1051"/>
                  </a:cubicBezTo>
                  <a:cubicBezTo>
                    <a:pt x="185" y="1023"/>
                    <a:pt x="175" y="1003"/>
                    <a:pt x="161" y="979"/>
                  </a:cubicBezTo>
                  <a:cubicBezTo>
                    <a:pt x="136" y="945"/>
                    <a:pt x="126" y="920"/>
                    <a:pt x="107" y="886"/>
                  </a:cubicBezTo>
                  <a:cubicBezTo>
                    <a:pt x="78" y="832"/>
                    <a:pt x="49" y="803"/>
                    <a:pt x="49" y="745"/>
                  </a:cubicBezTo>
                  <a:cubicBezTo>
                    <a:pt x="49" y="720"/>
                    <a:pt x="49" y="711"/>
                    <a:pt x="54" y="691"/>
                  </a:cubicBezTo>
                  <a:cubicBezTo>
                    <a:pt x="59" y="677"/>
                    <a:pt x="63" y="672"/>
                    <a:pt x="63" y="662"/>
                  </a:cubicBezTo>
                  <a:cubicBezTo>
                    <a:pt x="63" y="623"/>
                    <a:pt x="49" y="604"/>
                    <a:pt x="39" y="570"/>
                  </a:cubicBezTo>
                  <a:cubicBezTo>
                    <a:pt x="34" y="555"/>
                    <a:pt x="24" y="550"/>
                    <a:pt x="24" y="531"/>
                  </a:cubicBezTo>
                  <a:cubicBezTo>
                    <a:pt x="24" y="501"/>
                    <a:pt x="39" y="482"/>
                    <a:pt x="39" y="448"/>
                  </a:cubicBezTo>
                  <a:cubicBezTo>
                    <a:pt x="39" y="409"/>
                    <a:pt x="20" y="384"/>
                    <a:pt x="10" y="346"/>
                  </a:cubicBezTo>
                  <a:cubicBezTo>
                    <a:pt x="5" y="336"/>
                    <a:pt x="0" y="336"/>
                    <a:pt x="0" y="331"/>
                  </a:cubicBezTo>
                  <a:cubicBezTo>
                    <a:pt x="0" y="302"/>
                    <a:pt x="0" y="282"/>
                    <a:pt x="5" y="253"/>
                  </a:cubicBezTo>
                  <a:lnTo>
                    <a:pt x="5" y="253"/>
                  </a:lnTo>
                  <a:cubicBezTo>
                    <a:pt x="233" y="243"/>
                    <a:pt x="468" y="228"/>
                    <a:pt x="697" y="214"/>
                  </a:cubicBezTo>
                  <a:cubicBezTo>
                    <a:pt x="701" y="209"/>
                    <a:pt x="701" y="200"/>
                    <a:pt x="701" y="200"/>
                  </a:cubicBezTo>
                  <a:cubicBezTo>
                    <a:pt x="706" y="194"/>
                    <a:pt x="711" y="185"/>
                    <a:pt x="711" y="180"/>
                  </a:cubicBezTo>
                  <a:cubicBezTo>
                    <a:pt x="726" y="161"/>
                    <a:pt x="731" y="122"/>
                    <a:pt x="740" y="97"/>
                  </a:cubicBezTo>
                  <a:cubicBezTo>
                    <a:pt x="755" y="63"/>
                    <a:pt x="760" y="29"/>
                    <a:pt x="789" y="4"/>
                  </a:cubicBezTo>
                  <a:cubicBezTo>
                    <a:pt x="794" y="0"/>
                    <a:pt x="794" y="0"/>
                    <a:pt x="799" y="0"/>
                  </a:cubicBezTo>
                  <a:cubicBezTo>
                    <a:pt x="813" y="9"/>
                    <a:pt x="828" y="34"/>
                    <a:pt x="838" y="48"/>
                  </a:cubicBezTo>
                  <a:cubicBezTo>
                    <a:pt x="857" y="73"/>
                    <a:pt x="877" y="126"/>
                    <a:pt x="886" y="161"/>
                  </a:cubicBezTo>
                  <a:cubicBezTo>
                    <a:pt x="901" y="194"/>
                    <a:pt x="916" y="233"/>
                    <a:pt x="940" y="277"/>
                  </a:cubicBezTo>
                  <a:cubicBezTo>
                    <a:pt x="960" y="311"/>
                    <a:pt x="989" y="331"/>
                    <a:pt x="1023" y="331"/>
                  </a:cubicBezTo>
                  <a:cubicBezTo>
                    <a:pt x="1062" y="331"/>
                    <a:pt x="1081" y="311"/>
                    <a:pt x="1120" y="311"/>
                  </a:cubicBezTo>
                  <a:cubicBezTo>
                    <a:pt x="1145" y="311"/>
                    <a:pt x="1154" y="321"/>
                    <a:pt x="1174" y="326"/>
                  </a:cubicBezTo>
                  <a:cubicBezTo>
                    <a:pt x="1203" y="331"/>
                    <a:pt x="1223" y="326"/>
                    <a:pt x="1247" y="336"/>
                  </a:cubicBezTo>
                  <a:cubicBezTo>
                    <a:pt x="1266" y="341"/>
                    <a:pt x="1281" y="346"/>
                    <a:pt x="1295" y="360"/>
                  </a:cubicBezTo>
                  <a:cubicBezTo>
                    <a:pt x="1305" y="379"/>
                    <a:pt x="1315" y="404"/>
                    <a:pt x="1339" y="404"/>
                  </a:cubicBezTo>
                  <a:cubicBezTo>
                    <a:pt x="1354" y="404"/>
                    <a:pt x="1359" y="389"/>
                    <a:pt x="1369" y="384"/>
                  </a:cubicBezTo>
                  <a:cubicBezTo>
                    <a:pt x="1383" y="374"/>
                    <a:pt x="1393" y="374"/>
                    <a:pt x="1413" y="370"/>
                  </a:cubicBezTo>
                  <a:cubicBezTo>
                    <a:pt x="1422" y="365"/>
                    <a:pt x="1417" y="365"/>
                    <a:pt x="1427" y="365"/>
                  </a:cubicBezTo>
                  <a:cubicBezTo>
                    <a:pt x="1437" y="374"/>
                    <a:pt x="1466" y="384"/>
                    <a:pt x="1476" y="389"/>
                  </a:cubicBezTo>
                  <a:cubicBezTo>
                    <a:pt x="1524" y="399"/>
                    <a:pt x="1568" y="384"/>
                    <a:pt x="1607" y="370"/>
                  </a:cubicBezTo>
                  <a:cubicBezTo>
                    <a:pt x="1651" y="360"/>
                    <a:pt x="1690" y="316"/>
                    <a:pt x="1739" y="326"/>
                  </a:cubicBezTo>
                  <a:cubicBezTo>
                    <a:pt x="1759" y="365"/>
                    <a:pt x="1759" y="404"/>
                    <a:pt x="1773" y="438"/>
                  </a:cubicBezTo>
                  <a:cubicBezTo>
                    <a:pt x="1783" y="468"/>
                    <a:pt x="1787" y="487"/>
                    <a:pt x="1812" y="506"/>
                  </a:cubicBezTo>
                  <a:cubicBezTo>
                    <a:pt x="1827" y="482"/>
                    <a:pt x="1831" y="448"/>
                    <a:pt x="1866" y="448"/>
                  </a:cubicBezTo>
                  <a:cubicBezTo>
                    <a:pt x="1890" y="448"/>
                    <a:pt x="1905" y="448"/>
                    <a:pt x="1929" y="453"/>
                  </a:cubicBezTo>
                  <a:cubicBezTo>
                    <a:pt x="1944" y="457"/>
                    <a:pt x="1948" y="472"/>
                    <a:pt x="1963" y="477"/>
                  </a:cubicBezTo>
                  <a:cubicBezTo>
                    <a:pt x="1987" y="492"/>
                    <a:pt x="2007" y="496"/>
                    <a:pt x="2036" y="506"/>
                  </a:cubicBezTo>
                  <a:cubicBezTo>
                    <a:pt x="2060" y="511"/>
                    <a:pt x="2075" y="511"/>
                    <a:pt x="2099" y="526"/>
                  </a:cubicBezTo>
                  <a:cubicBezTo>
                    <a:pt x="2109" y="531"/>
                    <a:pt x="2109" y="545"/>
                    <a:pt x="2118" y="555"/>
                  </a:cubicBezTo>
                  <a:cubicBezTo>
                    <a:pt x="2143" y="570"/>
                    <a:pt x="2158" y="579"/>
                    <a:pt x="2187" y="579"/>
                  </a:cubicBezTo>
                  <a:cubicBezTo>
                    <a:pt x="2231" y="579"/>
                    <a:pt x="2250" y="555"/>
                    <a:pt x="2284" y="531"/>
                  </a:cubicBezTo>
                  <a:cubicBezTo>
                    <a:pt x="2299" y="521"/>
                    <a:pt x="2299" y="506"/>
                    <a:pt x="2314" y="506"/>
                  </a:cubicBezTo>
                  <a:cubicBezTo>
                    <a:pt x="2328" y="506"/>
                    <a:pt x="2333" y="511"/>
                    <a:pt x="2348" y="511"/>
                  </a:cubicBezTo>
                  <a:cubicBezTo>
                    <a:pt x="2362" y="516"/>
                    <a:pt x="2377" y="511"/>
                    <a:pt x="2392" y="516"/>
                  </a:cubicBezTo>
                  <a:cubicBezTo>
                    <a:pt x="2421" y="531"/>
                    <a:pt x="2430" y="565"/>
                    <a:pt x="2464" y="565"/>
                  </a:cubicBezTo>
                  <a:cubicBezTo>
                    <a:pt x="2499" y="565"/>
                    <a:pt x="2513" y="555"/>
                    <a:pt x="2543" y="545"/>
                  </a:cubicBezTo>
                  <a:cubicBezTo>
                    <a:pt x="2567" y="535"/>
                    <a:pt x="2586" y="535"/>
                    <a:pt x="2616" y="531"/>
                  </a:cubicBezTo>
                  <a:cubicBezTo>
                    <a:pt x="2859" y="565"/>
                    <a:pt x="2859" y="565"/>
                    <a:pt x="2859" y="565"/>
                  </a:cubicBezTo>
                  <a:lnTo>
                    <a:pt x="2859" y="565"/>
                  </a:lnTo>
                  <a:cubicBezTo>
                    <a:pt x="2820" y="599"/>
                    <a:pt x="2796" y="633"/>
                    <a:pt x="2747" y="657"/>
                  </a:cubicBezTo>
                  <a:cubicBezTo>
                    <a:pt x="2732" y="662"/>
                    <a:pt x="2728" y="672"/>
                    <a:pt x="2713" y="677"/>
                  </a:cubicBezTo>
                  <a:cubicBezTo>
                    <a:pt x="2665" y="701"/>
                    <a:pt x="2630" y="711"/>
                    <a:pt x="2582" y="740"/>
                  </a:cubicBezTo>
                  <a:cubicBezTo>
                    <a:pt x="2547" y="755"/>
                    <a:pt x="2533" y="769"/>
                    <a:pt x="2504" y="789"/>
                  </a:cubicBezTo>
                  <a:cubicBezTo>
                    <a:pt x="2494" y="794"/>
                    <a:pt x="2484" y="794"/>
                    <a:pt x="2474" y="803"/>
                  </a:cubicBezTo>
                  <a:cubicBezTo>
                    <a:pt x="2455" y="818"/>
                    <a:pt x="2450" y="838"/>
                    <a:pt x="2435" y="862"/>
                  </a:cubicBezTo>
                  <a:cubicBezTo>
                    <a:pt x="2411" y="896"/>
                    <a:pt x="2392" y="915"/>
                    <a:pt x="2362" y="945"/>
                  </a:cubicBezTo>
                  <a:cubicBezTo>
                    <a:pt x="2314" y="988"/>
                    <a:pt x="2309" y="1032"/>
                    <a:pt x="2270" y="1081"/>
                  </a:cubicBezTo>
                  <a:cubicBezTo>
                    <a:pt x="2245" y="1115"/>
                    <a:pt x="2226" y="1134"/>
                    <a:pt x="2197" y="1164"/>
                  </a:cubicBezTo>
                  <a:cubicBezTo>
                    <a:pt x="2187" y="1173"/>
                    <a:pt x="2187" y="1183"/>
                    <a:pt x="2173" y="1193"/>
                  </a:cubicBezTo>
                  <a:cubicBezTo>
                    <a:pt x="2168" y="1193"/>
                    <a:pt x="2162" y="1193"/>
                    <a:pt x="2158" y="1193"/>
                  </a:cubicBezTo>
                  <a:cubicBezTo>
                    <a:pt x="2129" y="1217"/>
                    <a:pt x="2118" y="1236"/>
                    <a:pt x="2094" y="1261"/>
                  </a:cubicBezTo>
                  <a:cubicBezTo>
                    <a:pt x="2075" y="1280"/>
                    <a:pt x="2060" y="1291"/>
                    <a:pt x="2046" y="1315"/>
                  </a:cubicBezTo>
                  <a:cubicBezTo>
                    <a:pt x="2046" y="1344"/>
                    <a:pt x="2046" y="1344"/>
                    <a:pt x="2046" y="1344"/>
                  </a:cubicBezTo>
                </a:path>
              </a:pathLst>
            </a:custGeom>
            <a:solidFill>
              <a:schemeClr val="accent4"/>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6" name="Freeform 67"/>
            <p:cNvSpPr>
              <a:spLocks noChangeArrowheads="1"/>
            </p:cNvSpPr>
            <p:nvPr/>
          </p:nvSpPr>
          <p:spPr bwMode="auto">
            <a:xfrm>
              <a:off x="13738904" y="5906550"/>
              <a:ext cx="1243308" cy="579688"/>
            </a:xfrm>
            <a:custGeom>
              <a:avLst/>
              <a:gdLst>
                <a:gd name="T0" fmla="*/ 1841 w 1963"/>
                <a:gd name="T1" fmla="*/ 896 h 917"/>
                <a:gd name="T2" fmla="*/ 1914 w 1963"/>
                <a:gd name="T3" fmla="*/ 877 h 917"/>
                <a:gd name="T4" fmla="*/ 1958 w 1963"/>
                <a:gd name="T5" fmla="*/ 667 h 917"/>
                <a:gd name="T6" fmla="*/ 1962 w 1963"/>
                <a:gd name="T7" fmla="*/ 589 h 917"/>
                <a:gd name="T8" fmla="*/ 1729 w 1963"/>
                <a:gd name="T9" fmla="*/ 662 h 917"/>
                <a:gd name="T10" fmla="*/ 1505 w 1963"/>
                <a:gd name="T11" fmla="*/ 0 h 917"/>
                <a:gd name="T12" fmla="*/ 0 w 1963"/>
                <a:gd name="T13" fmla="*/ 477 h 917"/>
                <a:gd name="T14" fmla="*/ 126 w 1963"/>
                <a:gd name="T15" fmla="*/ 618 h 917"/>
                <a:gd name="T16" fmla="*/ 306 w 1963"/>
                <a:gd name="T17" fmla="*/ 467 h 917"/>
                <a:gd name="T18" fmla="*/ 414 w 1963"/>
                <a:gd name="T19" fmla="*/ 472 h 917"/>
                <a:gd name="T20" fmla="*/ 492 w 1963"/>
                <a:gd name="T21" fmla="*/ 399 h 917"/>
                <a:gd name="T22" fmla="*/ 555 w 1963"/>
                <a:gd name="T23" fmla="*/ 360 h 917"/>
                <a:gd name="T24" fmla="*/ 711 w 1963"/>
                <a:gd name="T25" fmla="*/ 414 h 917"/>
                <a:gd name="T26" fmla="*/ 765 w 1963"/>
                <a:gd name="T27" fmla="*/ 419 h 917"/>
                <a:gd name="T28" fmla="*/ 828 w 1963"/>
                <a:gd name="T29" fmla="*/ 428 h 917"/>
                <a:gd name="T30" fmla="*/ 891 w 1963"/>
                <a:gd name="T31" fmla="*/ 467 h 917"/>
                <a:gd name="T32" fmla="*/ 1057 w 1963"/>
                <a:gd name="T33" fmla="*/ 570 h 917"/>
                <a:gd name="T34" fmla="*/ 1124 w 1963"/>
                <a:gd name="T35" fmla="*/ 599 h 917"/>
                <a:gd name="T36" fmla="*/ 1110 w 1963"/>
                <a:gd name="T37" fmla="*/ 750 h 917"/>
                <a:gd name="T38" fmla="*/ 1057 w 1963"/>
                <a:gd name="T39" fmla="*/ 881 h 917"/>
                <a:gd name="T40" fmla="*/ 1076 w 1963"/>
                <a:gd name="T41" fmla="*/ 916 h 917"/>
                <a:gd name="T42" fmla="*/ 1251 w 1963"/>
                <a:gd name="T43" fmla="*/ 911 h 917"/>
                <a:gd name="T44" fmla="*/ 1417 w 1963"/>
                <a:gd name="T45" fmla="*/ 891 h 917"/>
                <a:gd name="T46" fmla="*/ 1490 w 1963"/>
                <a:gd name="T47" fmla="*/ 867 h 917"/>
                <a:gd name="T48" fmla="*/ 1427 w 1963"/>
                <a:gd name="T49" fmla="*/ 759 h 917"/>
                <a:gd name="T50" fmla="*/ 1334 w 1963"/>
                <a:gd name="T51" fmla="*/ 501 h 917"/>
                <a:gd name="T52" fmla="*/ 1271 w 1963"/>
                <a:gd name="T53" fmla="*/ 370 h 917"/>
                <a:gd name="T54" fmla="*/ 1290 w 1963"/>
                <a:gd name="T55" fmla="*/ 292 h 917"/>
                <a:gd name="T56" fmla="*/ 1388 w 1963"/>
                <a:gd name="T57" fmla="*/ 175 h 917"/>
                <a:gd name="T58" fmla="*/ 1456 w 1963"/>
                <a:gd name="T59" fmla="*/ 190 h 917"/>
                <a:gd name="T60" fmla="*/ 1417 w 1963"/>
                <a:gd name="T61" fmla="*/ 282 h 917"/>
                <a:gd name="T62" fmla="*/ 1417 w 1963"/>
                <a:gd name="T63" fmla="*/ 419 h 917"/>
                <a:gd name="T64" fmla="*/ 1466 w 1963"/>
                <a:gd name="T65" fmla="*/ 458 h 917"/>
                <a:gd name="T66" fmla="*/ 1510 w 1963"/>
                <a:gd name="T67" fmla="*/ 546 h 917"/>
                <a:gd name="T68" fmla="*/ 1510 w 1963"/>
                <a:gd name="T69" fmla="*/ 613 h 917"/>
                <a:gd name="T70" fmla="*/ 1651 w 1963"/>
                <a:gd name="T71" fmla="*/ 716 h 917"/>
                <a:gd name="T72" fmla="*/ 1690 w 1963"/>
                <a:gd name="T73" fmla="*/ 808 h 917"/>
                <a:gd name="T74" fmla="*/ 1841 w 1963"/>
                <a:gd name="T75" fmla="*/ 896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63" h="917">
                  <a:moveTo>
                    <a:pt x="1841" y="896"/>
                  </a:moveTo>
                  <a:lnTo>
                    <a:pt x="1841" y="896"/>
                  </a:lnTo>
                  <a:cubicBezTo>
                    <a:pt x="1865" y="891"/>
                    <a:pt x="1895" y="886"/>
                    <a:pt x="1914" y="877"/>
                  </a:cubicBezTo>
                  <a:lnTo>
                    <a:pt x="1914" y="877"/>
                  </a:lnTo>
                  <a:cubicBezTo>
                    <a:pt x="1919" y="867"/>
                    <a:pt x="1919" y="857"/>
                    <a:pt x="1919" y="847"/>
                  </a:cubicBezTo>
                  <a:cubicBezTo>
                    <a:pt x="1929" y="774"/>
                    <a:pt x="1948" y="735"/>
                    <a:pt x="1958" y="667"/>
                  </a:cubicBezTo>
                  <a:cubicBezTo>
                    <a:pt x="1958" y="652"/>
                    <a:pt x="1962" y="648"/>
                    <a:pt x="1962" y="637"/>
                  </a:cubicBezTo>
                  <a:cubicBezTo>
                    <a:pt x="1962" y="589"/>
                    <a:pt x="1962" y="589"/>
                    <a:pt x="1962" y="589"/>
                  </a:cubicBezTo>
                  <a:lnTo>
                    <a:pt x="1962" y="589"/>
                  </a:lnTo>
                  <a:cubicBezTo>
                    <a:pt x="1729" y="662"/>
                    <a:pt x="1729" y="662"/>
                    <a:pt x="1729" y="662"/>
                  </a:cubicBezTo>
                  <a:cubicBezTo>
                    <a:pt x="1505" y="0"/>
                    <a:pt x="1505" y="0"/>
                    <a:pt x="1505" y="0"/>
                  </a:cubicBezTo>
                  <a:lnTo>
                    <a:pt x="1505" y="0"/>
                  </a:lnTo>
                  <a:cubicBezTo>
                    <a:pt x="0" y="477"/>
                    <a:pt x="0" y="477"/>
                    <a:pt x="0" y="477"/>
                  </a:cubicBezTo>
                  <a:lnTo>
                    <a:pt x="0" y="477"/>
                  </a:lnTo>
                  <a:cubicBezTo>
                    <a:pt x="58" y="701"/>
                    <a:pt x="58" y="701"/>
                    <a:pt x="58" y="701"/>
                  </a:cubicBezTo>
                  <a:cubicBezTo>
                    <a:pt x="87" y="677"/>
                    <a:pt x="97" y="648"/>
                    <a:pt x="126" y="618"/>
                  </a:cubicBezTo>
                  <a:cubicBezTo>
                    <a:pt x="156" y="585"/>
                    <a:pt x="195" y="589"/>
                    <a:pt x="223" y="560"/>
                  </a:cubicBezTo>
                  <a:cubicBezTo>
                    <a:pt x="258" y="526"/>
                    <a:pt x="273" y="491"/>
                    <a:pt x="306" y="467"/>
                  </a:cubicBezTo>
                  <a:cubicBezTo>
                    <a:pt x="341" y="472"/>
                    <a:pt x="341" y="472"/>
                    <a:pt x="341" y="472"/>
                  </a:cubicBezTo>
                  <a:cubicBezTo>
                    <a:pt x="414" y="472"/>
                    <a:pt x="414" y="472"/>
                    <a:pt x="414" y="472"/>
                  </a:cubicBezTo>
                  <a:cubicBezTo>
                    <a:pt x="433" y="472"/>
                    <a:pt x="448" y="458"/>
                    <a:pt x="458" y="443"/>
                  </a:cubicBezTo>
                  <a:cubicBezTo>
                    <a:pt x="472" y="428"/>
                    <a:pt x="482" y="414"/>
                    <a:pt x="492" y="399"/>
                  </a:cubicBezTo>
                  <a:cubicBezTo>
                    <a:pt x="502" y="380"/>
                    <a:pt x="506" y="365"/>
                    <a:pt x="526" y="360"/>
                  </a:cubicBezTo>
                  <a:cubicBezTo>
                    <a:pt x="535" y="355"/>
                    <a:pt x="540" y="360"/>
                    <a:pt x="555" y="360"/>
                  </a:cubicBezTo>
                  <a:cubicBezTo>
                    <a:pt x="594" y="355"/>
                    <a:pt x="613" y="350"/>
                    <a:pt x="652" y="350"/>
                  </a:cubicBezTo>
                  <a:cubicBezTo>
                    <a:pt x="687" y="350"/>
                    <a:pt x="682" y="389"/>
                    <a:pt x="711" y="414"/>
                  </a:cubicBezTo>
                  <a:cubicBezTo>
                    <a:pt x="721" y="424"/>
                    <a:pt x="735" y="419"/>
                    <a:pt x="754" y="419"/>
                  </a:cubicBezTo>
                  <a:cubicBezTo>
                    <a:pt x="759" y="419"/>
                    <a:pt x="759" y="419"/>
                    <a:pt x="765" y="419"/>
                  </a:cubicBezTo>
                  <a:lnTo>
                    <a:pt x="765" y="419"/>
                  </a:lnTo>
                  <a:cubicBezTo>
                    <a:pt x="789" y="419"/>
                    <a:pt x="803" y="424"/>
                    <a:pt x="828" y="428"/>
                  </a:cubicBezTo>
                  <a:cubicBezTo>
                    <a:pt x="847" y="428"/>
                    <a:pt x="862" y="424"/>
                    <a:pt x="876" y="433"/>
                  </a:cubicBezTo>
                  <a:cubicBezTo>
                    <a:pt x="886" y="443"/>
                    <a:pt x="886" y="453"/>
                    <a:pt x="891" y="467"/>
                  </a:cubicBezTo>
                  <a:cubicBezTo>
                    <a:pt x="906" y="496"/>
                    <a:pt x="915" y="531"/>
                    <a:pt x="950" y="535"/>
                  </a:cubicBezTo>
                  <a:cubicBezTo>
                    <a:pt x="994" y="546"/>
                    <a:pt x="1013" y="570"/>
                    <a:pt x="1057" y="570"/>
                  </a:cubicBezTo>
                  <a:cubicBezTo>
                    <a:pt x="1124" y="570"/>
                    <a:pt x="1124" y="570"/>
                    <a:pt x="1124" y="570"/>
                  </a:cubicBezTo>
                  <a:cubicBezTo>
                    <a:pt x="1124" y="599"/>
                    <a:pt x="1124" y="599"/>
                    <a:pt x="1124" y="599"/>
                  </a:cubicBezTo>
                  <a:cubicBezTo>
                    <a:pt x="1124" y="628"/>
                    <a:pt x="1120" y="643"/>
                    <a:pt x="1120" y="672"/>
                  </a:cubicBezTo>
                  <a:cubicBezTo>
                    <a:pt x="1115" y="701"/>
                    <a:pt x="1120" y="721"/>
                    <a:pt x="1110" y="750"/>
                  </a:cubicBezTo>
                  <a:cubicBezTo>
                    <a:pt x="1100" y="789"/>
                    <a:pt x="1081" y="813"/>
                    <a:pt x="1066" y="852"/>
                  </a:cubicBezTo>
                  <a:cubicBezTo>
                    <a:pt x="1061" y="867"/>
                    <a:pt x="1057" y="872"/>
                    <a:pt x="1057" y="881"/>
                  </a:cubicBezTo>
                  <a:cubicBezTo>
                    <a:pt x="1057" y="916"/>
                    <a:pt x="1057" y="916"/>
                    <a:pt x="1057" y="916"/>
                  </a:cubicBezTo>
                  <a:cubicBezTo>
                    <a:pt x="1061" y="916"/>
                    <a:pt x="1066" y="916"/>
                    <a:pt x="1076" y="916"/>
                  </a:cubicBezTo>
                  <a:cubicBezTo>
                    <a:pt x="1110" y="916"/>
                    <a:pt x="1130" y="911"/>
                    <a:pt x="1159" y="905"/>
                  </a:cubicBezTo>
                  <a:cubicBezTo>
                    <a:pt x="1198" y="905"/>
                    <a:pt x="1218" y="911"/>
                    <a:pt x="1251" y="911"/>
                  </a:cubicBezTo>
                  <a:cubicBezTo>
                    <a:pt x="1315" y="911"/>
                    <a:pt x="1354" y="905"/>
                    <a:pt x="1417" y="891"/>
                  </a:cubicBezTo>
                  <a:lnTo>
                    <a:pt x="1417" y="891"/>
                  </a:lnTo>
                  <a:cubicBezTo>
                    <a:pt x="1427" y="877"/>
                    <a:pt x="1427" y="877"/>
                    <a:pt x="1427" y="877"/>
                  </a:cubicBezTo>
                  <a:cubicBezTo>
                    <a:pt x="1451" y="877"/>
                    <a:pt x="1466" y="877"/>
                    <a:pt x="1490" y="867"/>
                  </a:cubicBezTo>
                  <a:cubicBezTo>
                    <a:pt x="1500" y="862"/>
                    <a:pt x="1519" y="852"/>
                    <a:pt x="1519" y="838"/>
                  </a:cubicBezTo>
                  <a:cubicBezTo>
                    <a:pt x="1519" y="789"/>
                    <a:pt x="1461" y="789"/>
                    <a:pt x="1427" y="759"/>
                  </a:cubicBezTo>
                  <a:cubicBezTo>
                    <a:pt x="1383" y="726"/>
                    <a:pt x="1403" y="672"/>
                    <a:pt x="1378" y="623"/>
                  </a:cubicBezTo>
                  <a:cubicBezTo>
                    <a:pt x="1359" y="579"/>
                    <a:pt x="1344" y="550"/>
                    <a:pt x="1334" y="501"/>
                  </a:cubicBezTo>
                  <a:cubicBezTo>
                    <a:pt x="1329" y="487"/>
                    <a:pt x="1329" y="472"/>
                    <a:pt x="1325" y="458"/>
                  </a:cubicBezTo>
                  <a:cubicBezTo>
                    <a:pt x="1305" y="424"/>
                    <a:pt x="1271" y="409"/>
                    <a:pt x="1271" y="370"/>
                  </a:cubicBezTo>
                  <a:cubicBezTo>
                    <a:pt x="1271" y="341"/>
                    <a:pt x="1281" y="331"/>
                    <a:pt x="1290" y="306"/>
                  </a:cubicBezTo>
                  <a:cubicBezTo>
                    <a:pt x="1295" y="302"/>
                    <a:pt x="1290" y="297"/>
                    <a:pt x="1290" y="292"/>
                  </a:cubicBezTo>
                  <a:cubicBezTo>
                    <a:pt x="1305" y="267"/>
                    <a:pt x="1320" y="253"/>
                    <a:pt x="1339" y="234"/>
                  </a:cubicBezTo>
                  <a:cubicBezTo>
                    <a:pt x="1354" y="209"/>
                    <a:pt x="1373" y="200"/>
                    <a:pt x="1388" y="175"/>
                  </a:cubicBezTo>
                  <a:cubicBezTo>
                    <a:pt x="1403" y="151"/>
                    <a:pt x="1412" y="126"/>
                    <a:pt x="1436" y="107"/>
                  </a:cubicBezTo>
                  <a:cubicBezTo>
                    <a:pt x="1436" y="141"/>
                    <a:pt x="1456" y="156"/>
                    <a:pt x="1456" y="190"/>
                  </a:cubicBezTo>
                  <a:cubicBezTo>
                    <a:pt x="1456" y="219"/>
                    <a:pt x="1442" y="234"/>
                    <a:pt x="1427" y="258"/>
                  </a:cubicBezTo>
                  <a:cubicBezTo>
                    <a:pt x="1427" y="267"/>
                    <a:pt x="1417" y="273"/>
                    <a:pt x="1417" y="282"/>
                  </a:cubicBezTo>
                  <a:cubicBezTo>
                    <a:pt x="1417" y="311"/>
                    <a:pt x="1442" y="326"/>
                    <a:pt x="1442" y="355"/>
                  </a:cubicBezTo>
                  <a:cubicBezTo>
                    <a:pt x="1442" y="380"/>
                    <a:pt x="1417" y="389"/>
                    <a:pt x="1417" y="419"/>
                  </a:cubicBezTo>
                  <a:cubicBezTo>
                    <a:pt x="1417" y="433"/>
                    <a:pt x="1422" y="448"/>
                    <a:pt x="1436" y="453"/>
                  </a:cubicBezTo>
                  <a:cubicBezTo>
                    <a:pt x="1446" y="458"/>
                    <a:pt x="1456" y="453"/>
                    <a:pt x="1466" y="458"/>
                  </a:cubicBezTo>
                  <a:cubicBezTo>
                    <a:pt x="1475" y="467"/>
                    <a:pt x="1475" y="477"/>
                    <a:pt x="1475" y="487"/>
                  </a:cubicBezTo>
                  <a:cubicBezTo>
                    <a:pt x="1486" y="511"/>
                    <a:pt x="1486" y="531"/>
                    <a:pt x="1510" y="546"/>
                  </a:cubicBezTo>
                  <a:cubicBezTo>
                    <a:pt x="1524" y="555"/>
                    <a:pt x="1544" y="555"/>
                    <a:pt x="1544" y="574"/>
                  </a:cubicBezTo>
                  <a:cubicBezTo>
                    <a:pt x="1544" y="594"/>
                    <a:pt x="1524" y="599"/>
                    <a:pt x="1510" y="613"/>
                  </a:cubicBezTo>
                  <a:cubicBezTo>
                    <a:pt x="1529" y="662"/>
                    <a:pt x="1558" y="687"/>
                    <a:pt x="1607" y="706"/>
                  </a:cubicBezTo>
                  <a:cubicBezTo>
                    <a:pt x="1622" y="711"/>
                    <a:pt x="1636" y="706"/>
                    <a:pt x="1651" y="716"/>
                  </a:cubicBezTo>
                  <a:cubicBezTo>
                    <a:pt x="1666" y="731"/>
                    <a:pt x="1666" y="745"/>
                    <a:pt x="1675" y="764"/>
                  </a:cubicBezTo>
                  <a:cubicBezTo>
                    <a:pt x="1680" y="779"/>
                    <a:pt x="1690" y="789"/>
                    <a:pt x="1690" y="808"/>
                  </a:cubicBezTo>
                  <a:cubicBezTo>
                    <a:pt x="1699" y="842"/>
                    <a:pt x="1699" y="872"/>
                    <a:pt x="1724" y="896"/>
                  </a:cubicBezTo>
                  <a:cubicBezTo>
                    <a:pt x="1841" y="896"/>
                    <a:pt x="1841" y="896"/>
                    <a:pt x="1841" y="89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7" name="Freeform 68"/>
            <p:cNvSpPr>
              <a:spLocks noChangeArrowheads="1"/>
            </p:cNvSpPr>
            <p:nvPr/>
          </p:nvSpPr>
          <p:spPr bwMode="auto">
            <a:xfrm>
              <a:off x="8751671" y="6850293"/>
              <a:ext cx="980085" cy="1142574"/>
            </a:xfrm>
            <a:custGeom>
              <a:avLst/>
              <a:gdLst>
                <a:gd name="T0" fmla="*/ 0 w 1550"/>
                <a:gd name="T1" fmla="*/ 54 h 1803"/>
                <a:gd name="T2" fmla="*/ 0 w 1550"/>
                <a:gd name="T3" fmla="*/ 54 h 1803"/>
                <a:gd name="T4" fmla="*/ 1072 w 1550"/>
                <a:gd name="T5" fmla="*/ 0 h 1803"/>
                <a:gd name="T6" fmla="*/ 1072 w 1550"/>
                <a:gd name="T7" fmla="*/ 0 h 1803"/>
                <a:gd name="T8" fmla="*/ 1266 w 1550"/>
                <a:gd name="T9" fmla="*/ 132 h 1803"/>
                <a:gd name="T10" fmla="*/ 1325 w 1550"/>
                <a:gd name="T11" fmla="*/ 151 h 1803"/>
                <a:gd name="T12" fmla="*/ 1262 w 1550"/>
                <a:gd name="T13" fmla="*/ 258 h 1803"/>
                <a:gd name="T14" fmla="*/ 1247 w 1550"/>
                <a:gd name="T15" fmla="*/ 302 h 1803"/>
                <a:gd name="T16" fmla="*/ 1281 w 1550"/>
                <a:gd name="T17" fmla="*/ 366 h 1803"/>
                <a:gd name="T18" fmla="*/ 1368 w 1550"/>
                <a:gd name="T19" fmla="*/ 448 h 1803"/>
                <a:gd name="T20" fmla="*/ 1466 w 1550"/>
                <a:gd name="T21" fmla="*/ 589 h 1803"/>
                <a:gd name="T22" fmla="*/ 1549 w 1550"/>
                <a:gd name="T23" fmla="*/ 1725 h 1803"/>
                <a:gd name="T24" fmla="*/ 1549 w 1550"/>
                <a:gd name="T25" fmla="*/ 1725 h 1803"/>
                <a:gd name="T26" fmla="*/ 0 w 1550"/>
                <a:gd name="T27" fmla="*/ 1802 h 1803"/>
                <a:gd name="T28" fmla="*/ 0 w 1550"/>
                <a:gd name="T29" fmla="*/ 1802 h 1803"/>
                <a:gd name="T30" fmla="*/ 0 w 1550"/>
                <a:gd name="T31" fmla="*/ 54 h 1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0" h="1803">
                  <a:moveTo>
                    <a:pt x="0" y="54"/>
                  </a:moveTo>
                  <a:lnTo>
                    <a:pt x="0" y="54"/>
                  </a:lnTo>
                  <a:cubicBezTo>
                    <a:pt x="667" y="30"/>
                    <a:pt x="1072" y="0"/>
                    <a:pt x="1072" y="0"/>
                  </a:cubicBezTo>
                  <a:lnTo>
                    <a:pt x="1072" y="0"/>
                  </a:lnTo>
                  <a:cubicBezTo>
                    <a:pt x="1135" y="69"/>
                    <a:pt x="1188" y="93"/>
                    <a:pt x="1266" y="132"/>
                  </a:cubicBezTo>
                  <a:cubicBezTo>
                    <a:pt x="1291" y="141"/>
                    <a:pt x="1305" y="141"/>
                    <a:pt x="1325" y="151"/>
                  </a:cubicBezTo>
                  <a:cubicBezTo>
                    <a:pt x="1301" y="191"/>
                    <a:pt x="1281" y="215"/>
                    <a:pt x="1262" y="258"/>
                  </a:cubicBezTo>
                  <a:cubicBezTo>
                    <a:pt x="1257" y="273"/>
                    <a:pt x="1247" y="283"/>
                    <a:pt x="1247" y="302"/>
                  </a:cubicBezTo>
                  <a:cubicBezTo>
                    <a:pt x="1247" y="332"/>
                    <a:pt x="1266" y="341"/>
                    <a:pt x="1281" y="366"/>
                  </a:cubicBezTo>
                  <a:cubicBezTo>
                    <a:pt x="1310" y="404"/>
                    <a:pt x="1335" y="415"/>
                    <a:pt x="1368" y="448"/>
                  </a:cubicBezTo>
                  <a:cubicBezTo>
                    <a:pt x="1417" y="492"/>
                    <a:pt x="1432" y="531"/>
                    <a:pt x="1466" y="589"/>
                  </a:cubicBezTo>
                  <a:cubicBezTo>
                    <a:pt x="1549" y="1725"/>
                    <a:pt x="1549" y="1725"/>
                    <a:pt x="1549" y="1725"/>
                  </a:cubicBezTo>
                  <a:lnTo>
                    <a:pt x="1549" y="1725"/>
                  </a:lnTo>
                  <a:cubicBezTo>
                    <a:pt x="1549" y="1725"/>
                    <a:pt x="906" y="1773"/>
                    <a:pt x="0" y="1802"/>
                  </a:cubicBezTo>
                  <a:lnTo>
                    <a:pt x="0" y="1802"/>
                  </a:lnTo>
                  <a:cubicBezTo>
                    <a:pt x="0" y="54"/>
                    <a:pt x="0" y="54"/>
                    <a:pt x="0"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8" name="Freeform 69"/>
            <p:cNvSpPr>
              <a:spLocks noChangeArrowheads="1"/>
            </p:cNvSpPr>
            <p:nvPr/>
          </p:nvSpPr>
          <p:spPr bwMode="auto">
            <a:xfrm>
              <a:off x="8751671" y="9020623"/>
              <a:ext cx="1414123" cy="2957250"/>
            </a:xfrm>
            <a:custGeom>
              <a:avLst/>
              <a:gdLst>
                <a:gd name="T0" fmla="*/ 2036 w 2231"/>
                <a:gd name="T1" fmla="*/ 2436 h 4663"/>
                <a:gd name="T2" fmla="*/ 1714 w 2231"/>
                <a:gd name="T3" fmla="*/ 2567 h 4663"/>
                <a:gd name="T4" fmla="*/ 1690 w 2231"/>
                <a:gd name="T5" fmla="*/ 2445 h 4663"/>
                <a:gd name="T6" fmla="*/ 1612 w 2231"/>
                <a:gd name="T7" fmla="*/ 2445 h 4663"/>
                <a:gd name="T8" fmla="*/ 1588 w 2231"/>
                <a:gd name="T9" fmla="*/ 2528 h 4663"/>
                <a:gd name="T10" fmla="*/ 1559 w 2231"/>
                <a:gd name="T11" fmla="*/ 2680 h 4663"/>
                <a:gd name="T12" fmla="*/ 1462 w 2231"/>
                <a:gd name="T13" fmla="*/ 2777 h 4663"/>
                <a:gd name="T14" fmla="*/ 1330 w 2231"/>
                <a:gd name="T15" fmla="*/ 2933 h 4663"/>
                <a:gd name="T16" fmla="*/ 1091 w 2231"/>
                <a:gd name="T17" fmla="*/ 3030 h 4663"/>
                <a:gd name="T18" fmla="*/ 959 w 2231"/>
                <a:gd name="T19" fmla="*/ 3025 h 4663"/>
                <a:gd name="T20" fmla="*/ 867 w 2231"/>
                <a:gd name="T21" fmla="*/ 3020 h 4663"/>
                <a:gd name="T22" fmla="*/ 774 w 2231"/>
                <a:gd name="T23" fmla="*/ 3147 h 4663"/>
                <a:gd name="T24" fmla="*/ 696 w 2231"/>
                <a:gd name="T25" fmla="*/ 3220 h 4663"/>
                <a:gd name="T26" fmla="*/ 594 w 2231"/>
                <a:gd name="T27" fmla="*/ 3346 h 4663"/>
                <a:gd name="T28" fmla="*/ 497 w 2231"/>
                <a:gd name="T29" fmla="*/ 3390 h 4663"/>
                <a:gd name="T30" fmla="*/ 482 w 2231"/>
                <a:gd name="T31" fmla="*/ 3503 h 4663"/>
                <a:gd name="T32" fmla="*/ 414 w 2231"/>
                <a:gd name="T33" fmla="*/ 3542 h 4663"/>
                <a:gd name="T34" fmla="*/ 419 w 2231"/>
                <a:gd name="T35" fmla="*/ 3619 h 4663"/>
                <a:gd name="T36" fmla="*/ 404 w 2231"/>
                <a:gd name="T37" fmla="*/ 3766 h 4663"/>
                <a:gd name="T38" fmla="*/ 380 w 2231"/>
                <a:gd name="T39" fmla="*/ 3790 h 4663"/>
                <a:gd name="T40" fmla="*/ 360 w 2231"/>
                <a:gd name="T41" fmla="*/ 3877 h 4663"/>
                <a:gd name="T42" fmla="*/ 360 w 2231"/>
                <a:gd name="T43" fmla="*/ 4048 h 4663"/>
                <a:gd name="T44" fmla="*/ 384 w 2231"/>
                <a:gd name="T45" fmla="*/ 4199 h 4663"/>
                <a:gd name="T46" fmla="*/ 467 w 2231"/>
                <a:gd name="T47" fmla="*/ 4433 h 4663"/>
                <a:gd name="T48" fmla="*/ 550 w 2231"/>
                <a:gd name="T49" fmla="*/ 4569 h 4663"/>
                <a:gd name="T50" fmla="*/ 521 w 2231"/>
                <a:gd name="T51" fmla="*/ 4633 h 4663"/>
                <a:gd name="T52" fmla="*/ 360 w 2231"/>
                <a:gd name="T53" fmla="*/ 4613 h 4663"/>
                <a:gd name="T54" fmla="*/ 24 w 2231"/>
                <a:gd name="T55" fmla="*/ 4530 h 4663"/>
                <a:gd name="T56" fmla="*/ 0 w 2231"/>
                <a:gd name="T57" fmla="*/ 0 h 4663"/>
                <a:gd name="T58" fmla="*/ 83 w 2231"/>
                <a:gd name="T59" fmla="*/ 78 h 4663"/>
                <a:gd name="T60" fmla="*/ 254 w 2231"/>
                <a:gd name="T61" fmla="*/ 83 h 4663"/>
                <a:gd name="T62" fmla="*/ 375 w 2231"/>
                <a:gd name="T63" fmla="*/ 132 h 4663"/>
                <a:gd name="T64" fmla="*/ 516 w 2231"/>
                <a:gd name="T65" fmla="*/ 127 h 4663"/>
                <a:gd name="T66" fmla="*/ 828 w 2231"/>
                <a:gd name="T67" fmla="*/ 210 h 4663"/>
                <a:gd name="T68" fmla="*/ 979 w 2231"/>
                <a:gd name="T69" fmla="*/ 137 h 4663"/>
                <a:gd name="T70" fmla="*/ 1193 w 2231"/>
                <a:gd name="T71" fmla="*/ 64 h 4663"/>
                <a:gd name="T72" fmla="*/ 1447 w 2231"/>
                <a:gd name="T73" fmla="*/ 118 h 4663"/>
                <a:gd name="T74" fmla="*/ 1705 w 2231"/>
                <a:gd name="T75" fmla="*/ 190 h 4663"/>
                <a:gd name="T76" fmla="*/ 1953 w 2231"/>
                <a:gd name="T77" fmla="*/ 536 h 4663"/>
                <a:gd name="T78" fmla="*/ 2075 w 2231"/>
                <a:gd name="T79" fmla="*/ 1345 h 4663"/>
                <a:gd name="T80" fmla="*/ 2192 w 2231"/>
                <a:gd name="T81" fmla="*/ 1511 h 4663"/>
                <a:gd name="T82" fmla="*/ 2158 w 2231"/>
                <a:gd name="T83" fmla="*/ 1895 h 4663"/>
                <a:gd name="T84" fmla="*/ 2177 w 2231"/>
                <a:gd name="T85" fmla="*/ 2324 h 4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31" h="4663">
                  <a:moveTo>
                    <a:pt x="2177" y="2387"/>
                  </a:moveTo>
                  <a:lnTo>
                    <a:pt x="2177" y="2387"/>
                  </a:lnTo>
                  <a:cubicBezTo>
                    <a:pt x="2124" y="2397"/>
                    <a:pt x="2089" y="2412"/>
                    <a:pt x="2036" y="2436"/>
                  </a:cubicBezTo>
                  <a:cubicBezTo>
                    <a:pt x="1992" y="2456"/>
                    <a:pt x="1963" y="2460"/>
                    <a:pt x="1924" y="2480"/>
                  </a:cubicBezTo>
                  <a:cubicBezTo>
                    <a:pt x="1875" y="2514"/>
                    <a:pt x="1846" y="2533"/>
                    <a:pt x="1793" y="2553"/>
                  </a:cubicBezTo>
                  <a:cubicBezTo>
                    <a:pt x="1763" y="2562"/>
                    <a:pt x="1744" y="2562"/>
                    <a:pt x="1714" y="2567"/>
                  </a:cubicBezTo>
                  <a:cubicBezTo>
                    <a:pt x="1734" y="2553"/>
                    <a:pt x="1753" y="2543"/>
                    <a:pt x="1753" y="2519"/>
                  </a:cubicBezTo>
                  <a:cubicBezTo>
                    <a:pt x="1753" y="2499"/>
                    <a:pt x="1749" y="2484"/>
                    <a:pt x="1739" y="2475"/>
                  </a:cubicBezTo>
                  <a:cubicBezTo>
                    <a:pt x="1724" y="2460"/>
                    <a:pt x="1705" y="2460"/>
                    <a:pt x="1690" y="2445"/>
                  </a:cubicBezTo>
                  <a:cubicBezTo>
                    <a:pt x="1680" y="2436"/>
                    <a:pt x="1690" y="2421"/>
                    <a:pt x="1690" y="2407"/>
                  </a:cubicBezTo>
                  <a:cubicBezTo>
                    <a:pt x="1690" y="2392"/>
                    <a:pt x="1695" y="2382"/>
                    <a:pt x="1695" y="2363"/>
                  </a:cubicBezTo>
                  <a:cubicBezTo>
                    <a:pt x="1656" y="2387"/>
                    <a:pt x="1646" y="2417"/>
                    <a:pt x="1612" y="2445"/>
                  </a:cubicBezTo>
                  <a:cubicBezTo>
                    <a:pt x="1608" y="2451"/>
                    <a:pt x="1608" y="2456"/>
                    <a:pt x="1598" y="2460"/>
                  </a:cubicBezTo>
                  <a:cubicBezTo>
                    <a:pt x="1588" y="2460"/>
                    <a:pt x="1578" y="2465"/>
                    <a:pt x="1568" y="2465"/>
                  </a:cubicBezTo>
                  <a:cubicBezTo>
                    <a:pt x="1578" y="2489"/>
                    <a:pt x="1588" y="2504"/>
                    <a:pt x="1588" y="2528"/>
                  </a:cubicBezTo>
                  <a:cubicBezTo>
                    <a:pt x="1588" y="2558"/>
                    <a:pt x="1583" y="2572"/>
                    <a:pt x="1578" y="2602"/>
                  </a:cubicBezTo>
                  <a:cubicBezTo>
                    <a:pt x="1578" y="2626"/>
                    <a:pt x="1573" y="2641"/>
                    <a:pt x="1559" y="2660"/>
                  </a:cubicBezTo>
                  <a:cubicBezTo>
                    <a:pt x="1559" y="2665"/>
                    <a:pt x="1559" y="2675"/>
                    <a:pt x="1559" y="2680"/>
                  </a:cubicBezTo>
                  <a:cubicBezTo>
                    <a:pt x="1553" y="2680"/>
                    <a:pt x="1544" y="2680"/>
                    <a:pt x="1544" y="2680"/>
                  </a:cubicBezTo>
                  <a:cubicBezTo>
                    <a:pt x="1525" y="2694"/>
                    <a:pt x="1514" y="2704"/>
                    <a:pt x="1500" y="2719"/>
                  </a:cubicBezTo>
                  <a:cubicBezTo>
                    <a:pt x="1486" y="2738"/>
                    <a:pt x="1476" y="2757"/>
                    <a:pt x="1462" y="2777"/>
                  </a:cubicBezTo>
                  <a:cubicBezTo>
                    <a:pt x="1447" y="2801"/>
                    <a:pt x="1432" y="2816"/>
                    <a:pt x="1422" y="2840"/>
                  </a:cubicBezTo>
                  <a:cubicBezTo>
                    <a:pt x="1417" y="2850"/>
                    <a:pt x="1412" y="2865"/>
                    <a:pt x="1407" y="2874"/>
                  </a:cubicBezTo>
                  <a:cubicBezTo>
                    <a:pt x="1383" y="2904"/>
                    <a:pt x="1359" y="2913"/>
                    <a:pt x="1330" y="2933"/>
                  </a:cubicBezTo>
                  <a:cubicBezTo>
                    <a:pt x="1305" y="2952"/>
                    <a:pt x="1301" y="2972"/>
                    <a:pt x="1276" y="2991"/>
                  </a:cubicBezTo>
                  <a:cubicBezTo>
                    <a:pt x="1252" y="3011"/>
                    <a:pt x="1227" y="3011"/>
                    <a:pt x="1198" y="3015"/>
                  </a:cubicBezTo>
                  <a:cubicBezTo>
                    <a:pt x="1159" y="3025"/>
                    <a:pt x="1135" y="3030"/>
                    <a:pt x="1091" y="3030"/>
                  </a:cubicBezTo>
                  <a:cubicBezTo>
                    <a:pt x="1072" y="3030"/>
                    <a:pt x="1057" y="3030"/>
                    <a:pt x="1033" y="3025"/>
                  </a:cubicBezTo>
                  <a:cubicBezTo>
                    <a:pt x="1013" y="3015"/>
                    <a:pt x="1008" y="3001"/>
                    <a:pt x="989" y="3001"/>
                  </a:cubicBezTo>
                  <a:cubicBezTo>
                    <a:pt x="974" y="3001"/>
                    <a:pt x="969" y="3015"/>
                    <a:pt x="959" y="3025"/>
                  </a:cubicBezTo>
                  <a:cubicBezTo>
                    <a:pt x="945" y="3030"/>
                    <a:pt x="935" y="3035"/>
                    <a:pt x="920" y="3035"/>
                  </a:cubicBezTo>
                  <a:cubicBezTo>
                    <a:pt x="906" y="3035"/>
                    <a:pt x="896" y="3025"/>
                    <a:pt x="882" y="3015"/>
                  </a:cubicBezTo>
                  <a:cubicBezTo>
                    <a:pt x="867" y="3020"/>
                    <a:pt x="867" y="3020"/>
                    <a:pt x="867" y="3020"/>
                  </a:cubicBezTo>
                  <a:cubicBezTo>
                    <a:pt x="872" y="3059"/>
                    <a:pt x="872" y="3094"/>
                    <a:pt x="911" y="3113"/>
                  </a:cubicBezTo>
                  <a:cubicBezTo>
                    <a:pt x="852" y="3133"/>
                    <a:pt x="823" y="3161"/>
                    <a:pt x="774" y="3191"/>
                  </a:cubicBezTo>
                  <a:cubicBezTo>
                    <a:pt x="774" y="3172"/>
                    <a:pt x="774" y="3161"/>
                    <a:pt x="774" y="3147"/>
                  </a:cubicBezTo>
                  <a:cubicBezTo>
                    <a:pt x="745" y="3147"/>
                    <a:pt x="745" y="3147"/>
                    <a:pt x="745" y="3147"/>
                  </a:cubicBezTo>
                  <a:cubicBezTo>
                    <a:pt x="721" y="3152"/>
                    <a:pt x="696" y="3166"/>
                    <a:pt x="696" y="3191"/>
                  </a:cubicBezTo>
                  <a:cubicBezTo>
                    <a:pt x="696" y="3220"/>
                    <a:pt x="696" y="3220"/>
                    <a:pt x="696" y="3220"/>
                  </a:cubicBezTo>
                  <a:cubicBezTo>
                    <a:pt x="740" y="3220"/>
                    <a:pt x="740" y="3220"/>
                    <a:pt x="740" y="3220"/>
                  </a:cubicBezTo>
                  <a:cubicBezTo>
                    <a:pt x="706" y="3239"/>
                    <a:pt x="691" y="3259"/>
                    <a:pt x="667" y="3283"/>
                  </a:cubicBezTo>
                  <a:cubicBezTo>
                    <a:pt x="638" y="3313"/>
                    <a:pt x="614" y="3318"/>
                    <a:pt x="594" y="3346"/>
                  </a:cubicBezTo>
                  <a:cubicBezTo>
                    <a:pt x="580" y="3366"/>
                    <a:pt x="575" y="3381"/>
                    <a:pt x="565" y="3396"/>
                  </a:cubicBezTo>
                  <a:cubicBezTo>
                    <a:pt x="550" y="3376"/>
                    <a:pt x="541" y="3361"/>
                    <a:pt x="521" y="3346"/>
                  </a:cubicBezTo>
                  <a:cubicBezTo>
                    <a:pt x="511" y="3361"/>
                    <a:pt x="506" y="3371"/>
                    <a:pt x="497" y="3390"/>
                  </a:cubicBezTo>
                  <a:cubicBezTo>
                    <a:pt x="492" y="3400"/>
                    <a:pt x="482" y="3405"/>
                    <a:pt x="482" y="3420"/>
                  </a:cubicBezTo>
                  <a:cubicBezTo>
                    <a:pt x="482" y="3434"/>
                    <a:pt x="502" y="3440"/>
                    <a:pt x="516" y="3444"/>
                  </a:cubicBezTo>
                  <a:cubicBezTo>
                    <a:pt x="506" y="3468"/>
                    <a:pt x="492" y="3478"/>
                    <a:pt x="482" y="3503"/>
                  </a:cubicBezTo>
                  <a:cubicBezTo>
                    <a:pt x="477" y="3517"/>
                    <a:pt x="477" y="3542"/>
                    <a:pt x="458" y="3542"/>
                  </a:cubicBezTo>
                  <a:cubicBezTo>
                    <a:pt x="453" y="3542"/>
                    <a:pt x="448" y="3532"/>
                    <a:pt x="439" y="3532"/>
                  </a:cubicBezTo>
                  <a:cubicBezTo>
                    <a:pt x="429" y="3532"/>
                    <a:pt x="424" y="3537"/>
                    <a:pt x="414" y="3542"/>
                  </a:cubicBezTo>
                  <a:cubicBezTo>
                    <a:pt x="399" y="3546"/>
                    <a:pt x="375" y="3546"/>
                    <a:pt x="375" y="3561"/>
                  </a:cubicBezTo>
                  <a:cubicBezTo>
                    <a:pt x="375" y="3576"/>
                    <a:pt x="384" y="3581"/>
                    <a:pt x="390" y="3595"/>
                  </a:cubicBezTo>
                  <a:cubicBezTo>
                    <a:pt x="395" y="3605"/>
                    <a:pt x="404" y="3619"/>
                    <a:pt x="419" y="3619"/>
                  </a:cubicBezTo>
                  <a:cubicBezTo>
                    <a:pt x="434" y="3619"/>
                    <a:pt x="439" y="3610"/>
                    <a:pt x="448" y="3600"/>
                  </a:cubicBezTo>
                  <a:cubicBezTo>
                    <a:pt x="443" y="3639"/>
                    <a:pt x="434" y="3663"/>
                    <a:pt x="424" y="3697"/>
                  </a:cubicBezTo>
                  <a:cubicBezTo>
                    <a:pt x="414" y="3727"/>
                    <a:pt x="404" y="3741"/>
                    <a:pt x="404" y="3766"/>
                  </a:cubicBezTo>
                  <a:cubicBezTo>
                    <a:pt x="404" y="3780"/>
                    <a:pt x="404" y="3790"/>
                    <a:pt x="409" y="3805"/>
                  </a:cubicBezTo>
                  <a:cubicBezTo>
                    <a:pt x="409" y="3785"/>
                    <a:pt x="409" y="3785"/>
                    <a:pt x="409" y="3785"/>
                  </a:cubicBezTo>
                  <a:cubicBezTo>
                    <a:pt x="395" y="3785"/>
                    <a:pt x="390" y="3790"/>
                    <a:pt x="380" y="3790"/>
                  </a:cubicBezTo>
                  <a:cubicBezTo>
                    <a:pt x="370" y="3790"/>
                    <a:pt x="360" y="3780"/>
                    <a:pt x="351" y="3780"/>
                  </a:cubicBezTo>
                  <a:cubicBezTo>
                    <a:pt x="326" y="3780"/>
                    <a:pt x="297" y="3799"/>
                    <a:pt x="297" y="3829"/>
                  </a:cubicBezTo>
                  <a:cubicBezTo>
                    <a:pt x="297" y="3858"/>
                    <a:pt x="331" y="3877"/>
                    <a:pt x="360" y="3877"/>
                  </a:cubicBezTo>
                  <a:cubicBezTo>
                    <a:pt x="375" y="3877"/>
                    <a:pt x="384" y="3873"/>
                    <a:pt x="395" y="3863"/>
                  </a:cubicBezTo>
                  <a:cubicBezTo>
                    <a:pt x="395" y="3985"/>
                    <a:pt x="395" y="3985"/>
                    <a:pt x="395" y="3985"/>
                  </a:cubicBezTo>
                  <a:cubicBezTo>
                    <a:pt x="395" y="4014"/>
                    <a:pt x="380" y="4029"/>
                    <a:pt x="360" y="4048"/>
                  </a:cubicBezTo>
                  <a:cubicBezTo>
                    <a:pt x="356" y="4053"/>
                    <a:pt x="345" y="4058"/>
                    <a:pt x="345" y="4062"/>
                  </a:cubicBezTo>
                  <a:cubicBezTo>
                    <a:pt x="345" y="4092"/>
                    <a:pt x="360" y="4102"/>
                    <a:pt x="370" y="4126"/>
                  </a:cubicBezTo>
                  <a:cubicBezTo>
                    <a:pt x="380" y="4155"/>
                    <a:pt x="380" y="4170"/>
                    <a:pt x="384" y="4199"/>
                  </a:cubicBezTo>
                  <a:cubicBezTo>
                    <a:pt x="390" y="4233"/>
                    <a:pt x="390" y="4258"/>
                    <a:pt x="409" y="4291"/>
                  </a:cubicBezTo>
                  <a:cubicBezTo>
                    <a:pt x="419" y="4316"/>
                    <a:pt x="434" y="4335"/>
                    <a:pt x="443" y="4360"/>
                  </a:cubicBezTo>
                  <a:cubicBezTo>
                    <a:pt x="453" y="4389"/>
                    <a:pt x="467" y="4404"/>
                    <a:pt x="467" y="4433"/>
                  </a:cubicBezTo>
                  <a:cubicBezTo>
                    <a:pt x="467" y="4511"/>
                    <a:pt x="467" y="4511"/>
                    <a:pt x="467" y="4511"/>
                  </a:cubicBezTo>
                  <a:cubicBezTo>
                    <a:pt x="467" y="4526"/>
                    <a:pt x="458" y="4540"/>
                    <a:pt x="467" y="4554"/>
                  </a:cubicBezTo>
                  <a:cubicBezTo>
                    <a:pt x="487" y="4579"/>
                    <a:pt x="516" y="4569"/>
                    <a:pt x="550" y="4569"/>
                  </a:cubicBezTo>
                  <a:cubicBezTo>
                    <a:pt x="550" y="4589"/>
                    <a:pt x="555" y="4603"/>
                    <a:pt x="555" y="4618"/>
                  </a:cubicBezTo>
                  <a:lnTo>
                    <a:pt x="555" y="4618"/>
                  </a:lnTo>
                  <a:cubicBezTo>
                    <a:pt x="545" y="4623"/>
                    <a:pt x="531" y="4628"/>
                    <a:pt x="521" y="4633"/>
                  </a:cubicBezTo>
                  <a:cubicBezTo>
                    <a:pt x="497" y="4647"/>
                    <a:pt x="487" y="4662"/>
                    <a:pt x="458" y="4662"/>
                  </a:cubicBezTo>
                  <a:cubicBezTo>
                    <a:pt x="429" y="4662"/>
                    <a:pt x="409" y="4657"/>
                    <a:pt x="384" y="4642"/>
                  </a:cubicBezTo>
                  <a:cubicBezTo>
                    <a:pt x="375" y="4633"/>
                    <a:pt x="370" y="4623"/>
                    <a:pt x="360" y="4613"/>
                  </a:cubicBezTo>
                  <a:cubicBezTo>
                    <a:pt x="331" y="4598"/>
                    <a:pt x="312" y="4594"/>
                    <a:pt x="282" y="4589"/>
                  </a:cubicBezTo>
                  <a:cubicBezTo>
                    <a:pt x="204" y="4574"/>
                    <a:pt x="161" y="4569"/>
                    <a:pt x="88" y="4545"/>
                  </a:cubicBezTo>
                  <a:cubicBezTo>
                    <a:pt x="63" y="4540"/>
                    <a:pt x="49" y="4535"/>
                    <a:pt x="24" y="4530"/>
                  </a:cubicBezTo>
                  <a:cubicBezTo>
                    <a:pt x="14" y="4530"/>
                    <a:pt x="10" y="4526"/>
                    <a:pt x="0" y="4526"/>
                  </a:cubicBezTo>
                  <a:lnTo>
                    <a:pt x="0" y="4526"/>
                  </a:lnTo>
                  <a:cubicBezTo>
                    <a:pt x="0" y="0"/>
                    <a:pt x="0" y="0"/>
                    <a:pt x="0" y="0"/>
                  </a:cubicBezTo>
                  <a:lnTo>
                    <a:pt x="0" y="0"/>
                  </a:lnTo>
                  <a:cubicBezTo>
                    <a:pt x="19" y="10"/>
                    <a:pt x="34" y="20"/>
                    <a:pt x="58" y="35"/>
                  </a:cubicBezTo>
                  <a:cubicBezTo>
                    <a:pt x="73" y="44"/>
                    <a:pt x="73" y="64"/>
                    <a:pt x="83" y="78"/>
                  </a:cubicBezTo>
                  <a:cubicBezTo>
                    <a:pt x="97" y="113"/>
                    <a:pt x="117" y="137"/>
                    <a:pt x="151" y="137"/>
                  </a:cubicBezTo>
                  <a:cubicBezTo>
                    <a:pt x="166" y="137"/>
                    <a:pt x="175" y="127"/>
                    <a:pt x="185" y="113"/>
                  </a:cubicBezTo>
                  <a:cubicBezTo>
                    <a:pt x="204" y="93"/>
                    <a:pt x="224" y="83"/>
                    <a:pt x="254" y="83"/>
                  </a:cubicBezTo>
                  <a:cubicBezTo>
                    <a:pt x="268" y="83"/>
                    <a:pt x="278" y="88"/>
                    <a:pt x="293" y="98"/>
                  </a:cubicBezTo>
                  <a:cubicBezTo>
                    <a:pt x="293" y="103"/>
                    <a:pt x="293" y="113"/>
                    <a:pt x="297" y="113"/>
                  </a:cubicBezTo>
                  <a:cubicBezTo>
                    <a:pt x="321" y="132"/>
                    <a:pt x="341" y="132"/>
                    <a:pt x="375" y="132"/>
                  </a:cubicBezTo>
                  <a:cubicBezTo>
                    <a:pt x="395" y="132"/>
                    <a:pt x="414" y="127"/>
                    <a:pt x="434" y="137"/>
                  </a:cubicBezTo>
                  <a:cubicBezTo>
                    <a:pt x="453" y="142"/>
                    <a:pt x="463" y="161"/>
                    <a:pt x="487" y="161"/>
                  </a:cubicBezTo>
                  <a:cubicBezTo>
                    <a:pt x="502" y="161"/>
                    <a:pt x="502" y="127"/>
                    <a:pt x="516" y="127"/>
                  </a:cubicBezTo>
                  <a:cubicBezTo>
                    <a:pt x="536" y="127"/>
                    <a:pt x="545" y="137"/>
                    <a:pt x="560" y="142"/>
                  </a:cubicBezTo>
                  <a:cubicBezTo>
                    <a:pt x="638" y="152"/>
                    <a:pt x="682" y="166"/>
                    <a:pt x="760" y="181"/>
                  </a:cubicBezTo>
                  <a:cubicBezTo>
                    <a:pt x="784" y="185"/>
                    <a:pt x="799" y="210"/>
                    <a:pt x="828" y="210"/>
                  </a:cubicBezTo>
                  <a:cubicBezTo>
                    <a:pt x="848" y="210"/>
                    <a:pt x="857" y="205"/>
                    <a:pt x="877" y="195"/>
                  </a:cubicBezTo>
                  <a:cubicBezTo>
                    <a:pt x="911" y="190"/>
                    <a:pt x="930" y="181"/>
                    <a:pt x="955" y="161"/>
                  </a:cubicBezTo>
                  <a:cubicBezTo>
                    <a:pt x="964" y="157"/>
                    <a:pt x="969" y="146"/>
                    <a:pt x="979" y="137"/>
                  </a:cubicBezTo>
                  <a:cubicBezTo>
                    <a:pt x="1018" y="113"/>
                    <a:pt x="1047" y="122"/>
                    <a:pt x="1086" y="103"/>
                  </a:cubicBezTo>
                  <a:cubicBezTo>
                    <a:pt x="1105" y="93"/>
                    <a:pt x="1110" y="78"/>
                    <a:pt x="1130" y="74"/>
                  </a:cubicBezTo>
                  <a:cubicBezTo>
                    <a:pt x="1155" y="64"/>
                    <a:pt x="1169" y="64"/>
                    <a:pt x="1193" y="64"/>
                  </a:cubicBezTo>
                  <a:cubicBezTo>
                    <a:pt x="1213" y="78"/>
                    <a:pt x="1227" y="88"/>
                    <a:pt x="1252" y="88"/>
                  </a:cubicBezTo>
                  <a:cubicBezTo>
                    <a:pt x="1354" y="88"/>
                    <a:pt x="1354" y="88"/>
                    <a:pt x="1354" y="88"/>
                  </a:cubicBezTo>
                  <a:cubicBezTo>
                    <a:pt x="1393" y="88"/>
                    <a:pt x="1412" y="103"/>
                    <a:pt x="1447" y="118"/>
                  </a:cubicBezTo>
                  <a:cubicBezTo>
                    <a:pt x="1490" y="137"/>
                    <a:pt x="1510" y="152"/>
                    <a:pt x="1553" y="171"/>
                  </a:cubicBezTo>
                  <a:cubicBezTo>
                    <a:pt x="1608" y="195"/>
                    <a:pt x="1646" y="190"/>
                    <a:pt x="1705" y="190"/>
                  </a:cubicBezTo>
                  <a:lnTo>
                    <a:pt x="1705" y="190"/>
                  </a:lnTo>
                  <a:cubicBezTo>
                    <a:pt x="1753" y="210"/>
                    <a:pt x="1793" y="215"/>
                    <a:pt x="1846" y="215"/>
                  </a:cubicBezTo>
                  <a:cubicBezTo>
                    <a:pt x="1880" y="215"/>
                    <a:pt x="1899" y="215"/>
                    <a:pt x="1934" y="215"/>
                  </a:cubicBezTo>
                  <a:cubicBezTo>
                    <a:pt x="1953" y="536"/>
                    <a:pt x="1953" y="536"/>
                    <a:pt x="1953" y="536"/>
                  </a:cubicBezTo>
                  <a:lnTo>
                    <a:pt x="1953" y="536"/>
                  </a:lnTo>
                  <a:cubicBezTo>
                    <a:pt x="1978" y="1130"/>
                    <a:pt x="1978" y="1130"/>
                    <a:pt x="1978" y="1130"/>
                  </a:cubicBezTo>
                  <a:cubicBezTo>
                    <a:pt x="2021" y="1213"/>
                    <a:pt x="2031" y="1262"/>
                    <a:pt x="2075" y="1345"/>
                  </a:cubicBezTo>
                  <a:cubicBezTo>
                    <a:pt x="2089" y="1369"/>
                    <a:pt x="2104" y="1379"/>
                    <a:pt x="2124" y="1403"/>
                  </a:cubicBezTo>
                  <a:cubicBezTo>
                    <a:pt x="2138" y="1423"/>
                    <a:pt x="2143" y="1442"/>
                    <a:pt x="2158" y="1462"/>
                  </a:cubicBezTo>
                  <a:cubicBezTo>
                    <a:pt x="2167" y="1481"/>
                    <a:pt x="2182" y="1491"/>
                    <a:pt x="2192" y="1511"/>
                  </a:cubicBezTo>
                  <a:cubicBezTo>
                    <a:pt x="2216" y="1559"/>
                    <a:pt x="2230" y="1594"/>
                    <a:pt x="2230" y="1652"/>
                  </a:cubicBezTo>
                  <a:cubicBezTo>
                    <a:pt x="2230" y="1705"/>
                    <a:pt x="2230" y="1735"/>
                    <a:pt x="2211" y="1779"/>
                  </a:cubicBezTo>
                  <a:cubicBezTo>
                    <a:pt x="2187" y="1822"/>
                    <a:pt x="2158" y="1846"/>
                    <a:pt x="2158" y="1895"/>
                  </a:cubicBezTo>
                  <a:cubicBezTo>
                    <a:pt x="2158" y="1949"/>
                    <a:pt x="2187" y="1978"/>
                    <a:pt x="2187" y="2036"/>
                  </a:cubicBezTo>
                  <a:cubicBezTo>
                    <a:pt x="2187" y="2144"/>
                    <a:pt x="2182" y="2202"/>
                    <a:pt x="2182" y="2309"/>
                  </a:cubicBezTo>
                  <a:cubicBezTo>
                    <a:pt x="2182" y="2314"/>
                    <a:pt x="2177" y="2319"/>
                    <a:pt x="2177" y="2324"/>
                  </a:cubicBezTo>
                  <a:cubicBezTo>
                    <a:pt x="2177" y="2348"/>
                    <a:pt x="2182" y="2363"/>
                    <a:pt x="2177" y="238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9" name="Freeform 70"/>
            <p:cNvSpPr>
              <a:spLocks noChangeArrowheads="1"/>
            </p:cNvSpPr>
            <p:nvPr/>
          </p:nvSpPr>
          <p:spPr bwMode="auto">
            <a:xfrm>
              <a:off x="15242635" y="2574043"/>
              <a:ext cx="980085" cy="1680256"/>
            </a:xfrm>
            <a:custGeom>
              <a:avLst/>
              <a:gdLst>
                <a:gd name="T0" fmla="*/ 0 w 1550"/>
                <a:gd name="T1" fmla="*/ 1549 h 2651"/>
                <a:gd name="T2" fmla="*/ 536 w 1550"/>
                <a:gd name="T3" fmla="*/ 2650 h 2651"/>
                <a:gd name="T4" fmla="*/ 536 w 1550"/>
                <a:gd name="T5" fmla="*/ 2645 h 2651"/>
                <a:gd name="T6" fmla="*/ 623 w 1550"/>
                <a:gd name="T7" fmla="*/ 2343 h 2651"/>
                <a:gd name="T8" fmla="*/ 760 w 1550"/>
                <a:gd name="T9" fmla="*/ 2100 h 2651"/>
                <a:gd name="T10" fmla="*/ 901 w 1550"/>
                <a:gd name="T11" fmla="*/ 1924 h 2651"/>
                <a:gd name="T12" fmla="*/ 959 w 1550"/>
                <a:gd name="T13" fmla="*/ 1870 h 2651"/>
                <a:gd name="T14" fmla="*/ 979 w 1550"/>
                <a:gd name="T15" fmla="*/ 1734 h 2651"/>
                <a:gd name="T16" fmla="*/ 954 w 1550"/>
                <a:gd name="T17" fmla="*/ 1583 h 2651"/>
                <a:gd name="T18" fmla="*/ 1013 w 1550"/>
                <a:gd name="T19" fmla="*/ 1564 h 2651"/>
                <a:gd name="T20" fmla="*/ 1067 w 1550"/>
                <a:gd name="T21" fmla="*/ 1647 h 2651"/>
                <a:gd name="T22" fmla="*/ 1145 w 1550"/>
                <a:gd name="T23" fmla="*/ 1583 h 2651"/>
                <a:gd name="T24" fmla="*/ 1203 w 1550"/>
                <a:gd name="T25" fmla="*/ 1495 h 2651"/>
                <a:gd name="T26" fmla="*/ 1256 w 1550"/>
                <a:gd name="T27" fmla="*/ 1500 h 2651"/>
                <a:gd name="T28" fmla="*/ 1300 w 1550"/>
                <a:gd name="T29" fmla="*/ 1427 h 2651"/>
                <a:gd name="T30" fmla="*/ 1422 w 1550"/>
                <a:gd name="T31" fmla="*/ 1315 h 2651"/>
                <a:gd name="T32" fmla="*/ 1549 w 1550"/>
                <a:gd name="T33" fmla="*/ 1096 h 2651"/>
                <a:gd name="T34" fmla="*/ 1490 w 1550"/>
                <a:gd name="T35" fmla="*/ 1018 h 2651"/>
                <a:gd name="T36" fmla="*/ 1432 w 1550"/>
                <a:gd name="T37" fmla="*/ 931 h 2651"/>
                <a:gd name="T38" fmla="*/ 1339 w 1550"/>
                <a:gd name="T39" fmla="*/ 887 h 2651"/>
                <a:gd name="T40" fmla="*/ 1261 w 1550"/>
                <a:gd name="T41" fmla="*/ 838 h 2651"/>
                <a:gd name="T42" fmla="*/ 1110 w 1550"/>
                <a:gd name="T43" fmla="*/ 706 h 2651"/>
                <a:gd name="T44" fmla="*/ 1052 w 1550"/>
                <a:gd name="T45" fmla="*/ 653 h 2651"/>
                <a:gd name="T46" fmla="*/ 945 w 1550"/>
                <a:gd name="T47" fmla="*/ 399 h 2651"/>
                <a:gd name="T48" fmla="*/ 828 w 1550"/>
                <a:gd name="T49" fmla="*/ 112 h 2651"/>
                <a:gd name="T50" fmla="*/ 725 w 1550"/>
                <a:gd name="T51" fmla="*/ 39 h 2651"/>
                <a:gd name="T52" fmla="*/ 560 w 1550"/>
                <a:gd name="T53" fmla="*/ 49 h 2651"/>
                <a:gd name="T54" fmla="*/ 424 w 1550"/>
                <a:gd name="T55" fmla="*/ 141 h 2651"/>
                <a:gd name="T56" fmla="*/ 331 w 1550"/>
                <a:gd name="T57" fmla="*/ 229 h 2651"/>
                <a:gd name="T58" fmla="*/ 161 w 1550"/>
                <a:gd name="T59" fmla="*/ 258 h 2651"/>
                <a:gd name="T60" fmla="*/ 117 w 1550"/>
                <a:gd name="T61" fmla="*/ 517 h 2651"/>
                <a:gd name="T62" fmla="*/ 127 w 1550"/>
                <a:gd name="T63" fmla="*/ 984 h 2651"/>
                <a:gd name="T64" fmla="*/ 107 w 1550"/>
                <a:gd name="T65" fmla="*/ 1198 h 2651"/>
                <a:gd name="T66" fmla="*/ 58 w 1550"/>
                <a:gd name="T67" fmla="*/ 1305 h 2651"/>
                <a:gd name="T68" fmla="*/ 78 w 1550"/>
                <a:gd name="T69" fmla="*/ 1369 h 2651"/>
                <a:gd name="T70" fmla="*/ 63 w 1550"/>
                <a:gd name="T71" fmla="*/ 1510 h 2651"/>
                <a:gd name="T72" fmla="*/ 0 w 1550"/>
                <a:gd name="T73" fmla="*/ 1549 h 2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50" h="2651">
                  <a:moveTo>
                    <a:pt x="0" y="1549"/>
                  </a:moveTo>
                  <a:lnTo>
                    <a:pt x="0" y="1549"/>
                  </a:lnTo>
                  <a:cubicBezTo>
                    <a:pt x="399" y="2596"/>
                    <a:pt x="399" y="2596"/>
                    <a:pt x="399" y="2596"/>
                  </a:cubicBezTo>
                  <a:cubicBezTo>
                    <a:pt x="443" y="2620"/>
                    <a:pt x="487" y="2630"/>
                    <a:pt x="536" y="2650"/>
                  </a:cubicBezTo>
                  <a:lnTo>
                    <a:pt x="536" y="2650"/>
                  </a:lnTo>
                  <a:cubicBezTo>
                    <a:pt x="536" y="2645"/>
                    <a:pt x="536" y="2645"/>
                    <a:pt x="536" y="2645"/>
                  </a:cubicBezTo>
                  <a:cubicBezTo>
                    <a:pt x="550" y="2548"/>
                    <a:pt x="550" y="2489"/>
                    <a:pt x="589" y="2401"/>
                  </a:cubicBezTo>
                  <a:cubicBezTo>
                    <a:pt x="599" y="2377"/>
                    <a:pt x="614" y="2367"/>
                    <a:pt x="623" y="2343"/>
                  </a:cubicBezTo>
                  <a:cubicBezTo>
                    <a:pt x="648" y="2289"/>
                    <a:pt x="653" y="2250"/>
                    <a:pt x="658" y="2192"/>
                  </a:cubicBezTo>
                  <a:cubicBezTo>
                    <a:pt x="682" y="2143"/>
                    <a:pt x="716" y="2133"/>
                    <a:pt x="760" y="2100"/>
                  </a:cubicBezTo>
                  <a:cubicBezTo>
                    <a:pt x="808" y="2065"/>
                    <a:pt x="823" y="2026"/>
                    <a:pt x="852" y="1978"/>
                  </a:cubicBezTo>
                  <a:cubicBezTo>
                    <a:pt x="867" y="1954"/>
                    <a:pt x="877" y="1934"/>
                    <a:pt x="901" y="1924"/>
                  </a:cubicBezTo>
                  <a:cubicBezTo>
                    <a:pt x="910" y="1919"/>
                    <a:pt x="921" y="1924"/>
                    <a:pt x="930" y="1915"/>
                  </a:cubicBezTo>
                  <a:cubicBezTo>
                    <a:pt x="945" y="1904"/>
                    <a:pt x="954" y="1890"/>
                    <a:pt x="959" y="1870"/>
                  </a:cubicBezTo>
                  <a:cubicBezTo>
                    <a:pt x="969" y="1836"/>
                    <a:pt x="964" y="1817"/>
                    <a:pt x="969" y="1783"/>
                  </a:cubicBezTo>
                  <a:cubicBezTo>
                    <a:pt x="969" y="1763"/>
                    <a:pt x="979" y="1754"/>
                    <a:pt x="979" y="1734"/>
                  </a:cubicBezTo>
                  <a:cubicBezTo>
                    <a:pt x="979" y="1661"/>
                    <a:pt x="979" y="1661"/>
                    <a:pt x="979" y="1661"/>
                  </a:cubicBezTo>
                  <a:cubicBezTo>
                    <a:pt x="954" y="1583"/>
                    <a:pt x="954" y="1583"/>
                    <a:pt x="954" y="1583"/>
                  </a:cubicBezTo>
                  <a:cubicBezTo>
                    <a:pt x="969" y="1583"/>
                    <a:pt x="984" y="1578"/>
                    <a:pt x="998" y="1573"/>
                  </a:cubicBezTo>
                  <a:cubicBezTo>
                    <a:pt x="1004" y="1573"/>
                    <a:pt x="1008" y="1564"/>
                    <a:pt x="1013" y="1564"/>
                  </a:cubicBezTo>
                  <a:cubicBezTo>
                    <a:pt x="1032" y="1564"/>
                    <a:pt x="1037" y="1588"/>
                    <a:pt x="1042" y="1603"/>
                  </a:cubicBezTo>
                  <a:cubicBezTo>
                    <a:pt x="1052" y="1622"/>
                    <a:pt x="1057" y="1632"/>
                    <a:pt x="1067" y="1647"/>
                  </a:cubicBezTo>
                  <a:cubicBezTo>
                    <a:pt x="1095" y="1642"/>
                    <a:pt x="1125" y="1642"/>
                    <a:pt x="1145" y="1612"/>
                  </a:cubicBezTo>
                  <a:cubicBezTo>
                    <a:pt x="1150" y="1608"/>
                    <a:pt x="1145" y="1593"/>
                    <a:pt x="1145" y="1583"/>
                  </a:cubicBezTo>
                  <a:cubicBezTo>
                    <a:pt x="1150" y="1564"/>
                    <a:pt x="1164" y="1554"/>
                    <a:pt x="1174" y="1539"/>
                  </a:cubicBezTo>
                  <a:cubicBezTo>
                    <a:pt x="1184" y="1525"/>
                    <a:pt x="1193" y="1510"/>
                    <a:pt x="1203" y="1495"/>
                  </a:cubicBezTo>
                  <a:cubicBezTo>
                    <a:pt x="1208" y="1486"/>
                    <a:pt x="1208" y="1481"/>
                    <a:pt x="1217" y="1481"/>
                  </a:cubicBezTo>
                  <a:cubicBezTo>
                    <a:pt x="1232" y="1481"/>
                    <a:pt x="1242" y="1495"/>
                    <a:pt x="1256" y="1500"/>
                  </a:cubicBezTo>
                  <a:cubicBezTo>
                    <a:pt x="1261" y="1505"/>
                    <a:pt x="1266" y="1500"/>
                    <a:pt x="1271" y="1500"/>
                  </a:cubicBezTo>
                  <a:cubicBezTo>
                    <a:pt x="1286" y="1476"/>
                    <a:pt x="1286" y="1451"/>
                    <a:pt x="1300" y="1427"/>
                  </a:cubicBezTo>
                  <a:cubicBezTo>
                    <a:pt x="1325" y="1393"/>
                    <a:pt x="1349" y="1379"/>
                    <a:pt x="1378" y="1349"/>
                  </a:cubicBezTo>
                  <a:cubicBezTo>
                    <a:pt x="1393" y="1335"/>
                    <a:pt x="1402" y="1325"/>
                    <a:pt x="1422" y="1315"/>
                  </a:cubicBezTo>
                  <a:cubicBezTo>
                    <a:pt x="1471" y="1276"/>
                    <a:pt x="1485" y="1242"/>
                    <a:pt x="1515" y="1183"/>
                  </a:cubicBezTo>
                  <a:cubicBezTo>
                    <a:pt x="1534" y="1155"/>
                    <a:pt x="1549" y="1130"/>
                    <a:pt x="1549" y="1096"/>
                  </a:cubicBezTo>
                  <a:cubicBezTo>
                    <a:pt x="1549" y="1076"/>
                    <a:pt x="1549" y="1062"/>
                    <a:pt x="1539" y="1047"/>
                  </a:cubicBezTo>
                  <a:cubicBezTo>
                    <a:pt x="1524" y="1033"/>
                    <a:pt x="1505" y="1033"/>
                    <a:pt x="1490" y="1018"/>
                  </a:cubicBezTo>
                  <a:cubicBezTo>
                    <a:pt x="1481" y="1008"/>
                    <a:pt x="1481" y="989"/>
                    <a:pt x="1476" y="974"/>
                  </a:cubicBezTo>
                  <a:cubicBezTo>
                    <a:pt x="1466" y="955"/>
                    <a:pt x="1446" y="945"/>
                    <a:pt x="1432" y="931"/>
                  </a:cubicBezTo>
                  <a:lnTo>
                    <a:pt x="1432" y="931"/>
                  </a:lnTo>
                  <a:cubicBezTo>
                    <a:pt x="1393" y="926"/>
                    <a:pt x="1374" y="896"/>
                    <a:pt x="1339" y="887"/>
                  </a:cubicBezTo>
                  <a:cubicBezTo>
                    <a:pt x="1315" y="882"/>
                    <a:pt x="1296" y="887"/>
                    <a:pt x="1276" y="867"/>
                  </a:cubicBezTo>
                  <a:cubicBezTo>
                    <a:pt x="1266" y="862"/>
                    <a:pt x="1266" y="848"/>
                    <a:pt x="1261" y="838"/>
                  </a:cubicBezTo>
                  <a:cubicBezTo>
                    <a:pt x="1232" y="789"/>
                    <a:pt x="1217" y="755"/>
                    <a:pt x="1169" y="730"/>
                  </a:cubicBezTo>
                  <a:cubicBezTo>
                    <a:pt x="1145" y="716"/>
                    <a:pt x="1135" y="711"/>
                    <a:pt x="1110" y="706"/>
                  </a:cubicBezTo>
                  <a:cubicBezTo>
                    <a:pt x="1091" y="702"/>
                    <a:pt x="1076" y="711"/>
                    <a:pt x="1062" y="697"/>
                  </a:cubicBezTo>
                  <a:cubicBezTo>
                    <a:pt x="1052" y="687"/>
                    <a:pt x="1057" y="672"/>
                    <a:pt x="1052" y="653"/>
                  </a:cubicBezTo>
                  <a:cubicBezTo>
                    <a:pt x="1032" y="589"/>
                    <a:pt x="993" y="565"/>
                    <a:pt x="974" y="502"/>
                  </a:cubicBezTo>
                  <a:cubicBezTo>
                    <a:pt x="959" y="463"/>
                    <a:pt x="954" y="439"/>
                    <a:pt x="945" y="399"/>
                  </a:cubicBezTo>
                  <a:cubicBezTo>
                    <a:pt x="916" y="321"/>
                    <a:pt x="891" y="278"/>
                    <a:pt x="867" y="200"/>
                  </a:cubicBezTo>
                  <a:cubicBezTo>
                    <a:pt x="857" y="166"/>
                    <a:pt x="847" y="146"/>
                    <a:pt x="828" y="112"/>
                  </a:cubicBezTo>
                  <a:cubicBezTo>
                    <a:pt x="823" y="93"/>
                    <a:pt x="818" y="78"/>
                    <a:pt x="804" y="64"/>
                  </a:cubicBezTo>
                  <a:cubicBezTo>
                    <a:pt x="779" y="44"/>
                    <a:pt x="755" y="49"/>
                    <a:pt x="725" y="39"/>
                  </a:cubicBezTo>
                  <a:cubicBezTo>
                    <a:pt x="686" y="25"/>
                    <a:pt x="662" y="0"/>
                    <a:pt x="614" y="0"/>
                  </a:cubicBezTo>
                  <a:cubicBezTo>
                    <a:pt x="584" y="0"/>
                    <a:pt x="575" y="25"/>
                    <a:pt x="560" y="49"/>
                  </a:cubicBezTo>
                  <a:cubicBezTo>
                    <a:pt x="555" y="68"/>
                    <a:pt x="545" y="78"/>
                    <a:pt x="536" y="97"/>
                  </a:cubicBezTo>
                  <a:cubicBezTo>
                    <a:pt x="497" y="122"/>
                    <a:pt x="458" y="112"/>
                    <a:pt x="424" y="141"/>
                  </a:cubicBezTo>
                  <a:cubicBezTo>
                    <a:pt x="424" y="146"/>
                    <a:pt x="424" y="151"/>
                    <a:pt x="419" y="156"/>
                  </a:cubicBezTo>
                  <a:cubicBezTo>
                    <a:pt x="390" y="190"/>
                    <a:pt x="365" y="205"/>
                    <a:pt x="331" y="229"/>
                  </a:cubicBezTo>
                  <a:cubicBezTo>
                    <a:pt x="297" y="180"/>
                    <a:pt x="248" y="171"/>
                    <a:pt x="209" y="122"/>
                  </a:cubicBezTo>
                  <a:cubicBezTo>
                    <a:pt x="209" y="180"/>
                    <a:pt x="170" y="205"/>
                    <a:pt x="161" y="258"/>
                  </a:cubicBezTo>
                  <a:cubicBezTo>
                    <a:pt x="156" y="312"/>
                    <a:pt x="141" y="341"/>
                    <a:pt x="131" y="395"/>
                  </a:cubicBezTo>
                  <a:cubicBezTo>
                    <a:pt x="122" y="439"/>
                    <a:pt x="127" y="467"/>
                    <a:pt x="117" y="517"/>
                  </a:cubicBezTo>
                  <a:cubicBezTo>
                    <a:pt x="107" y="580"/>
                    <a:pt x="97" y="619"/>
                    <a:pt x="97" y="687"/>
                  </a:cubicBezTo>
                  <a:cubicBezTo>
                    <a:pt x="97" y="804"/>
                    <a:pt x="117" y="867"/>
                    <a:pt x="127" y="984"/>
                  </a:cubicBezTo>
                  <a:cubicBezTo>
                    <a:pt x="127" y="1076"/>
                    <a:pt x="127" y="1076"/>
                    <a:pt x="127" y="1076"/>
                  </a:cubicBezTo>
                  <a:cubicBezTo>
                    <a:pt x="127" y="1125"/>
                    <a:pt x="117" y="1155"/>
                    <a:pt x="107" y="1198"/>
                  </a:cubicBezTo>
                  <a:cubicBezTo>
                    <a:pt x="102" y="1233"/>
                    <a:pt x="92" y="1247"/>
                    <a:pt x="78" y="1276"/>
                  </a:cubicBezTo>
                  <a:cubicBezTo>
                    <a:pt x="73" y="1291"/>
                    <a:pt x="63" y="1291"/>
                    <a:pt x="58" y="1305"/>
                  </a:cubicBezTo>
                  <a:cubicBezTo>
                    <a:pt x="53" y="1310"/>
                    <a:pt x="44" y="1315"/>
                    <a:pt x="44" y="1320"/>
                  </a:cubicBezTo>
                  <a:cubicBezTo>
                    <a:pt x="44" y="1344"/>
                    <a:pt x="78" y="1344"/>
                    <a:pt x="78" y="1369"/>
                  </a:cubicBezTo>
                  <a:cubicBezTo>
                    <a:pt x="78" y="1403"/>
                    <a:pt x="68" y="1418"/>
                    <a:pt x="63" y="1447"/>
                  </a:cubicBezTo>
                  <a:cubicBezTo>
                    <a:pt x="63" y="1471"/>
                    <a:pt x="68" y="1486"/>
                    <a:pt x="63" y="1510"/>
                  </a:cubicBezTo>
                  <a:cubicBezTo>
                    <a:pt x="63" y="1515"/>
                    <a:pt x="53" y="1515"/>
                    <a:pt x="48" y="1520"/>
                  </a:cubicBezTo>
                  <a:cubicBezTo>
                    <a:pt x="34" y="1534"/>
                    <a:pt x="15" y="1544"/>
                    <a:pt x="0" y="154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00" name="Freeform 71"/>
            <p:cNvSpPr>
              <a:spLocks noChangeArrowheads="1"/>
            </p:cNvSpPr>
            <p:nvPr/>
          </p:nvSpPr>
          <p:spPr bwMode="auto">
            <a:xfrm>
              <a:off x="14738591" y="3671810"/>
              <a:ext cx="487242" cy="929741"/>
            </a:xfrm>
            <a:custGeom>
              <a:avLst/>
              <a:gdLst>
                <a:gd name="T0" fmla="*/ 0 w 771"/>
                <a:gd name="T1" fmla="*/ 258 h 1467"/>
                <a:gd name="T2" fmla="*/ 0 w 771"/>
                <a:gd name="T3" fmla="*/ 258 h 1467"/>
                <a:gd name="T4" fmla="*/ 662 w 771"/>
                <a:gd name="T5" fmla="*/ 0 h 1467"/>
                <a:gd name="T6" fmla="*/ 662 w 771"/>
                <a:gd name="T7" fmla="*/ 0 h 1467"/>
                <a:gd name="T8" fmla="*/ 696 w 771"/>
                <a:gd name="T9" fmla="*/ 131 h 1467"/>
                <a:gd name="T10" fmla="*/ 770 w 771"/>
                <a:gd name="T11" fmla="*/ 219 h 1467"/>
                <a:gd name="T12" fmla="*/ 736 w 771"/>
                <a:gd name="T13" fmla="*/ 297 h 1467"/>
                <a:gd name="T14" fmla="*/ 711 w 771"/>
                <a:gd name="T15" fmla="*/ 356 h 1467"/>
                <a:gd name="T16" fmla="*/ 667 w 771"/>
                <a:gd name="T17" fmla="*/ 438 h 1467"/>
                <a:gd name="T18" fmla="*/ 682 w 771"/>
                <a:gd name="T19" fmla="*/ 477 h 1467"/>
                <a:gd name="T20" fmla="*/ 667 w 771"/>
                <a:gd name="T21" fmla="*/ 551 h 1467"/>
                <a:gd name="T22" fmla="*/ 667 w 771"/>
                <a:gd name="T23" fmla="*/ 628 h 1467"/>
                <a:gd name="T24" fmla="*/ 653 w 771"/>
                <a:gd name="T25" fmla="*/ 702 h 1467"/>
                <a:gd name="T26" fmla="*/ 648 w 771"/>
                <a:gd name="T27" fmla="*/ 794 h 1467"/>
                <a:gd name="T28" fmla="*/ 638 w 771"/>
                <a:gd name="T29" fmla="*/ 847 h 1467"/>
                <a:gd name="T30" fmla="*/ 667 w 771"/>
                <a:gd name="T31" fmla="*/ 989 h 1467"/>
                <a:gd name="T32" fmla="*/ 692 w 771"/>
                <a:gd name="T33" fmla="*/ 1111 h 1467"/>
                <a:gd name="T34" fmla="*/ 720 w 771"/>
                <a:gd name="T35" fmla="*/ 1203 h 1467"/>
                <a:gd name="T36" fmla="*/ 731 w 771"/>
                <a:gd name="T37" fmla="*/ 1291 h 1467"/>
                <a:gd name="T38" fmla="*/ 770 w 771"/>
                <a:gd name="T39" fmla="*/ 1369 h 1467"/>
                <a:gd name="T40" fmla="*/ 770 w 771"/>
                <a:gd name="T41" fmla="*/ 1369 h 1467"/>
                <a:gd name="T42" fmla="*/ 438 w 771"/>
                <a:gd name="T43" fmla="*/ 1466 h 1467"/>
                <a:gd name="T44" fmla="*/ 438 w 771"/>
                <a:gd name="T45" fmla="*/ 1466 h 1467"/>
                <a:gd name="T46" fmla="*/ 424 w 771"/>
                <a:gd name="T47" fmla="*/ 1398 h 1467"/>
                <a:gd name="T48" fmla="*/ 317 w 771"/>
                <a:gd name="T49" fmla="*/ 1023 h 1467"/>
                <a:gd name="T50" fmla="*/ 229 w 771"/>
                <a:gd name="T51" fmla="*/ 935 h 1467"/>
                <a:gd name="T52" fmla="*/ 190 w 771"/>
                <a:gd name="T53" fmla="*/ 847 h 1467"/>
                <a:gd name="T54" fmla="*/ 126 w 771"/>
                <a:gd name="T55" fmla="*/ 653 h 1467"/>
                <a:gd name="T56" fmla="*/ 68 w 771"/>
                <a:gd name="T57" fmla="*/ 502 h 1467"/>
                <a:gd name="T58" fmla="*/ 34 w 771"/>
                <a:gd name="T59" fmla="*/ 453 h 1467"/>
                <a:gd name="T60" fmla="*/ 24 w 771"/>
                <a:gd name="T61" fmla="*/ 380 h 1467"/>
                <a:gd name="T62" fmla="*/ 0 w 771"/>
                <a:gd name="T63" fmla="*/ 258 h 1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1" h="1467">
                  <a:moveTo>
                    <a:pt x="0" y="258"/>
                  </a:moveTo>
                  <a:lnTo>
                    <a:pt x="0" y="258"/>
                  </a:lnTo>
                  <a:cubicBezTo>
                    <a:pt x="662" y="0"/>
                    <a:pt x="662" y="0"/>
                    <a:pt x="662" y="0"/>
                  </a:cubicBezTo>
                  <a:lnTo>
                    <a:pt x="662" y="0"/>
                  </a:lnTo>
                  <a:cubicBezTo>
                    <a:pt x="682" y="49"/>
                    <a:pt x="677" y="88"/>
                    <a:pt x="696" y="131"/>
                  </a:cubicBezTo>
                  <a:cubicBezTo>
                    <a:pt x="716" y="170"/>
                    <a:pt x="770" y="175"/>
                    <a:pt x="770" y="219"/>
                  </a:cubicBezTo>
                  <a:cubicBezTo>
                    <a:pt x="770" y="253"/>
                    <a:pt x="750" y="268"/>
                    <a:pt x="736" y="297"/>
                  </a:cubicBezTo>
                  <a:cubicBezTo>
                    <a:pt x="726" y="316"/>
                    <a:pt x="720" y="336"/>
                    <a:pt x="711" y="356"/>
                  </a:cubicBezTo>
                  <a:cubicBezTo>
                    <a:pt x="692" y="390"/>
                    <a:pt x="667" y="404"/>
                    <a:pt x="667" y="438"/>
                  </a:cubicBezTo>
                  <a:cubicBezTo>
                    <a:pt x="667" y="458"/>
                    <a:pt x="677" y="463"/>
                    <a:pt x="682" y="477"/>
                  </a:cubicBezTo>
                  <a:cubicBezTo>
                    <a:pt x="667" y="551"/>
                    <a:pt x="667" y="551"/>
                    <a:pt x="667" y="551"/>
                  </a:cubicBezTo>
                  <a:cubicBezTo>
                    <a:pt x="667" y="628"/>
                    <a:pt x="667" y="628"/>
                    <a:pt x="667" y="628"/>
                  </a:cubicBezTo>
                  <a:cubicBezTo>
                    <a:pt x="667" y="658"/>
                    <a:pt x="657" y="672"/>
                    <a:pt x="653" y="702"/>
                  </a:cubicBezTo>
                  <a:cubicBezTo>
                    <a:pt x="653" y="741"/>
                    <a:pt x="657" y="760"/>
                    <a:pt x="648" y="794"/>
                  </a:cubicBezTo>
                  <a:cubicBezTo>
                    <a:pt x="643" y="814"/>
                    <a:pt x="638" y="828"/>
                    <a:pt x="638" y="847"/>
                  </a:cubicBezTo>
                  <a:cubicBezTo>
                    <a:pt x="638" y="901"/>
                    <a:pt x="657" y="935"/>
                    <a:pt x="667" y="989"/>
                  </a:cubicBezTo>
                  <a:cubicBezTo>
                    <a:pt x="672" y="1037"/>
                    <a:pt x="672" y="1067"/>
                    <a:pt x="692" y="1111"/>
                  </a:cubicBezTo>
                  <a:cubicBezTo>
                    <a:pt x="706" y="1145"/>
                    <a:pt x="716" y="1164"/>
                    <a:pt x="720" y="1203"/>
                  </a:cubicBezTo>
                  <a:cubicBezTo>
                    <a:pt x="726" y="1237"/>
                    <a:pt x="720" y="1257"/>
                    <a:pt x="731" y="1291"/>
                  </a:cubicBezTo>
                  <a:cubicBezTo>
                    <a:pt x="736" y="1325"/>
                    <a:pt x="750" y="1339"/>
                    <a:pt x="770" y="1369"/>
                  </a:cubicBezTo>
                  <a:lnTo>
                    <a:pt x="770" y="1369"/>
                  </a:lnTo>
                  <a:cubicBezTo>
                    <a:pt x="438" y="1466"/>
                    <a:pt x="438" y="1466"/>
                    <a:pt x="438" y="1466"/>
                  </a:cubicBezTo>
                  <a:lnTo>
                    <a:pt x="438" y="1466"/>
                  </a:lnTo>
                  <a:cubicBezTo>
                    <a:pt x="433" y="1437"/>
                    <a:pt x="429" y="1427"/>
                    <a:pt x="424" y="1398"/>
                  </a:cubicBezTo>
                  <a:cubicBezTo>
                    <a:pt x="317" y="1023"/>
                    <a:pt x="317" y="1023"/>
                    <a:pt x="317" y="1023"/>
                  </a:cubicBezTo>
                  <a:cubicBezTo>
                    <a:pt x="273" y="1004"/>
                    <a:pt x="253" y="979"/>
                    <a:pt x="229" y="935"/>
                  </a:cubicBezTo>
                  <a:cubicBezTo>
                    <a:pt x="209" y="906"/>
                    <a:pt x="200" y="887"/>
                    <a:pt x="190" y="847"/>
                  </a:cubicBezTo>
                  <a:cubicBezTo>
                    <a:pt x="175" y="770"/>
                    <a:pt x="141" y="731"/>
                    <a:pt x="126" y="653"/>
                  </a:cubicBezTo>
                  <a:cubicBezTo>
                    <a:pt x="117" y="589"/>
                    <a:pt x="98" y="556"/>
                    <a:pt x="68" y="502"/>
                  </a:cubicBezTo>
                  <a:cubicBezTo>
                    <a:pt x="58" y="482"/>
                    <a:pt x="44" y="473"/>
                    <a:pt x="34" y="453"/>
                  </a:cubicBezTo>
                  <a:cubicBezTo>
                    <a:pt x="29" y="429"/>
                    <a:pt x="34" y="404"/>
                    <a:pt x="24" y="380"/>
                  </a:cubicBezTo>
                  <a:cubicBezTo>
                    <a:pt x="10" y="336"/>
                    <a:pt x="0" y="307"/>
                    <a:pt x="0" y="25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01" name="Freeform 72"/>
            <p:cNvSpPr>
              <a:spLocks noChangeArrowheads="1"/>
            </p:cNvSpPr>
            <p:nvPr/>
          </p:nvSpPr>
          <p:spPr bwMode="auto">
            <a:xfrm>
              <a:off x="15015815" y="4329910"/>
              <a:ext cx="952083" cy="543283"/>
            </a:xfrm>
            <a:custGeom>
              <a:avLst/>
              <a:gdLst>
                <a:gd name="T0" fmla="*/ 867 w 1502"/>
                <a:gd name="T1" fmla="*/ 0 h 859"/>
                <a:gd name="T2" fmla="*/ 867 w 1502"/>
                <a:gd name="T3" fmla="*/ 0 h 859"/>
                <a:gd name="T4" fmla="*/ 896 w 1502"/>
                <a:gd name="T5" fmla="*/ 15 h 859"/>
                <a:gd name="T6" fmla="*/ 984 w 1502"/>
                <a:gd name="T7" fmla="*/ 59 h 859"/>
                <a:gd name="T8" fmla="*/ 935 w 1502"/>
                <a:gd name="T9" fmla="*/ 132 h 859"/>
                <a:gd name="T10" fmla="*/ 931 w 1502"/>
                <a:gd name="T11" fmla="*/ 200 h 859"/>
                <a:gd name="T12" fmla="*/ 999 w 1502"/>
                <a:gd name="T13" fmla="*/ 318 h 859"/>
                <a:gd name="T14" fmla="*/ 1042 w 1502"/>
                <a:gd name="T15" fmla="*/ 318 h 859"/>
                <a:gd name="T16" fmla="*/ 1053 w 1502"/>
                <a:gd name="T17" fmla="*/ 327 h 859"/>
                <a:gd name="T18" fmla="*/ 1087 w 1502"/>
                <a:gd name="T19" fmla="*/ 366 h 859"/>
                <a:gd name="T20" fmla="*/ 1130 w 1502"/>
                <a:gd name="T21" fmla="*/ 444 h 859"/>
                <a:gd name="T22" fmla="*/ 1164 w 1502"/>
                <a:gd name="T23" fmla="*/ 483 h 859"/>
                <a:gd name="T24" fmla="*/ 1233 w 1502"/>
                <a:gd name="T25" fmla="*/ 517 h 859"/>
                <a:gd name="T26" fmla="*/ 1315 w 1502"/>
                <a:gd name="T27" fmla="*/ 498 h 859"/>
                <a:gd name="T28" fmla="*/ 1374 w 1502"/>
                <a:gd name="T29" fmla="*/ 473 h 859"/>
                <a:gd name="T30" fmla="*/ 1393 w 1502"/>
                <a:gd name="T31" fmla="*/ 405 h 859"/>
                <a:gd name="T32" fmla="*/ 1374 w 1502"/>
                <a:gd name="T33" fmla="*/ 351 h 859"/>
                <a:gd name="T34" fmla="*/ 1360 w 1502"/>
                <a:gd name="T35" fmla="*/ 346 h 859"/>
                <a:gd name="T36" fmla="*/ 1315 w 1502"/>
                <a:gd name="T37" fmla="*/ 254 h 859"/>
                <a:gd name="T38" fmla="*/ 1413 w 1502"/>
                <a:gd name="T39" fmla="*/ 298 h 859"/>
                <a:gd name="T40" fmla="*/ 1501 w 1502"/>
                <a:gd name="T41" fmla="*/ 366 h 859"/>
                <a:gd name="T42" fmla="*/ 1466 w 1502"/>
                <a:gd name="T43" fmla="*/ 454 h 859"/>
                <a:gd name="T44" fmla="*/ 1437 w 1502"/>
                <a:gd name="T45" fmla="*/ 483 h 859"/>
                <a:gd name="T46" fmla="*/ 1408 w 1502"/>
                <a:gd name="T47" fmla="*/ 527 h 859"/>
                <a:gd name="T48" fmla="*/ 1349 w 1502"/>
                <a:gd name="T49" fmla="*/ 566 h 859"/>
                <a:gd name="T50" fmla="*/ 1266 w 1502"/>
                <a:gd name="T51" fmla="*/ 649 h 859"/>
                <a:gd name="T52" fmla="*/ 1213 w 1502"/>
                <a:gd name="T53" fmla="*/ 600 h 859"/>
                <a:gd name="T54" fmla="*/ 1179 w 1502"/>
                <a:gd name="T55" fmla="*/ 658 h 859"/>
                <a:gd name="T56" fmla="*/ 1150 w 1502"/>
                <a:gd name="T57" fmla="*/ 716 h 859"/>
                <a:gd name="T58" fmla="*/ 1062 w 1502"/>
                <a:gd name="T59" fmla="*/ 760 h 859"/>
                <a:gd name="T60" fmla="*/ 1062 w 1502"/>
                <a:gd name="T61" fmla="*/ 760 h 859"/>
                <a:gd name="T62" fmla="*/ 1014 w 1502"/>
                <a:gd name="T63" fmla="*/ 663 h 859"/>
                <a:gd name="T64" fmla="*/ 940 w 1502"/>
                <a:gd name="T65" fmla="*/ 614 h 859"/>
                <a:gd name="T66" fmla="*/ 916 w 1502"/>
                <a:gd name="T67" fmla="*/ 585 h 859"/>
                <a:gd name="T68" fmla="*/ 896 w 1502"/>
                <a:gd name="T69" fmla="*/ 570 h 859"/>
                <a:gd name="T70" fmla="*/ 824 w 1502"/>
                <a:gd name="T71" fmla="*/ 600 h 859"/>
                <a:gd name="T72" fmla="*/ 794 w 1502"/>
                <a:gd name="T73" fmla="*/ 600 h 859"/>
                <a:gd name="T74" fmla="*/ 721 w 1502"/>
                <a:gd name="T75" fmla="*/ 624 h 859"/>
                <a:gd name="T76" fmla="*/ 721 w 1502"/>
                <a:gd name="T77" fmla="*/ 624 h 859"/>
                <a:gd name="T78" fmla="*/ 54 w 1502"/>
                <a:gd name="T79" fmla="*/ 858 h 859"/>
                <a:gd name="T80" fmla="*/ 54 w 1502"/>
                <a:gd name="T81" fmla="*/ 858 h 859"/>
                <a:gd name="T82" fmla="*/ 34 w 1502"/>
                <a:gd name="T83" fmla="*/ 809 h 859"/>
                <a:gd name="T84" fmla="*/ 15 w 1502"/>
                <a:gd name="T85" fmla="*/ 716 h 859"/>
                <a:gd name="T86" fmla="*/ 15 w 1502"/>
                <a:gd name="T87" fmla="*/ 644 h 859"/>
                <a:gd name="T88" fmla="*/ 5 w 1502"/>
                <a:gd name="T89" fmla="*/ 522 h 859"/>
                <a:gd name="T90" fmla="*/ 0 w 1502"/>
                <a:gd name="T91" fmla="*/ 429 h 859"/>
                <a:gd name="T92" fmla="*/ 0 w 1502"/>
                <a:gd name="T93" fmla="*/ 429 h 859"/>
                <a:gd name="T94" fmla="*/ 332 w 1502"/>
                <a:gd name="T95" fmla="*/ 332 h 859"/>
                <a:gd name="T96" fmla="*/ 332 w 1502"/>
                <a:gd name="T97" fmla="*/ 332 h 859"/>
                <a:gd name="T98" fmla="*/ 736 w 1502"/>
                <a:gd name="T99" fmla="*/ 166 h 859"/>
                <a:gd name="T100" fmla="*/ 789 w 1502"/>
                <a:gd name="T101" fmla="*/ 74 h 859"/>
                <a:gd name="T102" fmla="*/ 867 w 1502"/>
                <a:gd name="T103" fmla="*/ 0 h 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2" h="859">
                  <a:moveTo>
                    <a:pt x="867" y="0"/>
                  </a:moveTo>
                  <a:lnTo>
                    <a:pt x="867" y="0"/>
                  </a:lnTo>
                  <a:cubicBezTo>
                    <a:pt x="867" y="11"/>
                    <a:pt x="887" y="11"/>
                    <a:pt x="896" y="15"/>
                  </a:cubicBezTo>
                  <a:cubicBezTo>
                    <a:pt x="931" y="35"/>
                    <a:pt x="955" y="35"/>
                    <a:pt x="984" y="59"/>
                  </a:cubicBezTo>
                  <a:cubicBezTo>
                    <a:pt x="970" y="88"/>
                    <a:pt x="945" y="103"/>
                    <a:pt x="935" y="132"/>
                  </a:cubicBezTo>
                  <a:cubicBezTo>
                    <a:pt x="931" y="157"/>
                    <a:pt x="931" y="176"/>
                    <a:pt x="931" y="200"/>
                  </a:cubicBezTo>
                  <a:cubicBezTo>
                    <a:pt x="931" y="254"/>
                    <a:pt x="945" y="318"/>
                    <a:pt x="999" y="318"/>
                  </a:cubicBezTo>
                  <a:cubicBezTo>
                    <a:pt x="1014" y="318"/>
                    <a:pt x="1023" y="318"/>
                    <a:pt x="1042" y="318"/>
                  </a:cubicBezTo>
                  <a:cubicBezTo>
                    <a:pt x="1047" y="318"/>
                    <a:pt x="1047" y="322"/>
                    <a:pt x="1053" y="327"/>
                  </a:cubicBezTo>
                  <a:cubicBezTo>
                    <a:pt x="1067" y="337"/>
                    <a:pt x="1077" y="351"/>
                    <a:pt x="1087" y="366"/>
                  </a:cubicBezTo>
                  <a:cubicBezTo>
                    <a:pt x="1106" y="395"/>
                    <a:pt x="1111" y="415"/>
                    <a:pt x="1130" y="444"/>
                  </a:cubicBezTo>
                  <a:cubicBezTo>
                    <a:pt x="1140" y="459"/>
                    <a:pt x="1155" y="468"/>
                    <a:pt x="1164" y="483"/>
                  </a:cubicBezTo>
                  <a:cubicBezTo>
                    <a:pt x="1184" y="503"/>
                    <a:pt x="1203" y="517"/>
                    <a:pt x="1233" y="517"/>
                  </a:cubicBezTo>
                  <a:cubicBezTo>
                    <a:pt x="1262" y="517"/>
                    <a:pt x="1281" y="512"/>
                    <a:pt x="1315" y="498"/>
                  </a:cubicBezTo>
                  <a:cubicBezTo>
                    <a:pt x="1335" y="492"/>
                    <a:pt x="1354" y="492"/>
                    <a:pt x="1374" y="473"/>
                  </a:cubicBezTo>
                  <a:cubicBezTo>
                    <a:pt x="1393" y="454"/>
                    <a:pt x="1393" y="434"/>
                    <a:pt x="1393" y="405"/>
                  </a:cubicBezTo>
                  <a:cubicBezTo>
                    <a:pt x="1393" y="385"/>
                    <a:pt x="1388" y="366"/>
                    <a:pt x="1374" y="351"/>
                  </a:cubicBezTo>
                  <a:cubicBezTo>
                    <a:pt x="1369" y="351"/>
                    <a:pt x="1364" y="351"/>
                    <a:pt x="1360" y="346"/>
                  </a:cubicBezTo>
                  <a:cubicBezTo>
                    <a:pt x="1325" y="327"/>
                    <a:pt x="1320" y="293"/>
                    <a:pt x="1315" y="254"/>
                  </a:cubicBezTo>
                  <a:cubicBezTo>
                    <a:pt x="1354" y="268"/>
                    <a:pt x="1374" y="283"/>
                    <a:pt x="1413" y="298"/>
                  </a:cubicBezTo>
                  <a:cubicBezTo>
                    <a:pt x="1451" y="318"/>
                    <a:pt x="1501" y="322"/>
                    <a:pt x="1501" y="366"/>
                  </a:cubicBezTo>
                  <a:cubicBezTo>
                    <a:pt x="1501" y="400"/>
                    <a:pt x="1486" y="424"/>
                    <a:pt x="1466" y="454"/>
                  </a:cubicBezTo>
                  <a:cubicBezTo>
                    <a:pt x="1462" y="468"/>
                    <a:pt x="1447" y="468"/>
                    <a:pt x="1437" y="483"/>
                  </a:cubicBezTo>
                  <a:cubicBezTo>
                    <a:pt x="1427" y="498"/>
                    <a:pt x="1423" y="512"/>
                    <a:pt x="1408" y="527"/>
                  </a:cubicBezTo>
                  <a:cubicBezTo>
                    <a:pt x="1388" y="546"/>
                    <a:pt x="1369" y="551"/>
                    <a:pt x="1349" y="566"/>
                  </a:cubicBezTo>
                  <a:cubicBezTo>
                    <a:pt x="1315" y="595"/>
                    <a:pt x="1306" y="629"/>
                    <a:pt x="1266" y="649"/>
                  </a:cubicBezTo>
                  <a:cubicBezTo>
                    <a:pt x="1247" y="629"/>
                    <a:pt x="1238" y="619"/>
                    <a:pt x="1213" y="600"/>
                  </a:cubicBezTo>
                  <a:cubicBezTo>
                    <a:pt x="1199" y="619"/>
                    <a:pt x="1189" y="634"/>
                    <a:pt x="1179" y="658"/>
                  </a:cubicBezTo>
                  <a:cubicBezTo>
                    <a:pt x="1164" y="682"/>
                    <a:pt x="1164" y="697"/>
                    <a:pt x="1150" y="716"/>
                  </a:cubicBezTo>
                  <a:cubicBezTo>
                    <a:pt x="1120" y="746"/>
                    <a:pt x="1096" y="751"/>
                    <a:pt x="1062" y="760"/>
                  </a:cubicBezTo>
                  <a:lnTo>
                    <a:pt x="1062" y="760"/>
                  </a:lnTo>
                  <a:cubicBezTo>
                    <a:pt x="1057" y="716"/>
                    <a:pt x="1047" y="688"/>
                    <a:pt x="1014" y="663"/>
                  </a:cubicBezTo>
                  <a:cubicBezTo>
                    <a:pt x="984" y="649"/>
                    <a:pt x="965" y="639"/>
                    <a:pt x="940" y="614"/>
                  </a:cubicBezTo>
                  <a:cubicBezTo>
                    <a:pt x="931" y="605"/>
                    <a:pt x="926" y="595"/>
                    <a:pt x="916" y="585"/>
                  </a:cubicBezTo>
                  <a:cubicBezTo>
                    <a:pt x="906" y="580"/>
                    <a:pt x="906" y="570"/>
                    <a:pt x="896" y="570"/>
                  </a:cubicBezTo>
                  <a:cubicBezTo>
                    <a:pt x="867" y="570"/>
                    <a:pt x="853" y="590"/>
                    <a:pt x="824" y="600"/>
                  </a:cubicBezTo>
                  <a:cubicBezTo>
                    <a:pt x="814" y="600"/>
                    <a:pt x="804" y="595"/>
                    <a:pt x="794" y="600"/>
                  </a:cubicBezTo>
                  <a:cubicBezTo>
                    <a:pt x="770" y="605"/>
                    <a:pt x="746" y="614"/>
                    <a:pt x="721" y="624"/>
                  </a:cubicBezTo>
                  <a:lnTo>
                    <a:pt x="721" y="624"/>
                  </a:lnTo>
                  <a:cubicBezTo>
                    <a:pt x="54" y="858"/>
                    <a:pt x="54" y="858"/>
                    <a:pt x="54" y="858"/>
                  </a:cubicBezTo>
                  <a:lnTo>
                    <a:pt x="54" y="858"/>
                  </a:lnTo>
                  <a:cubicBezTo>
                    <a:pt x="49" y="834"/>
                    <a:pt x="39" y="834"/>
                    <a:pt x="34" y="809"/>
                  </a:cubicBezTo>
                  <a:cubicBezTo>
                    <a:pt x="30" y="775"/>
                    <a:pt x="15" y="755"/>
                    <a:pt x="15" y="716"/>
                  </a:cubicBezTo>
                  <a:cubicBezTo>
                    <a:pt x="15" y="644"/>
                    <a:pt x="15" y="644"/>
                    <a:pt x="15" y="644"/>
                  </a:cubicBezTo>
                  <a:cubicBezTo>
                    <a:pt x="5" y="522"/>
                    <a:pt x="5" y="522"/>
                    <a:pt x="5" y="522"/>
                  </a:cubicBezTo>
                  <a:cubicBezTo>
                    <a:pt x="0" y="429"/>
                    <a:pt x="0" y="429"/>
                    <a:pt x="0" y="429"/>
                  </a:cubicBezTo>
                  <a:lnTo>
                    <a:pt x="0" y="429"/>
                  </a:lnTo>
                  <a:cubicBezTo>
                    <a:pt x="332" y="332"/>
                    <a:pt x="332" y="332"/>
                    <a:pt x="332" y="332"/>
                  </a:cubicBezTo>
                  <a:lnTo>
                    <a:pt x="332" y="332"/>
                  </a:lnTo>
                  <a:cubicBezTo>
                    <a:pt x="736" y="166"/>
                    <a:pt x="736" y="166"/>
                    <a:pt x="736" y="166"/>
                  </a:cubicBezTo>
                  <a:cubicBezTo>
                    <a:pt x="755" y="127"/>
                    <a:pt x="765" y="108"/>
                    <a:pt x="789" y="74"/>
                  </a:cubicBezTo>
                  <a:cubicBezTo>
                    <a:pt x="814" y="45"/>
                    <a:pt x="848" y="30"/>
                    <a:pt x="867"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02" name="Freeform 73"/>
            <p:cNvSpPr>
              <a:spLocks noChangeArrowheads="1"/>
            </p:cNvSpPr>
            <p:nvPr/>
          </p:nvSpPr>
          <p:spPr bwMode="auto">
            <a:xfrm>
              <a:off x="15475055" y="4693965"/>
              <a:ext cx="215619" cy="232435"/>
            </a:xfrm>
            <a:custGeom>
              <a:avLst/>
              <a:gdLst>
                <a:gd name="T0" fmla="*/ 341 w 342"/>
                <a:gd name="T1" fmla="*/ 190 h 371"/>
                <a:gd name="T2" fmla="*/ 341 w 342"/>
                <a:gd name="T3" fmla="*/ 190 h 371"/>
                <a:gd name="T4" fmla="*/ 321 w 342"/>
                <a:gd name="T5" fmla="*/ 196 h 371"/>
                <a:gd name="T6" fmla="*/ 307 w 342"/>
                <a:gd name="T7" fmla="*/ 146 h 371"/>
                <a:gd name="T8" fmla="*/ 293 w 342"/>
                <a:gd name="T9" fmla="*/ 146 h 371"/>
                <a:gd name="T10" fmla="*/ 244 w 342"/>
                <a:gd name="T11" fmla="*/ 122 h 371"/>
                <a:gd name="T12" fmla="*/ 210 w 342"/>
                <a:gd name="T13" fmla="*/ 229 h 371"/>
                <a:gd name="T14" fmla="*/ 205 w 342"/>
                <a:gd name="T15" fmla="*/ 303 h 371"/>
                <a:gd name="T16" fmla="*/ 175 w 342"/>
                <a:gd name="T17" fmla="*/ 346 h 371"/>
                <a:gd name="T18" fmla="*/ 161 w 342"/>
                <a:gd name="T19" fmla="*/ 361 h 371"/>
                <a:gd name="T20" fmla="*/ 127 w 342"/>
                <a:gd name="T21" fmla="*/ 366 h 371"/>
                <a:gd name="T22" fmla="*/ 117 w 342"/>
                <a:gd name="T23" fmla="*/ 370 h 371"/>
                <a:gd name="T24" fmla="*/ 117 w 342"/>
                <a:gd name="T25" fmla="*/ 370 h 371"/>
                <a:gd name="T26" fmla="*/ 0 w 342"/>
                <a:gd name="T27" fmla="*/ 54 h 371"/>
                <a:gd name="T28" fmla="*/ 0 w 342"/>
                <a:gd name="T29" fmla="*/ 54 h 371"/>
                <a:gd name="T30" fmla="*/ 73 w 342"/>
                <a:gd name="T31" fmla="*/ 30 h 371"/>
                <a:gd name="T32" fmla="*/ 103 w 342"/>
                <a:gd name="T33" fmla="*/ 30 h 371"/>
                <a:gd name="T34" fmla="*/ 175 w 342"/>
                <a:gd name="T35" fmla="*/ 0 h 371"/>
                <a:gd name="T36" fmla="*/ 195 w 342"/>
                <a:gd name="T37" fmla="*/ 15 h 371"/>
                <a:gd name="T38" fmla="*/ 219 w 342"/>
                <a:gd name="T39" fmla="*/ 44 h 371"/>
                <a:gd name="T40" fmla="*/ 293 w 342"/>
                <a:gd name="T41" fmla="*/ 93 h 371"/>
                <a:gd name="T42" fmla="*/ 341 w 342"/>
                <a:gd name="T43" fmla="*/ 19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2" h="371">
                  <a:moveTo>
                    <a:pt x="341" y="190"/>
                  </a:moveTo>
                  <a:lnTo>
                    <a:pt x="341" y="190"/>
                  </a:lnTo>
                  <a:cubicBezTo>
                    <a:pt x="332" y="190"/>
                    <a:pt x="326" y="190"/>
                    <a:pt x="321" y="196"/>
                  </a:cubicBezTo>
                  <a:cubicBezTo>
                    <a:pt x="317" y="176"/>
                    <a:pt x="317" y="161"/>
                    <a:pt x="307" y="146"/>
                  </a:cubicBezTo>
                  <a:cubicBezTo>
                    <a:pt x="302" y="146"/>
                    <a:pt x="297" y="146"/>
                    <a:pt x="293" y="146"/>
                  </a:cubicBezTo>
                  <a:cubicBezTo>
                    <a:pt x="273" y="137"/>
                    <a:pt x="263" y="132"/>
                    <a:pt x="244" y="122"/>
                  </a:cubicBezTo>
                  <a:cubicBezTo>
                    <a:pt x="244" y="166"/>
                    <a:pt x="224" y="185"/>
                    <a:pt x="210" y="229"/>
                  </a:cubicBezTo>
                  <a:cubicBezTo>
                    <a:pt x="205" y="254"/>
                    <a:pt x="214" y="273"/>
                    <a:pt x="205" y="303"/>
                  </a:cubicBezTo>
                  <a:cubicBezTo>
                    <a:pt x="200" y="322"/>
                    <a:pt x="185" y="332"/>
                    <a:pt x="175" y="346"/>
                  </a:cubicBezTo>
                  <a:cubicBezTo>
                    <a:pt x="171" y="351"/>
                    <a:pt x="166" y="356"/>
                    <a:pt x="161" y="361"/>
                  </a:cubicBezTo>
                  <a:cubicBezTo>
                    <a:pt x="146" y="361"/>
                    <a:pt x="141" y="361"/>
                    <a:pt x="127" y="366"/>
                  </a:cubicBezTo>
                  <a:cubicBezTo>
                    <a:pt x="127" y="370"/>
                    <a:pt x="122" y="370"/>
                    <a:pt x="117" y="370"/>
                  </a:cubicBezTo>
                  <a:lnTo>
                    <a:pt x="117" y="370"/>
                  </a:lnTo>
                  <a:cubicBezTo>
                    <a:pt x="0" y="54"/>
                    <a:pt x="0" y="54"/>
                    <a:pt x="0" y="54"/>
                  </a:cubicBezTo>
                  <a:lnTo>
                    <a:pt x="0" y="54"/>
                  </a:lnTo>
                  <a:cubicBezTo>
                    <a:pt x="25" y="44"/>
                    <a:pt x="49" y="35"/>
                    <a:pt x="73" y="30"/>
                  </a:cubicBezTo>
                  <a:cubicBezTo>
                    <a:pt x="83" y="25"/>
                    <a:pt x="93" y="30"/>
                    <a:pt x="103" y="30"/>
                  </a:cubicBezTo>
                  <a:cubicBezTo>
                    <a:pt x="132" y="20"/>
                    <a:pt x="146" y="0"/>
                    <a:pt x="175" y="0"/>
                  </a:cubicBezTo>
                  <a:cubicBezTo>
                    <a:pt x="185" y="0"/>
                    <a:pt x="185" y="10"/>
                    <a:pt x="195" y="15"/>
                  </a:cubicBezTo>
                  <a:cubicBezTo>
                    <a:pt x="205" y="25"/>
                    <a:pt x="210" y="35"/>
                    <a:pt x="219" y="44"/>
                  </a:cubicBezTo>
                  <a:cubicBezTo>
                    <a:pt x="244" y="69"/>
                    <a:pt x="263" y="79"/>
                    <a:pt x="293" y="93"/>
                  </a:cubicBezTo>
                  <a:cubicBezTo>
                    <a:pt x="326" y="118"/>
                    <a:pt x="336" y="146"/>
                    <a:pt x="341" y="19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03" name="Freeform 74"/>
            <p:cNvSpPr>
              <a:spLocks noChangeArrowheads="1"/>
            </p:cNvSpPr>
            <p:nvPr/>
          </p:nvSpPr>
          <p:spPr bwMode="auto">
            <a:xfrm>
              <a:off x="14744192" y="5228847"/>
              <a:ext cx="380833" cy="856930"/>
            </a:xfrm>
            <a:custGeom>
              <a:avLst/>
              <a:gdLst>
                <a:gd name="T0" fmla="*/ 88 w 605"/>
                <a:gd name="T1" fmla="*/ 0 h 1355"/>
                <a:gd name="T2" fmla="*/ 88 w 605"/>
                <a:gd name="T3" fmla="*/ 0 h 1355"/>
                <a:gd name="T4" fmla="*/ 238 w 605"/>
                <a:gd name="T5" fmla="*/ 54 h 1355"/>
                <a:gd name="T6" fmla="*/ 365 w 605"/>
                <a:gd name="T7" fmla="*/ 68 h 1355"/>
                <a:gd name="T8" fmla="*/ 433 w 605"/>
                <a:gd name="T9" fmla="*/ 58 h 1355"/>
                <a:gd name="T10" fmla="*/ 580 w 605"/>
                <a:gd name="T11" fmla="*/ 39 h 1355"/>
                <a:gd name="T12" fmla="*/ 580 w 605"/>
                <a:gd name="T13" fmla="*/ 39 h 1355"/>
                <a:gd name="T14" fmla="*/ 560 w 605"/>
                <a:gd name="T15" fmla="*/ 68 h 1355"/>
                <a:gd name="T16" fmla="*/ 511 w 605"/>
                <a:gd name="T17" fmla="*/ 146 h 1355"/>
                <a:gd name="T18" fmla="*/ 497 w 605"/>
                <a:gd name="T19" fmla="*/ 204 h 1355"/>
                <a:gd name="T20" fmla="*/ 467 w 605"/>
                <a:gd name="T21" fmla="*/ 268 h 1355"/>
                <a:gd name="T22" fmla="*/ 443 w 605"/>
                <a:gd name="T23" fmla="*/ 414 h 1355"/>
                <a:gd name="T24" fmla="*/ 448 w 605"/>
                <a:gd name="T25" fmla="*/ 444 h 1355"/>
                <a:gd name="T26" fmla="*/ 525 w 605"/>
                <a:gd name="T27" fmla="*/ 453 h 1355"/>
                <a:gd name="T28" fmla="*/ 584 w 605"/>
                <a:gd name="T29" fmla="*/ 458 h 1355"/>
                <a:gd name="T30" fmla="*/ 599 w 605"/>
                <a:gd name="T31" fmla="*/ 468 h 1355"/>
                <a:gd name="T32" fmla="*/ 599 w 605"/>
                <a:gd name="T33" fmla="*/ 483 h 1355"/>
                <a:gd name="T34" fmla="*/ 604 w 605"/>
                <a:gd name="T35" fmla="*/ 516 h 1355"/>
                <a:gd name="T36" fmla="*/ 536 w 605"/>
                <a:gd name="T37" fmla="*/ 799 h 1355"/>
                <a:gd name="T38" fmla="*/ 525 w 605"/>
                <a:gd name="T39" fmla="*/ 886 h 1355"/>
                <a:gd name="T40" fmla="*/ 511 w 605"/>
                <a:gd name="T41" fmla="*/ 936 h 1355"/>
                <a:gd name="T42" fmla="*/ 497 w 605"/>
                <a:gd name="T43" fmla="*/ 1052 h 1355"/>
                <a:gd name="T44" fmla="*/ 448 w 605"/>
                <a:gd name="T45" fmla="*/ 1174 h 1355"/>
                <a:gd name="T46" fmla="*/ 409 w 605"/>
                <a:gd name="T47" fmla="*/ 1310 h 1355"/>
                <a:gd name="T48" fmla="*/ 375 w 605"/>
                <a:gd name="T49" fmla="*/ 1354 h 1355"/>
                <a:gd name="T50" fmla="*/ 360 w 605"/>
                <a:gd name="T51" fmla="*/ 1295 h 1355"/>
                <a:gd name="T52" fmla="*/ 346 w 605"/>
                <a:gd name="T53" fmla="*/ 1218 h 1355"/>
                <a:gd name="T54" fmla="*/ 287 w 605"/>
                <a:gd name="T55" fmla="*/ 1203 h 1355"/>
                <a:gd name="T56" fmla="*/ 165 w 605"/>
                <a:gd name="T57" fmla="*/ 1164 h 1355"/>
                <a:gd name="T58" fmla="*/ 92 w 605"/>
                <a:gd name="T59" fmla="*/ 1135 h 1355"/>
                <a:gd name="T60" fmla="*/ 92 w 605"/>
                <a:gd name="T61" fmla="*/ 1135 h 1355"/>
                <a:gd name="T62" fmla="*/ 88 w 605"/>
                <a:gd name="T63" fmla="*/ 1101 h 1355"/>
                <a:gd name="T64" fmla="*/ 78 w 605"/>
                <a:gd name="T65" fmla="*/ 1018 h 1355"/>
                <a:gd name="T66" fmla="*/ 78 w 605"/>
                <a:gd name="T67" fmla="*/ 1018 h 1355"/>
                <a:gd name="T68" fmla="*/ 92 w 605"/>
                <a:gd name="T69" fmla="*/ 984 h 1355"/>
                <a:gd name="T70" fmla="*/ 126 w 605"/>
                <a:gd name="T71" fmla="*/ 921 h 1355"/>
                <a:gd name="T72" fmla="*/ 199 w 605"/>
                <a:gd name="T73" fmla="*/ 736 h 1355"/>
                <a:gd name="T74" fmla="*/ 219 w 605"/>
                <a:gd name="T75" fmla="*/ 663 h 1355"/>
                <a:gd name="T76" fmla="*/ 229 w 605"/>
                <a:gd name="T77" fmla="*/ 619 h 1355"/>
                <a:gd name="T78" fmla="*/ 175 w 605"/>
                <a:gd name="T79" fmla="*/ 580 h 1355"/>
                <a:gd name="T80" fmla="*/ 116 w 605"/>
                <a:gd name="T81" fmla="*/ 536 h 1355"/>
                <a:gd name="T82" fmla="*/ 58 w 605"/>
                <a:gd name="T83" fmla="*/ 502 h 1355"/>
                <a:gd name="T84" fmla="*/ 19 w 605"/>
                <a:gd name="T85" fmla="*/ 468 h 1355"/>
                <a:gd name="T86" fmla="*/ 9 w 605"/>
                <a:gd name="T87" fmla="*/ 453 h 1355"/>
                <a:gd name="T88" fmla="*/ 19 w 605"/>
                <a:gd name="T89" fmla="*/ 419 h 1355"/>
                <a:gd name="T90" fmla="*/ 24 w 605"/>
                <a:gd name="T91" fmla="*/ 351 h 1355"/>
                <a:gd name="T92" fmla="*/ 0 w 605"/>
                <a:gd name="T93" fmla="*/ 268 h 1355"/>
                <a:gd name="T94" fmla="*/ 44 w 605"/>
                <a:gd name="T95" fmla="*/ 151 h 1355"/>
                <a:gd name="T96" fmla="*/ 88 w 605"/>
                <a:gd name="T97" fmla="*/ 0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05" h="1355">
                  <a:moveTo>
                    <a:pt x="88" y="0"/>
                  </a:moveTo>
                  <a:lnTo>
                    <a:pt x="88" y="0"/>
                  </a:lnTo>
                  <a:cubicBezTo>
                    <a:pt x="121" y="44"/>
                    <a:pt x="180" y="39"/>
                    <a:pt x="238" y="54"/>
                  </a:cubicBezTo>
                  <a:cubicBezTo>
                    <a:pt x="287" y="58"/>
                    <a:pt x="316" y="68"/>
                    <a:pt x="365" y="68"/>
                  </a:cubicBezTo>
                  <a:cubicBezTo>
                    <a:pt x="394" y="68"/>
                    <a:pt x="409" y="58"/>
                    <a:pt x="433" y="58"/>
                  </a:cubicBezTo>
                  <a:cubicBezTo>
                    <a:pt x="492" y="54"/>
                    <a:pt x="525" y="54"/>
                    <a:pt x="580" y="39"/>
                  </a:cubicBezTo>
                  <a:lnTo>
                    <a:pt x="580" y="39"/>
                  </a:lnTo>
                  <a:cubicBezTo>
                    <a:pt x="574" y="49"/>
                    <a:pt x="569" y="58"/>
                    <a:pt x="560" y="68"/>
                  </a:cubicBezTo>
                  <a:cubicBezTo>
                    <a:pt x="545" y="98"/>
                    <a:pt x="525" y="112"/>
                    <a:pt x="511" y="146"/>
                  </a:cubicBezTo>
                  <a:cubicBezTo>
                    <a:pt x="501" y="165"/>
                    <a:pt x="506" y="185"/>
                    <a:pt x="497" y="204"/>
                  </a:cubicBezTo>
                  <a:cubicBezTo>
                    <a:pt x="492" y="229"/>
                    <a:pt x="477" y="244"/>
                    <a:pt x="467" y="268"/>
                  </a:cubicBezTo>
                  <a:cubicBezTo>
                    <a:pt x="448" y="322"/>
                    <a:pt x="443" y="356"/>
                    <a:pt x="443" y="414"/>
                  </a:cubicBezTo>
                  <a:cubicBezTo>
                    <a:pt x="443" y="429"/>
                    <a:pt x="448" y="433"/>
                    <a:pt x="448" y="444"/>
                  </a:cubicBezTo>
                  <a:cubicBezTo>
                    <a:pt x="477" y="444"/>
                    <a:pt x="497" y="448"/>
                    <a:pt x="525" y="453"/>
                  </a:cubicBezTo>
                  <a:cubicBezTo>
                    <a:pt x="545" y="453"/>
                    <a:pt x="565" y="448"/>
                    <a:pt x="584" y="458"/>
                  </a:cubicBezTo>
                  <a:cubicBezTo>
                    <a:pt x="589" y="463"/>
                    <a:pt x="599" y="463"/>
                    <a:pt x="599" y="468"/>
                  </a:cubicBezTo>
                  <a:cubicBezTo>
                    <a:pt x="599" y="468"/>
                    <a:pt x="599" y="477"/>
                    <a:pt x="599" y="483"/>
                  </a:cubicBezTo>
                  <a:cubicBezTo>
                    <a:pt x="604" y="497"/>
                    <a:pt x="604" y="502"/>
                    <a:pt x="604" y="516"/>
                  </a:cubicBezTo>
                  <a:cubicBezTo>
                    <a:pt x="604" y="629"/>
                    <a:pt x="545" y="687"/>
                    <a:pt x="536" y="799"/>
                  </a:cubicBezTo>
                  <a:cubicBezTo>
                    <a:pt x="531" y="833"/>
                    <a:pt x="536" y="857"/>
                    <a:pt x="525" y="886"/>
                  </a:cubicBezTo>
                  <a:cubicBezTo>
                    <a:pt x="516" y="906"/>
                    <a:pt x="511" y="916"/>
                    <a:pt x="511" y="936"/>
                  </a:cubicBezTo>
                  <a:cubicBezTo>
                    <a:pt x="506" y="979"/>
                    <a:pt x="511" y="1008"/>
                    <a:pt x="497" y="1052"/>
                  </a:cubicBezTo>
                  <a:cubicBezTo>
                    <a:pt x="487" y="1101"/>
                    <a:pt x="462" y="1125"/>
                    <a:pt x="448" y="1174"/>
                  </a:cubicBezTo>
                  <a:cubicBezTo>
                    <a:pt x="433" y="1227"/>
                    <a:pt x="433" y="1262"/>
                    <a:pt x="409" y="1310"/>
                  </a:cubicBezTo>
                  <a:cubicBezTo>
                    <a:pt x="399" y="1330"/>
                    <a:pt x="384" y="1340"/>
                    <a:pt x="375" y="1354"/>
                  </a:cubicBezTo>
                  <a:cubicBezTo>
                    <a:pt x="370" y="1334"/>
                    <a:pt x="360" y="1320"/>
                    <a:pt x="360" y="1295"/>
                  </a:cubicBezTo>
                  <a:cubicBezTo>
                    <a:pt x="355" y="1262"/>
                    <a:pt x="370" y="1237"/>
                    <a:pt x="346" y="1218"/>
                  </a:cubicBezTo>
                  <a:cubicBezTo>
                    <a:pt x="331" y="1203"/>
                    <a:pt x="312" y="1208"/>
                    <a:pt x="287" y="1203"/>
                  </a:cubicBezTo>
                  <a:cubicBezTo>
                    <a:pt x="238" y="1188"/>
                    <a:pt x="209" y="1184"/>
                    <a:pt x="165" y="1164"/>
                  </a:cubicBezTo>
                  <a:cubicBezTo>
                    <a:pt x="136" y="1149"/>
                    <a:pt x="121" y="1140"/>
                    <a:pt x="92" y="1135"/>
                  </a:cubicBezTo>
                  <a:lnTo>
                    <a:pt x="92" y="1135"/>
                  </a:lnTo>
                  <a:cubicBezTo>
                    <a:pt x="88" y="1101"/>
                    <a:pt x="88" y="1101"/>
                    <a:pt x="88" y="1101"/>
                  </a:cubicBezTo>
                  <a:cubicBezTo>
                    <a:pt x="78" y="1018"/>
                    <a:pt x="78" y="1018"/>
                    <a:pt x="78" y="1018"/>
                  </a:cubicBezTo>
                  <a:lnTo>
                    <a:pt x="78" y="1018"/>
                  </a:lnTo>
                  <a:cubicBezTo>
                    <a:pt x="88" y="999"/>
                    <a:pt x="83" y="999"/>
                    <a:pt x="92" y="984"/>
                  </a:cubicBezTo>
                  <a:cubicBezTo>
                    <a:pt x="102" y="960"/>
                    <a:pt x="112" y="945"/>
                    <a:pt x="126" y="921"/>
                  </a:cubicBezTo>
                  <a:cubicBezTo>
                    <a:pt x="160" y="853"/>
                    <a:pt x="180" y="809"/>
                    <a:pt x="199" y="736"/>
                  </a:cubicBezTo>
                  <a:cubicBezTo>
                    <a:pt x="209" y="711"/>
                    <a:pt x="214" y="692"/>
                    <a:pt x="219" y="663"/>
                  </a:cubicBezTo>
                  <a:cubicBezTo>
                    <a:pt x="224" y="643"/>
                    <a:pt x="229" y="633"/>
                    <a:pt x="229" y="619"/>
                  </a:cubicBezTo>
                  <a:cubicBezTo>
                    <a:pt x="229" y="590"/>
                    <a:pt x="199" y="590"/>
                    <a:pt x="175" y="580"/>
                  </a:cubicBezTo>
                  <a:cubicBezTo>
                    <a:pt x="151" y="565"/>
                    <a:pt x="141" y="550"/>
                    <a:pt x="116" y="536"/>
                  </a:cubicBezTo>
                  <a:cubicBezTo>
                    <a:pt x="92" y="526"/>
                    <a:pt x="78" y="516"/>
                    <a:pt x="58" y="502"/>
                  </a:cubicBezTo>
                  <a:cubicBezTo>
                    <a:pt x="39" y="492"/>
                    <a:pt x="24" y="487"/>
                    <a:pt x="19" y="468"/>
                  </a:cubicBezTo>
                  <a:cubicBezTo>
                    <a:pt x="14" y="458"/>
                    <a:pt x="9" y="458"/>
                    <a:pt x="9" y="453"/>
                  </a:cubicBezTo>
                  <a:cubicBezTo>
                    <a:pt x="9" y="438"/>
                    <a:pt x="14" y="433"/>
                    <a:pt x="19" y="419"/>
                  </a:cubicBezTo>
                  <a:cubicBezTo>
                    <a:pt x="24" y="394"/>
                    <a:pt x="24" y="380"/>
                    <a:pt x="24" y="351"/>
                  </a:cubicBezTo>
                  <a:cubicBezTo>
                    <a:pt x="24" y="317"/>
                    <a:pt x="0" y="302"/>
                    <a:pt x="0" y="268"/>
                  </a:cubicBezTo>
                  <a:cubicBezTo>
                    <a:pt x="0" y="219"/>
                    <a:pt x="29" y="195"/>
                    <a:pt x="44" y="151"/>
                  </a:cubicBezTo>
                  <a:cubicBezTo>
                    <a:pt x="68" y="93"/>
                    <a:pt x="73" y="58"/>
                    <a:pt x="88"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24" name="Freeform 75"/>
            <p:cNvSpPr>
              <a:spLocks noChangeArrowheads="1"/>
            </p:cNvSpPr>
            <p:nvPr/>
          </p:nvSpPr>
          <p:spPr bwMode="auto">
            <a:xfrm>
              <a:off x="13268463" y="5072023"/>
              <a:ext cx="1618541" cy="1220986"/>
            </a:xfrm>
            <a:custGeom>
              <a:avLst/>
              <a:gdLst>
                <a:gd name="T0" fmla="*/ 0 w 2554"/>
                <a:gd name="T1" fmla="*/ 667 h 1929"/>
                <a:gd name="T2" fmla="*/ 0 w 2554"/>
                <a:gd name="T3" fmla="*/ 667 h 1929"/>
                <a:gd name="T4" fmla="*/ 98 w 2554"/>
                <a:gd name="T5" fmla="*/ 604 h 1929"/>
                <a:gd name="T6" fmla="*/ 98 w 2554"/>
                <a:gd name="T7" fmla="*/ 604 h 1929"/>
                <a:gd name="T8" fmla="*/ 2056 w 2554"/>
                <a:gd name="T9" fmla="*/ 0 h 1929"/>
                <a:gd name="T10" fmla="*/ 2100 w 2554"/>
                <a:gd name="T11" fmla="*/ 15 h 1929"/>
                <a:gd name="T12" fmla="*/ 2177 w 2554"/>
                <a:gd name="T13" fmla="*/ 39 h 1929"/>
                <a:gd name="T14" fmla="*/ 2207 w 2554"/>
                <a:gd name="T15" fmla="*/ 82 h 1929"/>
                <a:gd name="T16" fmla="*/ 2241 w 2554"/>
                <a:gd name="T17" fmla="*/ 131 h 1929"/>
                <a:gd name="T18" fmla="*/ 2285 w 2554"/>
                <a:gd name="T19" fmla="*/ 204 h 1929"/>
                <a:gd name="T20" fmla="*/ 2412 w 2554"/>
                <a:gd name="T21" fmla="*/ 248 h 1929"/>
                <a:gd name="T22" fmla="*/ 2412 w 2554"/>
                <a:gd name="T23" fmla="*/ 248 h 1929"/>
                <a:gd name="T24" fmla="*/ 2368 w 2554"/>
                <a:gd name="T25" fmla="*/ 399 h 1929"/>
                <a:gd name="T26" fmla="*/ 2324 w 2554"/>
                <a:gd name="T27" fmla="*/ 516 h 1929"/>
                <a:gd name="T28" fmla="*/ 2348 w 2554"/>
                <a:gd name="T29" fmla="*/ 599 h 1929"/>
                <a:gd name="T30" fmla="*/ 2343 w 2554"/>
                <a:gd name="T31" fmla="*/ 667 h 1929"/>
                <a:gd name="T32" fmla="*/ 2333 w 2554"/>
                <a:gd name="T33" fmla="*/ 701 h 1929"/>
                <a:gd name="T34" fmla="*/ 2343 w 2554"/>
                <a:gd name="T35" fmla="*/ 716 h 1929"/>
                <a:gd name="T36" fmla="*/ 2382 w 2554"/>
                <a:gd name="T37" fmla="*/ 750 h 1929"/>
                <a:gd name="T38" fmla="*/ 2440 w 2554"/>
                <a:gd name="T39" fmla="*/ 784 h 1929"/>
                <a:gd name="T40" fmla="*/ 2499 w 2554"/>
                <a:gd name="T41" fmla="*/ 828 h 1929"/>
                <a:gd name="T42" fmla="*/ 2553 w 2554"/>
                <a:gd name="T43" fmla="*/ 867 h 1929"/>
                <a:gd name="T44" fmla="*/ 2543 w 2554"/>
                <a:gd name="T45" fmla="*/ 911 h 1929"/>
                <a:gd name="T46" fmla="*/ 2523 w 2554"/>
                <a:gd name="T47" fmla="*/ 984 h 1929"/>
                <a:gd name="T48" fmla="*/ 2450 w 2554"/>
                <a:gd name="T49" fmla="*/ 1169 h 1929"/>
                <a:gd name="T50" fmla="*/ 2416 w 2554"/>
                <a:gd name="T51" fmla="*/ 1232 h 1929"/>
                <a:gd name="T52" fmla="*/ 2402 w 2554"/>
                <a:gd name="T53" fmla="*/ 1266 h 1929"/>
                <a:gd name="T54" fmla="*/ 2246 w 2554"/>
                <a:gd name="T55" fmla="*/ 1315 h 1929"/>
                <a:gd name="T56" fmla="*/ 741 w 2554"/>
                <a:gd name="T57" fmla="*/ 1792 h 1929"/>
                <a:gd name="T58" fmla="*/ 741 w 2554"/>
                <a:gd name="T59" fmla="*/ 1792 h 1929"/>
                <a:gd name="T60" fmla="*/ 298 w 2554"/>
                <a:gd name="T61" fmla="*/ 1928 h 1929"/>
                <a:gd name="T62" fmla="*/ 161 w 2554"/>
                <a:gd name="T63" fmla="*/ 1369 h 1929"/>
                <a:gd name="T64" fmla="*/ 161 w 2554"/>
                <a:gd name="T65" fmla="*/ 1369 h 1929"/>
                <a:gd name="T66" fmla="*/ 0 w 2554"/>
                <a:gd name="T67" fmla="*/ 667 h 1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54" h="1929">
                  <a:moveTo>
                    <a:pt x="0" y="667"/>
                  </a:moveTo>
                  <a:lnTo>
                    <a:pt x="0" y="667"/>
                  </a:lnTo>
                  <a:cubicBezTo>
                    <a:pt x="39" y="642"/>
                    <a:pt x="69" y="628"/>
                    <a:pt x="98" y="604"/>
                  </a:cubicBezTo>
                  <a:lnTo>
                    <a:pt x="98" y="604"/>
                  </a:lnTo>
                  <a:cubicBezTo>
                    <a:pt x="818" y="409"/>
                    <a:pt x="1467" y="209"/>
                    <a:pt x="2056" y="0"/>
                  </a:cubicBezTo>
                  <a:cubicBezTo>
                    <a:pt x="2075" y="4"/>
                    <a:pt x="2085" y="10"/>
                    <a:pt x="2100" y="15"/>
                  </a:cubicBezTo>
                  <a:cubicBezTo>
                    <a:pt x="2129" y="29"/>
                    <a:pt x="2148" y="24"/>
                    <a:pt x="2177" y="39"/>
                  </a:cubicBezTo>
                  <a:cubicBezTo>
                    <a:pt x="2197" y="48"/>
                    <a:pt x="2197" y="68"/>
                    <a:pt x="2207" y="82"/>
                  </a:cubicBezTo>
                  <a:cubicBezTo>
                    <a:pt x="2216" y="102"/>
                    <a:pt x="2231" y="112"/>
                    <a:pt x="2241" y="131"/>
                  </a:cubicBezTo>
                  <a:cubicBezTo>
                    <a:pt x="2255" y="161"/>
                    <a:pt x="2260" y="185"/>
                    <a:pt x="2285" y="204"/>
                  </a:cubicBezTo>
                  <a:cubicBezTo>
                    <a:pt x="2319" y="238"/>
                    <a:pt x="2368" y="228"/>
                    <a:pt x="2412" y="248"/>
                  </a:cubicBezTo>
                  <a:lnTo>
                    <a:pt x="2412" y="248"/>
                  </a:lnTo>
                  <a:cubicBezTo>
                    <a:pt x="2397" y="306"/>
                    <a:pt x="2392" y="341"/>
                    <a:pt x="2368" y="399"/>
                  </a:cubicBezTo>
                  <a:cubicBezTo>
                    <a:pt x="2353" y="443"/>
                    <a:pt x="2324" y="467"/>
                    <a:pt x="2324" y="516"/>
                  </a:cubicBezTo>
                  <a:cubicBezTo>
                    <a:pt x="2324" y="550"/>
                    <a:pt x="2348" y="565"/>
                    <a:pt x="2348" y="599"/>
                  </a:cubicBezTo>
                  <a:cubicBezTo>
                    <a:pt x="2348" y="628"/>
                    <a:pt x="2348" y="642"/>
                    <a:pt x="2343" y="667"/>
                  </a:cubicBezTo>
                  <a:cubicBezTo>
                    <a:pt x="2338" y="681"/>
                    <a:pt x="2333" y="686"/>
                    <a:pt x="2333" y="701"/>
                  </a:cubicBezTo>
                  <a:cubicBezTo>
                    <a:pt x="2333" y="706"/>
                    <a:pt x="2338" y="706"/>
                    <a:pt x="2343" y="716"/>
                  </a:cubicBezTo>
                  <a:cubicBezTo>
                    <a:pt x="2348" y="735"/>
                    <a:pt x="2363" y="740"/>
                    <a:pt x="2382" y="750"/>
                  </a:cubicBezTo>
                  <a:cubicBezTo>
                    <a:pt x="2402" y="764"/>
                    <a:pt x="2416" y="774"/>
                    <a:pt x="2440" y="784"/>
                  </a:cubicBezTo>
                  <a:cubicBezTo>
                    <a:pt x="2465" y="798"/>
                    <a:pt x="2475" y="813"/>
                    <a:pt x="2499" y="828"/>
                  </a:cubicBezTo>
                  <a:cubicBezTo>
                    <a:pt x="2523" y="838"/>
                    <a:pt x="2553" y="838"/>
                    <a:pt x="2553" y="867"/>
                  </a:cubicBezTo>
                  <a:cubicBezTo>
                    <a:pt x="2553" y="881"/>
                    <a:pt x="2548" y="891"/>
                    <a:pt x="2543" y="911"/>
                  </a:cubicBezTo>
                  <a:cubicBezTo>
                    <a:pt x="2538" y="940"/>
                    <a:pt x="2533" y="959"/>
                    <a:pt x="2523" y="984"/>
                  </a:cubicBezTo>
                  <a:cubicBezTo>
                    <a:pt x="2504" y="1057"/>
                    <a:pt x="2484" y="1101"/>
                    <a:pt x="2450" y="1169"/>
                  </a:cubicBezTo>
                  <a:cubicBezTo>
                    <a:pt x="2436" y="1193"/>
                    <a:pt x="2426" y="1208"/>
                    <a:pt x="2416" y="1232"/>
                  </a:cubicBezTo>
                  <a:cubicBezTo>
                    <a:pt x="2407" y="1247"/>
                    <a:pt x="2412" y="1247"/>
                    <a:pt x="2402" y="1266"/>
                  </a:cubicBezTo>
                  <a:cubicBezTo>
                    <a:pt x="2246" y="1315"/>
                    <a:pt x="2246" y="1315"/>
                    <a:pt x="2246" y="1315"/>
                  </a:cubicBezTo>
                  <a:cubicBezTo>
                    <a:pt x="741" y="1792"/>
                    <a:pt x="741" y="1792"/>
                    <a:pt x="741" y="1792"/>
                  </a:cubicBezTo>
                  <a:lnTo>
                    <a:pt x="741" y="1792"/>
                  </a:lnTo>
                  <a:cubicBezTo>
                    <a:pt x="298" y="1928"/>
                    <a:pt x="298" y="1928"/>
                    <a:pt x="298" y="1928"/>
                  </a:cubicBezTo>
                  <a:cubicBezTo>
                    <a:pt x="161" y="1369"/>
                    <a:pt x="161" y="1369"/>
                    <a:pt x="161" y="1369"/>
                  </a:cubicBezTo>
                  <a:lnTo>
                    <a:pt x="161" y="1369"/>
                  </a:lnTo>
                  <a:cubicBezTo>
                    <a:pt x="0" y="667"/>
                    <a:pt x="0" y="667"/>
                    <a:pt x="0" y="6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25" name="Freeform 76"/>
            <p:cNvSpPr>
              <a:spLocks noChangeArrowheads="1"/>
            </p:cNvSpPr>
            <p:nvPr/>
          </p:nvSpPr>
          <p:spPr bwMode="auto">
            <a:xfrm>
              <a:off x="12193170" y="5494887"/>
              <a:ext cx="1176102" cy="1391812"/>
            </a:xfrm>
            <a:custGeom>
              <a:avLst/>
              <a:gdLst>
                <a:gd name="T0" fmla="*/ 1856 w 1857"/>
                <a:gd name="T1" fmla="*/ 702 h 2198"/>
                <a:gd name="T2" fmla="*/ 1695 w 1857"/>
                <a:gd name="T3" fmla="*/ 0 h 2198"/>
                <a:gd name="T4" fmla="*/ 1593 w 1857"/>
                <a:gd name="T5" fmla="*/ 78 h 2198"/>
                <a:gd name="T6" fmla="*/ 1501 w 1857"/>
                <a:gd name="T7" fmla="*/ 151 h 2198"/>
                <a:gd name="T8" fmla="*/ 1344 w 1857"/>
                <a:gd name="T9" fmla="*/ 282 h 2198"/>
                <a:gd name="T10" fmla="*/ 1033 w 1857"/>
                <a:gd name="T11" fmla="*/ 497 h 2198"/>
                <a:gd name="T12" fmla="*/ 896 w 1857"/>
                <a:gd name="T13" fmla="*/ 565 h 2198"/>
                <a:gd name="T14" fmla="*/ 809 w 1857"/>
                <a:gd name="T15" fmla="*/ 565 h 2198"/>
                <a:gd name="T16" fmla="*/ 663 w 1857"/>
                <a:gd name="T17" fmla="*/ 517 h 2198"/>
                <a:gd name="T18" fmla="*/ 526 w 1857"/>
                <a:gd name="T19" fmla="*/ 453 h 2198"/>
                <a:gd name="T20" fmla="*/ 0 w 1857"/>
                <a:gd name="T21" fmla="*/ 584 h 2198"/>
                <a:gd name="T22" fmla="*/ 268 w 1857"/>
                <a:gd name="T23" fmla="*/ 2041 h 2198"/>
                <a:gd name="T24" fmla="*/ 312 w 1857"/>
                <a:gd name="T25" fmla="*/ 2051 h 2198"/>
                <a:gd name="T26" fmla="*/ 443 w 1857"/>
                <a:gd name="T27" fmla="*/ 2051 h 2198"/>
                <a:gd name="T28" fmla="*/ 482 w 1857"/>
                <a:gd name="T29" fmla="*/ 2099 h 2198"/>
                <a:gd name="T30" fmla="*/ 546 w 1857"/>
                <a:gd name="T31" fmla="*/ 2099 h 2198"/>
                <a:gd name="T32" fmla="*/ 741 w 1857"/>
                <a:gd name="T33" fmla="*/ 2128 h 2198"/>
                <a:gd name="T34" fmla="*/ 892 w 1857"/>
                <a:gd name="T35" fmla="*/ 2109 h 2198"/>
                <a:gd name="T36" fmla="*/ 1013 w 1857"/>
                <a:gd name="T37" fmla="*/ 2031 h 2198"/>
                <a:gd name="T38" fmla="*/ 1092 w 1857"/>
                <a:gd name="T39" fmla="*/ 2080 h 2198"/>
                <a:gd name="T40" fmla="*/ 1223 w 1857"/>
                <a:gd name="T41" fmla="*/ 2148 h 2198"/>
                <a:gd name="T42" fmla="*/ 1267 w 1857"/>
                <a:gd name="T43" fmla="*/ 2197 h 2198"/>
                <a:gd name="T44" fmla="*/ 1427 w 1857"/>
                <a:gd name="T45" fmla="*/ 1963 h 2198"/>
                <a:gd name="T46" fmla="*/ 1418 w 1857"/>
                <a:gd name="T47" fmla="*/ 1832 h 2198"/>
                <a:gd name="T48" fmla="*/ 1520 w 1857"/>
                <a:gd name="T49" fmla="*/ 1851 h 2198"/>
                <a:gd name="T50" fmla="*/ 1573 w 1857"/>
                <a:gd name="T51" fmla="*/ 1778 h 2198"/>
                <a:gd name="T52" fmla="*/ 1564 w 1857"/>
                <a:gd name="T53" fmla="*/ 1685 h 2198"/>
                <a:gd name="T54" fmla="*/ 1559 w 1857"/>
                <a:gd name="T55" fmla="*/ 1627 h 2198"/>
                <a:gd name="T56" fmla="*/ 1588 w 1857"/>
                <a:gd name="T57" fmla="*/ 1597 h 2198"/>
                <a:gd name="T58" fmla="*/ 1622 w 1857"/>
                <a:gd name="T59" fmla="*/ 1510 h 2198"/>
                <a:gd name="T60" fmla="*/ 1730 w 1857"/>
                <a:gd name="T61" fmla="*/ 1466 h 2198"/>
                <a:gd name="T62" fmla="*/ 1812 w 1857"/>
                <a:gd name="T63" fmla="*/ 1320 h 2198"/>
                <a:gd name="T64" fmla="*/ 1836 w 1857"/>
                <a:gd name="T65" fmla="*/ 1169 h 2198"/>
                <a:gd name="T66" fmla="*/ 1822 w 1857"/>
                <a:gd name="T67" fmla="*/ 848 h 2198"/>
                <a:gd name="T68" fmla="*/ 1856 w 1857"/>
                <a:gd name="T69" fmla="*/ 702 h 2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57" h="2198">
                  <a:moveTo>
                    <a:pt x="1856" y="702"/>
                  </a:moveTo>
                  <a:lnTo>
                    <a:pt x="1856" y="702"/>
                  </a:lnTo>
                  <a:cubicBezTo>
                    <a:pt x="1695" y="0"/>
                    <a:pt x="1695" y="0"/>
                    <a:pt x="1695" y="0"/>
                  </a:cubicBezTo>
                  <a:lnTo>
                    <a:pt x="1695" y="0"/>
                  </a:lnTo>
                  <a:cubicBezTo>
                    <a:pt x="1690" y="0"/>
                    <a:pt x="1690" y="5"/>
                    <a:pt x="1686" y="5"/>
                  </a:cubicBezTo>
                  <a:cubicBezTo>
                    <a:pt x="1647" y="29"/>
                    <a:pt x="1637" y="53"/>
                    <a:pt x="1593" y="78"/>
                  </a:cubicBezTo>
                  <a:cubicBezTo>
                    <a:pt x="1584" y="83"/>
                    <a:pt x="1573" y="83"/>
                    <a:pt x="1559" y="92"/>
                  </a:cubicBezTo>
                  <a:cubicBezTo>
                    <a:pt x="1534" y="112"/>
                    <a:pt x="1525" y="131"/>
                    <a:pt x="1501" y="151"/>
                  </a:cubicBezTo>
                  <a:cubicBezTo>
                    <a:pt x="1462" y="175"/>
                    <a:pt x="1437" y="195"/>
                    <a:pt x="1408" y="234"/>
                  </a:cubicBezTo>
                  <a:cubicBezTo>
                    <a:pt x="1388" y="253"/>
                    <a:pt x="1364" y="263"/>
                    <a:pt x="1344" y="282"/>
                  </a:cubicBezTo>
                  <a:cubicBezTo>
                    <a:pt x="1306" y="331"/>
                    <a:pt x="1281" y="375"/>
                    <a:pt x="1223" y="395"/>
                  </a:cubicBezTo>
                  <a:cubicBezTo>
                    <a:pt x="1140" y="414"/>
                    <a:pt x="1106" y="458"/>
                    <a:pt x="1033" y="497"/>
                  </a:cubicBezTo>
                  <a:cubicBezTo>
                    <a:pt x="989" y="517"/>
                    <a:pt x="960" y="531"/>
                    <a:pt x="911" y="550"/>
                  </a:cubicBezTo>
                  <a:cubicBezTo>
                    <a:pt x="906" y="555"/>
                    <a:pt x="906" y="560"/>
                    <a:pt x="896" y="565"/>
                  </a:cubicBezTo>
                  <a:cubicBezTo>
                    <a:pt x="872" y="570"/>
                    <a:pt x="852" y="570"/>
                    <a:pt x="833" y="584"/>
                  </a:cubicBezTo>
                  <a:cubicBezTo>
                    <a:pt x="824" y="580"/>
                    <a:pt x="813" y="575"/>
                    <a:pt x="809" y="565"/>
                  </a:cubicBezTo>
                  <a:cubicBezTo>
                    <a:pt x="804" y="545"/>
                    <a:pt x="804" y="517"/>
                    <a:pt x="785" y="517"/>
                  </a:cubicBezTo>
                  <a:cubicBezTo>
                    <a:pt x="663" y="517"/>
                    <a:pt x="663" y="517"/>
                    <a:pt x="663" y="517"/>
                  </a:cubicBezTo>
                  <a:cubicBezTo>
                    <a:pt x="633" y="517"/>
                    <a:pt x="619" y="506"/>
                    <a:pt x="590" y="497"/>
                  </a:cubicBezTo>
                  <a:cubicBezTo>
                    <a:pt x="561" y="487"/>
                    <a:pt x="526" y="482"/>
                    <a:pt x="526" y="453"/>
                  </a:cubicBezTo>
                  <a:lnTo>
                    <a:pt x="526" y="453"/>
                  </a:lnTo>
                  <a:cubicBezTo>
                    <a:pt x="0" y="584"/>
                    <a:pt x="0" y="584"/>
                    <a:pt x="0" y="584"/>
                  </a:cubicBezTo>
                  <a:lnTo>
                    <a:pt x="0" y="584"/>
                  </a:lnTo>
                  <a:cubicBezTo>
                    <a:pt x="268" y="2041"/>
                    <a:pt x="268" y="2041"/>
                    <a:pt x="268" y="2041"/>
                  </a:cubicBezTo>
                  <a:lnTo>
                    <a:pt x="268" y="2041"/>
                  </a:lnTo>
                  <a:cubicBezTo>
                    <a:pt x="283" y="2041"/>
                    <a:pt x="297" y="2051"/>
                    <a:pt x="312" y="2051"/>
                  </a:cubicBezTo>
                  <a:cubicBezTo>
                    <a:pt x="341" y="2051"/>
                    <a:pt x="356" y="2031"/>
                    <a:pt x="380" y="2031"/>
                  </a:cubicBezTo>
                  <a:cubicBezTo>
                    <a:pt x="404" y="2031"/>
                    <a:pt x="419" y="2041"/>
                    <a:pt x="443" y="2051"/>
                  </a:cubicBezTo>
                  <a:cubicBezTo>
                    <a:pt x="448" y="2056"/>
                    <a:pt x="453" y="2051"/>
                    <a:pt x="458" y="2051"/>
                  </a:cubicBezTo>
                  <a:cubicBezTo>
                    <a:pt x="473" y="2065"/>
                    <a:pt x="468" y="2084"/>
                    <a:pt x="482" y="2099"/>
                  </a:cubicBezTo>
                  <a:cubicBezTo>
                    <a:pt x="492" y="2104"/>
                    <a:pt x="502" y="2104"/>
                    <a:pt x="512" y="2109"/>
                  </a:cubicBezTo>
                  <a:cubicBezTo>
                    <a:pt x="546" y="2099"/>
                    <a:pt x="546" y="2099"/>
                    <a:pt x="546" y="2099"/>
                  </a:cubicBezTo>
                  <a:cubicBezTo>
                    <a:pt x="619" y="2099"/>
                    <a:pt x="619" y="2099"/>
                    <a:pt x="619" y="2099"/>
                  </a:cubicBezTo>
                  <a:cubicBezTo>
                    <a:pt x="741" y="2128"/>
                    <a:pt x="741" y="2128"/>
                    <a:pt x="741" y="2128"/>
                  </a:cubicBezTo>
                  <a:cubicBezTo>
                    <a:pt x="755" y="2109"/>
                    <a:pt x="765" y="2090"/>
                    <a:pt x="794" y="2090"/>
                  </a:cubicBezTo>
                  <a:cubicBezTo>
                    <a:pt x="833" y="2090"/>
                    <a:pt x="852" y="2109"/>
                    <a:pt x="892" y="2109"/>
                  </a:cubicBezTo>
                  <a:cubicBezTo>
                    <a:pt x="935" y="2109"/>
                    <a:pt x="950" y="2075"/>
                    <a:pt x="984" y="2051"/>
                  </a:cubicBezTo>
                  <a:cubicBezTo>
                    <a:pt x="994" y="2041"/>
                    <a:pt x="1004" y="2036"/>
                    <a:pt x="1013" y="2031"/>
                  </a:cubicBezTo>
                  <a:cubicBezTo>
                    <a:pt x="1023" y="2026"/>
                    <a:pt x="1023" y="2017"/>
                    <a:pt x="1028" y="2017"/>
                  </a:cubicBezTo>
                  <a:cubicBezTo>
                    <a:pt x="1062" y="2017"/>
                    <a:pt x="1062" y="2060"/>
                    <a:pt x="1092" y="2080"/>
                  </a:cubicBezTo>
                  <a:cubicBezTo>
                    <a:pt x="1111" y="2090"/>
                    <a:pt x="1125" y="2095"/>
                    <a:pt x="1150" y="2099"/>
                  </a:cubicBezTo>
                  <a:cubicBezTo>
                    <a:pt x="1184" y="2104"/>
                    <a:pt x="1198" y="2123"/>
                    <a:pt x="1223" y="2148"/>
                  </a:cubicBezTo>
                  <a:cubicBezTo>
                    <a:pt x="1242" y="2167"/>
                    <a:pt x="1257" y="2177"/>
                    <a:pt x="1267" y="2197"/>
                  </a:cubicBezTo>
                  <a:lnTo>
                    <a:pt x="1267" y="2197"/>
                  </a:lnTo>
                  <a:cubicBezTo>
                    <a:pt x="1320" y="2172"/>
                    <a:pt x="1344" y="2138"/>
                    <a:pt x="1379" y="2090"/>
                  </a:cubicBezTo>
                  <a:cubicBezTo>
                    <a:pt x="1403" y="2045"/>
                    <a:pt x="1427" y="2017"/>
                    <a:pt x="1427" y="1963"/>
                  </a:cubicBezTo>
                  <a:cubicBezTo>
                    <a:pt x="1427" y="1938"/>
                    <a:pt x="1418" y="1929"/>
                    <a:pt x="1418" y="1909"/>
                  </a:cubicBezTo>
                  <a:cubicBezTo>
                    <a:pt x="1418" y="1832"/>
                    <a:pt x="1418" y="1832"/>
                    <a:pt x="1418" y="1832"/>
                  </a:cubicBezTo>
                  <a:cubicBezTo>
                    <a:pt x="1437" y="1822"/>
                    <a:pt x="1442" y="1807"/>
                    <a:pt x="1462" y="1807"/>
                  </a:cubicBezTo>
                  <a:cubicBezTo>
                    <a:pt x="1490" y="1807"/>
                    <a:pt x="1490" y="1851"/>
                    <a:pt x="1520" y="1851"/>
                  </a:cubicBezTo>
                  <a:cubicBezTo>
                    <a:pt x="1534" y="1851"/>
                    <a:pt x="1540" y="1836"/>
                    <a:pt x="1549" y="1822"/>
                  </a:cubicBezTo>
                  <a:cubicBezTo>
                    <a:pt x="1559" y="1807"/>
                    <a:pt x="1573" y="1797"/>
                    <a:pt x="1573" y="1778"/>
                  </a:cubicBezTo>
                  <a:cubicBezTo>
                    <a:pt x="1573" y="1705"/>
                    <a:pt x="1573" y="1705"/>
                    <a:pt x="1573" y="1705"/>
                  </a:cubicBezTo>
                  <a:cubicBezTo>
                    <a:pt x="1573" y="1695"/>
                    <a:pt x="1564" y="1690"/>
                    <a:pt x="1564" y="1685"/>
                  </a:cubicBezTo>
                  <a:cubicBezTo>
                    <a:pt x="1564" y="1671"/>
                    <a:pt x="1559" y="1661"/>
                    <a:pt x="1559" y="1642"/>
                  </a:cubicBezTo>
                  <a:cubicBezTo>
                    <a:pt x="1559" y="1636"/>
                    <a:pt x="1559" y="1631"/>
                    <a:pt x="1559" y="1627"/>
                  </a:cubicBezTo>
                  <a:cubicBezTo>
                    <a:pt x="1564" y="1622"/>
                    <a:pt x="1573" y="1631"/>
                    <a:pt x="1579" y="1627"/>
                  </a:cubicBezTo>
                  <a:cubicBezTo>
                    <a:pt x="1584" y="1617"/>
                    <a:pt x="1588" y="1607"/>
                    <a:pt x="1588" y="1597"/>
                  </a:cubicBezTo>
                  <a:cubicBezTo>
                    <a:pt x="1588" y="1573"/>
                    <a:pt x="1584" y="1559"/>
                    <a:pt x="1584" y="1534"/>
                  </a:cubicBezTo>
                  <a:cubicBezTo>
                    <a:pt x="1584" y="1520"/>
                    <a:pt x="1608" y="1515"/>
                    <a:pt x="1622" y="1510"/>
                  </a:cubicBezTo>
                  <a:cubicBezTo>
                    <a:pt x="1632" y="1505"/>
                    <a:pt x="1642" y="1500"/>
                    <a:pt x="1651" y="1495"/>
                  </a:cubicBezTo>
                  <a:cubicBezTo>
                    <a:pt x="1681" y="1486"/>
                    <a:pt x="1700" y="1486"/>
                    <a:pt x="1730" y="1466"/>
                  </a:cubicBezTo>
                  <a:cubicBezTo>
                    <a:pt x="1744" y="1456"/>
                    <a:pt x="1749" y="1437"/>
                    <a:pt x="1764" y="1422"/>
                  </a:cubicBezTo>
                  <a:cubicBezTo>
                    <a:pt x="1793" y="1393"/>
                    <a:pt x="1807" y="1364"/>
                    <a:pt x="1812" y="1320"/>
                  </a:cubicBezTo>
                  <a:cubicBezTo>
                    <a:pt x="1817" y="1291"/>
                    <a:pt x="1822" y="1276"/>
                    <a:pt x="1827" y="1247"/>
                  </a:cubicBezTo>
                  <a:cubicBezTo>
                    <a:pt x="1827" y="1218"/>
                    <a:pt x="1832" y="1198"/>
                    <a:pt x="1836" y="1169"/>
                  </a:cubicBezTo>
                  <a:cubicBezTo>
                    <a:pt x="1841" y="1115"/>
                    <a:pt x="1841" y="1086"/>
                    <a:pt x="1841" y="1033"/>
                  </a:cubicBezTo>
                  <a:cubicBezTo>
                    <a:pt x="1841" y="959"/>
                    <a:pt x="1822" y="921"/>
                    <a:pt x="1822" y="848"/>
                  </a:cubicBezTo>
                  <a:cubicBezTo>
                    <a:pt x="1822" y="813"/>
                    <a:pt x="1817" y="789"/>
                    <a:pt x="1827" y="755"/>
                  </a:cubicBezTo>
                  <a:cubicBezTo>
                    <a:pt x="1832" y="735"/>
                    <a:pt x="1851" y="721"/>
                    <a:pt x="1856" y="70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26" name="Freeform 77"/>
            <p:cNvSpPr>
              <a:spLocks noChangeArrowheads="1"/>
            </p:cNvSpPr>
            <p:nvPr/>
          </p:nvSpPr>
          <p:spPr bwMode="auto">
            <a:xfrm>
              <a:off x="10504623" y="5735724"/>
              <a:ext cx="1117297" cy="2005105"/>
            </a:xfrm>
            <a:custGeom>
              <a:avLst/>
              <a:gdLst>
                <a:gd name="T0" fmla="*/ 201 w 1765"/>
                <a:gd name="T1" fmla="*/ 195 h 3162"/>
                <a:gd name="T2" fmla="*/ 1379 w 1765"/>
                <a:gd name="T3" fmla="*/ 0 h 3162"/>
                <a:gd name="T4" fmla="*/ 1403 w 1765"/>
                <a:gd name="T5" fmla="*/ 170 h 3162"/>
                <a:gd name="T6" fmla="*/ 1540 w 1765"/>
                <a:gd name="T7" fmla="*/ 375 h 3162"/>
                <a:gd name="T8" fmla="*/ 1569 w 1765"/>
                <a:gd name="T9" fmla="*/ 399 h 3162"/>
                <a:gd name="T10" fmla="*/ 1701 w 1765"/>
                <a:gd name="T11" fmla="*/ 1753 h 3162"/>
                <a:gd name="T12" fmla="*/ 1764 w 1765"/>
                <a:gd name="T13" fmla="*/ 2050 h 3162"/>
                <a:gd name="T14" fmla="*/ 1686 w 1765"/>
                <a:gd name="T15" fmla="*/ 2309 h 3162"/>
                <a:gd name="T16" fmla="*/ 1652 w 1765"/>
                <a:gd name="T17" fmla="*/ 2431 h 3162"/>
                <a:gd name="T18" fmla="*/ 1642 w 1765"/>
                <a:gd name="T19" fmla="*/ 2518 h 3162"/>
                <a:gd name="T20" fmla="*/ 1691 w 1765"/>
                <a:gd name="T21" fmla="*/ 2610 h 3162"/>
                <a:gd name="T22" fmla="*/ 1671 w 1765"/>
                <a:gd name="T23" fmla="*/ 2659 h 3162"/>
                <a:gd name="T24" fmla="*/ 1628 w 1765"/>
                <a:gd name="T25" fmla="*/ 2713 h 3162"/>
                <a:gd name="T26" fmla="*/ 1637 w 1765"/>
                <a:gd name="T27" fmla="*/ 2834 h 3162"/>
                <a:gd name="T28" fmla="*/ 1564 w 1765"/>
                <a:gd name="T29" fmla="*/ 2883 h 3162"/>
                <a:gd name="T30" fmla="*/ 1506 w 1765"/>
                <a:gd name="T31" fmla="*/ 3010 h 3162"/>
                <a:gd name="T32" fmla="*/ 1462 w 1765"/>
                <a:gd name="T33" fmla="*/ 3102 h 3162"/>
                <a:gd name="T34" fmla="*/ 1296 w 1765"/>
                <a:gd name="T35" fmla="*/ 3039 h 3162"/>
                <a:gd name="T36" fmla="*/ 1233 w 1765"/>
                <a:gd name="T37" fmla="*/ 3073 h 3162"/>
                <a:gd name="T38" fmla="*/ 1204 w 1765"/>
                <a:gd name="T39" fmla="*/ 3156 h 3162"/>
                <a:gd name="T40" fmla="*/ 1077 w 1765"/>
                <a:gd name="T41" fmla="*/ 3117 h 3162"/>
                <a:gd name="T42" fmla="*/ 980 w 1765"/>
                <a:gd name="T43" fmla="*/ 2883 h 3162"/>
                <a:gd name="T44" fmla="*/ 887 w 1765"/>
                <a:gd name="T45" fmla="*/ 2732 h 3162"/>
                <a:gd name="T46" fmla="*/ 848 w 1765"/>
                <a:gd name="T47" fmla="*/ 2703 h 3162"/>
                <a:gd name="T48" fmla="*/ 668 w 1765"/>
                <a:gd name="T49" fmla="*/ 2581 h 3162"/>
                <a:gd name="T50" fmla="*/ 595 w 1765"/>
                <a:gd name="T51" fmla="*/ 2450 h 3162"/>
                <a:gd name="T52" fmla="*/ 605 w 1765"/>
                <a:gd name="T53" fmla="*/ 2323 h 3162"/>
                <a:gd name="T54" fmla="*/ 546 w 1765"/>
                <a:gd name="T55" fmla="*/ 2192 h 3162"/>
                <a:gd name="T56" fmla="*/ 483 w 1765"/>
                <a:gd name="T57" fmla="*/ 2206 h 3162"/>
                <a:gd name="T58" fmla="*/ 415 w 1765"/>
                <a:gd name="T59" fmla="*/ 2177 h 3162"/>
                <a:gd name="T60" fmla="*/ 327 w 1765"/>
                <a:gd name="T61" fmla="*/ 1983 h 3162"/>
                <a:gd name="T62" fmla="*/ 220 w 1765"/>
                <a:gd name="T63" fmla="*/ 1870 h 3162"/>
                <a:gd name="T64" fmla="*/ 11 w 1765"/>
                <a:gd name="T65" fmla="*/ 1656 h 3162"/>
                <a:gd name="T66" fmla="*/ 11 w 1765"/>
                <a:gd name="T67" fmla="*/ 1461 h 3162"/>
                <a:gd name="T68" fmla="*/ 16 w 1765"/>
                <a:gd name="T69" fmla="*/ 1422 h 3162"/>
                <a:gd name="T70" fmla="*/ 40 w 1765"/>
                <a:gd name="T71" fmla="*/ 1300 h 3162"/>
                <a:gd name="T72" fmla="*/ 137 w 1765"/>
                <a:gd name="T73" fmla="*/ 1110 h 3162"/>
                <a:gd name="T74" fmla="*/ 88 w 1765"/>
                <a:gd name="T75" fmla="*/ 891 h 3162"/>
                <a:gd name="T76" fmla="*/ 191 w 1765"/>
                <a:gd name="T77" fmla="*/ 838 h 3162"/>
                <a:gd name="T78" fmla="*/ 400 w 1765"/>
                <a:gd name="T79" fmla="*/ 687 h 3162"/>
                <a:gd name="T80" fmla="*/ 366 w 1765"/>
                <a:gd name="T81" fmla="*/ 424 h 3162"/>
                <a:gd name="T82" fmla="*/ 264 w 1765"/>
                <a:gd name="T83" fmla="*/ 326 h 3162"/>
                <a:gd name="T84" fmla="*/ 201 w 1765"/>
                <a:gd name="T85" fmla="*/ 195 h 3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5" h="3162">
                  <a:moveTo>
                    <a:pt x="201" y="195"/>
                  </a:moveTo>
                  <a:lnTo>
                    <a:pt x="201" y="195"/>
                  </a:lnTo>
                  <a:cubicBezTo>
                    <a:pt x="1379" y="0"/>
                    <a:pt x="1379" y="0"/>
                    <a:pt x="1379" y="0"/>
                  </a:cubicBezTo>
                  <a:lnTo>
                    <a:pt x="1379" y="0"/>
                  </a:lnTo>
                  <a:cubicBezTo>
                    <a:pt x="1379" y="93"/>
                    <a:pt x="1379" y="93"/>
                    <a:pt x="1379" y="93"/>
                  </a:cubicBezTo>
                  <a:cubicBezTo>
                    <a:pt x="1379" y="122"/>
                    <a:pt x="1394" y="141"/>
                    <a:pt x="1403" y="170"/>
                  </a:cubicBezTo>
                  <a:cubicBezTo>
                    <a:pt x="1423" y="209"/>
                    <a:pt x="1442" y="234"/>
                    <a:pt x="1467" y="273"/>
                  </a:cubicBezTo>
                  <a:cubicBezTo>
                    <a:pt x="1491" y="316"/>
                    <a:pt x="1501" y="346"/>
                    <a:pt x="1540" y="375"/>
                  </a:cubicBezTo>
                  <a:cubicBezTo>
                    <a:pt x="1550" y="385"/>
                    <a:pt x="1559" y="394"/>
                    <a:pt x="1569" y="399"/>
                  </a:cubicBezTo>
                  <a:lnTo>
                    <a:pt x="1569" y="399"/>
                  </a:lnTo>
                  <a:cubicBezTo>
                    <a:pt x="1749" y="1676"/>
                    <a:pt x="1749" y="1676"/>
                    <a:pt x="1749" y="1676"/>
                  </a:cubicBezTo>
                  <a:cubicBezTo>
                    <a:pt x="1730" y="1710"/>
                    <a:pt x="1701" y="1715"/>
                    <a:pt x="1701" y="1753"/>
                  </a:cubicBezTo>
                  <a:cubicBezTo>
                    <a:pt x="1701" y="1807"/>
                    <a:pt x="1715" y="1836"/>
                    <a:pt x="1735" y="1885"/>
                  </a:cubicBezTo>
                  <a:cubicBezTo>
                    <a:pt x="1759" y="1944"/>
                    <a:pt x="1764" y="1983"/>
                    <a:pt x="1764" y="2050"/>
                  </a:cubicBezTo>
                  <a:cubicBezTo>
                    <a:pt x="1764" y="2104"/>
                    <a:pt x="1735" y="2133"/>
                    <a:pt x="1725" y="2187"/>
                  </a:cubicBezTo>
                  <a:cubicBezTo>
                    <a:pt x="1715" y="2231"/>
                    <a:pt x="1710" y="2265"/>
                    <a:pt x="1686" y="2309"/>
                  </a:cubicBezTo>
                  <a:cubicBezTo>
                    <a:pt x="1676" y="2328"/>
                    <a:pt x="1661" y="2333"/>
                    <a:pt x="1657" y="2353"/>
                  </a:cubicBezTo>
                  <a:cubicBezTo>
                    <a:pt x="1652" y="2381"/>
                    <a:pt x="1657" y="2401"/>
                    <a:pt x="1652" y="2431"/>
                  </a:cubicBezTo>
                  <a:cubicBezTo>
                    <a:pt x="1652" y="2450"/>
                    <a:pt x="1642" y="2455"/>
                    <a:pt x="1642" y="2474"/>
                  </a:cubicBezTo>
                  <a:cubicBezTo>
                    <a:pt x="1642" y="2494"/>
                    <a:pt x="1642" y="2503"/>
                    <a:pt x="1642" y="2518"/>
                  </a:cubicBezTo>
                  <a:cubicBezTo>
                    <a:pt x="1642" y="2533"/>
                    <a:pt x="1633" y="2538"/>
                    <a:pt x="1633" y="2552"/>
                  </a:cubicBezTo>
                  <a:cubicBezTo>
                    <a:pt x="1633" y="2577"/>
                    <a:pt x="1671" y="2596"/>
                    <a:pt x="1691" y="2610"/>
                  </a:cubicBezTo>
                  <a:lnTo>
                    <a:pt x="1691" y="2610"/>
                  </a:lnTo>
                  <a:cubicBezTo>
                    <a:pt x="1686" y="2635"/>
                    <a:pt x="1681" y="2640"/>
                    <a:pt x="1671" y="2659"/>
                  </a:cubicBezTo>
                  <a:cubicBezTo>
                    <a:pt x="1661" y="2679"/>
                    <a:pt x="1647" y="2684"/>
                    <a:pt x="1637" y="2698"/>
                  </a:cubicBezTo>
                  <a:cubicBezTo>
                    <a:pt x="1633" y="2703"/>
                    <a:pt x="1628" y="2703"/>
                    <a:pt x="1628" y="2713"/>
                  </a:cubicBezTo>
                  <a:cubicBezTo>
                    <a:pt x="1628" y="2747"/>
                    <a:pt x="1642" y="2762"/>
                    <a:pt x="1642" y="2795"/>
                  </a:cubicBezTo>
                  <a:cubicBezTo>
                    <a:pt x="1642" y="2810"/>
                    <a:pt x="1642" y="2820"/>
                    <a:pt x="1637" y="2834"/>
                  </a:cubicBezTo>
                  <a:cubicBezTo>
                    <a:pt x="1637" y="2840"/>
                    <a:pt x="1628" y="2840"/>
                    <a:pt x="1623" y="2845"/>
                  </a:cubicBezTo>
                  <a:cubicBezTo>
                    <a:pt x="1603" y="2864"/>
                    <a:pt x="1589" y="2869"/>
                    <a:pt x="1564" y="2883"/>
                  </a:cubicBezTo>
                  <a:cubicBezTo>
                    <a:pt x="1535" y="2898"/>
                    <a:pt x="1520" y="2912"/>
                    <a:pt x="1486" y="2917"/>
                  </a:cubicBezTo>
                  <a:cubicBezTo>
                    <a:pt x="1506" y="3010"/>
                    <a:pt x="1506" y="3010"/>
                    <a:pt x="1506" y="3010"/>
                  </a:cubicBezTo>
                  <a:cubicBezTo>
                    <a:pt x="1496" y="3044"/>
                    <a:pt x="1496" y="3063"/>
                    <a:pt x="1491" y="3102"/>
                  </a:cubicBezTo>
                  <a:cubicBezTo>
                    <a:pt x="1462" y="3102"/>
                    <a:pt x="1462" y="3102"/>
                    <a:pt x="1462" y="3102"/>
                  </a:cubicBezTo>
                  <a:cubicBezTo>
                    <a:pt x="1428" y="3102"/>
                    <a:pt x="1413" y="3083"/>
                    <a:pt x="1384" y="3068"/>
                  </a:cubicBezTo>
                  <a:cubicBezTo>
                    <a:pt x="1355" y="3054"/>
                    <a:pt x="1330" y="3054"/>
                    <a:pt x="1296" y="3039"/>
                  </a:cubicBezTo>
                  <a:cubicBezTo>
                    <a:pt x="1282" y="3034"/>
                    <a:pt x="1277" y="3025"/>
                    <a:pt x="1267" y="3025"/>
                  </a:cubicBezTo>
                  <a:cubicBezTo>
                    <a:pt x="1243" y="3025"/>
                    <a:pt x="1238" y="3054"/>
                    <a:pt x="1233" y="3073"/>
                  </a:cubicBezTo>
                  <a:cubicBezTo>
                    <a:pt x="1218" y="3102"/>
                    <a:pt x="1218" y="3132"/>
                    <a:pt x="1204" y="3156"/>
                  </a:cubicBezTo>
                  <a:lnTo>
                    <a:pt x="1204" y="3156"/>
                  </a:lnTo>
                  <a:cubicBezTo>
                    <a:pt x="1169" y="3151"/>
                    <a:pt x="1130" y="3161"/>
                    <a:pt x="1102" y="3141"/>
                  </a:cubicBezTo>
                  <a:cubicBezTo>
                    <a:pt x="1091" y="3137"/>
                    <a:pt x="1087" y="3127"/>
                    <a:pt x="1077" y="3117"/>
                  </a:cubicBezTo>
                  <a:cubicBezTo>
                    <a:pt x="1043" y="3083"/>
                    <a:pt x="1019" y="3058"/>
                    <a:pt x="1014" y="3015"/>
                  </a:cubicBezTo>
                  <a:cubicBezTo>
                    <a:pt x="1009" y="2966"/>
                    <a:pt x="999" y="2932"/>
                    <a:pt x="980" y="2883"/>
                  </a:cubicBezTo>
                  <a:cubicBezTo>
                    <a:pt x="975" y="2864"/>
                    <a:pt x="975" y="2849"/>
                    <a:pt x="965" y="2825"/>
                  </a:cubicBezTo>
                  <a:cubicBezTo>
                    <a:pt x="950" y="2781"/>
                    <a:pt x="921" y="2762"/>
                    <a:pt x="887" y="2732"/>
                  </a:cubicBezTo>
                  <a:cubicBezTo>
                    <a:pt x="878" y="2723"/>
                    <a:pt x="873" y="2713"/>
                    <a:pt x="863" y="2703"/>
                  </a:cubicBezTo>
                  <a:cubicBezTo>
                    <a:pt x="858" y="2703"/>
                    <a:pt x="853" y="2703"/>
                    <a:pt x="848" y="2703"/>
                  </a:cubicBezTo>
                  <a:cubicBezTo>
                    <a:pt x="819" y="2688"/>
                    <a:pt x="809" y="2674"/>
                    <a:pt x="785" y="2659"/>
                  </a:cubicBezTo>
                  <a:cubicBezTo>
                    <a:pt x="741" y="2630"/>
                    <a:pt x="707" y="2621"/>
                    <a:pt x="668" y="2581"/>
                  </a:cubicBezTo>
                  <a:cubicBezTo>
                    <a:pt x="653" y="2567"/>
                    <a:pt x="638" y="2567"/>
                    <a:pt x="624" y="2552"/>
                  </a:cubicBezTo>
                  <a:cubicBezTo>
                    <a:pt x="595" y="2523"/>
                    <a:pt x="595" y="2494"/>
                    <a:pt x="595" y="2450"/>
                  </a:cubicBezTo>
                  <a:cubicBezTo>
                    <a:pt x="595" y="2420"/>
                    <a:pt x="605" y="2401"/>
                    <a:pt x="605" y="2367"/>
                  </a:cubicBezTo>
                  <a:cubicBezTo>
                    <a:pt x="605" y="2353"/>
                    <a:pt x="605" y="2342"/>
                    <a:pt x="605" y="2323"/>
                  </a:cubicBezTo>
                  <a:cubicBezTo>
                    <a:pt x="610" y="2289"/>
                    <a:pt x="624" y="2275"/>
                    <a:pt x="624" y="2240"/>
                  </a:cubicBezTo>
                  <a:cubicBezTo>
                    <a:pt x="624" y="2206"/>
                    <a:pt x="575" y="2206"/>
                    <a:pt x="546" y="2192"/>
                  </a:cubicBezTo>
                  <a:cubicBezTo>
                    <a:pt x="532" y="2187"/>
                    <a:pt x="527" y="2177"/>
                    <a:pt x="517" y="2168"/>
                  </a:cubicBezTo>
                  <a:cubicBezTo>
                    <a:pt x="502" y="2177"/>
                    <a:pt x="492" y="2192"/>
                    <a:pt x="483" y="2206"/>
                  </a:cubicBezTo>
                  <a:cubicBezTo>
                    <a:pt x="478" y="2221"/>
                    <a:pt x="478" y="2240"/>
                    <a:pt x="464" y="2240"/>
                  </a:cubicBezTo>
                  <a:cubicBezTo>
                    <a:pt x="429" y="2240"/>
                    <a:pt x="420" y="2206"/>
                    <a:pt x="415" y="2177"/>
                  </a:cubicBezTo>
                  <a:cubicBezTo>
                    <a:pt x="405" y="2133"/>
                    <a:pt x="395" y="2109"/>
                    <a:pt x="376" y="2070"/>
                  </a:cubicBezTo>
                  <a:cubicBezTo>
                    <a:pt x="356" y="2036"/>
                    <a:pt x="342" y="2016"/>
                    <a:pt x="327" y="1983"/>
                  </a:cubicBezTo>
                  <a:cubicBezTo>
                    <a:pt x="312" y="1944"/>
                    <a:pt x="307" y="1904"/>
                    <a:pt x="264" y="1885"/>
                  </a:cubicBezTo>
                  <a:cubicBezTo>
                    <a:pt x="249" y="1880"/>
                    <a:pt x="240" y="1880"/>
                    <a:pt x="220" y="1870"/>
                  </a:cubicBezTo>
                  <a:cubicBezTo>
                    <a:pt x="147" y="1836"/>
                    <a:pt x="108" y="1802"/>
                    <a:pt x="59" y="1734"/>
                  </a:cubicBezTo>
                  <a:cubicBezTo>
                    <a:pt x="40" y="1704"/>
                    <a:pt x="20" y="1690"/>
                    <a:pt x="11" y="1656"/>
                  </a:cubicBezTo>
                  <a:cubicBezTo>
                    <a:pt x="0" y="1622"/>
                    <a:pt x="6" y="1598"/>
                    <a:pt x="6" y="1558"/>
                  </a:cubicBezTo>
                  <a:cubicBezTo>
                    <a:pt x="6" y="1519"/>
                    <a:pt x="6" y="1500"/>
                    <a:pt x="11" y="1461"/>
                  </a:cubicBezTo>
                  <a:lnTo>
                    <a:pt x="11" y="1461"/>
                  </a:lnTo>
                  <a:cubicBezTo>
                    <a:pt x="11" y="1447"/>
                    <a:pt x="16" y="1437"/>
                    <a:pt x="16" y="1422"/>
                  </a:cubicBezTo>
                  <a:cubicBezTo>
                    <a:pt x="16" y="1398"/>
                    <a:pt x="25" y="1383"/>
                    <a:pt x="30" y="1364"/>
                  </a:cubicBezTo>
                  <a:cubicBezTo>
                    <a:pt x="35" y="1339"/>
                    <a:pt x="30" y="1325"/>
                    <a:pt x="40" y="1300"/>
                  </a:cubicBezTo>
                  <a:cubicBezTo>
                    <a:pt x="64" y="1247"/>
                    <a:pt x="137" y="1247"/>
                    <a:pt x="137" y="1188"/>
                  </a:cubicBezTo>
                  <a:cubicBezTo>
                    <a:pt x="137" y="1110"/>
                    <a:pt x="137" y="1110"/>
                    <a:pt x="137" y="1110"/>
                  </a:cubicBezTo>
                  <a:cubicBezTo>
                    <a:pt x="137" y="1081"/>
                    <a:pt x="161" y="1071"/>
                    <a:pt x="161" y="1042"/>
                  </a:cubicBezTo>
                  <a:cubicBezTo>
                    <a:pt x="161" y="979"/>
                    <a:pt x="88" y="955"/>
                    <a:pt x="88" y="891"/>
                  </a:cubicBezTo>
                  <a:cubicBezTo>
                    <a:pt x="88" y="877"/>
                    <a:pt x="103" y="872"/>
                    <a:pt x="113" y="867"/>
                  </a:cubicBezTo>
                  <a:cubicBezTo>
                    <a:pt x="142" y="853"/>
                    <a:pt x="161" y="842"/>
                    <a:pt x="191" y="838"/>
                  </a:cubicBezTo>
                  <a:cubicBezTo>
                    <a:pt x="244" y="818"/>
                    <a:pt x="279" y="823"/>
                    <a:pt x="327" y="799"/>
                  </a:cubicBezTo>
                  <a:cubicBezTo>
                    <a:pt x="371" y="775"/>
                    <a:pt x="376" y="731"/>
                    <a:pt x="400" y="687"/>
                  </a:cubicBezTo>
                  <a:cubicBezTo>
                    <a:pt x="425" y="638"/>
                    <a:pt x="449" y="609"/>
                    <a:pt x="449" y="550"/>
                  </a:cubicBezTo>
                  <a:cubicBezTo>
                    <a:pt x="449" y="492"/>
                    <a:pt x="410" y="468"/>
                    <a:pt x="366" y="424"/>
                  </a:cubicBezTo>
                  <a:cubicBezTo>
                    <a:pt x="347" y="404"/>
                    <a:pt x="347" y="385"/>
                    <a:pt x="327" y="365"/>
                  </a:cubicBezTo>
                  <a:cubicBezTo>
                    <a:pt x="307" y="346"/>
                    <a:pt x="283" y="346"/>
                    <a:pt x="264" y="326"/>
                  </a:cubicBezTo>
                  <a:cubicBezTo>
                    <a:pt x="254" y="311"/>
                    <a:pt x="259" y="297"/>
                    <a:pt x="249" y="283"/>
                  </a:cubicBezTo>
                  <a:cubicBezTo>
                    <a:pt x="240" y="243"/>
                    <a:pt x="215" y="229"/>
                    <a:pt x="201" y="19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27" name="Freeform 78"/>
            <p:cNvSpPr>
              <a:spLocks noChangeArrowheads="1"/>
            </p:cNvSpPr>
            <p:nvPr/>
          </p:nvSpPr>
          <p:spPr bwMode="auto">
            <a:xfrm>
              <a:off x="9079299" y="5536894"/>
              <a:ext cx="1708148" cy="1148175"/>
            </a:xfrm>
            <a:custGeom>
              <a:avLst/>
              <a:gdLst>
                <a:gd name="T0" fmla="*/ 448 w 2695"/>
                <a:gd name="T1" fmla="*/ 1812 h 1813"/>
                <a:gd name="T2" fmla="*/ 448 w 2695"/>
                <a:gd name="T3" fmla="*/ 1812 h 1813"/>
                <a:gd name="T4" fmla="*/ 2115 w 2695"/>
                <a:gd name="T5" fmla="*/ 1671 h 1813"/>
                <a:gd name="T6" fmla="*/ 2256 w 2695"/>
                <a:gd name="T7" fmla="*/ 1773 h 1813"/>
                <a:gd name="T8" fmla="*/ 2256 w 2695"/>
                <a:gd name="T9" fmla="*/ 1773 h 1813"/>
                <a:gd name="T10" fmla="*/ 2261 w 2695"/>
                <a:gd name="T11" fmla="*/ 1734 h 1813"/>
                <a:gd name="T12" fmla="*/ 2275 w 2695"/>
                <a:gd name="T13" fmla="*/ 1676 h 1813"/>
                <a:gd name="T14" fmla="*/ 2285 w 2695"/>
                <a:gd name="T15" fmla="*/ 1612 h 1813"/>
                <a:gd name="T16" fmla="*/ 2382 w 2695"/>
                <a:gd name="T17" fmla="*/ 1500 h 1813"/>
                <a:gd name="T18" fmla="*/ 2382 w 2695"/>
                <a:gd name="T19" fmla="*/ 1422 h 1813"/>
                <a:gd name="T20" fmla="*/ 2406 w 2695"/>
                <a:gd name="T21" fmla="*/ 1354 h 1813"/>
                <a:gd name="T22" fmla="*/ 2333 w 2695"/>
                <a:gd name="T23" fmla="*/ 1203 h 1813"/>
                <a:gd name="T24" fmla="*/ 2358 w 2695"/>
                <a:gd name="T25" fmla="*/ 1179 h 1813"/>
                <a:gd name="T26" fmla="*/ 2436 w 2695"/>
                <a:gd name="T27" fmla="*/ 1150 h 1813"/>
                <a:gd name="T28" fmla="*/ 2572 w 2695"/>
                <a:gd name="T29" fmla="*/ 1111 h 1813"/>
                <a:gd name="T30" fmla="*/ 2645 w 2695"/>
                <a:gd name="T31" fmla="*/ 999 h 1813"/>
                <a:gd name="T32" fmla="*/ 2694 w 2695"/>
                <a:gd name="T33" fmla="*/ 862 h 1813"/>
                <a:gd name="T34" fmla="*/ 2611 w 2695"/>
                <a:gd name="T35" fmla="*/ 736 h 1813"/>
                <a:gd name="T36" fmla="*/ 2572 w 2695"/>
                <a:gd name="T37" fmla="*/ 677 h 1813"/>
                <a:gd name="T38" fmla="*/ 2509 w 2695"/>
                <a:gd name="T39" fmla="*/ 638 h 1813"/>
                <a:gd name="T40" fmla="*/ 2494 w 2695"/>
                <a:gd name="T41" fmla="*/ 595 h 1813"/>
                <a:gd name="T42" fmla="*/ 2446 w 2695"/>
                <a:gd name="T43" fmla="*/ 507 h 1813"/>
                <a:gd name="T44" fmla="*/ 2446 w 2695"/>
                <a:gd name="T45" fmla="*/ 507 h 1813"/>
                <a:gd name="T46" fmla="*/ 2289 w 2695"/>
                <a:gd name="T47" fmla="*/ 424 h 1813"/>
                <a:gd name="T48" fmla="*/ 2241 w 2695"/>
                <a:gd name="T49" fmla="*/ 380 h 1813"/>
                <a:gd name="T50" fmla="*/ 2206 w 2695"/>
                <a:gd name="T51" fmla="*/ 331 h 1813"/>
                <a:gd name="T52" fmla="*/ 2197 w 2695"/>
                <a:gd name="T53" fmla="*/ 273 h 1813"/>
                <a:gd name="T54" fmla="*/ 2206 w 2695"/>
                <a:gd name="T55" fmla="*/ 205 h 1813"/>
                <a:gd name="T56" fmla="*/ 2202 w 2695"/>
                <a:gd name="T57" fmla="*/ 151 h 1813"/>
                <a:gd name="T58" fmla="*/ 2212 w 2695"/>
                <a:gd name="T59" fmla="*/ 107 h 1813"/>
                <a:gd name="T60" fmla="*/ 2167 w 2695"/>
                <a:gd name="T61" fmla="*/ 0 h 1813"/>
                <a:gd name="T62" fmla="*/ 2167 w 2695"/>
                <a:gd name="T63" fmla="*/ 0 h 1813"/>
                <a:gd name="T64" fmla="*/ 25 w 2695"/>
                <a:gd name="T65" fmla="*/ 170 h 1813"/>
                <a:gd name="T66" fmla="*/ 25 w 2695"/>
                <a:gd name="T67" fmla="*/ 170 h 1813"/>
                <a:gd name="T68" fmla="*/ 44 w 2695"/>
                <a:gd name="T69" fmla="*/ 380 h 1813"/>
                <a:gd name="T70" fmla="*/ 34 w 2695"/>
                <a:gd name="T71" fmla="*/ 458 h 1813"/>
                <a:gd name="T72" fmla="*/ 0 w 2695"/>
                <a:gd name="T73" fmla="*/ 546 h 1813"/>
                <a:gd name="T74" fmla="*/ 54 w 2695"/>
                <a:gd name="T75" fmla="*/ 731 h 1813"/>
                <a:gd name="T76" fmla="*/ 54 w 2695"/>
                <a:gd name="T77" fmla="*/ 731 h 1813"/>
                <a:gd name="T78" fmla="*/ 88 w 2695"/>
                <a:gd name="T79" fmla="*/ 814 h 1813"/>
                <a:gd name="T80" fmla="*/ 127 w 2695"/>
                <a:gd name="T81" fmla="*/ 950 h 1813"/>
                <a:gd name="T82" fmla="*/ 190 w 2695"/>
                <a:gd name="T83" fmla="*/ 1018 h 1813"/>
                <a:gd name="T84" fmla="*/ 239 w 2695"/>
                <a:gd name="T85" fmla="*/ 1111 h 1813"/>
                <a:gd name="T86" fmla="*/ 249 w 2695"/>
                <a:gd name="T87" fmla="*/ 1150 h 1813"/>
                <a:gd name="T88" fmla="*/ 239 w 2695"/>
                <a:gd name="T89" fmla="*/ 1193 h 1813"/>
                <a:gd name="T90" fmla="*/ 278 w 2695"/>
                <a:gd name="T91" fmla="*/ 1262 h 1813"/>
                <a:gd name="T92" fmla="*/ 317 w 2695"/>
                <a:gd name="T93" fmla="*/ 1364 h 1813"/>
                <a:gd name="T94" fmla="*/ 366 w 2695"/>
                <a:gd name="T95" fmla="*/ 1515 h 1813"/>
                <a:gd name="T96" fmla="*/ 399 w 2695"/>
                <a:gd name="T97" fmla="*/ 1637 h 1813"/>
                <a:gd name="T98" fmla="*/ 395 w 2695"/>
                <a:gd name="T99" fmla="*/ 1695 h 1813"/>
                <a:gd name="T100" fmla="*/ 448 w 2695"/>
                <a:gd name="T101" fmla="*/ 1812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95" h="1813">
                  <a:moveTo>
                    <a:pt x="448" y="1812"/>
                  </a:moveTo>
                  <a:lnTo>
                    <a:pt x="448" y="1812"/>
                  </a:lnTo>
                  <a:cubicBezTo>
                    <a:pt x="1427" y="1764"/>
                    <a:pt x="2115" y="1671"/>
                    <a:pt x="2115" y="1671"/>
                  </a:cubicBezTo>
                  <a:cubicBezTo>
                    <a:pt x="2148" y="1729"/>
                    <a:pt x="2192" y="1744"/>
                    <a:pt x="2256" y="1773"/>
                  </a:cubicBezTo>
                  <a:lnTo>
                    <a:pt x="2256" y="1773"/>
                  </a:lnTo>
                  <a:cubicBezTo>
                    <a:pt x="2256" y="1759"/>
                    <a:pt x="2261" y="1749"/>
                    <a:pt x="2261" y="1734"/>
                  </a:cubicBezTo>
                  <a:cubicBezTo>
                    <a:pt x="2261" y="1710"/>
                    <a:pt x="2270" y="1695"/>
                    <a:pt x="2275" y="1676"/>
                  </a:cubicBezTo>
                  <a:cubicBezTo>
                    <a:pt x="2280" y="1651"/>
                    <a:pt x="2275" y="1637"/>
                    <a:pt x="2285" y="1612"/>
                  </a:cubicBezTo>
                  <a:cubicBezTo>
                    <a:pt x="2309" y="1559"/>
                    <a:pt x="2382" y="1559"/>
                    <a:pt x="2382" y="1500"/>
                  </a:cubicBezTo>
                  <a:cubicBezTo>
                    <a:pt x="2382" y="1422"/>
                    <a:pt x="2382" y="1422"/>
                    <a:pt x="2382" y="1422"/>
                  </a:cubicBezTo>
                  <a:cubicBezTo>
                    <a:pt x="2382" y="1393"/>
                    <a:pt x="2406" y="1383"/>
                    <a:pt x="2406" y="1354"/>
                  </a:cubicBezTo>
                  <a:cubicBezTo>
                    <a:pt x="2406" y="1291"/>
                    <a:pt x="2333" y="1267"/>
                    <a:pt x="2333" y="1203"/>
                  </a:cubicBezTo>
                  <a:cubicBezTo>
                    <a:pt x="2333" y="1189"/>
                    <a:pt x="2348" y="1184"/>
                    <a:pt x="2358" y="1179"/>
                  </a:cubicBezTo>
                  <a:cubicBezTo>
                    <a:pt x="2387" y="1165"/>
                    <a:pt x="2406" y="1154"/>
                    <a:pt x="2436" y="1150"/>
                  </a:cubicBezTo>
                  <a:cubicBezTo>
                    <a:pt x="2489" y="1130"/>
                    <a:pt x="2524" y="1135"/>
                    <a:pt x="2572" y="1111"/>
                  </a:cubicBezTo>
                  <a:cubicBezTo>
                    <a:pt x="2616" y="1087"/>
                    <a:pt x="2621" y="1043"/>
                    <a:pt x="2645" y="999"/>
                  </a:cubicBezTo>
                  <a:cubicBezTo>
                    <a:pt x="2670" y="950"/>
                    <a:pt x="2694" y="921"/>
                    <a:pt x="2694" y="862"/>
                  </a:cubicBezTo>
                  <a:cubicBezTo>
                    <a:pt x="2694" y="804"/>
                    <a:pt x="2655" y="780"/>
                    <a:pt x="2611" y="736"/>
                  </a:cubicBezTo>
                  <a:cubicBezTo>
                    <a:pt x="2592" y="716"/>
                    <a:pt x="2592" y="697"/>
                    <a:pt x="2572" y="677"/>
                  </a:cubicBezTo>
                  <a:cubicBezTo>
                    <a:pt x="2552" y="658"/>
                    <a:pt x="2528" y="658"/>
                    <a:pt x="2509" y="638"/>
                  </a:cubicBezTo>
                  <a:cubicBezTo>
                    <a:pt x="2499" y="623"/>
                    <a:pt x="2504" y="609"/>
                    <a:pt x="2494" y="595"/>
                  </a:cubicBezTo>
                  <a:cubicBezTo>
                    <a:pt x="2485" y="555"/>
                    <a:pt x="2460" y="541"/>
                    <a:pt x="2446" y="507"/>
                  </a:cubicBezTo>
                  <a:lnTo>
                    <a:pt x="2446" y="507"/>
                  </a:lnTo>
                  <a:cubicBezTo>
                    <a:pt x="2406" y="453"/>
                    <a:pt x="2353" y="453"/>
                    <a:pt x="2289" y="424"/>
                  </a:cubicBezTo>
                  <a:cubicBezTo>
                    <a:pt x="2265" y="414"/>
                    <a:pt x="2256" y="399"/>
                    <a:pt x="2241" y="380"/>
                  </a:cubicBezTo>
                  <a:cubicBezTo>
                    <a:pt x="2226" y="360"/>
                    <a:pt x="2212" y="351"/>
                    <a:pt x="2206" y="331"/>
                  </a:cubicBezTo>
                  <a:cubicBezTo>
                    <a:pt x="2197" y="312"/>
                    <a:pt x="2197" y="297"/>
                    <a:pt x="2197" y="273"/>
                  </a:cubicBezTo>
                  <a:cubicBezTo>
                    <a:pt x="2197" y="249"/>
                    <a:pt x="2206" y="229"/>
                    <a:pt x="2206" y="205"/>
                  </a:cubicBezTo>
                  <a:cubicBezTo>
                    <a:pt x="2206" y="185"/>
                    <a:pt x="2202" y="170"/>
                    <a:pt x="2202" y="151"/>
                  </a:cubicBezTo>
                  <a:cubicBezTo>
                    <a:pt x="2202" y="137"/>
                    <a:pt x="2212" y="127"/>
                    <a:pt x="2212" y="107"/>
                  </a:cubicBezTo>
                  <a:cubicBezTo>
                    <a:pt x="2212" y="63"/>
                    <a:pt x="2187" y="34"/>
                    <a:pt x="2167" y="0"/>
                  </a:cubicBezTo>
                  <a:lnTo>
                    <a:pt x="2167" y="0"/>
                  </a:lnTo>
                  <a:cubicBezTo>
                    <a:pt x="1491" y="78"/>
                    <a:pt x="780" y="137"/>
                    <a:pt x="25" y="170"/>
                  </a:cubicBezTo>
                  <a:lnTo>
                    <a:pt x="25" y="170"/>
                  </a:lnTo>
                  <a:cubicBezTo>
                    <a:pt x="34" y="253"/>
                    <a:pt x="44" y="302"/>
                    <a:pt x="44" y="380"/>
                  </a:cubicBezTo>
                  <a:cubicBezTo>
                    <a:pt x="44" y="409"/>
                    <a:pt x="44" y="429"/>
                    <a:pt x="34" y="458"/>
                  </a:cubicBezTo>
                  <a:cubicBezTo>
                    <a:pt x="25" y="492"/>
                    <a:pt x="0" y="512"/>
                    <a:pt x="0" y="546"/>
                  </a:cubicBezTo>
                  <a:cubicBezTo>
                    <a:pt x="0" y="623"/>
                    <a:pt x="49" y="658"/>
                    <a:pt x="54" y="731"/>
                  </a:cubicBezTo>
                  <a:lnTo>
                    <a:pt x="54" y="731"/>
                  </a:lnTo>
                  <a:cubicBezTo>
                    <a:pt x="73" y="760"/>
                    <a:pt x="83" y="780"/>
                    <a:pt x="88" y="814"/>
                  </a:cubicBezTo>
                  <a:cubicBezTo>
                    <a:pt x="93" y="872"/>
                    <a:pt x="93" y="906"/>
                    <a:pt x="127" y="950"/>
                  </a:cubicBezTo>
                  <a:cubicBezTo>
                    <a:pt x="147" y="979"/>
                    <a:pt x="166" y="994"/>
                    <a:pt x="190" y="1018"/>
                  </a:cubicBezTo>
                  <a:cubicBezTo>
                    <a:pt x="214" y="1047"/>
                    <a:pt x="224" y="1071"/>
                    <a:pt x="239" y="1111"/>
                  </a:cubicBezTo>
                  <a:cubicBezTo>
                    <a:pt x="244" y="1126"/>
                    <a:pt x="249" y="1130"/>
                    <a:pt x="249" y="1150"/>
                  </a:cubicBezTo>
                  <a:cubicBezTo>
                    <a:pt x="249" y="1165"/>
                    <a:pt x="239" y="1174"/>
                    <a:pt x="239" y="1193"/>
                  </a:cubicBezTo>
                  <a:cubicBezTo>
                    <a:pt x="239" y="1223"/>
                    <a:pt x="263" y="1232"/>
                    <a:pt x="278" y="1262"/>
                  </a:cubicBezTo>
                  <a:cubicBezTo>
                    <a:pt x="302" y="1296"/>
                    <a:pt x="307" y="1325"/>
                    <a:pt x="317" y="1364"/>
                  </a:cubicBezTo>
                  <a:cubicBezTo>
                    <a:pt x="332" y="1427"/>
                    <a:pt x="361" y="1457"/>
                    <a:pt x="366" y="1515"/>
                  </a:cubicBezTo>
                  <a:cubicBezTo>
                    <a:pt x="371" y="1563"/>
                    <a:pt x="395" y="1588"/>
                    <a:pt x="399" y="1637"/>
                  </a:cubicBezTo>
                  <a:cubicBezTo>
                    <a:pt x="404" y="1661"/>
                    <a:pt x="390" y="1676"/>
                    <a:pt x="395" y="1695"/>
                  </a:cubicBezTo>
                  <a:cubicBezTo>
                    <a:pt x="404" y="1744"/>
                    <a:pt x="443" y="1768"/>
                    <a:pt x="448" y="181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4" name="Freeform 79"/>
            <p:cNvSpPr>
              <a:spLocks noChangeArrowheads="1"/>
            </p:cNvSpPr>
            <p:nvPr/>
          </p:nvSpPr>
          <p:spPr bwMode="auto">
            <a:xfrm>
              <a:off x="9933374" y="4296305"/>
              <a:ext cx="1492530" cy="1559837"/>
            </a:xfrm>
            <a:custGeom>
              <a:avLst/>
              <a:gdLst>
                <a:gd name="T0" fmla="*/ 1102 w 2354"/>
                <a:gd name="T1" fmla="*/ 2460 h 2461"/>
                <a:gd name="T2" fmla="*/ 2280 w 2354"/>
                <a:gd name="T3" fmla="*/ 2265 h 2461"/>
                <a:gd name="T4" fmla="*/ 2275 w 2354"/>
                <a:gd name="T5" fmla="*/ 2134 h 2461"/>
                <a:gd name="T6" fmla="*/ 2202 w 2354"/>
                <a:gd name="T7" fmla="*/ 1968 h 2461"/>
                <a:gd name="T8" fmla="*/ 2168 w 2354"/>
                <a:gd name="T9" fmla="*/ 1739 h 2461"/>
                <a:gd name="T10" fmla="*/ 2222 w 2354"/>
                <a:gd name="T11" fmla="*/ 1583 h 2461"/>
                <a:gd name="T12" fmla="*/ 2197 w 2354"/>
                <a:gd name="T13" fmla="*/ 1446 h 2461"/>
                <a:gd name="T14" fmla="*/ 2251 w 2354"/>
                <a:gd name="T15" fmla="*/ 1261 h 2461"/>
                <a:gd name="T16" fmla="*/ 2266 w 2354"/>
                <a:gd name="T17" fmla="*/ 1067 h 2461"/>
                <a:gd name="T18" fmla="*/ 2329 w 2354"/>
                <a:gd name="T19" fmla="*/ 901 h 2461"/>
                <a:gd name="T20" fmla="*/ 2349 w 2354"/>
                <a:gd name="T21" fmla="*/ 784 h 2461"/>
                <a:gd name="T22" fmla="*/ 2251 w 2354"/>
                <a:gd name="T23" fmla="*/ 813 h 2461"/>
                <a:gd name="T24" fmla="*/ 2192 w 2354"/>
                <a:gd name="T25" fmla="*/ 965 h 2461"/>
                <a:gd name="T26" fmla="*/ 2129 w 2354"/>
                <a:gd name="T27" fmla="*/ 1042 h 2461"/>
                <a:gd name="T28" fmla="*/ 2022 w 2354"/>
                <a:gd name="T29" fmla="*/ 1120 h 2461"/>
                <a:gd name="T30" fmla="*/ 2066 w 2354"/>
                <a:gd name="T31" fmla="*/ 955 h 2461"/>
                <a:gd name="T32" fmla="*/ 2100 w 2354"/>
                <a:gd name="T33" fmla="*/ 813 h 2461"/>
                <a:gd name="T34" fmla="*/ 2070 w 2354"/>
                <a:gd name="T35" fmla="*/ 721 h 2461"/>
                <a:gd name="T36" fmla="*/ 1988 w 2354"/>
                <a:gd name="T37" fmla="*/ 487 h 2461"/>
                <a:gd name="T38" fmla="*/ 1885 w 2354"/>
                <a:gd name="T39" fmla="*/ 453 h 2461"/>
                <a:gd name="T40" fmla="*/ 1808 w 2354"/>
                <a:gd name="T41" fmla="*/ 399 h 2461"/>
                <a:gd name="T42" fmla="*/ 1462 w 2354"/>
                <a:gd name="T43" fmla="*/ 331 h 2461"/>
                <a:gd name="T44" fmla="*/ 1321 w 2354"/>
                <a:gd name="T45" fmla="*/ 302 h 2461"/>
                <a:gd name="T46" fmla="*/ 1048 w 2354"/>
                <a:gd name="T47" fmla="*/ 253 h 2461"/>
                <a:gd name="T48" fmla="*/ 960 w 2354"/>
                <a:gd name="T49" fmla="*/ 141 h 2461"/>
                <a:gd name="T50" fmla="*/ 736 w 2354"/>
                <a:gd name="T51" fmla="*/ 170 h 2461"/>
                <a:gd name="T52" fmla="*/ 736 w 2354"/>
                <a:gd name="T53" fmla="*/ 34 h 2461"/>
                <a:gd name="T54" fmla="*/ 536 w 2354"/>
                <a:gd name="T55" fmla="*/ 68 h 2461"/>
                <a:gd name="T56" fmla="*/ 298 w 2354"/>
                <a:gd name="T57" fmla="*/ 117 h 2461"/>
                <a:gd name="T58" fmla="*/ 268 w 2354"/>
                <a:gd name="T59" fmla="*/ 141 h 2461"/>
                <a:gd name="T60" fmla="*/ 215 w 2354"/>
                <a:gd name="T61" fmla="*/ 185 h 2461"/>
                <a:gd name="T62" fmla="*/ 191 w 2354"/>
                <a:gd name="T63" fmla="*/ 282 h 2461"/>
                <a:gd name="T64" fmla="*/ 196 w 2354"/>
                <a:gd name="T65" fmla="*/ 516 h 2461"/>
                <a:gd name="T66" fmla="*/ 98 w 2354"/>
                <a:gd name="T67" fmla="*/ 614 h 2461"/>
                <a:gd name="T68" fmla="*/ 93 w 2354"/>
                <a:gd name="T69" fmla="*/ 926 h 2461"/>
                <a:gd name="T70" fmla="*/ 93 w 2354"/>
                <a:gd name="T71" fmla="*/ 1076 h 2461"/>
                <a:gd name="T72" fmla="*/ 88 w 2354"/>
                <a:gd name="T73" fmla="*/ 1213 h 2461"/>
                <a:gd name="T74" fmla="*/ 152 w 2354"/>
                <a:gd name="T75" fmla="*/ 1325 h 2461"/>
                <a:gd name="T76" fmla="*/ 303 w 2354"/>
                <a:gd name="T77" fmla="*/ 1403 h 2461"/>
                <a:gd name="T78" fmla="*/ 464 w 2354"/>
                <a:gd name="T79" fmla="*/ 1505 h 2461"/>
                <a:gd name="T80" fmla="*/ 605 w 2354"/>
                <a:gd name="T81" fmla="*/ 1617 h 2461"/>
                <a:gd name="T82" fmla="*/ 780 w 2354"/>
                <a:gd name="T83" fmla="*/ 1749 h 2461"/>
                <a:gd name="T84" fmla="*/ 823 w 2354"/>
                <a:gd name="T85" fmla="*/ 1953 h 2461"/>
                <a:gd name="T86" fmla="*/ 868 w 2354"/>
                <a:gd name="T87" fmla="*/ 2060 h 2461"/>
                <a:gd name="T88" fmla="*/ 862 w 2354"/>
                <a:gd name="T89" fmla="*/ 2158 h 2461"/>
                <a:gd name="T90" fmla="*/ 862 w 2354"/>
                <a:gd name="T91" fmla="*/ 2284 h 2461"/>
                <a:gd name="T92" fmla="*/ 945 w 2354"/>
                <a:gd name="T93" fmla="*/ 2377 h 2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54" h="2461">
                  <a:moveTo>
                    <a:pt x="1102" y="2460"/>
                  </a:moveTo>
                  <a:lnTo>
                    <a:pt x="1102" y="2460"/>
                  </a:lnTo>
                  <a:cubicBezTo>
                    <a:pt x="2280" y="2265"/>
                    <a:pt x="2280" y="2265"/>
                    <a:pt x="2280" y="2265"/>
                  </a:cubicBezTo>
                  <a:lnTo>
                    <a:pt x="2280" y="2265"/>
                  </a:lnTo>
                  <a:cubicBezTo>
                    <a:pt x="2280" y="2250"/>
                    <a:pt x="2280" y="2250"/>
                    <a:pt x="2280" y="2250"/>
                  </a:cubicBezTo>
                  <a:cubicBezTo>
                    <a:pt x="2280" y="2206"/>
                    <a:pt x="2280" y="2177"/>
                    <a:pt x="2275" y="2134"/>
                  </a:cubicBezTo>
                  <a:cubicBezTo>
                    <a:pt x="2271" y="2075"/>
                    <a:pt x="2227" y="2051"/>
                    <a:pt x="2207" y="1997"/>
                  </a:cubicBezTo>
                  <a:cubicBezTo>
                    <a:pt x="2202" y="1987"/>
                    <a:pt x="2202" y="1977"/>
                    <a:pt x="2202" y="1968"/>
                  </a:cubicBezTo>
                  <a:cubicBezTo>
                    <a:pt x="2197" y="1943"/>
                    <a:pt x="2197" y="1929"/>
                    <a:pt x="2192" y="1904"/>
                  </a:cubicBezTo>
                  <a:cubicBezTo>
                    <a:pt x="2183" y="1841"/>
                    <a:pt x="2168" y="1807"/>
                    <a:pt x="2168" y="1739"/>
                  </a:cubicBezTo>
                  <a:cubicBezTo>
                    <a:pt x="2168" y="1690"/>
                    <a:pt x="2188" y="1666"/>
                    <a:pt x="2207" y="1617"/>
                  </a:cubicBezTo>
                  <a:cubicBezTo>
                    <a:pt x="2212" y="1607"/>
                    <a:pt x="2222" y="1598"/>
                    <a:pt x="2222" y="1583"/>
                  </a:cubicBezTo>
                  <a:cubicBezTo>
                    <a:pt x="2222" y="1559"/>
                    <a:pt x="2217" y="1549"/>
                    <a:pt x="2207" y="1529"/>
                  </a:cubicBezTo>
                  <a:cubicBezTo>
                    <a:pt x="2202" y="1500"/>
                    <a:pt x="2197" y="1476"/>
                    <a:pt x="2197" y="1446"/>
                  </a:cubicBezTo>
                  <a:cubicBezTo>
                    <a:pt x="2197" y="1398"/>
                    <a:pt x="2212" y="1369"/>
                    <a:pt x="2231" y="1320"/>
                  </a:cubicBezTo>
                  <a:cubicBezTo>
                    <a:pt x="2241" y="1300"/>
                    <a:pt x="2251" y="1286"/>
                    <a:pt x="2251" y="1261"/>
                  </a:cubicBezTo>
                  <a:cubicBezTo>
                    <a:pt x="2251" y="1233"/>
                    <a:pt x="2236" y="1218"/>
                    <a:pt x="2236" y="1183"/>
                  </a:cubicBezTo>
                  <a:cubicBezTo>
                    <a:pt x="2236" y="1140"/>
                    <a:pt x="2256" y="1111"/>
                    <a:pt x="2266" y="1067"/>
                  </a:cubicBezTo>
                  <a:cubicBezTo>
                    <a:pt x="2285" y="1013"/>
                    <a:pt x="2290" y="979"/>
                    <a:pt x="2314" y="930"/>
                  </a:cubicBezTo>
                  <a:cubicBezTo>
                    <a:pt x="2319" y="916"/>
                    <a:pt x="2324" y="911"/>
                    <a:pt x="2329" y="901"/>
                  </a:cubicBezTo>
                  <a:cubicBezTo>
                    <a:pt x="2338" y="862"/>
                    <a:pt x="2324" y="838"/>
                    <a:pt x="2334" y="799"/>
                  </a:cubicBezTo>
                  <a:cubicBezTo>
                    <a:pt x="2338" y="794"/>
                    <a:pt x="2343" y="794"/>
                    <a:pt x="2349" y="784"/>
                  </a:cubicBezTo>
                  <a:cubicBezTo>
                    <a:pt x="2353" y="769"/>
                    <a:pt x="2349" y="760"/>
                    <a:pt x="2349" y="741"/>
                  </a:cubicBezTo>
                  <a:cubicBezTo>
                    <a:pt x="2310" y="760"/>
                    <a:pt x="2271" y="769"/>
                    <a:pt x="2251" y="813"/>
                  </a:cubicBezTo>
                  <a:cubicBezTo>
                    <a:pt x="2231" y="857"/>
                    <a:pt x="2236" y="891"/>
                    <a:pt x="2212" y="935"/>
                  </a:cubicBezTo>
                  <a:cubicBezTo>
                    <a:pt x="2207" y="945"/>
                    <a:pt x="2202" y="955"/>
                    <a:pt x="2192" y="965"/>
                  </a:cubicBezTo>
                  <a:cubicBezTo>
                    <a:pt x="2183" y="974"/>
                    <a:pt x="2173" y="974"/>
                    <a:pt x="2163" y="984"/>
                  </a:cubicBezTo>
                  <a:cubicBezTo>
                    <a:pt x="2144" y="1003"/>
                    <a:pt x="2144" y="1023"/>
                    <a:pt x="2129" y="1042"/>
                  </a:cubicBezTo>
                  <a:cubicBezTo>
                    <a:pt x="2095" y="1091"/>
                    <a:pt x="2076" y="1125"/>
                    <a:pt x="2022" y="1150"/>
                  </a:cubicBezTo>
                  <a:cubicBezTo>
                    <a:pt x="2022" y="1120"/>
                    <a:pt x="2022" y="1120"/>
                    <a:pt x="2022" y="1120"/>
                  </a:cubicBezTo>
                  <a:cubicBezTo>
                    <a:pt x="2022" y="1081"/>
                    <a:pt x="2031" y="1057"/>
                    <a:pt x="2046" y="1018"/>
                  </a:cubicBezTo>
                  <a:cubicBezTo>
                    <a:pt x="2051" y="993"/>
                    <a:pt x="2056" y="979"/>
                    <a:pt x="2066" y="955"/>
                  </a:cubicBezTo>
                  <a:cubicBezTo>
                    <a:pt x="2081" y="921"/>
                    <a:pt x="2100" y="901"/>
                    <a:pt x="2100" y="857"/>
                  </a:cubicBezTo>
                  <a:cubicBezTo>
                    <a:pt x="2100" y="813"/>
                    <a:pt x="2100" y="813"/>
                    <a:pt x="2100" y="813"/>
                  </a:cubicBezTo>
                  <a:lnTo>
                    <a:pt x="2100" y="813"/>
                  </a:lnTo>
                  <a:cubicBezTo>
                    <a:pt x="2095" y="784"/>
                    <a:pt x="2086" y="750"/>
                    <a:pt x="2070" y="721"/>
                  </a:cubicBezTo>
                  <a:cubicBezTo>
                    <a:pt x="2061" y="706"/>
                    <a:pt x="2051" y="697"/>
                    <a:pt x="2042" y="677"/>
                  </a:cubicBezTo>
                  <a:cubicBezTo>
                    <a:pt x="2012" y="609"/>
                    <a:pt x="1988" y="565"/>
                    <a:pt x="1988" y="487"/>
                  </a:cubicBezTo>
                  <a:cubicBezTo>
                    <a:pt x="1959" y="482"/>
                    <a:pt x="1940" y="487"/>
                    <a:pt x="1915" y="473"/>
                  </a:cubicBezTo>
                  <a:cubicBezTo>
                    <a:pt x="1900" y="468"/>
                    <a:pt x="1895" y="462"/>
                    <a:pt x="1885" y="453"/>
                  </a:cubicBezTo>
                  <a:cubicBezTo>
                    <a:pt x="1876" y="434"/>
                    <a:pt x="1881" y="419"/>
                    <a:pt x="1866" y="404"/>
                  </a:cubicBezTo>
                  <a:cubicBezTo>
                    <a:pt x="1851" y="390"/>
                    <a:pt x="1832" y="399"/>
                    <a:pt x="1808" y="399"/>
                  </a:cubicBezTo>
                  <a:cubicBezTo>
                    <a:pt x="1779" y="395"/>
                    <a:pt x="1764" y="390"/>
                    <a:pt x="1735" y="385"/>
                  </a:cubicBezTo>
                  <a:cubicBezTo>
                    <a:pt x="1622" y="375"/>
                    <a:pt x="1564" y="355"/>
                    <a:pt x="1462" y="331"/>
                  </a:cubicBezTo>
                  <a:cubicBezTo>
                    <a:pt x="1428" y="321"/>
                    <a:pt x="1413" y="316"/>
                    <a:pt x="1384" y="312"/>
                  </a:cubicBezTo>
                  <a:cubicBezTo>
                    <a:pt x="1360" y="307"/>
                    <a:pt x="1345" y="307"/>
                    <a:pt x="1321" y="302"/>
                  </a:cubicBezTo>
                  <a:cubicBezTo>
                    <a:pt x="1267" y="297"/>
                    <a:pt x="1238" y="288"/>
                    <a:pt x="1184" y="273"/>
                  </a:cubicBezTo>
                  <a:cubicBezTo>
                    <a:pt x="1135" y="263"/>
                    <a:pt x="1102" y="258"/>
                    <a:pt x="1048" y="253"/>
                  </a:cubicBezTo>
                  <a:cubicBezTo>
                    <a:pt x="999" y="244"/>
                    <a:pt x="975" y="190"/>
                    <a:pt x="960" y="141"/>
                  </a:cubicBezTo>
                  <a:lnTo>
                    <a:pt x="960" y="141"/>
                  </a:lnTo>
                  <a:cubicBezTo>
                    <a:pt x="936" y="146"/>
                    <a:pt x="917" y="156"/>
                    <a:pt x="882" y="161"/>
                  </a:cubicBezTo>
                  <a:cubicBezTo>
                    <a:pt x="829" y="170"/>
                    <a:pt x="790" y="146"/>
                    <a:pt x="736" y="170"/>
                  </a:cubicBezTo>
                  <a:cubicBezTo>
                    <a:pt x="736" y="64"/>
                    <a:pt x="736" y="64"/>
                    <a:pt x="736" y="64"/>
                  </a:cubicBezTo>
                  <a:cubicBezTo>
                    <a:pt x="736" y="53"/>
                    <a:pt x="741" y="44"/>
                    <a:pt x="736" y="34"/>
                  </a:cubicBezTo>
                  <a:cubicBezTo>
                    <a:pt x="731" y="20"/>
                    <a:pt x="726" y="14"/>
                    <a:pt x="716" y="0"/>
                  </a:cubicBezTo>
                  <a:cubicBezTo>
                    <a:pt x="653" y="34"/>
                    <a:pt x="605" y="34"/>
                    <a:pt x="536" y="68"/>
                  </a:cubicBezTo>
                  <a:cubicBezTo>
                    <a:pt x="468" y="103"/>
                    <a:pt x="425" y="117"/>
                    <a:pt x="346" y="117"/>
                  </a:cubicBezTo>
                  <a:cubicBezTo>
                    <a:pt x="327" y="117"/>
                    <a:pt x="317" y="117"/>
                    <a:pt x="298" y="117"/>
                  </a:cubicBezTo>
                  <a:lnTo>
                    <a:pt x="298" y="117"/>
                  </a:lnTo>
                  <a:cubicBezTo>
                    <a:pt x="288" y="131"/>
                    <a:pt x="278" y="131"/>
                    <a:pt x="268" y="141"/>
                  </a:cubicBezTo>
                  <a:cubicBezTo>
                    <a:pt x="259" y="151"/>
                    <a:pt x="259" y="166"/>
                    <a:pt x="249" y="170"/>
                  </a:cubicBezTo>
                  <a:cubicBezTo>
                    <a:pt x="234" y="180"/>
                    <a:pt x="224" y="175"/>
                    <a:pt x="215" y="185"/>
                  </a:cubicBezTo>
                  <a:cubicBezTo>
                    <a:pt x="205" y="200"/>
                    <a:pt x="205" y="214"/>
                    <a:pt x="200" y="234"/>
                  </a:cubicBezTo>
                  <a:cubicBezTo>
                    <a:pt x="196" y="253"/>
                    <a:pt x="191" y="263"/>
                    <a:pt x="191" y="282"/>
                  </a:cubicBezTo>
                  <a:cubicBezTo>
                    <a:pt x="191" y="341"/>
                    <a:pt x="210" y="371"/>
                    <a:pt x="210" y="429"/>
                  </a:cubicBezTo>
                  <a:cubicBezTo>
                    <a:pt x="210" y="462"/>
                    <a:pt x="210" y="487"/>
                    <a:pt x="196" y="516"/>
                  </a:cubicBezTo>
                  <a:cubicBezTo>
                    <a:pt x="186" y="541"/>
                    <a:pt x="166" y="541"/>
                    <a:pt x="147" y="556"/>
                  </a:cubicBezTo>
                  <a:cubicBezTo>
                    <a:pt x="127" y="575"/>
                    <a:pt x="118" y="589"/>
                    <a:pt x="98" y="614"/>
                  </a:cubicBezTo>
                  <a:cubicBezTo>
                    <a:pt x="49" y="672"/>
                    <a:pt x="44" y="730"/>
                    <a:pt x="0" y="794"/>
                  </a:cubicBezTo>
                  <a:cubicBezTo>
                    <a:pt x="39" y="838"/>
                    <a:pt x="64" y="872"/>
                    <a:pt x="93" y="926"/>
                  </a:cubicBezTo>
                  <a:cubicBezTo>
                    <a:pt x="113" y="960"/>
                    <a:pt x="127" y="979"/>
                    <a:pt x="127" y="1018"/>
                  </a:cubicBezTo>
                  <a:cubicBezTo>
                    <a:pt x="127" y="1042"/>
                    <a:pt x="103" y="1052"/>
                    <a:pt x="93" y="1076"/>
                  </a:cubicBezTo>
                  <a:cubicBezTo>
                    <a:pt x="83" y="1101"/>
                    <a:pt x="83" y="1115"/>
                    <a:pt x="83" y="1145"/>
                  </a:cubicBezTo>
                  <a:cubicBezTo>
                    <a:pt x="83" y="1169"/>
                    <a:pt x="88" y="1183"/>
                    <a:pt x="88" y="1213"/>
                  </a:cubicBezTo>
                  <a:cubicBezTo>
                    <a:pt x="93" y="1242"/>
                    <a:pt x="88" y="1261"/>
                    <a:pt x="93" y="1286"/>
                  </a:cubicBezTo>
                  <a:cubicBezTo>
                    <a:pt x="98" y="1315"/>
                    <a:pt x="127" y="1315"/>
                    <a:pt x="152" y="1325"/>
                  </a:cubicBezTo>
                  <a:cubicBezTo>
                    <a:pt x="176" y="1335"/>
                    <a:pt x="191" y="1344"/>
                    <a:pt x="215" y="1354"/>
                  </a:cubicBezTo>
                  <a:cubicBezTo>
                    <a:pt x="249" y="1374"/>
                    <a:pt x="264" y="1388"/>
                    <a:pt x="303" y="1403"/>
                  </a:cubicBezTo>
                  <a:cubicBezTo>
                    <a:pt x="346" y="1418"/>
                    <a:pt x="370" y="1418"/>
                    <a:pt x="410" y="1437"/>
                  </a:cubicBezTo>
                  <a:cubicBezTo>
                    <a:pt x="439" y="1451"/>
                    <a:pt x="449" y="1476"/>
                    <a:pt x="464" y="1505"/>
                  </a:cubicBezTo>
                  <a:cubicBezTo>
                    <a:pt x="478" y="1534"/>
                    <a:pt x="502" y="1544"/>
                    <a:pt x="531" y="1559"/>
                  </a:cubicBezTo>
                  <a:cubicBezTo>
                    <a:pt x="561" y="1578"/>
                    <a:pt x="575" y="1598"/>
                    <a:pt x="605" y="1617"/>
                  </a:cubicBezTo>
                  <a:cubicBezTo>
                    <a:pt x="653" y="1642"/>
                    <a:pt x="682" y="1646"/>
                    <a:pt x="726" y="1681"/>
                  </a:cubicBezTo>
                  <a:cubicBezTo>
                    <a:pt x="756" y="1700"/>
                    <a:pt x="765" y="1719"/>
                    <a:pt x="780" y="1749"/>
                  </a:cubicBezTo>
                  <a:cubicBezTo>
                    <a:pt x="795" y="1783"/>
                    <a:pt x="804" y="1807"/>
                    <a:pt x="804" y="1841"/>
                  </a:cubicBezTo>
                  <a:cubicBezTo>
                    <a:pt x="809" y="1885"/>
                    <a:pt x="809" y="1910"/>
                    <a:pt x="823" y="1953"/>
                  </a:cubicBezTo>
                  <a:lnTo>
                    <a:pt x="823" y="1953"/>
                  </a:lnTo>
                  <a:cubicBezTo>
                    <a:pt x="843" y="1987"/>
                    <a:pt x="868" y="2016"/>
                    <a:pt x="868" y="2060"/>
                  </a:cubicBezTo>
                  <a:cubicBezTo>
                    <a:pt x="868" y="2080"/>
                    <a:pt x="858" y="2090"/>
                    <a:pt x="858" y="2104"/>
                  </a:cubicBezTo>
                  <a:cubicBezTo>
                    <a:pt x="858" y="2123"/>
                    <a:pt x="862" y="2138"/>
                    <a:pt x="862" y="2158"/>
                  </a:cubicBezTo>
                  <a:cubicBezTo>
                    <a:pt x="862" y="2182"/>
                    <a:pt x="853" y="2202"/>
                    <a:pt x="853" y="2226"/>
                  </a:cubicBezTo>
                  <a:cubicBezTo>
                    <a:pt x="853" y="2250"/>
                    <a:pt x="853" y="2265"/>
                    <a:pt x="862" y="2284"/>
                  </a:cubicBezTo>
                  <a:cubicBezTo>
                    <a:pt x="868" y="2304"/>
                    <a:pt x="882" y="2313"/>
                    <a:pt x="897" y="2333"/>
                  </a:cubicBezTo>
                  <a:cubicBezTo>
                    <a:pt x="912" y="2352"/>
                    <a:pt x="921" y="2367"/>
                    <a:pt x="945" y="2377"/>
                  </a:cubicBezTo>
                  <a:cubicBezTo>
                    <a:pt x="1009" y="2406"/>
                    <a:pt x="1062" y="2406"/>
                    <a:pt x="1102" y="24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5" name="Freeform 80"/>
            <p:cNvSpPr>
              <a:spLocks noChangeArrowheads="1"/>
            </p:cNvSpPr>
            <p:nvPr/>
          </p:nvSpPr>
          <p:spPr bwMode="auto">
            <a:xfrm>
              <a:off x="10543827" y="3792228"/>
              <a:ext cx="2172989" cy="2136725"/>
            </a:xfrm>
            <a:custGeom>
              <a:avLst/>
              <a:gdLst>
                <a:gd name="T0" fmla="*/ 390 w 3425"/>
                <a:gd name="T1" fmla="*/ 176 h 3367"/>
                <a:gd name="T2" fmla="*/ 468 w 3425"/>
                <a:gd name="T3" fmla="*/ 20 h 3367"/>
                <a:gd name="T4" fmla="*/ 312 w 3425"/>
                <a:gd name="T5" fmla="*/ 166 h 3367"/>
                <a:gd name="T6" fmla="*/ 78 w 3425"/>
                <a:gd name="T7" fmla="*/ 916 h 3367"/>
                <a:gd name="T8" fmla="*/ 273 w 3425"/>
                <a:gd name="T9" fmla="*/ 784 h 3367"/>
                <a:gd name="T10" fmla="*/ 487 w 3425"/>
                <a:gd name="T11" fmla="*/ 585 h 3367"/>
                <a:gd name="T12" fmla="*/ 789 w 3425"/>
                <a:gd name="T13" fmla="*/ 346 h 3367"/>
                <a:gd name="T14" fmla="*/ 886 w 3425"/>
                <a:gd name="T15" fmla="*/ 375 h 3367"/>
                <a:gd name="T16" fmla="*/ 716 w 3425"/>
                <a:gd name="T17" fmla="*/ 643 h 3367"/>
                <a:gd name="T18" fmla="*/ 853 w 3425"/>
                <a:gd name="T19" fmla="*/ 643 h 3367"/>
                <a:gd name="T20" fmla="*/ 1262 w 3425"/>
                <a:gd name="T21" fmla="*/ 794 h 3367"/>
                <a:gd name="T22" fmla="*/ 1539 w 3425"/>
                <a:gd name="T23" fmla="*/ 711 h 3367"/>
                <a:gd name="T24" fmla="*/ 1963 w 3425"/>
                <a:gd name="T25" fmla="*/ 516 h 3367"/>
                <a:gd name="T26" fmla="*/ 2007 w 3425"/>
                <a:gd name="T27" fmla="*/ 697 h 3367"/>
                <a:gd name="T28" fmla="*/ 2275 w 3425"/>
                <a:gd name="T29" fmla="*/ 672 h 3367"/>
                <a:gd name="T30" fmla="*/ 2436 w 3425"/>
                <a:gd name="T31" fmla="*/ 808 h 3367"/>
                <a:gd name="T32" fmla="*/ 2226 w 3425"/>
                <a:gd name="T33" fmla="*/ 838 h 3367"/>
                <a:gd name="T34" fmla="*/ 2124 w 3425"/>
                <a:gd name="T35" fmla="*/ 911 h 3367"/>
                <a:gd name="T36" fmla="*/ 1885 w 3425"/>
                <a:gd name="T37" fmla="*/ 886 h 3367"/>
                <a:gd name="T38" fmla="*/ 1700 w 3425"/>
                <a:gd name="T39" fmla="*/ 1047 h 3367"/>
                <a:gd name="T40" fmla="*/ 1515 w 3425"/>
                <a:gd name="T41" fmla="*/ 1247 h 3367"/>
                <a:gd name="T42" fmla="*/ 1496 w 3425"/>
                <a:gd name="T43" fmla="*/ 1135 h 3367"/>
                <a:gd name="T44" fmla="*/ 1320 w 3425"/>
                <a:gd name="T45" fmla="*/ 1110 h 3367"/>
                <a:gd name="T46" fmla="*/ 1184 w 3425"/>
                <a:gd name="T47" fmla="*/ 1481 h 3367"/>
                <a:gd name="T48" fmla="*/ 1110 w 3425"/>
                <a:gd name="T49" fmla="*/ 1515 h 3367"/>
                <a:gd name="T50" fmla="*/ 925 w 3425"/>
                <a:gd name="T51" fmla="*/ 1247 h 3367"/>
                <a:gd name="T52" fmla="*/ 502 w 3425"/>
                <a:gd name="T53" fmla="*/ 1125 h 3367"/>
                <a:gd name="T54" fmla="*/ 88 w 3425"/>
                <a:gd name="T55" fmla="*/ 1047 h 3367"/>
                <a:gd name="T56" fmla="*/ 2586 w 3425"/>
                <a:gd name="T57" fmla="*/ 3210 h 3367"/>
                <a:gd name="T58" fmla="*/ 3122 w 3425"/>
                <a:gd name="T59" fmla="*/ 3132 h 3367"/>
                <a:gd name="T60" fmla="*/ 3215 w 3425"/>
                <a:gd name="T61" fmla="*/ 2932 h 3367"/>
                <a:gd name="T62" fmla="*/ 3273 w 3425"/>
                <a:gd name="T63" fmla="*/ 2689 h 3367"/>
                <a:gd name="T64" fmla="*/ 3405 w 3425"/>
                <a:gd name="T65" fmla="*/ 2494 h 3367"/>
                <a:gd name="T66" fmla="*/ 3356 w 3425"/>
                <a:gd name="T67" fmla="*/ 2231 h 3367"/>
                <a:gd name="T68" fmla="*/ 3161 w 3425"/>
                <a:gd name="T69" fmla="*/ 1846 h 3367"/>
                <a:gd name="T70" fmla="*/ 3006 w 3425"/>
                <a:gd name="T71" fmla="*/ 1861 h 3367"/>
                <a:gd name="T72" fmla="*/ 2859 w 3425"/>
                <a:gd name="T73" fmla="*/ 2085 h 3367"/>
                <a:gd name="T74" fmla="*/ 2743 w 3425"/>
                <a:gd name="T75" fmla="*/ 2080 h 3367"/>
                <a:gd name="T76" fmla="*/ 2791 w 3425"/>
                <a:gd name="T77" fmla="*/ 1900 h 3367"/>
                <a:gd name="T78" fmla="*/ 2884 w 3425"/>
                <a:gd name="T79" fmla="*/ 1539 h 3367"/>
                <a:gd name="T80" fmla="*/ 2781 w 3425"/>
                <a:gd name="T81" fmla="*/ 1320 h 3367"/>
                <a:gd name="T82" fmla="*/ 2611 w 3425"/>
                <a:gd name="T83" fmla="*/ 1130 h 3367"/>
                <a:gd name="T84" fmla="*/ 2309 w 3425"/>
                <a:gd name="T85" fmla="*/ 1091 h 3367"/>
                <a:gd name="T86" fmla="*/ 2085 w 3425"/>
                <a:gd name="T87" fmla="*/ 1218 h 3367"/>
                <a:gd name="T88" fmla="*/ 2055 w 3425"/>
                <a:gd name="T89" fmla="*/ 1486 h 3367"/>
                <a:gd name="T90" fmla="*/ 1909 w 3425"/>
                <a:gd name="T91" fmla="*/ 1427 h 3367"/>
                <a:gd name="T92" fmla="*/ 1759 w 3425"/>
                <a:gd name="T93" fmla="*/ 1602 h 3367"/>
                <a:gd name="T94" fmla="*/ 1715 w 3425"/>
                <a:gd name="T95" fmla="*/ 1783 h 3367"/>
                <a:gd name="T96" fmla="*/ 1724 w 3425"/>
                <a:gd name="T97" fmla="*/ 2250 h 3367"/>
                <a:gd name="T98" fmla="*/ 1905 w 3425"/>
                <a:gd name="T99" fmla="*/ 2708 h 3367"/>
                <a:gd name="T100" fmla="*/ 1875 w 3425"/>
                <a:gd name="T101" fmla="*/ 3030 h 3367"/>
                <a:gd name="T102" fmla="*/ 1768 w 3425"/>
                <a:gd name="T103" fmla="*/ 3337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25" h="3367">
                  <a:moveTo>
                    <a:pt x="312" y="166"/>
                  </a:moveTo>
                  <a:lnTo>
                    <a:pt x="312" y="166"/>
                  </a:lnTo>
                  <a:cubicBezTo>
                    <a:pt x="336" y="171"/>
                    <a:pt x="356" y="181"/>
                    <a:pt x="366" y="205"/>
                  </a:cubicBezTo>
                  <a:cubicBezTo>
                    <a:pt x="370" y="190"/>
                    <a:pt x="380" y="185"/>
                    <a:pt x="390" y="176"/>
                  </a:cubicBezTo>
                  <a:cubicBezTo>
                    <a:pt x="400" y="156"/>
                    <a:pt x="409" y="146"/>
                    <a:pt x="424" y="126"/>
                  </a:cubicBezTo>
                  <a:cubicBezTo>
                    <a:pt x="458" y="88"/>
                    <a:pt x="492" y="68"/>
                    <a:pt x="507" y="10"/>
                  </a:cubicBezTo>
                  <a:cubicBezTo>
                    <a:pt x="497" y="10"/>
                    <a:pt x="487" y="0"/>
                    <a:pt x="477" y="5"/>
                  </a:cubicBezTo>
                  <a:cubicBezTo>
                    <a:pt x="473" y="5"/>
                    <a:pt x="473" y="15"/>
                    <a:pt x="468" y="20"/>
                  </a:cubicBezTo>
                  <a:cubicBezTo>
                    <a:pt x="453" y="35"/>
                    <a:pt x="448" y="44"/>
                    <a:pt x="433" y="63"/>
                  </a:cubicBezTo>
                  <a:cubicBezTo>
                    <a:pt x="429" y="68"/>
                    <a:pt x="424" y="63"/>
                    <a:pt x="419" y="68"/>
                  </a:cubicBezTo>
                  <a:cubicBezTo>
                    <a:pt x="414" y="73"/>
                    <a:pt x="414" y="78"/>
                    <a:pt x="409" y="83"/>
                  </a:cubicBezTo>
                  <a:cubicBezTo>
                    <a:pt x="375" y="117"/>
                    <a:pt x="341" y="126"/>
                    <a:pt x="312" y="166"/>
                  </a:cubicBezTo>
                  <a:close/>
                  <a:moveTo>
                    <a:pt x="0" y="935"/>
                  </a:moveTo>
                  <a:lnTo>
                    <a:pt x="0" y="935"/>
                  </a:lnTo>
                  <a:cubicBezTo>
                    <a:pt x="15" y="930"/>
                    <a:pt x="29" y="925"/>
                    <a:pt x="49" y="921"/>
                  </a:cubicBezTo>
                  <a:cubicBezTo>
                    <a:pt x="59" y="921"/>
                    <a:pt x="68" y="921"/>
                    <a:pt x="78" y="916"/>
                  </a:cubicBezTo>
                  <a:cubicBezTo>
                    <a:pt x="98" y="911"/>
                    <a:pt x="107" y="897"/>
                    <a:pt x="122" y="877"/>
                  </a:cubicBezTo>
                  <a:cubicBezTo>
                    <a:pt x="146" y="853"/>
                    <a:pt x="161" y="833"/>
                    <a:pt x="185" y="808"/>
                  </a:cubicBezTo>
                  <a:cubicBezTo>
                    <a:pt x="195" y="799"/>
                    <a:pt x="200" y="789"/>
                    <a:pt x="209" y="784"/>
                  </a:cubicBezTo>
                  <a:cubicBezTo>
                    <a:pt x="234" y="775"/>
                    <a:pt x="248" y="789"/>
                    <a:pt x="273" y="784"/>
                  </a:cubicBezTo>
                  <a:cubicBezTo>
                    <a:pt x="312" y="775"/>
                    <a:pt x="322" y="745"/>
                    <a:pt x="341" y="711"/>
                  </a:cubicBezTo>
                  <a:cubicBezTo>
                    <a:pt x="366" y="653"/>
                    <a:pt x="429" y="662"/>
                    <a:pt x="468" y="614"/>
                  </a:cubicBezTo>
                  <a:cubicBezTo>
                    <a:pt x="468" y="609"/>
                    <a:pt x="468" y="599"/>
                    <a:pt x="473" y="594"/>
                  </a:cubicBezTo>
                  <a:cubicBezTo>
                    <a:pt x="473" y="590"/>
                    <a:pt x="482" y="590"/>
                    <a:pt x="487" y="585"/>
                  </a:cubicBezTo>
                  <a:cubicBezTo>
                    <a:pt x="512" y="551"/>
                    <a:pt x="521" y="521"/>
                    <a:pt x="555" y="497"/>
                  </a:cubicBezTo>
                  <a:cubicBezTo>
                    <a:pt x="570" y="487"/>
                    <a:pt x="575" y="482"/>
                    <a:pt x="590" y="477"/>
                  </a:cubicBezTo>
                  <a:cubicBezTo>
                    <a:pt x="643" y="433"/>
                    <a:pt x="662" y="394"/>
                    <a:pt x="726" y="366"/>
                  </a:cubicBezTo>
                  <a:cubicBezTo>
                    <a:pt x="750" y="356"/>
                    <a:pt x="765" y="356"/>
                    <a:pt x="789" y="346"/>
                  </a:cubicBezTo>
                  <a:cubicBezTo>
                    <a:pt x="819" y="341"/>
                    <a:pt x="833" y="331"/>
                    <a:pt x="862" y="322"/>
                  </a:cubicBezTo>
                  <a:cubicBezTo>
                    <a:pt x="867" y="322"/>
                    <a:pt x="872" y="312"/>
                    <a:pt x="877" y="312"/>
                  </a:cubicBezTo>
                  <a:cubicBezTo>
                    <a:pt x="906" y="312"/>
                    <a:pt x="906" y="312"/>
                    <a:pt x="906" y="312"/>
                  </a:cubicBezTo>
                  <a:cubicBezTo>
                    <a:pt x="906" y="341"/>
                    <a:pt x="896" y="351"/>
                    <a:pt x="886" y="375"/>
                  </a:cubicBezTo>
                  <a:cubicBezTo>
                    <a:pt x="872" y="394"/>
                    <a:pt x="872" y="414"/>
                    <a:pt x="858" y="433"/>
                  </a:cubicBezTo>
                  <a:cubicBezTo>
                    <a:pt x="833" y="463"/>
                    <a:pt x="819" y="477"/>
                    <a:pt x="784" y="497"/>
                  </a:cubicBezTo>
                  <a:cubicBezTo>
                    <a:pt x="765" y="502"/>
                    <a:pt x="745" y="502"/>
                    <a:pt x="740" y="521"/>
                  </a:cubicBezTo>
                  <a:cubicBezTo>
                    <a:pt x="716" y="560"/>
                    <a:pt x="716" y="594"/>
                    <a:pt x="716" y="643"/>
                  </a:cubicBezTo>
                  <a:cubicBezTo>
                    <a:pt x="716" y="657"/>
                    <a:pt x="711" y="667"/>
                    <a:pt x="716" y="687"/>
                  </a:cubicBezTo>
                  <a:cubicBezTo>
                    <a:pt x="721" y="687"/>
                    <a:pt x="726" y="687"/>
                    <a:pt x="731" y="687"/>
                  </a:cubicBezTo>
                  <a:cubicBezTo>
                    <a:pt x="765" y="672"/>
                    <a:pt x="775" y="633"/>
                    <a:pt x="814" y="633"/>
                  </a:cubicBezTo>
                  <a:cubicBezTo>
                    <a:pt x="828" y="633"/>
                    <a:pt x="838" y="638"/>
                    <a:pt x="853" y="643"/>
                  </a:cubicBezTo>
                  <a:cubicBezTo>
                    <a:pt x="921" y="648"/>
                    <a:pt x="960" y="657"/>
                    <a:pt x="1018" y="697"/>
                  </a:cubicBezTo>
                  <a:cubicBezTo>
                    <a:pt x="1032" y="706"/>
                    <a:pt x="1043" y="716"/>
                    <a:pt x="1057" y="731"/>
                  </a:cubicBezTo>
                  <a:cubicBezTo>
                    <a:pt x="1096" y="775"/>
                    <a:pt x="1126" y="803"/>
                    <a:pt x="1189" y="814"/>
                  </a:cubicBezTo>
                  <a:cubicBezTo>
                    <a:pt x="1262" y="794"/>
                    <a:pt x="1262" y="794"/>
                    <a:pt x="1262" y="794"/>
                  </a:cubicBezTo>
                  <a:cubicBezTo>
                    <a:pt x="1389" y="828"/>
                    <a:pt x="1389" y="828"/>
                    <a:pt x="1389" y="828"/>
                  </a:cubicBezTo>
                  <a:cubicBezTo>
                    <a:pt x="1413" y="823"/>
                    <a:pt x="1422" y="808"/>
                    <a:pt x="1442" y="799"/>
                  </a:cubicBezTo>
                  <a:cubicBezTo>
                    <a:pt x="1466" y="789"/>
                    <a:pt x="1486" y="779"/>
                    <a:pt x="1505" y="760"/>
                  </a:cubicBezTo>
                  <a:cubicBezTo>
                    <a:pt x="1515" y="740"/>
                    <a:pt x="1520" y="726"/>
                    <a:pt x="1539" y="711"/>
                  </a:cubicBezTo>
                  <a:cubicBezTo>
                    <a:pt x="1583" y="677"/>
                    <a:pt x="1617" y="672"/>
                    <a:pt x="1671" y="653"/>
                  </a:cubicBezTo>
                  <a:cubicBezTo>
                    <a:pt x="1710" y="643"/>
                    <a:pt x="1729" y="618"/>
                    <a:pt x="1763" y="609"/>
                  </a:cubicBezTo>
                  <a:cubicBezTo>
                    <a:pt x="1792" y="599"/>
                    <a:pt x="1812" y="594"/>
                    <a:pt x="1842" y="585"/>
                  </a:cubicBezTo>
                  <a:cubicBezTo>
                    <a:pt x="1890" y="565"/>
                    <a:pt x="1914" y="541"/>
                    <a:pt x="1963" y="516"/>
                  </a:cubicBezTo>
                  <a:cubicBezTo>
                    <a:pt x="1978" y="512"/>
                    <a:pt x="1978" y="512"/>
                    <a:pt x="1978" y="512"/>
                  </a:cubicBezTo>
                  <a:cubicBezTo>
                    <a:pt x="1973" y="531"/>
                    <a:pt x="1963" y="541"/>
                    <a:pt x="1963" y="555"/>
                  </a:cubicBezTo>
                  <a:cubicBezTo>
                    <a:pt x="1963" y="648"/>
                    <a:pt x="1963" y="648"/>
                    <a:pt x="1963" y="648"/>
                  </a:cubicBezTo>
                  <a:cubicBezTo>
                    <a:pt x="1963" y="672"/>
                    <a:pt x="1988" y="682"/>
                    <a:pt x="2007" y="697"/>
                  </a:cubicBezTo>
                  <a:cubicBezTo>
                    <a:pt x="2027" y="716"/>
                    <a:pt x="2041" y="731"/>
                    <a:pt x="2070" y="731"/>
                  </a:cubicBezTo>
                  <a:cubicBezTo>
                    <a:pt x="2119" y="731"/>
                    <a:pt x="2149" y="711"/>
                    <a:pt x="2197" y="697"/>
                  </a:cubicBezTo>
                  <a:cubicBezTo>
                    <a:pt x="2212" y="687"/>
                    <a:pt x="2226" y="687"/>
                    <a:pt x="2240" y="682"/>
                  </a:cubicBezTo>
                  <a:cubicBezTo>
                    <a:pt x="2255" y="677"/>
                    <a:pt x="2260" y="672"/>
                    <a:pt x="2275" y="672"/>
                  </a:cubicBezTo>
                  <a:cubicBezTo>
                    <a:pt x="2279" y="672"/>
                    <a:pt x="2279" y="682"/>
                    <a:pt x="2285" y="687"/>
                  </a:cubicBezTo>
                  <a:cubicBezTo>
                    <a:pt x="2319" y="711"/>
                    <a:pt x="2323" y="740"/>
                    <a:pt x="2358" y="760"/>
                  </a:cubicBezTo>
                  <a:cubicBezTo>
                    <a:pt x="2377" y="770"/>
                    <a:pt x="2387" y="779"/>
                    <a:pt x="2406" y="784"/>
                  </a:cubicBezTo>
                  <a:cubicBezTo>
                    <a:pt x="2416" y="789"/>
                    <a:pt x="2436" y="794"/>
                    <a:pt x="2436" y="808"/>
                  </a:cubicBezTo>
                  <a:cubicBezTo>
                    <a:pt x="2436" y="823"/>
                    <a:pt x="2426" y="833"/>
                    <a:pt x="2416" y="843"/>
                  </a:cubicBezTo>
                  <a:cubicBezTo>
                    <a:pt x="2401" y="858"/>
                    <a:pt x="2397" y="867"/>
                    <a:pt x="2377" y="877"/>
                  </a:cubicBezTo>
                  <a:cubicBezTo>
                    <a:pt x="2270" y="838"/>
                    <a:pt x="2270" y="838"/>
                    <a:pt x="2270" y="838"/>
                  </a:cubicBezTo>
                  <a:cubicBezTo>
                    <a:pt x="2226" y="838"/>
                    <a:pt x="2226" y="838"/>
                    <a:pt x="2226" y="838"/>
                  </a:cubicBezTo>
                  <a:cubicBezTo>
                    <a:pt x="2226" y="858"/>
                    <a:pt x="2221" y="867"/>
                    <a:pt x="2221" y="882"/>
                  </a:cubicBezTo>
                  <a:cubicBezTo>
                    <a:pt x="2216" y="901"/>
                    <a:pt x="2216" y="911"/>
                    <a:pt x="2207" y="930"/>
                  </a:cubicBezTo>
                  <a:cubicBezTo>
                    <a:pt x="2202" y="940"/>
                    <a:pt x="2197" y="955"/>
                    <a:pt x="2187" y="955"/>
                  </a:cubicBezTo>
                  <a:cubicBezTo>
                    <a:pt x="2158" y="955"/>
                    <a:pt x="2153" y="921"/>
                    <a:pt x="2124" y="911"/>
                  </a:cubicBezTo>
                  <a:cubicBezTo>
                    <a:pt x="2104" y="906"/>
                    <a:pt x="2090" y="906"/>
                    <a:pt x="2065" y="901"/>
                  </a:cubicBezTo>
                  <a:cubicBezTo>
                    <a:pt x="2060" y="901"/>
                    <a:pt x="2055" y="897"/>
                    <a:pt x="2051" y="897"/>
                  </a:cubicBezTo>
                  <a:cubicBezTo>
                    <a:pt x="2002" y="886"/>
                    <a:pt x="1978" y="877"/>
                    <a:pt x="1929" y="877"/>
                  </a:cubicBezTo>
                  <a:cubicBezTo>
                    <a:pt x="1909" y="877"/>
                    <a:pt x="1900" y="877"/>
                    <a:pt x="1885" y="886"/>
                  </a:cubicBezTo>
                  <a:cubicBezTo>
                    <a:pt x="1880" y="892"/>
                    <a:pt x="1880" y="897"/>
                    <a:pt x="1875" y="901"/>
                  </a:cubicBezTo>
                  <a:cubicBezTo>
                    <a:pt x="1861" y="916"/>
                    <a:pt x="1851" y="925"/>
                    <a:pt x="1837" y="945"/>
                  </a:cubicBezTo>
                  <a:cubicBezTo>
                    <a:pt x="1803" y="974"/>
                    <a:pt x="1783" y="989"/>
                    <a:pt x="1744" y="1013"/>
                  </a:cubicBezTo>
                  <a:cubicBezTo>
                    <a:pt x="1729" y="1023"/>
                    <a:pt x="1720" y="1038"/>
                    <a:pt x="1700" y="1047"/>
                  </a:cubicBezTo>
                  <a:cubicBezTo>
                    <a:pt x="1690" y="1047"/>
                    <a:pt x="1681" y="1047"/>
                    <a:pt x="1671" y="1047"/>
                  </a:cubicBezTo>
                  <a:cubicBezTo>
                    <a:pt x="1642" y="1062"/>
                    <a:pt x="1627" y="1082"/>
                    <a:pt x="1607" y="1110"/>
                  </a:cubicBezTo>
                  <a:cubicBezTo>
                    <a:pt x="1598" y="1130"/>
                    <a:pt x="1583" y="1135"/>
                    <a:pt x="1574" y="1154"/>
                  </a:cubicBezTo>
                  <a:cubicBezTo>
                    <a:pt x="1549" y="1189"/>
                    <a:pt x="1539" y="1213"/>
                    <a:pt x="1515" y="1247"/>
                  </a:cubicBezTo>
                  <a:cubicBezTo>
                    <a:pt x="1496" y="1237"/>
                    <a:pt x="1481" y="1223"/>
                    <a:pt x="1481" y="1198"/>
                  </a:cubicBezTo>
                  <a:cubicBezTo>
                    <a:pt x="1481" y="1189"/>
                    <a:pt x="1496" y="1179"/>
                    <a:pt x="1500" y="1169"/>
                  </a:cubicBezTo>
                  <a:cubicBezTo>
                    <a:pt x="1505" y="1159"/>
                    <a:pt x="1505" y="1149"/>
                    <a:pt x="1505" y="1140"/>
                  </a:cubicBezTo>
                  <a:cubicBezTo>
                    <a:pt x="1500" y="1140"/>
                    <a:pt x="1500" y="1135"/>
                    <a:pt x="1496" y="1135"/>
                  </a:cubicBezTo>
                  <a:cubicBezTo>
                    <a:pt x="1452" y="1135"/>
                    <a:pt x="1417" y="1159"/>
                    <a:pt x="1408" y="1198"/>
                  </a:cubicBezTo>
                  <a:cubicBezTo>
                    <a:pt x="1393" y="1193"/>
                    <a:pt x="1378" y="1189"/>
                    <a:pt x="1364" y="1179"/>
                  </a:cubicBezTo>
                  <a:cubicBezTo>
                    <a:pt x="1339" y="1165"/>
                    <a:pt x="1344" y="1140"/>
                    <a:pt x="1335" y="1115"/>
                  </a:cubicBezTo>
                  <a:cubicBezTo>
                    <a:pt x="1320" y="1110"/>
                    <a:pt x="1320" y="1110"/>
                    <a:pt x="1320" y="1110"/>
                  </a:cubicBezTo>
                  <a:cubicBezTo>
                    <a:pt x="1311" y="1154"/>
                    <a:pt x="1325" y="1179"/>
                    <a:pt x="1320" y="1218"/>
                  </a:cubicBezTo>
                  <a:cubicBezTo>
                    <a:pt x="1315" y="1237"/>
                    <a:pt x="1306" y="1247"/>
                    <a:pt x="1296" y="1262"/>
                  </a:cubicBezTo>
                  <a:cubicBezTo>
                    <a:pt x="1276" y="1295"/>
                    <a:pt x="1267" y="1320"/>
                    <a:pt x="1247" y="1354"/>
                  </a:cubicBezTo>
                  <a:cubicBezTo>
                    <a:pt x="1223" y="1403"/>
                    <a:pt x="1213" y="1432"/>
                    <a:pt x="1184" y="1481"/>
                  </a:cubicBezTo>
                  <a:cubicBezTo>
                    <a:pt x="1164" y="1515"/>
                    <a:pt x="1140" y="1539"/>
                    <a:pt x="1140" y="1583"/>
                  </a:cubicBezTo>
                  <a:cubicBezTo>
                    <a:pt x="1140" y="1607"/>
                    <a:pt x="1140" y="1607"/>
                    <a:pt x="1140" y="1607"/>
                  </a:cubicBezTo>
                  <a:lnTo>
                    <a:pt x="1140" y="1607"/>
                  </a:lnTo>
                  <a:cubicBezTo>
                    <a:pt x="1135" y="1578"/>
                    <a:pt x="1126" y="1544"/>
                    <a:pt x="1110" y="1515"/>
                  </a:cubicBezTo>
                  <a:cubicBezTo>
                    <a:pt x="1101" y="1500"/>
                    <a:pt x="1091" y="1491"/>
                    <a:pt x="1082" y="1471"/>
                  </a:cubicBezTo>
                  <a:cubicBezTo>
                    <a:pt x="1052" y="1403"/>
                    <a:pt x="1028" y="1359"/>
                    <a:pt x="1028" y="1281"/>
                  </a:cubicBezTo>
                  <a:cubicBezTo>
                    <a:pt x="999" y="1276"/>
                    <a:pt x="980" y="1281"/>
                    <a:pt x="955" y="1267"/>
                  </a:cubicBezTo>
                  <a:cubicBezTo>
                    <a:pt x="940" y="1262"/>
                    <a:pt x="935" y="1256"/>
                    <a:pt x="925" y="1247"/>
                  </a:cubicBezTo>
                  <a:cubicBezTo>
                    <a:pt x="916" y="1228"/>
                    <a:pt x="921" y="1213"/>
                    <a:pt x="906" y="1198"/>
                  </a:cubicBezTo>
                  <a:cubicBezTo>
                    <a:pt x="891" y="1184"/>
                    <a:pt x="872" y="1193"/>
                    <a:pt x="848" y="1193"/>
                  </a:cubicBezTo>
                  <a:cubicBezTo>
                    <a:pt x="819" y="1189"/>
                    <a:pt x="804" y="1184"/>
                    <a:pt x="775" y="1179"/>
                  </a:cubicBezTo>
                  <a:cubicBezTo>
                    <a:pt x="662" y="1169"/>
                    <a:pt x="604" y="1149"/>
                    <a:pt x="502" y="1125"/>
                  </a:cubicBezTo>
                  <a:cubicBezTo>
                    <a:pt x="468" y="1115"/>
                    <a:pt x="453" y="1110"/>
                    <a:pt x="424" y="1106"/>
                  </a:cubicBezTo>
                  <a:cubicBezTo>
                    <a:pt x="400" y="1101"/>
                    <a:pt x="385" y="1101"/>
                    <a:pt x="361" y="1096"/>
                  </a:cubicBezTo>
                  <a:cubicBezTo>
                    <a:pt x="307" y="1091"/>
                    <a:pt x="278" y="1082"/>
                    <a:pt x="224" y="1067"/>
                  </a:cubicBezTo>
                  <a:cubicBezTo>
                    <a:pt x="175" y="1057"/>
                    <a:pt x="142" y="1052"/>
                    <a:pt x="88" y="1047"/>
                  </a:cubicBezTo>
                  <a:cubicBezTo>
                    <a:pt x="39" y="1038"/>
                    <a:pt x="15" y="984"/>
                    <a:pt x="0" y="935"/>
                  </a:cubicBezTo>
                  <a:close/>
                  <a:moveTo>
                    <a:pt x="1744" y="3366"/>
                  </a:moveTo>
                  <a:lnTo>
                    <a:pt x="1744" y="3366"/>
                  </a:lnTo>
                  <a:cubicBezTo>
                    <a:pt x="2586" y="3210"/>
                    <a:pt x="2586" y="3210"/>
                    <a:pt x="2586" y="3210"/>
                  </a:cubicBezTo>
                  <a:cubicBezTo>
                    <a:pt x="2596" y="3263"/>
                    <a:pt x="2596" y="3263"/>
                    <a:pt x="2596" y="3263"/>
                  </a:cubicBezTo>
                  <a:lnTo>
                    <a:pt x="2596" y="3263"/>
                  </a:lnTo>
                  <a:cubicBezTo>
                    <a:pt x="3122" y="3132"/>
                    <a:pt x="3122" y="3132"/>
                    <a:pt x="3122" y="3132"/>
                  </a:cubicBezTo>
                  <a:lnTo>
                    <a:pt x="3122" y="3132"/>
                  </a:lnTo>
                  <a:cubicBezTo>
                    <a:pt x="3122" y="3098"/>
                    <a:pt x="3147" y="3083"/>
                    <a:pt x="3171" y="3059"/>
                  </a:cubicBezTo>
                  <a:cubicBezTo>
                    <a:pt x="3200" y="3025"/>
                    <a:pt x="3210" y="2996"/>
                    <a:pt x="3215" y="2952"/>
                  </a:cubicBezTo>
                  <a:lnTo>
                    <a:pt x="3215" y="2952"/>
                  </a:lnTo>
                  <a:cubicBezTo>
                    <a:pt x="3215" y="2932"/>
                    <a:pt x="3215" y="2932"/>
                    <a:pt x="3215" y="2932"/>
                  </a:cubicBezTo>
                  <a:cubicBezTo>
                    <a:pt x="3239" y="2757"/>
                    <a:pt x="3239" y="2757"/>
                    <a:pt x="3239" y="2757"/>
                  </a:cubicBezTo>
                  <a:cubicBezTo>
                    <a:pt x="3249" y="2732"/>
                    <a:pt x="3259" y="2713"/>
                    <a:pt x="3259" y="2704"/>
                  </a:cubicBezTo>
                  <a:cubicBezTo>
                    <a:pt x="3263" y="2704"/>
                    <a:pt x="3268" y="2693"/>
                    <a:pt x="3268" y="2693"/>
                  </a:cubicBezTo>
                  <a:cubicBezTo>
                    <a:pt x="3268" y="2693"/>
                    <a:pt x="3273" y="2693"/>
                    <a:pt x="3273" y="2689"/>
                  </a:cubicBezTo>
                  <a:lnTo>
                    <a:pt x="3278" y="2684"/>
                  </a:lnTo>
                  <a:cubicBezTo>
                    <a:pt x="3293" y="2679"/>
                    <a:pt x="3322" y="2635"/>
                    <a:pt x="3332" y="2625"/>
                  </a:cubicBezTo>
                  <a:cubicBezTo>
                    <a:pt x="3346" y="2601"/>
                    <a:pt x="3361" y="2577"/>
                    <a:pt x="3381" y="2552"/>
                  </a:cubicBezTo>
                  <a:cubicBezTo>
                    <a:pt x="3390" y="2533"/>
                    <a:pt x="3400" y="2523"/>
                    <a:pt x="3405" y="2494"/>
                  </a:cubicBezTo>
                  <a:cubicBezTo>
                    <a:pt x="3424" y="2450"/>
                    <a:pt x="3424" y="2450"/>
                    <a:pt x="3424" y="2450"/>
                  </a:cubicBezTo>
                  <a:cubicBezTo>
                    <a:pt x="3415" y="2406"/>
                    <a:pt x="3420" y="2386"/>
                    <a:pt x="3424" y="2343"/>
                  </a:cubicBezTo>
                  <a:lnTo>
                    <a:pt x="3424" y="2343"/>
                  </a:lnTo>
                  <a:cubicBezTo>
                    <a:pt x="3381" y="2318"/>
                    <a:pt x="3376" y="2279"/>
                    <a:pt x="3356" y="2231"/>
                  </a:cubicBezTo>
                  <a:cubicBezTo>
                    <a:pt x="3327" y="2168"/>
                    <a:pt x="3312" y="2133"/>
                    <a:pt x="3288" y="2065"/>
                  </a:cubicBezTo>
                  <a:cubicBezTo>
                    <a:pt x="3268" y="2002"/>
                    <a:pt x="3244" y="1972"/>
                    <a:pt x="3210" y="1914"/>
                  </a:cubicBezTo>
                  <a:cubicBezTo>
                    <a:pt x="3196" y="1895"/>
                    <a:pt x="3186" y="1880"/>
                    <a:pt x="3171" y="1861"/>
                  </a:cubicBezTo>
                  <a:cubicBezTo>
                    <a:pt x="3166" y="1856"/>
                    <a:pt x="3166" y="1846"/>
                    <a:pt x="3161" y="1846"/>
                  </a:cubicBezTo>
                  <a:cubicBezTo>
                    <a:pt x="3137" y="1827"/>
                    <a:pt x="3117" y="1831"/>
                    <a:pt x="3088" y="1831"/>
                  </a:cubicBezTo>
                  <a:cubicBezTo>
                    <a:pt x="3069" y="1831"/>
                    <a:pt x="3059" y="1841"/>
                    <a:pt x="3039" y="1846"/>
                  </a:cubicBezTo>
                  <a:cubicBezTo>
                    <a:pt x="3030" y="1846"/>
                    <a:pt x="3020" y="1836"/>
                    <a:pt x="3011" y="1846"/>
                  </a:cubicBezTo>
                  <a:cubicBezTo>
                    <a:pt x="3006" y="1846"/>
                    <a:pt x="3006" y="1856"/>
                    <a:pt x="3006" y="1861"/>
                  </a:cubicBezTo>
                  <a:cubicBezTo>
                    <a:pt x="2991" y="1875"/>
                    <a:pt x="2981" y="1885"/>
                    <a:pt x="2971" y="1905"/>
                  </a:cubicBezTo>
                  <a:cubicBezTo>
                    <a:pt x="2956" y="1934"/>
                    <a:pt x="2942" y="1953"/>
                    <a:pt x="2923" y="1977"/>
                  </a:cubicBezTo>
                  <a:cubicBezTo>
                    <a:pt x="2908" y="2002"/>
                    <a:pt x="2893" y="2016"/>
                    <a:pt x="2884" y="2041"/>
                  </a:cubicBezTo>
                  <a:cubicBezTo>
                    <a:pt x="2874" y="2055"/>
                    <a:pt x="2879" y="2075"/>
                    <a:pt x="2859" y="2085"/>
                  </a:cubicBezTo>
                  <a:cubicBezTo>
                    <a:pt x="2854" y="2085"/>
                    <a:pt x="2850" y="2080"/>
                    <a:pt x="2845" y="2080"/>
                  </a:cubicBezTo>
                  <a:cubicBezTo>
                    <a:pt x="2835" y="2085"/>
                    <a:pt x="2825" y="2085"/>
                    <a:pt x="2815" y="2085"/>
                  </a:cubicBezTo>
                  <a:cubicBezTo>
                    <a:pt x="2791" y="2090"/>
                    <a:pt x="2781" y="2104"/>
                    <a:pt x="2757" y="2114"/>
                  </a:cubicBezTo>
                  <a:cubicBezTo>
                    <a:pt x="2752" y="2099"/>
                    <a:pt x="2747" y="2094"/>
                    <a:pt x="2743" y="2080"/>
                  </a:cubicBezTo>
                  <a:cubicBezTo>
                    <a:pt x="2743" y="2065"/>
                    <a:pt x="2747" y="2055"/>
                    <a:pt x="2743" y="2036"/>
                  </a:cubicBezTo>
                  <a:cubicBezTo>
                    <a:pt x="2743" y="2027"/>
                    <a:pt x="2723" y="2022"/>
                    <a:pt x="2723" y="2007"/>
                  </a:cubicBezTo>
                  <a:cubicBezTo>
                    <a:pt x="2723" y="1987"/>
                    <a:pt x="2743" y="1977"/>
                    <a:pt x="2752" y="1963"/>
                  </a:cubicBezTo>
                  <a:cubicBezTo>
                    <a:pt x="2767" y="1939"/>
                    <a:pt x="2771" y="1924"/>
                    <a:pt x="2791" y="1900"/>
                  </a:cubicBezTo>
                  <a:cubicBezTo>
                    <a:pt x="2811" y="1870"/>
                    <a:pt x="2840" y="1861"/>
                    <a:pt x="2845" y="1827"/>
                  </a:cubicBezTo>
                  <a:cubicBezTo>
                    <a:pt x="2850" y="1797"/>
                    <a:pt x="2845" y="1773"/>
                    <a:pt x="2854" y="1739"/>
                  </a:cubicBezTo>
                  <a:cubicBezTo>
                    <a:pt x="2864" y="1700"/>
                    <a:pt x="2884" y="1676"/>
                    <a:pt x="2884" y="1632"/>
                  </a:cubicBezTo>
                  <a:cubicBezTo>
                    <a:pt x="2884" y="1539"/>
                    <a:pt x="2884" y="1539"/>
                    <a:pt x="2884" y="1539"/>
                  </a:cubicBezTo>
                  <a:cubicBezTo>
                    <a:pt x="2884" y="1500"/>
                    <a:pt x="2869" y="1476"/>
                    <a:pt x="2845" y="1437"/>
                  </a:cubicBezTo>
                  <a:cubicBezTo>
                    <a:pt x="2830" y="1413"/>
                    <a:pt x="2820" y="1398"/>
                    <a:pt x="2806" y="1378"/>
                  </a:cubicBezTo>
                  <a:cubicBezTo>
                    <a:pt x="2791" y="1364"/>
                    <a:pt x="2771" y="1354"/>
                    <a:pt x="2771" y="1335"/>
                  </a:cubicBezTo>
                  <a:cubicBezTo>
                    <a:pt x="2771" y="1330"/>
                    <a:pt x="2781" y="1325"/>
                    <a:pt x="2781" y="1320"/>
                  </a:cubicBezTo>
                  <a:cubicBezTo>
                    <a:pt x="2791" y="1286"/>
                    <a:pt x="2806" y="1271"/>
                    <a:pt x="2806" y="1237"/>
                  </a:cubicBezTo>
                  <a:cubicBezTo>
                    <a:pt x="2806" y="1213"/>
                    <a:pt x="2771" y="1203"/>
                    <a:pt x="2747" y="1198"/>
                  </a:cubicBezTo>
                  <a:cubicBezTo>
                    <a:pt x="2723" y="1193"/>
                    <a:pt x="2708" y="1189"/>
                    <a:pt x="2689" y="1179"/>
                  </a:cubicBezTo>
                  <a:cubicBezTo>
                    <a:pt x="2660" y="1165"/>
                    <a:pt x="2645" y="1140"/>
                    <a:pt x="2611" y="1130"/>
                  </a:cubicBezTo>
                  <a:cubicBezTo>
                    <a:pt x="2586" y="1125"/>
                    <a:pt x="2567" y="1130"/>
                    <a:pt x="2538" y="1130"/>
                  </a:cubicBezTo>
                  <a:cubicBezTo>
                    <a:pt x="2494" y="1135"/>
                    <a:pt x="2475" y="1110"/>
                    <a:pt x="2431" y="1096"/>
                  </a:cubicBezTo>
                  <a:cubicBezTo>
                    <a:pt x="2416" y="1091"/>
                    <a:pt x="2401" y="1091"/>
                    <a:pt x="2387" y="1091"/>
                  </a:cubicBezTo>
                  <a:cubicBezTo>
                    <a:pt x="2358" y="1086"/>
                    <a:pt x="2338" y="1096"/>
                    <a:pt x="2309" y="1091"/>
                  </a:cubicBezTo>
                  <a:cubicBezTo>
                    <a:pt x="2279" y="1086"/>
                    <a:pt x="2275" y="1052"/>
                    <a:pt x="2240" y="1052"/>
                  </a:cubicBezTo>
                  <a:cubicBezTo>
                    <a:pt x="2216" y="1052"/>
                    <a:pt x="2207" y="1062"/>
                    <a:pt x="2182" y="1071"/>
                  </a:cubicBezTo>
                  <a:cubicBezTo>
                    <a:pt x="2158" y="1082"/>
                    <a:pt x="2138" y="1091"/>
                    <a:pt x="2124" y="1110"/>
                  </a:cubicBezTo>
                  <a:cubicBezTo>
                    <a:pt x="2099" y="1149"/>
                    <a:pt x="2104" y="1179"/>
                    <a:pt x="2085" y="1218"/>
                  </a:cubicBezTo>
                  <a:cubicBezTo>
                    <a:pt x="2119" y="1232"/>
                    <a:pt x="2143" y="1232"/>
                    <a:pt x="2173" y="1247"/>
                  </a:cubicBezTo>
                  <a:cubicBezTo>
                    <a:pt x="2143" y="1281"/>
                    <a:pt x="2119" y="1306"/>
                    <a:pt x="2075" y="1315"/>
                  </a:cubicBezTo>
                  <a:cubicBezTo>
                    <a:pt x="2060" y="1330"/>
                    <a:pt x="2055" y="1350"/>
                    <a:pt x="2055" y="1364"/>
                  </a:cubicBezTo>
                  <a:cubicBezTo>
                    <a:pt x="2055" y="1486"/>
                    <a:pt x="2055" y="1486"/>
                    <a:pt x="2055" y="1486"/>
                  </a:cubicBezTo>
                  <a:cubicBezTo>
                    <a:pt x="2055" y="1520"/>
                    <a:pt x="2055" y="1544"/>
                    <a:pt x="2046" y="1578"/>
                  </a:cubicBezTo>
                  <a:cubicBezTo>
                    <a:pt x="2017" y="1574"/>
                    <a:pt x="1988" y="1574"/>
                    <a:pt x="1973" y="1544"/>
                  </a:cubicBezTo>
                  <a:cubicBezTo>
                    <a:pt x="1944" y="1505"/>
                    <a:pt x="1948" y="1476"/>
                    <a:pt x="1948" y="1427"/>
                  </a:cubicBezTo>
                  <a:cubicBezTo>
                    <a:pt x="1909" y="1427"/>
                    <a:pt x="1909" y="1427"/>
                    <a:pt x="1909" y="1427"/>
                  </a:cubicBezTo>
                  <a:cubicBezTo>
                    <a:pt x="1895" y="1427"/>
                    <a:pt x="1890" y="1447"/>
                    <a:pt x="1880" y="1461"/>
                  </a:cubicBezTo>
                  <a:cubicBezTo>
                    <a:pt x="1870" y="1476"/>
                    <a:pt x="1861" y="1486"/>
                    <a:pt x="1856" y="1505"/>
                  </a:cubicBezTo>
                  <a:cubicBezTo>
                    <a:pt x="1837" y="1539"/>
                    <a:pt x="1822" y="1563"/>
                    <a:pt x="1787" y="1588"/>
                  </a:cubicBezTo>
                  <a:cubicBezTo>
                    <a:pt x="1778" y="1593"/>
                    <a:pt x="1763" y="1593"/>
                    <a:pt x="1759" y="1602"/>
                  </a:cubicBezTo>
                  <a:cubicBezTo>
                    <a:pt x="1744" y="1622"/>
                    <a:pt x="1748" y="1641"/>
                    <a:pt x="1744" y="1661"/>
                  </a:cubicBezTo>
                  <a:cubicBezTo>
                    <a:pt x="1739" y="1685"/>
                    <a:pt x="1734" y="1700"/>
                    <a:pt x="1724" y="1724"/>
                  </a:cubicBezTo>
                  <a:cubicBezTo>
                    <a:pt x="1720" y="1739"/>
                    <a:pt x="1705" y="1749"/>
                    <a:pt x="1705" y="1768"/>
                  </a:cubicBezTo>
                  <a:cubicBezTo>
                    <a:pt x="1705" y="1773"/>
                    <a:pt x="1715" y="1778"/>
                    <a:pt x="1715" y="1783"/>
                  </a:cubicBezTo>
                  <a:cubicBezTo>
                    <a:pt x="1720" y="1822"/>
                    <a:pt x="1724" y="1841"/>
                    <a:pt x="1724" y="1875"/>
                  </a:cubicBezTo>
                  <a:cubicBezTo>
                    <a:pt x="1724" y="1948"/>
                    <a:pt x="1724" y="1948"/>
                    <a:pt x="1724" y="1948"/>
                  </a:cubicBezTo>
                  <a:cubicBezTo>
                    <a:pt x="1724" y="2012"/>
                    <a:pt x="1690" y="2046"/>
                    <a:pt x="1690" y="2109"/>
                  </a:cubicBezTo>
                  <a:cubicBezTo>
                    <a:pt x="1690" y="2168"/>
                    <a:pt x="1720" y="2192"/>
                    <a:pt x="1724" y="2250"/>
                  </a:cubicBezTo>
                  <a:cubicBezTo>
                    <a:pt x="1734" y="2314"/>
                    <a:pt x="1729" y="2358"/>
                    <a:pt x="1773" y="2401"/>
                  </a:cubicBezTo>
                  <a:cubicBezTo>
                    <a:pt x="1798" y="2425"/>
                    <a:pt x="1817" y="2436"/>
                    <a:pt x="1842" y="2464"/>
                  </a:cubicBezTo>
                  <a:cubicBezTo>
                    <a:pt x="1880" y="2518"/>
                    <a:pt x="1870" y="2567"/>
                    <a:pt x="1885" y="2630"/>
                  </a:cubicBezTo>
                  <a:cubicBezTo>
                    <a:pt x="1890" y="2660"/>
                    <a:pt x="1905" y="2679"/>
                    <a:pt x="1905" y="2708"/>
                  </a:cubicBezTo>
                  <a:cubicBezTo>
                    <a:pt x="1905" y="2801"/>
                    <a:pt x="1905" y="2801"/>
                    <a:pt x="1905" y="2801"/>
                  </a:cubicBezTo>
                  <a:cubicBezTo>
                    <a:pt x="1905" y="2840"/>
                    <a:pt x="1895" y="2864"/>
                    <a:pt x="1890" y="2908"/>
                  </a:cubicBezTo>
                  <a:cubicBezTo>
                    <a:pt x="1890" y="2928"/>
                    <a:pt x="1895" y="2937"/>
                    <a:pt x="1890" y="2956"/>
                  </a:cubicBezTo>
                  <a:cubicBezTo>
                    <a:pt x="1890" y="2986"/>
                    <a:pt x="1875" y="3000"/>
                    <a:pt x="1875" y="3030"/>
                  </a:cubicBezTo>
                  <a:cubicBezTo>
                    <a:pt x="1870" y="3069"/>
                    <a:pt x="1861" y="3088"/>
                    <a:pt x="1856" y="3122"/>
                  </a:cubicBezTo>
                  <a:cubicBezTo>
                    <a:pt x="1846" y="3146"/>
                    <a:pt x="1851" y="3161"/>
                    <a:pt x="1842" y="3185"/>
                  </a:cubicBezTo>
                  <a:cubicBezTo>
                    <a:pt x="1827" y="3229"/>
                    <a:pt x="1812" y="3254"/>
                    <a:pt x="1787" y="3293"/>
                  </a:cubicBezTo>
                  <a:cubicBezTo>
                    <a:pt x="1783" y="3307"/>
                    <a:pt x="1778" y="3322"/>
                    <a:pt x="1768" y="3337"/>
                  </a:cubicBezTo>
                  <a:cubicBezTo>
                    <a:pt x="1759" y="3346"/>
                    <a:pt x="1754" y="3356"/>
                    <a:pt x="1744" y="336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6" name="Freeform 81"/>
            <p:cNvSpPr>
              <a:spLocks noChangeArrowheads="1"/>
            </p:cNvSpPr>
            <p:nvPr/>
          </p:nvSpPr>
          <p:spPr bwMode="auto">
            <a:xfrm>
              <a:off x="8751671" y="4763976"/>
              <a:ext cx="358431" cy="1234988"/>
            </a:xfrm>
            <a:custGeom>
              <a:avLst/>
              <a:gdLst>
                <a:gd name="T0" fmla="*/ 0 w 571"/>
                <a:gd name="T1" fmla="*/ 15 h 1950"/>
                <a:gd name="T2" fmla="*/ 0 w 571"/>
                <a:gd name="T3" fmla="*/ 15 h 1950"/>
                <a:gd name="T4" fmla="*/ 409 w 571"/>
                <a:gd name="T5" fmla="*/ 0 h 1950"/>
                <a:gd name="T6" fmla="*/ 409 w 571"/>
                <a:gd name="T7" fmla="*/ 0 h 1950"/>
                <a:gd name="T8" fmla="*/ 419 w 571"/>
                <a:gd name="T9" fmla="*/ 54 h 1950"/>
                <a:gd name="T10" fmla="*/ 399 w 571"/>
                <a:gd name="T11" fmla="*/ 200 h 1950"/>
                <a:gd name="T12" fmla="*/ 526 w 571"/>
                <a:gd name="T13" fmla="*/ 356 h 1950"/>
                <a:gd name="T14" fmla="*/ 570 w 571"/>
                <a:gd name="T15" fmla="*/ 1316 h 1950"/>
                <a:gd name="T16" fmla="*/ 541 w 571"/>
                <a:gd name="T17" fmla="*/ 1388 h 1950"/>
                <a:gd name="T18" fmla="*/ 541 w 571"/>
                <a:gd name="T19" fmla="*/ 1388 h 1950"/>
                <a:gd name="T20" fmla="*/ 560 w 571"/>
                <a:gd name="T21" fmla="*/ 1598 h 1950"/>
                <a:gd name="T22" fmla="*/ 550 w 571"/>
                <a:gd name="T23" fmla="*/ 1676 h 1950"/>
                <a:gd name="T24" fmla="*/ 516 w 571"/>
                <a:gd name="T25" fmla="*/ 1764 h 1950"/>
                <a:gd name="T26" fmla="*/ 570 w 571"/>
                <a:gd name="T27" fmla="*/ 1949 h 1950"/>
                <a:gd name="T28" fmla="*/ 570 w 571"/>
                <a:gd name="T29" fmla="*/ 1949 h 1950"/>
                <a:gd name="T30" fmla="*/ 424 w 571"/>
                <a:gd name="T31" fmla="*/ 1856 h 1950"/>
                <a:gd name="T32" fmla="*/ 360 w 571"/>
                <a:gd name="T33" fmla="*/ 1841 h 1950"/>
                <a:gd name="T34" fmla="*/ 258 w 571"/>
                <a:gd name="T35" fmla="*/ 1813 h 1950"/>
                <a:gd name="T36" fmla="*/ 195 w 571"/>
                <a:gd name="T37" fmla="*/ 1783 h 1950"/>
                <a:gd name="T38" fmla="*/ 146 w 571"/>
                <a:gd name="T39" fmla="*/ 1754 h 1950"/>
                <a:gd name="T40" fmla="*/ 78 w 571"/>
                <a:gd name="T41" fmla="*/ 1764 h 1950"/>
                <a:gd name="T42" fmla="*/ 5 w 571"/>
                <a:gd name="T43" fmla="*/ 1773 h 1950"/>
                <a:gd name="T44" fmla="*/ 0 w 571"/>
                <a:gd name="T45" fmla="*/ 1773 h 1950"/>
                <a:gd name="T46" fmla="*/ 0 w 571"/>
                <a:gd name="T47" fmla="*/ 1773 h 1950"/>
                <a:gd name="T48" fmla="*/ 0 w 571"/>
                <a:gd name="T49" fmla="*/ 15 h 1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71" h="1950">
                  <a:moveTo>
                    <a:pt x="0" y="15"/>
                  </a:moveTo>
                  <a:lnTo>
                    <a:pt x="0" y="15"/>
                  </a:lnTo>
                  <a:cubicBezTo>
                    <a:pt x="136" y="15"/>
                    <a:pt x="273" y="6"/>
                    <a:pt x="409" y="0"/>
                  </a:cubicBezTo>
                  <a:lnTo>
                    <a:pt x="409" y="0"/>
                  </a:lnTo>
                  <a:cubicBezTo>
                    <a:pt x="409" y="20"/>
                    <a:pt x="419" y="34"/>
                    <a:pt x="419" y="54"/>
                  </a:cubicBezTo>
                  <a:cubicBezTo>
                    <a:pt x="419" y="112"/>
                    <a:pt x="399" y="142"/>
                    <a:pt x="399" y="200"/>
                  </a:cubicBezTo>
                  <a:cubicBezTo>
                    <a:pt x="399" y="273"/>
                    <a:pt x="467" y="312"/>
                    <a:pt x="526" y="356"/>
                  </a:cubicBezTo>
                  <a:cubicBezTo>
                    <a:pt x="570" y="1316"/>
                    <a:pt x="570" y="1316"/>
                    <a:pt x="570" y="1316"/>
                  </a:cubicBezTo>
                  <a:cubicBezTo>
                    <a:pt x="550" y="1350"/>
                    <a:pt x="550" y="1350"/>
                    <a:pt x="541" y="1388"/>
                  </a:cubicBezTo>
                  <a:lnTo>
                    <a:pt x="541" y="1388"/>
                  </a:lnTo>
                  <a:cubicBezTo>
                    <a:pt x="550" y="1471"/>
                    <a:pt x="560" y="1520"/>
                    <a:pt x="560" y="1598"/>
                  </a:cubicBezTo>
                  <a:cubicBezTo>
                    <a:pt x="560" y="1627"/>
                    <a:pt x="560" y="1647"/>
                    <a:pt x="550" y="1676"/>
                  </a:cubicBezTo>
                  <a:cubicBezTo>
                    <a:pt x="541" y="1710"/>
                    <a:pt x="516" y="1730"/>
                    <a:pt x="516" y="1764"/>
                  </a:cubicBezTo>
                  <a:cubicBezTo>
                    <a:pt x="516" y="1841"/>
                    <a:pt x="565" y="1876"/>
                    <a:pt x="570" y="1949"/>
                  </a:cubicBezTo>
                  <a:lnTo>
                    <a:pt x="570" y="1949"/>
                  </a:lnTo>
                  <a:cubicBezTo>
                    <a:pt x="511" y="1915"/>
                    <a:pt x="487" y="1885"/>
                    <a:pt x="424" y="1856"/>
                  </a:cubicBezTo>
                  <a:cubicBezTo>
                    <a:pt x="404" y="1846"/>
                    <a:pt x="384" y="1846"/>
                    <a:pt x="360" y="1841"/>
                  </a:cubicBezTo>
                  <a:cubicBezTo>
                    <a:pt x="321" y="1832"/>
                    <a:pt x="297" y="1822"/>
                    <a:pt x="258" y="1813"/>
                  </a:cubicBezTo>
                  <a:cubicBezTo>
                    <a:pt x="234" y="1803"/>
                    <a:pt x="219" y="1798"/>
                    <a:pt x="195" y="1783"/>
                  </a:cubicBezTo>
                  <a:cubicBezTo>
                    <a:pt x="180" y="1769"/>
                    <a:pt x="171" y="1754"/>
                    <a:pt x="146" y="1754"/>
                  </a:cubicBezTo>
                  <a:cubicBezTo>
                    <a:pt x="122" y="1754"/>
                    <a:pt x="107" y="1764"/>
                    <a:pt x="78" y="1764"/>
                  </a:cubicBezTo>
                  <a:cubicBezTo>
                    <a:pt x="49" y="1769"/>
                    <a:pt x="34" y="1769"/>
                    <a:pt x="5" y="1773"/>
                  </a:cubicBezTo>
                  <a:cubicBezTo>
                    <a:pt x="0" y="1773"/>
                    <a:pt x="0" y="1773"/>
                    <a:pt x="0" y="1773"/>
                  </a:cubicBezTo>
                  <a:lnTo>
                    <a:pt x="0" y="1773"/>
                  </a:lnTo>
                  <a:cubicBezTo>
                    <a:pt x="0" y="15"/>
                    <a:pt x="0" y="15"/>
                    <a:pt x="0" y="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7" name="Freeform 82"/>
            <p:cNvSpPr>
              <a:spLocks noChangeArrowheads="1"/>
            </p:cNvSpPr>
            <p:nvPr/>
          </p:nvSpPr>
          <p:spPr bwMode="auto">
            <a:xfrm>
              <a:off x="8751671" y="3680211"/>
              <a:ext cx="257622" cy="1092166"/>
            </a:xfrm>
            <a:custGeom>
              <a:avLst/>
              <a:gdLst>
                <a:gd name="T0" fmla="*/ 117 w 410"/>
                <a:gd name="T1" fmla="*/ 0 h 1725"/>
                <a:gd name="T2" fmla="*/ 117 w 410"/>
                <a:gd name="T3" fmla="*/ 0 h 1725"/>
                <a:gd name="T4" fmla="*/ 112 w 410"/>
                <a:gd name="T5" fmla="*/ 78 h 1725"/>
                <a:gd name="T6" fmla="*/ 122 w 410"/>
                <a:gd name="T7" fmla="*/ 93 h 1725"/>
                <a:gd name="T8" fmla="*/ 151 w 410"/>
                <a:gd name="T9" fmla="*/ 195 h 1725"/>
                <a:gd name="T10" fmla="*/ 136 w 410"/>
                <a:gd name="T11" fmla="*/ 278 h 1725"/>
                <a:gd name="T12" fmla="*/ 151 w 410"/>
                <a:gd name="T13" fmla="*/ 317 h 1725"/>
                <a:gd name="T14" fmla="*/ 175 w 410"/>
                <a:gd name="T15" fmla="*/ 409 h 1725"/>
                <a:gd name="T16" fmla="*/ 166 w 410"/>
                <a:gd name="T17" fmla="*/ 438 h 1725"/>
                <a:gd name="T18" fmla="*/ 161 w 410"/>
                <a:gd name="T19" fmla="*/ 492 h 1725"/>
                <a:gd name="T20" fmla="*/ 219 w 410"/>
                <a:gd name="T21" fmla="*/ 633 h 1725"/>
                <a:gd name="T22" fmla="*/ 273 w 410"/>
                <a:gd name="T23" fmla="*/ 726 h 1725"/>
                <a:gd name="T24" fmla="*/ 307 w 410"/>
                <a:gd name="T25" fmla="*/ 798 h 1725"/>
                <a:gd name="T26" fmla="*/ 326 w 410"/>
                <a:gd name="T27" fmla="*/ 979 h 1725"/>
                <a:gd name="T28" fmla="*/ 345 w 410"/>
                <a:gd name="T29" fmla="*/ 1086 h 1725"/>
                <a:gd name="T30" fmla="*/ 326 w 410"/>
                <a:gd name="T31" fmla="*/ 1237 h 1725"/>
                <a:gd name="T32" fmla="*/ 341 w 410"/>
                <a:gd name="T33" fmla="*/ 1295 h 1725"/>
                <a:gd name="T34" fmla="*/ 380 w 410"/>
                <a:gd name="T35" fmla="*/ 1475 h 1725"/>
                <a:gd name="T36" fmla="*/ 395 w 410"/>
                <a:gd name="T37" fmla="*/ 1525 h 1725"/>
                <a:gd name="T38" fmla="*/ 409 w 410"/>
                <a:gd name="T39" fmla="*/ 1709 h 1725"/>
                <a:gd name="T40" fmla="*/ 409 w 410"/>
                <a:gd name="T41" fmla="*/ 1709 h 1725"/>
                <a:gd name="T42" fmla="*/ 0 w 410"/>
                <a:gd name="T43" fmla="*/ 1724 h 1725"/>
                <a:gd name="T44" fmla="*/ 0 w 410"/>
                <a:gd name="T45" fmla="*/ 1724 h 1725"/>
                <a:gd name="T46" fmla="*/ 0 w 410"/>
                <a:gd name="T47" fmla="*/ 5 h 1725"/>
                <a:gd name="T48" fmla="*/ 0 w 410"/>
                <a:gd name="T49" fmla="*/ 5 h 1725"/>
                <a:gd name="T50" fmla="*/ 117 w 410"/>
                <a:gd name="T51" fmla="*/ 0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0" h="1725">
                  <a:moveTo>
                    <a:pt x="117" y="0"/>
                  </a:moveTo>
                  <a:lnTo>
                    <a:pt x="117" y="0"/>
                  </a:lnTo>
                  <a:cubicBezTo>
                    <a:pt x="112" y="29"/>
                    <a:pt x="112" y="49"/>
                    <a:pt x="112" y="78"/>
                  </a:cubicBezTo>
                  <a:cubicBezTo>
                    <a:pt x="112" y="83"/>
                    <a:pt x="117" y="83"/>
                    <a:pt x="122" y="93"/>
                  </a:cubicBezTo>
                  <a:cubicBezTo>
                    <a:pt x="132" y="131"/>
                    <a:pt x="151" y="156"/>
                    <a:pt x="151" y="195"/>
                  </a:cubicBezTo>
                  <a:cubicBezTo>
                    <a:pt x="151" y="229"/>
                    <a:pt x="136" y="248"/>
                    <a:pt x="136" y="278"/>
                  </a:cubicBezTo>
                  <a:cubicBezTo>
                    <a:pt x="136" y="297"/>
                    <a:pt x="146" y="302"/>
                    <a:pt x="151" y="317"/>
                  </a:cubicBezTo>
                  <a:cubicBezTo>
                    <a:pt x="161" y="351"/>
                    <a:pt x="175" y="370"/>
                    <a:pt x="175" y="409"/>
                  </a:cubicBezTo>
                  <a:cubicBezTo>
                    <a:pt x="175" y="419"/>
                    <a:pt x="171" y="424"/>
                    <a:pt x="166" y="438"/>
                  </a:cubicBezTo>
                  <a:cubicBezTo>
                    <a:pt x="161" y="458"/>
                    <a:pt x="161" y="467"/>
                    <a:pt x="161" y="492"/>
                  </a:cubicBezTo>
                  <a:cubicBezTo>
                    <a:pt x="161" y="550"/>
                    <a:pt x="190" y="579"/>
                    <a:pt x="219" y="633"/>
                  </a:cubicBezTo>
                  <a:cubicBezTo>
                    <a:pt x="238" y="667"/>
                    <a:pt x="248" y="692"/>
                    <a:pt x="273" y="726"/>
                  </a:cubicBezTo>
                  <a:cubicBezTo>
                    <a:pt x="287" y="750"/>
                    <a:pt x="297" y="770"/>
                    <a:pt x="307" y="798"/>
                  </a:cubicBezTo>
                  <a:cubicBezTo>
                    <a:pt x="321" y="867"/>
                    <a:pt x="321" y="911"/>
                    <a:pt x="326" y="979"/>
                  </a:cubicBezTo>
                  <a:cubicBezTo>
                    <a:pt x="331" y="1023"/>
                    <a:pt x="345" y="1042"/>
                    <a:pt x="345" y="1086"/>
                  </a:cubicBezTo>
                  <a:cubicBezTo>
                    <a:pt x="345" y="1144"/>
                    <a:pt x="326" y="1179"/>
                    <a:pt x="326" y="1237"/>
                  </a:cubicBezTo>
                  <a:cubicBezTo>
                    <a:pt x="326" y="1262"/>
                    <a:pt x="331" y="1276"/>
                    <a:pt x="341" y="1295"/>
                  </a:cubicBezTo>
                  <a:cubicBezTo>
                    <a:pt x="360" y="1364"/>
                    <a:pt x="370" y="1408"/>
                    <a:pt x="380" y="1475"/>
                  </a:cubicBezTo>
                  <a:cubicBezTo>
                    <a:pt x="384" y="1495"/>
                    <a:pt x="390" y="1505"/>
                    <a:pt x="395" y="1525"/>
                  </a:cubicBezTo>
                  <a:cubicBezTo>
                    <a:pt x="404" y="1593"/>
                    <a:pt x="399" y="1641"/>
                    <a:pt x="409" y="1709"/>
                  </a:cubicBezTo>
                  <a:lnTo>
                    <a:pt x="409" y="1709"/>
                  </a:lnTo>
                  <a:cubicBezTo>
                    <a:pt x="273" y="1715"/>
                    <a:pt x="136" y="1724"/>
                    <a:pt x="0" y="1724"/>
                  </a:cubicBezTo>
                  <a:lnTo>
                    <a:pt x="0" y="1724"/>
                  </a:lnTo>
                  <a:cubicBezTo>
                    <a:pt x="0" y="5"/>
                    <a:pt x="0" y="5"/>
                    <a:pt x="0" y="5"/>
                  </a:cubicBezTo>
                  <a:lnTo>
                    <a:pt x="0" y="5"/>
                  </a:lnTo>
                  <a:cubicBezTo>
                    <a:pt x="39" y="5"/>
                    <a:pt x="78" y="0"/>
                    <a:pt x="117"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8" name="Freeform 83"/>
            <p:cNvSpPr>
              <a:spLocks noChangeArrowheads="1"/>
            </p:cNvSpPr>
            <p:nvPr/>
          </p:nvSpPr>
          <p:spPr bwMode="auto">
            <a:xfrm>
              <a:off x="12996840" y="5940155"/>
              <a:ext cx="1226507" cy="1330202"/>
            </a:xfrm>
            <a:custGeom>
              <a:avLst/>
              <a:gdLst>
                <a:gd name="T0" fmla="*/ 589 w 1935"/>
                <a:gd name="T1" fmla="*/ 0 h 2099"/>
                <a:gd name="T2" fmla="*/ 1169 w 1935"/>
                <a:gd name="T3" fmla="*/ 423 h 2099"/>
                <a:gd name="T4" fmla="*/ 1227 w 1935"/>
                <a:gd name="T5" fmla="*/ 647 h 2099"/>
                <a:gd name="T6" fmla="*/ 1392 w 1935"/>
                <a:gd name="T7" fmla="*/ 506 h 2099"/>
                <a:gd name="T8" fmla="*/ 1510 w 1935"/>
                <a:gd name="T9" fmla="*/ 418 h 2099"/>
                <a:gd name="T10" fmla="*/ 1627 w 1935"/>
                <a:gd name="T11" fmla="*/ 389 h 2099"/>
                <a:gd name="T12" fmla="*/ 1695 w 1935"/>
                <a:gd name="T13" fmla="*/ 306 h 2099"/>
                <a:gd name="T14" fmla="*/ 1821 w 1935"/>
                <a:gd name="T15" fmla="*/ 296 h 2099"/>
                <a:gd name="T16" fmla="*/ 1923 w 1935"/>
                <a:gd name="T17" fmla="*/ 365 h 2099"/>
                <a:gd name="T18" fmla="*/ 1934 w 1935"/>
                <a:gd name="T19" fmla="*/ 365 h 2099"/>
                <a:gd name="T20" fmla="*/ 1890 w 1935"/>
                <a:gd name="T21" fmla="*/ 506 h 2099"/>
                <a:gd name="T22" fmla="*/ 1812 w 1935"/>
                <a:gd name="T23" fmla="*/ 477 h 2099"/>
                <a:gd name="T24" fmla="*/ 1724 w 1935"/>
                <a:gd name="T25" fmla="*/ 492 h 2099"/>
                <a:gd name="T26" fmla="*/ 1690 w 1935"/>
                <a:gd name="T27" fmla="*/ 550 h 2099"/>
                <a:gd name="T28" fmla="*/ 1666 w 1935"/>
                <a:gd name="T29" fmla="*/ 647 h 2099"/>
                <a:gd name="T30" fmla="*/ 1544 w 1935"/>
                <a:gd name="T31" fmla="*/ 866 h 2099"/>
                <a:gd name="T32" fmla="*/ 1505 w 1935"/>
                <a:gd name="T33" fmla="*/ 895 h 2099"/>
                <a:gd name="T34" fmla="*/ 1436 w 1935"/>
                <a:gd name="T35" fmla="*/ 1017 h 2099"/>
                <a:gd name="T36" fmla="*/ 1300 w 1935"/>
                <a:gd name="T37" fmla="*/ 1071 h 2099"/>
                <a:gd name="T38" fmla="*/ 1169 w 1935"/>
                <a:gd name="T39" fmla="*/ 1343 h 2099"/>
                <a:gd name="T40" fmla="*/ 1047 w 1935"/>
                <a:gd name="T41" fmla="*/ 1587 h 2099"/>
                <a:gd name="T42" fmla="*/ 1066 w 1935"/>
                <a:gd name="T43" fmla="*/ 1714 h 2099"/>
                <a:gd name="T44" fmla="*/ 1081 w 1935"/>
                <a:gd name="T45" fmla="*/ 1831 h 2099"/>
                <a:gd name="T46" fmla="*/ 1003 w 1935"/>
                <a:gd name="T47" fmla="*/ 1835 h 2099"/>
                <a:gd name="T48" fmla="*/ 852 w 1935"/>
                <a:gd name="T49" fmla="*/ 1909 h 2099"/>
                <a:gd name="T50" fmla="*/ 628 w 1935"/>
                <a:gd name="T51" fmla="*/ 1967 h 2099"/>
                <a:gd name="T52" fmla="*/ 618 w 1935"/>
                <a:gd name="T53" fmla="*/ 2098 h 2099"/>
                <a:gd name="T54" fmla="*/ 526 w 1935"/>
                <a:gd name="T55" fmla="*/ 2064 h 2099"/>
                <a:gd name="T56" fmla="*/ 380 w 1935"/>
                <a:gd name="T57" fmla="*/ 1977 h 2099"/>
                <a:gd name="T58" fmla="*/ 302 w 1935"/>
                <a:gd name="T59" fmla="*/ 1899 h 2099"/>
                <a:gd name="T60" fmla="*/ 248 w 1935"/>
                <a:gd name="T61" fmla="*/ 1889 h 2099"/>
                <a:gd name="T62" fmla="*/ 141 w 1935"/>
                <a:gd name="T63" fmla="*/ 1802 h 2099"/>
                <a:gd name="T64" fmla="*/ 87 w 1935"/>
                <a:gd name="T65" fmla="*/ 1733 h 2099"/>
                <a:gd name="T66" fmla="*/ 49 w 1935"/>
                <a:gd name="T67" fmla="*/ 1646 h 2099"/>
                <a:gd name="T68" fmla="*/ 0 w 1935"/>
                <a:gd name="T69" fmla="*/ 1495 h 2099"/>
                <a:gd name="T70" fmla="*/ 160 w 1935"/>
                <a:gd name="T71" fmla="*/ 1261 h 2099"/>
                <a:gd name="T72" fmla="*/ 151 w 1935"/>
                <a:gd name="T73" fmla="*/ 1130 h 2099"/>
                <a:gd name="T74" fmla="*/ 253 w 1935"/>
                <a:gd name="T75" fmla="*/ 1149 h 2099"/>
                <a:gd name="T76" fmla="*/ 306 w 1935"/>
                <a:gd name="T77" fmla="*/ 1076 h 2099"/>
                <a:gd name="T78" fmla="*/ 297 w 1935"/>
                <a:gd name="T79" fmla="*/ 983 h 2099"/>
                <a:gd name="T80" fmla="*/ 292 w 1935"/>
                <a:gd name="T81" fmla="*/ 925 h 2099"/>
                <a:gd name="T82" fmla="*/ 321 w 1935"/>
                <a:gd name="T83" fmla="*/ 895 h 2099"/>
                <a:gd name="T84" fmla="*/ 355 w 1935"/>
                <a:gd name="T85" fmla="*/ 808 h 2099"/>
                <a:gd name="T86" fmla="*/ 463 w 1935"/>
                <a:gd name="T87" fmla="*/ 764 h 2099"/>
                <a:gd name="T88" fmla="*/ 545 w 1935"/>
                <a:gd name="T89" fmla="*/ 618 h 2099"/>
                <a:gd name="T90" fmla="*/ 569 w 1935"/>
                <a:gd name="T91" fmla="*/ 467 h 2099"/>
                <a:gd name="T92" fmla="*/ 555 w 1935"/>
                <a:gd name="T93" fmla="*/ 146 h 2099"/>
                <a:gd name="T94" fmla="*/ 589 w 1935"/>
                <a:gd name="T95" fmla="*/ 0 h 2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35" h="2099">
                  <a:moveTo>
                    <a:pt x="589" y="0"/>
                  </a:moveTo>
                  <a:lnTo>
                    <a:pt x="589" y="0"/>
                  </a:lnTo>
                  <a:cubicBezTo>
                    <a:pt x="726" y="559"/>
                    <a:pt x="726" y="559"/>
                    <a:pt x="726" y="559"/>
                  </a:cubicBezTo>
                  <a:cubicBezTo>
                    <a:pt x="1169" y="423"/>
                    <a:pt x="1169" y="423"/>
                    <a:pt x="1169" y="423"/>
                  </a:cubicBezTo>
                  <a:lnTo>
                    <a:pt x="1169" y="423"/>
                  </a:lnTo>
                  <a:cubicBezTo>
                    <a:pt x="1227" y="647"/>
                    <a:pt x="1227" y="647"/>
                    <a:pt x="1227" y="647"/>
                  </a:cubicBezTo>
                  <a:cubicBezTo>
                    <a:pt x="1256" y="623"/>
                    <a:pt x="1266" y="594"/>
                    <a:pt x="1295" y="564"/>
                  </a:cubicBezTo>
                  <a:cubicBezTo>
                    <a:pt x="1325" y="531"/>
                    <a:pt x="1364" y="535"/>
                    <a:pt x="1392" y="506"/>
                  </a:cubicBezTo>
                  <a:cubicBezTo>
                    <a:pt x="1427" y="472"/>
                    <a:pt x="1442" y="437"/>
                    <a:pt x="1475" y="413"/>
                  </a:cubicBezTo>
                  <a:cubicBezTo>
                    <a:pt x="1510" y="418"/>
                    <a:pt x="1510" y="418"/>
                    <a:pt x="1510" y="418"/>
                  </a:cubicBezTo>
                  <a:cubicBezTo>
                    <a:pt x="1583" y="418"/>
                    <a:pt x="1583" y="418"/>
                    <a:pt x="1583" y="418"/>
                  </a:cubicBezTo>
                  <a:cubicBezTo>
                    <a:pt x="1602" y="418"/>
                    <a:pt x="1617" y="404"/>
                    <a:pt x="1627" y="389"/>
                  </a:cubicBezTo>
                  <a:cubicBezTo>
                    <a:pt x="1641" y="374"/>
                    <a:pt x="1651" y="360"/>
                    <a:pt x="1661" y="345"/>
                  </a:cubicBezTo>
                  <a:cubicBezTo>
                    <a:pt x="1671" y="326"/>
                    <a:pt x="1675" y="311"/>
                    <a:pt x="1695" y="306"/>
                  </a:cubicBezTo>
                  <a:cubicBezTo>
                    <a:pt x="1704" y="301"/>
                    <a:pt x="1709" y="306"/>
                    <a:pt x="1724" y="306"/>
                  </a:cubicBezTo>
                  <a:cubicBezTo>
                    <a:pt x="1763" y="301"/>
                    <a:pt x="1782" y="296"/>
                    <a:pt x="1821" y="296"/>
                  </a:cubicBezTo>
                  <a:cubicBezTo>
                    <a:pt x="1856" y="296"/>
                    <a:pt x="1851" y="335"/>
                    <a:pt x="1880" y="360"/>
                  </a:cubicBezTo>
                  <a:cubicBezTo>
                    <a:pt x="1890" y="370"/>
                    <a:pt x="1904" y="365"/>
                    <a:pt x="1923" y="365"/>
                  </a:cubicBezTo>
                  <a:cubicBezTo>
                    <a:pt x="1928" y="365"/>
                    <a:pt x="1928" y="365"/>
                    <a:pt x="1934" y="365"/>
                  </a:cubicBezTo>
                  <a:lnTo>
                    <a:pt x="1934" y="365"/>
                  </a:lnTo>
                  <a:cubicBezTo>
                    <a:pt x="1934" y="399"/>
                    <a:pt x="1928" y="418"/>
                    <a:pt x="1919" y="453"/>
                  </a:cubicBezTo>
                  <a:cubicBezTo>
                    <a:pt x="1914" y="477"/>
                    <a:pt x="1914" y="506"/>
                    <a:pt x="1890" y="506"/>
                  </a:cubicBezTo>
                  <a:cubicBezTo>
                    <a:pt x="1875" y="506"/>
                    <a:pt x="1870" y="492"/>
                    <a:pt x="1860" y="486"/>
                  </a:cubicBezTo>
                  <a:cubicBezTo>
                    <a:pt x="1841" y="481"/>
                    <a:pt x="1831" y="481"/>
                    <a:pt x="1812" y="477"/>
                  </a:cubicBezTo>
                  <a:cubicBezTo>
                    <a:pt x="1782" y="467"/>
                    <a:pt x="1768" y="462"/>
                    <a:pt x="1738" y="462"/>
                  </a:cubicBezTo>
                  <a:cubicBezTo>
                    <a:pt x="1724" y="462"/>
                    <a:pt x="1729" y="481"/>
                    <a:pt x="1724" y="492"/>
                  </a:cubicBezTo>
                  <a:cubicBezTo>
                    <a:pt x="1719" y="496"/>
                    <a:pt x="1714" y="501"/>
                    <a:pt x="1709" y="506"/>
                  </a:cubicBezTo>
                  <a:cubicBezTo>
                    <a:pt x="1704" y="520"/>
                    <a:pt x="1695" y="531"/>
                    <a:pt x="1690" y="550"/>
                  </a:cubicBezTo>
                  <a:cubicBezTo>
                    <a:pt x="1685" y="559"/>
                    <a:pt x="1690" y="569"/>
                    <a:pt x="1690" y="579"/>
                  </a:cubicBezTo>
                  <a:cubicBezTo>
                    <a:pt x="1685" y="608"/>
                    <a:pt x="1675" y="623"/>
                    <a:pt x="1666" y="647"/>
                  </a:cubicBezTo>
                  <a:cubicBezTo>
                    <a:pt x="1646" y="715"/>
                    <a:pt x="1617" y="749"/>
                    <a:pt x="1583" y="813"/>
                  </a:cubicBezTo>
                  <a:cubicBezTo>
                    <a:pt x="1573" y="832"/>
                    <a:pt x="1568" y="857"/>
                    <a:pt x="1544" y="866"/>
                  </a:cubicBezTo>
                  <a:cubicBezTo>
                    <a:pt x="1534" y="871"/>
                    <a:pt x="1519" y="862"/>
                    <a:pt x="1510" y="866"/>
                  </a:cubicBezTo>
                  <a:cubicBezTo>
                    <a:pt x="1505" y="876"/>
                    <a:pt x="1505" y="886"/>
                    <a:pt x="1505" y="895"/>
                  </a:cubicBezTo>
                  <a:cubicBezTo>
                    <a:pt x="1500" y="915"/>
                    <a:pt x="1495" y="925"/>
                    <a:pt x="1486" y="945"/>
                  </a:cubicBezTo>
                  <a:cubicBezTo>
                    <a:pt x="1471" y="973"/>
                    <a:pt x="1451" y="988"/>
                    <a:pt x="1436" y="1017"/>
                  </a:cubicBezTo>
                  <a:cubicBezTo>
                    <a:pt x="1417" y="1051"/>
                    <a:pt x="1398" y="1081"/>
                    <a:pt x="1359" y="1081"/>
                  </a:cubicBezTo>
                  <a:cubicBezTo>
                    <a:pt x="1339" y="1081"/>
                    <a:pt x="1325" y="1076"/>
                    <a:pt x="1300" y="1071"/>
                  </a:cubicBezTo>
                  <a:cubicBezTo>
                    <a:pt x="1271" y="1144"/>
                    <a:pt x="1232" y="1178"/>
                    <a:pt x="1203" y="1246"/>
                  </a:cubicBezTo>
                  <a:cubicBezTo>
                    <a:pt x="1188" y="1285"/>
                    <a:pt x="1188" y="1310"/>
                    <a:pt x="1169" y="1343"/>
                  </a:cubicBezTo>
                  <a:cubicBezTo>
                    <a:pt x="1140" y="1402"/>
                    <a:pt x="1110" y="1436"/>
                    <a:pt x="1081" y="1495"/>
                  </a:cubicBezTo>
                  <a:cubicBezTo>
                    <a:pt x="1066" y="1529"/>
                    <a:pt x="1047" y="1548"/>
                    <a:pt x="1047" y="1587"/>
                  </a:cubicBezTo>
                  <a:cubicBezTo>
                    <a:pt x="1047" y="1606"/>
                    <a:pt x="1057" y="1616"/>
                    <a:pt x="1061" y="1631"/>
                  </a:cubicBezTo>
                  <a:cubicBezTo>
                    <a:pt x="1066" y="1665"/>
                    <a:pt x="1061" y="1685"/>
                    <a:pt x="1066" y="1714"/>
                  </a:cubicBezTo>
                  <a:cubicBezTo>
                    <a:pt x="1071" y="1738"/>
                    <a:pt x="1081" y="1752"/>
                    <a:pt x="1081" y="1777"/>
                  </a:cubicBezTo>
                  <a:cubicBezTo>
                    <a:pt x="1081" y="1831"/>
                    <a:pt x="1081" y="1831"/>
                    <a:pt x="1081" y="1831"/>
                  </a:cubicBezTo>
                  <a:cubicBezTo>
                    <a:pt x="1057" y="1831"/>
                    <a:pt x="1042" y="1831"/>
                    <a:pt x="1022" y="1835"/>
                  </a:cubicBezTo>
                  <a:cubicBezTo>
                    <a:pt x="1003" y="1835"/>
                    <a:pt x="1003" y="1835"/>
                    <a:pt x="1003" y="1835"/>
                  </a:cubicBezTo>
                  <a:cubicBezTo>
                    <a:pt x="974" y="1846"/>
                    <a:pt x="954" y="1850"/>
                    <a:pt x="930" y="1865"/>
                  </a:cubicBezTo>
                  <a:cubicBezTo>
                    <a:pt x="896" y="1879"/>
                    <a:pt x="881" y="1899"/>
                    <a:pt x="852" y="1909"/>
                  </a:cubicBezTo>
                  <a:cubicBezTo>
                    <a:pt x="808" y="1923"/>
                    <a:pt x="779" y="1928"/>
                    <a:pt x="730" y="1943"/>
                  </a:cubicBezTo>
                  <a:cubicBezTo>
                    <a:pt x="691" y="1957"/>
                    <a:pt x="667" y="1972"/>
                    <a:pt x="628" y="1967"/>
                  </a:cubicBezTo>
                  <a:cubicBezTo>
                    <a:pt x="628" y="1982"/>
                    <a:pt x="618" y="1992"/>
                    <a:pt x="618" y="2006"/>
                  </a:cubicBezTo>
                  <a:cubicBezTo>
                    <a:pt x="618" y="2098"/>
                    <a:pt x="618" y="2098"/>
                    <a:pt x="618" y="2098"/>
                  </a:cubicBezTo>
                  <a:cubicBezTo>
                    <a:pt x="599" y="2094"/>
                    <a:pt x="579" y="2094"/>
                    <a:pt x="560" y="2084"/>
                  </a:cubicBezTo>
                  <a:cubicBezTo>
                    <a:pt x="545" y="2079"/>
                    <a:pt x="540" y="2070"/>
                    <a:pt x="526" y="2064"/>
                  </a:cubicBezTo>
                  <a:cubicBezTo>
                    <a:pt x="502" y="2045"/>
                    <a:pt x="482" y="2035"/>
                    <a:pt x="453" y="2025"/>
                  </a:cubicBezTo>
                  <a:cubicBezTo>
                    <a:pt x="423" y="2011"/>
                    <a:pt x="399" y="2006"/>
                    <a:pt x="380" y="1977"/>
                  </a:cubicBezTo>
                  <a:cubicBezTo>
                    <a:pt x="365" y="1948"/>
                    <a:pt x="365" y="1918"/>
                    <a:pt x="341" y="1899"/>
                  </a:cubicBezTo>
                  <a:cubicBezTo>
                    <a:pt x="331" y="1894"/>
                    <a:pt x="312" y="1899"/>
                    <a:pt x="302" y="1899"/>
                  </a:cubicBezTo>
                  <a:lnTo>
                    <a:pt x="302" y="1899"/>
                  </a:lnTo>
                  <a:cubicBezTo>
                    <a:pt x="287" y="1894"/>
                    <a:pt x="267" y="1894"/>
                    <a:pt x="248" y="1889"/>
                  </a:cubicBezTo>
                  <a:cubicBezTo>
                    <a:pt x="204" y="1874"/>
                    <a:pt x="180" y="1850"/>
                    <a:pt x="146" y="1816"/>
                  </a:cubicBezTo>
                  <a:cubicBezTo>
                    <a:pt x="141" y="1811"/>
                    <a:pt x="146" y="1807"/>
                    <a:pt x="141" y="1802"/>
                  </a:cubicBezTo>
                  <a:cubicBezTo>
                    <a:pt x="136" y="1797"/>
                    <a:pt x="131" y="1797"/>
                    <a:pt x="126" y="1797"/>
                  </a:cubicBezTo>
                  <a:cubicBezTo>
                    <a:pt x="107" y="1777"/>
                    <a:pt x="97" y="1757"/>
                    <a:pt x="87" y="1733"/>
                  </a:cubicBezTo>
                  <a:cubicBezTo>
                    <a:pt x="82" y="1724"/>
                    <a:pt x="82" y="1714"/>
                    <a:pt x="77" y="1704"/>
                  </a:cubicBezTo>
                  <a:cubicBezTo>
                    <a:pt x="73" y="1680"/>
                    <a:pt x="58" y="1670"/>
                    <a:pt x="49" y="1646"/>
                  </a:cubicBezTo>
                  <a:cubicBezTo>
                    <a:pt x="29" y="1587"/>
                    <a:pt x="24" y="1553"/>
                    <a:pt x="0" y="1495"/>
                  </a:cubicBezTo>
                  <a:lnTo>
                    <a:pt x="0" y="1495"/>
                  </a:lnTo>
                  <a:cubicBezTo>
                    <a:pt x="53" y="1470"/>
                    <a:pt x="77" y="1436"/>
                    <a:pt x="112" y="1388"/>
                  </a:cubicBezTo>
                  <a:cubicBezTo>
                    <a:pt x="136" y="1343"/>
                    <a:pt x="160" y="1315"/>
                    <a:pt x="160" y="1261"/>
                  </a:cubicBezTo>
                  <a:cubicBezTo>
                    <a:pt x="160" y="1236"/>
                    <a:pt x="151" y="1227"/>
                    <a:pt x="151" y="1207"/>
                  </a:cubicBezTo>
                  <a:cubicBezTo>
                    <a:pt x="151" y="1130"/>
                    <a:pt x="151" y="1130"/>
                    <a:pt x="151" y="1130"/>
                  </a:cubicBezTo>
                  <a:cubicBezTo>
                    <a:pt x="170" y="1120"/>
                    <a:pt x="175" y="1105"/>
                    <a:pt x="195" y="1105"/>
                  </a:cubicBezTo>
                  <a:cubicBezTo>
                    <a:pt x="223" y="1105"/>
                    <a:pt x="223" y="1149"/>
                    <a:pt x="253" y="1149"/>
                  </a:cubicBezTo>
                  <a:cubicBezTo>
                    <a:pt x="267" y="1149"/>
                    <a:pt x="273" y="1134"/>
                    <a:pt x="282" y="1120"/>
                  </a:cubicBezTo>
                  <a:cubicBezTo>
                    <a:pt x="292" y="1105"/>
                    <a:pt x="306" y="1095"/>
                    <a:pt x="306" y="1076"/>
                  </a:cubicBezTo>
                  <a:cubicBezTo>
                    <a:pt x="306" y="1003"/>
                    <a:pt x="306" y="1003"/>
                    <a:pt x="306" y="1003"/>
                  </a:cubicBezTo>
                  <a:cubicBezTo>
                    <a:pt x="306" y="993"/>
                    <a:pt x="297" y="988"/>
                    <a:pt x="297" y="983"/>
                  </a:cubicBezTo>
                  <a:cubicBezTo>
                    <a:pt x="297" y="969"/>
                    <a:pt x="292" y="959"/>
                    <a:pt x="292" y="940"/>
                  </a:cubicBezTo>
                  <a:cubicBezTo>
                    <a:pt x="292" y="934"/>
                    <a:pt x="292" y="929"/>
                    <a:pt x="292" y="925"/>
                  </a:cubicBezTo>
                  <a:cubicBezTo>
                    <a:pt x="297" y="920"/>
                    <a:pt x="306" y="929"/>
                    <a:pt x="312" y="925"/>
                  </a:cubicBezTo>
                  <a:cubicBezTo>
                    <a:pt x="317" y="915"/>
                    <a:pt x="321" y="905"/>
                    <a:pt x="321" y="895"/>
                  </a:cubicBezTo>
                  <a:cubicBezTo>
                    <a:pt x="321" y="871"/>
                    <a:pt x="317" y="857"/>
                    <a:pt x="317" y="832"/>
                  </a:cubicBezTo>
                  <a:cubicBezTo>
                    <a:pt x="317" y="818"/>
                    <a:pt x="341" y="813"/>
                    <a:pt x="355" y="808"/>
                  </a:cubicBezTo>
                  <a:cubicBezTo>
                    <a:pt x="365" y="803"/>
                    <a:pt x="375" y="798"/>
                    <a:pt x="384" y="793"/>
                  </a:cubicBezTo>
                  <a:cubicBezTo>
                    <a:pt x="414" y="784"/>
                    <a:pt x="433" y="784"/>
                    <a:pt x="463" y="764"/>
                  </a:cubicBezTo>
                  <a:cubicBezTo>
                    <a:pt x="477" y="754"/>
                    <a:pt x="482" y="735"/>
                    <a:pt x="497" y="720"/>
                  </a:cubicBezTo>
                  <a:cubicBezTo>
                    <a:pt x="526" y="691"/>
                    <a:pt x="540" y="662"/>
                    <a:pt x="545" y="618"/>
                  </a:cubicBezTo>
                  <a:cubicBezTo>
                    <a:pt x="550" y="589"/>
                    <a:pt x="555" y="574"/>
                    <a:pt x="560" y="545"/>
                  </a:cubicBezTo>
                  <a:cubicBezTo>
                    <a:pt x="560" y="516"/>
                    <a:pt x="565" y="496"/>
                    <a:pt x="569" y="467"/>
                  </a:cubicBezTo>
                  <a:cubicBezTo>
                    <a:pt x="574" y="413"/>
                    <a:pt x="574" y="384"/>
                    <a:pt x="574" y="331"/>
                  </a:cubicBezTo>
                  <a:cubicBezTo>
                    <a:pt x="574" y="257"/>
                    <a:pt x="555" y="219"/>
                    <a:pt x="555" y="146"/>
                  </a:cubicBezTo>
                  <a:cubicBezTo>
                    <a:pt x="555" y="111"/>
                    <a:pt x="550" y="87"/>
                    <a:pt x="560" y="53"/>
                  </a:cubicBezTo>
                  <a:cubicBezTo>
                    <a:pt x="565" y="33"/>
                    <a:pt x="584" y="19"/>
                    <a:pt x="58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39" name="Freeform 84"/>
            <p:cNvSpPr>
              <a:spLocks noChangeArrowheads="1"/>
            </p:cNvSpPr>
            <p:nvPr/>
          </p:nvSpPr>
          <p:spPr bwMode="auto">
            <a:xfrm>
              <a:off x="14693787" y="5875745"/>
              <a:ext cx="288425" cy="448068"/>
            </a:xfrm>
            <a:custGeom>
              <a:avLst/>
              <a:gdLst>
                <a:gd name="T0" fmla="*/ 0 w 458"/>
                <a:gd name="T1" fmla="*/ 49 h 712"/>
                <a:gd name="T2" fmla="*/ 0 w 458"/>
                <a:gd name="T3" fmla="*/ 49 h 712"/>
                <a:gd name="T4" fmla="*/ 156 w 458"/>
                <a:gd name="T5" fmla="*/ 0 h 712"/>
                <a:gd name="T6" fmla="*/ 156 w 458"/>
                <a:gd name="T7" fmla="*/ 0 h 712"/>
                <a:gd name="T8" fmla="*/ 166 w 458"/>
                <a:gd name="T9" fmla="*/ 83 h 712"/>
                <a:gd name="T10" fmla="*/ 170 w 458"/>
                <a:gd name="T11" fmla="*/ 117 h 712"/>
                <a:gd name="T12" fmla="*/ 170 w 458"/>
                <a:gd name="T13" fmla="*/ 117 h 712"/>
                <a:gd name="T14" fmla="*/ 185 w 458"/>
                <a:gd name="T15" fmla="*/ 161 h 712"/>
                <a:gd name="T16" fmla="*/ 219 w 458"/>
                <a:gd name="T17" fmla="*/ 312 h 712"/>
                <a:gd name="T18" fmla="*/ 238 w 458"/>
                <a:gd name="T19" fmla="*/ 322 h 712"/>
                <a:gd name="T20" fmla="*/ 312 w 458"/>
                <a:gd name="T21" fmla="*/ 380 h 712"/>
                <a:gd name="T22" fmla="*/ 390 w 458"/>
                <a:gd name="T23" fmla="*/ 419 h 712"/>
                <a:gd name="T24" fmla="*/ 433 w 458"/>
                <a:gd name="T25" fmla="*/ 458 h 712"/>
                <a:gd name="T26" fmla="*/ 438 w 458"/>
                <a:gd name="T27" fmla="*/ 516 h 712"/>
                <a:gd name="T28" fmla="*/ 457 w 458"/>
                <a:gd name="T29" fmla="*/ 595 h 712"/>
                <a:gd name="T30" fmla="*/ 457 w 458"/>
                <a:gd name="T31" fmla="*/ 638 h 712"/>
                <a:gd name="T32" fmla="*/ 457 w 458"/>
                <a:gd name="T33" fmla="*/ 638 h 712"/>
                <a:gd name="T34" fmla="*/ 224 w 458"/>
                <a:gd name="T35" fmla="*/ 711 h 712"/>
                <a:gd name="T36" fmla="*/ 0 w 458"/>
                <a:gd name="T37" fmla="*/ 49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8" h="712">
                  <a:moveTo>
                    <a:pt x="0" y="49"/>
                  </a:moveTo>
                  <a:lnTo>
                    <a:pt x="0" y="49"/>
                  </a:lnTo>
                  <a:cubicBezTo>
                    <a:pt x="156" y="0"/>
                    <a:pt x="156" y="0"/>
                    <a:pt x="156" y="0"/>
                  </a:cubicBezTo>
                  <a:lnTo>
                    <a:pt x="156" y="0"/>
                  </a:lnTo>
                  <a:cubicBezTo>
                    <a:pt x="166" y="83"/>
                    <a:pt x="166" y="83"/>
                    <a:pt x="166" y="83"/>
                  </a:cubicBezTo>
                  <a:cubicBezTo>
                    <a:pt x="170" y="117"/>
                    <a:pt x="170" y="117"/>
                    <a:pt x="170" y="117"/>
                  </a:cubicBezTo>
                  <a:lnTo>
                    <a:pt x="170" y="117"/>
                  </a:lnTo>
                  <a:cubicBezTo>
                    <a:pt x="170" y="131"/>
                    <a:pt x="180" y="141"/>
                    <a:pt x="185" y="161"/>
                  </a:cubicBezTo>
                  <a:cubicBezTo>
                    <a:pt x="199" y="219"/>
                    <a:pt x="190" y="258"/>
                    <a:pt x="219" y="312"/>
                  </a:cubicBezTo>
                  <a:cubicBezTo>
                    <a:pt x="224" y="316"/>
                    <a:pt x="233" y="316"/>
                    <a:pt x="238" y="322"/>
                  </a:cubicBezTo>
                  <a:cubicBezTo>
                    <a:pt x="263" y="346"/>
                    <a:pt x="282" y="360"/>
                    <a:pt x="312" y="380"/>
                  </a:cubicBezTo>
                  <a:cubicBezTo>
                    <a:pt x="341" y="395"/>
                    <a:pt x="355" y="404"/>
                    <a:pt x="390" y="419"/>
                  </a:cubicBezTo>
                  <a:cubicBezTo>
                    <a:pt x="409" y="424"/>
                    <a:pt x="424" y="438"/>
                    <a:pt x="433" y="458"/>
                  </a:cubicBezTo>
                  <a:cubicBezTo>
                    <a:pt x="438" y="477"/>
                    <a:pt x="433" y="497"/>
                    <a:pt x="438" y="516"/>
                  </a:cubicBezTo>
                  <a:cubicBezTo>
                    <a:pt x="448" y="545"/>
                    <a:pt x="457" y="560"/>
                    <a:pt x="457" y="595"/>
                  </a:cubicBezTo>
                  <a:cubicBezTo>
                    <a:pt x="457" y="638"/>
                    <a:pt x="457" y="638"/>
                    <a:pt x="457" y="638"/>
                  </a:cubicBezTo>
                  <a:lnTo>
                    <a:pt x="457" y="638"/>
                  </a:lnTo>
                  <a:cubicBezTo>
                    <a:pt x="224" y="711"/>
                    <a:pt x="224" y="711"/>
                    <a:pt x="224" y="711"/>
                  </a:cubicBezTo>
                  <a:cubicBezTo>
                    <a:pt x="0" y="49"/>
                    <a:pt x="0" y="49"/>
                    <a:pt x="0" y="4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0" name="Freeform 85"/>
            <p:cNvSpPr>
              <a:spLocks noChangeArrowheads="1"/>
            </p:cNvSpPr>
            <p:nvPr/>
          </p:nvSpPr>
          <p:spPr bwMode="auto">
            <a:xfrm>
              <a:off x="12820424" y="6172590"/>
              <a:ext cx="2136586" cy="1447820"/>
            </a:xfrm>
            <a:custGeom>
              <a:avLst/>
              <a:gdLst>
                <a:gd name="T0" fmla="*/ 2864 w 3371"/>
                <a:gd name="T1" fmla="*/ 472 h 2285"/>
                <a:gd name="T2" fmla="*/ 2961 w 3371"/>
                <a:gd name="T3" fmla="*/ 550 h 2285"/>
                <a:gd name="T4" fmla="*/ 3025 w 3371"/>
                <a:gd name="T5" fmla="*/ 696 h 2285"/>
                <a:gd name="T6" fmla="*/ 2933 w 3371"/>
                <a:gd name="T7" fmla="*/ 682 h 2285"/>
                <a:gd name="T8" fmla="*/ 2839 w 3371"/>
                <a:gd name="T9" fmla="*/ 686 h 2285"/>
                <a:gd name="T10" fmla="*/ 2874 w 3371"/>
                <a:gd name="T11" fmla="*/ 716 h 2285"/>
                <a:gd name="T12" fmla="*/ 3025 w 3371"/>
                <a:gd name="T13" fmla="*/ 798 h 2285"/>
                <a:gd name="T14" fmla="*/ 3039 w 3371"/>
                <a:gd name="T15" fmla="*/ 886 h 2285"/>
                <a:gd name="T16" fmla="*/ 2942 w 3371"/>
                <a:gd name="T17" fmla="*/ 925 h 2285"/>
                <a:gd name="T18" fmla="*/ 3108 w 3371"/>
                <a:gd name="T19" fmla="*/ 1056 h 2285"/>
                <a:gd name="T20" fmla="*/ 3078 w 3371"/>
                <a:gd name="T21" fmla="*/ 1061 h 2285"/>
                <a:gd name="T22" fmla="*/ 2971 w 3371"/>
                <a:gd name="T23" fmla="*/ 1056 h 2285"/>
                <a:gd name="T24" fmla="*/ 3005 w 3371"/>
                <a:gd name="T25" fmla="*/ 1110 h 2285"/>
                <a:gd name="T26" fmla="*/ 3064 w 3371"/>
                <a:gd name="T27" fmla="*/ 1130 h 2285"/>
                <a:gd name="T28" fmla="*/ 3244 w 3371"/>
                <a:gd name="T29" fmla="*/ 1115 h 2285"/>
                <a:gd name="T30" fmla="*/ 3278 w 3371"/>
                <a:gd name="T31" fmla="*/ 1135 h 2285"/>
                <a:gd name="T32" fmla="*/ 3370 w 3371"/>
                <a:gd name="T33" fmla="*/ 1246 h 2285"/>
                <a:gd name="T34" fmla="*/ 3322 w 3371"/>
                <a:gd name="T35" fmla="*/ 1281 h 2285"/>
                <a:gd name="T36" fmla="*/ 3331 w 3371"/>
                <a:gd name="T37" fmla="*/ 1305 h 2285"/>
                <a:gd name="T38" fmla="*/ 828 w 3371"/>
                <a:gd name="T39" fmla="*/ 2070 h 2285"/>
                <a:gd name="T40" fmla="*/ 0 w 3371"/>
                <a:gd name="T41" fmla="*/ 2284 h 2285"/>
                <a:gd name="T42" fmla="*/ 273 w 3371"/>
                <a:gd name="T43" fmla="*/ 2050 h 2285"/>
                <a:gd name="T44" fmla="*/ 322 w 3371"/>
                <a:gd name="T45" fmla="*/ 1967 h 2285"/>
                <a:gd name="T46" fmla="*/ 390 w 3371"/>
                <a:gd name="T47" fmla="*/ 1826 h 2285"/>
                <a:gd name="T48" fmla="*/ 487 w 3371"/>
                <a:gd name="T49" fmla="*/ 1744 h 2285"/>
                <a:gd name="T50" fmla="*/ 536 w 3371"/>
                <a:gd name="T51" fmla="*/ 1680 h 2285"/>
                <a:gd name="T52" fmla="*/ 580 w 3371"/>
                <a:gd name="T53" fmla="*/ 1534 h 2285"/>
                <a:gd name="T54" fmla="*/ 658 w 3371"/>
                <a:gd name="T55" fmla="*/ 1612 h 2285"/>
                <a:gd name="T56" fmla="*/ 804 w 3371"/>
                <a:gd name="T57" fmla="*/ 1699 h 2285"/>
                <a:gd name="T58" fmla="*/ 896 w 3371"/>
                <a:gd name="T59" fmla="*/ 1733 h 2285"/>
                <a:gd name="T60" fmla="*/ 906 w 3371"/>
                <a:gd name="T61" fmla="*/ 1602 h 2285"/>
                <a:gd name="T62" fmla="*/ 1130 w 3371"/>
                <a:gd name="T63" fmla="*/ 1544 h 2285"/>
                <a:gd name="T64" fmla="*/ 1281 w 3371"/>
                <a:gd name="T65" fmla="*/ 1470 h 2285"/>
                <a:gd name="T66" fmla="*/ 1359 w 3371"/>
                <a:gd name="T67" fmla="*/ 1466 h 2285"/>
                <a:gd name="T68" fmla="*/ 1344 w 3371"/>
                <a:gd name="T69" fmla="*/ 1349 h 2285"/>
                <a:gd name="T70" fmla="*/ 1325 w 3371"/>
                <a:gd name="T71" fmla="*/ 1222 h 2285"/>
                <a:gd name="T72" fmla="*/ 1447 w 3371"/>
                <a:gd name="T73" fmla="*/ 978 h 2285"/>
                <a:gd name="T74" fmla="*/ 1578 w 3371"/>
                <a:gd name="T75" fmla="*/ 706 h 2285"/>
                <a:gd name="T76" fmla="*/ 1714 w 3371"/>
                <a:gd name="T77" fmla="*/ 652 h 2285"/>
                <a:gd name="T78" fmla="*/ 1783 w 3371"/>
                <a:gd name="T79" fmla="*/ 530 h 2285"/>
                <a:gd name="T80" fmla="*/ 1822 w 3371"/>
                <a:gd name="T81" fmla="*/ 501 h 2285"/>
                <a:gd name="T82" fmla="*/ 1944 w 3371"/>
                <a:gd name="T83" fmla="*/ 282 h 2285"/>
                <a:gd name="T84" fmla="*/ 1968 w 3371"/>
                <a:gd name="T85" fmla="*/ 185 h 2285"/>
                <a:gd name="T86" fmla="*/ 2002 w 3371"/>
                <a:gd name="T87" fmla="*/ 127 h 2285"/>
                <a:gd name="T88" fmla="*/ 2090 w 3371"/>
                <a:gd name="T89" fmla="*/ 112 h 2285"/>
                <a:gd name="T90" fmla="*/ 2168 w 3371"/>
                <a:gd name="T91" fmla="*/ 141 h 2285"/>
                <a:gd name="T92" fmla="*/ 2212 w 3371"/>
                <a:gd name="T93" fmla="*/ 0 h 2285"/>
                <a:gd name="T94" fmla="*/ 2275 w 3371"/>
                <a:gd name="T95" fmla="*/ 9 h 2285"/>
                <a:gd name="T96" fmla="*/ 2338 w 3371"/>
                <a:gd name="T97" fmla="*/ 48 h 2285"/>
                <a:gd name="T98" fmla="*/ 2504 w 3371"/>
                <a:gd name="T99" fmla="*/ 151 h 2285"/>
                <a:gd name="T100" fmla="*/ 2571 w 3371"/>
                <a:gd name="T101" fmla="*/ 180 h 2285"/>
                <a:gd name="T102" fmla="*/ 2557 w 3371"/>
                <a:gd name="T103" fmla="*/ 331 h 2285"/>
                <a:gd name="T104" fmla="*/ 2504 w 3371"/>
                <a:gd name="T105" fmla="*/ 462 h 2285"/>
                <a:gd name="T106" fmla="*/ 2523 w 3371"/>
                <a:gd name="T107" fmla="*/ 497 h 2285"/>
                <a:gd name="T108" fmla="*/ 2698 w 3371"/>
                <a:gd name="T109" fmla="*/ 492 h 2285"/>
                <a:gd name="T110" fmla="*/ 3288 w 3371"/>
                <a:gd name="T111" fmla="*/ 477 h 2285"/>
                <a:gd name="T112" fmla="*/ 3288 w 3371"/>
                <a:gd name="T113" fmla="*/ 477 h 2285"/>
                <a:gd name="T114" fmla="*/ 3224 w 3371"/>
                <a:gd name="T115" fmla="*/ 686 h 2285"/>
                <a:gd name="T116" fmla="*/ 3273 w 3371"/>
                <a:gd name="T117" fmla="*/ 793 h 2285"/>
                <a:gd name="T118" fmla="*/ 3337 w 3371"/>
                <a:gd name="T119" fmla="*/ 652 h 2285"/>
                <a:gd name="T120" fmla="*/ 3361 w 3371"/>
                <a:gd name="T121" fmla="*/ 458 h 2285"/>
                <a:gd name="T122" fmla="*/ 3288 w 3371"/>
                <a:gd name="T123" fmla="*/ 47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71" h="2285">
                  <a:moveTo>
                    <a:pt x="2864" y="472"/>
                  </a:moveTo>
                  <a:lnTo>
                    <a:pt x="2864" y="472"/>
                  </a:lnTo>
                  <a:cubicBezTo>
                    <a:pt x="2903" y="492"/>
                    <a:pt x="2908" y="525"/>
                    <a:pt x="2947" y="550"/>
                  </a:cubicBezTo>
                  <a:cubicBezTo>
                    <a:pt x="2952" y="550"/>
                    <a:pt x="2957" y="550"/>
                    <a:pt x="2961" y="550"/>
                  </a:cubicBezTo>
                  <a:cubicBezTo>
                    <a:pt x="2996" y="569"/>
                    <a:pt x="3025" y="589"/>
                    <a:pt x="3025" y="628"/>
                  </a:cubicBezTo>
                  <a:cubicBezTo>
                    <a:pt x="3025" y="696"/>
                    <a:pt x="3025" y="696"/>
                    <a:pt x="3025" y="696"/>
                  </a:cubicBezTo>
                  <a:cubicBezTo>
                    <a:pt x="2961" y="696"/>
                    <a:pt x="2961" y="696"/>
                    <a:pt x="2961" y="696"/>
                  </a:cubicBezTo>
                  <a:cubicBezTo>
                    <a:pt x="2947" y="696"/>
                    <a:pt x="2942" y="686"/>
                    <a:pt x="2933" y="682"/>
                  </a:cubicBezTo>
                  <a:cubicBezTo>
                    <a:pt x="2908" y="672"/>
                    <a:pt x="2893" y="667"/>
                    <a:pt x="2874" y="667"/>
                  </a:cubicBezTo>
                  <a:cubicBezTo>
                    <a:pt x="2859" y="667"/>
                    <a:pt x="2850" y="682"/>
                    <a:pt x="2839" y="686"/>
                  </a:cubicBezTo>
                  <a:cubicBezTo>
                    <a:pt x="2845" y="691"/>
                    <a:pt x="2839" y="701"/>
                    <a:pt x="2845" y="701"/>
                  </a:cubicBezTo>
                  <a:cubicBezTo>
                    <a:pt x="2854" y="706"/>
                    <a:pt x="2864" y="711"/>
                    <a:pt x="2874" y="716"/>
                  </a:cubicBezTo>
                  <a:cubicBezTo>
                    <a:pt x="2913" y="730"/>
                    <a:pt x="2933" y="750"/>
                    <a:pt x="2966" y="769"/>
                  </a:cubicBezTo>
                  <a:cubicBezTo>
                    <a:pt x="2991" y="784"/>
                    <a:pt x="3000" y="789"/>
                    <a:pt x="3025" y="798"/>
                  </a:cubicBezTo>
                  <a:cubicBezTo>
                    <a:pt x="3044" y="808"/>
                    <a:pt x="3064" y="813"/>
                    <a:pt x="3064" y="832"/>
                  </a:cubicBezTo>
                  <a:cubicBezTo>
                    <a:pt x="3064" y="857"/>
                    <a:pt x="3059" y="871"/>
                    <a:pt x="3039" y="886"/>
                  </a:cubicBezTo>
                  <a:cubicBezTo>
                    <a:pt x="3039" y="891"/>
                    <a:pt x="3030" y="886"/>
                    <a:pt x="3025" y="891"/>
                  </a:cubicBezTo>
                  <a:cubicBezTo>
                    <a:pt x="2996" y="911"/>
                    <a:pt x="2976" y="925"/>
                    <a:pt x="2942" y="925"/>
                  </a:cubicBezTo>
                  <a:cubicBezTo>
                    <a:pt x="2961" y="939"/>
                    <a:pt x="2976" y="945"/>
                    <a:pt x="3000" y="954"/>
                  </a:cubicBezTo>
                  <a:cubicBezTo>
                    <a:pt x="3049" y="984"/>
                    <a:pt x="3078" y="1008"/>
                    <a:pt x="3108" y="1056"/>
                  </a:cubicBezTo>
                  <a:cubicBezTo>
                    <a:pt x="3103" y="1056"/>
                    <a:pt x="3103" y="1066"/>
                    <a:pt x="3093" y="1066"/>
                  </a:cubicBezTo>
                  <a:cubicBezTo>
                    <a:pt x="3088" y="1066"/>
                    <a:pt x="3083" y="1061"/>
                    <a:pt x="3078" y="1061"/>
                  </a:cubicBezTo>
                  <a:cubicBezTo>
                    <a:pt x="3054" y="1056"/>
                    <a:pt x="3039" y="1047"/>
                    <a:pt x="3015" y="1047"/>
                  </a:cubicBezTo>
                  <a:cubicBezTo>
                    <a:pt x="2996" y="1047"/>
                    <a:pt x="2986" y="1052"/>
                    <a:pt x="2971" y="1056"/>
                  </a:cubicBezTo>
                  <a:cubicBezTo>
                    <a:pt x="2942" y="1061"/>
                    <a:pt x="2922" y="1061"/>
                    <a:pt x="2893" y="1076"/>
                  </a:cubicBezTo>
                  <a:cubicBezTo>
                    <a:pt x="2937" y="1086"/>
                    <a:pt x="2961" y="1100"/>
                    <a:pt x="3005" y="1110"/>
                  </a:cubicBezTo>
                  <a:cubicBezTo>
                    <a:pt x="3015" y="1110"/>
                    <a:pt x="3025" y="1110"/>
                    <a:pt x="3035" y="1115"/>
                  </a:cubicBezTo>
                  <a:cubicBezTo>
                    <a:pt x="3049" y="1120"/>
                    <a:pt x="3049" y="1130"/>
                    <a:pt x="3064" y="1130"/>
                  </a:cubicBezTo>
                  <a:cubicBezTo>
                    <a:pt x="3098" y="1130"/>
                    <a:pt x="3118" y="1130"/>
                    <a:pt x="3151" y="1130"/>
                  </a:cubicBezTo>
                  <a:cubicBezTo>
                    <a:pt x="3190" y="1130"/>
                    <a:pt x="3210" y="1115"/>
                    <a:pt x="3244" y="1115"/>
                  </a:cubicBezTo>
                  <a:cubicBezTo>
                    <a:pt x="3254" y="1115"/>
                    <a:pt x="3268" y="1115"/>
                    <a:pt x="3273" y="1120"/>
                  </a:cubicBezTo>
                  <a:cubicBezTo>
                    <a:pt x="3278" y="1125"/>
                    <a:pt x="3278" y="1130"/>
                    <a:pt x="3278" y="1135"/>
                  </a:cubicBezTo>
                  <a:cubicBezTo>
                    <a:pt x="3288" y="1154"/>
                    <a:pt x="3293" y="1169"/>
                    <a:pt x="3307" y="1183"/>
                  </a:cubicBezTo>
                  <a:cubicBezTo>
                    <a:pt x="3331" y="1207"/>
                    <a:pt x="3356" y="1217"/>
                    <a:pt x="3370" y="1246"/>
                  </a:cubicBezTo>
                  <a:cubicBezTo>
                    <a:pt x="3351" y="1257"/>
                    <a:pt x="3342" y="1261"/>
                    <a:pt x="3322" y="1266"/>
                  </a:cubicBezTo>
                  <a:cubicBezTo>
                    <a:pt x="3322" y="1281"/>
                    <a:pt x="3322" y="1281"/>
                    <a:pt x="3322" y="1281"/>
                  </a:cubicBezTo>
                  <a:cubicBezTo>
                    <a:pt x="3331" y="1305"/>
                    <a:pt x="3331" y="1305"/>
                    <a:pt x="3331" y="1305"/>
                  </a:cubicBezTo>
                  <a:lnTo>
                    <a:pt x="3331" y="1305"/>
                  </a:lnTo>
                  <a:cubicBezTo>
                    <a:pt x="828" y="2070"/>
                    <a:pt x="828" y="2070"/>
                    <a:pt x="828" y="2070"/>
                  </a:cubicBezTo>
                  <a:lnTo>
                    <a:pt x="828" y="2070"/>
                  </a:lnTo>
                  <a:cubicBezTo>
                    <a:pt x="0" y="2284"/>
                    <a:pt x="0" y="2284"/>
                    <a:pt x="0" y="2284"/>
                  </a:cubicBezTo>
                  <a:lnTo>
                    <a:pt x="0" y="2284"/>
                  </a:lnTo>
                  <a:cubicBezTo>
                    <a:pt x="48" y="2230"/>
                    <a:pt x="78" y="2196"/>
                    <a:pt x="136" y="2147"/>
                  </a:cubicBezTo>
                  <a:cubicBezTo>
                    <a:pt x="190" y="2114"/>
                    <a:pt x="224" y="2099"/>
                    <a:pt x="273" y="2050"/>
                  </a:cubicBezTo>
                  <a:cubicBezTo>
                    <a:pt x="283" y="2040"/>
                    <a:pt x="292" y="2040"/>
                    <a:pt x="302" y="2031"/>
                  </a:cubicBezTo>
                  <a:cubicBezTo>
                    <a:pt x="312" y="2006"/>
                    <a:pt x="312" y="1992"/>
                    <a:pt x="322" y="1967"/>
                  </a:cubicBezTo>
                  <a:cubicBezTo>
                    <a:pt x="336" y="1948"/>
                    <a:pt x="355" y="1948"/>
                    <a:pt x="365" y="1934"/>
                  </a:cubicBezTo>
                  <a:cubicBezTo>
                    <a:pt x="390" y="1899"/>
                    <a:pt x="365" y="1860"/>
                    <a:pt x="390" y="1826"/>
                  </a:cubicBezTo>
                  <a:cubicBezTo>
                    <a:pt x="394" y="1812"/>
                    <a:pt x="404" y="1812"/>
                    <a:pt x="419" y="1802"/>
                  </a:cubicBezTo>
                  <a:cubicBezTo>
                    <a:pt x="448" y="1782"/>
                    <a:pt x="468" y="1773"/>
                    <a:pt x="487" y="1744"/>
                  </a:cubicBezTo>
                  <a:cubicBezTo>
                    <a:pt x="497" y="1733"/>
                    <a:pt x="501" y="1724"/>
                    <a:pt x="507" y="1714"/>
                  </a:cubicBezTo>
                  <a:cubicBezTo>
                    <a:pt x="516" y="1699"/>
                    <a:pt x="526" y="1694"/>
                    <a:pt x="536" y="1680"/>
                  </a:cubicBezTo>
                  <a:cubicBezTo>
                    <a:pt x="560" y="1627"/>
                    <a:pt x="570" y="1592"/>
                    <a:pt x="580" y="1534"/>
                  </a:cubicBezTo>
                  <a:lnTo>
                    <a:pt x="580" y="1534"/>
                  </a:lnTo>
                  <a:cubicBezTo>
                    <a:pt x="590" y="1534"/>
                    <a:pt x="609" y="1529"/>
                    <a:pt x="619" y="1534"/>
                  </a:cubicBezTo>
                  <a:cubicBezTo>
                    <a:pt x="643" y="1553"/>
                    <a:pt x="643" y="1583"/>
                    <a:pt x="658" y="1612"/>
                  </a:cubicBezTo>
                  <a:cubicBezTo>
                    <a:pt x="677" y="1641"/>
                    <a:pt x="701" y="1646"/>
                    <a:pt x="731" y="1660"/>
                  </a:cubicBezTo>
                  <a:cubicBezTo>
                    <a:pt x="760" y="1670"/>
                    <a:pt x="780" y="1680"/>
                    <a:pt x="804" y="1699"/>
                  </a:cubicBezTo>
                  <a:cubicBezTo>
                    <a:pt x="818" y="1705"/>
                    <a:pt x="823" y="1714"/>
                    <a:pt x="838" y="1719"/>
                  </a:cubicBezTo>
                  <a:cubicBezTo>
                    <a:pt x="857" y="1729"/>
                    <a:pt x="877" y="1729"/>
                    <a:pt x="896" y="1733"/>
                  </a:cubicBezTo>
                  <a:cubicBezTo>
                    <a:pt x="896" y="1641"/>
                    <a:pt x="896" y="1641"/>
                    <a:pt x="896" y="1641"/>
                  </a:cubicBezTo>
                  <a:cubicBezTo>
                    <a:pt x="896" y="1627"/>
                    <a:pt x="906" y="1617"/>
                    <a:pt x="906" y="1602"/>
                  </a:cubicBezTo>
                  <a:cubicBezTo>
                    <a:pt x="945" y="1607"/>
                    <a:pt x="969" y="1592"/>
                    <a:pt x="1008" y="1578"/>
                  </a:cubicBezTo>
                  <a:cubicBezTo>
                    <a:pt x="1057" y="1563"/>
                    <a:pt x="1086" y="1558"/>
                    <a:pt x="1130" y="1544"/>
                  </a:cubicBezTo>
                  <a:cubicBezTo>
                    <a:pt x="1159" y="1534"/>
                    <a:pt x="1174" y="1514"/>
                    <a:pt x="1208" y="1500"/>
                  </a:cubicBezTo>
                  <a:cubicBezTo>
                    <a:pt x="1232" y="1485"/>
                    <a:pt x="1252" y="1481"/>
                    <a:pt x="1281" y="1470"/>
                  </a:cubicBezTo>
                  <a:cubicBezTo>
                    <a:pt x="1300" y="1470"/>
                    <a:pt x="1300" y="1470"/>
                    <a:pt x="1300" y="1470"/>
                  </a:cubicBezTo>
                  <a:cubicBezTo>
                    <a:pt x="1320" y="1466"/>
                    <a:pt x="1335" y="1466"/>
                    <a:pt x="1359" y="1466"/>
                  </a:cubicBezTo>
                  <a:cubicBezTo>
                    <a:pt x="1359" y="1412"/>
                    <a:pt x="1359" y="1412"/>
                    <a:pt x="1359" y="1412"/>
                  </a:cubicBezTo>
                  <a:cubicBezTo>
                    <a:pt x="1359" y="1387"/>
                    <a:pt x="1349" y="1373"/>
                    <a:pt x="1344" y="1349"/>
                  </a:cubicBezTo>
                  <a:cubicBezTo>
                    <a:pt x="1339" y="1320"/>
                    <a:pt x="1344" y="1300"/>
                    <a:pt x="1339" y="1266"/>
                  </a:cubicBezTo>
                  <a:cubicBezTo>
                    <a:pt x="1335" y="1251"/>
                    <a:pt x="1325" y="1241"/>
                    <a:pt x="1325" y="1222"/>
                  </a:cubicBezTo>
                  <a:cubicBezTo>
                    <a:pt x="1325" y="1183"/>
                    <a:pt x="1344" y="1164"/>
                    <a:pt x="1359" y="1130"/>
                  </a:cubicBezTo>
                  <a:cubicBezTo>
                    <a:pt x="1388" y="1071"/>
                    <a:pt x="1418" y="1037"/>
                    <a:pt x="1447" y="978"/>
                  </a:cubicBezTo>
                  <a:cubicBezTo>
                    <a:pt x="1466" y="945"/>
                    <a:pt x="1466" y="920"/>
                    <a:pt x="1481" y="881"/>
                  </a:cubicBezTo>
                  <a:cubicBezTo>
                    <a:pt x="1510" y="813"/>
                    <a:pt x="1549" y="779"/>
                    <a:pt x="1578" y="706"/>
                  </a:cubicBezTo>
                  <a:cubicBezTo>
                    <a:pt x="1603" y="711"/>
                    <a:pt x="1617" y="716"/>
                    <a:pt x="1637" y="716"/>
                  </a:cubicBezTo>
                  <a:cubicBezTo>
                    <a:pt x="1676" y="716"/>
                    <a:pt x="1695" y="686"/>
                    <a:pt x="1714" y="652"/>
                  </a:cubicBezTo>
                  <a:cubicBezTo>
                    <a:pt x="1729" y="623"/>
                    <a:pt x="1749" y="608"/>
                    <a:pt x="1764" y="580"/>
                  </a:cubicBezTo>
                  <a:cubicBezTo>
                    <a:pt x="1773" y="560"/>
                    <a:pt x="1778" y="550"/>
                    <a:pt x="1783" y="530"/>
                  </a:cubicBezTo>
                  <a:cubicBezTo>
                    <a:pt x="1783" y="521"/>
                    <a:pt x="1783" y="511"/>
                    <a:pt x="1788" y="501"/>
                  </a:cubicBezTo>
                  <a:cubicBezTo>
                    <a:pt x="1797" y="497"/>
                    <a:pt x="1812" y="506"/>
                    <a:pt x="1822" y="501"/>
                  </a:cubicBezTo>
                  <a:cubicBezTo>
                    <a:pt x="1846" y="492"/>
                    <a:pt x="1851" y="467"/>
                    <a:pt x="1861" y="448"/>
                  </a:cubicBezTo>
                  <a:cubicBezTo>
                    <a:pt x="1895" y="384"/>
                    <a:pt x="1924" y="350"/>
                    <a:pt x="1944" y="282"/>
                  </a:cubicBezTo>
                  <a:cubicBezTo>
                    <a:pt x="1953" y="258"/>
                    <a:pt x="1963" y="243"/>
                    <a:pt x="1968" y="214"/>
                  </a:cubicBezTo>
                  <a:cubicBezTo>
                    <a:pt x="1968" y="204"/>
                    <a:pt x="1963" y="194"/>
                    <a:pt x="1968" y="185"/>
                  </a:cubicBezTo>
                  <a:cubicBezTo>
                    <a:pt x="1973" y="166"/>
                    <a:pt x="1982" y="155"/>
                    <a:pt x="1987" y="141"/>
                  </a:cubicBezTo>
                  <a:cubicBezTo>
                    <a:pt x="1992" y="136"/>
                    <a:pt x="1997" y="131"/>
                    <a:pt x="2002" y="127"/>
                  </a:cubicBezTo>
                  <a:cubicBezTo>
                    <a:pt x="2007" y="116"/>
                    <a:pt x="2002" y="97"/>
                    <a:pt x="2016" y="97"/>
                  </a:cubicBezTo>
                  <a:cubicBezTo>
                    <a:pt x="2046" y="97"/>
                    <a:pt x="2060" y="102"/>
                    <a:pt x="2090" y="112"/>
                  </a:cubicBezTo>
                  <a:cubicBezTo>
                    <a:pt x="2109" y="116"/>
                    <a:pt x="2119" y="116"/>
                    <a:pt x="2138" y="121"/>
                  </a:cubicBezTo>
                  <a:cubicBezTo>
                    <a:pt x="2148" y="127"/>
                    <a:pt x="2153" y="141"/>
                    <a:pt x="2168" y="141"/>
                  </a:cubicBezTo>
                  <a:cubicBezTo>
                    <a:pt x="2192" y="141"/>
                    <a:pt x="2192" y="112"/>
                    <a:pt x="2197" y="88"/>
                  </a:cubicBezTo>
                  <a:cubicBezTo>
                    <a:pt x="2206" y="53"/>
                    <a:pt x="2212" y="34"/>
                    <a:pt x="2212" y="0"/>
                  </a:cubicBezTo>
                  <a:lnTo>
                    <a:pt x="2212" y="0"/>
                  </a:lnTo>
                  <a:cubicBezTo>
                    <a:pt x="2236" y="0"/>
                    <a:pt x="2250" y="5"/>
                    <a:pt x="2275" y="9"/>
                  </a:cubicBezTo>
                  <a:cubicBezTo>
                    <a:pt x="2294" y="9"/>
                    <a:pt x="2309" y="5"/>
                    <a:pt x="2323" y="14"/>
                  </a:cubicBezTo>
                  <a:cubicBezTo>
                    <a:pt x="2333" y="24"/>
                    <a:pt x="2333" y="34"/>
                    <a:pt x="2338" y="48"/>
                  </a:cubicBezTo>
                  <a:cubicBezTo>
                    <a:pt x="2353" y="77"/>
                    <a:pt x="2362" y="112"/>
                    <a:pt x="2397" y="116"/>
                  </a:cubicBezTo>
                  <a:cubicBezTo>
                    <a:pt x="2441" y="127"/>
                    <a:pt x="2460" y="151"/>
                    <a:pt x="2504" y="151"/>
                  </a:cubicBezTo>
                  <a:cubicBezTo>
                    <a:pt x="2571" y="151"/>
                    <a:pt x="2571" y="151"/>
                    <a:pt x="2571" y="151"/>
                  </a:cubicBezTo>
                  <a:cubicBezTo>
                    <a:pt x="2571" y="180"/>
                    <a:pt x="2571" y="180"/>
                    <a:pt x="2571" y="180"/>
                  </a:cubicBezTo>
                  <a:cubicBezTo>
                    <a:pt x="2571" y="209"/>
                    <a:pt x="2567" y="224"/>
                    <a:pt x="2567" y="253"/>
                  </a:cubicBezTo>
                  <a:cubicBezTo>
                    <a:pt x="2562" y="282"/>
                    <a:pt x="2567" y="302"/>
                    <a:pt x="2557" y="331"/>
                  </a:cubicBezTo>
                  <a:cubicBezTo>
                    <a:pt x="2547" y="370"/>
                    <a:pt x="2528" y="394"/>
                    <a:pt x="2513" y="433"/>
                  </a:cubicBezTo>
                  <a:cubicBezTo>
                    <a:pt x="2508" y="448"/>
                    <a:pt x="2504" y="453"/>
                    <a:pt x="2504" y="462"/>
                  </a:cubicBezTo>
                  <a:cubicBezTo>
                    <a:pt x="2504" y="497"/>
                    <a:pt x="2504" y="497"/>
                    <a:pt x="2504" y="497"/>
                  </a:cubicBezTo>
                  <a:cubicBezTo>
                    <a:pt x="2508" y="497"/>
                    <a:pt x="2513" y="497"/>
                    <a:pt x="2523" y="497"/>
                  </a:cubicBezTo>
                  <a:cubicBezTo>
                    <a:pt x="2557" y="497"/>
                    <a:pt x="2577" y="492"/>
                    <a:pt x="2606" y="486"/>
                  </a:cubicBezTo>
                  <a:cubicBezTo>
                    <a:pt x="2645" y="486"/>
                    <a:pt x="2665" y="492"/>
                    <a:pt x="2698" y="492"/>
                  </a:cubicBezTo>
                  <a:cubicBezTo>
                    <a:pt x="2762" y="492"/>
                    <a:pt x="2801" y="486"/>
                    <a:pt x="2864" y="472"/>
                  </a:cubicBezTo>
                  <a:close/>
                  <a:moveTo>
                    <a:pt x="3288" y="477"/>
                  </a:moveTo>
                  <a:lnTo>
                    <a:pt x="3288" y="477"/>
                  </a:lnTo>
                  <a:lnTo>
                    <a:pt x="3288" y="477"/>
                  </a:lnTo>
                  <a:cubicBezTo>
                    <a:pt x="3293" y="486"/>
                    <a:pt x="3293" y="497"/>
                    <a:pt x="3293" y="506"/>
                  </a:cubicBezTo>
                  <a:cubicBezTo>
                    <a:pt x="3293" y="584"/>
                    <a:pt x="3224" y="613"/>
                    <a:pt x="3224" y="686"/>
                  </a:cubicBezTo>
                  <a:cubicBezTo>
                    <a:pt x="3224" y="750"/>
                    <a:pt x="3254" y="779"/>
                    <a:pt x="3254" y="837"/>
                  </a:cubicBezTo>
                  <a:cubicBezTo>
                    <a:pt x="3264" y="823"/>
                    <a:pt x="3268" y="808"/>
                    <a:pt x="3273" y="793"/>
                  </a:cubicBezTo>
                  <a:cubicBezTo>
                    <a:pt x="3288" y="760"/>
                    <a:pt x="3312" y="750"/>
                    <a:pt x="3322" y="716"/>
                  </a:cubicBezTo>
                  <a:cubicBezTo>
                    <a:pt x="3331" y="696"/>
                    <a:pt x="3327" y="677"/>
                    <a:pt x="3337" y="652"/>
                  </a:cubicBezTo>
                  <a:cubicBezTo>
                    <a:pt x="3351" y="608"/>
                    <a:pt x="3356" y="580"/>
                    <a:pt x="3361" y="530"/>
                  </a:cubicBezTo>
                  <a:cubicBezTo>
                    <a:pt x="3366" y="501"/>
                    <a:pt x="3361" y="482"/>
                    <a:pt x="3361" y="458"/>
                  </a:cubicBezTo>
                  <a:lnTo>
                    <a:pt x="3361" y="458"/>
                  </a:lnTo>
                  <a:cubicBezTo>
                    <a:pt x="3342" y="467"/>
                    <a:pt x="3312" y="472"/>
                    <a:pt x="3288" y="477"/>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1" name="Freeform 86"/>
            <p:cNvSpPr>
              <a:spLocks noChangeArrowheads="1"/>
            </p:cNvSpPr>
            <p:nvPr/>
          </p:nvSpPr>
          <p:spPr bwMode="auto">
            <a:xfrm>
              <a:off x="11271890" y="6774682"/>
              <a:ext cx="1915366" cy="1128572"/>
            </a:xfrm>
            <a:custGeom>
              <a:avLst/>
              <a:gdLst>
                <a:gd name="T0" fmla="*/ 0 w 3021"/>
                <a:gd name="T1" fmla="*/ 1519 h 1783"/>
                <a:gd name="T2" fmla="*/ 34 w 3021"/>
                <a:gd name="T3" fmla="*/ 1606 h 1783"/>
                <a:gd name="T4" fmla="*/ 44 w 3021"/>
                <a:gd name="T5" fmla="*/ 1782 h 1783"/>
                <a:gd name="T6" fmla="*/ 244 w 3021"/>
                <a:gd name="T7" fmla="*/ 1758 h 1783"/>
                <a:gd name="T8" fmla="*/ 360 w 3021"/>
                <a:gd name="T9" fmla="*/ 1743 h 1783"/>
                <a:gd name="T10" fmla="*/ 575 w 3021"/>
                <a:gd name="T11" fmla="*/ 1665 h 1783"/>
                <a:gd name="T12" fmla="*/ 1690 w 3021"/>
                <a:gd name="T13" fmla="*/ 1426 h 1783"/>
                <a:gd name="T14" fmla="*/ 1816 w 3021"/>
                <a:gd name="T15" fmla="*/ 1446 h 1783"/>
                <a:gd name="T16" fmla="*/ 2411 w 3021"/>
                <a:gd name="T17" fmla="*/ 1344 h 1783"/>
                <a:gd name="T18" fmla="*/ 2440 w 3021"/>
                <a:gd name="T19" fmla="*/ 1334 h 1783"/>
                <a:gd name="T20" fmla="*/ 2713 w 3021"/>
                <a:gd name="T21" fmla="*/ 1100 h 1783"/>
                <a:gd name="T22" fmla="*/ 2762 w 3021"/>
                <a:gd name="T23" fmla="*/ 1017 h 1783"/>
                <a:gd name="T24" fmla="*/ 2830 w 3021"/>
                <a:gd name="T25" fmla="*/ 876 h 1783"/>
                <a:gd name="T26" fmla="*/ 2927 w 3021"/>
                <a:gd name="T27" fmla="*/ 794 h 1783"/>
                <a:gd name="T28" fmla="*/ 2976 w 3021"/>
                <a:gd name="T29" fmla="*/ 730 h 1783"/>
                <a:gd name="T30" fmla="*/ 3020 w 3021"/>
                <a:gd name="T31" fmla="*/ 584 h 1783"/>
                <a:gd name="T32" fmla="*/ 2864 w 3021"/>
                <a:gd name="T33" fmla="*/ 501 h 1783"/>
                <a:gd name="T34" fmla="*/ 2844 w 3021"/>
                <a:gd name="T35" fmla="*/ 482 h 1783"/>
                <a:gd name="T36" fmla="*/ 2795 w 3021"/>
                <a:gd name="T37" fmla="*/ 389 h 1783"/>
                <a:gd name="T38" fmla="*/ 2718 w 3021"/>
                <a:gd name="T39" fmla="*/ 180 h 1783"/>
                <a:gd name="T40" fmla="*/ 2674 w 3021"/>
                <a:gd name="T41" fmla="*/ 131 h 1783"/>
                <a:gd name="T42" fmla="*/ 2543 w 3021"/>
                <a:gd name="T43" fmla="*/ 63 h 1783"/>
                <a:gd name="T44" fmla="*/ 2464 w 3021"/>
                <a:gd name="T45" fmla="*/ 14 h 1783"/>
                <a:gd name="T46" fmla="*/ 2343 w 3021"/>
                <a:gd name="T47" fmla="*/ 92 h 1783"/>
                <a:gd name="T48" fmla="*/ 2192 w 3021"/>
                <a:gd name="T49" fmla="*/ 111 h 1783"/>
                <a:gd name="T50" fmla="*/ 1997 w 3021"/>
                <a:gd name="T51" fmla="*/ 82 h 1783"/>
                <a:gd name="T52" fmla="*/ 1933 w 3021"/>
                <a:gd name="T53" fmla="*/ 82 h 1783"/>
                <a:gd name="T54" fmla="*/ 1894 w 3021"/>
                <a:gd name="T55" fmla="*/ 34 h 1783"/>
                <a:gd name="T56" fmla="*/ 1763 w 3021"/>
                <a:gd name="T57" fmla="*/ 34 h 1783"/>
                <a:gd name="T58" fmla="*/ 1719 w 3021"/>
                <a:gd name="T59" fmla="*/ 24 h 1783"/>
                <a:gd name="T60" fmla="*/ 1690 w 3021"/>
                <a:gd name="T61" fmla="*/ 111 h 1783"/>
                <a:gd name="T62" fmla="*/ 1753 w 3021"/>
                <a:gd name="T63" fmla="*/ 214 h 1783"/>
                <a:gd name="T64" fmla="*/ 1588 w 3021"/>
                <a:gd name="T65" fmla="*/ 263 h 1783"/>
                <a:gd name="T66" fmla="*/ 1413 w 3021"/>
                <a:gd name="T67" fmla="*/ 433 h 1783"/>
                <a:gd name="T68" fmla="*/ 1349 w 3021"/>
                <a:gd name="T69" fmla="*/ 550 h 1783"/>
                <a:gd name="T70" fmla="*/ 1217 w 3021"/>
                <a:gd name="T71" fmla="*/ 749 h 1783"/>
                <a:gd name="T72" fmla="*/ 1110 w 3021"/>
                <a:gd name="T73" fmla="*/ 667 h 1783"/>
                <a:gd name="T74" fmla="*/ 1062 w 3021"/>
                <a:gd name="T75" fmla="*/ 691 h 1783"/>
                <a:gd name="T76" fmla="*/ 1062 w 3021"/>
                <a:gd name="T77" fmla="*/ 764 h 1783"/>
                <a:gd name="T78" fmla="*/ 1062 w 3021"/>
                <a:gd name="T79" fmla="*/ 818 h 1783"/>
                <a:gd name="T80" fmla="*/ 959 w 3021"/>
                <a:gd name="T81" fmla="*/ 818 h 1783"/>
                <a:gd name="T82" fmla="*/ 867 w 3021"/>
                <a:gd name="T83" fmla="*/ 881 h 1783"/>
                <a:gd name="T84" fmla="*/ 760 w 3021"/>
                <a:gd name="T85" fmla="*/ 964 h 1783"/>
                <a:gd name="T86" fmla="*/ 686 w 3021"/>
                <a:gd name="T87" fmla="*/ 925 h 1783"/>
                <a:gd name="T88" fmla="*/ 594 w 3021"/>
                <a:gd name="T89" fmla="*/ 910 h 1783"/>
                <a:gd name="T90" fmla="*/ 531 w 3021"/>
                <a:gd name="T91" fmla="*/ 984 h 1783"/>
                <a:gd name="T92" fmla="*/ 487 w 3021"/>
                <a:gd name="T93" fmla="*/ 973 h 1783"/>
                <a:gd name="T94" fmla="*/ 433 w 3021"/>
                <a:gd name="T95" fmla="*/ 1061 h 1783"/>
                <a:gd name="T96" fmla="*/ 438 w 3021"/>
                <a:gd name="T97" fmla="*/ 1158 h 1783"/>
                <a:gd name="T98" fmla="*/ 419 w 3021"/>
                <a:gd name="T99" fmla="*/ 1208 h 1783"/>
                <a:gd name="T100" fmla="*/ 282 w 3021"/>
                <a:gd name="T101" fmla="*/ 1280 h 1783"/>
                <a:gd name="T102" fmla="*/ 287 w 3021"/>
                <a:gd name="T103" fmla="*/ 1465 h 1783"/>
                <a:gd name="T104" fmla="*/ 180 w 3021"/>
                <a:gd name="T105" fmla="*/ 1431 h 1783"/>
                <a:gd name="T106" fmla="*/ 63 w 3021"/>
                <a:gd name="T107" fmla="*/ 1388 h 1783"/>
                <a:gd name="T108" fmla="*/ 0 w 3021"/>
                <a:gd name="T109" fmla="*/ 1519 h 1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21" h="1783">
                  <a:moveTo>
                    <a:pt x="0" y="1519"/>
                  </a:moveTo>
                  <a:lnTo>
                    <a:pt x="0" y="1519"/>
                  </a:lnTo>
                  <a:cubicBezTo>
                    <a:pt x="9" y="1524"/>
                    <a:pt x="24" y="1524"/>
                    <a:pt x="29" y="1534"/>
                  </a:cubicBezTo>
                  <a:cubicBezTo>
                    <a:pt x="48" y="1553"/>
                    <a:pt x="34" y="1578"/>
                    <a:pt x="34" y="1606"/>
                  </a:cubicBezTo>
                  <a:cubicBezTo>
                    <a:pt x="34" y="1699"/>
                    <a:pt x="34" y="1699"/>
                    <a:pt x="34" y="1699"/>
                  </a:cubicBezTo>
                  <a:cubicBezTo>
                    <a:pt x="34" y="1728"/>
                    <a:pt x="44" y="1753"/>
                    <a:pt x="44" y="1782"/>
                  </a:cubicBezTo>
                  <a:lnTo>
                    <a:pt x="44" y="1782"/>
                  </a:lnTo>
                  <a:cubicBezTo>
                    <a:pt x="117" y="1772"/>
                    <a:pt x="170" y="1767"/>
                    <a:pt x="244" y="1758"/>
                  </a:cubicBezTo>
                  <a:cubicBezTo>
                    <a:pt x="258" y="1753"/>
                    <a:pt x="268" y="1748"/>
                    <a:pt x="287" y="1748"/>
                  </a:cubicBezTo>
                  <a:cubicBezTo>
                    <a:pt x="316" y="1743"/>
                    <a:pt x="331" y="1743"/>
                    <a:pt x="360" y="1743"/>
                  </a:cubicBezTo>
                  <a:cubicBezTo>
                    <a:pt x="433" y="1733"/>
                    <a:pt x="467" y="1709"/>
                    <a:pt x="526" y="1680"/>
                  </a:cubicBezTo>
                  <a:cubicBezTo>
                    <a:pt x="545" y="1670"/>
                    <a:pt x="555" y="1670"/>
                    <a:pt x="575" y="1665"/>
                  </a:cubicBezTo>
                  <a:cubicBezTo>
                    <a:pt x="609" y="1646"/>
                    <a:pt x="628" y="1636"/>
                    <a:pt x="667" y="1626"/>
                  </a:cubicBezTo>
                  <a:cubicBezTo>
                    <a:pt x="1690" y="1426"/>
                    <a:pt x="1690" y="1426"/>
                    <a:pt x="1690" y="1426"/>
                  </a:cubicBezTo>
                  <a:cubicBezTo>
                    <a:pt x="1714" y="1431"/>
                    <a:pt x="1724" y="1441"/>
                    <a:pt x="1748" y="1446"/>
                  </a:cubicBezTo>
                  <a:cubicBezTo>
                    <a:pt x="1772" y="1446"/>
                    <a:pt x="1792" y="1446"/>
                    <a:pt x="1816" y="1446"/>
                  </a:cubicBezTo>
                  <a:cubicBezTo>
                    <a:pt x="2362" y="1334"/>
                    <a:pt x="2362" y="1334"/>
                    <a:pt x="2362" y="1334"/>
                  </a:cubicBezTo>
                  <a:cubicBezTo>
                    <a:pt x="2411" y="1344"/>
                    <a:pt x="2411" y="1344"/>
                    <a:pt x="2411" y="1344"/>
                  </a:cubicBezTo>
                  <a:cubicBezTo>
                    <a:pt x="2440" y="1334"/>
                    <a:pt x="2440" y="1334"/>
                    <a:pt x="2440" y="1334"/>
                  </a:cubicBezTo>
                  <a:lnTo>
                    <a:pt x="2440" y="1334"/>
                  </a:lnTo>
                  <a:cubicBezTo>
                    <a:pt x="2488" y="1280"/>
                    <a:pt x="2518" y="1246"/>
                    <a:pt x="2576" y="1197"/>
                  </a:cubicBezTo>
                  <a:cubicBezTo>
                    <a:pt x="2630" y="1164"/>
                    <a:pt x="2664" y="1149"/>
                    <a:pt x="2713" y="1100"/>
                  </a:cubicBezTo>
                  <a:cubicBezTo>
                    <a:pt x="2723" y="1090"/>
                    <a:pt x="2732" y="1090"/>
                    <a:pt x="2742" y="1081"/>
                  </a:cubicBezTo>
                  <a:cubicBezTo>
                    <a:pt x="2752" y="1056"/>
                    <a:pt x="2752" y="1042"/>
                    <a:pt x="2762" y="1017"/>
                  </a:cubicBezTo>
                  <a:cubicBezTo>
                    <a:pt x="2776" y="998"/>
                    <a:pt x="2795" y="998"/>
                    <a:pt x="2805" y="984"/>
                  </a:cubicBezTo>
                  <a:cubicBezTo>
                    <a:pt x="2830" y="949"/>
                    <a:pt x="2805" y="910"/>
                    <a:pt x="2830" y="876"/>
                  </a:cubicBezTo>
                  <a:cubicBezTo>
                    <a:pt x="2834" y="862"/>
                    <a:pt x="2844" y="862"/>
                    <a:pt x="2859" y="852"/>
                  </a:cubicBezTo>
                  <a:cubicBezTo>
                    <a:pt x="2888" y="832"/>
                    <a:pt x="2908" y="823"/>
                    <a:pt x="2927" y="794"/>
                  </a:cubicBezTo>
                  <a:cubicBezTo>
                    <a:pt x="2937" y="783"/>
                    <a:pt x="2941" y="774"/>
                    <a:pt x="2947" y="764"/>
                  </a:cubicBezTo>
                  <a:cubicBezTo>
                    <a:pt x="2956" y="749"/>
                    <a:pt x="2966" y="744"/>
                    <a:pt x="2976" y="730"/>
                  </a:cubicBezTo>
                  <a:cubicBezTo>
                    <a:pt x="3000" y="677"/>
                    <a:pt x="3010" y="642"/>
                    <a:pt x="3020" y="584"/>
                  </a:cubicBezTo>
                  <a:lnTo>
                    <a:pt x="3020" y="584"/>
                  </a:lnTo>
                  <a:cubicBezTo>
                    <a:pt x="3005" y="579"/>
                    <a:pt x="2985" y="579"/>
                    <a:pt x="2966" y="574"/>
                  </a:cubicBezTo>
                  <a:cubicBezTo>
                    <a:pt x="2922" y="559"/>
                    <a:pt x="2898" y="535"/>
                    <a:pt x="2864" y="501"/>
                  </a:cubicBezTo>
                  <a:cubicBezTo>
                    <a:pt x="2859" y="496"/>
                    <a:pt x="2864" y="492"/>
                    <a:pt x="2859" y="487"/>
                  </a:cubicBezTo>
                  <a:cubicBezTo>
                    <a:pt x="2854" y="482"/>
                    <a:pt x="2849" y="482"/>
                    <a:pt x="2844" y="482"/>
                  </a:cubicBezTo>
                  <a:cubicBezTo>
                    <a:pt x="2825" y="462"/>
                    <a:pt x="2815" y="442"/>
                    <a:pt x="2805" y="418"/>
                  </a:cubicBezTo>
                  <a:cubicBezTo>
                    <a:pt x="2800" y="409"/>
                    <a:pt x="2800" y="399"/>
                    <a:pt x="2795" y="389"/>
                  </a:cubicBezTo>
                  <a:cubicBezTo>
                    <a:pt x="2791" y="365"/>
                    <a:pt x="2776" y="355"/>
                    <a:pt x="2767" y="331"/>
                  </a:cubicBezTo>
                  <a:cubicBezTo>
                    <a:pt x="2747" y="272"/>
                    <a:pt x="2742" y="238"/>
                    <a:pt x="2718" y="180"/>
                  </a:cubicBezTo>
                  <a:lnTo>
                    <a:pt x="2718" y="180"/>
                  </a:lnTo>
                  <a:cubicBezTo>
                    <a:pt x="2708" y="160"/>
                    <a:pt x="2693" y="150"/>
                    <a:pt x="2674" y="131"/>
                  </a:cubicBezTo>
                  <a:cubicBezTo>
                    <a:pt x="2649" y="106"/>
                    <a:pt x="2635" y="87"/>
                    <a:pt x="2601" y="82"/>
                  </a:cubicBezTo>
                  <a:cubicBezTo>
                    <a:pt x="2576" y="78"/>
                    <a:pt x="2562" y="73"/>
                    <a:pt x="2543" y="63"/>
                  </a:cubicBezTo>
                  <a:cubicBezTo>
                    <a:pt x="2513" y="43"/>
                    <a:pt x="2513" y="0"/>
                    <a:pt x="2479" y="0"/>
                  </a:cubicBezTo>
                  <a:cubicBezTo>
                    <a:pt x="2474" y="0"/>
                    <a:pt x="2474" y="9"/>
                    <a:pt x="2464" y="14"/>
                  </a:cubicBezTo>
                  <a:cubicBezTo>
                    <a:pt x="2455" y="19"/>
                    <a:pt x="2445" y="24"/>
                    <a:pt x="2435" y="34"/>
                  </a:cubicBezTo>
                  <a:cubicBezTo>
                    <a:pt x="2401" y="58"/>
                    <a:pt x="2386" y="92"/>
                    <a:pt x="2343" y="92"/>
                  </a:cubicBezTo>
                  <a:cubicBezTo>
                    <a:pt x="2303" y="92"/>
                    <a:pt x="2284" y="73"/>
                    <a:pt x="2245" y="73"/>
                  </a:cubicBezTo>
                  <a:cubicBezTo>
                    <a:pt x="2216" y="73"/>
                    <a:pt x="2206" y="92"/>
                    <a:pt x="2192" y="111"/>
                  </a:cubicBezTo>
                  <a:cubicBezTo>
                    <a:pt x="2070" y="82"/>
                    <a:pt x="2070" y="82"/>
                    <a:pt x="2070" y="82"/>
                  </a:cubicBezTo>
                  <a:cubicBezTo>
                    <a:pt x="1997" y="82"/>
                    <a:pt x="1997" y="82"/>
                    <a:pt x="1997" y="82"/>
                  </a:cubicBezTo>
                  <a:cubicBezTo>
                    <a:pt x="1963" y="92"/>
                    <a:pt x="1963" y="92"/>
                    <a:pt x="1963" y="92"/>
                  </a:cubicBezTo>
                  <a:cubicBezTo>
                    <a:pt x="1953" y="87"/>
                    <a:pt x="1943" y="87"/>
                    <a:pt x="1933" y="82"/>
                  </a:cubicBezTo>
                  <a:cubicBezTo>
                    <a:pt x="1919" y="67"/>
                    <a:pt x="1924" y="48"/>
                    <a:pt x="1909" y="34"/>
                  </a:cubicBezTo>
                  <a:cubicBezTo>
                    <a:pt x="1904" y="34"/>
                    <a:pt x="1899" y="39"/>
                    <a:pt x="1894" y="34"/>
                  </a:cubicBezTo>
                  <a:cubicBezTo>
                    <a:pt x="1870" y="24"/>
                    <a:pt x="1855" y="14"/>
                    <a:pt x="1831" y="14"/>
                  </a:cubicBezTo>
                  <a:cubicBezTo>
                    <a:pt x="1807" y="14"/>
                    <a:pt x="1792" y="34"/>
                    <a:pt x="1763" y="34"/>
                  </a:cubicBezTo>
                  <a:cubicBezTo>
                    <a:pt x="1748" y="34"/>
                    <a:pt x="1734" y="24"/>
                    <a:pt x="1719" y="24"/>
                  </a:cubicBezTo>
                  <a:lnTo>
                    <a:pt x="1719" y="24"/>
                  </a:lnTo>
                  <a:cubicBezTo>
                    <a:pt x="1700" y="43"/>
                    <a:pt x="1680" y="53"/>
                    <a:pt x="1680" y="82"/>
                  </a:cubicBezTo>
                  <a:cubicBezTo>
                    <a:pt x="1680" y="92"/>
                    <a:pt x="1685" y="102"/>
                    <a:pt x="1690" y="111"/>
                  </a:cubicBezTo>
                  <a:cubicBezTo>
                    <a:pt x="1709" y="150"/>
                    <a:pt x="1729" y="170"/>
                    <a:pt x="1763" y="199"/>
                  </a:cubicBezTo>
                  <a:cubicBezTo>
                    <a:pt x="1758" y="204"/>
                    <a:pt x="1758" y="214"/>
                    <a:pt x="1753" y="214"/>
                  </a:cubicBezTo>
                  <a:cubicBezTo>
                    <a:pt x="1719" y="233"/>
                    <a:pt x="1700" y="233"/>
                    <a:pt x="1661" y="243"/>
                  </a:cubicBezTo>
                  <a:cubicBezTo>
                    <a:pt x="1631" y="248"/>
                    <a:pt x="1617" y="257"/>
                    <a:pt x="1588" y="263"/>
                  </a:cubicBezTo>
                  <a:cubicBezTo>
                    <a:pt x="1520" y="277"/>
                    <a:pt x="1485" y="311"/>
                    <a:pt x="1413" y="311"/>
                  </a:cubicBezTo>
                  <a:cubicBezTo>
                    <a:pt x="1413" y="355"/>
                    <a:pt x="1427" y="384"/>
                    <a:pt x="1413" y="433"/>
                  </a:cubicBezTo>
                  <a:cubicBezTo>
                    <a:pt x="1407" y="457"/>
                    <a:pt x="1388" y="467"/>
                    <a:pt x="1374" y="492"/>
                  </a:cubicBezTo>
                  <a:cubicBezTo>
                    <a:pt x="1363" y="511"/>
                    <a:pt x="1359" y="525"/>
                    <a:pt x="1349" y="550"/>
                  </a:cubicBezTo>
                  <a:cubicBezTo>
                    <a:pt x="1335" y="594"/>
                    <a:pt x="1319" y="618"/>
                    <a:pt x="1305" y="657"/>
                  </a:cubicBezTo>
                  <a:cubicBezTo>
                    <a:pt x="1286" y="701"/>
                    <a:pt x="1266" y="749"/>
                    <a:pt x="1217" y="749"/>
                  </a:cubicBezTo>
                  <a:cubicBezTo>
                    <a:pt x="1193" y="749"/>
                    <a:pt x="1174" y="749"/>
                    <a:pt x="1159" y="730"/>
                  </a:cubicBezTo>
                  <a:cubicBezTo>
                    <a:pt x="1134" y="710"/>
                    <a:pt x="1140" y="667"/>
                    <a:pt x="1110" y="667"/>
                  </a:cubicBezTo>
                  <a:cubicBezTo>
                    <a:pt x="1101" y="667"/>
                    <a:pt x="1101" y="677"/>
                    <a:pt x="1095" y="681"/>
                  </a:cubicBezTo>
                  <a:cubicBezTo>
                    <a:pt x="1081" y="686"/>
                    <a:pt x="1071" y="681"/>
                    <a:pt x="1062" y="691"/>
                  </a:cubicBezTo>
                  <a:cubicBezTo>
                    <a:pt x="1057" y="701"/>
                    <a:pt x="1062" y="710"/>
                    <a:pt x="1062" y="720"/>
                  </a:cubicBezTo>
                  <a:cubicBezTo>
                    <a:pt x="1062" y="740"/>
                    <a:pt x="1057" y="749"/>
                    <a:pt x="1062" y="764"/>
                  </a:cubicBezTo>
                  <a:cubicBezTo>
                    <a:pt x="1067" y="779"/>
                    <a:pt x="1076" y="783"/>
                    <a:pt x="1076" y="799"/>
                  </a:cubicBezTo>
                  <a:cubicBezTo>
                    <a:pt x="1076" y="808"/>
                    <a:pt x="1067" y="813"/>
                    <a:pt x="1062" y="818"/>
                  </a:cubicBezTo>
                  <a:cubicBezTo>
                    <a:pt x="1047" y="827"/>
                    <a:pt x="1037" y="837"/>
                    <a:pt x="1023" y="837"/>
                  </a:cubicBezTo>
                  <a:cubicBezTo>
                    <a:pt x="998" y="837"/>
                    <a:pt x="989" y="818"/>
                    <a:pt x="959" y="818"/>
                  </a:cubicBezTo>
                  <a:cubicBezTo>
                    <a:pt x="945" y="818"/>
                    <a:pt x="940" y="832"/>
                    <a:pt x="930" y="842"/>
                  </a:cubicBezTo>
                  <a:cubicBezTo>
                    <a:pt x="906" y="862"/>
                    <a:pt x="891" y="871"/>
                    <a:pt x="867" y="881"/>
                  </a:cubicBezTo>
                  <a:cubicBezTo>
                    <a:pt x="847" y="896"/>
                    <a:pt x="833" y="905"/>
                    <a:pt x="813" y="920"/>
                  </a:cubicBezTo>
                  <a:cubicBezTo>
                    <a:pt x="789" y="935"/>
                    <a:pt x="784" y="964"/>
                    <a:pt x="760" y="964"/>
                  </a:cubicBezTo>
                  <a:cubicBezTo>
                    <a:pt x="745" y="964"/>
                    <a:pt x="740" y="949"/>
                    <a:pt x="730" y="944"/>
                  </a:cubicBezTo>
                  <a:cubicBezTo>
                    <a:pt x="716" y="935"/>
                    <a:pt x="706" y="930"/>
                    <a:pt x="686" y="925"/>
                  </a:cubicBezTo>
                  <a:cubicBezTo>
                    <a:pt x="662" y="920"/>
                    <a:pt x="647" y="920"/>
                    <a:pt x="628" y="915"/>
                  </a:cubicBezTo>
                  <a:cubicBezTo>
                    <a:pt x="614" y="915"/>
                    <a:pt x="609" y="910"/>
                    <a:pt x="594" y="910"/>
                  </a:cubicBezTo>
                  <a:cubicBezTo>
                    <a:pt x="570" y="910"/>
                    <a:pt x="579" y="954"/>
                    <a:pt x="560" y="973"/>
                  </a:cubicBezTo>
                  <a:cubicBezTo>
                    <a:pt x="555" y="984"/>
                    <a:pt x="545" y="984"/>
                    <a:pt x="531" y="984"/>
                  </a:cubicBezTo>
                  <a:cubicBezTo>
                    <a:pt x="516" y="984"/>
                    <a:pt x="501" y="978"/>
                    <a:pt x="487" y="973"/>
                  </a:cubicBezTo>
                  <a:lnTo>
                    <a:pt x="487" y="973"/>
                  </a:lnTo>
                  <a:cubicBezTo>
                    <a:pt x="482" y="998"/>
                    <a:pt x="477" y="1003"/>
                    <a:pt x="467" y="1022"/>
                  </a:cubicBezTo>
                  <a:cubicBezTo>
                    <a:pt x="457" y="1042"/>
                    <a:pt x="443" y="1047"/>
                    <a:pt x="433" y="1061"/>
                  </a:cubicBezTo>
                  <a:cubicBezTo>
                    <a:pt x="429" y="1066"/>
                    <a:pt x="424" y="1066"/>
                    <a:pt x="424" y="1076"/>
                  </a:cubicBezTo>
                  <a:cubicBezTo>
                    <a:pt x="424" y="1110"/>
                    <a:pt x="438" y="1125"/>
                    <a:pt x="438" y="1158"/>
                  </a:cubicBezTo>
                  <a:cubicBezTo>
                    <a:pt x="438" y="1173"/>
                    <a:pt x="438" y="1183"/>
                    <a:pt x="433" y="1197"/>
                  </a:cubicBezTo>
                  <a:cubicBezTo>
                    <a:pt x="433" y="1203"/>
                    <a:pt x="424" y="1203"/>
                    <a:pt x="419" y="1208"/>
                  </a:cubicBezTo>
                  <a:cubicBezTo>
                    <a:pt x="399" y="1227"/>
                    <a:pt x="385" y="1232"/>
                    <a:pt x="360" y="1246"/>
                  </a:cubicBezTo>
                  <a:cubicBezTo>
                    <a:pt x="331" y="1261"/>
                    <a:pt x="316" y="1275"/>
                    <a:pt x="282" y="1280"/>
                  </a:cubicBezTo>
                  <a:cubicBezTo>
                    <a:pt x="302" y="1373"/>
                    <a:pt x="302" y="1373"/>
                    <a:pt x="302" y="1373"/>
                  </a:cubicBezTo>
                  <a:cubicBezTo>
                    <a:pt x="292" y="1407"/>
                    <a:pt x="292" y="1426"/>
                    <a:pt x="287" y="1465"/>
                  </a:cubicBezTo>
                  <a:cubicBezTo>
                    <a:pt x="258" y="1465"/>
                    <a:pt x="258" y="1465"/>
                    <a:pt x="258" y="1465"/>
                  </a:cubicBezTo>
                  <a:cubicBezTo>
                    <a:pt x="224" y="1465"/>
                    <a:pt x="209" y="1446"/>
                    <a:pt x="180" y="1431"/>
                  </a:cubicBezTo>
                  <a:cubicBezTo>
                    <a:pt x="151" y="1417"/>
                    <a:pt x="126" y="1417"/>
                    <a:pt x="92" y="1402"/>
                  </a:cubicBezTo>
                  <a:cubicBezTo>
                    <a:pt x="78" y="1397"/>
                    <a:pt x="73" y="1388"/>
                    <a:pt x="63" y="1388"/>
                  </a:cubicBezTo>
                  <a:cubicBezTo>
                    <a:pt x="39" y="1388"/>
                    <a:pt x="34" y="1417"/>
                    <a:pt x="29" y="1436"/>
                  </a:cubicBezTo>
                  <a:cubicBezTo>
                    <a:pt x="14" y="1465"/>
                    <a:pt x="14" y="1495"/>
                    <a:pt x="0" y="151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2" name="Freeform 87"/>
            <p:cNvSpPr>
              <a:spLocks noChangeArrowheads="1"/>
            </p:cNvSpPr>
            <p:nvPr/>
          </p:nvSpPr>
          <p:spPr bwMode="auto">
            <a:xfrm>
              <a:off x="8751671" y="5878546"/>
              <a:ext cx="677659" cy="1002552"/>
            </a:xfrm>
            <a:custGeom>
              <a:avLst/>
              <a:gdLst>
                <a:gd name="T0" fmla="*/ 0 w 1073"/>
                <a:gd name="T1" fmla="*/ 19 h 1584"/>
                <a:gd name="T2" fmla="*/ 0 w 1073"/>
                <a:gd name="T3" fmla="*/ 19 h 1584"/>
                <a:gd name="T4" fmla="*/ 5 w 1073"/>
                <a:gd name="T5" fmla="*/ 19 h 1584"/>
                <a:gd name="T6" fmla="*/ 78 w 1073"/>
                <a:gd name="T7" fmla="*/ 10 h 1584"/>
                <a:gd name="T8" fmla="*/ 146 w 1073"/>
                <a:gd name="T9" fmla="*/ 0 h 1584"/>
                <a:gd name="T10" fmla="*/ 195 w 1073"/>
                <a:gd name="T11" fmla="*/ 29 h 1584"/>
                <a:gd name="T12" fmla="*/ 258 w 1073"/>
                <a:gd name="T13" fmla="*/ 59 h 1584"/>
                <a:gd name="T14" fmla="*/ 360 w 1073"/>
                <a:gd name="T15" fmla="*/ 87 h 1584"/>
                <a:gd name="T16" fmla="*/ 424 w 1073"/>
                <a:gd name="T17" fmla="*/ 102 h 1584"/>
                <a:gd name="T18" fmla="*/ 570 w 1073"/>
                <a:gd name="T19" fmla="*/ 195 h 1584"/>
                <a:gd name="T20" fmla="*/ 570 w 1073"/>
                <a:gd name="T21" fmla="*/ 195 h 1584"/>
                <a:gd name="T22" fmla="*/ 604 w 1073"/>
                <a:gd name="T23" fmla="*/ 278 h 1584"/>
                <a:gd name="T24" fmla="*/ 643 w 1073"/>
                <a:gd name="T25" fmla="*/ 414 h 1584"/>
                <a:gd name="T26" fmla="*/ 706 w 1073"/>
                <a:gd name="T27" fmla="*/ 482 h 1584"/>
                <a:gd name="T28" fmla="*/ 755 w 1073"/>
                <a:gd name="T29" fmla="*/ 575 h 1584"/>
                <a:gd name="T30" fmla="*/ 765 w 1073"/>
                <a:gd name="T31" fmla="*/ 614 h 1584"/>
                <a:gd name="T32" fmla="*/ 755 w 1073"/>
                <a:gd name="T33" fmla="*/ 657 h 1584"/>
                <a:gd name="T34" fmla="*/ 794 w 1073"/>
                <a:gd name="T35" fmla="*/ 726 h 1584"/>
                <a:gd name="T36" fmla="*/ 833 w 1073"/>
                <a:gd name="T37" fmla="*/ 828 h 1584"/>
                <a:gd name="T38" fmla="*/ 882 w 1073"/>
                <a:gd name="T39" fmla="*/ 979 h 1584"/>
                <a:gd name="T40" fmla="*/ 915 w 1073"/>
                <a:gd name="T41" fmla="*/ 1101 h 1584"/>
                <a:gd name="T42" fmla="*/ 911 w 1073"/>
                <a:gd name="T43" fmla="*/ 1159 h 1584"/>
                <a:gd name="T44" fmla="*/ 964 w 1073"/>
                <a:gd name="T45" fmla="*/ 1276 h 1584"/>
                <a:gd name="T46" fmla="*/ 964 w 1073"/>
                <a:gd name="T47" fmla="*/ 1276 h 1584"/>
                <a:gd name="T48" fmla="*/ 964 w 1073"/>
                <a:gd name="T49" fmla="*/ 1286 h 1584"/>
                <a:gd name="T50" fmla="*/ 998 w 1073"/>
                <a:gd name="T51" fmla="*/ 1408 h 1584"/>
                <a:gd name="T52" fmla="*/ 1033 w 1073"/>
                <a:gd name="T53" fmla="*/ 1480 h 1584"/>
                <a:gd name="T54" fmla="*/ 1047 w 1073"/>
                <a:gd name="T55" fmla="*/ 1510 h 1584"/>
                <a:gd name="T56" fmla="*/ 1072 w 1073"/>
                <a:gd name="T57" fmla="*/ 1529 h 1584"/>
                <a:gd name="T58" fmla="*/ 1072 w 1073"/>
                <a:gd name="T59" fmla="*/ 1529 h 1584"/>
                <a:gd name="T60" fmla="*/ 0 w 1073"/>
                <a:gd name="T61" fmla="*/ 1583 h 1584"/>
                <a:gd name="T62" fmla="*/ 0 w 1073"/>
                <a:gd name="T63" fmla="*/ 1583 h 1584"/>
                <a:gd name="T64" fmla="*/ 0 w 1073"/>
                <a:gd name="T65" fmla="*/ 19 h 1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73" h="1584">
                  <a:moveTo>
                    <a:pt x="0" y="19"/>
                  </a:moveTo>
                  <a:lnTo>
                    <a:pt x="0" y="19"/>
                  </a:lnTo>
                  <a:cubicBezTo>
                    <a:pt x="0" y="19"/>
                    <a:pt x="0" y="19"/>
                    <a:pt x="5" y="19"/>
                  </a:cubicBezTo>
                  <a:cubicBezTo>
                    <a:pt x="34" y="15"/>
                    <a:pt x="49" y="15"/>
                    <a:pt x="78" y="10"/>
                  </a:cubicBezTo>
                  <a:cubicBezTo>
                    <a:pt x="107" y="10"/>
                    <a:pt x="122" y="0"/>
                    <a:pt x="146" y="0"/>
                  </a:cubicBezTo>
                  <a:cubicBezTo>
                    <a:pt x="171" y="0"/>
                    <a:pt x="180" y="15"/>
                    <a:pt x="195" y="29"/>
                  </a:cubicBezTo>
                  <a:cubicBezTo>
                    <a:pt x="219" y="44"/>
                    <a:pt x="234" y="49"/>
                    <a:pt x="258" y="59"/>
                  </a:cubicBezTo>
                  <a:cubicBezTo>
                    <a:pt x="297" y="68"/>
                    <a:pt x="321" y="78"/>
                    <a:pt x="360" y="87"/>
                  </a:cubicBezTo>
                  <a:cubicBezTo>
                    <a:pt x="384" y="92"/>
                    <a:pt x="404" y="92"/>
                    <a:pt x="424" y="102"/>
                  </a:cubicBezTo>
                  <a:cubicBezTo>
                    <a:pt x="487" y="131"/>
                    <a:pt x="511" y="161"/>
                    <a:pt x="570" y="195"/>
                  </a:cubicBezTo>
                  <a:lnTo>
                    <a:pt x="570" y="195"/>
                  </a:lnTo>
                  <a:cubicBezTo>
                    <a:pt x="589" y="224"/>
                    <a:pt x="599" y="244"/>
                    <a:pt x="604" y="278"/>
                  </a:cubicBezTo>
                  <a:cubicBezTo>
                    <a:pt x="609" y="336"/>
                    <a:pt x="609" y="370"/>
                    <a:pt x="643" y="414"/>
                  </a:cubicBezTo>
                  <a:cubicBezTo>
                    <a:pt x="663" y="443"/>
                    <a:pt x="682" y="458"/>
                    <a:pt x="706" y="482"/>
                  </a:cubicBezTo>
                  <a:cubicBezTo>
                    <a:pt x="730" y="511"/>
                    <a:pt x="740" y="535"/>
                    <a:pt x="755" y="575"/>
                  </a:cubicBezTo>
                  <a:cubicBezTo>
                    <a:pt x="760" y="590"/>
                    <a:pt x="765" y="594"/>
                    <a:pt x="765" y="614"/>
                  </a:cubicBezTo>
                  <a:cubicBezTo>
                    <a:pt x="765" y="629"/>
                    <a:pt x="755" y="638"/>
                    <a:pt x="755" y="657"/>
                  </a:cubicBezTo>
                  <a:cubicBezTo>
                    <a:pt x="755" y="687"/>
                    <a:pt x="779" y="696"/>
                    <a:pt x="794" y="726"/>
                  </a:cubicBezTo>
                  <a:cubicBezTo>
                    <a:pt x="818" y="760"/>
                    <a:pt x="823" y="789"/>
                    <a:pt x="833" y="828"/>
                  </a:cubicBezTo>
                  <a:cubicBezTo>
                    <a:pt x="848" y="891"/>
                    <a:pt x="877" y="921"/>
                    <a:pt x="882" y="979"/>
                  </a:cubicBezTo>
                  <a:cubicBezTo>
                    <a:pt x="887" y="1027"/>
                    <a:pt x="911" y="1052"/>
                    <a:pt x="915" y="1101"/>
                  </a:cubicBezTo>
                  <a:cubicBezTo>
                    <a:pt x="920" y="1125"/>
                    <a:pt x="906" y="1140"/>
                    <a:pt x="911" y="1159"/>
                  </a:cubicBezTo>
                  <a:cubicBezTo>
                    <a:pt x="920" y="1208"/>
                    <a:pt x="959" y="1232"/>
                    <a:pt x="964" y="1276"/>
                  </a:cubicBezTo>
                  <a:lnTo>
                    <a:pt x="964" y="1276"/>
                  </a:lnTo>
                  <a:cubicBezTo>
                    <a:pt x="964" y="1281"/>
                    <a:pt x="964" y="1286"/>
                    <a:pt x="964" y="1286"/>
                  </a:cubicBezTo>
                  <a:cubicBezTo>
                    <a:pt x="964" y="1334"/>
                    <a:pt x="979" y="1364"/>
                    <a:pt x="998" y="1408"/>
                  </a:cubicBezTo>
                  <a:cubicBezTo>
                    <a:pt x="1008" y="1437"/>
                    <a:pt x="1018" y="1456"/>
                    <a:pt x="1033" y="1480"/>
                  </a:cubicBezTo>
                  <a:cubicBezTo>
                    <a:pt x="1037" y="1495"/>
                    <a:pt x="1037" y="1505"/>
                    <a:pt x="1047" y="1510"/>
                  </a:cubicBezTo>
                  <a:cubicBezTo>
                    <a:pt x="1057" y="1519"/>
                    <a:pt x="1061" y="1524"/>
                    <a:pt x="1072" y="1529"/>
                  </a:cubicBezTo>
                  <a:lnTo>
                    <a:pt x="1072" y="1529"/>
                  </a:lnTo>
                  <a:cubicBezTo>
                    <a:pt x="1072" y="1529"/>
                    <a:pt x="667" y="1559"/>
                    <a:pt x="0" y="1583"/>
                  </a:cubicBezTo>
                  <a:lnTo>
                    <a:pt x="0" y="1583"/>
                  </a:lnTo>
                  <a:cubicBezTo>
                    <a:pt x="0" y="19"/>
                    <a:pt x="0" y="19"/>
                    <a:pt x="0" y="1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3" name="Freeform 88"/>
            <p:cNvSpPr>
              <a:spLocks noChangeArrowheads="1"/>
            </p:cNvSpPr>
            <p:nvPr/>
          </p:nvSpPr>
          <p:spPr bwMode="auto">
            <a:xfrm>
              <a:off x="9364924" y="6598255"/>
              <a:ext cx="1934968" cy="1565438"/>
            </a:xfrm>
            <a:custGeom>
              <a:avLst/>
              <a:gdLst>
                <a:gd name="T0" fmla="*/ 0 w 3050"/>
                <a:gd name="T1" fmla="*/ 141 h 2470"/>
                <a:gd name="T2" fmla="*/ 1808 w 3050"/>
                <a:gd name="T3" fmla="*/ 102 h 2470"/>
                <a:gd name="T4" fmla="*/ 1803 w 3050"/>
                <a:gd name="T5" fmla="*/ 199 h 2470"/>
                <a:gd name="T6" fmla="*/ 1856 w 3050"/>
                <a:gd name="T7" fmla="*/ 375 h 2470"/>
                <a:gd name="T8" fmla="*/ 2061 w 3050"/>
                <a:gd name="T9" fmla="*/ 526 h 2470"/>
                <a:gd name="T10" fmla="*/ 2173 w 3050"/>
                <a:gd name="T11" fmla="*/ 711 h 2470"/>
                <a:gd name="T12" fmla="*/ 2261 w 3050"/>
                <a:gd name="T13" fmla="*/ 881 h 2470"/>
                <a:gd name="T14" fmla="*/ 2314 w 3050"/>
                <a:gd name="T15" fmla="*/ 809 h 2470"/>
                <a:gd name="T16" fmla="*/ 2421 w 3050"/>
                <a:gd name="T17" fmla="*/ 881 h 2470"/>
                <a:gd name="T18" fmla="*/ 2402 w 3050"/>
                <a:gd name="T19" fmla="*/ 1008 h 2470"/>
                <a:gd name="T20" fmla="*/ 2421 w 3050"/>
                <a:gd name="T21" fmla="*/ 1193 h 2470"/>
                <a:gd name="T22" fmla="*/ 2582 w 3050"/>
                <a:gd name="T23" fmla="*/ 1300 h 2470"/>
                <a:gd name="T24" fmla="*/ 2660 w 3050"/>
                <a:gd name="T25" fmla="*/ 1344 h 2470"/>
                <a:gd name="T26" fmla="*/ 2762 w 3050"/>
                <a:gd name="T27" fmla="*/ 1466 h 2470"/>
                <a:gd name="T28" fmla="*/ 2811 w 3050"/>
                <a:gd name="T29" fmla="*/ 1656 h 2470"/>
                <a:gd name="T30" fmla="*/ 2899 w 3050"/>
                <a:gd name="T31" fmla="*/ 1782 h 2470"/>
                <a:gd name="T32" fmla="*/ 3001 w 3050"/>
                <a:gd name="T33" fmla="*/ 1797 h 2470"/>
                <a:gd name="T34" fmla="*/ 3035 w 3050"/>
                <a:gd name="T35" fmla="*/ 1884 h 2470"/>
                <a:gd name="T36" fmla="*/ 3045 w 3050"/>
                <a:gd name="T37" fmla="*/ 2060 h 2470"/>
                <a:gd name="T38" fmla="*/ 2972 w 3050"/>
                <a:gd name="T39" fmla="*/ 2075 h 2470"/>
                <a:gd name="T40" fmla="*/ 2884 w 3050"/>
                <a:gd name="T41" fmla="*/ 2143 h 2470"/>
                <a:gd name="T42" fmla="*/ 2821 w 3050"/>
                <a:gd name="T43" fmla="*/ 2294 h 2470"/>
                <a:gd name="T44" fmla="*/ 2830 w 3050"/>
                <a:gd name="T45" fmla="*/ 2425 h 2470"/>
                <a:gd name="T46" fmla="*/ 2747 w 3050"/>
                <a:gd name="T47" fmla="*/ 2430 h 2470"/>
                <a:gd name="T48" fmla="*/ 2596 w 3050"/>
                <a:gd name="T49" fmla="*/ 2459 h 2470"/>
                <a:gd name="T50" fmla="*/ 2548 w 3050"/>
                <a:gd name="T51" fmla="*/ 2464 h 2470"/>
                <a:gd name="T52" fmla="*/ 2572 w 3050"/>
                <a:gd name="T53" fmla="*/ 2270 h 2470"/>
                <a:gd name="T54" fmla="*/ 2538 w 3050"/>
                <a:gd name="T55" fmla="*/ 2187 h 2470"/>
                <a:gd name="T56" fmla="*/ 609 w 3050"/>
                <a:gd name="T57" fmla="*/ 2416 h 2470"/>
                <a:gd name="T58" fmla="*/ 585 w 3050"/>
                <a:gd name="T59" fmla="*/ 2119 h 2470"/>
                <a:gd name="T60" fmla="*/ 404 w 3050"/>
                <a:gd name="T61" fmla="*/ 842 h 2470"/>
                <a:gd name="T62" fmla="*/ 283 w 3050"/>
                <a:gd name="T63" fmla="*/ 696 h 2470"/>
                <a:gd name="T64" fmla="*/ 361 w 3050"/>
                <a:gd name="T65" fmla="*/ 545 h 2470"/>
                <a:gd name="T66" fmla="*/ 108 w 3050"/>
                <a:gd name="T67" fmla="*/ 394 h 2470"/>
                <a:gd name="T68" fmla="*/ 83 w 3050"/>
                <a:gd name="T69" fmla="*/ 375 h 2470"/>
                <a:gd name="T70" fmla="*/ 34 w 3050"/>
                <a:gd name="T71" fmla="*/ 273 h 2470"/>
                <a:gd name="T72" fmla="*/ 0 w 3050"/>
                <a:gd name="T73" fmla="*/ 141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50" h="2470">
                  <a:moveTo>
                    <a:pt x="0" y="141"/>
                  </a:moveTo>
                  <a:lnTo>
                    <a:pt x="0" y="141"/>
                  </a:lnTo>
                  <a:cubicBezTo>
                    <a:pt x="979" y="93"/>
                    <a:pt x="1667" y="0"/>
                    <a:pt x="1667" y="0"/>
                  </a:cubicBezTo>
                  <a:cubicBezTo>
                    <a:pt x="1700" y="58"/>
                    <a:pt x="1744" y="73"/>
                    <a:pt x="1808" y="102"/>
                  </a:cubicBezTo>
                  <a:lnTo>
                    <a:pt x="1808" y="102"/>
                  </a:lnTo>
                  <a:cubicBezTo>
                    <a:pt x="1803" y="141"/>
                    <a:pt x="1803" y="160"/>
                    <a:pt x="1803" y="199"/>
                  </a:cubicBezTo>
                  <a:cubicBezTo>
                    <a:pt x="1803" y="239"/>
                    <a:pt x="1797" y="263"/>
                    <a:pt x="1808" y="297"/>
                  </a:cubicBezTo>
                  <a:cubicBezTo>
                    <a:pt x="1817" y="331"/>
                    <a:pt x="1837" y="345"/>
                    <a:pt x="1856" y="375"/>
                  </a:cubicBezTo>
                  <a:cubicBezTo>
                    <a:pt x="1905" y="443"/>
                    <a:pt x="1944" y="477"/>
                    <a:pt x="2017" y="511"/>
                  </a:cubicBezTo>
                  <a:cubicBezTo>
                    <a:pt x="2037" y="521"/>
                    <a:pt x="2046" y="521"/>
                    <a:pt x="2061" y="526"/>
                  </a:cubicBezTo>
                  <a:cubicBezTo>
                    <a:pt x="2104" y="545"/>
                    <a:pt x="2109" y="585"/>
                    <a:pt x="2124" y="624"/>
                  </a:cubicBezTo>
                  <a:cubicBezTo>
                    <a:pt x="2139" y="657"/>
                    <a:pt x="2153" y="677"/>
                    <a:pt x="2173" y="711"/>
                  </a:cubicBezTo>
                  <a:cubicBezTo>
                    <a:pt x="2192" y="750"/>
                    <a:pt x="2202" y="774"/>
                    <a:pt x="2212" y="818"/>
                  </a:cubicBezTo>
                  <a:cubicBezTo>
                    <a:pt x="2217" y="847"/>
                    <a:pt x="2226" y="881"/>
                    <a:pt x="2261" y="881"/>
                  </a:cubicBezTo>
                  <a:cubicBezTo>
                    <a:pt x="2275" y="881"/>
                    <a:pt x="2275" y="862"/>
                    <a:pt x="2280" y="847"/>
                  </a:cubicBezTo>
                  <a:cubicBezTo>
                    <a:pt x="2289" y="833"/>
                    <a:pt x="2299" y="818"/>
                    <a:pt x="2314" y="809"/>
                  </a:cubicBezTo>
                  <a:cubicBezTo>
                    <a:pt x="2324" y="818"/>
                    <a:pt x="2329" y="828"/>
                    <a:pt x="2343" y="833"/>
                  </a:cubicBezTo>
                  <a:cubicBezTo>
                    <a:pt x="2372" y="847"/>
                    <a:pt x="2421" y="847"/>
                    <a:pt x="2421" y="881"/>
                  </a:cubicBezTo>
                  <a:cubicBezTo>
                    <a:pt x="2421" y="916"/>
                    <a:pt x="2407" y="930"/>
                    <a:pt x="2402" y="964"/>
                  </a:cubicBezTo>
                  <a:cubicBezTo>
                    <a:pt x="2402" y="983"/>
                    <a:pt x="2402" y="994"/>
                    <a:pt x="2402" y="1008"/>
                  </a:cubicBezTo>
                  <a:cubicBezTo>
                    <a:pt x="2402" y="1042"/>
                    <a:pt x="2392" y="1061"/>
                    <a:pt x="2392" y="1091"/>
                  </a:cubicBezTo>
                  <a:cubicBezTo>
                    <a:pt x="2392" y="1135"/>
                    <a:pt x="2392" y="1164"/>
                    <a:pt x="2421" y="1193"/>
                  </a:cubicBezTo>
                  <a:cubicBezTo>
                    <a:pt x="2435" y="1208"/>
                    <a:pt x="2450" y="1208"/>
                    <a:pt x="2465" y="1222"/>
                  </a:cubicBezTo>
                  <a:cubicBezTo>
                    <a:pt x="2504" y="1262"/>
                    <a:pt x="2538" y="1271"/>
                    <a:pt x="2582" y="1300"/>
                  </a:cubicBezTo>
                  <a:cubicBezTo>
                    <a:pt x="2606" y="1315"/>
                    <a:pt x="2616" y="1329"/>
                    <a:pt x="2645" y="1344"/>
                  </a:cubicBezTo>
                  <a:cubicBezTo>
                    <a:pt x="2650" y="1344"/>
                    <a:pt x="2655" y="1344"/>
                    <a:pt x="2660" y="1344"/>
                  </a:cubicBezTo>
                  <a:cubicBezTo>
                    <a:pt x="2670" y="1354"/>
                    <a:pt x="2675" y="1364"/>
                    <a:pt x="2684" y="1373"/>
                  </a:cubicBezTo>
                  <a:cubicBezTo>
                    <a:pt x="2718" y="1403"/>
                    <a:pt x="2747" y="1422"/>
                    <a:pt x="2762" y="1466"/>
                  </a:cubicBezTo>
                  <a:cubicBezTo>
                    <a:pt x="2772" y="1490"/>
                    <a:pt x="2772" y="1505"/>
                    <a:pt x="2777" y="1524"/>
                  </a:cubicBezTo>
                  <a:cubicBezTo>
                    <a:pt x="2796" y="1573"/>
                    <a:pt x="2806" y="1607"/>
                    <a:pt x="2811" y="1656"/>
                  </a:cubicBezTo>
                  <a:cubicBezTo>
                    <a:pt x="2816" y="1699"/>
                    <a:pt x="2840" y="1724"/>
                    <a:pt x="2874" y="1758"/>
                  </a:cubicBezTo>
                  <a:cubicBezTo>
                    <a:pt x="2884" y="1768"/>
                    <a:pt x="2888" y="1778"/>
                    <a:pt x="2899" y="1782"/>
                  </a:cubicBezTo>
                  <a:cubicBezTo>
                    <a:pt x="2927" y="1802"/>
                    <a:pt x="2966" y="1792"/>
                    <a:pt x="3001" y="1797"/>
                  </a:cubicBezTo>
                  <a:lnTo>
                    <a:pt x="3001" y="1797"/>
                  </a:lnTo>
                  <a:cubicBezTo>
                    <a:pt x="3010" y="1802"/>
                    <a:pt x="3025" y="1802"/>
                    <a:pt x="3030" y="1812"/>
                  </a:cubicBezTo>
                  <a:cubicBezTo>
                    <a:pt x="3049" y="1831"/>
                    <a:pt x="3035" y="1856"/>
                    <a:pt x="3035" y="1884"/>
                  </a:cubicBezTo>
                  <a:cubicBezTo>
                    <a:pt x="3035" y="1977"/>
                    <a:pt x="3035" y="1977"/>
                    <a:pt x="3035" y="1977"/>
                  </a:cubicBezTo>
                  <a:cubicBezTo>
                    <a:pt x="3035" y="2006"/>
                    <a:pt x="3045" y="2031"/>
                    <a:pt x="3045" y="2060"/>
                  </a:cubicBezTo>
                  <a:lnTo>
                    <a:pt x="3045" y="2060"/>
                  </a:lnTo>
                  <a:cubicBezTo>
                    <a:pt x="3020" y="2070"/>
                    <a:pt x="3001" y="2070"/>
                    <a:pt x="2972" y="2075"/>
                  </a:cubicBezTo>
                  <a:cubicBezTo>
                    <a:pt x="2952" y="2080"/>
                    <a:pt x="2947" y="2104"/>
                    <a:pt x="2927" y="2113"/>
                  </a:cubicBezTo>
                  <a:cubicBezTo>
                    <a:pt x="2913" y="2128"/>
                    <a:pt x="2894" y="2128"/>
                    <a:pt x="2884" y="2143"/>
                  </a:cubicBezTo>
                  <a:cubicBezTo>
                    <a:pt x="2864" y="2177"/>
                    <a:pt x="2860" y="2202"/>
                    <a:pt x="2850" y="2235"/>
                  </a:cubicBezTo>
                  <a:cubicBezTo>
                    <a:pt x="2845" y="2260"/>
                    <a:pt x="2825" y="2270"/>
                    <a:pt x="2821" y="2294"/>
                  </a:cubicBezTo>
                  <a:cubicBezTo>
                    <a:pt x="2816" y="2313"/>
                    <a:pt x="2825" y="2323"/>
                    <a:pt x="2825" y="2343"/>
                  </a:cubicBezTo>
                  <a:cubicBezTo>
                    <a:pt x="2825" y="2376"/>
                    <a:pt x="2821" y="2391"/>
                    <a:pt x="2830" y="2425"/>
                  </a:cubicBezTo>
                  <a:lnTo>
                    <a:pt x="2830" y="2425"/>
                  </a:lnTo>
                  <a:cubicBezTo>
                    <a:pt x="2801" y="2425"/>
                    <a:pt x="2777" y="2430"/>
                    <a:pt x="2747" y="2430"/>
                  </a:cubicBezTo>
                  <a:cubicBezTo>
                    <a:pt x="2709" y="2430"/>
                    <a:pt x="2689" y="2445"/>
                    <a:pt x="2655" y="2450"/>
                  </a:cubicBezTo>
                  <a:cubicBezTo>
                    <a:pt x="2631" y="2455"/>
                    <a:pt x="2616" y="2455"/>
                    <a:pt x="2596" y="2459"/>
                  </a:cubicBezTo>
                  <a:cubicBezTo>
                    <a:pt x="2582" y="2459"/>
                    <a:pt x="2577" y="2469"/>
                    <a:pt x="2562" y="2469"/>
                  </a:cubicBezTo>
                  <a:cubicBezTo>
                    <a:pt x="2557" y="2469"/>
                    <a:pt x="2553" y="2464"/>
                    <a:pt x="2548" y="2464"/>
                  </a:cubicBezTo>
                  <a:cubicBezTo>
                    <a:pt x="2548" y="2425"/>
                    <a:pt x="2543" y="2401"/>
                    <a:pt x="2543" y="2357"/>
                  </a:cubicBezTo>
                  <a:cubicBezTo>
                    <a:pt x="2543" y="2323"/>
                    <a:pt x="2557" y="2304"/>
                    <a:pt x="2572" y="2270"/>
                  </a:cubicBezTo>
                  <a:cubicBezTo>
                    <a:pt x="2577" y="2255"/>
                    <a:pt x="2587" y="2245"/>
                    <a:pt x="2587" y="2230"/>
                  </a:cubicBezTo>
                  <a:cubicBezTo>
                    <a:pt x="2587" y="2206"/>
                    <a:pt x="2562" y="2191"/>
                    <a:pt x="2538" y="2187"/>
                  </a:cubicBezTo>
                  <a:cubicBezTo>
                    <a:pt x="609" y="2416"/>
                    <a:pt x="609" y="2416"/>
                    <a:pt x="609" y="2416"/>
                  </a:cubicBezTo>
                  <a:lnTo>
                    <a:pt x="609" y="2416"/>
                  </a:lnTo>
                  <a:cubicBezTo>
                    <a:pt x="585" y="2119"/>
                    <a:pt x="585" y="2119"/>
                    <a:pt x="585" y="2119"/>
                  </a:cubicBezTo>
                  <a:lnTo>
                    <a:pt x="585" y="2119"/>
                  </a:lnTo>
                  <a:cubicBezTo>
                    <a:pt x="502" y="983"/>
                    <a:pt x="502" y="983"/>
                    <a:pt x="502" y="983"/>
                  </a:cubicBezTo>
                  <a:cubicBezTo>
                    <a:pt x="468" y="925"/>
                    <a:pt x="453" y="886"/>
                    <a:pt x="404" y="842"/>
                  </a:cubicBezTo>
                  <a:cubicBezTo>
                    <a:pt x="371" y="809"/>
                    <a:pt x="346" y="798"/>
                    <a:pt x="317" y="760"/>
                  </a:cubicBezTo>
                  <a:cubicBezTo>
                    <a:pt x="302" y="735"/>
                    <a:pt x="283" y="726"/>
                    <a:pt x="283" y="696"/>
                  </a:cubicBezTo>
                  <a:cubicBezTo>
                    <a:pt x="283" y="677"/>
                    <a:pt x="293" y="667"/>
                    <a:pt x="298" y="652"/>
                  </a:cubicBezTo>
                  <a:cubicBezTo>
                    <a:pt x="317" y="609"/>
                    <a:pt x="337" y="585"/>
                    <a:pt x="361" y="545"/>
                  </a:cubicBezTo>
                  <a:cubicBezTo>
                    <a:pt x="341" y="535"/>
                    <a:pt x="327" y="535"/>
                    <a:pt x="302" y="526"/>
                  </a:cubicBezTo>
                  <a:cubicBezTo>
                    <a:pt x="224" y="487"/>
                    <a:pt x="171" y="463"/>
                    <a:pt x="108" y="394"/>
                  </a:cubicBezTo>
                  <a:lnTo>
                    <a:pt x="108" y="394"/>
                  </a:lnTo>
                  <a:cubicBezTo>
                    <a:pt x="97" y="389"/>
                    <a:pt x="93" y="384"/>
                    <a:pt x="83" y="375"/>
                  </a:cubicBezTo>
                  <a:cubicBezTo>
                    <a:pt x="73" y="370"/>
                    <a:pt x="73" y="360"/>
                    <a:pt x="69" y="345"/>
                  </a:cubicBezTo>
                  <a:cubicBezTo>
                    <a:pt x="54" y="321"/>
                    <a:pt x="44" y="302"/>
                    <a:pt x="34" y="273"/>
                  </a:cubicBezTo>
                  <a:cubicBezTo>
                    <a:pt x="15" y="229"/>
                    <a:pt x="0" y="199"/>
                    <a:pt x="0" y="151"/>
                  </a:cubicBezTo>
                  <a:cubicBezTo>
                    <a:pt x="0" y="151"/>
                    <a:pt x="0" y="146"/>
                    <a:pt x="0" y="14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4" name="Freeform 89"/>
            <p:cNvSpPr>
              <a:spLocks noChangeArrowheads="1"/>
            </p:cNvSpPr>
            <p:nvPr/>
          </p:nvSpPr>
          <p:spPr bwMode="auto">
            <a:xfrm>
              <a:off x="11036669" y="7485990"/>
              <a:ext cx="2318601" cy="1036158"/>
            </a:xfrm>
            <a:custGeom>
              <a:avLst/>
              <a:gdLst>
                <a:gd name="T0" fmla="*/ 199 w 3654"/>
                <a:gd name="T1" fmla="*/ 1027 h 1637"/>
                <a:gd name="T2" fmla="*/ 190 w 3654"/>
                <a:gd name="T3" fmla="*/ 896 h 1637"/>
                <a:gd name="T4" fmla="*/ 253 w 3654"/>
                <a:gd name="T5" fmla="*/ 745 h 1637"/>
                <a:gd name="T6" fmla="*/ 341 w 3654"/>
                <a:gd name="T7" fmla="*/ 677 h 1637"/>
                <a:gd name="T8" fmla="*/ 414 w 3654"/>
                <a:gd name="T9" fmla="*/ 662 h 1637"/>
                <a:gd name="T10" fmla="*/ 657 w 3654"/>
                <a:gd name="T11" fmla="*/ 628 h 1637"/>
                <a:gd name="T12" fmla="*/ 896 w 3654"/>
                <a:gd name="T13" fmla="*/ 560 h 1637"/>
                <a:gd name="T14" fmla="*/ 1037 w 3654"/>
                <a:gd name="T15" fmla="*/ 506 h 1637"/>
                <a:gd name="T16" fmla="*/ 2118 w 3654"/>
                <a:gd name="T17" fmla="*/ 326 h 1637"/>
                <a:gd name="T18" fmla="*/ 2732 w 3654"/>
                <a:gd name="T19" fmla="*/ 214 h 1637"/>
                <a:gd name="T20" fmla="*/ 2810 w 3654"/>
                <a:gd name="T21" fmla="*/ 214 h 1637"/>
                <a:gd name="T22" fmla="*/ 3638 w 3654"/>
                <a:gd name="T23" fmla="*/ 0 h 1637"/>
                <a:gd name="T24" fmla="*/ 3653 w 3654"/>
                <a:gd name="T25" fmla="*/ 97 h 1637"/>
                <a:gd name="T26" fmla="*/ 3623 w 3654"/>
                <a:gd name="T27" fmla="*/ 165 h 1637"/>
                <a:gd name="T28" fmla="*/ 3560 w 3654"/>
                <a:gd name="T29" fmla="*/ 253 h 1637"/>
                <a:gd name="T30" fmla="*/ 3453 w 3654"/>
                <a:gd name="T31" fmla="*/ 268 h 1637"/>
                <a:gd name="T32" fmla="*/ 3419 w 3654"/>
                <a:gd name="T33" fmla="*/ 306 h 1637"/>
                <a:gd name="T34" fmla="*/ 3273 w 3654"/>
                <a:gd name="T35" fmla="*/ 370 h 1637"/>
                <a:gd name="T36" fmla="*/ 3170 w 3654"/>
                <a:gd name="T37" fmla="*/ 511 h 1637"/>
                <a:gd name="T38" fmla="*/ 3015 w 3654"/>
                <a:gd name="T39" fmla="*/ 643 h 1637"/>
                <a:gd name="T40" fmla="*/ 2864 w 3654"/>
                <a:gd name="T41" fmla="*/ 779 h 1637"/>
                <a:gd name="T42" fmla="*/ 2752 w 3654"/>
                <a:gd name="T43" fmla="*/ 876 h 1637"/>
                <a:gd name="T44" fmla="*/ 2717 w 3654"/>
                <a:gd name="T45" fmla="*/ 935 h 1637"/>
                <a:gd name="T46" fmla="*/ 2610 w 3654"/>
                <a:gd name="T47" fmla="*/ 993 h 1637"/>
                <a:gd name="T48" fmla="*/ 2606 w 3654"/>
                <a:gd name="T49" fmla="*/ 1163 h 1637"/>
                <a:gd name="T50" fmla="*/ 2123 w 3654"/>
                <a:gd name="T51" fmla="*/ 1290 h 1637"/>
                <a:gd name="T52" fmla="*/ 1295 w 3654"/>
                <a:gd name="T53" fmla="*/ 1446 h 1637"/>
                <a:gd name="T54" fmla="*/ 1159 w 3654"/>
                <a:gd name="T55" fmla="*/ 1393 h 1637"/>
                <a:gd name="T56" fmla="*/ 979 w 3654"/>
                <a:gd name="T57" fmla="*/ 1442 h 1637"/>
                <a:gd name="T58" fmla="*/ 910 w 3654"/>
                <a:gd name="T59" fmla="*/ 1485 h 1637"/>
                <a:gd name="T60" fmla="*/ 0 w 3654"/>
                <a:gd name="T61" fmla="*/ 1636 h 1637"/>
                <a:gd name="T62" fmla="*/ 48 w 3654"/>
                <a:gd name="T63" fmla="*/ 1461 h 1637"/>
                <a:gd name="T64" fmla="*/ 116 w 3654"/>
                <a:gd name="T65" fmla="*/ 1257 h 1637"/>
                <a:gd name="T66" fmla="*/ 155 w 3654"/>
                <a:gd name="T67" fmla="*/ 1135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54" h="1637">
                  <a:moveTo>
                    <a:pt x="199" y="1027"/>
                  </a:moveTo>
                  <a:lnTo>
                    <a:pt x="199" y="1027"/>
                  </a:lnTo>
                  <a:cubicBezTo>
                    <a:pt x="190" y="993"/>
                    <a:pt x="194" y="978"/>
                    <a:pt x="194" y="945"/>
                  </a:cubicBezTo>
                  <a:cubicBezTo>
                    <a:pt x="194" y="925"/>
                    <a:pt x="185" y="915"/>
                    <a:pt x="190" y="896"/>
                  </a:cubicBezTo>
                  <a:cubicBezTo>
                    <a:pt x="194" y="872"/>
                    <a:pt x="214" y="862"/>
                    <a:pt x="219" y="837"/>
                  </a:cubicBezTo>
                  <a:cubicBezTo>
                    <a:pt x="229" y="804"/>
                    <a:pt x="233" y="779"/>
                    <a:pt x="253" y="745"/>
                  </a:cubicBezTo>
                  <a:cubicBezTo>
                    <a:pt x="263" y="730"/>
                    <a:pt x="282" y="730"/>
                    <a:pt x="296" y="715"/>
                  </a:cubicBezTo>
                  <a:cubicBezTo>
                    <a:pt x="316" y="706"/>
                    <a:pt x="321" y="682"/>
                    <a:pt x="341" y="677"/>
                  </a:cubicBezTo>
                  <a:cubicBezTo>
                    <a:pt x="370" y="672"/>
                    <a:pt x="389" y="672"/>
                    <a:pt x="414" y="662"/>
                  </a:cubicBezTo>
                  <a:lnTo>
                    <a:pt x="414" y="662"/>
                  </a:lnTo>
                  <a:cubicBezTo>
                    <a:pt x="487" y="652"/>
                    <a:pt x="540" y="647"/>
                    <a:pt x="614" y="638"/>
                  </a:cubicBezTo>
                  <a:cubicBezTo>
                    <a:pt x="628" y="633"/>
                    <a:pt x="638" y="628"/>
                    <a:pt x="657" y="628"/>
                  </a:cubicBezTo>
                  <a:cubicBezTo>
                    <a:pt x="686" y="623"/>
                    <a:pt x="701" y="623"/>
                    <a:pt x="730" y="623"/>
                  </a:cubicBezTo>
                  <a:cubicBezTo>
                    <a:pt x="803" y="613"/>
                    <a:pt x="837" y="589"/>
                    <a:pt x="896" y="560"/>
                  </a:cubicBezTo>
                  <a:cubicBezTo>
                    <a:pt x="915" y="550"/>
                    <a:pt x="925" y="550"/>
                    <a:pt x="945" y="545"/>
                  </a:cubicBezTo>
                  <a:cubicBezTo>
                    <a:pt x="979" y="526"/>
                    <a:pt x="998" y="516"/>
                    <a:pt x="1037" y="506"/>
                  </a:cubicBezTo>
                  <a:cubicBezTo>
                    <a:pt x="2060" y="306"/>
                    <a:pt x="2060" y="306"/>
                    <a:pt x="2060" y="306"/>
                  </a:cubicBezTo>
                  <a:cubicBezTo>
                    <a:pt x="2084" y="311"/>
                    <a:pt x="2094" y="321"/>
                    <a:pt x="2118" y="326"/>
                  </a:cubicBezTo>
                  <a:cubicBezTo>
                    <a:pt x="2142" y="326"/>
                    <a:pt x="2162" y="326"/>
                    <a:pt x="2186" y="326"/>
                  </a:cubicBezTo>
                  <a:cubicBezTo>
                    <a:pt x="2732" y="214"/>
                    <a:pt x="2732" y="214"/>
                    <a:pt x="2732" y="214"/>
                  </a:cubicBezTo>
                  <a:cubicBezTo>
                    <a:pt x="2781" y="224"/>
                    <a:pt x="2781" y="224"/>
                    <a:pt x="2781" y="224"/>
                  </a:cubicBezTo>
                  <a:cubicBezTo>
                    <a:pt x="2810" y="214"/>
                    <a:pt x="2810" y="214"/>
                    <a:pt x="2810" y="214"/>
                  </a:cubicBezTo>
                  <a:lnTo>
                    <a:pt x="2810" y="214"/>
                  </a:lnTo>
                  <a:cubicBezTo>
                    <a:pt x="3638" y="0"/>
                    <a:pt x="3638" y="0"/>
                    <a:pt x="3638" y="0"/>
                  </a:cubicBezTo>
                  <a:lnTo>
                    <a:pt x="3638" y="0"/>
                  </a:lnTo>
                  <a:cubicBezTo>
                    <a:pt x="3643" y="38"/>
                    <a:pt x="3653" y="58"/>
                    <a:pt x="3653" y="97"/>
                  </a:cubicBezTo>
                  <a:cubicBezTo>
                    <a:pt x="3653" y="107"/>
                    <a:pt x="3643" y="112"/>
                    <a:pt x="3643" y="121"/>
                  </a:cubicBezTo>
                  <a:cubicBezTo>
                    <a:pt x="3638" y="141"/>
                    <a:pt x="3628" y="151"/>
                    <a:pt x="3623" y="165"/>
                  </a:cubicBezTo>
                  <a:cubicBezTo>
                    <a:pt x="3618" y="175"/>
                    <a:pt x="3623" y="185"/>
                    <a:pt x="3618" y="195"/>
                  </a:cubicBezTo>
                  <a:cubicBezTo>
                    <a:pt x="3609" y="229"/>
                    <a:pt x="3590" y="243"/>
                    <a:pt x="3560" y="253"/>
                  </a:cubicBezTo>
                  <a:cubicBezTo>
                    <a:pt x="3536" y="263"/>
                    <a:pt x="3521" y="263"/>
                    <a:pt x="3497" y="263"/>
                  </a:cubicBezTo>
                  <a:cubicBezTo>
                    <a:pt x="3482" y="263"/>
                    <a:pt x="3468" y="258"/>
                    <a:pt x="3453" y="268"/>
                  </a:cubicBezTo>
                  <a:cubicBezTo>
                    <a:pt x="3448" y="268"/>
                    <a:pt x="3453" y="277"/>
                    <a:pt x="3448" y="282"/>
                  </a:cubicBezTo>
                  <a:cubicBezTo>
                    <a:pt x="3438" y="297"/>
                    <a:pt x="3429" y="297"/>
                    <a:pt x="3419" y="306"/>
                  </a:cubicBezTo>
                  <a:cubicBezTo>
                    <a:pt x="3390" y="331"/>
                    <a:pt x="3370" y="350"/>
                    <a:pt x="3331" y="360"/>
                  </a:cubicBezTo>
                  <a:cubicBezTo>
                    <a:pt x="3311" y="365"/>
                    <a:pt x="3292" y="360"/>
                    <a:pt x="3273" y="370"/>
                  </a:cubicBezTo>
                  <a:cubicBezTo>
                    <a:pt x="3248" y="384"/>
                    <a:pt x="3248" y="404"/>
                    <a:pt x="3234" y="428"/>
                  </a:cubicBezTo>
                  <a:cubicBezTo>
                    <a:pt x="3214" y="462"/>
                    <a:pt x="3200" y="482"/>
                    <a:pt x="3170" y="511"/>
                  </a:cubicBezTo>
                  <a:cubicBezTo>
                    <a:pt x="3137" y="550"/>
                    <a:pt x="3107" y="560"/>
                    <a:pt x="3068" y="594"/>
                  </a:cubicBezTo>
                  <a:cubicBezTo>
                    <a:pt x="3049" y="613"/>
                    <a:pt x="3034" y="623"/>
                    <a:pt x="3015" y="643"/>
                  </a:cubicBezTo>
                  <a:cubicBezTo>
                    <a:pt x="3000" y="652"/>
                    <a:pt x="2995" y="662"/>
                    <a:pt x="2985" y="672"/>
                  </a:cubicBezTo>
                  <a:cubicBezTo>
                    <a:pt x="2941" y="715"/>
                    <a:pt x="2917" y="745"/>
                    <a:pt x="2864" y="779"/>
                  </a:cubicBezTo>
                  <a:cubicBezTo>
                    <a:pt x="2844" y="798"/>
                    <a:pt x="2830" y="813"/>
                    <a:pt x="2805" y="828"/>
                  </a:cubicBezTo>
                  <a:cubicBezTo>
                    <a:pt x="2781" y="842"/>
                    <a:pt x="2761" y="852"/>
                    <a:pt x="2752" y="876"/>
                  </a:cubicBezTo>
                  <a:cubicBezTo>
                    <a:pt x="2747" y="891"/>
                    <a:pt x="2747" y="901"/>
                    <a:pt x="2747" y="911"/>
                  </a:cubicBezTo>
                  <a:cubicBezTo>
                    <a:pt x="2742" y="920"/>
                    <a:pt x="2727" y="925"/>
                    <a:pt x="2717" y="935"/>
                  </a:cubicBezTo>
                  <a:cubicBezTo>
                    <a:pt x="2693" y="950"/>
                    <a:pt x="2679" y="964"/>
                    <a:pt x="2654" y="974"/>
                  </a:cubicBezTo>
                  <a:cubicBezTo>
                    <a:pt x="2640" y="978"/>
                    <a:pt x="2620" y="978"/>
                    <a:pt x="2610" y="993"/>
                  </a:cubicBezTo>
                  <a:cubicBezTo>
                    <a:pt x="2606" y="998"/>
                    <a:pt x="2615" y="998"/>
                    <a:pt x="2615" y="1008"/>
                  </a:cubicBezTo>
                  <a:cubicBezTo>
                    <a:pt x="2615" y="1061"/>
                    <a:pt x="2610" y="1110"/>
                    <a:pt x="2606" y="1163"/>
                  </a:cubicBezTo>
                  <a:lnTo>
                    <a:pt x="2606" y="1163"/>
                  </a:lnTo>
                  <a:cubicBezTo>
                    <a:pt x="2123" y="1290"/>
                    <a:pt x="2123" y="1290"/>
                    <a:pt x="2123" y="1290"/>
                  </a:cubicBezTo>
                  <a:cubicBezTo>
                    <a:pt x="2118" y="1290"/>
                    <a:pt x="2118" y="1290"/>
                    <a:pt x="2118" y="1290"/>
                  </a:cubicBezTo>
                  <a:cubicBezTo>
                    <a:pt x="1295" y="1446"/>
                    <a:pt x="1295" y="1446"/>
                    <a:pt x="1295" y="1446"/>
                  </a:cubicBezTo>
                  <a:cubicBezTo>
                    <a:pt x="1256" y="1436"/>
                    <a:pt x="1237" y="1431"/>
                    <a:pt x="1203" y="1417"/>
                  </a:cubicBezTo>
                  <a:cubicBezTo>
                    <a:pt x="1188" y="1412"/>
                    <a:pt x="1178" y="1393"/>
                    <a:pt x="1159" y="1393"/>
                  </a:cubicBezTo>
                  <a:cubicBezTo>
                    <a:pt x="1130" y="1393"/>
                    <a:pt x="1115" y="1412"/>
                    <a:pt x="1081" y="1412"/>
                  </a:cubicBezTo>
                  <a:cubicBezTo>
                    <a:pt x="1042" y="1417"/>
                    <a:pt x="1017" y="1431"/>
                    <a:pt x="979" y="1442"/>
                  </a:cubicBezTo>
                  <a:cubicBezTo>
                    <a:pt x="969" y="1442"/>
                    <a:pt x="954" y="1436"/>
                    <a:pt x="949" y="1442"/>
                  </a:cubicBezTo>
                  <a:cubicBezTo>
                    <a:pt x="930" y="1451"/>
                    <a:pt x="925" y="1470"/>
                    <a:pt x="910" y="1485"/>
                  </a:cubicBezTo>
                  <a:lnTo>
                    <a:pt x="910" y="1485"/>
                  </a:lnTo>
                  <a:cubicBezTo>
                    <a:pt x="0" y="1636"/>
                    <a:pt x="0" y="1636"/>
                    <a:pt x="0" y="1636"/>
                  </a:cubicBezTo>
                  <a:lnTo>
                    <a:pt x="0" y="1636"/>
                  </a:lnTo>
                  <a:cubicBezTo>
                    <a:pt x="14" y="1568"/>
                    <a:pt x="48" y="1529"/>
                    <a:pt x="48" y="1461"/>
                  </a:cubicBezTo>
                  <a:cubicBezTo>
                    <a:pt x="48" y="1431"/>
                    <a:pt x="39" y="1417"/>
                    <a:pt x="48" y="1393"/>
                  </a:cubicBezTo>
                  <a:cubicBezTo>
                    <a:pt x="63" y="1334"/>
                    <a:pt x="111" y="1315"/>
                    <a:pt x="116" y="1257"/>
                  </a:cubicBezTo>
                  <a:cubicBezTo>
                    <a:pt x="116" y="1227"/>
                    <a:pt x="111" y="1207"/>
                    <a:pt x="121" y="1179"/>
                  </a:cubicBezTo>
                  <a:cubicBezTo>
                    <a:pt x="126" y="1159"/>
                    <a:pt x="146" y="1154"/>
                    <a:pt x="155" y="1135"/>
                  </a:cubicBezTo>
                  <a:cubicBezTo>
                    <a:pt x="180" y="1100"/>
                    <a:pt x="199" y="1076"/>
                    <a:pt x="199" y="102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5" name="Freeform 90"/>
            <p:cNvSpPr>
              <a:spLocks noChangeArrowheads="1"/>
            </p:cNvSpPr>
            <p:nvPr/>
          </p:nvSpPr>
          <p:spPr bwMode="auto">
            <a:xfrm>
              <a:off x="12691613" y="7001516"/>
              <a:ext cx="2394208" cy="1220986"/>
            </a:xfrm>
            <a:custGeom>
              <a:avLst/>
              <a:gdLst>
                <a:gd name="T0" fmla="*/ 1032 w 3775"/>
                <a:gd name="T1" fmla="*/ 765 h 1929"/>
                <a:gd name="T2" fmla="*/ 3535 w 3775"/>
                <a:gd name="T3" fmla="*/ 0 h 1929"/>
                <a:gd name="T4" fmla="*/ 3599 w 3775"/>
                <a:gd name="T5" fmla="*/ 180 h 1929"/>
                <a:gd name="T6" fmla="*/ 3541 w 3775"/>
                <a:gd name="T7" fmla="*/ 176 h 1929"/>
                <a:gd name="T8" fmla="*/ 3477 w 3775"/>
                <a:gd name="T9" fmla="*/ 229 h 1929"/>
                <a:gd name="T10" fmla="*/ 3443 w 3775"/>
                <a:gd name="T11" fmla="*/ 258 h 1929"/>
                <a:gd name="T12" fmla="*/ 3336 w 3775"/>
                <a:gd name="T13" fmla="*/ 258 h 1929"/>
                <a:gd name="T14" fmla="*/ 3258 w 3775"/>
                <a:gd name="T15" fmla="*/ 239 h 1929"/>
                <a:gd name="T16" fmla="*/ 3292 w 3775"/>
                <a:gd name="T17" fmla="*/ 375 h 1929"/>
                <a:gd name="T18" fmla="*/ 3404 w 3775"/>
                <a:gd name="T19" fmla="*/ 370 h 1929"/>
                <a:gd name="T20" fmla="*/ 3560 w 3775"/>
                <a:gd name="T21" fmla="*/ 370 h 1929"/>
                <a:gd name="T22" fmla="*/ 3628 w 3775"/>
                <a:gd name="T23" fmla="*/ 404 h 1929"/>
                <a:gd name="T24" fmla="*/ 3692 w 3775"/>
                <a:gd name="T25" fmla="*/ 268 h 1929"/>
                <a:gd name="T26" fmla="*/ 3759 w 3775"/>
                <a:gd name="T27" fmla="*/ 458 h 1929"/>
                <a:gd name="T28" fmla="*/ 3623 w 3775"/>
                <a:gd name="T29" fmla="*/ 677 h 1929"/>
                <a:gd name="T30" fmla="*/ 3546 w 3775"/>
                <a:gd name="T31" fmla="*/ 667 h 1929"/>
                <a:gd name="T32" fmla="*/ 3428 w 3775"/>
                <a:gd name="T33" fmla="*/ 677 h 1929"/>
                <a:gd name="T34" fmla="*/ 3307 w 3775"/>
                <a:gd name="T35" fmla="*/ 775 h 1929"/>
                <a:gd name="T36" fmla="*/ 3472 w 3775"/>
                <a:gd name="T37" fmla="*/ 789 h 1929"/>
                <a:gd name="T38" fmla="*/ 3463 w 3775"/>
                <a:gd name="T39" fmla="*/ 842 h 1929"/>
                <a:gd name="T40" fmla="*/ 3428 w 3775"/>
                <a:gd name="T41" fmla="*/ 964 h 1929"/>
                <a:gd name="T42" fmla="*/ 3389 w 3775"/>
                <a:gd name="T43" fmla="*/ 1047 h 1929"/>
                <a:gd name="T44" fmla="*/ 3477 w 3775"/>
                <a:gd name="T45" fmla="*/ 994 h 1929"/>
                <a:gd name="T46" fmla="*/ 3555 w 3775"/>
                <a:gd name="T47" fmla="*/ 940 h 1929"/>
                <a:gd name="T48" fmla="*/ 3589 w 3775"/>
                <a:gd name="T49" fmla="*/ 1042 h 1929"/>
                <a:gd name="T50" fmla="*/ 3535 w 3775"/>
                <a:gd name="T51" fmla="*/ 1110 h 1929"/>
                <a:gd name="T52" fmla="*/ 3385 w 3775"/>
                <a:gd name="T53" fmla="*/ 1149 h 1929"/>
                <a:gd name="T54" fmla="*/ 3190 w 3775"/>
                <a:gd name="T55" fmla="*/ 1344 h 1929"/>
                <a:gd name="T56" fmla="*/ 3132 w 3775"/>
                <a:gd name="T57" fmla="*/ 1417 h 1929"/>
                <a:gd name="T58" fmla="*/ 3019 w 3775"/>
                <a:gd name="T59" fmla="*/ 1724 h 1929"/>
                <a:gd name="T60" fmla="*/ 2839 w 3775"/>
                <a:gd name="T61" fmla="*/ 1812 h 1929"/>
                <a:gd name="T62" fmla="*/ 2756 w 3775"/>
                <a:gd name="T63" fmla="*/ 1865 h 1929"/>
                <a:gd name="T64" fmla="*/ 1714 w 3775"/>
                <a:gd name="T65" fmla="*/ 1627 h 1929"/>
                <a:gd name="T66" fmla="*/ 1582 w 3775"/>
                <a:gd name="T67" fmla="*/ 1519 h 1929"/>
                <a:gd name="T68" fmla="*/ 1412 w 3775"/>
                <a:gd name="T69" fmla="*/ 1510 h 1929"/>
                <a:gd name="T70" fmla="*/ 1227 w 3775"/>
                <a:gd name="T71" fmla="*/ 1544 h 1929"/>
                <a:gd name="T72" fmla="*/ 1056 w 3775"/>
                <a:gd name="T73" fmla="*/ 1578 h 1929"/>
                <a:gd name="T74" fmla="*/ 769 w 3775"/>
                <a:gd name="T75" fmla="*/ 1676 h 1929"/>
                <a:gd name="T76" fmla="*/ 608 w 3775"/>
                <a:gd name="T77" fmla="*/ 1758 h 1929"/>
                <a:gd name="T78" fmla="*/ 574 w 3775"/>
                <a:gd name="T79" fmla="*/ 1792 h 1929"/>
                <a:gd name="T80" fmla="*/ 0 w 3775"/>
                <a:gd name="T81" fmla="*/ 1928 h 1929"/>
                <a:gd name="T82" fmla="*/ 4 w 3775"/>
                <a:gd name="T83" fmla="*/ 1758 h 1929"/>
                <a:gd name="T84" fmla="*/ 111 w 3775"/>
                <a:gd name="T85" fmla="*/ 1700 h 1929"/>
                <a:gd name="T86" fmla="*/ 146 w 3775"/>
                <a:gd name="T87" fmla="*/ 1641 h 1929"/>
                <a:gd name="T88" fmla="*/ 258 w 3775"/>
                <a:gd name="T89" fmla="*/ 1544 h 1929"/>
                <a:gd name="T90" fmla="*/ 409 w 3775"/>
                <a:gd name="T91" fmla="*/ 1408 h 1929"/>
                <a:gd name="T92" fmla="*/ 564 w 3775"/>
                <a:gd name="T93" fmla="*/ 1276 h 1929"/>
                <a:gd name="T94" fmla="*/ 667 w 3775"/>
                <a:gd name="T95" fmla="*/ 1135 h 1929"/>
                <a:gd name="T96" fmla="*/ 813 w 3775"/>
                <a:gd name="T97" fmla="*/ 1071 h 1929"/>
                <a:gd name="T98" fmla="*/ 847 w 3775"/>
                <a:gd name="T99" fmla="*/ 1033 h 1929"/>
                <a:gd name="T100" fmla="*/ 954 w 3775"/>
                <a:gd name="T101" fmla="*/ 1018 h 1929"/>
                <a:gd name="T102" fmla="*/ 1017 w 3775"/>
                <a:gd name="T103" fmla="*/ 930 h 1929"/>
                <a:gd name="T104" fmla="*/ 1047 w 3775"/>
                <a:gd name="T105" fmla="*/ 862 h 1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75" h="1929">
                  <a:moveTo>
                    <a:pt x="1032" y="765"/>
                  </a:moveTo>
                  <a:lnTo>
                    <a:pt x="1032" y="765"/>
                  </a:lnTo>
                  <a:cubicBezTo>
                    <a:pt x="3535" y="0"/>
                    <a:pt x="3535" y="0"/>
                    <a:pt x="3535" y="0"/>
                  </a:cubicBezTo>
                  <a:lnTo>
                    <a:pt x="3535" y="0"/>
                  </a:lnTo>
                  <a:cubicBezTo>
                    <a:pt x="3618" y="146"/>
                    <a:pt x="3618" y="146"/>
                    <a:pt x="3618" y="146"/>
                  </a:cubicBezTo>
                  <a:cubicBezTo>
                    <a:pt x="3618" y="161"/>
                    <a:pt x="3613" y="180"/>
                    <a:pt x="3599" y="180"/>
                  </a:cubicBezTo>
                  <a:cubicBezTo>
                    <a:pt x="3589" y="180"/>
                    <a:pt x="3580" y="170"/>
                    <a:pt x="3570" y="170"/>
                  </a:cubicBezTo>
                  <a:cubicBezTo>
                    <a:pt x="3560" y="170"/>
                    <a:pt x="3546" y="170"/>
                    <a:pt x="3541" y="176"/>
                  </a:cubicBezTo>
                  <a:cubicBezTo>
                    <a:pt x="3521" y="190"/>
                    <a:pt x="3526" y="214"/>
                    <a:pt x="3511" y="224"/>
                  </a:cubicBezTo>
                  <a:cubicBezTo>
                    <a:pt x="3502" y="229"/>
                    <a:pt x="3487" y="229"/>
                    <a:pt x="3477" y="229"/>
                  </a:cubicBezTo>
                  <a:cubicBezTo>
                    <a:pt x="3472" y="229"/>
                    <a:pt x="3468" y="229"/>
                    <a:pt x="3463" y="229"/>
                  </a:cubicBezTo>
                  <a:cubicBezTo>
                    <a:pt x="3453" y="234"/>
                    <a:pt x="3453" y="253"/>
                    <a:pt x="3443" y="258"/>
                  </a:cubicBezTo>
                  <a:cubicBezTo>
                    <a:pt x="3424" y="283"/>
                    <a:pt x="3404" y="287"/>
                    <a:pt x="3385" y="312"/>
                  </a:cubicBezTo>
                  <a:cubicBezTo>
                    <a:pt x="3360" y="297"/>
                    <a:pt x="3355" y="278"/>
                    <a:pt x="3336" y="258"/>
                  </a:cubicBezTo>
                  <a:cubicBezTo>
                    <a:pt x="3326" y="248"/>
                    <a:pt x="3322" y="239"/>
                    <a:pt x="3307" y="239"/>
                  </a:cubicBezTo>
                  <a:cubicBezTo>
                    <a:pt x="3258" y="239"/>
                    <a:pt x="3258" y="239"/>
                    <a:pt x="3258" y="239"/>
                  </a:cubicBezTo>
                  <a:cubicBezTo>
                    <a:pt x="3263" y="263"/>
                    <a:pt x="3273" y="278"/>
                    <a:pt x="3278" y="302"/>
                  </a:cubicBezTo>
                  <a:cubicBezTo>
                    <a:pt x="3287" y="331"/>
                    <a:pt x="3287" y="350"/>
                    <a:pt x="3292" y="375"/>
                  </a:cubicBezTo>
                  <a:cubicBezTo>
                    <a:pt x="3292" y="400"/>
                    <a:pt x="3302" y="414"/>
                    <a:pt x="3302" y="439"/>
                  </a:cubicBezTo>
                  <a:cubicBezTo>
                    <a:pt x="3346" y="414"/>
                    <a:pt x="3355" y="370"/>
                    <a:pt x="3404" y="370"/>
                  </a:cubicBezTo>
                  <a:cubicBezTo>
                    <a:pt x="3497" y="370"/>
                    <a:pt x="3497" y="370"/>
                    <a:pt x="3497" y="370"/>
                  </a:cubicBezTo>
                  <a:cubicBezTo>
                    <a:pt x="3521" y="370"/>
                    <a:pt x="3535" y="365"/>
                    <a:pt x="3560" y="370"/>
                  </a:cubicBezTo>
                  <a:cubicBezTo>
                    <a:pt x="3565" y="370"/>
                    <a:pt x="3570" y="380"/>
                    <a:pt x="3574" y="380"/>
                  </a:cubicBezTo>
                  <a:cubicBezTo>
                    <a:pt x="3589" y="389"/>
                    <a:pt x="3604" y="404"/>
                    <a:pt x="3628" y="404"/>
                  </a:cubicBezTo>
                  <a:cubicBezTo>
                    <a:pt x="3653" y="404"/>
                    <a:pt x="3657" y="370"/>
                    <a:pt x="3662" y="341"/>
                  </a:cubicBezTo>
                  <a:cubicBezTo>
                    <a:pt x="3672" y="312"/>
                    <a:pt x="3677" y="292"/>
                    <a:pt x="3692" y="268"/>
                  </a:cubicBezTo>
                  <a:cubicBezTo>
                    <a:pt x="3745" y="292"/>
                    <a:pt x="3774" y="331"/>
                    <a:pt x="3774" y="385"/>
                  </a:cubicBezTo>
                  <a:cubicBezTo>
                    <a:pt x="3774" y="414"/>
                    <a:pt x="3765" y="428"/>
                    <a:pt x="3759" y="458"/>
                  </a:cubicBezTo>
                  <a:cubicBezTo>
                    <a:pt x="3750" y="502"/>
                    <a:pt x="3745" y="526"/>
                    <a:pt x="3726" y="565"/>
                  </a:cubicBezTo>
                  <a:cubicBezTo>
                    <a:pt x="3701" y="618"/>
                    <a:pt x="3677" y="653"/>
                    <a:pt x="3623" y="677"/>
                  </a:cubicBezTo>
                  <a:cubicBezTo>
                    <a:pt x="3604" y="682"/>
                    <a:pt x="3599" y="701"/>
                    <a:pt x="3574" y="701"/>
                  </a:cubicBezTo>
                  <a:cubicBezTo>
                    <a:pt x="3560" y="701"/>
                    <a:pt x="3555" y="682"/>
                    <a:pt x="3546" y="667"/>
                  </a:cubicBezTo>
                  <a:cubicBezTo>
                    <a:pt x="3531" y="653"/>
                    <a:pt x="3516" y="643"/>
                    <a:pt x="3492" y="643"/>
                  </a:cubicBezTo>
                  <a:cubicBezTo>
                    <a:pt x="3468" y="643"/>
                    <a:pt x="3448" y="657"/>
                    <a:pt x="3428" y="677"/>
                  </a:cubicBezTo>
                  <a:cubicBezTo>
                    <a:pt x="3443" y="726"/>
                    <a:pt x="3443" y="726"/>
                    <a:pt x="3443" y="726"/>
                  </a:cubicBezTo>
                  <a:cubicBezTo>
                    <a:pt x="3399" y="765"/>
                    <a:pt x="3346" y="735"/>
                    <a:pt x="3307" y="775"/>
                  </a:cubicBezTo>
                  <a:cubicBezTo>
                    <a:pt x="3326" y="784"/>
                    <a:pt x="3341" y="789"/>
                    <a:pt x="3365" y="794"/>
                  </a:cubicBezTo>
                  <a:cubicBezTo>
                    <a:pt x="3404" y="799"/>
                    <a:pt x="3428" y="789"/>
                    <a:pt x="3472" y="789"/>
                  </a:cubicBezTo>
                  <a:cubicBezTo>
                    <a:pt x="3472" y="799"/>
                    <a:pt x="3477" y="803"/>
                    <a:pt x="3477" y="814"/>
                  </a:cubicBezTo>
                  <a:cubicBezTo>
                    <a:pt x="3477" y="828"/>
                    <a:pt x="3468" y="833"/>
                    <a:pt x="3463" y="842"/>
                  </a:cubicBezTo>
                  <a:cubicBezTo>
                    <a:pt x="3458" y="872"/>
                    <a:pt x="3453" y="891"/>
                    <a:pt x="3448" y="920"/>
                  </a:cubicBezTo>
                  <a:cubicBezTo>
                    <a:pt x="3448" y="940"/>
                    <a:pt x="3448" y="960"/>
                    <a:pt x="3428" y="964"/>
                  </a:cubicBezTo>
                  <a:cubicBezTo>
                    <a:pt x="3385" y="984"/>
                    <a:pt x="3355" y="979"/>
                    <a:pt x="3312" y="989"/>
                  </a:cubicBezTo>
                  <a:cubicBezTo>
                    <a:pt x="3331" y="1018"/>
                    <a:pt x="3350" y="1047"/>
                    <a:pt x="3389" y="1047"/>
                  </a:cubicBezTo>
                  <a:cubicBezTo>
                    <a:pt x="3399" y="1047"/>
                    <a:pt x="3409" y="1038"/>
                    <a:pt x="3419" y="1028"/>
                  </a:cubicBezTo>
                  <a:cubicBezTo>
                    <a:pt x="3443" y="1018"/>
                    <a:pt x="3458" y="1008"/>
                    <a:pt x="3477" y="994"/>
                  </a:cubicBezTo>
                  <a:cubicBezTo>
                    <a:pt x="3497" y="984"/>
                    <a:pt x="3507" y="979"/>
                    <a:pt x="3526" y="969"/>
                  </a:cubicBezTo>
                  <a:cubicBezTo>
                    <a:pt x="3541" y="960"/>
                    <a:pt x="3535" y="940"/>
                    <a:pt x="3555" y="940"/>
                  </a:cubicBezTo>
                  <a:cubicBezTo>
                    <a:pt x="3580" y="940"/>
                    <a:pt x="3594" y="955"/>
                    <a:pt x="3613" y="964"/>
                  </a:cubicBezTo>
                  <a:cubicBezTo>
                    <a:pt x="3609" y="999"/>
                    <a:pt x="3599" y="1013"/>
                    <a:pt x="3589" y="1042"/>
                  </a:cubicBezTo>
                  <a:cubicBezTo>
                    <a:pt x="3585" y="1057"/>
                    <a:pt x="3585" y="1071"/>
                    <a:pt x="3580" y="1086"/>
                  </a:cubicBezTo>
                  <a:cubicBezTo>
                    <a:pt x="3574" y="1106"/>
                    <a:pt x="3555" y="1101"/>
                    <a:pt x="3535" y="1110"/>
                  </a:cubicBezTo>
                  <a:cubicBezTo>
                    <a:pt x="3507" y="1121"/>
                    <a:pt x="3492" y="1140"/>
                    <a:pt x="3458" y="1145"/>
                  </a:cubicBezTo>
                  <a:cubicBezTo>
                    <a:pt x="3428" y="1145"/>
                    <a:pt x="3414" y="1140"/>
                    <a:pt x="3385" y="1149"/>
                  </a:cubicBezTo>
                  <a:cubicBezTo>
                    <a:pt x="3317" y="1174"/>
                    <a:pt x="3297" y="1218"/>
                    <a:pt x="3253" y="1271"/>
                  </a:cubicBezTo>
                  <a:cubicBezTo>
                    <a:pt x="3229" y="1301"/>
                    <a:pt x="3209" y="1315"/>
                    <a:pt x="3190" y="1344"/>
                  </a:cubicBezTo>
                  <a:cubicBezTo>
                    <a:pt x="3185" y="1354"/>
                    <a:pt x="3175" y="1369"/>
                    <a:pt x="3170" y="1378"/>
                  </a:cubicBezTo>
                  <a:cubicBezTo>
                    <a:pt x="3156" y="1393"/>
                    <a:pt x="3141" y="1398"/>
                    <a:pt x="3132" y="1417"/>
                  </a:cubicBezTo>
                  <a:cubicBezTo>
                    <a:pt x="3097" y="1480"/>
                    <a:pt x="3097" y="1524"/>
                    <a:pt x="3078" y="1597"/>
                  </a:cubicBezTo>
                  <a:cubicBezTo>
                    <a:pt x="3068" y="1651"/>
                    <a:pt x="3063" y="1695"/>
                    <a:pt x="3019" y="1724"/>
                  </a:cubicBezTo>
                  <a:cubicBezTo>
                    <a:pt x="2985" y="1739"/>
                    <a:pt x="2961" y="1743"/>
                    <a:pt x="2927" y="1758"/>
                  </a:cubicBezTo>
                  <a:cubicBezTo>
                    <a:pt x="2893" y="1773"/>
                    <a:pt x="2873" y="1792"/>
                    <a:pt x="2839" y="1812"/>
                  </a:cubicBezTo>
                  <a:cubicBezTo>
                    <a:pt x="2805" y="1826"/>
                    <a:pt x="2775" y="1841"/>
                    <a:pt x="2756" y="1865"/>
                  </a:cubicBezTo>
                  <a:lnTo>
                    <a:pt x="2756" y="1865"/>
                  </a:lnTo>
                  <a:cubicBezTo>
                    <a:pt x="2186" y="1495"/>
                    <a:pt x="2186" y="1495"/>
                    <a:pt x="2186" y="1495"/>
                  </a:cubicBezTo>
                  <a:cubicBezTo>
                    <a:pt x="1714" y="1627"/>
                    <a:pt x="1714" y="1627"/>
                    <a:pt x="1714" y="1627"/>
                  </a:cubicBezTo>
                  <a:cubicBezTo>
                    <a:pt x="1680" y="1612"/>
                    <a:pt x="1665" y="1588"/>
                    <a:pt x="1641" y="1558"/>
                  </a:cubicBezTo>
                  <a:cubicBezTo>
                    <a:pt x="1626" y="1534"/>
                    <a:pt x="1607" y="1534"/>
                    <a:pt x="1582" y="1519"/>
                  </a:cubicBezTo>
                  <a:cubicBezTo>
                    <a:pt x="1563" y="1510"/>
                    <a:pt x="1553" y="1491"/>
                    <a:pt x="1529" y="1491"/>
                  </a:cubicBezTo>
                  <a:cubicBezTo>
                    <a:pt x="1485" y="1491"/>
                    <a:pt x="1461" y="1500"/>
                    <a:pt x="1412" y="1510"/>
                  </a:cubicBezTo>
                  <a:cubicBezTo>
                    <a:pt x="1378" y="1515"/>
                    <a:pt x="1358" y="1515"/>
                    <a:pt x="1324" y="1519"/>
                  </a:cubicBezTo>
                  <a:cubicBezTo>
                    <a:pt x="1285" y="1524"/>
                    <a:pt x="1266" y="1534"/>
                    <a:pt x="1227" y="1544"/>
                  </a:cubicBezTo>
                  <a:cubicBezTo>
                    <a:pt x="1197" y="1549"/>
                    <a:pt x="1178" y="1549"/>
                    <a:pt x="1144" y="1554"/>
                  </a:cubicBezTo>
                  <a:cubicBezTo>
                    <a:pt x="1110" y="1558"/>
                    <a:pt x="1090" y="1569"/>
                    <a:pt x="1056" y="1578"/>
                  </a:cubicBezTo>
                  <a:cubicBezTo>
                    <a:pt x="959" y="1597"/>
                    <a:pt x="896" y="1597"/>
                    <a:pt x="813" y="1651"/>
                  </a:cubicBezTo>
                  <a:cubicBezTo>
                    <a:pt x="799" y="1661"/>
                    <a:pt x="784" y="1666"/>
                    <a:pt x="769" y="1676"/>
                  </a:cubicBezTo>
                  <a:cubicBezTo>
                    <a:pt x="744" y="1700"/>
                    <a:pt x="730" y="1719"/>
                    <a:pt x="696" y="1729"/>
                  </a:cubicBezTo>
                  <a:cubicBezTo>
                    <a:pt x="662" y="1743"/>
                    <a:pt x="638" y="1739"/>
                    <a:pt x="608" y="1758"/>
                  </a:cubicBezTo>
                  <a:cubicBezTo>
                    <a:pt x="594" y="1763"/>
                    <a:pt x="589" y="1783"/>
                    <a:pt x="574" y="1792"/>
                  </a:cubicBezTo>
                  <a:lnTo>
                    <a:pt x="574" y="1792"/>
                  </a:lnTo>
                  <a:cubicBezTo>
                    <a:pt x="0" y="1928"/>
                    <a:pt x="0" y="1928"/>
                    <a:pt x="0" y="1928"/>
                  </a:cubicBezTo>
                  <a:lnTo>
                    <a:pt x="0" y="1928"/>
                  </a:lnTo>
                  <a:cubicBezTo>
                    <a:pt x="4" y="1875"/>
                    <a:pt x="9" y="1826"/>
                    <a:pt x="9" y="1773"/>
                  </a:cubicBezTo>
                  <a:cubicBezTo>
                    <a:pt x="9" y="1763"/>
                    <a:pt x="0" y="1763"/>
                    <a:pt x="4" y="1758"/>
                  </a:cubicBezTo>
                  <a:cubicBezTo>
                    <a:pt x="14" y="1743"/>
                    <a:pt x="34" y="1743"/>
                    <a:pt x="48" y="1739"/>
                  </a:cubicBezTo>
                  <a:cubicBezTo>
                    <a:pt x="73" y="1729"/>
                    <a:pt x="87" y="1715"/>
                    <a:pt x="111" y="1700"/>
                  </a:cubicBezTo>
                  <a:cubicBezTo>
                    <a:pt x="121" y="1690"/>
                    <a:pt x="136" y="1685"/>
                    <a:pt x="141" y="1676"/>
                  </a:cubicBezTo>
                  <a:cubicBezTo>
                    <a:pt x="141" y="1666"/>
                    <a:pt x="141" y="1656"/>
                    <a:pt x="146" y="1641"/>
                  </a:cubicBezTo>
                  <a:cubicBezTo>
                    <a:pt x="155" y="1617"/>
                    <a:pt x="175" y="1607"/>
                    <a:pt x="199" y="1593"/>
                  </a:cubicBezTo>
                  <a:cubicBezTo>
                    <a:pt x="224" y="1578"/>
                    <a:pt x="238" y="1563"/>
                    <a:pt x="258" y="1544"/>
                  </a:cubicBezTo>
                  <a:cubicBezTo>
                    <a:pt x="311" y="1510"/>
                    <a:pt x="335" y="1480"/>
                    <a:pt x="379" y="1437"/>
                  </a:cubicBezTo>
                  <a:cubicBezTo>
                    <a:pt x="389" y="1427"/>
                    <a:pt x="394" y="1417"/>
                    <a:pt x="409" y="1408"/>
                  </a:cubicBezTo>
                  <a:cubicBezTo>
                    <a:pt x="428" y="1388"/>
                    <a:pt x="443" y="1378"/>
                    <a:pt x="462" y="1359"/>
                  </a:cubicBezTo>
                  <a:cubicBezTo>
                    <a:pt x="501" y="1325"/>
                    <a:pt x="531" y="1315"/>
                    <a:pt x="564" y="1276"/>
                  </a:cubicBezTo>
                  <a:cubicBezTo>
                    <a:pt x="594" y="1247"/>
                    <a:pt x="608" y="1227"/>
                    <a:pt x="628" y="1193"/>
                  </a:cubicBezTo>
                  <a:cubicBezTo>
                    <a:pt x="642" y="1169"/>
                    <a:pt x="642" y="1149"/>
                    <a:pt x="667" y="1135"/>
                  </a:cubicBezTo>
                  <a:cubicBezTo>
                    <a:pt x="686" y="1125"/>
                    <a:pt x="705" y="1130"/>
                    <a:pt x="725" y="1125"/>
                  </a:cubicBezTo>
                  <a:cubicBezTo>
                    <a:pt x="764" y="1115"/>
                    <a:pt x="784" y="1096"/>
                    <a:pt x="813" y="1071"/>
                  </a:cubicBezTo>
                  <a:cubicBezTo>
                    <a:pt x="823" y="1062"/>
                    <a:pt x="832" y="1062"/>
                    <a:pt x="842" y="1047"/>
                  </a:cubicBezTo>
                  <a:cubicBezTo>
                    <a:pt x="847" y="1042"/>
                    <a:pt x="842" y="1033"/>
                    <a:pt x="847" y="1033"/>
                  </a:cubicBezTo>
                  <a:cubicBezTo>
                    <a:pt x="862" y="1023"/>
                    <a:pt x="876" y="1028"/>
                    <a:pt x="891" y="1028"/>
                  </a:cubicBezTo>
                  <a:cubicBezTo>
                    <a:pt x="915" y="1028"/>
                    <a:pt x="930" y="1028"/>
                    <a:pt x="954" y="1018"/>
                  </a:cubicBezTo>
                  <a:cubicBezTo>
                    <a:pt x="984" y="1008"/>
                    <a:pt x="1003" y="994"/>
                    <a:pt x="1012" y="960"/>
                  </a:cubicBezTo>
                  <a:cubicBezTo>
                    <a:pt x="1017" y="950"/>
                    <a:pt x="1012" y="940"/>
                    <a:pt x="1017" y="930"/>
                  </a:cubicBezTo>
                  <a:cubicBezTo>
                    <a:pt x="1022" y="916"/>
                    <a:pt x="1032" y="906"/>
                    <a:pt x="1037" y="886"/>
                  </a:cubicBezTo>
                  <a:cubicBezTo>
                    <a:pt x="1037" y="877"/>
                    <a:pt x="1047" y="872"/>
                    <a:pt x="1047" y="862"/>
                  </a:cubicBezTo>
                  <a:cubicBezTo>
                    <a:pt x="1047" y="823"/>
                    <a:pt x="1037" y="803"/>
                    <a:pt x="1032" y="76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6" name="Freeform 91"/>
            <p:cNvSpPr>
              <a:spLocks noChangeArrowheads="1"/>
            </p:cNvSpPr>
            <p:nvPr/>
          </p:nvSpPr>
          <p:spPr bwMode="auto">
            <a:xfrm>
              <a:off x="13038843" y="7948060"/>
              <a:ext cx="1397321" cy="1064162"/>
            </a:xfrm>
            <a:custGeom>
              <a:avLst/>
              <a:gdLst>
                <a:gd name="T0" fmla="*/ 24 w 2207"/>
                <a:gd name="T1" fmla="*/ 301 h 1681"/>
                <a:gd name="T2" fmla="*/ 24 w 2207"/>
                <a:gd name="T3" fmla="*/ 301 h 1681"/>
                <a:gd name="T4" fmla="*/ 0 w 2207"/>
                <a:gd name="T5" fmla="*/ 404 h 1681"/>
                <a:gd name="T6" fmla="*/ 14 w 2207"/>
                <a:gd name="T7" fmla="*/ 467 h 1681"/>
                <a:gd name="T8" fmla="*/ 44 w 2207"/>
                <a:gd name="T9" fmla="*/ 511 h 1681"/>
                <a:gd name="T10" fmla="*/ 151 w 2207"/>
                <a:gd name="T11" fmla="*/ 569 h 1681"/>
                <a:gd name="T12" fmla="*/ 268 w 2207"/>
                <a:gd name="T13" fmla="*/ 701 h 1681"/>
                <a:gd name="T14" fmla="*/ 316 w 2207"/>
                <a:gd name="T15" fmla="*/ 759 h 1681"/>
                <a:gd name="T16" fmla="*/ 521 w 2207"/>
                <a:gd name="T17" fmla="*/ 857 h 1681"/>
                <a:gd name="T18" fmla="*/ 726 w 2207"/>
                <a:gd name="T19" fmla="*/ 1008 h 1681"/>
                <a:gd name="T20" fmla="*/ 813 w 2207"/>
                <a:gd name="T21" fmla="*/ 1105 h 1681"/>
                <a:gd name="T22" fmla="*/ 843 w 2207"/>
                <a:gd name="T23" fmla="*/ 1110 h 1681"/>
                <a:gd name="T24" fmla="*/ 926 w 2207"/>
                <a:gd name="T25" fmla="*/ 1134 h 1681"/>
                <a:gd name="T26" fmla="*/ 974 w 2207"/>
                <a:gd name="T27" fmla="*/ 1208 h 1681"/>
                <a:gd name="T28" fmla="*/ 998 w 2207"/>
                <a:gd name="T29" fmla="*/ 1329 h 1681"/>
                <a:gd name="T30" fmla="*/ 1101 w 2207"/>
                <a:gd name="T31" fmla="*/ 1451 h 1681"/>
                <a:gd name="T32" fmla="*/ 1174 w 2207"/>
                <a:gd name="T33" fmla="*/ 1519 h 1681"/>
                <a:gd name="T34" fmla="*/ 1232 w 2207"/>
                <a:gd name="T35" fmla="*/ 1636 h 1681"/>
                <a:gd name="T36" fmla="*/ 1252 w 2207"/>
                <a:gd name="T37" fmla="*/ 1670 h 1681"/>
                <a:gd name="T38" fmla="*/ 1320 w 2207"/>
                <a:gd name="T39" fmla="*/ 1675 h 1681"/>
                <a:gd name="T40" fmla="*/ 1320 w 2207"/>
                <a:gd name="T41" fmla="*/ 1675 h 1681"/>
                <a:gd name="T42" fmla="*/ 1315 w 2207"/>
                <a:gd name="T43" fmla="*/ 1650 h 1681"/>
                <a:gd name="T44" fmla="*/ 1359 w 2207"/>
                <a:gd name="T45" fmla="*/ 1548 h 1681"/>
                <a:gd name="T46" fmla="*/ 1335 w 2207"/>
                <a:gd name="T47" fmla="*/ 1456 h 1681"/>
                <a:gd name="T48" fmla="*/ 1349 w 2207"/>
                <a:gd name="T49" fmla="*/ 1451 h 1681"/>
                <a:gd name="T50" fmla="*/ 1393 w 2207"/>
                <a:gd name="T51" fmla="*/ 1475 h 1681"/>
                <a:gd name="T52" fmla="*/ 1432 w 2207"/>
                <a:gd name="T53" fmla="*/ 1407 h 1681"/>
                <a:gd name="T54" fmla="*/ 1495 w 2207"/>
                <a:gd name="T55" fmla="*/ 1368 h 1681"/>
                <a:gd name="T56" fmla="*/ 1588 w 2207"/>
                <a:gd name="T57" fmla="*/ 1334 h 1681"/>
                <a:gd name="T58" fmla="*/ 1627 w 2207"/>
                <a:gd name="T59" fmla="*/ 1276 h 1681"/>
                <a:gd name="T60" fmla="*/ 1719 w 2207"/>
                <a:gd name="T61" fmla="*/ 1202 h 1681"/>
                <a:gd name="T62" fmla="*/ 1763 w 2207"/>
                <a:gd name="T63" fmla="*/ 1130 h 1681"/>
                <a:gd name="T64" fmla="*/ 1763 w 2207"/>
                <a:gd name="T65" fmla="*/ 1100 h 1681"/>
                <a:gd name="T66" fmla="*/ 1816 w 2207"/>
                <a:gd name="T67" fmla="*/ 1066 h 1681"/>
                <a:gd name="T68" fmla="*/ 1855 w 2207"/>
                <a:gd name="T69" fmla="*/ 1003 h 1681"/>
                <a:gd name="T70" fmla="*/ 1870 w 2207"/>
                <a:gd name="T71" fmla="*/ 998 h 1681"/>
                <a:gd name="T72" fmla="*/ 1909 w 2207"/>
                <a:gd name="T73" fmla="*/ 920 h 1681"/>
                <a:gd name="T74" fmla="*/ 1943 w 2207"/>
                <a:gd name="T75" fmla="*/ 862 h 1681"/>
                <a:gd name="T76" fmla="*/ 1943 w 2207"/>
                <a:gd name="T77" fmla="*/ 818 h 1681"/>
                <a:gd name="T78" fmla="*/ 1968 w 2207"/>
                <a:gd name="T79" fmla="*/ 799 h 1681"/>
                <a:gd name="T80" fmla="*/ 2021 w 2207"/>
                <a:gd name="T81" fmla="*/ 720 h 1681"/>
                <a:gd name="T82" fmla="*/ 2070 w 2207"/>
                <a:gd name="T83" fmla="*/ 633 h 1681"/>
                <a:gd name="T84" fmla="*/ 2095 w 2207"/>
                <a:gd name="T85" fmla="*/ 569 h 1681"/>
                <a:gd name="T86" fmla="*/ 2182 w 2207"/>
                <a:gd name="T87" fmla="*/ 404 h 1681"/>
                <a:gd name="T88" fmla="*/ 2206 w 2207"/>
                <a:gd name="T89" fmla="*/ 374 h 1681"/>
                <a:gd name="T90" fmla="*/ 2206 w 2207"/>
                <a:gd name="T91" fmla="*/ 374 h 1681"/>
                <a:gd name="T92" fmla="*/ 1636 w 2207"/>
                <a:gd name="T93" fmla="*/ 4 h 1681"/>
                <a:gd name="T94" fmla="*/ 1164 w 2207"/>
                <a:gd name="T95" fmla="*/ 136 h 1681"/>
                <a:gd name="T96" fmla="*/ 1091 w 2207"/>
                <a:gd name="T97" fmla="*/ 67 h 1681"/>
                <a:gd name="T98" fmla="*/ 1032 w 2207"/>
                <a:gd name="T99" fmla="*/ 28 h 1681"/>
                <a:gd name="T100" fmla="*/ 979 w 2207"/>
                <a:gd name="T101" fmla="*/ 0 h 1681"/>
                <a:gd name="T102" fmla="*/ 862 w 2207"/>
                <a:gd name="T103" fmla="*/ 19 h 1681"/>
                <a:gd name="T104" fmla="*/ 774 w 2207"/>
                <a:gd name="T105" fmla="*/ 28 h 1681"/>
                <a:gd name="T106" fmla="*/ 677 w 2207"/>
                <a:gd name="T107" fmla="*/ 53 h 1681"/>
                <a:gd name="T108" fmla="*/ 594 w 2207"/>
                <a:gd name="T109" fmla="*/ 63 h 1681"/>
                <a:gd name="T110" fmla="*/ 506 w 2207"/>
                <a:gd name="T111" fmla="*/ 87 h 1681"/>
                <a:gd name="T112" fmla="*/ 263 w 2207"/>
                <a:gd name="T113" fmla="*/ 160 h 1681"/>
                <a:gd name="T114" fmla="*/ 219 w 2207"/>
                <a:gd name="T115" fmla="*/ 185 h 1681"/>
                <a:gd name="T116" fmla="*/ 146 w 2207"/>
                <a:gd name="T117" fmla="*/ 238 h 1681"/>
                <a:gd name="T118" fmla="*/ 58 w 2207"/>
                <a:gd name="T119" fmla="*/ 267 h 1681"/>
                <a:gd name="T120" fmla="*/ 24 w 2207"/>
                <a:gd name="T121" fmla="*/ 301 h 1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07" h="1681">
                  <a:moveTo>
                    <a:pt x="24" y="301"/>
                  </a:moveTo>
                  <a:lnTo>
                    <a:pt x="24" y="301"/>
                  </a:lnTo>
                  <a:cubicBezTo>
                    <a:pt x="14" y="340"/>
                    <a:pt x="0" y="360"/>
                    <a:pt x="0" y="404"/>
                  </a:cubicBezTo>
                  <a:cubicBezTo>
                    <a:pt x="0" y="428"/>
                    <a:pt x="5" y="442"/>
                    <a:pt x="14" y="467"/>
                  </a:cubicBezTo>
                  <a:cubicBezTo>
                    <a:pt x="24" y="481"/>
                    <a:pt x="29" y="501"/>
                    <a:pt x="44" y="511"/>
                  </a:cubicBezTo>
                  <a:cubicBezTo>
                    <a:pt x="88" y="535"/>
                    <a:pt x="112" y="540"/>
                    <a:pt x="151" y="569"/>
                  </a:cubicBezTo>
                  <a:cubicBezTo>
                    <a:pt x="209" y="608"/>
                    <a:pt x="229" y="642"/>
                    <a:pt x="268" y="701"/>
                  </a:cubicBezTo>
                  <a:cubicBezTo>
                    <a:pt x="282" y="725"/>
                    <a:pt x="297" y="740"/>
                    <a:pt x="316" y="759"/>
                  </a:cubicBezTo>
                  <a:cubicBezTo>
                    <a:pt x="375" y="827"/>
                    <a:pt x="438" y="832"/>
                    <a:pt x="521" y="857"/>
                  </a:cubicBezTo>
                  <a:cubicBezTo>
                    <a:pt x="614" y="890"/>
                    <a:pt x="658" y="940"/>
                    <a:pt x="726" y="1008"/>
                  </a:cubicBezTo>
                  <a:cubicBezTo>
                    <a:pt x="765" y="1042"/>
                    <a:pt x="769" y="1081"/>
                    <a:pt x="813" y="1105"/>
                  </a:cubicBezTo>
                  <a:cubicBezTo>
                    <a:pt x="823" y="1110"/>
                    <a:pt x="833" y="1110"/>
                    <a:pt x="843" y="1110"/>
                  </a:cubicBezTo>
                  <a:cubicBezTo>
                    <a:pt x="877" y="1115"/>
                    <a:pt x="891" y="1125"/>
                    <a:pt x="926" y="1134"/>
                  </a:cubicBezTo>
                  <a:cubicBezTo>
                    <a:pt x="954" y="1144"/>
                    <a:pt x="965" y="1173"/>
                    <a:pt x="974" y="1208"/>
                  </a:cubicBezTo>
                  <a:cubicBezTo>
                    <a:pt x="984" y="1256"/>
                    <a:pt x="984" y="1285"/>
                    <a:pt x="998" y="1329"/>
                  </a:cubicBezTo>
                  <a:cubicBezTo>
                    <a:pt x="1018" y="1388"/>
                    <a:pt x="1052" y="1417"/>
                    <a:pt x="1101" y="1451"/>
                  </a:cubicBezTo>
                  <a:cubicBezTo>
                    <a:pt x="1130" y="1475"/>
                    <a:pt x="1150" y="1485"/>
                    <a:pt x="1174" y="1519"/>
                  </a:cubicBezTo>
                  <a:cubicBezTo>
                    <a:pt x="1203" y="1558"/>
                    <a:pt x="1203" y="1592"/>
                    <a:pt x="1232" y="1636"/>
                  </a:cubicBezTo>
                  <a:cubicBezTo>
                    <a:pt x="1237" y="1646"/>
                    <a:pt x="1242" y="1661"/>
                    <a:pt x="1252" y="1670"/>
                  </a:cubicBezTo>
                  <a:cubicBezTo>
                    <a:pt x="1271" y="1680"/>
                    <a:pt x="1300" y="1670"/>
                    <a:pt x="1320" y="1675"/>
                  </a:cubicBezTo>
                  <a:lnTo>
                    <a:pt x="1320" y="1675"/>
                  </a:lnTo>
                  <a:cubicBezTo>
                    <a:pt x="1320" y="1670"/>
                    <a:pt x="1315" y="1661"/>
                    <a:pt x="1315" y="1650"/>
                  </a:cubicBezTo>
                  <a:cubicBezTo>
                    <a:pt x="1315" y="1606"/>
                    <a:pt x="1359" y="1592"/>
                    <a:pt x="1359" y="1548"/>
                  </a:cubicBezTo>
                  <a:cubicBezTo>
                    <a:pt x="1359" y="1509"/>
                    <a:pt x="1339" y="1495"/>
                    <a:pt x="1335" y="1456"/>
                  </a:cubicBezTo>
                  <a:cubicBezTo>
                    <a:pt x="1339" y="1456"/>
                    <a:pt x="1344" y="1451"/>
                    <a:pt x="1349" y="1451"/>
                  </a:cubicBezTo>
                  <a:cubicBezTo>
                    <a:pt x="1368" y="1451"/>
                    <a:pt x="1374" y="1475"/>
                    <a:pt x="1393" y="1475"/>
                  </a:cubicBezTo>
                  <a:cubicBezTo>
                    <a:pt x="1422" y="1475"/>
                    <a:pt x="1422" y="1436"/>
                    <a:pt x="1432" y="1407"/>
                  </a:cubicBezTo>
                  <a:cubicBezTo>
                    <a:pt x="1442" y="1383"/>
                    <a:pt x="1471" y="1383"/>
                    <a:pt x="1495" y="1368"/>
                  </a:cubicBezTo>
                  <a:cubicBezTo>
                    <a:pt x="1529" y="1354"/>
                    <a:pt x="1559" y="1358"/>
                    <a:pt x="1588" y="1334"/>
                  </a:cubicBezTo>
                  <a:cubicBezTo>
                    <a:pt x="1607" y="1319"/>
                    <a:pt x="1607" y="1295"/>
                    <a:pt x="1627" y="1276"/>
                  </a:cubicBezTo>
                  <a:cubicBezTo>
                    <a:pt x="1661" y="1241"/>
                    <a:pt x="1685" y="1236"/>
                    <a:pt x="1719" y="1202"/>
                  </a:cubicBezTo>
                  <a:cubicBezTo>
                    <a:pt x="1744" y="1183"/>
                    <a:pt x="1758" y="1163"/>
                    <a:pt x="1763" y="1130"/>
                  </a:cubicBezTo>
                  <a:cubicBezTo>
                    <a:pt x="1763" y="1120"/>
                    <a:pt x="1758" y="1110"/>
                    <a:pt x="1763" y="1100"/>
                  </a:cubicBezTo>
                  <a:cubicBezTo>
                    <a:pt x="1773" y="1076"/>
                    <a:pt x="1797" y="1081"/>
                    <a:pt x="1816" y="1066"/>
                  </a:cubicBezTo>
                  <a:cubicBezTo>
                    <a:pt x="1836" y="1047"/>
                    <a:pt x="1836" y="1022"/>
                    <a:pt x="1855" y="1003"/>
                  </a:cubicBezTo>
                  <a:cubicBezTo>
                    <a:pt x="1860" y="998"/>
                    <a:pt x="1866" y="1003"/>
                    <a:pt x="1870" y="998"/>
                  </a:cubicBezTo>
                  <a:cubicBezTo>
                    <a:pt x="1890" y="973"/>
                    <a:pt x="1894" y="949"/>
                    <a:pt x="1909" y="920"/>
                  </a:cubicBezTo>
                  <a:cubicBezTo>
                    <a:pt x="1924" y="901"/>
                    <a:pt x="1938" y="886"/>
                    <a:pt x="1943" y="862"/>
                  </a:cubicBezTo>
                  <a:cubicBezTo>
                    <a:pt x="1943" y="842"/>
                    <a:pt x="1934" y="832"/>
                    <a:pt x="1943" y="818"/>
                  </a:cubicBezTo>
                  <a:cubicBezTo>
                    <a:pt x="1948" y="808"/>
                    <a:pt x="1958" y="803"/>
                    <a:pt x="1968" y="799"/>
                  </a:cubicBezTo>
                  <a:cubicBezTo>
                    <a:pt x="1997" y="779"/>
                    <a:pt x="2007" y="754"/>
                    <a:pt x="2021" y="720"/>
                  </a:cubicBezTo>
                  <a:cubicBezTo>
                    <a:pt x="2040" y="686"/>
                    <a:pt x="2051" y="667"/>
                    <a:pt x="2070" y="633"/>
                  </a:cubicBezTo>
                  <a:cubicBezTo>
                    <a:pt x="2080" y="608"/>
                    <a:pt x="2084" y="594"/>
                    <a:pt x="2095" y="569"/>
                  </a:cubicBezTo>
                  <a:cubicBezTo>
                    <a:pt x="2123" y="506"/>
                    <a:pt x="2143" y="467"/>
                    <a:pt x="2182" y="404"/>
                  </a:cubicBezTo>
                  <a:cubicBezTo>
                    <a:pt x="2192" y="394"/>
                    <a:pt x="2197" y="384"/>
                    <a:pt x="2206" y="374"/>
                  </a:cubicBezTo>
                  <a:lnTo>
                    <a:pt x="2206" y="374"/>
                  </a:lnTo>
                  <a:cubicBezTo>
                    <a:pt x="1636" y="4"/>
                    <a:pt x="1636" y="4"/>
                    <a:pt x="1636" y="4"/>
                  </a:cubicBezTo>
                  <a:cubicBezTo>
                    <a:pt x="1164" y="136"/>
                    <a:pt x="1164" y="136"/>
                    <a:pt x="1164" y="136"/>
                  </a:cubicBezTo>
                  <a:cubicBezTo>
                    <a:pt x="1130" y="121"/>
                    <a:pt x="1115" y="97"/>
                    <a:pt x="1091" y="67"/>
                  </a:cubicBezTo>
                  <a:cubicBezTo>
                    <a:pt x="1076" y="43"/>
                    <a:pt x="1057" y="43"/>
                    <a:pt x="1032" y="28"/>
                  </a:cubicBezTo>
                  <a:cubicBezTo>
                    <a:pt x="1013" y="19"/>
                    <a:pt x="1003" y="0"/>
                    <a:pt x="979" y="0"/>
                  </a:cubicBezTo>
                  <a:cubicBezTo>
                    <a:pt x="935" y="0"/>
                    <a:pt x="911" y="9"/>
                    <a:pt x="862" y="19"/>
                  </a:cubicBezTo>
                  <a:cubicBezTo>
                    <a:pt x="828" y="24"/>
                    <a:pt x="808" y="24"/>
                    <a:pt x="774" y="28"/>
                  </a:cubicBezTo>
                  <a:cubicBezTo>
                    <a:pt x="735" y="33"/>
                    <a:pt x="716" y="43"/>
                    <a:pt x="677" y="53"/>
                  </a:cubicBezTo>
                  <a:cubicBezTo>
                    <a:pt x="647" y="58"/>
                    <a:pt x="628" y="58"/>
                    <a:pt x="594" y="63"/>
                  </a:cubicBezTo>
                  <a:cubicBezTo>
                    <a:pt x="560" y="67"/>
                    <a:pt x="540" y="78"/>
                    <a:pt x="506" y="87"/>
                  </a:cubicBezTo>
                  <a:cubicBezTo>
                    <a:pt x="409" y="106"/>
                    <a:pt x="346" y="106"/>
                    <a:pt x="263" y="160"/>
                  </a:cubicBezTo>
                  <a:cubicBezTo>
                    <a:pt x="249" y="170"/>
                    <a:pt x="234" y="175"/>
                    <a:pt x="219" y="185"/>
                  </a:cubicBezTo>
                  <a:cubicBezTo>
                    <a:pt x="194" y="209"/>
                    <a:pt x="180" y="228"/>
                    <a:pt x="146" y="238"/>
                  </a:cubicBezTo>
                  <a:cubicBezTo>
                    <a:pt x="112" y="252"/>
                    <a:pt x="88" y="248"/>
                    <a:pt x="58" y="267"/>
                  </a:cubicBezTo>
                  <a:cubicBezTo>
                    <a:pt x="44" y="272"/>
                    <a:pt x="39" y="292"/>
                    <a:pt x="24" y="30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7" name="Freeform 92"/>
            <p:cNvSpPr>
              <a:spLocks noChangeArrowheads="1"/>
            </p:cNvSpPr>
            <p:nvPr/>
          </p:nvSpPr>
          <p:spPr bwMode="auto">
            <a:xfrm>
              <a:off x="12380786" y="8138489"/>
              <a:ext cx="1503731" cy="1596243"/>
            </a:xfrm>
            <a:custGeom>
              <a:avLst/>
              <a:gdLst>
                <a:gd name="T0" fmla="*/ 488 w 2374"/>
                <a:gd name="T1" fmla="*/ 136 h 2519"/>
                <a:gd name="T2" fmla="*/ 1062 w 2374"/>
                <a:gd name="T3" fmla="*/ 0 h 2519"/>
                <a:gd name="T4" fmla="*/ 1052 w 2374"/>
                <a:gd name="T5" fmla="*/ 166 h 2519"/>
                <a:gd name="T6" fmla="*/ 1189 w 2374"/>
                <a:gd name="T7" fmla="*/ 268 h 2519"/>
                <a:gd name="T8" fmla="*/ 1354 w 2374"/>
                <a:gd name="T9" fmla="*/ 458 h 2519"/>
                <a:gd name="T10" fmla="*/ 1764 w 2374"/>
                <a:gd name="T11" fmla="*/ 707 h 2519"/>
                <a:gd name="T12" fmla="*/ 1881 w 2374"/>
                <a:gd name="T13" fmla="*/ 809 h 2519"/>
                <a:gd name="T14" fmla="*/ 2012 w 2374"/>
                <a:gd name="T15" fmla="*/ 907 h 2519"/>
                <a:gd name="T16" fmla="*/ 2139 w 2374"/>
                <a:gd name="T17" fmla="*/ 1150 h 2519"/>
                <a:gd name="T18" fmla="*/ 2270 w 2374"/>
                <a:gd name="T19" fmla="*/ 1335 h 2519"/>
                <a:gd name="T20" fmla="*/ 2358 w 2374"/>
                <a:gd name="T21" fmla="*/ 1374 h 2519"/>
                <a:gd name="T22" fmla="*/ 2373 w 2374"/>
                <a:gd name="T23" fmla="*/ 1413 h 2519"/>
                <a:gd name="T24" fmla="*/ 2280 w 2374"/>
                <a:gd name="T25" fmla="*/ 1603 h 2519"/>
                <a:gd name="T26" fmla="*/ 2251 w 2374"/>
                <a:gd name="T27" fmla="*/ 1808 h 2519"/>
                <a:gd name="T28" fmla="*/ 2231 w 2374"/>
                <a:gd name="T29" fmla="*/ 1958 h 2519"/>
                <a:gd name="T30" fmla="*/ 2260 w 2374"/>
                <a:gd name="T31" fmla="*/ 2056 h 2519"/>
                <a:gd name="T32" fmla="*/ 2280 w 2374"/>
                <a:gd name="T33" fmla="*/ 2183 h 2519"/>
                <a:gd name="T34" fmla="*/ 2216 w 2374"/>
                <a:gd name="T35" fmla="*/ 2197 h 2519"/>
                <a:gd name="T36" fmla="*/ 2158 w 2374"/>
                <a:gd name="T37" fmla="*/ 2202 h 2519"/>
                <a:gd name="T38" fmla="*/ 2080 w 2374"/>
                <a:gd name="T39" fmla="*/ 2202 h 2519"/>
                <a:gd name="T40" fmla="*/ 1978 w 2374"/>
                <a:gd name="T41" fmla="*/ 2270 h 2519"/>
                <a:gd name="T42" fmla="*/ 1953 w 2374"/>
                <a:gd name="T43" fmla="*/ 2460 h 2519"/>
                <a:gd name="T44" fmla="*/ 1057 w 2374"/>
                <a:gd name="T45" fmla="*/ 2499 h 2519"/>
                <a:gd name="T46" fmla="*/ 614 w 2374"/>
                <a:gd name="T47" fmla="*/ 2465 h 2519"/>
                <a:gd name="T48" fmla="*/ 478 w 2374"/>
                <a:gd name="T49" fmla="*/ 2407 h 2519"/>
                <a:gd name="T50" fmla="*/ 449 w 2374"/>
                <a:gd name="T51" fmla="*/ 1919 h 2519"/>
                <a:gd name="T52" fmla="*/ 468 w 2374"/>
                <a:gd name="T53" fmla="*/ 1734 h 2519"/>
                <a:gd name="T54" fmla="*/ 522 w 2374"/>
                <a:gd name="T55" fmla="*/ 1661 h 2519"/>
                <a:gd name="T56" fmla="*/ 449 w 2374"/>
                <a:gd name="T57" fmla="*/ 1545 h 2519"/>
                <a:gd name="T58" fmla="*/ 366 w 2374"/>
                <a:gd name="T59" fmla="*/ 1486 h 2519"/>
                <a:gd name="T60" fmla="*/ 336 w 2374"/>
                <a:gd name="T61" fmla="*/ 1369 h 2519"/>
                <a:gd name="T62" fmla="*/ 307 w 2374"/>
                <a:gd name="T63" fmla="*/ 1184 h 2519"/>
                <a:gd name="T64" fmla="*/ 5 w 2374"/>
                <a:gd name="T65" fmla="*/ 263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4" h="2519">
                  <a:moveTo>
                    <a:pt x="488" y="136"/>
                  </a:moveTo>
                  <a:lnTo>
                    <a:pt x="488" y="136"/>
                  </a:lnTo>
                  <a:cubicBezTo>
                    <a:pt x="1062" y="0"/>
                    <a:pt x="1062" y="0"/>
                    <a:pt x="1062" y="0"/>
                  </a:cubicBezTo>
                  <a:lnTo>
                    <a:pt x="1062" y="0"/>
                  </a:lnTo>
                  <a:cubicBezTo>
                    <a:pt x="1052" y="39"/>
                    <a:pt x="1038" y="59"/>
                    <a:pt x="1038" y="103"/>
                  </a:cubicBezTo>
                  <a:cubicBezTo>
                    <a:pt x="1038" y="127"/>
                    <a:pt x="1043" y="141"/>
                    <a:pt x="1052" y="166"/>
                  </a:cubicBezTo>
                  <a:cubicBezTo>
                    <a:pt x="1062" y="180"/>
                    <a:pt x="1067" y="200"/>
                    <a:pt x="1082" y="210"/>
                  </a:cubicBezTo>
                  <a:cubicBezTo>
                    <a:pt x="1126" y="234"/>
                    <a:pt x="1150" y="239"/>
                    <a:pt x="1189" y="268"/>
                  </a:cubicBezTo>
                  <a:cubicBezTo>
                    <a:pt x="1247" y="307"/>
                    <a:pt x="1267" y="341"/>
                    <a:pt x="1306" y="400"/>
                  </a:cubicBezTo>
                  <a:cubicBezTo>
                    <a:pt x="1320" y="424"/>
                    <a:pt x="1335" y="439"/>
                    <a:pt x="1354" y="458"/>
                  </a:cubicBezTo>
                  <a:cubicBezTo>
                    <a:pt x="1413" y="526"/>
                    <a:pt x="1476" y="531"/>
                    <a:pt x="1559" y="556"/>
                  </a:cubicBezTo>
                  <a:cubicBezTo>
                    <a:pt x="1652" y="589"/>
                    <a:pt x="1696" y="639"/>
                    <a:pt x="1764" y="707"/>
                  </a:cubicBezTo>
                  <a:cubicBezTo>
                    <a:pt x="1803" y="741"/>
                    <a:pt x="1807" y="780"/>
                    <a:pt x="1851" y="804"/>
                  </a:cubicBezTo>
                  <a:cubicBezTo>
                    <a:pt x="1861" y="809"/>
                    <a:pt x="1871" y="809"/>
                    <a:pt x="1881" y="809"/>
                  </a:cubicBezTo>
                  <a:cubicBezTo>
                    <a:pt x="1915" y="814"/>
                    <a:pt x="1929" y="824"/>
                    <a:pt x="1964" y="833"/>
                  </a:cubicBezTo>
                  <a:cubicBezTo>
                    <a:pt x="1992" y="843"/>
                    <a:pt x="2003" y="872"/>
                    <a:pt x="2012" y="907"/>
                  </a:cubicBezTo>
                  <a:cubicBezTo>
                    <a:pt x="2022" y="955"/>
                    <a:pt x="2022" y="984"/>
                    <a:pt x="2036" y="1028"/>
                  </a:cubicBezTo>
                  <a:cubicBezTo>
                    <a:pt x="2056" y="1087"/>
                    <a:pt x="2090" y="1116"/>
                    <a:pt x="2139" y="1150"/>
                  </a:cubicBezTo>
                  <a:cubicBezTo>
                    <a:pt x="2168" y="1174"/>
                    <a:pt x="2188" y="1184"/>
                    <a:pt x="2212" y="1218"/>
                  </a:cubicBezTo>
                  <a:cubicBezTo>
                    <a:pt x="2241" y="1257"/>
                    <a:pt x="2241" y="1291"/>
                    <a:pt x="2270" y="1335"/>
                  </a:cubicBezTo>
                  <a:cubicBezTo>
                    <a:pt x="2275" y="1345"/>
                    <a:pt x="2280" y="1360"/>
                    <a:pt x="2290" y="1369"/>
                  </a:cubicBezTo>
                  <a:cubicBezTo>
                    <a:pt x="2309" y="1379"/>
                    <a:pt x="2338" y="1369"/>
                    <a:pt x="2358" y="1374"/>
                  </a:cubicBezTo>
                  <a:lnTo>
                    <a:pt x="2358" y="1374"/>
                  </a:lnTo>
                  <a:cubicBezTo>
                    <a:pt x="2362" y="1388"/>
                    <a:pt x="2373" y="1398"/>
                    <a:pt x="2373" y="1413"/>
                  </a:cubicBezTo>
                  <a:cubicBezTo>
                    <a:pt x="2373" y="1452"/>
                    <a:pt x="2343" y="1466"/>
                    <a:pt x="2314" y="1501"/>
                  </a:cubicBezTo>
                  <a:cubicBezTo>
                    <a:pt x="2309" y="1545"/>
                    <a:pt x="2295" y="1564"/>
                    <a:pt x="2280" y="1603"/>
                  </a:cubicBezTo>
                  <a:cubicBezTo>
                    <a:pt x="2270" y="1656"/>
                    <a:pt x="2275" y="1686"/>
                    <a:pt x="2265" y="1739"/>
                  </a:cubicBezTo>
                  <a:cubicBezTo>
                    <a:pt x="2265" y="1769"/>
                    <a:pt x="2251" y="1783"/>
                    <a:pt x="2251" y="1808"/>
                  </a:cubicBezTo>
                  <a:cubicBezTo>
                    <a:pt x="2251" y="1827"/>
                    <a:pt x="2265" y="1841"/>
                    <a:pt x="2265" y="1861"/>
                  </a:cubicBezTo>
                  <a:cubicBezTo>
                    <a:pt x="2265" y="1900"/>
                    <a:pt x="2231" y="1919"/>
                    <a:pt x="2231" y="1958"/>
                  </a:cubicBezTo>
                  <a:cubicBezTo>
                    <a:pt x="2231" y="1978"/>
                    <a:pt x="2251" y="1978"/>
                    <a:pt x="2251" y="1998"/>
                  </a:cubicBezTo>
                  <a:cubicBezTo>
                    <a:pt x="2255" y="2017"/>
                    <a:pt x="2255" y="2037"/>
                    <a:pt x="2260" y="2056"/>
                  </a:cubicBezTo>
                  <a:cubicBezTo>
                    <a:pt x="2265" y="2085"/>
                    <a:pt x="2270" y="2104"/>
                    <a:pt x="2270" y="2134"/>
                  </a:cubicBezTo>
                  <a:cubicBezTo>
                    <a:pt x="2275" y="2153"/>
                    <a:pt x="2275" y="2168"/>
                    <a:pt x="2280" y="2183"/>
                  </a:cubicBezTo>
                  <a:lnTo>
                    <a:pt x="2280" y="2183"/>
                  </a:lnTo>
                  <a:cubicBezTo>
                    <a:pt x="2260" y="2187"/>
                    <a:pt x="2236" y="2192"/>
                    <a:pt x="2216" y="2197"/>
                  </a:cubicBezTo>
                  <a:cubicBezTo>
                    <a:pt x="2207" y="2202"/>
                    <a:pt x="2202" y="2207"/>
                    <a:pt x="2188" y="2207"/>
                  </a:cubicBezTo>
                  <a:cubicBezTo>
                    <a:pt x="2178" y="2207"/>
                    <a:pt x="2168" y="2202"/>
                    <a:pt x="2158" y="2202"/>
                  </a:cubicBezTo>
                  <a:cubicBezTo>
                    <a:pt x="2149" y="2207"/>
                    <a:pt x="2139" y="2212"/>
                    <a:pt x="2129" y="2212"/>
                  </a:cubicBezTo>
                  <a:cubicBezTo>
                    <a:pt x="2110" y="2212"/>
                    <a:pt x="2100" y="2207"/>
                    <a:pt x="2080" y="2202"/>
                  </a:cubicBezTo>
                  <a:cubicBezTo>
                    <a:pt x="2075" y="2202"/>
                    <a:pt x="2075" y="2197"/>
                    <a:pt x="2066" y="2197"/>
                  </a:cubicBezTo>
                  <a:cubicBezTo>
                    <a:pt x="2022" y="2197"/>
                    <a:pt x="1992" y="2231"/>
                    <a:pt x="1978" y="2270"/>
                  </a:cubicBezTo>
                  <a:cubicBezTo>
                    <a:pt x="1968" y="2294"/>
                    <a:pt x="1953" y="2309"/>
                    <a:pt x="1953" y="2333"/>
                  </a:cubicBezTo>
                  <a:cubicBezTo>
                    <a:pt x="1953" y="2460"/>
                    <a:pt x="1953" y="2460"/>
                    <a:pt x="1953" y="2460"/>
                  </a:cubicBezTo>
                  <a:cubicBezTo>
                    <a:pt x="1900" y="2450"/>
                    <a:pt x="1871" y="2426"/>
                    <a:pt x="1832" y="2392"/>
                  </a:cubicBezTo>
                  <a:cubicBezTo>
                    <a:pt x="1057" y="2499"/>
                    <a:pt x="1057" y="2499"/>
                    <a:pt x="1057" y="2499"/>
                  </a:cubicBezTo>
                  <a:cubicBezTo>
                    <a:pt x="765" y="2518"/>
                    <a:pt x="765" y="2518"/>
                    <a:pt x="765" y="2518"/>
                  </a:cubicBezTo>
                  <a:cubicBezTo>
                    <a:pt x="707" y="2494"/>
                    <a:pt x="673" y="2490"/>
                    <a:pt x="614" y="2465"/>
                  </a:cubicBezTo>
                  <a:cubicBezTo>
                    <a:pt x="561" y="2446"/>
                    <a:pt x="531" y="2421"/>
                    <a:pt x="478" y="2407"/>
                  </a:cubicBezTo>
                  <a:lnTo>
                    <a:pt x="478" y="2407"/>
                  </a:lnTo>
                  <a:cubicBezTo>
                    <a:pt x="483" y="2329"/>
                    <a:pt x="492" y="2299"/>
                    <a:pt x="497" y="2222"/>
                  </a:cubicBezTo>
                  <a:cubicBezTo>
                    <a:pt x="449" y="1919"/>
                    <a:pt x="449" y="1919"/>
                    <a:pt x="449" y="1919"/>
                  </a:cubicBezTo>
                  <a:cubicBezTo>
                    <a:pt x="453" y="1876"/>
                    <a:pt x="463" y="1851"/>
                    <a:pt x="463" y="1813"/>
                  </a:cubicBezTo>
                  <a:cubicBezTo>
                    <a:pt x="463" y="1783"/>
                    <a:pt x="458" y="1764"/>
                    <a:pt x="468" y="1734"/>
                  </a:cubicBezTo>
                  <a:cubicBezTo>
                    <a:pt x="478" y="1719"/>
                    <a:pt x="488" y="1705"/>
                    <a:pt x="497" y="1691"/>
                  </a:cubicBezTo>
                  <a:cubicBezTo>
                    <a:pt x="507" y="1681"/>
                    <a:pt x="522" y="1676"/>
                    <a:pt x="522" y="1661"/>
                  </a:cubicBezTo>
                  <a:cubicBezTo>
                    <a:pt x="522" y="1632"/>
                    <a:pt x="507" y="1622"/>
                    <a:pt x="492" y="1603"/>
                  </a:cubicBezTo>
                  <a:cubicBezTo>
                    <a:pt x="478" y="1578"/>
                    <a:pt x="463" y="1569"/>
                    <a:pt x="449" y="1545"/>
                  </a:cubicBezTo>
                  <a:cubicBezTo>
                    <a:pt x="434" y="1520"/>
                    <a:pt x="419" y="1510"/>
                    <a:pt x="395" y="1501"/>
                  </a:cubicBezTo>
                  <a:cubicBezTo>
                    <a:pt x="385" y="1496"/>
                    <a:pt x="375" y="1496"/>
                    <a:pt x="366" y="1486"/>
                  </a:cubicBezTo>
                  <a:cubicBezTo>
                    <a:pt x="351" y="1476"/>
                    <a:pt x="346" y="1462"/>
                    <a:pt x="346" y="1442"/>
                  </a:cubicBezTo>
                  <a:cubicBezTo>
                    <a:pt x="336" y="1413"/>
                    <a:pt x="341" y="1393"/>
                    <a:pt x="336" y="1369"/>
                  </a:cubicBezTo>
                  <a:cubicBezTo>
                    <a:pt x="331" y="1345"/>
                    <a:pt x="322" y="1330"/>
                    <a:pt x="317" y="1305"/>
                  </a:cubicBezTo>
                  <a:cubicBezTo>
                    <a:pt x="307" y="1262"/>
                    <a:pt x="312" y="1233"/>
                    <a:pt x="307" y="1184"/>
                  </a:cubicBezTo>
                  <a:cubicBezTo>
                    <a:pt x="0" y="263"/>
                    <a:pt x="0" y="263"/>
                    <a:pt x="0" y="263"/>
                  </a:cubicBezTo>
                  <a:cubicBezTo>
                    <a:pt x="5" y="263"/>
                    <a:pt x="5" y="263"/>
                    <a:pt x="5" y="263"/>
                  </a:cubicBezTo>
                  <a:cubicBezTo>
                    <a:pt x="488" y="136"/>
                    <a:pt x="488" y="136"/>
                    <a:pt x="488" y="136"/>
                  </a:cubicBezTo>
                </a:path>
              </a:pathLst>
            </a:custGeom>
            <a:solidFill>
              <a:schemeClr val="accent3"/>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8" name="Freeform 93"/>
            <p:cNvSpPr>
              <a:spLocks noChangeArrowheads="1"/>
            </p:cNvSpPr>
            <p:nvPr/>
          </p:nvSpPr>
          <p:spPr bwMode="auto">
            <a:xfrm>
              <a:off x="11966350" y="9524700"/>
              <a:ext cx="2503417" cy="1965899"/>
            </a:xfrm>
            <a:custGeom>
              <a:avLst/>
              <a:gdLst>
                <a:gd name="T0" fmla="*/ 1267 w 3947"/>
                <a:gd name="T1" fmla="*/ 282 h 3098"/>
                <a:gd name="T2" fmla="*/ 2485 w 3947"/>
                <a:gd name="T3" fmla="*/ 209 h 3098"/>
                <a:gd name="T4" fmla="*/ 2631 w 3947"/>
                <a:gd name="T5" fmla="*/ 87 h 3098"/>
                <a:gd name="T6" fmla="*/ 2782 w 3947"/>
                <a:gd name="T7" fmla="*/ 29 h 3098"/>
                <a:gd name="T8" fmla="*/ 2869 w 3947"/>
                <a:gd name="T9" fmla="*/ 14 h 3098"/>
                <a:gd name="T10" fmla="*/ 2938 w 3947"/>
                <a:gd name="T11" fmla="*/ 92 h 3098"/>
                <a:gd name="T12" fmla="*/ 2869 w 3947"/>
                <a:gd name="T13" fmla="*/ 185 h 3098"/>
                <a:gd name="T14" fmla="*/ 2904 w 3947"/>
                <a:gd name="T15" fmla="*/ 511 h 3098"/>
                <a:gd name="T16" fmla="*/ 3006 w 3947"/>
                <a:gd name="T17" fmla="*/ 282 h 3098"/>
                <a:gd name="T18" fmla="*/ 3118 w 3947"/>
                <a:gd name="T19" fmla="*/ 555 h 3098"/>
                <a:gd name="T20" fmla="*/ 3332 w 3947"/>
                <a:gd name="T21" fmla="*/ 920 h 3098"/>
                <a:gd name="T22" fmla="*/ 3503 w 3947"/>
                <a:gd name="T23" fmla="*/ 1100 h 3098"/>
                <a:gd name="T24" fmla="*/ 3449 w 3947"/>
                <a:gd name="T25" fmla="*/ 1178 h 3098"/>
                <a:gd name="T26" fmla="*/ 3629 w 3947"/>
                <a:gd name="T27" fmla="*/ 1461 h 3098"/>
                <a:gd name="T28" fmla="*/ 3824 w 3947"/>
                <a:gd name="T29" fmla="*/ 1802 h 3098"/>
                <a:gd name="T30" fmla="*/ 3902 w 3947"/>
                <a:gd name="T31" fmla="*/ 1992 h 3098"/>
                <a:gd name="T32" fmla="*/ 3922 w 3947"/>
                <a:gd name="T33" fmla="*/ 2283 h 3098"/>
                <a:gd name="T34" fmla="*/ 3883 w 3947"/>
                <a:gd name="T35" fmla="*/ 2795 h 3098"/>
                <a:gd name="T36" fmla="*/ 3800 w 3947"/>
                <a:gd name="T37" fmla="*/ 3043 h 3098"/>
                <a:gd name="T38" fmla="*/ 3551 w 3947"/>
                <a:gd name="T39" fmla="*/ 3063 h 3098"/>
                <a:gd name="T40" fmla="*/ 3634 w 3947"/>
                <a:gd name="T41" fmla="*/ 3000 h 3098"/>
                <a:gd name="T42" fmla="*/ 3435 w 3947"/>
                <a:gd name="T43" fmla="*/ 2868 h 3098"/>
                <a:gd name="T44" fmla="*/ 3215 w 3947"/>
                <a:gd name="T45" fmla="*/ 2698 h 3098"/>
                <a:gd name="T46" fmla="*/ 3059 w 3947"/>
                <a:gd name="T47" fmla="*/ 2435 h 3098"/>
                <a:gd name="T48" fmla="*/ 2962 w 3947"/>
                <a:gd name="T49" fmla="*/ 2299 h 3098"/>
                <a:gd name="T50" fmla="*/ 2869 w 3947"/>
                <a:gd name="T51" fmla="*/ 2216 h 3098"/>
                <a:gd name="T52" fmla="*/ 2689 w 3947"/>
                <a:gd name="T53" fmla="*/ 2133 h 3098"/>
                <a:gd name="T54" fmla="*/ 2602 w 3947"/>
                <a:gd name="T55" fmla="*/ 1957 h 3098"/>
                <a:gd name="T56" fmla="*/ 2636 w 3947"/>
                <a:gd name="T57" fmla="*/ 1763 h 3098"/>
                <a:gd name="T58" fmla="*/ 2499 w 3947"/>
                <a:gd name="T59" fmla="*/ 1792 h 3098"/>
                <a:gd name="T60" fmla="*/ 2451 w 3947"/>
                <a:gd name="T61" fmla="*/ 1587 h 3098"/>
                <a:gd name="T62" fmla="*/ 2431 w 3947"/>
                <a:gd name="T63" fmla="*/ 1310 h 3098"/>
                <a:gd name="T64" fmla="*/ 2300 w 3947"/>
                <a:gd name="T65" fmla="*/ 1056 h 3098"/>
                <a:gd name="T66" fmla="*/ 1988 w 3947"/>
                <a:gd name="T67" fmla="*/ 896 h 3098"/>
                <a:gd name="T68" fmla="*/ 1885 w 3947"/>
                <a:gd name="T69" fmla="*/ 720 h 3098"/>
                <a:gd name="T70" fmla="*/ 1754 w 3947"/>
                <a:gd name="T71" fmla="*/ 677 h 3098"/>
                <a:gd name="T72" fmla="*/ 1623 w 3947"/>
                <a:gd name="T73" fmla="*/ 686 h 3098"/>
                <a:gd name="T74" fmla="*/ 1530 w 3947"/>
                <a:gd name="T75" fmla="*/ 808 h 3098"/>
                <a:gd name="T76" fmla="*/ 1365 w 3947"/>
                <a:gd name="T77" fmla="*/ 891 h 3098"/>
                <a:gd name="T78" fmla="*/ 1189 w 3947"/>
                <a:gd name="T79" fmla="*/ 964 h 3098"/>
                <a:gd name="T80" fmla="*/ 1062 w 3947"/>
                <a:gd name="T81" fmla="*/ 837 h 3098"/>
                <a:gd name="T82" fmla="*/ 931 w 3947"/>
                <a:gd name="T83" fmla="*/ 720 h 3098"/>
                <a:gd name="T84" fmla="*/ 697 w 3947"/>
                <a:gd name="T85" fmla="*/ 701 h 3098"/>
                <a:gd name="T86" fmla="*/ 381 w 3947"/>
                <a:gd name="T87" fmla="*/ 705 h 3098"/>
                <a:gd name="T88" fmla="*/ 220 w 3947"/>
                <a:gd name="T89" fmla="*/ 705 h 3098"/>
                <a:gd name="T90" fmla="*/ 166 w 3947"/>
                <a:gd name="T91" fmla="*/ 823 h 3098"/>
                <a:gd name="T92" fmla="*/ 83 w 3947"/>
                <a:gd name="T93" fmla="*/ 832 h 3098"/>
                <a:gd name="T94" fmla="*/ 64 w 3947"/>
                <a:gd name="T95" fmla="*/ 652 h 3098"/>
                <a:gd name="T96" fmla="*/ 30 w 3947"/>
                <a:gd name="T97" fmla="*/ 448 h 3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47" h="3098">
                  <a:moveTo>
                    <a:pt x="1131" y="224"/>
                  </a:moveTo>
                  <a:lnTo>
                    <a:pt x="1131" y="224"/>
                  </a:lnTo>
                  <a:cubicBezTo>
                    <a:pt x="1184" y="238"/>
                    <a:pt x="1214" y="263"/>
                    <a:pt x="1267" y="282"/>
                  </a:cubicBezTo>
                  <a:cubicBezTo>
                    <a:pt x="1326" y="307"/>
                    <a:pt x="1360" y="311"/>
                    <a:pt x="1418" y="335"/>
                  </a:cubicBezTo>
                  <a:cubicBezTo>
                    <a:pt x="1710" y="316"/>
                    <a:pt x="1710" y="316"/>
                    <a:pt x="1710" y="316"/>
                  </a:cubicBezTo>
                  <a:cubicBezTo>
                    <a:pt x="2485" y="209"/>
                    <a:pt x="2485" y="209"/>
                    <a:pt x="2485" y="209"/>
                  </a:cubicBezTo>
                  <a:cubicBezTo>
                    <a:pt x="2524" y="243"/>
                    <a:pt x="2553" y="267"/>
                    <a:pt x="2606" y="277"/>
                  </a:cubicBezTo>
                  <a:cubicBezTo>
                    <a:pt x="2606" y="150"/>
                    <a:pt x="2606" y="150"/>
                    <a:pt x="2606" y="150"/>
                  </a:cubicBezTo>
                  <a:cubicBezTo>
                    <a:pt x="2606" y="126"/>
                    <a:pt x="2621" y="111"/>
                    <a:pt x="2631" y="87"/>
                  </a:cubicBezTo>
                  <a:cubicBezTo>
                    <a:pt x="2645" y="48"/>
                    <a:pt x="2675" y="14"/>
                    <a:pt x="2719" y="14"/>
                  </a:cubicBezTo>
                  <a:cubicBezTo>
                    <a:pt x="2728" y="14"/>
                    <a:pt x="2728" y="19"/>
                    <a:pt x="2733" y="19"/>
                  </a:cubicBezTo>
                  <a:cubicBezTo>
                    <a:pt x="2753" y="24"/>
                    <a:pt x="2763" y="29"/>
                    <a:pt x="2782" y="29"/>
                  </a:cubicBezTo>
                  <a:cubicBezTo>
                    <a:pt x="2792" y="29"/>
                    <a:pt x="2802" y="24"/>
                    <a:pt x="2811" y="19"/>
                  </a:cubicBezTo>
                  <a:cubicBezTo>
                    <a:pt x="2821" y="19"/>
                    <a:pt x="2831" y="24"/>
                    <a:pt x="2841" y="24"/>
                  </a:cubicBezTo>
                  <a:cubicBezTo>
                    <a:pt x="2855" y="24"/>
                    <a:pt x="2860" y="19"/>
                    <a:pt x="2869" y="14"/>
                  </a:cubicBezTo>
                  <a:cubicBezTo>
                    <a:pt x="2889" y="9"/>
                    <a:pt x="2913" y="4"/>
                    <a:pt x="2933" y="0"/>
                  </a:cubicBezTo>
                  <a:lnTo>
                    <a:pt x="2933" y="0"/>
                  </a:lnTo>
                  <a:cubicBezTo>
                    <a:pt x="2933" y="29"/>
                    <a:pt x="2938" y="58"/>
                    <a:pt x="2938" y="92"/>
                  </a:cubicBezTo>
                  <a:cubicBezTo>
                    <a:pt x="2938" y="111"/>
                    <a:pt x="2918" y="116"/>
                    <a:pt x="2908" y="136"/>
                  </a:cubicBezTo>
                  <a:cubicBezTo>
                    <a:pt x="2899" y="150"/>
                    <a:pt x="2894" y="165"/>
                    <a:pt x="2884" y="180"/>
                  </a:cubicBezTo>
                  <a:cubicBezTo>
                    <a:pt x="2879" y="185"/>
                    <a:pt x="2869" y="180"/>
                    <a:pt x="2869" y="185"/>
                  </a:cubicBezTo>
                  <a:cubicBezTo>
                    <a:pt x="2845" y="209"/>
                    <a:pt x="2836" y="228"/>
                    <a:pt x="2836" y="263"/>
                  </a:cubicBezTo>
                  <a:cubicBezTo>
                    <a:pt x="2836" y="311"/>
                    <a:pt x="2865" y="335"/>
                    <a:pt x="2879" y="384"/>
                  </a:cubicBezTo>
                  <a:cubicBezTo>
                    <a:pt x="2894" y="428"/>
                    <a:pt x="2894" y="462"/>
                    <a:pt x="2904" y="511"/>
                  </a:cubicBezTo>
                  <a:cubicBezTo>
                    <a:pt x="2913" y="452"/>
                    <a:pt x="2904" y="418"/>
                    <a:pt x="2904" y="360"/>
                  </a:cubicBezTo>
                  <a:cubicBezTo>
                    <a:pt x="2904" y="277"/>
                    <a:pt x="2908" y="214"/>
                    <a:pt x="2957" y="150"/>
                  </a:cubicBezTo>
                  <a:cubicBezTo>
                    <a:pt x="2987" y="199"/>
                    <a:pt x="2987" y="233"/>
                    <a:pt x="3006" y="282"/>
                  </a:cubicBezTo>
                  <a:cubicBezTo>
                    <a:pt x="3015" y="307"/>
                    <a:pt x="3030" y="321"/>
                    <a:pt x="3035" y="346"/>
                  </a:cubicBezTo>
                  <a:cubicBezTo>
                    <a:pt x="3059" y="409"/>
                    <a:pt x="3065" y="448"/>
                    <a:pt x="3094" y="511"/>
                  </a:cubicBezTo>
                  <a:cubicBezTo>
                    <a:pt x="3098" y="531"/>
                    <a:pt x="3113" y="540"/>
                    <a:pt x="3118" y="555"/>
                  </a:cubicBezTo>
                  <a:cubicBezTo>
                    <a:pt x="3137" y="598"/>
                    <a:pt x="3142" y="628"/>
                    <a:pt x="3167" y="667"/>
                  </a:cubicBezTo>
                  <a:cubicBezTo>
                    <a:pt x="3191" y="711"/>
                    <a:pt x="3225" y="725"/>
                    <a:pt x="3255" y="769"/>
                  </a:cubicBezTo>
                  <a:cubicBezTo>
                    <a:pt x="3294" y="827"/>
                    <a:pt x="3303" y="862"/>
                    <a:pt x="3332" y="920"/>
                  </a:cubicBezTo>
                  <a:cubicBezTo>
                    <a:pt x="3357" y="959"/>
                    <a:pt x="3381" y="973"/>
                    <a:pt x="3405" y="1003"/>
                  </a:cubicBezTo>
                  <a:cubicBezTo>
                    <a:pt x="3420" y="1023"/>
                    <a:pt x="3430" y="1032"/>
                    <a:pt x="3444" y="1051"/>
                  </a:cubicBezTo>
                  <a:cubicBezTo>
                    <a:pt x="3464" y="1071"/>
                    <a:pt x="3483" y="1076"/>
                    <a:pt x="3503" y="1100"/>
                  </a:cubicBezTo>
                  <a:cubicBezTo>
                    <a:pt x="3522" y="1120"/>
                    <a:pt x="3527" y="1134"/>
                    <a:pt x="3537" y="1159"/>
                  </a:cubicBezTo>
                  <a:cubicBezTo>
                    <a:pt x="3488" y="1139"/>
                    <a:pt x="3459" y="1114"/>
                    <a:pt x="3400" y="1110"/>
                  </a:cubicBezTo>
                  <a:cubicBezTo>
                    <a:pt x="3410" y="1139"/>
                    <a:pt x="3435" y="1154"/>
                    <a:pt x="3449" y="1178"/>
                  </a:cubicBezTo>
                  <a:cubicBezTo>
                    <a:pt x="3479" y="1217"/>
                    <a:pt x="3488" y="1241"/>
                    <a:pt x="3513" y="1285"/>
                  </a:cubicBezTo>
                  <a:cubicBezTo>
                    <a:pt x="3527" y="1310"/>
                    <a:pt x="3537" y="1334"/>
                    <a:pt x="3551" y="1358"/>
                  </a:cubicBezTo>
                  <a:cubicBezTo>
                    <a:pt x="3581" y="1397"/>
                    <a:pt x="3610" y="1417"/>
                    <a:pt x="3629" y="1461"/>
                  </a:cubicBezTo>
                  <a:cubicBezTo>
                    <a:pt x="3664" y="1534"/>
                    <a:pt x="3683" y="1578"/>
                    <a:pt x="3731" y="1646"/>
                  </a:cubicBezTo>
                  <a:cubicBezTo>
                    <a:pt x="3746" y="1670"/>
                    <a:pt x="3756" y="1680"/>
                    <a:pt x="3771" y="1704"/>
                  </a:cubicBezTo>
                  <a:cubicBezTo>
                    <a:pt x="3795" y="1743"/>
                    <a:pt x="3824" y="1758"/>
                    <a:pt x="3824" y="1802"/>
                  </a:cubicBezTo>
                  <a:cubicBezTo>
                    <a:pt x="3824" y="1816"/>
                    <a:pt x="3814" y="1821"/>
                    <a:pt x="3814" y="1835"/>
                  </a:cubicBezTo>
                  <a:cubicBezTo>
                    <a:pt x="3814" y="1855"/>
                    <a:pt x="3824" y="1870"/>
                    <a:pt x="3834" y="1885"/>
                  </a:cubicBezTo>
                  <a:cubicBezTo>
                    <a:pt x="3863" y="1924"/>
                    <a:pt x="3878" y="1952"/>
                    <a:pt x="3902" y="1992"/>
                  </a:cubicBezTo>
                  <a:cubicBezTo>
                    <a:pt x="3932" y="2040"/>
                    <a:pt x="3941" y="2079"/>
                    <a:pt x="3941" y="2138"/>
                  </a:cubicBezTo>
                  <a:cubicBezTo>
                    <a:pt x="3941" y="2177"/>
                    <a:pt x="3932" y="2196"/>
                    <a:pt x="3927" y="2230"/>
                  </a:cubicBezTo>
                  <a:cubicBezTo>
                    <a:pt x="3922" y="2250"/>
                    <a:pt x="3927" y="2259"/>
                    <a:pt x="3922" y="2283"/>
                  </a:cubicBezTo>
                  <a:cubicBezTo>
                    <a:pt x="3946" y="2440"/>
                    <a:pt x="3946" y="2440"/>
                    <a:pt x="3946" y="2440"/>
                  </a:cubicBezTo>
                  <a:cubicBezTo>
                    <a:pt x="3932" y="2518"/>
                    <a:pt x="3936" y="2561"/>
                    <a:pt x="3922" y="2634"/>
                  </a:cubicBezTo>
                  <a:cubicBezTo>
                    <a:pt x="3912" y="2698"/>
                    <a:pt x="3892" y="2732"/>
                    <a:pt x="3883" y="2795"/>
                  </a:cubicBezTo>
                  <a:cubicBezTo>
                    <a:pt x="3902" y="2878"/>
                    <a:pt x="3902" y="2878"/>
                    <a:pt x="3902" y="2878"/>
                  </a:cubicBezTo>
                  <a:cubicBezTo>
                    <a:pt x="3897" y="2922"/>
                    <a:pt x="3883" y="2946"/>
                    <a:pt x="3863" y="2985"/>
                  </a:cubicBezTo>
                  <a:cubicBezTo>
                    <a:pt x="3844" y="3010"/>
                    <a:pt x="3834" y="3043"/>
                    <a:pt x="3800" y="3043"/>
                  </a:cubicBezTo>
                  <a:cubicBezTo>
                    <a:pt x="3771" y="3043"/>
                    <a:pt x="3756" y="3034"/>
                    <a:pt x="3731" y="3034"/>
                  </a:cubicBezTo>
                  <a:cubicBezTo>
                    <a:pt x="3683" y="3034"/>
                    <a:pt x="3673" y="3097"/>
                    <a:pt x="3629" y="3097"/>
                  </a:cubicBezTo>
                  <a:cubicBezTo>
                    <a:pt x="3595" y="3097"/>
                    <a:pt x="3571" y="3087"/>
                    <a:pt x="3551" y="3063"/>
                  </a:cubicBezTo>
                  <a:cubicBezTo>
                    <a:pt x="3561" y="3058"/>
                    <a:pt x="3561" y="3054"/>
                    <a:pt x="3566" y="3049"/>
                  </a:cubicBezTo>
                  <a:cubicBezTo>
                    <a:pt x="3581" y="3049"/>
                    <a:pt x="3590" y="3054"/>
                    <a:pt x="3600" y="3049"/>
                  </a:cubicBezTo>
                  <a:cubicBezTo>
                    <a:pt x="3620" y="3039"/>
                    <a:pt x="3634" y="3024"/>
                    <a:pt x="3634" y="3000"/>
                  </a:cubicBezTo>
                  <a:cubicBezTo>
                    <a:pt x="3634" y="2980"/>
                    <a:pt x="3615" y="2976"/>
                    <a:pt x="3600" y="2966"/>
                  </a:cubicBezTo>
                  <a:cubicBezTo>
                    <a:pt x="3595" y="2971"/>
                    <a:pt x="3595" y="2976"/>
                    <a:pt x="3585" y="2976"/>
                  </a:cubicBezTo>
                  <a:cubicBezTo>
                    <a:pt x="3513" y="2976"/>
                    <a:pt x="3488" y="2912"/>
                    <a:pt x="3435" y="2868"/>
                  </a:cubicBezTo>
                  <a:cubicBezTo>
                    <a:pt x="3415" y="2849"/>
                    <a:pt x="3410" y="2829"/>
                    <a:pt x="3391" y="2810"/>
                  </a:cubicBezTo>
                  <a:cubicBezTo>
                    <a:pt x="3357" y="2766"/>
                    <a:pt x="3322" y="2751"/>
                    <a:pt x="3274" y="2732"/>
                  </a:cubicBezTo>
                  <a:cubicBezTo>
                    <a:pt x="3250" y="2722"/>
                    <a:pt x="3225" y="2717"/>
                    <a:pt x="3215" y="2698"/>
                  </a:cubicBezTo>
                  <a:cubicBezTo>
                    <a:pt x="3191" y="2659"/>
                    <a:pt x="3186" y="2634"/>
                    <a:pt x="3176" y="2590"/>
                  </a:cubicBezTo>
                  <a:cubicBezTo>
                    <a:pt x="3167" y="2551"/>
                    <a:pt x="3162" y="2527"/>
                    <a:pt x="3133" y="2498"/>
                  </a:cubicBezTo>
                  <a:cubicBezTo>
                    <a:pt x="3109" y="2474"/>
                    <a:pt x="3059" y="2474"/>
                    <a:pt x="3059" y="2435"/>
                  </a:cubicBezTo>
                  <a:cubicBezTo>
                    <a:pt x="3059" y="2415"/>
                    <a:pt x="3074" y="2401"/>
                    <a:pt x="3084" y="2386"/>
                  </a:cubicBezTo>
                  <a:cubicBezTo>
                    <a:pt x="3059" y="2377"/>
                    <a:pt x="3040" y="2371"/>
                    <a:pt x="3011" y="2362"/>
                  </a:cubicBezTo>
                  <a:cubicBezTo>
                    <a:pt x="2982" y="2352"/>
                    <a:pt x="2977" y="2328"/>
                    <a:pt x="2962" y="2299"/>
                  </a:cubicBezTo>
                  <a:cubicBezTo>
                    <a:pt x="2943" y="2269"/>
                    <a:pt x="2938" y="2245"/>
                    <a:pt x="2933" y="2206"/>
                  </a:cubicBezTo>
                  <a:cubicBezTo>
                    <a:pt x="2884" y="2206"/>
                    <a:pt x="2884" y="2206"/>
                    <a:pt x="2884" y="2206"/>
                  </a:cubicBezTo>
                  <a:cubicBezTo>
                    <a:pt x="2879" y="2211"/>
                    <a:pt x="2874" y="2211"/>
                    <a:pt x="2869" y="2216"/>
                  </a:cubicBezTo>
                  <a:cubicBezTo>
                    <a:pt x="2865" y="2230"/>
                    <a:pt x="2865" y="2245"/>
                    <a:pt x="2850" y="2259"/>
                  </a:cubicBezTo>
                  <a:cubicBezTo>
                    <a:pt x="2831" y="2245"/>
                    <a:pt x="2821" y="2235"/>
                    <a:pt x="2802" y="2225"/>
                  </a:cubicBezTo>
                  <a:cubicBezTo>
                    <a:pt x="2753" y="2196"/>
                    <a:pt x="2723" y="2181"/>
                    <a:pt x="2689" y="2133"/>
                  </a:cubicBezTo>
                  <a:cubicBezTo>
                    <a:pt x="2670" y="2103"/>
                    <a:pt x="2660" y="2084"/>
                    <a:pt x="2650" y="2045"/>
                  </a:cubicBezTo>
                  <a:cubicBezTo>
                    <a:pt x="2645" y="2026"/>
                    <a:pt x="2641" y="2011"/>
                    <a:pt x="2631" y="2001"/>
                  </a:cubicBezTo>
                  <a:cubicBezTo>
                    <a:pt x="2617" y="1987"/>
                    <a:pt x="2602" y="1977"/>
                    <a:pt x="2602" y="1957"/>
                  </a:cubicBezTo>
                  <a:cubicBezTo>
                    <a:pt x="2602" y="1933"/>
                    <a:pt x="2617" y="1918"/>
                    <a:pt x="2631" y="1899"/>
                  </a:cubicBezTo>
                  <a:cubicBezTo>
                    <a:pt x="2645" y="1870"/>
                    <a:pt x="2650" y="1850"/>
                    <a:pt x="2650" y="1821"/>
                  </a:cubicBezTo>
                  <a:cubicBezTo>
                    <a:pt x="2650" y="1797"/>
                    <a:pt x="2650" y="1782"/>
                    <a:pt x="2636" y="1763"/>
                  </a:cubicBezTo>
                  <a:cubicBezTo>
                    <a:pt x="2617" y="1738"/>
                    <a:pt x="2592" y="1733"/>
                    <a:pt x="2562" y="1728"/>
                  </a:cubicBezTo>
                  <a:cubicBezTo>
                    <a:pt x="2553" y="1743"/>
                    <a:pt x="2553" y="1758"/>
                    <a:pt x="2548" y="1772"/>
                  </a:cubicBezTo>
                  <a:cubicBezTo>
                    <a:pt x="2538" y="1792"/>
                    <a:pt x="2519" y="1792"/>
                    <a:pt x="2499" y="1792"/>
                  </a:cubicBezTo>
                  <a:cubicBezTo>
                    <a:pt x="2490" y="1792"/>
                    <a:pt x="2490" y="1772"/>
                    <a:pt x="2485" y="1763"/>
                  </a:cubicBezTo>
                  <a:cubicBezTo>
                    <a:pt x="2475" y="1738"/>
                    <a:pt x="2470" y="1724"/>
                    <a:pt x="2465" y="1699"/>
                  </a:cubicBezTo>
                  <a:cubicBezTo>
                    <a:pt x="2460" y="1661"/>
                    <a:pt x="2451" y="1636"/>
                    <a:pt x="2451" y="1587"/>
                  </a:cubicBezTo>
                  <a:cubicBezTo>
                    <a:pt x="2451" y="1568"/>
                    <a:pt x="2451" y="1568"/>
                    <a:pt x="2451" y="1568"/>
                  </a:cubicBezTo>
                  <a:cubicBezTo>
                    <a:pt x="2451" y="1514"/>
                    <a:pt x="2451" y="1485"/>
                    <a:pt x="2451" y="1432"/>
                  </a:cubicBezTo>
                  <a:cubicBezTo>
                    <a:pt x="2451" y="1382"/>
                    <a:pt x="2431" y="1358"/>
                    <a:pt x="2431" y="1310"/>
                  </a:cubicBezTo>
                  <a:cubicBezTo>
                    <a:pt x="2431" y="1232"/>
                    <a:pt x="2431" y="1232"/>
                    <a:pt x="2431" y="1232"/>
                  </a:cubicBezTo>
                  <a:cubicBezTo>
                    <a:pt x="2431" y="1208"/>
                    <a:pt x="2407" y="1197"/>
                    <a:pt x="2402" y="1173"/>
                  </a:cubicBezTo>
                  <a:cubicBezTo>
                    <a:pt x="2377" y="1120"/>
                    <a:pt x="2349" y="1086"/>
                    <a:pt x="2300" y="1056"/>
                  </a:cubicBezTo>
                  <a:cubicBezTo>
                    <a:pt x="2217" y="1012"/>
                    <a:pt x="2168" y="998"/>
                    <a:pt x="2086" y="949"/>
                  </a:cubicBezTo>
                  <a:cubicBezTo>
                    <a:pt x="2071" y="944"/>
                    <a:pt x="2061" y="929"/>
                    <a:pt x="2042" y="925"/>
                  </a:cubicBezTo>
                  <a:cubicBezTo>
                    <a:pt x="2022" y="915"/>
                    <a:pt x="1998" y="915"/>
                    <a:pt x="1988" y="896"/>
                  </a:cubicBezTo>
                  <a:cubicBezTo>
                    <a:pt x="1983" y="886"/>
                    <a:pt x="1993" y="876"/>
                    <a:pt x="1988" y="866"/>
                  </a:cubicBezTo>
                  <a:cubicBezTo>
                    <a:pt x="1983" y="832"/>
                    <a:pt x="1964" y="818"/>
                    <a:pt x="1944" y="788"/>
                  </a:cubicBezTo>
                  <a:cubicBezTo>
                    <a:pt x="1925" y="764"/>
                    <a:pt x="1905" y="744"/>
                    <a:pt x="1885" y="720"/>
                  </a:cubicBezTo>
                  <a:cubicBezTo>
                    <a:pt x="1881" y="716"/>
                    <a:pt x="1881" y="711"/>
                    <a:pt x="1876" y="705"/>
                  </a:cubicBezTo>
                  <a:cubicBezTo>
                    <a:pt x="1857" y="691"/>
                    <a:pt x="1837" y="696"/>
                    <a:pt x="1818" y="691"/>
                  </a:cubicBezTo>
                  <a:cubicBezTo>
                    <a:pt x="1793" y="686"/>
                    <a:pt x="1779" y="677"/>
                    <a:pt x="1754" y="677"/>
                  </a:cubicBezTo>
                  <a:cubicBezTo>
                    <a:pt x="1744" y="677"/>
                    <a:pt x="1739" y="686"/>
                    <a:pt x="1725" y="686"/>
                  </a:cubicBezTo>
                  <a:cubicBezTo>
                    <a:pt x="1715" y="686"/>
                    <a:pt x="1705" y="686"/>
                    <a:pt x="1696" y="686"/>
                  </a:cubicBezTo>
                  <a:cubicBezTo>
                    <a:pt x="1623" y="686"/>
                    <a:pt x="1623" y="686"/>
                    <a:pt x="1623" y="686"/>
                  </a:cubicBezTo>
                  <a:cubicBezTo>
                    <a:pt x="1589" y="686"/>
                    <a:pt x="1574" y="696"/>
                    <a:pt x="1545" y="696"/>
                  </a:cubicBezTo>
                  <a:cubicBezTo>
                    <a:pt x="1545" y="720"/>
                    <a:pt x="1540" y="735"/>
                    <a:pt x="1540" y="764"/>
                  </a:cubicBezTo>
                  <a:cubicBezTo>
                    <a:pt x="1540" y="779"/>
                    <a:pt x="1540" y="799"/>
                    <a:pt x="1530" y="808"/>
                  </a:cubicBezTo>
                  <a:cubicBezTo>
                    <a:pt x="1511" y="823"/>
                    <a:pt x="1491" y="813"/>
                    <a:pt x="1467" y="823"/>
                  </a:cubicBezTo>
                  <a:cubicBezTo>
                    <a:pt x="1448" y="832"/>
                    <a:pt x="1442" y="857"/>
                    <a:pt x="1423" y="876"/>
                  </a:cubicBezTo>
                  <a:cubicBezTo>
                    <a:pt x="1409" y="891"/>
                    <a:pt x="1384" y="886"/>
                    <a:pt x="1365" y="891"/>
                  </a:cubicBezTo>
                  <a:cubicBezTo>
                    <a:pt x="1340" y="896"/>
                    <a:pt x="1326" y="910"/>
                    <a:pt x="1301" y="920"/>
                  </a:cubicBezTo>
                  <a:cubicBezTo>
                    <a:pt x="1257" y="935"/>
                    <a:pt x="1223" y="959"/>
                    <a:pt x="1175" y="964"/>
                  </a:cubicBezTo>
                  <a:cubicBezTo>
                    <a:pt x="1189" y="964"/>
                    <a:pt x="1189" y="964"/>
                    <a:pt x="1189" y="964"/>
                  </a:cubicBezTo>
                  <a:cubicBezTo>
                    <a:pt x="1175" y="949"/>
                    <a:pt x="1160" y="949"/>
                    <a:pt x="1145" y="935"/>
                  </a:cubicBezTo>
                  <a:cubicBezTo>
                    <a:pt x="1126" y="915"/>
                    <a:pt x="1131" y="891"/>
                    <a:pt x="1116" y="871"/>
                  </a:cubicBezTo>
                  <a:cubicBezTo>
                    <a:pt x="1106" y="852"/>
                    <a:pt x="1087" y="847"/>
                    <a:pt x="1062" y="837"/>
                  </a:cubicBezTo>
                  <a:cubicBezTo>
                    <a:pt x="1028" y="832"/>
                    <a:pt x="1004" y="827"/>
                    <a:pt x="984" y="803"/>
                  </a:cubicBezTo>
                  <a:cubicBezTo>
                    <a:pt x="970" y="788"/>
                    <a:pt x="975" y="774"/>
                    <a:pt x="965" y="759"/>
                  </a:cubicBezTo>
                  <a:cubicBezTo>
                    <a:pt x="960" y="740"/>
                    <a:pt x="951" y="730"/>
                    <a:pt x="931" y="720"/>
                  </a:cubicBezTo>
                  <a:cubicBezTo>
                    <a:pt x="838" y="735"/>
                    <a:pt x="838" y="735"/>
                    <a:pt x="838" y="735"/>
                  </a:cubicBezTo>
                  <a:cubicBezTo>
                    <a:pt x="804" y="725"/>
                    <a:pt x="790" y="711"/>
                    <a:pt x="756" y="701"/>
                  </a:cubicBezTo>
                  <a:cubicBezTo>
                    <a:pt x="731" y="696"/>
                    <a:pt x="716" y="705"/>
                    <a:pt x="697" y="701"/>
                  </a:cubicBezTo>
                  <a:cubicBezTo>
                    <a:pt x="649" y="686"/>
                    <a:pt x="624" y="652"/>
                    <a:pt x="575" y="652"/>
                  </a:cubicBezTo>
                  <a:cubicBezTo>
                    <a:pt x="527" y="652"/>
                    <a:pt x="503" y="667"/>
                    <a:pt x="454" y="686"/>
                  </a:cubicBezTo>
                  <a:cubicBezTo>
                    <a:pt x="425" y="696"/>
                    <a:pt x="410" y="705"/>
                    <a:pt x="381" y="705"/>
                  </a:cubicBezTo>
                  <a:cubicBezTo>
                    <a:pt x="361" y="705"/>
                    <a:pt x="351" y="705"/>
                    <a:pt x="332" y="701"/>
                  </a:cubicBezTo>
                  <a:cubicBezTo>
                    <a:pt x="322" y="696"/>
                    <a:pt x="318" y="686"/>
                    <a:pt x="303" y="686"/>
                  </a:cubicBezTo>
                  <a:cubicBezTo>
                    <a:pt x="268" y="686"/>
                    <a:pt x="254" y="705"/>
                    <a:pt x="220" y="705"/>
                  </a:cubicBezTo>
                  <a:cubicBezTo>
                    <a:pt x="210" y="705"/>
                    <a:pt x="205" y="705"/>
                    <a:pt x="196" y="701"/>
                  </a:cubicBezTo>
                  <a:cubicBezTo>
                    <a:pt x="196" y="730"/>
                    <a:pt x="196" y="750"/>
                    <a:pt x="186" y="779"/>
                  </a:cubicBezTo>
                  <a:cubicBezTo>
                    <a:pt x="186" y="799"/>
                    <a:pt x="186" y="813"/>
                    <a:pt x="166" y="823"/>
                  </a:cubicBezTo>
                  <a:cubicBezTo>
                    <a:pt x="157" y="832"/>
                    <a:pt x="142" y="827"/>
                    <a:pt x="122" y="827"/>
                  </a:cubicBezTo>
                  <a:cubicBezTo>
                    <a:pt x="108" y="827"/>
                    <a:pt x="98" y="827"/>
                    <a:pt x="83" y="832"/>
                  </a:cubicBezTo>
                  <a:lnTo>
                    <a:pt x="83" y="832"/>
                  </a:lnTo>
                  <a:cubicBezTo>
                    <a:pt x="79" y="803"/>
                    <a:pt x="79" y="788"/>
                    <a:pt x="69" y="759"/>
                  </a:cubicBezTo>
                  <a:cubicBezTo>
                    <a:pt x="64" y="740"/>
                    <a:pt x="59" y="725"/>
                    <a:pt x="59" y="705"/>
                  </a:cubicBezTo>
                  <a:cubicBezTo>
                    <a:pt x="59" y="686"/>
                    <a:pt x="64" y="672"/>
                    <a:pt x="64" y="652"/>
                  </a:cubicBezTo>
                  <a:cubicBezTo>
                    <a:pt x="59" y="633"/>
                    <a:pt x="35" y="628"/>
                    <a:pt x="20" y="613"/>
                  </a:cubicBezTo>
                  <a:cubicBezTo>
                    <a:pt x="6" y="594"/>
                    <a:pt x="0" y="574"/>
                    <a:pt x="0" y="550"/>
                  </a:cubicBezTo>
                  <a:cubicBezTo>
                    <a:pt x="0" y="511"/>
                    <a:pt x="20" y="487"/>
                    <a:pt x="30" y="448"/>
                  </a:cubicBezTo>
                  <a:cubicBezTo>
                    <a:pt x="1131" y="224"/>
                    <a:pt x="1131" y="224"/>
                    <a:pt x="1131" y="22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49" name="Freeform 94"/>
            <p:cNvSpPr>
              <a:spLocks noChangeArrowheads="1"/>
            </p:cNvSpPr>
            <p:nvPr/>
          </p:nvSpPr>
          <p:spPr bwMode="auto">
            <a:xfrm>
              <a:off x="11613520" y="8306515"/>
              <a:ext cx="1097695" cy="1769869"/>
            </a:xfrm>
            <a:custGeom>
              <a:avLst/>
              <a:gdLst>
                <a:gd name="T0" fmla="*/ 638 w 1731"/>
                <a:gd name="T1" fmla="*/ 2752 h 2792"/>
                <a:gd name="T2" fmla="*/ 638 w 1731"/>
                <a:gd name="T3" fmla="*/ 2752 h 2792"/>
                <a:gd name="T4" fmla="*/ 507 w 1731"/>
                <a:gd name="T5" fmla="*/ 2772 h 2792"/>
                <a:gd name="T6" fmla="*/ 439 w 1731"/>
                <a:gd name="T7" fmla="*/ 2719 h 2792"/>
                <a:gd name="T8" fmla="*/ 385 w 1731"/>
                <a:gd name="T9" fmla="*/ 2625 h 2792"/>
                <a:gd name="T10" fmla="*/ 307 w 1731"/>
                <a:gd name="T11" fmla="*/ 2747 h 2792"/>
                <a:gd name="T12" fmla="*/ 278 w 1731"/>
                <a:gd name="T13" fmla="*/ 2772 h 2792"/>
                <a:gd name="T14" fmla="*/ 200 w 1731"/>
                <a:gd name="T15" fmla="*/ 2786 h 2792"/>
                <a:gd name="T16" fmla="*/ 185 w 1731"/>
                <a:gd name="T17" fmla="*/ 2791 h 2792"/>
                <a:gd name="T18" fmla="*/ 185 w 1731"/>
                <a:gd name="T19" fmla="*/ 2791 h 2792"/>
                <a:gd name="T20" fmla="*/ 74 w 1731"/>
                <a:gd name="T21" fmla="*/ 1973 h 2792"/>
                <a:gd name="T22" fmla="*/ 63 w 1731"/>
                <a:gd name="T23" fmla="*/ 298 h 2792"/>
                <a:gd name="T24" fmla="*/ 0 w 1731"/>
                <a:gd name="T25" fmla="*/ 195 h 2792"/>
                <a:gd name="T26" fmla="*/ 0 w 1731"/>
                <a:gd name="T27" fmla="*/ 195 h 2792"/>
                <a:gd name="T28" fmla="*/ 39 w 1731"/>
                <a:gd name="T29" fmla="*/ 152 h 2792"/>
                <a:gd name="T30" fmla="*/ 69 w 1731"/>
                <a:gd name="T31" fmla="*/ 152 h 2792"/>
                <a:gd name="T32" fmla="*/ 171 w 1731"/>
                <a:gd name="T33" fmla="*/ 122 h 2792"/>
                <a:gd name="T34" fmla="*/ 249 w 1731"/>
                <a:gd name="T35" fmla="*/ 103 h 2792"/>
                <a:gd name="T36" fmla="*/ 293 w 1731"/>
                <a:gd name="T37" fmla="*/ 127 h 2792"/>
                <a:gd name="T38" fmla="*/ 385 w 1731"/>
                <a:gd name="T39" fmla="*/ 156 h 2792"/>
                <a:gd name="T40" fmla="*/ 1208 w 1731"/>
                <a:gd name="T41" fmla="*/ 0 h 2792"/>
                <a:gd name="T42" fmla="*/ 1208 w 1731"/>
                <a:gd name="T43" fmla="*/ 0 h 2792"/>
                <a:gd name="T44" fmla="*/ 1515 w 1731"/>
                <a:gd name="T45" fmla="*/ 921 h 2792"/>
                <a:gd name="T46" fmla="*/ 1525 w 1731"/>
                <a:gd name="T47" fmla="*/ 1042 h 2792"/>
                <a:gd name="T48" fmla="*/ 1544 w 1731"/>
                <a:gd name="T49" fmla="*/ 1106 h 2792"/>
                <a:gd name="T50" fmla="*/ 1554 w 1731"/>
                <a:gd name="T51" fmla="*/ 1179 h 2792"/>
                <a:gd name="T52" fmla="*/ 1574 w 1731"/>
                <a:gd name="T53" fmla="*/ 1223 h 2792"/>
                <a:gd name="T54" fmla="*/ 1603 w 1731"/>
                <a:gd name="T55" fmla="*/ 1238 h 2792"/>
                <a:gd name="T56" fmla="*/ 1657 w 1731"/>
                <a:gd name="T57" fmla="*/ 1282 h 2792"/>
                <a:gd name="T58" fmla="*/ 1700 w 1731"/>
                <a:gd name="T59" fmla="*/ 1340 h 2792"/>
                <a:gd name="T60" fmla="*/ 1730 w 1731"/>
                <a:gd name="T61" fmla="*/ 1398 h 2792"/>
                <a:gd name="T62" fmla="*/ 1705 w 1731"/>
                <a:gd name="T63" fmla="*/ 1428 h 2792"/>
                <a:gd name="T64" fmla="*/ 1676 w 1731"/>
                <a:gd name="T65" fmla="*/ 1471 h 2792"/>
                <a:gd name="T66" fmla="*/ 1671 w 1731"/>
                <a:gd name="T67" fmla="*/ 1550 h 2792"/>
                <a:gd name="T68" fmla="*/ 1657 w 1731"/>
                <a:gd name="T69" fmla="*/ 1656 h 2792"/>
                <a:gd name="T70" fmla="*/ 1705 w 1731"/>
                <a:gd name="T71" fmla="*/ 1959 h 2792"/>
                <a:gd name="T72" fmla="*/ 1686 w 1731"/>
                <a:gd name="T73" fmla="*/ 2144 h 2792"/>
                <a:gd name="T74" fmla="*/ 1686 w 1731"/>
                <a:gd name="T75" fmla="*/ 2144 h 2792"/>
                <a:gd name="T76" fmla="*/ 585 w 1731"/>
                <a:gd name="T77" fmla="*/ 2368 h 2792"/>
                <a:gd name="T78" fmla="*/ 555 w 1731"/>
                <a:gd name="T79" fmla="*/ 2470 h 2792"/>
                <a:gd name="T80" fmla="*/ 575 w 1731"/>
                <a:gd name="T81" fmla="*/ 2533 h 2792"/>
                <a:gd name="T82" fmla="*/ 619 w 1731"/>
                <a:gd name="T83" fmla="*/ 2572 h 2792"/>
                <a:gd name="T84" fmla="*/ 614 w 1731"/>
                <a:gd name="T85" fmla="*/ 2625 h 2792"/>
                <a:gd name="T86" fmla="*/ 624 w 1731"/>
                <a:gd name="T87" fmla="*/ 2679 h 2792"/>
                <a:gd name="T88" fmla="*/ 638 w 1731"/>
                <a:gd name="T89" fmla="*/ 2752 h 2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31" h="2792">
                  <a:moveTo>
                    <a:pt x="638" y="2752"/>
                  </a:moveTo>
                  <a:lnTo>
                    <a:pt x="638" y="2752"/>
                  </a:lnTo>
                  <a:cubicBezTo>
                    <a:pt x="594" y="2757"/>
                    <a:pt x="561" y="2772"/>
                    <a:pt x="507" y="2772"/>
                  </a:cubicBezTo>
                  <a:cubicBezTo>
                    <a:pt x="478" y="2772"/>
                    <a:pt x="458" y="2743"/>
                    <a:pt x="439" y="2719"/>
                  </a:cubicBezTo>
                  <a:cubicBezTo>
                    <a:pt x="414" y="2684"/>
                    <a:pt x="395" y="2664"/>
                    <a:pt x="385" y="2625"/>
                  </a:cubicBezTo>
                  <a:cubicBezTo>
                    <a:pt x="361" y="2679"/>
                    <a:pt x="346" y="2708"/>
                    <a:pt x="307" y="2747"/>
                  </a:cubicBezTo>
                  <a:cubicBezTo>
                    <a:pt x="298" y="2757"/>
                    <a:pt x="293" y="2767"/>
                    <a:pt x="278" y="2772"/>
                  </a:cubicBezTo>
                  <a:cubicBezTo>
                    <a:pt x="254" y="2786"/>
                    <a:pt x="229" y="2786"/>
                    <a:pt x="200" y="2786"/>
                  </a:cubicBezTo>
                  <a:cubicBezTo>
                    <a:pt x="195" y="2786"/>
                    <a:pt x="190" y="2791"/>
                    <a:pt x="185" y="2791"/>
                  </a:cubicBezTo>
                  <a:lnTo>
                    <a:pt x="185" y="2791"/>
                  </a:lnTo>
                  <a:cubicBezTo>
                    <a:pt x="74" y="1973"/>
                    <a:pt x="74" y="1973"/>
                    <a:pt x="74" y="1973"/>
                  </a:cubicBezTo>
                  <a:cubicBezTo>
                    <a:pt x="63" y="298"/>
                    <a:pt x="63" y="298"/>
                    <a:pt x="63" y="298"/>
                  </a:cubicBezTo>
                  <a:cubicBezTo>
                    <a:pt x="44" y="254"/>
                    <a:pt x="30" y="229"/>
                    <a:pt x="0" y="195"/>
                  </a:cubicBezTo>
                  <a:lnTo>
                    <a:pt x="0" y="195"/>
                  </a:lnTo>
                  <a:cubicBezTo>
                    <a:pt x="15" y="180"/>
                    <a:pt x="20" y="161"/>
                    <a:pt x="39" y="152"/>
                  </a:cubicBezTo>
                  <a:cubicBezTo>
                    <a:pt x="44" y="146"/>
                    <a:pt x="59" y="152"/>
                    <a:pt x="69" y="152"/>
                  </a:cubicBezTo>
                  <a:cubicBezTo>
                    <a:pt x="107" y="141"/>
                    <a:pt x="132" y="127"/>
                    <a:pt x="171" y="122"/>
                  </a:cubicBezTo>
                  <a:cubicBezTo>
                    <a:pt x="205" y="122"/>
                    <a:pt x="220" y="103"/>
                    <a:pt x="249" y="103"/>
                  </a:cubicBezTo>
                  <a:cubicBezTo>
                    <a:pt x="268" y="103"/>
                    <a:pt x="278" y="122"/>
                    <a:pt x="293" y="127"/>
                  </a:cubicBezTo>
                  <a:cubicBezTo>
                    <a:pt x="327" y="141"/>
                    <a:pt x="346" y="146"/>
                    <a:pt x="385" y="156"/>
                  </a:cubicBezTo>
                  <a:cubicBezTo>
                    <a:pt x="1208" y="0"/>
                    <a:pt x="1208" y="0"/>
                    <a:pt x="1208" y="0"/>
                  </a:cubicBezTo>
                  <a:lnTo>
                    <a:pt x="1208" y="0"/>
                  </a:lnTo>
                  <a:cubicBezTo>
                    <a:pt x="1515" y="921"/>
                    <a:pt x="1515" y="921"/>
                    <a:pt x="1515" y="921"/>
                  </a:cubicBezTo>
                  <a:cubicBezTo>
                    <a:pt x="1520" y="970"/>
                    <a:pt x="1515" y="999"/>
                    <a:pt x="1525" y="1042"/>
                  </a:cubicBezTo>
                  <a:cubicBezTo>
                    <a:pt x="1530" y="1067"/>
                    <a:pt x="1539" y="1082"/>
                    <a:pt x="1544" y="1106"/>
                  </a:cubicBezTo>
                  <a:cubicBezTo>
                    <a:pt x="1549" y="1130"/>
                    <a:pt x="1544" y="1150"/>
                    <a:pt x="1554" y="1179"/>
                  </a:cubicBezTo>
                  <a:cubicBezTo>
                    <a:pt x="1554" y="1199"/>
                    <a:pt x="1559" y="1213"/>
                    <a:pt x="1574" y="1223"/>
                  </a:cubicBezTo>
                  <a:cubicBezTo>
                    <a:pt x="1583" y="1233"/>
                    <a:pt x="1593" y="1233"/>
                    <a:pt x="1603" y="1238"/>
                  </a:cubicBezTo>
                  <a:cubicBezTo>
                    <a:pt x="1627" y="1247"/>
                    <a:pt x="1642" y="1257"/>
                    <a:pt x="1657" y="1282"/>
                  </a:cubicBezTo>
                  <a:cubicBezTo>
                    <a:pt x="1671" y="1306"/>
                    <a:pt x="1686" y="1315"/>
                    <a:pt x="1700" y="1340"/>
                  </a:cubicBezTo>
                  <a:cubicBezTo>
                    <a:pt x="1715" y="1359"/>
                    <a:pt x="1730" y="1369"/>
                    <a:pt x="1730" y="1398"/>
                  </a:cubicBezTo>
                  <a:cubicBezTo>
                    <a:pt x="1730" y="1413"/>
                    <a:pt x="1715" y="1418"/>
                    <a:pt x="1705" y="1428"/>
                  </a:cubicBezTo>
                  <a:cubicBezTo>
                    <a:pt x="1696" y="1442"/>
                    <a:pt x="1686" y="1456"/>
                    <a:pt x="1676" y="1471"/>
                  </a:cubicBezTo>
                  <a:cubicBezTo>
                    <a:pt x="1666" y="1501"/>
                    <a:pt x="1671" y="1520"/>
                    <a:pt x="1671" y="1550"/>
                  </a:cubicBezTo>
                  <a:cubicBezTo>
                    <a:pt x="1671" y="1588"/>
                    <a:pt x="1661" y="1613"/>
                    <a:pt x="1657" y="1656"/>
                  </a:cubicBezTo>
                  <a:cubicBezTo>
                    <a:pt x="1705" y="1959"/>
                    <a:pt x="1705" y="1959"/>
                    <a:pt x="1705" y="1959"/>
                  </a:cubicBezTo>
                  <a:cubicBezTo>
                    <a:pt x="1700" y="2036"/>
                    <a:pt x="1691" y="2066"/>
                    <a:pt x="1686" y="2144"/>
                  </a:cubicBezTo>
                  <a:lnTo>
                    <a:pt x="1686" y="2144"/>
                  </a:lnTo>
                  <a:cubicBezTo>
                    <a:pt x="585" y="2368"/>
                    <a:pt x="585" y="2368"/>
                    <a:pt x="585" y="2368"/>
                  </a:cubicBezTo>
                  <a:cubicBezTo>
                    <a:pt x="575" y="2407"/>
                    <a:pt x="555" y="2431"/>
                    <a:pt x="555" y="2470"/>
                  </a:cubicBezTo>
                  <a:cubicBezTo>
                    <a:pt x="555" y="2494"/>
                    <a:pt x="561" y="2514"/>
                    <a:pt x="575" y="2533"/>
                  </a:cubicBezTo>
                  <a:cubicBezTo>
                    <a:pt x="590" y="2548"/>
                    <a:pt x="614" y="2553"/>
                    <a:pt x="619" y="2572"/>
                  </a:cubicBezTo>
                  <a:cubicBezTo>
                    <a:pt x="619" y="2592"/>
                    <a:pt x="614" y="2606"/>
                    <a:pt x="614" y="2625"/>
                  </a:cubicBezTo>
                  <a:cubicBezTo>
                    <a:pt x="614" y="2645"/>
                    <a:pt x="619" y="2660"/>
                    <a:pt x="624" y="2679"/>
                  </a:cubicBezTo>
                  <a:cubicBezTo>
                    <a:pt x="634" y="2708"/>
                    <a:pt x="634" y="2723"/>
                    <a:pt x="638" y="27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50" name="Freeform 95"/>
            <p:cNvSpPr>
              <a:spLocks noChangeArrowheads="1"/>
            </p:cNvSpPr>
            <p:nvPr/>
          </p:nvSpPr>
          <p:spPr bwMode="auto">
            <a:xfrm>
              <a:off x="10748244" y="8429733"/>
              <a:ext cx="980085" cy="1764268"/>
            </a:xfrm>
            <a:custGeom>
              <a:avLst/>
              <a:gdLst>
                <a:gd name="T0" fmla="*/ 453 w 1549"/>
                <a:gd name="T1" fmla="*/ 151 h 2782"/>
                <a:gd name="T2" fmla="*/ 375 w 1549"/>
                <a:gd name="T3" fmla="*/ 288 h 2782"/>
                <a:gd name="T4" fmla="*/ 336 w 1549"/>
                <a:gd name="T5" fmla="*/ 371 h 2782"/>
                <a:gd name="T6" fmla="*/ 316 w 1549"/>
                <a:gd name="T7" fmla="*/ 497 h 2782"/>
                <a:gd name="T8" fmla="*/ 219 w 1549"/>
                <a:gd name="T9" fmla="*/ 580 h 2782"/>
                <a:gd name="T10" fmla="*/ 199 w 1549"/>
                <a:gd name="T11" fmla="*/ 692 h 2782"/>
                <a:gd name="T12" fmla="*/ 131 w 1549"/>
                <a:gd name="T13" fmla="*/ 784 h 2782"/>
                <a:gd name="T14" fmla="*/ 126 w 1549"/>
                <a:gd name="T15" fmla="*/ 891 h 2782"/>
                <a:gd name="T16" fmla="*/ 121 w 1549"/>
                <a:gd name="T17" fmla="*/ 979 h 2782"/>
                <a:gd name="T18" fmla="*/ 146 w 1549"/>
                <a:gd name="T19" fmla="*/ 1145 h 2782"/>
                <a:gd name="T20" fmla="*/ 160 w 1549"/>
                <a:gd name="T21" fmla="*/ 1325 h 2782"/>
                <a:gd name="T22" fmla="*/ 170 w 1549"/>
                <a:gd name="T23" fmla="*/ 1403 h 2782"/>
                <a:gd name="T24" fmla="*/ 185 w 1549"/>
                <a:gd name="T25" fmla="*/ 1476 h 2782"/>
                <a:gd name="T26" fmla="*/ 248 w 1549"/>
                <a:gd name="T27" fmla="*/ 1627 h 2782"/>
                <a:gd name="T28" fmla="*/ 238 w 1549"/>
                <a:gd name="T29" fmla="*/ 1734 h 2782"/>
                <a:gd name="T30" fmla="*/ 185 w 1549"/>
                <a:gd name="T31" fmla="*/ 1807 h 2782"/>
                <a:gd name="T32" fmla="*/ 190 w 1549"/>
                <a:gd name="T33" fmla="*/ 1924 h 2782"/>
                <a:gd name="T34" fmla="*/ 151 w 1549"/>
                <a:gd name="T35" fmla="*/ 1992 h 2782"/>
                <a:gd name="T36" fmla="*/ 116 w 1549"/>
                <a:gd name="T37" fmla="*/ 2032 h 2782"/>
                <a:gd name="T38" fmla="*/ 53 w 1549"/>
                <a:gd name="T39" fmla="*/ 2129 h 2782"/>
                <a:gd name="T40" fmla="*/ 83 w 1549"/>
                <a:gd name="T41" fmla="*/ 2192 h 2782"/>
                <a:gd name="T42" fmla="*/ 34 w 1549"/>
                <a:gd name="T43" fmla="*/ 2280 h 2782"/>
                <a:gd name="T44" fmla="*/ 24 w 1549"/>
                <a:gd name="T45" fmla="*/ 2377 h 2782"/>
                <a:gd name="T46" fmla="*/ 44 w 1549"/>
                <a:gd name="T47" fmla="*/ 2469 h 2782"/>
                <a:gd name="T48" fmla="*/ 901 w 1549"/>
                <a:gd name="T49" fmla="*/ 2397 h 2782"/>
                <a:gd name="T50" fmla="*/ 886 w 1549"/>
                <a:gd name="T51" fmla="*/ 2518 h 2782"/>
                <a:gd name="T52" fmla="*/ 989 w 1549"/>
                <a:gd name="T53" fmla="*/ 2640 h 2782"/>
                <a:gd name="T54" fmla="*/ 1008 w 1549"/>
                <a:gd name="T55" fmla="*/ 2781 h 2782"/>
                <a:gd name="T56" fmla="*/ 1086 w 1549"/>
                <a:gd name="T57" fmla="*/ 2757 h 2782"/>
                <a:gd name="T58" fmla="*/ 1290 w 1549"/>
                <a:gd name="T59" fmla="*/ 2616 h 2782"/>
                <a:gd name="T60" fmla="*/ 1548 w 1549"/>
                <a:gd name="T61" fmla="*/ 2596 h 2782"/>
                <a:gd name="T62" fmla="*/ 1437 w 1549"/>
                <a:gd name="T63" fmla="*/ 1778 h 2782"/>
                <a:gd name="T64" fmla="*/ 1363 w 1549"/>
                <a:gd name="T65" fmla="*/ 0 h 2782"/>
                <a:gd name="T66" fmla="*/ 453 w 1549"/>
                <a:gd name="T67" fmla="*/ 151 h 2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49" h="2782">
                  <a:moveTo>
                    <a:pt x="453" y="151"/>
                  </a:moveTo>
                  <a:lnTo>
                    <a:pt x="453" y="151"/>
                  </a:lnTo>
                  <a:cubicBezTo>
                    <a:pt x="448" y="195"/>
                    <a:pt x="448" y="214"/>
                    <a:pt x="418" y="249"/>
                  </a:cubicBezTo>
                  <a:cubicBezTo>
                    <a:pt x="409" y="268"/>
                    <a:pt x="384" y="268"/>
                    <a:pt x="375" y="288"/>
                  </a:cubicBezTo>
                  <a:cubicBezTo>
                    <a:pt x="365" y="302"/>
                    <a:pt x="365" y="317"/>
                    <a:pt x="355" y="331"/>
                  </a:cubicBezTo>
                  <a:cubicBezTo>
                    <a:pt x="351" y="346"/>
                    <a:pt x="336" y="351"/>
                    <a:pt x="336" y="371"/>
                  </a:cubicBezTo>
                  <a:cubicBezTo>
                    <a:pt x="336" y="390"/>
                    <a:pt x="340" y="395"/>
                    <a:pt x="340" y="414"/>
                  </a:cubicBezTo>
                  <a:cubicBezTo>
                    <a:pt x="340" y="449"/>
                    <a:pt x="336" y="468"/>
                    <a:pt x="316" y="497"/>
                  </a:cubicBezTo>
                  <a:cubicBezTo>
                    <a:pt x="307" y="517"/>
                    <a:pt x="287" y="517"/>
                    <a:pt x="272" y="531"/>
                  </a:cubicBezTo>
                  <a:cubicBezTo>
                    <a:pt x="253" y="551"/>
                    <a:pt x="238" y="565"/>
                    <a:pt x="219" y="580"/>
                  </a:cubicBezTo>
                  <a:cubicBezTo>
                    <a:pt x="229" y="604"/>
                    <a:pt x="233" y="624"/>
                    <a:pt x="233" y="648"/>
                  </a:cubicBezTo>
                  <a:cubicBezTo>
                    <a:pt x="233" y="672"/>
                    <a:pt x="219" y="682"/>
                    <a:pt x="199" y="692"/>
                  </a:cubicBezTo>
                  <a:cubicBezTo>
                    <a:pt x="175" y="706"/>
                    <a:pt x="155" y="716"/>
                    <a:pt x="141" y="741"/>
                  </a:cubicBezTo>
                  <a:cubicBezTo>
                    <a:pt x="131" y="755"/>
                    <a:pt x="136" y="770"/>
                    <a:pt x="131" y="784"/>
                  </a:cubicBezTo>
                  <a:cubicBezTo>
                    <a:pt x="126" y="804"/>
                    <a:pt x="116" y="814"/>
                    <a:pt x="116" y="838"/>
                  </a:cubicBezTo>
                  <a:cubicBezTo>
                    <a:pt x="116" y="858"/>
                    <a:pt x="126" y="867"/>
                    <a:pt x="126" y="891"/>
                  </a:cubicBezTo>
                  <a:cubicBezTo>
                    <a:pt x="126" y="916"/>
                    <a:pt x="116" y="930"/>
                    <a:pt x="116" y="960"/>
                  </a:cubicBezTo>
                  <a:cubicBezTo>
                    <a:pt x="116" y="969"/>
                    <a:pt x="121" y="974"/>
                    <a:pt x="121" y="979"/>
                  </a:cubicBezTo>
                  <a:cubicBezTo>
                    <a:pt x="126" y="1008"/>
                    <a:pt x="136" y="1028"/>
                    <a:pt x="141" y="1057"/>
                  </a:cubicBezTo>
                  <a:cubicBezTo>
                    <a:pt x="151" y="1091"/>
                    <a:pt x="146" y="1111"/>
                    <a:pt x="146" y="1145"/>
                  </a:cubicBezTo>
                  <a:cubicBezTo>
                    <a:pt x="146" y="1252"/>
                    <a:pt x="146" y="1252"/>
                    <a:pt x="146" y="1252"/>
                  </a:cubicBezTo>
                  <a:cubicBezTo>
                    <a:pt x="146" y="1281"/>
                    <a:pt x="160" y="1296"/>
                    <a:pt x="160" y="1325"/>
                  </a:cubicBezTo>
                  <a:lnTo>
                    <a:pt x="160" y="1325"/>
                  </a:lnTo>
                  <a:cubicBezTo>
                    <a:pt x="165" y="1355"/>
                    <a:pt x="165" y="1374"/>
                    <a:pt x="170" y="1403"/>
                  </a:cubicBezTo>
                  <a:cubicBezTo>
                    <a:pt x="175" y="1413"/>
                    <a:pt x="185" y="1422"/>
                    <a:pt x="185" y="1432"/>
                  </a:cubicBezTo>
                  <a:cubicBezTo>
                    <a:pt x="190" y="1452"/>
                    <a:pt x="185" y="1461"/>
                    <a:pt x="185" y="1476"/>
                  </a:cubicBezTo>
                  <a:cubicBezTo>
                    <a:pt x="185" y="1500"/>
                    <a:pt x="204" y="1505"/>
                    <a:pt x="214" y="1525"/>
                  </a:cubicBezTo>
                  <a:cubicBezTo>
                    <a:pt x="233" y="1559"/>
                    <a:pt x="248" y="1583"/>
                    <a:pt x="248" y="1627"/>
                  </a:cubicBezTo>
                  <a:cubicBezTo>
                    <a:pt x="248" y="1720"/>
                    <a:pt x="248" y="1720"/>
                    <a:pt x="248" y="1720"/>
                  </a:cubicBezTo>
                  <a:cubicBezTo>
                    <a:pt x="248" y="1725"/>
                    <a:pt x="243" y="1729"/>
                    <a:pt x="238" y="1734"/>
                  </a:cubicBezTo>
                  <a:cubicBezTo>
                    <a:pt x="229" y="1759"/>
                    <a:pt x="209" y="1768"/>
                    <a:pt x="199" y="1792"/>
                  </a:cubicBezTo>
                  <a:cubicBezTo>
                    <a:pt x="194" y="1803"/>
                    <a:pt x="190" y="1803"/>
                    <a:pt x="185" y="1807"/>
                  </a:cubicBezTo>
                  <a:cubicBezTo>
                    <a:pt x="185" y="1822"/>
                    <a:pt x="190" y="1827"/>
                    <a:pt x="190" y="1836"/>
                  </a:cubicBezTo>
                  <a:cubicBezTo>
                    <a:pt x="190" y="1924"/>
                    <a:pt x="190" y="1924"/>
                    <a:pt x="190" y="1924"/>
                  </a:cubicBezTo>
                  <a:cubicBezTo>
                    <a:pt x="190" y="1934"/>
                    <a:pt x="185" y="1939"/>
                    <a:pt x="185" y="1944"/>
                  </a:cubicBezTo>
                  <a:cubicBezTo>
                    <a:pt x="175" y="1963"/>
                    <a:pt x="170" y="1982"/>
                    <a:pt x="151" y="1992"/>
                  </a:cubicBezTo>
                  <a:cubicBezTo>
                    <a:pt x="141" y="1997"/>
                    <a:pt x="131" y="1992"/>
                    <a:pt x="121" y="2002"/>
                  </a:cubicBezTo>
                  <a:cubicBezTo>
                    <a:pt x="116" y="2007"/>
                    <a:pt x="116" y="2021"/>
                    <a:pt x="116" y="2032"/>
                  </a:cubicBezTo>
                  <a:cubicBezTo>
                    <a:pt x="111" y="2056"/>
                    <a:pt x="111" y="2080"/>
                    <a:pt x="92" y="2095"/>
                  </a:cubicBezTo>
                  <a:cubicBezTo>
                    <a:pt x="78" y="2104"/>
                    <a:pt x="53" y="2109"/>
                    <a:pt x="53" y="2129"/>
                  </a:cubicBezTo>
                  <a:cubicBezTo>
                    <a:pt x="53" y="2138"/>
                    <a:pt x="68" y="2138"/>
                    <a:pt x="68" y="2143"/>
                  </a:cubicBezTo>
                  <a:cubicBezTo>
                    <a:pt x="78" y="2163"/>
                    <a:pt x="83" y="2173"/>
                    <a:pt x="83" y="2192"/>
                  </a:cubicBezTo>
                  <a:cubicBezTo>
                    <a:pt x="83" y="2212"/>
                    <a:pt x="73" y="2217"/>
                    <a:pt x="63" y="2236"/>
                  </a:cubicBezTo>
                  <a:cubicBezTo>
                    <a:pt x="53" y="2250"/>
                    <a:pt x="48" y="2265"/>
                    <a:pt x="34" y="2280"/>
                  </a:cubicBezTo>
                  <a:cubicBezTo>
                    <a:pt x="19" y="2299"/>
                    <a:pt x="0" y="2309"/>
                    <a:pt x="0" y="2333"/>
                  </a:cubicBezTo>
                  <a:cubicBezTo>
                    <a:pt x="0" y="2353"/>
                    <a:pt x="19" y="2363"/>
                    <a:pt x="24" y="2377"/>
                  </a:cubicBezTo>
                  <a:cubicBezTo>
                    <a:pt x="34" y="2402"/>
                    <a:pt x="24" y="2416"/>
                    <a:pt x="29" y="2441"/>
                  </a:cubicBezTo>
                  <a:cubicBezTo>
                    <a:pt x="29" y="2450"/>
                    <a:pt x="39" y="2460"/>
                    <a:pt x="44" y="2469"/>
                  </a:cubicBezTo>
                  <a:cubicBezTo>
                    <a:pt x="842" y="2348"/>
                    <a:pt x="842" y="2348"/>
                    <a:pt x="842" y="2348"/>
                  </a:cubicBezTo>
                  <a:cubicBezTo>
                    <a:pt x="862" y="2372"/>
                    <a:pt x="901" y="2367"/>
                    <a:pt x="901" y="2397"/>
                  </a:cubicBezTo>
                  <a:cubicBezTo>
                    <a:pt x="901" y="2430"/>
                    <a:pt x="901" y="2455"/>
                    <a:pt x="896" y="2489"/>
                  </a:cubicBezTo>
                  <a:cubicBezTo>
                    <a:pt x="896" y="2499"/>
                    <a:pt x="886" y="2508"/>
                    <a:pt x="886" y="2518"/>
                  </a:cubicBezTo>
                  <a:cubicBezTo>
                    <a:pt x="886" y="2538"/>
                    <a:pt x="906" y="2548"/>
                    <a:pt x="915" y="2557"/>
                  </a:cubicBezTo>
                  <a:cubicBezTo>
                    <a:pt x="949" y="2587"/>
                    <a:pt x="974" y="2601"/>
                    <a:pt x="989" y="2640"/>
                  </a:cubicBezTo>
                  <a:cubicBezTo>
                    <a:pt x="1008" y="2694"/>
                    <a:pt x="1008" y="2728"/>
                    <a:pt x="1008" y="2781"/>
                  </a:cubicBezTo>
                  <a:lnTo>
                    <a:pt x="1008" y="2781"/>
                  </a:lnTo>
                  <a:cubicBezTo>
                    <a:pt x="1017" y="2781"/>
                    <a:pt x="1028" y="2781"/>
                    <a:pt x="1032" y="2781"/>
                  </a:cubicBezTo>
                  <a:cubicBezTo>
                    <a:pt x="1056" y="2781"/>
                    <a:pt x="1071" y="2772"/>
                    <a:pt x="1086" y="2757"/>
                  </a:cubicBezTo>
                  <a:cubicBezTo>
                    <a:pt x="1115" y="2742"/>
                    <a:pt x="1130" y="2723"/>
                    <a:pt x="1154" y="2703"/>
                  </a:cubicBezTo>
                  <a:cubicBezTo>
                    <a:pt x="1203" y="2665"/>
                    <a:pt x="1232" y="2635"/>
                    <a:pt x="1290" y="2616"/>
                  </a:cubicBezTo>
                  <a:cubicBezTo>
                    <a:pt x="1320" y="2626"/>
                    <a:pt x="1320" y="2626"/>
                    <a:pt x="1320" y="2626"/>
                  </a:cubicBezTo>
                  <a:cubicBezTo>
                    <a:pt x="1412" y="2611"/>
                    <a:pt x="1465" y="2601"/>
                    <a:pt x="1548" y="2596"/>
                  </a:cubicBezTo>
                  <a:lnTo>
                    <a:pt x="1548" y="2596"/>
                  </a:lnTo>
                  <a:cubicBezTo>
                    <a:pt x="1437" y="1778"/>
                    <a:pt x="1437" y="1778"/>
                    <a:pt x="1437" y="1778"/>
                  </a:cubicBezTo>
                  <a:cubicBezTo>
                    <a:pt x="1426" y="103"/>
                    <a:pt x="1426" y="103"/>
                    <a:pt x="1426" y="103"/>
                  </a:cubicBezTo>
                  <a:cubicBezTo>
                    <a:pt x="1407" y="59"/>
                    <a:pt x="1393" y="34"/>
                    <a:pt x="1363" y="0"/>
                  </a:cubicBezTo>
                  <a:lnTo>
                    <a:pt x="1363" y="0"/>
                  </a:lnTo>
                  <a:cubicBezTo>
                    <a:pt x="453" y="151"/>
                    <a:pt x="453" y="151"/>
                    <a:pt x="453" y="15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51" name="Freeform 96"/>
            <p:cNvSpPr>
              <a:spLocks noChangeArrowheads="1"/>
            </p:cNvSpPr>
            <p:nvPr/>
          </p:nvSpPr>
          <p:spPr bwMode="auto">
            <a:xfrm>
              <a:off x="9751358" y="7987266"/>
              <a:ext cx="1408522" cy="1372209"/>
            </a:xfrm>
            <a:custGeom>
              <a:avLst/>
              <a:gdLst>
                <a:gd name="T0" fmla="*/ 2022 w 2222"/>
                <a:gd name="T1" fmla="*/ 847 h 2163"/>
                <a:gd name="T2" fmla="*/ 2022 w 2222"/>
                <a:gd name="T3" fmla="*/ 847 h 2163"/>
                <a:gd name="T4" fmla="*/ 1987 w 2222"/>
                <a:gd name="T5" fmla="*/ 945 h 2163"/>
                <a:gd name="T6" fmla="*/ 1944 w 2222"/>
                <a:gd name="T7" fmla="*/ 984 h 2163"/>
                <a:gd name="T8" fmla="*/ 1924 w 2222"/>
                <a:gd name="T9" fmla="*/ 1027 h 2163"/>
                <a:gd name="T10" fmla="*/ 1905 w 2222"/>
                <a:gd name="T11" fmla="*/ 1067 h 2163"/>
                <a:gd name="T12" fmla="*/ 1909 w 2222"/>
                <a:gd name="T13" fmla="*/ 1110 h 2163"/>
                <a:gd name="T14" fmla="*/ 1885 w 2222"/>
                <a:gd name="T15" fmla="*/ 1193 h 2163"/>
                <a:gd name="T16" fmla="*/ 1841 w 2222"/>
                <a:gd name="T17" fmla="*/ 1227 h 2163"/>
                <a:gd name="T18" fmla="*/ 1788 w 2222"/>
                <a:gd name="T19" fmla="*/ 1276 h 2163"/>
                <a:gd name="T20" fmla="*/ 1802 w 2222"/>
                <a:gd name="T21" fmla="*/ 1344 h 2163"/>
                <a:gd name="T22" fmla="*/ 1768 w 2222"/>
                <a:gd name="T23" fmla="*/ 1388 h 2163"/>
                <a:gd name="T24" fmla="*/ 1710 w 2222"/>
                <a:gd name="T25" fmla="*/ 1437 h 2163"/>
                <a:gd name="T26" fmla="*/ 1700 w 2222"/>
                <a:gd name="T27" fmla="*/ 1480 h 2163"/>
                <a:gd name="T28" fmla="*/ 1685 w 2222"/>
                <a:gd name="T29" fmla="*/ 1534 h 2163"/>
                <a:gd name="T30" fmla="*/ 1695 w 2222"/>
                <a:gd name="T31" fmla="*/ 1587 h 2163"/>
                <a:gd name="T32" fmla="*/ 1685 w 2222"/>
                <a:gd name="T33" fmla="*/ 1656 h 2163"/>
                <a:gd name="T34" fmla="*/ 1690 w 2222"/>
                <a:gd name="T35" fmla="*/ 1675 h 2163"/>
                <a:gd name="T36" fmla="*/ 1710 w 2222"/>
                <a:gd name="T37" fmla="*/ 1753 h 2163"/>
                <a:gd name="T38" fmla="*/ 1715 w 2222"/>
                <a:gd name="T39" fmla="*/ 1841 h 2163"/>
                <a:gd name="T40" fmla="*/ 1715 w 2222"/>
                <a:gd name="T41" fmla="*/ 1948 h 2163"/>
                <a:gd name="T42" fmla="*/ 1729 w 2222"/>
                <a:gd name="T43" fmla="*/ 2021 h 2163"/>
                <a:gd name="T44" fmla="*/ 1729 w 2222"/>
                <a:gd name="T45" fmla="*/ 2021 h 2163"/>
                <a:gd name="T46" fmla="*/ 380 w 2222"/>
                <a:gd name="T47" fmla="*/ 2162 h 2163"/>
                <a:gd name="T48" fmla="*/ 380 w 2222"/>
                <a:gd name="T49" fmla="*/ 2162 h 2163"/>
                <a:gd name="T50" fmla="*/ 361 w 2222"/>
                <a:gd name="T51" fmla="*/ 1841 h 2163"/>
                <a:gd name="T52" fmla="*/ 273 w 2222"/>
                <a:gd name="T53" fmla="*/ 1841 h 2163"/>
                <a:gd name="T54" fmla="*/ 132 w 2222"/>
                <a:gd name="T55" fmla="*/ 1816 h 2163"/>
                <a:gd name="T56" fmla="*/ 132 w 2222"/>
                <a:gd name="T57" fmla="*/ 1816 h 2163"/>
                <a:gd name="T58" fmla="*/ 88 w 2222"/>
                <a:gd name="T59" fmla="*/ 755 h 2163"/>
                <a:gd name="T60" fmla="*/ 0 w 2222"/>
                <a:gd name="T61" fmla="*/ 229 h 2163"/>
                <a:gd name="T62" fmla="*/ 0 w 2222"/>
                <a:gd name="T63" fmla="*/ 229 h 2163"/>
                <a:gd name="T64" fmla="*/ 1929 w 2222"/>
                <a:gd name="T65" fmla="*/ 0 h 2163"/>
                <a:gd name="T66" fmla="*/ 1978 w 2222"/>
                <a:gd name="T67" fmla="*/ 43 h 2163"/>
                <a:gd name="T68" fmla="*/ 1963 w 2222"/>
                <a:gd name="T69" fmla="*/ 83 h 2163"/>
                <a:gd name="T70" fmla="*/ 1934 w 2222"/>
                <a:gd name="T71" fmla="*/ 170 h 2163"/>
                <a:gd name="T72" fmla="*/ 1939 w 2222"/>
                <a:gd name="T73" fmla="*/ 277 h 2163"/>
                <a:gd name="T74" fmla="*/ 1953 w 2222"/>
                <a:gd name="T75" fmla="*/ 282 h 2163"/>
                <a:gd name="T76" fmla="*/ 1987 w 2222"/>
                <a:gd name="T77" fmla="*/ 272 h 2163"/>
                <a:gd name="T78" fmla="*/ 2046 w 2222"/>
                <a:gd name="T79" fmla="*/ 263 h 2163"/>
                <a:gd name="T80" fmla="*/ 2138 w 2222"/>
                <a:gd name="T81" fmla="*/ 243 h 2163"/>
                <a:gd name="T82" fmla="*/ 2221 w 2222"/>
                <a:gd name="T83" fmla="*/ 238 h 2163"/>
                <a:gd name="T84" fmla="*/ 2221 w 2222"/>
                <a:gd name="T85" fmla="*/ 238 h 2163"/>
                <a:gd name="T86" fmla="*/ 2177 w 2222"/>
                <a:gd name="T87" fmla="*/ 346 h 2163"/>
                <a:gd name="T88" fmla="*/ 2143 w 2222"/>
                <a:gd name="T89" fmla="*/ 390 h 2163"/>
                <a:gd name="T90" fmla="*/ 2138 w 2222"/>
                <a:gd name="T91" fmla="*/ 468 h 2163"/>
                <a:gd name="T92" fmla="*/ 2070 w 2222"/>
                <a:gd name="T93" fmla="*/ 604 h 2163"/>
                <a:gd name="T94" fmla="*/ 2070 w 2222"/>
                <a:gd name="T95" fmla="*/ 672 h 2163"/>
                <a:gd name="T96" fmla="*/ 2022 w 2222"/>
                <a:gd name="T97" fmla="*/ 847 h 2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22" h="2163">
                  <a:moveTo>
                    <a:pt x="2022" y="847"/>
                  </a:moveTo>
                  <a:lnTo>
                    <a:pt x="2022" y="847"/>
                  </a:lnTo>
                  <a:cubicBezTo>
                    <a:pt x="2017" y="891"/>
                    <a:pt x="2017" y="910"/>
                    <a:pt x="1987" y="945"/>
                  </a:cubicBezTo>
                  <a:cubicBezTo>
                    <a:pt x="1978" y="964"/>
                    <a:pt x="1953" y="964"/>
                    <a:pt x="1944" y="984"/>
                  </a:cubicBezTo>
                  <a:cubicBezTo>
                    <a:pt x="1934" y="998"/>
                    <a:pt x="1934" y="1013"/>
                    <a:pt x="1924" y="1027"/>
                  </a:cubicBezTo>
                  <a:cubicBezTo>
                    <a:pt x="1920" y="1042"/>
                    <a:pt x="1905" y="1047"/>
                    <a:pt x="1905" y="1067"/>
                  </a:cubicBezTo>
                  <a:cubicBezTo>
                    <a:pt x="1905" y="1086"/>
                    <a:pt x="1909" y="1091"/>
                    <a:pt x="1909" y="1110"/>
                  </a:cubicBezTo>
                  <a:cubicBezTo>
                    <a:pt x="1909" y="1145"/>
                    <a:pt x="1905" y="1164"/>
                    <a:pt x="1885" y="1193"/>
                  </a:cubicBezTo>
                  <a:cubicBezTo>
                    <a:pt x="1876" y="1213"/>
                    <a:pt x="1856" y="1213"/>
                    <a:pt x="1841" y="1227"/>
                  </a:cubicBezTo>
                  <a:cubicBezTo>
                    <a:pt x="1822" y="1247"/>
                    <a:pt x="1807" y="1261"/>
                    <a:pt x="1788" y="1276"/>
                  </a:cubicBezTo>
                  <a:cubicBezTo>
                    <a:pt x="1798" y="1300"/>
                    <a:pt x="1802" y="1320"/>
                    <a:pt x="1802" y="1344"/>
                  </a:cubicBezTo>
                  <a:cubicBezTo>
                    <a:pt x="1802" y="1368"/>
                    <a:pt x="1788" y="1378"/>
                    <a:pt x="1768" y="1388"/>
                  </a:cubicBezTo>
                  <a:cubicBezTo>
                    <a:pt x="1744" y="1402"/>
                    <a:pt x="1724" y="1412"/>
                    <a:pt x="1710" y="1437"/>
                  </a:cubicBezTo>
                  <a:cubicBezTo>
                    <a:pt x="1700" y="1451"/>
                    <a:pt x="1705" y="1466"/>
                    <a:pt x="1700" y="1480"/>
                  </a:cubicBezTo>
                  <a:cubicBezTo>
                    <a:pt x="1695" y="1500"/>
                    <a:pt x="1685" y="1510"/>
                    <a:pt x="1685" y="1534"/>
                  </a:cubicBezTo>
                  <a:cubicBezTo>
                    <a:pt x="1685" y="1554"/>
                    <a:pt x="1695" y="1563"/>
                    <a:pt x="1695" y="1587"/>
                  </a:cubicBezTo>
                  <a:cubicBezTo>
                    <a:pt x="1695" y="1612"/>
                    <a:pt x="1685" y="1626"/>
                    <a:pt x="1685" y="1656"/>
                  </a:cubicBezTo>
                  <a:cubicBezTo>
                    <a:pt x="1685" y="1665"/>
                    <a:pt x="1690" y="1670"/>
                    <a:pt x="1690" y="1675"/>
                  </a:cubicBezTo>
                  <a:cubicBezTo>
                    <a:pt x="1695" y="1704"/>
                    <a:pt x="1705" y="1724"/>
                    <a:pt x="1710" y="1753"/>
                  </a:cubicBezTo>
                  <a:cubicBezTo>
                    <a:pt x="1720" y="1787"/>
                    <a:pt x="1715" y="1807"/>
                    <a:pt x="1715" y="1841"/>
                  </a:cubicBezTo>
                  <a:cubicBezTo>
                    <a:pt x="1715" y="1948"/>
                    <a:pt x="1715" y="1948"/>
                    <a:pt x="1715" y="1948"/>
                  </a:cubicBezTo>
                  <a:cubicBezTo>
                    <a:pt x="1715" y="1977"/>
                    <a:pt x="1729" y="1992"/>
                    <a:pt x="1729" y="2021"/>
                  </a:cubicBezTo>
                  <a:lnTo>
                    <a:pt x="1729" y="2021"/>
                  </a:lnTo>
                  <a:cubicBezTo>
                    <a:pt x="380" y="2162"/>
                    <a:pt x="380" y="2162"/>
                    <a:pt x="380" y="2162"/>
                  </a:cubicBezTo>
                  <a:lnTo>
                    <a:pt x="380" y="2162"/>
                  </a:lnTo>
                  <a:cubicBezTo>
                    <a:pt x="361" y="1841"/>
                    <a:pt x="361" y="1841"/>
                    <a:pt x="361" y="1841"/>
                  </a:cubicBezTo>
                  <a:cubicBezTo>
                    <a:pt x="326" y="1841"/>
                    <a:pt x="307" y="1841"/>
                    <a:pt x="273" y="1841"/>
                  </a:cubicBezTo>
                  <a:cubicBezTo>
                    <a:pt x="220" y="1841"/>
                    <a:pt x="180" y="1836"/>
                    <a:pt x="132" y="1816"/>
                  </a:cubicBezTo>
                  <a:lnTo>
                    <a:pt x="132" y="1816"/>
                  </a:lnTo>
                  <a:cubicBezTo>
                    <a:pt x="88" y="755"/>
                    <a:pt x="88" y="755"/>
                    <a:pt x="88" y="755"/>
                  </a:cubicBezTo>
                  <a:cubicBezTo>
                    <a:pt x="0" y="229"/>
                    <a:pt x="0" y="229"/>
                    <a:pt x="0" y="229"/>
                  </a:cubicBezTo>
                  <a:lnTo>
                    <a:pt x="0" y="229"/>
                  </a:lnTo>
                  <a:cubicBezTo>
                    <a:pt x="1929" y="0"/>
                    <a:pt x="1929" y="0"/>
                    <a:pt x="1929" y="0"/>
                  </a:cubicBezTo>
                  <a:cubicBezTo>
                    <a:pt x="1953" y="4"/>
                    <a:pt x="1978" y="19"/>
                    <a:pt x="1978" y="43"/>
                  </a:cubicBezTo>
                  <a:cubicBezTo>
                    <a:pt x="1978" y="58"/>
                    <a:pt x="1968" y="68"/>
                    <a:pt x="1963" y="83"/>
                  </a:cubicBezTo>
                  <a:cubicBezTo>
                    <a:pt x="1948" y="117"/>
                    <a:pt x="1934" y="136"/>
                    <a:pt x="1934" y="170"/>
                  </a:cubicBezTo>
                  <a:cubicBezTo>
                    <a:pt x="1934" y="214"/>
                    <a:pt x="1939" y="238"/>
                    <a:pt x="1939" y="277"/>
                  </a:cubicBezTo>
                  <a:cubicBezTo>
                    <a:pt x="1944" y="277"/>
                    <a:pt x="1948" y="282"/>
                    <a:pt x="1953" y="282"/>
                  </a:cubicBezTo>
                  <a:cubicBezTo>
                    <a:pt x="1968" y="282"/>
                    <a:pt x="1973" y="272"/>
                    <a:pt x="1987" y="272"/>
                  </a:cubicBezTo>
                  <a:cubicBezTo>
                    <a:pt x="2007" y="268"/>
                    <a:pt x="2022" y="268"/>
                    <a:pt x="2046" y="263"/>
                  </a:cubicBezTo>
                  <a:cubicBezTo>
                    <a:pt x="2080" y="258"/>
                    <a:pt x="2100" y="243"/>
                    <a:pt x="2138" y="243"/>
                  </a:cubicBezTo>
                  <a:cubicBezTo>
                    <a:pt x="2168" y="243"/>
                    <a:pt x="2192" y="238"/>
                    <a:pt x="2221" y="238"/>
                  </a:cubicBezTo>
                  <a:lnTo>
                    <a:pt x="2221" y="238"/>
                  </a:lnTo>
                  <a:cubicBezTo>
                    <a:pt x="2221" y="287"/>
                    <a:pt x="2202" y="311"/>
                    <a:pt x="2177" y="346"/>
                  </a:cubicBezTo>
                  <a:cubicBezTo>
                    <a:pt x="2168" y="365"/>
                    <a:pt x="2148" y="370"/>
                    <a:pt x="2143" y="390"/>
                  </a:cubicBezTo>
                  <a:cubicBezTo>
                    <a:pt x="2133" y="418"/>
                    <a:pt x="2138" y="438"/>
                    <a:pt x="2138" y="468"/>
                  </a:cubicBezTo>
                  <a:cubicBezTo>
                    <a:pt x="2133" y="526"/>
                    <a:pt x="2085" y="545"/>
                    <a:pt x="2070" y="604"/>
                  </a:cubicBezTo>
                  <a:cubicBezTo>
                    <a:pt x="2061" y="628"/>
                    <a:pt x="2070" y="642"/>
                    <a:pt x="2070" y="672"/>
                  </a:cubicBezTo>
                  <a:cubicBezTo>
                    <a:pt x="2070" y="740"/>
                    <a:pt x="2036" y="779"/>
                    <a:pt x="2022" y="847"/>
                  </a:cubicBezTo>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52" name="Freeform 97"/>
            <p:cNvSpPr>
              <a:spLocks noChangeArrowheads="1"/>
            </p:cNvSpPr>
            <p:nvPr/>
          </p:nvSpPr>
          <p:spPr bwMode="auto">
            <a:xfrm>
              <a:off x="8751671" y="7945260"/>
              <a:ext cx="1080894" cy="1206984"/>
            </a:xfrm>
            <a:custGeom>
              <a:avLst/>
              <a:gdLst>
                <a:gd name="T0" fmla="*/ 0 w 1706"/>
                <a:gd name="T1" fmla="*/ 1694 h 1905"/>
                <a:gd name="T2" fmla="*/ 0 w 1706"/>
                <a:gd name="T3" fmla="*/ 1694 h 1905"/>
                <a:gd name="T4" fmla="*/ 58 w 1706"/>
                <a:gd name="T5" fmla="*/ 1729 h 1905"/>
                <a:gd name="T6" fmla="*/ 83 w 1706"/>
                <a:gd name="T7" fmla="*/ 1772 h 1905"/>
                <a:gd name="T8" fmla="*/ 151 w 1706"/>
                <a:gd name="T9" fmla="*/ 1831 h 1905"/>
                <a:gd name="T10" fmla="*/ 185 w 1706"/>
                <a:gd name="T11" fmla="*/ 1807 h 1905"/>
                <a:gd name="T12" fmla="*/ 254 w 1706"/>
                <a:gd name="T13" fmla="*/ 1777 h 1905"/>
                <a:gd name="T14" fmla="*/ 293 w 1706"/>
                <a:gd name="T15" fmla="*/ 1792 h 1905"/>
                <a:gd name="T16" fmla="*/ 297 w 1706"/>
                <a:gd name="T17" fmla="*/ 1807 h 1905"/>
                <a:gd name="T18" fmla="*/ 375 w 1706"/>
                <a:gd name="T19" fmla="*/ 1826 h 1905"/>
                <a:gd name="T20" fmla="*/ 434 w 1706"/>
                <a:gd name="T21" fmla="*/ 1831 h 1905"/>
                <a:gd name="T22" fmla="*/ 487 w 1706"/>
                <a:gd name="T23" fmla="*/ 1855 h 1905"/>
                <a:gd name="T24" fmla="*/ 516 w 1706"/>
                <a:gd name="T25" fmla="*/ 1821 h 1905"/>
                <a:gd name="T26" fmla="*/ 560 w 1706"/>
                <a:gd name="T27" fmla="*/ 1836 h 1905"/>
                <a:gd name="T28" fmla="*/ 760 w 1706"/>
                <a:gd name="T29" fmla="*/ 1875 h 1905"/>
                <a:gd name="T30" fmla="*/ 828 w 1706"/>
                <a:gd name="T31" fmla="*/ 1904 h 1905"/>
                <a:gd name="T32" fmla="*/ 877 w 1706"/>
                <a:gd name="T33" fmla="*/ 1889 h 1905"/>
                <a:gd name="T34" fmla="*/ 955 w 1706"/>
                <a:gd name="T35" fmla="*/ 1855 h 1905"/>
                <a:gd name="T36" fmla="*/ 979 w 1706"/>
                <a:gd name="T37" fmla="*/ 1831 h 1905"/>
                <a:gd name="T38" fmla="*/ 1086 w 1706"/>
                <a:gd name="T39" fmla="*/ 1797 h 1905"/>
                <a:gd name="T40" fmla="*/ 1130 w 1706"/>
                <a:gd name="T41" fmla="*/ 1768 h 1905"/>
                <a:gd name="T42" fmla="*/ 1193 w 1706"/>
                <a:gd name="T43" fmla="*/ 1758 h 1905"/>
                <a:gd name="T44" fmla="*/ 1252 w 1706"/>
                <a:gd name="T45" fmla="*/ 1782 h 1905"/>
                <a:gd name="T46" fmla="*/ 1354 w 1706"/>
                <a:gd name="T47" fmla="*/ 1782 h 1905"/>
                <a:gd name="T48" fmla="*/ 1447 w 1706"/>
                <a:gd name="T49" fmla="*/ 1812 h 1905"/>
                <a:gd name="T50" fmla="*/ 1553 w 1706"/>
                <a:gd name="T51" fmla="*/ 1865 h 1905"/>
                <a:gd name="T52" fmla="*/ 1705 w 1706"/>
                <a:gd name="T53" fmla="*/ 1884 h 1905"/>
                <a:gd name="T54" fmla="*/ 1705 w 1706"/>
                <a:gd name="T55" fmla="*/ 1884 h 1905"/>
                <a:gd name="T56" fmla="*/ 1661 w 1706"/>
                <a:gd name="T57" fmla="*/ 823 h 1905"/>
                <a:gd name="T58" fmla="*/ 1573 w 1706"/>
                <a:gd name="T59" fmla="*/ 297 h 1905"/>
                <a:gd name="T60" fmla="*/ 1573 w 1706"/>
                <a:gd name="T61" fmla="*/ 297 h 1905"/>
                <a:gd name="T62" fmla="*/ 1549 w 1706"/>
                <a:gd name="T63" fmla="*/ 0 h 1905"/>
                <a:gd name="T64" fmla="*/ 1549 w 1706"/>
                <a:gd name="T65" fmla="*/ 0 h 1905"/>
                <a:gd name="T66" fmla="*/ 0 w 1706"/>
                <a:gd name="T67" fmla="*/ 77 h 1905"/>
                <a:gd name="T68" fmla="*/ 0 w 1706"/>
                <a:gd name="T69" fmla="*/ 77 h 1905"/>
                <a:gd name="T70" fmla="*/ 0 w 1706"/>
                <a:gd name="T71" fmla="*/ 1694 h 1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06" h="1905">
                  <a:moveTo>
                    <a:pt x="0" y="1694"/>
                  </a:moveTo>
                  <a:lnTo>
                    <a:pt x="0" y="1694"/>
                  </a:lnTo>
                  <a:cubicBezTo>
                    <a:pt x="19" y="1704"/>
                    <a:pt x="34" y="1714"/>
                    <a:pt x="58" y="1729"/>
                  </a:cubicBezTo>
                  <a:cubicBezTo>
                    <a:pt x="73" y="1738"/>
                    <a:pt x="73" y="1758"/>
                    <a:pt x="83" y="1772"/>
                  </a:cubicBezTo>
                  <a:cubicBezTo>
                    <a:pt x="97" y="1807"/>
                    <a:pt x="117" y="1831"/>
                    <a:pt x="151" y="1831"/>
                  </a:cubicBezTo>
                  <a:cubicBezTo>
                    <a:pt x="166" y="1831"/>
                    <a:pt x="175" y="1821"/>
                    <a:pt x="185" y="1807"/>
                  </a:cubicBezTo>
                  <a:cubicBezTo>
                    <a:pt x="204" y="1787"/>
                    <a:pt x="224" y="1777"/>
                    <a:pt x="254" y="1777"/>
                  </a:cubicBezTo>
                  <a:cubicBezTo>
                    <a:pt x="268" y="1777"/>
                    <a:pt x="278" y="1782"/>
                    <a:pt x="293" y="1792"/>
                  </a:cubicBezTo>
                  <a:cubicBezTo>
                    <a:pt x="293" y="1797"/>
                    <a:pt x="293" y="1807"/>
                    <a:pt x="297" y="1807"/>
                  </a:cubicBezTo>
                  <a:cubicBezTo>
                    <a:pt x="321" y="1826"/>
                    <a:pt x="341" y="1826"/>
                    <a:pt x="375" y="1826"/>
                  </a:cubicBezTo>
                  <a:cubicBezTo>
                    <a:pt x="395" y="1826"/>
                    <a:pt x="414" y="1821"/>
                    <a:pt x="434" y="1831"/>
                  </a:cubicBezTo>
                  <a:cubicBezTo>
                    <a:pt x="453" y="1836"/>
                    <a:pt x="463" y="1855"/>
                    <a:pt x="487" y="1855"/>
                  </a:cubicBezTo>
                  <a:cubicBezTo>
                    <a:pt x="502" y="1855"/>
                    <a:pt x="502" y="1821"/>
                    <a:pt x="516" y="1821"/>
                  </a:cubicBezTo>
                  <a:cubicBezTo>
                    <a:pt x="536" y="1821"/>
                    <a:pt x="545" y="1831"/>
                    <a:pt x="560" y="1836"/>
                  </a:cubicBezTo>
                  <a:cubicBezTo>
                    <a:pt x="638" y="1846"/>
                    <a:pt x="682" y="1860"/>
                    <a:pt x="760" y="1875"/>
                  </a:cubicBezTo>
                  <a:cubicBezTo>
                    <a:pt x="784" y="1879"/>
                    <a:pt x="799" y="1904"/>
                    <a:pt x="828" y="1904"/>
                  </a:cubicBezTo>
                  <a:cubicBezTo>
                    <a:pt x="848" y="1904"/>
                    <a:pt x="857" y="1899"/>
                    <a:pt x="877" y="1889"/>
                  </a:cubicBezTo>
                  <a:cubicBezTo>
                    <a:pt x="911" y="1884"/>
                    <a:pt x="930" y="1875"/>
                    <a:pt x="955" y="1855"/>
                  </a:cubicBezTo>
                  <a:cubicBezTo>
                    <a:pt x="964" y="1851"/>
                    <a:pt x="969" y="1840"/>
                    <a:pt x="979" y="1831"/>
                  </a:cubicBezTo>
                  <a:cubicBezTo>
                    <a:pt x="1018" y="1807"/>
                    <a:pt x="1047" y="1816"/>
                    <a:pt x="1086" y="1797"/>
                  </a:cubicBezTo>
                  <a:cubicBezTo>
                    <a:pt x="1105" y="1787"/>
                    <a:pt x="1110" y="1772"/>
                    <a:pt x="1130" y="1768"/>
                  </a:cubicBezTo>
                  <a:cubicBezTo>
                    <a:pt x="1155" y="1758"/>
                    <a:pt x="1169" y="1758"/>
                    <a:pt x="1193" y="1758"/>
                  </a:cubicBezTo>
                  <a:cubicBezTo>
                    <a:pt x="1213" y="1772"/>
                    <a:pt x="1227" y="1782"/>
                    <a:pt x="1252" y="1782"/>
                  </a:cubicBezTo>
                  <a:cubicBezTo>
                    <a:pt x="1354" y="1782"/>
                    <a:pt x="1354" y="1782"/>
                    <a:pt x="1354" y="1782"/>
                  </a:cubicBezTo>
                  <a:cubicBezTo>
                    <a:pt x="1393" y="1782"/>
                    <a:pt x="1412" y="1797"/>
                    <a:pt x="1447" y="1812"/>
                  </a:cubicBezTo>
                  <a:cubicBezTo>
                    <a:pt x="1490" y="1831"/>
                    <a:pt x="1510" y="1846"/>
                    <a:pt x="1553" y="1865"/>
                  </a:cubicBezTo>
                  <a:cubicBezTo>
                    <a:pt x="1608" y="1889"/>
                    <a:pt x="1646" y="1884"/>
                    <a:pt x="1705" y="1884"/>
                  </a:cubicBezTo>
                  <a:lnTo>
                    <a:pt x="1705" y="1884"/>
                  </a:lnTo>
                  <a:cubicBezTo>
                    <a:pt x="1661" y="823"/>
                    <a:pt x="1661" y="823"/>
                    <a:pt x="1661" y="823"/>
                  </a:cubicBezTo>
                  <a:cubicBezTo>
                    <a:pt x="1573" y="297"/>
                    <a:pt x="1573" y="297"/>
                    <a:pt x="1573" y="297"/>
                  </a:cubicBezTo>
                  <a:lnTo>
                    <a:pt x="1573" y="297"/>
                  </a:lnTo>
                  <a:cubicBezTo>
                    <a:pt x="1549" y="0"/>
                    <a:pt x="1549" y="0"/>
                    <a:pt x="1549" y="0"/>
                  </a:cubicBezTo>
                  <a:lnTo>
                    <a:pt x="1549" y="0"/>
                  </a:lnTo>
                  <a:cubicBezTo>
                    <a:pt x="1549" y="0"/>
                    <a:pt x="906" y="48"/>
                    <a:pt x="0" y="77"/>
                  </a:cubicBezTo>
                  <a:lnTo>
                    <a:pt x="0" y="77"/>
                  </a:lnTo>
                  <a:cubicBezTo>
                    <a:pt x="0" y="1694"/>
                    <a:pt x="0" y="1694"/>
                    <a:pt x="0" y="169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153" name="Freeform 98"/>
            <p:cNvSpPr>
              <a:spLocks noChangeArrowheads="1"/>
            </p:cNvSpPr>
            <p:nvPr/>
          </p:nvSpPr>
          <p:spPr bwMode="auto">
            <a:xfrm>
              <a:off x="9992179" y="9272662"/>
              <a:ext cx="1596139" cy="1405814"/>
            </a:xfrm>
            <a:custGeom>
              <a:avLst/>
              <a:gdLst>
                <a:gd name="T0" fmla="*/ 25 w 2519"/>
                <a:gd name="T1" fmla="*/ 735 h 2217"/>
                <a:gd name="T2" fmla="*/ 205 w 2519"/>
                <a:gd name="T3" fmla="*/ 1067 h 2217"/>
                <a:gd name="T4" fmla="*/ 258 w 2519"/>
                <a:gd name="T5" fmla="*/ 1384 h 2217"/>
                <a:gd name="T6" fmla="*/ 229 w 2519"/>
                <a:gd name="T7" fmla="*/ 1914 h 2217"/>
                <a:gd name="T8" fmla="*/ 224 w 2519"/>
                <a:gd name="T9" fmla="*/ 1992 h 2217"/>
                <a:gd name="T10" fmla="*/ 497 w 2519"/>
                <a:gd name="T11" fmla="*/ 1934 h 2217"/>
                <a:gd name="T12" fmla="*/ 741 w 2519"/>
                <a:gd name="T13" fmla="*/ 2002 h 2217"/>
                <a:gd name="T14" fmla="*/ 994 w 2519"/>
                <a:gd name="T15" fmla="*/ 1924 h 2217"/>
                <a:gd name="T16" fmla="*/ 1111 w 2519"/>
                <a:gd name="T17" fmla="*/ 1851 h 2217"/>
                <a:gd name="T18" fmla="*/ 1237 w 2519"/>
                <a:gd name="T19" fmla="*/ 1880 h 2217"/>
                <a:gd name="T20" fmla="*/ 1393 w 2519"/>
                <a:gd name="T21" fmla="*/ 1968 h 2217"/>
                <a:gd name="T22" fmla="*/ 1379 w 2519"/>
                <a:gd name="T23" fmla="*/ 1876 h 2217"/>
                <a:gd name="T24" fmla="*/ 1305 w 2519"/>
                <a:gd name="T25" fmla="*/ 1705 h 2217"/>
                <a:gd name="T26" fmla="*/ 1457 w 2519"/>
                <a:gd name="T27" fmla="*/ 1851 h 2217"/>
                <a:gd name="T28" fmla="*/ 1442 w 2519"/>
                <a:gd name="T29" fmla="*/ 2128 h 2217"/>
                <a:gd name="T30" fmla="*/ 1642 w 2519"/>
                <a:gd name="T31" fmla="*/ 2207 h 2217"/>
                <a:gd name="T32" fmla="*/ 1817 w 2519"/>
                <a:gd name="T33" fmla="*/ 2133 h 2217"/>
                <a:gd name="T34" fmla="*/ 1968 w 2519"/>
                <a:gd name="T35" fmla="*/ 2124 h 2217"/>
                <a:gd name="T36" fmla="*/ 1993 w 2519"/>
                <a:gd name="T37" fmla="*/ 1900 h 2217"/>
                <a:gd name="T38" fmla="*/ 1890 w 2519"/>
                <a:gd name="T39" fmla="*/ 1851 h 2217"/>
                <a:gd name="T40" fmla="*/ 1963 w 2519"/>
                <a:gd name="T41" fmla="*/ 1797 h 2217"/>
                <a:gd name="T42" fmla="*/ 2095 w 2519"/>
                <a:gd name="T43" fmla="*/ 1934 h 2217"/>
                <a:gd name="T44" fmla="*/ 2406 w 2519"/>
                <a:gd name="T45" fmla="*/ 2153 h 2217"/>
                <a:gd name="T46" fmla="*/ 2518 w 2519"/>
                <a:gd name="T47" fmla="*/ 2002 h 2217"/>
                <a:gd name="T48" fmla="*/ 2358 w 2519"/>
                <a:gd name="T49" fmla="*/ 1885 h 2217"/>
                <a:gd name="T50" fmla="*/ 2265 w 2519"/>
                <a:gd name="T51" fmla="*/ 1763 h 2217"/>
                <a:gd name="T52" fmla="*/ 2416 w 2519"/>
                <a:gd name="T53" fmla="*/ 1656 h 2217"/>
                <a:gd name="T54" fmla="*/ 2338 w 2519"/>
                <a:gd name="T55" fmla="*/ 1569 h 2217"/>
                <a:gd name="T56" fmla="*/ 2148 w 2519"/>
                <a:gd name="T57" fmla="*/ 1603 h 2217"/>
                <a:gd name="T58" fmla="*/ 2114 w 2519"/>
                <a:gd name="T59" fmla="*/ 1514 h 2217"/>
                <a:gd name="T60" fmla="*/ 1983 w 2519"/>
                <a:gd name="T61" fmla="*/ 1564 h 2217"/>
                <a:gd name="T62" fmla="*/ 1734 w 2519"/>
                <a:gd name="T63" fmla="*/ 1417 h 2217"/>
                <a:gd name="T64" fmla="*/ 1914 w 2519"/>
                <a:gd name="T65" fmla="*/ 1349 h 2217"/>
                <a:gd name="T66" fmla="*/ 2197 w 2519"/>
                <a:gd name="T67" fmla="*/ 1456 h 2217"/>
                <a:gd name="T68" fmla="*/ 2104 w 2519"/>
                <a:gd name="T69" fmla="*/ 1232 h 2217"/>
                <a:gd name="T70" fmla="*/ 2090 w 2519"/>
                <a:gd name="T71" fmla="*/ 1072 h 2217"/>
                <a:gd name="T72" fmla="*/ 1218 w 2519"/>
                <a:gd name="T73" fmla="*/ 1116 h 2217"/>
                <a:gd name="T74" fmla="*/ 1223 w 2519"/>
                <a:gd name="T75" fmla="*/ 955 h 2217"/>
                <a:gd name="T76" fmla="*/ 1257 w 2519"/>
                <a:gd name="T77" fmla="*/ 818 h 2217"/>
                <a:gd name="T78" fmla="*/ 1305 w 2519"/>
                <a:gd name="T79" fmla="*/ 707 h 2217"/>
                <a:gd name="T80" fmla="*/ 1374 w 2519"/>
                <a:gd name="T81" fmla="*/ 619 h 2217"/>
                <a:gd name="T82" fmla="*/ 1374 w 2519"/>
                <a:gd name="T83" fmla="*/ 482 h 2217"/>
                <a:gd name="T84" fmla="*/ 1437 w 2519"/>
                <a:gd name="T85" fmla="*/ 395 h 2217"/>
                <a:gd name="T86" fmla="*/ 1374 w 2519"/>
                <a:gd name="T87" fmla="*/ 151 h 2217"/>
                <a:gd name="T88" fmla="*/ 1349 w 2519"/>
                <a:gd name="T89" fmla="*/ 0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19" h="2217">
                  <a:moveTo>
                    <a:pt x="0" y="141"/>
                  </a:moveTo>
                  <a:lnTo>
                    <a:pt x="0" y="141"/>
                  </a:lnTo>
                  <a:cubicBezTo>
                    <a:pt x="25" y="735"/>
                    <a:pt x="25" y="735"/>
                    <a:pt x="25" y="735"/>
                  </a:cubicBezTo>
                  <a:cubicBezTo>
                    <a:pt x="68" y="818"/>
                    <a:pt x="78" y="867"/>
                    <a:pt x="122" y="950"/>
                  </a:cubicBezTo>
                  <a:cubicBezTo>
                    <a:pt x="136" y="974"/>
                    <a:pt x="151" y="984"/>
                    <a:pt x="171" y="1008"/>
                  </a:cubicBezTo>
                  <a:cubicBezTo>
                    <a:pt x="185" y="1028"/>
                    <a:pt x="190" y="1047"/>
                    <a:pt x="205" y="1067"/>
                  </a:cubicBezTo>
                  <a:cubicBezTo>
                    <a:pt x="214" y="1086"/>
                    <a:pt x="229" y="1096"/>
                    <a:pt x="239" y="1116"/>
                  </a:cubicBezTo>
                  <a:cubicBezTo>
                    <a:pt x="263" y="1164"/>
                    <a:pt x="277" y="1199"/>
                    <a:pt x="277" y="1257"/>
                  </a:cubicBezTo>
                  <a:cubicBezTo>
                    <a:pt x="277" y="1310"/>
                    <a:pt x="277" y="1340"/>
                    <a:pt x="258" y="1384"/>
                  </a:cubicBezTo>
                  <a:cubicBezTo>
                    <a:pt x="234" y="1427"/>
                    <a:pt x="205" y="1451"/>
                    <a:pt x="205" y="1500"/>
                  </a:cubicBezTo>
                  <a:cubicBezTo>
                    <a:pt x="205" y="1554"/>
                    <a:pt x="234" y="1583"/>
                    <a:pt x="234" y="1641"/>
                  </a:cubicBezTo>
                  <a:cubicBezTo>
                    <a:pt x="234" y="1749"/>
                    <a:pt x="229" y="1807"/>
                    <a:pt x="229" y="1914"/>
                  </a:cubicBezTo>
                  <a:cubicBezTo>
                    <a:pt x="229" y="1919"/>
                    <a:pt x="224" y="1924"/>
                    <a:pt x="224" y="1929"/>
                  </a:cubicBezTo>
                  <a:cubicBezTo>
                    <a:pt x="224" y="1953"/>
                    <a:pt x="229" y="1968"/>
                    <a:pt x="224" y="1992"/>
                  </a:cubicBezTo>
                  <a:lnTo>
                    <a:pt x="224" y="1992"/>
                  </a:lnTo>
                  <a:cubicBezTo>
                    <a:pt x="229" y="1987"/>
                    <a:pt x="239" y="1987"/>
                    <a:pt x="244" y="1982"/>
                  </a:cubicBezTo>
                  <a:cubicBezTo>
                    <a:pt x="317" y="1968"/>
                    <a:pt x="356" y="1963"/>
                    <a:pt x="429" y="1953"/>
                  </a:cubicBezTo>
                  <a:cubicBezTo>
                    <a:pt x="453" y="1948"/>
                    <a:pt x="473" y="1934"/>
                    <a:pt x="497" y="1934"/>
                  </a:cubicBezTo>
                  <a:cubicBezTo>
                    <a:pt x="517" y="1934"/>
                    <a:pt x="531" y="1948"/>
                    <a:pt x="551" y="1953"/>
                  </a:cubicBezTo>
                  <a:cubicBezTo>
                    <a:pt x="594" y="1973"/>
                    <a:pt x="623" y="1978"/>
                    <a:pt x="672" y="1982"/>
                  </a:cubicBezTo>
                  <a:cubicBezTo>
                    <a:pt x="697" y="1987"/>
                    <a:pt x="711" y="2002"/>
                    <a:pt x="741" y="2002"/>
                  </a:cubicBezTo>
                  <a:cubicBezTo>
                    <a:pt x="838" y="2002"/>
                    <a:pt x="896" y="2002"/>
                    <a:pt x="999" y="2002"/>
                  </a:cubicBezTo>
                  <a:cubicBezTo>
                    <a:pt x="994" y="1987"/>
                    <a:pt x="989" y="1978"/>
                    <a:pt x="989" y="1963"/>
                  </a:cubicBezTo>
                  <a:cubicBezTo>
                    <a:pt x="989" y="1948"/>
                    <a:pt x="984" y="1934"/>
                    <a:pt x="994" y="1924"/>
                  </a:cubicBezTo>
                  <a:cubicBezTo>
                    <a:pt x="1004" y="1914"/>
                    <a:pt x="1013" y="1919"/>
                    <a:pt x="1023" y="1919"/>
                  </a:cubicBezTo>
                  <a:cubicBezTo>
                    <a:pt x="1033" y="1914"/>
                    <a:pt x="1033" y="1909"/>
                    <a:pt x="1037" y="1904"/>
                  </a:cubicBezTo>
                  <a:cubicBezTo>
                    <a:pt x="1072" y="1890"/>
                    <a:pt x="1076" y="1851"/>
                    <a:pt x="1111" y="1851"/>
                  </a:cubicBezTo>
                  <a:cubicBezTo>
                    <a:pt x="1125" y="1851"/>
                    <a:pt x="1130" y="1861"/>
                    <a:pt x="1140" y="1865"/>
                  </a:cubicBezTo>
                  <a:cubicBezTo>
                    <a:pt x="1164" y="1880"/>
                    <a:pt x="1179" y="1880"/>
                    <a:pt x="1203" y="1885"/>
                  </a:cubicBezTo>
                  <a:cubicBezTo>
                    <a:pt x="1218" y="1885"/>
                    <a:pt x="1223" y="1880"/>
                    <a:pt x="1237" y="1880"/>
                  </a:cubicBezTo>
                  <a:cubicBezTo>
                    <a:pt x="1247" y="1880"/>
                    <a:pt x="1252" y="1890"/>
                    <a:pt x="1257" y="1895"/>
                  </a:cubicBezTo>
                  <a:cubicBezTo>
                    <a:pt x="1272" y="1904"/>
                    <a:pt x="1276" y="1909"/>
                    <a:pt x="1291" y="1919"/>
                  </a:cubicBezTo>
                  <a:cubicBezTo>
                    <a:pt x="1325" y="1943"/>
                    <a:pt x="1349" y="1958"/>
                    <a:pt x="1393" y="1968"/>
                  </a:cubicBezTo>
                  <a:cubicBezTo>
                    <a:pt x="1398" y="1958"/>
                    <a:pt x="1403" y="1953"/>
                    <a:pt x="1403" y="1943"/>
                  </a:cubicBezTo>
                  <a:cubicBezTo>
                    <a:pt x="1403" y="1929"/>
                    <a:pt x="1393" y="1919"/>
                    <a:pt x="1388" y="1904"/>
                  </a:cubicBezTo>
                  <a:cubicBezTo>
                    <a:pt x="1383" y="1895"/>
                    <a:pt x="1383" y="1885"/>
                    <a:pt x="1379" y="1876"/>
                  </a:cubicBezTo>
                  <a:cubicBezTo>
                    <a:pt x="1364" y="1841"/>
                    <a:pt x="1335" y="1832"/>
                    <a:pt x="1315" y="1802"/>
                  </a:cubicBezTo>
                  <a:cubicBezTo>
                    <a:pt x="1296" y="1768"/>
                    <a:pt x="1296" y="1749"/>
                    <a:pt x="1291" y="1710"/>
                  </a:cubicBezTo>
                  <a:cubicBezTo>
                    <a:pt x="1305" y="1705"/>
                    <a:pt x="1305" y="1705"/>
                    <a:pt x="1305" y="1705"/>
                  </a:cubicBezTo>
                  <a:cubicBezTo>
                    <a:pt x="1325" y="1724"/>
                    <a:pt x="1335" y="1739"/>
                    <a:pt x="1359" y="1749"/>
                  </a:cubicBezTo>
                  <a:cubicBezTo>
                    <a:pt x="1383" y="1763"/>
                    <a:pt x="1403" y="1758"/>
                    <a:pt x="1422" y="1778"/>
                  </a:cubicBezTo>
                  <a:cubicBezTo>
                    <a:pt x="1442" y="1797"/>
                    <a:pt x="1452" y="1821"/>
                    <a:pt x="1457" y="1851"/>
                  </a:cubicBezTo>
                  <a:cubicBezTo>
                    <a:pt x="1461" y="1904"/>
                    <a:pt x="1446" y="1934"/>
                    <a:pt x="1457" y="1987"/>
                  </a:cubicBezTo>
                  <a:cubicBezTo>
                    <a:pt x="1457" y="2002"/>
                    <a:pt x="1461" y="2012"/>
                    <a:pt x="1461" y="2026"/>
                  </a:cubicBezTo>
                  <a:cubicBezTo>
                    <a:pt x="1442" y="2128"/>
                    <a:pt x="1442" y="2128"/>
                    <a:pt x="1442" y="2128"/>
                  </a:cubicBezTo>
                  <a:cubicBezTo>
                    <a:pt x="1471" y="2143"/>
                    <a:pt x="1490" y="2153"/>
                    <a:pt x="1520" y="2167"/>
                  </a:cubicBezTo>
                  <a:cubicBezTo>
                    <a:pt x="1554" y="2187"/>
                    <a:pt x="1568" y="2216"/>
                    <a:pt x="1607" y="2216"/>
                  </a:cubicBezTo>
                  <a:cubicBezTo>
                    <a:pt x="1622" y="2216"/>
                    <a:pt x="1627" y="2211"/>
                    <a:pt x="1642" y="2207"/>
                  </a:cubicBezTo>
                  <a:cubicBezTo>
                    <a:pt x="1656" y="2202"/>
                    <a:pt x="1671" y="2192"/>
                    <a:pt x="1681" y="2177"/>
                  </a:cubicBezTo>
                  <a:cubicBezTo>
                    <a:pt x="1695" y="2158"/>
                    <a:pt x="1700" y="2128"/>
                    <a:pt x="1729" y="2128"/>
                  </a:cubicBezTo>
                  <a:cubicBezTo>
                    <a:pt x="1763" y="2128"/>
                    <a:pt x="1783" y="2133"/>
                    <a:pt x="1817" y="2133"/>
                  </a:cubicBezTo>
                  <a:cubicBezTo>
                    <a:pt x="1847" y="2133"/>
                    <a:pt x="1861" y="2167"/>
                    <a:pt x="1890" y="2167"/>
                  </a:cubicBezTo>
                  <a:cubicBezTo>
                    <a:pt x="1905" y="2167"/>
                    <a:pt x="1910" y="2158"/>
                    <a:pt x="1924" y="2153"/>
                  </a:cubicBezTo>
                  <a:cubicBezTo>
                    <a:pt x="1938" y="2138"/>
                    <a:pt x="1949" y="2133"/>
                    <a:pt x="1968" y="2124"/>
                  </a:cubicBezTo>
                  <a:cubicBezTo>
                    <a:pt x="1993" y="2109"/>
                    <a:pt x="2021" y="2099"/>
                    <a:pt x="2021" y="2065"/>
                  </a:cubicBezTo>
                  <a:cubicBezTo>
                    <a:pt x="2021" y="2012"/>
                    <a:pt x="2012" y="1982"/>
                    <a:pt x="2002" y="1934"/>
                  </a:cubicBezTo>
                  <a:cubicBezTo>
                    <a:pt x="1997" y="1924"/>
                    <a:pt x="2002" y="1909"/>
                    <a:pt x="1993" y="1900"/>
                  </a:cubicBezTo>
                  <a:cubicBezTo>
                    <a:pt x="1988" y="1895"/>
                    <a:pt x="1973" y="1895"/>
                    <a:pt x="1963" y="1895"/>
                  </a:cubicBezTo>
                  <a:cubicBezTo>
                    <a:pt x="1953" y="1890"/>
                    <a:pt x="1944" y="1885"/>
                    <a:pt x="1934" y="1880"/>
                  </a:cubicBezTo>
                  <a:cubicBezTo>
                    <a:pt x="1914" y="1871"/>
                    <a:pt x="1890" y="1871"/>
                    <a:pt x="1890" y="1851"/>
                  </a:cubicBezTo>
                  <a:cubicBezTo>
                    <a:pt x="1890" y="1841"/>
                    <a:pt x="1905" y="1841"/>
                    <a:pt x="1905" y="1836"/>
                  </a:cubicBezTo>
                  <a:cubicBezTo>
                    <a:pt x="1919" y="1773"/>
                    <a:pt x="1919" y="1773"/>
                    <a:pt x="1919" y="1773"/>
                  </a:cubicBezTo>
                  <a:cubicBezTo>
                    <a:pt x="1938" y="1778"/>
                    <a:pt x="1949" y="1788"/>
                    <a:pt x="1963" y="1797"/>
                  </a:cubicBezTo>
                  <a:cubicBezTo>
                    <a:pt x="1983" y="1807"/>
                    <a:pt x="2002" y="1807"/>
                    <a:pt x="2007" y="1821"/>
                  </a:cubicBezTo>
                  <a:cubicBezTo>
                    <a:pt x="2021" y="1846"/>
                    <a:pt x="2021" y="1861"/>
                    <a:pt x="2036" y="1885"/>
                  </a:cubicBezTo>
                  <a:cubicBezTo>
                    <a:pt x="2051" y="1909"/>
                    <a:pt x="2070" y="1914"/>
                    <a:pt x="2095" y="1934"/>
                  </a:cubicBezTo>
                  <a:cubicBezTo>
                    <a:pt x="2119" y="1948"/>
                    <a:pt x="2134" y="1963"/>
                    <a:pt x="2158" y="1973"/>
                  </a:cubicBezTo>
                  <a:cubicBezTo>
                    <a:pt x="2211" y="2002"/>
                    <a:pt x="2250" y="2007"/>
                    <a:pt x="2309" y="2036"/>
                  </a:cubicBezTo>
                  <a:cubicBezTo>
                    <a:pt x="2358" y="2065"/>
                    <a:pt x="2372" y="2104"/>
                    <a:pt x="2406" y="2153"/>
                  </a:cubicBezTo>
                  <a:cubicBezTo>
                    <a:pt x="2436" y="2133"/>
                    <a:pt x="2445" y="2109"/>
                    <a:pt x="2469" y="2085"/>
                  </a:cubicBezTo>
                  <a:cubicBezTo>
                    <a:pt x="2484" y="2075"/>
                    <a:pt x="2489" y="2065"/>
                    <a:pt x="2499" y="2046"/>
                  </a:cubicBezTo>
                  <a:cubicBezTo>
                    <a:pt x="2504" y="2031"/>
                    <a:pt x="2518" y="2022"/>
                    <a:pt x="2518" y="2002"/>
                  </a:cubicBezTo>
                  <a:cubicBezTo>
                    <a:pt x="2518" y="1987"/>
                    <a:pt x="2504" y="1978"/>
                    <a:pt x="2494" y="1968"/>
                  </a:cubicBezTo>
                  <a:cubicBezTo>
                    <a:pt x="2465" y="1924"/>
                    <a:pt x="2441" y="1895"/>
                    <a:pt x="2392" y="1885"/>
                  </a:cubicBezTo>
                  <a:cubicBezTo>
                    <a:pt x="2377" y="1885"/>
                    <a:pt x="2372" y="1890"/>
                    <a:pt x="2358" y="1885"/>
                  </a:cubicBezTo>
                  <a:cubicBezTo>
                    <a:pt x="2328" y="1885"/>
                    <a:pt x="2314" y="1871"/>
                    <a:pt x="2284" y="1856"/>
                  </a:cubicBezTo>
                  <a:cubicBezTo>
                    <a:pt x="2265" y="1851"/>
                    <a:pt x="2245" y="1846"/>
                    <a:pt x="2245" y="1826"/>
                  </a:cubicBezTo>
                  <a:cubicBezTo>
                    <a:pt x="2245" y="1802"/>
                    <a:pt x="2265" y="1793"/>
                    <a:pt x="2265" y="1763"/>
                  </a:cubicBezTo>
                  <a:cubicBezTo>
                    <a:pt x="2265" y="1695"/>
                    <a:pt x="2265" y="1695"/>
                    <a:pt x="2265" y="1695"/>
                  </a:cubicBezTo>
                  <a:cubicBezTo>
                    <a:pt x="2289" y="1695"/>
                    <a:pt x="2304" y="1690"/>
                    <a:pt x="2323" y="1685"/>
                  </a:cubicBezTo>
                  <a:cubicBezTo>
                    <a:pt x="2363" y="1675"/>
                    <a:pt x="2382" y="1675"/>
                    <a:pt x="2416" y="1656"/>
                  </a:cubicBezTo>
                  <a:cubicBezTo>
                    <a:pt x="2421" y="1656"/>
                    <a:pt x="2421" y="1646"/>
                    <a:pt x="2426" y="1641"/>
                  </a:cubicBezTo>
                  <a:cubicBezTo>
                    <a:pt x="2402" y="1617"/>
                    <a:pt x="2397" y="1588"/>
                    <a:pt x="2367" y="1578"/>
                  </a:cubicBezTo>
                  <a:cubicBezTo>
                    <a:pt x="2358" y="1573"/>
                    <a:pt x="2348" y="1573"/>
                    <a:pt x="2338" y="1569"/>
                  </a:cubicBezTo>
                  <a:cubicBezTo>
                    <a:pt x="2323" y="1564"/>
                    <a:pt x="2323" y="1544"/>
                    <a:pt x="2309" y="1544"/>
                  </a:cubicBezTo>
                  <a:cubicBezTo>
                    <a:pt x="2284" y="1544"/>
                    <a:pt x="2275" y="1559"/>
                    <a:pt x="2256" y="1569"/>
                  </a:cubicBezTo>
                  <a:cubicBezTo>
                    <a:pt x="2217" y="1593"/>
                    <a:pt x="2192" y="1603"/>
                    <a:pt x="2148" y="1603"/>
                  </a:cubicBezTo>
                  <a:cubicBezTo>
                    <a:pt x="2104" y="1603"/>
                    <a:pt x="2104" y="1603"/>
                    <a:pt x="2104" y="1603"/>
                  </a:cubicBezTo>
                  <a:cubicBezTo>
                    <a:pt x="2109" y="1583"/>
                    <a:pt x="2124" y="1573"/>
                    <a:pt x="2124" y="1549"/>
                  </a:cubicBezTo>
                  <a:cubicBezTo>
                    <a:pt x="2124" y="1534"/>
                    <a:pt x="2129" y="1520"/>
                    <a:pt x="2114" y="1514"/>
                  </a:cubicBezTo>
                  <a:cubicBezTo>
                    <a:pt x="2095" y="1500"/>
                    <a:pt x="2075" y="1495"/>
                    <a:pt x="2056" y="1486"/>
                  </a:cubicBezTo>
                  <a:cubicBezTo>
                    <a:pt x="2046" y="1500"/>
                    <a:pt x="2036" y="1510"/>
                    <a:pt x="2021" y="1525"/>
                  </a:cubicBezTo>
                  <a:cubicBezTo>
                    <a:pt x="2012" y="1539"/>
                    <a:pt x="2002" y="1564"/>
                    <a:pt x="1983" y="1564"/>
                  </a:cubicBezTo>
                  <a:cubicBezTo>
                    <a:pt x="1890" y="1564"/>
                    <a:pt x="1890" y="1564"/>
                    <a:pt x="1890" y="1564"/>
                  </a:cubicBezTo>
                  <a:cubicBezTo>
                    <a:pt x="1847" y="1564"/>
                    <a:pt x="1812" y="1549"/>
                    <a:pt x="1792" y="1510"/>
                  </a:cubicBezTo>
                  <a:cubicBezTo>
                    <a:pt x="1773" y="1471"/>
                    <a:pt x="1734" y="1461"/>
                    <a:pt x="1734" y="1417"/>
                  </a:cubicBezTo>
                  <a:cubicBezTo>
                    <a:pt x="1768" y="1412"/>
                    <a:pt x="1792" y="1417"/>
                    <a:pt x="1822" y="1408"/>
                  </a:cubicBezTo>
                  <a:cubicBezTo>
                    <a:pt x="1847" y="1403"/>
                    <a:pt x="1851" y="1388"/>
                    <a:pt x="1871" y="1378"/>
                  </a:cubicBezTo>
                  <a:cubicBezTo>
                    <a:pt x="1885" y="1369"/>
                    <a:pt x="1899" y="1364"/>
                    <a:pt x="1914" y="1349"/>
                  </a:cubicBezTo>
                  <a:cubicBezTo>
                    <a:pt x="1934" y="1373"/>
                    <a:pt x="1958" y="1378"/>
                    <a:pt x="1988" y="1388"/>
                  </a:cubicBezTo>
                  <a:cubicBezTo>
                    <a:pt x="2021" y="1403"/>
                    <a:pt x="2041" y="1412"/>
                    <a:pt x="2075" y="1417"/>
                  </a:cubicBezTo>
                  <a:cubicBezTo>
                    <a:pt x="2124" y="1432"/>
                    <a:pt x="2153" y="1451"/>
                    <a:pt x="2197" y="1456"/>
                  </a:cubicBezTo>
                  <a:lnTo>
                    <a:pt x="2197" y="1456"/>
                  </a:lnTo>
                  <a:cubicBezTo>
                    <a:pt x="2197" y="1403"/>
                    <a:pt x="2197" y="1369"/>
                    <a:pt x="2178" y="1315"/>
                  </a:cubicBezTo>
                  <a:cubicBezTo>
                    <a:pt x="2163" y="1276"/>
                    <a:pt x="2138" y="1262"/>
                    <a:pt x="2104" y="1232"/>
                  </a:cubicBezTo>
                  <a:cubicBezTo>
                    <a:pt x="2095" y="1223"/>
                    <a:pt x="2075" y="1213"/>
                    <a:pt x="2075" y="1193"/>
                  </a:cubicBezTo>
                  <a:cubicBezTo>
                    <a:pt x="2075" y="1183"/>
                    <a:pt x="2085" y="1174"/>
                    <a:pt x="2085" y="1164"/>
                  </a:cubicBezTo>
                  <a:cubicBezTo>
                    <a:pt x="2090" y="1130"/>
                    <a:pt x="2090" y="1105"/>
                    <a:pt x="2090" y="1072"/>
                  </a:cubicBezTo>
                  <a:cubicBezTo>
                    <a:pt x="2090" y="1042"/>
                    <a:pt x="2051" y="1047"/>
                    <a:pt x="2031" y="1023"/>
                  </a:cubicBezTo>
                  <a:cubicBezTo>
                    <a:pt x="1233" y="1144"/>
                    <a:pt x="1233" y="1144"/>
                    <a:pt x="1233" y="1144"/>
                  </a:cubicBezTo>
                  <a:cubicBezTo>
                    <a:pt x="1228" y="1135"/>
                    <a:pt x="1218" y="1125"/>
                    <a:pt x="1218" y="1116"/>
                  </a:cubicBezTo>
                  <a:cubicBezTo>
                    <a:pt x="1213" y="1091"/>
                    <a:pt x="1223" y="1077"/>
                    <a:pt x="1213" y="1052"/>
                  </a:cubicBezTo>
                  <a:cubicBezTo>
                    <a:pt x="1208" y="1038"/>
                    <a:pt x="1189" y="1028"/>
                    <a:pt x="1189" y="1008"/>
                  </a:cubicBezTo>
                  <a:cubicBezTo>
                    <a:pt x="1189" y="984"/>
                    <a:pt x="1208" y="974"/>
                    <a:pt x="1223" y="955"/>
                  </a:cubicBezTo>
                  <a:cubicBezTo>
                    <a:pt x="1237" y="940"/>
                    <a:pt x="1242" y="925"/>
                    <a:pt x="1252" y="911"/>
                  </a:cubicBezTo>
                  <a:cubicBezTo>
                    <a:pt x="1262" y="892"/>
                    <a:pt x="1272" y="887"/>
                    <a:pt x="1272" y="867"/>
                  </a:cubicBezTo>
                  <a:cubicBezTo>
                    <a:pt x="1272" y="848"/>
                    <a:pt x="1267" y="838"/>
                    <a:pt x="1257" y="818"/>
                  </a:cubicBezTo>
                  <a:cubicBezTo>
                    <a:pt x="1257" y="813"/>
                    <a:pt x="1242" y="813"/>
                    <a:pt x="1242" y="804"/>
                  </a:cubicBezTo>
                  <a:cubicBezTo>
                    <a:pt x="1242" y="784"/>
                    <a:pt x="1267" y="779"/>
                    <a:pt x="1281" y="770"/>
                  </a:cubicBezTo>
                  <a:cubicBezTo>
                    <a:pt x="1300" y="755"/>
                    <a:pt x="1300" y="731"/>
                    <a:pt x="1305" y="707"/>
                  </a:cubicBezTo>
                  <a:cubicBezTo>
                    <a:pt x="1305" y="696"/>
                    <a:pt x="1305" y="682"/>
                    <a:pt x="1310" y="677"/>
                  </a:cubicBezTo>
                  <a:cubicBezTo>
                    <a:pt x="1320" y="667"/>
                    <a:pt x="1330" y="672"/>
                    <a:pt x="1340" y="667"/>
                  </a:cubicBezTo>
                  <a:cubicBezTo>
                    <a:pt x="1359" y="657"/>
                    <a:pt x="1364" y="638"/>
                    <a:pt x="1374" y="619"/>
                  </a:cubicBezTo>
                  <a:cubicBezTo>
                    <a:pt x="1374" y="614"/>
                    <a:pt x="1379" y="609"/>
                    <a:pt x="1379" y="599"/>
                  </a:cubicBezTo>
                  <a:cubicBezTo>
                    <a:pt x="1379" y="511"/>
                    <a:pt x="1379" y="511"/>
                    <a:pt x="1379" y="511"/>
                  </a:cubicBezTo>
                  <a:cubicBezTo>
                    <a:pt x="1379" y="502"/>
                    <a:pt x="1374" y="497"/>
                    <a:pt x="1374" y="482"/>
                  </a:cubicBezTo>
                  <a:cubicBezTo>
                    <a:pt x="1379" y="478"/>
                    <a:pt x="1383" y="478"/>
                    <a:pt x="1388" y="467"/>
                  </a:cubicBezTo>
                  <a:cubicBezTo>
                    <a:pt x="1398" y="443"/>
                    <a:pt x="1418" y="434"/>
                    <a:pt x="1427" y="409"/>
                  </a:cubicBezTo>
                  <a:cubicBezTo>
                    <a:pt x="1432" y="404"/>
                    <a:pt x="1437" y="400"/>
                    <a:pt x="1437" y="395"/>
                  </a:cubicBezTo>
                  <a:cubicBezTo>
                    <a:pt x="1437" y="302"/>
                    <a:pt x="1437" y="302"/>
                    <a:pt x="1437" y="302"/>
                  </a:cubicBezTo>
                  <a:cubicBezTo>
                    <a:pt x="1437" y="258"/>
                    <a:pt x="1422" y="234"/>
                    <a:pt x="1403" y="200"/>
                  </a:cubicBezTo>
                  <a:cubicBezTo>
                    <a:pt x="1393" y="180"/>
                    <a:pt x="1374" y="175"/>
                    <a:pt x="1374" y="151"/>
                  </a:cubicBezTo>
                  <a:cubicBezTo>
                    <a:pt x="1374" y="136"/>
                    <a:pt x="1379" y="127"/>
                    <a:pt x="1374" y="107"/>
                  </a:cubicBezTo>
                  <a:cubicBezTo>
                    <a:pt x="1374" y="97"/>
                    <a:pt x="1364" y="88"/>
                    <a:pt x="1359" y="78"/>
                  </a:cubicBezTo>
                  <a:cubicBezTo>
                    <a:pt x="1354" y="49"/>
                    <a:pt x="1354" y="30"/>
                    <a:pt x="1349" y="0"/>
                  </a:cubicBezTo>
                  <a:lnTo>
                    <a:pt x="1349" y="0"/>
                  </a:lnTo>
                  <a:cubicBezTo>
                    <a:pt x="0" y="141"/>
                    <a:pt x="0" y="141"/>
                    <a:pt x="0" y="14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grpSp>
      <p:sp>
        <p:nvSpPr>
          <p:cNvPr id="50" name="TextBox 49"/>
          <p:cNvSpPr txBox="1"/>
          <p:nvPr/>
        </p:nvSpPr>
        <p:spPr>
          <a:xfrm>
            <a:off x="6259296" y="1390006"/>
            <a:ext cx="11795994"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EAST COAST USA MAP</a:t>
            </a:r>
            <a:endParaRPr lang="en-US" sz="9600" spc="600" dirty="0">
              <a:solidFill>
                <a:schemeClr val="tx2"/>
              </a:solidFill>
              <a:latin typeface="Montserrat" charset="0"/>
              <a:ea typeface="Montserrat" charset="0"/>
              <a:cs typeface="Montserrat" charset="0"/>
            </a:endParaRPr>
          </a:p>
        </p:txBody>
      </p:sp>
      <p:sp>
        <p:nvSpPr>
          <p:cNvPr id="55" name="TextBox 5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62" name="TextBox 61"/>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sp>
        <p:nvSpPr>
          <p:cNvPr id="47" name="Rectangle 46"/>
          <p:cNvSpPr/>
          <p:nvPr/>
        </p:nvSpPr>
        <p:spPr>
          <a:xfrm>
            <a:off x="2124450"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8" name="Rectangle 47"/>
          <p:cNvSpPr/>
          <p:nvPr/>
        </p:nvSpPr>
        <p:spPr>
          <a:xfrm>
            <a:off x="2124450"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9" name="TextBox 48"/>
          <p:cNvSpPr txBox="1"/>
          <p:nvPr/>
        </p:nvSpPr>
        <p:spPr>
          <a:xfrm>
            <a:off x="1877148"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51" name="Rectangle 50"/>
          <p:cNvSpPr/>
          <p:nvPr/>
        </p:nvSpPr>
        <p:spPr>
          <a:xfrm>
            <a:off x="2124450"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2" name="Rectangle 51"/>
          <p:cNvSpPr/>
          <p:nvPr/>
        </p:nvSpPr>
        <p:spPr>
          <a:xfrm>
            <a:off x="2124450"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3" name="TextBox 52"/>
          <p:cNvSpPr txBox="1"/>
          <p:nvPr/>
        </p:nvSpPr>
        <p:spPr>
          <a:xfrm>
            <a:off x="1877148"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54" name="Rectangle 53"/>
          <p:cNvSpPr/>
          <p:nvPr/>
        </p:nvSpPr>
        <p:spPr>
          <a:xfrm>
            <a:off x="2124450"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6" name="Rectangle 55"/>
          <p:cNvSpPr/>
          <p:nvPr/>
        </p:nvSpPr>
        <p:spPr>
          <a:xfrm>
            <a:off x="2124455"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7" name="TextBox 56"/>
          <p:cNvSpPr txBox="1"/>
          <p:nvPr/>
        </p:nvSpPr>
        <p:spPr>
          <a:xfrm>
            <a:off x="1877148"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58" name="Rectangle 57"/>
          <p:cNvSpPr/>
          <p:nvPr/>
        </p:nvSpPr>
        <p:spPr>
          <a:xfrm>
            <a:off x="2124450"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9" name="Rectangle 58"/>
          <p:cNvSpPr/>
          <p:nvPr/>
        </p:nvSpPr>
        <p:spPr>
          <a:xfrm>
            <a:off x="2124456"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0" name="TextBox 59"/>
          <p:cNvSpPr txBox="1"/>
          <p:nvPr/>
        </p:nvSpPr>
        <p:spPr>
          <a:xfrm>
            <a:off x="1877148"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61" name="TextBox 60"/>
          <p:cNvSpPr txBox="1"/>
          <p:nvPr/>
        </p:nvSpPr>
        <p:spPr>
          <a:xfrm>
            <a:off x="1954048" y="4332249"/>
            <a:ext cx="12563247" cy="3416320"/>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a:t>
            </a:r>
          </a:p>
        </p:txBody>
      </p:sp>
    </p:spTree>
    <p:extLst>
      <p:ext uri="{BB962C8B-B14F-4D97-AF65-F5344CB8AC3E}">
        <p14:creationId xmlns:p14="http://schemas.microsoft.com/office/powerpoint/2010/main" val="62004809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4362478"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DENMARK EDITABLE MAP</a:t>
            </a:r>
            <a:endParaRPr lang="en-US" sz="9600" spc="600" dirty="0">
              <a:solidFill>
                <a:schemeClr val="tx2"/>
              </a:solidFill>
              <a:latin typeface="Montserrat" charset="0"/>
              <a:ea typeface="Montserrat" charset="0"/>
              <a:cs typeface="Montserrat" charset="0"/>
            </a:endParaRPr>
          </a:p>
        </p:txBody>
      </p:sp>
      <p:sp>
        <p:nvSpPr>
          <p:cNvPr id="40" name="TextBox 39"/>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1" name="TextBox 40"/>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58" name="Group 57"/>
          <p:cNvGrpSpPr/>
          <p:nvPr/>
        </p:nvGrpSpPr>
        <p:grpSpPr>
          <a:xfrm>
            <a:off x="2951876" y="3577441"/>
            <a:ext cx="12339364" cy="8969252"/>
            <a:chOff x="663613" y="241126"/>
            <a:chExt cx="6360320" cy="4623197"/>
          </a:xfrm>
          <a:solidFill>
            <a:schemeClr val="bg1">
              <a:lumMod val="85000"/>
            </a:schemeClr>
          </a:solidFill>
        </p:grpSpPr>
        <p:sp>
          <p:nvSpPr>
            <p:cNvPr id="60" name="Freeform 11"/>
            <p:cNvSpPr>
              <a:spLocks noEditPoints="1"/>
            </p:cNvSpPr>
            <p:nvPr/>
          </p:nvSpPr>
          <p:spPr bwMode="auto">
            <a:xfrm>
              <a:off x="719572" y="241126"/>
              <a:ext cx="2339579" cy="1944291"/>
            </a:xfrm>
            <a:custGeom>
              <a:avLst/>
              <a:gdLst>
                <a:gd name="T0" fmla="*/ 908 w 1965"/>
                <a:gd name="T1" fmla="*/ 1453 h 1633"/>
                <a:gd name="T2" fmla="*/ 1048 w 1965"/>
                <a:gd name="T3" fmla="*/ 1545 h 1633"/>
                <a:gd name="T4" fmla="*/ 1239 w 1965"/>
                <a:gd name="T5" fmla="*/ 1512 h 1633"/>
                <a:gd name="T6" fmla="*/ 1381 w 1965"/>
                <a:gd name="T7" fmla="*/ 1356 h 1633"/>
                <a:gd name="T8" fmla="*/ 1329 w 1965"/>
                <a:gd name="T9" fmla="*/ 1391 h 1633"/>
                <a:gd name="T10" fmla="*/ 1293 w 1965"/>
                <a:gd name="T11" fmla="*/ 1406 h 1633"/>
                <a:gd name="T12" fmla="*/ 1253 w 1965"/>
                <a:gd name="T13" fmla="*/ 1408 h 1633"/>
                <a:gd name="T14" fmla="*/ 1369 w 1965"/>
                <a:gd name="T15" fmla="*/ 1337 h 1633"/>
                <a:gd name="T16" fmla="*/ 1483 w 1965"/>
                <a:gd name="T17" fmla="*/ 1337 h 1633"/>
                <a:gd name="T18" fmla="*/ 1409 w 1965"/>
                <a:gd name="T19" fmla="*/ 1112 h 1633"/>
                <a:gd name="T20" fmla="*/ 1350 w 1965"/>
                <a:gd name="T21" fmla="*/ 994 h 1633"/>
                <a:gd name="T22" fmla="*/ 1149 w 1965"/>
                <a:gd name="T23" fmla="*/ 932 h 1633"/>
                <a:gd name="T24" fmla="*/ 1303 w 1965"/>
                <a:gd name="T25" fmla="*/ 956 h 1633"/>
                <a:gd name="T26" fmla="*/ 1445 w 1965"/>
                <a:gd name="T27" fmla="*/ 935 h 1633"/>
                <a:gd name="T28" fmla="*/ 1492 w 1965"/>
                <a:gd name="T29" fmla="*/ 525 h 1633"/>
                <a:gd name="T30" fmla="*/ 1466 w 1965"/>
                <a:gd name="T31" fmla="*/ 31 h 1633"/>
                <a:gd name="T32" fmla="*/ 1272 w 1965"/>
                <a:gd name="T33" fmla="*/ 192 h 1633"/>
                <a:gd name="T34" fmla="*/ 986 w 1965"/>
                <a:gd name="T35" fmla="*/ 395 h 1633"/>
                <a:gd name="T36" fmla="*/ 459 w 1965"/>
                <a:gd name="T37" fmla="*/ 880 h 1633"/>
                <a:gd name="T38" fmla="*/ 191 w 1965"/>
                <a:gd name="T39" fmla="*/ 980 h 1633"/>
                <a:gd name="T40" fmla="*/ 28 w 1965"/>
                <a:gd name="T41" fmla="*/ 1510 h 1633"/>
                <a:gd name="T42" fmla="*/ 66 w 1965"/>
                <a:gd name="T43" fmla="*/ 1486 h 1633"/>
                <a:gd name="T44" fmla="*/ 182 w 1965"/>
                <a:gd name="T45" fmla="*/ 1562 h 1633"/>
                <a:gd name="T46" fmla="*/ 251 w 1965"/>
                <a:gd name="T47" fmla="*/ 1616 h 1633"/>
                <a:gd name="T48" fmla="*/ 262 w 1965"/>
                <a:gd name="T49" fmla="*/ 1517 h 1633"/>
                <a:gd name="T50" fmla="*/ 135 w 1965"/>
                <a:gd name="T51" fmla="*/ 1531 h 1633"/>
                <a:gd name="T52" fmla="*/ 208 w 1965"/>
                <a:gd name="T53" fmla="*/ 1512 h 1633"/>
                <a:gd name="T54" fmla="*/ 184 w 1965"/>
                <a:gd name="T55" fmla="*/ 1441 h 1633"/>
                <a:gd name="T56" fmla="*/ 227 w 1965"/>
                <a:gd name="T57" fmla="*/ 1344 h 1633"/>
                <a:gd name="T58" fmla="*/ 267 w 1965"/>
                <a:gd name="T59" fmla="*/ 1216 h 1633"/>
                <a:gd name="T60" fmla="*/ 395 w 1965"/>
                <a:gd name="T61" fmla="*/ 1108 h 1633"/>
                <a:gd name="T62" fmla="*/ 461 w 1965"/>
                <a:gd name="T63" fmla="*/ 1072 h 1633"/>
                <a:gd name="T64" fmla="*/ 534 w 1965"/>
                <a:gd name="T65" fmla="*/ 1051 h 1633"/>
                <a:gd name="T66" fmla="*/ 683 w 1965"/>
                <a:gd name="T67" fmla="*/ 1055 h 1633"/>
                <a:gd name="T68" fmla="*/ 1000 w 1965"/>
                <a:gd name="T69" fmla="*/ 937 h 1633"/>
                <a:gd name="T70" fmla="*/ 1055 w 1965"/>
                <a:gd name="T71" fmla="*/ 951 h 1633"/>
                <a:gd name="T72" fmla="*/ 920 w 1965"/>
                <a:gd name="T73" fmla="*/ 1072 h 1633"/>
                <a:gd name="T74" fmla="*/ 702 w 1965"/>
                <a:gd name="T75" fmla="*/ 1063 h 1633"/>
                <a:gd name="T76" fmla="*/ 650 w 1965"/>
                <a:gd name="T77" fmla="*/ 1143 h 1633"/>
                <a:gd name="T78" fmla="*/ 674 w 1965"/>
                <a:gd name="T79" fmla="*/ 1252 h 1633"/>
                <a:gd name="T80" fmla="*/ 671 w 1965"/>
                <a:gd name="T81" fmla="*/ 1349 h 1633"/>
                <a:gd name="T82" fmla="*/ 676 w 1965"/>
                <a:gd name="T83" fmla="*/ 1446 h 1633"/>
                <a:gd name="T84" fmla="*/ 759 w 1965"/>
                <a:gd name="T85" fmla="*/ 1436 h 1633"/>
                <a:gd name="T86" fmla="*/ 312 w 1965"/>
                <a:gd name="T87" fmla="*/ 1515 h 1633"/>
                <a:gd name="T88" fmla="*/ 201 w 1965"/>
                <a:gd name="T89" fmla="*/ 1451 h 1633"/>
                <a:gd name="T90" fmla="*/ 217 w 1965"/>
                <a:gd name="T91" fmla="*/ 1387 h 1633"/>
                <a:gd name="T92" fmla="*/ 260 w 1965"/>
                <a:gd name="T93" fmla="*/ 1323 h 1633"/>
                <a:gd name="T94" fmla="*/ 279 w 1965"/>
                <a:gd name="T95" fmla="*/ 1242 h 1633"/>
                <a:gd name="T96" fmla="*/ 411 w 1965"/>
                <a:gd name="T97" fmla="*/ 1138 h 1633"/>
                <a:gd name="T98" fmla="*/ 447 w 1965"/>
                <a:gd name="T99" fmla="*/ 1160 h 1633"/>
                <a:gd name="T100" fmla="*/ 440 w 1965"/>
                <a:gd name="T101" fmla="*/ 1245 h 1633"/>
                <a:gd name="T102" fmla="*/ 414 w 1965"/>
                <a:gd name="T103" fmla="*/ 1273 h 1633"/>
                <a:gd name="T104" fmla="*/ 430 w 1965"/>
                <a:gd name="T105" fmla="*/ 1349 h 1633"/>
                <a:gd name="T106" fmla="*/ 385 w 1965"/>
                <a:gd name="T107" fmla="*/ 1481 h 1633"/>
                <a:gd name="T108" fmla="*/ 1828 w 1965"/>
                <a:gd name="T109" fmla="*/ 511 h 1633"/>
                <a:gd name="T110" fmla="*/ 1764 w 1965"/>
                <a:gd name="T111" fmla="*/ 599 h 1633"/>
                <a:gd name="T112" fmla="*/ 1894 w 1965"/>
                <a:gd name="T113" fmla="*/ 577 h 1633"/>
                <a:gd name="T114" fmla="*/ 1965 w 1965"/>
                <a:gd name="T115" fmla="*/ 495 h 1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65" h="1633">
                  <a:moveTo>
                    <a:pt x="839" y="1493"/>
                  </a:moveTo>
                  <a:lnTo>
                    <a:pt x="839" y="1493"/>
                  </a:lnTo>
                  <a:lnTo>
                    <a:pt x="868" y="1505"/>
                  </a:lnTo>
                  <a:lnTo>
                    <a:pt x="882" y="1474"/>
                  </a:lnTo>
                  <a:lnTo>
                    <a:pt x="873" y="1455"/>
                  </a:lnTo>
                  <a:lnTo>
                    <a:pt x="877" y="1444"/>
                  </a:lnTo>
                  <a:lnTo>
                    <a:pt x="896" y="1444"/>
                  </a:lnTo>
                  <a:lnTo>
                    <a:pt x="908" y="1453"/>
                  </a:lnTo>
                  <a:lnTo>
                    <a:pt x="908" y="1484"/>
                  </a:lnTo>
                  <a:lnTo>
                    <a:pt x="932" y="1503"/>
                  </a:lnTo>
                  <a:lnTo>
                    <a:pt x="1012" y="1493"/>
                  </a:lnTo>
                  <a:lnTo>
                    <a:pt x="1029" y="1505"/>
                  </a:lnTo>
                  <a:lnTo>
                    <a:pt x="1012" y="1529"/>
                  </a:lnTo>
                  <a:lnTo>
                    <a:pt x="1012" y="1557"/>
                  </a:lnTo>
                  <a:lnTo>
                    <a:pt x="1026" y="1560"/>
                  </a:lnTo>
                  <a:lnTo>
                    <a:pt x="1048" y="1545"/>
                  </a:lnTo>
                  <a:lnTo>
                    <a:pt x="1088" y="1581"/>
                  </a:lnTo>
                  <a:lnTo>
                    <a:pt x="1116" y="1569"/>
                  </a:lnTo>
                  <a:lnTo>
                    <a:pt x="1137" y="1576"/>
                  </a:lnTo>
                  <a:lnTo>
                    <a:pt x="1149" y="1578"/>
                  </a:lnTo>
                  <a:lnTo>
                    <a:pt x="1178" y="1569"/>
                  </a:lnTo>
                  <a:lnTo>
                    <a:pt x="1199" y="1538"/>
                  </a:lnTo>
                  <a:lnTo>
                    <a:pt x="1225" y="1519"/>
                  </a:lnTo>
                  <a:lnTo>
                    <a:pt x="1239" y="1512"/>
                  </a:lnTo>
                  <a:lnTo>
                    <a:pt x="1282" y="1500"/>
                  </a:lnTo>
                  <a:lnTo>
                    <a:pt x="1324" y="1465"/>
                  </a:lnTo>
                  <a:lnTo>
                    <a:pt x="1343" y="1429"/>
                  </a:lnTo>
                  <a:lnTo>
                    <a:pt x="1372" y="1399"/>
                  </a:lnTo>
                  <a:lnTo>
                    <a:pt x="1393" y="1368"/>
                  </a:lnTo>
                  <a:lnTo>
                    <a:pt x="1383" y="1368"/>
                  </a:lnTo>
                  <a:lnTo>
                    <a:pt x="1379" y="1368"/>
                  </a:lnTo>
                  <a:lnTo>
                    <a:pt x="1381" y="1356"/>
                  </a:lnTo>
                  <a:lnTo>
                    <a:pt x="1383" y="1351"/>
                  </a:lnTo>
                  <a:lnTo>
                    <a:pt x="1357" y="1347"/>
                  </a:lnTo>
                  <a:lnTo>
                    <a:pt x="1348" y="1351"/>
                  </a:lnTo>
                  <a:lnTo>
                    <a:pt x="1346" y="1368"/>
                  </a:lnTo>
                  <a:lnTo>
                    <a:pt x="1346" y="1370"/>
                  </a:lnTo>
                  <a:lnTo>
                    <a:pt x="1343" y="1377"/>
                  </a:lnTo>
                  <a:lnTo>
                    <a:pt x="1338" y="1384"/>
                  </a:lnTo>
                  <a:lnTo>
                    <a:pt x="1329" y="1391"/>
                  </a:lnTo>
                  <a:lnTo>
                    <a:pt x="1322" y="1394"/>
                  </a:lnTo>
                  <a:lnTo>
                    <a:pt x="1317" y="1394"/>
                  </a:lnTo>
                  <a:lnTo>
                    <a:pt x="1308" y="1387"/>
                  </a:lnTo>
                  <a:lnTo>
                    <a:pt x="1301" y="1387"/>
                  </a:lnTo>
                  <a:lnTo>
                    <a:pt x="1296" y="1389"/>
                  </a:lnTo>
                  <a:lnTo>
                    <a:pt x="1296" y="1396"/>
                  </a:lnTo>
                  <a:lnTo>
                    <a:pt x="1296" y="1403"/>
                  </a:lnTo>
                  <a:lnTo>
                    <a:pt x="1293" y="1406"/>
                  </a:lnTo>
                  <a:lnTo>
                    <a:pt x="1284" y="1408"/>
                  </a:lnTo>
                  <a:lnTo>
                    <a:pt x="1263" y="1427"/>
                  </a:lnTo>
                  <a:lnTo>
                    <a:pt x="1182" y="1462"/>
                  </a:lnTo>
                  <a:lnTo>
                    <a:pt x="1161" y="1472"/>
                  </a:lnTo>
                  <a:lnTo>
                    <a:pt x="1130" y="1470"/>
                  </a:lnTo>
                  <a:lnTo>
                    <a:pt x="1128" y="1462"/>
                  </a:lnTo>
                  <a:lnTo>
                    <a:pt x="1225" y="1436"/>
                  </a:lnTo>
                  <a:lnTo>
                    <a:pt x="1253" y="1408"/>
                  </a:lnTo>
                  <a:lnTo>
                    <a:pt x="1277" y="1396"/>
                  </a:lnTo>
                  <a:lnTo>
                    <a:pt x="1296" y="1375"/>
                  </a:lnTo>
                  <a:lnTo>
                    <a:pt x="1305" y="1368"/>
                  </a:lnTo>
                  <a:lnTo>
                    <a:pt x="1317" y="1365"/>
                  </a:lnTo>
                  <a:lnTo>
                    <a:pt x="1324" y="1361"/>
                  </a:lnTo>
                  <a:lnTo>
                    <a:pt x="1336" y="1347"/>
                  </a:lnTo>
                  <a:lnTo>
                    <a:pt x="1353" y="1337"/>
                  </a:lnTo>
                  <a:lnTo>
                    <a:pt x="1369" y="1337"/>
                  </a:lnTo>
                  <a:lnTo>
                    <a:pt x="1383" y="1347"/>
                  </a:lnTo>
                  <a:lnTo>
                    <a:pt x="1398" y="1356"/>
                  </a:lnTo>
                  <a:lnTo>
                    <a:pt x="1409" y="1342"/>
                  </a:lnTo>
                  <a:lnTo>
                    <a:pt x="1419" y="1337"/>
                  </a:lnTo>
                  <a:lnTo>
                    <a:pt x="1450" y="1332"/>
                  </a:lnTo>
                  <a:lnTo>
                    <a:pt x="1459" y="1335"/>
                  </a:lnTo>
                  <a:lnTo>
                    <a:pt x="1478" y="1339"/>
                  </a:lnTo>
                  <a:lnTo>
                    <a:pt x="1483" y="1337"/>
                  </a:lnTo>
                  <a:lnTo>
                    <a:pt x="1492" y="1325"/>
                  </a:lnTo>
                  <a:lnTo>
                    <a:pt x="1487" y="1318"/>
                  </a:lnTo>
                  <a:lnTo>
                    <a:pt x="1480" y="1311"/>
                  </a:lnTo>
                  <a:lnTo>
                    <a:pt x="1473" y="1304"/>
                  </a:lnTo>
                  <a:lnTo>
                    <a:pt x="1447" y="1252"/>
                  </a:lnTo>
                  <a:lnTo>
                    <a:pt x="1438" y="1226"/>
                  </a:lnTo>
                  <a:lnTo>
                    <a:pt x="1428" y="1176"/>
                  </a:lnTo>
                  <a:lnTo>
                    <a:pt x="1409" y="1112"/>
                  </a:lnTo>
                  <a:lnTo>
                    <a:pt x="1402" y="1091"/>
                  </a:lnTo>
                  <a:lnTo>
                    <a:pt x="1402" y="1081"/>
                  </a:lnTo>
                  <a:lnTo>
                    <a:pt x="1400" y="1048"/>
                  </a:lnTo>
                  <a:lnTo>
                    <a:pt x="1402" y="1029"/>
                  </a:lnTo>
                  <a:lnTo>
                    <a:pt x="1405" y="1020"/>
                  </a:lnTo>
                  <a:lnTo>
                    <a:pt x="1421" y="994"/>
                  </a:lnTo>
                  <a:lnTo>
                    <a:pt x="1407" y="987"/>
                  </a:lnTo>
                  <a:lnTo>
                    <a:pt x="1350" y="994"/>
                  </a:lnTo>
                  <a:lnTo>
                    <a:pt x="1334" y="989"/>
                  </a:lnTo>
                  <a:lnTo>
                    <a:pt x="1303" y="968"/>
                  </a:lnTo>
                  <a:lnTo>
                    <a:pt x="1279" y="961"/>
                  </a:lnTo>
                  <a:lnTo>
                    <a:pt x="1199" y="897"/>
                  </a:lnTo>
                  <a:lnTo>
                    <a:pt x="1185" y="892"/>
                  </a:lnTo>
                  <a:lnTo>
                    <a:pt x="1173" y="902"/>
                  </a:lnTo>
                  <a:lnTo>
                    <a:pt x="1161" y="911"/>
                  </a:lnTo>
                  <a:lnTo>
                    <a:pt x="1149" y="932"/>
                  </a:lnTo>
                  <a:lnTo>
                    <a:pt x="1135" y="932"/>
                  </a:lnTo>
                  <a:lnTo>
                    <a:pt x="1149" y="928"/>
                  </a:lnTo>
                  <a:lnTo>
                    <a:pt x="1163" y="892"/>
                  </a:lnTo>
                  <a:lnTo>
                    <a:pt x="1178" y="883"/>
                  </a:lnTo>
                  <a:lnTo>
                    <a:pt x="1194" y="885"/>
                  </a:lnTo>
                  <a:lnTo>
                    <a:pt x="1223" y="906"/>
                  </a:lnTo>
                  <a:lnTo>
                    <a:pt x="1253" y="913"/>
                  </a:lnTo>
                  <a:lnTo>
                    <a:pt x="1303" y="956"/>
                  </a:lnTo>
                  <a:lnTo>
                    <a:pt x="1367" y="987"/>
                  </a:lnTo>
                  <a:lnTo>
                    <a:pt x="1379" y="982"/>
                  </a:lnTo>
                  <a:lnTo>
                    <a:pt x="1388" y="977"/>
                  </a:lnTo>
                  <a:lnTo>
                    <a:pt x="1421" y="975"/>
                  </a:lnTo>
                  <a:lnTo>
                    <a:pt x="1428" y="970"/>
                  </a:lnTo>
                  <a:lnTo>
                    <a:pt x="1433" y="966"/>
                  </a:lnTo>
                  <a:lnTo>
                    <a:pt x="1438" y="956"/>
                  </a:lnTo>
                  <a:lnTo>
                    <a:pt x="1445" y="935"/>
                  </a:lnTo>
                  <a:lnTo>
                    <a:pt x="1452" y="871"/>
                  </a:lnTo>
                  <a:lnTo>
                    <a:pt x="1452" y="816"/>
                  </a:lnTo>
                  <a:lnTo>
                    <a:pt x="1457" y="781"/>
                  </a:lnTo>
                  <a:lnTo>
                    <a:pt x="1473" y="726"/>
                  </a:lnTo>
                  <a:lnTo>
                    <a:pt x="1487" y="703"/>
                  </a:lnTo>
                  <a:lnTo>
                    <a:pt x="1518" y="672"/>
                  </a:lnTo>
                  <a:lnTo>
                    <a:pt x="1528" y="653"/>
                  </a:lnTo>
                  <a:lnTo>
                    <a:pt x="1492" y="525"/>
                  </a:lnTo>
                  <a:lnTo>
                    <a:pt x="1480" y="459"/>
                  </a:lnTo>
                  <a:lnTo>
                    <a:pt x="1492" y="402"/>
                  </a:lnTo>
                  <a:lnTo>
                    <a:pt x="1457" y="343"/>
                  </a:lnTo>
                  <a:lnTo>
                    <a:pt x="1414" y="296"/>
                  </a:lnTo>
                  <a:lnTo>
                    <a:pt x="1386" y="241"/>
                  </a:lnTo>
                  <a:lnTo>
                    <a:pt x="1393" y="163"/>
                  </a:lnTo>
                  <a:lnTo>
                    <a:pt x="1435" y="71"/>
                  </a:lnTo>
                  <a:lnTo>
                    <a:pt x="1466" y="31"/>
                  </a:lnTo>
                  <a:lnTo>
                    <a:pt x="1502" y="14"/>
                  </a:lnTo>
                  <a:lnTo>
                    <a:pt x="1483" y="2"/>
                  </a:lnTo>
                  <a:lnTo>
                    <a:pt x="1461" y="0"/>
                  </a:lnTo>
                  <a:lnTo>
                    <a:pt x="1442" y="5"/>
                  </a:lnTo>
                  <a:lnTo>
                    <a:pt x="1426" y="14"/>
                  </a:lnTo>
                  <a:lnTo>
                    <a:pt x="1386" y="54"/>
                  </a:lnTo>
                  <a:lnTo>
                    <a:pt x="1315" y="151"/>
                  </a:lnTo>
                  <a:lnTo>
                    <a:pt x="1272" y="192"/>
                  </a:lnTo>
                  <a:lnTo>
                    <a:pt x="1220" y="225"/>
                  </a:lnTo>
                  <a:lnTo>
                    <a:pt x="1159" y="241"/>
                  </a:lnTo>
                  <a:lnTo>
                    <a:pt x="1095" y="246"/>
                  </a:lnTo>
                  <a:lnTo>
                    <a:pt x="1064" y="256"/>
                  </a:lnTo>
                  <a:lnTo>
                    <a:pt x="1050" y="282"/>
                  </a:lnTo>
                  <a:lnTo>
                    <a:pt x="1043" y="289"/>
                  </a:lnTo>
                  <a:lnTo>
                    <a:pt x="1026" y="338"/>
                  </a:lnTo>
                  <a:lnTo>
                    <a:pt x="986" y="395"/>
                  </a:lnTo>
                  <a:lnTo>
                    <a:pt x="965" y="438"/>
                  </a:lnTo>
                  <a:lnTo>
                    <a:pt x="856" y="729"/>
                  </a:lnTo>
                  <a:lnTo>
                    <a:pt x="811" y="793"/>
                  </a:lnTo>
                  <a:lnTo>
                    <a:pt x="759" y="840"/>
                  </a:lnTo>
                  <a:lnTo>
                    <a:pt x="697" y="871"/>
                  </a:lnTo>
                  <a:lnTo>
                    <a:pt x="636" y="885"/>
                  </a:lnTo>
                  <a:lnTo>
                    <a:pt x="499" y="880"/>
                  </a:lnTo>
                  <a:lnTo>
                    <a:pt x="459" y="880"/>
                  </a:lnTo>
                  <a:lnTo>
                    <a:pt x="447" y="887"/>
                  </a:lnTo>
                  <a:lnTo>
                    <a:pt x="418" y="928"/>
                  </a:lnTo>
                  <a:lnTo>
                    <a:pt x="392" y="944"/>
                  </a:lnTo>
                  <a:lnTo>
                    <a:pt x="331" y="966"/>
                  </a:lnTo>
                  <a:lnTo>
                    <a:pt x="298" y="968"/>
                  </a:lnTo>
                  <a:lnTo>
                    <a:pt x="236" y="954"/>
                  </a:lnTo>
                  <a:lnTo>
                    <a:pt x="210" y="956"/>
                  </a:lnTo>
                  <a:lnTo>
                    <a:pt x="191" y="980"/>
                  </a:lnTo>
                  <a:lnTo>
                    <a:pt x="146" y="1077"/>
                  </a:lnTo>
                  <a:lnTo>
                    <a:pt x="113" y="1119"/>
                  </a:lnTo>
                  <a:lnTo>
                    <a:pt x="12" y="1335"/>
                  </a:lnTo>
                  <a:lnTo>
                    <a:pt x="2" y="1375"/>
                  </a:lnTo>
                  <a:lnTo>
                    <a:pt x="0" y="1429"/>
                  </a:lnTo>
                  <a:lnTo>
                    <a:pt x="9" y="1489"/>
                  </a:lnTo>
                  <a:lnTo>
                    <a:pt x="16" y="1515"/>
                  </a:lnTo>
                  <a:lnTo>
                    <a:pt x="28" y="1510"/>
                  </a:lnTo>
                  <a:lnTo>
                    <a:pt x="26" y="1493"/>
                  </a:lnTo>
                  <a:lnTo>
                    <a:pt x="19" y="1467"/>
                  </a:lnTo>
                  <a:lnTo>
                    <a:pt x="5" y="1420"/>
                  </a:lnTo>
                  <a:lnTo>
                    <a:pt x="16" y="1420"/>
                  </a:lnTo>
                  <a:lnTo>
                    <a:pt x="38" y="1432"/>
                  </a:lnTo>
                  <a:lnTo>
                    <a:pt x="47" y="1434"/>
                  </a:lnTo>
                  <a:lnTo>
                    <a:pt x="52" y="1441"/>
                  </a:lnTo>
                  <a:lnTo>
                    <a:pt x="66" y="1486"/>
                  </a:lnTo>
                  <a:lnTo>
                    <a:pt x="78" y="1503"/>
                  </a:lnTo>
                  <a:lnTo>
                    <a:pt x="94" y="1519"/>
                  </a:lnTo>
                  <a:lnTo>
                    <a:pt x="111" y="1533"/>
                  </a:lnTo>
                  <a:lnTo>
                    <a:pt x="125" y="1541"/>
                  </a:lnTo>
                  <a:lnTo>
                    <a:pt x="142" y="1541"/>
                  </a:lnTo>
                  <a:lnTo>
                    <a:pt x="144" y="1541"/>
                  </a:lnTo>
                  <a:lnTo>
                    <a:pt x="163" y="1550"/>
                  </a:lnTo>
                  <a:lnTo>
                    <a:pt x="182" y="1562"/>
                  </a:lnTo>
                  <a:lnTo>
                    <a:pt x="191" y="1581"/>
                  </a:lnTo>
                  <a:lnTo>
                    <a:pt x="201" y="1595"/>
                  </a:lnTo>
                  <a:lnTo>
                    <a:pt x="220" y="1616"/>
                  </a:lnTo>
                  <a:lnTo>
                    <a:pt x="241" y="1633"/>
                  </a:lnTo>
                  <a:lnTo>
                    <a:pt x="258" y="1631"/>
                  </a:lnTo>
                  <a:lnTo>
                    <a:pt x="246" y="1626"/>
                  </a:lnTo>
                  <a:lnTo>
                    <a:pt x="246" y="1621"/>
                  </a:lnTo>
                  <a:lnTo>
                    <a:pt x="251" y="1616"/>
                  </a:lnTo>
                  <a:lnTo>
                    <a:pt x="262" y="1614"/>
                  </a:lnTo>
                  <a:lnTo>
                    <a:pt x="269" y="1609"/>
                  </a:lnTo>
                  <a:lnTo>
                    <a:pt x="277" y="1600"/>
                  </a:lnTo>
                  <a:lnTo>
                    <a:pt x="284" y="1578"/>
                  </a:lnTo>
                  <a:lnTo>
                    <a:pt x="279" y="1567"/>
                  </a:lnTo>
                  <a:lnTo>
                    <a:pt x="265" y="1552"/>
                  </a:lnTo>
                  <a:lnTo>
                    <a:pt x="265" y="1541"/>
                  </a:lnTo>
                  <a:lnTo>
                    <a:pt x="262" y="1517"/>
                  </a:lnTo>
                  <a:lnTo>
                    <a:pt x="260" y="1507"/>
                  </a:lnTo>
                  <a:lnTo>
                    <a:pt x="248" y="1505"/>
                  </a:lnTo>
                  <a:lnTo>
                    <a:pt x="201" y="1531"/>
                  </a:lnTo>
                  <a:lnTo>
                    <a:pt x="194" y="1529"/>
                  </a:lnTo>
                  <a:lnTo>
                    <a:pt x="177" y="1519"/>
                  </a:lnTo>
                  <a:lnTo>
                    <a:pt x="168" y="1517"/>
                  </a:lnTo>
                  <a:lnTo>
                    <a:pt x="149" y="1524"/>
                  </a:lnTo>
                  <a:lnTo>
                    <a:pt x="135" y="1531"/>
                  </a:lnTo>
                  <a:lnTo>
                    <a:pt x="135" y="1522"/>
                  </a:lnTo>
                  <a:lnTo>
                    <a:pt x="142" y="1517"/>
                  </a:lnTo>
                  <a:lnTo>
                    <a:pt x="156" y="1503"/>
                  </a:lnTo>
                  <a:lnTo>
                    <a:pt x="163" y="1500"/>
                  </a:lnTo>
                  <a:lnTo>
                    <a:pt x="172" y="1503"/>
                  </a:lnTo>
                  <a:lnTo>
                    <a:pt x="191" y="1512"/>
                  </a:lnTo>
                  <a:lnTo>
                    <a:pt x="198" y="1515"/>
                  </a:lnTo>
                  <a:lnTo>
                    <a:pt x="208" y="1512"/>
                  </a:lnTo>
                  <a:lnTo>
                    <a:pt x="217" y="1503"/>
                  </a:lnTo>
                  <a:lnTo>
                    <a:pt x="220" y="1493"/>
                  </a:lnTo>
                  <a:lnTo>
                    <a:pt x="213" y="1477"/>
                  </a:lnTo>
                  <a:lnTo>
                    <a:pt x="206" y="1477"/>
                  </a:lnTo>
                  <a:lnTo>
                    <a:pt x="177" y="1481"/>
                  </a:lnTo>
                  <a:lnTo>
                    <a:pt x="177" y="1474"/>
                  </a:lnTo>
                  <a:lnTo>
                    <a:pt x="187" y="1460"/>
                  </a:lnTo>
                  <a:lnTo>
                    <a:pt x="184" y="1441"/>
                  </a:lnTo>
                  <a:lnTo>
                    <a:pt x="172" y="1399"/>
                  </a:lnTo>
                  <a:lnTo>
                    <a:pt x="175" y="1382"/>
                  </a:lnTo>
                  <a:lnTo>
                    <a:pt x="187" y="1370"/>
                  </a:lnTo>
                  <a:lnTo>
                    <a:pt x="196" y="1365"/>
                  </a:lnTo>
                  <a:lnTo>
                    <a:pt x="201" y="1361"/>
                  </a:lnTo>
                  <a:lnTo>
                    <a:pt x="203" y="1351"/>
                  </a:lnTo>
                  <a:lnTo>
                    <a:pt x="210" y="1347"/>
                  </a:lnTo>
                  <a:lnTo>
                    <a:pt x="227" y="1344"/>
                  </a:lnTo>
                  <a:lnTo>
                    <a:pt x="246" y="1309"/>
                  </a:lnTo>
                  <a:lnTo>
                    <a:pt x="248" y="1302"/>
                  </a:lnTo>
                  <a:lnTo>
                    <a:pt x="251" y="1294"/>
                  </a:lnTo>
                  <a:lnTo>
                    <a:pt x="251" y="1285"/>
                  </a:lnTo>
                  <a:lnTo>
                    <a:pt x="251" y="1280"/>
                  </a:lnTo>
                  <a:lnTo>
                    <a:pt x="251" y="1245"/>
                  </a:lnTo>
                  <a:lnTo>
                    <a:pt x="258" y="1231"/>
                  </a:lnTo>
                  <a:lnTo>
                    <a:pt x="267" y="1216"/>
                  </a:lnTo>
                  <a:lnTo>
                    <a:pt x="274" y="1202"/>
                  </a:lnTo>
                  <a:lnTo>
                    <a:pt x="277" y="1176"/>
                  </a:lnTo>
                  <a:lnTo>
                    <a:pt x="281" y="1167"/>
                  </a:lnTo>
                  <a:lnTo>
                    <a:pt x="298" y="1157"/>
                  </a:lnTo>
                  <a:lnTo>
                    <a:pt x="314" y="1152"/>
                  </a:lnTo>
                  <a:lnTo>
                    <a:pt x="340" y="1157"/>
                  </a:lnTo>
                  <a:lnTo>
                    <a:pt x="371" y="1134"/>
                  </a:lnTo>
                  <a:lnTo>
                    <a:pt x="395" y="1108"/>
                  </a:lnTo>
                  <a:lnTo>
                    <a:pt x="383" y="1098"/>
                  </a:lnTo>
                  <a:lnTo>
                    <a:pt x="395" y="1089"/>
                  </a:lnTo>
                  <a:lnTo>
                    <a:pt x="409" y="1086"/>
                  </a:lnTo>
                  <a:lnTo>
                    <a:pt x="423" y="1091"/>
                  </a:lnTo>
                  <a:lnTo>
                    <a:pt x="433" y="1108"/>
                  </a:lnTo>
                  <a:lnTo>
                    <a:pt x="437" y="1103"/>
                  </a:lnTo>
                  <a:lnTo>
                    <a:pt x="447" y="1089"/>
                  </a:lnTo>
                  <a:lnTo>
                    <a:pt x="461" y="1072"/>
                  </a:lnTo>
                  <a:lnTo>
                    <a:pt x="470" y="1072"/>
                  </a:lnTo>
                  <a:lnTo>
                    <a:pt x="482" y="1058"/>
                  </a:lnTo>
                  <a:lnTo>
                    <a:pt x="492" y="1046"/>
                  </a:lnTo>
                  <a:lnTo>
                    <a:pt x="504" y="1044"/>
                  </a:lnTo>
                  <a:lnTo>
                    <a:pt x="518" y="1048"/>
                  </a:lnTo>
                  <a:lnTo>
                    <a:pt x="513" y="1058"/>
                  </a:lnTo>
                  <a:lnTo>
                    <a:pt x="525" y="1055"/>
                  </a:lnTo>
                  <a:lnTo>
                    <a:pt x="534" y="1051"/>
                  </a:lnTo>
                  <a:lnTo>
                    <a:pt x="548" y="1037"/>
                  </a:lnTo>
                  <a:lnTo>
                    <a:pt x="560" y="1029"/>
                  </a:lnTo>
                  <a:lnTo>
                    <a:pt x="572" y="1025"/>
                  </a:lnTo>
                  <a:lnTo>
                    <a:pt x="575" y="1015"/>
                  </a:lnTo>
                  <a:lnTo>
                    <a:pt x="570" y="999"/>
                  </a:lnTo>
                  <a:lnTo>
                    <a:pt x="657" y="1055"/>
                  </a:lnTo>
                  <a:lnTo>
                    <a:pt x="669" y="1060"/>
                  </a:lnTo>
                  <a:lnTo>
                    <a:pt x="683" y="1055"/>
                  </a:lnTo>
                  <a:lnTo>
                    <a:pt x="837" y="980"/>
                  </a:lnTo>
                  <a:lnTo>
                    <a:pt x="896" y="973"/>
                  </a:lnTo>
                  <a:lnTo>
                    <a:pt x="922" y="958"/>
                  </a:lnTo>
                  <a:lnTo>
                    <a:pt x="943" y="932"/>
                  </a:lnTo>
                  <a:lnTo>
                    <a:pt x="958" y="928"/>
                  </a:lnTo>
                  <a:lnTo>
                    <a:pt x="972" y="937"/>
                  </a:lnTo>
                  <a:lnTo>
                    <a:pt x="986" y="947"/>
                  </a:lnTo>
                  <a:lnTo>
                    <a:pt x="1000" y="937"/>
                  </a:lnTo>
                  <a:lnTo>
                    <a:pt x="1010" y="923"/>
                  </a:lnTo>
                  <a:lnTo>
                    <a:pt x="1031" y="885"/>
                  </a:lnTo>
                  <a:lnTo>
                    <a:pt x="1036" y="883"/>
                  </a:lnTo>
                  <a:lnTo>
                    <a:pt x="1043" y="885"/>
                  </a:lnTo>
                  <a:lnTo>
                    <a:pt x="1059" y="895"/>
                  </a:lnTo>
                  <a:lnTo>
                    <a:pt x="1081" y="899"/>
                  </a:lnTo>
                  <a:lnTo>
                    <a:pt x="1128" y="932"/>
                  </a:lnTo>
                  <a:lnTo>
                    <a:pt x="1055" y="951"/>
                  </a:lnTo>
                  <a:lnTo>
                    <a:pt x="1022" y="947"/>
                  </a:lnTo>
                  <a:lnTo>
                    <a:pt x="1000" y="963"/>
                  </a:lnTo>
                  <a:lnTo>
                    <a:pt x="974" y="977"/>
                  </a:lnTo>
                  <a:lnTo>
                    <a:pt x="962" y="996"/>
                  </a:lnTo>
                  <a:lnTo>
                    <a:pt x="955" y="1020"/>
                  </a:lnTo>
                  <a:lnTo>
                    <a:pt x="936" y="1063"/>
                  </a:lnTo>
                  <a:lnTo>
                    <a:pt x="929" y="1070"/>
                  </a:lnTo>
                  <a:lnTo>
                    <a:pt x="920" y="1072"/>
                  </a:lnTo>
                  <a:lnTo>
                    <a:pt x="910" y="1070"/>
                  </a:lnTo>
                  <a:lnTo>
                    <a:pt x="903" y="1063"/>
                  </a:lnTo>
                  <a:lnTo>
                    <a:pt x="903" y="1055"/>
                  </a:lnTo>
                  <a:lnTo>
                    <a:pt x="910" y="1048"/>
                  </a:lnTo>
                  <a:lnTo>
                    <a:pt x="910" y="1039"/>
                  </a:lnTo>
                  <a:lnTo>
                    <a:pt x="823" y="1013"/>
                  </a:lnTo>
                  <a:lnTo>
                    <a:pt x="799" y="1015"/>
                  </a:lnTo>
                  <a:lnTo>
                    <a:pt x="702" y="1063"/>
                  </a:lnTo>
                  <a:lnTo>
                    <a:pt x="700" y="1067"/>
                  </a:lnTo>
                  <a:lnTo>
                    <a:pt x="697" y="1086"/>
                  </a:lnTo>
                  <a:lnTo>
                    <a:pt x="695" y="1089"/>
                  </a:lnTo>
                  <a:lnTo>
                    <a:pt x="690" y="1091"/>
                  </a:lnTo>
                  <a:lnTo>
                    <a:pt x="683" y="1093"/>
                  </a:lnTo>
                  <a:lnTo>
                    <a:pt x="681" y="1096"/>
                  </a:lnTo>
                  <a:lnTo>
                    <a:pt x="662" y="1122"/>
                  </a:lnTo>
                  <a:lnTo>
                    <a:pt x="650" y="1143"/>
                  </a:lnTo>
                  <a:lnTo>
                    <a:pt x="641" y="1169"/>
                  </a:lnTo>
                  <a:lnTo>
                    <a:pt x="631" y="1202"/>
                  </a:lnTo>
                  <a:lnTo>
                    <a:pt x="645" y="1214"/>
                  </a:lnTo>
                  <a:lnTo>
                    <a:pt x="650" y="1216"/>
                  </a:lnTo>
                  <a:lnTo>
                    <a:pt x="660" y="1219"/>
                  </a:lnTo>
                  <a:lnTo>
                    <a:pt x="664" y="1223"/>
                  </a:lnTo>
                  <a:lnTo>
                    <a:pt x="669" y="1238"/>
                  </a:lnTo>
                  <a:lnTo>
                    <a:pt x="674" y="1252"/>
                  </a:lnTo>
                  <a:lnTo>
                    <a:pt x="671" y="1259"/>
                  </a:lnTo>
                  <a:lnTo>
                    <a:pt x="669" y="1266"/>
                  </a:lnTo>
                  <a:lnTo>
                    <a:pt x="657" y="1292"/>
                  </a:lnTo>
                  <a:lnTo>
                    <a:pt x="655" y="1297"/>
                  </a:lnTo>
                  <a:lnTo>
                    <a:pt x="655" y="1313"/>
                  </a:lnTo>
                  <a:lnTo>
                    <a:pt x="660" y="1328"/>
                  </a:lnTo>
                  <a:lnTo>
                    <a:pt x="667" y="1339"/>
                  </a:lnTo>
                  <a:lnTo>
                    <a:pt x="671" y="1349"/>
                  </a:lnTo>
                  <a:lnTo>
                    <a:pt x="676" y="1356"/>
                  </a:lnTo>
                  <a:lnTo>
                    <a:pt x="683" y="1363"/>
                  </a:lnTo>
                  <a:lnTo>
                    <a:pt x="693" y="1370"/>
                  </a:lnTo>
                  <a:lnTo>
                    <a:pt x="709" y="1375"/>
                  </a:lnTo>
                  <a:lnTo>
                    <a:pt x="714" y="1382"/>
                  </a:lnTo>
                  <a:lnTo>
                    <a:pt x="712" y="1401"/>
                  </a:lnTo>
                  <a:lnTo>
                    <a:pt x="707" y="1422"/>
                  </a:lnTo>
                  <a:lnTo>
                    <a:pt x="676" y="1446"/>
                  </a:lnTo>
                  <a:lnTo>
                    <a:pt x="671" y="1462"/>
                  </a:lnTo>
                  <a:lnTo>
                    <a:pt x="681" y="1477"/>
                  </a:lnTo>
                  <a:lnTo>
                    <a:pt x="695" y="1474"/>
                  </a:lnTo>
                  <a:lnTo>
                    <a:pt x="709" y="1462"/>
                  </a:lnTo>
                  <a:lnTo>
                    <a:pt x="714" y="1453"/>
                  </a:lnTo>
                  <a:lnTo>
                    <a:pt x="740" y="1436"/>
                  </a:lnTo>
                  <a:lnTo>
                    <a:pt x="754" y="1434"/>
                  </a:lnTo>
                  <a:lnTo>
                    <a:pt x="759" y="1436"/>
                  </a:lnTo>
                  <a:lnTo>
                    <a:pt x="766" y="1444"/>
                  </a:lnTo>
                  <a:lnTo>
                    <a:pt x="768" y="1446"/>
                  </a:lnTo>
                  <a:lnTo>
                    <a:pt x="785" y="1474"/>
                  </a:lnTo>
                  <a:lnTo>
                    <a:pt x="802" y="1477"/>
                  </a:lnTo>
                  <a:lnTo>
                    <a:pt x="839" y="1493"/>
                  </a:lnTo>
                  <a:close/>
                  <a:moveTo>
                    <a:pt x="331" y="1503"/>
                  </a:moveTo>
                  <a:lnTo>
                    <a:pt x="331" y="1503"/>
                  </a:lnTo>
                  <a:lnTo>
                    <a:pt x="312" y="1515"/>
                  </a:lnTo>
                  <a:lnTo>
                    <a:pt x="305" y="1512"/>
                  </a:lnTo>
                  <a:lnTo>
                    <a:pt x="281" y="1472"/>
                  </a:lnTo>
                  <a:lnTo>
                    <a:pt x="272" y="1462"/>
                  </a:lnTo>
                  <a:lnTo>
                    <a:pt x="253" y="1448"/>
                  </a:lnTo>
                  <a:lnTo>
                    <a:pt x="234" y="1441"/>
                  </a:lnTo>
                  <a:lnTo>
                    <a:pt x="229" y="1441"/>
                  </a:lnTo>
                  <a:lnTo>
                    <a:pt x="208" y="1451"/>
                  </a:lnTo>
                  <a:lnTo>
                    <a:pt x="201" y="1451"/>
                  </a:lnTo>
                  <a:lnTo>
                    <a:pt x="201" y="1434"/>
                  </a:lnTo>
                  <a:lnTo>
                    <a:pt x="203" y="1429"/>
                  </a:lnTo>
                  <a:lnTo>
                    <a:pt x="208" y="1422"/>
                  </a:lnTo>
                  <a:lnTo>
                    <a:pt x="215" y="1418"/>
                  </a:lnTo>
                  <a:lnTo>
                    <a:pt x="222" y="1415"/>
                  </a:lnTo>
                  <a:lnTo>
                    <a:pt x="224" y="1410"/>
                  </a:lnTo>
                  <a:lnTo>
                    <a:pt x="222" y="1399"/>
                  </a:lnTo>
                  <a:lnTo>
                    <a:pt x="217" y="1387"/>
                  </a:lnTo>
                  <a:lnTo>
                    <a:pt x="215" y="1382"/>
                  </a:lnTo>
                  <a:lnTo>
                    <a:pt x="232" y="1365"/>
                  </a:lnTo>
                  <a:lnTo>
                    <a:pt x="281" y="1351"/>
                  </a:lnTo>
                  <a:lnTo>
                    <a:pt x="295" y="1328"/>
                  </a:lnTo>
                  <a:lnTo>
                    <a:pt x="286" y="1330"/>
                  </a:lnTo>
                  <a:lnTo>
                    <a:pt x="279" y="1330"/>
                  </a:lnTo>
                  <a:lnTo>
                    <a:pt x="269" y="1328"/>
                  </a:lnTo>
                  <a:lnTo>
                    <a:pt x="260" y="1323"/>
                  </a:lnTo>
                  <a:lnTo>
                    <a:pt x="262" y="1311"/>
                  </a:lnTo>
                  <a:lnTo>
                    <a:pt x="274" y="1290"/>
                  </a:lnTo>
                  <a:lnTo>
                    <a:pt x="279" y="1278"/>
                  </a:lnTo>
                  <a:lnTo>
                    <a:pt x="277" y="1278"/>
                  </a:lnTo>
                  <a:lnTo>
                    <a:pt x="274" y="1268"/>
                  </a:lnTo>
                  <a:lnTo>
                    <a:pt x="272" y="1247"/>
                  </a:lnTo>
                  <a:lnTo>
                    <a:pt x="272" y="1242"/>
                  </a:lnTo>
                  <a:lnTo>
                    <a:pt x="279" y="1242"/>
                  </a:lnTo>
                  <a:lnTo>
                    <a:pt x="284" y="1242"/>
                  </a:lnTo>
                  <a:lnTo>
                    <a:pt x="288" y="1240"/>
                  </a:lnTo>
                  <a:lnTo>
                    <a:pt x="307" y="1231"/>
                  </a:lnTo>
                  <a:lnTo>
                    <a:pt x="347" y="1219"/>
                  </a:lnTo>
                  <a:lnTo>
                    <a:pt x="366" y="1207"/>
                  </a:lnTo>
                  <a:lnTo>
                    <a:pt x="383" y="1209"/>
                  </a:lnTo>
                  <a:lnTo>
                    <a:pt x="395" y="1190"/>
                  </a:lnTo>
                  <a:lnTo>
                    <a:pt x="411" y="1138"/>
                  </a:lnTo>
                  <a:lnTo>
                    <a:pt x="430" y="1148"/>
                  </a:lnTo>
                  <a:lnTo>
                    <a:pt x="437" y="1131"/>
                  </a:lnTo>
                  <a:lnTo>
                    <a:pt x="444" y="1115"/>
                  </a:lnTo>
                  <a:lnTo>
                    <a:pt x="454" y="1117"/>
                  </a:lnTo>
                  <a:lnTo>
                    <a:pt x="452" y="1129"/>
                  </a:lnTo>
                  <a:lnTo>
                    <a:pt x="444" y="1145"/>
                  </a:lnTo>
                  <a:lnTo>
                    <a:pt x="444" y="1155"/>
                  </a:lnTo>
                  <a:lnTo>
                    <a:pt x="447" y="1160"/>
                  </a:lnTo>
                  <a:lnTo>
                    <a:pt x="454" y="1176"/>
                  </a:lnTo>
                  <a:lnTo>
                    <a:pt x="459" y="1186"/>
                  </a:lnTo>
                  <a:lnTo>
                    <a:pt x="456" y="1190"/>
                  </a:lnTo>
                  <a:lnTo>
                    <a:pt x="454" y="1231"/>
                  </a:lnTo>
                  <a:lnTo>
                    <a:pt x="452" y="1247"/>
                  </a:lnTo>
                  <a:lnTo>
                    <a:pt x="447" y="1254"/>
                  </a:lnTo>
                  <a:lnTo>
                    <a:pt x="442" y="1259"/>
                  </a:lnTo>
                  <a:lnTo>
                    <a:pt x="440" y="1245"/>
                  </a:lnTo>
                  <a:lnTo>
                    <a:pt x="435" y="1235"/>
                  </a:lnTo>
                  <a:lnTo>
                    <a:pt x="430" y="1228"/>
                  </a:lnTo>
                  <a:lnTo>
                    <a:pt x="423" y="1226"/>
                  </a:lnTo>
                  <a:lnTo>
                    <a:pt x="409" y="1242"/>
                  </a:lnTo>
                  <a:lnTo>
                    <a:pt x="407" y="1247"/>
                  </a:lnTo>
                  <a:lnTo>
                    <a:pt x="407" y="1259"/>
                  </a:lnTo>
                  <a:lnTo>
                    <a:pt x="409" y="1268"/>
                  </a:lnTo>
                  <a:lnTo>
                    <a:pt x="414" y="1273"/>
                  </a:lnTo>
                  <a:lnTo>
                    <a:pt x="416" y="1280"/>
                  </a:lnTo>
                  <a:lnTo>
                    <a:pt x="428" y="1320"/>
                  </a:lnTo>
                  <a:lnTo>
                    <a:pt x="435" y="1332"/>
                  </a:lnTo>
                  <a:lnTo>
                    <a:pt x="449" y="1337"/>
                  </a:lnTo>
                  <a:lnTo>
                    <a:pt x="444" y="1344"/>
                  </a:lnTo>
                  <a:lnTo>
                    <a:pt x="440" y="1347"/>
                  </a:lnTo>
                  <a:lnTo>
                    <a:pt x="435" y="1349"/>
                  </a:lnTo>
                  <a:lnTo>
                    <a:pt x="430" y="1349"/>
                  </a:lnTo>
                  <a:lnTo>
                    <a:pt x="435" y="1351"/>
                  </a:lnTo>
                  <a:lnTo>
                    <a:pt x="442" y="1356"/>
                  </a:lnTo>
                  <a:lnTo>
                    <a:pt x="435" y="1373"/>
                  </a:lnTo>
                  <a:lnTo>
                    <a:pt x="428" y="1401"/>
                  </a:lnTo>
                  <a:lnTo>
                    <a:pt x="421" y="1420"/>
                  </a:lnTo>
                  <a:lnTo>
                    <a:pt x="411" y="1432"/>
                  </a:lnTo>
                  <a:lnTo>
                    <a:pt x="385" y="1460"/>
                  </a:lnTo>
                  <a:lnTo>
                    <a:pt x="385" y="1481"/>
                  </a:lnTo>
                  <a:lnTo>
                    <a:pt x="331" y="1503"/>
                  </a:lnTo>
                  <a:close/>
                  <a:moveTo>
                    <a:pt x="1951" y="473"/>
                  </a:moveTo>
                  <a:lnTo>
                    <a:pt x="1951" y="473"/>
                  </a:lnTo>
                  <a:lnTo>
                    <a:pt x="1944" y="473"/>
                  </a:lnTo>
                  <a:lnTo>
                    <a:pt x="1925" y="476"/>
                  </a:lnTo>
                  <a:lnTo>
                    <a:pt x="1847" y="495"/>
                  </a:lnTo>
                  <a:lnTo>
                    <a:pt x="1840" y="499"/>
                  </a:lnTo>
                  <a:lnTo>
                    <a:pt x="1828" y="511"/>
                  </a:lnTo>
                  <a:lnTo>
                    <a:pt x="1819" y="516"/>
                  </a:lnTo>
                  <a:lnTo>
                    <a:pt x="1790" y="523"/>
                  </a:lnTo>
                  <a:lnTo>
                    <a:pt x="1771" y="540"/>
                  </a:lnTo>
                  <a:lnTo>
                    <a:pt x="1752" y="570"/>
                  </a:lnTo>
                  <a:lnTo>
                    <a:pt x="1738" y="580"/>
                  </a:lnTo>
                  <a:lnTo>
                    <a:pt x="1740" y="589"/>
                  </a:lnTo>
                  <a:lnTo>
                    <a:pt x="1752" y="599"/>
                  </a:lnTo>
                  <a:lnTo>
                    <a:pt x="1764" y="599"/>
                  </a:lnTo>
                  <a:lnTo>
                    <a:pt x="1790" y="592"/>
                  </a:lnTo>
                  <a:lnTo>
                    <a:pt x="1802" y="596"/>
                  </a:lnTo>
                  <a:lnTo>
                    <a:pt x="1826" y="622"/>
                  </a:lnTo>
                  <a:lnTo>
                    <a:pt x="1835" y="629"/>
                  </a:lnTo>
                  <a:lnTo>
                    <a:pt x="1861" y="615"/>
                  </a:lnTo>
                  <a:lnTo>
                    <a:pt x="1875" y="606"/>
                  </a:lnTo>
                  <a:lnTo>
                    <a:pt x="1887" y="596"/>
                  </a:lnTo>
                  <a:lnTo>
                    <a:pt x="1894" y="577"/>
                  </a:lnTo>
                  <a:lnTo>
                    <a:pt x="1897" y="558"/>
                  </a:lnTo>
                  <a:lnTo>
                    <a:pt x="1892" y="542"/>
                  </a:lnTo>
                  <a:lnTo>
                    <a:pt x="1880" y="535"/>
                  </a:lnTo>
                  <a:lnTo>
                    <a:pt x="1934" y="502"/>
                  </a:lnTo>
                  <a:lnTo>
                    <a:pt x="1944" y="504"/>
                  </a:lnTo>
                  <a:lnTo>
                    <a:pt x="1949" y="497"/>
                  </a:lnTo>
                  <a:lnTo>
                    <a:pt x="1958" y="497"/>
                  </a:lnTo>
                  <a:lnTo>
                    <a:pt x="1965" y="495"/>
                  </a:lnTo>
                  <a:lnTo>
                    <a:pt x="1958" y="480"/>
                  </a:lnTo>
                  <a:lnTo>
                    <a:pt x="1951" y="473"/>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1" name="Freeform 7"/>
            <p:cNvSpPr>
              <a:spLocks noEditPoints="1"/>
            </p:cNvSpPr>
            <p:nvPr/>
          </p:nvSpPr>
          <p:spPr bwMode="auto">
            <a:xfrm>
              <a:off x="663613" y="1649636"/>
              <a:ext cx="2921794" cy="1800225"/>
            </a:xfrm>
            <a:custGeom>
              <a:avLst/>
              <a:gdLst>
                <a:gd name="T0" fmla="*/ 1899 w 2454"/>
                <a:gd name="T1" fmla="*/ 1330 h 1512"/>
                <a:gd name="T2" fmla="*/ 1870 w 2454"/>
                <a:gd name="T3" fmla="*/ 1160 h 1512"/>
                <a:gd name="T4" fmla="*/ 1832 w 2454"/>
                <a:gd name="T5" fmla="*/ 1034 h 1512"/>
                <a:gd name="T6" fmla="*/ 1918 w 2454"/>
                <a:gd name="T7" fmla="*/ 1191 h 1512"/>
                <a:gd name="T8" fmla="*/ 2376 w 2454"/>
                <a:gd name="T9" fmla="*/ 71 h 1512"/>
                <a:gd name="T10" fmla="*/ 2452 w 2454"/>
                <a:gd name="T11" fmla="*/ 12 h 1512"/>
                <a:gd name="T12" fmla="*/ 1726 w 2454"/>
                <a:gd name="T13" fmla="*/ 379 h 1512"/>
                <a:gd name="T14" fmla="*/ 1542 w 2454"/>
                <a:gd name="T15" fmla="*/ 298 h 1512"/>
                <a:gd name="T16" fmla="*/ 1487 w 2454"/>
                <a:gd name="T17" fmla="*/ 440 h 1512"/>
                <a:gd name="T18" fmla="*/ 1553 w 2454"/>
                <a:gd name="T19" fmla="*/ 187 h 1512"/>
                <a:gd name="T20" fmla="*/ 1329 w 2454"/>
                <a:gd name="T21" fmla="*/ 317 h 1512"/>
                <a:gd name="T22" fmla="*/ 1095 w 2454"/>
                <a:gd name="T23" fmla="*/ 362 h 1512"/>
                <a:gd name="T24" fmla="*/ 943 w 2454"/>
                <a:gd name="T25" fmla="*/ 261 h 1512"/>
                <a:gd name="T26" fmla="*/ 825 w 2454"/>
                <a:gd name="T27" fmla="*/ 369 h 1512"/>
                <a:gd name="T28" fmla="*/ 867 w 2454"/>
                <a:gd name="T29" fmla="*/ 412 h 1512"/>
                <a:gd name="T30" fmla="*/ 844 w 2454"/>
                <a:gd name="T31" fmla="*/ 455 h 1512"/>
                <a:gd name="T32" fmla="*/ 813 w 2454"/>
                <a:gd name="T33" fmla="*/ 369 h 1512"/>
                <a:gd name="T34" fmla="*/ 714 w 2454"/>
                <a:gd name="T35" fmla="*/ 315 h 1512"/>
                <a:gd name="T36" fmla="*/ 721 w 2454"/>
                <a:gd name="T37" fmla="*/ 377 h 1512"/>
                <a:gd name="T38" fmla="*/ 645 w 2454"/>
                <a:gd name="T39" fmla="*/ 377 h 1512"/>
                <a:gd name="T40" fmla="*/ 707 w 2454"/>
                <a:gd name="T41" fmla="*/ 227 h 1512"/>
                <a:gd name="T42" fmla="*/ 605 w 2454"/>
                <a:gd name="T43" fmla="*/ 137 h 1512"/>
                <a:gd name="T44" fmla="*/ 499 w 2454"/>
                <a:gd name="T45" fmla="*/ 206 h 1512"/>
                <a:gd name="T46" fmla="*/ 470 w 2454"/>
                <a:gd name="T47" fmla="*/ 291 h 1512"/>
                <a:gd name="T48" fmla="*/ 411 w 2454"/>
                <a:gd name="T49" fmla="*/ 443 h 1512"/>
                <a:gd name="T50" fmla="*/ 444 w 2454"/>
                <a:gd name="T51" fmla="*/ 511 h 1512"/>
                <a:gd name="T52" fmla="*/ 376 w 2454"/>
                <a:gd name="T53" fmla="*/ 585 h 1512"/>
                <a:gd name="T54" fmla="*/ 302 w 2454"/>
                <a:gd name="T55" fmla="*/ 481 h 1512"/>
                <a:gd name="T56" fmla="*/ 130 w 2454"/>
                <a:gd name="T57" fmla="*/ 485 h 1512"/>
                <a:gd name="T58" fmla="*/ 122 w 2454"/>
                <a:gd name="T59" fmla="*/ 462 h 1512"/>
                <a:gd name="T60" fmla="*/ 42 w 2454"/>
                <a:gd name="T61" fmla="*/ 414 h 1512"/>
                <a:gd name="T62" fmla="*/ 21 w 2454"/>
                <a:gd name="T63" fmla="*/ 377 h 1512"/>
                <a:gd name="T64" fmla="*/ 75 w 2454"/>
                <a:gd name="T65" fmla="*/ 1219 h 1512"/>
                <a:gd name="T66" fmla="*/ 87 w 2454"/>
                <a:gd name="T67" fmla="*/ 1089 h 1512"/>
                <a:gd name="T68" fmla="*/ 286 w 2454"/>
                <a:gd name="T69" fmla="*/ 1307 h 1512"/>
                <a:gd name="T70" fmla="*/ 153 w 2454"/>
                <a:gd name="T71" fmla="*/ 1446 h 1512"/>
                <a:gd name="T72" fmla="*/ 99 w 2454"/>
                <a:gd name="T73" fmla="*/ 1250 h 1512"/>
                <a:gd name="T74" fmla="*/ 293 w 2454"/>
                <a:gd name="T75" fmla="*/ 1465 h 1512"/>
                <a:gd name="T76" fmla="*/ 425 w 2454"/>
                <a:gd name="T77" fmla="*/ 1434 h 1512"/>
                <a:gd name="T78" fmla="*/ 454 w 2454"/>
                <a:gd name="T79" fmla="*/ 1415 h 1512"/>
                <a:gd name="T80" fmla="*/ 619 w 2454"/>
                <a:gd name="T81" fmla="*/ 1420 h 1512"/>
                <a:gd name="T82" fmla="*/ 754 w 2454"/>
                <a:gd name="T83" fmla="*/ 1382 h 1512"/>
                <a:gd name="T84" fmla="*/ 837 w 2454"/>
                <a:gd name="T85" fmla="*/ 1314 h 1512"/>
                <a:gd name="T86" fmla="*/ 1071 w 2454"/>
                <a:gd name="T87" fmla="*/ 1314 h 1512"/>
                <a:gd name="T88" fmla="*/ 1189 w 2454"/>
                <a:gd name="T89" fmla="*/ 1397 h 1512"/>
                <a:gd name="T90" fmla="*/ 1253 w 2454"/>
                <a:gd name="T91" fmla="*/ 1453 h 1512"/>
                <a:gd name="T92" fmla="*/ 1475 w 2454"/>
                <a:gd name="T93" fmla="*/ 1451 h 1512"/>
                <a:gd name="T94" fmla="*/ 1494 w 2454"/>
                <a:gd name="T95" fmla="*/ 1385 h 1512"/>
                <a:gd name="T96" fmla="*/ 1421 w 2454"/>
                <a:gd name="T97" fmla="*/ 1271 h 1512"/>
                <a:gd name="T98" fmla="*/ 1546 w 2454"/>
                <a:gd name="T99" fmla="*/ 1231 h 1512"/>
                <a:gd name="T100" fmla="*/ 1601 w 2454"/>
                <a:gd name="T101" fmla="*/ 1262 h 1512"/>
                <a:gd name="T102" fmla="*/ 1612 w 2454"/>
                <a:gd name="T103" fmla="*/ 1191 h 1512"/>
                <a:gd name="T104" fmla="*/ 1612 w 2454"/>
                <a:gd name="T105" fmla="*/ 1027 h 1512"/>
                <a:gd name="T106" fmla="*/ 1568 w 2454"/>
                <a:gd name="T107" fmla="*/ 843 h 1512"/>
                <a:gd name="T108" fmla="*/ 1664 w 2454"/>
                <a:gd name="T109" fmla="*/ 668 h 1512"/>
                <a:gd name="T110" fmla="*/ 1728 w 2454"/>
                <a:gd name="T111" fmla="*/ 743 h 1512"/>
                <a:gd name="T112" fmla="*/ 1667 w 2454"/>
                <a:gd name="T113" fmla="*/ 810 h 1512"/>
                <a:gd name="T114" fmla="*/ 1773 w 2454"/>
                <a:gd name="T115" fmla="*/ 840 h 1512"/>
                <a:gd name="T116" fmla="*/ 1823 w 2454"/>
                <a:gd name="T117" fmla="*/ 885 h 1512"/>
                <a:gd name="T118" fmla="*/ 1873 w 2454"/>
                <a:gd name="T119" fmla="*/ 732 h 1512"/>
                <a:gd name="T120" fmla="*/ 1934 w 2454"/>
                <a:gd name="T121" fmla="*/ 776 h 1512"/>
                <a:gd name="T122" fmla="*/ 2019 w 2454"/>
                <a:gd name="T123" fmla="*/ 450 h 1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4" h="1512">
                  <a:moveTo>
                    <a:pt x="1934" y="1162"/>
                  </a:moveTo>
                  <a:lnTo>
                    <a:pt x="1934" y="1162"/>
                  </a:lnTo>
                  <a:lnTo>
                    <a:pt x="1936" y="1172"/>
                  </a:lnTo>
                  <a:lnTo>
                    <a:pt x="1929" y="1191"/>
                  </a:lnTo>
                  <a:lnTo>
                    <a:pt x="1915" y="1219"/>
                  </a:lnTo>
                  <a:lnTo>
                    <a:pt x="1915" y="1240"/>
                  </a:lnTo>
                  <a:lnTo>
                    <a:pt x="1922" y="1283"/>
                  </a:lnTo>
                  <a:lnTo>
                    <a:pt x="1918" y="1307"/>
                  </a:lnTo>
                  <a:lnTo>
                    <a:pt x="1899" y="1330"/>
                  </a:lnTo>
                  <a:lnTo>
                    <a:pt x="1873" y="1328"/>
                  </a:lnTo>
                  <a:lnTo>
                    <a:pt x="1847" y="1299"/>
                  </a:lnTo>
                  <a:lnTo>
                    <a:pt x="1835" y="1255"/>
                  </a:lnTo>
                  <a:lnTo>
                    <a:pt x="1835" y="1228"/>
                  </a:lnTo>
                  <a:lnTo>
                    <a:pt x="1840" y="1217"/>
                  </a:lnTo>
                  <a:lnTo>
                    <a:pt x="1849" y="1210"/>
                  </a:lnTo>
                  <a:lnTo>
                    <a:pt x="1861" y="1198"/>
                  </a:lnTo>
                  <a:lnTo>
                    <a:pt x="1868" y="1181"/>
                  </a:lnTo>
                  <a:lnTo>
                    <a:pt x="1870" y="1160"/>
                  </a:lnTo>
                  <a:lnTo>
                    <a:pt x="1866" y="1139"/>
                  </a:lnTo>
                  <a:lnTo>
                    <a:pt x="1854" y="1120"/>
                  </a:lnTo>
                  <a:lnTo>
                    <a:pt x="1840" y="1113"/>
                  </a:lnTo>
                  <a:lnTo>
                    <a:pt x="1823" y="1108"/>
                  </a:lnTo>
                  <a:lnTo>
                    <a:pt x="1811" y="1096"/>
                  </a:lnTo>
                  <a:lnTo>
                    <a:pt x="1809" y="1063"/>
                  </a:lnTo>
                  <a:lnTo>
                    <a:pt x="1813" y="1046"/>
                  </a:lnTo>
                  <a:lnTo>
                    <a:pt x="1823" y="1032"/>
                  </a:lnTo>
                  <a:lnTo>
                    <a:pt x="1832" y="1034"/>
                  </a:lnTo>
                  <a:lnTo>
                    <a:pt x="1847" y="1086"/>
                  </a:lnTo>
                  <a:lnTo>
                    <a:pt x="1861" y="1108"/>
                  </a:lnTo>
                  <a:lnTo>
                    <a:pt x="1880" y="1120"/>
                  </a:lnTo>
                  <a:lnTo>
                    <a:pt x="1899" y="1122"/>
                  </a:lnTo>
                  <a:lnTo>
                    <a:pt x="1894" y="1136"/>
                  </a:lnTo>
                  <a:lnTo>
                    <a:pt x="1894" y="1150"/>
                  </a:lnTo>
                  <a:lnTo>
                    <a:pt x="1896" y="1162"/>
                  </a:lnTo>
                  <a:lnTo>
                    <a:pt x="1903" y="1176"/>
                  </a:lnTo>
                  <a:lnTo>
                    <a:pt x="1918" y="1191"/>
                  </a:lnTo>
                  <a:lnTo>
                    <a:pt x="1925" y="1186"/>
                  </a:lnTo>
                  <a:lnTo>
                    <a:pt x="1929" y="1172"/>
                  </a:lnTo>
                  <a:lnTo>
                    <a:pt x="1934" y="1162"/>
                  </a:lnTo>
                  <a:close/>
                  <a:moveTo>
                    <a:pt x="2424" y="17"/>
                  </a:moveTo>
                  <a:lnTo>
                    <a:pt x="2424" y="17"/>
                  </a:lnTo>
                  <a:lnTo>
                    <a:pt x="2367" y="31"/>
                  </a:lnTo>
                  <a:lnTo>
                    <a:pt x="2360" y="40"/>
                  </a:lnTo>
                  <a:lnTo>
                    <a:pt x="2365" y="57"/>
                  </a:lnTo>
                  <a:lnTo>
                    <a:pt x="2376" y="71"/>
                  </a:lnTo>
                  <a:lnTo>
                    <a:pt x="2391" y="76"/>
                  </a:lnTo>
                  <a:lnTo>
                    <a:pt x="2405" y="76"/>
                  </a:lnTo>
                  <a:lnTo>
                    <a:pt x="2417" y="69"/>
                  </a:lnTo>
                  <a:lnTo>
                    <a:pt x="2421" y="57"/>
                  </a:lnTo>
                  <a:lnTo>
                    <a:pt x="2428" y="40"/>
                  </a:lnTo>
                  <a:lnTo>
                    <a:pt x="2436" y="26"/>
                  </a:lnTo>
                  <a:lnTo>
                    <a:pt x="2447" y="19"/>
                  </a:lnTo>
                  <a:lnTo>
                    <a:pt x="2450" y="12"/>
                  </a:lnTo>
                  <a:lnTo>
                    <a:pt x="2452" y="12"/>
                  </a:lnTo>
                  <a:lnTo>
                    <a:pt x="2454" y="10"/>
                  </a:lnTo>
                  <a:lnTo>
                    <a:pt x="2452" y="0"/>
                  </a:lnTo>
                  <a:lnTo>
                    <a:pt x="2424" y="17"/>
                  </a:lnTo>
                  <a:close/>
                  <a:moveTo>
                    <a:pt x="1951" y="348"/>
                  </a:moveTo>
                  <a:lnTo>
                    <a:pt x="1951" y="348"/>
                  </a:lnTo>
                  <a:lnTo>
                    <a:pt x="1939" y="339"/>
                  </a:lnTo>
                  <a:lnTo>
                    <a:pt x="1913" y="329"/>
                  </a:lnTo>
                  <a:lnTo>
                    <a:pt x="1889" y="329"/>
                  </a:lnTo>
                  <a:lnTo>
                    <a:pt x="1726" y="379"/>
                  </a:lnTo>
                  <a:lnTo>
                    <a:pt x="1667" y="379"/>
                  </a:lnTo>
                  <a:lnTo>
                    <a:pt x="1610" y="355"/>
                  </a:lnTo>
                  <a:lnTo>
                    <a:pt x="1586" y="341"/>
                  </a:lnTo>
                  <a:lnTo>
                    <a:pt x="1582" y="336"/>
                  </a:lnTo>
                  <a:lnTo>
                    <a:pt x="1582" y="329"/>
                  </a:lnTo>
                  <a:lnTo>
                    <a:pt x="1572" y="303"/>
                  </a:lnTo>
                  <a:lnTo>
                    <a:pt x="1570" y="296"/>
                  </a:lnTo>
                  <a:lnTo>
                    <a:pt x="1553" y="287"/>
                  </a:lnTo>
                  <a:lnTo>
                    <a:pt x="1542" y="298"/>
                  </a:lnTo>
                  <a:lnTo>
                    <a:pt x="1523" y="332"/>
                  </a:lnTo>
                  <a:lnTo>
                    <a:pt x="1497" y="358"/>
                  </a:lnTo>
                  <a:lnTo>
                    <a:pt x="1492" y="377"/>
                  </a:lnTo>
                  <a:lnTo>
                    <a:pt x="1497" y="410"/>
                  </a:lnTo>
                  <a:lnTo>
                    <a:pt x="1504" y="459"/>
                  </a:lnTo>
                  <a:lnTo>
                    <a:pt x="1497" y="466"/>
                  </a:lnTo>
                  <a:lnTo>
                    <a:pt x="1475" y="469"/>
                  </a:lnTo>
                  <a:lnTo>
                    <a:pt x="1482" y="459"/>
                  </a:lnTo>
                  <a:lnTo>
                    <a:pt x="1487" y="440"/>
                  </a:lnTo>
                  <a:lnTo>
                    <a:pt x="1487" y="421"/>
                  </a:lnTo>
                  <a:lnTo>
                    <a:pt x="1480" y="407"/>
                  </a:lnTo>
                  <a:lnTo>
                    <a:pt x="1482" y="398"/>
                  </a:lnTo>
                  <a:lnTo>
                    <a:pt x="1480" y="355"/>
                  </a:lnTo>
                  <a:lnTo>
                    <a:pt x="1485" y="350"/>
                  </a:lnTo>
                  <a:lnTo>
                    <a:pt x="1515" y="308"/>
                  </a:lnTo>
                  <a:lnTo>
                    <a:pt x="1556" y="265"/>
                  </a:lnTo>
                  <a:lnTo>
                    <a:pt x="1563" y="227"/>
                  </a:lnTo>
                  <a:lnTo>
                    <a:pt x="1553" y="187"/>
                  </a:lnTo>
                  <a:lnTo>
                    <a:pt x="1537" y="161"/>
                  </a:lnTo>
                  <a:lnTo>
                    <a:pt x="1520" y="168"/>
                  </a:lnTo>
                  <a:lnTo>
                    <a:pt x="1504" y="182"/>
                  </a:lnTo>
                  <a:lnTo>
                    <a:pt x="1475" y="187"/>
                  </a:lnTo>
                  <a:lnTo>
                    <a:pt x="1440" y="185"/>
                  </a:lnTo>
                  <a:lnTo>
                    <a:pt x="1419" y="216"/>
                  </a:lnTo>
                  <a:lnTo>
                    <a:pt x="1390" y="246"/>
                  </a:lnTo>
                  <a:lnTo>
                    <a:pt x="1371" y="282"/>
                  </a:lnTo>
                  <a:lnTo>
                    <a:pt x="1329" y="317"/>
                  </a:lnTo>
                  <a:lnTo>
                    <a:pt x="1286" y="329"/>
                  </a:lnTo>
                  <a:lnTo>
                    <a:pt x="1272" y="336"/>
                  </a:lnTo>
                  <a:lnTo>
                    <a:pt x="1246" y="355"/>
                  </a:lnTo>
                  <a:lnTo>
                    <a:pt x="1225" y="386"/>
                  </a:lnTo>
                  <a:lnTo>
                    <a:pt x="1196" y="395"/>
                  </a:lnTo>
                  <a:lnTo>
                    <a:pt x="1184" y="393"/>
                  </a:lnTo>
                  <a:lnTo>
                    <a:pt x="1163" y="386"/>
                  </a:lnTo>
                  <a:lnTo>
                    <a:pt x="1135" y="398"/>
                  </a:lnTo>
                  <a:lnTo>
                    <a:pt x="1095" y="362"/>
                  </a:lnTo>
                  <a:lnTo>
                    <a:pt x="1073" y="377"/>
                  </a:lnTo>
                  <a:lnTo>
                    <a:pt x="1059" y="374"/>
                  </a:lnTo>
                  <a:lnTo>
                    <a:pt x="1059" y="346"/>
                  </a:lnTo>
                  <a:lnTo>
                    <a:pt x="1076" y="322"/>
                  </a:lnTo>
                  <a:lnTo>
                    <a:pt x="1059" y="310"/>
                  </a:lnTo>
                  <a:lnTo>
                    <a:pt x="979" y="320"/>
                  </a:lnTo>
                  <a:lnTo>
                    <a:pt x="955" y="301"/>
                  </a:lnTo>
                  <a:lnTo>
                    <a:pt x="955" y="270"/>
                  </a:lnTo>
                  <a:lnTo>
                    <a:pt x="943" y="261"/>
                  </a:lnTo>
                  <a:lnTo>
                    <a:pt x="924" y="261"/>
                  </a:lnTo>
                  <a:lnTo>
                    <a:pt x="920" y="272"/>
                  </a:lnTo>
                  <a:lnTo>
                    <a:pt x="929" y="291"/>
                  </a:lnTo>
                  <a:lnTo>
                    <a:pt x="915" y="322"/>
                  </a:lnTo>
                  <a:lnTo>
                    <a:pt x="886" y="310"/>
                  </a:lnTo>
                  <a:lnTo>
                    <a:pt x="849" y="294"/>
                  </a:lnTo>
                  <a:lnTo>
                    <a:pt x="832" y="291"/>
                  </a:lnTo>
                  <a:lnTo>
                    <a:pt x="832" y="327"/>
                  </a:lnTo>
                  <a:lnTo>
                    <a:pt x="825" y="369"/>
                  </a:lnTo>
                  <a:lnTo>
                    <a:pt x="830" y="417"/>
                  </a:lnTo>
                  <a:lnTo>
                    <a:pt x="830" y="417"/>
                  </a:lnTo>
                  <a:lnTo>
                    <a:pt x="827" y="424"/>
                  </a:lnTo>
                  <a:lnTo>
                    <a:pt x="830" y="431"/>
                  </a:lnTo>
                  <a:lnTo>
                    <a:pt x="834" y="433"/>
                  </a:lnTo>
                  <a:lnTo>
                    <a:pt x="844" y="433"/>
                  </a:lnTo>
                  <a:lnTo>
                    <a:pt x="846" y="431"/>
                  </a:lnTo>
                  <a:lnTo>
                    <a:pt x="846" y="429"/>
                  </a:lnTo>
                  <a:lnTo>
                    <a:pt x="867" y="412"/>
                  </a:lnTo>
                  <a:lnTo>
                    <a:pt x="884" y="419"/>
                  </a:lnTo>
                  <a:lnTo>
                    <a:pt x="886" y="436"/>
                  </a:lnTo>
                  <a:lnTo>
                    <a:pt x="879" y="445"/>
                  </a:lnTo>
                  <a:lnTo>
                    <a:pt x="867" y="438"/>
                  </a:lnTo>
                  <a:lnTo>
                    <a:pt x="865" y="445"/>
                  </a:lnTo>
                  <a:lnTo>
                    <a:pt x="858" y="466"/>
                  </a:lnTo>
                  <a:lnTo>
                    <a:pt x="851" y="466"/>
                  </a:lnTo>
                  <a:lnTo>
                    <a:pt x="846" y="462"/>
                  </a:lnTo>
                  <a:lnTo>
                    <a:pt x="844" y="455"/>
                  </a:lnTo>
                  <a:lnTo>
                    <a:pt x="839" y="450"/>
                  </a:lnTo>
                  <a:lnTo>
                    <a:pt x="820" y="443"/>
                  </a:lnTo>
                  <a:lnTo>
                    <a:pt x="813" y="436"/>
                  </a:lnTo>
                  <a:lnTo>
                    <a:pt x="806" y="426"/>
                  </a:lnTo>
                  <a:lnTo>
                    <a:pt x="806" y="419"/>
                  </a:lnTo>
                  <a:lnTo>
                    <a:pt x="804" y="414"/>
                  </a:lnTo>
                  <a:lnTo>
                    <a:pt x="794" y="412"/>
                  </a:lnTo>
                  <a:lnTo>
                    <a:pt x="799" y="395"/>
                  </a:lnTo>
                  <a:lnTo>
                    <a:pt x="813" y="369"/>
                  </a:lnTo>
                  <a:lnTo>
                    <a:pt x="813" y="355"/>
                  </a:lnTo>
                  <a:lnTo>
                    <a:pt x="804" y="341"/>
                  </a:lnTo>
                  <a:lnTo>
                    <a:pt x="794" y="341"/>
                  </a:lnTo>
                  <a:lnTo>
                    <a:pt x="782" y="346"/>
                  </a:lnTo>
                  <a:lnTo>
                    <a:pt x="773" y="339"/>
                  </a:lnTo>
                  <a:lnTo>
                    <a:pt x="756" y="339"/>
                  </a:lnTo>
                  <a:lnTo>
                    <a:pt x="733" y="346"/>
                  </a:lnTo>
                  <a:lnTo>
                    <a:pt x="714" y="343"/>
                  </a:lnTo>
                  <a:lnTo>
                    <a:pt x="714" y="315"/>
                  </a:lnTo>
                  <a:lnTo>
                    <a:pt x="709" y="315"/>
                  </a:lnTo>
                  <a:lnTo>
                    <a:pt x="707" y="334"/>
                  </a:lnTo>
                  <a:lnTo>
                    <a:pt x="704" y="346"/>
                  </a:lnTo>
                  <a:lnTo>
                    <a:pt x="700" y="355"/>
                  </a:lnTo>
                  <a:lnTo>
                    <a:pt x="697" y="369"/>
                  </a:lnTo>
                  <a:lnTo>
                    <a:pt x="702" y="362"/>
                  </a:lnTo>
                  <a:lnTo>
                    <a:pt x="709" y="360"/>
                  </a:lnTo>
                  <a:lnTo>
                    <a:pt x="716" y="365"/>
                  </a:lnTo>
                  <a:lnTo>
                    <a:pt x="721" y="377"/>
                  </a:lnTo>
                  <a:lnTo>
                    <a:pt x="711" y="379"/>
                  </a:lnTo>
                  <a:lnTo>
                    <a:pt x="697" y="379"/>
                  </a:lnTo>
                  <a:lnTo>
                    <a:pt x="688" y="384"/>
                  </a:lnTo>
                  <a:lnTo>
                    <a:pt x="683" y="426"/>
                  </a:lnTo>
                  <a:lnTo>
                    <a:pt x="674" y="440"/>
                  </a:lnTo>
                  <a:lnTo>
                    <a:pt x="662" y="443"/>
                  </a:lnTo>
                  <a:lnTo>
                    <a:pt x="657" y="431"/>
                  </a:lnTo>
                  <a:lnTo>
                    <a:pt x="648" y="393"/>
                  </a:lnTo>
                  <a:lnTo>
                    <a:pt x="645" y="377"/>
                  </a:lnTo>
                  <a:lnTo>
                    <a:pt x="650" y="358"/>
                  </a:lnTo>
                  <a:lnTo>
                    <a:pt x="666" y="336"/>
                  </a:lnTo>
                  <a:lnTo>
                    <a:pt x="674" y="322"/>
                  </a:lnTo>
                  <a:lnTo>
                    <a:pt x="669" y="313"/>
                  </a:lnTo>
                  <a:lnTo>
                    <a:pt x="666" y="303"/>
                  </a:lnTo>
                  <a:lnTo>
                    <a:pt x="685" y="296"/>
                  </a:lnTo>
                  <a:lnTo>
                    <a:pt x="702" y="261"/>
                  </a:lnTo>
                  <a:lnTo>
                    <a:pt x="721" y="253"/>
                  </a:lnTo>
                  <a:lnTo>
                    <a:pt x="707" y="227"/>
                  </a:lnTo>
                  <a:lnTo>
                    <a:pt x="697" y="216"/>
                  </a:lnTo>
                  <a:lnTo>
                    <a:pt x="683" y="204"/>
                  </a:lnTo>
                  <a:lnTo>
                    <a:pt x="671" y="187"/>
                  </a:lnTo>
                  <a:lnTo>
                    <a:pt x="662" y="159"/>
                  </a:lnTo>
                  <a:lnTo>
                    <a:pt x="655" y="142"/>
                  </a:lnTo>
                  <a:lnTo>
                    <a:pt x="640" y="135"/>
                  </a:lnTo>
                  <a:lnTo>
                    <a:pt x="622" y="130"/>
                  </a:lnTo>
                  <a:lnTo>
                    <a:pt x="610" y="133"/>
                  </a:lnTo>
                  <a:lnTo>
                    <a:pt x="605" y="137"/>
                  </a:lnTo>
                  <a:lnTo>
                    <a:pt x="603" y="145"/>
                  </a:lnTo>
                  <a:lnTo>
                    <a:pt x="598" y="149"/>
                  </a:lnTo>
                  <a:lnTo>
                    <a:pt x="591" y="154"/>
                  </a:lnTo>
                  <a:lnTo>
                    <a:pt x="584" y="152"/>
                  </a:lnTo>
                  <a:lnTo>
                    <a:pt x="569" y="147"/>
                  </a:lnTo>
                  <a:lnTo>
                    <a:pt x="560" y="147"/>
                  </a:lnTo>
                  <a:lnTo>
                    <a:pt x="548" y="152"/>
                  </a:lnTo>
                  <a:lnTo>
                    <a:pt x="520" y="187"/>
                  </a:lnTo>
                  <a:lnTo>
                    <a:pt x="499" y="206"/>
                  </a:lnTo>
                  <a:lnTo>
                    <a:pt x="491" y="218"/>
                  </a:lnTo>
                  <a:lnTo>
                    <a:pt x="484" y="239"/>
                  </a:lnTo>
                  <a:lnTo>
                    <a:pt x="482" y="263"/>
                  </a:lnTo>
                  <a:lnTo>
                    <a:pt x="489" y="268"/>
                  </a:lnTo>
                  <a:lnTo>
                    <a:pt x="520" y="265"/>
                  </a:lnTo>
                  <a:lnTo>
                    <a:pt x="539" y="270"/>
                  </a:lnTo>
                  <a:lnTo>
                    <a:pt x="536" y="275"/>
                  </a:lnTo>
                  <a:lnTo>
                    <a:pt x="499" y="279"/>
                  </a:lnTo>
                  <a:lnTo>
                    <a:pt x="470" y="291"/>
                  </a:lnTo>
                  <a:lnTo>
                    <a:pt x="461" y="298"/>
                  </a:lnTo>
                  <a:lnTo>
                    <a:pt x="425" y="381"/>
                  </a:lnTo>
                  <a:lnTo>
                    <a:pt x="392" y="386"/>
                  </a:lnTo>
                  <a:lnTo>
                    <a:pt x="385" y="395"/>
                  </a:lnTo>
                  <a:lnTo>
                    <a:pt x="385" y="410"/>
                  </a:lnTo>
                  <a:lnTo>
                    <a:pt x="399" y="414"/>
                  </a:lnTo>
                  <a:lnTo>
                    <a:pt x="404" y="426"/>
                  </a:lnTo>
                  <a:lnTo>
                    <a:pt x="406" y="436"/>
                  </a:lnTo>
                  <a:lnTo>
                    <a:pt x="411" y="443"/>
                  </a:lnTo>
                  <a:lnTo>
                    <a:pt x="416" y="445"/>
                  </a:lnTo>
                  <a:lnTo>
                    <a:pt x="423" y="445"/>
                  </a:lnTo>
                  <a:lnTo>
                    <a:pt x="446" y="459"/>
                  </a:lnTo>
                  <a:lnTo>
                    <a:pt x="451" y="471"/>
                  </a:lnTo>
                  <a:lnTo>
                    <a:pt x="451" y="474"/>
                  </a:lnTo>
                  <a:lnTo>
                    <a:pt x="449" y="478"/>
                  </a:lnTo>
                  <a:lnTo>
                    <a:pt x="446" y="485"/>
                  </a:lnTo>
                  <a:lnTo>
                    <a:pt x="446" y="492"/>
                  </a:lnTo>
                  <a:lnTo>
                    <a:pt x="444" y="511"/>
                  </a:lnTo>
                  <a:lnTo>
                    <a:pt x="446" y="523"/>
                  </a:lnTo>
                  <a:lnTo>
                    <a:pt x="449" y="542"/>
                  </a:lnTo>
                  <a:lnTo>
                    <a:pt x="449" y="554"/>
                  </a:lnTo>
                  <a:lnTo>
                    <a:pt x="446" y="566"/>
                  </a:lnTo>
                  <a:lnTo>
                    <a:pt x="444" y="571"/>
                  </a:lnTo>
                  <a:lnTo>
                    <a:pt x="439" y="575"/>
                  </a:lnTo>
                  <a:lnTo>
                    <a:pt x="397" y="587"/>
                  </a:lnTo>
                  <a:lnTo>
                    <a:pt x="385" y="590"/>
                  </a:lnTo>
                  <a:lnTo>
                    <a:pt x="376" y="585"/>
                  </a:lnTo>
                  <a:lnTo>
                    <a:pt x="361" y="568"/>
                  </a:lnTo>
                  <a:lnTo>
                    <a:pt x="347" y="561"/>
                  </a:lnTo>
                  <a:lnTo>
                    <a:pt x="342" y="549"/>
                  </a:lnTo>
                  <a:lnTo>
                    <a:pt x="340" y="537"/>
                  </a:lnTo>
                  <a:lnTo>
                    <a:pt x="340" y="533"/>
                  </a:lnTo>
                  <a:lnTo>
                    <a:pt x="340" y="523"/>
                  </a:lnTo>
                  <a:lnTo>
                    <a:pt x="309" y="466"/>
                  </a:lnTo>
                  <a:lnTo>
                    <a:pt x="305" y="466"/>
                  </a:lnTo>
                  <a:lnTo>
                    <a:pt x="302" y="481"/>
                  </a:lnTo>
                  <a:lnTo>
                    <a:pt x="298" y="495"/>
                  </a:lnTo>
                  <a:lnTo>
                    <a:pt x="288" y="507"/>
                  </a:lnTo>
                  <a:lnTo>
                    <a:pt x="279" y="511"/>
                  </a:lnTo>
                  <a:lnTo>
                    <a:pt x="241" y="488"/>
                  </a:lnTo>
                  <a:lnTo>
                    <a:pt x="234" y="488"/>
                  </a:lnTo>
                  <a:lnTo>
                    <a:pt x="217" y="474"/>
                  </a:lnTo>
                  <a:lnTo>
                    <a:pt x="186" y="471"/>
                  </a:lnTo>
                  <a:lnTo>
                    <a:pt x="151" y="476"/>
                  </a:lnTo>
                  <a:lnTo>
                    <a:pt x="130" y="485"/>
                  </a:lnTo>
                  <a:lnTo>
                    <a:pt x="132" y="492"/>
                  </a:lnTo>
                  <a:lnTo>
                    <a:pt x="137" y="504"/>
                  </a:lnTo>
                  <a:lnTo>
                    <a:pt x="137" y="511"/>
                  </a:lnTo>
                  <a:lnTo>
                    <a:pt x="132" y="516"/>
                  </a:lnTo>
                  <a:lnTo>
                    <a:pt x="122" y="511"/>
                  </a:lnTo>
                  <a:lnTo>
                    <a:pt x="118" y="500"/>
                  </a:lnTo>
                  <a:lnTo>
                    <a:pt x="118" y="478"/>
                  </a:lnTo>
                  <a:lnTo>
                    <a:pt x="113" y="469"/>
                  </a:lnTo>
                  <a:lnTo>
                    <a:pt x="122" y="462"/>
                  </a:lnTo>
                  <a:lnTo>
                    <a:pt x="115" y="457"/>
                  </a:lnTo>
                  <a:lnTo>
                    <a:pt x="85" y="455"/>
                  </a:lnTo>
                  <a:lnTo>
                    <a:pt x="78" y="450"/>
                  </a:lnTo>
                  <a:lnTo>
                    <a:pt x="73" y="438"/>
                  </a:lnTo>
                  <a:lnTo>
                    <a:pt x="68" y="426"/>
                  </a:lnTo>
                  <a:lnTo>
                    <a:pt x="66" y="419"/>
                  </a:lnTo>
                  <a:lnTo>
                    <a:pt x="54" y="419"/>
                  </a:lnTo>
                  <a:lnTo>
                    <a:pt x="47" y="419"/>
                  </a:lnTo>
                  <a:lnTo>
                    <a:pt x="42" y="414"/>
                  </a:lnTo>
                  <a:lnTo>
                    <a:pt x="42" y="405"/>
                  </a:lnTo>
                  <a:lnTo>
                    <a:pt x="47" y="393"/>
                  </a:lnTo>
                  <a:lnTo>
                    <a:pt x="56" y="350"/>
                  </a:lnTo>
                  <a:lnTo>
                    <a:pt x="56" y="341"/>
                  </a:lnTo>
                  <a:lnTo>
                    <a:pt x="49" y="336"/>
                  </a:lnTo>
                  <a:lnTo>
                    <a:pt x="44" y="327"/>
                  </a:lnTo>
                  <a:lnTo>
                    <a:pt x="40" y="322"/>
                  </a:lnTo>
                  <a:lnTo>
                    <a:pt x="30" y="341"/>
                  </a:lnTo>
                  <a:lnTo>
                    <a:pt x="21" y="377"/>
                  </a:lnTo>
                  <a:lnTo>
                    <a:pt x="2" y="488"/>
                  </a:lnTo>
                  <a:lnTo>
                    <a:pt x="0" y="511"/>
                  </a:lnTo>
                  <a:lnTo>
                    <a:pt x="0" y="533"/>
                  </a:lnTo>
                  <a:lnTo>
                    <a:pt x="61" y="971"/>
                  </a:lnTo>
                  <a:lnTo>
                    <a:pt x="63" y="1001"/>
                  </a:lnTo>
                  <a:lnTo>
                    <a:pt x="54" y="1082"/>
                  </a:lnTo>
                  <a:lnTo>
                    <a:pt x="56" y="1110"/>
                  </a:lnTo>
                  <a:lnTo>
                    <a:pt x="70" y="1202"/>
                  </a:lnTo>
                  <a:lnTo>
                    <a:pt x="75" y="1219"/>
                  </a:lnTo>
                  <a:lnTo>
                    <a:pt x="80" y="1231"/>
                  </a:lnTo>
                  <a:lnTo>
                    <a:pt x="82" y="1238"/>
                  </a:lnTo>
                  <a:lnTo>
                    <a:pt x="94" y="1240"/>
                  </a:lnTo>
                  <a:lnTo>
                    <a:pt x="94" y="1231"/>
                  </a:lnTo>
                  <a:lnTo>
                    <a:pt x="89" y="1210"/>
                  </a:lnTo>
                  <a:lnTo>
                    <a:pt x="92" y="1181"/>
                  </a:lnTo>
                  <a:lnTo>
                    <a:pt x="89" y="1155"/>
                  </a:lnTo>
                  <a:lnTo>
                    <a:pt x="82" y="1101"/>
                  </a:lnTo>
                  <a:lnTo>
                    <a:pt x="87" y="1089"/>
                  </a:lnTo>
                  <a:lnTo>
                    <a:pt x="101" y="1091"/>
                  </a:lnTo>
                  <a:lnTo>
                    <a:pt x="160" y="1110"/>
                  </a:lnTo>
                  <a:lnTo>
                    <a:pt x="189" y="1124"/>
                  </a:lnTo>
                  <a:lnTo>
                    <a:pt x="210" y="1153"/>
                  </a:lnTo>
                  <a:lnTo>
                    <a:pt x="224" y="1198"/>
                  </a:lnTo>
                  <a:lnTo>
                    <a:pt x="229" y="1236"/>
                  </a:lnTo>
                  <a:lnTo>
                    <a:pt x="260" y="1269"/>
                  </a:lnTo>
                  <a:lnTo>
                    <a:pt x="274" y="1285"/>
                  </a:lnTo>
                  <a:lnTo>
                    <a:pt x="286" y="1307"/>
                  </a:lnTo>
                  <a:lnTo>
                    <a:pt x="293" y="1328"/>
                  </a:lnTo>
                  <a:lnTo>
                    <a:pt x="293" y="1349"/>
                  </a:lnTo>
                  <a:lnTo>
                    <a:pt x="267" y="1382"/>
                  </a:lnTo>
                  <a:lnTo>
                    <a:pt x="241" y="1408"/>
                  </a:lnTo>
                  <a:lnTo>
                    <a:pt x="227" y="1415"/>
                  </a:lnTo>
                  <a:lnTo>
                    <a:pt x="196" y="1446"/>
                  </a:lnTo>
                  <a:lnTo>
                    <a:pt x="165" y="1468"/>
                  </a:lnTo>
                  <a:lnTo>
                    <a:pt x="158" y="1463"/>
                  </a:lnTo>
                  <a:lnTo>
                    <a:pt x="153" y="1446"/>
                  </a:lnTo>
                  <a:lnTo>
                    <a:pt x="153" y="1432"/>
                  </a:lnTo>
                  <a:lnTo>
                    <a:pt x="158" y="1413"/>
                  </a:lnTo>
                  <a:lnTo>
                    <a:pt x="158" y="1401"/>
                  </a:lnTo>
                  <a:lnTo>
                    <a:pt x="156" y="1387"/>
                  </a:lnTo>
                  <a:lnTo>
                    <a:pt x="137" y="1356"/>
                  </a:lnTo>
                  <a:lnTo>
                    <a:pt x="108" y="1259"/>
                  </a:lnTo>
                  <a:lnTo>
                    <a:pt x="104" y="1255"/>
                  </a:lnTo>
                  <a:lnTo>
                    <a:pt x="101" y="1252"/>
                  </a:lnTo>
                  <a:lnTo>
                    <a:pt x="99" y="1250"/>
                  </a:lnTo>
                  <a:lnTo>
                    <a:pt x="96" y="1247"/>
                  </a:lnTo>
                  <a:lnTo>
                    <a:pt x="92" y="1245"/>
                  </a:lnTo>
                  <a:lnTo>
                    <a:pt x="89" y="1247"/>
                  </a:lnTo>
                  <a:lnTo>
                    <a:pt x="89" y="1255"/>
                  </a:lnTo>
                  <a:lnTo>
                    <a:pt x="92" y="1259"/>
                  </a:lnTo>
                  <a:lnTo>
                    <a:pt x="94" y="1262"/>
                  </a:lnTo>
                  <a:lnTo>
                    <a:pt x="99" y="1276"/>
                  </a:lnTo>
                  <a:lnTo>
                    <a:pt x="153" y="1482"/>
                  </a:lnTo>
                  <a:lnTo>
                    <a:pt x="293" y="1465"/>
                  </a:lnTo>
                  <a:lnTo>
                    <a:pt x="316" y="1479"/>
                  </a:lnTo>
                  <a:lnTo>
                    <a:pt x="335" y="1486"/>
                  </a:lnTo>
                  <a:lnTo>
                    <a:pt x="364" y="1498"/>
                  </a:lnTo>
                  <a:lnTo>
                    <a:pt x="373" y="1501"/>
                  </a:lnTo>
                  <a:lnTo>
                    <a:pt x="385" y="1496"/>
                  </a:lnTo>
                  <a:lnTo>
                    <a:pt x="394" y="1484"/>
                  </a:lnTo>
                  <a:lnTo>
                    <a:pt x="425" y="1441"/>
                  </a:lnTo>
                  <a:lnTo>
                    <a:pt x="425" y="1437"/>
                  </a:lnTo>
                  <a:lnTo>
                    <a:pt x="425" y="1434"/>
                  </a:lnTo>
                  <a:lnTo>
                    <a:pt x="423" y="1430"/>
                  </a:lnTo>
                  <a:lnTo>
                    <a:pt x="420" y="1423"/>
                  </a:lnTo>
                  <a:lnTo>
                    <a:pt x="418" y="1418"/>
                  </a:lnTo>
                  <a:lnTo>
                    <a:pt x="420" y="1415"/>
                  </a:lnTo>
                  <a:lnTo>
                    <a:pt x="425" y="1411"/>
                  </a:lnTo>
                  <a:lnTo>
                    <a:pt x="432" y="1408"/>
                  </a:lnTo>
                  <a:lnTo>
                    <a:pt x="439" y="1408"/>
                  </a:lnTo>
                  <a:lnTo>
                    <a:pt x="446" y="1413"/>
                  </a:lnTo>
                  <a:lnTo>
                    <a:pt x="454" y="1415"/>
                  </a:lnTo>
                  <a:lnTo>
                    <a:pt x="463" y="1415"/>
                  </a:lnTo>
                  <a:lnTo>
                    <a:pt x="475" y="1411"/>
                  </a:lnTo>
                  <a:lnTo>
                    <a:pt x="487" y="1406"/>
                  </a:lnTo>
                  <a:lnTo>
                    <a:pt x="494" y="1404"/>
                  </a:lnTo>
                  <a:lnTo>
                    <a:pt x="517" y="1406"/>
                  </a:lnTo>
                  <a:lnTo>
                    <a:pt x="574" y="1437"/>
                  </a:lnTo>
                  <a:lnTo>
                    <a:pt x="586" y="1439"/>
                  </a:lnTo>
                  <a:lnTo>
                    <a:pt x="610" y="1430"/>
                  </a:lnTo>
                  <a:lnTo>
                    <a:pt x="619" y="1420"/>
                  </a:lnTo>
                  <a:lnTo>
                    <a:pt x="619" y="1413"/>
                  </a:lnTo>
                  <a:lnTo>
                    <a:pt x="612" y="1392"/>
                  </a:lnTo>
                  <a:lnTo>
                    <a:pt x="619" y="1380"/>
                  </a:lnTo>
                  <a:lnTo>
                    <a:pt x="624" y="1340"/>
                  </a:lnTo>
                  <a:lnTo>
                    <a:pt x="650" y="1326"/>
                  </a:lnTo>
                  <a:lnTo>
                    <a:pt x="685" y="1323"/>
                  </a:lnTo>
                  <a:lnTo>
                    <a:pt x="709" y="1342"/>
                  </a:lnTo>
                  <a:lnTo>
                    <a:pt x="742" y="1375"/>
                  </a:lnTo>
                  <a:lnTo>
                    <a:pt x="754" y="1382"/>
                  </a:lnTo>
                  <a:lnTo>
                    <a:pt x="778" y="1378"/>
                  </a:lnTo>
                  <a:lnTo>
                    <a:pt x="785" y="1368"/>
                  </a:lnTo>
                  <a:lnTo>
                    <a:pt x="794" y="1368"/>
                  </a:lnTo>
                  <a:lnTo>
                    <a:pt x="799" y="1352"/>
                  </a:lnTo>
                  <a:lnTo>
                    <a:pt x="801" y="1344"/>
                  </a:lnTo>
                  <a:lnTo>
                    <a:pt x="806" y="1337"/>
                  </a:lnTo>
                  <a:lnTo>
                    <a:pt x="813" y="1330"/>
                  </a:lnTo>
                  <a:lnTo>
                    <a:pt x="825" y="1326"/>
                  </a:lnTo>
                  <a:lnTo>
                    <a:pt x="837" y="1314"/>
                  </a:lnTo>
                  <a:lnTo>
                    <a:pt x="865" y="1269"/>
                  </a:lnTo>
                  <a:lnTo>
                    <a:pt x="879" y="1226"/>
                  </a:lnTo>
                  <a:lnTo>
                    <a:pt x="905" y="1217"/>
                  </a:lnTo>
                  <a:lnTo>
                    <a:pt x="976" y="1233"/>
                  </a:lnTo>
                  <a:lnTo>
                    <a:pt x="1000" y="1243"/>
                  </a:lnTo>
                  <a:lnTo>
                    <a:pt x="1021" y="1257"/>
                  </a:lnTo>
                  <a:lnTo>
                    <a:pt x="1064" y="1299"/>
                  </a:lnTo>
                  <a:lnTo>
                    <a:pt x="1071" y="1307"/>
                  </a:lnTo>
                  <a:lnTo>
                    <a:pt x="1071" y="1314"/>
                  </a:lnTo>
                  <a:lnTo>
                    <a:pt x="1076" y="1323"/>
                  </a:lnTo>
                  <a:lnTo>
                    <a:pt x="1080" y="1335"/>
                  </a:lnTo>
                  <a:lnTo>
                    <a:pt x="1099" y="1352"/>
                  </a:lnTo>
                  <a:lnTo>
                    <a:pt x="1123" y="1380"/>
                  </a:lnTo>
                  <a:lnTo>
                    <a:pt x="1135" y="1392"/>
                  </a:lnTo>
                  <a:lnTo>
                    <a:pt x="1147" y="1394"/>
                  </a:lnTo>
                  <a:lnTo>
                    <a:pt x="1173" y="1387"/>
                  </a:lnTo>
                  <a:lnTo>
                    <a:pt x="1187" y="1389"/>
                  </a:lnTo>
                  <a:lnTo>
                    <a:pt x="1189" y="1397"/>
                  </a:lnTo>
                  <a:lnTo>
                    <a:pt x="1189" y="1404"/>
                  </a:lnTo>
                  <a:lnTo>
                    <a:pt x="1187" y="1411"/>
                  </a:lnTo>
                  <a:lnTo>
                    <a:pt x="1187" y="1420"/>
                  </a:lnTo>
                  <a:lnTo>
                    <a:pt x="1189" y="1430"/>
                  </a:lnTo>
                  <a:lnTo>
                    <a:pt x="1199" y="1432"/>
                  </a:lnTo>
                  <a:lnTo>
                    <a:pt x="1222" y="1432"/>
                  </a:lnTo>
                  <a:lnTo>
                    <a:pt x="1239" y="1437"/>
                  </a:lnTo>
                  <a:lnTo>
                    <a:pt x="1248" y="1444"/>
                  </a:lnTo>
                  <a:lnTo>
                    <a:pt x="1253" y="1453"/>
                  </a:lnTo>
                  <a:lnTo>
                    <a:pt x="1255" y="1465"/>
                  </a:lnTo>
                  <a:lnTo>
                    <a:pt x="1253" y="1479"/>
                  </a:lnTo>
                  <a:lnTo>
                    <a:pt x="1262" y="1477"/>
                  </a:lnTo>
                  <a:lnTo>
                    <a:pt x="1270" y="1479"/>
                  </a:lnTo>
                  <a:lnTo>
                    <a:pt x="1298" y="1501"/>
                  </a:lnTo>
                  <a:lnTo>
                    <a:pt x="1345" y="1512"/>
                  </a:lnTo>
                  <a:lnTo>
                    <a:pt x="1364" y="1508"/>
                  </a:lnTo>
                  <a:lnTo>
                    <a:pt x="1400" y="1484"/>
                  </a:lnTo>
                  <a:lnTo>
                    <a:pt x="1475" y="1451"/>
                  </a:lnTo>
                  <a:lnTo>
                    <a:pt x="1494" y="1458"/>
                  </a:lnTo>
                  <a:lnTo>
                    <a:pt x="1499" y="1451"/>
                  </a:lnTo>
                  <a:lnTo>
                    <a:pt x="1501" y="1449"/>
                  </a:lnTo>
                  <a:lnTo>
                    <a:pt x="1489" y="1430"/>
                  </a:lnTo>
                  <a:lnTo>
                    <a:pt x="1497" y="1413"/>
                  </a:lnTo>
                  <a:lnTo>
                    <a:pt x="1523" y="1392"/>
                  </a:lnTo>
                  <a:lnTo>
                    <a:pt x="1523" y="1385"/>
                  </a:lnTo>
                  <a:lnTo>
                    <a:pt x="1504" y="1387"/>
                  </a:lnTo>
                  <a:lnTo>
                    <a:pt x="1494" y="1385"/>
                  </a:lnTo>
                  <a:lnTo>
                    <a:pt x="1489" y="1375"/>
                  </a:lnTo>
                  <a:lnTo>
                    <a:pt x="1492" y="1354"/>
                  </a:lnTo>
                  <a:lnTo>
                    <a:pt x="1501" y="1326"/>
                  </a:lnTo>
                  <a:lnTo>
                    <a:pt x="1501" y="1311"/>
                  </a:lnTo>
                  <a:lnTo>
                    <a:pt x="1494" y="1307"/>
                  </a:lnTo>
                  <a:lnTo>
                    <a:pt x="1388" y="1297"/>
                  </a:lnTo>
                  <a:lnTo>
                    <a:pt x="1367" y="1281"/>
                  </a:lnTo>
                  <a:lnTo>
                    <a:pt x="1383" y="1273"/>
                  </a:lnTo>
                  <a:lnTo>
                    <a:pt x="1421" y="1271"/>
                  </a:lnTo>
                  <a:lnTo>
                    <a:pt x="1440" y="1262"/>
                  </a:lnTo>
                  <a:lnTo>
                    <a:pt x="1442" y="1255"/>
                  </a:lnTo>
                  <a:lnTo>
                    <a:pt x="1447" y="1245"/>
                  </a:lnTo>
                  <a:lnTo>
                    <a:pt x="1452" y="1238"/>
                  </a:lnTo>
                  <a:lnTo>
                    <a:pt x="1459" y="1233"/>
                  </a:lnTo>
                  <a:lnTo>
                    <a:pt x="1471" y="1231"/>
                  </a:lnTo>
                  <a:lnTo>
                    <a:pt x="1530" y="1221"/>
                  </a:lnTo>
                  <a:lnTo>
                    <a:pt x="1539" y="1221"/>
                  </a:lnTo>
                  <a:lnTo>
                    <a:pt x="1546" y="1231"/>
                  </a:lnTo>
                  <a:lnTo>
                    <a:pt x="1551" y="1238"/>
                  </a:lnTo>
                  <a:lnTo>
                    <a:pt x="1553" y="1247"/>
                  </a:lnTo>
                  <a:lnTo>
                    <a:pt x="1558" y="1257"/>
                  </a:lnTo>
                  <a:lnTo>
                    <a:pt x="1572" y="1271"/>
                  </a:lnTo>
                  <a:lnTo>
                    <a:pt x="1579" y="1278"/>
                  </a:lnTo>
                  <a:lnTo>
                    <a:pt x="1589" y="1278"/>
                  </a:lnTo>
                  <a:lnTo>
                    <a:pt x="1596" y="1276"/>
                  </a:lnTo>
                  <a:lnTo>
                    <a:pt x="1598" y="1269"/>
                  </a:lnTo>
                  <a:lnTo>
                    <a:pt x="1601" y="1262"/>
                  </a:lnTo>
                  <a:lnTo>
                    <a:pt x="1605" y="1252"/>
                  </a:lnTo>
                  <a:lnTo>
                    <a:pt x="1601" y="1238"/>
                  </a:lnTo>
                  <a:lnTo>
                    <a:pt x="1594" y="1226"/>
                  </a:lnTo>
                  <a:lnTo>
                    <a:pt x="1589" y="1224"/>
                  </a:lnTo>
                  <a:lnTo>
                    <a:pt x="1594" y="1217"/>
                  </a:lnTo>
                  <a:lnTo>
                    <a:pt x="1601" y="1207"/>
                  </a:lnTo>
                  <a:lnTo>
                    <a:pt x="1608" y="1200"/>
                  </a:lnTo>
                  <a:lnTo>
                    <a:pt x="1610" y="1200"/>
                  </a:lnTo>
                  <a:lnTo>
                    <a:pt x="1612" y="1191"/>
                  </a:lnTo>
                  <a:lnTo>
                    <a:pt x="1627" y="1167"/>
                  </a:lnTo>
                  <a:lnTo>
                    <a:pt x="1627" y="1155"/>
                  </a:lnTo>
                  <a:lnTo>
                    <a:pt x="1627" y="1146"/>
                  </a:lnTo>
                  <a:lnTo>
                    <a:pt x="1624" y="1124"/>
                  </a:lnTo>
                  <a:lnTo>
                    <a:pt x="1617" y="1091"/>
                  </a:lnTo>
                  <a:lnTo>
                    <a:pt x="1617" y="1075"/>
                  </a:lnTo>
                  <a:lnTo>
                    <a:pt x="1629" y="1032"/>
                  </a:lnTo>
                  <a:lnTo>
                    <a:pt x="1624" y="1025"/>
                  </a:lnTo>
                  <a:lnTo>
                    <a:pt x="1612" y="1027"/>
                  </a:lnTo>
                  <a:lnTo>
                    <a:pt x="1596" y="1039"/>
                  </a:lnTo>
                  <a:lnTo>
                    <a:pt x="1605" y="1011"/>
                  </a:lnTo>
                  <a:lnTo>
                    <a:pt x="1610" y="987"/>
                  </a:lnTo>
                  <a:lnTo>
                    <a:pt x="1610" y="963"/>
                  </a:lnTo>
                  <a:lnTo>
                    <a:pt x="1601" y="933"/>
                  </a:lnTo>
                  <a:lnTo>
                    <a:pt x="1584" y="907"/>
                  </a:lnTo>
                  <a:lnTo>
                    <a:pt x="1570" y="892"/>
                  </a:lnTo>
                  <a:lnTo>
                    <a:pt x="1563" y="873"/>
                  </a:lnTo>
                  <a:lnTo>
                    <a:pt x="1568" y="843"/>
                  </a:lnTo>
                  <a:lnTo>
                    <a:pt x="1582" y="817"/>
                  </a:lnTo>
                  <a:lnTo>
                    <a:pt x="1615" y="779"/>
                  </a:lnTo>
                  <a:lnTo>
                    <a:pt x="1629" y="755"/>
                  </a:lnTo>
                  <a:lnTo>
                    <a:pt x="1643" y="713"/>
                  </a:lnTo>
                  <a:lnTo>
                    <a:pt x="1646" y="703"/>
                  </a:lnTo>
                  <a:lnTo>
                    <a:pt x="1657" y="701"/>
                  </a:lnTo>
                  <a:lnTo>
                    <a:pt x="1662" y="696"/>
                  </a:lnTo>
                  <a:lnTo>
                    <a:pt x="1664" y="684"/>
                  </a:lnTo>
                  <a:lnTo>
                    <a:pt x="1664" y="668"/>
                  </a:lnTo>
                  <a:lnTo>
                    <a:pt x="1674" y="672"/>
                  </a:lnTo>
                  <a:lnTo>
                    <a:pt x="1693" y="663"/>
                  </a:lnTo>
                  <a:lnTo>
                    <a:pt x="1700" y="668"/>
                  </a:lnTo>
                  <a:lnTo>
                    <a:pt x="1709" y="675"/>
                  </a:lnTo>
                  <a:lnTo>
                    <a:pt x="1719" y="682"/>
                  </a:lnTo>
                  <a:lnTo>
                    <a:pt x="1731" y="684"/>
                  </a:lnTo>
                  <a:lnTo>
                    <a:pt x="1740" y="682"/>
                  </a:lnTo>
                  <a:lnTo>
                    <a:pt x="1726" y="727"/>
                  </a:lnTo>
                  <a:lnTo>
                    <a:pt x="1728" y="743"/>
                  </a:lnTo>
                  <a:lnTo>
                    <a:pt x="1743" y="762"/>
                  </a:lnTo>
                  <a:lnTo>
                    <a:pt x="1735" y="781"/>
                  </a:lnTo>
                  <a:lnTo>
                    <a:pt x="1724" y="776"/>
                  </a:lnTo>
                  <a:lnTo>
                    <a:pt x="1709" y="767"/>
                  </a:lnTo>
                  <a:lnTo>
                    <a:pt x="1698" y="760"/>
                  </a:lnTo>
                  <a:lnTo>
                    <a:pt x="1686" y="767"/>
                  </a:lnTo>
                  <a:lnTo>
                    <a:pt x="1664" y="788"/>
                  </a:lnTo>
                  <a:lnTo>
                    <a:pt x="1648" y="793"/>
                  </a:lnTo>
                  <a:lnTo>
                    <a:pt x="1667" y="810"/>
                  </a:lnTo>
                  <a:lnTo>
                    <a:pt x="1681" y="826"/>
                  </a:lnTo>
                  <a:lnTo>
                    <a:pt x="1695" y="836"/>
                  </a:lnTo>
                  <a:lnTo>
                    <a:pt x="1714" y="829"/>
                  </a:lnTo>
                  <a:lnTo>
                    <a:pt x="1728" y="817"/>
                  </a:lnTo>
                  <a:lnTo>
                    <a:pt x="1733" y="814"/>
                  </a:lnTo>
                  <a:lnTo>
                    <a:pt x="1764" y="819"/>
                  </a:lnTo>
                  <a:lnTo>
                    <a:pt x="1773" y="824"/>
                  </a:lnTo>
                  <a:lnTo>
                    <a:pt x="1780" y="838"/>
                  </a:lnTo>
                  <a:lnTo>
                    <a:pt x="1773" y="840"/>
                  </a:lnTo>
                  <a:lnTo>
                    <a:pt x="1761" y="852"/>
                  </a:lnTo>
                  <a:lnTo>
                    <a:pt x="1757" y="859"/>
                  </a:lnTo>
                  <a:lnTo>
                    <a:pt x="1764" y="871"/>
                  </a:lnTo>
                  <a:lnTo>
                    <a:pt x="1776" y="892"/>
                  </a:lnTo>
                  <a:lnTo>
                    <a:pt x="1785" y="902"/>
                  </a:lnTo>
                  <a:lnTo>
                    <a:pt x="1795" y="904"/>
                  </a:lnTo>
                  <a:lnTo>
                    <a:pt x="1806" y="902"/>
                  </a:lnTo>
                  <a:lnTo>
                    <a:pt x="1816" y="895"/>
                  </a:lnTo>
                  <a:lnTo>
                    <a:pt x="1823" y="885"/>
                  </a:lnTo>
                  <a:lnTo>
                    <a:pt x="1816" y="864"/>
                  </a:lnTo>
                  <a:lnTo>
                    <a:pt x="1802" y="833"/>
                  </a:lnTo>
                  <a:lnTo>
                    <a:pt x="1792" y="805"/>
                  </a:lnTo>
                  <a:lnTo>
                    <a:pt x="1811" y="774"/>
                  </a:lnTo>
                  <a:lnTo>
                    <a:pt x="1823" y="746"/>
                  </a:lnTo>
                  <a:lnTo>
                    <a:pt x="1837" y="722"/>
                  </a:lnTo>
                  <a:lnTo>
                    <a:pt x="1854" y="727"/>
                  </a:lnTo>
                  <a:lnTo>
                    <a:pt x="1863" y="732"/>
                  </a:lnTo>
                  <a:lnTo>
                    <a:pt x="1873" y="732"/>
                  </a:lnTo>
                  <a:lnTo>
                    <a:pt x="1882" y="736"/>
                  </a:lnTo>
                  <a:lnTo>
                    <a:pt x="1887" y="753"/>
                  </a:lnTo>
                  <a:lnTo>
                    <a:pt x="1884" y="769"/>
                  </a:lnTo>
                  <a:lnTo>
                    <a:pt x="1877" y="776"/>
                  </a:lnTo>
                  <a:lnTo>
                    <a:pt x="1861" y="784"/>
                  </a:lnTo>
                  <a:lnTo>
                    <a:pt x="1882" y="810"/>
                  </a:lnTo>
                  <a:lnTo>
                    <a:pt x="1910" y="824"/>
                  </a:lnTo>
                  <a:lnTo>
                    <a:pt x="1932" y="817"/>
                  </a:lnTo>
                  <a:lnTo>
                    <a:pt x="1934" y="776"/>
                  </a:lnTo>
                  <a:lnTo>
                    <a:pt x="1927" y="739"/>
                  </a:lnTo>
                  <a:lnTo>
                    <a:pt x="1927" y="720"/>
                  </a:lnTo>
                  <a:lnTo>
                    <a:pt x="1939" y="701"/>
                  </a:lnTo>
                  <a:lnTo>
                    <a:pt x="1967" y="675"/>
                  </a:lnTo>
                  <a:lnTo>
                    <a:pt x="2017" y="573"/>
                  </a:lnTo>
                  <a:lnTo>
                    <a:pt x="2022" y="545"/>
                  </a:lnTo>
                  <a:lnTo>
                    <a:pt x="2017" y="514"/>
                  </a:lnTo>
                  <a:lnTo>
                    <a:pt x="2015" y="481"/>
                  </a:lnTo>
                  <a:lnTo>
                    <a:pt x="2019" y="450"/>
                  </a:lnTo>
                  <a:lnTo>
                    <a:pt x="2033" y="431"/>
                  </a:lnTo>
                  <a:lnTo>
                    <a:pt x="2031" y="424"/>
                  </a:lnTo>
                  <a:lnTo>
                    <a:pt x="1981" y="386"/>
                  </a:lnTo>
                  <a:lnTo>
                    <a:pt x="1951" y="348"/>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2" name="Freeform 9"/>
            <p:cNvSpPr>
              <a:spLocks noEditPoints="1"/>
            </p:cNvSpPr>
            <p:nvPr/>
          </p:nvSpPr>
          <p:spPr bwMode="auto">
            <a:xfrm>
              <a:off x="818394" y="3098627"/>
              <a:ext cx="2572941" cy="1726406"/>
            </a:xfrm>
            <a:custGeom>
              <a:avLst/>
              <a:gdLst>
                <a:gd name="T0" fmla="*/ 2038 w 2161"/>
                <a:gd name="T1" fmla="*/ 868 h 1450"/>
                <a:gd name="T2" fmla="*/ 2038 w 2161"/>
                <a:gd name="T3" fmla="*/ 686 h 1450"/>
                <a:gd name="T4" fmla="*/ 1830 w 2161"/>
                <a:gd name="T5" fmla="*/ 525 h 1450"/>
                <a:gd name="T6" fmla="*/ 1913 w 2161"/>
                <a:gd name="T7" fmla="*/ 404 h 1450"/>
                <a:gd name="T8" fmla="*/ 1816 w 2161"/>
                <a:gd name="T9" fmla="*/ 348 h 1450"/>
                <a:gd name="T10" fmla="*/ 1823 w 2161"/>
                <a:gd name="T11" fmla="*/ 428 h 1450"/>
                <a:gd name="T12" fmla="*/ 1731 w 2161"/>
                <a:gd name="T13" fmla="*/ 468 h 1450"/>
                <a:gd name="T14" fmla="*/ 1743 w 2161"/>
                <a:gd name="T15" fmla="*/ 395 h 1450"/>
                <a:gd name="T16" fmla="*/ 1584 w 2161"/>
                <a:gd name="T17" fmla="*/ 364 h 1450"/>
                <a:gd name="T18" fmla="*/ 1267 w 2161"/>
                <a:gd name="T19" fmla="*/ 468 h 1450"/>
                <a:gd name="T20" fmla="*/ 1253 w 2161"/>
                <a:gd name="T21" fmla="*/ 596 h 1450"/>
                <a:gd name="T22" fmla="*/ 1300 w 2161"/>
                <a:gd name="T23" fmla="*/ 639 h 1450"/>
                <a:gd name="T24" fmla="*/ 1348 w 2161"/>
                <a:gd name="T25" fmla="*/ 750 h 1450"/>
                <a:gd name="T26" fmla="*/ 1423 w 2161"/>
                <a:gd name="T27" fmla="*/ 859 h 1450"/>
                <a:gd name="T28" fmla="*/ 1456 w 2161"/>
                <a:gd name="T29" fmla="*/ 972 h 1450"/>
                <a:gd name="T30" fmla="*/ 1523 w 2161"/>
                <a:gd name="T31" fmla="*/ 885 h 1450"/>
                <a:gd name="T32" fmla="*/ 1622 w 2161"/>
                <a:gd name="T33" fmla="*/ 1034 h 1450"/>
                <a:gd name="T34" fmla="*/ 1832 w 2161"/>
                <a:gd name="T35" fmla="*/ 1031 h 1450"/>
                <a:gd name="T36" fmla="*/ 2145 w 2161"/>
                <a:gd name="T37" fmla="*/ 1050 h 1450"/>
                <a:gd name="T38" fmla="*/ 1991 w 2161"/>
                <a:gd name="T39" fmla="*/ 1271 h 1450"/>
                <a:gd name="T40" fmla="*/ 2017 w 2161"/>
                <a:gd name="T41" fmla="*/ 1190 h 1450"/>
                <a:gd name="T42" fmla="*/ 1899 w 2161"/>
                <a:gd name="T43" fmla="*/ 1273 h 1450"/>
                <a:gd name="T44" fmla="*/ 1766 w 2161"/>
                <a:gd name="T45" fmla="*/ 1230 h 1450"/>
                <a:gd name="T46" fmla="*/ 1840 w 2161"/>
                <a:gd name="T47" fmla="*/ 1218 h 1450"/>
                <a:gd name="T48" fmla="*/ 1400 w 2161"/>
                <a:gd name="T49" fmla="*/ 1105 h 1450"/>
                <a:gd name="T50" fmla="*/ 1244 w 2161"/>
                <a:gd name="T51" fmla="*/ 1119 h 1450"/>
                <a:gd name="T52" fmla="*/ 1378 w 2161"/>
                <a:gd name="T53" fmla="*/ 1185 h 1450"/>
                <a:gd name="T54" fmla="*/ 1324 w 2161"/>
                <a:gd name="T55" fmla="*/ 1226 h 1450"/>
                <a:gd name="T56" fmla="*/ 1459 w 2161"/>
                <a:gd name="T57" fmla="*/ 1275 h 1450"/>
                <a:gd name="T58" fmla="*/ 1561 w 2161"/>
                <a:gd name="T59" fmla="*/ 1278 h 1450"/>
                <a:gd name="T60" fmla="*/ 250 w 2161"/>
                <a:gd name="T61" fmla="*/ 707 h 1450"/>
                <a:gd name="T62" fmla="*/ 1293 w 2161"/>
                <a:gd name="T63" fmla="*/ 1162 h 1450"/>
                <a:gd name="T64" fmla="*/ 1085 w 2161"/>
                <a:gd name="T65" fmla="*/ 1152 h 1450"/>
                <a:gd name="T66" fmla="*/ 1076 w 2161"/>
                <a:gd name="T67" fmla="*/ 1027 h 1450"/>
                <a:gd name="T68" fmla="*/ 1125 w 2161"/>
                <a:gd name="T69" fmla="*/ 951 h 1450"/>
                <a:gd name="T70" fmla="*/ 1232 w 2161"/>
                <a:gd name="T71" fmla="*/ 859 h 1450"/>
                <a:gd name="T72" fmla="*/ 1130 w 2161"/>
                <a:gd name="T73" fmla="*/ 703 h 1450"/>
                <a:gd name="T74" fmla="*/ 1158 w 2161"/>
                <a:gd name="T75" fmla="*/ 570 h 1450"/>
                <a:gd name="T76" fmla="*/ 1073 w 2161"/>
                <a:gd name="T77" fmla="*/ 506 h 1450"/>
                <a:gd name="T78" fmla="*/ 1208 w 2161"/>
                <a:gd name="T79" fmla="*/ 428 h 1450"/>
                <a:gd name="T80" fmla="*/ 1035 w 2161"/>
                <a:gd name="T81" fmla="*/ 281 h 1450"/>
                <a:gd name="T82" fmla="*/ 1069 w 2161"/>
                <a:gd name="T83" fmla="*/ 215 h 1450"/>
                <a:gd name="T84" fmla="*/ 950 w 2161"/>
                <a:gd name="T85" fmla="*/ 118 h 1450"/>
                <a:gd name="T86" fmla="*/ 695 w 2161"/>
                <a:gd name="T87" fmla="*/ 109 h 1450"/>
                <a:gd name="T88" fmla="*/ 520 w 2161"/>
                <a:gd name="T89" fmla="*/ 109 h 1450"/>
                <a:gd name="T90" fmla="*/ 345 w 2161"/>
                <a:gd name="T91" fmla="*/ 194 h 1450"/>
                <a:gd name="T92" fmla="*/ 295 w 2161"/>
                <a:gd name="T93" fmla="*/ 220 h 1450"/>
                <a:gd name="T94" fmla="*/ 35 w 2161"/>
                <a:gd name="T95" fmla="*/ 409 h 1450"/>
                <a:gd name="T96" fmla="*/ 115 w 2161"/>
                <a:gd name="T97" fmla="*/ 622 h 1450"/>
                <a:gd name="T98" fmla="*/ 158 w 2161"/>
                <a:gd name="T99" fmla="*/ 549 h 1450"/>
                <a:gd name="T100" fmla="*/ 454 w 2161"/>
                <a:gd name="T101" fmla="*/ 847 h 1450"/>
                <a:gd name="T102" fmla="*/ 397 w 2161"/>
                <a:gd name="T103" fmla="*/ 1050 h 1450"/>
                <a:gd name="T104" fmla="*/ 361 w 2161"/>
                <a:gd name="T105" fmla="*/ 1176 h 1450"/>
                <a:gd name="T106" fmla="*/ 487 w 2161"/>
                <a:gd name="T107" fmla="*/ 1143 h 1450"/>
                <a:gd name="T108" fmla="*/ 638 w 2161"/>
                <a:gd name="T109" fmla="*/ 1353 h 1450"/>
                <a:gd name="T110" fmla="*/ 1047 w 2161"/>
                <a:gd name="T111" fmla="*/ 1429 h 1450"/>
                <a:gd name="T112" fmla="*/ 1177 w 2161"/>
                <a:gd name="T113" fmla="*/ 1327 h 1450"/>
                <a:gd name="T114" fmla="*/ 1244 w 2161"/>
                <a:gd name="T115" fmla="*/ 1318 h 1450"/>
                <a:gd name="T116" fmla="*/ 1331 w 2161"/>
                <a:gd name="T117" fmla="*/ 1337 h 1450"/>
                <a:gd name="T118" fmla="*/ 1331 w 2161"/>
                <a:gd name="T119" fmla="*/ 1275 h 1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61" h="1450">
                  <a:moveTo>
                    <a:pt x="1934" y="991"/>
                  </a:moveTo>
                  <a:lnTo>
                    <a:pt x="1934" y="991"/>
                  </a:lnTo>
                  <a:lnTo>
                    <a:pt x="1967" y="989"/>
                  </a:lnTo>
                  <a:lnTo>
                    <a:pt x="1996" y="987"/>
                  </a:lnTo>
                  <a:lnTo>
                    <a:pt x="2005" y="982"/>
                  </a:lnTo>
                  <a:lnTo>
                    <a:pt x="2015" y="972"/>
                  </a:lnTo>
                  <a:lnTo>
                    <a:pt x="2019" y="958"/>
                  </a:lnTo>
                  <a:lnTo>
                    <a:pt x="2022" y="944"/>
                  </a:lnTo>
                  <a:lnTo>
                    <a:pt x="2026" y="927"/>
                  </a:lnTo>
                  <a:lnTo>
                    <a:pt x="2041" y="901"/>
                  </a:lnTo>
                  <a:lnTo>
                    <a:pt x="2041" y="894"/>
                  </a:lnTo>
                  <a:lnTo>
                    <a:pt x="2038" y="868"/>
                  </a:lnTo>
                  <a:lnTo>
                    <a:pt x="2038" y="859"/>
                  </a:lnTo>
                  <a:lnTo>
                    <a:pt x="2045" y="830"/>
                  </a:lnTo>
                  <a:lnTo>
                    <a:pt x="2048" y="809"/>
                  </a:lnTo>
                  <a:lnTo>
                    <a:pt x="2045" y="783"/>
                  </a:lnTo>
                  <a:lnTo>
                    <a:pt x="2041" y="757"/>
                  </a:lnTo>
                  <a:lnTo>
                    <a:pt x="2031" y="738"/>
                  </a:lnTo>
                  <a:lnTo>
                    <a:pt x="2008" y="710"/>
                  </a:lnTo>
                  <a:lnTo>
                    <a:pt x="2000" y="695"/>
                  </a:lnTo>
                  <a:lnTo>
                    <a:pt x="2003" y="672"/>
                  </a:lnTo>
                  <a:lnTo>
                    <a:pt x="2012" y="667"/>
                  </a:lnTo>
                  <a:lnTo>
                    <a:pt x="2029" y="674"/>
                  </a:lnTo>
                  <a:lnTo>
                    <a:pt x="2038" y="686"/>
                  </a:lnTo>
                  <a:lnTo>
                    <a:pt x="2045" y="684"/>
                  </a:lnTo>
                  <a:lnTo>
                    <a:pt x="2036" y="665"/>
                  </a:lnTo>
                  <a:lnTo>
                    <a:pt x="2010" y="613"/>
                  </a:lnTo>
                  <a:lnTo>
                    <a:pt x="2003" y="601"/>
                  </a:lnTo>
                  <a:lnTo>
                    <a:pt x="1915" y="508"/>
                  </a:lnTo>
                  <a:lnTo>
                    <a:pt x="1903" y="499"/>
                  </a:lnTo>
                  <a:lnTo>
                    <a:pt x="1851" y="494"/>
                  </a:lnTo>
                  <a:lnTo>
                    <a:pt x="1837" y="494"/>
                  </a:lnTo>
                  <a:lnTo>
                    <a:pt x="1835" y="506"/>
                  </a:lnTo>
                  <a:lnTo>
                    <a:pt x="1835" y="511"/>
                  </a:lnTo>
                  <a:lnTo>
                    <a:pt x="1840" y="518"/>
                  </a:lnTo>
                  <a:lnTo>
                    <a:pt x="1830" y="525"/>
                  </a:lnTo>
                  <a:lnTo>
                    <a:pt x="1818" y="525"/>
                  </a:lnTo>
                  <a:lnTo>
                    <a:pt x="1811" y="518"/>
                  </a:lnTo>
                  <a:lnTo>
                    <a:pt x="1811" y="501"/>
                  </a:lnTo>
                  <a:lnTo>
                    <a:pt x="1818" y="494"/>
                  </a:lnTo>
                  <a:lnTo>
                    <a:pt x="1830" y="490"/>
                  </a:lnTo>
                  <a:lnTo>
                    <a:pt x="1882" y="487"/>
                  </a:lnTo>
                  <a:lnTo>
                    <a:pt x="1913" y="468"/>
                  </a:lnTo>
                  <a:lnTo>
                    <a:pt x="1932" y="452"/>
                  </a:lnTo>
                  <a:lnTo>
                    <a:pt x="1939" y="445"/>
                  </a:lnTo>
                  <a:lnTo>
                    <a:pt x="1937" y="433"/>
                  </a:lnTo>
                  <a:lnTo>
                    <a:pt x="1929" y="416"/>
                  </a:lnTo>
                  <a:lnTo>
                    <a:pt x="1913" y="404"/>
                  </a:lnTo>
                  <a:lnTo>
                    <a:pt x="1911" y="400"/>
                  </a:lnTo>
                  <a:lnTo>
                    <a:pt x="1906" y="397"/>
                  </a:lnTo>
                  <a:lnTo>
                    <a:pt x="1903" y="388"/>
                  </a:lnTo>
                  <a:lnTo>
                    <a:pt x="1901" y="376"/>
                  </a:lnTo>
                  <a:lnTo>
                    <a:pt x="1899" y="369"/>
                  </a:lnTo>
                  <a:lnTo>
                    <a:pt x="1854" y="317"/>
                  </a:lnTo>
                  <a:lnTo>
                    <a:pt x="1830" y="295"/>
                  </a:lnTo>
                  <a:lnTo>
                    <a:pt x="1816" y="298"/>
                  </a:lnTo>
                  <a:lnTo>
                    <a:pt x="1818" y="305"/>
                  </a:lnTo>
                  <a:lnTo>
                    <a:pt x="1828" y="338"/>
                  </a:lnTo>
                  <a:lnTo>
                    <a:pt x="1830" y="359"/>
                  </a:lnTo>
                  <a:lnTo>
                    <a:pt x="1816" y="348"/>
                  </a:lnTo>
                  <a:lnTo>
                    <a:pt x="1814" y="343"/>
                  </a:lnTo>
                  <a:lnTo>
                    <a:pt x="1821" y="364"/>
                  </a:lnTo>
                  <a:lnTo>
                    <a:pt x="1830" y="385"/>
                  </a:lnTo>
                  <a:lnTo>
                    <a:pt x="1837" y="404"/>
                  </a:lnTo>
                  <a:lnTo>
                    <a:pt x="1830" y="421"/>
                  </a:lnTo>
                  <a:lnTo>
                    <a:pt x="1825" y="414"/>
                  </a:lnTo>
                  <a:lnTo>
                    <a:pt x="1814" y="407"/>
                  </a:lnTo>
                  <a:lnTo>
                    <a:pt x="1804" y="404"/>
                  </a:lnTo>
                  <a:lnTo>
                    <a:pt x="1804" y="414"/>
                  </a:lnTo>
                  <a:lnTo>
                    <a:pt x="1806" y="421"/>
                  </a:lnTo>
                  <a:lnTo>
                    <a:pt x="1814" y="426"/>
                  </a:lnTo>
                  <a:lnTo>
                    <a:pt x="1823" y="428"/>
                  </a:lnTo>
                  <a:lnTo>
                    <a:pt x="1828" y="430"/>
                  </a:lnTo>
                  <a:lnTo>
                    <a:pt x="1832" y="433"/>
                  </a:lnTo>
                  <a:lnTo>
                    <a:pt x="1837" y="442"/>
                  </a:lnTo>
                  <a:lnTo>
                    <a:pt x="1840" y="449"/>
                  </a:lnTo>
                  <a:lnTo>
                    <a:pt x="1837" y="454"/>
                  </a:lnTo>
                  <a:lnTo>
                    <a:pt x="1811" y="466"/>
                  </a:lnTo>
                  <a:lnTo>
                    <a:pt x="1769" y="497"/>
                  </a:lnTo>
                  <a:lnTo>
                    <a:pt x="1759" y="497"/>
                  </a:lnTo>
                  <a:lnTo>
                    <a:pt x="1750" y="525"/>
                  </a:lnTo>
                  <a:lnTo>
                    <a:pt x="1724" y="530"/>
                  </a:lnTo>
                  <a:lnTo>
                    <a:pt x="1710" y="511"/>
                  </a:lnTo>
                  <a:lnTo>
                    <a:pt x="1731" y="468"/>
                  </a:lnTo>
                  <a:lnTo>
                    <a:pt x="1738" y="463"/>
                  </a:lnTo>
                  <a:lnTo>
                    <a:pt x="1745" y="463"/>
                  </a:lnTo>
                  <a:lnTo>
                    <a:pt x="1750" y="459"/>
                  </a:lnTo>
                  <a:lnTo>
                    <a:pt x="1752" y="447"/>
                  </a:lnTo>
                  <a:lnTo>
                    <a:pt x="1750" y="440"/>
                  </a:lnTo>
                  <a:lnTo>
                    <a:pt x="1738" y="433"/>
                  </a:lnTo>
                  <a:lnTo>
                    <a:pt x="1736" y="428"/>
                  </a:lnTo>
                  <a:lnTo>
                    <a:pt x="1736" y="414"/>
                  </a:lnTo>
                  <a:lnTo>
                    <a:pt x="1743" y="404"/>
                  </a:lnTo>
                  <a:lnTo>
                    <a:pt x="1754" y="404"/>
                  </a:lnTo>
                  <a:lnTo>
                    <a:pt x="1766" y="407"/>
                  </a:lnTo>
                  <a:lnTo>
                    <a:pt x="1743" y="395"/>
                  </a:lnTo>
                  <a:lnTo>
                    <a:pt x="1731" y="393"/>
                  </a:lnTo>
                  <a:lnTo>
                    <a:pt x="1717" y="393"/>
                  </a:lnTo>
                  <a:lnTo>
                    <a:pt x="1710" y="390"/>
                  </a:lnTo>
                  <a:lnTo>
                    <a:pt x="1702" y="381"/>
                  </a:lnTo>
                  <a:lnTo>
                    <a:pt x="1691" y="366"/>
                  </a:lnTo>
                  <a:lnTo>
                    <a:pt x="1676" y="355"/>
                  </a:lnTo>
                  <a:lnTo>
                    <a:pt x="1622" y="326"/>
                  </a:lnTo>
                  <a:lnTo>
                    <a:pt x="1598" y="319"/>
                  </a:lnTo>
                  <a:lnTo>
                    <a:pt x="1589" y="324"/>
                  </a:lnTo>
                  <a:lnTo>
                    <a:pt x="1594" y="350"/>
                  </a:lnTo>
                  <a:lnTo>
                    <a:pt x="1594" y="359"/>
                  </a:lnTo>
                  <a:lnTo>
                    <a:pt x="1584" y="364"/>
                  </a:lnTo>
                  <a:lnTo>
                    <a:pt x="1582" y="359"/>
                  </a:lnTo>
                  <a:lnTo>
                    <a:pt x="1575" y="343"/>
                  </a:lnTo>
                  <a:lnTo>
                    <a:pt x="1575" y="338"/>
                  </a:lnTo>
                  <a:lnTo>
                    <a:pt x="1568" y="338"/>
                  </a:lnTo>
                  <a:lnTo>
                    <a:pt x="1549" y="343"/>
                  </a:lnTo>
                  <a:lnTo>
                    <a:pt x="1532" y="350"/>
                  </a:lnTo>
                  <a:lnTo>
                    <a:pt x="1504" y="378"/>
                  </a:lnTo>
                  <a:lnTo>
                    <a:pt x="1414" y="421"/>
                  </a:lnTo>
                  <a:lnTo>
                    <a:pt x="1350" y="478"/>
                  </a:lnTo>
                  <a:lnTo>
                    <a:pt x="1315" y="497"/>
                  </a:lnTo>
                  <a:lnTo>
                    <a:pt x="1277" y="482"/>
                  </a:lnTo>
                  <a:lnTo>
                    <a:pt x="1267" y="468"/>
                  </a:lnTo>
                  <a:lnTo>
                    <a:pt x="1267" y="459"/>
                  </a:lnTo>
                  <a:lnTo>
                    <a:pt x="1263" y="452"/>
                  </a:lnTo>
                  <a:lnTo>
                    <a:pt x="1248" y="452"/>
                  </a:lnTo>
                  <a:lnTo>
                    <a:pt x="1210" y="463"/>
                  </a:lnTo>
                  <a:lnTo>
                    <a:pt x="1189" y="501"/>
                  </a:lnTo>
                  <a:lnTo>
                    <a:pt x="1180" y="508"/>
                  </a:lnTo>
                  <a:lnTo>
                    <a:pt x="1173" y="511"/>
                  </a:lnTo>
                  <a:lnTo>
                    <a:pt x="1166" y="518"/>
                  </a:lnTo>
                  <a:lnTo>
                    <a:pt x="1163" y="532"/>
                  </a:lnTo>
                  <a:lnTo>
                    <a:pt x="1192" y="534"/>
                  </a:lnTo>
                  <a:lnTo>
                    <a:pt x="1272" y="589"/>
                  </a:lnTo>
                  <a:lnTo>
                    <a:pt x="1253" y="596"/>
                  </a:lnTo>
                  <a:lnTo>
                    <a:pt x="1232" y="587"/>
                  </a:lnTo>
                  <a:lnTo>
                    <a:pt x="1208" y="570"/>
                  </a:lnTo>
                  <a:lnTo>
                    <a:pt x="1187" y="565"/>
                  </a:lnTo>
                  <a:lnTo>
                    <a:pt x="1189" y="572"/>
                  </a:lnTo>
                  <a:lnTo>
                    <a:pt x="1218" y="598"/>
                  </a:lnTo>
                  <a:lnTo>
                    <a:pt x="1229" y="603"/>
                  </a:lnTo>
                  <a:lnTo>
                    <a:pt x="1258" y="603"/>
                  </a:lnTo>
                  <a:lnTo>
                    <a:pt x="1272" y="610"/>
                  </a:lnTo>
                  <a:lnTo>
                    <a:pt x="1281" y="624"/>
                  </a:lnTo>
                  <a:lnTo>
                    <a:pt x="1263" y="627"/>
                  </a:lnTo>
                  <a:lnTo>
                    <a:pt x="1258" y="627"/>
                  </a:lnTo>
                  <a:lnTo>
                    <a:pt x="1300" y="639"/>
                  </a:lnTo>
                  <a:lnTo>
                    <a:pt x="1293" y="653"/>
                  </a:lnTo>
                  <a:lnTo>
                    <a:pt x="1284" y="660"/>
                  </a:lnTo>
                  <a:lnTo>
                    <a:pt x="1270" y="662"/>
                  </a:lnTo>
                  <a:lnTo>
                    <a:pt x="1258" y="669"/>
                  </a:lnTo>
                  <a:lnTo>
                    <a:pt x="1279" y="691"/>
                  </a:lnTo>
                  <a:lnTo>
                    <a:pt x="1291" y="698"/>
                  </a:lnTo>
                  <a:lnTo>
                    <a:pt x="1300" y="700"/>
                  </a:lnTo>
                  <a:lnTo>
                    <a:pt x="1322" y="695"/>
                  </a:lnTo>
                  <a:lnTo>
                    <a:pt x="1333" y="695"/>
                  </a:lnTo>
                  <a:lnTo>
                    <a:pt x="1341" y="700"/>
                  </a:lnTo>
                  <a:lnTo>
                    <a:pt x="1345" y="743"/>
                  </a:lnTo>
                  <a:lnTo>
                    <a:pt x="1348" y="750"/>
                  </a:lnTo>
                  <a:lnTo>
                    <a:pt x="1357" y="771"/>
                  </a:lnTo>
                  <a:lnTo>
                    <a:pt x="1362" y="785"/>
                  </a:lnTo>
                  <a:lnTo>
                    <a:pt x="1362" y="792"/>
                  </a:lnTo>
                  <a:lnTo>
                    <a:pt x="1355" y="807"/>
                  </a:lnTo>
                  <a:lnTo>
                    <a:pt x="1355" y="814"/>
                  </a:lnTo>
                  <a:lnTo>
                    <a:pt x="1357" y="821"/>
                  </a:lnTo>
                  <a:lnTo>
                    <a:pt x="1367" y="833"/>
                  </a:lnTo>
                  <a:lnTo>
                    <a:pt x="1369" y="837"/>
                  </a:lnTo>
                  <a:lnTo>
                    <a:pt x="1374" y="845"/>
                  </a:lnTo>
                  <a:lnTo>
                    <a:pt x="1383" y="849"/>
                  </a:lnTo>
                  <a:lnTo>
                    <a:pt x="1393" y="854"/>
                  </a:lnTo>
                  <a:lnTo>
                    <a:pt x="1423" y="859"/>
                  </a:lnTo>
                  <a:lnTo>
                    <a:pt x="1435" y="863"/>
                  </a:lnTo>
                  <a:lnTo>
                    <a:pt x="1438" y="873"/>
                  </a:lnTo>
                  <a:lnTo>
                    <a:pt x="1435" y="887"/>
                  </a:lnTo>
                  <a:lnTo>
                    <a:pt x="1435" y="901"/>
                  </a:lnTo>
                  <a:lnTo>
                    <a:pt x="1440" y="913"/>
                  </a:lnTo>
                  <a:lnTo>
                    <a:pt x="1454" y="942"/>
                  </a:lnTo>
                  <a:lnTo>
                    <a:pt x="1456" y="951"/>
                  </a:lnTo>
                  <a:lnTo>
                    <a:pt x="1454" y="956"/>
                  </a:lnTo>
                  <a:lnTo>
                    <a:pt x="1452" y="956"/>
                  </a:lnTo>
                  <a:lnTo>
                    <a:pt x="1454" y="963"/>
                  </a:lnTo>
                  <a:lnTo>
                    <a:pt x="1454" y="968"/>
                  </a:lnTo>
                  <a:lnTo>
                    <a:pt x="1456" y="972"/>
                  </a:lnTo>
                  <a:lnTo>
                    <a:pt x="1482" y="972"/>
                  </a:lnTo>
                  <a:lnTo>
                    <a:pt x="1485" y="970"/>
                  </a:lnTo>
                  <a:lnTo>
                    <a:pt x="1485" y="949"/>
                  </a:lnTo>
                  <a:lnTo>
                    <a:pt x="1454" y="913"/>
                  </a:lnTo>
                  <a:lnTo>
                    <a:pt x="1449" y="894"/>
                  </a:lnTo>
                  <a:lnTo>
                    <a:pt x="1456" y="882"/>
                  </a:lnTo>
                  <a:lnTo>
                    <a:pt x="1466" y="885"/>
                  </a:lnTo>
                  <a:lnTo>
                    <a:pt x="1485" y="899"/>
                  </a:lnTo>
                  <a:lnTo>
                    <a:pt x="1497" y="899"/>
                  </a:lnTo>
                  <a:lnTo>
                    <a:pt x="1506" y="894"/>
                  </a:lnTo>
                  <a:lnTo>
                    <a:pt x="1513" y="889"/>
                  </a:lnTo>
                  <a:lnTo>
                    <a:pt x="1523" y="885"/>
                  </a:lnTo>
                  <a:lnTo>
                    <a:pt x="1539" y="889"/>
                  </a:lnTo>
                  <a:lnTo>
                    <a:pt x="1551" y="904"/>
                  </a:lnTo>
                  <a:lnTo>
                    <a:pt x="1563" y="923"/>
                  </a:lnTo>
                  <a:lnTo>
                    <a:pt x="1577" y="939"/>
                  </a:lnTo>
                  <a:lnTo>
                    <a:pt x="1570" y="960"/>
                  </a:lnTo>
                  <a:lnTo>
                    <a:pt x="1520" y="1010"/>
                  </a:lnTo>
                  <a:lnTo>
                    <a:pt x="1534" y="1015"/>
                  </a:lnTo>
                  <a:lnTo>
                    <a:pt x="1561" y="1003"/>
                  </a:lnTo>
                  <a:lnTo>
                    <a:pt x="1577" y="1003"/>
                  </a:lnTo>
                  <a:lnTo>
                    <a:pt x="1589" y="1008"/>
                  </a:lnTo>
                  <a:lnTo>
                    <a:pt x="1610" y="1027"/>
                  </a:lnTo>
                  <a:lnTo>
                    <a:pt x="1622" y="1034"/>
                  </a:lnTo>
                  <a:lnTo>
                    <a:pt x="1620" y="1005"/>
                  </a:lnTo>
                  <a:lnTo>
                    <a:pt x="1622" y="994"/>
                  </a:lnTo>
                  <a:lnTo>
                    <a:pt x="1646" y="994"/>
                  </a:lnTo>
                  <a:lnTo>
                    <a:pt x="1707" y="1022"/>
                  </a:lnTo>
                  <a:lnTo>
                    <a:pt x="1717" y="1022"/>
                  </a:lnTo>
                  <a:lnTo>
                    <a:pt x="1736" y="1017"/>
                  </a:lnTo>
                  <a:lnTo>
                    <a:pt x="1745" y="1020"/>
                  </a:lnTo>
                  <a:lnTo>
                    <a:pt x="1752" y="1022"/>
                  </a:lnTo>
                  <a:lnTo>
                    <a:pt x="1757" y="1027"/>
                  </a:lnTo>
                  <a:lnTo>
                    <a:pt x="1766" y="1031"/>
                  </a:lnTo>
                  <a:lnTo>
                    <a:pt x="1783" y="1034"/>
                  </a:lnTo>
                  <a:lnTo>
                    <a:pt x="1832" y="1031"/>
                  </a:lnTo>
                  <a:lnTo>
                    <a:pt x="1863" y="1043"/>
                  </a:lnTo>
                  <a:lnTo>
                    <a:pt x="1880" y="1043"/>
                  </a:lnTo>
                  <a:lnTo>
                    <a:pt x="1892" y="1029"/>
                  </a:lnTo>
                  <a:lnTo>
                    <a:pt x="1899" y="1015"/>
                  </a:lnTo>
                  <a:lnTo>
                    <a:pt x="1908" y="1005"/>
                  </a:lnTo>
                  <a:lnTo>
                    <a:pt x="1922" y="996"/>
                  </a:lnTo>
                  <a:lnTo>
                    <a:pt x="1934" y="991"/>
                  </a:lnTo>
                  <a:close/>
                  <a:moveTo>
                    <a:pt x="2142" y="840"/>
                  </a:moveTo>
                  <a:lnTo>
                    <a:pt x="2142" y="840"/>
                  </a:lnTo>
                  <a:lnTo>
                    <a:pt x="2161" y="847"/>
                  </a:lnTo>
                  <a:lnTo>
                    <a:pt x="2152" y="1008"/>
                  </a:lnTo>
                  <a:lnTo>
                    <a:pt x="2145" y="1050"/>
                  </a:lnTo>
                  <a:lnTo>
                    <a:pt x="2119" y="1133"/>
                  </a:lnTo>
                  <a:lnTo>
                    <a:pt x="2083" y="1377"/>
                  </a:lnTo>
                  <a:lnTo>
                    <a:pt x="2078" y="1394"/>
                  </a:lnTo>
                  <a:lnTo>
                    <a:pt x="2069" y="1401"/>
                  </a:lnTo>
                  <a:lnTo>
                    <a:pt x="2052" y="1403"/>
                  </a:lnTo>
                  <a:lnTo>
                    <a:pt x="2041" y="1391"/>
                  </a:lnTo>
                  <a:lnTo>
                    <a:pt x="2010" y="1320"/>
                  </a:lnTo>
                  <a:lnTo>
                    <a:pt x="2000" y="1306"/>
                  </a:lnTo>
                  <a:lnTo>
                    <a:pt x="1989" y="1297"/>
                  </a:lnTo>
                  <a:lnTo>
                    <a:pt x="1963" y="1280"/>
                  </a:lnTo>
                  <a:lnTo>
                    <a:pt x="1981" y="1278"/>
                  </a:lnTo>
                  <a:lnTo>
                    <a:pt x="1991" y="1271"/>
                  </a:lnTo>
                  <a:lnTo>
                    <a:pt x="1998" y="1259"/>
                  </a:lnTo>
                  <a:lnTo>
                    <a:pt x="2008" y="1240"/>
                  </a:lnTo>
                  <a:lnTo>
                    <a:pt x="2012" y="1216"/>
                  </a:lnTo>
                  <a:lnTo>
                    <a:pt x="2015" y="1209"/>
                  </a:lnTo>
                  <a:lnTo>
                    <a:pt x="2022" y="1216"/>
                  </a:lnTo>
                  <a:lnTo>
                    <a:pt x="2026" y="1216"/>
                  </a:lnTo>
                  <a:lnTo>
                    <a:pt x="2045" y="1209"/>
                  </a:lnTo>
                  <a:lnTo>
                    <a:pt x="2041" y="1197"/>
                  </a:lnTo>
                  <a:lnTo>
                    <a:pt x="2036" y="1183"/>
                  </a:lnTo>
                  <a:lnTo>
                    <a:pt x="2029" y="1188"/>
                  </a:lnTo>
                  <a:lnTo>
                    <a:pt x="2024" y="1190"/>
                  </a:lnTo>
                  <a:lnTo>
                    <a:pt x="2017" y="1190"/>
                  </a:lnTo>
                  <a:lnTo>
                    <a:pt x="2010" y="1185"/>
                  </a:lnTo>
                  <a:lnTo>
                    <a:pt x="2015" y="1155"/>
                  </a:lnTo>
                  <a:lnTo>
                    <a:pt x="2026" y="1129"/>
                  </a:lnTo>
                  <a:lnTo>
                    <a:pt x="2062" y="1076"/>
                  </a:lnTo>
                  <a:lnTo>
                    <a:pt x="2076" y="1060"/>
                  </a:lnTo>
                  <a:lnTo>
                    <a:pt x="2109" y="996"/>
                  </a:lnTo>
                  <a:lnTo>
                    <a:pt x="2109" y="958"/>
                  </a:lnTo>
                  <a:lnTo>
                    <a:pt x="2123" y="892"/>
                  </a:lnTo>
                  <a:lnTo>
                    <a:pt x="2142" y="840"/>
                  </a:lnTo>
                  <a:close/>
                  <a:moveTo>
                    <a:pt x="1892" y="1268"/>
                  </a:moveTo>
                  <a:lnTo>
                    <a:pt x="1892" y="1268"/>
                  </a:lnTo>
                  <a:lnTo>
                    <a:pt x="1899" y="1273"/>
                  </a:lnTo>
                  <a:lnTo>
                    <a:pt x="1844" y="1292"/>
                  </a:lnTo>
                  <a:lnTo>
                    <a:pt x="1830" y="1313"/>
                  </a:lnTo>
                  <a:lnTo>
                    <a:pt x="1823" y="1318"/>
                  </a:lnTo>
                  <a:lnTo>
                    <a:pt x="1804" y="1311"/>
                  </a:lnTo>
                  <a:lnTo>
                    <a:pt x="1657" y="1190"/>
                  </a:lnTo>
                  <a:lnTo>
                    <a:pt x="1641" y="1164"/>
                  </a:lnTo>
                  <a:lnTo>
                    <a:pt x="1634" y="1143"/>
                  </a:lnTo>
                  <a:lnTo>
                    <a:pt x="1646" y="1155"/>
                  </a:lnTo>
                  <a:lnTo>
                    <a:pt x="1714" y="1181"/>
                  </a:lnTo>
                  <a:lnTo>
                    <a:pt x="1733" y="1195"/>
                  </a:lnTo>
                  <a:lnTo>
                    <a:pt x="1757" y="1221"/>
                  </a:lnTo>
                  <a:lnTo>
                    <a:pt x="1766" y="1230"/>
                  </a:lnTo>
                  <a:lnTo>
                    <a:pt x="1778" y="1235"/>
                  </a:lnTo>
                  <a:lnTo>
                    <a:pt x="1790" y="1233"/>
                  </a:lnTo>
                  <a:lnTo>
                    <a:pt x="1797" y="1228"/>
                  </a:lnTo>
                  <a:lnTo>
                    <a:pt x="1799" y="1218"/>
                  </a:lnTo>
                  <a:lnTo>
                    <a:pt x="1790" y="1197"/>
                  </a:lnTo>
                  <a:lnTo>
                    <a:pt x="1804" y="1211"/>
                  </a:lnTo>
                  <a:lnTo>
                    <a:pt x="1818" y="1249"/>
                  </a:lnTo>
                  <a:lnTo>
                    <a:pt x="1828" y="1254"/>
                  </a:lnTo>
                  <a:lnTo>
                    <a:pt x="1842" y="1254"/>
                  </a:lnTo>
                  <a:lnTo>
                    <a:pt x="1854" y="1249"/>
                  </a:lnTo>
                  <a:lnTo>
                    <a:pt x="1854" y="1237"/>
                  </a:lnTo>
                  <a:lnTo>
                    <a:pt x="1840" y="1218"/>
                  </a:lnTo>
                  <a:lnTo>
                    <a:pt x="1854" y="1228"/>
                  </a:lnTo>
                  <a:lnTo>
                    <a:pt x="1870" y="1235"/>
                  </a:lnTo>
                  <a:lnTo>
                    <a:pt x="1880" y="1244"/>
                  </a:lnTo>
                  <a:lnTo>
                    <a:pt x="1885" y="1266"/>
                  </a:lnTo>
                  <a:lnTo>
                    <a:pt x="1892" y="1268"/>
                  </a:lnTo>
                  <a:close/>
                  <a:moveTo>
                    <a:pt x="1516" y="1181"/>
                  </a:moveTo>
                  <a:lnTo>
                    <a:pt x="1516" y="1181"/>
                  </a:lnTo>
                  <a:lnTo>
                    <a:pt x="1504" y="1162"/>
                  </a:lnTo>
                  <a:lnTo>
                    <a:pt x="1480" y="1136"/>
                  </a:lnTo>
                  <a:lnTo>
                    <a:pt x="1459" y="1117"/>
                  </a:lnTo>
                  <a:lnTo>
                    <a:pt x="1433" y="1105"/>
                  </a:lnTo>
                  <a:lnTo>
                    <a:pt x="1400" y="1105"/>
                  </a:lnTo>
                  <a:lnTo>
                    <a:pt x="1374" y="1095"/>
                  </a:lnTo>
                  <a:lnTo>
                    <a:pt x="1324" y="1048"/>
                  </a:lnTo>
                  <a:lnTo>
                    <a:pt x="1291" y="1046"/>
                  </a:lnTo>
                  <a:lnTo>
                    <a:pt x="1267" y="1053"/>
                  </a:lnTo>
                  <a:lnTo>
                    <a:pt x="1206" y="1093"/>
                  </a:lnTo>
                  <a:lnTo>
                    <a:pt x="1208" y="1102"/>
                  </a:lnTo>
                  <a:lnTo>
                    <a:pt x="1222" y="1107"/>
                  </a:lnTo>
                  <a:lnTo>
                    <a:pt x="1232" y="1105"/>
                  </a:lnTo>
                  <a:lnTo>
                    <a:pt x="1244" y="1098"/>
                  </a:lnTo>
                  <a:lnTo>
                    <a:pt x="1258" y="1095"/>
                  </a:lnTo>
                  <a:lnTo>
                    <a:pt x="1255" y="1107"/>
                  </a:lnTo>
                  <a:lnTo>
                    <a:pt x="1244" y="1119"/>
                  </a:lnTo>
                  <a:lnTo>
                    <a:pt x="1241" y="1124"/>
                  </a:lnTo>
                  <a:lnTo>
                    <a:pt x="1246" y="1136"/>
                  </a:lnTo>
                  <a:lnTo>
                    <a:pt x="1255" y="1138"/>
                  </a:lnTo>
                  <a:lnTo>
                    <a:pt x="1265" y="1138"/>
                  </a:lnTo>
                  <a:lnTo>
                    <a:pt x="1272" y="1143"/>
                  </a:lnTo>
                  <a:lnTo>
                    <a:pt x="1281" y="1143"/>
                  </a:lnTo>
                  <a:lnTo>
                    <a:pt x="1338" y="1131"/>
                  </a:lnTo>
                  <a:lnTo>
                    <a:pt x="1341" y="1138"/>
                  </a:lnTo>
                  <a:lnTo>
                    <a:pt x="1333" y="1152"/>
                  </a:lnTo>
                  <a:lnTo>
                    <a:pt x="1341" y="1162"/>
                  </a:lnTo>
                  <a:lnTo>
                    <a:pt x="1374" y="1178"/>
                  </a:lnTo>
                  <a:lnTo>
                    <a:pt x="1378" y="1185"/>
                  </a:lnTo>
                  <a:lnTo>
                    <a:pt x="1376" y="1188"/>
                  </a:lnTo>
                  <a:lnTo>
                    <a:pt x="1374" y="1192"/>
                  </a:lnTo>
                  <a:lnTo>
                    <a:pt x="1378" y="1200"/>
                  </a:lnTo>
                  <a:lnTo>
                    <a:pt x="1383" y="1209"/>
                  </a:lnTo>
                  <a:lnTo>
                    <a:pt x="1388" y="1211"/>
                  </a:lnTo>
                  <a:lnTo>
                    <a:pt x="1374" y="1218"/>
                  </a:lnTo>
                  <a:lnTo>
                    <a:pt x="1352" y="1204"/>
                  </a:lnTo>
                  <a:lnTo>
                    <a:pt x="1333" y="1188"/>
                  </a:lnTo>
                  <a:lnTo>
                    <a:pt x="1315" y="1178"/>
                  </a:lnTo>
                  <a:lnTo>
                    <a:pt x="1317" y="1185"/>
                  </a:lnTo>
                  <a:lnTo>
                    <a:pt x="1322" y="1185"/>
                  </a:lnTo>
                  <a:lnTo>
                    <a:pt x="1324" y="1226"/>
                  </a:lnTo>
                  <a:lnTo>
                    <a:pt x="1343" y="1259"/>
                  </a:lnTo>
                  <a:lnTo>
                    <a:pt x="1371" y="1275"/>
                  </a:lnTo>
                  <a:lnTo>
                    <a:pt x="1400" y="1273"/>
                  </a:lnTo>
                  <a:lnTo>
                    <a:pt x="1407" y="1268"/>
                  </a:lnTo>
                  <a:lnTo>
                    <a:pt x="1416" y="1256"/>
                  </a:lnTo>
                  <a:lnTo>
                    <a:pt x="1423" y="1254"/>
                  </a:lnTo>
                  <a:lnTo>
                    <a:pt x="1430" y="1252"/>
                  </a:lnTo>
                  <a:lnTo>
                    <a:pt x="1466" y="1261"/>
                  </a:lnTo>
                  <a:lnTo>
                    <a:pt x="1506" y="1287"/>
                  </a:lnTo>
                  <a:lnTo>
                    <a:pt x="1506" y="1297"/>
                  </a:lnTo>
                  <a:lnTo>
                    <a:pt x="1485" y="1289"/>
                  </a:lnTo>
                  <a:lnTo>
                    <a:pt x="1459" y="1275"/>
                  </a:lnTo>
                  <a:lnTo>
                    <a:pt x="1435" y="1268"/>
                  </a:lnTo>
                  <a:lnTo>
                    <a:pt x="1416" y="1280"/>
                  </a:lnTo>
                  <a:lnTo>
                    <a:pt x="1419" y="1289"/>
                  </a:lnTo>
                  <a:lnTo>
                    <a:pt x="1433" y="1297"/>
                  </a:lnTo>
                  <a:lnTo>
                    <a:pt x="1468" y="1304"/>
                  </a:lnTo>
                  <a:lnTo>
                    <a:pt x="1480" y="1311"/>
                  </a:lnTo>
                  <a:lnTo>
                    <a:pt x="1492" y="1313"/>
                  </a:lnTo>
                  <a:lnTo>
                    <a:pt x="1506" y="1304"/>
                  </a:lnTo>
                  <a:lnTo>
                    <a:pt x="1518" y="1292"/>
                  </a:lnTo>
                  <a:lnTo>
                    <a:pt x="1527" y="1285"/>
                  </a:lnTo>
                  <a:lnTo>
                    <a:pt x="1549" y="1282"/>
                  </a:lnTo>
                  <a:lnTo>
                    <a:pt x="1561" y="1278"/>
                  </a:lnTo>
                  <a:lnTo>
                    <a:pt x="1558" y="1266"/>
                  </a:lnTo>
                  <a:lnTo>
                    <a:pt x="1516" y="1181"/>
                  </a:lnTo>
                  <a:close/>
                  <a:moveTo>
                    <a:pt x="312" y="821"/>
                  </a:moveTo>
                  <a:lnTo>
                    <a:pt x="312" y="821"/>
                  </a:lnTo>
                  <a:lnTo>
                    <a:pt x="295" y="830"/>
                  </a:lnTo>
                  <a:lnTo>
                    <a:pt x="274" y="814"/>
                  </a:lnTo>
                  <a:lnTo>
                    <a:pt x="253" y="783"/>
                  </a:lnTo>
                  <a:lnTo>
                    <a:pt x="222" y="726"/>
                  </a:lnTo>
                  <a:lnTo>
                    <a:pt x="215" y="698"/>
                  </a:lnTo>
                  <a:lnTo>
                    <a:pt x="220" y="679"/>
                  </a:lnTo>
                  <a:lnTo>
                    <a:pt x="243" y="672"/>
                  </a:lnTo>
                  <a:lnTo>
                    <a:pt x="250" y="707"/>
                  </a:lnTo>
                  <a:lnTo>
                    <a:pt x="264" y="714"/>
                  </a:lnTo>
                  <a:lnTo>
                    <a:pt x="279" y="710"/>
                  </a:lnTo>
                  <a:lnTo>
                    <a:pt x="290" y="719"/>
                  </a:lnTo>
                  <a:lnTo>
                    <a:pt x="293" y="733"/>
                  </a:lnTo>
                  <a:lnTo>
                    <a:pt x="286" y="762"/>
                  </a:lnTo>
                  <a:lnTo>
                    <a:pt x="290" y="776"/>
                  </a:lnTo>
                  <a:lnTo>
                    <a:pt x="298" y="788"/>
                  </a:lnTo>
                  <a:lnTo>
                    <a:pt x="305" y="811"/>
                  </a:lnTo>
                  <a:lnTo>
                    <a:pt x="312" y="821"/>
                  </a:lnTo>
                  <a:close/>
                  <a:moveTo>
                    <a:pt x="1300" y="1181"/>
                  </a:moveTo>
                  <a:lnTo>
                    <a:pt x="1300" y="1181"/>
                  </a:lnTo>
                  <a:lnTo>
                    <a:pt x="1293" y="1162"/>
                  </a:lnTo>
                  <a:lnTo>
                    <a:pt x="1281" y="1157"/>
                  </a:lnTo>
                  <a:lnTo>
                    <a:pt x="1239" y="1150"/>
                  </a:lnTo>
                  <a:lnTo>
                    <a:pt x="1222" y="1140"/>
                  </a:lnTo>
                  <a:lnTo>
                    <a:pt x="1189" y="1110"/>
                  </a:lnTo>
                  <a:lnTo>
                    <a:pt x="1173" y="1105"/>
                  </a:lnTo>
                  <a:lnTo>
                    <a:pt x="1163" y="1110"/>
                  </a:lnTo>
                  <a:lnTo>
                    <a:pt x="1158" y="1117"/>
                  </a:lnTo>
                  <a:lnTo>
                    <a:pt x="1154" y="1121"/>
                  </a:lnTo>
                  <a:lnTo>
                    <a:pt x="1149" y="1126"/>
                  </a:lnTo>
                  <a:lnTo>
                    <a:pt x="1144" y="1129"/>
                  </a:lnTo>
                  <a:lnTo>
                    <a:pt x="1125" y="1131"/>
                  </a:lnTo>
                  <a:lnTo>
                    <a:pt x="1085" y="1152"/>
                  </a:lnTo>
                  <a:lnTo>
                    <a:pt x="1076" y="1152"/>
                  </a:lnTo>
                  <a:lnTo>
                    <a:pt x="1066" y="1136"/>
                  </a:lnTo>
                  <a:lnTo>
                    <a:pt x="1078" y="1124"/>
                  </a:lnTo>
                  <a:lnTo>
                    <a:pt x="1111" y="1112"/>
                  </a:lnTo>
                  <a:lnTo>
                    <a:pt x="1125" y="1105"/>
                  </a:lnTo>
                  <a:lnTo>
                    <a:pt x="1135" y="1091"/>
                  </a:lnTo>
                  <a:lnTo>
                    <a:pt x="1151" y="1065"/>
                  </a:lnTo>
                  <a:lnTo>
                    <a:pt x="1130" y="1039"/>
                  </a:lnTo>
                  <a:lnTo>
                    <a:pt x="1118" y="1029"/>
                  </a:lnTo>
                  <a:lnTo>
                    <a:pt x="1106" y="1024"/>
                  </a:lnTo>
                  <a:lnTo>
                    <a:pt x="1085" y="1027"/>
                  </a:lnTo>
                  <a:lnTo>
                    <a:pt x="1076" y="1027"/>
                  </a:lnTo>
                  <a:lnTo>
                    <a:pt x="1069" y="1022"/>
                  </a:lnTo>
                  <a:lnTo>
                    <a:pt x="1076" y="1013"/>
                  </a:lnTo>
                  <a:lnTo>
                    <a:pt x="1085" y="1008"/>
                  </a:lnTo>
                  <a:lnTo>
                    <a:pt x="1106" y="1008"/>
                  </a:lnTo>
                  <a:lnTo>
                    <a:pt x="1106" y="998"/>
                  </a:lnTo>
                  <a:lnTo>
                    <a:pt x="1092" y="1001"/>
                  </a:lnTo>
                  <a:lnTo>
                    <a:pt x="1085" y="991"/>
                  </a:lnTo>
                  <a:lnTo>
                    <a:pt x="1085" y="979"/>
                  </a:lnTo>
                  <a:lnTo>
                    <a:pt x="1090" y="975"/>
                  </a:lnTo>
                  <a:lnTo>
                    <a:pt x="1099" y="970"/>
                  </a:lnTo>
                  <a:lnTo>
                    <a:pt x="1109" y="965"/>
                  </a:lnTo>
                  <a:lnTo>
                    <a:pt x="1125" y="951"/>
                  </a:lnTo>
                  <a:lnTo>
                    <a:pt x="1130" y="944"/>
                  </a:lnTo>
                  <a:lnTo>
                    <a:pt x="1135" y="934"/>
                  </a:lnTo>
                  <a:lnTo>
                    <a:pt x="1140" y="927"/>
                  </a:lnTo>
                  <a:lnTo>
                    <a:pt x="1149" y="923"/>
                  </a:lnTo>
                  <a:lnTo>
                    <a:pt x="1194" y="925"/>
                  </a:lnTo>
                  <a:lnTo>
                    <a:pt x="1203" y="923"/>
                  </a:lnTo>
                  <a:lnTo>
                    <a:pt x="1213" y="918"/>
                  </a:lnTo>
                  <a:lnTo>
                    <a:pt x="1222" y="911"/>
                  </a:lnTo>
                  <a:lnTo>
                    <a:pt x="1225" y="899"/>
                  </a:lnTo>
                  <a:lnTo>
                    <a:pt x="1225" y="880"/>
                  </a:lnTo>
                  <a:lnTo>
                    <a:pt x="1227" y="868"/>
                  </a:lnTo>
                  <a:lnTo>
                    <a:pt x="1232" y="859"/>
                  </a:lnTo>
                  <a:lnTo>
                    <a:pt x="1232" y="842"/>
                  </a:lnTo>
                  <a:lnTo>
                    <a:pt x="1227" y="823"/>
                  </a:lnTo>
                  <a:lnTo>
                    <a:pt x="1215" y="816"/>
                  </a:lnTo>
                  <a:lnTo>
                    <a:pt x="1206" y="811"/>
                  </a:lnTo>
                  <a:lnTo>
                    <a:pt x="1173" y="769"/>
                  </a:lnTo>
                  <a:lnTo>
                    <a:pt x="1163" y="762"/>
                  </a:lnTo>
                  <a:lnTo>
                    <a:pt x="1163" y="752"/>
                  </a:lnTo>
                  <a:lnTo>
                    <a:pt x="1173" y="740"/>
                  </a:lnTo>
                  <a:lnTo>
                    <a:pt x="1168" y="729"/>
                  </a:lnTo>
                  <a:lnTo>
                    <a:pt x="1156" y="719"/>
                  </a:lnTo>
                  <a:lnTo>
                    <a:pt x="1147" y="712"/>
                  </a:lnTo>
                  <a:lnTo>
                    <a:pt x="1130" y="703"/>
                  </a:lnTo>
                  <a:lnTo>
                    <a:pt x="1128" y="693"/>
                  </a:lnTo>
                  <a:lnTo>
                    <a:pt x="1132" y="684"/>
                  </a:lnTo>
                  <a:lnTo>
                    <a:pt x="1132" y="667"/>
                  </a:lnTo>
                  <a:lnTo>
                    <a:pt x="1128" y="658"/>
                  </a:lnTo>
                  <a:lnTo>
                    <a:pt x="1121" y="648"/>
                  </a:lnTo>
                  <a:lnTo>
                    <a:pt x="1116" y="641"/>
                  </a:lnTo>
                  <a:lnTo>
                    <a:pt x="1109" y="627"/>
                  </a:lnTo>
                  <a:lnTo>
                    <a:pt x="1121" y="620"/>
                  </a:lnTo>
                  <a:lnTo>
                    <a:pt x="1144" y="613"/>
                  </a:lnTo>
                  <a:lnTo>
                    <a:pt x="1154" y="603"/>
                  </a:lnTo>
                  <a:lnTo>
                    <a:pt x="1158" y="587"/>
                  </a:lnTo>
                  <a:lnTo>
                    <a:pt x="1158" y="570"/>
                  </a:lnTo>
                  <a:lnTo>
                    <a:pt x="1154" y="556"/>
                  </a:lnTo>
                  <a:lnTo>
                    <a:pt x="1109" y="539"/>
                  </a:lnTo>
                  <a:lnTo>
                    <a:pt x="1102" y="542"/>
                  </a:lnTo>
                  <a:lnTo>
                    <a:pt x="1097" y="546"/>
                  </a:lnTo>
                  <a:lnTo>
                    <a:pt x="1061" y="558"/>
                  </a:lnTo>
                  <a:lnTo>
                    <a:pt x="1047" y="563"/>
                  </a:lnTo>
                  <a:lnTo>
                    <a:pt x="1033" y="556"/>
                  </a:lnTo>
                  <a:lnTo>
                    <a:pt x="1045" y="544"/>
                  </a:lnTo>
                  <a:lnTo>
                    <a:pt x="1071" y="530"/>
                  </a:lnTo>
                  <a:lnTo>
                    <a:pt x="1078" y="516"/>
                  </a:lnTo>
                  <a:lnTo>
                    <a:pt x="1076" y="511"/>
                  </a:lnTo>
                  <a:lnTo>
                    <a:pt x="1073" y="506"/>
                  </a:lnTo>
                  <a:lnTo>
                    <a:pt x="1083" y="506"/>
                  </a:lnTo>
                  <a:lnTo>
                    <a:pt x="1099" y="511"/>
                  </a:lnTo>
                  <a:lnTo>
                    <a:pt x="1109" y="511"/>
                  </a:lnTo>
                  <a:lnTo>
                    <a:pt x="1118" y="506"/>
                  </a:lnTo>
                  <a:lnTo>
                    <a:pt x="1132" y="494"/>
                  </a:lnTo>
                  <a:lnTo>
                    <a:pt x="1177" y="475"/>
                  </a:lnTo>
                  <a:lnTo>
                    <a:pt x="1180" y="471"/>
                  </a:lnTo>
                  <a:lnTo>
                    <a:pt x="1177" y="459"/>
                  </a:lnTo>
                  <a:lnTo>
                    <a:pt x="1177" y="447"/>
                  </a:lnTo>
                  <a:lnTo>
                    <a:pt x="1182" y="440"/>
                  </a:lnTo>
                  <a:lnTo>
                    <a:pt x="1199" y="435"/>
                  </a:lnTo>
                  <a:lnTo>
                    <a:pt x="1208" y="428"/>
                  </a:lnTo>
                  <a:lnTo>
                    <a:pt x="1225" y="400"/>
                  </a:lnTo>
                  <a:lnTo>
                    <a:pt x="1258" y="366"/>
                  </a:lnTo>
                  <a:lnTo>
                    <a:pt x="1267" y="350"/>
                  </a:lnTo>
                  <a:lnTo>
                    <a:pt x="1199" y="359"/>
                  </a:lnTo>
                  <a:lnTo>
                    <a:pt x="1184" y="357"/>
                  </a:lnTo>
                  <a:lnTo>
                    <a:pt x="1175" y="348"/>
                  </a:lnTo>
                  <a:lnTo>
                    <a:pt x="1168" y="333"/>
                  </a:lnTo>
                  <a:lnTo>
                    <a:pt x="1158" y="319"/>
                  </a:lnTo>
                  <a:lnTo>
                    <a:pt x="1114" y="286"/>
                  </a:lnTo>
                  <a:lnTo>
                    <a:pt x="1104" y="281"/>
                  </a:lnTo>
                  <a:lnTo>
                    <a:pt x="1052" y="288"/>
                  </a:lnTo>
                  <a:lnTo>
                    <a:pt x="1035" y="281"/>
                  </a:lnTo>
                  <a:lnTo>
                    <a:pt x="1035" y="277"/>
                  </a:lnTo>
                  <a:lnTo>
                    <a:pt x="1035" y="272"/>
                  </a:lnTo>
                  <a:lnTo>
                    <a:pt x="1038" y="269"/>
                  </a:lnTo>
                  <a:lnTo>
                    <a:pt x="1038" y="262"/>
                  </a:lnTo>
                  <a:lnTo>
                    <a:pt x="1057" y="269"/>
                  </a:lnTo>
                  <a:lnTo>
                    <a:pt x="1123" y="262"/>
                  </a:lnTo>
                  <a:lnTo>
                    <a:pt x="1125" y="248"/>
                  </a:lnTo>
                  <a:lnTo>
                    <a:pt x="1123" y="236"/>
                  </a:lnTo>
                  <a:lnTo>
                    <a:pt x="1118" y="227"/>
                  </a:lnTo>
                  <a:lnTo>
                    <a:pt x="1109" y="220"/>
                  </a:lnTo>
                  <a:lnTo>
                    <a:pt x="1092" y="215"/>
                  </a:lnTo>
                  <a:lnTo>
                    <a:pt x="1069" y="215"/>
                  </a:lnTo>
                  <a:lnTo>
                    <a:pt x="1059" y="213"/>
                  </a:lnTo>
                  <a:lnTo>
                    <a:pt x="1057" y="203"/>
                  </a:lnTo>
                  <a:lnTo>
                    <a:pt x="1057" y="194"/>
                  </a:lnTo>
                  <a:lnTo>
                    <a:pt x="1059" y="187"/>
                  </a:lnTo>
                  <a:lnTo>
                    <a:pt x="1059" y="180"/>
                  </a:lnTo>
                  <a:lnTo>
                    <a:pt x="1057" y="172"/>
                  </a:lnTo>
                  <a:lnTo>
                    <a:pt x="1043" y="170"/>
                  </a:lnTo>
                  <a:lnTo>
                    <a:pt x="1017" y="177"/>
                  </a:lnTo>
                  <a:lnTo>
                    <a:pt x="1005" y="175"/>
                  </a:lnTo>
                  <a:lnTo>
                    <a:pt x="993" y="163"/>
                  </a:lnTo>
                  <a:lnTo>
                    <a:pt x="969" y="135"/>
                  </a:lnTo>
                  <a:lnTo>
                    <a:pt x="950" y="118"/>
                  </a:lnTo>
                  <a:lnTo>
                    <a:pt x="946" y="106"/>
                  </a:lnTo>
                  <a:lnTo>
                    <a:pt x="941" y="97"/>
                  </a:lnTo>
                  <a:lnTo>
                    <a:pt x="941" y="90"/>
                  </a:lnTo>
                  <a:lnTo>
                    <a:pt x="934" y="82"/>
                  </a:lnTo>
                  <a:lnTo>
                    <a:pt x="891" y="40"/>
                  </a:lnTo>
                  <a:lnTo>
                    <a:pt x="870" y="26"/>
                  </a:lnTo>
                  <a:lnTo>
                    <a:pt x="846" y="16"/>
                  </a:lnTo>
                  <a:lnTo>
                    <a:pt x="775" y="0"/>
                  </a:lnTo>
                  <a:lnTo>
                    <a:pt x="749" y="9"/>
                  </a:lnTo>
                  <a:lnTo>
                    <a:pt x="735" y="52"/>
                  </a:lnTo>
                  <a:lnTo>
                    <a:pt x="707" y="97"/>
                  </a:lnTo>
                  <a:lnTo>
                    <a:pt x="695" y="109"/>
                  </a:lnTo>
                  <a:lnTo>
                    <a:pt x="683" y="113"/>
                  </a:lnTo>
                  <a:lnTo>
                    <a:pt x="676" y="120"/>
                  </a:lnTo>
                  <a:lnTo>
                    <a:pt x="671" y="127"/>
                  </a:lnTo>
                  <a:lnTo>
                    <a:pt x="669" y="135"/>
                  </a:lnTo>
                  <a:lnTo>
                    <a:pt x="664" y="151"/>
                  </a:lnTo>
                  <a:lnTo>
                    <a:pt x="655" y="151"/>
                  </a:lnTo>
                  <a:lnTo>
                    <a:pt x="648" y="161"/>
                  </a:lnTo>
                  <a:lnTo>
                    <a:pt x="624" y="165"/>
                  </a:lnTo>
                  <a:lnTo>
                    <a:pt x="612" y="158"/>
                  </a:lnTo>
                  <a:lnTo>
                    <a:pt x="579" y="125"/>
                  </a:lnTo>
                  <a:lnTo>
                    <a:pt x="555" y="106"/>
                  </a:lnTo>
                  <a:lnTo>
                    <a:pt x="520" y="109"/>
                  </a:lnTo>
                  <a:lnTo>
                    <a:pt x="494" y="123"/>
                  </a:lnTo>
                  <a:lnTo>
                    <a:pt x="489" y="163"/>
                  </a:lnTo>
                  <a:lnTo>
                    <a:pt x="482" y="175"/>
                  </a:lnTo>
                  <a:lnTo>
                    <a:pt x="489" y="196"/>
                  </a:lnTo>
                  <a:lnTo>
                    <a:pt x="489" y="203"/>
                  </a:lnTo>
                  <a:lnTo>
                    <a:pt x="480" y="213"/>
                  </a:lnTo>
                  <a:lnTo>
                    <a:pt x="456" y="222"/>
                  </a:lnTo>
                  <a:lnTo>
                    <a:pt x="444" y="220"/>
                  </a:lnTo>
                  <a:lnTo>
                    <a:pt x="387" y="189"/>
                  </a:lnTo>
                  <a:lnTo>
                    <a:pt x="364" y="187"/>
                  </a:lnTo>
                  <a:lnTo>
                    <a:pt x="357" y="189"/>
                  </a:lnTo>
                  <a:lnTo>
                    <a:pt x="345" y="194"/>
                  </a:lnTo>
                  <a:lnTo>
                    <a:pt x="333" y="198"/>
                  </a:lnTo>
                  <a:lnTo>
                    <a:pt x="324" y="198"/>
                  </a:lnTo>
                  <a:lnTo>
                    <a:pt x="316" y="196"/>
                  </a:lnTo>
                  <a:lnTo>
                    <a:pt x="309" y="191"/>
                  </a:lnTo>
                  <a:lnTo>
                    <a:pt x="302" y="191"/>
                  </a:lnTo>
                  <a:lnTo>
                    <a:pt x="295" y="194"/>
                  </a:lnTo>
                  <a:lnTo>
                    <a:pt x="290" y="198"/>
                  </a:lnTo>
                  <a:lnTo>
                    <a:pt x="288" y="201"/>
                  </a:lnTo>
                  <a:lnTo>
                    <a:pt x="290" y="206"/>
                  </a:lnTo>
                  <a:lnTo>
                    <a:pt x="293" y="213"/>
                  </a:lnTo>
                  <a:lnTo>
                    <a:pt x="295" y="217"/>
                  </a:lnTo>
                  <a:lnTo>
                    <a:pt x="295" y="220"/>
                  </a:lnTo>
                  <a:lnTo>
                    <a:pt x="295" y="224"/>
                  </a:lnTo>
                  <a:lnTo>
                    <a:pt x="264" y="267"/>
                  </a:lnTo>
                  <a:lnTo>
                    <a:pt x="255" y="279"/>
                  </a:lnTo>
                  <a:lnTo>
                    <a:pt x="243" y="284"/>
                  </a:lnTo>
                  <a:lnTo>
                    <a:pt x="234" y="281"/>
                  </a:lnTo>
                  <a:lnTo>
                    <a:pt x="205" y="269"/>
                  </a:lnTo>
                  <a:lnTo>
                    <a:pt x="186" y="262"/>
                  </a:lnTo>
                  <a:lnTo>
                    <a:pt x="163" y="248"/>
                  </a:lnTo>
                  <a:lnTo>
                    <a:pt x="23" y="265"/>
                  </a:lnTo>
                  <a:lnTo>
                    <a:pt x="33" y="305"/>
                  </a:lnTo>
                  <a:lnTo>
                    <a:pt x="37" y="357"/>
                  </a:lnTo>
                  <a:lnTo>
                    <a:pt x="35" y="409"/>
                  </a:lnTo>
                  <a:lnTo>
                    <a:pt x="28" y="459"/>
                  </a:lnTo>
                  <a:lnTo>
                    <a:pt x="0" y="572"/>
                  </a:lnTo>
                  <a:lnTo>
                    <a:pt x="2" y="591"/>
                  </a:lnTo>
                  <a:lnTo>
                    <a:pt x="16" y="601"/>
                  </a:lnTo>
                  <a:lnTo>
                    <a:pt x="59" y="605"/>
                  </a:lnTo>
                  <a:lnTo>
                    <a:pt x="78" y="613"/>
                  </a:lnTo>
                  <a:lnTo>
                    <a:pt x="175" y="676"/>
                  </a:lnTo>
                  <a:lnTo>
                    <a:pt x="184" y="672"/>
                  </a:lnTo>
                  <a:lnTo>
                    <a:pt x="175" y="650"/>
                  </a:lnTo>
                  <a:lnTo>
                    <a:pt x="156" y="634"/>
                  </a:lnTo>
                  <a:lnTo>
                    <a:pt x="134" y="622"/>
                  </a:lnTo>
                  <a:lnTo>
                    <a:pt x="115" y="622"/>
                  </a:lnTo>
                  <a:lnTo>
                    <a:pt x="125" y="608"/>
                  </a:lnTo>
                  <a:lnTo>
                    <a:pt x="127" y="603"/>
                  </a:lnTo>
                  <a:lnTo>
                    <a:pt x="134" y="601"/>
                  </a:lnTo>
                  <a:lnTo>
                    <a:pt x="111" y="582"/>
                  </a:lnTo>
                  <a:lnTo>
                    <a:pt x="106" y="570"/>
                  </a:lnTo>
                  <a:lnTo>
                    <a:pt x="113" y="551"/>
                  </a:lnTo>
                  <a:lnTo>
                    <a:pt x="125" y="539"/>
                  </a:lnTo>
                  <a:lnTo>
                    <a:pt x="139" y="532"/>
                  </a:lnTo>
                  <a:lnTo>
                    <a:pt x="156" y="532"/>
                  </a:lnTo>
                  <a:lnTo>
                    <a:pt x="172" y="537"/>
                  </a:lnTo>
                  <a:lnTo>
                    <a:pt x="172" y="544"/>
                  </a:lnTo>
                  <a:lnTo>
                    <a:pt x="158" y="549"/>
                  </a:lnTo>
                  <a:lnTo>
                    <a:pt x="158" y="558"/>
                  </a:lnTo>
                  <a:lnTo>
                    <a:pt x="236" y="648"/>
                  </a:lnTo>
                  <a:lnTo>
                    <a:pt x="269" y="674"/>
                  </a:lnTo>
                  <a:lnTo>
                    <a:pt x="305" y="681"/>
                  </a:lnTo>
                  <a:lnTo>
                    <a:pt x="354" y="676"/>
                  </a:lnTo>
                  <a:lnTo>
                    <a:pt x="380" y="681"/>
                  </a:lnTo>
                  <a:lnTo>
                    <a:pt x="402" y="693"/>
                  </a:lnTo>
                  <a:lnTo>
                    <a:pt x="416" y="717"/>
                  </a:lnTo>
                  <a:lnTo>
                    <a:pt x="423" y="743"/>
                  </a:lnTo>
                  <a:lnTo>
                    <a:pt x="437" y="800"/>
                  </a:lnTo>
                  <a:lnTo>
                    <a:pt x="449" y="830"/>
                  </a:lnTo>
                  <a:lnTo>
                    <a:pt x="454" y="847"/>
                  </a:lnTo>
                  <a:lnTo>
                    <a:pt x="454" y="859"/>
                  </a:lnTo>
                  <a:lnTo>
                    <a:pt x="449" y="878"/>
                  </a:lnTo>
                  <a:lnTo>
                    <a:pt x="449" y="892"/>
                  </a:lnTo>
                  <a:lnTo>
                    <a:pt x="461" y="946"/>
                  </a:lnTo>
                  <a:lnTo>
                    <a:pt x="465" y="958"/>
                  </a:lnTo>
                  <a:lnTo>
                    <a:pt x="477" y="998"/>
                  </a:lnTo>
                  <a:lnTo>
                    <a:pt x="496" y="1041"/>
                  </a:lnTo>
                  <a:lnTo>
                    <a:pt x="501" y="1065"/>
                  </a:lnTo>
                  <a:lnTo>
                    <a:pt x="487" y="1072"/>
                  </a:lnTo>
                  <a:lnTo>
                    <a:pt x="447" y="1067"/>
                  </a:lnTo>
                  <a:lnTo>
                    <a:pt x="402" y="1065"/>
                  </a:lnTo>
                  <a:lnTo>
                    <a:pt x="397" y="1050"/>
                  </a:lnTo>
                  <a:lnTo>
                    <a:pt x="409" y="1034"/>
                  </a:lnTo>
                  <a:lnTo>
                    <a:pt x="416" y="1027"/>
                  </a:lnTo>
                  <a:lnTo>
                    <a:pt x="425" y="1022"/>
                  </a:lnTo>
                  <a:lnTo>
                    <a:pt x="406" y="1008"/>
                  </a:lnTo>
                  <a:lnTo>
                    <a:pt x="376" y="1001"/>
                  </a:lnTo>
                  <a:lnTo>
                    <a:pt x="345" y="1010"/>
                  </a:lnTo>
                  <a:lnTo>
                    <a:pt x="335" y="1036"/>
                  </a:lnTo>
                  <a:lnTo>
                    <a:pt x="335" y="1069"/>
                  </a:lnTo>
                  <a:lnTo>
                    <a:pt x="335" y="1100"/>
                  </a:lnTo>
                  <a:lnTo>
                    <a:pt x="338" y="1131"/>
                  </a:lnTo>
                  <a:lnTo>
                    <a:pt x="350" y="1162"/>
                  </a:lnTo>
                  <a:lnTo>
                    <a:pt x="361" y="1176"/>
                  </a:lnTo>
                  <a:lnTo>
                    <a:pt x="373" y="1176"/>
                  </a:lnTo>
                  <a:lnTo>
                    <a:pt x="385" y="1169"/>
                  </a:lnTo>
                  <a:lnTo>
                    <a:pt x="392" y="1152"/>
                  </a:lnTo>
                  <a:lnTo>
                    <a:pt x="402" y="1143"/>
                  </a:lnTo>
                  <a:lnTo>
                    <a:pt x="409" y="1140"/>
                  </a:lnTo>
                  <a:lnTo>
                    <a:pt x="411" y="1133"/>
                  </a:lnTo>
                  <a:lnTo>
                    <a:pt x="406" y="1084"/>
                  </a:lnTo>
                  <a:lnTo>
                    <a:pt x="409" y="1072"/>
                  </a:lnTo>
                  <a:lnTo>
                    <a:pt x="418" y="1069"/>
                  </a:lnTo>
                  <a:lnTo>
                    <a:pt x="499" y="1076"/>
                  </a:lnTo>
                  <a:lnTo>
                    <a:pt x="494" y="1110"/>
                  </a:lnTo>
                  <a:lnTo>
                    <a:pt x="487" y="1143"/>
                  </a:lnTo>
                  <a:lnTo>
                    <a:pt x="482" y="1178"/>
                  </a:lnTo>
                  <a:lnTo>
                    <a:pt x="484" y="1218"/>
                  </a:lnTo>
                  <a:lnTo>
                    <a:pt x="496" y="1252"/>
                  </a:lnTo>
                  <a:lnTo>
                    <a:pt x="513" y="1280"/>
                  </a:lnTo>
                  <a:lnTo>
                    <a:pt x="522" y="1313"/>
                  </a:lnTo>
                  <a:lnTo>
                    <a:pt x="518" y="1349"/>
                  </a:lnTo>
                  <a:lnTo>
                    <a:pt x="522" y="1356"/>
                  </a:lnTo>
                  <a:lnTo>
                    <a:pt x="520" y="1379"/>
                  </a:lnTo>
                  <a:lnTo>
                    <a:pt x="546" y="1384"/>
                  </a:lnTo>
                  <a:lnTo>
                    <a:pt x="574" y="1382"/>
                  </a:lnTo>
                  <a:lnTo>
                    <a:pt x="622" y="1358"/>
                  </a:lnTo>
                  <a:lnTo>
                    <a:pt x="638" y="1353"/>
                  </a:lnTo>
                  <a:lnTo>
                    <a:pt x="700" y="1358"/>
                  </a:lnTo>
                  <a:lnTo>
                    <a:pt x="761" y="1375"/>
                  </a:lnTo>
                  <a:lnTo>
                    <a:pt x="922" y="1394"/>
                  </a:lnTo>
                  <a:lnTo>
                    <a:pt x="936" y="1403"/>
                  </a:lnTo>
                  <a:lnTo>
                    <a:pt x="941" y="1415"/>
                  </a:lnTo>
                  <a:lnTo>
                    <a:pt x="946" y="1434"/>
                  </a:lnTo>
                  <a:lnTo>
                    <a:pt x="953" y="1448"/>
                  </a:lnTo>
                  <a:lnTo>
                    <a:pt x="967" y="1450"/>
                  </a:lnTo>
                  <a:lnTo>
                    <a:pt x="1021" y="1446"/>
                  </a:lnTo>
                  <a:lnTo>
                    <a:pt x="1031" y="1441"/>
                  </a:lnTo>
                  <a:lnTo>
                    <a:pt x="1038" y="1434"/>
                  </a:lnTo>
                  <a:lnTo>
                    <a:pt x="1047" y="1429"/>
                  </a:lnTo>
                  <a:lnTo>
                    <a:pt x="1054" y="1422"/>
                  </a:lnTo>
                  <a:lnTo>
                    <a:pt x="1069" y="1417"/>
                  </a:lnTo>
                  <a:lnTo>
                    <a:pt x="1085" y="1429"/>
                  </a:lnTo>
                  <a:lnTo>
                    <a:pt x="1097" y="1429"/>
                  </a:lnTo>
                  <a:lnTo>
                    <a:pt x="1109" y="1424"/>
                  </a:lnTo>
                  <a:lnTo>
                    <a:pt x="1109" y="1396"/>
                  </a:lnTo>
                  <a:lnTo>
                    <a:pt x="1118" y="1379"/>
                  </a:lnTo>
                  <a:lnTo>
                    <a:pt x="1144" y="1351"/>
                  </a:lnTo>
                  <a:lnTo>
                    <a:pt x="1156" y="1334"/>
                  </a:lnTo>
                  <a:lnTo>
                    <a:pt x="1158" y="1330"/>
                  </a:lnTo>
                  <a:lnTo>
                    <a:pt x="1173" y="1330"/>
                  </a:lnTo>
                  <a:lnTo>
                    <a:pt x="1177" y="1327"/>
                  </a:lnTo>
                  <a:lnTo>
                    <a:pt x="1180" y="1323"/>
                  </a:lnTo>
                  <a:lnTo>
                    <a:pt x="1182" y="1313"/>
                  </a:lnTo>
                  <a:lnTo>
                    <a:pt x="1189" y="1297"/>
                  </a:lnTo>
                  <a:lnTo>
                    <a:pt x="1196" y="1271"/>
                  </a:lnTo>
                  <a:lnTo>
                    <a:pt x="1199" y="1261"/>
                  </a:lnTo>
                  <a:lnTo>
                    <a:pt x="1218" y="1254"/>
                  </a:lnTo>
                  <a:lnTo>
                    <a:pt x="1237" y="1261"/>
                  </a:lnTo>
                  <a:lnTo>
                    <a:pt x="1244" y="1275"/>
                  </a:lnTo>
                  <a:lnTo>
                    <a:pt x="1225" y="1285"/>
                  </a:lnTo>
                  <a:lnTo>
                    <a:pt x="1220" y="1292"/>
                  </a:lnTo>
                  <a:lnTo>
                    <a:pt x="1227" y="1301"/>
                  </a:lnTo>
                  <a:lnTo>
                    <a:pt x="1244" y="1318"/>
                  </a:lnTo>
                  <a:lnTo>
                    <a:pt x="1241" y="1327"/>
                  </a:lnTo>
                  <a:lnTo>
                    <a:pt x="1237" y="1332"/>
                  </a:lnTo>
                  <a:lnTo>
                    <a:pt x="1237" y="1337"/>
                  </a:lnTo>
                  <a:lnTo>
                    <a:pt x="1251" y="1344"/>
                  </a:lnTo>
                  <a:lnTo>
                    <a:pt x="1263" y="1346"/>
                  </a:lnTo>
                  <a:lnTo>
                    <a:pt x="1293" y="1339"/>
                  </a:lnTo>
                  <a:lnTo>
                    <a:pt x="1300" y="1344"/>
                  </a:lnTo>
                  <a:lnTo>
                    <a:pt x="1312" y="1368"/>
                  </a:lnTo>
                  <a:lnTo>
                    <a:pt x="1322" y="1372"/>
                  </a:lnTo>
                  <a:lnTo>
                    <a:pt x="1333" y="1365"/>
                  </a:lnTo>
                  <a:lnTo>
                    <a:pt x="1333" y="1351"/>
                  </a:lnTo>
                  <a:lnTo>
                    <a:pt x="1331" y="1337"/>
                  </a:lnTo>
                  <a:lnTo>
                    <a:pt x="1326" y="1325"/>
                  </a:lnTo>
                  <a:lnTo>
                    <a:pt x="1319" y="1318"/>
                  </a:lnTo>
                  <a:lnTo>
                    <a:pt x="1312" y="1311"/>
                  </a:lnTo>
                  <a:lnTo>
                    <a:pt x="1303" y="1306"/>
                  </a:lnTo>
                  <a:lnTo>
                    <a:pt x="1293" y="1304"/>
                  </a:lnTo>
                  <a:lnTo>
                    <a:pt x="1296" y="1287"/>
                  </a:lnTo>
                  <a:lnTo>
                    <a:pt x="1305" y="1287"/>
                  </a:lnTo>
                  <a:lnTo>
                    <a:pt x="1317" y="1292"/>
                  </a:lnTo>
                  <a:lnTo>
                    <a:pt x="1326" y="1292"/>
                  </a:lnTo>
                  <a:lnTo>
                    <a:pt x="1333" y="1285"/>
                  </a:lnTo>
                  <a:lnTo>
                    <a:pt x="1333" y="1280"/>
                  </a:lnTo>
                  <a:lnTo>
                    <a:pt x="1331" y="1275"/>
                  </a:lnTo>
                  <a:lnTo>
                    <a:pt x="1300" y="1181"/>
                  </a:lnTo>
                  <a:close/>
                </a:path>
              </a:pathLst>
            </a:custGeom>
            <a:solidFill>
              <a:schemeClr val="accent2"/>
            </a:solid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3" name="Freeform 13"/>
            <p:cNvSpPr>
              <a:spLocks noEditPoints="1"/>
            </p:cNvSpPr>
            <p:nvPr/>
          </p:nvSpPr>
          <p:spPr bwMode="auto">
            <a:xfrm>
              <a:off x="3958073" y="2469976"/>
              <a:ext cx="3065860" cy="1290638"/>
            </a:xfrm>
            <a:custGeom>
              <a:avLst/>
              <a:gdLst>
                <a:gd name="T0" fmla="*/ 650 w 2575"/>
                <a:gd name="T1" fmla="*/ 655 h 1084"/>
                <a:gd name="T2" fmla="*/ 610 w 2575"/>
                <a:gd name="T3" fmla="*/ 693 h 1084"/>
                <a:gd name="T4" fmla="*/ 555 w 2575"/>
                <a:gd name="T5" fmla="*/ 618 h 1084"/>
                <a:gd name="T6" fmla="*/ 574 w 2575"/>
                <a:gd name="T7" fmla="*/ 580 h 1084"/>
                <a:gd name="T8" fmla="*/ 598 w 2575"/>
                <a:gd name="T9" fmla="*/ 504 h 1084"/>
                <a:gd name="T10" fmla="*/ 638 w 2575"/>
                <a:gd name="T11" fmla="*/ 573 h 1084"/>
                <a:gd name="T12" fmla="*/ 593 w 2575"/>
                <a:gd name="T13" fmla="*/ 497 h 1084"/>
                <a:gd name="T14" fmla="*/ 577 w 2575"/>
                <a:gd name="T15" fmla="*/ 468 h 1084"/>
                <a:gd name="T16" fmla="*/ 570 w 2575"/>
                <a:gd name="T17" fmla="*/ 397 h 1084"/>
                <a:gd name="T18" fmla="*/ 532 w 2575"/>
                <a:gd name="T19" fmla="*/ 322 h 1084"/>
                <a:gd name="T20" fmla="*/ 503 w 2575"/>
                <a:gd name="T21" fmla="*/ 265 h 1084"/>
                <a:gd name="T22" fmla="*/ 494 w 2575"/>
                <a:gd name="T23" fmla="*/ 161 h 1084"/>
                <a:gd name="T24" fmla="*/ 484 w 2575"/>
                <a:gd name="T25" fmla="*/ 47 h 1084"/>
                <a:gd name="T26" fmla="*/ 369 w 2575"/>
                <a:gd name="T27" fmla="*/ 26 h 1084"/>
                <a:gd name="T28" fmla="*/ 97 w 2575"/>
                <a:gd name="T29" fmla="*/ 156 h 1084"/>
                <a:gd name="T30" fmla="*/ 14 w 2575"/>
                <a:gd name="T31" fmla="*/ 286 h 1084"/>
                <a:gd name="T32" fmla="*/ 113 w 2575"/>
                <a:gd name="T33" fmla="*/ 251 h 1084"/>
                <a:gd name="T34" fmla="*/ 170 w 2575"/>
                <a:gd name="T35" fmla="*/ 393 h 1084"/>
                <a:gd name="T36" fmla="*/ 272 w 2575"/>
                <a:gd name="T37" fmla="*/ 495 h 1084"/>
                <a:gd name="T38" fmla="*/ 321 w 2575"/>
                <a:gd name="T39" fmla="*/ 516 h 1084"/>
                <a:gd name="T40" fmla="*/ 345 w 2575"/>
                <a:gd name="T41" fmla="*/ 530 h 1084"/>
                <a:gd name="T42" fmla="*/ 283 w 2575"/>
                <a:gd name="T43" fmla="*/ 594 h 1084"/>
                <a:gd name="T44" fmla="*/ 291 w 2575"/>
                <a:gd name="T45" fmla="*/ 608 h 1084"/>
                <a:gd name="T46" fmla="*/ 295 w 2575"/>
                <a:gd name="T47" fmla="*/ 634 h 1084"/>
                <a:gd name="T48" fmla="*/ 340 w 2575"/>
                <a:gd name="T49" fmla="*/ 658 h 1084"/>
                <a:gd name="T50" fmla="*/ 409 w 2575"/>
                <a:gd name="T51" fmla="*/ 644 h 1084"/>
                <a:gd name="T52" fmla="*/ 496 w 2575"/>
                <a:gd name="T53" fmla="*/ 634 h 1084"/>
                <a:gd name="T54" fmla="*/ 536 w 2575"/>
                <a:gd name="T55" fmla="*/ 618 h 1084"/>
                <a:gd name="T56" fmla="*/ 581 w 2575"/>
                <a:gd name="T57" fmla="*/ 518 h 1084"/>
                <a:gd name="T58" fmla="*/ 132 w 2575"/>
                <a:gd name="T59" fmla="*/ 379 h 1084"/>
                <a:gd name="T60" fmla="*/ 118 w 2575"/>
                <a:gd name="T61" fmla="*/ 345 h 1084"/>
                <a:gd name="T62" fmla="*/ 94 w 2575"/>
                <a:gd name="T63" fmla="*/ 308 h 1084"/>
                <a:gd name="T64" fmla="*/ 73 w 2575"/>
                <a:gd name="T65" fmla="*/ 345 h 1084"/>
                <a:gd name="T66" fmla="*/ 54 w 2575"/>
                <a:gd name="T67" fmla="*/ 442 h 1084"/>
                <a:gd name="T68" fmla="*/ 37 w 2575"/>
                <a:gd name="T69" fmla="*/ 521 h 1084"/>
                <a:gd name="T70" fmla="*/ 52 w 2575"/>
                <a:gd name="T71" fmla="*/ 549 h 1084"/>
                <a:gd name="T72" fmla="*/ 87 w 2575"/>
                <a:gd name="T73" fmla="*/ 535 h 1084"/>
                <a:gd name="T74" fmla="*/ 139 w 2575"/>
                <a:gd name="T75" fmla="*/ 549 h 1084"/>
                <a:gd name="T76" fmla="*/ 182 w 2575"/>
                <a:gd name="T77" fmla="*/ 473 h 1084"/>
                <a:gd name="T78" fmla="*/ 2563 w 2575"/>
                <a:gd name="T79" fmla="*/ 916 h 1084"/>
                <a:gd name="T80" fmla="*/ 2549 w 2575"/>
                <a:gd name="T81" fmla="*/ 887 h 1084"/>
                <a:gd name="T82" fmla="*/ 2433 w 2575"/>
                <a:gd name="T83" fmla="*/ 845 h 1084"/>
                <a:gd name="T84" fmla="*/ 2353 w 2575"/>
                <a:gd name="T85" fmla="*/ 812 h 1084"/>
                <a:gd name="T86" fmla="*/ 2251 w 2575"/>
                <a:gd name="T87" fmla="*/ 738 h 1084"/>
                <a:gd name="T88" fmla="*/ 2235 w 2575"/>
                <a:gd name="T89" fmla="*/ 790 h 1084"/>
                <a:gd name="T90" fmla="*/ 2237 w 2575"/>
                <a:gd name="T91" fmla="*/ 923 h 1084"/>
                <a:gd name="T92" fmla="*/ 2393 w 2575"/>
                <a:gd name="T93" fmla="*/ 1065 h 1084"/>
                <a:gd name="T94" fmla="*/ 2547 w 2575"/>
                <a:gd name="T95" fmla="*/ 1077 h 1084"/>
                <a:gd name="T96" fmla="*/ 2568 w 2575"/>
                <a:gd name="T97" fmla="*/ 1036 h 1084"/>
                <a:gd name="T98" fmla="*/ 2573 w 2575"/>
                <a:gd name="T99" fmla="*/ 977 h 1084"/>
                <a:gd name="T100" fmla="*/ 2561 w 2575"/>
                <a:gd name="T101" fmla="*/ 921 h 1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575" h="1084">
                  <a:moveTo>
                    <a:pt x="667" y="618"/>
                  </a:moveTo>
                  <a:lnTo>
                    <a:pt x="667" y="618"/>
                  </a:lnTo>
                  <a:lnTo>
                    <a:pt x="669" y="625"/>
                  </a:lnTo>
                  <a:lnTo>
                    <a:pt x="650" y="655"/>
                  </a:lnTo>
                  <a:lnTo>
                    <a:pt x="638" y="663"/>
                  </a:lnTo>
                  <a:lnTo>
                    <a:pt x="626" y="672"/>
                  </a:lnTo>
                  <a:lnTo>
                    <a:pt x="617" y="684"/>
                  </a:lnTo>
                  <a:lnTo>
                    <a:pt x="610" y="693"/>
                  </a:lnTo>
                  <a:lnTo>
                    <a:pt x="596" y="700"/>
                  </a:lnTo>
                  <a:lnTo>
                    <a:pt x="577" y="679"/>
                  </a:lnTo>
                  <a:lnTo>
                    <a:pt x="560" y="646"/>
                  </a:lnTo>
                  <a:lnTo>
                    <a:pt x="555" y="618"/>
                  </a:lnTo>
                  <a:lnTo>
                    <a:pt x="555" y="618"/>
                  </a:lnTo>
                  <a:lnTo>
                    <a:pt x="560" y="601"/>
                  </a:lnTo>
                  <a:lnTo>
                    <a:pt x="567" y="589"/>
                  </a:lnTo>
                  <a:lnTo>
                    <a:pt x="574" y="580"/>
                  </a:lnTo>
                  <a:lnTo>
                    <a:pt x="579" y="570"/>
                  </a:lnTo>
                  <a:lnTo>
                    <a:pt x="584" y="551"/>
                  </a:lnTo>
                  <a:lnTo>
                    <a:pt x="591" y="518"/>
                  </a:lnTo>
                  <a:lnTo>
                    <a:pt x="598" y="504"/>
                  </a:lnTo>
                  <a:lnTo>
                    <a:pt x="603" y="511"/>
                  </a:lnTo>
                  <a:lnTo>
                    <a:pt x="605" y="516"/>
                  </a:lnTo>
                  <a:lnTo>
                    <a:pt x="607" y="521"/>
                  </a:lnTo>
                  <a:lnTo>
                    <a:pt x="638" y="573"/>
                  </a:lnTo>
                  <a:lnTo>
                    <a:pt x="667" y="618"/>
                  </a:lnTo>
                  <a:close/>
                  <a:moveTo>
                    <a:pt x="581" y="518"/>
                  </a:moveTo>
                  <a:lnTo>
                    <a:pt x="581" y="518"/>
                  </a:lnTo>
                  <a:lnTo>
                    <a:pt x="593" y="497"/>
                  </a:lnTo>
                  <a:lnTo>
                    <a:pt x="584" y="485"/>
                  </a:lnTo>
                  <a:lnTo>
                    <a:pt x="579" y="478"/>
                  </a:lnTo>
                  <a:lnTo>
                    <a:pt x="577" y="473"/>
                  </a:lnTo>
                  <a:lnTo>
                    <a:pt x="577" y="468"/>
                  </a:lnTo>
                  <a:lnTo>
                    <a:pt x="577" y="464"/>
                  </a:lnTo>
                  <a:lnTo>
                    <a:pt x="577" y="440"/>
                  </a:lnTo>
                  <a:lnTo>
                    <a:pt x="572" y="414"/>
                  </a:lnTo>
                  <a:lnTo>
                    <a:pt x="570" y="397"/>
                  </a:lnTo>
                  <a:lnTo>
                    <a:pt x="572" y="383"/>
                  </a:lnTo>
                  <a:lnTo>
                    <a:pt x="560" y="371"/>
                  </a:lnTo>
                  <a:lnTo>
                    <a:pt x="546" y="348"/>
                  </a:lnTo>
                  <a:lnTo>
                    <a:pt x="532" y="322"/>
                  </a:lnTo>
                  <a:lnTo>
                    <a:pt x="532" y="317"/>
                  </a:lnTo>
                  <a:lnTo>
                    <a:pt x="525" y="298"/>
                  </a:lnTo>
                  <a:lnTo>
                    <a:pt x="518" y="282"/>
                  </a:lnTo>
                  <a:lnTo>
                    <a:pt x="503" y="265"/>
                  </a:lnTo>
                  <a:lnTo>
                    <a:pt x="480" y="239"/>
                  </a:lnTo>
                  <a:lnTo>
                    <a:pt x="477" y="229"/>
                  </a:lnTo>
                  <a:lnTo>
                    <a:pt x="482" y="213"/>
                  </a:lnTo>
                  <a:lnTo>
                    <a:pt x="494" y="161"/>
                  </a:lnTo>
                  <a:lnTo>
                    <a:pt x="499" y="137"/>
                  </a:lnTo>
                  <a:lnTo>
                    <a:pt x="522" y="92"/>
                  </a:lnTo>
                  <a:lnTo>
                    <a:pt x="527" y="71"/>
                  </a:lnTo>
                  <a:lnTo>
                    <a:pt x="484" y="47"/>
                  </a:lnTo>
                  <a:lnTo>
                    <a:pt x="463" y="40"/>
                  </a:lnTo>
                  <a:lnTo>
                    <a:pt x="432" y="24"/>
                  </a:lnTo>
                  <a:lnTo>
                    <a:pt x="418" y="16"/>
                  </a:lnTo>
                  <a:lnTo>
                    <a:pt x="369" y="26"/>
                  </a:lnTo>
                  <a:lnTo>
                    <a:pt x="300" y="0"/>
                  </a:lnTo>
                  <a:lnTo>
                    <a:pt x="241" y="7"/>
                  </a:lnTo>
                  <a:lnTo>
                    <a:pt x="189" y="47"/>
                  </a:lnTo>
                  <a:lnTo>
                    <a:pt x="97" y="156"/>
                  </a:lnTo>
                  <a:lnTo>
                    <a:pt x="37" y="206"/>
                  </a:lnTo>
                  <a:lnTo>
                    <a:pt x="7" y="244"/>
                  </a:lnTo>
                  <a:lnTo>
                    <a:pt x="0" y="277"/>
                  </a:lnTo>
                  <a:lnTo>
                    <a:pt x="14" y="286"/>
                  </a:lnTo>
                  <a:lnTo>
                    <a:pt x="33" y="279"/>
                  </a:lnTo>
                  <a:lnTo>
                    <a:pt x="82" y="248"/>
                  </a:lnTo>
                  <a:lnTo>
                    <a:pt x="99" y="246"/>
                  </a:lnTo>
                  <a:lnTo>
                    <a:pt x="113" y="251"/>
                  </a:lnTo>
                  <a:lnTo>
                    <a:pt x="127" y="267"/>
                  </a:lnTo>
                  <a:lnTo>
                    <a:pt x="156" y="331"/>
                  </a:lnTo>
                  <a:lnTo>
                    <a:pt x="163" y="348"/>
                  </a:lnTo>
                  <a:lnTo>
                    <a:pt x="170" y="393"/>
                  </a:lnTo>
                  <a:lnTo>
                    <a:pt x="198" y="466"/>
                  </a:lnTo>
                  <a:lnTo>
                    <a:pt x="227" y="461"/>
                  </a:lnTo>
                  <a:lnTo>
                    <a:pt x="257" y="485"/>
                  </a:lnTo>
                  <a:lnTo>
                    <a:pt x="272" y="495"/>
                  </a:lnTo>
                  <a:lnTo>
                    <a:pt x="326" y="495"/>
                  </a:lnTo>
                  <a:lnTo>
                    <a:pt x="317" y="506"/>
                  </a:lnTo>
                  <a:lnTo>
                    <a:pt x="319" y="513"/>
                  </a:lnTo>
                  <a:lnTo>
                    <a:pt x="321" y="516"/>
                  </a:lnTo>
                  <a:lnTo>
                    <a:pt x="324" y="518"/>
                  </a:lnTo>
                  <a:lnTo>
                    <a:pt x="326" y="521"/>
                  </a:lnTo>
                  <a:lnTo>
                    <a:pt x="343" y="528"/>
                  </a:lnTo>
                  <a:lnTo>
                    <a:pt x="345" y="530"/>
                  </a:lnTo>
                  <a:lnTo>
                    <a:pt x="343" y="537"/>
                  </a:lnTo>
                  <a:lnTo>
                    <a:pt x="319" y="561"/>
                  </a:lnTo>
                  <a:lnTo>
                    <a:pt x="305" y="570"/>
                  </a:lnTo>
                  <a:lnTo>
                    <a:pt x="283" y="594"/>
                  </a:lnTo>
                  <a:lnTo>
                    <a:pt x="288" y="601"/>
                  </a:lnTo>
                  <a:lnTo>
                    <a:pt x="291" y="603"/>
                  </a:lnTo>
                  <a:lnTo>
                    <a:pt x="291" y="606"/>
                  </a:lnTo>
                  <a:lnTo>
                    <a:pt x="291" y="608"/>
                  </a:lnTo>
                  <a:lnTo>
                    <a:pt x="291" y="613"/>
                  </a:lnTo>
                  <a:lnTo>
                    <a:pt x="291" y="618"/>
                  </a:lnTo>
                  <a:lnTo>
                    <a:pt x="293" y="627"/>
                  </a:lnTo>
                  <a:lnTo>
                    <a:pt x="295" y="634"/>
                  </a:lnTo>
                  <a:lnTo>
                    <a:pt x="298" y="639"/>
                  </a:lnTo>
                  <a:lnTo>
                    <a:pt x="302" y="653"/>
                  </a:lnTo>
                  <a:lnTo>
                    <a:pt x="326" y="660"/>
                  </a:lnTo>
                  <a:lnTo>
                    <a:pt x="340" y="658"/>
                  </a:lnTo>
                  <a:lnTo>
                    <a:pt x="352" y="646"/>
                  </a:lnTo>
                  <a:lnTo>
                    <a:pt x="361" y="653"/>
                  </a:lnTo>
                  <a:lnTo>
                    <a:pt x="383" y="646"/>
                  </a:lnTo>
                  <a:lnTo>
                    <a:pt x="409" y="644"/>
                  </a:lnTo>
                  <a:lnTo>
                    <a:pt x="442" y="655"/>
                  </a:lnTo>
                  <a:lnTo>
                    <a:pt x="470" y="632"/>
                  </a:lnTo>
                  <a:lnTo>
                    <a:pt x="484" y="629"/>
                  </a:lnTo>
                  <a:lnTo>
                    <a:pt x="496" y="634"/>
                  </a:lnTo>
                  <a:lnTo>
                    <a:pt x="506" y="639"/>
                  </a:lnTo>
                  <a:lnTo>
                    <a:pt x="518" y="641"/>
                  </a:lnTo>
                  <a:lnTo>
                    <a:pt x="532" y="634"/>
                  </a:lnTo>
                  <a:lnTo>
                    <a:pt x="536" y="618"/>
                  </a:lnTo>
                  <a:lnTo>
                    <a:pt x="539" y="601"/>
                  </a:lnTo>
                  <a:lnTo>
                    <a:pt x="546" y="594"/>
                  </a:lnTo>
                  <a:lnTo>
                    <a:pt x="562" y="580"/>
                  </a:lnTo>
                  <a:lnTo>
                    <a:pt x="581" y="518"/>
                  </a:lnTo>
                  <a:close/>
                  <a:moveTo>
                    <a:pt x="158" y="424"/>
                  </a:moveTo>
                  <a:lnTo>
                    <a:pt x="158" y="424"/>
                  </a:lnTo>
                  <a:lnTo>
                    <a:pt x="139" y="388"/>
                  </a:lnTo>
                  <a:lnTo>
                    <a:pt x="132" y="379"/>
                  </a:lnTo>
                  <a:lnTo>
                    <a:pt x="127" y="376"/>
                  </a:lnTo>
                  <a:lnTo>
                    <a:pt x="125" y="371"/>
                  </a:lnTo>
                  <a:lnTo>
                    <a:pt x="118" y="355"/>
                  </a:lnTo>
                  <a:lnTo>
                    <a:pt x="118" y="345"/>
                  </a:lnTo>
                  <a:lnTo>
                    <a:pt x="118" y="331"/>
                  </a:lnTo>
                  <a:lnTo>
                    <a:pt x="115" y="317"/>
                  </a:lnTo>
                  <a:lnTo>
                    <a:pt x="108" y="312"/>
                  </a:lnTo>
                  <a:lnTo>
                    <a:pt x="94" y="308"/>
                  </a:lnTo>
                  <a:lnTo>
                    <a:pt x="63" y="286"/>
                  </a:lnTo>
                  <a:lnTo>
                    <a:pt x="52" y="286"/>
                  </a:lnTo>
                  <a:lnTo>
                    <a:pt x="49" y="312"/>
                  </a:lnTo>
                  <a:lnTo>
                    <a:pt x="73" y="345"/>
                  </a:lnTo>
                  <a:lnTo>
                    <a:pt x="94" y="386"/>
                  </a:lnTo>
                  <a:lnTo>
                    <a:pt x="89" y="421"/>
                  </a:lnTo>
                  <a:lnTo>
                    <a:pt x="78" y="431"/>
                  </a:lnTo>
                  <a:lnTo>
                    <a:pt x="54" y="442"/>
                  </a:lnTo>
                  <a:lnTo>
                    <a:pt x="45" y="457"/>
                  </a:lnTo>
                  <a:lnTo>
                    <a:pt x="37" y="485"/>
                  </a:lnTo>
                  <a:lnTo>
                    <a:pt x="37" y="504"/>
                  </a:lnTo>
                  <a:lnTo>
                    <a:pt x="37" y="521"/>
                  </a:lnTo>
                  <a:lnTo>
                    <a:pt x="40" y="523"/>
                  </a:lnTo>
                  <a:lnTo>
                    <a:pt x="49" y="539"/>
                  </a:lnTo>
                  <a:lnTo>
                    <a:pt x="52" y="549"/>
                  </a:lnTo>
                  <a:lnTo>
                    <a:pt x="52" y="549"/>
                  </a:lnTo>
                  <a:lnTo>
                    <a:pt x="52" y="549"/>
                  </a:lnTo>
                  <a:lnTo>
                    <a:pt x="78" y="542"/>
                  </a:lnTo>
                  <a:lnTo>
                    <a:pt x="87" y="537"/>
                  </a:lnTo>
                  <a:lnTo>
                    <a:pt x="87" y="535"/>
                  </a:lnTo>
                  <a:lnTo>
                    <a:pt x="87" y="532"/>
                  </a:lnTo>
                  <a:lnTo>
                    <a:pt x="99" y="535"/>
                  </a:lnTo>
                  <a:lnTo>
                    <a:pt x="139" y="549"/>
                  </a:lnTo>
                  <a:lnTo>
                    <a:pt x="139" y="549"/>
                  </a:lnTo>
                  <a:lnTo>
                    <a:pt x="151" y="547"/>
                  </a:lnTo>
                  <a:lnTo>
                    <a:pt x="177" y="551"/>
                  </a:lnTo>
                  <a:lnTo>
                    <a:pt x="191" y="523"/>
                  </a:lnTo>
                  <a:lnTo>
                    <a:pt x="182" y="473"/>
                  </a:lnTo>
                  <a:lnTo>
                    <a:pt x="158" y="424"/>
                  </a:lnTo>
                  <a:close/>
                  <a:moveTo>
                    <a:pt x="2561" y="921"/>
                  </a:moveTo>
                  <a:lnTo>
                    <a:pt x="2561" y="921"/>
                  </a:lnTo>
                  <a:lnTo>
                    <a:pt x="2563" y="916"/>
                  </a:lnTo>
                  <a:lnTo>
                    <a:pt x="2566" y="913"/>
                  </a:lnTo>
                  <a:lnTo>
                    <a:pt x="2566" y="909"/>
                  </a:lnTo>
                  <a:lnTo>
                    <a:pt x="2568" y="902"/>
                  </a:lnTo>
                  <a:lnTo>
                    <a:pt x="2549" y="887"/>
                  </a:lnTo>
                  <a:lnTo>
                    <a:pt x="2502" y="866"/>
                  </a:lnTo>
                  <a:lnTo>
                    <a:pt x="2455" y="857"/>
                  </a:lnTo>
                  <a:lnTo>
                    <a:pt x="2445" y="852"/>
                  </a:lnTo>
                  <a:lnTo>
                    <a:pt x="2433" y="845"/>
                  </a:lnTo>
                  <a:lnTo>
                    <a:pt x="2417" y="821"/>
                  </a:lnTo>
                  <a:lnTo>
                    <a:pt x="2410" y="814"/>
                  </a:lnTo>
                  <a:lnTo>
                    <a:pt x="2391" y="812"/>
                  </a:lnTo>
                  <a:lnTo>
                    <a:pt x="2353" y="812"/>
                  </a:lnTo>
                  <a:lnTo>
                    <a:pt x="2322" y="790"/>
                  </a:lnTo>
                  <a:lnTo>
                    <a:pt x="2301" y="783"/>
                  </a:lnTo>
                  <a:lnTo>
                    <a:pt x="2289" y="774"/>
                  </a:lnTo>
                  <a:lnTo>
                    <a:pt x="2251" y="738"/>
                  </a:lnTo>
                  <a:lnTo>
                    <a:pt x="2239" y="734"/>
                  </a:lnTo>
                  <a:lnTo>
                    <a:pt x="2235" y="748"/>
                  </a:lnTo>
                  <a:lnTo>
                    <a:pt x="2235" y="769"/>
                  </a:lnTo>
                  <a:lnTo>
                    <a:pt x="2235" y="790"/>
                  </a:lnTo>
                  <a:lnTo>
                    <a:pt x="2225" y="816"/>
                  </a:lnTo>
                  <a:lnTo>
                    <a:pt x="2223" y="833"/>
                  </a:lnTo>
                  <a:lnTo>
                    <a:pt x="2223" y="845"/>
                  </a:lnTo>
                  <a:lnTo>
                    <a:pt x="2237" y="923"/>
                  </a:lnTo>
                  <a:lnTo>
                    <a:pt x="2239" y="965"/>
                  </a:lnTo>
                  <a:lnTo>
                    <a:pt x="2235" y="1001"/>
                  </a:lnTo>
                  <a:lnTo>
                    <a:pt x="2256" y="1018"/>
                  </a:lnTo>
                  <a:lnTo>
                    <a:pt x="2393" y="1065"/>
                  </a:lnTo>
                  <a:lnTo>
                    <a:pt x="2438" y="1067"/>
                  </a:lnTo>
                  <a:lnTo>
                    <a:pt x="2485" y="1081"/>
                  </a:lnTo>
                  <a:lnTo>
                    <a:pt x="2507" y="1084"/>
                  </a:lnTo>
                  <a:lnTo>
                    <a:pt x="2547" y="1077"/>
                  </a:lnTo>
                  <a:lnTo>
                    <a:pt x="2554" y="1070"/>
                  </a:lnTo>
                  <a:lnTo>
                    <a:pt x="2559" y="1058"/>
                  </a:lnTo>
                  <a:lnTo>
                    <a:pt x="2563" y="1046"/>
                  </a:lnTo>
                  <a:lnTo>
                    <a:pt x="2568" y="1036"/>
                  </a:lnTo>
                  <a:lnTo>
                    <a:pt x="2566" y="1029"/>
                  </a:lnTo>
                  <a:lnTo>
                    <a:pt x="2561" y="1018"/>
                  </a:lnTo>
                  <a:lnTo>
                    <a:pt x="2561" y="1006"/>
                  </a:lnTo>
                  <a:lnTo>
                    <a:pt x="2573" y="977"/>
                  </a:lnTo>
                  <a:lnTo>
                    <a:pt x="2575" y="961"/>
                  </a:lnTo>
                  <a:lnTo>
                    <a:pt x="2575" y="949"/>
                  </a:lnTo>
                  <a:lnTo>
                    <a:pt x="2570" y="937"/>
                  </a:lnTo>
                  <a:lnTo>
                    <a:pt x="2561" y="921"/>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4" name="Freeform 15"/>
            <p:cNvSpPr>
              <a:spLocks noEditPoints="1"/>
            </p:cNvSpPr>
            <p:nvPr/>
          </p:nvSpPr>
          <p:spPr bwMode="auto">
            <a:xfrm>
              <a:off x="3177023" y="2777157"/>
              <a:ext cx="1650206" cy="2087166"/>
            </a:xfrm>
            <a:custGeom>
              <a:avLst/>
              <a:gdLst>
                <a:gd name="T0" fmla="*/ 831 w 1386"/>
                <a:gd name="T1" fmla="*/ 1429 h 1753"/>
                <a:gd name="T2" fmla="*/ 729 w 1386"/>
                <a:gd name="T3" fmla="*/ 1420 h 1753"/>
                <a:gd name="T4" fmla="*/ 509 w 1386"/>
                <a:gd name="T5" fmla="*/ 1375 h 1753"/>
                <a:gd name="T6" fmla="*/ 280 w 1386"/>
                <a:gd name="T7" fmla="*/ 1448 h 1753"/>
                <a:gd name="T8" fmla="*/ 287 w 1386"/>
                <a:gd name="T9" fmla="*/ 1576 h 1753"/>
                <a:gd name="T10" fmla="*/ 670 w 1386"/>
                <a:gd name="T11" fmla="*/ 1732 h 1753"/>
                <a:gd name="T12" fmla="*/ 899 w 1386"/>
                <a:gd name="T13" fmla="*/ 1578 h 1753"/>
                <a:gd name="T14" fmla="*/ 1365 w 1386"/>
                <a:gd name="T15" fmla="*/ 1138 h 1753"/>
                <a:gd name="T16" fmla="*/ 1150 w 1386"/>
                <a:gd name="T17" fmla="*/ 1117 h 1753"/>
                <a:gd name="T18" fmla="*/ 1157 w 1386"/>
                <a:gd name="T19" fmla="*/ 1204 h 1753"/>
                <a:gd name="T20" fmla="*/ 1079 w 1386"/>
                <a:gd name="T21" fmla="*/ 1245 h 1753"/>
                <a:gd name="T22" fmla="*/ 1079 w 1386"/>
                <a:gd name="T23" fmla="*/ 1306 h 1753"/>
                <a:gd name="T24" fmla="*/ 1370 w 1386"/>
                <a:gd name="T25" fmla="*/ 1207 h 1753"/>
                <a:gd name="T26" fmla="*/ 1079 w 1386"/>
                <a:gd name="T27" fmla="*/ 1451 h 1753"/>
                <a:gd name="T28" fmla="*/ 1041 w 1386"/>
                <a:gd name="T29" fmla="*/ 1704 h 1753"/>
                <a:gd name="T30" fmla="*/ 956 w 1386"/>
                <a:gd name="T31" fmla="*/ 1600 h 1753"/>
                <a:gd name="T32" fmla="*/ 878 w 1386"/>
                <a:gd name="T33" fmla="*/ 1470 h 1753"/>
                <a:gd name="T34" fmla="*/ 819 w 1386"/>
                <a:gd name="T35" fmla="*/ 1389 h 1753"/>
                <a:gd name="T36" fmla="*/ 816 w 1386"/>
                <a:gd name="T37" fmla="*/ 1271 h 1753"/>
                <a:gd name="T38" fmla="*/ 892 w 1386"/>
                <a:gd name="T39" fmla="*/ 1238 h 1753"/>
                <a:gd name="T40" fmla="*/ 715 w 1386"/>
                <a:gd name="T41" fmla="*/ 1152 h 1753"/>
                <a:gd name="T42" fmla="*/ 741 w 1386"/>
                <a:gd name="T43" fmla="*/ 1072 h 1753"/>
                <a:gd name="T44" fmla="*/ 736 w 1386"/>
                <a:gd name="T45" fmla="*/ 977 h 1753"/>
                <a:gd name="T46" fmla="*/ 585 w 1386"/>
                <a:gd name="T47" fmla="*/ 996 h 1753"/>
                <a:gd name="T48" fmla="*/ 436 w 1386"/>
                <a:gd name="T49" fmla="*/ 1027 h 1753"/>
                <a:gd name="T50" fmla="*/ 393 w 1386"/>
                <a:gd name="T51" fmla="*/ 958 h 1753"/>
                <a:gd name="T52" fmla="*/ 294 w 1386"/>
                <a:gd name="T53" fmla="*/ 871 h 1753"/>
                <a:gd name="T54" fmla="*/ 270 w 1386"/>
                <a:gd name="T55" fmla="*/ 864 h 1753"/>
                <a:gd name="T56" fmla="*/ 272 w 1386"/>
                <a:gd name="T57" fmla="*/ 814 h 1753"/>
                <a:gd name="T58" fmla="*/ 291 w 1386"/>
                <a:gd name="T59" fmla="*/ 712 h 1753"/>
                <a:gd name="T60" fmla="*/ 194 w 1386"/>
                <a:gd name="T61" fmla="*/ 632 h 1753"/>
                <a:gd name="T62" fmla="*/ 140 w 1386"/>
                <a:gd name="T63" fmla="*/ 487 h 1753"/>
                <a:gd name="T64" fmla="*/ 67 w 1386"/>
                <a:gd name="T65" fmla="*/ 393 h 1753"/>
                <a:gd name="T66" fmla="*/ 209 w 1386"/>
                <a:gd name="T67" fmla="*/ 350 h 1753"/>
                <a:gd name="T68" fmla="*/ 220 w 1386"/>
                <a:gd name="T69" fmla="*/ 364 h 1753"/>
                <a:gd name="T70" fmla="*/ 348 w 1386"/>
                <a:gd name="T71" fmla="*/ 300 h 1753"/>
                <a:gd name="T72" fmla="*/ 360 w 1386"/>
                <a:gd name="T73" fmla="*/ 220 h 1753"/>
                <a:gd name="T74" fmla="*/ 263 w 1386"/>
                <a:gd name="T75" fmla="*/ 50 h 1753"/>
                <a:gd name="T76" fmla="*/ 580 w 1386"/>
                <a:gd name="T77" fmla="*/ 5 h 1753"/>
                <a:gd name="T78" fmla="*/ 566 w 1386"/>
                <a:gd name="T79" fmla="*/ 85 h 1753"/>
                <a:gd name="T80" fmla="*/ 580 w 1386"/>
                <a:gd name="T81" fmla="*/ 208 h 1753"/>
                <a:gd name="T82" fmla="*/ 575 w 1386"/>
                <a:gd name="T83" fmla="*/ 239 h 1753"/>
                <a:gd name="T84" fmla="*/ 570 w 1386"/>
                <a:gd name="T85" fmla="*/ 305 h 1753"/>
                <a:gd name="T86" fmla="*/ 675 w 1386"/>
                <a:gd name="T87" fmla="*/ 352 h 1753"/>
                <a:gd name="T88" fmla="*/ 708 w 1386"/>
                <a:gd name="T89" fmla="*/ 291 h 1753"/>
                <a:gd name="T90" fmla="*/ 769 w 1386"/>
                <a:gd name="T91" fmla="*/ 357 h 1753"/>
                <a:gd name="T92" fmla="*/ 854 w 1386"/>
                <a:gd name="T93" fmla="*/ 343 h 1753"/>
                <a:gd name="T94" fmla="*/ 854 w 1386"/>
                <a:gd name="T95" fmla="*/ 208 h 1753"/>
                <a:gd name="T96" fmla="*/ 982 w 1386"/>
                <a:gd name="T97" fmla="*/ 263 h 1753"/>
                <a:gd name="T98" fmla="*/ 947 w 1386"/>
                <a:gd name="T99" fmla="*/ 348 h 1753"/>
                <a:gd name="T100" fmla="*/ 996 w 1386"/>
                <a:gd name="T101" fmla="*/ 400 h 1753"/>
                <a:gd name="T102" fmla="*/ 1041 w 1386"/>
                <a:gd name="T103" fmla="*/ 627 h 1753"/>
                <a:gd name="T104" fmla="*/ 1223 w 1386"/>
                <a:gd name="T105" fmla="*/ 731 h 1753"/>
                <a:gd name="T106" fmla="*/ 1020 w 1386"/>
                <a:gd name="T107" fmla="*/ 946 h 1753"/>
                <a:gd name="T108" fmla="*/ 975 w 1386"/>
                <a:gd name="T109" fmla="*/ 961 h 1753"/>
                <a:gd name="T110" fmla="*/ 1069 w 1386"/>
                <a:gd name="T111" fmla="*/ 1020 h 1753"/>
                <a:gd name="T112" fmla="*/ 1088 w 1386"/>
                <a:gd name="T113" fmla="*/ 1152 h 1753"/>
                <a:gd name="T114" fmla="*/ 932 w 1386"/>
                <a:gd name="T115" fmla="*/ 1200 h 1753"/>
                <a:gd name="T116" fmla="*/ 899 w 1386"/>
                <a:gd name="T117" fmla="*/ 1219 h 1753"/>
                <a:gd name="T118" fmla="*/ 937 w 1386"/>
                <a:gd name="T119" fmla="*/ 1297 h 1753"/>
                <a:gd name="T120" fmla="*/ 1027 w 1386"/>
                <a:gd name="T121" fmla="*/ 1332 h 1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86" h="1753">
                  <a:moveTo>
                    <a:pt x="913" y="1505"/>
                  </a:moveTo>
                  <a:lnTo>
                    <a:pt x="913" y="1505"/>
                  </a:lnTo>
                  <a:lnTo>
                    <a:pt x="904" y="1493"/>
                  </a:lnTo>
                  <a:lnTo>
                    <a:pt x="861" y="1470"/>
                  </a:lnTo>
                  <a:lnTo>
                    <a:pt x="847" y="1448"/>
                  </a:lnTo>
                  <a:lnTo>
                    <a:pt x="850" y="1446"/>
                  </a:lnTo>
                  <a:lnTo>
                    <a:pt x="857" y="1439"/>
                  </a:lnTo>
                  <a:lnTo>
                    <a:pt x="842" y="1436"/>
                  </a:lnTo>
                  <a:lnTo>
                    <a:pt x="831" y="1429"/>
                  </a:lnTo>
                  <a:lnTo>
                    <a:pt x="809" y="1408"/>
                  </a:lnTo>
                  <a:lnTo>
                    <a:pt x="802" y="1391"/>
                  </a:lnTo>
                  <a:lnTo>
                    <a:pt x="736" y="1349"/>
                  </a:lnTo>
                  <a:lnTo>
                    <a:pt x="736" y="1363"/>
                  </a:lnTo>
                  <a:lnTo>
                    <a:pt x="738" y="1380"/>
                  </a:lnTo>
                  <a:lnTo>
                    <a:pt x="743" y="1394"/>
                  </a:lnTo>
                  <a:lnTo>
                    <a:pt x="753" y="1408"/>
                  </a:lnTo>
                  <a:lnTo>
                    <a:pt x="745" y="1410"/>
                  </a:lnTo>
                  <a:lnTo>
                    <a:pt x="729" y="1420"/>
                  </a:lnTo>
                  <a:lnTo>
                    <a:pt x="708" y="1425"/>
                  </a:lnTo>
                  <a:lnTo>
                    <a:pt x="696" y="1439"/>
                  </a:lnTo>
                  <a:lnTo>
                    <a:pt x="698" y="1451"/>
                  </a:lnTo>
                  <a:lnTo>
                    <a:pt x="708" y="1462"/>
                  </a:lnTo>
                  <a:lnTo>
                    <a:pt x="719" y="1484"/>
                  </a:lnTo>
                  <a:lnTo>
                    <a:pt x="575" y="1429"/>
                  </a:lnTo>
                  <a:lnTo>
                    <a:pt x="556" y="1427"/>
                  </a:lnTo>
                  <a:lnTo>
                    <a:pt x="537" y="1420"/>
                  </a:lnTo>
                  <a:lnTo>
                    <a:pt x="509" y="1375"/>
                  </a:lnTo>
                  <a:lnTo>
                    <a:pt x="492" y="1365"/>
                  </a:lnTo>
                  <a:lnTo>
                    <a:pt x="478" y="1361"/>
                  </a:lnTo>
                  <a:lnTo>
                    <a:pt x="440" y="1337"/>
                  </a:lnTo>
                  <a:lnTo>
                    <a:pt x="421" y="1332"/>
                  </a:lnTo>
                  <a:lnTo>
                    <a:pt x="320" y="1368"/>
                  </a:lnTo>
                  <a:lnTo>
                    <a:pt x="308" y="1365"/>
                  </a:lnTo>
                  <a:lnTo>
                    <a:pt x="282" y="1406"/>
                  </a:lnTo>
                  <a:lnTo>
                    <a:pt x="277" y="1427"/>
                  </a:lnTo>
                  <a:lnTo>
                    <a:pt x="280" y="1448"/>
                  </a:lnTo>
                  <a:lnTo>
                    <a:pt x="287" y="1458"/>
                  </a:lnTo>
                  <a:lnTo>
                    <a:pt x="334" y="1500"/>
                  </a:lnTo>
                  <a:lnTo>
                    <a:pt x="343" y="1507"/>
                  </a:lnTo>
                  <a:lnTo>
                    <a:pt x="358" y="1510"/>
                  </a:lnTo>
                  <a:lnTo>
                    <a:pt x="348" y="1538"/>
                  </a:lnTo>
                  <a:lnTo>
                    <a:pt x="327" y="1543"/>
                  </a:lnTo>
                  <a:lnTo>
                    <a:pt x="303" y="1541"/>
                  </a:lnTo>
                  <a:lnTo>
                    <a:pt x="287" y="1555"/>
                  </a:lnTo>
                  <a:lnTo>
                    <a:pt x="287" y="1576"/>
                  </a:lnTo>
                  <a:lnTo>
                    <a:pt x="296" y="1595"/>
                  </a:lnTo>
                  <a:lnTo>
                    <a:pt x="315" y="1607"/>
                  </a:lnTo>
                  <a:lnTo>
                    <a:pt x="355" y="1611"/>
                  </a:lnTo>
                  <a:lnTo>
                    <a:pt x="398" y="1623"/>
                  </a:lnTo>
                  <a:lnTo>
                    <a:pt x="436" y="1628"/>
                  </a:lnTo>
                  <a:lnTo>
                    <a:pt x="526" y="1668"/>
                  </a:lnTo>
                  <a:lnTo>
                    <a:pt x="578" y="1699"/>
                  </a:lnTo>
                  <a:lnTo>
                    <a:pt x="653" y="1732"/>
                  </a:lnTo>
                  <a:lnTo>
                    <a:pt x="670" y="1732"/>
                  </a:lnTo>
                  <a:lnTo>
                    <a:pt x="693" y="1701"/>
                  </a:lnTo>
                  <a:lnTo>
                    <a:pt x="727" y="1680"/>
                  </a:lnTo>
                  <a:lnTo>
                    <a:pt x="762" y="1666"/>
                  </a:lnTo>
                  <a:lnTo>
                    <a:pt x="880" y="1675"/>
                  </a:lnTo>
                  <a:lnTo>
                    <a:pt x="911" y="1659"/>
                  </a:lnTo>
                  <a:lnTo>
                    <a:pt x="930" y="1628"/>
                  </a:lnTo>
                  <a:lnTo>
                    <a:pt x="928" y="1600"/>
                  </a:lnTo>
                  <a:lnTo>
                    <a:pt x="897" y="1593"/>
                  </a:lnTo>
                  <a:lnTo>
                    <a:pt x="899" y="1578"/>
                  </a:lnTo>
                  <a:lnTo>
                    <a:pt x="906" y="1571"/>
                  </a:lnTo>
                  <a:lnTo>
                    <a:pt x="913" y="1569"/>
                  </a:lnTo>
                  <a:lnTo>
                    <a:pt x="920" y="1557"/>
                  </a:lnTo>
                  <a:lnTo>
                    <a:pt x="925" y="1541"/>
                  </a:lnTo>
                  <a:lnTo>
                    <a:pt x="923" y="1533"/>
                  </a:lnTo>
                  <a:lnTo>
                    <a:pt x="918" y="1526"/>
                  </a:lnTo>
                  <a:lnTo>
                    <a:pt x="913" y="1505"/>
                  </a:lnTo>
                  <a:close/>
                  <a:moveTo>
                    <a:pt x="1365" y="1138"/>
                  </a:moveTo>
                  <a:lnTo>
                    <a:pt x="1365" y="1138"/>
                  </a:lnTo>
                  <a:lnTo>
                    <a:pt x="1339" y="1119"/>
                  </a:lnTo>
                  <a:lnTo>
                    <a:pt x="1273" y="1117"/>
                  </a:lnTo>
                  <a:lnTo>
                    <a:pt x="1211" y="1122"/>
                  </a:lnTo>
                  <a:lnTo>
                    <a:pt x="1185" y="1115"/>
                  </a:lnTo>
                  <a:lnTo>
                    <a:pt x="1164" y="1088"/>
                  </a:lnTo>
                  <a:lnTo>
                    <a:pt x="1150" y="1091"/>
                  </a:lnTo>
                  <a:lnTo>
                    <a:pt x="1143" y="1096"/>
                  </a:lnTo>
                  <a:lnTo>
                    <a:pt x="1143" y="1105"/>
                  </a:lnTo>
                  <a:lnTo>
                    <a:pt x="1150" y="1117"/>
                  </a:lnTo>
                  <a:lnTo>
                    <a:pt x="1157" y="1126"/>
                  </a:lnTo>
                  <a:lnTo>
                    <a:pt x="1183" y="1138"/>
                  </a:lnTo>
                  <a:lnTo>
                    <a:pt x="1185" y="1148"/>
                  </a:lnTo>
                  <a:lnTo>
                    <a:pt x="1181" y="1152"/>
                  </a:lnTo>
                  <a:lnTo>
                    <a:pt x="1178" y="1162"/>
                  </a:lnTo>
                  <a:lnTo>
                    <a:pt x="1181" y="1171"/>
                  </a:lnTo>
                  <a:lnTo>
                    <a:pt x="1185" y="1183"/>
                  </a:lnTo>
                  <a:lnTo>
                    <a:pt x="1178" y="1190"/>
                  </a:lnTo>
                  <a:lnTo>
                    <a:pt x="1157" y="1204"/>
                  </a:lnTo>
                  <a:lnTo>
                    <a:pt x="1150" y="1207"/>
                  </a:lnTo>
                  <a:lnTo>
                    <a:pt x="1138" y="1204"/>
                  </a:lnTo>
                  <a:lnTo>
                    <a:pt x="1117" y="1195"/>
                  </a:lnTo>
                  <a:lnTo>
                    <a:pt x="1105" y="1195"/>
                  </a:lnTo>
                  <a:lnTo>
                    <a:pt x="1114" y="1212"/>
                  </a:lnTo>
                  <a:lnTo>
                    <a:pt x="1110" y="1221"/>
                  </a:lnTo>
                  <a:lnTo>
                    <a:pt x="1100" y="1216"/>
                  </a:lnTo>
                  <a:lnTo>
                    <a:pt x="1091" y="1223"/>
                  </a:lnTo>
                  <a:lnTo>
                    <a:pt x="1079" y="1245"/>
                  </a:lnTo>
                  <a:lnTo>
                    <a:pt x="1084" y="1247"/>
                  </a:lnTo>
                  <a:lnTo>
                    <a:pt x="1093" y="1257"/>
                  </a:lnTo>
                  <a:lnTo>
                    <a:pt x="1096" y="1259"/>
                  </a:lnTo>
                  <a:lnTo>
                    <a:pt x="1088" y="1266"/>
                  </a:lnTo>
                  <a:lnTo>
                    <a:pt x="1084" y="1273"/>
                  </a:lnTo>
                  <a:lnTo>
                    <a:pt x="1081" y="1285"/>
                  </a:lnTo>
                  <a:lnTo>
                    <a:pt x="1088" y="1297"/>
                  </a:lnTo>
                  <a:lnTo>
                    <a:pt x="1077" y="1297"/>
                  </a:lnTo>
                  <a:lnTo>
                    <a:pt x="1079" y="1306"/>
                  </a:lnTo>
                  <a:lnTo>
                    <a:pt x="1129" y="1323"/>
                  </a:lnTo>
                  <a:lnTo>
                    <a:pt x="1152" y="1323"/>
                  </a:lnTo>
                  <a:lnTo>
                    <a:pt x="1164" y="1311"/>
                  </a:lnTo>
                  <a:lnTo>
                    <a:pt x="1192" y="1252"/>
                  </a:lnTo>
                  <a:lnTo>
                    <a:pt x="1214" y="1228"/>
                  </a:lnTo>
                  <a:lnTo>
                    <a:pt x="1237" y="1214"/>
                  </a:lnTo>
                  <a:lnTo>
                    <a:pt x="1263" y="1204"/>
                  </a:lnTo>
                  <a:lnTo>
                    <a:pt x="1353" y="1209"/>
                  </a:lnTo>
                  <a:lnTo>
                    <a:pt x="1370" y="1207"/>
                  </a:lnTo>
                  <a:lnTo>
                    <a:pt x="1382" y="1202"/>
                  </a:lnTo>
                  <a:lnTo>
                    <a:pt x="1386" y="1193"/>
                  </a:lnTo>
                  <a:lnTo>
                    <a:pt x="1386" y="1178"/>
                  </a:lnTo>
                  <a:lnTo>
                    <a:pt x="1365" y="1138"/>
                  </a:lnTo>
                  <a:close/>
                  <a:moveTo>
                    <a:pt x="1107" y="1356"/>
                  </a:moveTo>
                  <a:lnTo>
                    <a:pt x="1107" y="1356"/>
                  </a:lnTo>
                  <a:lnTo>
                    <a:pt x="1133" y="1380"/>
                  </a:lnTo>
                  <a:lnTo>
                    <a:pt x="1136" y="1387"/>
                  </a:lnTo>
                  <a:lnTo>
                    <a:pt x="1079" y="1451"/>
                  </a:lnTo>
                  <a:lnTo>
                    <a:pt x="1072" y="1462"/>
                  </a:lnTo>
                  <a:lnTo>
                    <a:pt x="1051" y="1524"/>
                  </a:lnTo>
                  <a:lnTo>
                    <a:pt x="1051" y="1533"/>
                  </a:lnTo>
                  <a:lnTo>
                    <a:pt x="1043" y="1541"/>
                  </a:lnTo>
                  <a:lnTo>
                    <a:pt x="1027" y="1567"/>
                  </a:lnTo>
                  <a:lnTo>
                    <a:pt x="1020" y="1574"/>
                  </a:lnTo>
                  <a:lnTo>
                    <a:pt x="1013" y="1593"/>
                  </a:lnTo>
                  <a:lnTo>
                    <a:pt x="1020" y="1633"/>
                  </a:lnTo>
                  <a:lnTo>
                    <a:pt x="1041" y="1704"/>
                  </a:lnTo>
                  <a:lnTo>
                    <a:pt x="1046" y="1749"/>
                  </a:lnTo>
                  <a:lnTo>
                    <a:pt x="1032" y="1753"/>
                  </a:lnTo>
                  <a:lnTo>
                    <a:pt x="1013" y="1737"/>
                  </a:lnTo>
                  <a:lnTo>
                    <a:pt x="1008" y="1718"/>
                  </a:lnTo>
                  <a:lnTo>
                    <a:pt x="994" y="1706"/>
                  </a:lnTo>
                  <a:lnTo>
                    <a:pt x="961" y="1661"/>
                  </a:lnTo>
                  <a:lnTo>
                    <a:pt x="954" y="1647"/>
                  </a:lnTo>
                  <a:lnTo>
                    <a:pt x="949" y="1621"/>
                  </a:lnTo>
                  <a:lnTo>
                    <a:pt x="956" y="1600"/>
                  </a:lnTo>
                  <a:lnTo>
                    <a:pt x="970" y="1564"/>
                  </a:lnTo>
                  <a:lnTo>
                    <a:pt x="954" y="1562"/>
                  </a:lnTo>
                  <a:lnTo>
                    <a:pt x="942" y="1557"/>
                  </a:lnTo>
                  <a:lnTo>
                    <a:pt x="937" y="1545"/>
                  </a:lnTo>
                  <a:lnTo>
                    <a:pt x="942" y="1522"/>
                  </a:lnTo>
                  <a:lnTo>
                    <a:pt x="932" y="1519"/>
                  </a:lnTo>
                  <a:lnTo>
                    <a:pt x="928" y="1512"/>
                  </a:lnTo>
                  <a:lnTo>
                    <a:pt x="918" y="1500"/>
                  </a:lnTo>
                  <a:lnTo>
                    <a:pt x="878" y="1470"/>
                  </a:lnTo>
                  <a:lnTo>
                    <a:pt x="873" y="1462"/>
                  </a:lnTo>
                  <a:lnTo>
                    <a:pt x="868" y="1453"/>
                  </a:lnTo>
                  <a:lnTo>
                    <a:pt x="866" y="1443"/>
                  </a:lnTo>
                  <a:lnTo>
                    <a:pt x="866" y="1436"/>
                  </a:lnTo>
                  <a:lnTo>
                    <a:pt x="864" y="1429"/>
                  </a:lnTo>
                  <a:lnTo>
                    <a:pt x="857" y="1420"/>
                  </a:lnTo>
                  <a:lnTo>
                    <a:pt x="842" y="1408"/>
                  </a:lnTo>
                  <a:lnTo>
                    <a:pt x="828" y="1401"/>
                  </a:lnTo>
                  <a:lnTo>
                    <a:pt x="819" y="1389"/>
                  </a:lnTo>
                  <a:lnTo>
                    <a:pt x="812" y="1365"/>
                  </a:lnTo>
                  <a:lnTo>
                    <a:pt x="807" y="1342"/>
                  </a:lnTo>
                  <a:lnTo>
                    <a:pt x="802" y="1323"/>
                  </a:lnTo>
                  <a:lnTo>
                    <a:pt x="793" y="1313"/>
                  </a:lnTo>
                  <a:lnTo>
                    <a:pt x="776" y="1306"/>
                  </a:lnTo>
                  <a:lnTo>
                    <a:pt x="774" y="1299"/>
                  </a:lnTo>
                  <a:lnTo>
                    <a:pt x="800" y="1271"/>
                  </a:lnTo>
                  <a:lnTo>
                    <a:pt x="805" y="1268"/>
                  </a:lnTo>
                  <a:lnTo>
                    <a:pt x="816" y="1271"/>
                  </a:lnTo>
                  <a:lnTo>
                    <a:pt x="833" y="1285"/>
                  </a:lnTo>
                  <a:lnTo>
                    <a:pt x="842" y="1287"/>
                  </a:lnTo>
                  <a:lnTo>
                    <a:pt x="850" y="1283"/>
                  </a:lnTo>
                  <a:lnTo>
                    <a:pt x="864" y="1261"/>
                  </a:lnTo>
                  <a:lnTo>
                    <a:pt x="866" y="1264"/>
                  </a:lnTo>
                  <a:lnTo>
                    <a:pt x="873" y="1268"/>
                  </a:lnTo>
                  <a:lnTo>
                    <a:pt x="883" y="1261"/>
                  </a:lnTo>
                  <a:lnTo>
                    <a:pt x="894" y="1245"/>
                  </a:lnTo>
                  <a:lnTo>
                    <a:pt x="892" y="1238"/>
                  </a:lnTo>
                  <a:lnTo>
                    <a:pt x="883" y="1228"/>
                  </a:lnTo>
                  <a:lnTo>
                    <a:pt x="864" y="1193"/>
                  </a:lnTo>
                  <a:lnTo>
                    <a:pt x="852" y="1181"/>
                  </a:lnTo>
                  <a:lnTo>
                    <a:pt x="800" y="1164"/>
                  </a:lnTo>
                  <a:lnTo>
                    <a:pt x="786" y="1164"/>
                  </a:lnTo>
                  <a:lnTo>
                    <a:pt x="781" y="1162"/>
                  </a:lnTo>
                  <a:lnTo>
                    <a:pt x="769" y="1150"/>
                  </a:lnTo>
                  <a:lnTo>
                    <a:pt x="762" y="1150"/>
                  </a:lnTo>
                  <a:lnTo>
                    <a:pt x="715" y="1152"/>
                  </a:lnTo>
                  <a:lnTo>
                    <a:pt x="701" y="1148"/>
                  </a:lnTo>
                  <a:lnTo>
                    <a:pt x="686" y="1138"/>
                  </a:lnTo>
                  <a:lnTo>
                    <a:pt x="675" y="1126"/>
                  </a:lnTo>
                  <a:lnTo>
                    <a:pt x="715" y="1129"/>
                  </a:lnTo>
                  <a:lnTo>
                    <a:pt x="798" y="1152"/>
                  </a:lnTo>
                  <a:lnTo>
                    <a:pt x="838" y="1155"/>
                  </a:lnTo>
                  <a:lnTo>
                    <a:pt x="816" y="1129"/>
                  </a:lnTo>
                  <a:lnTo>
                    <a:pt x="764" y="1103"/>
                  </a:lnTo>
                  <a:lnTo>
                    <a:pt x="741" y="1072"/>
                  </a:lnTo>
                  <a:lnTo>
                    <a:pt x="802" y="1051"/>
                  </a:lnTo>
                  <a:lnTo>
                    <a:pt x="805" y="1046"/>
                  </a:lnTo>
                  <a:lnTo>
                    <a:pt x="802" y="1036"/>
                  </a:lnTo>
                  <a:lnTo>
                    <a:pt x="783" y="1025"/>
                  </a:lnTo>
                  <a:lnTo>
                    <a:pt x="743" y="1034"/>
                  </a:lnTo>
                  <a:lnTo>
                    <a:pt x="727" y="1020"/>
                  </a:lnTo>
                  <a:lnTo>
                    <a:pt x="736" y="1006"/>
                  </a:lnTo>
                  <a:lnTo>
                    <a:pt x="741" y="991"/>
                  </a:lnTo>
                  <a:lnTo>
                    <a:pt x="736" y="977"/>
                  </a:lnTo>
                  <a:lnTo>
                    <a:pt x="722" y="968"/>
                  </a:lnTo>
                  <a:lnTo>
                    <a:pt x="708" y="970"/>
                  </a:lnTo>
                  <a:lnTo>
                    <a:pt x="696" y="984"/>
                  </a:lnTo>
                  <a:lnTo>
                    <a:pt x="689" y="999"/>
                  </a:lnTo>
                  <a:lnTo>
                    <a:pt x="679" y="1010"/>
                  </a:lnTo>
                  <a:lnTo>
                    <a:pt x="670" y="1010"/>
                  </a:lnTo>
                  <a:lnTo>
                    <a:pt x="641" y="1001"/>
                  </a:lnTo>
                  <a:lnTo>
                    <a:pt x="587" y="996"/>
                  </a:lnTo>
                  <a:lnTo>
                    <a:pt x="585" y="996"/>
                  </a:lnTo>
                  <a:lnTo>
                    <a:pt x="568" y="989"/>
                  </a:lnTo>
                  <a:lnTo>
                    <a:pt x="561" y="996"/>
                  </a:lnTo>
                  <a:lnTo>
                    <a:pt x="507" y="982"/>
                  </a:lnTo>
                  <a:lnTo>
                    <a:pt x="497" y="984"/>
                  </a:lnTo>
                  <a:lnTo>
                    <a:pt x="478" y="999"/>
                  </a:lnTo>
                  <a:lnTo>
                    <a:pt x="469" y="1006"/>
                  </a:lnTo>
                  <a:lnTo>
                    <a:pt x="419" y="1013"/>
                  </a:lnTo>
                  <a:lnTo>
                    <a:pt x="421" y="1020"/>
                  </a:lnTo>
                  <a:lnTo>
                    <a:pt x="436" y="1027"/>
                  </a:lnTo>
                  <a:lnTo>
                    <a:pt x="412" y="1029"/>
                  </a:lnTo>
                  <a:lnTo>
                    <a:pt x="393" y="1025"/>
                  </a:lnTo>
                  <a:lnTo>
                    <a:pt x="379" y="1008"/>
                  </a:lnTo>
                  <a:lnTo>
                    <a:pt x="367" y="975"/>
                  </a:lnTo>
                  <a:lnTo>
                    <a:pt x="379" y="982"/>
                  </a:lnTo>
                  <a:lnTo>
                    <a:pt x="391" y="980"/>
                  </a:lnTo>
                  <a:lnTo>
                    <a:pt x="398" y="970"/>
                  </a:lnTo>
                  <a:lnTo>
                    <a:pt x="400" y="954"/>
                  </a:lnTo>
                  <a:lnTo>
                    <a:pt x="393" y="958"/>
                  </a:lnTo>
                  <a:lnTo>
                    <a:pt x="386" y="963"/>
                  </a:lnTo>
                  <a:lnTo>
                    <a:pt x="369" y="965"/>
                  </a:lnTo>
                  <a:lnTo>
                    <a:pt x="365" y="961"/>
                  </a:lnTo>
                  <a:lnTo>
                    <a:pt x="362" y="928"/>
                  </a:lnTo>
                  <a:lnTo>
                    <a:pt x="355" y="923"/>
                  </a:lnTo>
                  <a:lnTo>
                    <a:pt x="341" y="916"/>
                  </a:lnTo>
                  <a:lnTo>
                    <a:pt x="296" y="885"/>
                  </a:lnTo>
                  <a:lnTo>
                    <a:pt x="287" y="875"/>
                  </a:lnTo>
                  <a:lnTo>
                    <a:pt x="294" y="871"/>
                  </a:lnTo>
                  <a:lnTo>
                    <a:pt x="303" y="868"/>
                  </a:lnTo>
                  <a:lnTo>
                    <a:pt x="310" y="861"/>
                  </a:lnTo>
                  <a:lnTo>
                    <a:pt x="310" y="849"/>
                  </a:lnTo>
                  <a:lnTo>
                    <a:pt x="303" y="845"/>
                  </a:lnTo>
                  <a:lnTo>
                    <a:pt x="294" y="842"/>
                  </a:lnTo>
                  <a:lnTo>
                    <a:pt x="282" y="842"/>
                  </a:lnTo>
                  <a:lnTo>
                    <a:pt x="275" y="845"/>
                  </a:lnTo>
                  <a:lnTo>
                    <a:pt x="270" y="852"/>
                  </a:lnTo>
                  <a:lnTo>
                    <a:pt x="270" y="864"/>
                  </a:lnTo>
                  <a:lnTo>
                    <a:pt x="265" y="873"/>
                  </a:lnTo>
                  <a:lnTo>
                    <a:pt x="254" y="875"/>
                  </a:lnTo>
                  <a:lnTo>
                    <a:pt x="249" y="871"/>
                  </a:lnTo>
                  <a:lnTo>
                    <a:pt x="232" y="842"/>
                  </a:lnTo>
                  <a:lnTo>
                    <a:pt x="232" y="833"/>
                  </a:lnTo>
                  <a:lnTo>
                    <a:pt x="251" y="833"/>
                  </a:lnTo>
                  <a:lnTo>
                    <a:pt x="263" y="831"/>
                  </a:lnTo>
                  <a:lnTo>
                    <a:pt x="268" y="823"/>
                  </a:lnTo>
                  <a:lnTo>
                    <a:pt x="272" y="814"/>
                  </a:lnTo>
                  <a:lnTo>
                    <a:pt x="280" y="807"/>
                  </a:lnTo>
                  <a:lnTo>
                    <a:pt x="289" y="800"/>
                  </a:lnTo>
                  <a:lnTo>
                    <a:pt x="296" y="797"/>
                  </a:lnTo>
                  <a:lnTo>
                    <a:pt x="310" y="788"/>
                  </a:lnTo>
                  <a:lnTo>
                    <a:pt x="315" y="774"/>
                  </a:lnTo>
                  <a:lnTo>
                    <a:pt x="313" y="757"/>
                  </a:lnTo>
                  <a:lnTo>
                    <a:pt x="303" y="752"/>
                  </a:lnTo>
                  <a:lnTo>
                    <a:pt x="303" y="738"/>
                  </a:lnTo>
                  <a:lnTo>
                    <a:pt x="291" y="712"/>
                  </a:lnTo>
                  <a:lnTo>
                    <a:pt x="270" y="667"/>
                  </a:lnTo>
                  <a:lnTo>
                    <a:pt x="258" y="653"/>
                  </a:lnTo>
                  <a:lnTo>
                    <a:pt x="249" y="644"/>
                  </a:lnTo>
                  <a:lnTo>
                    <a:pt x="237" y="639"/>
                  </a:lnTo>
                  <a:lnTo>
                    <a:pt x="220" y="639"/>
                  </a:lnTo>
                  <a:lnTo>
                    <a:pt x="209" y="651"/>
                  </a:lnTo>
                  <a:lnTo>
                    <a:pt x="202" y="655"/>
                  </a:lnTo>
                  <a:lnTo>
                    <a:pt x="197" y="648"/>
                  </a:lnTo>
                  <a:lnTo>
                    <a:pt x="194" y="632"/>
                  </a:lnTo>
                  <a:lnTo>
                    <a:pt x="197" y="620"/>
                  </a:lnTo>
                  <a:lnTo>
                    <a:pt x="204" y="615"/>
                  </a:lnTo>
                  <a:lnTo>
                    <a:pt x="213" y="615"/>
                  </a:lnTo>
                  <a:lnTo>
                    <a:pt x="232" y="603"/>
                  </a:lnTo>
                  <a:lnTo>
                    <a:pt x="237" y="584"/>
                  </a:lnTo>
                  <a:lnTo>
                    <a:pt x="230" y="561"/>
                  </a:lnTo>
                  <a:lnTo>
                    <a:pt x="216" y="539"/>
                  </a:lnTo>
                  <a:lnTo>
                    <a:pt x="178" y="504"/>
                  </a:lnTo>
                  <a:lnTo>
                    <a:pt x="140" y="487"/>
                  </a:lnTo>
                  <a:lnTo>
                    <a:pt x="57" y="476"/>
                  </a:lnTo>
                  <a:lnTo>
                    <a:pt x="55" y="466"/>
                  </a:lnTo>
                  <a:lnTo>
                    <a:pt x="171" y="461"/>
                  </a:lnTo>
                  <a:lnTo>
                    <a:pt x="157" y="442"/>
                  </a:lnTo>
                  <a:lnTo>
                    <a:pt x="107" y="428"/>
                  </a:lnTo>
                  <a:lnTo>
                    <a:pt x="88" y="419"/>
                  </a:lnTo>
                  <a:lnTo>
                    <a:pt x="79" y="409"/>
                  </a:lnTo>
                  <a:lnTo>
                    <a:pt x="74" y="400"/>
                  </a:lnTo>
                  <a:lnTo>
                    <a:pt x="67" y="393"/>
                  </a:lnTo>
                  <a:lnTo>
                    <a:pt x="53" y="388"/>
                  </a:lnTo>
                  <a:lnTo>
                    <a:pt x="15" y="390"/>
                  </a:lnTo>
                  <a:lnTo>
                    <a:pt x="3" y="386"/>
                  </a:lnTo>
                  <a:lnTo>
                    <a:pt x="0" y="379"/>
                  </a:lnTo>
                  <a:lnTo>
                    <a:pt x="119" y="379"/>
                  </a:lnTo>
                  <a:lnTo>
                    <a:pt x="140" y="371"/>
                  </a:lnTo>
                  <a:lnTo>
                    <a:pt x="183" y="348"/>
                  </a:lnTo>
                  <a:lnTo>
                    <a:pt x="206" y="341"/>
                  </a:lnTo>
                  <a:lnTo>
                    <a:pt x="209" y="350"/>
                  </a:lnTo>
                  <a:lnTo>
                    <a:pt x="199" y="348"/>
                  </a:lnTo>
                  <a:lnTo>
                    <a:pt x="192" y="350"/>
                  </a:lnTo>
                  <a:lnTo>
                    <a:pt x="185" y="355"/>
                  </a:lnTo>
                  <a:lnTo>
                    <a:pt x="180" y="362"/>
                  </a:lnTo>
                  <a:lnTo>
                    <a:pt x="194" y="381"/>
                  </a:lnTo>
                  <a:lnTo>
                    <a:pt x="216" y="395"/>
                  </a:lnTo>
                  <a:lnTo>
                    <a:pt x="239" y="400"/>
                  </a:lnTo>
                  <a:lnTo>
                    <a:pt x="256" y="386"/>
                  </a:lnTo>
                  <a:lnTo>
                    <a:pt x="220" y="364"/>
                  </a:lnTo>
                  <a:lnTo>
                    <a:pt x="230" y="355"/>
                  </a:lnTo>
                  <a:lnTo>
                    <a:pt x="237" y="360"/>
                  </a:lnTo>
                  <a:lnTo>
                    <a:pt x="249" y="362"/>
                  </a:lnTo>
                  <a:lnTo>
                    <a:pt x="275" y="357"/>
                  </a:lnTo>
                  <a:lnTo>
                    <a:pt x="287" y="350"/>
                  </a:lnTo>
                  <a:lnTo>
                    <a:pt x="308" y="331"/>
                  </a:lnTo>
                  <a:lnTo>
                    <a:pt x="332" y="322"/>
                  </a:lnTo>
                  <a:lnTo>
                    <a:pt x="341" y="312"/>
                  </a:lnTo>
                  <a:lnTo>
                    <a:pt x="348" y="300"/>
                  </a:lnTo>
                  <a:lnTo>
                    <a:pt x="348" y="281"/>
                  </a:lnTo>
                  <a:lnTo>
                    <a:pt x="348" y="272"/>
                  </a:lnTo>
                  <a:lnTo>
                    <a:pt x="348" y="253"/>
                  </a:lnTo>
                  <a:lnTo>
                    <a:pt x="348" y="246"/>
                  </a:lnTo>
                  <a:lnTo>
                    <a:pt x="343" y="234"/>
                  </a:lnTo>
                  <a:lnTo>
                    <a:pt x="327" y="220"/>
                  </a:lnTo>
                  <a:lnTo>
                    <a:pt x="322" y="210"/>
                  </a:lnTo>
                  <a:lnTo>
                    <a:pt x="341" y="220"/>
                  </a:lnTo>
                  <a:lnTo>
                    <a:pt x="360" y="220"/>
                  </a:lnTo>
                  <a:lnTo>
                    <a:pt x="374" y="210"/>
                  </a:lnTo>
                  <a:lnTo>
                    <a:pt x="388" y="189"/>
                  </a:lnTo>
                  <a:lnTo>
                    <a:pt x="412" y="192"/>
                  </a:lnTo>
                  <a:lnTo>
                    <a:pt x="426" y="154"/>
                  </a:lnTo>
                  <a:lnTo>
                    <a:pt x="421" y="104"/>
                  </a:lnTo>
                  <a:lnTo>
                    <a:pt x="391" y="66"/>
                  </a:lnTo>
                  <a:lnTo>
                    <a:pt x="369" y="61"/>
                  </a:lnTo>
                  <a:lnTo>
                    <a:pt x="322" y="64"/>
                  </a:lnTo>
                  <a:lnTo>
                    <a:pt x="263" y="50"/>
                  </a:lnTo>
                  <a:lnTo>
                    <a:pt x="244" y="38"/>
                  </a:lnTo>
                  <a:lnTo>
                    <a:pt x="235" y="16"/>
                  </a:lnTo>
                  <a:lnTo>
                    <a:pt x="332" y="47"/>
                  </a:lnTo>
                  <a:lnTo>
                    <a:pt x="351" y="40"/>
                  </a:lnTo>
                  <a:lnTo>
                    <a:pt x="464" y="42"/>
                  </a:lnTo>
                  <a:lnTo>
                    <a:pt x="478" y="52"/>
                  </a:lnTo>
                  <a:lnTo>
                    <a:pt x="509" y="47"/>
                  </a:lnTo>
                  <a:lnTo>
                    <a:pt x="556" y="24"/>
                  </a:lnTo>
                  <a:lnTo>
                    <a:pt x="580" y="5"/>
                  </a:lnTo>
                  <a:lnTo>
                    <a:pt x="592" y="0"/>
                  </a:lnTo>
                  <a:lnTo>
                    <a:pt x="604" y="9"/>
                  </a:lnTo>
                  <a:lnTo>
                    <a:pt x="601" y="21"/>
                  </a:lnTo>
                  <a:lnTo>
                    <a:pt x="587" y="50"/>
                  </a:lnTo>
                  <a:lnTo>
                    <a:pt x="582" y="64"/>
                  </a:lnTo>
                  <a:lnTo>
                    <a:pt x="594" y="76"/>
                  </a:lnTo>
                  <a:lnTo>
                    <a:pt x="589" y="85"/>
                  </a:lnTo>
                  <a:lnTo>
                    <a:pt x="580" y="90"/>
                  </a:lnTo>
                  <a:lnTo>
                    <a:pt x="566" y="85"/>
                  </a:lnTo>
                  <a:lnTo>
                    <a:pt x="566" y="80"/>
                  </a:lnTo>
                  <a:lnTo>
                    <a:pt x="568" y="66"/>
                  </a:lnTo>
                  <a:lnTo>
                    <a:pt x="544" y="71"/>
                  </a:lnTo>
                  <a:lnTo>
                    <a:pt x="537" y="78"/>
                  </a:lnTo>
                  <a:lnTo>
                    <a:pt x="533" y="90"/>
                  </a:lnTo>
                  <a:lnTo>
                    <a:pt x="578" y="147"/>
                  </a:lnTo>
                  <a:lnTo>
                    <a:pt x="596" y="180"/>
                  </a:lnTo>
                  <a:lnTo>
                    <a:pt x="592" y="206"/>
                  </a:lnTo>
                  <a:lnTo>
                    <a:pt x="580" y="208"/>
                  </a:lnTo>
                  <a:lnTo>
                    <a:pt x="559" y="206"/>
                  </a:lnTo>
                  <a:lnTo>
                    <a:pt x="547" y="213"/>
                  </a:lnTo>
                  <a:lnTo>
                    <a:pt x="537" y="232"/>
                  </a:lnTo>
                  <a:lnTo>
                    <a:pt x="530" y="241"/>
                  </a:lnTo>
                  <a:lnTo>
                    <a:pt x="518" y="244"/>
                  </a:lnTo>
                  <a:lnTo>
                    <a:pt x="518" y="253"/>
                  </a:lnTo>
                  <a:lnTo>
                    <a:pt x="530" y="255"/>
                  </a:lnTo>
                  <a:lnTo>
                    <a:pt x="566" y="246"/>
                  </a:lnTo>
                  <a:lnTo>
                    <a:pt x="575" y="239"/>
                  </a:lnTo>
                  <a:lnTo>
                    <a:pt x="585" y="229"/>
                  </a:lnTo>
                  <a:lnTo>
                    <a:pt x="596" y="220"/>
                  </a:lnTo>
                  <a:lnTo>
                    <a:pt x="611" y="220"/>
                  </a:lnTo>
                  <a:lnTo>
                    <a:pt x="615" y="229"/>
                  </a:lnTo>
                  <a:lnTo>
                    <a:pt x="627" y="251"/>
                  </a:lnTo>
                  <a:lnTo>
                    <a:pt x="637" y="270"/>
                  </a:lnTo>
                  <a:lnTo>
                    <a:pt x="637" y="279"/>
                  </a:lnTo>
                  <a:lnTo>
                    <a:pt x="582" y="298"/>
                  </a:lnTo>
                  <a:lnTo>
                    <a:pt x="570" y="305"/>
                  </a:lnTo>
                  <a:lnTo>
                    <a:pt x="566" y="312"/>
                  </a:lnTo>
                  <a:lnTo>
                    <a:pt x="578" y="322"/>
                  </a:lnTo>
                  <a:lnTo>
                    <a:pt x="587" y="322"/>
                  </a:lnTo>
                  <a:lnTo>
                    <a:pt x="620" y="315"/>
                  </a:lnTo>
                  <a:lnTo>
                    <a:pt x="625" y="310"/>
                  </a:lnTo>
                  <a:lnTo>
                    <a:pt x="630" y="303"/>
                  </a:lnTo>
                  <a:lnTo>
                    <a:pt x="644" y="315"/>
                  </a:lnTo>
                  <a:lnTo>
                    <a:pt x="665" y="338"/>
                  </a:lnTo>
                  <a:lnTo>
                    <a:pt x="675" y="352"/>
                  </a:lnTo>
                  <a:lnTo>
                    <a:pt x="675" y="360"/>
                  </a:lnTo>
                  <a:lnTo>
                    <a:pt x="672" y="367"/>
                  </a:lnTo>
                  <a:lnTo>
                    <a:pt x="670" y="390"/>
                  </a:lnTo>
                  <a:lnTo>
                    <a:pt x="672" y="386"/>
                  </a:lnTo>
                  <a:lnTo>
                    <a:pt x="679" y="376"/>
                  </a:lnTo>
                  <a:lnTo>
                    <a:pt x="686" y="362"/>
                  </a:lnTo>
                  <a:lnTo>
                    <a:pt x="705" y="293"/>
                  </a:lnTo>
                  <a:lnTo>
                    <a:pt x="708" y="291"/>
                  </a:lnTo>
                  <a:lnTo>
                    <a:pt x="708" y="291"/>
                  </a:lnTo>
                  <a:lnTo>
                    <a:pt x="734" y="284"/>
                  </a:lnTo>
                  <a:lnTo>
                    <a:pt x="743" y="279"/>
                  </a:lnTo>
                  <a:lnTo>
                    <a:pt x="743" y="277"/>
                  </a:lnTo>
                  <a:lnTo>
                    <a:pt x="743" y="274"/>
                  </a:lnTo>
                  <a:lnTo>
                    <a:pt x="755" y="277"/>
                  </a:lnTo>
                  <a:lnTo>
                    <a:pt x="795" y="291"/>
                  </a:lnTo>
                  <a:lnTo>
                    <a:pt x="793" y="312"/>
                  </a:lnTo>
                  <a:lnTo>
                    <a:pt x="790" y="329"/>
                  </a:lnTo>
                  <a:lnTo>
                    <a:pt x="769" y="357"/>
                  </a:lnTo>
                  <a:lnTo>
                    <a:pt x="762" y="376"/>
                  </a:lnTo>
                  <a:lnTo>
                    <a:pt x="779" y="376"/>
                  </a:lnTo>
                  <a:lnTo>
                    <a:pt x="798" y="364"/>
                  </a:lnTo>
                  <a:lnTo>
                    <a:pt x="812" y="345"/>
                  </a:lnTo>
                  <a:lnTo>
                    <a:pt x="809" y="324"/>
                  </a:lnTo>
                  <a:lnTo>
                    <a:pt x="819" y="317"/>
                  </a:lnTo>
                  <a:lnTo>
                    <a:pt x="833" y="319"/>
                  </a:lnTo>
                  <a:lnTo>
                    <a:pt x="845" y="329"/>
                  </a:lnTo>
                  <a:lnTo>
                    <a:pt x="854" y="343"/>
                  </a:lnTo>
                  <a:lnTo>
                    <a:pt x="831" y="341"/>
                  </a:lnTo>
                  <a:lnTo>
                    <a:pt x="826" y="343"/>
                  </a:lnTo>
                  <a:lnTo>
                    <a:pt x="833" y="355"/>
                  </a:lnTo>
                  <a:lnTo>
                    <a:pt x="847" y="362"/>
                  </a:lnTo>
                  <a:lnTo>
                    <a:pt x="873" y="367"/>
                  </a:lnTo>
                  <a:lnTo>
                    <a:pt x="873" y="341"/>
                  </a:lnTo>
                  <a:lnTo>
                    <a:pt x="883" y="298"/>
                  </a:lnTo>
                  <a:lnTo>
                    <a:pt x="880" y="270"/>
                  </a:lnTo>
                  <a:lnTo>
                    <a:pt x="854" y="208"/>
                  </a:lnTo>
                  <a:lnTo>
                    <a:pt x="883" y="203"/>
                  </a:lnTo>
                  <a:lnTo>
                    <a:pt x="913" y="227"/>
                  </a:lnTo>
                  <a:lnTo>
                    <a:pt x="928" y="237"/>
                  </a:lnTo>
                  <a:lnTo>
                    <a:pt x="982" y="237"/>
                  </a:lnTo>
                  <a:lnTo>
                    <a:pt x="973" y="248"/>
                  </a:lnTo>
                  <a:lnTo>
                    <a:pt x="975" y="255"/>
                  </a:lnTo>
                  <a:lnTo>
                    <a:pt x="977" y="258"/>
                  </a:lnTo>
                  <a:lnTo>
                    <a:pt x="980" y="260"/>
                  </a:lnTo>
                  <a:lnTo>
                    <a:pt x="982" y="263"/>
                  </a:lnTo>
                  <a:lnTo>
                    <a:pt x="999" y="270"/>
                  </a:lnTo>
                  <a:lnTo>
                    <a:pt x="1001" y="272"/>
                  </a:lnTo>
                  <a:lnTo>
                    <a:pt x="999" y="279"/>
                  </a:lnTo>
                  <a:lnTo>
                    <a:pt x="975" y="303"/>
                  </a:lnTo>
                  <a:lnTo>
                    <a:pt x="961" y="312"/>
                  </a:lnTo>
                  <a:lnTo>
                    <a:pt x="939" y="336"/>
                  </a:lnTo>
                  <a:lnTo>
                    <a:pt x="944" y="343"/>
                  </a:lnTo>
                  <a:lnTo>
                    <a:pt x="947" y="345"/>
                  </a:lnTo>
                  <a:lnTo>
                    <a:pt x="947" y="348"/>
                  </a:lnTo>
                  <a:lnTo>
                    <a:pt x="947" y="350"/>
                  </a:lnTo>
                  <a:lnTo>
                    <a:pt x="947" y="355"/>
                  </a:lnTo>
                  <a:lnTo>
                    <a:pt x="947" y="360"/>
                  </a:lnTo>
                  <a:lnTo>
                    <a:pt x="949" y="369"/>
                  </a:lnTo>
                  <a:lnTo>
                    <a:pt x="951" y="376"/>
                  </a:lnTo>
                  <a:lnTo>
                    <a:pt x="954" y="381"/>
                  </a:lnTo>
                  <a:lnTo>
                    <a:pt x="958" y="395"/>
                  </a:lnTo>
                  <a:lnTo>
                    <a:pt x="982" y="402"/>
                  </a:lnTo>
                  <a:lnTo>
                    <a:pt x="996" y="400"/>
                  </a:lnTo>
                  <a:lnTo>
                    <a:pt x="1008" y="388"/>
                  </a:lnTo>
                  <a:lnTo>
                    <a:pt x="1017" y="395"/>
                  </a:lnTo>
                  <a:lnTo>
                    <a:pt x="1039" y="388"/>
                  </a:lnTo>
                  <a:lnTo>
                    <a:pt x="1065" y="386"/>
                  </a:lnTo>
                  <a:lnTo>
                    <a:pt x="1098" y="397"/>
                  </a:lnTo>
                  <a:lnTo>
                    <a:pt x="1079" y="412"/>
                  </a:lnTo>
                  <a:lnTo>
                    <a:pt x="1032" y="483"/>
                  </a:lnTo>
                  <a:lnTo>
                    <a:pt x="1008" y="563"/>
                  </a:lnTo>
                  <a:lnTo>
                    <a:pt x="1041" y="627"/>
                  </a:lnTo>
                  <a:lnTo>
                    <a:pt x="1081" y="653"/>
                  </a:lnTo>
                  <a:lnTo>
                    <a:pt x="1093" y="653"/>
                  </a:lnTo>
                  <a:lnTo>
                    <a:pt x="1136" y="651"/>
                  </a:lnTo>
                  <a:lnTo>
                    <a:pt x="1138" y="651"/>
                  </a:lnTo>
                  <a:lnTo>
                    <a:pt x="1152" y="653"/>
                  </a:lnTo>
                  <a:lnTo>
                    <a:pt x="1188" y="677"/>
                  </a:lnTo>
                  <a:lnTo>
                    <a:pt x="1209" y="693"/>
                  </a:lnTo>
                  <a:lnTo>
                    <a:pt x="1218" y="710"/>
                  </a:lnTo>
                  <a:lnTo>
                    <a:pt x="1223" y="731"/>
                  </a:lnTo>
                  <a:lnTo>
                    <a:pt x="1230" y="750"/>
                  </a:lnTo>
                  <a:lnTo>
                    <a:pt x="1247" y="783"/>
                  </a:lnTo>
                  <a:lnTo>
                    <a:pt x="1237" y="797"/>
                  </a:lnTo>
                  <a:lnTo>
                    <a:pt x="1235" y="802"/>
                  </a:lnTo>
                  <a:lnTo>
                    <a:pt x="1202" y="835"/>
                  </a:lnTo>
                  <a:lnTo>
                    <a:pt x="1058" y="894"/>
                  </a:lnTo>
                  <a:lnTo>
                    <a:pt x="1048" y="909"/>
                  </a:lnTo>
                  <a:lnTo>
                    <a:pt x="1032" y="923"/>
                  </a:lnTo>
                  <a:lnTo>
                    <a:pt x="1020" y="946"/>
                  </a:lnTo>
                  <a:lnTo>
                    <a:pt x="1015" y="973"/>
                  </a:lnTo>
                  <a:lnTo>
                    <a:pt x="1025" y="994"/>
                  </a:lnTo>
                  <a:lnTo>
                    <a:pt x="1020" y="1006"/>
                  </a:lnTo>
                  <a:lnTo>
                    <a:pt x="1015" y="1010"/>
                  </a:lnTo>
                  <a:lnTo>
                    <a:pt x="1008" y="1010"/>
                  </a:lnTo>
                  <a:lnTo>
                    <a:pt x="1001" y="1006"/>
                  </a:lnTo>
                  <a:lnTo>
                    <a:pt x="1001" y="977"/>
                  </a:lnTo>
                  <a:lnTo>
                    <a:pt x="989" y="963"/>
                  </a:lnTo>
                  <a:lnTo>
                    <a:pt x="975" y="961"/>
                  </a:lnTo>
                  <a:lnTo>
                    <a:pt x="961" y="973"/>
                  </a:lnTo>
                  <a:lnTo>
                    <a:pt x="956" y="980"/>
                  </a:lnTo>
                  <a:lnTo>
                    <a:pt x="951" y="982"/>
                  </a:lnTo>
                  <a:lnTo>
                    <a:pt x="949" y="987"/>
                  </a:lnTo>
                  <a:lnTo>
                    <a:pt x="949" y="1001"/>
                  </a:lnTo>
                  <a:lnTo>
                    <a:pt x="954" y="1006"/>
                  </a:lnTo>
                  <a:lnTo>
                    <a:pt x="977" y="1017"/>
                  </a:lnTo>
                  <a:lnTo>
                    <a:pt x="1039" y="1015"/>
                  </a:lnTo>
                  <a:lnTo>
                    <a:pt x="1069" y="1020"/>
                  </a:lnTo>
                  <a:lnTo>
                    <a:pt x="1079" y="1048"/>
                  </a:lnTo>
                  <a:lnTo>
                    <a:pt x="1079" y="1062"/>
                  </a:lnTo>
                  <a:lnTo>
                    <a:pt x="1074" y="1067"/>
                  </a:lnTo>
                  <a:lnTo>
                    <a:pt x="1069" y="1070"/>
                  </a:lnTo>
                  <a:lnTo>
                    <a:pt x="1065" y="1077"/>
                  </a:lnTo>
                  <a:lnTo>
                    <a:pt x="1051" y="1086"/>
                  </a:lnTo>
                  <a:lnTo>
                    <a:pt x="1043" y="1096"/>
                  </a:lnTo>
                  <a:lnTo>
                    <a:pt x="1051" y="1098"/>
                  </a:lnTo>
                  <a:lnTo>
                    <a:pt x="1088" y="1152"/>
                  </a:lnTo>
                  <a:lnTo>
                    <a:pt x="1091" y="1178"/>
                  </a:lnTo>
                  <a:lnTo>
                    <a:pt x="1084" y="1193"/>
                  </a:lnTo>
                  <a:lnTo>
                    <a:pt x="1069" y="1200"/>
                  </a:lnTo>
                  <a:lnTo>
                    <a:pt x="1053" y="1202"/>
                  </a:lnTo>
                  <a:lnTo>
                    <a:pt x="1043" y="1209"/>
                  </a:lnTo>
                  <a:lnTo>
                    <a:pt x="1022" y="1233"/>
                  </a:lnTo>
                  <a:lnTo>
                    <a:pt x="1006" y="1238"/>
                  </a:lnTo>
                  <a:lnTo>
                    <a:pt x="977" y="1230"/>
                  </a:lnTo>
                  <a:lnTo>
                    <a:pt x="932" y="1200"/>
                  </a:lnTo>
                  <a:lnTo>
                    <a:pt x="906" y="1200"/>
                  </a:lnTo>
                  <a:lnTo>
                    <a:pt x="906" y="1204"/>
                  </a:lnTo>
                  <a:lnTo>
                    <a:pt x="909" y="1207"/>
                  </a:lnTo>
                  <a:lnTo>
                    <a:pt x="911" y="1204"/>
                  </a:lnTo>
                  <a:lnTo>
                    <a:pt x="913" y="1207"/>
                  </a:lnTo>
                  <a:lnTo>
                    <a:pt x="909" y="1209"/>
                  </a:lnTo>
                  <a:lnTo>
                    <a:pt x="909" y="1214"/>
                  </a:lnTo>
                  <a:lnTo>
                    <a:pt x="906" y="1216"/>
                  </a:lnTo>
                  <a:lnTo>
                    <a:pt x="899" y="1219"/>
                  </a:lnTo>
                  <a:lnTo>
                    <a:pt x="909" y="1242"/>
                  </a:lnTo>
                  <a:lnTo>
                    <a:pt x="904" y="1257"/>
                  </a:lnTo>
                  <a:lnTo>
                    <a:pt x="899" y="1271"/>
                  </a:lnTo>
                  <a:lnTo>
                    <a:pt x="902" y="1290"/>
                  </a:lnTo>
                  <a:lnTo>
                    <a:pt x="909" y="1301"/>
                  </a:lnTo>
                  <a:lnTo>
                    <a:pt x="920" y="1309"/>
                  </a:lnTo>
                  <a:lnTo>
                    <a:pt x="932" y="1309"/>
                  </a:lnTo>
                  <a:lnTo>
                    <a:pt x="939" y="1299"/>
                  </a:lnTo>
                  <a:lnTo>
                    <a:pt x="937" y="1297"/>
                  </a:lnTo>
                  <a:lnTo>
                    <a:pt x="932" y="1285"/>
                  </a:lnTo>
                  <a:lnTo>
                    <a:pt x="937" y="1283"/>
                  </a:lnTo>
                  <a:lnTo>
                    <a:pt x="956" y="1271"/>
                  </a:lnTo>
                  <a:lnTo>
                    <a:pt x="963" y="1278"/>
                  </a:lnTo>
                  <a:lnTo>
                    <a:pt x="977" y="1299"/>
                  </a:lnTo>
                  <a:lnTo>
                    <a:pt x="980" y="1304"/>
                  </a:lnTo>
                  <a:lnTo>
                    <a:pt x="987" y="1309"/>
                  </a:lnTo>
                  <a:lnTo>
                    <a:pt x="1015" y="1328"/>
                  </a:lnTo>
                  <a:lnTo>
                    <a:pt x="1027" y="1332"/>
                  </a:lnTo>
                  <a:lnTo>
                    <a:pt x="1041" y="1328"/>
                  </a:lnTo>
                  <a:lnTo>
                    <a:pt x="1055" y="1323"/>
                  </a:lnTo>
                  <a:lnTo>
                    <a:pt x="1067" y="1320"/>
                  </a:lnTo>
                  <a:lnTo>
                    <a:pt x="1081" y="1328"/>
                  </a:lnTo>
                  <a:lnTo>
                    <a:pt x="1107" y="1356"/>
                  </a:lnTo>
                  <a:close/>
                </a:path>
              </a:pathLst>
            </a:custGeom>
            <a:solidFill>
              <a:schemeClr val="accent1"/>
            </a:solid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grpSp>
      <p:grpSp>
        <p:nvGrpSpPr>
          <p:cNvPr id="15" name="Group 14"/>
          <p:cNvGrpSpPr/>
          <p:nvPr/>
        </p:nvGrpSpPr>
        <p:grpSpPr>
          <a:xfrm>
            <a:off x="12317273" y="4338259"/>
            <a:ext cx="11003809" cy="6612521"/>
            <a:chOff x="11972291" y="4332249"/>
            <a:chExt cx="12640147" cy="7595846"/>
          </a:xfrm>
        </p:grpSpPr>
        <p:sp>
          <p:nvSpPr>
            <p:cNvPr id="16" name="Rectangle 15"/>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7" name="Rectangle 16"/>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8" name="TextBox 17"/>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19" name="Rectangle 18"/>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0" name="Rectangle 19"/>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1" name="TextBox 20"/>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2" name="Rectangle 21"/>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 name="Rectangle 22"/>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 name="TextBox 23"/>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5" name="Rectangle 24"/>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6" name="Rectangle 25"/>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7" name="TextBox 26"/>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28" name="TextBox 27"/>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55772784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extBox 103"/>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NETHERLANDS EDITABLE MAP</a:t>
            </a:r>
            <a:endParaRPr lang="en-US" sz="9600" spc="600" dirty="0">
              <a:solidFill>
                <a:schemeClr val="tx2"/>
              </a:solidFill>
              <a:latin typeface="Montserrat" charset="0"/>
              <a:ea typeface="Montserrat" charset="0"/>
              <a:cs typeface="Montserrat" charset="0"/>
            </a:endParaRPr>
          </a:p>
        </p:txBody>
      </p:sp>
      <p:sp>
        <p:nvSpPr>
          <p:cNvPr id="105" name="TextBox 10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06" name="TextBox 10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99" name="Group 98"/>
          <p:cNvGrpSpPr/>
          <p:nvPr/>
        </p:nvGrpSpPr>
        <p:grpSpPr>
          <a:xfrm>
            <a:off x="13022038" y="3851564"/>
            <a:ext cx="6748172" cy="8898708"/>
            <a:chOff x="2465825" y="4444501"/>
            <a:chExt cx="8337636" cy="10994711"/>
          </a:xfrm>
        </p:grpSpPr>
        <p:sp>
          <p:nvSpPr>
            <p:cNvPr id="100" name="Freeform 28"/>
            <p:cNvSpPr>
              <a:spLocks noEditPoints="1"/>
            </p:cNvSpPr>
            <p:nvPr/>
          </p:nvSpPr>
          <p:spPr bwMode="auto">
            <a:xfrm>
              <a:off x="4921079" y="6132858"/>
              <a:ext cx="1931564" cy="3861283"/>
            </a:xfrm>
            <a:custGeom>
              <a:avLst/>
              <a:gdLst>
                <a:gd name="T0" fmla="*/ 85 w 793"/>
                <a:gd name="T1" fmla="*/ 1337 h 1514"/>
                <a:gd name="T2" fmla="*/ 69 w 793"/>
                <a:gd name="T3" fmla="*/ 1420 h 1514"/>
                <a:gd name="T4" fmla="*/ 57 w 793"/>
                <a:gd name="T5" fmla="*/ 1486 h 1514"/>
                <a:gd name="T6" fmla="*/ 88 w 793"/>
                <a:gd name="T7" fmla="*/ 1496 h 1514"/>
                <a:gd name="T8" fmla="*/ 209 w 793"/>
                <a:gd name="T9" fmla="*/ 1455 h 1514"/>
                <a:gd name="T10" fmla="*/ 225 w 793"/>
                <a:gd name="T11" fmla="*/ 1491 h 1514"/>
                <a:gd name="T12" fmla="*/ 325 w 793"/>
                <a:gd name="T13" fmla="*/ 1448 h 1514"/>
                <a:gd name="T14" fmla="*/ 405 w 793"/>
                <a:gd name="T15" fmla="*/ 1387 h 1514"/>
                <a:gd name="T16" fmla="*/ 438 w 793"/>
                <a:gd name="T17" fmla="*/ 1377 h 1514"/>
                <a:gd name="T18" fmla="*/ 478 w 793"/>
                <a:gd name="T19" fmla="*/ 1368 h 1514"/>
                <a:gd name="T20" fmla="*/ 509 w 793"/>
                <a:gd name="T21" fmla="*/ 1382 h 1514"/>
                <a:gd name="T22" fmla="*/ 512 w 793"/>
                <a:gd name="T23" fmla="*/ 1406 h 1514"/>
                <a:gd name="T24" fmla="*/ 521 w 793"/>
                <a:gd name="T25" fmla="*/ 1415 h 1514"/>
                <a:gd name="T26" fmla="*/ 533 w 793"/>
                <a:gd name="T27" fmla="*/ 1432 h 1514"/>
                <a:gd name="T28" fmla="*/ 561 w 793"/>
                <a:gd name="T29" fmla="*/ 1467 h 1514"/>
                <a:gd name="T30" fmla="*/ 625 w 793"/>
                <a:gd name="T31" fmla="*/ 1491 h 1514"/>
                <a:gd name="T32" fmla="*/ 675 w 793"/>
                <a:gd name="T33" fmla="*/ 1500 h 1514"/>
                <a:gd name="T34" fmla="*/ 692 w 793"/>
                <a:gd name="T35" fmla="*/ 1439 h 1514"/>
                <a:gd name="T36" fmla="*/ 734 w 793"/>
                <a:gd name="T37" fmla="*/ 1356 h 1514"/>
                <a:gd name="T38" fmla="*/ 663 w 793"/>
                <a:gd name="T39" fmla="*/ 1313 h 1514"/>
                <a:gd name="T40" fmla="*/ 554 w 793"/>
                <a:gd name="T41" fmla="*/ 1271 h 1514"/>
                <a:gd name="T42" fmla="*/ 441 w 793"/>
                <a:gd name="T43" fmla="*/ 1226 h 1514"/>
                <a:gd name="T44" fmla="*/ 462 w 793"/>
                <a:gd name="T45" fmla="*/ 1212 h 1514"/>
                <a:gd name="T46" fmla="*/ 488 w 793"/>
                <a:gd name="T47" fmla="*/ 1219 h 1514"/>
                <a:gd name="T48" fmla="*/ 521 w 793"/>
                <a:gd name="T49" fmla="*/ 1162 h 1514"/>
                <a:gd name="T50" fmla="*/ 528 w 793"/>
                <a:gd name="T51" fmla="*/ 1117 h 1514"/>
                <a:gd name="T52" fmla="*/ 521 w 793"/>
                <a:gd name="T53" fmla="*/ 1074 h 1514"/>
                <a:gd name="T54" fmla="*/ 535 w 793"/>
                <a:gd name="T55" fmla="*/ 1029 h 1514"/>
                <a:gd name="T56" fmla="*/ 471 w 793"/>
                <a:gd name="T57" fmla="*/ 845 h 1514"/>
                <a:gd name="T58" fmla="*/ 547 w 793"/>
                <a:gd name="T59" fmla="*/ 824 h 1514"/>
                <a:gd name="T60" fmla="*/ 647 w 793"/>
                <a:gd name="T61" fmla="*/ 790 h 1514"/>
                <a:gd name="T62" fmla="*/ 713 w 793"/>
                <a:gd name="T63" fmla="*/ 703 h 1514"/>
                <a:gd name="T64" fmla="*/ 692 w 793"/>
                <a:gd name="T65" fmla="*/ 641 h 1514"/>
                <a:gd name="T66" fmla="*/ 604 w 793"/>
                <a:gd name="T67" fmla="*/ 632 h 1514"/>
                <a:gd name="T68" fmla="*/ 561 w 793"/>
                <a:gd name="T69" fmla="*/ 637 h 1514"/>
                <a:gd name="T70" fmla="*/ 519 w 793"/>
                <a:gd name="T71" fmla="*/ 481 h 1514"/>
                <a:gd name="T72" fmla="*/ 521 w 793"/>
                <a:gd name="T73" fmla="*/ 329 h 1514"/>
                <a:gd name="T74" fmla="*/ 561 w 793"/>
                <a:gd name="T75" fmla="*/ 253 h 1514"/>
                <a:gd name="T76" fmla="*/ 386 w 793"/>
                <a:gd name="T77" fmla="*/ 376 h 1514"/>
                <a:gd name="T78" fmla="*/ 254 w 793"/>
                <a:gd name="T79" fmla="*/ 421 h 1514"/>
                <a:gd name="T80" fmla="*/ 225 w 793"/>
                <a:gd name="T81" fmla="*/ 346 h 1514"/>
                <a:gd name="T82" fmla="*/ 152 w 793"/>
                <a:gd name="T83" fmla="*/ 421 h 1514"/>
                <a:gd name="T84" fmla="*/ 109 w 793"/>
                <a:gd name="T85" fmla="*/ 653 h 1514"/>
                <a:gd name="T86" fmla="*/ 59 w 793"/>
                <a:gd name="T87" fmla="*/ 1089 h 1514"/>
                <a:gd name="T88" fmla="*/ 0 w 793"/>
                <a:gd name="T89" fmla="*/ 1328 h 1514"/>
                <a:gd name="T90" fmla="*/ 147 w 793"/>
                <a:gd name="T91" fmla="*/ 286 h 1514"/>
                <a:gd name="T92" fmla="*/ 164 w 793"/>
                <a:gd name="T93" fmla="*/ 126 h 1514"/>
                <a:gd name="T94" fmla="*/ 272 w 793"/>
                <a:gd name="T95" fmla="*/ 0 h 1514"/>
                <a:gd name="T96" fmla="*/ 275 w 793"/>
                <a:gd name="T97" fmla="*/ 31 h 1514"/>
                <a:gd name="T98" fmla="*/ 287 w 793"/>
                <a:gd name="T99" fmla="*/ 114 h 1514"/>
                <a:gd name="T100" fmla="*/ 291 w 793"/>
                <a:gd name="T101" fmla="*/ 168 h 1514"/>
                <a:gd name="T102" fmla="*/ 180 w 793"/>
                <a:gd name="T103" fmla="*/ 298 h 1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93" h="1514">
                  <a:moveTo>
                    <a:pt x="48" y="1346"/>
                  </a:moveTo>
                  <a:lnTo>
                    <a:pt x="48" y="1346"/>
                  </a:lnTo>
                  <a:lnTo>
                    <a:pt x="66" y="1349"/>
                  </a:lnTo>
                  <a:lnTo>
                    <a:pt x="85" y="1337"/>
                  </a:lnTo>
                  <a:lnTo>
                    <a:pt x="107" y="1342"/>
                  </a:lnTo>
                  <a:lnTo>
                    <a:pt x="71" y="1408"/>
                  </a:lnTo>
                  <a:lnTo>
                    <a:pt x="69" y="1413"/>
                  </a:lnTo>
                  <a:lnTo>
                    <a:pt x="69" y="1420"/>
                  </a:lnTo>
                  <a:lnTo>
                    <a:pt x="69" y="1434"/>
                  </a:lnTo>
                  <a:lnTo>
                    <a:pt x="66" y="1455"/>
                  </a:lnTo>
                  <a:lnTo>
                    <a:pt x="55" y="1474"/>
                  </a:lnTo>
                  <a:lnTo>
                    <a:pt x="57" y="1486"/>
                  </a:lnTo>
                  <a:lnTo>
                    <a:pt x="69" y="1486"/>
                  </a:lnTo>
                  <a:lnTo>
                    <a:pt x="78" y="1493"/>
                  </a:lnTo>
                  <a:lnTo>
                    <a:pt x="83" y="1496"/>
                  </a:lnTo>
                  <a:lnTo>
                    <a:pt x="88" y="1496"/>
                  </a:lnTo>
                  <a:lnTo>
                    <a:pt x="111" y="1493"/>
                  </a:lnTo>
                  <a:lnTo>
                    <a:pt x="152" y="1481"/>
                  </a:lnTo>
                  <a:lnTo>
                    <a:pt x="171" y="1469"/>
                  </a:lnTo>
                  <a:lnTo>
                    <a:pt x="209" y="1455"/>
                  </a:lnTo>
                  <a:lnTo>
                    <a:pt x="213" y="1460"/>
                  </a:lnTo>
                  <a:lnTo>
                    <a:pt x="216" y="1460"/>
                  </a:lnTo>
                  <a:lnTo>
                    <a:pt x="220" y="1484"/>
                  </a:lnTo>
                  <a:lnTo>
                    <a:pt x="225" y="1491"/>
                  </a:lnTo>
                  <a:lnTo>
                    <a:pt x="235" y="1496"/>
                  </a:lnTo>
                  <a:lnTo>
                    <a:pt x="263" y="1474"/>
                  </a:lnTo>
                  <a:lnTo>
                    <a:pt x="306" y="1458"/>
                  </a:lnTo>
                  <a:lnTo>
                    <a:pt x="325" y="1448"/>
                  </a:lnTo>
                  <a:lnTo>
                    <a:pt x="336" y="1432"/>
                  </a:lnTo>
                  <a:lnTo>
                    <a:pt x="358" y="1420"/>
                  </a:lnTo>
                  <a:lnTo>
                    <a:pt x="393" y="1413"/>
                  </a:lnTo>
                  <a:lnTo>
                    <a:pt x="405" y="1387"/>
                  </a:lnTo>
                  <a:lnTo>
                    <a:pt x="407" y="1384"/>
                  </a:lnTo>
                  <a:lnTo>
                    <a:pt x="412" y="1382"/>
                  </a:lnTo>
                  <a:lnTo>
                    <a:pt x="422" y="1382"/>
                  </a:lnTo>
                  <a:lnTo>
                    <a:pt x="438" y="1377"/>
                  </a:lnTo>
                  <a:lnTo>
                    <a:pt x="462" y="1363"/>
                  </a:lnTo>
                  <a:lnTo>
                    <a:pt x="469" y="1363"/>
                  </a:lnTo>
                  <a:lnTo>
                    <a:pt x="474" y="1365"/>
                  </a:lnTo>
                  <a:lnTo>
                    <a:pt x="478" y="1368"/>
                  </a:lnTo>
                  <a:lnTo>
                    <a:pt x="483" y="1375"/>
                  </a:lnTo>
                  <a:lnTo>
                    <a:pt x="497" y="1368"/>
                  </a:lnTo>
                  <a:lnTo>
                    <a:pt x="538" y="1368"/>
                  </a:lnTo>
                  <a:lnTo>
                    <a:pt x="509" y="1382"/>
                  </a:lnTo>
                  <a:lnTo>
                    <a:pt x="505" y="1389"/>
                  </a:lnTo>
                  <a:lnTo>
                    <a:pt x="509" y="1396"/>
                  </a:lnTo>
                  <a:lnTo>
                    <a:pt x="509" y="1399"/>
                  </a:lnTo>
                  <a:lnTo>
                    <a:pt x="512" y="1406"/>
                  </a:lnTo>
                  <a:lnTo>
                    <a:pt x="514" y="1408"/>
                  </a:lnTo>
                  <a:lnTo>
                    <a:pt x="516" y="1410"/>
                  </a:lnTo>
                  <a:lnTo>
                    <a:pt x="519" y="1413"/>
                  </a:lnTo>
                  <a:lnTo>
                    <a:pt x="521" y="1415"/>
                  </a:lnTo>
                  <a:lnTo>
                    <a:pt x="523" y="1417"/>
                  </a:lnTo>
                  <a:lnTo>
                    <a:pt x="526" y="1420"/>
                  </a:lnTo>
                  <a:lnTo>
                    <a:pt x="528" y="1422"/>
                  </a:lnTo>
                  <a:lnTo>
                    <a:pt x="533" y="1432"/>
                  </a:lnTo>
                  <a:lnTo>
                    <a:pt x="519" y="1453"/>
                  </a:lnTo>
                  <a:lnTo>
                    <a:pt x="538" y="1465"/>
                  </a:lnTo>
                  <a:lnTo>
                    <a:pt x="542" y="1465"/>
                  </a:lnTo>
                  <a:lnTo>
                    <a:pt x="561" y="1467"/>
                  </a:lnTo>
                  <a:lnTo>
                    <a:pt x="599" y="1462"/>
                  </a:lnTo>
                  <a:lnTo>
                    <a:pt x="618" y="1474"/>
                  </a:lnTo>
                  <a:lnTo>
                    <a:pt x="625" y="1486"/>
                  </a:lnTo>
                  <a:lnTo>
                    <a:pt x="625" y="1491"/>
                  </a:lnTo>
                  <a:lnTo>
                    <a:pt x="623" y="1496"/>
                  </a:lnTo>
                  <a:lnTo>
                    <a:pt x="604" y="1514"/>
                  </a:lnTo>
                  <a:lnTo>
                    <a:pt x="656" y="1514"/>
                  </a:lnTo>
                  <a:lnTo>
                    <a:pt x="675" y="1500"/>
                  </a:lnTo>
                  <a:lnTo>
                    <a:pt x="680" y="1486"/>
                  </a:lnTo>
                  <a:lnTo>
                    <a:pt x="684" y="1469"/>
                  </a:lnTo>
                  <a:lnTo>
                    <a:pt x="689" y="1458"/>
                  </a:lnTo>
                  <a:lnTo>
                    <a:pt x="692" y="1439"/>
                  </a:lnTo>
                  <a:lnTo>
                    <a:pt x="708" y="1391"/>
                  </a:lnTo>
                  <a:lnTo>
                    <a:pt x="722" y="1361"/>
                  </a:lnTo>
                  <a:lnTo>
                    <a:pt x="727" y="1358"/>
                  </a:lnTo>
                  <a:lnTo>
                    <a:pt x="734" y="1356"/>
                  </a:lnTo>
                  <a:lnTo>
                    <a:pt x="793" y="1351"/>
                  </a:lnTo>
                  <a:lnTo>
                    <a:pt x="722" y="1306"/>
                  </a:lnTo>
                  <a:lnTo>
                    <a:pt x="703" y="1306"/>
                  </a:lnTo>
                  <a:lnTo>
                    <a:pt x="663" y="1313"/>
                  </a:lnTo>
                  <a:lnTo>
                    <a:pt x="642" y="1311"/>
                  </a:lnTo>
                  <a:lnTo>
                    <a:pt x="623" y="1306"/>
                  </a:lnTo>
                  <a:lnTo>
                    <a:pt x="573" y="1275"/>
                  </a:lnTo>
                  <a:lnTo>
                    <a:pt x="554" y="1271"/>
                  </a:lnTo>
                  <a:lnTo>
                    <a:pt x="512" y="1271"/>
                  </a:lnTo>
                  <a:lnTo>
                    <a:pt x="497" y="1266"/>
                  </a:lnTo>
                  <a:lnTo>
                    <a:pt x="436" y="1233"/>
                  </a:lnTo>
                  <a:lnTo>
                    <a:pt x="441" y="1226"/>
                  </a:lnTo>
                  <a:lnTo>
                    <a:pt x="445" y="1223"/>
                  </a:lnTo>
                  <a:lnTo>
                    <a:pt x="448" y="1223"/>
                  </a:lnTo>
                  <a:lnTo>
                    <a:pt x="448" y="1212"/>
                  </a:lnTo>
                  <a:lnTo>
                    <a:pt x="462" y="1212"/>
                  </a:lnTo>
                  <a:lnTo>
                    <a:pt x="467" y="1216"/>
                  </a:lnTo>
                  <a:lnTo>
                    <a:pt x="474" y="1221"/>
                  </a:lnTo>
                  <a:lnTo>
                    <a:pt x="471" y="1209"/>
                  </a:lnTo>
                  <a:lnTo>
                    <a:pt x="488" y="1219"/>
                  </a:lnTo>
                  <a:lnTo>
                    <a:pt x="495" y="1205"/>
                  </a:lnTo>
                  <a:lnTo>
                    <a:pt x="500" y="1178"/>
                  </a:lnTo>
                  <a:lnTo>
                    <a:pt x="512" y="1167"/>
                  </a:lnTo>
                  <a:lnTo>
                    <a:pt x="521" y="1162"/>
                  </a:lnTo>
                  <a:lnTo>
                    <a:pt x="531" y="1152"/>
                  </a:lnTo>
                  <a:lnTo>
                    <a:pt x="538" y="1138"/>
                  </a:lnTo>
                  <a:lnTo>
                    <a:pt x="545" y="1124"/>
                  </a:lnTo>
                  <a:lnTo>
                    <a:pt x="528" y="1117"/>
                  </a:lnTo>
                  <a:lnTo>
                    <a:pt x="521" y="1105"/>
                  </a:lnTo>
                  <a:lnTo>
                    <a:pt x="514" y="1091"/>
                  </a:lnTo>
                  <a:lnTo>
                    <a:pt x="502" y="1084"/>
                  </a:lnTo>
                  <a:lnTo>
                    <a:pt x="521" y="1074"/>
                  </a:lnTo>
                  <a:lnTo>
                    <a:pt x="528" y="1072"/>
                  </a:lnTo>
                  <a:lnTo>
                    <a:pt x="521" y="1055"/>
                  </a:lnTo>
                  <a:lnTo>
                    <a:pt x="519" y="1051"/>
                  </a:lnTo>
                  <a:lnTo>
                    <a:pt x="535" y="1029"/>
                  </a:lnTo>
                  <a:lnTo>
                    <a:pt x="526" y="992"/>
                  </a:lnTo>
                  <a:lnTo>
                    <a:pt x="490" y="925"/>
                  </a:lnTo>
                  <a:lnTo>
                    <a:pt x="476" y="883"/>
                  </a:lnTo>
                  <a:lnTo>
                    <a:pt x="471" y="845"/>
                  </a:lnTo>
                  <a:lnTo>
                    <a:pt x="483" y="819"/>
                  </a:lnTo>
                  <a:lnTo>
                    <a:pt x="514" y="809"/>
                  </a:lnTo>
                  <a:lnTo>
                    <a:pt x="540" y="819"/>
                  </a:lnTo>
                  <a:lnTo>
                    <a:pt x="547" y="824"/>
                  </a:lnTo>
                  <a:lnTo>
                    <a:pt x="566" y="838"/>
                  </a:lnTo>
                  <a:lnTo>
                    <a:pt x="578" y="835"/>
                  </a:lnTo>
                  <a:lnTo>
                    <a:pt x="592" y="828"/>
                  </a:lnTo>
                  <a:lnTo>
                    <a:pt x="647" y="790"/>
                  </a:lnTo>
                  <a:lnTo>
                    <a:pt x="661" y="772"/>
                  </a:lnTo>
                  <a:lnTo>
                    <a:pt x="670" y="734"/>
                  </a:lnTo>
                  <a:lnTo>
                    <a:pt x="682" y="722"/>
                  </a:lnTo>
                  <a:lnTo>
                    <a:pt x="713" y="703"/>
                  </a:lnTo>
                  <a:lnTo>
                    <a:pt x="708" y="689"/>
                  </a:lnTo>
                  <a:lnTo>
                    <a:pt x="703" y="667"/>
                  </a:lnTo>
                  <a:lnTo>
                    <a:pt x="699" y="648"/>
                  </a:lnTo>
                  <a:lnTo>
                    <a:pt x="692" y="641"/>
                  </a:lnTo>
                  <a:lnTo>
                    <a:pt x="642" y="625"/>
                  </a:lnTo>
                  <a:lnTo>
                    <a:pt x="628" y="625"/>
                  </a:lnTo>
                  <a:lnTo>
                    <a:pt x="616" y="627"/>
                  </a:lnTo>
                  <a:lnTo>
                    <a:pt x="604" y="632"/>
                  </a:lnTo>
                  <a:lnTo>
                    <a:pt x="597" y="644"/>
                  </a:lnTo>
                  <a:lnTo>
                    <a:pt x="583" y="653"/>
                  </a:lnTo>
                  <a:lnTo>
                    <a:pt x="571" y="646"/>
                  </a:lnTo>
                  <a:lnTo>
                    <a:pt x="561" y="637"/>
                  </a:lnTo>
                  <a:lnTo>
                    <a:pt x="549" y="630"/>
                  </a:lnTo>
                  <a:lnTo>
                    <a:pt x="535" y="611"/>
                  </a:lnTo>
                  <a:lnTo>
                    <a:pt x="526" y="514"/>
                  </a:lnTo>
                  <a:lnTo>
                    <a:pt x="519" y="481"/>
                  </a:lnTo>
                  <a:lnTo>
                    <a:pt x="467" y="391"/>
                  </a:lnTo>
                  <a:lnTo>
                    <a:pt x="445" y="376"/>
                  </a:lnTo>
                  <a:lnTo>
                    <a:pt x="483" y="357"/>
                  </a:lnTo>
                  <a:lnTo>
                    <a:pt x="521" y="329"/>
                  </a:lnTo>
                  <a:lnTo>
                    <a:pt x="571" y="279"/>
                  </a:lnTo>
                  <a:lnTo>
                    <a:pt x="566" y="265"/>
                  </a:lnTo>
                  <a:lnTo>
                    <a:pt x="564" y="260"/>
                  </a:lnTo>
                  <a:lnTo>
                    <a:pt x="561" y="253"/>
                  </a:lnTo>
                  <a:lnTo>
                    <a:pt x="476" y="343"/>
                  </a:lnTo>
                  <a:lnTo>
                    <a:pt x="441" y="360"/>
                  </a:lnTo>
                  <a:lnTo>
                    <a:pt x="403" y="367"/>
                  </a:lnTo>
                  <a:lnTo>
                    <a:pt x="386" y="376"/>
                  </a:lnTo>
                  <a:lnTo>
                    <a:pt x="348" y="412"/>
                  </a:lnTo>
                  <a:lnTo>
                    <a:pt x="329" y="426"/>
                  </a:lnTo>
                  <a:lnTo>
                    <a:pt x="291" y="431"/>
                  </a:lnTo>
                  <a:lnTo>
                    <a:pt x="254" y="421"/>
                  </a:lnTo>
                  <a:lnTo>
                    <a:pt x="230" y="395"/>
                  </a:lnTo>
                  <a:lnTo>
                    <a:pt x="239" y="348"/>
                  </a:lnTo>
                  <a:lnTo>
                    <a:pt x="232" y="336"/>
                  </a:lnTo>
                  <a:lnTo>
                    <a:pt x="225" y="346"/>
                  </a:lnTo>
                  <a:lnTo>
                    <a:pt x="166" y="341"/>
                  </a:lnTo>
                  <a:lnTo>
                    <a:pt x="156" y="355"/>
                  </a:lnTo>
                  <a:lnTo>
                    <a:pt x="152" y="386"/>
                  </a:lnTo>
                  <a:lnTo>
                    <a:pt x="152" y="421"/>
                  </a:lnTo>
                  <a:lnTo>
                    <a:pt x="152" y="450"/>
                  </a:lnTo>
                  <a:lnTo>
                    <a:pt x="147" y="502"/>
                  </a:lnTo>
                  <a:lnTo>
                    <a:pt x="114" y="604"/>
                  </a:lnTo>
                  <a:lnTo>
                    <a:pt x="109" y="653"/>
                  </a:lnTo>
                  <a:lnTo>
                    <a:pt x="107" y="675"/>
                  </a:lnTo>
                  <a:lnTo>
                    <a:pt x="95" y="750"/>
                  </a:lnTo>
                  <a:lnTo>
                    <a:pt x="76" y="1048"/>
                  </a:lnTo>
                  <a:lnTo>
                    <a:pt x="59" y="1089"/>
                  </a:lnTo>
                  <a:lnTo>
                    <a:pt x="59" y="1100"/>
                  </a:lnTo>
                  <a:lnTo>
                    <a:pt x="55" y="1143"/>
                  </a:lnTo>
                  <a:lnTo>
                    <a:pt x="10" y="1311"/>
                  </a:lnTo>
                  <a:lnTo>
                    <a:pt x="0" y="1328"/>
                  </a:lnTo>
                  <a:lnTo>
                    <a:pt x="43" y="1344"/>
                  </a:lnTo>
                  <a:lnTo>
                    <a:pt x="48" y="1346"/>
                  </a:lnTo>
                  <a:moveTo>
                    <a:pt x="147" y="286"/>
                  </a:moveTo>
                  <a:lnTo>
                    <a:pt x="147" y="286"/>
                  </a:lnTo>
                  <a:lnTo>
                    <a:pt x="126" y="251"/>
                  </a:lnTo>
                  <a:lnTo>
                    <a:pt x="128" y="211"/>
                  </a:lnTo>
                  <a:lnTo>
                    <a:pt x="145" y="163"/>
                  </a:lnTo>
                  <a:lnTo>
                    <a:pt x="164" y="126"/>
                  </a:lnTo>
                  <a:lnTo>
                    <a:pt x="206" y="85"/>
                  </a:lnTo>
                  <a:lnTo>
                    <a:pt x="225" y="38"/>
                  </a:lnTo>
                  <a:lnTo>
                    <a:pt x="244" y="0"/>
                  </a:lnTo>
                  <a:lnTo>
                    <a:pt x="272" y="0"/>
                  </a:lnTo>
                  <a:lnTo>
                    <a:pt x="277" y="10"/>
                  </a:lnTo>
                  <a:lnTo>
                    <a:pt x="280" y="17"/>
                  </a:lnTo>
                  <a:lnTo>
                    <a:pt x="280" y="24"/>
                  </a:lnTo>
                  <a:lnTo>
                    <a:pt x="275" y="31"/>
                  </a:lnTo>
                  <a:lnTo>
                    <a:pt x="289" y="52"/>
                  </a:lnTo>
                  <a:lnTo>
                    <a:pt x="301" y="78"/>
                  </a:lnTo>
                  <a:lnTo>
                    <a:pt x="303" y="102"/>
                  </a:lnTo>
                  <a:lnTo>
                    <a:pt x="287" y="114"/>
                  </a:lnTo>
                  <a:lnTo>
                    <a:pt x="289" y="123"/>
                  </a:lnTo>
                  <a:lnTo>
                    <a:pt x="308" y="123"/>
                  </a:lnTo>
                  <a:lnTo>
                    <a:pt x="303" y="142"/>
                  </a:lnTo>
                  <a:lnTo>
                    <a:pt x="291" y="168"/>
                  </a:lnTo>
                  <a:lnTo>
                    <a:pt x="270" y="208"/>
                  </a:lnTo>
                  <a:lnTo>
                    <a:pt x="227" y="246"/>
                  </a:lnTo>
                  <a:lnTo>
                    <a:pt x="211" y="289"/>
                  </a:lnTo>
                  <a:lnTo>
                    <a:pt x="180" y="298"/>
                  </a:lnTo>
                  <a:lnTo>
                    <a:pt x="147" y="286"/>
                  </a:lnTo>
                </a:path>
              </a:pathLst>
            </a:custGeom>
            <a:solidFill>
              <a:schemeClr val="accent1"/>
            </a:solidFill>
            <a:ln w="19050" cap="rnd">
              <a:solidFill>
                <a:schemeClr val="bg2"/>
              </a:solidFill>
            </a:ln>
            <a:extLst/>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7" name="Freeform 5"/>
            <p:cNvSpPr>
              <a:spLocks/>
            </p:cNvSpPr>
            <p:nvPr/>
          </p:nvSpPr>
          <p:spPr bwMode="auto">
            <a:xfrm>
              <a:off x="8467558" y="5806407"/>
              <a:ext cx="2123990" cy="2282594"/>
            </a:xfrm>
            <a:custGeom>
              <a:avLst/>
              <a:gdLst>
                <a:gd name="T0" fmla="*/ 867 w 872"/>
                <a:gd name="T1" fmla="*/ 495 h 895"/>
                <a:gd name="T2" fmla="*/ 862 w 872"/>
                <a:gd name="T3" fmla="*/ 580 h 895"/>
                <a:gd name="T4" fmla="*/ 855 w 872"/>
                <a:gd name="T5" fmla="*/ 833 h 895"/>
                <a:gd name="T6" fmla="*/ 760 w 872"/>
                <a:gd name="T7" fmla="*/ 831 h 895"/>
                <a:gd name="T8" fmla="*/ 592 w 872"/>
                <a:gd name="T9" fmla="*/ 843 h 895"/>
                <a:gd name="T10" fmla="*/ 564 w 872"/>
                <a:gd name="T11" fmla="*/ 838 h 895"/>
                <a:gd name="T12" fmla="*/ 552 w 872"/>
                <a:gd name="T13" fmla="*/ 819 h 895"/>
                <a:gd name="T14" fmla="*/ 445 w 872"/>
                <a:gd name="T15" fmla="*/ 803 h 895"/>
                <a:gd name="T16" fmla="*/ 389 w 872"/>
                <a:gd name="T17" fmla="*/ 850 h 895"/>
                <a:gd name="T18" fmla="*/ 351 w 872"/>
                <a:gd name="T19" fmla="*/ 878 h 895"/>
                <a:gd name="T20" fmla="*/ 334 w 872"/>
                <a:gd name="T21" fmla="*/ 890 h 895"/>
                <a:gd name="T22" fmla="*/ 318 w 872"/>
                <a:gd name="T23" fmla="*/ 885 h 895"/>
                <a:gd name="T24" fmla="*/ 308 w 872"/>
                <a:gd name="T25" fmla="*/ 876 h 895"/>
                <a:gd name="T26" fmla="*/ 277 w 872"/>
                <a:gd name="T27" fmla="*/ 892 h 895"/>
                <a:gd name="T28" fmla="*/ 266 w 872"/>
                <a:gd name="T29" fmla="*/ 890 h 895"/>
                <a:gd name="T30" fmla="*/ 230 w 872"/>
                <a:gd name="T31" fmla="*/ 845 h 895"/>
                <a:gd name="T32" fmla="*/ 204 w 872"/>
                <a:gd name="T33" fmla="*/ 824 h 895"/>
                <a:gd name="T34" fmla="*/ 121 w 872"/>
                <a:gd name="T35" fmla="*/ 807 h 895"/>
                <a:gd name="T36" fmla="*/ 93 w 872"/>
                <a:gd name="T37" fmla="*/ 810 h 895"/>
                <a:gd name="T38" fmla="*/ 74 w 872"/>
                <a:gd name="T39" fmla="*/ 814 h 895"/>
                <a:gd name="T40" fmla="*/ 60 w 872"/>
                <a:gd name="T41" fmla="*/ 800 h 895"/>
                <a:gd name="T42" fmla="*/ 24 w 872"/>
                <a:gd name="T43" fmla="*/ 698 h 895"/>
                <a:gd name="T44" fmla="*/ 81 w 872"/>
                <a:gd name="T45" fmla="*/ 637 h 895"/>
                <a:gd name="T46" fmla="*/ 52 w 872"/>
                <a:gd name="T47" fmla="*/ 609 h 895"/>
                <a:gd name="T48" fmla="*/ 102 w 872"/>
                <a:gd name="T49" fmla="*/ 452 h 895"/>
                <a:gd name="T50" fmla="*/ 142 w 872"/>
                <a:gd name="T51" fmla="*/ 433 h 895"/>
                <a:gd name="T52" fmla="*/ 237 w 872"/>
                <a:gd name="T53" fmla="*/ 424 h 895"/>
                <a:gd name="T54" fmla="*/ 266 w 872"/>
                <a:gd name="T55" fmla="*/ 365 h 895"/>
                <a:gd name="T56" fmla="*/ 197 w 872"/>
                <a:gd name="T57" fmla="*/ 273 h 895"/>
                <a:gd name="T58" fmla="*/ 185 w 872"/>
                <a:gd name="T59" fmla="*/ 235 h 895"/>
                <a:gd name="T60" fmla="*/ 154 w 872"/>
                <a:gd name="T61" fmla="*/ 211 h 895"/>
                <a:gd name="T62" fmla="*/ 135 w 872"/>
                <a:gd name="T63" fmla="*/ 180 h 895"/>
                <a:gd name="T64" fmla="*/ 173 w 872"/>
                <a:gd name="T65" fmla="*/ 154 h 895"/>
                <a:gd name="T66" fmla="*/ 187 w 872"/>
                <a:gd name="T67" fmla="*/ 102 h 895"/>
                <a:gd name="T68" fmla="*/ 197 w 872"/>
                <a:gd name="T69" fmla="*/ 76 h 895"/>
                <a:gd name="T70" fmla="*/ 235 w 872"/>
                <a:gd name="T71" fmla="*/ 31 h 895"/>
                <a:gd name="T72" fmla="*/ 315 w 872"/>
                <a:gd name="T73" fmla="*/ 17 h 895"/>
                <a:gd name="T74" fmla="*/ 358 w 872"/>
                <a:gd name="T75" fmla="*/ 60 h 895"/>
                <a:gd name="T76" fmla="*/ 377 w 872"/>
                <a:gd name="T77" fmla="*/ 71 h 895"/>
                <a:gd name="T78" fmla="*/ 427 w 872"/>
                <a:gd name="T79" fmla="*/ 135 h 895"/>
                <a:gd name="T80" fmla="*/ 488 w 872"/>
                <a:gd name="T81" fmla="*/ 112 h 895"/>
                <a:gd name="T82" fmla="*/ 528 w 872"/>
                <a:gd name="T83" fmla="*/ 119 h 895"/>
                <a:gd name="T84" fmla="*/ 630 w 872"/>
                <a:gd name="T85" fmla="*/ 211 h 895"/>
                <a:gd name="T86" fmla="*/ 725 w 872"/>
                <a:gd name="T87" fmla="*/ 291 h 895"/>
                <a:gd name="T88" fmla="*/ 831 w 872"/>
                <a:gd name="T89" fmla="*/ 398 h 895"/>
                <a:gd name="T90" fmla="*/ 817 w 872"/>
                <a:gd name="T91" fmla="*/ 464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72" h="895">
                  <a:moveTo>
                    <a:pt x="848" y="476"/>
                  </a:moveTo>
                  <a:lnTo>
                    <a:pt x="848" y="476"/>
                  </a:lnTo>
                  <a:lnTo>
                    <a:pt x="867" y="495"/>
                  </a:lnTo>
                  <a:lnTo>
                    <a:pt x="872" y="502"/>
                  </a:lnTo>
                  <a:lnTo>
                    <a:pt x="865" y="530"/>
                  </a:lnTo>
                  <a:lnTo>
                    <a:pt x="862" y="580"/>
                  </a:lnTo>
                  <a:lnTo>
                    <a:pt x="869" y="746"/>
                  </a:lnTo>
                  <a:lnTo>
                    <a:pt x="869" y="800"/>
                  </a:lnTo>
                  <a:lnTo>
                    <a:pt x="855" y="833"/>
                  </a:lnTo>
                  <a:lnTo>
                    <a:pt x="820" y="826"/>
                  </a:lnTo>
                  <a:lnTo>
                    <a:pt x="805" y="821"/>
                  </a:lnTo>
                  <a:lnTo>
                    <a:pt x="760" y="831"/>
                  </a:lnTo>
                  <a:lnTo>
                    <a:pt x="711" y="821"/>
                  </a:lnTo>
                  <a:lnTo>
                    <a:pt x="623" y="831"/>
                  </a:lnTo>
                  <a:lnTo>
                    <a:pt x="592" y="843"/>
                  </a:lnTo>
                  <a:lnTo>
                    <a:pt x="576" y="855"/>
                  </a:lnTo>
                  <a:lnTo>
                    <a:pt x="566" y="850"/>
                  </a:lnTo>
                  <a:lnTo>
                    <a:pt x="564" y="838"/>
                  </a:lnTo>
                  <a:lnTo>
                    <a:pt x="561" y="826"/>
                  </a:lnTo>
                  <a:lnTo>
                    <a:pt x="559" y="824"/>
                  </a:lnTo>
                  <a:lnTo>
                    <a:pt x="552" y="819"/>
                  </a:lnTo>
                  <a:lnTo>
                    <a:pt x="483" y="793"/>
                  </a:lnTo>
                  <a:lnTo>
                    <a:pt x="472" y="795"/>
                  </a:lnTo>
                  <a:lnTo>
                    <a:pt x="445" y="803"/>
                  </a:lnTo>
                  <a:lnTo>
                    <a:pt x="400" y="829"/>
                  </a:lnTo>
                  <a:lnTo>
                    <a:pt x="391" y="843"/>
                  </a:lnTo>
                  <a:lnTo>
                    <a:pt x="389" y="850"/>
                  </a:lnTo>
                  <a:lnTo>
                    <a:pt x="396" y="895"/>
                  </a:lnTo>
                  <a:lnTo>
                    <a:pt x="355" y="878"/>
                  </a:lnTo>
                  <a:lnTo>
                    <a:pt x="351" y="878"/>
                  </a:lnTo>
                  <a:lnTo>
                    <a:pt x="344" y="878"/>
                  </a:lnTo>
                  <a:lnTo>
                    <a:pt x="341" y="883"/>
                  </a:lnTo>
                  <a:lnTo>
                    <a:pt x="334" y="890"/>
                  </a:lnTo>
                  <a:lnTo>
                    <a:pt x="327" y="890"/>
                  </a:lnTo>
                  <a:lnTo>
                    <a:pt x="322" y="888"/>
                  </a:lnTo>
                  <a:lnTo>
                    <a:pt x="318" y="885"/>
                  </a:lnTo>
                  <a:lnTo>
                    <a:pt x="313" y="878"/>
                  </a:lnTo>
                  <a:lnTo>
                    <a:pt x="310" y="876"/>
                  </a:lnTo>
                  <a:lnTo>
                    <a:pt x="308" y="876"/>
                  </a:lnTo>
                  <a:lnTo>
                    <a:pt x="303" y="881"/>
                  </a:lnTo>
                  <a:lnTo>
                    <a:pt x="299" y="885"/>
                  </a:lnTo>
                  <a:lnTo>
                    <a:pt x="277" y="892"/>
                  </a:lnTo>
                  <a:lnTo>
                    <a:pt x="270" y="895"/>
                  </a:lnTo>
                  <a:lnTo>
                    <a:pt x="266" y="892"/>
                  </a:lnTo>
                  <a:lnTo>
                    <a:pt x="266" y="890"/>
                  </a:lnTo>
                  <a:lnTo>
                    <a:pt x="256" y="871"/>
                  </a:lnTo>
                  <a:lnTo>
                    <a:pt x="247" y="859"/>
                  </a:lnTo>
                  <a:lnTo>
                    <a:pt x="230" y="845"/>
                  </a:lnTo>
                  <a:lnTo>
                    <a:pt x="216" y="833"/>
                  </a:lnTo>
                  <a:lnTo>
                    <a:pt x="206" y="824"/>
                  </a:lnTo>
                  <a:lnTo>
                    <a:pt x="204" y="824"/>
                  </a:lnTo>
                  <a:lnTo>
                    <a:pt x="159" y="826"/>
                  </a:lnTo>
                  <a:lnTo>
                    <a:pt x="149" y="824"/>
                  </a:lnTo>
                  <a:lnTo>
                    <a:pt x="121" y="807"/>
                  </a:lnTo>
                  <a:lnTo>
                    <a:pt x="105" y="803"/>
                  </a:lnTo>
                  <a:lnTo>
                    <a:pt x="100" y="805"/>
                  </a:lnTo>
                  <a:lnTo>
                    <a:pt x="93" y="810"/>
                  </a:lnTo>
                  <a:lnTo>
                    <a:pt x="86" y="817"/>
                  </a:lnTo>
                  <a:lnTo>
                    <a:pt x="81" y="817"/>
                  </a:lnTo>
                  <a:lnTo>
                    <a:pt x="74" y="814"/>
                  </a:lnTo>
                  <a:lnTo>
                    <a:pt x="69" y="812"/>
                  </a:lnTo>
                  <a:lnTo>
                    <a:pt x="67" y="810"/>
                  </a:lnTo>
                  <a:lnTo>
                    <a:pt x="60" y="800"/>
                  </a:lnTo>
                  <a:lnTo>
                    <a:pt x="55" y="795"/>
                  </a:lnTo>
                  <a:lnTo>
                    <a:pt x="15" y="715"/>
                  </a:lnTo>
                  <a:lnTo>
                    <a:pt x="24" y="698"/>
                  </a:lnTo>
                  <a:lnTo>
                    <a:pt x="48" y="684"/>
                  </a:lnTo>
                  <a:lnTo>
                    <a:pt x="76" y="649"/>
                  </a:lnTo>
                  <a:lnTo>
                    <a:pt x="81" y="637"/>
                  </a:lnTo>
                  <a:lnTo>
                    <a:pt x="71" y="623"/>
                  </a:lnTo>
                  <a:lnTo>
                    <a:pt x="60" y="613"/>
                  </a:lnTo>
                  <a:lnTo>
                    <a:pt x="52" y="609"/>
                  </a:lnTo>
                  <a:lnTo>
                    <a:pt x="0" y="556"/>
                  </a:lnTo>
                  <a:lnTo>
                    <a:pt x="74" y="490"/>
                  </a:lnTo>
                  <a:lnTo>
                    <a:pt x="102" y="452"/>
                  </a:lnTo>
                  <a:lnTo>
                    <a:pt x="107" y="445"/>
                  </a:lnTo>
                  <a:lnTo>
                    <a:pt x="116" y="436"/>
                  </a:lnTo>
                  <a:lnTo>
                    <a:pt x="142" y="433"/>
                  </a:lnTo>
                  <a:lnTo>
                    <a:pt x="164" y="438"/>
                  </a:lnTo>
                  <a:lnTo>
                    <a:pt x="194" y="457"/>
                  </a:lnTo>
                  <a:lnTo>
                    <a:pt x="237" y="424"/>
                  </a:lnTo>
                  <a:lnTo>
                    <a:pt x="242" y="417"/>
                  </a:lnTo>
                  <a:lnTo>
                    <a:pt x="263" y="374"/>
                  </a:lnTo>
                  <a:lnTo>
                    <a:pt x="266" y="365"/>
                  </a:lnTo>
                  <a:lnTo>
                    <a:pt x="266" y="358"/>
                  </a:lnTo>
                  <a:lnTo>
                    <a:pt x="254" y="336"/>
                  </a:lnTo>
                  <a:lnTo>
                    <a:pt x="197" y="273"/>
                  </a:lnTo>
                  <a:lnTo>
                    <a:pt x="192" y="256"/>
                  </a:lnTo>
                  <a:lnTo>
                    <a:pt x="185" y="242"/>
                  </a:lnTo>
                  <a:lnTo>
                    <a:pt x="185" y="235"/>
                  </a:lnTo>
                  <a:lnTo>
                    <a:pt x="183" y="225"/>
                  </a:lnTo>
                  <a:lnTo>
                    <a:pt x="180" y="220"/>
                  </a:lnTo>
                  <a:lnTo>
                    <a:pt x="154" y="211"/>
                  </a:lnTo>
                  <a:lnTo>
                    <a:pt x="138" y="204"/>
                  </a:lnTo>
                  <a:lnTo>
                    <a:pt x="135" y="202"/>
                  </a:lnTo>
                  <a:lnTo>
                    <a:pt x="135" y="180"/>
                  </a:lnTo>
                  <a:lnTo>
                    <a:pt x="154" y="185"/>
                  </a:lnTo>
                  <a:lnTo>
                    <a:pt x="161" y="180"/>
                  </a:lnTo>
                  <a:lnTo>
                    <a:pt x="173" y="154"/>
                  </a:lnTo>
                  <a:lnTo>
                    <a:pt x="176" y="138"/>
                  </a:lnTo>
                  <a:lnTo>
                    <a:pt x="180" y="128"/>
                  </a:lnTo>
                  <a:lnTo>
                    <a:pt x="187" y="102"/>
                  </a:lnTo>
                  <a:lnTo>
                    <a:pt x="190" y="95"/>
                  </a:lnTo>
                  <a:lnTo>
                    <a:pt x="190" y="90"/>
                  </a:lnTo>
                  <a:lnTo>
                    <a:pt x="197" y="76"/>
                  </a:lnTo>
                  <a:lnTo>
                    <a:pt x="209" y="57"/>
                  </a:lnTo>
                  <a:lnTo>
                    <a:pt x="218" y="43"/>
                  </a:lnTo>
                  <a:lnTo>
                    <a:pt x="235" y="31"/>
                  </a:lnTo>
                  <a:lnTo>
                    <a:pt x="266" y="0"/>
                  </a:lnTo>
                  <a:lnTo>
                    <a:pt x="296" y="12"/>
                  </a:lnTo>
                  <a:lnTo>
                    <a:pt x="315" y="17"/>
                  </a:lnTo>
                  <a:lnTo>
                    <a:pt x="325" y="15"/>
                  </a:lnTo>
                  <a:lnTo>
                    <a:pt x="341" y="36"/>
                  </a:lnTo>
                  <a:lnTo>
                    <a:pt x="358" y="60"/>
                  </a:lnTo>
                  <a:lnTo>
                    <a:pt x="363" y="62"/>
                  </a:lnTo>
                  <a:lnTo>
                    <a:pt x="367" y="64"/>
                  </a:lnTo>
                  <a:lnTo>
                    <a:pt x="377" y="71"/>
                  </a:lnTo>
                  <a:lnTo>
                    <a:pt x="412" y="109"/>
                  </a:lnTo>
                  <a:lnTo>
                    <a:pt x="424" y="133"/>
                  </a:lnTo>
                  <a:lnTo>
                    <a:pt x="427" y="135"/>
                  </a:lnTo>
                  <a:lnTo>
                    <a:pt x="429" y="138"/>
                  </a:lnTo>
                  <a:lnTo>
                    <a:pt x="434" y="135"/>
                  </a:lnTo>
                  <a:lnTo>
                    <a:pt x="488" y="112"/>
                  </a:lnTo>
                  <a:lnTo>
                    <a:pt x="512" y="112"/>
                  </a:lnTo>
                  <a:lnTo>
                    <a:pt x="521" y="116"/>
                  </a:lnTo>
                  <a:lnTo>
                    <a:pt x="528" y="119"/>
                  </a:lnTo>
                  <a:lnTo>
                    <a:pt x="564" y="152"/>
                  </a:lnTo>
                  <a:lnTo>
                    <a:pt x="606" y="192"/>
                  </a:lnTo>
                  <a:lnTo>
                    <a:pt x="630" y="211"/>
                  </a:lnTo>
                  <a:lnTo>
                    <a:pt x="649" y="225"/>
                  </a:lnTo>
                  <a:lnTo>
                    <a:pt x="685" y="256"/>
                  </a:lnTo>
                  <a:lnTo>
                    <a:pt x="725" y="291"/>
                  </a:lnTo>
                  <a:lnTo>
                    <a:pt x="772" y="346"/>
                  </a:lnTo>
                  <a:lnTo>
                    <a:pt x="824" y="398"/>
                  </a:lnTo>
                  <a:lnTo>
                    <a:pt x="831" y="398"/>
                  </a:lnTo>
                  <a:lnTo>
                    <a:pt x="831" y="405"/>
                  </a:lnTo>
                  <a:lnTo>
                    <a:pt x="831" y="410"/>
                  </a:lnTo>
                  <a:lnTo>
                    <a:pt x="817" y="464"/>
                  </a:lnTo>
                  <a:lnTo>
                    <a:pt x="836" y="469"/>
                  </a:lnTo>
                  <a:lnTo>
                    <a:pt x="848" y="476"/>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8" name="Freeform 7"/>
            <p:cNvSpPr>
              <a:spLocks noEditPoints="1"/>
            </p:cNvSpPr>
            <p:nvPr/>
          </p:nvSpPr>
          <p:spPr bwMode="auto">
            <a:xfrm>
              <a:off x="5561689" y="4635781"/>
              <a:ext cx="3553787" cy="2836029"/>
            </a:xfrm>
            <a:custGeom>
              <a:avLst/>
              <a:gdLst>
                <a:gd name="T0" fmla="*/ 845 w 1459"/>
                <a:gd name="T1" fmla="*/ 1068 h 1112"/>
                <a:gd name="T2" fmla="*/ 845 w 1459"/>
                <a:gd name="T3" fmla="*/ 1068 h 1112"/>
                <a:gd name="T4" fmla="*/ 928 w 1459"/>
                <a:gd name="T5" fmla="*/ 1103 h 1112"/>
                <a:gd name="T6" fmla="*/ 968 w 1459"/>
                <a:gd name="T7" fmla="*/ 1103 h 1112"/>
                <a:gd name="T8" fmla="*/ 1006 w 1459"/>
                <a:gd name="T9" fmla="*/ 1068 h 1112"/>
                <a:gd name="T10" fmla="*/ 1032 w 1459"/>
                <a:gd name="T11" fmla="*/ 1051 h 1112"/>
                <a:gd name="T12" fmla="*/ 1047 w 1459"/>
                <a:gd name="T13" fmla="*/ 1046 h 1112"/>
                <a:gd name="T14" fmla="*/ 1108 w 1459"/>
                <a:gd name="T15" fmla="*/ 1070 h 1112"/>
                <a:gd name="T16" fmla="*/ 1122 w 1459"/>
                <a:gd name="T17" fmla="*/ 1044 h 1112"/>
                <a:gd name="T18" fmla="*/ 1193 w 1459"/>
                <a:gd name="T19" fmla="*/ 1015 h 1112"/>
                <a:gd name="T20" fmla="*/ 1309 w 1459"/>
                <a:gd name="T21" fmla="*/ 895 h 1112"/>
                <a:gd name="T22" fmla="*/ 1430 w 1459"/>
                <a:gd name="T23" fmla="*/ 883 h 1112"/>
                <a:gd name="T24" fmla="*/ 1459 w 1459"/>
                <a:gd name="T25" fmla="*/ 817 h 1112"/>
                <a:gd name="T26" fmla="*/ 1378 w 1459"/>
                <a:gd name="T27" fmla="*/ 701 h 1112"/>
                <a:gd name="T28" fmla="*/ 1347 w 1459"/>
                <a:gd name="T29" fmla="*/ 670 h 1112"/>
                <a:gd name="T30" fmla="*/ 1319 w 1459"/>
                <a:gd name="T31" fmla="*/ 637 h 1112"/>
                <a:gd name="T32" fmla="*/ 1222 w 1459"/>
                <a:gd name="T33" fmla="*/ 611 h 1112"/>
                <a:gd name="T34" fmla="*/ 1196 w 1459"/>
                <a:gd name="T35" fmla="*/ 526 h 1112"/>
                <a:gd name="T36" fmla="*/ 1234 w 1459"/>
                <a:gd name="T37" fmla="*/ 448 h 1112"/>
                <a:gd name="T38" fmla="*/ 1226 w 1459"/>
                <a:gd name="T39" fmla="*/ 429 h 1112"/>
                <a:gd name="T40" fmla="*/ 1248 w 1459"/>
                <a:gd name="T41" fmla="*/ 353 h 1112"/>
                <a:gd name="T42" fmla="*/ 1279 w 1459"/>
                <a:gd name="T43" fmla="*/ 313 h 1112"/>
                <a:gd name="T44" fmla="*/ 1267 w 1459"/>
                <a:gd name="T45" fmla="*/ 308 h 1112"/>
                <a:gd name="T46" fmla="*/ 1262 w 1459"/>
                <a:gd name="T47" fmla="*/ 261 h 1112"/>
                <a:gd name="T48" fmla="*/ 1234 w 1459"/>
                <a:gd name="T49" fmla="*/ 261 h 1112"/>
                <a:gd name="T50" fmla="*/ 1222 w 1459"/>
                <a:gd name="T51" fmla="*/ 261 h 1112"/>
                <a:gd name="T52" fmla="*/ 1205 w 1459"/>
                <a:gd name="T53" fmla="*/ 244 h 1112"/>
                <a:gd name="T54" fmla="*/ 1165 w 1459"/>
                <a:gd name="T55" fmla="*/ 185 h 1112"/>
                <a:gd name="T56" fmla="*/ 928 w 1459"/>
                <a:gd name="T57" fmla="*/ 223 h 1112"/>
                <a:gd name="T58" fmla="*/ 706 w 1459"/>
                <a:gd name="T59" fmla="*/ 351 h 1112"/>
                <a:gd name="T60" fmla="*/ 616 w 1459"/>
                <a:gd name="T61" fmla="*/ 410 h 1112"/>
                <a:gd name="T62" fmla="*/ 521 w 1459"/>
                <a:gd name="T63" fmla="*/ 502 h 1112"/>
                <a:gd name="T64" fmla="*/ 455 w 1459"/>
                <a:gd name="T65" fmla="*/ 708 h 1112"/>
                <a:gd name="T66" fmla="*/ 298 w 1459"/>
                <a:gd name="T67" fmla="*/ 840 h 1112"/>
                <a:gd name="T68" fmla="*/ 395 w 1459"/>
                <a:gd name="T69" fmla="*/ 779 h 1112"/>
                <a:gd name="T70" fmla="*/ 500 w 1459"/>
                <a:gd name="T71" fmla="*/ 786 h 1112"/>
                <a:gd name="T72" fmla="*/ 511 w 1459"/>
                <a:gd name="T73" fmla="*/ 847 h 1112"/>
                <a:gd name="T74" fmla="*/ 511 w 1459"/>
                <a:gd name="T75" fmla="*/ 930 h 1112"/>
                <a:gd name="T76" fmla="*/ 495 w 1459"/>
                <a:gd name="T77" fmla="*/ 994 h 1112"/>
                <a:gd name="T78" fmla="*/ 490 w 1459"/>
                <a:gd name="T79" fmla="*/ 1027 h 1112"/>
                <a:gd name="T80" fmla="*/ 530 w 1459"/>
                <a:gd name="T81" fmla="*/ 1056 h 1112"/>
                <a:gd name="T82" fmla="*/ 653 w 1459"/>
                <a:gd name="T83" fmla="*/ 1075 h 1112"/>
                <a:gd name="T84" fmla="*/ 710 w 1459"/>
                <a:gd name="T85" fmla="*/ 1053 h 1112"/>
                <a:gd name="T86" fmla="*/ 819 w 1459"/>
                <a:gd name="T87" fmla="*/ 1068 h 1112"/>
                <a:gd name="T88" fmla="*/ 1106 w 1459"/>
                <a:gd name="T89" fmla="*/ 62 h 1112"/>
                <a:gd name="T90" fmla="*/ 1271 w 1459"/>
                <a:gd name="T91" fmla="*/ 0 h 1112"/>
                <a:gd name="T92" fmla="*/ 1134 w 1459"/>
                <a:gd name="T93" fmla="*/ 81 h 1112"/>
                <a:gd name="T94" fmla="*/ 1118 w 1459"/>
                <a:gd name="T95" fmla="*/ 83 h 1112"/>
                <a:gd name="T96" fmla="*/ 36 w 1459"/>
                <a:gd name="T97" fmla="*/ 483 h 1112"/>
                <a:gd name="T98" fmla="*/ 199 w 1459"/>
                <a:gd name="T99" fmla="*/ 398 h 1112"/>
                <a:gd name="T100" fmla="*/ 71 w 1459"/>
                <a:gd name="T101" fmla="*/ 493 h 1112"/>
                <a:gd name="T102" fmla="*/ 263 w 1459"/>
                <a:gd name="T103" fmla="*/ 317 h 1112"/>
                <a:gd name="T104" fmla="*/ 320 w 1459"/>
                <a:gd name="T105" fmla="*/ 232 h 1112"/>
                <a:gd name="T106" fmla="*/ 488 w 1459"/>
                <a:gd name="T107" fmla="*/ 176 h 1112"/>
                <a:gd name="T108" fmla="*/ 523 w 1459"/>
                <a:gd name="T109" fmla="*/ 187 h 1112"/>
                <a:gd name="T110" fmla="*/ 519 w 1459"/>
                <a:gd name="T111" fmla="*/ 216 h 1112"/>
                <a:gd name="T112" fmla="*/ 289 w 1459"/>
                <a:gd name="T113" fmla="*/ 317 h 1112"/>
                <a:gd name="T114" fmla="*/ 668 w 1459"/>
                <a:gd name="T115" fmla="*/ 145 h 1112"/>
                <a:gd name="T116" fmla="*/ 916 w 1459"/>
                <a:gd name="T117" fmla="*/ 88 h 1112"/>
                <a:gd name="T118" fmla="*/ 751 w 1459"/>
                <a:gd name="T119" fmla="*/ 147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59" h="1112">
                  <a:moveTo>
                    <a:pt x="883" y="1112"/>
                  </a:moveTo>
                  <a:lnTo>
                    <a:pt x="883" y="1112"/>
                  </a:lnTo>
                  <a:lnTo>
                    <a:pt x="871" y="1091"/>
                  </a:lnTo>
                  <a:lnTo>
                    <a:pt x="845" y="1068"/>
                  </a:lnTo>
                  <a:lnTo>
                    <a:pt x="836" y="1063"/>
                  </a:lnTo>
                  <a:lnTo>
                    <a:pt x="819" y="1068"/>
                  </a:lnTo>
                  <a:lnTo>
                    <a:pt x="836" y="1063"/>
                  </a:lnTo>
                  <a:lnTo>
                    <a:pt x="845" y="1068"/>
                  </a:lnTo>
                  <a:lnTo>
                    <a:pt x="871" y="1091"/>
                  </a:lnTo>
                  <a:lnTo>
                    <a:pt x="883" y="1112"/>
                  </a:lnTo>
                  <a:lnTo>
                    <a:pt x="916" y="1094"/>
                  </a:lnTo>
                  <a:lnTo>
                    <a:pt x="928" y="1103"/>
                  </a:lnTo>
                  <a:lnTo>
                    <a:pt x="931" y="1103"/>
                  </a:lnTo>
                  <a:lnTo>
                    <a:pt x="957" y="1105"/>
                  </a:lnTo>
                  <a:lnTo>
                    <a:pt x="961" y="1105"/>
                  </a:lnTo>
                  <a:lnTo>
                    <a:pt x="968" y="1103"/>
                  </a:lnTo>
                  <a:lnTo>
                    <a:pt x="994" y="1086"/>
                  </a:lnTo>
                  <a:lnTo>
                    <a:pt x="999" y="1082"/>
                  </a:lnTo>
                  <a:lnTo>
                    <a:pt x="1004" y="1075"/>
                  </a:lnTo>
                  <a:lnTo>
                    <a:pt x="1006" y="1068"/>
                  </a:lnTo>
                  <a:lnTo>
                    <a:pt x="1009" y="1063"/>
                  </a:lnTo>
                  <a:lnTo>
                    <a:pt x="1011" y="1058"/>
                  </a:lnTo>
                  <a:lnTo>
                    <a:pt x="1016" y="1056"/>
                  </a:lnTo>
                  <a:lnTo>
                    <a:pt x="1032" y="1051"/>
                  </a:lnTo>
                  <a:lnTo>
                    <a:pt x="1037" y="1049"/>
                  </a:lnTo>
                  <a:lnTo>
                    <a:pt x="1039" y="1044"/>
                  </a:lnTo>
                  <a:lnTo>
                    <a:pt x="1042" y="1044"/>
                  </a:lnTo>
                  <a:lnTo>
                    <a:pt x="1047" y="1046"/>
                  </a:lnTo>
                  <a:lnTo>
                    <a:pt x="1058" y="1063"/>
                  </a:lnTo>
                  <a:lnTo>
                    <a:pt x="1068" y="1070"/>
                  </a:lnTo>
                  <a:lnTo>
                    <a:pt x="1073" y="1070"/>
                  </a:lnTo>
                  <a:lnTo>
                    <a:pt x="1108" y="1070"/>
                  </a:lnTo>
                  <a:lnTo>
                    <a:pt x="1120" y="1053"/>
                  </a:lnTo>
                  <a:lnTo>
                    <a:pt x="1122" y="1051"/>
                  </a:lnTo>
                  <a:lnTo>
                    <a:pt x="1122" y="1046"/>
                  </a:lnTo>
                  <a:lnTo>
                    <a:pt x="1122" y="1044"/>
                  </a:lnTo>
                  <a:lnTo>
                    <a:pt x="1125" y="1041"/>
                  </a:lnTo>
                  <a:lnTo>
                    <a:pt x="1139" y="1037"/>
                  </a:lnTo>
                  <a:lnTo>
                    <a:pt x="1158" y="1032"/>
                  </a:lnTo>
                  <a:lnTo>
                    <a:pt x="1193" y="1015"/>
                  </a:lnTo>
                  <a:lnTo>
                    <a:pt x="1267" y="949"/>
                  </a:lnTo>
                  <a:lnTo>
                    <a:pt x="1295" y="911"/>
                  </a:lnTo>
                  <a:lnTo>
                    <a:pt x="1300" y="904"/>
                  </a:lnTo>
                  <a:lnTo>
                    <a:pt x="1309" y="895"/>
                  </a:lnTo>
                  <a:lnTo>
                    <a:pt x="1335" y="892"/>
                  </a:lnTo>
                  <a:lnTo>
                    <a:pt x="1357" y="897"/>
                  </a:lnTo>
                  <a:lnTo>
                    <a:pt x="1387" y="916"/>
                  </a:lnTo>
                  <a:lnTo>
                    <a:pt x="1430" y="883"/>
                  </a:lnTo>
                  <a:lnTo>
                    <a:pt x="1435" y="876"/>
                  </a:lnTo>
                  <a:lnTo>
                    <a:pt x="1456" y="833"/>
                  </a:lnTo>
                  <a:lnTo>
                    <a:pt x="1459" y="824"/>
                  </a:lnTo>
                  <a:lnTo>
                    <a:pt x="1459" y="817"/>
                  </a:lnTo>
                  <a:lnTo>
                    <a:pt x="1447" y="795"/>
                  </a:lnTo>
                  <a:lnTo>
                    <a:pt x="1390" y="732"/>
                  </a:lnTo>
                  <a:lnTo>
                    <a:pt x="1385" y="715"/>
                  </a:lnTo>
                  <a:lnTo>
                    <a:pt x="1378" y="701"/>
                  </a:lnTo>
                  <a:lnTo>
                    <a:pt x="1378" y="694"/>
                  </a:lnTo>
                  <a:lnTo>
                    <a:pt x="1376" y="684"/>
                  </a:lnTo>
                  <a:lnTo>
                    <a:pt x="1373" y="679"/>
                  </a:lnTo>
                  <a:lnTo>
                    <a:pt x="1347" y="670"/>
                  </a:lnTo>
                  <a:lnTo>
                    <a:pt x="1331" y="663"/>
                  </a:lnTo>
                  <a:lnTo>
                    <a:pt x="1328" y="661"/>
                  </a:lnTo>
                  <a:lnTo>
                    <a:pt x="1328" y="639"/>
                  </a:lnTo>
                  <a:lnTo>
                    <a:pt x="1319" y="637"/>
                  </a:lnTo>
                  <a:lnTo>
                    <a:pt x="1286" y="618"/>
                  </a:lnTo>
                  <a:lnTo>
                    <a:pt x="1269" y="613"/>
                  </a:lnTo>
                  <a:lnTo>
                    <a:pt x="1229" y="613"/>
                  </a:lnTo>
                  <a:lnTo>
                    <a:pt x="1222" y="611"/>
                  </a:lnTo>
                  <a:lnTo>
                    <a:pt x="1208" y="601"/>
                  </a:lnTo>
                  <a:lnTo>
                    <a:pt x="1198" y="590"/>
                  </a:lnTo>
                  <a:lnTo>
                    <a:pt x="1191" y="559"/>
                  </a:lnTo>
                  <a:lnTo>
                    <a:pt x="1196" y="526"/>
                  </a:lnTo>
                  <a:lnTo>
                    <a:pt x="1203" y="504"/>
                  </a:lnTo>
                  <a:lnTo>
                    <a:pt x="1234" y="457"/>
                  </a:lnTo>
                  <a:lnTo>
                    <a:pt x="1234" y="452"/>
                  </a:lnTo>
                  <a:lnTo>
                    <a:pt x="1234" y="448"/>
                  </a:lnTo>
                  <a:lnTo>
                    <a:pt x="1231" y="443"/>
                  </a:lnTo>
                  <a:lnTo>
                    <a:pt x="1231" y="438"/>
                  </a:lnTo>
                  <a:lnTo>
                    <a:pt x="1229" y="436"/>
                  </a:lnTo>
                  <a:lnTo>
                    <a:pt x="1226" y="429"/>
                  </a:lnTo>
                  <a:lnTo>
                    <a:pt x="1224" y="422"/>
                  </a:lnTo>
                  <a:lnTo>
                    <a:pt x="1234" y="398"/>
                  </a:lnTo>
                  <a:lnTo>
                    <a:pt x="1245" y="374"/>
                  </a:lnTo>
                  <a:lnTo>
                    <a:pt x="1248" y="353"/>
                  </a:lnTo>
                  <a:lnTo>
                    <a:pt x="1250" y="346"/>
                  </a:lnTo>
                  <a:lnTo>
                    <a:pt x="1262" y="332"/>
                  </a:lnTo>
                  <a:lnTo>
                    <a:pt x="1276" y="317"/>
                  </a:lnTo>
                  <a:lnTo>
                    <a:pt x="1279" y="313"/>
                  </a:lnTo>
                  <a:lnTo>
                    <a:pt x="1279" y="313"/>
                  </a:lnTo>
                  <a:lnTo>
                    <a:pt x="1271" y="310"/>
                  </a:lnTo>
                  <a:lnTo>
                    <a:pt x="1269" y="308"/>
                  </a:lnTo>
                  <a:lnTo>
                    <a:pt x="1267" y="308"/>
                  </a:lnTo>
                  <a:lnTo>
                    <a:pt x="1267" y="291"/>
                  </a:lnTo>
                  <a:lnTo>
                    <a:pt x="1267" y="273"/>
                  </a:lnTo>
                  <a:lnTo>
                    <a:pt x="1264" y="265"/>
                  </a:lnTo>
                  <a:lnTo>
                    <a:pt x="1262" y="261"/>
                  </a:lnTo>
                  <a:lnTo>
                    <a:pt x="1243" y="256"/>
                  </a:lnTo>
                  <a:lnTo>
                    <a:pt x="1241" y="256"/>
                  </a:lnTo>
                  <a:lnTo>
                    <a:pt x="1238" y="258"/>
                  </a:lnTo>
                  <a:lnTo>
                    <a:pt x="1234" y="261"/>
                  </a:lnTo>
                  <a:lnTo>
                    <a:pt x="1231" y="263"/>
                  </a:lnTo>
                  <a:lnTo>
                    <a:pt x="1229" y="263"/>
                  </a:lnTo>
                  <a:lnTo>
                    <a:pt x="1224" y="263"/>
                  </a:lnTo>
                  <a:lnTo>
                    <a:pt x="1222" y="261"/>
                  </a:lnTo>
                  <a:lnTo>
                    <a:pt x="1217" y="256"/>
                  </a:lnTo>
                  <a:lnTo>
                    <a:pt x="1212" y="249"/>
                  </a:lnTo>
                  <a:lnTo>
                    <a:pt x="1208" y="246"/>
                  </a:lnTo>
                  <a:lnTo>
                    <a:pt x="1205" y="244"/>
                  </a:lnTo>
                  <a:lnTo>
                    <a:pt x="1186" y="242"/>
                  </a:lnTo>
                  <a:lnTo>
                    <a:pt x="1174" y="237"/>
                  </a:lnTo>
                  <a:lnTo>
                    <a:pt x="1163" y="204"/>
                  </a:lnTo>
                  <a:lnTo>
                    <a:pt x="1165" y="185"/>
                  </a:lnTo>
                  <a:lnTo>
                    <a:pt x="1172" y="166"/>
                  </a:lnTo>
                  <a:lnTo>
                    <a:pt x="1075" y="176"/>
                  </a:lnTo>
                  <a:lnTo>
                    <a:pt x="987" y="187"/>
                  </a:lnTo>
                  <a:lnTo>
                    <a:pt x="928" y="223"/>
                  </a:lnTo>
                  <a:lnTo>
                    <a:pt x="907" y="225"/>
                  </a:lnTo>
                  <a:lnTo>
                    <a:pt x="876" y="251"/>
                  </a:lnTo>
                  <a:lnTo>
                    <a:pt x="734" y="322"/>
                  </a:lnTo>
                  <a:lnTo>
                    <a:pt x="706" y="351"/>
                  </a:lnTo>
                  <a:lnTo>
                    <a:pt x="663" y="360"/>
                  </a:lnTo>
                  <a:lnTo>
                    <a:pt x="644" y="370"/>
                  </a:lnTo>
                  <a:lnTo>
                    <a:pt x="630" y="386"/>
                  </a:lnTo>
                  <a:lnTo>
                    <a:pt x="616" y="410"/>
                  </a:lnTo>
                  <a:lnTo>
                    <a:pt x="601" y="426"/>
                  </a:lnTo>
                  <a:lnTo>
                    <a:pt x="571" y="443"/>
                  </a:lnTo>
                  <a:lnTo>
                    <a:pt x="552" y="462"/>
                  </a:lnTo>
                  <a:lnTo>
                    <a:pt x="521" y="502"/>
                  </a:lnTo>
                  <a:lnTo>
                    <a:pt x="507" y="549"/>
                  </a:lnTo>
                  <a:lnTo>
                    <a:pt x="490" y="656"/>
                  </a:lnTo>
                  <a:lnTo>
                    <a:pt x="474" y="694"/>
                  </a:lnTo>
                  <a:lnTo>
                    <a:pt x="455" y="708"/>
                  </a:lnTo>
                  <a:lnTo>
                    <a:pt x="414" y="720"/>
                  </a:lnTo>
                  <a:lnTo>
                    <a:pt x="398" y="736"/>
                  </a:lnTo>
                  <a:lnTo>
                    <a:pt x="386" y="753"/>
                  </a:lnTo>
                  <a:lnTo>
                    <a:pt x="298" y="840"/>
                  </a:lnTo>
                  <a:lnTo>
                    <a:pt x="301" y="847"/>
                  </a:lnTo>
                  <a:lnTo>
                    <a:pt x="303" y="852"/>
                  </a:lnTo>
                  <a:lnTo>
                    <a:pt x="308" y="866"/>
                  </a:lnTo>
                  <a:lnTo>
                    <a:pt x="395" y="779"/>
                  </a:lnTo>
                  <a:lnTo>
                    <a:pt x="469" y="724"/>
                  </a:lnTo>
                  <a:lnTo>
                    <a:pt x="483" y="758"/>
                  </a:lnTo>
                  <a:lnTo>
                    <a:pt x="490" y="772"/>
                  </a:lnTo>
                  <a:lnTo>
                    <a:pt x="500" y="786"/>
                  </a:lnTo>
                  <a:lnTo>
                    <a:pt x="509" y="791"/>
                  </a:lnTo>
                  <a:lnTo>
                    <a:pt x="514" y="810"/>
                  </a:lnTo>
                  <a:lnTo>
                    <a:pt x="514" y="829"/>
                  </a:lnTo>
                  <a:lnTo>
                    <a:pt x="511" y="847"/>
                  </a:lnTo>
                  <a:lnTo>
                    <a:pt x="521" y="864"/>
                  </a:lnTo>
                  <a:lnTo>
                    <a:pt x="526" y="888"/>
                  </a:lnTo>
                  <a:lnTo>
                    <a:pt x="523" y="914"/>
                  </a:lnTo>
                  <a:lnTo>
                    <a:pt x="511" y="930"/>
                  </a:lnTo>
                  <a:lnTo>
                    <a:pt x="526" y="954"/>
                  </a:lnTo>
                  <a:lnTo>
                    <a:pt x="516" y="966"/>
                  </a:lnTo>
                  <a:lnTo>
                    <a:pt x="502" y="975"/>
                  </a:lnTo>
                  <a:lnTo>
                    <a:pt x="495" y="994"/>
                  </a:lnTo>
                  <a:lnTo>
                    <a:pt x="488" y="997"/>
                  </a:lnTo>
                  <a:lnTo>
                    <a:pt x="485" y="1001"/>
                  </a:lnTo>
                  <a:lnTo>
                    <a:pt x="485" y="1018"/>
                  </a:lnTo>
                  <a:lnTo>
                    <a:pt x="490" y="1027"/>
                  </a:lnTo>
                  <a:lnTo>
                    <a:pt x="495" y="1030"/>
                  </a:lnTo>
                  <a:lnTo>
                    <a:pt x="502" y="1034"/>
                  </a:lnTo>
                  <a:lnTo>
                    <a:pt x="509" y="1041"/>
                  </a:lnTo>
                  <a:lnTo>
                    <a:pt x="530" y="1056"/>
                  </a:lnTo>
                  <a:lnTo>
                    <a:pt x="561" y="1063"/>
                  </a:lnTo>
                  <a:lnTo>
                    <a:pt x="618" y="1060"/>
                  </a:lnTo>
                  <a:lnTo>
                    <a:pt x="630" y="1063"/>
                  </a:lnTo>
                  <a:lnTo>
                    <a:pt x="653" y="1075"/>
                  </a:lnTo>
                  <a:lnTo>
                    <a:pt x="668" y="1077"/>
                  </a:lnTo>
                  <a:lnTo>
                    <a:pt x="682" y="1075"/>
                  </a:lnTo>
                  <a:lnTo>
                    <a:pt x="691" y="1070"/>
                  </a:lnTo>
                  <a:lnTo>
                    <a:pt x="710" y="1053"/>
                  </a:lnTo>
                  <a:lnTo>
                    <a:pt x="727" y="1046"/>
                  </a:lnTo>
                  <a:lnTo>
                    <a:pt x="739" y="1046"/>
                  </a:lnTo>
                  <a:lnTo>
                    <a:pt x="807" y="1060"/>
                  </a:lnTo>
                  <a:lnTo>
                    <a:pt x="819" y="1068"/>
                  </a:lnTo>
                  <a:lnTo>
                    <a:pt x="883" y="1112"/>
                  </a:lnTo>
                  <a:close/>
                  <a:moveTo>
                    <a:pt x="1118" y="83"/>
                  </a:moveTo>
                  <a:lnTo>
                    <a:pt x="1118" y="83"/>
                  </a:lnTo>
                  <a:lnTo>
                    <a:pt x="1106" y="62"/>
                  </a:lnTo>
                  <a:lnTo>
                    <a:pt x="1127" y="41"/>
                  </a:lnTo>
                  <a:lnTo>
                    <a:pt x="1160" y="24"/>
                  </a:lnTo>
                  <a:lnTo>
                    <a:pt x="1184" y="15"/>
                  </a:lnTo>
                  <a:lnTo>
                    <a:pt x="1271" y="0"/>
                  </a:lnTo>
                  <a:lnTo>
                    <a:pt x="1298" y="8"/>
                  </a:lnTo>
                  <a:lnTo>
                    <a:pt x="1300" y="17"/>
                  </a:lnTo>
                  <a:lnTo>
                    <a:pt x="1288" y="17"/>
                  </a:lnTo>
                  <a:lnTo>
                    <a:pt x="1134" y="81"/>
                  </a:lnTo>
                  <a:lnTo>
                    <a:pt x="1120" y="105"/>
                  </a:lnTo>
                  <a:lnTo>
                    <a:pt x="1113" y="95"/>
                  </a:lnTo>
                  <a:lnTo>
                    <a:pt x="1113" y="90"/>
                  </a:lnTo>
                  <a:lnTo>
                    <a:pt x="1118" y="83"/>
                  </a:lnTo>
                  <a:close/>
                  <a:moveTo>
                    <a:pt x="31" y="547"/>
                  </a:moveTo>
                  <a:lnTo>
                    <a:pt x="31" y="547"/>
                  </a:lnTo>
                  <a:lnTo>
                    <a:pt x="0" y="535"/>
                  </a:lnTo>
                  <a:lnTo>
                    <a:pt x="36" y="483"/>
                  </a:lnTo>
                  <a:lnTo>
                    <a:pt x="92" y="424"/>
                  </a:lnTo>
                  <a:lnTo>
                    <a:pt x="152" y="384"/>
                  </a:lnTo>
                  <a:lnTo>
                    <a:pt x="199" y="388"/>
                  </a:lnTo>
                  <a:lnTo>
                    <a:pt x="199" y="398"/>
                  </a:lnTo>
                  <a:lnTo>
                    <a:pt x="175" y="400"/>
                  </a:lnTo>
                  <a:lnTo>
                    <a:pt x="163" y="407"/>
                  </a:lnTo>
                  <a:lnTo>
                    <a:pt x="137" y="419"/>
                  </a:lnTo>
                  <a:lnTo>
                    <a:pt x="71" y="493"/>
                  </a:lnTo>
                  <a:lnTo>
                    <a:pt x="52" y="526"/>
                  </a:lnTo>
                  <a:lnTo>
                    <a:pt x="31" y="547"/>
                  </a:lnTo>
                  <a:close/>
                  <a:moveTo>
                    <a:pt x="263" y="317"/>
                  </a:moveTo>
                  <a:lnTo>
                    <a:pt x="263" y="317"/>
                  </a:lnTo>
                  <a:lnTo>
                    <a:pt x="249" y="296"/>
                  </a:lnTo>
                  <a:lnTo>
                    <a:pt x="258" y="268"/>
                  </a:lnTo>
                  <a:lnTo>
                    <a:pt x="305" y="249"/>
                  </a:lnTo>
                  <a:lnTo>
                    <a:pt x="320" y="232"/>
                  </a:lnTo>
                  <a:lnTo>
                    <a:pt x="341" y="232"/>
                  </a:lnTo>
                  <a:lnTo>
                    <a:pt x="462" y="199"/>
                  </a:lnTo>
                  <a:lnTo>
                    <a:pt x="476" y="187"/>
                  </a:lnTo>
                  <a:lnTo>
                    <a:pt x="488" y="176"/>
                  </a:lnTo>
                  <a:lnTo>
                    <a:pt x="620" y="140"/>
                  </a:lnTo>
                  <a:lnTo>
                    <a:pt x="601" y="171"/>
                  </a:lnTo>
                  <a:lnTo>
                    <a:pt x="575" y="183"/>
                  </a:lnTo>
                  <a:lnTo>
                    <a:pt x="523" y="187"/>
                  </a:lnTo>
                  <a:lnTo>
                    <a:pt x="526" y="192"/>
                  </a:lnTo>
                  <a:lnTo>
                    <a:pt x="528" y="204"/>
                  </a:lnTo>
                  <a:lnTo>
                    <a:pt x="530" y="209"/>
                  </a:lnTo>
                  <a:lnTo>
                    <a:pt x="519" y="216"/>
                  </a:lnTo>
                  <a:lnTo>
                    <a:pt x="481" y="223"/>
                  </a:lnTo>
                  <a:lnTo>
                    <a:pt x="443" y="242"/>
                  </a:lnTo>
                  <a:lnTo>
                    <a:pt x="410" y="254"/>
                  </a:lnTo>
                  <a:lnTo>
                    <a:pt x="289" y="317"/>
                  </a:lnTo>
                  <a:lnTo>
                    <a:pt x="263" y="317"/>
                  </a:lnTo>
                  <a:close/>
                  <a:moveTo>
                    <a:pt x="684" y="166"/>
                  </a:moveTo>
                  <a:lnTo>
                    <a:pt x="684" y="166"/>
                  </a:lnTo>
                  <a:lnTo>
                    <a:pt x="668" y="145"/>
                  </a:lnTo>
                  <a:lnTo>
                    <a:pt x="670" y="123"/>
                  </a:lnTo>
                  <a:lnTo>
                    <a:pt x="684" y="109"/>
                  </a:lnTo>
                  <a:lnTo>
                    <a:pt x="698" y="114"/>
                  </a:lnTo>
                  <a:lnTo>
                    <a:pt x="916" y="88"/>
                  </a:lnTo>
                  <a:lnTo>
                    <a:pt x="957" y="105"/>
                  </a:lnTo>
                  <a:lnTo>
                    <a:pt x="867" y="133"/>
                  </a:lnTo>
                  <a:lnTo>
                    <a:pt x="774" y="140"/>
                  </a:lnTo>
                  <a:lnTo>
                    <a:pt x="751" y="147"/>
                  </a:lnTo>
                  <a:lnTo>
                    <a:pt x="708" y="171"/>
                  </a:lnTo>
                  <a:lnTo>
                    <a:pt x="684" y="166"/>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9" name="Freeform 9"/>
            <p:cNvSpPr>
              <a:spLocks/>
            </p:cNvSpPr>
            <p:nvPr/>
          </p:nvSpPr>
          <p:spPr bwMode="auto">
            <a:xfrm>
              <a:off x="6194985" y="8553171"/>
              <a:ext cx="4118883" cy="3167577"/>
            </a:xfrm>
            <a:custGeom>
              <a:avLst/>
              <a:gdLst>
                <a:gd name="T0" fmla="*/ 1627 w 1691"/>
                <a:gd name="T1" fmla="*/ 561 h 1242"/>
                <a:gd name="T2" fmla="*/ 1582 w 1691"/>
                <a:gd name="T3" fmla="*/ 629 h 1242"/>
                <a:gd name="T4" fmla="*/ 1554 w 1691"/>
                <a:gd name="T5" fmla="*/ 679 h 1242"/>
                <a:gd name="T6" fmla="*/ 1686 w 1691"/>
                <a:gd name="T7" fmla="*/ 755 h 1242"/>
                <a:gd name="T8" fmla="*/ 1672 w 1691"/>
                <a:gd name="T9" fmla="*/ 797 h 1242"/>
                <a:gd name="T10" fmla="*/ 1438 w 1691"/>
                <a:gd name="T11" fmla="*/ 932 h 1242"/>
                <a:gd name="T12" fmla="*/ 1307 w 1691"/>
                <a:gd name="T13" fmla="*/ 1001 h 1242"/>
                <a:gd name="T14" fmla="*/ 1213 w 1691"/>
                <a:gd name="T15" fmla="*/ 996 h 1242"/>
                <a:gd name="T16" fmla="*/ 1154 w 1691"/>
                <a:gd name="T17" fmla="*/ 975 h 1242"/>
                <a:gd name="T18" fmla="*/ 1038 w 1691"/>
                <a:gd name="T19" fmla="*/ 958 h 1242"/>
                <a:gd name="T20" fmla="*/ 1021 w 1691"/>
                <a:gd name="T21" fmla="*/ 998 h 1242"/>
                <a:gd name="T22" fmla="*/ 895 w 1691"/>
                <a:gd name="T23" fmla="*/ 1055 h 1242"/>
                <a:gd name="T24" fmla="*/ 919 w 1691"/>
                <a:gd name="T25" fmla="*/ 1157 h 1242"/>
                <a:gd name="T26" fmla="*/ 853 w 1691"/>
                <a:gd name="T27" fmla="*/ 1136 h 1242"/>
                <a:gd name="T28" fmla="*/ 822 w 1691"/>
                <a:gd name="T29" fmla="*/ 1138 h 1242"/>
                <a:gd name="T30" fmla="*/ 628 w 1691"/>
                <a:gd name="T31" fmla="*/ 1110 h 1242"/>
                <a:gd name="T32" fmla="*/ 491 w 1691"/>
                <a:gd name="T33" fmla="*/ 1079 h 1242"/>
                <a:gd name="T34" fmla="*/ 379 w 1691"/>
                <a:gd name="T35" fmla="*/ 1100 h 1242"/>
                <a:gd name="T36" fmla="*/ 327 w 1691"/>
                <a:gd name="T37" fmla="*/ 1202 h 1242"/>
                <a:gd name="T38" fmla="*/ 135 w 1691"/>
                <a:gd name="T39" fmla="*/ 1190 h 1242"/>
                <a:gd name="T40" fmla="*/ 12 w 1691"/>
                <a:gd name="T41" fmla="*/ 1133 h 1242"/>
                <a:gd name="T42" fmla="*/ 8 w 1691"/>
                <a:gd name="T43" fmla="*/ 1098 h 1242"/>
                <a:gd name="T44" fmla="*/ 100 w 1691"/>
                <a:gd name="T45" fmla="*/ 1036 h 1242"/>
                <a:gd name="T46" fmla="*/ 105 w 1691"/>
                <a:gd name="T47" fmla="*/ 1006 h 1242"/>
                <a:gd name="T48" fmla="*/ 195 w 1691"/>
                <a:gd name="T49" fmla="*/ 882 h 1242"/>
                <a:gd name="T50" fmla="*/ 325 w 1691"/>
                <a:gd name="T51" fmla="*/ 861 h 1242"/>
                <a:gd name="T52" fmla="*/ 408 w 1691"/>
                <a:gd name="T53" fmla="*/ 842 h 1242"/>
                <a:gd name="T54" fmla="*/ 571 w 1691"/>
                <a:gd name="T55" fmla="*/ 880 h 1242"/>
                <a:gd name="T56" fmla="*/ 552 w 1691"/>
                <a:gd name="T57" fmla="*/ 823 h 1242"/>
                <a:gd name="T58" fmla="*/ 502 w 1691"/>
                <a:gd name="T59" fmla="*/ 693 h 1242"/>
                <a:gd name="T60" fmla="*/ 481 w 1691"/>
                <a:gd name="T61" fmla="*/ 677 h 1242"/>
                <a:gd name="T62" fmla="*/ 465 w 1691"/>
                <a:gd name="T63" fmla="*/ 698 h 1242"/>
                <a:gd name="T64" fmla="*/ 415 w 1691"/>
                <a:gd name="T65" fmla="*/ 698 h 1242"/>
                <a:gd name="T66" fmla="*/ 431 w 1691"/>
                <a:gd name="T67" fmla="*/ 660 h 1242"/>
                <a:gd name="T68" fmla="*/ 446 w 1691"/>
                <a:gd name="T69" fmla="*/ 634 h 1242"/>
                <a:gd name="T70" fmla="*/ 438 w 1691"/>
                <a:gd name="T71" fmla="*/ 599 h 1242"/>
                <a:gd name="T72" fmla="*/ 391 w 1691"/>
                <a:gd name="T73" fmla="*/ 570 h 1242"/>
                <a:gd name="T74" fmla="*/ 370 w 1691"/>
                <a:gd name="T75" fmla="*/ 544 h 1242"/>
                <a:gd name="T76" fmla="*/ 332 w 1691"/>
                <a:gd name="T77" fmla="*/ 473 h 1242"/>
                <a:gd name="T78" fmla="*/ 488 w 1691"/>
                <a:gd name="T79" fmla="*/ 322 h 1242"/>
                <a:gd name="T80" fmla="*/ 666 w 1691"/>
                <a:gd name="T81" fmla="*/ 177 h 1242"/>
                <a:gd name="T82" fmla="*/ 742 w 1691"/>
                <a:gd name="T83" fmla="*/ 0 h 1242"/>
                <a:gd name="T84" fmla="*/ 805 w 1691"/>
                <a:gd name="T85" fmla="*/ 59 h 1242"/>
                <a:gd name="T86" fmla="*/ 905 w 1691"/>
                <a:gd name="T87" fmla="*/ 12 h 1242"/>
                <a:gd name="T88" fmla="*/ 952 w 1691"/>
                <a:gd name="T89" fmla="*/ 66 h 1242"/>
                <a:gd name="T90" fmla="*/ 997 w 1691"/>
                <a:gd name="T91" fmla="*/ 142 h 1242"/>
                <a:gd name="T92" fmla="*/ 952 w 1691"/>
                <a:gd name="T93" fmla="*/ 215 h 1242"/>
                <a:gd name="T94" fmla="*/ 945 w 1691"/>
                <a:gd name="T95" fmla="*/ 291 h 1242"/>
                <a:gd name="T96" fmla="*/ 1004 w 1691"/>
                <a:gd name="T97" fmla="*/ 362 h 1242"/>
                <a:gd name="T98" fmla="*/ 1021 w 1691"/>
                <a:gd name="T99" fmla="*/ 393 h 1242"/>
                <a:gd name="T100" fmla="*/ 1026 w 1691"/>
                <a:gd name="T101" fmla="*/ 416 h 1242"/>
                <a:gd name="T102" fmla="*/ 1045 w 1691"/>
                <a:gd name="T103" fmla="*/ 431 h 1242"/>
                <a:gd name="T104" fmla="*/ 1137 w 1691"/>
                <a:gd name="T105" fmla="*/ 416 h 1242"/>
                <a:gd name="T106" fmla="*/ 1277 w 1691"/>
                <a:gd name="T107" fmla="*/ 383 h 1242"/>
                <a:gd name="T108" fmla="*/ 1388 w 1691"/>
                <a:gd name="T109" fmla="*/ 473 h 1242"/>
                <a:gd name="T110" fmla="*/ 1464 w 1691"/>
                <a:gd name="T111" fmla="*/ 476 h 1242"/>
                <a:gd name="T112" fmla="*/ 1506 w 1691"/>
                <a:gd name="T113" fmla="*/ 478 h 1242"/>
                <a:gd name="T114" fmla="*/ 1532 w 1691"/>
                <a:gd name="T115" fmla="*/ 494 h 1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91" h="1242">
                  <a:moveTo>
                    <a:pt x="1528" y="542"/>
                  </a:moveTo>
                  <a:lnTo>
                    <a:pt x="1528" y="542"/>
                  </a:lnTo>
                  <a:lnTo>
                    <a:pt x="1622" y="554"/>
                  </a:lnTo>
                  <a:lnTo>
                    <a:pt x="1632" y="561"/>
                  </a:lnTo>
                  <a:lnTo>
                    <a:pt x="1627" y="561"/>
                  </a:lnTo>
                  <a:lnTo>
                    <a:pt x="1613" y="570"/>
                  </a:lnTo>
                  <a:lnTo>
                    <a:pt x="1599" y="589"/>
                  </a:lnTo>
                  <a:lnTo>
                    <a:pt x="1594" y="599"/>
                  </a:lnTo>
                  <a:lnTo>
                    <a:pt x="1589" y="618"/>
                  </a:lnTo>
                  <a:lnTo>
                    <a:pt x="1582" y="629"/>
                  </a:lnTo>
                  <a:lnTo>
                    <a:pt x="1573" y="634"/>
                  </a:lnTo>
                  <a:lnTo>
                    <a:pt x="1561" y="636"/>
                  </a:lnTo>
                  <a:lnTo>
                    <a:pt x="1554" y="641"/>
                  </a:lnTo>
                  <a:lnTo>
                    <a:pt x="1549" y="658"/>
                  </a:lnTo>
                  <a:lnTo>
                    <a:pt x="1554" y="679"/>
                  </a:lnTo>
                  <a:lnTo>
                    <a:pt x="1568" y="688"/>
                  </a:lnTo>
                  <a:lnTo>
                    <a:pt x="1589" y="693"/>
                  </a:lnTo>
                  <a:lnTo>
                    <a:pt x="1655" y="724"/>
                  </a:lnTo>
                  <a:lnTo>
                    <a:pt x="1682" y="748"/>
                  </a:lnTo>
                  <a:lnTo>
                    <a:pt x="1686" y="755"/>
                  </a:lnTo>
                  <a:lnTo>
                    <a:pt x="1691" y="764"/>
                  </a:lnTo>
                  <a:lnTo>
                    <a:pt x="1691" y="783"/>
                  </a:lnTo>
                  <a:lnTo>
                    <a:pt x="1686" y="788"/>
                  </a:lnTo>
                  <a:lnTo>
                    <a:pt x="1679" y="790"/>
                  </a:lnTo>
                  <a:lnTo>
                    <a:pt x="1672" y="797"/>
                  </a:lnTo>
                  <a:lnTo>
                    <a:pt x="1655" y="840"/>
                  </a:lnTo>
                  <a:lnTo>
                    <a:pt x="1637" y="866"/>
                  </a:lnTo>
                  <a:lnTo>
                    <a:pt x="1610" y="882"/>
                  </a:lnTo>
                  <a:lnTo>
                    <a:pt x="1528" y="892"/>
                  </a:lnTo>
                  <a:lnTo>
                    <a:pt x="1438" y="932"/>
                  </a:lnTo>
                  <a:lnTo>
                    <a:pt x="1395" y="972"/>
                  </a:lnTo>
                  <a:lnTo>
                    <a:pt x="1378" y="980"/>
                  </a:lnTo>
                  <a:lnTo>
                    <a:pt x="1360" y="982"/>
                  </a:lnTo>
                  <a:lnTo>
                    <a:pt x="1298" y="968"/>
                  </a:lnTo>
                  <a:lnTo>
                    <a:pt x="1307" y="1001"/>
                  </a:lnTo>
                  <a:lnTo>
                    <a:pt x="1305" y="1017"/>
                  </a:lnTo>
                  <a:lnTo>
                    <a:pt x="1272" y="1029"/>
                  </a:lnTo>
                  <a:lnTo>
                    <a:pt x="1267" y="1006"/>
                  </a:lnTo>
                  <a:lnTo>
                    <a:pt x="1251" y="998"/>
                  </a:lnTo>
                  <a:lnTo>
                    <a:pt x="1213" y="996"/>
                  </a:lnTo>
                  <a:lnTo>
                    <a:pt x="1208" y="991"/>
                  </a:lnTo>
                  <a:lnTo>
                    <a:pt x="1196" y="972"/>
                  </a:lnTo>
                  <a:lnTo>
                    <a:pt x="1189" y="968"/>
                  </a:lnTo>
                  <a:lnTo>
                    <a:pt x="1182" y="968"/>
                  </a:lnTo>
                  <a:lnTo>
                    <a:pt x="1154" y="975"/>
                  </a:lnTo>
                  <a:lnTo>
                    <a:pt x="1120" y="965"/>
                  </a:lnTo>
                  <a:lnTo>
                    <a:pt x="1087" y="944"/>
                  </a:lnTo>
                  <a:lnTo>
                    <a:pt x="1056" y="930"/>
                  </a:lnTo>
                  <a:lnTo>
                    <a:pt x="1026" y="951"/>
                  </a:lnTo>
                  <a:lnTo>
                    <a:pt x="1038" y="958"/>
                  </a:lnTo>
                  <a:lnTo>
                    <a:pt x="1075" y="994"/>
                  </a:lnTo>
                  <a:lnTo>
                    <a:pt x="1090" y="1013"/>
                  </a:lnTo>
                  <a:lnTo>
                    <a:pt x="1075" y="1010"/>
                  </a:lnTo>
                  <a:lnTo>
                    <a:pt x="1052" y="1006"/>
                  </a:lnTo>
                  <a:lnTo>
                    <a:pt x="1021" y="998"/>
                  </a:lnTo>
                  <a:lnTo>
                    <a:pt x="983" y="1013"/>
                  </a:lnTo>
                  <a:lnTo>
                    <a:pt x="971" y="1020"/>
                  </a:lnTo>
                  <a:lnTo>
                    <a:pt x="952" y="1036"/>
                  </a:lnTo>
                  <a:lnTo>
                    <a:pt x="933" y="1046"/>
                  </a:lnTo>
                  <a:lnTo>
                    <a:pt x="895" y="1055"/>
                  </a:lnTo>
                  <a:lnTo>
                    <a:pt x="881" y="1067"/>
                  </a:lnTo>
                  <a:lnTo>
                    <a:pt x="879" y="1081"/>
                  </a:lnTo>
                  <a:lnTo>
                    <a:pt x="903" y="1098"/>
                  </a:lnTo>
                  <a:lnTo>
                    <a:pt x="917" y="1126"/>
                  </a:lnTo>
                  <a:lnTo>
                    <a:pt x="919" y="1157"/>
                  </a:lnTo>
                  <a:lnTo>
                    <a:pt x="903" y="1174"/>
                  </a:lnTo>
                  <a:lnTo>
                    <a:pt x="900" y="1176"/>
                  </a:lnTo>
                  <a:lnTo>
                    <a:pt x="874" y="1159"/>
                  </a:lnTo>
                  <a:lnTo>
                    <a:pt x="872" y="1157"/>
                  </a:lnTo>
                  <a:lnTo>
                    <a:pt x="853" y="1136"/>
                  </a:lnTo>
                  <a:lnTo>
                    <a:pt x="848" y="1129"/>
                  </a:lnTo>
                  <a:lnTo>
                    <a:pt x="843" y="1129"/>
                  </a:lnTo>
                  <a:lnTo>
                    <a:pt x="841" y="1129"/>
                  </a:lnTo>
                  <a:lnTo>
                    <a:pt x="832" y="1131"/>
                  </a:lnTo>
                  <a:lnTo>
                    <a:pt x="822" y="1138"/>
                  </a:lnTo>
                  <a:lnTo>
                    <a:pt x="824" y="1159"/>
                  </a:lnTo>
                  <a:lnTo>
                    <a:pt x="727" y="1162"/>
                  </a:lnTo>
                  <a:lnTo>
                    <a:pt x="656" y="1119"/>
                  </a:lnTo>
                  <a:lnTo>
                    <a:pt x="637" y="1117"/>
                  </a:lnTo>
                  <a:lnTo>
                    <a:pt x="628" y="1110"/>
                  </a:lnTo>
                  <a:lnTo>
                    <a:pt x="614" y="1081"/>
                  </a:lnTo>
                  <a:lnTo>
                    <a:pt x="609" y="1077"/>
                  </a:lnTo>
                  <a:lnTo>
                    <a:pt x="566" y="1069"/>
                  </a:lnTo>
                  <a:lnTo>
                    <a:pt x="505" y="1084"/>
                  </a:lnTo>
                  <a:lnTo>
                    <a:pt x="491" y="1079"/>
                  </a:lnTo>
                  <a:lnTo>
                    <a:pt x="472" y="1067"/>
                  </a:lnTo>
                  <a:lnTo>
                    <a:pt x="455" y="1077"/>
                  </a:lnTo>
                  <a:lnTo>
                    <a:pt x="438" y="1091"/>
                  </a:lnTo>
                  <a:lnTo>
                    <a:pt x="420" y="1100"/>
                  </a:lnTo>
                  <a:lnTo>
                    <a:pt x="379" y="1100"/>
                  </a:lnTo>
                  <a:lnTo>
                    <a:pt x="363" y="1112"/>
                  </a:lnTo>
                  <a:lnTo>
                    <a:pt x="356" y="1140"/>
                  </a:lnTo>
                  <a:lnTo>
                    <a:pt x="353" y="1166"/>
                  </a:lnTo>
                  <a:lnTo>
                    <a:pt x="341" y="1188"/>
                  </a:lnTo>
                  <a:lnTo>
                    <a:pt x="327" y="1202"/>
                  </a:lnTo>
                  <a:lnTo>
                    <a:pt x="308" y="1214"/>
                  </a:lnTo>
                  <a:lnTo>
                    <a:pt x="138" y="1242"/>
                  </a:lnTo>
                  <a:lnTo>
                    <a:pt x="128" y="1240"/>
                  </a:lnTo>
                  <a:lnTo>
                    <a:pt x="138" y="1216"/>
                  </a:lnTo>
                  <a:lnTo>
                    <a:pt x="135" y="1190"/>
                  </a:lnTo>
                  <a:lnTo>
                    <a:pt x="100" y="1169"/>
                  </a:lnTo>
                  <a:lnTo>
                    <a:pt x="88" y="1174"/>
                  </a:lnTo>
                  <a:lnTo>
                    <a:pt x="67" y="1174"/>
                  </a:lnTo>
                  <a:lnTo>
                    <a:pt x="29" y="1150"/>
                  </a:lnTo>
                  <a:lnTo>
                    <a:pt x="12" y="1133"/>
                  </a:lnTo>
                  <a:lnTo>
                    <a:pt x="10" y="1121"/>
                  </a:lnTo>
                  <a:lnTo>
                    <a:pt x="8" y="1112"/>
                  </a:lnTo>
                  <a:lnTo>
                    <a:pt x="10" y="1112"/>
                  </a:lnTo>
                  <a:lnTo>
                    <a:pt x="8" y="1112"/>
                  </a:lnTo>
                  <a:lnTo>
                    <a:pt x="8" y="1098"/>
                  </a:lnTo>
                  <a:lnTo>
                    <a:pt x="8" y="1086"/>
                  </a:lnTo>
                  <a:lnTo>
                    <a:pt x="8" y="1084"/>
                  </a:lnTo>
                  <a:lnTo>
                    <a:pt x="0" y="1074"/>
                  </a:lnTo>
                  <a:lnTo>
                    <a:pt x="29" y="1072"/>
                  </a:lnTo>
                  <a:lnTo>
                    <a:pt x="100" y="1036"/>
                  </a:lnTo>
                  <a:lnTo>
                    <a:pt x="109" y="1029"/>
                  </a:lnTo>
                  <a:lnTo>
                    <a:pt x="109" y="1024"/>
                  </a:lnTo>
                  <a:lnTo>
                    <a:pt x="109" y="1020"/>
                  </a:lnTo>
                  <a:lnTo>
                    <a:pt x="107" y="1015"/>
                  </a:lnTo>
                  <a:lnTo>
                    <a:pt x="105" y="1006"/>
                  </a:lnTo>
                  <a:lnTo>
                    <a:pt x="133" y="944"/>
                  </a:lnTo>
                  <a:lnTo>
                    <a:pt x="138" y="937"/>
                  </a:lnTo>
                  <a:lnTo>
                    <a:pt x="157" y="887"/>
                  </a:lnTo>
                  <a:lnTo>
                    <a:pt x="171" y="887"/>
                  </a:lnTo>
                  <a:lnTo>
                    <a:pt x="195" y="882"/>
                  </a:lnTo>
                  <a:lnTo>
                    <a:pt x="209" y="868"/>
                  </a:lnTo>
                  <a:lnTo>
                    <a:pt x="223" y="864"/>
                  </a:lnTo>
                  <a:lnTo>
                    <a:pt x="277" y="890"/>
                  </a:lnTo>
                  <a:lnTo>
                    <a:pt x="299" y="885"/>
                  </a:lnTo>
                  <a:lnTo>
                    <a:pt x="325" y="861"/>
                  </a:lnTo>
                  <a:lnTo>
                    <a:pt x="344" y="854"/>
                  </a:lnTo>
                  <a:lnTo>
                    <a:pt x="370" y="861"/>
                  </a:lnTo>
                  <a:lnTo>
                    <a:pt x="382" y="861"/>
                  </a:lnTo>
                  <a:lnTo>
                    <a:pt x="389" y="856"/>
                  </a:lnTo>
                  <a:lnTo>
                    <a:pt x="408" y="842"/>
                  </a:lnTo>
                  <a:lnTo>
                    <a:pt x="417" y="838"/>
                  </a:lnTo>
                  <a:lnTo>
                    <a:pt x="460" y="845"/>
                  </a:lnTo>
                  <a:lnTo>
                    <a:pt x="536" y="882"/>
                  </a:lnTo>
                  <a:lnTo>
                    <a:pt x="569" y="887"/>
                  </a:lnTo>
                  <a:lnTo>
                    <a:pt x="571" y="880"/>
                  </a:lnTo>
                  <a:lnTo>
                    <a:pt x="569" y="856"/>
                  </a:lnTo>
                  <a:lnTo>
                    <a:pt x="566" y="849"/>
                  </a:lnTo>
                  <a:lnTo>
                    <a:pt x="564" y="842"/>
                  </a:lnTo>
                  <a:lnTo>
                    <a:pt x="562" y="838"/>
                  </a:lnTo>
                  <a:lnTo>
                    <a:pt x="552" y="823"/>
                  </a:lnTo>
                  <a:lnTo>
                    <a:pt x="531" y="804"/>
                  </a:lnTo>
                  <a:lnTo>
                    <a:pt x="519" y="783"/>
                  </a:lnTo>
                  <a:lnTo>
                    <a:pt x="507" y="738"/>
                  </a:lnTo>
                  <a:lnTo>
                    <a:pt x="505" y="700"/>
                  </a:lnTo>
                  <a:lnTo>
                    <a:pt x="502" y="693"/>
                  </a:lnTo>
                  <a:lnTo>
                    <a:pt x="500" y="684"/>
                  </a:lnTo>
                  <a:lnTo>
                    <a:pt x="491" y="653"/>
                  </a:lnTo>
                  <a:lnTo>
                    <a:pt x="476" y="658"/>
                  </a:lnTo>
                  <a:lnTo>
                    <a:pt x="481" y="670"/>
                  </a:lnTo>
                  <a:lnTo>
                    <a:pt x="481" y="677"/>
                  </a:lnTo>
                  <a:lnTo>
                    <a:pt x="479" y="681"/>
                  </a:lnTo>
                  <a:lnTo>
                    <a:pt x="476" y="688"/>
                  </a:lnTo>
                  <a:lnTo>
                    <a:pt x="472" y="693"/>
                  </a:lnTo>
                  <a:lnTo>
                    <a:pt x="469" y="698"/>
                  </a:lnTo>
                  <a:lnTo>
                    <a:pt x="465" y="698"/>
                  </a:lnTo>
                  <a:lnTo>
                    <a:pt x="462" y="698"/>
                  </a:lnTo>
                  <a:lnTo>
                    <a:pt x="453" y="707"/>
                  </a:lnTo>
                  <a:lnTo>
                    <a:pt x="446" y="710"/>
                  </a:lnTo>
                  <a:lnTo>
                    <a:pt x="417" y="700"/>
                  </a:lnTo>
                  <a:lnTo>
                    <a:pt x="415" y="698"/>
                  </a:lnTo>
                  <a:lnTo>
                    <a:pt x="412" y="693"/>
                  </a:lnTo>
                  <a:lnTo>
                    <a:pt x="420" y="686"/>
                  </a:lnTo>
                  <a:lnTo>
                    <a:pt x="424" y="681"/>
                  </a:lnTo>
                  <a:lnTo>
                    <a:pt x="427" y="677"/>
                  </a:lnTo>
                  <a:lnTo>
                    <a:pt x="431" y="660"/>
                  </a:lnTo>
                  <a:lnTo>
                    <a:pt x="436" y="644"/>
                  </a:lnTo>
                  <a:lnTo>
                    <a:pt x="448" y="644"/>
                  </a:lnTo>
                  <a:lnTo>
                    <a:pt x="448" y="641"/>
                  </a:lnTo>
                  <a:lnTo>
                    <a:pt x="448" y="639"/>
                  </a:lnTo>
                  <a:lnTo>
                    <a:pt x="446" y="634"/>
                  </a:lnTo>
                  <a:lnTo>
                    <a:pt x="446" y="625"/>
                  </a:lnTo>
                  <a:lnTo>
                    <a:pt x="448" y="615"/>
                  </a:lnTo>
                  <a:lnTo>
                    <a:pt x="448" y="608"/>
                  </a:lnTo>
                  <a:lnTo>
                    <a:pt x="446" y="606"/>
                  </a:lnTo>
                  <a:lnTo>
                    <a:pt x="438" y="599"/>
                  </a:lnTo>
                  <a:lnTo>
                    <a:pt x="431" y="594"/>
                  </a:lnTo>
                  <a:lnTo>
                    <a:pt x="427" y="591"/>
                  </a:lnTo>
                  <a:lnTo>
                    <a:pt x="417" y="580"/>
                  </a:lnTo>
                  <a:lnTo>
                    <a:pt x="410" y="575"/>
                  </a:lnTo>
                  <a:lnTo>
                    <a:pt x="391" y="570"/>
                  </a:lnTo>
                  <a:lnTo>
                    <a:pt x="367" y="565"/>
                  </a:lnTo>
                  <a:lnTo>
                    <a:pt x="360" y="556"/>
                  </a:lnTo>
                  <a:lnTo>
                    <a:pt x="360" y="551"/>
                  </a:lnTo>
                  <a:lnTo>
                    <a:pt x="363" y="549"/>
                  </a:lnTo>
                  <a:lnTo>
                    <a:pt x="370" y="544"/>
                  </a:lnTo>
                  <a:lnTo>
                    <a:pt x="372" y="537"/>
                  </a:lnTo>
                  <a:lnTo>
                    <a:pt x="372" y="523"/>
                  </a:lnTo>
                  <a:lnTo>
                    <a:pt x="337" y="497"/>
                  </a:lnTo>
                  <a:lnTo>
                    <a:pt x="330" y="490"/>
                  </a:lnTo>
                  <a:lnTo>
                    <a:pt x="332" y="473"/>
                  </a:lnTo>
                  <a:lnTo>
                    <a:pt x="334" y="431"/>
                  </a:lnTo>
                  <a:lnTo>
                    <a:pt x="375" y="433"/>
                  </a:lnTo>
                  <a:lnTo>
                    <a:pt x="453" y="407"/>
                  </a:lnTo>
                  <a:lnTo>
                    <a:pt x="462" y="395"/>
                  </a:lnTo>
                  <a:lnTo>
                    <a:pt x="488" y="322"/>
                  </a:lnTo>
                  <a:lnTo>
                    <a:pt x="526" y="267"/>
                  </a:lnTo>
                  <a:lnTo>
                    <a:pt x="554" y="241"/>
                  </a:lnTo>
                  <a:lnTo>
                    <a:pt x="607" y="222"/>
                  </a:lnTo>
                  <a:lnTo>
                    <a:pt x="637" y="203"/>
                  </a:lnTo>
                  <a:lnTo>
                    <a:pt x="666" y="177"/>
                  </a:lnTo>
                  <a:lnTo>
                    <a:pt x="685" y="154"/>
                  </a:lnTo>
                  <a:lnTo>
                    <a:pt x="718" y="99"/>
                  </a:lnTo>
                  <a:lnTo>
                    <a:pt x="732" y="66"/>
                  </a:lnTo>
                  <a:lnTo>
                    <a:pt x="742" y="31"/>
                  </a:lnTo>
                  <a:lnTo>
                    <a:pt x="742" y="0"/>
                  </a:lnTo>
                  <a:lnTo>
                    <a:pt x="756" y="0"/>
                  </a:lnTo>
                  <a:lnTo>
                    <a:pt x="770" y="17"/>
                  </a:lnTo>
                  <a:lnTo>
                    <a:pt x="791" y="54"/>
                  </a:lnTo>
                  <a:lnTo>
                    <a:pt x="798" y="59"/>
                  </a:lnTo>
                  <a:lnTo>
                    <a:pt x="805" y="59"/>
                  </a:lnTo>
                  <a:lnTo>
                    <a:pt x="834" y="50"/>
                  </a:lnTo>
                  <a:lnTo>
                    <a:pt x="862" y="21"/>
                  </a:lnTo>
                  <a:lnTo>
                    <a:pt x="886" y="5"/>
                  </a:lnTo>
                  <a:lnTo>
                    <a:pt x="898" y="9"/>
                  </a:lnTo>
                  <a:lnTo>
                    <a:pt x="905" y="12"/>
                  </a:lnTo>
                  <a:lnTo>
                    <a:pt x="912" y="21"/>
                  </a:lnTo>
                  <a:lnTo>
                    <a:pt x="921" y="35"/>
                  </a:lnTo>
                  <a:lnTo>
                    <a:pt x="938" y="52"/>
                  </a:lnTo>
                  <a:lnTo>
                    <a:pt x="945" y="57"/>
                  </a:lnTo>
                  <a:lnTo>
                    <a:pt x="952" y="66"/>
                  </a:lnTo>
                  <a:lnTo>
                    <a:pt x="964" y="90"/>
                  </a:lnTo>
                  <a:lnTo>
                    <a:pt x="971" y="106"/>
                  </a:lnTo>
                  <a:lnTo>
                    <a:pt x="993" y="135"/>
                  </a:lnTo>
                  <a:lnTo>
                    <a:pt x="995" y="137"/>
                  </a:lnTo>
                  <a:lnTo>
                    <a:pt x="997" y="142"/>
                  </a:lnTo>
                  <a:lnTo>
                    <a:pt x="997" y="158"/>
                  </a:lnTo>
                  <a:lnTo>
                    <a:pt x="988" y="196"/>
                  </a:lnTo>
                  <a:lnTo>
                    <a:pt x="957" y="211"/>
                  </a:lnTo>
                  <a:lnTo>
                    <a:pt x="955" y="213"/>
                  </a:lnTo>
                  <a:lnTo>
                    <a:pt x="952" y="215"/>
                  </a:lnTo>
                  <a:lnTo>
                    <a:pt x="957" y="225"/>
                  </a:lnTo>
                  <a:lnTo>
                    <a:pt x="959" y="232"/>
                  </a:lnTo>
                  <a:lnTo>
                    <a:pt x="952" y="244"/>
                  </a:lnTo>
                  <a:lnTo>
                    <a:pt x="945" y="279"/>
                  </a:lnTo>
                  <a:lnTo>
                    <a:pt x="945" y="291"/>
                  </a:lnTo>
                  <a:lnTo>
                    <a:pt x="950" y="296"/>
                  </a:lnTo>
                  <a:lnTo>
                    <a:pt x="959" y="308"/>
                  </a:lnTo>
                  <a:lnTo>
                    <a:pt x="964" y="312"/>
                  </a:lnTo>
                  <a:lnTo>
                    <a:pt x="985" y="322"/>
                  </a:lnTo>
                  <a:lnTo>
                    <a:pt x="1004" y="362"/>
                  </a:lnTo>
                  <a:lnTo>
                    <a:pt x="1007" y="376"/>
                  </a:lnTo>
                  <a:lnTo>
                    <a:pt x="1004" y="381"/>
                  </a:lnTo>
                  <a:lnTo>
                    <a:pt x="1007" y="386"/>
                  </a:lnTo>
                  <a:lnTo>
                    <a:pt x="1011" y="388"/>
                  </a:lnTo>
                  <a:lnTo>
                    <a:pt x="1021" y="393"/>
                  </a:lnTo>
                  <a:lnTo>
                    <a:pt x="1026" y="395"/>
                  </a:lnTo>
                  <a:lnTo>
                    <a:pt x="1028" y="402"/>
                  </a:lnTo>
                  <a:lnTo>
                    <a:pt x="1026" y="412"/>
                  </a:lnTo>
                  <a:lnTo>
                    <a:pt x="1026" y="414"/>
                  </a:lnTo>
                  <a:lnTo>
                    <a:pt x="1026" y="416"/>
                  </a:lnTo>
                  <a:lnTo>
                    <a:pt x="1028" y="419"/>
                  </a:lnTo>
                  <a:lnTo>
                    <a:pt x="1030" y="423"/>
                  </a:lnTo>
                  <a:lnTo>
                    <a:pt x="1040" y="431"/>
                  </a:lnTo>
                  <a:lnTo>
                    <a:pt x="1042" y="431"/>
                  </a:lnTo>
                  <a:lnTo>
                    <a:pt x="1045" y="431"/>
                  </a:lnTo>
                  <a:lnTo>
                    <a:pt x="1049" y="419"/>
                  </a:lnTo>
                  <a:lnTo>
                    <a:pt x="1059" y="412"/>
                  </a:lnTo>
                  <a:lnTo>
                    <a:pt x="1061" y="409"/>
                  </a:lnTo>
                  <a:lnTo>
                    <a:pt x="1071" y="409"/>
                  </a:lnTo>
                  <a:lnTo>
                    <a:pt x="1137" y="416"/>
                  </a:lnTo>
                  <a:lnTo>
                    <a:pt x="1196" y="412"/>
                  </a:lnTo>
                  <a:lnTo>
                    <a:pt x="1206" y="409"/>
                  </a:lnTo>
                  <a:lnTo>
                    <a:pt x="1217" y="397"/>
                  </a:lnTo>
                  <a:lnTo>
                    <a:pt x="1248" y="381"/>
                  </a:lnTo>
                  <a:lnTo>
                    <a:pt x="1277" y="383"/>
                  </a:lnTo>
                  <a:lnTo>
                    <a:pt x="1284" y="390"/>
                  </a:lnTo>
                  <a:lnTo>
                    <a:pt x="1284" y="393"/>
                  </a:lnTo>
                  <a:lnTo>
                    <a:pt x="1336" y="454"/>
                  </a:lnTo>
                  <a:lnTo>
                    <a:pt x="1364" y="478"/>
                  </a:lnTo>
                  <a:lnTo>
                    <a:pt x="1388" y="473"/>
                  </a:lnTo>
                  <a:lnTo>
                    <a:pt x="1423" y="476"/>
                  </a:lnTo>
                  <a:lnTo>
                    <a:pt x="1449" y="468"/>
                  </a:lnTo>
                  <a:lnTo>
                    <a:pt x="1454" y="468"/>
                  </a:lnTo>
                  <a:lnTo>
                    <a:pt x="1461" y="468"/>
                  </a:lnTo>
                  <a:lnTo>
                    <a:pt x="1464" y="476"/>
                  </a:lnTo>
                  <a:lnTo>
                    <a:pt x="1466" y="483"/>
                  </a:lnTo>
                  <a:lnTo>
                    <a:pt x="1466" y="487"/>
                  </a:lnTo>
                  <a:lnTo>
                    <a:pt x="1471" y="487"/>
                  </a:lnTo>
                  <a:lnTo>
                    <a:pt x="1473" y="490"/>
                  </a:lnTo>
                  <a:lnTo>
                    <a:pt x="1506" y="478"/>
                  </a:lnTo>
                  <a:lnTo>
                    <a:pt x="1513" y="480"/>
                  </a:lnTo>
                  <a:lnTo>
                    <a:pt x="1523" y="483"/>
                  </a:lnTo>
                  <a:lnTo>
                    <a:pt x="1528" y="485"/>
                  </a:lnTo>
                  <a:lnTo>
                    <a:pt x="1530" y="490"/>
                  </a:lnTo>
                  <a:lnTo>
                    <a:pt x="1532" y="494"/>
                  </a:lnTo>
                  <a:lnTo>
                    <a:pt x="1535" y="509"/>
                  </a:lnTo>
                  <a:lnTo>
                    <a:pt x="1535" y="518"/>
                  </a:lnTo>
                  <a:lnTo>
                    <a:pt x="1528" y="542"/>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0" name="Freeform 11"/>
            <p:cNvSpPr>
              <a:spLocks noEditPoints="1"/>
            </p:cNvSpPr>
            <p:nvPr/>
          </p:nvSpPr>
          <p:spPr bwMode="auto">
            <a:xfrm>
              <a:off x="8394486" y="4444501"/>
              <a:ext cx="2408975" cy="2642201"/>
            </a:xfrm>
            <a:custGeom>
              <a:avLst/>
              <a:gdLst>
                <a:gd name="T0" fmla="*/ 963 w 989"/>
                <a:gd name="T1" fmla="*/ 506 h 1036"/>
                <a:gd name="T2" fmla="*/ 954 w 989"/>
                <a:gd name="T3" fmla="*/ 416 h 1036"/>
                <a:gd name="T4" fmla="*/ 845 w 989"/>
                <a:gd name="T5" fmla="*/ 392 h 1036"/>
                <a:gd name="T6" fmla="*/ 835 w 989"/>
                <a:gd name="T7" fmla="*/ 350 h 1036"/>
                <a:gd name="T8" fmla="*/ 842 w 989"/>
                <a:gd name="T9" fmla="*/ 326 h 1036"/>
                <a:gd name="T10" fmla="*/ 819 w 989"/>
                <a:gd name="T11" fmla="*/ 340 h 1036"/>
                <a:gd name="T12" fmla="*/ 786 w 989"/>
                <a:gd name="T13" fmla="*/ 338 h 1036"/>
                <a:gd name="T14" fmla="*/ 710 w 989"/>
                <a:gd name="T15" fmla="*/ 307 h 1036"/>
                <a:gd name="T16" fmla="*/ 698 w 989"/>
                <a:gd name="T17" fmla="*/ 293 h 1036"/>
                <a:gd name="T18" fmla="*/ 627 w 989"/>
                <a:gd name="T19" fmla="*/ 156 h 1036"/>
                <a:gd name="T20" fmla="*/ 497 w 989"/>
                <a:gd name="T21" fmla="*/ 125 h 1036"/>
                <a:gd name="T22" fmla="*/ 132 w 989"/>
                <a:gd name="T23" fmla="*/ 246 h 1036"/>
                <a:gd name="T24" fmla="*/ 99 w 989"/>
                <a:gd name="T25" fmla="*/ 234 h 1036"/>
                <a:gd name="T26" fmla="*/ 2 w 989"/>
                <a:gd name="T27" fmla="*/ 260 h 1036"/>
                <a:gd name="T28" fmla="*/ 23 w 989"/>
                <a:gd name="T29" fmla="*/ 317 h 1036"/>
                <a:gd name="T30" fmla="*/ 49 w 989"/>
                <a:gd name="T31" fmla="*/ 324 h 1036"/>
                <a:gd name="T32" fmla="*/ 61 w 989"/>
                <a:gd name="T33" fmla="*/ 338 h 1036"/>
                <a:gd name="T34" fmla="*/ 71 w 989"/>
                <a:gd name="T35" fmla="*/ 336 h 1036"/>
                <a:gd name="T36" fmla="*/ 80 w 989"/>
                <a:gd name="T37" fmla="*/ 331 h 1036"/>
                <a:gd name="T38" fmla="*/ 104 w 989"/>
                <a:gd name="T39" fmla="*/ 348 h 1036"/>
                <a:gd name="T40" fmla="*/ 106 w 989"/>
                <a:gd name="T41" fmla="*/ 383 h 1036"/>
                <a:gd name="T42" fmla="*/ 116 w 989"/>
                <a:gd name="T43" fmla="*/ 388 h 1036"/>
                <a:gd name="T44" fmla="*/ 87 w 989"/>
                <a:gd name="T45" fmla="*/ 421 h 1036"/>
                <a:gd name="T46" fmla="*/ 71 w 989"/>
                <a:gd name="T47" fmla="*/ 473 h 1036"/>
                <a:gd name="T48" fmla="*/ 66 w 989"/>
                <a:gd name="T49" fmla="*/ 511 h 1036"/>
                <a:gd name="T50" fmla="*/ 71 w 989"/>
                <a:gd name="T51" fmla="*/ 523 h 1036"/>
                <a:gd name="T52" fmla="*/ 40 w 989"/>
                <a:gd name="T53" fmla="*/ 579 h 1036"/>
                <a:gd name="T54" fmla="*/ 35 w 989"/>
                <a:gd name="T55" fmla="*/ 665 h 1036"/>
                <a:gd name="T56" fmla="*/ 66 w 989"/>
                <a:gd name="T57" fmla="*/ 688 h 1036"/>
                <a:gd name="T58" fmla="*/ 156 w 989"/>
                <a:gd name="T59" fmla="*/ 712 h 1036"/>
                <a:gd name="T60" fmla="*/ 191 w 989"/>
                <a:gd name="T61" fmla="*/ 714 h 1036"/>
                <a:gd name="T62" fmla="*/ 210 w 989"/>
                <a:gd name="T63" fmla="*/ 662 h 1036"/>
                <a:gd name="T64" fmla="*/ 220 w 989"/>
                <a:gd name="T65" fmla="*/ 624 h 1036"/>
                <a:gd name="T66" fmla="*/ 248 w 989"/>
                <a:gd name="T67" fmla="*/ 577 h 1036"/>
                <a:gd name="T68" fmla="*/ 326 w 989"/>
                <a:gd name="T69" fmla="*/ 546 h 1036"/>
                <a:gd name="T70" fmla="*/ 371 w 989"/>
                <a:gd name="T71" fmla="*/ 570 h 1036"/>
                <a:gd name="T72" fmla="*/ 397 w 989"/>
                <a:gd name="T73" fmla="*/ 598 h 1036"/>
                <a:gd name="T74" fmla="*/ 454 w 989"/>
                <a:gd name="T75" fmla="*/ 667 h 1036"/>
                <a:gd name="T76" fmla="*/ 464 w 989"/>
                <a:gd name="T77" fmla="*/ 669 h 1036"/>
                <a:gd name="T78" fmla="*/ 551 w 989"/>
                <a:gd name="T79" fmla="*/ 650 h 1036"/>
                <a:gd name="T80" fmla="*/ 636 w 989"/>
                <a:gd name="T81" fmla="*/ 726 h 1036"/>
                <a:gd name="T82" fmla="*/ 715 w 989"/>
                <a:gd name="T83" fmla="*/ 790 h 1036"/>
                <a:gd name="T84" fmla="*/ 854 w 989"/>
                <a:gd name="T85" fmla="*/ 932 h 1036"/>
                <a:gd name="T86" fmla="*/ 861 w 989"/>
                <a:gd name="T87" fmla="*/ 944 h 1036"/>
                <a:gd name="T88" fmla="*/ 878 w 989"/>
                <a:gd name="T89" fmla="*/ 1010 h 1036"/>
                <a:gd name="T90" fmla="*/ 906 w 989"/>
                <a:gd name="T91" fmla="*/ 1017 h 1036"/>
                <a:gd name="T92" fmla="*/ 989 w 989"/>
                <a:gd name="T93" fmla="*/ 790 h 1036"/>
                <a:gd name="T94" fmla="*/ 961 w 989"/>
                <a:gd name="T95" fmla="*/ 615 h 1036"/>
                <a:gd name="T96" fmla="*/ 949 w 989"/>
                <a:gd name="T97" fmla="*/ 579 h 1036"/>
                <a:gd name="T98" fmla="*/ 224 w 989"/>
                <a:gd name="T99" fmla="*/ 12 h 1036"/>
                <a:gd name="T100" fmla="*/ 234 w 989"/>
                <a:gd name="T101" fmla="*/ 0 h 1036"/>
                <a:gd name="T102" fmla="*/ 279 w 989"/>
                <a:gd name="T103" fmla="*/ 19 h 1036"/>
                <a:gd name="T104" fmla="*/ 241 w 989"/>
                <a:gd name="T105" fmla="*/ 21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89" h="1036">
                  <a:moveTo>
                    <a:pt x="958" y="532"/>
                  </a:moveTo>
                  <a:lnTo>
                    <a:pt x="958" y="532"/>
                  </a:lnTo>
                  <a:lnTo>
                    <a:pt x="963" y="506"/>
                  </a:lnTo>
                  <a:lnTo>
                    <a:pt x="963" y="482"/>
                  </a:lnTo>
                  <a:lnTo>
                    <a:pt x="958" y="459"/>
                  </a:lnTo>
                  <a:lnTo>
                    <a:pt x="954" y="416"/>
                  </a:lnTo>
                  <a:lnTo>
                    <a:pt x="942" y="416"/>
                  </a:lnTo>
                  <a:lnTo>
                    <a:pt x="876" y="404"/>
                  </a:lnTo>
                  <a:lnTo>
                    <a:pt x="845" y="392"/>
                  </a:lnTo>
                  <a:lnTo>
                    <a:pt x="842" y="366"/>
                  </a:lnTo>
                  <a:lnTo>
                    <a:pt x="835" y="355"/>
                  </a:lnTo>
                  <a:lnTo>
                    <a:pt x="835" y="350"/>
                  </a:lnTo>
                  <a:lnTo>
                    <a:pt x="838" y="343"/>
                  </a:lnTo>
                  <a:lnTo>
                    <a:pt x="845" y="338"/>
                  </a:lnTo>
                  <a:lnTo>
                    <a:pt x="842" y="326"/>
                  </a:lnTo>
                  <a:lnTo>
                    <a:pt x="838" y="326"/>
                  </a:lnTo>
                  <a:lnTo>
                    <a:pt x="831" y="336"/>
                  </a:lnTo>
                  <a:lnTo>
                    <a:pt x="819" y="340"/>
                  </a:lnTo>
                  <a:lnTo>
                    <a:pt x="809" y="338"/>
                  </a:lnTo>
                  <a:lnTo>
                    <a:pt x="800" y="331"/>
                  </a:lnTo>
                  <a:lnTo>
                    <a:pt x="786" y="338"/>
                  </a:lnTo>
                  <a:lnTo>
                    <a:pt x="745" y="319"/>
                  </a:lnTo>
                  <a:lnTo>
                    <a:pt x="717" y="312"/>
                  </a:lnTo>
                  <a:lnTo>
                    <a:pt x="710" y="307"/>
                  </a:lnTo>
                  <a:lnTo>
                    <a:pt x="705" y="300"/>
                  </a:lnTo>
                  <a:lnTo>
                    <a:pt x="700" y="295"/>
                  </a:lnTo>
                  <a:lnTo>
                    <a:pt x="698" y="293"/>
                  </a:lnTo>
                  <a:lnTo>
                    <a:pt x="674" y="279"/>
                  </a:lnTo>
                  <a:lnTo>
                    <a:pt x="670" y="277"/>
                  </a:lnTo>
                  <a:lnTo>
                    <a:pt x="627" y="156"/>
                  </a:lnTo>
                  <a:lnTo>
                    <a:pt x="608" y="142"/>
                  </a:lnTo>
                  <a:lnTo>
                    <a:pt x="589" y="135"/>
                  </a:lnTo>
                  <a:lnTo>
                    <a:pt x="497" y="125"/>
                  </a:lnTo>
                  <a:lnTo>
                    <a:pt x="286" y="177"/>
                  </a:lnTo>
                  <a:lnTo>
                    <a:pt x="156" y="227"/>
                  </a:lnTo>
                  <a:lnTo>
                    <a:pt x="132" y="246"/>
                  </a:lnTo>
                  <a:lnTo>
                    <a:pt x="125" y="251"/>
                  </a:lnTo>
                  <a:lnTo>
                    <a:pt x="116" y="248"/>
                  </a:lnTo>
                  <a:lnTo>
                    <a:pt x="99" y="234"/>
                  </a:lnTo>
                  <a:lnTo>
                    <a:pt x="90" y="232"/>
                  </a:lnTo>
                  <a:lnTo>
                    <a:pt x="9" y="241"/>
                  </a:lnTo>
                  <a:lnTo>
                    <a:pt x="2" y="260"/>
                  </a:lnTo>
                  <a:lnTo>
                    <a:pt x="0" y="279"/>
                  </a:lnTo>
                  <a:lnTo>
                    <a:pt x="11" y="312"/>
                  </a:lnTo>
                  <a:lnTo>
                    <a:pt x="23" y="317"/>
                  </a:lnTo>
                  <a:lnTo>
                    <a:pt x="42" y="319"/>
                  </a:lnTo>
                  <a:lnTo>
                    <a:pt x="45" y="321"/>
                  </a:lnTo>
                  <a:lnTo>
                    <a:pt x="49" y="324"/>
                  </a:lnTo>
                  <a:lnTo>
                    <a:pt x="54" y="331"/>
                  </a:lnTo>
                  <a:lnTo>
                    <a:pt x="59" y="336"/>
                  </a:lnTo>
                  <a:lnTo>
                    <a:pt x="61" y="338"/>
                  </a:lnTo>
                  <a:lnTo>
                    <a:pt x="66" y="338"/>
                  </a:lnTo>
                  <a:lnTo>
                    <a:pt x="68" y="338"/>
                  </a:lnTo>
                  <a:lnTo>
                    <a:pt x="71" y="336"/>
                  </a:lnTo>
                  <a:lnTo>
                    <a:pt x="75" y="333"/>
                  </a:lnTo>
                  <a:lnTo>
                    <a:pt x="78" y="331"/>
                  </a:lnTo>
                  <a:lnTo>
                    <a:pt x="80" y="331"/>
                  </a:lnTo>
                  <a:lnTo>
                    <a:pt x="99" y="336"/>
                  </a:lnTo>
                  <a:lnTo>
                    <a:pt x="101" y="340"/>
                  </a:lnTo>
                  <a:lnTo>
                    <a:pt x="104" y="348"/>
                  </a:lnTo>
                  <a:lnTo>
                    <a:pt x="104" y="366"/>
                  </a:lnTo>
                  <a:lnTo>
                    <a:pt x="104" y="383"/>
                  </a:lnTo>
                  <a:lnTo>
                    <a:pt x="106" y="383"/>
                  </a:lnTo>
                  <a:lnTo>
                    <a:pt x="108" y="385"/>
                  </a:lnTo>
                  <a:lnTo>
                    <a:pt x="116" y="388"/>
                  </a:lnTo>
                  <a:lnTo>
                    <a:pt x="116" y="388"/>
                  </a:lnTo>
                  <a:lnTo>
                    <a:pt x="113" y="392"/>
                  </a:lnTo>
                  <a:lnTo>
                    <a:pt x="99" y="407"/>
                  </a:lnTo>
                  <a:lnTo>
                    <a:pt x="87" y="421"/>
                  </a:lnTo>
                  <a:lnTo>
                    <a:pt x="85" y="428"/>
                  </a:lnTo>
                  <a:lnTo>
                    <a:pt x="82" y="449"/>
                  </a:lnTo>
                  <a:lnTo>
                    <a:pt x="71" y="473"/>
                  </a:lnTo>
                  <a:lnTo>
                    <a:pt x="61" y="497"/>
                  </a:lnTo>
                  <a:lnTo>
                    <a:pt x="63" y="504"/>
                  </a:lnTo>
                  <a:lnTo>
                    <a:pt x="66" y="511"/>
                  </a:lnTo>
                  <a:lnTo>
                    <a:pt x="68" y="513"/>
                  </a:lnTo>
                  <a:lnTo>
                    <a:pt x="68" y="518"/>
                  </a:lnTo>
                  <a:lnTo>
                    <a:pt x="71" y="523"/>
                  </a:lnTo>
                  <a:lnTo>
                    <a:pt x="71" y="527"/>
                  </a:lnTo>
                  <a:lnTo>
                    <a:pt x="71" y="532"/>
                  </a:lnTo>
                  <a:lnTo>
                    <a:pt x="40" y="579"/>
                  </a:lnTo>
                  <a:lnTo>
                    <a:pt x="33" y="601"/>
                  </a:lnTo>
                  <a:lnTo>
                    <a:pt x="28" y="634"/>
                  </a:lnTo>
                  <a:lnTo>
                    <a:pt x="35" y="665"/>
                  </a:lnTo>
                  <a:lnTo>
                    <a:pt x="45" y="676"/>
                  </a:lnTo>
                  <a:lnTo>
                    <a:pt x="59" y="686"/>
                  </a:lnTo>
                  <a:lnTo>
                    <a:pt x="66" y="688"/>
                  </a:lnTo>
                  <a:lnTo>
                    <a:pt x="106" y="688"/>
                  </a:lnTo>
                  <a:lnTo>
                    <a:pt x="123" y="693"/>
                  </a:lnTo>
                  <a:lnTo>
                    <a:pt x="156" y="712"/>
                  </a:lnTo>
                  <a:lnTo>
                    <a:pt x="165" y="714"/>
                  </a:lnTo>
                  <a:lnTo>
                    <a:pt x="184" y="719"/>
                  </a:lnTo>
                  <a:lnTo>
                    <a:pt x="191" y="714"/>
                  </a:lnTo>
                  <a:lnTo>
                    <a:pt x="203" y="688"/>
                  </a:lnTo>
                  <a:lnTo>
                    <a:pt x="206" y="672"/>
                  </a:lnTo>
                  <a:lnTo>
                    <a:pt x="210" y="662"/>
                  </a:lnTo>
                  <a:lnTo>
                    <a:pt x="217" y="636"/>
                  </a:lnTo>
                  <a:lnTo>
                    <a:pt x="220" y="629"/>
                  </a:lnTo>
                  <a:lnTo>
                    <a:pt x="220" y="624"/>
                  </a:lnTo>
                  <a:lnTo>
                    <a:pt x="227" y="610"/>
                  </a:lnTo>
                  <a:lnTo>
                    <a:pt x="239" y="591"/>
                  </a:lnTo>
                  <a:lnTo>
                    <a:pt x="248" y="577"/>
                  </a:lnTo>
                  <a:lnTo>
                    <a:pt x="265" y="565"/>
                  </a:lnTo>
                  <a:lnTo>
                    <a:pt x="296" y="534"/>
                  </a:lnTo>
                  <a:lnTo>
                    <a:pt x="326" y="546"/>
                  </a:lnTo>
                  <a:lnTo>
                    <a:pt x="345" y="551"/>
                  </a:lnTo>
                  <a:lnTo>
                    <a:pt x="355" y="549"/>
                  </a:lnTo>
                  <a:lnTo>
                    <a:pt x="371" y="570"/>
                  </a:lnTo>
                  <a:lnTo>
                    <a:pt x="388" y="594"/>
                  </a:lnTo>
                  <a:lnTo>
                    <a:pt x="393" y="596"/>
                  </a:lnTo>
                  <a:lnTo>
                    <a:pt x="397" y="598"/>
                  </a:lnTo>
                  <a:lnTo>
                    <a:pt x="407" y="605"/>
                  </a:lnTo>
                  <a:lnTo>
                    <a:pt x="442" y="643"/>
                  </a:lnTo>
                  <a:lnTo>
                    <a:pt x="454" y="667"/>
                  </a:lnTo>
                  <a:lnTo>
                    <a:pt x="457" y="669"/>
                  </a:lnTo>
                  <a:lnTo>
                    <a:pt x="459" y="672"/>
                  </a:lnTo>
                  <a:lnTo>
                    <a:pt x="464" y="669"/>
                  </a:lnTo>
                  <a:lnTo>
                    <a:pt x="518" y="646"/>
                  </a:lnTo>
                  <a:lnTo>
                    <a:pt x="542" y="646"/>
                  </a:lnTo>
                  <a:lnTo>
                    <a:pt x="551" y="650"/>
                  </a:lnTo>
                  <a:lnTo>
                    <a:pt x="558" y="653"/>
                  </a:lnTo>
                  <a:lnTo>
                    <a:pt x="594" y="686"/>
                  </a:lnTo>
                  <a:lnTo>
                    <a:pt x="636" y="726"/>
                  </a:lnTo>
                  <a:lnTo>
                    <a:pt x="660" y="745"/>
                  </a:lnTo>
                  <a:lnTo>
                    <a:pt x="679" y="759"/>
                  </a:lnTo>
                  <a:lnTo>
                    <a:pt x="715" y="790"/>
                  </a:lnTo>
                  <a:lnTo>
                    <a:pt x="755" y="825"/>
                  </a:lnTo>
                  <a:lnTo>
                    <a:pt x="802" y="880"/>
                  </a:lnTo>
                  <a:lnTo>
                    <a:pt x="854" y="932"/>
                  </a:lnTo>
                  <a:lnTo>
                    <a:pt x="861" y="932"/>
                  </a:lnTo>
                  <a:lnTo>
                    <a:pt x="861" y="939"/>
                  </a:lnTo>
                  <a:lnTo>
                    <a:pt x="861" y="944"/>
                  </a:lnTo>
                  <a:lnTo>
                    <a:pt x="847" y="998"/>
                  </a:lnTo>
                  <a:lnTo>
                    <a:pt x="866" y="1003"/>
                  </a:lnTo>
                  <a:lnTo>
                    <a:pt x="878" y="1010"/>
                  </a:lnTo>
                  <a:lnTo>
                    <a:pt x="897" y="1029"/>
                  </a:lnTo>
                  <a:lnTo>
                    <a:pt x="902" y="1036"/>
                  </a:lnTo>
                  <a:lnTo>
                    <a:pt x="906" y="1017"/>
                  </a:lnTo>
                  <a:lnTo>
                    <a:pt x="970" y="892"/>
                  </a:lnTo>
                  <a:lnTo>
                    <a:pt x="985" y="837"/>
                  </a:lnTo>
                  <a:lnTo>
                    <a:pt x="989" y="790"/>
                  </a:lnTo>
                  <a:lnTo>
                    <a:pt x="985" y="736"/>
                  </a:lnTo>
                  <a:lnTo>
                    <a:pt x="966" y="627"/>
                  </a:lnTo>
                  <a:lnTo>
                    <a:pt x="961" y="615"/>
                  </a:lnTo>
                  <a:lnTo>
                    <a:pt x="956" y="608"/>
                  </a:lnTo>
                  <a:lnTo>
                    <a:pt x="951" y="598"/>
                  </a:lnTo>
                  <a:lnTo>
                    <a:pt x="949" y="579"/>
                  </a:lnTo>
                  <a:lnTo>
                    <a:pt x="949" y="568"/>
                  </a:lnTo>
                  <a:lnTo>
                    <a:pt x="958" y="532"/>
                  </a:lnTo>
                  <a:close/>
                  <a:moveTo>
                    <a:pt x="224" y="12"/>
                  </a:moveTo>
                  <a:lnTo>
                    <a:pt x="224" y="12"/>
                  </a:lnTo>
                  <a:lnTo>
                    <a:pt x="222" y="2"/>
                  </a:lnTo>
                  <a:lnTo>
                    <a:pt x="234" y="0"/>
                  </a:lnTo>
                  <a:lnTo>
                    <a:pt x="286" y="16"/>
                  </a:lnTo>
                  <a:lnTo>
                    <a:pt x="281" y="16"/>
                  </a:lnTo>
                  <a:lnTo>
                    <a:pt x="279" y="19"/>
                  </a:lnTo>
                  <a:lnTo>
                    <a:pt x="277" y="23"/>
                  </a:lnTo>
                  <a:lnTo>
                    <a:pt x="274" y="28"/>
                  </a:lnTo>
                  <a:lnTo>
                    <a:pt x="241" y="21"/>
                  </a:lnTo>
                  <a:lnTo>
                    <a:pt x="224" y="12"/>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1" name="Freeform 13"/>
            <p:cNvSpPr>
              <a:spLocks/>
            </p:cNvSpPr>
            <p:nvPr/>
          </p:nvSpPr>
          <p:spPr bwMode="auto">
            <a:xfrm>
              <a:off x="7636962" y="11432557"/>
              <a:ext cx="1478511" cy="4006655"/>
            </a:xfrm>
            <a:custGeom>
              <a:avLst/>
              <a:gdLst>
                <a:gd name="T0" fmla="*/ 311 w 607"/>
                <a:gd name="T1" fmla="*/ 45 h 1571"/>
                <a:gd name="T2" fmla="*/ 344 w 607"/>
                <a:gd name="T3" fmla="*/ 66 h 1571"/>
                <a:gd name="T4" fmla="*/ 379 w 607"/>
                <a:gd name="T5" fmla="*/ 139 h 1571"/>
                <a:gd name="T6" fmla="*/ 457 w 607"/>
                <a:gd name="T7" fmla="*/ 243 h 1571"/>
                <a:gd name="T8" fmla="*/ 588 w 607"/>
                <a:gd name="T9" fmla="*/ 435 h 1571"/>
                <a:gd name="T10" fmla="*/ 590 w 607"/>
                <a:gd name="T11" fmla="*/ 553 h 1571"/>
                <a:gd name="T12" fmla="*/ 599 w 607"/>
                <a:gd name="T13" fmla="*/ 636 h 1571"/>
                <a:gd name="T14" fmla="*/ 517 w 607"/>
                <a:gd name="T15" fmla="*/ 773 h 1571"/>
                <a:gd name="T16" fmla="*/ 483 w 607"/>
                <a:gd name="T17" fmla="*/ 882 h 1571"/>
                <a:gd name="T18" fmla="*/ 585 w 607"/>
                <a:gd name="T19" fmla="*/ 892 h 1571"/>
                <a:gd name="T20" fmla="*/ 566 w 607"/>
                <a:gd name="T21" fmla="*/ 953 h 1571"/>
                <a:gd name="T22" fmla="*/ 403 w 607"/>
                <a:gd name="T23" fmla="*/ 1119 h 1571"/>
                <a:gd name="T24" fmla="*/ 348 w 607"/>
                <a:gd name="T25" fmla="*/ 1112 h 1571"/>
                <a:gd name="T26" fmla="*/ 337 w 607"/>
                <a:gd name="T27" fmla="*/ 1199 h 1571"/>
                <a:gd name="T28" fmla="*/ 391 w 607"/>
                <a:gd name="T29" fmla="*/ 1213 h 1571"/>
                <a:gd name="T30" fmla="*/ 467 w 607"/>
                <a:gd name="T31" fmla="*/ 1223 h 1571"/>
                <a:gd name="T32" fmla="*/ 464 w 607"/>
                <a:gd name="T33" fmla="*/ 1282 h 1571"/>
                <a:gd name="T34" fmla="*/ 528 w 607"/>
                <a:gd name="T35" fmla="*/ 1317 h 1571"/>
                <a:gd name="T36" fmla="*/ 533 w 607"/>
                <a:gd name="T37" fmla="*/ 1379 h 1571"/>
                <a:gd name="T38" fmla="*/ 486 w 607"/>
                <a:gd name="T39" fmla="*/ 1417 h 1571"/>
                <a:gd name="T40" fmla="*/ 481 w 607"/>
                <a:gd name="T41" fmla="*/ 1478 h 1571"/>
                <a:gd name="T42" fmla="*/ 467 w 607"/>
                <a:gd name="T43" fmla="*/ 1521 h 1571"/>
                <a:gd name="T44" fmla="*/ 464 w 607"/>
                <a:gd name="T45" fmla="*/ 1561 h 1571"/>
                <a:gd name="T46" fmla="*/ 277 w 607"/>
                <a:gd name="T47" fmla="*/ 1561 h 1571"/>
                <a:gd name="T48" fmla="*/ 223 w 607"/>
                <a:gd name="T49" fmla="*/ 1568 h 1571"/>
                <a:gd name="T50" fmla="*/ 192 w 607"/>
                <a:gd name="T51" fmla="*/ 1526 h 1571"/>
                <a:gd name="T52" fmla="*/ 133 w 607"/>
                <a:gd name="T53" fmla="*/ 1483 h 1571"/>
                <a:gd name="T54" fmla="*/ 185 w 607"/>
                <a:gd name="T55" fmla="*/ 1339 h 1571"/>
                <a:gd name="T56" fmla="*/ 225 w 607"/>
                <a:gd name="T57" fmla="*/ 1272 h 1571"/>
                <a:gd name="T58" fmla="*/ 195 w 607"/>
                <a:gd name="T59" fmla="*/ 1256 h 1571"/>
                <a:gd name="T60" fmla="*/ 225 w 607"/>
                <a:gd name="T61" fmla="*/ 1119 h 1571"/>
                <a:gd name="T62" fmla="*/ 256 w 607"/>
                <a:gd name="T63" fmla="*/ 1095 h 1571"/>
                <a:gd name="T64" fmla="*/ 261 w 607"/>
                <a:gd name="T65" fmla="*/ 1052 h 1571"/>
                <a:gd name="T66" fmla="*/ 287 w 607"/>
                <a:gd name="T67" fmla="*/ 1036 h 1571"/>
                <a:gd name="T68" fmla="*/ 287 w 607"/>
                <a:gd name="T69" fmla="*/ 974 h 1571"/>
                <a:gd name="T70" fmla="*/ 228 w 607"/>
                <a:gd name="T71" fmla="*/ 958 h 1571"/>
                <a:gd name="T72" fmla="*/ 164 w 607"/>
                <a:gd name="T73" fmla="*/ 913 h 1571"/>
                <a:gd name="T74" fmla="*/ 86 w 607"/>
                <a:gd name="T75" fmla="*/ 910 h 1571"/>
                <a:gd name="T76" fmla="*/ 17 w 607"/>
                <a:gd name="T77" fmla="*/ 868 h 1571"/>
                <a:gd name="T78" fmla="*/ 60 w 607"/>
                <a:gd name="T79" fmla="*/ 849 h 1571"/>
                <a:gd name="T80" fmla="*/ 90 w 607"/>
                <a:gd name="T81" fmla="*/ 745 h 1571"/>
                <a:gd name="T82" fmla="*/ 294 w 607"/>
                <a:gd name="T83" fmla="*/ 645 h 1571"/>
                <a:gd name="T84" fmla="*/ 282 w 607"/>
                <a:gd name="T85" fmla="*/ 504 h 1571"/>
                <a:gd name="T86" fmla="*/ 303 w 607"/>
                <a:gd name="T87" fmla="*/ 336 h 1571"/>
                <a:gd name="T88" fmla="*/ 396 w 607"/>
                <a:gd name="T89" fmla="*/ 310 h 1571"/>
                <a:gd name="T90" fmla="*/ 424 w 607"/>
                <a:gd name="T91" fmla="*/ 286 h 1571"/>
                <a:gd name="T92" fmla="*/ 382 w 607"/>
                <a:gd name="T93" fmla="*/ 198 h 1571"/>
                <a:gd name="T94" fmla="*/ 363 w 607"/>
                <a:gd name="T95" fmla="*/ 163 h 1571"/>
                <a:gd name="T96" fmla="*/ 275 w 607"/>
                <a:gd name="T97" fmla="*/ 82 h 1571"/>
                <a:gd name="T98" fmla="*/ 232 w 607"/>
                <a:gd name="T99" fmla="*/ 30 h 1571"/>
                <a:gd name="T100" fmla="*/ 251 w 607"/>
                <a:gd name="T101" fmla="*/ 0 h 1571"/>
                <a:gd name="T102" fmla="*/ 282 w 607"/>
                <a:gd name="T103" fmla="*/ 30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7" h="1571">
                  <a:moveTo>
                    <a:pt x="282" y="30"/>
                  </a:moveTo>
                  <a:lnTo>
                    <a:pt x="282" y="30"/>
                  </a:lnTo>
                  <a:lnTo>
                    <a:pt x="308" y="47"/>
                  </a:lnTo>
                  <a:lnTo>
                    <a:pt x="311" y="45"/>
                  </a:lnTo>
                  <a:lnTo>
                    <a:pt x="306" y="49"/>
                  </a:lnTo>
                  <a:lnTo>
                    <a:pt x="308" y="66"/>
                  </a:lnTo>
                  <a:lnTo>
                    <a:pt x="318" y="68"/>
                  </a:lnTo>
                  <a:lnTo>
                    <a:pt x="344" y="66"/>
                  </a:lnTo>
                  <a:lnTo>
                    <a:pt x="356" y="71"/>
                  </a:lnTo>
                  <a:lnTo>
                    <a:pt x="379" y="85"/>
                  </a:lnTo>
                  <a:lnTo>
                    <a:pt x="389" y="94"/>
                  </a:lnTo>
                  <a:lnTo>
                    <a:pt x="379" y="139"/>
                  </a:lnTo>
                  <a:lnTo>
                    <a:pt x="403" y="165"/>
                  </a:lnTo>
                  <a:lnTo>
                    <a:pt x="469" y="186"/>
                  </a:lnTo>
                  <a:lnTo>
                    <a:pt x="462" y="222"/>
                  </a:lnTo>
                  <a:lnTo>
                    <a:pt x="457" y="243"/>
                  </a:lnTo>
                  <a:lnTo>
                    <a:pt x="464" y="262"/>
                  </a:lnTo>
                  <a:lnTo>
                    <a:pt x="535" y="345"/>
                  </a:lnTo>
                  <a:lnTo>
                    <a:pt x="576" y="385"/>
                  </a:lnTo>
                  <a:lnTo>
                    <a:pt x="588" y="435"/>
                  </a:lnTo>
                  <a:lnTo>
                    <a:pt x="595" y="463"/>
                  </a:lnTo>
                  <a:lnTo>
                    <a:pt x="595" y="494"/>
                  </a:lnTo>
                  <a:lnTo>
                    <a:pt x="590" y="525"/>
                  </a:lnTo>
                  <a:lnTo>
                    <a:pt x="590" y="553"/>
                  </a:lnTo>
                  <a:lnTo>
                    <a:pt x="607" y="570"/>
                  </a:lnTo>
                  <a:lnTo>
                    <a:pt x="602" y="584"/>
                  </a:lnTo>
                  <a:lnTo>
                    <a:pt x="602" y="617"/>
                  </a:lnTo>
                  <a:lnTo>
                    <a:pt x="599" y="636"/>
                  </a:lnTo>
                  <a:lnTo>
                    <a:pt x="590" y="650"/>
                  </a:lnTo>
                  <a:lnTo>
                    <a:pt x="566" y="669"/>
                  </a:lnTo>
                  <a:lnTo>
                    <a:pt x="559" y="681"/>
                  </a:lnTo>
                  <a:lnTo>
                    <a:pt x="517" y="773"/>
                  </a:lnTo>
                  <a:lnTo>
                    <a:pt x="498" y="802"/>
                  </a:lnTo>
                  <a:lnTo>
                    <a:pt x="490" y="818"/>
                  </a:lnTo>
                  <a:lnTo>
                    <a:pt x="483" y="849"/>
                  </a:lnTo>
                  <a:lnTo>
                    <a:pt x="483" y="882"/>
                  </a:lnTo>
                  <a:lnTo>
                    <a:pt x="493" y="910"/>
                  </a:lnTo>
                  <a:lnTo>
                    <a:pt x="517" y="922"/>
                  </a:lnTo>
                  <a:lnTo>
                    <a:pt x="562" y="884"/>
                  </a:lnTo>
                  <a:lnTo>
                    <a:pt x="585" y="892"/>
                  </a:lnTo>
                  <a:lnTo>
                    <a:pt x="578" y="896"/>
                  </a:lnTo>
                  <a:lnTo>
                    <a:pt x="557" y="915"/>
                  </a:lnTo>
                  <a:lnTo>
                    <a:pt x="578" y="932"/>
                  </a:lnTo>
                  <a:lnTo>
                    <a:pt x="566" y="953"/>
                  </a:lnTo>
                  <a:lnTo>
                    <a:pt x="514" y="986"/>
                  </a:lnTo>
                  <a:lnTo>
                    <a:pt x="431" y="1062"/>
                  </a:lnTo>
                  <a:lnTo>
                    <a:pt x="419" y="1078"/>
                  </a:lnTo>
                  <a:lnTo>
                    <a:pt x="403" y="1119"/>
                  </a:lnTo>
                  <a:lnTo>
                    <a:pt x="393" y="1133"/>
                  </a:lnTo>
                  <a:lnTo>
                    <a:pt x="374" y="1135"/>
                  </a:lnTo>
                  <a:lnTo>
                    <a:pt x="363" y="1126"/>
                  </a:lnTo>
                  <a:lnTo>
                    <a:pt x="348" y="1112"/>
                  </a:lnTo>
                  <a:lnTo>
                    <a:pt x="334" y="1104"/>
                  </a:lnTo>
                  <a:lnTo>
                    <a:pt x="311" y="1121"/>
                  </a:lnTo>
                  <a:lnTo>
                    <a:pt x="318" y="1157"/>
                  </a:lnTo>
                  <a:lnTo>
                    <a:pt x="337" y="1199"/>
                  </a:lnTo>
                  <a:lnTo>
                    <a:pt x="341" y="1237"/>
                  </a:lnTo>
                  <a:lnTo>
                    <a:pt x="353" y="1232"/>
                  </a:lnTo>
                  <a:lnTo>
                    <a:pt x="377" y="1218"/>
                  </a:lnTo>
                  <a:lnTo>
                    <a:pt x="391" y="1213"/>
                  </a:lnTo>
                  <a:lnTo>
                    <a:pt x="403" y="1216"/>
                  </a:lnTo>
                  <a:lnTo>
                    <a:pt x="429" y="1223"/>
                  </a:lnTo>
                  <a:lnTo>
                    <a:pt x="464" y="1216"/>
                  </a:lnTo>
                  <a:lnTo>
                    <a:pt x="467" y="1223"/>
                  </a:lnTo>
                  <a:lnTo>
                    <a:pt x="462" y="1237"/>
                  </a:lnTo>
                  <a:lnTo>
                    <a:pt x="460" y="1249"/>
                  </a:lnTo>
                  <a:lnTo>
                    <a:pt x="462" y="1270"/>
                  </a:lnTo>
                  <a:lnTo>
                    <a:pt x="464" y="1282"/>
                  </a:lnTo>
                  <a:lnTo>
                    <a:pt x="474" y="1291"/>
                  </a:lnTo>
                  <a:lnTo>
                    <a:pt x="498" y="1303"/>
                  </a:lnTo>
                  <a:lnTo>
                    <a:pt x="528" y="1313"/>
                  </a:lnTo>
                  <a:lnTo>
                    <a:pt x="528" y="1317"/>
                  </a:lnTo>
                  <a:lnTo>
                    <a:pt x="524" y="1327"/>
                  </a:lnTo>
                  <a:lnTo>
                    <a:pt x="524" y="1336"/>
                  </a:lnTo>
                  <a:lnTo>
                    <a:pt x="533" y="1367"/>
                  </a:lnTo>
                  <a:lnTo>
                    <a:pt x="533" y="1379"/>
                  </a:lnTo>
                  <a:lnTo>
                    <a:pt x="531" y="1396"/>
                  </a:lnTo>
                  <a:lnTo>
                    <a:pt x="519" y="1410"/>
                  </a:lnTo>
                  <a:lnTo>
                    <a:pt x="498" y="1410"/>
                  </a:lnTo>
                  <a:lnTo>
                    <a:pt x="486" y="1417"/>
                  </a:lnTo>
                  <a:lnTo>
                    <a:pt x="479" y="1433"/>
                  </a:lnTo>
                  <a:lnTo>
                    <a:pt x="481" y="1448"/>
                  </a:lnTo>
                  <a:lnTo>
                    <a:pt x="483" y="1462"/>
                  </a:lnTo>
                  <a:lnTo>
                    <a:pt x="481" y="1478"/>
                  </a:lnTo>
                  <a:lnTo>
                    <a:pt x="467" y="1493"/>
                  </a:lnTo>
                  <a:lnTo>
                    <a:pt x="453" y="1490"/>
                  </a:lnTo>
                  <a:lnTo>
                    <a:pt x="457" y="1509"/>
                  </a:lnTo>
                  <a:lnTo>
                    <a:pt x="467" y="1521"/>
                  </a:lnTo>
                  <a:lnTo>
                    <a:pt x="476" y="1528"/>
                  </a:lnTo>
                  <a:lnTo>
                    <a:pt x="483" y="1537"/>
                  </a:lnTo>
                  <a:lnTo>
                    <a:pt x="483" y="1556"/>
                  </a:lnTo>
                  <a:lnTo>
                    <a:pt x="464" y="1561"/>
                  </a:lnTo>
                  <a:lnTo>
                    <a:pt x="393" y="1563"/>
                  </a:lnTo>
                  <a:lnTo>
                    <a:pt x="372" y="1559"/>
                  </a:lnTo>
                  <a:lnTo>
                    <a:pt x="287" y="1568"/>
                  </a:lnTo>
                  <a:lnTo>
                    <a:pt x="277" y="1561"/>
                  </a:lnTo>
                  <a:lnTo>
                    <a:pt x="256" y="1540"/>
                  </a:lnTo>
                  <a:lnTo>
                    <a:pt x="247" y="1537"/>
                  </a:lnTo>
                  <a:lnTo>
                    <a:pt x="237" y="1545"/>
                  </a:lnTo>
                  <a:lnTo>
                    <a:pt x="223" y="1568"/>
                  </a:lnTo>
                  <a:lnTo>
                    <a:pt x="213" y="1571"/>
                  </a:lnTo>
                  <a:lnTo>
                    <a:pt x="204" y="1571"/>
                  </a:lnTo>
                  <a:lnTo>
                    <a:pt x="185" y="1561"/>
                  </a:lnTo>
                  <a:lnTo>
                    <a:pt x="192" y="1526"/>
                  </a:lnTo>
                  <a:lnTo>
                    <a:pt x="192" y="1507"/>
                  </a:lnTo>
                  <a:lnTo>
                    <a:pt x="178" y="1504"/>
                  </a:lnTo>
                  <a:lnTo>
                    <a:pt x="157" y="1495"/>
                  </a:lnTo>
                  <a:lnTo>
                    <a:pt x="133" y="1483"/>
                  </a:lnTo>
                  <a:lnTo>
                    <a:pt x="114" y="1459"/>
                  </a:lnTo>
                  <a:lnTo>
                    <a:pt x="109" y="1426"/>
                  </a:lnTo>
                  <a:lnTo>
                    <a:pt x="173" y="1343"/>
                  </a:lnTo>
                  <a:lnTo>
                    <a:pt x="185" y="1339"/>
                  </a:lnTo>
                  <a:lnTo>
                    <a:pt x="197" y="1334"/>
                  </a:lnTo>
                  <a:lnTo>
                    <a:pt x="199" y="1329"/>
                  </a:lnTo>
                  <a:lnTo>
                    <a:pt x="211" y="1310"/>
                  </a:lnTo>
                  <a:lnTo>
                    <a:pt x="225" y="1272"/>
                  </a:lnTo>
                  <a:lnTo>
                    <a:pt x="235" y="1254"/>
                  </a:lnTo>
                  <a:lnTo>
                    <a:pt x="225" y="1249"/>
                  </a:lnTo>
                  <a:lnTo>
                    <a:pt x="216" y="1249"/>
                  </a:lnTo>
                  <a:lnTo>
                    <a:pt x="195" y="1256"/>
                  </a:lnTo>
                  <a:lnTo>
                    <a:pt x="228" y="1194"/>
                  </a:lnTo>
                  <a:lnTo>
                    <a:pt x="240" y="1154"/>
                  </a:lnTo>
                  <a:lnTo>
                    <a:pt x="225" y="1138"/>
                  </a:lnTo>
                  <a:lnTo>
                    <a:pt x="225" y="1119"/>
                  </a:lnTo>
                  <a:lnTo>
                    <a:pt x="230" y="1102"/>
                  </a:lnTo>
                  <a:lnTo>
                    <a:pt x="237" y="1097"/>
                  </a:lnTo>
                  <a:lnTo>
                    <a:pt x="249" y="1107"/>
                  </a:lnTo>
                  <a:lnTo>
                    <a:pt x="256" y="1095"/>
                  </a:lnTo>
                  <a:lnTo>
                    <a:pt x="261" y="1086"/>
                  </a:lnTo>
                  <a:lnTo>
                    <a:pt x="266" y="1064"/>
                  </a:lnTo>
                  <a:lnTo>
                    <a:pt x="263" y="1057"/>
                  </a:lnTo>
                  <a:lnTo>
                    <a:pt x="261" y="1052"/>
                  </a:lnTo>
                  <a:lnTo>
                    <a:pt x="258" y="1043"/>
                  </a:lnTo>
                  <a:lnTo>
                    <a:pt x="268" y="1043"/>
                  </a:lnTo>
                  <a:lnTo>
                    <a:pt x="277" y="1041"/>
                  </a:lnTo>
                  <a:lnTo>
                    <a:pt x="287" y="1036"/>
                  </a:lnTo>
                  <a:lnTo>
                    <a:pt x="296" y="1029"/>
                  </a:lnTo>
                  <a:lnTo>
                    <a:pt x="273" y="1007"/>
                  </a:lnTo>
                  <a:lnTo>
                    <a:pt x="275" y="989"/>
                  </a:lnTo>
                  <a:lnTo>
                    <a:pt x="287" y="974"/>
                  </a:lnTo>
                  <a:lnTo>
                    <a:pt x="285" y="967"/>
                  </a:lnTo>
                  <a:lnTo>
                    <a:pt x="273" y="948"/>
                  </a:lnTo>
                  <a:lnTo>
                    <a:pt x="256" y="948"/>
                  </a:lnTo>
                  <a:lnTo>
                    <a:pt x="228" y="958"/>
                  </a:lnTo>
                  <a:lnTo>
                    <a:pt x="213" y="948"/>
                  </a:lnTo>
                  <a:lnTo>
                    <a:pt x="192" y="922"/>
                  </a:lnTo>
                  <a:lnTo>
                    <a:pt x="176" y="915"/>
                  </a:lnTo>
                  <a:lnTo>
                    <a:pt x="164" y="913"/>
                  </a:lnTo>
                  <a:lnTo>
                    <a:pt x="123" y="925"/>
                  </a:lnTo>
                  <a:lnTo>
                    <a:pt x="107" y="927"/>
                  </a:lnTo>
                  <a:lnTo>
                    <a:pt x="97" y="920"/>
                  </a:lnTo>
                  <a:lnTo>
                    <a:pt x="86" y="910"/>
                  </a:lnTo>
                  <a:lnTo>
                    <a:pt x="74" y="901"/>
                  </a:lnTo>
                  <a:lnTo>
                    <a:pt x="17" y="889"/>
                  </a:lnTo>
                  <a:lnTo>
                    <a:pt x="0" y="877"/>
                  </a:lnTo>
                  <a:lnTo>
                    <a:pt x="17" y="868"/>
                  </a:lnTo>
                  <a:lnTo>
                    <a:pt x="38" y="861"/>
                  </a:lnTo>
                  <a:lnTo>
                    <a:pt x="48" y="861"/>
                  </a:lnTo>
                  <a:lnTo>
                    <a:pt x="55" y="856"/>
                  </a:lnTo>
                  <a:lnTo>
                    <a:pt x="60" y="849"/>
                  </a:lnTo>
                  <a:lnTo>
                    <a:pt x="64" y="837"/>
                  </a:lnTo>
                  <a:lnTo>
                    <a:pt x="69" y="785"/>
                  </a:lnTo>
                  <a:lnTo>
                    <a:pt x="83" y="754"/>
                  </a:lnTo>
                  <a:lnTo>
                    <a:pt x="90" y="745"/>
                  </a:lnTo>
                  <a:lnTo>
                    <a:pt x="107" y="716"/>
                  </a:lnTo>
                  <a:lnTo>
                    <a:pt x="199" y="681"/>
                  </a:lnTo>
                  <a:lnTo>
                    <a:pt x="266" y="655"/>
                  </a:lnTo>
                  <a:lnTo>
                    <a:pt x="294" y="645"/>
                  </a:lnTo>
                  <a:lnTo>
                    <a:pt x="313" y="627"/>
                  </a:lnTo>
                  <a:lnTo>
                    <a:pt x="346" y="593"/>
                  </a:lnTo>
                  <a:lnTo>
                    <a:pt x="320" y="546"/>
                  </a:lnTo>
                  <a:lnTo>
                    <a:pt x="282" y="504"/>
                  </a:lnTo>
                  <a:lnTo>
                    <a:pt x="254" y="418"/>
                  </a:lnTo>
                  <a:lnTo>
                    <a:pt x="232" y="324"/>
                  </a:lnTo>
                  <a:lnTo>
                    <a:pt x="266" y="326"/>
                  </a:lnTo>
                  <a:lnTo>
                    <a:pt x="303" y="336"/>
                  </a:lnTo>
                  <a:lnTo>
                    <a:pt x="315" y="333"/>
                  </a:lnTo>
                  <a:lnTo>
                    <a:pt x="339" y="328"/>
                  </a:lnTo>
                  <a:lnTo>
                    <a:pt x="386" y="310"/>
                  </a:lnTo>
                  <a:lnTo>
                    <a:pt x="396" y="310"/>
                  </a:lnTo>
                  <a:lnTo>
                    <a:pt x="419" y="324"/>
                  </a:lnTo>
                  <a:lnTo>
                    <a:pt x="434" y="310"/>
                  </a:lnTo>
                  <a:lnTo>
                    <a:pt x="431" y="298"/>
                  </a:lnTo>
                  <a:lnTo>
                    <a:pt x="424" y="286"/>
                  </a:lnTo>
                  <a:lnTo>
                    <a:pt x="410" y="241"/>
                  </a:lnTo>
                  <a:lnTo>
                    <a:pt x="405" y="234"/>
                  </a:lnTo>
                  <a:lnTo>
                    <a:pt x="403" y="229"/>
                  </a:lnTo>
                  <a:lnTo>
                    <a:pt x="382" y="198"/>
                  </a:lnTo>
                  <a:lnTo>
                    <a:pt x="374" y="191"/>
                  </a:lnTo>
                  <a:lnTo>
                    <a:pt x="363" y="186"/>
                  </a:lnTo>
                  <a:lnTo>
                    <a:pt x="358" y="179"/>
                  </a:lnTo>
                  <a:lnTo>
                    <a:pt x="363" y="163"/>
                  </a:lnTo>
                  <a:lnTo>
                    <a:pt x="346" y="149"/>
                  </a:lnTo>
                  <a:lnTo>
                    <a:pt x="329" y="94"/>
                  </a:lnTo>
                  <a:lnTo>
                    <a:pt x="315" y="85"/>
                  </a:lnTo>
                  <a:lnTo>
                    <a:pt x="275" y="82"/>
                  </a:lnTo>
                  <a:lnTo>
                    <a:pt x="261" y="75"/>
                  </a:lnTo>
                  <a:lnTo>
                    <a:pt x="249" y="56"/>
                  </a:lnTo>
                  <a:lnTo>
                    <a:pt x="251" y="37"/>
                  </a:lnTo>
                  <a:lnTo>
                    <a:pt x="232" y="30"/>
                  </a:lnTo>
                  <a:lnTo>
                    <a:pt x="230" y="9"/>
                  </a:lnTo>
                  <a:lnTo>
                    <a:pt x="240" y="2"/>
                  </a:lnTo>
                  <a:lnTo>
                    <a:pt x="249" y="0"/>
                  </a:lnTo>
                  <a:lnTo>
                    <a:pt x="251" y="0"/>
                  </a:lnTo>
                  <a:lnTo>
                    <a:pt x="256" y="0"/>
                  </a:lnTo>
                  <a:lnTo>
                    <a:pt x="261" y="7"/>
                  </a:lnTo>
                  <a:lnTo>
                    <a:pt x="280" y="28"/>
                  </a:lnTo>
                  <a:lnTo>
                    <a:pt x="282" y="30"/>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2" name="Freeform 15"/>
            <p:cNvSpPr>
              <a:spLocks/>
            </p:cNvSpPr>
            <p:nvPr/>
          </p:nvSpPr>
          <p:spPr bwMode="auto">
            <a:xfrm>
              <a:off x="7712471" y="7224420"/>
              <a:ext cx="3005737" cy="2759516"/>
            </a:xfrm>
            <a:custGeom>
              <a:avLst/>
              <a:gdLst>
                <a:gd name="T0" fmla="*/ 886 w 1234"/>
                <a:gd name="T1" fmla="*/ 299 h 1082"/>
                <a:gd name="T2" fmla="*/ 879 w 1234"/>
                <a:gd name="T3" fmla="*/ 355 h 1082"/>
                <a:gd name="T4" fmla="*/ 871 w 1234"/>
                <a:gd name="T5" fmla="*/ 429 h 1082"/>
                <a:gd name="T6" fmla="*/ 879 w 1234"/>
                <a:gd name="T7" fmla="*/ 509 h 1082"/>
                <a:gd name="T8" fmla="*/ 1006 w 1234"/>
                <a:gd name="T9" fmla="*/ 564 h 1082"/>
                <a:gd name="T10" fmla="*/ 1130 w 1234"/>
                <a:gd name="T11" fmla="*/ 568 h 1082"/>
                <a:gd name="T12" fmla="*/ 1215 w 1234"/>
                <a:gd name="T13" fmla="*/ 632 h 1082"/>
                <a:gd name="T14" fmla="*/ 1210 w 1234"/>
                <a:gd name="T15" fmla="*/ 795 h 1082"/>
                <a:gd name="T16" fmla="*/ 1231 w 1234"/>
                <a:gd name="T17" fmla="*/ 876 h 1082"/>
                <a:gd name="T18" fmla="*/ 1146 w 1234"/>
                <a:gd name="T19" fmla="*/ 973 h 1082"/>
                <a:gd name="T20" fmla="*/ 1066 w 1234"/>
                <a:gd name="T21" fmla="*/ 1070 h 1082"/>
                <a:gd name="T22" fmla="*/ 912 w 1234"/>
                <a:gd name="T23" fmla="*/ 1039 h 1082"/>
                <a:gd name="T24" fmla="*/ 905 w 1234"/>
                <a:gd name="T25" fmla="*/ 1006 h 1082"/>
                <a:gd name="T26" fmla="*/ 850 w 1234"/>
                <a:gd name="T27" fmla="*/ 1011 h 1082"/>
                <a:gd name="T28" fmla="*/ 841 w 1234"/>
                <a:gd name="T29" fmla="*/ 997 h 1082"/>
                <a:gd name="T30" fmla="*/ 800 w 1234"/>
                <a:gd name="T31" fmla="*/ 997 h 1082"/>
                <a:gd name="T32" fmla="*/ 661 w 1234"/>
                <a:gd name="T33" fmla="*/ 914 h 1082"/>
                <a:gd name="T34" fmla="*/ 594 w 1234"/>
                <a:gd name="T35" fmla="*/ 918 h 1082"/>
                <a:gd name="T36" fmla="*/ 448 w 1234"/>
                <a:gd name="T37" fmla="*/ 930 h 1082"/>
                <a:gd name="T38" fmla="*/ 422 w 1234"/>
                <a:gd name="T39" fmla="*/ 952 h 1082"/>
                <a:gd name="T40" fmla="*/ 405 w 1234"/>
                <a:gd name="T41" fmla="*/ 940 h 1082"/>
                <a:gd name="T42" fmla="*/ 405 w 1234"/>
                <a:gd name="T43" fmla="*/ 923 h 1082"/>
                <a:gd name="T44" fmla="*/ 384 w 1234"/>
                <a:gd name="T45" fmla="*/ 907 h 1082"/>
                <a:gd name="T46" fmla="*/ 362 w 1234"/>
                <a:gd name="T47" fmla="*/ 843 h 1082"/>
                <a:gd name="T48" fmla="*/ 322 w 1234"/>
                <a:gd name="T49" fmla="*/ 812 h 1082"/>
                <a:gd name="T50" fmla="*/ 334 w 1234"/>
                <a:gd name="T51" fmla="*/ 746 h 1082"/>
                <a:gd name="T52" fmla="*/ 365 w 1234"/>
                <a:gd name="T53" fmla="*/ 717 h 1082"/>
                <a:gd name="T54" fmla="*/ 370 w 1234"/>
                <a:gd name="T55" fmla="*/ 656 h 1082"/>
                <a:gd name="T56" fmla="*/ 322 w 1234"/>
                <a:gd name="T57" fmla="*/ 578 h 1082"/>
                <a:gd name="T58" fmla="*/ 282 w 1234"/>
                <a:gd name="T59" fmla="*/ 533 h 1082"/>
                <a:gd name="T60" fmla="*/ 211 w 1234"/>
                <a:gd name="T61" fmla="*/ 571 h 1082"/>
                <a:gd name="T62" fmla="*/ 147 w 1234"/>
                <a:gd name="T63" fmla="*/ 538 h 1082"/>
                <a:gd name="T64" fmla="*/ 95 w 1234"/>
                <a:gd name="T65" fmla="*/ 438 h 1082"/>
                <a:gd name="T66" fmla="*/ 137 w 1234"/>
                <a:gd name="T67" fmla="*/ 370 h 1082"/>
                <a:gd name="T68" fmla="*/ 209 w 1234"/>
                <a:gd name="T69" fmla="*/ 353 h 1082"/>
                <a:gd name="T70" fmla="*/ 159 w 1234"/>
                <a:gd name="T71" fmla="*/ 294 h 1082"/>
                <a:gd name="T72" fmla="*/ 154 w 1234"/>
                <a:gd name="T73" fmla="*/ 280 h 1082"/>
                <a:gd name="T74" fmla="*/ 135 w 1234"/>
                <a:gd name="T75" fmla="*/ 185 h 1082"/>
                <a:gd name="T76" fmla="*/ 0 w 1234"/>
                <a:gd name="T77" fmla="*/ 97 h 1082"/>
                <a:gd name="T78" fmla="*/ 74 w 1234"/>
                <a:gd name="T79" fmla="*/ 90 h 1082"/>
                <a:gd name="T80" fmla="*/ 116 w 1234"/>
                <a:gd name="T81" fmla="*/ 67 h 1082"/>
                <a:gd name="T82" fmla="*/ 128 w 1234"/>
                <a:gd name="T83" fmla="*/ 43 h 1082"/>
                <a:gd name="T84" fmla="*/ 156 w 1234"/>
                <a:gd name="T85" fmla="*/ 29 h 1082"/>
                <a:gd name="T86" fmla="*/ 185 w 1234"/>
                <a:gd name="T87" fmla="*/ 55 h 1082"/>
                <a:gd name="T88" fmla="*/ 239 w 1234"/>
                <a:gd name="T89" fmla="*/ 36 h 1082"/>
                <a:gd name="T90" fmla="*/ 256 w 1234"/>
                <a:gd name="T91" fmla="*/ 22 h 1082"/>
                <a:gd name="T92" fmla="*/ 370 w 1234"/>
                <a:gd name="T93" fmla="*/ 57 h 1082"/>
                <a:gd name="T94" fmla="*/ 358 w 1234"/>
                <a:gd name="T95" fmla="*/ 128 h 1082"/>
                <a:gd name="T96" fmla="*/ 370 w 1234"/>
                <a:gd name="T97" fmla="*/ 244 h 1082"/>
                <a:gd name="T98" fmla="*/ 391 w 1234"/>
                <a:gd name="T99" fmla="*/ 261 h 1082"/>
                <a:gd name="T100" fmla="*/ 415 w 1234"/>
                <a:gd name="T101" fmla="*/ 247 h 1082"/>
                <a:gd name="T102" fmla="*/ 514 w 1234"/>
                <a:gd name="T103" fmla="*/ 268 h 1082"/>
                <a:gd name="T104" fmla="*/ 557 w 1234"/>
                <a:gd name="T105" fmla="*/ 303 h 1082"/>
                <a:gd name="T106" fmla="*/ 580 w 1234"/>
                <a:gd name="T107" fmla="*/ 339 h 1082"/>
                <a:gd name="T108" fmla="*/ 618 w 1234"/>
                <a:gd name="T109" fmla="*/ 320 h 1082"/>
                <a:gd name="T110" fmla="*/ 632 w 1234"/>
                <a:gd name="T111" fmla="*/ 332 h 1082"/>
                <a:gd name="T112" fmla="*/ 654 w 1234"/>
                <a:gd name="T113" fmla="*/ 322 h 1082"/>
                <a:gd name="T114" fmla="*/ 699 w 1234"/>
                <a:gd name="T115" fmla="*/ 294 h 1082"/>
                <a:gd name="T116" fmla="*/ 782 w 1234"/>
                <a:gd name="T117" fmla="*/ 239 h 1082"/>
                <a:gd name="T118" fmla="*/ 871 w 1234"/>
                <a:gd name="T119" fmla="*/ 270 h 10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4" h="1082">
                  <a:moveTo>
                    <a:pt x="874" y="282"/>
                  </a:moveTo>
                  <a:lnTo>
                    <a:pt x="874" y="282"/>
                  </a:lnTo>
                  <a:lnTo>
                    <a:pt x="876" y="294"/>
                  </a:lnTo>
                  <a:lnTo>
                    <a:pt x="886" y="299"/>
                  </a:lnTo>
                  <a:lnTo>
                    <a:pt x="871" y="313"/>
                  </a:lnTo>
                  <a:lnTo>
                    <a:pt x="881" y="327"/>
                  </a:lnTo>
                  <a:lnTo>
                    <a:pt x="881" y="341"/>
                  </a:lnTo>
                  <a:lnTo>
                    <a:pt x="879" y="355"/>
                  </a:lnTo>
                  <a:lnTo>
                    <a:pt x="879" y="367"/>
                  </a:lnTo>
                  <a:lnTo>
                    <a:pt x="886" y="377"/>
                  </a:lnTo>
                  <a:lnTo>
                    <a:pt x="919" y="400"/>
                  </a:lnTo>
                  <a:lnTo>
                    <a:pt x="871" y="429"/>
                  </a:lnTo>
                  <a:lnTo>
                    <a:pt x="855" y="433"/>
                  </a:lnTo>
                  <a:lnTo>
                    <a:pt x="869" y="455"/>
                  </a:lnTo>
                  <a:lnTo>
                    <a:pt x="874" y="483"/>
                  </a:lnTo>
                  <a:lnTo>
                    <a:pt x="879" y="509"/>
                  </a:lnTo>
                  <a:lnTo>
                    <a:pt x="886" y="530"/>
                  </a:lnTo>
                  <a:lnTo>
                    <a:pt x="907" y="549"/>
                  </a:lnTo>
                  <a:lnTo>
                    <a:pt x="933" y="561"/>
                  </a:lnTo>
                  <a:lnTo>
                    <a:pt x="1006" y="564"/>
                  </a:lnTo>
                  <a:lnTo>
                    <a:pt x="1056" y="578"/>
                  </a:lnTo>
                  <a:lnTo>
                    <a:pt x="1082" y="580"/>
                  </a:lnTo>
                  <a:lnTo>
                    <a:pt x="1108" y="578"/>
                  </a:lnTo>
                  <a:lnTo>
                    <a:pt x="1130" y="568"/>
                  </a:lnTo>
                  <a:lnTo>
                    <a:pt x="1139" y="559"/>
                  </a:lnTo>
                  <a:lnTo>
                    <a:pt x="1144" y="549"/>
                  </a:lnTo>
                  <a:lnTo>
                    <a:pt x="1148" y="545"/>
                  </a:lnTo>
                  <a:lnTo>
                    <a:pt x="1215" y="632"/>
                  </a:lnTo>
                  <a:lnTo>
                    <a:pt x="1231" y="670"/>
                  </a:lnTo>
                  <a:lnTo>
                    <a:pt x="1229" y="727"/>
                  </a:lnTo>
                  <a:lnTo>
                    <a:pt x="1215" y="772"/>
                  </a:lnTo>
                  <a:lnTo>
                    <a:pt x="1210" y="795"/>
                  </a:lnTo>
                  <a:lnTo>
                    <a:pt x="1212" y="824"/>
                  </a:lnTo>
                  <a:lnTo>
                    <a:pt x="1224" y="855"/>
                  </a:lnTo>
                  <a:lnTo>
                    <a:pt x="1234" y="869"/>
                  </a:lnTo>
                  <a:lnTo>
                    <a:pt x="1231" y="876"/>
                  </a:lnTo>
                  <a:lnTo>
                    <a:pt x="1191" y="904"/>
                  </a:lnTo>
                  <a:lnTo>
                    <a:pt x="1182" y="918"/>
                  </a:lnTo>
                  <a:lnTo>
                    <a:pt x="1165" y="954"/>
                  </a:lnTo>
                  <a:lnTo>
                    <a:pt x="1146" y="973"/>
                  </a:lnTo>
                  <a:lnTo>
                    <a:pt x="1108" y="994"/>
                  </a:lnTo>
                  <a:lnTo>
                    <a:pt x="1092" y="1015"/>
                  </a:lnTo>
                  <a:lnTo>
                    <a:pt x="1075" y="1058"/>
                  </a:lnTo>
                  <a:lnTo>
                    <a:pt x="1066" y="1070"/>
                  </a:lnTo>
                  <a:lnTo>
                    <a:pt x="1009" y="1082"/>
                  </a:lnTo>
                  <a:lnTo>
                    <a:pt x="999" y="1075"/>
                  </a:lnTo>
                  <a:lnTo>
                    <a:pt x="905" y="1063"/>
                  </a:lnTo>
                  <a:lnTo>
                    <a:pt x="912" y="1039"/>
                  </a:lnTo>
                  <a:lnTo>
                    <a:pt x="912" y="1030"/>
                  </a:lnTo>
                  <a:lnTo>
                    <a:pt x="909" y="1015"/>
                  </a:lnTo>
                  <a:lnTo>
                    <a:pt x="907" y="1011"/>
                  </a:lnTo>
                  <a:lnTo>
                    <a:pt x="905" y="1006"/>
                  </a:lnTo>
                  <a:lnTo>
                    <a:pt x="900" y="1004"/>
                  </a:lnTo>
                  <a:lnTo>
                    <a:pt x="890" y="1001"/>
                  </a:lnTo>
                  <a:lnTo>
                    <a:pt x="883" y="999"/>
                  </a:lnTo>
                  <a:lnTo>
                    <a:pt x="850" y="1011"/>
                  </a:lnTo>
                  <a:lnTo>
                    <a:pt x="848" y="1008"/>
                  </a:lnTo>
                  <a:lnTo>
                    <a:pt x="843" y="1008"/>
                  </a:lnTo>
                  <a:lnTo>
                    <a:pt x="843" y="1004"/>
                  </a:lnTo>
                  <a:lnTo>
                    <a:pt x="841" y="997"/>
                  </a:lnTo>
                  <a:lnTo>
                    <a:pt x="838" y="989"/>
                  </a:lnTo>
                  <a:lnTo>
                    <a:pt x="831" y="989"/>
                  </a:lnTo>
                  <a:lnTo>
                    <a:pt x="826" y="989"/>
                  </a:lnTo>
                  <a:lnTo>
                    <a:pt x="800" y="997"/>
                  </a:lnTo>
                  <a:lnTo>
                    <a:pt x="765" y="994"/>
                  </a:lnTo>
                  <a:lnTo>
                    <a:pt x="741" y="999"/>
                  </a:lnTo>
                  <a:lnTo>
                    <a:pt x="713" y="975"/>
                  </a:lnTo>
                  <a:lnTo>
                    <a:pt x="661" y="914"/>
                  </a:lnTo>
                  <a:lnTo>
                    <a:pt x="661" y="911"/>
                  </a:lnTo>
                  <a:lnTo>
                    <a:pt x="654" y="904"/>
                  </a:lnTo>
                  <a:lnTo>
                    <a:pt x="625" y="902"/>
                  </a:lnTo>
                  <a:lnTo>
                    <a:pt x="594" y="918"/>
                  </a:lnTo>
                  <a:lnTo>
                    <a:pt x="583" y="930"/>
                  </a:lnTo>
                  <a:lnTo>
                    <a:pt x="573" y="933"/>
                  </a:lnTo>
                  <a:lnTo>
                    <a:pt x="514" y="937"/>
                  </a:lnTo>
                  <a:lnTo>
                    <a:pt x="448" y="930"/>
                  </a:lnTo>
                  <a:lnTo>
                    <a:pt x="438" y="930"/>
                  </a:lnTo>
                  <a:lnTo>
                    <a:pt x="436" y="933"/>
                  </a:lnTo>
                  <a:lnTo>
                    <a:pt x="426" y="940"/>
                  </a:lnTo>
                  <a:lnTo>
                    <a:pt x="422" y="952"/>
                  </a:lnTo>
                  <a:lnTo>
                    <a:pt x="419" y="952"/>
                  </a:lnTo>
                  <a:lnTo>
                    <a:pt x="417" y="952"/>
                  </a:lnTo>
                  <a:lnTo>
                    <a:pt x="407" y="944"/>
                  </a:lnTo>
                  <a:lnTo>
                    <a:pt x="405" y="940"/>
                  </a:lnTo>
                  <a:lnTo>
                    <a:pt x="403" y="937"/>
                  </a:lnTo>
                  <a:lnTo>
                    <a:pt x="403" y="935"/>
                  </a:lnTo>
                  <a:lnTo>
                    <a:pt x="403" y="933"/>
                  </a:lnTo>
                  <a:lnTo>
                    <a:pt x="405" y="923"/>
                  </a:lnTo>
                  <a:lnTo>
                    <a:pt x="403" y="916"/>
                  </a:lnTo>
                  <a:lnTo>
                    <a:pt x="398" y="914"/>
                  </a:lnTo>
                  <a:lnTo>
                    <a:pt x="388" y="909"/>
                  </a:lnTo>
                  <a:lnTo>
                    <a:pt x="384" y="907"/>
                  </a:lnTo>
                  <a:lnTo>
                    <a:pt x="381" y="902"/>
                  </a:lnTo>
                  <a:lnTo>
                    <a:pt x="384" y="897"/>
                  </a:lnTo>
                  <a:lnTo>
                    <a:pt x="381" y="883"/>
                  </a:lnTo>
                  <a:lnTo>
                    <a:pt x="362" y="843"/>
                  </a:lnTo>
                  <a:lnTo>
                    <a:pt x="341" y="833"/>
                  </a:lnTo>
                  <a:lnTo>
                    <a:pt x="336" y="829"/>
                  </a:lnTo>
                  <a:lnTo>
                    <a:pt x="327" y="817"/>
                  </a:lnTo>
                  <a:lnTo>
                    <a:pt x="322" y="812"/>
                  </a:lnTo>
                  <a:lnTo>
                    <a:pt x="322" y="800"/>
                  </a:lnTo>
                  <a:lnTo>
                    <a:pt x="329" y="765"/>
                  </a:lnTo>
                  <a:lnTo>
                    <a:pt x="336" y="753"/>
                  </a:lnTo>
                  <a:lnTo>
                    <a:pt x="334" y="746"/>
                  </a:lnTo>
                  <a:lnTo>
                    <a:pt x="329" y="736"/>
                  </a:lnTo>
                  <a:lnTo>
                    <a:pt x="332" y="734"/>
                  </a:lnTo>
                  <a:lnTo>
                    <a:pt x="334" y="732"/>
                  </a:lnTo>
                  <a:lnTo>
                    <a:pt x="365" y="717"/>
                  </a:lnTo>
                  <a:lnTo>
                    <a:pt x="374" y="679"/>
                  </a:lnTo>
                  <a:lnTo>
                    <a:pt x="374" y="663"/>
                  </a:lnTo>
                  <a:lnTo>
                    <a:pt x="372" y="658"/>
                  </a:lnTo>
                  <a:lnTo>
                    <a:pt x="370" y="656"/>
                  </a:lnTo>
                  <a:lnTo>
                    <a:pt x="348" y="627"/>
                  </a:lnTo>
                  <a:lnTo>
                    <a:pt x="341" y="611"/>
                  </a:lnTo>
                  <a:lnTo>
                    <a:pt x="329" y="587"/>
                  </a:lnTo>
                  <a:lnTo>
                    <a:pt x="322" y="578"/>
                  </a:lnTo>
                  <a:lnTo>
                    <a:pt x="315" y="573"/>
                  </a:lnTo>
                  <a:lnTo>
                    <a:pt x="298" y="556"/>
                  </a:lnTo>
                  <a:lnTo>
                    <a:pt x="289" y="542"/>
                  </a:lnTo>
                  <a:lnTo>
                    <a:pt x="282" y="533"/>
                  </a:lnTo>
                  <a:lnTo>
                    <a:pt x="275" y="530"/>
                  </a:lnTo>
                  <a:lnTo>
                    <a:pt x="263" y="526"/>
                  </a:lnTo>
                  <a:lnTo>
                    <a:pt x="239" y="542"/>
                  </a:lnTo>
                  <a:lnTo>
                    <a:pt x="211" y="571"/>
                  </a:lnTo>
                  <a:lnTo>
                    <a:pt x="182" y="580"/>
                  </a:lnTo>
                  <a:lnTo>
                    <a:pt x="175" y="580"/>
                  </a:lnTo>
                  <a:lnTo>
                    <a:pt x="168" y="575"/>
                  </a:lnTo>
                  <a:lnTo>
                    <a:pt x="147" y="538"/>
                  </a:lnTo>
                  <a:lnTo>
                    <a:pt x="133" y="521"/>
                  </a:lnTo>
                  <a:lnTo>
                    <a:pt x="119" y="521"/>
                  </a:lnTo>
                  <a:lnTo>
                    <a:pt x="111" y="493"/>
                  </a:lnTo>
                  <a:lnTo>
                    <a:pt x="95" y="438"/>
                  </a:lnTo>
                  <a:lnTo>
                    <a:pt x="88" y="412"/>
                  </a:lnTo>
                  <a:lnTo>
                    <a:pt x="76" y="398"/>
                  </a:lnTo>
                  <a:lnTo>
                    <a:pt x="123" y="372"/>
                  </a:lnTo>
                  <a:lnTo>
                    <a:pt x="137" y="370"/>
                  </a:lnTo>
                  <a:lnTo>
                    <a:pt x="142" y="372"/>
                  </a:lnTo>
                  <a:lnTo>
                    <a:pt x="156" y="374"/>
                  </a:lnTo>
                  <a:lnTo>
                    <a:pt x="166" y="372"/>
                  </a:lnTo>
                  <a:lnTo>
                    <a:pt x="209" y="353"/>
                  </a:lnTo>
                  <a:lnTo>
                    <a:pt x="237" y="334"/>
                  </a:lnTo>
                  <a:lnTo>
                    <a:pt x="216" y="313"/>
                  </a:lnTo>
                  <a:lnTo>
                    <a:pt x="197" y="303"/>
                  </a:lnTo>
                  <a:lnTo>
                    <a:pt x="159" y="294"/>
                  </a:lnTo>
                  <a:lnTo>
                    <a:pt x="149" y="291"/>
                  </a:lnTo>
                  <a:lnTo>
                    <a:pt x="147" y="289"/>
                  </a:lnTo>
                  <a:lnTo>
                    <a:pt x="149" y="287"/>
                  </a:lnTo>
                  <a:lnTo>
                    <a:pt x="154" y="280"/>
                  </a:lnTo>
                  <a:lnTo>
                    <a:pt x="156" y="270"/>
                  </a:lnTo>
                  <a:lnTo>
                    <a:pt x="161" y="263"/>
                  </a:lnTo>
                  <a:lnTo>
                    <a:pt x="152" y="223"/>
                  </a:lnTo>
                  <a:lnTo>
                    <a:pt x="135" y="185"/>
                  </a:lnTo>
                  <a:lnTo>
                    <a:pt x="128" y="176"/>
                  </a:lnTo>
                  <a:lnTo>
                    <a:pt x="116" y="161"/>
                  </a:lnTo>
                  <a:lnTo>
                    <a:pt x="71" y="131"/>
                  </a:lnTo>
                  <a:lnTo>
                    <a:pt x="0" y="97"/>
                  </a:lnTo>
                  <a:lnTo>
                    <a:pt x="33" y="79"/>
                  </a:lnTo>
                  <a:lnTo>
                    <a:pt x="45" y="88"/>
                  </a:lnTo>
                  <a:lnTo>
                    <a:pt x="48" y="88"/>
                  </a:lnTo>
                  <a:lnTo>
                    <a:pt x="74" y="90"/>
                  </a:lnTo>
                  <a:lnTo>
                    <a:pt x="78" y="90"/>
                  </a:lnTo>
                  <a:lnTo>
                    <a:pt x="85" y="88"/>
                  </a:lnTo>
                  <a:lnTo>
                    <a:pt x="111" y="71"/>
                  </a:lnTo>
                  <a:lnTo>
                    <a:pt x="116" y="67"/>
                  </a:lnTo>
                  <a:lnTo>
                    <a:pt x="121" y="60"/>
                  </a:lnTo>
                  <a:lnTo>
                    <a:pt x="123" y="53"/>
                  </a:lnTo>
                  <a:lnTo>
                    <a:pt x="126" y="48"/>
                  </a:lnTo>
                  <a:lnTo>
                    <a:pt x="128" y="43"/>
                  </a:lnTo>
                  <a:lnTo>
                    <a:pt x="133" y="41"/>
                  </a:lnTo>
                  <a:lnTo>
                    <a:pt x="149" y="36"/>
                  </a:lnTo>
                  <a:lnTo>
                    <a:pt x="154" y="34"/>
                  </a:lnTo>
                  <a:lnTo>
                    <a:pt x="156" y="29"/>
                  </a:lnTo>
                  <a:lnTo>
                    <a:pt x="159" y="29"/>
                  </a:lnTo>
                  <a:lnTo>
                    <a:pt x="164" y="31"/>
                  </a:lnTo>
                  <a:lnTo>
                    <a:pt x="175" y="48"/>
                  </a:lnTo>
                  <a:lnTo>
                    <a:pt x="185" y="55"/>
                  </a:lnTo>
                  <a:lnTo>
                    <a:pt x="190" y="55"/>
                  </a:lnTo>
                  <a:lnTo>
                    <a:pt x="225" y="55"/>
                  </a:lnTo>
                  <a:lnTo>
                    <a:pt x="237" y="38"/>
                  </a:lnTo>
                  <a:lnTo>
                    <a:pt x="239" y="36"/>
                  </a:lnTo>
                  <a:lnTo>
                    <a:pt x="239" y="31"/>
                  </a:lnTo>
                  <a:lnTo>
                    <a:pt x="239" y="29"/>
                  </a:lnTo>
                  <a:lnTo>
                    <a:pt x="242" y="26"/>
                  </a:lnTo>
                  <a:lnTo>
                    <a:pt x="256" y="22"/>
                  </a:lnTo>
                  <a:lnTo>
                    <a:pt x="275" y="17"/>
                  </a:lnTo>
                  <a:lnTo>
                    <a:pt x="310" y="0"/>
                  </a:lnTo>
                  <a:lnTo>
                    <a:pt x="362" y="53"/>
                  </a:lnTo>
                  <a:lnTo>
                    <a:pt x="370" y="57"/>
                  </a:lnTo>
                  <a:lnTo>
                    <a:pt x="381" y="67"/>
                  </a:lnTo>
                  <a:lnTo>
                    <a:pt x="391" y="81"/>
                  </a:lnTo>
                  <a:lnTo>
                    <a:pt x="386" y="93"/>
                  </a:lnTo>
                  <a:lnTo>
                    <a:pt x="358" y="128"/>
                  </a:lnTo>
                  <a:lnTo>
                    <a:pt x="334" y="142"/>
                  </a:lnTo>
                  <a:lnTo>
                    <a:pt x="325" y="159"/>
                  </a:lnTo>
                  <a:lnTo>
                    <a:pt x="365" y="239"/>
                  </a:lnTo>
                  <a:lnTo>
                    <a:pt x="370" y="244"/>
                  </a:lnTo>
                  <a:lnTo>
                    <a:pt x="377" y="254"/>
                  </a:lnTo>
                  <a:lnTo>
                    <a:pt x="379" y="256"/>
                  </a:lnTo>
                  <a:lnTo>
                    <a:pt x="384" y="258"/>
                  </a:lnTo>
                  <a:lnTo>
                    <a:pt x="391" y="261"/>
                  </a:lnTo>
                  <a:lnTo>
                    <a:pt x="396" y="261"/>
                  </a:lnTo>
                  <a:lnTo>
                    <a:pt x="403" y="254"/>
                  </a:lnTo>
                  <a:lnTo>
                    <a:pt x="410" y="249"/>
                  </a:lnTo>
                  <a:lnTo>
                    <a:pt x="415" y="247"/>
                  </a:lnTo>
                  <a:lnTo>
                    <a:pt x="431" y="251"/>
                  </a:lnTo>
                  <a:lnTo>
                    <a:pt x="459" y="268"/>
                  </a:lnTo>
                  <a:lnTo>
                    <a:pt x="469" y="270"/>
                  </a:lnTo>
                  <a:lnTo>
                    <a:pt x="514" y="268"/>
                  </a:lnTo>
                  <a:lnTo>
                    <a:pt x="516" y="268"/>
                  </a:lnTo>
                  <a:lnTo>
                    <a:pt x="526" y="277"/>
                  </a:lnTo>
                  <a:lnTo>
                    <a:pt x="540" y="289"/>
                  </a:lnTo>
                  <a:lnTo>
                    <a:pt x="557" y="303"/>
                  </a:lnTo>
                  <a:lnTo>
                    <a:pt x="566" y="315"/>
                  </a:lnTo>
                  <a:lnTo>
                    <a:pt x="576" y="334"/>
                  </a:lnTo>
                  <a:lnTo>
                    <a:pt x="576" y="336"/>
                  </a:lnTo>
                  <a:lnTo>
                    <a:pt x="580" y="339"/>
                  </a:lnTo>
                  <a:lnTo>
                    <a:pt x="587" y="336"/>
                  </a:lnTo>
                  <a:lnTo>
                    <a:pt x="609" y="329"/>
                  </a:lnTo>
                  <a:lnTo>
                    <a:pt x="613" y="325"/>
                  </a:lnTo>
                  <a:lnTo>
                    <a:pt x="618" y="320"/>
                  </a:lnTo>
                  <a:lnTo>
                    <a:pt x="620" y="320"/>
                  </a:lnTo>
                  <a:lnTo>
                    <a:pt x="623" y="322"/>
                  </a:lnTo>
                  <a:lnTo>
                    <a:pt x="628" y="329"/>
                  </a:lnTo>
                  <a:lnTo>
                    <a:pt x="632" y="332"/>
                  </a:lnTo>
                  <a:lnTo>
                    <a:pt x="637" y="334"/>
                  </a:lnTo>
                  <a:lnTo>
                    <a:pt x="644" y="334"/>
                  </a:lnTo>
                  <a:lnTo>
                    <a:pt x="651" y="327"/>
                  </a:lnTo>
                  <a:lnTo>
                    <a:pt x="654" y="322"/>
                  </a:lnTo>
                  <a:lnTo>
                    <a:pt x="661" y="322"/>
                  </a:lnTo>
                  <a:lnTo>
                    <a:pt x="665" y="322"/>
                  </a:lnTo>
                  <a:lnTo>
                    <a:pt x="706" y="339"/>
                  </a:lnTo>
                  <a:lnTo>
                    <a:pt x="699" y="294"/>
                  </a:lnTo>
                  <a:lnTo>
                    <a:pt x="701" y="287"/>
                  </a:lnTo>
                  <a:lnTo>
                    <a:pt x="710" y="273"/>
                  </a:lnTo>
                  <a:lnTo>
                    <a:pt x="755" y="247"/>
                  </a:lnTo>
                  <a:lnTo>
                    <a:pt x="782" y="239"/>
                  </a:lnTo>
                  <a:lnTo>
                    <a:pt x="793" y="237"/>
                  </a:lnTo>
                  <a:lnTo>
                    <a:pt x="862" y="263"/>
                  </a:lnTo>
                  <a:lnTo>
                    <a:pt x="869" y="268"/>
                  </a:lnTo>
                  <a:lnTo>
                    <a:pt x="871" y="270"/>
                  </a:lnTo>
                  <a:lnTo>
                    <a:pt x="874" y="282"/>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3" name="Freeform 17"/>
            <p:cNvSpPr>
              <a:spLocks noEditPoints="1"/>
            </p:cNvSpPr>
            <p:nvPr/>
          </p:nvSpPr>
          <p:spPr bwMode="auto">
            <a:xfrm>
              <a:off x="6350877" y="7346838"/>
              <a:ext cx="1938872" cy="2239239"/>
            </a:xfrm>
            <a:custGeom>
              <a:avLst/>
              <a:gdLst>
                <a:gd name="T0" fmla="*/ 559 w 796"/>
                <a:gd name="T1" fmla="*/ 49 h 878"/>
                <a:gd name="T2" fmla="*/ 521 w 796"/>
                <a:gd name="T3" fmla="*/ 5 h 878"/>
                <a:gd name="T4" fmla="*/ 495 w 796"/>
                <a:gd name="T5" fmla="*/ 5 h 878"/>
                <a:gd name="T6" fmla="*/ 521 w 796"/>
                <a:gd name="T7" fmla="*/ 5 h 878"/>
                <a:gd name="T8" fmla="*/ 559 w 796"/>
                <a:gd name="T9" fmla="*/ 49 h 878"/>
                <a:gd name="T10" fmla="*/ 675 w 796"/>
                <a:gd name="T11" fmla="*/ 113 h 878"/>
                <a:gd name="T12" fmla="*/ 694 w 796"/>
                <a:gd name="T13" fmla="*/ 137 h 878"/>
                <a:gd name="T14" fmla="*/ 720 w 796"/>
                <a:gd name="T15" fmla="*/ 215 h 878"/>
                <a:gd name="T16" fmla="*/ 713 w 796"/>
                <a:gd name="T17" fmla="*/ 232 h 878"/>
                <a:gd name="T18" fmla="*/ 706 w 796"/>
                <a:gd name="T19" fmla="*/ 241 h 878"/>
                <a:gd name="T20" fmla="*/ 718 w 796"/>
                <a:gd name="T21" fmla="*/ 246 h 878"/>
                <a:gd name="T22" fmla="*/ 775 w 796"/>
                <a:gd name="T23" fmla="*/ 265 h 878"/>
                <a:gd name="T24" fmla="*/ 768 w 796"/>
                <a:gd name="T25" fmla="*/ 305 h 878"/>
                <a:gd name="T26" fmla="*/ 715 w 796"/>
                <a:gd name="T27" fmla="*/ 326 h 878"/>
                <a:gd name="T28" fmla="*/ 696 w 796"/>
                <a:gd name="T29" fmla="*/ 322 h 878"/>
                <a:gd name="T30" fmla="*/ 635 w 796"/>
                <a:gd name="T31" fmla="*/ 350 h 878"/>
                <a:gd name="T32" fmla="*/ 604 w 796"/>
                <a:gd name="T33" fmla="*/ 338 h 878"/>
                <a:gd name="T34" fmla="*/ 467 w 796"/>
                <a:gd name="T35" fmla="*/ 350 h 878"/>
                <a:gd name="T36" fmla="*/ 431 w 796"/>
                <a:gd name="T37" fmla="*/ 300 h 878"/>
                <a:gd name="T38" fmla="*/ 401 w 796"/>
                <a:gd name="T39" fmla="*/ 267 h 878"/>
                <a:gd name="T40" fmla="*/ 396 w 796"/>
                <a:gd name="T41" fmla="*/ 144 h 878"/>
                <a:gd name="T42" fmla="*/ 417 w 796"/>
                <a:gd name="T43" fmla="*/ 66 h 878"/>
                <a:gd name="T44" fmla="*/ 462 w 796"/>
                <a:gd name="T45" fmla="*/ 14 h 878"/>
                <a:gd name="T46" fmla="*/ 559 w 796"/>
                <a:gd name="T47" fmla="*/ 49 h 878"/>
                <a:gd name="T48" fmla="*/ 460 w 796"/>
                <a:gd name="T49" fmla="*/ 350 h 878"/>
                <a:gd name="T50" fmla="*/ 393 w 796"/>
                <a:gd name="T51" fmla="*/ 388 h 878"/>
                <a:gd name="T52" fmla="*/ 339 w 796"/>
                <a:gd name="T53" fmla="*/ 442 h 878"/>
                <a:gd name="T54" fmla="*/ 311 w 796"/>
                <a:gd name="T55" fmla="*/ 445 h 878"/>
                <a:gd name="T56" fmla="*/ 287 w 796"/>
                <a:gd name="T57" fmla="*/ 511 h 878"/>
                <a:gd name="T58" fmla="*/ 242 w 796"/>
                <a:gd name="T59" fmla="*/ 537 h 878"/>
                <a:gd name="T60" fmla="*/ 133 w 796"/>
                <a:gd name="T61" fmla="*/ 613 h 878"/>
                <a:gd name="T62" fmla="*/ 41 w 796"/>
                <a:gd name="T63" fmla="*/ 688 h 878"/>
                <a:gd name="T64" fmla="*/ 0 w 796"/>
                <a:gd name="T65" fmla="*/ 726 h 878"/>
                <a:gd name="T66" fmla="*/ 17 w 796"/>
                <a:gd name="T67" fmla="*/ 771 h 878"/>
                <a:gd name="T68" fmla="*/ 45 w 796"/>
                <a:gd name="T69" fmla="*/ 797 h 878"/>
                <a:gd name="T70" fmla="*/ 102 w 796"/>
                <a:gd name="T71" fmla="*/ 795 h 878"/>
                <a:gd name="T72" fmla="*/ 199 w 796"/>
                <a:gd name="T73" fmla="*/ 828 h 878"/>
                <a:gd name="T74" fmla="*/ 285 w 796"/>
                <a:gd name="T75" fmla="*/ 878 h 878"/>
                <a:gd name="T76" fmla="*/ 379 w 796"/>
                <a:gd name="T77" fmla="*/ 856 h 878"/>
                <a:gd name="T78" fmla="*/ 398 w 796"/>
                <a:gd name="T79" fmla="*/ 788 h 878"/>
                <a:gd name="T80" fmla="*/ 412 w 796"/>
                <a:gd name="T81" fmla="*/ 726 h 878"/>
                <a:gd name="T82" fmla="*/ 441 w 796"/>
                <a:gd name="T83" fmla="*/ 719 h 878"/>
                <a:gd name="T84" fmla="*/ 472 w 796"/>
                <a:gd name="T85" fmla="*/ 681 h 878"/>
                <a:gd name="T86" fmla="*/ 507 w 796"/>
                <a:gd name="T87" fmla="*/ 667 h 878"/>
                <a:gd name="T88" fmla="*/ 576 w 796"/>
                <a:gd name="T89" fmla="*/ 636 h 878"/>
                <a:gd name="T90" fmla="*/ 623 w 796"/>
                <a:gd name="T91" fmla="*/ 598 h 878"/>
                <a:gd name="T92" fmla="*/ 654 w 796"/>
                <a:gd name="T93" fmla="*/ 537 h 878"/>
                <a:gd name="T94" fmla="*/ 661 w 796"/>
                <a:gd name="T95" fmla="*/ 466 h 878"/>
                <a:gd name="T96" fmla="*/ 488 w 796"/>
                <a:gd name="T97" fmla="*/ 376 h 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96" h="878">
                  <a:moveTo>
                    <a:pt x="559" y="49"/>
                  </a:moveTo>
                  <a:lnTo>
                    <a:pt x="559" y="49"/>
                  </a:lnTo>
                  <a:lnTo>
                    <a:pt x="547" y="28"/>
                  </a:lnTo>
                  <a:lnTo>
                    <a:pt x="521" y="5"/>
                  </a:lnTo>
                  <a:lnTo>
                    <a:pt x="512" y="0"/>
                  </a:lnTo>
                  <a:lnTo>
                    <a:pt x="495" y="5"/>
                  </a:lnTo>
                  <a:lnTo>
                    <a:pt x="512" y="0"/>
                  </a:lnTo>
                  <a:lnTo>
                    <a:pt x="521" y="5"/>
                  </a:lnTo>
                  <a:lnTo>
                    <a:pt x="547" y="28"/>
                  </a:lnTo>
                  <a:lnTo>
                    <a:pt x="559" y="49"/>
                  </a:lnTo>
                  <a:lnTo>
                    <a:pt x="630" y="83"/>
                  </a:lnTo>
                  <a:lnTo>
                    <a:pt x="675" y="113"/>
                  </a:lnTo>
                  <a:lnTo>
                    <a:pt x="687" y="128"/>
                  </a:lnTo>
                  <a:lnTo>
                    <a:pt x="694" y="137"/>
                  </a:lnTo>
                  <a:lnTo>
                    <a:pt x="711" y="175"/>
                  </a:lnTo>
                  <a:lnTo>
                    <a:pt x="720" y="215"/>
                  </a:lnTo>
                  <a:lnTo>
                    <a:pt x="715" y="222"/>
                  </a:lnTo>
                  <a:lnTo>
                    <a:pt x="713" y="232"/>
                  </a:lnTo>
                  <a:lnTo>
                    <a:pt x="708" y="239"/>
                  </a:lnTo>
                  <a:lnTo>
                    <a:pt x="706" y="241"/>
                  </a:lnTo>
                  <a:lnTo>
                    <a:pt x="708" y="243"/>
                  </a:lnTo>
                  <a:lnTo>
                    <a:pt x="718" y="246"/>
                  </a:lnTo>
                  <a:lnTo>
                    <a:pt x="756" y="255"/>
                  </a:lnTo>
                  <a:lnTo>
                    <a:pt x="775" y="265"/>
                  </a:lnTo>
                  <a:lnTo>
                    <a:pt x="796" y="286"/>
                  </a:lnTo>
                  <a:lnTo>
                    <a:pt x="768" y="305"/>
                  </a:lnTo>
                  <a:lnTo>
                    <a:pt x="725" y="324"/>
                  </a:lnTo>
                  <a:lnTo>
                    <a:pt x="715" y="326"/>
                  </a:lnTo>
                  <a:lnTo>
                    <a:pt x="701" y="324"/>
                  </a:lnTo>
                  <a:lnTo>
                    <a:pt x="696" y="322"/>
                  </a:lnTo>
                  <a:lnTo>
                    <a:pt x="682" y="324"/>
                  </a:lnTo>
                  <a:lnTo>
                    <a:pt x="635" y="350"/>
                  </a:lnTo>
                  <a:lnTo>
                    <a:pt x="621" y="340"/>
                  </a:lnTo>
                  <a:lnTo>
                    <a:pt x="604" y="338"/>
                  </a:lnTo>
                  <a:lnTo>
                    <a:pt x="481" y="355"/>
                  </a:lnTo>
                  <a:lnTo>
                    <a:pt x="467" y="350"/>
                  </a:lnTo>
                  <a:lnTo>
                    <a:pt x="457" y="340"/>
                  </a:lnTo>
                  <a:lnTo>
                    <a:pt x="431" y="300"/>
                  </a:lnTo>
                  <a:lnTo>
                    <a:pt x="419" y="291"/>
                  </a:lnTo>
                  <a:lnTo>
                    <a:pt x="401" y="267"/>
                  </a:lnTo>
                  <a:lnTo>
                    <a:pt x="396" y="208"/>
                  </a:lnTo>
                  <a:lnTo>
                    <a:pt x="396" y="144"/>
                  </a:lnTo>
                  <a:lnTo>
                    <a:pt x="403" y="104"/>
                  </a:lnTo>
                  <a:lnTo>
                    <a:pt x="417" y="66"/>
                  </a:lnTo>
                  <a:lnTo>
                    <a:pt x="438" y="35"/>
                  </a:lnTo>
                  <a:lnTo>
                    <a:pt x="462" y="14"/>
                  </a:lnTo>
                  <a:lnTo>
                    <a:pt x="495" y="5"/>
                  </a:lnTo>
                  <a:lnTo>
                    <a:pt x="559" y="49"/>
                  </a:lnTo>
                  <a:close/>
                  <a:moveTo>
                    <a:pt x="460" y="350"/>
                  </a:moveTo>
                  <a:lnTo>
                    <a:pt x="460" y="350"/>
                  </a:lnTo>
                  <a:lnTo>
                    <a:pt x="446" y="367"/>
                  </a:lnTo>
                  <a:lnTo>
                    <a:pt x="393" y="388"/>
                  </a:lnTo>
                  <a:lnTo>
                    <a:pt x="377" y="400"/>
                  </a:lnTo>
                  <a:lnTo>
                    <a:pt x="339" y="442"/>
                  </a:lnTo>
                  <a:lnTo>
                    <a:pt x="329" y="445"/>
                  </a:lnTo>
                  <a:lnTo>
                    <a:pt x="311" y="445"/>
                  </a:lnTo>
                  <a:lnTo>
                    <a:pt x="303" y="452"/>
                  </a:lnTo>
                  <a:lnTo>
                    <a:pt x="287" y="511"/>
                  </a:lnTo>
                  <a:lnTo>
                    <a:pt x="275" y="520"/>
                  </a:lnTo>
                  <a:lnTo>
                    <a:pt x="242" y="537"/>
                  </a:lnTo>
                  <a:lnTo>
                    <a:pt x="202" y="579"/>
                  </a:lnTo>
                  <a:lnTo>
                    <a:pt x="133" y="613"/>
                  </a:lnTo>
                  <a:lnTo>
                    <a:pt x="97" y="653"/>
                  </a:lnTo>
                  <a:lnTo>
                    <a:pt x="41" y="688"/>
                  </a:lnTo>
                  <a:lnTo>
                    <a:pt x="17" y="717"/>
                  </a:lnTo>
                  <a:lnTo>
                    <a:pt x="0" y="726"/>
                  </a:lnTo>
                  <a:lnTo>
                    <a:pt x="12" y="750"/>
                  </a:lnTo>
                  <a:lnTo>
                    <a:pt x="17" y="771"/>
                  </a:lnTo>
                  <a:lnTo>
                    <a:pt x="24" y="788"/>
                  </a:lnTo>
                  <a:lnTo>
                    <a:pt x="45" y="797"/>
                  </a:lnTo>
                  <a:lnTo>
                    <a:pt x="88" y="792"/>
                  </a:lnTo>
                  <a:lnTo>
                    <a:pt x="102" y="795"/>
                  </a:lnTo>
                  <a:lnTo>
                    <a:pt x="168" y="814"/>
                  </a:lnTo>
                  <a:lnTo>
                    <a:pt x="199" y="828"/>
                  </a:lnTo>
                  <a:lnTo>
                    <a:pt x="258" y="870"/>
                  </a:lnTo>
                  <a:lnTo>
                    <a:pt x="285" y="878"/>
                  </a:lnTo>
                  <a:lnTo>
                    <a:pt x="346" y="870"/>
                  </a:lnTo>
                  <a:lnTo>
                    <a:pt x="379" y="856"/>
                  </a:lnTo>
                  <a:lnTo>
                    <a:pt x="396" y="828"/>
                  </a:lnTo>
                  <a:lnTo>
                    <a:pt x="398" y="788"/>
                  </a:lnTo>
                  <a:lnTo>
                    <a:pt x="389" y="743"/>
                  </a:lnTo>
                  <a:lnTo>
                    <a:pt x="412" y="726"/>
                  </a:lnTo>
                  <a:lnTo>
                    <a:pt x="427" y="721"/>
                  </a:lnTo>
                  <a:lnTo>
                    <a:pt x="441" y="719"/>
                  </a:lnTo>
                  <a:lnTo>
                    <a:pt x="455" y="712"/>
                  </a:lnTo>
                  <a:lnTo>
                    <a:pt x="472" y="681"/>
                  </a:lnTo>
                  <a:lnTo>
                    <a:pt x="481" y="674"/>
                  </a:lnTo>
                  <a:lnTo>
                    <a:pt x="507" y="667"/>
                  </a:lnTo>
                  <a:lnTo>
                    <a:pt x="550" y="643"/>
                  </a:lnTo>
                  <a:lnTo>
                    <a:pt x="576" y="636"/>
                  </a:lnTo>
                  <a:lnTo>
                    <a:pt x="602" y="624"/>
                  </a:lnTo>
                  <a:lnTo>
                    <a:pt x="623" y="598"/>
                  </a:lnTo>
                  <a:lnTo>
                    <a:pt x="642" y="568"/>
                  </a:lnTo>
                  <a:lnTo>
                    <a:pt x="654" y="537"/>
                  </a:lnTo>
                  <a:lnTo>
                    <a:pt x="663" y="497"/>
                  </a:lnTo>
                  <a:lnTo>
                    <a:pt x="661" y="466"/>
                  </a:lnTo>
                  <a:lnTo>
                    <a:pt x="637" y="402"/>
                  </a:lnTo>
                  <a:lnTo>
                    <a:pt x="488" y="376"/>
                  </a:lnTo>
                  <a:lnTo>
                    <a:pt x="460" y="350"/>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4" name="Freeform 19"/>
            <p:cNvSpPr>
              <a:spLocks noEditPoints="1"/>
            </p:cNvSpPr>
            <p:nvPr/>
          </p:nvSpPr>
          <p:spPr bwMode="auto">
            <a:xfrm>
              <a:off x="2465825" y="11848271"/>
              <a:ext cx="2172706" cy="2111720"/>
            </a:xfrm>
            <a:custGeom>
              <a:avLst/>
              <a:gdLst>
                <a:gd name="T0" fmla="*/ 774 w 892"/>
                <a:gd name="T1" fmla="*/ 579 h 828"/>
                <a:gd name="T2" fmla="*/ 700 w 892"/>
                <a:gd name="T3" fmla="*/ 568 h 828"/>
                <a:gd name="T4" fmla="*/ 663 w 892"/>
                <a:gd name="T5" fmla="*/ 523 h 828"/>
                <a:gd name="T6" fmla="*/ 596 w 892"/>
                <a:gd name="T7" fmla="*/ 520 h 828"/>
                <a:gd name="T8" fmla="*/ 466 w 892"/>
                <a:gd name="T9" fmla="*/ 615 h 828"/>
                <a:gd name="T10" fmla="*/ 336 w 892"/>
                <a:gd name="T11" fmla="*/ 575 h 828"/>
                <a:gd name="T12" fmla="*/ 151 w 892"/>
                <a:gd name="T13" fmla="*/ 532 h 828"/>
                <a:gd name="T14" fmla="*/ 9 w 892"/>
                <a:gd name="T15" fmla="*/ 719 h 828"/>
                <a:gd name="T16" fmla="*/ 109 w 892"/>
                <a:gd name="T17" fmla="*/ 797 h 828"/>
                <a:gd name="T18" fmla="*/ 154 w 892"/>
                <a:gd name="T19" fmla="*/ 736 h 828"/>
                <a:gd name="T20" fmla="*/ 229 w 892"/>
                <a:gd name="T21" fmla="*/ 710 h 828"/>
                <a:gd name="T22" fmla="*/ 416 w 892"/>
                <a:gd name="T23" fmla="*/ 755 h 828"/>
                <a:gd name="T24" fmla="*/ 440 w 892"/>
                <a:gd name="T25" fmla="*/ 823 h 828"/>
                <a:gd name="T26" fmla="*/ 629 w 892"/>
                <a:gd name="T27" fmla="*/ 776 h 828"/>
                <a:gd name="T28" fmla="*/ 828 w 892"/>
                <a:gd name="T29" fmla="*/ 601 h 828"/>
                <a:gd name="T30" fmla="*/ 812 w 892"/>
                <a:gd name="T31" fmla="*/ 549 h 828"/>
                <a:gd name="T32" fmla="*/ 892 w 892"/>
                <a:gd name="T33" fmla="*/ 556 h 828"/>
                <a:gd name="T34" fmla="*/ 857 w 892"/>
                <a:gd name="T35" fmla="*/ 516 h 828"/>
                <a:gd name="T36" fmla="*/ 833 w 892"/>
                <a:gd name="T37" fmla="*/ 497 h 828"/>
                <a:gd name="T38" fmla="*/ 686 w 892"/>
                <a:gd name="T39" fmla="*/ 490 h 828"/>
                <a:gd name="T40" fmla="*/ 561 w 892"/>
                <a:gd name="T41" fmla="*/ 447 h 828"/>
                <a:gd name="T42" fmla="*/ 478 w 892"/>
                <a:gd name="T43" fmla="*/ 532 h 828"/>
                <a:gd name="T44" fmla="*/ 416 w 892"/>
                <a:gd name="T45" fmla="*/ 513 h 828"/>
                <a:gd name="T46" fmla="*/ 265 w 892"/>
                <a:gd name="T47" fmla="*/ 468 h 828"/>
                <a:gd name="T48" fmla="*/ 156 w 892"/>
                <a:gd name="T49" fmla="*/ 430 h 828"/>
                <a:gd name="T50" fmla="*/ 85 w 892"/>
                <a:gd name="T51" fmla="*/ 348 h 828"/>
                <a:gd name="T52" fmla="*/ 440 w 892"/>
                <a:gd name="T53" fmla="*/ 206 h 828"/>
                <a:gd name="T54" fmla="*/ 506 w 892"/>
                <a:gd name="T55" fmla="*/ 246 h 828"/>
                <a:gd name="T56" fmla="*/ 485 w 892"/>
                <a:gd name="T57" fmla="*/ 291 h 828"/>
                <a:gd name="T58" fmla="*/ 665 w 892"/>
                <a:gd name="T59" fmla="*/ 355 h 828"/>
                <a:gd name="T60" fmla="*/ 738 w 892"/>
                <a:gd name="T61" fmla="*/ 452 h 828"/>
                <a:gd name="T62" fmla="*/ 857 w 892"/>
                <a:gd name="T63" fmla="*/ 445 h 828"/>
                <a:gd name="T64" fmla="*/ 871 w 892"/>
                <a:gd name="T65" fmla="*/ 471 h 828"/>
                <a:gd name="T66" fmla="*/ 876 w 892"/>
                <a:gd name="T67" fmla="*/ 527 h 828"/>
                <a:gd name="T68" fmla="*/ 840 w 892"/>
                <a:gd name="T69" fmla="*/ 298 h 828"/>
                <a:gd name="T70" fmla="*/ 741 w 892"/>
                <a:gd name="T71" fmla="*/ 307 h 828"/>
                <a:gd name="T72" fmla="*/ 591 w 892"/>
                <a:gd name="T73" fmla="*/ 232 h 828"/>
                <a:gd name="T74" fmla="*/ 776 w 892"/>
                <a:gd name="T75" fmla="*/ 203 h 828"/>
                <a:gd name="T76" fmla="*/ 831 w 892"/>
                <a:gd name="T77" fmla="*/ 255 h 828"/>
                <a:gd name="T78" fmla="*/ 312 w 892"/>
                <a:gd name="T79" fmla="*/ 109 h 828"/>
                <a:gd name="T80" fmla="*/ 331 w 892"/>
                <a:gd name="T81" fmla="*/ 16 h 828"/>
                <a:gd name="T82" fmla="*/ 442 w 892"/>
                <a:gd name="T83" fmla="*/ 7 h 828"/>
                <a:gd name="T84" fmla="*/ 608 w 892"/>
                <a:gd name="T85" fmla="*/ 61 h 828"/>
                <a:gd name="T86" fmla="*/ 672 w 892"/>
                <a:gd name="T87" fmla="*/ 94 h 828"/>
                <a:gd name="T88" fmla="*/ 670 w 892"/>
                <a:gd name="T89" fmla="*/ 158 h 828"/>
                <a:gd name="T90" fmla="*/ 528 w 892"/>
                <a:gd name="T91" fmla="*/ 170 h 828"/>
                <a:gd name="T92" fmla="*/ 473 w 892"/>
                <a:gd name="T93" fmla="*/ 106 h 828"/>
                <a:gd name="T94" fmla="*/ 414 w 892"/>
                <a:gd name="T95" fmla="*/ 73 h 828"/>
                <a:gd name="T96" fmla="*/ 331 w 892"/>
                <a:gd name="T97" fmla="*/ 113 h 828"/>
                <a:gd name="T98" fmla="*/ 779 w 892"/>
                <a:gd name="T99" fmla="*/ 182 h 828"/>
                <a:gd name="T100" fmla="*/ 741 w 892"/>
                <a:gd name="T101" fmla="*/ 182 h 828"/>
                <a:gd name="T102" fmla="*/ 707 w 892"/>
                <a:gd name="T103" fmla="*/ 151 h 828"/>
                <a:gd name="T104" fmla="*/ 743 w 892"/>
                <a:gd name="T105" fmla="*/ 130 h 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2" h="828">
                  <a:moveTo>
                    <a:pt x="795" y="549"/>
                  </a:moveTo>
                  <a:lnTo>
                    <a:pt x="795" y="549"/>
                  </a:lnTo>
                  <a:lnTo>
                    <a:pt x="788" y="553"/>
                  </a:lnTo>
                  <a:lnTo>
                    <a:pt x="774" y="579"/>
                  </a:lnTo>
                  <a:lnTo>
                    <a:pt x="741" y="577"/>
                  </a:lnTo>
                  <a:lnTo>
                    <a:pt x="734" y="575"/>
                  </a:lnTo>
                  <a:lnTo>
                    <a:pt x="724" y="568"/>
                  </a:lnTo>
                  <a:lnTo>
                    <a:pt x="700" y="568"/>
                  </a:lnTo>
                  <a:lnTo>
                    <a:pt x="689" y="563"/>
                  </a:lnTo>
                  <a:lnTo>
                    <a:pt x="681" y="553"/>
                  </a:lnTo>
                  <a:lnTo>
                    <a:pt x="667" y="532"/>
                  </a:lnTo>
                  <a:lnTo>
                    <a:pt x="663" y="523"/>
                  </a:lnTo>
                  <a:lnTo>
                    <a:pt x="648" y="513"/>
                  </a:lnTo>
                  <a:lnTo>
                    <a:pt x="625" y="506"/>
                  </a:lnTo>
                  <a:lnTo>
                    <a:pt x="603" y="506"/>
                  </a:lnTo>
                  <a:lnTo>
                    <a:pt x="596" y="520"/>
                  </a:lnTo>
                  <a:lnTo>
                    <a:pt x="591" y="551"/>
                  </a:lnTo>
                  <a:lnTo>
                    <a:pt x="580" y="568"/>
                  </a:lnTo>
                  <a:lnTo>
                    <a:pt x="490" y="613"/>
                  </a:lnTo>
                  <a:lnTo>
                    <a:pt x="466" y="615"/>
                  </a:lnTo>
                  <a:lnTo>
                    <a:pt x="428" y="608"/>
                  </a:lnTo>
                  <a:lnTo>
                    <a:pt x="390" y="610"/>
                  </a:lnTo>
                  <a:lnTo>
                    <a:pt x="369" y="601"/>
                  </a:lnTo>
                  <a:lnTo>
                    <a:pt x="336" y="575"/>
                  </a:lnTo>
                  <a:lnTo>
                    <a:pt x="241" y="553"/>
                  </a:lnTo>
                  <a:lnTo>
                    <a:pt x="180" y="516"/>
                  </a:lnTo>
                  <a:lnTo>
                    <a:pt x="165" y="520"/>
                  </a:lnTo>
                  <a:lnTo>
                    <a:pt x="151" y="532"/>
                  </a:lnTo>
                  <a:lnTo>
                    <a:pt x="0" y="589"/>
                  </a:lnTo>
                  <a:lnTo>
                    <a:pt x="9" y="646"/>
                  </a:lnTo>
                  <a:lnTo>
                    <a:pt x="7" y="684"/>
                  </a:lnTo>
                  <a:lnTo>
                    <a:pt x="9" y="719"/>
                  </a:lnTo>
                  <a:lnTo>
                    <a:pt x="23" y="757"/>
                  </a:lnTo>
                  <a:lnTo>
                    <a:pt x="47" y="781"/>
                  </a:lnTo>
                  <a:lnTo>
                    <a:pt x="78" y="795"/>
                  </a:lnTo>
                  <a:lnTo>
                    <a:pt x="109" y="797"/>
                  </a:lnTo>
                  <a:lnTo>
                    <a:pt x="154" y="788"/>
                  </a:lnTo>
                  <a:lnTo>
                    <a:pt x="156" y="774"/>
                  </a:lnTo>
                  <a:lnTo>
                    <a:pt x="154" y="755"/>
                  </a:lnTo>
                  <a:lnTo>
                    <a:pt x="154" y="736"/>
                  </a:lnTo>
                  <a:lnTo>
                    <a:pt x="163" y="724"/>
                  </a:lnTo>
                  <a:lnTo>
                    <a:pt x="177" y="721"/>
                  </a:lnTo>
                  <a:lnTo>
                    <a:pt x="191" y="719"/>
                  </a:lnTo>
                  <a:lnTo>
                    <a:pt x="229" y="710"/>
                  </a:lnTo>
                  <a:lnTo>
                    <a:pt x="253" y="707"/>
                  </a:lnTo>
                  <a:lnTo>
                    <a:pt x="279" y="710"/>
                  </a:lnTo>
                  <a:lnTo>
                    <a:pt x="397" y="743"/>
                  </a:lnTo>
                  <a:lnTo>
                    <a:pt x="416" y="755"/>
                  </a:lnTo>
                  <a:lnTo>
                    <a:pt x="423" y="774"/>
                  </a:lnTo>
                  <a:lnTo>
                    <a:pt x="421" y="790"/>
                  </a:lnTo>
                  <a:lnTo>
                    <a:pt x="423" y="807"/>
                  </a:lnTo>
                  <a:lnTo>
                    <a:pt x="440" y="823"/>
                  </a:lnTo>
                  <a:lnTo>
                    <a:pt x="452" y="828"/>
                  </a:lnTo>
                  <a:lnTo>
                    <a:pt x="565" y="821"/>
                  </a:lnTo>
                  <a:lnTo>
                    <a:pt x="587" y="811"/>
                  </a:lnTo>
                  <a:lnTo>
                    <a:pt x="629" y="776"/>
                  </a:lnTo>
                  <a:lnTo>
                    <a:pt x="743" y="710"/>
                  </a:lnTo>
                  <a:lnTo>
                    <a:pt x="790" y="672"/>
                  </a:lnTo>
                  <a:lnTo>
                    <a:pt x="824" y="617"/>
                  </a:lnTo>
                  <a:lnTo>
                    <a:pt x="828" y="601"/>
                  </a:lnTo>
                  <a:lnTo>
                    <a:pt x="833" y="565"/>
                  </a:lnTo>
                  <a:lnTo>
                    <a:pt x="833" y="561"/>
                  </a:lnTo>
                  <a:lnTo>
                    <a:pt x="833" y="561"/>
                  </a:lnTo>
                  <a:lnTo>
                    <a:pt x="812" y="549"/>
                  </a:lnTo>
                  <a:lnTo>
                    <a:pt x="795" y="549"/>
                  </a:lnTo>
                  <a:close/>
                  <a:moveTo>
                    <a:pt x="890" y="544"/>
                  </a:moveTo>
                  <a:lnTo>
                    <a:pt x="890" y="544"/>
                  </a:lnTo>
                  <a:lnTo>
                    <a:pt x="892" y="556"/>
                  </a:lnTo>
                  <a:lnTo>
                    <a:pt x="871" y="556"/>
                  </a:lnTo>
                  <a:lnTo>
                    <a:pt x="868" y="551"/>
                  </a:lnTo>
                  <a:lnTo>
                    <a:pt x="859" y="535"/>
                  </a:lnTo>
                  <a:lnTo>
                    <a:pt x="857" y="516"/>
                  </a:lnTo>
                  <a:lnTo>
                    <a:pt x="854" y="499"/>
                  </a:lnTo>
                  <a:lnTo>
                    <a:pt x="852" y="487"/>
                  </a:lnTo>
                  <a:lnTo>
                    <a:pt x="842" y="482"/>
                  </a:lnTo>
                  <a:lnTo>
                    <a:pt x="833" y="497"/>
                  </a:lnTo>
                  <a:lnTo>
                    <a:pt x="812" y="504"/>
                  </a:lnTo>
                  <a:lnTo>
                    <a:pt x="726" y="506"/>
                  </a:lnTo>
                  <a:lnTo>
                    <a:pt x="705" y="501"/>
                  </a:lnTo>
                  <a:lnTo>
                    <a:pt x="686" y="490"/>
                  </a:lnTo>
                  <a:lnTo>
                    <a:pt x="629" y="447"/>
                  </a:lnTo>
                  <a:lnTo>
                    <a:pt x="615" y="440"/>
                  </a:lnTo>
                  <a:lnTo>
                    <a:pt x="575" y="440"/>
                  </a:lnTo>
                  <a:lnTo>
                    <a:pt x="561" y="447"/>
                  </a:lnTo>
                  <a:lnTo>
                    <a:pt x="535" y="501"/>
                  </a:lnTo>
                  <a:lnTo>
                    <a:pt x="525" y="518"/>
                  </a:lnTo>
                  <a:lnTo>
                    <a:pt x="511" y="527"/>
                  </a:lnTo>
                  <a:lnTo>
                    <a:pt x="478" y="532"/>
                  </a:lnTo>
                  <a:lnTo>
                    <a:pt x="466" y="542"/>
                  </a:lnTo>
                  <a:lnTo>
                    <a:pt x="454" y="544"/>
                  </a:lnTo>
                  <a:lnTo>
                    <a:pt x="445" y="539"/>
                  </a:lnTo>
                  <a:lnTo>
                    <a:pt x="416" y="513"/>
                  </a:lnTo>
                  <a:lnTo>
                    <a:pt x="357" y="487"/>
                  </a:lnTo>
                  <a:lnTo>
                    <a:pt x="319" y="454"/>
                  </a:lnTo>
                  <a:lnTo>
                    <a:pt x="303" y="452"/>
                  </a:lnTo>
                  <a:lnTo>
                    <a:pt x="265" y="468"/>
                  </a:lnTo>
                  <a:lnTo>
                    <a:pt x="243" y="471"/>
                  </a:lnTo>
                  <a:lnTo>
                    <a:pt x="189" y="461"/>
                  </a:lnTo>
                  <a:lnTo>
                    <a:pt x="170" y="452"/>
                  </a:lnTo>
                  <a:lnTo>
                    <a:pt x="156" y="430"/>
                  </a:lnTo>
                  <a:lnTo>
                    <a:pt x="142" y="407"/>
                  </a:lnTo>
                  <a:lnTo>
                    <a:pt x="130" y="390"/>
                  </a:lnTo>
                  <a:lnTo>
                    <a:pt x="97" y="364"/>
                  </a:lnTo>
                  <a:lnTo>
                    <a:pt x="85" y="348"/>
                  </a:lnTo>
                  <a:lnTo>
                    <a:pt x="80" y="324"/>
                  </a:lnTo>
                  <a:lnTo>
                    <a:pt x="90" y="310"/>
                  </a:lnTo>
                  <a:lnTo>
                    <a:pt x="184" y="246"/>
                  </a:lnTo>
                  <a:lnTo>
                    <a:pt x="440" y="206"/>
                  </a:lnTo>
                  <a:lnTo>
                    <a:pt x="461" y="208"/>
                  </a:lnTo>
                  <a:lnTo>
                    <a:pt x="475" y="215"/>
                  </a:lnTo>
                  <a:lnTo>
                    <a:pt x="492" y="229"/>
                  </a:lnTo>
                  <a:lnTo>
                    <a:pt x="506" y="246"/>
                  </a:lnTo>
                  <a:lnTo>
                    <a:pt x="516" y="270"/>
                  </a:lnTo>
                  <a:lnTo>
                    <a:pt x="506" y="272"/>
                  </a:lnTo>
                  <a:lnTo>
                    <a:pt x="490" y="284"/>
                  </a:lnTo>
                  <a:lnTo>
                    <a:pt x="485" y="291"/>
                  </a:lnTo>
                  <a:lnTo>
                    <a:pt x="485" y="300"/>
                  </a:lnTo>
                  <a:lnTo>
                    <a:pt x="577" y="305"/>
                  </a:lnTo>
                  <a:lnTo>
                    <a:pt x="625" y="322"/>
                  </a:lnTo>
                  <a:lnTo>
                    <a:pt x="665" y="355"/>
                  </a:lnTo>
                  <a:lnTo>
                    <a:pt x="679" y="376"/>
                  </a:lnTo>
                  <a:lnTo>
                    <a:pt x="700" y="428"/>
                  </a:lnTo>
                  <a:lnTo>
                    <a:pt x="717" y="447"/>
                  </a:lnTo>
                  <a:lnTo>
                    <a:pt x="738" y="452"/>
                  </a:lnTo>
                  <a:lnTo>
                    <a:pt x="788" y="442"/>
                  </a:lnTo>
                  <a:lnTo>
                    <a:pt x="807" y="452"/>
                  </a:lnTo>
                  <a:lnTo>
                    <a:pt x="826" y="445"/>
                  </a:lnTo>
                  <a:lnTo>
                    <a:pt x="857" y="445"/>
                  </a:lnTo>
                  <a:lnTo>
                    <a:pt x="868" y="442"/>
                  </a:lnTo>
                  <a:lnTo>
                    <a:pt x="868" y="442"/>
                  </a:lnTo>
                  <a:lnTo>
                    <a:pt x="873" y="464"/>
                  </a:lnTo>
                  <a:lnTo>
                    <a:pt x="871" y="471"/>
                  </a:lnTo>
                  <a:lnTo>
                    <a:pt x="871" y="475"/>
                  </a:lnTo>
                  <a:lnTo>
                    <a:pt x="868" y="480"/>
                  </a:lnTo>
                  <a:lnTo>
                    <a:pt x="871" y="497"/>
                  </a:lnTo>
                  <a:lnTo>
                    <a:pt x="876" y="527"/>
                  </a:lnTo>
                  <a:lnTo>
                    <a:pt x="885" y="535"/>
                  </a:lnTo>
                  <a:lnTo>
                    <a:pt x="890" y="544"/>
                  </a:lnTo>
                  <a:close/>
                  <a:moveTo>
                    <a:pt x="840" y="298"/>
                  </a:moveTo>
                  <a:lnTo>
                    <a:pt x="840" y="298"/>
                  </a:lnTo>
                  <a:lnTo>
                    <a:pt x="828" y="329"/>
                  </a:lnTo>
                  <a:lnTo>
                    <a:pt x="795" y="324"/>
                  </a:lnTo>
                  <a:lnTo>
                    <a:pt x="755" y="310"/>
                  </a:lnTo>
                  <a:lnTo>
                    <a:pt x="741" y="307"/>
                  </a:lnTo>
                  <a:lnTo>
                    <a:pt x="710" y="314"/>
                  </a:lnTo>
                  <a:lnTo>
                    <a:pt x="696" y="312"/>
                  </a:lnTo>
                  <a:lnTo>
                    <a:pt x="672" y="300"/>
                  </a:lnTo>
                  <a:lnTo>
                    <a:pt x="591" y="232"/>
                  </a:lnTo>
                  <a:lnTo>
                    <a:pt x="641" y="206"/>
                  </a:lnTo>
                  <a:lnTo>
                    <a:pt x="667" y="199"/>
                  </a:lnTo>
                  <a:lnTo>
                    <a:pt x="752" y="199"/>
                  </a:lnTo>
                  <a:lnTo>
                    <a:pt x="776" y="203"/>
                  </a:lnTo>
                  <a:lnTo>
                    <a:pt x="800" y="222"/>
                  </a:lnTo>
                  <a:lnTo>
                    <a:pt x="802" y="222"/>
                  </a:lnTo>
                  <a:lnTo>
                    <a:pt x="828" y="251"/>
                  </a:lnTo>
                  <a:lnTo>
                    <a:pt x="831" y="255"/>
                  </a:lnTo>
                  <a:lnTo>
                    <a:pt x="840" y="274"/>
                  </a:lnTo>
                  <a:lnTo>
                    <a:pt x="840" y="291"/>
                  </a:lnTo>
                  <a:lnTo>
                    <a:pt x="840" y="298"/>
                  </a:lnTo>
                  <a:close/>
                  <a:moveTo>
                    <a:pt x="312" y="109"/>
                  </a:moveTo>
                  <a:lnTo>
                    <a:pt x="312" y="109"/>
                  </a:lnTo>
                  <a:lnTo>
                    <a:pt x="298" y="90"/>
                  </a:lnTo>
                  <a:lnTo>
                    <a:pt x="298" y="40"/>
                  </a:lnTo>
                  <a:lnTo>
                    <a:pt x="331" y="16"/>
                  </a:lnTo>
                  <a:lnTo>
                    <a:pt x="409" y="2"/>
                  </a:lnTo>
                  <a:lnTo>
                    <a:pt x="414" y="0"/>
                  </a:lnTo>
                  <a:lnTo>
                    <a:pt x="430" y="0"/>
                  </a:lnTo>
                  <a:lnTo>
                    <a:pt x="442" y="7"/>
                  </a:lnTo>
                  <a:lnTo>
                    <a:pt x="535" y="5"/>
                  </a:lnTo>
                  <a:lnTo>
                    <a:pt x="556" y="9"/>
                  </a:lnTo>
                  <a:lnTo>
                    <a:pt x="570" y="19"/>
                  </a:lnTo>
                  <a:lnTo>
                    <a:pt x="608" y="61"/>
                  </a:lnTo>
                  <a:lnTo>
                    <a:pt x="615" y="68"/>
                  </a:lnTo>
                  <a:lnTo>
                    <a:pt x="620" y="78"/>
                  </a:lnTo>
                  <a:lnTo>
                    <a:pt x="632" y="85"/>
                  </a:lnTo>
                  <a:lnTo>
                    <a:pt x="672" y="94"/>
                  </a:lnTo>
                  <a:lnTo>
                    <a:pt x="689" y="106"/>
                  </a:lnTo>
                  <a:lnTo>
                    <a:pt x="693" y="130"/>
                  </a:lnTo>
                  <a:lnTo>
                    <a:pt x="684" y="147"/>
                  </a:lnTo>
                  <a:lnTo>
                    <a:pt x="670" y="158"/>
                  </a:lnTo>
                  <a:lnTo>
                    <a:pt x="653" y="165"/>
                  </a:lnTo>
                  <a:lnTo>
                    <a:pt x="580" y="182"/>
                  </a:lnTo>
                  <a:lnTo>
                    <a:pt x="563" y="182"/>
                  </a:lnTo>
                  <a:lnTo>
                    <a:pt x="528" y="170"/>
                  </a:lnTo>
                  <a:lnTo>
                    <a:pt x="506" y="158"/>
                  </a:lnTo>
                  <a:lnTo>
                    <a:pt x="497" y="137"/>
                  </a:lnTo>
                  <a:lnTo>
                    <a:pt x="487" y="118"/>
                  </a:lnTo>
                  <a:lnTo>
                    <a:pt x="473" y="106"/>
                  </a:lnTo>
                  <a:lnTo>
                    <a:pt x="435" y="94"/>
                  </a:lnTo>
                  <a:lnTo>
                    <a:pt x="428" y="87"/>
                  </a:lnTo>
                  <a:lnTo>
                    <a:pt x="421" y="80"/>
                  </a:lnTo>
                  <a:lnTo>
                    <a:pt x="414" y="73"/>
                  </a:lnTo>
                  <a:lnTo>
                    <a:pt x="400" y="73"/>
                  </a:lnTo>
                  <a:lnTo>
                    <a:pt x="378" y="104"/>
                  </a:lnTo>
                  <a:lnTo>
                    <a:pt x="374" y="109"/>
                  </a:lnTo>
                  <a:lnTo>
                    <a:pt x="331" y="113"/>
                  </a:lnTo>
                  <a:lnTo>
                    <a:pt x="312" y="109"/>
                  </a:lnTo>
                  <a:close/>
                  <a:moveTo>
                    <a:pt x="779" y="182"/>
                  </a:moveTo>
                  <a:lnTo>
                    <a:pt x="779" y="182"/>
                  </a:lnTo>
                  <a:lnTo>
                    <a:pt x="779" y="182"/>
                  </a:lnTo>
                  <a:lnTo>
                    <a:pt x="788" y="154"/>
                  </a:lnTo>
                  <a:lnTo>
                    <a:pt x="779" y="182"/>
                  </a:lnTo>
                  <a:lnTo>
                    <a:pt x="779" y="182"/>
                  </a:lnTo>
                  <a:lnTo>
                    <a:pt x="741" y="182"/>
                  </a:lnTo>
                  <a:lnTo>
                    <a:pt x="731" y="180"/>
                  </a:lnTo>
                  <a:lnTo>
                    <a:pt x="722" y="173"/>
                  </a:lnTo>
                  <a:lnTo>
                    <a:pt x="712" y="165"/>
                  </a:lnTo>
                  <a:lnTo>
                    <a:pt x="707" y="151"/>
                  </a:lnTo>
                  <a:lnTo>
                    <a:pt x="705" y="139"/>
                  </a:lnTo>
                  <a:lnTo>
                    <a:pt x="707" y="137"/>
                  </a:lnTo>
                  <a:lnTo>
                    <a:pt x="722" y="123"/>
                  </a:lnTo>
                  <a:lnTo>
                    <a:pt x="743" y="130"/>
                  </a:lnTo>
                  <a:lnTo>
                    <a:pt x="767" y="144"/>
                  </a:lnTo>
                  <a:lnTo>
                    <a:pt x="788" y="151"/>
                  </a:lnTo>
                  <a:lnTo>
                    <a:pt x="779" y="182"/>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5" name="Freeform 21"/>
            <p:cNvSpPr>
              <a:spLocks/>
            </p:cNvSpPr>
            <p:nvPr/>
          </p:nvSpPr>
          <p:spPr bwMode="auto">
            <a:xfrm>
              <a:off x="4363288" y="11274434"/>
              <a:ext cx="4330799" cy="2394812"/>
            </a:xfrm>
            <a:custGeom>
              <a:avLst/>
              <a:gdLst>
                <a:gd name="T0" fmla="*/ 71 w 1778"/>
                <a:gd name="T1" fmla="*/ 383 h 939"/>
                <a:gd name="T2" fmla="*/ 163 w 1778"/>
                <a:gd name="T3" fmla="*/ 334 h 939"/>
                <a:gd name="T4" fmla="*/ 262 w 1778"/>
                <a:gd name="T5" fmla="*/ 267 h 939"/>
                <a:gd name="T6" fmla="*/ 516 w 1778"/>
                <a:gd name="T7" fmla="*/ 211 h 939"/>
                <a:gd name="T8" fmla="*/ 537 w 1778"/>
                <a:gd name="T9" fmla="*/ 199 h 939"/>
                <a:gd name="T10" fmla="*/ 565 w 1778"/>
                <a:gd name="T11" fmla="*/ 168 h 939"/>
                <a:gd name="T12" fmla="*/ 511 w 1778"/>
                <a:gd name="T13" fmla="*/ 140 h 939"/>
                <a:gd name="T14" fmla="*/ 632 w 1778"/>
                <a:gd name="T15" fmla="*/ 80 h 939"/>
                <a:gd name="T16" fmla="*/ 760 w 1778"/>
                <a:gd name="T17" fmla="*/ 45 h 939"/>
                <a:gd name="T18" fmla="*/ 819 w 1778"/>
                <a:gd name="T19" fmla="*/ 107 h 939"/>
                <a:gd name="T20" fmla="*/ 890 w 1778"/>
                <a:gd name="T21" fmla="*/ 149 h 939"/>
                <a:gd name="T22" fmla="*/ 1079 w 1778"/>
                <a:gd name="T23" fmla="*/ 135 h 939"/>
                <a:gd name="T24" fmla="*/ 1115 w 1778"/>
                <a:gd name="T25" fmla="*/ 45 h 939"/>
                <a:gd name="T26" fmla="*/ 1207 w 1778"/>
                <a:gd name="T27" fmla="*/ 10 h 939"/>
                <a:gd name="T28" fmla="*/ 1318 w 1778"/>
                <a:gd name="T29" fmla="*/ 2 h 939"/>
                <a:gd name="T30" fmla="*/ 1389 w 1778"/>
                <a:gd name="T31" fmla="*/ 50 h 939"/>
                <a:gd name="T32" fmla="*/ 1595 w 1778"/>
                <a:gd name="T33" fmla="*/ 99 h 939"/>
                <a:gd name="T34" fmla="*/ 1659 w 1778"/>
                <a:gd name="T35" fmla="*/ 147 h 939"/>
                <a:gd name="T36" fmla="*/ 1702 w 1778"/>
                <a:gd name="T37" fmla="*/ 241 h 939"/>
                <a:gd name="T38" fmla="*/ 1747 w 1778"/>
                <a:gd name="T39" fmla="*/ 291 h 939"/>
                <a:gd name="T40" fmla="*/ 1775 w 1778"/>
                <a:gd name="T41" fmla="*/ 360 h 939"/>
                <a:gd name="T42" fmla="*/ 1730 w 1778"/>
                <a:gd name="T43" fmla="*/ 372 h 939"/>
                <a:gd name="T44" fmla="*/ 1610 w 1778"/>
                <a:gd name="T45" fmla="*/ 388 h 939"/>
                <a:gd name="T46" fmla="*/ 1664 w 1778"/>
                <a:gd name="T47" fmla="*/ 608 h 939"/>
                <a:gd name="T48" fmla="*/ 1610 w 1778"/>
                <a:gd name="T49" fmla="*/ 717 h 939"/>
                <a:gd name="T50" fmla="*/ 1427 w 1778"/>
                <a:gd name="T51" fmla="*/ 816 h 939"/>
                <a:gd name="T52" fmla="*/ 1399 w 1778"/>
                <a:gd name="T53" fmla="*/ 918 h 939"/>
                <a:gd name="T54" fmla="*/ 1344 w 1778"/>
                <a:gd name="T55" fmla="*/ 939 h 939"/>
                <a:gd name="T56" fmla="*/ 1304 w 1778"/>
                <a:gd name="T57" fmla="*/ 847 h 939"/>
                <a:gd name="T58" fmla="*/ 1202 w 1778"/>
                <a:gd name="T59" fmla="*/ 875 h 939"/>
                <a:gd name="T60" fmla="*/ 1018 w 1778"/>
                <a:gd name="T61" fmla="*/ 894 h 939"/>
                <a:gd name="T62" fmla="*/ 940 w 1778"/>
                <a:gd name="T63" fmla="*/ 826 h 939"/>
                <a:gd name="T64" fmla="*/ 899 w 1778"/>
                <a:gd name="T65" fmla="*/ 762 h 939"/>
                <a:gd name="T66" fmla="*/ 866 w 1778"/>
                <a:gd name="T67" fmla="*/ 655 h 939"/>
                <a:gd name="T68" fmla="*/ 814 w 1778"/>
                <a:gd name="T69" fmla="*/ 575 h 939"/>
                <a:gd name="T70" fmla="*/ 788 w 1778"/>
                <a:gd name="T71" fmla="*/ 622 h 939"/>
                <a:gd name="T72" fmla="*/ 712 w 1778"/>
                <a:gd name="T73" fmla="*/ 710 h 939"/>
                <a:gd name="T74" fmla="*/ 568 w 1778"/>
                <a:gd name="T75" fmla="*/ 686 h 939"/>
                <a:gd name="T76" fmla="*/ 617 w 1778"/>
                <a:gd name="T77" fmla="*/ 658 h 939"/>
                <a:gd name="T78" fmla="*/ 610 w 1778"/>
                <a:gd name="T79" fmla="*/ 575 h 939"/>
                <a:gd name="T80" fmla="*/ 530 w 1778"/>
                <a:gd name="T81" fmla="*/ 577 h 939"/>
                <a:gd name="T82" fmla="*/ 426 w 1778"/>
                <a:gd name="T83" fmla="*/ 689 h 939"/>
                <a:gd name="T84" fmla="*/ 336 w 1778"/>
                <a:gd name="T85" fmla="*/ 677 h 939"/>
                <a:gd name="T86" fmla="*/ 336 w 1778"/>
                <a:gd name="T87" fmla="*/ 603 h 939"/>
                <a:gd name="T88" fmla="*/ 196 w 1778"/>
                <a:gd name="T89" fmla="*/ 663 h 939"/>
                <a:gd name="T90" fmla="*/ 203 w 1778"/>
                <a:gd name="T91" fmla="*/ 712 h 939"/>
                <a:gd name="T92" fmla="*/ 236 w 1778"/>
                <a:gd name="T93" fmla="*/ 793 h 939"/>
                <a:gd name="T94" fmla="*/ 120 w 1778"/>
                <a:gd name="T95" fmla="*/ 781 h 939"/>
                <a:gd name="T96" fmla="*/ 97 w 1778"/>
                <a:gd name="T97" fmla="*/ 752 h 939"/>
                <a:gd name="T98" fmla="*/ 92 w 1778"/>
                <a:gd name="T99" fmla="*/ 696 h 939"/>
                <a:gd name="T100" fmla="*/ 108 w 1778"/>
                <a:gd name="T101" fmla="*/ 660 h 939"/>
                <a:gd name="T102" fmla="*/ 59 w 1778"/>
                <a:gd name="T103" fmla="*/ 554 h 939"/>
                <a:gd name="T104" fmla="*/ 61 w 1778"/>
                <a:gd name="T105" fmla="*/ 499 h 939"/>
                <a:gd name="T106" fmla="*/ 21 w 1778"/>
                <a:gd name="T107" fmla="*/ 447 h 939"/>
                <a:gd name="T108" fmla="*/ 0 w 1778"/>
                <a:gd name="T109" fmla="*/ 407 h 939"/>
                <a:gd name="T110" fmla="*/ 0 w 1778"/>
                <a:gd name="T111" fmla="*/ 407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78" h="939">
                  <a:moveTo>
                    <a:pt x="0" y="407"/>
                  </a:moveTo>
                  <a:lnTo>
                    <a:pt x="0" y="407"/>
                  </a:lnTo>
                  <a:lnTo>
                    <a:pt x="9" y="376"/>
                  </a:lnTo>
                  <a:lnTo>
                    <a:pt x="71" y="383"/>
                  </a:lnTo>
                  <a:lnTo>
                    <a:pt x="92" y="381"/>
                  </a:lnTo>
                  <a:lnTo>
                    <a:pt x="111" y="372"/>
                  </a:lnTo>
                  <a:lnTo>
                    <a:pt x="144" y="341"/>
                  </a:lnTo>
                  <a:lnTo>
                    <a:pt x="163" y="334"/>
                  </a:lnTo>
                  <a:lnTo>
                    <a:pt x="177" y="324"/>
                  </a:lnTo>
                  <a:lnTo>
                    <a:pt x="203" y="282"/>
                  </a:lnTo>
                  <a:lnTo>
                    <a:pt x="222" y="267"/>
                  </a:lnTo>
                  <a:lnTo>
                    <a:pt x="262" y="267"/>
                  </a:lnTo>
                  <a:lnTo>
                    <a:pt x="343" y="282"/>
                  </a:lnTo>
                  <a:lnTo>
                    <a:pt x="385" y="270"/>
                  </a:lnTo>
                  <a:lnTo>
                    <a:pt x="435" y="232"/>
                  </a:lnTo>
                  <a:lnTo>
                    <a:pt x="516" y="211"/>
                  </a:lnTo>
                  <a:lnTo>
                    <a:pt x="537" y="211"/>
                  </a:lnTo>
                  <a:lnTo>
                    <a:pt x="584" y="227"/>
                  </a:lnTo>
                  <a:lnTo>
                    <a:pt x="603" y="225"/>
                  </a:lnTo>
                  <a:lnTo>
                    <a:pt x="537" y="199"/>
                  </a:lnTo>
                  <a:lnTo>
                    <a:pt x="535" y="187"/>
                  </a:lnTo>
                  <a:lnTo>
                    <a:pt x="546" y="182"/>
                  </a:lnTo>
                  <a:lnTo>
                    <a:pt x="556" y="175"/>
                  </a:lnTo>
                  <a:lnTo>
                    <a:pt x="565" y="168"/>
                  </a:lnTo>
                  <a:lnTo>
                    <a:pt x="573" y="154"/>
                  </a:lnTo>
                  <a:lnTo>
                    <a:pt x="518" y="159"/>
                  </a:lnTo>
                  <a:lnTo>
                    <a:pt x="499" y="166"/>
                  </a:lnTo>
                  <a:lnTo>
                    <a:pt x="511" y="140"/>
                  </a:lnTo>
                  <a:lnTo>
                    <a:pt x="530" y="116"/>
                  </a:lnTo>
                  <a:lnTo>
                    <a:pt x="556" y="92"/>
                  </a:lnTo>
                  <a:lnTo>
                    <a:pt x="608" y="90"/>
                  </a:lnTo>
                  <a:lnTo>
                    <a:pt x="632" y="80"/>
                  </a:lnTo>
                  <a:lnTo>
                    <a:pt x="665" y="45"/>
                  </a:lnTo>
                  <a:lnTo>
                    <a:pt x="689" y="43"/>
                  </a:lnTo>
                  <a:lnTo>
                    <a:pt x="738" y="50"/>
                  </a:lnTo>
                  <a:lnTo>
                    <a:pt x="760" y="45"/>
                  </a:lnTo>
                  <a:lnTo>
                    <a:pt x="762" y="54"/>
                  </a:lnTo>
                  <a:lnTo>
                    <a:pt x="764" y="66"/>
                  </a:lnTo>
                  <a:lnTo>
                    <a:pt x="781" y="83"/>
                  </a:lnTo>
                  <a:lnTo>
                    <a:pt x="819" y="107"/>
                  </a:lnTo>
                  <a:lnTo>
                    <a:pt x="840" y="107"/>
                  </a:lnTo>
                  <a:lnTo>
                    <a:pt x="852" y="102"/>
                  </a:lnTo>
                  <a:lnTo>
                    <a:pt x="887" y="123"/>
                  </a:lnTo>
                  <a:lnTo>
                    <a:pt x="890" y="149"/>
                  </a:lnTo>
                  <a:lnTo>
                    <a:pt x="880" y="173"/>
                  </a:lnTo>
                  <a:lnTo>
                    <a:pt x="890" y="175"/>
                  </a:lnTo>
                  <a:lnTo>
                    <a:pt x="1060" y="147"/>
                  </a:lnTo>
                  <a:lnTo>
                    <a:pt x="1079" y="135"/>
                  </a:lnTo>
                  <a:lnTo>
                    <a:pt x="1093" y="121"/>
                  </a:lnTo>
                  <a:lnTo>
                    <a:pt x="1105" y="99"/>
                  </a:lnTo>
                  <a:lnTo>
                    <a:pt x="1108" y="73"/>
                  </a:lnTo>
                  <a:lnTo>
                    <a:pt x="1115" y="45"/>
                  </a:lnTo>
                  <a:lnTo>
                    <a:pt x="1131" y="33"/>
                  </a:lnTo>
                  <a:lnTo>
                    <a:pt x="1172" y="33"/>
                  </a:lnTo>
                  <a:lnTo>
                    <a:pt x="1190" y="24"/>
                  </a:lnTo>
                  <a:lnTo>
                    <a:pt x="1207" y="10"/>
                  </a:lnTo>
                  <a:lnTo>
                    <a:pt x="1224" y="0"/>
                  </a:lnTo>
                  <a:lnTo>
                    <a:pt x="1243" y="12"/>
                  </a:lnTo>
                  <a:lnTo>
                    <a:pt x="1257" y="17"/>
                  </a:lnTo>
                  <a:lnTo>
                    <a:pt x="1318" y="2"/>
                  </a:lnTo>
                  <a:lnTo>
                    <a:pt x="1361" y="10"/>
                  </a:lnTo>
                  <a:lnTo>
                    <a:pt x="1366" y="14"/>
                  </a:lnTo>
                  <a:lnTo>
                    <a:pt x="1380" y="43"/>
                  </a:lnTo>
                  <a:lnTo>
                    <a:pt x="1389" y="50"/>
                  </a:lnTo>
                  <a:lnTo>
                    <a:pt x="1408" y="52"/>
                  </a:lnTo>
                  <a:lnTo>
                    <a:pt x="1479" y="95"/>
                  </a:lnTo>
                  <a:lnTo>
                    <a:pt x="1576" y="92"/>
                  </a:lnTo>
                  <a:lnTo>
                    <a:pt x="1595" y="99"/>
                  </a:lnTo>
                  <a:lnTo>
                    <a:pt x="1593" y="118"/>
                  </a:lnTo>
                  <a:lnTo>
                    <a:pt x="1605" y="137"/>
                  </a:lnTo>
                  <a:lnTo>
                    <a:pt x="1619" y="144"/>
                  </a:lnTo>
                  <a:lnTo>
                    <a:pt x="1659" y="147"/>
                  </a:lnTo>
                  <a:lnTo>
                    <a:pt x="1673" y="156"/>
                  </a:lnTo>
                  <a:lnTo>
                    <a:pt x="1690" y="211"/>
                  </a:lnTo>
                  <a:lnTo>
                    <a:pt x="1707" y="225"/>
                  </a:lnTo>
                  <a:lnTo>
                    <a:pt x="1702" y="241"/>
                  </a:lnTo>
                  <a:lnTo>
                    <a:pt x="1707" y="248"/>
                  </a:lnTo>
                  <a:lnTo>
                    <a:pt x="1718" y="253"/>
                  </a:lnTo>
                  <a:lnTo>
                    <a:pt x="1726" y="260"/>
                  </a:lnTo>
                  <a:lnTo>
                    <a:pt x="1747" y="291"/>
                  </a:lnTo>
                  <a:lnTo>
                    <a:pt x="1749" y="296"/>
                  </a:lnTo>
                  <a:lnTo>
                    <a:pt x="1754" y="303"/>
                  </a:lnTo>
                  <a:lnTo>
                    <a:pt x="1768" y="348"/>
                  </a:lnTo>
                  <a:lnTo>
                    <a:pt x="1775" y="360"/>
                  </a:lnTo>
                  <a:lnTo>
                    <a:pt x="1778" y="372"/>
                  </a:lnTo>
                  <a:lnTo>
                    <a:pt x="1763" y="386"/>
                  </a:lnTo>
                  <a:lnTo>
                    <a:pt x="1740" y="372"/>
                  </a:lnTo>
                  <a:lnTo>
                    <a:pt x="1730" y="372"/>
                  </a:lnTo>
                  <a:lnTo>
                    <a:pt x="1683" y="390"/>
                  </a:lnTo>
                  <a:lnTo>
                    <a:pt x="1659" y="395"/>
                  </a:lnTo>
                  <a:lnTo>
                    <a:pt x="1647" y="398"/>
                  </a:lnTo>
                  <a:lnTo>
                    <a:pt x="1610" y="388"/>
                  </a:lnTo>
                  <a:lnTo>
                    <a:pt x="1576" y="386"/>
                  </a:lnTo>
                  <a:lnTo>
                    <a:pt x="1598" y="480"/>
                  </a:lnTo>
                  <a:lnTo>
                    <a:pt x="1626" y="566"/>
                  </a:lnTo>
                  <a:lnTo>
                    <a:pt x="1664" y="608"/>
                  </a:lnTo>
                  <a:lnTo>
                    <a:pt x="1690" y="655"/>
                  </a:lnTo>
                  <a:lnTo>
                    <a:pt x="1657" y="689"/>
                  </a:lnTo>
                  <a:lnTo>
                    <a:pt x="1638" y="707"/>
                  </a:lnTo>
                  <a:lnTo>
                    <a:pt x="1610" y="717"/>
                  </a:lnTo>
                  <a:lnTo>
                    <a:pt x="1543" y="743"/>
                  </a:lnTo>
                  <a:lnTo>
                    <a:pt x="1451" y="778"/>
                  </a:lnTo>
                  <a:lnTo>
                    <a:pt x="1434" y="807"/>
                  </a:lnTo>
                  <a:lnTo>
                    <a:pt x="1427" y="816"/>
                  </a:lnTo>
                  <a:lnTo>
                    <a:pt x="1413" y="847"/>
                  </a:lnTo>
                  <a:lnTo>
                    <a:pt x="1408" y="899"/>
                  </a:lnTo>
                  <a:lnTo>
                    <a:pt x="1404" y="911"/>
                  </a:lnTo>
                  <a:lnTo>
                    <a:pt x="1399" y="918"/>
                  </a:lnTo>
                  <a:lnTo>
                    <a:pt x="1392" y="923"/>
                  </a:lnTo>
                  <a:lnTo>
                    <a:pt x="1382" y="923"/>
                  </a:lnTo>
                  <a:lnTo>
                    <a:pt x="1361" y="930"/>
                  </a:lnTo>
                  <a:lnTo>
                    <a:pt x="1344" y="939"/>
                  </a:lnTo>
                  <a:lnTo>
                    <a:pt x="1337" y="935"/>
                  </a:lnTo>
                  <a:lnTo>
                    <a:pt x="1333" y="899"/>
                  </a:lnTo>
                  <a:lnTo>
                    <a:pt x="1323" y="871"/>
                  </a:lnTo>
                  <a:lnTo>
                    <a:pt x="1304" y="847"/>
                  </a:lnTo>
                  <a:lnTo>
                    <a:pt x="1280" y="835"/>
                  </a:lnTo>
                  <a:lnTo>
                    <a:pt x="1259" y="835"/>
                  </a:lnTo>
                  <a:lnTo>
                    <a:pt x="1240" y="845"/>
                  </a:lnTo>
                  <a:lnTo>
                    <a:pt x="1202" y="875"/>
                  </a:lnTo>
                  <a:lnTo>
                    <a:pt x="1183" y="885"/>
                  </a:lnTo>
                  <a:lnTo>
                    <a:pt x="1070" y="887"/>
                  </a:lnTo>
                  <a:lnTo>
                    <a:pt x="1034" y="899"/>
                  </a:lnTo>
                  <a:lnTo>
                    <a:pt x="1018" y="894"/>
                  </a:lnTo>
                  <a:lnTo>
                    <a:pt x="1013" y="842"/>
                  </a:lnTo>
                  <a:lnTo>
                    <a:pt x="994" y="821"/>
                  </a:lnTo>
                  <a:lnTo>
                    <a:pt x="977" y="821"/>
                  </a:lnTo>
                  <a:lnTo>
                    <a:pt x="940" y="826"/>
                  </a:lnTo>
                  <a:lnTo>
                    <a:pt x="923" y="819"/>
                  </a:lnTo>
                  <a:lnTo>
                    <a:pt x="918" y="809"/>
                  </a:lnTo>
                  <a:lnTo>
                    <a:pt x="906" y="776"/>
                  </a:lnTo>
                  <a:lnTo>
                    <a:pt x="899" y="762"/>
                  </a:lnTo>
                  <a:lnTo>
                    <a:pt x="864" y="729"/>
                  </a:lnTo>
                  <a:lnTo>
                    <a:pt x="857" y="715"/>
                  </a:lnTo>
                  <a:lnTo>
                    <a:pt x="857" y="681"/>
                  </a:lnTo>
                  <a:lnTo>
                    <a:pt x="866" y="655"/>
                  </a:lnTo>
                  <a:lnTo>
                    <a:pt x="868" y="629"/>
                  </a:lnTo>
                  <a:lnTo>
                    <a:pt x="847" y="596"/>
                  </a:lnTo>
                  <a:lnTo>
                    <a:pt x="816" y="577"/>
                  </a:lnTo>
                  <a:lnTo>
                    <a:pt x="814" y="575"/>
                  </a:lnTo>
                  <a:lnTo>
                    <a:pt x="800" y="580"/>
                  </a:lnTo>
                  <a:lnTo>
                    <a:pt x="795" y="589"/>
                  </a:lnTo>
                  <a:lnTo>
                    <a:pt x="793" y="603"/>
                  </a:lnTo>
                  <a:lnTo>
                    <a:pt x="788" y="622"/>
                  </a:lnTo>
                  <a:lnTo>
                    <a:pt x="774" y="648"/>
                  </a:lnTo>
                  <a:lnTo>
                    <a:pt x="755" y="679"/>
                  </a:lnTo>
                  <a:lnTo>
                    <a:pt x="731" y="705"/>
                  </a:lnTo>
                  <a:lnTo>
                    <a:pt x="712" y="710"/>
                  </a:lnTo>
                  <a:lnTo>
                    <a:pt x="674" y="696"/>
                  </a:lnTo>
                  <a:lnTo>
                    <a:pt x="655" y="693"/>
                  </a:lnTo>
                  <a:lnTo>
                    <a:pt x="589" y="693"/>
                  </a:lnTo>
                  <a:lnTo>
                    <a:pt x="568" y="686"/>
                  </a:lnTo>
                  <a:lnTo>
                    <a:pt x="573" y="667"/>
                  </a:lnTo>
                  <a:lnTo>
                    <a:pt x="582" y="665"/>
                  </a:lnTo>
                  <a:lnTo>
                    <a:pt x="625" y="684"/>
                  </a:lnTo>
                  <a:lnTo>
                    <a:pt x="617" y="658"/>
                  </a:lnTo>
                  <a:lnTo>
                    <a:pt x="620" y="634"/>
                  </a:lnTo>
                  <a:lnTo>
                    <a:pt x="625" y="610"/>
                  </a:lnTo>
                  <a:lnTo>
                    <a:pt x="620" y="589"/>
                  </a:lnTo>
                  <a:lnTo>
                    <a:pt x="610" y="575"/>
                  </a:lnTo>
                  <a:lnTo>
                    <a:pt x="594" y="566"/>
                  </a:lnTo>
                  <a:lnTo>
                    <a:pt x="575" y="561"/>
                  </a:lnTo>
                  <a:lnTo>
                    <a:pt x="561" y="561"/>
                  </a:lnTo>
                  <a:lnTo>
                    <a:pt x="530" y="577"/>
                  </a:lnTo>
                  <a:lnTo>
                    <a:pt x="464" y="672"/>
                  </a:lnTo>
                  <a:lnTo>
                    <a:pt x="454" y="681"/>
                  </a:lnTo>
                  <a:lnTo>
                    <a:pt x="440" y="686"/>
                  </a:lnTo>
                  <a:lnTo>
                    <a:pt x="426" y="689"/>
                  </a:lnTo>
                  <a:lnTo>
                    <a:pt x="395" y="681"/>
                  </a:lnTo>
                  <a:lnTo>
                    <a:pt x="369" y="689"/>
                  </a:lnTo>
                  <a:lnTo>
                    <a:pt x="355" y="689"/>
                  </a:lnTo>
                  <a:lnTo>
                    <a:pt x="336" y="677"/>
                  </a:lnTo>
                  <a:lnTo>
                    <a:pt x="338" y="663"/>
                  </a:lnTo>
                  <a:lnTo>
                    <a:pt x="343" y="641"/>
                  </a:lnTo>
                  <a:lnTo>
                    <a:pt x="343" y="618"/>
                  </a:lnTo>
                  <a:lnTo>
                    <a:pt x="336" y="603"/>
                  </a:lnTo>
                  <a:lnTo>
                    <a:pt x="324" y="603"/>
                  </a:lnTo>
                  <a:lnTo>
                    <a:pt x="295" y="608"/>
                  </a:lnTo>
                  <a:lnTo>
                    <a:pt x="246" y="632"/>
                  </a:lnTo>
                  <a:lnTo>
                    <a:pt x="196" y="663"/>
                  </a:lnTo>
                  <a:lnTo>
                    <a:pt x="210" y="674"/>
                  </a:lnTo>
                  <a:lnTo>
                    <a:pt x="208" y="686"/>
                  </a:lnTo>
                  <a:lnTo>
                    <a:pt x="203" y="698"/>
                  </a:lnTo>
                  <a:lnTo>
                    <a:pt x="203" y="712"/>
                  </a:lnTo>
                  <a:lnTo>
                    <a:pt x="210" y="726"/>
                  </a:lnTo>
                  <a:lnTo>
                    <a:pt x="234" y="750"/>
                  </a:lnTo>
                  <a:lnTo>
                    <a:pt x="241" y="767"/>
                  </a:lnTo>
                  <a:lnTo>
                    <a:pt x="236" y="793"/>
                  </a:lnTo>
                  <a:lnTo>
                    <a:pt x="220" y="802"/>
                  </a:lnTo>
                  <a:lnTo>
                    <a:pt x="175" y="802"/>
                  </a:lnTo>
                  <a:lnTo>
                    <a:pt x="156" y="797"/>
                  </a:lnTo>
                  <a:lnTo>
                    <a:pt x="120" y="781"/>
                  </a:lnTo>
                  <a:lnTo>
                    <a:pt x="113" y="781"/>
                  </a:lnTo>
                  <a:lnTo>
                    <a:pt x="111" y="769"/>
                  </a:lnTo>
                  <a:lnTo>
                    <a:pt x="106" y="760"/>
                  </a:lnTo>
                  <a:lnTo>
                    <a:pt x="97" y="752"/>
                  </a:lnTo>
                  <a:lnTo>
                    <a:pt x="92" y="722"/>
                  </a:lnTo>
                  <a:lnTo>
                    <a:pt x="89" y="705"/>
                  </a:lnTo>
                  <a:lnTo>
                    <a:pt x="92" y="700"/>
                  </a:lnTo>
                  <a:lnTo>
                    <a:pt x="92" y="696"/>
                  </a:lnTo>
                  <a:lnTo>
                    <a:pt x="94" y="689"/>
                  </a:lnTo>
                  <a:lnTo>
                    <a:pt x="89" y="667"/>
                  </a:lnTo>
                  <a:lnTo>
                    <a:pt x="89" y="667"/>
                  </a:lnTo>
                  <a:lnTo>
                    <a:pt x="108" y="660"/>
                  </a:lnTo>
                  <a:lnTo>
                    <a:pt x="118" y="625"/>
                  </a:lnTo>
                  <a:lnTo>
                    <a:pt x="108" y="592"/>
                  </a:lnTo>
                  <a:lnTo>
                    <a:pt x="87" y="568"/>
                  </a:lnTo>
                  <a:lnTo>
                    <a:pt x="59" y="554"/>
                  </a:lnTo>
                  <a:lnTo>
                    <a:pt x="49" y="554"/>
                  </a:lnTo>
                  <a:lnTo>
                    <a:pt x="61" y="523"/>
                  </a:lnTo>
                  <a:lnTo>
                    <a:pt x="61" y="516"/>
                  </a:lnTo>
                  <a:lnTo>
                    <a:pt x="61" y="499"/>
                  </a:lnTo>
                  <a:lnTo>
                    <a:pt x="52" y="480"/>
                  </a:lnTo>
                  <a:lnTo>
                    <a:pt x="49" y="476"/>
                  </a:lnTo>
                  <a:lnTo>
                    <a:pt x="23" y="447"/>
                  </a:lnTo>
                  <a:lnTo>
                    <a:pt x="21" y="447"/>
                  </a:lnTo>
                  <a:lnTo>
                    <a:pt x="23" y="447"/>
                  </a:lnTo>
                  <a:lnTo>
                    <a:pt x="16" y="419"/>
                  </a:lnTo>
                  <a:lnTo>
                    <a:pt x="4" y="407"/>
                  </a:lnTo>
                  <a:lnTo>
                    <a:pt x="0" y="407"/>
                  </a:lnTo>
                  <a:lnTo>
                    <a:pt x="0" y="407"/>
                  </a:lnTo>
                  <a:lnTo>
                    <a:pt x="9" y="379"/>
                  </a:lnTo>
                  <a:lnTo>
                    <a:pt x="0" y="407"/>
                  </a:lnTo>
                  <a:lnTo>
                    <a:pt x="0" y="407"/>
                  </a:lnTo>
                  <a:close/>
                </a:path>
              </a:pathLst>
            </a:custGeom>
            <a:solidFill>
              <a:schemeClr val="accent2"/>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6" name="Freeform 23"/>
            <p:cNvSpPr>
              <a:spLocks/>
            </p:cNvSpPr>
            <p:nvPr/>
          </p:nvSpPr>
          <p:spPr bwMode="auto">
            <a:xfrm>
              <a:off x="5561689" y="9578425"/>
              <a:ext cx="2024125" cy="1382309"/>
            </a:xfrm>
            <a:custGeom>
              <a:avLst/>
              <a:gdLst>
                <a:gd name="T0" fmla="*/ 552 w 831"/>
                <a:gd name="T1" fmla="*/ 12 h 542"/>
                <a:gd name="T2" fmla="*/ 590 w 831"/>
                <a:gd name="T3" fmla="*/ 88 h 542"/>
                <a:gd name="T4" fmla="*/ 632 w 831"/>
                <a:gd name="T5" fmla="*/ 135 h 542"/>
                <a:gd name="T6" fmla="*/ 620 w 831"/>
                <a:gd name="T7" fmla="*/ 149 h 542"/>
                <a:gd name="T8" fmla="*/ 651 w 831"/>
                <a:gd name="T9" fmla="*/ 168 h 542"/>
                <a:gd name="T10" fmla="*/ 687 w 831"/>
                <a:gd name="T11" fmla="*/ 189 h 542"/>
                <a:gd name="T12" fmla="*/ 706 w 831"/>
                <a:gd name="T13" fmla="*/ 204 h 542"/>
                <a:gd name="T14" fmla="*/ 706 w 831"/>
                <a:gd name="T15" fmla="*/ 223 h 542"/>
                <a:gd name="T16" fmla="*/ 708 w 831"/>
                <a:gd name="T17" fmla="*/ 239 h 542"/>
                <a:gd name="T18" fmla="*/ 691 w 831"/>
                <a:gd name="T19" fmla="*/ 258 h 542"/>
                <a:gd name="T20" fmla="*/ 680 w 831"/>
                <a:gd name="T21" fmla="*/ 284 h 542"/>
                <a:gd name="T22" fmla="*/ 677 w 831"/>
                <a:gd name="T23" fmla="*/ 298 h 542"/>
                <a:gd name="T24" fmla="*/ 722 w 831"/>
                <a:gd name="T25" fmla="*/ 296 h 542"/>
                <a:gd name="T26" fmla="*/ 732 w 831"/>
                <a:gd name="T27" fmla="*/ 291 h 542"/>
                <a:gd name="T28" fmla="*/ 741 w 831"/>
                <a:gd name="T29" fmla="*/ 275 h 542"/>
                <a:gd name="T30" fmla="*/ 751 w 831"/>
                <a:gd name="T31" fmla="*/ 251 h 542"/>
                <a:gd name="T32" fmla="*/ 765 w 831"/>
                <a:gd name="T33" fmla="*/ 298 h 542"/>
                <a:gd name="T34" fmla="*/ 791 w 831"/>
                <a:gd name="T35" fmla="*/ 402 h 542"/>
                <a:gd name="T36" fmla="*/ 824 w 831"/>
                <a:gd name="T37" fmla="*/ 440 h 542"/>
                <a:gd name="T38" fmla="*/ 831 w 831"/>
                <a:gd name="T39" fmla="*/ 478 h 542"/>
                <a:gd name="T40" fmla="*/ 720 w 831"/>
                <a:gd name="T41" fmla="*/ 443 h 542"/>
                <a:gd name="T42" fmla="*/ 649 w 831"/>
                <a:gd name="T43" fmla="*/ 454 h 542"/>
                <a:gd name="T44" fmla="*/ 604 w 831"/>
                <a:gd name="T45" fmla="*/ 452 h 542"/>
                <a:gd name="T46" fmla="*/ 537 w 831"/>
                <a:gd name="T47" fmla="*/ 488 h 542"/>
                <a:gd name="T48" fmla="*/ 455 w 831"/>
                <a:gd name="T49" fmla="*/ 480 h 542"/>
                <a:gd name="T50" fmla="*/ 407 w 831"/>
                <a:gd name="T51" fmla="*/ 485 h 542"/>
                <a:gd name="T52" fmla="*/ 365 w 831"/>
                <a:gd name="T53" fmla="*/ 445 h 542"/>
                <a:gd name="T54" fmla="*/ 331 w 831"/>
                <a:gd name="T55" fmla="*/ 438 h 542"/>
                <a:gd name="T56" fmla="*/ 294 w 831"/>
                <a:gd name="T57" fmla="*/ 459 h 542"/>
                <a:gd name="T58" fmla="*/ 232 w 831"/>
                <a:gd name="T59" fmla="*/ 476 h 542"/>
                <a:gd name="T60" fmla="*/ 178 w 831"/>
                <a:gd name="T61" fmla="*/ 528 h 542"/>
                <a:gd name="T62" fmla="*/ 142 w 831"/>
                <a:gd name="T63" fmla="*/ 542 h 542"/>
                <a:gd name="T64" fmla="*/ 76 w 831"/>
                <a:gd name="T65" fmla="*/ 462 h 542"/>
                <a:gd name="T66" fmla="*/ 92 w 831"/>
                <a:gd name="T67" fmla="*/ 450 h 542"/>
                <a:gd name="T68" fmla="*/ 95 w 831"/>
                <a:gd name="T69" fmla="*/ 426 h 542"/>
                <a:gd name="T70" fmla="*/ 114 w 831"/>
                <a:gd name="T71" fmla="*/ 355 h 542"/>
                <a:gd name="T72" fmla="*/ 178 w 831"/>
                <a:gd name="T73" fmla="*/ 303 h 542"/>
                <a:gd name="T74" fmla="*/ 45 w 831"/>
                <a:gd name="T75" fmla="*/ 286 h 542"/>
                <a:gd name="T76" fmla="*/ 59 w 831"/>
                <a:gd name="T77" fmla="*/ 244 h 542"/>
                <a:gd name="T78" fmla="*/ 71 w 831"/>
                <a:gd name="T79" fmla="*/ 242 h 542"/>
                <a:gd name="T80" fmla="*/ 95 w 831"/>
                <a:gd name="T81" fmla="*/ 251 h 542"/>
                <a:gd name="T82" fmla="*/ 99 w 831"/>
                <a:gd name="T83" fmla="*/ 244 h 542"/>
                <a:gd name="T84" fmla="*/ 88 w 831"/>
                <a:gd name="T85" fmla="*/ 206 h 542"/>
                <a:gd name="T86" fmla="*/ 26 w 831"/>
                <a:gd name="T87" fmla="*/ 154 h 542"/>
                <a:gd name="T88" fmla="*/ 0 w 831"/>
                <a:gd name="T89" fmla="*/ 123 h 542"/>
                <a:gd name="T90" fmla="*/ 73 w 831"/>
                <a:gd name="T91" fmla="*/ 81 h 542"/>
                <a:gd name="T92" fmla="*/ 142 w 831"/>
                <a:gd name="T93" fmla="*/ 36 h 542"/>
                <a:gd name="T94" fmla="*/ 159 w 831"/>
                <a:gd name="T95" fmla="*/ 31 h 542"/>
                <a:gd name="T96" fmla="*/ 206 w 831"/>
                <a:gd name="T97" fmla="*/ 12 h 542"/>
                <a:gd name="T98" fmla="*/ 220 w 831"/>
                <a:gd name="T99" fmla="*/ 24 h 542"/>
                <a:gd name="T100" fmla="*/ 246 w 831"/>
                <a:gd name="T101" fmla="*/ 31 h 542"/>
                <a:gd name="T102" fmla="*/ 246 w 831"/>
                <a:gd name="T103" fmla="*/ 48 h 542"/>
                <a:gd name="T104" fmla="*/ 253 w 831"/>
                <a:gd name="T105" fmla="*/ 59 h 542"/>
                <a:gd name="T106" fmla="*/ 260 w 831"/>
                <a:gd name="T107" fmla="*/ 66 h 542"/>
                <a:gd name="T108" fmla="*/ 270 w 831"/>
                <a:gd name="T109" fmla="*/ 81 h 542"/>
                <a:gd name="T110" fmla="*/ 279 w 831"/>
                <a:gd name="T111" fmla="*/ 114 h 542"/>
                <a:gd name="T112" fmla="*/ 355 w 831"/>
                <a:gd name="T113" fmla="*/ 123 h 542"/>
                <a:gd name="T114" fmla="*/ 360 w 831"/>
                <a:gd name="T115" fmla="*/ 145 h 542"/>
                <a:gd name="T116" fmla="*/ 412 w 831"/>
                <a:gd name="T117" fmla="*/ 149 h 542"/>
                <a:gd name="T118" fmla="*/ 426 w 831"/>
                <a:gd name="T119" fmla="*/ 107 h 542"/>
                <a:gd name="T120" fmla="*/ 459 w 831"/>
                <a:gd name="T121" fmla="*/ 10 h 542"/>
                <a:gd name="T122" fmla="*/ 530 w 831"/>
                <a:gd name="T123" fmla="*/ 0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1" h="542">
                  <a:moveTo>
                    <a:pt x="530" y="0"/>
                  </a:moveTo>
                  <a:lnTo>
                    <a:pt x="530" y="0"/>
                  </a:lnTo>
                  <a:lnTo>
                    <a:pt x="552" y="12"/>
                  </a:lnTo>
                  <a:lnTo>
                    <a:pt x="594" y="29"/>
                  </a:lnTo>
                  <a:lnTo>
                    <a:pt x="592" y="71"/>
                  </a:lnTo>
                  <a:lnTo>
                    <a:pt x="590" y="88"/>
                  </a:lnTo>
                  <a:lnTo>
                    <a:pt x="597" y="95"/>
                  </a:lnTo>
                  <a:lnTo>
                    <a:pt x="632" y="121"/>
                  </a:lnTo>
                  <a:lnTo>
                    <a:pt x="632" y="135"/>
                  </a:lnTo>
                  <a:lnTo>
                    <a:pt x="630" y="142"/>
                  </a:lnTo>
                  <a:lnTo>
                    <a:pt x="623" y="147"/>
                  </a:lnTo>
                  <a:lnTo>
                    <a:pt x="620" y="149"/>
                  </a:lnTo>
                  <a:lnTo>
                    <a:pt x="620" y="154"/>
                  </a:lnTo>
                  <a:lnTo>
                    <a:pt x="627" y="163"/>
                  </a:lnTo>
                  <a:lnTo>
                    <a:pt x="651" y="168"/>
                  </a:lnTo>
                  <a:lnTo>
                    <a:pt x="670" y="173"/>
                  </a:lnTo>
                  <a:lnTo>
                    <a:pt x="677" y="178"/>
                  </a:lnTo>
                  <a:lnTo>
                    <a:pt x="687" y="189"/>
                  </a:lnTo>
                  <a:lnTo>
                    <a:pt x="691" y="192"/>
                  </a:lnTo>
                  <a:lnTo>
                    <a:pt x="698" y="197"/>
                  </a:lnTo>
                  <a:lnTo>
                    <a:pt x="706" y="204"/>
                  </a:lnTo>
                  <a:lnTo>
                    <a:pt x="708" y="206"/>
                  </a:lnTo>
                  <a:lnTo>
                    <a:pt x="708" y="213"/>
                  </a:lnTo>
                  <a:lnTo>
                    <a:pt x="706" y="223"/>
                  </a:lnTo>
                  <a:lnTo>
                    <a:pt x="706" y="232"/>
                  </a:lnTo>
                  <a:lnTo>
                    <a:pt x="708" y="237"/>
                  </a:lnTo>
                  <a:lnTo>
                    <a:pt x="708" y="239"/>
                  </a:lnTo>
                  <a:lnTo>
                    <a:pt x="708" y="242"/>
                  </a:lnTo>
                  <a:lnTo>
                    <a:pt x="696" y="242"/>
                  </a:lnTo>
                  <a:lnTo>
                    <a:pt x="691" y="258"/>
                  </a:lnTo>
                  <a:lnTo>
                    <a:pt x="687" y="275"/>
                  </a:lnTo>
                  <a:lnTo>
                    <a:pt x="684" y="279"/>
                  </a:lnTo>
                  <a:lnTo>
                    <a:pt x="680" y="284"/>
                  </a:lnTo>
                  <a:lnTo>
                    <a:pt x="672" y="291"/>
                  </a:lnTo>
                  <a:lnTo>
                    <a:pt x="675" y="296"/>
                  </a:lnTo>
                  <a:lnTo>
                    <a:pt x="677" y="298"/>
                  </a:lnTo>
                  <a:lnTo>
                    <a:pt x="706" y="308"/>
                  </a:lnTo>
                  <a:lnTo>
                    <a:pt x="713" y="305"/>
                  </a:lnTo>
                  <a:lnTo>
                    <a:pt x="722" y="296"/>
                  </a:lnTo>
                  <a:lnTo>
                    <a:pt x="725" y="296"/>
                  </a:lnTo>
                  <a:lnTo>
                    <a:pt x="729" y="296"/>
                  </a:lnTo>
                  <a:lnTo>
                    <a:pt x="732" y="291"/>
                  </a:lnTo>
                  <a:lnTo>
                    <a:pt x="736" y="286"/>
                  </a:lnTo>
                  <a:lnTo>
                    <a:pt x="739" y="279"/>
                  </a:lnTo>
                  <a:lnTo>
                    <a:pt x="741" y="275"/>
                  </a:lnTo>
                  <a:lnTo>
                    <a:pt x="741" y="268"/>
                  </a:lnTo>
                  <a:lnTo>
                    <a:pt x="736" y="256"/>
                  </a:lnTo>
                  <a:lnTo>
                    <a:pt x="751" y="251"/>
                  </a:lnTo>
                  <a:lnTo>
                    <a:pt x="760" y="282"/>
                  </a:lnTo>
                  <a:lnTo>
                    <a:pt x="762" y="291"/>
                  </a:lnTo>
                  <a:lnTo>
                    <a:pt x="765" y="298"/>
                  </a:lnTo>
                  <a:lnTo>
                    <a:pt x="767" y="336"/>
                  </a:lnTo>
                  <a:lnTo>
                    <a:pt x="779" y="381"/>
                  </a:lnTo>
                  <a:lnTo>
                    <a:pt x="791" y="402"/>
                  </a:lnTo>
                  <a:lnTo>
                    <a:pt x="812" y="421"/>
                  </a:lnTo>
                  <a:lnTo>
                    <a:pt x="822" y="436"/>
                  </a:lnTo>
                  <a:lnTo>
                    <a:pt x="824" y="440"/>
                  </a:lnTo>
                  <a:lnTo>
                    <a:pt x="826" y="447"/>
                  </a:lnTo>
                  <a:lnTo>
                    <a:pt x="829" y="454"/>
                  </a:lnTo>
                  <a:lnTo>
                    <a:pt x="831" y="478"/>
                  </a:lnTo>
                  <a:lnTo>
                    <a:pt x="829" y="485"/>
                  </a:lnTo>
                  <a:lnTo>
                    <a:pt x="796" y="480"/>
                  </a:lnTo>
                  <a:lnTo>
                    <a:pt x="720" y="443"/>
                  </a:lnTo>
                  <a:lnTo>
                    <a:pt x="677" y="436"/>
                  </a:lnTo>
                  <a:lnTo>
                    <a:pt x="668" y="440"/>
                  </a:lnTo>
                  <a:lnTo>
                    <a:pt x="649" y="454"/>
                  </a:lnTo>
                  <a:lnTo>
                    <a:pt x="642" y="459"/>
                  </a:lnTo>
                  <a:lnTo>
                    <a:pt x="630" y="459"/>
                  </a:lnTo>
                  <a:lnTo>
                    <a:pt x="604" y="452"/>
                  </a:lnTo>
                  <a:lnTo>
                    <a:pt x="585" y="459"/>
                  </a:lnTo>
                  <a:lnTo>
                    <a:pt x="559" y="483"/>
                  </a:lnTo>
                  <a:lnTo>
                    <a:pt x="537" y="488"/>
                  </a:lnTo>
                  <a:lnTo>
                    <a:pt x="483" y="462"/>
                  </a:lnTo>
                  <a:lnTo>
                    <a:pt x="469" y="466"/>
                  </a:lnTo>
                  <a:lnTo>
                    <a:pt x="455" y="480"/>
                  </a:lnTo>
                  <a:lnTo>
                    <a:pt x="431" y="485"/>
                  </a:lnTo>
                  <a:lnTo>
                    <a:pt x="417" y="485"/>
                  </a:lnTo>
                  <a:lnTo>
                    <a:pt x="407" y="485"/>
                  </a:lnTo>
                  <a:lnTo>
                    <a:pt x="391" y="476"/>
                  </a:lnTo>
                  <a:lnTo>
                    <a:pt x="379" y="466"/>
                  </a:lnTo>
                  <a:lnTo>
                    <a:pt x="365" y="445"/>
                  </a:lnTo>
                  <a:lnTo>
                    <a:pt x="353" y="436"/>
                  </a:lnTo>
                  <a:lnTo>
                    <a:pt x="341" y="433"/>
                  </a:lnTo>
                  <a:lnTo>
                    <a:pt x="331" y="438"/>
                  </a:lnTo>
                  <a:lnTo>
                    <a:pt x="324" y="445"/>
                  </a:lnTo>
                  <a:lnTo>
                    <a:pt x="303" y="452"/>
                  </a:lnTo>
                  <a:lnTo>
                    <a:pt x="294" y="459"/>
                  </a:lnTo>
                  <a:lnTo>
                    <a:pt x="282" y="478"/>
                  </a:lnTo>
                  <a:lnTo>
                    <a:pt x="272" y="483"/>
                  </a:lnTo>
                  <a:lnTo>
                    <a:pt x="232" y="476"/>
                  </a:lnTo>
                  <a:lnTo>
                    <a:pt x="232" y="478"/>
                  </a:lnTo>
                  <a:lnTo>
                    <a:pt x="201" y="497"/>
                  </a:lnTo>
                  <a:lnTo>
                    <a:pt x="178" y="528"/>
                  </a:lnTo>
                  <a:lnTo>
                    <a:pt x="168" y="533"/>
                  </a:lnTo>
                  <a:lnTo>
                    <a:pt x="147" y="533"/>
                  </a:lnTo>
                  <a:lnTo>
                    <a:pt x="142" y="542"/>
                  </a:lnTo>
                  <a:lnTo>
                    <a:pt x="118" y="511"/>
                  </a:lnTo>
                  <a:lnTo>
                    <a:pt x="85" y="473"/>
                  </a:lnTo>
                  <a:lnTo>
                    <a:pt x="76" y="462"/>
                  </a:lnTo>
                  <a:lnTo>
                    <a:pt x="78" y="457"/>
                  </a:lnTo>
                  <a:lnTo>
                    <a:pt x="85" y="454"/>
                  </a:lnTo>
                  <a:lnTo>
                    <a:pt x="92" y="450"/>
                  </a:lnTo>
                  <a:lnTo>
                    <a:pt x="99" y="445"/>
                  </a:lnTo>
                  <a:lnTo>
                    <a:pt x="99" y="438"/>
                  </a:lnTo>
                  <a:lnTo>
                    <a:pt x="95" y="426"/>
                  </a:lnTo>
                  <a:lnTo>
                    <a:pt x="109" y="407"/>
                  </a:lnTo>
                  <a:lnTo>
                    <a:pt x="121" y="372"/>
                  </a:lnTo>
                  <a:lnTo>
                    <a:pt x="114" y="355"/>
                  </a:lnTo>
                  <a:lnTo>
                    <a:pt x="118" y="343"/>
                  </a:lnTo>
                  <a:lnTo>
                    <a:pt x="173" y="313"/>
                  </a:lnTo>
                  <a:lnTo>
                    <a:pt x="178" y="303"/>
                  </a:lnTo>
                  <a:lnTo>
                    <a:pt x="161" y="294"/>
                  </a:lnTo>
                  <a:lnTo>
                    <a:pt x="102" y="313"/>
                  </a:lnTo>
                  <a:lnTo>
                    <a:pt x="45" y="286"/>
                  </a:lnTo>
                  <a:lnTo>
                    <a:pt x="33" y="275"/>
                  </a:lnTo>
                  <a:lnTo>
                    <a:pt x="38" y="268"/>
                  </a:lnTo>
                  <a:lnTo>
                    <a:pt x="59" y="244"/>
                  </a:lnTo>
                  <a:lnTo>
                    <a:pt x="62" y="242"/>
                  </a:lnTo>
                  <a:lnTo>
                    <a:pt x="69" y="242"/>
                  </a:lnTo>
                  <a:lnTo>
                    <a:pt x="71" y="242"/>
                  </a:lnTo>
                  <a:lnTo>
                    <a:pt x="73" y="244"/>
                  </a:lnTo>
                  <a:lnTo>
                    <a:pt x="78" y="244"/>
                  </a:lnTo>
                  <a:lnTo>
                    <a:pt x="95" y="251"/>
                  </a:lnTo>
                  <a:lnTo>
                    <a:pt x="99" y="249"/>
                  </a:lnTo>
                  <a:lnTo>
                    <a:pt x="102" y="246"/>
                  </a:lnTo>
                  <a:lnTo>
                    <a:pt x="99" y="244"/>
                  </a:lnTo>
                  <a:lnTo>
                    <a:pt x="99" y="239"/>
                  </a:lnTo>
                  <a:lnTo>
                    <a:pt x="92" y="223"/>
                  </a:lnTo>
                  <a:lnTo>
                    <a:pt x="88" y="206"/>
                  </a:lnTo>
                  <a:lnTo>
                    <a:pt x="95" y="199"/>
                  </a:lnTo>
                  <a:lnTo>
                    <a:pt x="47" y="161"/>
                  </a:lnTo>
                  <a:lnTo>
                    <a:pt x="26" y="154"/>
                  </a:lnTo>
                  <a:lnTo>
                    <a:pt x="19" y="149"/>
                  </a:lnTo>
                  <a:lnTo>
                    <a:pt x="14" y="142"/>
                  </a:lnTo>
                  <a:lnTo>
                    <a:pt x="0" y="123"/>
                  </a:lnTo>
                  <a:lnTo>
                    <a:pt x="43" y="107"/>
                  </a:lnTo>
                  <a:lnTo>
                    <a:pt x="62" y="97"/>
                  </a:lnTo>
                  <a:lnTo>
                    <a:pt x="73" y="81"/>
                  </a:lnTo>
                  <a:lnTo>
                    <a:pt x="95" y="69"/>
                  </a:lnTo>
                  <a:lnTo>
                    <a:pt x="130" y="62"/>
                  </a:lnTo>
                  <a:lnTo>
                    <a:pt x="142" y="36"/>
                  </a:lnTo>
                  <a:lnTo>
                    <a:pt x="144" y="33"/>
                  </a:lnTo>
                  <a:lnTo>
                    <a:pt x="149" y="31"/>
                  </a:lnTo>
                  <a:lnTo>
                    <a:pt x="159" y="31"/>
                  </a:lnTo>
                  <a:lnTo>
                    <a:pt x="175" y="26"/>
                  </a:lnTo>
                  <a:lnTo>
                    <a:pt x="199" y="12"/>
                  </a:lnTo>
                  <a:lnTo>
                    <a:pt x="206" y="12"/>
                  </a:lnTo>
                  <a:lnTo>
                    <a:pt x="211" y="14"/>
                  </a:lnTo>
                  <a:lnTo>
                    <a:pt x="215" y="17"/>
                  </a:lnTo>
                  <a:lnTo>
                    <a:pt x="220" y="24"/>
                  </a:lnTo>
                  <a:lnTo>
                    <a:pt x="234" y="17"/>
                  </a:lnTo>
                  <a:lnTo>
                    <a:pt x="275" y="17"/>
                  </a:lnTo>
                  <a:lnTo>
                    <a:pt x="246" y="31"/>
                  </a:lnTo>
                  <a:lnTo>
                    <a:pt x="242" y="38"/>
                  </a:lnTo>
                  <a:lnTo>
                    <a:pt x="246" y="45"/>
                  </a:lnTo>
                  <a:lnTo>
                    <a:pt x="246" y="48"/>
                  </a:lnTo>
                  <a:lnTo>
                    <a:pt x="249" y="55"/>
                  </a:lnTo>
                  <a:lnTo>
                    <a:pt x="251" y="57"/>
                  </a:lnTo>
                  <a:lnTo>
                    <a:pt x="253" y="59"/>
                  </a:lnTo>
                  <a:lnTo>
                    <a:pt x="256" y="62"/>
                  </a:lnTo>
                  <a:lnTo>
                    <a:pt x="258" y="64"/>
                  </a:lnTo>
                  <a:lnTo>
                    <a:pt x="260" y="66"/>
                  </a:lnTo>
                  <a:lnTo>
                    <a:pt x="263" y="69"/>
                  </a:lnTo>
                  <a:lnTo>
                    <a:pt x="265" y="71"/>
                  </a:lnTo>
                  <a:lnTo>
                    <a:pt x="270" y="81"/>
                  </a:lnTo>
                  <a:lnTo>
                    <a:pt x="256" y="102"/>
                  </a:lnTo>
                  <a:lnTo>
                    <a:pt x="275" y="114"/>
                  </a:lnTo>
                  <a:lnTo>
                    <a:pt x="279" y="114"/>
                  </a:lnTo>
                  <a:lnTo>
                    <a:pt x="298" y="116"/>
                  </a:lnTo>
                  <a:lnTo>
                    <a:pt x="336" y="111"/>
                  </a:lnTo>
                  <a:lnTo>
                    <a:pt x="355" y="123"/>
                  </a:lnTo>
                  <a:lnTo>
                    <a:pt x="362" y="135"/>
                  </a:lnTo>
                  <a:lnTo>
                    <a:pt x="362" y="140"/>
                  </a:lnTo>
                  <a:lnTo>
                    <a:pt x="360" y="145"/>
                  </a:lnTo>
                  <a:lnTo>
                    <a:pt x="341" y="163"/>
                  </a:lnTo>
                  <a:lnTo>
                    <a:pt x="393" y="163"/>
                  </a:lnTo>
                  <a:lnTo>
                    <a:pt x="412" y="149"/>
                  </a:lnTo>
                  <a:lnTo>
                    <a:pt x="417" y="135"/>
                  </a:lnTo>
                  <a:lnTo>
                    <a:pt x="421" y="118"/>
                  </a:lnTo>
                  <a:lnTo>
                    <a:pt x="426" y="107"/>
                  </a:lnTo>
                  <a:lnTo>
                    <a:pt x="429" y="88"/>
                  </a:lnTo>
                  <a:lnTo>
                    <a:pt x="445" y="40"/>
                  </a:lnTo>
                  <a:lnTo>
                    <a:pt x="459" y="10"/>
                  </a:lnTo>
                  <a:lnTo>
                    <a:pt x="464" y="7"/>
                  </a:lnTo>
                  <a:lnTo>
                    <a:pt x="471" y="5"/>
                  </a:lnTo>
                  <a:lnTo>
                    <a:pt x="530" y="0"/>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7" name="Freeform 25"/>
            <p:cNvSpPr>
              <a:spLocks/>
            </p:cNvSpPr>
            <p:nvPr/>
          </p:nvSpPr>
          <p:spPr bwMode="auto">
            <a:xfrm>
              <a:off x="3571664" y="9519769"/>
              <a:ext cx="3005737" cy="2731461"/>
            </a:xfrm>
            <a:custGeom>
              <a:avLst/>
              <a:gdLst>
                <a:gd name="T0" fmla="*/ 1234 w 1234"/>
                <a:gd name="T1" fmla="*/ 508 h 1071"/>
                <a:gd name="T2" fmla="*/ 1182 w 1234"/>
                <a:gd name="T3" fmla="*/ 627 h 1071"/>
                <a:gd name="T4" fmla="*/ 1186 w 1234"/>
                <a:gd name="T5" fmla="*/ 645 h 1071"/>
                <a:gd name="T6" fmla="*/ 1106 w 1234"/>
                <a:gd name="T7" fmla="*/ 693 h 1071"/>
                <a:gd name="T8" fmla="*/ 1085 w 1234"/>
                <a:gd name="T9" fmla="*/ 707 h 1071"/>
                <a:gd name="T10" fmla="*/ 1063 w 1234"/>
                <a:gd name="T11" fmla="*/ 738 h 1071"/>
                <a:gd name="T12" fmla="*/ 957 w 1234"/>
                <a:gd name="T13" fmla="*/ 768 h 1071"/>
                <a:gd name="T14" fmla="*/ 855 w 1234"/>
                <a:gd name="T15" fmla="*/ 804 h 1071"/>
                <a:gd name="T16" fmla="*/ 843 w 1234"/>
                <a:gd name="T17" fmla="*/ 847 h 1071"/>
                <a:gd name="T18" fmla="*/ 881 w 1234"/>
                <a:gd name="T19" fmla="*/ 863 h 1071"/>
                <a:gd name="T20" fmla="*/ 862 w 1234"/>
                <a:gd name="T21" fmla="*/ 887 h 1071"/>
                <a:gd name="T22" fmla="*/ 862 w 1234"/>
                <a:gd name="T23" fmla="*/ 899 h 1071"/>
                <a:gd name="T24" fmla="*/ 710 w 1234"/>
                <a:gd name="T25" fmla="*/ 958 h 1071"/>
                <a:gd name="T26" fmla="*/ 547 w 1234"/>
                <a:gd name="T27" fmla="*/ 955 h 1071"/>
                <a:gd name="T28" fmla="*/ 488 w 1234"/>
                <a:gd name="T29" fmla="*/ 1022 h 1071"/>
                <a:gd name="T30" fmla="*/ 417 w 1234"/>
                <a:gd name="T31" fmla="*/ 1069 h 1071"/>
                <a:gd name="T32" fmla="*/ 313 w 1234"/>
                <a:gd name="T33" fmla="*/ 1057 h 1071"/>
                <a:gd name="T34" fmla="*/ 253 w 1234"/>
                <a:gd name="T35" fmla="*/ 1050 h 1071"/>
                <a:gd name="T36" fmla="*/ 249 w 1234"/>
                <a:gd name="T37" fmla="*/ 1029 h 1071"/>
                <a:gd name="T38" fmla="*/ 277 w 1234"/>
                <a:gd name="T39" fmla="*/ 996 h 1071"/>
                <a:gd name="T40" fmla="*/ 275 w 1234"/>
                <a:gd name="T41" fmla="*/ 965 h 1071"/>
                <a:gd name="T42" fmla="*/ 182 w 1234"/>
                <a:gd name="T43" fmla="*/ 880 h 1071"/>
                <a:gd name="T44" fmla="*/ 114 w 1234"/>
                <a:gd name="T45" fmla="*/ 811 h 1071"/>
                <a:gd name="T46" fmla="*/ 47 w 1234"/>
                <a:gd name="T47" fmla="*/ 835 h 1071"/>
                <a:gd name="T48" fmla="*/ 21 w 1234"/>
                <a:gd name="T49" fmla="*/ 849 h 1071"/>
                <a:gd name="T50" fmla="*/ 26 w 1234"/>
                <a:gd name="T51" fmla="*/ 787 h 1071"/>
                <a:gd name="T52" fmla="*/ 111 w 1234"/>
                <a:gd name="T53" fmla="*/ 752 h 1071"/>
                <a:gd name="T54" fmla="*/ 175 w 1234"/>
                <a:gd name="T55" fmla="*/ 771 h 1071"/>
                <a:gd name="T56" fmla="*/ 199 w 1234"/>
                <a:gd name="T57" fmla="*/ 759 h 1071"/>
                <a:gd name="T58" fmla="*/ 168 w 1234"/>
                <a:gd name="T59" fmla="*/ 709 h 1071"/>
                <a:gd name="T60" fmla="*/ 154 w 1234"/>
                <a:gd name="T61" fmla="*/ 690 h 1071"/>
                <a:gd name="T62" fmla="*/ 161 w 1234"/>
                <a:gd name="T63" fmla="*/ 662 h 1071"/>
                <a:gd name="T64" fmla="*/ 137 w 1234"/>
                <a:gd name="T65" fmla="*/ 577 h 1071"/>
                <a:gd name="T66" fmla="*/ 137 w 1234"/>
                <a:gd name="T67" fmla="*/ 530 h 1071"/>
                <a:gd name="T68" fmla="*/ 249 w 1234"/>
                <a:gd name="T69" fmla="*/ 506 h 1071"/>
                <a:gd name="T70" fmla="*/ 554 w 1234"/>
                <a:gd name="T71" fmla="*/ 0 h 1071"/>
                <a:gd name="T72" fmla="*/ 620 w 1234"/>
                <a:gd name="T73" fmla="*/ 21 h 1071"/>
                <a:gd name="T74" fmla="*/ 625 w 1234"/>
                <a:gd name="T75" fmla="*/ 80 h 1071"/>
                <a:gd name="T76" fmla="*/ 623 w 1234"/>
                <a:gd name="T77" fmla="*/ 106 h 1071"/>
                <a:gd name="T78" fmla="*/ 611 w 1234"/>
                <a:gd name="T79" fmla="*/ 158 h 1071"/>
                <a:gd name="T80" fmla="*/ 637 w 1234"/>
                <a:gd name="T81" fmla="*/ 168 h 1071"/>
                <a:gd name="T82" fmla="*/ 706 w 1234"/>
                <a:gd name="T83" fmla="*/ 153 h 1071"/>
                <a:gd name="T84" fmla="*/ 767 w 1234"/>
                <a:gd name="T85" fmla="*/ 132 h 1071"/>
                <a:gd name="T86" fmla="*/ 779 w 1234"/>
                <a:gd name="T87" fmla="*/ 163 h 1071"/>
                <a:gd name="T88" fmla="*/ 831 w 1234"/>
                <a:gd name="T89" fmla="*/ 165 h 1071"/>
                <a:gd name="T90" fmla="*/ 864 w 1234"/>
                <a:gd name="T91" fmla="*/ 184 h 1071"/>
                <a:gd name="T92" fmla="*/ 909 w 1234"/>
                <a:gd name="T93" fmla="*/ 246 h 1071"/>
                <a:gd name="T94" fmla="*/ 919 w 1234"/>
                <a:gd name="T95" fmla="*/ 269 h 1071"/>
                <a:gd name="T96" fmla="*/ 895 w 1234"/>
                <a:gd name="T97" fmla="*/ 267 h 1071"/>
                <a:gd name="T98" fmla="*/ 886 w 1234"/>
                <a:gd name="T99" fmla="*/ 265 h 1071"/>
                <a:gd name="T100" fmla="*/ 855 w 1234"/>
                <a:gd name="T101" fmla="*/ 291 h 1071"/>
                <a:gd name="T102" fmla="*/ 919 w 1234"/>
                <a:gd name="T103" fmla="*/ 336 h 1071"/>
                <a:gd name="T104" fmla="*/ 990 w 1234"/>
                <a:gd name="T105" fmla="*/ 336 h 1071"/>
                <a:gd name="T106" fmla="*/ 938 w 1234"/>
                <a:gd name="T107" fmla="*/ 395 h 1071"/>
                <a:gd name="T108" fmla="*/ 916 w 1234"/>
                <a:gd name="T109" fmla="*/ 461 h 1071"/>
                <a:gd name="T110" fmla="*/ 902 w 1234"/>
                <a:gd name="T111" fmla="*/ 477 h 1071"/>
                <a:gd name="T112" fmla="*/ 902 w 1234"/>
                <a:gd name="T113" fmla="*/ 496 h 1071"/>
                <a:gd name="T114" fmla="*/ 964 w 1234"/>
                <a:gd name="T115" fmla="*/ 556 h 1071"/>
                <a:gd name="T116" fmla="*/ 1018 w 1234"/>
                <a:gd name="T117" fmla="*/ 520 h 1071"/>
                <a:gd name="T118" fmla="*/ 1089 w 1234"/>
                <a:gd name="T119" fmla="*/ 506 h 1071"/>
                <a:gd name="T120" fmla="*/ 1120 w 1234"/>
                <a:gd name="T121" fmla="*/ 475 h 1071"/>
                <a:gd name="T122" fmla="*/ 1158 w 1234"/>
                <a:gd name="T123" fmla="*/ 456 h 1071"/>
                <a:gd name="T124" fmla="*/ 1196 w 1234"/>
                <a:gd name="T125" fmla="*/ 489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34" h="1071">
                  <a:moveTo>
                    <a:pt x="1224" y="508"/>
                  </a:moveTo>
                  <a:lnTo>
                    <a:pt x="1224" y="508"/>
                  </a:lnTo>
                  <a:lnTo>
                    <a:pt x="1234" y="508"/>
                  </a:lnTo>
                  <a:lnTo>
                    <a:pt x="1215" y="558"/>
                  </a:lnTo>
                  <a:lnTo>
                    <a:pt x="1210" y="565"/>
                  </a:lnTo>
                  <a:lnTo>
                    <a:pt x="1182" y="627"/>
                  </a:lnTo>
                  <a:lnTo>
                    <a:pt x="1184" y="636"/>
                  </a:lnTo>
                  <a:lnTo>
                    <a:pt x="1186" y="641"/>
                  </a:lnTo>
                  <a:lnTo>
                    <a:pt x="1186" y="645"/>
                  </a:lnTo>
                  <a:lnTo>
                    <a:pt x="1186" y="650"/>
                  </a:lnTo>
                  <a:lnTo>
                    <a:pt x="1177" y="657"/>
                  </a:lnTo>
                  <a:lnTo>
                    <a:pt x="1106" y="693"/>
                  </a:lnTo>
                  <a:lnTo>
                    <a:pt x="1077" y="695"/>
                  </a:lnTo>
                  <a:lnTo>
                    <a:pt x="1085" y="705"/>
                  </a:lnTo>
                  <a:lnTo>
                    <a:pt x="1085" y="707"/>
                  </a:lnTo>
                  <a:lnTo>
                    <a:pt x="1085" y="719"/>
                  </a:lnTo>
                  <a:lnTo>
                    <a:pt x="1085" y="733"/>
                  </a:lnTo>
                  <a:lnTo>
                    <a:pt x="1063" y="738"/>
                  </a:lnTo>
                  <a:lnTo>
                    <a:pt x="1014" y="731"/>
                  </a:lnTo>
                  <a:lnTo>
                    <a:pt x="990" y="733"/>
                  </a:lnTo>
                  <a:lnTo>
                    <a:pt x="957" y="768"/>
                  </a:lnTo>
                  <a:lnTo>
                    <a:pt x="933" y="778"/>
                  </a:lnTo>
                  <a:lnTo>
                    <a:pt x="881" y="780"/>
                  </a:lnTo>
                  <a:lnTo>
                    <a:pt x="855" y="804"/>
                  </a:lnTo>
                  <a:lnTo>
                    <a:pt x="836" y="828"/>
                  </a:lnTo>
                  <a:lnTo>
                    <a:pt x="824" y="854"/>
                  </a:lnTo>
                  <a:lnTo>
                    <a:pt x="843" y="847"/>
                  </a:lnTo>
                  <a:lnTo>
                    <a:pt x="898" y="842"/>
                  </a:lnTo>
                  <a:lnTo>
                    <a:pt x="890" y="856"/>
                  </a:lnTo>
                  <a:lnTo>
                    <a:pt x="881" y="863"/>
                  </a:lnTo>
                  <a:lnTo>
                    <a:pt x="871" y="870"/>
                  </a:lnTo>
                  <a:lnTo>
                    <a:pt x="860" y="875"/>
                  </a:lnTo>
                  <a:lnTo>
                    <a:pt x="862" y="887"/>
                  </a:lnTo>
                  <a:lnTo>
                    <a:pt x="928" y="913"/>
                  </a:lnTo>
                  <a:lnTo>
                    <a:pt x="909" y="915"/>
                  </a:lnTo>
                  <a:lnTo>
                    <a:pt x="862" y="899"/>
                  </a:lnTo>
                  <a:lnTo>
                    <a:pt x="841" y="899"/>
                  </a:lnTo>
                  <a:lnTo>
                    <a:pt x="760" y="920"/>
                  </a:lnTo>
                  <a:lnTo>
                    <a:pt x="710" y="958"/>
                  </a:lnTo>
                  <a:lnTo>
                    <a:pt x="668" y="970"/>
                  </a:lnTo>
                  <a:lnTo>
                    <a:pt x="587" y="955"/>
                  </a:lnTo>
                  <a:lnTo>
                    <a:pt x="547" y="955"/>
                  </a:lnTo>
                  <a:lnTo>
                    <a:pt x="528" y="970"/>
                  </a:lnTo>
                  <a:lnTo>
                    <a:pt x="502" y="1012"/>
                  </a:lnTo>
                  <a:lnTo>
                    <a:pt x="488" y="1022"/>
                  </a:lnTo>
                  <a:lnTo>
                    <a:pt x="469" y="1029"/>
                  </a:lnTo>
                  <a:lnTo>
                    <a:pt x="436" y="1060"/>
                  </a:lnTo>
                  <a:lnTo>
                    <a:pt x="417" y="1069"/>
                  </a:lnTo>
                  <a:lnTo>
                    <a:pt x="396" y="1071"/>
                  </a:lnTo>
                  <a:lnTo>
                    <a:pt x="334" y="1064"/>
                  </a:lnTo>
                  <a:lnTo>
                    <a:pt x="313" y="1057"/>
                  </a:lnTo>
                  <a:lnTo>
                    <a:pt x="289" y="1043"/>
                  </a:lnTo>
                  <a:lnTo>
                    <a:pt x="268" y="1036"/>
                  </a:lnTo>
                  <a:lnTo>
                    <a:pt x="253" y="1050"/>
                  </a:lnTo>
                  <a:lnTo>
                    <a:pt x="251" y="1052"/>
                  </a:lnTo>
                  <a:lnTo>
                    <a:pt x="249" y="1048"/>
                  </a:lnTo>
                  <a:lnTo>
                    <a:pt x="249" y="1029"/>
                  </a:lnTo>
                  <a:lnTo>
                    <a:pt x="251" y="1017"/>
                  </a:lnTo>
                  <a:lnTo>
                    <a:pt x="261" y="1003"/>
                  </a:lnTo>
                  <a:lnTo>
                    <a:pt x="277" y="996"/>
                  </a:lnTo>
                  <a:lnTo>
                    <a:pt x="310" y="991"/>
                  </a:lnTo>
                  <a:lnTo>
                    <a:pt x="298" y="981"/>
                  </a:lnTo>
                  <a:lnTo>
                    <a:pt x="275" y="965"/>
                  </a:lnTo>
                  <a:lnTo>
                    <a:pt x="206" y="948"/>
                  </a:lnTo>
                  <a:lnTo>
                    <a:pt x="192" y="929"/>
                  </a:lnTo>
                  <a:lnTo>
                    <a:pt x="182" y="880"/>
                  </a:lnTo>
                  <a:lnTo>
                    <a:pt x="166" y="849"/>
                  </a:lnTo>
                  <a:lnTo>
                    <a:pt x="142" y="828"/>
                  </a:lnTo>
                  <a:lnTo>
                    <a:pt x="114" y="811"/>
                  </a:lnTo>
                  <a:lnTo>
                    <a:pt x="97" y="825"/>
                  </a:lnTo>
                  <a:lnTo>
                    <a:pt x="74" y="835"/>
                  </a:lnTo>
                  <a:lnTo>
                    <a:pt x="47" y="835"/>
                  </a:lnTo>
                  <a:lnTo>
                    <a:pt x="31" y="842"/>
                  </a:lnTo>
                  <a:lnTo>
                    <a:pt x="26" y="847"/>
                  </a:lnTo>
                  <a:lnTo>
                    <a:pt x="21" y="849"/>
                  </a:lnTo>
                  <a:lnTo>
                    <a:pt x="12" y="849"/>
                  </a:lnTo>
                  <a:lnTo>
                    <a:pt x="0" y="806"/>
                  </a:lnTo>
                  <a:lnTo>
                    <a:pt x="26" y="787"/>
                  </a:lnTo>
                  <a:lnTo>
                    <a:pt x="85" y="766"/>
                  </a:lnTo>
                  <a:lnTo>
                    <a:pt x="92" y="754"/>
                  </a:lnTo>
                  <a:lnTo>
                    <a:pt x="111" y="752"/>
                  </a:lnTo>
                  <a:lnTo>
                    <a:pt x="142" y="759"/>
                  </a:lnTo>
                  <a:lnTo>
                    <a:pt x="171" y="771"/>
                  </a:lnTo>
                  <a:lnTo>
                    <a:pt x="175" y="771"/>
                  </a:lnTo>
                  <a:lnTo>
                    <a:pt x="182" y="771"/>
                  </a:lnTo>
                  <a:lnTo>
                    <a:pt x="192" y="766"/>
                  </a:lnTo>
                  <a:lnTo>
                    <a:pt x="199" y="759"/>
                  </a:lnTo>
                  <a:lnTo>
                    <a:pt x="201" y="754"/>
                  </a:lnTo>
                  <a:lnTo>
                    <a:pt x="194" y="742"/>
                  </a:lnTo>
                  <a:lnTo>
                    <a:pt x="168" y="709"/>
                  </a:lnTo>
                  <a:lnTo>
                    <a:pt x="161" y="705"/>
                  </a:lnTo>
                  <a:lnTo>
                    <a:pt x="156" y="700"/>
                  </a:lnTo>
                  <a:lnTo>
                    <a:pt x="154" y="690"/>
                  </a:lnTo>
                  <a:lnTo>
                    <a:pt x="154" y="679"/>
                  </a:lnTo>
                  <a:lnTo>
                    <a:pt x="159" y="669"/>
                  </a:lnTo>
                  <a:lnTo>
                    <a:pt x="161" y="662"/>
                  </a:lnTo>
                  <a:lnTo>
                    <a:pt x="164" y="657"/>
                  </a:lnTo>
                  <a:lnTo>
                    <a:pt x="159" y="634"/>
                  </a:lnTo>
                  <a:lnTo>
                    <a:pt x="137" y="577"/>
                  </a:lnTo>
                  <a:lnTo>
                    <a:pt x="126" y="551"/>
                  </a:lnTo>
                  <a:lnTo>
                    <a:pt x="130" y="539"/>
                  </a:lnTo>
                  <a:lnTo>
                    <a:pt x="137" y="530"/>
                  </a:lnTo>
                  <a:lnTo>
                    <a:pt x="182" y="537"/>
                  </a:lnTo>
                  <a:lnTo>
                    <a:pt x="218" y="527"/>
                  </a:lnTo>
                  <a:lnTo>
                    <a:pt x="249" y="506"/>
                  </a:lnTo>
                  <a:lnTo>
                    <a:pt x="374" y="336"/>
                  </a:lnTo>
                  <a:lnTo>
                    <a:pt x="478" y="160"/>
                  </a:lnTo>
                  <a:lnTo>
                    <a:pt x="554" y="0"/>
                  </a:lnTo>
                  <a:lnTo>
                    <a:pt x="597" y="16"/>
                  </a:lnTo>
                  <a:lnTo>
                    <a:pt x="602" y="18"/>
                  </a:lnTo>
                  <a:lnTo>
                    <a:pt x="620" y="21"/>
                  </a:lnTo>
                  <a:lnTo>
                    <a:pt x="639" y="9"/>
                  </a:lnTo>
                  <a:lnTo>
                    <a:pt x="661" y="14"/>
                  </a:lnTo>
                  <a:lnTo>
                    <a:pt x="625" y="80"/>
                  </a:lnTo>
                  <a:lnTo>
                    <a:pt x="623" y="85"/>
                  </a:lnTo>
                  <a:lnTo>
                    <a:pt x="623" y="92"/>
                  </a:lnTo>
                  <a:lnTo>
                    <a:pt x="623" y="106"/>
                  </a:lnTo>
                  <a:lnTo>
                    <a:pt x="620" y="127"/>
                  </a:lnTo>
                  <a:lnTo>
                    <a:pt x="609" y="146"/>
                  </a:lnTo>
                  <a:lnTo>
                    <a:pt x="611" y="158"/>
                  </a:lnTo>
                  <a:lnTo>
                    <a:pt x="623" y="158"/>
                  </a:lnTo>
                  <a:lnTo>
                    <a:pt x="632" y="165"/>
                  </a:lnTo>
                  <a:lnTo>
                    <a:pt x="637" y="168"/>
                  </a:lnTo>
                  <a:lnTo>
                    <a:pt x="642" y="168"/>
                  </a:lnTo>
                  <a:lnTo>
                    <a:pt x="665" y="165"/>
                  </a:lnTo>
                  <a:lnTo>
                    <a:pt x="706" y="153"/>
                  </a:lnTo>
                  <a:lnTo>
                    <a:pt x="725" y="141"/>
                  </a:lnTo>
                  <a:lnTo>
                    <a:pt x="763" y="127"/>
                  </a:lnTo>
                  <a:lnTo>
                    <a:pt x="767" y="132"/>
                  </a:lnTo>
                  <a:lnTo>
                    <a:pt x="770" y="132"/>
                  </a:lnTo>
                  <a:lnTo>
                    <a:pt x="774" y="156"/>
                  </a:lnTo>
                  <a:lnTo>
                    <a:pt x="779" y="163"/>
                  </a:lnTo>
                  <a:lnTo>
                    <a:pt x="789" y="168"/>
                  </a:lnTo>
                  <a:lnTo>
                    <a:pt x="817" y="146"/>
                  </a:lnTo>
                  <a:lnTo>
                    <a:pt x="831" y="165"/>
                  </a:lnTo>
                  <a:lnTo>
                    <a:pt x="836" y="172"/>
                  </a:lnTo>
                  <a:lnTo>
                    <a:pt x="843" y="177"/>
                  </a:lnTo>
                  <a:lnTo>
                    <a:pt x="864" y="184"/>
                  </a:lnTo>
                  <a:lnTo>
                    <a:pt x="912" y="222"/>
                  </a:lnTo>
                  <a:lnTo>
                    <a:pt x="905" y="229"/>
                  </a:lnTo>
                  <a:lnTo>
                    <a:pt x="909" y="246"/>
                  </a:lnTo>
                  <a:lnTo>
                    <a:pt x="916" y="262"/>
                  </a:lnTo>
                  <a:lnTo>
                    <a:pt x="916" y="267"/>
                  </a:lnTo>
                  <a:lnTo>
                    <a:pt x="919" y="269"/>
                  </a:lnTo>
                  <a:lnTo>
                    <a:pt x="916" y="272"/>
                  </a:lnTo>
                  <a:lnTo>
                    <a:pt x="912" y="274"/>
                  </a:lnTo>
                  <a:lnTo>
                    <a:pt x="895" y="267"/>
                  </a:lnTo>
                  <a:lnTo>
                    <a:pt x="890" y="267"/>
                  </a:lnTo>
                  <a:lnTo>
                    <a:pt x="888" y="265"/>
                  </a:lnTo>
                  <a:lnTo>
                    <a:pt x="886" y="265"/>
                  </a:lnTo>
                  <a:lnTo>
                    <a:pt x="879" y="265"/>
                  </a:lnTo>
                  <a:lnTo>
                    <a:pt x="876" y="267"/>
                  </a:lnTo>
                  <a:lnTo>
                    <a:pt x="855" y="291"/>
                  </a:lnTo>
                  <a:lnTo>
                    <a:pt x="850" y="298"/>
                  </a:lnTo>
                  <a:lnTo>
                    <a:pt x="862" y="309"/>
                  </a:lnTo>
                  <a:lnTo>
                    <a:pt x="919" y="336"/>
                  </a:lnTo>
                  <a:lnTo>
                    <a:pt x="978" y="317"/>
                  </a:lnTo>
                  <a:lnTo>
                    <a:pt x="995" y="326"/>
                  </a:lnTo>
                  <a:lnTo>
                    <a:pt x="990" y="336"/>
                  </a:lnTo>
                  <a:lnTo>
                    <a:pt x="935" y="366"/>
                  </a:lnTo>
                  <a:lnTo>
                    <a:pt x="931" y="378"/>
                  </a:lnTo>
                  <a:lnTo>
                    <a:pt x="938" y="395"/>
                  </a:lnTo>
                  <a:lnTo>
                    <a:pt x="926" y="430"/>
                  </a:lnTo>
                  <a:lnTo>
                    <a:pt x="912" y="449"/>
                  </a:lnTo>
                  <a:lnTo>
                    <a:pt x="916" y="461"/>
                  </a:lnTo>
                  <a:lnTo>
                    <a:pt x="916" y="468"/>
                  </a:lnTo>
                  <a:lnTo>
                    <a:pt x="909" y="473"/>
                  </a:lnTo>
                  <a:lnTo>
                    <a:pt x="902" y="477"/>
                  </a:lnTo>
                  <a:lnTo>
                    <a:pt x="895" y="480"/>
                  </a:lnTo>
                  <a:lnTo>
                    <a:pt x="893" y="485"/>
                  </a:lnTo>
                  <a:lnTo>
                    <a:pt x="902" y="496"/>
                  </a:lnTo>
                  <a:lnTo>
                    <a:pt x="935" y="534"/>
                  </a:lnTo>
                  <a:lnTo>
                    <a:pt x="959" y="565"/>
                  </a:lnTo>
                  <a:lnTo>
                    <a:pt x="964" y="556"/>
                  </a:lnTo>
                  <a:lnTo>
                    <a:pt x="985" y="556"/>
                  </a:lnTo>
                  <a:lnTo>
                    <a:pt x="995" y="551"/>
                  </a:lnTo>
                  <a:lnTo>
                    <a:pt x="1018" y="520"/>
                  </a:lnTo>
                  <a:lnTo>
                    <a:pt x="1049" y="501"/>
                  </a:lnTo>
                  <a:lnTo>
                    <a:pt x="1049" y="499"/>
                  </a:lnTo>
                  <a:lnTo>
                    <a:pt x="1089" y="506"/>
                  </a:lnTo>
                  <a:lnTo>
                    <a:pt x="1099" y="501"/>
                  </a:lnTo>
                  <a:lnTo>
                    <a:pt x="1111" y="482"/>
                  </a:lnTo>
                  <a:lnTo>
                    <a:pt x="1120" y="475"/>
                  </a:lnTo>
                  <a:lnTo>
                    <a:pt x="1141" y="468"/>
                  </a:lnTo>
                  <a:lnTo>
                    <a:pt x="1148" y="461"/>
                  </a:lnTo>
                  <a:lnTo>
                    <a:pt x="1158" y="456"/>
                  </a:lnTo>
                  <a:lnTo>
                    <a:pt x="1170" y="459"/>
                  </a:lnTo>
                  <a:lnTo>
                    <a:pt x="1182" y="468"/>
                  </a:lnTo>
                  <a:lnTo>
                    <a:pt x="1196" y="489"/>
                  </a:lnTo>
                  <a:lnTo>
                    <a:pt x="1208" y="499"/>
                  </a:lnTo>
                  <a:lnTo>
                    <a:pt x="1224" y="508"/>
                  </a:lnTo>
                  <a:close/>
                </a:path>
              </a:pathLst>
            </a:custGeom>
            <a:solidFill>
              <a:schemeClr val="bg1">
                <a:lumMod val="85000"/>
              </a:schemeClr>
            </a:solidFill>
            <a:ln w="1905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grpSp>
      <p:grpSp>
        <p:nvGrpSpPr>
          <p:cNvPr id="22" name="Group 21"/>
          <p:cNvGrpSpPr/>
          <p:nvPr/>
        </p:nvGrpSpPr>
        <p:grpSpPr>
          <a:xfrm>
            <a:off x="1476563" y="4338259"/>
            <a:ext cx="11003809" cy="6612521"/>
            <a:chOff x="11972291" y="4332249"/>
            <a:chExt cx="12640147" cy="7595846"/>
          </a:xfrm>
        </p:grpSpPr>
        <p:sp>
          <p:nvSpPr>
            <p:cNvPr id="23" name="Rectangle 22"/>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 name="Rectangle 23"/>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5" name="TextBox 24"/>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6" name="Rectangle 25"/>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7" name="Rectangle 26"/>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 name="TextBox 27"/>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9" name="Rectangle 28"/>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0" name="Rectangle 29"/>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1" name="TextBox 30"/>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32" name="Rectangle 31"/>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3" name="Rectangle 32"/>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4" name="TextBox 33"/>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35" name="TextBox 34"/>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75869991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p:cNvGrpSpPr/>
          <p:nvPr/>
        </p:nvGrpSpPr>
        <p:grpSpPr>
          <a:xfrm>
            <a:off x="3266051" y="3902674"/>
            <a:ext cx="6350122" cy="8501452"/>
            <a:chOff x="3366645" y="2581680"/>
            <a:chExt cx="7359460" cy="9852739"/>
          </a:xfrm>
          <a:solidFill>
            <a:schemeClr val="bg1">
              <a:lumMod val="85000"/>
            </a:schemeClr>
          </a:solidFill>
        </p:grpSpPr>
        <p:sp>
          <p:nvSpPr>
            <p:cNvPr id="91" name="Freeform 90"/>
            <p:cNvSpPr>
              <a:spLocks noChangeArrowheads="1"/>
            </p:cNvSpPr>
            <p:nvPr/>
          </p:nvSpPr>
          <p:spPr bwMode="auto">
            <a:xfrm>
              <a:off x="7853453" y="3772691"/>
              <a:ext cx="1824" cy="1823"/>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2" name="Freeform 91"/>
            <p:cNvSpPr>
              <a:spLocks noChangeArrowheads="1"/>
            </p:cNvSpPr>
            <p:nvPr/>
          </p:nvSpPr>
          <p:spPr bwMode="auto">
            <a:xfrm>
              <a:off x="7853453" y="3772691"/>
              <a:ext cx="3648" cy="5471"/>
            </a:xfrm>
            <a:custGeom>
              <a:avLst/>
              <a:gdLst>
                <a:gd name="T0" fmla="*/ 0 w 9"/>
                <a:gd name="T1" fmla="*/ 0 h 16"/>
                <a:gd name="T2" fmla="*/ 0 w 9"/>
                <a:gd name="T3" fmla="*/ 0 h 16"/>
              </a:gdLst>
              <a:ahLst/>
              <a:cxnLst>
                <a:cxn ang="0">
                  <a:pos x="T0" y="T1"/>
                </a:cxn>
                <a:cxn ang="0">
                  <a:pos x="T2" y="T3"/>
                </a:cxn>
              </a:cxnLst>
              <a:rect l="0" t="0" r="r" b="b"/>
              <a:pathLst>
                <a:path w="9" h="16">
                  <a:moveTo>
                    <a:pt x="0" y="0"/>
                  </a:moveTo>
                  <a:cubicBezTo>
                    <a:pt x="0" y="0"/>
                    <a:pt x="8" y="15"/>
                    <a:pt x="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3" name="Freeform 92"/>
            <p:cNvSpPr>
              <a:spLocks noChangeArrowheads="1"/>
            </p:cNvSpPr>
            <p:nvPr/>
          </p:nvSpPr>
          <p:spPr bwMode="auto">
            <a:xfrm>
              <a:off x="7851630" y="3754452"/>
              <a:ext cx="3648" cy="18239"/>
            </a:xfrm>
            <a:custGeom>
              <a:avLst/>
              <a:gdLst>
                <a:gd name="T0" fmla="*/ 7 w 8"/>
                <a:gd name="T1" fmla="*/ 44 h 45"/>
                <a:gd name="T2" fmla="*/ 7 w 8"/>
                <a:gd name="T3" fmla="*/ 44 h 45"/>
                <a:gd name="T4" fmla="*/ 7 w 8"/>
                <a:gd name="T5" fmla="*/ 22 h 45"/>
                <a:gd name="T6" fmla="*/ 0 w 8"/>
                <a:gd name="T7" fmla="*/ 0 h 45"/>
                <a:gd name="T8" fmla="*/ 7 w 8"/>
                <a:gd name="T9" fmla="*/ 44 h 45"/>
              </a:gdLst>
              <a:ahLst/>
              <a:cxnLst>
                <a:cxn ang="0">
                  <a:pos x="T0" y="T1"/>
                </a:cxn>
                <a:cxn ang="0">
                  <a:pos x="T2" y="T3"/>
                </a:cxn>
                <a:cxn ang="0">
                  <a:pos x="T4" y="T5"/>
                </a:cxn>
                <a:cxn ang="0">
                  <a:pos x="T6" y="T7"/>
                </a:cxn>
                <a:cxn ang="0">
                  <a:pos x="T8" y="T9"/>
                </a:cxn>
              </a:cxnLst>
              <a:rect l="0" t="0" r="r" b="b"/>
              <a:pathLst>
                <a:path w="8" h="45">
                  <a:moveTo>
                    <a:pt x="7" y="44"/>
                  </a:moveTo>
                  <a:lnTo>
                    <a:pt x="7" y="44"/>
                  </a:lnTo>
                  <a:cubicBezTo>
                    <a:pt x="7" y="37"/>
                    <a:pt x="7" y="30"/>
                    <a:pt x="7" y="22"/>
                  </a:cubicBezTo>
                  <a:cubicBezTo>
                    <a:pt x="7" y="8"/>
                    <a:pt x="0" y="0"/>
                    <a:pt x="0" y="0"/>
                  </a:cubicBezTo>
                  <a:cubicBezTo>
                    <a:pt x="0" y="0"/>
                    <a:pt x="7" y="22"/>
                    <a:pt x="7" y="4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4" name="Freeform 93"/>
            <p:cNvSpPr>
              <a:spLocks noChangeArrowheads="1"/>
            </p:cNvSpPr>
            <p:nvPr/>
          </p:nvSpPr>
          <p:spPr bwMode="auto">
            <a:xfrm>
              <a:off x="3693125" y="9424974"/>
              <a:ext cx="871827" cy="673022"/>
            </a:xfrm>
            <a:custGeom>
              <a:avLst/>
              <a:gdLst>
                <a:gd name="T0" fmla="*/ 2169 w 2266"/>
                <a:gd name="T1" fmla="*/ 923 h 1767"/>
                <a:gd name="T2" fmla="*/ 2169 w 2266"/>
                <a:gd name="T3" fmla="*/ 923 h 1767"/>
                <a:gd name="T4" fmla="*/ 2045 w 2266"/>
                <a:gd name="T5" fmla="*/ 842 h 1767"/>
                <a:gd name="T6" fmla="*/ 1971 w 2266"/>
                <a:gd name="T7" fmla="*/ 725 h 1767"/>
                <a:gd name="T8" fmla="*/ 2023 w 2266"/>
                <a:gd name="T9" fmla="*/ 622 h 1767"/>
                <a:gd name="T10" fmla="*/ 2008 w 2266"/>
                <a:gd name="T11" fmla="*/ 461 h 1767"/>
                <a:gd name="T12" fmla="*/ 2037 w 2266"/>
                <a:gd name="T13" fmla="*/ 337 h 1767"/>
                <a:gd name="T14" fmla="*/ 1935 w 2266"/>
                <a:gd name="T15" fmla="*/ 263 h 1767"/>
                <a:gd name="T16" fmla="*/ 1796 w 2266"/>
                <a:gd name="T17" fmla="*/ 205 h 1767"/>
                <a:gd name="T18" fmla="*/ 1715 w 2266"/>
                <a:gd name="T19" fmla="*/ 183 h 1767"/>
                <a:gd name="T20" fmla="*/ 1583 w 2266"/>
                <a:gd name="T21" fmla="*/ 110 h 1767"/>
                <a:gd name="T22" fmla="*/ 1459 w 2266"/>
                <a:gd name="T23" fmla="*/ 14 h 1767"/>
                <a:gd name="T24" fmla="*/ 1231 w 2266"/>
                <a:gd name="T25" fmla="*/ 66 h 1767"/>
                <a:gd name="T26" fmla="*/ 1034 w 2266"/>
                <a:gd name="T27" fmla="*/ 161 h 1767"/>
                <a:gd name="T28" fmla="*/ 880 w 2266"/>
                <a:gd name="T29" fmla="*/ 241 h 1767"/>
                <a:gd name="T30" fmla="*/ 755 w 2266"/>
                <a:gd name="T31" fmla="*/ 300 h 1767"/>
                <a:gd name="T32" fmla="*/ 609 w 2266"/>
                <a:gd name="T33" fmla="*/ 315 h 1767"/>
                <a:gd name="T34" fmla="*/ 499 w 2266"/>
                <a:gd name="T35" fmla="*/ 373 h 1767"/>
                <a:gd name="T36" fmla="*/ 389 w 2266"/>
                <a:gd name="T37" fmla="*/ 329 h 1767"/>
                <a:gd name="T38" fmla="*/ 132 w 2266"/>
                <a:gd name="T39" fmla="*/ 278 h 1767"/>
                <a:gd name="T40" fmla="*/ 8 w 2266"/>
                <a:gd name="T41" fmla="*/ 300 h 1767"/>
                <a:gd name="T42" fmla="*/ 8 w 2266"/>
                <a:gd name="T43" fmla="*/ 366 h 1767"/>
                <a:gd name="T44" fmla="*/ 132 w 2266"/>
                <a:gd name="T45" fmla="*/ 535 h 1767"/>
                <a:gd name="T46" fmla="*/ 279 w 2266"/>
                <a:gd name="T47" fmla="*/ 586 h 1767"/>
                <a:gd name="T48" fmla="*/ 418 w 2266"/>
                <a:gd name="T49" fmla="*/ 710 h 1767"/>
                <a:gd name="T50" fmla="*/ 469 w 2266"/>
                <a:gd name="T51" fmla="*/ 842 h 1767"/>
                <a:gd name="T52" fmla="*/ 469 w 2266"/>
                <a:gd name="T53" fmla="*/ 908 h 1767"/>
                <a:gd name="T54" fmla="*/ 521 w 2266"/>
                <a:gd name="T55" fmla="*/ 1040 h 1767"/>
                <a:gd name="T56" fmla="*/ 675 w 2266"/>
                <a:gd name="T57" fmla="*/ 1245 h 1767"/>
                <a:gd name="T58" fmla="*/ 770 w 2266"/>
                <a:gd name="T59" fmla="*/ 1370 h 1767"/>
                <a:gd name="T60" fmla="*/ 755 w 2266"/>
                <a:gd name="T61" fmla="*/ 1465 h 1767"/>
                <a:gd name="T62" fmla="*/ 858 w 2266"/>
                <a:gd name="T63" fmla="*/ 1568 h 1767"/>
                <a:gd name="T64" fmla="*/ 968 w 2266"/>
                <a:gd name="T65" fmla="*/ 1619 h 1767"/>
                <a:gd name="T66" fmla="*/ 1063 w 2266"/>
                <a:gd name="T67" fmla="*/ 1495 h 1767"/>
                <a:gd name="T68" fmla="*/ 1041 w 2266"/>
                <a:gd name="T69" fmla="*/ 1392 h 1767"/>
                <a:gd name="T70" fmla="*/ 1231 w 2266"/>
                <a:gd name="T71" fmla="*/ 1385 h 1767"/>
                <a:gd name="T72" fmla="*/ 1400 w 2266"/>
                <a:gd name="T73" fmla="*/ 1472 h 1767"/>
                <a:gd name="T74" fmla="*/ 1459 w 2266"/>
                <a:gd name="T75" fmla="*/ 1656 h 1767"/>
                <a:gd name="T76" fmla="*/ 1561 w 2266"/>
                <a:gd name="T77" fmla="*/ 1663 h 1767"/>
                <a:gd name="T78" fmla="*/ 1664 w 2266"/>
                <a:gd name="T79" fmla="*/ 1663 h 1767"/>
                <a:gd name="T80" fmla="*/ 1913 w 2266"/>
                <a:gd name="T81" fmla="*/ 1736 h 1767"/>
                <a:gd name="T82" fmla="*/ 2037 w 2266"/>
                <a:gd name="T83" fmla="*/ 1714 h 1767"/>
                <a:gd name="T84" fmla="*/ 2125 w 2266"/>
                <a:gd name="T85" fmla="*/ 1619 h 1767"/>
                <a:gd name="T86" fmla="*/ 2111 w 2266"/>
                <a:gd name="T87" fmla="*/ 1538 h 1767"/>
                <a:gd name="T88" fmla="*/ 2008 w 2266"/>
                <a:gd name="T89" fmla="*/ 1436 h 1767"/>
                <a:gd name="T90" fmla="*/ 2037 w 2266"/>
                <a:gd name="T91" fmla="*/ 1311 h 1767"/>
                <a:gd name="T92" fmla="*/ 2133 w 2266"/>
                <a:gd name="T93" fmla="*/ 1209 h 1767"/>
                <a:gd name="T94" fmla="*/ 2206 w 2266"/>
                <a:gd name="T95" fmla="*/ 1165 h 1767"/>
                <a:gd name="T96" fmla="*/ 2257 w 2266"/>
                <a:gd name="T97" fmla="*/ 1003 h 1767"/>
                <a:gd name="T98" fmla="*/ 2169 w 2266"/>
                <a:gd name="T99" fmla="*/ 923 h 1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66" h="1767">
                  <a:moveTo>
                    <a:pt x="2169" y="923"/>
                  </a:moveTo>
                  <a:lnTo>
                    <a:pt x="2169" y="923"/>
                  </a:lnTo>
                  <a:cubicBezTo>
                    <a:pt x="2111" y="930"/>
                    <a:pt x="2052" y="872"/>
                    <a:pt x="2045" y="842"/>
                  </a:cubicBezTo>
                  <a:cubicBezTo>
                    <a:pt x="2037" y="820"/>
                    <a:pt x="2023" y="776"/>
                    <a:pt x="1971" y="725"/>
                  </a:cubicBezTo>
                  <a:cubicBezTo>
                    <a:pt x="1920" y="674"/>
                    <a:pt x="1949" y="652"/>
                    <a:pt x="2023" y="622"/>
                  </a:cubicBezTo>
                  <a:cubicBezTo>
                    <a:pt x="2089" y="600"/>
                    <a:pt x="1994" y="512"/>
                    <a:pt x="2008" y="461"/>
                  </a:cubicBezTo>
                  <a:cubicBezTo>
                    <a:pt x="2030" y="410"/>
                    <a:pt x="2045" y="373"/>
                    <a:pt x="2037" y="337"/>
                  </a:cubicBezTo>
                  <a:cubicBezTo>
                    <a:pt x="2030" y="293"/>
                    <a:pt x="1971" y="249"/>
                    <a:pt x="1935" y="263"/>
                  </a:cubicBezTo>
                  <a:cubicBezTo>
                    <a:pt x="1898" y="286"/>
                    <a:pt x="1832" y="256"/>
                    <a:pt x="1796" y="205"/>
                  </a:cubicBezTo>
                  <a:cubicBezTo>
                    <a:pt x="1766" y="153"/>
                    <a:pt x="1744" y="131"/>
                    <a:pt x="1715" y="183"/>
                  </a:cubicBezTo>
                  <a:cubicBezTo>
                    <a:pt x="1678" y="234"/>
                    <a:pt x="1627" y="139"/>
                    <a:pt x="1583" y="110"/>
                  </a:cubicBezTo>
                  <a:cubicBezTo>
                    <a:pt x="1547" y="88"/>
                    <a:pt x="1510" y="22"/>
                    <a:pt x="1459" y="14"/>
                  </a:cubicBezTo>
                  <a:cubicBezTo>
                    <a:pt x="1407" y="0"/>
                    <a:pt x="1312" y="22"/>
                    <a:pt x="1231" y="66"/>
                  </a:cubicBezTo>
                  <a:cubicBezTo>
                    <a:pt x="1144" y="102"/>
                    <a:pt x="1092" y="131"/>
                    <a:pt x="1034" y="161"/>
                  </a:cubicBezTo>
                  <a:cubicBezTo>
                    <a:pt x="975" y="198"/>
                    <a:pt x="924" y="234"/>
                    <a:pt x="880" y="241"/>
                  </a:cubicBezTo>
                  <a:cubicBezTo>
                    <a:pt x="836" y="249"/>
                    <a:pt x="806" y="263"/>
                    <a:pt x="755" y="300"/>
                  </a:cubicBezTo>
                  <a:cubicBezTo>
                    <a:pt x="704" y="337"/>
                    <a:pt x="653" y="263"/>
                    <a:pt x="609" y="315"/>
                  </a:cubicBezTo>
                  <a:cubicBezTo>
                    <a:pt x="565" y="366"/>
                    <a:pt x="521" y="373"/>
                    <a:pt x="499" y="373"/>
                  </a:cubicBezTo>
                  <a:cubicBezTo>
                    <a:pt x="469" y="373"/>
                    <a:pt x="447" y="315"/>
                    <a:pt x="389" y="329"/>
                  </a:cubicBezTo>
                  <a:cubicBezTo>
                    <a:pt x="330" y="337"/>
                    <a:pt x="206" y="307"/>
                    <a:pt x="132" y="278"/>
                  </a:cubicBezTo>
                  <a:cubicBezTo>
                    <a:pt x="88" y="256"/>
                    <a:pt x="37" y="278"/>
                    <a:pt x="8" y="300"/>
                  </a:cubicBezTo>
                  <a:cubicBezTo>
                    <a:pt x="0" y="322"/>
                    <a:pt x="0" y="344"/>
                    <a:pt x="8" y="366"/>
                  </a:cubicBezTo>
                  <a:cubicBezTo>
                    <a:pt x="30" y="417"/>
                    <a:pt x="30" y="586"/>
                    <a:pt x="132" y="535"/>
                  </a:cubicBezTo>
                  <a:cubicBezTo>
                    <a:pt x="235" y="476"/>
                    <a:pt x="235" y="564"/>
                    <a:pt x="279" y="586"/>
                  </a:cubicBezTo>
                  <a:cubicBezTo>
                    <a:pt x="323" y="615"/>
                    <a:pt x="440" y="659"/>
                    <a:pt x="418" y="710"/>
                  </a:cubicBezTo>
                  <a:cubicBezTo>
                    <a:pt x="396" y="769"/>
                    <a:pt x="425" y="813"/>
                    <a:pt x="469" y="842"/>
                  </a:cubicBezTo>
                  <a:cubicBezTo>
                    <a:pt x="521" y="864"/>
                    <a:pt x="506" y="872"/>
                    <a:pt x="469" y="908"/>
                  </a:cubicBezTo>
                  <a:cubicBezTo>
                    <a:pt x="440" y="938"/>
                    <a:pt x="462" y="974"/>
                    <a:pt x="521" y="1040"/>
                  </a:cubicBezTo>
                  <a:cubicBezTo>
                    <a:pt x="572" y="1113"/>
                    <a:pt x="675" y="1179"/>
                    <a:pt x="675" y="1245"/>
                  </a:cubicBezTo>
                  <a:cubicBezTo>
                    <a:pt x="675" y="1311"/>
                    <a:pt x="711" y="1392"/>
                    <a:pt x="770" y="1370"/>
                  </a:cubicBezTo>
                  <a:cubicBezTo>
                    <a:pt x="821" y="1348"/>
                    <a:pt x="770" y="1392"/>
                    <a:pt x="755" y="1465"/>
                  </a:cubicBezTo>
                  <a:cubicBezTo>
                    <a:pt x="748" y="1531"/>
                    <a:pt x="777" y="1553"/>
                    <a:pt x="858" y="1568"/>
                  </a:cubicBezTo>
                  <a:cubicBezTo>
                    <a:pt x="938" y="1575"/>
                    <a:pt x="924" y="1619"/>
                    <a:pt x="968" y="1619"/>
                  </a:cubicBezTo>
                  <a:cubicBezTo>
                    <a:pt x="1019" y="1619"/>
                    <a:pt x="1070" y="1538"/>
                    <a:pt x="1063" y="1495"/>
                  </a:cubicBezTo>
                  <a:cubicBezTo>
                    <a:pt x="1048" y="1450"/>
                    <a:pt x="997" y="1407"/>
                    <a:pt x="1041" y="1392"/>
                  </a:cubicBezTo>
                  <a:cubicBezTo>
                    <a:pt x="1085" y="1385"/>
                    <a:pt x="1173" y="1348"/>
                    <a:pt x="1231" y="1385"/>
                  </a:cubicBezTo>
                  <a:cubicBezTo>
                    <a:pt x="1290" y="1414"/>
                    <a:pt x="1371" y="1392"/>
                    <a:pt x="1400" y="1472"/>
                  </a:cubicBezTo>
                  <a:cubicBezTo>
                    <a:pt x="1437" y="1553"/>
                    <a:pt x="1437" y="1590"/>
                    <a:pt x="1459" y="1656"/>
                  </a:cubicBezTo>
                  <a:cubicBezTo>
                    <a:pt x="1480" y="1722"/>
                    <a:pt x="1561" y="1722"/>
                    <a:pt x="1561" y="1663"/>
                  </a:cubicBezTo>
                  <a:cubicBezTo>
                    <a:pt x="1561" y="1612"/>
                    <a:pt x="1605" y="1619"/>
                    <a:pt x="1664" y="1663"/>
                  </a:cubicBezTo>
                  <a:cubicBezTo>
                    <a:pt x="1722" y="1714"/>
                    <a:pt x="1854" y="1766"/>
                    <a:pt x="1913" y="1736"/>
                  </a:cubicBezTo>
                  <a:cubicBezTo>
                    <a:pt x="1971" y="1700"/>
                    <a:pt x="1979" y="1766"/>
                    <a:pt x="2037" y="1714"/>
                  </a:cubicBezTo>
                  <a:cubicBezTo>
                    <a:pt x="2067" y="1678"/>
                    <a:pt x="2103" y="1641"/>
                    <a:pt x="2125" y="1619"/>
                  </a:cubicBezTo>
                  <a:cubicBezTo>
                    <a:pt x="2118" y="1582"/>
                    <a:pt x="2118" y="1560"/>
                    <a:pt x="2111" y="1538"/>
                  </a:cubicBezTo>
                  <a:cubicBezTo>
                    <a:pt x="2103" y="1502"/>
                    <a:pt x="2052" y="1487"/>
                    <a:pt x="2008" y="1436"/>
                  </a:cubicBezTo>
                  <a:cubicBezTo>
                    <a:pt x="1971" y="1392"/>
                    <a:pt x="1994" y="1370"/>
                    <a:pt x="2037" y="1311"/>
                  </a:cubicBezTo>
                  <a:cubicBezTo>
                    <a:pt x="2081" y="1253"/>
                    <a:pt x="2089" y="1245"/>
                    <a:pt x="2133" y="1209"/>
                  </a:cubicBezTo>
                  <a:cubicBezTo>
                    <a:pt x="2169" y="1179"/>
                    <a:pt x="2169" y="1201"/>
                    <a:pt x="2206" y="1165"/>
                  </a:cubicBezTo>
                  <a:cubicBezTo>
                    <a:pt x="2243" y="1136"/>
                    <a:pt x="2250" y="1055"/>
                    <a:pt x="2257" y="1003"/>
                  </a:cubicBezTo>
                  <a:cubicBezTo>
                    <a:pt x="2265" y="952"/>
                    <a:pt x="2235" y="916"/>
                    <a:pt x="2169" y="923"/>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5" name="Freeform 94"/>
            <p:cNvSpPr>
              <a:spLocks noChangeArrowheads="1"/>
            </p:cNvSpPr>
            <p:nvPr/>
          </p:nvSpPr>
          <p:spPr bwMode="auto">
            <a:xfrm>
              <a:off x="4595957" y="9242584"/>
              <a:ext cx="2558940" cy="2910954"/>
            </a:xfrm>
            <a:custGeom>
              <a:avLst/>
              <a:gdLst>
                <a:gd name="T0" fmla="*/ 3824 w 6660"/>
                <a:gd name="T1" fmla="*/ 7181 h 7659"/>
                <a:gd name="T2" fmla="*/ 3055 w 6660"/>
                <a:gd name="T3" fmla="*/ 7079 h 7659"/>
                <a:gd name="T4" fmla="*/ 2916 w 6660"/>
                <a:gd name="T5" fmla="*/ 7064 h 7659"/>
                <a:gd name="T6" fmla="*/ 2637 w 6660"/>
                <a:gd name="T7" fmla="*/ 6932 h 7659"/>
                <a:gd name="T8" fmla="*/ 2506 w 6660"/>
                <a:gd name="T9" fmla="*/ 6727 h 7659"/>
                <a:gd name="T10" fmla="*/ 2125 w 6660"/>
                <a:gd name="T11" fmla="*/ 6896 h 7659"/>
                <a:gd name="T12" fmla="*/ 2403 w 6660"/>
                <a:gd name="T13" fmla="*/ 7013 h 7659"/>
                <a:gd name="T14" fmla="*/ 2403 w 6660"/>
                <a:gd name="T15" fmla="*/ 7306 h 7659"/>
                <a:gd name="T16" fmla="*/ 2146 w 6660"/>
                <a:gd name="T17" fmla="*/ 7394 h 7659"/>
                <a:gd name="T18" fmla="*/ 930 w 6660"/>
                <a:gd name="T19" fmla="*/ 7475 h 7659"/>
                <a:gd name="T20" fmla="*/ 344 w 6660"/>
                <a:gd name="T21" fmla="*/ 7467 h 7659"/>
                <a:gd name="T22" fmla="*/ 263 w 6660"/>
                <a:gd name="T23" fmla="*/ 7379 h 7659"/>
                <a:gd name="T24" fmla="*/ 80 w 6660"/>
                <a:gd name="T25" fmla="*/ 6786 h 7659"/>
                <a:gd name="T26" fmla="*/ 271 w 6660"/>
                <a:gd name="T27" fmla="*/ 5994 h 7659"/>
                <a:gd name="T28" fmla="*/ 366 w 6660"/>
                <a:gd name="T29" fmla="*/ 5203 h 7659"/>
                <a:gd name="T30" fmla="*/ 593 w 6660"/>
                <a:gd name="T31" fmla="*/ 4448 h 7659"/>
                <a:gd name="T32" fmla="*/ 1157 w 6660"/>
                <a:gd name="T33" fmla="*/ 3415 h 7659"/>
                <a:gd name="T34" fmla="*/ 1604 w 6660"/>
                <a:gd name="T35" fmla="*/ 2777 h 7659"/>
                <a:gd name="T36" fmla="*/ 1963 w 6660"/>
                <a:gd name="T37" fmla="*/ 2184 h 7659"/>
                <a:gd name="T38" fmla="*/ 2205 w 6660"/>
                <a:gd name="T39" fmla="*/ 1664 h 7659"/>
                <a:gd name="T40" fmla="*/ 2271 w 6660"/>
                <a:gd name="T41" fmla="*/ 1217 h 7659"/>
                <a:gd name="T42" fmla="*/ 2103 w 6660"/>
                <a:gd name="T43" fmla="*/ 704 h 7659"/>
                <a:gd name="T44" fmla="*/ 2183 w 6660"/>
                <a:gd name="T45" fmla="*/ 667 h 7659"/>
                <a:gd name="T46" fmla="*/ 2506 w 6660"/>
                <a:gd name="T47" fmla="*/ 616 h 7659"/>
                <a:gd name="T48" fmla="*/ 2975 w 6660"/>
                <a:gd name="T49" fmla="*/ 880 h 7659"/>
                <a:gd name="T50" fmla="*/ 3055 w 6660"/>
                <a:gd name="T51" fmla="*/ 1092 h 7659"/>
                <a:gd name="T52" fmla="*/ 3187 w 6660"/>
                <a:gd name="T53" fmla="*/ 1165 h 7659"/>
                <a:gd name="T54" fmla="*/ 3444 w 6660"/>
                <a:gd name="T55" fmla="*/ 953 h 7659"/>
                <a:gd name="T56" fmla="*/ 3583 w 6660"/>
                <a:gd name="T57" fmla="*/ 748 h 7659"/>
                <a:gd name="T58" fmla="*/ 3766 w 6660"/>
                <a:gd name="T59" fmla="*/ 740 h 7659"/>
                <a:gd name="T60" fmla="*/ 4227 w 6660"/>
                <a:gd name="T61" fmla="*/ 447 h 7659"/>
                <a:gd name="T62" fmla="*/ 4081 w 6660"/>
                <a:gd name="T63" fmla="*/ 257 h 7659"/>
                <a:gd name="T64" fmla="*/ 4337 w 6660"/>
                <a:gd name="T65" fmla="*/ 66 h 7659"/>
                <a:gd name="T66" fmla="*/ 4506 w 6660"/>
                <a:gd name="T67" fmla="*/ 103 h 7659"/>
                <a:gd name="T68" fmla="*/ 4733 w 6660"/>
                <a:gd name="T69" fmla="*/ 8 h 7659"/>
                <a:gd name="T70" fmla="*/ 4909 w 6660"/>
                <a:gd name="T71" fmla="*/ 308 h 7659"/>
                <a:gd name="T72" fmla="*/ 5173 w 6660"/>
                <a:gd name="T73" fmla="*/ 403 h 7659"/>
                <a:gd name="T74" fmla="*/ 5187 w 6660"/>
                <a:gd name="T75" fmla="*/ 777 h 7659"/>
                <a:gd name="T76" fmla="*/ 5495 w 6660"/>
                <a:gd name="T77" fmla="*/ 997 h 7659"/>
                <a:gd name="T78" fmla="*/ 5774 w 6660"/>
                <a:gd name="T79" fmla="*/ 1070 h 7659"/>
                <a:gd name="T80" fmla="*/ 5876 w 6660"/>
                <a:gd name="T81" fmla="*/ 1341 h 7659"/>
                <a:gd name="T82" fmla="*/ 6111 w 6660"/>
                <a:gd name="T83" fmla="*/ 2155 h 7659"/>
                <a:gd name="T84" fmla="*/ 6162 w 6660"/>
                <a:gd name="T85" fmla="*/ 2477 h 7659"/>
                <a:gd name="T86" fmla="*/ 6505 w 6660"/>
                <a:gd name="T87" fmla="*/ 3488 h 7659"/>
                <a:gd name="T88" fmla="*/ 6513 w 6660"/>
                <a:gd name="T89" fmla="*/ 3730 h 7659"/>
                <a:gd name="T90" fmla="*/ 6140 w 6660"/>
                <a:gd name="T91" fmla="*/ 3730 h 7659"/>
                <a:gd name="T92" fmla="*/ 6265 w 6660"/>
                <a:gd name="T93" fmla="*/ 4214 h 7659"/>
                <a:gd name="T94" fmla="*/ 6162 w 6660"/>
                <a:gd name="T95" fmla="*/ 4316 h 7659"/>
                <a:gd name="T96" fmla="*/ 5810 w 6660"/>
                <a:gd name="T97" fmla="*/ 4390 h 7659"/>
                <a:gd name="T98" fmla="*/ 5759 w 6660"/>
                <a:gd name="T99" fmla="*/ 5013 h 7659"/>
                <a:gd name="T100" fmla="*/ 5803 w 6660"/>
                <a:gd name="T101" fmla="*/ 6053 h 7659"/>
                <a:gd name="T102" fmla="*/ 5876 w 6660"/>
                <a:gd name="T103" fmla="*/ 6595 h 7659"/>
                <a:gd name="T104" fmla="*/ 5781 w 6660"/>
                <a:gd name="T105" fmla="*/ 7079 h 7659"/>
                <a:gd name="T106" fmla="*/ 5202 w 6660"/>
                <a:gd name="T107" fmla="*/ 7152 h 7659"/>
                <a:gd name="T108" fmla="*/ 4806 w 6660"/>
                <a:gd name="T109" fmla="*/ 7394 h 7659"/>
                <a:gd name="T110" fmla="*/ 4982 w 6660"/>
                <a:gd name="T111" fmla="*/ 7599 h 7659"/>
                <a:gd name="T112" fmla="*/ 4462 w 6660"/>
                <a:gd name="T113" fmla="*/ 7658 h 7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60" h="7659">
                  <a:moveTo>
                    <a:pt x="4462" y="7658"/>
                  </a:moveTo>
                  <a:lnTo>
                    <a:pt x="4462" y="7658"/>
                  </a:lnTo>
                  <a:cubicBezTo>
                    <a:pt x="4455" y="7658"/>
                    <a:pt x="4440" y="7658"/>
                    <a:pt x="4433" y="7658"/>
                  </a:cubicBezTo>
                  <a:cubicBezTo>
                    <a:pt x="4367" y="7650"/>
                    <a:pt x="4301" y="7548"/>
                    <a:pt x="4213" y="7350"/>
                  </a:cubicBezTo>
                  <a:cubicBezTo>
                    <a:pt x="4191" y="7306"/>
                    <a:pt x="4037" y="7255"/>
                    <a:pt x="3934" y="7218"/>
                  </a:cubicBezTo>
                  <a:cubicBezTo>
                    <a:pt x="3883" y="7203"/>
                    <a:pt x="3846" y="7189"/>
                    <a:pt x="3824" y="7181"/>
                  </a:cubicBezTo>
                  <a:cubicBezTo>
                    <a:pt x="3766" y="7145"/>
                    <a:pt x="3619" y="7086"/>
                    <a:pt x="3509" y="7064"/>
                  </a:cubicBezTo>
                  <a:cubicBezTo>
                    <a:pt x="3495" y="7064"/>
                    <a:pt x="3473" y="7057"/>
                    <a:pt x="3451" y="7057"/>
                  </a:cubicBezTo>
                  <a:cubicBezTo>
                    <a:pt x="3377" y="7057"/>
                    <a:pt x="3304" y="7086"/>
                    <a:pt x="3231" y="7130"/>
                  </a:cubicBezTo>
                  <a:cubicBezTo>
                    <a:pt x="3194" y="7152"/>
                    <a:pt x="3165" y="7167"/>
                    <a:pt x="3136" y="7167"/>
                  </a:cubicBezTo>
                  <a:cubicBezTo>
                    <a:pt x="3106" y="7167"/>
                    <a:pt x="3084" y="7152"/>
                    <a:pt x="3070" y="7137"/>
                  </a:cubicBezTo>
                  <a:cubicBezTo>
                    <a:pt x="3055" y="7123"/>
                    <a:pt x="3055" y="7101"/>
                    <a:pt x="3055" y="7079"/>
                  </a:cubicBezTo>
                  <a:cubicBezTo>
                    <a:pt x="3070" y="7027"/>
                    <a:pt x="3055" y="6991"/>
                    <a:pt x="2975" y="6940"/>
                  </a:cubicBezTo>
                  <a:cubicBezTo>
                    <a:pt x="2938" y="6918"/>
                    <a:pt x="2916" y="6910"/>
                    <a:pt x="2908" y="6910"/>
                  </a:cubicBezTo>
                  <a:cubicBezTo>
                    <a:pt x="2901" y="6910"/>
                    <a:pt x="2901" y="6910"/>
                    <a:pt x="2901" y="6910"/>
                  </a:cubicBezTo>
                  <a:cubicBezTo>
                    <a:pt x="2894" y="6918"/>
                    <a:pt x="2901" y="6925"/>
                    <a:pt x="2916" y="6940"/>
                  </a:cubicBezTo>
                  <a:cubicBezTo>
                    <a:pt x="2945" y="6969"/>
                    <a:pt x="2960" y="7013"/>
                    <a:pt x="2953" y="7042"/>
                  </a:cubicBezTo>
                  <a:cubicBezTo>
                    <a:pt x="2945" y="7057"/>
                    <a:pt x="2930" y="7064"/>
                    <a:pt x="2916" y="7064"/>
                  </a:cubicBezTo>
                  <a:cubicBezTo>
                    <a:pt x="2894" y="7064"/>
                    <a:pt x="2879" y="7057"/>
                    <a:pt x="2857" y="7042"/>
                  </a:cubicBezTo>
                  <a:cubicBezTo>
                    <a:pt x="2843" y="7035"/>
                    <a:pt x="2821" y="7020"/>
                    <a:pt x="2799" y="7020"/>
                  </a:cubicBezTo>
                  <a:cubicBezTo>
                    <a:pt x="2799" y="7020"/>
                    <a:pt x="2799" y="7020"/>
                    <a:pt x="2791" y="7020"/>
                  </a:cubicBezTo>
                  <a:cubicBezTo>
                    <a:pt x="2784" y="7027"/>
                    <a:pt x="2769" y="7027"/>
                    <a:pt x="2755" y="7027"/>
                  </a:cubicBezTo>
                  <a:cubicBezTo>
                    <a:pt x="2733" y="7027"/>
                    <a:pt x="2674" y="7020"/>
                    <a:pt x="2645" y="6984"/>
                  </a:cubicBezTo>
                  <a:cubicBezTo>
                    <a:pt x="2637" y="6976"/>
                    <a:pt x="2630" y="6962"/>
                    <a:pt x="2637" y="6932"/>
                  </a:cubicBezTo>
                  <a:cubicBezTo>
                    <a:pt x="2652" y="6888"/>
                    <a:pt x="2689" y="6874"/>
                    <a:pt x="2718" y="6859"/>
                  </a:cubicBezTo>
                  <a:cubicBezTo>
                    <a:pt x="2740" y="6844"/>
                    <a:pt x="2769" y="6837"/>
                    <a:pt x="2791" y="6808"/>
                  </a:cubicBezTo>
                  <a:cubicBezTo>
                    <a:pt x="2791" y="6800"/>
                    <a:pt x="2791" y="6793"/>
                    <a:pt x="2791" y="6793"/>
                  </a:cubicBezTo>
                  <a:cubicBezTo>
                    <a:pt x="2777" y="6756"/>
                    <a:pt x="2689" y="6713"/>
                    <a:pt x="2623" y="6690"/>
                  </a:cubicBezTo>
                  <a:cubicBezTo>
                    <a:pt x="2615" y="6742"/>
                    <a:pt x="2579" y="6778"/>
                    <a:pt x="2549" y="6778"/>
                  </a:cubicBezTo>
                  <a:cubicBezTo>
                    <a:pt x="2542" y="6778"/>
                    <a:pt x="2513" y="6778"/>
                    <a:pt x="2506" y="6727"/>
                  </a:cubicBezTo>
                  <a:cubicBezTo>
                    <a:pt x="2498" y="6698"/>
                    <a:pt x="2484" y="6661"/>
                    <a:pt x="2454" y="6661"/>
                  </a:cubicBezTo>
                  <a:cubicBezTo>
                    <a:pt x="2439" y="6661"/>
                    <a:pt x="2417" y="6668"/>
                    <a:pt x="2403" y="6676"/>
                  </a:cubicBezTo>
                  <a:cubicBezTo>
                    <a:pt x="2366" y="6698"/>
                    <a:pt x="2322" y="6713"/>
                    <a:pt x="2286" y="6720"/>
                  </a:cubicBezTo>
                  <a:cubicBezTo>
                    <a:pt x="2242" y="6727"/>
                    <a:pt x="2205" y="6734"/>
                    <a:pt x="2205" y="6749"/>
                  </a:cubicBezTo>
                  <a:cubicBezTo>
                    <a:pt x="2198" y="6756"/>
                    <a:pt x="2198" y="6764"/>
                    <a:pt x="2198" y="6778"/>
                  </a:cubicBezTo>
                  <a:cubicBezTo>
                    <a:pt x="2190" y="6822"/>
                    <a:pt x="2183" y="6874"/>
                    <a:pt x="2125" y="6896"/>
                  </a:cubicBezTo>
                  <a:cubicBezTo>
                    <a:pt x="2103" y="6903"/>
                    <a:pt x="2088" y="6932"/>
                    <a:pt x="2080" y="6962"/>
                  </a:cubicBezTo>
                  <a:cubicBezTo>
                    <a:pt x="2066" y="7006"/>
                    <a:pt x="2073" y="7049"/>
                    <a:pt x="2095" y="7079"/>
                  </a:cubicBezTo>
                  <a:cubicBezTo>
                    <a:pt x="2132" y="7115"/>
                    <a:pt x="2168" y="7123"/>
                    <a:pt x="2198" y="7123"/>
                  </a:cubicBezTo>
                  <a:cubicBezTo>
                    <a:pt x="2234" y="7123"/>
                    <a:pt x="2271" y="7108"/>
                    <a:pt x="2293" y="7094"/>
                  </a:cubicBezTo>
                  <a:cubicBezTo>
                    <a:pt x="2308" y="7086"/>
                    <a:pt x="2315" y="7072"/>
                    <a:pt x="2330" y="7064"/>
                  </a:cubicBezTo>
                  <a:cubicBezTo>
                    <a:pt x="2344" y="7042"/>
                    <a:pt x="2359" y="7013"/>
                    <a:pt x="2403" y="7013"/>
                  </a:cubicBezTo>
                  <a:cubicBezTo>
                    <a:pt x="2425" y="7013"/>
                    <a:pt x="2447" y="7020"/>
                    <a:pt x="2476" y="7035"/>
                  </a:cubicBezTo>
                  <a:cubicBezTo>
                    <a:pt x="2520" y="7057"/>
                    <a:pt x="2542" y="7079"/>
                    <a:pt x="2549" y="7094"/>
                  </a:cubicBezTo>
                  <a:cubicBezTo>
                    <a:pt x="2557" y="7115"/>
                    <a:pt x="2542" y="7137"/>
                    <a:pt x="2535" y="7152"/>
                  </a:cubicBezTo>
                  <a:cubicBezTo>
                    <a:pt x="2520" y="7174"/>
                    <a:pt x="2513" y="7189"/>
                    <a:pt x="2513" y="7211"/>
                  </a:cubicBezTo>
                  <a:cubicBezTo>
                    <a:pt x="2498" y="7284"/>
                    <a:pt x="2447" y="7306"/>
                    <a:pt x="2417" y="7306"/>
                  </a:cubicBezTo>
                  <a:cubicBezTo>
                    <a:pt x="2403" y="7306"/>
                    <a:pt x="2403" y="7306"/>
                    <a:pt x="2403" y="7306"/>
                  </a:cubicBezTo>
                  <a:cubicBezTo>
                    <a:pt x="2403" y="7291"/>
                    <a:pt x="2403" y="7291"/>
                    <a:pt x="2403" y="7291"/>
                  </a:cubicBezTo>
                  <a:cubicBezTo>
                    <a:pt x="2396" y="7277"/>
                    <a:pt x="2352" y="7233"/>
                    <a:pt x="2286" y="7233"/>
                  </a:cubicBezTo>
                  <a:cubicBezTo>
                    <a:pt x="2264" y="7233"/>
                    <a:pt x="2249" y="7240"/>
                    <a:pt x="2227" y="7247"/>
                  </a:cubicBezTo>
                  <a:cubicBezTo>
                    <a:pt x="2139" y="7284"/>
                    <a:pt x="2154" y="7372"/>
                    <a:pt x="2161" y="7379"/>
                  </a:cubicBezTo>
                  <a:cubicBezTo>
                    <a:pt x="2161" y="7394"/>
                    <a:pt x="2161" y="7394"/>
                    <a:pt x="2161" y="7394"/>
                  </a:cubicBezTo>
                  <a:cubicBezTo>
                    <a:pt x="2146" y="7394"/>
                    <a:pt x="2146" y="7394"/>
                    <a:pt x="2146" y="7394"/>
                  </a:cubicBezTo>
                  <a:cubicBezTo>
                    <a:pt x="2073" y="7408"/>
                    <a:pt x="2015" y="7416"/>
                    <a:pt x="1971" y="7416"/>
                  </a:cubicBezTo>
                  <a:cubicBezTo>
                    <a:pt x="1861" y="7416"/>
                    <a:pt x="1795" y="7372"/>
                    <a:pt x="1758" y="7284"/>
                  </a:cubicBezTo>
                  <a:cubicBezTo>
                    <a:pt x="1744" y="7262"/>
                    <a:pt x="1722" y="7255"/>
                    <a:pt x="1685" y="7255"/>
                  </a:cubicBezTo>
                  <a:cubicBezTo>
                    <a:pt x="1589" y="7255"/>
                    <a:pt x="1436" y="7328"/>
                    <a:pt x="1370" y="7394"/>
                  </a:cubicBezTo>
                  <a:cubicBezTo>
                    <a:pt x="1289" y="7475"/>
                    <a:pt x="1055" y="7482"/>
                    <a:pt x="1011" y="7482"/>
                  </a:cubicBezTo>
                  <a:cubicBezTo>
                    <a:pt x="974" y="7482"/>
                    <a:pt x="937" y="7475"/>
                    <a:pt x="930" y="7475"/>
                  </a:cubicBezTo>
                  <a:cubicBezTo>
                    <a:pt x="894" y="7467"/>
                    <a:pt x="886" y="7431"/>
                    <a:pt x="879" y="7394"/>
                  </a:cubicBezTo>
                  <a:cubicBezTo>
                    <a:pt x="864" y="7357"/>
                    <a:pt x="857" y="7328"/>
                    <a:pt x="842" y="7328"/>
                  </a:cubicBezTo>
                  <a:cubicBezTo>
                    <a:pt x="806" y="7328"/>
                    <a:pt x="725" y="7379"/>
                    <a:pt x="652" y="7416"/>
                  </a:cubicBezTo>
                  <a:cubicBezTo>
                    <a:pt x="600" y="7445"/>
                    <a:pt x="549" y="7482"/>
                    <a:pt x="505" y="7496"/>
                  </a:cubicBezTo>
                  <a:cubicBezTo>
                    <a:pt x="483" y="7504"/>
                    <a:pt x="461" y="7511"/>
                    <a:pt x="432" y="7511"/>
                  </a:cubicBezTo>
                  <a:cubicBezTo>
                    <a:pt x="395" y="7511"/>
                    <a:pt x="358" y="7496"/>
                    <a:pt x="344" y="7467"/>
                  </a:cubicBezTo>
                  <a:cubicBezTo>
                    <a:pt x="329" y="7445"/>
                    <a:pt x="329" y="7423"/>
                    <a:pt x="337" y="7408"/>
                  </a:cubicBezTo>
                  <a:cubicBezTo>
                    <a:pt x="344" y="7387"/>
                    <a:pt x="358" y="7372"/>
                    <a:pt x="373" y="7357"/>
                  </a:cubicBezTo>
                  <a:cubicBezTo>
                    <a:pt x="395" y="7335"/>
                    <a:pt x="410" y="7306"/>
                    <a:pt x="403" y="7291"/>
                  </a:cubicBezTo>
                  <a:cubicBezTo>
                    <a:pt x="403" y="7284"/>
                    <a:pt x="403" y="7284"/>
                    <a:pt x="395" y="7284"/>
                  </a:cubicBezTo>
                  <a:cubicBezTo>
                    <a:pt x="395" y="7284"/>
                    <a:pt x="373" y="7284"/>
                    <a:pt x="344" y="7335"/>
                  </a:cubicBezTo>
                  <a:cubicBezTo>
                    <a:pt x="322" y="7365"/>
                    <a:pt x="293" y="7379"/>
                    <a:pt x="263" y="7379"/>
                  </a:cubicBezTo>
                  <a:cubicBezTo>
                    <a:pt x="227" y="7379"/>
                    <a:pt x="197" y="7350"/>
                    <a:pt x="190" y="7328"/>
                  </a:cubicBezTo>
                  <a:cubicBezTo>
                    <a:pt x="190" y="7321"/>
                    <a:pt x="183" y="7306"/>
                    <a:pt x="183" y="7291"/>
                  </a:cubicBezTo>
                  <a:cubicBezTo>
                    <a:pt x="183" y="7262"/>
                    <a:pt x="183" y="7211"/>
                    <a:pt x="117" y="7152"/>
                  </a:cubicBezTo>
                  <a:cubicBezTo>
                    <a:pt x="29" y="7079"/>
                    <a:pt x="0" y="6991"/>
                    <a:pt x="44" y="6910"/>
                  </a:cubicBezTo>
                  <a:cubicBezTo>
                    <a:pt x="51" y="6896"/>
                    <a:pt x="58" y="6881"/>
                    <a:pt x="65" y="6866"/>
                  </a:cubicBezTo>
                  <a:cubicBezTo>
                    <a:pt x="87" y="6830"/>
                    <a:pt x="95" y="6822"/>
                    <a:pt x="80" y="6786"/>
                  </a:cubicBezTo>
                  <a:cubicBezTo>
                    <a:pt x="51" y="6720"/>
                    <a:pt x="58" y="6654"/>
                    <a:pt x="102" y="6588"/>
                  </a:cubicBezTo>
                  <a:cubicBezTo>
                    <a:pt x="117" y="6566"/>
                    <a:pt x="117" y="6566"/>
                    <a:pt x="117" y="6566"/>
                  </a:cubicBezTo>
                  <a:cubicBezTo>
                    <a:pt x="146" y="6522"/>
                    <a:pt x="153" y="6515"/>
                    <a:pt x="132" y="6456"/>
                  </a:cubicBezTo>
                  <a:cubicBezTo>
                    <a:pt x="109" y="6383"/>
                    <a:pt x="161" y="6309"/>
                    <a:pt x="175" y="6287"/>
                  </a:cubicBezTo>
                  <a:cubicBezTo>
                    <a:pt x="168" y="6236"/>
                    <a:pt x="190" y="6170"/>
                    <a:pt x="241" y="6126"/>
                  </a:cubicBezTo>
                  <a:cubicBezTo>
                    <a:pt x="278" y="6082"/>
                    <a:pt x="293" y="6031"/>
                    <a:pt x="271" y="5994"/>
                  </a:cubicBezTo>
                  <a:cubicBezTo>
                    <a:pt x="263" y="5980"/>
                    <a:pt x="256" y="5972"/>
                    <a:pt x="249" y="5958"/>
                  </a:cubicBezTo>
                  <a:cubicBezTo>
                    <a:pt x="219" y="5906"/>
                    <a:pt x="183" y="5840"/>
                    <a:pt x="168" y="5760"/>
                  </a:cubicBezTo>
                  <a:cubicBezTo>
                    <a:pt x="146" y="5650"/>
                    <a:pt x="183" y="5547"/>
                    <a:pt x="212" y="5503"/>
                  </a:cubicBezTo>
                  <a:cubicBezTo>
                    <a:pt x="234" y="5481"/>
                    <a:pt x="241" y="5452"/>
                    <a:pt x="256" y="5415"/>
                  </a:cubicBezTo>
                  <a:cubicBezTo>
                    <a:pt x="271" y="5386"/>
                    <a:pt x="285" y="5342"/>
                    <a:pt x="315" y="5291"/>
                  </a:cubicBezTo>
                  <a:cubicBezTo>
                    <a:pt x="337" y="5254"/>
                    <a:pt x="351" y="5225"/>
                    <a:pt x="366" y="5203"/>
                  </a:cubicBezTo>
                  <a:cubicBezTo>
                    <a:pt x="403" y="5152"/>
                    <a:pt x="425" y="5115"/>
                    <a:pt x="439" y="5049"/>
                  </a:cubicBezTo>
                  <a:cubicBezTo>
                    <a:pt x="461" y="4961"/>
                    <a:pt x="498" y="4932"/>
                    <a:pt x="542" y="4903"/>
                  </a:cubicBezTo>
                  <a:cubicBezTo>
                    <a:pt x="549" y="4895"/>
                    <a:pt x="549" y="4895"/>
                    <a:pt x="549" y="4895"/>
                  </a:cubicBezTo>
                  <a:cubicBezTo>
                    <a:pt x="571" y="4881"/>
                    <a:pt x="571" y="4771"/>
                    <a:pt x="571" y="4690"/>
                  </a:cubicBezTo>
                  <a:cubicBezTo>
                    <a:pt x="578" y="4624"/>
                    <a:pt x="578" y="4565"/>
                    <a:pt x="586" y="4529"/>
                  </a:cubicBezTo>
                  <a:cubicBezTo>
                    <a:pt x="593" y="4507"/>
                    <a:pt x="593" y="4477"/>
                    <a:pt x="593" y="4448"/>
                  </a:cubicBezTo>
                  <a:cubicBezTo>
                    <a:pt x="593" y="4404"/>
                    <a:pt x="586" y="4360"/>
                    <a:pt x="637" y="4316"/>
                  </a:cubicBezTo>
                  <a:cubicBezTo>
                    <a:pt x="703" y="4265"/>
                    <a:pt x="732" y="4184"/>
                    <a:pt x="732" y="4067"/>
                  </a:cubicBezTo>
                  <a:cubicBezTo>
                    <a:pt x="732" y="3943"/>
                    <a:pt x="820" y="3818"/>
                    <a:pt x="886" y="3767"/>
                  </a:cubicBezTo>
                  <a:cubicBezTo>
                    <a:pt x="945" y="3723"/>
                    <a:pt x="1018" y="3642"/>
                    <a:pt x="1040" y="3606"/>
                  </a:cubicBezTo>
                  <a:cubicBezTo>
                    <a:pt x="1047" y="3598"/>
                    <a:pt x="1062" y="3576"/>
                    <a:pt x="1069" y="3554"/>
                  </a:cubicBezTo>
                  <a:cubicBezTo>
                    <a:pt x="1099" y="3510"/>
                    <a:pt x="1128" y="3452"/>
                    <a:pt x="1157" y="3415"/>
                  </a:cubicBezTo>
                  <a:cubicBezTo>
                    <a:pt x="1201" y="3356"/>
                    <a:pt x="1245" y="3327"/>
                    <a:pt x="1326" y="3305"/>
                  </a:cubicBezTo>
                  <a:cubicBezTo>
                    <a:pt x="1370" y="3290"/>
                    <a:pt x="1392" y="3210"/>
                    <a:pt x="1414" y="3137"/>
                  </a:cubicBezTo>
                  <a:cubicBezTo>
                    <a:pt x="1421" y="3100"/>
                    <a:pt x="1428" y="3071"/>
                    <a:pt x="1436" y="3041"/>
                  </a:cubicBezTo>
                  <a:cubicBezTo>
                    <a:pt x="1465" y="2968"/>
                    <a:pt x="1568" y="2851"/>
                    <a:pt x="1604" y="2814"/>
                  </a:cubicBezTo>
                  <a:cubicBezTo>
                    <a:pt x="1626" y="2792"/>
                    <a:pt x="1626" y="2792"/>
                    <a:pt x="1626" y="2792"/>
                  </a:cubicBezTo>
                  <a:cubicBezTo>
                    <a:pt x="1604" y="2777"/>
                    <a:pt x="1604" y="2777"/>
                    <a:pt x="1604" y="2777"/>
                  </a:cubicBezTo>
                  <a:cubicBezTo>
                    <a:pt x="1670" y="2741"/>
                    <a:pt x="1670" y="2741"/>
                    <a:pt x="1670" y="2741"/>
                  </a:cubicBezTo>
                  <a:cubicBezTo>
                    <a:pt x="1677" y="2741"/>
                    <a:pt x="1677" y="2741"/>
                    <a:pt x="1677" y="2741"/>
                  </a:cubicBezTo>
                  <a:cubicBezTo>
                    <a:pt x="1677" y="2741"/>
                    <a:pt x="1736" y="2734"/>
                    <a:pt x="1787" y="2602"/>
                  </a:cubicBezTo>
                  <a:cubicBezTo>
                    <a:pt x="1824" y="2514"/>
                    <a:pt x="1868" y="2455"/>
                    <a:pt x="1897" y="2404"/>
                  </a:cubicBezTo>
                  <a:cubicBezTo>
                    <a:pt x="1927" y="2353"/>
                    <a:pt x="1956" y="2316"/>
                    <a:pt x="1956" y="2279"/>
                  </a:cubicBezTo>
                  <a:cubicBezTo>
                    <a:pt x="1963" y="2243"/>
                    <a:pt x="1963" y="2213"/>
                    <a:pt x="1963" y="2184"/>
                  </a:cubicBezTo>
                  <a:cubicBezTo>
                    <a:pt x="1956" y="2147"/>
                    <a:pt x="1956" y="2111"/>
                    <a:pt x="1971" y="2089"/>
                  </a:cubicBezTo>
                  <a:cubicBezTo>
                    <a:pt x="1978" y="2081"/>
                    <a:pt x="1985" y="2067"/>
                    <a:pt x="2000" y="2059"/>
                  </a:cubicBezTo>
                  <a:cubicBezTo>
                    <a:pt x="2022" y="2037"/>
                    <a:pt x="2051" y="2008"/>
                    <a:pt x="2037" y="1964"/>
                  </a:cubicBezTo>
                  <a:cubicBezTo>
                    <a:pt x="2022" y="1920"/>
                    <a:pt x="2022" y="1847"/>
                    <a:pt x="2125" y="1781"/>
                  </a:cubicBezTo>
                  <a:cubicBezTo>
                    <a:pt x="2139" y="1766"/>
                    <a:pt x="2154" y="1759"/>
                    <a:pt x="2161" y="1759"/>
                  </a:cubicBezTo>
                  <a:cubicBezTo>
                    <a:pt x="2198" y="1737"/>
                    <a:pt x="2205" y="1730"/>
                    <a:pt x="2205" y="1664"/>
                  </a:cubicBezTo>
                  <a:cubicBezTo>
                    <a:pt x="2205" y="1627"/>
                    <a:pt x="2198" y="1620"/>
                    <a:pt x="2183" y="1605"/>
                  </a:cubicBezTo>
                  <a:cubicBezTo>
                    <a:pt x="2168" y="1590"/>
                    <a:pt x="2161" y="1576"/>
                    <a:pt x="2176" y="1539"/>
                  </a:cubicBezTo>
                  <a:cubicBezTo>
                    <a:pt x="2183" y="1503"/>
                    <a:pt x="2205" y="1480"/>
                    <a:pt x="2220" y="1466"/>
                  </a:cubicBezTo>
                  <a:cubicBezTo>
                    <a:pt x="2242" y="1444"/>
                    <a:pt x="2256" y="1429"/>
                    <a:pt x="2256" y="1407"/>
                  </a:cubicBezTo>
                  <a:cubicBezTo>
                    <a:pt x="2256" y="1385"/>
                    <a:pt x="2256" y="1356"/>
                    <a:pt x="2264" y="1327"/>
                  </a:cubicBezTo>
                  <a:cubicBezTo>
                    <a:pt x="2271" y="1297"/>
                    <a:pt x="2286" y="1224"/>
                    <a:pt x="2271" y="1217"/>
                  </a:cubicBezTo>
                  <a:cubicBezTo>
                    <a:pt x="2264" y="1217"/>
                    <a:pt x="2256" y="1217"/>
                    <a:pt x="2249" y="1217"/>
                  </a:cubicBezTo>
                  <a:cubicBezTo>
                    <a:pt x="2213" y="1217"/>
                    <a:pt x="2176" y="1202"/>
                    <a:pt x="2161" y="1173"/>
                  </a:cubicBezTo>
                  <a:cubicBezTo>
                    <a:pt x="2161" y="1158"/>
                    <a:pt x="2154" y="1136"/>
                    <a:pt x="2176" y="1099"/>
                  </a:cubicBezTo>
                  <a:cubicBezTo>
                    <a:pt x="2198" y="1070"/>
                    <a:pt x="2190" y="1063"/>
                    <a:pt x="2161" y="1019"/>
                  </a:cubicBezTo>
                  <a:cubicBezTo>
                    <a:pt x="2146" y="1012"/>
                    <a:pt x="2132" y="989"/>
                    <a:pt x="2117" y="975"/>
                  </a:cubicBezTo>
                  <a:cubicBezTo>
                    <a:pt x="2073" y="902"/>
                    <a:pt x="2103" y="726"/>
                    <a:pt x="2103" y="704"/>
                  </a:cubicBezTo>
                  <a:cubicBezTo>
                    <a:pt x="2103" y="696"/>
                    <a:pt x="2103" y="696"/>
                    <a:pt x="2103" y="696"/>
                  </a:cubicBezTo>
                  <a:cubicBezTo>
                    <a:pt x="2110" y="689"/>
                    <a:pt x="2110" y="689"/>
                    <a:pt x="2110" y="689"/>
                  </a:cubicBezTo>
                  <a:lnTo>
                    <a:pt x="2110" y="689"/>
                  </a:lnTo>
                  <a:cubicBezTo>
                    <a:pt x="2117" y="689"/>
                    <a:pt x="2117" y="689"/>
                    <a:pt x="2117" y="689"/>
                  </a:cubicBezTo>
                  <a:cubicBezTo>
                    <a:pt x="2168" y="667"/>
                    <a:pt x="2168" y="667"/>
                    <a:pt x="2168" y="667"/>
                  </a:cubicBezTo>
                  <a:cubicBezTo>
                    <a:pt x="2176" y="667"/>
                    <a:pt x="2183" y="667"/>
                    <a:pt x="2183" y="667"/>
                  </a:cubicBezTo>
                  <a:cubicBezTo>
                    <a:pt x="2227" y="667"/>
                    <a:pt x="2264" y="718"/>
                    <a:pt x="2308" y="777"/>
                  </a:cubicBezTo>
                  <a:cubicBezTo>
                    <a:pt x="2344" y="828"/>
                    <a:pt x="2381" y="880"/>
                    <a:pt x="2410" y="894"/>
                  </a:cubicBezTo>
                  <a:cubicBezTo>
                    <a:pt x="2425" y="902"/>
                    <a:pt x="2432" y="902"/>
                    <a:pt x="2439" y="902"/>
                  </a:cubicBezTo>
                  <a:cubicBezTo>
                    <a:pt x="2454" y="902"/>
                    <a:pt x="2462" y="894"/>
                    <a:pt x="2476" y="887"/>
                  </a:cubicBezTo>
                  <a:cubicBezTo>
                    <a:pt x="2498" y="858"/>
                    <a:pt x="2506" y="806"/>
                    <a:pt x="2491" y="763"/>
                  </a:cubicBezTo>
                  <a:cubicBezTo>
                    <a:pt x="2476" y="704"/>
                    <a:pt x="2484" y="653"/>
                    <a:pt x="2506" y="616"/>
                  </a:cubicBezTo>
                  <a:cubicBezTo>
                    <a:pt x="2527" y="587"/>
                    <a:pt x="2557" y="572"/>
                    <a:pt x="2594" y="565"/>
                  </a:cubicBezTo>
                  <a:cubicBezTo>
                    <a:pt x="2601" y="565"/>
                    <a:pt x="2615" y="565"/>
                    <a:pt x="2615" y="565"/>
                  </a:cubicBezTo>
                  <a:cubicBezTo>
                    <a:pt x="2689" y="565"/>
                    <a:pt x="2696" y="608"/>
                    <a:pt x="2711" y="726"/>
                  </a:cubicBezTo>
                  <a:cubicBezTo>
                    <a:pt x="2718" y="755"/>
                    <a:pt x="2718" y="784"/>
                    <a:pt x="2725" y="814"/>
                  </a:cubicBezTo>
                  <a:cubicBezTo>
                    <a:pt x="2740" y="887"/>
                    <a:pt x="2777" y="916"/>
                    <a:pt x="2843" y="916"/>
                  </a:cubicBezTo>
                  <a:cubicBezTo>
                    <a:pt x="2908" y="916"/>
                    <a:pt x="2975" y="880"/>
                    <a:pt x="2975" y="880"/>
                  </a:cubicBezTo>
                  <a:cubicBezTo>
                    <a:pt x="2996" y="872"/>
                    <a:pt x="2996" y="872"/>
                    <a:pt x="2996" y="872"/>
                  </a:cubicBezTo>
                  <a:cubicBezTo>
                    <a:pt x="2996" y="894"/>
                    <a:pt x="2996" y="894"/>
                    <a:pt x="2996" y="894"/>
                  </a:cubicBezTo>
                  <a:cubicBezTo>
                    <a:pt x="3004" y="938"/>
                    <a:pt x="3018" y="946"/>
                    <a:pt x="3106" y="946"/>
                  </a:cubicBezTo>
                  <a:cubicBezTo>
                    <a:pt x="3158" y="946"/>
                    <a:pt x="3165" y="982"/>
                    <a:pt x="3172" y="989"/>
                  </a:cubicBezTo>
                  <a:cubicBezTo>
                    <a:pt x="3172" y="1034"/>
                    <a:pt x="3128" y="1085"/>
                    <a:pt x="3077" y="1092"/>
                  </a:cubicBezTo>
                  <a:cubicBezTo>
                    <a:pt x="3070" y="1092"/>
                    <a:pt x="3062" y="1092"/>
                    <a:pt x="3055" y="1092"/>
                  </a:cubicBezTo>
                  <a:cubicBezTo>
                    <a:pt x="3026" y="1099"/>
                    <a:pt x="3026" y="1099"/>
                    <a:pt x="3026" y="1180"/>
                  </a:cubicBezTo>
                  <a:cubicBezTo>
                    <a:pt x="3018" y="1239"/>
                    <a:pt x="3018" y="1239"/>
                    <a:pt x="3018" y="1239"/>
                  </a:cubicBezTo>
                  <a:cubicBezTo>
                    <a:pt x="3018" y="1275"/>
                    <a:pt x="3026" y="1283"/>
                    <a:pt x="3026" y="1290"/>
                  </a:cubicBezTo>
                  <a:lnTo>
                    <a:pt x="3026" y="1290"/>
                  </a:lnTo>
                  <a:cubicBezTo>
                    <a:pt x="3055" y="1290"/>
                    <a:pt x="3099" y="1246"/>
                    <a:pt x="3136" y="1217"/>
                  </a:cubicBezTo>
                  <a:cubicBezTo>
                    <a:pt x="3158" y="1187"/>
                    <a:pt x="3180" y="1173"/>
                    <a:pt x="3187" y="1165"/>
                  </a:cubicBezTo>
                  <a:cubicBezTo>
                    <a:pt x="3209" y="1158"/>
                    <a:pt x="3209" y="1151"/>
                    <a:pt x="3216" y="1122"/>
                  </a:cubicBezTo>
                  <a:cubicBezTo>
                    <a:pt x="3216" y="1107"/>
                    <a:pt x="3216" y="1085"/>
                    <a:pt x="3231" y="1048"/>
                  </a:cubicBezTo>
                  <a:cubicBezTo>
                    <a:pt x="3238" y="1004"/>
                    <a:pt x="3260" y="953"/>
                    <a:pt x="3304" y="953"/>
                  </a:cubicBezTo>
                  <a:cubicBezTo>
                    <a:pt x="3326" y="953"/>
                    <a:pt x="3348" y="968"/>
                    <a:pt x="3377" y="982"/>
                  </a:cubicBezTo>
                  <a:cubicBezTo>
                    <a:pt x="3392" y="997"/>
                    <a:pt x="3407" y="1004"/>
                    <a:pt x="3414" y="1004"/>
                  </a:cubicBezTo>
                  <a:cubicBezTo>
                    <a:pt x="3429" y="1004"/>
                    <a:pt x="3436" y="982"/>
                    <a:pt x="3444" y="953"/>
                  </a:cubicBezTo>
                  <a:cubicBezTo>
                    <a:pt x="3451" y="938"/>
                    <a:pt x="3458" y="924"/>
                    <a:pt x="3465" y="909"/>
                  </a:cubicBezTo>
                  <a:cubicBezTo>
                    <a:pt x="3473" y="902"/>
                    <a:pt x="3487" y="880"/>
                    <a:pt x="3524" y="880"/>
                  </a:cubicBezTo>
                  <a:cubicBezTo>
                    <a:pt x="3539" y="880"/>
                    <a:pt x="3561" y="887"/>
                    <a:pt x="3583" y="902"/>
                  </a:cubicBezTo>
                  <a:cubicBezTo>
                    <a:pt x="3517" y="799"/>
                    <a:pt x="3517" y="799"/>
                    <a:pt x="3517" y="799"/>
                  </a:cubicBezTo>
                  <a:cubicBezTo>
                    <a:pt x="3583" y="755"/>
                    <a:pt x="3583" y="755"/>
                    <a:pt x="3583" y="755"/>
                  </a:cubicBezTo>
                  <a:cubicBezTo>
                    <a:pt x="3583" y="748"/>
                    <a:pt x="3583" y="748"/>
                    <a:pt x="3583" y="748"/>
                  </a:cubicBezTo>
                  <a:cubicBezTo>
                    <a:pt x="3590" y="748"/>
                    <a:pt x="3590" y="748"/>
                    <a:pt x="3590" y="748"/>
                  </a:cubicBezTo>
                  <a:cubicBezTo>
                    <a:pt x="3605" y="733"/>
                    <a:pt x="3605" y="733"/>
                    <a:pt x="3605" y="733"/>
                  </a:cubicBezTo>
                  <a:cubicBezTo>
                    <a:pt x="3612" y="733"/>
                    <a:pt x="3612" y="733"/>
                    <a:pt x="3612" y="733"/>
                  </a:cubicBezTo>
                  <a:cubicBezTo>
                    <a:pt x="3619" y="733"/>
                    <a:pt x="3634" y="726"/>
                    <a:pt x="3649" y="726"/>
                  </a:cubicBezTo>
                  <a:cubicBezTo>
                    <a:pt x="3663" y="726"/>
                    <a:pt x="3685" y="733"/>
                    <a:pt x="3707" y="733"/>
                  </a:cubicBezTo>
                  <a:cubicBezTo>
                    <a:pt x="3722" y="740"/>
                    <a:pt x="3744" y="740"/>
                    <a:pt x="3766" y="740"/>
                  </a:cubicBezTo>
                  <a:cubicBezTo>
                    <a:pt x="3780" y="740"/>
                    <a:pt x="3795" y="740"/>
                    <a:pt x="3803" y="733"/>
                  </a:cubicBezTo>
                  <a:cubicBezTo>
                    <a:pt x="3817" y="726"/>
                    <a:pt x="3839" y="718"/>
                    <a:pt x="3854" y="718"/>
                  </a:cubicBezTo>
                  <a:cubicBezTo>
                    <a:pt x="3898" y="696"/>
                    <a:pt x="3927" y="689"/>
                    <a:pt x="3927" y="616"/>
                  </a:cubicBezTo>
                  <a:cubicBezTo>
                    <a:pt x="3927" y="499"/>
                    <a:pt x="4030" y="491"/>
                    <a:pt x="4125" y="491"/>
                  </a:cubicBezTo>
                  <a:cubicBezTo>
                    <a:pt x="4139" y="484"/>
                    <a:pt x="4154" y="484"/>
                    <a:pt x="4169" y="484"/>
                  </a:cubicBezTo>
                  <a:cubicBezTo>
                    <a:pt x="4235" y="477"/>
                    <a:pt x="4235" y="469"/>
                    <a:pt x="4227" y="447"/>
                  </a:cubicBezTo>
                  <a:cubicBezTo>
                    <a:pt x="4227" y="440"/>
                    <a:pt x="4227" y="418"/>
                    <a:pt x="4235" y="403"/>
                  </a:cubicBezTo>
                  <a:cubicBezTo>
                    <a:pt x="4249" y="381"/>
                    <a:pt x="4271" y="323"/>
                    <a:pt x="4220" y="271"/>
                  </a:cubicBezTo>
                  <a:cubicBezTo>
                    <a:pt x="4206" y="257"/>
                    <a:pt x="4191" y="249"/>
                    <a:pt x="4169" y="249"/>
                  </a:cubicBezTo>
                  <a:cubicBezTo>
                    <a:pt x="4161" y="249"/>
                    <a:pt x="4154" y="257"/>
                    <a:pt x="4139" y="257"/>
                  </a:cubicBezTo>
                  <a:cubicBezTo>
                    <a:pt x="4132" y="257"/>
                    <a:pt x="4118" y="257"/>
                    <a:pt x="4110" y="257"/>
                  </a:cubicBezTo>
                  <a:cubicBezTo>
                    <a:pt x="4096" y="257"/>
                    <a:pt x="4088" y="257"/>
                    <a:pt x="4081" y="257"/>
                  </a:cubicBezTo>
                  <a:cubicBezTo>
                    <a:pt x="4015" y="242"/>
                    <a:pt x="4008" y="213"/>
                    <a:pt x="4008" y="206"/>
                  </a:cubicBezTo>
                  <a:cubicBezTo>
                    <a:pt x="4015" y="198"/>
                    <a:pt x="4037" y="125"/>
                    <a:pt x="4081" y="88"/>
                  </a:cubicBezTo>
                  <a:cubicBezTo>
                    <a:pt x="4132" y="52"/>
                    <a:pt x="4191" y="44"/>
                    <a:pt x="4249" y="30"/>
                  </a:cubicBezTo>
                  <a:cubicBezTo>
                    <a:pt x="4257" y="30"/>
                    <a:pt x="4257" y="30"/>
                    <a:pt x="4264" y="30"/>
                  </a:cubicBezTo>
                  <a:cubicBezTo>
                    <a:pt x="4294" y="30"/>
                    <a:pt x="4308" y="44"/>
                    <a:pt x="4315" y="59"/>
                  </a:cubicBezTo>
                  <a:cubicBezTo>
                    <a:pt x="4323" y="66"/>
                    <a:pt x="4330" y="66"/>
                    <a:pt x="4337" y="66"/>
                  </a:cubicBezTo>
                  <a:lnTo>
                    <a:pt x="4345" y="66"/>
                  </a:lnTo>
                  <a:cubicBezTo>
                    <a:pt x="4367" y="59"/>
                    <a:pt x="4374" y="52"/>
                    <a:pt x="4381" y="37"/>
                  </a:cubicBezTo>
                  <a:cubicBezTo>
                    <a:pt x="4389" y="30"/>
                    <a:pt x="4403" y="15"/>
                    <a:pt x="4418" y="15"/>
                  </a:cubicBezTo>
                  <a:cubicBezTo>
                    <a:pt x="4425" y="15"/>
                    <a:pt x="4433" y="15"/>
                    <a:pt x="4440" y="22"/>
                  </a:cubicBezTo>
                  <a:cubicBezTo>
                    <a:pt x="4462" y="30"/>
                    <a:pt x="4469" y="52"/>
                    <a:pt x="4484" y="66"/>
                  </a:cubicBezTo>
                  <a:cubicBezTo>
                    <a:pt x="4491" y="81"/>
                    <a:pt x="4499" y="96"/>
                    <a:pt x="4506" y="103"/>
                  </a:cubicBezTo>
                  <a:cubicBezTo>
                    <a:pt x="4513" y="103"/>
                    <a:pt x="4513" y="103"/>
                    <a:pt x="4520" y="103"/>
                  </a:cubicBezTo>
                  <a:cubicBezTo>
                    <a:pt x="4535" y="103"/>
                    <a:pt x="4550" y="88"/>
                    <a:pt x="4572" y="74"/>
                  </a:cubicBezTo>
                  <a:cubicBezTo>
                    <a:pt x="4587" y="66"/>
                    <a:pt x="4601" y="52"/>
                    <a:pt x="4616" y="44"/>
                  </a:cubicBezTo>
                  <a:cubicBezTo>
                    <a:pt x="4638" y="30"/>
                    <a:pt x="4638" y="30"/>
                    <a:pt x="4638" y="30"/>
                  </a:cubicBezTo>
                  <a:cubicBezTo>
                    <a:pt x="4667" y="15"/>
                    <a:pt x="4682" y="0"/>
                    <a:pt x="4704" y="0"/>
                  </a:cubicBezTo>
                  <a:cubicBezTo>
                    <a:pt x="4711" y="0"/>
                    <a:pt x="4726" y="8"/>
                    <a:pt x="4733" y="8"/>
                  </a:cubicBezTo>
                  <a:cubicBezTo>
                    <a:pt x="4770" y="22"/>
                    <a:pt x="4770" y="110"/>
                    <a:pt x="4755" y="242"/>
                  </a:cubicBezTo>
                  <a:cubicBezTo>
                    <a:pt x="4740" y="323"/>
                    <a:pt x="4748" y="352"/>
                    <a:pt x="4755" y="352"/>
                  </a:cubicBezTo>
                  <a:cubicBezTo>
                    <a:pt x="4755" y="352"/>
                    <a:pt x="4762" y="345"/>
                    <a:pt x="4770" y="330"/>
                  </a:cubicBezTo>
                  <a:cubicBezTo>
                    <a:pt x="4784" y="315"/>
                    <a:pt x="4792" y="301"/>
                    <a:pt x="4799" y="286"/>
                  </a:cubicBezTo>
                  <a:cubicBezTo>
                    <a:pt x="4814" y="271"/>
                    <a:pt x="4821" y="257"/>
                    <a:pt x="4836" y="257"/>
                  </a:cubicBezTo>
                  <a:cubicBezTo>
                    <a:pt x="4858" y="257"/>
                    <a:pt x="4872" y="271"/>
                    <a:pt x="4909" y="308"/>
                  </a:cubicBezTo>
                  <a:cubicBezTo>
                    <a:pt x="4924" y="323"/>
                    <a:pt x="4931" y="330"/>
                    <a:pt x="4946" y="330"/>
                  </a:cubicBezTo>
                  <a:cubicBezTo>
                    <a:pt x="4960" y="330"/>
                    <a:pt x="4975" y="308"/>
                    <a:pt x="4997" y="286"/>
                  </a:cubicBezTo>
                  <a:cubicBezTo>
                    <a:pt x="5011" y="264"/>
                    <a:pt x="5034" y="235"/>
                    <a:pt x="5063" y="227"/>
                  </a:cubicBezTo>
                  <a:cubicBezTo>
                    <a:pt x="5070" y="220"/>
                    <a:pt x="5077" y="220"/>
                    <a:pt x="5085" y="220"/>
                  </a:cubicBezTo>
                  <a:cubicBezTo>
                    <a:pt x="5099" y="220"/>
                    <a:pt x="5121" y="235"/>
                    <a:pt x="5136" y="249"/>
                  </a:cubicBezTo>
                  <a:cubicBezTo>
                    <a:pt x="5165" y="294"/>
                    <a:pt x="5180" y="367"/>
                    <a:pt x="5173" y="403"/>
                  </a:cubicBezTo>
                  <a:cubicBezTo>
                    <a:pt x="5165" y="440"/>
                    <a:pt x="5173" y="462"/>
                    <a:pt x="5224" y="484"/>
                  </a:cubicBezTo>
                  <a:cubicBezTo>
                    <a:pt x="5224" y="491"/>
                    <a:pt x="5231" y="491"/>
                    <a:pt x="5239" y="491"/>
                  </a:cubicBezTo>
                  <a:cubicBezTo>
                    <a:pt x="5246" y="499"/>
                    <a:pt x="5261" y="499"/>
                    <a:pt x="5261" y="506"/>
                  </a:cubicBezTo>
                  <a:cubicBezTo>
                    <a:pt x="5268" y="521"/>
                    <a:pt x="5268" y="535"/>
                    <a:pt x="5246" y="579"/>
                  </a:cubicBezTo>
                  <a:cubicBezTo>
                    <a:pt x="5239" y="601"/>
                    <a:pt x="5224" y="645"/>
                    <a:pt x="5209" y="696"/>
                  </a:cubicBezTo>
                  <a:cubicBezTo>
                    <a:pt x="5187" y="748"/>
                    <a:pt x="5187" y="770"/>
                    <a:pt x="5187" y="777"/>
                  </a:cubicBezTo>
                  <a:cubicBezTo>
                    <a:pt x="5202" y="770"/>
                    <a:pt x="5246" y="726"/>
                    <a:pt x="5268" y="682"/>
                  </a:cubicBezTo>
                  <a:cubicBezTo>
                    <a:pt x="5283" y="667"/>
                    <a:pt x="5290" y="667"/>
                    <a:pt x="5297" y="667"/>
                  </a:cubicBezTo>
                  <a:cubicBezTo>
                    <a:pt x="5349" y="667"/>
                    <a:pt x="5378" y="821"/>
                    <a:pt x="5378" y="872"/>
                  </a:cubicBezTo>
                  <a:cubicBezTo>
                    <a:pt x="5378" y="909"/>
                    <a:pt x="5385" y="938"/>
                    <a:pt x="5393" y="960"/>
                  </a:cubicBezTo>
                  <a:cubicBezTo>
                    <a:pt x="5407" y="989"/>
                    <a:pt x="5429" y="997"/>
                    <a:pt x="5458" y="997"/>
                  </a:cubicBezTo>
                  <a:cubicBezTo>
                    <a:pt x="5473" y="997"/>
                    <a:pt x="5480" y="997"/>
                    <a:pt x="5495" y="997"/>
                  </a:cubicBezTo>
                  <a:cubicBezTo>
                    <a:pt x="5568" y="982"/>
                    <a:pt x="5568" y="968"/>
                    <a:pt x="5583" y="938"/>
                  </a:cubicBezTo>
                  <a:cubicBezTo>
                    <a:pt x="5583" y="924"/>
                    <a:pt x="5590" y="909"/>
                    <a:pt x="5598" y="887"/>
                  </a:cubicBezTo>
                  <a:cubicBezTo>
                    <a:pt x="5620" y="843"/>
                    <a:pt x="5656" y="814"/>
                    <a:pt x="5686" y="814"/>
                  </a:cubicBezTo>
                  <a:cubicBezTo>
                    <a:pt x="5700" y="814"/>
                    <a:pt x="5730" y="821"/>
                    <a:pt x="5737" y="880"/>
                  </a:cubicBezTo>
                  <a:cubicBezTo>
                    <a:pt x="5744" y="916"/>
                    <a:pt x="5751" y="946"/>
                    <a:pt x="5759" y="960"/>
                  </a:cubicBezTo>
                  <a:cubicBezTo>
                    <a:pt x="5774" y="989"/>
                    <a:pt x="5781" y="1019"/>
                    <a:pt x="5774" y="1070"/>
                  </a:cubicBezTo>
                  <a:cubicBezTo>
                    <a:pt x="5766" y="1129"/>
                    <a:pt x="5788" y="1144"/>
                    <a:pt x="5825" y="1165"/>
                  </a:cubicBezTo>
                  <a:cubicBezTo>
                    <a:pt x="5832" y="1165"/>
                    <a:pt x="5832" y="1165"/>
                    <a:pt x="5832" y="1165"/>
                  </a:cubicBezTo>
                  <a:cubicBezTo>
                    <a:pt x="5884" y="1195"/>
                    <a:pt x="5898" y="1312"/>
                    <a:pt x="5898" y="1327"/>
                  </a:cubicBezTo>
                  <a:cubicBezTo>
                    <a:pt x="5898" y="1349"/>
                    <a:pt x="5898" y="1349"/>
                    <a:pt x="5898" y="1349"/>
                  </a:cubicBezTo>
                  <a:cubicBezTo>
                    <a:pt x="5884" y="1341"/>
                    <a:pt x="5884" y="1341"/>
                    <a:pt x="5884" y="1341"/>
                  </a:cubicBezTo>
                  <a:lnTo>
                    <a:pt x="5876" y="1341"/>
                  </a:lnTo>
                  <a:cubicBezTo>
                    <a:pt x="5854" y="1341"/>
                    <a:pt x="5818" y="1349"/>
                    <a:pt x="5796" y="1393"/>
                  </a:cubicBezTo>
                  <a:cubicBezTo>
                    <a:pt x="5766" y="1451"/>
                    <a:pt x="5810" y="1568"/>
                    <a:pt x="5847" y="1613"/>
                  </a:cubicBezTo>
                  <a:cubicBezTo>
                    <a:pt x="5884" y="1642"/>
                    <a:pt x="5869" y="1686"/>
                    <a:pt x="5854" y="1737"/>
                  </a:cubicBezTo>
                  <a:cubicBezTo>
                    <a:pt x="5839" y="1774"/>
                    <a:pt x="5832" y="1810"/>
                    <a:pt x="5832" y="1847"/>
                  </a:cubicBezTo>
                  <a:cubicBezTo>
                    <a:pt x="5832" y="1942"/>
                    <a:pt x="5964" y="2052"/>
                    <a:pt x="6037" y="2081"/>
                  </a:cubicBezTo>
                  <a:cubicBezTo>
                    <a:pt x="6081" y="2103"/>
                    <a:pt x="6111" y="2125"/>
                    <a:pt x="6111" y="2155"/>
                  </a:cubicBezTo>
                  <a:cubicBezTo>
                    <a:pt x="6111" y="2177"/>
                    <a:pt x="6111" y="2199"/>
                    <a:pt x="6074" y="2221"/>
                  </a:cubicBezTo>
                  <a:cubicBezTo>
                    <a:pt x="6008" y="2272"/>
                    <a:pt x="6008" y="2294"/>
                    <a:pt x="6023" y="2301"/>
                  </a:cubicBezTo>
                  <a:cubicBezTo>
                    <a:pt x="6030" y="2316"/>
                    <a:pt x="6045" y="2323"/>
                    <a:pt x="6059" y="2323"/>
                  </a:cubicBezTo>
                  <a:cubicBezTo>
                    <a:pt x="6081" y="2338"/>
                    <a:pt x="6103" y="2345"/>
                    <a:pt x="6111" y="2375"/>
                  </a:cubicBezTo>
                  <a:cubicBezTo>
                    <a:pt x="6118" y="2389"/>
                    <a:pt x="6118" y="2404"/>
                    <a:pt x="6118" y="2418"/>
                  </a:cubicBezTo>
                  <a:cubicBezTo>
                    <a:pt x="6118" y="2448"/>
                    <a:pt x="6118" y="2470"/>
                    <a:pt x="6162" y="2477"/>
                  </a:cubicBezTo>
                  <a:cubicBezTo>
                    <a:pt x="6242" y="2506"/>
                    <a:pt x="6316" y="2543"/>
                    <a:pt x="6439" y="2668"/>
                  </a:cubicBezTo>
                  <a:cubicBezTo>
                    <a:pt x="6564" y="2792"/>
                    <a:pt x="6579" y="3012"/>
                    <a:pt x="6564" y="3063"/>
                  </a:cubicBezTo>
                  <a:cubicBezTo>
                    <a:pt x="6557" y="3093"/>
                    <a:pt x="6535" y="3107"/>
                    <a:pt x="6520" y="3107"/>
                  </a:cubicBezTo>
                  <a:lnTo>
                    <a:pt x="6520" y="3107"/>
                  </a:lnTo>
                  <a:cubicBezTo>
                    <a:pt x="6557" y="3173"/>
                    <a:pt x="6557" y="3232"/>
                    <a:pt x="6520" y="3283"/>
                  </a:cubicBezTo>
                  <a:cubicBezTo>
                    <a:pt x="6476" y="3349"/>
                    <a:pt x="6476" y="3415"/>
                    <a:pt x="6505" y="3488"/>
                  </a:cubicBezTo>
                  <a:cubicBezTo>
                    <a:pt x="6520" y="3510"/>
                    <a:pt x="6535" y="3518"/>
                    <a:pt x="6557" y="3518"/>
                  </a:cubicBezTo>
                  <a:cubicBezTo>
                    <a:pt x="6579" y="3525"/>
                    <a:pt x="6608" y="3525"/>
                    <a:pt x="6630" y="3576"/>
                  </a:cubicBezTo>
                  <a:cubicBezTo>
                    <a:pt x="6652" y="3613"/>
                    <a:pt x="6659" y="3649"/>
                    <a:pt x="6637" y="3686"/>
                  </a:cubicBezTo>
                  <a:cubicBezTo>
                    <a:pt x="6615" y="3715"/>
                    <a:pt x="6586" y="3737"/>
                    <a:pt x="6564" y="3737"/>
                  </a:cubicBezTo>
                  <a:cubicBezTo>
                    <a:pt x="6557" y="3737"/>
                    <a:pt x="6549" y="3730"/>
                    <a:pt x="6542" y="3730"/>
                  </a:cubicBezTo>
                  <a:cubicBezTo>
                    <a:pt x="6535" y="3730"/>
                    <a:pt x="6520" y="3730"/>
                    <a:pt x="6513" y="3730"/>
                  </a:cubicBezTo>
                  <a:cubicBezTo>
                    <a:pt x="6476" y="3730"/>
                    <a:pt x="6454" y="3737"/>
                    <a:pt x="6439" y="3752"/>
                  </a:cubicBezTo>
                  <a:cubicBezTo>
                    <a:pt x="6432" y="3759"/>
                    <a:pt x="6425" y="3767"/>
                    <a:pt x="6410" y="3767"/>
                  </a:cubicBezTo>
                  <a:cubicBezTo>
                    <a:pt x="6395" y="3767"/>
                    <a:pt x="6381" y="3752"/>
                    <a:pt x="6360" y="3730"/>
                  </a:cubicBezTo>
                  <a:cubicBezTo>
                    <a:pt x="6338" y="3708"/>
                    <a:pt x="6301" y="3679"/>
                    <a:pt x="6257" y="3664"/>
                  </a:cubicBezTo>
                  <a:cubicBezTo>
                    <a:pt x="6220" y="3657"/>
                    <a:pt x="6206" y="3657"/>
                    <a:pt x="6191" y="3657"/>
                  </a:cubicBezTo>
                  <a:cubicBezTo>
                    <a:pt x="6162" y="3657"/>
                    <a:pt x="6155" y="3664"/>
                    <a:pt x="6140" y="3730"/>
                  </a:cubicBezTo>
                  <a:cubicBezTo>
                    <a:pt x="6118" y="3796"/>
                    <a:pt x="6242" y="3877"/>
                    <a:pt x="6286" y="3899"/>
                  </a:cubicBezTo>
                  <a:cubicBezTo>
                    <a:pt x="6279" y="3928"/>
                    <a:pt x="6279" y="3928"/>
                    <a:pt x="6279" y="3928"/>
                  </a:cubicBezTo>
                  <a:cubicBezTo>
                    <a:pt x="6272" y="3928"/>
                    <a:pt x="6257" y="3921"/>
                    <a:pt x="6250" y="3921"/>
                  </a:cubicBezTo>
                  <a:cubicBezTo>
                    <a:pt x="6235" y="3921"/>
                    <a:pt x="6228" y="3928"/>
                    <a:pt x="6228" y="3928"/>
                  </a:cubicBezTo>
                  <a:cubicBezTo>
                    <a:pt x="6228" y="3935"/>
                    <a:pt x="6220" y="3950"/>
                    <a:pt x="6257" y="3994"/>
                  </a:cubicBezTo>
                  <a:cubicBezTo>
                    <a:pt x="6308" y="4053"/>
                    <a:pt x="6294" y="4155"/>
                    <a:pt x="6265" y="4214"/>
                  </a:cubicBezTo>
                  <a:cubicBezTo>
                    <a:pt x="6250" y="4243"/>
                    <a:pt x="6235" y="4258"/>
                    <a:pt x="6220" y="4258"/>
                  </a:cubicBezTo>
                  <a:cubicBezTo>
                    <a:pt x="6213" y="4258"/>
                    <a:pt x="6206" y="4258"/>
                    <a:pt x="6199" y="4250"/>
                  </a:cubicBezTo>
                  <a:cubicBezTo>
                    <a:pt x="6184" y="4236"/>
                    <a:pt x="6169" y="4228"/>
                    <a:pt x="6147" y="4228"/>
                  </a:cubicBezTo>
                  <a:cubicBezTo>
                    <a:pt x="6133" y="4228"/>
                    <a:pt x="6125" y="4228"/>
                    <a:pt x="6125" y="4243"/>
                  </a:cubicBezTo>
                  <a:cubicBezTo>
                    <a:pt x="6125" y="4258"/>
                    <a:pt x="6133" y="4265"/>
                    <a:pt x="6147" y="4280"/>
                  </a:cubicBezTo>
                  <a:cubicBezTo>
                    <a:pt x="6155" y="4294"/>
                    <a:pt x="6169" y="4302"/>
                    <a:pt x="6162" y="4316"/>
                  </a:cubicBezTo>
                  <a:cubicBezTo>
                    <a:pt x="6155" y="4331"/>
                    <a:pt x="6140" y="4331"/>
                    <a:pt x="6140" y="4331"/>
                  </a:cubicBezTo>
                  <a:cubicBezTo>
                    <a:pt x="6103" y="4346"/>
                    <a:pt x="6045" y="4360"/>
                    <a:pt x="5971" y="4419"/>
                  </a:cubicBezTo>
                  <a:cubicBezTo>
                    <a:pt x="5949" y="4441"/>
                    <a:pt x="5935" y="4448"/>
                    <a:pt x="5913" y="4448"/>
                  </a:cubicBezTo>
                  <a:cubicBezTo>
                    <a:pt x="5884" y="4448"/>
                    <a:pt x="5861" y="4426"/>
                    <a:pt x="5839" y="4412"/>
                  </a:cubicBezTo>
                  <a:cubicBezTo>
                    <a:pt x="5832" y="4404"/>
                    <a:pt x="5818" y="4397"/>
                    <a:pt x="5810" y="4390"/>
                  </a:cubicBezTo>
                  <a:lnTo>
                    <a:pt x="5810" y="4390"/>
                  </a:lnTo>
                  <a:cubicBezTo>
                    <a:pt x="5766" y="4390"/>
                    <a:pt x="5678" y="4485"/>
                    <a:pt x="5627" y="4609"/>
                  </a:cubicBezTo>
                  <a:cubicBezTo>
                    <a:pt x="5598" y="4668"/>
                    <a:pt x="5568" y="4697"/>
                    <a:pt x="5546" y="4719"/>
                  </a:cubicBezTo>
                  <a:cubicBezTo>
                    <a:pt x="5539" y="4719"/>
                    <a:pt x="5532" y="4734"/>
                    <a:pt x="5532" y="4734"/>
                  </a:cubicBezTo>
                  <a:lnTo>
                    <a:pt x="5532" y="4734"/>
                  </a:lnTo>
                  <a:cubicBezTo>
                    <a:pt x="5532" y="4734"/>
                    <a:pt x="5539" y="4741"/>
                    <a:pt x="5554" y="4749"/>
                  </a:cubicBezTo>
                  <a:cubicBezTo>
                    <a:pt x="5620" y="4793"/>
                    <a:pt x="5751" y="5005"/>
                    <a:pt x="5759" y="5013"/>
                  </a:cubicBezTo>
                  <a:cubicBezTo>
                    <a:pt x="5766" y="5020"/>
                    <a:pt x="5766" y="5020"/>
                    <a:pt x="5766" y="5020"/>
                  </a:cubicBezTo>
                  <a:cubicBezTo>
                    <a:pt x="5759" y="5027"/>
                    <a:pt x="5759" y="5027"/>
                    <a:pt x="5759" y="5027"/>
                  </a:cubicBezTo>
                  <a:cubicBezTo>
                    <a:pt x="5759" y="5027"/>
                    <a:pt x="5751" y="5071"/>
                    <a:pt x="5766" y="5225"/>
                  </a:cubicBezTo>
                  <a:cubicBezTo>
                    <a:pt x="5766" y="5306"/>
                    <a:pt x="5818" y="5408"/>
                    <a:pt x="5869" y="5503"/>
                  </a:cubicBezTo>
                  <a:cubicBezTo>
                    <a:pt x="5906" y="5591"/>
                    <a:pt x="5942" y="5665"/>
                    <a:pt x="5942" y="5716"/>
                  </a:cubicBezTo>
                  <a:cubicBezTo>
                    <a:pt x="5942" y="5826"/>
                    <a:pt x="5876" y="5994"/>
                    <a:pt x="5803" y="6053"/>
                  </a:cubicBezTo>
                  <a:cubicBezTo>
                    <a:pt x="5781" y="6075"/>
                    <a:pt x="5788" y="6082"/>
                    <a:pt x="5810" y="6119"/>
                  </a:cubicBezTo>
                  <a:cubicBezTo>
                    <a:pt x="5832" y="6156"/>
                    <a:pt x="5861" y="6199"/>
                    <a:pt x="5839" y="6265"/>
                  </a:cubicBezTo>
                  <a:cubicBezTo>
                    <a:pt x="5839" y="6280"/>
                    <a:pt x="5832" y="6295"/>
                    <a:pt x="5825" y="6309"/>
                  </a:cubicBezTo>
                  <a:cubicBezTo>
                    <a:pt x="5803" y="6383"/>
                    <a:pt x="5796" y="6405"/>
                    <a:pt x="5869" y="6471"/>
                  </a:cubicBezTo>
                  <a:cubicBezTo>
                    <a:pt x="5913" y="6507"/>
                    <a:pt x="5927" y="6537"/>
                    <a:pt x="5927" y="6551"/>
                  </a:cubicBezTo>
                  <a:cubicBezTo>
                    <a:pt x="5920" y="6573"/>
                    <a:pt x="5898" y="6588"/>
                    <a:pt x="5876" y="6595"/>
                  </a:cubicBezTo>
                  <a:cubicBezTo>
                    <a:pt x="5854" y="6603"/>
                    <a:pt x="5839" y="6610"/>
                    <a:pt x="5825" y="6625"/>
                  </a:cubicBezTo>
                  <a:cubicBezTo>
                    <a:pt x="5796" y="6639"/>
                    <a:pt x="5803" y="6661"/>
                    <a:pt x="5839" y="6727"/>
                  </a:cubicBezTo>
                  <a:cubicBezTo>
                    <a:pt x="5854" y="6756"/>
                    <a:pt x="5876" y="6793"/>
                    <a:pt x="5898" y="6844"/>
                  </a:cubicBezTo>
                  <a:cubicBezTo>
                    <a:pt x="5942" y="6940"/>
                    <a:pt x="5891" y="7020"/>
                    <a:pt x="5876" y="7049"/>
                  </a:cubicBezTo>
                  <a:cubicBezTo>
                    <a:pt x="5854" y="7079"/>
                    <a:pt x="5825" y="7101"/>
                    <a:pt x="5810" y="7101"/>
                  </a:cubicBezTo>
                  <a:cubicBezTo>
                    <a:pt x="5796" y="7101"/>
                    <a:pt x="5788" y="7094"/>
                    <a:pt x="5781" y="7079"/>
                  </a:cubicBezTo>
                  <a:cubicBezTo>
                    <a:pt x="5766" y="7057"/>
                    <a:pt x="5730" y="7027"/>
                    <a:pt x="5693" y="7027"/>
                  </a:cubicBezTo>
                  <a:cubicBezTo>
                    <a:pt x="5671" y="7027"/>
                    <a:pt x="5649" y="7035"/>
                    <a:pt x="5634" y="7049"/>
                  </a:cubicBezTo>
                  <a:cubicBezTo>
                    <a:pt x="5590" y="7086"/>
                    <a:pt x="5532" y="7130"/>
                    <a:pt x="5466" y="7130"/>
                  </a:cubicBezTo>
                  <a:cubicBezTo>
                    <a:pt x="5437" y="7130"/>
                    <a:pt x="5400" y="7115"/>
                    <a:pt x="5363" y="7101"/>
                  </a:cubicBezTo>
                  <a:cubicBezTo>
                    <a:pt x="5341" y="7086"/>
                    <a:pt x="5319" y="7079"/>
                    <a:pt x="5305" y="7079"/>
                  </a:cubicBezTo>
                  <a:cubicBezTo>
                    <a:pt x="5261" y="7079"/>
                    <a:pt x="5231" y="7115"/>
                    <a:pt x="5202" y="7152"/>
                  </a:cubicBezTo>
                  <a:cubicBezTo>
                    <a:pt x="5195" y="7167"/>
                    <a:pt x="5195" y="7167"/>
                    <a:pt x="5195" y="7167"/>
                  </a:cubicBezTo>
                  <a:cubicBezTo>
                    <a:pt x="5143" y="7218"/>
                    <a:pt x="5063" y="7269"/>
                    <a:pt x="4989" y="7284"/>
                  </a:cubicBezTo>
                  <a:cubicBezTo>
                    <a:pt x="4960" y="7284"/>
                    <a:pt x="4960" y="7284"/>
                    <a:pt x="4960" y="7284"/>
                  </a:cubicBezTo>
                  <a:cubicBezTo>
                    <a:pt x="4894" y="7299"/>
                    <a:pt x="4806" y="7313"/>
                    <a:pt x="4770" y="7343"/>
                  </a:cubicBezTo>
                  <a:cubicBezTo>
                    <a:pt x="4762" y="7357"/>
                    <a:pt x="4762" y="7365"/>
                    <a:pt x="4762" y="7365"/>
                  </a:cubicBezTo>
                  <a:cubicBezTo>
                    <a:pt x="4762" y="7372"/>
                    <a:pt x="4784" y="7387"/>
                    <a:pt x="4806" y="7394"/>
                  </a:cubicBezTo>
                  <a:cubicBezTo>
                    <a:pt x="4821" y="7408"/>
                    <a:pt x="4836" y="7416"/>
                    <a:pt x="4850" y="7423"/>
                  </a:cubicBezTo>
                  <a:cubicBezTo>
                    <a:pt x="4894" y="7453"/>
                    <a:pt x="4989" y="7467"/>
                    <a:pt x="5034" y="7475"/>
                  </a:cubicBezTo>
                  <a:cubicBezTo>
                    <a:pt x="5048" y="7475"/>
                    <a:pt x="5048" y="7475"/>
                    <a:pt x="5048" y="7475"/>
                  </a:cubicBezTo>
                  <a:cubicBezTo>
                    <a:pt x="5048" y="7489"/>
                    <a:pt x="5048" y="7489"/>
                    <a:pt x="5048" y="7489"/>
                  </a:cubicBezTo>
                  <a:cubicBezTo>
                    <a:pt x="5056" y="7504"/>
                    <a:pt x="5056" y="7548"/>
                    <a:pt x="5034" y="7584"/>
                  </a:cubicBezTo>
                  <a:cubicBezTo>
                    <a:pt x="5026" y="7592"/>
                    <a:pt x="5011" y="7599"/>
                    <a:pt x="4982" y="7599"/>
                  </a:cubicBezTo>
                  <a:cubicBezTo>
                    <a:pt x="4946" y="7599"/>
                    <a:pt x="4894" y="7584"/>
                    <a:pt x="4879" y="7577"/>
                  </a:cubicBezTo>
                  <a:cubicBezTo>
                    <a:pt x="4784" y="7636"/>
                    <a:pt x="4784" y="7636"/>
                    <a:pt x="4784" y="7636"/>
                  </a:cubicBezTo>
                  <a:cubicBezTo>
                    <a:pt x="4770" y="7628"/>
                    <a:pt x="4770" y="7628"/>
                    <a:pt x="4770" y="7628"/>
                  </a:cubicBezTo>
                  <a:cubicBezTo>
                    <a:pt x="4770" y="7628"/>
                    <a:pt x="4726" y="7577"/>
                    <a:pt x="4682" y="7577"/>
                  </a:cubicBezTo>
                  <a:cubicBezTo>
                    <a:pt x="4667" y="7577"/>
                    <a:pt x="4652" y="7577"/>
                    <a:pt x="4645" y="7584"/>
                  </a:cubicBezTo>
                  <a:cubicBezTo>
                    <a:pt x="4587" y="7628"/>
                    <a:pt x="4528" y="7658"/>
                    <a:pt x="4462" y="7658"/>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6" name="Freeform 95"/>
            <p:cNvSpPr>
              <a:spLocks noChangeArrowheads="1"/>
            </p:cNvSpPr>
            <p:nvPr/>
          </p:nvSpPr>
          <p:spPr bwMode="auto">
            <a:xfrm>
              <a:off x="4588662" y="9238936"/>
              <a:ext cx="2573531" cy="2918249"/>
            </a:xfrm>
            <a:custGeom>
              <a:avLst/>
              <a:gdLst>
                <a:gd name="T0" fmla="*/ 4969 w 6698"/>
                <a:gd name="T1" fmla="*/ 359 h 7687"/>
                <a:gd name="T2" fmla="*/ 5386 w 6698"/>
                <a:gd name="T3" fmla="*/ 886 h 7687"/>
                <a:gd name="T4" fmla="*/ 5899 w 6698"/>
                <a:gd name="T5" fmla="*/ 1341 h 7687"/>
                <a:gd name="T6" fmla="*/ 6448 w 6698"/>
                <a:gd name="T7" fmla="*/ 2689 h 7687"/>
                <a:gd name="T8" fmla="*/ 6433 w 6698"/>
                <a:gd name="T9" fmla="*/ 3759 h 7687"/>
                <a:gd name="T10" fmla="*/ 6170 w 6698"/>
                <a:gd name="T11" fmla="*/ 4228 h 7687"/>
                <a:gd name="T12" fmla="*/ 5767 w 6698"/>
                <a:gd name="T13" fmla="*/ 5034 h 7687"/>
                <a:gd name="T14" fmla="*/ 5819 w 6698"/>
                <a:gd name="T15" fmla="*/ 7086 h 7687"/>
                <a:gd name="T16" fmla="*/ 4866 w 6698"/>
                <a:gd name="T17" fmla="*/ 7452 h 7687"/>
                <a:gd name="T18" fmla="*/ 4456 w 6698"/>
                <a:gd name="T19" fmla="*/ 7657 h 7687"/>
                <a:gd name="T20" fmla="*/ 2931 w 6698"/>
                <a:gd name="T21" fmla="*/ 6910 h 7687"/>
                <a:gd name="T22" fmla="*/ 2572 w 6698"/>
                <a:gd name="T23" fmla="*/ 6778 h 7687"/>
                <a:gd name="T24" fmla="*/ 2426 w 6698"/>
                <a:gd name="T25" fmla="*/ 7049 h 7687"/>
                <a:gd name="T26" fmla="*/ 1708 w 6698"/>
                <a:gd name="T27" fmla="*/ 7254 h 7687"/>
                <a:gd name="T28" fmla="*/ 418 w 6698"/>
                <a:gd name="T29" fmla="*/ 7283 h 7687"/>
                <a:gd name="T30" fmla="*/ 213 w 6698"/>
                <a:gd name="T31" fmla="*/ 6309 h 7687"/>
                <a:gd name="T32" fmla="*/ 667 w 6698"/>
                <a:gd name="T33" fmla="*/ 4345 h 7687"/>
                <a:gd name="T34" fmla="*/ 1657 w 6698"/>
                <a:gd name="T35" fmla="*/ 2791 h 7687"/>
                <a:gd name="T36" fmla="*/ 2213 w 6698"/>
                <a:gd name="T37" fmla="*/ 1553 h 7687"/>
                <a:gd name="T38" fmla="*/ 2162 w 6698"/>
                <a:gd name="T39" fmla="*/ 747 h 7687"/>
                <a:gd name="T40" fmla="*/ 2734 w 6698"/>
                <a:gd name="T41" fmla="*/ 828 h 7687"/>
                <a:gd name="T42" fmla="*/ 3327 w 6698"/>
                <a:gd name="T43" fmla="*/ 982 h 7687"/>
                <a:gd name="T44" fmla="*/ 3620 w 6698"/>
                <a:gd name="T45" fmla="*/ 791 h 7687"/>
                <a:gd name="T46" fmla="*/ 4272 w 6698"/>
                <a:gd name="T47" fmla="*/ 425 h 7687"/>
                <a:gd name="T48" fmla="*/ 4360 w 6698"/>
                <a:gd name="T49" fmla="*/ 102 h 7687"/>
                <a:gd name="T50" fmla="*/ 4727 w 6698"/>
                <a:gd name="T51" fmla="*/ 0 h 7687"/>
                <a:gd name="T52" fmla="*/ 4397 w 6698"/>
                <a:gd name="T53" fmla="*/ 44 h 7687"/>
                <a:gd name="T54" fmla="*/ 4016 w 6698"/>
                <a:gd name="T55" fmla="*/ 220 h 7687"/>
                <a:gd name="T56" fmla="*/ 4192 w 6698"/>
                <a:gd name="T57" fmla="*/ 483 h 7687"/>
                <a:gd name="T58" fmla="*/ 3650 w 6698"/>
                <a:gd name="T59" fmla="*/ 710 h 7687"/>
                <a:gd name="T60" fmla="*/ 3481 w 6698"/>
                <a:gd name="T61" fmla="*/ 916 h 7687"/>
                <a:gd name="T62" fmla="*/ 3056 w 6698"/>
                <a:gd name="T63" fmla="*/ 1289 h 7687"/>
                <a:gd name="T64" fmla="*/ 3027 w 6698"/>
                <a:gd name="T65" fmla="*/ 864 h 7687"/>
                <a:gd name="T66" fmla="*/ 2485 w 6698"/>
                <a:gd name="T67" fmla="*/ 886 h 7687"/>
                <a:gd name="T68" fmla="*/ 2126 w 6698"/>
                <a:gd name="T69" fmla="*/ 696 h 7687"/>
                <a:gd name="T70" fmla="*/ 2272 w 6698"/>
                <a:gd name="T71" fmla="*/ 1341 h 7687"/>
                <a:gd name="T72" fmla="*/ 2008 w 6698"/>
                <a:gd name="T73" fmla="*/ 2066 h 7687"/>
                <a:gd name="T74" fmla="*/ 1642 w 6698"/>
                <a:gd name="T75" fmla="*/ 2770 h 7687"/>
                <a:gd name="T76" fmla="*/ 1056 w 6698"/>
                <a:gd name="T77" fmla="*/ 3612 h 7687"/>
                <a:gd name="T78" fmla="*/ 448 w 6698"/>
                <a:gd name="T79" fmla="*/ 5063 h 7687"/>
                <a:gd name="T80" fmla="*/ 184 w 6698"/>
                <a:gd name="T81" fmla="*/ 6301 h 7687"/>
                <a:gd name="T82" fmla="*/ 198 w 6698"/>
                <a:gd name="T83" fmla="*/ 7349 h 7687"/>
                <a:gd name="T84" fmla="*/ 682 w 6698"/>
                <a:gd name="T85" fmla="*/ 7445 h 7687"/>
                <a:gd name="T86" fmla="*/ 2169 w 6698"/>
                <a:gd name="T87" fmla="*/ 7422 h 7687"/>
                <a:gd name="T88" fmla="*/ 2572 w 6698"/>
                <a:gd name="T89" fmla="*/ 7181 h 7687"/>
                <a:gd name="T90" fmla="*/ 2155 w 6698"/>
                <a:gd name="T91" fmla="*/ 6924 h 7687"/>
                <a:gd name="T92" fmla="*/ 2800 w 6698"/>
                <a:gd name="T93" fmla="*/ 6807 h 7687"/>
                <a:gd name="T94" fmla="*/ 2990 w 6698"/>
                <a:gd name="T95" fmla="*/ 7063 h 7687"/>
                <a:gd name="T96" fmla="*/ 3840 w 6698"/>
                <a:gd name="T97" fmla="*/ 7203 h 7687"/>
                <a:gd name="T98" fmla="*/ 4822 w 6698"/>
                <a:gd name="T99" fmla="*/ 7657 h 7687"/>
                <a:gd name="T100" fmla="*/ 4800 w 6698"/>
                <a:gd name="T101" fmla="*/ 7379 h 7687"/>
                <a:gd name="T102" fmla="*/ 5665 w 6698"/>
                <a:gd name="T103" fmla="*/ 7078 h 7687"/>
                <a:gd name="T104" fmla="*/ 5965 w 6698"/>
                <a:gd name="T105" fmla="*/ 6572 h 7687"/>
                <a:gd name="T106" fmla="*/ 5804 w 6698"/>
                <a:gd name="T107" fmla="*/ 5041 h 7687"/>
                <a:gd name="T108" fmla="*/ 5936 w 6698"/>
                <a:gd name="T109" fmla="*/ 4477 h 7687"/>
                <a:gd name="T110" fmla="*/ 6302 w 6698"/>
                <a:gd name="T111" fmla="*/ 4235 h 7687"/>
                <a:gd name="T112" fmla="*/ 6375 w 6698"/>
                <a:gd name="T113" fmla="*/ 3759 h 7687"/>
                <a:gd name="T114" fmla="*/ 6543 w 6698"/>
                <a:gd name="T115" fmla="*/ 3495 h 7687"/>
                <a:gd name="T116" fmla="*/ 6060 w 6698"/>
                <a:gd name="T117" fmla="*/ 2308 h 7687"/>
                <a:gd name="T118" fmla="*/ 5899 w 6698"/>
                <a:gd name="T119" fmla="*/ 1370 h 7687"/>
                <a:gd name="T120" fmla="*/ 5606 w 6698"/>
                <a:gd name="T121" fmla="*/ 894 h 7687"/>
                <a:gd name="T122" fmla="*/ 5284 w 6698"/>
                <a:gd name="T123" fmla="*/ 601 h 7687"/>
                <a:gd name="T124" fmla="*/ 4969 w 6698"/>
                <a:gd name="T125" fmla="*/ 329 h 7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98" h="7687">
                  <a:moveTo>
                    <a:pt x="4727" y="36"/>
                  </a:moveTo>
                  <a:lnTo>
                    <a:pt x="4727" y="36"/>
                  </a:lnTo>
                  <a:cubicBezTo>
                    <a:pt x="4734" y="36"/>
                    <a:pt x="4741" y="36"/>
                    <a:pt x="4749" y="36"/>
                  </a:cubicBezTo>
                  <a:cubicBezTo>
                    <a:pt x="4785" y="51"/>
                    <a:pt x="4771" y="161"/>
                    <a:pt x="4763" y="256"/>
                  </a:cubicBezTo>
                  <a:cubicBezTo>
                    <a:pt x="4756" y="322"/>
                    <a:pt x="4749" y="388"/>
                    <a:pt x="4771" y="388"/>
                  </a:cubicBezTo>
                  <a:cubicBezTo>
                    <a:pt x="4778" y="388"/>
                    <a:pt x="4793" y="373"/>
                    <a:pt x="4807" y="351"/>
                  </a:cubicBezTo>
                  <a:cubicBezTo>
                    <a:pt x="4837" y="308"/>
                    <a:pt x="4844" y="285"/>
                    <a:pt x="4859" y="285"/>
                  </a:cubicBezTo>
                  <a:cubicBezTo>
                    <a:pt x="4873" y="285"/>
                    <a:pt x="4888" y="300"/>
                    <a:pt x="4917" y="329"/>
                  </a:cubicBezTo>
                  <a:cubicBezTo>
                    <a:pt x="4939" y="351"/>
                    <a:pt x="4954" y="359"/>
                    <a:pt x="4969" y="359"/>
                  </a:cubicBezTo>
                  <a:cubicBezTo>
                    <a:pt x="5012" y="359"/>
                    <a:pt x="5034" y="271"/>
                    <a:pt x="5093" y="256"/>
                  </a:cubicBezTo>
                  <a:cubicBezTo>
                    <a:pt x="5093" y="249"/>
                    <a:pt x="5100" y="249"/>
                    <a:pt x="5108" y="249"/>
                  </a:cubicBezTo>
                  <a:cubicBezTo>
                    <a:pt x="5166" y="249"/>
                    <a:pt x="5188" y="366"/>
                    <a:pt x="5181" y="410"/>
                  </a:cubicBezTo>
                  <a:cubicBezTo>
                    <a:pt x="5174" y="454"/>
                    <a:pt x="5181" y="491"/>
                    <a:pt x="5240" y="513"/>
                  </a:cubicBezTo>
                  <a:cubicBezTo>
                    <a:pt x="5298" y="535"/>
                    <a:pt x="5284" y="505"/>
                    <a:pt x="5218" y="703"/>
                  </a:cubicBezTo>
                  <a:cubicBezTo>
                    <a:pt x="5188" y="784"/>
                    <a:pt x="5188" y="813"/>
                    <a:pt x="5203" y="813"/>
                  </a:cubicBezTo>
                  <a:cubicBezTo>
                    <a:pt x="5232" y="813"/>
                    <a:pt x="5284" y="740"/>
                    <a:pt x="5306" y="703"/>
                  </a:cubicBezTo>
                  <a:cubicBezTo>
                    <a:pt x="5313" y="696"/>
                    <a:pt x="5313" y="696"/>
                    <a:pt x="5320" y="696"/>
                  </a:cubicBezTo>
                  <a:cubicBezTo>
                    <a:pt x="5350" y="696"/>
                    <a:pt x="5386" y="820"/>
                    <a:pt x="5386" y="886"/>
                  </a:cubicBezTo>
                  <a:cubicBezTo>
                    <a:pt x="5386" y="960"/>
                    <a:pt x="5401" y="1026"/>
                    <a:pt x="5481" y="1026"/>
                  </a:cubicBezTo>
                  <a:cubicBezTo>
                    <a:pt x="5496" y="1026"/>
                    <a:pt x="5511" y="1026"/>
                    <a:pt x="5518" y="1026"/>
                  </a:cubicBezTo>
                  <a:cubicBezTo>
                    <a:pt x="5635" y="1003"/>
                    <a:pt x="5599" y="982"/>
                    <a:pt x="5635" y="908"/>
                  </a:cubicBezTo>
                  <a:cubicBezTo>
                    <a:pt x="5657" y="872"/>
                    <a:pt x="5687" y="842"/>
                    <a:pt x="5709" y="842"/>
                  </a:cubicBezTo>
                  <a:cubicBezTo>
                    <a:pt x="5731" y="842"/>
                    <a:pt x="5745" y="857"/>
                    <a:pt x="5745" y="901"/>
                  </a:cubicBezTo>
                  <a:cubicBezTo>
                    <a:pt x="5760" y="989"/>
                    <a:pt x="5797" y="1003"/>
                    <a:pt x="5782" y="1077"/>
                  </a:cubicBezTo>
                  <a:cubicBezTo>
                    <a:pt x="5767" y="1158"/>
                    <a:pt x="5804" y="1172"/>
                    <a:pt x="5848" y="1194"/>
                  </a:cubicBezTo>
                  <a:cubicBezTo>
                    <a:pt x="5899" y="1216"/>
                    <a:pt x="5907" y="1341"/>
                    <a:pt x="5907" y="1341"/>
                  </a:cubicBezTo>
                  <a:lnTo>
                    <a:pt x="5899" y="1341"/>
                  </a:lnTo>
                  <a:cubicBezTo>
                    <a:pt x="5877" y="1341"/>
                    <a:pt x="5833" y="1348"/>
                    <a:pt x="5804" y="1399"/>
                  </a:cubicBezTo>
                  <a:cubicBezTo>
                    <a:pt x="5767" y="1465"/>
                    <a:pt x="5819" y="1590"/>
                    <a:pt x="5862" y="1634"/>
                  </a:cubicBezTo>
                  <a:cubicBezTo>
                    <a:pt x="5907" y="1678"/>
                    <a:pt x="5841" y="1758"/>
                    <a:pt x="5841" y="1861"/>
                  </a:cubicBezTo>
                  <a:cubicBezTo>
                    <a:pt x="5841" y="1963"/>
                    <a:pt x="5972" y="2081"/>
                    <a:pt x="6053" y="2110"/>
                  </a:cubicBezTo>
                  <a:cubicBezTo>
                    <a:pt x="6134" y="2147"/>
                    <a:pt x="6134" y="2191"/>
                    <a:pt x="6090" y="2227"/>
                  </a:cubicBezTo>
                  <a:cubicBezTo>
                    <a:pt x="6046" y="2257"/>
                    <a:pt x="6009" y="2293"/>
                    <a:pt x="6031" y="2330"/>
                  </a:cubicBezTo>
                  <a:cubicBezTo>
                    <a:pt x="6053" y="2359"/>
                    <a:pt x="6112" y="2352"/>
                    <a:pt x="6119" y="2396"/>
                  </a:cubicBezTo>
                  <a:cubicBezTo>
                    <a:pt x="6134" y="2440"/>
                    <a:pt x="6097" y="2484"/>
                    <a:pt x="6178" y="2506"/>
                  </a:cubicBezTo>
                  <a:cubicBezTo>
                    <a:pt x="6258" y="2528"/>
                    <a:pt x="6324" y="2564"/>
                    <a:pt x="6448" y="2689"/>
                  </a:cubicBezTo>
                  <a:cubicBezTo>
                    <a:pt x="6572" y="2813"/>
                    <a:pt x="6587" y="3033"/>
                    <a:pt x="6572" y="3077"/>
                  </a:cubicBezTo>
                  <a:cubicBezTo>
                    <a:pt x="6565" y="3121"/>
                    <a:pt x="6506" y="3099"/>
                    <a:pt x="6528" y="3129"/>
                  </a:cubicBezTo>
                  <a:cubicBezTo>
                    <a:pt x="6550" y="3165"/>
                    <a:pt x="6572" y="3224"/>
                    <a:pt x="6528" y="3290"/>
                  </a:cubicBezTo>
                  <a:cubicBezTo>
                    <a:pt x="6484" y="3356"/>
                    <a:pt x="6484" y="3436"/>
                    <a:pt x="6521" y="3510"/>
                  </a:cubicBezTo>
                  <a:cubicBezTo>
                    <a:pt x="6550" y="3576"/>
                    <a:pt x="6594" y="3517"/>
                    <a:pt x="6646" y="3598"/>
                  </a:cubicBezTo>
                  <a:cubicBezTo>
                    <a:pt x="6690" y="3678"/>
                    <a:pt x="6623" y="3729"/>
                    <a:pt x="6587" y="3729"/>
                  </a:cubicBezTo>
                  <a:cubicBezTo>
                    <a:pt x="6572" y="3729"/>
                    <a:pt x="6550" y="3729"/>
                    <a:pt x="6536" y="3729"/>
                  </a:cubicBezTo>
                  <a:cubicBezTo>
                    <a:pt x="6506" y="3729"/>
                    <a:pt x="6470" y="3737"/>
                    <a:pt x="6448" y="3759"/>
                  </a:cubicBezTo>
                  <a:cubicBezTo>
                    <a:pt x="6448" y="3759"/>
                    <a:pt x="6440" y="3759"/>
                    <a:pt x="6433" y="3759"/>
                  </a:cubicBezTo>
                  <a:cubicBezTo>
                    <a:pt x="6404" y="3759"/>
                    <a:pt x="6368" y="3686"/>
                    <a:pt x="6280" y="3663"/>
                  </a:cubicBezTo>
                  <a:cubicBezTo>
                    <a:pt x="6251" y="3656"/>
                    <a:pt x="6229" y="3656"/>
                    <a:pt x="6214" y="3656"/>
                  </a:cubicBezTo>
                  <a:cubicBezTo>
                    <a:pt x="6170" y="3656"/>
                    <a:pt x="6163" y="3678"/>
                    <a:pt x="6148" y="3744"/>
                  </a:cubicBezTo>
                  <a:cubicBezTo>
                    <a:pt x="6119" y="3832"/>
                    <a:pt x="6302" y="3927"/>
                    <a:pt x="6302" y="3927"/>
                  </a:cubicBezTo>
                  <a:cubicBezTo>
                    <a:pt x="6295" y="3927"/>
                    <a:pt x="6280" y="3920"/>
                    <a:pt x="6273" y="3920"/>
                  </a:cubicBezTo>
                  <a:cubicBezTo>
                    <a:pt x="6229" y="3920"/>
                    <a:pt x="6214" y="3949"/>
                    <a:pt x="6273" y="4015"/>
                  </a:cubicBezTo>
                  <a:cubicBezTo>
                    <a:pt x="6331" y="4089"/>
                    <a:pt x="6280" y="4257"/>
                    <a:pt x="6243" y="4257"/>
                  </a:cubicBezTo>
                  <a:lnTo>
                    <a:pt x="6236" y="4257"/>
                  </a:lnTo>
                  <a:cubicBezTo>
                    <a:pt x="6214" y="4235"/>
                    <a:pt x="6192" y="4228"/>
                    <a:pt x="6170" y="4228"/>
                  </a:cubicBezTo>
                  <a:cubicBezTo>
                    <a:pt x="6156" y="4228"/>
                    <a:pt x="6141" y="4235"/>
                    <a:pt x="6134" y="4257"/>
                  </a:cubicBezTo>
                  <a:cubicBezTo>
                    <a:pt x="6119" y="4301"/>
                    <a:pt x="6200" y="4323"/>
                    <a:pt x="6156" y="4330"/>
                  </a:cubicBezTo>
                  <a:cubicBezTo>
                    <a:pt x="6112" y="4345"/>
                    <a:pt x="6053" y="4367"/>
                    <a:pt x="5987" y="4426"/>
                  </a:cubicBezTo>
                  <a:cubicBezTo>
                    <a:pt x="5965" y="4440"/>
                    <a:pt x="5950" y="4448"/>
                    <a:pt x="5936" y="4448"/>
                  </a:cubicBezTo>
                  <a:cubicBezTo>
                    <a:pt x="5899" y="4448"/>
                    <a:pt x="5870" y="4404"/>
                    <a:pt x="5841" y="4389"/>
                  </a:cubicBezTo>
                  <a:cubicBezTo>
                    <a:pt x="5833" y="4389"/>
                    <a:pt x="5833" y="4389"/>
                    <a:pt x="5826" y="4389"/>
                  </a:cubicBezTo>
                  <a:cubicBezTo>
                    <a:pt x="5774" y="4389"/>
                    <a:pt x="5687" y="4499"/>
                    <a:pt x="5635" y="4616"/>
                  </a:cubicBezTo>
                  <a:cubicBezTo>
                    <a:pt x="5577" y="4741"/>
                    <a:pt x="5496" y="4733"/>
                    <a:pt x="5569" y="4777"/>
                  </a:cubicBezTo>
                  <a:cubicBezTo>
                    <a:pt x="5635" y="4821"/>
                    <a:pt x="5767" y="5034"/>
                    <a:pt x="5767" y="5034"/>
                  </a:cubicBezTo>
                  <a:cubicBezTo>
                    <a:pt x="5767" y="5034"/>
                    <a:pt x="5760" y="5085"/>
                    <a:pt x="5767" y="5239"/>
                  </a:cubicBezTo>
                  <a:cubicBezTo>
                    <a:pt x="5782" y="5400"/>
                    <a:pt x="5950" y="5627"/>
                    <a:pt x="5950" y="5730"/>
                  </a:cubicBezTo>
                  <a:cubicBezTo>
                    <a:pt x="5950" y="5832"/>
                    <a:pt x="5884" y="6001"/>
                    <a:pt x="5819" y="6060"/>
                  </a:cubicBezTo>
                  <a:cubicBezTo>
                    <a:pt x="5745" y="6111"/>
                    <a:pt x="5884" y="6162"/>
                    <a:pt x="5848" y="6272"/>
                  </a:cubicBezTo>
                  <a:cubicBezTo>
                    <a:pt x="5819" y="6382"/>
                    <a:pt x="5782" y="6411"/>
                    <a:pt x="5884" y="6499"/>
                  </a:cubicBezTo>
                  <a:cubicBezTo>
                    <a:pt x="5987" y="6587"/>
                    <a:pt x="5907" y="6580"/>
                    <a:pt x="5841" y="6624"/>
                  </a:cubicBezTo>
                  <a:cubicBezTo>
                    <a:pt x="5767" y="6668"/>
                    <a:pt x="5848" y="6727"/>
                    <a:pt x="5907" y="6858"/>
                  </a:cubicBezTo>
                  <a:cubicBezTo>
                    <a:pt x="5958" y="6983"/>
                    <a:pt x="5870" y="7100"/>
                    <a:pt x="5833" y="7100"/>
                  </a:cubicBezTo>
                  <a:cubicBezTo>
                    <a:pt x="5826" y="7100"/>
                    <a:pt x="5819" y="7093"/>
                    <a:pt x="5819" y="7086"/>
                  </a:cubicBezTo>
                  <a:cubicBezTo>
                    <a:pt x="5804" y="7056"/>
                    <a:pt x="5760" y="7027"/>
                    <a:pt x="5716" y="7027"/>
                  </a:cubicBezTo>
                  <a:cubicBezTo>
                    <a:pt x="5694" y="7027"/>
                    <a:pt x="5672" y="7034"/>
                    <a:pt x="5643" y="7056"/>
                  </a:cubicBezTo>
                  <a:cubicBezTo>
                    <a:pt x="5599" y="7093"/>
                    <a:pt x="5548" y="7122"/>
                    <a:pt x="5489" y="7122"/>
                  </a:cubicBezTo>
                  <a:cubicBezTo>
                    <a:pt x="5460" y="7122"/>
                    <a:pt x="5430" y="7115"/>
                    <a:pt x="5393" y="7100"/>
                  </a:cubicBezTo>
                  <a:cubicBezTo>
                    <a:pt x="5372" y="7086"/>
                    <a:pt x="5350" y="7078"/>
                    <a:pt x="5328" y="7078"/>
                  </a:cubicBezTo>
                  <a:cubicBezTo>
                    <a:pt x="5269" y="7078"/>
                    <a:pt x="5240" y="7129"/>
                    <a:pt x="5203" y="7166"/>
                  </a:cubicBezTo>
                  <a:cubicBezTo>
                    <a:pt x="5159" y="7225"/>
                    <a:pt x="5079" y="7269"/>
                    <a:pt x="5012" y="7283"/>
                  </a:cubicBezTo>
                  <a:cubicBezTo>
                    <a:pt x="4947" y="7291"/>
                    <a:pt x="4829" y="7305"/>
                    <a:pt x="4785" y="7349"/>
                  </a:cubicBezTo>
                  <a:cubicBezTo>
                    <a:pt x="4741" y="7393"/>
                    <a:pt x="4793" y="7408"/>
                    <a:pt x="4866" y="7452"/>
                  </a:cubicBezTo>
                  <a:cubicBezTo>
                    <a:pt x="4910" y="7481"/>
                    <a:pt x="5005" y="7496"/>
                    <a:pt x="5057" y="7503"/>
                  </a:cubicBezTo>
                  <a:cubicBezTo>
                    <a:pt x="5057" y="7518"/>
                    <a:pt x="5064" y="7562"/>
                    <a:pt x="5042" y="7584"/>
                  </a:cubicBezTo>
                  <a:cubicBezTo>
                    <a:pt x="5042" y="7598"/>
                    <a:pt x="5027" y="7598"/>
                    <a:pt x="5005" y="7598"/>
                  </a:cubicBezTo>
                  <a:cubicBezTo>
                    <a:pt x="4961" y="7598"/>
                    <a:pt x="4895" y="7577"/>
                    <a:pt x="4895" y="7577"/>
                  </a:cubicBezTo>
                  <a:cubicBezTo>
                    <a:pt x="4807" y="7635"/>
                    <a:pt x="4807" y="7635"/>
                    <a:pt x="4807" y="7635"/>
                  </a:cubicBezTo>
                  <a:cubicBezTo>
                    <a:pt x="4807" y="7635"/>
                    <a:pt x="4756" y="7577"/>
                    <a:pt x="4705" y="7577"/>
                  </a:cubicBezTo>
                  <a:cubicBezTo>
                    <a:pt x="4690" y="7577"/>
                    <a:pt x="4675" y="7577"/>
                    <a:pt x="4661" y="7584"/>
                  </a:cubicBezTo>
                  <a:cubicBezTo>
                    <a:pt x="4602" y="7628"/>
                    <a:pt x="4551" y="7657"/>
                    <a:pt x="4485" y="7657"/>
                  </a:cubicBezTo>
                  <a:cubicBezTo>
                    <a:pt x="4478" y="7657"/>
                    <a:pt x="4463" y="7657"/>
                    <a:pt x="4456" y="7657"/>
                  </a:cubicBezTo>
                  <a:cubicBezTo>
                    <a:pt x="4375" y="7642"/>
                    <a:pt x="4287" y="7437"/>
                    <a:pt x="4250" y="7364"/>
                  </a:cubicBezTo>
                  <a:cubicBezTo>
                    <a:pt x="4221" y="7283"/>
                    <a:pt x="3921" y="7210"/>
                    <a:pt x="3855" y="7181"/>
                  </a:cubicBezTo>
                  <a:cubicBezTo>
                    <a:pt x="3789" y="7144"/>
                    <a:pt x="3642" y="7086"/>
                    <a:pt x="3540" y="7063"/>
                  </a:cubicBezTo>
                  <a:cubicBezTo>
                    <a:pt x="3518" y="7063"/>
                    <a:pt x="3496" y="7056"/>
                    <a:pt x="3474" y="7056"/>
                  </a:cubicBezTo>
                  <a:cubicBezTo>
                    <a:pt x="3393" y="7056"/>
                    <a:pt x="3312" y="7086"/>
                    <a:pt x="3247" y="7137"/>
                  </a:cubicBezTo>
                  <a:cubicBezTo>
                    <a:pt x="3210" y="7151"/>
                    <a:pt x="3181" y="7166"/>
                    <a:pt x="3159" y="7166"/>
                  </a:cubicBezTo>
                  <a:cubicBezTo>
                    <a:pt x="3115" y="7166"/>
                    <a:pt x="3085" y="7137"/>
                    <a:pt x="3093" y="7100"/>
                  </a:cubicBezTo>
                  <a:cubicBezTo>
                    <a:pt x="3107" y="7041"/>
                    <a:pt x="3093" y="6998"/>
                    <a:pt x="3005" y="6939"/>
                  </a:cubicBezTo>
                  <a:cubicBezTo>
                    <a:pt x="2968" y="6917"/>
                    <a:pt x="2946" y="6910"/>
                    <a:pt x="2931" y="6910"/>
                  </a:cubicBezTo>
                  <a:cubicBezTo>
                    <a:pt x="2902" y="6910"/>
                    <a:pt x="2895" y="6932"/>
                    <a:pt x="2924" y="6961"/>
                  </a:cubicBezTo>
                  <a:cubicBezTo>
                    <a:pt x="2968" y="7012"/>
                    <a:pt x="2968" y="7063"/>
                    <a:pt x="2939" y="7063"/>
                  </a:cubicBezTo>
                  <a:cubicBezTo>
                    <a:pt x="2910" y="7063"/>
                    <a:pt x="2866" y="7020"/>
                    <a:pt x="2822" y="7020"/>
                  </a:cubicBezTo>
                  <a:lnTo>
                    <a:pt x="2814" y="7020"/>
                  </a:lnTo>
                  <a:cubicBezTo>
                    <a:pt x="2800" y="7020"/>
                    <a:pt x="2792" y="7027"/>
                    <a:pt x="2778" y="7027"/>
                  </a:cubicBezTo>
                  <a:cubicBezTo>
                    <a:pt x="2726" y="7027"/>
                    <a:pt x="2660" y="7005"/>
                    <a:pt x="2675" y="6954"/>
                  </a:cubicBezTo>
                  <a:cubicBezTo>
                    <a:pt x="2697" y="6888"/>
                    <a:pt x="2778" y="6895"/>
                    <a:pt x="2822" y="6829"/>
                  </a:cubicBezTo>
                  <a:cubicBezTo>
                    <a:pt x="2866" y="6763"/>
                    <a:pt x="2631" y="6682"/>
                    <a:pt x="2631" y="6682"/>
                  </a:cubicBezTo>
                  <a:cubicBezTo>
                    <a:pt x="2631" y="6741"/>
                    <a:pt x="2602" y="6778"/>
                    <a:pt x="2572" y="6778"/>
                  </a:cubicBezTo>
                  <a:cubicBezTo>
                    <a:pt x="2558" y="6778"/>
                    <a:pt x="2543" y="6763"/>
                    <a:pt x="2543" y="6734"/>
                  </a:cubicBezTo>
                  <a:cubicBezTo>
                    <a:pt x="2536" y="6682"/>
                    <a:pt x="2514" y="6660"/>
                    <a:pt x="2477" y="6660"/>
                  </a:cubicBezTo>
                  <a:cubicBezTo>
                    <a:pt x="2462" y="6660"/>
                    <a:pt x="2440" y="6668"/>
                    <a:pt x="2419" y="6682"/>
                  </a:cubicBezTo>
                  <a:cubicBezTo>
                    <a:pt x="2345" y="6727"/>
                    <a:pt x="2221" y="6712"/>
                    <a:pt x="2213" y="6763"/>
                  </a:cubicBezTo>
                  <a:cubicBezTo>
                    <a:pt x="2199" y="6807"/>
                    <a:pt x="2199" y="6873"/>
                    <a:pt x="2140" y="6895"/>
                  </a:cubicBezTo>
                  <a:cubicBezTo>
                    <a:pt x="2089" y="6917"/>
                    <a:pt x="2052" y="7034"/>
                    <a:pt x="2111" y="7100"/>
                  </a:cubicBezTo>
                  <a:cubicBezTo>
                    <a:pt x="2140" y="7137"/>
                    <a:pt x="2184" y="7151"/>
                    <a:pt x="2221" y="7151"/>
                  </a:cubicBezTo>
                  <a:cubicBezTo>
                    <a:pt x="2265" y="7151"/>
                    <a:pt x="2301" y="7137"/>
                    <a:pt x="2323" y="7122"/>
                  </a:cubicBezTo>
                  <a:cubicBezTo>
                    <a:pt x="2367" y="7100"/>
                    <a:pt x="2375" y="7049"/>
                    <a:pt x="2426" y="7049"/>
                  </a:cubicBezTo>
                  <a:cubicBezTo>
                    <a:pt x="2440" y="7049"/>
                    <a:pt x="2462" y="7049"/>
                    <a:pt x="2492" y="7063"/>
                  </a:cubicBezTo>
                  <a:cubicBezTo>
                    <a:pt x="2617" y="7122"/>
                    <a:pt x="2529" y="7144"/>
                    <a:pt x="2514" y="7225"/>
                  </a:cubicBezTo>
                  <a:cubicBezTo>
                    <a:pt x="2507" y="7305"/>
                    <a:pt x="2440" y="7305"/>
                    <a:pt x="2440" y="7305"/>
                  </a:cubicBezTo>
                  <a:cubicBezTo>
                    <a:pt x="2440" y="7283"/>
                    <a:pt x="2382" y="7232"/>
                    <a:pt x="2309" y="7232"/>
                  </a:cubicBezTo>
                  <a:cubicBezTo>
                    <a:pt x="2287" y="7232"/>
                    <a:pt x="2265" y="7239"/>
                    <a:pt x="2243" y="7247"/>
                  </a:cubicBezTo>
                  <a:cubicBezTo>
                    <a:pt x="2140" y="7291"/>
                    <a:pt x="2169" y="7393"/>
                    <a:pt x="2169" y="7393"/>
                  </a:cubicBezTo>
                  <a:cubicBezTo>
                    <a:pt x="2103" y="7408"/>
                    <a:pt x="2045" y="7415"/>
                    <a:pt x="1994" y="7415"/>
                  </a:cubicBezTo>
                  <a:cubicBezTo>
                    <a:pt x="1898" y="7415"/>
                    <a:pt x="1832" y="7386"/>
                    <a:pt x="1796" y="7291"/>
                  </a:cubicBezTo>
                  <a:cubicBezTo>
                    <a:pt x="1781" y="7261"/>
                    <a:pt x="1752" y="7254"/>
                    <a:pt x="1708" y="7254"/>
                  </a:cubicBezTo>
                  <a:cubicBezTo>
                    <a:pt x="1612" y="7254"/>
                    <a:pt x="1451" y="7327"/>
                    <a:pt x="1386" y="7393"/>
                  </a:cubicBezTo>
                  <a:cubicBezTo>
                    <a:pt x="1319" y="7459"/>
                    <a:pt x="1136" y="7481"/>
                    <a:pt x="1034" y="7481"/>
                  </a:cubicBezTo>
                  <a:cubicBezTo>
                    <a:pt x="997" y="7481"/>
                    <a:pt x="968" y="7474"/>
                    <a:pt x="953" y="7474"/>
                  </a:cubicBezTo>
                  <a:cubicBezTo>
                    <a:pt x="909" y="7459"/>
                    <a:pt x="917" y="7327"/>
                    <a:pt x="865" y="7327"/>
                  </a:cubicBezTo>
                  <a:cubicBezTo>
                    <a:pt x="807" y="7327"/>
                    <a:pt x="623" y="7452"/>
                    <a:pt x="521" y="7496"/>
                  </a:cubicBezTo>
                  <a:cubicBezTo>
                    <a:pt x="499" y="7510"/>
                    <a:pt x="477" y="7510"/>
                    <a:pt x="455" y="7510"/>
                  </a:cubicBezTo>
                  <a:cubicBezTo>
                    <a:pt x="396" y="7510"/>
                    <a:pt x="360" y="7467"/>
                    <a:pt x="374" y="7430"/>
                  </a:cubicBezTo>
                  <a:cubicBezTo>
                    <a:pt x="396" y="7386"/>
                    <a:pt x="455" y="7335"/>
                    <a:pt x="440" y="7305"/>
                  </a:cubicBezTo>
                  <a:cubicBezTo>
                    <a:pt x="440" y="7291"/>
                    <a:pt x="433" y="7283"/>
                    <a:pt x="418" y="7283"/>
                  </a:cubicBezTo>
                  <a:cubicBezTo>
                    <a:pt x="404" y="7283"/>
                    <a:pt x="381" y="7298"/>
                    <a:pt x="352" y="7335"/>
                  </a:cubicBezTo>
                  <a:cubicBezTo>
                    <a:pt x="330" y="7364"/>
                    <a:pt x="308" y="7379"/>
                    <a:pt x="286" y="7379"/>
                  </a:cubicBezTo>
                  <a:cubicBezTo>
                    <a:pt x="257" y="7379"/>
                    <a:pt x="235" y="7357"/>
                    <a:pt x="228" y="7335"/>
                  </a:cubicBezTo>
                  <a:cubicBezTo>
                    <a:pt x="213" y="7305"/>
                    <a:pt x="242" y="7232"/>
                    <a:pt x="147" y="7159"/>
                  </a:cubicBezTo>
                  <a:cubicBezTo>
                    <a:pt x="59" y="7078"/>
                    <a:pt x="45" y="6998"/>
                    <a:pt x="81" y="6932"/>
                  </a:cubicBezTo>
                  <a:cubicBezTo>
                    <a:pt x="118" y="6858"/>
                    <a:pt x="140" y="6851"/>
                    <a:pt x="118" y="6792"/>
                  </a:cubicBezTo>
                  <a:cubicBezTo>
                    <a:pt x="88" y="6734"/>
                    <a:pt x="88" y="6682"/>
                    <a:pt x="140" y="6609"/>
                  </a:cubicBezTo>
                  <a:cubicBezTo>
                    <a:pt x="184" y="6543"/>
                    <a:pt x="191" y="6543"/>
                    <a:pt x="169" y="6463"/>
                  </a:cubicBezTo>
                  <a:cubicBezTo>
                    <a:pt x="147" y="6382"/>
                    <a:pt x="213" y="6309"/>
                    <a:pt x="213" y="6309"/>
                  </a:cubicBezTo>
                  <a:cubicBezTo>
                    <a:pt x="206" y="6258"/>
                    <a:pt x="228" y="6191"/>
                    <a:pt x="272" y="6148"/>
                  </a:cubicBezTo>
                  <a:cubicBezTo>
                    <a:pt x="316" y="6104"/>
                    <a:pt x="330" y="6045"/>
                    <a:pt x="308" y="6001"/>
                  </a:cubicBezTo>
                  <a:cubicBezTo>
                    <a:pt x="286" y="5957"/>
                    <a:pt x="228" y="5877"/>
                    <a:pt x="206" y="5774"/>
                  </a:cubicBezTo>
                  <a:cubicBezTo>
                    <a:pt x="184" y="5671"/>
                    <a:pt x="213" y="5569"/>
                    <a:pt x="250" y="5525"/>
                  </a:cubicBezTo>
                  <a:cubicBezTo>
                    <a:pt x="286" y="5481"/>
                    <a:pt x="294" y="5408"/>
                    <a:pt x="352" y="5312"/>
                  </a:cubicBezTo>
                  <a:cubicBezTo>
                    <a:pt x="411" y="5210"/>
                    <a:pt x="455" y="5158"/>
                    <a:pt x="477" y="5070"/>
                  </a:cubicBezTo>
                  <a:cubicBezTo>
                    <a:pt x="499" y="4982"/>
                    <a:pt x="536" y="4960"/>
                    <a:pt x="579" y="4924"/>
                  </a:cubicBezTo>
                  <a:cubicBezTo>
                    <a:pt x="623" y="4887"/>
                    <a:pt x="601" y="4631"/>
                    <a:pt x="623" y="4550"/>
                  </a:cubicBezTo>
                  <a:cubicBezTo>
                    <a:pt x="645" y="4470"/>
                    <a:pt x="601" y="4404"/>
                    <a:pt x="667" y="4345"/>
                  </a:cubicBezTo>
                  <a:cubicBezTo>
                    <a:pt x="741" y="4286"/>
                    <a:pt x="770" y="4206"/>
                    <a:pt x="770" y="4081"/>
                  </a:cubicBezTo>
                  <a:cubicBezTo>
                    <a:pt x="770" y="3957"/>
                    <a:pt x="865" y="3832"/>
                    <a:pt x="917" y="3788"/>
                  </a:cubicBezTo>
                  <a:cubicBezTo>
                    <a:pt x="975" y="3744"/>
                    <a:pt x="1056" y="3663"/>
                    <a:pt x="1078" y="3634"/>
                  </a:cubicBezTo>
                  <a:cubicBezTo>
                    <a:pt x="1100" y="3598"/>
                    <a:pt x="1144" y="3495"/>
                    <a:pt x="1195" y="3436"/>
                  </a:cubicBezTo>
                  <a:cubicBezTo>
                    <a:pt x="1239" y="3378"/>
                    <a:pt x="1268" y="3356"/>
                    <a:pt x="1349" y="3334"/>
                  </a:cubicBezTo>
                  <a:cubicBezTo>
                    <a:pt x="1429" y="3312"/>
                    <a:pt x="1444" y="3158"/>
                    <a:pt x="1473" y="3063"/>
                  </a:cubicBezTo>
                  <a:cubicBezTo>
                    <a:pt x="1503" y="2989"/>
                    <a:pt x="1598" y="2887"/>
                    <a:pt x="1635" y="2843"/>
                  </a:cubicBezTo>
                  <a:cubicBezTo>
                    <a:pt x="1664" y="2806"/>
                    <a:pt x="1664" y="2806"/>
                    <a:pt x="1664" y="2806"/>
                  </a:cubicBezTo>
                  <a:cubicBezTo>
                    <a:pt x="1664" y="2806"/>
                    <a:pt x="1664" y="2799"/>
                    <a:pt x="1657" y="2791"/>
                  </a:cubicBezTo>
                  <a:cubicBezTo>
                    <a:pt x="1700" y="2770"/>
                    <a:pt x="1700" y="2770"/>
                    <a:pt x="1700" y="2770"/>
                  </a:cubicBezTo>
                  <a:lnTo>
                    <a:pt x="1700" y="2770"/>
                  </a:lnTo>
                  <a:cubicBezTo>
                    <a:pt x="1708" y="2770"/>
                    <a:pt x="1767" y="2762"/>
                    <a:pt x="1825" y="2623"/>
                  </a:cubicBezTo>
                  <a:cubicBezTo>
                    <a:pt x="1898" y="2447"/>
                    <a:pt x="1986" y="2374"/>
                    <a:pt x="1994" y="2293"/>
                  </a:cubicBezTo>
                  <a:cubicBezTo>
                    <a:pt x="2008" y="2213"/>
                    <a:pt x="1986" y="2147"/>
                    <a:pt x="2008" y="2110"/>
                  </a:cubicBezTo>
                  <a:cubicBezTo>
                    <a:pt x="2030" y="2081"/>
                    <a:pt x="2096" y="2044"/>
                    <a:pt x="2074" y="1978"/>
                  </a:cubicBezTo>
                  <a:cubicBezTo>
                    <a:pt x="2052" y="1905"/>
                    <a:pt x="2089" y="1853"/>
                    <a:pt x="2155" y="1802"/>
                  </a:cubicBezTo>
                  <a:cubicBezTo>
                    <a:pt x="2221" y="1758"/>
                    <a:pt x="2243" y="1773"/>
                    <a:pt x="2243" y="1678"/>
                  </a:cubicBezTo>
                  <a:cubicBezTo>
                    <a:pt x="2243" y="1590"/>
                    <a:pt x="2191" y="1627"/>
                    <a:pt x="2213" y="1553"/>
                  </a:cubicBezTo>
                  <a:cubicBezTo>
                    <a:pt x="2236" y="1487"/>
                    <a:pt x="2294" y="1480"/>
                    <a:pt x="2294" y="1421"/>
                  </a:cubicBezTo>
                  <a:cubicBezTo>
                    <a:pt x="2294" y="1363"/>
                    <a:pt x="2345" y="1216"/>
                    <a:pt x="2294" y="1216"/>
                  </a:cubicBezTo>
                  <a:lnTo>
                    <a:pt x="2294" y="1216"/>
                  </a:lnTo>
                  <a:cubicBezTo>
                    <a:pt x="2287" y="1216"/>
                    <a:pt x="2279" y="1216"/>
                    <a:pt x="2272" y="1216"/>
                  </a:cubicBezTo>
                  <a:cubicBezTo>
                    <a:pt x="2221" y="1216"/>
                    <a:pt x="2169" y="1179"/>
                    <a:pt x="2213" y="1128"/>
                  </a:cubicBezTo>
                  <a:cubicBezTo>
                    <a:pt x="2257" y="1070"/>
                    <a:pt x="2199" y="1048"/>
                    <a:pt x="2155" y="982"/>
                  </a:cubicBezTo>
                  <a:cubicBezTo>
                    <a:pt x="2111" y="908"/>
                    <a:pt x="2140" y="718"/>
                    <a:pt x="2140" y="718"/>
                  </a:cubicBezTo>
                  <a:cubicBezTo>
                    <a:pt x="2140" y="718"/>
                    <a:pt x="2140" y="718"/>
                    <a:pt x="2148" y="718"/>
                  </a:cubicBezTo>
                  <a:cubicBezTo>
                    <a:pt x="2155" y="732"/>
                    <a:pt x="2162" y="747"/>
                    <a:pt x="2162" y="747"/>
                  </a:cubicBezTo>
                  <a:cubicBezTo>
                    <a:pt x="2162" y="747"/>
                    <a:pt x="2155" y="732"/>
                    <a:pt x="2148" y="718"/>
                  </a:cubicBezTo>
                  <a:cubicBezTo>
                    <a:pt x="2148" y="718"/>
                    <a:pt x="2162" y="710"/>
                    <a:pt x="2199" y="696"/>
                  </a:cubicBezTo>
                  <a:cubicBezTo>
                    <a:pt x="2206" y="696"/>
                    <a:pt x="2206" y="696"/>
                    <a:pt x="2206" y="696"/>
                  </a:cubicBezTo>
                  <a:cubicBezTo>
                    <a:pt x="2265" y="696"/>
                    <a:pt x="2353" y="879"/>
                    <a:pt x="2426" y="923"/>
                  </a:cubicBezTo>
                  <a:cubicBezTo>
                    <a:pt x="2440" y="930"/>
                    <a:pt x="2455" y="930"/>
                    <a:pt x="2462" y="930"/>
                  </a:cubicBezTo>
                  <a:cubicBezTo>
                    <a:pt x="2521" y="930"/>
                    <a:pt x="2550" y="850"/>
                    <a:pt x="2529" y="777"/>
                  </a:cubicBezTo>
                  <a:cubicBezTo>
                    <a:pt x="2507" y="681"/>
                    <a:pt x="2529" y="601"/>
                    <a:pt x="2617" y="593"/>
                  </a:cubicBezTo>
                  <a:cubicBezTo>
                    <a:pt x="2631" y="593"/>
                    <a:pt x="2638" y="593"/>
                    <a:pt x="2638" y="593"/>
                  </a:cubicBezTo>
                  <a:cubicBezTo>
                    <a:pt x="2712" y="593"/>
                    <a:pt x="2704" y="644"/>
                    <a:pt x="2734" y="828"/>
                  </a:cubicBezTo>
                  <a:cubicBezTo>
                    <a:pt x="2748" y="923"/>
                    <a:pt x="2807" y="945"/>
                    <a:pt x="2866" y="945"/>
                  </a:cubicBezTo>
                  <a:cubicBezTo>
                    <a:pt x="2931" y="945"/>
                    <a:pt x="3005" y="908"/>
                    <a:pt x="3005" y="908"/>
                  </a:cubicBezTo>
                  <a:cubicBezTo>
                    <a:pt x="3019" y="967"/>
                    <a:pt x="3041" y="982"/>
                    <a:pt x="3129" y="982"/>
                  </a:cubicBezTo>
                  <a:cubicBezTo>
                    <a:pt x="3217" y="982"/>
                    <a:pt x="3166" y="1077"/>
                    <a:pt x="3093" y="1091"/>
                  </a:cubicBezTo>
                  <a:cubicBezTo>
                    <a:pt x="3027" y="1106"/>
                    <a:pt x="3041" y="1077"/>
                    <a:pt x="3027" y="1253"/>
                  </a:cubicBezTo>
                  <a:cubicBezTo>
                    <a:pt x="3027" y="1297"/>
                    <a:pt x="3034" y="1319"/>
                    <a:pt x="3056" y="1319"/>
                  </a:cubicBezTo>
                  <a:cubicBezTo>
                    <a:pt x="3100" y="1319"/>
                    <a:pt x="3188" y="1209"/>
                    <a:pt x="3217" y="1194"/>
                  </a:cubicBezTo>
                  <a:cubicBezTo>
                    <a:pt x="3269" y="1172"/>
                    <a:pt x="3247" y="1150"/>
                    <a:pt x="3269" y="1070"/>
                  </a:cubicBezTo>
                  <a:cubicBezTo>
                    <a:pt x="3283" y="1018"/>
                    <a:pt x="3298" y="982"/>
                    <a:pt x="3327" y="982"/>
                  </a:cubicBezTo>
                  <a:cubicBezTo>
                    <a:pt x="3342" y="982"/>
                    <a:pt x="3364" y="996"/>
                    <a:pt x="3393" y="1011"/>
                  </a:cubicBezTo>
                  <a:cubicBezTo>
                    <a:pt x="3408" y="1026"/>
                    <a:pt x="3422" y="1033"/>
                    <a:pt x="3437" y="1033"/>
                  </a:cubicBezTo>
                  <a:cubicBezTo>
                    <a:pt x="3474" y="1033"/>
                    <a:pt x="3481" y="974"/>
                    <a:pt x="3503" y="930"/>
                  </a:cubicBezTo>
                  <a:cubicBezTo>
                    <a:pt x="3510" y="916"/>
                    <a:pt x="3525" y="916"/>
                    <a:pt x="3547" y="916"/>
                  </a:cubicBezTo>
                  <a:cubicBezTo>
                    <a:pt x="3591" y="916"/>
                    <a:pt x="3650" y="952"/>
                    <a:pt x="3650" y="952"/>
                  </a:cubicBezTo>
                  <a:cubicBezTo>
                    <a:pt x="3562" y="820"/>
                    <a:pt x="3562" y="820"/>
                    <a:pt x="3562" y="820"/>
                  </a:cubicBezTo>
                  <a:cubicBezTo>
                    <a:pt x="3562" y="820"/>
                    <a:pt x="3562" y="820"/>
                    <a:pt x="3620" y="777"/>
                  </a:cubicBezTo>
                  <a:cubicBezTo>
                    <a:pt x="3620" y="777"/>
                    <a:pt x="3620" y="777"/>
                    <a:pt x="3620" y="769"/>
                  </a:cubicBezTo>
                  <a:cubicBezTo>
                    <a:pt x="3620" y="777"/>
                    <a:pt x="3620" y="784"/>
                    <a:pt x="3620" y="791"/>
                  </a:cubicBezTo>
                  <a:cubicBezTo>
                    <a:pt x="3620" y="813"/>
                    <a:pt x="3620" y="828"/>
                    <a:pt x="3620" y="828"/>
                  </a:cubicBezTo>
                  <a:cubicBezTo>
                    <a:pt x="3620" y="828"/>
                    <a:pt x="3620" y="813"/>
                    <a:pt x="3620" y="791"/>
                  </a:cubicBezTo>
                  <a:cubicBezTo>
                    <a:pt x="3620" y="784"/>
                    <a:pt x="3620" y="777"/>
                    <a:pt x="3620" y="769"/>
                  </a:cubicBezTo>
                  <a:cubicBezTo>
                    <a:pt x="3635" y="762"/>
                    <a:pt x="3650" y="762"/>
                    <a:pt x="3672" y="762"/>
                  </a:cubicBezTo>
                  <a:cubicBezTo>
                    <a:pt x="3708" y="762"/>
                    <a:pt x="3745" y="769"/>
                    <a:pt x="3789" y="769"/>
                  </a:cubicBezTo>
                  <a:cubicBezTo>
                    <a:pt x="3803" y="769"/>
                    <a:pt x="3818" y="769"/>
                    <a:pt x="3833" y="762"/>
                  </a:cubicBezTo>
                  <a:cubicBezTo>
                    <a:pt x="3899" y="725"/>
                    <a:pt x="3972" y="740"/>
                    <a:pt x="3972" y="630"/>
                  </a:cubicBezTo>
                  <a:cubicBezTo>
                    <a:pt x="3972" y="513"/>
                    <a:pt x="4082" y="527"/>
                    <a:pt x="4192" y="513"/>
                  </a:cubicBezTo>
                  <a:cubicBezTo>
                    <a:pt x="4309" y="505"/>
                    <a:pt x="4250" y="469"/>
                    <a:pt x="4272" y="425"/>
                  </a:cubicBezTo>
                  <a:cubicBezTo>
                    <a:pt x="4294" y="381"/>
                    <a:pt x="4294" y="322"/>
                    <a:pt x="4250" y="278"/>
                  </a:cubicBezTo>
                  <a:cubicBezTo>
                    <a:pt x="4236" y="256"/>
                    <a:pt x="4214" y="249"/>
                    <a:pt x="4192" y="249"/>
                  </a:cubicBezTo>
                  <a:cubicBezTo>
                    <a:pt x="4170" y="249"/>
                    <a:pt x="4155" y="256"/>
                    <a:pt x="4133" y="256"/>
                  </a:cubicBezTo>
                  <a:cubicBezTo>
                    <a:pt x="4126" y="256"/>
                    <a:pt x="4111" y="256"/>
                    <a:pt x="4104" y="256"/>
                  </a:cubicBezTo>
                  <a:cubicBezTo>
                    <a:pt x="4045" y="241"/>
                    <a:pt x="4045" y="220"/>
                    <a:pt x="4045" y="220"/>
                  </a:cubicBezTo>
                  <a:cubicBezTo>
                    <a:pt x="4045" y="220"/>
                    <a:pt x="4067" y="153"/>
                    <a:pt x="4119" y="117"/>
                  </a:cubicBezTo>
                  <a:cubicBezTo>
                    <a:pt x="4162" y="80"/>
                    <a:pt x="4221" y="73"/>
                    <a:pt x="4272" y="58"/>
                  </a:cubicBezTo>
                  <a:cubicBezTo>
                    <a:pt x="4280" y="58"/>
                    <a:pt x="4280" y="58"/>
                    <a:pt x="4287" y="58"/>
                  </a:cubicBezTo>
                  <a:cubicBezTo>
                    <a:pt x="4324" y="58"/>
                    <a:pt x="4331" y="102"/>
                    <a:pt x="4360" y="102"/>
                  </a:cubicBezTo>
                  <a:cubicBezTo>
                    <a:pt x="4368" y="102"/>
                    <a:pt x="4368" y="95"/>
                    <a:pt x="4375" y="95"/>
                  </a:cubicBezTo>
                  <a:cubicBezTo>
                    <a:pt x="4419" y="73"/>
                    <a:pt x="4419" y="44"/>
                    <a:pt x="4441" y="44"/>
                  </a:cubicBezTo>
                  <a:cubicBezTo>
                    <a:pt x="4448" y="44"/>
                    <a:pt x="4448" y="44"/>
                    <a:pt x="4456" y="51"/>
                  </a:cubicBezTo>
                  <a:cubicBezTo>
                    <a:pt x="4492" y="58"/>
                    <a:pt x="4492" y="102"/>
                    <a:pt x="4522" y="132"/>
                  </a:cubicBezTo>
                  <a:cubicBezTo>
                    <a:pt x="4529" y="132"/>
                    <a:pt x="4536" y="132"/>
                    <a:pt x="4543" y="132"/>
                  </a:cubicBezTo>
                  <a:cubicBezTo>
                    <a:pt x="4573" y="132"/>
                    <a:pt x="4602" y="102"/>
                    <a:pt x="4646" y="73"/>
                  </a:cubicBezTo>
                  <a:cubicBezTo>
                    <a:pt x="4690" y="44"/>
                    <a:pt x="4705" y="36"/>
                    <a:pt x="4727" y="36"/>
                  </a:cubicBezTo>
                  <a:lnTo>
                    <a:pt x="4727" y="0"/>
                  </a:lnTo>
                  <a:lnTo>
                    <a:pt x="4727" y="0"/>
                  </a:lnTo>
                  <a:lnTo>
                    <a:pt x="4727" y="0"/>
                  </a:lnTo>
                  <a:cubicBezTo>
                    <a:pt x="4705" y="0"/>
                    <a:pt x="4683" y="14"/>
                    <a:pt x="4653" y="36"/>
                  </a:cubicBezTo>
                  <a:cubicBezTo>
                    <a:pt x="4631" y="44"/>
                    <a:pt x="4631" y="44"/>
                    <a:pt x="4631" y="44"/>
                  </a:cubicBezTo>
                  <a:cubicBezTo>
                    <a:pt x="4617" y="58"/>
                    <a:pt x="4602" y="66"/>
                    <a:pt x="4588" y="80"/>
                  </a:cubicBezTo>
                  <a:cubicBezTo>
                    <a:pt x="4573" y="88"/>
                    <a:pt x="4551" y="102"/>
                    <a:pt x="4543" y="102"/>
                  </a:cubicBezTo>
                  <a:cubicBezTo>
                    <a:pt x="4529" y="95"/>
                    <a:pt x="4522" y="88"/>
                    <a:pt x="4522" y="73"/>
                  </a:cubicBezTo>
                  <a:cubicBezTo>
                    <a:pt x="4507" y="51"/>
                    <a:pt x="4492" y="29"/>
                    <a:pt x="4463" y="22"/>
                  </a:cubicBezTo>
                  <a:cubicBezTo>
                    <a:pt x="4456" y="14"/>
                    <a:pt x="4448" y="14"/>
                    <a:pt x="4441" y="14"/>
                  </a:cubicBezTo>
                  <a:cubicBezTo>
                    <a:pt x="4419" y="14"/>
                    <a:pt x="4404" y="29"/>
                    <a:pt x="4397" y="44"/>
                  </a:cubicBezTo>
                  <a:cubicBezTo>
                    <a:pt x="4382" y="51"/>
                    <a:pt x="4375" y="58"/>
                    <a:pt x="4360" y="66"/>
                  </a:cubicBezTo>
                  <a:lnTo>
                    <a:pt x="4360" y="66"/>
                  </a:lnTo>
                  <a:cubicBezTo>
                    <a:pt x="4360" y="66"/>
                    <a:pt x="4353" y="66"/>
                    <a:pt x="4353" y="58"/>
                  </a:cubicBezTo>
                  <a:cubicBezTo>
                    <a:pt x="4338" y="44"/>
                    <a:pt x="4317" y="29"/>
                    <a:pt x="4287" y="29"/>
                  </a:cubicBezTo>
                  <a:cubicBezTo>
                    <a:pt x="4280" y="29"/>
                    <a:pt x="4272" y="29"/>
                    <a:pt x="4265" y="29"/>
                  </a:cubicBezTo>
                  <a:cubicBezTo>
                    <a:pt x="4207" y="44"/>
                    <a:pt x="4148" y="51"/>
                    <a:pt x="4097" y="95"/>
                  </a:cubicBezTo>
                  <a:cubicBezTo>
                    <a:pt x="4045" y="132"/>
                    <a:pt x="4023" y="205"/>
                    <a:pt x="4016" y="212"/>
                  </a:cubicBezTo>
                  <a:lnTo>
                    <a:pt x="4016" y="212"/>
                  </a:lnTo>
                  <a:cubicBezTo>
                    <a:pt x="4016" y="220"/>
                    <a:pt x="4016" y="220"/>
                    <a:pt x="4016" y="220"/>
                  </a:cubicBezTo>
                  <a:cubicBezTo>
                    <a:pt x="4016" y="227"/>
                    <a:pt x="4023" y="271"/>
                    <a:pt x="4097" y="285"/>
                  </a:cubicBezTo>
                  <a:cubicBezTo>
                    <a:pt x="4111" y="285"/>
                    <a:pt x="4119" y="285"/>
                    <a:pt x="4133" y="285"/>
                  </a:cubicBezTo>
                  <a:cubicBezTo>
                    <a:pt x="4141" y="285"/>
                    <a:pt x="4155" y="285"/>
                    <a:pt x="4170" y="285"/>
                  </a:cubicBezTo>
                  <a:cubicBezTo>
                    <a:pt x="4177" y="285"/>
                    <a:pt x="4184" y="278"/>
                    <a:pt x="4192" y="278"/>
                  </a:cubicBezTo>
                  <a:cubicBezTo>
                    <a:pt x="4207" y="278"/>
                    <a:pt x="4214" y="285"/>
                    <a:pt x="4229" y="300"/>
                  </a:cubicBezTo>
                  <a:cubicBezTo>
                    <a:pt x="4272" y="344"/>
                    <a:pt x="4258" y="388"/>
                    <a:pt x="4250" y="410"/>
                  </a:cubicBezTo>
                  <a:cubicBezTo>
                    <a:pt x="4236" y="432"/>
                    <a:pt x="4236" y="454"/>
                    <a:pt x="4236" y="461"/>
                  </a:cubicBezTo>
                  <a:cubicBezTo>
                    <a:pt x="4236" y="469"/>
                    <a:pt x="4236" y="469"/>
                    <a:pt x="4236" y="476"/>
                  </a:cubicBezTo>
                  <a:cubicBezTo>
                    <a:pt x="4236" y="476"/>
                    <a:pt x="4221" y="483"/>
                    <a:pt x="4192" y="483"/>
                  </a:cubicBezTo>
                  <a:cubicBezTo>
                    <a:pt x="4177" y="483"/>
                    <a:pt x="4162" y="483"/>
                    <a:pt x="4148" y="491"/>
                  </a:cubicBezTo>
                  <a:cubicBezTo>
                    <a:pt x="4045" y="491"/>
                    <a:pt x="3935" y="498"/>
                    <a:pt x="3935" y="630"/>
                  </a:cubicBezTo>
                  <a:cubicBezTo>
                    <a:pt x="3935" y="689"/>
                    <a:pt x="3913" y="696"/>
                    <a:pt x="3869" y="718"/>
                  </a:cubicBezTo>
                  <a:cubicBezTo>
                    <a:pt x="3855" y="718"/>
                    <a:pt x="3840" y="725"/>
                    <a:pt x="3818" y="732"/>
                  </a:cubicBezTo>
                  <a:cubicBezTo>
                    <a:pt x="3811" y="740"/>
                    <a:pt x="3796" y="740"/>
                    <a:pt x="3789" y="740"/>
                  </a:cubicBezTo>
                  <a:cubicBezTo>
                    <a:pt x="3767" y="740"/>
                    <a:pt x="3752" y="740"/>
                    <a:pt x="3730" y="732"/>
                  </a:cubicBezTo>
                  <a:cubicBezTo>
                    <a:pt x="3708" y="732"/>
                    <a:pt x="3686" y="725"/>
                    <a:pt x="3672" y="725"/>
                  </a:cubicBezTo>
                  <a:cubicBezTo>
                    <a:pt x="3664" y="725"/>
                    <a:pt x="3657" y="725"/>
                    <a:pt x="3650" y="732"/>
                  </a:cubicBezTo>
                  <a:cubicBezTo>
                    <a:pt x="3650" y="710"/>
                    <a:pt x="3650" y="710"/>
                    <a:pt x="3650" y="710"/>
                  </a:cubicBezTo>
                  <a:cubicBezTo>
                    <a:pt x="3598" y="747"/>
                    <a:pt x="3598" y="747"/>
                    <a:pt x="3598" y="747"/>
                  </a:cubicBezTo>
                  <a:cubicBezTo>
                    <a:pt x="3591" y="754"/>
                    <a:pt x="3591" y="754"/>
                    <a:pt x="3591" y="754"/>
                  </a:cubicBezTo>
                  <a:cubicBezTo>
                    <a:pt x="3591" y="762"/>
                    <a:pt x="3591" y="762"/>
                    <a:pt x="3591" y="762"/>
                  </a:cubicBezTo>
                  <a:cubicBezTo>
                    <a:pt x="3540" y="798"/>
                    <a:pt x="3540" y="798"/>
                    <a:pt x="3540" y="798"/>
                  </a:cubicBezTo>
                  <a:cubicBezTo>
                    <a:pt x="3518" y="813"/>
                    <a:pt x="3518" y="813"/>
                    <a:pt x="3518" y="813"/>
                  </a:cubicBezTo>
                  <a:cubicBezTo>
                    <a:pt x="3532" y="835"/>
                    <a:pt x="3532" y="835"/>
                    <a:pt x="3532" y="835"/>
                  </a:cubicBezTo>
                  <a:cubicBezTo>
                    <a:pt x="3569" y="886"/>
                    <a:pt x="3569" y="886"/>
                    <a:pt x="3569" y="886"/>
                  </a:cubicBezTo>
                  <a:cubicBezTo>
                    <a:pt x="3562" y="886"/>
                    <a:pt x="3554" y="879"/>
                    <a:pt x="3547" y="879"/>
                  </a:cubicBezTo>
                  <a:cubicBezTo>
                    <a:pt x="3518" y="879"/>
                    <a:pt x="3488" y="894"/>
                    <a:pt x="3481" y="916"/>
                  </a:cubicBezTo>
                  <a:cubicBezTo>
                    <a:pt x="3467" y="930"/>
                    <a:pt x="3459" y="952"/>
                    <a:pt x="3452" y="967"/>
                  </a:cubicBezTo>
                  <a:cubicBezTo>
                    <a:pt x="3452" y="974"/>
                    <a:pt x="3444" y="996"/>
                    <a:pt x="3437" y="1003"/>
                  </a:cubicBezTo>
                  <a:cubicBezTo>
                    <a:pt x="3437" y="1003"/>
                    <a:pt x="3430" y="1003"/>
                    <a:pt x="3408" y="989"/>
                  </a:cubicBezTo>
                  <a:cubicBezTo>
                    <a:pt x="3379" y="967"/>
                    <a:pt x="3349" y="952"/>
                    <a:pt x="3327" y="952"/>
                  </a:cubicBezTo>
                  <a:cubicBezTo>
                    <a:pt x="3269" y="952"/>
                    <a:pt x="3247" y="1018"/>
                    <a:pt x="3239" y="1062"/>
                  </a:cubicBezTo>
                  <a:cubicBezTo>
                    <a:pt x="3225" y="1091"/>
                    <a:pt x="3225" y="1113"/>
                    <a:pt x="3225" y="1136"/>
                  </a:cubicBezTo>
                  <a:cubicBezTo>
                    <a:pt x="3217" y="1158"/>
                    <a:pt x="3217" y="1158"/>
                    <a:pt x="3210" y="1165"/>
                  </a:cubicBezTo>
                  <a:cubicBezTo>
                    <a:pt x="3195" y="1172"/>
                    <a:pt x="3173" y="1187"/>
                    <a:pt x="3144" y="1216"/>
                  </a:cubicBezTo>
                  <a:cubicBezTo>
                    <a:pt x="3122" y="1238"/>
                    <a:pt x="3078" y="1275"/>
                    <a:pt x="3056" y="1289"/>
                  </a:cubicBezTo>
                  <a:cubicBezTo>
                    <a:pt x="3056" y="1282"/>
                    <a:pt x="3056" y="1267"/>
                    <a:pt x="3056" y="1253"/>
                  </a:cubicBezTo>
                  <a:cubicBezTo>
                    <a:pt x="3056" y="1231"/>
                    <a:pt x="3063" y="1209"/>
                    <a:pt x="3063" y="1194"/>
                  </a:cubicBezTo>
                  <a:cubicBezTo>
                    <a:pt x="3063" y="1165"/>
                    <a:pt x="3063" y="1136"/>
                    <a:pt x="3071" y="1128"/>
                  </a:cubicBezTo>
                  <a:lnTo>
                    <a:pt x="3078" y="1128"/>
                  </a:lnTo>
                  <a:cubicBezTo>
                    <a:pt x="3085" y="1121"/>
                    <a:pt x="3093" y="1121"/>
                    <a:pt x="3100" y="1121"/>
                  </a:cubicBezTo>
                  <a:cubicBezTo>
                    <a:pt x="3159" y="1113"/>
                    <a:pt x="3210" y="1055"/>
                    <a:pt x="3210" y="1003"/>
                  </a:cubicBezTo>
                  <a:cubicBezTo>
                    <a:pt x="3203" y="974"/>
                    <a:pt x="3181" y="945"/>
                    <a:pt x="3129" y="945"/>
                  </a:cubicBezTo>
                  <a:cubicBezTo>
                    <a:pt x="3041" y="945"/>
                    <a:pt x="3041" y="938"/>
                    <a:pt x="3034" y="901"/>
                  </a:cubicBezTo>
                  <a:cubicBezTo>
                    <a:pt x="3027" y="864"/>
                    <a:pt x="3027" y="864"/>
                    <a:pt x="3027" y="864"/>
                  </a:cubicBezTo>
                  <a:cubicBezTo>
                    <a:pt x="2990" y="886"/>
                    <a:pt x="2990" y="886"/>
                    <a:pt x="2990" y="886"/>
                  </a:cubicBezTo>
                  <a:cubicBezTo>
                    <a:pt x="2990" y="886"/>
                    <a:pt x="2924" y="916"/>
                    <a:pt x="2866" y="916"/>
                  </a:cubicBezTo>
                  <a:cubicBezTo>
                    <a:pt x="2807" y="916"/>
                    <a:pt x="2770" y="886"/>
                    <a:pt x="2763" y="828"/>
                  </a:cubicBezTo>
                  <a:cubicBezTo>
                    <a:pt x="2756" y="791"/>
                    <a:pt x="2756" y="762"/>
                    <a:pt x="2748" y="740"/>
                  </a:cubicBezTo>
                  <a:cubicBezTo>
                    <a:pt x="2734" y="622"/>
                    <a:pt x="2726" y="564"/>
                    <a:pt x="2638" y="564"/>
                  </a:cubicBezTo>
                  <a:cubicBezTo>
                    <a:pt x="2631" y="564"/>
                    <a:pt x="2624" y="564"/>
                    <a:pt x="2617" y="564"/>
                  </a:cubicBezTo>
                  <a:cubicBezTo>
                    <a:pt x="2572" y="571"/>
                    <a:pt x="2536" y="586"/>
                    <a:pt x="2514" y="622"/>
                  </a:cubicBezTo>
                  <a:cubicBezTo>
                    <a:pt x="2492" y="659"/>
                    <a:pt x="2485" y="718"/>
                    <a:pt x="2499" y="784"/>
                  </a:cubicBezTo>
                  <a:cubicBezTo>
                    <a:pt x="2507" y="820"/>
                    <a:pt x="2507" y="864"/>
                    <a:pt x="2485" y="886"/>
                  </a:cubicBezTo>
                  <a:cubicBezTo>
                    <a:pt x="2477" y="901"/>
                    <a:pt x="2470" y="901"/>
                    <a:pt x="2462" y="901"/>
                  </a:cubicBezTo>
                  <a:cubicBezTo>
                    <a:pt x="2455" y="901"/>
                    <a:pt x="2448" y="901"/>
                    <a:pt x="2440" y="894"/>
                  </a:cubicBezTo>
                  <a:cubicBezTo>
                    <a:pt x="2411" y="879"/>
                    <a:pt x="2375" y="828"/>
                    <a:pt x="2345" y="784"/>
                  </a:cubicBezTo>
                  <a:cubicBezTo>
                    <a:pt x="2294" y="718"/>
                    <a:pt x="2257" y="659"/>
                    <a:pt x="2206" y="659"/>
                  </a:cubicBezTo>
                  <a:cubicBezTo>
                    <a:pt x="2199" y="659"/>
                    <a:pt x="2199" y="667"/>
                    <a:pt x="2191" y="667"/>
                  </a:cubicBezTo>
                  <a:cubicBezTo>
                    <a:pt x="2133" y="689"/>
                    <a:pt x="2133" y="689"/>
                    <a:pt x="2133" y="689"/>
                  </a:cubicBezTo>
                  <a:lnTo>
                    <a:pt x="2133" y="689"/>
                  </a:lnTo>
                  <a:cubicBezTo>
                    <a:pt x="2126" y="689"/>
                    <a:pt x="2126" y="689"/>
                    <a:pt x="2126" y="689"/>
                  </a:cubicBezTo>
                  <a:cubicBezTo>
                    <a:pt x="2126" y="696"/>
                    <a:pt x="2126" y="696"/>
                    <a:pt x="2126" y="696"/>
                  </a:cubicBezTo>
                  <a:cubicBezTo>
                    <a:pt x="2103" y="703"/>
                    <a:pt x="2103" y="703"/>
                    <a:pt x="2103" y="703"/>
                  </a:cubicBezTo>
                  <a:cubicBezTo>
                    <a:pt x="2111" y="718"/>
                    <a:pt x="2111" y="718"/>
                    <a:pt x="2111" y="718"/>
                  </a:cubicBezTo>
                  <a:cubicBezTo>
                    <a:pt x="2103" y="762"/>
                    <a:pt x="2081" y="923"/>
                    <a:pt x="2133" y="996"/>
                  </a:cubicBezTo>
                  <a:cubicBezTo>
                    <a:pt x="2140" y="1018"/>
                    <a:pt x="2155" y="1033"/>
                    <a:pt x="2169" y="1048"/>
                  </a:cubicBezTo>
                  <a:cubicBezTo>
                    <a:pt x="2206" y="1084"/>
                    <a:pt x="2206" y="1084"/>
                    <a:pt x="2184" y="1106"/>
                  </a:cubicBezTo>
                  <a:cubicBezTo>
                    <a:pt x="2162" y="1136"/>
                    <a:pt x="2162" y="1165"/>
                    <a:pt x="2177" y="1194"/>
                  </a:cubicBezTo>
                  <a:cubicBezTo>
                    <a:pt x="2191" y="1223"/>
                    <a:pt x="2228" y="1245"/>
                    <a:pt x="2272" y="1245"/>
                  </a:cubicBezTo>
                  <a:cubicBezTo>
                    <a:pt x="2279" y="1245"/>
                    <a:pt x="2279" y="1245"/>
                    <a:pt x="2287" y="1245"/>
                  </a:cubicBezTo>
                  <a:cubicBezTo>
                    <a:pt x="2287" y="1267"/>
                    <a:pt x="2279" y="1311"/>
                    <a:pt x="2272" y="1341"/>
                  </a:cubicBezTo>
                  <a:cubicBezTo>
                    <a:pt x="2265" y="1370"/>
                    <a:pt x="2257" y="1399"/>
                    <a:pt x="2257" y="1421"/>
                  </a:cubicBezTo>
                  <a:cubicBezTo>
                    <a:pt x="2257" y="1436"/>
                    <a:pt x="2250" y="1451"/>
                    <a:pt x="2236" y="1465"/>
                  </a:cubicBezTo>
                  <a:cubicBezTo>
                    <a:pt x="2213" y="1487"/>
                    <a:pt x="2199" y="1509"/>
                    <a:pt x="2184" y="1546"/>
                  </a:cubicBezTo>
                  <a:cubicBezTo>
                    <a:pt x="2169" y="1597"/>
                    <a:pt x="2184" y="1612"/>
                    <a:pt x="2199" y="1634"/>
                  </a:cubicBezTo>
                  <a:cubicBezTo>
                    <a:pt x="2206" y="1641"/>
                    <a:pt x="2213" y="1648"/>
                    <a:pt x="2213" y="1678"/>
                  </a:cubicBezTo>
                  <a:cubicBezTo>
                    <a:pt x="2213" y="1736"/>
                    <a:pt x="2213" y="1736"/>
                    <a:pt x="2177" y="1758"/>
                  </a:cubicBezTo>
                  <a:cubicBezTo>
                    <a:pt x="2169" y="1766"/>
                    <a:pt x="2155" y="1773"/>
                    <a:pt x="2140" y="1780"/>
                  </a:cubicBezTo>
                  <a:cubicBezTo>
                    <a:pt x="2030" y="1853"/>
                    <a:pt x="2030" y="1934"/>
                    <a:pt x="2045" y="1986"/>
                  </a:cubicBezTo>
                  <a:cubicBezTo>
                    <a:pt x="2060" y="2015"/>
                    <a:pt x="2045" y="2029"/>
                    <a:pt x="2008" y="2066"/>
                  </a:cubicBezTo>
                  <a:cubicBezTo>
                    <a:pt x="2001" y="2073"/>
                    <a:pt x="1994" y="2081"/>
                    <a:pt x="1979" y="2095"/>
                  </a:cubicBezTo>
                  <a:cubicBezTo>
                    <a:pt x="1964" y="2125"/>
                    <a:pt x="1964" y="2154"/>
                    <a:pt x="1964" y="2198"/>
                  </a:cubicBezTo>
                  <a:cubicBezTo>
                    <a:pt x="1972" y="2227"/>
                    <a:pt x="1972" y="2257"/>
                    <a:pt x="1964" y="2286"/>
                  </a:cubicBezTo>
                  <a:cubicBezTo>
                    <a:pt x="1964" y="2322"/>
                    <a:pt x="1935" y="2359"/>
                    <a:pt x="1906" y="2410"/>
                  </a:cubicBezTo>
                  <a:cubicBezTo>
                    <a:pt x="1876" y="2462"/>
                    <a:pt x="1832" y="2520"/>
                    <a:pt x="1796" y="2608"/>
                  </a:cubicBezTo>
                  <a:cubicBezTo>
                    <a:pt x="1745" y="2733"/>
                    <a:pt x="1700" y="2740"/>
                    <a:pt x="1700" y="2740"/>
                  </a:cubicBezTo>
                  <a:cubicBezTo>
                    <a:pt x="1693" y="2740"/>
                    <a:pt x="1693" y="2740"/>
                    <a:pt x="1693" y="2740"/>
                  </a:cubicBezTo>
                  <a:cubicBezTo>
                    <a:pt x="1686" y="2740"/>
                    <a:pt x="1686" y="2740"/>
                    <a:pt x="1686" y="2740"/>
                  </a:cubicBezTo>
                  <a:cubicBezTo>
                    <a:pt x="1642" y="2770"/>
                    <a:pt x="1642" y="2770"/>
                    <a:pt x="1642" y="2770"/>
                  </a:cubicBezTo>
                  <a:cubicBezTo>
                    <a:pt x="1605" y="2784"/>
                    <a:pt x="1605" y="2784"/>
                    <a:pt x="1605" y="2784"/>
                  </a:cubicBezTo>
                  <a:cubicBezTo>
                    <a:pt x="1627" y="2806"/>
                    <a:pt x="1627" y="2806"/>
                    <a:pt x="1627" y="2806"/>
                  </a:cubicBezTo>
                  <a:cubicBezTo>
                    <a:pt x="1612" y="2821"/>
                    <a:pt x="1612" y="2821"/>
                    <a:pt x="1612" y="2821"/>
                  </a:cubicBezTo>
                  <a:cubicBezTo>
                    <a:pt x="1554" y="2887"/>
                    <a:pt x="1473" y="2982"/>
                    <a:pt x="1444" y="3055"/>
                  </a:cubicBezTo>
                  <a:cubicBezTo>
                    <a:pt x="1437" y="3077"/>
                    <a:pt x="1429" y="3114"/>
                    <a:pt x="1422" y="3143"/>
                  </a:cubicBezTo>
                  <a:cubicBezTo>
                    <a:pt x="1400" y="3209"/>
                    <a:pt x="1386" y="3297"/>
                    <a:pt x="1341" y="3304"/>
                  </a:cubicBezTo>
                  <a:cubicBezTo>
                    <a:pt x="1254" y="3334"/>
                    <a:pt x="1217" y="3356"/>
                    <a:pt x="1166" y="3422"/>
                  </a:cubicBezTo>
                  <a:cubicBezTo>
                    <a:pt x="1136" y="3458"/>
                    <a:pt x="1107" y="3517"/>
                    <a:pt x="1085" y="3561"/>
                  </a:cubicBezTo>
                  <a:cubicBezTo>
                    <a:pt x="1070" y="3583"/>
                    <a:pt x="1063" y="3605"/>
                    <a:pt x="1056" y="3612"/>
                  </a:cubicBezTo>
                  <a:cubicBezTo>
                    <a:pt x="1034" y="3641"/>
                    <a:pt x="960" y="3722"/>
                    <a:pt x="902" y="3766"/>
                  </a:cubicBezTo>
                  <a:cubicBezTo>
                    <a:pt x="836" y="3817"/>
                    <a:pt x="741" y="3949"/>
                    <a:pt x="741" y="4081"/>
                  </a:cubicBezTo>
                  <a:cubicBezTo>
                    <a:pt x="741" y="4198"/>
                    <a:pt x="711" y="4272"/>
                    <a:pt x="653" y="4323"/>
                  </a:cubicBezTo>
                  <a:cubicBezTo>
                    <a:pt x="594" y="4367"/>
                    <a:pt x="601" y="4418"/>
                    <a:pt x="601" y="4462"/>
                  </a:cubicBezTo>
                  <a:cubicBezTo>
                    <a:pt x="601" y="4491"/>
                    <a:pt x="601" y="4513"/>
                    <a:pt x="594" y="4543"/>
                  </a:cubicBezTo>
                  <a:cubicBezTo>
                    <a:pt x="587" y="4579"/>
                    <a:pt x="587" y="4638"/>
                    <a:pt x="579" y="4704"/>
                  </a:cubicBezTo>
                  <a:cubicBezTo>
                    <a:pt x="579" y="4770"/>
                    <a:pt x="579" y="4880"/>
                    <a:pt x="557" y="4902"/>
                  </a:cubicBezTo>
                  <a:lnTo>
                    <a:pt x="557" y="4902"/>
                  </a:lnTo>
                  <a:cubicBezTo>
                    <a:pt x="513" y="4939"/>
                    <a:pt x="469" y="4968"/>
                    <a:pt x="448" y="5063"/>
                  </a:cubicBezTo>
                  <a:cubicBezTo>
                    <a:pt x="433" y="5122"/>
                    <a:pt x="411" y="5158"/>
                    <a:pt x="381" y="5210"/>
                  </a:cubicBezTo>
                  <a:cubicBezTo>
                    <a:pt x="360" y="5232"/>
                    <a:pt x="345" y="5261"/>
                    <a:pt x="323" y="5298"/>
                  </a:cubicBezTo>
                  <a:cubicBezTo>
                    <a:pt x="294" y="5349"/>
                    <a:pt x="279" y="5393"/>
                    <a:pt x="264" y="5429"/>
                  </a:cubicBezTo>
                  <a:cubicBezTo>
                    <a:pt x="250" y="5459"/>
                    <a:pt x="242" y="5488"/>
                    <a:pt x="228" y="5503"/>
                  </a:cubicBezTo>
                  <a:cubicBezTo>
                    <a:pt x="184" y="5561"/>
                    <a:pt x="155" y="5679"/>
                    <a:pt x="176" y="5781"/>
                  </a:cubicBezTo>
                  <a:cubicBezTo>
                    <a:pt x="191" y="5862"/>
                    <a:pt x="235" y="5928"/>
                    <a:pt x="257" y="5979"/>
                  </a:cubicBezTo>
                  <a:cubicBezTo>
                    <a:pt x="272" y="5994"/>
                    <a:pt x="272" y="6001"/>
                    <a:pt x="279" y="6016"/>
                  </a:cubicBezTo>
                  <a:cubicBezTo>
                    <a:pt x="294" y="6045"/>
                    <a:pt x="286" y="6089"/>
                    <a:pt x="250" y="6126"/>
                  </a:cubicBezTo>
                  <a:cubicBezTo>
                    <a:pt x="206" y="6170"/>
                    <a:pt x="176" y="6243"/>
                    <a:pt x="184" y="6301"/>
                  </a:cubicBezTo>
                  <a:cubicBezTo>
                    <a:pt x="162" y="6323"/>
                    <a:pt x="118" y="6397"/>
                    <a:pt x="140" y="6470"/>
                  </a:cubicBezTo>
                  <a:cubicBezTo>
                    <a:pt x="155" y="6529"/>
                    <a:pt x="155" y="6529"/>
                    <a:pt x="125" y="6572"/>
                  </a:cubicBezTo>
                  <a:cubicBezTo>
                    <a:pt x="125" y="6580"/>
                    <a:pt x="118" y="6587"/>
                    <a:pt x="110" y="6595"/>
                  </a:cubicBezTo>
                  <a:cubicBezTo>
                    <a:pt x="67" y="6668"/>
                    <a:pt x="59" y="6734"/>
                    <a:pt x="88" y="6807"/>
                  </a:cubicBezTo>
                  <a:cubicBezTo>
                    <a:pt x="96" y="6836"/>
                    <a:pt x="96" y="6844"/>
                    <a:pt x="74" y="6873"/>
                  </a:cubicBezTo>
                  <a:cubicBezTo>
                    <a:pt x="67" y="6888"/>
                    <a:pt x="59" y="6902"/>
                    <a:pt x="52" y="6917"/>
                  </a:cubicBezTo>
                  <a:cubicBezTo>
                    <a:pt x="30" y="6968"/>
                    <a:pt x="0" y="7071"/>
                    <a:pt x="125" y="7181"/>
                  </a:cubicBezTo>
                  <a:cubicBezTo>
                    <a:pt x="191" y="7232"/>
                    <a:pt x="191" y="7276"/>
                    <a:pt x="191" y="7313"/>
                  </a:cubicBezTo>
                  <a:cubicBezTo>
                    <a:pt x="191" y="7320"/>
                    <a:pt x="198" y="7335"/>
                    <a:pt x="198" y="7349"/>
                  </a:cubicBezTo>
                  <a:cubicBezTo>
                    <a:pt x="213" y="7379"/>
                    <a:pt x="250" y="7408"/>
                    <a:pt x="286" y="7408"/>
                  </a:cubicBezTo>
                  <a:cubicBezTo>
                    <a:pt x="323" y="7408"/>
                    <a:pt x="352" y="7386"/>
                    <a:pt x="381" y="7357"/>
                  </a:cubicBezTo>
                  <a:cubicBezTo>
                    <a:pt x="396" y="7327"/>
                    <a:pt x="411" y="7320"/>
                    <a:pt x="411" y="7313"/>
                  </a:cubicBezTo>
                  <a:cubicBezTo>
                    <a:pt x="411" y="7320"/>
                    <a:pt x="396" y="7349"/>
                    <a:pt x="381" y="7364"/>
                  </a:cubicBezTo>
                  <a:cubicBezTo>
                    <a:pt x="374" y="7379"/>
                    <a:pt x="360" y="7393"/>
                    <a:pt x="345" y="7415"/>
                  </a:cubicBezTo>
                  <a:cubicBezTo>
                    <a:pt x="338" y="7437"/>
                    <a:pt x="338" y="7467"/>
                    <a:pt x="352" y="7489"/>
                  </a:cubicBezTo>
                  <a:cubicBezTo>
                    <a:pt x="374" y="7525"/>
                    <a:pt x="411" y="7540"/>
                    <a:pt x="455" y="7540"/>
                  </a:cubicBezTo>
                  <a:cubicBezTo>
                    <a:pt x="484" y="7540"/>
                    <a:pt x="506" y="7532"/>
                    <a:pt x="536" y="7525"/>
                  </a:cubicBezTo>
                  <a:cubicBezTo>
                    <a:pt x="579" y="7503"/>
                    <a:pt x="631" y="7474"/>
                    <a:pt x="682" y="7445"/>
                  </a:cubicBezTo>
                  <a:cubicBezTo>
                    <a:pt x="748" y="7408"/>
                    <a:pt x="836" y="7357"/>
                    <a:pt x="865" y="7357"/>
                  </a:cubicBezTo>
                  <a:cubicBezTo>
                    <a:pt x="872" y="7364"/>
                    <a:pt x="880" y="7393"/>
                    <a:pt x="887" y="7415"/>
                  </a:cubicBezTo>
                  <a:cubicBezTo>
                    <a:pt x="895" y="7452"/>
                    <a:pt x="909" y="7496"/>
                    <a:pt x="946" y="7503"/>
                  </a:cubicBezTo>
                  <a:cubicBezTo>
                    <a:pt x="968" y="7510"/>
                    <a:pt x="1012" y="7510"/>
                    <a:pt x="1034" y="7510"/>
                  </a:cubicBezTo>
                  <a:cubicBezTo>
                    <a:pt x="1078" y="7510"/>
                    <a:pt x="1319" y="7503"/>
                    <a:pt x="1407" y="7415"/>
                  </a:cubicBezTo>
                  <a:cubicBezTo>
                    <a:pt x="1466" y="7357"/>
                    <a:pt x="1620" y="7283"/>
                    <a:pt x="1708" y="7283"/>
                  </a:cubicBezTo>
                  <a:cubicBezTo>
                    <a:pt x="1737" y="7283"/>
                    <a:pt x="1759" y="7291"/>
                    <a:pt x="1767" y="7305"/>
                  </a:cubicBezTo>
                  <a:cubicBezTo>
                    <a:pt x="1818" y="7430"/>
                    <a:pt x="1920" y="7445"/>
                    <a:pt x="1994" y="7445"/>
                  </a:cubicBezTo>
                  <a:cubicBezTo>
                    <a:pt x="2045" y="7445"/>
                    <a:pt x="2096" y="7437"/>
                    <a:pt x="2169" y="7422"/>
                  </a:cubicBezTo>
                  <a:cubicBezTo>
                    <a:pt x="2206" y="7415"/>
                    <a:pt x="2206" y="7415"/>
                    <a:pt x="2206" y="7415"/>
                  </a:cubicBezTo>
                  <a:cubicBezTo>
                    <a:pt x="2199" y="7386"/>
                    <a:pt x="2199" y="7386"/>
                    <a:pt x="2199" y="7386"/>
                  </a:cubicBezTo>
                  <a:cubicBezTo>
                    <a:pt x="2191" y="7379"/>
                    <a:pt x="2184" y="7305"/>
                    <a:pt x="2257" y="7276"/>
                  </a:cubicBezTo>
                  <a:cubicBezTo>
                    <a:pt x="2272" y="7269"/>
                    <a:pt x="2294" y="7261"/>
                    <a:pt x="2309" y="7261"/>
                  </a:cubicBezTo>
                  <a:cubicBezTo>
                    <a:pt x="2360" y="7261"/>
                    <a:pt x="2397" y="7298"/>
                    <a:pt x="2411" y="7305"/>
                  </a:cubicBezTo>
                  <a:cubicBezTo>
                    <a:pt x="2411" y="7335"/>
                    <a:pt x="2411" y="7335"/>
                    <a:pt x="2411" y="7335"/>
                  </a:cubicBezTo>
                  <a:cubicBezTo>
                    <a:pt x="2440" y="7335"/>
                    <a:pt x="2440" y="7335"/>
                    <a:pt x="2440" y="7335"/>
                  </a:cubicBezTo>
                  <a:cubicBezTo>
                    <a:pt x="2470" y="7335"/>
                    <a:pt x="2536" y="7313"/>
                    <a:pt x="2550" y="7232"/>
                  </a:cubicBezTo>
                  <a:cubicBezTo>
                    <a:pt x="2550" y="7210"/>
                    <a:pt x="2558" y="7195"/>
                    <a:pt x="2572" y="7181"/>
                  </a:cubicBezTo>
                  <a:cubicBezTo>
                    <a:pt x="2580" y="7159"/>
                    <a:pt x="2594" y="7137"/>
                    <a:pt x="2587" y="7108"/>
                  </a:cubicBezTo>
                  <a:cubicBezTo>
                    <a:pt x="2580" y="7078"/>
                    <a:pt x="2558" y="7063"/>
                    <a:pt x="2507" y="7034"/>
                  </a:cubicBezTo>
                  <a:cubicBezTo>
                    <a:pt x="2477" y="7020"/>
                    <a:pt x="2448" y="7012"/>
                    <a:pt x="2426" y="7012"/>
                  </a:cubicBezTo>
                  <a:cubicBezTo>
                    <a:pt x="2375" y="7012"/>
                    <a:pt x="2353" y="7041"/>
                    <a:pt x="2338" y="7063"/>
                  </a:cubicBezTo>
                  <a:cubicBezTo>
                    <a:pt x="2331" y="7078"/>
                    <a:pt x="2323" y="7086"/>
                    <a:pt x="2309" y="7093"/>
                  </a:cubicBezTo>
                  <a:cubicBezTo>
                    <a:pt x="2287" y="7108"/>
                    <a:pt x="2250" y="7122"/>
                    <a:pt x="2221" y="7122"/>
                  </a:cubicBezTo>
                  <a:cubicBezTo>
                    <a:pt x="2199" y="7122"/>
                    <a:pt x="2162" y="7115"/>
                    <a:pt x="2133" y="7078"/>
                  </a:cubicBezTo>
                  <a:cubicBezTo>
                    <a:pt x="2111" y="7056"/>
                    <a:pt x="2103" y="7020"/>
                    <a:pt x="2118" y="6983"/>
                  </a:cubicBezTo>
                  <a:cubicBezTo>
                    <a:pt x="2126" y="6954"/>
                    <a:pt x="2140" y="6932"/>
                    <a:pt x="2155" y="6924"/>
                  </a:cubicBezTo>
                  <a:cubicBezTo>
                    <a:pt x="2213" y="6902"/>
                    <a:pt x="2228" y="6836"/>
                    <a:pt x="2236" y="6792"/>
                  </a:cubicBezTo>
                  <a:cubicBezTo>
                    <a:pt x="2236" y="6785"/>
                    <a:pt x="2236" y="6778"/>
                    <a:pt x="2243" y="6770"/>
                  </a:cubicBezTo>
                  <a:cubicBezTo>
                    <a:pt x="2250" y="6763"/>
                    <a:pt x="2287" y="6756"/>
                    <a:pt x="2309" y="6748"/>
                  </a:cubicBezTo>
                  <a:cubicBezTo>
                    <a:pt x="2353" y="6741"/>
                    <a:pt x="2397" y="6727"/>
                    <a:pt x="2433" y="6704"/>
                  </a:cubicBezTo>
                  <a:cubicBezTo>
                    <a:pt x="2455" y="6690"/>
                    <a:pt x="2470" y="6690"/>
                    <a:pt x="2477" y="6690"/>
                  </a:cubicBezTo>
                  <a:cubicBezTo>
                    <a:pt x="2499" y="6690"/>
                    <a:pt x="2507" y="6719"/>
                    <a:pt x="2514" y="6741"/>
                  </a:cubicBezTo>
                  <a:cubicBezTo>
                    <a:pt x="2514" y="6792"/>
                    <a:pt x="2543" y="6807"/>
                    <a:pt x="2572" y="6807"/>
                  </a:cubicBezTo>
                  <a:cubicBezTo>
                    <a:pt x="2609" y="6807"/>
                    <a:pt x="2646" y="6778"/>
                    <a:pt x="2653" y="6719"/>
                  </a:cubicBezTo>
                  <a:cubicBezTo>
                    <a:pt x="2741" y="6756"/>
                    <a:pt x="2800" y="6792"/>
                    <a:pt x="2800" y="6807"/>
                  </a:cubicBezTo>
                  <a:cubicBezTo>
                    <a:pt x="2785" y="6836"/>
                    <a:pt x="2756" y="6851"/>
                    <a:pt x="2734" y="6858"/>
                  </a:cubicBezTo>
                  <a:cubicBezTo>
                    <a:pt x="2697" y="6873"/>
                    <a:pt x="2660" y="6895"/>
                    <a:pt x="2646" y="6939"/>
                  </a:cubicBezTo>
                  <a:cubicBezTo>
                    <a:pt x="2638" y="6976"/>
                    <a:pt x="2646" y="6998"/>
                    <a:pt x="2653" y="7012"/>
                  </a:cubicBezTo>
                  <a:cubicBezTo>
                    <a:pt x="2682" y="7049"/>
                    <a:pt x="2756" y="7056"/>
                    <a:pt x="2778" y="7056"/>
                  </a:cubicBezTo>
                  <a:cubicBezTo>
                    <a:pt x="2792" y="7056"/>
                    <a:pt x="2807" y="7056"/>
                    <a:pt x="2822" y="7049"/>
                  </a:cubicBezTo>
                  <a:lnTo>
                    <a:pt x="2822" y="7049"/>
                  </a:lnTo>
                  <a:cubicBezTo>
                    <a:pt x="2836" y="7049"/>
                    <a:pt x="2858" y="7063"/>
                    <a:pt x="2873" y="7071"/>
                  </a:cubicBezTo>
                  <a:cubicBezTo>
                    <a:pt x="2895" y="7086"/>
                    <a:pt x="2917" y="7093"/>
                    <a:pt x="2939" y="7093"/>
                  </a:cubicBezTo>
                  <a:cubicBezTo>
                    <a:pt x="2961" y="7093"/>
                    <a:pt x="2976" y="7086"/>
                    <a:pt x="2990" y="7063"/>
                  </a:cubicBezTo>
                  <a:cubicBezTo>
                    <a:pt x="2998" y="7034"/>
                    <a:pt x="2983" y="6983"/>
                    <a:pt x="2953" y="6946"/>
                  </a:cubicBezTo>
                  <a:cubicBezTo>
                    <a:pt x="2961" y="6954"/>
                    <a:pt x="2976" y="6961"/>
                    <a:pt x="2990" y="6968"/>
                  </a:cubicBezTo>
                  <a:cubicBezTo>
                    <a:pt x="3071" y="7020"/>
                    <a:pt x="3071" y="7056"/>
                    <a:pt x="3063" y="7093"/>
                  </a:cubicBezTo>
                  <a:cubicBezTo>
                    <a:pt x="3063" y="7122"/>
                    <a:pt x="3063" y="7144"/>
                    <a:pt x="3078" y="7159"/>
                  </a:cubicBezTo>
                  <a:cubicBezTo>
                    <a:pt x="3100" y="7181"/>
                    <a:pt x="3122" y="7195"/>
                    <a:pt x="3159" y="7195"/>
                  </a:cubicBezTo>
                  <a:cubicBezTo>
                    <a:pt x="3188" y="7195"/>
                    <a:pt x="3225" y="7181"/>
                    <a:pt x="3261" y="7159"/>
                  </a:cubicBezTo>
                  <a:cubicBezTo>
                    <a:pt x="3335" y="7115"/>
                    <a:pt x="3408" y="7086"/>
                    <a:pt x="3474" y="7086"/>
                  </a:cubicBezTo>
                  <a:cubicBezTo>
                    <a:pt x="3496" y="7086"/>
                    <a:pt x="3510" y="7093"/>
                    <a:pt x="3532" y="7093"/>
                  </a:cubicBezTo>
                  <a:cubicBezTo>
                    <a:pt x="3635" y="7115"/>
                    <a:pt x="3781" y="7173"/>
                    <a:pt x="3840" y="7203"/>
                  </a:cubicBezTo>
                  <a:cubicBezTo>
                    <a:pt x="3862" y="7217"/>
                    <a:pt x="3906" y="7232"/>
                    <a:pt x="3950" y="7247"/>
                  </a:cubicBezTo>
                  <a:cubicBezTo>
                    <a:pt x="4038" y="7276"/>
                    <a:pt x="4207" y="7327"/>
                    <a:pt x="4221" y="7371"/>
                  </a:cubicBezTo>
                  <a:cubicBezTo>
                    <a:pt x="4309" y="7577"/>
                    <a:pt x="4382" y="7679"/>
                    <a:pt x="4448" y="7686"/>
                  </a:cubicBezTo>
                  <a:cubicBezTo>
                    <a:pt x="4463" y="7686"/>
                    <a:pt x="4478" y="7686"/>
                    <a:pt x="4485" y="7686"/>
                  </a:cubicBezTo>
                  <a:cubicBezTo>
                    <a:pt x="4558" y="7686"/>
                    <a:pt x="4617" y="7650"/>
                    <a:pt x="4675" y="7613"/>
                  </a:cubicBezTo>
                  <a:cubicBezTo>
                    <a:pt x="4683" y="7606"/>
                    <a:pt x="4690" y="7606"/>
                    <a:pt x="4705" y="7606"/>
                  </a:cubicBezTo>
                  <a:cubicBezTo>
                    <a:pt x="4734" y="7606"/>
                    <a:pt x="4771" y="7642"/>
                    <a:pt x="4785" y="7650"/>
                  </a:cubicBezTo>
                  <a:cubicBezTo>
                    <a:pt x="4800" y="7672"/>
                    <a:pt x="4800" y="7672"/>
                    <a:pt x="4800" y="7672"/>
                  </a:cubicBezTo>
                  <a:cubicBezTo>
                    <a:pt x="4822" y="7657"/>
                    <a:pt x="4822" y="7657"/>
                    <a:pt x="4822" y="7657"/>
                  </a:cubicBezTo>
                  <a:cubicBezTo>
                    <a:pt x="4902" y="7606"/>
                    <a:pt x="4902" y="7606"/>
                    <a:pt x="4902" y="7606"/>
                  </a:cubicBezTo>
                  <a:cubicBezTo>
                    <a:pt x="4925" y="7613"/>
                    <a:pt x="4969" y="7628"/>
                    <a:pt x="5005" y="7628"/>
                  </a:cubicBezTo>
                  <a:cubicBezTo>
                    <a:pt x="5034" y="7628"/>
                    <a:pt x="5057" y="7620"/>
                    <a:pt x="5071" y="7606"/>
                  </a:cubicBezTo>
                  <a:cubicBezTo>
                    <a:pt x="5093" y="7569"/>
                    <a:pt x="5093" y="7525"/>
                    <a:pt x="5086" y="7503"/>
                  </a:cubicBezTo>
                  <a:cubicBezTo>
                    <a:pt x="5086" y="7474"/>
                    <a:pt x="5086" y="7474"/>
                    <a:pt x="5086" y="7474"/>
                  </a:cubicBezTo>
                  <a:cubicBezTo>
                    <a:pt x="5064" y="7474"/>
                    <a:pt x="5064" y="7474"/>
                    <a:pt x="5064" y="7474"/>
                  </a:cubicBezTo>
                  <a:cubicBezTo>
                    <a:pt x="4976" y="7467"/>
                    <a:pt x="4910" y="7445"/>
                    <a:pt x="4881" y="7422"/>
                  </a:cubicBezTo>
                  <a:cubicBezTo>
                    <a:pt x="4866" y="7415"/>
                    <a:pt x="4851" y="7408"/>
                    <a:pt x="4837" y="7401"/>
                  </a:cubicBezTo>
                  <a:cubicBezTo>
                    <a:pt x="4822" y="7393"/>
                    <a:pt x="4807" y="7379"/>
                    <a:pt x="4800" y="7379"/>
                  </a:cubicBezTo>
                  <a:cubicBezTo>
                    <a:pt x="4800" y="7371"/>
                    <a:pt x="4807" y="7371"/>
                    <a:pt x="4807" y="7371"/>
                  </a:cubicBezTo>
                  <a:cubicBezTo>
                    <a:pt x="4837" y="7342"/>
                    <a:pt x="4925" y="7327"/>
                    <a:pt x="4983" y="7313"/>
                  </a:cubicBezTo>
                  <a:cubicBezTo>
                    <a:pt x="4998" y="7313"/>
                    <a:pt x="5005" y="7313"/>
                    <a:pt x="5020" y="7313"/>
                  </a:cubicBezTo>
                  <a:cubicBezTo>
                    <a:pt x="5093" y="7298"/>
                    <a:pt x="5181" y="7247"/>
                    <a:pt x="5225" y="7188"/>
                  </a:cubicBezTo>
                  <a:cubicBezTo>
                    <a:pt x="5232" y="7173"/>
                    <a:pt x="5232" y="7173"/>
                    <a:pt x="5232" y="7173"/>
                  </a:cubicBezTo>
                  <a:cubicBezTo>
                    <a:pt x="5262" y="7144"/>
                    <a:pt x="5291" y="7108"/>
                    <a:pt x="5328" y="7108"/>
                  </a:cubicBezTo>
                  <a:cubicBezTo>
                    <a:pt x="5342" y="7108"/>
                    <a:pt x="5364" y="7115"/>
                    <a:pt x="5379" y="7129"/>
                  </a:cubicBezTo>
                  <a:cubicBezTo>
                    <a:pt x="5416" y="7144"/>
                    <a:pt x="5452" y="7159"/>
                    <a:pt x="5489" y="7159"/>
                  </a:cubicBezTo>
                  <a:cubicBezTo>
                    <a:pt x="5562" y="7159"/>
                    <a:pt x="5621" y="7115"/>
                    <a:pt x="5665" y="7078"/>
                  </a:cubicBezTo>
                  <a:cubicBezTo>
                    <a:pt x="5679" y="7063"/>
                    <a:pt x="5701" y="7056"/>
                    <a:pt x="5716" y="7056"/>
                  </a:cubicBezTo>
                  <a:cubicBezTo>
                    <a:pt x="5745" y="7056"/>
                    <a:pt x="5782" y="7078"/>
                    <a:pt x="5789" y="7100"/>
                  </a:cubicBezTo>
                  <a:cubicBezTo>
                    <a:pt x="5797" y="7115"/>
                    <a:pt x="5811" y="7129"/>
                    <a:pt x="5833" y="7129"/>
                  </a:cubicBezTo>
                  <a:cubicBezTo>
                    <a:pt x="5870" y="7129"/>
                    <a:pt x="5899" y="7086"/>
                    <a:pt x="5914" y="7071"/>
                  </a:cubicBezTo>
                  <a:cubicBezTo>
                    <a:pt x="5929" y="7041"/>
                    <a:pt x="5980" y="6954"/>
                    <a:pt x="5936" y="6851"/>
                  </a:cubicBezTo>
                  <a:cubicBezTo>
                    <a:pt x="5914" y="6800"/>
                    <a:pt x="5892" y="6763"/>
                    <a:pt x="5877" y="6734"/>
                  </a:cubicBezTo>
                  <a:cubicBezTo>
                    <a:pt x="5833" y="6660"/>
                    <a:pt x="5841" y="6660"/>
                    <a:pt x="5855" y="6646"/>
                  </a:cubicBezTo>
                  <a:cubicBezTo>
                    <a:pt x="5870" y="6639"/>
                    <a:pt x="5884" y="6631"/>
                    <a:pt x="5899" y="6624"/>
                  </a:cubicBezTo>
                  <a:cubicBezTo>
                    <a:pt x="5929" y="6617"/>
                    <a:pt x="5958" y="6602"/>
                    <a:pt x="5965" y="6572"/>
                  </a:cubicBezTo>
                  <a:cubicBezTo>
                    <a:pt x="5965" y="6536"/>
                    <a:pt x="5943" y="6514"/>
                    <a:pt x="5907" y="6477"/>
                  </a:cubicBezTo>
                  <a:cubicBezTo>
                    <a:pt x="5833" y="6411"/>
                    <a:pt x="5841" y="6404"/>
                    <a:pt x="5862" y="6331"/>
                  </a:cubicBezTo>
                  <a:cubicBezTo>
                    <a:pt x="5870" y="6316"/>
                    <a:pt x="5877" y="6301"/>
                    <a:pt x="5877" y="6279"/>
                  </a:cubicBezTo>
                  <a:cubicBezTo>
                    <a:pt x="5899" y="6213"/>
                    <a:pt x="5870" y="6162"/>
                    <a:pt x="5848" y="6126"/>
                  </a:cubicBezTo>
                  <a:cubicBezTo>
                    <a:pt x="5826" y="6089"/>
                    <a:pt x="5826" y="6089"/>
                    <a:pt x="5833" y="6082"/>
                  </a:cubicBezTo>
                  <a:cubicBezTo>
                    <a:pt x="5914" y="6016"/>
                    <a:pt x="5980" y="5832"/>
                    <a:pt x="5980" y="5730"/>
                  </a:cubicBezTo>
                  <a:cubicBezTo>
                    <a:pt x="5980" y="5671"/>
                    <a:pt x="5943" y="5598"/>
                    <a:pt x="5899" y="5510"/>
                  </a:cubicBezTo>
                  <a:cubicBezTo>
                    <a:pt x="5855" y="5422"/>
                    <a:pt x="5804" y="5320"/>
                    <a:pt x="5804" y="5239"/>
                  </a:cubicBezTo>
                  <a:cubicBezTo>
                    <a:pt x="5789" y="5092"/>
                    <a:pt x="5804" y="5041"/>
                    <a:pt x="5804" y="5041"/>
                  </a:cubicBezTo>
                  <a:cubicBezTo>
                    <a:pt x="5804" y="5034"/>
                    <a:pt x="5804" y="5034"/>
                    <a:pt x="5804" y="5034"/>
                  </a:cubicBezTo>
                  <a:cubicBezTo>
                    <a:pt x="5797" y="5019"/>
                    <a:pt x="5797" y="5019"/>
                    <a:pt x="5797" y="5019"/>
                  </a:cubicBezTo>
                  <a:cubicBezTo>
                    <a:pt x="5782" y="4997"/>
                    <a:pt x="5657" y="4799"/>
                    <a:pt x="5584" y="4748"/>
                  </a:cubicBezTo>
                  <a:lnTo>
                    <a:pt x="5577" y="4748"/>
                  </a:lnTo>
                  <a:lnTo>
                    <a:pt x="5584" y="4741"/>
                  </a:lnTo>
                  <a:cubicBezTo>
                    <a:pt x="5599" y="4719"/>
                    <a:pt x="5635" y="4689"/>
                    <a:pt x="5665" y="4631"/>
                  </a:cubicBezTo>
                  <a:cubicBezTo>
                    <a:pt x="5723" y="4499"/>
                    <a:pt x="5804" y="4418"/>
                    <a:pt x="5826" y="4418"/>
                  </a:cubicBezTo>
                  <a:cubicBezTo>
                    <a:pt x="5833" y="4426"/>
                    <a:pt x="5841" y="4433"/>
                    <a:pt x="5855" y="4440"/>
                  </a:cubicBezTo>
                  <a:cubicBezTo>
                    <a:pt x="5877" y="4455"/>
                    <a:pt x="5899" y="4477"/>
                    <a:pt x="5936" y="4477"/>
                  </a:cubicBezTo>
                  <a:cubicBezTo>
                    <a:pt x="5958" y="4477"/>
                    <a:pt x="5980" y="4470"/>
                    <a:pt x="6009" y="4448"/>
                  </a:cubicBezTo>
                  <a:cubicBezTo>
                    <a:pt x="6075" y="4389"/>
                    <a:pt x="6126" y="4374"/>
                    <a:pt x="6163" y="4360"/>
                  </a:cubicBezTo>
                  <a:cubicBezTo>
                    <a:pt x="6185" y="4360"/>
                    <a:pt x="6192" y="4345"/>
                    <a:pt x="6200" y="4330"/>
                  </a:cubicBezTo>
                  <a:cubicBezTo>
                    <a:pt x="6207" y="4308"/>
                    <a:pt x="6192" y="4294"/>
                    <a:pt x="6178" y="4286"/>
                  </a:cubicBezTo>
                  <a:cubicBezTo>
                    <a:pt x="6170" y="4279"/>
                    <a:pt x="6163" y="4264"/>
                    <a:pt x="6163" y="4264"/>
                  </a:cubicBezTo>
                  <a:cubicBezTo>
                    <a:pt x="6163" y="4257"/>
                    <a:pt x="6163" y="4257"/>
                    <a:pt x="6170" y="4257"/>
                  </a:cubicBezTo>
                  <a:cubicBezTo>
                    <a:pt x="6185" y="4257"/>
                    <a:pt x="6200" y="4264"/>
                    <a:pt x="6214" y="4279"/>
                  </a:cubicBezTo>
                  <a:cubicBezTo>
                    <a:pt x="6222" y="4286"/>
                    <a:pt x="6236" y="4286"/>
                    <a:pt x="6243" y="4286"/>
                  </a:cubicBezTo>
                  <a:cubicBezTo>
                    <a:pt x="6265" y="4286"/>
                    <a:pt x="6288" y="4272"/>
                    <a:pt x="6302" y="4235"/>
                  </a:cubicBezTo>
                  <a:cubicBezTo>
                    <a:pt x="6331" y="4177"/>
                    <a:pt x="6346" y="4059"/>
                    <a:pt x="6295" y="3993"/>
                  </a:cubicBezTo>
                  <a:cubicBezTo>
                    <a:pt x="6273" y="3971"/>
                    <a:pt x="6265" y="3964"/>
                    <a:pt x="6265" y="3957"/>
                  </a:cubicBezTo>
                  <a:lnTo>
                    <a:pt x="6273" y="3957"/>
                  </a:lnTo>
                  <a:cubicBezTo>
                    <a:pt x="6280" y="3957"/>
                    <a:pt x="6288" y="3957"/>
                    <a:pt x="6302" y="3957"/>
                  </a:cubicBezTo>
                  <a:cubicBezTo>
                    <a:pt x="6317" y="3898"/>
                    <a:pt x="6317" y="3898"/>
                    <a:pt x="6317" y="3898"/>
                  </a:cubicBezTo>
                  <a:cubicBezTo>
                    <a:pt x="6265" y="3869"/>
                    <a:pt x="6163" y="3803"/>
                    <a:pt x="6178" y="3751"/>
                  </a:cubicBezTo>
                  <a:cubicBezTo>
                    <a:pt x="6192" y="3686"/>
                    <a:pt x="6200" y="3686"/>
                    <a:pt x="6214" y="3686"/>
                  </a:cubicBezTo>
                  <a:cubicBezTo>
                    <a:pt x="6229" y="3686"/>
                    <a:pt x="6243" y="3686"/>
                    <a:pt x="6273" y="3693"/>
                  </a:cubicBezTo>
                  <a:cubicBezTo>
                    <a:pt x="6317" y="3708"/>
                    <a:pt x="6346" y="3729"/>
                    <a:pt x="6375" y="3759"/>
                  </a:cubicBezTo>
                  <a:cubicBezTo>
                    <a:pt x="6397" y="3773"/>
                    <a:pt x="6411" y="3795"/>
                    <a:pt x="6433" y="3795"/>
                  </a:cubicBezTo>
                  <a:cubicBezTo>
                    <a:pt x="6448" y="3795"/>
                    <a:pt x="6455" y="3788"/>
                    <a:pt x="6470" y="3773"/>
                  </a:cubicBezTo>
                  <a:cubicBezTo>
                    <a:pt x="6484" y="3766"/>
                    <a:pt x="6499" y="3759"/>
                    <a:pt x="6536" y="3759"/>
                  </a:cubicBezTo>
                  <a:cubicBezTo>
                    <a:pt x="6543" y="3759"/>
                    <a:pt x="6550" y="3759"/>
                    <a:pt x="6565" y="3766"/>
                  </a:cubicBezTo>
                  <a:cubicBezTo>
                    <a:pt x="6572" y="3766"/>
                    <a:pt x="6580" y="3766"/>
                    <a:pt x="6587" y="3766"/>
                  </a:cubicBezTo>
                  <a:cubicBezTo>
                    <a:pt x="6616" y="3766"/>
                    <a:pt x="6653" y="3737"/>
                    <a:pt x="6675" y="3708"/>
                  </a:cubicBezTo>
                  <a:cubicBezTo>
                    <a:pt x="6697" y="3671"/>
                    <a:pt x="6697" y="3627"/>
                    <a:pt x="6668" y="3583"/>
                  </a:cubicBezTo>
                  <a:cubicBezTo>
                    <a:pt x="6638" y="3532"/>
                    <a:pt x="6602" y="3524"/>
                    <a:pt x="6580" y="3517"/>
                  </a:cubicBezTo>
                  <a:cubicBezTo>
                    <a:pt x="6565" y="3517"/>
                    <a:pt x="6558" y="3510"/>
                    <a:pt x="6543" y="3495"/>
                  </a:cubicBezTo>
                  <a:cubicBezTo>
                    <a:pt x="6514" y="3429"/>
                    <a:pt x="6521" y="3363"/>
                    <a:pt x="6558" y="3304"/>
                  </a:cubicBezTo>
                  <a:cubicBezTo>
                    <a:pt x="6594" y="3253"/>
                    <a:pt x="6594" y="3187"/>
                    <a:pt x="6565" y="3129"/>
                  </a:cubicBezTo>
                  <a:cubicBezTo>
                    <a:pt x="6580" y="3121"/>
                    <a:pt x="6594" y="3114"/>
                    <a:pt x="6602" y="3085"/>
                  </a:cubicBezTo>
                  <a:cubicBezTo>
                    <a:pt x="6616" y="3026"/>
                    <a:pt x="6602" y="2799"/>
                    <a:pt x="6470" y="2667"/>
                  </a:cubicBezTo>
                  <a:cubicBezTo>
                    <a:pt x="6346" y="2542"/>
                    <a:pt x="6273" y="2506"/>
                    <a:pt x="6185" y="2477"/>
                  </a:cubicBezTo>
                  <a:cubicBezTo>
                    <a:pt x="6156" y="2469"/>
                    <a:pt x="6156" y="2462"/>
                    <a:pt x="6156" y="2432"/>
                  </a:cubicBezTo>
                  <a:cubicBezTo>
                    <a:pt x="6156" y="2418"/>
                    <a:pt x="6156" y="2403"/>
                    <a:pt x="6148" y="2389"/>
                  </a:cubicBezTo>
                  <a:cubicBezTo>
                    <a:pt x="6141" y="2344"/>
                    <a:pt x="6104" y="2337"/>
                    <a:pt x="6082" y="2322"/>
                  </a:cubicBezTo>
                  <a:cubicBezTo>
                    <a:pt x="6075" y="2322"/>
                    <a:pt x="6060" y="2315"/>
                    <a:pt x="6060" y="2308"/>
                  </a:cubicBezTo>
                  <a:cubicBezTo>
                    <a:pt x="6053" y="2301"/>
                    <a:pt x="6068" y="2279"/>
                    <a:pt x="6104" y="2249"/>
                  </a:cubicBezTo>
                  <a:cubicBezTo>
                    <a:pt x="6141" y="2227"/>
                    <a:pt x="6156" y="2198"/>
                    <a:pt x="6148" y="2169"/>
                  </a:cubicBezTo>
                  <a:cubicBezTo>
                    <a:pt x="6148" y="2132"/>
                    <a:pt x="6119" y="2103"/>
                    <a:pt x="6068" y="2081"/>
                  </a:cubicBezTo>
                  <a:cubicBezTo>
                    <a:pt x="5987" y="2051"/>
                    <a:pt x="5870" y="1941"/>
                    <a:pt x="5870" y="1861"/>
                  </a:cubicBezTo>
                  <a:cubicBezTo>
                    <a:pt x="5870" y="1824"/>
                    <a:pt x="5877" y="1788"/>
                    <a:pt x="5892" y="1758"/>
                  </a:cubicBezTo>
                  <a:cubicBezTo>
                    <a:pt x="5907" y="1707"/>
                    <a:pt x="5921" y="1656"/>
                    <a:pt x="5884" y="1612"/>
                  </a:cubicBezTo>
                  <a:cubicBezTo>
                    <a:pt x="5848" y="1575"/>
                    <a:pt x="5804" y="1465"/>
                    <a:pt x="5833" y="1414"/>
                  </a:cubicBezTo>
                  <a:cubicBezTo>
                    <a:pt x="5848" y="1377"/>
                    <a:pt x="5877" y="1370"/>
                    <a:pt x="5899" y="1370"/>
                  </a:cubicBezTo>
                  <a:lnTo>
                    <a:pt x="5899" y="1370"/>
                  </a:lnTo>
                  <a:cubicBezTo>
                    <a:pt x="5943" y="1377"/>
                    <a:pt x="5943" y="1377"/>
                    <a:pt x="5943" y="1377"/>
                  </a:cubicBezTo>
                  <a:cubicBezTo>
                    <a:pt x="5936" y="1341"/>
                    <a:pt x="5936" y="1341"/>
                    <a:pt x="5936" y="1341"/>
                  </a:cubicBezTo>
                  <a:cubicBezTo>
                    <a:pt x="5936" y="1304"/>
                    <a:pt x="5921" y="1194"/>
                    <a:pt x="5862" y="1165"/>
                  </a:cubicBezTo>
                  <a:cubicBezTo>
                    <a:pt x="5855" y="1165"/>
                    <a:pt x="5855" y="1165"/>
                    <a:pt x="5855" y="1165"/>
                  </a:cubicBezTo>
                  <a:cubicBezTo>
                    <a:pt x="5819" y="1143"/>
                    <a:pt x="5804" y="1136"/>
                    <a:pt x="5811" y="1084"/>
                  </a:cubicBezTo>
                  <a:cubicBezTo>
                    <a:pt x="5819" y="1033"/>
                    <a:pt x="5811" y="1003"/>
                    <a:pt x="5797" y="974"/>
                  </a:cubicBezTo>
                  <a:cubicBezTo>
                    <a:pt x="5789" y="952"/>
                    <a:pt x="5782" y="930"/>
                    <a:pt x="5782" y="894"/>
                  </a:cubicBezTo>
                  <a:cubicBezTo>
                    <a:pt x="5767" y="820"/>
                    <a:pt x="5723" y="813"/>
                    <a:pt x="5709" y="813"/>
                  </a:cubicBezTo>
                  <a:cubicBezTo>
                    <a:pt x="5672" y="813"/>
                    <a:pt x="5635" y="842"/>
                    <a:pt x="5606" y="894"/>
                  </a:cubicBezTo>
                  <a:cubicBezTo>
                    <a:pt x="5599" y="916"/>
                    <a:pt x="5591" y="938"/>
                    <a:pt x="5591" y="952"/>
                  </a:cubicBezTo>
                  <a:cubicBezTo>
                    <a:pt x="5584" y="974"/>
                    <a:pt x="5577" y="982"/>
                    <a:pt x="5518" y="996"/>
                  </a:cubicBezTo>
                  <a:cubicBezTo>
                    <a:pt x="5503" y="996"/>
                    <a:pt x="5496" y="996"/>
                    <a:pt x="5481" y="996"/>
                  </a:cubicBezTo>
                  <a:cubicBezTo>
                    <a:pt x="5460" y="996"/>
                    <a:pt x="5416" y="996"/>
                    <a:pt x="5416" y="886"/>
                  </a:cubicBezTo>
                  <a:cubicBezTo>
                    <a:pt x="5416" y="842"/>
                    <a:pt x="5393" y="667"/>
                    <a:pt x="5320" y="667"/>
                  </a:cubicBezTo>
                  <a:cubicBezTo>
                    <a:pt x="5313" y="667"/>
                    <a:pt x="5291" y="667"/>
                    <a:pt x="5276" y="689"/>
                  </a:cubicBezTo>
                  <a:cubicBezTo>
                    <a:pt x="5269" y="710"/>
                    <a:pt x="5247" y="732"/>
                    <a:pt x="5232" y="754"/>
                  </a:cubicBezTo>
                  <a:cubicBezTo>
                    <a:pt x="5232" y="740"/>
                    <a:pt x="5240" y="732"/>
                    <a:pt x="5247" y="718"/>
                  </a:cubicBezTo>
                  <a:cubicBezTo>
                    <a:pt x="5262" y="659"/>
                    <a:pt x="5276" y="622"/>
                    <a:pt x="5284" y="601"/>
                  </a:cubicBezTo>
                  <a:cubicBezTo>
                    <a:pt x="5306" y="549"/>
                    <a:pt x="5313" y="535"/>
                    <a:pt x="5298" y="520"/>
                  </a:cubicBezTo>
                  <a:cubicBezTo>
                    <a:pt x="5291" y="498"/>
                    <a:pt x="5276" y="498"/>
                    <a:pt x="5262" y="491"/>
                  </a:cubicBezTo>
                  <a:cubicBezTo>
                    <a:pt x="5262" y="491"/>
                    <a:pt x="5254" y="491"/>
                    <a:pt x="5247" y="483"/>
                  </a:cubicBezTo>
                  <a:cubicBezTo>
                    <a:pt x="5210" y="469"/>
                    <a:pt x="5203" y="447"/>
                    <a:pt x="5210" y="417"/>
                  </a:cubicBezTo>
                  <a:cubicBezTo>
                    <a:pt x="5218" y="381"/>
                    <a:pt x="5203" y="300"/>
                    <a:pt x="5174" y="256"/>
                  </a:cubicBezTo>
                  <a:cubicBezTo>
                    <a:pt x="5152" y="227"/>
                    <a:pt x="5122" y="220"/>
                    <a:pt x="5108" y="220"/>
                  </a:cubicBezTo>
                  <a:cubicBezTo>
                    <a:pt x="5100" y="220"/>
                    <a:pt x="5086" y="220"/>
                    <a:pt x="5079" y="227"/>
                  </a:cubicBezTo>
                  <a:cubicBezTo>
                    <a:pt x="5049" y="234"/>
                    <a:pt x="5027" y="263"/>
                    <a:pt x="5005" y="293"/>
                  </a:cubicBezTo>
                  <a:cubicBezTo>
                    <a:pt x="4991" y="308"/>
                    <a:pt x="4976" y="329"/>
                    <a:pt x="4969" y="329"/>
                  </a:cubicBezTo>
                  <a:cubicBezTo>
                    <a:pt x="4961" y="329"/>
                    <a:pt x="4954" y="322"/>
                    <a:pt x="4939" y="308"/>
                  </a:cubicBezTo>
                  <a:cubicBezTo>
                    <a:pt x="4902" y="271"/>
                    <a:pt x="4881" y="249"/>
                    <a:pt x="4859" y="249"/>
                  </a:cubicBezTo>
                  <a:cubicBezTo>
                    <a:pt x="4837" y="249"/>
                    <a:pt x="4822" y="271"/>
                    <a:pt x="4807" y="293"/>
                  </a:cubicBezTo>
                  <a:cubicBezTo>
                    <a:pt x="4800" y="308"/>
                    <a:pt x="4793" y="315"/>
                    <a:pt x="4785" y="329"/>
                  </a:cubicBezTo>
                  <a:cubicBezTo>
                    <a:pt x="4785" y="315"/>
                    <a:pt x="4785" y="293"/>
                    <a:pt x="4793" y="256"/>
                  </a:cubicBezTo>
                  <a:cubicBezTo>
                    <a:pt x="4807" y="110"/>
                    <a:pt x="4815" y="29"/>
                    <a:pt x="4763" y="7"/>
                  </a:cubicBezTo>
                  <a:cubicBezTo>
                    <a:pt x="4749" y="7"/>
                    <a:pt x="4741" y="0"/>
                    <a:pt x="4727" y="0"/>
                  </a:cubicBezTo>
                  <a:lnTo>
                    <a:pt x="4727" y="36"/>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7" name="Freeform 96"/>
            <p:cNvSpPr>
              <a:spLocks noChangeArrowheads="1"/>
            </p:cNvSpPr>
            <p:nvPr/>
          </p:nvSpPr>
          <p:spPr bwMode="auto">
            <a:xfrm>
              <a:off x="5863572" y="8279562"/>
              <a:ext cx="4125675" cy="4147562"/>
            </a:xfrm>
            <a:custGeom>
              <a:avLst/>
              <a:gdLst>
                <a:gd name="T0" fmla="*/ 2616 w 10735"/>
                <a:gd name="T1" fmla="*/ 10618 h 10919"/>
                <a:gd name="T2" fmla="*/ 2183 w 10735"/>
                <a:gd name="T3" fmla="*/ 10031 h 10919"/>
                <a:gd name="T4" fmla="*/ 1759 w 10735"/>
                <a:gd name="T5" fmla="*/ 10039 h 10919"/>
                <a:gd name="T6" fmla="*/ 2008 w 10735"/>
                <a:gd name="T7" fmla="*/ 9584 h 10919"/>
                <a:gd name="T8" fmla="*/ 2513 w 10735"/>
                <a:gd name="T9" fmla="*/ 9130 h 10919"/>
                <a:gd name="T10" fmla="*/ 2433 w 10735"/>
                <a:gd name="T11" fmla="*/ 7760 h 10919"/>
                <a:gd name="T12" fmla="*/ 2660 w 10735"/>
                <a:gd name="T13" fmla="*/ 6932 h 10919"/>
                <a:gd name="T14" fmla="*/ 2814 w 10735"/>
                <a:gd name="T15" fmla="*/ 6258 h 10919"/>
                <a:gd name="T16" fmla="*/ 3252 w 10735"/>
                <a:gd name="T17" fmla="*/ 6082 h 10919"/>
                <a:gd name="T18" fmla="*/ 2784 w 10735"/>
                <a:gd name="T19" fmla="*/ 4917 h 10919"/>
                <a:gd name="T20" fmla="*/ 2572 w 10735"/>
                <a:gd name="T21" fmla="*/ 3847 h 10919"/>
                <a:gd name="T22" fmla="*/ 2161 w 10735"/>
                <a:gd name="T23" fmla="*/ 3561 h 10919"/>
                <a:gd name="T24" fmla="*/ 1927 w 10735"/>
                <a:gd name="T25" fmla="*/ 3056 h 10919"/>
                <a:gd name="T26" fmla="*/ 1531 w 10735"/>
                <a:gd name="T27" fmla="*/ 2843 h 10919"/>
                <a:gd name="T28" fmla="*/ 1223 w 10735"/>
                <a:gd name="T29" fmla="*/ 2667 h 10919"/>
                <a:gd name="T30" fmla="*/ 960 w 10735"/>
                <a:gd name="T31" fmla="*/ 2594 h 10919"/>
                <a:gd name="T32" fmla="*/ 879 w 10735"/>
                <a:gd name="T33" fmla="*/ 3048 h 10919"/>
                <a:gd name="T34" fmla="*/ 286 w 10735"/>
                <a:gd name="T35" fmla="*/ 3298 h 10919"/>
                <a:gd name="T36" fmla="*/ 300 w 10735"/>
                <a:gd name="T37" fmla="*/ 2865 h 10919"/>
                <a:gd name="T38" fmla="*/ 51 w 10735"/>
                <a:gd name="T39" fmla="*/ 1590 h 10919"/>
                <a:gd name="T40" fmla="*/ 659 w 10735"/>
                <a:gd name="T41" fmla="*/ 1363 h 10919"/>
                <a:gd name="T42" fmla="*/ 1121 w 10735"/>
                <a:gd name="T43" fmla="*/ 1062 h 10919"/>
                <a:gd name="T44" fmla="*/ 1590 w 10735"/>
                <a:gd name="T45" fmla="*/ 879 h 10919"/>
                <a:gd name="T46" fmla="*/ 2220 w 10735"/>
                <a:gd name="T47" fmla="*/ 286 h 10919"/>
                <a:gd name="T48" fmla="*/ 2506 w 10735"/>
                <a:gd name="T49" fmla="*/ 29 h 10919"/>
                <a:gd name="T50" fmla="*/ 3098 w 10735"/>
                <a:gd name="T51" fmla="*/ 542 h 10919"/>
                <a:gd name="T52" fmla="*/ 3523 w 10735"/>
                <a:gd name="T53" fmla="*/ 1062 h 10919"/>
                <a:gd name="T54" fmla="*/ 3919 w 10735"/>
                <a:gd name="T55" fmla="*/ 1004 h 10919"/>
                <a:gd name="T56" fmla="*/ 4007 w 10735"/>
                <a:gd name="T57" fmla="*/ 506 h 10919"/>
                <a:gd name="T58" fmla="*/ 4622 w 10735"/>
                <a:gd name="T59" fmla="*/ 623 h 10919"/>
                <a:gd name="T60" fmla="*/ 4886 w 10735"/>
                <a:gd name="T61" fmla="*/ 872 h 10919"/>
                <a:gd name="T62" fmla="*/ 5128 w 10735"/>
                <a:gd name="T63" fmla="*/ 51 h 10919"/>
                <a:gd name="T64" fmla="*/ 5560 w 10735"/>
                <a:gd name="T65" fmla="*/ 410 h 10919"/>
                <a:gd name="T66" fmla="*/ 6286 w 10735"/>
                <a:gd name="T67" fmla="*/ 352 h 10919"/>
                <a:gd name="T68" fmla="*/ 6682 w 10735"/>
                <a:gd name="T69" fmla="*/ 901 h 10919"/>
                <a:gd name="T70" fmla="*/ 7158 w 10735"/>
                <a:gd name="T71" fmla="*/ 1546 h 10919"/>
                <a:gd name="T72" fmla="*/ 7539 w 10735"/>
                <a:gd name="T73" fmla="*/ 2293 h 10919"/>
                <a:gd name="T74" fmla="*/ 7700 w 10735"/>
                <a:gd name="T75" fmla="*/ 2909 h 10919"/>
                <a:gd name="T76" fmla="*/ 8477 w 10735"/>
                <a:gd name="T77" fmla="*/ 3803 h 10919"/>
                <a:gd name="T78" fmla="*/ 9708 w 10735"/>
                <a:gd name="T79" fmla="*/ 4778 h 10919"/>
                <a:gd name="T80" fmla="*/ 10331 w 10735"/>
                <a:gd name="T81" fmla="*/ 5239 h 10919"/>
                <a:gd name="T82" fmla="*/ 10682 w 10735"/>
                <a:gd name="T83" fmla="*/ 5884 h 10919"/>
                <a:gd name="T84" fmla="*/ 10360 w 10735"/>
                <a:gd name="T85" fmla="*/ 6419 h 10919"/>
                <a:gd name="T86" fmla="*/ 9869 w 10735"/>
                <a:gd name="T87" fmla="*/ 6390 h 10919"/>
                <a:gd name="T88" fmla="*/ 9100 w 10735"/>
                <a:gd name="T89" fmla="*/ 7379 h 10919"/>
                <a:gd name="T90" fmla="*/ 8418 w 10735"/>
                <a:gd name="T91" fmla="*/ 8031 h 10919"/>
                <a:gd name="T92" fmla="*/ 8836 w 10735"/>
                <a:gd name="T93" fmla="*/ 9174 h 10919"/>
                <a:gd name="T94" fmla="*/ 9165 w 10735"/>
                <a:gd name="T95" fmla="*/ 9812 h 10919"/>
                <a:gd name="T96" fmla="*/ 8557 w 10735"/>
                <a:gd name="T97" fmla="*/ 9636 h 10919"/>
                <a:gd name="T98" fmla="*/ 8081 w 10735"/>
                <a:gd name="T99" fmla="*/ 9526 h 10919"/>
                <a:gd name="T100" fmla="*/ 7334 w 10735"/>
                <a:gd name="T101" fmla="*/ 9350 h 10919"/>
                <a:gd name="T102" fmla="*/ 6938 w 10735"/>
                <a:gd name="T103" fmla="*/ 9665 h 10919"/>
                <a:gd name="T104" fmla="*/ 5883 w 10735"/>
                <a:gd name="T105" fmla="*/ 9973 h 10919"/>
                <a:gd name="T106" fmla="*/ 5516 w 10735"/>
                <a:gd name="T107" fmla="*/ 10302 h 10919"/>
                <a:gd name="T108" fmla="*/ 4989 w 10735"/>
                <a:gd name="T109" fmla="*/ 10369 h 10919"/>
                <a:gd name="T110" fmla="*/ 4256 w 10735"/>
                <a:gd name="T111" fmla="*/ 10017 h 10919"/>
                <a:gd name="T112" fmla="*/ 3355 w 10735"/>
                <a:gd name="T113" fmla="*/ 9951 h 10919"/>
                <a:gd name="T114" fmla="*/ 2784 w 10735"/>
                <a:gd name="T115" fmla="*/ 10918 h 10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35" h="10919">
                  <a:moveTo>
                    <a:pt x="2784" y="10918"/>
                  </a:moveTo>
                  <a:lnTo>
                    <a:pt x="2784" y="10918"/>
                  </a:lnTo>
                  <a:cubicBezTo>
                    <a:pt x="2755" y="10918"/>
                    <a:pt x="2733" y="10911"/>
                    <a:pt x="2726" y="10889"/>
                  </a:cubicBezTo>
                  <a:cubicBezTo>
                    <a:pt x="2718" y="10860"/>
                    <a:pt x="2733" y="10830"/>
                    <a:pt x="2762" y="10808"/>
                  </a:cubicBezTo>
                  <a:cubicBezTo>
                    <a:pt x="2792" y="10786"/>
                    <a:pt x="2799" y="10750"/>
                    <a:pt x="2806" y="10684"/>
                  </a:cubicBezTo>
                  <a:cubicBezTo>
                    <a:pt x="2814" y="10662"/>
                    <a:pt x="2814" y="10640"/>
                    <a:pt x="2821" y="10618"/>
                  </a:cubicBezTo>
                  <a:cubicBezTo>
                    <a:pt x="2828" y="10574"/>
                    <a:pt x="2814" y="10552"/>
                    <a:pt x="2806" y="10537"/>
                  </a:cubicBezTo>
                  <a:cubicBezTo>
                    <a:pt x="2799" y="10530"/>
                    <a:pt x="2784" y="10522"/>
                    <a:pt x="2777" y="10522"/>
                  </a:cubicBezTo>
                  <a:cubicBezTo>
                    <a:pt x="2762" y="10522"/>
                    <a:pt x="2755" y="10530"/>
                    <a:pt x="2748" y="10544"/>
                  </a:cubicBezTo>
                  <a:cubicBezTo>
                    <a:pt x="2733" y="10588"/>
                    <a:pt x="2682" y="10618"/>
                    <a:pt x="2616" y="10618"/>
                  </a:cubicBezTo>
                  <a:cubicBezTo>
                    <a:pt x="2587" y="10618"/>
                    <a:pt x="2557" y="10610"/>
                    <a:pt x="2535" y="10596"/>
                  </a:cubicBezTo>
                  <a:cubicBezTo>
                    <a:pt x="2506" y="10581"/>
                    <a:pt x="2491" y="10552"/>
                    <a:pt x="2484" y="10522"/>
                  </a:cubicBezTo>
                  <a:cubicBezTo>
                    <a:pt x="2477" y="10486"/>
                    <a:pt x="2499" y="10449"/>
                    <a:pt x="2528" y="10412"/>
                  </a:cubicBezTo>
                  <a:cubicBezTo>
                    <a:pt x="2557" y="10391"/>
                    <a:pt x="2542" y="10339"/>
                    <a:pt x="2535" y="10325"/>
                  </a:cubicBezTo>
                  <a:cubicBezTo>
                    <a:pt x="2513" y="10281"/>
                    <a:pt x="2484" y="10244"/>
                    <a:pt x="2477" y="10244"/>
                  </a:cubicBezTo>
                  <a:cubicBezTo>
                    <a:pt x="2469" y="10251"/>
                    <a:pt x="2462" y="10251"/>
                    <a:pt x="2454" y="10251"/>
                  </a:cubicBezTo>
                  <a:cubicBezTo>
                    <a:pt x="2411" y="10251"/>
                    <a:pt x="2345" y="10229"/>
                    <a:pt x="2301" y="10185"/>
                  </a:cubicBezTo>
                  <a:cubicBezTo>
                    <a:pt x="2271" y="10156"/>
                    <a:pt x="2257" y="10112"/>
                    <a:pt x="2242" y="10083"/>
                  </a:cubicBezTo>
                  <a:cubicBezTo>
                    <a:pt x="2235" y="10068"/>
                    <a:pt x="2228" y="10046"/>
                    <a:pt x="2220" y="10039"/>
                  </a:cubicBezTo>
                  <a:cubicBezTo>
                    <a:pt x="2220" y="10039"/>
                    <a:pt x="2220" y="10031"/>
                    <a:pt x="2183" y="10031"/>
                  </a:cubicBezTo>
                  <a:cubicBezTo>
                    <a:pt x="2147" y="10031"/>
                    <a:pt x="2096" y="10039"/>
                    <a:pt x="2052" y="10046"/>
                  </a:cubicBezTo>
                  <a:cubicBezTo>
                    <a:pt x="2037" y="10053"/>
                    <a:pt x="2022" y="10053"/>
                    <a:pt x="2015" y="10053"/>
                  </a:cubicBezTo>
                  <a:cubicBezTo>
                    <a:pt x="2000" y="10053"/>
                    <a:pt x="1993" y="10053"/>
                    <a:pt x="1986" y="10053"/>
                  </a:cubicBezTo>
                  <a:cubicBezTo>
                    <a:pt x="1964" y="10053"/>
                    <a:pt x="1942" y="10046"/>
                    <a:pt x="1927" y="10024"/>
                  </a:cubicBezTo>
                  <a:cubicBezTo>
                    <a:pt x="1905" y="10002"/>
                    <a:pt x="1905" y="9966"/>
                    <a:pt x="1912" y="9922"/>
                  </a:cubicBezTo>
                  <a:cubicBezTo>
                    <a:pt x="1920" y="9907"/>
                    <a:pt x="1920" y="9892"/>
                    <a:pt x="1912" y="9878"/>
                  </a:cubicBezTo>
                  <a:cubicBezTo>
                    <a:pt x="1898" y="9870"/>
                    <a:pt x="1876" y="9856"/>
                    <a:pt x="1854" y="9856"/>
                  </a:cubicBezTo>
                  <a:cubicBezTo>
                    <a:pt x="1839" y="9856"/>
                    <a:pt x="1824" y="9863"/>
                    <a:pt x="1817" y="9870"/>
                  </a:cubicBezTo>
                  <a:cubicBezTo>
                    <a:pt x="1780" y="9892"/>
                    <a:pt x="1759" y="9980"/>
                    <a:pt x="1751" y="10017"/>
                  </a:cubicBezTo>
                  <a:lnTo>
                    <a:pt x="1759" y="10039"/>
                  </a:lnTo>
                  <a:cubicBezTo>
                    <a:pt x="1737" y="10039"/>
                    <a:pt x="1737" y="10039"/>
                    <a:pt x="1737" y="10039"/>
                  </a:cubicBezTo>
                  <a:cubicBezTo>
                    <a:pt x="1685" y="10031"/>
                    <a:pt x="1582" y="10017"/>
                    <a:pt x="1539" y="9988"/>
                  </a:cubicBezTo>
                  <a:cubicBezTo>
                    <a:pt x="1524" y="9973"/>
                    <a:pt x="1509" y="9966"/>
                    <a:pt x="1495" y="9958"/>
                  </a:cubicBezTo>
                  <a:cubicBezTo>
                    <a:pt x="1458" y="9943"/>
                    <a:pt x="1436" y="9929"/>
                    <a:pt x="1436" y="9900"/>
                  </a:cubicBezTo>
                  <a:cubicBezTo>
                    <a:pt x="1429" y="9885"/>
                    <a:pt x="1443" y="9870"/>
                    <a:pt x="1451" y="9856"/>
                  </a:cubicBezTo>
                  <a:cubicBezTo>
                    <a:pt x="1495" y="9819"/>
                    <a:pt x="1582" y="9804"/>
                    <a:pt x="1656" y="9790"/>
                  </a:cubicBezTo>
                  <a:cubicBezTo>
                    <a:pt x="1685" y="9790"/>
                    <a:pt x="1685" y="9790"/>
                    <a:pt x="1685" y="9790"/>
                  </a:cubicBezTo>
                  <a:cubicBezTo>
                    <a:pt x="1751" y="9775"/>
                    <a:pt x="1832" y="9731"/>
                    <a:pt x="1876" y="9680"/>
                  </a:cubicBezTo>
                  <a:cubicBezTo>
                    <a:pt x="1883" y="9672"/>
                    <a:pt x="1883" y="9672"/>
                    <a:pt x="1883" y="9672"/>
                  </a:cubicBezTo>
                  <a:cubicBezTo>
                    <a:pt x="1912" y="9629"/>
                    <a:pt x="1949" y="9584"/>
                    <a:pt x="2008" y="9584"/>
                  </a:cubicBezTo>
                  <a:cubicBezTo>
                    <a:pt x="2030" y="9584"/>
                    <a:pt x="2059" y="9592"/>
                    <a:pt x="2081" y="9607"/>
                  </a:cubicBezTo>
                  <a:cubicBezTo>
                    <a:pt x="2110" y="9621"/>
                    <a:pt x="2140" y="9629"/>
                    <a:pt x="2169" y="9629"/>
                  </a:cubicBezTo>
                  <a:cubicBezTo>
                    <a:pt x="2228" y="9629"/>
                    <a:pt x="2279" y="9592"/>
                    <a:pt x="2315" y="9562"/>
                  </a:cubicBezTo>
                  <a:cubicBezTo>
                    <a:pt x="2337" y="9541"/>
                    <a:pt x="2367" y="9533"/>
                    <a:pt x="2396" y="9533"/>
                  </a:cubicBezTo>
                  <a:cubicBezTo>
                    <a:pt x="2447" y="9533"/>
                    <a:pt x="2491" y="9570"/>
                    <a:pt x="2513" y="9599"/>
                  </a:cubicBezTo>
                  <a:lnTo>
                    <a:pt x="2513" y="9599"/>
                  </a:lnTo>
                  <a:cubicBezTo>
                    <a:pt x="2521" y="9599"/>
                    <a:pt x="2535" y="9592"/>
                    <a:pt x="2550" y="9562"/>
                  </a:cubicBezTo>
                  <a:cubicBezTo>
                    <a:pt x="2579" y="9526"/>
                    <a:pt x="2601" y="9453"/>
                    <a:pt x="2572" y="9387"/>
                  </a:cubicBezTo>
                  <a:cubicBezTo>
                    <a:pt x="2557" y="9343"/>
                    <a:pt x="2535" y="9306"/>
                    <a:pt x="2513" y="9277"/>
                  </a:cubicBezTo>
                  <a:cubicBezTo>
                    <a:pt x="2484" y="9218"/>
                    <a:pt x="2454" y="9167"/>
                    <a:pt x="2513" y="9130"/>
                  </a:cubicBezTo>
                  <a:cubicBezTo>
                    <a:pt x="2528" y="9123"/>
                    <a:pt x="2550" y="9108"/>
                    <a:pt x="2564" y="9101"/>
                  </a:cubicBezTo>
                  <a:cubicBezTo>
                    <a:pt x="2579" y="9101"/>
                    <a:pt x="2594" y="9086"/>
                    <a:pt x="2601" y="9086"/>
                  </a:cubicBezTo>
                  <a:cubicBezTo>
                    <a:pt x="2601" y="9079"/>
                    <a:pt x="2594" y="9072"/>
                    <a:pt x="2557" y="9028"/>
                  </a:cubicBezTo>
                  <a:cubicBezTo>
                    <a:pt x="2462" y="8954"/>
                    <a:pt x="2469" y="8918"/>
                    <a:pt x="2499" y="8837"/>
                  </a:cubicBezTo>
                  <a:cubicBezTo>
                    <a:pt x="2506" y="8822"/>
                    <a:pt x="2513" y="8808"/>
                    <a:pt x="2513" y="8786"/>
                  </a:cubicBezTo>
                  <a:cubicBezTo>
                    <a:pt x="2528" y="8742"/>
                    <a:pt x="2506" y="8705"/>
                    <a:pt x="2484" y="8669"/>
                  </a:cubicBezTo>
                  <a:cubicBezTo>
                    <a:pt x="2469" y="8639"/>
                    <a:pt x="2440" y="8603"/>
                    <a:pt x="2484" y="8566"/>
                  </a:cubicBezTo>
                  <a:cubicBezTo>
                    <a:pt x="2550" y="8515"/>
                    <a:pt x="2616" y="8346"/>
                    <a:pt x="2616" y="8251"/>
                  </a:cubicBezTo>
                  <a:cubicBezTo>
                    <a:pt x="2616" y="8207"/>
                    <a:pt x="2579" y="8134"/>
                    <a:pt x="2542" y="8053"/>
                  </a:cubicBezTo>
                  <a:cubicBezTo>
                    <a:pt x="2491" y="7958"/>
                    <a:pt x="2440" y="7848"/>
                    <a:pt x="2433" y="7760"/>
                  </a:cubicBezTo>
                  <a:cubicBezTo>
                    <a:pt x="2425" y="7635"/>
                    <a:pt x="2433" y="7577"/>
                    <a:pt x="2433" y="7562"/>
                  </a:cubicBezTo>
                  <a:cubicBezTo>
                    <a:pt x="2411" y="7525"/>
                    <a:pt x="2301" y="7350"/>
                    <a:pt x="2242" y="7313"/>
                  </a:cubicBezTo>
                  <a:cubicBezTo>
                    <a:pt x="2220" y="7298"/>
                    <a:pt x="2205" y="7284"/>
                    <a:pt x="2205" y="7269"/>
                  </a:cubicBezTo>
                  <a:cubicBezTo>
                    <a:pt x="2205" y="7254"/>
                    <a:pt x="2213" y="7247"/>
                    <a:pt x="2228" y="7232"/>
                  </a:cubicBezTo>
                  <a:cubicBezTo>
                    <a:pt x="2249" y="7210"/>
                    <a:pt x="2279" y="7181"/>
                    <a:pt x="2301" y="7130"/>
                  </a:cubicBezTo>
                  <a:cubicBezTo>
                    <a:pt x="2352" y="7020"/>
                    <a:pt x="2447" y="6895"/>
                    <a:pt x="2506" y="6895"/>
                  </a:cubicBezTo>
                  <a:cubicBezTo>
                    <a:pt x="2513" y="6895"/>
                    <a:pt x="2521" y="6895"/>
                    <a:pt x="2528" y="6895"/>
                  </a:cubicBezTo>
                  <a:cubicBezTo>
                    <a:pt x="2542" y="6903"/>
                    <a:pt x="2550" y="6917"/>
                    <a:pt x="2564" y="6925"/>
                  </a:cubicBezTo>
                  <a:cubicBezTo>
                    <a:pt x="2579" y="6939"/>
                    <a:pt x="2601" y="6954"/>
                    <a:pt x="2616" y="6954"/>
                  </a:cubicBezTo>
                  <a:cubicBezTo>
                    <a:pt x="2630" y="6954"/>
                    <a:pt x="2645" y="6947"/>
                    <a:pt x="2660" y="6932"/>
                  </a:cubicBezTo>
                  <a:cubicBezTo>
                    <a:pt x="2711" y="6888"/>
                    <a:pt x="2770" y="6859"/>
                    <a:pt x="2828" y="6844"/>
                  </a:cubicBezTo>
                  <a:cubicBezTo>
                    <a:pt x="2828" y="6837"/>
                    <a:pt x="2828" y="6837"/>
                    <a:pt x="2828" y="6837"/>
                  </a:cubicBezTo>
                  <a:cubicBezTo>
                    <a:pt x="2814" y="6822"/>
                    <a:pt x="2792" y="6800"/>
                    <a:pt x="2799" y="6771"/>
                  </a:cubicBezTo>
                  <a:cubicBezTo>
                    <a:pt x="2806" y="6749"/>
                    <a:pt x="2828" y="6727"/>
                    <a:pt x="2850" y="6727"/>
                  </a:cubicBezTo>
                  <a:cubicBezTo>
                    <a:pt x="2880" y="6727"/>
                    <a:pt x="2902" y="6741"/>
                    <a:pt x="2923" y="6763"/>
                  </a:cubicBezTo>
                  <a:cubicBezTo>
                    <a:pt x="2931" y="6763"/>
                    <a:pt x="2945" y="6741"/>
                    <a:pt x="2953" y="6705"/>
                  </a:cubicBezTo>
                  <a:cubicBezTo>
                    <a:pt x="2968" y="6653"/>
                    <a:pt x="2968" y="6588"/>
                    <a:pt x="2938" y="6551"/>
                  </a:cubicBezTo>
                  <a:cubicBezTo>
                    <a:pt x="2902" y="6507"/>
                    <a:pt x="2894" y="6478"/>
                    <a:pt x="2902" y="6456"/>
                  </a:cubicBezTo>
                  <a:cubicBezTo>
                    <a:pt x="2902" y="6448"/>
                    <a:pt x="2909" y="6434"/>
                    <a:pt x="2931" y="6434"/>
                  </a:cubicBezTo>
                  <a:cubicBezTo>
                    <a:pt x="2872" y="6397"/>
                    <a:pt x="2792" y="6331"/>
                    <a:pt x="2814" y="6258"/>
                  </a:cubicBezTo>
                  <a:cubicBezTo>
                    <a:pt x="2828" y="6199"/>
                    <a:pt x="2836" y="6162"/>
                    <a:pt x="2894" y="6162"/>
                  </a:cubicBezTo>
                  <a:cubicBezTo>
                    <a:pt x="2909" y="6162"/>
                    <a:pt x="2931" y="6162"/>
                    <a:pt x="2968" y="6170"/>
                  </a:cubicBezTo>
                  <a:cubicBezTo>
                    <a:pt x="3019" y="6184"/>
                    <a:pt x="3055" y="6221"/>
                    <a:pt x="3084" y="6243"/>
                  </a:cubicBezTo>
                  <a:cubicBezTo>
                    <a:pt x="3098" y="6258"/>
                    <a:pt x="3106" y="6265"/>
                    <a:pt x="3113" y="6265"/>
                  </a:cubicBezTo>
                  <a:cubicBezTo>
                    <a:pt x="3142" y="6243"/>
                    <a:pt x="3186" y="6236"/>
                    <a:pt x="3216" y="6236"/>
                  </a:cubicBezTo>
                  <a:cubicBezTo>
                    <a:pt x="3223" y="6236"/>
                    <a:pt x="3238" y="6236"/>
                    <a:pt x="3245" y="6236"/>
                  </a:cubicBezTo>
                  <a:cubicBezTo>
                    <a:pt x="3252" y="6236"/>
                    <a:pt x="3260" y="6236"/>
                    <a:pt x="3267" y="6236"/>
                  </a:cubicBezTo>
                  <a:cubicBezTo>
                    <a:pt x="3274" y="6236"/>
                    <a:pt x="3303" y="6229"/>
                    <a:pt x="3311" y="6207"/>
                  </a:cubicBezTo>
                  <a:cubicBezTo>
                    <a:pt x="3326" y="6184"/>
                    <a:pt x="3333" y="6162"/>
                    <a:pt x="3311" y="6126"/>
                  </a:cubicBezTo>
                  <a:cubicBezTo>
                    <a:pt x="3289" y="6089"/>
                    <a:pt x="3274" y="6089"/>
                    <a:pt x="3252" y="6082"/>
                  </a:cubicBezTo>
                  <a:cubicBezTo>
                    <a:pt x="3230" y="6082"/>
                    <a:pt x="3201" y="6074"/>
                    <a:pt x="3186" y="6031"/>
                  </a:cubicBezTo>
                  <a:cubicBezTo>
                    <a:pt x="3150" y="5957"/>
                    <a:pt x="3150" y="5869"/>
                    <a:pt x="3194" y="5803"/>
                  </a:cubicBezTo>
                  <a:cubicBezTo>
                    <a:pt x="3230" y="5760"/>
                    <a:pt x="3230" y="5708"/>
                    <a:pt x="3194" y="5664"/>
                  </a:cubicBezTo>
                  <a:cubicBezTo>
                    <a:pt x="3194" y="5657"/>
                    <a:pt x="3186" y="5642"/>
                    <a:pt x="3194" y="5635"/>
                  </a:cubicBezTo>
                  <a:cubicBezTo>
                    <a:pt x="3194" y="5620"/>
                    <a:pt x="3208" y="5620"/>
                    <a:pt x="3216" y="5613"/>
                  </a:cubicBezTo>
                  <a:cubicBezTo>
                    <a:pt x="3230" y="5613"/>
                    <a:pt x="3238" y="5606"/>
                    <a:pt x="3238" y="5591"/>
                  </a:cubicBezTo>
                  <a:cubicBezTo>
                    <a:pt x="3252" y="5547"/>
                    <a:pt x="3238" y="5342"/>
                    <a:pt x="3120" y="5224"/>
                  </a:cubicBezTo>
                  <a:cubicBezTo>
                    <a:pt x="2997" y="5100"/>
                    <a:pt x="2931" y="5063"/>
                    <a:pt x="2858" y="5041"/>
                  </a:cubicBezTo>
                  <a:cubicBezTo>
                    <a:pt x="2784" y="5027"/>
                    <a:pt x="2792" y="4983"/>
                    <a:pt x="2792" y="4953"/>
                  </a:cubicBezTo>
                  <a:cubicBezTo>
                    <a:pt x="2792" y="4939"/>
                    <a:pt x="2792" y="4931"/>
                    <a:pt x="2784" y="4917"/>
                  </a:cubicBezTo>
                  <a:cubicBezTo>
                    <a:pt x="2784" y="4902"/>
                    <a:pt x="2770" y="4895"/>
                    <a:pt x="2748" y="4888"/>
                  </a:cubicBezTo>
                  <a:cubicBezTo>
                    <a:pt x="2733" y="4880"/>
                    <a:pt x="2711" y="4873"/>
                    <a:pt x="2696" y="4858"/>
                  </a:cubicBezTo>
                  <a:cubicBezTo>
                    <a:pt x="2667" y="4807"/>
                    <a:pt x="2726" y="4756"/>
                    <a:pt x="2762" y="4734"/>
                  </a:cubicBezTo>
                  <a:cubicBezTo>
                    <a:pt x="2770" y="4726"/>
                    <a:pt x="2784" y="4712"/>
                    <a:pt x="2784" y="4697"/>
                  </a:cubicBezTo>
                  <a:cubicBezTo>
                    <a:pt x="2784" y="4675"/>
                    <a:pt x="2762" y="4660"/>
                    <a:pt x="2726" y="4646"/>
                  </a:cubicBezTo>
                  <a:cubicBezTo>
                    <a:pt x="2645" y="4609"/>
                    <a:pt x="2506" y="4492"/>
                    <a:pt x="2506" y="4382"/>
                  </a:cubicBezTo>
                  <a:cubicBezTo>
                    <a:pt x="2506" y="4338"/>
                    <a:pt x="2513" y="4301"/>
                    <a:pt x="2528" y="4265"/>
                  </a:cubicBezTo>
                  <a:cubicBezTo>
                    <a:pt x="2542" y="4213"/>
                    <a:pt x="2550" y="4184"/>
                    <a:pt x="2528" y="4169"/>
                  </a:cubicBezTo>
                  <a:cubicBezTo>
                    <a:pt x="2484" y="4118"/>
                    <a:pt x="2433" y="3986"/>
                    <a:pt x="2469" y="3913"/>
                  </a:cubicBezTo>
                  <a:cubicBezTo>
                    <a:pt x="2499" y="3854"/>
                    <a:pt x="2542" y="3847"/>
                    <a:pt x="2572" y="3847"/>
                  </a:cubicBezTo>
                  <a:cubicBezTo>
                    <a:pt x="2564" y="3803"/>
                    <a:pt x="2550" y="3737"/>
                    <a:pt x="2521" y="3730"/>
                  </a:cubicBezTo>
                  <a:cubicBezTo>
                    <a:pt x="2513" y="3722"/>
                    <a:pt x="2513" y="3722"/>
                    <a:pt x="2513" y="3722"/>
                  </a:cubicBezTo>
                  <a:cubicBezTo>
                    <a:pt x="2477" y="3700"/>
                    <a:pt x="2433" y="3686"/>
                    <a:pt x="2447" y="3598"/>
                  </a:cubicBezTo>
                  <a:cubicBezTo>
                    <a:pt x="2454" y="3554"/>
                    <a:pt x="2447" y="3539"/>
                    <a:pt x="2433" y="3510"/>
                  </a:cubicBezTo>
                  <a:cubicBezTo>
                    <a:pt x="2425" y="3488"/>
                    <a:pt x="2418" y="3459"/>
                    <a:pt x="2411" y="3422"/>
                  </a:cubicBezTo>
                  <a:cubicBezTo>
                    <a:pt x="2411" y="3407"/>
                    <a:pt x="2403" y="3378"/>
                    <a:pt x="2389" y="3378"/>
                  </a:cubicBezTo>
                  <a:cubicBezTo>
                    <a:pt x="2374" y="3378"/>
                    <a:pt x="2345" y="3400"/>
                    <a:pt x="2330" y="3437"/>
                  </a:cubicBezTo>
                  <a:cubicBezTo>
                    <a:pt x="2323" y="3459"/>
                    <a:pt x="2315" y="3466"/>
                    <a:pt x="2315" y="3481"/>
                  </a:cubicBezTo>
                  <a:cubicBezTo>
                    <a:pt x="2301" y="3524"/>
                    <a:pt x="2293" y="3539"/>
                    <a:pt x="2205" y="3561"/>
                  </a:cubicBezTo>
                  <a:cubicBezTo>
                    <a:pt x="2191" y="3561"/>
                    <a:pt x="2176" y="3561"/>
                    <a:pt x="2161" y="3561"/>
                  </a:cubicBezTo>
                  <a:cubicBezTo>
                    <a:pt x="2088" y="3561"/>
                    <a:pt x="2052" y="3510"/>
                    <a:pt x="2052" y="3407"/>
                  </a:cubicBezTo>
                  <a:cubicBezTo>
                    <a:pt x="2052" y="3341"/>
                    <a:pt x="2015" y="3239"/>
                    <a:pt x="2000" y="3231"/>
                  </a:cubicBezTo>
                  <a:lnTo>
                    <a:pt x="2000" y="3231"/>
                  </a:lnTo>
                  <a:cubicBezTo>
                    <a:pt x="2000" y="3239"/>
                    <a:pt x="1927" y="3349"/>
                    <a:pt x="1883" y="3349"/>
                  </a:cubicBezTo>
                  <a:cubicBezTo>
                    <a:pt x="1876" y="3349"/>
                    <a:pt x="1868" y="3341"/>
                    <a:pt x="1868" y="3334"/>
                  </a:cubicBezTo>
                  <a:cubicBezTo>
                    <a:pt x="1861" y="3327"/>
                    <a:pt x="1854" y="3305"/>
                    <a:pt x="1883" y="3224"/>
                  </a:cubicBezTo>
                  <a:cubicBezTo>
                    <a:pt x="1898" y="3165"/>
                    <a:pt x="1912" y="3129"/>
                    <a:pt x="1927" y="3100"/>
                  </a:cubicBezTo>
                  <a:cubicBezTo>
                    <a:pt x="1934" y="3078"/>
                    <a:pt x="1942" y="3063"/>
                    <a:pt x="1942" y="3056"/>
                  </a:cubicBezTo>
                  <a:cubicBezTo>
                    <a:pt x="1942" y="3056"/>
                    <a:pt x="1942" y="3056"/>
                    <a:pt x="1934" y="3056"/>
                  </a:cubicBezTo>
                  <a:cubicBezTo>
                    <a:pt x="1934" y="3056"/>
                    <a:pt x="1934" y="3056"/>
                    <a:pt x="1927" y="3056"/>
                  </a:cubicBezTo>
                  <a:cubicBezTo>
                    <a:pt x="1927" y="3056"/>
                    <a:pt x="1920" y="3048"/>
                    <a:pt x="1912" y="3048"/>
                  </a:cubicBezTo>
                  <a:cubicBezTo>
                    <a:pt x="1854" y="3026"/>
                    <a:pt x="1832" y="2990"/>
                    <a:pt x="1846" y="2931"/>
                  </a:cubicBezTo>
                  <a:cubicBezTo>
                    <a:pt x="1854" y="2902"/>
                    <a:pt x="1839" y="2836"/>
                    <a:pt x="1817" y="2806"/>
                  </a:cubicBezTo>
                  <a:cubicBezTo>
                    <a:pt x="1802" y="2792"/>
                    <a:pt x="1795" y="2784"/>
                    <a:pt x="1788" y="2784"/>
                  </a:cubicBezTo>
                  <a:cubicBezTo>
                    <a:pt x="1780" y="2784"/>
                    <a:pt x="1780" y="2784"/>
                    <a:pt x="1773" y="2792"/>
                  </a:cubicBezTo>
                  <a:cubicBezTo>
                    <a:pt x="1751" y="2792"/>
                    <a:pt x="1737" y="2814"/>
                    <a:pt x="1722" y="2836"/>
                  </a:cubicBezTo>
                  <a:cubicBezTo>
                    <a:pt x="1700" y="2865"/>
                    <a:pt x="1678" y="2894"/>
                    <a:pt x="1649" y="2894"/>
                  </a:cubicBezTo>
                  <a:cubicBezTo>
                    <a:pt x="1627" y="2894"/>
                    <a:pt x="1612" y="2887"/>
                    <a:pt x="1590" y="2865"/>
                  </a:cubicBezTo>
                  <a:cubicBezTo>
                    <a:pt x="1568" y="2843"/>
                    <a:pt x="1546" y="2821"/>
                    <a:pt x="1539" y="2821"/>
                  </a:cubicBezTo>
                  <a:cubicBezTo>
                    <a:pt x="1539" y="2821"/>
                    <a:pt x="1531" y="2829"/>
                    <a:pt x="1531" y="2843"/>
                  </a:cubicBezTo>
                  <a:cubicBezTo>
                    <a:pt x="1524" y="2850"/>
                    <a:pt x="1509" y="2865"/>
                    <a:pt x="1502" y="2887"/>
                  </a:cubicBezTo>
                  <a:cubicBezTo>
                    <a:pt x="1480" y="2909"/>
                    <a:pt x="1465" y="2924"/>
                    <a:pt x="1451" y="2924"/>
                  </a:cubicBezTo>
                  <a:cubicBezTo>
                    <a:pt x="1443" y="2924"/>
                    <a:pt x="1436" y="2916"/>
                    <a:pt x="1436" y="2909"/>
                  </a:cubicBezTo>
                  <a:cubicBezTo>
                    <a:pt x="1429" y="2909"/>
                    <a:pt x="1414" y="2887"/>
                    <a:pt x="1429" y="2770"/>
                  </a:cubicBezTo>
                  <a:cubicBezTo>
                    <a:pt x="1451" y="2601"/>
                    <a:pt x="1436" y="2572"/>
                    <a:pt x="1429" y="2572"/>
                  </a:cubicBezTo>
                  <a:cubicBezTo>
                    <a:pt x="1421" y="2572"/>
                    <a:pt x="1414" y="2572"/>
                    <a:pt x="1407" y="2572"/>
                  </a:cubicBezTo>
                  <a:cubicBezTo>
                    <a:pt x="1399" y="2572"/>
                    <a:pt x="1385" y="2579"/>
                    <a:pt x="1355" y="2594"/>
                  </a:cubicBezTo>
                  <a:cubicBezTo>
                    <a:pt x="1333" y="2609"/>
                    <a:pt x="1333" y="2609"/>
                    <a:pt x="1333" y="2609"/>
                  </a:cubicBezTo>
                  <a:cubicBezTo>
                    <a:pt x="1319" y="2616"/>
                    <a:pt x="1304" y="2623"/>
                    <a:pt x="1290" y="2638"/>
                  </a:cubicBezTo>
                  <a:cubicBezTo>
                    <a:pt x="1268" y="2653"/>
                    <a:pt x="1246" y="2667"/>
                    <a:pt x="1223" y="2667"/>
                  </a:cubicBezTo>
                  <a:cubicBezTo>
                    <a:pt x="1216" y="2667"/>
                    <a:pt x="1202" y="2667"/>
                    <a:pt x="1194" y="2660"/>
                  </a:cubicBezTo>
                  <a:cubicBezTo>
                    <a:pt x="1180" y="2645"/>
                    <a:pt x="1165" y="2631"/>
                    <a:pt x="1158" y="2616"/>
                  </a:cubicBezTo>
                  <a:cubicBezTo>
                    <a:pt x="1150" y="2601"/>
                    <a:pt x="1143" y="2587"/>
                    <a:pt x="1128" y="2587"/>
                  </a:cubicBezTo>
                  <a:cubicBezTo>
                    <a:pt x="1128" y="2587"/>
                    <a:pt x="1128" y="2579"/>
                    <a:pt x="1121" y="2579"/>
                  </a:cubicBezTo>
                  <a:cubicBezTo>
                    <a:pt x="1121" y="2579"/>
                    <a:pt x="1114" y="2587"/>
                    <a:pt x="1106" y="2594"/>
                  </a:cubicBezTo>
                  <a:cubicBezTo>
                    <a:pt x="1099" y="2601"/>
                    <a:pt x="1084" y="2616"/>
                    <a:pt x="1062" y="2631"/>
                  </a:cubicBezTo>
                  <a:cubicBezTo>
                    <a:pt x="1055" y="2631"/>
                    <a:pt x="1048" y="2638"/>
                    <a:pt x="1040" y="2638"/>
                  </a:cubicBezTo>
                  <a:cubicBezTo>
                    <a:pt x="1018" y="2638"/>
                    <a:pt x="1011" y="2623"/>
                    <a:pt x="997" y="2616"/>
                  </a:cubicBezTo>
                  <a:cubicBezTo>
                    <a:pt x="989" y="2601"/>
                    <a:pt x="982" y="2594"/>
                    <a:pt x="967" y="2594"/>
                  </a:cubicBezTo>
                  <a:lnTo>
                    <a:pt x="960" y="2594"/>
                  </a:lnTo>
                  <a:cubicBezTo>
                    <a:pt x="901" y="2609"/>
                    <a:pt x="850" y="2616"/>
                    <a:pt x="806" y="2653"/>
                  </a:cubicBezTo>
                  <a:cubicBezTo>
                    <a:pt x="769" y="2674"/>
                    <a:pt x="747" y="2726"/>
                    <a:pt x="747" y="2741"/>
                  </a:cubicBezTo>
                  <a:cubicBezTo>
                    <a:pt x="747" y="2748"/>
                    <a:pt x="762" y="2755"/>
                    <a:pt x="791" y="2755"/>
                  </a:cubicBezTo>
                  <a:cubicBezTo>
                    <a:pt x="799" y="2762"/>
                    <a:pt x="806" y="2762"/>
                    <a:pt x="813" y="2762"/>
                  </a:cubicBezTo>
                  <a:cubicBezTo>
                    <a:pt x="821" y="2762"/>
                    <a:pt x="835" y="2762"/>
                    <a:pt x="842" y="2762"/>
                  </a:cubicBezTo>
                  <a:cubicBezTo>
                    <a:pt x="850" y="2755"/>
                    <a:pt x="864" y="2755"/>
                    <a:pt x="872" y="2755"/>
                  </a:cubicBezTo>
                  <a:cubicBezTo>
                    <a:pt x="894" y="2755"/>
                    <a:pt x="916" y="2762"/>
                    <a:pt x="945" y="2784"/>
                  </a:cubicBezTo>
                  <a:cubicBezTo>
                    <a:pt x="989" y="2829"/>
                    <a:pt x="997" y="2894"/>
                    <a:pt x="967" y="2953"/>
                  </a:cubicBezTo>
                  <a:cubicBezTo>
                    <a:pt x="960" y="2960"/>
                    <a:pt x="960" y="2975"/>
                    <a:pt x="967" y="2982"/>
                  </a:cubicBezTo>
                  <a:cubicBezTo>
                    <a:pt x="967" y="3019"/>
                    <a:pt x="952" y="3041"/>
                    <a:pt x="879" y="3048"/>
                  </a:cubicBezTo>
                  <a:cubicBezTo>
                    <a:pt x="857" y="3048"/>
                    <a:pt x="842" y="3056"/>
                    <a:pt x="828" y="3056"/>
                  </a:cubicBezTo>
                  <a:cubicBezTo>
                    <a:pt x="725" y="3063"/>
                    <a:pt x="667" y="3070"/>
                    <a:pt x="667" y="3151"/>
                  </a:cubicBezTo>
                  <a:cubicBezTo>
                    <a:pt x="667" y="3246"/>
                    <a:pt x="615" y="3261"/>
                    <a:pt x="564" y="3283"/>
                  </a:cubicBezTo>
                  <a:cubicBezTo>
                    <a:pt x="549" y="3283"/>
                    <a:pt x="535" y="3290"/>
                    <a:pt x="520" y="3298"/>
                  </a:cubicBezTo>
                  <a:cubicBezTo>
                    <a:pt x="506" y="3305"/>
                    <a:pt x="483" y="3312"/>
                    <a:pt x="469" y="3312"/>
                  </a:cubicBezTo>
                  <a:cubicBezTo>
                    <a:pt x="447" y="3312"/>
                    <a:pt x="425" y="3305"/>
                    <a:pt x="403" y="3305"/>
                  </a:cubicBezTo>
                  <a:cubicBezTo>
                    <a:pt x="381" y="3298"/>
                    <a:pt x="366" y="3298"/>
                    <a:pt x="352" y="3298"/>
                  </a:cubicBezTo>
                  <a:cubicBezTo>
                    <a:pt x="330" y="3298"/>
                    <a:pt x="322" y="3298"/>
                    <a:pt x="308" y="3305"/>
                  </a:cubicBezTo>
                  <a:cubicBezTo>
                    <a:pt x="286" y="3319"/>
                    <a:pt x="286" y="3319"/>
                    <a:pt x="286" y="3319"/>
                  </a:cubicBezTo>
                  <a:cubicBezTo>
                    <a:pt x="286" y="3298"/>
                    <a:pt x="286" y="3298"/>
                    <a:pt x="286" y="3298"/>
                  </a:cubicBezTo>
                  <a:cubicBezTo>
                    <a:pt x="286" y="3268"/>
                    <a:pt x="278" y="3253"/>
                    <a:pt x="271" y="3246"/>
                  </a:cubicBezTo>
                  <a:cubicBezTo>
                    <a:pt x="271" y="3246"/>
                    <a:pt x="271" y="3239"/>
                    <a:pt x="256" y="3239"/>
                  </a:cubicBezTo>
                  <a:lnTo>
                    <a:pt x="242" y="3239"/>
                  </a:lnTo>
                  <a:cubicBezTo>
                    <a:pt x="234" y="3239"/>
                    <a:pt x="220" y="3239"/>
                    <a:pt x="212" y="3231"/>
                  </a:cubicBezTo>
                  <a:cubicBezTo>
                    <a:pt x="205" y="3224"/>
                    <a:pt x="198" y="3202"/>
                    <a:pt x="205" y="3180"/>
                  </a:cubicBezTo>
                  <a:cubicBezTo>
                    <a:pt x="212" y="3129"/>
                    <a:pt x="227" y="3122"/>
                    <a:pt x="242" y="3114"/>
                  </a:cubicBezTo>
                  <a:cubicBezTo>
                    <a:pt x="256" y="3114"/>
                    <a:pt x="264" y="3114"/>
                    <a:pt x="271" y="3085"/>
                  </a:cubicBezTo>
                  <a:cubicBezTo>
                    <a:pt x="286" y="3048"/>
                    <a:pt x="278" y="3026"/>
                    <a:pt x="278" y="2997"/>
                  </a:cubicBezTo>
                  <a:cubicBezTo>
                    <a:pt x="271" y="2975"/>
                    <a:pt x="271" y="2960"/>
                    <a:pt x="271" y="2931"/>
                  </a:cubicBezTo>
                  <a:cubicBezTo>
                    <a:pt x="271" y="2894"/>
                    <a:pt x="278" y="2880"/>
                    <a:pt x="300" y="2865"/>
                  </a:cubicBezTo>
                  <a:cubicBezTo>
                    <a:pt x="308" y="2858"/>
                    <a:pt x="315" y="2850"/>
                    <a:pt x="330" y="2814"/>
                  </a:cubicBezTo>
                  <a:cubicBezTo>
                    <a:pt x="344" y="2762"/>
                    <a:pt x="337" y="2741"/>
                    <a:pt x="330" y="2697"/>
                  </a:cubicBezTo>
                  <a:cubicBezTo>
                    <a:pt x="322" y="2682"/>
                    <a:pt x="322" y="2667"/>
                    <a:pt x="315" y="2638"/>
                  </a:cubicBezTo>
                  <a:cubicBezTo>
                    <a:pt x="308" y="2572"/>
                    <a:pt x="278" y="2535"/>
                    <a:pt x="249" y="2484"/>
                  </a:cubicBezTo>
                  <a:cubicBezTo>
                    <a:pt x="227" y="2440"/>
                    <a:pt x="227" y="2440"/>
                    <a:pt x="227" y="2440"/>
                  </a:cubicBezTo>
                  <a:cubicBezTo>
                    <a:pt x="190" y="2381"/>
                    <a:pt x="132" y="2293"/>
                    <a:pt x="110" y="2198"/>
                  </a:cubicBezTo>
                  <a:cubicBezTo>
                    <a:pt x="88" y="2096"/>
                    <a:pt x="88" y="1964"/>
                    <a:pt x="110" y="1920"/>
                  </a:cubicBezTo>
                  <a:cubicBezTo>
                    <a:pt x="124" y="1891"/>
                    <a:pt x="168" y="1795"/>
                    <a:pt x="117" y="1766"/>
                  </a:cubicBezTo>
                  <a:cubicBezTo>
                    <a:pt x="73" y="1737"/>
                    <a:pt x="0" y="1700"/>
                    <a:pt x="44" y="1597"/>
                  </a:cubicBezTo>
                  <a:cubicBezTo>
                    <a:pt x="51" y="1590"/>
                    <a:pt x="51" y="1590"/>
                    <a:pt x="51" y="1590"/>
                  </a:cubicBezTo>
                  <a:cubicBezTo>
                    <a:pt x="80" y="1517"/>
                    <a:pt x="95" y="1480"/>
                    <a:pt x="190" y="1443"/>
                  </a:cubicBezTo>
                  <a:cubicBezTo>
                    <a:pt x="212" y="1436"/>
                    <a:pt x="234" y="1436"/>
                    <a:pt x="249" y="1436"/>
                  </a:cubicBezTo>
                  <a:cubicBezTo>
                    <a:pt x="278" y="1436"/>
                    <a:pt x="308" y="1443"/>
                    <a:pt x="322" y="1451"/>
                  </a:cubicBezTo>
                  <a:cubicBezTo>
                    <a:pt x="337" y="1451"/>
                    <a:pt x="352" y="1458"/>
                    <a:pt x="366" y="1458"/>
                  </a:cubicBezTo>
                  <a:cubicBezTo>
                    <a:pt x="366" y="1458"/>
                    <a:pt x="366" y="1458"/>
                    <a:pt x="373" y="1458"/>
                  </a:cubicBezTo>
                  <a:cubicBezTo>
                    <a:pt x="373" y="1451"/>
                    <a:pt x="381" y="1451"/>
                    <a:pt x="381" y="1451"/>
                  </a:cubicBezTo>
                  <a:cubicBezTo>
                    <a:pt x="396" y="1451"/>
                    <a:pt x="403" y="1458"/>
                    <a:pt x="410" y="1465"/>
                  </a:cubicBezTo>
                  <a:lnTo>
                    <a:pt x="410" y="1465"/>
                  </a:lnTo>
                  <a:cubicBezTo>
                    <a:pt x="440" y="1429"/>
                    <a:pt x="483" y="1385"/>
                    <a:pt x="520" y="1378"/>
                  </a:cubicBezTo>
                  <a:cubicBezTo>
                    <a:pt x="557" y="1370"/>
                    <a:pt x="608" y="1363"/>
                    <a:pt x="659" y="1363"/>
                  </a:cubicBezTo>
                  <a:cubicBezTo>
                    <a:pt x="703" y="1363"/>
                    <a:pt x="740" y="1370"/>
                    <a:pt x="755" y="1378"/>
                  </a:cubicBezTo>
                  <a:cubicBezTo>
                    <a:pt x="791" y="1392"/>
                    <a:pt x="850" y="1429"/>
                    <a:pt x="887" y="1488"/>
                  </a:cubicBezTo>
                  <a:cubicBezTo>
                    <a:pt x="916" y="1517"/>
                    <a:pt x="967" y="1553"/>
                    <a:pt x="1018" y="1553"/>
                  </a:cubicBezTo>
                  <a:cubicBezTo>
                    <a:pt x="1033" y="1553"/>
                    <a:pt x="1040" y="1553"/>
                    <a:pt x="1055" y="1546"/>
                  </a:cubicBezTo>
                  <a:cubicBezTo>
                    <a:pt x="1114" y="1524"/>
                    <a:pt x="1143" y="1495"/>
                    <a:pt x="1143" y="1451"/>
                  </a:cubicBezTo>
                  <a:cubicBezTo>
                    <a:pt x="1143" y="1414"/>
                    <a:pt x="1165" y="1392"/>
                    <a:pt x="1180" y="1370"/>
                  </a:cubicBezTo>
                  <a:cubicBezTo>
                    <a:pt x="1187" y="1356"/>
                    <a:pt x="1202" y="1341"/>
                    <a:pt x="1202" y="1326"/>
                  </a:cubicBezTo>
                  <a:cubicBezTo>
                    <a:pt x="1202" y="1312"/>
                    <a:pt x="1194" y="1304"/>
                    <a:pt x="1180" y="1297"/>
                  </a:cubicBezTo>
                  <a:cubicBezTo>
                    <a:pt x="1158" y="1282"/>
                    <a:pt x="1136" y="1268"/>
                    <a:pt x="1136" y="1231"/>
                  </a:cubicBezTo>
                  <a:cubicBezTo>
                    <a:pt x="1136" y="1180"/>
                    <a:pt x="1121" y="1062"/>
                    <a:pt x="1121" y="1062"/>
                  </a:cubicBezTo>
                  <a:cubicBezTo>
                    <a:pt x="1121" y="1048"/>
                    <a:pt x="1121" y="1048"/>
                    <a:pt x="1121" y="1048"/>
                  </a:cubicBezTo>
                  <a:cubicBezTo>
                    <a:pt x="1136" y="1048"/>
                    <a:pt x="1136" y="1048"/>
                    <a:pt x="1136" y="1048"/>
                  </a:cubicBezTo>
                  <a:cubicBezTo>
                    <a:pt x="1150" y="1048"/>
                    <a:pt x="1260" y="1048"/>
                    <a:pt x="1297" y="1084"/>
                  </a:cubicBezTo>
                  <a:cubicBezTo>
                    <a:pt x="1297" y="1084"/>
                    <a:pt x="1304" y="1092"/>
                    <a:pt x="1326" y="1092"/>
                  </a:cubicBezTo>
                  <a:cubicBezTo>
                    <a:pt x="1355" y="1092"/>
                    <a:pt x="1407" y="1084"/>
                    <a:pt x="1436" y="1070"/>
                  </a:cubicBezTo>
                  <a:cubicBezTo>
                    <a:pt x="1421" y="1062"/>
                    <a:pt x="1407" y="1055"/>
                    <a:pt x="1399" y="1033"/>
                  </a:cubicBezTo>
                  <a:cubicBezTo>
                    <a:pt x="1399" y="1026"/>
                    <a:pt x="1399" y="1004"/>
                    <a:pt x="1421" y="982"/>
                  </a:cubicBezTo>
                  <a:cubicBezTo>
                    <a:pt x="1451" y="953"/>
                    <a:pt x="1480" y="945"/>
                    <a:pt x="1502" y="938"/>
                  </a:cubicBezTo>
                  <a:cubicBezTo>
                    <a:pt x="1531" y="938"/>
                    <a:pt x="1546" y="931"/>
                    <a:pt x="1568" y="909"/>
                  </a:cubicBezTo>
                  <a:cubicBezTo>
                    <a:pt x="1575" y="894"/>
                    <a:pt x="1582" y="887"/>
                    <a:pt x="1590" y="879"/>
                  </a:cubicBezTo>
                  <a:cubicBezTo>
                    <a:pt x="1619" y="843"/>
                    <a:pt x="1641" y="813"/>
                    <a:pt x="1641" y="755"/>
                  </a:cubicBezTo>
                  <a:cubicBezTo>
                    <a:pt x="1641" y="733"/>
                    <a:pt x="1634" y="711"/>
                    <a:pt x="1627" y="681"/>
                  </a:cubicBezTo>
                  <a:cubicBezTo>
                    <a:pt x="1605" y="638"/>
                    <a:pt x="1582" y="586"/>
                    <a:pt x="1634" y="520"/>
                  </a:cubicBezTo>
                  <a:cubicBezTo>
                    <a:pt x="1671" y="469"/>
                    <a:pt x="1692" y="447"/>
                    <a:pt x="1722" y="447"/>
                  </a:cubicBezTo>
                  <a:cubicBezTo>
                    <a:pt x="1737" y="447"/>
                    <a:pt x="1751" y="462"/>
                    <a:pt x="1773" y="469"/>
                  </a:cubicBezTo>
                  <a:cubicBezTo>
                    <a:pt x="1788" y="484"/>
                    <a:pt x="1788" y="484"/>
                    <a:pt x="1788" y="484"/>
                  </a:cubicBezTo>
                  <a:cubicBezTo>
                    <a:pt x="1810" y="491"/>
                    <a:pt x="1839" y="498"/>
                    <a:pt x="1868" y="498"/>
                  </a:cubicBezTo>
                  <a:cubicBezTo>
                    <a:pt x="1920" y="498"/>
                    <a:pt x="2000" y="484"/>
                    <a:pt x="2044" y="440"/>
                  </a:cubicBezTo>
                  <a:cubicBezTo>
                    <a:pt x="2073" y="410"/>
                    <a:pt x="2103" y="388"/>
                    <a:pt x="2132" y="366"/>
                  </a:cubicBezTo>
                  <a:cubicBezTo>
                    <a:pt x="2169" y="337"/>
                    <a:pt x="2205" y="315"/>
                    <a:pt x="2220" y="286"/>
                  </a:cubicBezTo>
                  <a:cubicBezTo>
                    <a:pt x="2235" y="264"/>
                    <a:pt x="2235" y="242"/>
                    <a:pt x="2235" y="220"/>
                  </a:cubicBezTo>
                  <a:cubicBezTo>
                    <a:pt x="2242" y="191"/>
                    <a:pt x="2242" y="154"/>
                    <a:pt x="2271" y="124"/>
                  </a:cubicBezTo>
                  <a:cubicBezTo>
                    <a:pt x="2286" y="103"/>
                    <a:pt x="2301" y="88"/>
                    <a:pt x="2323" y="73"/>
                  </a:cubicBezTo>
                  <a:cubicBezTo>
                    <a:pt x="2323" y="66"/>
                    <a:pt x="2323" y="66"/>
                    <a:pt x="2323" y="66"/>
                  </a:cubicBezTo>
                  <a:cubicBezTo>
                    <a:pt x="2345" y="51"/>
                    <a:pt x="2345" y="51"/>
                    <a:pt x="2345" y="51"/>
                  </a:cubicBezTo>
                  <a:lnTo>
                    <a:pt x="2345" y="51"/>
                  </a:lnTo>
                  <a:cubicBezTo>
                    <a:pt x="2374" y="29"/>
                    <a:pt x="2403" y="15"/>
                    <a:pt x="2425" y="7"/>
                  </a:cubicBezTo>
                  <a:cubicBezTo>
                    <a:pt x="2433" y="0"/>
                    <a:pt x="2433" y="0"/>
                    <a:pt x="2440" y="0"/>
                  </a:cubicBezTo>
                  <a:cubicBezTo>
                    <a:pt x="2454" y="0"/>
                    <a:pt x="2462" y="7"/>
                    <a:pt x="2462" y="15"/>
                  </a:cubicBezTo>
                  <a:cubicBezTo>
                    <a:pt x="2469" y="22"/>
                    <a:pt x="2477" y="29"/>
                    <a:pt x="2506" y="29"/>
                  </a:cubicBezTo>
                  <a:cubicBezTo>
                    <a:pt x="2528" y="29"/>
                    <a:pt x="2542" y="15"/>
                    <a:pt x="2557" y="7"/>
                  </a:cubicBezTo>
                  <a:cubicBezTo>
                    <a:pt x="2572" y="0"/>
                    <a:pt x="2587" y="0"/>
                    <a:pt x="2601" y="0"/>
                  </a:cubicBezTo>
                  <a:cubicBezTo>
                    <a:pt x="2616" y="0"/>
                    <a:pt x="2638" y="7"/>
                    <a:pt x="2652" y="29"/>
                  </a:cubicBezTo>
                  <a:cubicBezTo>
                    <a:pt x="2674" y="51"/>
                    <a:pt x="2689" y="73"/>
                    <a:pt x="2696" y="95"/>
                  </a:cubicBezTo>
                  <a:cubicBezTo>
                    <a:pt x="2733" y="147"/>
                    <a:pt x="2762" y="191"/>
                    <a:pt x="2814" y="198"/>
                  </a:cubicBezTo>
                  <a:cubicBezTo>
                    <a:pt x="2872" y="205"/>
                    <a:pt x="2880" y="227"/>
                    <a:pt x="2894" y="256"/>
                  </a:cubicBezTo>
                  <a:cubicBezTo>
                    <a:pt x="2902" y="271"/>
                    <a:pt x="2909" y="293"/>
                    <a:pt x="2931" y="315"/>
                  </a:cubicBezTo>
                  <a:cubicBezTo>
                    <a:pt x="2982" y="374"/>
                    <a:pt x="2997" y="403"/>
                    <a:pt x="3019" y="447"/>
                  </a:cubicBezTo>
                  <a:cubicBezTo>
                    <a:pt x="3041" y="484"/>
                    <a:pt x="3041" y="484"/>
                    <a:pt x="3041" y="484"/>
                  </a:cubicBezTo>
                  <a:cubicBezTo>
                    <a:pt x="3063" y="520"/>
                    <a:pt x="3077" y="542"/>
                    <a:pt x="3098" y="542"/>
                  </a:cubicBezTo>
                  <a:cubicBezTo>
                    <a:pt x="3106" y="542"/>
                    <a:pt x="3113" y="535"/>
                    <a:pt x="3113" y="535"/>
                  </a:cubicBezTo>
                  <a:cubicBezTo>
                    <a:pt x="3120" y="535"/>
                    <a:pt x="3128" y="535"/>
                    <a:pt x="3128" y="535"/>
                  </a:cubicBezTo>
                  <a:cubicBezTo>
                    <a:pt x="3164" y="535"/>
                    <a:pt x="3179" y="564"/>
                    <a:pt x="3194" y="586"/>
                  </a:cubicBezTo>
                  <a:cubicBezTo>
                    <a:pt x="3208" y="601"/>
                    <a:pt x="3216" y="615"/>
                    <a:pt x="3230" y="630"/>
                  </a:cubicBezTo>
                  <a:cubicBezTo>
                    <a:pt x="3245" y="645"/>
                    <a:pt x="3282" y="652"/>
                    <a:pt x="3326" y="652"/>
                  </a:cubicBezTo>
                  <a:cubicBezTo>
                    <a:pt x="3348" y="652"/>
                    <a:pt x="3370" y="652"/>
                    <a:pt x="3370" y="652"/>
                  </a:cubicBezTo>
                  <a:cubicBezTo>
                    <a:pt x="3399" y="652"/>
                    <a:pt x="3450" y="681"/>
                    <a:pt x="3450" y="747"/>
                  </a:cubicBezTo>
                  <a:cubicBezTo>
                    <a:pt x="3450" y="769"/>
                    <a:pt x="3458" y="791"/>
                    <a:pt x="3472" y="813"/>
                  </a:cubicBezTo>
                  <a:cubicBezTo>
                    <a:pt x="3479" y="835"/>
                    <a:pt x="3494" y="865"/>
                    <a:pt x="3487" y="909"/>
                  </a:cubicBezTo>
                  <a:cubicBezTo>
                    <a:pt x="3472" y="982"/>
                    <a:pt x="3465" y="1041"/>
                    <a:pt x="3523" y="1062"/>
                  </a:cubicBezTo>
                  <a:cubicBezTo>
                    <a:pt x="3589" y="1077"/>
                    <a:pt x="3655" y="1092"/>
                    <a:pt x="3655" y="1092"/>
                  </a:cubicBezTo>
                  <a:cubicBezTo>
                    <a:pt x="3655" y="1092"/>
                    <a:pt x="3677" y="1099"/>
                    <a:pt x="3692" y="1099"/>
                  </a:cubicBezTo>
                  <a:cubicBezTo>
                    <a:pt x="3707" y="1099"/>
                    <a:pt x="3714" y="1099"/>
                    <a:pt x="3721" y="1092"/>
                  </a:cubicBezTo>
                  <a:cubicBezTo>
                    <a:pt x="3729" y="1077"/>
                    <a:pt x="3736" y="1055"/>
                    <a:pt x="3729" y="1033"/>
                  </a:cubicBezTo>
                  <a:cubicBezTo>
                    <a:pt x="3721" y="997"/>
                    <a:pt x="3721" y="997"/>
                    <a:pt x="3721" y="997"/>
                  </a:cubicBezTo>
                  <a:cubicBezTo>
                    <a:pt x="3751" y="1019"/>
                    <a:pt x="3751" y="1019"/>
                    <a:pt x="3751" y="1019"/>
                  </a:cubicBezTo>
                  <a:cubicBezTo>
                    <a:pt x="3751" y="1019"/>
                    <a:pt x="3794" y="1041"/>
                    <a:pt x="3824" y="1041"/>
                  </a:cubicBezTo>
                  <a:cubicBezTo>
                    <a:pt x="3839" y="1041"/>
                    <a:pt x="3846" y="1041"/>
                    <a:pt x="3853" y="1033"/>
                  </a:cubicBezTo>
                  <a:cubicBezTo>
                    <a:pt x="3868" y="1011"/>
                    <a:pt x="3882" y="1004"/>
                    <a:pt x="3897" y="1004"/>
                  </a:cubicBezTo>
                  <a:cubicBezTo>
                    <a:pt x="3904" y="1004"/>
                    <a:pt x="3912" y="1004"/>
                    <a:pt x="3919" y="1004"/>
                  </a:cubicBezTo>
                  <a:cubicBezTo>
                    <a:pt x="3926" y="1011"/>
                    <a:pt x="3934" y="1011"/>
                    <a:pt x="3948" y="1011"/>
                  </a:cubicBezTo>
                  <a:cubicBezTo>
                    <a:pt x="3963" y="1011"/>
                    <a:pt x="3978" y="997"/>
                    <a:pt x="3985" y="974"/>
                  </a:cubicBezTo>
                  <a:cubicBezTo>
                    <a:pt x="3992" y="953"/>
                    <a:pt x="3978" y="931"/>
                    <a:pt x="3948" y="916"/>
                  </a:cubicBezTo>
                  <a:cubicBezTo>
                    <a:pt x="3926" y="901"/>
                    <a:pt x="3897" y="894"/>
                    <a:pt x="3868" y="879"/>
                  </a:cubicBezTo>
                  <a:cubicBezTo>
                    <a:pt x="3809" y="857"/>
                    <a:pt x="3758" y="835"/>
                    <a:pt x="3736" y="784"/>
                  </a:cubicBezTo>
                  <a:cubicBezTo>
                    <a:pt x="3736" y="762"/>
                    <a:pt x="3736" y="762"/>
                    <a:pt x="3736" y="762"/>
                  </a:cubicBezTo>
                  <a:cubicBezTo>
                    <a:pt x="3714" y="711"/>
                    <a:pt x="3699" y="667"/>
                    <a:pt x="3780" y="608"/>
                  </a:cubicBezTo>
                  <a:cubicBezTo>
                    <a:pt x="3802" y="593"/>
                    <a:pt x="3802" y="593"/>
                    <a:pt x="3802" y="593"/>
                  </a:cubicBezTo>
                  <a:cubicBezTo>
                    <a:pt x="3860" y="550"/>
                    <a:pt x="3875" y="535"/>
                    <a:pt x="3941" y="513"/>
                  </a:cubicBezTo>
                  <a:cubicBezTo>
                    <a:pt x="3963" y="506"/>
                    <a:pt x="3985" y="506"/>
                    <a:pt x="4007" y="506"/>
                  </a:cubicBezTo>
                  <a:cubicBezTo>
                    <a:pt x="4022" y="506"/>
                    <a:pt x="4036" y="506"/>
                    <a:pt x="4051" y="513"/>
                  </a:cubicBezTo>
                  <a:cubicBezTo>
                    <a:pt x="4066" y="513"/>
                    <a:pt x="4080" y="513"/>
                    <a:pt x="4095" y="513"/>
                  </a:cubicBezTo>
                  <a:cubicBezTo>
                    <a:pt x="4117" y="513"/>
                    <a:pt x="4227" y="520"/>
                    <a:pt x="4256" y="579"/>
                  </a:cubicBezTo>
                  <a:cubicBezTo>
                    <a:pt x="4271" y="608"/>
                    <a:pt x="4293" y="623"/>
                    <a:pt x="4293" y="623"/>
                  </a:cubicBezTo>
                  <a:cubicBezTo>
                    <a:pt x="4293" y="601"/>
                    <a:pt x="4308" y="593"/>
                    <a:pt x="4322" y="593"/>
                  </a:cubicBezTo>
                  <a:cubicBezTo>
                    <a:pt x="4337" y="593"/>
                    <a:pt x="4366" y="601"/>
                    <a:pt x="4410" y="630"/>
                  </a:cubicBezTo>
                  <a:lnTo>
                    <a:pt x="4417" y="630"/>
                  </a:lnTo>
                  <a:cubicBezTo>
                    <a:pt x="4454" y="630"/>
                    <a:pt x="4498" y="608"/>
                    <a:pt x="4513" y="593"/>
                  </a:cubicBezTo>
                  <a:cubicBezTo>
                    <a:pt x="4520" y="593"/>
                    <a:pt x="4534" y="593"/>
                    <a:pt x="4549" y="593"/>
                  </a:cubicBezTo>
                  <a:cubicBezTo>
                    <a:pt x="4571" y="593"/>
                    <a:pt x="4601" y="593"/>
                    <a:pt x="4622" y="623"/>
                  </a:cubicBezTo>
                  <a:cubicBezTo>
                    <a:pt x="4666" y="660"/>
                    <a:pt x="4644" y="747"/>
                    <a:pt x="4644" y="762"/>
                  </a:cubicBezTo>
                  <a:cubicBezTo>
                    <a:pt x="4637" y="762"/>
                    <a:pt x="4622" y="806"/>
                    <a:pt x="4652" y="835"/>
                  </a:cubicBezTo>
                  <a:cubicBezTo>
                    <a:pt x="4674" y="865"/>
                    <a:pt x="4703" y="879"/>
                    <a:pt x="4718" y="879"/>
                  </a:cubicBezTo>
                  <a:cubicBezTo>
                    <a:pt x="4725" y="879"/>
                    <a:pt x="4732" y="879"/>
                    <a:pt x="4740" y="872"/>
                  </a:cubicBezTo>
                  <a:cubicBezTo>
                    <a:pt x="4754" y="857"/>
                    <a:pt x="4762" y="850"/>
                    <a:pt x="4776" y="850"/>
                  </a:cubicBezTo>
                  <a:cubicBezTo>
                    <a:pt x="4791" y="850"/>
                    <a:pt x="4798" y="857"/>
                    <a:pt x="4806" y="865"/>
                  </a:cubicBezTo>
                  <a:cubicBezTo>
                    <a:pt x="4813" y="872"/>
                    <a:pt x="4820" y="879"/>
                    <a:pt x="4828" y="879"/>
                  </a:cubicBezTo>
                  <a:cubicBezTo>
                    <a:pt x="4835" y="879"/>
                    <a:pt x="4842" y="879"/>
                    <a:pt x="4842" y="879"/>
                  </a:cubicBezTo>
                  <a:cubicBezTo>
                    <a:pt x="4850" y="879"/>
                    <a:pt x="4857" y="879"/>
                    <a:pt x="4857" y="879"/>
                  </a:cubicBezTo>
                  <a:cubicBezTo>
                    <a:pt x="4872" y="879"/>
                    <a:pt x="4879" y="879"/>
                    <a:pt x="4886" y="872"/>
                  </a:cubicBezTo>
                  <a:cubicBezTo>
                    <a:pt x="4894" y="865"/>
                    <a:pt x="4901" y="835"/>
                    <a:pt x="4894" y="777"/>
                  </a:cubicBezTo>
                  <a:cubicBezTo>
                    <a:pt x="4894" y="725"/>
                    <a:pt x="4894" y="681"/>
                    <a:pt x="4894" y="638"/>
                  </a:cubicBezTo>
                  <a:cubicBezTo>
                    <a:pt x="4901" y="572"/>
                    <a:pt x="4901" y="513"/>
                    <a:pt x="4872" y="469"/>
                  </a:cubicBezTo>
                  <a:cubicBezTo>
                    <a:pt x="4828" y="388"/>
                    <a:pt x="4813" y="249"/>
                    <a:pt x="4813" y="249"/>
                  </a:cubicBezTo>
                  <a:cubicBezTo>
                    <a:pt x="4813" y="242"/>
                    <a:pt x="4813" y="242"/>
                    <a:pt x="4813" y="242"/>
                  </a:cubicBezTo>
                  <a:cubicBezTo>
                    <a:pt x="4820" y="234"/>
                    <a:pt x="4820" y="234"/>
                    <a:pt x="4820" y="234"/>
                  </a:cubicBezTo>
                  <a:cubicBezTo>
                    <a:pt x="4820" y="234"/>
                    <a:pt x="4864" y="198"/>
                    <a:pt x="4923" y="161"/>
                  </a:cubicBezTo>
                  <a:cubicBezTo>
                    <a:pt x="4974" y="132"/>
                    <a:pt x="5011" y="110"/>
                    <a:pt x="5018" y="81"/>
                  </a:cubicBezTo>
                  <a:cubicBezTo>
                    <a:pt x="5033" y="44"/>
                    <a:pt x="5077" y="44"/>
                    <a:pt x="5091" y="44"/>
                  </a:cubicBezTo>
                  <a:cubicBezTo>
                    <a:pt x="5106" y="44"/>
                    <a:pt x="5113" y="51"/>
                    <a:pt x="5128" y="51"/>
                  </a:cubicBezTo>
                  <a:cubicBezTo>
                    <a:pt x="5135" y="51"/>
                    <a:pt x="5150" y="51"/>
                    <a:pt x="5157" y="51"/>
                  </a:cubicBezTo>
                  <a:cubicBezTo>
                    <a:pt x="5179" y="51"/>
                    <a:pt x="5194" y="59"/>
                    <a:pt x="5209" y="73"/>
                  </a:cubicBezTo>
                  <a:cubicBezTo>
                    <a:pt x="5231" y="110"/>
                    <a:pt x="5231" y="176"/>
                    <a:pt x="5216" y="205"/>
                  </a:cubicBezTo>
                  <a:cubicBezTo>
                    <a:pt x="5216" y="220"/>
                    <a:pt x="5216" y="256"/>
                    <a:pt x="5238" y="286"/>
                  </a:cubicBezTo>
                  <a:cubicBezTo>
                    <a:pt x="5245" y="300"/>
                    <a:pt x="5253" y="315"/>
                    <a:pt x="5275" y="322"/>
                  </a:cubicBezTo>
                  <a:cubicBezTo>
                    <a:pt x="5341" y="337"/>
                    <a:pt x="5355" y="381"/>
                    <a:pt x="5370" y="425"/>
                  </a:cubicBezTo>
                  <a:cubicBezTo>
                    <a:pt x="5377" y="462"/>
                    <a:pt x="5407" y="513"/>
                    <a:pt x="5436" y="513"/>
                  </a:cubicBezTo>
                  <a:cubicBezTo>
                    <a:pt x="5443" y="513"/>
                    <a:pt x="5451" y="513"/>
                    <a:pt x="5458" y="506"/>
                  </a:cubicBezTo>
                  <a:cubicBezTo>
                    <a:pt x="5472" y="491"/>
                    <a:pt x="5487" y="469"/>
                    <a:pt x="5502" y="454"/>
                  </a:cubicBezTo>
                  <a:cubicBezTo>
                    <a:pt x="5524" y="432"/>
                    <a:pt x="5539" y="410"/>
                    <a:pt x="5560" y="410"/>
                  </a:cubicBezTo>
                  <a:cubicBezTo>
                    <a:pt x="5568" y="410"/>
                    <a:pt x="5575" y="410"/>
                    <a:pt x="5582" y="410"/>
                  </a:cubicBezTo>
                  <a:cubicBezTo>
                    <a:pt x="5604" y="425"/>
                    <a:pt x="5612" y="432"/>
                    <a:pt x="5626" y="447"/>
                  </a:cubicBezTo>
                  <a:cubicBezTo>
                    <a:pt x="5641" y="462"/>
                    <a:pt x="5648" y="469"/>
                    <a:pt x="5663" y="469"/>
                  </a:cubicBezTo>
                  <a:cubicBezTo>
                    <a:pt x="5678" y="469"/>
                    <a:pt x="5685" y="462"/>
                    <a:pt x="5700" y="462"/>
                  </a:cubicBezTo>
                  <a:cubicBezTo>
                    <a:pt x="5773" y="425"/>
                    <a:pt x="5883" y="381"/>
                    <a:pt x="5956" y="381"/>
                  </a:cubicBezTo>
                  <a:cubicBezTo>
                    <a:pt x="5985" y="381"/>
                    <a:pt x="6000" y="381"/>
                    <a:pt x="6000" y="403"/>
                  </a:cubicBezTo>
                  <a:cubicBezTo>
                    <a:pt x="6007" y="410"/>
                    <a:pt x="6007" y="410"/>
                    <a:pt x="6044" y="410"/>
                  </a:cubicBezTo>
                  <a:cubicBezTo>
                    <a:pt x="6132" y="410"/>
                    <a:pt x="6139" y="410"/>
                    <a:pt x="6198" y="381"/>
                  </a:cubicBezTo>
                  <a:cubicBezTo>
                    <a:pt x="6220" y="366"/>
                    <a:pt x="6249" y="359"/>
                    <a:pt x="6271" y="352"/>
                  </a:cubicBezTo>
                  <a:cubicBezTo>
                    <a:pt x="6271" y="352"/>
                    <a:pt x="6279" y="352"/>
                    <a:pt x="6286" y="352"/>
                  </a:cubicBezTo>
                  <a:cubicBezTo>
                    <a:pt x="6315" y="352"/>
                    <a:pt x="6337" y="366"/>
                    <a:pt x="6352" y="381"/>
                  </a:cubicBezTo>
                  <a:cubicBezTo>
                    <a:pt x="6359" y="403"/>
                    <a:pt x="6366" y="425"/>
                    <a:pt x="6366" y="462"/>
                  </a:cubicBezTo>
                  <a:cubicBezTo>
                    <a:pt x="6374" y="506"/>
                    <a:pt x="6381" y="564"/>
                    <a:pt x="6410" y="572"/>
                  </a:cubicBezTo>
                  <a:cubicBezTo>
                    <a:pt x="6469" y="593"/>
                    <a:pt x="6520" y="615"/>
                    <a:pt x="6564" y="615"/>
                  </a:cubicBezTo>
                  <a:cubicBezTo>
                    <a:pt x="6572" y="615"/>
                    <a:pt x="6601" y="615"/>
                    <a:pt x="6718" y="681"/>
                  </a:cubicBezTo>
                  <a:cubicBezTo>
                    <a:pt x="6725" y="681"/>
                    <a:pt x="6725" y="681"/>
                    <a:pt x="6725" y="681"/>
                  </a:cubicBezTo>
                  <a:cubicBezTo>
                    <a:pt x="6725" y="689"/>
                    <a:pt x="6725" y="689"/>
                    <a:pt x="6725" y="689"/>
                  </a:cubicBezTo>
                  <a:cubicBezTo>
                    <a:pt x="6740" y="711"/>
                    <a:pt x="6770" y="762"/>
                    <a:pt x="6755" y="806"/>
                  </a:cubicBezTo>
                  <a:cubicBezTo>
                    <a:pt x="6747" y="828"/>
                    <a:pt x="6733" y="843"/>
                    <a:pt x="6718" y="850"/>
                  </a:cubicBezTo>
                  <a:cubicBezTo>
                    <a:pt x="6696" y="865"/>
                    <a:pt x="6682" y="879"/>
                    <a:pt x="6682" y="901"/>
                  </a:cubicBezTo>
                  <a:cubicBezTo>
                    <a:pt x="6682" y="931"/>
                    <a:pt x="6703" y="945"/>
                    <a:pt x="6725" y="960"/>
                  </a:cubicBezTo>
                  <a:cubicBezTo>
                    <a:pt x="6762" y="967"/>
                    <a:pt x="6777" y="982"/>
                    <a:pt x="6791" y="989"/>
                  </a:cubicBezTo>
                  <a:cubicBezTo>
                    <a:pt x="6813" y="1004"/>
                    <a:pt x="6828" y="1019"/>
                    <a:pt x="6872" y="1026"/>
                  </a:cubicBezTo>
                  <a:cubicBezTo>
                    <a:pt x="6909" y="1026"/>
                    <a:pt x="6931" y="1048"/>
                    <a:pt x="6938" y="1077"/>
                  </a:cubicBezTo>
                  <a:cubicBezTo>
                    <a:pt x="6953" y="1121"/>
                    <a:pt x="6945" y="1172"/>
                    <a:pt x="6916" y="1194"/>
                  </a:cubicBezTo>
                  <a:cubicBezTo>
                    <a:pt x="6901" y="1216"/>
                    <a:pt x="6887" y="1253"/>
                    <a:pt x="6894" y="1290"/>
                  </a:cubicBezTo>
                  <a:cubicBezTo>
                    <a:pt x="6894" y="1312"/>
                    <a:pt x="6901" y="1334"/>
                    <a:pt x="6916" y="1348"/>
                  </a:cubicBezTo>
                  <a:cubicBezTo>
                    <a:pt x="6923" y="1356"/>
                    <a:pt x="6938" y="1363"/>
                    <a:pt x="6953" y="1370"/>
                  </a:cubicBezTo>
                  <a:cubicBezTo>
                    <a:pt x="6989" y="1385"/>
                    <a:pt x="7026" y="1407"/>
                    <a:pt x="7055" y="1465"/>
                  </a:cubicBezTo>
                  <a:cubicBezTo>
                    <a:pt x="7077" y="1510"/>
                    <a:pt x="7106" y="1524"/>
                    <a:pt x="7158" y="1546"/>
                  </a:cubicBezTo>
                  <a:cubicBezTo>
                    <a:pt x="7187" y="1561"/>
                    <a:pt x="7216" y="1575"/>
                    <a:pt x="7253" y="1605"/>
                  </a:cubicBezTo>
                  <a:cubicBezTo>
                    <a:pt x="7275" y="1619"/>
                    <a:pt x="7290" y="1634"/>
                    <a:pt x="7304" y="1641"/>
                  </a:cubicBezTo>
                  <a:cubicBezTo>
                    <a:pt x="7348" y="1678"/>
                    <a:pt x="7370" y="1693"/>
                    <a:pt x="7429" y="1707"/>
                  </a:cubicBezTo>
                  <a:cubicBezTo>
                    <a:pt x="7488" y="1715"/>
                    <a:pt x="7546" y="1744"/>
                    <a:pt x="7553" y="1781"/>
                  </a:cubicBezTo>
                  <a:cubicBezTo>
                    <a:pt x="7561" y="1803"/>
                    <a:pt x="7553" y="1824"/>
                    <a:pt x="7539" y="1847"/>
                  </a:cubicBezTo>
                  <a:cubicBezTo>
                    <a:pt x="7524" y="1854"/>
                    <a:pt x="7524" y="1869"/>
                    <a:pt x="7524" y="1876"/>
                  </a:cubicBezTo>
                  <a:cubicBezTo>
                    <a:pt x="7524" y="1883"/>
                    <a:pt x="7546" y="1905"/>
                    <a:pt x="7612" y="1934"/>
                  </a:cubicBezTo>
                  <a:cubicBezTo>
                    <a:pt x="7649" y="1949"/>
                    <a:pt x="7678" y="1964"/>
                    <a:pt x="7678" y="1993"/>
                  </a:cubicBezTo>
                  <a:cubicBezTo>
                    <a:pt x="7693" y="2037"/>
                    <a:pt x="7663" y="2081"/>
                    <a:pt x="7634" y="2118"/>
                  </a:cubicBezTo>
                  <a:cubicBezTo>
                    <a:pt x="7575" y="2176"/>
                    <a:pt x="7568" y="2206"/>
                    <a:pt x="7539" y="2293"/>
                  </a:cubicBezTo>
                  <a:cubicBezTo>
                    <a:pt x="7532" y="2301"/>
                    <a:pt x="7532" y="2301"/>
                    <a:pt x="7532" y="2301"/>
                  </a:cubicBezTo>
                  <a:cubicBezTo>
                    <a:pt x="7524" y="2330"/>
                    <a:pt x="7517" y="2352"/>
                    <a:pt x="7524" y="2360"/>
                  </a:cubicBezTo>
                  <a:cubicBezTo>
                    <a:pt x="7539" y="2374"/>
                    <a:pt x="7553" y="2374"/>
                    <a:pt x="7553" y="2374"/>
                  </a:cubicBezTo>
                  <a:cubicBezTo>
                    <a:pt x="7605" y="2374"/>
                    <a:pt x="7605" y="2374"/>
                    <a:pt x="7605" y="2374"/>
                  </a:cubicBezTo>
                  <a:cubicBezTo>
                    <a:pt x="7561" y="2403"/>
                    <a:pt x="7561" y="2403"/>
                    <a:pt x="7561" y="2403"/>
                  </a:cubicBezTo>
                  <a:cubicBezTo>
                    <a:pt x="7561" y="2403"/>
                    <a:pt x="7480" y="2448"/>
                    <a:pt x="7436" y="2499"/>
                  </a:cubicBezTo>
                  <a:cubicBezTo>
                    <a:pt x="7400" y="2550"/>
                    <a:pt x="7414" y="2572"/>
                    <a:pt x="7451" y="2616"/>
                  </a:cubicBezTo>
                  <a:cubicBezTo>
                    <a:pt x="7480" y="2653"/>
                    <a:pt x="7568" y="2689"/>
                    <a:pt x="7620" y="2704"/>
                  </a:cubicBezTo>
                  <a:cubicBezTo>
                    <a:pt x="7685" y="2719"/>
                    <a:pt x="7663" y="2821"/>
                    <a:pt x="7656" y="2865"/>
                  </a:cubicBezTo>
                  <a:cubicBezTo>
                    <a:pt x="7649" y="2887"/>
                    <a:pt x="7663" y="2894"/>
                    <a:pt x="7700" y="2909"/>
                  </a:cubicBezTo>
                  <a:cubicBezTo>
                    <a:pt x="7715" y="2924"/>
                    <a:pt x="7737" y="2931"/>
                    <a:pt x="7744" y="2946"/>
                  </a:cubicBezTo>
                  <a:cubicBezTo>
                    <a:pt x="7766" y="2982"/>
                    <a:pt x="7832" y="3165"/>
                    <a:pt x="7846" y="3217"/>
                  </a:cubicBezTo>
                  <a:cubicBezTo>
                    <a:pt x="7869" y="3224"/>
                    <a:pt x="7942" y="3253"/>
                    <a:pt x="7949" y="3312"/>
                  </a:cubicBezTo>
                  <a:cubicBezTo>
                    <a:pt x="7956" y="3334"/>
                    <a:pt x="7956" y="3363"/>
                    <a:pt x="7956" y="3393"/>
                  </a:cubicBezTo>
                  <a:cubicBezTo>
                    <a:pt x="7956" y="3451"/>
                    <a:pt x="7956" y="3524"/>
                    <a:pt x="7979" y="3554"/>
                  </a:cubicBezTo>
                  <a:cubicBezTo>
                    <a:pt x="7986" y="3561"/>
                    <a:pt x="7993" y="3561"/>
                    <a:pt x="8008" y="3561"/>
                  </a:cubicBezTo>
                  <a:cubicBezTo>
                    <a:pt x="8103" y="3561"/>
                    <a:pt x="8220" y="3679"/>
                    <a:pt x="8257" y="3774"/>
                  </a:cubicBezTo>
                  <a:cubicBezTo>
                    <a:pt x="8272" y="3825"/>
                    <a:pt x="8301" y="3832"/>
                    <a:pt x="8330" y="3832"/>
                  </a:cubicBezTo>
                  <a:cubicBezTo>
                    <a:pt x="8360" y="3832"/>
                    <a:pt x="8403" y="3818"/>
                    <a:pt x="8455" y="3810"/>
                  </a:cubicBezTo>
                  <a:cubicBezTo>
                    <a:pt x="8477" y="3803"/>
                    <a:pt x="8477" y="3803"/>
                    <a:pt x="8477" y="3803"/>
                  </a:cubicBezTo>
                  <a:cubicBezTo>
                    <a:pt x="8491" y="3796"/>
                    <a:pt x="8513" y="3796"/>
                    <a:pt x="8528" y="3796"/>
                  </a:cubicBezTo>
                  <a:cubicBezTo>
                    <a:pt x="8638" y="3796"/>
                    <a:pt x="8733" y="3891"/>
                    <a:pt x="8784" y="3942"/>
                  </a:cubicBezTo>
                  <a:cubicBezTo>
                    <a:pt x="8799" y="3957"/>
                    <a:pt x="8799" y="3957"/>
                    <a:pt x="8799" y="3957"/>
                  </a:cubicBezTo>
                  <a:cubicBezTo>
                    <a:pt x="8843" y="4001"/>
                    <a:pt x="8887" y="4052"/>
                    <a:pt x="8931" y="4111"/>
                  </a:cubicBezTo>
                  <a:cubicBezTo>
                    <a:pt x="8946" y="4133"/>
                    <a:pt x="8953" y="4155"/>
                    <a:pt x="8968" y="4169"/>
                  </a:cubicBezTo>
                  <a:cubicBezTo>
                    <a:pt x="8975" y="4199"/>
                    <a:pt x="8990" y="4228"/>
                    <a:pt x="9019" y="4243"/>
                  </a:cubicBezTo>
                  <a:cubicBezTo>
                    <a:pt x="9070" y="4272"/>
                    <a:pt x="9165" y="4345"/>
                    <a:pt x="9173" y="4411"/>
                  </a:cubicBezTo>
                  <a:cubicBezTo>
                    <a:pt x="9187" y="4455"/>
                    <a:pt x="9232" y="4499"/>
                    <a:pt x="9246" y="4514"/>
                  </a:cubicBezTo>
                  <a:cubicBezTo>
                    <a:pt x="9275" y="4514"/>
                    <a:pt x="9415" y="4514"/>
                    <a:pt x="9466" y="4529"/>
                  </a:cubicBezTo>
                  <a:cubicBezTo>
                    <a:pt x="9532" y="4543"/>
                    <a:pt x="9686" y="4719"/>
                    <a:pt x="9708" y="4778"/>
                  </a:cubicBezTo>
                  <a:cubicBezTo>
                    <a:pt x="9722" y="4807"/>
                    <a:pt x="9708" y="4851"/>
                    <a:pt x="9701" y="4895"/>
                  </a:cubicBezTo>
                  <a:cubicBezTo>
                    <a:pt x="9693" y="4910"/>
                    <a:pt x="9686" y="4939"/>
                    <a:pt x="9686" y="4946"/>
                  </a:cubicBezTo>
                  <a:cubicBezTo>
                    <a:pt x="9693" y="4953"/>
                    <a:pt x="9693" y="4953"/>
                    <a:pt x="9693" y="4953"/>
                  </a:cubicBezTo>
                  <a:cubicBezTo>
                    <a:pt x="9737" y="4961"/>
                    <a:pt x="9810" y="4990"/>
                    <a:pt x="9884" y="5049"/>
                  </a:cubicBezTo>
                  <a:cubicBezTo>
                    <a:pt x="9898" y="5063"/>
                    <a:pt x="9906" y="5063"/>
                    <a:pt x="9906" y="5063"/>
                  </a:cubicBezTo>
                  <a:cubicBezTo>
                    <a:pt x="9913" y="5063"/>
                    <a:pt x="9920" y="5049"/>
                    <a:pt x="9927" y="5034"/>
                  </a:cubicBezTo>
                  <a:cubicBezTo>
                    <a:pt x="9935" y="5012"/>
                    <a:pt x="9950" y="4975"/>
                    <a:pt x="9986" y="4975"/>
                  </a:cubicBezTo>
                  <a:cubicBezTo>
                    <a:pt x="9994" y="4975"/>
                    <a:pt x="9994" y="4975"/>
                    <a:pt x="10001" y="4983"/>
                  </a:cubicBezTo>
                  <a:cubicBezTo>
                    <a:pt x="10082" y="5005"/>
                    <a:pt x="10169" y="5027"/>
                    <a:pt x="10206" y="5115"/>
                  </a:cubicBezTo>
                  <a:cubicBezTo>
                    <a:pt x="10243" y="5195"/>
                    <a:pt x="10272" y="5232"/>
                    <a:pt x="10331" y="5239"/>
                  </a:cubicBezTo>
                  <a:cubicBezTo>
                    <a:pt x="10338" y="5239"/>
                    <a:pt x="10345" y="5239"/>
                    <a:pt x="10353" y="5239"/>
                  </a:cubicBezTo>
                  <a:cubicBezTo>
                    <a:pt x="10375" y="5239"/>
                    <a:pt x="10389" y="5239"/>
                    <a:pt x="10411" y="5232"/>
                  </a:cubicBezTo>
                  <a:cubicBezTo>
                    <a:pt x="10426" y="5232"/>
                    <a:pt x="10433" y="5224"/>
                    <a:pt x="10448" y="5224"/>
                  </a:cubicBezTo>
                  <a:cubicBezTo>
                    <a:pt x="10470" y="5224"/>
                    <a:pt x="10477" y="5239"/>
                    <a:pt x="10477" y="5254"/>
                  </a:cubicBezTo>
                  <a:cubicBezTo>
                    <a:pt x="10492" y="5283"/>
                    <a:pt x="10543" y="5371"/>
                    <a:pt x="10580" y="5415"/>
                  </a:cubicBezTo>
                  <a:cubicBezTo>
                    <a:pt x="10602" y="5452"/>
                    <a:pt x="10616" y="5481"/>
                    <a:pt x="10638" y="5518"/>
                  </a:cubicBezTo>
                  <a:cubicBezTo>
                    <a:pt x="10646" y="5532"/>
                    <a:pt x="10653" y="5547"/>
                    <a:pt x="10660" y="5569"/>
                  </a:cubicBezTo>
                  <a:cubicBezTo>
                    <a:pt x="10690" y="5620"/>
                    <a:pt x="10682" y="5657"/>
                    <a:pt x="10668" y="5708"/>
                  </a:cubicBezTo>
                  <a:cubicBezTo>
                    <a:pt x="10668" y="5730"/>
                    <a:pt x="10660" y="5752"/>
                    <a:pt x="10660" y="5781"/>
                  </a:cubicBezTo>
                  <a:cubicBezTo>
                    <a:pt x="10653" y="5848"/>
                    <a:pt x="10660" y="5862"/>
                    <a:pt x="10682" y="5884"/>
                  </a:cubicBezTo>
                  <a:cubicBezTo>
                    <a:pt x="10690" y="5891"/>
                    <a:pt x="10697" y="5899"/>
                    <a:pt x="10704" y="5921"/>
                  </a:cubicBezTo>
                  <a:cubicBezTo>
                    <a:pt x="10734" y="5965"/>
                    <a:pt x="10719" y="6016"/>
                    <a:pt x="10697" y="6082"/>
                  </a:cubicBezTo>
                  <a:cubicBezTo>
                    <a:pt x="10690" y="6111"/>
                    <a:pt x="10682" y="6141"/>
                    <a:pt x="10675" y="6177"/>
                  </a:cubicBezTo>
                  <a:cubicBezTo>
                    <a:pt x="10653" y="6250"/>
                    <a:pt x="10638" y="6272"/>
                    <a:pt x="10609" y="6287"/>
                  </a:cubicBezTo>
                  <a:cubicBezTo>
                    <a:pt x="10594" y="6294"/>
                    <a:pt x="10580" y="6309"/>
                    <a:pt x="10565" y="6331"/>
                  </a:cubicBezTo>
                  <a:cubicBezTo>
                    <a:pt x="10551" y="6360"/>
                    <a:pt x="10543" y="6382"/>
                    <a:pt x="10536" y="6404"/>
                  </a:cubicBezTo>
                  <a:cubicBezTo>
                    <a:pt x="10521" y="6434"/>
                    <a:pt x="10514" y="6463"/>
                    <a:pt x="10484" y="6478"/>
                  </a:cubicBezTo>
                  <a:cubicBezTo>
                    <a:pt x="10477" y="6485"/>
                    <a:pt x="10470" y="6492"/>
                    <a:pt x="10455" y="6492"/>
                  </a:cubicBezTo>
                  <a:lnTo>
                    <a:pt x="10455" y="6492"/>
                  </a:lnTo>
                  <a:cubicBezTo>
                    <a:pt x="10426" y="6492"/>
                    <a:pt x="10389" y="6456"/>
                    <a:pt x="10360" y="6419"/>
                  </a:cubicBezTo>
                  <a:cubicBezTo>
                    <a:pt x="10345" y="6404"/>
                    <a:pt x="10331" y="6390"/>
                    <a:pt x="10316" y="6382"/>
                  </a:cubicBezTo>
                  <a:cubicBezTo>
                    <a:pt x="10294" y="6360"/>
                    <a:pt x="10257" y="6353"/>
                    <a:pt x="10221" y="6346"/>
                  </a:cubicBezTo>
                  <a:cubicBezTo>
                    <a:pt x="10184" y="6338"/>
                    <a:pt x="10147" y="6331"/>
                    <a:pt x="10111" y="6316"/>
                  </a:cubicBezTo>
                  <a:cubicBezTo>
                    <a:pt x="10060" y="6294"/>
                    <a:pt x="10045" y="6272"/>
                    <a:pt x="10030" y="6258"/>
                  </a:cubicBezTo>
                  <a:lnTo>
                    <a:pt x="10023" y="6250"/>
                  </a:lnTo>
                  <a:cubicBezTo>
                    <a:pt x="10023" y="6250"/>
                    <a:pt x="10015" y="6258"/>
                    <a:pt x="10008" y="6265"/>
                  </a:cubicBezTo>
                  <a:cubicBezTo>
                    <a:pt x="9994" y="6280"/>
                    <a:pt x="9986" y="6294"/>
                    <a:pt x="9986" y="6302"/>
                  </a:cubicBezTo>
                  <a:cubicBezTo>
                    <a:pt x="9979" y="6316"/>
                    <a:pt x="9972" y="6331"/>
                    <a:pt x="9927" y="6360"/>
                  </a:cubicBezTo>
                  <a:cubicBezTo>
                    <a:pt x="9898" y="6375"/>
                    <a:pt x="9884" y="6382"/>
                    <a:pt x="9876" y="6382"/>
                  </a:cubicBezTo>
                  <a:cubicBezTo>
                    <a:pt x="9869" y="6390"/>
                    <a:pt x="9869" y="6390"/>
                    <a:pt x="9869" y="6390"/>
                  </a:cubicBezTo>
                  <a:cubicBezTo>
                    <a:pt x="9869" y="6390"/>
                    <a:pt x="9869" y="6397"/>
                    <a:pt x="9869" y="6412"/>
                  </a:cubicBezTo>
                  <a:cubicBezTo>
                    <a:pt x="9869" y="6463"/>
                    <a:pt x="9913" y="6588"/>
                    <a:pt x="9913" y="6588"/>
                  </a:cubicBezTo>
                  <a:cubicBezTo>
                    <a:pt x="9913" y="6595"/>
                    <a:pt x="9913" y="6595"/>
                    <a:pt x="9913" y="6595"/>
                  </a:cubicBezTo>
                  <a:cubicBezTo>
                    <a:pt x="9913" y="6602"/>
                    <a:pt x="9913" y="6602"/>
                    <a:pt x="9913" y="6602"/>
                  </a:cubicBezTo>
                  <a:cubicBezTo>
                    <a:pt x="9913" y="6602"/>
                    <a:pt x="9891" y="6668"/>
                    <a:pt x="9869" y="6749"/>
                  </a:cubicBezTo>
                  <a:cubicBezTo>
                    <a:pt x="9854" y="6785"/>
                    <a:pt x="9854" y="6815"/>
                    <a:pt x="9854" y="6851"/>
                  </a:cubicBezTo>
                  <a:cubicBezTo>
                    <a:pt x="9854" y="6888"/>
                    <a:pt x="9854" y="6932"/>
                    <a:pt x="9847" y="6983"/>
                  </a:cubicBezTo>
                  <a:cubicBezTo>
                    <a:pt x="9818" y="7100"/>
                    <a:pt x="9503" y="7276"/>
                    <a:pt x="9415" y="7298"/>
                  </a:cubicBezTo>
                  <a:cubicBezTo>
                    <a:pt x="9385" y="7306"/>
                    <a:pt x="9349" y="7313"/>
                    <a:pt x="9319" y="7320"/>
                  </a:cubicBezTo>
                  <a:cubicBezTo>
                    <a:pt x="9246" y="7335"/>
                    <a:pt x="9158" y="7357"/>
                    <a:pt x="9100" y="7379"/>
                  </a:cubicBezTo>
                  <a:cubicBezTo>
                    <a:pt x="9012" y="7416"/>
                    <a:pt x="8887" y="7548"/>
                    <a:pt x="8865" y="7577"/>
                  </a:cubicBezTo>
                  <a:cubicBezTo>
                    <a:pt x="8851" y="7599"/>
                    <a:pt x="8828" y="7599"/>
                    <a:pt x="8814" y="7599"/>
                  </a:cubicBezTo>
                  <a:cubicBezTo>
                    <a:pt x="8799" y="7599"/>
                    <a:pt x="8792" y="7599"/>
                    <a:pt x="8784" y="7599"/>
                  </a:cubicBezTo>
                  <a:cubicBezTo>
                    <a:pt x="8777" y="7599"/>
                    <a:pt x="8762" y="7599"/>
                    <a:pt x="8755" y="7599"/>
                  </a:cubicBezTo>
                  <a:cubicBezTo>
                    <a:pt x="8733" y="7599"/>
                    <a:pt x="8719" y="7599"/>
                    <a:pt x="8704" y="7606"/>
                  </a:cubicBezTo>
                  <a:cubicBezTo>
                    <a:pt x="8667" y="7613"/>
                    <a:pt x="8667" y="7635"/>
                    <a:pt x="8660" y="7665"/>
                  </a:cubicBezTo>
                  <a:cubicBezTo>
                    <a:pt x="8653" y="7694"/>
                    <a:pt x="8645" y="7731"/>
                    <a:pt x="8616" y="7767"/>
                  </a:cubicBezTo>
                  <a:cubicBezTo>
                    <a:pt x="8587" y="7819"/>
                    <a:pt x="8550" y="7841"/>
                    <a:pt x="8513" y="7862"/>
                  </a:cubicBezTo>
                  <a:cubicBezTo>
                    <a:pt x="8484" y="7877"/>
                    <a:pt x="8455" y="7892"/>
                    <a:pt x="8440" y="7929"/>
                  </a:cubicBezTo>
                  <a:cubicBezTo>
                    <a:pt x="8418" y="7965"/>
                    <a:pt x="8411" y="7994"/>
                    <a:pt x="8418" y="8031"/>
                  </a:cubicBezTo>
                  <a:cubicBezTo>
                    <a:pt x="8433" y="8060"/>
                    <a:pt x="8455" y="8090"/>
                    <a:pt x="8499" y="8112"/>
                  </a:cubicBezTo>
                  <a:cubicBezTo>
                    <a:pt x="8521" y="8119"/>
                    <a:pt x="8543" y="8134"/>
                    <a:pt x="8565" y="8141"/>
                  </a:cubicBezTo>
                  <a:cubicBezTo>
                    <a:pt x="8623" y="8163"/>
                    <a:pt x="8667" y="8178"/>
                    <a:pt x="8675" y="8243"/>
                  </a:cubicBezTo>
                  <a:cubicBezTo>
                    <a:pt x="8689" y="8317"/>
                    <a:pt x="8741" y="8383"/>
                    <a:pt x="8799" y="8405"/>
                  </a:cubicBezTo>
                  <a:cubicBezTo>
                    <a:pt x="8851" y="8419"/>
                    <a:pt x="8880" y="8478"/>
                    <a:pt x="8909" y="8544"/>
                  </a:cubicBezTo>
                  <a:cubicBezTo>
                    <a:pt x="8931" y="8581"/>
                    <a:pt x="8953" y="8625"/>
                    <a:pt x="8982" y="8669"/>
                  </a:cubicBezTo>
                  <a:cubicBezTo>
                    <a:pt x="9041" y="8771"/>
                    <a:pt x="8982" y="8852"/>
                    <a:pt x="8938" y="8925"/>
                  </a:cubicBezTo>
                  <a:cubicBezTo>
                    <a:pt x="8916" y="8954"/>
                    <a:pt x="8902" y="8976"/>
                    <a:pt x="8894" y="9006"/>
                  </a:cubicBezTo>
                  <a:cubicBezTo>
                    <a:pt x="8880" y="9035"/>
                    <a:pt x="8865" y="9057"/>
                    <a:pt x="8851" y="9079"/>
                  </a:cubicBezTo>
                  <a:cubicBezTo>
                    <a:pt x="8828" y="9108"/>
                    <a:pt x="8814" y="9123"/>
                    <a:pt x="8836" y="9174"/>
                  </a:cubicBezTo>
                  <a:cubicBezTo>
                    <a:pt x="8836" y="9189"/>
                    <a:pt x="8836" y="9189"/>
                    <a:pt x="8836" y="9189"/>
                  </a:cubicBezTo>
                  <a:cubicBezTo>
                    <a:pt x="8858" y="9225"/>
                    <a:pt x="8865" y="9240"/>
                    <a:pt x="8872" y="9240"/>
                  </a:cubicBezTo>
                  <a:cubicBezTo>
                    <a:pt x="8894" y="9240"/>
                    <a:pt x="8938" y="9218"/>
                    <a:pt x="8982" y="9189"/>
                  </a:cubicBezTo>
                  <a:cubicBezTo>
                    <a:pt x="9004" y="9174"/>
                    <a:pt x="9034" y="9167"/>
                    <a:pt x="9056" y="9167"/>
                  </a:cubicBezTo>
                  <a:cubicBezTo>
                    <a:pt x="9136" y="9167"/>
                    <a:pt x="9180" y="9255"/>
                    <a:pt x="9217" y="9335"/>
                  </a:cubicBezTo>
                  <a:cubicBezTo>
                    <a:pt x="9232" y="9357"/>
                    <a:pt x="9239" y="9379"/>
                    <a:pt x="9253" y="9394"/>
                  </a:cubicBezTo>
                  <a:cubicBezTo>
                    <a:pt x="9312" y="9489"/>
                    <a:pt x="9261" y="9541"/>
                    <a:pt x="9202" y="9607"/>
                  </a:cubicBezTo>
                  <a:cubicBezTo>
                    <a:pt x="9180" y="9629"/>
                    <a:pt x="9180" y="9629"/>
                    <a:pt x="9180" y="9629"/>
                  </a:cubicBezTo>
                  <a:cubicBezTo>
                    <a:pt x="9136" y="9680"/>
                    <a:pt x="9151" y="9724"/>
                    <a:pt x="9158" y="9760"/>
                  </a:cubicBezTo>
                  <a:cubicBezTo>
                    <a:pt x="9158" y="9782"/>
                    <a:pt x="9165" y="9797"/>
                    <a:pt x="9165" y="9812"/>
                  </a:cubicBezTo>
                  <a:cubicBezTo>
                    <a:pt x="9165" y="9834"/>
                    <a:pt x="9173" y="9848"/>
                    <a:pt x="9180" y="9863"/>
                  </a:cubicBezTo>
                  <a:cubicBezTo>
                    <a:pt x="9202" y="9892"/>
                    <a:pt x="9217" y="9922"/>
                    <a:pt x="9180" y="9958"/>
                  </a:cubicBezTo>
                  <a:cubicBezTo>
                    <a:pt x="9165" y="9973"/>
                    <a:pt x="9158" y="9988"/>
                    <a:pt x="9151" y="10002"/>
                  </a:cubicBezTo>
                  <a:cubicBezTo>
                    <a:pt x="9136" y="10024"/>
                    <a:pt x="9122" y="10046"/>
                    <a:pt x="9085" y="10046"/>
                  </a:cubicBezTo>
                  <a:cubicBezTo>
                    <a:pt x="9078" y="10046"/>
                    <a:pt x="9078" y="10046"/>
                    <a:pt x="9070" y="10046"/>
                  </a:cubicBezTo>
                  <a:cubicBezTo>
                    <a:pt x="9012" y="10031"/>
                    <a:pt x="9012" y="10031"/>
                    <a:pt x="8916" y="10010"/>
                  </a:cubicBezTo>
                  <a:cubicBezTo>
                    <a:pt x="8865" y="9995"/>
                    <a:pt x="8828" y="9958"/>
                    <a:pt x="8784" y="9914"/>
                  </a:cubicBezTo>
                  <a:cubicBezTo>
                    <a:pt x="8755" y="9878"/>
                    <a:pt x="8719" y="9841"/>
                    <a:pt x="8682" y="9826"/>
                  </a:cubicBezTo>
                  <a:cubicBezTo>
                    <a:pt x="8609" y="9804"/>
                    <a:pt x="8557" y="9746"/>
                    <a:pt x="8543" y="9694"/>
                  </a:cubicBezTo>
                  <a:cubicBezTo>
                    <a:pt x="8535" y="9672"/>
                    <a:pt x="8543" y="9650"/>
                    <a:pt x="8557" y="9636"/>
                  </a:cubicBezTo>
                  <a:cubicBezTo>
                    <a:pt x="8565" y="9629"/>
                    <a:pt x="8572" y="9621"/>
                    <a:pt x="8579" y="9614"/>
                  </a:cubicBezTo>
                  <a:cubicBezTo>
                    <a:pt x="8594" y="9599"/>
                    <a:pt x="8609" y="9584"/>
                    <a:pt x="8609" y="9577"/>
                  </a:cubicBezTo>
                  <a:cubicBezTo>
                    <a:pt x="8609" y="9577"/>
                    <a:pt x="8609" y="9570"/>
                    <a:pt x="8579" y="9555"/>
                  </a:cubicBezTo>
                  <a:cubicBezTo>
                    <a:pt x="8521" y="9533"/>
                    <a:pt x="8506" y="9497"/>
                    <a:pt x="8491" y="9460"/>
                  </a:cubicBezTo>
                  <a:cubicBezTo>
                    <a:pt x="8484" y="9438"/>
                    <a:pt x="8477" y="9423"/>
                    <a:pt x="8455" y="9401"/>
                  </a:cubicBezTo>
                  <a:cubicBezTo>
                    <a:pt x="8440" y="9387"/>
                    <a:pt x="8418" y="9379"/>
                    <a:pt x="8381" y="9379"/>
                  </a:cubicBezTo>
                  <a:cubicBezTo>
                    <a:pt x="8352" y="9379"/>
                    <a:pt x="8323" y="9379"/>
                    <a:pt x="8294" y="9387"/>
                  </a:cubicBezTo>
                  <a:cubicBezTo>
                    <a:pt x="8264" y="9387"/>
                    <a:pt x="8264" y="9387"/>
                    <a:pt x="8264" y="9387"/>
                  </a:cubicBezTo>
                  <a:cubicBezTo>
                    <a:pt x="8191" y="9394"/>
                    <a:pt x="8162" y="9431"/>
                    <a:pt x="8118" y="9482"/>
                  </a:cubicBezTo>
                  <a:cubicBezTo>
                    <a:pt x="8110" y="9497"/>
                    <a:pt x="8096" y="9511"/>
                    <a:pt x="8081" y="9526"/>
                  </a:cubicBezTo>
                  <a:cubicBezTo>
                    <a:pt x="8052" y="9570"/>
                    <a:pt x="8022" y="9584"/>
                    <a:pt x="7993" y="9584"/>
                  </a:cubicBezTo>
                  <a:cubicBezTo>
                    <a:pt x="7971" y="9584"/>
                    <a:pt x="7949" y="9577"/>
                    <a:pt x="7927" y="9570"/>
                  </a:cubicBezTo>
                  <a:cubicBezTo>
                    <a:pt x="7920" y="9562"/>
                    <a:pt x="7905" y="9562"/>
                    <a:pt x="7898" y="9555"/>
                  </a:cubicBezTo>
                  <a:cubicBezTo>
                    <a:pt x="7839" y="9533"/>
                    <a:pt x="7803" y="9467"/>
                    <a:pt x="7781" y="9416"/>
                  </a:cubicBezTo>
                  <a:cubicBezTo>
                    <a:pt x="7766" y="9394"/>
                    <a:pt x="7759" y="9379"/>
                    <a:pt x="7751" y="9365"/>
                  </a:cubicBezTo>
                  <a:cubicBezTo>
                    <a:pt x="7744" y="9350"/>
                    <a:pt x="7707" y="9335"/>
                    <a:pt x="7656" y="9335"/>
                  </a:cubicBezTo>
                  <a:cubicBezTo>
                    <a:pt x="7605" y="9335"/>
                    <a:pt x="7539" y="9350"/>
                    <a:pt x="7480" y="9372"/>
                  </a:cubicBezTo>
                  <a:cubicBezTo>
                    <a:pt x="7414" y="9401"/>
                    <a:pt x="7378" y="9409"/>
                    <a:pt x="7356" y="9409"/>
                  </a:cubicBezTo>
                  <a:cubicBezTo>
                    <a:pt x="7341" y="9409"/>
                    <a:pt x="7334" y="9401"/>
                    <a:pt x="7326" y="9394"/>
                  </a:cubicBezTo>
                  <a:cubicBezTo>
                    <a:pt x="7319" y="9379"/>
                    <a:pt x="7326" y="9365"/>
                    <a:pt x="7334" y="9350"/>
                  </a:cubicBezTo>
                  <a:cubicBezTo>
                    <a:pt x="7356" y="9306"/>
                    <a:pt x="7363" y="9225"/>
                    <a:pt x="7356" y="9218"/>
                  </a:cubicBezTo>
                  <a:cubicBezTo>
                    <a:pt x="7326" y="9218"/>
                    <a:pt x="7304" y="9248"/>
                    <a:pt x="7275" y="9284"/>
                  </a:cubicBezTo>
                  <a:cubicBezTo>
                    <a:pt x="7260" y="9306"/>
                    <a:pt x="7238" y="9335"/>
                    <a:pt x="7209" y="9357"/>
                  </a:cubicBezTo>
                  <a:cubicBezTo>
                    <a:pt x="7158" y="9409"/>
                    <a:pt x="7180" y="9453"/>
                    <a:pt x="7231" y="9533"/>
                  </a:cubicBezTo>
                  <a:cubicBezTo>
                    <a:pt x="7246" y="9555"/>
                    <a:pt x="7246" y="9555"/>
                    <a:pt x="7246" y="9555"/>
                  </a:cubicBezTo>
                  <a:cubicBezTo>
                    <a:pt x="7282" y="9607"/>
                    <a:pt x="7290" y="9636"/>
                    <a:pt x="7282" y="9650"/>
                  </a:cubicBezTo>
                  <a:cubicBezTo>
                    <a:pt x="7275" y="9672"/>
                    <a:pt x="7253" y="9672"/>
                    <a:pt x="7216" y="9680"/>
                  </a:cubicBezTo>
                  <a:cubicBezTo>
                    <a:pt x="7180" y="9687"/>
                    <a:pt x="7158" y="9687"/>
                    <a:pt x="7129" y="9687"/>
                  </a:cubicBezTo>
                  <a:cubicBezTo>
                    <a:pt x="7106" y="9687"/>
                    <a:pt x="7084" y="9687"/>
                    <a:pt x="7048" y="9680"/>
                  </a:cubicBezTo>
                  <a:cubicBezTo>
                    <a:pt x="7019" y="9672"/>
                    <a:pt x="6975" y="9672"/>
                    <a:pt x="6938" y="9665"/>
                  </a:cubicBezTo>
                  <a:cubicBezTo>
                    <a:pt x="6894" y="9658"/>
                    <a:pt x="6857" y="9650"/>
                    <a:pt x="6821" y="9650"/>
                  </a:cubicBezTo>
                  <a:cubicBezTo>
                    <a:pt x="6821" y="9643"/>
                    <a:pt x="6813" y="9643"/>
                    <a:pt x="6806" y="9643"/>
                  </a:cubicBezTo>
                  <a:cubicBezTo>
                    <a:pt x="6725" y="9643"/>
                    <a:pt x="6528" y="9709"/>
                    <a:pt x="6462" y="9768"/>
                  </a:cubicBezTo>
                  <a:cubicBezTo>
                    <a:pt x="6432" y="9797"/>
                    <a:pt x="6389" y="9804"/>
                    <a:pt x="6330" y="9804"/>
                  </a:cubicBezTo>
                  <a:cubicBezTo>
                    <a:pt x="6293" y="9804"/>
                    <a:pt x="6256" y="9804"/>
                    <a:pt x="6227" y="9797"/>
                  </a:cubicBezTo>
                  <a:cubicBezTo>
                    <a:pt x="6191" y="9797"/>
                    <a:pt x="6169" y="9790"/>
                    <a:pt x="6139" y="9790"/>
                  </a:cubicBezTo>
                  <a:cubicBezTo>
                    <a:pt x="6132" y="9790"/>
                    <a:pt x="6125" y="9797"/>
                    <a:pt x="6110" y="9797"/>
                  </a:cubicBezTo>
                  <a:cubicBezTo>
                    <a:pt x="6088" y="9797"/>
                    <a:pt x="6088" y="9797"/>
                    <a:pt x="6088" y="9797"/>
                  </a:cubicBezTo>
                  <a:cubicBezTo>
                    <a:pt x="6015" y="9804"/>
                    <a:pt x="5956" y="9812"/>
                    <a:pt x="5898" y="9892"/>
                  </a:cubicBezTo>
                  <a:cubicBezTo>
                    <a:pt x="5868" y="9936"/>
                    <a:pt x="5875" y="9951"/>
                    <a:pt x="5883" y="9973"/>
                  </a:cubicBezTo>
                  <a:cubicBezTo>
                    <a:pt x="5883" y="9988"/>
                    <a:pt x="5898" y="10010"/>
                    <a:pt x="5861" y="10039"/>
                  </a:cubicBezTo>
                  <a:cubicBezTo>
                    <a:pt x="5824" y="10068"/>
                    <a:pt x="5773" y="10075"/>
                    <a:pt x="5736" y="10075"/>
                  </a:cubicBezTo>
                  <a:cubicBezTo>
                    <a:pt x="5707" y="10075"/>
                    <a:pt x="5685" y="10068"/>
                    <a:pt x="5656" y="10068"/>
                  </a:cubicBezTo>
                  <a:cubicBezTo>
                    <a:pt x="5634" y="10068"/>
                    <a:pt x="5612" y="10068"/>
                    <a:pt x="5590" y="10068"/>
                  </a:cubicBezTo>
                  <a:cubicBezTo>
                    <a:pt x="5509" y="10068"/>
                    <a:pt x="5502" y="10090"/>
                    <a:pt x="5494" y="10185"/>
                  </a:cubicBezTo>
                  <a:cubicBezTo>
                    <a:pt x="5487" y="10222"/>
                    <a:pt x="5494" y="10229"/>
                    <a:pt x="5494" y="10229"/>
                  </a:cubicBezTo>
                  <a:cubicBezTo>
                    <a:pt x="5494" y="10229"/>
                    <a:pt x="5502" y="10222"/>
                    <a:pt x="5509" y="10215"/>
                  </a:cubicBezTo>
                  <a:cubicBezTo>
                    <a:pt x="5539" y="10178"/>
                    <a:pt x="5539" y="10178"/>
                    <a:pt x="5539" y="10178"/>
                  </a:cubicBezTo>
                  <a:cubicBezTo>
                    <a:pt x="5539" y="10310"/>
                    <a:pt x="5539" y="10310"/>
                    <a:pt x="5539" y="10310"/>
                  </a:cubicBezTo>
                  <a:cubicBezTo>
                    <a:pt x="5516" y="10302"/>
                    <a:pt x="5516" y="10302"/>
                    <a:pt x="5516" y="10302"/>
                  </a:cubicBezTo>
                  <a:cubicBezTo>
                    <a:pt x="5516" y="10302"/>
                    <a:pt x="5472" y="10295"/>
                    <a:pt x="5392" y="10281"/>
                  </a:cubicBezTo>
                  <a:cubicBezTo>
                    <a:pt x="5392" y="10281"/>
                    <a:pt x="5384" y="10281"/>
                    <a:pt x="5377" y="10281"/>
                  </a:cubicBezTo>
                  <a:cubicBezTo>
                    <a:pt x="5326" y="10281"/>
                    <a:pt x="5297" y="10325"/>
                    <a:pt x="5253" y="10383"/>
                  </a:cubicBezTo>
                  <a:cubicBezTo>
                    <a:pt x="5238" y="10398"/>
                    <a:pt x="5238" y="10398"/>
                    <a:pt x="5238" y="10398"/>
                  </a:cubicBezTo>
                  <a:cubicBezTo>
                    <a:pt x="5209" y="10442"/>
                    <a:pt x="5194" y="10464"/>
                    <a:pt x="5165" y="10464"/>
                  </a:cubicBezTo>
                  <a:cubicBezTo>
                    <a:pt x="5150" y="10464"/>
                    <a:pt x="5135" y="10457"/>
                    <a:pt x="5113" y="10449"/>
                  </a:cubicBezTo>
                  <a:cubicBezTo>
                    <a:pt x="5099" y="10442"/>
                    <a:pt x="5099" y="10442"/>
                    <a:pt x="5099" y="10442"/>
                  </a:cubicBezTo>
                  <a:cubicBezTo>
                    <a:pt x="5070" y="10427"/>
                    <a:pt x="5062" y="10412"/>
                    <a:pt x="5062" y="10398"/>
                  </a:cubicBezTo>
                  <a:cubicBezTo>
                    <a:pt x="5062" y="10376"/>
                    <a:pt x="5070" y="10354"/>
                    <a:pt x="5084" y="10339"/>
                  </a:cubicBezTo>
                  <a:cubicBezTo>
                    <a:pt x="5055" y="10347"/>
                    <a:pt x="5025" y="10361"/>
                    <a:pt x="4989" y="10369"/>
                  </a:cubicBezTo>
                  <a:cubicBezTo>
                    <a:pt x="4894" y="10405"/>
                    <a:pt x="4776" y="10442"/>
                    <a:pt x="4681" y="10449"/>
                  </a:cubicBezTo>
                  <a:cubicBezTo>
                    <a:pt x="4674" y="10449"/>
                    <a:pt x="4666" y="10457"/>
                    <a:pt x="4652" y="10457"/>
                  </a:cubicBezTo>
                  <a:cubicBezTo>
                    <a:pt x="4534" y="10457"/>
                    <a:pt x="4520" y="10383"/>
                    <a:pt x="4513" y="10339"/>
                  </a:cubicBezTo>
                  <a:cubicBezTo>
                    <a:pt x="4513" y="10325"/>
                    <a:pt x="4513" y="10325"/>
                    <a:pt x="4513" y="10325"/>
                  </a:cubicBezTo>
                  <a:cubicBezTo>
                    <a:pt x="4498" y="10288"/>
                    <a:pt x="4454" y="10193"/>
                    <a:pt x="4403" y="10193"/>
                  </a:cubicBezTo>
                  <a:cubicBezTo>
                    <a:pt x="4344" y="10193"/>
                    <a:pt x="4344" y="10193"/>
                    <a:pt x="4344" y="10193"/>
                  </a:cubicBezTo>
                  <a:cubicBezTo>
                    <a:pt x="4293" y="10193"/>
                    <a:pt x="4256" y="10185"/>
                    <a:pt x="4249" y="10163"/>
                  </a:cubicBezTo>
                  <a:cubicBezTo>
                    <a:pt x="4241" y="10141"/>
                    <a:pt x="4271" y="10119"/>
                    <a:pt x="4285" y="10105"/>
                  </a:cubicBezTo>
                  <a:cubicBezTo>
                    <a:pt x="4315" y="10090"/>
                    <a:pt x="4322" y="10068"/>
                    <a:pt x="4315" y="10053"/>
                  </a:cubicBezTo>
                  <a:cubicBezTo>
                    <a:pt x="4308" y="10031"/>
                    <a:pt x="4285" y="10017"/>
                    <a:pt x="4256" y="10017"/>
                  </a:cubicBezTo>
                  <a:cubicBezTo>
                    <a:pt x="4241" y="10017"/>
                    <a:pt x="4227" y="10024"/>
                    <a:pt x="4212" y="10031"/>
                  </a:cubicBezTo>
                  <a:cubicBezTo>
                    <a:pt x="4168" y="10053"/>
                    <a:pt x="4132" y="10068"/>
                    <a:pt x="4095" y="10068"/>
                  </a:cubicBezTo>
                  <a:cubicBezTo>
                    <a:pt x="4066" y="10068"/>
                    <a:pt x="4044" y="10061"/>
                    <a:pt x="4014" y="10039"/>
                  </a:cubicBezTo>
                  <a:cubicBezTo>
                    <a:pt x="3992" y="10024"/>
                    <a:pt x="3948" y="10002"/>
                    <a:pt x="3897" y="9988"/>
                  </a:cubicBezTo>
                  <a:cubicBezTo>
                    <a:pt x="3860" y="9973"/>
                    <a:pt x="3817" y="9958"/>
                    <a:pt x="3794" y="9943"/>
                  </a:cubicBezTo>
                  <a:cubicBezTo>
                    <a:pt x="3765" y="9922"/>
                    <a:pt x="3736" y="9914"/>
                    <a:pt x="3714" y="9914"/>
                  </a:cubicBezTo>
                  <a:cubicBezTo>
                    <a:pt x="3685" y="9914"/>
                    <a:pt x="3663" y="9929"/>
                    <a:pt x="3655" y="9951"/>
                  </a:cubicBezTo>
                  <a:cubicBezTo>
                    <a:pt x="3633" y="10017"/>
                    <a:pt x="3531" y="10024"/>
                    <a:pt x="3487" y="10024"/>
                  </a:cubicBezTo>
                  <a:cubicBezTo>
                    <a:pt x="3465" y="10024"/>
                    <a:pt x="3443" y="10024"/>
                    <a:pt x="3421" y="10024"/>
                  </a:cubicBezTo>
                  <a:cubicBezTo>
                    <a:pt x="3391" y="10017"/>
                    <a:pt x="3370" y="9988"/>
                    <a:pt x="3355" y="9951"/>
                  </a:cubicBezTo>
                  <a:cubicBezTo>
                    <a:pt x="3355" y="9980"/>
                    <a:pt x="3348" y="10002"/>
                    <a:pt x="3340" y="10046"/>
                  </a:cubicBezTo>
                  <a:cubicBezTo>
                    <a:pt x="3318" y="10119"/>
                    <a:pt x="3340" y="10134"/>
                    <a:pt x="3377" y="10149"/>
                  </a:cubicBezTo>
                  <a:cubicBezTo>
                    <a:pt x="3391" y="10156"/>
                    <a:pt x="3406" y="10178"/>
                    <a:pt x="3413" y="10200"/>
                  </a:cubicBezTo>
                  <a:cubicBezTo>
                    <a:pt x="3428" y="10259"/>
                    <a:pt x="3421" y="10347"/>
                    <a:pt x="3391" y="10391"/>
                  </a:cubicBezTo>
                  <a:cubicBezTo>
                    <a:pt x="3384" y="10405"/>
                    <a:pt x="3370" y="10427"/>
                    <a:pt x="3362" y="10449"/>
                  </a:cubicBezTo>
                  <a:cubicBezTo>
                    <a:pt x="3348" y="10493"/>
                    <a:pt x="3333" y="10530"/>
                    <a:pt x="3289" y="10544"/>
                  </a:cubicBezTo>
                  <a:cubicBezTo>
                    <a:pt x="3252" y="10552"/>
                    <a:pt x="3164" y="10625"/>
                    <a:pt x="3120" y="10735"/>
                  </a:cubicBezTo>
                  <a:cubicBezTo>
                    <a:pt x="3077" y="10845"/>
                    <a:pt x="2931" y="10889"/>
                    <a:pt x="2843" y="10911"/>
                  </a:cubicBezTo>
                  <a:cubicBezTo>
                    <a:pt x="2821" y="10918"/>
                    <a:pt x="2821" y="10918"/>
                    <a:pt x="2821" y="10918"/>
                  </a:cubicBezTo>
                  <a:cubicBezTo>
                    <a:pt x="2806" y="10918"/>
                    <a:pt x="2792" y="10918"/>
                    <a:pt x="2784" y="10918"/>
                  </a:cubicBezTo>
                </a:path>
              </a:pathLst>
            </a:custGeom>
            <a:solidFill>
              <a:schemeClr val="accent2"/>
            </a:solidFill>
            <a:ln w="28575" cmpd="sng">
              <a:solidFill>
                <a:schemeClr val="bg1"/>
              </a:solidFill>
            </a:ln>
            <a:effec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8" name="Freeform 97"/>
            <p:cNvSpPr>
              <a:spLocks noChangeArrowheads="1"/>
            </p:cNvSpPr>
            <p:nvPr/>
          </p:nvSpPr>
          <p:spPr bwMode="auto">
            <a:xfrm>
              <a:off x="5858100" y="8272266"/>
              <a:ext cx="4134795" cy="4162153"/>
            </a:xfrm>
            <a:custGeom>
              <a:avLst/>
              <a:gdLst>
                <a:gd name="T0" fmla="*/ 3663 w 10764"/>
                <a:gd name="T1" fmla="*/ 1128 h 10956"/>
                <a:gd name="T2" fmla="*/ 4337 w 10764"/>
                <a:gd name="T3" fmla="*/ 630 h 10956"/>
                <a:gd name="T4" fmla="*/ 4945 w 10764"/>
                <a:gd name="T5" fmla="*/ 198 h 10956"/>
                <a:gd name="T6" fmla="*/ 6286 w 10764"/>
                <a:gd name="T7" fmla="*/ 388 h 10956"/>
                <a:gd name="T8" fmla="*/ 7547 w 10764"/>
                <a:gd name="T9" fmla="*/ 1854 h 10956"/>
                <a:gd name="T10" fmla="*/ 8543 w 10764"/>
                <a:gd name="T11" fmla="*/ 3832 h 10956"/>
                <a:gd name="T12" fmla="*/ 10463 w 10764"/>
                <a:gd name="T13" fmla="*/ 5269 h 10956"/>
                <a:gd name="T14" fmla="*/ 9913 w 10764"/>
                <a:gd name="T15" fmla="*/ 6617 h 10956"/>
                <a:gd name="T16" fmla="*/ 8836 w 10764"/>
                <a:gd name="T17" fmla="*/ 9203 h 10956"/>
                <a:gd name="T18" fmla="*/ 8279 w 10764"/>
                <a:gd name="T19" fmla="*/ 9394 h 10956"/>
                <a:gd name="T20" fmla="*/ 6843 w 10764"/>
                <a:gd name="T21" fmla="*/ 9651 h 10956"/>
                <a:gd name="T22" fmla="*/ 5246 w 10764"/>
                <a:gd name="T23" fmla="*/ 10413 h 10956"/>
                <a:gd name="T24" fmla="*/ 3656 w 10764"/>
                <a:gd name="T25" fmla="*/ 9973 h 10956"/>
                <a:gd name="T26" fmla="*/ 2631 w 10764"/>
                <a:gd name="T27" fmla="*/ 10625 h 10956"/>
                <a:gd name="T28" fmla="*/ 1561 w 10764"/>
                <a:gd name="T29" fmla="*/ 9995 h 10956"/>
                <a:gd name="T30" fmla="*/ 2645 w 10764"/>
                <a:gd name="T31" fmla="*/ 8273 h 10956"/>
                <a:gd name="T32" fmla="*/ 2997 w 10764"/>
                <a:gd name="T33" fmla="*/ 6470 h 10956"/>
                <a:gd name="T34" fmla="*/ 2726 w 10764"/>
                <a:gd name="T35" fmla="*/ 4873 h 10956"/>
                <a:gd name="T36" fmla="*/ 2015 w 10764"/>
                <a:gd name="T37" fmla="*/ 3239 h 10956"/>
                <a:gd name="T38" fmla="*/ 1341 w 10764"/>
                <a:gd name="T39" fmla="*/ 2616 h 10956"/>
                <a:gd name="T40" fmla="*/ 887 w 10764"/>
                <a:gd name="T41" fmla="*/ 3056 h 10956"/>
                <a:gd name="T42" fmla="*/ 139 w 10764"/>
                <a:gd name="T43" fmla="*/ 1949 h 10956"/>
                <a:gd name="T44" fmla="*/ 1231 w 10764"/>
                <a:gd name="T45" fmla="*/ 1348 h 10956"/>
                <a:gd name="T46" fmla="*/ 2360 w 10764"/>
                <a:gd name="T47" fmla="*/ 95 h 10956"/>
                <a:gd name="T48" fmla="*/ 2360 w 10764"/>
                <a:gd name="T49" fmla="*/ 51 h 10956"/>
                <a:gd name="T50" fmla="*/ 1642 w 10764"/>
                <a:gd name="T51" fmla="*/ 777 h 10956"/>
                <a:gd name="T52" fmla="*/ 1143 w 10764"/>
                <a:gd name="T53" fmla="*/ 1473 h 10956"/>
                <a:gd name="T54" fmla="*/ 44 w 10764"/>
                <a:gd name="T55" fmla="*/ 1619 h 10956"/>
                <a:gd name="T56" fmla="*/ 213 w 10764"/>
                <a:gd name="T57" fmla="*/ 3261 h 10956"/>
                <a:gd name="T58" fmla="*/ 997 w 10764"/>
                <a:gd name="T59" fmla="*/ 3004 h 10956"/>
                <a:gd name="T60" fmla="*/ 1158 w 10764"/>
                <a:gd name="T61" fmla="*/ 2645 h 10956"/>
                <a:gd name="T62" fmla="*/ 1744 w 10764"/>
                <a:gd name="T63" fmla="*/ 2872 h 10956"/>
                <a:gd name="T64" fmla="*/ 2360 w 10764"/>
                <a:gd name="T65" fmla="*/ 3466 h 10956"/>
                <a:gd name="T66" fmla="*/ 2763 w 10764"/>
                <a:gd name="T67" fmla="*/ 4924 h 10956"/>
                <a:gd name="T68" fmla="*/ 3231 w 10764"/>
                <a:gd name="T69" fmla="*/ 6243 h 10956"/>
                <a:gd name="T70" fmla="*/ 2587 w 10764"/>
                <a:gd name="T71" fmla="*/ 6932 h 10956"/>
                <a:gd name="T72" fmla="*/ 2594 w 10764"/>
                <a:gd name="T73" fmla="*/ 9101 h 10956"/>
                <a:gd name="T74" fmla="*/ 1458 w 10764"/>
                <a:gd name="T75" fmla="*/ 9870 h 10956"/>
                <a:gd name="T76" fmla="*/ 2198 w 10764"/>
                <a:gd name="T77" fmla="*/ 10068 h 10956"/>
                <a:gd name="T78" fmla="*/ 2763 w 10764"/>
                <a:gd name="T79" fmla="*/ 10823 h 10956"/>
                <a:gd name="T80" fmla="*/ 3729 w 10764"/>
                <a:gd name="T81" fmla="*/ 9951 h 10956"/>
                <a:gd name="T82" fmla="*/ 4704 w 10764"/>
                <a:gd name="T83" fmla="*/ 10486 h 10956"/>
                <a:gd name="T84" fmla="*/ 5524 w 10764"/>
                <a:gd name="T85" fmla="*/ 10215 h 10956"/>
                <a:gd name="T86" fmla="*/ 6946 w 10764"/>
                <a:gd name="T87" fmla="*/ 9702 h 10956"/>
                <a:gd name="T88" fmla="*/ 7759 w 10764"/>
                <a:gd name="T89" fmla="*/ 9394 h 10956"/>
                <a:gd name="T90" fmla="*/ 8543 w 10764"/>
                <a:gd name="T91" fmla="*/ 9724 h 10956"/>
                <a:gd name="T92" fmla="*/ 8990 w 10764"/>
                <a:gd name="T93" fmla="*/ 9196 h 10956"/>
                <a:gd name="T94" fmla="*/ 8646 w 10764"/>
                <a:gd name="T95" fmla="*/ 7797 h 10956"/>
                <a:gd name="T96" fmla="*/ 9899 w 10764"/>
                <a:gd name="T97" fmla="*/ 6434 h 10956"/>
                <a:gd name="T98" fmla="*/ 10727 w 10764"/>
                <a:gd name="T99" fmla="*/ 6111 h 10956"/>
                <a:gd name="T100" fmla="*/ 9928 w 10764"/>
                <a:gd name="T101" fmla="*/ 5056 h 10956"/>
                <a:gd name="T102" fmla="*/ 8470 w 10764"/>
                <a:gd name="T103" fmla="*/ 3818 h 10956"/>
                <a:gd name="T104" fmla="*/ 7568 w 10764"/>
                <a:gd name="T105" fmla="*/ 2382 h 10956"/>
                <a:gd name="T106" fmla="*/ 6938 w 10764"/>
                <a:gd name="T107" fmla="*/ 1356 h 10956"/>
                <a:gd name="T108" fmla="*/ 6381 w 10764"/>
                <a:gd name="T109" fmla="*/ 396 h 10956"/>
                <a:gd name="T110" fmla="*/ 5451 w 10764"/>
                <a:gd name="T111" fmla="*/ 520 h 10956"/>
                <a:gd name="T112" fmla="*/ 4894 w 10764"/>
                <a:gd name="T113" fmla="*/ 806 h 10956"/>
                <a:gd name="T114" fmla="*/ 4528 w 10764"/>
                <a:gd name="T115" fmla="*/ 601 h 10956"/>
                <a:gd name="T116" fmla="*/ 3883 w 10764"/>
                <a:gd name="T117" fmla="*/ 916 h 10956"/>
                <a:gd name="T118" fmla="*/ 3538 w 10764"/>
                <a:gd name="T119" fmla="*/ 1070 h 10956"/>
                <a:gd name="T120" fmla="*/ 2953 w 10764"/>
                <a:gd name="T121" fmla="*/ 330 h 10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64" h="10956">
                  <a:moveTo>
                    <a:pt x="2616" y="37"/>
                  </a:moveTo>
                  <a:lnTo>
                    <a:pt x="2616" y="37"/>
                  </a:lnTo>
                  <a:cubicBezTo>
                    <a:pt x="2624" y="37"/>
                    <a:pt x="2638" y="44"/>
                    <a:pt x="2660" y="66"/>
                  </a:cubicBezTo>
                  <a:cubicBezTo>
                    <a:pt x="2719" y="132"/>
                    <a:pt x="2748" y="220"/>
                    <a:pt x="2829" y="234"/>
                  </a:cubicBezTo>
                  <a:cubicBezTo>
                    <a:pt x="2909" y="242"/>
                    <a:pt x="2873" y="278"/>
                    <a:pt x="2931" y="344"/>
                  </a:cubicBezTo>
                  <a:cubicBezTo>
                    <a:pt x="2990" y="418"/>
                    <a:pt x="2997" y="440"/>
                    <a:pt x="3034" y="498"/>
                  </a:cubicBezTo>
                  <a:cubicBezTo>
                    <a:pt x="3063" y="542"/>
                    <a:pt x="3078" y="579"/>
                    <a:pt x="3113" y="579"/>
                  </a:cubicBezTo>
                  <a:cubicBezTo>
                    <a:pt x="3121" y="579"/>
                    <a:pt x="3128" y="579"/>
                    <a:pt x="3135" y="572"/>
                  </a:cubicBezTo>
                  <a:lnTo>
                    <a:pt x="3143" y="572"/>
                  </a:lnTo>
                  <a:cubicBezTo>
                    <a:pt x="3194" y="572"/>
                    <a:pt x="3194" y="630"/>
                    <a:pt x="3238" y="667"/>
                  </a:cubicBezTo>
                  <a:cubicBezTo>
                    <a:pt x="3260" y="682"/>
                    <a:pt x="3311" y="689"/>
                    <a:pt x="3348" y="689"/>
                  </a:cubicBezTo>
                  <a:cubicBezTo>
                    <a:pt x="3370" y="689"/>
                    <a:pt x="3385" y="689"/>
                    <a:pt x="3385" y="689"/>
                  </a:cubicBezTo>
                  <a:cubicBezTo>
                    <a:pt x="3385" y="689"/>
                    <a:pt x="3450" y="696"/>
                    <a:pt x="3450" y="769"/>
                  </a:cubicBezTo>
                  <a:cubicBezTo>
                    <a:pt x="3450" y="835"/>
                    <a:pt x="3494" y="857"/>
                    <a:pt x="3487" y="923"/>
                  </a:cubicBezTo>
                  <a:cubicBezTo>
                    <a:pt x="3473" y="996"/>
                    <a:pt x="3465" y="1070"/>
                    <a:pt x="3531" y="1092"/>
                  </a:cubicBezTo>
                  <a:cubicBezTo>
                    <a:pt x="3597" y="1121"/>
                    <a:pt x="3663" y="1128"/>
                    <a:pt x="3663" y="1128"/>
                  </a:cubicBezTo>
                  <a:cubicBezTo>
                    <a:pt x="3663" y="1128"/>
                    <a:pt x="3685" y="1136"/>
                    <a:pt x="3707" y="1136"/>
                  </a:cubicBezTo>
                  <a:cubicBezTo>
                    <a:pt x="3736" y="1136"/>
                    <a:pt x="3773" y="1121"/>
                    <a:pt x="3758" y="1048"/>
                  </a:cubicBezTo>
                  <a:cubicBezTo>
                    <a:pt x="3758" y="1048"/>
                    <a:pt x="3802" y="1077"/>
                    <a:pt x="3839" y="1077"/>
                  </a:cubicBezTo>
                  <a:cubicBezTo>
                    <a:pt x="3861" y="1077"/>
                    <a:pt x="3875" y="1077"/>
                    <a:pt x="3883" y="1063"/>
                  </a:cubicBezTo>
                  <a:cubicBezTo>
                    <a:pt x="3897" y="1041"/>
                    <a:pt x="3905" y="1041"/>
                    <a:pt x="3912" y="1041"/>
                  </a:cubicBezTo>
                  <a:cubicBezTo>
                    <a:pt x="3927" y="1041"/>
                    <a:pt x="3934" y="1048"/>
                    <a:pt x="3963" y="1048"/>
                  </a:cubicBezTo>
                  <a:cubicBezTo>
                    <a:pt x="4007" y="1048"/>
                    <a:pt x="4051" y="967"/>
                    <a:pt x="3971" y="923"/>
                  </a:cubicBezTo>
                  <a:cubicBezTo>
                    <a:pt x="3890" y="879"/>
                    <a:pt x="3787" y="872"/>
                    <a:pt x="3766" y="799"/>
                  </a:cubicBezTo>
                  <a:cubicBezTo>
                    <a:pt x="3744" y="733"/>
                    <a:pt x="3722" y="696"/>
                    <a:pt x="3802" y="645"/>
                  </a:cubicBezTo>
                  <a:cubicBezTo>
                    <a:pt x="3883" y="586"/>
                    <a:pt x="3890" y="572"/>
                    <a:pt x="3963" y="550"/>
                  </a:cubicBezTo>
                  <a:cubicBezTo>
                    <a:pt x="3985" y="542"/>
                    <a:pt x="4000" y="542"/>
                    <a:pt x="4022" y="542"/>
                  </a:cubicBezTo>
                  <a:cubicBezTo>
                    <a:pt x="4051" y="542"/>
                    <a:pt x="4081" y="550"/>
                    <a:pt x="4110" y="550"/>
                  </a:cubicBezTo>
                  <a:cubicBezTo>
                    <a:pt x="4154" y="550"/>
                    <a:pt x="4235" y="564"/>
                    <a:pt x="4256" y="608"/>
                  </a:cubicBezTo>
                  <a:cubicBezTo>
                    <a:pt x="4271" y="637"/>
                    <a:pt x="4293" y="660"/>
                    <a:pt x="4308" y="660"/>
                  </a:cubicBezTo>
                  <a:cubicBezTo>
                    <a:pt x="4323" y="660"/>
                    <a:pt x="4323" y="652"/>
                    <a:pt x="4323" y="645"/>
                  </a:cubicBezTo>
                  <a:cubicBezTo>
                    <a:pt x="4323" y="630"/>
                    <a:pt x="4330" y="630"/>
                    <a:pt x="4337" y="630"/>
                  </a:cubicBezTo>
                  <a:cubicBezTo>
                    <a:pt x="4359" y="630"/>
                    <a:pt x="4388" y="652"/>
                    <a:pt x="4418" y="667"/>
                  </a:cubicBezTo>
                  <a:cubicBezTo>
                    <a:pt x="4418" y="667"/>
                    <a:pt x="4425" y="667"/>
                    <a:pt x="4432" y="667"/>
                  </a:cubicBezTo>
                  <a:cubicBezTo>
                    <a:pt x="4476" y="667"/>
                    <a:pt x="4542" y="630"/>
                    <a:pt x="4542" y="630"/>
                  </a:cubicBezTo>
                  <a:cubicBezTo>
                    <a:pt x="4542" y="630"/>
                    <a:pt x="4549" y="630"/>
                    <a:pt x="4564" y="630"/>
                  </a:cubicBezTo>
                  <a:cubicBezTo>
                    <a:pt x="4579" y="630"/>
                    <a:pt x="4608" y="630"/>
                    <a:pt x="4630" y="652"/>
                  </a:cubicBezTo>
                  <a:cubicBezTo>
                    <a:pt x="4667" y="689"/>
                    <a:pt x="4645" y="777"/>
                    <a:pt x="4645" y="777"/>
                  </a:cubicBezTo>
                  <a:cubicBezTo>
                    <a:pt x="4645" y="777"/>
                    <a:pt x="4616" y="835"/>
                    <a:pt x="4652" y="872"/>
                  </a:cubicBezTo>
                  <a:cubicBezTo>
                    <a:pt x="4674" y="894"/>
                    <a:pt x="4704" y="916"/>
                    <a:pt x="4733" y="916"/>
                  </a:cubicBezTo>
                  <a:cubicBezTo>
                    <a:pt x="4747" y="916"/>
                    <a:pt x="4755" y="916"/>
                    <a:pt x="4769" y="901"/>
                  </a:cubicBezTo>
                  <a:cubicBezTo>
                    <a:pt x="4777" y="894"/>
                    <a:pt x="4784" y="887"/>
                    <a:pt x="4791" y="887"/>
                  </a:cubicBezTo>
                  <a:cubicBezTo>
                    <a:pt x="4806" y="887"/>
                    <a:pt x="4821" y="916"/>
                    <a:pt x="4843" y="916"/>
                  </a:cubicBezTo>
                  <a:cubicBezTo>
                    <a:pt x="4857" y="916"/>
                    <a:pt x="4865" y="916"/>
                    <a:pt x="4872" y="916"/>
                  </a:cubicBezTo>
                  <a:cubicBezTo>
                    <a:pt x="4901" y="916"/>
                    <a:pt x="4931" y="901"/>
                    <a:pt x="4923" y="799"/>
                  </a:cubicBezTo>
                  <a:cubicBezTo>
                    <a:pt x="4916" y="667"/>
                    <a:pt x="4945" y="564"/>
                    <a:pt x="4901" y="484"/>
                  </a:cubicBezTo>
                  <a:cubicBezTo>
                    <a:pt x="4857" y="403"/>
                    <a:pt x="4843" y="271"/>
                    <a:pt x="4843" y="271"/>
                  </a:cubicBezTo>
                  <a:cubicBezTo>
                    <a:pt x="4843" y="271"/>
                    <a:pt x="4894" y="234"/>
                    <a:pt x="4945" y="198"/>
                  </a:cubicBezTo>
                  <a:cubicBezTo>
                    <a:pt x="5004" y="169"/>
                    <a:pt x="5040" y="146"/>
                    <a:pt x="5048" y="110"/>
                  </a:cubicBezTo>
                  <a:cubicBezTo>
                    <a:pt x="5055" y="88"/>
                    <a:pt x="5077" y="88"/>
                    <a:pt x="5106" y="88"/>
                  </a:cubicBezTo>
                  <a:cubicBezTo>
                    <a:pt x="5128" y="88"/>
                    <a:pt x="5150" y="88"/>
                    <a:pt x="5172" y="88"/>
                  </a:cubicBezTo>
                  <a:cubicBezTo>
                    <a:pt x="5231" y="88"/>
                    <a:pt x="5231" y="191"/>
                    <a:pt x="5216" y="220"/>
                  </a:cubicBezTo>
                  <a:cubicBezTo>
                    <a:pt x="5209" y="256"/>
                    <a:pt x="5231" y="344"/>
                    <a:pt x="5290" y="359"/>
                  </a:cubicBezTo>
                  <a:cubicBezTo>
                    <a:pt x="5341" y="366"/>
                    <a:pt x="5356" y="403"/>
                    <a:pt x="5370" y="447"/>
                  </a:cubicBezTo>
                  <a:cubicBezTo>
                    <a:pt x="5378" y="484"/>
                    <a:pt x="5407" y="550"/>
                    <a:pt x="5451" y="550"/>
                  </a:cubicBezTo>
                  <a:cubicBezTo>
                    <a:pt x="5458" y="550"/>
                    <a:pt x="5473" y="550"/>
                    <a:pt x="5480" y="542"/>
                  </a:cubicBezTo>
                  <a:cubicBezTo>
                    <a:pt x="5531" y="498"/>
                    <a:pt x="5546" y="447"/>
                    <a:pt x="5575" y="447"/>
                  </a:cubicBezTo>
                  <a:cubicBezTo>
                    <a:pt x="5583" y="447"/>
                    <a:pt x="5590" y="447"/>
                    <a:pt x="5590" y="447"/>
                  </a:cubicBezTo>
                  <a:cubicBezTo>
                    <a:pt x="5627" y="469"/>
                    <a:pt x="5641" y="506"/>
                    <a:pt x="5678" y="506"/>
                  </a:cubicBezTo>
                  <a:cubicBezTo>
                    <a:pt x="5693" y="506"/>
                    <a:pt x="5700" y="506"/>
                    <a:pt x="5715" y="498"/>
                  </a:cubicBezTo>
                  <a:cubicBezTo>
                    <a:pt x="5788" y="462"/>
                    <a:pt x="5898" y="418"/>
                    <a:pt x="5971" y="418"/>
                  </a:cubicBezTo>
                  <a:cubicBezTo>
                    <a:pt x="6037" y="418"/>
                    <a:pt x="5971" y="447"/>
                    <a:pt x="6059" y="447"/>
                  </a:cubicBezTo>
                  <a:cubicBezTo>
                    <a:pt x="6147" y="447"/>
                    <a:pt x="6162" y="447"/>
                    <a:pt x="6220" y="418"/>
                  </a:cubicBezTo>
                  <a:cubicBezTo>
                    <a:pt x="6242" y="403"/>
                    <a:pt x="6264" y="396"/>
                    <a:pt x="6286" y="388"/>
                  </a:cubicBezTo>
                  <a:cubicBezTo>
                    <a:pt x="6294" y="388"/>
                    <a:pt x="6294" y="396"/>
                    <a:pt x="6294" y="396"/>
                  </a:cubicBezTo>
                  <a:cubicBezTo>
                    <a:pt x="6294" y="396"/>
                    <a:pt x="6294" y="388"/>
                    <a:pt x="6286" y="388"/>
                  </a:cubicBezTo>
                  <a:cubicBezTo>
                    <a:pt x="6294" y="388"/>
                    <a:pt x="6294" y="388"/>
                    <a:pt x="6301" y="388"/>
                  </a:cubicBezTo>
                  <a:cubicBezTo>
                    <a:pt x="6323" y="388"/>
                    <a:pt x="6345" y="396"/>
                    <a:pt x="6352" y="418"/>
                  </a:cubicBezTo>
                  <a:cubicBezTo>
                    <a:pt x="6374" y="447"/>
                    <a:pt x="6367" y="586"/>
                    <a:pt x="6418" y="608"/>
                  </a:cubicBezTo>
                  <a:cubicBezTo>
                    <a:pt x="6477" y="630"/>
                    <a:pt x="6535" y="652"/>
                    <a:pt x="6579" y="652"/>
                  </a:cubicBezTo>
                  <a:cubicBezTo>
                    <a:pt x="6609" y="652"/>
                    <a:pt x="6682" y="689"/>
                    <a:pt x="6733" y="718"/>
                  </a:cubicBezTo>
                  <a:cubicBezTo>
                    <a:pt x="6740" y="733"/>
                    <a:pt x="6785" y="828"/>
                    <a:pt x="6726" y="857"/>
                  </a:cubicBezTo>
                  <a:cubicBezTo>
                    <a:pt x="6660" y="894"/>
                    <a:pt x="6667" y="967"/>
                    <a:pt x="6740" y="996"/>
                  </a:cubicBezTo>
                  <a:cubicBezTo>
                    <a:pt x="6806" y="1019"/>
                    <a:pt x="6806" y="1048"/>
                    <a:pt x="6887" y="1063"/>
                  </a:cubicBezTo>
                  <a:cubicBezTo>
                    <a:pt x="6968" y="1070"/>
                    <a:pt x="6953" y="1172"/>
                    <a:pt x="6916" y="1209"/>
                  </a:cubicBezTo>
                  <a:cubicBezTo>
                    <a:pt x="6887" y="1246"/>
                    <a:pt x="6872" y="1348"/>
                    <a:pt x="6916" y="1378"/>
                  </a:cubicBezTo>
                  <a:cubicBezTo>
                    <a:pt x="6968" y="1414"/>
                    <a:pt x="7019" y="1414"/>
                    <a:pt x="7056" y="1495"/>
                  </a:cubicBezTo>
                  <a:cubicBezTo>
                    <a:pt x="7092" y="1568"/>
                    <a:pt x="7173" y="1568"/>
                    <a:pt x="7261" y="1641"/>
                  </a:cubicBezTo>
                  <a:cubicBezTo>
                    <a:pt x="7349" y="1707"/>
                    <a:pt x="7363" y="1729"/>
                    <a:pt x="7444" y="1744"/>
                  </a:cubicBezTo>
                  <a:cubicBezTo>
                    <a:pt x="7517" y="1751"/>
                    <a:pt x="7590" y="1810"/>
                    <a:pt x="7547" y="1854"/>
                  </a:cubicBezTo>
                  <a:cubicBezTo>
                    <a:pt x="7495" y="1898"/>
                    <a:pt x="7532" y="1934"/>
                    <a:pt x="7620" y="1971"/>
                  </a:cubicBezTo>
                  <a:cubicBezTo>
                    <a:pt x="7715" y="2001"/>
                    <a:pt x="7693" y="2059"/>
                    <a:pt x="7635" y="2125"/>
                  </a:cubicBezTo>
                  <a:cubicBezTo>
                    <a:pt x="7576" y="2198"/>
                    <a:pt x="7568" y="2228"/>
                    <a:pt x="7532" y="2323"/>
                  </a:cubicBezTo>
                  <a:cubicBezTo>
                    <a:pt x="7495" y="2411"/>
                    <a:pt x="7568" y="2411"/>
                    <a:pt x="7568" y="2411"/>
                  </a:cubicBezTo>
                  <a:cubicBezTo>
                    <a:pt x="7568" y="2411"/>
                    <a:pt x="7488" y="2455"/>
                    <a:pt x="7444" y="2513"/>
                  </a:cubicBezTo>
                  <a:cubicBezTo>
                    <a:pt x="7393" y="2572"/>
                    <a:pt x="7422" y="2601"/>
                    <a:pt x="7451" y="2645"/>
                  </a:cubicBezTo>
                  <a:cubicBezTo>
                    <a:pt x="7488" y="2696"/>
                    <a:pt x="7590" y="2726"/>
                    <a:pt x="7635" y="2741"/>
                  </a:cubicBezTo>
                  <a:cubicBezTo>
                    <a:pt x="7678" y="2748"/>
                    <a:pt x="7671" y="2828"/>
                    <a:pt x="7656" y="2887"/>
                  </a:cubicBezTo>
                  <a:cubicBezTo>
                    <a:pt x="7642" y="2946"/>
                    <a:pt x="7722" y="2946"/>
                    <a:pt x="7744" y="2975"/>
                  </a:cubicBezTo>
                  <a:cubicBezTo>
                    <a:pt x="7766" y="3012"/>
                    <a:pt x="7847" y="3246"/>
                    <a:pt x="7847" y="3246"/>
                  </a:cubicBezTo>
                  <a:cubicBezTo>
                    <a:pt x="7847" y="3246"/>
                    <a:pt x="7942" y="3268"/>
                    <a:pt x="7949" y="3341"/>
                  </a:cubicBezTo>
                  <a:cubicBezTo>
                    <a:pt x="7964" y="3407"/>
                    <a:pt x="7928" y="3598"/>
                    <a:pt x="8023" y="3598"/>
                  </a:cubicBezTo>
                  <a:cubicBezTo>
                    <a:pt x="8111" y="3598"/>
                    <a:pt x="8221" y="3715"/>
                    <a:pt x="8257" y="3803"/>
                  </a:cubicBezTo>
                  <a:cubicBezTo>
                    <a:pt x="8272" y="3854"/>
                    <a:pt x="8301" y="3869"/>
                    <a:pt x="8345" y="3869"/>
                  </a:cubicBezTo>
                  <a:cubicBezTo>
                    <a:pt x="8382" y="3869"/>
                    <a:pt x="8433" y="3854"/>
                    <a:pt x="8499" y="3840"/>
                  </a:cubicBezTo>
                  <a:cubicBezTo>
                    <a:pt x="8514" y="3832"/>
                    <a:pt x="8528" y="3832"/>
                    <a:pt x="8543" y="3832"/>
                  </a:cubicBezTo>
                  <a:cubicBezTo>
                    <a:pt x="8660" y="3832"/>
                    <a:pt x="8748" y="3935"/>
                    <a:pt x="8799" y="3986"/>
                  </a:cubicBezTo>
                  <a:cubicBezTo>
                    <a:pt x="8858" y="4045"/>
                    <a:pt x="8902" y="4096"/>
                    <a:pt x="8939" y="4147"/>
                  </a:cubicBezTo>
                  <a:cubicBezTo>
                    <a:pt x="8968" y="4191"/>
                    <a:pt x="8968" y="4250"/>
                    <a:pt x="9027" y="4279"/>
                  </a:cubicBezTo>
                  <a:cubicBezTo>
                    <a:pt x="9085" y="4316"/>
                    <a:pt x="9166" y="4382"/>
                    <a:pt x="9173" y="4441"/>
                  </a:cubicBezTo>
                  <a:cubicBezTo>
                    <a:pt x="9188" y="4499"/>
                    <a:pt x="9254" y="4551"/>
                    <a:pt x="9254" y="4551"/>
                  </a:cubicBezTo>
                  <a:cubicBezTo>
                    <a:pt x="9254" y="4551"/>
                    <a:pt x="9422" y="4551"/>
                    <a:pt x="9481" y="4565"/>
                  </a:cubicBezTo>
                  <a:cubicBezTo>
                    <a:pt x="9540" y="4572"/>
                    <a:pt x="9686" y="4748"/>
                    <a:pt x="9708" y="4800"/>
                  </a:cubicBezTo>
                  <a:cubicBezTo>
                    <a:pt x="9730" y="4858"/>
                    <a:pt x="9664" y="4975"/>
                    <a:pt x="9693" y="4983"/>
                  </a:cubicBezTo>
                  <a:cubicBezTo>
                    <a:pt x="9730" y="4997"/>
                    <a:pt x="9811" y="5020"/>
                    <a:pt x="9891" y="5085"/>
                  </a:cubicBezTo>
                  <a:cubicBezTo>
                    <a:pt x="9906" y="5100"/>
                    <a:pt x="9913" y="5100"/>
                    <a:pt x="9921" y="5100"/>
                  </a:cubicBezTo>
                  <a:cubicBezTo>
                    <a:pt x="9957" y="5100"/>
                    <a:pt x="9950" y="5012"/>
                    <a:pt x="10001" y="5012"/>
                  </a:cubicBezTo>
                  <a:cubicBezTo>
                    <a:pt x="10001" y="5012"/>
                    <a:pt x="10009" y="5020"/>
                    <a:pt x="10016" y="5020"/>
                  </a:cubicBezTo>
                  <a:cubicBezTo>
                    <a:pt x="10097" y="5041"/>
                    <a:pt x="10170" y="5063"/>
                    <a:pt x="10206" y="5144"/>
                  </a:cubicBezTo>
                  <a:cubicBezTo>
                    <a:pt x="10243" y="5225"/>
                    <a:pt x="10272" y="5269"/>
                    <a:pt x="10346" y="5276"/>
                  </a:cubicBezTo>
                  <a:cubicBezTo>
                    <a:pt x="10353" y="5276"/>
                    <a:pt x="10360" y="5283"/>
                    <a:pt x="10368" y="5283"/>
                  </a:cubicBezTo>
                  <a:cubicBezTo>
                    <a:pt x="10404" y="5283"/>
                    <a:pt x="10441" y="5269"/>
                    <a:pt x="10463" y="5269"/>
                  </a:cubicBezTo>
                  <a:cubicBezTo>
                    <a:pt x="10470" y="5269"/>
                    <a:pt x="10478" y="5269"/>
                    <a:pt x="10478" y="5276"/>
                  </a:cubicBezTo>
                  <a:cubicBezTo>
                    <a:pt x="10492" y="5313"/>
                    <a:pt x="10551" y="5401"/>
                    <a:pt x="10580" y="5452"/>
                  </a:cubicBezTo>
                  <a:cubicBezTo>
                    <a:pt x="10617" y="5496"/>
                    <a:pt x="10624" y="5525"/>
                    <a:pt x="10661" y="5598"/>
                  </a:cubicBezTo>
                  <a:cubicBezTo>
                    <a:pt x="10697" y="5664"/>
                    <a:pt x="10675" y="5701"/>
                    <a:pt x="10661" y="5796"/>
                  </a:cubicBezTo>
                  <a:cubicBezTo>
                    <a:pt x="10646" y="5899"/>
                    <a:pt x="10675" y="5891"/>
                    <a:pt x="10705" y="5950"/>
                  </a:cubicBezTo>
                  <a:cubicBezTo>
                    <a:pt x="10741" y="6001"/>
                    <a:pt x="10697" y="6082"/>
                    <a:pt x="10675" y="6199"/>
                  </a:cubicBezTo>
                  <a:cubicBezTo>
                    <a:pt x="10646" y="6309"/>
                    <a:pt x="10617" y="6272"/>
                    <a:pt x="10573" y="6346"/>
                  </a:cubicBezTo>
                  <a:cubicBezTo>
                    <a:pt x="10521" y="6412"/>
                    <a:pt x="10536" y="6456"/>
                    <a:pt x="10492" y="6492"/>
                  </a:cubicBezTo>
                  <a:cubicBezTo>
                    <a:pt x="10485" y="6492"/>
                    <a:pt x="10478" y="6500"/>
                    <a:pt x="10470" y="6500"/>
                  </a:cubicBezTo>
                  <a:cubicBezTo>
                    <a:pt x="10426" y="6500"/>
                    <a:pt x="10382" y="6419"/>
                    <a:pt x="10346" y="6390"/>
                  </a:cubicBezTo>
                  <a:cubicBezTo>
                    <a:pt x="10294" y="6353"/>
                    <a:pt x="10221" y="6353"/>
                    <a:pt x="10126" y="6324"/>
                  </a:cubicBezTo>
                  <a:cubicBezTo>
                    <a:pt x="10060" y="6294"/>
                    <a:pt x="10052" y="6258"/>
                    <a:pt x="10038" y="6258"/>
                  </a:cubicBezTo>
                  <a:cubicBezTo>
                    <a:pt x="10030" y="6258"/>
                    <a:pt x="10023" y="6265"/>
                    <a:pt x="10016" y="6272"/>
                  </a:cubicBezTo>
                  <a:cubicBezTo>
                    <a:pt x="9972" y="6324"/>
                    <a:pt x="10001" y="6324"/>
                    <a:pt x="9935" y="6368"/>
                  </a:cubicBezTo>
                  <a:cubicBezTo>
                    <a:pt x="9869" y="6412"/>
                    <a:pt x="9869" y="6375"/>
                    <a:pt x="9869" y="6434"/>
                  </a:cubicBezTo>
                  <a:cubicBezTo>
                    <a:pt x="9869" y="6492"/>
                    <a:pt x="9913" y="6617"/>
                    <a:pt x="9913" y="6617"/>
                  </a:cubicBezTo>
                  <a:cubicBezTo>
                    <a:pt x="9913" y="6617"/>
                    <a:pt x="9891" y="6683"/>
                    <a:pt x="9869" y="6763"/>
                  </a:cubicBezTo>
                  <a:cubicBezTo>
                    <a:pt x="9847" y="6844"/>
                    <a:pt x="9869" y="6903"/>
                    <a:pt x="9847" y="6998"/>
                  </a:cubicBezTo>
                  <a:cubicBezTo>
                    <a:pt x="9825" y="7101"/>
                    <a:pt x="9518" y="7284"/>
                    <a:pt x="9422" y="7306"/>
                  </a:cubicBezTo>
                  <a:cubicBezTo>
                    <a:pt x="9334" y="7328"/>
                    <a:pt x="9195" y="7350"/>
                    <a:pt x="9107" y="7386"/>
                  </a:cubicBezTo>
                  <a:cubicBezTo>
                    <a:pt x="9019" y="7423"/>
                    <a:pt x="8895" y="7555"/>
                    <a:pt x="8873" y="7591"/>
                  </a:cubicBezTo>
                  <a:cubicBezTo>
                    <a:pt x="8858" y="7606"/>
                    <a:pt x="8843" y="7606"/>
                    <a:pt x="8829" y="7606"/>
                  </a:cubicBezTo>
                  <a:cubicBezTo>
                    <a:pt x="8807" y="7606"/>
                    <a:pt x="8792" y="7606"/>
                    <a:pt x="8770" y="7606"/>
                  </a:cubicBezTo>
                  <a:cubicBezTo>
                    <a:pt x="8748" y="7606"/>
                    <a:pt x="8734" y="7606"/>
                    <a:pt x="8711" y="7613"/>
                  </a:cubicBezTo>
                  <a:cubicBezTo>
                    <a:pt x="8646" y="7635"/>
                    <a:pt x="8675" y="7694"/>
                    <a:pt x="8624" y="7782"/>
                  </a:cubicBezTo>
                  <a:cubicBezTo>
                    <a:pt x="8565" y="7877"/>
                    <a:pt x="8485" y="7863"/>
                    <a:pt x="8440" y="7943"/>
                  </a:cubicBezTo>
                  <a:cubicBezTo>
                    <a:pt x="8396" y="8024"/>
                    <a:pt x="8418" y="8104"/>
                    <a:pt x="8506" y="8148"/>
                  </a:cubicBezTo>
                  <a:cubicBezTo>
                    <a:pt x="8594" y="8192"/>
                    <a:pt x="8668" y="8192"/>
                    <a:pt x="8675" y="8273"/>
                  </a:cubicBezTo>
                  <a:cubicBezTo>
                    <a:pt x="8690" y="8353"/>
                    <a:pt x="8748" y="8420"/>
                    <a:pt x="8814" y="8441"/>
                  </a:cubicBezTo>
                  <a:cubicBezTo>
                    <a:pt x="8880" y="8463"/>
                    <a:pt x="8902" y="8581"/>
                    <a:pt x="8983" y="8705"/>
                  </a:cubicBezTo>
                  <a:cubicBezTo>
                    <a:pt x="9063" y="8830"/>
                    <a:pt x="8924" y="8925"/>
                    <a:pt x="8895" y="9020"/>
                  </a:cubicBezTo>
                  <a:cubicBezTo>
                    <a:pt x="8858" y="9108"/>
                    <a:pt x="8799" y="9108"/>
                    <a:pt x="8836" y="9203"/>
                  </a:cubicBezTo>
                  <a:cubicBezTo>
                    <a:pt x="8858" y="9255"/>
                    <a:pt x="8866" y="9284"/>
                    <a:pt x="8887" y="9284"/>
                  </a:cubicBezTo>
                  <a:cubicBezTo>
                    <a:pt x="8909" y="9284"/>
                    <a:pt x="8946" y="9262"/>
                    <a:pt x="9005" y="9225"/>
                  </a:cubicBezTo>
                  <a:cubicBezTo>
                    <a:pt x="9027" y="9211"/>
                    <a:pt x="9049" y="9203"/>
                    <a:pt x="9071" y="9203"/>
                  </a:cubicBezTo>
                  <a:cubicBezTo>
                    <a:pt x="9159" y="9203"/>
                    <a:pt x="9210" y="9350"/>
                    <a:pt x="9254" y="9431"/>
                  </a:cubicBezTo>
                  <a:cubicBezTo>
                    <a:pt x="9312" y="9519"/>
                    <a:pt x="9254" y="9563"/>
                    <a:pt x="9188" y="9643"/>
                  </a:cubicBezTo>
                  <a:cubicBezTo>
                    <a:pt x="9122" y="9724"/>
                    <a:pt x="9166" y="9775"/>
                    <a:pt x="9166" y="9834"/>
                  </a:cubicBezTo>
                  <a:cubicBezTo>
                    <a:pt x="9166" y="9892"/>
                    <a:pt x="9232" y="9929"/>
                    <a:pt x="9188" y="9973"/>
                  </a:cubicBezTo>
                  <a:cubicBezTo>
                    <a:pt x="9144" y="10010"/>
                    <a:pt x="9144" y="10053"/>
                    <a:pt x="9100" y="10053"/>
                  </a:cubicBezTo>
                  <a:cubicBezTo>
                    <a:pt x="9093" y="10053"/>
                    <a:pt x="9093" y="10053"/>
                    <a:pt x="9085" y="10053"/>
                  </a:cubicBezTo>
                  <a:cubicBezTo>
                    <a:pt x="9027" y="10039"/>
                    <a:pt x="9027" y="10039"/>
                    <a:pt x="8939" y="10017"/>
                  </a:cubicBezTo>
                  <a:cubicBezTo>
                    <a:pt x="8843" y="9995"/>
                    <a:pt x="8792" y="9870"/>
                    <a:pt x="8697" y="9834"/>
                  </a:cubicBezTo>
                  <a:cubicBezTo>
                    <a:pt x="8609" y="9804"/>
                    <a:pt x="8543" y="9709"/>
                    <a:pt x="8587" y="9665"/>
                  </a:cubicBezTo>
                  <a:cubicBezTo>
                    <a:pt x="8631" y="9621"/>
                    <a:pt x="8675" y="9599"/>
                    <a:pt x="8594" y="9563"/>
                  </a:cubicBezTo>
                  <a:cubicBezTo>
                    <a:pt x="8521" y="9526"/>
                    <a:pt x="8528" y="9460"/>
                    <a:pt x="8485" y="9416"/>
                  </a:cubicBezTo>
                  <a:cubicBezTo>
                    <a:pt x="8462" y="9394"/>
                    <a:pt x="8433" y="9379"/>
                    <a:pt x="8396" y="9379"/>
                  </a:cubicBezTo>
                  <a:cubicBezTo>
                    <a:pt x="8360" y="9379"/>
                    <a:pt x="8323" y="9387"/>
                    <a:pt x="8279" y="9394"/>
                  </a:cubicBezTo>
                  <a:cubicBezTo>
                    <a:pt x="8177" y="9401"/>
                    <a:pt x="8155" y="9460"/>
                    <a:pt x="8089" y="9541"/>
                  </a:cubicBezTo>
                  <a:cubicBezTo>
                    <a:pt x="8052" y="9577"/>
                    <a:pt x="8030" y="9592"/>
                    <a:pt x="8008" y="9592"/>
                  </a:cubicBezTo>
                  <a:cubicBezTo>
                    <a:pt x="7979" y="9592"/>
                    <a:pt x="7949" y="9577"/>
                    <a:pt x="7920" y="9563"/>
                  </a:cubicBezTo>
                  <a:cubicBezTo>
                    <a:pt x="7847" y="9541"/>
                    <a:pt x="7818" y="9438"/>
                    <a:pt x="7781" y="9379"/>
                  </a:cubicBezTo>
                  <a:cubicBezTo>
                    <a:pt x="7766" y="9357"/>
                    <a:pt x="7722" y="9343"/>
                    <a:pt x="7671" y="9343"/>
                  </a:cubicBezTo>
                  <a:cubicBezTo>
                    <a:pt x="7612" y="9343"/>
                    <a:pt x="7547" y="9357"/>
                    <a:pt x="7488" y="9379"/>
                  </a:cubicBezTo>
                  <a:cubicBezTo>
                    <a:pt x="7429" y="9401"/>
                    <a:pt x="7393" y="9416"/>
                    <a:pt x="7371" y="9416"/>
                  </a:cubicBezTo>
                  <a:cubicBezTo>
                    <a:pt x="7356" y="9416"/>
                    <a:pt x="7349" y="9401"/>
                    <a:pt x="7363" y="9379"/>
                  </a:cubicBezTo>
                  <a:cubicBezTo>
                    <a:pt x="7385" y="9335"/>
                    <a:pt x="7407" y="9225"/>
                    <a:pt x="7371" y="9225"/>
                  </a:cubicBezTo>
                  <a:cubicBezTo>
                    <a:pt x="7363" y="9225"/>
                    <a:pt x="7363" y="9225"/>
                    <a:pt x="7363" y="9225"/>
                  </a:cubicBezTo>
                  <a:cubicBezTo>
                    <a:pt x="7319" y="9233"/>
                    <a:pt x="7283" y="9306"/>
                    <a:pt x="7217" y="9372"/>
                  </a:cubicBezTo>
                  <a:cubicBezTo>
                    <a:pt x="7144" y="9438"/>
                    <a:pt x="7195" y="9497"/>
                    <a:pt x="7246" y="9584"/>
                  </a:cubicBezTo>
                  <a:cubicBezTo>
                    <a:pt x="7305" y="9680"/>
                    <a:pt x="7297" y="9680"/>
                    <a:pt x="7224" y="9687"/>
                  </a:cubicBezTo>
                  <a:cubicBezTo>
                    <a:pt x="7195" y="9694"/>
                    <a:pt x="7173" y="9694"/>
                    <a:pt x="7144" y="9694"/>
                  </a:cubicBezTo>
                  <a:cubicBezTo>
                    <a:pt x="7121" y="9694"/>
                    <a:pt x="7099" y="9694"/>
                    <a:pt x="7070" y="9687"/>
                  </a:cubicBezTo>
                  <a:cubicBezTo>
                    <a:pt x="6997" y="9680"/>
                    <a:pt x="6909" y="9665"/>
                    <a:pt x="6843" y="9651"/>
                  </a:cubicBezTo>
                  <a:cubicBezTo>
                    <a:pt x="6836" y="9651"/>
                    <a:pt x="6828" y="9651"/>
                    <a:pt x="6821" y="9651"/>
                  </a:cubicBezTo>
                  <a:cubicBezTo>
                    <a:pt x="6740" y="9651"/>
                    <a:pt x="6543" y="9716"/>
                    <a:pt x="6469" y="9775"/>
                  </a:cubicBezTo>
                  <a:cubicBezTo>
                    <a:pt x="6433" y="9804"/>
                    <a:pt x="6389" y="9812"/>
                    <a:pt x="6345" y="9812"/>
                  </a:cubicBezTo>
                  <a:cubicBezTo>
                    <a:pt x="6279" y="9812"/>
                    <a:pt x="6206" y="9797"/>
                    <a:pt x="6154" y="9797"/>
                  </a:cubicBezTo>
                  <a:cubicBezTo>
                    <a:pt x="6147" y="9797"/>
                    <a:pt x="6132" y="9797"/>
                    <a:pt x="6125" y="9804"/>
                  </a:cubicBezTo>
                  <a:cubicBezTo>
                    <a:pt x="6037" y="9812"/>
                    <a:pt x="5971" y="9812"/>
                    <a:pt x="5898" y="9907"/>
                  </a:cubicBezTo>
                  <a:cubicBezTo>
                    <a:pt x="5832" y="9995"/>
                    <a:pt x="5920" y="10002"/>
                    <a:pt x="5868" y="10053"/>
                  </a:cubicBezTo>
                  <a:cubicBezTo>
                    <a:pt x="5839" y="10075"/>
                    <a:pt x="5795" y="10075"/>
                    <a:pt x="5751" y="10075"/>
                  </a:cubicBezTo>
                  <a:cubicBezTo>
                    <a:pt x="5700" y="10075"/>
                    <a:pt x="5649" y="10075"/>
                    <a:pt x="5605" y="10075"/>
                  </a:cubicBezTo>
                  <a:cubicBezTo>
                    <a:pt x="5517" y="10075"/>
                    <a:pt x="5502" y="10105"/>
                    <a:pt x="5495" y="10207"/>
                  </a:cubicBezTo>
                  <a:cubicBezTo>
                    <a:pt x="5487" y="10251"/>
                    <a:pt x="5495" y="10266"/>
                    <a:pt x="5502" y="10266"/>
                  </a:cubicBezTo>
                  <a:cubicBezTo>
                    <a:pt x="5517" y="10266"/>
                    <a:pt x="5539" y="10244"/>
                    <a:pt x="5539" y="10244"/>
                  </a:cubicBezTo>
                  <a:cubicBezTo>
                    <a:pt x="5539" y="10310"/>
                    <a:pt x="5539" y="10310"/>
                    <a:pt x="5539" y="10310"/>
                  </a:cubicBezTo>
                  <a:cubicBezTo>
                    <a:pt x="5539" y="10310"/>
                    <a:pt x="5495" y="10303"/>
                    <a:pt x="5414" y="10288"/>
                  </a:cubicBezTo>
                  <a:cubicBezTo>
                    <a:pt x="5407" y="10288"/>
                    <a:pt x="5399" y="10288"/>
                    <a:pt x="5392" y="10288"/>
                  </a:cubicBezTo>
                  <a:cubicBezTo>
                    <a:pt x="5326" y="10288"/>
                    <a:pt x="5297" y="10339"/>
                    <a:pt x="5246" y="10413"/>
                  </a:cubicBezTo>
                  <a:cubicBezTo>
                    <a:pt x="5209" y="10456"/>
                    <a:pt x="5194" y="10471"/>
                    <a:pt x="5180" y="10471"/>
                  </a:cubicBezTo>
                  <a:cubicBezTo>
                    <a:pt x="5165" y="10471"/>
                    <a:pt x="5150" y="10464"/>
                    <a:pt x="5121" y="10449"/>
                  </a:cubicBezTo>
                  <a:cubicBezTo>
                    <a:pt x="5048" y="10413"/>
                    <a:pt x="5143" y="10332"/>
                    <a:pt x="5143" y="10332"/>
                  </a:cubicBezTo>
                  <a:cubicBezTo>
                    <a:pt x="5063" y="10347"/>
                    <a:pt x="4843" y="10449"/>
                    <a:pt x="4696" y="10456"/>
                  </a:cubicBezTo>
                  <a:cubicBezTo>
                    <a:pt x="4689" y="10456"/>
                    <a:pt x="4681" y="10456"/>
                    <a:pt x="4667" y="10456"/>
                  </a:cubicBezTo>
                  <a:cubicBezTo>
                    <a:pt x="4549" y="10456"/>
                    <a:pt x="4549" y="10391"/>
                    <a:pt x="4542" y="10347"/>
                  </a:cubicBezTo>
                  <a:cubicBezTo>
                    <a:pt x="4528" y="10303"/>
                    <a:pt x="4484" y="10200"/>
                    <a:pt x="4418" y="10200"/>
                  </a:cubicBezTo>
                  <a:cubicBezTo>
                    <a:pt x="4396" y="10200"/>
                    <a:pt x="4374" y="10200"/>
                    <a:pt x="4359" y="10200"/>
                  </a:cubicBezTo>
                  <a:cubicBezTo>
                    <a:pt x="4300" y="10200"/>
                    <a:pt x="4242" y="10193"/>
                    <a:pt x="4315" y="10141"/>
                  </a:cubicBezTo>
                  <a:cubicBezTo>
                    <a:pt x="4381" y="10090"/>
                    <a:pt x="4337" y="10024"/>
                    <a:pt x="4271" y="10024"/>
                  </a:cubicBezTo>
                  <a:cubicBezTo>
                    <a:pt x="4256" y="10024"/>
                    <a:pt x="4235" y="10032"/>
                    <a:pt x="4220" y="10039"/>
                  </a:cubicBezTo>
                  <a:cubicBezTo>
                    <a:pt x="4176" y="10061"/>
                    <a:pt x="4147" y="10075"/>
                    <a:pt x="4110" y="10075"/>
                  </a:cubicBezTo>
                  <a:cubicBezTo>
                    <a:pt x="4088" y="10075"/>
                    <a:pt x="4059" y="10068"/>
                    <a:pt x="4044" y="10053"/>
                  </a:cubicBezTo>
                  <a:cubicBezTo>
                    <a:pt x="3993" y="10017"/>
                    <a:pt x="3868" y="9980"/>
                    <a:pt x="3817" y="9951"/>
                  </a:cubicBezTo>
                  <a:cubicBezTo>
                    <a:pt x="3787" y="9936"/>
                    <a:pt x="3758" y="9922"/>
                    <a:pt x="3729" y="9922"/>
                  </a:cubicBezTo>
                  <a:cubicBezTo>
                    <a:pt x="3692" y="9922"/>
                    <a:pt x="3670" y="9936"/>
                    <a:pt x="3656" y="9973"/>
                  </a:cubicBezTo>
                  <a:cubicBezTo>
                    <a:pt x="3641" y="10017"/>
                    <a:pt x="3568" y="10032"/>
                    <a:pt x="3502" y="10032"/>
                  </a:cubicBezTo>
                  <a:cubicBezTo>
                    <a:pt x="3480" y="10032"/>
                    <a:pt x="3458" y="10032"/>
                    <a:pt x="3443" y="10032"/>
                  </a:cubicBezTo>
                  <a:cubicBezTo>
                    <a:pt x="3392" y="10017"/>
                    <a:pt x="3355" y="9907"/>
                    <a:pt x="3348" y="9907"/>
                  </a:cubicBezTo>
                  <a:lnTo>
                    <a:pt x="3348" y="9914"/>
                  </a:lnTo>
                  <a:cubicBezTo>
                    <a:pt x="3348" y="9951"/>
                    <a:pt x="3363" y="9980"/>
                    <a:pt x="3341" y="10061"/>
                  </a:cubicBezTo>
                  <a:cubicBezTo>
                    <a:pt x="3318" y="10141"/>
                    <a:pt x="3341" y="10163"/>
                    <a:pt x="3385" y="10185"/>
                  </a:cubicBezTo>
                  <a:cubicBezTo>
                    <a:pt x="3428" y="10207"/>
                    <a:pt x="3428" y="10347"/>
                    <a:pt x="3392" y="10405"/>
                  </a:cubicBezTo>
                  <a:cubicBezTo>
                    <a:pt x="3363" y="10456"/>
                    <a:pt x="3348" y="10537"/>
                    <a:pt x="3304" y="10552"/>
                  </a:cubicBezTo>
                  <a:cubicBezTo>
                    <a:pt x="3260" y="10559"/>
                    <a:pt x="3165" y="10640"/>
                    <a:pt x="3121" y="10757"/>
                  </a:cubicBezTo>
                  <a:cubicBezTo>
                    <a:pt x="3078" y="10867"/>
                    <a:pt x="2909" y="10903"/>
                    <a:pt x="2829" y="10925"/>
                  </a:cubicBezTo>
                  <a:cubicBezTo>
                    <a:pt x="2821" y="10925"/>
                    <a:pt x="2807" y="10925"/>
                    <a:pt x="2799" y="10925"/>
                  </a:cubicBezTo>
                  <a:cubicBezTo>
                    <a:pt x="2748" y="10925"/>
                    <a:pt x="2741" y="10874"/>
                    <a:pt x="2785" y="10845"/>
                  </a:cubicBezTo>
                  <a:cubicBezTo>
                    <a:pt x="2829" y="10808"/>
                    <a:pt x="2829" y="10742"/>
                    <a:pt x="2851" y="10640"/>
                  </a:cubicBezTo>
                  <a:cubicBezTo>
                    <a:pt x="2865" y="10574"/>
                    <a:pt x="2829" y="10530"/>
                    <a:pt x="2792" y="10530"/>
                  </a:cubicBezTo>
                  <a:cubicBezTo>
                    <a:pt x="2770" y="10530"/>
                    <a:pt x="2755" y="10537"/>
                    <a:pt x="2748" y="10559"/>
                  </a:cubicBezTo>
                  <a:cubicBezTo>
                    <a:pt x="2733" y="10603"/>
                    <a:pt x="2682" y="10625"/>
                    <a:pt x="2631" y="10625"/>
                  </a:cubicBezTo>
                  <a:cubicBezTo>
                    <a:pt x="2602" y="10625"/>
                    <a:pt x="2579" y="10618"/>
                    <a:pt x="2557" y="10603"/>
                  </a:cubicBezTo>
                  <a:cubicBezTo>
                    <a:pt x="2499" y="10574"/>
                    <a:pt x="2499" y="10508"/>
                    <a:pt x="2557" y="10449"/>
                  </a:cubicBezTo>
                  <a:cubicBezTo>
                    <a:pt x="2609" y="10391"/>
                    <a:pt x="2528" y="10251"/>
                    <a:pt x="2492" y="10251"/>
                  </a:cubicBezTo>
                  <a:lnTo>
                    <a:pt x="2492" y="10251"/>
                  </a:lnTo>
                  <a:cubicBezTo>
                    <a:pt x="2484" y="10259"/>
                    <a:pt x="2477" y="10259"/>
                    <a:pt x="2469" y="10259"/>
                  </a:cubicBezTo>
                  <a:cubicBezTo>
                    <a:pt x="2426" y="10259"/>
                    <a:pt x="2367" y="10237"/>
                    <a:pt x="2330" y="10200"/>
                  </a:cubicBezTo>
                  <a:cubicBezTo>
                    <a:pt x="2286" y="10156"/>
                    <a:pt x="2272" y="10083"/>
                    <a:pt x="2250" y="10053"/>
                  </a:cubicBezTo>
                  <a:cubicBezTo>
                    <a:pt x="2243" y="10039"/>
                    <a:pt x="2228" y="10039"/>
                    <a:pt x="2198" y="10039"/>
                  </a:cubicBezTo>
                  <a:cubicBezTo>
                    <a:pt x="2147" y="10039"/>
                    <a:pt x="2074" y="10053"/>
                    <a:pt x="2023" y="10061"/>
                  </a:cubicBezTo>
                  <a:cubicBezTo>
                    <a:pt x="2015" y="10061"/>
                    <a:pt x="2008" y="10061"/>
                    <a:pt x="2001" y="10061"/>
                  </a:cubicBezTo>
                  <a:cubicBezTo>
                    <a:pt x="1949" y="10061"/>
                    <a:pt x="1927" y="10017"/>
                    <a:pt x="1942" y="9951"/>
                  </a:cubicBezTo>
                  <a:cubicBezTo>
                    <a:pt x="1957" y="9892"/>
                    <a:pt x="1913" y="9863"/>
                    <a:pt x="1869" y="9863"/>
                  </a:cubicBezTo>
                  <a:cubicBezTo>
                    <a:pt x="1854" y="9863"/>
                    <a:pt x="1832" y="9870"/>
                    <a:pt x="1817" y="9878"/>
                  </a:cubicBezTo>
                  <a:cubicBezTo>
                    <a:pt x="1774" y="9914"/>
                    <a:pt x="1752" y="10039"/>
                    <a:pt x="1752" y="10039"/>
                  </a:cubicBezTo>
                  <a:cubicBezTo>
                    <a:pt x="1752" y="10039"/>
                    <a:pt x="1752" y="10039"/>
                    <a:pt x="1752" y="10046"/>
                  </a:cubicBezTo>
                  <a:cubicBezTo>
                    <a:pt x="1700" y="10039"/>
                    <a:pt x="1605" y="10024"/>
                    <a:pt x="1561" y="9995"/>
                  </a:cubicBezTo>
                  <a:cubicBezTo>
                    <a:pt x="1488" y="9951"/>
                    <a:pt x="1436" y="9936"/>
                    <a:pt x="1480" y="9892"/>
                  </a:cubicBezTo>
                  <a:cubicBezTo>
                    <a:pt x="1524" y="9848"/>
                    <a:pt x="1642" y="9834"/>
                    <a:pt x="1707" y="9826"/>
                  </a:cubicBezTo>
                  <a:cubicBezTo>
                    <a:pt x="1774" y="9812"/>
                    <a:pt x="1854" y="9768"/>
                    <a:pt x="1898" y="9709"/>
                  </a:cubicBezTo>
                  <a:cubicBezTo>
                    <a:pt x="1935" y="9672"/>
                    <a:pt x="1964" y="9621"/>
                    <a:pt x="2023" y="9621"/>
                  </a:cubicBezTo>
                  <a:cubicBezTo>
                    <a:pt x="2045" y="9621"/>
                    <a:pt x="2067" y="9629"/>
                    <a:pt x="2088" y="9643"/>
                  </a:cubicBezTo>
                  <a:cubicBezTo>
                    <a:pt x="2125" y="9658"/>
                    <a:pt x="2155" y="9665"/>
                    <a:pt x="2184" y="9665"/>
                  </a:cubicBezTo>
                  <a:cubicBezTo>
                    <a:pt x="2243" y="9665"/>
                    <a:pt x="2294" y="9636"/>
                    <a:pt x="2338" y="9599"/>
                  </a:cubicBezTo>
                  <a:cubicBezTo>
                    <a:pt x="2367" y="9577"/>
                    <a:pt x="2389" y="9570"/>
                    <a:pt x="2411" y="9570"/>
                  </a:cubicBezTo>
                  <a:cubicBezTo>
                    <a:pt x="2455" y="9570"/>
                    <a:pt x="2499" y="9599"/>
                    <a:pt x="2514" y="9629"/>
                  </a:cubicBezTo>
                  <a:cubicBezTo>
                    <a:pt x="2514" y="9636"/>
                    <a:pt x="2521" y="9643"/>
                    <a:pt x="2528" y="9643"/>
                  </a:cubicBezTo>
                  <a:cubicBezTo>
                    <a:pt x="2565" y="9643"/>
                    <a:pt x="2653" y="9526"/>
                    <a:pt x="2602" y="9401"/>
                  </a:cubicBezTo>
                  <a:cubicBezTo>
                    <a:pt x="2543" y="9270"/>
                    <a:pt x="2462" y="9211"/>
                    <a:pt x="2536" y="9167"/>
                  </a:cubicBezTo>
                  <a:cubicBezTo>
                    <a:pt x="2602" y="9123"/>
                    <a:pt x="2682" y="9130"/>
                    <a:pt x="2579" y="9042"/>
                  </a:cubicBezTo>
                  <a:cubicBezTo>
                    <a:pt x="2477" y="8954"/>
                    <a:pt x="2514" y="8925"/>
                    <a:pt x="2543" y="8815"/>
                  </a:cubicBezTo>
                  <a:cubicBezTo>
                    <a:pt x="2579" y="8705"/>
                    <a:pt x="2440" y="8654"/>
                    <a:pt x="2514" y="8603"/>
                  </a:cubicBezTo>
                  <a:cubicBezTo>
                    <a:pt x="2579" y="8544"/>
                    <a:pt x="2645" y="8375"/>
                    <a:pt x="2645" y="8273"/>
                  </a:cubicBezTo>
                  <a:cubicBezTo>
                    <a:pt x="2645" y="8170"/>
                    <a:pt x="2477" y="7943"/>
                    <a:pt x="2462" y="7782"/>
                  </a:cubicBezTo>
                  <a:cubicBezTo>
                    <a:pt x="2455" y="7628"/>
                    <a:pt x="2462" y="7577"/>
                    <a:pt x="2462" y="7577"/>
                  </a:cubicBezTo>
                  <a:cubicBezTo>
                    <a:pt x="2462" y="7577"/>
                    <a:pt x="2330" y="7364"/>
                    <a:pt x="2264" y="7320"/>
                  </a:cubicBezTo>
                  <a:cubicBezTo>
                    <a:pt x="2191" y="7276"/>
                    <a:pt x="2272" y="7284"/>
                    <a:pt x="2330" y="7159"/>
                  </a:cubicBezTo>
                  <a:cubicBezTo>
                    <a:pt x="2382" y="7042"/>
                    <a:pt x="2469" y="6932"/>
                    <a:pt x="2521" y="6932"/>
                  </a:cubicBezTo>
                  <a:cubicBezTo>
                    <a:pt x="2528" y="6932"/>
                    <a:pt x="2528" y="6932"/>
                    <a:pt x="2536" y="6932"/>
                  </a:cubicBezTo>
                  <a:cubicBezTo>
                    <a:pt x="2565" y="6947"/>
                    <a:pt x="2594" y="6991"/>
                    <a:pt x="2631" y="6991"/>
                  </a:cubicBezTo>
                  <a:cubicBezTo>
                    <a:pt x="2645" y="6991"/>
                    <a:pt x="2660" y="6983"/>
                    <a:pt x="2682" y="6969"/>
                  </a:cubicBezTo>
                  <a:cubicBezTo>
                    <a:pt x="2748" y="6910"/>
                    <a:pt x="2807" y="6888"/>
                    <a:pt x="2851" y="6873"/>
                  </a:cubicBezTo>
                  <a:cubicBezTo>
                    <a:pt x="2895" y="6866"/>
                    <a:pt x="2814" y="6844"/>
                    <a:pt x="2829" y="6800"/>
                  </a:cubicBezTo>
                  <a:cubicBezTo>
                    <a:pt x="2836" y="6778"/>
                    <a:pt x="2851" y="6771"/>
                    <a:pt x="2865" y="6771"/>
                  </a:cubicBezTo>
                  <a:cubicBezTo>
                    <a:pt x="2887" y="6771"/>
                    <a:pt x="2909" y="6778"/>
                    <a:pt x="2931" y="6800"/>
                  </a:cubicBezTo>
                  <a:lnTo>
                    <a:pt x="2938" y="6800"/>
                  </a:lnTo>
                  <a:cubicBezTo>
                    <a:pt x="2975" y="6800"/>
                    <a:pt x="3026" y="6632"/>
                    <a:pt x="2968" y="6558"/>
                  </a:cubicBezTo>
                  <a:cubicBezTo>
                    <a:pt x="2909" y="6492"/>
                    <a:pt x="2924" y="6463"/>
                    <a:pt x="2968" y="6463"/>
                  </a:cubicBezTo>
                  <a:cubicBezTo>
                    <a:pt x="2975" y="6463"/>
                    <a:pt x="2990" y="6470"/>
                    <a:pt x="2997" y="6470"/>
                  </a:cubicBezTo>
                  <a:cubicBezTo>
                    <a:pt x="2997" y="6470"/>
                    <a:pt x="2814" y="6375"/>
                    <a:pt x="2843" y="6287"/>
                  </a:cubicBezTo>
                  <a:cubicBezTo>
                    <a:pt x="2858" y="6221"/>
                    <a:pt x="2865" y="6199"/>
                    <a:pt x="2909" y="6199"/>
                  </a:cubicBezTo>
                  <a:cubicBezTo>
                    <a:pt x="2924" y="6199"/>
                    <a:pt x="2946" y="6199"/>
                    <a:pt x="2975" y="6206"/>
                  </a:cubicBezTo>
                  <a:cubicBezTo>
                    <a:pt x="3063" y="6229"/>
                    <a:pt x="3099" y="6302"/>
                    <a:pt x="3128" y="6302"/>
                  </a:cubicBezTo>
                  <a:cubicBezTo>
                    <a:pt x="3135" y="6302"/>
                    <a:pt x="3143" y="6302"/>
                    <a:pt x="3143" y="6302"/>
                  </a:cubicBezTo>
                  <a:cubicBezTo>
                    <a:pt x="3165" y="6280"/>
                    <a:pt x="3201" y="6272"/>
                    <a:pt x="3231" y="6272"/>
                  </a:cubicBezTo>
                  <a:cubicBezTo>
                    <a:pt x="3245" y="6272"/>
                    <a:pt x="3267" y="6272"/>
                    <a:pt x="3282" y="6272"/>
                  </a:cubicBezTo>
                  <a:cubicBezTo>
                    <a:pt x="3318" y="6272"/>
                    <a:pt x="3385" y="6221"/>
                    <a:pt x="3341" y="6141"/>
                  </a:cubicBezTo>
                  <a:cubicBezTo>
                    <a:pt x="3289" y="6060"/>
                    <a:pt x="3245" y="6119"/>
                    <a:pt x="3216" y="6053"/>
                  </a:cubicBezTo>
                  <a:cubicBezTo>
                    <a:pt x="3179" y="5979"/>
                    <a:pt x="3179" y="5899"/>
                    <a:pt x="3223" y="5833"/>
                  </a:cubicBezTo>
                  <a:cubicBezTo>
                    <a:pt x="3267" y="5767"/>
                    <a:pt x="3245" y="5708"/>
                    <a:pt x="3223" y="5672"/>
                  </a:cubicBezTo>
                  <a:cubicBezTo>
                    <a:pt x="3201" y="5642"/>
                    <a:pt x="3260" y="5664"/>
                    <a:pt x="3267" y="5620"/>
                  </a:cubicBezTo>
                  <a:cubicBezTo>
                    <a:pt x="3282" y="5576"/>
                    <a:pt x="3267" y="5356"/>
                    <a:pt x="3143" y="5232"/>
                  </a:cubicBezTo>
                  <a:cubicBezTo>
                    <a:pt x="3019" y="5107"/>
                    <a:pt x="2953" y="5071"/>
                    <a:pt x="2873" y="5049"/>
                  </a:cubicBezTo>
                  <a:cubicBezTo>
                    <a:pt x="2792" y="5027"/>
                    <a:pt x="2829" y="4983"/>
                    <a:pt x="2814" y="4939"/>
                  </a:cubicBezTo>
                  <a:cubicBezTo>
                    <a:pt x="2807" y="4895"/>
                    <a:pt x="2748" y="4902"/>
                    <a:pt x="2726" y="4873"/>
                  </a:cubicBezTo>
                  <a:cubicBezTo>
                    <a:pt x="2704" y="4836"/>
                    <a:pt x="2741" y="4800"/>
                    <a:pt x="2785" y="4770"/>
                  </a:cubicBezTo>
                  <a:cubicBezTo>
                    <a:pt x="2829" y="4734"/>
                    <a:pt x="2829" y="4690"/>
                    <a:pt x="2748" y="4653"/>
                  </a:cubicBezTo>
                  <a:cubicBezTo>
                    <a:pt x="2667" y="4624"/>
                    <a:pt x="2536" y="4506"/>
                    <a:pt x="2536" y="4404"/>
                  </a:cubicBezTo>
                  <a:cubicBezTo>
                    <a:pt x="2536" y="4301"/>
                    <a:pt x="2602" y="4221"/>
                    <a:pt x="2557" y="4177"/>
                  </a:cubicBezTo>
                  <a:cubicBezTo>
                    <a:pt x="2514" y="4133"/>
                    <a:pt x="2462" y="4008"/>
                    <a:pt x="2499" y="3942"/>
                  </a:cubicBezTo>
                  <a:cubicBezTo>
                    <a:pt x="2528" y="3891"/>
                    <a:pt x="2572" y="3884"/>
                    <a:pt x="2594" y="3884"/>
                  </a:cubicBezTo>
                  <a:lnTo>
                    <a:pt x="2602" y="3884"/>
                  </a:lnTo>
                  <a:cubicBezTo>
                    <a:pt x="2602" y="3884"/>
                    <a:pt x="2594" y="3759"/>
                    <a:pt x="2543" y="3737"/>
                  </a:cubicBezTo>
                  <a:cubicBezTo>
                    <a:pt x="2499" y="3715"/>
                    <a:pt x="2462" y="3701"/>
                    <a:pt x="2477" y="3620"/>
                  </a:cubicBezTo>
                  <a:cubicBezTo>
                    <a:pt x="2492" y="3546"/>
                    <a:pt x="2455" y="3532"/>
                    <a:pt x="2440" y="3444"/>
                  </a:cubicBezTo>
                  <a:cubicBezTo>
                    <a:pt x="2440" y="3400"/>
                    <a:pt x="2426" y="3385"/>
                    <a:pt x="2404" y="3385"/>
                  </a:cubicBezTo>
                  <a:cubicBezTo>
                    <a:pt x="2382" y="3385"/>
                    <a:pt x="2352" y="3415"/>
                    <a:pt x="2330" y="3451"/>
                  </a:cubicBezTo>
                  <a:cubicBezTo>
                    <a:pt x="2294" y="3525"/>
                    <a:pt x="2330" y="3546"/>
                    <a:pt x="2213" y="3569"/>
                  </a:cubicBezTo>
                  <a:cubicBezTo>
                    <a:pt x="2206" y="3569"/>
                    <a:pt x="2191" y="3569"/>
                    <a:pt x="2176" y="3569"/>
                  </a:cubicBezTo>
                  <a:cubicBezTo>
                    <a:pt x="2096" y="3569"/>
                    <a:pt x="2081" y="3503"/>
                    <a:pt x="2081" y="3429"/>
                  </a:cubicBezTo>
                  <a:cubicBezTo>
                    <a:pt x="2081" y="3363"/>
                    <a:pt x="2045" y="3239"/>
                    <a:pt x="2015" y="3239"/>
                  </a:cubicBezTo>
                  <a:cubicBezTo>
                    <a:pt x="2008" y="3239"/>
                    <a:pt x="2008" y="3239"/>
                    <a:pt x="2001" y="3246"/>
                  </a:cubicBezTo>
                  <a:cubicBezTo>
                    <a:pt x="1979" y="3283"/>
                    <a:pt x="1927" y="3356"/>
                    <a:pt x="1898" y="3356"/>
                  </a:cubicBezTo>
                  <a:cubicBezTo>
                    <a:pt x="1883" y="3356"/>
                    <a:pt x="1883" y="3327"/>
                    <a:pt x="1913" y="3246"/>
                  </a:cubicBezTo>
                  <a:cubicBezTo>
                    <a:pt x="1979" y="3048"/>
                    <a:pt x="1993" y="3078"/>
                    <a:pt x="1935" y="3056"/>
                  </a:cubicBezTo>
                  <a:cubicBezTo>
                    <a:pt x="1876" y="3034"/>
                    <a:pt x="1869" y="2997"/>
                    <a:pt x="1876" y="2953"/>
                  </a:cubicBezTo>
                  <a:cubicBezTo>
                    <a:pt x="1883" y="2909"/>
                    <a:pt x="1861" y="2792"/>
                    <a:pt x="1803" y="2792"/>
                  </a:cubicBezTo>
                  <a:cubicBezTo>
                    <a:pt x="1795" y="2792"/>
                    <a:pt x="1788" y="2792"/>
                    <a:pt x="1788" y="2799"/>
                  </a:cubicBezTo>
                  <a:cubicBezTo>
                    <a:pt x="1729" y="2814"/>
                    <a:pt x="1707" y="2902"/>
                    <a:pt x="1664" y="2902"/>
                  </a:cubicBezTo>
                  <a:cubicBezTo>
                    <a:pt x="1649" y="2902"/>
                    <a:pt x="1634" y="2894"/>
                    <a:pt x="1612" y="2872"/>
                  </a:cubicBezTo>
                  <a:cubicBezTo>
                    <a:pt x="1583" y="2843"/>
                    <a:pt x="1568" y="2828"/>
                    <a:pt x="1554" y="2828"/>
                  </a:cubicBezTo>
                  <a:cubicBezTo>
                    <a:pt x="1539" y="2828"/>
                    <a:pt x="1532" y="2851"/>
                    <a:pt x="1502" y="2894"/>
                  </a:cubicBezTo>
                  <a:cubicBezTo>
                    <a:pt x="1488" y="2916"/>
                    <a:pt x="1473" y="2931"/>
                    <a:pt x="1466" y="2931"/>
                  </a:cubicBezTo>
                  <a:cubicBezTo>
                    <a:pt x="1444" y="2931"/>
                    <a:pt x="1451" y="2865"/>
                    <a:pt x="1458" y="2799"/>
                  </a:cubicBezTo>
                  <a:cubicBezTo>
                    <a:pt x="1466" y="2704"/>
                    <a:pt x="1480" y="2594"/>
                    <a:pt x="1444" y="2579"/>
                  </a:cubicBezTo>
                  <a:cubicBezTo>
                    <a:pt x="1436" y="2579"/>
                    <a:pt x="1429" y="2579"/>
                    <a:pt x="1422" y="2579"/>
                  </a:cubicBezTo>
                  <a:cubicBezTo>
                    <a:pt x="1400" y="2579"/>
                    <a:pt x="1385" y="2587"/>
                    <a:pt x="1341" y="2616"/>
                  </a:cubicBezTo>
                  <a:cubicBezTo>
                    <a:pt x="1297" y="2645"/>
                    <a:pt x="1268" y="2675"/>
                    <a:pt x="1238" y="2675"/>
                  </a:cubicBezTo>
                  <a:cubicBezTo>
                    <a:pt x="1231" y="2675"/>
                    <a:pt x="1224" y="2675"/>
                    <a:pt x="1217" y="2675"/>
                  </a:cubicBezTo>
                  <a:cubicBezTo>
                    <a:pt x="1187" y="2645"/>
                    <a:pt x="1187" y="2601"/>
                    <a:pt x="1151" y="2594"/>
                  </a:cubicBezTo>
                  <a:cubicBezTo>
                    <a:pt x="1143" y="2587"/>
                    <a:pt x="1143" y="2587"/>
                    <a:pt x="1136" y="2587"/>
                  </a:cubicBezTo>
                  <a:cubicBezTo>
                    <a:pt x="1114" y="2587"/>
                    <a:pt x="1114" y="2616"/>
                    <a:pt x="1070" y="2638"/>
                  </a:cubicBezTo>
                  <a:cubicBezTo>
                    <a:pt x="1063" y="2638"/>
                    <a:pt x="1063" y="2645"/>
                    <a:pt x="1055" y="2645"/>
                  </a:cubicBezTo>
                  <a:cubicBezTo>
                    <a:pt x="1026" y="2645"/>
                    <a:pt x="1019" y="2601"/>
                    <a:pt x="982" y="2601"/>
                  </a:cubicBezTo>
                  <a:cubicBezTo>
                    <a:pt x="975" y="2601"/>
                    <a:pt x="975" y="2601"/>
                    <a:pt x="967" y="2601"/>
                  </a:cubicBezTo>
                  <a:cubicBezTo>
                    <a:pt x="916" y="2616"/>
                    <a:pt x="857" y="2623"/>
                    <a:pt x="814" y="2660"/>
                  </a:cubicBezTo>
                  <a:cubicBezTo>
                    <a:pt x="762" y="2696"/>
                    <a:pt x="740" y="2763"/>
                    <a:pt x="740" y="2763"/>
                  </a:cubicBezTo>
                  <a:cubicBezTo>
                    <a:pt x="740" y="2763"/>
                    <a:pt x="740" y="2784"/>
                    <a:pt x="799" y="2799"/>
                  </a:cubicBezTo>
                  <a:cubicBezTo>
                    <a:pt x="806" y="2799"/>
                    <a:pt x="821" y="2799"/>
                    <a:pt x="828" y="2799"/>
                  </a:cubicBezTo>
                  <a:cubicBezTo>
                    <a:pt x="850" y="2799"/>
                    <a:pt x="865" y="2792"/>
                    <a:pt x="887" y="2792"/>
                  </a:cubicBezTo>
                  <a:cubicBezTo>
                    <a:pt x="909" y="2792"/>
                    <a:pt x="931" y="2799"/>
                    <a:pt x="945" y="2821"/>
                  </a:cubicBezTo>
                  <a:cubicBezTo>
                    <a:pt x="989" y="2865"/>
                    <a:pt x="989" y="2924"/>
                    <a:pt x="967" y="2968"/>
                  </a:cubicBezTo>
                  <a:cubicBezTo>
                    <a:pt x="945" y="3012"/>
                    <a:pt x="1004" y="3048"/>
                    <a:pt x="887" y="3056"/>
                  </a:cubicBezTo>
                  <a:cubicBezTo>
                    <a:pt x="777" y="3070"/>
                    <a:pt x="667" y="3056"/>
                    <a:pt x="667" y="3173"/>
                  </a:cubicBezTo>
                  <a:cubicBezTo>
                    <a:pt x="667" y="3283"/>
                    <a:pt x="594" y="3268"/>
                    <a:pt x="528" y="3305"/>
                  </a:cubicBezTo>
                  <a:cubicBezTo>
                    <a:pt x="513" y="3312"/>
                    <a:pt x="498" y="3312"/>
                    <a:pt x="484" y="3312"/>
                  </a:cubicBezTo>
                  <a:cubicBezTo>
                    <a:pt x="440" y="3312"/>
                    <a:pt x="403" y="3305"/>
                    <a:pt x="367" y="3305"/>
                  </a:cubicBezTo>
                  <a:cubicBezTo>
                    <a:pt x="345" y="3305"/>
                    <a:pt x="330" y="3305"/>
                    <a:pt x="315" y="3312"/>
                  </a:cubicBezTo>
                  <a:cubicBezTo>
                    <a:pt x="315" y="3297"/>
                    <a:pt x="308" y="3275"/>
                    <a:pt x="301" y="3261"/>
                  </a:cubicBezTo>
                  <a:cubicBezTo>
                    <a:pt x="293" y="3253"/>
                    <a:pt x="286" y="3246"/>
                    <a:pt x="271" y="3246"/>
                  </a:cubicBezTo>
                  <a:cubicBezTo>
                    <a:pt x="264" y="3246"/>
                    <a:pt x="264" y="3246"/>
                    <a:pt x="257" y="3246"/>
                  </a:cubicBezTo>
                  <a:cubicBezTo>
                    <a:pt x="242" y="3246"/>
                    <a:pt x="227" y="3246"/>
                    <a:pt x="235" y="3202"/>
                  </a:cubicBezTo>
                  <a:cubicBezTo>
                    <a:pt x="242" y="3122"/>
                    <a:pt x="279" y="3180"/>
                    <a:pt x="301" y="3114"/>
                  </a:cubicBezTo>
                  <a:cubicBezTo>
                    <a:pt x="323" y="3048"/>
                    <a:pt x="301" y="3019"/>
                    <a:pt x="301" y="2953"/>
                  </a:cubicBezTo>
                  <a:cubicBezTo>
                    <a:pt x="301" y="2887"/>
                    <a:pt x="337" y="2924"/>
                    <a:pt x="359" y="2843"/>
                  </a:cubicBezTo>
                  <a:cubicBezTo>
                    <a:pt x="381" y="2763"/>
                    <a:pt x="359" y="2741"/>
                    <a:pt x="345" y="2660"/>
                  </a:cubicBezTo>
                  <a:cubicBezTo>
                    <a:pt x="337" y="2579"/>
                    <a:pt x="301" y="2535"/>
                    <a:pt x="264" y="2477"/>
                  </a:cubicBezTo>
                  <a:cubicBezTo>
                    <a:pt x="235" y="2418"/>
                    <a:pt x="162" y="2323"/>
                    <a:pt x="139" y="2220"/>
                  </a:cubicBezTo>
                  <a:cubicBezTo>
                    <a:pt x="117" y="2118"/>
                    <a:pt x="117" y="1993"/>
                    <a:pt x="139" y="1949"/>
                  </a:cubicBezTo>
                  <a:cubicBezTo>
                    <a:pt x="162" y="1898"/>
                    <a:pt x="198" y="1810"/>
                    <a:pt x="139" y="1773"/>
                  </a:cubicBezTo>
                  <a:cubicBezTo>
                    <a:pt x="88" y="1744"/>
                    <a:pt x="37" y="1707"/>
                    <a:pt x="74" y="1627"/>
                  </a:cubicBezTo>
                  <a:cubicBezTo>
                    <a:pt x="110" y="1546"/>
                    <a:pt x="117" y="1517"/>
                    <a:pt x="213" y="1480"/>
                  </a:cubicBezTo>
                  <a:cubicBezTo>
                    <a:pt x="235" y="1473"/>
                    <a:pt x="249" y="1473"/>
                    <a:pt x="264" y="1473"/>
                  </a:cubicBezTo>
                  <a:cubicBezTo>
                    <a:pt x="315" y="1473"/>
                    <a:pt x="345" y="1495"/>
                    <a:pt x="381" y="1495"/>
                  </a:cubicBezTo>
                  <a:lnTo>
                    <a:pt x="388" y="1495"/>
                  </a:lnTo>
                  <a:cubicBezTo>
                    <a:pt x="396" y="1495"/>
                    <a:pt x="396" y="1487"/>
                    <a:pt x="396" y="1487"/>
                  </a:cubicBezTo>
                  <a:cubicBezTo>
                    <a:pt x="433" y="1487"/>
                    <a:pt x="388" y="1561"/>
                    <a:pt x="388" y="1561"/>
                  </a:cubicBezTo>
                  <a:cubicBezTo>
                    <a:pt x="388" y="1561"/>
                    <a:pt x="484" y="1422"/>
                    <a:pt x="542" y="1414"/>
                  </a:cubicBezTo>
                  <a:cubicBezTo>
                    <a:pt x="572" y="1407"/>
                    <a:pt x="630" y="1400"/>
                    <a:pt x="674" y="1400"/>
                  </a:cubicBezTo>
                  <a:cubicBezTo>
                    <a:pt x="711" y="1400"/>
                    <a:pt x="748" y="1400"/>
                    <a:pt x="762" y="1414"/>
                  </a:cubicBezTo>
                  <a:cubicBezTo>
                    <a:pt x="814" y="1436"/>
                    <a:pt x="857" y="1473"/>
                    <a:pt x="887" y="1517"/>
                  </a:cubicBezTo>
                  <a:cubicBezTo>
                    <a:pt x="916" y="1553"/>
                    <a:pt x="975" y="1590"/>
                    <a:pt x="1033" y="1590"/>
                  </a:cubicBezTo>
                  <a:cubicBezTo>
                    <a:pt x="1048" y="1590"/>
                    <a:pt x="1063" y="1590"/>
                    <a:pt x="1070" y="1583"/>
                  </a:cubicBezTo>
                  <a:cubicBezTo>
                    <a:pt x="1143" y="1561"/>
                    <a:pt x="1173" y="1524"/>
                    <a:pt x="1173" y="1473"/>
                  </a:cubicBezTo>
                  <a:cubicBezTo>
                    <a:pt x="1173" y="1414"/>
                    <a:pt x="1231" y="1392"/>
                    <a:pt x="1231" y="1348"/>
                  </a:cubicBezTo>
                  <a:cubicBezTo>
                    <a:pt x="1231" y="1297"/>
                    <a:pt x="1165" y="1312"/>
                    <a:pt x="1165" y="1253"/>
                  </a:cubicBezTo>
                  <a:cubicBezTo>
                    <a:pt x="1165" y="1194"/>
                    <a:pt x="1151" y="1084"/>
                    <a:pt x="1151" y="1084"/>
                  </a:cubicBezTo>
                  <a:cubicBezTo>
                    <a:pt x="1151" y="1084"/>
                    <a:pt x="1268" y="1084"/>
                    <a:pt x="1297" y="1121"/>
                  </a:cubicBezTo>
                  <a:cubicBezTo>
                    <a:pt x="1305" y="1128"/>
                    <a:pt x="1319" y="1128"/>
                    <a:pt x="1341" y="1128"/>
                  </a:cubicBezTo>
                  <a:cubicBezTo>
                    <a:pt x="1400" y="1128"/>
                    <a:pt x="1502" y="1092"/>
                    <a:pt x="1502" y="1092"/>
                  </a:cubicBezTo>
                  <a:cubicBezTo>
                    <a:pt x="1502" y="1092"/>
                    <a:pt x="1393" y="1070"/>
                    <a:pt x="1444" y="1019"/>
                  </a:cubicBezTo>
                  <a:cubicBezTo>
                    <a:pt x="1502" y="960"/>
                    <a:pt x="1546" y="996"/>
                    <a:pt x="1590" y="938"/>
                  </a:cubicBezTo>
                  <a:cubicBezTo>
                    <a:pt x="1642" y="879"/>
                    <a:pt x="1671" y="857"/>
                    <a:pt x="1671" y="777"/>
                  </a:cubicBezTo>
                  <a:cubicBezTo>
                    <a:pt x="1671" y="696"/>
                    <a:pt x="1590" y="645"/>
                    <a:pt x="1664" y="550"/>
                  </a:cubicBezTo>
                  <a:cubicBezTo>
                    <a:pt x="1700" y="506"/>
                    <a:pt x="1715" y="484"/>
                    <a:pt x="1737" y="484"/>
                  </a:cubicBezTo>
                  <a:cubicBezTo>
                    <a:pt x="1752" y="484"/>
                    <a:pt x="1774" y="498"/>
                    <a:pt x="1795" y="520"/>
                  </a:cubicBezTo>
                  <a:cubicBezTo>
                    <a:pt x="1817" y="528"/>
                    <a:pt x="1847" y="535"/>
                    <a:pt x="1883" y="535"/>
                  </a:cubicBezTo>
                  <a:cubicBezTo>
                    <a:pt x="1949" y="535"/>
                    <a:pt x="2023" y="513"/>
                    <a:pt x="2067" y="469"/>
                  </a:cubicBezTo>
                  <a:cubicBezTo>
                    <a:pt x="2140" y="403"/>
                    <a:pt x="2213" y="366"/>
                    <a:pt x="2250" y="315"/>
                  </a:cubicBezTo>
                  <a:cubicBezTo>
                    <a:pt x="2286" y="256"/>
                    <a:pt x="2250" y="213"/>
                    <a:pt x="2294" y="154"/>
                  </a:cubicBezTo>
                  <a:cubicBezTo>
                    <a:pt x="2316" y="132"/>
                    <a:pt x="2338" y="110"/>
                    <a:pt x="2360" y="95"/>
                  </a:cubicBezTo>
                  <a:cubicBezTo>
                    <a:pt x="2374" y="117"/>
                    <a:pt x="2374" y="117"/>
                    <a:pt x="2374" y="117"/>
                  </a:cubicBezTo>
                  <a:cubicBezTo>
                    <a:pt x="2360" y="95"/>
                    <a:pt x="2360" y="95"/>
                    <a:pt x="2360" y="95"/>
                  </a:cubicBezTo>
                  <a:cubicBezTo>
                    <a:pt x="2389" y="66"/>
                    <a:pt x="2426" y="51"/>
                    <a:pt x="2440" y="44"/>
                  </a:cubicBezTo>
                  <a:cubicBezTo>
                    <a:pt x="2448" y="37"/>
                    <a:pt x="2455" y="37"/>
                    <a:pt x="2455" y="37"/>
                  </a:cubicBezTo>
                  <a:cubicBezTo>
                    <a:pt x="2469" y="37"/>
                    <a:pt x="2462" y="66"/>
                    <a:pt x="2521" y="66"/>
                  </a:cubicBezTo>
                  <a:cubicBezTo>
                    <a:pt x="2565" y="66"/>
                    <a:pt x="2587" y="37"/>
                    <a:pt x="2616" y="37"/>
                  </a:cubicBezTo>
                  <a:lnTo>
                    <a:pt x="2616" y="0"/>
                  </a:lnTo>
                  <a:lnTo>
                    <a:pt x="2616" y="0"/>
                  </a:lnTo>
                  <a:lnTo>
                    <a:pt x="2616" y="0"/>
                  </a:lnTo>
                  <a:cubicBezTo>
                    <a:pt x="2594" y="0"/>
                    <a:pt x="2579" y="15"/>
                    <a:pt x="2565" y="22"/>
                  </a:cubicBezTo>
                  <a:cubicBezTo>
                    <a:pt x="2550" y="29"/>
                    <a:pt x="2543" y="37"/>
                    <a:pt x="2521" y="37"/>
                  </a:cubicBezTo>
                  <a:cubicBezTo>
                    <a:pt x="2499" y="37"/>
                    <a:pt x="2492" y="29"/>
                    <a:pt x="2492" y="22"/>
                  </a:cubicBezTo>
                  <a:cubicBezTo>
                    <a:pt x="2484" y="22"/>
                    <a:pt x="2477" y="7"/>
                    <a:pt x="2455" y="7"/>
                  </a:cubicBezTo>
                  <a:cubicBezTo>
                    <a:pt x="2448" y="7"/>
                    <a:pt x="2440" y="7"/>
                    <a:pt x="2433" y="15"/>
                  </a:cubicBezTo>
                  <a:cubicBezTo>
                    <a:pt x="2411" y="22"/>
                    <a:pt x="2389" y="29"/>
                    <a:pt x="2360" y="51"/>
                  </a:cubicBezTo>
                  <a:lnTo>
                    <a:pt x="2360" y="51"/>
                  </a:lnTo>
                  <a:cubicBezTo>
                    <a:pt x="2338" y="73"/>
                    <a:pt x="2338" y="73"/>
                    <a:pt x="2338" y="73"/>
                  </a:cubicBezTo>
                  <a:lnTo>
                    <a:pt x="2338" y="73"/>
                  </a:lnTo>
                  <a:cubicBezTo>
                    <a:pt x="2316" y="88"/>
                    <a:pt x="2316" y="88"/>
                    <a:pt x="2316" y="88"/>
                  </a:cubicBezTo>
                  <a:lnTo>
                    <a:pt x="2316" y="88"/>
                  </a:lnTo>
                  <a:cubicBezTo>
                    <a:pt x="2301" y="103"/>
                    <a:pt x="2286" y="117"/>
                    <a:pt x="2272" y="139"/>
                  </a:cubicBezTo>
                  <a:cubicBezTo>
                    <a:pt x="2243" y="176"/>
                    <a:pt x="2243" y="213"/>
                    <a:pt x="2235" y="234"/>
                  </a:cubicBezTo>
                  <a:cubicBezTo>
                    <a:pt x="2235" y="264"/>
                    <a:pt x="2235" y="278"/>
                    <a:pt x="2228" y="301"/>
                  </a:cubicBezTo>
                  <a:cubicBezTo>
                    <a:pt x="2206" y="322"/>
                    <a:pt x="2176" y="344"/>
                    <a:pt x="2140" y="374"/>
                  </a:cubicBezTo>
                  <a:cubicBezTo>
                    <a:pt x="2111" y="396"/>
                    <a:pt x="2081" y="418"/>
                    <a:pt x="2045" y="447"/>
                  </a:cubicBezTo>
                  <a:cubicBezTo>
                    <a:pt x="2015" y="484"/>
                    <a:pt x="1949" y="506"/>
                    <a:pt x="1883" y="506"/>
                  </a:cubicBezTo>
                  <a:cubicBezTo>
                    <a:pt x="1854" y="506"/>
                    <a:pt x="1825" y="498"/>
                    <a:pt x="1810" y="491"/>
                  </a:cubicBezTo>
                  <a:cubicBezTo>
                    <a:pt x="1810" y="491"/>
                    <a:pt x="1803" y="484"/>
                    <a:pt x="1795" y="484"/>
                  </a:cubicBezTo>
                  <a:cubicBezTo>
                    <a:pt x="1774" y="469"/>
                    <a:pt x="1759" y="454"/>
                    <a:pt x="1737" y="454"/>
                  </a:cubicBezTo>
                  <a:cubicBezTo>
                    <a:pt x="1700" y="454"/>
                    <a:pt x="1671" y="484"/>
                    <a:pt x="1634" y="535"/>
                  </a:cubicBezTo>
                  <a:cubicBezTo>
                    <a:pt x="1583" y="608"/>
                    <a:pt x="1605" y="667"/>
                    <a:pt x="1627" y="711"/>
                  </a:cubicBezTo>
                  <a:cubicBezTo>
                    <a:pt x="1634" y="733"/>
                    <a:pt x="1642" y="755"/>
                    <a:pt x="1642" y="777"/>
                  </a:cubicBezTo>
                  <a:cubicBezTo>
                    <a:pt x="1642" y="835"/>
                    <a:pt x="1627" y="850"/>
                    <a:pt x="1590" y="887"/>
                  </a:cubicBezTo>
                  <a:cubicBezTo>
                    <a:pt x="1583" y="901"/>
                    <a:pt x="1576" y="909"/>
                    <a:pt x="1568" y="916"/>
                  </a:cubicBezTo>
                  <a:cubicBezTo>
                    <a:pt x="1554" y="938"/>
                    <a:pt x="1539" y="945"/>
                    <a:pt x="1517" y="945"/>
                  </a:cubicBezTo>
                  <a:cubicBezTo>
                    <a:pt x="1488" y="953"/>
                    <a:pt x="1458" y="960"/>
                    <a:pt x="1422" y="996"/>
                  </a:cubicBezTo>
                  <a:cubicBezTo>
                    <a:pt x="1400" y="1019"/>
                    <a:pt x="1400" y="1048"/>
                    <a:pt x="1400" y="1063"/>
                  </a:cubicBezTo>
                  <a:cubicBezTo>
                    <a:pt x="1407" y="1070"/>
                    <a:pt x="1407" y="1077"/>
                    <a:pt x="1414" y="1084"/>
                  </a:cubicBezTo>
                  <a:cubicBezTo>
                    <a:pt x="1393" y="1092"/>
                    <a:pt x="1363" y="1099"/>
                    <a:pt x="1341" y="1099"/>
                  </a:cubicBezTo>
                  <a:cubicBezTo>
                    <a:pt x="1326" y="1099"/>
                    <a:pt x="1319" y="1099"/>
                    <a:pt x="1319" y="1099"/>
                  </a:cubicBezTo>
                  <a:cubicBezTo>
                    <a:pt x="1283" y="1055"/>
                    <a:pt x="1173" y="1055"/>
                    <a:pt x="1151" y="1055"/>
                  </a:cubicBezTo>
                  <a:cubicBezTo>
                    <a:pt x="1114" y="1055"/>
                    <a:pt x="1114" y="1055"/>
                    <a:pt x="1114" y="1055"/>
                  </a:cubicBezTo>
                  <a:cubicBezTo>
                    <a:pt x="1121" y="1084"/>
                    <a:pt x="1121" y="1084"/>
                    <a:pt x="1121" y="1084"/>
                  </a:cubicBezTo>
                  <a:cubicBezTo>
                    <a:pt x="1121" y="1092"/>
                    <a:pt x="1129" y="1202"/>
                    <a:pt x="1129" y="1253"/>
                  </a:cubicBezTo>
                  <a:cubicBezTo>
                    <a:pt x="1129" y="1304"/>
                    <a:pt x="1165" y="1319"/>
                    <a:pt x="1187" y="1334"/>
                  </a:cubicBezTo>
                  <a:cubicBezTo>
                    <a:pt x="1202" y="1341"/>
                    <a:pt x="1202" y="1341"/>
                    <a:pt x="1202" y="1348"/>
                  </a:cubicBezTo>
                  <a:cubicBezTo>
                    <a:pt x="1202" y="1356"/>
                    <a:pt x="1195" y="1363"/>
                    <a:pt x="1180" y="1378"/>
                  </a:cubicBezTo>
                  <a:cubicBezTo>
                    <a:pt x="1165" y="1400"/>
                    <a:pt x="1143" y="1429"/>
                    <a:pt x="1143" y="1473"/>
                  </a:cubicBezTo>
                  <a:cubicBezTo>
                    <a:pt x="1143" y="1502"/>
                    <a:pt x="1136" y="1532"/>
                    <a:pt x="1063" y="1553"/>
                  </a:cubicBezTo>
                  <a:cubicBezTo>
                    <a:pt x="1055" y="1553"/>
                    <a:pt x="1041" y="1561"/>
                    <a:pt x="1033" y="1561"/>
                  </a:cubicBezTo>
                  <a:cubicBezTo>
                    <a:pt x="989" y="1561"/>
                    <a:pt x="938" y="1524"/>
                    <a:pt x="916" y="1495"/>
                  </a:cubicBezTo>
                  <a:cubicBezTo>
                    <a:pt x="872" y="1436"/>
                    <a:pt x="821" y="1407"/>
                    <a:pt x="777" y="1385"/>
                  </a:cubicBezTo>
                  <a:cubicBezTo>
                    <a:pt x="755" y="1378"/>
                    <a:pt x="726" y="1370"/>
                    <a:pt x="674" y="1370"/>
                  </a:cubicBezTo>
                  <a:cubicBezTo>
                    <a:pt x="623" y="1370"/>
                    <a:pt x="564" y="1378"/>
                    <a:pt x="535" y="1385"/>
                  </a:cubicBezTo>
                  <a:cubicBezTo>
                    <a:pt x="498" y="1392"/>
                    <a:pt x="455" y="1429"/>
                    <a:pt x="425" y="1465"/>
                  </a:cubicBezTo>
                  <a:cubicBezTo>
                    <a:pt x="418" y="1465"/>
                    <a:pt x="411" y="1458"/>
                    <a:pt x="396" y="1458"/>
                  </a:cubicBezTo>
                  <a:lnTo>
                    <a:pt x="396" y="1458"/>
                  </a:lnTo>
                  <a:cubicBezTo>
                    <a:pt x="396" y="1458"/>
                    <a:pt x="388" y="1458"/>
                    <a:pt x="381" y="1465"/>
                  </a:cubicBezTo>
                  <a:lnTo>
                    <a:pt x="381" y="1465"/>
                  </a:lnTo>
                  <a:cubicBezTo>
                    <a:pt x="367" y="1465"/>
                    <a:pt x="359" y="1458"/>
                    <a:pt x="345" y="1458"/>
                  </a:cubicBezTo>
                  <a:cubicBezTo>
                    <a:pt x="323" y="1451"/>
                    <a:pt x="301" y="1436"/>
                    <a:pt x="264" y="1436"/>
                  </a:cubicBezTo>
                  <a:cubicBezTo>
                    <a:pt x="242" y="1436"/>
                    <a:pt x="220" y="1444"/>
                    <a:pt x="198" y="1451"/>
                  </a:cubicBezTo>
                  <a:cubicBezTo>
                    <a:pt x="103" y="1487"/>
                    <a:pt x="81" y="1532"/>
                    <a:pt x="52" y="1605"/>
                  </a:cubicBezTo>
                  <a:cubicBezTo>
                    <a:pt x="44" y="1619"/>
                    <a:pt x="44" y="1619"/>
                    <a:pt x="44" y="1619"/>
                  </a:cubicBezTo>
                  <a:cubicBezTo>
                    <a:pt x="0" y="1722"/>
                    <a:pt x="81" y="1773"/>
                    <a:pt x="125" y="1803"/>
                  </a:cubicBezTo>
                  <a:cubicBezTo>
                    <a:pt x="169" y="1825"/>
                    <a:pt x="117" y="1920"/>
                    <a:pt x="117" y="1934"/>
                  </a:cubicBezTo>
                  <a:cubicBezTo>
                    <a:pt x="88" y="1993"/>
                    <a:pt x="88" y="2125"/>
                    <a:pt x="110" y="2228"/>
                  </a:cubicBezTo>
                  <a:cubicBezTo>
                    <a:pt x="132" y="2315"/>
                    <a:pt x="191" y="2411"/>
                    <a:pt x="227" y="2470"/>
                  </a:cubicBezTo>
                  <a:cubicBezTo>
                    <a:pt x="242" y="2491"/>
                    <a:pt x="242" y="2491"/>
                    <a:pt x="242" y="2491"/>
                  </a:cubicBezTo>
                  <a:cubicBezTo>
                    <a:pt x="257" y="2513"/>
                    <a:pt x="257" y="2513"/>
                    <a:pt x="257" y="2513"/>
                  </a:cubicBezTo>
                  <a:cubicBezTo>
                    <a:pt x="286" y="2565"/>
                    <a:pt x="308" y="2601"/>
                    <a:pt x="315" y="2667"/>
                  </a:cubicBezTo>
                  <a:cubicBezTo>
                    <a:pt x="323" y="2689"/>
                    <a:pt x="323" y="2711"/>
                    <a:pt x="330" y="2726"/>
                  </a:cubicBezTo>
                  <a:cubicBezTo>
                    <a:pt x="337" y="2763"/>
                    <a:pt x="345" y="2784"/>
                    <a:pt x="330" y="2836"/>
                  </a:cubicBezTo>
                  <a:cubicBezTo>
                    <a:pt x="323" y="2865"/>
                    <a:pt x="308" y="2872"/>
                    <a:pt x="301" y="2880"/>
                  </a:cubicBezTo>
                  <a:cubicBezTo>
                    <a:pt x="286" y="2894"/>
                    <a:pt x="271" y="2909"/>
                    <a:pt x="271" y="2953"/>
                  </a:cubicBezTo>
                  <a:cubicBezTo>
                    <a:pt x="271" y="2982"/>
                    <a:pt x="271" y="3004"/>
                    <a:pt x="279" y="3019"/>
                  </a:cubicBezTo>
                  <a:cubicBezTo>
                    <a:pt x="279" y="3048"/>
                    <a:pt x="286" y="3070"/>
                    <a:pt x="271" y="3107"/>
                  </a:cubicBezTo>
                  <a:cubicBezTo>
                    <a:pt x="264" y="3122"/>
                    <a:pt x="264" y="3122"/>
                    <a:pt x="257" y="3122"/>
                  </a:cubicBezTo>
                  <a:cubicBezTo>
                    <a:pt x="227" y="3136"/>
                    <a:pt x="213" y="3151"/>
                    <a:pt x="205" y="3202"/>
                  </a:cubicBezTo>
                  <a:cubicBezTo>
                    <a:pt x="198" y="3217"/>
                    <a:pt x="198" y="3246"/>
                    <a:pt x="213" y="3261"/>
                  </a:cubicBezTo>
                  <a:cubicBezTo>
                    <a:pt x="227" y="3283"/>
                    <a:pt x="249" y="3283"/>
                    <a:pt x="257" y="3283"/>
                  </a:cubicBezTo>
                  <a:lnTo>
                    <a:pt x="264" y="3283"/>
                  </a:lnTo>
                  <a:cubicBezTo>
                    <a:pt x="271" y="3275"/>
                    <a:pt x="271" y="3275"/>
                    <a:pt x="271" y="3275"/>
                  </a:cubicBezTo>
                  <a:cubicBezTo>
                    <a:pt x="279" y="3275"/>
                    <a:pt x="279" y="3283"/>
                    <a:pt x="279" y="3283"/>
                  </a:cubicBezTo>
                  <a:cubicBezTo>
                    <a:pt x="279" y="3283"/>
                    <a:pt x="286" y="3290"/>
                    <a:pt x="286" y="3320"/>
                  </a:cubicBezTo>
                  <a:cubicBezTo>
                    <a:pt x="286" y="3371"/>
                    <a:pt x="286" y="3371"/>
                    <a:pt x="286" y="3371"/>
                  </a:cubicBezTo>
                  <a:cubicBezTo>
                    <a:pt x="330" y="3341"/>
                    <a:pt x="330" y="3341"/>
                    <a:pt x="330" y="3341"/>
                  </a:cubicBezTo>
                  <a:cubicBezTo>
                    <a:pt x="337" y="3334"/>
                    <a:pt x="352" y="3334"/>
                    <a:pt x="367" y="3334"/>
                  </a:cubicBezTo>
                  <a:cubicBezTo>
                    <a:pt x="381" y="3334"/>
                    <a:pt x="396" y="3334"/>
                    <a:pt x="418" y="3341"/>
                  </a:cubicBezTo>
                  <a:cubicBezTo>
                    <a:pt x="440" y="3341"/>
                    <a:pt x="462" y="3349"/>
                    <a:pt x="484" y="3349"/>
                  </a:cubicBezTo>
                  <a:cubicBezTo>
                    <a:pt x="506" y="3349"/>
                    <a:pt x="521" y="3341"/>
                    <a:pt x="542" y="3334"/>
                  </a:cubicBezTo>
                  <a:cubicBezTo>
                    <a:pt x="557" y="3327"/>
                    <a:pt x="572" y="3320"/>
                    <a:pt x="586" y="3320"/>
                  </a:cubicBezTo>
                  <a:cubicBezTo>
                    <a:pt x="638" y="3297"/>
                    <a:pt x="696" y="3275"/>
                    <a:pt x="696" y="3173"/>
                  </a:cubicBezTo>
                  <a:cubicBezTo>
                    <a:pt x="696" y="3107"/>
                    <a:pt x="733" y="3100"/>
                    <a:pt x="843" y="3092"/>
                  </a:cubicBezTo>
                  <a:cubicBezTo>
                    <a:pt x="857" y="3092"/>
                    <a:pt x="879" y="3085"/>
                    <a:pt x="894" y="3085"/>
                  </a:cubicBezTo>
                  <a:cubicBezTo>
                    <a:pt x="975" y="3078"/>
                    <a:pt x="997" y="3056"/>
                    <a:pt x="997" y="3004"/>
                  </a:cubicBezTo>
                  <a:cubicBezTo>
                    <a:pt x="997" y="2990"/>
                    <a:pt x="997" y="2990"/>
                    <a:pt x="997" y="2982"/>
                  </a:cubicBezTo>
                  <a:cubicBezTo>
                    <a:pt x="1026" y="2916"/>
                    <a:pt x="1019" y="2843"/>
                    <a:pt x="967" y="2799"/>
                  </a:cubicBezTo>
                  <a:cubicBezTo>
                    <a:pt x="938" y="2770"/>
                    <a:pt x="909" y="2763"/>
                    <a:pt x="887" y="2763"/>
                  </a:cubicBezTo>
                  <a:cubicBezTo>
                    <a:pt x="879" y="2763"/>
                    <a:pt x="865" y="2763"/>
                    <a:pt x="857" y="2763"/>
                  </a:cubicBezTo>
                  <a:cubicBezTo>
                    <a:pt x="843" y="2770"/>
                    <a:pt x="836" y="2770"/>
                    <a:pt x="828" y="2770"/>
                  </a:cubicBezTo>
                  <a:cubicBezTo>
                    <a:pt x="821" y="2770"/>
                    <a:pt x="814" y="2770"/>
                    <a:pt x="806" y="2763"/>
                  </a:cubicBezTo>
                  <a:cubicBezTo>
                    <a:pt x="792" y="2763"/>
                    <a:pt x="784" y="2763"/>
                    <a:pt x="777" y="2755"/>
                  </a:cubicBezTo>
                  <a:cubicBezTo>
                    <a:pt x="784" y="2741"/>
                    <a:pt x="806" y="2704"/>
                    <a:pt x="828" y="2682"/>
                  </a:cubicBezTo>
                  <a:cubicBezTo>
                    <a:pt x="872" y="2653"/>
                    <a:pt x="924" y="2645"/>
                    <a:pt x="975" y="2631"/>
                  </a:cubicBezTo>
                  <a:lnTo>
                    <a:pt x="982" y="2631"/>
                  </a:lnTo>
                  <a:cubicBezTo>
                    <a:pt x="989" y="2631"/>
                    <a:pt x="997" y="2638"/>
                    <a:pt x="1004" y="2645"/>
                  </a:cubicBezTo>
                  <a:cubicBezTo>
                    <a:pt x="1012" y="2660"/>
                    <a:pt x="1033" y="2675"/>
                    <a:pt x="1055" y="2675"/>
                  </a:cubicBezTo>
                  <a:cubicBezTo>
                    <a:pt x="1063" y="2675"/>
                    <a:pt x="1077" y="2667"/>
                    <a:pt x="1085" y="2667"/>
                  </a:cubicBezTo>
                  <a:cubicBezTo>
                    <a:pt x="1107" y="2653"/>
                    <a:pt x="1121" y="2638"/>
                    <a:pt x="1136" y="2631"/>
                  </a:cubicBezTo>
                  <a:cubicBezTo>
                    <a:pt x="1136" y="2623"/>
                    <a:pt x="1143" y="2623"/>
                    <a:pt x="1143" y="2616"/>
                  </a:cubicBezTo>
                  <a:cubicBezTo>
                    <a:pt x="1151" y="2623"/>
                    <a:pt x="1151" y="2631"/>
                    <a:pt x="1158" y="2645"/>
                  </a:cubicBezTo>
                  <a:cubicBezTo>
                    <a:pt x="1165" y="2660"/>
                    <a:pt x="1180" y="2682"/>
                    <a:pt x="1202" y="2696"/>
                  </a:cubicBezTo>
                  <a:cubicBezTo>
                    <a:pt x="1217" y="2704"/>
                    <a:pt x="1224" y="2704"/>
                    <a:pt x="1238" y="2704"/>
                  </a:cubicBezTo>
                  <a:cubicBezTo>
                    <a:pt x="1268" y="2704"/>
                    <a:pt x="1290" y="2689"/>
                    <a:pt x="1319" y="2667"/>
                  </a:cubicBezTo>
                  <a:cubicBezTo>
                    <a:pt x="1334" y="2660"/>
                    <a:pt x="1341" y="2653"/>
                    <a:pt x="1356" y="2638"/>
                  </a:cubicBezTo>
                  <a:cubicBezTo>
                    <a:pt x="1378" y="2631"/>
                    <a:pt x="1378" y="2631"/>
                    <a:pt x="1378" y="2631"/>
                  </a:cubicBezTo>
                  <a:cubicBezTo>
                    <a:pt x="1407" y="2616"/>
                    <a:pt x="1414" y="2609"/>
                    <a:pt x="1422" y="2609"/>
                  </a:cubicBezTo>
                  <a:cubicBezTo>
                    <a:pt x="1429" y="2609"/>
                    <a:pt x="1429" y="2609"/>
                    <a:pt x="1429" y="2609"/>
                  </a:cubicBezTo>
                  <a:cubicBezTo>
                    <a:pt x="1436" y="2623"/>
                    <a:pt x="1444" y="2660"/>
                    <a:pt x="1429" y="2792"/>
                  </a:cubicBezTo>
                  <a:cubicBezTo>
                    <a:pt x="1414" y="2902"/>
                    <a:pt x="1422" y="2931"/>
                    <a:pt x="1436" y="2946"/>
                  </a:cubicBezTo>
                  <a:cubicBezTo>
                    <a:pt x="1444" y="2953"/>
                    <a:pt x="1458" y="2960"/>
                    <a:pt x="1466" y="2960"/>
                  </a:cubicBezTo>
                  <a:cubicBezTo>
                    <a:pt x="1495" y="2960"/>
                    <a:pt x="1510" y="2938"/>
                    <a:pt x="1524" y="2916"/>
                  </a:cubicBezTo>
                  <a:cubicBezTo>
                    <a:pt x="1539" y="2894"/>
                    <a:pt x="1546" y="2880"/>
                    <a:pt x="1554" y="2872"/>
                  </a:cubicBezTo>
                  <a:cubicBezTo>
                    <a:pt x="1561" y="2865"/>
                    <a:pt x="1561" y="2865"/>
                    <a:pt x="1561" y="2865"/>
                  </a:cubicBezTo>
                  <a:cubicBezTo>
                    <a:pt x="1568" y="2872"/>
                    <a:pt x="1583" y="2887"/>
                    <a:pt x="1597" y="2894"/>
                  </a:cubicBezTo>
                  <a:cubicBezTo>
                    <a:pt x="1620" y="2916"/>
                    <a:pt x="1642" y="2931"/>
                    <a:pt x="1664" y="2931"/>
                  </a:cubicBezTo>
                  <a:cubicBezTo>
                    <a:pt x="1700" y="2931"/>
                    <a:pt x="1722" y="2902"/>
                    <a:pt x="1744" y="2872"/>
                  </a:cubicBezTo>
                  <a:cubicBezTo>
                    <a:pt x="1766" y="2851"/>
                    <a:pt x="1781" y="2828"/>
                    <a:pt x="1795" y="2821"/>
                  </a:cubicBezTo>
                  <a:cubicBezTo>
                    <a:pt x="1795" y="2821"/>
                    <a:pt x="1795" y="2821"/>
                    <a:pt x="1803" y="2821"/>
                  </a:cubicBezTo>
                  <a:cubicBezTo>
                    <a:pt x="1810" y="2821"/>
                    <a:pt x="1817" y="2828"/>
                    <a:pt x="1817" y="2836"/>
                  </a:cubicBezTo>
                  <a:cubicBezTo>
                    <a:pt x="1839" y="2865"/>
                    <a:pt x="1854" y="2924"/>
                    <a:pt x="1847" y="2946"/>
                  </a:cubicBezTo>
                  <a:cubicBezTo>
                    <a:pt x="1832" y="3012"/>
                    <a:pt x="1854" y="3056"/>
                    <a:pt x="1920" y="3085"/>
                  </a:cubicBezTo>
                  <a:cubicBezTo>
                    <a:pt x="1927" y="3085"/>
                    <a:pt x="1935" y="3085"/>
                    <a:pt x="1935" y="3092"/>
                  </a:cubicBezTo>
                  <a:cubicBezTo>
                    <a:pt x="1935" y="3100"/>
                    <a:pt x="1927" y="3107"/>
                    <a:pt x="1927" y="3122"/>
                  </a:cubicBezTo>
                  <a:cubicBezTo>
                    <a:pt x="1913" y="3144"/>
                    <a:pt x="1898" y="3180"/>
                    <a:pt x="1883" y="3239"/>
                  </a:cubicBezTo>
                  <a:cubicBezTo>
                    <a:pt x="1854" y="3320"/>
                    <a:pt x="1854" y="3349"/>
                    <a:pt x="1869" y="3371"/>
                  </a:cubicBezTo>
                  <a:cubicBezTo>
                    <a:pt x="1876" y="3378"/>
                    <a:pt x="1891" y="3385"/>
                    <a:pt x="1898" y="3385"/>
                  </a:cubicBezTo>
                  <a:cubicBezTo>
                    <a:pt x="1942" y="3385"/>
                    <a:pt x="1993" y="3312"/>
                    <a:pt x="2015" y="3283"/>
                  </a:cubicBezTo>
                  <a:cubicBezTo>
                    <a:pt x="2030" y="3312"/>
                    <a:pt x="2052" y="3378"/>
                    <a:pt x="2052" y="3429"/>
                  </a:cubicBezTo>
                  <a:cubicBezTo>
                    <a:pt x="2052" y="3569"/>
                    <a:pt x="2118" y="3598"/>
                    <a:pt x="2176" y="3598"/>
                  </a:cubicBezTo>
                  <a:cubicBezTo>
                    <a:pt x="2191" y="3598"/>
                    <a:pt x="2206" y="3598"/>
                    <a:pt x="2220" y="3598"/>
                  </a:cubicBezTo>
                  <a:cubicBezTo>
                    <a:pt x="2316" y="3576"/>
                    <a:pt x="2330" y="3554"/>
                    <a:pt x="2345" y="3510"/>
                  </a:cubicBezTo>
                  <a:cubicBezTo>
                    <a:pt x="2345" y="3495"/>
                    <a:pt x="2352" y="3481"/>
                    <a:pt x="2360" y="3466"/>
                  </a:cubicBezTo>
                  <a:cubicBezTo>
                    <a:pt x="2374" y="3429"/>
                    <a:pt x="2396" y="3415"/>
                    <a:pt x="2404" y="3415"/>
                  </a:cubicBezTo>
                  <a:cubicBezTo>
                    <a:pt x="2404" y="3415"/>
                    <a:pt x="2411" y="3429"/>
                    <a:pt x="2411" y="3444"/>
                  </a:cubicBezTo>
                  <a:cubicBezTo>
                    <a:pt x="2418" y="3488"/>
                    <a:pt x="2426" y="3517"/>
                    <a:pt x="2433" y="3539"/>
                  </a:cubicBezTo>
                  <a:cubicBezTo>
                    <a:pt x="2448" y="3561"/>
                    <a:pt x="2455" y="3583"/>
                    <a:pt x="2448" y="3620"/>
                  </a:cubicBezTo>
                  <a:cubicBezTo>
                    <a:pt x="2433" y="3715"/>
                    <a:pt x="2484" y="3737"/>
                    <a:pt x="2521" y="3759"/>
                  </a:cubicBezTo>
                  <a:cubicBezTo>
                    <a:pt x="2528" y="3766"/>
                    <a:pt x="2528" y="3766"/>
                    <a:pt x="2528" y="3766"/>
                  </a:cubicBezTo>
                  <a:cubicBezTo>
                    <a:pt x="2543" y="3774"/>
                    <a:pt x="2557" y="3810"/>
                    <a:pt x="2565" y="3854"/>
                  </a:cubicBezTo>
                  <a:cubicBezTo>
                    <a:pt x="2536" y="3862"/>
                    <a:pt x="2499" y="3876"/>
                    <a:pt x="2469" y="3928"/>
                  </a:cubicBezTo>
                  <a:cubicBezTo>
                    <a:pt x="2433" y="4008"/>
                    <a:pt x="2484" y="4147"/>
                    <a:pt x="2536" y="4199"/>
                  </a:cubicBezTo>
                  <a:cubicBezTo>
                    <a:pt x="2550" y="4213"/>
                    <a:pt x="2543" y="4235"/>
                    <a:pt x="2528" y="4279"/>
                  </a:cubicBezTo>
                  <a:cubicBezTo>
                    <a:pt x="2514" y="4316"/>
                    <a:pt x="2506" y="4360"/>
                    <a:pt x="2506" y="4404"/>
                  </a:cubicBezTo>
                  <a:cubicBezTo>
                    <a:pt x="2506" y="4529"/>
                    <a:pt x="2660" y="4646"/>
                    <a:pt x="2741" y="4682"/>
                  </a:cubicBezTo>
                  <a:cubicBezTo>
                    <a:pt x="2770" y="4697"/>
                    <a:pt x="2785" y="4712"/>
                    <a:pt x="2785" y="4719"/>
                  </a:cubicBezTo>
                  <a:cubicBezTo>
                    <a:pt x="2785" y="4726"/>
                    <a:pt x="2777" y="4734"/>
                    <a:pt x="2763" y="4741"/>
                  </a:cubicBezTo>
                  <a:cubicBezTo>
                    <a:pt x="2733" y="4770"/>
                    <a:pt x="2660" y="4822"/>
                    <a:pt x="2704" y="4887"/>
                  </a:cubicBezTo>
                  <a:cubicBezTo>
                    <a:pt x="2719" y="4910"/>
                    <a:pt x="2741" y="4917"/>
                    <a:pt x="2763" y="4924"/>
                  </a:cubicBezTo>
                  <a:cubicBezTo>
                    <a:pt x="2777" y="4932"/>
                    <a:pt x="2785" y="4939"/>
                    <a:pt x="2785" y="4946"/>
                  </a:cubicBezTo>
                  <a:cubicBezTo>
                    <a:pt x="2792" y="4953"/>
                    <a:pt x="2792" y="4968"/>
                    <a:pt x="2792" y="4975"/>
                  </a:cubicBezTo>
                  <a:cubicBezTo>
                    <a:pt x="2785" y="5005"/>
                    <a:pt x="2785" y="5056"/>
                    <a:pt x="2865" y="5078"/>
                  </a:cubicBezTo>
                  <a:cubicBezTo>
                    <a:pt x="2946" y="5100"/>
                    <a:pt x="3004" y="5137"/>
                    <a:pt x="3121" y="5254"/>
                  </a:cubicBezTo>
                  <a:cubicBezTo>
                    <a:pt x="3238" y="5371"/>
                    <a:pt x="3253" y="5569"/>
                    <a:pt x="3238" y="5613"/>
                  </a:cubicBezTo>
                  <a:cubicBezTo>
                    <a:pt x="3238" y="5613"/>
                    <a:pt x="3238" y="5620"/>
                    <a:pt x="3223" y="5620"/>
                  </a:cubicBezTo>
                  <a:cubicBezTo>
                    <a:pt x="3216" y="5628"/>
                    <a:pt x="3194" y="5635"/>
                    <a:pt x="3194" y="5650"/>
                  </a:cubicBezTo>
                  <a:cubicBezTo>
                    <a:pt x="3187" y="5672"/>
                    <a:pt x="3194" y="5686"/>
                    <a:pt x="3201" y="5694"/>
                  </a:cubicBezTo>
                  <a:cubicBezTo>
                    <a:pt x="3231" y="5738"/>
                    <a:pt x="3231" y="5774"/>
                    <a:pt x="3201" y="5818"/>
                  </a:cubicBezTo>
                  <a:cubicBezTo>
                    <a:pt x="3150" y="5891"/>
                    <a:pt x="3143" y="5979"/>
                    <a:pt x="3187" y="6060"/>
                  </a:cubicBezTo>
                  <a:cubicBezTo>
                    <a:pt x="3209" y="6111"/>
                    <a:pt x="3238" y="6119"/>
                    <a:pt x="3260" y="6119"/>
                  </a:cubicBezTo>
                  <a:cubicBezTo>
                    <a:pt x="3282" y="6126"/>
                    <a:pt x="3297" y="6126"/>
                    <a:pt x="3311" y="6155"/>
                  </a:cubicBezTo>
                  <a:cubicBezTo>
                    <a:pt x="3326" y="6177"/>
                    <a:pt x="3326" y="6199"/>
                    <a:pt x="3318" y="6221"/>
                  </a:cubicBezTo>
                  <a:cubicBezTo>
                    <a:pt x="3304" y="6236"/>
                    <a:pt x="3289" y="6243"/>
                    <a:pt x="3282" y="6243"/>
                  </a:cubicBezTo>
                  <a:cubicBezTo>
                    <a:pt x="3275" y="6243"/>
                    <a:pt x="3267" y="6243"/>
                    <a:pt x="3260" y="6243"/>
                  </a:cubicBezTo>
                  <a:cubicBezTo>
                    <a:pt x="3253" y="6243"/>
                    <a:pt x="3238" y="6243"/>
                    <a:pt x="3231" y="6243"/>
                  </a:cubicBezTo>
                  <a:cubicBezTo>
                    <a:pt x="3201" y="6243"/>
                    <a:pt x="3157" y="6251"/>
                    <a:pt x="3128" y="6272"/>
                  </a:cubicBezTo>
                  <a:cubicBezTo>
                    <a:pt x="3121" y="6272"/>
                    <a:pt x="3113" y="6258"/>
                    <a:pt x="3106" y="6258"/>
                  </a:cubicBezTo>
                  <a:cubicBezTo>
                    <a:pt x="3085" y="6229"/>
                    <a:pt x="3041" y="6192"/>
                    <a:pt x="2983" y="6177"/>
                  </a:cubicBezTo>
                  <a:cubicBezTo>
                    <a:pt x="2946" y="6170"/>
                    <a:pt x="2924" y="6170"/>
                    <a:pt x="2909" y="6170"/>
                  </a:cubicBezTo>
                  <a:cubicBezTo>
                    <a:pt x="2836" y="6170"/>
                    <a:pt x="2821" y="6221"/>
                    <a:pt x="2814" y="6280"/>
                  </a:cubicBezTo>
                  <a:cubicBezTo>
                    <a:pt x="2792" y="6353"/>
                    <a:pt x="2858" y="6412"/>
                    <a:pt x="2917" y="6456"/>
                  </a:cubicBezTo>
                  <a:cubicBezTo>
                    <a:pt x="2909" y="6456"/>
                    <a:pt x="2902" y="6463"/>
                    <a:pt x="2902" y="6470"/>
                  </a:cubicBezTo>
                  <a:cubicBezTo>
                    <a:pt x="2887" y="6507"/>
                    <a:pt x="2917" y="6551"/>
                    <a:pt x="2938" y="6580"/>
                  </a:cubicBezTo>
                  <a:cubicBezTo>
                    <a:pt x="2960" y="6602"/>
                    <a:pt x="2968" y="6639"/>
                    <a:pt x="2960" y="6683"/>
                  </a:cubicBezTo>
                  <a:cubicBezTo>
                    <a:pt x="2960" y="6720"/>
                    <a:pt x="2946" y="6749"/>
                    <a:pt x="2938" y="6763"/>
                  </a:cubicBezTo>
                  <a:cubicBezTo>
                    <a:pt x="2917" y="6749"/>
                    <a:pt x="2887" y="6734"/>
                    <a:pt x="2865" y="6734"/>
                  </a:cubicBezTo>
                  <a:cubicBezTo>
                    <a:pt x="2836" y="6734"/>
                    <a:pt x="2807" y="6756"/>
                    <a:pt x="2799" y="6793"/>
                  </a:cubicBezTo>
                  <a:cubicBezTo>
                    <a:pt x="2792" y="6815"/>
                    <a:pt x="2807" y="6837"/>
                    <a:pt x="2814" y="6859"/>
                  </a:cubicBezTo>
                  <a:cubicBezTo>
                    <a:pt x="2763" y="6873"/>
                    <a:pt x="2711" y="6903"/>
                    <a:pt x="2660" y="6947"/>
                  </a:cubicBezTo>
                  <a:cubicBezTo>
                    <a:pt x="2653" y="6954"/>
                    <a:pt x="2638" y="6961"/>
                    <a:pt x="2631" y="6961"/>
                  </a:cubicBezTo>
                  <a:cubicBezTo>
                    <a:pt x="2616" y="6961"/>
                    <a:pt x="2602" y="6947"/>
                    <a:pt x="2587" y="6932"/>
                  </a:cubicBezTo>
                  <a:cubicBezTo>
                    <a:pt x="2572" y="6925"/>
                    <a:pt x="2565" y="6917"/>
                    <a:pt x="2550" y="6903"/>
                  </a:cubicBezTo>
                  <a:cubicBezTo>
                    <a:pt x="2543" y="6903"/>
                    <a:pt x="2528" y="6903"/>
                    <a:pt x="2521" y="6903"/>
                  </a:cubicBezTo>
                  <a:cubicBezTo>
                    <a:pt x="2440" y="6903"/>
                    <a:pt x="2345" y="7049"/>
                    <a:pt x="2301" y="7144"/>
                  </a:cubicBezTo>
                  <a:cubicBezTo>
                    <a:pt x="2279" y="7196"/>
                    <a:pt x="2257" y="7225"/>
                    <a:pt x="2235" y="7240"/>
                  </a:cubicBezTo>
                  <a:cubicBezTo>
                    <a:pt x="2220" y="7254"/>
                    <a:pt x="2206" y="7269"/>
                    <a:pt x="2206" y="7291"/>
                  </a:cubicBezTo>
                  <a:cubicBezTo>
                    <a:pt x="2206" y="7320"/>
                    <a:pt x="2228" y="7335"/>
                    <a:pt x="2243" y="7342"/>
                  </a:cubicBezTo>
                  <a:cubicBezTo>
                    <a:pt x="2294" y="7379"/>
                    <a:pt x="2389" y="7518"/>
                    <a:pt x="2433" y="7584"/>
                  </a:cubicBezTo>
                  <a:cubicBezTo>
                    <a:pt x="2433" y="7613"/>
                    <a:pt x="2426" y="7665"/>
                    <a:pt x="2433" y="7782"/>
                  </a:cubicBezTo>
                  <a:cubicBezTo>
                    <a:pt x="2440" y="7877"/>
                    <a:pt x="2499" y="7987"/>
                    <a:pt x="2543" y="8082"/>
                  </a:cubicBezTo>
                  <a:cubicBezTo>
                    <a:pt x="2579" y="8156"/>
                    <a:pt x="2616" y="8229"/>
                    <a:pt x="2616" y="8273"/>
                  </a:cubicBezTo>
                  <a:cubicBezTo>
                    <a:pt x="2616" y="8368"/>
                    <a:pt x="2550" y="8529"/>
                    <a:pt x="2492" y="8573"/>
                  </a:cubicBezTo>
                  <a:cubicBezTo>
                    <a:pt x="2440" y="8625"/>
                    <a:pt x="2469" y="8669"/>
                    <a:pt x="2492" y="8705"/>
                  </a:cubicBezTo>
                  <a:cubicBezTo>
                    <a:pt x="2506" y="8734"/>
                    <a:pt x="2528" y="8764"/>
                    <a:pt x="2514" y="8808"/>
                  </a:cubicBezTo>
                  <a:cubicBezTo>
                    <a:pt x="2514" y="8822"/>
                    <a:pt x="2506" y="8837"/>
                    <a:pt x="2499" y="8852"/>
                  </a:cubicBezTo>
                  <a:cubicBezTo>
                    <a:pt x="2469" y="8932"/>
                    <a:pt x="2462" y="8976"/>
                    <a:pt x="2557" y="9064"/>
                  </a:cubicBezTo>
                  <a:cubicBezTo>
                    <a:pt x="2579" y="9086"/>
                    <a:pt x="2594" y="9094"/>
                    <a:pt x="2594" y="9101"/>
                  </a:cubicBezTo>
                  <a:cubicBezTo>
                    <a:pt x="2587" y="9108"/>
                    <a:pt x="2579" y="9108"/>
                    <a:pt x="2572" y="9115"/>
                  </a:cubicBezTo>
                  <a:cubicBezTo>
                    <a:pt x="2557" y="9123"/>
                    <a:pt x="2536" y="9130"/>
                    <a:pt x="2514" y="9138"/>
                  </a:cubicBezTo>
                  <a:cubicBezTo>
                    <a:pt x="2448" y="9189"/>
                    <a:pt x="2484" y="9247"/>
                    <a:pt x="2521" y="9306"/>
                  </a:cubicBezTo>
                  <a:cubicBezTo>
                    <a:pt x="2536" y="9343"/>
                    <a:pt x="2557" y="9372"/>
                    <a:pt x="2572" y="9416"/>
                  </a:cubicBezTo>
                  <a:cubicBezTo>
                    <a:pt x="2602" y="9475"/>
                    <a:pt x="2579" y="9533"/>
                    <a:pt x="2565" y="9555"/>
                  </a:cubicBezTo>
                  <a:cubicBezTo>
                    <a:pt x="2557" y="9584"/>
                    <a:pt x="2543" y="9599"/>
                    <a:pt x="2528" y="9606"/>
                  </a:cubicBezTo>
                  <a:cubicBezTo>
                    <a:pt x="2506" y="9570"/>
                    <a:pt x="2462" y="9541"/>
                    <a:pt x="2411" y="9541"/>
                  </a:cubicBezTo>
                  <a:cubicBezTo>
                    <a:pt x="2382" y="9541"/>
                    <a:pt x="2345" y="9555"/>
                    <a:pt x="2323" y="9577"/>
                  </a:cubicBezTo>
                  <a:cubicBezTo>
                    <a:pt x="2286" y="9606"/>
                    <a:pt x="2235" y="9636"/>
                    <a:pt x="2184" y="9636"/>
                  </a:cubicBezTo>
                  <a:cubicBezTo>
                    <a:pt x="2162" y="9636"/>
                    <a:pt x="2133" y="9629"/>
                    <a:pt x="2103" y="9614"/>
                  </a:cubicBezTo>
                  <a:cubicBezTo>
                    <a:pt x="2074" y="9599"/>
                    <a:pt x="2052" y="9592"/>
                    <a:pt x="2023" y="9592"/>
                  </a:cubicBezTo>
                  <a:cubicBezTo>
                    <a:pt x="1957" y="9592"/>
                    <a:pt x="1913" y="9643"/>
                    <a:pt x="1883" y="9680"/>
                  </a:cubicBezTo>
                  <a:cubicBezTo>
                    <a:pt x="1876" y="9694"/>
                    <a:pt x="1876" y="9694"/>
                    <a:pt x="1876" y="9694"/>
                  </a:cubicBezTo>
                  <a:cubicBezTo>
                    <a:pt x="1832" y="9738"/>
                    <a:pt x="1766" y="9782"/>
                    <a:pt x="1700" y="9797"/>
                  </a:cubicBezTo>
                  <a:cubicBezTo>
                    <a:pt x="1693" y="9797"/>
                    <a:pt x="1678" y="9797"/>
                    <a:pt x="1671" y="9797"/>
                  </a:cubicBezTo>
                  <a:cubicBezTo>
                    <a:pt x="1597" y="9812"/>
                    <a:pt x="1502" y="9826"/>
                    <a:pt x="1458" y="9870"/>
                  </a:cubicBezTo>
                  <a:cubicBezTo>
                    <a:pt x="1451" y="9878"/>
                    <a:pt x="1429" y="9900"/>
                    <a:pt x="1436" y="9929"/>
                  </a:cubicBezTo>
                  <a:cubicBezTo>
                    <a:pt x="1436" y="9958"/>
                    <a:pt x="1466" y="9973"/>
                    <a:pt x="1502" y="9995"/>
                  </a:cubicBezTo>
                  <a:cubicBezTo>
                    <a:pt x="1510" y="10002"/>
                    <a:pt x="1524" y="10010"/>
                    <a:pt x="1539" y="10017"/>
                  </a:cubicBezTo>
                  <a:cubicBezTo>
                    <a:pt x="1590" y="10053"/>
                    <a:pt x="1686" y="10068"/>
                    <a:pt x="1752" y="10075"/>
                  </a:cubicBezTo>
                  <a:cubicBezTo>
                    <a:pt x="1788" y="10083"/>
                    <a:pt x="1788" y="10083"/>
                    <a:pt x="1788" y="10083"/>
                  </a:cubicBezTo>
                  <a:cubicBezTo>
                    <a:pt x="1781" y="10046"/>
                    <a:pt x="1781" y="10046"/>
                    <a:pt x="1781" y="10046"/>
                  </a:cubicBezTo>
                  <a:cubicBezTo>
                    <a:pt x="1781" y="10039"/>
                    <a:pt x="1781" y="10039"/>
                    <a:pt x="1781" y="10039"/>
                  </a:cubicBezTo>
                  <a:cubicBezTo>
                    <a:pt x="1795" y="9995"/>
                    <a:pt x="1817" y="9922"/>
                    <a:pt x="1839" y="9907"/>
                  </a:cubicBezTo>
                  <a:cubicBezTo>
                    <a:pt x="1847" y="9900"/>
                    <a:pt x="1861" y="9892"/>
                    <a:pt x="1869" y="9892"/>
                  </a:cubicBezTo>
                  <a:cubicBezTo>
                    <a:pt x="1891" y="9892"/>
                    <a:pt x="1905" y="9900"/>
                    <a:pt x="1913" y="9914"/>
                  </a:cubicBezTo>
                  <a:cubicBezTo>
                    <a:pt x="1913" y="9914"/>
                    <a:pt x="1920" y="9922"/>
                    <a:pt x="1913" y="9944"/>
                  </a:cubicBezTo>
                  <a:cubicBezTo>
                    <a:pt x="1898" y="10002"/>
                    <a:pt x="1913" y="10039"/>
                    <a:pt x="1927" y="10061"/>
                  </a:cubicBezTo>
                  <a:cubicBezTo>
                    <a:pt x="1942" y="10083"/>
                    <a:pt x="1971" y="10097"/>
                    <a:pt x="2001" y="10097"/>
                  </a:cubicBezTo>
                  <a:cubicBezTo>
                    <a:pt x="2015" y="10097"/>
                    <a:pt x="2023" y="10090"/>
                    <a:pt x="2030" y="10090"/>
                  </a:cubicBezTo>
                  <a:cubicBezTo>
                    <a:pt x="2037" y="10090"/>
                    <a:pt x="2052" y="10090"/>
                    <a:pt x="2067" y="10083"/>
                  </a:cubicBezTo>
                  <a:cubicBezTo>
                    <a:pt x="2111" y="10075"/>
                    <a:pt x="2162" y="10068"/>
                    <a:pt x="2198" y="10068"/>
                  </a:cubicBezTo>
                  <a:cubicBezTo>
                    <a:pt x="2220" y="10068"/>
                    <a:pt x="2220" y="10068"/>
                    <a:pt x="2228" y="10068"/>
                  </a:cubicBezTo>
                  <a:cubicBezTo>
                    <a:pt x="2235" y="10083"/>
                    <a:pt x="2235" y="10097"/>
                    <a:pt x="2243" y="10112"/>
                  </a:cubicBezTo>
                  <a:cubicBezTo>
                    <a:pt x="2257" y="10141"/>
                    <a:pt x="2272" y="10185"/>
                    <a:pt x="2308" y="10222"/>
                  </a:cubicBezTo>
                  <a:cubicBezTo>
                    <a:pt x="2352" y="10266"/>
                    <a:pt x="2426" y="10288"/>
                    <a:pt x="2469" y="10288"/>
                  </a:cubicBezTo>
                  <a:cubicBezTo>
                    <a:pt x="2477" y="10288"/>
                    <a:pt x="2484" y="10288"/>
                    <a:pt x="2492" y="10288"/>
                  </a:cubicBezTo>
                  <a:cubicBezTo>
                    <a:pt x="2506" y="10295"/>
                    <a:pt x="2536" y="10332"/>
                    <a:pt x="2543" y="10376"/>
                  </a:cubicBezTo>
                  <a:cubicBezTo>
                    <a:pt x="2543" y="10391"/>
                    <a:pt x="2550" y="10413"/>
                    <a:pt x="2536" y="10427"/>
                  </a:cubicBezTo>
                  <a:cubicBezTo>
                    <a:pt x="2499" y="10464"/>
                    <a:pt x="2477" y="10508"/>
                    <a:pt x="2484" y="10552"/>
                  </a:cubicBezTo>
                  <a:cubicBezTo>
                    <a:pt x="2492" y="10581"/>
                    <a:pt x="2506" y="10610"/>
                    <a:pt x="2543" y="10632"/>
                  </a:cubicBezTo>
                  <a:cubicBezTo>
                    <a:pt x="2565" y="10647"/>
                    <a:pt x="2602" y="10654"/>
                    <a:pt x="2631" y="10654"/>
                  </a:cubicBezTo>
                  <a:cubicBezTo>
                    <a:pt x="2704" y="10654"/>
                    <a:pt x="2763" y="10625"/>
                    <a:pt x="2777" y="10574"/>
                  </a:cubicBezTo>
                  <a:cubicBezTo>
                    <a:pt x="2785" y="10559"/>
                    <a:pt x="2785" y="10559"/>
                    <a:pt x="2792" y="10559"/>
                  </a:cubicBezTo>
                  <a:cubicBezTo>
                    <a:pt x="2792" y="10559"/>
                    <a:pt x="2807" y="10559"/>
                    <a:pt x="2814" y="10574"/>
                  </a:cubicBezTo>
                  <a:cubicBezTo>
                    <a:pt x="2821" y="10581"/>
                    <a:pt x="2829" y="10603"/>
                    <a:pt x="2821" y="10632"/>
                  </a:cubicBezTo>
                  <a:cubicBezTo>
                    <a:pt x="2814" y="10662"/>
                    <a:pt x="2814" y="10684"/>
                    <a:pt x="2807" y="10706"/>
                  </a:cubicBezTo>
                  <a:cubicBezTo>
                    <a:pt x="2799" y="10764"/>
                    <a:pt x="2792" y="10801"/>
                    <a:pt x="2763" y="10823"/>
                  </a:cubicBezTo>
                  <a:cubicBezTo>
                    <a:pt x="2733" y="10845"/>
                    <a:pt x="2719" y="10882"/>
                    <a:pt x="2733" y="10911"/>
                  </a:cubicBezTo>
                  <a:cubicBezTo>
                    <a:pt x="2741" y="10940"/>
                    <a:pt x="2763" y="10955"/>
                    <a:pt x="2799" y="10955"/>
                  </a:cubicBezTo>
                  <a:cubicBezTo>
                    <a:pt x="2814" y="10955"/>
                    <a:pt x="2821" y="10955"/>
                    <a:pt x="2836" y="10955"/>
                  </a:cubicBezTo>
                  <a:cubicBezTo>
                    <a:pt x="2843" y="10947"/>
                    <a:pt x="2851" y="10947"/>
                    <a:pt x="2865" y="10947"/>
                  </a:cubicBezTo>
                  <a:cubicBezTo>
                    <a:pt x="2953" y="10918"/>
                    <a:pt x="3106" y="10882"/>
                    <a:pt x="3150" y="10764"/>
                  </a:cubicBezTo>
                  <a:cubicBezTo>
                    <a:pt x="3194" y="10662"/>
                    <a:pt x="3275" y="10589"/>
                    <a:pt x="3311" y="10581"/>
                  </a:cubicBezTo>
                  <a:cubicBezTo>
                    <a:pt x="3355" y="10566"/>
                    <a:pt x="3377" y="10522"/>
                    <a:pt x="3392" y="10479"/>
                  </a:cubicBezTo>
                  <a:cubicBezTo>
                    <a:pt x="3399" y="10456"/>
                    <a:pt x="3414" y="10434"/>
                    <a:pt x="3421" y="10420"/>
                  </a:cubicBezTo>
                  <a:cubicBezTo>
                    <a:pt x="3450" y="10369"/>
                    <a:pt x="3458" y="10281"/>
                    <a:pt x="3443" y="10222"/>
                  </a:cubicBezTo>
                  <a:cubicBezTo>
                    <a:pt x="3428" y="10193"/>
                    <a:pt x="3414" y="10171"/>
                    <a:pt x="3399" y="10156"/>
                  </a:cubicBezTo>
                  <a:cubicBezTo>
                    <a:pt x="3363" y="10141"/>
                    <a:pt x="3348" y="10134"/>
                    <a:pt x="3370" y="10068"/>
                  </a:cubicBezTo>
                  <a:cubicBezTo>
                    <a:pt x="3370" y="10053"/>
                    <a:pt x="3377" y="10032"/>
                    <a:pt x="3377" y="10017"/>
                  </a:cubicBezTo>
                  <a:cubicBezTo>
                    <a:pt x="3392" y="10039"/>
                    <a:pt x="3414" y="10053"/>
                    <a:pt x="3436" y="10061"/>
                  </a:cubicBezTo>
                  <a:cubicBezTo>
                    <a:pt x="3450" y="10061"/>
                    <a:pt x="3480" y="10061"/>
                    <a:pt x="3502" y="10061"/>
                  </a:cubicBezTo>
                  <a:cubicBezTo>
                    <a:pt x="3560" y="10061"/>
                    <a:pt x="3663" y="10053"/>
                    <a:pt x="3685" y="9980"/>
                  </a:cubicBezTo>
                  <a:cubicBezTo>
                    <a:pt x="3685" y="9965"/>
                    <a:pt x="3700" y="9951"/>
                    <a:pt x="3729" y="9951"/>
                  </a:cubicBezTo>
                  <a:cubicBezTo>
                    <a:pt x="3751" y="9951"/>
                    <a:pt x="3773" y="9958"/>
                    <a:pt x="3795" y="9973"/>
                  </a:cubicBezTo>
                  <a:cubicBezTo>
                    <a:pt x="3824" y="9995"/>
                    <a:pt x="3868" y="10010"/>
                    <a:pt x="3912" y="10024"/>
                  </a:cubicBezTo>
                  <a:cubicBezTo>
                    <a:pt x="3956" y="10039"/>
                    <a:pt x="4000" y="10061"/>
                    <a:pt x="4022" y="10075"/>
                  </a:cubicBezTo>
                  <a:cubicBezTo>
                    <a:pt x="4051" y="10097"/>
                    <a:pt x="4081" y="10105"/>
                    <a:pt x="4110" y="10105"/>
                  </a:cubicBezTo>
                  <a:cubicBezTo>
                    <a:pt x="4147" y="10105"/>
                    <a:pt x="4191" y="10090"/>
                    <a:pt x="4235" y="10068"/>
                  </a:cubicBezTo>
                  <a:cubicBezTo>
                    <a:pt x="4249" y="10061"/>
                    <a:pt x="4256" y="10053"/>
                    <a:pt x="4271" y="10053"/>
                  </a:cubicBezTo>
                  <a:cubicBezTo>
                    <a:pt x="4293" y="10053"/>
                    <a:pt x="4315" y="10068"/>
                    <a:pt x="4315" y="10083"/>
                  </a:cubicBezTo>
                  <a:cubicBezTo>
                    <a:pt x="4323" y="10097"/>
                    <a:pt x="4300" y="10112"/>
                    <a:pt x="4293" y="10120"/>
                  </a:cubicBezTo>
                  <a:cubicBezTo>
                    <a:pt x="4278" y="10127"/>
                    <a:pt x="4242" y="10156"/>
                    <a:pt x="4249" y="10193"/>
                  </a:cubicBezTo>
                  <a:cubicBezTo>
                    <a:pt x="4264" y="10229"/>
                    <a:pt x="4308" y="10229"/>
                    <a:pt x="4359" y="10229"/>
                  </a:cubicBezTo>
                  <a:cubicBezTo>
                    <a:pt x="4366" y="10229"/>
                    <a:pt x="4381" y="10229"/>
                    <a:pt x="4388" y="10229"/>
                  </a:cubicBezTo>
                  <a:cubicBezTo>
                    <a:pt x="4396" y="10229"/>
                    <a:pt x="4403" y="10229"/>
                    <a:pt x="4418" y="10229"/>
                  </a:cubicBezTo>
                  <a:cubicBezTo>
                    <a:pt x="4462" y="10229"/>
                    <a:pt x="4498" y="10310"/>
                    <a:pt x="4513" y="10354"/>
                  </a:cubicBezTo>
                  <a:cubicBezTo>
                    <a:pt x="4513" y="10354"/>
                    <a:pt x="4513" y="10361"/>
                    <a:pt x="4513" y="10369"/>
                  </a:cubicBezTo>
                  <a:cubicBezTo>
                    <a:pt x="4520" y="10413"/>
                    <a:pt x="4535" y="10493"/>
                    <a:pt x="4667" y="10493"/>
                  </a:cubicBezTo>
                  <a:cubicBezTo>
                    <a:pt x="4681" y="10493"/>
                    <a:pt x="4689" y="10493"/>
                    <a:pt x="4704" y="10486"/>
                  </a:cubicBezTo>
                  <a:cubicBezTo>
                    <a:pt x="4791" y="10479"/>
                    <a:pt x="4916" y="10442"/>
                    <a:pt x="5011" y="10405"/>
                  </a:cubicBezTo>
                  <a:cubicBezTo>
                    <a:pt x="5026" y="10398"/>
                    <a:pt x="5048" y="10391"/>
                    <a:pt x="5070" y="10383"/>
                  </a:cubicBezTo>
                  <a:cubicBezTo>
                    <a:pt x="5063" y="10398"/>
                    <a:pt x="5063" y="10413"/>
                    <a:pt x="5063" y="10420"/>
                  </a:cubicBezTo>
                  <a:cubicBezTo>
                    <a:pt x="5063" y="10434"/>
                    <a:pt x="5070" y="10456"/>
                    <a:pt x="5106" y="10471"/>
                  </a:cubicBezTo>
                  <a:cubicBezTo>
                    <a:pt x="5121" y="10486"/>
                    <a:pt x="5121" y="10486"/>
                    <a:pt x="5121" y="10486"/>
                  </a:cubicBezTo>
                  <a:cubicBezTo>
                    <a:pt x="5143" y="10493"/>
                    <a:pt x="5158" y="10501"/>
                    <a:pt x="5180" y="10501"/>
                  </a:cubicBezTo>
                  <a:cubicBezTo>
                    <a:pt x="5216" y="10501"/>
                    <a:pt x="5231" y="10479"/>
                    <a:pt x="5268" y="10434"/>
                  </a:cubicBezTo>
                  <a:cubicBezTo>
                    <a:pt x="5275" y="10420"/>
                    <a:pt x="5275" y="10420"/>
                    <a:pt x="5275" y="10420"/>
                  </a:cubicBezTo>
                  <a:cubicBezTo>
                    <a:pt x="5326" y="10347"/>
                    <a:pt x="5348" y="10317"/>
                    <a:pt x="5392" y="10317"/>
                  </a:cubicBezTo>
                  <a:cubicBezTo>
                    <a:pt x="5399" y="10317"/>
                    <a:pt x="5399" y="10317"/>
                    <a:pt x="5407" y="10317"/>
                  </a:cubicBezTo>
                  <a:cubicBezTo>
                    <a:pt x="5487" y="10332"/>
                    <a:pt x="5531" y="10339"/>
                    <a:pt x="5531" y="10339"/>
                  </a:cubicBezTo>
                  <a:cubicBezTo>
                    <a:pt x="5568" y="10347"/>
                    <a:pt x="5568" y="10347"/>
                    <a:pt x="5568" y="10347"/>
                  </a:cubicBezTo>
                  <a:cubicBezTo>
                    <a:pt x="5568" y="10310"/>
                    <a:pt x="5568" y="10310"/>
                    <a:pt x="5568" y="10310"/>
                  </a:cubicBezTo>
                  <a:cubicBezTo>
                    <a:pt x="5568" y="10244"/>
                    <a:pt x="5568" y="10244"/>
                    <a:pt x="5568" y="10244"/>
                  </a:cubicBezTo>
                  <a:cubicBezTo>
                    <a:pt x="5568" y="10156"/>
                    <a:pt x="5568" y="10156"/>
                    <a:pt x="5568" y="10156"/>
                  </a:cubicBezTo>
                  <a:cubicBezTo>
                    <a:pt x="5524" y="10215"/>
                    <a:pt x="5524" y="10215"/>
                    <a:pt x="5524" y="10215"/>
                  </a:cubicBezTo>
                  <a:lnTo>
                    <a:pt x="5524" y="10215"/>
                  </a:lnTo>
                  <a:cubicBezTo>
                    <a:pt x="5531" y="10112"/>
                    <a:pt x="5539" y="10105"/>
                    <a:pt x="5605" y="10105"/>
                  </a:cubicBezTo>
                  <a:cubicBezTo>
                    <a:pt x="5627" y="10105"/>
                    <a:pt x="5649" y="10105"/>
                    <a:pt x="5671" y="10105"/>
                  </a:cubicBezTo>
                  <a:cubicBezTo>
                    <a:pt x="5700" y="10105"/>
                    <a:pt x="5722" y="10112"/>
                    <a:pt x="5751" y="10112"/>
                  </a:cubicBezTo>
                  <a:cubicBezTo>
                    <a:pt x="5788" y="10112"/>
                    <a:pt x="5847" y="10105"/>
                    <a:pt x="5883" y="10075"/>
                  </a:cubicBezTo>
                  <a:cubicBezTo>
                    <a:pt x="5927" y="10039"/>
                    <a:pt x="5913" y="10010"/>
                    <a:pt x="5905" y="9988"/>
                  </a:cubicBezTo>
                  <a:cubicBezTo>
                    <a:pt x="5905" y="9973"/>
                    <a:pt x="5898" y="9958"/>
                    <a:pt x="5927" y="9922"/>
                  </a:cubicBezTo>
                  <a:cubicBezTo>
                    <a:pt x="5978" y="9848"/>
                    <a:pt x="6030" y="9841"/>
                    <a:pt x="6103" y="9834"/>
                  </a:cubicBezTo>
                  <a:cubicBezTo>
                    <a:pt x="6132" y="9834"/>
                    <a:pt x="6132" y="9834"/>
                    <a:pt x="6132" y="9834"/>
                  </a:cubicBezTo>
                  <a:cubicBezTo>
                    <a:pt x="6140" y="9834"/>
                    <a:pt x="6147" y="9834"/>
                    <a:pt x="6154" y="9834"/>
                  </a:cubicBezTo>
                  <a:cubicBezTo>
                    <a:pt x="6176" y="9834"/>
                    <a:pt x="6206" y="9834"/>
                    <a:pt x="6235" y="9834"/>
                  </a:cubicBezTo>
                  <a:cubicBezTo>
                    <a:pt x="6271" y="9841"/>
                    <a:pt x="6308" y="9841"/>
                    <a:pt x="6345" y="9841"/>
                  </a:cubicBezTo>
                  <a:cubicBezTo>
                    <a:pt x="6411" y="9841"/>
                    <a:pt x="6455" y="9826"/>
                    <a:pt x="6484" y="9804"/>
                  </a:cubicBezTo>
                  <a:cubicBezTo>
                    <a:pt x="6550" y="9746"/>
                    <a:pt x="6740" y="9680"/>
                    <a:pt x="6821" y="9680"/>
                  </a:cubicBezTo>
                  <a:cubicBezTo>
                    <a:pt x="6828" y="9680"/>
                    <a:pt x="6828" y="9680"/>
                    <a:pt x="6836" y="9687"/>
                  </a:cubicBezTo>
                  <a:cubicBezTo>
                    <a:pt x="6872" y="9687"/>
                    <a:pt x="6909" y="9694"/>
                    <a:pt x="6946" y="9702"/>
                  </a:cubicBezTo>
                  <a:cubicBezTo>
                    <a:pt x="6990" y="9709"/>
                    <a:pt x="7026" y="9709"/>
                    <a:pt x="7063" y="9716"/>
                  </a:cubicBezTo>
                  <a:cubicBezTo>
                    <a:pt x="7092" y="9724"/>
                    <a:pt x="7121" y="9724"/>
                    <a:pt x="7144" y="9724"/>
                  </a:cubicBezTo>
                  <a:cubicBezTo>
                    <a:pt x="7173" y="9724"/>
                    <a:pt x="7195" y="9724"/>
                    <a:pt x="7231" y="9716"/>
                  </a:cubicBezTo>
                  <a:lnTo>
                    <a:pt x="7231" y="9716"/>
                  </a:lnTo>
                  <a:cubicBezTo>
                    <a:pt x="7275" y="9709"/>
                    <a:pt x="7297" y="9709"/>
                    <a:pt x="7312" y="9680"/>
                  </a:cubicBezTo>
                  <a:cubicBezTo>
                    <a:pt x="7327" y="9651"/>
                    <a:pt x="7312" y="9621"/>
                    <a:pt x="7275" y="9570"/>
                  </a:cubicBezTo>
                  <a:cubicBezTo>
                    <a:pt x="7261" y="9548"/>
                    <a:pt x="7261" y="9548"/>
                    <a:pt x="7261" y="9548"/>
                  </a:cubicBezTo>
                  <a:cubicBezTo>
                    <a:pt x="7209" y="9467"/>
                    <a:pt x="7195" y="9438"/>
                    <a:pt x="7239" y="9394"/>
                  </a:cubicBezTo>
                  <a:cubicBezTo>
                    <a:pt x="7261" y="9365"/>
                    <a:pt x="7283" y="9343"/>
                    <a:pt x="7305" y="9313"/>
                  </a:cubicBezTo>
                  <a:cubicBezTo>
                    <a:pt x="7327" y="9291"/>
                    <a:pt x="7341" y="9270"/>
                    <a:pt x="7356" y="9255"/>
                  </a:cubicBezTo>
                  <a:cubicBezTo>
                    <a:pt x="7356" y="9284"/>
                    <a:pt x="7349" y="9335"/>
                    <a:pt x="7334" y="9365"/>
                  </a:cubicBezTo>
                  <a:cubicBezTo>
                    <a:pt x="7327" y="9379"/>
                    <a:pt x="7319" y="9401"/>
                    <a:pt x="7334" y="9423"/>
                  </a:cubicBezTo>
                  <a:cubicBezTo>
                    <a:pt x="7334" y="9438"/>
                    <a:pt x="7349" y="9445"/>
                    <a:pt x="7371" y="9445"/>
                  </a:cubicBezTo>
                  <a:cubicBezTo>
                    <a:pt x="7400" y="9445"/>
                    <a:pt x="7437" y="9438"/>
                    <a:pt x="7495" y="9409"/>
                  </a:cubicBezTo>
                  <a:cubicBezTo>
                    <a:pt x="7554" y="9387"/>
                    <a:pt x="7620" y="9372"/>
                    <a:pt x="7671" y="9372"/>
                  </a:cubicBezTo>
                  <a:cubicBezTo>
                    <a:pt x="7722" y="9372"/>
                    <a:pt x="7752" y="9387"/>
                    <a:pt x="7759" y="9394"/>
                  </a:cubicBezTo>
                  <a:cubicBezTo>
                    <a:pt x="7766" y="9409"/>
                    <a:pt x="7774" y="9423"/>
                    <a:pt x="7781" y="9438"/>
                  </a:cubicBezTo>
                  <a:cubicBezTo>
                    <a:pt x="7810" y="9497"/>
                    <a:pt x="7847" y="9570"/>
                    <a:pt x="7906" y="9592"/>
                  </a:cubicBezTo>
                  <a:cubicBezTo>
                    <a:pt x="7920" y="9599"/>
                    <a:pt x="7928" y="9599"/>
                    <a:pt x="7935" y="9606"/>
                  </a:cubicBezTo>
                  <a:cubicBezTo>
                    <a:pt x="7957" y="9614"/>
                    <a:pt x="7979" y="9621"/>
                    <a:pt x="8008" y="9621"/>
                  </a:cubicBezTo>
                  <a:cubicBezTo>
                    <a:pt x="8045" y="9621"/>
                    <a:pt x="8074" y="9599"/>
                    <a:pt x="8111" y="9563"/>
                  </a:cubicBezTo>
                  <a:cubicBezTo>
                    <a:pt x="8125" y="9548"/>
                    <a:pt x="8133" y="9533"/>
                    <a:pt x="8147" y="9519"/>
                  </a:cubicBezTo>
                  <a:cubicBezTo>
                    <a:pt x="8191" y="9460"/>
                    <a:pt x="8213" y="9431"/>
                    <a:pt x="8287" y="9423"/>
                  </a:cubicBezTo>
                  <a:cubicBezTo>
                    <a:pt x="8309" y="9423"/>
                    <a:pt x="8309" y="9423"/>
                    <a:pt x="8309" y="9423"/>
                  </a:cubicBezTo>
                  <a:cubicBezTo>
                    <a:pt x="8345" y="9416"/>
                    <a:pt x="8367" y="9416"/>
                    <a:pt x="8396" y="9416"/>
                  </a:cubicBezTo>
                  <a:cubicBezTo>
                    <a:pt x="8426" y="9416"/>
                    <a:pt x="8448" y="9423"/>
                    <a:pt x="8462" y="9438"/>
                  </a:cubicBezTo>
                  <a:cubicBezTo>
                    <a:pt x="8477" y="9453"/>
                    <a:pt x="8485" y="9467"/>
                    <a:pt x="8492" y="9489"/>
                  </a:cubicBezTo>
                  <a:cubicBezTo>
                    <a:pt x="8506" y="9526"/>
                    <a:pt x="8528" y="9563"/>
                    <a:pt x="8587" y="9592"/>
                  </a:cubicBezTo>
                  <a:cubicBezTo>
                    <a:pt x="8594" y="9599"/>
                    <a:pt x="8602" y="9599"/>
                    <a:pt x="8609" y="9599"/>
                  </a:cubicBezTo>
                  <a:cubicBezTo>
                    <a:pt x="8602" y="9606"/>
                    <a:pt x="8594" y="9614"/>
                    <a:pt x="8587" y="9621"/>
                  </a:cubicBezTo>
                  <a:cubicBezTo>
                    <a:pt x="8580" y="9629"/>
                    <a:pt x="8572" y="9636"/>
                    <a:pt x="8565" y="9643"/>
                  </a:cubicBezTo>
                  <a:cubicBezTo>
                    <a:pt x="8543" y="9665"/>
                    <a:pt x="8536" y="9694"/>
                    <a:pt x="8543" y="9724"/>
                  </a:cubicBezTo>
                  <a:cubicBezTo>
                    <a:pt x="8558" y="9775"/>
                    <a:pt x="8616" y="9834"/>
                    <a:pt x="8690" y="9863"/>
                  </a:cubicBezTo>
                  <a:cubicBezTo>
                    <a:pt x="8726" y="9878"/>
                    <a:pt x="8756" y="9914"/>
                    <a:pt x="8792" y="9944"/>
                  </a:cubicBezTo>
                  <a:cubicBezTo>
                    <a:pt x="8829" y="9988"/>
                    <a:pt x="8873" y="10032"/>
                    <a:pt x="8931" y="10046"/>
                  </a:cubicBezTo>
                  <a:cubicBezTo>
                    <a:pt x="9019" y="10068"/>
                    <a:pt x="9019" y="10068"/>
                    <a:pt x="9078" y="10083"/>
                  </a:cubicBezTo>
                  <a:cubicBezTo>
                    <a:pt x="9085" y="10083"/>
                    <a:pt x="9093" y="10083"/>
                    <a:pt x="9100" y="10083"/>
                  </a:cubicBezTo>
                  <a:cubicBezTo>
                    <a:pt x="9144" y="10083"/>
                    <a:pt x="9166" y="10053"/>
                    <a:pt x="9180" y="10032"/>
                  </a:cubicBezTo>
                  <a:cubicBezTo>
                    <a:pt x="9188" y="10017"/>
                    <a:pt x="9195" y="10002"/>
                    <a:pt x="9210" y="9995"/>
                  </a:cubicBezTo>
                  <a:cubicBezTo>
                    <a:pt x="9254" y="9951"/>
                    <a:pt x="9225" y="9907"/>
                    <a:pt x="9210" y="9878"/>
                  </a:cubicBezTo>
                  <a:cubicBezTo>
                    <a:pt x="9202" y="9863"/>
                    <a:pt x="9195" y="9848"/>
                    <a:pt x="9195" y="9834"/>
                  </a:cubicBezTo>
                  <a:cubicBezTo>
                    <a:pt x="9195" y="9819"/>
                    <a:pt x="9188" y="9797"/>
                    <a:pt x="9188" y="9782"/>
                  </a:cubicBezTo>
                  <a:cubicBezTo>
                    <a:pt x="9180" y="9738"/>
                    <a:pt x="9173" y="9709"/>
                    <a:pt x="9210" y="9665"/>
                  </a:cubicBezTo>
                  <a:cubicBezTo>
                    <a:pt x="9217" y="9651"/>
                    <a:pt x="9225" y="9643"/>
                    <a:pt x="9232" y="9636"/>
                  </a:cubicBezTo>
                  <a:cubicBezTo>
                    <a:pt x="9290" y="9570"/>
                    <a:pt x="9342" y="9511"/>
                    <a:pt x="9283" y="9409"/>
                  </a:cubicBezTo>
                  <a:cubicBezTo>
                    <a:pt x="9268" y="9394"/>
                    <a:pt x="9261" y="9372"/>
                    <a:pt x="9247" y="9350"/>
                  </a:cubicBezTo>
                  <a:cubicBezTo>
                    <a:pt x="9210" y="9270"/>
                    <a:pt x="9159" y="9167"/>
                    <a:pt x="9071" y="9167"/>
                  </a:cubicBezTo>
                  <a:cubicBezTo>
                    <a:pt x="9041" y="9167"/>
                    <a:pt x="9019" y="9182"/>
                    <a:pt x="8990" y="9196"/>
                  </a:cubicBezTo>
                  <a:cubicBezTo>
                    <a:pt x="8968" y="9211"/>
                    <a:pt x="8909" y="9247"/>
                    <a:pt x="8887" y="9247"/>
                  </a:cubicBezTo>
                  <a:cubicBezTo>
                    <a:pt x="8887" y="9247"/>
                    <a:pt x="8873" y="9225"/>
                    <a:pt x="8866" y="9203"/>
                  </a:cubicBezTo>
                  <a:cubicBezTo>
                    <a:pt x="8866" y="9189"/>
                    <a:pt x="8866" y="9189"/>
                    <a:pt x="8866" y="9189"/>
                  </a:cubicBezTo>
                  <a:cubicBezTo>
                    <a:pt x="8851" y="9145"/>
                    <a:pt x="8858" y="9138"/>
                    <a:pt x="8873" y="9108"/>
                  </a:cubicBezTo>
                  <a:cubicBezTo>
                    <a:pt x="8887" y="9086"/>
                    <a:pt x="8909" y="9064"/>
                    <a:pt x="8924" y="9028"/>
                  </a:cubicBezTo>
                  <a:cubicBezTo>
                    <a:pt x="8931" y="9006"/>
                    <a:pt x="8946" y="8984"/>
                    <a:pt x="8968" y="8954"/>
                  </a:cubicBezTo>
                  <a:cubicBezTo>
                    <a:pt x="9012" y="8881"/>
                    <a:pt x="9078" y="8793"/>
                    <a:pt x="9012" y="8683"/>
                  </a:cubicBezTo>
                  <a:cubicBezTo>
                    <a:pt x="8983" y="8639"/>
                    <a:pt x="8961" y="8595"/>
                    <a:pt x="8939" y="8559"/>
                  </a:cubicBezTo>
                  <a:cubicBezTo>
                    <a:pt x="8909" y="8485"/>
                    <a:pt x="8880" y="8434"/>
                    <a:pt x="8821" y="8412"/>
                  </a:cubicBezTo>
                  <a:cubicBezTo>
                    <a:pt x="8763" y="8390"/>
                    <a:pt x="8719" y="8332"/>
                    <a:pt x="8704" y="8265"/>
                  </a:cubicBezTo>
                  <a:cubicBezTo>
                    <a:pt x="8697" y="8192"/>
                    <a:pt x="8638" y="8170"/>
                    <a:pt x="8587" y="8148"/>
                  </a:cubicBezTo>
                  <a:cubicBezTo>
                    <a:pt x="8565" y="8141"/>
                    <a:pt x="8543" y="8134"/>
                    <a:pt x="8521" y="8119"/>
                  </a:cubicBezTo>
                  <a:cubicBezTo>
                    <a:pt x="8485" y="8097"/>
                    <a:pt x="8462" y="8075"/>
                    <a:pt x="8448" y="8046"/>
                  </a:cubicBezTo>
                  <a:cubicBezTo>
                    <a:pt x="8440" y="8016"/>
                    <a:pt x="8448" y="7987"/>
                    <a:pt x="8462" y="7958"/>
                  </a:cubicBezTo>
                  <a:cubicBezTo>
                    <a:pt x="8485" y="7929"/>
                    <a:pt x="8506" y="7914"/>
                    <a:pt x="8536" y="7892"/>
                  </a:cubicBezTo>
                  <a:cubicBezTo>
                    <a:pt x="8572" y="7877"/>
                    <a:pt x="8616" y="7855"/>
                    <a:pt x="8646" y="7797"/>
                  </a:cubicBezTo>
                  <a:cubicBezTo>
                    <a:pt x="8675" y="7753"/>
                    <a:pt x="8682" y="7716"/>
                    <a:pt x="8690" y="7694"/>
                  </a:cubicBezTo>
                  <a:cubicBezTo>
                    <a:pt x="8697" y="7657"/>
                    <a:pt x="8697" y="7650"/>
                    <a:pt x="8719" y="7643"/>
                  </a:cubicBezTo>
                  <a:cubicBezTo>
                    <a:pt x="8734" y="7635"/>
                    <a:pt x="8748" y="7635"/>
                    <a:pt x="8770" y="7635"/>
                  </a:cubicBezTo>
                  <a:cubicBezTo>
                    <a:pt x="8777" y="7635"/>
                    <a:pt x="8792" y="7635"/>
                    <a:pt x="8799" y="7635"/>
                  </a:cubicBezTo>
                  <a:cubicBezTo>
                    <a:pt x="8807" y="7635"/>
                    <a:pt x="8814" y="7635"/>
                    <a:pt x="8829" y="7635"/>
                  </a:cubicBezTo>
                  <a:cubicBezTo>
                    <a:pt x="8836" y="7635"/>
                    <a:pt x="8873" y="7635"/>
                    <a:pt x="8895" y="7606"/>
                  </a:cubicBezTo>
                  <a:cubicBezTo>
                    <a:pt x="8917" y="7570"/>
                    <a:pt x="9041" y="7445"/>
                    <a:pt x="9122" y="7415"/>
                  </a:cubicBezTo>
                  <a:cubicBezTo>
                    <a:pt x="9180" y="7394"/>
                    <a:pt x="9261" y="7372"/>
                    <a:pt x="9334" y="7357"/>
                  </a:cubicBezTo>
                  <a:cubicBezTo>
                    <a:pt x="9371" y="7350"/>
                    <a:pt x="9400" y="7342"/>
                    <a:pt x="9430" y="7335"/>
                  </a:cubicBezTo>
                  <a:cubicBezTo>
                    <a:pt x="9525" y="7313"/>
                    <a:pt x="9847" y="7130"/>
                    <a:pt x="9877" y="7005"/>
                  </a:cubicBezTo>
                  <a:cubicBezTo>
                    <a:pt x="9884" y="6954"/>
                    <a:pt x="9884" y="6910"/>
                    <a:pt x="9884" y="6873"/>
                  </a:cubicBezTo>
                  <a:cubicBezTo>
                    <a:pt x="9884" y="6837"/>
                    <a:pt x="9884" y="6807"/>
                    <a:pt x="9899" y="6771"/>
                  </a:cubicBezTo>
                  <a:cubicBezTo>
                    <a:pt x="9921" y="6697"/>
                    <a:pt x="9942" y="6624"/>
                    <a:pt x="9942" y="6624"/>
                  </a:cubicBezTo>
                  <a:cubicBezTo>
                    <a:pt x="9942" y="6617"/>
                    <a:pt x="9942" y="6617"/>
                    <a:pt x="9942" y="6617"/>
                  </a:cubicBezTo>
                  <a:cubicBezTo>
                    <a:pt x="9942" y="6602"/>
                    <a:pt x="9942" y="6602"/>
                    <a:pt x="9942" y="6602"/>
                  </a:cubicBezTo>
                  <a:cubicBezTo>
                    <a:pt x="9928" y="6573"/>
                    <a:pt x="9899" y="6478"/>
                    <a:pt x="9899" y="6434"/>
                  </a:cubicBezTo>
                  <a:cubicBezTo>
                    <a:pt x="9899" y="6426"/>
                    <a:pt x="9899" y="6426"/>
                    <a:pt x="9899" y="6419"/>
                  </a:cubicBezTo>
                  <a:cubicBezTo>
                    <a:pt x="9906" y="6419"/>
                    <a:pt x="9928" y="6412"/>
                    <a:pt x="9950" y="6390"/>
                  </a:cubicBezTo>
                  <a:cubicBezTo>
                    <a:pt x="9994" y="6360"/>
                    <a:pt x="10001" y="6346"/>
                    <a:pt x="10016" y="6331"/>
                  </a:cubicBezTo>
                  <a:cubicBezTo>
                    <a:pt x="10016" y="6316"/>
                    <a:pt x="10023" y="6309"/>
                    <a:pt x="10038" y="6294"/>
                  </a:cubicBezTo>
                  <a:lnTo>
                    <a:pt x="10038" y="6294"/>
                  </a:lnTo>
                  <a:cubicBezTo>
                    <a:pt x="10052" y="6309"/>
                    <a:pt x="10075" y="6331"/>
                    <a:pt x="10118" y="6353"/>
                  </a:cubicBezTo>
                  <a:cubicBezTo>
                    <a:pt x="10155" y="6368"/>
                    <a:pt x="10199" y="6375"/>
                    <a:pt x="10228" y="6382"/>
                  </a:cubicBezTo>
                  <a:cubicBezTo>
                    <a:pt x="10272" y="6390"/>
                    <a:pt x="10302" y="6397"/>
                    <a:pt x="10324" y="6412"/>
                  </a:cubicBezTo>
                  <a:cubicBezTo>
                    <a:pt x="10338" y="6419"/>
                    <a:pt x="10353" y="6441"/>
                    <a:pt x="10368" y="6456"/>
                  </a:cubicBezTo>
                  <a:cubicBezTo>
                    <a:pt x="10397" y="6492"/>
                    <a:pt x="10433" y="6529"/>
                    <a:pt x="10470" y="6529"/>
                  </a:cubicBezTo>
                  <a:cubicBezTo>
                    <a:pt x="10485" y="6529"/>
                    <a:pt x="10499" y="6522"/>
                    <a:pt x="10507" y="6514"/>
                  </a:cubicBezTo>
                  <a:cubicBezTo>
                    <a:pt x="10543" y="6492"/>
                    <a:pt x="10551" y="6463"/>
                    <a:pt x="10558" y="6434"/>
                  </a:cubicBezTo>
                  <a:cubicBezTo>
                    <a:pt x="10573" y="6412"/>
                    <a:pt x="10580" y="6390"/>
                    <a:pt x="10595" y="6360"/>
                  </a:cubicBezTo>
                  <a:cubicBezTo>
                    <a:pt x="10609" y="6338"/>
                    <a:pt x="10624" y="6331"/>
                    <a:pt x="10631" y="6324"/>
                  </a:cubicBezTo>
                  <a:cubicBezTo>
                    <a:pt x="10661" y="6302"/>
                    <a:pt x="10690" y="6280"/>
                    <a:pt x="10705" y="6199"/>
                  </a:cubicBezTo>
                  <a:cubicBezTo>
                    <a:pt x="10712" y="6170"/>
                    <a:pt x="10719" y="6141"/>
                    <a:pt x="10727" y="6111"/>
                  </a:cubicBezTo>
                  <a:cubicBezTo>
                    <a:pt x="10749" y="6038"/>
                    <a:pt x="10763" y="5979"/>
                    <a:pt x="10734" y="5928"/>
                  </a:cubicBezTo>
                  <a:cubicBezTo>
                    <a:pt x="10719" y="5913"/>
                    <a:pt x="10712" y="5906"/>
                    <a:pt x="10705" y="5899"/>
                  </a:cubicBezTo>
                  <a:cubicBezTo>
                    <a:pt x="10690" y="5877"/>
                    <a:pt x="10683" y="5870"/>
                    <a:pt x="10690" y="5803"/>
                  </a:cubicBezTo>
                  <a:cubicBezTo>
                    <a:pt x="10697" y="5774"/>
                    <a:pt x="10697" y="5752"/>
                    <a:pt x="10697" y="5738"/>
                  </a:cubicBezTo>
                  <a:cubicBezTo>
                    <a:pt x="10712" y="5679"/>
                    <a:pt x="10719" y="5642"/>
                    <a:pt x="10690" y="5584"/>
                  </a:cubicBezTo>
                  <a:cubicBezTo>
                    <a:pt x="10675" y="5562"/>
                    <a:pt x="10668" y="5547"/>
                    <a:pt x="10661" y="5532"/>
                  </a:cubicBezTo>
                  <a:cubicBezTo>
                    <a:pt x="10646" y="5496"/>
                    <a:pt x="10631" y="5466"/>
                    <a:pt x="10602" y="5430"/>
                  </a:cubicBezTo>
                  <a:cubicBezTo>
                    <a:pt x="10573" y="5386"/>
                    <a:pt x="10514" y="5298"/>
                    <a:pt x="10507" y="5269"/>
                  </a:cubicBezTo>
                  <a:cubicBezTo>
                    <a:pt x="10499" y="5246"/>
                    <a:pt x="10485" y="5232"/>
                    <a:pt x="10463" y="5232"/>
                  </a:cubicBezTo>
                  <a:cubicBezTo>
                    <a:pt x="10448" y="5232"/>
                    <a:pt x="10433" y="5239"/>
                    <a:pt x="10419" y="5239"/>
                  </a:cubicBezTo>
                  <a:cubicBezTo>
                    <a:pt x="10404" y="5246"/>
                    <a:pt x="10382" y="5246"/>
                    <a:pt x="10368" y="5246"/>
                  </a:cubicBezTo>
                  <a:cubicBezTo>
                    <a:pt x="10360" y="5246"/>
                    <a:pt x="10353" y="5246"/>
                    <a:pt x="10346" y="5246"/>
                  </a:cubicBezTo>
                  <a:cubicBezTo>
                    <a:pt x="10294" y="5239"/>
                    <a:pt x="10272" y="5210"/>
                    <a:pt x="10236" y="5129"/>
                  </a:cubicBezTo>
                  <a:cubicBezTo>
                    <a:pt x="10192" y="5034"/>
                    <a:pt x="10104" y="5012"/>
                    <a:pt x="10023" y="4990"/>
                  </a:cubicBezTo>
                  <a:cubicBezTo>
                    <a:pt x="10016" y="4983"/>
                    <a:pt x="10009" y="4983"/>
                    <a:pt x="10001" y="4983"/>
                  </a:cubicBezTo>
                  <a:cubicBezTo>
                    <a:pt x="9950" y="4983"/>
                    <a:pt x="9935" y="5027"/>
                    <a:pt x="9928" y="5056"/>
                  </a:cubicBezTo>
                  <a:cubicBezTo>
                    <a:pt x="9921" y="5056"/>
                    <a:pt x="9921" y="5063"/>
                    <a:pt x="9921" y="5071"/>
                  </a:cubicBezTo>
                  <a:cubicBezTo>
                    <a:pt x="9913" y="5071"/>
                    <a:pt x="9913" y="5063"/>
                    <a:pt x="9906" y="5063"/>
                  </a:cubicBezTo>
                  <a:cubicBezTo>
                    <a:pt x="9833" y="4997"/>
                    <a:pt x="9759" y="4968"/>
                    <a:pt x="9716" y="4961"/>
                  </a:cubicBezTo>
                  <a:cubicBezTo>
                    <a:pt x="9723" y="4946"/>
                    <a:pt x="9723" y="4932"/>
                    <a:pt x="9730" y="4917"/>
                  </a:cubicBezTo>
                  <a:cubicBezTo>
                    <a:pt x="9737" y="4873"/>
                    <a:pt x="9752" y="4829"/>
                    <a:pt x="9737" y="4792"/>
                  </a:cubicBezTo>
                  <a:cubicBezTo>
                    <a:pt x="9716" y="4726"/>
                    <a:pt x="9561" y="4551"/>
                    <a:pt x="9488" y="4536"/>
                  </a:cubicBezTo>
                  <a:cubicBezTo>
                    <a:pt x="9437" y="4521"/>
                    <a:pt x="9305" y="4521"/>
                    <a:pt x="9268" y="4521"/>
                  </a:cubicBezTo>
                  <a:cubicBezTo>
                    <a:pt x="9247" y="4506"/>
                    <a:pt x="9210" y="4463"/>
                    <a:pt x="9202" y="4433"/>
                  </a:cubicBezTo>
                  <a:cubicBezTo>
                    <a:pt x="9188" y="4360"/>
                    <a:pt x="9100" y="4287"/>
                    <a:pt x="9041" y="4257"/>
                  </a:cubicBezTo>
                  <a:cubicBezTo>
                    <a:pt x="9019" y="4235"/>
                    <a:pt x="9005" y="4213"/>
                    <a:pt x="8990" y="4184"/>
                  </a:cubicBezTo>
                  <a:cubicBezTo>
                    <a:pt x="8983" y="4170"/>
                    <a:pt x="8975" y="4147"/>
                    <a:pt x="8961" y="4125"/>
                  </a:cubicBezTo>
                  <a:cubicBezTo>
                    <a:pt x="8917" y="4067"/>
                    <a:pt x="8873" y="4008"/>
                    <a:pt x="8821" y="3964"/>
                  </a:cubicBezTo>
                  <a:cubicBezTo>
                    <a:pt x="8814" y="3957"/>
                    <a:pt x="8814" y="3957"/>
                    <a:pt x="8814" y="3957"/>
                  </a:cubicBezTo>
                  <a:cubicBezTo>
                    <a:pt x="8756" y="3898"/>
                    <a:pt x="8660" y="3803"/>
                    <a:pt x="8543" y="3803"/>
                  </a:cubicBezTo>
                  <a:cubicBezTo>
                    <a:pt x="8521" y="3803"/>
                    <a:pt x="8506" y="3803"/>
                    <a:pt x="8485" y="3810"/>
                  </a:cubicBezTo>
                  <a:cubicBezTo>
                    <a:pt x="8470" y="3818"/>
                    <a:pt x="8470" y="3818"/>
                    <a:pt x="8470" y="3818"/>
                  </a:cubicBezTo>
                  <a:cubicBezTo>
                    <a:pt x="8418" y="3825"/>
                    <a:pt x="8375" y="3840"/>
                    <a:pt x="8345" y="3840"/>
                  </a:cubicBezTo>
                  <a:cubicBezTo>
                    <a:pt x="8316" y="3840"/>
                    <a:pt x="8301" y="3832"/>
                    <a:pt x="8287" y="3796"/>
                  </a:cubicBezTo>
                  <a:cubicBezTo>
                    <a:pt x="8250" y="3693"/>
                    <a:pt x="8125" y="3569"/>
                    <a:pt x="8023" y="3569"/>
                  </a:cubicBezTo>
                  <a:cubicBezTo>
                    <a:pt x="8008" y="3569"/>
                    <a:pt x="8008" y="3569"/>
                    <a:pt x="8008" y="3569"/>
                  </a:cubicBezTo>
                  <a:cubicBezTo>
                    <a:pt x="7986" y="3539"/>
                    <a:pt x="7986" y="3466"/>
                    <a:pt x="7986" y="3415"/>
                  </a:cubicBezTo>
                  <a:cubicBezTo>
                    <a:pt x="7986" y="3385"/>
                    <a:pt x="7986" y="3356"/>
                    <a:pt x="7979" y="3334"/>
                  </a:cubicBezTo>
                  <a:cubicBezTo>
                    <a:pt x="7971" y="3268"/>
                    <a:pt x="7906" y="3239"/>
                    <a:pt x="7876" y="3224"/>
                  </a:cubicBezTo>
                  <a:cubicBezTo>
                    <a:pt x="7854" y="3165"/>
                    <a:pt x="7796" y="2990"/>
                    <a:pt x="7774" y="2960"/>
                  </a:cubicBezTo>
                  <a:cubicBezTo>
                    <a:pt x="7759" y="2938"/>
                    <a:pt x="7737" y="2931"/>
                    <a:pt x="7715" y="2924"/>
                  </a:cubicBezTo>
                  <a:cubicBezTo>
                    <a:pt x="7686" y="2902"/>
                    <a:pt x="7686" y="2902"/>
                    <a:pt x="7686" y="2894"/>
                  </a:cubicBezTo>
                  <a:cubicBezTo>
                    <a:pt x="7693" y="2851"/>
                    <a:pt x="7722" y="2726"/>
                    <a:pt x="7642" y="2711"/>
                  </a:cubicBezTo>
                  <a:cubicBezTo>
                    <a:pt x="7576" y="2696"/>
                    <a:pt x="7503" y="2660"/>
                    <a:pt x="7473" y="2631"/>
                  </a:cubicBezTo>
                  <a:cubicBezTo>
                    <a:pt x="7444" y="2587"/>
                    <a:pt x="7437" y="2572"/>
                    <a:pt x="7466" y="2528"/>
                  </a:cubicBezTo>
                  <a:cubicBezTo>
                    <a:pt x="7503" y="2477"/>
                    <a:pt x="7583" y="2440"/>
                    <a:pt x="7583" y="2440"/>
                  </a:cubicBezTo>
                  <a:cubicBezTo>
                    <a:pt x="7678" y="2382"/>
                    <a:pt x="7678" y="2382"/>
                    <a:pt x="7678" y="2382"/>
                  </a:cubicBezTo>
                  <a:cubicBezTo>
                    <a:pt x="7568" y="2382"/>
                    <a:pt x="7568" y="2382"/>
                    <a:pt x="7568" y="2382"/>
                  </a:cubicBezTo>
                  <a:cubicBezTo>
                    <a:pt x="7568" y="2382"/>
                    <a:pt x="7561" y="2382"/>
                    <a:pt x="7554" y="2374"/>
                  </a:cubicBezTo>
                  <a:cubicBezTo>
                    <a:pt x="7554" y="2367"/>
                    <a:pt x="7554" y="2352"/>
                    <a:pt x="7561" y="2330"/>
                  </a:cubicBezTo>
                  <a:cubicBezTo>
                    <a:pt x="7561" y="2323"/>
                    <a:pt x="7561" y="2323"/>
                    <a:pt x="7561" y="2323"/>
                  </a:cubicBezTo>
                  <a:cubicBezTo>
                    <a:pt x="7598" y="2235"/>
                    <a:pt x="7605" y="2206"/>
                    <a:pt x="7656" y="2147"/>
                  </a:cubicBezTo>
                  <a:cubicBezTo>
                    <a:pt x="7693" y="2103"/>
                    <a:pt x="7722" y="2059"/>
                    <a:pt x="7708" y="2008"/>
                  </a:cubicBezTo>
                  <a:cubicBezTo>
                    <a:pt x="7700" y="1978"/>
                    <a:pt x="7678" y="1956"/>
                    <a:pt x="7635" y="1942"/>
                  </a:cubicBezTo>
                  <a:cubicBezTo>
                    <a:pt x="7561" y="1913"/>
                    <a:pt x="7554" y="1898"/>
                    <a:pt x="7554" y="1891"/>
                  </a:cubicBezTo>
                  <a:cubicBezTo>
                    <a:pt x="7554" y="1891"/>
                    <a:pt x="7554" y="1883"/>
                    <a:pt x="7561" y="1876"/>
                  </a:cubicBezTo>
                  <a:cubicBezTo>
                    <a:pt x="7583" y="1854"/>
                    <a:pt x="7590" y="1825"/>
                    <a:pt x="7583" y="1803"/>
                  </a:cubicBezTo>
                  <a:cubicBezTo>
                    <a:pt x="7568" y="1759"/>
                    <a:pt x="7510" y="1722"/>
                    <a:pt x="7444" y="1715"/>
                  </a:cubicBezTo>
                  <a:cubicBezTo>
                    <a:pt x="7393" y="1700"/>
                    <a:pt x="7378" y="1693"/>
                    <a:pt x="7327" y="1656"/>
                  </a:cubicBezTo>
                  <a:cubicBezTo>
                    <a:pt x="7312" y="1641"/>
                    <a:pt x="7297" y="1627"/>
                    <a:pt x="7275" y="1612"/>
                  </a:cubicBezTo>
                  <a:cubicBezTo>
                    <a:pt x="7239" y="1590"/>
                    <a:pt x="7209" y="1568"/>
                    <a:pt x="7173" y="1553"/>
                  </a:cubicBezTo>
                  <a:cubicBezTo>
                    <a:pt x="7129" y="1532"/>
                    <a:pt x="7099" y="1517"/>
                    <a:pt x="7085" y="1480"/>
                  </a:cubicBezTo>
                  <a:cubicBezTo>
                    <a:pt x="7056" y="1414"/>
                    <a:pt x="7012" y="1392"/>
                    <a:pt x="6975" y="1378"/>
                  </a:cubicBezTo>
                  <a:cubicBezTo>
                    <a:pt x="6960" y="1370"/>
                    <a:pt x="6946" y="1363"/>
                    <a:pt x="6938" y="1356"/>
                  </a:cubicBezTo>
                  <a:cubicBezTo>
                    <a:pt x="6931" y="1348"/>
                    <a:pt x="6924" y="1334"/>
                    <a:pt x="6924" y="1312"/>
                  </a:cubicBezTo>
                  <a:cubicBezTo>
                    <a:pt x="6916" y="1275"/>
                    <a:pt x="6931" y="1238"/>
                    <a:pt x="6938" y="1231"/>
                  </a:cubicBezTo>
                  <a:cubicBezTo>
                    <a:pt x="6975" y="1202"/>
                    <a:pt x="6982" y="1143"/>
                    <a:pt x="6968" y="1099"/>
                  </a:cubicBezTo>
                  <a:cubicBezTo>
                    <a:pt x="6960" y="1063"/>
                    <a:pt x="6931" y="1041"/>
                    <a:pt x="6887" y="1033"/>
                  </a:cubicBezTo>
                  <a:cubicBezTo>
                    <a:pt x="6850" y="1026"/>
                    <a:pt x="6836" y="1019"/>
                    <a:pt x="6821" y="1004"/>
                  </a:cubicBezTo>
                  <a:cubicBezTo>
                    <a:pt x="6799" y="989"/>
                    <a:pt x="6785" y="975"/>
                    <a:pt x="6748" y="967"/>
                  </a:cubicBezTo>
                  <a:cubicBezTo>
                    <a:pt x="6726" y="960"/>
                    <a:pt x="6711" y="945"/>
                    <a:pt x="6711" y="923"/>
                  </a:cubicBezTo>
                  <a:cubicBezTo>
                    <a:pt x="6711" y="909"/>
                    <a:pt x="6718" y="894"/>
                    <a:pt x="6740" y="887"/>
                  </a:cubicBezTo>
                  <a:cubicBezTo>
                    <a:pt x="6762" y="872"/>
                    <a:pt x="6777" y="857"/>
                    <a:pt x="6785" y="835"/>
                  </a:cubicBezTo>
                  <a:cubicBezTo>
                    <a:pt x="6799" y="784"/>
                    <a:pt x="6770" y="725"/>
                    <a:pt x="6755" y="703"/>
                  </a:cubicBezTo>
                  <a:cubicBezTo>
                    <a:pt x="6755" y="689"/>
                    <a:pt x="6755" y="689"/>
                    <a:pt x="6755" y="689"/>
                  </a:cubicBezTo>
                  <a:cubicBezTo>
                    <a:pt x="6740" y="689"/>
                    <a:pt x="6740" y="689"/>
                    <a:pt x="6740" y="689"/>
                  </a:cubicBezTo>
                  <a:cubicBezTo>
                    <a:pt x="6623" y="623"/>
                    <a:pt x="6594" y="623"/>
                    <a:pt x="6579" y="623"/>
                  </a:cubicBezTo>
                  <a:cubicBezTo>
                    <a:pt x="6543" y="623"/>
                    <a:pt x="6484" y="601"/>
                    <a:pt x="6433" y="579"/>
                  </a:cubicBezTo>
                  <a:cubicBezTo>
                    <a:pt x="6411" y="572"/>
                    <a:pt x="6404" y="513"/>
                    <a:pt x="6396" y="476"/>
                  </a:cubicBezTo>
                  <a:cubicBezTo>
                    <a:pt x="6396" y="447"/>
                    <a:pt x="6389" y="418"/>
                    <a:pt x="6381" y="396"/>
                  </a:cubicBezTo>
                  <a:cubicBezTo>
                    <a:pt x="6359" y="374"/>
                    <a:pt x="6330" y="359"/>
                    <a:pt x="6301" y="359"/>
                  </a:cubicBezTo>
                  <a:cubicBezTo>
                    <a:pt x="6294" y="359"/>
                    <a:pt x="6294" y="359"/>
                    <a:pt x="6294" y="359"/>
                  </a:cubicBezTo>
                  <a:lnTo>
                    <a:pt x="6294" y="359"/>
                  </a:lnTo>
                  <a:cubicBezTo>
                    <a:pt x="6286" y="359"/>
                    <a:pt x="6286" y="359"/>
                    <a:pt x="6286" y="359"/>
                  </a:cubicBezTo>
                  <a:cubicBezTo>
                    <a:pt x="6257" y="359"/>
                    <a:pt x="6228" y="374"/>
                    <a:pt x="6198" y="388"/>
                  </a:cubicBezTo>
                  <a:cubicBezTo>
                    <a:pt x="6154" y="418"/>
                    <a:pt x="6147" y="418"/>
                    <a:pt x="6059" y="418"/>
                  </a:cubicBezTo>
                  <a:cubicBezTo>
                    <a:pt x="6044" y="418"/>
                    <a:pt x="6037" y="418"/>
                    <a:pt x="6030" y="418"/>
                  </a:cubicBezTo>
                  <a:cubicBezTo>
                    <a:pt x="6022" y="388"/>
                    <a:pt x="5993" y="381"/>
                    <a:pt x="5971" y="381"/>
                  </a:cubicBezTo>
                  <a:cubicBezTo>
                    <a:pt x="5898" y="381"/>
                    <a:pt x="5780" y="432"/>
                    <a:pt x="5707" y="469"/>
                  </a:cubicBezTo>
                  <a:cubicBezTo>
                    <a:pt x="5693" y="469"/>
                    <a:pt x="5685" y="476"/>
                    <a:pt x="5678" y="476"/>
                  </a:cubicBezTo>
                  <a:cubicBezTo>
                    <a:pt x="5671" y="476"/>
                    <a:pt x="5663" y="469"/>
                    <a:pt x="5649" y="454"/>
                  </a:cubicBezTo>
                  <a:cubicBezTo>
                    <a:pt x="5641" y="447"/>
                    <a:pt x="5627" y="432"/>
                    <a:pt x="5605" y="425"/>
                  </a:cubicBezTo>
                  <a:cubicBezTo>
                    <a:pt x="5597" y="418"/>
                    <a:pt x="5590" y="418"/>
                    <a:pt x="5575" y="418"/>
                  </a:cubicBezTo>
                  <a:cubicBezTo>
                    <a:pt x="5546" y="418"/>
                    <a:pt x="5524" y="440"/>
                    <a:pt x="5502" y="469"/>
                  </a:cubicBezTo>
                  <a:cubicBezTo>
                    <a:pt x="5495" y="484"/>
                    <a:pt x="5480" y="498"/>
                    <a:pt x="5458" y="513"/>
                  </a:cubicBezTo>
                  <a:cubicBezTo>
                    <a:pt x="5458" y="520"/>
                    <a:pt x="5451" y="520"/>
                    <a:pt x="5451" y="520"/>
                  </a:cubicBezTo>
                  <a:cubicBezTo>
                    <a:pt x="5436" y="520"/>
                    <a:pt x="5407" y="484"/>
                    <a:pt x="5399" y="440"/>
                  </a:cubicBezTo>
                  <a:cubicBezTo>
                    <a:pt x="5385" y="403"/>
                    <a:pt x="5370" y="344"/>
                    <a:pt x="5297" y="330"/>
                  </a:cubicBezTo>
                  <a:cubicBezTo>
                    <a:pt x="5282" y="322"/>
                    <a:pt x="5268" y="315"/>
                    <a:pt x="5260" y="301"/>
                  </a:cubicBezTo>
                  <a:cubicBezTo>
                    <a:pt x="5246" y="271"/>
                    <a:pt x="5246" y="242"/>
                    <a:pt x="5246" y="234"/>
                  </a:cubicBezTo>
                  <a:cubicBezTo>
                    <a:pt x="5260" y="205"/>
                    <a:pt x="5260" y="132"/>
                    <a:pt x="5231" y="88"/>
                  </a:cubicBezTo>
                  <a:cubicBezTo>
                    <a:pt x="5216" y="66"/>
                    <a:pt x="5194" y="59"/>
                    <a:pt x="5172" y="59"/>
                  </a:cubicBezTo>
                  <a:cubicBezTo>
                    <a:pt x="5165" y="59"/>
                    <a:pt x="5150" y="59"/>
                    <a:pt x="5143" y="59"/>
                  </a:cubicBezTo>
                  <a:cubicBezTo>
                    <a:pt x="5128" y="51"/>
                    <a:pt x="5121" y="51"/>
                    <a:pt x="5106" y="51"/>
                  </a:cubicBezTo>
                  <a:cubicBezTo>
                    <a:pt x="5085" y="51"/>
                    <a:pt x="5033" y="51"/>
                    <a:pt x="5018" y="103"/>
                  </a:cubicBezTo>
                  <a:cubicBezTo>
                    <a:pt x="5011" y="125"/>
                    <a:pt x="4982" y="146"/>
                    <a:pt x="4931" y="176"/>
                  </a:cubicBezTo>
                  <a:cubicBezTo>
                    <a:pt x="4872" y="205"/>
                    <a:pt x="4828" y="242"/>
                    <a:pt x="4828" y="242"/>
                  </a:cubicBezTo>
                  <a:cubicBezTo>
                    <a:pt x="4813" y="256"/>
                    <a:pt x="4813" y="256"/>
                    <a:pt x="4813" y="256"/>
                  </a:cubicBezTo>
                  <a:cubicBezTo>
                    <a:pt x="4813" y="271"/>
                    <a:pt x="4813" y="271"/>
                    <a:pt x="4813" y="271"/>
                  </a:cubicBezTo>
                  <a:cubicBezTo>
                    <a:pt x="4813" y="278"/>
                    <a:pt x="4828" y="410"/>
                    <a:pt x="4872" y="498"/>
                  </a:cubicBezTo>
                  <a:cubicBezTo>
                    <a:pt x="4901" y="542"/>
                    <a:pt x="4894" y="594"/>
                    <a:pt x="4894" y="660"/>
                  </a:cubicBezTo>
                  <a:cubicBezTo>
                    <a:pt x="4894" y="703"/>
                    <a:pt x="4887" y="747"/>
                    <a:pt x="4894" y="806"/>
                  </a:cubicBezTo>
                  <a:cubicBezTo>
                    <a:pt x="4901" y="865"/>
                    <a:pt x="4887" y="879"/>
                    <a:pt x="4887" y="879"/>
                  </a:cubicBezTo>
                  <a:cubicBezTo>
                    <a:pt x="4887" y="879"/>
                    <a:pt x="4887" y="887"/>
                    <a:pt x="4872" y="887"/>
                  </a:cubicBezTo>
                  <a:cubicBezTo>
                    <a:pt x="4872" y="887"/>
                    <a:pt x="4865" y="887"/>
                    <a:pt x="4857" y="887"/>
                  </a:cubicBezTo>
                  <a:cubicBezTo>
                    <a:pt x="4857" y="887"/>
                    <a:pt x="4850" y="887"/>
                    <a:pt x="4843" y="887"/>
                  </a:cubicBezTo>
                  <a:cubicBezTo>
                    <a:pt x="4843" y="887"/>
                    <a:pt x="4835" y="879"/>
                    <a:pt x="4828" y="879"/>
                  </a:cubicBezTo>
                  <a:cubicBezTo>
                    <a:pt x="4821" y="872"/>
                    <a:pt x="4806" y="857"/>
                    <a:pt x="4791" y="857"/>
                  </a:cubicBezTo>
                  <a:cubicBezTo>
                    <a:pt x="4777" y="857"/>
                    <a:pt x="4762" y="865"/>
                    <a:pt x="4747" y="879"/>
                  </a:cubicBezTo>
                  <a:cubicBezTo>
                    <a:pt x="4740" y="887"/>
                    <a:pt x="4740" y="887"/>
                    <a:pt x="4733" y="887"/>
                  </a:cubicBezTo>
                  <a:cubicBezTo>
                    <a:pt x="4725" y="887"/>
                    <a:pt x="4711" y="879"/>
                    <a:pt x="4674" y="850"/>
                  </a:cubicBezTo>
                  <a:cubicBezTo>
                    <a:pt x="4652" y="828"/>
                    <a:pt x="4667" y="791"/>
                    <a:pt x="4667" y="791"/>
                  </a:cubicBezTo>
                  <a:cubicBezTo>
                    <a:pt x="4667" y="784"/>
                    <a:pt x="4667" y="784"/>
                    <a:pt x="4667" y="784"/>
                  </a:cubicBezTo>
                  <a:cubicBezTo>
                    <a:pt x="4674" y="784"/>
                    <a:pt x="4674" y="784"/>
                    <a:pt x="4674" y="784"/>
                  </a:cubicBezTo>
                  <a:cubicBezTo>
                    <a:pt x="4674" y="769"/>
                    <a:pt x="4696" y="674"/>
                    <a:pt x="4652" y="630"/>
                  </a:cubicBezTo>
                  <a:cubicBezTo>
                    <a:pt x="4623" y="601"/>
                    <a:pt x="4586" y="601"/>
                    <a:pt x="4564" y="601"/>
                  </a:cubicBezTo>
                  <a:cubicBezTo>
                    <a:pt x="4549" y="601"/>
                    <a:pt x="4535" y="601"/>
                    <a:pt x="4535" y="601"/>
                  </a:cubicBezTo>
                  <a:cubicBezTo>
                    <a:pt x="4528" y="601"/>
                    <a:pt x="4528" y="601"/>
                    <a:pt x="4528" y="601"/>
                  </a:cubicBezTo>
                  <a:cubicBezTo>
                    <a:pt x="4520" y="608"/>
                    <a:pt x="4520" y="608"/>
                    <a:pt x="4520" y="608"/>
                  </a:cubicBezTo>
                  <a:cubicBezTo>
                    <a:pt x="4498" y="615"/>
                    <a:pt x="4462" y="637"/>
                    <a:pt x="4432" y="637"/>
                  </a:cubicBezTo>
                  <a:lnTo>
                    <a:pt x="4432" y="637"/>
                  </a:lnTo>
                  <a:cubicBezTo>
                    <a:pt x="4388" y="608"/>
                    <a:pt x="4359" y="594"/>
                    <a:pt x="4337" y="594"/>
                  </a:cubicBezTo>
                  <a:cubicBezTo>
                    <a:pt x="4323" y="594"/>
                    <a:pt x="4315" y="601"/>
                    <a:pt x="4308" y="608"/>
                  </a:cubicBezTo>
                  <a:cubicBezTo>
                    <a:pt x="4300" y="608"/>
                    <a:pt x="4300" y="615"/>
                    <a:pt x="4300" y="615"/>
                  </a:cubicBezTo>
                  <a:cubicBezTo>
                    <a:pt x="4293" y="615"/>
                    <a:pt x="4286" y="608"/>
                    <a:pt x="4286" y="594"/>
                  </a:cubicBezTo>
                  <a:cubicBezTo>
                    <a:pt x="4249" y="528"/>
                    <a:pt x="4139" y="520"/>
                    <a:pt x="4110" y="520"/>
                  </a:cubicBezTo>
                  <a:cubicBezTo>
                    <a:pt x="4095" y="520"/>
                    <a:pt x="4088" y="520"/>
                    <a:pt x="4073" y="513"/>
                  </a:cubicBezTo>
                  <a:cubicBezTo>
                    <a:pt x="4059" y="513"/>
                    <a:pt x="4037" y="513"/>
                    <a:pt x="4022" y="513"/>
                  </a:cubicBezTo>
                  <a:cubicBezTo>
                    <a:pt x="4000" y="513"/>
                    <a:pt x="3978" y="513"/>
                    <a:pt x="3949" y="520"/>
                  </a:cubicBezTo>
                  <a:cubicBezTo>
                    <a:pt x="3883" y="542"/>
                    <a:pt x="3868" y="557"/>
                    <a:pt x="3809" y="601"/>
                  </a:cubicBezTo>
                  <a:cubicBezTo>
                    <a:pt x="3787" y="615"/>
                    <a:pt x="3787" y="615"/>
                    <a:pt x="3787" y="615"/>
                  </a:cubicBezTo>
                  <a:cubicBezTo>
                    <a:pt x="3692" y="682"/>
                    <a:pt x="3714" y="733"/>
                    <a:pt x="3736" y="791"/>
                  </a:cubicBezTo>
                  <a:cubicBezTo>
                    <a:pt x="3736" y="813"/>
                    <a:pt x="3736" y="813"/>
                    <a:pt x="3736" y="813"/>
                  </a:cubicBezTo>
                  <a:cubicBezTo>
                    <a:pt x="3758" y="872"/>
                    <a:pt x="3817" y="894"/>
                    <a:pt x="3883" y="916"/>
                  </a:cubicBezTo>
                  <a:cubicBezTo>
                    <a:pt x="3905" y="931"/>
                    <a:pt x="3934" y="938"/>
                    <a:pt x="3956" y="953"/>
                  </a:cubicBezTo>
                  <a:cubicBezTo>
                    <a:pt x="3971" y="960"/>
                    <a:pt x="3993" y="975"/>
                    <a:pt x="3985" y="996"/>
                  </a:cubicBezTo>
                  <a:cubicBezTo>
                    <a:pt x="3978" y="1011"/>
                    <a:pt x="3971" y="1019"/>
                    <a:pt x="3963" y="1019"/>
                  </a:cubicBezTo>
                  <a:cubicBezTo>
                    <a:pt x="3949" y="1019"/>
                    <a:pt x="3941" y="1019"/>
                    <a:pt x="3941" y="1011"/>
                  </a:cubicBezTo>
                  <a:cubicBezTo>
                    <a:pt x="3934" y="1011"/>
                    <a:pt x="3919" y="1004"/>
                    <a:pt x="3912" y="1004"/>
                  </a:cubicBezTo>
                  <a:cubicBezTo>
                    <a:pt x="3890" y="1004"/>
                    <a:pt x="3868" y="1026"/>
                    <a:pt x="3861" y="1041"/>
                  </a:cubicBezTo>
                  <a:cubicBezTo>
                    <a:pt x="3854" y="1048"/>
                    <a:pt x="3854" y="1048"/>
                    <a:pt x="3839" y="1048"/>
                  </a:cubicBezTo>
                  <a:cubicBezTo>
                    <a:pt x="3817" y="1048"/>
                    <a:pt x="3780" y="1033"/>
                    <a:pt x="3773" y="1026"/>
                  </a:cubicBezTo>
                  <a:cubicBezTo>
                    <a:pt x="3714" y="989"/>
                    <a:pt x="3714" y="989"/>
                    <a:pt x="3714" y="989"/>
                  </a:cubicBezTo>
                  <a:cubicBezTo>
                    <a:pt x="3729" y="1055"/>
                    <a:pt x="3729" y="1055"/>
                    <a:pt x="3729" y="1055"/>
                  </a:cubicBezTo>
                  <a:cubicBezTo>
                    <a:pt x="3736" y="1092"/>
                    <a:pt x="3729" y="1099"/>
                    <a:pt x="3722" y="1099"/>
                  </a:cubicBezTo>
                  <a:cubicBezTo>
                    <a:pt x="3722" y="1106"/>
                    <a:pt x="3714" y="1106"/>
                    <a:pt x="3707" y="1106"/>
                  </a:cubicBezTo>
                  <a:cubicBezTo>
                    <a:pt x="3692" y="1106"/>
                    <a:pt x="3678" y="1099"/>
                    <a:pt x="3678" y="1099"/>
                  </a:cubicBezTo>
                  <a:lnTo>
                    <a:pt x="3678" y="1099"/>
                  </a:lnTo>
                  <a:cubicBezTo>
                    <a:pt x="3670" y="1099"/>
                    <a:pt x="3670" y="1099"/>
                    <a:pt x="3670" y="1099"/>
                  </a:cubicBezTo>
                  <a:cubicBezTo>
                    <a:pt x="3670" y="1099"/>
                    <a:pt x="3604" y="1084"/>
                    <a:pt x="3538" y="1070"/>
                  </a:cubicBezTo>
                  <a:cubicBezTo>
                    <a:pt x="3502" y="1055"/>
                    <a:pt x="3502" y="1011"/>
                    <a:pt x="3516" y="931"/>
                  </a:cubicBezTo>
                  <a:cubicBezTo>
                    <a:pt x="3524" y="887"/>
                    <a:pt x="3509" y="857"/>
                    <a:pt x="3494" y="828"/>
                  </a:cubicBezTo>
                  <a:cubicBezTo>
                    <a:pt x="3487" y="806"/>
                    <a:pt x="3480" y="791"/>
                    <a:pt x="3480" y="769"/>
                  </a:cubicBezTo>
                  <a:cubicBezTo>
                    <a:pt x="3480" y="689"/>
                    <a:pt x="3421" y="660"/>
                    <a:pt x="3385" y="660"/>
                  </a:cubicBezTo>
                  <a:lnTo>
                    <a:pt x="3385" y="660"/>
                  </a:lnTo>
                  <a:cubicBezTo>
                    <a:pt x="3377" y="660"/>
                    <a:pt x="3377" y="660"/>
                    <a:pt x="3377" y="660"/>
                  </a:cubicBezTo>
                  <a:cubicBezTo>
                    <a:pt x="3377" y="660"/>
                    <a:pt x="3363" y="660"/>
                    <a:pt x="3348" y="660"/>
                  </a:cubicBezTo>
                  <a:cubicBezTo>
                    <a:pt x="3304" y="660"/>
                    <a:pt x="3267" y="652"/>
                    <a:pt x="3253" y="637"/>
                  </a:cubicBezTo>
                  <a:cubicBezTo>
                    <a:pt x="3238" y="630"/>
                    <a:pt x="3231" y="615"/>
                    <a:pt x="3223" y="601"/>
                  </a:cubicBezTo>
                  <a:cubicBezTo>
                    <a:pt x="3209" y="579"/>
                    <a:pt x="3187" y="542"/>
                    <a:pt x="3143" y="542"/>
                  </a:cubicBezTo>
                  <a:cubicBezTo>
                    <a:pt x="3143" y="542"/>
                    <a:pt x="3135" y="542"/>
                    <a:pt x="3128" y="542"/>
                  </a:cubicBezTo>
                  <a:cubicBezTo>
                    <a:pt x="3121" y="542"/>
                    <a:pt x="3121" y="542"/>
                    <a:pt x="3113" y="542"/>
                  </a:cubicBezTo>
                  <a:cubicBezTo>
                    <a:pt x="3099" y="542"/>
                    <a:pt x="3092" y="542"/>
                    <a:pt x="3070" y="498"/>
                  </a:cubicBezTo>
                  <a:cubicBezTo>
                    <a:pt x="3063" y="491"/>
                    <a:pt x="3063" y="484"/>
                    <a:pt x="3056" y="476"/>
                  </a:cubicBezTo>
                  <a:cubicBezTo>
                    <a:pt x="3048" y="462"/>
                    <a:pt x="3048" y="462"/>
                    <a:pt x="3048" y="462"/>
                  </a:cubicBezTo>
                  <a:cubicBezTo>
                    <a:pt x="3019" y="418"/>
                    <a:pt x="3004" y="388"/>
                    <a:pt x="2953" y="330"/>
                  </a:cubicBezTo>
                  <a:cubicBezTo>
                    <a:pt x="2938" y="308"/>
                    <a:pt x="2931" y="286"/>
                    <a:pt x="2924" y="271"/>
                  </a:cubicBezTo>
                  <a:cubicBezTo>
                    <a:pt x="2909" y="234"/>
                    <a:pt x="2895" y="213"/>
                    <a:pt x="2836" y="205"/>
                  </a:cubicBezTo>
                  <a:cubicBezTo>
                    <a:pt x="2792" y="198"/>
                    <a:pt x="2763" y="154"/>
                    <a:pt x="2726" y="110"/>
                  </a:cubicBezTo>
                  <a:cubicBezTo>
                    <a:pt x="2711" y="88"/>
                    <a:pt x="2697" y="66"/>
                    <a:pt x="2682" y="44"/>
                  </a:cubicBezTo>
                  <a:cubicBezTo>
                    <a:pt x="2667" y="22"/>
                    <a:pt x="2645" y="0"/>
                    <a:pt x="2616" y="0"/>
                  </a:cubicBezTo>
                  <a:lnTo>
                    <a:pt x="2616" y="37"/>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dirty="0">
                <a:latin typeface="Montserrat" charset="0"/>
              </a:endParaRPr>
            </a:p>
          </p:txBody>
        </p:sp>
        <p:sp>
          <p:nvSpPr>
            <p:cNvPr id="99" name="Freeform 98"/>
            <p:cNvSpPr>
              <a:spLocks noChangeArrowheads="1"/>
            </p:cNvSpPr>
            <p:nvPr/>
          </p:nvSpPr>
          <p:spPr bwMode="auto">
            <a:xfrm>
              <a:off x="3501614" y="7785284"/>
              <a:ext cx="1986234" cy="2522461"/>
            </a:xfrm>
            <a:custGeom>
              <a:avLst/>
              <a:gdLst>
                <a:gd name="T0" fmla="*/ 4082 w 5167"/>
                <a:gd name="T1" fmla="*/ 6426 h 6639"/>
                <a:gd name="T2" fmla="*/ 3686 w 5167"/>
                <a:gd name="T3" fmla="*/ 6345 h 6639"/>
                <a:gd name="T4" fmla="*/ 3444 w 5167"/>
                <a:gd name="T5" fmla="*/ 6323 h 6639"/>
                <a:gd name="T6" fmla="*/ 3173 w 5167"/>
                <a:gd name="T7" fmla="*/ 6206 h 6639"/>
                <a:gd name="T8" fmla="*/ 2938 w 5167"/>
                <a:gd name="T9" fmla="*/ 5950 h 6639"/>
                <a:gd name="T10" fmla="*/ 2609 w 5167"/>
                <a:gd name="T11" fmla="*/ 5935 h 6639"/>
                <a:gd name="T12" fmla="*/ 2616 w 5167"/>
                <a:gd name="T13" fmla="*/ 5517 h 6639"/>
                <a:gd name="T14" fmla="*/ 2682 w 5167"/>
                <a:gd name="T15" fmla="*/ 5254 h 6639"/>
                <a:gd name="T16" fmla="*/ 2514 w 5167"/>
                <a:gd name="T17" fmla="*/ 4924 h 6639"/>
                <a:gd name="T18" fmla="*/ 2447 w 5167"/>
                <a:gd name="T19" fmla="*/ 4594 h 6639"/>
                <a:gd name="T20" fmla="*/ 2191 w 5167"/>
                <a:gd name="T21" fmla="*/ 4528 h 6639"/>
                <a:gd name="T22" fmla="*/ 1737 w 5167"/>
                <a:gd name="T23" fmla="*/ 4389 h 6639"/>
                <a:gd name="T24" fmla="*/ 1173 w 5167"/>
                <a:gd name="T25" fmla="*/ 4631 h 6639"/>
                <a:gd name="T26" fmla="*/ 887 w 5167"/>
                <a:gd name="T27" fmla="*/ 4660 h 6639"/>
                <a:gd name="T28" fmla="*/ 491 w 5167"/>
                <a:gd name="T29" fmla="*/ 4616 h 6639"/>
                <a:gd name="T30" fmla="*/ 777 w 5167"/>
                <a:gd name="T31" fmla="*/ 4066 h 6639"/>
                <a:gd name="T32" fmla="*/ 616 w 5167"/>
                <a:gd name="T33" fmla="*/ 3627 h 6639"/>
                <a:gd name="T34" fmla="*/ 249 w 5167"/>
                <a:gd name="T35" fmla="*/ 3283 h 6639"/>
                <a:gd name="T36" fmla="*/ 95 w 5167"/>
                <a:gd name="T37" fmla="*/ 2608 h 6639"/>
                <a:gd name="T38" fmla="*/ 249 w 5167"/>
                <a:gd name="T39" fmla="*/ 2220 h 6639"/>
                <a:gd name="T40" fmla="*/ 696 w 5167"/>
                <a:gd name="T41" fmla="*/ 1978 h 6639"/>
                <a:gd name="T42" fmla="*/ 696 w 5167"/>
                <a:gd name="T43" fmla="*/ 1788 h 6639"/>
                <a:gd name="T44" fmla="*/ 1048 w 5167"/>
                <a:gd name="T45" fmla="*/ 1810 h 6639"/>
                <a:gd name="T46" fmla="*/ 1319 w 5167"/>
                <a:gd name="T47" fmla="*/ 1905 h 6639"/>
                <a:gd name="T48" fmla="*/ 1510 w 5167"/>
                <a:gd name="T49" fmla="*/ 1722 h 6639"/>
                <a:gd name="T50" fmla="*/ 1590 w 5167"/>
                <a:gd name="T51" fmla="*/ 1524 h 6639"/>
                <a:gd name="T52" fmla="*/ 1803 w 5167"/>
                <a:gd name="T53" fmla="*/ 1326 h 6639"/>
                <a:gd name="T54" fmla="*/ 2037 w 5167"/>
                <a:gd name="T55" fmla="*/ 1143 h 6639"/>
                <a:gd name="T56" fmla="*/ 2433 w 5167"/>
                <a:gd name="T57" fmla="*/ 996 h 6639"/>
                <a:gd name="T58" fmla="*/ 2748 w 5167"/>
                <a:gd name="T59" fmla="*/ 908 h 6639"/>
                <a:gd name="T60" fmla="*/ 3173 w 5167"/>
                <a:gd name="T61" fmla="*/ 637 h 6639"/>
                <a:gd name="T62" fmla="*/ 3393 w 5167"/>
                <a:gd name="T63" fmla="*/ 571 h 6639"/>
                <a:gd name="T64" fmla="*/ 3561 w 5167"/>
                <a:gd name="T65" fmla="*/ 322 h 6639"/>
                <a:gd name="T66" fmla="*/ 3788 w 5167"/>
                <a:gd name="T67" fmla="*/ 22 h 6639"/>
                <a:gd name="T68" fmla="*/ 3979 w 5167"/>
                <a:gd name="T69" fmla="*/ 337 h 6639"/>
                <a:gd name="T70" fmla="*/ 4104 w 5167"/>
                <a:gd name="T71" fmla="*/ 637 h 6639"/>
                <a:gd name="T72" fmla="*/ 4279 w 5167"/>
                <a:gd name="T73" fmla="*/ 828 h 6639"/>
                <a:gd name="T74" fmla="*/ 4375 w 5167"/>
                <a:gd name="T75" fmla="*/ 908 h 6639"/>
                <a:gd name="T76" fmla="*/ 4250 w 5167"/>
                <a:gd name="T77" fmla="*/ 1370 h 6639"/>
                <a:gd name="T78" fmla="*/ 4089 w 5167"/>
                <a:gd name="T79" fmla="*/ 1553 h 6639"/>
                <a:gd name="T80" fmla="*/ 4023 w 5167"/>
                <a:gd name="T81" fmla="*/ 1810 h 6639"/>
                <a:gd name="T82" fmla="*/ 4287 w 5167"/>
                <a:gd name="T83" fmla="*/ 2051 h 6639"/>
                <a:gd name="T84" fmla="*/ 4155 w 5167"/>
                <a:gd name="T85" fmla="*/ 2301 h 6639"/>
                <a:gd name="T86" fmla="*/ 4126 w 5167"/>
                <a:gd name="T87" fmla="*/ 2454 h 6639"/>
                <a:gd name="T88" fmla="*/ 3876 w 5167"/>
                <a:gd name="T89" fmla="*/ 2542 h 6639"/>
                <a:gd name="T90" fmla="*/ 3920 w 5167"/>
                <a:gd name="T91" fmla="*/ 2806 h 6639"/>
                <a:gd name="T92" fmla="*/ 3745 w 5167"/>
                <a:gd name="T93" fmla="*/ 2857 h 6639"/>
                <a:gd name="T94" fmla="*/ 3766 w 5167"/>
                <a:gd name="T95" fmla="*/ 3107 h 6639"/>
                <a:gd name="T96" fmla="*/ 4228 w 5167"/>
                <a:gd name="T97" fmla="*/ 3114 h 6639"/>
                <a:gd name="T98" fmla="*/ 4653 w 5167"/>
                <a:gd name="T99" fmla="*/ 3092 h 6639"/>
                <a:gd name="T100" fmla="*/ 4888 w 5167"/>
                <a:gd name="T101" fmla="*/ 3605 h 6639"/>
                <a:gd name="T102" fmla="*/ 5056 w 5167"/>
                <a:gd name="T103" fmla="*/ 3920 h 6639"/>
                <a:gd name="T104" fmla="*/ 4844 w 5167"/>
                <a:gd name="T105" fmla="*/ 4220 h 6639"/>
                <a:gd name="T106" fmla="*/ 4997 w 5167"/>
                <a:gd name="T107" fmla="*/ 4792 h 6639"/>
                <a:gd name="T108" fmla="*/ 5122 w 5167"/>
                <a:gd name="T109" fmla="*/ 5026 h 6639"/>
                <a:gd name="T110" fmla="*/ 5056 w 5167"/>
                <a:gd name="T111" fmla="*/ 5422 h 6639"/>
                <a:gd name="T112" fmla="*/ 4851 w 5167"/>
                <a:gd name="T113" fmla="*/ 5942 h 6639"/>
                <a:gd name="T114" fmla="*/ 4485 w 5167"/>
                <a:gd name="T115" fmla="*/ 6638 h 6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67" h="6639">
                  <a:moveTo>
                    <a:pt x="4477" y="6631"/>
                  </a:moveTo>
                  <a:lnTo>
                    <a:pt x="4477" y="6631"/>
                  </a:lnTo>
                  <a:cubicBezTo>
                    <a:pt x="4455" y="6609"/>
                    <a:pt x="4389" y="6551"/>
                    <a:pt x="4338" y="6551"/>
                  </a:cubicBezTo>
                  <a:cubicBezTo>
                    <a:pt x="4272" y="6551"/>
                    <a:pt x="4228" y="6514"/>
                    <a:pt x="4191" y="6485"/>
                  </a:cubicBezTo>
                  <a:cubicBezTo>
                    <a:pt x="4184" y="6485"/>
                    <a:pt x="4177" y="6477"/>
                    <a:pt x="4169" y="6470"/>
                  </a:cubicBezTo>
                  <a:cubicBezTo>
                    <a:pt x="4147" y="6455"/>
                    <a:pt x="4118" y="6441"/>
                    <a:pt x="4082" y="6426"/>
                  </a:cubicBezTo>
                  <a:cubicBezTo>
                    <a:pt x="4045" y="6404"/>
                    <a:pt x="3994" y="6382"/>
                    <a:pt x="3964" y="6360"/>
                  </a:cubicBezTo>
                  <a:cubicBezTo>
                    <a:pt x="3935" y="6331"/>
                    <a:pt x="3913" y="6323"/>
                    <a:pt x="3898" y="6323"/>
                  </a:cubicBezTo>
                  <a:cubicBezTo>
                    <a:pt x="3884" y="6323"/>
                    <a:pt x="3869" y="6331"/>
                    <a:pt x="3847" y="6345"/>
                  </a:cubicBezTo>
                  <a:cubicBezTo>
                    <a:pt x="3825" y="6367"/>
                    <a:pt x="3796" y="6375"/>
                    <a:pt x="3774" y="6375"/>
                  </a:cubicBezTo>
                  <a:cubicBezTo>
                    <a:pt x="3752" y="6375"/>
                    <a:pt x="3730" y="6367"/>
                    <a:pt x="3700" y="6353"/>
                  </a:cubicBezTo>
                  <a:cubicBezTo>
                    <a:pt x="3686" y="6345"/>
                    <a:pt x="3686" y="6345"/>
                    <a:pt x="3686" y="6345"/>
                  </a:cubicBezTo>
                  <a:cubicBezTo>
                    <a:pt x="3657" y="6338"/>
                    <a:pt x="3642" y="6316"/>
                    <a:pt x="3627" y="6294"/>
                  </a:cubicBezTo>
                  <a:cubicBezTo>
                    <a:pt x="3620" y="6287"/>
                    <a:pt x="3613" y="6279"/>
                    <a:pt x="3605" y="6279"/>
                  </a:cubicBezTo>
                  <a:lnTo>
                    <a:pt x="3598" y="6279"/>
                  </a:lnTo>
                  <a:cubicBezTo>
                    <a:pt x="3583" y="6287"/>
                    <a:pt x="3576" y="6294"/>
                    <a:pt x="3561" y="6302"/>
                  </a:cubicBezTo>
                  <a:cubicBezTo>
                    <a:pt x="3539" y="6316"/>
                    <a:pt x="3517" y="6331"/>
                    <a:pt x="3481" y="6331"/>
                  </a:cubicBezTo>
                  <a:cubicBezTo>
                    <a:pt x="3473" y="6331"/>
                    <a:pt x="3459" y="6331"/>
                    <a:pt x="3444" y="6323"/>
                  </a:cubicBezTo>
                  <a:cubicBezTo>
                    <a:pt x="3437" y="6323"/>
                    <a:pt x="3429" y="6316"/>
                    <a:pt x="3422" y="6316"/>
                  </a:cubicBezTo>
                  <a:cubicBezTo>
                    <a:pt x="3415" y="6309"/>
                    <a:pt x="3407" y="6309"/>
                    <a:pt x="3400" y="6309"/>
                  </a:cubicBezTo>
                  <a:cubicBezTo>
                    <a:pt x="3393" y="6309"/>
                    <a:pt x="3378" y="6316"/>
                    <a:pt x="3364" y="6331"/>
                  </a:cubicBezTo>
                  <a:cubicBezTo>
                    <a:pt x="3349" y="6345"/>
                    <a:pt x="3334" y="6345"/>
                    <a:pt x="3319" y="6345"/>
                  </a:cubicBezTo>
                  <a:cubicBezTo>
                    <a:pt x="3261" y="6345"/>
                    <a:pt x="3209" y="6250"/>
                    <a:pt x="3202" y="6228"/>
                  </a:cubicBezTo>
                  <a:cubicBezTo>
                    <a:pt x="3195" y="6214"/>
                    <a:pt x="3188" y="6206"/>
                    <a:pt x="3173" y="6206"/>
                  </a:cubicBezTo>
                  <a:cubicBezTo>
                    <a:pt x="3166" y="6206"/>
                    <a:pt x="3158" y="6206"/>
                    <a:pt x="3151" y="6221"/>
                  </a:cubicBezTo>
                  <a:cubicBezTo>
                    <a:pt x="3136" y="6228"/>
                    <a:pt x="3129" y="6235"/>
                    <a:pt x="3122" y="6235"/>
                  </a:cubicBezTo>
                  <a:cubicBezTo>
                    <a:pt x="3100" y="6235"/>
                    <a:pt x="3078" y="6214"/>
                    <a:pt x="3048" y="6192"/>
                  </a:cubicBezTo>
                  <a:cubicBezTo>
                    <a:pt x="3034" y="6177"/>
                    <a:pt x="3012" y="6155"/>
                    <a:pt x="2990" y="6140"/>
                  </a:cubicBezTo>
                  <a:cubicBezTo>
                    <a:pt x="2938" y="6104"/>
                    <a:pt x="2938" y="6060"/>
                    <a:pt x="2938" y="6008"/>
                  </a:cubicBezTo>
                  <a:cubicBezTo>
                    <a:pt x="2938" y="5994"/>
                    <a:pt x="2938" y="5972"/>
                    <a:pt x="2938" y="5950"/>
                  </a:cubicBezTo>
                  <a:cubicBezTo>
                    <a:pt x="2931" y="5920"/>
                    <a:pt x="2902" y="5913"/>
                    <a:pt x="2858" y="5906"/>
                  </a:cubicBezTo>
                  <a:cubicBezTo>
                    <a:pt x="2836" y="5906"/>
                    <a:pt x="2814" y="5906"/>
                    <a:pt x="2799" y="5891"/>
                  </a:cubicBezTo>
                  <a:cubicBezTo>
                    <a:pt x="2799" y="5891"/>
                    <a:pt x="2792" y="5891"/>
                    <a:pt x="2777" y="5891"/>
                  </a:cubicBezTo>
                  <a:cubicBezTo>
                    <a:pt x="2733" y="5891"/>
                    <a:pt x="2675" y="5913"/>
                    <a:pt x="2660" y="5913"/>
                  </a:cubicBezTo>
                  <a:cubicBezTo>
                    <a:pt x="2653" y="5920"/>
                    <a:pt x="2609" y="5964"/>
                    <a:pt x="2609" y="5964"/>
                  </a:cubicBezTo>
                  <a:cubicBezTo>
                    <a:pt x="2609" y="5935"/>
                    <a:pt x="2609" y="5935"/>
                    <a:pt x="2609" y="5935"/>
                  </a:cubicBezTo>
                  <a:cubicBezTo>
                    <a:pt x="2601" y="5906"/>
                    <a:pt x="2601" y="5876"/>
                    <a:pt x="2594" y="5862"/>
                  </a:cubicBezTo>
                  <a:cubicBezTo>
                    <a:pt x="2594" y="5840"/>
                    <a:pt x="2579" y="5833"/>
                    <a:pt x="2557" y="5818"/>
                  </a:cubicBezTo>
                  <a:cubicBezTo>
                    <a:pt x="2535" y="5803"/>
                    <a:pt x="2514" y="5788"/>
                    <a:pt x="2499" y="5766"/>
                  </a:cubicBezTo>
                  <a:cubicBezTo>
                    <a:pt x="2455" y="5715"/>
                    <a:pt x="2477" y="5686"/>
                    <a:pt x="2506" y="5642"/>
                  </a:cubicBezTo>
                  <a:cubicBezTo>
                    <a:pt x="2514" y="5635"/>
                    <a:pt x="2514" y="5627"/>
                    <a:pt x="2521" y="5620"/>
                  </a:cubicBezTo>
                  <a:cubicBezTo>
                    <a:pt x="2565" y="5561"/>
                    <a:pt x="2572" y="5547"/>
                    <a:pt x="2616" y="5517"/>
                  </a:cubicBezTo>
                  <a:cubicBezTo>
                    <a:pt x="2645" y="5495"/>
                    <a:pt x="2653" y="5495"/>
                    <a:pt x="2667" y="5488"/>
                  </a:cubicBezTo>
                  <a:cubicBezTo>
                    <a:pt x="2675" y="5488"/>
                    <a:pt x="2682" y="5488"/>
                    <a:pt x="2697" y="5473"/>
                  </a:cubicBezTo>
                  <a:cubicBezTo>
                    <a:pt x="2719" y="5444"/>
                    <a:pt x="2733" y="5385"/>
                    <a:pt x="2741" y="5334"/>
                  </a:cubicBezTo>
                  <a:cubicBezTo>
                    <a:pt x="2741" y="5319"/>
                    <a:pt x="2741" y="5319"/>
                    <a:pt x="2741" y="5319"/>
                  </a:cubicBezTo>
                  <a:cubicBezTo>
                    <a:pt x="2741" y="5297"/>
                    <a:pt x="2741" y="5283"/>
                    <a:pt x="2726" y="5268"/>
                  </a:cubicBezTo>
                  <a:cubicBezTo>
                    <a:pt x="2719" y="5254"/>
                    <a:pt x="2704" y="5254"/>
                    <a:pt x="2682" y="5254"/>
                  </a:cubicBezTo>
                  <a:lnTo>
                    <a:pt x="2675" y="5254"/>
                  </a:lnTo>
                  <a:cubicBezTo>
                    <a:pt x="2667" y="5254"/>
                    <a:pt x="2660" y="5254"/>
                    <a:pt x="2660" y="5254"/>
                  </a:cubicBezTo>
                  <a:cubicBezTo>
                    <a:pt x="2594" y="5254"/>
                    <a:pt x="2535" y="5195"/>
                    <a:pt x="2528" y="5166"/>
                  </a:cubicBezTo>
                  <a:cubicBezTo>
                    <a:pt x="2521" y="5136"/>
                    <a:pt x="2506" y="5100"/>
                    <a:pt x="2455" y="5048"/>
                  </a:cubicBezTo>
                  <a:cubicBezTo>
                    <a:pt x="2433" y="5026"/>
                    <a:pt x="2426" y="5012"/>
                    <a:pt x="2426" y="4990"/>
                  </a:cubicBezTo>
                  <a:cubicBezTo>
                    <a:pt x="2433" y="4961"/>
                    <a:pt x="2462" y="4946"/>
                    <a:pt x="2514" y="4924"/>
                  </a:cubicBezTo>
                  <a:cubicBezTo>
                    <a:pt x="2521" y="4924"/>
                    <a:pt x="2528" y="4916"/>
                    <a:pt x="2528" y="4916"/>
                  </a:cubicBezTo>
                  <a:cubicBezTo>
                    <a:pt x="2528" y="4902"/>
                    <a:pt x="2521" y="4880"/>
                    <a:pt x="2514" y="4858"/>
                  </a:cubicBezTo>
                  <a:cubicBezTo>
                    <a:pt x="2499" y="4828"/>
                    <a:pt x="2484" y="4799"/>
                    <a:pt x="2492" y="4770"/>
                  </a:cubicBezTo>
                  <a:cubicBezTo>
                    <a:pt x="2506" y="4748"/>
                    <a:pt x="2506" y="4748"/>
                    <a:pt x="2506" y="4748"/>
                  </a:cubicBezTo>
                  <a:cubicBezTo>
                    <a:pt x="2514" y="4711"/>
                    <a:pt x="2528" y="4682"/>
                    <a:pt x="2521" y="4653"/>
                  </a:cubicBezTo>
                  <a:cubicBezTo>
                    <a:pt x="2514" y="4623"/>
                    <a:pt x="2477" y="4594"/>
                    <a:pt x="2447" y="4594"/>
                  </a:cubicBezTo>
                  <a:lnTo>
                    <a:pt x="2440" y="4594"/>
                  </a:lnTo>
                  <a:cubicBezTo>
                    <a:pt x="2433" y="4602"/>
                    <a:pt x="2418" y="4602"/>
                    <a:pt x="2411" y="4602"/>
                  </a:cubicBezTo>
                  <a:cubicBezTo>
                    <a:pt x="2367" y="4602"/>
                    <a:pt x="2308" y="4572"/>
                    <a:pt x="2286" y="4528"/>
                  </a:cubicBezTo>
                  <a:cubicBezTo>
                    <a:pt x="2272" y="4514"/>
                    <a:pt x="2250" y="4484"/>
                    <a:pt x="2242" y="4484"/>
                  </a:cubicBezTo>
                  <a:cubicBezTo>
                    <a:pt x="2242" y="4484"/>
                    <a:pt x="2235" y="4484"/>
                    <a:pt x="2220" y="4506"/>
                  </a:cubicBezTo>
                  <a:cubicBezTo>
                    <a:pt x="2213" y="4521"/>
                    <a:pt x="2198" y="4528"/>
                    <a:pt x="2191" y="4528"/>
                  </a:cubicBezTo>
                  <a:cubicBezTo>
                    <a:pt x="2162" y="4528"/>
                    <a:pt x="2140" y="4506"/>
                    <a:pt x="2118" y="4477"/>
                  </a:cubicBezTo>
                  <a:cubicBezTo>
                    <a:pt x="2103" y="4462"/>
                    <a:pt x="2088" y="4447"/>
                    <a:pt x="2074" y="4440"/>
                  </a:cubicBezTo>
                  <a:cubicBezTo>
                    <a:pt x="2059" y="4433"/>
                    <a:pt x="2037" y="4411"/>
                    <a:pt x="2023" y="4396"/>
                  </a:cubicBezTo>
                  <a:cubicBezTo>
                    <a:pt x="2001" y="4374"/>
                    <a:pt x="1978" y="4345"/>
                    <a:pt x="1957" y="4345"/>
                  </a:cubicBezTo>
                  <a:cubicBezTo>
                    <a:pt x="1949" y="4338"/>
                    <a:pt x="1935" y="4338"/>
                    <a:pt x="1927" y="4338"/>
                  </a:cubicBezTo>
                  <a:cubicBezTo>
                    <a:pt x="1883" y="4338"/>
                    <a:pt x="1810" y="4352"/>
                    <a:pt x="1737" y="4389"/>
                  </a:cubicBezTo>
                  <a:cubicBezTo>
                    <a:pt x="1649" y="4433"/>
                    <a:pt x="1597" y="4462"/>
                    <a:pt x="1539" y="4492"/>
                  </a:cubicBezTo>
                  <a:cubicBezTo>
                    <a:pt x="1502" y="4514"/>
                    <a:pt x="1502" y="4514"/>
                    <a:pt x="1502" y="4514"/>
                  </a:cubicBezTo>
                  <a:cubicBezTo>
                    <a:pt x="1458" y="4543"/>
                    <a:pt x="1414" y="4565"/>
                    <a:pt x="1378" y="4572"/>
                  </a:cubicBezTo>
                  <a:cubicBezTo>
                    <a:pt x="1341" y="4579"/>
                    <a:pt x="1312" y="4594"/>
                    <a:pt x="1261" y="4631"/>
                  </a:cubicBezTo>
                  <a:cubicBezTo>
                    <a:pt x="1246" y="4638"/>
                    <a:pt x="1231" y="4638"/>
                    <a:pt x="1216" y="4638"/>
                  </a:cubicBezTo>
                  <a:cubicBezTo>
                    <a:pt x="1202" y="4638"/>
                    <a:pt x="1187" y="4638"/>
                    <a:pt x="1173" y="4631"/>
                  </a:cubicBezTo>
                  <a:cubicBezTo>
                    <a:pt x="1165" y="4631"/>
                    <a:pt x="1158" y="4631"/>
                    <a:pt x="1143" y="4631"/>
                  </a:cubicBezTo>
                  <a:cubicBezTo>
                    <a:pt x="1136" y="4631"/>
                    <a:pt x="1128" y="4631"/>
                    <a:pt x="1121" y="4645"/>
                  </a:cubicBezTo>
                  <a:cubicBezTo>
                    <a:pt x="1070" y="4697"/>
                    <a:pt x="1026" y="4711"/>
                    <a:pt x="997" y="4711"/>
                  </a:cubicBezTo>
                  <a:cubicBezTo>
                    <a:pt x="982" y="4711"/>
                    <a:pt x="967" y="4697"/>
                    <a:pt x="953" y="4682"/>
                  </a:cubicBezTo>
                  <a:cubicBezTo>
                    <a:pt x="938" y="4675"/>
                    <a:pt x="923" y="4653"/>
                    <a:pt x="894" y="4653"/>
                  </a:cubicBezTo>
                  <a:cubicBezTo>
                    <a:pt x="894" y="4653"/>
                    <a:pt x="894" y="4653"/>
                    <a:pt x="887" y="4660"/>
                  </a:cubicBezTo>
                  <a:cubicBezTo>
                    <a:pt x="879" y="4660"/>
                    <a:pt x="872" y="4660"/>
                    <a:pt x="857" y="4660"/>
                  </a:cubicBezTo>
                  <a:cubicBezTo>
                    <a:pt x="792" y="4660"/>
                    <a:pt x="696" y="4638"/>
                    <a:pt x="623" y="4602"/>
                  </a:cubicBezTo>
                  <a:cubicBezTo>
                    <a:pt x="616" y="4602"/>
                    <a:pt x="601" y="4602"/>
                    <a:pt x="594" y="4602"/>
                  </a:cubicBezTo>
                  <a:cubicBezTo>
                    <a:pt x="572" y="4602"/>
                    <a:pt x="542" y="4609"/>
                    <a:pt x="513" y="4631"/>
                  </a:cubicBezTo>
                  <a:cubicBezTo>
                    <a:pt x="476" y="4653"/>
                    <a:pt x="476" y="4653"/>
                    <a:pt x="476" y="4653"/>
                  </a:cubicBezTo>
                  <a:cubicBezTo>
                    <a:pt x="491" y="4616"/>
                    <a:pt x="491" y="4616"/>
                    <a:pt x="491" y="4616"/>
                  </a:cubicBezTo>
                  <a:cubicBezTo>
                    <a:pt x="491" y="4594"/>
                    <a:pt x="498" y="4579"/>
                    <a:pt x="506" y="4557"/>
                  </a:cubicBezTo>
                  <a:cubicBezTo>
                    <a:pt x="513" y="4543"/>
                    <a:pt x="520" y="4521"/>
                    <a:pt x="528" y="4506"/>
                  </a:cubicBezTo>
                  <a:cubicBezTo>
                    <a:pt x="535" y="4440"/>
                    <a:pt x="579" y="4396"/>
                    <a:pt x="630" y="4338"/>
                  </a:cubicBezTo>
                  <a:cubicBezTo>
                    <a:pt x="674" y="4301"/>
                    <a:pt x="674" y="4272"/>
                    <a:pt x="674" y="4228"/>
                  </a:cubicBezTo>
                  <a:cubicBezTo>
                    <a:pt x="682" y="4213"/>
                    <a:pt x="682" y="4198"/>
                    <a:pt x="682" y="4176"/>
                  </a:cubicBezTo>
                  <a:cubicBezTo>
                    <a:pt x="696" y="4103"/>
                    <a:pt x="726" y="4088"/>
                    <a:pt x="777" y="4066"/>
                  </a:cubicBezTo>
                  <a:cubicBezTo>
                    <a:pt x="784" y="4059"/>
                    <a:pt x="799" y="4052"/>
                    <a:pt x="813" y="4045"/>
                  </a:cubicBezTo>
                  <a:cubicBezTo>
                    <a:pt x="850" y="4023"/>
                    <a:pt x="850" y="3986"/>
                    <a:pt x="850" y="3927"/>
                  </a:cubicBezTo>
                  <a:cubicBezTo>
                    <a:pt x="850" y="3891"/>
                    <a:pt x="850" y="3854"/>
                    <a:pt x="865" y="3825"/>
                  </a:cubicBezTo>
                  <a:cubicBezTo>
                    <a:pt x="872" y="3795"/>
                    <a:pt x="879" y="3781"/>
                    <a:pt x="865" y="3766"/>
                  </a:cubicBezTo>
                  <a:cubicBezTo>
                    <a:pt x="850" y="3744"/>
                    <a:pt x="821" y="3729"/>
                    <a:pt x="777" y="3729"/>
                  </a:cubicBezTo>
                  <a:cubicBezTo>
                    <a:pt x="696" y="3729"/>
                    <a:pt x="616" y="3700"/>
                    <a:pt x="616" y="3627"/>
                  </a:cubicBezTo>
                  <a:cubicBezTo>
                    <a:pt x="616" y="3576"/>
                    <a:pt x="608" y="3576"/>
                    <a:pt x="594" y="3576"/>
                  </a:cubicBezTo>
                  <a:cubicBezTo>
                    <a:pt x="579" y="3576"/>
                    <a:pt x="564" y="3583"/>
                    <a:pt x="542" y="3583"/>
                  </a:cubicBezTo>
                  <a:cubicBezTo>
                    <a:pt x="535" y="3583"/>
                    <a:pt x="528" y="3583"/>
                    <a:pt x="520" y="3583"/>
                  </a:cubicBezTo>
                  <a:cubicBezTo>
                    <a:pt x="476" y="3583"/>
                    <a:pt x="447" y="3554"/>
                    <a:pt x="418" y="3532"/>
                  </a:cubicBezTo>
                  <a:cubicBezTo>
                    <a:pt x="403" y="3517"/>
                    <a:pt x="388" y="3502"/>
                    <a:pt x="374" y="3488"/>
                  </a:cubicBezTo>
                  <a:cubicBezTo>
                    <a:pt x="301" y="3451"/>
                    <a:pt x="264" y="3378"/>
                    <a:pt x="249" y="3283"/>
                  </a:cubicBezTo>
                  <a:cubicBezTo>
                    <a:pt x="242" y="3209"/>
                    <a:pt x="220" y="3195"/>
                    <a:pt x="183" y="3165"/>
                  </a:cubicBezTo>
                  <a:cubicBezTo>
                    <a:pt x="176" y="3158"/>
                    <a:pt x="161" y="3143"/>
                    <a:pt x="154" y="3136"/>
                  </a:cubicBezTo>
                  <a:cubicBezTo>
                    <a:pt x="125" y="3107"/>
                    <a:pt x="110" y="3055"/>
                    <a:pt x="88" y="3004"/>
                  </a:cubicBezTo>
                  <a:cubicBezTo>
                    <a:pt x="73" y="2967"/>
                    <a:pt x="59" y="2931"/>
                    <a:pt x="37" y="2894"/>
                  </a:cubicBezTo>
                  <a:cubicBezTo>
                    <a:pt x="0" y="2828"/>
                    <a:pt x="29" y="2762"/>
                    <a:pt x="66" y="2689"/>
                  </a:cubicBezTo>
                  <a:cubicBezTo>
                    <a:pt x="73" y="2660"/>
                    <a:pt x="88" y="2638"/>
                    <a:pt x="95" y="2608"/>
                  </a:cubicBezTo>
                  <a:cubicBezTo>
                    <a:pt x="110" y="2572"/>
                    <a:pt x="110" y="2550"/>
                    <a:pt x="110" y="2535"/>
                  </a:cubicBezTo>
                  <a:cubicBezTo>
                    <a:pt x="117" y="2506"/>
                    <a:pt x="117" y="2498"/>
                    <a:pt x="154" y="2469"/>
                  </a:cubicBezTo>
                  <a:cubicBezTo>
                    <a:pt x="176" y="2447"/>
                    <a:pt x="191" y="2447"/>
                    <a:pt x="205" y="2440"/>
                  </a:cubicBezTo>
                  <a:cubicBezTo>
                    <a:pt x="205" y="2440"/>
                    <a:pt x="213" y="2440"/>
                    <a:pt x="213" y="2433"/>
                  </a:cubicBezTo>
                  <a:cubicBezTo>
                    <a:pt x="213" y="2433"/>
                    <a:pt x="198" y="2418"/>
                    <a:pt x="198" y="2403"/>
                  </a:cubicBezTo>
                  <a:cubicBezTo>
                    <a:pt x="161" y="2330"/>
                    <a:pt x="198" y="2257"/>
                    <a:pt x="249" y="2220"/>
                  </a:cubicBezTo>
                  <a:cubicBezTo>
                    <a:pt x="264" y="2205"/>
                    <a:pt x="286" y="2198"/>
                    <a:pt x="315" y="2191"/>
                  </a:cubicBezTo>
                  <a:cubicBezTo>
                    <a:pt x="359" y="2176"/>
                    <a:pt x="403" y="2154"/>
                    <a:pt x="425" y="2110"/>
                  </a:cubicBezTo>
                  <a:cubicBezTo>
                    <a:pt x="447" y="2051"/>
                    <a:pt x="484" y="2015"/>
                    <a:pt x="528" y="2015"/>
                  </a:cubicBezTo>
                  <a:cubicBezTo>
                    <a:pt x="542" y="2015"/>
                    <a:pt x="564" y="2022"/>
                    <a:pt x="579" y="2037"/>
                  </a:cubicBezTo>
                  <a:cubicBezTo>
                    <a:pt x="594" y="2044"/>
                    <a:pt x="601" y="2044"/>
                    <a:pt x="608" y="2044"/>
                  </a:cubicBezTo>
                  <a:cubicBezTo>
                    <a:pt x="637" y="2044"/>
                    <a:pt x="660" y="2015"/>
                    <a:pt x="696" y="1978"/>
                  </a:cubicBezTo>
                  <a:cubicBezTo>
                    <a:pt x="704" y="1964"/>
                    <a:pt x="704" y="1956"/>
                    <a:pt x="704" y="1949"/>
                  </a:cubicBezTo>
                  <a:cubicBezTo>
                    <a:pt x="704" y="1942"/>
                    <a:pt x="689" y="1927"/>
                    <a:pt x="674" y="1919"/>
                  </a:cubicBezTo>
                  <a:cubicBezTo>
                    <a:pt x="667" y="1912"/>
                    <a:pt x="652" y="1905"/>
                    <a:pt x="645" y="1897"/>
                  </a:cubicBezTo>
                  <a:cubicBezTo>
                    <a:pt x="637" y="1890"/>
                    <a:pt x="637" y="1890"/>
                    <a:pt x="637" y="1890"/>
                  </a:cubicBezTo>
                  <a:cubicBezTo>
                    <a:pt x="645" y="1868"/>
                    <a:pt x="645" y="1868"/>
                    <a:pt x="645" y="1868"/>
                  </a:cubicBezTo>
                  <a:cubicBezTo>
                    <a:pt x="652" y="1832"/>
                    <a:pt x="660" y="1795"/>
                    <a:pt x="696" y="1788"/>
                  </a:cubicBezTo>
                  <a:cubicBezTo>
                    <a:pt x="704" y="1788"/>
                    <a:pt x="711" y="1788"/>
                    <a:pt x="718" y="1788"/>
                  </a:cubicBezTo>
                  <a:cubicBezTo>
                    <a:pt x="755" y="1788"/>
                    <a:pt x="777" y="1810"/>
                    <a:pt x="799" y="1846"/>
                  </a:cubicBezTo>
                  <a:cubicBezTo>
                    <a:pt x="799" y="1854"/>
                    <a:pt x="806" y="1868"/>
                    <a:pt x="813" y="1883"/>
                  </a:cubicBezTo>
                  <a:cubicBezTo>
                    <a:pt x="828" y="1912"/>
                    <a:pt x="843" y="1949"/>
                    <a:pt x="857" y="1949"/>
                  </a:cubicBezTo>
                  <a:cubicBezTo>
                    <a:pt x="872" y="1949"/>
                    <a:pt x="879" y="1942"/>
                    <a:pt x="894" y="1927"/>
                  </a:cubicBezTo>
                  <a:cubicBezTo>
                    <a:pt x="960" y="1854"/>
                    <a:pt x="989" y="1832"/>
                    <a:pt x="1048" y="1810"/>
                  </a:cubicBezTo>
                  <a:cubicBezTo>
                    <a:pt x="1063" y="1810"/>
                    <a:pt x="1070" y="1810"/>
                    <a:pt x="1077" y="1810"/>
                  </a:cubicBezTo>
                  <a:cubicBezTo>
                    <a:pt x="1136" y="1810"/>
                    <a:pt x="1180" y="1861"/>
                    <a:pt x="1195" y="1883"/>
                  </a:cubicBezTo>
                  <a:cubicBezTo>
                    <a:pt x="1209" y="1905"/>
                    <a:pt x="1224" y="1912"/>
                    <a:pt x="1238" y="1912"/>
                  </a:cubicBezTo>
                  <a:cubicBezTo>
                    <a:pt x="1246" y="1912"/>
                    <a:pt x="1253" y="1912"/>
                    <a:pt x="1253" y="1897"/>
                  </a:cubicBezTo>
                  <a:cubicBezTo>
                    <a:pt x="1261" y="1876"/>
                    <a:pt x="1268" y="1876"/>
                    <a:pt x="1275" y="1876"/>
                  </a:cubicBezTo>
                  <a:cubicBezTo>
                    <a:pt x="1290" y="1876"/>
                    <a:pt x="1304" y="1890"/>
                    <a:pt x="1319" y="1905"/>
                  </a:cubicBezTo>
                  <a:cubicBezTo>
                    <a:pt x="1326" y="1912"/>
                    <a:pt x="1334" y="1919"/>
                    <a:pt x="1341" y="1927"/>
                  </a:cubicBezTo>
                  <a:cubicBezTo>
                    <a:pt x="1348" y="1934"/>
                    <a:pt x="1356" y="1942"/>
                    <a:pt x="1370" y="1942"/>
                  </a:cubicBezTo>
                  <a:cubicBezTo>
                    <a:pt x="1400" y="1942"/>
                    <a:pt x="1422" y="1927"/>
                    <a:pt x="1444" y="1919"/>
                  </a:cubicBezTo>
                  <a:cubicBezTo>
                    <a:pt x="1480" y="1897"/>
                    <a:pt x="1488" y="1868"/>
                    <a:pt x="1480" y="1832"/>
                  </a:cubicBezTo>
                  <a:cubicBezTo>
                    <a:pt x="1480" y="1810"/>
                    <a:pt x="1488" y="1780"/>
                    <a:pt x="1502" y="1766"/>
                  </a:cubicBezTo>
                  <a:cubicBezTo>
                    <a:pt x="1517" y="1736"/>
                    <a:pt x="1524" y="1729"/>
                    <a:pt x="1510" y="1722"/>
                  </a:cubicBezTo>
                  <a:cubicBezTo>
                    <a:pt x="1502" y="1707"/>
                    <a:pt x="1495" y="1707"/>
                    <a:pt x="1480" y="1700"/>
                  </a:cubicBezTo>
                  <a:cubicBezTo>
                    <a:pt x="1458" y="1685"/>
                    <a:pt x="1436" y="1670"/>
                    <a:pt x="1436" y="1626"/>
                  </a:cubicBezTo>
                  <a:cubicBezTo>
                    <a:pt x="1436" y="1612"/>
                    <a:pt x="1436" y="1604"/>
                    <a:pt x="1436" y="1597"/>
                  </a:cubicBezTo>
                  <a:cubicBezTo>
                    <a:pt x="1436" y="1560"/>
                    <a:pt x="1436" y="1531"/>
                    <a:pt x="1480" y="1495"/>
                  </a:cubicBezTo>
                  <a:cubicBezTo>
                    <a:pt x="1488" y="1480"/>
                    <a:pt x="1502" y="1473"/>
                    <a:pt x="1517" y="1473"/>
                  </a:cubicBezTo>
                  <a:cubicBezTo>
                    <a:pt x="1546" y="1473"/>
                    <a:pt x="1568" y="1502"/>
                    <a:pt x="1590" y="1524"/>
                  </a:cubicBezTo>
                  <a:cubicBezTo>
                    <a:pt x="1590" y="1524"/>
                    <a:pt x="1597" y="1531"/>
                    <a:pt x="1605" y="1538"/>
                  </a:cubicBezTo>
                  <a:cubicBezTo>
                    <a:pt x="1619" y="1553"/>
                    <a:pt x="1649" y="1583"/>
                    <a:pt x="1678" y="1583"/>
                  </a:cubicBezTo>
                  <a:cubicBezTo>
                    <a:pt x="1693" y="1583"/>
                    <a:pt x="1700" y="1583"/>
                    <a:pt x="1707" y="1568"/>
                  </a:cubicBezTo>
                  <a:cubicBezTo>
                    <a:pt x="1751" y="1516"/>
                    <a:pt x="1766" y="1473"/>
                    <a:pt x="1759" y="1451"/>
                  </a:cubicBezTo>
                  <a:cubicBezTo>
                    <a:pt x="1744" y="1428"/>
                    <a:pt x="1737" y="1392"/>
                    <a:pt x="1751" y="1363"/>
                  </a:cubicBezTo>
                  <a:cubicBezTo>
                    <a:pt x="1759" y="1341"/>
                    <a:pt x="1781" y="1333"/>
                    <a:pt x="1803" y="1326"/>
                  </a:cubicBezTo>
                  <a:cubicBezTo>
                    <a:pt x="1832" y="1326"/>
                    <a:pt x="1832" y="1319"/>
                    <a:pt x="1832" y="1289"/>
                  </a:cubicBezTo>
                  <a:cubicBezTo>
                    <a:pt x="1839" y="1282"/>
                    <a:pt x="1839" y="1282"/>
                    <a:pt x="1839" y="1275"/>
                  </a:cubicBezTo>
                  <a:cubicBezTo>
                    <a:pt x="1847" y="1238"/>
                    <a:pt x="1898" y="1231"/>
                    <a:pt x="1942" y="1231"/>
                  </a:cubicBezTo>
                  <a:cubicBezTo>
                    <a:pt x="1957" y="1231"/>
                    <a:pt x="1971" y="1231"/>
                    <a:pt x="1978" y="1223"/>
                  </a:cubicBezTo>
                  <a:cubicBezTo>
                    <a:pt x="1986" y="1223"/>
                    <a:pt x="1993" y="1216"/>
                    <a:pt x="2008" y="1194"/>
                  </a:cubicBezTo>
                  <a:cubicBezTo>
                    <a:pt x="2015" y="1179"/>
                    <a:pt x="2023" y="1165"/>
                    <a:pt x="2037" y="1143"/>
                  </a:cubicBezTo>
                  <a:cubicBezTo>
                    <a:pt x="2052" y="1128"/>
                    <a:pt x="2066" y="1121"/>
                    <a:pt x="2088" y="1121"/>
                  </a:cubicBezTo>
                  <a:cubicBezTo>
                    <a:pt x="2103" y="1121"/>
                    <a:pt x="2125" y="1128"/>
                    <a:pt x="2140" y="1135"/>
                  </a:cubicBezTo>
                  <a:cubicBezTo>
                    <a:pt x="2154" y="1135"/>
                    <a:pt x="2169" y="1143"/>
                    <a:pt x="2176" y="1143"/>
                  </a:cubicBezTo>
                  <a:cubicBezTo>
                    <a:pt x="2213" y="1143"/>
                    <a:pt x="2242" y="1128"/>
                    <a:pt x="2286" y="1092"/>
                  </a:cubicBezTo>
                  <a:cubicBezTo>
                    <a:pt x="2301" y="1084"/>
                    <a:pt x="2308" y="1077"/>
                    <a:pt x="2323" y="1062"/>
                  </a:cubicBezTo>
                  <a:cubicBezTo>
                    <a:pt x="2360" y="1033"/>
                    <a:pt x="2396" y="996"/>
                    <a:pt x="2433" y="996"/>
                  </a:cubicBezTo>
                  <a:cubicBezTo>
                    <a:pt x="2455" y="996"/>
                    <a:pt x="2477" y="1011"/>
                    <a:pt x="2499" y="1018"/>
                  </a:cubicBezTo>
                  <a:cubicBezTo>
                    <a:pt x="2521" y="1033"/>
                    <a:pt x="2543" y="1047"/>
                    <a:pt x="2565" y="1047"/>
                  </a:cubicBezTo>
                  <a:cubicBezTo>
                    <a:pt x="2572" y="1047"/>
                    <a:pt x="2572" y="1040"/>
                    <a:pt x="2579" y="1040"/>
                  </a:cubicBezTo>
                  <a:cubicBezTo>
                    <a:pt x="2594" y="1033"/>
                    <a:pt x="2609" y="1026"/>
                    <a:pt x="2631" y="1011"/>
                  </a:cubicBezTo>
                  <a:cubicBezTo>
                    <a:pt x="2660" y="996"/>
                    <a:pt x="2704" y="982"/>
                    <a:pt x="2719" y="960"/>
                  </a:cubicBezTo>
                  <a:cubicBezTo>
                    <a:pt x="2733" y="938"/>
                    <a:pt x="2741" y="930"/>
                    <a:pt x="2748" y="908"/>
                  </a:cubicBezTo>
                  <a:cubicBezTo>
                    <a:pt x="2755" y="894"/>
                    <a:pt x="2763" y="879"/>
                    <a:pt x="2777" y="857"/>
                  </a:cubicBezTo>
                  <a:cubicBezTo>
                    <a:pt x="2814" y="798"/>
                    <a:pt x="2880" y="762"/>
                    <a:pt x="2924" y="747"/>
                  </a:cubicBezTo>
                  <a:cubicBezTo>
                    <a:pt x="2931" y="747"/>
                    <a:pt x="2938" y="747"/>
                    <a:pt x="2953" y="747"/>
                  </a:cubicBezTo>
                  <a:cubicBezTo>
                    <a:pt x="2983" y="740"/>
                    <a:pt x="3026" y="733"/>
                    <a:pt x="3070" y="703"/>
                  </a:cubicBezTo>
                  <a:cubicBezTo>
                    <a:pt x="3078" y="696"/>
                    <a:pt x="3092" y="688"/>
                    <a:pt x="3100" y="681"/>
                  </a:cubicBezTo>
                  <a:cubicBezTo>
                    <a:pt x="3129" y="659"/>
                    <a:pt x="3151" y="637"/>
                    <a:pt x="3173" y="637"/>
                  </a:cubicBezTo>
                  <a:cubicBezTo>
                    <a:pt x="3180" y="637"/>
                    <a:pt x="3202" y="645"/>
                    <a:pt x="3202" y="666"/>
                  </a:cubicBezTo>
                  <a:cubicBezTo>
                    <a:pt x="3202" y="674"/>
                    <a:pt x="3209" y="674"/>
                    <a:pt x="3209" y="674"/>
                  </a:cubicBezTo>
                  <a:cubicBezTo>
                    <a:pt x="3209" y="674"/>
                    <a:pt x="3232" y="659"/>
                    <a:pt x="3232" y="637"/>
                  </a:cubicBezTo>
                  <a:cubicBezTo>
                    <a:pt x="3239" y="593"/>
                    <a:pt x="3268" y="593"/>
                    <a:pt x="3297" y="586"/>
                  </a:cubicBezTo>
                  <a:cubicBezTo>
                    <a:pt x="3312" y="586"/>
                    <a:pt x="3334" y="586"/>
                    <a:pt x="3356" y="578"/>
                  </a:cubicBezTo>
                  <a:cubicBezTo>
                    <a:pt x="3378" y="578"/>
                    <a:pt x="3385" y="571"/>
                    <a:pt x="3393" y="571"/>
                  </a:cubicBezTo>
                  <a:lnTo>
                    <a:pt x="3393" y="571"/>
                  </a:lnTo>
                  <a:cubicBezTo>
                    <a:pt x="3400" y="564"/>
                    <a:pt x="3400" y="557"/>
                    <a:pt x="3407" y="542"/>
                  </a:cubicBezTo>
                  <a:cubicBezTo>
                    <a:pt x="3407" y="527"/>
                    <a:pt x="3407" y="513"/>
                    <a:pt x="3415" y="505"/>
                  </a:cubicBezTo>
                  <a:cubicBezTo>
                    <a:pt x="3422" y="469"/>
                    <a:pt x="3429" y="439"/>
                    <a:pt x="3459" y="410"/>
                  </a:cubicBezTo>
                  <a:cubicBezTo>
                    <a:pt x="3481" y="381"/>
                    <a:pt x="3503" y="359"/>
                    <a:pt x="3525" y="344"/>
                  </a:cubicBezTo>
                  <a:cubicBezTo>
                    <a:pt x="3539" y="337"/>
                    <a:pt x="3554" y="329"/>
                    <a:pt x="3561" y="322"/>
                  </a:cubicBezTo>
                  <a:cubicBezTo>
                    <a:pt x="3576" y="307"/>
                    <a:pt x="3583" y="271"/>
                    <a:pt x="3583" y="242"/>
                  </a:cubicBezTo>
                  <a:cubicBezTo>
                    <a:pt x="3583" y="227"/>
                    <a:pt x="3591" y="212"/>
                    <a:pt x="3591" y="197"/>
                  </a:cubicBezTo>
                  <a:cubicBezTo>
                    <a:pt x="3591" y="190"/>
                    <a:pt x="3591" y="176"/>
                    <a:pt x="3591" y="168"/>
                  </a:cubicBezTo>
                  <a:cubicBezTo>
                    <a:pt x="3591" y="124"/>
                    <a:pt x="3591" y="80"/>
                    <a:pt x="3642" y="44"/>
                  </a:cubicBezTo>
                  <a:cubicBezTo>
                    <a:pt x="3686" y="14"/>
                    <a:pt x="3715" y="0"/>
                    <a:pt x="3737" y="0"/>
                  </a:cubicBezTo>
                  <a:cubicBezTo>
                    <a:pt x="3759" y="0"/>
                    <a:pt x="3774" y="7"/>
                    <a:pt x="3788" y="22"/>
                  </a:cubicBezTo>
                  <a:cubicBezTo>
                    <a:pt x="3818" y="66"/>
                    <a:pt x="3818" y="124"/>
                    <a:pt x="3788" y="168"/>
                  </a:cubicBezTo>
                  <a:cubicBezTo>
                    <a:pt x="3781" y="176"/>
                    <a:pt x="3781" y="183"/>
                    <a:pt x="3788" y="183"/>
                  </a:cubicBezTo>
                  <a:cubicBezTo>
                    <a:pt x="3788" y="205"/>
                    <a:pt x="3825" y="219"/>
                    <a:pt x="3847" y="227"/>
                  </a:cubicBezTo>
                  <a:cubicBezTo>
                    <a:pt x="3847" y="234"/>
                    <a:pt x="3847" y="234"/>
                    <a:pt x="3847" y="234"/>
                  </a:cubicBezTo>
                  <a:cubicBezTo>
                    <a:pt x="3884" y="249"/>
                    <a:pt x="3913" y="278"/>
                    <a:pt x="3935" y="315"/>
                  </a:cubicBezTo>
                  <a:cubicBezTo>
                    <a:pt x="3942" y="329"/>
                    <a:pt x="3964" y="337"/>
                    <a:pt x="3979" y="337"/>
                  </a:cubicBezTo>
                  <a:cubicBezTo>
                    <a:pt x="3986" y="337"/>
                    <a:pt x="3994" y="337"/>
                    <a:pt x="3994" y="337"/>
                  </a:cubicBezTo>
                  <a:cubicBezTo>
                    <a:pt x="4008" y="337"/>
                    <a:pt x="4067" y="344"/>
                    <a:pt x="4082" y="388"/>
                  </a:cubicBezTo>
                  <a:cubicBezTo>
                    <a:pt x="4089" y="417"/>
                    <a:pt x="4074" y="461"/>
                    <a:pt x="4059" y="491"/>
                  </a:cubicBezTo>
                  <a:cubicBezTo>
                    <a:pt x="4059" y="498"/>
                    <a:pt x="4052" y="498"/>
                    <a:pt x="4052" y="505"/>
                  </a:cubicBezTo>
                  <a:cubicBezTo>
                    <a:pt x="4045" y="527"/>
                    <a:pt x="4045" y="593"/>
                    <a:pt x="4067" y="608"/>
                  </a:cubicBezTo>
                  <a:cubicBezTo>
                    <a:pt x="4074" y="623"/>
                    <a:pt x="4089" y="630"/>
                    <a:pt x="4104" y="637"/>
                  </a:cubicBezTo>
                  <a:cubicBezTo>
                    <a:pt x="4118" y="652"/>
                    <a:pt x="4147" y="674"/>
                    <a:pt x="4162" y="696"/>
                  </a:cubicBezTo>
                  <a:cubicBezTo>
                    <a:pt x="4169" y="703"/>
                    <a:pt x="4177" y="718"/>
                    <a:pt x="4191" y="725"/>
                  </a:cubicBezTo>
                  <a:cubicBezTo>
                    <a:pt x="4214" y="740"/>
                    <a:pt x="4243" y="762"/>
                    <a:pt x="4235" y="798"/>
                  </a:cubicBezTo>
                  <a:cubicBezTo>
                    <a:pt x="4228" y="806"/>
                    <a:pt x="4228" y="820"/>
                    <a:pt x="4235" y="820"/>
                  </a:cubicBezTo>
                  <a:cubicBezTo>
                    <a:pt x="4235" y="828"/>
                    <a:pt x="4250" y="828"/>
                    <a:pt x="4257" y="828"/>
                  </a:cubicBezTo>
                  <a:cubicBezTo>
                    <a:pt x="4265" y="828"/>
                    <a:pt x="4272" y="828"/>
                    <a:pt x="4279" y="828"/>
                  </a:cubicBezTo>
                  <a:cubicBezTo>
                    <a:pt x="4287" y="828"/>
                    <a:pt x="4294" y="820"/>
                    <a:pt x="4301" y="820"/>
                  </a:cubicBezTo>
                  <a:cubicBezTo>
                    <a:pt x="4316" y="820"/>
                    <a:pt x="4331" y="813"/>
                    <a:pt x="4338" y="813"/>
                  </a:cubicBezTo>
                  <a:cubicBezTo>
                    <a:pt x="4353" y="813"/>
                    <a:pt x="4375" y="820"/>
                    <a:pt x="4375" y="850"/>
                  </a:cubicBezTo>
                  <a:lnTo>
                    <a:pt x="4375" y="850"/>
                  </a:lnTo>
                  <a:lnTo>
                    <a:pt x="4375" y="857"/>
                  </a:lnTo>
                  <a:cubicBezTo>
                    <a:pt x="4375" y="908"/>
                    <a:pt x="4375" y="908"/>
                    <a:pt x="4375" y="908"/>
                  </a:cubicBezTo>
                  <a:cubicBezTo>
                    <a:pt x="4375" y="945"/>
                    <a:pt x="4382" y="982"/>
                    <a:pt x="4404" y="1018"/>
                  </a:cubicBezTo>
                  <a:cubicBezTo>
                    <a:pt x="4433" y="1077"/>
                    <a:pt x="4477" y="1187"/>
                    <a:pt x="4433" y="1260"/>
                  </a:cubicBezTo>
                  <a:cubicBezTo>
                    <a:pt x="4426" y="1267"/>
                    <a:pt x="4419" y="1282"/>
                    <a:pt x="4411" y="1297"/>
                  </a:cubicBezTo>
                  <a:cubicBezTo>
                    <a:pt x="4382" y="1355"/>
                    <a:pt x="4360" y="1407"/>
                    <a:pt x="4316" y="1407"/>
                  </a:cubicBezTo>
                  <a:cubicBezTo>
                    <a:pt x="4309" y="1407"/>
                    <a:pt x="4309" y="1407"/>
                    <a:pt x="4309" y="1407"/>
                  </a:cubicBezTo>
                  <a:cubicBezTo>
                    <a:pt x="4279" y="1407"/>
                    <a:pt x="4265" y="1385"/>
                    <a:pt x="4250" y="1370"/>
                  </a:cubicBezTo>
                  <a:cubicBezTo>
                    <a:pt x="4243" y="1355"/>
                    <a:pt x="4228" y="1341"/>
                    <a:pt x="4214" y="1341"/>
                  </a:cubicBezTo>
                  <a:lnTo>
                    <a:pt x="4206" y="1341"/>
                  </a:lnTo>
                  <a:cubicBezTo>
                    <a:pt x="4177" y="1341"/>
                    <a:pt x="4155" y="1363"/>
                    <a:pt x="4140" y="1392"/>
                  </a:cubicBezTo>
                  <a:cubicBezTo>
                    <a:pt x="4133" y="1407"/>
                    <a:pt x="4118" y="1414"/>
                    <a:pt x="4111" y="1421"/>
                  </a:cubicBezTo>
                  <a:cubicBezTo>
                    <a:pt x="4089" y="1451"/>
                    <a:pt x="4067" y="1473"/>
                    <a:pt x="4074" y="1502"/>
                  </a:cubicBezTo>
                  <a:cubicBezTo>
                    <a:pt x="4074" y="1516"/>
                    <a:pt x="4082" y="1538"/>
                    <a:pt x="4089" y="1553"/>
                  </a:cubicBezTo>
                  <a:cubicBezTo>
                    <a:pt x="4096" y="1583"/>
                    <a:pt x="4111" y="1619"/>
                    <a:pt x="4104" y="1648"/>
                  </a:cubicBezTo>
                  <a:cubicBezTo>
                    <a:pt x="4104" y="1663"/>
                    <a:pt x="4104" y="1670"/>
                    <a:pt x="4104" y="1678"/>
                  </a:cubicBezTo>
                  <a:cubicBezTo>
                    <a:pt x="4096" y="1714"/>
                    <a:pt x="4096" y="1736"/>
                    <a:pt x="4059" y="1773"/>
                  </a:cubicBezTo>
                  <a:cubicBezTo>
                    <a:pt x="4045" y="1780"/>
                    <a:pt x="4045" y="1780"/>
                    <a:pt x="4045" y="1780"/>
                  </a:cubicBezTo>
                  <a:cubicBezTo>
                    <a:pt x="4038" y="1788"/>
                    <a:pt x="4023" y="1802"/>
                    <a:pt x="4023" y="1810"/>
                  </a:cubicBezTo>
                  <a:lnTo>
                    <a:pt x="4023" y="1810"/>
                  </a:lnTo>
                  <a:cubicBezTo>
                    <a:pt x="4030" y="1810"/>
                    <a:pt x="4038" y="1810"/>
                    <a:pt x="4059" y="1810"/>
                  </a:cubicBezTo>
                  <a:cubicBezTo>
                    <a:pt x="4133" y="1824"/>
                    <a:pt x="4169" y="1861"/>
                    <a:pt x="4199" y="1890"/>
                  </a:cubicBezTo>
                  <a:cubicBezTo>
                    <a:pt x="4214" y="1905"/>
                    <a:pt x="4214" y="1905"/>
                    <a:pt x="4214" y="1905"/>
                  </a:cubicBezTo>
                  <a:cubicBezTo>
                    <a:pt x="4235" y="1927"/>
                    <a:pt x="4243" y="1949"/>
                    <a:pt x="4250" y="1971"/>
                  </a:cubicBezTo>
                  <a:cubicBezTo>
                    <a:pt x="4250" y="1985"/>
                    <a:pt x="4250" y="1993"/>
                    <a:pt x="4257" y="2007"/>
                  </a:cubicBezTo>
                  <a:cubicBezTo>
                    <a:pt x="4265" y="2029"/>
                    <a:pt x="4272" y="2037"/>
                    <a:pt x="4287" y="2051"/>
                  </a:cubicBezTo>
                  <a:cubicBezTo>
                    <a:pt x="4294" y="2059"/>
                    <a:pt x="4301" y="2066"/>
                    <a:pt x="4316" y="2081"/>
                  </a:cubicBezTo>
                  <a:cubicBezTo>
                    <a:pt x="4345" y="2125"/>
                    <a:pt x="4360" y="2183"/>
                    <a:pt x="4353" y="2227"/>
                  </a:cubicBezTo>
                  <a:cubicBezTo>
                    <a:pt x="4345" y="2249"/>
                    <a:pt x="4338" y="2315"/>
                    <a:pt x="4294" y="2315"/>
                  </a:cubicBezTo>
                  <a:cubicBezTo>
                    <a:pt x="4279" y="2315"/>
                    <a:pt x="4265" y="2308"/>
                    <a:pt x="4250" y="2301"/>
                  </a:cubicBezTo>
                  <a:cubicBezTo>
                    <a:pt x="4235" y="2286"/>
                    <a:pt x="4214" y="2286"/>
                    <a:pt x="4206" y="2286"/>
                  </a:cubicBezTo>
                  <a:cubicBezTo>
                    <a:pt x="4184" y="2286"/>
                    <a:pt x="4162" y="2293"/>
                    <a:pt x="4155" y="2301"/>
                  </a:cubicBezTo>
                  <a:cubicBezTo>
                    <a:pt x="4155" y="2308"/>
                    <a:pt x="4155" y="2308"/>
                    <a:pt x="4155" y="2308"/>
                  </a:cubicBezTo>
                  <a:cubicBezTo>
                    <a:pt x="4155" y="2315"/>
                    <a:pt x="4162" y="2315"/>
                    <a:pt x="4177" y="2323"/>
                  </a:cubicBezTo>
                  <a:cubicBezTo>
                    <a:pt x="4191" y="2323"/>
                    <a:pt x="4221" y="2330"/>
                    <a:pt x="4221" y="2359"/>
                  </a:cubicBezTo>
                  <a:cubicBezTo>
                    <a:pt x="4228" y="2388"/>
                    <a:pt x="4221" y="2425"/>
                    <a:pt x="4206" y="2440"/>
                  </a:cubicBezTo>
                  <a:cubicBezTo>
                    <a:pt x="4191" y="2454"/>
                    <a:pt x="4177" y="2462"/>
                    <a:pt x="4162" y="2462"/>
                  </a:cubicBezTo>
                  <a:cubicBezTo>
                    <a:pt x="4147" y="2462"/>
                    <a:pt x="4140" y="2462"/>
                    <a:pt x="4126" y="2454"/>
                  </a:cubicBezTo>
                  <a:cubicBezTo>
                    <a:pt x="4111" y="2447"/>
                    <a:pt x="4096" y="2433"/>
                    <a:pt x="4082" y="2425"/>
                  </a:cubicBezTo>
                  <a:cubicBezTo>
                    <a:pt x="4067" y="2410"/>
                    <a:pt x="4052" y="2403"/>
                    <a:pt x="4045" y="2403"/>
                  </a:cubicBezTo>
                  <a:cubicBezTo>
                    <a:pt x="4038" y="2403"/>
                    <a:pt x="4038" y="2403"/>
                    <a:pt x="4023" y="2418"/>
                  </a:cubicBezTo>
                  <a:cubicBezTo>
                    <a:pt x="4008" y="2440"/>
                    <a:pt x="3979" y="2454"/>
                    <a:pt x="3957" y="2476"/>
                  </a:cubicBezTo>
                  <a:cubicBezTo>
                    <a:pt x="3942" y="2484"/>
                    <a:pt x="3928" y="2498"/>
                    <a:pt x="3913" y="2513"/>
                  </a:cubicBezTo>
                  <a:cubicBezTo>
                    <a:pt x="3906" y="2520"/>
                    <a:pt x="3891" y="2528"/>
                    <a:pt x="3876" y="2542"/>
                  </a:cubicBezTo>
                  <a:cubicBezTo>
                    <a:pt x="3854" y="2557"/>
                    <a:pt x="3825" y="2579"/>
                    <a:pt x="3825" y="2594"/>
                  </a:cubicBezTo>
                  <a:cubicBezTo>
                    <a:pt x="3825" y="2594"/>
                    <a:pt x="3825" y="2594"/>
                    <a:pt x="3832" y="2601"/>
                  </a:cubicBezTo>
                  <a:cubicBezTo>
                    <a:pt x="3854" y="2630"/>
                    <a:pt x="3884" y="2638"/>
                    <a:pt x="3906" y="2645"/>
                  </a:cubicBezTo>
                  <a:cubicBezTo>
                    <a:pt x="3913" y="2645"/>
                    <a:pt x="3913" y="2645"/>
                    <a:pt x="3913" y="2645"/>
                  </a:cubicBezTo>
                  <a:cubicBezTo>
                    <a:pt x="3950" y="2660"/>
                    <a:pt x="3972" y="2704"/>
                    <a:pt x="3957" y="2747"/>
                  </a:cubicBezTo>
                  <a:cubicBezTo>
                    <a:pt x="3957" y="2777"/>
                    <a:pt x="3950" y="2806"/>
                    <a:pt x="3920" y="2806"/>
                  </a:cubicBezTo>
                  <a:cubicBezTo>
                    <a:pt x="3913" y="2806"/>
                    <a:pt x="3898" y="2799"/>
                    <a:pt x="3884" y="2792"/>
                  </a:cubicBezTo>
                  <a:cubicBezTo>
                    <a:pt x="3869" y="2792"/>
                    <a:pt x="3854" y="2784"/>
                    <a:pt x="3840" y="2777"/>
                  </a:cubicBezTo>
                  <a:cubicBezTo>
                    <a:pt x="3818" y="2769"/>
                    <a:pt x="3796" y="2762"/>
                    <a:pt x="3788" y="2762"/>
                  </a:cubicBezTo>
                  <a:cubicBezTo>
                    <a:pt x="3781" y="2762"/>
                    <a:pt x="3781" y="2762"/>
                    <a:pt x="3781" y="2762"/>
                  </a:cubicBezTo>
                  <a:cubicBezTo>
                    <a:pt x="3766" y="2777"/>
                    <a:pt x="3759" y="2806"/>
                    <a:pt x="3759" y="2828"/>
                  </a:cubicBezTo>
                  <a:cubicBezTo>
                    <a:pt x="3752" y="2843"/>
                    <a:pt x="3752" y="2850"/>
                    <a:pt x="3745" y="2857"/>
                  </a:cubicBezTo>
                  <a:cubicBezTo>
                    <a:pt x="3737" y="2879"/>
                    <a:pt x="3723" y="2887"/>
                    <a:pt x="3715" y="2887"/>
                  </a:cubicBezTo>
                  <a:cubicBezTo>
                    <a:pt x="3700" y="2887"/>
                    <a:pt x="3693" y="2887"/>
                    <a:pt x="3678" y="2901"/>
                  </a:cubicBezTo>
                  <a:cubicBezTo>
                    <a:pt x="3649" y="2923"/>
                    <a:pt x="3627" y="2960"/>
                    <a:pt x="3635" y="2989"/>
                  </a:cubicBezTo>
                  <a:cubicBezTo>
                    <a:pt x="3635" y="2989"/>
                    <a:pt x="3635" y="2997"/>
                    <a:pt x="3649" y="3004"/>
                  </a:cubicBezTo>
                  <a:cubicBezTo>
                    <a:pt x="3657" y="3011"/>
                    <a:pt x="3671" y="3011"/>
                    <a:pt x="3678" y="3019"/>
                  </a:cubicBezTo>
                  <a:cubicBezTo>
                    <a:pt x="3715" y="3033"/>
                    <a:pt x="3752" y="3048"/>
                    <a:pt x="3766" y="3107"/>
                  </a:cubicBezTo>
                  <a:cubicBezTo>
                    <a:pt x="3781" y="3173"/>
                    <a:pt x="3796" y="3231"/>
                    <a:pt x="3832" y="3238"/>
                  </a:cubicBezTo>
                  <a:cubicBezTo>
                    <a:pt x="3840" y="3246"/>
                    <a:pt x="3854" y="3246"/>
                    <a:pt x="3884" y="3246"/>
                  </a:cubicBezTo>
                  <a:cubicBezTo>
                    <a:pt x="3920" y="3246"/>
                    <a:pt x="3964" y="3246"/>
                    <a:pt x="3972" y="3238"/>
                  </a:cubicBezTo>
                  <a:cubicBezTo>
                    <a:pt x="4001" y="3216"/>
                    <a:pt x="4030" y="3209"/>
                    <a:pt x="4052" y="3202"/>
                  </a:cubicBezTo>
                  <a:cubicBezTo>
                    <a:pt x="4074" y="3195"/>
                    <a:pt x="4089" y="3187"/>
                    <a:pt x="4104" y="3173"/>
                  </a:cubicBezTo>
                  <a:cubicBezTo>
                    <a:pt x="4140" y="3143"/>
                    <a:pt x="4177" y="3136"/>
                    <a:pt x="4228" y="3114"/>
                  </a:cubicBezTo>
                  <a:cubicBezTo>
                    <a:pt x="4294" y="3092"/>
                    <a:pt x="4294" y="3092"/>
                    <a:pt x="4294" y="3092"/>
                  </a:cubicBezTo>
                  <a:cubicBezTo>
                    <a:pt x="4353" y="3070"/>
                    <a:pt x="4419" y="3041"/>
                    <a:pt x="4455" y="3041"/>
                  </a:cubicBezTo>
                  <a:cubicBezTo>
                    <a:pt x="4463" y="3033"/>
                    <a:pt x="4463" y="3033"/>
                    <a:pt x="4463" y="3033"/>
                  </a:cubicBezTo>
                  <a:cubicBezTo>
                    <a:pt x="4477" y="3033"/>
                    <a:pt x="4507" y="3026"/>
                    <a:pt x="4536" y="3026"/>
                  </a:cubicBezTo>
                  <a:cubicBezTo>
                    <a:pt x="4573" y="3026"/>
                    <a:pt x="4602" y="3033"/>
                    <a:pt x="4616" y="3055"/>
                  </a:cubicBezTo>
                  <a:cubicBezTo>
                    <a:pt x="4631" y="3070"/>
                    <a:pt x="4638" y="3077"/>
                    <a:pt x="4653" y="3092"/>
                  </a:cubicBezTo>
                  <a:cubicBezTo>
                    <a:pt x="4682" y="3114"/>
                    <a:pt x="4704" y="3143"/>
                    <a:pt x="4734" y="3180"/>
                  </a:cubicBezTo>
                  <a:cubicBezTo>
                    <a:pt x="4741" y="3195"/>
                    <a:pt x="4756" y="3209"/>
                    <a:pt x="4770" y="3224"/>
                  </a:cubicBezTo>
                  <a:cubicBezTo>
                    <a:pt x="4800" y="3253"/>
                    <a:pt x="4836" y="3290"/>
                    <a:pt x="4829" y="3341"/>
                  </a:cubicBezTo>
                  <a:cubicBezTo>
                    <a:pt x="4822" y="3378"/>
                    <a:pt x="4807" y="3495"/>
                    <a:pt x="4829" y="3546"/>
                  </a:cubicBezTo>
                  <a:cubicBezTo>
                    <a:pt x="4836" y="3568"/>
                    <a:pt x="4844" y="3576"/>
                    <a:pt x="4851" y="3576"/>
                  </a:cubicBezTo>
                  <a:cubicBezTo>
                    <a:pt x="4858" y="3583"/>
                    <a:pt x="4873" y="3583"/>
                    <a:pt x="4888" y="3605"/>
                  </a:cubicBezTo>
                  <a:cubicBezTo>
                    <a:pt x="4902" y="3627"/>
                    <a:pt x="4902" y="3664"/>
                    <a:pt x="4902" y="3700"/>
                  </a:cubicBezTo>
                  <a:cubicBezTo>
                    <a:pt x="4902" y="3722"/>
                    <a:pt x="4902" y="3737"/>
                    <a:pt x="4902" y="3752"/>
                  </a:cubicBezTo>
                  <a:cubicBezTo>
                    <a:pt x="4909" y="3766"/>
                    <a:pt x="4909" y="3773"/>
                    <a:pt x="4909" y="3781"/>
                  </a:cubicBezTo>
                  <a:cubicBezTo>
                    <a:pt x="4917" y="3817"/>
                    <a:pt x="4917" y="3869"/>
                    <a:pt x="4946" y="3869"/>
                  </a:cubicBezTo>
                  <a:cubicBezTo>
                    <a:pt x="4968" y="3876"/>
                    <a:pt x="4983" y="3883"/>
                    <a:pt x="4997" y="3898"/>
                  </a:cubicBezTo>
                  <a:cubicBezTo>
                    <a:pt x="5012" y="3905"/>
                    <a:pt x="5027" y="3920"/>
                    <a:pt x="5056" y="3920"/>
                  </a:cubicBezTo>
                  <a:cubicBezTo>
                    <a:pt x="5071" y="3920"/>
                    <a:pt x="5071" y="3920"/>
                    <a:pt x="5071" y="3920"/>
                  </a:cubicBezTo>
                  <a:cubicBezTo>
                    <a:pt x="5085" y="3927"/>
                    <a:pt x="5100" y="3927"/>
                    <a:pt x="5107" y="3942"/>
                  </a:cubicBezTo>
                  <a:cubicBezTo>
                    <a:pt x="5115" y="3957"/>
                    <a:pt x="5100" y="3971"/>
                    <a:pt x="5064" y="4015"/>
                  </a:cubicBezTo>
                  <a:cubicBezTo>
                    <a:pt x="5041" y="4037"/>
                    <a:pt x="5034" y="4059"/>
                    <a:pt x="5019" y="4081"/>
                  </a:cubicBezTo>
                  <a:cubicBezTo>
                    <a:pt x="5012" y="4110"/>
                    <a:pt x="4997" y="4133"/>
                    <a:pt x="4946" y="4147"/>
                  </a:cubicBezTo>
                  <a:cubicBezTo>
                    <a:pt x="4866" y="4162"/>
                    <a:pt x="4851" y="4176"/>
                    <a:pt x="4844" y="4220"/>
                  </a:cubicBezTo>
                  <a:cubicBezTo>
                    <a:pt x="4836" y="4272"/>
                    <a:pt x="4851" y="4301"/>
                    <a:pt x="4880" y="4330"/>
                  </a:cubicBezTo>
                  <a:cubicBezTo>
                    <a:pt x="4931" y="4367"/>
                    <a:pt x="4954" y="4433"/>
                    <a:pt x="4961" y="4477"/>
                  </a:cubicBezTo>
                  <a:cubicBezTo>
                    <a:pt x="4968" y="4499"/>
                    <a:pt x="4983" y="4521"/>
                    <a:pt x="4983" y="4535"/>
                  </a:cubicBezTo>
                  <a:cubicBezTo>
                    <a:pt x="4997" y="4550"/>
                    <a:pt x="4997" y="4550"/>
                    <a:pt x="4997" y="4550"/>
                  </a:cubicBezTo>
                  <a:cubicBezTo>
                    <a:pt x="4983" y="4557"/>
                    <a:pt x="4983" y="4557"/>
                    <a:pt x="4983" y="4557"/>
                  </a:cubicBezTo>
                  <a:cubicBezTo>
                    <a:pt x="4976" y="4609"/>
                    <a:pt x="4961" y="4748"/>
                    <a:pt x="4997" y="4792"/>
                  </a:cubicBezTo>
                  <a:cubicBezTo>
                    <a:pt x="5005" y="4814"/>
                    <a:pt x="5019" y="4828"/>
                    <a:pt x="5034" y="4843"/>
                  </a:cubicBezTo>
                  <a:cubicBezTo>
                    <a:pt x="5064" y="4880"/>
                    <a:pt x="5093" y="4909"/>
                    <a:pt x="5049" y="4961"/>
                  </a:cubicBezTo>
                  <a:cubicBezTo>
                    <a:pt x="5041" y="4975"/>
                    <a:pt x="5034" y="4990"/>
                    <a:pt x="5041" y="4997"/>
                  </a:cubicBezTo>
                  <a:cubicBezTo>
                    <a:pt x="5049" y="5019"/>
                    <a:pt x="5078" y="5026"/>
                    <a:pt x="5100" y="5026"/>
                  </a:cubicBezTo>
                  <a:cubicBezTo>
                    <a:pt x="5107" y="5026"/>
                    <a:pt x="5115" y="5026"/>
                    <a:pt x="5115" y="5026"/>
                  </a:cubicBezTo>
                  <a:cubicBezTo>
                    <a:pt x="5122" y="5026"/>
                    <a:pt x="5122" y="5026"/>
                    <a:pt x="5122" y="5026"/>
                  </a:cubicBezTo>
                  <a:cubicBezTo>
                    <a:pt x="5137" y="5026"/>
                    <a:pt x="5144" y="5026"/>
                    <a:pt x="5151" y="5034"/>
                  </a:cubicBezTo>
                  <a:cubicBezTo>
                    <a:pt x="5166" y="5056"/>
                    <a:pt x="5159" y="5107"/>
                    <a:pt x="5144" y="5173"/>
                  </a:cubicBezTo>
                  <a:cubicBezTo>
                    <a:pt x="5137" y="5202"/>
                    <a:pt x="5137" y="5232"/>
                    <a:pt x="5137" y="5246"/>
                  </a:cubicBezTo>
                  <a:cubicBezTo>
                    <a:pt x="5137" y="5283"/>
                    <a:pt x="5115" y="5305"/>
                    <a:pt x="5093" y="5319"/>
                  </a:cubicBezTo>
                  <a:cubicBezTo>
                    <a:pt x="5078" y="5342"/>
                    <a:pt x="5064" y="5356"/>
                    <a:pt x="5056" y="5385"/>
                  </a:cubicBezTo>
                  <a:cubicBezTo>
                    <a:pt x="5049" y="5415"/>
                    <a:pt x="5049" y="5415"/>
                    <a:pt x="5056" y="5422"/>
                  </a:cubicBezTo>
                  <a:cubicBezTo>
                    <a:pt x="5071" y="5437"/>
                    <a:pt x="5085" y="5452"/>
                    <a:pt x="5085" y="5503"/>
                  </a:cubicBezTo>
                  <a:cubicBezTo>
                    <a:pt x="5085" y="5583"/>
                    <a:pt x="5071" y="5598"/>
                    <a:pt x="5027" y="5620"/>
                  </a:cubicBezTo>
                  <a:cubicBezTo>
                    <a:pt x="5019" y="5627"/>
                    <a:pt x="5005" y="5635"/>
                    <a:pt x="4990" y="5642"/>
                  </a:cubicBezTo>
                  <a:cubicBezTo>
                    <a:pt x="4924" y="5686"/>
                    <a:pt x="4902" y="5737"/>
                    <a:pt x="4917" y="5796"/>
                  </a:cubicBezTo>
                  <a:cubicBezTo>
                    <a:pt x="4939" y="5854"/>
                    <a:pt x="4902" y="5891"/>
                    <a:pt x="4873" y="5920"/>
                  </a:cubicBezTo>
                  <a:cubicBezTo>
                    <a:pt x="4866" y="5928"/>
                    <a:pt x="4851" y="5935"/>
                    <a:pt x="4851" y="5942"/>
                  </a:cubicBezTo>
                  <a:cubicBezTo>
                    <a:pt x="4836" y="5957"/>
                    <a:pt x="4836" y="5986"/>
                    <a:pt x="4844" y="6023"/>
                  </a:cubicBezTo>
                  <a:cubicBezTo>
                    <a:pt x="4844" y="6052"/>
                    <a:pt x="4844" y="6082"/>
                    <a:pt x="4836" y="6118"/>
                  </a:cubicBezTo>
                  <a:cubicBezTo>
                    <a:pt x="4836" y="6162"/>
                    <a:pt x="4807" y="6206"/>
                    <a:pt x="4778" y="6257"/>
                  </a:cubicBezTo>
                  <a:cubicBezTo>
                    <a:pt x="4741" y="6309"/>
                    <a:pt x="4704" y="6367"/>
                    <a:pt x="4668" y="6455"/>
                  </a:cubicBezTo>
                  <a:cubicBezTo>
                    <a:pt x="4609" y="6587"/>
                    <a:pt x="4550" y="6609"/>
                    <a:pt x="4536" y="6609"/>
                  </a:cubicBezTo>
                  <a:cubicBezTo>
                    <a:pt x="4485" y="6638"/>
                    <a:pt x="4485" y="6638"/>
                    <a:pt x="4485" y="6638"/>
                  </a:cubicBezTo>
                  <a:lnTo>
                    <a:pt x="4477" y="6631"/>
                  </a:lnTo>
                </a:path>
              </a:pathLst>
            </a:custGeom>
            <a:grpFill/>
            <a:ln w="28575" cmpd="sng">
              <a:solidFill>
                <a:schemeClr val="bg1"/>
              </a:solidFill>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0" name="Freeform 99"/>
            <p:cNvSpPr>
              <a:spLocks noChangeArrowheads="1"/>
            </p:cNvSpPr>
            <p:nvPr/>
          </p:nvSpPr>
          <p:spPr bwMode="auto">
            <a:xfrm>
              <a:off x="3494318" y="7779811"/>
              <a:ext cx="1999001" cy="2531581"/>
            </a:xfrm>
            <a:custGeom>
              <a:avLst/>
              <a:gdLst>
                <a:gd name="T0" fmla="*/ 4053 w 5197"/>
                <a:gd name="T1" fmla="*/ 513 h 6669"/>
                <a:gd name="T2" fmla="*/ 4375 w 5197"/>
                <a:gd name="T3" fmla="*/ 916 h 6669"/>
                <a:gd name="T4" fmla="*/ 4060 w 5197"/>
                <a:gd name="T5" fmla="*/ 1773 h 6669"/>
                <a:gd name="T6" fmla="*/ 4221 w 5197"/>
                <a:gd name="T7" fmla="*/ 2381 h 6669"/>
                <a:gd name="T8" fmla="*/ 3899 w 5197"/>
                <a:gd name="T9" fmla="*/ 2792 h 6669"/>
                <a:gd name="T10" fmla="*/ 4133 w 5197"/>
                <a:gd name="T11" fmla="*/ 3202 h 6669"/>
                <a:gd name="T12" fmla="*/ 4954 w 5197"/>
                <a:gd name="T13" fmla="*/ 3898 h 6669"/>
                <a:gd name="T14" fmla="*/ 5056 w 5197"/>
                <a:gd name="T15" fmla="*/ 4968 h 6669"/>
                <a:gd name="T16" fmla="*/ 4837 w 5197"/>
                <a:gd name="T17" fmla="*/ 6133 h 6669"/>
                <a:gd name="T18" fmla="*/ 3789 w 5197"/>
                <a:gd name="T19" fmla="*/ 6375 h 6669"/>
                <a:gd name="T20" fmla="*/ 3188 w 5197"/>
                <a:gd name="T21" fmla="*/ 6207 h 6669"/>
                <a:gd name="T22" fmla="*/ 2521 w 5197"/>
                <a:gd name="T23" fmla="*/ 5767 h 6669"/>
                <a:gd name="T24" fmla="*/ 2536 w 5197"/>
                <a:gd name="T25" fmla="*/ 4953 h 6669"/>
                <a:gd name="T26" fmla="*/ 2096 w 5197"/>
                <a:gd name="T27" fmla="*/ 4441 h 6669"/>
                <a:gd name="T28" fmla="*/ 1012 w 5197"/>
                <a:gd name="T29" fmla="*/ 4704 h 6669"/>
                <a:gd name="T30" fmla="*/ 836 w 5197"/>
                <a:gd name="T31" fmla="*/ 4067 h 6669"/>
                <a:gd name="T32" fmla="*/ 67 w 5197"/>
                <a:gd name="T33" fmla="*/ 2902 h 6669"/>
                <a:gd name="T34" fmla="*/ 667 w 5197"/>
                <a:gd name="T35" fmla="*/ 1898 h 6669"/>
                <a:gd name="T36" fmla="*/ 1283 w 5197"/>
                <a:gd name="T37" fmla="*/ 1920 h 6669"/>
                <a:gd name="T38" fmla="*/ 1605 w 5197"/>
                <a:gd name="T39" fmla="*/ 1561 h 6669"/>
                <a:gd name="T40" fmla="*/ 2309 w 5197"/>
                <a:gd name="T41" fmla="*/ 1121 h 6669"/>
                <a:gd name="T42" fmla="*/ 3217 w 5197"/>
                <a:gd name="T43" fmla="*/ 703 h 6669"/>
                <a:gd name="T44" fmla="*/ 3752 w 5197"/>
                <a:gd name="T45" fmla="*/ 0 h 6669"/>
                <a:gd name="T46" fmla="*/ 3408 w 5197"/>
                <a:gd name="T47" fmla="*/ 550 h 6669"/>
                <a:gd name="T48" fmla="*/ 2931 w 5197"/>
                <a:gd name="T49" fmla="*/ 748 h 6669"/>
                <a:gd name="T50" fmla="*/ 2294 w 5197"/>
                <a:gd name="T51" fmla="*/ 1099 h 6669"/>
                <a:gd name="T52" fmla="*/ 1810 w 5197"/>
                <a:gd name="T53" fmla="*/ 1326 h 6669"/>
                <a:gd name="T54" fmla="*/ 1437 w 5197"/>
                <a:gd name="T55" fmla="*/ 1641 h 6669"/>
                <a:gd name="T56" fmla="*/ 1253 w 5197"/>
                <a:gd name="T57" fmla="*/ 1912 h 6669"/>
                <a:gd name="T58" fmla="*/ 704 w 5197"/>
                <a:gd name="T59" fmla="*/ 1788 h 6669"/>
                <a:gd name="T60" fmla="*/ 601 w 5197"/>
                <a:gd name="T61" fmla="*/ 2037 h 6669"/>
                <a:gd name="T62" fmla="*/ 67 w 5197"/>
                <a:gd name="T63" fmla="*/ 2697 h 6669"/>
                <a:gd name="T64" fmla="*/ 609 w 5197"/>
                <a:gd name="T65" fmla="*/ 3605 h 6669"/>
                <a:gd name="T66" fmla="*/ 675 w 5197"/>
                <a:gd name="T67" fmla="*/ 4235 h 6669"/>
                <a:gd name="T68" fmla="*/ 902 w 5197"/>
                <a:gd name="T69" fmla="*/ 4690 h 6669"/>
                <a:gd name="T70" fmla="*/ 1525 w 5197"/>
                <a:gd name="T71" fmla="*/ 4543 h 6669"/>
                <a:gd name="T72" fmla="*/ 2257 w 5197"/>
                <a:gd name="T73" fmla="*/ 4521 h 6669"/>
                <a:gd name="T74" fmla="*/ 2529 w 5197"/>
                <a:gd name="T75" fmla="*/ 4924 h 6669"/>
                <a:gd name="T76" fmla="*/ 2741 w 5197"/>
                <a:gd name="T77" fmla="*/ 5349 h 6669"/>
                <a:gd name="T78" fmla="*/ 2616 w 5197"/>
                <a:gd name="T79" fmla="*/ 6016 h 6669"/>
                <a:gd name="T80" fmla="*/ 3137 w 5197"/>
                <a:gd name="T81" fmla="*/ 6265 h 6669"/>
                <a:gd name="T82" fmla="*/ 3584 w 5197"/>
                <a:gd name="T83" fmla="*/ 6324 h 6669"/>
                <a:gd name="T84" fmla="*/ 4097 w 5197"/>
                <a:gd name="T85" fmla="*/ 6456 h 6669"/>
                <a:gd name="T86" fmla="*/ 4866 w 5197"/>
                <a:gd name="T87" fmla="*/ 6141 h 6669"/>
                <a:gd name="T88" fmla="*/ 5079 w 5197"/>
                <a:gd name="T89" fmla="*/ 5422 h 6669"/>
                <a:gd name="T90" fmla="*/ 5079 w 5197"/>
                <a:gd name="T91" fmla="*/ 4983 h 6669"/>
                <a:gd name="T92" fmla="*/ 5049 w 5197"/>
                <a:gd name="T93" fmla="*/ 4103 h 6669"/>
                <a:gd name="T94" fmla="*/ 4910 w 5197"/>
                <a:gd name="T95" fmla="*/ 3612 h 6669"/>
                <a:gd name="T96" fmla="*/ 4463 w 5197"/>
                <a:gd name="T97" fmla="*/ 3034 h 6669"/>
                <a:gd name="T98" fmla="*/ 3701 w 5197"/>
                <a:gd name="T99" fmla="*/ 3019 h 6669"/>
                <a:gd name="T100" fmla="*/ 3935 w 5197"/>
                <a:gd name="T101" fmla="*/ 2836 h 6669"/>
                <a:gd name="T102" fmla="*/ 4060 w 5197"/>
                <a:gd name="T103" fmla="*/ 2433 h 6669"/>
                <a:gd name="T104" fmla="*/ 4382 w 5197"/>
                <a:gd name="T105" fmla="*/ 2250 h 6669"/>
                <a:gd name="T106" fmla="*/ 4082 w 5197"/>
                <a:gd name="T107" fmla="*/ 1795 h 6669"/>
                <a:gd name="T108" fmla="*/ 4324 w 5197"/>
                <a:gd name="T109" fmla="*/ 1436 h 6669"/>
                <a:gd name="T110" fmla="*/ 4404 w 5197"/>
                <a:gd name="T111" fmla="*/ 872 h 6669"/>
                <a:gd name="T112" fmla="*/ 4214 w 5197"/>
                <a:gd name="T113" fmla="*/ 725 h 6669"/>
                <a:gd name="T114" fmla="*/ 3994 w 5197"/>
                <a:gd name="T115" fmla="*/ 337 h 6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97" h="6669">
                  <a:moveTo>
                    <a:pt x="3752" y="29"/>
                  </a:moveTo>
                  <a:lnTo>
                    <a:pt x="3752" y="29"/>
                  </a:lnTo>
                  <a:cubicBezTo>
                    <a:pt x="3767" y="29"/>
                    <a:pt x="3781" y="37"/>
                    <a:pt x="3789" y="51"/>
                  </a:cubicBezTo>
                  <a:cubicBezTo>
                    <a:pt x="3818" y="81"/>
                    <a:pt x="3818" y="132"/>
                    <a:pt x="3789" y="176"/>
                  </a:cubicBezTo>
                  <a:cubicBezTo>
                    <a:pt x="3767" y="220"/>
                    <a:pt x="3825" y="242"/>
                    <a:pt x="3862" y="264"/>
                  </a:cubicBezTo>
                  <a:cubicBezTo>
                    <a:pt x="3891" y="279"/>
                    <a:pt x="3921" y="300"/>
                    <a:pt x="3935" y="337"/>
                  </a:cubicBezTo>
                  <a:cubicBezTo>
                    <a:pt x="3950" y="359"/>
                    <a:pt x="3979" y="366"/>
                    <a:pt x="3994" y="366"/>
                  </a:cubicBezTo>
                  <a:cubicBezTo>
                    <a:pt x="4009" y="366"/>
                    <a:pt x="4009" y="366"/>
                    <a:pt x="4009" y="366"/>
                  </a:cubicBezTo>
                  <a:cubicBezTo>
                    <a:pt x="4009" y="366"/>
                    <a:pt x="4074" y="374"/>
                    <a:pt x="4082" y="403"/>
                  </a:cubicBezTo>
                  <a:cubicBezTo>
                    <a:pt x="4089" y="440"/>
                    <a:pt x="4060" y="491"/>
                    <a:pt x="4053" y="513"/>
                  </a:cubicBezTo>
                  <a:cubicBezTo>
                    <a:pt x="4045" y="542"/>
                    <a:pt x="4045" y="608"/>
                    <a:pt x="4074" y="638"/>
                  </a:cubicBezTo>
                  <a:cubicBezTo>
                    <a:pt x="4097" y="660"/>
                    <a:pt x="4141" y="689"/>
                    <a:pt x="4162" y="718"/>
                  </a:cubicBezTo>
                  <a:cubicBezTo>
                    <a:pt x="4192" y="755"/>
                    <a:pt x="4243" y="769"/>
                    <a:pt x="4236" y="813"/>
                  </a:cubicBezTo>
                  <a:cubicBezTo>
                    <a:pt x="4229" y="850"/>
                    <a:pt x="4243" y="857"/>
                    <a:pt x="4272" y="857"/>
                  </a:cubicBezTo>
                  <a:cubicBezTo>
                    <a:pt x="4280" y="857"/>
                    <a:pt x="4294" y="857"/>
                    <a:pt x="4302" y="857"/>
                  </a:cubicBezTo>
                  <a:cubicBezTo>
                    <a:pt x="4324" y="850"/>
                    <a:pt x="4338" y="843"/>
                    <a:pt x="4353" y="843"/>
                  </a:cubicBezTo>
                  <a:cubicBezTo>
                    <a:pt x="4368" y="843"/>
                    <a:pt x="4375" y="850"/>
                    <a:pt x="4375" y="872"/>
                  </a:cubicBezTo>
                  <a:cubicBezTo>
                    <a:pt x="4375" y="887"/>
                    <a:pt x="4375" y="901"/>
                    <a:pt x="4375" y="916"/>
                  </a:cubicBezTo>
                  <a:cubicBezTo>
                    <a:pt x="4346" y="960"/>
                    <a:pt x="4324" y="1004"/>
                    <a:pt x="4324" y="1004"/>
                  </a:cubicBezTo>
                  <a:cubicBezTo>
                    <a:pt x="4324" y="1004"/>
                    <a:pt x="4346" y="960"/>
                    <a:pt x="4375" y="916"/>
                  </a:cubicBezTo>
                  <a:cubicBezTo>
                    <a:pt x="4375" y="953"/>
                    <a:pt x="4375" y="1004"/>
                    <a:pt x="4404" y="1041"/>
                  </a:cubicBezTo>
                  <a:cubicBezTo>
                    <a:pt x="4434" y="1107"/>
                    <a:pt x="4470" y="1202"/>
                    <a:pt x="4434" y="1268"/>
                  </a:cubicBezTo>
                  <a:cubicBezTo>
                    <a:pt x="4404" y="1319"/>
                    <a:pt x="4375" y="1407"/>
                    <a:pt x="4331" y="1407"/>
                  </a:cubicBezTo>
                  <a:cubicBezTo>
                    <a:pt x="4331" y="1407"/>
                    <a:pt x="4331" y="1407"/>
                    <a:pt x="4324" y="1407"/>
                  </a:cubicBezTo>
                  <a:cubicBezTo>
                    <a:pt x="4287" y="1400"/>
                    <a:pt x="4272" y="1348"/>
                    <a:pt x="4236" y="1341"/>
                  </a:cubicBezTo>
                  <a:cubicBezTo>
                    <a:pt x="4229" y="1341"/>
                    <a:pt x="4221" y="1341"/>
                    <a:pt x="4221" y="1341"/>
                  </a:cubicBezTo>
                  <a:cubicBezTo>
                    <a:pt x="4184" y="1341"/>
                    <a:pt x="4162" y="1370"/>
                    <a:pt x="4141" y="1400"/>
                  </a:cubicBezTo>
                  <a:cubicBezTo>
                    <a:pt x="4111" y="1436"/>
                    <a:pt x="4060" y="1466"/>
                    <a:pt x="4074" y="1517"/>
                  </a:cubicBezTo>
                  <a:cubicBezTo>
                    <a:pt x="4082" y="1568"/>
                    <a:pt x="4111" y="1612"/>
                    <a:pt x="4104" y="1663"/>
                  </a:cubicBezTo>
                  <a:cubicBezTo>
                    <a:pt x="4097" y="1715"/>
                    <a:pt x="4104" y="1729"/>
                    <a:pt x="4060" y="1773"/>
                  </a:cubicBezTo>
                  <a:cubicBezTo>
                    <a:pt x="4023" y="1817"/>
                    <a:pt x="3994" y="1832"/>
                    <a:pt x="4074" y="1839"/>
                  </a:cubicBezTo>
                  <a:cubicBezTo>
                    <a:pt x="4148" y="1854"/>
                    <a:pt x="4184" y="1891"/>
                    <a:pt x="4214" y="1927"/>
                  </a:cubicBezTo>
                  <a:cubicBezTo>
                    <a:pt x="4250" y="1964"/>
                    <a:pt x="4243" y="1986"/>
                    <a:pt x="4258" y="2030"/>
                  </a:cubicBezTo>
                  <a:cubicBezTo>
                    <a:pt x="4272" y="2074"/>
                    <a:pt x="4294" y="2074"/>
                    <a:pt x="4316" y="2103"/>
                  </a:cubicBezTo>
                  <a:cubicBezTo>
                    <a:pt x="4346" y="2140"/>
                    <a:pt x="4360" y="2191"/>
                    <a:pt x="4353" y="2242"/>
                  </a:cubicBezTo>
                  <a:cubicBezTo>
                    <a:pt x="4346" y="2279"/>
                    <a:pt x="4331" y="2316"/>
                    <a:pt x="4309" y="2316"/>
                  </a:cubicBezTo>
                  <a:cubicBezTo>
                    <a:pt x="4302" y="2316"/>
                    <a:pt x="4287" y="2308"/>
                    <a:pt x="4272" y="2301"/>
                  </a:cubicBezTo>
                  <a:cubicBezTo>
                    <a:pt x="4258" y="2293"/>
                    <a:pt x="4236" y="2286"/>
                    <a:pt x="4221" y="2286"/>
                  </a:cubicBezTo>
                  <a:cubicBezTo>
                    <a:pt x="4184" y="2286"/>
                    <a:pt x="4148" y="2301"/>
                    <a:pt x="4155" y="2330"/>
                  </a:cubicBezTo>
                  <a:cubicBezTo>
                    <a:pt x="4162" y="2360"/>
                    <a:pt x="4214" y="2338"/>
                    <a:pt x="4221" y="2381"/>
                  </a:cubicBezTo>
                  <a:cubicBezTo>
                    <a:pt x="4229" y="2411"/>
                    <a:pt x="4214" y="2462"/>
                    <a:pt x="4177" y="2462"/>
                  </a:cubicBezTo>
                  <a:cubicBezTo>
                    <a:pt x="4170" y="2462"/>
                    <a:pt x="4162" y="2462"/>
                    <a:pt x="4148" y="2455"/>
                  </a:cubicBezTo>
                  <a:cubicBezTo>
                    <a:pt x="4104" y="2433"/>
                    <a:pt x="4082" y="2403"/>
                    <a:pt x="4060" y="2403"/>
                  </a:cubicBezTo>
                  <a:cubicBezTo>
                    <a:pt x="4045" y="2403"/>
                    <a:pt x="4038" y="2411"/>
                    <a:pt x="4031" y="2418"/>
                  </a:cubicBezTo>
                  <a:cubicBezTo>
                    <a:pt x="3994" y="2462"/>
                    <a:pt x="3950" y="2477"/>
                    <a:pt x="3921" y="2513"/>
                  </a:cubicBezTo>
                  <a:cubicBezTo>
                    <a:pt x="3884" y="2550"/>
                    <a:pt x="3796" y="2594"/>
                    <a:pt x="3833" y="2623"/>
                  </a:cubicBezTo>
                  <a:cubicBezTo>
                    <a:pt x="3869" y="2660"/>
                    <a:pt x="3899" y="2667"/>
                    <a:pt x="3928" y="2675"/>
                  </a:cubicBezTo>
                  <a:cubicBezTo>
                    <a:pt x="3950" y="2682"/>
                    <a:pt x="3972" y="2719"/>
                    <a:pt x="3957" y="2762"/>
                  </a:cubicBezTo>
                  <a:cubicBezTo>
                    <a:pt x="3957" y="2792"/>
                    <a:pt x="3950" y="2807"/>
                    <a:pt x="3935" y="2807"/>
                  </a:cubicBezTo>
                  <a:cubicBezTo>
                    <a:pt x="3928" y="2807"/>
                    <a:pt x="3921" y="2799"/>
                    <a:pt x="3899" y="2792"/>
                  </a:cubicBezTo>
                  <a:cubicBezTo>
                    <a:pt x="3862" y="2784"/>
                    <a:pt x="3825" y="2762"/>
                    <a:pt x="3803" y="2762"/>
                  </a:cubicBezTo>
                  <a:cubicBezTo>
                    <a:pt x="3796" y="2762"/>
                    <a:pt x="3789" y="2762"/>
                    <a:pt x="3781" y="2770"/>
                  </a:cubicBezTo>
                  <a:cubicBezTo>
                    <a:pt x="3767" y="2792"/>
                    <a:pt x="3760" y="2843"/>
                    <a:pt x="3745" y="2872"/>
                  </a:cubicBezTo>
                  <a:cubicBezTo>
                    <a:pt x="3738" y="2894"/>
                    <a:pt x="3715" y="2872"/>
                    <a:pt x="3679" y="2902"/>
                  </a:cubicBezTo>
                  <a:cubicBezTo>
                    <a:pt x="3650" y="2938"/>
                    <a:pt x="3606" y="3004"/>
                    <a:pt x="3657" y="3034"/>
                  </a:cubicBezTo>
                  <a:cubicBezTo>
                    <a:pt x="3708" y="3056"/>
                    <a:pt x="3745" y="3056"/>
                    <a:pt x="3767" y="3129"/>
                  </a:cubicBezTo>
                  <a:cubicBezTo>
                    <a:pt x="3781" y="3195"/>
                    <a:pt x="3796" y="3253"/>
                    <a:pt x="3840" y="3268"/>
                  </a:cubicBezTo>
                  <a:cubicBezTo>
                    <a:pt x="3855" y="3275"/>
                    <a:pt x="3877" y="3275"/>
                    <a:pt x="3899" y="3275"/>
                  </a:cubicBezTo>
                  <a:cubicBezTo>
                    <a:pt x="3943" y="3275"/>
                    <a:pt x="3994" y="3268"/>
                    <a:pt x="3994" y="3268"/>
                  </a:cubicBezTo>
                  <a:cubicBezTo>
                    <a:pt x="4045" y="3231"/>
                    <a:pt x="4089" y="3239"/>
                    <a:pt x="4133" y="3202"/>
                  </a:cubicBezTo>
                  <a:cubicBezTo>
                    <a:pt x="4170" y="3166"/>
                    <a:pt x="4206" y="3158"/>
                    <a:pt x="4272" y="3136"/>
                  </a:cubicBezTo>
                  <a:cubicBezTo>
                    <a:pt x="4346" y="3107"/>
                    <a:pt x="4426" y="3078"/>
                    <a:pt x="4470" y="3070"/>
                  </a:cubicBezTo>
                  <a:cubicBezTo>
                    <a:pt x="4492" y="3063"/>
                    <a:pt x="4522" y="3056"/>
                    <a:pt x="4551" y="3056"/>
                  </a:cubicBezTo>
                  <a:cubicBezTo>
                    <a:pt x="4573" y="3056"/>
                    <a:pt x="4602" y="3063"/>
                    <a:pt x="4624" y="3085"/>
                  </a:cubicBezTo>
                  <a:cubicBezTo>
                    <a:pt x="4668" y="3129"/>
                    <a:pt x="4697" y="3151"/>
                    <a:pt x="4734" y="3202"/>
                  </a:cubicBezTo>
                  <a:cubicBezTo>
                    <a:pt x="4771" y="3253"/>
                    <a:pt x="4837" y="3290"/>
                    <a:pt x="4829" y="3356"/>
                  </a:cubicBezTo>
                  <a:cubicBezTo>
                    <a:pt x="4822" y="3422"/>
                    <a:pt x="4807" y="3517"/>
                    <a:pt x="4829" y="3569"/>
                  </a:cubicBezTo>
                  <a:cubicBezTo>
                    <a:pt x="4844" y="3620"/>
                    <a:pt x="4859" y="3591"/>
                    <a:pt x="4888" y="3627"/>
                  </a:cubicBezTo>
                  <a:cubicBezTo>
                    <a:pt x="4910" y="3664"/>
                    <a:pt x="4895" y="3730"/>
                    <a:pt x="4903" y="3774"/>
                  </a:cubicBezTo>
                  <a:cubicBezTo>
                    <a:pt x="4910" y="3818"/>
                    <a:pt x="4910" y="3891"/>
                    <a:pt x="4954" y="3898"/>
                  </a:cubicBezTo>
                  <a:cubicBezTo>
                    <a:pt x="4998" y="3906"/>
                    <a:pt x="5012" y="3942"/>
                    <a:pt x="5064" y="3950"/>
                  </a:cubicBezTo>
                  <a:cubicBezTo>
                    <a:pt x="5115" y="3957"/>
                    <a:pt x="5122" y="3950"/>
                    <a:pt x="5064" y="4016"/>
                  </a:cubicBezTo>
                  <a:cubicBezTo>
                    <a:pt x="5005" y="4089"/>
                    <a:pt x="5034" y="4133"/>
                    <a:pt x="4954" y="4148"/>
                  </a:cubicBezTo>
                  <a:cubicBezTo>
                    <a:pt x="4881" y="4162"/>
                    <a:pt x="4851" y="4184"/>
                    <a:pt x="4844" y="4235"/>
                  </a:cubicBezTo>
                  <a:cubicBezTo>
                    <a:pt x="4837" y="4279"/>
                    <a:pt x="4844" y="4323"/>
                    <a:pt x="4888" y="4360"/>
                  </a:cubicBezTo>
                  <a:cubicBezTo>
                    <a:pt x="4932" y="4397"/>
                    <a:pt x="4954" y="4455"/>
                    <a:pt x="4961" y="4492"/>
                  </a:cubicBezTo>
                  <a:cubicBezTo>
                    <a:pt x="4969" y="4514"/>
                    <a:pt x="4976" y="4536"/>
                    <a:pt x="4991" y="4558"/>
                  </a:cubicBezTo>
                  <a:cubicBezTo>
                    <a:pt x="4983" y="4558"/>
                    <a:pt x="4983" y="4558"/>
                    <a:pt x="4983" y="4558"/>
                  </a:cubicBezTo>
                  <a:cubicBezTo>
                    <a:pt x="4983" y="4558"/>
                    <a:pt x="4954" y="4748"/>
                    <a:pt x="4998" y="4822"/>
                  </a:cubicBezTo>
                  <a:cubicBezTo>
                    <a:pt x="5042" y="4888"/>
                    <a:pt x="5100" y="4910"/>
                    <a:pt x="5056" y="4968"/>
                  </a:cubicBezTo>
                  <a:cubicBezTo>
                    <a:pt x="5012" y="5019"/>
                    <a:pt x="5064" y="5056"/>
                    <a:pt x="5115" y="5056"/>
                  </a:cubicBezTo>
                  <a:cubicBezTo>
                    <a:pt x="5122" y="5056"/>
                    <a:pt x="5130" y="5056"/>
                    <a:pt x="5137" y="5056"/>
                  </a:cubicBezTo>
                  <a:lnTo>
                    <a:pt x="5137" y="5056"/>
                  </a:lnTo>
                  <a:cubicBezTo>
                    <a:pt x="5188" y="5056"/>
                    <a:pt x="5137" y="5203"/>
                    <a:pt x="5137" y="5261"/>
                  </a:cubicBezTo>
                  <a:cubicBezTo>
                    <a:pt x="5137" y="5320"/>
                    <a:pt x="5079" y="5327"/>
                    <a:pt x="5056" y="5393"/>
                  </a:cubicBezTo>
                  <a:cubicBezTo>
                    <a:pt x="5034" y="5467"/>
                    <a:pt x="5086" y="5430"/>
                    <a:pt x="5086" y="5518"/>
                  </a:cubicBezTo>
                  <a:cubicBezTo>
                    <a:pt x="5086" y="5613"/>
                    <a:pt x="5064" y="5598"/>
                    <a:pt x="4998" y="5642"/>
                  </a:cubicBezTo>
                  <a:cubicBezTo>
                    <a:pt x="4932" y="5693"/>
                    <a:pt x="4895" y="5745"/>
                    <a:pt x="4917" y="5818"/>
                  </a:cubicBezTo>
                  <a:cubicBezTo>
                    <a:pt x="4939" y="5884"/>
                    <a:pt x="4873" y="5921"/>
                    <a:pt x="4851" y="5950"/>
                  </a:cubicBezTo>
                  <a:cubicBezTo>
                    <a:pt x="4829" y="5987"/>
                    <a:pt x="4851" y="6053"/>
                    <a:pt x="4837" y="6133"/>
                  </a:cubicBezTo>
                  <a:cubicBezTo>
                    <a:pt x="4829" y="6214"/>
                    <a:pt x="4741" y="6287"/>
                    <a:pt x="4668" y="6463"/>
                  </a:cubicBezTo>
                  <a:cubicBezTo>
                    <a:pt x="4610" y="6602"/>
                    <a:pt x="4551" y="6610"/>
                    <a:pt x="4543" y="6610"/>
                  </a:cubicBezTo>
                  <a:lnTo>
                    <a:pt x="4543" y="6610"/>
                  </a:lnTo>
                  <a:cubicBezTo>
                    <a:pt x="4500" y="6631"/>
                    <a:pt x="4500" y="6631"/>
                    <a:pt x="4500" y="6631"/>
                  </a:cubicBezTo>
                  <a:cubicBezTo>
                    <a:pt x="4470" y="6610"/>
                    <a:pt x="4404" y="6551"/>
                    <a:pt x="4353" y="6551"/>
                  </a:cubicBezTo>
                  <a:cubicBezTo>
                    <a:pt x="4287" y="6551"/>
                    <a:pt x="4236" y="6507"/>
                    <a:pt x="4192" y="6470"/>
                  </a:cubicBezTo>
                  <a:cubicBezTo>
                    <a:pt x="4148" y="6441"/>
                    <a:pt x="4045" y="6404"/>
                    <a:pt x="3987" y="6360"/>
                  </a:cubicBezTo>
                  <a:cubicBezTo>
                    <a:pt x="3957" y="6331"/>
                    <a:pt x="3935" y="6317"/>
                    <a:pt x="3913" y="6317"/>
                  </a:cubicBezTo>
                  <a:cubicBezTo>
                    <a:pt x="3899" y="6317"/>
                    <a:pt x="3877" y="6331"/>
                    <a:pt x="3855" y="6346"/>
                  </a:cubicBezTo>
                  <a:cubicBezTo>
                    <a:pt x="3825" y="6368"/>
                    <a:pt x="3811" y="6375"/>
                    <a:pt x="3789" y="6375"/>
                  </a:cubicBezTo>
                  <a:cubicBezTo>
                    <a:pt x="3767" y="6375"/>
                    <a:pt x="3738" y="6360"/>
                    <a:pt x="3708" y="6346"/>
                  </a:cubicBezTo>
                  <a:cubicBezTo>
                    <a:pt x="3657" y="6331"/>
                    <a:pt x="3650" y="6272"/>
                    <a:pt x="3620" y="6272"/>
                  </a:cubicBezTo>
                  <a:cubicBezTo>
                    <a:pt x="3613" y="6272"/>
                    <a:pt x="3613" y="6280"/>
                    <a:pt x="3606" y="6280"/>
                  </a:cubicBezTo>
                  <a:cubicBezTo>
                    <a:pt x="3569" y="6302"/>
                    <a:pt x="3540" y="6331"/>
                    <a:pt x="3496" y="6331"/>
                  </a:cubicBezTo>
                  <a:cubicBezTo>
                    <a:pt x="3488" y="6331"/>
                    <a:pt x="3481" y="6331"/>
                    <a:pt x="3466" y="6324"/>
                  </a:cubicBezTo>
                  <a:cubicBezTo>
                    <a:pt x="3437" y="6317"/>
                    <a:pt x="3430" y="6309"/>
                    <a:pt x="3415" y="6309"/>
                  </a:cubicBezTo>
                  <a:cubicBezTo>
                    <a:pt x="3408" y="6309"/>
                    <a:pt x="3393" y="6317"/>
                    <a:pt x="3364" y="6338"/>
                  </a:cubicBezTo>
                  <a:cubicBezTo>
                    <a:pt x="3356" y="6346"/>
                    <a:pt x="3349" y="6346"/>
                    <a:pt x="3334" y="6346"/>
                  </a:cubicBezTo>
                  <a:cubicBezTo>
                    <a:pt x="3291" y="6346"/>
                    <a:pt x="3239" y="6265"/>
                    <a:pt x="3232" y="6236"/>
                  </a:cubicBezTo>
                  <a:cubicBezTo>
                    <a:pt x="3224" y="6214"/>
                    <a:pt x="3203" y="6207"/>
                    <a:pt x="3188" y="6207"/>
                  </a:cubicBezTo>
                  <a:cubicBezTo>
                    <a:pt x="3173" y="6207"/>
                    <a:pt x="3159" y="6207"/>
                    <a:pt x="3151" y="6221"/>
                  </a:cubicBezTo>
                  <a:cubicBezTo>
                    <a:pt x="3144" y="6229"/>
                    <a:pt x="3144" y="6236"/>
                    <a:pt x="3137" y="6236"/>
                  </a:cubicBezTo>
                  <a:cubicBezTo>
                    <a:pt x="3107" y="6236"/>
                    <a:pt x="3071" y="6184"/>
                    <a:pt x="3012" y="6148"/>
                  </a:cubicBezTo>
                  <a:cubicBezTo>
                    <a:pt x="2946" y="6097"/>
                    <a:pt x="2983" y="6031"/>
                    <a:pt x="2968" y="5965"/>
                  </a:cubicBezTo>
                  <a:cubicBezTo>
                    <a:pt x="2961" y="5899"/>
                    <a:pt x="2858" y="5921"/>
                    <a:pt x="2822" y="5899"/>
                  </a:cubicBezTo>
                  <a:cubicBezTo>
                    <a:pt x="2814" y="5891"/>
                    <a:pt x="2807" y="5891"/>
                    <a:pt x="2792" y="5891"/>
                  </a:cubicBezTo>
                  <a:cubicBezTo>
                    <a:pt x="2741" y="5891"/>
                    <a:pt x="2660" y="5921"/>
                    <a:pt x="2660" y="5921"/>
                  </a:cubicBezTo>
                  <a:cubicBezTo>
                    <a:pt x="2660" y="5921"/>
                    <a:pt x="2653" y="5928"/>
                    <a:pt x="2638" y="5950"/>
                  </a:cubicBezTo>
                  <a:cubicBezTo>
                    <a:pt x="2631" y="5913"/>
                    <a:pt x="2631" y="5891"/>
                    <a:pt x="2624" y="5869"/>
                  </a:cubicBezTo>
                  <a:cubicBezTo>
                    <a:pt x="2616" y="5833"/>
                    <a:pt x="2565" y="5818"/>
                    <a:pt x="2521" y="5767"/>
                  </a:cubicBezTo>
                  <a:cubicBezTo>
                    <a:pt x="2484" y="5723"/>
                    <a:pt x="2507" y="5701"/>
                    <a:pt x="2550" y="5642"/>
                  </a:cubicBezTo>
                  <a:cubicBezTo>
                    <a:pt x="2594" y="5584"/>
                    <a:pt x="2602" y="5576"/>
                    <a:pt x="2646" y="5540"/>
                  </a:cubicBezTo>
                  <a:cubicBezTo>
                    <a:pt x="2682" y="5510"/>
                    <a:pt x="2682" y="5532"/>
                    <a:pt x="2719" y="5496"/>
                  </a:cubicBezTo>
                  <a:cubicBezTo>
                    <a:pt x="2756" y="5467"/>
                    <a:pt x="2763" y="5386"/>
                    <a:pt x="2770" y="5334"/>
                  </a:cubicBezTo>
                  <a:cubicBezTo>
                    <a:pt x="2778" y="5291"/>
                    <a:pt x="2748" y="5254"/>
                    <a:pt x="2697" y="5254"/>
                  </a:cubicBezTo>
                  <a:cubicBezTo>
                    <a:pt x="2697" y="5254"/>
                    <a:pt x="2690" y="5254"/>
                    <a:pt x="2682" y="5254"/>
                  </a:cubicBezTo>
                  <a:lnTo>
                    <a:pt x="2675" y="5254"/>
                  </a:lnTo>
                  <a:cubicBezTo>
                    <a:pt x="2616" y="5254"/>
                    <a:pt x="2565" y="5203"/>
                    <a:pt x="2558" y="5173"/>
                  </a:cubicBezTo>
                  <a:cubicBezTo>
                    <a:pt x="2550" y="5151"/>
                    <a:pt x="2536" y="5107"/>
                    <a:pt x="2484" y="5056"/>
                  </a:cubicBezTo>
                  <a:cubicBezTo>
                    <a:pt x="2433" y="5005"/>
                    <a:pt x="2462" y="4983"/>
                    <a:pt x="2536" y="4953"/>
                  </a:cubicBezTo>
                  <a:cubicBezTo>
                    <a:pt x="2602" y="4931"/>
                    <a:pt x="2507" y="4843"/>
                    <a:pt x="2521" y="4792"/>
                  </a:cubicBezTo>
                  <a:cubicBezTo>
                    <a:pt x="2543" y="4741"/>
                    <a:pt x="2558" y="4704"/>
                    <a:pt x="2550" y="4668"/>
                  </a:cubicBezTo>
                  <a:cubicBezTo>
                    <a:pt x="2543" y="4631"/>
                    <a:pt x="2499" y="4594"/>
                    <a:pt x="2462" y="4594"/>
                  </a:cubicBezTo>
                  <a:cubicBezTo>
                    <a:pt x="2455" y="4594"/>
                    <a:pt x="2455" y="4594"/>
                    <a:pt x="2448" y="4594"/>
                  </a:cubicBezTo>
                  <a:cubicBezTo>
                    <a:pt x="2441" y="4602"/>
                    <a:pt x="2433" y="4602"/>
                    <a:pt x="2426" y="4602"/>
                  </a:cubicBezTo>
                  <a:cubicBezTo>
                    <a:pt x="2389" y="4602"/>
                    <a:pt x="2338" y="4580"/>
                    <a:pt x="2309" y="4536"/>
                  </a:cubicBezTo>
                  <a:cubicBezTo>
                    <a:pt x="2294" y="4507"/>
                    <a:pt x="2279" y="4484"/>
                    <a:pt x="2257" y="4484"/>
                  </a:cubicBezTo>
                  <a:cubicBezTo>
                    <a:pt x="2250" y="4484"/>
                    <a:pt x="2243" y="4492"/>
                    <a:pt x="2228" y="4514"/>
                  </a:cubicBezTo>
                  <a:cubicBezTo>
                    <a:pt x="2221" y="4521"/>
                    <a:pt x="2213" y="4529"/>
                    <a:pt x="2206" y="4529"/>
                  </a:cubicBezTo>
                  <a:cubicBezTo>
                    <a:pt x="2169" y="4529"/>
                    <a:pt x="2133" y="4462"/>
                    <a:pt x="2096" y="4441"/>
                  </a:cubicBezTo>
                  <a:cubicBezTo>
                    <a:pt x="2060" y="4419"/>
                    <a:pt x="2023" y="4353"/>
                    <a:pt x="1972" y="4345"/>
                  </a:cubicBezTo>
                  <a:cubicBezTo>
                    <a:pt x="1964" y="4338"/>
                    <a:pt x="1950" y="4338"/>
                    <a:pt x="1942" y="4338"/>
                  </a:cubicBezTo>
                  <a:cubicBezTo>
                    <a:pt x="1891" y="4338"/>
                    <a:pt x="1810" y="4360"/>
                    <a:pt x="1744" y="4397"/>
                  </a:cubicBezTo>
                  <a:cubicBezTo>
                    <a:pt x="1657" y="4433"/>
                    <a:pt x="1605" y="4462"/>
                    <a:pt x="1547" y="4492"/>
                  </a:cubicBezTo>
                  <a:cubicBezTo>
                    <a:pt x="1488" y="4529"/>
                    <a:pt x="1437" y="4565"/>
                    <a:pt x="1393" y="4572"/>
                  </a:cubicBezTo>
                  <a:cubicBezTo>
                    <a:pt x="1349" y="4580"/>
                    <a:pt x="1319" y="4594"/>
                    <a:pt x="1268" y="4631"/>
                  </a:cubicBezTo>
                  <a:cubicBezTo>
                    <a:pt x="1253" y="4638"/>
                    <a:pt x="1246" y="4638"/>
                    <a:pt x="1231" y="4638"/>
                  </a:cubicBezTo>
                  <a:cubicBezTo>
                    <a:pt x="1210" y="4638"/>
                    <a:pt x="1180" y="4631"/>
                    <a:pt x="1158" y="4631"/>
                  </a:cubicBezTo>
                  <a:cubicBezTo>
                    <a:pt x="1143" y="4631"/>
                    <a:pt x="1136" y="4631"/>
                    <a:pt x="1122" y="4646"/>
                  </a:cubicBezTo>
                  <a:cubicBezTo>
                    <a:pt x="1078" y="4697"/>
                    <a:pt x="1034" y="4704"/>
                    <a:pt x="1012" y="4704"/>
                  </a:cubicBezTo>
                  <a:cubicBezTo>
                    <a:pt x="990" y="4704"/>
                    <a:pt x="960" y="4653"/>
                    <a:pt x="909" y="4653"/>
                  </a:cubicBezTo>
                  <a:cubicBezTo>
                    <a:pt x="909" y="4653"/>
                    <a:pt x="902" y="4653"/>
                    <a:pt x="902" y="4660"/>
                  </a:cubicBezTo>
                  <a:cubicBezTo>
                    <a:pt x="894" y="4660"/>
                    <a:pt x="880" y="4660"/>
                    <a:pt x="872" y="4660"/>
                  </a:cubicBezTo>
                  <a:cubicBezTo>
                    <a:pt x="807" y="4660"/>
                    <a:pt x="711" y="4638"/>
                    <a:pt x="645" y="4609"/>
                  </a:cubicBezTo>
                  <a:cubicBezTo>
                    <a:pt x="631" y="4602"/>
                    <a:pt x="623" y="4602"/>
                    <a:pt x="609" y="4602"/>
                  </a:cubicBezTo>
                  <a:cubicBezTo>
                    <a:pt x="579" y="4602"/>
                    <a:pt x="543" y="4617"/>
                    <a:pt x="521" y="4631"/>
                  </a:cubicBezTo>
                  <a:cubicBezTo>
                    <a:pt x="528" y="4594"/>
                    <a:pt x="550" y="4558"/>
                    <a:pt x="557" y="4521"/>
                  </a:cubicBezTo>
                  <a:cubicBezTo>
                    <a:pt x="565" y="4470"/>
                    <a:pt x="601" y="4419"/>
                    <a:pt x="652" y="4367"/>
                  </a:cubicBezTo>
                  <a:cubicBezTo>
                    <a:pt x="711" y="4309"/>
                    <a:pt x="704" y="4272"/>
                    <a:pt x="711" y="4191"/>
                  </a:cubicBezTo>
                  <a:cubicBezTo>
                    <a:pt x="726" y="4118"/>
                    <a:pt x="755" y="4118"/>
                    <a:pt x="836" y="4067"/>
                  </a:cubicBezTo>
                  <a:cubicBezTo>
                    <a:pt x="917" y="4023"/>
                    <a:pt x="858" y="3920"/>
                    <a:pt x="894" y="3840"/>
                  </a:cubicBezTo>
                  <a:cubicBezTo>
                    <a:pt x="931" y="3767"/>
                    <a:pt x="858" y="3730"/>
                    <a:pt x="792" y="3730"/>
                  </a:cubicBezTo>
                  <a:cubicBezTo>
                    <a:pt x="726" y="3730"/>
                    <a:pt x="645" y="3708"/>
                    <a:pt x="645" y="3642"/>
                  </a:cubicBezTo>
                  <a:cubicBezTo>
                    <a:pt x="645" y="3591"/>
                    <a:pt x="638" y="3576"/>
                    <a:pt x="609" y="3576"/>
                  </a:cubicBezTo>
                  <a:cubicBezTo>
                    <a:pt x="594" y="3576"/>
                    <a:pt x="579" y="3576"/>
                    <a:pt x="557" y="3583"/>
                  </a:cubicBezTo>
                  <a:cubicBezTo>
                    <a:pt x="550" y="3583"/>
                    <a:pt x="543" y="3583"/>
                    <a:pt x="535" y="3583"/>
                  </a:cubicBezTo>
                  <a:cubicBezTo>
                    <a:pt x="469" y="3583"/>
                    <a:pt x="448" y="3525"/>
                    <a:pt x="396" y="3495"/>
                  </a:cubicBezTo>
                  <a:cubicBezTo>
                    <a:pt x="338" y="3459"/>
                    <a:pt x="294" y="3400"/>
                    <a:pt x="279" y="3298"/>
                  </a:cubicBezTo>
                  <a:cubicBezTo>
                    <a:pt x="272" y="3195"/>
                    <a:pt x="228" y="3188"/>
                    <a:pt x="184" y="3143"/>
                  </a:cubicBezTo>
                  <a:cubicBezTo>
                    <a:pt x="132" y="3092"/>
                    <a:pt x="110" y="2982"/>
                    <a:pt x="67" y="2902"/>
                  </a:cubicBezTo>
                  <a:cubicBezTo>
                    <a:pt x="22" y="2821"/>
                    <a:pt x="88" y="2733"/>
                    <a:pt x="125" y="2631"/>
                  </a:cubicBezTo>
                  <a:cubicBezTo>
                    <a:pt x="154" y="2528"/>
                    <a:pt x="125" y="2543"/>
                    <a:pt x="184" y="2491"/>
                  </a:cubicBezTo>
                  <a:cubicBezTo>
                    <a:pt x="235" y="2448"/>
                    <a:pt x="257" y="2484"/>
                    <a:pt x="228" y="2418"/>
                  </a:cubicBezTo>
                  <a:cubicBezTo>
                    <a:pt x="191" y="2345"/>
                    <a:pt x="228" y="2279"/>
                    <a:pt x="272" y="2242"/>
                  </a:cubicBezTo>
                  <a:cubicBezTo>
                    <a:pt x="316" y="2213"/>
                    <a:pt x="418" y="2213"/>
                    <a:pt x="455" y="2132"/>
                  </a:cubicBezTo>
                  <a:cubicBezTo>
                    <a:pt x="477" y="2074"/>
                    <a:pt x="506" y="2052"/>
                    <a:pt x="543" y="2052"/>
                  </a:cubicBezTo>
                  <a:cubicBezTo>
                    <a:pt x="557" y="2052"/>
                    <a:pt x="572" y="2052"/>
                    <a:pt x="587" y="2066"/>
                  </a:cubicBezTo>
                  <a:cubicBezTo>
                    <a:pt x="601" y="2074"/>
                    <a:pt x="616" y="2074"/>
                    <a:pt x="623" y="2074"/>
                  </a:cubicBezTo>
                  <a:cubicBezTo>
                    <a:pt x="660" y="2074"/>
                    <a:pt x="689" y="2037"/>
                    <a:pt x="726" y="1993"/>
                  </a:cubicBezTo>
                  <a:cubicBezTo>
                    <a:pt x="762" y="1949"/>
                    <a:pt x="711" y="1934"/>
                    <a:pt x="667" y="1898"/>
                  </a:cubicBezTo>
                  <a:cubicBezTo>
                    <a:pt x="682" y="1861"/>
                    <a:pt x="682" y="1825"/>
                    <a:pt x="711" y="1817"/>
                  </a:cubicBezTo>
                  <a:cubicBezTo>
                    <a:pt x="719" y="1817"/>
                    <a:pt x="726" y="1817"/>
                    <a:pt x="733" y="1817"/>
                  </a:cubicBezTo>
                  <a:cubicBezTo>
                    <a:pt x="762" y="1817"/>
                    <a:pt x="777" y="1832"/>
                    <a:pt x="799" y="1869"/>
                  </a:cubicBezTo>
                  <a:cubicBezTo>
                    <a:pt x="821" y="1898"/>
                    <a:pt x="836" y="1979"/>
                    <a:pt x="872" y="1979"/>
                  </a:cubicBezTo>
                  <a:cubicBezTo>
                    <a:pt x="887" y="1979"/>
                    <a:pt x="902" y="1971"/>
                    <a:pt x="917" y="1957"/>
                  </a:cubicBezTo>
                  <a:cubicBezTo>
                    <a:pt x="982" y="1876"/>
                    <a:pt x="1012" y="1861"/>
                    <a:pt x="1070" y="1839"/>
                  </a:cubicBezTo>
                  <a:cubicBezTo>
                    <a:pt x="1078" y="1839"/>
                    <a:pt x="1085" y="1839"/>
                    <a:pt x="1092" y="1839"/>
                  </a:cubicBezTo>
                  <a:cubicBezTo>
                    <a:pt x="1143" y="1839"/>
                    <a:pt x="1173" y="1883"/>
                    <a:pt x="1195" y="1912"/>
                  </a:cubicBezTo>
                  <a:cubicBezTo>
                    <a:pt x="1210" y="1927"/>
                    <a:pt x="1239" y="1942"/>
                    <a:pt x="1253" y="1942"/>
                  </a:cubicBezTo>
                  <a:cubicBezTo>
                    <a:pt x="1268" y="1942"/>
                    <a:pt x="1276" y="1934"/>
                    <a:pt x="1283" y="1920"/>
                  </a:cubicBezTo>
                  <a:cubicBezTo>
                    <a:pt x="1283" y="1905"/>
                    <a:pt x="1290" y="1905"/>
                    <a:pt x="1290" y="1905"/>
                  </a:cubicBezTo>
                  <a:cubicBezTo>
                    <a:pt x="1305" y="1905"/>
                    <a:pt x="1327" y="1934"/>
                    <a:pt x="1341" y="1957"/>
                  </a:cubicBezTo>
                  <a:cubicBezTo>
                    <a:pt x="1356" y="1964"/>
                    <a:pt x="1371" y="1971"/>
                    <a:pt x="1385" y="1971"/>
                  </a:cubicBezTo>
                  <a:cubicBezTo>
                    <a:pt x="1415" y="1971"/>
                    <a:pt x="1444" y="1957"/>
                    <a:pt x="1466" y="1942"/>
                  </a:cubicBezTo>
                  <a:cubicBezTo>
                    <a:pt x="1510" y="1920"/>
                    <a:pt x="1517" y="1883"/>
                    <a:pt x="1510" y="1839"/>
                  </a:cubicBezTo>
                  <a:cubicBezTo>
                    <a:pt x="1503" y="1803"/>
                    <a:pt x="1569" y="1759"/>
                    <a:pt x="1539" y="1722"/>
                  </a:cubicBezTo>
                  <a:cubicBezTo>
                    <a:pt x="1503" y="1693"/>
                    <a:pt x="1466" y="1700"/>
                    <a:pt x="1466" y="1641"/>
                  </a:cubicBezTo>
                  <a:cubicBezTo>
                    <a:pt x="1466" y="1575"/>
                    <a:pt x="1459" y="1561"/>
                    <a:pt x="1503" y="1517"/>
                  </a:cubicBezTo>
                  <a:cubicBezTo>
                    <a:pt x="1517" y="1510"/>
                    <a:pt x="1525" y="1502"/>
                    <a:pt x="1532" y="1502"/>
                  </a:cubicBezTo>
                  <a:cubicBezTo>
                    <a:pt x="1561" y="1502"/>
                    <a:pt x="1583" y="1546"/>
                    <a:pt x="1605" y="1561"/>
                  </a:cubicBezTo>
                  <a:cubicBezTo>
                    <a:pt x="1627" y="1583"/>
                    <a:pt x="1657" y="1619"/>
                    <a:pt x="1693" y="1619"/>
                  </a:cubicBezTo>
                  <a:cubicBezTo>
                    <a:pt x="1708" y="1619"/>
                    <a:pt x="1722" y="1612"/>
                    <a:pt x="1730" y="1598"/>
                  </a:cubicBezTo>
                  <a:cubicBezTo>
                    <a:pt x="1774" y="1546"/>
                    <a:pt x="1803" y="1495"/>
                    <a:pt x="1781" y="1458"/>
                  </a:cubicBezTo>
                  <a:cubicBezTo>
                    <a:pt x="1766" y="1429"/>
                    <a:pt x="1766" y="1363"/>
                    <a:pt x="1818" y="1356"/>
                  </a:cubicBezTo>
                  <a:cubicBezTo>
                    <a:pt x="1869" y="1348"/>
                    <a:pt x="1862" y="1326"/>
                    <a:pt x="1869" y="1290"/>
                  </a:cubicBezTo>
                  <a:cubicBezTo>
                    <a:pt x="1876" y="1253"/>
                    <a:pt x="1972" y="1268"/>
                    <a:pt x="1993" y="1253"/>
                  </a:cubicBezTo>
                  <a:cubicBezTo>
                    <a:pt x="2023" y="1246"/>
                    <a:pt x="2030" y="1216"/>
                    <a:pt x="2067" y="1172"/>
                  </a:cubicBezTo>
                  <a:cubicBezTo>
                    <a:pt x="2074" y="1158"/>
                    <a:pt x="2089" y="1150"/>
                    <a:pt x="2103" y="1150"/>
                  </a:cubicBezTo>
                  <a:cubicBezTo>
                    <a:pt x="2133" y="1150"/>
                    <a:pt x="2162" y="1172"/>
                    <a:pt x="2191" y="1172"/>
                  </a:cubicBezTo>
                  <a:cubicBezTo>
                    <a:pt x="2235" y="1172"/>
                    <a:pt x="2272" y="1150"/>
                    <a:pt x="2309" y="1121"/>
                  </a:cubicBezTo>
                  <a:cubicBezTo>
                    <a:pt x="2353" y="1084"/>
                    <a:pt x="2404" y="1026"/>
                    <a:pt x="2448" y="1026"/>
                  </a:cubicBezTo>
                  <a:cubicBezTo>
                    <a:pt x="2484" y="1026"/>
                    <a:pt x="2536" y="1077"/>
                    <a:pt x="2580" y="1077"/>
                  </a:cubicBezTo>
                  <a:cubicBezTo>
                    <a:pt x="2587" y="1077"/>
                    <a:pt x="2594" y="1070"/>
                    <a:pt x="2602" y="1070"/>
                  </a:cubicBezTo>
                  <a:cubicBezTo>
                    <a:pt x="2646" y="1041"/>
                    <a:pt x="2719" y="1019"/>
                    <a:pt x="2748" y="982"/>
                  </a:cubicBezTo>
                  <a:cubicBezTo>
                    <a:pt x="2770" y="953"/>
                    <a:pt x="2770" y="938"/>
                    <a:pt x="2807" y="879"/>
                  </a:cubicBezTo>
                  <a:cubicBezTo>
                    <a:pt x="2836" y="821"/>
                    <a:pt x="2910" y="791"/>
                    <a:pt x="2939" y="777"/>
                  </a:cubicBezTo>
                  <a:cubicBezTo>
                    <a:pt x="2975" y="769"/>
                    <a:pt x="3034" y="769"/>
                    <a:pt x="3093" y="725"/>
                  </a:cubicBezTo>
                  <a:cubicBezTo>
                    <a:pt x="3137" y="696"/>
                    <a:pt x="3166" y="667"/>
                    <a:pt x="3188" y="667"/>
                  </a:cubicBezTo>
                  <a:cubicBezTo>
                    <a:pt x="3195" y="667"/>
                    <a:pt x="3203" y="674"/>
                    <a:pt x="3203" y="689"/>
                  </a:cubicBezTo>
                  <a:cubicBezTo>
                    <a:pt x="3210" y="703"/>
                    <a:pt x="3210" y="703"/>
                    <a:pt x="3217" y="703"/>
                  </a:cubicBezTo>
                  <a:cubicBezTo>
                    <a:pt x="3239" y="703"/>
                    <a:pt x="3261" y="681"/>
                    <a:pt x="3261" y="652"/>
                  </a:cubicBezTo>
                  <a:cubicBezTo>
                    <a:pt x="3269" y="608"/>
                    <a:pt x="3305" y="630"/>
                    <a:pt x="3371" y="608"/>
                  </a:cubicBezTo>
                  <a:cubicBezTo>
                    <a:pt x="3444" y="593"/>
                    <a:pt x="3415" y="616"/>
                    <a:pt x="3437" y="557"/>
                  </a:cubicBezTo>
                  <a:cubicBezTo>
                    <a:pt x="3452" y="498"/>
                    <a:pt x="3452" y="476"/>
                    <a:pt x="3481" y="432"/>
                  </a:cubicBezTo>
                  <a:cubicBezTo>
                    <a:pt x="3518" y="388"/>
                    <a:pt x="3562" y="374"/>
                    <a:pt x="3584" y="344"/>
                  </a:cubicBezTo>
                  <a:cubicBezTo>
                    <a:pt x="3613" y="322"/>
                    <a:pt x="3613" y="264"/>
                    <a:pt x="3620" y="220"/>
                  </a:cubicBezTo>
                  <a:cubicBezTo>
                    <a:pt x="3628" y="176"/>
                    <a:pt x="3606" y="117"/>
                    <a:pt x="3664" y="73"/>
                  </a:cubicBezTo>
                  <a:cubicBezTo>
                    <a:pt x="3701" y="44"/>
                    <a:pt x="3730" y="29"/>
                    <a:pt x="3752" y="29"/>
                  </a:cubicBezTo>
                  <a:lnTo>
                    <a:pt x="3752" y="0"/>
                  </a:lnTo>
                  <a:lnTo>
                    <a:pt x="3752" y="0"/>
                  </a:lnTo>
                  <a:lnTo>
                    <a:pt x="3752" y="0"/>
                  </a:lnTo>
                  <a:cubicBezTo>
                    <a:pt x="3730" y="0"/>
                    <a:pt x="3693" y="15"/>
                    <a:pt x="3642" y="51"/>
                  </a:cubicBezTo>
                  <a:cubicBezTo>
                    <a:pt x="3591" y="88"/>
                    <a:pt x="3591" y="139"/>
                    <a:pt x="3591" y="183"/>
                  </a:cubicBezTo>
                  <a:cubicBezTo>
                    <a:pt x="3591" y="191"/>
                    <a:pt x="3591" y="205"/>
                    <a:pt x="3591" y="212"/>
                  </a:cubicBezTo>
                  <a:cubicBezTo>
                    <a:pt x="3591" y="227"/>
                    <a:pt x="3584" y="234"/>
                    <a:pt x="3584" y="249"/>
                  </a:cubicBezTo>
                  <a:cubicBezTo>
                    <a:pt x="3584" y="279"/>
                    <a:pt x="3576" y="315"/>
                    <a:pt x="3562" y="322"/>
                  </a:cubicBezTo>
                  <a:cubicBezTo>
                    <a:pt x="3554" y="330"/>
                    <a:pt x="3547" y="337"/>
                    <a:pt x="3532" y="352"/>
                  </a:cubicBezTo>
                  <a:cubicBezTo>
                    <a:pt x="3510" y="366"/>
                    <a:pt x="3481" y="381"/>
                    <a:pt x="3459" y="410"/>
                  </a:cubicBezTo>
                  <a:cubicBezTo>
                    <a:pt x="3430" y="447"/>
                    <a:pt x="3422" y="476"/>
                    <a:pt x="3415" y="520"/>
                  </a:cubicBezTo>
                  <a:cubicBezTo>
                    <a:pt x="3408" y="528"/>
                    <a:pt x="3408" y="535"/>
                    <a:pt x="3408" y="550"/>
                  </a:cubicBezTo>
                  <a:cubicBezTo>
                    <a:pt x="3400" y="557"/>
                    <a:pt x="3400" y="564"/>
                    <a:pt x="3400" y="572"/>
                  </a:cubicBezTo>
                  <a:cubicBezTo>
                    <a:pt x="3393" y="572"/>
                    <a:pt x="3379" y="579"/>
                    <a:pt x="3364" y="579"/>
                  </a:cubicBezTo>
                  <a:cubicBezTo>
                    <a:pt x="3349" y="586"/>
                    <a:pt x="3327" y="586"/>
                    <a:pt x="3312" y="586"/>
                  </a:cubicBezTo>
                  <a:cubicBezTo>
                    <a:pt x="3283" y="593"/>
                    <a:pt x="3247" y="593"/>
                    <a:pt x="3232" y="645"/>
                  </a:cubicBezTo>
                  <a:cubicBezTo>
                    <a:pt x="3232" y="652"/>
                    <a:pt x="3232" y="660"/>
                    <a:pt x="3224" y="660"/>
                  </a:cubicBezTo>
                  <a:cubicBezTo>
                    <a:pt x="3217" y="638"/>
                    <a:pt x="3195" y="638"/>
                    <a:pt x="3188" y="638"/>
                  </a:cubicBezTo>
                  <a:cubicBezTo>
                    <a:pt x="3166" y="638"/>
                    <a:pt x="3137" y="660"/>
                    <a:pt x="3107" y="681"/>
                  </a:cubicBezTo>
                  <a:cubicBezTo>
                    <a:pt x="3093" y="689"/>
                    <a:pt x="3085" y="696"/>
                    <a:pt x="3078" y="703"/>
                  </a:cubicBezTo>
                  <a:cubicBezTo>
                    <a:pt x="3034" y="733"/>
                    <a:pt x="2998" y="740"/>
                    <a:pt x="2961" y="748"/>
                  </a:cubicBezTo>
                  <a:cubicBezTo>
                    <a:pt x="2953" y="748"/>
                    <a:pt x="2939" y="748"/>
                    <a:pt x="2931" y="748"/>
                  </a:cubicBezTo>
                  <a:cubicBezTo>
                    <a:pt x="2895" y="762"/>
                    <a:pt x="2814" y="799"/>
                    <a:pt x="2778" y="865"/>
                  </a:cubicBezTo>
                  <a:cubicBezTo>
                    <a:pt x="2763" y="887"/>
                    <a:pt x="2756" y="901"/>
                    <a:pt x="2748" y="916"/>
                  </a:cubicBezTo>
                  <a:cubicBezTo>
                    <a:pt x="2741" y="938"/>
                    <a:pt x="2734" y="945"/>
                    <a:pt x="2719" y="967"/>
                  </a:cubicBezTo>
                  <a:cubicBezTo>
                    <a:pt x="2704" y="982"/>
                    <a:pt x="2668" y="1004"/>
                    <a:pt x="2638" y="1019"/>
                  </a:cubicBezTo>
                  <a:cubicBezTo>
                    <a:pt x="2616" y="1026"/>
                    <a:pt x="2602" y="1033"/>
                    <a:pt x="2587" y="1041"/>
                  </a:cubicBezTo>
                  <a:lnTo>
                    <a:pt x="2580" y="1041"/>
                  </a:lnTo>
                  <a:cubicBezTo>
                    <a:pt x="2565" y="1041"/>
                    <a:pt x="2543" y="1033"/>
                    <a:pt x="2521" y="1026"/>
                  </a:cubicBezTo>
                  <a:cubicBezTo>
                    <a:pt x="2499" y="1011"/>
                    <a:pt x="2470" y="997"/>
                    <a:pt x="2448" y="997"/>
                  </a:cubicBezTo>
                  <a:cubicBezTo>
                    <a:pt x="2404" y="997"/>
                    <a:pt x="2367" y="1033"/>
                    <a:pt x="2323" y="1070"/>
                  </a:cubicBezTo>
                  <a:cubicBezTo>
                    <a:pt x="2316" y="1077"/>
                    <a:pt x="2301" y="1084"/>
                    <a:pt x="2294" y="1099"/>
                  </a:cubicBezTo>
                  <a:cubicBezTo>
                    <a:pt x="2250" y="1129"/>
                    <a:pt x="2228" y="1143"/>
                    <a:pt x="2191" y="1143"/>
                  </a:cubicBezTo>
                  <a:cubicBezTo>
                    <a:pt x="2184" y="1143"/>
                    <a:pt x="2169" y="1136"/>
                    <a:pt x="2155" y="1136"/>
                  </a:cubicBezTo>
                  <a:cubicBezTo>
                    <a:pt x="2140" y="1129"/>
                    <a:pt x="2125" y="1121"/>
                    <a:pt x="2103" y="1121"/>
                  </a:cubicBezTo>
                  <a:cubicBezTo>
                    <a:pt x="2081" y="1121"/>
                    <a:pt x="2060" y="1129"/>
                    <a:pt x="2038" y="1150"/>
                  </a:cubicBezTo>
                  <a:cubicBezTo>
                    <a:pt x="2030" y="1172"/>
                    <a:pt x="2016" y="1187"/>
                    <a:pt x="2008" y="1202"/>
                  </a:cubicBezTo>
                  <a:cubicBezTo>
                    <a:pt x="2001" y="1209"/>
                    <a:pt x="1993" y="1224"/>
                    <a:pt x="1986" y="1224"/>
                  </a:cubicBezTo>
                  <a:cubicBezTo>
                    <a:pt x="1986" y="1231"/>
                    <a:pt x="1964" y="1231"/>
                    <a:pt x="1957" y="1231"/>
                  </a:cubicBezTo>
                  <a:cubicBezTo>
                    <a:pt x="1906" y="1231"/>
                    <a:pt x="1854" y="1238"/>
                    <a:pt x="1840" y="1282"/>
                  </a:cubicBezTo>
                  <a:cubicBezTo>
                    <a:pt x="1840" y="1290"/>
                    <a:pt x="1840" y="1297"/>
                    <a:pt x="1832" y="1304"/>
                  </a:cubicBezTo>
                  <a:cubicBezTo>
                    <a:pt x="1832" y="1326"/>
                    <a:pt x="1832" y="1326"/>
                    <a:pt x="1810" y="1326"/>
                  </a:cubicBezTo>
                  <a:cubicBezTo>
                    <a:pt x="1788" y="1334"/>
                    <a:pt x="1766" y="1348"/>
                    <a:pt x="1752" y="1370"/>
                  </a:cubicBezTo>
                  <a:cubicBezTo>
                    <a:pt x="1737" y="1407"/>
                    <a:pt x="1744" y="1443"/>
                    <a:pt x="1759" y="1473"/>
                  </a:cubicBezTo>
                  <a:cubicBezTo>
                    <a:pt x="1766" y="1488"/>
                    <a:pt x="1752" y="1524"/>
                    <a:pt x="1708" y="1575"/>
                  </a:cubicBezTo>
                  <a:cubicBezTo>
                    <a:pt x="1700" y="1583"/>
                    <a:pt x="1700" y="1583"/>
                    <a:pt x="1693" y="1583"/>
                  </a:cubicBezTo>
                  <a:cubicBezTo>
                    <a:pt x="1671" y="1583"/>
                    <a:pt x="1642" y="1553"/>
                    <a:pt x="1627" y="1539"/>
                  </a:cubicBezTo>
                  <a:cubicBezTo>
                    <a:pt x="1620" y="1539"/>
                    <a:pt x="1620" y="1531"/>
                    <a:pt x="1612" y="1524"/>
                  </a:cubicBezTo>
                  <a:cubicBezTo>
                    <a:pt x="1598" y="1502"/>
                    <a:pt x="1569" y="1473"/>
                    <a:pt x="1532" y="1473"/>
                  </a:cubicBezTo>
                  <a:cubicBezTo>
                    <a:pt x="1517" y="1473"/>
                    <a:pt x="1495" y="1480"/>
                    <a:pt x="1481" y="1495"/>
                  </a:cubicBezTo>
                  <a:cubicBezTo>
                    <a:pt x="1437" y="1539"/>
                    <a:pt x="1437" y="1568"/>
                    <a:pt x="1437" y="1612"/>
                  </a:cubicBezTo>
                  <a:cubicBezTo>
                    <a:pt x="1437" y="1619"/>
                    <a:pt x="1437" y="1627"/>
                    <a:pt x="1437" y="1641"/>
                  </a:cubicBezTo>
                  <a:cubicBezTo>
                    <a:pt x="1437" y="1693"/>
                    <a:pt x="1466" y="1715"/>
                    <a:pt x="1488" y="1729"/>
                  </a:cubicBezTo>
                  <a:cubicBezTo>
                    <a:pt x="1503" y="1729"/>
                    <a:pt x="1510" y="1737"/>
                    <a:pt x="1517" y="1744"/>
                  </a:cubicBezTo>
                  <a:cubicBezTo>
                    <a:pt x="1517" y="1751"/>
                    <a:pt x="1510" y="1766"/>
                    <a:pt x="1503" y="1773"/>
                  </a:cubicBezTo>
                  <a:cubicBezTo>
                    <a:pt x="1495" y="1795"/>
                    <a:pt x="1473" y="1817"/>
                    <a:pt x="1481" y="1847"/>
                  </a:cubicBezTo>
                  <a:cubicBezTo>
                    <a:pt x="1488" y="1883"/>
                    <a:pt x="1481" y="1905"/>
                    <a:pt x="1451" y="1920"/>
                  </a:cubicBezTo>
                  <a:cubicBezTo>
                    <a:pt x="1437" y="1927"/>
                    <a:pt x="1407" y="1934"/>
                    <a:pt x="1385" y="1934"/>
                  </a:cubicBezTo>
                  <a:cubicBezTo>
                    <a:pt x="1378" y="1934"/>
                    <a:pt x="1371" y="1934"/>
                    <a:pt x="1363" y="1934"/>
                  </a:cubicBezTo>
                  <a:cubicBezTo>
                    <a:pt x="1356" y="1927"/>
                    <a:pt x="1349" y="1920"/>
                    <a:pt x="1349" y="1912"/>
                  </a:cubicBezTo>
                  <a:cubicBezTo>
                    <a:pt x="1327" y="1891"/>
                    <a:pt x="1312" y="1876"/>
                    <a:pt x="1290" y="1876"/>
                  </a:cubicBezTo>
                  <a:cubicBezTo>
                    <a:pt x="1283" y="1876"/>
                    <a:pt x="1261" y="1876"/>
                    <a:pt x="1253" y="1912"/>
                  </a:cubicBezTo>
                  <a:lnTo>
                    <a:pt x="1253" y="1912"/>
                  </a:lnTo>
                  <a:cubicBezTo>
                    <a:pt x="1246" y="1912"/>
                    <a:pt x="1231" y="1905"/>
                    <a:pt x="1224" y="1891"/>
                  </a:cubicBezTo>
                  <a:cubicBezTo>
                    <a:pt x="1202" y="1869"/>
                    <a:pt x="1158" y="1810"/>
                    <a:pt x="1092" y="1810"/>
                  </a:cubicBezTo>
                  <a:cubicBezTo>
                    <a:pt x="1085" y="1810"/>
                    <a:pt x="1070" y="1810"/>
                    <a:pt x="1063" y="1810"/>
                  </a:cubicBezTo>
                  <a:cubicBezTo>
                    <a:pt x="997" y="1832"/>
                    <a:pt x="968" y="1854"/>
                    <a:pt x="894" y="1934"/>
                  </a:cubicBezTo>
                  <a:cubicBezTo>
                    <a:pt x="880" y="1949"/>
                    <a:pt x="872" y="1949"/>
                    <a:pt x="872" y="1949"/>
                  </a:cubicBezTo>
                  <a:cubicBezTo>
                    <a:pt x="865" y="1942"/>
                    <a:pt x="850" y="1905"/>
                    <a:pt x="843" y="1891"/>
                  </a:cubicBezTo>
                  <a:cubicBezTo>
                    <a:pt x="836" y="1876"/>
                    <a:pt x="828" y="1861"/>
                    <a:pt x="821" y="1854"/>
                  </a:cubicBezTo>
                  <a:cubicBezTo>
                    <a:pt x="799" y="1817"/>
                    <a:pt x="777" y="1788"/>
                    <a:pt x="733" y="1788"/>
                  </a:cubicBezTo>
                  <a:cubicBezTo>
                    <a:pt x="726" y="1788"/>
                    <a:pt x="719" y="1788"/>
                    <a:pt x="704" y="1788"/>
                  </a:cubicBezTo>
                  <a:cubicBezTo>
                    <a:pt x="660" y="1795"/>
                    <a:pt x="652" y="1847"/>
                    <a:pt x="645" y="1883"/>
                  </a:cubicBezTo>
                  <a:cubicBezTo>
                    <a:pt x="638" y="1891"/>
                    <a:pt x="638" y="1891"/>
                    <a:pt x="638" y="1891"/>
                  </a:cubicBezTo>
                  <a:cubicBezTo>
                    <a:pt x="638" y="1912"/>
                    <a:pt x="638" y="1912"/>
                    <a:pt x="638" y="1912"/>
                  </a:cubicBezTo>
                  <a:cubicBezTo>
                    <a:pt x="652" y="1920"/>
                    <a:pt x="652" y="1920"/>
                    <a:pt x="652" y="1920"/>
                  </a:cubicBezTo>
                  <a:cubicBezTo>
                    <a:pt x="660" y="1934"/>
                    <a:pt x="667" y="1934"/>
                    <a:pt x="682" y="1942"/>
                  </a:cubicBezTo>
                  <a:cubicBezTo>
                    <a:pt x="689" y="1949"/>
                    <a:pt x="704" y="1964"/>
                    <a:pt x="704" y="1971"/>
                  </a:cubicBezTo>
                  <a:cubicBezTo>
                    <a:pt x="704" y="1971"/>
                    <a:pt x="704" y="1971"/>
                    <a:pt x="704" y="1979"/>
                  </a:cubicBezTo>
                  <a:cubicBezTo>
                    <a:pt x="697" y="1979"/>
                    <a:pt x="697" y="1979"/>
                    <a:pt x="697" y="1979"/>
                  </a:cubicBezTo>
                  <a:cubicBezTo>
                    <a:pt x="667" y="2015"/>
                    <a:pt x="645" y="2044"/>
                    <a:pt x="623" y="2044"/>
                  </a:cubicBezTo>
                  <a:cubicBezTo>
                    <a:pt x="616" y="2044"/>
                    <a:pt x="609" y="2044"/>
                    <a:pt x="601" y="2037"/>
                  </a:cubicBezTo>
                  <a:cubicBezTo>
                    <a:pt x="579" y="2022"/>
                    <a:pt x="557" y="2015"/>
                    <a:pt x="543" y="2015"/>
                  </a:cubicBezTo>
                  <a:cubicBezTo>
                    <a:pt x="491" y="2015"/>
                    <a:pt x="455" y="2052"/>
                    <a:pt x="426" y="2118"/>
                  </a:cubicBezTo>
                  <a:cubicBezTo>
                    <a:pt x="411" y="2162"/>
                    <a:pt x="367" y="2176"/>
                    <a:pt x="323" y="2191"/>
                  </a:cubicBezTo>
                  <a:cubicBezTo>
                    <a:pt x="294" y="2198"/>
                    <a:pt x="272" y="2206"/>
                    <a:pt x="250" y="2220"/>
                  </a:cubicBezTo>
                  <a:cubicBezTo>
                    <a:pt x="198" y="2264"/>
                    <a:pt x="154" y="2345"/>
                    <a:pt x="198" y="2425"/>
                  </a:cubicBezTo>
                  <a:cubicBezTo>
                    <a:pt x="198" y="2433"/>
                    <a:pt x="206" y="2440"/>
                    <a:pt x="206" y="2440"/>
                  </a:cubicBezTo>
                  <a:cubicBezTo>
                    <a:pt x="191" y="2448"/>
                    <a:pt x="176" y="2455"/>
                    <a:pt x="162" y="2469"/>
                  </a:cubicBezTo>
                  <a:cubicBezTo>
                    <a:pt x="125" y="2499"/>
                    <a:pt x="118" y="2513"/>
                    <a:pt x="110" y="2550"/>
                  </a:cubicBezTo>
                  <a:cubicBezTo>
                    <a:pt x="110" y="2565"/>
                    <a:pt x="110" y="2587"/>
                    <a:pt x="96" y="2623"/>
                  </a:cubicBezTo>
                  <a:cubicBezTo>
                    <a:pt x="88" y="2645"/>
                    <a:pt x="74" y="2675"/>
                    <a:pt x="67" y="2697"/>
                  </a:cubicBezTo>
                  <a:cubicBezTo>
                    <a:pt x="30" y="2770"/>
                    <a:pt x="0" y="2843"/>
                    <a:pt x="37" y="2916"/>
                  </a:cubicBezTo>
                  <a:cubicBezTo>
                    <a:pt x="59" y="2946"/>
                    <a:pt x="74" y="2990"/>
                    <a:pt x="88" y="3026"/>
                  </a:cubicBezTo>
                  <a:cubicBezTo>
                    <a:pt x="110" y="3078"/>
                    <a:pt x="125" y="3129"/>
                    <a:pt x="162" y="3166"/>
                  </a:cubicBezTo>
                  <a:cubicBezTo>
                    <a:pt x="169" y="3173"/>
                    <a:pt x="184" y="3180"/>
                    <a:pt x="191" y="3188"/>
                  </a:cubicBezTo>
                  <a:cubicBezTo>
                    <a:pt x="220" y="3217"/>
                    <a:pt x="242" y="3239"/>
                    <a:pt x="250" y="3305"/>
                  </a:cubicBezTo>
                  <a:cubicBezTo>
                    <a:pt x="264" y="3400"/>
                    <a:pt x="308" y="3473"/>
                    <a:pt x="381" y="3517"/>
                  </a:cubicBezTo>
                  <a:cubicBezTo>
                    <a:pt x="396" y="3525"/>
                    <a:pt x="411" y="3539"/>
                    <a:pt x="426" y="3554"/>
                  </a:cubicBezTo>
                  <a:cubicBezTo>
                    <a:pt x="448" y="3583"/>
                    <a:pt x="484" y="3612"/>
                    <a:pt x="535" y="3612"/>
                  </a:cubicBezTo>
                  <a:cubicBezTo>
                    <a:pt x="543" y="3612"/>
                    <a:pt x="550" y="3612"/>
                    <a:pt x="557" y="3612"/>
                  </a:cubicBezTo>
                  <a:cubicBezTo>
                    <a:pt x="579" y="3612"/>
                    <a:pt x="594" y="3605"/>
                    <a:pt x="609" y="3605"/>
                  </a:cubicBezTo>
                  <a:cubicBezTo>
                    <a:pt x="609" y="3605"/>
                    <a:pt x="609" y="3605"/>
                    <a:pt x="616" y="3605"/>
                  </a:cubicBezTo>
                  <a:cubicBezTo>
                    <a:pt x="616" y="3612"/>
                    <a:pt x="616" y="3620"/>
                    <a:pt x="616" y="3642"/>
                  </a:cubicBezTo>
                  <a:cubicBezTo>
                    <a:pt x="616" y="3715"/>
                    <a:pt x="682" y="3759"/>
                    <a:pt x="792" y="3759"/>
                  </a:cubicBezTo>
                  <a:cubicBezTo>
                    <a:pt x="828" y="3759"/>
                    <a:pt x="858" y="3774"/>
                    <a:pt x="865" y="3788"/>
                  </a:cubicBezTo>
                  <a:cubicBezTo>
                    <a:pt x="872" y="3796"/>
                    <a:pt x="872" y="3810"/>
                    <a:pt x="865" y="3832"/>
                  </a:cubicBezTo>
                  <a:cubicBezTo>
                    <a:pt x="850" y="3869"/>
                    <a:pt x="850" y="3913"/>
                    <a:pt x="850" y="3942"/>
                  </a:cubicBezTo>
                  <a:cubicBezTo>
                    <a:pt x="850" y="4001"/>
                    <a:pt x="850" y="4023"/>
                    <a:pt x="821" y="4045"/>
                  </a:cubicBezTo>
                  <a:cubicBezTo>
                    <a:pt x="807" y="4052"/>
                    <a:pt x="792" y="4060"/>
                    <a:pt x="785" y="4067"/>
                  </a:cubicBezTo>
                  <a:cubicBezTo>
                    <a:pt x="726" y="4096"/>
                    <a:pt x="697" y="4111"/>
                    <a:pt x="682" y="4191"/>
                  </a:cubicBezTo>
                  <a:cubicBezTo>
                    <a:pt x="682" y="4206"/>
                    <a:pt x="682" y="4221"/>
                    <a:pt x="675" y="4235"/>
                  </a:cubicBezTo>
                  <a:cubicBezTo>
                    <a:pt x="675" y="4287"/>
                    <a:pt x="675" y="4309"/>
                    <a:pt x="638" y="4345"/>
                  </a:cubicBezTo>
                  <a:cubicBezTo>
                    <a:pt x="579" y="4397"/>
                    <a:pt x="535" y="4448"/>
                    <a:pt x="528" y="4521"/>
                  </a:cubicBezTo>
                  <a:cubicBezTo>
                    <a:pt x="521" y="4536"/>
                    <a:pt x="513" y="4550"/>
                    <a:pt x="506" y="4572"/>
                  </a:cubicBezTo>
                  <a:cubicBezTo>
                    <a:pt x="499" y="4587"/>
                    <a:pt x="491" y="4602"/>
                    <a:pt x="491" y="4624"/>
                  </a:cubicBezTo>
                  <a:cubicBezTo>
                    <a:pt x="469" y="4697"/>
                    <a:pt x="469" y="4697"/>
                    <a:pt x="469" y="4697"/>
                  </a:cubicBezTo>
                  <a:cubicBezTo>
                    <a:pt x="535" y="4653"/>
                    <a:pt x="535" y="4653"/>
                    <a:pt x="535" y="4653"/>
                  </a:cubicBezTo>
                  <a:cubicBezTo>
                    <a:pt x="565" y="4638"/>
                    <a:pt x="587" y="4631"/>
                    <a:pt x="609" y="4631"/>
                  </a:cubicBezTo>
                  <a:cubicBezTo>
                    <a:pt x="616" y="4631"/>
                    <a:pt x="623" y="4631"/>
                    <a:pt x="631" y="4631"/>
                  </a:cubicBezTo>
                  <a:cubicBezTo>
                    <a:pt x="704" y="4668"/>
                    <a:pt x="807" y="4690"/>
                    <a:pt x="872" y="4690"/>
                  </a:cubicBezTo>
                  <a:cubicBezTo>
                    <a:pt x="887" y="4690"/>
                    <a:pt x="894" y="4690"/>
                    <a:pt x="902" y="4690"/>
                  </a:cubicBezTo>
                  <a:cubicBezTo>
                    <a:pt x="909" y="4690"/>
                    <a:pt x="909" y="4690"/>
                    <a:pt x="909" y="4690"/>
                  </a:cubicBezTo>
                  <a:cubicBezTo>
                    <a:pt x="931" y="4690"/>
                    <a:pt x="946" y="4697"/>
                    <a:pt x="960" y="4712"/>
                  </a:cubicBezTo>
                  <a:cubicBezTo>
                    <a:pt x="975" y="4726"/>
                    <a:pt x="990" y="4741"/>
                    <a:pt x="1012" y="4741"/>
                  </a:cubicBezTo>
                  <a:cubicBezTo>
                    <a:pt x="1048" y="4741"/>
                    <a:pt x="1092" y="4726"/>
                    <a:pt x="1143" y="4668"/>
                  </a:cubicBezTo>
                  <a:cubicBezTo>
                    <a:pt x="1151" y="4660"/>
                    <a:pt x="1158" y="4660"/>
                    <a:pt x="1158" y="4660"/>
                  </a:cubicBezTo>
                  <a:cubicBezTo>
                    <a:pt x="1166" y="4660"/>
                    <a:pt x="1180" y="4660"/>
                    <a:pt x="1188" y="4660"/>
                  </a:cubicBezTo>
                  <a:cubicBezTo>
                    <a:pt x="1202" y="4668"/>
                    <a:pt x="1217" y="4675"/>
                    <a:pt x="1231" y="4675"/>
                  </a:cubicBezTo>
                  <a:cubicBezTo>
                    <a:pt x="1253" y="4675"/>
                    <a:pt x="1268" y="4668"/>
                    <a:pt x="1283" y="4653"/>
                  </a:cubicBezTo>
                  <a:cubicBezTo>
                    <a:pt x="1334" y="4624"/>
                    <a:pt x="1363" y="4609"/>
                    <a:pt x="1400" y="4602"/>
                  </a:cubicBezTo>
                  <a:cubicBezTo>
                    <a:pt x="1437" y="4594"/>
                    <a:pt x="1481" y="4572"/>
                    <a:pt x="1525" y="4543"/>
                  </a:cubicBezTo>
                  <a:cubicBezTo>
                    <a:pt x="1539" y="4536"/>
                    <a:pt x="1547" y="4529"/>
                    <a:pt x="1561" y="4521"/>
                  </a:cubicBezTo>
                  <a:cubicBezTo>
                    <a:pt x="1620" y="4492"/>
                    <a:pt x="1664" y="4462"/>
                    <a:pt x="1752" y="4419"/>
                  </a:cubicBezTo>
                  <a:cubicBezTo>
                    <a:pt x="1818" y="4389"/>
                    <a:pt x="1891" y="4367"/>
                    <a:pt x="1942" y="4367"/>
                  </a:cubicBezTo>
                  <a:cubicBezTo>
                    <a:pt x="1950" y="4367"/>
                    <a:pt x="1957" y="4375"/>
                    <a:pt x="1964" y="4375"/>
                  </a:cubicBezTo>
                  <a:cubicBezTo>
                    <a:pt x="1986" y="4375"/>
                    <a:pt x="2008" y="4397"/>
                    <a:pt x="2030" y="4419"/>
                  </a:cubicBezTo>
                  <a:cubicBezTo>
                    <a:pt x="2045" y="4441"/>
                    <a:pt x="2060" y="4455"/>
                    <a:pt x="2081" y="4470"/>
                  </a:cubicBezTo>
                  <a:cubicBezTo>
                    <a:pt x="2096" y="4477"/>
                    <a:pt x="2103" y="4492"/>
                    <a:pt x="2118" y="4507"/>
                  </a:cubicBezTo>
                  <a:cubicBezTo>
                    <a:pt x="2148" y="4529"/>
                    <a:pt x="2169" y="4558"/>
                    <a:pt x="2206" y="4558"/>
                  </a:cubicBezTo>
                  <a:cubicBezTo>
                    <a:pt x="2213" y="4558"/>
                    <a:pt x="2235" y="4550"/>
                    <a:pt x="2250" y="4529"/>
                  </a:cubicBezTo>
                  <a:cubicBezTo>
                    <a:pt x="2257" y="4521"/>
                    <a:pt x="2257" y="4521"/>
                    <a:pt x="2257" y="4521"/>
                  </a:cubicBezTo>
                  <a:cubicBezTo>
                    <a:pt x="2265" y="4529"/>
                    <a:pt x="2279" y="4543"/>
                    <a:pt x="2287" y="4558"/>
                  </a:cubicBezTo>
                  <a:cubicBezTo>
                    <a:pt x="2316" y="4602"/>
                    <a:pt x="2375" y="4631"/>
                    <a:pt x="2426" y="4631"/>
                  </a:cubicBezTo>
                  <a:cubicBezTo>
                    <a:pt x="2433" y="4631"/>
                    <a:pt x="2448" y="4631"/>
                    <a:pt x="2462" y="4624"/>
                  </a:cubicBezTo>
                  <a:lnTo>
                    <a:pt x="2462" y="4624"/>
                  </a:lnTo>
                  <a:cubicBezTo>
                    <a:pt x="2484" y="4624"/>
                    <a:pt x="2514" y="4646"/>
                    <a:pt x="2521" y="4668"/>
                  </a:cubicBezTo>
                  <a:cubicBezTo>
                    <a:pt x="2529" y="4697"/>
                    <a:pt x="2514" y="4719"/>
                    <a:pt x="2507" y="4756"/>
                  </a:cubicBezTo>
                  <a:cubicBezTo>
                    <a:pt x="2499" y="4763"/>
                    <a:pt x="2499" y="4778"/>
                    <a:pt x="2492" y="4785"/>
                  </a:cubicBezTo>
                  <a:cubicBezTo>
                    <a:pt x="2484" y="4814"/>
                    <a:pt x="2499" y="4851"/>
                    <a:pt x="2514" y="4880"/>
                  </a:cubicBezTo>
                  <a:cubicBezTo>
                    <a:pt x="2521" y="4895"/>
                    <a:pt x="2529" y="4917"/>
                    <a:pt x="2529" y="4924"/>
                  </a:cubicBezTo>
                  <a:lnTo>
                    <a:pt x="2529" y="4924"/>
                  </a:lnTo>
                  <a:cubicBezTo>
                    <a:pt x="2529" y="4924"/>
                    <a:pt x="2529" y="4924"/>
                    <a:pt x="2521" y="4924"/>
                  </a:cubicBezTo>
                  <a:cubicBezTo>
                    <a:pt x="2477" y="4939"/>
                    <a:pt x="2433" y="4961"/>
                    <a:pt x="2426" y="4998"/>
                  </a:cubicBezTo>
                  <a:cubicBezTo>
                    <a:pt x="2419" y="5034"/>
                    <a:pt x="2448" y="5071"/>
                    <a:pt x="2462" y="5078"/>
                  </a:cubicBezTo>
                  <a:cubicBezTo>
                    <a:pt x="2507" y="5122"/>
                    <a:pt x="2521" y="5159"/>
                    <a:pt x="2529" y="5188"/>
                  </a:cubicBezTo>
                  <a:cubicBezTo>
                    <a:pt x="2543" y="5217"/>
                    <a:pt x="2602" y="5283"/>
                    <a:pt x="2675" y="5283"/>
                  </a:cubicBezTo>
                  <a:cubicBezTo>
                    <a:pt x="2682" y="5283"/>
                    <a:pt x="2682" y="5283"/>
                    <a:pt x="2690" y="5283"/>
                  </a:cubicBezTo>
                  <a:cubicBezTo>
                    <a:pt x="2697" y="5283"/>
                    <a:pt x="2697" y="5283"/>
                    <a:pt x="2697" y="5283"/>
                  </a:cubicBezTo>
                  <a:cubicBezTo>
                    <a:pt x="2712" y="5283"/>
                    <a:pt x="2726" y="5283"/>
                    <a:pt x="2734" y="5291"/>
                  </a:cubicBezTo>
                  <a:cubicBezTo>
                    <a:pt x="2741" y="5305"/>
                    <a:pt x="2741" y="5320"/>
                    <a:pt x="2741" y="5334"/>
                  </a:cubicBezTo>
                  <a:cubicBezTo>
                    <a:pt x="2741" y="5349"/>
                    <a:pt x="2741" y="5349"/>
                    <a:pt x="2741" y="5349"/>
                  </a:cubicBezTo>
                  <a:cubicBezTo>
                    <a:pt x="2734" y="5393"/>
                    <a:pt x="2719" y="5452"/>
                    <a:pt x="2697" y="5474"/>
                  </a:cubicBezTo>
                  <a:cubicBezTo>
                    <a:pt x="2690" y="5488"/>
                    <a:pt x="2682" y="5488"/>
                    <a:pt x="2675" y="5488"/>
                  </a:cubicBezTo>
                  <a:cubicBezTo>
                    <a:pt x="2660" y="5496"/>
                    <a:pt x="2646" y="5496"/>
                    <a:pt x="2624" y="5518"/>
                  </a:cubicBezTo>
                  <a:cubicBezTo>
                    <a:pt x="2580" y="5554"/>
                    <a:pt x="2572" y="5562"/>
                    <a:pt x="2521" y="5628"/>
                  </a:cubicBezTo>
                  <a:cubicBezTo>
                    <a:pt x="2521" y="5635"/>
                    <a:pt x="2514" y="5642"/>
                    <a:pt x="2507" y="5650"/>
                  </a:cubicBezTo>
                  <a:cubicBezTo>
                    <a:pt x="2477" y="5693"/>
                    <a:pt x="2448" y="5730"/>
                    <a:pt x="2499" y="5789"/>
                  </a:cubicBezTo>
                  <a:cubicBezTo>
                    <a:pt x="2521" y="5818"/>
                    <a:pt x="2543" y="5833"/>
                    <a:pt x="2565" y="5840"/>
                  </a:cubicBezTo>
                  <a:cubicBezTo>
                    <a:pt x="2580" y="5855"/>
                    <a:pt x="2594" y="5869"/>
                    <a:pt x="2594" y="5877"/>
                  </a:cubicBezTo>
                  <a:cubicBezTo>
                    <a:pt x="2602" y="5891"/>
                    <a:pt x="2602" y="5913"/>
                    <a:pt x="2609" y="5950"/>
                  </a:cubicBezTo>
                  <a:cubicBezTo>
                    <a:pt x="2616" y="6016"/>
                    <a:pt x="2616" y="6016"/>
                    <a:pt x="2616" y="6016"/>
                  </a:cubicBezTo>
                  <a:cubicBezTo>
                    <a:pt x="2660" y="5965"/>
                    <a:pt x="2660" y="5965"/>
                    <a:pt x="2660" y="5965"/>
                  </a:cubicBezTo>
                  <a:cubicBezTo>
                    <a:pt x="2668" y="5957"/>
                    <a:pt x="2675" y="5950"/>
                    <a:pt x="2682" y="5943"/>
                  </a:cubicBezTo>
                  <a:cubicBezTo>
                    <a:pt x="2704" y="5935"/>
                    <a:pt x="2763" y="5921"/>
                    <a:pt x="2792" y="5921"/>
                  </a:cubicBezTo>
                  <a:cubicBezTo>
                    <a:pt x="2800" y="5921"/>
                    <a:pt x="2807" y="5921"/>
                    <a:pt x="2807" y="5921"/>
                  </a:cubicBezTo>
                  <a:cubicBezTo>
                    <a:pt x="2822" y="5935"/>
                    <a:pt x="2843" y="5935"/>
                    <a:pt x="2873" y="5935"/>
                  </a:cubicBezTo>
                  <a:cubicBezTo>
                    <a:pt x="2917" y="5943"/>
                    <a:pt x="2939" y="5950"/>
                    <a:pt x="2939" y="5965"/>
                  </a:cubicBezTo>
                  <a:cubicBezTo>
                    <a:pt x="2939" y="5987"/>
                    <a:pt x="2939" y="6001"/>
                    <a:pt x="2939" y="6023"/>
                  </a:cubicBezTo>
                  <a:cubicBezTo>
                    <a:pt x="2939" y="6075"/>
                    <a:pt x="2939" y="6126"/>
                    <a:pt x="2998" y="6170"/>
                  </a:cubicBezTo>
                  <a:cubicBezTo>
                    <a:pt x="3019" y="6184"/>
                    <a:pt x="3041" y="6199"/>
                    <a:pt x="3056" y="6214"/>
                  </a:cubicBezTo>
                  <a:cubicBezTo>
                    <a:pt x="3085" y="6243"/>
                    <a:pt x="3107" y="6265"/>
                    <a:pt x="3137" y="6265"/>
                  </a:cubicBezTo>
                  <a:cubicBezTo>
                    <a:pt x="3151" y="6265"/>
                    <a:pt x="3166" y="6258"/>
                    <a:pt x="3173" y="6243"/>
                  </a:cubicBezTo>
                  <a:cubicBezTo>
                    <a:pt x="3181" y="6236"/>
                    <a:pt x="3181" y="6236"/>
                    <a:pt x="3188" y="6236"/>
                  </a:cubicBezTo>
                  <a:cubicBezTo>
                    <a:pt x="3188" y="6236"/>
                    <a:pt x="3195" y="6236"/>
                    <a:pt x="3203" y="6243"/>
                  </a:cubicBezTo>
                  <a:cubicBezTo>
                    <a:pt x="3210" y="6265"/>
                    <a:pt x="3261" y="6375"/>
                    <a:pt x="3334" y="6375"/>
                  </a:cubicBezTo>
                  <a:cubicBezTo>
                    <a:pt x="3356" y="6375"/>
                    <a:pt x="3371" y="6375"/>
                    <a:pt x="3386" y="6360"/>
                  </a:cubicBezTo>
                  <a:cubicBezTo>
                    <a:pt x="3393" y="6353"/>
                    <a:pt x="3415" y="6338"/>
                    <a:pt x="3415" y="6338"/>
                  </a:cubicBezTo>
                  <a:cubicBezTo>
                    <a:pt x="3415" y="6338"/>
                    <a:pt x="3422" y="6338"/>
                    <a:pt x="3430" y="6346"/>
                  </a:cubicBezTo>
                  <a:cubicBezTo>
                    <a:pt x="3437" y="6346"/>
                    <a:pt x="3444" y="6353"/>
                    <a:pt x="3459" y="6353"/>
                  </a:cubicBezTo>
                  <a:cubicBezTo>
                    <a:pt x="3474" y="6360"/>
                    <a:pt x="3481" y="6360"/>
                    <a:pt x="3496" y="6360"/>
                  </a:cubicBezTo>
                  <a:cubicBezTo>
                    <a:pt x="3532" y="6360"/>
                    <a:pt x="3562" y="6346"/>
                    <a:pt x="3584" y="6324"/>
                  </a:cubicBezTo>
                  <a:cubicBezTo>
                    <a:pt x="3598" y="6317"/>
                    <a:pt x="3606" y="6309"/>
                    <a:pt x="3620" y="6309"/>
                  </a:cubicBezTo>
                  <a:lnTo>
                    <a:pt x="3620" y="6309"/>
                  </a:lnTo>
                  <a:cubicBezTo>
                    <a:pt x="3620" y="6309"/>
                    <a:pt x="3628" y="6317"/>
                    <a:pt x="3628" y="6324"/>
                  </a:cubicBezTo>
                  <a:cubicBezTo>
                    <a:pt x="3642" y="6338"/>
                    <a:pt x="3664" y="6360"/>
                    <a:pt x="3693" y="6375"/>
                  </a:cubicBezTo>
                  <a:cubicBezTo>
                    <a:pt x="3701" y="6382"/>
                    <a:pt x="3708" y="6382"/>
                    <a:pt x="3715" y="6382"/>
                  </a:cubicBezTo>
                  <a:cubicBezTo>
                    <a:pt x="3738" y="6397"/>
                    <a:pt x="3760" y="6404"/>
                    <a:pt x="3789" y="6404"/>
                  </a:cubicBezTo>
                  <a:cubicBezTo>
                    <a:pt x="3818" y="6404"/>
                    <a:pt x="3847" y="6397"/>
                    <a:pt x="3869" y="6375"/>
                  </a:cubicBezTo>
                  <a:cubicBezTo>
                    <a:pt x="3891" y="6360"/>
                    <a:pt x="3906" y="6353"/>
                    <a:pt x="3913" y="6353"/>
                  </a:cubicBezTo>
                  <a:cubicBezTo>
                    <a:pt x="3928" y="6353"/>
                    <a:pt x="3943" y="6360"/>
                    <a:pt x="3972" y="6382"/>
                  </a:cubicBezTo>
                  <a:cubicBezTo>
                    <a:pt x="4001" y="6412"/>
                    <a:pt x="4053" y="6434"/>
                    <a:pt x="4097" y="6456"/>
                  </a:cubicBezTo>
                  <a:cubicBezTo>
                    <a:pt x="4126" y="6470"/>
                    <a:pt x="4155" y="6485"/>
                    <a:pt x="4177" y="6500"/>
                  </a:cubicBezTo>
                  <a:cubicBezTo>
                    <a:pt x="4184" y="6500"/>
                    <a:pt x="4184" y="6507"/>
                    <a:pt x="4192" y="6514"/>
                  </a:cubicBezTo>
                  <a:cubicBezTo>
                    <a:pt x="4236" y="6543"/>
                    <a:pt x="4287" y="6580"/>
                    <a:pt x="4353" y="6580"/>
                  </a:cubicBezTo>
                  <a:cubicBezTo>
                    <a:pt x="4390" y="6580"/>
                    <a:pt x="4441" y="6617"/>
                    <a:pt x="4478" y="6653"/>
                  </a:cubicBezTo>
                  <a:cubicBezTo>
                    <a:pt x="4492" y="6668"/>
                    <a:pt x="4492" y="6668"/>
                    <a:pt x="4492" y="6668"/>
                  </a:cubicBezTo>
                  <a:cubicBezTo>
                    <a:pt x="4514" y="6661"/>
                    <a:pt x="4514" y="6661"/>
                    <a:pt x="4514" y="6661"/>
                  </a:cubicBezTo>
                  <a:cubicBezTo>
                    <a:pt x="4551" y="6639"/>
                    <a:pt x="4551" y="6639"/>
                    <a:pt x="4551" y="6639"/>
                  </a:cubicBezTo>
                  <a:cubicBezTo>
                    <a:pt x="4580" y="6631"/>
                    <a:pt x="4646" y="6602"/>
                    <a:pt x="4697" y="6470"/>
                  </a:cubicBezTo>
                  <a:cubicBezTo>
                    <a:pt x="4734" y="6390"/>
                    <a:pt x="4771" y="6331"/>
                    <a:pt x="4800" y="6280"/>
                  </a:cubicBezTo>
                  <a:cubicBezTo>
                    <a:pt x="4837" y="6229"/>
                    <a:pt x="4866" y="6184"/>
                    <a:pt x="4866" y="6141"/>
                  </a:cubicBezTo>
                  <a:cubicBezTo>
                    <a:pt x="4873" y="6097"/>
                    <a:pt x="4873" y="6067"/>
                    <a:pt x="4873" y="6038"/>
                  </a:cubicBezTo>
                  <a:cubicBezTo>
                    <a:pt x="4873" y="6009"/>
                    <a:pt x="4866" y="5979"/>
                    <a:pt x="4873" y="5972"/>
                  </a:cubicBezTo>
                  <a:cubicBezTo>
                    <a:pt x="4881" y="5965"/>
                    <a:pt x="4888" y="5957"/>
                    <a:pt x="4895" y="5943"/>
                  </a:cubicBezTo>
                  <a:cubicBezTo>
                    <a:pt x="4924" y="5921"/>
                    <a:pt x="4969" y="5877"/>
                    <a:pt x="4946" y="5803"/>
                  </a:cubicBezTo>
                  <a:cubicBezTo>
                    <a:pt x="4939" y="5789"/>
                    <a:pt x="4924" y="5730"/>
                    <a:pt x="5012" y="5672"/>
                  </a:cubicBezTo>
                  <a:cubicBezTo>
                    <a:pt x="5027" y="5664"/>
                    <a:pt x="5042" y="5657"/>
                    <a:pt x="5049" y="5650"/>
                  </a:cubicBezTo>
                  <a:cubicBezTo>
                    <a:pt x="5100" y="5620"/>
                    <a:pt x="5122" y="5606"/>
                    <a:pt x="5122" y="5518"/>
                  </a:cubicBezTo>
                  <a:cubicBezTo>
                    <a:pt x="5122" y="5467"/>
                    <a:pt x="5100" y="5444"/>
                    <a:pt x="5086" y="5430"/>
                  </a:cubicBezTo>
                  <a:lnTo>
                    <a:pt x="5079" y="5422"/>
                  </a:lnTo>
                  <a:lnTo>
                    <a:pt x="5079" y="5422"/>
                  </a:lnTo>
                  <a:cubicBezTo>
                    <a:pt x="5079" y="5422"/>
                    <a:pt x="5079" y="5415"/>
                    <a:pt x="5086" y="5408"/>
                  </a:cubicBezTo>
                  <a:cubicBezTo>
                    <a:pt x="5093" y="5379"/>
                    <a:pt x="5108" y="5364"/>
                    <a:pt x="5122" y="5349"/>
                  </a:cubicBezTo>
                  <a:cubicBezTo>
                    <a:pt x="5144" y="5327"/>
                    <a:pt x="5166" y="5305"/>
                    <a:pt x="5166" y="5261"/>
                  </a:cubicBezTo>
                  <a:cubicBezTo>
                    <a:pt x="5166" y="5247"/>
                    <a:pt x="5166" y="5217"/>
                    <a:pt x="5174" y="5188"/>
                  </a:cubicBezTo>
                  <a:cubicBezTo>
                    <a:pt x="5188" y="5115"/>
                    <a:pt x="5196" y="5071"/>
                    <a:pt x="5174" y="5041"/>
                  </a:cubicBezTo>
                  <a:cubicBezTo>
                    <a:pt x="5166" y="5034"/>
                    <a:pt x="5152" y="5027"/>
                    <a:pt x="5137" y="5027"/>
                  </a:cubicBezTo>
                  <a:lnTo>
                    <a:pt x="5130" y="5027"/>
                  </a:lnTo>
                  <a:cubicBezTo>
                    <a:pt x="5122" y="5027"/>
                    <a:pt x="5122" y="5027"/>
                    <a:pt x="5115" y="5027"/>
                  </a:cubicBezTo>
                  <a:cubicBezTo>
                    <a:pt x="5093" y="5027"/>
                    <a:pt x="5079" y="5019"/>
                    <a:pt x="5071" y="5005"/>
                  </a:cubicBezTo>
                  <a:cubicBezTo>
                    <a:pt x="5071" y="5005"/>
                    <a:pt x="5071" y="4998"/>
                    <a:pt x="5079" y="4983"/>
                  </a:cubicBezTo>
                  <a:cubicBezTo>
                    <a:pt x="5130" y="4924"/>
                    <a:pt x="5086" y="4880"/>
                    <a:pt x="5056" y="4843"/>
                  </a:cubicBezTo>
                  <a:cubicBezTo>
                    <a:pt x="5049" y="4836"/>
                    <a:pt x="5034" y="4822"/>
                    <a:pt x="5020" y="4800"/>
                  </a:cubicBezTo>
                  <a:cubicBezTo>
                    <a:pt x="4998" y="4763"/>
                    <a:pt x="5005" y="4653"/>
                    <a:pt x="5012" y="4580"/>
                  </a:cubicBezTo>
                  <a:cubicBezTo>
                    <a:pt x="5034" y="4580"/>
                    <a:pt x="5034" y="4580"/>
                    <a:pt x="5034" y="4580"/>
                  </a:cubicBezTo>
                  <a:cubicBezTo>
                    <a:pt x="5012" y="4543"/>
                    <a:pt x="5012" y="4543"/>
                    <a:pt x="5012" y="4543"/>
                  </a:cubicBezTo>
                  <a:cubicBezTo>
                    <a:pt x="5005" y="4521"/>
                    <a:pt x="4998" y="4507"/>
                    <a:pt x="4991" y="4492"/>
                  </a:cubicBezTo>
                  <a:cubicBezTo>
                    <a:pt x="4983" y="4441"/>
                    <a:pt x="4954" y="4375"/>
                    <a:pt x="4910" y="4338"/>
                  </a:cubicBezTo>
                  <a:cubicBezTo>
                    <a:pt x="4873" y="4309"/>
                    <a:pt x="4866" y="4279"/>
                    <a:pt x="4873" y="4235"/>
                  </a:cubicBezTo>
                  <a:cubicBezTo>
                    <a:pt x="4881" y="4206"/>
                    <a:pt x="4888" y="4191"/>
                    <a:pt x="4961" y="4177"/>
                  </a:cubicBezTo>
                  <a:cubicBezTo>
                    <a:pt x="5020" y="4162"/>
                    <a:pt x="5034" y="4133"/>
                    <a:pt x="5049" y="4103"/>
                  </a:cubicBezTo>
                  <a:cubicBezTo>
                    <a:pt x="5056" y="4081"/>
                    <a:pt x="5071" y="4060"/>
                    <a:pt x="5086" y="4038"/>
                  </a:cubicBezTo>
                  <a:cubicBezTo>
                    <a:pt x="5130" y="3993"/>
                    <a:pt x="5144" y="3979"/>
                    <a:pt x="5137" y="3950"/>
                  </a:cubicBezTo>
                  <a:cubicBezTo>
                    <a:pt x="5130" y="3928"/>
                    <a:pt x="5108" y="3928"/>
                    <a:pt x="5086" y="3920"/>
                  </a:cubicBezTo>
                  <a:cubicBezTo>
                    <a:pt x="5079" y="3920"/>
                    <a:pt x="5079" y="3920"/>
                    <a:pt x="5071" y="3920"/>
                  </a:cubicBezTo>
                  <a:cubicBezTo>
                    <a:pt x="5049" y="3920"/>
                    <a:pt x="5034" y="3906"/>
                    <a:pt x="5020" y="3898"/>
                  </a:cubicBezTo>
                  <a:cubicBezTo>
                    <a:pt x="5005" y="3891"/>
                    <a:pt x="4991" y="3876"/>
                    <a:pt x="4961" y="3869"/>
                  </a:cubicBezTo>
                  <a:cubicBezTo>
                    <a:pt x="4946" y="3869"/>
                    <a:pt x="4939" y="3818"/>
                    <a:pt x="4939" y="3796"/>
                  </a:cubicBezTo>
                  <a:cubicBezTo>
                    <a:pt x="4939" y="3788"/>
                    <a:pt x="4939" y="3774"/>
                    <a:pt x="4932" y="3767"/>
                  </a:cubicBezTo>
                  <a:cubicBezTo>
                    <a:pt x="4932" y="3752"/>
                    <a:pt x="4932" y="3737"/>
                    <a:pt x="4932" y="3715"/>
                  </a:cubicBezTo>
                  <a:cubicBezTo>
                    <a:pt x="4932" y="3679"/>
                    <a:pt x="4932" y="3642"/>
                    <a:pt x="4910" y="3612"/>
                  </a:cubicBezTo>
                  <a:cubicBezTo>
                    <a:pt x="4895" y="3591"/>
                    <a:pt x="4881" y="3583"/>
                    <a:pt x="4873" y="3576"/>
                  </a:cubicBezTo>
                  <a:cubicBezTo>
                    <a:pt x="4866" y="3576"/>
                    <a:pt x="4859" y="3576"/>
                    <a:pt x="4859" y="3561"/>
                  </a:cubicBezTo>
                  <a:cubicBezTo>
                    <a:pt x="4837" y="3510"/>
                    <a:pt x="4851" y="3393"/>
                    <a:pt x="4859" y="3356"/>
                  </a:cubicBezTo>
                  <a:cubicBezTo>
                    <a:pt x="4866" y="3298"/>
                    <a:pt x="4829" y="3261"/>
                    <a:pt x="4793" y="3224"/>
                  </a:cubicBezTo>
                  <a:cubicBezTo>
                    <a:pt x="4778" y="3210"/>
                    <a:pt x="4771" y="3202"/>
                    <a:pt x="4756" y="3188"/>
                  </a:cubicBezTo>
                  <a:cubicBezTo>
                    <a:pt x="4734" y="3143"/>
                    <a:pt x="4705" y="3122"/>
                    <a:pt x="4675" y="3092"/>
                  </a:cubicBezTo>
                  <a:cubicBezTo>
                    <a:pt x="4668" y="3085"/>
                    <a:pt x="4653" y="3070"/>
                    <a:pt x="4646" y="3063"/>
                  </a:cubicBezTo>
                  <a:cubicBezTo>
                    <a:pt x="4624" y="3041"/>
                    <a:pt x="4588" y="3026"/>
                    <a:pt x="4551" y="3026"/>
                  </a:cubicBezTo>
                  <a:cubicBezTo>
                    <a:pt x="4522" y="3026"/>
                    <a:pt x="4492" y="3034"/>
                    <a:pt x="4470" y="3034"/>
                  </a:cubicBezTo>
                  <a:cubicBezTo>
                    <a:pt x="4463" y="3034"/>
                    <a:pt x="4463" y="3034"/>
                    <a:pt x="4463" y="3034"/>
                  </a:cubicBezTo>
                  <a:cubicBezTo>
                    <a:pt x="4426" y="3041"/>
                    <a:pt x="4368" y="3070"/>
                    <a:pt x="4302" y="3092"/>
                  </a:cubicBezTo>
                  <a:cubicBezTo>
                    <a:pt x="4265" y="3107"/>
                    <a:pt x="4265" y="3107"/>
                    <a:pt x="4265" y="3107"/>
                  </a:cubicBezTo>
                  <a:cubicBezTo>
                    <a:pt x="4236" y="3114"/>
                    <a:pt x="4236" y="3114"/>
                    <a:pt x="4236" y="3114"/>
                  </a:cubicBezTo>
                  <a:cubicBezTo>
                    <a:pt x="4184" y="3136"/>
                    <a:pt x="4148" y="3151"/>
                    <a:pt x="4111" y="3180"/>
                  </a:cubicBezTo>
                  <a:cubicBezTo>
                    <a:pt x="4097" y="3195"/>
                    <a:pt x="4082" y="3195"/>
                    <a:pt x="4060" y="3202"/>
                  </a:cubicBezTo>
                  <a:cubicBezTo>
                    <a:pt x="4038" y="3210"/>
                    <a:pt x="4009" y="3217"/>
                    <a:pt x="3979" y="3239"/>
                  </a:cubicBezTo>
                  <a:cubicBezTo>
                    <a:pt x="3965" y="3246"/>
                    <a:pt x="3935" y="3246"/>
                    <a:pt x="3899" y="3246"/>
                  </a:cubicBezTo>
                  <a:cubicBezTo>
                    <a:pt x="3869" y="3246"/>
                    <a:pt x="3855" y="3246"/>
                    <a:pt x="3855" y="3246"/>
                  </a:cubicBezTo>
                  <a:cubicBezTo>
                    <a:pt x="3825" y="3231"/>
                    <a:pt x="3811" y="3180"/>
                    <a:pt x="3796" y="3122"/>
                  </a:cubicBezTo>
                  <a:cubicBezTo>
                    <a:pt x="3774" y="3048"/>
                    <a:pt x="3738" y="3034"/>
                    <a:pt x="3701" y="3019"/>
                  </a:cubicBezTo>
                  <a:cubicBezTo>
                    <a:pt x="3686" y="3012"/>
                    <a:pt x="3679" y="3012"/>
                    <a:pt x="3672" y="3004"/>
                  </a:cubicBezTo>
                  <a:cubicBezTo>
                    <a:pt x="3664" y="3004"/>
                    <a:pt x="3664" y="2997"/>
                    <a:pt x="3664" y="2997"/>
                  </a:cubicBezTo>
                  <a:cubicBezTo>
                    <a:pt x="3657" y="2982"/>
                    <a:pt x="3679" y="2953"/>
                    <a:pt x="3701" y="2924"/>
                  </a:cubicBezTo>
                  <a:cubicBezTo>
                    <a:pt x="3708" y="2916"/>
                    <a:pt x="3715" y="2916"/>
                    <a:pt x="3730" y="2916"/>
                  </a:cubicBezTo>
                  <a:cubicBezTo>
                    <a:pt x="3738" y="2916"/>
                    <a:pt x="3767" y="2909"/>
                    <a:pt x="3774" y="2880"/>
                  </a:cubicBezTo>
                  <a:cubicBezTo>
                    <a:pt x="3781" y="2872"/>
                    <a:pt x="3781" y="2865"/>
                    <a:pt x="3789" y="2850"/>
                  </a:cubicBezTo>
                  <a:cubicBezTo>
                    <a:pt x="3789" y="2829"/>
                    <a:pt x="3796" y="2807"/>
                    <a:pt x="3803" y="2792"/>
                  </a:cubicBezTo>
                  <a:cubicBezTo>
                    <a:pt x="3818" y="2792"/>
                    <a:pt x="3833" y="2799"/>
                    <a:pt x="3847" y="2807"/>
                  </a:cubicBezTo>
                  <a:cubicBezTo>
                    <a:pt x="3862" y="2814"/>
                    <a:pt x="3877" y="2821"/>
                    <a:pt x="3891" y="2821"/>
                  </a:cubicBezTo>
                  <a:cubicBezTo>
                    <a:pt x="3913" y="2829"/>
                    <a:pt x="3928" y="2836"/>
                    <a:pt x="3935" y="2836"/>
                  </a:cubicBezTo>
                  <a:cubicBezTo>
                    <a:pt x="3979" y="2836"/>
                    <a:pt x="3987" y="2799"/>
                    <a:pt x="3987" y="2770"/>
                  </a:cubicBezTo>
                  <a:cubicBezTo>
                    <a:pt x="3994" y="2770"/>
                    <a:pt x="3994" y="2770"/>
                    <a:pt x="3994" y="2770"/>
                  </a:cubicBezTo>
                  <a:cubicBezTo>
                    <a:pt x="4001" y="2711"/>
                    <a:pt x="3979" y="2660"/>
                    <a:pt x="3935" y="2645"/>
                  </a:cubicBezTo>
                  <a:cubicBezTo>
                    <a:pt x="3928" y="2645"/>
                    <a:pt x="3928" y="2645"/>
                    <a:pt x="3928" y="2645"/>
                  </a:cubicBezTo>
                  <a:cubicBezTo>
                    <a:pt x="3906" y="2638"/>
                    <a:pt x="3884" y="2631"/>
                    <a:pt x="3855" y="2609"/>
                  </a:cubicBezTo>
                  <a:cubicBezTo>
                    <a:pt x="3862" y="2594"/>
                    <a:pt x="3891" y="2579"/>
                    <a:pt x="3899" y="2565"/>
                  </a:cubicBezTo>
                  <a:cubicBezTo>
                    <a:pt x="3913" y="2557"/>
                    <a:pt x="3928" y="2543"/>
                    <a:pt x="3943" y="2535"/>
                  </a:cubicBezTo>
                  <a:cubicBezTo>
                    <a:pt x="3950" y="2521"/>
                    <a:pt x="3965" y="2513"/>
                    <a:pt x="3979" y="2499"/>
                  </a:cubicBezTo>
                  <a:cubicBezTo>
                    <a:pt x="4001" y="2484"/>
                    <a:pt x="4031" y="2469"/>
                    <a:pt x="4053" y="2440"/>
                  </a:cubicBezTo>
                  <a:cubicBezTo>
                    <a:pt x="4060" y="2433"/>
                    <a:pt x="4060" y="2433"/>
                    <a:pt x="4060" y="2433"/>
                  </a:cubicBezTo>
                  <a:cubicBezTo>
                    <a:pt x="4060" y="2433"/>
                    <a:pt x="4074" y="2448"/>
                    <a:pt x="4089" y="2455"/>
                  </a:cubicBezTo>
                  <a:cubicBezTo>
                    <a:pt x="4104" y="2462"/>
                    <a:pt x="4119" y="2469"/>
                    <a:pt x="4133" y="2484"/>
                  </a:cubicBezTo>
                  <a:cubicBezTo>
                    <a:pt x="4148" y="2491"/>
                    <a:pt x="4162" y="2491"/>
                    <a:pt x="4177" y="2491"/>
                  </a:cubicBezTo>
                  <a:cubicBezTo>
                    <a:pt x="4199" y="2491"/>
                    <a:pt x="4221" y="2484"/>
                    <a:pt x="4236" y="2469"/>
                  </a:cubicBezTo>
                  <a:cubicBezTo>
                    <a:pt x="4258" y="2440"/>
                    <a:pt x="4258" y="2396"/>
                    <a:pt x="4250" y="2374"/>
                  </a:cubicBezTo>
                  <a:cubicBezTo>
                    <a:pt x="4243" y="2330"/>
                    <a:pt x="4214" y="2323"/>
                    <a:pt x="4199" y="2323"/>
                  </a:cubicBezTo>
                  <a:cubicBezTo>
                    <a:pt x="4199" y="2316"/>
                    <a:pt x="4206" y="2316"/>
                    <a:pt x="4221" y="2316"/>
                  </a:cubicBezTo>
                  <a:cubicBezTo>
                    <a:pt x="4229" y="2316"/>
                    <a:pt x="4243" y="2316"/>
                    <a:pt x="4258" y="2330"/>
                  </a:cubicBezTo>
                  <a:cubicBezTo>
                    <a:pt x="4272" y="2338"/>
                    <a:pt x="4294" y="2345"/>
                    <a:pt x="4309" y="2345"/>
                  </a:cubicBezTo>
                  <a:cubicBezTo>
                    <a:pt x="4368" y="2345"/>
                    <a:pt x="4375" y="2272"/>
                    <a:pt x="4382" y="2250"/>
                  </a:cubicBezTo>
                  <a:cubicBezTo>
                    <a:pt x="4390" y="2191"/>
                    <a:pt x="4375" y="2132"/>
                    <a:pt x="4338" y="2088"/>
                  </a:cubicBezTo>
                  <a:cubicBezTo>
                    <a:pt x="4331" y="2074"/>
                    <a:pt x="4324" y="2066"/>
                    <a:pt x="4309" y="2059"/>
                  </a:cubicBezTo>
                  <a:cubicBezTo>
                    <a:pt x="4302" y="2044"/>
                    <a:pt x="4294" y="2037"/>
                    <a:pt x="4287" y="2015"/>
                  </a:cubicBezTo>
                  <a:cubicBezTo>
                    <a:pt x="4280" y="2008"/>
                    <a:pt x="4280" y="1993"/>
                    <a:pt x="4280" y="1986"/>
                  </a:cubicBezTo>
                  <a:cubicBezTo>
                    <a:pt x="4272" y="1964"/>
                    <a:pt x="4265" y="1934"/>
                    <a:pt x="4236" y="1905"/>
                  </a:cubicBezTo>
                  <a:cubicBezTo>
                    <a:pt x="4229" y="1898"/>
                    <a:pt x="4229" y="1898"/>
                    <a:pt x="4229" y="1898"/>
                  </a:cubicBezTo>
                  <a:cubicBezTo>
                    <a:pt x="4192" y="1861"/>
                    <a:pt x="4155" y="1825"/>
                    <a:pt x="4074" y="1810"/>
                  </a:cubicBezTo>
                  <a:lnTo>
                    <a:pt x="4067" y="1810"/>
                  </a:lnTo>
                  <a:lnTo>
                    <a:pt x="4074" y="1810"/>
                  </a:lnTo>
                  <a:cubicBezTo>
                    <a:pt x="4082" y="1795"/>
                    <a:pt x="4082" y="1795"/>
                    <a:pt x="4082" y="1795"/>
                  </a:cubicBezTo>
                  <a:cubicBezTo>
                    <a:pt x="4126" y="1759"/>
                    <a:pt x="4126" y="1729"/>
                    <a:pt x="4133" y="1693"/>
                  </a:cubicBezTo>
                  <a:cubicBezTo>
                    <a:pt x="4133" y="1685"/>
                    <a:pt x="4133" y="1678"/>
                    <a:pt x="4133" y="1671"/>
                  </a:cubicBezTo>
                  <a:cubicBezTo>
                    <a:pt x="4141" y="1627"/>
                    <a:pt x="4126" y="1598"/>
                    <a:pt x="4119" y="1568"/>
                  </a:cubicBezTo>
                  <a:cubicBezTo>
                    <a:pt x="4111" y="1546"/>
                    <a:pt x="4104" y="1531"/>
                    <a:pt x="4104" y="1517"/>
                  </a:cubicBezTo>
                  <a:cubicBezTo>
                    <a:pt x="4097" y="1495"/>
                    <a:pt x="4111" y="1473"/>
                    <a:pt x="4141" y="1451"/>
                  </a:cubicBezTo>
                  <a:cubicBezTo>
                    <a:pt x="4148" y="1436"/>
                    <a:pt x="4155" y="1429"/>
                    <a:pt x="4162" y="1422"/>
                  </a:cubicBezTo>
                  <a:cubicBezTo>
                    <a:pt x="4184" y="1385"/>
                    <a:pt x="4199" y="1370"/>
                    <a:pt x="4221" y="1370"/>
                  </a:cubicBezTo>
                  <a:cubicBezTo>
                    <a:pt x="4221" y="1370"/>
                    <a:pt x="4221" y="1370"/>
                    <a:pt x="4229" y="1370"/>
                  </a:cubicBezTo>
                  <a:cubicBezTo>
                    <a:pt x="4236" y="1370"/>
                    <a:pt x="4243" y="1378"/>
                    <a:pt x="4258" y="1392"/>
                  </a:cubicBezTo>
                  <a:cubicBezTo>
                    <a:pt x="4272" y="1414"/>
                    <a:pt x="4287" y="1429"/>
                    <a:pt x="4324" y="1436"/>
                  </a:cubicBezTo>
                  <a:lnTo>
                    <a:pt x="4331" y="1436"/>
                  </a:lnTo>
                  <a:cubicBezTo>
                    <a:pt x="4382" y="1436"/>
                    <a:pt x="4412" y="1385"/>
                    <a:pt x="4441" y="1319"/>
                  </a:cubicBezTo>
                  <a:cubicBezTo>
                    <a:pt x="4448" y="1304"/>
                    <a:pt x="4455" y="1290"/>
                    <a:pt x="4463" y="1282"/>
                  </a:cubicBezTo>
                  <a:cubicBezTo>
                    <a:pt x="4507" y="1202"/>
                    <a:pt x="4463" y="1084"/>
                    <a:pt x="4426" y="1026"/>
                  </a:cubicBezTo>
                  <a:cubicBezTo>
                    <a:pt x="4412" y="997"/>
                    <a:pt x="4404" y="960"/>
                    <a:pt x="4404" y="923"/>
                  </a:cubicBezTo>
                  <a:cubicBezTo>
                    <a:pt x="4404" y="916"/>
                    <a:pt x="4404" y="916"/>
                    <a:pt x="4404" y="916"/>
                  </a:cubicBezTo>
                  <a:lnTo>
                    <a:pt x="4404" y="916"/>
                  </a:lnTo>
                  <a:cubicBezTo>
                    <a:pt x="4404" y="909"/>
                    <a:pt x="4404" y="909"/>
                    <a:pt x="4404" y="909"/>
                  </a:cubicBezTo>
                  <a:cubicBezTo>
                    <a:pt x="4404" y="901"/>
                    <a:pt x="4404" y="901"/>
                    <a:pt x="4404" y="894"/>
                  </a:cubicBezTo>
                  <a:cubicBezTo>
                    <a:pt x="4404" y="887"/>
                    <a:pt x="4404" y="879"/>
                    <a:pt x="4404" y="872"/>
                  </a:cubicBezTo>
                  <a:cubicBezTo>
                    <a:pt x="4404" y="872"/>
                    <a:pt x="4404" y="872"/>
                    <a:pt x="4404" y="865"/>
                  </a:cubicBezTo>
                  <a:cubicBezTo>
                    <a:pt x="4412" y="806"/>
                    <a:pt x="4412" y="806"/>
                    <a:pt x="4412" y="806"/>
                  </a:cubicBezTo>
                  <a:cubicBezTo>
                    <a:pt x="4397" y="828"/>
                    <a:pt x="4397" y="828"/>
                    <a:pt x="4397" y="828"/>
                  </a:cubicBezTo>
                  <a:cubicBezTo>
                    <a:pt x="4382" y="821"/>
                    <a:pt x="4368" y="813"/>
                    <a:pt x="4353" y="813"/>
                  </a:cubicBezTo>
                  <a:cubicBezTo>
                    <a:pt x="4346" y="813"/>
                    <a:pt x="4331" y="821"/>
                    <a:pt x="4316" y="821"/>
                  </a:cubicBezTo>
                  <a:cubicBezTo>
                    <a:pt x="4309" y="821"/>
                    <a:pt x="4302" y="828"/>
                    <a:pt x="4294" y="828"/>
                  </a:cubicBezTo>
                  <a:cubicBezTo>
                    <a:pt x="4287" y="828"/>
                    <a:pt x="4280" y="828"/>
                    <a:pt x="4272" y="828"/>
                  </a:cubicBezTo>
                  <a:cubicBezTo>
                    <a:pt x="4265" y="828"/>
                    <a:pt x="4265" y="828"/>
                    <a:pt x="4265" y="828"/>
                  </a:cubicBezTo>
                  <a:lnTo>
                    <a:pt x="4265" y="821"/>
                  </a:lnTo>
                  <a:cubicBezTo>
                    <a:pt x="4272" y="777"/>
                    <a:pt x="4236" y="748"/>
                    <a:pt x="4214" y="725"/>
                  </a:cubicBezTo>
                  <a:cubicBezTo>
                    <a:pt x="4206" y="718"/>
                    <a:pt x="4199" y="711"/>
                    <a:pt x="4192" y="703"/>
                  </a:cubicBezTo>
                  <a:cubicBezTo>
                    <a:pt x="4170" y="681"/>
                    <a:pt x="4148" y="660"/>
                    <a:pt x="4126" y="645"/>
                  </a:cubicBezTo>
                  <a:cubicBezTo>
                    <a:pt x="4111" y="630"/>
                    <a:pt x="4104" y="623"/>
                    <a:pt x="4089" y="616"/>
                  </a:cubicBezTo>
                  <a:cubicBezTo>
                    <a:pt x="4082" y="601"/>
                    <a:pt x="4074" y="550"/>
                    <a:pt x="4082" y="528"/>
                  </a:cubicBezTo>
                  <a:cubicBezTo>
                    <a:pt x="4082" y="520"/>
                    <a:pt x="4089" y="513"/>
                    <a:pt x="4089" y="513"/>
                  </a:cubicBezTo>
                  <a:cubicBezTo>
                    <a:pt x="4104" y="476"/>
                    <a:pt x="4119" y="432"/>
                    <a:pt x="4111" y="396"/>
                  </a:cubicBezTo>
                  <a:cubicBezTo>
                    <a:pt x="4097" y="344"/>
                    <a:pt x="4023" y="337"/>
                    <a:pt x="4016" y="330"/>
                  </a:cubicBezTo>
                  <a:cubicBezTo>
                    <a:pt x="4009" y="330"/>
                    <a:pt x="4009" y="330"/>
                    <a:pt x="4009" y="330"/>
                  </a:cubicBezTo>
                  <a:lnTo>
                    <a:pt x="4009" y="330"/>
                  </a:lnTo>
                  <a:cubicBezTo>
                    <a:pt x="4009" y="330"/>
                    <a:pt x="4001" y="337"/>
                    <a:pt x="3994" y="337"/>
                  </a:cubicBezTo>
                  <a:cubicBezTo>
                    <a:pt x="3979" y="337"/>
                    <a:pt x="3965" y="330"/>
                    <a:pt x="3965" y="322"/>
                  </a:cubicBezTo>
                  <a:cubicBezTo>
                    <a:pt x="3943" y="286"/>
                    <a:pt x="3913" y="257"/>
                    <a:pt x="3869" y="234"/>
                  </a:cubicBezTo>
                  <a:cubicBezTo>
                    <a:pt x="3862" y="227"/>
                    <a:pt x="3862" y="227"/>
                    <a:pt x="3862" y="227"/>
                  </a:cubicBezTo>
                  <a:cubicBezTo>
                    <a:pt x="3855" y="227"/>
                    <a:pt x="3818" y="205"/>
                    <a:pt x="3818" y="198"/>
                  </a:cubicBezTo>
                  <a:cubicBezTo>
                    <a:pt x="3818" y="198"/>
                    <a:pt x="3818" y="198"/>
                    <a:pt x="3818" y="191"/>
                  </a:cubicBezTo>
                  <a:cubicBezTo>
                    <a:pt x="3847" y="139"/>
                    <a:pt x="3847" y="73"/>
                    <a:pt x="3818" y="29"/>
                  </a:cubicBezTo>
                  <a:cubicBezTo>
                    <a:pt x="3803" y="7"/>
                    <a:pt x="3781" y="0"/>
                    <a:pt x="3752" y="0"/>
                  </a:cubicBezTo>
                  <a:lnTo>
                    <a:pt x="3752" y="29"/>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1" name="Freeform 100"/>
            <p:cNvSpPr>
              <a:spLocks noChangeArrowheads="1"/>
            </p:cNvSpPr>
            <p:nvPr/>
          </p:nvSpPr>
          <p:spPr bwMode="auto">
            <a:xfrm>
              <a:off x="4884135" y="6902513"/>
              <a:ext cx="2000825" cy="2841645"/>
            </a:xfrm>
            <a:custGeom>
              <a:avLst/>
              <a:gdLst>
                <a:gd name="T0" fmla="*/ 2323 w 5203"/>
                <a:gd name="T1" fmla="*/ 7224 h 7481"/>
                <a:gd name="T2" fmla="*/ 1868 w 5203"/>
                <a:gd name="T3" fmla="*/ 6755 h 7481"/>
                <a:gd name="T4" fmla="*/ 1539 w 5203"/>
                <a:gd name="T5" fmla="*/ 6960 h 7481"/>
                <a:gd name="T6" fmla="*/ 1341 w 5203"/>
                <a:gd name="T7" fmla="*/ 6440 h 7481"/>
                <a:gd name="T8" fmla="*/ 1282 w 5203"/>
                <a:gd name="T9" fmla="*/ 6110 h 7481"/>
                <a:gd name="T10" fmla="*/ 1150 w 5203"/>
                <a:gd name="T11" fmla="*/ 5568 h 7481"/>
                <a:gd name="T12" fmla="*/ 711 w 5203"/>
                <a:gd name="T13" fmla="*/ 5443 h 7481"/>
                <a:gd name="T14" fmla="*/ 286 w 5203"/>
                <a:gd name="T15" fmla="*/ 5597 h 7481"/>
                <a:gd name="T16" fmla="*/ 110 w 5203"/>
                <a:gd name="T17" fmla="*/ 5179 h 7481"/>
                <a:gd name="T18" fmla="*/ 322 w 5203"/>
                <a:gd name="T19" fmla="*/ 5091 h 7481"/>
                <a:gd name="T20" fmla="*/ 293 w 5203"/>
                <a:gd name="T21" fmla="*/ 4813 h 7481"/>
                <a:gd name="T22" fmla="*/ 586 w 5203"/>
                <a:gd name="T23" fmla="*/ 4747 h 7481"/>
                <a:gd name="T24" fmla="*/ 696 w 5203"/>
                <a:gd name="T25" fmla="*/ 4608 h 7481"/>
                <a:gd name="T26" fmla="*/ 579 w 5203"/>
                <a:gd name="T27" fmla="*/ 4234 h 7481"/>
                <a:gd name="T28" fmla="*/ 461 w 5203"/>
                <a:gd name="T29" fmla="*/ 3890 h 7481"/>
                <a:gd name="T30" fmla="*/ 718 w 5203"/>
                <a:gd name="T31" fmla="*/ 3699 h 7481"/>
                <a:gd name="T32" fmla="*/ 747 w 5203"/>
                <a:gd name="T33" fmla="*/ 3216 h 7481"/>
                <a:gd name="T34" fmla="*/ 850 w 5203"/>
                <a:gd name="T35" fmla="*/ 2776 h 7481"/>
                <a:gd name="T36" fmla="*/ 1216 w 5203"/>
                <a:gd name="T37" fmla="*/ 2615 h 7481"/>
                <a:gd name="T38" fmla="*/ 1473 w 5203"/>
                <a:gd name="T39" fmla="*/ 2402 h 7481"/>
                <a:gd name="T40" fmla="*/ 1634 w 5203"/>
                <a:gd name="T41" fmla="*/ 2095 h 7481"/>
                <a:gd name="T42" fmla="*/ 1912 w 5203"/>
                <a:gd name="T43" fmla="*/ 1845 h 7481"/>
                <a:gd name="T44" fmla="*/ 2096 w 5203"/>
                <a:gd name="T45" fmla="*/ 1568 h 7481"/>
                <a:gd name="T46" fmla="*/ 1802 w 5203"/>
                <a:gd name="T47" fmla="*/ 1377 h 7481"/>
                <a:gd name="T48" fmla="*/ 1876 w 5203"/>
                <a:gd name="T49" fmla="*/ 989 h 7481"/>
                <a:gd name="T50" fmla="*/ 2271 w 5203"/>
                <a:gd name="T51" fmla="*/ 879 h 7481"/>
                <a:gd name="T52" fmla="*/ 2403 w 5203"/>
                <a:gd name="T53" fmla="*/ 674 h 7481"/>
                <a:gd name="T54" fmla="*/ 2777 w 5203"/>
                <a:gd name="T55" fmla="*/ 506 h 7481"/>
                <a:gd name="T56" fmla="*/ 3041 w 5203"/>
                <a:gd name="T57" fmla="*/ 608 h 7481"/>
                <a:gd name="T58" fmla="*/ 3459 w 5203"/>
                <a:gd name="T59" fmla="*/ 73 h 7481"/>
                <a:gd name="T60" fmla="*/ 3722 w 5203"/>
                <a:gd name="T61" fmla="*/ 88 h 7481"/>
                <a:gd name="T62" fmla="*/ 3979 w 5203"/>
                <a:gd name="T63" fmla="*/ 286 h 7481"/>
                <a:gd name="T64" fmla="*/ 3905 w 5203"/>
                <a:gd name="T65" fmla="*/ 366 h 7481"/>
                <a:gd name="T66" fmla="*/ 3949 w 5203"/>
                <a:gd name="T67" fmla="*/ 806 h 7481"/>
                <a:gd name="T68" fmla="*/ 4125 w 5203"/>
                <a:gd name="T69" fmla="*/ 1187 h 7481"/>
                <a:gd name="T70" fmla="*/ 4147 w 5203"/>
                <a:gd name="T71" fmla="*/ 930 h 7481"/>
                <a:gd name="T72" fmla="*/ 4514 w 5203"/>
                <a:gd name="T73" fmla="*/ 791 h 7481"/>
                <a:gd name="T74" fmla="*/ 4616 w 5203"/>
                <a:gd name="T75" fmla="*/ 1106 h 7481"/>
                <a:gd name="T76" fmla="*/ 5202 w 5203"/>
                <a:gd name="T77" fmla="*/ 1560 h 7481"/>
                <a:gd name="T78" fmla="*/ 4997 w 5203"/>
                <a:gd name="T79" fmla="*/ 1684 h 7481"/>
                <a:gd name="T80" fmla="*/ 5063 w 5203"/>
                <a:gd name="T81" fmla="*/ 1875 h 7481"/>
                <a:gd name="T82" fmla="*/ 5137 w 5203"/>
                <a:gd name="T83" fmla="*/ 2146 h 7481"/>
                <a:gd name="T84" fmla="*/ 4799 w 5203"/>
                <a:gd name="T85" fmla="*/ 2124 h 7481"/>
                <a:gd name="T86" fmla="*/ 4653 w 5203"/>
                <a:gd name="T87" fmla="*/ 2358 h 7481"/>
                <a:gd name="T88" fmla="*/ 4887 w 5203"/>
                <a:gd name="T89" fmla="*/ 2564 h 7481"/>
                <a:gd name="T90" fmla="*/ 4638 w 5203"/>
                <a:gd name="T91" fmla="*/ 2857 h 7481"/>
                <a:gd name="T92" fmla="*/ 4506 w 5203"/>
                <a:gd name="T93" fmla="*/ 3238 h 7481"/>
                <a:gd name="T94" fmla="*/ 4638 w 5203"/>
                <a:gd name="T95" fmla="*/ 3274 h 7481"/>
                <a:gd name="T96" fmla="*/ 4902 w 5203"/>
                <a:gd name="T97" fmla="*/ 3421 h 7481"/>
                <a:gd name="T98" fmla="*/ 4917 w 5203"/>
                <a:gd name="T99" fmla="*/ 3699 h 7481"/>
                <a:gd name="T100" fmla="*/ 4418 w 5203"/>
                <a:gd name="T101" fmla="*/ 4154 h 7481"/>
                <a:gd name="T102" fmla="*/ 4162 w 5203"/>
                <a:gd name="T103" fmla="*/ 4520 h 7481"/>
                <a:gd name="T104" fmla="*/ 4045 w 5203"/>
                <a:gd name="T105" fmla="*/ 4710 h 7481"/>
                <a:gd name="T106" fmla="*/ 3752 w 5203"/>
                <a:gd name="T107" fmla="*/ 5011 h 7481"/>
                <a:gd name="T108" fmla="*/ 3077 w 5203"/>
                <a:gd name="T109" fmla="*/ 5033 h 7481"/>
                <a:gd name="T110" fmla="*/ 2748 w 5203"/>
                <a:gd name="T111" fmla="*/ 5099 h 7481"/>
                <a:gd name="T112" fmla="*/ 2828 w 5203"/>
                <a:gd name="T113" fmla="*/ 6095 h 7481"/>
                <a:gd name="T114" fmla="*/ 2850 w 5203"/>
                <a:gd name="T115" fmla="*/ 6718 h 7481"/>
                <a:gd name="T116" fmla="*/ 2865 w 5203"/>
                <a:gd name="T117" fmla="*/ 6916 h 7481"/>
                <a:gd name="T118" fmla="*/ 2726 w 5203"/>
                <a:gd name="T119" fmla="*/ 7129 h 7481"/>
                <a:gd name="T120" fmla="*/ 2411 w 5203"/>
                <a:gd name="T121" fmla="*/ 7400 h 7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03" h="7481">
                  <a:moveTo>
                    <a:pt x="2286" y="7480"/>
                  </a:moveTo>
                  <a:lnTo>
                    <a:pt x="2286" y="7480"/>
                  </a:lnTo>
                  <a:cubicBezTo>
                    <a:pt x="2271" y="7480"/>
                    <a:pt x="2264" y="7473"/>
                    <a:pt x="2257" y="7466"/>
                  </a:cubicBezTo>
                  <a:cubicBezTo>
                    <a:pt x="2242" y="7458"/>
                    <a:pt x="2242" y="7429"/>
                    <a:pt x="2242" y="7400"/>
                  </a:cubicBezTo>
                  <a:cubicBezTo>
                    <a:pt x="2249" y="7341"/>
                    <a:pt x="2249" y="7341"/>
                    <a:pt x="2249" y="7341"/>
                  </a:cubicBezTo>
                  <a:cubicBezTo>
                    <a:pt x="2249" y="7246"/>
                    <a:pt x="2249" y="7231"/>
                    <a:pt x="2301" y="7224"/>
                  </a:cubicBezTo>
                  <a:cubicBezTo>
                    <a:pt x="2308" y="7224"/>
                    <a:pt x="2315" y="7224"/>
                    <a:pt x="2323" y="7224"/>
                  </a:cubicBezTo>
                  <a:cubicBezTo>
                    <a:pt x="2359" y="7217"/>
                    <a:pt x="2396" y="7180"/>
                    <a:pt x="2389" y="7158"/>
                  </a:cubicBezTo>
                  <a:cubicBezTo>
                    <a:pt x="2389" y="7143"/>
                    <a:pt x="2374" y="7143"/>
                    <a:pt x="2359" y="7143"/>
                  </a:cubicBezTo>
                  <a:cubicBezTo>
                    <a:pt x="2279" y="7143"/>
                    <a:pt x="2242" y="7129"/>
                    <a:pt x="2228" y="7077"/>
                  </a:cubicBezTo>
                  <a:cubicBezTo>
                    <a:pt x="2198" y="7092"/>
                    <a:pt x="2147" y="7107"/>
                    <a:pt x="2096" y="7107"/>
                  </a:cubicBezTo>
                  <a:cubicBezTo>
                    <a:pt x="2037" y="7107"/>
                    <a:pt x="1964" y="7085"/>
                    <a:pt x="1949" y="6982"/>
                  </a:cubicBezTo>
                  <a:cubicBezTo>
                    <a:pt x="1942" y="6945"/>
                    <a:pt x="1934" y="6916"/>
                    <a:pt x="1934" y="6894"/>
                  </a:cubicBezTo>
                  <a:cubicBezTo>
                    <a:pt x="1912" y="6769"/>
                    <a:pt x="1912" y="6755"/>
                    <a:pt x="1868" y="6755"/>
                  </a:cubicBezTo>
                  <a:cubicBezTo>
                    <a:pt x="1868" y="6755"/>
                    <a:pt x="1861" y="6755"/>
                    <a:pt x="1854" y="6755"/>
                  </a:cubicBezTo>
                  <a:cubicBezTo>
                    <a:pt x="1824" y="6762"/>
                    <a:pt x="1795" y="6769"/>
                    <a:pt x="1780" y="6791"/>
                  </a:cubicBezTo>
                  <a:cubicBezTo>
                    <a:pt x="1766" y="6821"/>
                    <a:pt x="1759" y="6865"/>
                    <a:pt x="1773" y="6916"/>
                  </a:cubicBezTo>
                  <a:cubicBezTo>
                    <a:pt x="1788" y="6975"/>
                    <a:pt x="1780" y="7033"/>
                    <a:pt x="1751" y="7063"/>
                  </a:cubicBezTo>
                  <a:cubicBezTo>
                    <a:pt x="1737" y="7085"/>
                    <a:pt x="1715" y="7092"/>
                    <a:pt x="1692" y="7092"/>
                  </a:cubicBezTo>
                  <a:cubicBezTo>
                    <a:pt x="1678" y="7092"/>
                    <a:pt x="1663" y="7092"/>
                    <a:pt x="1649" y="7085"/>
                  </a:cubicBezTo>
                  <a:cubicBezTo>
                    <a:pt x="1612" y="7063"/>
                    <a:pt x="1575" y="7011"/>
                    <a:pt x="1539" y="6960"/>
                  </a:cubicBezTo>
                  <a:cubicBezTo>
                    <a:pt x="1502" y="6909"/>
                    <a:pt x="1466" y="6857"/>
                    <a:pt x="1436" y="6857"/>
                  </a:cubicBezTo>
                  <a:cubicBezTo>
                    <a:pt x="1370" y="6879"/>
                    <a:pt x="1370" y="6879"/>
                    <a:pt x="1370" y="6879"/>
                  </a:cubicBezTo>
                  <a:cubicBezTo>
                    <a:pt x="1363" y="6872"/>
                    <a:pt x="1363" y="6872"/>
                    <a:pt x="1363" y="6872"/>
                  </a:cubicBezTo>
                  <a:cubicBezTo>
                    <a:pt x="1356" y="6857"/>
                    <a:pt x="1341" y="6828"/>
                    <a:pt x="1333" y="6806"/>
                  </a:cubicBezTo>
                  <a:cubicBezTo>
                    <a:pt x="1326" y="6762"/>
                    <a:pt x="1304" y="6711"/>
                    <a:pt x="1268" y="6674"/>
                  </a:cubicBezTo>
                  <a:cubicBezTo>
                    <a:pt x="1224" y="6645"/>
                    <a:pt x="1209" y="6601"/>
                    <a:pt x="1216" y="6535"/>
                  </a:cubicBezTo>
                  <a:cubicBezTo>
                    <a:pt x="1224" y="6476"/>
                    <a:pt x="1260" y="6455"/>
                    <a:pt x="1341" y="6440"/>
                  </a:cubicBezTo>
                  <a:cubicBezTo>
                    <a:pt x="1378" y="6432"/>
                    <a:pt x="1385" y="6418"/>
                    <a:pt x="1399" y="6388"/>
                  </a:cubicBezTo>
                  <a:cubicBezTo>
                    <a:pt x="1407" y="6367"/>
                    <a:pt x="1414" y="6345"/>
                    <a:pt x="1443" y="6315"/>
                  </a:cubicBezTo>
                  <a:cubicBezTo>
                    <a:pt x="1451" y="6300"/>
                    <a:pt x="1466" y="6286"/>
                    <a:pt x="1473" y="6279"/>
                  </a:cubicBezTo>
                  <a:lnTo>
                    <a:pt x="1451" y="6271"/>
                  </a:lnTo>
                  <a:cubicBezTo>
                    <a:pt x="1421" y="6271"/>
                    <a:pt x="1399" y="6257"/>
                    <a:pt x="1385" y="6242"/>
                  </a:cubicBezTo>
                  <a:cubicBezTo>
                    <a:pt x="1370" y="6235"/>
                    <a:pt x="1356" y="6227"/>
                    <a:pt x="1341" y="6220"/>
                  </a:cubicBezTo>
                  <a:cubicBezTo>
                    <a:pt x="1297" y="6213"/>
                    <a:pt x="1290" y="6154"/>
                    <a:pt x="1282" y="6110"/>
                  </a:cubicBezTo>
                  <a:cubicBezTo>
                    <a:pt x="1282" y="6103"/>
                    <a:pt x="1275" y="6088"/>
                    <a:pt x="1275" y="6081"/>
                  </a:cubicBezTo>
                  <a:cubicBezTo>
                    <a:pt x="1275" y="6066"/>
                    <a:pt x="1275" y="6044"/>
                    <a:pt x="1275" y="6022"/>
                  </a:cubicBezTo>
                  <a:cubicBezTo>
                    <a:pt x="1275" y="5993"/>
                    <a:pt x="1275" y="5964"/>
                    <a:pt x="1260" y="5941"/>
                  </a:cubicBezTo>
                  <a:cubicBezTo>
                    <a:pt x="1253" y="5934"/>
                    <a:pt x="1246" y="5934"/>
                    <a:pt x="1238" y="5927"/>
                  </a:cubicBezTo>
                  <a:cubicBezTo>
                    <a:pt x="1224" y="5919"/>
                    <a:pt x="1209" y="5912"/>
                    <a:pt x="1202" y="5883"/>
                  </a:cubicBezTo>
                  <a:cubicBezTo>
                    <a:pt x="1180" y="5824"/>
                    <a:pt x="1194" y="5729"/>
                    <a:pt x="1202" y="5663"/>
                  </a:cubicBezTo>
                  <a:cubicBezTo>
                    <a:pt x="1202" y="5619"/>
                    <a:pt x="1180" y="5597"/>
                    <a:pt x="1150" y="5568"/>
                  </a:cubicBezTo>
                  <a:cubicBezTo>
                    <a:pt x="1136" y="5553"/>
                    <a:pt x="1121" y="5538"/>
                    <a:pt x="1106" y="5517"/>
                  </a:cubicBezTo>
                  <a:cubicBezTo>
                    <a:pt x="1084" y="5480"/>
                    <a:pt x="1062" y="5458"/>
                    <a:pt x="1033" y="5436"/>
                  </a:cubicBezTo>
                  <a:cubicBezTo>
                    <a:pt x="1018" y="5421"/>
                    <a:pt x="1011" y="5414"/>
                    <a:pt x="997" y="5399"/>
                  </a:cubicBezTo>
                  <a:cubicBezTo>
                    <a:pt x="982" y="5385"/>
                    <a:pt x="960" y="5377"/>
                    <a:pt x="938" y="5377"/>
                  </a:cubicBezTo>
                  <a:cubicBezTo>
                    <a:pt x="909" y="5377"/>
                    <a:pt x="887" y="5385"/>
                    <a:pt x="865" y="5385"/>
                  </a:cubicBezTo>
                  <a:cubicBezTo>
                    <a:pt x="857" y="5392"/>
                    <a:pt x="857" y="5392"/>
                    <a:pt x="857" y="5392"/>
                  </a:cubicBezTo>
                  <a:cubicBezTo>
                    <a:pt x="828" y="5392"/>
                    <a:pt x="762" y="5421"/>
                    <a:pt x="711" y="5443"/>
                  </a:cubicBezTo>
                  <a:cubicBezTo>
                    <a:pt x="637" y="5465"/>
                    <a:pt x="637" y="5465"/>
                    <a:pt x="637" y="5465"/>
                  </a:cubicBezTo>
                  <a:cubicBezTo>
                    <a:pt x="586" y="5487"/>
                    <a:pt x="564" y="5495"/>
                    <a:pt x="528" y="5524"/>
                  </a:cubicBezTo>
                  <a:cubicBezTo>
                    <a:pt x="506" y="5538"/>
                    <a:pt x="484" y="5546"/>
                    <a:pt x="461" y="5553"/>
                  </a:cubicBezTo>
                  <a:cubicBezTo>
                    <a:pt x="440" y="5560"/>
                    <a:pt x="418" y="5568"/>
                    <a:pt x="388" y="5590"/>
                  </a:cubicBezTo>
                  <a:lnTo>
                    <a:pt x="388" y="5590"/>
                  </a:lnTo>
                  <a:cubicBezTo>
                    <a:pt x="381" y="5590"/>
                    <a:pt x="381" y="5590"/>
                    <a:pt x="381" y="5590"/>
                  </a:cubicBezTo>
                  <a:cubicBezTo>
                    <a:pt x="381" y="5590"/>
                    <a:pt x="330" y="5597"/>
                    <a:pt x="286" y="5597"/>
                  </a:cubicBezTo>
                  <a:cubicBezTo>
                    <a:pt x="256" y="5597"/>
                    <a:pt x="234" y="5597"/>
                    <a:pt x="220" y="5590"/>
                  </a:cubicBezTo>
                  <a:cubicBezTo>
                    <a:pt x="168" y="5568"/>
                    <a:pt x="154" y="5502"/>
                    <a:pt x="139" y="5436"/>
                  </a:cubicBezTo>
                  <a:cubicBezTo>
                    <a:pt x="125" y="5392"/>
                    <a:pt x="102" y="5385"/>
                    <a:pt x="66" y="5370"/>
                  </a:cubicBezTo>
                  <a:cubicBezTo>
                    <a:pt x="59" y="5363"/>
                    <a:pt x="44" y="5363"/>
                    <a:pt x="37" y="5355"/>
                  </a:cubicBezTo>
                  <a:cubicBezTo>
                    <a:pt x="15" y="5348"/>
                    <a:pt x="7" y="5333"/>
                    <a:pt x="0" y="5311"/>
                  </a:cubicBezTo>
                  <a:cubicBezTo>
                    <a:pt x="0" y="5275"/>
                    <a:pt x="29" y="5231"/>
                    <a:pt x="59" y="5201"/>
                  </a:cubicBezTo>
                  <a:cubicBezTo>
                    <a:pt x="80" y="5179"/>
                    <a:pt x="95" y="5179"/>
                    <a:pt x="110" y="5179"/>
                  </a:cubicBezTo>
                  <a:cubicBezTo>
                    <a:pt x="117" y="5179"/>
                    <a:pt x="117" y="5179"/>
                    <a:pt x="117" y="5172"/>
                  </a:cubicBezTo>
                  <a:cubicBezTo>
                    <a:pt x="125" y="5165"/>
                    <a:pt x="125" y="5157"/>
                    <a:pt x="132" y="5143"/>
                  </a:cubicBezTo>
                  <a:cubicBezTo>
                    <a:pt x="132" y="5121"/>
                    <a:pt x="147" y="5084"/>
                    <a:pt x="154" y="5069"/>
                  </a:cubicBezTo>
                  <a:cubicBezTo>
                    <a:pt x="161" y="5062"/>
                    <a:pt x="168" y="5055"/>
                    <a:pt x="190" y="5055"/>
                  </a:cubicBezTo>
                  <a:cubicBezTo>
                    <a:pt x="205" y="5055"/>
                    <a:pt x="227" y="5062"/>
                    <a:pt x="249" y="5069"/>
                  </a:cubicBezTo>
                  <a:cubicBezTo>
                    <a:pt x="264" y="5077"/>
                    <a:pt x="278" y="5084"/>
                    <a:pt x="293" y="5084"/>
                  </a:cubicBezTo>
                  <a:cubicBezTo>
                    <a:pt x="300" y="5091"/>
                    <a:pt x="315" y="5091"/>
                    <a:pt x="322" y="5091"/>
                  </a:cubicBezTo>
                  <a:cubicBezTo>
                    <a:pt x="330" y="5091"/>
                    <a:pt x="330" y="5077"/>
                    <a:pt x="330" y="5069"/>
                  </a:cubicBezTo>
                  <a:cubicBezTo>
                    <a:pt x="337" y="5026"/>
                    <a:pt x="322" y="5004"/>
                    <a:pt x="308" y="4996"/>
                  </a:cubicBezTo>
                  <a:cubicBezTo>
                    <a:pt x="300" y="4996"/>
                    <a:pt x="300" y="4996"/>
                    <a:pt x="300" y="4996"/>
                  </a:cubicBezTo>
                  <a:cubicBezTo>
                    <a:pt x="278" y="4989"/>
                    <a:pt x="242" y="4974"/>
                    <a:pt x="212" y="4945"/>
                  </a:cubicBezTo>
                  <a:cubicBezTo>
                    <a:pt x="198" y="4930"/>
                    <a:pt x="198" y="4923"/>
                    <a:pt x="198" y="4916"/>
                  </a:cubicBezTo>
                  <a:cubicBezTo>
                    <a:pt x="198" y="4886"/>
                    <a:pt x="227" y="4864"/>
                    <a:pt x="264" y="4835"/>
                  </a:cubicBezTo>
                  <a:cubicBezTo>
                    <a:pt x="271" y="4828"/>
                    <a:pt x="286" y="4820"/>
                    <a:pt x="293" y="4813"/>
                  </a:cubicBezTo>
                  <a:cubicBezTo>
                    <a:pt x="308" y="4798"/>
                    <a:pt x="330" y="4784"/>
                    <a:pt x="344" y="4769"/>
                  </a:cubicBezTo>
                  <a:cubicBezTo>
                    <a:pt x="366" y="4755"/>
                    <a:pt x="388" y="4740"/>
                    <a:pt x="403" y="4718"/>
                  </a:cubicBezTo>
                  <a:cubicBezTo>
                    <a:pt x="418" y="4703"/>
                    <a:pt x="432" y="4696"/>
                    <a:pt x="447" y="4696"/>
                  </a:cubicBezTo>
                  <a:cubicBezTo>
                    <a:pt x="461" y="4696"/>
                    <a:pt x="484" y="4710"/>
                    <a:pt x="506" y="4725"/>
                  </a:cubicBezTo>
                  <a:cubicBezTo>
                    <a:pt x="513" y="4732"/>
                    <a:pt x="528" y="4740"/>
                    <a:pt x="542" y="4747"/>
                  </a:cubicBezTo>
                  <a:cubicBezTo>
                    <a:pt x="549" y="4755"/>
                    <a:pt x="557" y="4755"/>
                    <a:pt x="564" y="4755"/>
                  </a:cubicBezTo>
                  <a:cubicBezTo>
                    <a:pt x="571" y="4755"/>
                    <a:pt x="579" y="4755"/>
                    <a:pt x="586" y="4747"/>
                  </a:cubicBezTo>
                  <a:cubicBezTo>
                    <a:pt x="593" y="4732"/>
                    <a:pt x="601" y="4710"/>
                    <a:pt x="593" y="4688"/>
                  </a:cubicBezTo>
                  <a:cubicBezTo>
                    <a:pt x="593" y="4674"/>
                    <a:pt x="586" y="4674"/>
                    <a:pt x="571" y="4674"/>
                  </a:cubicBezTo>
                  <a:cubicBezTo>
                    <a:pt x="557" y="4667"/>
                    <a:pt x="535" y="4667"/>
                    <a:pt x="528" y="4637"/>
                  </a:cubicBezTo>
                  <a:cubicBezTo>
                    <a:pt x="528" y="4630"/>
                    <a:pt x="528" y="4615"/>
                    <a:pt x="535" y="4608"/>
                  </a:cubicBezTo>
                  <a:cubicBezTo>
                    <a:pt x="549" y="4586"/>
                    <a:pt x="579" y="4579"/>
                    <a:pt x="608" y="4579"/>
                  </a:cubicBezTo>
                  <a:cubicBezTo>
                    <a:pt x="623" y="4579"/>
                    <a:pt x="645" y="4579"/>
                    <a:pt x="674" y="4593"/>
                  </a:cubicBezTo>
                  <a:cubicBezTo>
                    <a:pt x="681" y="4600"/>
                    <a:pt x="689" y="4608"/>
                    <a:pt x="696" y="4608"/>
                  </a:cubicBezTo>
                  <a:cubicBezTo>
                    <a:pt x="711" y="4608"/>
                    <a:pt x="718" y="4586"/>
                    <a:pt x="725" y="4549"/>
                  </a:cubicBezTo>
                  <a:cubicBezTo>
                    <a:pt x="733" y="4498"/>
                    <a:pt x="711" y="4447"/>
                    <a:pt x="696" y="4425"/>
                  </a:cubicBezTo>
                  <a:cubicBezTo>
                    <a:pt x="681" y="4410"/>
                    <a:pt x="674" y="4403"/>
                    <a:pt x="667" y="4395"/>
                  </a:cubicBezTo>
                  <a:cubicBezTo>
                    <a:pt x="652" y="4381"/>
                    <a:pt x="645" y="4373"/>
                    <a:pt x="630" y="4344"/>
                  </a:cubicBezTo>
                  <a:cubicBezTo>
                    <a:pt x="623" y="4329"/>
                    <a:pt x="623" y="4315"/>
                    <a:pt x="616" y="4300"/>
                  </a:cubicBezTo>
                  <a:cubicBezTo>
                    <a:pt x="616" y="4278"/>
                    <a:pt x="608" y="4264"/>
                    <a:pt x="593" y="4249"/>
                  </a:cubicBezTo>
                  <a:cubicBezTo>
                    <a:pt x="579" y="4234"/>
                    <a:pt x="579" y="4234"/>
                    <a:pt x="579" y="4234"/>
                  </a:cubicBezTo>
                  <a:cubicBezTo>
                    <a:pt x="549" y="4205"/>
                    <a:pt x="520" y="4168"/>
                    <a:pt x="454" y="4168"/>
                  </a:cubicBezTo>
                  <a:cubicBezTo>
                    <a:pt x="425" y="4161"/>
                    <a:pt x="403" y="4154"/>
                    <a:pt x="396" y="4139"/>
                  </a:cubicBezTo>
                  <a:cubicBezTo>
                    <a:pt x="388" y="4117"/>
                    <a:pt x="403" y="4102"/>
                    <a:pt x="425" y="4080"/>
                  </a:cubicBezTo>
                  <a:cubicBezTo>
                    <a:pt x="440" y="4073"/>
                    <a:pt x="440" y="4073"/>
                    <a:pt x="440" y="4073"/>
                  </a:cubicBezTo>
                  <a:cubicBezTo>
                    <a:pt x="469" y="4044"/>
                    <a:pt x="469" y="4029"/>
                    <a:pt x="476" y="4000"/>
                  </a:cubicBezTo>
                  <a:cubicBezTo>
                    <a:pt x="476" y="3992"/>
                    <a:pt x="476" y="3978"/>
                    <a:pt x="476" y="3970"/>
                  </a:cubicBezTo>
                  <a:cubicBezTo>
                    <a:pt x="484" y="3941"/>
                    <a:pt x="469" y="3912"/>
                    <a:pt x="461" y="3890"/>
                  </a:cubicBezTo>
                  <a:cubicBezTo>
                    <a:pt x="454" y="3868"/>
                    <a:pt x="447" y="3853"/>
                    <a:pt x="440" y="3831"/>
                  </a:cubicBezTo>
                  <a:cubicBezTo>
                    <a:pt x="432" y="3780"/>
                    <a:pt x="469" y="3750"/>
                    <a:pt x="491" y="3721"/>
                  </a:cubicBezTo>
                  <a:cubicBezTo>
                    <a:pt x="498" y="3714"/>
                    <a:pt x="506" y="3707"/>
                    <a:pt x="513" y="3699"/>
                  </a:cubicBezTo>
                  <a:cubicBezTo>
                    <a:pt x="535" y="3670"/>
                    <a:pt x="564" y="3633"/>
                    <a:pt x="608" y="3633"/>
                  </a:cubicBezTo>
                  <a:cubicBezTo>
                    <a:pt x="616" y="3633"/>
                    <a:pt x="616" y="3633"/>
                    <a:pt x="623" y="3633"/>
                  </a:cubicBezTo>
                  <a:cubicBezTo>
                    <a:pt x="652" y="3641"/>
                    <a:pt x="667" y="3655"/>
                    <a:pt x="681" y="3670"/>
                  </a:cubicBezTo>
                  <a:cubicBezTo>
                    <a:pt x="689" y="3685"/>
                    <a:pt x="703" y="3699"/>
                    <a:pt x="718" y="3699"/>
                  </a:cubicBezTo>
                  <a:lnTo>
                    <a:pt x="718" y="3699"/>
                  </a:lnTo>
                  <a:cubicBezTo>
                    <a:pt x="740" y="3699"/>
                    <a:pt x="769" y="3648"/>
                    <a:pt x="784" y="3611"/>
                  </a:cubicBezTo>
                  <a:cubicBezTo>
                    <a:pt x="799" y="3589"/>
                    <a:pt x="806" y="3575"/>
                    <a:pt x="813" y="3567"/>
                  </a:cubicBezTo>
                  <a:cubicBezTo>
                    <a:pt x="842" y="3509"/>
                    <a:pt x="806" y="3414"/>
                    <a:pt x="777" y="3355"/>
                  </a:cubicBezTo>
                  <a:cubicBezTo>
                    <a:pt x="747" y="3311"/>
                    <a:pt x="747" y="3267"/>
                    <a:pt x="747" y="3223"/>
                  </a:cubicBezTo>
                  <a:cubicBezTo>
                    <a:pt x="747" y="3216"/>
                    <a:pt x="747" y="3216"/>
                    <a:pt x="747" y="3216"/>
                  </a:cubicBezTo>
                  <a:lnTo>
                    <a:pt x="747" y="3216"/>
                  </a:lnTo>
                  <a:cubicBezTo>
                    <a:pt x="769" y="3186"/>
                    <a:pt x="784" y="3164"/>
                    <a:pt x="806" y="3135"/>
                  </a:cubicBezTo>
                  <a:cubicBezTo>
                    <a:pt x="835" y="3091"/>
                    <a:pt x="835" y="3069"/>
                    <a:pt x="828" y="3025"/>
                  </a:cubicBezTo>
                  <a:cubicBezTo>
                    <a:pt x="821" y="3010"/>
                    <a:pt x="821" y="2996"/>
                    <a:pt x="821" y="2981"/>
                  </a:cubicBezTo>
                  <a:cubicBezTo>
                    <a:pt x="813" y="2945"/>
                    <a:pt x="806" y="2937"/>
                    <a:pt x="799" y="2930"/>
                  </a:cubicBezTo>
                  <a:cubicBezTo>
                    <a:pt x="791" y="2915"/>
                    <a:pt x="777" y="2908"/>
                    <a:pt x="777" y="2879"/>
                  </a:cubicBezTo>
                  <a:cubicBezTo>
                    <a:pt x="769" y="2835"/>
                    <a:pt x="791" y="2820"/>
                    <a:pt x="813" y="2805"/>
                  </a:cubicBezTo>
                  <a:cubicBezTo>
                    <a:pt x="828" y="2798"/>
                    <a:pt x="842" y="2791"/>
                    <a:pt x="850" y="2776"/>
                  </a:cubicBezTo>
                  <a:cubicBezTo>
                    <a:pt x="879" y="2725"/>
                    <a:pt x="909" y="2710"/>
                    <a:pt x="960" y="2681"/>
                  </a:cubicBezTo>
                  <a:cubicBezTo>
                    <a:pt x="982" y="2673"/>
                    <a:pt x="982" y="2673"/>
                    <a:pt x="982" y="2673"/>
                  </a:cubicBezTo>
                  <a:cubicBezTo>
                    <a:pt x="1026" y="2651"/>
                    <a:pt x="1033" y="2637"/>
                    <a:pt x="1040" y="2600"/>
                  </a:cubicBezTo>
                  <a:cubicBezTo>
                    <a:pt x="1048" y="2586"/>
                    <a:pt x="1048" y="2578"/>
                    <a:pt x="1055" y="2564"/>
                  </a:cubicBezTo>
                  <a:cubicBezTo>
                    <a:pt x="1062" y="2541"/>
                    <a:pt x="1077" y="2519"/>
                    <a:pt x="1099" y="2519"/>
                  </a:cubicBezTo>
                  <a:cubicBezTo>
                    <a:pt x="1121" y="2519"/>
                    <a:pt x="1136" y="2541"/>
                    <a:pt x="1150" y="2571"/>
                  </a:cubicBezTo>
                  <a:cubicBezTo>
                    <a:pt x="1172" y="2600"/>
                    <a:pt x="1180" y="2615"/>
                    <a:pt x="1216" y="2615"/>
                  </a:cubicBezTo>
                  <a:cubicBezTo>
                    <a:pt x="1231" y="2615"/>
                    <a:pt x="1246" y="2607"/>
                    <a:pt x="1268" y="2607"/>
                  </a:cubicBezTo>
                  <a:cubicBezTo>
                    <a:pt x="1333" y="2586"/>
                    <a:pt x="1333" y="2578"/>
                    <a:pt x="1348" y="2556"/>
                  </a:cubicBezTo>
                  <a:cubicBezTo>
                    <a:pt x="1348" y="2549"/>
                    <a:pt x="1356" y="2534"/>
                    <a:pt x="1363" y="2519"/>
                  </a:cubicBezTo>
                  <a:cubicBezTo>
                    <a:pt x="1392" y="2468"/>
                    <a:pt x="1399" y="2461"/>
                    <a:pt x="1429" y="2446"/>
                  </a:cubicBezTo>
                  <a:cubicBezTo>
                    <a:pt x="1436" y="2439"/>
                    <a:pt x="1443" y="2432"/>
                    <a:pt x="1451" y="2432"/>
                  </a:cubicBezTo>
                  <a:cubicBezTo>
                    <a:pt x="1473" y="2417"/>
                    <a:pt x="1473" y="2410"/>
                    <a:pt x="1473" y="2410"/>
                  </a:cubicBezTo>
                  <a:lnTo>
                    <a:pt x="1473" y="2402"/>
                  </a:lnTo>
                  <a:cubicBezTo>
                    <a:pt x="1466" y="2395"/>
                    <a:pt x="1466" y="2373"/>
                    <a:pt x="1466" y="2344"/>
                  </a:cubicBezTo>
                  <a:cubicBezTo>
                    <a:pt x="1466" y="2300"/>
                    <a:pt x="1480" y="2285"/>
                    <a:pt x="1502" y="2263"/>
                  </a:cubicBezTo>
                  <a:cubicBezTo>
                    <a:pt x="1509" y="2256"/>
                    <a:pt x="1524" y="2241"/>
                    <a:pt x="1531" y="2219"/>
                  </a:cubicBezTo>
                  <a:cubicBezTo>
                    <a:pt x="1553" y="2182"/>
                    <a:pt x="1575" y="2168"/>
                    <a:pt x="1590" y="2153"/>
                  </a:cubicBezTo>
                  <a:cubicBezTo>
                    <a:pt x="1605" y="2146"/>
                    <a:pt x="1612" y="2138"/>
                    <a:pt x="1627" y="2124"/>
                  </a:cubicBezTo>
                  <a:lnTo>
                    <a:pt x="1649" y="2102"/>
                  </a:lnTo>
                  <a:cubicBezTo>
                    <a:pt x="1649" y="2102"/>
                    <a:pt x="1641" y="2102"/>
                    <a:pt x="1634" y="2095"/>
                  </a:cubicBezTo>
                  <a:cubicBezTo>
                    <a:pt x="1605" y="2065"/>
                    <a:pt x="1590" y="2029"/>
                    <a:pt x="1575" y="1948"/>
                  </a:cubicBezTo>
                  <a:cubicBezTo>
                    <a:pt x="1561" y="1897"/>
                    <a:pt x="1575" y="1882"/>
                    <a:pt x="1612" y="1867"/>
                  </a:cubicBezTo>
                  <a:cubicBezTo>
                    <a:pt x="1619" y="1860"/>
                    <a:pt x="1634" y="1853"/>
                    <a:pt x="1656" y="1831"/>
                  </a:cubicBezTo>
                  <a:cubicBezTo>
                    <a:pt x="1678" y="1816"/>
                    <a:pt x="1700" y="1809"/>
                    <a:pt x="1729" y="1809"/>
                  </a:cubicBezTo>
                  <a:cubicBezTo>
                    <a:pt x="1759" y="1809"/>
                    <a:pt x="1788" y="1816"/>
                    <a:pt x="1810" y="1823"/>
                  </a:cubicBezTo>
                  <a:cubicBezTo>
                    <a:pt x="1832" y="1823"/>
                    <a:pt x="1854" y="1831"/>
                    <a:pt x="1868" y="1831"/>
                  </a:cubicBezTo>
                  <a:cubicBezTo>
                    <a:pt x="1890" y="1831"/>
                    <a:pt x="1905" y="1838"/>
                    <a:pt x="1912" y="1845"/>
                  </a:cubicBezTo>
                  <a:cubicBezTo>
                    <a:pt x="1927" y="1823"/>
                    <a:pt x="1949" y="1801"/>
                    <a:pt x="1986" y="1794"/>
                  </a:cubicBezTo>
                  <a:cubicBezTo>
                    <a:pt x="1993" y="1794"/>
                    <a:pt x="1993" y="1794"/>
                    <a:pt x="2000" y="1794"/>
                  </a:cubicBezTo>
                  <a:cubicBezTo>
                    <a:pt x="1993" y="1787"/>
                    <a:pt x="1993" y="1787"/>
                    <a:pt x="1986" y="1779"/>
                  </a:cubicBezTo>
                  <a:cubicBezTo>
                    <a:pt x="1942" y="1736"/>
                    <a:pt x="1971" y="1706"/>
                    <a:pt x="1993" y="1677"/>
                  </a:cubicBezTo>
                  <a:cubicBezTo>
                    <a:pt x="2000" y="1669"/>
                    <a:pt x="2008" y="1662"/>
                    <a:pt x="2008" y="1655"/>
                  </a:cubicBezTo>
                  <a:cubicBezTo>
                    <a:pt x="2022" y="1640"/>
                    <a:pt x="2037" y="1626"/>
                    <a:pt x="2052" y="1618"/>
                  </a:cubicBezTo>
                  <a:cubicBezTo>
                    <a:pt x="2066" y="1604"/>
                    <a:pt x="2081" y="1596"/>
                    <a:pt x="2096" y="1568"/>
                  </a:cubicBezTo>
                  <a:cubicBezTo>
                    <a:pt x="2118" y="1517"/>
                    <a:pt x="2118" y="1517"/>
                    <a:pt x="2103" y="1487"/>
                  </a:cubicBezTo>
                  <a:cubicBezTo>
                    <a:pt x="2088" y="1451"/>
                    <a:pt x="2074" y="1429"/>
                    <a:pt x="2059" y="1356"/>
                  </a:cubicBezTo>
                  <a:cubicBezTo>
                    <a:pt x="2052" y="1341"/>
                    <a:pt x="2052" y="1326"/>
                    <a:pt x="2052" y="1311"/>
                  </a:cubicBezTo>
                  <a:cubicBezTo>
                    <a:pt x="2044" y="1282"/>
                    <a:pt x="2044" y="1282"/>
                    <a:pt x="2030" y="1282"/>
                  </a:cubicBezTo>
                  <a:cubicBezTo>
                    <a:pt x="2030" y="1282"/>
                    <a:pt x="2022" y="1282"/>
                    <a:pt x="2015" y="1282"/>
                  </a:cubicBezTo>
                  <a:cubicBezTo>
                    <a:pt x="1956" y="1289"/>
                    <a:pt x="1927" y="1311"/>
                    <a:pt x="1890" y="1341"/>
                  </a:cubicBezTo>
                  <a:cubicBezTo>
                    <a:pt x="1861" y="1363"/>
                    <a:pt x="1832" y="1377"/>
                    <a:pt x="1802" y="1377"/>
                  </a:cubicBezTo>
                  <a:cubicBezTo>
                    <a:pt x="1788" y="1377"/>
                    <a:pt x="1773" y="1377"/>
                    <a:pt x="1759" y="1363"/>
                  </a:cubicBezTo>
                  <a:cubicBezTo>
                    <a:pt x="1737" y="1348"/>
                    <a:pt x="1729" y="1333"/>
                    <a:pt x="1729" y="1319"/>
                  </a:cubicBezTo>
                  <a:cubicBezTo>
                    <a:pt x="1722" y="1311"/>
                    <a:pt x="1722" y="1297"/>
                    <a:pt x="1707" y="1275"/>
                  </a:cubicBezTo>
                  <a:cubicBezTo>
                    <a:pt x="1670" y="1238"/>
                    <a:pt x="1692" y="1209"/>
                    <a:pt x="1722" y="1172"/>
                  </a:cubicBezTo>
                  <a:cubicBezTo>
                    <a:pt x="1729" y="1158"/>
                    <a:pt x="1744" y="1136"/>
                    <a:pt x="1751" y="1114"/>
                  </a:cubicBezTo>
                  <a:cubicBezTo>
                    <a:pt x="1788" y="1055"/>
                    <a:pt x="1802" y="1048"/>
                    <a:pt x="1839" y="1018"/>
                  </a:cubicBezTo>
                  <a:cubicBezTo>
                    <a:pt x="1847" y="1011"/>
                    <a:pt x="1861" y="1004"/>
                    <a:pt x="1876" y="989"/>
                  </a:cubicBezTo>
                  <a:cubicBezTo>
                    <a:pt x="1905" y="974"/>
                    <a:pt x="1920" y="952"/>
                    <a:pt x="1927" y="945"/>
                  </a:cubicBezTo>
                  <a:cubicBezTo>
                    <a:pt x="1934" y="923"/>
                    <a:pt x="1949" y="916"/>
                    <a:pt x="1978" y="916"/>
                  </a:cubicBezTo>
                  <a:cubicBezTo>
                    <a:pt x="1993" y="916"/>
                    <a:pt x="2000" y="916"/>
                    <a:pt x="2015" y="916"/>
                  </a:cubicBezTo>
                  <a:cubicBezTo>
                    <a:pt x="2030" y="916"/>
                    <a:pt x="2037" y="916"/>
                    <a:pt x="2044" y="916"/>
                  </a:cubicBezTo>
                  <a:cubicBezTo>
                    <a:pt x="2074" y="916"/>
                    <a:pt x="2096" y="908"/>
                    <a:pt x="2110" y="894"/>
                  </a:cubicBezTo>
                  <a:cubicBezTo>
                    <a:pt x="2140" y="865"/>
                    <a:pt x="2161" y="857"/>
                    <a:pt x="2191" y="857"/>
                  </a:cubicBezTo>
                  <a:cubicBezTo>
                    <a:pt x="2220" y="857"/>
                    <a:pt x="2242" y="865"/>
                    <a:pt x="2271" y="879"/>
                  </a:cubicBezTo>
                  <a:cubicBezTo>
                    <a:pt x="2279" y="887"/>
                    <a:pt x="2293" y="894"/>
                    <a:pt x="2308" y="894"/>
                  </a:cubicBezTo>
                  <a:cubicBezTo>
                    <a:pt x="2345" y="894"/>
                    <a:pt x="2381" y="879"/>
                    <a:pt x="2418" y="872"/>
                  </a:cubicBezTo>
                  <a:cubicBezTo>
                    <a:pt x="2440" y="865"/>
                    <a:pt x="2462" y="857"/>
                    <a:pt x="2477" y="857"/>
                  </a:cubicBezTo>
                  <a:cubicBezTo>
                    <a:pt x="2499" y="850"/>
                    <a:pt x="2513" y="842"/>
                    <a:pt x="2521" y="828"/>
                  </a:cubicBezTo>
                  <a:cubicBezTo>
                    <a:pt x="2528" y="813"/>
                    <a:pt x="2521" y="791"/>
                    <a:pt x="2513" y="777"/>
                  </a:cubicBezTo>
                  <a:cubicBezTo>
                    <a:pt x="2506" y="762"/>
                    <a:pt x="2491" y="747"/>
                    <a:pt x="2469" y="732"/>
                  </a:cubicBezTo>
                  <a:cubicBezTo>
                    <a:pt x="2447" y="718"/>
                    <a:pt x="2425" y="703"/>
                    <a:pt x="2403" y="674"/>
                  </a:cubicBezTo>
                  <a:cubicBezTo>
                    <a:pt x="2374" y="637"/>
                    <a:pt x="2359" y="623"/>
                    <a:pt x="2359" y="601"/>
                  </a:cubicBezTo>
                  <a:cubicBezTo>
                    <a:pt x="2359" y="579"/>
                    <a:pt x="2374" y="564"/>
                    <a:pt x="2403" y="542"/>
                  </a:cubicBezTo>
                  <a:cubicBezTo>
                    <a:pt x="2447" y="513"/>
                    <a:pt x="2506" y="491"/>
                    <a:pt x="2557" y="469"/>
                  </a:cubicBezTo>
                  <a:cubicBezTo>
                    <a:pt x="2579" y="461"/>
                    <a:pt x="2601" y="454"/>
                    <a:pt x="2623" y="447"/>
                  </a:cubicBezTo>
                  <a:cubicBezTo>
                    <a:pt x="2630" y="439"/>
                    <a:pt x="2638" y="439"/>
                    <a:pt x="2652" y="439"/>
                  </a:cubicBezTo>
                  <a:cubicBezTo>
                    <a:pt x="2682" y="439"/>
                    <a:pt x="2704" y="461"/>
                    <a:pt x="2726" y="476"/>
                  </a:cubicBezTo>
                  <a:cubicBezTo>
                    <a:pt x="2748" y="491"/>
                    <a:pt x="2762" y="498"/>
                    <a:pt x="2777" y="506"/>
                  </a:cubicBezTo>
                  <a:cubicBezTo>
                    <a:pt x="2806" y="520"/>
                    <a:pt x="2836" y="527"/>
                    <a:pt x="2843" y="549"/>
                  </a:cubicBezTo>
                  <a:cubicBezTo>
                    <a:pt x="2850" y="564"/>
                    <a:pt x="2843" y="586"/>
                    <a:pt x="2836" y="601"/>
                  </a:cubicBezTo>
                  <a:cubicBezTo>
                    <a:pt x="2828" y="623"/>
                    <a:pt x="2828" y="645"/>
                    <a:pt x="2836" y="659"/>
                  </a:cubicBezTo>
                  <a:cubicBezTo>
                    <a:pt x="2850" y="681"/>
                    <a:pt x="2872" y="696"/>
                    <a:pt x="2909" y="703"/>
                  </a:cubicBezTo>
                  <a:lnTo>
                    <a:pt x="2916" y="703"/>
                  </a:lnTo>
                  <a:cubicBezTo>
                    <a:pt x="2960" y="703"/>
                    <a:pt x="2982" y="674"/>
                    <a:pt x="3004" y="645"/>
                  </a:cubicBezTo>
                  <a:cubicBezTo>
                    <a:pt x="3019" y="637"/>
                    <a:pt x="3026" y="623"/>
                    <a:pt x="3041" y="608"/>
                  </a:cubicBezTo>
                  <a:cubicBezTo>
                    <a:pt x="3070" y="586"/>
                    <a:pt x="3136" y="520"/>
                    <a:pt x="3246" y="418"/>
                  </a:cubicBezTo>
                  <a:cubicBezTo>
                    <a:pt x="3290" y="373"/>
                    <a:pt x="3334" y="286"/>
                    <a:pt x="3349" y="242"/>
                  </a:cubicBezTo>
                  <a:cubicBezTo>
                    <a:pt x="3356" y="227"/>
                    <a:pt x="3356" y="227"/>
                    <a:pt x="3341" y="220"/>
                  </a:cubicBezTo>
                  <a:cubicBezTo>
                    <a:pt x="3327" y="212"/>
                    <a:pt x="3305" y="198"/>
                    <a:pt x="3305" y="168"/>
                  </a:cubicBezTo>
                  <a:cubicBezTo>
                    <a:pt x="3305" y="124"/>
                    <a:pt x="3356" y="95"/>
                    <a:pt x="3437" y="95"/>
                  </a:cubicBezTo>
                  <a:cubicBezTo>
                    <a:pt x="3459" y="95"/>
                    <a:pt x="3480" y="88"/>
                    <a:pt x="3495" y="73"/>
                  </a:cubicBezTo>
                  <a:cubicBezTo>
                    <a:pt x="3459" y="73"/>
                    <a:pt x="3459" y="73"/>
                    <a:pt x="3459" y="73"/>
                  </a:cubicBezTo>
                  <a:cubicBezTo>
                    <a:pt x="3495" y="44"/>
                    <a:pt x="3495" y="44"/>
                    <a:pt x="3495" y="44"/>
                  </a:cubicBezTo>
                  <a:cubicBezTo>
                    <a:pt x="3532" y="15"/>
                    <a:pt x="3561" y="0"/>
                    <a:pt x="3583" y="0"/>
                  </a:cubicBezTo>
                  <a:cubicBezTo>
                    <a:pt x="3583" y="0"/>
                    <a:pt x="3590" y="0"/>
                    <a:pt x="3590" y="7"/>
                  </a:cubicBezTo>
                  <a:cubicBezTo>
                    <a:pt x="3620" y="7"/>
                    <a:pt x="3634" y="37"/>
                    <a:pt x="3642" y="58"/>
                  </a:cubicBezTo>
                  <a:cubicBezTo>
                    <a:pt x="3656" y="80"/>
                    <a:pt x="3664" y="88"/>
                    <a:pt x="3671" y="88"/>
                  </a:cubicBezTo>
                  <a:cubicBezTo>
                    <a:pt x="3678" y="88"/>
                    <a:pt x="3686" y="88"/>
                    <a:pt x="3700" y="88"/>
                  </a:cubicBezTo>
                  <a:cubicBezTo>
                    <a:pt x="3708" y="88"/>
                    <a:pt x="3715" y="88"/>
                    <a:pt x="3722" y="88"/>
                  </a:cubicBezTo>
                  <a:cubicBezTo>
                    <a:pt x="3737" y="88"/>
                    <a:pt x="3766" y="88"/>
                    <a:pt x="3796" y="73"/>
                  </a:cubicBezTo>
                  <a:cubicBezTo>
                    <a:pt x="3825" y="58"/>
                    <a:pt x="3854" y="51"/>
                    <a:pt x="3876" y="51"/>
                  </a:cubicBezTo>
                  <a:cubicBezTo>
                    <a:pt x="3913" y="51"/>
                    <a:pt x="3935" y="66"/>
                    <a:pt x="3942" y="95"/>
                  </a:cubicBezTo>
                  <a:cubicBezTo>
                    <a:pt x="3949" y="124"/>
                    <a:pt x="3993" y="168"/>
                    <a:pt x="4037" y="190"/>
                  </a:cubicBezTo>
                  <a:cubicBezTo>
                    <a:pt x="4059" y="205"/>
                    <a:pt x="4059" y="234"/>
                    <a:pt x="4052" y="256"/>
                  </a:cubicBezTo>
                  <a:cubicBezTo>
                    <a:pt x="4045" y="278"/>
                    <a:pt x="4030" y="293"/>
                    <a:pt x="4008" y="293"/>
                  </a:cubicBezTo>
                  <a:cubicBezTo>
                    <a:pt x="4001" y="293"/>
                    <a:pt x="3993" y="293"/>
                    <a:pt x="3979" y="286"/>
                  </a:cubicBezTo>
                  <a:cubicBezTo>
                    <a:pt x="3957" y="278"/>
                    <a:pt x="3942" y="271"/>
                    <a:pt x="3928" y="271"/>
                  </a:cubicBezTo>
                  <a:cubicBezTo>
                    <a:pt x="3920" y="271"/>
                    <a:pt x="3920" y="278"/>
                    <a:pt x="3920" y="278"/>
                  </a:cubicBezTo>
                  <a:lnTo>
                    <a:pt x="3920" y="278"/>
                  </a:lnTo>
                  <a:cubicBezTo>
                    <a:pt x="3942" y="308"/>
                    <a:pt x="3964" y="337"/>
                    <a:pt x="3949" y="351"/>
                  </a:cubicBezTo>
                  <a:cubicBezTo>
                    <a:pt x="3949" y="359"/>
                    <a:pt x="3942" y="366"/>
                    <a:pt x="3920" y="366"/>
                  </a:cubicBezTo>
                  <a:cubicBezTo>
                    <a:pt x="3920" y="366"/>
                    <a:pt x="3913" y="366"/>
                    <a:pt x="3905" y="366"/>
                  </a:cubicBezTo>
                  <a:lnTo>
                    <a:pt x="3905" y="366"/>
                  </a:lnTo>
                  <a:cubicBezTo>
                    <a:pt x="3913" y="381"/>
                    <a:pt x="3928" y="418"/>
                    <a:pt x="3891" y="439"/>
                  </a:cubicBezTo>
                  <a:cubicBezTo>
                    <a:pt x="3876" y="454"/>
                    <a:pt x="3869" y="461"/>
                    <a:pt x="3869" y="476"/>
                  </a:cubicBezTo>
                  <a:cubicBezTo>
                    <a:pt x="3869" y="491"/>
                    <a:pt x="3876" y="506"/>
                    <a:pt x="3883" y="520"/>
                  </a:cubicBezTo>
                  <a:cubicBezTo>
                    <a:pt x="3913" y="542"/>
                    <a:pt x="3949" y="637"/>
                    <a:pt x="3942" y="674"/>
                  </a:cubicBezTo>
                  <a:cubicBezTo>
                    <a:pt x="3942" y="681"/>
                    <a:pt x="3942" y="689"/>
                    <a:pt x="3949" y="703"/>
                  </a:cubicBezTo>
                  <a:cubicBezTo>
                    <a:pt x="3964" y="718"/>
                    <a:pt x="3979" y="747"/>
                    <a:pt x="3957" y="784"/>
                  </a:cubicBezTo>
                  <a:cubicBezTo>
                    <a:pt x="3949" y="791"/>
                    <a:pt x="3949" y="798"/>
                    <a:pt x="3949" y="806"/>
                  </a:cubicBezTo>
                  <a:cubicBezTo>
                    <a:pt x="3928" y="842"/>
                    <a:pt x="3928" y="850"/>
                    <a:pt x="3869" y="857"/>
                  </a:cubicBezTo>
                  <a:cubicBezTo>
                    <a:pt x="3818" y="865"/>
                    <a:pt x="3810" y="887"/>
                    <a:pt x="3803" y="923"/>
                  </a:cubicBezTo>
                  <a:cubicBezTo>
                    <a:pt x="3803" y="938"/>
                    <a:pt x="3803" y="938"/>
                    <a:pt x="3803" y="938"/>
                  </a:cubicBezTo>
                  <a:cubicBezTo>
                    <a:pt x="3796" y="974"/>
                    <a:pt x="3788" y="1004"/>
                    <a:pt x="3832" y="1026"/>
                  </a:cubicBezTo>
                  <a:cubicBezTo>
                    <a:pt x="3854" y="1040"/>
                    <a:pt x="3891" y="1055"/>
                    <a:pt x="3928" y="1070"/>
                  </a:cubicBezTo>
                  <a:cubicBezTo>
                    <a:pt x="3993" y="1091"/>
                    <a:pt x="4052" y="1114"/>
                    <a:pt x="4067" y="1143"/>
                  </a:cubicBezTo>
                  <a:cubicBezTo>
                    <a:pt x="4096" y="1180"/>
                    <a:pt x="4118" y="1187"/>
                    <a:pt x="4125" y="1187"/>
                  </a:cubicBezTo>
                  <a:cubicBezTo>
                    <a:pt x="4132" y="1187"/>
                    <a:pt x="4147" y="1180"/>
                    <a:pt x="4155" y="1172"/>
                  </a:cubicBezTo>
                  <a:cubicBezTo>
                    <a:pt x="4162" y="1165"/>
                    <a:pt x="4162" y="1165"/>
                    <a:pt x="4162" y="1165"/>
                  </a:cubicBezTo>
                  <a:cubicBezTo>
                    <a:pt x="4184" y="1150"/>
                    <a:pt x="4199" y="1128"/>
                    <a:pt x="4199" y="1121"/>
                  </a:cubicBezTo>
                  <a:cubicBezTo>
                    <a:pt x="4199" y="1121"/>
                    <a:pt x="4199" y="1114"/>
                    <a:pt x="4177" y="1106"/>
                  </a:cubicBezTo>
                  <a:cubicBezTo>
                    <a:pt x="4111" y="1077"/>
                    <a:pt x="4081" y="1018"/>
                    <a:pt x="4081" y="989"/>
                  </a:cubicBezTo>
                  <a:cubicBezTo>
                    <a:pt x="4081" y="967"/>
                    <a:pt x="4089" y="960"/>
                    <a:pt x="4103" y="952"/>
                  </a:cubicBezTo>
                  <a:cubicBezTo>
                    <a:pt x="4111" y="952"/>
                    <a:pt x="4125" y="945"/>
                    <a:pt x="4147" y="930"/>
                  </a:cubicBezTo>
                  <a:cubicBezTo>
                    <a:pt x="4162" y="923"/>
                    <a:pt x="4177" y="916"/>
                    <a:pt x="4191" y="908"/>
                  </a:cubicBezTo>
                  <a:cubicBezTo>
                    <a:pt x="4228" y="887"/>
                    <a:pt x="4250" y="872"/>
                    <a:pt x="4264" y="842"/>
                  </a:cubicBezTo>
                  <a:cubicBezTo>
                    <a:pt x="4272" y="813"/>
                    <a:pt x="4309" y="784"/>
                    <a:pt x="4338" y="784"/>
                  </a:cubicBezTo>
                  <a:cubicBezTo>
                    <a:pt x="4352" y="784"/>
                    <a:pt x="4367" y="791"/>
                    <a:pt x="4374" y="806"/>
                  </a:cubicBezTo>
                  <a:cubicBezTo>
                    <a:pt x="4382" y="791"/>
                    <a:pt x="4389" y="777"/>
                    <a:pt x="4404" y="769"/>
                  </a:cubicBezTo>
                  <a:cubicBezTo>
                    <a:pt x="4426" y="762"/>
                    <a:pt x="4433" y="762"/>
                    <a:pt x="4448" y="762"/>
                  </a:cubicBezTo>
                  <a:cubicBezTo>
                    <a:pt x="4477" y="762"/>
                    <a:pt x="4492" y="769"/>
                    <a:pt x="4514" y="791"/>
                  </a:cubicBezTo>
                  <a:cubicBezTo>
                    <a:pt x="4543" y="806"/>
                    <a:pt x="4558" y="835"/>
                    <a:pt x="4565" y="872"/>
                  </a:cubicBezTo>
                  <a:lnTo>
                    <a:pt x="4565" y="872"/>
                  </a:lnTo>
                  <a:lnTo>
                    <a:pt x="4572" y="894"/>
                  </a:lnTo>
                  <a:lnTo>
                    <a:pt x="4572" y="901"/>
                  </a:lnTo>
                  <a:cubicBezTo>
                    <a:pt x="4572" y="908"/>
                    <a:pt x="4572" y="923"/>
                    <a:pt x="4572" y="930"/>
                  </a:cubicBezTo>
                  <a:cubicBezTo>
                    <a:pt x="4565" y="967"/>
                    <a:pt x="4565" y="1026"/>
                    <a:pt x="4580" y="1040"/>
                  </a:cubicBezTo>
                  <a:cubicBezTo>
                    <a:pt x="4609" y="1062"/>
                    <a:pt x="4609" y="1084"/>
                    <a:pt x="4616" y="1106"/>
                  </a:cubicBezTo>
                  <a:cubicBezTo>
                    <a:pt x="4616" y="1121"/>
                    <a:pt x="4616" y="1136"/>
                    <a:pt x="4631" y="1150"/>
                  </a:cubicBezTo>
                  <a:cubicBezTo>
                    <a:pt x="4653" y="1187"/>
                    <a:pt x="4675" y="1209"/>
                    <a:pt x="4726" y="1209"/>
                  </a:cubicBezTo>
                  <a:cubicBezTo>
                    <a:pt x="4785" y="1209"/>
                    <a:pt x="4799" y="1246"/>
                    <a:pt x="4814" y="1282"/>
                  </a:cubicBezTo>
                  <a:cubicBezTo>
                    <a:pt x="4814" y="1289"/>
                    <a:pt x="4814" y="1297"/>
                    <a:pt x="4814" y="1304"/>
                  </a:cubicBezTo>
                  <a:cubicBezTo>
                    <a:pt x="4829" y="1348"/>
                    <a:pt x="4909" y="1407"/>
                    <a:pt x="4968" y="1414"/>
                  </a:cubicBezTo>
                  <a:cubicBezTo>
                    <a:pt x="5027" y="1421"/>
                    <a:pt x="5151" y="1495"/>
                    <a:pt x="5173" y="1509"/>
                  </a:cubicBezTo>
                  <a:cubicBezTo>
                    <a:pt x="5195" y="1524"/>
                    <a:pt x="5202" y="1539"/>
                    <a:pt x="5202" y="1560"/>
                  </a:cubicBezTo>
                  <a:cubicBezTo>
                    <a:pt x="5202" y="1582"/>
                    <a:pt x="5188" y="1604"/>
                    <a:pt x="5159" y="1618"/>
                  </a:cubicBezTo>
                  <a:cubicBezTo>
                    <a:pt x="5144" y="1633"/>
                    <a:pt x="5144" y="1640"/>
                    <a:pt x="5144" y="1669"/>
                  </a:cubicBezTo>
                  <a:cubicBezTo>
                    <a:pt x="5151" y="1691"/>
                    <a:pt x="5151" y="1706"/>
                    <a:pt x="5151" y="1728"/>
                  </a:cubicBezTo>
                  <a:cubicBezTo>
                    <a:pt x="5144" y="1743"/>
                    <a:pt x="5144" y="1772"/>
                    <a:pt x="5114" y="1772"/>
                  </a:cubicBezTo>
                  <a:cubicBezTo>
                    <a:pt x="5100" y="1772"/>
                    <a:pt x="5085" y="1757"/>
                    <a:pt x="5071" y="1714"/>
                  </a:cubicBezTo>
                  <a:cubicBezTo>
                    <a:pt x="5049" y="1669"/>
                    <a:pt x="5034" y="1669"/>
                    <a:pt x="5034" y="1669"/>
                  </a:cubicBezTo>
                  <a:cubicBezTo>
                    <a:pt x="5027" y="1669"/>
                    <a:pt x="5012" y="1677"/>
                    <a:pt x="4997" y="1684"/>
                  </a:cubicBezTo>
                  <a:cubicBezTo>
                    <a:pt x="4983" y="1699"/>
                    <a:pt x="4975" y="1706"/>
                    <a:pt x="4975" y="1714"/>
                  </a:cubicBezTo>
                  <a:cubicBezTo>
                    <a:pt x="4975" y="1721"/>
                    <a:pt x="4983" y="1736"/>
                    <a:pt x="5012" y="1750"/>
                  </a:cubicBezTo>
                  <a:cubicBezTo>
                    <a:pt x="5063" y="1772"/>
                    <a:pt x="5114" y="1787"/>
                    <a:pt x="5114" y="1787"/>
                  </a:cubicBezTo>
                  <a:cubicBezTo>
                    <a:pt x="5129" y="1794"/>
                    <a:pt x="5129" y="1794"/>
                    <a:pt x="5129" y="1794"/>
                  </a:cubicBezTo>
                  <a:cubicBezTo>
                    <a:pt x="5122" y="1809"/>
                    <a:pt x="5122" y="1809"/>
                    <a:pt x="5122" y="1809"/>
                  </a:cubicBezTo>
                  <a:cubicBezTo>
                    <a:pt x="5122" y="1809"/>
                    <a:pt x="5114" y="1831"/>
                    <a:pt x="5078" y="1867"/>
                  </a:cubicBezTo>
                  <a:cubicBezTo>
                    <a:pt x="5063" y="1875"/>
                    <a:pt x="5063" y="1875"/>
                    <a:pt x="5063" y="1875"/>
                  </a:cubicBezTo>
                  <a:cubicBezTo>
                    <a:pt x="5056" y="1882"/>
                    <a:pt x="5049" y="1897"/>
                    <a:pt x="5049" y="1897"/>
                  </a:cubicBezTo>
                  <a:cubicBezTo>
                    <a:pt x="5049" y="1904"/>
                    <a:pt x="5049" y="1904"/>
                    <a:pt x="5063" y="1919"/>
                  </a:cubicBezTo>
                  <a:cubicBezTo>
                    <a:pt x="5078" y="1933"/>
                    <a:pt x="5085" y="1941"/>
                    <a:pt x="5100" y="1948"/>
                  </a:cubicBezTo>
                  <a:cubicBezTo>
                    <a:pt x="5114" y="1955"/>
                    <a:pt x="5129" y="1963"/>
                    <a:pt x="5137" y="1985"/>
                  </a:cubicBezTo>
                  <a:cubicBezTo>
                    <a:pt x="5144" y="1985"/>
                    <a:pt x="5144" y="1992"/>
                    <a:pt x="5151" y="1992"/>
                  </a:cubicBezTo>
                  <a:cubicBezTo>
                    <a:pt x="5166" y="2014"/>
                    <a:pt x="5188" y="2043"/>
                    <a:pt x="5159" y="2102"/>
                  </a:cubicBezTo>
                  <a:cubicBezTo>
                    <a:pt x="5144" y="2117"/>
                    <a:pt x="5144" y="2131"/>
                    <a:pt x="5137" y="2146"/>
                  </a:cubicBezTo>
                  <a:cubicBezTo>
                    <a:pt x="5122" y="2168"/>
                    <a:pt x="5114" y="2197"/>
                    <a:pt x="5078" y="2197"/>
                  </a:cubicBezTo>
                  <a:cubicBezTo>
                    <a:pt x="5071" y="2197"/>
                    <a:pt x="5063" y="2197"/>
                    <a:pt x="5056" y="2190"/>
                  </a:cubicBezTo>
                  <a:cubicBezTo>
                    <a:pt x="5019" y="2182"/>
                    <a:pt x="5004" y="2160"/>
                    <a:pt x="4990" y="2146"/>
                  </a:cubicBezTo>
                  <a:cubicBezTo>
                    <a:pt x="4983" y="2138"/>
                    <a:pt x="4975" y="2124"/>
                    <a:pt x="4968" y="2124"/>
                  </a:cubicBezTo>
                  <a:cubicBezTo>
                    <a:pt x="4939" y="2146"/>
                    <a:pt x="4909" y="2168"/>
                    <a:pt x="4887" y="2168"/>
                  </a:cubicBezTo>
                  <a:cubicBezTo>
                    <a:pt x="4865" y="2168"/>
                    <a:pt x="4851" y="2160"/>
                    <a:pt x="4843" y="2146"/>
                  </a:cubicBezTo>
                  <a:cubicBezTo>
                    <a:pt x="4836" y="2131"/>
                    <a:pt x="4814" y="2124"/>
                    <a:pt x="4799" y="2124"/>
                  </a:cubicBezTo>
                  <a:cubicBezTo>
                    <a:pt x="4799" y="2124"/>
                    <a:pt x="4792" y="2124"/>
                    <a:pt x="4785" y="2131"/>
                  </a:cubicBezTo>
                  <a:cubicBezTo>
                    <a:pt x="4785" y="2131"/>
                    <a:pt x="4785" y="2146"/>
                    <a:pt x="4785" y="2153"/>
                  </a:cubicBezTo>
                  <a:cubicBezTo>
                    <a:pt x="4799" y="2248"/>
                    <a:pt x="4821" y="2278"/>
                    <a:pt x="4836" y="2292"/>
                  </a:cubicBezTo>
                  <a:cubicBezTo>
                    <a:pt x="4858" y="2307"/>
                    <a:pt x="4887" y="2329"/>
                    <a:pt x="4880" y="2358"/>
                  </a:cubicBezTo>
                  <a:cubicBezTo>
                    <a:pt x="4873" y="2373"/>
                    <a:pt x="4843" y="2380"/>
                    <a:pt x="4814" y="2380"/>
                  </a:cubicBezTo>
                  <a:cubicBezTo>
                    <a:pt x="4719" y="2380"/>
                    <a:pt x="4690" y="2373"/>
                    <a:pt x="4660" y="2358"/>
                  </a:cubicBezTo>
                  <a:cubicBezTo>
                    <a:pt x="4660" y="2358"/>
                    <a:pt x="4660" y="2358"/>
                    <a:pt x="4653" y="2358"/>
                  </a:cubicBezTo>
                  <a:cubicBezTo>
                    <a:pt x="4646" y="2358"/>
                    <a:pt x="4638" y="2366"/>
                    <a:pt x="4638" y="2373"/>
                  </a:cubicBezTo>
                  <a:cubicBezTo>
                    <a:pt x="4638" y="2373"/>
                    <a:pt x="4638" y="2373"/>
                    <a:pt x="4638" y="2380"/>
                  </a:cubicBezTo>
                  <a:cubicBezTo>
                    <a:pt x="4660" y="2388"/>
                    <a:pt x="4675" y="2395"/>
                    <a:pt x="4690" y="2395"/>
                  </a:cubicBezTo>
                  <a:cubicBezTo>
                    <a:pt x="4704" y="2402"/>
                    <a:pt x="4719" y="2402"/>
                    <a:pt x="4733" y="2410"/>
                  </a:cubicBezTo>
                  <a:cubicBezTo>
                    <a:pt x="4763" y="2424"/>
                    <a:pt x="4792" y="2446"/>
                    <a:pt x="4829" y="2483"/>
                  </a:cubicBezTo>
                  <a:cubicBezTo>
                    <a:pt x="4843" y="2498"/>
                    <a:pt x="4843" y="2498"/>
                    <a:pt x="4843" y="2498"/>
                  </a:cubicBezTo>
                  <a:cubicBezTo>
                    <a:pt x="4873" y="2519"/>
                    <a:pt x="4895" y="2541"/>
                    <a:pt x="4887" y="2564"/>
                  </a:cubicBezTo>
                  <a:cubicBezTo>
                    <a:pt x="4880" y="2586"/>
                    <a:pt x="4851" y="2593"/>
                    <a:pt x="4829" y="2593"/>
                  </a:cubicBezTo>
                  <a:cubicBezTo>
                    <a:pt x="4785" y="2593"/>
                    <a:pt x="4778" y="2607"/>
                    <a:pt x="4778" y="2607"/>
                  </a:cubicBezTo>
                  <a:cubicBezTo>
                    <a:pt x="4778" y="2615"/>
                    <a:pt x="4785" y="2629"/>
                    <a:pt x="4792" y="2637"/>
                  </a:cubicBezTo>
                  <a:cubicBezTo>
                    <a:pt x="4807" y="2659"/>
                    <a:pt x="4821" y="2688"/>
                    <a:pt x="4807" y="2717"/>
                  </a:cubicBezTo>
                  <a:cubicBezTo>
                    <a:pt x="4799" y="2732"/>
                    <a:pt x="4785" y="2739"/>
                    <a:pt x="4763" y="2739"/>
                  </a:cubicBezTo>
                  <a:cubicBezTo>
                    <a:pt x="4711" y="2739"/>
                    <a:pt x="4653" y="2754"/>
                    <a:pt x="4638" y="2805"/>
                  </a:cubicBezTo>
                  <a:cubicBezTo>
                    <a:pt x="4631" y="2820"/>
                    <a:pt x="4638" y="2835"/>
                    <a:pt x="4638" y="2857"/>
                  </a:cubicBezTo>
                  <a:cubicBezTo>
                    <a:pt x="4646" y="2879"/>
                    <a:pt x="4660" y="2915"/>
                    <a:pt x="4623" y="2937"/>
                  </a:cubicBezTo>
                  <a:cubicBezTo>
                    <a:pt x="4609" y="2952"/>
                    <a:pt x="4594" y="2959"/>
                    <a:pt x="4587" y="2959"/>
                  </a:cubicBezTo>
                  <a:lnTo>
                    <a:pt x="4580" y="2967"/>
                  </a:lnTo>
                  <a:cubicBezTo>
                    <a:pt x="4580" y="2967"/>
                    <a:pt x="4587" y="2967"/>
                    <a:pt x="4594" y="2974"/>
                  </a:cubicBezTo>
                  <a:cubicBezTo>
                    <a:pt x="4631" y="3010"/>
                    <a:pt x="4638" y="3055"/>
                    <a:pt x="4602" y="3106"/>
                  </a:cubicBezTo>
                  <a:cubicBezTo>
                    <a:pt x="4594" y="3113"/>
                    <a:pt x="4587" y="3135"/>
                    <a:pt x="4580" y="3150"/>
                  </a:cubicBezTo>
                  <a:cubicBezTo>
                    <a:pt x="4565" y="3194"/>
                    <a:pt x="4543" y="3238"/>
                    <a:pt x="4506" y="3238"/>
                  </a:cubicBezTo>
                  <a:cubicBezTo>
                    <a:pt x="4499" y="3238"/>
                    <a:pt x="4499" y="3238"/>
                    <a:pt x="4492" y="3238"/>
                  </a:cubicBezTo>
                  <a:cubicBezTo>
                    <a:pt x="4492" y="3245"/>
                    <a:pt x="4492" y="3267"/>
                    <a:pt x="4499" y="3289"/>
                  </a:cubicBezTo>
                  <a:cubicBezTo>
                    <a:pt x="4506" y="3304"/>
                    <a:pt x="4506" y="3304"/>
                    <a:pt x="4506" y="3304"/>
                  </a:cubicBezTo>
                  <a:cubicBezTo>
                    <a:pt x="4514" y="3355"/>
                    <a:pt x="4528" y="3369"/>
                    <a:pt x="4565" y="3369"/>
                  </a:cubicBezTo>
                  <a:cubicBezTo>
                    <a:pt x="4594" y="3369"/>
                    <a:pt x="4646" y="3369"/>
                    <a:pt x="4653" y="3355"/>
                  </a:cubicBezTo>
                  <a:cubicBezTo>
                    <a:pt x="4660" y="3355"/>
                    <a:pt x="4653" y="3348"/>
                    <a:pt x="4653" y="3340"/>
                  </a:cubicBezTo>
                  <a:cubicBezTo>
                    <a:pt x="4646" y="3318"/>
                    <a:pt x="4631" y="3296"/>
                    <a:pt x="4638" y="3274"/>
                  </a:cubicBezTo>
                  <a:cubicBezTo>
                    <a:pt x="4646" y="3252"/>
                    <a:pt x="4668" y="3238"/>
                    <a:pt x="4697" y="3223"/>
                  </a:cubicBezTo>
                  <a:cubicBezTo>
                    <a:pt x="4704" y="3223"/>
                    <a:pt x="4711" y="3216"/>
                    <a:pt x="4719" y="3216"/>
                  </a:cubicBezTo>
                  <a:cubicBezTo>
                    <a:pt x="4748" y="3201"/>
                    <a:pt x="4763" y="3186"/>
                    <a:pt x="4792" y="3186"/>
                  </a:cubicBezTo>
                  <a:cubicBezTo>
                    <a:pt x="4799" y="3186"/>
                    <a:pt x="4807" y="3186"/>
                    <a:pt x="4814" y="3194"/>
                  </a:cubicBezTo>
                  <a:cubicBezTo>
                    <a:pt x="4851" y="3201"/>
                    <a:pt x="4858" y="3223"/>
                    <a:pt x="4865" y="3245"/>
                  </a:cubicBezTo>
                  <a:cubicBezTo>
                    <a:pt x="4873" y="3260"/>
                    <a:pt x="4880" y="3274"/>
                    <a:pt x="4887" y="3289"/>
                  </a:cubicBezTo>
                  <a:cubicBezTo>
                    <a:pt x="4931" y="3340"/>
                    <a:pt x="4909" y="3399"/>
                    <a:pt x="4902" y="3421"/>
                  </a:cubicBezTo>
                  <a:cubicBezTo>
                    <a:pt x="4902" y="3436"/>
                    <a:pt x="4895" y="3443"/>
                    <a:pt x="4887" y="3443"/>
                  </a:cubicBezTo>
                  <a:cubicBezTo>
                    <a:pt x="4873" y="3443"/>
                    <a:pt x="4873" y="3436"/>
                    <a:pt x="4865" y="3428"/>
                  </a:cubicBezTo>
                  <a:lnTo>
                    <a:pt x="4865" y="3436"/>
                  </a:lnTo>
                  <a:cubicBezTo>
                    <a:pt x="4851" y="3465"/>
                    <a:pt x="4851" y="3479"/>
                    <a:pt x="4858" y="3509"/>
                  </a:cubicBezTo>
                  <a:cubicBezTo>
                    <a:pt x="4865" y="3523"/>
                    <a:pt x="4865" y="3538"/>
                    <a:pt x="4865" y="3553"/>
                  </a:cubicBezTo>
                  <a:cubicBezTo>
                    <a:pt x="4873" y="3604"/>
                    <a:pt x="4887" y="3663"/>
                    <a:pt x="4895" y="3677"/>
                  </a:cubicBezTo>
                  <a:cubicBezTo>
                    <a:pt x="4917" y="3699"/>
                    <a:pt x="4917" y="3699"/>
                    <a:pt x="4917" y="3699"/>
                  </a:cubicBezTo>
                  <a:cubicBezTo>
                    <a:pt x="4902" y="3707"/>
                    <a:pt x="4902" y="3707"/>
                    <a:pt x="4902" y="3707"/>
                  </a:cubicBezTo>
                  <a:cubicBezTo>
                    <a:pt x="4880" y="3729"/>
                    <a:pt x="4858" y="3750"/>
                    <a:pt x="4843" y="3765"/>
                  </a:cubicBezTo>
                  <a:cubicBezTo>
                    <a:pt x="4821" y="3795"/>
                    <a:pt x="4821" y="3817"/>
                    <a:pt x="4821" y="3846"/>
                  </a:cubicBezTo>
                  <a:cubicBezTo>
                    <a:pt x="4814" y="3868"/>
                    <a:pt x="4814" y="3897"/>
                    <a:pt x="4799" y="3926"/>
                  </a:cubicBezTo>
                  <a:cubicBezTo>
                    <a:pt x="4778" y="3963"/>
                    <a:pt x="4741" y="3985"/>
                    <a:pt x="4704" y="4014"/>
                  </a:cubicBezTo>
                  <a:cubicBezTo>
                    <a:pt x="4675" y="4036"/>
                    <a:pt x="4646" y="4058"/>
                    <a:pt x="4616" y="4088"/>
                  </a:cubicBezTo>
                  <a:cubicBezTo>
                    <a:pt x="4565" y="4139"/>
                    <a:pt x="4484" y="4154"/>
                    <a:pt x="4418" y="4154"/>
                  </a:cubicBezTo>
                  <a:cubicBezTo>
                    <a:pt x="4382" y="4154"/>
                    <a:pt x="4345" y="4146"/>
                    <a:pt x="4323" y="4132"/>
                  </a:cubicBezTo>
                  <a:cubicBezTo>
                    <a:pt x="4309" y="4124"/>
                    <a:pt x="4309" y="4124"/>
                    <a:pt x="4309" y="4124"/>
                  </a:cubicBezTo>
                  <a:cubicBezTo>
                    <a:pt x="4294" y="4117"/>
                    <a:pt x="4279" y="4110"/>
                    <a:pt x="4272" y="4110"/>
                  </a:cubicBezTo>
                  <a:cubicBezTo>
                    <a:pt x="4257" y="4110"/>
                    <a:pt x="4235" y="4124"/>
                    <a:pt x="4206" y="4161"/>
                  </a:cubicBezTo>
                  <a:cubicBezTo>
                    <a:pt x="4169" y="4219"/>
                    <a:pt x="4184" y="4256"/>
                    <a:pt x="4199" y="4300"/>
                  </a:cubicBezTo>
                  <a:cubicBezTo>
                    <a:pt x="4213" y="4322"/>
                    <a:pt x="4221" y="4351"/>
                    <a:pt x="4221" y="4381"/>
                  </a:cubicBezTo>
                  <a:cubicBezTo>
                    <a:pt x="4221" y="4454"/>
                    <a:pt x="4199" y="4483"/>
                    <a:pt x="4162" y="4520"/>
                  </a:cubicBezTo>
                  <a:cubicBezTo>
                    <a:pt x="4155" y="4535"/>
                    <a:pt x="4147" y="4542"/>
                    <a:pt x="4140" y="4549"/>
                  </a:cubicBezTo>
                  <a:cubicBezTo>
                    <a:pt x="4111" y="4586"/>
                    <a:pt x="4089" y="4586"/>
                    <a:pt x="4059" y="4593"/>
                  </a:cubicBezTo>
                  <a:cubicBezTo>
                    <a:pt x="4037" y="4600"/>
                    <a:pt x="4015" y="4608"/>
                    <a:pt x="3993" y="4630"/>
                  </a:cubicBezTo>
                  <a:cubicBezTo>
                    <a:pt x="3986" y="4637"/>
                    <a:pt x="3979" y="4645"/>
                    <a:pt x="3979" y="4652"/>
                  </a:cubicBezTo>
                  <a:cubicBezTo>
                    <a:pt x="3986" y="4667"/>
                    <a:pt x="4015" y="4681"/>
                    <a:pt x="4037" y="4681"/>
                  </a:cubicBezTo>
                  <a:cubicBezTo>
                    <a:pt x="4096" y="4696"/>
                    <a:pt x="4096" y="4696"/>
                    <a:pt x="4096" y="4696"/>
                  </a:cubicBezTo>
                  <a:cubicBezTo>
                    <a:pt x="4045" y="4710"/>
                    <a:pt x="4045" y="4710"/>
                    <a:pt x="4045" y="4710"/>
                  </a:cubicBezTo>
                  <a:cubicBezTo>
                    <a:pt x="4037" y="4718"/>
                    <a:pt x="3942" y="4747"/>
                    <a:pt x="3876" y="4747"/>
                  </a:cubicBezTo>
                  <a:cubicBezTo>
                    <a:pt x="3847" y="4747"/>
                    <a:pt x="3832" y="4740"/>
                    <a:pt x="3825" y="4732"/>
                  </a:cubicBezTo>
                  <a:cubicBezTo>
                    <a:pt x="3803" y="4710"/>
                    <a:pt x="3744" y="4703"/>
                    <a:pt x="3700" y="4703"/>
                  </a:cubicBezTo>
                  <a:cubicBezTo>
                    <a:pt x="3708" y="4740"/>
                    <a:pt x="3715" y="4813"/>
                    <a:pt x="3715" y="4857"/>
                  </a:cubicBezTo>
                  <a:cubicBezTo>
                    <a:pt x="3715" y="4879"/>
                    <a:pt x="3722" y="4886"/>
                    <a:pt x="3744" y="4894"/>
                  </a:cubicBezTo>
                  <a:cubicBezTo>
                    <a:pt x="3759" y="4908"/>
                    <a:pt x="3781" y="4916"/>
                    <a:pt x="3781" y="4952"/>
                  </a:cubicBezTo>
                  <a:cubicBezTo>
                    <a:pt x="3781" y="4974"/>
                    <a:pt x="3766" y="4996"/>
                    <a:pt x="3752" y="5011"/>
                  </a:cubicBezTo>
                  <a:cubicBezTo>
                    <a:pt x="3737" y="5033"/>
                    <a:pt x="3722" y="5048"/>
                    <a:pt x="3722" y="5077"/>
                  </a:cubicBezTo>
                  <a:cubicBezTo>
                    <a:pt x="3722" y="5136"/>
                    <a:pt x="3686" y="5172"/>
                    <a:pt x="3612" y="5201"/>
                  </a:cubicBezTo>
                  <a:cubicBezTo>
                    <a:pt x="3598" y="5209"/>
                    <a:pt x="3583" y="5209"/>
                    <a:pt x="3568" y="5209"/>
                  </a:cubicBezTo>
                  <a:cubicBezTo>
                    <a:pt x="3502" y="5209"/>
                    <a:pt x="3444" y="5165"/>
                    <a:pt x="3414" y="5128"/>
                  </a:cubicBezTo>
                  <a:cubicBezTo>
                    <a:pt x="3378" y="5077"/>
                    <a:pt x="3327" y="5048"/>
                    <a:pt x="3297" y="5033"/>
                  </a:cubicBezTo>
                  <a:cubicBezTo>
                    <a:pt x="3283" y="5026"/>
                    <a:pt x="3253" y="5018"/>
                    <a:pt x="3209" y="5018"/>
                  </a:cubicBezTo>
                  <a:cubicBezTo>
                    <a:pt x="3165" y="5018"/>
                    <a:pt x="3107" y="5026"/>
                    <a:pt x="3077" y="5033"/>
                  </a:cubicBezTo>
                  <a:cubicBezTo>
                    <a:pt x="3041" y="5040"/>
                    <a:pt x="2975" y="5121"/>
                    <a:pt x="2938" y="5172"/>
                  </a:cubicBezTo>
                  <a:cubicBezTo>
                    <a:pt x="2916" y="5157"/>
                    <a:pt x="2916" y="5157"/>
                    <a:pt x="2916" y="5157"/>
                  </a:cubicBezTo>
                  <a:cubicBezTo>
                    <a:pt x="2923" y="5136"/>
                    <a:pt x="2931" y="5114"/>
                    <a:pt x="2931" y="5106"/>
                  </a:cubicBezTo>
                  <a:cubicBezTo>
                    <a:pt x="2923" y="5114"/>
                    <a:pt x="2916" y="5114"/>
                    <a:pt x="2916" y="5114"/>
                  </a:cubicBezTo>
                  <a:cubicBezTo>
                    <a:pt x="2894" y="5114"/>
                    <a:pt x="2880" y="5106"/>
                    <a:pt x="2865" y="5099"/>
                  </a:cubicBezTo>
                  <a:cubicBezTo>
                    <a:pt x="2850" y="5099"/>
                    <a:pt x="2828" y="5091"/>
                    <a:pt x="2799" y="5091"/>
                  </a:cubicBezTo>
                  <a:cubicBezTo>
                    <a:pt x="2784" y="5091"/>
                    <a:pt x="2770" y="5091"/>
                    <a:pt x="2748" y="5099"/>
                  </a:cubicBezTo>
                  <a:cubicBezTo>
                    <a:pt x="2667" y="5128"/>
                    <a:pt x="2660" y="5157"/>
                    <a:pt x="2623" y="5231"/>
                  </a:cubicBezTo>
                  <a:cubicBezTo>
                    <a:pt x="2623" y="5238"/>
                    <a:pt x="2623" y="5238"/>
                    <a:pt x="2623" y="5238"/>
                  </a:cubicBezTo>
                  <a:cubicBezTo>
                    <a:pt x="2594" y="5304"/>
                    <a:pt x="2630" y="5333"/>
                    <a:pt x="2682" y="5370"/>
                  </a:cubicBezTo>
                  <a:cubicBezTo>
                    <a:pt x="2755" y="5407"/>
                    <a:pt x="2711" y="5517"/>
                    <a:pt x="2689" y="5553"/>
                  </a:cubicBezTo>
                  <a:cubicBezTo>
                    <a:pt x="2667" y="5597"/>
                    <a:pt x="2667" y="5722"/>
                    <a:pt x="2689" y="5817"/>
                  </a:cubicBezTo>
                  <a:cubicBezTo>
                    <a:pt x="2711" y="5905"/>
                    <a:pt x="2762" y="5993"/>
                    <a:pt x="2799" y="6051"/>
                  </a:cubicBezTo>
                  <a:cubicBezTo>
                    <a:pt x="2828" y="6095"/>
                    <a:pt x="2828" y="6095"/>
                    <a:pt x="2828" y="6095"/>
                  </a:cubicBezTo>
                  <a:cubicBezTo>
                    <a:pt x="2858" y="6147"/>
                    <a:pt x="2887" y="6191"/>
                    <a:pt x="2894" y="6264"/>
                  </a:cubicBezTo>
                  <a:cubicBezTo>
                    <a:pt x="2902" y="6286"/>
                    <a:pt x="2902" y="6300"/>
                    <a:pt x="2909" y="6323"/>
                  </a:cubicBezTo>
                  <a:cubicBezTo>
                    <a:pt x="2916" y="6359"/>
                    <a:pt x="2923" y="6388"/>
                    <a:pt x="2909" y="6447"/>
                  </a:cubicBezTo>
                  <a:cubicBezTo>
                    <a:pt x="2894" y="6491"/>
                    <a:pt x="2880" y="6506"/>
                    <a:pt x="2865" y="6513"/>
                  </a:cubicBezTo>
                  <a:cubicBezTo>
                    <a:pt x="2858" y="6528"/>
                    <a:pt x="2850" y="6528"/>
                    <a:pt x="2850" y="6557"/>
                  </a:cubicBezTo>
                  <a:cubicBezTo>
                    <a:pt x="2850" y="6579"/>
                    <a:pt x="2850" y="6601"/>
                    <a:pt x="2858" y="6616"/>
                  </a:cubicBezTo>
                  <a:cubicBezTo>
                    <a:pt x="2865" y="6645"/>
                    <a:pt x="2865" y="6674"/>
                    <a:pt x="2850" y="6718"/>
                  </a:cubicBezTo>
                  <a:cubicBezTo>
                    <a:pt x="2836" y="6755"/>
                    <a:pt x="2821" y="6769"/>
                    <a:pt x="2806" y="6769"/>
                  </a:cubicBezTo>
                  <a:cubicBezTo>
                    <a:pt x="2792" y="6777"/>
                    <a:pt x="2784" y="6777"/>
                    <a:pt x="2784" y="6814"/>
                  </a:cubicBezTo>
                  <a:cubicBezTo>
                    <a:pt x="2777" y="6836"/>
                    <a:pt x="2784" y="6836"/>
                    <a:pt x="2784" y="6836"/>
                  </a:cubicBezTo>
                  <a:cubicBezTo>
                    <a:pt x="2799" y="6836"/>
                    <a:pt x="2799" y="6836"/>
                    <a:pt x="2799" y="6836"/>
                  </a:cubicBezTo>
                  <a:lnTo>
                    <a:pt x="2806" y="6836"/>
                  </a:lnTo>
                  <a:cubicBezTo>
                    <a:pt x="2814" y="6836"/>
                    <a:pt x="2836" y="6836"/>
                    <a:pt x="2850" y="6857"/>
                  </a:cubicBezTo>
                  <a:cubicBezTo>
                    <a:pt x="2858" y="6872"/>
                    <a:pt x="2865" y="6894"/>
                    <a:pt x="2865" y="6916"/>
                  </a:cubicBezTo>
                  <a:cubicBezTo>
                    <a:pt x="2865" y="6924"/>
                    <a:pt x="2865" y="6924"/>
                    <a:pt x="2865" y="6924"/>
                  </a:cubicBezTo>
                  <a:cubicBezTo>
                    <a:pt x="2814" y="6967"/>
                    <a:pt x="2814" y="6967"/>
                    <a:pt x="2814" y="6967"/>
                  </a:cubicBezTo>
                  <a:cubicBezTo>
                    <a:pt x="2894" y="7092"/>
                    <a:pt x="2894" y="7092"/>
                    <a:pt x="2894" y="7092"/>
                  </a:cubicBezTo>
                  <a:cubicBezTo>
                    <a:pt x="2872" y="7114"/>
                    <a:pt x="2872" y="7114"/>
                    <a:pt x="2872" y="7114"/>
                  </a:cubicBezTo>
                  <a:cubicBezTo>
                    <a:pt x="2858" y="7107"/>
                    <a:pt x="2806" y="7077"/>
                    <a:pt x="2777" y="7077"/>
                  </a:cubicBezTo>
                  <a:cubicBezTo>
                    <a:pt x="2755" y="7077"/>
                    <a:pt x="2748" y="7085"/>
                    <a:pt x="2748" y="7085"/>
                  </a:cubicBezTo>
                  <a:cubicBezTo>
                    <a:pt x="2740" y="7099"/>
                    <a:pt x="2733" y="7114"/>
                    <a:pt x="2726" y="7129"/>
                  </a:cubicBezTo>
                  <a:cubicBezTo>
                    <a:pt x="2711" y="7158"/>
                    <a:pt x="2704" y="7195"/>
                    <a:pt x="2667" y="7195"/>
                  </a:cubicBezTo>
                  <a:cubicBezTo>
                    <a:pt x="2652" y="7195"/>
                    <a:pt x="2630" y="7187"/>
                    <a:pt x="2609" y="7173"/>
                  </a:cubicBezTo>
                  <a:cubicBezTo>
                    <a:pt x="2587" y="7158"/>
                    <a:pt x="2572" y="7143"/>
                    <a:pt x="2557" y="7143"/>
                  </a:cubicBezTo>
                  <a:cubicBezTo>
                    <a:pt x="2535" y="7143"/>
                    <a:pt x="2528" y="7165"/>
                    <a:pt x="2513" y="7224"/>
                  </a:cubicBezTo>
                  <a:cubicBezTo>
                    <a:pt x="2506" y="7246"/>
                    <a:pt x="2499" y="7268"/>
                    <a:pt x="2499" y="7283"/>
                  </a:cubicBezTo>
                  <a:cubicBezTo>
                    <a:pt x="2499" y="7312"/>
                    <a:pt x="2491" y="7334"/>
                    <a:pt x="2455" y="7356"/>
                  </a:cubicBezTo>
                  <a:cubicBezTo>
                    <a:pt x="2447" y="7356"/>
                    <a:pt x="2425" y="7378"/>
                    <a:pt x="2411" y="7400"/>
                  </a:cubicBezTo>
                  <a:cubicBezTo>
                    <a:pt x="2352" y="7444"/>
                    <a:pt x="2315" y="7480"/>
                    <a:pt x="2286" y="7480"/>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2" name="Freeform 101"/>
            <p:cNvSpPr>
              <a:spLocks noChangeArrowheads="1"/>
            </p:cNvSpPr>
            <p:nvPr/>
          </p:nvSpPr>
          <p:spPr bwMode="auto">
            <a:xfrm>
              <a:off x="4876839" y="6897041"/>
              <a:ext cx="2011769" cy="2854413"/>
            </a:xfrm>
            <a:custGeom>
              <a:avLst/>
              <a:gdLst>
                <a:gd name="T0" fmla="*/ 3950 w 5240"/>
                <a:gd name="T1" fmla="*/ 271 h 7511"/>
                <a:gd name="T2" fmla="*/ 4074 w 5240"/>
                <a:gd name="T3" fmla="*/ 1165 h 7511"/>
                <a:gd name="T4" fmla="*/ 4528 w 5240"/>
                <a:gd name="T5" fmla="*/ 813 h 7511"/>
                <a:gd name="T6" fmla="*/ 5159 w 5240"/>
                <a:gd name="T7" fmla="*/ 1743 h 7511"/>
                <a:gd name="T8" fmla="*/ 5078 w 5240"/>
                <a:gd name="T9" fmla="*/ 2190 h 7511"/>
                <a:gd name="T10" fmla="*/ 4748 w 5240"/>
                <a:gd name="T11" fmla="*/ 2439 h 7511"/>
                <a:gd name="T12" fmla="*/ 4690 w 5240"/>
                <a:gd name="T13" fmla="*/ 3348 h 7511"/>
                <a:gd name="T14" fmla="*/ 4851 w 5240"/>
                <a:gd name="T15" fmla="*/ 3773 h 7511"/>
                <a:gd name="T16" fmla="*/ 3854 w 5240"/>
                <a:gd name="T17" fmla="*/ 4740 h 7511"/>
                <a:gd name="T18" fmla="*/ 2953 w 5240"/>
                <a:gd name="T19" fmla="*/ 5106 h 7511"/>
                <a:gd name="T20" fmla="*/ 2858 w 5240"/>
                <a:gd name="T21" fmla="*/ 6572 h 7511"/>
                <a:gd name="T22" fmla="*/ 2689 w 5240"/>
                <a:gd name="T23" fmla="*/ 7195 h 7511"/>
                <a:gd name="T24" fmla="*/ 1890 w 5240"/>
                <a:gd name="T25" fmla="*/ 6755 h 7511"/>
                <a:gd name="T26" fmla="*/ 1473 w 5240"/>
                <a:gd name="T27" fmla="*/ 6338 h 7511"/>
                <a:gd name="T28" fmla="*/ 542 w 5240"/>
                <a:gd name="T29" fmla="*/ 5524 h 7511"/>
                <a:gd name="T30" fmla="*/ 366 w 5240"/>
                <a:gd name="T31" fmla="*/ 5084 h 7511"/>
                <a:gd name="T32" fmla="*/ 718 w 5240"/>
                <a:gd name="T33" fmla="*/ 4638 h 7511"/>
                <a:gd name="T34" fmla="*/ 733 w 5240"/>
                <a:gd name="T35" fmla="*/ 3729 h 7511"/>
                <a:gd name="T36" fmla="*/ 1158 w 5240"/>
                <a:gd name="T37" fmla="*/ 2593 h 7511"/>
                <a:gd name="T38" fmla="*/ 1890 w 5240"/>
                <a:gd name="T39" fmla="*/ 1860 h 7511"/>
                <a:gd name="T40" fmla="*/ 1824 w 5240"/>
                <a:gd name="T41" fmla="*/ 1378 h 7511"/>
                <a:gd name="T42" fmla="*/ 2543 w 5240"/>
                <a:gd name="T43" fmla="*/ 784 h 7511"/>
                <a:gd name="T44" fmla="*/ 3349 w 5240"/>
                <a:gd name="T45" fmla="*/ 183 h 7511"/>
                <a:gd name="T46" fmla="*/ 3363 w 5240"/>
                <a:gd name="T47" fmla="*/ 249 h 7511"/>
                <a:gd name="T48" fmla="*/ 2674 w 5240"/>
                <a:gd name="T49" fmla="*/ 440 h 7511"/>
                <a:gd name="T50" fmla="*/ 2330 w 5240"/>
                <a:gd name="T51" fmla="*/ 894 h 7511"/>
                <a:gd name="T52" fmla="*/ 1714 w 5240"/>
                <a:gd name="T53" fmla="*/ 1304 h 7511"/>
                <a:gd name="T54" fmla="*/ 2022 w 5240"/>
                <a:gd name="T55" fmla="*/ 1663 h 7511"/>
                <a:gd name="T56" fmla="*/ 1605 w 5240"/>
                <a:gd name="T57" fmla="*/ 2153 h 7511"/>
                <a:gd name="T58" fmla="*/ 1121 w 5240"/>
                <a:gd name="T59" fmla="*/ 2520 h 7511"/>
                <a:gd name="T60" fmla="*/ 762 w 5240"/>
                <a:gd name="T61" fmla="*/ 3223 h 7511"/>
                <a:gd name="T62" fmla="*/ 447 w 5240"/>
                <a:gd name="T63" fmla="*/ 3846 h 7511"/>
                <a:gd name="T64" fmla="*/ 681 w 5240"/>
                <a:gd name="T65" fmla="*/ 4425 h 7511"/>
                <a:gd name="T66" fmla="*/ 571 w 5240"/>
                <a:gd name="T67" fmla="*/ 4747 h 7511"/>
                <a:gd name="T68" fmla="*/ 337 w 5240"/>
                <a:gd name="T69" fmla="*/ 5077 h 7511"/>
                <a:gd name="T70" fmla="*/ 147 w 5240"/>
                <a:gd name="T71" fmla="*/ 5458 h 7511"/>
                <a:gd name="T72" fmla="*/ 894 w 5240"/>
                <a:gd name="T73" fmla="*/ 5414 h 7511"/>
                <a:gd name="T74" fmla="*/ 1290 w 5240"/>
                <a:gd name="T75" fmla="*/ 6125 h 7511"/>
                <a:gd name="T76" fmla="*/ 1407 w 5240"/>
                <a:gd name="T77" fmla="*/ 6909 h 7511"/>
                <a:gd name="T78" fmla="*/ 2118 w 5240"/>
                <a:gd name="T79" fmla="*/ 7144 h 7511"/>
                <a:gd name="T80" fmla="*/ 2440 w 5240"/>
                <a:gd name="T81" fmla="*/ 7422 h 7511"/>
                <a:gd name="T82" fmla="*/ 2850 w 5240"/>
                <a:gd name="T83" fmla="*/ 6990 h 7511"/>
                <a:gd name="T84" fmla="*/ 2828 w 5240"/>
                <a:gd name="T85" fmla="*/ 6799 h 7511"/>
                <a:gd name="T86" fmla="*/ 2726 w 5240"/>
                <a:gd name="T87" fmla="*/ 5575 h 7511"/>
                <a:gd name="T88" fmla="*/ 3312 w 5240"/>
                <a:gd name="T89" fmla="*/ 5063 h 7511"/>
                <a:gd name="T90" fmla="*/ 4067 w 5240"/>
                <a:gd name="T91" fmla="*/ 4740 h 7511"/>
                <a:gd name="T92" fmla="*/ 4323 w 5240"/>
                <a:gd name="T93" fmla="*/ 4154 h 7511"/>
                <a:gd name="T94" fmla="*/ 4902 w 5240"/>
                <a:gd name="T95" fmla="*/ 3568 h 7511"/>
                <a:gd name="T96" fmla="*/ 4660 w 5240"/>
                <a:gd name="T97" fmla="*/ 3363 h 7511"/>
                <a:gd name="T98" fmla="*/ 4785 w 5240"/>
                <a:gd name="T99" fmla="*/ 2769 h 7511"/>
                <a:gd name="T100" fmla="*/ 4865 w 5240"/>
                <a:gd name="T101" fmla="*/ 2293 h 7511"/>
                <a:gd name="T102" fmla="*/ 5188 w 5240"/>
                <a:gd name="T103" fmla="*/ 2124 h 7511"/>
                <a:gd name="T104" fmla="*/ 5188 w 5240"/>
                <a:gd name="T105" fmla="*/ 1684 h 7511"/>
                <a:gd name="T106" fmla="*/ 4609 w 5240"/>
                <a:gd name="T107" fmla="*/ 931 h 7511"/>
                <a:gd name="T108" fmla="*/ 4272 w 5240"/>
                <a:gd name="T109" fmla="*/ 857 h 7511"/>
                <a:gd name="T110" fmla="*/ 3862 w 5240"/>
                <a:gd name="T111" fmla="*/ 1026 h 7511"/>
                <a:gd name="T112" fmla="*/ 3986 w 5240"/>
                <a:gd name="T113" fmla="*/ 374 h 7511"/>
                <a:gd name="T114" fmla="*/ 3678 w 5240"/>
                <a:gd name="T115" fmla="*/ 66 h 7511"/>
                <a:gd name="T116" fmla="*/ 5012 w 5240"/>
                <a:gd name="T117" fmla="*/ 1729 h 7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0" h="7511">
                  <a:moveTo>
                    <a:pt x="3605" y="30"/>
                  </a:moveTo>
                  <a:lnTo>
                    <a:pt x="3605" y="30"/>
                  </a:lnTo>
                  <a:cubicBezTo>
                    <a:pt x="3605" y="30"/>
                    <a:pt x="3612" y="30"/>
                    <a:pt x="3612" y="37"/>
                  </a:cubicBezTo>
                  <a:cubicBezTo>
                    <a:pt x="3656" y="44"/>
                    <a:pt x="3649" y="117"/>
                    <a:pt x="3693" y="117"/>
                  </a:cubicBezTo>
                  <a:cubicBezTo>
                    <a:pt x="3708" y="117"/>
                    <a:pt x="3730" y="117"/>
                    <a:pt x="3744" y="117"/>
                  </a:cubicBezTo>
                  <a:cubicBezTo>
                    <a:pt x="3766" y="117"/>
                    <a:pt x="3788" y="117"/>
                    <a:pt x="3825" y="103"/>
                  </a:cubicBezTo>
                  <a:cubicBezTo>
                    <a:pt x="3847" y="88"/>
                    <a:pt x="3876" y="81"/>
                    <a:pt x="3898" y="81"/>
                  </a:cubicBezTo>
                  <a:cubicBezTo>
                    <a:pt x="3927" y="81"/>
                    <a:pt x="3942" y="88"/>
                    <a:pt x="3950" y="110"/>
                  </a:cubicBezTo>
                  <a:cubicBezTo>
                    <a:pt x="3957" y="154"/>
                    <a:pt x="4023" y="205"/>
                    <a:pt x="4052" y="220"/>
                  </a:cubicBezTo>
                  <a:cubicBezTo>
                    <a:pt x="4074" y="235"/>
                    <a:pt x="4067" y="293"/>
                    <a:pt x="4030" y="293"/>
                  </a:cubicBezTo>
                  <a:cubicBezTo>
                    <a:pt x="4023" y="293"/>
                    <a:pt x="4015" y="293"/>
                    <a:pt x="4008" y="286"/>
                  </a:cubicBezTo>
                  <a:cubicBezTo>
                    <a:pt x="3986" y="279"/>
                    <a:pt x="3964" y="271"/>
                    <a:pt x="3950" y="271"/>
                  </a:cubicBezTo>
                  <a:cubicBezTo>
                    <a:pt x="3927" y="271"/>
                    <a:pt x="3913" y="286"/>
                    <a:pt x="3935" y="308"/>
                  </a:cubicBezTo>
                  <a:cubicBezTo>
                    <a:pt x="3957" y="337"/>
                    <a:pt x="3979" y="366"/>
                    <a:pt x="3942" y="366"/>
                  </a:cubicBezTo>
                  <a:lnTo>
                    <a:pt x="3935" y="366"/>
                  </a:lnTo>
                  <a:cubicBezTo>
                    <a:pt x="3927" y="366"/>
                    <a:pt x="3927" y="366"/>
                    <a:pt x="3920" y="366"/>
                  </a:cubicBezTo>
                  <a:cubicBezTo>
                    <a:pt x="3891" y="366"/>
                    <a:pt x="3942" y="411"/>
                    <a:pt x="3905" y="440"/>
                  </a:cubicBezTo>
                  <a:cubicBezTo>
                    <a:pt x="3862" y="476"/>
                    <a:pt x="3869" y="521"/>
                    <a:pt x="3898" y="542"/>
                  </a:cubicBezTo>
                  <a:cubicBezTo>
                    <a:pt x="3920" y="572"/>
                    <a:pt x="3957" y="652"/>
                    <a:pt x="3950" y="689"/>
                  </a:cubicBezTo>
                  <a:cubicBezTo>
                    <a:pt x="3942" y="726"/>
                    <a:pt x="3993" y="740"/>
                    <a:pt x="3964" y="792"/>
                  </a:cubicBezTo>
                  <a:cubicBezTo>
                    <a:pt x="3942" y="843"/>
                    <a:pt x="3950" y="850"/>
                    <a:pt x="3891" y="857"/>
                  </a:cubicBezTo>
                  <a:cubicBezTo>
                    <a:pt x="3832" y="865"/>
                    <a:pt x="3825" y="894"/>
                    <a:pt x="3810" y="938"/>
                  </a:cubicBezTo>
                  <a:cubicBezTo>
                    <a:pt x="3803" y="975"/>
                    <a:pt x="3788" y="1019"/>
                    <a:pt x="3847" y="1055"/>
                  </a:cubicBezTo>
                  <a:cubicBezTo>
                    <a:pt x="3905" y="1085"/>
                    <a:pt x="4052" y="1129"/>
                    <a:pt x="4074" y="1165"/>
                  </a:cubicBezTo>
                  <a:cubicBezTo>
                    <a:pt x="4096" y="1187"/>
                    <a:pt x="4118" y="1216"/>
                    <a:pt x="4147" y="1216"/>
                  </a:cubicBezTo>
                  <a:cubicBezTo>
                    <a:pt x="4162" y="1216"/>
                    <a:pt x="4177" y="1209"/>
                    <a:pt x="4184" y="1202"/>
                  </a:cubicBezTo>
                  <a:cubicBezTo>
                    <a:pt x="4228" y="1158"/>
                    <a:pt x="4264" y="1129"/>
                    <a:pt x="4206" y="1106"/>
                  </a:cubicBezTo>
                  <a:cubicBezTo>
                    <a:pt x="4147" y="1077"/>
                    <a:pt x="4118" y="1026"/>
                    <a:pt x="4118" y="1004"/>
                  </a:cubicBezTo>
                  <a:cubicBezTo>
                    <a:pt x="4118" y="975"/>
                    <a:pt x="4125" y="997"/>
                    <a:pt x="4177" y="960"/>
                  </a:cubicBezTo>
                  <a:cubicBezTo>
                    <a:pt x="4228" y="923"/>
                    <a:pt x="4279" y="909"/>
                    <a:pt x="4294" y="865"/>
                  </a:cubicBezTo>
                  <a:cubicBezTo>
                    <a:pt x="4309" y="835"/>
                    <a:pt x="4338" y="813"/>
                    <a:pt x="4360" y="813"/>
                  </a:cubicBezTo>
                  <a:cubicBezTo>
                    <a:pt x="4374" y="813"/>
                    <a:pt x="4382" y="821"/>
                    <a:pt x="4382" y="835"/>
                  </a:cubicBezTo>
                  <a:cubicBezTo>
                    <a:pt x="4389" y="865"/>
                    <a:pt x="4411" y="902"/>
                    <a:pt x="4411" y="902"/>
                  </a:cubicBezTo>
                  <a:cubicBezTo>
                    <a:pt x="4411" y="902"/>
                    <a:pt x="4389" y="813"/>
                    <a:pt x="4433" y="799"/>
                  </a:cubicBezTo>
                  <a:cubicBezTo>
                    <a:pt x="4448" y="792"/>
                    <a:pt x="4462" y="792"/>
                    <a:pt x="4470" y="792"/>
                  </a:cubicBezTo>
                  <a:cubicBezTo>
                    <a:pt x="4492" y="792"/>
                    <a:pt x="4506" y="799"/>
                    <a:pt x="4528" y="813"/>
                  </a:cubicBezTo>
                  <a:cubicBezTo>
                    <a:pt x="4558" y="835"/>
                    <a:pt x="4572" y="872"/>
                    <a:pt x="4580" y="909"/>
                  </a:cubicBezTo>
                  <a:cubicBezTo>
                    <a:pt x="4558" y="916"/>
                    <a:pt x="4550" y="916"/>
                    <a:pt x="4550" y="916"/>
                  </a:cubicBezTo>
                  <a:cubicBezTo>
                    <a:pt x="4550" y="916"/>
                    <a:pt x="4558" y="916"/>
                    <a:pt x="4580" y="909"/>
                  </a:cubicBezTo>
                  <a:lnTo>
                    <a:pt x="4580" y="916"/>
                  </a:lnTo>
                  <a:cubicBezTo>
                    <a:pt x="4580" y="953"/>
                    <a:pt x="4558" y="1048"/>
                    <a:pt x="4594" y="1070"/>
                  </a:cubicBezTo>
                  <a:cubicBezTo>
                    <a:pt x="4631" y="1099"/>
                    <a:pt x="4609" y="1129"/>
                    <a:pt x="4638" y="1173"/>
                  </a:cubicBezTo>
                  <a:cubicBezTo>
                    <a:pt x="4660" y="1216"/>
                    <a:pt x="4690" y="1239"/>
                    <a:pt x="4748" y="1239"/>
                  </a:cubicBezTo>
                  <a:cubicBezTo>
                    <a:pt x="4807" y="1239"/>
                    <a:pt x="4807" y="1275"/>
                    <a:pt x="4821" y="1326"/>
                  </a:cubicBezTo>
                  <a:cubicBezTo>
                    <a:pt x="4843" y="1378"/>
                    <a:pt x="4924" y="1436"/>
                    <a:pt x="4983" y="1444"/>
                  </a:cubicBezTo>
                  <a:cubicBezTo>
                    <a:pt x="5049" y="1451"/>
                    <a:pt x="5166" y="1524"/>
                    <a:pt x="5188" y="1539"/>
                  </a:cubicBezTo>
                  <a:cubicBezTo>
                    <a:pt x="5217" y="1554"/>
                    <a:pt x="5217" y="1597"/>
                    <a:pt x="5173" y="1626"/>
                  </a:cubicBezTo>
                  <a:cubicBezTo>
                    <a:pt x="5129" y="1648"/>
                    <a:pt x="5166" y="1692"/>
                    <a:pt x="5159" y="1743"/>
                  </a:cubicBezTo>
                  <a:cubicBezTo>
                    <a:pt x="5151" y="1765"/>
                    <a:pt x="5144" y="1772"/>
                    <a:pt x="5136" y="1772"/>
                  </a:cubicBezTo>
                  <a:cubicBezTo>
                    <a:pt x="5129" y="1772"/>
                    <a:pt x="5122" y="1758"/>
                    <a:pt x="5107" y="1721"/>
                  </a:cubicBezTo>
                  <a:cubicBezTo>
                    <a:pt x="5093" y="1684"/>
                    <a:pt x="5071" y="1670"/>
                    <a:pt x="5056" y="1670"/>
                  </a:cubicBezTo>
                  <a:cubicBezTo>
                    <a:pt x="5041" y="1670"/>
                    <a:pt x="5026" y="1677"/>
                    <a:pt x="5012" y="1692"/>
                  </a:cubicBezTo>
                  <a:cubicBezTo>
                    <a:pt x="4968" y="1721"/>
                    <a:pt x="4975" y="1751"/>
                    <a:pt x="5026" y="1772"/>
                  </a:cubicBezTo>
                  <a:cubicBezTo>
                    <a:pt x="5078" y="1802"/>
                    <a:pt x="5129" y="1816"/>
                    <a:pt x="5129" y="1816"/>
                  </a:cubicBezTo>
                  <a:cubicBezTo>
                    <a:pt x="5129" y="1816"/>
                    <a:pt x="5122" y="1838"/>
                    <a:pt x="5085" y="1868"/>
                  </a:cubicBezTo>
                  <a:cubicBezTo>
                    <a:pt x="5056" y="1904"/>
                    <a:pt x="5034" y="1912"/>
                    <a:pt x="5071" y="1948"/>
                  </a:cubicBezTo>
                  <a:cubicBezTo>
                    <a:pt x="5107" y="1978"/>
                    <a:pt x="5129" y="1978"/>
                    <a:pt x="5151" y="2007"/>
                  </a:cubicBezTo>
                  <a:cubicBezTo>
                    <a:pt x="5166" y="2029"/>
                    <a:pt x="5195" y="2051"/>
                    <a:pt x="5166" y="2110"/>
                  </a:cubicBezTo>
                  <a:cubicBezTo>
                    <a:pt x="5136" y="2161"/>
                    <a:pt x="5136" y="2197"/>
                    <a:pt x="5100" y="2197"/>
                  </a:cubicBezTo>
                  <a:cubicBezTo>
                    <a:pt x="5093" y="2197"/>
                    <a:pt x="5085" y="2197"/>
                    <a:pt x="5078" y="2190"/>
                  </a:cubicBezTo>
                  <a:cubicBezTo>
                    <a:pt x="5026" y="2175"/>
                    <a:pt x="5012" y="2124"/>
                    <a:pt x="4990" y="2124"/>
                  </a:cubicBezTo>
                  <a:cubicBezTo>
                    <a:pt x="4990" y="2124"/>
                    <a:pt x="4983" y="2132"/>
                    <a:pt x="4975" y="2132"/>
                  </a:cubicBezTo>
                  <a:cubicBezTo>
                    <a:pt x="4953" y="2146"/>
                    <a:pt x="4931" y="2168"/>
                    <a:pt x="4909" y="2168"/>
                  </a:cubicBezTo>
                  <a:cubicBezTo>
                    <a:pt x="4895" y="2168"/>
                    <a:pt x="4887" y="2161"/>
                    <a:pt x="4873" y="2146"/>
                  </a:cubicBezTo>
                  <a:cubicBezTo>
                    <a:pt x="4865" y="2132"/>
                    <a:pt x="4843" y="2124"/>
                    <a:pt x="4821" y="2124"/>
                  </a:cubicBezTo>
                  <a:cubicBezTo>
                    <a:pt x="4800" y="2124"/>
                    <a:pt x="4785" y="2139"/>
                    <a:pt x="4792" y="2168"/>
                  </a:cubicBezTo>
                  <a:cubicBezTo>
                    <a:pt x="4800" y="2227"/>
                    <a:pt x="4814" y="2293"/>
                    <a:pt x="4851" y="2322"/>
                  </a:cubicBezTo>
                  <a:cubicBezTo>
                    <a:pt x="4887" y="2344"/>
                    <a:pt x="4924" y="2381"/>
                    <a:pt x="4836" y="2381"/>
                  </a:cubicBezTo>
                  <a:cubicBezTo>
                    <a:pt x="4741" y="2381"/>
                    <a:pt x="4712" y="2373"/>
                    <a:pt x="4690" y="2359"/>
                  </a:cubicBezTo>
                  <a:cubicBezTo>
                    <a:pt x="4682" y="2359"/>
                    <a:pt x="4682" y="2359"/>
                    <a:pt x="4675" y="2359"/>
                  </a:cubicBezTo>
                  <a:cubicBezTo>
                    <a:pt x="4653" y="2359"/>
                    <a:pt x="4624" y="2381"/>
                    <a:pt x="4653" y="2403"/>
                  </a:cubicBezTo>
                  <a:cubicBezTo>
                    <a:pt x="4690" y="2432"/>
                    <a:pt x="4712" y="2425"/>
                    <a:pt x="4748" y="2439"/>
                  </a:cubicBezTo>
                  <a:cubicBezTo>
                    <a:pt x="4785" y="2454"/>
                    <a:pt x="4807" y="2476"/>
                    <a:pt x="4843" y="2505"/>
                  </a:cubicBezTo>
                  <a:cubicBezTo>
                    <a:pt x="4873" y="2542"/>
                    <a:pt x="4931" y="2586"/>
                    <a:pt x="4851" y="2593"/>
                  </a:cubicBezTo>
                  <a:cubicBezTo>
                    <a:pt x="4763" y="2601"/>
                    <a:pt x="4785" y="2637"/>
                    <a:pt x="4800" y="2659"/>
                  </a:cubicBezTo>
                  <a:cubicBezTo>
                    <a:pt x="4814" y="2688"/>
                    <a:pt x="4843" y="2740"/>
                    <a:pt x="4785" y="2740"/>
                  </a:cubicBezTo>
                  <a:cubicBezTo>
                    <a:pt x="4719" y="2740"/>
                    <a:pt x="4660" y="2762"/>
                    <a:pt x="4645" y="2813"/>
                  </a:cubicBezTo>
                  <a:cubicBezTo>
                    <a:pt x="4631" y="2864"/>
                    <a:pt x="4682" y="2908"/>
                    <a:pt x="4638" y="2938"/>
                  </a:cubicBezTo>
                  <a:cubicBezTo>
                    <a:pt x="4594" y="2974"/>
                    <a:pt x="4558" y="2967"/>
                    <a:pt x="4602" y="3003"/>
                  </a:cubicBezTo>
                  <a:cubicBezTo>
                    <a:pt x="4645" y="3033"/>
                    <a:pt x="4638" y="3077"/>
                    <a:pt x="4609" y="3113"/>
                  </a:cubicBezTo>
                  <a:cubicBezTo>
                    <a:pt x="4587" y="3143"/>
                    <a:pt x="4572" y="3238"/>
                    <a:pt x="4528" y="3238"/>
                  </a:cubicBezTo>
                  <a:cubicBezTo>
                    <a:pt x="4484" y="3238"/>
                    <a:pt x="4499" y="3282"/>
                    <a:pt x="4506" y="3326"/>
                  </a:cubicBezTo>
                  <a:cubicBezTo>
                    <a:pt x="4521" y="3363"/>
                    <a:pt x="4536" y="3399"/>
                    <a:pt x="4587" y="3399"/>
                  </a:cubicBezTo>
                  <a:cubicBezTo>
                    <a:pt x="4638" y="3399"/>
                    <a:pt x="4712" y="3399"/>
                    <a:pt x="4690" y="3348"/>
                  </a:cubicBezTo>
                  <a:cubicBezTo>
                    <a:pt x="4660" y="3297"/>
                    <a:pt x="4675" y="3282"/>
                    <a:pt x="4719" y="3253"/>
                  </a:cubicBezTo>
                  <a:cubicBezTo>
                    <a:pt x="4763" y="3231"/>
                    <a:pt x="4785" y="3216"/>
                    <a:pt x="4814" y="3216"/>
                  </a:cubicBezTo>
                  <a:cubicBezTo>
                    <a:pt x="4821" y="3216"/>
                    <a:pt x="4829" y="3216"/>
                    <a:pt x="4836" y="3223"/>
                  </a:cubicBezTo>
                  <a:cubicBezTo>
                    <a:pt x="4873" y="3231"/>
                    <a:pt x="4865" y="3275"/>
                    <a:pt x="4902" y="3311"/>
                  </a:cubicBezTo>
                  <a:cubicBezTo>
                    <a:pt x="4931" y="3355"/>
                    <a:pt x="4917" y="3406"/>
                    <a:pt x="4909" y="3436"/>
                  </a:cubicBezTo>
                  <a:lnTo>
                    <a:pt x="4909" y="3436"/>
                  </a:lnTo>
                  <a:cubicBezTo>
                    <a:pt x="4902" y="3436"/>
                    <a:pt x="4902" y="3421"/>
                    <a:pt x="4895" y="3421"/>
                  </a:cubicBezTo>
                  <a:cubicBezTo>
                    <a:pt x="4887" y="3421"/>
                    <a:pt x="4880" y="3429"/>
                    <a:pt x="4873" y="3443"/>
                  </a:cubicBezTo>
                  <a:cubicBezTo>
                    <a:pt x="4851" y="3494"/>
                    <a:pt x="4865" y="3509"/>
                    <a:pt x="4873" y="3568"/>
                  </a:cubicBezTo>
                  <a:cubicBezTo>
                    <a:pt x="4887" y="3626"/>
                    <a:pt x="4902" y="3700"/>
                    <a:pt x="4902" y="3700"/>
                  </a:cubicBezTo>
                  <a:cubicBezTo>
                    <a:pt x="4917" y="3714"/>
                    <a:pt x="4917" y="3714"/>
                    <a:pt x="4917" y="3714"/>
                  </a:cubicBezTo>
                  <a:cubicBezTo>
                    <a:pt x="4895" y="3729"/>
                    <a:pt x="4873" y="3751"/>
                    <a:pt x="4851" y="3773"/>
                  </a:cubicBezTo>
                  <a:cubicBezTo>
                    <a:pt x="4807" y="3832"/>
                    <a:pt x="4843" y="3875"/>
                    <a:pt x="4807" y="3934"/>
                  </a:cubicBezTo>
                  <a:cubicBezTo>
                    <a:pt x="4770" y="3985"/>
                    <a:pt x="4697" y="4022"/>
                    <a:pt x="4624" y="4088"/>
                  </a:cubicBezTo>
                  <a:cubicBezTo>
                    <a:pt x="4580" y="4132"/>
                    <a:pt x="4506" y="4154"/>
                    <a:pt x="4440" y="4154"/>
                  </a:cubicBezTo>
                  <a:cubicBezTo>
                    <a:pt x="4404" y="4154"/>
                    <a:pt x="4374" y="4147"/>
                    <a:pt x="4352" y="4139"/>
                  </a:cubicBezTo>
                  <a:cubicBezTo>
                    <a:pt x="4331" y="4117"/>
                    <a:pt x="4309" y="4103"/>
                    <a:pt x="4294" y="4103"/>
                  </a:cubicBezTo>
                  <a:cubicBezTo>
                    <a:pt x="4272" y="4103"/>
                    <a:pt x="4257" y="4125"/>
                    <a:pt x="4221" y="4169"/>
                  </a:cubicBezTo>
                  <a:cubicBezTo>
                    <a:pt x="4147" y="4264"/>
                    <a:pt x="4228" y="4315"/>
                    <a:pt x="4228" y="4396"/>
                  </a:cubicBezTo>
                  <a:cubicBezTo>
                    <a:pt x="4228" y="4476"/>
                    <a:pt x="4199" y="4498"/>
                    <a:pt x="4147" y="4557"/>
                  </a:cubicBezTo>
                  <a:cubicBezTo>
                    <a:pt x="4103" y="4615"/>
                    <a:pt x="4059" y="4579"/>
                    <a:pt x="4001" y="4638"/>
                  </a:cubicBezTo>
                  <a:cubicBezTo>
                    <a:pt x="3950" y="4689"/>
                    <a:pt x="4059" y="4711"/>
                    <a:pt x="4059" y="4711"/>
                  </a:cubicBezTo>
                  <a:cubicBezTo>
                    <a:pt x="4059" y="4711"/>
                    <a:pt x="3957" y="4747"/>
                    <a:pt x="3898" y="4747"/>
                  </a:cubicBezTo>
                  <a:cubicBezTo>
                    <a:pt x="3876" y="4747"/>
                    <a:pt x="3862" y="4747"/>
                    <a:pt x="3854" y="4740"/>
                  </a:cubicBezTo>
                  <a:cubicBezTo>
                    <a:pt x="3825" y="4703"/>
                    <a:pt x="3708" y="4703"/>
                    <a:pt x="3708" y="4703"/>
                  </a:cubicBezTo>
                  <a:cubicBezTo>
                    <a:pt x="3708" y="4703"/>
                    <a:pt x="3722" y="4813"/>
                    <a:pt x="3722" y="4872"/>
                  </a:cubicBezTo>
                  <a:cubicBezTo>
                    <a:pt x="3722" y="4931"/>
                    <a:pt x="3788" y="4916"/>
                    <a:pt x="3788" y="4967"/>
                  </a:cubicBezTo>
                  <a:cubicBezTo>
                    <a:pt x="3788" y="5011"/>
                    <a:pt x="3730" y="5033"/>
                    <a:pt x="3730" y="5092"/>
                  </a:cubicBezTo>
                  <a:cubicBezTo>
                    <a:pt x="3730" y="5143"/>
                    <a:pt x="3700" y="5180"/>
                    <a:pt x="3627" y="5202"/>
                  </a:cubicBezTo>
                  <a:cubicBezTo>
                    <a:pt x="3620" y="5209"/>
                    <a:pt x="3605" y="5209"/>
                    <a:pt x="3590" y="5209"/>
                  </a:cubicBezTo>
                  <a:cubicBezTo>
                    <a:pt x="3532" y="5209"/>
                    <a:pt x="3473" y="5172"/>
                    <a:pt x="3444" y="5136"/>
                  </a:cubicBezTo>
                  <a:cubicBezTo>
                    <a:pt x="3414" y="5092"/>
                    <a:pt x="3371" y="5055"/>
                    <a:pt x="3319" y="5033"/>
                  </a:cubicBezTo>
                  <a:cubicBezTo>
                    <a:pt x="3305" y="5019"/>
                    <a:pt x="3268" y="5019"/>
                    <a:pt x="3231" y="5019"/>
                  </a:cubicBezTo>
                  <a:cubicBezTo>
                    <a:pt x="3187" y="5019"/>
                    <a:pt x="3129" y="5026"/>
                    <a:pt x="3099" y="5033"/>
                  </a:cubicBezTo>
                  <a:cubicBezTo>
                    <a:pt x="3041" y="5041"/>
                    <a:pt x="2945" y="5180"/>
                    <a:pt x="2945" y="5180"/>
                  </a:cubicBezTo>
                  <a:cubicBezTo>
                    <a:pt x="2945" y="5180"/>
                    <a:pt x="2990" y="5106"/>
                    <a:pt x="2953" y="5106"/>
                  </a:cubicBezTo>
                  <a:cubicBezTo>
                    <a:pt x="2953" y="5106"/>
                    <a:pt x="2953" y="5114"/>
                    <a:pt x="2945" y="5114"/>
                  </a:cubicBezTo>
                  <a:lnTo>
                    <a:pt x="2938" y="5114"/>
                  </a:lnTo>
                  <a:cubicBezTo>
                    <a:pt x="2902" y="5114"/>
                    <a:pt x="2872" y="5092"/>
                    <a:pt x="2821" y="5092"/>
                  </a:cubicBezTo>
                  <a:cubicBezTo>
                    <a:pt x="2806" y="5092"/>
                    <a:pt x="2792" y="5092"/>
                    <a:pt x="2770" y="5099"/>
                  </a:cubicBezTo>
                  <a:cubicBezTo>
                    <a:pt x="2674" y="5136"/>
                    <a:pt x="2667" y="5165"/>
                    <a:pt x="2631" y="5246"/>
                  </a:cubicBezTo>
                  <a:cubicBezTo>
                    <a:pt x="2594" y="5326"/>
                    <a:pt x="2645" y="5363"/>
                    <a:pt x="2696" y="5392"/>
                  </a:cubicBezTo>
                  <a:cubicBezTo>
                    <a:pt x="2755" y="5429"/>
                    <a:pt x="2719" y="5517"/>
                    <a:pt x="2696" y="5568"/>
                  </a:cubicBezTo>
                  <a:cubicBezTo>
                    <a:pt x="2674" y="5612"/>
                    <a:pt x="2674" y="5737"/>
                    <a:pt x="2696" y="5839"/>
                  </a:cubicBezTo>
                  <a:cubicBezTo>
                    <a:pt x="2719" y="5942"/>
                    <a:pt x="2792" y="6037"/>
                    <a:pt x="2821" y="6096"/>
                  </a:cubicBezTo>
                  <a:cubicBezTo>
                    <a:pt x="2858" y="6154"/>
                    <a:pt x="2894" y="6198"/>
                    <a:pt x="2902" y="6279"/>
                  </a:cubicBezTo>
                  <a:cubicBezTo>
                    <a:pt x="2916" y="6360"/>
                    <a:pt x="2938" y="6382"/>
                    <a:pt x="2916" y="6462"/>
                  </a:cubicBezTo>
                  <a:cubicBezTo>
                    <a:pt x="2894" y="6543"/>
                    <a:pt x="2858" y="6506"/>
                    <a:pt x="2858" y="6572"/>
                  </a:cubicBezTo>
                  <a:cubicBezTo>
                    <a:pt x="2858" y="6638"/>
                    <a:pt x="2880" y="6667"/>
                    <a:pt x="2858" y="6733"/>
                  </a:cubicBezTo>
                  <a:cubicBezTo>
                    <a:pt x="2836" y="6799"/>
                    <a:pt x="2799" y="6741"/>
                    <a:pt x="2792" y="6821"/>
                  </a:cubicBezTo>
                  <a:cubicBezTo>
                    <a:pt x="2784" y="6865"/>
                    <a:pt x="2799" y="6865"/>
                    <a:pt x="2814" y="6865"/>
                  </a:cubicBezTo>
                  <a:cubicBezTo>
                    <a:pt x="2821" y="6865"/>
                    <a:pt x="2821" y="6865"/>
                    <a:pt x="2828" y="6865"/>
                  </a:cubicBezTo>
                  <a:cubicBezTo>
                    <a:pt x="2843" y="6865"/>
                    <a:pt x="2850" y="6872"/>
                    <a:pt x="2858" y="6880"/>
                  </a:cubicBezTo>
                  <a:cubicBezTo>
                    <a:pt x="2865" y="6894"/>
                    <a:pt x="2872" y="6916"/>
                    <a:pt x="2872" y="6931"/>
                  </a:cubicBezTo>
                  <a:cubicBezTo>
                    <a:pt x="2872" y="6939"/>
                    <a:pt x="2872" y="6939"/>
                    <a:pt x="2872" y="6939"/>
                  </a:cubicBezTo>
                  <a:cubicBezTo>
                    <a:pt x="2814" y="6982"/>
                    <a:pt x="2814" y="6982"/>
                    <a:pt x="2814" y="6982"/>
                  </a:cubicBezTo>
                  <a:cubicBezTo>
                    <a:pt x="2902" y="7114"/>
                    <a:pt x="2902" y="7114"/>
                    <a:pt x="2902" y="7114"/>
                  </a:cubicBezTo>
                  <a:cubicBezTo>
                    <a:pt x="2902" y="7114"/>
                    <a:pt x="2843" y="7078"/>
                    <a:pt x="2799" y="7078"/>
                  </a:cubicBezTo>
                  <a:cubicBezTo>
                    <a:pt x="2777" y="7078"/>
                    <a:pt x="2762" y="7078"/>
                    <a:pt x="2755" y="7092"/>
                  </a:cubicBezTo>
                  <a:cubicBezTo>
                    <a:pt x="2733" y="7136"/>
                    <a:pt x="2726" y="7195"/>
                    <a:pt x="2689" y="7195"/>
                  </a:cubicBezTo>
                  <a:cubicBezTo>
                    <a:pt x="2674" y="7195"/>
                    <a:pt x="2660" y="7188"/>
                    <a:pt x="2645" y="7173"/>
                  </a:cubicBezTo>
                  <a:cubicBezTo>
                    <a:pt x="2616" y="7158"/>
                    <a:pt x="2594" y="7144"/>
                    <a:pt x="2579" y="7144"/>
                  </a:cubicBezTo>
                  <a:cubicBezTo>
                    <a:pt x="2550" y="7144"/>
                    <a:pt x="2535" y="7180"/>
                    <a:pt x="2521" y="7232"/>
                  </a:cubicBezTo>
                  <a:cubicBezTo>
                    <a:pt x="2499" y="7312"/>
                    <a:pt x="2521" y="7334"/>
                    <a:pt x="2469" y="7356"/>
                  </a:cubicBezTo>
                  <a:cubicBezTo>
                    <a:pt x="2440" y="7371"/>
                    <a:pt x="2352" y="7481"/>
                    <a:pt x="2308" y="7481"/>
                  </a:cubicBezTo>
                  <a:cubicBezTo>
                    <a:pt x="2286" y="7481"/>
                    <a:pt x="2279" y="7459"/>
                    <a:pt x="2279" y="7415"/>
                  </a:cubicBezTo>
                  <a:cubicBezTo>
                    <a:pt x="2293" y="7239"/>
                    <a:pt x="2279" y="7268"/>
                    <a:pt x="2345" y="7253"/>
                  </a:cubicBezTo>
                  <a:cubicBezTo>
                    <a:pt x="2418" y="7239"/>
                    <a:pt x="2469" y="7144"/>
                    <a:pt x="2381" y="7144"/>
                  </a:cubicBezTo>
                  <a:cubicBezTo>
                    <a:pt x="2293" y="7144"/>
                    <a:pt x="2271" y="7129"/>
                    <a:pt x="2257" y="7070"/>
                  </a:cubicBezTo>
                  <a:cubicBezTo>
                    <a:pt x="2257" y="7070"/>
                    <a:pt x="2183" y="7107"/>
                    <a:pt x="2118" y="7107"/>
                  </a:cubicBezTo>
                  <a:cubicBezTo>
                    <a:pt x="2059" y="7107"/>
                    <a:pt x="2000" y="7085"/>
                    <a:pt x="1986" y="6990"/>
                  </a:cubicBezTo>
                  <a:cubicBezTo>
                    <a:pt x="1956" y="6806"/>
                    <a:pt x="1964" y="6755"/>
                    <a:pt x="1890" y="6755"/>
                  </a:cubicBezTo>
                  <a:cubicBezTo>
                    <a:pt x="1890" y="6755"/>
                    <a:pt x="1883" y="6755"/>
                    <a:pt x="1869" y="6755"/>
                  </a:cubicBezTo>
                  <a:cubicBezTo>
                    <a:pt x="1781" y="6763"/>
                    <a:pt x="1759" y="6843"/>
                    <a:pt x="1781" y="6939"/>
                  </a:cubicBezTo>
                  <a:cubicBezTo>
                    <a:pt x="1802" y="7012"/>
                    <a:pt x="1773" y="7092"/>
                    <a:pt x="1714" y="7092"/>
                  </a:cubicBezTo>
                  <a:cubicBezTo>
                    <a:pt x="1707" y="7092"/>
                    <a:pt x="1692" y="7092"/>
                    <a:pt x="1678" y="7085"/>
                  </a:cubicBezTo>
                  <a:cubicBezTo>
                    <a:pt x="1605" y="7041"/>
                    <a:pt x="1517" y="6858"/>
                    <a:pt x="1458" y="6858"/>
                  </a:cubicBezTo>
                  <a:cubicBezTo>
                    <a:pt x="1458" y="6858"/>
                    <a:pt x="1458" y="6858"/>
                    <a:pt x="1451" y="6858"/>
                  </a:cubicBezTo>
                  <a:cubicBezTo>
                    <a:pt x="1414" y="6872"/>
                    <a:pt x="1400" y="6880"/>
                    <a:pt x="1400" y="6880"/>
                  </a:cubicBezTo>
                  <a:cubicBezTo>
                    <a:pt x="1385" y="6858"/>
                    <a:pt x="1378" y="6836"/>
                    <a:pt x="1370" y="6814"/>
                  </a:cubicBezTo>
                  <a:cubicBezTo>
                    <a:pt x="1363" y="6777"/>
                    <a:pt x="1341" y="6719"/>
                    <a:pt x="1297" y="6682"/>
                  </a:cubicBezTo>
                  <a:cubicBezTo>
                    <a:pt x="1253" y="6645"/>
                    <a:pt x="1246" y="6601"/>
                    <a:pt x="1253" y="6557"/>
                  </a:cubicBezTo>
                  <a:cubicBezTo>
                    <a:pt x="1260" y="6506"/>
                    <a:pt x="1290" y="6484"/>
                    <a:pt x="1363" y="6470"/>
                  </a:cubicBezTo>
                  <a:cubicBezTo>
                    <a:pt x="1443" y="6455"/>
                    <a:pt x="1414" y="6411"/>
                    <a:pt x="1473" y="6338"/>
                  </a:cubicBezTo>
                  <a:cubicBezTo>
                    <a:pt x="1531" y="6272"/>
                    <a:pt x="1524" y="6279"/>
                    <a:pt x="1473" y="6272"/>
                  </a:cubicBezTo>
                  <a:cubicBezTo>
                    <a:pt x="1421" y="6264"/>
                    <a:pt x="1407" y="6228"/>
                    <a:pt x="1363" y="6220"/>
                  </a:cubicBezTo>
                  <a:cubicBezTo>
                    <a:pt x="1319" y="6213"/>
                    <a:pt x="1319" y="6140"/>
                    <a:pt x="1312" y="6096"/>
                  </a:cubicBezTo>
                  <a:cubicBezTo>
                    <a:pt x="1304" y="6052"/>
                    <a:pt x="1319" y="5986"/>
                    <a:pt x="1297" y="5949"/>
                  </a:cubicBezTo>
                  <a:cubicBezTo>
                    <a:pt x="1268" y="5913"/>
                    <a:pt x="1253" y="5942"/>
                    <a:pt x="1238" y="5891"/>
                  </a:cubicBezTo>
                  <a:cubicBezTo>
                    <a:pt x="1216" y="5839"/>
                    <a:pt x="1231" y="5744"/>
                    <a:pt x="1238" y="5678"/>
                  </a:cubicBezTo>
                  <a:cubicBezTo>
                    <a:pt x="1246" y="5612"/>
                    <a:pt x="1180" y="5575"/>
                    <a:pt x="1143" y="5524"/>
                  </a:cubicBezTo>
                  <a:cubicBezTo>
                    <a:pt x="1106" y="5473"/>
                    <a:pt x="1077" y="5451"/>
                    <a:pt x="1033" y="5407"/>
                  </a:cubicBezTo>
                  <a:cubicBezTo>
                    <a:pt x="1011" y="5385"/>
                    <a:pt x="982" y="5378"/>
                    <a:pt x="960" y="5378"/>
                  </a:cubicBezTo>
                  <a:cubicBezTo>
                    <a:pt x="931" y="5378"/>
                    <a:pt x="901" y="5385"/>
                    <a:pt x="879" y="5392"/>
                  </a:cubicBezTo>
                  <a:cubicBezTo>
                    <a:pt x="835" y="5400"/>
                    <a:pt x="755" y="5429"/>
                    <a:pt x="681" y="5458"/>
                  </a:cubicBezTo>
                  <a:cubicBezTo>
                    <a:pt x="615" y="5480"/>
                    <a:pt x="579" y="5488"/>
                    <a:pt x="542" y="5524"/>
                  </a:cubicBezTo>
                  <a:cubicBezTo>
                    <a:pt x="498" y="5561"/>
                    <a:pt x="454" y="5553"/>
                    <a:pt x="403" y="5590"/>
                  </a:cubicBezTo>
                  <a:cubicBezTo>
                    <a:pt x="403" y="5590"/>
                    <a:pt x="352" y="5597"/>
                    <a:pt x="308" y="5597"/>
                  </a:cubicBezTo>
                  <a:cubicBezTo>
                    <a:pt x="286" y="5597"/>
                    <a:pt x="264" y="5597"/>
                    <a:pt x="249" y="5590"/>
                  </a:cubicBezTo>
                  <a:cubicBezTo>
                    <a:pt x="205" y="5575"/>
                    <a:pt x="190" y="5517"/>
                    <a:pt x="176" y="5451"/>
                  </a:cubicBezTo>
                  <a:cubicBezTo>
                    <a:pt x="154" y="5378"/>
                    <a:pt x="117" y="5378"/>
                    <a:pt x="66" y="5356"/>
                  </a:cubicBezTo>
                  <a:cubicBezTo>
                    <a:pt x="15" y="5326"/>
                    <a:pt x="59" y="5260"/>
                    <a:pt x="88" y="5224"/>
                  </a:cubicBezTo>
                  <a:cubicBezTo>
                    <a:pt x="124" y="5194"/>
                    <a:pt x="147" y="5216"/>
                    <a:pt x="154" y="5194"/>
                  </a:cubicBezTo>
                  <a:cubicBezTo>
                    <a:pt x="169" y="5165"/>
                    <a:pt x="176" y="5114"/>
                    <a:pt x="190" y="5092"/>
                  </a:cubicBezTo>
                  <a:cubicBezTo>
                    <a:pt x="198" y="5084"/>
                    <a:pt x="205" y="5084"/>
                    <a:pt x="212" y="5084"/>
                  </a:cubicBezTo>
                  <a:cubicBezTo>
                    <a:pt x="234" y="5084"/>
                    <a:pt x="271" y="5106"/>
                    <a:pt x="308" y="5114"/>
                  </a:cubicBezTo>
                  <a:cubicBezTo>
                    <a:pt x="330" y="5121"/>
                    <a:pt x="337" y="5129"/>
                    <a:pt x="344" y="5129"/>
                  </a:cubicBezTo>
                  <a:cubicBezTo>
                    <a:pt x="359" y="5129"/>
                    <a:pt x="366" y="5114"/>
                    <a:pt x="366" y="5084"/>
                  </a:cubicBezTo>
                  <a:cubicBezTo>
                    <a:pt x="381" y="5041"/>
                    <a:pt x="359" y="5004"/>
                    <a:pt x="337" y="4997"/>
                  </a:cubicBezTo>
                  <a:cubicBezTo>
                    <a:pt x="308" y="4989"/>
                    <a:pt x="278" y="4982"/>
                    <a:pt x="242" y="4945"/>
                  </a:cubicBezTo>
                  <a:cubicBezTo>
                    <a:pt x="205" y="4916"/>
                    <a:pt x="293" y="4872"/>
                    <a:pt x="330" y="4835"/>
                  </a:cubicBezTo>
                  <a:cubicBezTo>
                    <a:pt x="359" y="4799"/>
                    <a:pt x="403" y="4784"/>
                    <a:pt x="440" y="4740"/>
                  </a:cubicBezTo>
                  <a:cubicBezTo>
                    <a:pt x="447" y="4733"/>
                    <a:pt x="454" y="4725"/>
                    <a:pt x="469" y="4725"/>
                  </a:cubicBezTo>
                  <a:cubicBezTo>
                    <a:pt x="491" y="4725"/>
                    <a:pt x="513" y="4755"/>
                    <a:pt x="557" y="4777"/>
                  </a:cubicBezTo>
                  <a:cubicBezTo>
                    <a:pt x="571" y="4784"/>
                    <a:pt x="579" y="4784"/>
                    <a:pt x="586" y="4784"/>
                  </a:cubicBezTo>
                  <a:cubicBezTo>
                    <a:pt x="623" y="4784"/>
                    <a:pt x="638" y="4733"/>
                    <a:pt x="630" y="4703"/>
                  </a:cubicBezTo>
                  <a:cubicBezTo>
                    <a:pt x="623" y="4660"/>
                    <a:pt x="571" y="4682"/>
                    <a:pt x="564" y="4652"/>
                  </a:cubicBezTo>
                  <a:cubicBezTo>
                    <a:pt x="557" y="4623"/>
                    <a:pt x="593" y="4608"/>
                    <a:pt x="630" y="4608"/>
                  </a:cubicBezTo>
                  <a:cubicBezTo>
                    <a:pt x="645" y="4608"/>
                    <a:pt x="667" y="4615"/>
                    <a:pt x="681" y="4623"/>
                  </a:cubicBezTo>
                  <a:cubicBezTo>
                    <a:pt x="696" y="4630"/>
                    <a:pt x="711" y="4638"/>
                    <a:pt x="718" y="4638"/>
                  </a:cubicBezTo>
                  <a:cubicBezTo>
                    <a:pt x="740" y="4638"/>
                    <a:pt x="755" y="4601"/>
                    <a:pt x="762" y="4564"/>
                  </a:cubicBezTo>
                  <a:cubicBezTo>
                    <a:pt x="769" y="4513"/>
                    <a:pt x="755" y="4462"/>
                    <a:pt x="725" y="4425"/>
                  </a:cubicBezTo>
                  <a:cubicBezTo>
                    <a:pt x="703" y="4396"/>
                    <a:pt x="681" y="4396"/>
                    <a:pt x="667" y="4352"/>
                  </a:cubicBezTo>
                  <a:cubicBezTo>
                    <a:pt x="652" y="4308"/>
                    <a:pt x="659" y="4286"/>
                    <a:pt x="623" y="4249"/>
                  </a:cubicBezTo>
                  <a:cubicBezTo>
                    <a:pt x="593" y="4213"/>
                    <a:pt x="557" y="4176"/>
                    <a:pt x="483" y="4161"/>
                  </a:cubicBezTo>
                  <a:cubicBezTo>
                    <a:pt x="403" y="4154"/>
                    <a:pt x="432" y="4139"/>
                    <a:pt x="469" y="4095"/>
                  </a:cubicBezTo>
                  <a:cubicBezTo>
                    <a:pt x="513" y="4051"/>
                    <a:pt x="506" y="4037"/>
                    <a:pt x="513" y="3985"/>
                  </a:cubicBezTo>
                  <a:cubicBezTo>
                    <a:pt x="520" y="3934"/>
                    <a:pt x="491" y="3890"/>
                    <a:pt x="483" y="3839"/>
                  </a:cubicBezTo>
                  <a:cubicBezTo>
                    <a:pt x="469" y="3788"/>
                    <a:pt x="520" y="3758"/>
                    <a:pt x="550" y="3722"/>
                  </a:cubicBezTo>
                  <a:cubicBezTo>
                    <a:pt x="571" y="3692"/>
                    <a:pt x="593" y="3663"/>
                    <a:pt x="630" y="3663"/>
                  </a:cubicBezTo>
                  <a:cubicBezTo>
                    <a:pt x="630" y="3663"/>
                    <a:pt x="638" y="3663"/>
                    <a:pt x="645" y="3663"/>
                  </a:cubicBezTo>
                  <a:cubicBezTo>
                    <a:pt x="681" y="3670"/>
                    <a:pt x="696" y="3722"/>
                    <a:pt x="733" y="3729"/>
                  </a:cubicBezTo>
                  <a:cubicBezTo>
                    <a:pt x="740" y="3729"/>
                    <a:pt x="740" y="3729"/>
                    <a:pt x="740" y="3729"/>
                  </a:cubicBezTo>
                  <a:cubicBezTo>
                    <a:pt x="784" y="3729"/>
                    <a:pt x="813" y="3641"/>
                    <a:pt x="843" y="3590"/>
                  </a:cubicBezTo>
                  <a:cubicBezTo>
                    <a:pt x="879" y="3524"/>
                    <a:pt x="843" y="3429"/>
                    <a:pt x="813" y="3363"/>
                  </a:cubicBezTo>
                  <a:cubicBezTo>
                    <a:pt x="784" y="3326"/>
                    <a:pt x="784" y="3275"/>
                    <a:pt x="784" y="3238"/>
                  </a:cubicBezTo>
                  <a:cubicBezTo>
                    <a:pt x="799" y="3216"/>
                    <a:pt x="821" y="3187"/>
                    <a:pt x="835" y="3165"/>
                  </a:cubicBezTo>
                  <a:cubicBezTo>
                    <a:pt x="887" y="3091"/>
                    <a:pt x="864" y="3070"/>
                    <a:pt x="857" y="2989"/>
                  </a:cubicBezTo>
                  <a:cubicBezTo>
                    <a:pt x="843" y="2915"/>
                    <a:pt x="821" y="2952"/>
                    <a:pt x="813" y="2886"/>
                  </a:cubicBezTo>
                  <a:cubicBezTo>
                    <a:pt x="806" y="2828"/>
                    <a:pt x="864" y="2850"/>
                    <a:pt x="887" y="2798"/>
                  </a:cubicBezTo>
                  <a:cubicBezTo>
                    <a:pt x="916" y="2747"/>
                    <a:pt x="938" y="2740"/>
                    <a:pt x="1004" y="2703"/>
                  </a:cubicBezTo>
                  <a:cubicBezTo>
                    <a:pt x="1077" y="2666"/>
                    <a:pt x="1070" y="2644"/>
                    <a:pt x="1092" y="2586"/>
                  </a:cubicBezTo>
                  <a:cubicBezTo>
                    <a:pt x="1106" y="2556"/>
                    <a:pt x="1114" y="2549"/>
                    <a:pt x="1121" y="2549"/>
                  </a:cubicBezTo>
                  <a:cubicBezTo>
                    <a:pt x="1136" y="2549"/>
                    <a:pt x="1143" y="2564"/>
                    <a:pt x="1158" y="2593"/>
                  </a:cubicBezTo>
                  <a:cubicBezTo>
                    <a:pt x="1180" y="2622"/>
                    <a:pt x="1194" y="2644"/>
                    <a:pt x="1238" y="2644"/>
                  </a:cubicBezTo>
                  <a:cubicBezTo>
                    <a:pt x="1253" y="2644"/>
                    <a:pt x="1268" y="2644"/>
                    <a:pt x="1297" y="2637"/>
                  </a:cubicBezTo>
                  <a:cubicBezTo>
                    <a:pt x="1392" y="2608"/>
                    <a:pt x="1363" y="2601"/>
                    <a:pt x="1400" y="2542"/>
                  </a:cubicBezTo>
                  <a:cubicBezTo>
                    <a:pt x="1429" y="2483"/>
                    <a:pt x="1429" y="2491"/>
                    <a:pt x="1480" y="2454"/>
                  </a:cubicBezTo>
                  <a:cubicBezTo>
                    <a:pt x="1531" y="2425"/>
                    <a:pt x="1502" y="2432"/>
                    <a:pt x="1502" y="2359"/>
                  </a:cubicBezTo>
                  <a:cubicBezTo>
                    <a:pt x="1502" y="2293"/>
                    <a:pt x="1531" y="2300"/>
                    <a:pt x="1568" y="2241"/>
                  </a:cubicBezTo>
                  <a:cubicBezTo>
                    <a:pt x="1605" y="2183"/>
                    <a:pt x="1619" y="2190"/>
                    <a:pt x="1663" y="2146"/>
                  </a:cubicBezTo>
                  <a:cubicBezTo>
                    <a:pt x="1707" y="2110"/>
                    <a:pt x="1692" y="2124"/>
                    <a:pt x="1671" y="2102"/>
                  </a:cubicBezTo>
                  <a:cubicBezTo>
                    <a:pt x="1641" y="2073"/>
                    <a:pt x="1627" y="2036"/>
                    <a:pt x="1612" y="1963"/>
                  </a:cubicBezTo>
                  <a:cubicBezTo>
                    <a:pt x="1597" y="1882"/>
                    <a:pt x="1627" y="1912"/>
                    <a:pt x="1685" y="1860"/>
                  </a:cubicBezTo>
                  <a:cubicBezTo>
                    <a:pt x="1707" y="1846"/>
                    <a:pt x="1729" y="1838"/>
                    <a:pt x="1751" y="1838"/>
                  </a:cubicBezTo>
                  <a:cubicBezTo>
                    <a:pt x="1802" y="1838"/>
                    <a:pt x="1854" y="1860"/>
                    <a:pt x="1890" y="1860"/>
                  </a:cubicBezTo>
                  <a:cubicBezTo>
                    <a:pt x="1942" y="1860"/>
                    <a:pt x="1920" y="1904"/>
                    <a:pt x="1920" y="1904"/>
                  </a:cubicBezTo>
                  <a:cubicBezTo>
                    <a:pt x="1920" y="1904"/>
                    <a:pt x="1920" y="1897"/>
                    <a:pt x="1927" y="1897"/>
                  </a:cubicBezTo>
                  <a:cubicBezTo>
                    <a:pt x="1942" y="1868"/>
                    <a:pt x="1971" y="1838"/>
                    <a:pt x="2008" y="1824"/>
                  </a:cubicBezTo>
                  <a:cubicBezTo>
                    <a:pt x="2052" y="1816"/>
                    <a:pt x="2059" y="1824"/>
                    <a:pt x="2022" y="1787"/>
                  </a:cubicBezTo>
                  <a:cubicBezTo>
                    <a:pt x="1978" y="1743"/>
                    <a:pt x="2008" y="1721"/>
                    <a:pt x="2044" y="1684"/>
                  </a:cubicBezTo>
                  <a:cubicBezTo>
                    <a:pt x="2081" y="1641"/>
                    <a:pt x="2103" y="1641"/>
                    <a:pt x="2132" y="1590"/>
                  </a:cubicBezTo>
                  <a:cubicBezTo>
                    <a:pt x="2154" y="1539"/>
                    <a:pt x="2154" y="1532"/>
                    <a:pt x="2140" y="1495"/>
                  </a:cubicBezTo>
                  <a:cubicBezTo>
                    <a:pt x="2118" y="1466"/>
                    <a:pt x="2110" y="1436"/>
                    <a:pt x="2096" y="1371"/>
                  </a:cubicBezTo>
                  <a:cubicBezTo>
                    <a:pt x="2081" y="1312"/>
                    <a:pt x="2088" y="1282"/>
                    <a:pt x="2052" y="1282"/>
                  </a:cubicBezTo>
                  <a:cubicBezTo>
                    <a:pt x="2052" y="1282"/>
                    <a:pt x="2044" y="1282"/>
                    <a:pt x="2037" y="1282"/>
                  </a:cubicBezTo>
                  <a:cubicBezTo>
                    <a:pt x="1978" y="1290"/>
                    <a:pt x="1942" y="1312"/>
                    <a:pt x="1898" y="1341"/>
                  </a:cubicBezTo>
                  <a:cubicBezTo>
                    <a:pt x="1869" y="1363"/>
                    <a:pt x="1846" y="1378"/>
                    <a:pt x="1824" y="1378"/>
                  </a:cubicBezTo>
                  <a:cubicBezTo>
                    <a:pt x="1810" y="1378"/>
                    <a:pt x="1802" y="1378"/>
                    <a:pt x="1788" y="1371"/>
                  </a:cubicBezTo>
                  <a:cubicBezTo>
                    <a:pt x="1759" y="1341"/>
                    <a:pt x="1773" y="1326"/>
                    <a:pt x="1737" y="1282"/>
                  </a:cubicBezTo>
                  <a:cubicBezTo>
                    <a:pt x="1707" y="1239"/>
                    <a:pt x="1744" y="1216"/>
                    <a:pt x="1788" y="1136"/>
                  </a:cubicBezTo>
                  <a:cubicBezTo>
                    <a:pt x="1832" y="1063"/>
                    <a:pt x="1839" y="1070"/>
                    <a:pt x="1905" y="1019"/>
                  </a:cubicBezTo>
                  <a:cubicBezTo>
                    <a:pt x="1978" y="967"/>
                    <a:pt x="1949" y="945"/>
                    <a:pt x="2000" y="945"/>
                  </a:cubicBezTo>
                  <a:cubicBezTo>
                    <a:pt x="2022" y="945"/>
                    <a:pt x="2044" y="945"/>
                    <a:pt x="2066" y="945"/>
                  </a:cubicBezTo>
                  <a:cubicBezTo>
                    <a:pt x="2096" y="945"/>
                    <a:pt x="2125" y="938"/>
                    <a:pt x="2147" y="916"/>
                  </a:cubicBezTo>
                  <a:cubicBezTo>
                    <a:pt x="2169" y="894"/>
                    <a:pt x="2191" y="887"/>
                    <a:pt x="2213" y="887"/>
                  </a:cubicBezTo>
                  <a:cubicBezTo>
                    <a:pt x="2235" y="887"/>
                    <a:pt x="2257" y="894"/>
                    <a:pt x="2286" y="909"/>
                  </a:cubicBezTo>
                  <a:cubicBezTo>
                    <a:pt x="2293" y="916"/>
                    <a:pt x="2315" y="923"/>
                    <a:pt x="2330" y="923"/>
                  </a:cubicBezTo>
                  <a:cubicBezTo>
                    <a:pt x="2381" y="923"/>
                    <a:pt x="2447" y="894"/>
                    <a:pt x="2506" y="887"/>
                  </a:cubicBezTo>
                  <a:cubicBezTo>
                    <a:pt x="2579" y="865"/>
                    <a:pt x="2564" y="813"/>
                    <a:pt x="2543" y="784"/>
                  </a:cubicBezTo>
                  <a:cubicBezTo>
                    <a:pt x="2528" y="747"/>
                    <a:pt x="2477" y="733"/>
                    <a:pt x="2433" y="682"/>
                  </a:cubicBezTo>
                  <a:cubicBezTo>
                    <a:pt x="2396" y="630"/>
                    <a:pt x="2374" y="608"/>
                    <a:pt x="2433" y="572"/>
                  </a:cubicBezTo>
                  <a:cubicBezTo>
                    <a:pt x="2499" y="528"/>
                    <a:pt x="2587" y="498"/>
                    <a:pt x="2645" y="476"/>
                  </a:cubicBezTo>
                  <a:cubicBezTo>
                    <a:pt x="2660" y="469"/>
                    <a:pt x="2667" y="469"/>
                    <a:pt x="2674" y="469"/>
                  </a:cubicBezTo>
                  <a:cubicBezTo>
                    <a:pt x="2719" y="469"/>
                    <a:pt x="2748" y="521"/>
                    <a:pt x="2792" y="535"/>
                  </a:cubicBezTo>
                  <a:cubicBezTo>
                    <a:pt x="2843" y="550"/>
                    <a:pt x="2872" y="564"/>
                    <a:pt x="2843" y="608"/>
                  </a:cubicBezTo>
                  <a:cubicBezTo>
                    <a:pt x="2821" y="660"/>
                    <a:pt x="2850" y="726"/>
                    <a:pt x="2931" y="733"/>
                  </a:cubicBezTo>
                  <a:lnTo>
                    <a:pt x="2938" y="733"/>
                  </a:lnTo>
                  <a:cubicBezTo>
                    <a:pt x="3012" y="733"/>
                    <a:pt x="3033" y="667"/>
                    <a:pt x="3070" y="638"/>
                  </a:cubicBezTo>
                  <a:cubicBezTo>
                    <a:pt x="3114" y="601"/>
                    <a:pt x="3231" y="484"/>
                    <a:pt x="3275" y="440"/>
                  </a:cubicBezTo>
                  <a:cubicBezTo>
                    <a:pt x="3319" y="396"/>
                    <a:pt x="3363" y="315"/>
                    <a:pt x="3385" y="264"/>
                  </a:cubicBezTo>
                  <a:cubicBezTo>
                    <a:pt x="3414" y="213"/>
                    <a:pt x="3349" y="227"/>
                    <a:pt x="3349" y="183"/>
                  </a:cubicBezTo>
                  <a:cubicBezTo>
                    <a:pt x="3349" y="147"/>
                    <a:pt x="3400" y="125"/>
                    <a:pt x="3459" y="125"/>
                  </a:cubicBezTo>
                  <a:cubicBezTo>
                    <a:pt x="3517" y="125"/>
                    <a:pt x="3546" y="66"/>
                    <a:pt x="3546" y="66"/>
                  </a:cubicBezTo>
                  <a:cubicBezTo>
                    <a:pt x="3546" y="66"/>
                    <a:pt x="3539" y="66"/>
                    <a:pt x="3524" y="73"/>
                  </a:cubicBezTo>
                  <a:cubicBezTo>
                    <a:pt x="3546" y="52"/>
                    <a:pt x="3583" y="30"/>
                    <a:pt x="3605" y="30"/>
                  </a:cubicBezTo>
                  <a:lnTo>
                    <a:pt x="3605" y="0"/>
                  </a:lnTo>
                  <a:lnTo>
                    <a:pt x="3605" y="0"/>
                  </a:lnTo>
                  <a:lnTo>
                    <a:pt x="3605" y="0"/>
                  </a:lnTo>
                  <a:cubicBezTo>
                    <a:pt x="3576" y="0"/>
                    <a:pt x="3546" y="15"/>
                    <a:pt x="3510" y="44"/>
                  </a:cubicBezTo>
                  <a:cubicBezTo>
                    <a:pt x="3444" y="95"/>
                    <a:pt x="3444" y="95"/>
                    <a:pt x="3444" y="95"/>
                  </a:cubicBezTo>
                  <a:cubicBezTo>
                    <a:pt x="3363" y="103"/>
                    <a:pt x="3312" y="132"/>
                    <a:pt x="3312" y="183"/>
                  </a:cubicBezTo>
                  <a:cubicBezTo>
                    <a:pt x="3312" y="227"/>
                    <a:pt x="3341" y="242"/>
                    <a:pt x="3356" y="249"/>
                  </a:cubicBezTo>
                  <a:lnTo>
                    <a:pt x="3363" y="249"/>
                  </a:lnTo>
                  <a:lnTo>
                    <a:pt x="3363" y="249"/>
                  </a:lnTo>
                  <a:cubicBezTo>
                    <a:pt x="3341" y="293"/>
                    <a:pt x="3297" y="381"/>
                    <a:pt x="3253" y="418"/>
                  </a:cubicBezTo>
                  <a:cubicBezTo>
                    <a:pt x="3151" y="528"/>
                    <a:pt x="3085" y="594"/>
                    <a:pt x="3055" y="616"/>
                  </a:cubicBezTo>
                  <a:cubicBezTo>
                    <a:pt x="3041" y="623"/>
                    <a:pt x="3026" y="638"/>
                    <a:pt x="3019" y="652"/>
                  </a:cubicBezTo>
                  <a:cubicBezTo>
                    <a:pt x="2990" y="682"/>
                    <a:pt x="2975" y="704"/>
                    <a:pt x="2938" y="704"/>
                  </a:cubicBezTo>
                  <a:cubicBezTo>
                    <a:pt x="2938" y="704"/>
                    <a:pt x="2938" y="704"/>
                    <a:pt x="2931" y="704"/>
                  </a:cubicBezTo>
                  <a:cubicBezTo>
                    <a:pt x="2902" y="696"/>
                    <a:pt x="2880" y="682"/>
                    <a:pt x="2872" y="667"/>
                  </a:cubicBezTo>
                  <a:cubicBezTo>
                    <a:pt x="2865" y="652"/>
                    <a:pt x="2865" y="638"/>
                    <a:pt x="2872" y="623"/>
                  </a:cubicBezTo>
                  <a:cubicBezTo>
                    <a:pt x="2880" y="608"/>
                    <a:pt x="2887" y="579"/>
                    <a:pt x="2880" y="557"/>
                  </a:cubicBezTo>
                  <a:cubicBezTo>
                    <a:pt x="2865" y="528"/>
                    <a:pt x="2836" y="521"/>
                    <a:pt x="2799" y="506"/>
                  </a:cubicBezTo>
                  <a:cubicBezTo>
                    <a:pt x="2792" y="506"/>
                    <a:pt x="2777" y="491"/>
                    <a:pt x="2762" y="476"/>
                  </a:cubicBezTo>
                  <a:cubicBezTo>
                    <a:pt x="2740" y="462"/>
                    <a:pt x="2711" y="440"/>
                    <a:pt x="2674" y="440"/>
                  </a:cubicBezTo>
                  <a:cubicBezTo>
                    <a:pt x="2660" y="440"/>
                    <a:pt x="2645" y="440"/>
                    <a:pt x="2638" y="447"/>
                  </a:cubicBezTo>
                  <a:cubicBezTo>
                    <a:pt x="2616" y="454"/>
                    <a:pt x="2601" y="462"/>
                    <a:pt x="2579" y="469"/>
                  </a:cubicBezTo>
                  <a:cubicBezTo>
                    <a:pt x="2521" y="491"/>
                    <a:pt x="2462" y="513"/>
                    <a:pt x="2418" y="542"/>
                  </a:cubicBezTo>
                  <a:cubicBezTo>
                    <a:pt x="2396" y="564"/>
                    <a:pt x="2374" y="579"/>
                    <a:pt x="2367" y="608"/>
                  </a:cubicBezTo>
                  <a:cubicBezTo>
                    <a:pt x="2367" y="638"/>
                    <a:pt x="2381" y="667"/>
                    <a:pt x="2411" y="696"/>
                  </a:cubicBezTo>
                  <a:lnTo>
                    <a:pt x="2411" y="696"/>
                  </a:lnTo>
                  <a:cubicBezTo>
                    <a:pt x="2433" y="726"/>
                    <a:pt x="2462" y="747"/>
                    <a:pt x="2484" y="762"/>
                  </a:cubicBezTo>
                  <a:cubicBezTo>
                    <a:pt x="2499" y="777"/>
                    <a:pt x="2513" y="784"/>
                    <a:pt x="2521" y="799"/>
                  </a:cubicBezTo>
                  <a:cubicBezTo>
                    <a:pt x="2535" y="821"/>
                    <a:pt x="2528" y="835"/>
                    <a:pt x="2528" y="835"/>
                  </a:cubicBezTo>
                  <a:cubicBezTo>
                    <a:pt x="2528" y="843"/>
                    <a:pt x="2513" y="850"/>
                    <a:pt x="2499" y="857"/>
                  </a:cubicBezTo>
                  <a:cubicBezTo>
                    <a:pt x="2477" y="857"/>
                    <a:pt x="2455" y="865"/>
                    <a:pt x="2440" y="872"/>
                  </a:cubicBezTo>
                  <a:cubicBezTo>
                    <a:pt x="2403" y="880"/>
                    <a:pt x="2359" y="894"/>
                    <a:pt x="2330" y="894"/>
                  </a:cubicBezTo>
                  <a:cubicBezTo>
                    <a:pt x="2315" y="894"/>
                    <a:pt x="2308" y="887"/>
                    <a:pt x="2301" y="887"/>
                  </a:cubicBezTo>
                  <a:cubicBezTo>
                    <a:pt x="2271" y="865"/>
                    <a:pt x="2242" y="857"/>
                    <a:pt x="2213" y="857"/>
                  </a:cubicBezTo>
                  <a:cubicBezTo>
                    <a:pt x="2183" y="857"/>
                    <a:pt x="2154" y="872"/>
                    <a:pt x="2125" y="894"/>
                  </a:cubicBezTo>
                  <a:cubicBezTo>
                    <a:pt x="2110" y="909"/>
                    <a:pt x="2096" y="916"/>
                    <a:pt x="2066" y="916"/>
                  </a:cubicBezTo>
                  <a:cubicBezTo>
                    <a:pt x="2059" y="916"/>
                    <a:pt x="2052" y="916"/>
                    <a:pt x="2037" y="916"/>
                  </a:cubicBezTo>
                  <a:cubicBezTo>
                    <a:pt x="2030" y="916"/>
                    <a:pt x="2015" y="916"/>
                    <a:pt x="2000" y="916"/>
                  </a:cubicBezTo>
                  <a:cubicBezTo>
                    <a:pt x="1964" y="916"/>
                    <a:pt x="1949" y="931"/>
                    <a:pt x="1934" y="953"/>
                  </a:cubicBezTo>
                  <a:cubicBezTo>
                    <a:pt x="1927" y="960"/>
                    <a:pt x="1920" y="975"/>
                    <a:pt x="1890" y="997"/>
                  </a:cubicBezTo>
                  <a:cubicBezTo>
                    <a:pt x="1876" y="1004"/>
                    <a:pt x="1861" y="1019"/>
                    <a:pt x="1854" y="1019"/>
                  </a:cubicBezTo>
                  <a:cubicBezTo>
                    <a:pt x="1810" y="1048"/>
                    <a:pt x="1795" y="1063"/>
                    <a:pt x="1766" y="1121"/>
                  </a:cubicBezTo>
                  <a:cubicBezTo>
                    <a:pt x="1751" y="1143"/>
                    <a:pt x="1744" y="1158"/>
                    <a:pt x="1729" y="1173"/>
                  </a:cubicBezTo>
                  <a:cubicBezTo>
                    <a:pt x="1707" y="1216"/>
                    <a:pt x="1678" y="1253"/>
                    <a:pt x="1714" y="1304"/>
                  </a:cubicBezTo>
                  <a:cubicBezTo>
                    <a:pt x="1729" y="1319"/>
                    <a:pt x="1729" y="1326"/>
                    <a:pt x="1737" y="1341"/>
                  </a:cubicBezTo>
                  <a:cubicBezTo>
                    <a:pt x="1737" y="1356"/>
                    <a:pt x="1744" y="1371"/>
                    <a:pt x="1773" y="1392"/>
                  </a:cubicBezTo>
                  <a:cubicBezTo>
                    <a:pt x="1788" y="1407"/>
                    <a:pt x="1802" y="1414"/>
                    <a:pt x="1824" y="1414"/>
                  </a:cubicBezTo>
                  <a:cubicBezTo>
                    <a:pt x="1861" y="1414"/>
                    <a:pt x="1890" y="1392"/>
                    <a:pt x="1920" y="1363"/>
                  </a:cubicBezTo>
                  <a:cubicBezTo>
                    <a:pt x="1964" y="1334"/>
                    <a:pt x="1993" y="1319"/>
                    <a:pt x="2037" y="1312"/>
                  </a:cubicBezTo>
                  <a:cubicBezTo>
                    <a:pt x="2044" y="1312"/>
                    <a:pt x="2052" y="1312"/>
                    <a:pt x="2052" y="1312"/>
                  </a:cubicBezTo>
                  <a:cubicBezTo>
                    <a:pt x="2059" y="1319"/>
                    <a:pt x="2059" y="1326"/>
                    <a:pt x="2059" y="1326"/>
                  </a:cubicBezTo>
                  <a:cubicBezTo>
                    <a:pt x="2059" y="1341"/>
                    <a:pt x="2059" y="1356"/>
                    <a:pt x="2066" y="1378"/>
                  </a:cubicBezTo>
                  <a:cubicBezTo>
                    <a:pt x="2081" y="1444"/>
                    <a:pt x="2088" y="1473"/>
                    <a:pt x="2110" y="1510"/>
                  </a:cubicBezTo>
                  <a:cubicBezTo>
                    <a:pt x="2125" y="1532"/>
                    <a:pt x="2125" y="1532"/>
                    <a:pt x="2103" y="1575"/>
                  </a:cubicBezTo>
                  <a:cubicBezTo>
                    <a:pt x="2088" y="1597"/>
                    <a:pt x="2081" y="1611"/>
                    <a:pt x="2066" y="1619"/>
                  </a:cubicBezTo>
                  <a:cubicBezTo>
                    <a:pt x="2052" y="1633"/>
                    <a:pt x="2037" y="1641"/>
                    <a:pt x="2022" y="1663"/>
                  </a:cubicBezTo>
                  <a:cubicBezTo>
                    <a:pt x="2015" y="1670"/>
                    <a:pt x="2008" y="1677"/>
                    <a:pt x="2000" y="1684"/>
                  </a:cubicBezTo>
                  <a:cubicBezTo>
                    <a:pt x="1978" y="1706"/>
                    <a:pt x="1942" y="1751"/>
                    <a:pt x="1993" y="1802"/>
                  </a:cubicBezTo>
                  <a:cubicBezTo>
                    <a:pt x="1964" y="1809"/>
                    <a:pt x="1949" y="1824"/>
                    <a:pt x="1927" y="1838"/>
                  </a:cubicBezTo>
                  <a:cubicBezTo>
                    <a:pt x="1920" y="1831"/>
                    <a:pt x="1905" y="1831"/>
                    <a:pt x="1890" y="1831"/>
                  </a:cubicBezTo>
                  <a:cubicBezTo>
                    <a:pt x="1876" y="1831"/>
                    <a:pt x="1854" y="1824"/>
                    <a:pt x="1839" y="1824"/>
                  </a:cubicBezTo>
                  <a:cubicBezTo>
                    <a:pt x="1810" y="1816"/>
                    <a:pt x="1781" y="1809"/>
                    <a:pt x="1751" y="1809"/>
                  </a:cubicBezTo>
                  <a:cubicBezTo>
                    <a:pt x="1722" y="1809"/>
                    <a:pt x="1692" y="1816"/>
                    <a:pt x="1671" y="1838"/>
                  </a:cubicBezTo>
                  <a:cubicBezTo>
                    <a:pt x="1649" y="1853"/>
                    <a:pt x="1634" y="1860"/>
                    <a:pt x="1627" y="1868"/>
                  </a:cubicBezTo>
                  <a:cubicBezTo>
                    <a:pt x="1583" y="1882"/>
                    <a:pt x="1568" y="1904"/>
                    <a:pt x="1583" y="1970"/>
                  </a:cubicBezTo>
                  <a:cubicBezTo>
                    <a:pt x="1597" y="2044"/>
                    <a:pt x="1619" y="2088"/>
                    <a:pt x="1649" y="2117"/>
                  </a:cubicBezTo>
                  <a:cubicBezTo>
                    <a:pt x="1649" y="2124"/>
                    <a:pt x="1641" y="2124"/>
                    <a:pt x="1641" y="2124"/>
                  </a:cubicBezTo>
                  <a:cubicBezTo>
                    <a:pt x="1627" y="2139"/>
                    <a:pt x="1619" y="2146"/>
                    <a:pt x="1605" y="2153"/>
                  </a:cubicBezTo>
                  <a:cubicBezTo>
                    <a:pt x="1583" y="2168"/>
                    <a:pt x="1568" y="2183"/>
                    <a:pt x="1539" y="2227"/>
                  </a:cubicBezTo>
                  <a:cubicBezTo>
                    <a:pt x="1531" y="2249"/>
                    <a:pt x="1517" y="2256"/>
                    <a:pt x="1509" y="2271"/>
                  </a:cubicBezTo>
                  <a:cubicBezTo>
                    <a:pt x="1488" y="2285"/>
                    <a:pt x="1473" y="2307"/>
                    <a:pt x="1473" y="2359"/>
                  </a:cubicBezTo>
                  <a:cubicBezTo>
                    <a:pt x="1473" y="2395"/>
                    <a:pt x="1473" y="2410"/>
                    <a:pt x="1480" y="2425"/>
                  </a:cubicBezTo>
                  <a:cubicBezTo>
                    <a:pt x="1480" y="2425"/>
                    <a:pt x="1473" y="2425"/>
                    <a:pt x="1465" y="2432"/>
                  </a:cubicBezTo>
                  <a:cubicBezTo>
                    <a:pt x="1458" y="2439"/>
                    <a:pt x="1451" y="2439"/>
                    <a:pt x="1443" y="2447"/>
                  </a:cubicBezTo>
                  <a:cubicBezTo>
                    <a:pt x="1407" y="2469"/>
                    <a:pt x="1400" y="2476"/>
                    <a:pt x="1370" y="2527"/>
                  </a:cubicBezTo>
                  <a:cubicBezTo>
                    <a:pt x="1363" y="2542"/>
                    <a:pt x="1355" y="2556"/>
                    <a:pt x="1355" y="2564"/>
                  </a:cubicBezTo>
                  <a:cubicBezTo>
                    <a:pt x="1341" y="2586"/>
                    <a:pt x="1341" y="2593"/>
                    <a:pt x="1290" y="2608"/>
                  </a:cubicBezTo>
                  <a:cubicBezTo>
                    <a:pt x="1268" y="2608"/>
                    <a:pt x="1246" y="2615"/>
                    <a:pt x="1238" y="2615"/>
                  </a:cubicBezTo>
                  <a:cubicBezTo>
                    <a:pt x="1209" y="2615"/>
                    <a:pt x="1202" y="2608"/>
                    <a:pt x="1187" y="2579"/>
                  </a:cubicBezTo>
                  <a:cubicBezTo>
                    <a:pt x="1172" y="2549"/>
                    <a:pt x="1150" y="2520"/>
                    <a:pt x="1121" y="2520"/>
                  </a:cubicBezTo>
                  <a:cubicBezTo>
                    <a:pt x="1084" y="2520"/>
                    <a:pt x="1070" y="2556"/>
                    <a:pt x="1062" y="2571"/>
                  </a:cubicBezTo>
                  <a:cubicBezTo>
                    <a:pt x="1055" y="2586"/>
                    <a:pt x="1055" y="2601"/>
                    <a:pt x="1048" y="2608"/>
                  </a:cubicBezTo>
                  <a:cubicBezTo>
                    <a:pt x="1040" y="2644"/>
                    <a:pt x="1033" y="2652"/>
                    <a:pt x="997" y="2674"/>
                  </a:cubicBezTo>
                  <a:cubicBezTo>
                    <a:pt x="974" y="2681"/>
                    <a:pt x="974" y="2681"/>
                    <a:pt x="974" y="2681"/>
                  </a:cubicBezTo>
                  <a:cubicBezTo>
                    <a:pt x="916" y="2710"/>
                    <a:pt x="887" y="2725"/>
                    <a:pt x="864" y="2784"/>
                  </a:cubicBezTo>
                  <a:cubicBezTo>
                    <a:pt x="857" y="2798"/>
                    <a:pt x="843" y="2798"/>
                    <a:pt x="828" y="2806"/>
                  </a:cubicBezTo>
                  <a:cubicBezTo>
                    <a:pt x="806" y="2820"/>
                    <a:pt x="777" y="2842"/>
                    <a:pt x="784" y="2894"/>
                  </a:cubicBezTo>
                  <a:cubicBezTo>
                    <a:pt x="784" y="2930"/>
                    <a:pt x="799" y="2945"/>
                    <a:pt x="813" y="2952"/>
                  </a:cubicBezTo>
                  <a:cubicBezTo>
                    <a:pt x="813" y="2960"/>
                    <a:pt x="821" y="2967"/>
                    <a:pt x="821" y="2996"/>
                  </a:cubicBezTo>
                  <a:cubicBezTo>
                    <a:pt x="828" y="3011"/>
                    <a:pt x="828" y="3033"/>
                    <a:pt x="835" y="3047"/>
                  </a:cubicBezTo>
                  <a:cubicBezTo>
                    <a:pt x="843" y="3084"/>
                    <a:pt x="843" y="3099"/>
                    <a:pt x="813" y="3143"/>
                  </a:cubicBezTo>
                  <a:cubicBezTo>
                    <a:pt x="791" y="3172"/>
                    <a:pt x="769" y="3201"/>
                    <a:pt x="762" y="3223"/>
                  </a:cubicBezTo>
                  <a:cubicBezTo>
                    <a:pt x="755" y="3231"/>
                    <a:pt x="755" y="3231"/>
                    <a:pt x="755" y="3231"/>
                  </a:cubicBezTo>
                  <a:cubicBezTo>
                    <a:pt x="755" y="3238"/>
                    <a:pt x="755" y="3238"/>
                    <a:pt x="755" y="3238"/>
                  </a:cubicBezTo>
                  <a:cubicBezTo>
                    <a:pt x="755" y="3282"/>
                    <a:pt x="755" y="3333"/>
                    <a:pt x="784" y="3377"/>
                  </a:cubicBezTo>
                  <a:cubicBezTo>
                    <a:pt x="821" y="3443"/>
                    <a:pt x="843" y="3531"/>
                    <a:pt x="821" y="3575"/>
                  </a:cubicBezTo>
                  <a:cubicBezTo>
                    <a:pt x="813" y="3582"/>
                    <a:pt x="806" y="3597"/>
                    <a:pt x="799" y="3619"/>
                  </a:cubicBezTo>
                  <a:cubicBezTo>
                    <a:pt x="784" y="3641"/>
                    <a:pt x="755" y="3700"/>
                    <a:pt x="740" y="3700"/>
                  </a:cubicBezTo>
                  <a:cubicBezTo>
                    <a:pt x="733" y="3700"/>
                    <a:pt x="725" y="3692"/>
                    <a:pt x="711" y="3678"/>
                  </a:cubicBezTo>
                  <a:cubicBezTo>
                    <a:pt x="696" y="3663"/>
                    <a:pt x="681" y="3641"/>
                    <a:pt x="645" y="3634"/>
                  </a:cubicBezTo>
                  <a:cubicBezTo>
                    <a:pt x="645" y="3634"/>
                    <a:pt x="638" y="3634"/>
                    <a:pt x="630" y="3634"/>
                  </a:cubicBezTo>
                  <a:cubicBezTo>
                    <a:pt x="579" y="3634"/>
                    <a:pt x="550" y="3670"/>
                    <a:pt x="528" y="3700"/>
                  </a:cubicBezTo>
                  <a:cubicBezTo>
                    <a:pt x="520" y="3714"/>
                    <a:pt x="513" y="3722"/>
                    <a:pt x="506" y="3729"/>
                  </a:cubicBezTo>
                  <a:cubicBezTo>
                    <a:pt x="476" y="3758"/>
                    <a:pt x="440" y="3795"/>
                    <a:pt x="447" y="3846"/>
                  </a:cubicBezTo>
                  <a:cubicBezTo>
                    <a:pt x="454" y="3868"/>
                    <a:pt x="462" y="3890"/>
                    <a:pt x="469" y="3912"/>
                  </a:cubicBezTo>
                  <a:cubicBezTo>
                    <a:pt x="476" y="3934"/>
                    <a:pt x="491" y="3956"/>
                    <a:pt x="483" y="3978"/>
                  </a:cubicBezTo>
                  <a:cubicBezTo>
                    <a:pt x="483" y="3993"/>
                    <a:pt x="483" y="4000"/>
                    <a:pt x="483" y="4015"/>
                  </a:cubicBezTo>
                  <a:cubicBezTo>
                    <a:pt x="476" y="4037"/>
                    <a:pt x="476" y="4051"/>
                    <a:pt x="447" y="4073"/>
                  </a:cubicBezTo>
                  <a:cubicBezTo>
                    <a:pt x="440" y="4088"/>
                    <a:pt x="440" y="4088"/>
                    <a:pt x="440" y="4088"/>
                  </a:cubicBezTo>
                  <a:cubicBezTo>
                    <a:pt x="410" y="4110"/>
                    <a:pt x="396" y="4132"/>
                    <a:pt x="403" y="4161"/>
                  </a:cubicBezTo>
                  <a:cubicBezTo>
                    <a:pt x="410" y="4183"/>
                    <a:pt x="447" y="4191"/>
                    <a:pt x="476" y="4198"/>
                  </a:cubicBezTo>
                  <a:cubicBezTo>
                    <a:pt x="535" y="4198"/>
                    <a:pt x="564" y="4227"/>
                    <a:pt x="593" y="4264"/>
                  </a:cubicBezTo>
                  <a:cubicBezTo>
                    <a:pt x="601" y="4271"/>
                    <a:pt x="601" y="4271"/>
                    <a:pt x="601" y="4271"/>
                  </a:cubicBezTo>
                  <a:cubicBezTo>
                    <a:pt x="615" y="4286"/>
                    <a:pt x="623" y="4301"/>
                    <a:pt x="623" y="4322"/>
                  </a:cubicBezTo>
                  <a:cubicBezTo>
                    <a:pt x="630" y="4330"/>
                    <a:pt x="630" y="4344"/>
                    <a:pt x="638" y="4366"/>
                  </a:cubicBezTo>
                  <a:cubicBezTo>
                    <a:pt x="652" y="4396"/>
                    <a:pt x="667" y="4410"/>
                    <a:pt x="681" y="4425"/>
                  </a:cubicBezTo>
                  <a:cubicBezTo>
                    <a:pt x="689" y="4425"/>
                    <a:pt x="696" y="4432"/>
                    <a:pt x="703" y="4447"/>
                  </a:cubicBezTo>
                  <a:cubicBezTo>
                    <a:pt x="718" y="4469"/>
                    <a:pt x="740" y="4513"/>
                    <a:pt x="733" y="4557"/>
                  </a:cubicBezTo>
                  <a:cubicBezTo>
                    <a:pt x="725" y="4594"/>
                    <a:pt x="718" y="4608"/>
                    <a:pt x="718" y="4608"/>
                  </a:cubicBezTo>
                  <a:cubicBezTo>
                    <a:pt x="718" y="4608"/>
                    <a:pt x="711" y="4608"/>
                    <a:pt x="703" y="4601"/>
                  </a:cubicBezTo>
                  <a:cubicBezTo>
                    <a:pt x="681" y="4586"/>
                    <a:pt x="652" y="4579"/>
                    <a:pt x="630" y="4579"/>
                  </a:cubicBezTo>
                  <a:cubicBezTo>
                    <a:pt x="593" y="4579"/>
                    <a:pt x="564" y="4594"/>
                    <a:pt x="550" y="4608"/>
                  </a:cubicBezTo>
                  <a:cubicBezTo>
                    <a:pt x="535" y="4623"/>
                    <a:pt x="535" y="4638"/>
                    <a:pt x="535" y="4660"/>
                  </a:cubicBezTo>
                  <a:cubicBezTo>
                    <a:pt x="542" y="4689"/>
                    <a:pt x="571" y="4696"/>
                    <a:pt x="593" y="4703"/>
                  </a:cubicBezTo>
                  <a:lnTo>
                    <a:pt x="601" y="4703"/>
                  </a:lnTo>
                  <a:cubicBezTo>
                    <a:pt x="608" y="4718"/>
                    <a:pt x="601" y="4740"/>
                    <a:pt x="593" y="4747"/>
                  </a:cubicBezTo>
                  <a:cubicBezTo>
                    <a:pt x="593" y="4755"/>
                    <a:pt x="586" y="4755"/>
                    <a:pt x="586" y="4755"/>
                  </a:cubicBezTo>
                  <a:cubicBezTo>
                    <a:pt x="586" y="4755"/>
                    <a:pt x="579" y="4755"/>
                    <a:pt x="571" y="4747"/>
                  </a:cubicBezTo>
                  <a:cubicBezTo>
                    <a:pt x="557" y="4740"/>
                    <a:pt x="542" y="4733"/>
                    <a:pt x="535" y="4725"/>
                  </a:cubicBezTo>
                  <a:cubicBezTo>
                    <a:pt x="513" y="4711"/>
                    <a:pt x="491" y="4696"/>
                    <a:pt x="469" y="4696"/>
                  </a:cubicBezTo>
                  <a:cubicBezTo>
                    <a:pt x="447" y="4696"/>
                    <a:pt x="432" y="4703"/>
                    <a:pt x="410" y="4725"/>
                  </a:cubicBezTo>
                  <a:cubicBezTo>
                    <a:pt x="396" y="4747"/>
                    <a:pt x="374" y="4762"/>
                    <a:pt x="359" y="4777"/>
                  </a:cubicBezTo>
                  <a:cubicBezTo>
                    <a:pt x="337" y="4784"/>
                    <a:pt x="322" y="4799"/>
                    <a:pt x="308" y="4813"/>
                  </a:cubicBezTo>
                  <a:cubicBezTo>
                    <a:pt x="300" y="4821"/>
                    <a:pt x="286" y="4828"/>
                    <a:pt x="271" y="4843"/>
                  </a:cubicBezTo>
                  <a:cubicBezTo>
                    <a:pt x="242" y="4865"/>
                    <a:pt x="205" y="4894"/>
                    <a:pt x="205" y="4923"/>
                  </a:cubicBezTo>
                  <a:cubicBezTo>
                    <a:pt x="205" y="4938"/>
                    <a:pt x="205" y="4953"/>
                    <a:pt x="220" y="4967"/>
                  </a:cubicBezTo>
                  <a:cubicBezTo>
                    <a:pt x="256" y="5004"/>
                    <a:pt x="293" y="5019"/>
                    <a:pt x="315" y="5026"/>
                  </a:cubicBezTo>
                  <a:cubicBezTo>
                    <a:pt x="322" y="5026"/>
                    <a:pt x="322" y="5026"/>
                    <a:pt x="322" y="5026"/>
                  </a:cubicBezTo>
                  <a:cubicBezTo>
                    <a:pt x="337" y="5033"/>
                    <a:pt x="344" y="5048"/>
                    <a:pt x="337" y="5077"/>
                  </a:cubicBezTo>
                  <a:lnTo>
                    <a:pt x="337" y="5077"/>
                  </a:lnTo>
                  <a:cubicBezTo>
                    <a:pt x="337" y="5084"/>
                    <a:pt x="337" y="5092"/>
                    <a:pt x="337" y="5092"/>
                  </a:cubicBezTo>
                  <a:cubicBezTo>
                    <a:pt x="330" y="5092"/>
                    <a:pt x="330" y="5092"/>
                    <a:pt x="322" y="5084"/>
                  </a:cubicBezTo>
                  <a:cubicBezTo>
                    <a:pt x="308" y="5084"/>
                    <a:pt x="293" y="5077"/>
                    <a:pt x="278" y="5070"/>
                  </a:cubicBezTo>
                  <a:cubicBezTo>
                    <a:pt x="256" y="5063"/>
                    <a:pt x="234" y="5055"/>
                    <a:pt x="212" y="5055"/>
                  </a:cubicBezTo>
                  <a:cubicBezTo>
                    <a:pt x="190" y="5055"/>
                    <a:pt x="176" y="5063"/>
                    <a:pt x="169" y="5077"/>
                  </a:cubicBezTo>
                  <a:cubicBezTo>
                    <a:pt x="154" y="5099"/>
                    <a:pt x="139" y="5129"/>
                    <a:pt x="132" y="5158"/>
                  </a:cubicBezTo>
                  <a:cubicBezTo>
                    <a:pt x="132" y="5165"/>
                    <a:pt x="132" y="5172"/>
                    <a:pt x="132" y="5180"/>
                  </a:cubicBezTo>
                  <a:cubicBezTo>
                    <a:pt x="117" y="5180"/>
                    <a:pt x="95" y="5180"/>
                    <a:pt x="66" y="5209"/>
                  </a:cubicBezTo>
                  <a:cubicBezTo>
                    <a:pt x="59" y="5216"/>
                    <a:pt x="0" y="5275"/>
                    <a:pt x="7" y="5334"/>
                  </a:cubicBezTo>
                  <a:cubicBezTo>
                    <a:pt x="15" y="5356"/>
                    <a:pt x="29" y="5370"/>
                    <a:pt x="51" y="5385"/>
                  </a:cubicBezTo>
                  <a:cubicBezTo>
                    <a:pt x="59" y="5385"/>
                    <a:pt x="73" y="5392"/>
                    <a:pt x="88" y="5400"/>
                  </a:cubicBezTo>
                  <a:cubicBezTo>
                    <a:pt x="117" y="5414"/>
                    <a:pt x="132" y="5414"/>
                    <a:pt x="147" y="5458"/>
                  </a:cubicBezTo>
                  <a:cubicBezTo>
                    <a:pt x="161" y="5524"/>
                    <a:pt x="183" y="5597"/>
                    <a:pt x="242" y="5620"/>
                  </a:cubicBezTo>
                  <a:cubicBezTo>
                    <a:pt x="256" y="5627"/>
                    <a:pt x="278" y="5634"/>
                    <a:pt x="308" y="5634"/>
                  </a:cubicBezTo>
                  <a:cubicBezTo>
                    <a:pt x="359" y="5634"/>
                    <a:pt x="403" y="5627"/>
                    <a:pt x="410" y="5620"/>
                  </a:cubicBezTo>
                  <a:cubicBezTo>
                    <a:pt x="418" y="5620"/>
                    <a:pt x="418" y="5620"/>
                    <a:pt x="418" y="5620"/>
                  </a:cubicBezTo>
                  <a:cubicBezTo>
                    <a:pt x="425" y="5620"/>
                    <a:pt x="425" y="5620"/>
                    <a:pt x="425" y="5620"/>
                  </a:cubicBezTo>
                  <a:cubicBezTo>
                    <a:pt x="447" y="5597"/>
                    <a:pt x="469" y="5590"/>
                    <a:pt x="491" y="5583"/>
                  </a:cubicBezTo>
                  <a:cubicBezTo>
                    <a:pt x="513" y="5575"/>
                    <a:pt x="535" y="5568"/>
                    <a:pt x="557" y="5546"/>
                  </a:cubicBezTo>
                  <a:cubicBezTo>
                    <a:pt x="593" y="5524"/>
                    <a:pt x="615" y="5517"/>
                    <a:pt x="667" y="5495"/>
                  </a:cubicBezTo>
                  <a:cubicBezTo>
                    <a:pt x="696" y="5488"/>
                    <a:pt x="696" y="5488"/>
                    <a:pt x="696" y="5488"/>
                  </a:cubicBezTo>
                  <a:cubicBezTo>
                    <a:pt x="733" y="5473"/>
                    <a:pt x="733" y="5473"/>
                    <a:pt x="733" y="5473"/>
                  </a:cubicBezTo>
                  <a:cubicBezTo>
                    <a:pt x="791" y="5451"/>
                    <a:pt x="857" y="5422"/>
                    <a:pt x="887" y="5422"/>
                  </a:cubicBezTo>
                  <a:cubicBezTo>
                    <a:pt x="894" y="5414"/>
                    <a:pt x="894" y="5414"/>
                    <a:pt x="894" y="5414"/>
                  </a:cubicBezTo>
                  <a:cubicBezTo>
                    <a:pt x="916" y="5414"/>
                    <a:pt x="938" y="5407"/>
                    <a:pt x="960" y="5407"/>
                  </a:cubicBezTo>
                  <a:cubicBezTo>
                    <a:pt x="982" y="5407"/>
                    <a:pt x="997" y="5414"/>
                    <a:pt x="1011" y="5429"/>
                  </a:cubicBezTo>
                  <a:cubicBezTo>
                    <a:pt x="1026" y="5436"/>
                    <a:pt x="1033" y="5451"/>
                    <a:pt x="1040" y="5458"/>
                  </a:cubicBezTo>
                  <a:cubicBezTo>
                    <a:pt x="1070" y="5488"/>
                    <a:pt x="1092" y="5510"/>
                    <a:pt x="1121" y="5539"/>
                  </a:cubicBezTo>
                  <a:cubicBezTo>
                    <a:pt x="1128" y="5561"/>
                    <a:pt x="1143" y="5575"/>
                    <a:pt x="1158" y="5590"/>
                  </a:cubicBezTo>
                  <a:cubicBezTo>
                    <a:pt x="1194" y="5620"/>
                    <a:pt x="1209" y="5641"/>
                    <a:pt x="1209" y="5671"/>
                  </a:cubicBezTo>
                  <a:cubicBezTo>
                    <a:pt x="1194" y="5744"/>
                    <a:pt x="1187" y="5839"/>
                    <a:pt x="1209" y="5898"/>
                  </a:cubicBezTo>
                  <a:cubicBezTo>
                    <a:pt x="1224" y="5942"/>
                    <a:pt x="1238" y="5949"/>
                    <a:pt x="1260" y="5956"/>
                  </a:cubicBezTo>
                  <a:cubicBezTo>
                    <a:pt x="1260" y="5956"/>
                    <a:pt x="1268" y="5964"/>
                    <a:pt x="1275" y="5971"/>
                  </a:cubicBezTo>
                  <a:cubicBezTo>
                    <a:pt x="1282" y="5979"/>
                    <a:pt x="1282" y="6008"/>
                    <a:pt x="1282" y="6037"/>
                  </a:cubicBezTo>
                  <a:cubicBezTo>
                    <a:pt x="1282" y="6059"/>
                    <a:pt x="1282" y="6081"/>
                    <a:pt x="1282" y="6103"/>
                  </a:cubicBezTo>
                  <a:cubicBezTo>
                    <a:pt x="1282" y="6110"/>
                    <a:pt x="1290" y="6118"/>
                    <a:pt x="1290" y="6125"/>
                  </a:cubicBezTo>
                  <a:cubicBezTo>
                    <a:pt x="1297" y="6176"/>
                    <a:pt x="1304" y="6242"/>
                    <a:pt x="1355" y="6250"/>
                  </a:cubicBezTo>
                  <a:cubicBezTo>
                    <a:pt x="1370" y="6257"/>
                    <a:pt x="1385" y="6264"/>
                    <a:pt x="1400" y="6272"/>
                  </a:cubicBezTo>
                  <a:cubicBezTo>
                    <a:pt x="1414" y="6279"/>
                    <a:pt x="1436" y="6294"/>
                    <a:pt x="1465" y="6301"/>
                  </a:cubicBezTo>
                  <a:cubicBezTo>
                    <a:pt x="1465" y="6308"/>
                    <a:pt x="1458" y="6315"/>
                    <a:pt x="1451" y="6323"/>
                  </a:cubicBezTo>
                  <a:cubicBezTo>
                    <a:pt x="1429" y="6352"/>
                    <a:pt x="1414" y="6374"/>
                    <a:pt x="1407" y="6396"/>
                  </a:cubicBezTo>
                  <a:cubicBezTo>
                    <a:pt x="1392" y="6425"/>
                    <a:pt x="1392" y="6433"/>
                    <a:pt x="1355" y="6440"/>
                  </a:cubicBezTo>
                  <a:cubicBezTo>
                    <a:pt x="1275" y="6455"/>
                    <a:pt x="1238" y="6477"/>
                    <a:pt x="1224" y="6550"/>
                  </a:cubicBezTo>
                  <a:cubicBezTo>
                    <a:pt x="1209" y="6616"/>
                    <a:pt x="1231" y="6667"/>
                    <a:pt x="1275" y="6704"/>
                  </a:cubicBezTo>
                  <a:cubicBezTo>
                    <a:pt x="1312" y="6733"/>
                    <a:pt x="1333" y="6784"/>
                    <a:pt x="1341" y="6821"/>
                  </a:cubicBezTo>
                  <a:cubicBezTo>
                    <a:pt x="1348" y="6851"/>
                    <a:pt x="1363" y="6872"/>
                    <a:pt x="1370" y="6894"/>
                  </a:cubicBezTo>
                  <a:cubicBezTo>
                    <a:pt x="1385" y="6916"/>
                    <a:pt x="1385" y="6916"/>
                    <a:pt x="1385" y="6916"/>
                  </a:cubicBezTo>
                  <a:cubicBezTo>
                    <a:pt x="1407" y="6909"/>
                    <a:pt x="1407" y="6909"/>
                    <a:pt x="1407" y="6909"/>
                  </a:cubicBezTo>
                  <a:cubicBezTo>
                    <a:pt x="1465" y="6887"/>
                    <a:pt x="1465" y="6887"/>
                    <a:pt x="1465" y="6887"/>
                  </a:cubicBezTo>
                  <a:cubicBezTo>
                    <a:pt x="1480" y="6887"/>
                    <a:pt x="1524" y="6946"/>
                    <a:pt x="1546" y="6982"/>
                  </a:cubicBezTo>
                  <a:cubicBezTo>
                    <a:pt x="1583" y="7034"/>
                    <a:pt x="1619" y="7085"/>
                    <a:pt x="1663" y="7107"/>
                  </a:cubicBezTo>
                  <a:cubicBezTo>
                    <a:pt x="1678" y="7122"/>
                    <a:pt x="1700" y="7122"/>
                    <a:pt x="1714" y="7122"/>
                  </a:cubicBezTo>
                  <a:cubicBezTo>
                    <a:pt x="1744" y="7122"/>
                    <a:pt x="1766" y="7114"/>
                    <a:pt x="1788" y="7092"/>
                  </a:cubicBezTo>
                  <a:cubicBezTo>
                    <a:pt x="1817" y="7048"/>
                    <a:pt x="1824" y="6990"/>
                    <a:pt x="1810" y="6931"/>
                  </a:cubicBezTo>
                  <a:cubicBezTo>
                    <a:pt x="1795" y="6880"/>
                    <a:pt x="1802" y="6843"/>
                    <a:pt x="1817" y="6814"/>
                  </a:cubicBezTo>
                  <a:cubicBezTo>
                    <a:pt x="1832" y="6799"/>
                    <a:pt x="1846" y="6784"/>
                    <a:pt x="1876" y="6784"/>
                  </a:cubicBezTo>
                  <a:cubicBezTo>
                    <a:pt x="1883" y="6784"/>
                    <a:pt x="1890" y="6784"/>
                    <a:pt x="1890" y="6784"/>
                  </a:cubicBezTo>
                  <a:cubicBezTo>
                    <a:pt x="1920" y="6784"/>
                    <a:pt x="1920" y="6784"/>
                    <a:pt x="1942" y="6909"/>
                  </a:cubicBezTo>
                  <a:cubicBezTo>
                    <a:pt x="1942" y="6939"/>
                    <a:pt x="1949" y="6968"/>
                    <a:pt x="1956" y="6997"/>
                  </a:cubicBezTo>
                  <a:cubicBezTo>
                    <a:pt x="1971" y="7092"/>
                    <a:pt x="2030" y="7144"/>
                    <a:pt x="2118" y="7144"/>
                  </a:cubicBezTo>
                  <a:cubicBezTo>
                    <a:pt x="2162" y="7144"/>
                    <a:pt x="2205" y="7129"/>
                    <a:pt x="2235" y="7114"/>
                  </a:cubicBezTo>
                  <a:cubicBezTo>
                    <a:pt x="2257" y="7158"/>
                    <a:pt x="2301" y="7173"/>
                    <a:pt x="2381" y="7173"/>
                  </a:cubicBezTo>
                  <a:cubicBezTo>
                    <a:pt x="2396" y="7173"/>
                    <a:pt x="2396" y="7173"/>
                    <a:pt x="2396" y="7173"/>
                  </a:cubicBezTo>
                  <a:lnTo>
                    <a:pt x="2396" y="7173"/>
                  </a:lnTo>
                  <a:cubicBezTo>
                    <a:pt x="2396" y="7173"/>
                    <a:pt x="2396" y="7180"/>
                    <a:pt x="2389" y="7188"/>
                  </a:cubicBezTo>
                  <a:cubicBezTo>
                    <a:pt x="2381" y="7210"/>
                    <a:pt x="2359" y="7224"/>
                    <a:pt x="2345" y="7224"/>
                  </a:cubicBezTo>
                  <a:cubicBezTo>
                    <a:pt x="2337" y="7224"/>
                    <a:pt x="2330" y="7224"/>
                    <a:pt x="2323" y="7224"/>
                  </a:cubicBezTo>
                  <a:cubicBezTo>
                    <a:pt x="2257" y="7232"/>
                    <a:pt x="2257" y="7261"/>
                    <a:pt x="2250" y="7356"/>
                  </a:cubicBezTo>
                  <a:cubicBezTo>
                    <a:pt x="2250" y="7371"/>
                    <a:pt x="2250" y="7385"/>
                    <a:pt x="2250" y="7407"/>
                  </a:cubicBezTo>
                  <a:cubicBezTo>
                    <a:pt x="2250" y="7451"/>
                    <a:pt x="2250" y="7481"/>
                    <a:pt x="2271" y="7495"/>
                  </a:cubicBezTo>
                  <a:cubicBezTo>
                    <a:pt x="2279" y="7503"/>
                    <a:pt x="2293" y="7510"/>
                    <a:pt x="2308" y="7510"/>
                  </a:cubicBezTo>
                  <a:cubicBezTo>
                    <a:pt x="2345" y="7510"/>
                    <a:pt x="2381" y="7473"/>
                    <a:pt x="2440" y="7422"/>
                  </a:cubicBezTo>
                  <a:cubicBezTo>
                    <a:pt x="2455" y="7407"/>
                    <a:pt x="2477" y="7385"/>
                    <a:pt x="2484" y="7385"/>
                  </a:cubicBezTo>
                  <a:cubicBezTo>
                    <a:pt x="2528" y="7363"/>
                    <a:pt x="2535" y="7334"/>
                    <a:pt x="2535" y="7305"/>
                  </a:cubicBezTo>
                  <a:cubicBezTo>
                    <a:pt x="2535" y="7283"/>
                    <a:pt x="2543" y="7268"/>
                    <a:pt x="2550" y="7239"/>
                  </a:cubicBezTo>
                  <a:cubicBezTo>
                    <a:pt x="2550" y="7224"/>
                    <a:pt x="2564" y="7173"/>
                    <a:pt x="2579" y="7173"/>
                  </a:cubicBezTo>
                  <a:cubicBezTo>
                    <a:pt x="2587" y="7173"/>
                    <a:pt x="2594" y="7180"/>
                    <a:pt x="2623" y="7202"/>
                  </a:cubicBezTo>
                  <a:cubicBezTo>
                    <a:pt x="2645" y="7217"/>
                    <a:pt x="2667" y="7224"/>
                    <a:pt x="2689" y="7224"/>
                  </a:cubicBezTo>
                  <a:cubicBezTo>
                    <a:pt x="2733" y="7224"/>
                    <a:pt x="2748" y="7180"/>
                    <a:pt x="2762" y="7151"/>
                  </a:cubicBezTo>
                  <a:cubicBezTo>
                    <a:pt x="2770" y="7136"/>
                    <a:pt x="2777" y="7122"/>
                    <a:pt x="2784" y="7114"/>
                  </a:cubicBezTo>
                  <a:cubicBezTo>
                    <a:pt x="2784" y="7107"/>
                    <a:pt x="2784" y="7107"/>
                    <a:pt x="2799" y="7107"/>
                  </a:cubicBezTo>
                  <a:cubicBezTo>
                    <a:pt x="2828" y="7107"/>
                    <a:pt x="2872" y="7136"/>
                    <a:pt x="2887" y="7144"/>
                  </a:cubicBezTo>
                  <a:cubicBezTo>
                    <a:pt x="2931" y="7100"/>
                    <a:pt x="2931" y="7100"/>
                    <a:pt x="2931" y="7100"/>
                  </a:cubicBezTo>
                  <a:cubicBezTo>
                    <a:pt x="2850" y="6990"/>
                    <a:pt x="2850" y="6990"/>
                    <a:pt x="2850" y="6990"/>
                  </a:cubicBezTo>
                  <a:cubicBezTo>
                    <a:pt x="2887" y="6960"/>
                    <a:pt x="2887" y="6960"/>
                    <a:pt x="2887" y="6960"/>
                  </a:cubicBezTo>
                  <a:lnTo>
                    <a:pt x="2887" y="6960"/>
                  </a:lnTo>
                  <a:cubicBezTo>
                    <a:pt x="2894" y="6960"/>
                    <a:pt x="2894" y="6960"/>
                    <a:pt x="2894" y="6960"/>
                  </a:cubicBezTo>
                  <a:cubicBezTo>
                    <a:pt x="2902" y="6946"/>
                    <a:pt x="2902" y="6946"/>
                    <a:pt x="2902" y="6946"/>
                  </a:cubicBezTo>
                  <a:cubicBezTo>
                    <a:pt x="2902" y="6931"/>
                    <a:pt x="2902" y="6931"/>
                    <a:pt x="2902" y="6931"/>
                  </a:cubicBezTo>
                  <a:cubicBezTo>
                    <a:pt x="2902" y="6902"/>
                    <a:pt x="2894" y="6880"/>
                    <a:pt x="2880" y="6865"/>
                  </a:cubicBezTo>
                  <a:cubicBezTo>
                    <a:pt x="2872" y="6843"/>
                    <a:pt x="2858" y="6836"/>
                    <a:pt x="2828" y="6836"/>
                  </a:cubicBezTo>
                  <a:lnTo>
                    <a:pt x="2821" y="6836"/>
                  </a:lnTo>
                  <a:lnTo>
                    <a:pt x="2821" y="6829"/>
                  </a:lnTo>
                  <a:cubicBezTo>
                    <a:pt x="2821" y="6806"/>
                    <a:pt x="2828" y="6806"/>
                    <a:pt x="2828" y="6799"/>
                  </a:cubicBezTo>
                  <a:lnTo>
                    <a:pt x="2828" y="6799"/>
                  </a:lnTo>
                  <a:lnTo>
                    <a:pt x="2828" y="6799"/>
                  </a:lnTo>
                  <a:cubicBezTo>
                    <a:pt x="2850" y="6792"/>
                    <a:pt x="2872" y="6784"/>
                    <a:pt x="2887" y="6741"/>
                  </a:cubicBezTo>
                  <a:cubicBezTo>
                    <a:pt x="2902" y="6689"/>
                    <a:pt x="2902" y="6660"/>
                    <a:pt x="2894" y="6631"/>
                  </a:cubicBezTo>
                  <a:cubicBezTo>
                    <a:pt x="2894" y="6616"/>
                    <a:pt x="2887" y="6594"/>
                    <a:pt x="2887" y="6572"/>
                  </a:cubicBezTo>
                  <a:cubicBezTo>
                    <a:pt x="2887" y="6550"/>
                    <a:pt x="2887" y="6550"/>
                    <a:pt x="2902" y="6543"/>
                  </a:cubicBezTo>
                  <a:cubicBezTo>
                    <a:pt x="2909" y="6535"/>
                    <a:pt x="2931" y="6513"/>
                    <a:pt x="2945" y="6470"/>
                  </a:cubicBezTo>
                  <a:cubicBezTo>
                    <a:pt x="2960" y="6403"/>
                    <a:pt x="2953" y="6367"/>
                    <a:pt x="2945" y="6330"/>
                  </a:cubicBezTo>
                  <a:cubicBezTo>
                    <a:pt x="2938" y="6315"/>
                    <a:pt x="2938" y="6294"/>
                    <a:pt x="2931" y="6272"/>
                  </a:cubicBezTo>
                  <a:cubicBezTo>
                    <a:pt x="2924" y="6198"/>
                    <a:pt x="2894" y="6154"/>
                    <a:pt x="2865" y="6103"/>
                  </a:cubicBezTo>
                  <a:cubicBezTo>
                    <a:pt x="2850" y="6081"/>
                    <a:pt x="2850" y="6081"/>
                    <a:pt x="2850" y="6081"/>
                  </a:cubicBezTo>
                  <a:cubicBezTo>
                    <a:pt x="2836" y="6059"/>
                    <a:pt x="2836" y="6059"/>
                    <a:pt x="2836" y="6059"/>
                  </a:cubicBezTo>
                  <a:cubicBezTo>
                    <a:pt x="2799" y="6001"/>
                    <a:pt x="2748" y="5913"/>
                    <a:pt x="2726" y="5832"/>
                  </a:cubicBezTo>
                  <a:cubicBezTo>
                    <a:pt x="2704" y="5729"/>
                    <a:pt x="2711" y="5612"/>
                    <a:pt x="2726" y="5575"/>
                  </a:cubicBezTo>
                  <a:cubicBezTo>
                    <a:pt x="2777" y="5480"/>
                    <a:pt x="2770" y="5400"/>
                    <a:pt x="2711" y="5370"/>
                  </a:cubicBezTo>
                  <a:cubicBezTo>
                    <a:pt x="2652" y="5334"/>
                    <a:pt x="2638" y="5312"/>
                    <a:pt x="2660" y="5260"/>
                  </a:cubicBezTo>
                  <a:cubicBezTo>
                    <a:pt x="2660" y="5253"/>
                    <a:pt x="2660" y="5253"/>
                    <a:pt x="2660" y="5253"/>
                  </a:cubicBezTo>
                  <a:cubicBezTo>
                    <a:pt x="2689" y="5180"/>
                    <a:pt x="2704" y="5158"/>
                    <a:pt x="2777" y="5129"/>
                  </a:cubicBezTo>
                  <a:cubicBezTo>
                    <a:pt x="2792" y="5121"/>
                    <a:pt x="2806" y="5121"/>
                    <a:pt x="2821" y="5121"/>
                  </a:cubicBezTo>
                  <a:cubicBezTo>
                    <a:pt x="2843" y="5121"/>
                    <a:pt x="2865" y="5129"/>
                    <a:pt x="2880" y="5129"/>
                  </a:cubicBezTo>
                  <a:cubicBezTo>
                    <a:pt x="2902" y="5136"/>
                    <a:pt x="2916" y="5143"/>
                    <a:pt x="2931" y="5143"/>
                  </a:cubicBezTo>
                  <a:cubicBezTo>
                    <a:pt x="2931" y="5151"/>
                    <a:pt x="2924" y="5158"/>
                    <a:pt x="2924" y="5165"/>
                  </a:cubicBezTo>
                  <a:cubicBezTo>
                    <a:pt x="2975" y="5194"/>
                    <a:pt x="2975" y="5194"/>
                    <a:pt x="2975" y="5194"/>
                  </a:cubicBezTo>
                  <a:cubicBezTo>
                    <a:pt x="3012" y="5136"/>
                    <a:pt x="3078" y="5070"/>
                    <a:pt x="3099" y="5063"/>
                  </a:cubicBezTo>
                  <a:cubicBezTo>
                    <a:pt x="3136" y="5055"/>
                    <a:pt x="3187" y="5048"/>
                    <a:pt x="3231" y="5048"/>
                  </a:cubicBezTo>
                  <a:cubicBezTo>
                    <a:pt x="3283" y="5048"/>
                    <a:pt x="3305" y="5055"/>
                    <a:pt x="3312" y="5063"/>
                  </a:cubicBezTo>
                  <a:cubicBezTo>
                    <a:pt x="3341" y="5077"/>
                    <a:pt x="3385" y="5106"/>
                    <a:pt x="3422" y="5151"/>
                  </a:cubicBezTo>
                  <a:cubicBezTo>
                    <a:pt x="3451" y="5194"/>
                    <a:pt x="3517" y="5238"/>
                    <a:pt x="3590" y="5238"/>
                  </a:cubicBezTo>
                  <a:cubicBezTo>
                    <a:pt x="3605" y="5238"/>
                    <a:pt x="3620" y="5238"/>
                    <a:pt x="3642" y="5231"/>
                  </a:cubicBezTo>
                  <a:cubicBezTo>
                    <a:pt x="3722" y="5202"/>
                    <a:pt x="3759" y="5158"/>
                    <a:pt x="3759" y="5092"/>
                  </a:cubicBezTo>
                  <a:cubicBezTo>
                    <a:pt x="3759" y="5070"/>
                    <a:pt x="3774" y="5055"/>
                    <a:pt x="3788" y="5041"/>
                  </a:cubicBezTo>
                  <a:cubicBezTo>
                    <a:pt x="3803" y="5019"/>
                    <a:pt x="3818" y="4997"/>
                    <a:pt x="3818" y="4967"/>
                  </a:cubicBezTo>
                  <a:cubicBezTo>
                    <a:pt x="3818" y="4923"/>
                    <a:pt x="3788" y="4909"/>
                    <a:pt x="3774" y="4901"/>
                  </a:cubicBezTo>
                  <a:cubicBezTo>
                    <a:pt x="3752" y="4887"/>
                    <a:pt x="3752" y="4887"/>
                    <a:pt x="3752" y="4872"/>
                  </a:cubicBezTo>
                  <a:cubicBezTo>
                    <a:pt x="3752" y="4835"/>
                    <a:pt x="3744" y="4777"/>
                    <a:pt x="3744" y="4733"/>
                  </a:cubicBezTo>
                  <a:cubicBezTo>
                    <a:pt x="3781" y="4740"/>
                    <a:pt x="3825" y="4747"/>
                    <a:pt x="3832" y="4762"/>
                  </a:cubicBezTo>
                  <a:cubicBezTo>
                    <a:pt x="3847" y="4770"/>
                    <a:pt x="3869" y="4777"/>
                    <a:pt x="3898" y="4777"/>
                  </a:cubicBezTo>
                  <a:cubicBezTo>
                    <a:pt x="3964" y="4777"/>
                    <a:pt x="4067" y="4747"/>
                    <a:pt x="4067" y="4740"/>
                  </a:cubicBezTo>
                  <a:cubicBezTo>
                    <a:pt x="4177" y="4711"/>
                    <a:pt x="4177" y="4711"/>
                    <a:pt x="4177" y="4711"/>
                  </a:cubicBezTo>
                  <a:cubicBezTo>
                    <a:pt x="4067" y="4682"/>
                    <a:pt x="4067" y="4682"/>
                    <a:pt x="4067" y="4682"/>
                  </a:cubicBezTo>
                  <a:cubicBezTo>
                    <a:pt x="4045" y="4682"/>
                    <a:pt x="4023" y="4674"/>
                    <a:pt x="4015" y="4667"/>
                  </a:cubicBezTo>
                  <a:cubicBezTo>
                    <a:pt x="4015" y="4660"/>
                    <a:pt x="4023" y="4660"/>
                    <a:pt x="4023" y="4660"/>
                  </a:cubicBezTo>
                  <a:cubicBezTo>
                    <a:pt x="4045" y="4638"/>
                    <a:pt x="4067" y="4630"/>
                    <a:pt x="4089" y="4623"/>
                  </a:cubicBezTo>
                  <a:cubicBezTo>
                    <a:pt x="4111" y="4623"/>
                    <a:pt x="4147" y="4608"/>
                    <a:pt x="4177" y="4572"/>
                  </a:cubicBezTo>
                  <a:cubicBezTo>
                    <a:pt x="4184" y="4564"/>
                    <a:pt x="4191" y="4557"/>
                    <a:pt x="4199" y="4550"/>
                  </a:cubicBezTo>
                  <a:cubicBezTo>
                    <a:pt x="4228" y="4506"/>
                    <a:pt x="4257" y="4476"/>
                    <a:pt x="4257" y="4396"/>
                  </a:cubicBezTo>
                  <a:cubicBezTo>
                    <a:pt x="4257" y="4366"/>
                    <a:pt x="4250" y="4337"/>
                    <a:pt x="4235" y="4308"/>
                  </a:cubicBezTo>
                  <a:cubicBezTo>
                    <a:pt x="4221" y="4264"/>
                    <a:pt x="4206" y="4234"/>
                    <a:pt x="4243" y="4191"/>
                  </a:cubicBezTo>
                  <a:cubicBezTo>
                    <a:pt x="4279" y="4139"/>
                    <a:pt x="4294" y="4139"/>
                    <a:pt x="4294" y="4139"/>
                  </a:cubicBezTo>
                  <a:cubicBezTo>
                    <a:pt x="4301" y="4139"/>
                    <a:pt x="4309" y="4147"/>
                    <a:pt x="4323" y="4154"/>
                  </a:cubicBezTo>
                  <a:cubicBezTo>
                    <a:pt x="4323" y="4154"/>
                    <a:pt x="4331" y="4161"/>
                    <a:pt x="4338" y="4161"/>
                  </a:cubicBezTo>
                  <a:cubicBezTo>
                    <a:pt x="4360" y="4176"/>
                    <a:pt x="4396" y="4183"/>
                    <a:pt x="4440" y="4183"/>
                  </a:cubicBezTo>
                  <a:cubicBezTo>
                    <a:pt x="4506" y="4183"/>
                    <a:pt x="4594" y="4169"/>
                    <a:pt x="4645" y="4110"/>
                  </a:cubicBezTo>
                  <a:cubicBezTo>
                    <a:pt x="4675" y="4088"/>
                    <a:pt x="4704" y="4066"/>
                    <a:pt x="4733" y="4044"/>
                  </a:cubicBezTo>
                  <a:cubicBezTo>
                    <a:pt x="4770" y="4015"/>
                    <a:pt x="4814" y="3985"/>
                    <a:pt x="4836" y="3949"/>
                  </a:cubicBezTo>
                  <a:cubicBezTo>
                    <a:pt x="4851" y="3912"/>
                    <a:pt x="4858" y="3883"/>
                    <a:pt x="4858" y="3861"/>
                  </a:cubicBezTo>
                  <a:cubicBezTo>
                    <a:pt x="4858" y="3832"/>
                    <a:pt x="4858" y="3817"/>
                    <a:pt x="4880" y="3795"/>
                  </a:cubicBezTo>
                  <a:cubicBezTo>
                    <a:pt x="4895" y="3773"/>
                    <a:pt x="4909" y="3751"/>
                    <a:pt x="4931" y="3736"/>
                  </a:cubicBezTo>
                  <a:cubicBezTo>
                    <a:pt x="4953" y="3714"/>
                    <a:pt x="4953" y="3714"/>
                    <a:pt x="4953" y="3714"/>
                  </a:cubicBezTo>
                  <a:cubicBezTo>
                    <a:pt x="4939" y="3692"/>
                    <a:pt x="4939" y="3692"/>
                    <a:pt x="4939" y="3692"/>
                  </a:cubicBezTo>
                  <a:cubicBezTo>
                    <a:pt x="4931" y="3685"/>
                    <a:pt x="4931" y="3685"/>
                    <a:pt x="4931" y="3685"/>
                  </a:cubicBezTo>
                  <a:cubicBezTo>
                    <a:pt x="4924" y="3663"/>
                    <a:pt x="4909" y="3612"/>
                    <a:pt x="4902" y="3568"/>
                  </a:cubicBezTo>
                  <a:cubicBezTo>
                    <a:pt x="4902" y="3546"/>
                    <a:pt x="4902" y="3538"/>
                    <a:pt x="4895" y="3524"/>
                  </a:cubicBezTo>
                  <a:cubicBezTo>
                    <a:pt x="4895" y="3502"/>
                    <a:pt x="4887" y="3487"/>
                    <a:pt x="4895" y="3465"/>
                  </a:cubicBezTo>
                  <a:cubicBezTo>
                    <a:pt x="4902" y="3472"/>
                    <a:pt x="4902" y="3472"/>
                    <a:pt x="4909" y="3472"/>
                  </a:cubicBezTo>
                  <a:cubicBezTo>
                    <a:pt x="4909" y="3472"/>
                    <a:pt x="4931" y="3465"/>
                    <a:pt x="4939" y="3443"/>
                  </a:cubicBezTo>
                  <a:cubicBezTo>
                    <a:pt x="4946" y="3414"/>
                    <a:pt x="4968" y="3348"/>
                    <a:pt x="4924" y="3297"/>
                  </a:cubicBezTo>
                  <a:cubicBezTo>
                    <a:pt x="4917" y="3282"/>
                    <a:pt x="4909" y="3267"/>
                    <a:pt x="4902" y="3253"/>
                  </a:cubicBezTo>
                  <a:cubicBezTo>
                    <a:pt x="4895" y="3231"/>
                    <a:pt x="4880" y="3201"/>
                    <a:pt x="4836" y="3194"/>
                  </a:cubicBezTo>
                  <a:cubicBezTo>
                    <a:pt x="4829" y="3187"/>
                    <a:pt x="4821" y="3187"/>
                    <a:pt x="4814" y="3187"/>
                  </a:cubicBezTo>
                  <a:cubicBezTo>
                    <a:pt x="4785" y="3187"/>
                    <a:pt x="4763" y="3201"/>
                    <a:pt x="4733" y="3216"/>
                  </a:cubicBezTo>
                  <a:cubicBezTo>
                    <a:pt x="4726" y="3216"/>
                    <a:pt x="4719" y="3223"/>
                    <a:pt x="4712" y="3231"/>
                  </a:cubicBezTo>
                  <a:cubicBezTo>
                    <a:pt x="4675" y="3245"/>
                    <a:pt x="4653" y="3260"/>
                    <a:pt x="4645" y="3282"/>
                  </a:cubicBezTo>
                  <a:cubicBezTo>
                    <a:pt x="4638" y="3311"/>
                    <a:pt x="4653" y="3341"/>
                    <a:pt x="4660" y="3363"/>
                  </a:cubicBezTo>
                  <a:lnTo>
                    <a:pt x="4660" y="3363"/>
                  </a:lnTo>
                  <a:cubicBezTo>
                    <a:pt x="4645" y="3370"/>
                    <a:pt x="4602" y="3370"/>
                    <a:pt x="4587" y="3370"/>
                  </a:cubicBezTo>
                  <a:cubicBezTo>
                    <a:pt x="4565" y="3370"/>
                    <a:pt x="4550" y="3363"/>
                    <a:pt x="4543" y="3319"/>
                  </a:cubicBezTo>
                  <a:cubicBezTo>
                    <a:pt x="4536" y="3311"/>
                    <a:pt x="4536" y="3304"/>
                    <a:pt x="4536" y="3297"/>
                  </a:cubicBezTo>
                  <a:cubicBezTo>
                    <a:pt x="4536" y="3289"/>
                    <a:pt x="4528" y="3275"/>
                    <a:pt x="4528" y="3267"/>
                  </a:cubicBezTo>
                  <a:cubicBezTo>
                    <a:pt x="4580" y="3267"/>
                    <a:pt x="4602" y="3216"/>
                    <a:pt x="4616" y="3172"/>
                  </a:cubicBezTo>
                  <a:cubicBezTo>
                    <a:pt x="4624" y="3157"/>
                    <a:pt x="4631" y="3135"/>
                    <a:pt x="4638" y="3128"/>
                  </a:cubicBezTo>
                  <a:cubicBezTo>
                    <a:pt x="4675" y="3077"/>
                    <a:pt x="4675" y="3018"/>
                    <a:pt x="4631" y="2982"/>
                  </a:cubicBezTo>
                  <a:cubicBezTo>
                    <a:pt x="4638" y="2974"/>
                    <a:pt x="4645" y="2974"/>
                    <a:pt x="4653" y="2967"/>
                  </a:cubicBezTo>
                  <a:cubicBezTo>
                    <a:pt x="4697" y="2930"/>
                    <a:pt x="4682" y="2894"/>
                    <a:pt x="4675" y="2864"/>
                  </a:cubicBezTo>
                  <a:cubicBezTo>
                    <a:pt x="4675" y="2850"/>
                    <a:pt x="4668" y="2835"/>
                    <a:pt x="4675" y="2820"/>
                  </a:cubicBezTo>
                  <a:cubicBezTo>
                    <a:pt x="4690" y="2784"/>
                    <a:pt x="4741" y="2769"/>
                    <a:pt x="4785" y="2769"/>
                  </a:cubicBezTo>
                  <a:cubicBezTo>
                    <a:pt x="4821" y="2769"/>
                    <a:pt x="4836" y="2747"/>
                    <a:pt x="4843" y="2740"/>
                  </a:cubicBezTo>
                  <a:cubicBezTo>
                    <a:pt x="4858" y="2710"/>
                    <a:pt x="4851" y="2681"/>
                    <a:pt x="4821" y="2644"/>
                  </a:cubicBezTo>
                  <a:cubicBezTo>
                    <a:pt x="4821" y="2637"/>
                    <a:pt x="4821" y="2630"/>
                    <a:pt x="4814" y="2630"/>
                  </a:cubicBezTo>
                  <a:cubicBezTo>
                    <a:pt x="4821" y="2630"/>
                    <a:pt x="4829" y="2622"/>
                    <a:pt x="4851" y="2622"/>
                  </a:cubicBezTo>
                  <a:cubicBezTo>
                    <a:pt x="4865" y="2622"/>
                    <a:pt x="4909" y="2615"/>
                    <a:pt x="4924" y="2586"/>
                  </a:cubicBezTo>
                  <a:cubicBezTo>
                    <a:pt x="4931" y="2549"/>
                    <a:pt x="4902" y="2527"/>
                    <a:pt x="4880" y="2498"/>
                  </a:cubicBezTo>
                  <a:cubicBezTo>
                    <a:pt x="4873" y="2491"/>
                    <a:pt x="4865" y="2491"/>
                    <a:pt x="4865" y="2483"/>
                  </a:cubicBezTo>
                  <a:cubicBezTo>
                    <a:pt x="4821" y="2447"/>
                    <a:pt x="4792" y="2432"/>
                    <a:pt x="4763" y="2410"/>
                  </a:cubicBezTo>
                  <a:cubicBezTo>
                    <a:pt x="4755" y="2410"/>
                    <a:pt x="4755" y="2410"/>
                    <a:pt x="4748" y="2403"/>
                  </a:cubicBezTo>
                  <a:cubicBezTo>
                    <a:pt x="4770" y="2410"/>
                    <a:pt x="4800" y="2410"/>
                    <a:pt x="4836" y="2410"/>
                  </a:cubicBezTo>
                  <a:cubicBezTo>
                    <a:pt x="4858" y="2410"/>
                    <a:pt x="4909" y="2410"/>
                    <a:pt x="4917" y="2373"/>
                  </a:cubicBezTo>
                  <a:cubicBezTo>
                    <a:pt x="4931" y="2344"/>
                    <a:pt x="4895" y="2315"/>
                    <a:pt x="4865" y="2293"/>
                  </a:cubicBezTo>
                  <a:cubicBezTo>
                    <a:pt x="4858" y="2285"/>
                    <a:pt x="4836" y="2263"/>
                    <a:pt x="4821" y="2161"/>
                  </a:cubicBezTo>
                  <a:lnTo>
                    <a:pt x="4821" y="2153"/>
                  </a:lnTo>
                  <a:lnTo>
                    <a:pt x="4821" y="2153"/>
                  </a:lnTo>
                  <a:lnTo>
                    <a:pt x="4821" y="2153"/>
                  </a:lnTo>
                  <a:cubicBezTo>
                    <a:pt x="4836" y="2153"/>
                    <a:pt x="4843" y="2161"/>
                    <a:pt x="4851" y="2168"/>
                  </a:cubicBezTo>
                  <a:cubicBezTo>
                    <a:pt x="4865" y="2183"/>
                    <a:pt x="4887" y="2197"/>
                    <a:pt x="4909" y="2197"/>
                  </a:cubicBezTo>
                  <a:cubicBezTo>
                    <a:pt x="4939" y="2197"/>
                    <a:pt x="4968" y="2175"/>
                    <a:pt x="4990" y="2161"/>
                  </a:cubicBezTo>
                  <a:lnTo>
                    <a:pt x="4997" y="2168"/>
                  </a:lnTo>
                  <a:cubicBezTo>
                    <a:pt x="5012" y="2183"/>
                    <a:pt x="5034" y="2212"/>
                    <a:pt x="5071" y="2220"/>
                  </a:cubicBezTo>
                  <a:cubicBezTo>
                    <a:pt x="5085" y="2227"/>
                    <a:pt x="5093" y="2227"/>
                    <a:pt x="5100" y="2227"/>
                  </a:cubicBezTo>
                  <a:cubicBezTo>
                    <a:pt x="5144" y="2227"/>
                    <a:pt x="5159" y="2190"/>
                    <a:pt x="5173" y="2161"/>
                  </a:cubicBezTo>
                  <a:cubicBezTo>
                    <a:pt x="5181" y="2153"/>
                    <a:pt x="5181" y="2139"/>
                    <a:pt x="5188" y="2124"/>
                  </a:cubicBezTo>
                  <a:cubicBezTo>
                    <a:pt x="5232" y="2058"/>
                    <a:pt x="5202" y="2022"/>
                    <a:pt x="5181" y="2000"/>
                  </a:cubicBezTo>
                  <a:cubicBezTo>
                    <a:pt x="5181" y="1992"/>
                    <a:pt x="5173" y="1992"/>
                    <a:pt x="5173" y="1985"/>
                  </a:cubicBezTo>
                  <a:cubicBezTo>
                    <a:pt x="5159" y="1970"/>
                    <a:pt x="5144" y="1963"/>
                    <a:pt x="5129" y="1948"/>
                  </a:cubicBezTo>
                  <a:cubicBezTo>
                    <a:pt x="5122" y="1948"/>
                    <a:pt x="5107" y="1941"/>
                    <a:pt x="5093" y="1926"/>
                  </a:cubicBezTo>
                  <a:cubicBezTo>
                    <a:pt x="5085" y="1919"/>
                    <a:pt x="5085" y="1919"/>
                    <a:pt x="5085" y="1919"/>
                  </a:cubicBezTo>
                  <a:cubicBezTo>
                    <a:pt x="5085" y="1912"/>
                    <a:pt x="5093" y="1904"/>
                    <a:pt x="5100" y="1904"/>
                  </a:cubicBezTo>
                  <a:cubicBezTo>
                    <a:pt x="5107" y="1890"/>
                    <a:pt x="5107" y="1890"/>
                    <a:pt x="5107" y="1890"/>
                  </a:cubicBezTo>
                  <a:cubicBezTo>
                    <a:pt x="5144" y="1853"/>
                    <a:pt x="5159" y="1838"/>
                    <a:pt x="5159" y="1831"/>
                  </a:cubicBezTo>
                  <a:cubicBezTo>
                    <a:pt x="5173" y="1802"/>
                    <a:pt x="5173" y="1802"/>
                    <a:pt x="5173" y="1802"/>
                  </a:cubicBezTo>
                  <a:cubicBezTo>
                    <a:pt x="5166" y="1794"/>
                    <a:pt x="5166" y="1794"/>
                    <a:pt x="5166" y="1794"/>
                  </a:cubicBezTo>
                  <a:cubicBezTo>
                    <a:pt x="5181" y="1787"/>
                    <a:pt x="5188" y="1758"/>
                    <a:pt x="5188" y="1743"/>
                  </a:cubicBezTo>
                  <a:cubicBezTo>
                    <a:pt x="5188" y="1721"/>
                    <a:pt x="5188" y="1699"/>
                    <a:pt x="5188" y="1684"/>
                  </a:cubicBezTo>
                  <a:cubicBezTo>
                    <a:pt x="5181" y="1655"/>
                    <a:pt x="5181" y="1655"/>
                    <a:pt x="5188" y="1648"/>
                  </a:cubicBezTo>
                  <a:cubicBezTo>
                    <a:pt x="5217" y="1633"/>
                    <a:pt x="5239" y="1605"/>
                    <a:pt x="5239" y="1575"/>
                  </a:cubicBezTo>
                  <a:cubicBezTo>
                    <a:pt x="5239" y="1546"/>
                    <a:pt x="5224" y="1524"/>
                    <a:pt x="5210" y="1510"/>
                  </a:cubicBezTo>
                  <a:cubicBezTo>
                    <a:pt x="5188" y="1502"/>
                    <a:pt x="5063" y="1422"/>
                    <a:pt x="4990" y="1414"/>
                  </a:cubicBezTo>
                  <a:cubicBezTo>
                    <a:pt x="4939" y="1407"/>
                    <a:pt x="4865" y="1356"/>
                    <a:pt x="4851" y="1319"/>
                  </a:cubicBezTo>
                  <a:cubicBezTo>
                    <a:pt x="4851" y="1312"/>
                    <a:pt x="4851" y="1304"/>
                    <a:pt x="4851" y="1297"/>
                  </a:cubicBezTo>
                  <a:cubicBezTo>
                    <a:pt x="4836" y="1253"/>
                    <a:pt x="4821" y="1209"/>
                    <a:pt x="4748" y="1209"/>
                  </a:cubicBezTo>
                  <a:cubicBezTo>
                    <a:pt x="4704" y="1209"/>
                    <a:pt x="4682" y="1195"/>
                    <a:pt x="4660" y="1158"/>
                  </a:cubicBezTo>
                  <a:cubicBezTo>
                    <a:pt x="4653" y="1143"/>
                    <a:pt x="4653" y="1129"/>
                    <a:pt x="4653" y="1114"/>
                  </a:cubicBezTo>
                  <a:cubicBezTo>
                    <a:pt x="4645" y="1092"/>
                    <a:pt x="4638" y="1070"/>
                    <a:pt x="4616" y="1048"/>
                  </a:cubicBezTo>
                  <a:cubicBezTo>
                    <a:pt x="4602" y="1033"/>
                    <a:pt x="4602" y="967"/>
                    <a:pt x="4609" y="945"/>
                  </a:cubicBezTo>
                  <a:cubicBezTo>
                    <a:pt x="4609" y="938"/>
                    <a:pt x="4609" y="938"/>
                    <a:pt x="4609" y="931"/>
                  </a:cubicBezTo>
                  <a:lnTo>
                    <a:pt x="4609" y="931"/>
                  </a:lnTo>
                  <a:cubicBezTo>
                    <a:pt x="4609" y="916"/>
                    <a:pt x="4609" y="916"/>
                    <a:pt x="4609" y="916"/>
                  </a:cubicBezTo>
                  <a:lnTo>
                    <a:pt x="4609" y="916"/>
                  </a:lnTo>
                  <a:lnTo>
                    <a:pt x="4609" y="909"/>
                  </a:lnTo>
                  <a:cubicBezTo>
                    <a:pt x="4602" y="872"/>
                    <a:pt x="4602" y="872"/>
                    <a:pt x="4602" y="872"/>
                  </a:cubicBezTo>
                  <a:lnTo>
                    <a:pt x="4602" y="872"/>
                  </a:lnTo>
                  <a:cubicBezTo>
                    <a:pt x="4587" y="835"/>
                    <a:pt x="4572" y="813"/>
                    <a:pt x="4543" y="792"/>
                  </a:cubicBezTo>
                  <a:cubicBezTo>
                    <a:pt x="4521" y="777"/>
                    <a:pt x="4499" y="762"/>
                    <a:pt x="4470" y="762"/>
                  </a:cubicBezTo>
                  <a:cubicBezTo>
                    <a:pt x="4455" y="762"/>
                    <a:pt x="4440" y="762"/>
                    <a:pt x="4418" y="770"/>
                  </a:cubicBezTo>
                  <a:cubicBezTo>
                    <a:pt x="4411" y="777"/>
                    <a:pt x="4396" y="784"/>
                    <a:pt x="4389" y="799"/>
                  </a:cubicBezTo>
                  <a:cubicBezTo>
                    <a:pt x="4382" y="792"/>
                    <a:pt x="4374" y="784"/>
                    <a:pt x="4360" y="784"/>
                  </a:cubicBezTo>
                  <a:cubicBezTo>
                    <a:pt x="4323" y="784"/>
                    <a:pt x="4286" y="813"/>
                    <a:pt x="4272" y="857"/>
                  </a:cubicBezTo>
                  <a:cubicBezTo>
                    <a:pt x="4257" y="880"/>
                    <a:pt x="4235" y="894"/>
                    <a:pt x="4206" y="909"/>
                  </a:cubicBezTo>
                  <a:cubicBezTo>
                    <a:pt x="4191" y="916"/>
                    <a:pt x="4177" y="923"/>
                    <a:pt x="4162" y="938"/>
                  </a:cubicBezTo>
                  <a:cubicBezTo>
                    <a:pt x="4140" y="945"/>
                    <a:pt x="4133" y="953"/>
                    <a:pt x="4125" y="953"/>
                  </a:cubicBezTo>
                  <a:cubicBezTo>
                    <a:pt x="4103" y="960"/>
                    <a:pt x="4089" y="967"/>
                    <a:pt x="4089" y="1004"/>
                  </a:cubicBezTo>
                  <a:cubicBezTo>
                    <a:pt x="4089" y="1041"/>
                    <a:pt x="4125" y="1106"/>
                    <a:pt x="4191" y="1136"/>
                  </a:cubicBezTo>
                  <a:cubicBezTo>
                    <a:pt x="4199" y="1136"/>
                    <a:pt x="4199" y="1136"/>
                    <a:pt x="4206" y="1136"/>
                  </a:cubicBezTo>
                  <a:cubicBezTo>
                    <a:pt x="4199" y="1143"/>
                    <a:pt x="4184" y="1158"/>
                    <a:pt x="4177" y="1165"/>
                  </a:cubicBezTo>
                  <a:cubicBezTo>
                    <a:pt x="4162" y="1180"/>
                    <a:pt x="4162" y="1180"/>
                    <a:pt x="4162" y="1180"/>
                  </a:cubicBezTo>
                  <a:cubicBezTo>
                    <a:pt x="4154" y="1187"/>
                    <a:pt x="4154" y="1187"/>
                    <a:pt x="4147" y="1187"/>
                  </a:cubicBezTo>
                  <a:cubicBezTo>
                    <a:pt x="4147" y="1187"/>
                    <a:pt x="4125" y="1180"/>
                    <a:pt x="4103" y="1143"/>
                  </a:cubicBezTo>
                  <a:cubicBezTo>
                    <a:pt x="4081" y="1121"/>
                    <a:pt x="4030" y="1099"/>
                    <a:pt x="3957" y="1070"/>
                  </a:cubicBezTo>
                  <a:cubicBezTo>
                    <a:pt x="3920" y="1055"/>
                    <a:pt x="3883" y="1041"/>
                    <a:pt x="3862" y="1026"/>
                  </a:cubicBezTo>
                  <a:cubicBezTo>
                    <a:pt x="3832" y="1011"/>
                    <a:pt x="3832" y="997"/>
                    <a:pt x="3840" y="953"/>
                  </a:cubicBezTo>
                  <a:cubicBezTo>
                    <a:pt x="3840" y="938"/>
                    <a:pt x="3840" y="938"/>
                    <a:pt x="3840" y="938"/>
                  </a:cubicBezTo>
                  <a:cubicBezTo>
                    <a:pt x="3847" y="909"/>
                    <a:pt x="3854" y="894"/>
                    <a:pt x="3891" y="887"/>
                  </a:cubicBezTo>
                  <a:cubicBezTo>
                    <a:pt x="3950" y="880"/>
                    <a:pt x="3964" y="865"/>
                    <a:pt x="3986" y="828"/>
                  </a:cubicBezTo>
                  <a:cubicBezTo>
                    <a:pt x="3986" y="821"/>
                    <a:pt x="3986" y="813"/>
                    <a:pt x="3993" y="806"/>
                  </a:cubicBezTo>
                  <a:cubicBezTo>
                    <a:pt x="4015" y="762"/>
                    <a:pt x="3993" y="726"/>
                    <a:pt x="3986" y="711"/>
                  </a:cubicBezTo>
                  <a:cubicBezTo>
                    <a:pt x="3979" y="704"/>
                    <a:pt x="3979" y="696"/>
                    <a:pt x="3979" y="696"/>
                  </a:cubicBezTo>
                  <a:cubicBezTo>
                    <a:pt x="3993" y="645"/>
                    <a:pt x="3950" y="550"/>
                    <a:pt x="3920" y="521"/>
                  </a:cubicBezTo>
                  <a:cubicBezTo>
                    <a:pt x="3913" y="513"/>
                    <a:pt x="3905" y="506"/>
                    <a:pt x="3905" y="491"/>
                  </a:cubicBezTo>
                  <a:cubicBezTo>
                    <a:pt x="3905" y="484"/>
                    <a:pt x="3913" y="476"/>
                    <a:pt x="3927" y="462"/>
                  </a:cubicBezTo>
                  <a:cubicBezTo>
                    <a:pt x="3950" y="447"/>
                    <a:pt x="3957" y="418"/>
                    <a:pt x="3950" y="396"/>
                  </a:cubicBezTo>
                  <a:cubicBezTo>
                    <a:pt x="3971" y="396"/>
                    <a:pt x="3986" y="381"/>
                    <a:pt x="3986" y="374"/>
                  </a:cubicBezTo>
                  <a:cubicBezTo>
                    <a:pt x="4001" y="352"/>
                    <a:pt x="3986" y="330"/>
                    <a:pt x="3971" y="308"/>
                  </a:cubicBezTo>
                  <a:cubicBezTo>
                    <a:pt x="3979" y="308"/>
                    <a:pt x="3986" y="315"/>
                    <a:pt x="3993" y="315"/>
                  </a:cubicBezTo>
                  <a:cubicBezTo>
                    <a:pt x="4008" y="323"/>
                    <a:pt x="4023" y="323"/>
                    <a:pt x="4030" y="323"/>
                  </a:cubicBezTo>
                  <a:cubicBezTo>
                    <a:pt x="4059" y="323"/>
                    <a:pt x="4081" y="308"/>
                    <a:pt x="4089" y="279"/>
                  </a:cubicBezTo>
                  <a:cubicBezTo>
                    <a:pt x="4096" y="249"/>
                    <a:pt x="4096" y="213"/>
                    <a:pt x="4067" y="198"/>
                  </a:cubicBezTo>
                  <a:cubicBezTo>
                    <a:pt x="4030" y="169"/>
                    <a:pt x="3986" y="125"/>
                    <a:pt x="3979" y="103"/>
                  </a:cubicBezTo>
                  <a:cubicBezTo>
                    <a:pt x="3971" y="73"/>
                    <a:pt x="3942" y="52"/>
                    <a:pt x="3898" y="52"/>
                  </a:cubicBezTo>
                  <a:cubicBezTo>
                    <a:pt x="3876" y="52"/>
                    <a:pt x="3840" y="59"/>
                    <a:pt x="3810" y="73"/>
                  </a:cubicBezTo>
                  <a:cubicBezTo>
                    <a:pt x="3781" y="88"/>
                    <a:pt x="3766" y="88"/>
                    <a:pt x="3744" y="88"/>
                  </a:cubicBezTo>
                  <a:cubicBezTo>
                    <a:pt x="3737" y="88"/>
                    <a:pt x="3730" y="88"/>
                    <a:pt x="3722" y="88"/>
                  </a:cubicBezTo>
                  <a:cubicBezTo>
                    <a:pt x="3715" y="88"/>
                    <a:pt x="3700" y="88"/>
                    <a:pt x="3693" y="88"/>
                  </a:cubicBezTo>
                  <a:cubicBezTo>
                    <a:pt x="3693" y="88"/>
                    <a:pt x="3686" y="73"/>
                    <a:pt x="3678" y="66"/>
                  </a:cubicBezTo>
                  <a:cubicBezTo>
                    <a:pt x="3671" y="44"/>
                    <a:pt x="3656" y="7"/>
                    <a:pt x="3620" y="0"/>
                  </a:cubicBezTo>
                  <a:cubicBezTo>
                    <a:pt x="3612" y="0"/>
                    <a:pt x="3612" y="0"/>
                    <a:pt x="3605" y="0"/>
                  </a:cubicBezTo>
                  <a:lnTo>
                    <a:pt x="3605" y="0"/>
                  </a:lnTo>
                  <a:lnTo>
                    <a:pt x="3605" y="30"/>
                  </a:lnTo>
                  <a:close/>
                  <a:moveTo>
                    <a:pt x="5012" y="1729"/>
                  </a:moveTo>
                  <a:lnTo>
                    <a:pt x="5012" y="1729"/>
                  </a:lnTo>
                  <a:cubicBezTo>
                    <a:pt x="5019" y="1729"/>
                    <a:pt x="5019" y="1721"/>
                    <a:pt x="5034" y="1714"/>
                  </a:cubicBezTo>
                  <a:cubicBezTo>
                    <a:pt x="5049" y="1699"/>
                    <a:pt x="5056" y="1699"/>
                    <a:pt x="5056" y="1699"/>
                  </a:cubicBezTo>
                  <a:cubicBezTo>
                    <a:pt x="5056" y="1699"/>
                    <a:pt x="5063" y="1706"/>
                    <a:pt x="5078" y="1736"/>
                  </a:cubicBezTo>
                  <a:cubicBezTo>
                    <a:pt x="5085" y="1751"/>
                    <a:pt x="5085" y="1765"/>
                    <a:pt x="5093" y="1772"/>
                  </a:cubicBezTo>
                  <a:cubicBezTo>
                    <a:pt x="5078" y="1765"/>
                    <a:pt x="5063" y="1758"/>
                    <a:pt x="5041" y="1751"/>
                  </a:cubicBezTo>
                  <a:cubicBezTo>
                    <a:pt x="5019" y="1736"/>
                    <a:pt x="5019" y="1729"/>
                    <a:pt x="5012" y="1729"/>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3" name="Freeform 102"/>
            <p:cNvSpPr>
              <a:spLocks noChangeArrowheads="1"/>
            </p:cNvSpPr>
            <p:nvPr/>
          </p:nvSpPr>
          <p:spPr bwMode="auto">
            <a:xfrm>
              <a:off x="6596783" y="6889745"/>
              <a:ext cx="2243404" cy="1820258"/>
            </a:xfrm>
            <a:custGeom>
              <a:avLst/>
              <a:gdLst>
                <a:gd name="T0" fmla="*/ 1538 w 5840"/>
                <a:gd name="T1" fmla="*/ 4491 h 4793"/>
                <a:gd name="T2" fmla="*/ 1215 w 5840"/>
                <a:gd name="T3" fmla="*/ 4227 h 4793"/>
                <a:gd name="T4" fmla="*/ 769 w 5840"/>
                <a:gd name="T5" fmla="*/ 3773 h 4793"/>
                <a:gd name="T6" fmla="*/ 528 w 5840"/>
                <a:gd name="T7" fmla="*/ 3700 h 4793"/>
                <a:gd name="T8" fmla="*/ 388 w 5840"/>
                <a:gd name="T9" fmla="*/ 3458 h 4793"/>
                <a:gd name="T10" fmla="*/ 278 w 5840"/>
                <a:gd name="T11" fmla="*/ 3275 h 4793"/>
                <a:gd name="T12" fmla="*/ 15 w 5840"/>
                <a:gd name="T13" fmla="*/ 3326 h 4793"/>
                <a:gd name="T14" fmla="*/ 117 w 5840"/>
                <a:gd name="T15" fmla="*/ 2974 h 4793"/>
                <a:gd name="T16" fmla="*/ 293 w 5840"/>
                <a:gd name="T17" fmla="*/ 2630 h 4793"/>
                <a:gd name="T18" fmla="*/ 168 w 5840"/>
                <a:gd name="T19" fmla="*/ 2439 h 4793"/>
                <a:gd name="T20" fmla="*/ 300 w 5840"/>
                <a:gd name="T21" fmla="*/ 2190 h 4793"/>
                <a:gd name="T22" fmla="*/ 557 w 5840"/>
                <a:gd name="T23" fmla="*/ 2161 h 4793"/>
                <a:gd name="T24" fmla="*/ 630 w 5840"/>
                <a:gd name="T25" fmla="*/ 2014 h 4793"/>
                <a:gd name="T26" fmla="*/ 491 w 5840"/>
                <a:gd name="T27" fmla="*/ 1758 h 4793"/>
                <a:gd name="T28" fmla="*/ 689 w 5840"/>
                <a:gd name="T29" fmla="*/ 1633 h 4793"/>
                <a:gd name="T30" fmla="*/ 147 w 5840"/>
                <a:gd name="T31" fmla="*/ 1202 h 4793"/>
                <a:gd name="T32" fmla="*/ 227 w 5840"/>
                <a:gd name="T33" fmla="*/ 850 h 4793"/>
                <a:gd name="T34" fmla="*/ 637 w 5840"/>
                <a:gd name="T35" fmla="*/ 579 h 4793"/>
                <a:gd name="T36" fmla="*/ 931 w 5840"/>
                <a:gd name="T37" fmla="*/ 433 h 4793"/>
                <a:gd name="T38" fmla="*/ 1377 w 5840"/>
                <a:gd name="T39" fmla="*/ 330 h 4793"/>
                <a:gd name="T40" fmla="*/ 1596 w 5840"/>
                <a:gd name="T41" fmla="*/ 249 h 4793"/>
                <a:gd name="T42" fmla="*/ 1648 w 5840"/>
                <a:gd name="T43" fmla="*/ 15 h 4793"/>
                <a:gd name="T44" fmla="*/ 1867 w 5840"/>
                <a:gd name="T45" fmla="*/ 7 h 4793"/>
                <a:gd name="T46" fmla="*/ 2124 w 5840"/>
                <a:gd name="T47" fmla="*/ 110 h 4793"/>
                <a:gd name="T48" fmla="*/ 2190 w 5840"/>
                <a:gd name="T49" fmla="*/ 403 h 4793"/>
                <a:gd name="T50" fmla="*/ 2403 w 5840"/>
                <a:gd name="T51" fmla="*/ 718 h 4793"/>
                <a:gd name="T52" fmla="*/ 2681 w 5840"/>
                <a:gd name="T53" fmla="*/ 777 h 4793"/>
                <a:gd name="T54" fmla="*/ 2871 w 5840"/>
                <a:gd name="T55" fmla="*/ 799 h 4793"/>
                <a:gd name="T56" fmla="*/ 3106 w 5840"/>
                <a:gd name="T57" fmla="*/ 828 h 4793"/>
                <a:gd name="T58" fmla="*/ 3311 w 5840"/>
                <a:gd name="T59" fmla="*/ 1099 h 4793"/>
                <a:gd name="T60" fmla="*/ 3135 w 5840"/>
                <a:gd name="T61" fmla="*/ 1334 h 4793"/>
                <a:gd name="T62" fmla="*/ 3326 w 5840"/>
                <a:gd name="T63" fmla="*/ 1619 h 4793"/>
                <a:gd name="T64" fmla="*/ 3655 w 5840"/>
                <a:gd name="T65" fmla="*/ 1751 h 4793"/>
                <a:gd name="T66" fmla="*/ 3927 w 5840"/>
                <a:gd name="T67" fmla="*/ 1912 h 4793"/>
                <a:gd name="T68" fmla="*/ 4212 w 5840"/>
                <a:gd name="T69" fmla="*/ 1890 h 4793"/>
                <a:gd name="T70" fmla="*/ 4593 w 5840"/>
                <a:gd name="T71" fmla="*/ 2146 h 4793"/>
                <a:gd name="T72" fmla="*/ 4908 w 5840"/>
                <a:gd name="T73" fmla="*/ 2219 h 4793"/>
                <a:gd name="T74" fmla="*/ 5026 w 5840"/>
                <a:gd name="T75" fmla="*/ 1970 h 4793"/>
                <a:gd name="T76" fmla="*/ 5084 w 5840"/>
                <a:gd name="T77" fmla="*/ 1721 h 4793"/>
                <a:gd name="T78" fmla="*/ 5451 w 5840"/>
                <a:gd name="T79" fmla="*/ 1816 h 4793"/>
                <a:gd name="T80" fmla="*/ 5715 w 5840"/>
                <a:gd name="T81" fmla="*/ 2022 h 4793"/>
                <a:gd name="T82" fmla="*/ 5707 w 5840"/>
                <a:gd name="T83" fmla="*/ 2388 h 4793"/>
                <a:gd name="T84" fmla="*/ 5392 w 5840"/>
                <a:gd name="T85" fmla="*/ 2556 h 4793"/>
                <a:gd name="T86" fmla="*/ 5216 w 5840"/>
                <a:gd name="T87" fmla="*/ 2608 h 4793"/>
                <a:gd name="T88" fmla="*/ 5070 w 5840"/>
                <a:gd name="T89" fmla="*/ 2681 h 4793"/>
                <a:gd name="T90" fmla="*/ 5018 w 5840"/>
                <a:gd name="T91" fmla="*/ 2872 h 4793"/>
                <a:gd name="T92" fmla="*/ 5070 w 5840"/>
                <a:gd name="T93" fmla="*/ 2923 h 4793"/>
                <a:gd name="T94" fmla="*/ 5121 w 5840"/>
                <a:gd name="T95" fmla="*/ 3231 h 4793"/>
                <a:gd name="T96" fmla="*/ 4842 w 5840"/>
                <a:gd name="T97" fmla="*/ 3355 h 4793"/>
                <a:gd name="T98" fmla="*/ 4710 w 5840"/>
                <a:gd name="T99" fmla="*/ 3502 h 4793"/>
                <a:gd name="T100" fmla="*/ 4520 w 5840"/>
                <a:gd name="T101" fmla="*/ 3341 h 4793"/>
                <a:gd name="T102" fmla="*/ 4278 w 5840"/>
                <a:gd name="T103" fmla="*/ 3604 h 4793"/>
                <a:gd name="T104" fmla="*/ 4286 w 5840"/>
                <a:gd name="T105" fmla="*/ 3963 h 4793"/>
                <a:gd name="T106" fmla="*/ 3802 w 5840"/>
                <a:gd name="T107" fmla="*/ 4147 h 4793"/>
                <a:gd name="T108" fmla="*/ 3531 w 5840"/>
                <a:gd name="T109" fmla="*/ 4205 h 4793"/>
                <a:gd name="T110" fmla="*/ 3216 w 5840"/>
                <a:gd name="T111" fmla="*/ 3744 h 4793"/>
                <a:gd name="T112" fmla="*/ 3018 w 5840"/>
                <a:gd name="T113" fmla="*/ 4440 h 4793"/>
                <a:gd name="T114" fmla="*/ 2857 w 5840"/>
                <a:gd name="T115" fmla="*/ 4557 h 4793"/>
                <a:gd name="T116" fmla="*/ 2622 w 5840"/>
                <a:gd name="T117" fmla="*/ 4286 h 4793"/>
                <a:gd name="T118" fmla="*/ 2146 w 5840"/>
                <a:gd name="T119" fmla="*/ 4205 h 4793"/>
                <a:gd name="T120" fmla="*/ 1977 w 5840"/>
                <a:gd name="T121" fmla="*/ 4513 h 4793"/>
                <a:gd name="T122" fmla="*/ 1919 w 5840"/>
                <a:gd name="T123" fmla="*/ 4733 h 4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40" h="4793">
                  <a:moveTo>
                    <a:pt x="1787" y="4792"/>
                  </a:moveTo>
                  <a:lnTo>
                    <a:pt x="1787" y="4792"/>
                  </a:lnTo>
                  <a:cubicBezTo>
                    <a:pt x="1765" y="4792"/>
                    <a:pt x="1743" y="4784"/>
                    <a:pt x="1743" y="4784"/>
                  </a:cubicBezTo>
                  <a:lnTo>
                    <a:pt x="1743" y="4784"/>
                  </a:lnTo>
                  <a:cubicBezTo>
                    <a:pt x="1736" y="4784"/>
                    <a:pt x="1670" y="4769"/>
                    <a:pt x="1604" y="4747"/>
                  </a:cubicBezTo>
                  <a:cubicBezTo>
                    <a:pt x="1523" y="4725"/>
                    <a:pt x="1538" y="4630"/>
                    <a:pt x="1553" y="4564"/>
                  </a:cubicBezTo>
                  <a:cubicBezTo>
                    <a:pt x="1553" y="4535"/>
                    <a:pt x="1545" y="4513"/>
                    <a:pt x="1538" y="4491"/>
                  </a:cubicBezTo>
                  <a:cubicBezTo>
                    <a:pt x="1523" y="4469"/>
                    <a:pt x="1516" y="4440"/>
                    <a:pt x="1516" y="4410"/>
                  </a:cubicBezTo>
                  <a:cubicBezTo>
                    <a:pt x="1516" y="4359"/>
                    <a:pt x="1465" y="4344"/>
                    <a:pt x="1465" y="4344"/>
                  </a:cubicBezTo>
                  <a:cubicBezTo>
                    <a:pt x="1457" y="4344"/>
                    <a:pt x="1443" y="4344"/>
                    <a:pt x="1421" y="4344"/>
                  </a:cubicBezTo>
                  <a:cubicBezTo>
                    <a:pt x="1384" y="4344"/>
                    <a:pt x="1340" y="4337"/>
                    <a:pt x="1303" y="4315"/>
                  </a:cubicBezTo>
                  <a:cubicBezTo>
                    <a:pt x="1289" y="4301"/>
                    <a:pt x="1274" y="4286"/>
                    <a:pt x="1267" y="4264"/>
                  </a:cubicBezTo>
                  <a:cubicBezTo>
                    <a:pt x="1252" y="4242"/>
                    <a:pt x="1245" y="4227"/>
                    <a:pt x="1223" y="4227"/>
                  </a:cubicBezTo>
                  <a:cubicBezTo>
                    <a:pt x="1223" y="4227"/>
                    <a:pt x="1223" y="4227"/>
                    <a:pt x="1215" y="4227"/>
                  </a:cubicBezTo>
                  <a:cubicBezTo>
                    <a:pt x="1208" y="4235"/>
                    <a:pt x="1201" y="4235"/>
                    <a:pt x="1193" y="4235"/>
                  </a:cubicBezTo>
                  <a:cubicBezTo>
                    <a:pt x="1150" y="4235"/>
                    <a:pt x="1136" y="4198"/>
                    <a:pt x="1114" y="4161"/>
                  </a:cubicBezTo>
                  <a:cubicBezTo>
                    <a:pt x="1092" y="4125"/>
                    <a:pt x="1092" y="4125"/>
                    <a:pt x="1092" y="4125"/>
                  </a:cubicBezTo>
                  <a:cubicBezTo>
                    <a:pt x="1063" y="4081"/>
                    <a:pt x="1048" y="4059"/>
                    <a:pt x="997" y="4000"/>
                  </a:cubicBezTo>
                  <a:cubicBezTo>
                    <a:pt x="975" y="3971"/>
                    <a:pt x="967" y="3949"/>
                    <a:pt x="960" y="3927"/>
                  </a:cubicBezTo>
                  <a:cubicBezTo>
                    <a:pt x="953" y="3905"/>
                    <a:pt x="945" y="3897"/>
                    <a:pt x="909" y="3890"/>
                  </a:cubicBezTo>
                  <a:cubicBezTo>
                    <a:pt x="843" y="3883"/>
                    <a:pt x="806" y="3824"/>
                    <a:pt x="769" y="3773"/>
                  </a:cubicBezTo>
                  <a:cubicBezTo>
                    <a:pt x="755" y="3751"/>
                    <a:pt x="740" y="3736"/>
                    <a:pt x="725" y="3714"/>
                  </a:cubicBezTo>
                  <a:cubicBezTo>
                    <a:pt x="711" y="3700"/>
                    <a:pt x="704" y="3692"/>
                    <a:pt x="696" y="3692"/>
                  </a:cubicBezTo>
                  <a:cubicBezTo>
                    <a:pt x="689" y="3692"/>
                    <a:pt x="682" y="3692"/>
                    <a:pt x="667" y="3700"/>
                  </a:cubicBezTo>
                  <a:cubicBezTo>
                    <a:pt x="652" y="3707"/>
                    <a:pt x="630" y="3722"/>
                    <a:pt x="601" y="3722"/>
                  </a:cubicBezTo>
                  <a:cubicBezTo>
                    <a:pt x="564" y="3722"/>
                    <a:pt x="549" y="3707"/>
                    <a:pt x="535" y="3700"/>
                  </a:cubicBezTo>
                  <a:lnTo>
                    <a:pt x="535" y="3692"/>
                  </a:lnTo>
                  <a:lnTo>
                    <a:pt x="528" y="3700"/>
                  </a:lnTo>
                  <a:cubicBezTo>
                    <a:pt x="506" y="3700"/>
                    <a:pt x="476" y="3722"/>
                    <a:pt x="447" y="3744"/>
                  </a:cubicBezTo>
                  <a:cubicBezTo>
                    <a:pt x="432" y="3758"/>
                    <a:pt x="432" y="3758"/>
                    <a:pt x="432" y="3758"/>
                  </a:cubicBezTo>
                  <a:cubicBezTo>
                    <a:pt x="410" y="3729"/>
                    <a:pt x="410" y="3729"/>
                    <a:pt x="410" y="3729"/>
                  </a:cubicBezTo>
                  <a:cubicBezTo>
                    <a:pt x="410" y="3722"/>
                    <a:pt x="410" y="3722"/>
                    <a:pt x="410" y="3722"/>
                  </a:cubicBezTo>
                  <a:cubicBezTo>
                    <a:pt x="410" y="3722"/>
                    <a:pt x="388" y="3656"/>
                    <a:pt x="381" y="3597"/>
                  </a:cubicBezTo>
                  <a:cubicBezTo>
                    <a:pt x="381" y="3575"/>
                    <a:pt x="381" y="3568"/>
                    <a:pt x="374" y="3553"/>
                  </a:cubicBezTo>
                  <a:cubicBezTo>
                    <a:pt x="366" y="3524"/>
                    <a:pt x="366" y="3502"/>
                    <a:pt x="388" y="3458"/>
                  </a:cubicBezTo>
                  <a:cubicBezTo>
                    <a:pt x="388" y="3443"/>
                    <a:pt x="403" y="3428"/>
                    <a:pt x="418" y="3428"/>
                  </a:cubicBezTo>
                  <a:lnTo>
                    <a:pt x="425" y="3428"/>
                  </a:lnTo>
                  <a:cubicBezTo>
                    <a:pt x="432" y="3406"/>
                    <a:pt x="432" y="3377"/>
                    <a:pt x="410" y="3348"/>
                  </a:cubicBezTo>
                  <a:cubicBezTo>
                    <a:pt x="396" y="3326"/>
                    <a:pt x="388" y="3311"/>
                    <a:pt x="381" y="3297"/>
                  </a:cubicBezTo>
                  <a:cubicBezTo>
                    <a:pt x="374" y="3267"/>
                    <a:pt x="366" y="3260"/>
                    <a:pt x="352" y="3260"/>
                  </a:cubicBezTo>
                  <a:cubicBezTo>
                    <a:pt x="344" y="3260"/>
                    <a:pt x="344" y="3253"/>
                    <a:pt x="337" y="3253"/>
                  </a:cubicBezTo>
                  <a:cubicBezTo>
                    <a:pt x="315" y="3253"/>
                    <a:pt x="300" y="3260"/>
                    <a:pt x="278" y="3275"/>
                  </a:cubicBezTo>
                  <a:cubicBezTo>
                    <a:pt x="271" y="3282"/>
                    <a:pt x="264" y="3282"/>
                    <a:pt x="249" y="3289"/>
                  </a:cubicBezTo>
                  <a:cubicBezTo>
                    <a:pt x="227" y="3304"/>
                    <a:pt x="220" y="3311"/>
                    <a:pt x="213" y="3319"/>
                  </a:cubicBezTo>
                  <a:cubicBezTo>
                    <a:pt x="213" y="3326"/>
                    <a:pt x="213" y="3341"/>
                    <a:pt x="227" y="3363"/>
                  </a:cubicBezTo>
                  <a:cubicBezTo>
                    <a:pt x="235" y="3385"/>
                    <a:pt x="235" y="3399"/>
                    <a:pt x="227" y="3406"/>
                  </a:cubicBezTo>
                  <a:cubicBezTo>
                    <a:pt x="205" y="3436"/>
                    <a:pt x="154" y="3436"/>
                    <a:pt x="110" y="3436"/>
                  </a:cubicBezTo>
                  <a:cubicBezTo>
                    <a:pt x="44" y="3436"/>
                    <a:pt x="22" y="3385"/>
                    <a:pt x="15" y="3348"/>
                  </a:cubicBezTo>
                  <a:cubicBezTo>
                    <a:pt x="15" y="3326"/>
                    <a:pt x="15" y="3326"/>
                    <a:pt x="15" y="3326"/>
                  </a:cubicBezTo>
                  <a:cubicBezTo>
                    <a:pt x="7" y="3304"/>
                    <a:pt x="0" y="3275"/>
                    <a:pt x="15" y="3260"/>
                  </a:cubicBezTo>
                  <a:cubicBezTo>
                    <a:pt x="22" y="3253"/>
                    <a:pt x="37" y="3245"/>
                    <a:pt x="51" y="3245"/>
                  </a:cubicBezTo>
                  <a:cubicBezTo>
                    <a:pt x="66" y="3245"/>
                    <a:pt x="81" y="3209"/>
                    <a:pt x="95" y="3179"/>
                  </a:cubicBezTo>
                  <a:cubicBezTo>
                    <a:pt x="103" y="3157"/>
                    <a:pt x="110" y="3135"/>
                    <a:pt x="125" y="3121"/>
                  </a:cubicBezTo>
                  <a:cubicBezTo>
                    <a:pt x="139" y="3099"/>
                    <a:pt x="154" y="3062"/>
                    <a:pt x="117" y="3033"/>
                  </a:cubicBezTo>
                  <a:cubicBezTo>
                    <a:pt x="103" y="3025"/>
                    <a:pt x="88" y="3011"/>
                    <a:pt x="95" y="2996"/>
                  </a:cubicBezTo>
                  <a:cubicBezTo>
                    <a:pt x="95" y="2982"/>
                    <a:pt x="103" y="2974"/>
                    <a:pt x="117" y="2974"/>
                  </a:cubicBezTo>
                  <a:cubicBezTo>
                    <a:pt x="125" y="2967"/>
                    <a:pt x="139" y="2960"/>
                    <a:pt x="154" y="2952"/>
                  </a:cubicBezTo>
                  <a:cubicBezTo>
                    <a:pt x="168" y="2937"/>
                    <a:pt x="161" y="2923"/>
                    <a:pt x="154" y="2901"/>
                  </a:cubicBezTo>
                  <a:cubicBezTo>
                    <a:pt x="154" y="2879"/>
                    <a:pt x="147" y="2857"/>
                    <a:pt x="154" y="2828"/>
                  </a:cubicBezTo>
                  <a:cubicBezTo>
                    <a:pt x="168" y="2776"/>
                    <a:pt x="235" y="2740"/>
                    <a:pt x="308" y="2740"/>
                  </a:cubicBezTo>
                  <a:cubicBezTo>
                    <a:pt x="315" y="2740"/>
                    <a:pt x="323" y="2740"/>
                    <a:pt x="323" y="2740"/>
                  </a:cubicBezTo>
                  <a:cubicBezTo>
                    <a:pt x="330" y="2732"/>
                    <a:pt x="323" y="2718"/>
                    <a:pt x="308" y="2688"/>
                  </a:cubicBezTo>
                  <a:cubicBezTo>
                    <a:pt x="300" y="2681"/>
                    <a:pt x="286" y="2652"/>
                    <a:pt x="293" y="2630"/>
                  </a:cubicBezTo>
                  <a:cubicBezTo>
                    <a:pt x="308" y="2615"/>
                    <a:pt x="330" y="2601"/>
                    <a:pt x="374" y="2601"/>
                  </a:cubicBezTo>
                  <a:cubicBezTo>
                    <a:pt x="396" y="2593"/>
                    <a:pt x="403" y="2593"/>
                    <a:pt x="403" y="2593"/>
                  </a:cubicBezTo>
                  <a:cubicBezTo>
                    <a:pt x="403" y="2586"/>
                    <a:pt x="381" y="2564"/>
                    <a:pt x="366" y="2556"/>
                  </a:cubicBezTo>
                  <a:cubicBezTo>
                    <a:pt x="352" y="2542"/>
                    <a:pt x="352" y="2542"/>
                    <a:pt x="352" y="2542"/>
                  </a:cubicBezTo>
                  <a:cubicBezTo>
                    <a:pt x="323" y="2505"/>
                    <a:pt x="293" y="2491"/>
                    <a:pt x="264" y="2476"/>
                  </a:cubicBezTo>
                  <a:cubicBezTo>
                    <a:pt x="249" y="2469"/>
                    <a:pt x="242" y="2469"/>
                    <a:pt x="227" y="2461"/>
                  </a:cubicBezTo>
                  <a:cubicBezTo>
                    <a:pt x="213" y="2461"/>
                    <a:pt x="191" y="2454"/>
                    <a:pt x="168" y="2439"/>
                  </a:cubicBezTo>
                  <a:cubicBezTo>
                    <a:pt x="147" y="2425"/>
                    <a:pt x="147" y="2403"/>
                    <a:pt x="154" y="2395"/>
                  </a:cubicBezTo>
                  <a:cubicBezTo>
                    <a:pt x="161" y="2381"/>
                    <a:pt x="183" y="2366"/>
                    <a:pt x="198" y="2366"/>
                  </a:cubicBezTo>
                  <a:cubicBezTo>
                    <a:pt x="205" y="2366"/>
                    <a:pt x="213" y="2366"/>
                    <a:pt x="220" y="2373"/>
                  </a:cubicBezTo>
                  <a:cubicBezTo>
                    <a:pt x="242" y="2381"/>
                    <a:pt x="264" y="2388"/>
                    <a:pt x="359" y="2388"/>
                  </a:cubicBezTo>
                  <a:cubicBezTo>
                    <a:pt x="388" y="2388"/>
                    <a:pt x="396" y="2381"/>
                    <a:pt x="396" y="2381"/>
                  </a:cubicBezTo>
                  <a:cubicBezTo>
                    <a:pt x="396" y="2381"/>
                    <a:pt x="374" y="2359"/>
                    <a:pt x="366" y="2351"/>
                  </a:cubicBezTo>
                  <a:cubicBezTo>
                    <a:pt x="330" y="2329"/>
                    <a:pt x="308" y="2278"/>
                    <a:pt x="300" y="2190"/>
                  </a:cubicBezTo>
                  <a:cubicBezTo>
                    <a:pt x="293" y="2168"/>
                    <a:pt x="300" y="2154"/>
                    <a:pt x="308" y="2146"/>
                  </a:cubicBezTo>
                  <a:cubicBezTo>
                    <a:pt x="315" y="2139"/>
                    <a:pt x="330" y="2132"/>
                    <a:pt x="344" y="2132"/>
                  </a:cubicBezTo>
                  <a:cubicBezTo>
                    <a:pt x="374" y="2132"/>
                    <a:pt x="396" y="2146"/>
                    <a:pt x="410" y="2161"/>
                  </a:cubicBezTo>
                  <a:cubicBezTo>
                    <a:pt x="418" y="2168"/>
                    <a:pt x="425" y="2175"/>
                    <a:pt x="432" y="2175"/>
                  </a:cubicBezTo>
                  <a:cubicBezTo>
                    <a:pt x="447" y="2175"/>
                    <a:pt x="476" y="2154"/>
                    <a:pt x="491" y="2139"/>
                  </a:cubicBezTo>
                  <a:cubicBezTo>
                    <a:pt x="498" y="2139"/>
                    <a:pt x="506" y="2132"/>
                    <a:pt x="513" y="2132"/>
                  </a:cubicBezTo>
                  <a:cubicBezTo>
                    <a:pt x="535" y="2132"/>
                    <a:pt x="542" y="2146"/>
                    <a:pt x="557" y="2161"/>
                  </a:cubicBezTo>
                  <a:cubicBezTo>
                    <a:pt x="572" y="2175"/>
                    <a:pt x="586" y="2190"/>
                    <a:pt x="608" y="2197"/>
                  </a:cubicBezTo>
                  <a:cubicBezTo>
                    <a:pt x="616" y="2205"/>
                    <a:pt x="623" y="2205"/>
                    <a:pt x="623" y="2205"/>
                  </a:cubicBezTo>
                  <a:cubicBezTo>
                    <a:pt x="637" y="2205"/>
                    <a:pt x="645" y="2197"/>
                    <a:pt x="652" y="2168"/>
                  </a:cubicBezTo>
                  <a:cubicBezTo>
                    <a:pt x="659" y="2154"/>
                    <a:pt x="667" y="2139"/>
                    <a:pt x="674" y="2124"/>
                  </a:cubicBezTo>
                  <a:cubicBezTo>
                    <a:pt x="696" y="2080"/>
                    <a:pt x="689" y="2066"/>
                    <a:pt x="667" y="2051"/>
                  </a:cubicBezTo>
                  <a:cubicBezTo>
                    <a:pt x="667" y="2044"/>
                    <a:pt x="659" y="2044"/>
                    <a:pt x="659" y="2036"/>
                  </a:cubicBezTo>
                  <a:cubicBezTo>
                    <a:pt x="652" y="2029"/>
                    <a:pt x="645" y="2022"/>
                    <a:pt x="630" y="2014"/>
                  </a:cubicBezTo>
                  <a:cubicBezTo>
                    <a:pt x="616" y="2007"/>
                    <a:pt x="601" y="2000"/>
                    <a:pt x="586" y="1978"/>
                  </a:cubicBezTo>
                  <a:cubicBezTo>
                    <a:pt x="572" y="1970"/>
                    <a:pt x="557" y="1956"/>
                    <a:pt x="557" y="1934"/>
                  </a:cubicBezTo>
                  <a:cubicBezTo>
                    <a:pt x="557" y="1919"/>
                    <a:pt x="572" y="1904"/>
                    <a:pt x="594" y="1890"/>
                  </a:cubicBezTo>
                  <a:cubicBezTo>
                    <a:pt x="601" y="1882"/>
                    <a:pt x="601" y="1882"/>
                    <a:pt x="601" y="1882"/>
                  </a:cubicBezTo>
                  <a:cubicBezTo>
                    <a:pt x="616" y="1868"/>
                    <a:pt x="623" y="1853"/>
                    <a:pt x="630" y="1846"/>
                  </a:cubicBezTo>
                  <a:cubicBezTo>
                    <a:pt x="608" y="1838"/>
                    <a:pt x="579" y="1831"/>
                    <a:pt x="542" y="1809"/>
                  </a:cubicBezTo>
                  <a:cubicBezTo>
                    <a:pt x="520" y="1802"/>
                    <a:pt x="498" y="1780"/>
                    <a:pt x="491" y="1758"/>
                  </a:cubicBezTo>
                  <a:cubicBezTo>
                    <a:pt x="491" y="1736"/>
                    <a:pt x="498" y="1721"/>
                    <a:pt x="528" y="1699"/>
                  </a:cubicBezTo>
                  <a:cubicBezTo>
                    <a:pt x="542" y="1685"/>
                    <a:pt x="564" y="1677"/>
                    <a:pt x="579" y="1677"/>
                  </a:cubicBezTo>
                  <a:cubicBezTo>
                    <a:pt x="608" y="1677"/>
                    <a:pt x="630" y="1714"/>
                    <a:pt x="645" y="1743"/>
                  </a:cubicBezTo>
                  <a:cubicBezTo>
                    <a:pt x="652" y="1758"/>
                    <a:pt x="659" y="1773"/>
                    <a:pt x="659" y="1780"/>
                  </a:cubicBezTo>
                  <a:cubicBezTo>
                    <a:pt x="659" y="1773"/>
                    <a:pt x="659" y="1765"/>
                    <a:pt x="667" y="1758"/>
                  </a:cubicBezTo>
                  <a:cubicBezTo>
                    <a:pt x="667" y="1743"/>
                    <a:pt x="667" y="1728"/>
                    <a:pt x="659" y="1714"/>
                  </a:cubicBezTo>
                  <a:cubicBezTo>
                    <a:pt x="659" y="1685"/>
                    <a:pt x="652" y="1655"/>
                    <a:pt x="689" y="1633"/>
                  </a:cubicBezTo>
                  <a:cubicBezTo>
                    <a:pt x="704" y="1619"/>
                    <a:pt x="718" y="1605"/>
                    <a:pt x="718" y="1597"/>
                  </a:cubicBezTo>
                  <a:cubicBezTo>
                    <a:pt x="718" y="1583"/>
                    <a:pt x="711" y="1576"/>
                    <a:pt x="704" y="1576"/>
                  </a:cubicBezTo>
                  <a:cubicBezTo>
                    <a:pt x="674" y="1554"/>
                    <a:pt x="564" y="1488"/>
                    <a:pt x="506" y="1480"/>
                  </a:cubicBezTo>
                  <a:cubicBezTo>
                    <a:pt x="447" y="1473"/>
                    <a:pt x="352" y="1414"/>
                    <a:pt x="330" y="1356"/>
                  </a:cubicBezTo>
                  <a:cubicBezTo>
                    <a:pt x="330" y="1348"/>
                    <a:pt x="330" y="1341"/>
                    <a:pt x="330" y="1334"/>
                  </a:cubicBezTo>
                  <a:cubicBezTo>
                    <a:pt x="315" y="1290"/>
                    <a:pt x="308" y="1275"/>
                    <a:pt x="271" y="1275"/>
                  </a:cubicBezTo>
                  <a:cubicBezTo>
                    <a:pt x="205" y="1275"/>
                    <a:pt x="176" y="1246"/>
                    <a:pt x="147" y="1202"/>
                  </a:cubicBezTo>
                  <a:cubicBezTo>
                    <a:pt x="132" y="1180"/>
                    <a:pt x="132" y="1165"/>
                    <a:pt x="132" y="1143"/>
                  </a:cubicBezTo>
                  <a:cubicBezTo>
                    <a:pt x="125" y="1128"/>
                    <a:pt x="125" y="1114"/>
                    <a:pt x="110" y="1107"/>
                  </a:cubicBezTo>
                  <a:cubicBezTo>
                    <a:pt x="73" y="1077"/>
                    <a:pt x="81" y="1011"/>
                    <a:pt x="81" y="967"/>
                  </a:cubicBezTo>
                  <a:cubicBezTo>
                    <a:pt x="88" y="953"/>
                    <a:pt x="88" y="945"/>
                    <a:pt x="88" y="938"/>
                  </a:cubicBezTo>
                  <a:cubicBezTo>
                    <a:pt x="81" y="916"/>
                    <a:pt x="81" y="916"/>
                    <a:pt x="81" y="916"/>
                  </a:cubicBezTo>
                  <a:cubicBezTo>
                    <a:pt x="95" y="916"/>
                    <a:pt x="95" y="916"/>
                    <a:pt x="95" y="916"/>
                  </a:cubicBezTo>
                  <a:cubicBezTo>
                    <a:pt x="183" y="887"/>
                    <a:pt x="220" y="865"/>
                    <a:pt x="227" y="850"/>
                  </a:cubicBezTo>
                  <a:cubicBezTo>
                    <a:pt x="249" y="814"/>
                    <a:pt x="315" y="755"/>
                    <a:pt x="359" y="748"/>
                  </a:cubicBezTo>
                  <a:cubicBezTo>
                    <a:pt x="374" y="748"/>
                    <a:pt x="396" y="748"/>
                    <a:pt x="410" y="748"/>
                  </a:cubicBezTo>
                  <a:cubicBezTo>
                    <a:pt x="432" y="748"/>
                    <a:pt x="454" y="748"/>
                    <a:pt x="476" y="748"/>
                  </a:cubicBezTo>
                  <a:lnTo>
                    <a:pt x="484" y="748"/>
                  </a:lnTo>
                  <a:cubicBezTo>
                    <a:pt x="520" y="748"/>
                    <a:pt x="579" y="726"/>
                    <a:pt x="586" y="704"/>
                  </a:cubicBezTo>
                  <a:cubicBezTo>
                    <a:pt x="594" y="689"/>
                    <a:pt x="601" y="667"/>
                    <a:pt x="601" y="652"/>
                  </a:cubicBezTo>
                  <a:cubicBezTo>
                    <a:pt x="608" y="623"/>
                    <a:pt x="608" y="594"/>
                    <a:pt x="637" y="579"/>
                  </a:cubicBezTo>
                  <a:cubicBezTo>
                    <a:pt x="637" y="579"/>
                    <a:pt x="645" y="579"/>
                    <a:pt x="652" y="579"/>
                  </a:cubicBezTo>
                  <a:cubicBezTo>
                    <a:pt x="659" y="579"/>
                    <a:pt x="674" y="586"/>
                    <a:pt x="682" y="594"/>
                  </a:cubicBezTo>
                  <a:cubicBezTo>
                    <a:pt x="696" y="601"/>
                    <a:pt x="704" y="608"/>
                    <a:pt x="711" y="608"/>
                  </a:cubicBezTo>
                  <a:cubicBezTo>
                    <a:pt x="718" y="608"/>
                    <a:pt x="725" y="601"/>
                    <a:pt x="733" y="601"/>
                  </a:cubicBezTo>
                  <a:cubicBezTo>
                    <a:pt x="740" y="594"/>
                    <a:pt x="755" y="586"/>
                    <a:pt x="762" y="572"/>
                  </a:cubicBezTo>
                  <a:cubicBezTo>
                    <a:pt x="791" y="550"/>
                    <a:pt x="828" y="528"/>
                    <a:pt x="843" y="506"/>
                  </a:cubicBezTo>
                  <a:cubicBezTo>
                    <a:pt x="872" y="469"/>
                    <a:pt x="887" y="455"/>
                    <a:pt x="931" y="433"/>
                  </a:cubicBezTo>
                  <a:cubicBezTo>
                    <a:pt x="967" y="410"/>
                    <a:pt x="975" y="410"/>
                    <a:pt x="982" y="374"/>
                  </a:cubicBezTo>
                  <a:cubicBezTo>
                    <a:pt x="982" y="352"/>
                    <a:pt x="982" y="352"/>
                    <a:pt x="982" y="352"/>
                  </a:cubicBezTo>
                  <a:cubicBezTo>
                    <a:pt x="982" y="308"/>
                    <a:pt x="989" y="257"/>
                    <a:pt x="1026" y="242"/>
                  </a:cubicBezTo>
                  <a:cubicBezTo>
                    <a:pt x="1063" y="220"/>
                    <a:pt x="1121" y="220"/>
                    <a:pt x="1143" y="220"/>
                  </a:cubicBezTo>
                  <a:cubicBezTo>
                    <a:pt x="1179" y="220"/>
                    <a:pt x="1252" y="242"/>
                    <a:pt x="1274" y="271"/>
                  </a:cubicBezTo>
                  <a:cubicBezTo>
                    <a:pt x="1303" y="301"/>
                    <a:pt x="1340" y="337"/>
                    <a:pt x="1362" y="337"/>
                  </a:cubicBezTo>
                  <a:cubicBezTo>
                    <a:pt x="1369" y="337"/>
                    <a:pt x="1369" y="337"/>
                    <a:pt x="1377" y="330"/>
                  </a:cubicBezTo>
                  <a:cubicBezTo>
                    <a:pt x="1391" y="323"/>
                    <a:pt x="1398" y="308"/>
                    <a:pt x="1406" y="293"/>
                  </a:cubicBezTo>
                  <a:cubicBezTo>
                    <a:pt x="1413" y="279"/>
                    <a:pt x="1421" y="264"/>
                    <a:pt x="1443" y="249"/>
                  </a:cubicBezTo>
                  <a:cubicBezTo>
                    <a:pt x="1457" y="242"/>
                    <a:pt x="1472" y="242"/>
                    <a:pt x="1486" y="242"/>
                  </a:cubicBezTo>
                  <a:cubicBezTo>
                    <a:pt x="1508" y="242"/>
                    <a:pt x="1523" y="249"/>
                    <a:pt x="1545" y="264"/>
                  </a:cubicBezTo>
                  <a:cubicBezTo>
                    <a:pt x="1545" y="271"/>
                    <a:pt x="1560" y="271"/>
                    <a:pt x="1567" y="271"/>
                  </a:cubicBezTo>
                  <a:cubicBezTo>
                    <a:pt x="1582" y="271"/>
                    <a:pt x="1596" y="264"/>
                    <a:pt x="1596" y="264"/>
                  </a:cubicBezTo>
                  <a:cubicBezTo>
                    <a:pt x="1596" y="257"/>
                    <a:pt x="1596" y="257"/>
                    <a:pt x="1596" y="249"/>
                  </a:cubicBezTo>
                  <a:cubicBezTo>
                    <a:pt x="1582" y="242"/>
                    <a:pt x="1574" y="235"/>
                    <a:pt x="1560" y="227"/>
                  </a:cubicBezTo>
                  <a:cubicBezTo>
                    <a:pt x="1545" y="213"/>
                    <a:pt x="1530" y="198"/>
                    <a:pt x="1530" y="161"/>
                  </a:cubicBezTo>
                  <a:cubicBezTo>
                    <a:pt x="1538" y="117"/>
                    <a:pt x="1560" y="103"/>
                    <a:pt x="1604" y="74"/>
                  </a:cubicBezTo>
                  <a:cubicBezTo>
                    <a:pt x="1618" y="66"/>
                    <a:pt x="1618" y="59"/>
                    <a:pt x="1626" y="52"/>
                  </a:cubicBezTo>
                  <a:lnTo>
                    <a:pt x="1626" y="44"/>
                  </a:lnTo>
                  <a:lnTo>
                    <a:pt x="1626" y="44"/>
                  </a:lnTo>
                  <a:cubicBezTo>
                    <a:pt x="1648" y="15"/>
                    <a:pt x="1648" y="15"/>
                    <a:pt x="1648" y="15"/>
                  </a:cubicBezTo>
                  <a:cubicBezTo>
                    <a:pt x="1655" y="22"/>
                    <a:pt x="1655" y="22"/>
                    <a:pt x="1655" y="22"/>
                  </a:cubicBezTo>
                  <a:cubicBezTo>
                    <a:pt x="1662" y="22"/>
                    <a:pt x="1670" y="15"/>
                    <a:pt x="1677" y="15"/>
                  </a:cubicBezTo>
                  <a:lnTo>
                    <a:pt x="1684" y="15"/>
                  </a:lnTo>
                  <a:cubicBezTo>
                    <a:pt x="1692" y="15"/>
                    <a:pt x="1692" y="22"/>
                    <a:pt x="1699" y="22"/>
                  </a:cubicBezTo>
                  <a:cubicBezTo>
                    <a:pt x="1721" y="22"/>
                    <a:pt x="1743" y="15"/>
                    <a:pt x="1765" y="15"/>
                  </a:cubicBezTo>
                  <a:cubicBezTo>
                    <a:pt x="1794" y="7"/>
                    <a:pt x="1816" y="0"/>
                    <a:pt x="1838" y="0"/>
                  </a:cubicBezTo>
                  <a:cubicBezTo>
                    <a:pt x="1846" y="0"/>
                    <a:pt x="1853" y="7"/>
                    <a:pt x="1867" y="7"/>
                  </a:cubicBezTo>
                  <a:cubicBezTo>
                    <a:pt x="1875" y="7"/>
                    <a:pt x="1889" y="15"/>
                    <a:pt x="1904" y="15"/>
                  </a:cubicBezTo>
                  <a:cubicBezTo>
                    <a:pt x="1934" y="22"/>
                    <a:pt x="1963" y="29"/>
                    <a:pt x="1985" y="44"/>
                  </a:cubicBezTo>
                  <a:cubicBezTo>
                    <a:pt x="1992" y="52"/>
                    <a:pt x="1999" y="59"/>
                    <a:pt x="2007" y="74"/>
                  </a:cubicBezTo>
                  <a:cubicBezTo>
                    <a:pt x="2021" y="88"/>
                    <a:pt x="2036" y="103"/>
                    <a:pt x="2051" y="103"/>
                  </a:cubicBezTo>
                  <a:cubicBezTo>
                    <a:pt x="2065" y="103"/>
                    <a:pt x="2073" y="103"/>
                    <a:pt x="2073" y="103"/>
                  </a:cubicBezTo>
                  <a:cubicBezTo>
                    <a:pt x="2087" y="103"/>
                    <a:pt x="2095" y="103"/>
                    <a:pt x="2102" y="103"/>
                  </a:cubicBezTo>
                  <a:cubicBezTo>
                    <a:pt x="2109" y="110"/>
                    <a:pt x="2117" y="110"/>
                    <a:pt x="2124" y="110"/>
                  </a:cubicBezTo>
                  <a:cubicBezTo>
                    <a:pt x="2153" y="110"/>
                    <a:pt x="2175" y="139"/>
                    <a:pt x="2175" y="169"/>
                  </a:cubicBezTo>
                  <a:cubicBezTo>
                    <a:pt x="2175" y="198"/>
                    <a:pt x="2168" y="220"/>
                    <a:pt x="2131" y="227"/>
                  </a:cubicBezTo>
                  <a:cubicBezTo>
                    <a:pt x="2095" y="227"/>
                    <a:pt x="2095" y="235"/>
                    <a:pt x="2095" y="235"/>
                  </a:cubicBezTo>
                  <a:cubicBezTo>
                    <a:pt x="2095" y="235"/>
                    <a:pt x="2087" y="242"/>
                    <a:pt x="2102" y="264"/>
                  </a:cubicBezTo>
                  <a:cubicBezTo>
                    <a:pt x="2117" y="279"/>
                    <a:pt x="2131" y="293"/>
                    <a:pt x="2146" y="308"/>
                  </a:cubicBezTo>
                  <a:cubicBezTo>
                    <a:pt x="2175" y="330"/>
                    <a:pt x="2190" y="345"/>
                    <a:pt x="2190" y="367"/>
                  </a:cubicBezTo>
                  <a:cubicBezTo>
                    <a:pt x="2197" y="374"/>
                    <a:pt x="2190" y="388"/>
                    <a:pt x="2190" y="403"/>
                  </a:cubicBezTo>
                  <a:cubicBezTo>
                    <a:pt x="2183" y="425"/>
                    <a:pt x="2183" y="433"/>
                    <a:pt x="2190" y="440"/>
                  </a:cubicBezTo>
                  <a:cubicBezTo>
                    <a:pt x="2212" y="462"/>
                    <a:pt x="2248" y="520"/>
                    <a:pt x="2248" y="557"/>
                  </a:cubicBezTo>
                  <a:cubicBezTo>
                    <a:pt x="2248" y="667"/>
                    <a:pt x="2248" y="667"/>
                    <a:pt x="2248" y="667"/>
                  </a:cubicBezTo>
                  <a:cubicBezTo>
                    <a:pt x="2248" y="704"/>
                    <a:pt x="2263" y="733"/>
                    <a:pt x="2285" y="740"/>
                  </a:cubicBezTo>
                  <a:cubicBezTo>
                    <a:pt x="2300" y="740"/>
                    <a:pt x="2307" y="748"/>
                    <a:pt x="2322" y="748"/>
                  </a:cubicBezTo>
                  <a:cubicBezTo>
                    <a:pt x="2336" y="748"/>
                    <a:pt x="2351" y="740"/>
                    <a:pt x="2373" y="733"/>
                  </a:cubicBezTo>
                  <a:cubicBezTo>
                    <a:pt x="2388" y="726"/>
                    <a:pt x="2395" y="726"/>
                    <a:pt x="2403" y="718"/>
                  </a:cubicBezTo>
                  <a:cubicBezTo>
                    <a:pt x="2417" y="711"/>
                    <a:pt x="2432" y="711"/>
                    <a:pt x="2439" y="711"/>
                  </a:cubicBezTo>
                  <a:cubicBezTo>
                    <a:pt x="2454" y="711"/>
                    <a:pt x="2461" y="711"/>
                    <a:pt x="2476" y="718"/>
                  </a:cubicBezTo>
                  <a:cubicBezTo>
                    <a:pt x="2490" y="726"/>
                    <a:pt x="2505" y="733"/>
                    <a:pt x="2527" y="748"/>
                  </a:cubicBezTo>
                  <a:cubicBezTo>
                    <a:pt x="2556" y="762"/>
                    <a:pt x="2578" y="777"/>
                    <a:pt x="2600" y="784"/>
                  </a:cubicBezTo>
                  <a:cubicBezTo>
                    <a:pt x="2608" y="792"/>
                    <a:pt x="2622" y="792"/>
                    <a:pt x="2637" y="792"/>
                  </a:cubicBezTo>
                  <a:cubicBezTo>
                    <a:pt x="2644" y="792"/>
                    <a:pt x="2652" y="792"/>
                    <a:pt x="2659" y="784"/>
                  </a:cubicBezTo>
                  <a:cubicBezTo>
                    <a:pt x="2674" y="777"/>
                    <a:pt x="2681" y="777"/>
                    <a:pt x="2681" y="777"/>
                  </a:cubicBezTo>
                  <a:cubicBezTo>
                    <a:pt x="2696" y="777"/>
                    <a:pt x="2703" y="784"/>
                    <a:pt x="2710" y="792"/>
                  </a:cubicBezTo>
                  <a:cubicBezTo>
                    <a:pt x="2717" y="792"/>
                    <a:pt x="2717" y="792"/>
                    <a:pt x="2717" y="792"/>
                  </a:cubicBezTo>
                  <a:cubicBezTo>
                    <a:pt x="2732" y="792"/>
                    <a:pt x="2739" y="792"/>
                    <a:pt x="2739" y="784"/>
                  </a:cubicBezTo>
                  <a:cubicBezTo>
                    <a:pt x="2754" y="777"/>
                    <a:pt x="2761" y="762"/>
                    <a:pt x="2784" y="762"/>
                  </a:cubicBezTo>
                  <a:cubicBezTo>
                    <a:pt x="2791" y="762"/>
                    <a:pt x="2791" y="762"/>
                    <a:pt x="2798" y="769"/>
                  </a:cubicBezTo>
                  <a:cubicBezTo>
                    <a:pt x="2820" y="769"/>
                    <a:pt x="2827" y="777"/>
                    <a:pt x="2842" y="784"/>
                  </a:cubicBezTo>
                  <a:cubicBezTo>
                    <a:pt x="2849" y="792"/>
                    <a:pt x="2857" y="799"/>
                    <a:pt x="2871" y="799"/>
                  </a:cubicBezTo>
                  <a:cubicBezTo>
                    <a:pt x="2871" y="799"/>
                    <a:pt x="2879" y="799"/>
                    <a:pt x="2879" y="792"/>
                  </a:cubicBezTo>
                  <a:cubicBezTo>
                    <a:pt x="2901" y="792"/>
                    <a:pt x="2915" y="784"/>
                    <a:pt x="2923" y="777"/>
                  </a:cubicBezTo>
                  <a:cubicBezTo>
                    <a:pt x="2930" y="769"/>
                    <a:pt x="2937" y="762"/>
                    <a:pt x="2959" y="762"/>
                  </a:cubicBezTo>
                  <a:cubicBezTo>
                    <a:pt x="2981" y="762"/>
                    <a:pt x="2989" y="784"/>
                    <a:pt x="2989" y="799"/>
                  </a:cubicBezTo>
                  <a:cubicBezTo>
                    <a:pt x="2996" y="806"/>
                    <a:pt x="2996" y="814"/>
                    <a:pt x="3011" y="814"/>
                  </a:cubicBezTo>
                  <a:cubicBezTo>
                    <a:pt x="3025" y="814"/>
                    <a:pt x="3040" y="814"/>
                    <a:pt x="3055" y="821"/>
                  </a:cubicBezTo>
                  <a:cubicBezTo>
                    <a:pt x="3069" y="821"/>
                    <a:pt x="3084" y="828"/>
                    <a:pt x="3106" y="828"/>
                  </a:cubicBezTo>
                  <a:cubicBezTo>
                    <a:pt x="3135" y="828"/>
                    <a:pt x="3150" y="843"/>
                    <a:pt x="3157" y="857"/>
                  </a:cubicBezTo>
                  <a:cubicBezTo>
                    <a:pt x="3172" y="879"/>
                    <a:pt x="3165" y="902"/>
                    <a:pt x="3157" y="924"/>
                  </a:cubicBezTo>
                  <a:cubicBezTo>
                    <a:pt x="3150" y="938"/>
                    <a:pt x="3143" y="938"/>
                    <a:pt x="3150" y="945"/>
                  </a:cubicBezTo>
                  <a:cubicBezTo>
                    <a:pt x="3150" y="953"/>
                    <a:pt x="3157" y="960"/>
                    <a:pt x="3172" y="967"/>
                  </a:cubicBezTo>
                  <a:cubicBezTo>
                    <a:pt x="3216" y="982"/>
                    <a:pt x="3223" y="989"/>
                    <a:pt x="3245" y="1026"/>
                  </a:cubicBezTo>
                  <a:cubicBezTo>
                    <a:pt x="3260" y="1063"/>
                    <a:pt x="3267" y="1070"/>
                    <a:pt x="3304" y="1092"/>
                  </a:cubicBezTo>
                  <a:cubicBezTo>
                    <a:pt x="3311" y="1099"/>
                    <a:pt x="3311" y="1099"/>
                    <a:pt x="3311" y="1099"/>
                  </a:cubicBezTo>
                  <a:cubicBezTo>
                    <a:pt x="3326" y="1107"/>
                    <a:pt x="3333" y="1114"/>
                    <a:pt x="3340" y="1128"/>
                  </a:cubicBezTo>
                  <a:cubicBezTo>
                    <a:pt x="3340" y="1143"/>
                    <a:pt x="3333" y="1158"/>
                    <a:pt x="3304" y="1187"/>
                  </a:cubicBezTo>
                  <a:cubicBezTo>
                    <a:pt x="3289" y="1209"/>
                    <a:pt x="3274" y="1238"/>
                    <a:pt x="3260" y="1261"/>
                  </a:cubicBezTo>
                  <a:cubicBezTo>
                    <a:pt x="3245" y="1297"/>
                    <a:pt x="3230" y="1326"/>
                    <a:pt x="3208" y="1326"/>
                  </a:cubicBezTo>
                  <a:cubicBezTo>
                    <a:pt x="3201" y="1326"/>
                    <a:pt x="3194" y="1319"/>
                    <a:pt x="3186" y="1319"/>
                  </a:cubicBezTo>
                  <a:cubicBezTo>
                    <a:pt x="3179" y="1319"/>
                    <a:pt x="3179" y="1319"/>
                    <a:pt x="3172" y="1319"/>
                  </a:cubicBezTo>
                  <a:cubicBezTo>
                    <a:pt x="3165" y="1319"/>
                    <a:pt x="3150" y="1319"/>
                    <a:pt x="3135" y="1334"/>
                  </a:cubicBezTo>
                  <a:cubicBezTo>
                    <a:pt x="3135" y="1334"/>
                    <a:pt x="3113" y="1348"/>
                    <a:pt x="3113" y="1356"/>
                  </a:cubicBezTo>
                  <a:cubicBezTo>
                    <a:pt x="3113" y="1356"/>
                    <a:pt x="3113" y="1356"/>
                    <a:pt x="3128" y="1370"/>
                  </a:cubicBezTo>
                  <a:cubicBezTo>
                    <a:pt x="3157" y="1400"/>
                    <a:pt x="3201" y="1407"/>
                    <a:pt x="3230" y="1414"/>
                  </a:cubicBezTo>
                  <a:cubicBezTo>
                    <a:pt x="3274" y="1422"/>
                    <a:pt x="3326" y="1444"/>
                    <a:pt x="3333" y="1488"/>
                  </a:cubicBezTo>
                  <a:cubicBezTo>
                    <a:pt x="3340" y="1495"/>
                    <a:pt x="3340" y="1502"/>
                    <a:pt x="3348" y="1510"/>
                  </a:cubicBezTo>
                  <a:cubicBezTo>
                    <a:pt x="3362" y="1539"/>
                    <a:pt x="3377" y="1576"/>
                    <a:pt x="3348" y="1605"/>
                  </a:cubicBezTo>
                  <a:cubicBezTo>
                    <a:pt x="3340" y="1612"/>
                    <a:pt x="3333" y="1612"/>
                    <a:pt x="3326" y="1619"/>
                  </a:cubicBezTo>
                  <a:cubicBezTo>
                    <a:pt x="3304" y="1633"/>
                    <a:pt x="3296" y="1641"/>
                    <a:pt x="3296" y="1648"/>
                  </a:cubicBezTo>
                  <a:cubicBezTo>
                    <a:pt x="3304" y="1677"/>
                    <a:pt x="3318" y="1692"/>
                    <a:pt x="3340" y="1706"/>
                  </a:cubicBezTo>
                  <a:cubicBezTo>
                    <a:pt x="3370" y="1736"/>
                    <a:pt x="3399" y="1751"/>
                    <a:pt x="3421" y="1751"/>
                  </a:cubicBezTo>
                  <a:cubicBezTo>
                    <a:pt x="3421" y="1751"/>
                    <a:pt x="3428" y="1751"/>
                    <a:pt x="3428" y="1743"/>
                  </a:cubicBezTo>
                  <a:cubicBezTo>
                    <a:pt x="3465" y="1736"/>
                    <a:pt x="3538" y="1714"/>
                    <a:pt x="3575" y="1714"/>
                  </a:cubicBezTo>
                  <a:cubicBezTo>
                    <a:pt x="3597" y="1714"/>
                    <a:pt x="3611" y="1721"/>
                    <a:pt x="3626" y="1736"/>
                  </a:cubicBezTo>
                  <a:cubicBezTo>
                    <a:pt x="3634" y="1743"/>
                    <a:pt x="3648" y="1751"/>
                    <a:pt x="3655" y="1751"/>
                  </a:cubicBezTo>
                  <a:cubicBezTo>
                    <a:pt x="3692" y="1751"/>
                    <a:pt x="3729" y="1743"/>
                    <a:pt x="3751" y="1743"/>
                  </a:cubicBezTo>
                  <a:lnTo>
                    <a:pt x="3751" y="1743"/>
                  </a:lnTo>
                  <a:cubicBezTo>
                    <a:pt x="3758" y="1736"/>
                    <a:pt x="3758" y="1736"/>
                    <a:pt x="3758" y="1736"/>
                  </a:cubicBezTo>
                  <a:cubicBezTo>
                    <a:pt x="3780" y="1736"/>
                    <a:pt x="3787" y="1765"/>
                    <a:pt x="3802" y="1787"/>
                  </a:cubicBezTo>
                  <a:cubicBezTo>
                    <a:pt x="3809" y="1802"/>
                    <a:pt x="3809" y="1816"/>
                    <a:pt x="3817" y="1816"/>
                  </a:cubicBezTo>
                  <a:cubicBezTo>
                    <a:pt x="3839" y="1853"/>
                    <a:pt x="3868" y="1875"/>
                    <a:pt x="3890" y="1882"/>
                  </a:cubicBezTo>
                  <a:cubicBezTo>
                    <a:pt x="3905" y="1890"/>
                    <a:pt x="3919" y="1904"/>
                    <a:pt x="3927" y="1912"/>
                  </a:cubicBezTo>
                  <a:cubicBezTo>
                    <a:pt x="3934" y="1926"/>
                    <a:pt x="3934" y="1926"/>
                    <a:pt x="3948" y="1926"/>
                  </a:cubicBezTo>
                  <a:lnTo>
                    <a:pt x="3956" y="1926"/>
                  </a:lnTo>
                  <a:cubicBezTo>
                    <a:pt x="3970" y="1926"/>
                    <a:pt x="3993" y="1926"/>
                    <a:pt x="4015" y="1926"/>
                  </a:cubicBezTo>
                  <a:cubicBezTo>
                    <a:pt x="4051" y="1926"/>
                    <a:pt x="4095" y="1919"/>
                    <a:pt x="4110" y="1912"/>
                  </a:cubicBezTo>
                  <a:cubicBezTo>
                    <a:pt x="4117" y="1904"/>
                    <a:pt x="4117" y="1904"/>
                    <a:pt x="4117" y="1904"/>
                  </a:cubicBezTo>
                  <a:cubicBezTo>
                    <a:pt x="4139" y="1890"/>
                    <a:pt x="4161" y="1882"/>
                    <a:pt x="4183" y="1882"/>
                  </a:cubicBezTo>
                  <a:cubicBezTo>
                    <a:pt x="4198" y="1882"/>
                    <a:pt x="4205" y="1882"/>
                    <a:pt x="4212" y="1890"/>
                  </a:cubicBezTo>
                  <a:cubicBezTo>
                    <a:pt x="4227" y="1897"/>
                    <a:pt x="4234" y="1912"/>
                    <a:pt x="4249" y="1926"/>
                  </a:cubicBezTo>
                  <a:cubicBezTo>
                    <a:pt x="4264" y="1956"/>
                    <a:pt x="4286" y="1985"/>
                    <a:pt x="4315" y="1985"/>
                  </a:cubicBezTo>
                  <a:cubicBezTo>
                    <a:pt x="4366" y="1985"/>
                    <a:pt x="4396" y="2000"/>
                    <a:pt x="4417" y="2051"/>
                  </a:cubicBezTo>
                  <a:cubicBezTo>
                    <a:pt x="4432" y="2087"/>
                    <a:pt x="4454" y="2139"/>
                    <a:pt x="4491" y="2139"/>
                  </a:cubicBezTo>
                  <a:cubicBezTo>
                    <a:pt x="4505" y="2146"/>
                    <a:pt x="4513" y="2146"/>
                    <a:pt x="4527" y="2146"/>
                  </a:cubicBezTo>
                  <a:cubicBezTo>
                    <a:pt x="4535" y="2154"/>
                    <a:pt x="4549" y="2154"/>
                    <a:pt x="4557" y="2154"/>
                  </a:cubicBezTo>
                  <a:cubicBezTo>
                    <a:pt x="4571" y="2154"/>
                    <a:pt x="4579" y="2154"/>
                    <a:pt x="4593" y="2146"/>
                  </a:cubicBezTo>
                  <a:cubicBezTo>
                    <a:pt x="4615" y="2132"/>
                    <a:pt x="4637" y="2124"/>
                    <a:pt x="4659" y="2124"/>
                  </a:cubicBezTo>
                  <a:cubicBezTo>
                    <a:pt x="4681" y="2124"/>
                    <a:pt x="4696" y="2132"/>
                    <a:pt x="4703" y="2146"/>
                  </a:cubicBezTo>
                  <a:cubicBezTo>
                    <a:pt x="4725" y="2175"/>
                    <a:pt x="4733" y="2190"/>
                    <a:pt x="4740" y="2190"/>
                  </a:cubicBezTo>
                  <a:cubicBezTo>
                    <a:pt x="4755" y="2183"/>
                    <a:pt x="4762" y="2175"/>
                    <a:pt x="4769" y="2168"/>
                  </a:cubicBezTo>
                  <a:cubicBezTo>
                    <a:pt x="4784" y="2146"/>
                    <a:pt x="4798" y="2132"/>
                    <a:pt x="4820" y="2132"/>
                  </a:cubicBezTo>
                  <a:cubicBezTo>
                    <a:pt x="4850" y="2132"/>
                    <a:pt x="4872" y="2154"/>
                    <a:pt x="4879" y="2183"/>
                  </a:cubicBezTo>
                  <a:cubicBezTo>
                    <a:pt x="4879" y="2190"/>
                    <a:pt x="4894" y="2219"/>
                    <a:pt x="4908" y="2219"/>
                  </a:cubicBezTo>
                  <a:lnTo>
                    <a:pt x="4916" y="2219"/>
                  </a:lnTo>
                  <a:cubicBezTo>
                    <a:pt x="4938" y="2205"/>
                    <a:pt x="4938" y="2205"/>
                    <a:pt x="4938" y="2190"/>
                  </a:cubicBezTo>
                  <a:cubicBezTo>
                    <a:pt x="4938" y="2183"/>
                    <a:pt x="4938" y="2168"/>
                    <a:pt x="4945" y="2154"/>
                  </a:cubicBezTo>
                  <a:cubicBezTo>
                    <a:pt x="4952" y="2139"/>
                    <a:pt x="4952" y="2139"/>
                    <a:pt x="4952" y="2139"/>
                  </a:cubicBezTo>
                  <a:cubicBezTo>
                    <a:pt x="4967" y="2110"/>
                    <a:pt x="4967" y="2102"/>
                    <a:pt x="5004" y="2073"/>
                  </a:cubicBezTo>
                  <a:cubicBezTo>
                    <a:pt x="5018" y="2058"/>
                    <a:pt x="5055" y="2022"/>
                    <a:pt x="5048" y="1992"/>
                  </a:cubicBezTo>
                  <a:cubicBezTo>
                    <a:pt x="5048" y="1978"/>
                    <a:pt x="5040" y="1978"/>
                    <a:pt x="5026" y="1970"/>
                  </a:cubicBezTo>
                  <a:cubicBezTo>
                    <a:pt x="5004" y="1963"/>
                    <a:pt x="4989" y="1956"/>
                    <a:pt x="4982" y="1926"/>
                  </a:cubicBezTo>
                  <a:cubicBezTo>
                    <a:pt x="4974" y="1919"/>
                    <a:pt x="4974" y="1919"/>
                    <a:pt x="4974" y="1919"/>
                  </a:cubicBezTo>
                  <a:cubicBezTo>
                    <a:pt x="4967" y="1890"/>
                    <a:pt x="4952" y="1853"/>
                    <a:pt x="4982" y="1816"/>
                  </a:cubicBezTo>
                  <a:cubicBezTo>
                    <a:pt x="4996" y="1802"/>
                    <a:pt x="5011" y="1765"/>
                    <a:pt x="5033" y="1728"/>
                  </a:cubicBezTo>
                  <a:lnTo>
                    <a:pt x="5033" y="1728"/>
                  </a:lnTo>
                  <a:cubicBezTo>
                    <a:pt x="5040" y="1721"/>
                    <a:pt x="5040" y="1721"/>
                    <a:pt x="5040" y="1721"/>
                  </a:cubicBezTo>
                  <a:cubicBezTo>
                    <a:pt x="5062" y="1721"/>
                    <a:pt x="5077" y="1721"/>
                    <a:pt x="5084" y="1721"/>
                  </a:cubicBezTo>
                  <a:cubicBezTo>
                    <a:pt x="5121" y="1721"/>
                    <a:pt x="5150" y="1728"/>
                    <a:pt x="5172" y="1765"/>
                  </a:cubicBezTo>
                  <a:cubicBezTo>
                    <a:pt x="5187" y="1787"/>
                    <a:pt x="5216" y="1794"/>
                    <a:pt x="5260" y="1794"/>
                  </a:cubicBezTo>
                  <a:cubicBezTo>
                    <a:pt x="5275" y="1794"/>
                    <a:pt x="5289" y="1794"/>
                    <a:pt x="5304" y="1794"/>
                  </a:cubicBezTo>
                  <a:cubicBezTo>
                    <a:pt x="5341" y="1787"/>
                    <a:pt x="5348" y="1780"/>
                    <a:pt x="5363" y="1780"/>
                  </a:cubicBezTo>
                  <a:cubicBezTo>
                    <a:pt x="5370" y="1773"/>
                    <a:pt x="5377" y="1773"/>
                    <a:pt x="5385" y="1773"/>
                  </a:cubicBezTo>
                  <a:cubicBezTo>
                    <a:pt x="5407" y="1773"/>
                    <a:pt x="5414" y="1787"/>
                    <a:pt x="5421" y="1794"/>
                  </a:cubicBezTo>
                  <a:cubicBezTo>
                    <a:pt x="5429" y="1802"/>
                    <a:pt x="5436" y="1816"/>
                    <a:pt x="5451" y="1816"/>
                  </a:cubicBezTo>
                  <a:cubicBezTo>
                    <a:pt x="5495" y="1824"/>
                    <a:pt x="5524" y="1846"/>
                    <a:pt x="5553" y="1912"/>
                  </a:cubicBezTo>
                  <a:cubicBezTo>
                    <a:pt x="5560" y="1934"/>
                    <a:pt x="5568" y="1948"/>
                    <a:pt x="5568" y="1970"/>
                  </a:cubicBezTo>
                  <a:cubicBezTo>
                    <a:pt x="5575" y="2000"/>
                    <a:pt x="5575" y="2014"/>
                    <a:pt x="5612" y="2022"/>
                  </a:cubicBezTo>
                  <a:cubicBezTo>
                    <a:pt x="5641" y="2029"/>
                    <a:pt x="5648" y="2029"/>
                    <a:pt x="5656" y="2036"/>
                  </a:cubicBezTo>
                  <a:cubicBezTo>
                    <a:pt x="5663" y="2036"/>
                    <a:pt x="5663" y="2036"/>
                    <a:pt x="5663" y="2036"/>
                  </a:cubicBezTo>
                  <a:cubicBezTo>
                    <a:pt x="5670" y="2036"/>
                    <a:pt x="5678" y="2036"/>
                    <a:pt x="5685" y="2029"/>
                  </a:cubicBezTo>
                  <a:cubicBezTo>
                    <a:pt x="5700" y="2029"/>
                    <a:pt x="5707" y="2022"/>
                    <a:pt x="5715" y="2022"/>
                  </a:cubicBezTo>
                  <a:cubicBezTo>
                    <a:pt x="5744" y="2022"/>
                    <a:pt x="5751" y="2051"/>
                    <a:pt x="5758" y="2073"/>
                  </a:cubicBezTo>
                  <a:cubicBezTo>
                    <a:pt x="5758" y="2080"/>
                    <a:pt x="5766" y="2087"/>
                    <a:pt x="5766" y="2095"/>
                  </a:cubicBezTo>
                  <a:cubicBezTo>
                    <a:pt x="5780" y="2124"/>
                    <a:pt x="5780" y="2124"/>
                    <a:pt x="5780" y="2124"/>
                  </a:cubicBezTo>
                  <a:cubicBezTo>
                    <a:pt x="5795" y="2154"/>
                    <a:pt x="5802" y="2190"/>
                    <a:pt x="5817" y="2242"/>
                  </a:cubicBezTo>
                  <a:cubicBezTo>
                    <a:pt x="5824" y="2263"/>
                    <a:pt x="5824" y="2263"/>
                    <a:pt x="5824" y="2263"/>
                  </a:cubicBezTo>
                  <a:cubicBezTo>
                    <a:pt x="5839" y="2322"/>
                    <a:pt x="5839" y="2337"/>
                    <a:pt x="5795" y="2373"/>
                  </a:cubicBezTo>
                  <a:cubicBezTo>
                    <a:pt x="5780" y="2381"/>
                    <a:pt x="5758" y="2388"/>
                    <a:pt x="5707" y="2388"/>
                  </a:cubicBezTo>
                  <a:lnTo>
                    <a:pt x="5707" y="2388"/>
                  </a:lnTo>
                  <a:cubicBezTo>
                    <a:pt x="5685" y="2388"/>
                    <a:pt x="5663" y="2388"/>
                    <a:pt x="5634" y="2388"/>
                  </a:cubicBezTo>
                  <a:cubicBezTo>
                    <a:pt x="5605" y="2381"/>
                    <a:pt x="5583" y="2381"/>
                    <a:pt x="5560" y="2381"/>
                  </a:cubicBezTo>
                  <a:cubicBezTo>
                    <a:pt x="5531" y="2381"/>
                    <a:pt x="5509" y="2388"/>
                    <a:pt x="5495" y="2388"/>
                  </a:cubicBezTo>
                  <a:cubicBezTo>
                    <a:pt x="5458" y="2410"/>
                    <a:pt x="5443" y="2432"/>
                    <a:pt x="5429" y="2469"/>
                  </a:cubicBezTo>
                  <a:cubicBezTo>
                    <a:pt x="5421" y="2476"/>
                    <a:pt x="5414" y="2483"/>
                    <a:pt x="5407" y="2491"/>
                  </a:cubicBezTo>
                  <a:cubicBezTo>
                    <a:pt x="5399" y="2513"/>
                    <a:pt x="5392" y="2542"/>
                    <a:pt x="5392" y="2556"/>
                  </a:cubicBezTo>
                  <a:cubicBezTo>
                    <a:pt x="5385" y="2586"/>
                    <a:pt x="5385" y="2601"/>
                    <a:pt x="5370" y="2608"/>
                  </a:cubicBezTo>
                  <a:cubicBezTo>
                    <a:pt x="5363" y="2615"/>
                    <a:pt x="5363" y="2615"/>
                    <a:pt x="5363" y="2615"/>
                  </a:cubicBezTo>
                  <a:lnTo>
                    <a:pt x="5363" y="2615"/>
                  </a:lnTo>
                  <a:cubicBezTo>
                    <a:pt x="5355" y="2615"/>
                    <a:pt x="5341" y="2615"/>
                    <a:pt x="5326" y="2549"/>
                  </a:cubicBezTo>
                  <a:cubicBezTo>
                    <a:pt x="5319" y="2564"/>
                    <a:pt x="5304" y="2571"/>
                    <a:pt x="5289" y="2578"/>
                  </a:cubicBezTo>
                  <a:cubicBezTo>
                    <a:pt x="5275" y="2586"/>
                    <a:pt x="5260" y="2586"/>
                    <a:pt x="5253" y="2586"/>
                  </a:cubicBezTo>
                  <a:cubicBezTo>
                    <a:pt x="5224" y="2593"/>
                    <a:pt x="5216" y="2593"/>
                    <a:pt x="5216" y="2608"/>
                  </a:cubicBezTo>
                  <a:cubicBezTo>
                    <a:pt x="5216" y="2615"/>
                    <a:pt x="5216" y="2615"/>
                    <a:pt x="5216" y="2615"/>
                  </a:cubicBezTo>
                  <a:cubicBezTo>
                    <a:pt x="5209" y="2644"/>
                    <a:pt x="5201" y="2666"/>
                    <a:pt x="5172" y="2666"/>
                  </a:cubicBezTo>
                  <a:cubicBezTo>
                    <a:pt x="5165" y="2666"/>
                    <a:pt x="5165" y="2666"/>
                    <a:pt x="5158" y="2659"/>
                  </a:cubicBezTo>
                  <a:cubicBezTo>
                    <a:pt x="5143" y="2659"/>
                    <a:pt x="5143" y="2659"/>
                    <a:pt x="5143" y="2659"/>
                  </a:cubicBezTo>
                  <a:cubicBezTo>
                    <a:pt x="5128" y="2652"/>
                    <a:pt x="5114" y="2652"/>
                    <a:pt x="5106" y="2652"/>
                  </a:cubicBezTo>
                  <a:cubicBezTo>
                    <a:pt x="5092" y="2652"/>
                    <a:pt x="5084" y="2652"/>
                    <a:pt x="5077" y="2666"/>
                  </a:cubicBezTo>
                  <a:cubicBezTo>
                    <a:pt x="5070" y="2674"/>
                    <a:pt x="5070" y="2674"/>
                    <a:pt x="5070" y="2681"/>
                  </a:cubicBezTo>
                  <a:cubicBezTo>
                    <a:pt x="5048" y="2703"/>
                    <a:pt x="5048" y="2710"/>
                    <a:pt x="5004" y="2725"/>
                  </a:cubicBezTo>
                  <a:cubicBezTo>
                    <a:pt x="4989" y="2725"/>
                    <a:pt x="4989" y="2725"/>
                    <a:pt x="4989" y="2725"/>
                  </a:cubicBezTo>
                  <a:cubicBezTo>
                    <a:pt x="4989" y="2732"/>
                    <a:pt x="5018" y="2747"/>
                    <a:pt x="5040" y="2754"/>
                  </a:cubicBezTo>
                  <a:cubicBezTo>
                    <a:pt x="5055" y="2754"/>
                    <a:pt x="5055" y="2754"/>
                    <a:pt x="5055" y="2754"/>
                  </a:cubicBezTo>
                  <a:cubicBezTo>
                    <a:pt x="5077" y="2762"/>
                    <a:pt x="5099" y="2762"/>
                    <a:pt x="5106" y="2776"/>
                  </a:cubicBezTo>
                  <a:cubicBezTo>
                    <a:pt x="5114" y="2791"/>
                    <a:pt x="5106" y="2813"/>
                    <a:pt x="5092" y="2828"/>
                  </a:cubicBezTo>
                  <a:cubicBezTo>
                    <a:pt x="5070" y="2864"/>
                    <a:pt x="5040" y="2864"/>
                    <a:pt x="5018" y="2872"/>
                  </a:cubicBezTo>
                  <a:cubicBezTo>
                    <a:pt x="5011" y="2872"/>
                    <a:pt x="5011" y="2872"/>
                    <a:pt x="5004" y="2872"/>
                  </a:cubicBezTo>
                  <a:cubicBezTo>
                    <a:pt x="4982" y="2879"/>
                    <a:pt x="4974" y="2901"/>
                    <a:pt x="4974" y="2937"/>
                  </a:cubicBezTo>
                  <a:cubicBezTo>
                    <a:pt x="4982" y="2937"/>
                    <a:pt x="4982" y="2945"/>
                    <a:pt x="4982" y="2945"/>
                  </a:cubicBezTo>
                  <a:cubicBezTo>
                    <a:pt x="4989" y="2945"/>
                    <a:pt x="5004" y="2930"/>
                    <a:pt x="5011" y="2923"/>
                  </a:cubicBezTo>
                  <a:cubicBezTo>
                    <a:pt x="5011" y="2923"/>
                    <a:pt x="5018" y="2916"/>
                    <a:pt x="5026" y="2916"/>
                  </a:cubicBezTo>
                  <a:cubicBezTo>
                    <a:pt x="5033" y="2908"/>
                    <a:pt x="5040" y="2908"/>
                    <a:pt x="5048" y="2908"/>
                  </a:cubicBezTo>
                  <a:cubicBezTo>
                    <a:pt x="5055" y="2908"/>
                    <a:pt x="5062" y="2916"/>
                    <a:pt x="5070" y="2923"/>
                  </a:cubicBezTo>
                  <a:cubicBezTo>
                    <a:pt x="5084" y="2937"/>
                    <a:pt x="5084" y="2960"/>
                    <a:pt x="5077" y="2982"/>
                  </a:cubicBezTo>
                  <a:cubicBezTo>
                    <a:pt x="5077" y="3004"/>
                    <a:pt x="5070" y="3011"/>
                    <a:pt x="5062" y="3018"/>
                  </a:cubicBezTo>
                  <a:cubicBezTo>
                    <a:pt x="5055" y="3025"/>
                    <a:pt x="5048" y="3033"/>
                    <a:pt x="5055" y="3040"/>
                  </a:cubicBezTo>
                  <a:cubicBezTo>
                    <a:pt x="5062" y="3069"/>
                    <a:pt x="5077" y="3084"/>
                    <a:pt x="5136" y="3092"/>
                  </a:cubicBezTo>
                  <a:cubicBezTo>
                    <a:pt x="5165" y="3099"/>
                    <a:pt x="5179" y="3113"/>
                    <a:pt x="5179" y="3135"/>
                  </a:cubicBezTo>
                  <a:cubicBezTo>
                    <a:pt x="5187" y="3165"/>
                    <a:pt x="5165" y="3209"/>
                    <a:pt x="5143" y="3223"/>
                  </a:cubicBezTo>
                  <a:cubicBezTo>
                    <a:pt x="5121" y="3231"/>
                    <a:pt x="5121" y="3231"/>
                    <a:pt x="5121" y="3231"/>
                  </a:cubicBezTo>
                  <a:cubicBezTo>
                    <a:pt x="5099" y="3238"/>
                    <a:pt x="5099" y="3245"/>
                    <a:pt x="5084" y="3260"/>
                  </a:cubicBezTo>
                  <a:cubicBezTo>
                    <a:pt x="5077" y="3267"/>
                    <a:pt x="5077" y="3267"/>
                    <a:pt x="5077" y="3267"/>
                  </a:cubicBezTo>
                  <a:cubicBezTo>
                    <a:pt x="5070" y="3289"/>
                    <a:pt x="5062" y="3297"/>
                    <a:pt x="5026" y="3311"/>
                  </a:cubicBezTo>
                  <a:cubicBezTo>
                    <a:pt x="5018" y="3311"/>
                    <a:pt x="5004" y="3311"/>
                    <a:pt x="4989" y="3311"/>
                  </a:cubicBezTo>
                  <a:cubicBezTo>
                    <a:pt x="4974" y="3311"/>
                    <a:pt x="4960" y="3311"/>
                    <a:pt x="4952" y="3311"/>
                  </a:cubicBezTo>
                  <a:cubicBezTo>
                    <a:pt x="4938" y="3319"/>
                    <a:pt x="4901" y="3348"/>
                    <a:pt x="4842" y="3348"/>
                  </a:cubicBezTo>
                  <a:cubicBezTo>
                    <a:pt x="4842" y="3355"/>
                    <a:pt x="4842" y="3355"/>
                    <a:pt x="4842" y="3355"/>
                  </a:cubicBezTo>
                  <a:cubicBezTo>
                    <a:pt x="4842" y="3363"/>
                    <a:pt x="4835" y="3370"/>
                    <a:pt x="4828" y="3377"/>
                  </a:cubicBezTo>
                  <a:cubicBezTo>
                    <a:pt x="4813" y="3406"/>
                    <a:pt x="4813" y="3406"/>
                    <a:pt x="4820" y="3428"/>
                  </a:cubicBezTo>
                  <a:cubicBezTo>
                    <a:pt x="4835" y="3451"/>
                    <a:pt x="4842" y="3494"/>
                    <a:pt x="4777" y="3531"/>
                  </a:cubicBezTo>
                  <a:cubicBezTo>
                    <a:pt x="4769" y="3531"/>
                    <a:pt x="4762" y="3531"/>
                    <a:pt x="4755" y="3531"/>
                  </a:cubicBezTo>
                  <a:cubicBezTo>
                    <a:pt x="4733" y="3531"/>
                    <a:pt x="4725" y="3516"/>
                    <a:pt x="4725" y="3502"/>
                  </a:cubicBezTo>
                  <a:cubicBezTo>
                    <a:pt x="4718" y="3494"/>
                    <a:pt x="4718" y="3487"/>
                    <a:pt x="4718" y="3487"/>
                  </a:cubicBezTo>
                  <a:cubicBezTo>
                    <a:pt x="4718" y="3487"/>
                    <a:pt x="4710" y="3494"/>
                    <a:pt x="4710" y="3502"/>
                  </a:cubicBezTo>
                  <a:cubicBezTo>
                    <a:pt x="4710" y="3516"/>
                    <a:pt x="4703" y="3546"/>
                    <a:pt x="4674" y="3568"/>
                  </a:cubicBezTo>
                  <a:cubicBezTo>
                    <a:pt x="4667" y="3582"/>
                    <a:pt x="4652" y="3590"/>
                    <a:pt x="4630" y="3590"/>
                  </a:cubicBezTo>
                  <a:cubicBezTo>
                    <a:pt x="4593" y="3590"/>
                    <a:pt x="4557" y="3546"/>
                    <a:pt x="4549" y="3516"/>
                  </a:cubicBezTo>
                  <a:cubicBezTo>
                    <a:pt x="4542" y="3494"/>
                    <a:pt x="4557" y="3465"/>
                    <a:pt x="4564" y="3451"/>
                  </a:cubicBezTo>
                  <a:cubicBezTo>
                    <a:pt x="4549" y="3436"/>
                    <a:pt x="4527" y="3406"/>
                    <a:pt x="4527" y="3377"/>
                  </a:cubicBezTo>
                  <a:cubicBezTo>
                    <a:pt x="4527" y="3370"/>
                    <a:pt x="4527" y="3355"/>
                    <a:pt x="4535" y="3348"/>
                  </a:cubicBezTo>
                  <a:cubicBezTo>
                    <a:pt x="4535" y="3348"/>
                    <a:pt x="4527" y="3341"/>
                    <a:pt x="4520" y="3341"/>
                  </a:cubicBezTo>
                  <a:cubicBezTo>
                    <a:pt x="4513" y="3341"/>
                    <a:pt x="4513" y="3348"/>
                    <a:pt x="4505" y="3355"/>
                  </a:cubicBezTo>
                  <a:cubicBezTo>
                    <a:pt x="4498" y="3377"/>
                    <a:pt x="4491" y="3385"/>
                    <a:pt x="4469" y="3392"/>
                  </a:cubicBezTo>
                  <a:cubicBezTo>
                    <a:pt x="4461" y="3399"/>
                    <a:pt x="4454" y="3399"/>
                    <a:pt x="4447" y="3406"/>
                  </a:cubicBezTo>
                  <a:cubicBezTo>
                    <a:pt x="4403" y="3436"/>
                    <a:pt x="4388" y="3443"/>
                    <a:pt x="4374" y="3487"/>
                  </a:cubicBezTo>
                  <a:cubicBezTo>
                    <a:pt x="4374" y="3494"/>
                    <a:pt x="4374" y="3494"/>
                    <a:pt x="4374" y="3494"/>
                  </a:cubicBezTo>
                  <a:cubicBezTo>
                    <a:pt x="4351" y="3546"/>
                    <a:pt x="4344" y="3582"/>
                    <a:pt x="4293" y="3590"/>
                  </a:cubicBezTo>
                  <a:cubicBezTo>
                    <a:pt x="4278" y="3590"/>
                    <a:pt x="4278" y="3597"/>
                    <a:pt x="4278" y="3604"/>
                  </a:cubicBezTo>
                  <a:cubicBezTo>
                    <a:pt x="4271" y="3612"/>
                    <a:pt x="4264" y="3626"/>
                    <a:pt x="4278" y="3670"/>
                  </a:cubicBezTo>
                  <a:cubicBezTo>
                    <a:pt x="4286" y="3685"/>
                    <a:pt x="4293" y="3692"/>
                    <a:pt x="4293" y="3692"/>
                  </a:cubicBezTo>
                  <a:cubicBezTo>
                    <a:pt x="4300" y="3692"/>
                    <a:pt x="4308" y="3692"/>
                    <a:pt x="4322" y="3678"/>
                  </a:cubicBezTo>
                  <a:cubicBezTo>
                    <a:pt x="4329" y="3663"/>
                    <a:pt x="4344" y="3663"/>
                    <a:pt x="4351" y="3663"/>
                  </a:cubicBezTo>
                  <a:cubicBezTo>
                    <a:pt x="4388" y="3663"/>
                    <a:pt x="4417" y="3707"/>
                    <a:pt x="4432" y="3758"/>
                  </a:cubicBezTo>
                  <a:cubicBezTo>
                    <a:pt x="4454" y="3824"/>
                    <a:pt x="4439" y="3846"/>
                    <a:pt x="4374" y="3883"/>
                  </a:cubicBezTo>
                  <a:cubicBezTo>
                    <a:pt x="4315" y="3919"/>
                    <a:pt x="4315" y="3927"/>
                    <a:pt x="4286" y="3963"/>
                  </a:cubicBezTo>
                  <a:cubicBezTo>
                    <a:pt x="4293" y="3985"/>
                    <a:pt x="4329" y="4000"/>
                    <a:pt x="4374" y="4015"/>
                  </a:cubicBezTo>
                  <a:cubicBezTo>
                    <a:pt x="4374" y="4044"/>
                    <a:pt x="4374" y="4044"/>
                    <a:pt x="4374" y="4044"/>
                  </a:cubicBezTo>
                  <a:cubicBezTo>
                    <a:pt x="4351" y="4051"/>
                    <a:pt x="4329" y="4059"/>
                    <a:pt x="4308" y="4066"/>
                  </a:cubicBezTo>
                  <a:cubicBezTo>
                    <a:pt x="4242" y="4103"/>
                    <a:pt x="4227" y="4103"/>
                    <a:pt x="4139" y="4103"/>
                  </a:cubicBezTo>
                  <a:cubicBezTo>
                    <a:pt x="4095" y="4103"/>
                    <a:pt x="4073" y="4095"/>
                    <a:pt x="4066" y="4073"/>
                  </a:cubicBezTo>
                  <a:cubicBezTo>
                    <a:pt x="4066" y="4073"/>
                    <a:pt x="4066" y="4073"/>
                    <a:pt x="4051" y="4073"/>
                  </a:cubicBezTo>
                  <a:cubicBezTo>
                    <a:pt x="3985" y="4073"/>
                    <a:pt x="3883" y="4110"/>
                    <a:pt x="3802" y="4147"/>
                  </a:cubicBezTo>
                  <a:cubicBezTo>
                    <a:pt x="3787" y="4154"/>
                    <a:pt x="3773" y="4161"/>
                    <a:pt x="3758" y="4161"/>
                  </a:cubicBezTo>
                  <a:cubicBezTo>
                    <a:pt x="3729" y="4161"/>
                    <a:pt x="3714" y="4147"/>
                    <a:pt x="3699" y="4132"/>
                  </a:cubicBezTo>
                  <a:cubicBezTo>
                    <a:pt x="3692" y="4117"/>
                    <a:pt x="3677" y="4110"/>
                    <a:pt x="3670" y="4103"/>
                  </a:cubicBezTo>
                  <a:cubicBezTo>
                    <a:pt x="3663" y="4103"/>
                    <a:pt x="3663" y="4103"/>
                    <a:pt x="3655" y="4103"/>
                  </a:cubicBezTo>
                  <a:cubicBezTo>
                    <a:pt x="3648" y="4103"/>
                    <a:pt x="3634" y="4117"/>
                    <a:pt x="3619" y="4132"/>
                  </a:cubicBezTo>
                  <a:cubicBezTo>
                    <a:pt x="3611" y="4154"/>
                    <a:pt x="3589" y="4176"/>
                    <a:pt x="3567" y="4191"/>
                  </a:cubicBezTo>
                  <a:cubicBezTo>
                    <a:pt x="3560" y="4205"/>
                    <a:pt x="3546" y="4205"/>
                    <a:pt x="3531" y="4205"/>
                  </a:cubicBezTo>
                  <a:cubicBezTo>
                    <a:pt x="3472" y="4205"/>
                    <a:pt x="3443" y="4125"/>
                    <a:pt x="3436" y="4095"/>
                  </a:cubicBezTo>
                  <a:cubicBezTo>
                    <a:pt x="3421" y="4051"/>
                    <a:pt x="3414" y="4022"/>
                    <a:pt x="3362" y="4015"/>
                  </a:cubicBezTo>
                  <a:cubicBezTo>
                    <a:pt x="3340" y="4007"/>
                    <a:pt x="3318" y="3993"/>
                    <a:pt x="3304" y="3963"/>
                  </a:cubicBezTo>
                  <a:cubicBezTo>
                    <a:pt x="3282" y="3934"/>
                    <a:pt x="3274" y="3883"/>
                    <a:pt x="3282" y="3861"/>
                  </a:cubicBezTo>
                  <a:cubicBezTo>
                    <a:pt x="3289" y="3839"/>
                    <a:pt x="3296" y="3780"/>
                    <a:pt x="3274" y="3751"/>
                  </a:cubicBezTo>
                  <a:cubicBezTo>
                    <a:pt x="3267" y="3744"/>
                    <a:pt x="3260" y="3744"/>
                    <a:pt x="3252" y="3744"/>
                  </a:cubicBezTo>
                  <a:cubicBezTo>
                    <a:pt x="3245" y="3744"/>
                    <a:pt x="3230" y="3744"/>
                    <a:pt x="3216" y="3744"/>
                  </a:cubicBezTo>
                  <a:cubicBezTo>
                    <a:pt x="3208" y="3744"/>
                    <a:pt x="3201" y="3744"/>
                    <a:pt x="3186" y="3744"/>
                  </a:cubicBezTo>
                  <a:cubicBezTo>
                    <a:pt x="3150" y="3744"/>
                    <a:pt x="3150" y="3751"/>
                    <a:pt x="3143" y="3758"/>
                  </a:cubicBezTo>
                  <a:cubicBezTo>
                    <a:pt x="3128" y="3795"/>
                    <a:pt x="3091" y="3817"/>
                    <a:pt x="3033" y="3854"/>
                  </a:cubicBezTo>
                  <a:cubicBezTo>
                    <a:pt x="2996" y="3883"/>
                    <a:pt x="2959" y="3905"/>
                    <a:pt x="2945" y="3919"/>
                  </a:cubicBezTo>
                  <a:cubicBezTo>
                    <a:pt x="2945" y="3949"/>
                    <a:pt x="2959" y="4051"/>
                    <a:pt x="2996" y="4117"/>
                  </a:cubicBezTo>
                  <a:cubicBezTo>
                    <a:pt x="3025" y="4169"/>
                    <a:pt x="3025" y="4235"/>
                    <a:pt x="3018" y="4301"/>
                  </a:cubicBezTo>
                  <a:cubicBezTo>
                    <a:pt x="3018" y="4344"/>
                    <a:pt x="3018" y="4388"/>
                    <a:pt x="3018" y="4440"/>
                  </a:cubicBezTo>
                  <a:cubicBezTo>
                    <a:pt x="3025" y="4498"/>
                    <a:pt x="3018" y="4535"/>
                    <a:pt x="3003" y="4557"/>
                  </a:cubicBezTo>
                  <a:cubicBezTo>
                    <a:pt x="2989" y="4572"/>
                    <a:pt x="2967" y="4572"/>
                    <a:pt x="2952" y="4572"/>
                  </a:cubicBezTo>
                  <a:cubicBezTo>
                    <a:pt x="2945" y="4572"/>
                    <a:pt x="2945" y="4572"/>
                    <a:pt x="2937" y="4572"/>
                  </a:cubicBezTo>
                  <a:cubicBezTo>
                    <a:pt x="2930" y="4572"/>
                    <a:pt x="2930" y="4572"/>
                    <a:pt x="2923" y="4572"/>
                  </a:cubicBezTo>
                  <a:cubicBezTo>
                    <a:pt x="2908" y="4572"/>
                    <a:pt x="2893" y="4564"/>
                    <a:pt x="2886" y="4557"/>
                  </a:cubicBezTo>
                  <a:cubicBezTo>
                    <a:pt x="2879" y="4550"/>
                    <a:pt x="2871" y="4550"/>
                    <a:pt x="2871" y="4550"/>
                  </a:cubicBezTo>
                  <a:cubicBezTo>
                    <a:pt x="2864" y="4550"/>
                    <a:pt x="2864" y="4550"/>
                    <a:pt x="2857" y="4557"/>
                  </a:cubicBezTo>
                  <a:cubicBezTo>
                    <a:pt x="2842" y="4564"/>
                    <a:pt x="2827" y="4572"/>
                    <a:pt x="2813" y="4572"/>
                  </a:cubicBezTo>
                  <a:cubicBezTo>
                    <a:pt x="2784" y="4572"/>
                    <a:pt x="2754" y="4557"/>
                    <a:pt x="2725" y="4520"/>
                  </a:cubicBezTo>
                  <a:cubicBezTo>
                    <a:pt x="2681" y="4476"/>
                    <a:pt x="2703" y="4418"/>
                    <a:pt x="2710" y="4410"/>
                  </a:cubicBezTo>
                  <a:cubicBezTo>
                    <a:pt x="2710" y="4396"/>
                    <a:pt x="2725" y="4330"/>
                    <a:pt x="2703" y="4308"/>
                  </a:cubicBezTo>
                  <a:cubicBezTo>
                    <a:pt x="2681" y="4286"/>
                    <a:pt x="2659" y="4286"/>
                    <a:pt x="2644" y="4286"/>
                  </a:cubicBezTo>
                  <a:cubicBezTo>
                    <a:pt x="2629" y="4286"/>
                    <a:pt x="2622" y="4286"/>
                    <a:pt x="2622" y="4286"/>
                  </a:cubicBezTo>
                  <a:lnTo>
                    <a:pt x="2622" y="4286"/>
                  </a:lnTo>
                  <a:cubicBezTo>
                    <a:pt x="2622" y="4286"/>
                    <a:pt x="2564" y="4330"/>
                    <a:pt x="2512" y="4330"/>
                  </a:cubicBezTo>
                  <a:cubicBezTo>
                    <a:pt x="2505" y="4330"/>
                    <a:pt x="2498" y="4323"/>
                    <a:pt x="2483" y="4315"/>
                  </a:cubicBezTo>
                  <a:cubicBezTo>
                    <a:pt x="2439" y="4286"/>
                    <a:pt x="2424" y="4286"/>
                    <a:pt x="2417" y="4286"/>
                  </a:cubicBezTo>
                  <a:cubicBezTo>
                    <a:pt x="2417" y="4308"/>
                    <a:pt x="2403" y="4315"/>
                    <a:pt x="2388" y="4315"/>
                  </a:cubicBezTo>
                  <a:cubicBezTo>
                    <a:pt x="2366" y="4315"/>
                    <a:pt x="2336" y="4286"/>
                    <a:pt x="2322" y="4256"/>
                  </a:cubicBezTo>
                  <a:cubicBezTo>
                    <a:pt x="2300" y="4220"/>
                    <a:pt x="2227" y="4205"/>
                    <a:pt x="2190" y="4205"/>
                  </a:cubicBezTo>
                  <a:cubicBezTo>
                    <a:pt x="2175" y="4205"/>
                    <a:pt x="2161" y="4205"/>
                    <a:pt x="2146" y="4205"/>
                  </a:cubicBezTo>
                  <a:cubicBezTo>
                    <a:pt x="2131" y="4198"/>
                    <a:pt x="2117" y="4198"/>
                    <a:pt x="2102" y="4198"/>
                  </a:cubicBezTo>
                  <a:cubicBezTo>
                    <a:pt x="2080" y="4198"/>
                    <a:pt x="2065" y="4198"/>
                    <a:pt x="2043" y="4205"/>
                  </a:cubicBezTo>
                  <a:cubicBezTo>
                    <a:pt x="1985" y="4227"/>
                    <a:pt x="1970" y="4235"/>
                    <a:pt x="1912" y="4278"/>
                  </a:cubicBezTo>
                  <a:cubicBezTo>
                    <a:pt x="1889" y="4293"/>
                    <a:pt x="1889" y="4293"/>
                    <a:pt x="1889" y="4293"/>
                  </a:cubicBezTo>
                  <a:cubicBezTo>
                    <a:pt x="1831" y="4337"/>
                    <a:pt x="1838" y="4359"/>
                    <a:pt x="1853" y="4418"/>
                  </a:cubicBezTo>
                  <a:cubicBezTo>
                    <a:pt x="1860" y="4440"/>
                    <a:pt x="1860" y="4440"/>
                    <a:pt x="1860" y="4440"/>
                  </a:cubicBezTo>
                  <a:cubicBezTo>
                    <a:pt x="1875" y="4476"/>
                    <a:pt x="1919" y="4491"/>
                    <a:pt x="1977" y="4513"/>
                  </a:cubicBezTo>
                  <a:cubicBezTo>
                    <a:pt x="2007" y="4528"/>
                    <a:pt x="2036" y="4535"/>
                    <a:pt x="2058" y="4550"/>
                  </a:cubicBezTo>
                  <a:cubicBezTo>
                    <a:pt x="2102" y="4579"/>
                    <a:pt x="2117" y="4608"/>
                    <a:pt x="2109" y="4652"/>
                  </a:cubicBezTo>
                  <a:cubicBezTo>
                    <a:pt x="2102" y="4682"/>
                    <a:pt x="2073" y="4704"/>
                    <a:pt x="2043" y="4704"/>
                  </a:cubicBezTo>
                  <a:cubicBezTo>
                    <a:pt x="2021" y="4704"/>
                    <a:pt x="2007" y="4704"/>
                    <a:pt x="1999" y="4696"/>
                  </a:cubicBezTo>
                  <a:lnTo>
                    <a:pt x="1992" y="4696"/>
                  </a:lnTo>
                  <a:cubicBezTo>
                    <a:pt x="1992" y="4696"/>
                    <a:pt x="1985" y="4696"/>
                    <a:pt x="1977" y="4711"/>
                  </a:cubicBezTo>
                  <a:cubicBezTo>
                    <a:pt x="1963" y="4725"/>
                    <a:pt x="1941" y="4733"/>
                    <a:pt x="1919" y="4733"/>
                  </a:cubicBezTo>
                  <a:cubicBezTo>
                    <a:pt x="1897" y="4733"/>
                    <a:pt x="1875" y="4725"/>
                    <a:pt x="1853" y="4718"/>
                  </a:cubicBezTo>
                  <a:cubicBezTo>
                    <a:pt x="1853" y="4740"/>
                    <a:pt x="1853" y="4762"/>
                    <a:pt x="1838" y="4769"/>
                  </a:cubicBezTo>
                  <a:cubicBezTo>
                    <a:pt x="1831" y="4784"/>
                    <a:pt x="1809" y="4792"/>
                    <a:pt x="1787" y="4792"/>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4" name="Freeform 123"/>
            <p:cNvSpPr>
              <a:spLocks noChangeArrowheads="1"/>
            </p:cNvSpPr>
            <p:nvPr/>
          </p:nvSpPr>
          <p:spPr bwMode="auto">
            <a:xfrm>
              <a:off x="6589487" y="6880626"/>
              <a:ext cx="2257995" cy="1834849"/>
            </a:xfrm>
            <a:custGeom>
              <a:avLst/>
              <a:gdLst>
                <a:gd name="T0" fmla="*/ 2190 w 5877"/>
                <a:gd name="T1" fmla="*/ 477 h 4829"/>
                <a:gd name="T2" fmla="*/ 2732 w 5877"/>
                <a:gd name="T3" fmla="*/ 836 h 4829"/>
                <a:gd name="T4" fmla="*/ 3311 w 5877"/>
                <a:gd name="T5" fmla="*/ 1129 h 4829"/>
                <a:gd name="T6" fmla="*/ 3451 w 5877"/>
                <a:gd name="T7" fmla="*/ 1780 h 4829"/>
                <a:gd name="T8" fmla="*/ 4330 w 5877"/>
                <a:gd name="T9" fmla="*/ 2022 h 4829"/>
                <a:gd name="T10" fmla="*/ 4938 w 5877"/>
                <a:gd name="T11" fmla="*/ 2256 h 4829"/>
                <a:gd name="T12" fmla="*/ 5400 w 5877"/>
                <a:gd name="T13" fmla="*/ 1809 h 4829"/>
                <a:gd name="T14" fmla="*/ 5502 w 5877"/>
                <a:gd name="T15" fmla="*/ 2395 h 4829"/>
                <a:gd name="T16" fmla="*/ 5055 w 5877"/>
                <a:gd name="T17" fmla="*/ 2791 h 4829"/>
                <a:gd name="T18" fmla="*/ 5041 w 5877"/>
                <a:gd name="T19" fmla="*/ 3319 h 4829"/>
                <a:gd name="T20" fmla="*/ 4594 w 5877"/>
                <a:gd name="T21" fmla="*/ 3473 h 4829"/>
                <a:gd name="T22" fmla="*/ 4381 w 5877"/>
                <a:gd name="T23" fmla="*/ 3897 h 4829"/>
                <a:gd name="T24" fmla="*/ 3465 w 5877"/>
                <a:gd name="T25" fmla="*/ 4110 h 4829"/>
                <a:gd name="T26" fmla="*/ 2886 w 5877"/>
                <a:gd name="T27" fmla="*/ 4550 h 4829"/>
                <a:gd name="T28" fmla="*/ 2403 w 5877"/>
                <a:gd name="T29" fmla="*/ 4323 h 4829"/>
                <a:gd name="T30" fmla="*/ 1853 w 5877"/>
                <a:gd name="T31" fmla="*/ 4711 h 4829"/>
                <a:gd name="T32" fmla="*/ 1129 w 5877"/>
                <a:gd name="T33" fmla="*/ 4161 h 4829"/>
                <a:gd name="T34" fmla="*/ 433 w 5877"/>
                <a:gd name="T35" fmla="*/ 3465 h 4829"/>
                <a:gd name="T36" fmla="*/ 140 w 5877"/>
                <a:gd name="T37" fmla="*/ 3047 h 4829"/>
                <a:gd name="T38" fmla="*/ 389 w 5877"/>
                <a:gd name="T39" fmla="*/ 2366 h 4829"/>
                <a:gd name="T40" fmla="*/ 623 w 5877"/>
                <a:gd name="T41" fmla="*/ 1912 h 4829"/>
                <a:gd name="T42" fmla="*/ 286 w 5877"/>
                <a:gd name="T43" fmla="*/ 1283 h 4829"/>
                <a:gd name="T44" fmla="*/ 667 w 5877"/>
                <a:gd name="T45" fmla="*/ 616 h 4829"/>
                <a:gd name="T46" fmla="*/ 1501 w 5877"/>
                <a:gd name="T47" fmla="*/ 279 h 4829"/>
                <a:gd name="T48" fmla="*/ 1853 w 5877"/>
                <a:gd name="T49" fmla="*/ 44 h 4829"/>
                <a:gd name="T50" fmla="*/ 1501 w 5877"/>
                <a:gd name="T51" fmla="*/ 242 h 4829"/>
                <a:gd name="T52" fmla="*/ 770 w 5877"/>
                <a:gd name="T53" fmla="*/ 586 h 4829"/>
                <a:gd name="T54" fmla="*/ 228 w 5877"/>
                <a:gd name="T55" fmla="*/ 865 h 4829"/>
                <a:gd name="T56" fmla="*/ 521 w 5877"/>
                <a:gd name="T57" fmla="*/ 1517 h 4829"/>
                <a:gd name="T58" fmla="*/ 557 w 5877"/>
                <a:gd name="T59" fmla="*/ 1956 h 4829"/>
                <a:gd name="T60" fmla="*/ 447 w 5877"/>
                <a:gd name="T61" fmla="*/ 2183 h 4829"/>
                <a:gd name="T62" fmla="*/ 242 w 5877"/>
                <a:gd name="T63" fmla="*/ 2498 h 4829"/>
                <a:gd name="T64" fmla="*/ 154 w 5877"/>
                <a:gd name="T65" fmla="*/ 2959 h 4829"/>
                <a:gd name="T66" fmla="*/ 257 w 5877"/>
                <a:gd name="T67" fmla="*/ 3436 h 4829"/>
                <a:gd name="T68" fmla="*/ 381 w 5877"/>
                <a:gd name="T69" fmla="*/ 3619 h 4829"/>
                <a:gd name="T70" fmla="*/ 770 w 5877"/>
                <a:gd name="T71" fmla="*/ 3802 h 4829"/>
                <a:gd name="T72" fmla="*/ 1443 w 5877"/>
                <a:gd name="T73" fmla="*/ 4381 h 4829"/>
                <a:gd name="T74" fmla="*/ 2007 w 5877"/>
                <a:gd name="T75" fmla="*/ 4733 h 4829"/>
                <a:gd name="T76" fmla="*/ 2154 w 5877"/>
                <a:gd name="T77" fmla="*/ 4242 h 4829"/>
                <a:gd name="T78" fmla="*/ 2828 w 5877"/>
                <a:gd name="T79" fmla="*/ 4608 h 4829"/>
                <a:gd name="T80" fmla="*/ 3055 w 5877"/>
                <a:gd name="T81" fmla="*/ 3890 h 4829"/>
                <a:gd name="T82" fmla="*/ 3649 w 5877"/>
                <a:gd name="T83" fmla="*/ 4169 h 4829"/>
                <a:gd name="T84" fmla="*/ 4315 w 5877"/>
                <a:gd name="T85" fmla="*/ 3993 h 4829"/>
                <a:gd name="T86" fmla="*/ 4469 w 5877"/>
                <a:gd name="T87" fmla="*/ 3443 h 4829"/>
                <a:gd name="T88" fmla="*/ 4857 w 5877"/>
                <a:gd name="T89" fmla="*/ 3414 h 4829"/>
                <a:gd name="T90" fmla="*/ 5085 w 5877"/>
                <a:gd name="T91" fmla="*/ 3055 h 4829"/>
                <a:gd name="T92" fmla="*/ 5070 w 5877"/>
                <a:gd name="T93" fmla="*/ 2762 h 4829"/>
                <a:gd name="T94" fmla="*/ 5312 w 5877"/>
                <a:gd name="T95" fmla="*/ 2615 h 4829"/>
                <a:gd name="T96" fmla="*/ 5825 w 5877"/>
                <a:gd name="T97" fmla="*/ 2403 h 4829"/>
                <a:gd name="T98" fmla="*/ 5598 w 5877"/>
                <a:gd name="T99" fmla="*/ 1985 h 4829"/>
                <a:gd name="T100" fmla="*/ 5048 w 5877"/>
                <a:gd name="T101" fmla="*/ 1736 h 4829"/>
                <a:gd name="T102" fmla="*/ 4938 w 5877"/>
                <a:gd name="T103" fmla="*/ 2219 h 4829"/>
                <a:gd name="T104" fmla="*/ 4542 w 5877"/>
                <a:gd name="T105" fmla="*/ 2154 h 4829"/>
                <a:gd name="T106" fmla="*/ 3963 w 5877"/>
                <a:gd name="T107" fmla="*/ 1934 h 4829"/>
                <a:gd name="T108" fmla="*/ 3363 w 5877"/>
                <a:gd name="T109" fmla="*/ 1721 h 4829"/>
                <a:gd name="T110" fmla="*/ 3223 w 5877"/>
                <a:gd name="T111" fmla="*/ 1363 h 4829"/>
                <a:gd name="T112" fmla="*/ 3070 w 5877"/>
                <a:gd name="T113" fmla="*/ 828 h 4829"/>
                <a:gd name="T114" fmla="*/ 2747 w 5877"/>
                <a:gd name="T115" fmla="*/ 791 h 4829"/>
                <a:gd name="T116" fmla="*/ 2337 w 5877"/>
                <a:gd name="T117" fmla="*/ 755 h 4829"/>
                <a:gd name="T118" fmla="*/ 2139 w 5877"/>
                <a:gd name="T119" fmla="*/ 117 h 4829"/>
                <a:gd name="T120" fmla="*/ 1780 w 5877"/>
                <a:gd name="T121" fmla="*/ 15 h 4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77" h="4829">
                  <a:moveTo>
                    <a:pt x="1853" y="44"/>
                  </a:moveTo>
                  <a:lnTo>
                    <a:pt x="1853" y="44"/>
                  </a:lnTo>
                  <a:cubicBezTo>
                    <a:pt x="1861" y="44"/>
                    <a:pt x="1868" y="44"/>
                    <a:pt x="1875" y="44"/>
                  </a:cubicBezTo>
                  <a:cubicBezTo>
                    <a:pt x="1912" y="51"/>
                    <a:pt x="1963" y="51"/>
                    <a:pt x="1985" y="81"/>
                  </a:cubicBezTo>
                  <a:cubicBezTo>
                    <a:pt x="2014" y="96"/>
                    <a:pt x="2036" y="139"/>
                    <a:pt x="2066" y="139"/>
                  </a:cubicBezTo>
                  <a:lnTo>
                    <a:pt x="2073" y="139"/>
                  </a:lnTo>
                  <a:cubicBezTo>
                    <a:pt x="2080" y="139"/>
                    <a:pt x="2088" y="139"/>
                    <a:pt x="2088" y="139"/>
                  </a:cubicBezTo>
                  <a:cubicBezTo>
                    <a:pt x="2110" y="139"/>
                    <a:pt x="2117" y="147"/>
                    <a:pt x="2139" y="147"/>
                  </a:cubicBezTo>
                  <a:cubicBezTo>
                    <a:pt x="2168" y="147"/>
                    <a:pt x="2205" y="227"/>
                    <a:pt x="2139" y="227"/>
                  </a:cubicBezTo>
                  <a:cubicBezTo>
                    <a:pt x="2080" y="235"/>
                    <a:pt x="2088" y="257"/>
                    <a:pt x="2110" y="293"/>
                  </a:cubicBezTo>
                  <a:cubicBezTo>
                    <a:pt x="2132" y="330"/>
                    <a:pt x="2190" y="367"/>
                    <a:pt x="2190" y="389"/>
                  </a:cubicBezTo>
                  <a:cubicBezTo>
                    <a:pt x="2198" y="410"/>
                    <a:pt x="2168" y="455"/>
                    <a:pt x="2190" y="477"/>
                  </a:cubicBezTo>
                  <a:cubicBezTo>
                    <a:pt x="2212" y="498"/>
                    <a:pt x="2249" y="550"/>
                    <a:pt x="2249" y="579"/>
                  </a:cubicBezTo>
                  <a:cubicBezTo>
                    <a:pt x="2249" y="608"/>
                    <a:pt x="2249" y="652"/>
                    <a:pt x="2249" y="689"/>
                  </a:cubicBezTo>
                  <a:cubicBezTo>
                    <a:pt x="2249" y="733"/>
                    <a:pt x="2263" y="762"/>
                    <a:pt x="2293" y="777"/>
                  </a:cubicBezTo>
                  <a:cubicBezTo>
                    <a:pt x="2308" y="777"/>
                    <a:pt x="2322" y="784"/>
                    <a:pt x="2337" y="784"/>
                  </a:cubicBezTo>
                  <a:cubicBezTo>
                    <a:pt x="2351" y="784"/>
                    <a:pt x="2373" y="777"/>
                    <a:pt x="2395" y="770"/>
                  </a:cubicBezTo>
                  <a:cubicBezTo>
                    <a:pt x="2425" y="755"/>
                    <a:pt x="2439" y="748"/>
                    <a:pt x="2454" y="748"/>
                  </a:cubicBezTo>
                  <a:cubicBezTo>
                    <a:pt x="2461" y="748"/>
                    <a:pt x="2469" y="748"/>
                    <a:pt x="2483" y="755"/>
                  </a:cubicBezTo>
                  <a:cubicBezTo>
                    <a:pt x="2513" y="770"/>
                    <a:pt x="2579" y="806"/>
                    <a:pt x="2608" y="821"/>
                  </a:cubicBezTo>
                  <a:cubicBezTo>
                    <a:pt x="2623" y="828"/>
                    <a:pt x="2637" y="828"/>
                    <a:pt x="2652" y="828"/>
                  </a:cubicBezTo>
                  <a:cubicBezTo>
                    <a:pt x="2659" y="828"/>
                    <a:pt x="2674" y="828"/>
                    <a:pt x="2689" y="821"/>
                  </a:cubicBezTo>
                  <a:cubicBezTo>
                    <a:pt x="2689" y="814"/>
                    <a:pt x="2696" y="814"/>
                    <a:pt x="2696" y="814"/>
                  </a:cubicBezTo>
                  <a:cubicBezTo>
                    <a:pt x="2711" y="814"/>
                    <a:pt x="2718" y="836"/>
                    <a:pt x="2732" y="836"/>
                  </a:cubicBezTo>
                  <a:cubicBezTo>
                    <a:pt x="2740" y="836"/>
                    <a:pt x="2740" y="836"/>
                    <a:pt x="2740" y="828"/>
                  </a:cubicBezTo>
                  <a:cubicBezTo>
                    <a:pt x="2769" y="828"/>
                    <a:pt x="2769" y="799"/>
                    <a:pt x="2799" y="799"/>
                  </a:cubicBezTo>
                  <a:cubicBezTo>
                    <a:pt x="2806" y="799"/>
                    <a:pt x="2806" y="799"/>
                    <a:pt x="2813" y="806"/>
                  </a:cubicBezTo>
                  <a:cubicBezTo>
                    <a:pt x="2842" y="806"/>
                    <a:pt x="2850" y="836"/>
                    <a:pt x="2886" y="836"/>
                  </a:cubicBezTo>
                  <a:cubicBezTo>
                    <a:pt x="2886" y="836"/>
                    <a:pt x="2894" y="836"/>
                    <a:pt x="2901" y="828"/>
                  </a:cubicBezTo>
                  <a:cubicBezTo>
                    <a:pt x="2945" y="821"/>
                    <a:pt x="2945" y="806"/>
                    <a:pt x="2974" y="806"/>
                  </a:cubicBezTo>
                  <a:cubicBezTo>
                    <a:pt x="3004" y="806"/>
                    <a:pt x="2982" y="843"/>
                    <a:pt x="3018" y="850"/>
                  </a:cubicBezTo>
                  <a:cubicBezTo>
                    <a:pt x="3062" y="857"/>
                    <a:pt x="3077" y="857"/>
                    <a:pt x="3121" y="865"/>
                  </a:cubicBezTo>
                  <a:cubicBezTo>
                    <a:pt x="3165" y="872"/>
                    <a:pt x="3172" y="909"/>
                    <a:pt x="3158" y="938"/>
                  </a:cubicBezTo>
                  <a:cubicBezTo>
                    <a:pt x="3135" y="967"/>
                    <a:pt x="3143" y="982"/>
                    <a:pt x="3187" y="1004"/>
                  </a:cubicBezTo>
                  <a:cubicBezTo>
                    <a:pt x="3223" y="1019"/>
                    <a:pt x="3231" y="1026"/>
                    <a:pt x="3245" y="1055"/>
                  </a:cubicBezTo>
                  <a:cubicBezTo>
                    <a:pt x="3260" y="1092"/>
                    <a:pt x="3275" y="1107"/>
                    <a:pt x="3311" y="1129"/>
                  </a:cubicBezTo>
                  <a:cubicBezTo>
                    <a:pt x="3341" y="1150"/>
                    <a:pt x="3355" y="1150"/>
                    <a:pt x="3311" y="1202"/>
                  </a:cubicBezTo>
                  <a:cubicBezTo>
                    <a:pt x="3260" y="1253"/>
                    <a:pt x="3253" y="1334"/>
                    <a:pt x="3223" y="1334"/>
                  </a:cubicBezTo>
                  <a:cubicBezTo>
                    <a:pt x="3209" y="1334"/>
                    <a:pt x="3201" y="1326"/>
                    <a:pt x="3187" y="1326"/>
                  </a:cubicBezTo>
                  <a:cubicBezTo>
                    <a:pt x="3172" y="1326"/>
                    <a:pt x="3165" y="1334"/>
                    <a:pt x="3143" y="1341"/>
                  </a:cubicBezTo>
                  <a:cubicBezTo>
                    <a:pt x="3113" y="1363"/>
                    <a:pt x="3099" y="1378"/>
                    <a:pt x="3135" y="1407"/>
                  </a:cubicBezTo>
                  <a:cubicBezTo>
                    <a:pt x="3165" y="1429"/>
                    <a:pt x="3209" y="1444"/>
                    <a:pt x="3245" y="1451"/>
                  </a:cubicBezTo>
                  <a:cubicBezTo>
                    <a:pt x="3282" y="1458"/>
                    <a:pt x="3326" y="1480"/>
                    <a:pt x="3341" y="1510"/>
                  </a:cubicBezTo>
                  <a:cubicBezTo>
                    <a:pt x="3348" y="1546"/>
                    <a:pt x="3385" y="1590"/>
                    <a:pt x="3355" y="1612"/>
                  </a:cubicBezTo>
                  <a:cubicBezTo>
                    <a:pt x="3326" y="1634"/>
                    <a:pt x="3289" y="1641"/>
                    <a:pt x="3297" y="1677"/>
                  </a:cubicBezTo>
                  <a:cubicBezTo>
                    <a:pt x="3304" y="1707"/>
                    <a:pt x="3319" y="1728"/>
                    <a:pt x="3341" y="1743"/>
                  </a:cubicBezTo>
                  <a:cubicBezTo>
                    <a:pt x="3363" y="1758"/>
                    <a:pt x="3407" y="1787"/>
                    <a:pt x="3436" y="1787"/>
                  </a:cubicBezTo>
                  <a:cubicBezTo>
                    <a:pt x="3443" y="1787"/>
                    <a:pt x="3443" y="1787"/>
                    <a:pt x="3451" y="1780"/>
                  </a:cubicBezTo>
                  <a:cubicBezTo>
                    <a:pt x="3487" y="1773"/>
                    <a:pt x="3553" y="1750"/>
                    <a:pt x="3590" y="1750"/>
                  </a:cubicBezTo>
                  <a:cubicBezTo>
                    <a:pt x="3619" y="1750"/>
                    <a:pt x="3641" y="1787"/>
                    <a:pt x="3670" y="1787"/>
                  </a:cubicBezTo>
                  <a:cubicBezTo>
                    <a:pt x="3707" y="1787"/>
                    <a:pt x="3744" y="1780"/>
                    <a:pt x="3766" y="1780"/>
                  </a:cubicBezTo>
                  <a:lnTo>
                    <a:pt x="3773" y="1780"/>
                  </a:lnTo>
                  <a:cubicBezTo>
                    <a:pt x="3795" y="1780"/>
                    <a:pt x="3802" y="1831"/>
                    <a:pt x="3817" y="1853"/>
                  </a:cubicBezTo>
                  <a:cubicBezTo>
                    <a:pt x="3839" y="1875"/>
                    <a:pt x="3861" y="1904"/>
                    <a:pt x="3898" y="1919"/>
                  </a:cubicBezTo>
                  <a:cubicBezTo>
                    <a:pt x="3927" y="1926"/>
                    <a:pt x="3927" y="1963"/>
                    <a:pt x="3963" y="1963"/>
                  </a:cubicBezTo>
                  <a:lnTo>
                    <a:pt x="3971" y="1963"/>
                  </a:lnTo>
                  <a:cubicBezTo>
                    <a:pt x="4015" y="1956"/>
                    <a:pt x="4103" y="1963"/>
                    <a:pt x="4132" y="1948"/>
                  </a:cubicBezTo>
                  <a:cubicBezTo>
                    <a:pt x="4154" y="1934"/>
                    <a:pt x="4176" y="1919"/>
                    <a:pt x="4198" y="1919"/>
                  </a:cubicBezTo>
                  <a:cubicBezTo>
                    <a:pt x="4205" y="1919"/>
                    <a:pt x="4213" y="1919"/>
                    <a:pt x="4220" y="1926"/>
                  </a:cubicBezTo>
                  <a:cubicBezTo>
                    <a:pt x="4249" y="1948"/>
                    <a:pt x="4279" y="2022"/>
                    <a:pt x="4330" y="2022"/>
                  </a:cubicBezTo>
                  <a:cubicBezTo>
                    <a:pt x="4381" y="2022"/>
                    <a:pt x="4403" y="2036"/>
                    <a:pt x="4418" y="2080"/>
                  </a:cubicBezTo>
                  <a:cubicBezTo>
                    <a:pt x="4440" y="2117"/>
                    <a:pt x="4462" y="2176"/>
                    <a:pt x="4506" y="2183"/>
                  </a:cubicBezTo>
                  <a:cubicBezTo>
                    <a:pt x="4535" y="2183"/>
                    <a:pt x="4550" y="2190"/>
                    <a:pt x="4572" y="2190"/>
                  </a:cubicBezTo>
                  <a:cubicBezTo>
                    <a:pt x="4586" y="2190"/>
                    <a:pt x="4601" y="2190"/>
                    <a:pt x="4616" y="2183"/>
                  </a:cubicBezTo>
                  <a:cubicBezTo>
                    <a:pt x="4630" y="2168"/>
                    <a:pt x="4652" y="2161"/>
                    <a:pt x="4674" y="2161"/>
                  </a:cubicBezTo>
                  <a:cubicBezTo>
                    <a:pt x="4689" y="2161"/>
                    <a:pt x="4704" y="2168"/>
                    <a:pt x="4711" y="2183"/>
                  </a:cubicBezTo>
                  <a:cubicBezTo>
                    <a:pt x="4725" y="2205"/>
                    <a:pt x="4740" y="2227"/>
                    <a:pt x="4755" y="2227"/>
                  </a:cubicBezTo>
                  <a:cubicBezTo>
                    <a:pt x="4762" y="2227"/>
                    <a:pt x="4770" y="2227"/>
                    <a:pt x="4770" y="2227"/>
                  </a:cubicBezTo>
                  <a:cubicBezTo>
                    <a:pt x="4792" y="2205"/>
                    <a:pt x="4813" y="2168"/>
                    <a:pt x="4835" y="2168"/>
                  </a:cubicBezTo>
                  <a:cubicBezTo>
                    <a:pt x="4857" y="2168"/>
                    <a:pt x="4872" y="2190"/>
                    <a:pt x="4880" y="2205"/>
                  </a:cubicBezTo>
                  <a:cubicBezTo>
                    <a:pt x="4887" y="2219"/>
                    <a:pt x="4894" y="2256"/>
                    <a:pt x="4923" y="2256"/>
                  </a:cubicBezTo>
                  <a:cubicBezTo>
                    <a:pt x="4931" y="2256"/>
                    <a:pt x="4931" y="2256"/>
                    <a:pt x="4938" y="2256"/>
                  </a:cubicBezTo>
                  <a:cubicBezTo>
                    <a:pt x="4982" y="2227"/>
                    <a:pt x="4960" y="2219"/>
                    <a:pt x="4975" y="2183"/>
                  </a:cubicBezTo>
                  <a:cubicBezTo>
                    <a:pt x="4989" y="2139"/>
                    <a:pt x="4989" y="2132"/>
                    <a:pt x="5026" y="2102"/>
                  </a:cubicBezTo>
                  <a:cubicBezTo>
                    <a:pt x="5063" y="2080"/>
                    <a:pt x="5085" y="2044"/>
                    <a:pt x="5077" y="2007"/>
                  </a:cubicBezTo>
                  <a:cubicBezTo>
                    <a:pt x="5070" y="1978"/>
                    <a:pt x="5019" y="1978"/>
                    <a:pt x="5011" y="1948"/>
                  </a:cubicBezTo>
                  <a:cubicBezTo>
                    <a:pt x="4997" y="1912"/>
                    <a:pt x="4982" y="1882"/>
                    <a:pt x="5011" y="1846"/>
                  </a:cubicBezTo>
                  <a:cubicBezTo>
                    <a:pt x="5026" y="1824"/>
                    <a:pt x="5048" y="1787"/>
                    <a:pt x="5063" y="1758"/>
                  </a:cubicBezTo>
                  <a:lnTo>
                    <a:pt x="5063" y="1758"/>
                  </a:lnTo>
                  <a:cubicBezTo>
                    <a:pt x="5077" y="1758"/>
                    <a:pt x="5092" y="1758"/>
                    <a:pt x="5099" y="1758"/>
                  </a:cubicBezTo>
                  <a:cubicBezTo>
                    <a:pt x="5136" y="1758"/>
                    <a:pt x="5151" y="1765"/>
                    <a:pt x="5173" y="1795"/>
                  </a:cubicBezTo>
                  <a:cubicBezTo>
                    <a:pt x="5194" y="1816"/>
                    <a:pt x="5224" y="1831"/>
                    <a:pt x="5275" y="1831"/>
                  </a:cubicBezTo>
                  <a:cubicBezTo>
                    <a:pt x="5290" y="1831"/>
                    <a:pt x="5304" y="1831"/>
                    <a:pt x="5319" y="1831"/>
                  </a:cubicBezTo>
                  <a:cubicBezTo>
                    <a:pt x="5385" y="1816"/>
                    <a:pt x="5378" y="1809"/>
                    <a:pt x="5400" y="1809"/>
                  </a:cubicBezTo>
                  <a:cubicBezTo>
                    <a:pt x="5429" y="1809"/>
                    <a:pt x="5422" y="1846"/>
                    <a:pt x="5466" y="1853"/>
                  </a:cubicBezTo>
                  <a:cubicBezTo>
                    <a:pt x="5502" y="1860"/>
                    <a:pt x="5532" y="1882"/>
                    <a:pt x="5554" y="1941"/>
                  </a:cubicBezTo>
                  <a:cubicBezTo>
                    <a:pt x="5583" y="2000"/>
                    <a:pt x="5554" y="2044"/>
                    <a:pt x="5627" y="2058"/>
                  </a:cubicBezTo>
                  <a:cubicBezTo>
                    <a:pt x="5663" y="2066"/>
                    <a:pt x="5671" y="2073"/>
                    <a:pt x="5678" y="2073"/>
                  </a:cubicBezTo>
                  <a:cubicBezTo>
                    <a:pt x="5685" y="2073"/>
                    <a:pt x="5693" y="2073"/>
                    <a:pt x="5707" y="2066"/>
                  </a:cubicBezTo>
                  <a:cubicBezTo>
                    <a:pt x="5715" y="2066"/>
                    <a:pt x="5722" y="2058"/>
                    <a:pt x="5730" y="2058"/>
                  </a:cubicBezTo>
                  <a:cubicBezTo>
                    <a:pt x="5751" y="2058"/>
                    <a:pt x="5751" y="2088"/>
                    <a:pt x="5766" y="2124"/>
                  </a:cubicBezTo>
                  <a:cubicBezTo>
                    <a:pt x="5788" y="2168"/>
                    <a:pt x="5803" y="2205"/>
                    <a:pt x="5817" y="2271"/>
                  </a:cubicBezTo>
                  <a:cubicBezTo>
                    <a:pt x="5839" y="2337"/>
                    <a:pt x="5847" y="2344"/>
                    <a:pt x="5803" y="2381"/>
                  </a:cubicBezTo>
                  <a:cubicBezTo>
                    <a:pt x="5788" y="2388"/>
                    <a:pt x="5759" y="2395"/>
                    <a:pt x="5722" y="2395"/>
                  </a:cubicBezTo>
                  <a:cubicBezTo>
                    <a:pt x="5678" y="2395"/>
                    <a:pt x="5620" y="2388"/>
                    <a:pt x="5575" y="2388"/>
                  </a:cubicBezTo>
                  <a:cubicBezTo>
                    <a:pt x="5546" y="2388"/>
                    <a:pt x="5517" y="2388"/>
                    <a:pt x="5502" y="2395"/>
                  </a:cubicBezTo>
                  <a:cubicBezTo>
                    <a:pt x="5444" y="2425"/>
                    <a:pt x="5436" y="2469"/>
                    <a:pt x="5414" y="2505"/>
                  </a:cubicBezTo>
                  <a:cubicBezTo>
                    <a:pt x="5385" y="2549"/>
                    <a:pt x="5392" y="2608"/>
                    <a:pt x="5378" y="2615"/>
                  </a:cubicBezTo>
                  <a:cubicBezTo>
                    <a:pt x="5378" y="2623"/>
                    <a:pt x="5378" y="2623"/>
                    <a:pt x="5378" y="2623"/>
                  </a:cubicBezTo>
                  <a:cubicBezTo>
                    <a:pt x="5363" y="2623"/>
                    <a:pt x="5348" y="2527"/>
                    <a:pt x="5348" y="2527"/>
                  </a:cubicBezTo>
                  <a:cubicBezTo>
                    <a:pt x="5348" y="2527"/>
                    <a:pt x="5341" y="2571"/>
                    <a:pt x="5304" y="2586"/>
                  </a:cubicBezTo>
                  <a:cubicBezTo>
                    <a:pt x="5261" y="2600"/>
                    <a:pt x="5224" y="2593"/>
                    <a:pt x="5216" y="2630"/>
                  </a:cubicBezTo>
                  <a:cubicBezTo>
                    <a:pt x="5209" y="2652"/>
                    <a:pt x="5209" y="2674"/>
                    <a:pt x="5187" y="2674"/>
                  </a:cubicBezTo>
                  <a:cubicBezTo>
                    <a:pt x="5187" y="2674"/>
                    <a:pt x="5180" y="2674"/>
                    <a:pt x="5173" y="2666"/>
                  </a:cubicBezTo>
                  <a:cubicBezTo>
                    <a:pt x="5158" y="2666"/>
                    <a:pt x="5136" y="2659"/>
                    <a:pt x="5121" y="2659"/>
                  </a:cubicBezTo>
                  <a:cubicBezTo>
                    <a:pt x="5107" y="2659"/>
                    <a:pt x="5092" y="2659"/>
                    <a:pt x="5077" y="2681"/>
                  </a:cubicBezTo>
                  <a:cubicBezTo>
                    <a:pt x="5055" y="2710"/>
                    <a:pt x="5063" y="2710"/>
                    <a:pt x="5011" y="2732"/>
                  </a:cubicBezTo>
                  <a:cubicBezTo>
                    <a:pt x="4960" y="2747"/>
                    <a:pt x="5011" y="2784"/>
                    <a:pt x="5055" y="2791"/>
                  </a:cubicBezTo>
                  <a:cubicBezTo>
                    <a:pt x="5099" y="2798"/>
                    <a:pt x="5121" y="2798"/>
                    <a:pt x="5099" y="2842"/>
                  </a:cubicBezTo>
                  <a:cubicBezTo>
                    <a:pt x="5070" y="2879"/>
                    <a:pt x="5041" y="2872"/>
                    <a:pt x="5011" y="2879"/>
                  </a:cubicBezTo>
                  <a:cubicBezTo>
                    <a:pt x="4989" y="2894"/>
                    <a:pt x="4967" y="2916"/>
                    <a:pt x="4975" y="2959"/>
                  </a:cubicBezTo>
                  <a:cubicBezTo>
                    <a:pt x="4982" y="2974"/>
                    <a:pt x="4989" y="2982"/>
                    <a:pt x="4997" y="2982"/>
                  </a:cubicBezTo>
                  <a:cubicBezTo>
                    <a:pt x="5011" y="2982"/>
                    <a:pt x="5026" y="2959"/>
                    <a:pt x="5048" y="2952"/>
                  </a:cubicBezTo>
                  <a:cubicBezTo>
                    <a:pt x="5048" y="2945"/>
                    <a:pt x="5055" y="2945"/>
                    <a:pt x="5063" y="2945"/>
                  </a:cubicBezTo>
                  <a:cubicBezTo>
                    <a:pt x="5077" y="2945"/>
                    <a:pt x="5085" y="2974"/>
                    <a:pt x="5077" y="3004"/>
                  </a:cubicBezTo>
                  <a:cubicBezTo>
                    <a:pt x="5070" y="3033"/>
                    <a:pt x="5048" y="3033"/>
                    <a:pt x="5055" y="3069"/>
                  </a:cubicBezTo>
                  <a:cubicBezTo>
                    <a:pt x="5063" y="3106"/>
                    <a:pt x="5092" y="3121"/>
                    <a:pt x="5151" y="3128"/>
                  </a:cubicBezTo>
                  <a:cubicBezTo>
                    <a:pt x="5209" y="3135"/>
                    <a:pt x="5180" y="3216"/>
                    <a:pt x="5151" y="3231"/>
                  </a:cubicBezTo>
                  <a:cubicBezTo>
                    <a:pt x="5114" y="3245"/>
                    <a:pt x="5107" y="3245"/>
                    <a:pt x="5092" y="3275"/>
                  </a:cubicBezTo>
                  <a:cubicBezTo>
                    <a:pt x="5070" y="3297"/>
                    <a:pt x="5070" y="3304"/>
                    <a:pt x="5041" y="3319"/>
                  </a:cubicBezTo>
                  <a:cubicBezTo>
                    <a:pt x="5026" y="3319"/>
                    <a:pt x="5011" y="3319"/>
                    <a:pt x="5004" y="3319"/>
                  </a:cubicBezTo>
                  <a:cubicBezTo>
                    <a:pt x="4982" y="3319"/>
                    <a:pt x="4960" y="3319"/>
                    <a:pt x="4960" y="3319"/>
                  </a:cubicBezTo>
                  <a:cubicBezTo>
                    <a:pt x="4960" y="3319"/>
                    <a:pt x="4923" y="3348"/>
                    <a:pt x="4857" y="3355"/>
                  </a:cubicBezTo>
                  <a:cubicBezTo>
                    <a:pt x="4792" y="3370"/>
                    <a:pt x="4857" y="3355"/>
                    <a:pt x="4835" y="3392"/>
                  </a:cubicBezTo>
                  <a:cubicBezTo>
                    <a:pt x="4806" y="3428"/>
                    <a:pt x="4806" y="3428"/>
                    <a:pt x="4828" y="3458"/>
                  </a:cubicBezTo>
                  <a:cubicBezTo>
                    <a:pt x="4843" y="3495"/>
                    <a:pt x="4813" y="3516"/>
                    <a:pt x="4784" y="3538"/>
                  </a:cubicBezTo>
                  <a:cubicBezTo>
                    <a:pt x="4777" y="3538"/>
                    <a:pt x="4777" y="3538"/>
                    <a:pt x="4770" y="3538"/>
                  </a:cubicBezTo>
                  <a:cubicBezTo>
                    <a:pt x="4748" y="3538"/>
                    <a:pt x="4755" y="3495"/>
                    <a:pt x="4733" y="3495"/>
                  </a:cubicBezTo>
                  <a:cubicBezTo>
                    <a:pt x="4704" y="3495"/>
                    <a:pt x="4725" y="3538"/>
                    <a:pt x="4682" y="3582"/>
                  </a:cubicBezTo>
                  <a:cubicBezTo>
                    <a:pt x="4667" y="3590"/>
                    <a:pt x="4660" y="3597"/>
                    <a:pt x="4645" y="3597"/>
                  </a:cubicBezTo>
                  <a:cubicBezTo>
                    <a:pt x="4616" y="3597"/>
                    <a:pt x="4586" y="3553"/>
                    <a:pt x="4579" y="3538"/>
                  </a:cubicBezTo>
                  <a:cubicBezTo>
                    <a:pt x="4572" y="3509"/>
                    <a:pt x="4594" y="3473"/>
                    <a:pt x="4594" y="3473"/>
                  </a:cubicBezTo>
                  <a:cubicBezTo>
                    <a:pt x="4594" y="3473"/>
                    <a:pt x="4535" y="3407"/>
                    <a:pt x="4564" y="3385"/>
                  </a:cubicBezTo>
                  <a:cubicBezTo>
                    <a:pt x="4579" y="3370"/>
                    <a:pt x="4557" y="3348"/>
                    <a:pt x="4535" y="3348"/>
                  </a:cubicBezTo>
                  <a:cubicBezTo>
                    <a:pt x="4528" y="3348"/>
                    <a:pt x="4513" y="3355"/>
                    <a:pt x="4513" y="3370"/>
                  </a:cubicBezTo>
                  <a:cubicBezTo>
                    <a:pt x="4491" y="3399"/>
                    <a:pt x="4491" y="3392"/>
                    <a:pt x="4447" y="3421"/>
                  </a:cubicBezTo>
                  <a:cubicBezTo>
                    <a:pt x="4411" y="3443"/>
                    <a:pt x="4389" y="3450"/>
                    <a:pt x="4374" y="3502"/>
                  </a:cubicBezTo>
                  <a:cubicBezTo>
                    <a:pt x="4359" y="3553"/>
                    <a:pt x="4352" y="3590"/>
                    <a:pt x="4308" y="3597"/>
                  </a:cubicBezTo>
                  <a:cubicBezTo>
                    <a:pt x="4264" y="3604"/>
                    <a:pt x="4264" y="3648"/>
                    <a:pt x="4279" y="3700"/>
                  </a:cubicBezTo>
                  <a:cubicBezTo>
                    <a:pt x="4286" y="3722"/>
                    <a:pt x="4301" y="3729"/>
                    <a:pt x="4308" y="3729"/>
                  </a:cubicBezTo>
                  <a:cubicBezTo>
                    <a:pt x="4323" y="3729"/>
                    <a:pt x="4337" y="3722"/>
                    <a:pt x="4352" y="3707"/>
                  </a:cubicBezTo>
                  <a:cubicBezTo>
                    <a:pt x="4352" y="3700"/>
                    <a:pt x="4359" y="3700"/>
                    <a:pt x="4366" y="3700"/>
                  </a:cubicBezTo>
                  <a:cubicBezTo>
                    <a:pt x="4389" y="3700"/>
                    <a:pt x="4418" y="3736"/>
                    <a:pt x="4432" y="3780"/>
                  </a:cubicBezTo>
                  <a:cubicBezTo>
                    <a:pt x="4447" y="3846"/>
                    <a:pt x="4440" y="3861"/>
                    <a:pt x="4381" y="3897"/>
                  </a:cubicBezTo>
                  <a:cubicBezTo>
                    <a:pt x="4323" y="3927"/>
                    <a:pt x="4315" y="3934"/>
                    <a:pt x="4286" y="3978"/>
                  </a:cubicBezTo>
                  <a:cubicBezTo>
                    <a:pt x="4271" y="4015"/>
                    <a:pt x="4359" y="4044"/>
                    <a:pt x="4381" y="4051"/>
                  </a:cubicBezTo>
                  <a:cubicBezTo>
                    <a:pt x="4359" y="4059"/>
                    <a:pt x="4337" y="4066"/>
                    <a:pt x="4315" y="4081"/>
                  </a:cubicBezTo>
                  <a:cubicBezTo>
                    <a:pt x="4257" y="4110"/>
                    <a:pt x="4242" y="4110"/>
                    <a:pt x="4154" y="4110"/>
                  </a:cubicBezTo>
                  <a:cubicBezTo>
                    <a:pt x="4066" y="4110"/>
                    <a:pt x="4132" y="4081"/>
                    <a:pt x="4066" y="4081"/>
                  </a:cubicBezTo>
                  <a:cubicBezTo>
                    <a:pt x="3993" y="4081"/>
                    <a:pt x="3883" y="4125"/>
                    <a:pt x="3810" y="4161"/>
                  </a:cubicBezTo>
                  <a:cubicBezTo>
                    <a:pt x="3795" y="4169"/>
                    <a:pt x="3788" y="4169"/>
                    <a:pt x="3773" y="4169"/>
                  </a:cubicBezTo>
                  <a:cubicBezTo>
                    <a:pt x="3736" y="4169"/>
                    <a:pt x="3722" y="4132"/>
                    <a:pt x="3685" y="4110"/>
                  </a:cubicBezTo>
                  <a:cubicBezTo>
                    <a:pt x="3685" y="4110"/>
                    <a:pt x="3678" y="4110"/>
                    <a:pt x="3670" y="4110"/>
                  </a:cubicBezTo>
                  <a:cubicBezTo>
                    <a:pt x="3641" y="4110"/>
                    <a:pt x="3626" y="4161"/>
                    <a:pt x="3575" y="4205"/>
                  </a:cubicBezTo>
                  <a:cubicBezTo>
                    <a:pt x="3568" y="4213"/>
                    <a:pt x="3553" y="4213"/>
                    <a:pt x="3546" y="4213"/>
                  </a:cubicBezTo>
                  <a:cubicBezTo>
                    <a:pt x="3502" y="4213"/>
                    <a:pt x="3473" y="4147"/>
                    <a:pt x="3465" y="4110"/>
                  </a:cubicBezTo>
                  <a:cubicBezTo>
                    <a:pt x="3451" y="4066"/>
                    <a:pt x="3436" y="4029"/>
                    <a:pt x="3385" y="4022"/>
                  </a:cubicBezTo>
                  <a:cubicBezTo>
                    <a:pt x="3326" y="4007"/>
                    <a:pt x="3304" y="3919"/>
                    <a:pt x="3311" y="3883"/>
                  </a:cubicBezTo>
                  <a:cubicBezTo>
                    <a:pt x="3326" y="3854"/>
                    <a:pt x="3326" y="3751"/>
                    <a:pt x="3267" y="3751"/>
                  </a:cubicBezTo>
                  <a:cubicBezTo>
                    <a:pt x="3245" y="3751"/>
                    <a:pt x="3223" y="3751"/>
                    <a:pt x="3201" y="3751"/>
                  </a:cubicBezTo>
                  <a:cubicBezTo>
                    <a:pt x="3172" y="3751"/>
                    <a:pt x="3150" y="3751"/>
                    <a:pt x="3143" y="3773"/>
                  </a:cubicBezTo>
                  <a:cubicBezTo>
                    <a:pt x="3135" y="3809"/>
                    <a:pt x="3099" y="3832"/>
                    <a:pt x="3040" y="3861"/>
                  </a:cubicBezTo>
                  <a:cubicBezTo>
                    <a:pt x="2989" y="3897"/>
                    <a:pt x="2938" y="3934"/>
                    <a:pt x="2938" y="3934"/>
                  </a:cubicBezTo>
                  <a:cubicBezTo>
                    <a:pt x="2938" y="3934"/>
                    <a:pt x="2952" y="4066"/>
                    <a:pt x="2996" y="4147"/>
                  </a:cubicBezTo>
                  <a:cubicBezTo>
                    <a:pt x="3040" y="4227"/>
                    <a:pt x="3011" y="4330"/>
                    <a:pt x="3018" y="4462"/>
                  </a:cubicBezTo>
                  <a:cubicBezTo>
                    <a:pt x="3026" y="4564"/>
                    <a:pt x="2996" y="4579"/>
                    <a:pt x="2967" y="4579"/>
                  </a:cubicBezTo>
                  <a:cubicBezTo>
                    <a:pt x="2960" y="4579"/>
                    <a:pt x="2952" y="4579"/>
                    <a:pt x="2938" y="4579"/>
                  </a:cubicBezTo>
                  <a:cubicBezTo>
                    <a:pt x="2916" y="4579"/>
                    <a:pt x="2901" y="4550"/>
                    <a:pt x="2886" y="4550"/>
                  </a:cubicBezTo>
                  <a:cubicBezTo>
                    <a:pt x="2879" y="4550"/>
                    <a:pt x="2872" y="4557"/>
                    <a:pt x="2864" y="4564"/>
                  </a:cubicBezTo>
                  <a:cubicBezTo>
                    <a:pt x="2850" y="4579"/>
                    <a:pt x="2842" y="4579"/>
                    <a:pt x="2828" y="4579"/>
                  </a:cubicBezTo>
                  <a:cubicBezTo>
                    <a:pt x="2799" y="4579"/>
                    <a:pt x="2769" y="4557"/>
                    <a:pt x="2747" y="4535"/>
                  </a:cubicBezTo>
                  <a:cubicBezTo>
                    <a:pt x="2711" y="4498"/>
                    <a:pt x="2740" y="4440"/>
                    <a:pt x="2740" y="4440"/>
                  </a:cubicBezTo>
                  <a:cubicBezTo>
                    <a:pt x="2740" y="4440"/>
                    <a:pt x="2762" y="4352"/>
                    <a:pt x="2725" y="4315"/>
                  </a:cubicBezTo>
                  <a:cubicBezTo>
                    <a:pt x="2703" y="4293"/>
                    <a:pt x="2674" y="4293"/>
                    <a:pt x="2659" y="4293"/>
                  </a:cubicBezTo>
                  <a:cubicBezTo>
                    <a:pt x="2644" y="4293"/>
                    <a:pt x="2637" y="4293"/>
                    <a:pt x="2637" y="4293"/>
                  </a:cubicBezTo>
                  <a:cubicBezTo>
                    <a:pt x="2637" y="4293"/>
                    <a:pt x="2571" y="4330"/>
                    <a:pt x="2527" y="4330"/>
                  </a:cubicBezTo>
                  <a:cubicBezTo>
                    <a:pt x="2520" y="4330"/>
                    <a:pt x="2513" y="4330"/>
                    <a:pt x="2513" y="4330"/>
                  </a:cubicBezTo>
                  <a:cubicBezTo>
                    <a:pt x="2483" y="4315"/>
                    <a:pt x="2454" y="4293"/>
                    <a:pt x="2432" y="4293"/>
                  </a:cubicBezTo>
                  <a:cubicBezTo>
                    <a:pt x="2425" y="4293"/>
                    <a:pt x="2418" y="4293"/>
                    <a:pt x="2418" y="4308"/>
                  </a:cubicBezTo>
                  <a:cubicBezTo>
                    <a:pt x="2418" y="4315"/>
                    <a:pt x="2418" y="4323"/>
                    <a:pt x="2403" y="4323"/>
                  </a:cubicBezTo>
                  <a:cubicBezTo>
                    <a:pt x="2388" y="4323"/>
                    <a:pt x="2366" y="4300"/>
                    <a:pt x="2351" y="4271"/>
                  </a:cubicBezTo>
                  <a:cubicBezTo>
                    <a:pt x="2330" y="4227"/>
                    <a:pt x="2249" y="4213"/>
                    <a:pt x="2205" y="4213"/>
                  </a:cubicBezTo>
                  <a:cubicBezTo>
                    <a:pt x="2176" y="4213"/>
                    <a:pt x="2146" y="4205"/>
                    <a:pt x="2117" y="4205"/>
                  </a:cubicBezTo>
                  <a:cubicBezTo>
                    <a:pt x="2095" y="4205"/>
                    <a:pt x="2080" y="4205"/>
                    <a:pt x="2058" y="4213"/>
                  </a:cubicBezTo>
                  <a:cubicBezTo>
                    <a:pt x="1985" y="4235"/>
                    <a:pt x="1978" y="4249"/>
                    <a:pt x="1897" y="4308"/>
                  </a:cubicBezTo>
                  <a:cubicBezTo>
                    <a:pt x="1817" y="4359"/>
                    <a:pt x="1839" y="4396"/>
                    <a:pt x="1861" y="4462"/>
                  </a:cubicBezTo>
                  <a:cubicBezTo>
                    <a:pt x="1882" y="4535"/>
                    <a:pt x="1985" y="4542"/>
                    <a:pt x="2066" y="4586"/>
                  </a:cubicBezTo>
                  <a:cubicBezTo>
                    <a:pt x="2146" y="4630"/>
                    <a:pt x="2102" y="4711"/>
                    <a:pt x="2058" y="4711"/>
                  </a:cubicBezTo>
                  <a:cubicBezTo>
                    <a:pt x="2029" y="4711"/>
                    <a:pt x="2022" y="4704"/>
                    <a:pt x="2007" y="4704"/>
                  </a:cubicBezTo>
                  <a:cubicBezTo>
                    <a:pt x="2000" y="4704"/>
                    <a:pt x="1992" y="4704"/>
                    <a:pt x="1978" y="4726"/>
                  </a:cubicBezTo>
                  <a:cubicBezTo>
                    <a:pt x="1970" y="4740"/>
                    <a:pt x="1956" y="4740"/>
                    <a:pt x="1934" y="4740"/>
                  </a:cubicBezTo>
                  <a:cubicBezTo>
                    <a:pt x="1897" y="4740"/>
                    <a:pt x="1853" y="4711"/>
                    <a:pt x="1853" y="4711"/>
                  </a:cubicBezTo>
                  <a:cubicBezTo>
                    <a:pt x="1868" y="4784"/>
                    <a:pt x="1831" y="4799"/>
                    <a:pt x="1802" y="4799"/>
                  </a:cubicBezTo>
                  <a:cubicBezTo>
                    <a:pt x="1780" y="4799"/>
                    <a:pt x="1758" y="4791"/>
                    <a:pt x="1758" y="4791"/>
                  </a:cubicBezTo>
                  <a:cubicBezTo>
                    <a:pt x="1758" y="4791"/>
                    <a:pt x="1692" y="4784"/>
                    <a:pt x="1626" y="4755"/>
                  </a:cubicBezTo>
                  <a:cubicBezTo>
                    <a:pt x="1560" y="4733"/>
                    <a:pt x="1568" y="4659"/>
                    <a:pt x="1582" y="4586"/>
                  </a:cubicBezTo>
                  <a:cubicBezTo>
                    <a:pt x="1589" y="4520"/>
                    <a:pt x="1545" y="4498"/>
                    <a:pt x="1545" y="4432"/>
                  </a:cubicBezTo>
                  <a:cubicBezTo>
                    <a:pt x="1545" y="4359"/>
                    <a:pt x="1480" y="4352"/>
                    <a:pt x="1480" y="4352"/>
                  </a:cubicBezTo>
                  <a:cubicBezTo>
                    <a:pt x="1480" y="4352"/>
                    <a:pt x="1465" y="4352"/>
                    <a:pt x="1443" y="4352"/>
                  </a:cubicBezTo>
                  <a:cubicBezTo>
                    <a:pt x="1406" y="4352"/>
                    <a:pt x="1355" y="4345"/>
                    <a:pt x="1333" y="4330"/>
                  </a:cubicBezTo>
                  <a:cubicBezTo>
                    <a:pt x="1289" y="4293"/>
                    <a:pt x="1289" y="4235"/>
                    <a:pt x="1238" y="4235"/>
                  </a:cubicBezTo>
                  <a:lnTo>
                    <a:pt x="1230" y="4235"/>
                  </a:lnTo>
                  <a:cubicBezTo>
                    <a:pt x="1223" y="4242"/>
                    <a:pt x="1216" y="4242"/>
                    <a:pt x="1208" y="4242"/>
                  </a:cubicBezTo>
                  <a:cubicBezTo>
                    <a:pt x="1173" y="4242"/>
                    <a:pt x="1158" y="4205"/>
                    <a:pt x="1129" y="4161"/>
                  </a:cubicBezTo>
                  <a:cubicBezTo>
                    <a:pt x="1092" y="4103"/>
                    <a:pt x="1085" y="4081"/>
                    <a:pt x="1026" y="4007"/>
                  </a:cubicBezTo>
                  <a:cubicBezTo>
                    <a:pt x="968" y="3941"/>
                    <a:pt x="1004" y="3905"/>
                    <a:pt x="924" y="3897"/>
                  </a:cubicBezTo>
                  <a:cubicBezTo>
                    <a:pt x="843" y="3883"/>
                    <a:pt x="814" y="3795"/>
                    <a:pt x="755" y="3729"/>
                  </a:cubicBezTo>
                  <a:cubicBezTo>
                    <a:pt x="733" y="3707"/>
                    <a:pt x="719" y="3700"/>
                    <a:pt x="711" y="3700"/>
                  </a:cubicBezTo>
                  <a:cubicBezTo>
                    <a:pt x="682" y="3700"/>
                    <a:pt x="660" y="3729"/>
                    <a:pt x="616" y="3729"/>
                  </a:cubicBezTo>
                  <a:cubicBezTo>
                    <a:pt x="557" y="3729"/>
                    <a:pt x="564" y="3700"/>
                    <a:pt x="550" y="3700"/>
                  </a:cubicBezTo>
                  <a:cubicBezTo>
                    <a:pt x="550" y="3700"/>
                    <a:pt x="543" y="3700"/>
                    <a:pt x="535" y="3707"/>
                  </a:cubicBezTo>
                  <a:cubicBezTo>
                    <a:pt x="521" y="3714"/>
                    <a:pt x="484" y="3729"/>
                    <a:pt x="455" y="3758"/>
                  </a:cubicBezTo>
                  <a:cubicBezTo>
                    <a:pt x="440" y="3744"/>
                    <a:pt x="440" y="3744"/>
                    <a:pt x="440" y="3744"/>
                  </a:cubicBezTo>
                  <a:cubicBezTo>
                    <a:pt x="440" y="3744"/>
                    <a:pt x="425" y="3670"/>
                    <a:pt x="411" y="3612"/>
                  </a:cubicBezTo>
                  <a:cubicBezTo>
                    <a:pt x="403" y="3553"/>
                    <a:pt x="389" y="3538"/>
                    <a:pt x="411" y="3487"/>
                  </a:cubicBezTo>
                  <a:cubicBezTo>
                    <a:pt x="418" y="3473"/>
                    <a:pt x="425" y="3465"/>
                    <a:pt x="433" y="3465"/>
                  </a:cubicBezTo>
                  <a:cubicBezTo>
                    <a:pt x="440" y="3465"/>
                    <a:pt x="440" y="3480"/>
                    <a:pt x="447" y="3480"/>
                  </a:cubicBezTo>
                  <a:lnTo>
                    <a:pt x="447" y="3480"/>
                  </a:lnTo>
                  <a:cubicBezTo>
                    <a:pt x="455" y="3450"/>
                    <a:pt x="469" y="3399"/>
                    <a:pt x="440" y="3355"/>
                  </a:cubicBezTo>
                  <a:cubicBezTo>
                    <a:pt x="403" y="3319"/>
                    <a:pt x="411" y="3275"/>
                    <a:pt x="374" y="3267"/>
                  </a:cubicBezTo>
                  <a:cubicBezTo>
                    <a:pt x="367" y="3260"/>
                    <a:pt x="359" y="3260"/>
                    <a:pt x="352" y="3260"/>
                  </a:cubicBezTo>
                  <a:cubicBezTo>
                    <a:pt x="323" y="3260"/>
                    <a:pt x="301" y="3275"/>
                    <a:pt x="257" y="3297"/>
                  </a:cubicBezTo>
                  <a:cubicBezTo>
                    <a:pt x="213" y="3326"/>
                    <a:pt x="198" y="3341"/>
                    <a:pt x="228" y="3392"/>
                  </a:cubicBezTo>
                  <a:cubicBezTo>
                    <a:pt x="250" y="3443"/>
                    <a:pt x="176" y="3443"/>
                    <a:pt x="125" y="3443"/>
                  </a:cubicBezTo>
                  <a:cubicBezTo>
                    <a:pt x="74" y="3443"/>
                    <a:pt x="59" y="3407"/>
                    <a:pt x="44" y="3370"/>
                  </a:cubicBezTo>
                  <a:cubicBezTo>
                    <a:pt x="37" y="3326"/>
                    <a:pt x="22" y="3282"/>
                    <a:pt x="66" y="3282"/>
                  </a:cubicBezTo>
                  <a:cubicBezTo>
                    <a:pt x="110" y="3282"/>
                    <a:pt x="125" y="3187"/>
                    <a:pt x="147" y="3157"/>
                  </a:cubicBezTo>
                  <a:cubicBezTo>
                    <a:pt x="176" y="3121"/>
                    <a:pt x="183" y="3077"/>
                    <a:pt x="140" y="3047"/>
                  </a:cubicBezTo>
                  <a:cubicBezTo>
                    <a:pt x="96" y="3011"/>
                    <a:pt x="132" y="3018"/>
                    <a:pt x="176" y="2982"/>
                  </a:cubicBezTo>
                  <a:cubicBezTo>
                    <a:pt x="220" y="2952"/>
                    <a:pt x="169" y="2908"/>
                    <a:pt x="183" y="2857"/>
                  </a:cubicBezTo>
                  <a:cubicBezTo>
                    <a:pt x="198" y="2806"/>
                    <a:pt x="257" y="2784"/>
                    <a:pt x="323" y="2784"/>
                  </a:cubicBezTo>
                  <a:cubicBezTo>
                    <a:pt x="381" y="2784"/>
                    <a:pt x="352" y="2732"/>
                    <a:pt x="338" y="2703"/>
                  </a:cubicBezTo>
                  <a:cubicBezTo>
                    <a:pt x="323" y="2681"/>
                    <a:pt x="301" y="2645"/>
                    <a:pt x="389" y="2637"/>
                  </a:cubicBezTo>
                  <a:cubicBezTo>
                    <a:pt x="469" y="2630"/>
                    <a:pt x="411" y="2586"/>
                    <a:pt x="381" y="2549"/>
                  </a:cubicBezTo>
                  <a:cubicBezTo>
                    <a:pt x="345" y="2520"/>
                    <a:pt x="323" y="2498"/>
                    <a:pt x="286" y="2483"/>
                  </a:cubicBezTo>
                  <a:cubicBezTo>
                    <a:pt x="250" y="2469"/>
                    <a:pt x="228" y="2476"/>
                    <a:pt x="191" y="2447"/>
                  </a:cubicBezTo>
                  <a:cubicBezTo>
                    <a:pt x="162" y="2425"/>
                    <a:pt x="191" y="2403"/>
                    <a:pt x="213" y="2403"/>
                  </a:cubicBezTo>
                  <a:cubicBezTo>
                    <a:pt x="220" y="2403"/>
                    <a:pt x="220" y="2403"/>
                    <a:pt x="228" y="2403"/>
                  </a:cubicBezTo>
                  <a:cubicBezTo>
                    <a:pt x="250" y="2417"/>
                    <a:pt x="279" y="2425"/>
                    <a:pt x="374" y="2425"/>
                  </a:cubicBezTo>
                  <a:cubicBezTo>
                    <a:pt x="462" y="2425"/>
                    <a:pt x="425" y="2388"/>
                    <a:pt x="389" y="2366"/>
                  </a:cubicBezTo>
                  <a:cubicBezTo>
                    <a:pt x="352" y="2337"/>
                    <a:pt x="338" y="2271"/>
                    <a:pt x="330" y="2212"/>
                  </a:cubicBezTo>
                  <a:cubicBezTo>
                    <a:pt x="323" y="2183"/>
                    <a:pt x="338" y="2168"/>
                    <a:pt x="359" y="2168"/>
                  </a:cubicBezTo>
                  <a:cubicBezTo>
                    <a:pt x="381" y="2168"/>
                    <a:pt x="403" y="2176"/>
                    <a:pt x="411" y="2190"/>
                  </a:cubicBezTo>
                  <a:cubicBezTo>
                    <a:pt x="425" y="2205"/>
                    <a:pt x="433" y="2212"/>
                    <a:pt x="447" y="2212"/>
                  </a:cubicBezTo>
                  <a:cubicBezTo>
                    <a:pt x="469" y="2212"/>
                    <a:pt x="491" y="2190"/>
                    <a:pt x="513" y="2176"/>
                  </a:cubicBezTo>
                  <a:cubicBezTo>
                    <a:pt x="521" y="2176"/>
                    <a:pt x="528" y="2168"/>
                    <a:pt x="528" y="2168"/>
                  </a:cubicBezTo>
                  <a:cubicBezTo>
                    <a:pt x="550" y="2168"/>
                    <a:pt x="564" y="2219"/>
                    <a:pt x="616" y="2234"/>
                  </a:cubicBezTo>
                  <a:cubicBezTo>
                    <a:pt x="623" y="2241"/>
                    <a:pt x="631" y="2241"/>
                    <a:pt x="638" y="2241"/>
                  </a:cubicBezTo>
                  <a:cubicBezTo>
                    <a:pt x="674" y="2241"/>
                    <a:pt x="674" y="2205"/>
                    <a:pt x="704" y="2154"/>
                  </a:cubicBezTo>
                  <a:cubicBezTo>
                    <a:pt x="733" y="2095"/>
                    <a:pt x="704" y="2073"/>
                    <a:pt x="689" y="2051"/>
                  </a:cubicBezTo>
                  <a:cubicBezTo>
                    <a:pt x="667" y="2022"/>
                    <a:pt x="645" y="2022"/>
                    <a:pt x="609" y="1992"/>
                  </a:cubicBezTo>
                  <a:cubicBezTo>
                    <a:pt x="572" y="1956"/>
                    <a:pt x="594" y="1948"/>
                    <a:pt x="623" y="1912"/>
                  </a:cubicBezTo>
                  <a:cubicBezTo>
                    <a:pt x="660" y="1882"/>
                    <a:pt x="667" y="1860"/>
                    <a:pt x="667" y="1860"/>
                  </a:cubicBezTo>
                  <a:cubicBezTo>
                    <a:pt x="667" y="1860"/>
                    <a:pt x="616" y="1846"/>
                    <a:pt x="564" y="1816"/>
                  </a:cubicBezTo>
                  <a:cubicBezTo>
                    <a:pt x="513" y="1795"/>
                    <a:pt x="506" y="1765"/>
                    <a:pt x="550" y="1736"/>
                  </a:cubicBezTo>
                  <a:cubicBezTo>
                    <a:pt x="564" y="1721"/>
                    <a:pt x="579" y="1714"/>
                    <a:pt x="594" y="1714"/>
                  </a:cubicBezTo>
                  <a:cubicBezTo>
                    <a:pt x="609" y="1714"/>
                    <a:pt x="631" y="1728"/>
                    <a:pt x="645" y="1765"/>
                  </a:cubicBezTo>
                  <a:cubicBezTo>
                    <a:pt x="660" y="1802"/>
                    <a:pt x="667" y="1816"/>
                    <a:pt x="674" y="1816"/>
                  </a:cubicBezTo>
                  <a:cubicBezTo>
                    <a:pt x="682" y="1816"/>
                    <a:pt x="689" y="1809"/>
                    <a:pt x="697" y="1787"/>
                  </a:cubicBezTo>
                  <a:cubicBezTo>
                    <a:pt x="704" y="1736"/>
                    <a:pt x="667" y="1692"/>
                    <a:pt x="711" y="1670"/>
                  </a:cubicBezTo>
                  <a:cubicBezTo>
                    <a:pt x="755" y="1641"/>
                    <a:pt x="755" y="1598"/>
                    <a:pt x="726" y="1583"/>
                  </a:cubicBezTo>
                  <a:cubicBezTo>
                    <a:pt x="704" y="1568"/>
                    <a:pt x="587" y="1495"/>
                    <a:pt x="521" y="1488"/>
                  </a:cubicBezTo>
                  <a:cubicBezTo>
                    <a:pt x="462" y="1480"/>
                    <a:pt x="381" y="1422"/>
                    <a:pt x="359" y="1370"/>
                  </a:cubicBezTo>
                  <a:cubicBezTo>
                    <a:pt x="345" y="1319"/>
                    <a:pt x="345" y="1283"/>
                    <a:pt x="286" y="1283"/>
                  </a:cubicBezTo>
                  <a:cubicBezTo>
                    <a:pt x="228" y="1283"/>
                    <a:pt x="198" y="1260"/>
                    <a:pt x="176" y="1217"/>
                  </a:cubicBezTo>
                  <a:cubicBezTo>
                    <a:pt x="147" y="1173"/>
                    <a:pt x="169" y="1143"/>
                    <a:pt x="132" y="1114"/>
                  </a:cubicBezTo>
                  <a:cubicBezTo>
                    <a:pt x="96" y="1092"/>
                    <a:pt x="118" y="997"/>
                    <a:pt x="118" y="960"/>
                  </a:cubicBezTo>
                  <a:lnTo>
                    <a:pt x="118" y="953"/>
                  </a:lnTo>
                  <a:cubicBezTo>
                    <a:pt x="162" y="938"/>
                    <a:pt x="242" y="909"/>
                    <a:pt x="257" y="879"/>
                  </a:cubicBezTo>
                  <a:cubicBezTo>
                    <a:pt x="279" y="850"/>
                    <a:pt x="338" y="791"/>
                    <a:pt x="374" y="784"/>
                  </a:cubicBezTo>
                  <a:cubicBezTo>
                    <a:pt x="389" y="784"/>
                    <a:pt x="411" y="784"/>
                    <a:pt x="425" y="784"/>
                  </a:cubicBezTo>
                  <a:cubicBezTo>
                    <a:pt x="447" y="784"/>
                    <a:pt x="469" y="784"/>
                    <a:pt x="484" y="784"/>
                  </a:cubicBezTo>
                  <a:cubicBezTo>
                    <a:pt x="491" y="784"/>
                    <a:pt x="499" y="784"/>
                    <a:pt x="499" y="784"/>
                  </a:cubicBezTo>
                  <a:cubicBezTo>
                    <a:pt x="543" y="784"/>
                    <a:pt x="601" y="762"/>
                    <a:pt x="616" y="733"/>
                  </a:cubicBezTo>
                  <a:cubicBezTo>
                    <a:pt x="638" y="689"/>
                    <a:pt x="631" y="630"/>
                    <a:pt x="660" y="616"/>
                  </a:cubicBezTo>
                  <a:cubicBezTo>
                    <a:pt x="660" y="616"/>
                    <a:pt x="660" y="616"/>
                    <a:pt x="667" y="616"/>
                  </a:cubicBezTo>
                  <a:cubicBezTo>
                    <a:pt x="682" y="616"/>
                    <a:pt x="704" y="645"/>
                    <a:pt x="726" y="645"/>
                  </a:cubicBezTo>
                  <a:cubicBezTo>
                    <a:pt x="733" y="645"/>
                    <a:pt x="740" y="638"/>
                    <a:pt x="755" y="630"/>
                  </a:cubicBezTo>
                  <a:cubicBezTo>
                    <a:pt x="799" y="601"/>
                    <a:pt x="843" y="572"/>
                    <a:pt x="872" y="535"/>
                  </a:cubicBezTo>
                  <a:cubicBezTo>
                    <a:pt x="902" y="506"/>
                    <a:pt x="909" y="491"/>
                    <a:pt x="953" y="469"/>
                  </a:cubicBezTo>
                  <a:cubicBezTo>
                    <a:pt x="990" y="447"/>
                    <a:pt x="1004" y="440"/>
                    <a:pt x="1012" y="396"/>
                  </a:cubicBezTo>
                  <a:cubicBezTo>
                    <a:pt x="1012" y="352"/>
                    <a:pt x="1012" y="293"/>
                    <a:pt x="1048" y="279"/>
                  </a:cubicBezTo>
                  <a:cubicBezTo>
                    <a:pt x="1085" y="257"/>
                    <a:pt x="1136" y="257"/>
                    <a:pt x="1158" y="257"/>
                  </a:cubicBezTo>
                  <a:cubicBezTo>
                    <a:pt x="1187" y="257"/>
                    <a:pt x="1260" y="279"/>
                    <a:pt x="1282" y="308"/>
                  </a:cubicBezTo>
                  <a:cubicBezTo>
                    <a:pt x="1296" y="330"/>
                    <a:pt x="1340" y="374"/>
                    <a:pt x="1377" y="374"/>
                  </a:cubicBezTo>
                  <a:cubicBezTo>
                    <a:pt x="1384" y="374"/>
                    <a:pt x="1392" y="374"/>
                    <a:pt x="1399" y="367"/>
                  </a:cubicBezTo>
                  <a:cubicBezTo>
                    <a:pt x="1436" y="345"/>
                    <a:pt x="1436" y="308"/>
                    <a:pt x="1465" y="286"/>
                  </a:cubicBezTo>
                  <a:cubicBezTo>
                    <a:pt x="1480" y="279"/>
                    <a:pt x="1494" y="279"/>
                    <a:pt x="1501" y="279"/>
                  </a:cubicBezTo>
                  <a:cubicBezTo>
                    <a:pt x="1516" y="279"/>
                    <a:pt x="1531" y="286"/>
                    <a:pt x="1545" y="301"/>
                  </a:cubicBezTo>
                  <a:cubicBezTo>
                    <a:pt x="1553" y="308"/>
                    <a:pt x="1568" y="308"/>
                    <a:pt x="1582" y="308"/>
                  </a:cubicBezTo>
                  <a:cubicBezTo>
                    <a:pt x="1611" y="308"/>
                    <a:pt x="1641" y="293"/>
                    <a:pt x="1619" y="264"/>
                  </a:cubicBezTo>
                  <a:cubicBezTo>
                    <a:pt x="1589" y="227"/>
                    <a:pt x="1560" y="227"/>
                    <a:pt x="1560" y="183"/>
                  </a:cubicBezTo>
                  <a:cubicBezTo>
                    <a:pt x="1568" y="147"/>
                    <a:pt x="1589" y="132"/>
                    <a:pt x="1626" y="110"/>
                  </a:cubicBezTo>
                  <a:cubicBezTo>
                    <a:pt x="1648" y="103"/>
                    <a:pt x="1655" y="81"/>
                    <a:pt x="1663" y="66"/>
                  </a:cubicBezTo>
                  <a:cubicBezTo>
                    <a:pt x="1677" y="132"/>
                    <a:pt x="1677" y="132"/>
                    <a:pt x="1677" y="132"/>
                  </a:cubicBezTo>
                  <a:cubicBezTo>
                    <a:pt x="1663" y="66"/>
                    <a:pt x="1663" y="66"/>
                    <a:pt x="1663" y="66"/>
                  </a:cubicBezTo>
                  <a:cubicBezTo>
                    <a:pt x="1670" y="59"/>
                    <a:pt x="1677" y="51"/>
                    <a:pt x="1692" y="51"/>
                  </a:cubicBezTo>
                  <a:lnTo>
                    <a:pt x="1699" y="51"/>
                  </a:lnTo>
                  <a:cubicBezTo>
                    <a:pt x="1707" y="59"/>
                    <a:pt x="1707" y="59"/>
                    <a:pt x="1714" y="59"/>
                  </a:cubicBezTo>
                  <a:cubicBezTo>
                    <a:pt x="1758" y="59"/>
                    <a:pt x="1809" y="44"/>
                    <a:pt x="1853" y="44"/>
                  </a:cubicBezTo>
                  <a:lnTo>
                    <a:pt x="1670" y="0"/>
                  </a:lnTo>
                  <a:lnTo>
                    <a:pt x="1670" y="0"/>
                  </a:lnTo>
                  <a:cubicBezTo>
                    <a:pt x="1633" y="51"/>
                    <a:pt x="1633" y="51"/>
                    <a:pt x="1633" y="51"/>
                  </a:cubicBezTo>
                  <a:cubicBezTo>
                    <a:pt x="1626" y="66"/>
                    <a:pt x="1626" y="66"/>
                    <a:pt x="1626" y="66"/>
                  </a:cubicBezTo>
                  <a:lnTo>
                    <a:pt x="1626" y="66"/>
                  </a:lnTo>
                  <a:cubicBezTo>
                    <a:pt x="1626" y="74"/>
                    <a:pt x="1619" y="81"/>
                    <a:pt x="1611" y="88"/>
                  </a:cubicBezTo>
                  <a:cubicBezTo>
                    <a:pt x="1568" y="110"/>
                    <a:pt x="1538" y="125"/>
                    <a:pt x="1531" y="183"/>
                  </a:cubicBezTo>
                  <a:cubicBezTo>
                    <a:pt x="1523" y="227"/>
                    <a:pt x="1553" y="242"/>
                    <a:pt x="1568" y="257"/>
                  </a:cubicBezTo>
                  <a:cubicBezTo>
                    <a:pt x="1575" y="264"/>
                    <a:pt x="1582" y="271"/>
                    <a:pt x="1589" y="279"/>
                  </a:cubicBezTo>
                  <a:cubicBezTo>
                    <a:pt x="1589" y="279"/>
                    <a:pt x="1589" y="279"/>
                    <a:pt x="1582" y="279"/>
                  </a:cubicBezTo>
                  <a:cubicBezTo>
                    <a:pt x="1575" y="279"/>
                    <a:pt x="1568" y="279"/>
                    <a:pt x="1568" y="279"/>
                  </a:cubicBezTo>
                  <a:cubicBezTo>
                    <a:pt x="1553" y="264"/>
                    <a:pt x="1531" y="242"/>
                    <a:pt x="1501" y="242"/>
                  </a:cubicBezTo>
                  <a:cubicBezTo>
                    <a:pt x="1487" y="242"/>
                    <a:pt x="1465" y="249"/>
                    <a:pt x="1450" y="257"/>
                  </a:cubicBezTo>
                  <a:cubicBezTo>
                    <a:pt x="1428" y="271"/>
                    <a:pt x="1413" y="293"/>
                    <a:pt x="1406" y="308"/>
                  </a:cubicBezTo>
                  <a:cubicBezTo>
                    <a:pt x="1399" y="323"/>
                    <a:pt x="1399" y="330"/>
                    <a:pt x="1384" y="337"/>
                  </a:cubicBezTo>
                  <a:cubicBezTo>
                    <a:pt x="1384" y="337"/>
                    <a:pt x="1384" y="345"/>
                    <a:pt x="1377" y="345"/>
                  </a:cubicBezTo>
                  <a:cubicBezTo>
                    <a:pt x="1362" y="345"/>
                    <a:pt x="1326" y="315"/>
                    <a:pt x="1304" y="286"/>
                  </a:cubicBezTo>
                  <a:cubicBezTo>
                    <a:pt x="1274" y="242"/>
                    <a:pt x="1187" y="227"/>
                    <a:pt x="1158" y="227"/>
                  </a:cubicBezTo>
                  <a:cubicBezTo>
                    <a:pt x="1129" y="227"/>
                    <a:pt x="1078" y="227"/>
                    <a:pt x="1033" y="249"/>
                  </a:cubicBezTo>
                  <a:cubicBezTo>
                    <a:pt x="990" y="271"/>
                    <a:pt x="982" y="323"/>
                    <a:pt x="982" y="374"/>
                  </a:cubicBezTo>
                  <a:cubicBezTo>
                    <a:pt x="982" y="374"/>
                    <a:pt x="982" y="381"/>
                    <a:pt x="975" y="389"/>
                  </a:cubicBezTo>
                  <a:cubicBezTo>
                    <a:pt x="975" y="418"/>
                    <a:pt x="975" y="418"/>
                    <a:pt x="938" y="440"/>
                  </a:cubicBezTo>
                  <a:cubicBezTo>
                    <a:pt x="894" y="469"/>
                    <a:pt x="880" y="477"/>
                    <a:pt x="850" y="520"/>
                  </a:cubicBezTo>
                  <a:cubicBezTo>
                    <a:pt x="828" y="542"/>
                    <a:pt x="799" y="565"/>
                    <a:pt x="770" y="586"/>
                  </a:cubicBezTo>
                  <a:cubicBezTo>
                    <a:pt x="755" y="594"/>
                    <a:pt x="748" y="601"/>
                    <a:pt x="733" y="608"/>
                  </a:cubicBezTo>
                  <a:lnTo>
                    <a:pt x="726" y="616"/>
                  </a:lnTo>
                  <a:cubicBezTo>
                    <a:pt x="726" y="616"/>
                    <a:pt x="719" y="608"/>
                    <a:pt x="711" y="601"/>
                  </a:cubicBezTo>
                  <a:cubicBezTo>
                    <a:pt x="697" y="594"/>
                    <a:pt x="682" y="586"/>
                    <a:pt x="667" y="586"/>
                  </a:cubicBezTo>
                  <a:cubicBezTo>
                    <a:pt x="660" y="586"/>
                    <a:pt x="652" y="586"/>
                    <a:pt x="645" y="586"/>
                  </a:cubicBezTo>
                  <a:cubicBezTo>
                    <a:pt x="616" y="601"/>
                    <a:pt x="609" y="638"/>
                    <a:pt x="601" y="674"/>
                  </a:cubicBezTo>
                  <a:cubicBezTo>
                    <a:pt x="601" y="689"/>
                    <a:pt x="594" y="704"/>
                    <a:pt x="587" y="718"/>
                  </a:cubicBezTo>
                  <a:cubicBezTo>
                    <a:pt x="579" y="740"/>
                    <a:pt x="535" y="755"/>
                    <a:pt x="499" y="755"/>
                  </a:cubicBezTo>
                  <a:lnTo>
                    <a:pt x="491" y="755"/>
                  </a:lnTo>
                  <a:cubicBezTo>
                    <a:pt x="469" y="755"/>
                    <a:pt x="447" y="755"/>
                    <a:pt x="425" y="755"/>
                  </a:cubicBezTo>
                  <a:cubicBezTo>
                    <a:pt x="411" y="755"/>
                    <a:pt x="389" y="755"/>
                    <a:pt x="367" y="755"/>
                  </a:cubicBezTo>
                  <a:cubicBezTo>
                    <a:pt x="323" y="762"/>
                    <a:pt x="250" y="836"/>
                    <a:pt x="228" y="865"/>
                  </a:cubicBezTo>
                  <a:cubicBezTo>
                    <a:pt x="220" y="872"/>
                    <a:pt x="183" y="894"/>
                    <a:pt x="103" y="924"/>
                  </a:cubicBezTo>
                  <a:cubicBezTo>
                    <a:pt x="81" y="931"/>
                    <a:pt x="81" y="931"/>
                    <a:pt x="81" y="931"/>
                  </a:cubicBezTo>
                  <a:cubicBezTo>
                    <a:pt x="81" y="953"/>
                    <a:pt x="81" y="953"/>
                    <a:pt x="81" y="953"/>
                  </a:cubicBezTo>
                  <a:cubicBezTo>
                    <a:pt x="88" y="960"/>
                    <a:pt x="88" y="960"/>
                    <a:pt x="88" y="960"/>
                  </a:cubicBezTo>
                  <a:cubicBezTo>
                    <a:pt x="88" y="967"/>
                    <a:pt x="88" y="975"/>
                    <a:pt x="81" y="989"/>
                  </a:cubicBezTo>
                  <a:cubicBezTo>
                    <a:pt x="81" y="1041"/>
                    <a:pt x="74" y="1107"/>
                    <a:pt x="118" y="1136"/>
                  </a:cubicBezTo>
                  <a:cubicBezTo>
                    <a:pt x="125" y="1143"/>
                    <a:pt x="125" y="1150"/>
                    <a:pt x="132" y="1173"/>
                  </a:cubicBezTo>
                  <a:cubicBezTo>
                    <a:pt x="132" y="1187"/>
                    <a:pt x="132" y="1209"/>
                    <a:pt x="147" y="1231"/>
                  </a:cubicBezTo>
                  <a:cubicBezTo>
                    <a:pt x="176" y="1283"/>
                    <a:pt x="213" y="1312"/>
                    <a:pt x="286" y="1312"/>
                  </a:cubicBezTo>
                  <a:cubicBezTo>
                    <a:pt x="315" y="1312"/>
                    <a:pt x="315" y="1319"/>
                    <a:pt x="330" y="1356"/>
                  </a:cubicBezTo>
                  <a:cubicBezTo>
                    <a:pt x="330" y="1363"/>
                    <a:pt x="330" y="1370"/>
                    <a:pt x="330" y="1378"/>
                  </a:cubicBezTo>
                  <a:cubicBezTo>
                    <a:pt x="352" y="1444"/>
                    <a:pt x="455" y="1510"/>
                    <a:pt x="521" y="1517"/>
                  </a:cubicBezTo>
                  <a:cubicBezTo>
                    <a:pt x="572" y="1524"/>
                    <a:pt x="682" y="1590"/>
                    <a:pt x="711" y="1605"/>
                  </a:cubicBezTo>
                  <a:cubicBezTo>
                    <a:pt x="711" y="1612"/>
                    <a:pt x="719" y="1612"/>
                    <a:pt x="719" y="1619"/>
                  </a:cubicBezTo>
                  <a:cubicBezTo>
                    <a:pt x="719" y="1627"/>
                    <a:pt x="711" y="1634"/>
                    <a:pt x="697" y="1641"/>
                  </a:cubicBezTo>
                  <a:cubicBezTo>
                    <a:pt x="652" y="1670"/>
                    <a:pt x="660" y="1707"/>
                    <a:pt x="660" y="1736"/>
                  </a:cubicBezTo>
                  <a:cubicBezTo>
                    <a:pt x="652" y="1714"/>
                    <a:pt x="631" y="1685"/>
                    <a:pt x="594" y="1685"/>
                  </a:cubicBezTo>
                  <a:cubicBezTo>
                    <a:pt x="572" y="1685"/>
                    <a:pt x="550" y="1692"/>
                    <a:pt x="528" y="1714"/>
                  </a:cubicBezTo>
                  <a:cubicBezTo>
                    <a:pt x="521" y="1721"/>
                    <a:pt x="491" y="1743"/>
                    <a:pt x="491" y="1780"/>
                  </a:cubicBezTo>
                  <a:cubicBezTo>
                    <a:pt x="499" y="1816"/>
                    <a:pt x="528" y="1831"/>
                    <a:pt x="550" y="1846"/>
                  </a:cubicBezTo>
                  <a:cubicBezTo>
                    <a:pt x="579" y="1860"/>
                    <a:pt x="601" y="1868"/>
                    <a:pt x="616" y="1875"/>
                  </a:cubicBezTo>
                  <a:cubicBezTo>
                    <a:pt x="616" y="1882"/>
                    <a:pt x="609" y="1882"/>
                    <a:pt x="601" y="1890"/>
                  </a:cubicBezTo>
                  <a:cubicBezTo>
                    <a:pt x="594" y="1904"/>
                    <a:pt x="594" y="1904"/>
                    <a:pt x="594" y="1904"/>
                  </a:cubicBezTo>
                  <a:cubicBezTo>
                    <a:pt x="579" y="1919"/>
                    <a:pt x="557" y="1934"/>
                    <a:pt x="557" y="1956"/>
                  </a:cubicBezTo>
                  <a:cubicBezTo>
                    <a:pt x="557" y="1978"/>
                    <a:pt x="572" y="2000"/>
                    <a:pt x="587" y="2014"/>
                  </a:cubicBezTo>
                  <a:cubicBezTo>
                    <a:pt x="609" y="2029"/>
                    <a:pt x="623" y="2044"/>
                    <a:pt x="638" y="2051"/>
                  </a:cubicBezTo>
                  <a:cubicBezTo>
                    <a:pt x="652" y="2058"/>
                    <a:pt x="652" y="2058"/>
                    <a:pt x="660" y="2066"/>
                  </a:cubicBezTo>
                  <a:cubicBezTo>
                    <a:pt x="667" y="2073"/>
                    <a:pt x="667" y="2080"/>
                    <a:pt x="674" y="2080"/>
                  </a:cubicBezTo>
                  <a:cubicBezTo>
                    <a:pt x="689" y="2102"/>
                    <a:pt x="697" y="2109"/>
                    <a:pt x="674" y="2139"/>
                  </a:cubicBezTo>
                  <a:cubicBezTo>
                    <a:pt x="667" y="2154"/>
                    <a:pt x="660" y="2168"/>
                    <a:pt x="652" y="2183"/>
                  </a:cubicBezTo>
                  <a:cubicBezTo>
                    <a:pt x="652" y="2197"/>
                    <a:pt x="645" y="2205"/>
                    <a:pt x="638" y="2212"/>
                  </a:cubicBezTo>
                  <a:cubicBezTo>
                    <a:pt x="638" y="2212"/>
                    <a:pt x="631" y="2212"/>
                    <a:pt x="623" y="2205"/>
                  </a:cubicBezTo>
                  <a:cubicBezTo>
                    <a:pt x="609" y="2205"/>
                    <a:pt x="594" y="2190"/>
                    <a:pt x="579" y="2176"/>
                  </a:cubicBezTo>
                  <a:cubicBezTo>
                    <a:pt x="572" y="2161"/>
                    <a:pt x="557" y="2139"/>
                    <a:pt x="528" y="2139"/>
                  </a:cubicBezTo>
                  <a:cubicBezTo>
                    <a:pt x="521" y="2139"/>
                    <a:pt x="506" y="2146"/>
                    <a:pt x="499" y="2154"/>
                  </a:cubicBezTo>
                  <a:cubicBezTo>
                    <a:pt x="477" y="2168"/>
                    <a:pt x="455" y="2183"/>
                    <a:pt x="447" y="2183"/>
                  </a:cubicBezTo>
                  <a:cubicBezTo>
                    <a:pt x="440" y="2183"/>
                    <a:pt x="440" y="2183"/>
                    <a:pt x="440" y="2176"/>
                  </a:cubicBezTo>
                  <a:cubicBezTo>
                    <a:pt x="418" y="2154"/>
                    <a:pt x="389" y="2139"/>
                    <a:pt x="359" y="2139"/>
                  </a:cubicBezTo>
                  <a:cubicBezTo>
                    <a:pt x="345" y="2139"/>
                    <a:pt x="323" y="2146"/>
                    <a:pt x="315" y="2161"/>
                  </a:cubicBezTo>
                  <a:cubicBezTo>
                    <a:pt x="301" y="2168"/>
                    <a:pt x="293" y="2183"/>
                    <a:pt x="301" y="2212"/>
                  </a:cubicBezTo>
                  <a:cubicBezTo>
                    <a:pt x="308" y="2307"/>
                    <a:pt x="338" y="2359"/>
                    <a:pt x="367" y="2388"/>
                  </a:cubicBezTo>
                  <a:cubicBezTo>
                    <a:pt x="374" y="2388"/>
                    <a:pt x="374" y="2388"/>
                    <a:pt x="374" y="2395"/>
                  </a:cubicBezTo>
                  <a:lnTo>
                    <a:pt x="374" y="2395"/>
                  </a:lnTo>
                  <a:cubicBezTo>
                    <a:pt x="286" y="2395"/>
                    <a:pt x="257" y="2388"/>
                    <a:pt x="235" y="2381"/>
                  </a:cubicBezTo>
                  <a:cubicBezTo>
                    <a:pt x="228" y="2373"/>
                    <a:pt x="220" y="2373"/>
                    <a:pt x="213" y="2373"/>
                  </a:cubicBezTo>
                  <a:cubicBezTo>
                    <a:pt x="191" y="2373"/>
                    <a:pt x="162" y="2388"/>
                    <a:pt x="154" y="2417"/>
                  </a:cubicBezTo>
                  <a:cubicBezTo>
                    <a:pt x="147" y="2425"/>
                    <a:pt x="140" y="2447"/>
                    <a:pt x="176" y="2476"/>
                  </a:cubicBezTo>
                  <a:cubicBezTo>
                    <a:pt x="198" y="2491"/>
                    <a:pt x="220" y="2498"/>
                    <a:pt x="242" y="2498"/>
                  </a:cubicBezTo>
                  <a:cubicBezTo>
                    <a:pt x="250" y="2505"/>
                    <a:pt x="264" y="2505"/>
                    <a:pt x="271" y="2513"/>
                  </a:cubicBezTo>
                  <a:cubicBezTo>
                    <a:pt x="301" y="2527"/>
                    <a:pt x="323" y="2542"/>
                    <a:pt x="359" y="2571"/>
                  </a:cubicBezTo>
                  <a:cubicBezTo>
                    <a:pt x="359" y="2578"/>
                    <a:pt x="367" y="2578"/>
                    <a:pt x="374" y="2586"/>
                  </a:cubicBezTo>
                  <a:cubicBezTo>
                    <a:pt x="381" y="2593"/>
                    <a:pt x="389" y="2600"/>
                    <a:pt x="389" y="2608"/>
                  </a:cubicBezTo>
                  <a:lnTo>
                    <a:pt x="389" y="2608"/>
                  </a:lnTo>
                  <a:cubicBezTo>
                    <a:pt x="352" y="2608"/>
                    <a:pt x="315" y="2615"/>
                    <a:pt x="301" y="2645"/>
                  </a:cubicBezTo>
                  <a:cubicBezTo>
                    <a:pt x="286" y="2681"/>
                    <a:pt x="301" y="2710"/>
                    <a:pt x="308" y="2718"/>
                  </a:cubicBezTo>
                  <a:cubicBezTo>
                    <a:pt x="323" y="2732"/>
                    <a:pt x="323" y="2747"/>
                    <a:pt x="323" y="2747"/>
                  </a:cubicBezTo>
                  <a:lnTo>
                    <a:pt x="323" y="2747"/>
                  </a:lnTo>
                  <a:cubicBezTo>
                    <a:pt x="242" y="2747"/>
                    <a:pt x="176" y="2791"/>
                    <a:pt x="154" y="2850"/>
                  </a:cubicBezTo>
                  <a:cubicBezTo>
                    <a:pt x="147" y="2879"/>
                    <a:pt x="154" y="2908"/>
                    <a:pt x="154" y="2923"/>
                  </a:cubicBezTo>
                  <a:cubicBezTo>
                    <a:pt x="162" y="2952"/>
                    <a:pt x="162" y="2952"/>
                    <a:pt x="154" y="2959"/>
                  </a:cubicBezTo>
                  <a:cubicBezTo>
                    <a:pt x="147" y="2967"/>
                    <a:pt x="132" y="2974"/>
                    <a:pt x="125" y="2982"/>
                  </a:cubicBezTo>
                  <a:cubicBezTo>
                    <a:pt x="110" y="2989"/>
                    <a:pt x="96" y="2996"/>
                    <a:pt x="88" y="3018"/>
                  </a:cubicBezTo>
                  <a:cubicBezTo>
                    <a:pt x="88" y="3040"/>
                    <a:pt x="110" y="3055"/>
                    <a:pt x="125" y="3069"/>
                  </a:cubicBezTo>
                  <a:cubicBezTo>
                    <a:pt x="132" y="3077"/>
                    <a:pt x="154" y="3091"/>
                    <a:pt x="125" y="3135"/>
                  </a:cubicBezTo>
                  <a:cubicBezTo>
                    <a:pt x="118" y="3150"/>
                    <a:pt x="103" y="3172"/>
                    <a:pt x="96" y="3194"/>
                  </a:cubicBezTo>
                  <a:cubicBezTo>
                    <a:pt x="88" y="3209"/>
                    <a:pt x="74" y="3245"/>
                    <a:pt x="66" y="3253"/>
                  </a:cubicBezTo>
                  <a:lnTo>
                    <a:pt x="66" y="3253"/>
                  </a:lnTo>
                  <a:cubicBezTo>
                    <a:pt x="37" y="3253"/>
                    <a:pt x="22" y="3260"/>
                    <a:pt x="15" y="3267"/>
                  </a:cubicBezTo>
                  <a:cubicBezTo>
                    <a:pt x="0" y="3297"/>
                    <a:pt x="8" y="3326"/>
                    <a:pt x="15" y="3355"/>
                  </a:cubicBezTo>
                  <a:cubicBezTo>
                    <a:pt x="15" y="3363"/>
                    <a:pt x="15" y="3370"/>
                    <a:pt x="15" y="3370"/>
                  </a:cubicBezTo>
                  <a:cubicBezTo>
                    <a:pt x="22" y="3399"/>
                    <a:pt x="37" y="3473"/>
                    <a:pt x="125" y="3473"/>
                  </a:cubicBezTo>
                  <a:cubicBezTo>
                    <a:pt x="176" y="3473"/>
                    <a:pt x="235" y="3473"/>
                    <a:pt x="257" y="3436"/>
                  </a:cubicBezTo>
                  <a:cubicBezTo>
                    <a:pt x="264" y="3428"/>
                    <a:pt x="264" y="3407"/>
                    <a:pt x="257" y="3377"/>
                  </a:cubicBezTo>
                  <a:cubicBezTo>
                    <a:pt x="242" y="3355"/>
                    <a:pt x="242" y="3348"/>
                    <a:pt x="242" y="3348"/>
                  </a:cubicBezTo>
                  <a:cubicBezTo>
                    <a:pt x="242" y="3348"/>
                    <a:pt x="250" y="3341"/>
                    <a:pt x="271" y="3326"/>
                  </a:cubicBezTo>
                  <a:cubicBezTo>
                    <a:pt x="286" y="3319"/>
                    <a:pt x="293" y="3319"/>
                    <a:pt x="301" y="3311"/>
                  </a:cubicBezTo>
                  <a:cubicBezTo>
                    <a:pt x="323" y="3297"/>
                    <a:pt x="338" y="3297"/>
                    <a:pt x="352" y="3297"/>
                  </a:cubicBezTo>
                  <a:cubicBezTo>
                    <a:pt x="352" y="3297"/>
                    <a:pt x="359" y="3297"/>
                    <a:pt x="367" y="3297"/>
                  </a:cubicBezTo>
                  <a:cubicBezTo>
                    <a:pt x="374" y="3297"/>
                    <a:pt x="374" y="3297"/>
                    <a:pt x="381" y="3319"/>
                  </a:cubicBezTo>
                  <a:cubicBezTo>
                    <a:pt x="389" y="3341"/>
                    <a:pt x="396" y="3355"/>
                    <a:pt x="418" y="3377"/>
                  </a:cubicBezTo>
                  <a:cubicBezTo>
                    <a:pt x="433" y="3392"/>
                    <a:pt x="433" y="3414"/>
                    <a:pt x="425" y="3436"/>
                  </a:cubicBezTo>
                  <a:cubicBezTo>
                    <a:pt x="403" y="3436"/>
                    <a:pt x="389" y="3465"/>
                    <a:pt x="389" y="3473"/>
                  </a:cubicBezTo>
                  <a:cubicBezTo>
                    <a:pt x="359" y="3516"/>
                    <a:pt x="367" y="3546"/>
                    <a:pt x="374" y="3582"/>
                  </a:cubicBezTo>
                  <a:cubicBezTo>
                    <a:pt x="381" y="3590"/>
                    <a:pt x="381" y="3604"/>
                    <a:pt x="381" y="3619"/>
                  </a:cubicBezTo>
                  <a:cubicBezTo>
                    <a:pt x="389" y="3678"/>
                    <a:pt x="411" y="3744"/>
                    <a:pt x="411" y="3751"/>
                  </a:cubicBezTo>
                  <a:cubicBezTo>
                    <a:pt x="411" y="3758"/>
                    <a:pt x="411" y="3758"/>
                    <a:pt x="411" y="3758"/>
                  </a:cubicBezTo>
                  <a:cubicBezTo>
                    <a:pt x="418" y="3758"/>
                    <a:pt x="418" y="3758"/>
                    <a:pt x="418" y="3758"/>
                  </a:cubicBezTo>
                  <a:cubicBezTo>
                    <a:pt x="425" y="3773"/>
                    <a:pt x="425" y="3773"/>
                    <a:pt x="425" y="3773"/>
                  </a:cubicBezTo>
                  <a:cubicBezTo>
                    <a:pt x="447" y="3802"/>
                    <a:pt x="447" y="3802"/>
                    <a:pt x="447" y="3802"/>
                  </a:cubicBezTo>
                  <a:cubicBezTo>
                    <a:pt x="469" y="3780"/>
                    <a:pt x="469" y="3780"/>
                    <a:pt x="469" y="3780"/>
                  </a:cubicBezTo>
                  <a:cubicBezTo>
                    <a:pt x="499" y="3758"/>
                    <a:pt x="528" y="3736"/>
                    <a:pt x="543" y="3736"/>
                  </a:cubicBezTo>
                  <a:cubicBezTo>
                    <a:pt x="557" y="3744"/>
                    <a:pt x="579" y="3758"/>
                    <a:pt x="616" y="3758"/>
                  </a:cubicBezTo>
                  <a:cubicBezTo>
                    <a:pt x="652" y="3758"/>
                    <a:pt x="674" y="3744"/>
                    <a:pt x="689" y="3736"/>
                  </a:cubicBezTo>
                  <a:cubicBezTo>
                    <a:pt x="697" y="3729"/>
                    <a:pt x="704" y="3729"/>
                    <a:pt x="711" y="3729"/>
                  </a:cubicBezTo>
                  <a:cubicBezTo>
                    <a:pt x="711" y="3729"/>
                    <a:pt x="711" y="3729"/>
                    <a:pt x="733" y="3744"/>
                  </a:cubicBezTo>
                  <a:cubicBezTo>
                    <a:pt x="748" y="3766"/>
                    <a:pt x="755" y="3788"/>
                    <a:pt x="770" y="3802"/>
                  </a:cubicBezTo>
                  <a:cubicBezTo>
                    <a:pt x="806" y="3861"/>
                    <a:pt x="850" y="3919"/>
                    <a:pt x="916" y="3927"/>
                  </a:cubicBezTo>
                  <a:cubicBezTo>
                    <a:pt x="953" y="3934"/>
                    <a:pt x="953" y="3934"/>
                    <a:pt x="960" y="3956"/>
                  </a:cubicBezTo>
                  <a:cubicBezTo>
                    <a:pt x="968" y="3978"/>
                    <a:pt x="975" y="4000"/>
                    <a:pt x="1004" y="4029"/>
                  </a:cubicBezTo>
                  <a:cubicBezTo>
                    <a:pt x="1048" y="4088"/>
                    <a:pt x="1063" y="4110"/>
                    <a:pt x="1092" y="4154"/>
                  </a:cubicBezTo>
                  <a:cubicBezTo>
                    <a:pt x="1099" y="4176"/>
                    <a:pt x="1099" y="4176"/>
                    <a:pt x="1099" y="4176"/>
                  </a:cubicBezTo>
                  <a:cubicBezTo>
                    <a:pt x="1107" y="4183"/>
                    <a:pt x="1107" y="4183"/>
                    <a:pt x="1114" y="4191"/>
                  </a:cubicBezTo>
                  <a:cubicBezTo>
                    <a:pt x="1136" y="4235"/>
                    <a:pt x="1158" y="4271"/>
                    <a:pt x="1208" y="4271"/>
                  </a:cubicBezTo>
                  <a:cubicBezTo>
                    <a:pt x="1216" y="4271"/>
                    <a:pt x="1223" y="4271"/>
                    <a:pt x="1238" y="4264"/>
                  </a:cubicBezTo>
                  <a:lnTo>
                    <a:pt x="1238" y="4264"/>
                  </a:lnTo>
                  <a:cubicBezTo>
                    <a:pt x="1245" y="4264"/>
                    <a:pt x="1252" y="4271"/>
                    <a:pt x="1267" y="4293"/>
                  </a:cubicBezTo>
                  <a:cubicBezTo>
                    <a:pt x="1274" y="4315"/>
                    <a:pt x="1289" y="4337"/>
                    <a:pt x="1311" y="4352"/>
                  </a:cubicBezTo>
                  <a:cubicBezTo>
                    <a:pt x="1340" y="4374"/>
                    <a:pt x="1384" y="4381"/>
                    <a:pt x="1443" y="4381"/>
                  </a:cubicBezTo>
                  <a:cubicBezTo>
                    <a:pt x="1458" y="4381"/>
                    <a:pt x="1472" y="4381"/>
                    <a:pt x="1480" y="4381"/>
                  </a:cubicBezTo>
                  <a:cubicBezTo>
                    <a:pt x="1487" y="4381"/>
                    <a:pt x="1516" y="4396"/>
                    <a:pt x="1516" y="4432"/>
                  </a:cubicBezTo>
                  <a:cubicBezTo>
                    <a:pt x="1516" y="4469"/>
                    <a:pt x="1523" y="4491"/>
                    <a:pt x="1538" y="4513"/>
                  </a:cubicBezTo>
                  <a:cubicBezTo>
                    <a:pt x="1545" y="4542"/>
                    <a:pt x="1553" y="4557"/>
                    <a:pt x="1553" y="4586"/>
                  </a:cubicBezTo>
                  <a:cubicBezTo>
                    <a:pt x="1538" y="4645"/>
                    <a:pt x="1523" y="4755"/>
                    <a:pt x="1619" y="4784"/>
                  </a:cubicBezTo>
                  <a:cubicBezTo>
                    <a:pt x="1677" y="4806"/>
                    <a:pt x="1736" y="4821"/>
                    <a:pt x="1751" y="4821"/>
                  </a:cubicBezTo>
                  <a:cubicBezTo>
                    <a:pt x="1758" y="4828"/>
                    <a:pt x="1780" y="4828"/>
                    <a:pt x="1802" y="4828"/>
                  </a:cubicBezTo>
                  <a:cubicBezTo>
                    <a:pt x="1839" y="4828"/>
                    <a:pt x="1853" y="4814"/>
                    <a:pt x="1868" y="4806"/>
                  </a:cubicBezTo>
                  <a:cubicBezTo>
                    <a:pt x="1875" y="4791"/>
                    <a:pt x="1882" y="4777"/>
                    <a:pt x="1882" y="4762"/>
                  </a:cubicBezTo>
                  <a:cubicBezTo>
                    <a:pt x="1897" y="4769"/>
                    <a:pt x="1919" y="4769"/>
                    <a:pt x="1934" y="4769"/>
                  </a:cubicBezTo>
                  <a:cubicBezTo>
                    <a:pt x="1970" y="4769"/>
                    <a:pt x="1992" y="4755"/>
                    <a:pt x="2000" y="4740"/>
                  </a:cubicBezTo>
                  <a:cubicBezTo>
                    <a:pt x="2007" y="4740"/>
                    <a:pt x="2007" y="4733"/>
                    <a:pt x="2007" y="4733"/>
                  </a:cubicBezTo>
                  <a:lnTo>
                    <a:pt x="2007" y="4733"/>
                  </a:lnTo>
                  <a:cubicBezTo>
                    <a:pt x="2022" y="4740"/>
                    <a:pt x="2036" y="4740"/>
                    <a:pt x="2058" y="4740"/>
                  </a:cubicBezTo>
                  <a:cubicBezTo>
                    <a:pt x="2095" y="4740"/>
                    <a:pt x="2124" y="4711"/>
                    <a:pt x="2139" y="4674"/>
                  </a:cubicBezTo>
                  <a:cubicBezTo>
                    <a:pt x="2146" y="4630"/>
                    <a:pt x="2132" y="4586"/>
                    <a:pt x="2080" y="4564"/>
                  </a:cubicBezTo>
                  <a:cubicBezTo>
                    <a:pt x="2051" y="4542"/>
                    <a:pt x="2022" y="4535"/>
                    <a:pt x="2000" y="4520"/>
                  </a:cubicBezTo>
                  <a:cubicBezTo>
                    <a:pt x="1949" y="4506"/>
                    <a:pt x="1904" y="4484"/>
                    <a:pt x="1890" y="4454"/>
                  </a:cubicBezTo>
                  <a:cubicBezTo>
                    <a:pt x="1890" y="4447"/>
                    <a:pt x="1890" y="4440"/>
                    <a:pt x="1882" y="4432"/>
                  </a:cubicBezTo>
                  <a:cubicBezTo>
                    <a:pt x="1868" y="4381"/>
                    <a:pt x="1861" y="4366"/>
                    <a:pt x="1912" y="4330"/>
                  </a:cubicBezTo>
                  <a:cubicBezTo>
                    <a:pt x="1941" y="4315"/>
                    <a:pt x="1941" y="4315"/>
                    <a:pt x="1941" y="4315"/>
                  </a:cubicBezTo>
                  <a:cubicBezTo>
                    <a:pt x="2000" y="4271"/>
                    <a:pt x="2007" y="4264"/>
                    <a:pt x="2066" y="4242"/>
                  </a:cubicBezTo>
                  <a:cubicBezTo>
                    <a:pt x="2080" y="4235"/>
                    <a:pt x="2102" y="4235"/>
                    <a:pt x="2117" y="4235"/>
                  </a:cubicBezTo>
                  <a:cubicBezTo>
                    <a:pt x="2132" y="4235"/>
                    <a:pt x="2139" y="4235"/>
                    <a:pt x="2154" y="4242"/>
                  </a:cubicBezTo>
                  <a:cubicBezTo>
                    <a:pt x="2168" y="4242"/>
                    <a:pt x="2183" y="4242"/>
                    <a:pt x="2205" y="4242"/>
                  </a:cubicBezTo>
                  <a:cubicBezTo>
                    <a:pt x="2256" y="4242"/>
                    <a:pt x="2308" y="4257"/>
                    <a:pt x="2322" y="4286"/>
                  </a:cubicBezTo>
                  <a:cubicBezTo>
                    <a:pt x="2337" y="4315"/>
                    <a:pt x="2373" y="4352"/>
                    <a:pt x="2403" y="4352"/>
                  </a:cubicBezTo>
                  <a:cubicBezTo>
                    <a:pt x="2425" y="4352"/>
                    <a:pt x="2439" y="4345"/>
                    <a:pt x="2447" y="4323"/>
                  </a:cubicBezTo>
                  <a:cubicBezTo>
                    <a:pt x="2454" y="4330"/>
                    <a:pt x="2469" y="4337"/>
                    <a:pt x="2491" y="4352"/>
                  </a:cubicBezTo>
                  <a:cubicBezTo>
                    <a:pt x="2505" y="4359"/>
                    <a:pt x="2513" y="4366"/>
                    <a:pt x="2527" y="4366"/>
                  </a:cubicBezTo>
                  <a:cubicBezTo>
                    <a:pt x="2571" y="4366"/>
                    <a:pt x="2630" y="4337"/>
                    <a:pt x="2644" y="4323"/>
                  </a:cubicBezTo>
                  <a:cubicBezTo>
                    <a:pt x="2644" y="4323"/>
                    <a:pt x="2652" y="4323"/>
                    <a:pt x="2659" y="4323"/>
                  </a:cubicBezTo>
                  <a:cubicBezTo>
                    <a:pt x="2674" y="4323"/>
                    <a:pt x="2689" y="4323"/>
                    <a:pt x="2703" y="4337"/>
                  </a:cubicBezTo>
                  <a:cubicBezTo>
                    <a:pt x="2718" y="4352"/>
                    <a:pt x="2718" y="4403"/>
                    <a:pt x="2711" y="4432"/>
                  </a:cubicBezTo>
                  <a:cubicBezTo>
                    <a:pt x="2696" y="4462"/>
                    <a:pt x="2689" y="4513"/>
                    <a:pt x="2725" y="4550"/>
                  </a:cubicBezTo>
                  <a:cubicBezTo>
                    <a:pt x="2762" y="4594"/>
                    <a:pt x="2799" y="4608"/>
                    <a:pt x="2828" y="4608"/>
                  </a:cubicBezTo>
                  <a:cubicBezTo>
                    <a:pt x="2850" y="4608"/>
                    <a:pt x="2864" y="4601"/>
                    <a:pt x="2879" y="4586"/>
                  </a:cubicBezTo>
                  <a:cubicBezTo>
                    <a:pt x="2886" y="4586"/>
                    <a:pt x="2886" y="4586"/>
                    <a:pt x="2886" y="4586"/>
                  </a:cubicBezTo>
                  <a:cubicBezTo>
                    <a:pt x="2886" y="4586"/>
                    <a:pt x="2886" y="4586"/>
                    <a:pt x="2894" y="4586"/>
                  </a:cubicBezTo>
                  <a:cubicBezTo>
                    <a:pt x="2901" y="4594"/>
                    <a:pt x="2916" y="4608"/>
                    <a:pt x="2938" y="4608"/>
                  </a:cubicBezTo>
                  <a:cubicBezTo>
                    <a:pt x="2945" y="4608"/>
                    <a:pt x="2945" y="4608"/>
                    <a:pt x="2952" y="4608"/>
                  </a:cubicBezTo>
                  <a:cubicBezTo>
                    <a:pt x="2960" y="4608"/>
                    <a:pt x="2960" y="4608"/>
                    <a:pt x="2967" y="4608"/>
                  </a:cubicBezTo>
                  <a:cubicBezTo>
                    <a:pt x="2974" y="4608"/>
                    <a:pt x="3004" y="4608"/>
                    <a:pt x="3026" y="4586"/>
                  </a:cubicBezTo>
                  <a:cubicBezTo>
                    <a:pt x="3048" y="4564"/>
                    <a:pt x="3055" y="4520"/>
                    <a:pt x="3048" y="4462"/>
                  </a:cubicBezTo>
                  <a:cubicBezTo>
                    <a:pt x="3048" y="4410"/>
                    <a:pt x="3048" y="4366"/>
                    <a:pt x="3048" y="4323"/>
                  </a:cubicBezTo>
                  <a:cubicBezTo>
                    <a:pt x="3055" y="4249"/>
                    <a:pt x="3055" y="4191"/>
                    <a:pt x="3026" y="4132"/>
                  </a:cubicBezTo>
                  <a:cubicBezTo>
                    <a:pt x="2989" y="4073"/>
                    <a:pt x="2974" y="3985"/>
                    <a:pt x="2974" y="3941"/>
                  </a:cubicBezTo>
                  <a:cubicBezTo>
                    <a:pt x="2989" y="3934"/>
                    <a:pt x="3018" y="3912"/>
                    <a:pt x="3055" y="3890"/>
                  </a:cubicBezTo>
                  <a:cubicBezTo>
                    <a:pt x="3121" y="3854"/>
                    <a:pt x="3158" y="3824"/>
                    <a:pt x="3172" y="3780"/>
                  </a:cubicBezTo>
                  <a:cubicBezTo>
                    <a:pt x="3172" y="3780"/>
                    <a:pt x="3180" y="3780"/>
                    <a:pt x="3201" y="3780"/>
                  </a:cubicBezTo>
                  <a:cubicBezTo>
                    <a:pt x="3216" y="3780"/>
                    <a:pt x="3223" y="3780"/>
                    <a:pt x="3231" y="3780"/>
                  </a:cubicBezTo>
                  <a:cubicBezTo>
                    <a:pt x="3245" y="3780"/>
                    <a:pt x="3260" y="3780"/>
                    <a:pt x="3267" y="3780"/>
                  </a:cubicBezTo>
                  <a:cubicBezTo>
                    <a:pt x="3275" y="3780"/>
                    <a:pt x="3275" y="3780"/>
                    <a:pt x="3275" y="3788"/>
                  </a:cubicBezTo>
                  <a:cubicBezTo>
                    <a:pt x="3297" y="3802"/>
                    <a:pt x="3289" y="3854"/>
                    <a:pt x="3282" y="3876"/>
                  </a:cubicBezTo>
                  <a:cubicBezTo>
                    <a:pt x="3275" y="3905"/>
                    <a:pt x="3282" y="3956"/>
                    <a:pt x="3304" y="3993"/>
                  </a:cubicBezTo>
                  <a:cubicBezTo>
                    <a:pt x="3326" y="4029"/>
                    <a:pt x="3348" y="4044"/>
                    <a:pt x="3377" y="4051"/>
                  </a:cubicBezTo>
                  <a:cubicBezTo>
                    <a:pt x="3414" y="4059"/>
                    <a:pt x="3421" y="4073"/>
                    <a:pt x="3436" y="4117"/>
                  </a:cubicBezTo>
                  <a:cubicBezTo>
                    <a:pt x="3443" y="4161"/>
                    <a:pt x="3480" y="4249"/>
                    <a:pt x="3546" y="4249"/>
                  </a:cubicBezTo>
                  <a:cubicBezTo>
                    <a:pt x="3561" y="4249"/>
                    <a:pt x="3575" y="4242"/>
                    <a:pt x="3597" y="4227"/>
                  </a:cubicBezTo>
                  <a:cubicBezTo>
                    <a:pt x="3619" y="4205"/>
                    <a:pt x="3634" y="4183"/>
                    <a:pt x="3649" y="4169"/>
                  </a:cubicBezTo>
                  <a:cubicBezTo>
                    <a:pt x="3656" y="4154"/>
                    <a:pt x="3670" y="4139"/>
                    <a:pt x="3670" y="4139"/>
                  </a:cubicBezTo>
                  <a:cubicBezTo>
                    <a:pt x="3670" y="4139"/>
                    <a:pt x="3670" y="4139"/>
                    <a:pt x="3678" y="4139"/>
                  </a:cubicBezTo>
                  <a:cubicBezTo>
                    <a:pt x="3685" y="4147"/>
                    <a:pt x="3692" y="4154"/>
                    <a:pt x="3700" y="4161"/>
                  </a:cubicBezTo>
                  <a:cubicBezTo>
                    <a:pt x="3722" y="4176"/>
                    <a:pt x="3744" y="4198"/>
                    <a:pt x="3773" y="4198"/>
                  </a:cubicBezTo>
                  <a:cubicBezTo>
                    <a:pt x="3795" y="4198"/>
                    <a:pt x="3810" y="4191"/>
                    <a:pt x="3824" y="4183"/>
                  </a:cubicBezTo>
                  <a:cubicBezTo>
                    <a:pt x="3898" y="4147"/>
                    <a:pt x="4008" y="4110"/>
                    <a:pt x="4066" y="4110"/>
                  </a:cubicBezTo>
                  <a:lnTo>
                    <a:pt x="4073" y="4110"/>
                  </a:lnTo>
                  <a:cubicBezTo>
                    <a:pt x="4088" y="4139"/>
                    <a:pt x="4110" y="4139"/>
                    <a:pt x="4154" y="4139"/>
                  </a:cubicBezTo>
                  <a:cubicBezTo>
                    <a:pt x="4242" y="4139"/>
                    <a:pt x="4264" y="4139"/>
                    <a:pt x="4330" y="4103"/>
                  </a:cubicBezTo>
                  <a:cubicBezTo>
                    <a:pt x="4344" y="4095"/>
                    <a:pt x="4366" y="4088"/>
                    <a:pt x="4389" y="4081"/>
                  </a:cubicBezTo>
                  <a:cubicBezTo>
                    <a:pt x="4396" y="4022"/>
                    <a:pt x="4396" y="4022"/>
                    <a:pt x="4396" y="4022"/>
                  </a:cubicBezTo>
                  <a:cubicBezTo>
                    <a:pt x="4352" y="4015"/>
                    <a:pt x="4330" y="4000"/>
                    <a:pt x="4315" y="3993"/>
                  </a:cubicBezTo>
                  <a:cubicBezTo>
                    <a:pt x="4337" y="3956"/>
                    <a:pt x="4344" y="3949"/>
                    <a:pt x="4396" y="3919"/>
                  </a:cubicBezTo>
                  <a:cubicBezTo>
                    <a:pt x="4469" y="3883"/>
                    <a:pt x="4484" y="3846"/>
                    <a:pt x="4462" y="3773"/>
                  </a:cubicBezTo>
                  <a:cubicBezTo>
                    <a:pt x="4447" y="3722"/>
                    <a:pt x="4411" y="3670"/>
                    <a:pt x="4366" y="3670"/>
                  </a:cubicBezTo>
                  <a:cubicBezTo>
                    <a:pt x="4352" y="3670"/>
                    <a:pt x="4337" y="3678"/>
                    <a:pt x="4330" y="3685"/>
                  </a:cubicBezTo>
                  <a:cubicBezTo>
                    <a:pt x="4323" y="3692"/>
                    <a:pt x="4315" y="3692"/>
                    <a:pt x="4315" y="3700"/>
                  </a:cubicBezTo>
                  <a:cubicBezTo>
                    <a:pt x="4315" y="3692"/>
                    <a:pt x="4308" y="3692"/>
                    <a:pt x="4308" y="3692"/>
                  </a:cubicBezTo>
                  <a:cubicBezTo>
                    <a:pt x="4293" y="3648"/>
                    <a:pt x="4301" y="3634"/>
                    <a:pt x="4301" y="3634"/>
                  </a:cubicBezTo>
                  <a:cubicBezTo>
                    <a:pt x="4301" y="3634"/>
                    <a:pt x="4308" y="3626"/>
                    <a:pt x="4315" y="3626"/>
                  </a:cubicBezTo>
                  <a:cubicBezTo>
                    <a:pt x="4366" y="3612"/>
                    <a:pt x="4381" y="3568"/>
                    <a:pt x="4403" y="3524"/>
                  </a:cubicBezTo>
                  <a:cubicBezTo>
                    <a:pt x="4403" y="3509"/>
                    <a:pt x="4403" y="3509"/>
                    <a:pt x="4403" y="3509"/>
                  </a:cubicBezTo>
                  <a:cubicBezTo>
                    <a:pt x="4418" y="3473"/>
                    <a:pt x="4425" y="3473"/>
                    <a:pt x="4462" y="3450"/>
                  </a:cubicBezTo>
                  <a:cubicBezTo>
                    <a:pt x="4469" y="3443"/>
                    <a:pt x="4469" y="3443"/>
                    <a:pt x="4469" y="3443"/>
                  </a:cubicBezTo>
                  <a:cubicBezTo>
                    <a:pt x="4476" y="3436"/>
                    <a:pt x="4484" y="3436"/>
                    <a:pt x="4491" y="3428"/>
                  </a:cubicBezTo>
                  <a:cubicBezTo>
                    <a:pt x="4506" y="3421"/>
                    <a:pt x="4513" y="3414"/>
                    <a:pt x="4528" y="3407"/>
                  </a:cubicBezTo>
                  <a:cubicBezTo>
                    <a:pt x="4528" y="3428"/>
                    <a:pt x="4542" y="3458"/>
                    <a:pt x="4557" y="3473"/>
                  </a:cubicBezTo>
                  <a:cubicBezTo>
                    <a:pt x="4550" y="3495"/>
                    <a:pt x="4542" y="3524"/>
                    <a:pt x="4550" y="3546"/>
                  </a:cubicBezTo>
                  <a:cubicBezTo>
                    <a:pt x="4557" y="3575"/>
                    <a:pt x="4594" y="3626"/>
                    <a:pt x="4645" y="3626"/>
                  </a:cubicBezTo>
                  <a:cubicBezTo>
                    <a:pt x="4667" y="3626"/>
                    <a:pt x="4689" y="3619"/>
                    <a:pt x="4704" y="3604"/>
                  </a:cubicBezTo>
                  <a:cubicBezTo>
                    <a:pt x="4718" y="3582"/>
                    <a:pt x="4725" y="3568"/>
                    <a:pt x="4733" y="3553"/>
                  </a:cubicBezTo>
                  <a:cubicBezTo>
                    <a:pt x="4740" y="3560"/>
                    <a:pt x="4755" y="3568"/>
                    <a:pt x="4770" y="3568"/>
                  </a:cubicBezTo>
                  <a:cubicBezTo>
                    <a:pt x="4777" y="3568"/>
                    <a:pt x="4784" y="3568"/>
                    <a:pt x="4799" y="3568"/>
                  </a:cubicBezTo>
                  <a:cubicBezTo>
                    <a:pt x="4880" y="3524"/>
                    <a:pt x="4857" y="3465"/>
                    <a:pt x="4850" y="3443"/>
                  </a:cubicBezTo>
                  <a:cubicBezTo>
                    <a:pt x="4850" y="3443"/>
                    <a:pt x="4843" y="3436"/>
                    <a:pt x="4843" y="3428"/>
                  </a:cubicBezTo>
                  <a:cubicBezTo>
                    <a:pt x="4850" y="3428"/>
                    <a:pt x="4850" y="3421"/>
                    <a:pt x="4857" y="3414"/>
                  </a:cubicBezTo>
                  <a:cubicBezTo>
                    <a:pt x="4865" y="3407"/>
                    <a:pt x="4865" y="3392"/>
                    <a:pt x="4872" y="3385"/>
                  </a:cubicBezTo>
                  <a:cubicBezTo>
                    <a:pt x="4916" y="3377"/>
                    <a:pt x="4953" y="3363"/>
                    <a:pt x="4967" y="3348"/>
                  </a:cubicBezTo>
                  <a:cubicBezTo>
                    <a:pt x="4982" y="3348"/>
                    <a:pt x="4989" y="3348"/>
                    <a:pt x="5004" y="3348"/>
                  </a:cubicBezTo>
                  <a:cubicBezTo>
                    <a:pt x="5019" y="3348"/>
                    <a:pt x="5033" y="3348"/>
                    <a:pt x="5048" y="3348"/>
                  </a:cubicBezTo>
                  <a:cubicBezTo>
                    <a:pt x="5085" y="3333"/>
                    <a:pt x="5092" y="3319"/>
                    <a:pt x="5107" y="3304"/>
                  </a:cubicBezTo>
                  <a:cubicBezTo>
                    <a:pt x="5107" y="3297"/>
                    <a:pt x="5114" y="3297"/>
                    <a:pt x="5114" y="3289"/>
                  </a:cubicBezTo>
                  <a:cubicBezTo>
                    <a:pt x="5121" y="3275"/>
                    <a:pt x="5129" y="3275"/>
                    <a:pt x="5143" y="3267"/>
                  </a:cubicBezTo>
                  <a:cubicBezTo>
                    <a:pt x="5151" y="3267"/>
                    <a:pt x="5158" y="3260"/>
                    <a:pt x="5158" y="3260"/>
                  </a:cubicBezTo>
                  <a:cubicBezTo>
                    <a:pt x="5194" y="3238"/>
                    <a:pt x="5216" y="3194"/>
                    <a:pt x="5216" y="3157"/>
                  </a:cubicBezTo>
                  <a:cubicBezTo>
                    <a:pt x="5209" y="3128"/>
                    <a:pt x="5187" y="3106"/>
                    <a:pt x="5151" y="3099"/>
                  </a:cubicBezTo>
                  <a:cubicBezTo>
                    <a:pt x="5092" y="3091"/>
                    <a:pt x="5085" y="3077"/>
                    <a:pt x="5085" y="3062"/>
                  </a:cubicBezTo>
                  <a:cubicBezTo>
                    <a:pt x="5085" y="3055"/>
                    <a:pt x="5085" y="3055"/>
                    <a:pt x="5085" y="3055"/>
                  </a:cubicBezTo>
                  <a:cubicBezTo>
                    <a:pt x="5085" y="3055"/>
                    <a:pt x="5085" y="3055"/>
                    <a:pt x="5085" y="3047"/>
                  </a:cubicBezTo>
                  <a:cubicBezTo>
                    <a:pt x="5092" y="3040"/>
                    <a:pt x="5107" y="3033"/>
                    <a:pt x="5107" y="3011"/>
                  </a:cubicBezTo>
                  <a:cubicBezTo>
                    <a:pt x="5114" y="2982"/>
                    <a:pt x="5114" y="2952"/>
                    <a:pt x="5099" y="2938"/>
                  </a:cubicBezTo>
                  <a:cubicBezTo>
                    <a:pt x="5085" y="2923"/>
                    <a:pt x="5077" y="2916"/>
                    <a:pt x="5063" y="2916"/>
                  </a:cubicBezTo>
                  <a:cubicBezTo>
                    <a:pt x="5048" y="2916"/>
                    <a:pt x="5041" y="2916"/>
                    <a:pt x="5026" y="2923"/>
                  </a:cubicBezTo>
                  <a:cubicBezTo>
                    <a:pt x="5026" y="2930"/>
                    <a:pt x="5019" y="2930"/>
                    <a:pt x="5019" y="2938"/>
                  </a:cubicBezTo>
                  <a:cubicBezTo>
                    <a:pt x="5011" y="2938"/>
                    <a:pt x="5011" y="2938"/>
                    <a:pt x="5004" y="2945"/>
                  </a:cubicBezTo>
                  <a:cubicBezTo>
                    <a:pt x="5004" y="2930"/>
                    <a:pt x="5011" y="2916"/>
                    <a:pt x="5019" y="2908"/>
                  </a:cubicBezTo>
                  <a:cubicBezTo>
                    <a:pt x="5026" y="2908"/>
                    <a:pt x="5033" y="2908"/>
                    <a:pt x="5041" y="2908"/>
                  </a:cubicBezTo>
                  <a:cubicBezTo>
                    <a:pt x="5063" y="2901"/>
                    <a:pt x="5099" y="2901"/>
                    <a:pt x="5121" y="2857"/>
                  </a:cubicBezTo>
                  <a:cubicBezTo>
                    <a:pt x="5136" y="2842"/>
                    <a:pt x="5143" y="2813"/>
                    <a:pt x="5136" y="2798"/>
                  </a:cubicBezTo>
                  <a:cubicBezTo>
                    <a:pt x="5121" y="2769"/>
                    <a:pt x="5099" y="2769"/>
                    <a:pt x="5070" y="2762"/>
                  </a:cubicBezTo>
                  <a:cubicBezTo>
                    <a:pt x="5063" y="2762"/>
                    <a:pt x="5063" y="2762"/>
                    <a:pt x="5063" y="2762"/>
                  </a:cubicBezTo>
                  <a:cubicBezTo>
                    <a:pt x="5055" y="2754"/>
                    <a:pt x="5048" y="2754"/>
                    <a:pt x="5041" y="2754"/>
                  </a:cubicBezTo>
                  <a:cubicBezTo>
                    <a:pt x="5070" y="2740"/>
                    <a:pt x="5077" y="2732"/>
                    <a:pt x="5092" y="2710"/>
                  </a:cubicBezTo>
                  <a:cubicBezTo>
                    <a:pt x="5099" y="2710"/>
                    <a:pt x="5099" y="2703"/>
                    <a:pt x="5107" y="2696"/>
                  </a:cubicBezTo>
                  <a:cubicBezTo>
                    <a:pt x="5107" y="2688"/>
                    <a:pt x="5114" y="2688"/>
                    <a:pt x="5121" y="2688"/>
                  </a:cubicBezTo>
                  <a:cubicBezTo>
                    <a:pt x="5129" y="2688"/>
                    <a:pt x="5136" y="2688"/>
                    <a:pt x="5151" y="2696"/>
                  </a:cubicBezTo>
                  <a:cubicBezTo>
                    <a:pt x="5158" y="2696"/>
                    <a:pt x="5158" y="2696"/>
                    <a:pt x="5165" y="2696"/>
                  </a:cubicBezTo>
                  <a:cubicBezTo>
                    <a:pt x="5173" y="2703"/>
                    <a:pt x="5180" y="2703"/>
                    <a:pt x="5187" y="2703"/>
                  </a:cubicBezTo>
                  <a:cubicBezTo>
                    <a:pt x="5231" y="2703"/>
                    <a:pt x="5239" y="2666"/>
                    <a:pt x="5246" y="2645"/>
                  </a:cubicBezTo>
                  <a:cubicBezTo>
                    <a:pt x="5246" y="2637"/>
                    <a:pt x="5246" y="2637"/>
                    <a:pt x="5246" y="2637"/>
                  </a:cubicBezTo>
                  <a:cubicBezTo>
                    <a:pt x="5246" y="2630"/>
                    <a:pt x="5261" y="2630"/>
                    <a:pt x="5268" y="2623"/>
                  </a:cubicBezTo>
                  <a:cubicBezTo>
                    <a:pt x="5282" y="2623"/>
                    <a:pt x="5297" y="2623"/>
                    <a:pt x="5312" y="2615"/>
                  </a:cubicBezTo>
                  <a:cubicBezTo>
                    <a:pt x="5319" y="2608"/>
                    <a:pt x="5326" y="2608"/>
                    <a:pt x="5334" y="2600"/>
                  </a:cubicBezTo>
                  <a:cubicBezTo>
                    <a:pt x="5341" y="2637"/>
                    <a:pt x="5356" y="2652"/>
                    <a:pt x="5378" y="2652"/>
                  </a:cubicBezTo>
                  <a:cubicBezTo>
                    <a:pt x="5385" y="2652"/>
                    <a:pt x="5385" y="2652"/>
                    <a:pt x="5385" y="2652"/>
                  </a:cubicBezTo>
                  <a:cubicBezTo>
                    <a:pt x="5392" y="2645"/>
                    <a:pt x="5392" y="2645"/>
                    <a:pt x="5392" y="2645"/>
                  </a:cubicBezTo>
                  <a:cubicBezTo>
                    <a:pt x="5414" y="2637"/>
                    <a:pt x="5414" y="2608"/>
                    <a:pt x="5422" y="2586"/>
                  </a:cubicBezTo>
                  <a:cubicBezTo>
                    <a:pt x="5422" y="2564"/>
                    <a:pt x="5429" y="2542"/>
                    <a:pt x="5436" y="2527"/>
                  </a:cubicBezTo>
                  <a:cubicBezTo>
                    <a:pt x="5444" y="2513"/>
                    <a:pt x="5451" y="2505"/>
                    <a:pt x="5451" y="2491"/>
                  </a:cubicBezTo>
                  <a:cubicBezTo>
                    <a:pt x="5473" y="2461"/>
                    <a:pt x="5480" y="2439"/>
                    <a:pt x="5517" y="2425"/>
                  </a:cubicBezTo>
                  <a:cubicBezTo>
                    <a:pt x="5524" y="2425"/>
                    <a:pt x="5539" y="2417"/>
                    <a:pt x="5575" y="2417"/>
                  </a:cubicBezTo>
                  <a:cubicBezTo>
                    <a:pt x="5598" y="2417"/>
                    <a:pt x="5620" y="2417"/>
                    <a:pt x="5649" y="2425"/>
                  </a:cubicBezTo>
                  <a:cubicBezTo>
                    <a:pt x="5678" y="2425"/>
                    <a:pt x="5700" y="2425"/>
                    <a:pt x="5722" y="2425"/>
                  </a:cubicBezTo>
                  <a:cubicBezTo>
                    <a:pt x="5773" y="2425"/>
                    <a:pt x="5803" y="2417"/>
                    <a:pt x="5825" y="2403"/>
                  </a:cubicBezTo>
                  <a:cubicBezTo>
                    <a:pt x="5876" y="2366"/>
                    <a:pt x="5869" y="2337"/>
                    <a:pt x="5854" y="2285"/>
                  </a:cubicBezTo>
                  <a:cubicBezTo>
                    <a:pt x="5847" y="2264"/>
                    <a:pt x="5847" y="2264"/>
                    <a:pt x="5847" y="2264"/>
                  </a:cubicBezTo>
                  <a:cubicBezTo>
                    <a:pt x="5832" y="2205"/>
                    <a:pt x="5817" y="2176"/>
                    <a:pt x="5810" y="2139"/>
                  </a:cubicBezTo>
                  <a:cubicBezTo>
                    <a:pt x="5803" y="2132"/>
                    <a:pt x="5803" y="2124"/>
                    <a:pt x="5795" y="2117"/>
                  </a:cubicBezTo>
                  <a:cubicBezTo>
                    <a:pt x="5795" y="2109"/>
                    <a:pt x="5788" y="2102"/>
                    <a:pt x="5788" y="2095"/>
                  </a:cubicBezTo>
                  <a:cubicBezTo>
                    <a:pt x="5781" y="2066"/>
                    <a:pt x="5766" y="2029"/>
                    <a:pt x="5730" y="2029"/>
                  </a:cubicBezTo>
                  <a:cubicBezTo>
                    <a:pt x="5722" y="2029"/>
                    <a:pt x="5707" y="2036"/>
                    <a:pt x="5700" y="2036"/>
                  </a:cubicBezTo>
                  <a:cubicBezTo>
                    <a:pt x="5693" y="2036"/>
                    <a:pt x="5693" y="2036"/>
                    <a:pt x="5693" y="2036"/>
                  </a:cubicBezTo>
                  <a:cubicBezTo>
                    <a:pt x="5685" y="2044"/>
                    <a:pt x="5685" y="2044"/>
                    <a:pt x="5678" y="2044"/>
                  </a:cubicBezTo>
                  <a:lnTo>
                    <a:pt x="5678" y="2044"/>
                  </a:lnTo>
                  <a:cubicBezTo>
                    <a:pt x="5671" y="2044"/>
                    <a:pt x="5656" y="2036"/>
                    <a:pt x="5634" y="2029"/>
                  </a:cubicBezTo>
                  <a:cubicBezTo>
                    <a:pt x="5605" y="2022"/>
                    <a:pt x="5605" y="2014"/>
                    <a:pt x="5598" y="1985"/>
                  </a:cubicBezTo>
                  <a:cubicBezTo>
                    <a:pt x="5598" y="1970"/>
                    <a:pt x="5590" y="1948"/>
                    <a:pt x="5583" y="1926"/>
                  </a:cubicBezTo>
                  <a:cubicBezTo>
                    <a:pt x="5554" y="1860"/>
                    <a:pt x="5524" y="1838"/>
                    <a:pt x="5466" y="1824"/>
                  </a:cubicBezTo>
                  <a:cubicBezTo>
                    <a:pt x="5458" y="1824"/>
                    <a:pt x="5458" y="1816"/>
                    <a:pt x="5451" y="1809"/>
                  </a:cubicBezTo>
                  <a:cubicBezTo>
                    <a:pt x="5444" y="1802"/>
                    <a:pt x="5429" y="1780"/>
                    <a:pt x="5400" y="1780"/>
                  </a:cubicBezTo>
                  <a:cubicBezTo>
                    <a:pt x="5385" y="1780"/>
                    <a:pt x="5378" y="1787"/>
                    <a:pt x="5370" y="1787"/>
                  </a:cubicBezTo>
                  <a:cubicBezTo>
                    <a:pt x="5363" y="1787"/>
                    <a:pt x="5348" y="1795"/>
                    <a:pt x="5312" y="1795"/>
                  </a:cubicBezTo>
                  <a:cubicBezTo>
                    <a:pt x="5297" y="1802"/>
                    <a:pt x="5282" y="1802"/>
                    <a:pt x="5275" y="1802"/>
                  </a:cubicBezTo>
                  <a:cubicBezTo>
                    <a:pt x="5239" y="1802"/>
                    <a:pt x="5209" y="1795"/>
                    <a:pt x="5194" y="1773"/>
                  </a:cubicBezTo>
                  <a:cubicBezTo>
                    <a:pt x="5173" y="1743"/>
                    <a:pt x="5143" y="1728"/>
                    <a:pt x="5099" y="1728"/>
                  </a:cubicBezTo>
                  <a:cubicBezTo>
                    <a:pt x="5085" y="1728"/>
                    <a:pt x="5077" y="1728"/>
                    <a:pt x="5055" y="1728"/>
                  </a:cubicBezTo>
                  <a:lnTo>
                    <a:pt x="5055" y="1728"/>
                  </a:lnTo>
                  <a:cubicBezTo>
                    <a:pt x="5048" y="1736"/>
                    <a:pt x="5048" y="1736"/>
                    <a:pt x="5048" y="1736"/>
                  </a:cubicBezTo>
                  <a:cubicBezTo>
                    <a:pt x="5041" y="1736"/>
                    <a:pt x="5041" y="1736"/>
                    <a:pt x="5041" y="1736"/>
                  </a:cubicBezTo>
                  <a:cubicBezTo>
                    <a:pt x="5033" y="1743"/>
                    <a:pt x="5033" y="1743"/>
                    <a:pt x="5033" y="1743"/>
                  </a:cubicBezTo>
                  <a:cubicBezTo>
                    <a:pt x="5019" y="1780"/>
                    <a:pt x="4997" y="1809"/>
                    <a:pt x="4982" y="1824"/>
                  </a:cubicBezTo>
                  <a:cubicBezTo>
                    <a:pt x="4953" y="1868"/>
                    <a:pt x="4967" y="1912"/>
                    <a:pt x="4975" y="1948"/>
                  </a:cubicBezTo>
                  <a:cubicBezTo>
                    <a:pt x="4982" y="1956"/>
                    <a:pt x="4982" y="1956"/>
                    <a:pt x="4982" y="1956"/>
                  </a:cubicBezTo>
                  <a:cubicBezTo>
                    <a:pt x="4989" y="1985"/>
                    <a:pt x="5011" y="2000"/>
                    <a:pt x="5033" y="2007"/>
                  </a:cubicBezTo>
                  <a:lnTo>
                    <a:pt x="5048" y="2014"/>
                  </a:lnTo>
                  <a:cubicBezTo>
                    <a:pt x="5048" y="2036"/>
                    <a:pt x="5033" y="2058"/>
                    <a:pt x="5004" y="2080"/>
                  </a:cubicBezTo>
                  <a:cubicBezTo>
                    <a:pt x="4975" y="2109"/>
                    <a:pt x="4967" y="2124"/>
                    <a:pt x="4953" y="2154"/>
                  </a:cubicBezTo>
                  <a:cubicBezTo>
                    <a:pt x="4945" y="2168"/>
                    <a:pt x="4945" y="2168"/>
                    <a:pt x="4945" y="2168"/>
                  </a:cubicBezTo>
                  <a:cubicBezTo>
                    <a:pt x="4938" y="2190"/>
                    <a:pt x="4938" y="2205"/>
                    <a:pt x="4938" y="2212"/>
                  </a:cubicBezTo>
                  <a:lnTo>
                    <a:pt x="4938" y="2219"/>
                  </a:lnTo>
                  <a:lnTo>
                    <a:pt x="4938" y="2219"/>
                  </a:lnTo>
                  <a:cubicBezTo>
                    <a:pt x="4938" y="2219"/>
                    <a:pt x="4931" y="2219"/>
                    <a:pt x="4923" y="2227"/>
                  </a:cubicBezTo>
                  <a:lnTo>
                    <a:pt x="4923" y="2227"/>
                  </a:lnTo>
                  <a:cubicBezTo>
                    <a:pt x="4923" y="2227"/>
                    <a:pt x="4916" y="2219"/>
                    <a:pt x="4909" y="2197"/>
                  </a:cubicBezTo>
                  <a:cubicBezTo>
                    <a:pt x="4901" y="2168"/>
                    <a:pt x="4872" y="2139"/>
                    <a:pt x="4835" y="2139"/>
                  </a:cubicBezTo>
                  <a:cubicBezTo>
                    <a:pt x="4806" y="2139"/>
                    <a:pt x="4784" y="2161"/>
                    <a:pt x="4770" y="2183"/>
                  </a:cubicBezTo>
                  <a:cubicBezTo>
                    <a:pt x="4770" y="2183"/>
                    <a:pt x="4762" y="2190"/>
                    <a:pt x="4755" y="2197"/>
                  </a:cubicBezTo>
                  <a:cubicBezTo>
                    <a:pt x="4755" y="2190"/>
                    <a:pt x="4748" y="2183"/>
                    <a:pt x="4733" y="2161"/>
                  </a:cubicBezTo>
                  <a:cubicBezTo>
                    <a:pt x="4718" y="2139"/>
                    <a:pt x="4696" y="2132"/>
                    <a:pt x="4674" y="2132"/>
                  </a:cubicBezTo>
                  <a:cubicBezTo>
                    <a:pt x="4652" y="2132"/>
                    <a:pt x="4623" y="2139"/>
                    <a:pt x="4594" y="2154"/>
                  </a:cubicBezTo>
                  <a:cubicBezTo>
                    <a:pt x="4586" y="2161"/>
                    <a:pt x="4579" y="2161"/>
                    <a:pt x="4572" y="2161"/>
                  </a:cubicBezTo>
                  <a:cubicBezTo>
                    <a:pt x="4564" y="2161"/>
                    <a:pt x="4557" y="2161"/>
                    <a:pt x="4542" y="2154"/>
                  </a:cubicBezTo>
                  <a:cubicBezTo>
                    <a:pt x="4535" y="2154"/>
                    <a:pt x="4520" y="2154"/>
                    <a:pt x="4506" y="2146"/>
                  </a:cubicBezTo>
                  <a:cubicBezTo>
                    <a:pt x="4484" y="2146"/>
                    <a:pt x="4462" y="2102"/>
                    <a:pt x="4447" y="2073"/>
                  </a:cubicBezTo>
                  <a:cubicBezTo>
                    <a:pt x="4447" y="2066"/>
                    <a:pt x="4447" y="2066"/>
                    <a:pt x="4447" y="2066"/>
                  </a:cubicBezTo>
                  <a:cubicBezTo>
                    <a:pt x="4425" y="2014"/>
                    <a:pt x="4389" y="1992"/>
                    <a:pt x="4330" y="1992"/>
                  </a:cubicBezTo>
                  <a:cubicBezTo>
                    <a:pt x="4308" y="1992"/>
                    <a:pt x="4293" y="1963"/>
                    <a:pt x="4271" y="1941"/>
                  </a:cubicBezTo>
                  <a:cubicBezTo>
                    <a:pt x="4264" y="1926"/>
                    <a:pt x="4249" y="1912"/>
                    <a:pt x="4242" y="1897"/>
                  </a:cubicBezTo>
                  <a:cubicBezTo>
                    <a:pt x="4227" y="1890"/>
                    <a:pt x="4213" y="1882"/>
                    <a:pt x="4198" y="1882"/>
                  </a:cubicBezTo>
                  <a:cubicBezTo>
                    <a:pt x="4169" y="1882"/>
                    <a:pt x="4147" y="1904"/>
                    <a:pt x="4125" y="1912"/>
                  </a:cubicBezTo>
                  <a:cubicBezTo>
                    <a:pt x="4125" y="1919"/>
                    <a:pt x="4117" y="1919"/>
                    <a:pt x="4117" y="1919"/>
                  </a:cubicBezTo>
                  <a:cubicBezTo>
                    <a:pt x="4103" y="1926"/>
                    <a:pt x="4059" y="1926"/>
                    <a:pt x="4030" y="1934"/>
                  </a:cubicBezTo>
                  <a:cubicBezTo>
                    <a:pt x="4008" y="1934"/>
                    <a:pt x="3985" y="1934"/>
                    <a:pt x="3971" y="1934"/>
                  </a:cubicBezTo>
                  <a:cubicBezTo>
                    <a:pt x="3963" y="1934"/>
                    <a:pt x="3963" y="1934"/>
                    <a:pt x="3963" y="1934"/>
                  </a:cubicBezTo>
                  <a:cubicBezTo>
                    <a:pt x="3956" y="1934"/>
                    <a:pt x="3956" y="1934"/>
                    <a:pt x="3949" y="1926"/>
                  </a:cubicBezTo>
                  <a:cubicBezTo>
                    <a:pt x="3942" y="1912"/>
                    <a:pt x="3934" y="1897"/>
                    <a:pt x="3905" y="1890"/>
                  </a:cubicBezTo>
                  <a:cubicBezTo>
                    <a:pt x="3890" y="1882"/>
                    <a:pt x="3868" y="1860"/>
                    <a:pt x="3846" y="1831"/>
                  </a:cubicBezTo>
                  <a:cubicBezTo>
                    <a:pt x="3839" y="1824"/>
                    <a:pt x="3832" y="1816"/>
                    <a:pt x="3832" y="1809"/>
                  </a:cubicBezTo>
                  <a:cubicBezTo>
                    <a:pt x="3817" y="1780"/>
                    <a:pt x="3802" y="1743"/>
                    <a:pt x="3773" y="1743"/>
                  </a:cubicBezTo>
                  <a:cubicBezTo>
                    <a:pt x="3766" y="1743"/>
                    <a:pt x="3766" y="1743"/>
                    <a:pt x="3758" y="1750"/>
                  </a:cubicBezTo>
                  <a:cubicBezTo>
                    <a:pt x="3736" y="1750"/>
                    <a:pt x="3700" y="1758"/>
                    <a:pt x="3670" y="1758"/>
                  </a:cubicBezTo>
                  <a:cubicBezTo>
                    <a:pt x="3663" y="1758"/>
                    <a:pt x="3656" y="1750"/>
                    <a:pt x="3649" y="1743"/>
                  </a:cubicBezTo>
                  <a:cubicBezTo>
                    <a:pt x="3634" y="1736"/>
                    <a:pt x="3612" y="1721"/>
                    <a:pt x="3590" y="1721"/>
                  </a:cubicBezTo>
                  <a:cubicBezTo>
                    <a:pt x="3553" y="1721"/>
                    <a:pt x="3494" y="1736"/>
                    <a:pt x="3443" y="1750"/>
                  </a:cubicBezTo>
                  <a:cubicBezTo>
                    <a:pt x="3436" y="1758"/>
                    <a:pt x="3436" y="1758"/>
                    <a:pt x="3436" y="1758"/>
                  </a:cubicBezTo>
                  <a:cubicBezTo>
                    <a:pt x="3421" y="1758"/>
                    <a:pt x="3392" y="1743"/>
                    <a:pt x="3363" y="1721"/>
                  </a:cubicBezTo>
                  <a:cubicBezTo>
                    <a:pt x="3341" y="1707"/>
                    <a:pt x="3333" y="1692"/>
                    <a:pt x="3326" y="1670"/>
                  </a:cubicBezTo>
                  <a:cubicBezTo>
                    <a:pt x="3326" y="1663"/>
                    <a:pt x="3341" y="1655"/>
                    <a:pt x="3348" y="1655"/>
                  </a:cubicBezTo>
                  <a:cubicBezTo>
                    <a:pt x="3355" y="1648"/>
                    <a:pt x="3363" y="1641"/>
                    <a:pt x="3370" y="1634"/>
                  </a:cubicBezTo>
                  <a:cubicBezTo>
                    <a:pt x="3414" y="1605"/>
                    <a:pt x="3392" y="1554"/>
                    <a:pt x="3377" y="1524"/>
                  </a:cubicBezTo>
                  <a:cubicBezTo>
                    <a:pt x="3370" y="1517"/>
                    <a:pt x="3370" y="1510"/>
                    <a:pt x="3363" y="1502"/>
                  </a:cubicBezTo>
                  <a:cubicBezTo>
                    <a:pt x="3348" y="1458"/>
                    <a:pt x="3297" y="1429"/>
                    <a:pt x="3253" y="1422"/>
                  </a:cubicBezTo>
                  <a:cubicBezTo>
                    <a:pt x="3223" y="1415"/>
                    <a:pt x="3180" y="1407"/>
                    <a:pt x="3150" y="1378"/>
                  </a:cubicBezTo>
                  <a:lnTo>
                    <a:pt x="3150" y="1378"/>
                  </a:lnTo>
                  <a:cubicBezTo>
                    <a:pt x="3150" y="1370"/>
                    <a:pt x="3158" y="1370"/>
                    <a:pt x="3165" y="1363"/>
                  </a:cubicBezTo>
                  <a:cubicBezTo>
                    <a:pt x="3172" y="1356"/>
                    <a:pt x="3180" y="1356"/>
                    <a:pt x="3187" y="1356"/>
                  </a:cubicBezTo>
                  <a:cubicBezTo>
                    <a:pt x="3187" y="1356"/>
                    <a:pt x="3194" y="1356"/>
                    <a:pt x="3201" y="1356"/>
                  </a:cubicBezTo>
                  <a:cubicBezTo>
                    <a:pt x="3209" y="1363"/>
                    <a:pt x="3216" y="1363"/>
                    <a:pt x="3223" y="1363"/>
                  </a:cubicBezTo>
                  <a:cubicBezTo>
                    <a:pt x="3260" y="1363"/>
                    <a:pt x="3275" y="1326"/>
                    <a:pt x="3289" y="1290"/>
                  </a:cubicBezTo>
                  <a:cubicBezTo>
                    <a:pt x="3304" y="1268"/>
                    <a:pt x="3311" y="1239"/>
                    <a:pt x="3333" y="1217"/>
                  </a:cubicBezTo>
                  <a:cubicBezTo>
                    <a:pt x="3355" y="1195"/>
                    <a:pt x="3370" y="1173"/>
                    <a:pt x="3370" y="1150"/>
                  </a:cubicBezTo>
                  <a:cubicBezTo>
                    <a:pt x="3363" y="1129"/>
                    <a:pt x="3348" y="1114"/>
                    <a:pt x="3333" y="1107"/>
                  </a:cubicBezTo>
                  <a:cubicBezTo>
                    <a:pt x="3326" y="1099"/>
                    <a:pt x="3326" y="1099"/>
                    <a:pt x="3326" y="1099"/>
                  </a:cubicBezTo>
                  <a:cubicBezTo>
                    <a:pt x="3297" y="1077"/>
                    <a:pt x="3289" y="1070"/>
                    <a:pt x="3275" y="1048"/>
                  </a:cubicBezTo>
                  <a:cubicBezTo>
                    <a:pt x="3253" y="1004"/>
                    <a:pt x="3245" y="997"/>
                    <a:pt x="3194" y="975"/>
                  </a:cubicBezTo>
                  <a:cubicBezTo>
                    <a:pt x="3187" y="967"/>
                    <a:pt x="3180" y="967"/>
                    <a:pt x="3180" y="960"/>
                  </a:cubicBezTo>
                  <a:cubicBezTo>
                    <a:pt x="3180" y="960"/>
                    <a:pt x="3180" y="960"/>
                    <a:pt x="3180" y="953"/>
                  </a:cubicBezTo>
                  <a:cubicBezTo>
                    <a:pt x="3194" y="931"/>
                    <a:pt x="3201" y="901"/>
                    <a:pt x="3187" y="879"/>
                  </a:cubicBezTo>
                  <a:cubicBezTo>
                    <a:pt x="3180" y="850"/>
                    <a:pt x="3158" y="836"/>
                    <a:pt x="3128" y="836"/>
                  </a:cubicBezTo>
                  <a:cubicBezTo>
                    <a:pt x="3099" y="836"/>
                    <a:pt x="3084" y="828"/>
                    <a:pt x="3070" y="828"/>
                  </a:cubicBezTo>
                  <a:cubicBezTo>
                    <a:pt x="3055" y="821"/>
                    <a:pt x="3040" y="821"/>
                    <a:pt x="3026" y="821"/>
                  </a:cubicBezTo>
                  <a:lnTo>
                    <a:pt x="3026" y="821"/>
                  </a:lnTo>
                  <a:lnTo>
                    <a:pt x="3026" y="821"/>
                  </a:lnTo>
                  <a:cubicBezTo>
                    <a:pt x="3026" y="814"/>
                    <a:pt x="3026" y="814"/>
                    <a:pt x="3018" y="814"/>
                  </a:cubicBezTo>
                  <a:cubicBezTo>
                    <a:pt x="3018" y="806"/>
                    <a:pt x="3011" y="770"/>
                    <a:pt x="2974" y="770"/>
                  </a:cubicBezTo>
                  <a:cubicBezTo>
                    <a:pt x="2952" y="770"/>
                    <a:pt x="2938" y="784"/>
                    <a:pt x="2930" y="784"/>
                  </a:cubicBezTo>
                  <a:cubicBezTo>
                    <a:pt x="2923" y="791"/>
                    <a:pt x="2908" y="799"/>
                    <a:pt x="2894" y="799"/>
                  </a:cubicBezTo>
                  <a:cubicBezTo>
                    <a:pt x="2886" y="806"/>
                    <a:pt x="2886" y="806"/>
                    <a:pt x="2886" y="806"/>
                  </a:cubicBezTo>
                  <a:cubicBezTo>
                    <a:pt x="2879" y="806"/>
                    <a:pt x="2872" y="799"/>
                    <a:pt x="2864" y="791"/>
                  </a:cubicBezTo>
                  <a:cubicBezTo>
                    <a:pt x="2850" y="784"/>
                    <a:pt x="2835" y="777"/>
                    <a:pt x="2813" y="770"/>
                  </a:cubicBezTo>
                  <a:cubicBezTo>
                    <a:pt x="2806" y="770"/>
                    <a:pt x="2806" y="770"/>
                    <a:pt x="2799" y="770"/>
                  </a:cubicBezTo>
                  <a:cubicBezTo>
                    <a:pt x="2769" y="770"/>
                    <a:pt x="2754" y="784"/>
                    <a:pt x="2747" y="791"/>
                  </a:cubicBezTo>
                  <a:cubicBezTo>
                    <a:pt x="2740" y="799"/>
                    <a:pt x="2740" y="799"/>
                    <a:pt x="2732" y="799"/>
                  </a:cubicBezTo>
                  <a:cubicBezTo>
                    <a:pt x="2740" y="799"/>
                    <a:pt x="2732" y="799"/>
                    <a:pt x="2732" y="799"/>
                  </a:cubicBezTo>
                  <a:cubicBezTo>
                    <a:pt x="2725" y="791"/>
                    <a:pt x="2718" y="784"/>
                    <a:pt x="2696" y="784"/>
                  </a:cubicBezTo>
                  <a:cubicBezTo>
                    <a:pt x="2689" y="784"/>
                    <a:pt x="2681" y="784"/>
                    <a:pt x="2667" y="791"/>
                  </a:cubicBezTo>
                  <a:cubicBezTo>
                    <a:pt x="2659" y="799"/>
                    <a:pt x="2652" y="799"/>
                    <a:pt x="2652" y="799"/>
                  </a:cubicBezTo>
                  <a:cubicBezTo>
                    <a:pt x="2637" y="799"/>
                    <a:pt x="2630" y="799"/>
                    <a:pt x="2615" y="791"/>
                  </a:cubicBezTo>
                  <a:cubicBezTo>
                    <a:pt x="2601" y="784"/>
                    <a:pt x="2571" y="770"/>
                    <a:pt x="2549" y="755"/>
                  </a:cubicBezTo>
                  <a:cubicBezTo>
                    <a:pt x="2527" y="740"/>
                    <a:pt x="2513" y="733"/>
                    <a:pt x="2498" y="726"/>
                  </a:cubicBezTo>
                  <a:cubicBezTo>
                    <a:pt x="2483" y="718"/>
                    <a:pt x="2469" y="718"/>
                    <a:pt x="2454" y="718"/>
                  </a:cubicBezTo>
                  <a:cubicBezTo>
                    <a:pt x="2439" y="718"/>
                    <a:pt x="2425" y="718"/>
                    <a:pt x="2418" y="726"/>
                  </a:cubicBezTo>
                  <a:cubicBezTo>
                    <a:pt x="2410" y="733"/>
                    <a:pt x="2395" y="733"/>
                    <a:pt x="2388" y="740"/>
                  </a:cubicBezTo>
                  <a:cubicBezTo>
                    <a:pt x="2366" y="748"/>
                    <a:pt x="2351" y="755"/>
                    <a:pt x="2337" y="755"/>
                  </a:cubicBezTo>
                  <a:cubicBezTo>
                    <a:pt x="2322" y="755"/>
                    <a:pt x="2315" y="748"/>
                    <a:pt x="2308" y="748"/>
                  </a:cubicBezTo>
                  <a:cubicBezTo>
                    <a:pt x="2293" y="740"/>
                    <a:pt x="2278" y="718"/>
                    <a:pt x="2278" y="689"/>
                  </a:cubicBezTo>
                  <a:cubicBezTo>
                    <a:pt x="2278" y="579"/>
                    <a:pt x="2278" y="579"/>
                    <a:pt x="2278" y="579"/>
                  </a:cubicBezTo>
                  <a:cubicBezTo>
                    <a:pt x="2278" y="535"/>
                    <a:pt x="2234" y="477"/>
                    <a:pt x="2212" y="455"/>
                  </a:cubicBezTo>
                  <a:cubicBezTo>
                    <a:pt x="2212" y="447"/>
                    <a:pt x="2220" y="432"/>
                    <a:pt x="2220" y="432"/>
                  </a:cubicBezTo>
                  <a:cubicBezTo>
                    <a:pt x="2220" y="418"/>
                    <a:pt x="2227" y="396"/>
                    <a:pt x="2220" y="381"/>
                  </a:cubicBezTo>
                  <a:cubicBezTo>
                    <a:pt x="2220" y="359"/>
                    <a:pt x="2198" y="345"/>
                    <a:pt x="2176" y="323"/>
                  </a:cubicBezTo>
                  <a:cubicBezTo>
                    <a:pt x="2161" y="308"/>
                    <a:pt x="2139" y="286"/>
                    <a:pt x="2132" y="279"/>
                  </a:cubicBezTo>
                  <a:cubicBezTo>
                    <a:pt x="2132" y="271"/>
                    <a:pt x="2124" y="264"/>
                    <a:pt x="2124" y="264"/>
                  </a:cubicBezTo>
                  <a:cubicBezTo>
                    <a:pt x="2132" y="264"/>
                    <a:pt x="2132" y="264"/>
                    <a:pt x="2146" y="264"/>
                  </a:cubicBezTo>
                  <a:cubicBezTo>
                    <a:pt x="2183" y="257"/>
                    <a:pt x="2205" y="227"/>
                    <a:pt x="2205" y="191"/>
                  </a:cubicBezTo>
                  <a:cubicBezTo>
                    <a:pt x="2205" y="154"/>
                    <a:pt x="2176" y="117"/>
                    <a:pt x="2139" y="117"/>
                  </a:cubicBezTo>
                  <a:cubicBezTo>
                    <a:pt x="2132" y="117"/>
                    <a:pt x="2132" y="117"/>
                    <a:pt x="2124" y="110"/>
                  </a:cubicBezTo>
                  <a:cubicBezTo>
                    <a:pt x="2117" y="110"/>
                    <a:pt x="2102" y="110"/>
                    <a:pt x="2088" y="110"/>
                  </a:cubicBezTo>
                  <a:cubicBezTo>
                    <a:pt x="2088" y="110"/>
                    <a:pt x="2080" y="110"/>
                    <a:pt x="2066" y="110"/>
                  </a:cubicBezTo>
                  <a:lnTo>
                    <a:pt x="2066" y="110"/>
                  </a:lnTo>
                  <a:cubicBezTo>
                    <a:pt x="2058" y="110"/>
                    <a:pt x="2044" y="96"/>
                    <a:pt x="2036" y="81"/>
                  </a:cubicBezTo>
                  <a:cubicBezTo>
                    <a:pt x="2029" y="74"/>
                    <a:pt x="2014" y="66"/>
                    <a:pt x="2007" y="51"/>
                  </a:cubicBezTo>
                  <a:cubicBezTo>
                    <a:pt x="1985" y="37"/>
                    <a:pt x="1949" y="29"/>
                    <a:pt x="1919" y="22"/>
                  </a:cubicBezTo>
                  <a:cubicBezTo>
                    <a:pt x="1904" y="22"/>
                    <a:pt x="1897" y="15"/>
                    <a:pt x="1882" y="15"/>
                  </a:cubicBezTo>
                  <a:cubicBezTo>
                    <a:pt x="1875" y="15"/>
                    <a:pt x="1861" y="8"/>
                    <a:pt x="1853" y="8"/>
                  </a:cubicBezTo>
                  <a:lnTo>
                    <a:pt x="1853" y="8"/>
                  </a:lnTo>
                  <a:lnTo>
                    <a:pt x="1853" y="8"/>
                  </a:lnTo>
                  <a:cubicBezTo>
                    <a:pt x="1831" y="8"/>
                    <a:pt x="1802" y="15"/>
                    <a:pt x="1780" y="15"/>
                  </a:cubicBezTo>
                  <a:cubicBezTo>
                    <a:pt x="1758" y="22"/>
                    <a:pt x="1736" y="22"/>
                    <a:pt x="1714" y="22"/>
                  </a:cubicBezTo>
                  <a:cubicBezTo>
                    <a:pt x="1707" y="22"/>
                    <a:pt x="1707" y="22"/>
                    <a:pt x="1699" y="22"/>
                  </a:cubicBezTo>
                  <a:lnTo>
                    <a:pt x="1692" y="22"/>
                  </a:lnTo>
                  <a:cubicBezTo>
                    <a:pt x="1685" y="22"/>
                    <a:pt x="1685" y="22"/>
                    <a:pt x="1677" y="22"/>
                  </a:cubicBezTo>
                  <a:cubicBezTo>
                    <a:pt x="1670" y="0"/>
                    <a:pt x="1670" y="0"/>
                    <a:pt x="1670" y="0"/>
                  </a:cubicBezTo>
                  <a:lnTo>
                    <a:pt x="1853" y="44"/>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5" name="Freeform 124"/>
            <p:cNvSpPr>
              <a:spLocks noChangeArrowheads="1"/>
            </p:cNvSpPr>
            <p:nvPr/>
          </p:nvSpPr>
          <p:spPr bwMode="auto">
            <a:xfrm>
              <a:off x="7107476" y="5115086"/>
              <a:ext cx="2106610" cy="2630072"/>
            </a:xfrm>
            <a:custGeom>
              <a:avLst/>
              <a:gdLst>
                <a:gd name="T0" fmla="*/ 1824 w 5482"/>
                <a:gd name="T1" fmla="*/ 271 h 6924"/>
                <a:gd name="T2" fmla="*/ 1443 w 5482"/>
                <a:gd name="T3" fmla="*/ 571 h 6924"/>
                <a:gd name="T4" fmla="*/ 1040 w 5482"/>
                <a:gd name="T5" fmla="*/ 468 h 6924"/>
                <a:gd name="T6" fmla="*/ 461 w 5482"/>
                <a:gd name="T7" fmla="*/ 703 h 6924"/>
                <a:gd name="T8" fmla="*/ 644 w 5482"/>
                <a:gd name="T9" fmla="*/ 1341 h 6924"/>
                <a:gd name="T10" fmla="*/ 813 w 5482"/>
                <a:gd name="T11" fmla="*/ 1758 h 6924"/>
                <a:gd name="T12" fmla="*/ 886 w 5482"/>
                <a:gd name="T13" fmla="*/ 2124 h 6924"/>
                <a:gd name="T14" fmla="*/ 945 w 5482"/>
                <a:gd name="T15" fmla="*/ 2572 h 6924"/>
                <a:gd name="T16" fmla="*/ 1003 w 5482"/>
                <a:gd name="T17" fmla="*/ 2931 h 6924"/>
                <a:gd name="T18" fmla="*/ 813 w 5482"/>
                <a:gd name="T19" fmla="*/ 3326 h 6924"/>
                <a:gd name="T20" fmla="*/ 95 w 5482"/>
                <a:gd name="T21" fmla="*/ 3495 h 6924"/>
                <a:gd name="T22" fmla="*/ 212 w 5482"/>
                <a:gd name="T23" fmla="*/ 3810 h 6924"/>
                <a:gd name="T24" fmla="*/ 241 w 5482"/>
                <a:gd name="T25" fmla="*/ 4440 h 6924"/>
                <a:gd name="T26" fmla="*/ 527 w 5482"/>
                <a:gd name="T27" fmla="*/ 4689 h 6924"/>
                <a:gd name="T28" fmla="*/ 791 w 5482"/>
                <a:gd name="T29" fmla="*/ 4872 h 6924"/>
                <a:gd name="T30" fmla="*/ 901 w 5482"/>
                <a:gd name="T31" fmla="*/ 5224 h 6924"/>
                <a:gd name="T32" fmla="*/ 1135 w 5482"/>
                <a:gd name="T33" fmla="*/ 5400 h 6924"/>
                <a:gd name="T34" fmla="*/ 1465 w 5482"/>
                <a:gd name="T35" fmla="*/ 5451 h 6924"/>
                <a:gd name="T36" fmla="*/ 1773 w 5482"/>
                <a:gd name="T37" fmla="*/ 5510 h 6924"/>
                <a:gd name="T38" fmla="*/ 1963 w 5482"/>
                <a:gd name="T39" fmla="*/ 5774 h 6924"/>
                <a:gd name="T40" fmla="*/ 1787 w 5482"/>
                <a:gd name="T41" fmla="*/ 6052 h 6924"/>
                <a:gd name="T42" fmla="*/ 1949 w 5482"/>
                <a:gd name="T43" fmla="*/ 6322 h 6924"/>
                <a:gd name="T44" fmla="*/ 2322 w 5482"/>
                <a:gd name="T45" fmla="*/ 6432 h 6924"/>
                <a:gd name="T46" fmla="*/ 2623 w 5482"/>
                <a:gd name="T47" fmla="*/ 6608 h 6924"/>
                <a:gd name="T48" fmla="*/ 3070 w 5482"/>
                <a:gd name="T49" fmla="*/ 6725 h 6924"/>
                <a:gd name="T50" fmla="*/ 3422 w 5482"/>
                <a:gd name="T51" fmla="*/ 6872 h 6924"/>
                <a:gd name="T52" fmla="*/ 3627 w 5482"/>
                <a:gd name="T53" fmla="*/ 6828 h 6924"/>
                <a:gd name="T54" fmla="*/ 3663 w 5482"/>
                <a:gd name="T55" fmla="*/ 6491 h 6924"/>
                <a:gd name="T56" fmla="*/ 3517 w 5482"/>
                <a:gd name="T57" fmla="*/ 6133 h 6924"/>
                <a:gd name="T58" fmla="*/ 3407 w 5482"/>
                <a:gd name="T59" fmla="*/ 5686 h 6924"/>
                <a:gd name="T60" fmla="*/ 3392 w 5482"/>
                <a:gd name="T61" fmla="*/ 5224 h 6924"/>
                <a:gd name="T62" fmla="*/ 3561 w 5482"/>
                <a:gd name="T63" fmla="*/ 4843 h 6924"/>
                <a:gd name="T64" fmla="*/ 3927 w 5482"/>
                <a:gd name="T65" fmla="*/ 4741 h 6924"/>
                <a:gd name="T66" fmla="*/ 4227 w 5482"/>
                <a:gd name="T67" fmla="*/ 4660 h 6924"/>
                <a:gd name="T68" fmla="*/ 4594 w 5482"/>
                <a:gd name="T69" fmla="*/ 4521 h 6924"/>
                <a:gd name="T70" fmla="*/ 4997 w 5482"/>
                <a:gd name="T71" fmla="*/ 4491 h 6924"/>
                <a:gd name="T72" fmla="*/ 5283 w 5482"/>
                <a:gd name="T73" fmla="*/ 4447 h 6924"/>
                <a:gd name="T74" fmla="*/ 5400 w 5482"/>
                <a:gd name="T75" fmla="*/ 3949 h 6924"/>
                <a:gd name="T76" fmla="*/ 5034 w 5482"/>
                <a:gd name="T77" fmla="*/ 3641 h 6924"/>
                <a:gd name="T78" fmla="*/ 4653 w 5482"/>
                <a:gd name="T79" fmla="*/ 3473 h 6924"/>
                <a:gd name="T80" fmla="*/ 4242 w 5482"/>
                <a:gd name="T81" fmla="*/ 3422 h 6924"/>
                <a:gd name="T82" fmla="*/ 3876 w 5482"/>
                <a:gd name="T83" fmla="*/ 3348 h 6924"/>
                <a:gd name="T84" fmla="*/ 3429 w 5482"/>
                <a:gd name="T85" fmla="*/ 2901 h 6924"/>
                <a:gd name="T86" fmla="*/ 3465 w 5482"/>
                <a:gd name="T87" fmla="*/ 2462 h 6924"/>
                <a:gd name="T88" fmla="*/ 3590 w 5482"/>
                <a:gd name="T89" fmla="*/ 1817 h 6924"/>
                <a:gd name="T90" fmla="*/ 3268 w 5482"/>
                <a:gd name="T91" fmla="*/ 1736 h 6924"/>
                <a:gd name="T92" fmla="*/ 3268 w 5482"/>
                <a:gd name="T93" fmla="*/ 1384 h 6924"/>
                <a:gd name="T94" fmla="*/ 3290 w 5482"/>
                <a:gd name="T95" fmla="*/ 879 h 6924"/>
                <a:gd name="T96" fmla="*/ 3165 w 5482"/>
                <a:gd name="T97" fmla="*/ 586 h 6924"/>
                <a:gd name="T98" fmla="*/ 2689 w 5482"/>
                <a:gd name="T99" fmla="*/ 483 h 6924"/>
                <a:gd name="T100" fmla="*/ 2396 w 5482"/>
                <a:gd name="T101" fmla="*/ 205 h 6924"/>
                <a:gd name="T102" fmla="*/ 2125 w 5482"/>
                <a:gd name="T103" fmla="*/ 43 h 6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82" h="6924">
                  <a:moveTo>
                    <a:pt x="1956" y="146"/>
                  </a:moveTo>
                  <a:lnTo>
                    <a:pt x="1956" y="146"/>
                  </a:lnTo>
                  <a:cubicBezTo>
                    <a:pt x="1927" y="168"/>
                    <a:pt x="1890" y="124"/>
                    <a:pt x="1890" y="124"/>
                  </a:cubicBezTo>
                  <a:cubicBezTo>
                    <a:pt x="1890" y="124"/>
                    <a:pt x="1861" y="219"/>
                    <a:pt x="1824" y="271"/>
                  </a:cubicBezTo>
                  <a:cubicBezTo>
                    <a:pt x="1795" y="322"/>
                    <a:pt x="1861" y="351"/>
                    <a:pt x="1817" y="359"/>
                  </a:cubicBezTo>
                  <a:cubicBezTo>
                    <a:pt x="1780" y="373"/>
                    <a:pt x="1751" y="395"/>
                    <a:pt x="1707" y="432"/>
                  </a:cubicBezTo>
                  <a:cubicBezTo>
                    <a:pt x="1663" y="461"/>
                    <a:pt x="1612" y="491"/>
                    <a:pt x="1582" y="520"/>
                  </a:cubicBezTo>
                  <a:cubicBezTo>
                    <a:pt x="1546" y="556"/>
                    <a:pt x="1502" y="556"/>
                    <a:pt x="1443" y="571"/>
                  </a:cubicBezTo>
                  <a:cubicBezTo>
                    <a:pt x="1384" y="593"/>
                    <a:pt x="1392" y="586"/>
                    <a:pt x="1363" y="593"/>
                  </a:cubicBezTo>
                  <a:cubicBezTo>
                    <a:pt x="1326" y="600"/>
                    <a:pt x="1260" y="534"/>
                    <a:pt x="1209" y="505"/>
                  </a:cubicBezTo>
                  <a:cubicBezTo>
                    <a:pt x="1157" y="483"/>
                    <a:pt x="1150" y="505"/>
                    <a:pt x="1121" y="520"/>
                  </a:cubicBezTo>
                  <a:cubicBezTo>
                    <a:pt x="1099" y="542"/>
                    <a:pt x="1040" y="468"/>
                    <a:pt x="1040" y="468"/>
                  </a:cubicBezTo>
                  <a:cubicBezTo>
                    <a:pt x="1040" y="468"/>
                    <a:pt x="915" y="491"/>
                    <a:pt x="857" y="498"/>
                  </a:cubicBezTo>
                  <a:cubicBezTo>
                    <a:pt x="798" y="505"/>
                    <a:pt x="806" y="571"/>
                    <a:pt x="784" y="615"/>
                  </a:cubicBezTo>
                  <a:cubicBezTo>
                    <a:pt x="754" y="659"/>
                    <a:pt x="740" y="666"/>
                    <a:pt x="681" y="696"/>
                  </a:cubicBezTo>
                  <a:cubicBezTo>
                    <a:pt x="622" y="718"/>
                    <a:pt x="542" y="696"/>
                    <a:pt x="461" y="703"/>
                  </a:cubicBezTo>
                  <a:cubicBezTo>
                    <a:pt x="373" y="710"/>
                    <a:pt x="373" y="776"/>
                    <a:pt x="366" y="850"/>
                  </a:cubicBezTo>
                  <a:cubicBezTo>
                    <a:pt x="359" y="915"/>
                    <a:pt x="417" y="1040"/>
                    <a:pt x="425" y="1084"/>
                  </a:cubicBezTo>
                  <a:cubicBezTo>
                    <a:pt x="432" y="1128"/>
                    <a:pt x="527" y="1179"/>
                    <a:pt x="534" y="1209"/>
                  </a:cubicBezTo>
                  <a:cubicBezTo>
                    <a:pt x="534" y="1209"/>
                    <a:pt x="622" y="1289"/>
                    <a:pt x="644" y="1341"/>
                  </a:cubicBezTo>
                  <a:cubicBezTo>
                    <a:pt x="674" y="1392"/>
                    <a:pt x="688" y="1487"/>
                    <a:pt x="747" y="1450"/>
                  </a:cubicBezTo>
                  <a:cubicBezTo>
                    <a:pt x="806" y="1414"/>
                    <a:pt x="857" y="1443"/>
                    <a:pt x="842" y="1465"/>
                  </a:cubicBezTo>
                  <a:cubicBezTo>
                    <a:pt x="828" y="1494"/>
                    <a:pt x="791" y="1560"/>
                    <a:pt x="784" y="1604"/>
                  </a:cubicBezTo>
                  <a:cubicBezTo>
                    <a:pt x="776" y="1648"/>
                    <a:pt x="791" y="1700"/>
                    <a:pt x="813" y="1758"/>
                  </a:cubicBezTo>
                  <a:cubicBezTo>
                    <a:pt x="842" y="1817"/>
                    <a:pt x="915" y="1861"/>
                    <a:pt x="915" y="1861"/>
                  </a:cubicBezTo>
                  <a:cubicBezTo>
                    <a:pt x="915" y="1861"/>
                    <a:pt x="886" y="1861"/>
                    <a:pt x="828" y="1868"/>
                  </a:cubicBezTo>
                  <a:cubicBezTo>
                    <a:pt x="762" y="1875"/>
                    <a:pt x="776" y="1883"/>
                    <a:pt x="762" y="1949"/>
                  </a:cubicBezTo>
                  <a:cubicBezTo>
                    <a:pt x="754" y="2022"/>
                    <a:pt x="828" y="2088"/>
                    <a:pt x="886" y="2124"/>
                  </a:cubicBezTo>
                  <a:cubicBezTo>
                    <a:pt x="945" y="2154"/>
                    <a:pt x="974" y="2198"/>
                    <a:pt x="1040" y="2234"/>
                  </a:cubicBezTo>
                  <a:cubicBezTo>
                    <a:pt x="1099" y="2264"/>
                    <a:pt x="1040" y="2352"/>
                    <a:pt x="960" y="2366"/>
                  </a:cubicBezTo>
                  <a:cubicBezTo>
                    <a:pt x="886" y="2388"/>
                    <a:pt x="879" y="2403"/>
                    <a:pt x="923" y="2425"/>
                  </a:cubicBezTo>
                  <a:cubicBezTo>
                    <a:pt x="974" y="2454"/>
                    <a:pt x="952" y="2527"/>
                    <a:pt x="945" y="2572"/>
                  </a:cubicBezTo>
                  <a:cubicBezTo>
                    <a:pt x="938" y="2615"/>
                    <a:pt x="967" y="2645"/>
                    <a:pt x="1018" y="2689"/>
                  </a:cubicBezTo>
                  <a:cubicBezTo>
                    <a:pt x="1070" y="2733"/>
                    <a:pt x="1091" y="2747"/>
                    <a:pt x="1077" y="2777"/>
                  </a:cubicBezTo>
                  <a:cubicBezTo>
                    <a:pt x="1070" y="2799"/>
                    <a:pt x="996" y="2799"/>
                    <a:pt x="967" y="2828"/>
                  </a:cubicBezTo>
                  <a:cubicBezTo>
                    <a:pt x="945" y="2850"/>
                    <a:pt x="923" y="2909"/>
                    <a:pt x="1003" y="2931"/>
                  </a:cubicBezTo>
                  <a:cubicBezTo>
                    <a:pt x="1077" y="2945"/>
                    <a:pt x="1040" y="3011"/>
                    <a:pt x="1003" y="3062"/>
                  </a:cubicBezTo>
                  <a:cubicBezTo>
                    <a:pt x="967" y="3114"/>
                    <a:pt x="952" y="3136"/>
                    <a:pt x="886" y="3143"/>
                  </a:cubicBezTo>
                  <a:cubicBezTo>
                    <a:pt x="813" y="3150"/>
                    <a:pt x="798" y="3187"/>
                    <a:pt x="842" y="3224"/>
                  </a:cubicBezTo>
                  <a:cubicBezTo>
                    <a:pt x="886" y="3268"/>
                    <a:pt x="886" y="3297"/>
                    <a:pt x="813" y="3326"/>
                  </a:cubicBezTo>
                  <a:cubicBezTo>
                    <a:pt x="747" y="3363"/>
                    <a:pt x="703" y="3334"/>
                    <a:pt x="637" y="3355"/>
                  </a:cubicBezTo>
                  <a:cubicBezTo>
                    <a:pt x="571" y="3370"/>
                    <a:pt x="425" y="3363"/>
                    <a:pt x="351" y="3370"/>
                  </a:cubicBezTo>
                  <a:cubicBezTo>
                    <a:pt x="271" y="3377"/>
                    <a:pt x="249" y="3400"/>
                    <a:pt x="205" y="3458"/>
                  </a:cubicBezTo>
                  <a:cubicBezTo>
                    <a:pt x="161" y="3517"/>
                    <a:pt x="161" y="3495"/>
                    <a:pt x="95" y="3495"/>
                  </a:cubicBezTo>
                  <a:cubicBezTo>
                    <a:pt x="22" y="3495"/>
                    <a:pt x="36" y="3465"/>
                    <a:pt x="14" y="3524"/>
                  </a:cubicBezTo>
                  <a:cubicBezTo>
                    <a:pt x="0" y="3583"/>
                    <a:pt x="88" y="3612"/>
                    <a:pt x="146" y="3634"/>
                  </a:cubicBezTo>
                  <a:cubicBezTo>
                    <a:pt x="205" y="3663"/>
                    <a:pt x="197" y="3678"/>
                    <a:pt x="161" y="3722"/>
                  </a:cubicBezTo>
                  <a:cubicBezTo>
                    <a:pt x="124" y="3759"/>
                    <a:pt x="161" y="3773"/>
                    <a:pt x="212" y="3810"/>
                  </a:cubicBezTo>
                  <a:cubicBezTo>
                    <a:pt x="263" y="3854"/>
                    <a:pt x="220" y="3912"/>
                    <a:pt x="168" y="3964"/>
                  </a:cubicBezTo>
                  <a:cubicBezTo>
                    <a:pt x="117" y="4015"/>
                    <a:pt x="110" y="4015"/>
                    <a:pt x="88" y="4088"/>
                  </a:cubicBezTo>
                  <a:cubicBezTo>
                    <a:pt x="58" y="4154"/>
                    <a:pt x="102" y="4250"/>
                    <a:pt x="117" y="4301"/>
                  </a:cubicBezTo>
                  <a:cubicBezTo>
                    <a:pt x="139" y="4345"/>
                    <a:pt x="190" y="4396"/>
                    <a:pt x="241" y="4440"/>
                  </a:cubicBezTo>
                  <a:cubicBezTo>
                    <a:pt x="285" y="4484"/>
                    <a:pt x="278" y="4565"/>
                    <a:pt x="285" y="4638"/>
                  </a:cubicBezTo>
                  <a:cubicBezTo>
                    <a:pt x="315" y="4711"/>
                    <a:pt x="315" y="4711"/>
                    <a:pt x="315" y="4711"/>
                  </a:cubicBezTo>
                  <a:cubicBezTo>
                    <a:pt x="322" y="4704"/>
                    <a:pt x="329" y="4696"/>
                    <a:pt x="351" y="4696"/>
                  </a:cubicBezTo>
                  <a:cubicBezTo>
                    <a:pt x="403" y="4704"/>
                    <a:pt x="491" y="4674"/>
                    <a:pt x="527" y="4689"/>
                  </a:cubicBezTo>
                  <a:cubicBezTo>
                    <a:pt x="564" y="4696"/>
                    <a:pt x="615" y="4696"/>
                    <a:pt x="637" y="4726"/>
                  </a:cubicBezTo>
                  <a:cubicBezTo>
                    <a:pt x="666" y="4748"/>
                    <a:pt x="688" y="4792"/>
                    <a:pt x="725" y="4784"/>
                  </a:cubicBezTo>
                  <a:cubicBezTo>
                    <a:pt x="762" y="4777"/>
                    <a:pt x="762" y="4792"/>
                    <a:pt x="791" y="4792"/>
                  </a:cubicBezTo>
                  <a:cubicBezTo>
                    <a:pt x="820" y="4792"/>
                    <a:pt x="857" y="4872"/>
                    <a:pt x="791" y="4872"/>
                  </a:cubicBezTo>
                  <a:cubicBezTo>
                    <a:pt x="732" y="4880"/>
                    <a:pt x="740" y="4902"/>
                    <a:pt x="762" y="4938"/>
                  </a:cubicBezTo>
                  <a:cubicBezTo>
                    <a:pt x="784" y="4975"/>
                    <a:pt x="842" y="5012"/>
                    <a:pt x="842" y="5034"/>
                  </a:cubicBezTo>
                  <a:cubicBezTo>
                    <a:pt x="850" y="5055"/>
                    <a:pt x="820" y="5100"/>
                    <a:pt x="842" y="5122"/>
                  </a:cubicBezTo>
                  <a:cubicBezTo>
                    <a:pt x="864" y="5143"/>
                    <a:pt x="901" y="5195"/>
                    <a:pt x="901" y="5224"/>
                  </a:cubicBezTo>
                  <a:cubicBezTo>
                    <a:pt x="901" y="5253"/>
                    <a:pt x="901" y="5297"/>
                    <a:pt x="901" y="5334"/>
                  </a:cubicBezTo>
                  <a:cubicBezTo>
                    <a:pt x="901" y="5378"/>
                    <a:pt x="915" y="5407"/>
                    <a:pt x="945" y="5422"/>
                  </a:cubicBezTo>
                  <a:cubicBezTo>
                    <a:pt x="974" y="5429"/>
                    <a:pt x="1003" y="5429"/>
                    <a:pt x="1047" y="5415"/>
                  </a:cubicBezTo>
                  <a:cubicBezTo>
                    <a:pt x="1091" y="5400"/>
                    <a:pt x="1099" y="5378"/>
                    <a:pt x="1135" y="5400"/>
                  </a:cubicBezTo>
                  <a:cubicBezTo>
                    <a:pt x="1165" y="5415"/>
                    <a:pt x="1231" y="5451"/>
                    <a:pt x="1260" y="5466"/>
                  </a:cubicBezTo>
                  <a:cubicBezTo>
                    <a:pt x="1289" y="5473"/>
                    <a:pt x="1311" y="5481"/>
                    <a:pt x="1341" y="5466"/>
                  </a:cubicBezTo>
                  <a:cubicBezTo>
                    <a:pt x="1363" y="5451"/>
                    <a:pt x="1363" y="5481"/>
                    <a:pt x="1392" y="5473"/>
                  </a:cubicBezTo>
                  <a:cubicBezTo>
                    <a:pt x="1421" y="5473"/>
                    <a:pt x="1421" y="5444"/>
                    <a:pt x="1465" y="5451"/>
                  </a:cubicBezTo>
                  <a:cubicBezTo>
                    <a:pt x="1502" y="5451"/>
                    <a:pt x="1509" y="5488"/>
                    <a:pt x="1553" y="5473"/>
                  </a:cubicBezTo>
                  <a:cubicBezTo>
                    <a:pt x="1597" y="5466"/>
                    <a:pt x="1597" y="5451"/>
                    <a:pt x="1626" y="5451"/>
                  </a:cubicBezTo>
                  <a:cubicBezTo>
                    <a:pt x="1656" y="5451"/>
                    <a:pt x="1634" y="5488"/>
                    <a:pt x="1670" y="5495"/>
                  </a:cubicBezTo>
                  <a:cubicBezTo>
                    <a:pt x="1714" y="5502"/>
                    <a:pt x="1729" y="5502"/>
                    <a:pt x="1773" y="5510"/>
                  </a:cubicBezTo>
                  <a:cubicBezTo>
                    <a:pt x="1817" y="5517"/>
                    <a:pt x="1824" y="5554"/>
                    <a:pt x="1810" y="5583"/>
                  </a:cubicBezTo>
                  <a:cubicBezTo>
                    <a:pt x="1787" y="5612"/>
                    <a:pt x="1795" y="5627"/>
                    <a:pt x="1839" y="5649"/>
                  </a:cubicBezTo>
                  <a:cubicBezTo>
                    <a:pt x="1875" y="5664"/>
                    <a:pt x="1883" y="5671"/>
                    <a:pt x="1897" y="5700"/>
                  </a:cubicBezTo>
                  <a:cubicBezTo>
                    <a:pt x="1912" y="5737"/>
                    <a:pt x="1927" y="5752"/>
                    <a:pt x="1963" y="5774"/>
                  </a:cubicBezTo>
                  <a:cubicBezTo>
                    <a:pt x="1993" y="5795"/>
                    <a:pt x="2007" y="5795"/>
                    <a:pt x="1963" y="5847"/>
                  </a:cubicBezTo>
                  <a:cubicBezTo>
                    <a:pt x="1912" y="5898"/>
                    <a:pt x="1905" y="5979"/>
                    <a:pt x="1875" y="5979"/>
                  </a:cubicBezTo>
                  <a:cubicBezTo>
                    <a:pt x="1846" y="5979"/>
                    <a:pt x="1832" y="5964"/>
                    <a:pt x="1795" y="5986"/>
                  </a:cubicBezTo>
                  <a:cubicBezTo>
                    <a:pt x="1765" y="6008"/>
                    <a:pt x="1751" y="6023"/>
                    <a:pt x="1787" y="6052"/>
                  </a:cubicBezTo>
                  <a:cubicBezTo>
                    <a:pt x="1817" y="6074"/>
                    <a:pt x="1861" y="6089"/>
                    <a:pt x="1897" y="6096"/>
                  </a:cubicBezTo>
                  <a:cubicBezTo>
                    <a:pt x="1934" y="6103"/>
                    <a:pt x="1978" y="6125"/>
                    <a:pt x="1993" y="6155"/>
                  </a:cubicBezTo>
                  <a:cubicBezTo>
                    <a:pt x="2000" y="6191"/>
                    <a:pt x="2037" y="6235"/>
                    <a:pt x="2007" y="6257"/>
                  </a:cubicBezTo>
                  <a:cubicBezTo>
                    <a:pt x="1978" y="6279"/>
                    <a:pt x="1941" y="6286"/>
                    <a:pt x="1949" y="6322"/>
                  </a:cubicBezTo>
                  <a:cubicBezTo>
                    <a:pt x="1956" y="6352"/>
                    <a:pt x="1971" y="6373"/>
                    <a:pt x="1993" y="6388"/>
                  </a:cubicBezTo>
                  <a:cubicBezTo>
                    <a:pt x="2015" y="6403"/>
                    <a:pt x="2066" y="6440"/>
                    <a:pt x="2103" y="6425"/>
                  </a:cubicBezTo>
                  <a:cubicBezTo>
                    <a:pt x="2139" y="6418"/>
                    <a:pt x="2205" y="6395"/>
                    <a:pt x="2242" y="6395"/>
                  </a:cubicBezTo>
                  <a:cubicBezTo>
                    <a:pt x="2271" y="6395"/>
                    <a:pt x="2293" y="6432"/>
                    <a:pt x="2322" y="6432"/>
                  </a:cubicBezTo>
                  <a:cubicBezTo>
                    <a:pt x="2359" y="6432"/>
                    <a:pt x="2396" y="6425"/>
                    <a:pt x="2418" y="6425"/>
                  </a:cubicBezTo>
                  <a:cubicBezTo>
                    <a:pt x="2440" y="6418"/>
                    <a:pt x="2454" y="6476"/>
                    <a:pt x="2469" y="6498"/>
                  </a:cubicBezTo>
                  <a:cubicBezTo>
                    <a:pt x="2491" y="6520"/>
                    <a:pt x="2513" y="6549"/>
                    <a:pt x="2550" y="6564"/>
                  </a:cubicBezTo>
                  <a:cubicBezTo>
                    <a:pt x="2586" y="6571"/>
                    <a:pt x="2579" y="6615"/>
                    <a:pt x="2623" y="6608"/>
                  </a:cubicBezTo>
                  <a:cubicBezTo>
                    <a:pt x="2667" y="6601"/>
                    <a:pt x="2755" y="6608"/>
                    <a:pt x="2784" y="6593"/>
                  </a:cubicBezTo>
                  <a:cubicBezTo>
                    <a:pt x="2813" y="6571"/>
                    <a:pt x="2843" y="6549"/>
                    <a:pt x="2872" y="6571"/>
                  </a:cubicBezTo>
                  <a:cubicBezTo>
                    <a:pt x="2901" y="6593"/>
                    <a:pt x="2931" y="6667"/>
                    <a:pt x="2982" y="6667"/>
                  </a:cubicBezTo>
                  <a:cubicBezTo>
                    <a:pt x="3033" y="6667"/>
                    <a:pt x="3055" y="6681"/>
                    <a:pt x="3070" y="6725"/>
                  </a:cubicBezTo>
                  <a:cubicBezTo>
                    <a:pt x="3092" y="6762"/>
                    <a:pt x="3114" y="6821"/>
                    <a:pt x="3158" y="6828"/>
                  </a:cubicBezTo>
                  <a:cubicBezTo>
                    <a:pt x="3202" y="6828"/>
                    <a:pt x="3224" y="6850"/>
                    <a:pt x="3268" y="6828"/>
                  </a:cubicBezTo>
                  <a:cubicBezTo>
                    <a:pt x="3304" y="6799"/>
                    <a:pt x="3341" y="6799"/>
                    <a:pt x="3363" y="6828"/>
                  </a:cubicBezTo>
                  <a:cubicBezTo>
                    <a:pt x="3377" y="6850"/>
                    <a:pt x="3400" y="6886"/>
                    <a:pt x="3422" y="6872"/>
                  </a:cubicBezTo>
                  <a:cubicBezTo>
                    <a:pt x="3444" y="6850"/>
                    <a:pt x="3465" y="6813"/>
                    <a:pt x="3487" y="6813"/>
                  </a:cubicBezTo>
                  <a:cubicBezTo>
                    <a:pt x="3509" y="6813"/>
                    <a:pt x="3524" y="6835"/>
                    <a:pt x="3532" y="6850"/>
                  </a:cubicBezTo>
                  <a:cubicBezTo>
                    <a:pt x="3539" y="6872"/>
                    <a:pt x="3553" y="6923"/>
                    <a:pt x="3590" y="6901"/>
                  </a:cubicBezTo>
                  <a:cubicBezTo>
                    <a:pt x="3634" y="6872"/>
                    <a:pt x="3612" y="6864"/>
                    <a:pt x="3627" y="6828"/>
                  </a:cubicBezTo>
                  <a:cubicBezTo>
                    <a:pt x="3641" y="6784"/>
                    <a:pt x="3641" y="6777"/>
                    <a:pt x="3678" y="6747"/>
                  </a:cubicBezTo>
                  <a:cubicBezTo>
                    <a:pt x="3715" y="6725"/>
                    <a:pt x="3737" y="6689"/>
                    <a:pt x="3729" y="6652"/>
                  </a:cubicBezTo>
                  <a:cubicBezTo>
                    <a:pt x="3722" y="6623"/>
                    <a:pt x="3671" y="6623"/>
                    <a:pt x="3663" y="6593"/>
                  </a:cubicBezTo>
                  <a:cubicBezTo>
                    <a:pt x="3649" y="6557"/>
                    <a:pt x="3634" y="6527"/>
                    <a:pt x="3663" y="6491"/>
                  </a:cubicBezTo>
                  <a:cubicBezTo>
                    <a:pt x="3678" y="6469"/>
                    <a:pt x="3700" y="6432"/>
                    <a:pt x="3715" y="6403"/>
                  </a:cubicBezTo>
                  <a:cubicBezTo>
                    <a:pt x="3656" y="6410"/>
                    <a:pt x="3546" y="6388"/>
                    <a:pt x="3568" y="6352"/>
                  </a:cubicBezTo>
                  <a:cubicBezTo>
                    <a:pt x="3597" y="6322"/>
                    <a:pt x="3568" y="6279"/>
                    <a:pt x="3539" y="6279"/>
                  </a:cubicBezTo>
                  <a:cubicBezTo>
                    <a:pt x="3502" y="6279"/>
                    <a:pt x="3561" y="6184"/>
                    <a:pt x="3517" y="6133"/>
                  </a:cubicBezTo>
                  <a:cubicBezTo>
                    <a:pt x="3480" y="6081"/>
                    <a:pt x="3487" y="6052"/>
                    <a:pt x="3509" y="6023"/>
                  </a:cubicBezTo>
                  <a:cubicBezTo>
                    <a:pt x="3539" y="6001"/>
                    <a:pt x="3517" y="5964"/>
                    <a:pt x="3502" y="5928"/>
                  </a:cubicBezTo>
                  <a:cubicBezTo>
                    <a:pt x="3487" y="5898"/>
                    <a:pt x="3444" y="5928"/>
                    <a:pt x="3429" y="5847"/>
                  </a:cubicBezTo>
                  <a:cubicBezTo>
                    <a:pt x="3407" y="5759"/>
                    <a:pt x="3356" y="5708"/>
                    <a:pt x="3407" y="5686"/>
                  </a:cubicBezTo>
                  <a:cubicBezTo>
                    <a:pt x="3458" y="5656"/>
                    <a:pt x="3502" y="5649"/>
                    <a:pt x="3480" y="5576"/>
                  </a:cubicBezTo>
                  <a:cubicBezTo>
                    <a:pt x="3451" y="5495"/>
                    <a:pt x="3400" y="5429"/>
                    <a:pt x="3436" y="5393"/>
                  </a:cubicBezTo>
                  <a:cubicBezTo>
                    <a:pt x="3465" y="5363"/>
                    <a:pt x="3451" y="5312"/>
                    <a:pt x="3407" y="5312"/>
                  </a:cubicBezTo>
                  <a:cubicBezTo>
                    <a:pt x="3363" y="5312"/>
                    <a:pt x="3363" y="5283"/>
                    <a:pt x="3392" y="5224"/>
                  </a:cubicBezTo>
                  <a:cubicBezTo>
                    <a:pt x="3414" y="5165"/>
                    <a:pt x="3436" y="5165"/>
                    <a:pt x="3451" y="5136"/>
                  </a:cubicBezTo>
                  <a:cubicBezTo>
                    <a:pt x="3465" y="5114"/>
                    <a:pt x="3480" y="5048"/>
                    <a:pt x="3465" y="5012"/>
                  </a:cubicBezTo>
                  <a:cubicBezTo>
                    <a:pt x="3458" y="4975"/>
                    <a:pt x="3517" y="4953"/>
                    <a:pt x="3532" y="4924"/>
                  </a:cubicBezTo>
                  <a:cubicBezTo>
                    <a:pt x="3539" y="4902"/>
                    <a:pt x="3539" y="4858"/>
                    <a:pt x="3561" y="4843"/>
                  </a:cubicBezTo>
                  <a:cubicBezTo>
                    <a:pt x="3590" y="4828"/>
                    <a:pt x="3568" y="4887"/>
                    <a:pt x="3612" y="4872"/>
                  </a:cubicBezTo>
                  <a:cubicBezTo>
                    <a:pt x="3656" y="4865"/>
                    <a:pt x="3656" y="4850"/>
                    <a:pt x="3678" y="4828"/>
                  </a:cubicBezTo>
                  <a:cubicBezTo>
                    <a:pt x="3707" y="4799"/>
                    <a:pt x="3722" y="4755"/>
                    <a:pt x="3781" y="4755"/>
                  </a:cubicBezTo>
                  <a:cubicBezTo>
                    <a:pt x="3839" y="4755"/>
                    <a:pt x="3927" y="4741"/>
                    <a:pt x="3927" y="4741"/>
                  </a:cubicBezTo>
                  <a:cubicBezTo>
                    <a:pt x="3927" y="4741"/>
                    <a:pt x="3942" y="4704"/>
                    <a:pt x="3993" y="4704"/>
                  </a:cubicBezTo>
                  <a:cubicBezTo>
                    <a:pt x="4044" y="4704"/>
                    <a:pt x="4044" y="4741"/>
                    <a:pt x="4074" y="4741"/>
                  </a:cubicBezTo>
                  <a:cubicBezTo>
                    <a:pt x="4096" y="4741"/>
                    <a:pt x="4118" y="4726"/>
                    <a:pt x="4147" y="4696"/>
                  </a:cubicBezTo>
                  <a:cubicBezTo>
                    <a:pt x="4184" y="4674"/>
                    <a:pt x="4191" y="4674"/>
                    <a:pt x="4227" y="4660"/>
                  </a:cubicBezTo>
                  <a:cubicBezTo>
                    <a:pt x="4257" y="4653"/>
                    <a:pt x="4286" y="4653"/>
                    <a:pt x="4315" y="4653"/>
                  </a:cubicBezTo>
                  <a:cubicBezTo>
                    <a:pt x="4352" y="4653"/>
                    <a:pt x="4367" y="4653"/>
                    <a:pt x="4403" y="4601"/>
                  </a:cubicBezTo>
                  <a:cubicBezTo>
                    <a:pt x="4440" y="4550"/>
                    <a:pt x="4455" y="4499"/>
                    <a:pt x="4499" y="4491"/>
                  </a:cubicBezTo>
                  <a:cubicBezTo>
                    <a:pt x="4543" y="4484"/>
                    <a:pt x="4543" y="4528"/>
                    <a:pt x="4594" y="4521"/>
                  </a:cubicBezTo>
                  <a:cubicBezTo>
                    <a:pt x="4645" y="4513"/>
                    <a:pt x="4660" y="4499"/>
                    <a:pt x="4689" y="4462"/>
                  </a:cubicBezTo>
                  <a:cubicBezTo>
                    <a:pt x="4726" y="4418"/>
                    <a:pt x="4770" y="4396"/>
                    <a:pt x="4814" y="4418"/>
                  </a:cubicBezTo>
                  <a:cubicBezTo>
                    <a:pt x="4858" y="4433"/>
                    <a:pt x="4828" y="4499"/>
                    <a:pt x="4872" y="4499"/>
                  </a:cubicBezTo>
                  <a:cubicBezTo>
                    <a:pt x="4916" y="4499"/>
                    <a:pt x="4953" y="4535"/>
                    <a:pt x="4997" y="4491"/>
                  </a:cubicBezTo>
                  <a:cubicBezTo>
                    <a:pt x="5041" y="4447"/>
                    <a:pt x="5070" y="4411"/>
                    <a:pt x="5092" y="4418"/>
                  </a:cubicBezTo>
                  <a:cubicBezTo>
                    <a:pt x="5122" y="4425"/>
                    <a:pt x="5107" y="4499"/>
                    <a:pt x="5143" y="4499"/>
                  </a:cubicBezTo>
                  <a:cubicBezTo>
                    <a:pt x="5173" y="4499"/>
                    <a:pt x="5180" y="4491"/>
                    <a:pt x="5202" y="4513"/>
                  </a:cubicBezTo>
                  <a:cubicBezTo>
                    <a:pt x="5224" y="4491"/>
                    <a:pt x="5246" y="4469"/>
                    <a:pt x="5283" y="4447"/>
                  </a:cubicBezTo>
                  <a:cubicBezTo>
                    <a:pt x="5349" y="4411"/>
                    <a:pt x="5393" y="4396"/>
                    <a:pt x="5422" y="4345"/>
                  </a:cubicBezTo>
                  <a:cubicBezTo>
                    <a:pt x="5458" y="4301"/>
                    <a:pt x="5481" y="4227"/>
                    <a:pt x="5444" y="4205"/>
                  </a:cubicBezTo>
                  <a:cubicBezTo>
                    <a:pt x="5400" y="4176"/>
                    <a:pt x="5371" y="4125"/>
                    <a:pt x="5400" y="4074"/>
                  </a:cubicBezTo>
                  <a:cubicBezTo>
                    <a:pt x="5422" y="4022"/>
                    <a:pt x="5429" y="3971"/>
                    <a:pt x="5400" y="3949"/>
                  </a:cubicBezTo>
                  <a:cubicBezTo>
                    <a:pt x="5363" y="3920"/>
                    <a:pt x="5319" y="3898"/>
                    <a:pt x="5334" y="3854"/>
                  </a:cubicBezTo>
                  <a:cubicBezTo>
                    <a:pt x="5341" y="3810"/>
                    <a:pt x="5356" y="3700"/>
                    <a:pt x="5246" y="3736"/>
                  </a:cubicBezTo>
                  <a:cubicBezTo>
                    <a:pt x="5136" y="3773"/>
                    <a:pt x="5056" y="3722"/>
                    <a:pt x="5092" y="3685"/>
                  </a:cubicBezTo>
                  <a:cubicBezTo>
                    <a:pt x="5129" y="3649"/>
                    <a:pt x="5085" y="3641"/>
                    <a:pt x="5034" y="3641"/>
                  </a:cubicBezTo>
                  <a:cubicBezTo>
                    <a:pt x="4982" y="3641"/>
                    <a:pt x="4968" y="3634"/>
                    <a:pt x="4953" y="3590"/>
                  </a:cubicBezTo>
                  <a:cubicBezTo>
                    <a:pt x="4946" y="3546"/>
                    <a:pt x="4931" y="3510"/>
                    <a:pt x="4887" y="3539"/>
                  </a:cubicBezTo>
                  <a:cubicBezTo>
                    <a:pt x="4843" y="3575"/>
                    <a:pt x="4770" y="3612"/>
                    <a:pt x="4741" y="3531"/>
                  </a:cubicBezTo>
                  <a:cubicBezTo>
                    <a:pt x="4718" y="3458"/>
                    <a:pt x="4689" y="3465"/>
                    <a:pt x="4653" y="3473"/>
                  </a:cubicBezTo>
                  <a:cubicBezTo>
                    <a:pt x="4608" y="3480"/>
                    <a:pt x="4557" y="3451"/>
                    <a:pt x="4528" y="3414"/>
                  </a:cubicBezTo>
                  <a:cubicBezTo>
                    <a:pt x="4506" y="3377"/>
                    <a:pt x="4469" y="3422"/>
                    <a:pt x="4447" y="3385"/>
                  </a:cubicBezTo>
                  <a:cubicBezTo>
                    <a:pt x="4418" y="3355"/>
                    <a:pt x="4455" y="3312"/>
                    <a:pt x="4403" y="3326"/>
                  </a:cubicBezTo>
                  <a:cubicBezTo>
                    <a:pt x="4352" y="3348"/>
                    <a:pt x="4308" y="3385"/>
                    <a:pt x="4242" y="3422"/>
                  </a:cubicBezTo>
                  <a:cubicBezTo>
                    <a:pt x="4176" y="3458"/>
                    <a:pt x="4132" y="3487"/>
                    <a:pt x="4088" y="3429"/>
                  </a:cubicBezTo>
                  <a:cubicBezTo>
                    <a:pt x="4044" y="3370"/>
                    <a:pt x="4000" y="3334"/>
                    <a:pt x="3986" y="3304"/>
                  </a:cubicBezTo>
                  <a:cubicBezTo>
                    <a:pt x="3971" y="3268"/>
                    <a:pt x="3920" y="3282"/>
                    <a:pt x="3920" y="3282"/>
                  </a:cubicBezTo>
                  <a:cubicBezTo>
                    <a:pt x="3920" y="3282"/>
                    <a:pt x="3913" y="3363"/>
                    <a:pt x="3876" y="3348"/>
                  </a:cubicBezTo>
                  <a:cubicBezTo>
                    <a:pt x="3839" y="3326"/>
                    <a:pt x="3700" y="3238"/>
                    <a:pt x="3700" y="3238"/>
                  </a:cubicBezTo>
                  <a:cubicBezTo>
                    <a:pt x="3700" y="3238"/>
                    <a:pt x="3663" y="3224"/>
                    <a:pt x="3641" y="3158"/>
                  </a:cubicBezTo>
                  <a:cubicBezTo>
                    <a:pt x="3612" y="3092"/>
                    <a:pt x="3553" y="3084"/>
                    <a:pt x="3532" y="3048"/>
                  </a:cubicBezTo>
                  <a:cubicBezTo>
                    <a:pt x="3502" y="3011"/>
                    <a:pt x="3444" y="2960"/>
                    <a:pt x="3429" y="2901"/>
                  </a:cubicBezTo>
                  <a:cubicBezTo>
                    <a:pt x="3407" y="2843"/>
                    <a:pt x="3407" y="2799"/>
                    <a:pt x="3451" y="2747"/>
                  </a:cubicBezTo>
                  <a:cubicBezTo>
                    <a:pt x="3495" y="2696"/>
                    <a:pt x="3502" y="2725"/>
                    <a:pt x="3539" y="2696"/>
                  </a:cubicBezTo>
                  <a:cubicBezTo>
                    <a:pt x="3568" y="2674"/>
                    <a:pt x="3509" y="2645"/>
                    <a:pt x="3480" y="2615"/>
                  </a:cubicBezTo>
                  <a:cubicBezTo>
                    <a:pt x="3444" y="2579"/>
                    <a:pt x="3451" y="2550"/>
                    <a:pt x="3465" y="2462"/>
                  </a:cubicBezTo>
                  <a:cubicBezTo>
                    <a:pt x="3487" y="2374"/>
                    <a:pt x="3546" y="2352"/>
                    <a:pt x="3553" y="2308"/>
                  </a:cubicBezTo>
                  <a:cubicBezTo>
                    <a:pt x="3561" y="2264"/>
                    <a:pt x="3539" y="2234"/>
                    <a:pt x="3532" y="2183"/>
                  </a:cubicBezTo>
                  <a:cubicBezTo>
                    <a:pt x="3517" y="2132"/>
                    <a:pt x="3509" y="1985"/>
                    <a:pt x="3546" y="1941"/>
                  </a:cubicBezTo>
                  <a:cubicBezTo>
                    <a:pt x="3575" y="1897"/>
                    <a:pt x="3619" y="1846"/>
                    <a:pt x="3590" y="1817"/>
                  </a:cubicBezTo>
                  <a:cubicBezTo>
                    <a:pt x="3553" y="1780"/>
                    <a:pt x="3517" y="1824"/>
                    <a:pt x="3480" y="1795"/>
                  </a:cubicBezTo>
                  <a:cubicBezTo>
                    <a:pt x="3436" y="1773"/>
                    <a:pt x="3451" y="1685"/>
                    <a:pt x="3429" y="1677"/>
                  </a:cubicBezTo>
                  <a:cubicBezTo>
                    <a:pt x="3400" y="1670"/>
                    <a:pt x="3400" y="1670"/>
                    <a:pt x="3363" y="1707"/>
                  </a:cubicBezTo>
                  <a:cubicBezTo>
                    <a:pt x="3334" y="1736"/>
                    <a:pt x="3275" y="1787"/>
                    <a:pt x="3268" y="1736"/>
                  </a:cubicBezTo>
                  <a:cubicBezTo>
                    <a:pt x="3253" y="1685"/>
                    <a:pt x="3275" y="1685"/>
                    <a:pt x="3290" y="1663"/>
                  </a:cubicBezTo>
                  <a:cubicBezTo>
                    <a:pt x="3304" y="1634"/>
                    <a:pt x="3224" y="1626"/>
                    <a:pt x="3224" y="1626"/>
                  </a:cubicBezTo>
                  <a:cubicBezTo>
                    <a:pt x="3224" y="1626"/>
                    <a:pt x="3231" y="1597"/>
                    <a:pt x="3246" y="1546"/>
                  </a:cubicBezTo>
                  <a:cubicBezTo>
                    <a:pt x="3268" y="1494"/>
                    <a:pt x="3246" y="1406"/>
                    <a:pt x="3268" y="1384"/>
                  </a:cubicBezTo>
                  <a:cubicBezTo>
                    <a:pt x="3282" y="1355"/>
                    <a:pt x="3334" y="1348"/>
                    <a:pt x="3348" y="1318"/>
                  </a:cubicBezTo>
                  <a:cubicBezTo>
                    <a:pt x="3363" y="1296"/>
                    <a:pt x="3392" y="1231"/>
                    <a:pt x="3348" y="1143"/>
                  </a:cubicBezTo>
                  <a:cubicBezTo>
                    <a:pt x="3304" y="1055"/>
                    <a:pt x="3275" y="1025"/>
                    <a:pt x="3297" y="981"/>
                  </a:cubicBezTo>
                  <a:cubicBezTo>
                    <a:pt x="3326" y="937"/>
                    <a:pt x="3297" y="915"/>
                    <a:pt x="3290" y="879"/>
                  </a:cubicBezTo>
                  <a:cubicBezTo>
                    <a:pt x="3282" y="850"/>
                    <a:pt x="3312" y="813"/>
                    <a:pt x="3356" y="784"/>
                  </a:cubicBezTo>
                  <a:cubicBezTo>
                    <a:pt x="3400" y="762"/>
                    <a:pt x="3385" y="710"/>
                    <a:pt x="3363" y="666"/>
                  </a:cubicBezTo>
                  <a:cubicBezTo>
                    <a:pt x="3348" y="622"/>
                    <a:pt x="3275" y="534"/>
                    <a:pt x="3238" y="520"/>
                  </a:cubicBezTo>
                  <a:cubicBezTo>
                    <a:pt x="3202" y="512"/>
                    <a:pt x="3202" y="564"/>
                    <a:pt x="3165" y="586"/>
                  </a:cubicBezTo>
                  <a:cubicBezTo>
                    <a:pt x="3121" y="600"/>
                    <a:pt x="3128" y="542"/>
                    <a:pt x="3114" y="505"/>
                  </a:cubicBezTo>
                  <a:cubicBezTo>
                    <a:pt x="3092" y="468"/>
                    <a:pt x="3092" y="520"/>
                    <a:pt x="3041" y="512"/>
                  </a:cubicBezTo>
                  <a:cubicBezTo>
                    <a:pt x="2989" y="505"/>
                    <a:pt x="2916" y="491"/>
                    <a:pt x="2887" y="498"/>
                  </a:cubicBezTo>
                  <a:cubicBezTo>
                    <a:pt x="2865" y="505"/>
                    <a:pt x="2755" y="512"/>
                    <a:pt x="2689" y="483"/>
                  </a:cubicBezTo>
                  <a:cubicBezTo>
                    <a:pt x="2615" y="446"/>
                    <a:pt x="2542" y="432"/>
                    <a:pt x="2527" y="403"/>
                  </a:cubicBezTo>
                  <a:cubicBezTo>
                    <a:pt x="2506" y="381"/>
                    <a:pt x="2527" y="344"/>
                    <a:pt x="2542" y="307"/>
                  </a:cubicBezTo>
                  <a:cubicBezTo>
                    <a:pt x="2557" y="278"/>
                    <a:pt x="2506" y="249"/>
                    <a:pt x="2462" y="278"/>
                  </a:cubicBezTo>
                  <a:cubicBezTo>
                    <a:pt x="2425" y="300"/>
                    <a:pt x="2396" y="205"/>
                    <a:pt x="2396" y="205"/>
                  </a:cubicBezTo>
                  <a:cubicBezTo>
                    <a:pt x="2352" y="153"/>
                    <a:pt x="2337" y="146"/>
                    <a:pt x="2293" y="175"/>
                  </a:cubicBezTo>
                  <a:cubicBezTo>
                    <a:pt x="2249" y="197"/>
                    <a:pt x="2220" y="227"/>
                    <a:pt x="2213" y="175"/>
                  </a:cubicBezTo>
                  <a:cubicBezTo>
                    <a:pt x="2205" y="124"/>
                    <a:pt x="2191" y="124"/>
                    <a:pt x="2154" y="117"/>
                  </a:cubicBezTo>
                  <a:cubicBezTo>
                    <a:pt x="2110" y="109"/>
                    <a:pt x="2110" y="80"/>
                    <a:pt x="2125" y="43"/>
                  </a:cubicBezTo>
                  <a:cubicBezTo>
                    <a:pt x="2139" y="14"/>
                    <a:pt x="2117" y="0"/>
                    <a:pt x="2073" y="0"/>
                  </a:cubicBezTo>
                  <a:cubicBezTo>
                    <a:pt x="2051" y="22"/>
                    <a:pt x="2022" y="51"/>
                    <a:pt x="2022" y="73"/>
                  </a:cubicBezTo>
                  <a:cubicBezTo>
                    <a:pt x="2022" y="109"/>
                    <a:pt x="1978" y="131"/>
                    <a:pt x="1956" y="146"/>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6" name="Freeform 16"/>
            <p:cNvSpPr>
              <a:spLocks noChangeArrowheads="1"/>
            </p:cNvSpPr>
            <p:nvPr/>
          </p:nvSpPr>
          <p:spPr bwMode="auto">
            <a:xfrm>
              <a:off x="4094384" y="4059044"/>
              <a:ext cx="3810138" cy="3310390"/>
            </a:xfrm>
            <a:custGeom>
              <a:avLst/>
              <a:gdLst>
                <a:gd name="T0" fmla="*/ 3153683 w 9914"/>
                <a:gd name="T1" fmla="*/ 905904 h 8714"/>
                <a:gd name="T2" fmla="*/ 2982120 w 9914"/>
                <a:gd name="T3" fmla="*/ 765721 h 8714"/>
                <a:gd name="T4" fmla="*/ 2759055 w 9914"/>
                <a:gd name="T5" fmla="*/ 647027 h 8714"/>
                <a:gd name="T6" fmla="*/ 2575118 w 9914"/>
                <a:gd name="T7" fmla="*/ 578919 h 8714"/>
                <a:gd name="T8" fmla="*/ 2345364 w 9914"/>
                <a:gd name="T9" fmla="*/ 557098 h 8714"/>
                <a:gd name="T10" fmla="*/ 2163768 w 9914"/>
                <a:gd name="T11" fmla="*/ 501554 h 8714"/>
                <a:gd name="T12" fmla="*/ 1980165 w 9914"/>
                <a:gd name="T13" fmla="*/ 361039 h 8714"/>
                <a:gd name="T14" fmla="*/ 1759441 w 9914"/>
                <a:gd name="T15" fmla="*/ 82325 h 8714"/>
                <a:gd name="T16" fmla="*/ 1313645 w 9914"/>
                <a:gd name="T17" fmla="*/ 31409 h 8714"/>
                <a:gd name="T18" fmla="*/ 1262142 w 9914"/>
                <a:gd name="T19" fmla="*/ 438405 h 8714"/>
                <a:gd name="T20" fmla="*/ 1058808 w 9914"/>
                <a:gd name="T21" fmla="*/ 356080 h 8714"/>
                <a:gd name="T22" fmla="*/ 1024362 w 9914"/>
                <a:gd name="T23" fmla="*/ 547510 h 8714"/>
                <a:gd name="T24" fmla="*/ 967843 w 9914"/>
                <a:gd name="T25" fmla="*/ 297890 h 8714"/>
                <a:gd name="T26" fmla="*/ 700967 w 9914"/>
                <a:gd name="T27" fmla="*/ 225154 h 8714"/>
                <a:gd name="T28" fmla="*/ 318713 w 9914"/>
                <a:gd name="T29" fmla="*/ 387489 h 8714"/>
                <a:gd name="T30" fmla="*/ 387271 w 9914"/>
                <a:gd name="T31" fmla="*/ 622561 h 8714"/>
                <a:gd name="T32" fmla="*/ 357841 w 9914"/>
                <a:gd name="T33" fmla="*/ 881769 h 8714"/>
                <a:gd name="T34" fmla="*/ 220724 w 9914"/>
                <a:gd name="T35" fmla="*/ 1388282 h 8714"/>
                <a:gd name="T36" fmla="*/ 27089 w 9914"/>
                <a:gd name="T37" fmla="*/ 1463333 h 8714"/>
                <a:gd name="T38" fmla="*/ 206009 w 9914"/>
                <a:gd name="T39" fmla="*/ 1574753 h 8714"/>
                <a:gd name="T40" fmla="*/ 240121 w 9914"/>
                <a:gd name="T41" fmla="*/ 1821727 h 8714"/>
                <a:gd name="T42" fmla="*/ 580906 w 9914"/>
                <a:gd name="T43" fmla="*/ 1678898 h 8714"/>
                <a:gd name="T44" fmla="*/ 671537 w 9914"/>
                <a:gd name="T45" fmla="*/ 1598888 h 8714"/>
                <a:gd name="T46" fmla="*/ 833402 w 9914"/>
                <a:gd name="T47" fmla="*/ 1688486 h 8714"/>
                <a:gd name="T48" fmla="*/ 823369 w 9914"/>
                <a:gd name="T49" fmla="*/ 1858096 h 8714"/>
                <a:gd name="T50" fmla="*/ 816011 w 9914"/>
                <a:gd name="T51" fmla="*/ 1996296 h 8714"/>
                <a:gd name="T52" fmla="*/ 994932 w 9914"/>
                <a:gd name="T53" fmla="*/ 2015802 h 8714"/>
                <a:gd name="T54" fmla="*/ 1181210 w 9914"/>
                <a:gd name="T55" fmla="*/ 1933147 h 8714"/>
                <a:gd name="T56" fmla="*/ 1183551 w 9914"/>
                <a:gd name="T57" fmla="*/ 1710308 h 8714"/>
                <a:gd name="T58" fmla="*/ 1195925 w 9914"/>
                <a:gd name="T59" fmla="*/ 1591614 h 8714"/>
                <a:gd name="T60" fmla="*/ 1345416 w 9914"/>
                <a:gd name="T61" fmla="*/ 1523837 h 8714"/>
                <a:gd name="T62" fmla="*/ 1539051 w 9914"/>
                <a:gd name="T63" fmla="*/ 1637571 h 8714"/>
                <a:gd name="T64" fmla="*/ 1639380 w 9914"/>
                <a:gd name="T65" fmla="*/ 1627983 h 8714"/>
                <a:gd name="T66" fmla="*/ 1580520 w 9914"/>
                <a:gd name="T67" fmla="*/ 1824372 h 8714"/>
                <a:gd name="T68" fmla="*/ 1609950 w 9914"/>
                <a:gd name="T69" fmla="*/ 1945380 h 8714"/>
                <a:gd name="T70" fmla="*/ 1688542 w 9914"/>
                <a:gd name="T71" fmla="*/ 2110030 h 8714"/>
                <a:gd name="T72" fmla="*/ 1847731 w 9914"/>
                <a:gd name="T73" fmla="*/ 2250544 h 8714"/>
                <a:gd name="T74" fmla="*/ 1838032 w 9914"/>
                <a:gd name="T75" fmla="*/ 2444619 h 8714"/>
                <a:gd name="T76" fmla="*/ 1958093 w 9914"/>
                <a:gd name="T77" fmla="*/ 2505123 h 8714"/>
                <a:gd name="T78" fmla="*/ 1994880 w 9914"/>
                <a:gd name="T79" fmla="*/ 2592076 h 8714"/>
                <a:gd name="T80" fmla="*/ 1980165 w 9914"/>
                <a:gd name="T81" fmla="*/ 2754412 h 8714"/>
                <a:gd name="T82" fmla="*/ 2085511 w 9914"/>
                <a:gd name="T83" fmla="*/ 2836737 h 8714"/>
                <a:gd name="T84" fmla="*/ 2154069 w 9914"/>
                <a:gd name="T85" fmla="*/ 2769290 h 8714"/>
                <a:gd name="T86" fmla="*/ 2296203 w 9914"/>
                <a:gd name="T87" fmla="*/ 2715729 h 8714"/>
                <a:gd name="T88" fmla="*/ 2462749 w 9914"/>
                <a:gd name="T89" fmla="*/ 2633404 h 8714"/>
                <a:gd name="T90" fmla="*/ 2599866 w 9914"/>
                <a:gd name="T91" fmla="*/ 2558353 h 8714"/>
                <a:gd name="T92" fmla="*/ 2692838 w 9914"/>
                <a:gd name="T93" fmla="*/ 2517025 h 8714"/>
                <a:gd name="T94" fmla="*/ 2661067 w 9914"/>
                <a:gd name="T95" fmla="*/ 2342787 h 8714"/>
                <a:gd name="T96" fmla="*/ 2670765 w 9914"/>
                <a:gd name="T97" fmla="*/ 2122263 h 8714"/>
                <a:gd name="T98" fmla="*/ 2834971 w 9914"/>
                <a:gd name="T99" fmla="*/ 2030019 h 8714"/>
                <a:gd name="T100" fmla="*/ 2957372 w 9914"/>
                <a:gd name="T101" fmla="*/ 1889835 h 8714"/>
                <a:gd name="T102" fmla="*/ 2930618 w 9914"/>
                <a:gd name="T103" fmla="*/ 1722541 h 8714"/>
                <a:gd name="T104" fmla="*/ 2898847 w 9914"/>
                <a:gd name="T105" fmla="*/ 1538384 h 8714"/>
                <a:gd name="T106" fmla="*/ 2871758 w 9914"/>
                <a:gd name="T107" fmla="*/ 1400184 h 8714"/>
                <a:gd name="T108" fmla="*/ 2776111 w 9914"/>
                <a:gd name="T109" fmla="*/ 1153209 h 8714"/>
                <a:gd name="T110" fmla="*/ 2996835 w 9914"/>
                <a:gd name="T111" fmla="*/ 1092706 h 8714"/>
                <a:gd name="T112" fmla="*/ 3192812 w 9914"/>
                <a:gd name="T113" fmla="*/ 1063611 h 8714"/>
                <a:gd name="T114" fmla="*/ 3298158 w 9914"/>
                <a:gd name="T115" fmla="*/ 944918 h 871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9914" h="8714">
                  <a:moveTo>
                    <a:pt x="9906" y="2777"/>
                  </a:moveTo>
                  <a:lnTo>
                    <a:pt x="9906" y="2777"/>
                  </a:lnTo>
                  <a:cubicBezTo>
                    <a:pt x="9855" y="2777"/>
                    <a:pt x="9833" y="2799"/>
                    <a:pt x="9767" y="2792"/>
                  </a:cubicBezTo>
                  <a:cubicBezTo>
                    <a:pt x="9708" y="2777"/>
                    <a:pt x="9664" y="2733"/>
                    <a:pt x="9598" y="2704"/>
                  </a:cubicBezTo>
                  <a:cubicBezTo>
                    <a:pt x="9532" y="2682"/>
                    <a:pt x="9474" y="2719"/>
                    <a:pt x="9430" y="2740"/>
                  </a:cubicBezTo>
                  <a:cubicBezTo>
                    <a:pt x="9386" y="2755"/>
                    <a:pt x="9342" y="2755"/>
                    <a:pt x="9305" y="2704"/>
                  </a:cubicBezTo>
                  <a:cubicBezTo>
                    <a:pt x="9261" y="2653"/>
                    <a:pt x="9195" y="2565"/>
                    <a:pt x="9239" y="2557"/>
                  </a:cubicBezTo>
                  <a:cubicBezTo>
                    <a:pt x="9195" y="2521"/>
                    <a:pt x="9115" y="2491"/>
                    <a:pt x="9056" y="2506"/>
                  </a:cubicBezTo>
                  <a:cubicBezTo>
                    <a:pt x="8975" y="2528"/>
                    <a:pt x="8975" y="2447"/>
                    <a:pt x="9027" y="2418"/>
                  </a:cubicBezTo>
                  <a:cubicBezTo>
                    <a:pt x="9078" y="2381"/>
                    <a:pt x="8968" y="2330"/>
                    <a:pt x="8917" y="2316"/>
                  </a:cubicBezTo>
                  <a:cubicBezTo>
                    <a:pt x="8865" y="2294"/>
                    <a:pt x="8778" y="2176"/>
                    <a:pt x="8755" y="2132"/>
                  </a:cubicBezTo>
                  <a:cubicBezTo>
                    <a:pt x="8741" y="2088"/>
                    <a:pt x="8682" y="2015"/>
                    <a:pt x="8638" y="1942"/>
                  </a:cubicBezTo>
                  <a:cubicBezTo>
                    <a:pt x="8594" y="1861"/>
                    <a:pt x="8572" y="1847"/>
                    <a:pt x="8506" y="1839"/>
                  </a:cubicBezTo>
                  <a:cubicBezTo>
                    <a:pt x="8433" y="1832"/>
                    <a:pt x="8426" y="1869"/>
                    <a:pt x="8382" y="1920"/>
                  </a:cubicBezTo>
                  <a:cubicBezTo>
                    <a:pt x="8338" y="1971"/>
                    <a:pt x="8294" y="1971"/>
                    <a:pt x="8250" y="1957"/>
                  </a:cubicBezTo>
                  <a:cubicBezTo>
                    <a:pt x="8206" y="1942"/>
                    <a:pt x="8140" y="1854"/>
                    <a:pt x="8111" y="1810"/>
                  </a:cubicBezTo>
                  <a:cubicBezTo>
                    <a:pt x="8089" y="1766"/>
                    <a:pt x="8060" y="1759"/>
                    <a:pt x="8015" y="1781"/>
                  </a:cubicBezTo>
                  <a:cubicBezTo>
                    <a:pt x="7986" y="1788"/>
                    <a:pt x="7935" y="1766"/>
                    <a:pt x="7905" y="1744"/>
                  </a:cubicBezTo>
                  <a:cubicBezTo>
                    <a:pt x="7891" y="1751"/>
                    <a:pt x="7869" y="1759"/>
                    <a:pt x="7854" y="1766"/>
                  </a:cubicBezTo>
                  <a:cubicBezTo>
                    <a:pt x="7818" y="1795"/>
                    <a:pt x="7752" y="1759"/>
                    <a:pt x="7700" y="1751"/>
                  </a:cubicBezTo>
                  <a:cubicBezTo>
                    <a:pt x="7650" y="1744"/>
                    <a:pt x="7570" y="1693"/>
                    <a:pt x="7533" y="1678"/>
                  </a:cubicBezTo>
                  <a:cubicBezTo>
                    <a:pt x="7504" y="1656"/>
                    <a:pt x="7408" y="1597"/>
                    <a:pt x="7364" y="1576"/>
                  </a:cubicBezTo>
                  <a:cubicBezTo>
                    <a:pt x="7320" y="1546"/>
                    <a:pt x="7291" y="1583"/>
                    <a:pt x="7240" y="1590"/>
                  </a:cubicBezTo>
                  <a:cubicBezTo>
                    <a:pt x="7189" y="1597"/>
                    <a:pt x="7181" y="1619"/>
                    <a:pt x="7144" y="1649"/>
                  </a:cubicBezTo>
                  <a:cubicBezTo>
                    <a:pt x="7108" y="1685"/>
                    <a:pt x="7079" y="1678"/>
                    <a:pt x="7013" y="1685"/>
                  </a:cubicBezTo>
                  <a:cubicBezTo>
                    <a:pt x="6954" y="1693"/>
                    <a:pt x="6881" y="1597"/>
                    <a:pt x="6837" y="1546"/>
                  </a:cubicBezTo>
                  <a:cubicBezTo>
                    <a:pt x="6793" y="1495"/>
                    <a:pt x="6778" y="1517"/>
                    <a:pt x="6727" y="1539"/>
                  </a:cubicBezTo>
                  <a:cubicBezTo>
                    <a:pt x="6675" y="1568"/>
                    <a:pt x="6668" y="1597"/>
                    <a:pt x="6624" y="1634"/>
                  </a:cubicBezTo>
                  <a:cubicBezTo>
                    <a:pt x="6580" y="1663"/>
                    <a:pt x="6522" y="1634"/>
                    <a:pt x="6507" y="1597"/>
                  </a:cubicBezTo>
                  <a:cubicBezTo>
                    <a:pt x="6492" y="1568"/>
                    <a:pt x="6507" y="1524"/>
                    <a:pt x="6470" y="1517"/>
                  </a:cubicBezTo>
                  <a:cubicBezTo>
                    <a:pt x="6441" y="1502"/>
                    <a:pt x="6412" y="1539"/>
                    <a:pt x="6368" y="1576"/>
                  </a:cubicBezTo>
                  <a:cubicBezTo>
                    <a:pt x="6324" y="1605"/>
                    <a:pt x="6302" y="1502"/>
                    <a:pt x="6265" y="1473"/>
                  </a:cubicBezTo>
                  <a:cubicBezTo>
                    <a:pt x="6236" y="1436"/>
                    <a:pt x="6243" y="1363"/>
                    <a:pt x="6251" y="1312"/>
                  </a:cubicBezTo>
                  <a:cubicBezTo>
                    <a:pt x="6258" y="1260"/>
                    <a:pt x="6214" y="1216"/>
                    <a:pt x="6177" y="1180"/>
                  </a:cubicBezTo>
                  <a:cubicBezTo>
                    <a:pt x="6133" y="1150"/>
                    <a:pt x="5994" y="1121"/>
                    <a:pt x="5921" y="1092"/>
                  </a:cubicBezTo>
                  <a:cubicBezTo>
                    <a:pt x="5840" y="1055"/>
                    <a:pt x="5730" y="879"/>
                    <a:pt x="5708" y="784"/>
                  </a:cubicBezTo>
                  <a:cubicBezTo>
                    <a:pt x="5679" y="689"/>
                    <a:pt x="5576" y="645"/>
                    <a:pt x="5540" y="594"/>
                  </a:cubicBezTo>
                  <a:cubicBezTo>
                    <a:pt x="5518" y="571"/>
                    <a:pt x="5459" y="476"/>
                    <a:pt x="5408" y="396"/>
                  </a:cubicBezTo>
                  <a:cubicBezTo>
                    <a:pt x="5415" y="410"/>
                    <a:pt x="5423" y="425"/>
                    <a:pt x="5423" y="425"/>
                  </a:cubicBezTo>
                  <a:cubicBezTo>
                    <a:pt x="5423" y="425"/>
                    <a:pt x="5342" y="308"/>
                    <a:pt x="5261" y="249"/>
                  </a:cubicBezTo>
                  <a:cubicBezTo>
                    <a:pt x="5181" y="198"/>
                    <a:pt x="5100" y="154"/>
                    <a:pt x="5012" y="161"/>
                  </a:cubicBezTo>
                  <a:cubicBezTo>
                    <a:pt x="4924" y="176"/>
                    <a:pt x="4829" y="161"/>
                    <a:pt x="4749" y="220"/>
                  </a:cubicBezTo>
                  <a:cubicBezTo>
                    <a:pt x="4675" y="278"/>
                    <a:pt x="4573" y="300"/>
                    <a:pt x="4448" y="278"/>
                  </a:cubicBezTo>
                  <a:cubicBezTo>
                    <a:pt x="4323" y="249"/>
                    <a:pt x="4243" y="308"/>
                    <a:pt x="4177" y="227"/>
                  </a:cubicBezTo>
                  <a:cubicBezTo>
                    <a:pt x="4104" y="154"/>
                    <a:pt x="4001" y="0"/>
                    <a:pt x="3928" y="95"/>
                  </a:cubicBezTo>
                  <a:cubicBezTo>
                    <a:pt x="3847" y="183"/>
                    <a:pt x="3789" y="249"/>
                    <a:pt x="3774" y="322"/>
                  </a:cubicBezTo>
                  <a:cubicBezTo>
                    <a:pt x="3767" y="388"/>
                    <a:pt x="3722" y="579"/>
                    <a:pt x="3671" y="659"/>
                  </a:cubicBezTo>
                  <a:cubicBezTo>
                    <a:pt x="3627" y="740"/>
                    <a:pt x="3664" y="901"/>
                    <a:pt x="3708" y="967"/>
                  </a:cubicBezTo>
                  <a:cubicBezTo>
                    <a:pt x="3752" y="1033"/>
                    <a:pt x="3774" y="1055"/>
                    <a:pt x="3774" y="1150"/>
                  </a:cubicBezTo>
                  <a:cubicBezTo>
                    <a:pt x="3774" y="1238"/>
                    <a:pt x="3774" y="1326"/>
                    <a:pt x="3774" y="1326"/>
                  </a:cubicBezTo>
                  <a:cubicBezTo>
                    <a:pt x="3774" y="1326"/>
                    <a:pt x="3744" y="1238"/>
                    <a:pt x="3701" y="1194"/>
                  </a:cubicBezTo>
                  <a:cubicBezTo>
                    <a:pt x="3649" y="1150"/>
                    <a:pt x="3701" y="1194"/>
                    <a:pt x="3605" y="1172"/>
                  </a:cubicBezTo>
                  <a:cubicBezTo>
                    <a:pt x="3518" y="1150"/>
                    <a:pt x="3518" y="1172"/>
                    <a:pt x="3459" y="1092"/>
                  </a:cubicBezTo>
                  <a:cubicBezTo>
                    <a:pt x="3400" y="1011"/>
                    <a:pt x="3356" y="901"/>
                    <a:pt x="3276" y="952"/>
                  </a:cubicBezTo>
                  <a:cubicBezTo>
                    <a:pt x="3202" y="1011"/>
                    <a:pt x="3166" y="1004"/>
                    <a:pt x="3166" y="1077"/>
                  </a:cubicBezTo>
                  <a:cubicBezTo>
                    <a:pt x="3166" y="1158"/>
                    <a:pt x="3166" y="1216"/>
                    <a:pt x="3144" y="1275"/>
                  </a:cubicBezTo>
                  <a:cubicBezTo>
                    <a:pt x="3122" y="1326"/>
                    <a:pt x="3188" y="1385"/>
                    <a:pt x="3232" y="1319"/>
                  </a:cubicBezTo>
                  <a:cubicBezTo>
                    <a:pt x="3276" y="1253"/>
                    <a:pt x="3298" y="1304"/>
                    <a:pt x="3312" y="1407"/>
                  </a:cubicBezTo>
                  <a:cubicBezTo>
                    <a:pt x="3327" y="1509"/>
                    <a:pt x="3312" y="1553"/>
                    <a:pt x="3254" y="1627"/>
                  </a:cubicBezTo>
                  <a:cubicBezTo>
                    <a:pt x="3202" y="1693"/>
                    <a:pt x="3144" y="1737"/>
                    <a:pt x="3063" y="1656"/>
                  </a:cubicBezTo>
                  <a:cubicBezTo>
                    <a:pt x="2982" y="1576"/>
                    <a:pt x="3004" y="1502"/>
                    <a:pt x="2902" y="1502"/>
                  </a:cubicBezTo>
                  <a:cubicBezTo>
                    <a:pt x="2799" y="1502"/>
                    <a:pt x="2748" y="1363"/>
                    <a:pt x="2814" y="1341"/>
                  </a:cubicBezTo>
                  <a:cubicBezTo>
                    <a:pt x="2880" y="1319"/>
                    <a:pt x="2961" y="1385"/>
                    <a:pt x="2997" y="1319"/>
                  </a:cubicBezTo>
                  <a:cubicBezTo>
                    <a:pt x="3027" y="1253"/>
                    <a:pt x="3041" y="1202"/>
                    <a:pt x="2997" y="1128"/>
                  </a:cubicBezTo>
                  <a:cubicBezTo>
                    <a:pt x="2946" y="1048"/>
                    <a:pt x="2924" y="945"/>
                    <a:pt x="2894" y="901"/>
                  </a:cubicBezTo>
                  <a:cubicBezTo>
                    <a:pt x="2858" y="850"/>
                    <a:pt x="2770" y="901"/>
                    <a:pt x="2770" y="799"/>
                  </a:cubicBezTo>
                  <a:cubicBezTo>
                    <a:pt x="2770" y="696"/>
                    <a:pt x="2792" y="674"/>
                    <a:pt x="2711" y="652"/>
                  </a:cubicBezTo>
                  <a:cubicBezTo>
                    <a:pt x="2711" y="652"/>
                    <a:pt x="2623" y="616"/>
                    <a:pt x="2550" y="616"/>
                  </a:cubicBezTo>
                  <a:cubicBezTo>
                    <a:pt x="2484" y="616"/>
                    <a:pt x="2418" y="579"/>
                    <a:pt x="2374" y="630"/>
                  </a:cubicBezTo>
                  <a:cubicBezTo>
                    <a:pt x="2323" y="674"/>
                    <a:pt x="2169" y="652"/>
                    <a:pt x="2096" y="681"/>
                  </a:cubicBezTo>
                  <a:cubicBezTo>
                    <a:pt x="2030" y="718"/>
                    <a:pt x="1818" y="806"/>
                    <a:pt x="1744" y="777"/>
                  </a:cubicBezTo>
                  <a:cubicBezTo>
                    <a:pt x="1678" y="740"/>
                    <a:pt x="1554" y="703"/>
                    <a:pt x="1473" y="726"/>
                  </a:cubicBezTo>
                  <a:cubicBezTo>
                    <a:pt x="1400" y="755"/>
                    <a:pt x="1224" y="726"/>
                    <a:pt x="1158" y="799"/>
                  </a:cubicBezTo>
                  <a:cubicBezTo>
                    <a:pt x="1092" y="865"/>
                    <a:pt x="968" y="952"/>
                    <a:pt x="923" y="1026"/>
                  </a:cubicBezTo>
                  <a:cubicBezTo>
                    <a:pt x="872" y="1092"/>
                    <a:pt x="887" y="1128"/>
                    <a:pt x="953" y="1172"/>
                  </a:cubicBezTo>
                  <a:cubicBezTo>
                    <a:pt x="1019" y="1216"/>
                    <a:pt x="997" y="1260"/>
                    <a:pt x="894" y="1253"/>
                  </a:cubicBezTo>
                  <a:cubicBezTo>
                    <a:pt x="799" y="1238"/>
                    <a:pt x="799" y="1253"/>
                    <a:pt x="770" y="1341"/>
                  </a:cubicBezTo>
                  <a:cubicBezTo>
                    <a:pt x="748" y="1429"/>
                    <a:pt x="748" y="1524"/>
                    <a:pt x="718" y="1612"/>
                  </a:cubicBezTo>
                  <a:cubicBezTo>
                    <a:pt x="682" y="1707"/>
                    <a:pt x="660" y="1854"/>
                    <a:pt x="784" y="1876"/>
                  </a:cubicBezTo>
                  <a:cubicBezTo>
                    <a:pt x="909" y="1898"/>
                    <a:pt x="1099" y="1861"/>
                    <a:pt x="1158" y="1883"/>
                  </a:cubicBezTo>
                  <a:cubicBezTo>
                    <a:pt x="1217" y="1905"/>
                    <a:pt x="1173" y="1883"/>
                    <a:pt x="1158" y="1978"/>
                  </a:cubicBezTo>
                  <a:cubicBezTo>
                    <a:pt x="1151" y="2066"/>
                    <a:pt x="1158" y="2132"/>
                    <a:pt x="1114" y="2176"/>
                  </a:cubicBezTo>
                  <a:cubicBezTo>
                    <a:pt x="1070" y="2228"/>
                    <a:pt x="1136" y="2235"/>
                    <a:pt x="1121" y="2330"/>
                  </a:cubicBezTo>
                  <a:cubicBezTo>
                    <a:pt x="1114" y="2418"/>
                    <a:pt x="1077" y="2359"/>
                    <a:pt x="1055" y="2440"/>
                  </a:cubicBezTo>
                  <a:cubicBezTo>
                    <a:pt x="1033" y="2521"/>
                    <a:pt x="1048" y="2557"/>
                    <a:pt x="1070" y="2667"/>
                  </a:cubicBezTo>
                  <a:cubicBezTo>
                    <a:pt x="1092" y="2777"/>
                    <a:pt x="1121" y="2953"/>
                    <a:pt x="1070" y="3056"/>
                  </a:cubicBezTo>
                  <a:cubicBezTo>
                    <a:pt x="1011" y="3158"/>
                    <a:pt x="931" y="3349"/>
                    <a:pt x="865" y="3429"/>
                  </a:cubicBezTo>
                  <a:cubicBezTo>
                    <a:pt x="799" y="3510"/>
                    <a:pt x="762" y="3657"/>
                    <a:pt x="770" y="3759"/>
                  </a:cubicBezTo>
                  <a:cubicBezTo>
                    <a:pt x="784" y="3854"/>
                    <a:pt x="740" y="4016"/>
                    <a:pt x="740" y="4059"/>
                  </a:cubicBezTo>
                  <a:cubicBezTo>
                    <a:pt x="740" y="4103"/>
                    <a:pt x="740" y="4243"/>
                    <a:pt x="660" y="4199"/>
                  </a:cubicBezTo>
                  <a:cubicBezTo>
                    <a:pt x="579" y="4155"/>
                    <a:pt x="520" y="4177"/>
                    <a:pt x="447" y="4155"/>
                  </a:cubicBezTo>
                  <a:cubicBezTo>
                    <a:pt x="367" y="4133"/>
                    <a:pt x="308" y="4081"/>
                    <a:pt x="249" y="4103"/>
                  </a:cubicBezTo>
                  <a:cubicBezTo>
                    <a:pt x="198" y="4133"/>
                    <a:pt x="44" y="4096"/>
                    <a:pt x="44" y="4177"/>
                  </a:cubicBezTo>
                  <a:cubicBezTo>
                    <a:pt x="44" y="4257"/>
                    <a:pt x="37" y="4323"/>
                    <a:pt x="73" y="4345"/>
                  </a:cubicBezTo>
                  <a:cubicBezTo>
                    <a:pt x="103" y="4367"/>
                    <a:pt x="147" y="4389"/>
                    <a:pt x="81" y="4426"/>
                  </a:cubicBezTo>
                  <a:cubicBezTo>
                    <a:pt x="15" y="4455"/>
                    <a:pt x="0" y="4448"/>
                    <a:pt x="0" y="4514"/>
                  </a:cubicBezTo>
                  <a:cubicBezTo>
                    <a:pt x="0" y="4580"/>
                    <a:pt x="0" y="4682"/>
                    <a:pt x="59" y="4704"/>
                  </a:cubicBezTo>
                  <a:cubicBezTo>
                    <a:pt x="118" y="4734"/>
                    <a:pt x="264" y="4785"/>
                    <a:pt x="330" y="4807"/>
                  </a:cubicBezTo>
                  <a:cubicBezTo>
                    <a:pt x="396" y="4829"/>
                    <a:pt x="513" y="4866"/>
                    <a:pt x="520" y="4821"/>
                  </a:cubicBezTo>
                  <a:cubicBezTo>
                    <a:pt x="535" y="4778"/>
                    <a:pt x="601" y="4675"/>
                    <a:pt x="616" y="4763"/>
                  </a:cubicBezTo>
                  <a:cubicBezTo>
                    <a:pt x="623" y="4858"/>
                    <a:pt x="696" y="4968"/>
                    <a:pt x="726" y="4990"/>
                  </a:cubicBezTo>
                  <a:cubicBezTo>
                    <a:pt x="762" y="5012"/>
                    <a:pt x="770" y="5129"/>
                    <a:pt x="726" y="5181"/>
                  </a:cubicBezTo>
                  <a:cubicBezTo>
                    <a:pt x="682" y="5239"/>
                    <a:pt x="623" y="5400"/>
                    <a:pt x="645" y="5430"/>
                  </a:cubicBezTo>
                  <a:cubicBezTo>
                    <a:pt x="674" y="5466"/>
                    <a:pt x="726" y="5503"/>
                    <a:pt x="726" y="5503"/>
                  </a:cubicBezTo>
                  <a:cubicBezTo>
                    <a:pt x="726" y="5503"/>
                    <a:pt x="726" y="5503"/>
                    <a:pt x="718" y="5510"/>
                  </a:cubicBezTo>
                  <a:cubicBezTo>
                    <a:pt x="755" y="5510"/>
                    <a:pt x="799" y="5503"/>
                    <a:pt x="821" y="5474"/>
                  </a:cubicBezTo>
                  <a:cubicBezTo>
                    <a:pt x="850" y="5422"/>
                    <a:pt x="1004" y="5430"/>
                    <a:pt x="1055" y="5422"/>
                  </a:cubicBezTo>
                  <a:cubicBezTo>
                    <a:pt x="1107" y="5415"/>
                    <a:pt x="1275" y="5400"/>
                    <a:pt x="1334" y="5342"/>
                  </a:cubicBezTo>
                  <a:cubicBezTo>
                    <a:pt x="1400" y="5283"/>
                    <a:pt x="1532" y="5203"/>
                    <a:pt x="1583" y="5173"/>
                  </a:cubicBezTo>
                  <a:cubicBezTo>
                    <a:pt x="1634" y="5137"/>
                    <a:pt x="1678" y="5107"/>
                    <a:pt x="1737" y="5078"/>
                  </a:cubicBezTo>
                  <a:cubicBezTo>
                    <a:pt x="1795" y="5041"/>
                    <a:pt x="1788" y="5034"/>
                    <a:pt x="1803" y="4997"/>
                  </a:cubicBezTo>
                  <a:cubicBezTo>
                    <a:pt x="1825" y="4968"/>
                    <a:pt x="1847" y="4946"/>
                    <a:pt x="1788" y="4909"/>
                  </a:cubicBezTo>
                  <a:cubicBezTo>
                    <a:pt x="1730" y="4866"/>
                    <a:pt x="1788" y="4844"/>
                    <a:pt x="1803" y="4807"/>
                  </a:cubicBezTo>
                  <a:cubicBezTo>
                    <a:pt x="1825" y="4763"/>
                    <a:pt x="1847" y="4719"/>
                    <a:pt x="1898" y="4756"/>
                  </a:cubicBezTo>
                  <a:cubicBezTo>
                    <a:pt x="1949" y="4785"/>
                    <a:pt x="1964" y="4821"/>
                    <a:pt x="2008" y="4836"/>
                  </a:cubicBezTo>
                  <a:cubicBezTo>
                    <a:pt x="2052" y="4858"/>
                    <a:pt x="2023" y="4909"/>
                    <a:pt x="2045" y="4953"/>
                  </a:cubicBezTo>
                  <a:cubicBezTo>
                    <a:pt x="2059" y="5005"/>
                    <a:pt x="2103" y="5019"/>
                    <a:pt x="2147" y="5027"/>
                  </a:cubicBezTo>
                  <a:cubicBezTo>
                    <a:pt x="2184" y="5034"/>
                    <a:pt x="2206" y="5056"/>
                    <a:pt x="2235" y="5085"/>
                  </a:cubicBezTo>
                  <a:cubicBezTo>
                    <a:pt x="2272" y="5107"/>
                    <a:pt x="2323" y="5107"/>
                    <a:pt x="2360" y="5085"/>
                  </a:cubicBezTo>
                  <a:cubicBezTo>
                    <a:pt x="2389" y="5056"/>
                    <a:pt x="2470" y="5071"/>
                    <a:pt x="2492" y="5107"/>
                  </a:cubicBezTo>
                  <a:cubicBezTo>
                    <a:pt x="2521" y="5151"/>
                    <a:pt x="2513" y="5232"/>
                    <a:pt x="2558" y="5247"/>
                  </a:cubicBezTo>
                  <a:cubicBezTo>
                    <a:pt x="2609" y="5261"/>
                    <a:pt x="2623" y="5312"/>
                    <a:pt x="2543" y="5320"/>
                  </a:cubicBezTo>
                  <a:cubicBezTo>
                    <a:pt x="2470" y="5335"/>
                    <a:pt x="2484" y="5371"/>
                    <a:pt x="2499" y="5408"/>
                  </a:cubicBezTo>
                  <a:cubicBezTo>
                    <a:pt x="2521" y="5445"/>
                    <a:pt x="2528" y="5445"/>
                    <a:pt x="2499" y="5496"/>
                  </a:cubicBezTo>
                  <a:cubicBezTo>
                    <a:pt x="2477" y="5547"/>
                    <a:pt x="2513" y="5598"/>
                    <a:pt x="2462" y="5620"/>
                  </a:cubicBezTo>
                  <a:cubicBezTo>
                    <a:pt x="2411" y="5642"/>
                    <a:pt x="2389" y="5671"/>
                    <a:pt x="2462" y="5716"/>
                  </a:cubicBezTo>
                  <a:cubicBezTo>
                    <a:pt x="2528" y="5759"/>
                    <a:pt x="2572" y="5774"/>
                    <a:pt x="2623" y="5767"/>
                  </a:cubicBezTo>
                  <a:cubicBezTo>
                    <a:pt x="2675" y="5759"/>
                    <a:pt x="2660" y="5789"/>
                    <a:pt x="2645" y="5847"/>
                  </a:cubicBezTo>
                  <a:cubicBezTo>
                    <a:pt x="2631" y="5906"/>
                    <a:pt x="2653" y="5943"/>
                    <a:pt x="2580" y="5972"/>
                  </a:cubicBezTo>
                  <a:cubicBezTo>
                    <a:pt x="2499" y="5994"/>
                    <a:pt x="2492" y="5994"/>
                    <a:pt x="2440" y="6038"/>
                  </a:cubicBezTo>
                  <a:cubicBezTo>
                    <a:pt x="2389" y="6082"/>
                    <a:pt x="2382" y="6089"/>
                    <a:pt x="2440" y="6119"/>
                  </a:cubicBezTo>
                  <a:cubicBezTo>
                    <a:pt x="2499" y="6155"/>
                    <a:pt x="2492" y="6221"/>
                    <a:pt x="2550" y="6207"/>
                  </a:cubicBezTo>
                  <a:cubicBezTo>
                    <a:pt x="2609" y="6192"/>
                    <a:pt x="2645" y="6170"/>
                    <a:pt x="2675" y="6140"/>
                  </a:cubicBezTo>
                  <a:cubicBezTo>
                    <a:pt x="2697" y="6104"/>
                    <a:pt x="2741" y="6104"/>
                    <a:pt x="2807" y="6111"/>
                  </a:cubicBezTo>
                  <a:cubicBezTo>
                    <a:pt x="2873" y="6119"/>
                    <a:pt x="2924" y="6119"/>
                    <a:pt x="2975" y="6097"/>
                  </a:cubicBezTo>
                  <a:cubicBezTo>
                    <a:pt x="3027" y="6067"/>
                    <a:pt x="3019" y="6045"/>
                    <a:pt x="3063" y="5994"/>
                  </a:cubicBezTo>
                  <a:cubicBezTo>
                    <a:pt x="3107" y="5943"/>
                    <a:pt x="3114" y="5899"/>
                    <a:pt x="3173" y="5906"/>
                  </a:cubicBezTo>
                  <a:cubicBezTo>
                    <a:pt x="3232" y="5921"/>
                    <a:pt x="3290" y="5891"/>
                    <a:pt x="3320" y="5928"/>
                  </a:cubicBezTo>
                  <a:cubicBezTo>
                    <a:pt x="3342" y="5957"/>
                    <a:pt x="3422" y="6009"/>
                    <a:pt x="3437" y="5957"/>
                  </a:cubicBezTo>
                  <a:cubicBezTo>
                    <a:pt x="3451" y="5906"/>
                    <a:pt x="3473" y="5877"/>
                    <a:pt x="3532" y="5847"/>
                  </a:cubicBezTo>
                  <a:cubicBezTo>
                    <a:pt x="3591" y="5826"/>
                    <a:pt x="3686" y="5789"/>
                    <a:pt x="3664" y="5745"/>
                  </a:cubicBezTo>
                  <a:cubicBezTo>
                    <a:pt x="3649" y="5708"/>
                    <a:pt x="3605" y="5708"/>
                    <a:pt x="3576" y="5679"/>
                  </a:cubicBezTo>
                  <a:cubicBezTo>
                    <a:pt x="3539" y="5657"/>
                    <a:pt x="3554" y="5664"/>
                    <a:pt x="3576" y="5598"/>
                  </a:cubicBezTo>
                  <a:cubicBezTo>
                    <a:pt x="3591" y="5525"/>
                    <a:pt x="3627" y="5312"/>
                    <a:pt x="3591" y="5283"/>
                  </a:cubicBezTo>
                  <a:cubicBezTo>
                    <a:pt x="3554" y="5247"/>
                    <a:pt x="3547" y="5232"/>
                    <a:pt x="3539" y="5173"/>
                  </a:cubicBezTo>
                  <a:cubicBezTo>
                    <a:pt x="3532" y="5107"/>
                    <a:pt x="3473" y="5071"/>
                    <a:pt x="3415" y="5049"/>
                  </a:cubicBezTo>
                  <a:cubicBezTo>
                    <a:pt x="3349" y="5034"/>
                    <a:pt x="3298" y="4997"/>
                    <a:pt x="3283" y="4953"/>
                  </a:cubicBezTo>
                  <a:cubicBezTo>
                    <a:pt x="3268" y="4917"/>
                    <a:pt x="3217" y="4836"/>
                    <a:pt x="3283" y="4836"/>
                  </a:cubicBezTo>
                  <a:cubicBezTo>
                    <a:pt x="3349" y="4836"/>
                    <a:pt x="3371" y="4866"/>
                    <a:pt x="3437" y="4858"/>
                  </a:cubicBezTo>
                  <a:cubicBezTo>
                    <a:pt x="3503" y="4844"/>
                    <a:pt x="3554" y="4873"/>
                    <a:pt x="3576" y="4814"/>
                  </a:cubicBezTo>
                  <a:cubicBezTo>
                    <a:pt x="3591" y="4756"/>
                    <a:pt x="3532" y="4726"/>
                    <a:pt x="3583" y="4697"/>
                  </a:cubicBezTo>
                  <a:cubicBezTo>
                    <a:pt x="3635" y="4660"/>
                    <a:pt x="3635" y="4616"/>
                    <a:pt x="3671" y="4616"/>
                  </a:cubicBezTo>
                  <a:cubicBezTo>
                    <a:pt x="3715" y="4616"/>
                    <a:pt x="3686" y="4675"/>
                    <a:pt x="3759" y="4660"/>
                  </a:cubicBezTo>
                  <a:cubicBezTo>
                    <a:pt x="3840" y="4646"/>
                    <a:pt x="3854" y="4646"/>
                    <a:pt x="3906" y="4609"/>
                  </a:cubicBezTo>
                  <a:cubicBezTo>
                    <a:pt x="3957" y="4572"/>
                    <a:pt x="3979" y="4572"/>
                    <a:pt x="4023" y="4609"/>
                  </a:cubicBezTo>
                  <a:cubicBezTo>
                    <a:pt x="4067" y="4646"/>
                    <a:pt x="4030" y="4697"/>
                    <a:pt x="4067" y="4741"/>
                  </a:cubicBezTo>
                  <a:cubicBezTo>
                    <a:pt x="4096" y="4792"/>
                    <a:pt x="4111" y="4873"/>
                    <a:pt x="4089" y="4909"/>
                  </a:cubicBezTo>
                  <a:cubicBezTo>
                    <a:pt x="4074" y="4939"/>
                    <a:pt x="4052" y="4990"/>
                    <a:pt x="4126" y="5019"/>
                  </a:cubicBezTo>
                  <a:cubicBezTo>
                    <a:pt x="4199" y="5041"/>
                    <a:pt x="4331" y="5071"/>
                    <a:pt x="4397" y="5034"/>
                  </a:cubicBezTo>
                  <a:cubicBezTo>
                    <a:pt x="4463" y="4997"/>
                    <a:pt x="4594" y="5027"/>
                    <a:pt x="4602" y="4953"/>
                  </a:cubicBezTo>
                  <a:cubicBezTo>
                    <a:pt x="4609" y="4888"/>
                    <a:pt x="4661" y="4880"/>
                    <a:pt x="4690" y="4814"/>
                  </a:cubicBezTo>
                  <a:cubicBezTo>
                    <a:pt x="4712" y="4741"/>
                    <a:pt x="4726" y="4712"/>
                    <a:pt x="4778" y="4704"/>
                  </a:cubicBezTo>
                  <a:cubicBezTo>
                    <a:pt x="4829" y="4697"/>
                    <a:pt x="4880" y="4668"/>
                    <a:pt x="4924" y="4712"/>
                  </a:cubicBezTo>
                  <a:cubicBezTo>
                    <a:pt x="4968" y="4756"/>
                    <a:pt x="4932" y="4792"/>
                    <a:pt x="4888" y="4821"/>
                  </a:cubicBezTo>
                  <a:cubicBezTo>
                    <a:pt x="4851" y="4844"/>
                    <a:pt x="4858" y="4895"/>
                    <a:pt x="4902" y="4924"/>
                  </a:cubicBezTo>
                  <a:cubicBezTo>
                    <a:pt x="4939" y="4946"/>
                    <a:pt x="4939" y="4990"/>
                    <a:pt x="4910" y="5034"/>
                  </a:cubicBezTo>
                  <a:cubicBezTo>
                    <a:pt x="4873" y="5078"/>
                    <a:pt x="4858" y="5195"/>
                    <a:pt x="4792" y="5203"/>
                  </a:cubicBezTo>
                  <a:cubicBezTo>
                    <a:pt x="4719" y="5210"/>
                    <a:pt x="4690" y="5217"/>
                    <a:pt x="4661" y="5283"/>
                  </a:cubicBezTo>
                  <a:cubicBezTo>
                    <a:pt x="4639" y="5342"/>
                    <a:pt x="4602" y="5386"/>
                    <a:pt x="4639" y="5415"/>
                  </a:cubicBezTo>
                  <a:cubicBezTo>
                    <a:pt x="4668" y="5452"/>
                    <a:pt x="4668" y="5496"/>
                    <a:pt x="4726" y="5518"/>
                  </a:cubicBezTo>
                  <a:cubicBezTo>
                    <a:pt x="4792" y="5547"/>
                    <a:pt x="4858" y="5562"/>
                    <a:pt x="4822" y="5584"/>
                  </a:cubicBezTo>
                  <a:cubicBezTo>
                    <a:pt x="4792" y="5613"/>
                    <a:pt x="4749" y="5620"/>
                    <a:pt x="4756" y="5657"/>
                  </a:cubicBezTo>
                  <a:cubicBezTo>
                    <a:pt x="4763" y="5686"/>
                    <a:pt x="4756" y="5716"/>
                    <a:pt x="4719" y="5730"/>
                  </a:cubicBezTo>
                  <a:cubicBezTo>
                    <a:pt x="4690" y="5745"/>
                    <a:pt x="4690" y="5811"/>
                    <a:pt x="4697" y="5833"/>
                  </a:cubicBezTo>
                  <a:cubicBezTo>
                    <a:pt x="4704" y="5855"/>
                    <a:pt x="4726" y="5884"/>
                    <a:pt x="4814" y="5884"/>
                  </a:cubicBezTo>
                  <a:cubicBezTo>
                    <a:pt x="4902" y="5884"/>
                    <a:pt x="4961" y="5877"/>
                    <a:pt x="4975" y="5921"/>
                  </a:cubicBezTo>
                  <a:cubicBezTo>
                    <a:pt x="4990" y="5957"/>
                    <a:pt x="4968" y="5987"/>
                    <a:pt x="4975" y="6023"/>
                  </a:cubicBezTo>
                  <a:cubicBezTo>
                    <a:pt x="4983" y="6053"/>
                    <a:pt x="5042" y="6089"/>
                    <a:pt x="5042" y="6089"/>
                  </a:cubicBezTo>
                  <a:cubicBezTo>
                    <a:pt x="5042" y="6089"/>
                    <a:pt x="5049" y="6185"/>
                    <a:pt x="5063" y="6236"/>
                  </a:cubicBezTo>
                  <a:cubicBezTo>
                    <a:pt x="5071" y="6280"/>
                    <a:pt x="5078" y="6346"/>
                    <a:pt x="5049" y="6382"/>
                  </a:cubicBezTo>
                  <a:cubicBezTo>
                    <a:pt x="5027" y="6426"/>
                    <a:pt x="5071" y="6507"/>
                    <a:pt x="5137" y="6456"/>
                  </a:cubicBezTo>
                  <a:cubicBezTo>
                    <a:pt x="5203" y="6404"/>
                    <a:pt x="5254" y="6456"/>
                    <a:pt x="5254" y="6514"/>
                  </a:cubicBezTo>
                  <a:cubicBezTo>
                    <a:pt x="5254" y="6573"/>
                    <a:pt x="5283" y="6624"/>
                    <a:pt x="5327" y="6624"/>
                  </a:cubicBezTo>
                  <a:cubicBezTo>
                    <a:pt x="5364" y="6624"/>
                    <a:pt x="5386" y="6683"/>
                    <a:pt x="5386" y="6749"/>
                  </a:cubicBezTo>
                  <a:cubicBezTo>
                    <a:pt x="5386" y="6822"/>
                    <a:pt x="5444" y="6822"/>
                    <a:pt x="5525" y="6807"/>
                  </a:cubicBezTo>
                  <a:cubicBezTo>
                    <a:pt x="5613" y="6800"/>
                    <a:pt x="5599" y="6881"/>
                    <a:pt x="5562" y="6932"/>
                  </a:cubicBezTo>
                  <a:cubicBezTo>
                    <a:pt x="5525" y="6983"/>
                    <a:pt x="5576" y="6961"/>
                    <a:pt x="5576" y="7012"/>
                  </a:cubicBezTo>
                  <a:cubicBezTo>
                    <a:pt x="5576" y="7064"/>
                    <a:pt x="5540" y="7108"/>
                    <a:pt x="5503" y="7130"/>
                  </a:cubicBezTo>
                  <a:cubicBezTo>
                    <a:pt x="5466" y="7159"/>
                    <a:pt x="5466" y="7196"/>
                    <a:pt x="5474" y="7254"/>
                  </a:cubicBezTo>
                  <a:cubicBezTo>
                    <a:pt x="5489" y="7313"/>
                    <a:pt x="5540" y="7357"/>
                    <a:pt x="5496" y="7394"/>
                  </a:cubicBezTo>
                  <a:cubicBezTo>
                    <a:pt x="5452" y="7438"/>
                    <a:pt x="5401" y="7474"/>
                    <a:pt x="5452" y="7518"/>
                  </a:cubicBezTo>
                  <a:cubicBezTo>
                    <a:pt x="5489" y="7547"/>
                    <a:pt x="5532" y="7547"/>
                    <a:pt x="5554" y="7547"/>
                  </a:cubicBezTo>
                  <a:cubicBezTo>
                    <a:pt x="5584" y="7526"/>
                    <a:pt x="5620" y="7504"/>
                    <a:pt x="5642" y="7511"/>
                  </a:cubicBezTo>
                  <a:cubicBezTo>
                    <a:pt x="5686" y="7518"/>
                    <a:pt x="5679" y="7591"/>
                    <a:pt x="5723" y="7591"/>
                  </a:cubicBezTo>
                  <a:cubicBezTo>
                    <a:pt x="5767" y="7591"/>
                    <a:pt x="5804" y="7599"/>
                    <a:pt x="5855" y="7577"/>
                  </a:cubicBezTo>
                  <a:cubicBezTo>
                    <a:pt x="5899" y="7547"/>
                    <a:pt x="5972" y="7540"/>
                    <a:pt x="5980" y="7584"/>
                  </a:cubicBezTo>
                  <a:cubicBezTo>
                    <a:pt x="5987" y="7628"/>
                    <a:pt x="6053" y="7679"/>
                    <a:pt x="6082" y="7694"/>
                  </a:cubicBezTo>
                  <a:cubicBezTo>
                    <a:pt x="6104" y="7709"/>
                    <a:pt x="6097" y="7789"/>
                    <a:pt x="6038" y="7760"/>
                  </a:cubicBezTo>
                  <a:cubicBezTo>
                    <a:pt x="5980" y="7738"/>
                    <a:pt x="5935" y="7745"/>
                    <a:pt x="5965" y="7782"/>
                  </a:cubicBezTo>
                  <a:cubicBezTo>
                    <a:pt x="5987" y="7811"/>
                    <a:pt x="6016" y="7848"/>
                    <a:pt x="5965" y="7840"/>
                  </a:cubicBezTo>
                  <a:cubicBezTo>
                    <a:pt x="5913" y="7833"/>
                    <a:pt x="5980" y="7885"/>
                    <a:pt x="5935" y="7914"/>
                  </a:cubicBezTo>
                  <a:cubicBezTo>
                    <a:pt x="5892" y="7950"/>
                    <a:pt x="5899" y="7995"/>
                    <a:pt x="5928" y="8016"/>
                  </a:cubicBezTo>
                  <a:cubicBezTo>
                    <a:pt x="5950" y="8046"/>
                    <a:pt x="5987" y="8126"/>
                    <a:pt x="5980" y="8163"/>
                  </a:cubicBezTo>
                  <a:cubicBezTo>
                    <a:pt x="5972" y="8200"/>
                    <a:pt x="6023" y="8214"/>
                    <a:pt x="5994" y="8266"/>
                  </a:cubicBezTo>
                  <a:cubicBezTo>
                    <a:pt x="5972" y="8317"/>
                    <a:pt x="5980" y="8324"/>
                    <a:pt x="5921" y="8331"/>
                  </a:cubicBezTo>
                  <a:cubicBezTo>
                    <a:pt x="5862" y="8339"/>
                    <a:pt x="5855" y="8368"/>
                    <a:pt x="5840" y="8412"/>
                  </a:cubicBezTo>
                  <a:cubicBezTo>
                    <a:pt x="5833" y="8449"/>
                    <a:pt x="5818" y="8493"/>
                    <a:pt x="5877" y="8529"/>
                  </a:cubicBezTo>
                  <a:cubicBezTo>
                    <a:pt x="5935" y="8559"/>
                    <a:pt x="6082" y="8603"/>
                    <a:pt x="6104" y="8639"/>
                  </a:cubicBezTo>
                  <a:cubicBezTo>
                    <a:pt x="6133" y="8676"/>
                    <a:pt x="6177" y="8713"/>
                    <a:pt x="6214" y="8676"/>
                  </a:cubicBezTo>
                  <a:cubicBezTo>
                    <a:pt x="6258" y="8632"/>
                    <a:pt x="6294" y="8603"/>
                    <a:pt x="6236" y="8580"/>
                  </a:cubicBezTo>
                  <a:cubicBezTo>
                    <a:pt x="6177" y="8551"/>
                    <a:pt x="6148" y="8500"/>
                    <a:pt x="6148" y="8478"/>
                  </a:cubicBezTo>
                  <a:cubicBezTo>
                    <a:pt x="6148" y="8449"/>
                    <a:pt x="6155" y="8471"/>
                    <a:pt x="6207" y="8434"/>
                  </a:cubicBezTo>
                  <a:cubicBezTo>
                    <a:pt x="6258" y="8397"/>
                    <a:pt x="6309" y="8383"/>
                    <a:pt x="6324" y="8339"/>
                  </a:cubicBezTo>
                  <a:cubicBezTo>
                    <a:pt x="6346" y="8295"/>
                    <a:pt x="6404" y="8273"/>
                    <a:pt x="6412" y="8309"/>
                  </a:cubicBezTo>
                  <a:cubicBezTo>
                    <a:pt x="6419" y="8339"/>
                    <a:pt x="6441" y="8376"/>
                    <a:pt x="6441" y="8376"/>
                  </a:cubicBezTo>
                  <a:cubicBezTo>
                    <a:pt x="6441" y="8376"/>
                    <a:pt x="6419" y="8287"/>
                    <a:pt x="6463" y="8273"/>
                  </a:cubicBezTo>
                  <a:cubicBezTo>
                    <a:pt x="6507" y="8258"/>
                    <a:pt x="6522" y="8266"/>
                    <a:pt x="6558" y="8287"/>
                  </a:cubicBezTo>
                  <a:cubicBezTo>
                    <a:pt x="6588" y="8309"/>
                    <a:pt x="6602" y="8346"/>
                    <a:pt x="6610" y="8383"/>
                  </a:cubicBezTo>
                  <a:cubicBezTo>
                    <a:pt x="6654" y="8368"/>
                    <a:pt x="6734" y="8339"/>
                    <a:pt x="6749" y="8309"/>
                  </a:cubicBezTo>
                  <a:cubicBezTo>
                    <a:pt x="6771" y="8280"/>
                    <a:pt x="6830" y="8221"/>
                    <a:pt x="6866" y="8214"/>
                  </a:cubicBezTo>
                  <a:cubicBezTo>
                    <a:pt x="6903" y="8207"/>
                    <a:pt x="6939" y="8207"/>
                    <a:pt x="6976" y="8214"/>
                  </a:cubicBezTo>
                  <a:cubicBezTo>
                    <a:pt x="7020" y="8221"/>
                    <a:pt x="7093" y="8200"/>
                    <a:pt x="7108" y="8163"/>
                  </a:cubicBezTo>
                  <a:cubicBezTo>
                    <a:pt x="7130" y="8119"/>
                    <a:pt x="7123" y="8060"/>
                    <a:pt x="7152" y="8046"/>
                  </a:cubicBezTo>
                  <a:cubicBezTo>
                    <a:pt x="7181" y="8038"/>
                    <a:pt x="7203" y="8097"/>
                    <a:pt x="7247" y="8060"/>
                  </a:cubicBezTo>
                  <a:cubicBezTo>
                    <a:pt x="7291" y="8031"/>
                    <a:pt x="7335" y="8002"/>
                    <a:pt x="7364" y="7965"/>
                  </a:cubicBezTo>
                  <a:cubicBezTo>
                    <a:pt x="7394" y="7936"/>
                    <a:pt x="7401" y="7921"/>
                    <a:pt x="7445" y="7899"/>
                  </a:cubicBezTo>
                  <a:cubicBezTo>
                    <a:pt x="7482" y="7877"/>
                    <a:pt x="7496" y="7870"/>
                    <a:pt x="7504" y="7826"/>
                  </a:cubicBezTo>
                  <a:cubicBezTo>
                    <a:pt x="7504" y="7782"/>
                    <a:pt x="7504" y="7723"/>
                    <a:pt x="7540" y="7709"/>
                  </a:cubicBezTo>
                  <a:cubicBezTo>
                    <a:pt x="7577" y="7687"/>
                    <a:pt x="7628" y="7687"/>
                    <a:pt x="7650" y="7687"/>
                  </a:cubicBezTo>
                  <a:cubicBezTo>
                    <a:pt x="7679" y="7687"/>
                    <a:pt x="7752" y="7709"/>
                    <a:pt x="7774" y="7738"/>
                  </a:cubicBezTo>
                  <a:cubicBezTo>
                    <a:pt x="7796" y="7760"/>
                    <a:pt x="7854" y="7819"/>
                    <a:pt x="7891" y="7797"/>
                  </a:cubicBezTo>
                  <a:cubicBezTo>
                    <a:pt x="7928" y="7775"/>
                    <a:pt x="7928" y="7738"/>
                    <a:pt x="7957" y="7716"/>
                  </a:cubicBezTo>
                  <a:cubicBezTo>
                    <a:pt x="7993" y="7701"/>
                    <a:pt x="8008" y="7701"/>
                    <a:pt x="8037" y="7731"/>
                  </a:cubicBezTo>
                  <a:cubicBezTo>
                    <a:pt x="8067" y="7760"/>
                    <a:pt x="8147" y="7738"/>
                    <a:pt x="8111" y="7694"/>
                  </a:cubicBezTo>
                  <a:cubicBezTo>
                    <a:pt x="8081" y="7657"/>
                    <a:pt x="8052" y="7657"/>
                    <a:pt x="8052" y="7613"/>
                  </a:cubicBezTo>
                  <a:cubicBezTo>
                    <a:pt x="8060" y="7577"/>
                    <a:pt x="8081" y="7562"/>
                    <a:pt x="8118" y="7540"/>
                  </a:cubicBezTo>
                  <a:cubicBezTo>
                    <a:pt x="8140" y="7533"/>
                    <a:pt x="8147" y="7511"/>
                    <a:pt x="8155" y="7496"/>
                  </a:cubicBezTo>
                  <a:cubicBezTo>
                    <a:pt x="8125" y="7423"/>
                    <a:pt x="8125" y="7423"/>
                    <a:pt x="8125" y="7423"/>
                  </a:cubicBezTo>
                  <a:cubicBezTo>
                    <a:pt x="8118" y="7350"/>
                    <a:pt x="8125" y="7269"/>
                    <a:pt x="8081" y="7225"/>
                  </a:cubicBezTo>
                  <a:cubicBezTo>
                    <a:pt x="8030" y="7181"/>
                    <a:pt x="7979" y="7130"/>
                    <a:pt x="7957" y="7086"/>
                  </a:cubicBezTo>
                  <a:cubicBezTo>
                    <a:pt x="7942" y="7035"/>
                    <a:pt x="7898" y="6939"/>
                    <a:pt x="7928" y="6873"/>
                  </a:cubicBezTo>
                  <a:cubicBezTo>
                    <a:pt x="7950" y="6800"/>
                    <a:pt x="7957" y="6800"/>
                    <a:pt x="8008" y="6749"/>
                  </a:cubicBezTo>
                  <a:cubicBezTo>
                    <a:pt x="8060" y="6697"/>
                    <a:pt x="8103" y="6639"/>
                    <a:pt x="8052" y="6595"/>
                  </a:cubicBezTo>
                  <a:cubicBezTo>
                    <a:pt x="8001" y="6558"/>
                    <a:pt x="7964" y="6544"/>
                    <a:pt x="8001" y="6507"/>
                  </a:cubicBezTo>
                  <a:cubicBezTo>
                    <a:pt x="8037" y="6463"/>
                    <a:pt x="8045" y="6448"/>
                    <a:pt x="7986" y="6419"/>
                  </a:cubicBezTo>
                  <a:cubicBezTo>
                    <a:pt x="7928" y="6397"/>
                    <a:pt x="7840" y="6368"/>
                    <a:pt x="7854" y="6309"/>
                  </a:cubicBezTo>
                  <a:cubicBezTo>
                    <a:pt x="7876" y="6250"/>
                    <a:pt x="7862" y="6280"/>
                    <a:pt x="7935" y="6280"/>
                  </a:cubicBezTo>
                  <a:cubicBezTo>
                    <a:pt x="8001" y="6280"/>
                    <a:pt x="8001" y="6302"/>
                    <a:pt x="8045" y="6243"/>
                  </a:cubicBezTo>
                  <a:cubicBezTo>
                    <a:pt x="8089" y="6185"/>
                    <a:pt x="8111" y="6162"/>
                    <a:pt x="8191" y="6155"/>
                  </a:cubicBezTo>
                  <a:cubicBezTo>
                    <a:pt x="8265" y="6148"/>
                    <a:pt x="8411" y="6155"/>
                    <a:pt x="8477" y="6140"/>
                  </a:cubicBezTo>
                  <a:cubicBezTo>
                    <a:pt x="8543" y="6119"/>
                    <a:pt x="8587" y="6148"/>
                    <a:pt x="8653" y="6111"/>
                  </a:cubicBezTo>
                  <a:cubicBezTo>
                    <a:pt x="8726" y="6082"/>
                    <a:pt x="8726" y="6053"/>
                    <a:pt x="8682" y="6009"/>
                  </a:cubicBezTo>
                  <a:cubicBezTo>
                    <a:pt x="8638" y="5972"/>
                    <a:pt x="8653" y="5935"/>
                    <a:pt x="8726" y="5928"/>
                  </a:cubicBezTo>
                  <a:cubicBezTo>
                    <a:pt x="8792" y="5921"/>
                    <a:pt x="8807" y="5899"/>
                    <a:pt x="8843" y="5847"/>
                  </a:cubicBezTo>
                  <a:cubicBezTo>
                    <a:pt x="8880" y="5796"/>
                    <a:pt x="8917" y="5730"/>
                    <a:pt x="8843" y="5716"/>
                  </a:cubicBezTo>
                  <a:cubicBezTo>
                    <a:pt x="8763" y="5694"/>
                    <a:pt x="8785" y="5635"/>
                    <a:pt x="8807" y="5613"/>
                  </a:cubicBezTo>
                  <a:cubicBezTo>
                    <a:pt x="8836" y="5584"/>
                    <a:pt x="8910" y="5584"/>
                    <a:pt x="8917" y="5562"/>
                  </a:cubicBezTo>
                  <a:cubicBezTo>
                    <a:pt x="8931" y="5532"/>
                    <a:pt x="8910" y="5518"/>
                    <a:pt x="8858" y="5474"/>
                  </a:cubicBezTo>
                  <a:cubicBezTo>
                    <a:pt x="8807" y="5430"/>
                    <a:pt x="8778" y="5400"/>
                    <a:pt x="8785" y="5357"/>
                  </a:cubicBezTo>
                  <a:cubicBezTo>
                    <a:pt x="8792" y="5312"/>
                    <a:pt x="8814" y="5239"/>
                    <a:pt x="8763" y="5210"/>
                  </a:cubicBezTo>
                  <a:cubicBezTo>
                    <a:pt x="8719" y="5188"/>
                    <a:pt x="8726" y="5173"/>
                    <a:pt x="8800" y="5151"/>
                  </a:cubicBezTo>
                  <a:cubicBezTo>
                    <a:pt x="8880" y="5137"/>
                    <a:pt x="8939" y="5049"/>
                    <a:pt x="8880" y="5019"/>
                  </a:cubicBezTo>
                  <a:cubicBezTo>
                    <a:pt x="8814" y="4983"/>
                    <a:pt x="8785" y="4939"/>
                    <a:pt x="8726" y="4909"/>
                  </a:cubicBezTo>
                  <a:cubicBezTo>
                    <a:pt x="8668" y="4873"/>
                    <a:pt x="8594" y="4807"/>
                    <a:pt x="8602" y="4734"/>
                  </a:cubicBezTo>
                  <a:cubicBezTo>
                    <a:pt x="8616" y="4668"/>
                    <a:pt x="8602" y="4660"/>
                    <a:pt x="8668" y="4653"/>
                  </a:cubicBezTo>
                  <a:cubicBezTo>
                    <a:pt x="8726" y="4646"/>
                    <a:pt x="8755" y="4646"/>
                    <a:pt x="8755" y="4646"/>
                  </a:cubicBezTo>
                  <a:cubicBezTo>
                    <a:pt x="8755" y="4646"/>
                    <a:pt x="8682" y="4602"/>
                    <a:pt x="8653" y="4543"/>
                  </a:cubicBezTo>
                  <a:cubicBezTo>
                    <a:pt x="8631" y="4485"/>
                    <a:pt x="8616" y="4433"/>
                    <a:pt x="8624" y="4389"/>
                  </a:cubicBezTo>
                  <a:cubicBezTo>
                    <a:pt x="8631" y="4345"/>
                    <a:pt x="8668" y="4279"/>
                    <a:pt x="8682" y="4250"/>
                  </a:cubicBezTo>
                  <a:cubicBezTo>
                    <a:pt x="8697" y="4228"/>
                    <a:pt x="8646" y="4199"/>
                    <a:pt x="8587" y="4235"/>
                  </a:cubicBezTo>
                  <a:cubicBezTo>
                    <a:pt x="8528" y="4272"/>
                    <a:pt x="8514" y="4177"/>
                    <a:pt x="8484" y="4126"/>
                  </a:cubicBezTo>
                  <a:cubicBezTo>
                    <a:pt x="8462" y="4074"/>
                    <a:pt x="8374" y="3994"/>
                    <a:pt x="8374" y="3994"/>
                  </a:cubicBezTo>
                  <a:cubicBezTo>
                    <a:pt x="8367" y="3964"/>
                    <a:pt x="8272" y="3913"/>
                    <a:pt x="8265" y="3869"/>
                  </a:cubicBezTo>
                  <a:cubicBezTo>
                    <a:pt x="8257" y="3825"/>
                    <a:pt x="8199" y="3700"/>
                    <a:pt x="8206" y="3635"/>
                  </a:cubicBezTo>
                  <a:cubicBezTo>
                    <a:pt x="8213" y="3561"/>
                    <a:pt x="8213" y="3495"/>
                    <a:pt x="8301" y="3488"/>
                  </a:cubicBezTo>
                  <a:cubicBezTo>
                    <a:pt x="8382" y="3481"/>
                    <a:pt x="8462" y="3503"/>
                    <a:pt x="8521" y="3481"/>
                  </a:cubicBezTo>
                  <a:cubicBezTo>
                    <a:pt x="8580" y="3451"/>
                    <a:pt x="8594" y="3444"/>
                    <a:pt x="8624" y="3400"/>
                  </a:cubicBezTo>
                  <a:cubicBezTo>
                    <a:pt x="8646" y="3356"/>
                    <a:pt x="8638" y="3290"/>
                    <a:pt x="8697" y="3283"/>
                  </a:cubicBezTo>
                  <a:cubicBezTo>
                    <a:pt x="8755" y="3276"/>
                    <a:pt x="8880" y="3253"/>
                    <a:pt x="8880" y="3253"/>
                  </a:cubicBezTo>
                  <a:cubicBezTo>
                    <a:pt x="8880" y="3253"/>
                    <a:pt x="8939" y="3327"/>
                    <a:pt x="8961" y="3305"/>
                  </a:cubicBezTo>
                  <a:cubicBezTo>
                    <a:pt x="8990" y="3290"/>
                    <a:pt x="8997" y="3268"/>
                    <a:pt x="9049" y="3290"/>
                  </a:cubicBezTo>
                  <a:cubicBezTo>
                    <a:pt x="9100" y="3319"/>
                    <a:pt x="9166" y="3385"/>
                    <a:pt x="9203" y="3378"/>
                  </a:cubicBezTo>
                  <a:cubicBezTo>
                    <a:pt x="9232" y="3371"/>
                    <a:pt x="9224" y="3378"/>
                    <a:pt x="9283" y="3356"/>
                  </a:cubicBezTo>
                  <a:cubicBezTo>
                    <a:pt x="9342" y="3341"/>
                    <a:pt x="9386" y="3341"/>
                    <a:pt x="9422" y="3305"/>
                  </a:cubicBezTo>
                  <a:cubicBezTo>
                    <a:pt x="9452" y="3276"/>
                    <a:pt x="9503" y="3246"/>
                    <a:pt x="9547" y="3217"/>
                  </a:cubicBezTo>
                  <a:cubicBezTo>
                    <a:pt x="9591" y="3180"/>
                    <a:pt x="9620" y="3158"/>
                    <a:pt x="9657" y="3144"/>
                  </a:cubicBezTo>
                  <a:cubicBezTo>
                    <a:pt x="9701" y="3136"/>
                    <a:pt x="9635" y="3107"/>
                    <a:pt x="9664" y="3056"/>
                  </a:cubicBezTo>
                  <a:cubicBezTo>
                    <a:pt x="9701" y="3004"/>
                    <a:pt x="9730" y="2909"/>
                    <a:pt x="9730" y="2909"/>
                  </a:cubicBezTo>
                  <a:cubicBezTo>
                    <a:pt x="9730" y="2909"/>
                    <a:pt x="9767" y="2953"/>
                    <a:pt x="9796" y="2931"/>
                  </a:cubicBezTo>
                  <a:cubicBezTo>
                    <a:pt x="9818" y="2916"/>
                    <a:pt x="9862" y="2894"/>
                    <a:pt x="9862" y="2858"/>
                  </a:cubicBezTo>
                  <a:cubicBezTo>
                    <a:pt x="9862" y="2836"/>
                    <a:pt x="9891" y="2807"/>
                    <a:pt x="9913" y="2785"/>
                  </a:cubicBezTo>
                  <a:lnTo>
                    <a:pt x="9906" y="2777"/>
                  </a:lnTo>
                </a:path>
              </a:pathLst>
            </a:custGeom>
            <a:solidFill>
              <a:schemeClr val="accent1"/>
            </a:solidFill>
            <a:ln w="28575" cap="flat" cmpd="sng">
              <a:solidFill>
                <a:schemeClr val="bg1"/>
              </a:solidFill>
              <a:bevel/>
              <a:headEnd/>
              <a:tailEnd/>
            </a:ln>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7" name="Freeform 126"/>
            <p:cNvSpPr>
              <a:spLocks noChangeArrowheads="1"/>
            </p:cNvSpPr>
            <p:nvPr/>
          </p:nvSpPr>
          <p:spPr bwMode="auto">
            <a:xfrm>
              <a:off x="3373941" y="5791754"/>
              <a:ext cx="2878123" cy="2744979"/>
            </a:xfrm>
            <a:custGeom>
              <a:avLst/>
              <a:gdLst>
                <a:gd name="T0" fmla="*/ 974 w 7489"/>
                <a:gd name="T1" fmla="*/ 7143 h 7225"/>
                <a:gd name="T2" fmla="*/ 630 w 7489"/>
                <a:gd name="T3" fmla="*/ 6616 h 7225"/>
                <a:gd name="T4" fmla="*/ 717 w 7489"/>
                <a:gd name="T5" fmla="*/ 6213 h 7225"/>
                <a:gd name="T6" fmla="*/ 402 w 7489"/>
                <a:gd name="T7" fmla="*/ 5920 h 7225"/>
                <a:gd name="T8" fmla="*/ 256 w 7489"/>
                <a:gd name="T9" fmla="*/ 5502 h 7225"/>
                <a:gd name="T10" fmla="*/ 278 w 7489"/>
                <a:gd name="T11" fmla="*/ 5194 h 7225"/>
                <a:gd name="T12" fmla="*/ 36 w 7489"/>
                <a:gd name="T13" fmla="*/ 4974 h 7225"/>
                <a:gd name="T14" fmla="*/ 205 w 7489"/>
                <a:gd name="T15" fmla="*/ 4799 h 7225"/>
                <a:gd name="T16" fmla="*/ 571 w 7489"/>
                <a:gd name="T17" fmla="*/ 4426 h 7225"/>
                <a:gd name="T18" fmla="*/ 534 w 7489"/>
                <a:gd name="T19" fmla="*/ 4067 h 7225"/>
                <a:gd name="T20" fmla="*/ 674 w 7489"/>
                <a:gd name="T21" fmla="*/ 3158 h 7225"/>
                <a:gd name="T22" fmla="*/ 293 w 7489"/>
                <a:gd name="T23" fmla="*/ 2521 h 7225"/>
                <a:gd name="T24" fmla="*/ 446 w 7489"/>
                <a:gd name="T25" fmla="*/ 2140 h 7225"/>
                <a:gd name="T26" fmla="*/ 762 w 7489"/>
                <a:gd name="T27" fmla="*/ 2044 h 7225"/>
                <a:gd name="T28" fmla="*/ 1150 w 7489"/>
                <a:gd name="T29" fmla="*/ 2096 h 7225"/>
                <a:gd name="T30" fmla="*/ 1985 w 7489"/>
                <a:gd name="T31" fmla="*/ 1949 h 7225"/>
                <a:gd name="T32" fmla="*/ 1868 w 7489"/>
                <a:gd name="T33" fmla="*/ 1444 h 7225"/>
                <a:gd name="T34" fmla="*/ 2359 w 7489"/>
                <a:gd name="T35" fmla="*/ 1085 h 7225"/>
                <a:gd name="T36" fmla="*/ 2960 w 7489"/>
                <a:gd name="T37" fmla="*/ 843 h 7225"/>
                <a:gd name="T38" fmla="*/ 3619 w 7489"/>
                <a:gd name="T39" fmla="*/ 308 h 7225"/>
                <a:gd name="T40" fmla="*/ 4022 w 7489"/>
                <a:gd name="T41" fmla="*/ 447 h 7225"/>
                <a:gd name="T42" fmla="*/ 4491 w 7489"/>
                <a:gd name="T43" fmla="*/ 725 h 7225"/>
                <a:gd name="T44" fmla="*/ 4345 w 7489"/>
                <a:gd name="T45" fmla="*/ 1136 h 7225"/>
                <a:gd name="T46" fmla="*/ 4330 w 7489"/>
                <a:gd name="T47" fmla="*/ 1480 h 7225"/>
                <a:gd name="T48" fmla="*/ 4755 w 7489"/>
                <a:gd name="T49" fmla="*/ 1539 h 7225"/>
                <a:gd name="T50" fmla="*/ 5143 w 7489"/>
                <a:gd name="T51" fmla="*/ 1326 h 7225"/>
                <a:gd name="T52" fmla="*/ 5422 w 7489"/>
                <a:gd name="T53" fmla="*/ 1070 h 7225"/>
                <a:gd name="T54" fmla="*/ 5231 w 7489"/>
                <a:gd name="T55" fmla="*/ 271 h 7225"/>
                <a:gd name="T56" fmla="*/ 5546 w 7489"/>
                <a:gd name="T57" fmla="*/ 37 h 7225"/>
                <a:gd name="T58" fmla="*/ 5957 w 7489"/>
                <a:gd name="T59" fmla="*/ 169 h 7225"/>
                <a:gd name="T60" fmla="*/ 6550 w 7489"/>
                <a:gd name="T61" fmla="*/ 242 h 7225"/>
                <a:gd name="T62" fmla="*/ 6821 w 7489"/>
                <a:gd name="T63" fmla="*/ 396 h 7225"/>
                <a:gd name="T64" fmla="*/ 6645 w 7489"/>
                <a:gd name="T65" fmla="*/ 953 h 7225"/>
                <a:gd name="T66" fmla="*/ 6865 w 7489"/>
                <a:gd name="T67" fmla="*/ 1348 h 7225"/>
                <a:gd name="T68" fmla="*/ 6968 w 7489"/>
                <a:gd name="T69" fmla="*/ 1891 h 7225"/>
                <a:gd name="T70" fmla="*/ 7415 w 7489"/>
                <a:gd name="T71" fmla="*/ 2228 h 7225"/>
                <a:gd name="T72" fmla="*/ 7364 w 7489"/>
                <a:gd name="T73" fmla="*/ 2858 h 7225"/>
                <a:gd name="T74" fmla="*/ 7268 w 7489"/>
                <a:gd name="T75" fmla="*/ 3092 h 7225"/>
                <a:gd name="T76" fmla="*/ 6733 w 7489"/>
                <a:gd name="T77" fmla="*/ 3517 h 7225"/>
                <a:gd name="T78" fmla="*/ 6352 w 7489"/>
                <a:gd name="T79" fmla="*/ 3576 h 7225"/>
                <a:gd name="T80" fmla="*/ 6059 w 7489"/>
                <a:gd name="T81" fmla="*/ 3840 h 7225"/>
                <a:gd name="T82" fmla="*/ 5656 w 7489"/>
                <a:gd name="T83" fmla="*/ 4184 h 7225"/>
                <a:gd name="T84" fmla="*/ 6059 w 7489"/>
                <a:gd name="T85" fmla="*/ 4397 h 7225"/>
                <a:gd name="T86" fmla="*/ 5847 w 7489"/>
                <a:gd name="T87" fmla="*/ 4813 h 7225"/>
                <a:gd name="T88" fmla="*/ 5605 w 7489"/>
                <a:gd name="T89" fmla="*/ 4784 h 7225"/>
                <a:gd name="T90" fmla="*/ 5488 w 7489"/>
                <a:gd name="T91" fmla="*/ 5158 h 7225"/>
                <a:gd name="T92" fmla="*/ 5143 w 7489"/>
                <a:gd name="T93" fmla="*/ 5568 h 7225"/>
                <a:gd name="T94" fmla="*/ 4733 w 7489"/>
                <a:gd name="T95" fmla="*/ 5795 h 7225"/>
                <a:gd name="T96" fmla="*/ 4638 w 7489"/>
                <a:gd name="T97" fmla="*/ 6096 h 7225"/>
                <a:gd name="T98" fmla="*/ 4352 w 7489"/>
                <a:gd name="T99" fmla="*/ 5744 h 7225"/>
                <a:gd name="T100" fmla="*/ 4088 w 7489"/>
                <a:gd name="T101" fmla="*/ 5400 h 7225"/>
                <a:gd name="T102" fmla="*/ 3810 w 7489"/>
                <a:gd name="T103" fmla="*/ 5671 h 7225"/>
                <a:gd name="T104" fmla="*/ 3502 w 7489"/>
                <a:gd name="T105" fmla="*/ 5920 h 7225"/>
                <a:gd name="T106" fmla="*/ 2974 w 7489"/>
                <a:gd name="T107" fmla="*/ 6286 h 7225"/>
                <a:gd name="T108" fmla="*/ 2417 w 7489"/>
                <a:gd name="T109" fmla="*/ 6396 h 7225"/>
                <a:gd name="T110" fmla="*/ 2110 w 7489"/>
                <a:gd name="T111" fmla="*/ 6682 h 7225"/>
                <a:gd name="T112" fmla="*/ 1824 w 7489"/>
                <a:gd name="T113" fmla="*/ 6916 h 7225"/>
                <a:gd name="T114" fmla="*/ 1567 w 7489"/>
                <a:gd name="T115" fmla="*/ 7188 h 7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89" h="7225">
                  <a:moveTo>
                    <a:pt x="1186" y="7224"/>
                  </a:moveTo>
                  <a:lnTo>
                    <a:pt x="1186" y="7224"/>
                  </a:lnTo>
                  <a:cubicBezTo>
                    <a:pt x="1150" y="7224"/>
                    <a:pt x="1128" y="7180"/>
                    <a:pt x="1113" y="7136"/>
                  </a:cubicBezTo>
                  <a:cubicBezTo>
                    <a:pt x="1106" y="7129"/>
                    <a:pt x="1106" y="7114"/>
                    <a:pt x="1099" y="7107"/>
                  </a:cubicBezTo>
                  <a:cubicBezTo>
                    <a:pt x="1076" y="7070"/>
                    <a:pt x="1069" y="7063"/>
                    <a:pt x="1047" y="7063"/>
                  </a:cubicBezTo>
                  <a:cubicBezTo>
                    <a:pt x="1040" y="7063"/>
                    <a:pt x="1033" y="7063"/>
                    <a:pt x="1033" y="7063"/>
                  </a:cubicBezTo>
                  <a:cubicBezTo>
                    <a:pt x="1018" y="7063"/>
                    <a:pt x="1011" y="7085"/>
                    <a:pt x="1003" y="7122"/>
                  </a:cubicBezTo>
                  <a:cubicBezTo>
                    <a:pt x="996" y="7158"/>
                    <a:pt x="996" y="7158"/>
                    <a:pt x="996" y="7158"/>
                  </a:cubicBezTo>
                  <a:cubicBezTo>
                    <a:pt x="974" y="7143"/>
                    <a:pt x="974" y="7143"/>
                    <a:pt x="974" y="7143"/>
                  </a:cubicBezTo>
                  <a:cubicBezTo>
                    <a:pt x="959" y="7129"/>
                    <a:pt x="952" y="7122"/>
                    <a:pt x="945" y="7107"/>
                  </a:cubicBezTo>
                  <a:cubicBezTo>
                    <a:pt x="908" y="7048"/>
                    <a:pt x="923" y="7004"/>
                    <a:pt x="966" y="6916"/>
                  </a:cubicBezTo>
                  <a:cubicBezTo>
                    <a:pt x="996" y="6858"/>
                    <a:pt x="981" y="6850"/>
                    <a:pt x="959" y="6821"/>
                  </a:cubicBezTo>
                  <a:cubicBezTo>
                    <a:pt x="945" y="6806"/>
                    <a:pt x="937" y="6792"/>
                    <a:pt x="923" y="6770"/>
                  </a:cubicBezTo>
                  <a:cubicBezTo>
                    <a:pt x="893" y="6704"/>
                    <a:pt x="857" y="6660"/>
                    <a:pt x="791" y="6660"/>
                  </a:cubicBezTo>
                  <a:cubicBezTo>
                    <a:pt x="783" y="6660"/>
                    <a:pt x="769" y="6660"/>
                    <a:pt x="762" y="6660"/>
                  </a:cubicBezTo>
                  <a:cubicBezTo>
                    <a:pt x="732" y="6667"/>
                    <a:pt x="710" y="6674"/>
                    <a:pt x="695" y="6674"/>
                  </a:cubicBezTo>
                  <a:cubicBezTo>
                    <a:pt x="666" y="6674"/>
                    <a:pt x="652" y="6653"/>
                    <a:pt x="644" y="6638"/>
                  </a:cubicBezTo>
                  <a:cubicBezTo>
                    <a:pt x="644" y="6631"/>
                    <a:pt x="637" y="6623"/>
                    <a:pt x="630" y="6616"/>
                  </a:cubicBezTo>
                  <a:cubicBezTo>
                    <a:pt x="622" y="6601"/>
                    <a:pt x="615" y="6594"/>
                    <a:pt x="608" y="6587"/>
                  </a:cubicBezTo>
                  <a:cubicBezTo>
                    <a:pt x="586" y="6557"/>
                    <a:pt x="564" y="6535"/>
                    <a:pt x="578" y="6455"/>
                  </a:cubicBezTo>
                  <a:cubicBezTo>
                    <a:pt x="593" y="6396"/>
                    <a:pt x="608" y="6389"/>
                    <a:pt x="637" y="6374"/>
                  </a:cubicBezTo>
                  <a:cubicBezTo>
                    <a:pt x="652" y="6374"/>
                    <a:pt x="674" y="6360"/>
                    <a:pt x="710" y="6330"/>
                  </a:cubicBezTo>
                  <a:cubicBezTo>
                    <a:pt x="732" y="6315"/>
                    <a:pt x="754" y="6293"/>
                    <a:pt x="762" y="6286"/>
                  </a:cubicBezTo>
                  <a:lnTo>
                    <a:pt x="762" y="6286"/>
                  </a:lnTo>
                  <a:lnTo>
                    <a:pt x="754" y="6279"/>
                  </a:lnTo>
                  <a:cubicBezTo>
                    <a:pt x="747" y="6272"/>
                    <a:pt x="740" y="6257"/>
                    <a:pt x="732" y="6235"/>
                  </a:cubicBezTo>
                  <a:cubicBezTo>
                    <a:pt x="725" y="6213"/>
                    <a:pt x="717" y="6213"/>
                    <a:pt x="717" y="6213"/>
                  </a:cubicBezTo>
                  <a:cubicBezTo>
                    <a:pt x="710" y="6213"/>
                    <a:pt x="703" y="6213"/>
                    <a:pt x="703" y="6213"/>
                  </a:cubicBezTo>
                  <a:cubicBezTo>
                    <a:pt x="688" y="6220"/>
                    <a:pt x="674" y="6220"/>
                    <a:pt x="659" y="6220"/>
                  </a:cubicBezTo>
                  <a:cubicBezTo>
                    <a:pt x="644" y="6220"/>
                    <a:pt x="622" y="6220"/>
                    <a:pt x="600" y="6206"/>
                  </a:cubicBezTo>
                  <a:cubicBezTo>
                    <a:pt x="542" y="6184"/>
                    <a:pt x="534" y="6169"/>
                    <a:pt x="534" y="6132"/>
                  </a:cubicBezTo>
                  <a:cubicBezTo>
                    <a:pt x="534" y="6118"/>
                    <a:pt x="534" y="6096"/>
                    <a:pt x="527" y="6066"/>
                  </a:cubicBezTo>
                  <a:cubicBezTo>
                    <a:pt x="512" y="6030"/>
                    <a:pt x="505" y="6015"/>
                    <a:pt x="505" y="6000"/>
                  </a:cubicBezTo>
                  <a:cubicBezTo>
                    <a:pt x="490" y="5971"/>
                    <a:pt x="490" y="5964"/>
                    <a:pt x="468" y="5927"/>
                  </a:cubicBezTo>
                  <a:cubicBezTo>
                    <a:pt x="461" y="5912"/>
                    <a:pt x="454" y="5912"/>
                    <a:pt x="439" y="5912"/>
                  </a:cubicBezTo>
                  <a:cubicBezTo>
                    <a:pt x="432" y="5912"/>
                    <a:pt x="417" y="5912"/>
                    <a:pt x="402" y="5920"/>
                  </a:cubicBezTo>
                  <a:cubicBezTo>
                    <a:pt x="388" y="5927"/>
                    <a:pt x="373" y="5927"/>
                    <a:pt x="351" y="5927"/>
                  </a:cubicBezTo>
                  <a:cubicBezTo>
                    <a:pt x="344" y="5927"/>
                    <a:pt x="336" y="5927"/>
                    <a:pt x="329" y="5927"/>
                  </a:cubicBezTo>
                  <a:cubicBezTo>
                    <a:pt x="307" y="5920"/>
                    <a:pt x="285" y="5912"/>
                    <a:pt x="278" y="5891"/>
                  </a:cubicBezTo>
                  <a:cubicBezTo>
                    <a:pt x="263" y="5869"/>
                    <a:pt x="263" y="5832"/>
                    <a:pt x="278" y="5781"/>
                  </a:cubicBezTo>
                  <a:cubicBezTo>
                    <a:pt x="293" y="5737"/>
                    <a:pt x="285" y="5729"/>
                    <a:pt x="256" y="5722"/>
                  </a:cubicBezTo>
                  <a:cubicBezTo>
                    <a:pt x="249" y="5722"/>
                    <a:pt x="234" y="5715"/>
                    <a:pt x="226" y="5707"/>
                  </a:cubicBezTo>
                  <a:cubicBezTo>
                    <a:pt x="205" y="5700"/>
                    <a:pt x="161" y="5671"/>
                    <a:pt x="168" y="5641"/>
                  </a:cubicBezTo>
                  <a:cubicBezTo>
                    <a:pt x="168" y="5627"/>
                    <a:pt x="183" y="5619"/>
                    <a:pt x="205" y="5612"/>
                  </a:cubicBezTo>
                  <a:cubicBezTo>
                    <a:pt x="249" y="5605"/>
                    <a:pt x="256" y="5575"/>
                    <a:pt x="256" y="5502"/>
                  </a:cubicBezTo>
                  <a:cubicBezTo>
                    <a:pt x="256" y="5465"/>
                    <a:pt x="271" y="5451"/>
                    <a:pt x="300" y="5451"/>
                  </a:cubicBezTo>
                  <a:cubicBezTo>
                    <a:pt x="314" y="5451"/>
                    <a:pt x="322" y="5451"/>
                    <a:pt x="336" y="5451"/>
                  </a:cubicBezTo>
                  <a:cubicBezTo>
                    <a:pt x="351" y="5451"/>
                    <a:pt x="366" y="5458"/>
                    <a:pt x="381" y="5458"/>
                  </a:cubicBezTo>
                  <a:cubicBezTo>
                    <a:pt x="388" y="5458"/>
                    <a:pt x="395" y="5458"/>
                    <a:pt x="402" y="5451"/>
                  </a:cubicBezTo>
                  <a:cubicBezTo>
                    <a:pt x="410" y="5451"/>
                    <a:pt x="417" y="5451"/>
                    <a:pt x="424" y="5443"/>
                  </a:cubicBezTo>
                  <a:cubicBezTo>
                    <a:pt x="432" y="5429"/>
                    <a:pt x="424" y="5407"/>
                    <a:pt x="417" y="5378"/>
                  </a:cubicBezTo>
                  <a:cubicBezTo>
                    <a:pt x="417" y="5356"/>
                    <a:pt x="410" y="5334"/>
                    <a:pt x="410" y="5312"/>
                  </a:cubicBezTo>
                  <a:cubicBezTo>
                    <a:pt x="410" y="5238"/>
                    <a:pt x="410" y="5238"/>
                    <a:pt x="373" y="5238"/>
                  </a:cubicBezTo>
                  <a:cubicBezTo>
                    <a:pt x="336" y="5238"/>
                    <a:pt x="293" y="5224"/>
                    <a:pt x="278" y="5194"/>
                  </a:cubicBezTo>
                  <a:cubicBezTo>
                    <a:pt x="271" y="5172"/>
                    <a:pt x="263" y="5150"/>
                    <a:pt x="293" y="5106"/>
                  </a:cubicBezTo>
                  <a:cubicBezTo>
                    <a:pt x="300" y="5092"/>
                    <a:pt x="307" y="5070"/>
                    <a:pt x="307" y="5062"/>
                  </a:cubicBezTo>
                  <a:cubicBezTo>
                    <a:pt x="300" y="5055"/>
                    <a:pt x="285" y="5048"/>
                    <a:pt x="285" y="5048"/>
                  </a:cubicBezTo>
                  <a:cubicBezTo>
                    <a:pt x="278" y="5048"/>
                    <a:pt x="278" y="5055"/>
                    <a:pt x="271" y="5055"/>
                  </a:cubicBezTo>
                  <a:cubicBezTo>
                    <a:pt x="256" y="5055"/>
                    <a:pt x="241" y="5062"/>
                    <a:pt x="219" y="5062"/>
                  </a:cubicBezTo>
                  <a:cubicBezTo>
                    <a:pt x="197" y="5062"/>
                    <a:pt x="161" y="5062"/>
                    <a:pt x="109" y="5077"/>
                  </a:cubicBezTo>
                  <a:cubicBezTo>
                    <a:pt x="102" y="5077"/>
                    <a:pt x="87" y="5077"/>
                    <a:pt x="80" y="5077"/>
                  </a:cubicBezTo>
                  <a:cubicBezTo>
                    <a:pt x="65" y="5077"/>
                    <a:pt x="51" y="5077"/>
                    <a:pt x="43" y="5062"/>
                  </a:cubicBezTo>
                  <a:cubicBezTo>
                    <a:pt x="29" y="5048"/>
                    <a:pt x="29" y="5011"/>
                    <a:pt x="36" y="4974"/>
                  </a:cubicBezTo>
                  <a:cubicBezTo>
                    <a:pt x="36" y="4960"/>
                    <a:pt x="36" y="4945"/>
                    <a:pt x="36" y="4923"/>
                  </a:cubicBezTo>
                  <a:cubicBezTo>
                    <a:pt x="36" y="4894"/>
                    <a:pt x="29" y="4872"/>
                    <a:pt x="21" y="4850"/>
                  </a:cubicBezTo>
                  <a:cubicBezTo>
                    <a:pt x="7" y="4813"/>
                    <a:pt x="0" y="4784"/>
                    <a:pt x="29" y="4755"/>
                  </a:cubicBezTo>
                  <a:cubicBezTo>
                    <a:pt x="58" y="4733"/>
                    <a:pt x="73" y="4725"/>
                    <a:pt x="87" y="4725"/>
                  </a:cubicBezTo>
                  <a:cubicBezTo>
                    <a:pt x="102" y="4725"/>
                    <a:pt x="124" y="4733"/>
                    <a:pt x="124" y="4777"/>
                  </a:cubicBezTo>
                  <a:cubicBezTo>
                    <a:pt x="124" y="4791"/>
                    <a:pt x="131" y="4806"/>
                    <a:pt x="146" y="4821"/>
                  </a:cubicBezTo>
                  <a:cubicBezTo>
                    <a:pt x="161" y="4835"/>
                    <a:pt x="175" y="4843"/>
                    <a:pt x="183" y="4843"/>
                  </a:cubicBezTo>
                  <a:cubicBezTo>
                    <a:pt x="183" y="4843"/>
                    <a:pt x="183" y="4843"/>
                    <a:pt x="190" y="4835"/>
                  </a:cubicBezTo>
                  <a:cubicBezTo>
                    <a:pt x="190" y="4828"/>
                    <a:pt x="197" y="4813"/>
                    <a:pt x="205" y="4799"/>
                  </a:cubicBezTo>
                  <a:cubicBezTo>
                    <a:pt x="226" y="4762"/>
                    <a:pt x="249" y="4711"/>
                    <a:pt x="293" y="4674"/>
                  </a:cubicBezTo>
                  <a:cubicBezTo>
                    <a:pt x="314" y="4660"/>
                    <a:pt x="329" y="4652"/>
                    <a:pt x="344" y="4645"/>
                  </a:cubicBezTo>
                  <a:cubicBezTo>
                    <a:pt x="351" y="4638"/>
                    <a:pt x="358" y="4638"/>
                    <a:pt x="381" y="4601"/>
                  </a:cubicBezTo>
                  <a:cubicBezTo>
                    <a:pt x="410" y="4535"/>
                    <a:pt x="454" y="4520"/>
                    <a:pt x="505" y="4499"/>
                  </a:cubicBezTo>
                  <a:cubicBezTo>
                    <a:pt x="520" y="4492"/>
                    <a:pt x="520" y="4492"/>
                    <a:pt x="520" y="4492"/>
                  </a:cubicBezTo>
                  <a:cubicBezTo>
                    <a:pt x="549" y="4484"/>
                    <a:pt x="571" y="4477"/>
                    <a:pt x="578" y="4477"/>
                  </a:cubicBezTo>
                  <a:cubicBezTo>
                    <a:pt x="586" y="4477"/>
                    <a:pt x="593" y="4477"/>
                    <a:pt x="593" y="4477"/>
                  </a:cubicBezTo>
                  <a:cubicBezTo>
                    <a:pt x="593" y="4477"/>
                    <a:pt x="593" y="4477"/>
                    <a:pt x="593" y="4470"/>
                  </a:cubicBezTo>
                  <a:cubicBezTo>
                    <a:pt x="593" y="4448"/>
                    <a:pt x="571" y="4426"/>
                    <a:pt x="571" y="4426"/>
                  </a:cubicBezTo>
                  <a:cubicBezTo>
                    <a:pt x="564" y="4411"/>
                    <a:pt x="564" y="4411"/>
                    <a:pt x="564" y="4411"/>
                  </a:cubicBezTo>
                  <a:cubicBezTo>
                    <a:pt x="644" y="4353"/>
                    <a:pt x="644" y="4353"/>
                    <a:pt x="644" y="4353"/>
                  </a:cubicBezTo>
                  <a:cubicBezTo>
                    <a:pt x="644" y="4353"/>
                    <a:pt x="637" y="4353"/>
                    <a:pt x="630" y="4353"/>
                  </a:cubicBezTo>
                  <a:cubicBezTo>
                    <a:pt x="630" y="4353"/>
                    <a:pt x="615" y="4353"/>
                    <a:pt x="608" y="4360"/>
                  </a:cubicBezTo>
                  <a:cubicBezTo>
                    <a:pt x="571" y="4382"/>
                    <a:pt x="527" y="4404"/>
                    <a:pt x="483" y="4404"/>
                  </a:cubicBezTo>
                  <a:cubicBezTo>
                    <a:pt x="461" y="4404"/>
                    <a:pt x="439" y="4397"/>
                    <a:pt x="417" y="4382"/>
                  </a:cubicBezTo>
                  <a:cubicBezTo>
                    <a:pt x="402" y="4375"/>
                    <a:pt x="395" y="4360"/>
                    <a:pt x="388" y="4345"/>
                  </a:cubicBezTo>
                  <a:cubicBezTo>
                    <a:pt x="381" y="4272"/>
                    <a:pt x="461" y="4170"/>
                    <a:pt x="468" y="4155"/>
                  </a:cubicBezTo>
                  <a:cubicBezTo>
                    <a:pt x="490" y="4133"/>
                    <a:pt x="512" y="4104"/>
                    <a:pt x="534" y="4067"/>
                  </a:cubicBezTo>
                  <a:cubicBezTo>
                    <a:pt x="556" y="4023"/>
                    <a:pt x="578" y="3979"/>
                    <a:pt x="615" y="3928"/>
                  </a:cubicBezTo>
                  <a:cubicBezTo>
                    <a:pt x="652" y="3884"/>
                    <a:pt x="681" y="3869"/>
                    <a:pt x="695" y="3854"/>
                  </a:cubicBezTo>
                  <a:cubicBezTo>
                    <a:pt x="717" y="3840"/>
                    <a:pt x="732" y="3832"/>
                    <a:pt x="740" y="3803"/>
                  </a:cubicBezTo>
                  <a:cubicBezTo>
                    <a:pt x="747" y="3774"/>
                    <a:pt x="747" y="3744"/>
                    <a:pt x="747" y="3715"/>
                  </a:cubicBezTo>
                  <a:cubicBezTo>
                    <a:pt x="740" y="3679"/>
                    <a:pt x="740" y="3627"/>
                    <a:pt x="762" y="3569"/>
                  </a:cubicBezTo>
                  <a:cubicBezTo>
                    <a:pt x="798" y="3503"/>
                    <a:pt x="776" y="3444"/>
                    <a:pt x="754" y="3378"/>
                  </a:cubicBezTo>
                  <a:cubicBezTo>
                    <a:pt x="754" y="3363"/>
                    <a:pt x="747" y="3342"/>
                    <a:pt x="740" y="3320"/>
                  </a:cubicBezTo>
                  <a:cubicBezTo>
                    <a:pt x="725" y="3275"/>
                    <a:pt x="710" y="3246"/>
                    <a:pt x="703" y="3224"/>
                  </a:cubicBezTo>
                  <a:cubicBezTo>
                    <a:pt x="688" y="3210"/>
                    <a:pt x="681" y="3188"/>
                    <a:pt x="674" y="3158"/>
                  </a:cubicBezTo>
                  <a:cubicBezTo>
                    <a:pt x="659" y="3114"/>
                    <a:pt x="637" y="3070"/>
                    <a:pt x="564" y="2997"/>
                  </a:cubicBezTo>
                  <a:cubicBezTo>
                    <a:pt x="527" y="2968"/>
                    <a:pt x="512" y="2939"/>
                    <a:pt x="512" y="2916"/>
                  </a:cubicBezTo>
                  <a:cubicBezTo>
                    <a:pt x="512" y="2894"/>
                    <a:pt x="534" y="2873"/>
                    <a:pt x="564" y="2851"/>
                  </a:cubicBezTo>
                  <a:cubicBezTo>
                    <a:pt x="578" y="2843"/>
                    <a:pt x="578" y="2836"/>
                    <a:pt x="578" y="2836"/>
                  </a:cubicBezTo>
                  <a:cubicBezTo>
                    <a:pt x="578" y="2821"/>
                    <a:pt x="534" y="2806"/>
                    <a:pt x="505" y="2792"/>
                  </a:cubicBezTo>
                  <a:cubicBezTo>
                    <a:pt x="490" y="2785"/>
                    <a:pt x="490" y="2785"/>
                    <a:pt x="490" y="2785"/>
                  </a:cubicBezTo>
                  <a:cubicBezTo>
                    <a:pt x="424" y="2763"/>
                    <a:pt x="410" y="2726"/>
                    <a:pt x="410" y="2660"/>
                  </a:cubicBezTo>
                  <a:cubicBezTo>
                    <a:pt x="410" y="2587"/>
                    <a:pt x="410" y="2557"/>
                    <a:pt x="366" y="2535"/>
                  </a:cubicBezTo>
                  <a:cubicBezTo>
                    <a:pt x="336" y="2528"/>
                    <a:pt x="307" y="2521"/>
                    <a:pt x="293" y="2521"/>
                  </a:cubicBezTo>
                  <a:cubicBezTo>
                    <a:pt x="271" y="2521"/>
                    <a:pt x="263" y="2528"/>
                    <a:pt x="256" y="2528"/>
                  </a:cubicBezTo>
                  <a:cubicBezTo>
                    <a:pt x="226" y="2535"/>
                    <a:pt x="226" y="2535"/>
                    <a:pt x="226" y="2535"/>
                  </a:cubicBezTo>
                  <a:cubicBezTo>
                    <a:pt x="241" y="2506"/>
                    <a:pt x="241" y="2506"/>
                    <a:pt x="241" y="2506"/>
                  </a:cubicBezTo>
                  <a:cubicBezTo>
                    <a:pt x="241" y="2499"/>
                    <a:pt x="271" y="2462"/>
                    <a:pt x="329" y="2440"/>
                  </a:cubicBezTo>
                  <a:cubicBezTo>
                    <a:pt x="351" y="2433"/>
                    <a:pt x="351" y="2418"/>
                    <a:pt x="351" y="2418"/>
                  </a:cubicBezTo>
                  <a:cubicBezTo>
                    <a:pt x="358" y="2396"/>
                    <a:pt x="336" y="2367"/>
                    <a:pt x="300" y="2345"/>
                  </a:cubicBezTo>
                  <a:cubicBezTo>
                    <a:pt x="271" y="2316"/>
                    <a:pt x="249" y="2279"/>
                    <a:pt x="256" y="2250"/>
                  </a:cubicBezTo>
                  <a:cubicBezTo>
                    <a:pt x="263" y="2235"/>
                    <a:pt x="278" y="2213"/>
                    <a:pt x="322" y="2206"/>
                  </a:cubicBezTo>
                  <a:cubicBezTo>
                    <a:pt x="395" y="2191"/>
                    <a:pt x="432" y="2176"/>
                    <a:pt x="446" y="2140"/>
                  </a:cubicBezTo>
                  <a:cubicBezTo>
                    <a:pt x="461" y="2111"/>
                    <a:pt x="490" y="2089"/>
                    <a:pt x="520" y="2089"/>
                  </a:cubicBezTo>
                  <a:cubicBezTo>
                    <a:pt x="527" y="2089"/>
                    <a:pt x="549" y="2089"/>
                    <a:pt x="564" y="2118"/>
                  </a:cubicBezTo>
                  <a:cubicBezTo>
                    <a:pt x="586" y="2154"/>
                    <a:pt x="608" y="2169"/>
                    <a:pt x="688" y="2169"/>
                  </a:cubicBezTo>
                  <a:cubicBezTo>
                    <a:pt x="695" y="2169"/>
                    <a:pt x="703" y="2169"/>
                    <a:pt x="703" y="2169"/>
                  </a:cubicBezTo>
                  <a:cubicBezTo>
                    <a:pt x="710" y="2154"/>
                    <a:pt x="659" y="2096"/>
                    <a:pt x="644" y="2074"/>
                  </a:cubicBezTo>
                  <a:cubicBezTo>
                    <a:pt x="630" y="2066"/>
                    <a:pt x="622" y="2052"/>
                    <a:pt x="615" y="2044"/>
                  </a:cubicBezTo>
                  <a:cubicBezTo>
                    <a:pt x="600" y="2023"/>
                    <a:pt x="608" y="2008"/>
                    <a:pt x="608" y="2001"/>
                  </a:cubicBezTo>
                  <a:cubicBezTo>
                    <a:pt x="622" y="1964"/>
                    <a:pt x="688" y="1964"/>
                    <a:pt x="695" y="1964"/>
                  </a:cubicBezTo>
                  <a:cubicBezTo>
                    <a:pt x="732" y="1964"/>
                    <a:pt x="747" y="2008"/>
                    <a:pt x="762" y="2044"/>
                  </a:cubicBezTo>
                  <a:cubicBezTo>
                    <a:pt x="769" y="2059"/>
                    <a:pt x="776" y="2074"/>
                    <a:pt x="783" y="2089"/>
                  </a:cubicBezTo>
                  <a:cubicBezTo>
                    <a:pt x="791" y="2111"/>
                    <a:pt x="813" y="2118"/>
                    <a:pt x="857" y="2118"/>
                  </a:cubicBezTo>
                  <a:cubicBezTo>
                    <a:pt x="879" y="2118"/>
                    <a:pt x="901" y="2118"/>
                    <a:pt x="923" y="2111"/>
                  </a:cubicBezTo>
                  <a:cubicBezTo>
                    <a:pt x="930" y="2111"/>
                    <a:pt x="937" y="2111"/>
                    <a:pt x="945" y="2111"/>
                  </a:cubicBezTo>
                  <a:cubicBezTo>
                    <a:pt x="1011" y="2111"/>
                    <a:pt x="1076" y="2154"/>
                    <a:pt x="1128" y="2191"/>
                  </a:cubicBezTo>
                  <a:cubicBezTo>
                    <a:pt x="1157" y="2220"/>
                    <a:pt x="1179" y="2228"/>
                    <a:pt x="1194" y="2228"/>
                  </a:cubicBezTo>
                  <a:cubicBezTo>
                    <a:pt x="1194" y="2228"/>
                    <a:pt x="1201" y="2228"/>
                    <a:pt x="1208" y="2213"/>
                  </a:cubicBezTo>
                  <a:cubicBezTo>
                    <a:pt x="1208" y="2198"/>
                    <a:pt x="1194" y="2184"/>
                    <a:pt x="1179" y="2162"/>
                  </a:cubicBezTo>
                  <a:cubicBezTo>
                    <a:pt x="1157" y="2147"/>
                    <a:pt x="1142" y="2125"/>
                    <a:pt x="1150" y="2096"/>
                  </a:cubicBezTo>
                  <a:cubicBezTo>
                    <a:pt x="1157" y="2081"/>
                    <a:pt x="1172" y="2074"/>
                    <a:pt x="1186" y="2074"/>
                  </a:cubicBezTo>
                  <a:cubicBezTo>
                    <a:pt x="1223" y="2074"/>
                    <a:pt x="1267" y="2103"/>
                    <a:pt x="1296" y="2140"/>
                  </a:cubicBezTo>
                  <a:cubicBezTo>
                    <a:pt x="1311" y="2154"/>
                    <a:pt x="1326" y="2154"/>
                    <a:pt x="1340" y="2154"/>
                  </a:cubicBezTo>
                  <a:cubicBezTo>
                    <a:pt x="1377" y="2154"/>
                    <a:pt x="1428" y="2125"/>
                    <a:pt x="1450" y="2103"/>
                  </a:cubicBezTo>
                  <a:cubicBezTo>
                    <a:pt x="1487" y="2066"/>
                    <a:pt x="1663" y="2001"/>
                    <a:pt x="1729" y="1979"/>
                  </a:cubicBezTo>
                  <a:cubicBezTo>
                    <a:pt x="1743" y="1971"/>
                    <a:pt x="1758" y="1964"/>
                    <a:pt x="1773" y="1964"/>
                  </a:cubicBezTo>
                  <a:cubicBezTo>
                    <a:pt x="1809" y="1964"/>
                    <a:pt x="1846" y="1979"/>
                    <a:pt x="1861" y="2044"/>
                  </a:cubicBezTo>
                  <a:cubicBezTo>
                    <a:pt x="1861" y="2052"/>
                    <a:pt x="1861" y="2052"/>
                    <a:pt x="1868" y="2052"/>
                  </a:cubicBezTo>
                  <a:cubicBezTo>
                    <a:pt x="1897" y="2052"/>
                    <a:pt x="1963" y="2001"/>
                    <a:pt x="1985" y="1949"/>
                  </a:cubicBezTo>
                  <a:cubicBezTo>
                    <a:pt x="2014" y="1905"/>
                    <a:pt x="2022" y="1883"/>
                    <a:pt x="2044" y="1854"/>
                  </a:cubicBezTo>
                  <a:cubicBezTo>
                    <a:pt x="2051" y="1847"/>
                    <a:pt x="2058" y="1832"/>
                    <a:pt x="2066" y="1810"/>
                  </a:cubicBezTo>
                  <a:cubicBezTo>
                    <a:pt x="2088" y="1781"/>
                    <a:pt x="2088" y="1773"/>
                    <a:pt x="2066" y="1751"/>
                  </a:cubicBezTo>
                  <a:cubicBezTo>
                    <a:pt x="2058" y="1744"/>
                    <a:pt x="2051" y="1737"/>
                    <a:pt x="2044" y="1730"/>
                  </a:cubicBezTo>
                  <a:cubicBezTo>
                    <a:pt x="2014" y="1693"/>
                    <a:pt x="1971" y="1656"/>
                    <a:pt x="1912" y="1620"/>
                  </a:cubicBezTo>
                  <a:cubicBezTo>
                    <a:pt x="1890" y="1605"/>
                    <a:pt x="1890" y="1605"/>
                    <a:pt x="1890" y="1605"/>
                  </a:cubicBezTo>
                  <a:cubicBezTo>
                    <a:pt x="1846" y="1575"/>
                    <a:pt x="1817" y="1554"/>
                    <a:pt x="1817" y="1524"/>
                  </a:cubicBezTo>
                  <a:cubicBezTo>
                    <a:pt x="1809" y="1510"/>
                    <a:pt x="1817" y="1495"/>
                    <a:pt x="1831" y="1473"/>
                  </a:cubicBezTo>
                  <a:cubicBezTo>
                    <a:pt x="1846" y="1451"/>
                    <a:pt x="1853" y="1444"/>
                    <a:pt x="1868" y="1444"/>
                  </a:cubicBezTo>
                  <a:cubicBezTo>
                    <a:pt x="1875" y="1444"/>
                    <a:pt x="1883" y="1451"/>
                    <a:pt x="1883" y="1451"/>
                  </a:cubicBezTo>
                  <a:cubicBezTo>
                    <a:pt x="1890" y="1451"/>
                    <a:pt x="1890" y="1451"/>
                    <a:pt x="1890" y="1451"/>
                  </a:cubicBezTo>
                  <a:cubicBezTo>
                    <a:pt x="1890" y="1451"/>
                    <a:pt x="1897" y="1444"/>
                    <a:pt x="1897" y="1436"/>
                  </a:cubicBezTo>
                  <a:cubicBezTo>
                    <a:pt x="1912" y="1407"/>
                    <a:pt x="1956" y="1326"/>
                    <a:pt x="2036" y="1326"/>
                  </a:cubicBezTo>
                  <a:cubicBezTo>
                    <a:pt x="2102" y="1326"/>
                    <a:pt x="2132" y="1326"/>
                    <a:pt x="2161" y="1297"/>
                  </a:cubicBezTo>
                  <a:cubicBezTo>
                    <a:pt x="2176" y="1290"/>
                    <a:pt x="2183" y="1261"/>
                    <a:pt x="2198" y="1231"/>
                  </a:cubicBezTo>
                  <a:cubicBezTo>
                    <a:pt x="2212" y="1194"/>
                    <a:pt x="2227" y="1151"/>
                    <a:pt x="2256" y="1129"/>
                  </a:cubicBezTo>
                  <a:cubicBezTo>
                    <a:pt x="2278" y="1106"/>
                    <a:pt x="2300" y="1106"/>
                    <a:pt x="2322" y="1106"/>
                  </a:cubicBezTo>
                  <a:cubicBezTo>
                    <a:pt x="2344" y="1106"/>
                    <a:pt x="2352" y="1106"/>
                    <a:pt x="2359" y="1085"/>
                  </a:cubicBezTo>
                  <a:cubicBezTo>
                    <a:pt x="2366" y="1077"/>
                    <a:pt x="2374" y="1070"/>
                    <a:pt x="2374" y="1063"/>
                  </a:cubicBezTo>
                  <a:cubicBezTo>
                    <a:pt x="2388" y="1026"/>
                    <a:pt x="2403" y="989"/>
                    <a:pt x="2476" y="975"/>
                  </a:cubicBezTo>
                  <a:cubicBezTo>
                    <a:pt x="2527" y="967"/>
                    <a:pt x="2564" y="945"/>
                    <a:pt x="2586" y="931"/>
                  </a:cubicBezTo>
                  <a:cubicBezTo>
                    <a:pt x="2593" y="931"/>
                    <a:pt x="2593" y="931"/>
                    <a:pt x="2593" y="931"/>
                  </a:cubicBezTo>
                  <a:lnTo>
                    <a:pt x="2593" y="931"/>
                  </a:lnTo>
                  <a:cubicBezTo>
                    <a:pt x="2645" y="931"/>
                    <a:pt x="2667" y="916"/>
                    <a:pt x="2681" y="901"/>
                  </a:cubicBezTo>
                  <a:cubicBezTo>
                    <a:pt x="2711" y="857"/>
                    <a:pt x="2798" y="850"/>
                    <a:pt x="2879" y="850"/>
                  </a:cubicBezTo>
                  <a:cubicBezTo>
                    <a:pt x="2901" y="850"/>
                    <a:pt x="2916" y="850"/>
                    <a:pt x="2930" y="843"/>
                  </a:cubicBezTo>
                  <a:cubicBezTo>
                    <a:pt x="2938" y="843"/>
                    <a:pt x="2945" y="843"/>
                    <a:pt x="2960" y="843"/>
                  </a:cubicBezTo>
                  <a:cubicBezTo>
                    <a:pt x="3018" y="828"/>
                    <a:pt x="3150" y="813"/>
                    <a:pt x="3202" y="762"/>
                  </a:cubicBezTo>
                  <a:cubicBezTo>
                    <a:pt x="3245" y="718"/>
                    <a:pt x="3333" y="660"/>
                    <a:pt x="3399" y="623"/>
                  </a:cubicBezTo>
                  <a:cubicBezTo>
                    <a:pt x="3421" y="608"/>
                    <a:pt x="3436" y="601"/>
                    <a:pt x="3451" y="594"/>
                  </a:cubicBezTo>
                  <a:cubicBezTo>
                    <a:pt x="3502" y="557"/>
                    <a:pt x="3546" y="528"/>
                    <a:pt x="3605" y="498"/>
                  </a:cubicBezTo>
                  <a:cubicBezTo>
                    <a:pt x="3648" y="476"/>
                    <a:pt x="3648" y="462"/>
                    <a:pt x="3656" y="447"/>
                  </a:cubicBezTo>
                  <a:cubicBezTo>
                    <a:pt x="3663" y="440"/>
                    <a:pt x="3663" y="432"/>
                    <a:pt x="3663" y="425"/>
                  </a:cubicBezTo>
                  <a:cubicBezTo>
                    <a:pt x="3670" y="425"/>
                    <a:pt x="3670" y="418"/>
                    <a:pt x="3678" y="411"/>
                  </a:cubicBezTo>
                  <a:cubicBezTo>
                    <a:pt x="3685" y="388"/>
                    <a:pt x="3693" y="381"/>
                    <a:pt x="3656" y="352"/>
                  </a:cubicBezTo>
                  <a:cubicBezTo>
                    <a:pt x="3634" y="337"/>
                    <a:pt x="3626" y="323"/>
                    <a:pt x="3619" y="308"/>
                  </a:cubicBezTo>
                  <a:cubicBezTo>
                    <a:pt x="3619" y="293"/>
                    <a:pt x="3634" y="279"/>
                    <a:pt x="3641" y="264"/>
                  </a:cubicBezTo>
                  <a:cubicBezTo>
                    <a:pt x="3656" y="256"/>
                    <a:pt x="3663" y="242"/>
                    <a:pt x="3663" y="235"/>
                  </a:cubicBezTo>
                  <a:cubicBezTo>
                    <a:pt x="3678" y="198"/>
                    <a:pt x="3700" y="161"/>
                    <a:pt x="3736" y="161"/>
                  </a:cubicBezTo>
                  <a:cubicBezTo>
                    <a:pt x="3751" y="161"/>
                    <a:pt x="3766" y="169"/>
                    <a:pt x="3780" y="176"/>
                  </a:cubicBezTo>
                  <a:cubicBezTo>
                    <a:pt x="3802" y="191"/>
                    <a:pt x="3824" y="205"/>
                    <a:pt x="3839" y="220"/>
                  </a:cubicBezTo>
                  <a:cubicBezTo>
                    <a:pt x="3854" y="235"/>
                    <a:pt x="3868" y="249"/>
                    <a:pt x="3890" y="256"/>
                  </a:cubicBezTo>
                  <a:cubicBezTo>
                    <a:pt x="3927" y="271"/>
                    <a:pt x="3927" y="308"/>
                    <a:pt x="3927" y="337"/>
                  </a:cubicBezTo>
                  <a:cubicBezTo>
                    <a:pt x="3927" y="352"/>
                    <a:pt x="3927" y="366"/>
                    <a:pt x="3934" y="388"/>
                  </a:cubicBezTo>
                  <a:cubicBezTo>
                    <a:pt x="3949" y="432"/>
                    <a:pt x="3978" y="440"/>
                    <a:pt x="4022" y="447"/>
                  </a:cubicBezTo>
                  <a:cubicBezTo>
                    <a:pt x="4059" y="454"/>
                    <a:pt x="4074" y="469"/>
                    <a:pt x="4095" y="491"/>
                  </a:cubicBezTo>
                  <a:cubicBezTo>
                    <a:pt x="4103" y="491"/>
                    <a:pt x="4110" y="498"/>
                    <a:pt x="4125" y="506"/>
                  </a:cubicBezTo>
                  <a:cubicBezTo>
                    <a:pt x="4139" y="520"/>
                    <a:pt x="4154" y="520"/>
                    <a:pt x="4176" y="520"/>
                  </a:cubicBezTo>
                  <a:cubicBezTo>
                    <a:pt x="4191" y="520"/>
                    <a:pt x="4213" y="520"/>
                    <a:pt x="4220" y="506"/>
                  </a:cubicBezTo>
                  <a:cubicBezTo>
                    <a:pt x="4235" y="498"/>
                    <a:pt x="4257" y="491"/>
                    <a:pt x="4286" y="491"/>
                  </a:cubicBezTo>
                  <a:cubicBezTo>
                    <a:pt x="4323" y="491"/>
                    <a:pt x="4367" y="506"/>
                    <a:pt x="4381" y="535"/>
                  </a:cubicBezTo>
                  <a:cubicBezTo>
                    <a:pt x="4388" y="557"/>
                    <a:pt x="4396" y="579"/>
                    <a:pt x="4403" y="594"/>
                  </a:cubicBezTo>
                  <a:cubicBezTo>
                    <a:pt x="4411" y="638"/>
                    <a:pt x="4418" y="660"/>
                    <a:pt x="4440" y="667"/>
                  </a:cubicBezTo>
                  <a:cubicBezTo>
                    <a:pt x="4476" y="674"/>
                    <a:pt x="4491" y="704"/>
                    <a:pt x="4491" y="725"/>
                  </a:cubicBezTo>
                  <a:cubicBezTo>
                    <a:pt x="4491" y="740"/>
                    <a:pt x="4476" y="770"/>
                    <a:pt x="4418" y="770"/>
                  </a:cubicBezTo>
                  <a:cubicBezTo>
                    <a:pt x="4396" y="777"/>
                    <a:pt x="4381" y="784"/>
                    <a:pt x="4381" y="792"/>
                  </a:cubicBezTo>
                  <a:cubicBezTo>
                    <a:pt x="4374" y="799"/>
                    <a:pt x="4381" y="821"/>
                    <a:pt x="4388" y="835"/>
                  </a:cubicBezTo>
                  <a:cubicBezTo>
                    <a:pt x="4396" y="850"/>
                    <a:pt x="4396" y="850"/>
                    <a:pt x="4396" y="850"/>
                  </a:cubicBezTo>
                  <a:cubicBezTo>
                    <a:pt x="4411" y="880"/>
                    <a:pt x="4411" y="887"/>
                    <a:pt x="4388" y="938"/>
                  </a:cubicBezTo>
                  <a:cubicBezTo>
                    <a:pt x="4381" y="953"/>
                    <a:pt x="4381" y="975"/>
                    <a:pt x="4381" y="989"/>
                  </a:cubicBezTo>
                  <a:cubicBezTo>
                    <a:pt x="4381" y="1019"/>
                    <a:pt x="4381" y="1048"/>
                    <a:pt x="4337" y="1070"/>
                  </a:cubicBezTo>
                  <a:cubicBezTo>
                    <a:pt x="4308" y="1085"/>
                    <a:pt x="4308" y="1092"/>
                    <a:pt x="4308" y="1099"/>
                  </a:cubicBezTo>
                  <a:cubicBezTo>
                    <a:pt x="4308" y="1099"/>
                    <a:pt x="4308" y="1114"/>
                    <a:pt x="4345" y="1136"/>
                  </a:cubicBezTo>
                  <a:cubicBezTo>
                    <a:pt x="4403" y="1173"/>
                    <a:pt x="4433" y="1187"/>
                    <a:pt x="4469" y="1187"/>
                  </a:cubicBezTo>
                  <a:cubicBezTo>
                    <a:pt x="4476" y="1187"/>
                    <a:pt x="4484" y="1187"/>
                    <a:pt x="4491" y="1187"/>
                  </a:cubicBezTo>
                  <a:cubicBezTo>
                    <a:pt x="4498" y="1187"/>
                    <a:pt x="4506" y="1180"/>
                    <a:pt x="4506" y="1180"/>
                  </a:cubicBezTo>
                  <a:cubicBezTo>
                    <a:pt x="4528" y="1180"/>
                    <a:pt x="4535" y="1187"/>
                    <a:pt x="4543" y="1194"/>
                  </a:cubicBezTo>
                  <a:cubicBezTo>
                    <a:pt x="4557" y="1216"/>
                    <a:pt x="4550" y="1246"/>
                    <a:pt x="4535" y="1290"/>
                  </a:cubicBezTo>
                  <a:cubicBezTo>
                    <a:pt x="4528" y="1304"/>
                    <a:pt x="4528" y="1319"/>
                    <a:pt x="4528" y="1334"/>
                  </a:cubicBezTo>
                  <a:cubicBezTo>
                    <a:pt x="4528" y="1363"/>
                    <a:pt x="4520" y="1400"/>
                    <a:pt x="4455" y="1422"/>
                  </a:cubicBezTo>
                  <a:cubicBezTo>
                    <a:pt x="4440" y="1429"/>
                    <a:pt x="4440" y="1429"/>
                    <a:pt x="4440" y="1429"/>
                  </a:cubicBezTo>
                  <a:cubicBezTo>
                    <a:pt x="4381" y="1444"/>
                    <a:pt x="4374" y="1444"/>
                    <a:pt x="4330" y="1480"/>
                  </a:cubicBezTo>
                  <a:cubicBezTo>
                    <a:pt x="4315" y="1495"/>
                    <a:pt x="4293" y="1510"/>
                    <a:pt x="4293" y="1517"/>
                  </a:cubicBezTo>
                  <a:cubicBezTo>
                    <a:pt x="4293" y="1524"/>
                    <a:pt x="4293" y="1524"/>
                    <a:pt x="4323" y="1546"/>
                  </a:cubicBezTo>
                  <a:cubicBezTo>
                    <a:pt x="4352" y="1561"/>
                    <a:pt x="4367" y="1583"/>
                    <a:pt x="4381" y="1605"/>
                  </a:cubicBezTo>
                  <a:cubicBezTo>
                    <a:pt x="4396" y="1620"/>
                    <a:pt x="4396" y="1627"/>
                    <a:pt x="4411" y="1627"/>
                  </a:cubicBezTo>
                  <a:cubicBezTo>
                    <a:pt x="4418" y="1627"/>
                    <a:pt x="4418" y="1627"/>
                    <a:pt x="4425" y="1627"/>
                  </a:cubicBezTo>
                  <a:cubicBezTo>
                    <a:pt x="4484" y="1612"/>
                    <a:pt x="4513" y="1590"/>
                    <a:pt x="4535" y="1568"/>
                  </a:cubicBezTo>
                  <a:cubicBezTo>
                    <a:pt x="4557" y="1532"/>
                    <a:pt x="4594" y="1532"/>
                    <a:pt x="4623" y="1532"/>
                  </a:cubicBezTo>
                  <a:cubicBezTo>
                    <a:pt x="4638" y="1532"/>
                    <a:pt x="4660" y="1532"/>
                    <a:pt x="4682" y="1532"/>
                  </a:cubicBezTo>
                  <a:cubicBezTo>
                    <a:pt x="4711" y="1539"/>
                    <a:pt x="4733" y="1539"/>
                    <a:pt x="4755" y="1539"/>
                  </a:cubicBezTo>
                  <a:cubicBezTo>
                    <a:pt x="4792" y="1539"/>
                    <a:pt x="4821" y="1532"/>
                    <a:pt x="4843" y="1517"/>
                  </a:cubicBezTo>
                  <a:cubicBezTo>
                    <a:pt x="4872" y="1502"/>
                    <a:pt x="4879" y="1495"/>
                    <a:pt x="4894" y="1473"/>
                  </a:cubicBezTo>
                  <a:cubicBezTo>
                    <a:pt x="4902" y="1458"/>
                    <a:pt x="4909" y="1444"/>
                    <a:pt x="4924" y="1422"/>
                  </a:cubicBezTo>
                  <a:cubicBezTo>
                    <a:pt x="4938" y="1407"/>
                    <a:pt x="4945" y="1400"/>
                    <a:pt x="4953" y="1385"/>
                  </a:cubicBezTo>
                  <a:cubicBezTo>
                    <a:pt x="4975" y="1356"/>
                    <a:pt x="4989" y="1326"/>
                    <a:pt x="5033" y="1326"/>
                  </a:cubicBezTo>
                  <a:cubicBezTo>
                    <a:pt x="5041" y="1326"/>
                    <a:pt x="5048" y="1326"/>
                    <a:pt x="5048" y="1326"/>
                  </a:cubicBezTo>
                  <a:cubicBezTo>
                    <a:pt x="5063" y="1334"/>
                    <a:pt x="5070" y="1334"/>
                    <a:pt x="5077" y="1334"/>
                  </a:cubicBezTo>
                  <a:cubicBezTo>
                    <a:pt x="5092" y="1334"/>
                    <a:pt x="5099" y="1326"/>
                    <a:pt x="5114" y="1326"/>
                  </a:cubicBezTo>
                  <a:cubicBezTo>
                    <a:pt x="5121" y="1326"/>
                    <a:pt x="5136" y="1326"/>
                    <a:pt x="5143" y="1326"/>
                  </a:cubicBezTo>
                  <a:cubicBezTo>
                    <a:pt x="5165" y="1326"/>
                    <a:pt x="5187" y="1334"/>
                    <a:pt x="5202" y="1356"/>
                  </a:cubicBezTo>
                  <a:cubicBezTo>
                    <a:pt x="5224" y="1378"/>
                    <a:pt x="5260" y="1400"/>
                    <a:pt x="5283" y="1400"/>
                  </a:cubicBezTo>
                  <a:cubicBezTo>
                    <a:pt x="5290" y="1400"/>
                    <a:pt x="5297" y="1400"/>
                    <a:pt x="5297" y="1392"/>
                  </a:cubicBezTo>
                  <a:cubicBezTo>
                    <a:pt x="5312" y="1341"/>
                    <a:pt x="5334" y="1297"/>
                    <a:pt x="5400" y="1268"/>
                  </a:cubicBezTo>
                  <a:cubicBezTo>
                    <a:pt x="5414" y="1261"/>
                    <a:pt x="5414" y="1261"/>
                    <a:pt x="5414" y="1261"/>
                  </a:cubicBezTo>
                  <a:cubicBezTo>
                    <a:pt x="5458" y="1246"/>
                    <a:pt x="5539" y="1216"/>
                    <a:pt x="5524" y="1187"/>
                  </a:cubicBezTo>
                  <a:cubicBezTo>
                    <a:pt x="5517" y="1165"/>
                    <a:pt x="5502" y="1158"/>
                    <a:pt x="5480" y="1151"/>
                  </a:cubicBezTo>
                  <a:cubicBezTo>
                    <a:pt x="5466" y="1143"/>
                    <a:pt x="5451" y="1136"/>
                    <a:pt x="5436" y="1129"/>
                  </a:cubicBezTo>
                  <a:cubicBezTo>
                    <a:pt x="5414" y="1106"/>
                    <a:pt x="5407" y="1099"/>
                    <a:pt x="5422" y="1070"/>
                  </a:cubicBezTo>
                  <a:cubicBezTo>
                    <a:pt x="5422" y="1063"/>
                    <a:pt x="5429" y="1048"/>
                    <a:pt x="5436" y="1026"/>
                  </a:cubicBezTo>
                  <a:cubicBezTo>
                    <a:pt x="5458" y="931"/>
                    <a:pt x="5480" y="747"/>
                    <a:pt x="5451" y="725"/>
                  </a:cubicBezTo>
                  <a:cubicBezTo>
                    <a:pt x="5414" y="689"/>
                    <a:pt x="5407" y="667"/>
                    <a:pt x="5400" y="608"/>
                  </a:cubicBezTo>
                  <a:cubicBezTo>
                    <a:pt x="5393" y="550"/>
                    <a:pt x="5334" y="513"/>
                    <a:pt x="5283" y="498"/>
                  </a:cubicBezTo>
                  <a:cubicBezTo>
                    <a:pt x="5217" y="484"/>
                    <a:pt x="5165" y="440"/>
                    <a:pt x="5143" y="396"/>
                  </a:cubicBezTo>
                  <a:cubicBezTo>
                    <a:pt x="5143" y="388"/>
                    <a:pt x="5136" y="381"/>
                    <a:pt x="5136" y="374"/>
                  </a:cubicBezTo>
                  <a:cubicBezTo>
                    <a:pt x="5121" y="337"/>
                    <a:pt x="5099" y="301"/>
                    <a:pt x="5114" y="279"/>
                  </a:cubicBezTo>
                  <a:cubicBezTo>
                    <a:pt x="5121" y="264"/>
                    <a:pt x="5136" y="256"/>
                    <a:pt x="5158" y="256"/>
                  </a:cubicBezTo>
                  <a:cubicBezTo>
                    <a:pt x="5195" y="256"/>
                    <a:pt x="5217" y="264"/>
                    <a:pt x="5231" y="271"/>
                  </a:cubicBezTo>
                  <a:cubicBezTo>
                    <a:pt x="5253" y="271"/>
                    <a:pt x="5268" y="279"/>
                    <a:pt x="5283" y="279"/>
                  </a:cubicBezTo>
                  <a:cubicBezTo>
                    <a:pt x="5290" y="279"/>
                    <a:pt x="5297" y="279"/>
                    <a:pt x="5312" y="279"/>
                  </a:cubicBezTo>
                  <a:cubicBezTo>
                    <a:pt x="5326" y="271"/>
                    <a:pt x="5334" y="271"/>
                    <a:pt x="5348" y="271"/>
                  </a:cubicBezTo>
                  <a:cubicBezTo>
                    <a:pt x="5385" y="271"/>
                    <a:pt x="5385" y="271"/>
                    <a:pt x="5385" y="271"/>
                  </a:cubicBezTo>
                  <a:cubicBezTo>
                    <a:pt x="5414" y="271"/>
                    <a:pt x="5429" y="271"/>
                    <a:pt x="5436" y="242"/>
                  </a:cubicBezTo>
                  <a:cubicBezTo>
                    <a:pt x="5436" y="220"/>
                    <a:pt x="5436" y="205"/>
                    <a:pt x="5429" y="191"/>
                  </a:cubicBezTo>
                  <a:cubicBezTo>
                    <a:pt x="5422" y="169"/>
                    <a:pt x="5407" y="139"/>
                    <a:pt x="5451" y="117"/>
                  </a:cubicBezTo>
                  <a:cubicBezTo>
                    <a:pt x="5466" y="103"/>
                    <a:pt x="5480" y="88"/>
                    <a:pt x="5488" y="73"/>
                  </a:cubicBezTo>
                  <a:cubicBezTo>
                    <a:pt x="5502" y="59"/>
                    <a:pt x="5517" y="37"/>
                    <a:pt x="5546" y="37"/>
                  </a:cubicBezTo>
                  <a:cubicBezTo>
                    <a:pt x="5576" y="37"/>
                    <a:pt x="5583" y="59"/>
                    <a:pt x="5590" y="66"/>
                  </a:cubicBezTo>
                  <a:cubicBezTo>
                    <a:pt x="5597" y="81"/>
                    <a:pt x="5597" y="81"/>
                    <a:pt x="5612" y="81"/>
                  </a:cubicBezTo>
                  <a:cubicBezTo>
                    <a:pt x="5619" y="81"/>
                    <a:pt x="5627" y="81"/>
                    <a:pt x="5634" y="81"/>
                  </a:cubicBezTo>
                  <a:cubicBezTo>
                    <a:pt x="5656" y="73"/>
                    <a:pt x="5656" y="73"/>
                    <a:pt x="5656" y="73"/>
                  </a:cubicBezTo>
                  <a:cubicBezTo>
                    <a:pt x="5715" y="59"/>
                    <a:pt x="5729" y="59"/>
                    <a:pt x="5774" y="29"/>
                  </a:cubicBezTo>
                  <a:cubicBezTo>
                    <a:pt x="5803" y="15"/>
                    <a:pt x="5825" y="0"/>
                    <a:pt x="5839" y="0"/>
                  </a:cubicBezTo>
                  <a:cubicBezTo>
                    <a:pt x="5861" y="0"/>
                    <a:pt x="5883" y="15"/>
                    <a:pt x="5905" y="29"/>
                  </a:cubicBezTo>
                  <a:cubicBezTo>
                    <a:pt x="5935" y="51"/>
                    <a:pt x="5935" y="81"/>
                    <a:pt x="5935" y="110"/>
                  </a:cubicBezTo>
                  <a:cubicBezTo>
                    <a:pt x="5942" y="132"/>
                    <a:pt x="5942" y="154"/>
                    <a:pt x="5957" y="169"/>
                  </a:cubicBezTo>
                  <a:cubicBezTo>
                    <a:pt x="5986" y="220"/>
                    <a:pt x="6001" y="308"/>
                    <a:pt x="5979" y="344"/>
                  </a:cubicBezTo>
                  <a:cubicBezTo>
                    <a:pt x="5971" y="366"/>
                    <a:pt x="5957" y="388"/>
                    <a:pt x="5964" y="411"/>
                  </a:cubicBezTo>
                  <a:cubicBezTo>
                    <a:pt x="5971" y="418"/>
                    <a:pt x="5986" y="432"/>
                    <a:pt x="6008" y="440"/>
                  </a:cubicBezTo>
                  <a:cubicBezTo>
                    <a:pt x="6030" y="447"/>
                    <a:pt x="6110" y="469"/>
                    <a:pt x="6184" y="469"/>
                  </a:cubicBezTo>
                  <a:cubicBezTo>
                    <a:pt x="6220" y="469"/>
                    <a:pt x="6250" y="462"/>
                    <a:pt x="6264" y="454"/>
                  </a:cubicBezTo>
                  <a:cubicBezTo>
                    <a:pt x="6294" y="440"/>
                    <a:pt x="6330" y="440"/>
                    <a:pt x="6367" y="432"/>
                  </a:cubicBezTo>
                  <a:cubicBezTo>
                    <a:pt x="6426" y="425"/>
                    <a:pt x="6455" y="418"/>
                    <a:pt x="6462" y="388"/>
                  </a:cubicBezTo>
                  <a:cubicBezTo>
                    <a:pt x="6469" y="344"/>
                    <a:pt x="6484" y="323"/>
                    <a:pt x="6506" y="301"/>
                  </a:cubicBezTo>
                  <a:cubicBezTo>
                    <a:pt x="6521" y="286"/>
                    <a:pt x="6536" y="271"/>
                    <a:pt x="6550" y="242"/>
                  </a:cubicBezTo>
                  <a:cubicBezTo>
                    <a:pt x="6572" y="176"/>
                    <a:pt x="6594" y="132"/>
                    <a:pt x="6653" y="125"/>
                  </a:cubicBezTo>
                  <a:cubicBezTo>
                    <a:pt x="6660" y="117"/>
                    <a:pt x="6675" y="117"/>
                    <a:pt x="6682" y="117"/>
                  </a:cubicBezTo>
                  <a:cubicBezTo>
                    <a:pt x="6704" y="110"/>
                    <a:pt x="6719" y="110"/>
                    <a:pt x="6741" y="110"/>
                  </a:cubicBezTo>
                  <a:cubicBezTo>
                    <a:pt x="6770" y="110"/>
                    <a:pt x="6792" y="117"/>
                    <a:pt x="6814" y="132"/>
                  </a:cubicBezTo>
                  <a:cubicBezTo>
                    <a:pt x="6836" y="154"/>
                    <a:pt x="6836" y="176"/>
                    <a:pt x="6836" y="191"/>
                  </a:cubicBezTo>
                  <a:cubicBezTo>
                    <a:pt x="6829" y="227"/>
                    <a:pt x="6792" y="256"/>
                    <a:pt x="6770" y="271"/>
                  </a:cubicBezTo>
                  <a:cubicBezTo>
                    <a:pt x="6763" y="279"/>
                    <a:pt x="6755" y="286"/>
                    <a:pt x="6755" y="301"/>
                  </a:cubicBezTo>
                  <a:cubicBezTo>
                    <a:pt x="6755" y="315"/>
                    <a:pt x="6763" y="337"/>
                    <a:pt x="6785" y="344"/>
                  </a:cubicBezTo>
                  <a:cubicBezTo>
                    <a:pt x="6807" y="359"/>
                    <a:pt x="6814" y="374"/>
                    <a:pt x="6821" y="396"/>
                  </a:cubicBezTo>
                  <a:cubicBezTo>
                    <a:pt x="6829" y="425"/>
                    <a:pt x="6814" y="447"/>
                    <a:pt x="6792" y="476"/>
                  </a:cubicBezTo>
                  <a:cubicBezTo>
                    <a:pt x="6785" y="491"/>
                    <a:pt x="6777" y="513"/>
                    <a:pt x="6763" y="535"/>
                  </a:cubicBezTo>
                  <a:cubicBezTo>
                    <a:pt x="6741" y="586"/>
                    <a:pt x="6719" y="645"/>
                    <a:pt x="6667" y="652"/>
                  </a:cubicBezTo>
                  <a:cubicBezTo>
                    <a:pt x="6601" y="660"/>
                    <a:pt x="6572" y="667"/>
                    <a:pt x="6550" y="718"/>
                  </a:cubicBezTo>
                  <a:cubicBezTo>
                    <a:pt x="6543" y="733"/>
                    <a:pt x="6536" y="747"/>
                    <a:pt x="6536" y="755"/>
                  </a:cubicBezTo>
                  <a:cubicBezTo>
                    <a:pt x="6514" y="799"/>
                    <a:pt x="6506" y="821"/>
                    <a:pt x="6521" y="843"/>
                  </a:cubicBezTo>
                  <a:cubicBezTo>
                    <a:pt x="6536" y="857"/>
                    <a:pt x="6543" y="865"/>
                    <a:pt x="6550" y="880"/>
                  </a:cubicBezTo>
                  <a:cubicBezTo>
                    <a:pt x="6565" y="909"/>
                    <a:pt x="6579" y="923"/>
                    <a:pt x="6609" y="938"/>
                  </a:cubicBezTo>
                  <a:cubicBezTo>
                    <a:pt x="6624" y="945"/>
                    <a:pt x="6631" y="945"/>
                    <a:pt x="6645" y="953"/>
                  </a:cubicBezTo>
                  <a:cubicBezTo>
                    <a:pt x="6689" y="967"/>
                    <a:pt x="6719" y="982"/>
                    <a:pt x="6719" y="1004"/>
                  </a:cubicBezTo>
                  <a:cubicBezTo>
                    <a:pt x="6726" y="1011"/>
                    <a:pt x="6719" y="1026"/>
                    <a:pt x="6704" y="1033"/>
                  </a:cubicBezTo>
                  <a:cubicBezTo>
                    <a:pt x="6697" y="1041"/>
                    <a:pt x="6682" y="1048"/>
                    <a:pt x="6675" y="1055"/>
                  </a:cubicBezTo>
                  <a:cubicBezTo>
                    <a:pt x="6645" y="1070"/>
                    <a:pt x="6638" y="1077"/>
                    <a:pt x="6645" y="1085"/>
                  </a:cubicBezTo>
                  <a:cubicBezTo>
                    <a:pt x="6653" y="1129"/>
                    <a:pt x="6638" y="1158"/>
                    <a:pt x="6601" y="1180"/>
                  </a:cubicBezTo>
                  <a:cubicBezTo>
                    <a:pt x="6579" y="1194"/>
                    <a:pt x="6579" y="1238"/>
                    <a:pt x="6587" y="1261"/>
                  </a:cubicBezTo>
                  <a:cubicBezTo>
                    <a:pt x="6587" y="1275"/>
                    <a:pt x="6601" y="1304"/>
                    <a:pt x="6689" y="1304"/>
                  </a:cubicBezTo>
                  <a:cubicBezTo>
                    <a:pt x="6755" y="1304"/>
                    <a:pt x="6755" y="1304"/>
                    <a:pt x="6755" y="1304"/>
                  </a:cubicBezTo>
                  <a:cubicBezTo>
                    <a:pt x="6807" y="1304"/>
                    <a:pt x="6850" y="1304"/>
                    <a:pt x="6865" y="1348"/>
                  </a:cubicBezTo>
                  <a:cubicBezTo>
                    <a:pt x="6873" y="1378"/>
                    <a:pt x="6873" y="1400"/>
                    <a:pt x="6865" y="1414"/>
                  </a:cubicBezTo>
                  <a:cubicBezTo>
                    <a:pt x="6865" y="1429"/>
                    <a:pt x="6865" y="1444"/>
                    <a:pt x="6865" y="1451"/>
                  </a:cubicBezTo>
                  <a:cubicBezTo>
                    <a:pt x="6873" y="1473"/>
                    <a:pt x="6902" y="1495"/>
                    <a:pt x="6924" y="1510"/>
                  </a:cubicBezTo>
                  <a:cubicBezTo>
                    <a:pt x="6931" y="1517"/>
                    <a:pt x="6931" y="1517"/>
                    <a:pt x="6931" y="1517"/>
                  </a:cubicBezTo>
                  <a:cubicBezTo>
                    <a:pt x="6931" y="1524"/>
                    <a:pt x="6931" y="1524"/>
                    <a:pt x="6931" y="1524"/>
                  </a:cubicBezTo>
                  <a:cubicBezTo>
                    <a:pt x="6931" y="1524"/>
                    <a:pt x="6946" y="1612"/>
                    <a:pt x="6953" y="1663"/>
                  </a:cubicBezTo>
                  <a:cubicBezTo>
                    <a:pt x="6960" y="1707"/>
                    <a:pt x="6968" y="1781"/>
                    <a:pt x="6938" y="1825"/>
                  </a:cubicBezTo>
                  <a:cubicBezTo>
                    <a:pt x="6931" y="1839"/>
                    <a:pt x="6931" y="1861"/>
                    <a:pt x="6938" y="1876"/>
                  </a:cubicBezTo>
                  <a:cubicBezTo>
                    <a:pt x="6946" y="1876"/>
                    <a:pt x="6953" y="1891"/>
                    <a:pt x="6968" y="1891"/>
                  </a:cubicBezTo>
                  <a:cubicBezTo>
                    <a:pt x="6983" y="1891"/>
                    <a:pt x="6990" y="1883"/>
                    <a:pt x="7004" y="1876"/>
                  </a:cubicBezTo>
                  <a:cubicBezTo>
                    <a:pt x="7026" y="1861"/>
                    <a:pt x="7048" y="1854"/>
                    <a:pt x="7063" y="1854"/>
                  </a:cubicBezTo>
                  <a:cubicBezTo>
                    <a:pt x="7114" y="1854"/>
                    <a:pt x="7144" y="1898"/>
                    <a:pt x="7144" y="1949"/>
                  </a:cubicBezTo>
                  <a:cubicBezTo>
                    <a:pt x="7144" y="1993"/>
                    <a:pt x="7166" y="2044"/>
                    <a:pt x="7202" y="2044"/>
                  </a:cubicBezTo>
                  <a:cubicBezTo>
                    <a:pt x="7246" y="2044"/>
                    <a:pt x="7276" y="2096"/>
                    <a:pt x="7276" y="2184"/>
                  </a:cubicBezTo>
                  <a:cubicBezTo>
                    <a:pt x="7276" y="2213"/>
                    <a:pt x="7283" y="2220"/>
                    <a:pt x="7290" y="2220"/>
                  </a:cubicBezTo>
                  <a:cubicBezTo>
                    <a:pt x="7298" y="2228"/>
                    <a:pt x="7319" y="2235"/>
                    <a:pt x="7341" y="2235"/>
                  </a:cubicBezTo>
                  <a:cubicBezTo>
                    <a:pt x="7364" y="2235"/>
                    <a:pt x="7378" y="2235"/>
                    <a:pt x="7400" y="2228"/>
                  </a:cubicBezTo>
                  <a:cubicBezTo>
                    <a:pt x="7407" y="2228"/>
                    <a:pt x="7415" y="2228"/>
                    <a:pt x="7415" y="2228"/>
                  </a:cubicBezTo>
                  <a:cubicBezTo>
                    <a:pt x="7451" y="2228"/>
                    <a:pt x="7466" y="2242"/>
                    <a:pt x="7474" y="2257"/>
                  </a:cubicBezTo>
                  <a:cubicBezTo>
                    <a:pt x="7488" y="2294"/>
                    <a:pt x="7474" y="2338"/>
                    <a:pt x="7451" y="2374"/>
                  </a:cubicBezTo>
                  <a:cubicBezTo>
                    <a:pt x="7437" y="2389"/>
                    <a:pt x="7437" y="2389"/>
                    <a:pt x="7444" y="2396"/>
                  </a:cubicBezTo>
                  <a:cubicBezTo>
                    <a:pt x="7459" y="2411"/>
                    <a:pt x="7466" y="2418"/>
                    <a:pt x="7466" y="2447"/>
                  </a:cubicBezTo>
                  <a:cubicBezTo>
                    <a:pt x="7466" y="2506"/>
                    <a:pt x="7422" y="2550"/>
                    <a:pt x="7386" y="2580"/>
                  </a:cubicBezTo>
                  <a:cubicBezTo>
                    <a:pt x="7364" y="2601"/>
                    <a:pt x="7356" y="2623"/>
                    <a:pt x="7371" y="2682"/>
                  </a:cubicBezTo>
                  <a:cubicBezTo>
                    <a:pt x="7371" y="2704"/>
                    <a:pt x="7378" y="2719"/>
                    <a:pt x="7386" y="2741"/>
                  </a:cubicBezTo>
                  <a:cubicBezTo>
                    <a:pt x="7400" y="2770"/>
                    <a:pt x="7415" y="2806"/>
                    <a:pt x="7378" y="2843"/>
                  </a:cubicBezTo>
                  <a:cubicBezTo>
                    <a:pt x="7371" y="2851"/>
                    <a:pt x="7371" y="2851"/>
                    <a:pt x="7364" y="2858"/>
                  </a:cubicBezTo>
                  <a:cubicBezTo>
                    <a:pt x="7341" y="2880"/>
                    <a:pt x="7319" y="2902"/>
                    <a:pt x="7319" y="2916"/>
                  </a:cubicBezTo>
                  <a:cubicBezTo>
                    <a:pt x="7319" y="2924"/>
                    <a:pt x="7327" y="2931"/>
                    <a:pt x="7334" y="2939"/>
                  </a:cubicBezTo>
                  <a:cubicBezTo>
                    <a:pt x="7364" y="2961"/>
                    <a:pt x="7393" y="2968"/>
                    <a:pt x="7415" y="2968"/>
                  </a:cubicBezTo>
                  <a:cubicBezTo>
                    <a:pt x="7422" y="2968"/>
                    <a:pt x="7429" y="2968"/>
                    <a:pt x="7429" y="2968"/>
                  </a:cubicBezTo>
                  <a:cubicBezTo>
                    <a:pt x="7444" y="2961"/>
                    <a:pt x="7451" y="2961"/>
                    <a:pt x="7451" y="2961"/>
                  </a:cubicBezTo>
                  <a:cubicBezTo>
                    <a:pt x="7481" y="2953"/>
                    <a:pt x="7481" y="2953"/>
                    <a:pt x="7481" y="2953"/>
                  </a:cubicBezTo>
                  <a:cubicBezTo>
                    <a:pt x="7466" y="2982"/>
                    <a:pt x="7466" y="2982"/>
                    <a:pt x="7466" y="2982"/>
                  </a:cubicBezTo>
                  <a:cubicBezTo>
                    <a:pt x="7466" y="2990"/>
                    <a:pt x="7429" y="3048"/>
                    <a:pt x="7364" y="3048"/>
                  </a:cubicBezTo>
                  <a:cubicBezTo>
                    <a:pt x="7312" y="3048"/>
                    <a:pt x="7268" y="3063"/>
                    <a:pt x="7268" y="3092"/>
                  </a:cubicBezTo>
                  <a:cubicBezTo>
                    <a:pt x="7268" y="3107"/>
                    <a:pt x="7268" y="3107"/>
                    <a:pt x="7283" y="3114"/>
                  </a:cubicBezTo>
                  <a:cubicBezTo>
                    <a:pt x="7298" y="3122"/>
                    <a:pt x="7327" y="3136"/>
                    <a:pt x="7305" y="3180"/>
                  </a:cubicBezTo>
                  <a:cubicBezTo>
                    <a:pt x="7283" y="3224"/>
                    <a:pt x="7239" y="3320"/>
                    <a:pt x="7195" y="3363"/>
                  </a:cubicBezTo>
                  <a:cubicBezTo>
                    <a:pt x="7085" y="3466"/>
                    <a:pt x="7019" y="3532"/>
                    <a:pt x="6990" y="3561"/>
                  </a:cubicBezTo>
                  <a:cubicBezTo>
                    <a:pt x="6975" y="3569"/>
                    <a:pt x="6968" y="3576"/>
                    <a:pt x="6953" y="3591"/>
                  </a:cubicBezTo>
                  <a:cubicBezTo>
                    <a:pt x="6931" y="3620"/>
                    <a:pt x="6902" y="3656"/>
                    <a:pt x="6843" y="3656"/>
                  </a:cubicBezTo>
                  <a:cubicBezTo>
                    <a:pt x="6843" y="3656"/>
                    <a:pt x="6836" y="3656"/>
                    <a:pt x="6829" y="3656"/>
                  </a:cubicBezTo>
                  <a:cubicBezTo>
                    <a:pt x="6785" y="3649"/>
                    <a:pt x="6755" y="3627"/>
                    <a:pt x="6733" y="3598"/>
                  </a:cubicBezTo>
                  <a:cubicBezTo>
                    <a:pt x="6719" y="3569"/>
                    <a:pt x="6719" y="3539"/>
                    <a:pt x="6733" y="3517"/>
                  </a:cubicBezTo>
                  <a:cubicBezTo>
                    <a:pt x="6741" y="3503"/>
                    <a:pt x="6748" y="3488"/>
                    <a:pt x="6741" y="3481"/>
                  </a:cubicBezTo>
                  <a:cubicBezTo>
                    <a:pt x="6741" y="3473"/>
                    <a:pt x="6719" y="3466"/>
                    <a:pt x="6689" y="3459"/>
                  </a:cubicBezTo>
                  <a:cubicBezTo>
                    <a:pt x="6675" y="3451"/>
                    <a:pt x="6653" y="3437"/>
                    <a:pt x="6638" y="3422"/>
                  </a:cubicBezTo>
                  <a:cubicBezTo>
                    <a:pt x="6616" y="3407"/>
                    <a:pt x="6601" y="3393"/>
                    <a:pt x="6579" y="3393"/>
                  </a:cubicBezTo>
                  <a:cubicBezTo>
                    <a:pt x="6572" y="3393"/>
                    <a:pt x="6565" y="3393"/>
                    <a:pt x="6557" y="3400"/>
                  </a:cubicBezTo>
                  <a:cubicBezTo>
                    <a:pt x="6543" y="3407"/>
                    <a:pt x="6521" y="3415"/>
                    <a:pt x="6499" y="3422"/>
                  </a:cubicBezTo>
                  <a:cubicBezTo>
                    <a:pt x="6448" y="3444"/>
                    <a:pt x="6389" y="3459"/>
                    <a:pt x="6352" y="3488"/>
                  </a:cubicBezTo>
                  <a:cubicBezTo>
                    <a:pt x="6330" y="3503"/>
                    <a:pt x="6316" y="3517"/>
                    <a:pt x="6316" y="3525"/>
                  </a:cubicBezTo>
                  <a:cubicBezTo>
                    <a:pt x="6316" y="3539"/>
                    <a:pt x="6330" y="3554"/>
                    <a:pt x="6352" y="3576"/>
                  </a:cubicBezTo>
                  <a:cubicBezTo>
                    <a:pt x="6374" y="3605"/>
                    <a:pt x="6396" y="3620"/>
                    <a:pt x="6411" y="3635"/>
                  </a:cubicBezTo>
                  <a:cubicBezTo>
                    <a:pt x="6433" y="3649"/>
                    <a:pt x="6455" y="3664"/>
                    <a:pt x="6462" y="3686"/>
                  </a:cubicBezTo>
                  <a:cubicBezTo>
                    <a:pt x="6477" y="3708"/>
                    <a:pt x="6492" y="3737"/>
                    <a:pt x="6477" y="3766"/>
                  </a:cubicBezTo>
                  <a:cubicBezTo>
                    <a:pt x="6462" y="3789"/>
                    <a:pt x="6448" y="3803"/>
                    <a:pt x="6411" y="3811"/>
                  </a:cubicBezTo>
                  <a:cubicBezTo>
                    <a:pt x="6396" y="3811"/>
                    <a:pt x="6374" y="3818"/>
                    <a:pt x="6352" y="3825"/>
                  </a:cubicBezTo>
                  <a:cubicBezTo>
                    <a:pt x="6316" y="3832"/>
                    <a:pt x="6272" y="3847"/>
                    <a:pt x="6235" y="3847"/>
                  </a:cubicBezTo>
                  <a:cubicBezTo>
                    <a:pt x="6213" y="3847"/>
                    <a:pt x="6191" y="3840"/>
                    <a:pt x="6176" y="3832"/>
                  </a:cubicBezTo>
                  <a:cubicBezTo>
                    <a:pt x="6155" y="3818"/>
                    <a:pt x="6140" y="3811"/>
                    <a:pt x="6118" y="3811"/>
                  </a:cubicBezTo>
                  <a:cubicBezTo>
                    <a:pt x="6103" y="3811"/>
                    <a:pt x="6081" y="3818"/>
                    <a:pt x="6059" y="3840"/>
                  </a:cubicBezTo>
                  <a:cubicBezTo>
                    <a:pt x="6030" y="3869"/>
                    <a:pt x="6001" y="3869"/>
                    <a:pt x="5971" y="3869"/>
                  </a:cubicBezTo>
                  <a:cubicBezTo>
                    <a:pt x="5964" y="3869"/>
                    <a:pt x="5949" y="3869"/>
                    <a:pt x="5942" y="3869"/>
                  </a:cubicBezTo>
                  <a:cubicBezTo>
                    <a:pt x="5927" y="3869"/>
                    <a:pt x="5920" y="3869"/>
                    <a:pt x="5905" y="3869"/>
                  </a:cubicBezTo>
                  <a:cubicBezTo>
                    <a:pt x="5891" y="3869"/>
                    <a:pt x="5883" y="3869"/>
                    <a:pt x="5876" y="3884"/>
                  </a:cubicBezTo>
                  <a:cubicBezTo>
                    <a:pt x="5869" y="3898"/>
                    <a:pt x="5854" y="3913"/>
                    <a:pt x="5825" y="3942"/>
                  </a:cubicBezTo>
                  <a:cubicBezTo>
                    <a:pt x="5810" y="3950"/>
                    <a:pt x="5795" y="3964"/>
                    <a:pt x="5781" y="3972"/>
                  </a:cubicBezTo>
                  <a:cubicBezTo>
                    <a:pt x="5751" y="3994"/>
                    <a:pt x="5737" y="4001"/>
                    <a:pt x="5707" y="4052"/>
                  </a:cubicBezTo>
                  <a:cubicBezTo>
                    <a:pt x="5693" y="4074"/>
                    <a:pt x="5686" y="4096"/>
                    <a:pt x="5671" y="4111"/>
                  </a:cubicBezTo>
                  <a:cubicBezTo>
                    <a:pt x="5649" y="4148"/>
                    <a:pt x="5642" y="4162"/>
                    <a:pt x="5656" y="4184"/>
                  </a:cubicBezTo>
                  <a:cubicBezTo>
                    <a:pt x="5671" y="4206"/>
                    <a:pt x="5678" y="4221"/>
                    <a:pt x="5686" y="4235"/>
                  </a:cubicBezTo>
                  <a:cubicBezTo>
                    <a:pt x="5686" y="4250"/>
                    <a:pt x="5693" y="4257"/>
                    <a:pt x="5700" y="4265"/>
                  </a:cubicBezTo>
                  <a:cubicBezTo>
                    <a:pt x="5715" y="4272"/>
                    <a:pt x="5722" y="4272"/>
                    <a:pt x="5729" y="4272"/>
                  </a:cubicBezTo>
                  <a:cubicBezTo>
                    <a:pt x="5744" y="4272"/>
                    <a:pt x="5766" y="4265"/>
                    <a:pt x="5795" y="4243"/>
                  </a:cubicBezTo>
                  <a:cubicBezTo>
                    <a:pt x="5839" y="4199"/>
                    <a:pt x="5883" y="4184"/>
                    <a:pt x="5942" y="4177"/>
                  </a:cubicBezTo>
                  <a:cubicBezTo>
                    <a:pt x="5949" y="4177"/>
                    <a:pt x="5957" y="4177"/>
                    <a:pt x="5957" y="4177"/>
                  </a:cubicBezTo>
                  <a:cubicBezTo>
                    <a:pt x="6001" y="4177"/>
                    <a:pt x="6001" y="4206"/>
                    <a:pt x="6008" y="4228"/>
                  </a:cubicBezTo>
                  <a:cubicBezTo>
                    <a:pt x="6008" y="4243"/>
                    <a:pt x="6008" y="4257"/>
                    <a:pt x="6015" y="4272"/>
                  </a:cubicBezTo>
                  <a:cubicBezTo>
                    <a:pt x="6030" y="4338"/>
                    <a:pt x="6037" y="4367"/>
                    <a:pt x="6059" y="4397"/>
                  </a:cubicBezTo>
                  <a:cubicBezTo>
                    <a:pt x="6074" y="4441"/>
                    <a:pt x="6074" y="4448"/>
                    <a:pt x="6045" y="4506"/>
                  </a:cubicBezTo>
                  <a:cubicBezTo>
                    <a:pt x="6030" y="4535"/>
                    <a:pt x="6015" y="4550"/>
                    <a:pt x="6001" y="4564"/>
                  </a:cubicBezTo>
                  <a:cubicBezTo>
                    <a:pt x="5986" y="4572"/>
                    <a:pt x="5971" y="4586"/>
                    <a:pt x="5964" y="4601"/>
                  </a:cubicBezTo>
                  <a:cubicBezTo>
                    <a:pt x="5957" y="4608"/>
                    <a:pt x="5949" y="4615"/>
                    <a:pt x="5942" y="4623"/>
                  </a:cubicBezTo>
                  <a:cubicBezTo>
                    <a:pt x="5920" y="4652"/>
                    <a:pt x="5913" y="4660"/>
                    <a:pt x="5935" y="4681"/>
                  </a:cubicBezTo>
                  <a:cubicBezTo>
                    <a:pt x="5964" y="4711"/>
                    <a:pt x="5971" y="4718"/>
                    <a:pt x="5964" y="4733"/>
                  </a:cubicBezTo>
                  <a:cubicBezTo>
                    <a:pt x="5964" y="4740"/>
                    <a:pt x="5949" y="4747"/>
                    <a:pt x="5935" y="4747"/>
                  </a:cubicBezTo>
                  <a:cubicBezTo>
                    <a:pt x="5927" y="4747"/>
                    <a:pt x="5927" y="4747"/>
                    <a:pt x="5920" y="4747"/>
                  </a:cubicBezTo>
                  <a:cubicBezTo>
                    <a:pt x="5883" y="4755"/>
                    <a:pt x="5861" y="4784"/>
                    <a:pt x="5847" y="4813"/>
                  </a:cubicBezTo>
                  <a:cubicBezTo>
                    <a:pt x="5839" y="4821"/>
                    <a:pt x="5832" y="4828"/>
                    <a:pt x="5825" y="4828"/>
                  </a:cubicBezTo>
                  <a:cubicBezTo>
                    <a:pt x="5817" y="4828"/>
                    <a:pt x="5817" y="4828"/>
                    <a:pt x="5817" y="4828"/>
                  </a:cubicBezTo>
                  <a:cubicBezTo>
                    <a:pt x="5810" y="4813"/>
                    <a:pt x="5810" y="4813"/>
                    <a:pt x="5810" y="4813"/>
                  </a:cubicBezTo>
                  <a:cubicBezTo>
                    <a:pt x="5810" y="4806"/>
                    <a:pt x="5810" y="4806"/>
                    <a:pt x="5810" y="4806"/>
                  </a:cubicBezTo>
                  <a:cubicBezTo>
                    <a:pt x="5817" y="4791"/>
                    <a:pt x="5817" y="4791"/>
                    <a:pt x="5810" y="4791"/>
                  </a:cubicBezTo>
                  <a:cubicBezTo>
                    <a:pt x="5810" y="4784"/>
                    <a:pt x="5810" y="4784"/>
                    <a:pt x="5795" y="4784"/>
                  </a:cubicBezTo>
                  <a:cubicBezTo>
                    <a:pt x="5774" y="4784"/>
                    <a:pt x="5751" y="4777"/>
                    <a:pt x="5729" y="4777"/>
                  </a:cubicBezTo>
                  <a:cubicBezTo>
                    <a:pt x="5707" y="4769"/>
                    <a:pt x="5678" y="4762"/>
                    <a:pt x="5656" y="4762"/>
                  </a:cubicBezTo>
                  <a:cubicBezTo>
                    <a:pt x="5634" y="4762"/>
                    <a:pt x="5619" y="4769"/>
                    <a:pt x="5605" y="4784"/>
                  </a:cubicBezTo>
                  <a:cubicBezTo>
                    <a:pt x="5583" y="4799"/>
                    <a:pt x="5561" y="4806"/>
                    <a:pt x="5546" y="4813"/>
                  </a:cubicBezTo>
                  <a:cubicBezTo>
                    <a:pt x="5524" y="4828"/>
                    <a:pt x="5524" y="4828"/>
                    <a:pt x="5532" y="4865"/>
                  </a:cubicBezTo>
                  <a:cubicBezTo>
                    <a:pt x="5546" y="4945"/>
                    <a:pt x="5568" y="4974"/>
                    <a:pt x="5583" y="4997"/>
                  </a:cubicBezTo>
                  <a:cubicBezTo>
                    <a:pt x="5590" y="5004"/>
                    <a:pt x="5597" y="5004"/>
                    <a:pt x="5597" y="5011"/>
                  </a:cubicBezTo>
                  <a:cubicBezTo>
                    <a:pt x="5605" y="5011"/>
                    <a:pt x="5612" y="5019"/>
                    <a:pt x="5612" y="5026"/>
                  </a:cubicBezTo>
                  <a:cubicBezTo>
                    <a:pt x="5612" y="5033"/>
                    <a:pt x="5605" y="5041"/>
                    <a:pt x="5590" y="5055"/>
                  </a:cubicBezTo>
                  <a:cubicBezTo>
                    <a:pt x="5576" y="5070"/>
                    <a:pt x="5576" y="5070"/>
                    <a:pt x="5576" y="5070"/>
                  </a:cubicBezTo>
                  <a:cubicBezTo>
                    <a:pt x="5561" y="5084"/>
                    <a:pt x="5546" y="5092"/>
                    <a:pt x="5539" y="5106"/>
                  </a:cubicBezTo>
                  <a:cubicBezTo>
                    <a:pt x="5517" y="5114"/>
                    <a:pt x="5510" y="5129"/>
                    <a:pt x="5488" y="5158"/>
                  </a:cubicBezTo>
                  <a:cubicBezTo>
                    <a:pt x="5473" y="5187"/>
                    <a:pt x="5458" y="5202"/>
                    <a:pt x="5444" y="5209"/>
                  </a:cubicBezTo>
                  <a:cubicBezTo>
                    <a:pt x="5429" y="5224"/>
                    <a:pt x="5422" y="5238"/>
                    <a:pt x="5422" y="5268"/>
                  </a:cubicBezTo>
                  <a:cubicBezTo>
                    <a:pt x="5422" y="5297"/>
                    <a:pt x="5422" y="5304"/>
                    <a:pt x="5429" y="5319"/>
                  </a:cubicBezTo>
                  <a:cubicBezTo>
                    <a:pt x="5436" y="5341"/>
                    <a:pt x="5429" y="5356"/>
                    <a:pt x="5400" y="5378"/>
                  </a:cubicBezTo>
                  <a:cubicBezTo>
                    <a:pt x="5385" y="5385"/>
                    <a:pt x="5378" y="5385"/>
                    <a:pt x="5370" y="5392"/>
                  </a:cubicBezTo>
                  <a:cubicBezTo>
                    <a:pt x="5348" y="5407"/>
                    <a:pt x="5341" y="5414"/>
                    <a:pt x="5319" y="5458"/>
                  </a:cubicBezTo>
                  <a:cubicBezTo>
                    <a:pt x="5312" y="5473"/>
                    <a:pt x="5305" y="5480"/>
                    <a:pt x="5297" y="5495"/>
                  </a:cubicBezTo>
                  <a:cubicBezTo>
                    <a:pt x="5290" y="5524"/>
                    <a:pt x="5275" y="5539"/>
                    <a:pt x="5202" y="5561"/>
                  </a:cubicBezTo>
                  <a:cubicBezTo>
                    <a:pt x="5180" y="5568"/>
                    <a:pt x="5158" y="5568"/>
                    <a:pt x="5143" y="5568"/>
                  </a:cubicBezTo>
                  <a:cubicBezTo>
                    <a:pt x="5085" y="5568"/>
                    <a:pt x="5070" y="5539"/>
                    <a:pt x="5055" y="5510"/>
                  </a:cubicBezTo>
                  <a:cubicBezTo>
                    <a:pt x="5048" y="5495"/>
                    <a:pt x="5033" y="5473"/>
                    <a:pt x="5026" y="5473"/>
                  </a:cubicBezTo>
                  <a:cubicBezTo>
                    <a:pt x="5026" y="5473"/>
                    <a:pt x="5019" y="5480"/>
                    <a:pt x="5011" y="5495"/>
                  </a:cubicBezTo>
                  <a:cubicBezTo>
                    <a:pt x="5004" y="5510"/>
                    <a:pt x="5004" y="5524"/>
                    <a:pt x="4997" y="5531"/>
                  </a:cubicBezTo>
                  <a:cubicBezTo>
                    <a:pt x="4989" y="5568"/>
                    <a:pt x="4975" y="5597"/>
                    <a:pt x="4916" y="5627"/>
                  </a:cubicBezTo>
                  <a:cubicBezTo>
                    <a:pt x="4902" y="5634"/>
                    <a:pt x="4902" y="5634"/>
                    <a:pt x="4902" y="5634"/>
                  </a:cubicBezTo>
                  <a:cubicBezTo>
                    <a:pt x="4850" y="5663"/>
                    <a:pt x="4828" y="5671"/>
                    <a:pt x="4806" y="5715"/>
                  </a:cubicBezTo>
                  <a:cubicBezTo>
                    <a:pt x="4792" y="5737"/>
                    <a:pt x="4769" y="5751"/>
                    <a:pt x="4755" y="5759"/>
                  </a:cubicBezTo>
                  <a:cubicBezTo>
                    <a:pt x="4740" y="5766"/>
                    <a:pt x="4726" y="5773"/>
                    <a:pt x="4733" y="5795"/>
                  </a:cubicBezTo>
                  <a:cubicBezTo>
                    <a:pt x="4733" y="5817"/>
                    <a:pt x="4740" y="5824"/>
                    <a:pt x="4748" y="5832"/>
                  </a:cubicBezTo>
                  <a:cubicBezTo>
                    <a:pt x="4762" y="5839"/>
                    <a:pt x="4769" y="5854"/>
                    <a:pt x="4777" y="5898"/>
                  </a:cubicBezTo>
                  <a:cubicBezTo>
                    <a:pt x="4777" y="5920"/>
                    <a:pt x="4777" y="5934"/>
                    <a:pt x="4784" y="5942"/>
                  </a:cubicBezTo>
                  <a:cubicBezTo>
                    <a:pt x="4792" y="5993"/>
                    <a:pt x="4799" y="6022"/>
                    <a:pt x="4755" y="6081"/>
                  </a:cubicBezTo>
                  <a:cubicBezTo>
                    <a:pt x="4740" y="6103"/>
                    <a:pt x="4718" y="6132"/>
                    <a:pt x="4704" y="6154"/>
                  </a:cubicBezTo>
                  <a:cubicBezTo>
                    <a:pt x="4674" y="6198"/>
                    <a:pt x="4674" y="6198"/>
                    <a:pt x="4674" y="6198"/>
                  </a:cubicBezTo>
                  <a:cubicBezTo>
                    <a:pt x="4674" y="6103"/>
                    <a:pt x="4674" y="6103"/>
                    <a:pt x="4674" y="6103"/>
                  </a:cubicBezTo>
                  <a:cubicBezTo>
                    <a:pt x="4674" y="6096"/>
                    <a:pt x="4674" y="6096"/>
                    <a:pt x="4667" y="6096"/>
                  </a:cubicBezTo>
                  <a:cubicBezTo>
                    <a:pt x="4660" y="6096"/>
                    <a:pt x="4652" y="6096"/>
                    <a:pt x="4638" y="6096"/>
                  </a:cubicBezTo>
                  <a:cubicBezTo>
                    <a:pt x="4630" y="6096"/>
                    <a:pt x="4623" y="6103"/>
                    <a:pt x="4616" y="6103"/>
                  </a:cubicBezTo>
                  <a:cubicBezTo>
                    <a:pt x="4608" y="6103"/>
                    <a:pt x="4594" y="6103"/>
                    <a:pt x="4586" y="6103"/>
                  </a:cubicBezTo>
                  <a:cubicBezTo>
                    <a:pt x="4564" y="6103"/>
                    <a:pt x="4550" y="6103"/>
                    <a:pt x="4543" y="6088"/>
                  </a:cubicBezTo>
                  <a:cubicBezTo>
                    <a:pt x="4528" y="6074"/>
                    <a:pt x="4528" y="6059"/>
                    <a:pt x="4535" y="6044"/>
                  </a:cubicBezTo>
                  <a:cubicBezTo>
                    <a:pt x="4535" y="6022"/>
                    <a:pt x="4520" y="6015"/>
                    <a:pt x="4498" y="5993"/>
                  </a:cubicBezTo>
                  <a:cubicBezTo>
                    <a:pt x="4491" y="5986"/>
                    <a:pt x="4476" y="5971"/>
                    <a:pt x="4469" y="5964"/>
                  </a:cubicBezTo>
                  <a:cubicBezTo>
                    <a:pt x="4455" y="5942"/>
                    <a:pt x="4433" y="5927"/>
                    <a:pt x="4411" y="5905"/>
                  </a:cubicBezTo>
                  <a:cubicBezTo>
                    <a:pt x="4396" y="5898"/>
                    <a:pt x="4381" y="5891"/>
                    <a:pt x="4374" y="5876"/>
                  </a:cubicBezTo>
                  <a:cubicBezTo>
                    <a:pt x="4345" y="5847"/>
                    <a:pt x="4345" y="5773"/>
                    <a:pt x="4352" y="5744"/>
                  </a:cubicBezTo>
                  <a:cubicBezTo>
                    <a:pt x="4352" y="5737"/>
                    <a:pt x="4359" y="5729"/>
                    <a:pt x="4359" y="5722"/>
                  </a:cubicBezTo>
                  <a:cubicBezTo>
                    <a:pt x="4367" y="5700"/>
                    <a:pt x="4381" y="5663"/>
                    <a:pt x="4381" y="5641"/>
                  </a:cubicBezTo>
                  <a:cubicBezTo>
                    <a:pt x="4374" y="5619"/>
                    <a:pt x="4345" y="5612"/>
                    <a:pt x="4323" y="5612"/>
                  </a:cubicBezTo>
                  <a:cubicBezTo>
                    <a:pt x="4323" y="5612"/>
                    <a:pt x="4315" y="5612"/>
                    <a:pt x="4308" y="5612"/>
                  </a:cubicBezTo>
                  <a:cubicBezTo>
                    <a:pt x="4271" y="5612"/>
                    <a:pt x="4249" y="5597"/>
                    <a:pt x="4235" y="5575"/>
                  </a:cubicBezTo>
                  <a:cubicBezTo>
                    <a:pt x="4220" y="5546"/>
                    <a:pt x="4198" y="5524"/>
                    <a:pt x="4169" y="5510"/>
                  </a:cubicBezTo>
                  <a:cubicBezTo>
                    <a:pt x="4161" y="5502"/>
                    <a:pt x="4161" y="5502"/>
                    <a:pt x="4161" y="5502"/>
                  </a:cubicBezTo>
                  <a:cubicBezTo>
                    <a:pt x="4132" y="5488"/>
                    <a:pt x="4095" y="5473"/>
                    <a:pt x="4088" y="5443"/>
                  </a:cubicBezTo>
                  <a:cubicBezTo>
                    <a:pt x="4081" y="5429"/>
                    <a:pt x="4081" y="5414"/>
                    <a:pt x="4088" y="5400"/>
                  </a:cubicBezTo>
                  <a:cubicBezTo>
                    <a:pt x="4117" y="5363"/>
                    <a:pt x="4117" y="5319"/>
                    <a:pt x="4095" y="5290"/>
                  </a:cubicBezTo>
                  <a:cubicBezTo>
                    <a:pt x="4088" y="5282"/>
                    <a:pt x="4081" y="5275"/>
                    <a:pt x="4066" y="5275"/>
                  </a:cubicBezTo>
                  <a:cubicBezTo>
                    <a:pt x="4044" y="5275"/>
                    <a:pt x="4007" y="5297"/>
                    <a:pt x="3986" y="5319"/>
                  </a:cubicBezTo>
                  <a:cubicBezTo>
                    <a:pt x="3949" y="5341"/>
                    <a:pt x="3949" y="5378"/>
                    <a:pt x="3949" y="5407"/>
                  </a:cubicBezTo>
                  <a:cubicBezTo>
                    <a:pt x="3949" y="5422"/>
                    <a:pt x="3949" y="5436"/>
                    <a:pt x="3949" y="5451"/>
                  </a:cubicBezTo>
                  <a:cubicBezTo>
                    <a:pt x="3949" y="5465"/>
                    <a:pt x="3949" y="5473"/>
                    <a:pt x="3942" y="5488"/>
                  </a:cubicBezTo>
                  <a:cubicBezTo>
                    <a:pt x="3942" y="5524"/>
                    <a:pt x="3934" y="5568"/>
                    <a:pt x="3912" y="5590"/>
                  </a:cubicBezTo>
                  <a:cubicBezTo>
                    <a:pt x="3898" y="5597"/>
                    <a:pt x="3890" y="5612"/>
                    <a:pt x="3876" y="5619"/>
                  </a:cubicBezTo>
                  <a:cubicBezTo>
                    <a:pt x="3854" y="5634"/>
                    <a:pt x="3832" y="5649"/>
                    <a:pt x="3810" y="5671"/>
                  </a:cubicBezTo>
                  <a:cubicBezTo>
                    <a:pt x="3788" y="5700"/>
                    <a:pt x="3780" y="5722"/>
                    <a:pt x="3773" y="5759"/>
                  </a:cubicBezTo>
                  <a:cubicBezTo>
                    <a:pt x="3766" y="5766"/>
                    <a:pt x="3766" y="5781"/>
                    <a:pt x="3766" y="5795"/>
                  </a:cubicBezTo>
                  <a:cubicBezTo>
                    <a:pt x="3758" y="5810"/>
                    <a:pt x="3758" y="5817"/>
                    <a:pt x="3758" y="5824"/>
                  </a:cubicBezTo>
                  <a:cubicBezTo>
                    <a:pt x="3751" y="5839"/>
                    <a:pt x="3744" y="5847"/>
                    <a:pt x="3729" y="5847"/>
                  </a:cubicBezTo>
                  <a:cubicBezTo>
                    <a:pt x="3722" y="5847"/>
                    <a:pt x="3707" y="5854"/>
                    <a:pt x="3693" y="5854"/>
                  </a:cubicBezTo>
                  <a:cubicBezTo>
                    <a:pt x="3670" y="5861"/>
                    <a:pt x="3648" y="5861"/>
                    <a:pt x="3634" y="5869"/>
                  </a:cubicBezTo>
                  <a:cubicBezTo>
                    <a:pt x="3597" y="5869"/>
                    <a:pt x="3597" y="5869"/>
                    <a:pt x="3590" y="5883"/>
                  </a:cubicBezTo>
                  <a:cubicBezTo>
                    <a:pt x="3583" y="5920"/>
                    <a:pt x="3561" y="5949"/>
                    <a:pt x="3531" y="5949"/>
                  </a:cubicBezTo>
                  <a:cubicBezTo>
                    <a:pt x="3531" y="5949"/>
                    <a:pt x="3509" y="5949"/>
                    <a:pt x="3502" y="5920"/>
                  </a:cubicBezTo>
                  <a:cubicBezTo>
                    <a:pt x="3502" y="5912"/>
                    <a:pt x="3502" y="5912"/>
                    <a:pt x="3502" y="5912"/>
                  </a:cubicBezTo>
                  <a:cubicBezTo>
                    <a:pt x="3495" y="5912"/>
                    <a:pt x="3465" y="5934"/>
                    <a:pt x="3443" y="5949"/>
                  </a:cubicBezTo>
                  <a:cubicBezTo>
                    <a:pt x="3436" y="5956"/>
                    <a:pt x="3429" y="5964"/>
                    <a:pt x="3414" y="5971"/>
                  </a:cubicBezTo>
                  <a:cubicBezTo>
                    <a:pt x="3370" y="6008"/>
                    <a:pt x="3319" y="6015"/>
                    <a:pt x="3282" y="6022"/>
                  </a:cubicBezTo>
                  <a:cubicBezTo>
                    <a:pt x="3275" y="6022"/>
                    <a:pt x="3267" y="6022"/>
                    <a:pt x="3260" y="6022"/>
                  </a:cubicBezTo>
                  <a:cubicBezTo>
                    <a:pt x="3224" y="6037"/>
                    <a:pt x="3165" y="6066"/>
                    <a:pt x="3128" y="6118"/>
                  </a:cubicBezTo>
                  <a:cubicBezTo>
                    <a:pt x="3121" y="6140"/>
                    <a:pt x="3114" y="6154"/>
                    <a:pt x="3106" y="6169"/>
                  </a:cubicBezTo>
                  <a:cubicBezTo>
                    <a:pt x="3092" y="6191"/>
                    <a:pt x="3084" y="6198"/>
                    <a:pt x="3070" y="6228"/>
                  </a:cubicBezTo>
                  <a:cubicBezTo>
                    <a:pt x="3055" y="6250"/>
                    <a:pt x="3011" y="6272"/>
                    <a:pt x="2974" y="6286"/>
                  </a:cubicBezTo>
                  <a:cubicBezTo>
                    <a:pt x="2952" y="6293"/>
                    <a:pt x="2938" y="6308"/>
                    <a:pt x="2923" y="6315"/>
                  </a:cubicBezTo>
                  <a:cubicBezTo>
                    <a:pt x="2916" y="6315"/>
                    <a:pt x="2901" y="6323"/>
                    <a:pt x="2894" y="6323"/>
                  </a:cubicBezTo>
                  <a:cubicBezTo>
                    <a:pt x="2864" y="6323"/>
                    <a:pt x="2843" y="6308"/>
                    <a:pt x="2813" y="6293"/>
                  </a:cubicBezTo>
                  <a:cubicBezTo>
                    <a:pt x="2798" y="6286"/>
                    <a:pt x="2776" y="6272"/>
                    <a:pt x="2762" y="6272"/>
                  </a:cubicBezTo>
                  <a:cubicBezTo>
                    <a:pt x="2733" y="6272"/>
                    <a:pt x="2703" y="6301"/>
                    <a:pt x="2667" y="6330"/>
                  </a:cubicBezTo>
                  <a:cubicBezTo>
                    <a:pt x="2659" y="6345"/>
                    <a:pt x="2645" y="6352"/>
                    <a:pt x="2637" y="6360"/>
                  </a:cubicBezTo>
                  <a:cubicBezTo>
                    <a:pt x="2593" y="6396"/>
                    <a:pt x="2557" y="6418"/>
                    <a:pt x="2505" y="6418"/>
                  </a:cubicBezTo>
                  <a:cubicBezTo>
                    <a:pt x="2491" y="6418"/>
                    <a:pt x="2476" y="6411"/>
                    <a:pt x="2454" y="6403"/>
                  </a:cubicBezTo>
                  <a:cubicBezTo>
                    <a:pt x="2439" y="6403"/>
                    <a:pt x="2432" y="6396"/>
                    <a:pt x="2417" y="6396"/>
                  </a:cubicBezTo>
                  <a:cubicBezTo>
                    <a:pt x="2403" y="6396"/>
                    <a:pt x="2395" y="6403"/>
                    <a:pt x="2388" y="6411"/>
                  </a:cubicBezTo>
                  <a:cubicBezTo>
                    <a:pt x="2381" y="6425"/>
                    <a:pt x="2366" y="6440"/>
                    <a:pt x="2359" y="6455"/>
                  </a:cubicBezTo>
                  <a:cubicBezTo>
                    <a:pt x="2344" y="6477"/>
                    <a:pt x="2337" y="6491"/>
                    <a:pt x="2315" y="6499"/>
                  </a:cubicBezTo>
                  <a:cubicBezTo>
                    <a:pt x="2307" y="6506"/>
                    <a:pt x="2293" y="6506"/>
                    <a:pt x="2271" y="6506"/>
                  </a:cubicBezTo>
                  <a:cubicBezTo>
                    <a:pt x="2249" y="6506"/>
                    <a:pt x="2198" y="6513"/>
                    <a:pt x="2198" y="6528"/>
                  </a:cubicBezTo>
                  <a:cubicBezTo>
                    <a:pt x="2198" y="6528"/>
                    <a:pt x="2198" y="6535"/>
                    <a:pt x="2198" y="6543"/>
                  </a:cubicBezTo>
                  <a:cubicBezTo>
                    <a:pt x="2190" y="6565"/>
                    <a:pt x="2183" y="6594"/>
                    <a:pt x="2132" y="6601"/>
                  </a:cubicBezTo>
                  <a:cubicBezTo>
                    <a:pt x="2124" y="6609"/>
                    <a:pt x="2117" y="6609"/>
                    <a:pt x="2110" y="6623"/>
                  </a:cubicBezTo>
                  <a:cubicBezTo>
                    <a:pt x="2102" y="6638"/>
                    <a:pt x="2102" y="6667"/>
                    <a:pt x="2110" y="6682"/>
                  </a:cubicBezTo>
                  <a:cubicBezTo>
                    <a:pt x="2132" y="6719"/>
                    <a:pt x="2110" y="6770"/>
                    <a:pt x="2058" y="6836"/>
                  </a:cubicBezTo>
                  <a:cubicBezTo>
                    <a:pt x="2044" y="6850"/>
                    <a:pt x="2029" y="6865"/>
                    <a:pt x="2007" y="6865"/>
                  </a:cubicBezTo>
                  <a:cubicBezTo>
                    <a:pt x="1971" y="6865"/>
                    <a:pt x="1926" y="6821"/>
                    <a:pt x="1912" y="6806"/>
                  </a:cubicBezTo>
                  <a:cubicBezTo>
                    <a:pt x="1905" y="6799"/>
                    <a:pt x="1897" y="6792"/>
                    <a:pt x="1897" y="6784"/>
                  </a:cubicBezTo>
                  <a:cubicBezTo>
                    <a:pt x="1883" y="6770"/>
                    <a:pt x="1861" y="6748"/>
                    <a:pt x="1846" y="6748"/>
                  </a:cubicBezTo>
                  <a:cubicBezTo>
                    <a:pt x="1839" y="6748"/>
                    <a:pt x="1839" y="6755"/>
                    <a:pt x="1831" y="6762"/>
                  </a:cubicBezTo>
                  <a:cubicBezTo>
                    <a:pt x="1795" y="6792"/>
                    <a:pt x="1795" y="6806"/>
                    <a:pt x="1802" y="6843"/>
                  </a:cubicBezTo>
                  <a:cubicBezTo>
                    <a:pt x="1802" y="6850"/>
                    <a:pt x="1802" y="6858"/>
                    <a:pt x="1802" y="6872"/>
                  </a:cubicBezTo>
                  <a:cubicBezTo>
                    <a:pt x="1802" y="6902"/>
                    <a:pt x="1809" y="6909"/>
                    <a:pt x="1824" y="6916"/>
                  </a:cubicBezTo>
                  <a:cubicBezTo>
                    <a:pt x="1839" y="6924"/>
                    <a:pt x="1853" y="6931"/>
                    <a:pt x="1861" y="6946"/>
                  </a:cubicBezTo>
                  <a:cubicBezTo>
                    <a:pt x="1890" y="6968"/>
                    <a:pt x="1868" y="7004"/>
                    <a:pt x="1861" y="7026"/>
                  </a:cubicBezTo>
                  <a:cubicBezTo>
                    <a:pt x="1846" y="7041"/>
                    <a:pt x="1839" y="7056"/>
                    <a:pt x="1839" y="7070"/>
                  </a:cubicBezTo>
                  <a:cubicBezTo>
                    <a:pt x="1853" y="7122"/>
                    <a:pt x="1839" y="7165"/>
                    <a:pt x="1795" y="7188"/>
                  </a:cubicBezTo>
                  <a:cubicBezTo>
                    <a:pt x="1765" y="7202"/>
                    <a:pt x="1729" y="7217"/>
                    <a:pt x="1699" y="7217"/>
                  </a:cubicBezTo>
                  <a:cubicBezTo>
                    <a:pt x="1677" y="7217"/>
                    <a:pt x="1655" y="7210"/>
                    <a:pt x="1648" y="7195"/>
                  </a:cubicBezTo>
                  <a:cubicBezTo>
                    <a:pt x="1641" y="7188"/>
                    <a:pt x="1633" y="7180"/>
                    <a:pt x="1626" y="7173"/>
                  </a:cubicBezTo>
                  <a:cubicBezTo>
                    <a:pt x="1619" y="7165"/>
                    <a:pt x="1619" y="7158"/>
                    <a:pt x="1612" y="7151"/>
                  </a:cubicBezTo>
                  <a:cubicBezTo>
                    <a:pt x="1604" y="7180"/>
                    <a:pt x="1590" y="7188"/>
                    <a:pt x="1567" y="7188"/>
                  </a:cubicBezTo>
                  <a:cubicBezTo>
                    <a:pt x="1545" y="7188"/>
                    <a:pt x="1516" y="7173"/>
                    <a:pt x="1502" y="7151"/>
                  </a:cubicBezTo>
                  <a:cubicBezTo>
                    <a:pt x="1472" y="7122"/>
                    <a:pt x="1443" y="7085"/>
                    <a:pt x="1406" y="7085"/>
                  </a:cubicBezTo>
                  <a:cubicBezTo>
                    <a:pt x="1399" y="7085"/>
                    <a:pt x="1392" y="7085"/>
                    <a:pt x="1392" y="7085"/>
                  </a:cubicBezTo>
                  <a:cubicBezTo>
                    <a:pt x="1333" y="7107"/>
                    <a:pt x="1311" y="7122"/>
                    <a:pt x="1245" y="7195"/>
                  </a:cubicBezTo>
                  <a:cubicBezTo>
                    <a:pt x="1223" y="7217"/>
                    <a:pt x="1208" y="7224"/>
                    <a:pt x="1186" y="7224"/>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4" name="Freeform 133"/>
            <p:cNvSpPr>
              <a:spLocks noChangeArrowheads="1"/>
            </p:cNvSpPr>
            <p:nvPr/>
          </p:nvSpPr>
          <p:spPr bwMode="auto">
            <a:xfrm>
              <a:off x="3366645" y="5788106"/>
              <a:ext cx="2900010" cy="2754098"/>
            </a:xfrm>
            <a:custGeom>
              <a:avLst/>
              <a:gdLst>
                <a:gd name="T0" fmla="*/ 6786 w 7549"/>
                <a:gd name="T1" fmla="*/ 271 h 7255"/>
                <a:gd name="T2" fmla="*/ 6873 w 7549"/>
                <a:gd name="T3" fmla="*/ 1473 h 7255"/>
                <a:gd name="T4" fmla="*/ 7474 w 7549"/>
                <a:gd name="T5" fmla="*/ 2462 h 7255"/>
                <a:gd name="T6" fmla="*/ 6998 w 7549"/>
                <a:gd name="T7" fmla="*/ 3562 h 7255"/>
                <a:gd name="T8" fmla="*/ 6075 w 7549"/>
                <a:gd name="T9" fmla="*/ 3840 h 7255"/>
                <a:gd name="T10" fmla="*/ 5972 w 7549"/>
                <a:gd name="T11" fmla="*/ 4608 h 7255"/>
                <a:gd name="T12" fmla="*/ 5328 w 7549"/>
                <a:gd name="T13" fmla="*/ 5466 h 7255"/>
                <a:gd name="T14" fmla="*/ 4639 w 7549"/>
                <a:gd name="T15" fmla="*/ 6103 h 7255"/>
                <a:gd name="T16" fmla="*/ 4001 w 7549"/>
                <a:gd name="T17" fmla="*/ 5319 h 7255"/>
                <a:gd name="T18" fmla="*/ 2939 w 7549"/>
                <a:gd name="T19" fmla="*/ 6316 h 7255"/>
                <a:gd name="T20" fmla="*/ 1869 w 7549"/>
                <a:gd name="T21" fmla="*/ 6748 h 7255"/>
                <a:gd name="T22" fmla="*/ 1254 w 7549"/>
                <a:gd name="T23" fmla="*/ 7203 h 7255"/>
                <a:gd name="T24" fmla="*/ 740 w 7549"/>
                <a:gd name="T25" fmla="*/ 6360 h 7255"/>
                <a:gd name="T26" fmla="*/ 323 w 7549"/>
                <a:gd name="T27" fmla="*/ 5480 h 7255"/>
                <a:gd name="T28" fmla="*/ 206 w 7549"/>
                <a:gd name="T29" fmla="*/ 4872 h 7255"/>
                <a:gd name="T30" fmla="*/ 777 w 7549"/>
                <a:gd name="T31" fmla="*/ 3818 h 7255"/>
                <a:gd name="T32" fmla="*/ 484 w 7549"/>
                <a:gd name="T33" fmla="*/ 2162 h 7255"/>
                <a:gd name="T34" fmla="*/ 1209 w 7549"/>
                <a:gd name="T35" fmla="*/ 2104 h 7255"/>
                <a:gd name="T36" fmla="*/ 1913 w 7549"/>
                <a:gd name="T37" fmla="*/ 1481 h 7255"/>
                <a:gd name="T38" fmla="*/ 3701 w 7549"/>
                <a:gd name="T39" fmla="*/ 447 h 7255"/>
                <a:gd name="T40" fmla="*/ 4441 w 7549"/>
                <a:gd name="T41" fmla="*/ 770 h 7255"/>
                <a:gd name="T42" fmla="*/ 4573 w 7549"/>
                <a:gd name="T43" fmla="*/ 1590 h 7255"/>
                <a:gd name="T44" fmla="*/ 5562 w 7549"/>
                <a:gd name="T45" fmla="*/ 1195 h 7255"/>
                <a:gd name="T46" fmla="*/ 5569 w 7549"/>
                <a:gd name="T47" fmla="*/ 66 h 7255"/>
                <a:gd name="T48" fmla="*/ 5569 w 7549"/>
                <a:gd name="T49" fmla="*/ 37 h 7255"/>
                <a:gd name="T50" fmla="*/ 5152 w 7549"/>
                <a:gd name="T51" fmla="*/ 418 h 7255"/>
                <a:gd name="T52" fmla="*/ 5166 w 7549"/>
                <a:gd name="T53" fmla="*/ 1327 h 7255"/>
                <a:gd name="T54" fmla="*/ 4434 w 7549"/>
                <a:gd name="T55" fmla="*/ 1627 h 7255"/>
                <a:gd name="T56" fmla="*/ 4346 w 7549"/>
                <a:gd name="T57" fmla="*/ 1114 h 7255"/>
                <a:gd name="T58" fmla="*/ 4236 w 7549"/>
                <a:gd name="T59" fmla="*/ 513 h 7255"/>
                <a:gd name="T60" fmla="*/ 3664 w 7549"/>
                <a:gd name="T61" fmla="*/ 381 h 7255"/>
                <a:gd name="T62" fmla="*/ 2616 w 7549"/>
                <a:gd name="T63" fmla="*/ 924 h 7255"/>
                <a:gd name="T64" fmla="*/ 1818 w 7549"/>
                <a:gd name="T65" fmla="*/ 1547 h 7255"/>
                <a:gd name="T66" fmla="*/ 1334 w 7549"/>
                <a:gd name="T67" fmla="*/ 2147 h 7255"/>
                <a:gd name="T68" fmla="*/ 631 w 7549"/>
                <a:gd name="T69" fmla="*/ 2067 h 7255"/>
                <a:gd name="T70" fmla="*/ 316 w 7549"/>
                <a:gd name="T71" fmla="*/ 2558 h 7255"/>
                <a:gd name="T72" fmla="*/ 755 w 7549"/>
                <a:gd name="T73" fmla="*/ 3730 h 7255"/>
                <a:gd name="T74" fmla="*/ 543 w 7549"/>
                <a:gd name="T75" fmla="*/ 4492 h 7255"/>
                <a:gd name="T76" fmla="*/ 103 w 7549"/>
                <a:gd name="T77" fmla="*/ 5114 h 7255"/>
                <a:gd name="T78" fmla="*/ 404 w 7549"/>
                <a:gd name="T79" fmla="*/ 5458 h 7255"/>
                <a:gd name="T80" fmla="*/ 374 w 7549"/>
                <a:gd name="T81" fmla="*/ 5957 h 7255"/>
                <a:gd name="T82" fmla="*/ 653 w 7549"/>
                <a:gd name="T83" fmla="*/ 6382 h 7255"/>
                <a:gd name="T84" fmla="*/ 1034 w 7549"/>
                <a:gd name="T85" fmla="*/ 7151 h 7255"/>
                <a:gd name="T86" fmla="*/ 1722 w 7549"/>
                <a:gd name="T87" fmla="*/ 7246 h 7255"/>
                <a:gd name="T88" fmla="*/ 2147 w 7549"/>
                <a:gd name="T89" fmla="*/ 6689 h 7255"/>
                <a:gd name="T90" fmla="*/ 2785 w 7549"/>
                <a:gd name="T91" fmla="*/ 6301 h 7255"/>
                <a:gd name="T92" fmla="*/ 3628 w 7549"/>
                <a:gd name="T93" fmla="*/ 5906 h 7255"/>
                <a:gd name="T94" fmla="*/ 4016 w 7549"/>
                <a:gd name="T95" fmla="*/ 5341 h 7255"/>
                <a:gd name="T96" fmla="*/ 4426 w 7549"/>
                <a:gd name="T97" fmla="*/ 5935 h 7255"/>
                <a:gd name="T98" fmla="*/ 4822 w 7549"/>
                <a:gd name="T99" fmla="*/ 5957 h 7255"/>
                <a:gd name="T100" fmla="*/ 5335 w 7549"/>
                <a:gd name="T101" fmla="*/ 5510 h 7255"/>
                <a:gd name="T102" fmla="*/ 5569 w 7549"/>
                <a:gd name="T103" fmla="*/ 4880 h 7255"/>
                <a:gd name="T104" fmla="*/ 5877 w 7549"/>
                <a:gd name="T105" fmla="*/ 4836 h 7255"/>
                <a:gd name="T106" fmla="*/ 5958 w 7549"/>
                <a:gd name="T107" fmla="*/ 4177 h 7255"/>
                <a:gd name="T108" fmla="*/ 5965 w 7549"/>
                <a:gd name="T109" fmla="*/ 3899 h 7255"/>
                <a:gd name="T110" fmla="*/ 6383 w 7549"/>
                <a:gd name="T111" fmla="*/ 3518 h 7255"/>
                <a:gd name="T112" fmla="*/ 7342 w 7549"/>
                <a:gd name="T113" fmla="*/ 3203 h 7255"/>
                <a:gd name="T114" fmla="*/ 7394 w 7549"/>
                <a:gd name="T115" fmla="*/ 2888 h 7255"/>
                <a:gd name="T116" fmla="*/ 7181 w 7549"/>
                <a:gd name="T117" fmla="*/ 1964 h 7255"/>
                <a:gd name="T118" fmla="*/ 6749 w 7549"/>
                <a:gd name="T119" fmla="*/ 1305 h 7255"/>
                <a:gd name="T120" fmla="*/ 6690 w 7549"/>
                <a:gd name="T121" fmla="*/ 682 h 7255"/>
                <a:gd name="T122" fmla="*/ 6471 w 7549"/>
                <a:gd name="T123" fmla="*/ 403 h 7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9" h="7255">
                  <a:moveTo>
                    <a:pt x="5862" y="30"/>
                  </a:moveTo>
                  <a:lnTo>
                    <a:pt x="5862" y="30"/>
                  </a:lnTo>
                  <a:cubicBezTo>
                    <a:pt x="5884" y="30"/>
                    <a:pt x="5899" y="44"/>
                    <a:pt x="5921" y="59"/>
                  </a:cubicBezTo>
                  <a:cubicBezTo>
                    <a:pt x="5965" y="96"/>
                    <a:pt x="5928" y="147"/>
                    <a:pt x="5965" y="191"/>
                  </a:cubicBezTo>
                  <a:cubicBezTo>
                    <a:pt x="5994" y="242"/>
                    <a:pt x="6009" y="323"/>
                    <a:pt x="5987" y="359"/>
                  </a:cubicBezTo>
                  <a:cubicBezTo>
                    <a:pt x="5972" y="389"/>
                    <a:pt x="5950" y="440"/>
                    <a:pt x="6024" y="469"/>
                  </a:cubicBezTo>
                  <a:cubicBezTo>
                    <a:pt x="6075" y="484"/>
                    <a:pt x="6148" y="499"/>
                    <a:pt x="6207" y="499"/>
                  </a:cubicBezTo>
                  <a:cubicBezTo>
                    <a:pt x="6243" y="499"/>
                    <a:pt x="6273" y="499"/>
                    <a:pt x="6295" y="484"/>
                  </a:cubicBezTo>
                  <a:cubicBezTo>
                    <a:pt x="6361" y="447"/>
                    <a:pt x="6492" y="477"/>
                    <a:pt x="6500" y="403"/>
                  </a:cubicBezTo>
                  <a:cubicBezTo>
                    <a:pt x="6507" y="338"/>
                    <a:pt x="6559" y="330"/>
                    <a:pt x="6588" y="264"/>
                  </a:cubicBezTo>
                  <a:cubicBezTo>
                    <a:pt x="6610" y="191"/>
                    <a:pt x="6624" y="162"/>
                    <a:pt x="6676" y="154"/>
                  </a:cubicBezTo>
                  <a:cubicBezTo>
                    <a:pt x="6705" y="147"/>
                    <a:pt x="6734" y="140"/>
                    <a:pt x="6764" y="140"/>
                  </a:cubicBezTo>
                  <a:cubicBezTo>
                    <a:pt x="6786" y="140"/>
                    <a:pt x="6808" y="140"/>
                    <a:pt x="6822" y="162"/>
                  </a:cubicBezTo>
                  <a:cubicBezTo>
                    <a:pt x="6866" y="206"/>
                    <a:pt x="6830" y="242"/>
                    <a:pt x="6786" y="271"/>
                  </a:cubicBezTo>
                  <a:cubicBezTo>
                    <a:pt x="6749" y="294"/>
                    <a:pt x="6756" y="345"/>
                    <a:pt x="6800" y="374"/>
                  </a:cubicBezTo>
                  <a:cubicBezTo>
                    <a:pt x="6837" y="396"/>
                    <a:pt x="6837" y="440"/>
                    <a:pt x="6808" y="484"/>
                  </a:cubicBezTo>
                  <a:cubicBezTo>
                    <a:pt x="6771" y="528"/>
                    <a:pt x="6756" y="645"/>
                    <a:pt x="6690" y="653"/>
                  </a:cubicBezTo>
                  <a:cubicBezTo>
                    <a:pt x="6617" y="660"/>
                    <a:pt x="6588" y="667"/>
                    <a:pt x="6559" y="733"/>
                  </a:cubicBezTo>
                  <a:cubicBezTo>
                    <a:pt x="6537" y="792"/>
                    <a:pt x="6500" y="836"/>
                    <a:pt x="6537" y="865"/>
                  </a:cubicBezTo>
                  <a:cubicBezTo>
                    <a:pt x="6566" y="902"/>
                    <a:pt x="6566" y="946"/>
                    <a:pt x="6624" y="968"/>
                  </a:cubicBezTo>
                  <a:cubicBezTo>
                    <a:pt x="6690" y="997"/>
                    <a:pt x="6756" y="1012"/>
                    <a:pt x="6720" y="1034"/>
                  </a:cubicBezTo>
                  <a:cubicBezTo>
                    <a:pt x="6690" y="1063"/>
                    <a:pt x="6647" y="1070"/>
                    <a:pt x="6654" y="1107"/>
                  </a:cubicBezTo>
                  <a:cubicBezTo>
                    <a:pt x="6661" y="1136"/>
                    <a:pt x="6654" y="1166"/>
                    <a:pt x="6617" y="1180"/>
                  </a:cubicBezTo>
                  <a:cubicBezTo>
                    <a:pt x="6588" y="1195"/>
                    <a:pt x="6588" y="1261"/>
                    <a:pt x="6595" y="1283"/>
                  </a:cubicBezTo>
                  <a:cubicBezTo>
                    <a:pt x="6602" y="1305"/>
                    <a:pt x="6624" y="1334"/>
                    <a:pt x="6712" y="1334"/>
                  </a:cubicBezTo>
                  <a:cubicBezTo>
                    <a:pt x="6734" y="1334"/>
                    <a:pt x="6756" y="1334"/>
                    <a:pt x="6778" y="1334"/>
                  </a:cubicBezTo>
                  <a:cubicBezTo>
                    <a:pt x="6830" y="1334"/>
                    <a:pt x="6859" y="1334"/>
                    <a:pt x="6873" y="1371"/>
                  </a:cubicBezTo>
                  <a:cubicBezTo>
                    <a:pt x="6888" y="1407"/>
                    <a:pt x="6866" y="1437"/>
                    <a:pt x="6873" y="1473"/>
                  </a:cubicBezTo>
                  <a:cubicBezTo>
                    <a:pt x="6881" y="1503"/>
                    <a:pt x="6940" y="1539"/>
                    <a:pt x="6940" y="1539"/>
                  </a:cubicBezTo>
                  <a:cubicBezTo>
                    <a:pt x="6940" y="1539"/>
                    <a:pt x="6947" y="1635"/>
                    <a:pt x="6961" y="1686"/>
                  </a:cubicBezTo>
                  <a:cubicBezTo>
                    <a:pt x="6969" y="1730"/>
                    <a:pt x="6976" y="1796"/>
                    <a:pt x="6947" y="1832"/>
                  </a:cubicBezTo>
                  <a:cubicBezTo>
                    <a:pt x="6932" y="1869"/>
                    <a:pt x="6954" y="1920"/>
                    <a:pt x="6991" y="1920"/>
                  </a:cubicBezTo>
                  <a:cubicBezTo>
                    <a:pt x="7006" y="1920"/>
                    <a:pt x="7020" y="1913"/>
                    <a:pt x="7035" y="1906"/>
                  </a:cubicBezTo>
                  <a:cubicBezTo>
                    <a:pt x="7057" y="1891"/>
                    <a:pt x="7071" y="1884"/>
                    <a:pt x="7086" y="1884"/>
                  </a:cubicBezTo>
                  <a:cubicBezTo>
                    <a:pt x="7130" y="1884"/>
                    <a:pt x="7152" y="1920"/>
                    <a:pt x="7152" y="1964"/>
                  </a:cubicBezTo>
                  <a:cubicBezTo>
                    <a:pt x="7152" y="2023"/>
                    <a:pt x="7181" y="2074"/>
                    <a:pt x="7225" y="2074"/>
                  </a:cubicBezTo>
                  <a:cubicBezTo>
                    <a:pt x="7262" y="2074"/>
                    <a:pt x="7284" y="2133"/>
                    <a:pt x="7284" y="2199"/>
                  </a:cubicBezTo>
                  <a:cubicBezTo>
                    <a:pt x="7284" y="2250"/>
                    <a:pt x="7313" y="2265"/>
                    <a:pt x="7364" y="2265"/>
                  </a:cubicBezTo>
                  <a:cubicBezTo>
                    <a:pt x="7387" y="2265"/>
                    <a:pt x="7401" y="2265"/>
                    <a:pt x="7423" y="2257"/>
                  </a:cubicBezTo>
                  <a:cubicBezTo>
                    <a:pt x="7430" y="2257"/>
                    <a:pt x="7438" y="2257"/>
                    <a:pt x="7438" y="2257"/>
                  </a:cubicBezTo>
                  <a:cubicBezTo>
                    <a:pt x="7511" y="2257"/>
                    <a:pt x="7489" y="2331"/>
                    <a:pt x="7460" y="2382"/>
                  </a:cubicBezTo>
                  <a:cubicBezTo>
                    <a:pt x="7423" y="2433"/>
                    <a:pt x="7474" y="2411"/>
                    <a:pt x="7474" y="2462"/>
                  </a:cubicBezTo>
                  <a:cubicBezTo>
                    <a:pt x="7474" y="2514"/>
                    <a:pt x="7438" y="2558"/>
                    <a:pt x="7401" y="2580"/>
                  </a:cubicBezTo>
                  <a:cubicBezTo>
                    <a:pt x="7364" y="2609"/>
                    <a:pt x="7364" y="2646"/>
                    <a:pt x="7372" y="2704"/>
                  </a:cubicBezTo>
                  <a:cubicBezTo>
                    <a:pt x="7387" y="2763"/>
                    <a:pt x="7438" y="2807"/>
                    <a:pt x="7394" y="2844"/>
                  </a:cubicBezTo>
                  <a:cubicBezTo>
                    <a:pt x="7350" y="2888"/>
                    <a:pt x="7299" y="2924"/>
                    <a:pt x="7350" y="2968"/>
                  </a:cubicBezTo>
                  <a:cubicBezTo>
                    <a:pt x="7379" y="2990"/>
                    <a:pt x="7416" y="2997"/>
                    <a:pt x="7438" y="2997"/>
                  </a:cubicBezTo>
                  <a:cubicBezTo>
                    <a:pt x="7445" y="2997"/>
                    <a:pt x="7452" y="2997"/>
                    <a:pt x="7452" y="2997"/>
                  </a:cubicBezTo>
                  <a:cubicBezTo>
                    <a:pt x="7438" y="3005"/>
                    <a:pt x="7423" y="3019"/>
                    <a:pt x="7423" y="3019"/>
                  </a:cubicBezTo>
                  <a:cubicBezTo>
                    <a:pt x="7423" y="3019"/>
                    <a:pt x="7438" y="3005"/>
                    <a:pt x="7452" y="2997"/>
                  </a:cubicBezTo>
                  <a:cubicBezTo>
                    <a:pt x="7467" y="2990"/>
                    <a:pt x="7474" y="2990"/>
                    <a:pt x="7474" y="2990"/>
                  </a:cubicBezTo>
                  <a:cubicBezTo>
                    <a:pt x="7474" y="2990"/>
                    <a:pt x="7445" y="3049"/>
                    <a:pt x="7387" y="3049"/>
                  </a:cubicBezTo>
                  <a:cubicBezTo>
                    <a:pt x="7328" y="3049"/>
                    <a:pt x="7277" y="3071"/>
                    <a:pt x="7277" y="3107"/>
                  </a:cubicBezTo>
                  <a:cubicBezTo>
                    <a:pt x="7277" y="3151"/>
                    <a:pt x="7342" y="3137"/>
                    <a:pt x="7313" y="3188"/>
                  </a:cubicBezTo>
                  <a:cubicBezTo>
                    <a:pt x="7291" y="3239"/>
                    <a:pt x="7247" y="3320"/>
                    <a:pt x="7203" y="3364"/>
                  </a:cubicBezTo>
                  <a:cubicBezTo>
                    <a:pt x="7159" y="3408"/>
                    <a:pt x="7042" y="3525"/>
                    <a:pt x="6998" y="3562"/>
                  </a:cubicBezTo>
                  <a:cubicBezTo>
                    <a:pt x="6961" y="3591"/>
                    <a:pt x="6940" y="3657"/>
                    <a:pt x="6866" y="3657"/>
                  </a:cubicBezTo>
                  <a:lnTo>
                    <a:pt x="6859" y="3657"/>
                  </a:lnTo>
                  <a:cubicBezTo>
                    <a:pt x="6778" y="3650"/>
                    <a:pt x="6749" y="3584"/>
                    <a:pt x="6771" y="3532"/>
                  </a:cubicBezTo>
                  <a:cubicBezTo>
                    <a:pt x="6800" y="3488"/>
                    <a:pt x="6771" y="3474"/>
                    <a:pt x="6720" y="3459"/>
                  </a:cubicBezTo>
                  <a:cubicBezTo>
                    <a:pt x="6676" y="3445"/>
                    <a:pt x="6647" y="3393"/>
                    <a:pt x="6602" y="3393"/>
                  </a:cubicBezTo>
                  <a:cubicBezTo>
                    <a:pt x="6595" y="3393"/>
                    <a:pt x="6588" y="3393"/>
                    <a:pt x="6573" y="3400"/>
                  </a:cubicBezTo>
                  <a:cubicBezTo>
                    <a:pt x="6515" y="3422"/>
                    <a:pt x="6427" y="3452"/>
                    <a:pt x="6361" y="3496"/>
                  </a:cubicBezTo>
                  <a:cubicBezTo>
                    <a:pt x="6302" y="3532"/>
                    <a:pt x="6324" y="3554"/>
                    <a:pt x="6361" y="3606"/>
                  </a:cubicBezTo>
                  <a:cubicBezTo>
                    <a:pt x="6405" y="3657"/>
                    <a:pt x="6456" y="3671"/>
                    <a:pt x="6471" y="3708"/>
                  </a:cubicBezTo>
                  <a:cubicBezTo>
                    <a:pt x="6492" y="3737"/>
                    <a:pt x="6507" y="3789"/>
                    <a:pt x="6434" y="3811"/>
                  </a:cubicBezTo>
                  <a:cubicBezTo>
                    <a:pt x="6375" y="3818"/>
                    <a:pt x="6309" y="3847"/>
                    <a:pt x="6258" y="3847"/>
                  </a:cubicBezTo>
                  <a:cubicBezTo>
                    <a:pt x="6243" y="3847"/>
                    <a:pt x="6221" y="3840"/>
                    <a:pt x="6214" y="3833"/>
                  </a:cubicBezTo>
                  <a:cubicBezTo>
                    <a:pt x="6185" y="3818"/>
                    <a:pt x="6163" y="3811"/>
                    <a:pt x="6141" y="3811"/>
                  </a:cubicBezTo>
                  <a:cubicBezTo>
                    <a:pt x="6119" y="3811"/>
                    <a:pt x="6097" y="3818"/>
                    <a:pt x="6075" y="3840"/>
                  </a:cubicBezTo>
                  <a:cubicBezTo>
                    <a:pt x="6053" y="3862"/>
                    <a:pt x="6024" y="3869"/>
                    <a:pt x="5994" y="3869"/>
                  </a:cubicBezTo>
                  <a:cubicBezTo>
                    <a:pt x="5972" y="3869"/>
                    <a:pt x="5950" y="3869"/>
                    <a:pt x="5928" y="3869"/>
                  </a:cubicBezTo>
                  <a:cubicBezTo>
                    <a:pt x="5877" y="3869"/>
                    <a:pt x="5906" y="3891"/>
                    <a:pt x="5833" y="3943"/>
                  </a:cubicBezTo>
                  <a:cubicBezTo>
                    <a:pt x="5767" y="3994"/>
                    <a:pt x="5760" y="3987"/>
                    <a:pt x="5716" y="4060"/>
                  </a:cubicBezTo>
                  <a:cubicBezTo>
                    <a:pt x="5672" y="4140"/>
                    <a:pt x="5635" y="4163"/>
                    <a:pt x="5665" y="4206"/>
                  </a:cubicBezTo>
                  <a:cubicBezTo>
                    <a:pt x="5701" y="4250"/>
                    <a:pt x="5687" y="4265"/>
                    <a:pt x="5716" y="4295"/>
                  </a:cubicBezTo>
                  <a:cubicBezTo>
                    <a:pt x="5730" y="4302"/>
                    <a:pt x="5738" y="4302"/>
                    <a:pt x="5752" y="4302"/>
                  </a:cubicBezTo>
                  <a:cubicBezTo>
                    <a:pt x="5774" y="4302"/>
                    <a:pt x="5797" y="4287"/>
                    <a:pt x="5826" y="4265"/>
                  </a:cubicBezTo>
                  <a:cubicBezTo>
                    <a:pt x="5870" y="4236"/>
                    <a:pt x="5906" y="4214"/>
                    <a:pt x="5965" y="4206"/>
                  </a:cubicBezTo>
                  <a:cubicBezTo>
                    <a:pt x="5972" y="4206"/>
                    <a:pt x="5980" y="4206"/>
                    <a:pt x="5980" y="4206"/>
                  </a:cubicBezTo>
                  <a:cubicBezTo>
                    <a:pt x="6016" y="4206"/>
                    <a:pt x="6009" y="4236"/>
                    <a:pt x="6024" y="4295"/>
                  </a:cubicBezTo>
                  <a:cubicBezTo>
                    <a:pt x="6038" y="4360"/>
                    <a:pt x="6046" y="4390"/>
                    <a:pt x="6068" y="4419"/>
                  </a:cubicBezTo>
                  <a:cubicBezTo>
                    <a:pt x="6082" y="4456"/>
                    <a:pt x="6082" y="4463"/>
                    <a:pt x="6060" y="4514"/>
                  </a:cubicBezTo>
                  <a:cubicBezTo>
                    <a:pt x="6031" y="4565"/>
                    <a:pt x="6009" y="4565"/>
                    <a:pt x="5972" y="4608"/>
                  </a:cubicBezTo>
                  <a:cubicBezTo>
                    <a:pt x="5936" y="4645"/>
                    <a:pt x="5906" y="4667"/>
                    <a:pt x="5950" y="4711"/>
                  </a:cubicBezTo>
                  <a:cubicBezTo>
                    <a:pt x="5987" y="4748"/>
                    <a:pt x="5980" y="4740"/>
                    <a:pt x="5936" y="4748"/>
                  </a:cubicBezTo>
                  <a:cubicBezTo>
                    <a:pt x="5899" y="4762"/>
                    <a:pt x="5870" y="4792"/>
                    <a:pt x="5855" y="4821"/>
                  </a:cubicBezTo>
                  <a:cubicBezTo>
                    <a:pt x="5848" y="4821"/>
                    <a:pt x="5848" y="4828"/>
                    <a:pt x="5848" y="4828"/>
                  </a:cubicBezTo>
                  <a:cubicBezTo>
                    <a:pt x="5848" y="4828"/>
                    <a:pt x="5870" y="4784"/>
                    <a:pt x="5818" y="4784"/>
                  </a:cubicBezTo>
                  <a:cubicBezTo>
                    <a:pt x="5782" y="4784"/>
                    <a:pt x="5730" y="4762"/>
                    <a:pt x="5679" y="4762"/>
                  </a:cubicBezTo>
                  <a:cubicBezTo>
                    <a:pt x="5657" y="4762"/>
                    <a:pt x="5635" y="4770"/>
                    <a:pt x="5613" y="4784"/>
                  </a:cubicBezTo>
                  <a:cubicBezTo>
                    <a:pt x="5555" y="4836"/>
                    <a:pt x="5525" y="4806"/>
                    <a:pt x="5540" y="4887"/>
                  </a:cubicBezTo>
                  <a:cubicBezTo>
                    <a:pt x="5555" y="4960"/>
                    <a:pt x="5569" y="4997"/>
                    <a:pt x="5599" y="5026"/>
                  </a:cubicBezTo>
                  <a:cubicBezTo>
                    <a:pt x="5620" y="5048"/>
                    <a:pt x="5635" y="5034"/>
                    <a:pt x="5591" y="5070"/>
                  </a:cubicBezTo>
                  <a:cubicBezTo>
                    <a:pt x="5547" y="5114"/>
                    <a:pt x="5533" y="5107"/>
                    <a:pt x="5496" y="5165"/>
                  </a:cubicBezTo>
                  <a:cubicBezTo>
                    <a:pt x="5459" y="5224"/>
                    <a:pt x="5430" y="5217"/>
                    <a:pt x="5430" y="5283"/>
                  </a:cubicBezTo>
                  <a:cubicBezTo>
                    <a:pt x="5430" y="5356"/>
                    <a:pt x="5459" y="5349"/>
                    <a:pt x="5408" y="5378"/>
                  </a:cubicBezTo>
                  <a:cubicBezTo>
                    <a:pt x="5357" y="5415"/>
                    <a:pt x="5357" y="5407"/>
                    <a:pt x="5328" y="5466"/>
                  </a:cubicBezTo>
                  <a:cubicBezTo>
                    <a:pt x="5291" y="5525"/>
                    <a:pt x="5320" y="5532"/>
                    <a:pt x="5225" y="5561"/>
                  </a:cubicBezTo>
                  <a:cubicBezTo>
                    <a:pt x="5196" y="5568"/>
                    <a:pt x="5181" y="5568"/>
                    <a:pt x="5166" y="5568"/>
                  </a:cubicBezTo>
                  <a:cubicBezTo>
                    <a:pt x="5122" y="5568"/>
                    <a:pt x="5108" y="5546"/>
                    <a:pt x="5086" y="5517"/>
                  </a:cubicBezTo>
                  <a:cubicBezTo>
                    <a:pt x="5071" y="5488"/>
                    <a:pt x="5064" y="5473"/>
                    <a:pt x="5049" y="5473"/>
                  </a:cubicBezTo>
                  <a:cubicBezTo>
                    <a:pt x="5042" y="5473"/>
                    <a:pt x="5034" y="5480"/>
                    <a:pt x="5020" y="5510"/>
                  </a:cubicBezTo>
                  <a:cubicBezTo>
                    <a:pt x="4998" y="5568"/>
                    <a:pt x="5005" y="5590"/>
                    <a:pt x="4932" y="5627"/>
                  </a:cubicBezTo>
                  <a:cubicBezTo>
                    <a:pt x="4866" y="5664"/>
                    <a:pt x="4844" y="5671"/>
                    <a:pt x="4815" y="5722"/>
                  </a:cubicBezTo>
                  <a:cubicBezTo>
                    <a:pt x="4792" y="5774"/>
                    <a:pt x="4734" y="5752"/>
                    <a:pt x="4741" y="5810"/>
                  </a:cubicBezTo>
                  <a:cubicBezTo>
                    <a:pt x="4749" y="5876"/>
                    <a:pt x="4771" y="5839"/>
                    <a:pt x="4785" y="5913"/>
                  </a:cubicBezTo>
                  <a:cubicBezTo>
                    <a:pt x="4792" y="5994"/>
                    <a:pt x="4815" y="6015"/>
                    <a:pt x="4763" y="6089"/>
                  </a:cubicBezTo>
                  <a:cubicBezTo>
                    <a:pt x="4749" y="6111"/>
                    <a:pt x="4727" y="6140"/>
                    <a:pt x="4712" y="6162"/>
                  </a:cubicBezTo>
                  <a:cubicBezTo>
                    <a:pt x="4712" y="6147"/>
                    <a:pt x="4712" y="6133"/>
                    <a:pt x="4712" y="6118"/>
                  </a:cubicBezTo>
                  <a:cubicBezTo>
                    <a:pt x="4712" y="6096"/>
                    <a:pt x="4705" y="6089"/>
                    <a:pt x="4690" y="6089"/>
                  </a:cubicBezTo>
                  <a:cubicBezTo>
                    <a:pt x="4675" y="6089"/>
                    <a:pt x="4661" y="6096"/>
                    <a:pt x="4639" y="6103"/>
                  </a:cubicBezTo>
                  <a:cubicBezTo>
                    <a:pt x="4631" y="6103"/>
                    <a:pt x="4617" y="6103"/>
                    <a:pt x="4609" y="6103"/>
                  </a:cubicBezTo>
                  <a:cubicBezTo>
                    <a:pt x="4580" y="6103"/>
                    <a:pt x="4566" y="6096"/>
                    <a:pt x="4573" y="6059"/>
                  </a:cubicBezTo>
                  <a:cubicBezTo>
                    <a:pt x="4580" y="6015"/>
                    <a:pt x="4529" y="6001"/>
                    <a:pt x="4499" y="5964"/>
                  </a:cubicBezTo>
                  <a:cubicBezTo>
                    <a:pt x="4478" y="5935"/>
                    <a:pt x="4434" y="5906"/>
                    <a:pt x="4411" y="5884"/>
                  </a:cubicBezTo>
                  <a:cubicBezTo>
                    <a:pt x="4382" y="5854"/>
                    <a:pt x="4382" y="5788"/>
                    <a:pt x="4390" y="5759"/>
                  </a:cubicBezTo>
                  <a:cubicBezTo>
                    <a:pt x="4397" y="5737"/>
                    <a:pt x="4426" y="5686"/>
                    <a:pt x="4419" y="5649"/>
                  </a:cubicBezTo>
                  <a:cubicBezTo>
                    <a:pt x="4411" y="5620"/>
                    <a:pt x="4346" y="5612"/>
                    <a:pt x="4346" y="5612"/>
                  </a:cubicBezTo>
                  <a:cubicBezTo>
                    <a:pt x="4346" y="5612"/>
                    <a:pt x="4346" y="5612"/>
                    <a:pt x="4331" y="5612"/>
                  </a:cubicBezTo>
                  <a:cubicBezTo>
                    <a:pt x="4316" y="5612"/>
                    <a:pt x="4287" y="5605"/>
                    <a:pt x="4272" y="5583"/>
                  </a:cubicBezTo>
                  <a:cubicBezTo>
                    <a:pt x="4258" y="5546"/>
                    <a:pt x="4228" y="5525"/>
                    <a:pt x="4199" y="5510"/>
                  </a:cubicBezTo>
                  <a:cubicBezTo>
                    <a:pt x="4162" y="5488"/>
                    <a:pt x="4104" y="5466"/>
                    <a:pt x="4126" y="5422"/>
                  </a:cubicBezTo>
                  <a:cubicBezTo>
                    <a:pt x="4155" y="5378"/>
                    <a:pt x="4155" y="5327"/>
                    <a:pt x="4126" y="5297"/>
                  </a:cubicBezTo>
                  <a:cubicBezTo>
                    <a:pt x="4118" y="5283"/>
                    <a:pt x="4104" y="5275"/>
                    <a:pt x="4089" y="5275"/>
                  </a:cubicBezTo>
                  <a:cubicBezTo>
                    <a:pt x="4067" y="5275"/>
                    <a:pt x="4038" y="5290"/>
                    <a:pt x="4001" y="5319"/>
                  </a:cubicBezTo>
                  <a:cubicBezTo>
                    <a:pt x="3943" y="5363"/>
                    <a:pt x="3965" y="5422"/>
                    <a:pt x="3957" y="5466"/>
                  </a:cubicBezTo>
                  <a:cubicBezTo>
                    <a:pt x="3950" y="5510"/>
                    <a:pt x="3950" y="5568"/>
                    <a:pt x="3921" y="5590"/>
                  </a:cubicBezTo>
                  <a:cubicBezTo>
                    <a:pt x="3899" y="5620"/>
                    <a:pt x="3855" y="5634"/>
                    <a:pt x="3818" y="5678"/>
                  </a:cubicBezTo>
                  <a:cubicBezTo>
                    <a:pt x="3789" y="5722"/>
                    <a:pt x="3789" y="5744"/>
                    <a:pt x="3774" y="5803"/>
                  </a:cubicBezTo>
                  <a:cubicBezTo>
                    <a:pt x="3752" y="5862"/>
                    <a:pt x="3781" y="5839"/>
                    <a:pt x="3708" y="5854"/>
                  </a:cubicBezTo>
                  <a:cubicBezTo>
                    <a:pt x="3642" y="5876"/>
                    <a:pt x="3606" y="5854"/>
                    <a:pt x="3598" y="5898"/>
                  </a:cubicBezTo>
                  <a:cubicBezTo>
                    <a:pt x="3598" y="5927"/>
                    <a:pt x="3576" y="5949"/>
                    <a:pt x="3554" y="5949"/>
                  </a:cubicBezTo>
                  <a:cubicBezTo>
                    <a:pt x="3547" y="5949"/>
                    <a:pt x="3547" y="5949"/>
                    <a:pt x="3540" y="5935"/>
                  </a:cubicBezTo>
                  <a:cubicBezTo>
                    <a:pt x="3540" y="5920"/>
                    <a:pt x="3532" y="5913"/>
                    <a:pt x="3525" y="5913"/>
                  </a:cubicBezTo>
                  <a:cubicBezTo>
                    <a:pt x="3503" y="5913"/>
                    <a:pt x="3474" y="5942"/>
                    <a:pt x="3430" y="5971"/>
                  </a:cubicBezTo>
                  <a:cubicBezTo>
                    <a:pt x="3371" y="6015"/>
                    <a:pt x="3312" y="6015"/>
                    <a:pt x="3276" y="6023"/>
                  </a:cubicBezTo>
                  <a:cubicBezTo>
                    <a:pt x="3247" y="6037"/>
                    <a:pt x="3173" y="6067"/>
                    <a:pt x="3144" y="6125"/>
                  </a:cubicBezTo>
                  <a:cubicBezTo>
                    <a:pt x="3107" y="6184"/>
                    <a:pt x="3107" y="6199"/>
                    <a:pt x="3085" y="6228"/>
                  </a:cubicBezTo>
                  <a:cubicBezTo>
                    <a:pt x="3056" y="6265"/>
                    <a:pt x="2983" y="6287"/>
                    <a:pt x="2939" y="6316"/>
                  </a:cubicBezTo>
                  <a:cubicBezTo>
                    <a:pt x="2931" y="6316"/>
                    <a:pt x="2924" y="6323"/>
                    <a:pt x="2917" y="6323"/>
                  </a:cubicBezTo>
                  <a:cubicBezTo>
                    <a:pt x="2873" y="6323"/>
                    <a:pt x="2821" y="6272"/>
                    <a:pt x="2785" y="6272"/>
                  </a:cubicBezTo>
                  <a:cubicBezTo>
                    <a:pt x="2741" y="6272"/>
                    <a:pt x="2690" y="6330"/>
                    <a:pt x="2646" y="6367"/>
                  </a:cubicBezTo>
                  <a:cubicBezTo>
                    <a:pt x="2609" y="6396"/>
                    <a:pt x="2572" y="6418"/>
                    <a:pt x="2528" y="6418"/>
                  </a:cubicBezTo>
                  <a:cubicBezTo>
                    <a:pt x="2499" y="6418"/>
                    <a:pt x="2470" y="6396"/>
                    <a:pt x="2440" y="6396"/>
                  </a:cubicBezTo>
                  <a:cubicBezTo>
                    <a:pt x="2426" y="6396"/>
                    <a:pt x="2411" y="6404"/>
                    <a:pt x="2404" y="6418"/>
                  </a:cubicBezTo>
                  <a:cubicBezTo>
                    <a:pt x="2367" y="6462"/>
                    <a:pt x="2360" y="6492"/>
                    <a:pt x="2330" y="6499"/>
                  </a:cubicBezTo>
                  <a:cubicBezTo>
                    <a:pt x="2309" y="6514"/>
                    <a:pt x="2213" y="6499"/>
                    <a:pt x="2206" y="6536"/>
                  </a:cubicBezTo>
                  <a:cubicBezTo>
                    <a:pt x="2199" y="6572"/>
                    <a:pt x="2206" y="6594"/>
                    <a:pt x="2155" y="6602"/>
                  </a:cubicBezTo>
                  <a:cubicBezTo>
                    <a:pt x="2103" y="6609"/>
                    <a:pt x="2103" y="6675"/>
                    <a:pt x="2118" y="6704"/>
                  </a:cubicBezTo>
                  <a:cubicBezTo>
                    <a:pt x="2140" y="6741"/>
                    <a:pt x="2111" y="6792"/>
                    <a:pt x="2067" y="6844"/>
                  </a:cubicBezTo>
                  <a:cubicBezTo>
                    <a:pt x="2059" y="6858"/>
                    <a:pt x="2045" y="6865"/>
                    <a:pt x="2030" y="6865"/>
                  </a:cubicBezTo>
                  <a:cubicBezTo>
                    <a:pt x="1994" y="6865"/>
                    <a:pt x="1964" y="6829"/>
                    <a:pt x="1942" y="6807"/>
                  </a:cubicBezTo>
                  <a:cubicBezTo>
                    <a:pt x="1920" y="6792"/>
                    <a:pt x="1898" y="6748"/>
                    <a:pt x="1869" y="6748"/>
                  </a:cubicBezTo>
                  <a:cubicBezTo>
                    <a:pt x="1862" y="6748"/>
                    <a:pt x="1854" y="6756"/>
                    <a:pt x="1840" y="6763"/>
                  </a:cubicBezTo>
                  <a:cubicBezTo>
                    <a:pt x="1796" y="6807"/>
                    <a:pt x="1803" y="6821"/>
                    <a:pt x="1803" y="6887"/>
                  </a:cubicBezTo>
                  <a:cubicBezTo>
                    <a:pt x="1803" y="6946"/>
                    <a:pt x="1840" y="6939"/>
                    <a:pt x="1876" y="6968"/>
                  </a:cubicBezTo>
                  <a:cubicBezTo>
                    <a:pt x="1906" y="7005"/>
                    <a:pt x="1840" y="7049"/>
                    <a:pt x="1847" y="7085"/>
                  </a:cubicBezTo>
                  <a:cubicBezTo>
                    <a:pt x="1854" y="7129"/>
                    <a:pt x="1847" y="7166"/>
                    <a:pt x="1803" y="7188"/>
                  </a:cubicBezTo>
                  <a:cubicBezTo>
                    <a:pt x="1781" y="7203"/>
                    <a:pt x="1752" y="7217"/>
                    <a:pt x="1722" y="7217"/>
                  </a:cubicBezTo>
                  <a:cubicBezTo>
                    <a:pt x="1708" y="7217"/>
                    <a:pt x="1693" y="7210"/>
                    <a:pt x="1678" y="7203"/>
                  </a:cubicBezTo>
                  <a:cubicBezTo>
                    <a:pt x="1664" y="7180"/>
                    <a:pt x="1642" y="7151"/>
                    <a:pt x="1627" y="7151"/>
                  </a:cubicBezTo>
                  <a:cubicBezTo>
                    <a:pt x="1627" y="7151"/>
                    <a:pt x="1620" y="7151"/>
                    <a:pt x="1620" y="7166"/>
                  </a:cubicBezTo>
                  <a:cubicBezTo>
                    <a:pt x="1613" y="7180"/>
                    <a:pt x="1605" y="7188"/>
                    <a:pt x="1590" y="7188"/>
                  </a:cubicBezTo>
                  <a:cubicBezTo>
                    <a:pt x="1576" y="7188"/>
                    <a:pt x="1547" y="7173"/>
                    <a:pt x="1532" y="7158"/>
                  </a:cubicBezTo>
                  <a:cubicBezTo>
                    <a:pt x="1510" y="7129"/>
                    <a:pt x="1480" y="7085"/>
                    <a:pt x="1429" y="7085"/>
                  </a:cubicBezTo>
                  <a:cubicBezTo>
                    <a:pt x="1422" y="7085"/>
                    <a:pt x="1415" y="7085"/>
                    <a:pt x="1407" y="7085"/>
                  </a:cubicBezTo>
                  <a:cubicBezTo>
                    <a:pt x="1349" y="7107"/>
                    <a:pt x="1319" y="7122"/>
                    <a:pt x="1254" y="7203"/>
                  </a:cubicBezTo>
                  <a:cubicBezTo>
                    <a:pt x="1239" y="7217"/>
                    <a:pt x="1224" y="7225"/>
                    <a:pt x="1209" y="7225"/>
                  </a:cubicBezTo>
                  <a:cubicBezTo>
                    <a:pt x="1173" y="7225"/>
                    <a:pt x="1158" y="7144"/>
                    <a:pt x="1136" y="7115"/>
                  </a:cubicBezTo>
                  <a:cubicBezTo>
                    <a:pt x="1114" y="7078"/>
                    <a:pt x="1099" y="7063"/>
                    <a:pt x="1070" y="7063"/>
                  </a:cubicBezTo>
                  <a:cubicBezTo>
                    <a:pt x="1063" y="7063"/>
                    <a:pt x="1056" y="7063"/>
                    <a:pt x="1048" y="7063"/>
                  </a:cubicBezTo>
                  <a:cubicBezTo>
                    <a:pt x="1019" y="7071"/>
                    <a:pt x="1019" y="7107"/>
                    <a:pt x="1004" y="7144"/>
                  </a:cubicBezTo>
                  <a:cubicBezTo>
                    <a:pt x="997" y="7137"/>
                    <a:pt x="989" y="7129"/>
                    <a:pt x="982" y="7115"/>
                  </a:cubicBezTo>
                  <a:cubicBezTo>
                    <a:pt x="946" y="7063"/>
                    <a:pt x="960" y="7027"/>
                    <a:pt x="1004" y="6939"/>
                  </a:cubicBezTo>
                  <a:cubicBezTo>
                    <a:pt x="1048" y="6844"/>
                    <a:pt x="989" y="6844"/>
                    <a:pt x="960" y="6777"/>
                  </a:cubicBezTo>
                  <a:cubicBezTo>
                    <a:pt x="931" y="6719"/>
                    <a:pt x="894" y="6660"/>
                    <a:pt x="814" y="6660"/>
                  </a:cubicBezTo>
                  <a:cubicBezTo>
                    <a:pt x="806" y="6660"/>
                    <a:pt x="792" y="6660"/>
                    <a:pt x="777" y="6660"/>
                  </a:cubicBezTo>
                  <a:cubicBezTo>
                    <a:pt x="748" y="6668"/>
                    <a:pt x="733" y="6675"/>
                    <a:pt x="718" y="6675"/>
                  </a:cubicBezTo>
                  <a:cubicBezTo>
                    <a:pt x="682" y="6675"/>
                    <a:pt x="689" y="6653"/>
                    <a:pt x="667" y="6616"/>
                  </a:cubicBezTo>
                  <a:cubicBezTo>
                    <a:pt x="631" y="6572"/>
                    <a:pt x="594" y="6565"/>
                    <a:pt x="616" y="6470"/>
                  </a:cubicBezTo>
                  <a:cubicBezTo>
                    <a:pt x="645" y="6382"/>
                    <a:pt x="653" y="6433"/>
                    <a:pt x="740" y="6360"/>
                  </a:cubicBezTo>
                  <a:cubicBezTo>
                    <a:pt x="836" y="6279"/>
                    <a:pt x="792" y="6308"/>
                    <a:pt x="770" y="6243"/>
                  </a:cubicBezTo>
                  <a:cubicBezTo>
                    <a:pt x="755" y="6221"/>
                    <a:pt x="748" y="6213"/>
                    <a:pt x="740" y="6213"/>
                  </a:cubicBezTo>
                  <a:cubicBezTo>
                    <a:pt x="726" y="6213"/>
                    <a:pt x="711" y="6221"/>
                    <a:pt x="682" y="6221"/>
                  </a:cubicBezTo>
                  <a:cubicBezTo>
                    <a:pt x="667" y="6221"/>
                    <a:pt x="653" y="6221"/>
                    <a:pt x="631" y="6213"/>
                  </a:cubicBezTo>
                  <a:cubicBezTo>
                    <a:pt x="543" y="6177"/>
                    <a:pt x="594" y="6162"/>
                    <a:pt x="565" y="6074"/>
                  </a:cubicBezTo>
                  <a:cubicBezTo>
                    <a:pt x="528" y="5986"/>
                    <a:pt x="543" y="5994"/>
                    <a:pt x="506" y="5935"/>
                  </a:cubicBezTo>
                  <a:cubicBezTo>
                    <a:pt x="491" y="5920"/>
                    <a:pt x="477" y="5913"/>
                    <a:pt x="462" y="5913"/>
                  </a:cubicBezTo>
                  <a:cubicBezTo>
                    <a:pt x="440" y="5913"/>
                    <a:pt x="404" y="5927"/>
                    <a:pt x="374" y="5927"/>
                  </a:cubicBezTo>
                  <a:cubicBezTo>
                    <a:pt x="367" y="5927"/>
                    <a:pt x="367" y="5927"/>
                    <a:pt x="359" y="5927"/>
                  </a:cubicBezTo>
                  <a:cubicBezTo>
                    <a:pt x="301" y="5913"/>
                    <a:pt x="294" y="5884"/>
                    <a:pt x="316" y="5803"/>
                  </a:cubicBezTo>
                  <a:cubicBezTo>
                    <a:pt x="337" y="5722"/>
                    <a:pt x="301" y="5737"/>
                    <a:pt x="257" y="5708"/>
                  </a:cubicBezTo>
                  <a:cubicBezTo>
                    <a:pt x="213" y="5686"/>
                    <a:pt x="176" y="5656"/>
                    <a:pt x="235" y="5642"/>
                  </a:cubicBezTo>
                  <a:cubicBezTo>
                    <a:pt x="294" y="5634"/>
                    <a:pt x="294" y="5583"/>
                    <a:pt x="294" y="5517"/>
                  </a:cubicBezTo>
                  <a:cubicBezTo>
                    <a:pt x="294" y="5488"/>
                    <a:pt x="308" y="5480"/>
                    <a:pt x="323" y="5480"/>
                  </a:cubicBezTo>
                  <a:cubicBezTo>
                    <a:pt x="345" y="5480"/>
                    <a:pt x="374" y="5488"/>
                    <a:pt x="404" y="5488"/>
                  </a:cubicBezTo>
                  <a:cubicBezTo>
                    <a:pt x="411" y="5488"/>
                    <a:pt x="418" y="5488"/>
                    <a:pt x="425" y="5488"/>
                  </a:cubicBezTo>
                  <a:cubicBezTo>
                    <a:pt x="491" y="5473"/>
                    <a:pt x="447" y="5393"/>
                    <a:pt x="447" y="5327"/>
                  </a:cubicBezTo>
                  <a:cubicBezTo>
                    <a:pt x="447" y="5261"/>
                    <a:pt x="447" y="5239"/>
                    <a:pt x="396" y="5239"/>
                  </a:cubicBezTo>
                  <a:cubicBezTo>
                    <a:pt x="337" y="5239"/>
                    <a:pt x="279" y="5202"/>
                    <a:pt x="323" y="5136"/>
                  </a:cubicBezTo>
                  <a:cubicBezTo>
                    <a:pt x="359" y="5077"/>
                    <a:pt x="337" y="5048"/>
                    <a:pt x="308" y="5048"/>
                  </a:cubicBezTo>
                  <a:cubicBezTo>
                    <a:pt x="301" y="5048"/>
                    <a:pt x="294" y="5056"/>
                    <a:pt x="294" y="5056"/>
                  </a:cubicBezTo>
                  <a:cubicBezTo>
                    <a:pt x="257" y="5063"/>
                    <a:pt x="220" y="5056"/>
                    <a:pt x="132" y="5077"/>
                  </a:cubicBezTo>
                  <a:cubicBezTo>
                    <a:pt x="118" y="5077"/>
                    <a:pt x="110" y="5077"/>
                    <a:pt x="103" y="5077"/>
                  </a:cubicBezTo>
                  <a:cubicBezTo>
                    <a:pt x="52" y="5077"/>
                    <a:pt x="74" y="5012"/>
                    <a:pt x="74" y="4938"/>
                  </a:cubicBezTo>
                  <a:cubicBezTo>
                    <a:pt x="74" y="4858"/>
                    <a:pt x="15" y="4814"/>
                    <a:pt x="66" y="4784"/>
                  </a:cubicBezTo>
                  <a:cubicBezTo>
                    <a:pt x="88" y="4762"/>
                    <a:pt x="103" y="4755"/>
                    <a:pt x="110" y="4755"/>
                  </a:cubicBezTo>
                  <a:cubicBezTo>
                    <a:pt x="125" y="4755"/>
                    <a:pt x="132" y="4770"/>
                    <a:pt x="132" y="4792"/>
                  </a:cubicBezTo>
                  <a:cubicBezTo>
                    <a:pt x="132" y="4828"/>
                    <a:pt x="176" y="4872"/>
                    <a:pt x="206" y="4872"/>
                  </a:cubicBezTo>
                  <a:cubicBezTo>
                    <a:pt x="213" y="4872"/>
                    <a:pt x="220" y="4865"/>
                    <a:pt x="220" y="4858"/>
                  </a:cubicBezTo>
                  <a:cubicBezTo>
                    <a:pt x="242" y="4828"/>
                    <a:pt x="264" y="4748"/>
                    <a:pt x="323" y="4704"/>
                  </a:cubicBezTo>
                  <a:cubicBezTo>
                    <a:pt x="381" y="4660"/>
                    <a:pt x="381" y="4689"/>
                    <a:pt x="418" y="4623"/>
                  </a:cubicBezTo>
                  <a:cubicBezTo>
                    <a:pt x="447" y="4557"/>
                    <a:pt x="491" y="4543"/>
                    <a:pt x="550" y="4521"/>
                  </a:cubicBezTo>
                  <a:cubicBezTo>
                    <a:pt x="609" y="4499"/>
                    <a:pt x="631" y="4521"/>
                    <a:pt x="631" y="4485"/>
                  </a:cubicBezTo>
                  <a:cubicBezTo>
                    <a:pt x="631" y="4456"/>
                    <a:pt x="609" y="4434"/>
                    <a:pt x="609" y="4434"/>
                  </a:cubicBezTo>
                  <a:cubicBezTo>
                    <a:pt x="689" y="4375"/>
                    <a:pt x="689" y="4375"/>
                    <a:pt x="689" y="4375"/>
                  </a:cubicBezTo>
                  <a:cubicBezTo>
                    <a:pt x="689" y="4375"/>
                    <a:pt x="682" y="4353"/>
                    <a:pt x="653" y="4353"/>
                  </a:cubicBezTo>
                  <a:cubicBezTo>
                    <a:pt x="645" y="4353"/>
                    <a:pt x="638" y="4353"/>
                    <a:pt x="616" y="4360"/>
                  </a:cubicBezTo>
                  <a:cubicBezTo>
                    <a:pt x="579" y="4382"/>
                    <a:pt x="543" y="4404"/>
                    <a:pt x="506" y="4404"/>
                  </a:cubicBezTo>
                  <a:cubicBezTo>
                    <a:pt x="491" y="4404"/>
                    <a:pt x="469" y="4397"/>
                    <a:pt x="447" y="4390"/>
                  </a:cubicBezTo>
                  <a:cubicBezTo>
                    <a:pt x="396" y="4353"/>
                    <a:pt x="462" y="4236"/>
                    <a:pt x="506" y="4185"/>
                  </a:cubicBezTo>
                  <a:cubicBezTo>
                    <a:pt x="550" y="4126"/>
                    <a:pt x="587" y="4045"/>
                    <a:pt x="653" y="3957"/>
                  </a:cubicBezTo>
                  <a:cubicBezTo>
                    <a:pt x="718" y="3862"/>
                    <a:pt x="755" y="3884"/>
                    <a:pt x="777" y="3818"/>
                  </a:cubicBezTo>
                  <a:cubicBezTo>
                    <a:pt x="799" y="3752"/>
                    <a:pt x="755" y="3686"/>
                    <a:pt x="799" y="3591"/>
                  </a:cubicBezTo>
                  <a:cubicBezTo>
                    <a:pt x="843" y="3503"/>
                    <a:pt x="799" y="3422"/>
                    <a:pt x="777" y="3335"/>
                  </a:cubicBezTo>
                  <a:cubicBezTo>
                    <a:pt x="755" y="3239"/>
                    <a:pt x="718" y="3232"/>
                    <a:pt x="711" y="3173"/>
                  </a:cubicBezTo>
                  <a:cubicBezTo>
                    <a:pt x="697" y="3115"/>
                    <a:pt x="667" y="3071"/>
                    <a:pt x="594" y="3005"/>
                  </a:cubicBezTo>
                  <a:cubicBezTo>
                    <a:pt x="528" y="2931"/>
                    <a:pt x="543" y="2924"/>
                    <a:pt x="594" y="2880"/>
                  </a:cubicBezTo>
                  <a:cubicBezTo>
                    <a:pt x="653" y="2836"/>
                    <a:pt x="572" y="2807"/>
                    <a:pt x="521" y="2785"/>
                  </a:cubicBezTo>
                  <a:cubicBezTo>
                    <a:pt x="462" y="2763"/>
                    <a:pt x="447" y="2741"/>
                    <a:pt x="447" y="2675"/>
                  </a:cubicBezTo>
                  <a:cubicBezTo>
                    <a:pt x="447" y="2609"/>
                    <a:pt x="447" y="2558"/>
                    <a:pt x="396" y="2536"/>
                  </a:cubicBezTo>
                  <a:cubicBezTo>
                    <a:pt x="367" y="2528"/>
                    <a:pt x="337" y="2521"/>
                    <a:pt x="316" y="2521"/>
                  </a:cubicBezTo>
                  <a:cubicBezTo>
                    <a:pt x="294" y="2521"/>
                    <a:pt x="279" y="2528"/>
                    <a:pt x="279" y="2528"/>
                  </a:cubicBezTo>
                  <a:cubicBezTo>
                    <a:pt x="279" y="2528"/>
                    <a:pt x="301" y="2492"/>
                    <a:pt x="359" y="2470"/>
                  </a:cubicBezTo>
                  <a:cubicBezTo>
                    <a:pt x="418" y="2448"/>
                    <a:pt x="396" y="2389"/>
                    <a:pt x="337" y="2345"/>
                  </a:cubicBezTo>
                  <a:cubicBezTo>
                    <a:pt x="279" y="2301"/>
                    <a:pt x="279" y="2243"/>
                    <a:pt x="345" y="2235"/>
                  </a:cubicBezTo>
                  <a:cubicBezTo>
                    <a:pt x="418" y="2221"/>
                    <a:pt x="462" y="2206"/>
                    <a:pt x="484" y="2162"/>
                  </a:cubicBezTo>
                  <a:cubicBezTo>
                    <a:pt x="499" y="2133"/>
                    <a:pt x="521" y="2118"/>
                    <a:pt x="543" y="2118"/>
                  </a:cubicBezTo>
                  <a:cubicBezTo>
                    <a:pt x="550" y="2118"/>
                    <a:pt x="565" y="2126"/>
                    <a:pt x="572" y="2140"/>
                  </a:cubicBezTo>
                  <a:cubicBezTo>
                    <a:pt x="594" y="2184"/>
                    <a:pt x="631" y="2199"/>
                    <a:pt x="711" y="2199"/>
                  </a:cubicBezTo>
                  <a:cubicBezTo>
                    <a:pt x="792" y="2199"/>
                    <a:pt x="689" y="2096"/>
                    <a:pt x="653" y="2052"/>
                  </a:cubicBezTo>
                  <a:cubicBezTo>
                    <a:pt x="616" y="2008"/>
                    <a:pt x="689" y="1994"/>
                    <a:pt x="718" y="1994"/>
                  </a:cubicBezTo>
                  <a:cubicBezTo>
                    <a:pt x="755" y="1994"/>
                    <a:pt x="770" y="2059"/>
                    <a:pt x="792" y="2111"/>
                  </a:cubicBezTo>
                  <a:cubicBezTo>
                    <a:pt x="806" y="2140"/>
                    <a:pt x="843" y="2147"/>
                    <a:pt x="880" y="2147"/>
                  </a:cubicBezTo>
                  <a:cubicBezTo>
                    <a:pt x="902" y="2147"/>
                    <a:pt x="924" y="2147"/>
                    <a:pt x="946" y="2140"/>
                  </a:cubicBezTo>
                  <a:cubicBezTo>
                    <a:pt x="953" y="2140"/>
                    <a:pt x="960" y="2140"/>
                    <a:pt x="968" y="2140"/>
                  </a:cubicBezTo>
                  <a:cubicBezTo>
                    <a:pt x="1034" y="2140"/>
                    <a:pt x="1092" y="2177"/>
                    <a:pt x="1144" y="2221"/>
                  </a:cubicBezTo>
                  <a:cubicBezTo>
                    <a:pt x="1173" y="2243"/>
                    <a:pt x="1195" y="2257"/>
                    <a:pt x="1217" y="2257"/>
                  </a:cubicBezTo>
                  <a:cubicBezTo>
                    <a:pt x="1231" y="2257"/>
                    <a:pt x="1239" y="2250"/>
                    <a:pt x="1246" y="2235"/>
                  </a:cubicBezTo>
                  <a:cubicBezTo>
                    <a:pt x="1254" y="2184"/>
                    <a:pt x="1173" y="2155"/>
                    <a:pt x="1187" y="2118"/>
                  </a:cubicBezTo>
                  <a:cubicBezTo>
                    <a:pt x="1187" y="2111"/>
                    <a:pt x="1202" y="2104"/>
                    <a:pt x="1209" y="2104"/>
                  </a:cubicBezTo>
                  <a:cubicBezTo>
                    <a:pt x="1239" y="2104"/>
                    <a:pt x="1283" y="2126"/>
                    <a:pt x="1312" y="2162"/>
                  </a:cubicBezTo>
                  <a:cubicBezTo>
                    <a:pt x="1327" y="2184"/>
                    <a:pt x="1341" y="2191"/>
                    <a:pt x="1363" y="2191"/>
                  </a:cubicBezTo>
                  <a:cubicBezTo>
                    <a:pt x="1407" y="2191"/>
                    <a:pt x="1459" y="2155"/>
                    <a:pt x="1480" y="2133"/>
                  </a:cubicBezTo>
                  <a:cubicBezTo>
                    <a:pt x="1517" y="2096"/>
                    <a:pt x="1686" y="2030"/>
                    <a:pt x="1752" y="2008"/>
                  </a:cubicBezTo>
                  <a:cubicBezTo>
                    <a:pt x="1774" y="2001"/>
                    <a:pt x="1788" y="1994"/>
                    <a:pt x="1796" y="1994"/>
                  </a:cubicBezTo>
                  <a:cubicBezTo>
                    <a:pt x="1840" y="1994"/>
                    <a:pt x="1854" y="2023"/>
                    <a:pt x="1869" y="2059"/>
                  </a:cubicBezTo>
                  <a:cubicBezTo>
                    <a:pt x="1869" y="2074"/>
                    <a:pt x="1876" y="2081"/>
                    <a:pt x="1891" y="2081"/>
                  </a:cubicBezTo>
                  <a:cubicBezTo>
                    <a:pt x="1928" y="2081"/>
                    <a:pt x="2001" y="2023"/>
                    <a:pt x="2023" y="1971"/>
                  </a:cubicBezTo>
                  <a:cubicBezTo>
                    <a:pt x="2059" y="1906"/>
                    <a:pt x="2067" y="1891"/>
                    <a:pt x="2103" y="1832"/>
                  </a:cubicBezTo>
                  <a:cubicBezTo>
                    <a:pt x="2140" y="1781"/>
                    <a:pt x="2118" y="1781"/>
                    <a:pt x="2081" y="1730"/>
                  </a:cubicBezTo>
                  <a:cubicBezTo>
                    <a:pt x="2045" y="1686"/>
                    <a:pt x="1994" y="1657"/>
                    <a:pt x="1920" y="1605"/>
                  </a:cubicBezTo>
                  <a:cubicBezTo>
                    <a:pt x="1854" y="1561"/>
                    <a:pt x="1832" y="1539"/>
                    <a:pt x="1869" y="1495"/>
                  </a:cubicBezTo>
                  <a:cubicBezTo>
                    <a:pt x="1876" y="1481"/>
                    <a:pt x="1884" y="1473"/>
                    <a:pt x="1891" y="1473"/>
                  </a:cubicBezTo>
                  <a:cubicBezTo>
                    <a:pt x="1898" y="1473"/>
                    <a:pt x="1906" y="1481"/>
                    <a:pt x="1913" y="1481"/>
                  </a:cubicBezTo>
                  <a:cubicBezTo>
                    <a:pt x="1920" y="1481"/>
                    <a:pt x="1928" y="1473"/>
                    <a:pt x="1935" y="1459"/>
                  </a:cubicBezTo>
                  <a:cubicBezTo>
                    <a:pt x="1957" y="1415"/>
                    <a:pt x="1994" y="1356"/>
                    <a:pt x="2059" y="1356"/>
                  </a:cubicBezTo>
                  <a:cubicBezTo>
                    <a:pt x="2125" y="1356"/>
                    <a:pt x="2162" y="1356"/>
                    <a:pt x="2191" y="1327"/>
                  </a:cubicBezTo>
                  <a:cubicBezTo>
                    <a:pt x="2228" y="1290"/>
                    <a:pt x="2243" y="1188"/>
                    <a:pt x="2287" y="1158"/>
                  </a:cubicBezTo>
                  <a:cubicBezTo>
                    <a:pt x="2330" y="1121"/>
                    <a:pt x="2375" y="1158"/>
                    <a:pt x="2397" y="1107"/>
                  </a:cubicBezTo>
                  <a:cubicBezTo>
                    <a:pt x="2418" y="1063"/>
                    <a:pt x="2418" y="1019"/>
                    <a:pt x="2499" y="1004"/>
                  </a:cubicBezTo>
                  <a:cubicBezTo>
                    <a:pt x="2565" y="997"/>
                    <a:pt x="2602" y="968"/>
                    <a:pt x="2616" y="960"/>
                  </a:cubicBezTo>
                  <a:lnTo>
                    <a:pt x="2624" y="960"/>
                  </a:lnTo>
                  <a:cubicBezTo>
                    <a:pt x="2660" y="960"/>
                    <a:pt x="2697" y="953"/>
                    <a:pt x="2719" y="924"/>
                  </a:cubicBezTo>
                  <a:cubicBezTo>
                    <a:pt x="2748" y="872"/>
                    <a:pt x="2902" y="880"/>
                    <a:pt x="2953" y="872"/>
                  </a:cubicBezTo>
                  <a:cubicBezTo>
                    <a:pt x="3005" y="865"/>
                    <a:pt x="3173" y="850"/>
                    <a:pt x="3232" y="792"/>
                  </a:cubicBezTo>
                  <a:cubicBezTo>
                    <a:pt x="3298" y="733"/>
                    <a:pt x="3430" y="653"/>
                    <a:pt x="3481" y="623"/>
                  </a:cubicBezTo>
                  <a:cubicBezTo>
                    <a:pt x="3532" y="587"/>
                    <a:pt x="3576" y="557"/>
                    <a:pt x="3635" y="528"/>
                  </a:cubicBezTo>
                  <a:cubicBezTo>
                    <a:pt x="3693" y="491"/>
                    <a:pt x="3686" y="484"/>
                    <a:pt x="3701" y="447"/>
                  </a:cubicBezTo>
                  <a:cubicBezTo>
                    <a:pt x="3723" y="418"/>
                    <a:pt x="3745" y="396"/>
                    <a:pt x="3686" y="359"/>
                  </a:cubicBezTo>
                  <a:cubicBezTo>
                    <a:pt x="3628" y="316"/>
                    <a:pt x="3686" y="294"/>
                    <a:pt x="3701" y="257"/>
                  </a:cubicBezTo>
                  <a:cubicBezTo>
                    <a:pt x="3716" y="220"/>
                    <a:pt x="3730" y="191"/>
                    <a:pt x="3759" y="191"/>
                  </a:cubicBezTo>
                  <a:cubicBezTo>
                    <a:pt x="3774" y="191"/>
                    <a:pt x="3781" y="191"/>
                    <a:pt x="3796" y="206"/>
                  </a:cubicBezTo>
                  <a:cubicBezTo>
                    <a:pt x="3847" y="235"/>
                    <a:pt x="3862" y="271"/>
                    <a:pt x="3906" y="286"/>
                  </a:cubicBezTo>
                  <a:cubicBezTo>
                    <a:pt x="3950" y="308"/>
                    <a:pt x="3921" y="359"/>
                    <a:pt x="3943" y="403"/>
                  </a:cubicBezTo>
                  <a:cubicBezTo>
                    <a:pt x="3957" y="455"/>
                    <a:pt x="4001" y="469"/>
                    <a:pt x="4045" y="477"/>
                  </a:cubicBezTo>
                  <a:cubicBezTo>
                    <a:pt x="4082" y="484"/>
                    <a:pt x="4104" y="506"/>
                    <a:pt x="4133" y="535"/>
                  </a:cubicBezTo>
                  <a:cubicBezTo>
                    <a:pt x="4155" y="550"/>
                    <a:pt x="4177" y="557"/>
                    <a:pt x="4199" y="557"/>
                  </a:cubicBezTo>
                  <a:cubicBezTo>
                    <a:pt x="4214" y="557"/>
                    <a:pt x="4236" y="550"/>
                    <a:pt x="4258" y="535"/>
                  </a:cubicBezTo>
                  <a:cubicBezTo>
                    <a:pt x="4265" y="528"/>
                    <a:pt x="4287" y="521"/>
                    <a:pt x="4309" y="521"/>
                  </a:cubicBezTo>
                  <a:cubicBezTo>
                    <a:pt x="4338" y="521"/>
                    <a:pt x="4375" y="535"/>
                    <a:pt x="4390" y="557"/>
                  </a:cubicBezTo>
                  <a:cubicBezTo>
                    <a:pt x="4419" y="601"/>
                    <a:pt x="4411" y="682"/>
                    <a:pt x="4456" y="697"/>
                  </a:cubicBezTo>
                  <a:cubicBezTo>
                    <a:pt x="4507" y="711"/>
                    <a:pt x="4521" y="762"/>
                    <a:pt x="4441" y="770"/>
                  </a:cubicBezTo>
                  <a:cubicBezTo>
                    <a:pt x="4368" y="785"/>
                    <a:pt x="4382" y="821"/>
                    <a:pt x="4397" y="858"/>
                  </a:cubicBezTo>
                  <a:cubicBezTo>
                    <a:pt x="4419" y="895"/>
                    <a:pt x="4426" y="895"/>
                    <a:pt x="4397" y="946"/>
                  </a:cubicBezTo>
                  <a:cubicBezTo>
                    <a:pt x="4375" y="997"/>
                    <a:pt x="4411" y="1048"/>
                    <a:pt x="4360" y="1070"/>
                  </a:cubicBezTo>
                  <a:cubicBezTo>
                    <a:pt x="4309" y="1092"/>
                    <a:pt x="4287" y="1121"/>
                    <a:pt x="4360" y="1166"/>
                  </a:cubicBezTo>
                  <a:cubicBezTo>
                    <a:pt x="4411" y="1202"/>
                    <a:pt x="4456" y="1217"/>
                    <a:pt x="4492" y="1217"/>
                  </a:cubicBezTo>
                  <a:cubicBezTo>
                    <a:pt x="4499" y="1217"/>
                    <a:pt x="4507" y="1217"/>
                    <a:pt x="4521" y="1217"/>
                  </a:cubicBezTo>
                  <a:lnTo>
                    <a:pt x="4529" y="1217"/>
                  </a:lnTo>
                  <a:cubicBezTo>
                    <a:pt x="4566" y="1217"/>
                    <a:pt x="4558" y="1246"/>
                    <a:pt x="4543" y="1297"/>
                  </a:cubicBezTo>
                  <a:cubicBezTo>
                    <a:pt x="4529" y="1356"/>
                    <a:pt x="4551" y="1393"/>
                    <a:pt x="4478" y="1422"/>
                  </a:cubicBezTo>
                  <a:cubicBezTo>
                    <a:pt x="4397" y="1444"/>
                    <a:pt x="4390" y="1444"/>
                    <a:pt x="4338" y="1488"/>
                  </a:cubicBezTo>
                  <a:cubicBezTo>
                    <a:pt x="4287" y="1532"/>
                    <a:pt x="4280" y="1539"/>
                    <a:pt x="4338" y="1569"/>
                  </a:cubicBezTo>
                  <a:cubicBezTo>
                    <a:pt x="4397" y="1605"/>
                    <a:pt x="4390" y="1657"/>
                    <a:pt x="4434" y="1657"/>
                  </a:cubicBezTo>
                  <a:cubicBezTo>
                    <a:pt x="4441" y="1657"/>
                    <a:pt x="4441" y="1657"/>
                    <a:pt x="4448" y="1657"/>
                  </a:cubicBezTo>
                  <a:cubicBezTo>
                    <a:pt x="4507" y="1642"/>
                    <a:pt x="4543" y="1620"/>
                    <a:pt x="4573" y="1590"/>
                  </a:cubicBezTo>
                  <a:cubicBezTo>
                    <a:pt x="4587" y="1569"/>
                    <a:pt x="4609" y="1561"/>
                    <a:pt x="4646" y="1561"/>
                  </a:cubicBezTo>
                  <a:cubicBezTo>
                    <a:pt x="4661" y="1561"/>
                    <a:pt x="4683" y="1561"/>
                    <a:pt x="4705" y="1561"/>
                  </a:cubicBezTo>
                  <a:cubicBezTo>
                    <a:pt x="4734" y="1569"/>
                    <a:pt x="4756" y="1569"/>
                    <a:pt x="4778" y="1569"/>
                  </a:cubicBezTo>
                  <a:cubicBezTo>
                    <a:pt x="4815" y="1569"/>
                    <a:pt x="4844" y="1561"/>
                    <a:pt x="4873" y="1547"/>
                  </a:cubicBezTo>
                  <a:cubicBezTo>
                    <a:pt x="4925" y="1517"/>
                    <a:pt x="4917" y="1495"/>
                    <a:pt x="4961" y="1444"/>
                  </a:cubicBezTo>
                  <a:cubicBezTo>
                    <a:pt x="4998" y="1400"/>
                    <a:pt x="5012" y="1356"/>
                    <a:pt x="5056" y="1356"/>
                  </a:cubicBezTo>
                  <a:cubicBezTo>
                    <a:pt x="5064" y="1356"/>
                    <a:pt x="5064" y="1356"/>
                    <a:pt x="5071" y="1356"/>
                  </a:cubicBezTo>
                  <a:cubicBezTo>
                    <a:pt x="5078" y="1363"/>
                    <a:pt x="5093" y="1363"/>
                    <a:pt x="5100" y="1363"/>
                  </a:cubicBezTo>
                  <a:cubicBezTo>
                    <a:pt x="5122" y="1363"/>
                    <a:pt x="5144" y="1356"/>
                    <a:pt x="5166" y="1356"/>
                  </a:cubicBezTo>
                  <a:cubicBezTo>
                    <a:pt x="5188" y="1356"/>
                    <a:pt x="5203" y="1363"/>
                    <a:pt x="5218" y="1378"/>
                  </a:cubicBezTo>
                  <a:cubicBezTo>
                    <a:pt x="5232" y="1400"/>
                    <a:pt x="5276" y="1429"/>
                    <a:pt x="5306" y="1429"/>
                  </a:cubicBezTo>
                  <a:cubicBezTo>
                    <a:pt x="5320" y="1429"/>
                    <a:pt x="5328" y="1429"/>
                    <a:pt x="5335" y="1407"/>
                  </a:cubicBezTo>
                  <a:cubicBezTo>
                    <a:pt x="5349" y="1356"/>
                    <a:pt x="5371" y="1327"/>
                    <a:pt x="5430" y="1297"/>
                  </a:cubicBezTo>
                  <a:cubicBezTo>
                    <a:pt x="5489" y="1276"/>
                    <a:pt x="5584" y="1239"/>
                    <a:pt x="5562" y="1195"/>
                  </a:cubicBezTo>
                  <a:cubicBezTo>
                    <a:pt x="5547" y="1158"/>
                    <a:pt x="5503" y="1158"/>
                    <a:pt x="5474" y="1129"/>
                  </a:cubicBezTo>
                  <a:cubicBezTo>
                    <a:pt x="5437" y="1107"/>
                    <a:pt x="5452" y="1114"/>
                    <a:pt x="5474" y="1048"/>
                  </a:cubicBezTo>
                  <a:cubicBezTo>
                    <a:pt x="5489" y="975"/>
                    <a:pt x="5525" y="762"/>
                    <a:pt x="5489" y="733"/>
                  </a:cubicBezTo>
                  <a:cubicBezTo>
                    <a:pt x="5452" y="697"/>
                    <a:pt x="5445" y="682"/>
                    <a:pt x="5437" y="623"/>
                  </a:cubicBezTo>
                  <a:cubicBezTo>
                    <a:pt x="5430" y="557"/>
                    <a:pt x="5371" y="521"/>
                    <a:pt x="5313" y="499"/>
                  </a:cubicBezTo>
                  <a:cubicBezTo>
                    <a:pt x="5247" y="484"/>
                    <a:pt x="5196" y="447"/>
                    <a:pt x="5181" y="403"/>
                  </a:cubicBezTo>
                  <a:cubicBezTo>
                    <a:pt x="5166" y="367"/>
                    <a:pt x="5115" y="286"/>
                    <a:pt x="5181" y="286"/>
                  </a:cubicBezTo>
                  <a:cubicBezTo>
                    <a:pt x="5240" y="286"/>
                    <a:pt x="5261" y="308"/>
                    <a:pt x="5306" y="308"/>
                  </a:cubicBezTo>
                  <a:cubicBezTo>
                    <a:pt x="5313" y="308"/>
                    <a:pt x="5328" y="308"/>
                    <a:pt x="5335" y="308"/>
                  </a:cubicBezTo>
                  <a:cubicBezTo>
                    <a:pt x="5349" y="301"/>
                    <a:pt x="5357" y="301"/>
                    <a:pt x="5371" y="301"/>
                  </a:cubicBezTo>
                  <a:cubicBezTo>
                    <a:pt x="5386" y="301"/>
                    <a:pt x="5393" y="301"/>
                    <a:pt x="5408" y="301"/>
                  </a:cubicBezTo>
                  <a:cubicBezTo>
                    <a:pt x="5437" y="301"/>
                    <a:pt x="5459" y="301"/>
                    <a:pt x="5474" y="264"/>
                  </a:cubicBezTo>
                  <a:cubicBezTo>
                    <a:pt x="5489" y="206"/>
                    <a:pt x="5430" y="176"/>
                    <a:pt x="5481" y="147"/>
                  </a:cubicBezTo>
                  <a:cubicBezTo>
                    <a:pt x="5533" y="110"/>
                    <a:pt x="5533" y="66"/>
                    <a:pt x="5569" y="66"/>
                  </a:cubicBezTo>
                  <a:cubicBezTo>
                    <a:pt x="5613" y="66"/>
                    <a:pt x="5591" y="110"/>
                    <a:pt x="5635" y="110"/>
                  </a:cubicBezTo>
                  <a:cubicBezTo>
                    <a:pt x="5642" y="110"/>
                    <a:pt x="5650" y="110"/>
                    <a:pt x="5657" y="110"/>
                  </a:cubicBezTo>
                  <a:cubicBezTo>
                    <a:pt x="5738" y="96"/>
                    <a:pt x="5752" y="96"/>
                    <a:pt x="5804" y="59"/>
                  </a:cubicBezTo>
                  <a:cubicBezTo>
                    <a:pt x="5826" y="44"/>
                    <a:pt x="5848" y="30"/>
                    <a:pt x="5862" y="30"/>
                  </a:cubicBezTo>
                  <a:lnTo>
                    <a:pt x="5862" y="0"/>
                  </a:lnTo>
                  <a:lnTo>
                    <a:pt x="5862" y="0"/>
                  </a:lnTo>
                  <a:cubicBezTo>
                    <a:pt x="5840" y="0"/>
                    <a:pt x="5818" y="15"/>
                    <a:pt x="5789" y="30"/>
                  </a:cubicBezTo>
                  <a:cubicBezTo>
                    <a:pt x="5745" y="59"/>
                    <a:pt x="5730" y="59"/>
                    <a:pt x="5679" y="74"/>
                  </a:cubicBezTo>
                  <a:cubicBezTo>
                    <a:pt x="5650" y="81"/>
                    <a:pt x="5650" y="81"/>
                    <a:pt x="5650" y="81"/>
                  </a:cubicBezTo>
                  <a:cubicBezTo>
                    <a:pt x="5642" y="81"/>
                    <a:pt x="5635" y="81"/>
                    <a:pt x="5635" y="81"/>
                  </a:cubicBezTo>
                  <a:cubicBezTo>
                    <a:pt x="5628" y="81"/>
                    <a:pt x="5628" y="81"/>
                    <a:pt x="5628" y="81"/>
                  </a:cubicBezTo>
                  <a:lnTo>
                    <a:pt x="5628" y="81"/>
                  </a:lnTo>
                  <a:cubicBezTo>
                    <a:pt x="5628" y="81"/>
                    <a:pt x="5628" y="81"/>
                    <a:pt x="5628" y="74"/>
                  </a:cubicBezTo>
                  <a:cubicBezTo>
                    <a:pt x="5620" y="66"/>
                    <a:pt x="5613" y="37"/>
                    <a:pt x="5569" y="37"/>
                  </a:cubicBezTo>
                  <a:cubicBezTo>
                    <a:pt x="5533" y="37"/>
                    <a:pt x="5518" y="59"/>
                    <a:pt x="5503" y="81"/>
                  </a:cubicBezTo>
                  <a:cubicBezTo>
                    <a:pt x="5489" y="96"/>
                    <a:pt x="5481" y="103"/>
                    <a:pt x="5459" y="118"/>
                  </a:cubicBezTo>
                  <a:cubicBezTo>
                    <a:pt x="5416" y="147"/>
                    <a:pt x="5430" y="191"/>
                    <a:pt x="5437" y="213"/>
                  </a:cubicBezTo>
                  <a:cubicBezTo>
                    <a:pt x="5445" y="228"/>
                    <a:pt x="5445" y="235"/>
                    <a:pt x="5445" y="257"/>
                  </a:cubicBezTo>
                  <a:cubicBezTo>
                    <a:pt x="5437" y="271"/>
                    <a:pt x="5437" y="271"/>
                    <a:pt x="5408" y="271"/>
                  </a:cubicBezTo>
                  <a:cubicBezTo>
                    <a:pt x="5401" y="271"/>
                    <a:pt x="5393" y="271"/>
                    <a:pt x="5393" y="271"/>
                  </a:cubicBezTo>
                  <a:cubicBezTo>
                    <a:pt x="5386" y="271"/>
                    <a:pt x="5379" y="271"/>
                    <a:pt x="5371" y="271"/>
                  </a:cubicBezTo>
                  <a:cubicBezTo>
                    <a:pt x="5357" y="271"/>
                    <a:pt x="5342" y="271"/>
                    <a:pt x="5328" y="271"/>
                  </a:cubicBezTo>
                  <a:cubicBezTo>
                    <a:pt x="5320" y="279"/>
                    <a:pt x="5313" y="279"/>
                    <a:pt x="5306" y="279"/>
                  </a:cubicBezTo>
                  <a:cubicBezTo>
                    <a:pt x="5291" y="279"/>
                    <a:pt x="5276" y="271"/>
                    <a:pt x="5261" y="271"/>
                  </a:cubicBezTo>
                  <a:cubicBezTo>
                    <a:pt x="5240" y="264"/>
                    <a:pt x="5218" y="257"/>
                    <a:pt x="5181" y="257"/>
                  </a:cubicBezTo>
                  <a:cubicBezTo>
                    <a:pt x="5152" y="257"/>
                    <a:pt x="5130" y="271"/>
                    <a:pt x="5122" y="286"/>
                  </a:cubicBezTo>
                  <a:cubicBezTo>
                    <a:pt x="5108" y="316"/>
                    <a:pt x="5122" y="359"/>
                    <a:pt x="5144" y="396"/>
                  </a:cubicBezTo>
                  <a:cubicBezTo>
                    <a:pt x="5144" y="403"/>
                    <a:pt x="5152" y="411"/>
                    <a:pt x="5152" y="418"/>
                  </a:cubicBezTo>
                  <a:cubicBezTo>
                    <a:pt x="5174" y="469"/>
                    <a:pt x="5225" y="506"/>
                    <a:pt x="5298" y="528"/>
                  </a:cubicBezTo>
                  <a:cubicBezTo>
                    <a:pt x="5349" y="543"/>
                    <a:pt x="5401" y="579"/>
                    <a:pt x="5408" y="623"/>
                  </a:cubicBezTo>
                  <a:cubicBezTo>
                    <a:pt x="5416" y="689"/>
                    <a:pt x="5430" y="711"/>
                    <a:pt x="5467" y="755"/>
                  </a:cubicBezTo>
                  <a:cubicBezTo>
                    <a:pt x="5481" y="777"/>
                    <a:pt x="5467" y="953"/>
                    <a:pt x="5445" y="1041"/>
                  </a:cubicBezTo>
                  <a:cubicBezTo>
                    <a:pt x="5437" y="1056"/>
                    <a:pt x="5430" y="1070"/>
                    <a:pt x="5430" y="1078"/>
                  </a:cubicBezTo>
                  <a:cubicBezTo>
                    <a:pt x="5416" y="1114"/>
                    <a:pt x="5423" y="1129"/>
                    <a:pt x="5452" y="1151"/>
                  </a:cubicBezTo>
                  <a:cubicBezTo>
                    <a:pt x="5467" y="1166"/>
                    <a:pt x="5481" y="1173"/>
                    <a:pt x="5496" y="1180"/>
                  </a:cubicBezTo>
                  <a:cubicBezTo>
                    <a:pt x="5518" y="1188"/>
                    <a:pt x="5533" y="1195"/>
                    <a:pt x="5533" y="1209"/>
                  </a:cubicBezTo>
                  <a:cubicBezTo>
                    <a:pt x="5533" y="1224"/>
                    <a:pt x="5467" y="1253"/>
                    <a:pt x="5437" y="1261"/>
                  </a:cubicBezTo>
                  <a:cubicBezTo>
                    <a:pt x="5416" y="1276"/>
                    <a:pt x="5416" y="1276"/>
                    <a:pt x="5416" y="1276"/>
                  </a:cubicBezTo>
                  <a:cubicBezTo>
                    <a:pt x="5342" y="1305"/>
                    <a:pt x="5320" y="1349"/>
                    <a:pt x="5306" y="1400"/>
                  </a:cubicBezTo>
                  <a:lnTo>
                    <a:pt x="5306" y="1400"/>
                  </a:lnTo>
                  <a:cubicBezTo>
                    <a:pt x="5291" y="1400"/>
                    <a:pt x="5254" y="1378"/>
                    <a:pt x="5240" y="1356"/>
                  </a:cubicBezTo>
                  <a:cubicBezTo>
                    <a:pt x="5218" y="1334"/>
                    <a:pt x="5188" y="1327"/>
                    <a:pt x="5166" y="1327"/>
                  </a:cubicBezTo>
                  <a:cubicBezTo>
                    <a:pt x="5159" y="1327"/>
                    <a:pt x="5144" y="1327"/>
                    <a:pt x="5137" y="1327"/>
                  </a:cubicBezTo>
                  <a:cubicBezTo>
                    <a:pt x="5122" y="1327"/>
                    <a:pt x="5115" y="1334"/>
                    <a:pt x="5100" y="1334"/>
                  </a:cubicBezTo>
                  <a:cubicBezTo>
                    <a:pt x="5093" y="1334"/>
                    <a:pt x="5086" y="1327"/>
                    <a:pt x="5078" y="1327"/>
                  </a:cubicBezTo>
                  <a:cubicBezTo>
                    <a:pt x="5071" y="1327"/>
                    <a:pt x="5064" y="1327"/>
                    <a:pt x="5056" y="1327"/>
                  </a:cubicBezTo>
                  <a:cubicBezTo>
                    <a:pt x="5005" y="1327"/>
                    <a:pt x="4983" y="1363"/>
                    <a:pt x="4961" y="1393"/>
                  </a:cubicBezTo>
                  <a:cubicBezTo>
                    <a:pt x="4954" y="1400"/>
                    <a:pt x="4947" y="1415"/>
                    <a:pt x="4939" y="1422"/>
                  </a:cubicBezTo>
                  <a:cubicBezTo>
                    <a:pt x="4917" y="1444"/>
                    <a:pt x="4910" y="1466"/>
                    <a:pt x="4902" y="1481"/>
                  </a:cubicBezTo>
                  <a:cubicBezTo>
                    <a:pt x="4888" y="1495"/>
                    <a:pt x="4888" y="1510"/>
                    <a:pt x="4866" y="1517"/>
                  </a:cubicBezTo>
                  <a:cubicBezTo>
                    <a:pt x="4837" y="1532"/>
                    <a:pt x="4807" y="1539"/>
                    <a:pt x="4778" y="1539"/>
                  </a:cubicBezTo>
                  <a:cubicBezTo>
                    <a:pt x="4756" y="1539"/>
                    <a:pt x="4734" y="1539"/>
                    <a:pt x="4712" y="1532"/>
                  </a:cubicBezTo>
                  <a:cubicBezTo>
                    <a:pt x="4683" y="1532"/>
                    <a:pt x="4661" y="1525"/>
                    <a:pt x="4646" y="1525"/>
                  </a:cubicBezTo>
                  <a:cubicBezTo>
                    <a:pt x="4617" y="1525"/>
                    <a:pt x="4573" y="1532"/>
                    <a:pt x="4543" y="1569"/>
                  </a:cubicBezTo>
                  <a:cubicBezTo>
                    <a:pt x="4529" y="1598"/>
                    <a:pt x="4499" y="1612"/>
                    <a:pt x="4441" y="1627"/>
                  </a:cubicBezTo>
                  <a:lnTo>
                    <a:pt x="4434" y="1627"/>
                  </a:lnTo>
                  <a:cubicBezTo>
                    <a:pt x="4426" y="1627"/>
                    <a:pt x="4426" y="1627"/>
                    <a:pt x="4411" y="1605"/>
                  </a:cubicBezTo>
                  <a:cubicBezTo>
                    <a:pt x="4404" y="1590"/>
                    <a:pt x="4390" y="1561"/>
                    <a:pt x="4353" y="1547"/>
                  </a:cubicBezTo>
                  <a:cubicBezTo>
                    <a:pt x="4346" y="1539"/>
                    <a:pt x="4338" y="1532"/>
                    <a:pt x="4331" y="1532"/>
                  </a:cubicBezTo>
                  <a:cubicBezTo>
                    <a:pt x="4338" y="1525"/>
                    <a:pt x="4353" y="1517"/>
                    <a:pt x="4360" y="1510"/>
                  </a:cubicBezTo>
                  <a:cubicBezTo>
                    <a:pt x="4404" y="1473"/>
                    <a:pt x="4411" y="1473"/>
                    <a:pt x="4463" y="1451"/>
                  </a:cubicBezTo>
                  <a:cubicBezTo>
                    <a:pt x="4485" y="1451"/>
                    <a:pt x="4485" y="1451"/>
                    <a:pt x="4485" y="1451"/>
                  </a:cubicBezTo>
                  <a:cubicBezTo>
                    <a:pt x="4551" y="1422"/>
                    <a:pt x="4566" y="1393"/>
                    <a:pt x="4566" y="1349"/>
                  </a:cubicBezTo>
                  <a:cubicBezTo>
                    <a:pt x="4566" y="1334"/>
                    <a:pt x="4573" y="1319"/>
                    <a:pt x="4573" y="1305"/>
                  </a:cubicBezTo>
                  <a:cubicBezTo>
                    <a:pt x="4587" y="1261"/>
                    <a:pt x="4595" y="1231"/>
                    <a:pt x="4580" y="1202"/>
                  </a:cubicBezTo>
                  <a:cubicBezTo>
                    <a:pt x="4573" y="1195"/>
                    <a:pt x="4558" y="1180"/>
                    <a:pt x="4529" y="1180"/>
                  </a:cubicBezTo>
                  <a:cubicBezTo>
                    <a:pt x="4529" y="1180"/>
                    <a:pt x="4521" y="1180"/>
                    <a:pt x="4514" y="1188"/>
                  </a:cubicBezTo>
                  <a:cubicBezTo>
                    <a:pt x="4507" y="1188"/>
                    <a:pt x="4499" y="1188"/>
                    <a:pt x="4492" y="1188"/>
                  </a:cubicBezTo>
                  <a:cubicBezTo>
                    <a:pt x="4463" y="1188"/>
                    <a:pt x="4426" y="1173"/>
                    <a:pt x="4375" y="1136"/>
                  </a:cubicBezTo>
                  <a:cubicBezTo>
                    <a:pt x="4353" y="1129"/>
                    <a:pt x="4346" y="1121"/>
                    <a:pt x="4346" y="1114"/>
                  </a:cubicBezTo>
                  <a:cubicBezTo>
                    <a:pt x="4346" y="1114"/>
                    <a:pt x="4353" y="1107"/>
                    <a:pt x="4368" y="1100"/>
                  </a:cubicBezTo>
                  <a:cubicBezTo>
                    <a:pt x="4419" y="1078"/>
                    <a:pt x="4419" y="1034"/>
                    <a:pt x="4419" y="1004"/>
                  </a:cubicBezTo>
                  <a:cubicBezTo>
                    <a:pt x="4419" y="990"/>
                    <a:pt x="4419" y="968"/>
                    <a:pt x="4426" y="953"/>
                  </a:cubicBezTo>
                  <a:cubicBezTo>
                    <a:pt x="4456" y="902"/>
                    <a:pt x="4448" y="887"/>
                    <a:pt x="4434" y="858"/>
                  </a:cubicBezTo>
                  <a:cubicBezTo>
                    <a:pt x="4434" y="850"/>
                    <a:pt x="4426" y="850"/>
                    <a:pt x="4426" y="843"/>
                  </a:cubicBezTo>
                  <a:cubicBezTo>
                    <a:pt x="4419" y="821"/>
                    <a:pt x="4411" y="814"/>
                    <a:pt x="4419" y="814"/>
                  </a:cubicBezTo>
                  <a:lnTo>
                    <a:pt x="4419" y="814"/>
                  </a:lnTo>
                  <a:cubicBezTo>
                    <a:pt x="4419" y="814"/>
                    <a:pt x="4419" y="807"/>
                    <a:pt x="4448" y="807"/>
                  </a:cubicBezTo>
                  <a:cubicBezTo>
                    <a:pt x="4514" y="792"/>
                    <a:pt x="4529" y="755"/>
                    <a:pt x="4529" y="740"/>
                  </a:cubicBezTo>
                  <a:cubicBezTo>
                    <a:pt x="4529" y="711"/>
                    <a:pt x="4507" y="682"/>
                    <a:pt x="4470" y="667"/>
                  </a:cubicBezTo>
                  <a:cubicBezTo>
                    <a:pt x="4456" y="660"/>
                    <a:pt x="4448" y="645"/>
                    <a:pt x="4441" y="609"/>
                  </a:cubicBezTo>
                  <a:cubicBezTo>
                    <a:pt x="4434" y="587"/>
                    <a:pt x="4426" y="565"/>
                    <a:pt x="4419" y="543"/>
                  </a:cubicBezTo>
                  <a:cubicBezTo>
                    <a:pt x="4390" y="506"/>
                    <a:pt x="4346" y="491"/>
                    <a:pt x="4309" y="491"/>
                  </a:cubicBezTo>
                  <a:cubicBezTo>
                    <a:pt x="4280" y="491"/>
                    <a:pt x="4258" y="499"/>
                    <a:pt x="4236" y="513"/>
                  </a:cubicBezTo>
                  <a:cubicBezTo>
                    <a:pt x="4228" y="521"/>
                    <a:pt x="4214" y="521"/>
                    <a:pt x="4199" y="521"/>
                  </a:cubicBezTo>
                  <a:cubicBezTo>
                    <a:pt x="4177" y="521"/>
                    <a:pt x="4162" y="521"/>
                    <a:pt x="4155" y="513"/>
                  </a:cubicBezTo>
                  <a:cubicBezTo>
                    <a:pt x="4148" y="506"/>
                    <a:pt x="4140" y="499"/>
                    <a:pt x="4133" y="491"/>
                  </a:cubicBezTo>
                  <a:cubicBezTo>
                    <a:pt x="4111" y="469"/>
                    <a:pt x="4089" y="455"/>
                    <a:pt x="4045" y="447"/>
                  </a:cubicBezTo>
                  <a:cubicBezTo>
                    <a:pt x="4009" y="440"/>
                    <a:pt x="3979" y="433"/>
                    <a:pt x="3972" y="396"/>
                  </a:cubicBezTo>
                  <a:cubicBezTo>
                    <a:pt x="3965" y="381"/>
                    <a:pt x="3965" y="367"/>
                    <a:pt x="3965" y="352"/>
                  </a:cubicBezTo>
                  <a:cubicBezTo>
                    <a:pt x="3965" y="323"/>
                    <a:pt x="3965" y="279"/>
                    <a:pt x="3921" y="257"/>
                  </a:cubicBezTo>
                  <a:cubicBezTo>
                    <a:pt x="3899" y="250"/>
                    <a:pt x="3884" y="242"/>
                    <a:pt x="3869" y="228"/>
                  </a:cubicBezTo>
                  <a:cubicBezTo>
                    <a:pt x="3855" y="213"/>
                    <a:pt x="3840" y="191"/>
                    <a:pt x="3811" y="176"/>
                  </a:cubicBezTo>
                  <a:cubicBezTo>
                    <a:pt x="3796" y="169"/>
                    <a:pt x="3781" y="162"/>
                    <a:pt x="3759" y="162"/>
                  </a:cubicBezTo>
                  <a:cubicBezTo>
                    <a:pt x="3708" y="162"/>
                    <a:pt x="3686" y="220"/>
                    <a:pt x="3671" y="242"/>
                  </a:cubicBezTo>
                  <a:cubicBezTo>
                    <a:pt x="3671" y="250"/>
                    <a:pt x="3664" y="257"/>
                    <a:pt x="3657" y="271"/>
                  </a:cubicBezTo>
                  <a:cubicBezTo>
                    <a:pt x="3642" y="286"/>
                    <a:pt x="3628" y="301"/>
                    <a:pt x="3628" y="330"/>
                  </a:cubicBezTo>
                  <a:cubicBezTo>
                    <a:pt x="3635" y="352"/>
                    <a:pt x="3649" y="367"/>
                    <a:pt x="3664" y="381"/>
                  </a:cubicBezTo>
                  <a:cubicBezTo>
                    <a:pt x="3693" y="396"/>
                    <a:pt x="3693" y="403"/>
                    <a:pt x="3693" y="403"/>
                  </a:cubicBezTo>
                  <a:cubicBezTo>
                    <a:pt x="3693" y="403"/>
                    <a:pt x="3686" y="411"/>
                    <a:pt x="3686" y="418"/>
                  </a:cubicBezTo>
                  <a:cubicBezTo>
                    <a:pt x="3679" y="426"/>
                    <a:pt x="3679" y="433"/>
                    <a:pt x="3679" y="433"/>
                  </a:cubicBezTo>
                  <a:cubicBezTo>
                    <a:pt x="3671" y="447"/>
                    <a:pt x="3671" y="447"/>
                    <a:pt x="3664" y="455"/>
                  </a:cubicBezTo>
                  <a:cubicBezTo>
                    <a:pt x="3657" y="469"/>
                    <a:pt x="3657" y="477"/>
                    <a:pt x="3620" y="499"/>
                  </a:cubicBezTo>
                  <a:cubicBezTo>
                    <a:pt x="3561" y="535"/>
                    <a:pt x="3518" y="557"/>
                    <a:pt x="3466" y="594"/>
                  </a:cubicBezTo>
                  <a:cubicBezTo>
                    <a:pt x="3452" y="601"/>
                    <a:pt x="3437" y="616"/>
                    <a:pt x="3415" y="623"/>
                  </a:cubicBezTo>
                  <a:cubicBezTo>
                    <a:pt x="3349" y="667"/>
                    <a:pt x="3261" y="719"/>
                    <a:pt x="3210" y="770"/>
                  </a:cubicBezTo>
                  <a:cubicBezTo>
                    <a:pt x="3166" y="814"/>
                    <a:pt x="3034" y="828"/>
                    <a:pt x="2975" y="843"/>
                  </a:cubicBezTo>
                  <a:cubicBezTo>
                    <a:pt x="2968" y="843"/>
                    <a:pt x="2953" y="843"/>
                    <a:pt x="2946" y="843"/>
                  </a:cubicBezTo>
                  <a:cubicBezTo>
                    <a:pt x="2939" y="843"/>
                    <a:pt x="2917" y="850"/>
                    <a:pt x="2895" y="850"/>
                  </a:cubicBezTo>
                  <a:cubicBezTo>
                    <a:pt x="2821" y="850"/>
                    <a:pt x="2726" y="858"/>
                    <a:pt x="2690" y="909"/>
                  </a:cubicBezTo>
                  <a:cubicBezTo>
                    <a:pt x="2682" y="924"/>
                    <a:pt x="2660" y="924"/>
                    <a:pt x="2624" y="924"/>
                  </a:cubicBezTo>
                  <a:cubicBezTo>
                    <a:pt x="2616" y="924"/>
                    <a:pt x="2616" y="924"/>
                    <a:pt x="2616" y="924"/>
                  </a:cubicBezTo>
                  <a:cubicBezTo>
                    <a:pt x="2609" y="924"/>
                    <a:pt x="2609" y="924"/>
                    <a:pt x="2609" y="924"/>
                  </a:cubicBezTo>
                  <a:cubicBezTo>
                    <a:pt x="2602" y="931"/>
                    <a:pt x="2602" y="931"/>
                    <a:pt x="2602" y="931"/>
                  </a:cubicBezTo>
                  <a:cubicBezTo>
                    <a:pt x="2580" y="953"/>
                    <a:pt x="2543" y="968"/>
                    <a:pt x="2499" y="975"/>
                  </a:cubicBezTo>
                  <a:cubicBezTo>
                    <a:pt x="2418" y="990"/>
                    <a:pt x="2397" y="1034"/>
                    <a:pt x="2382" y="1070"/>
                  </a:cubicBezTo>
                  <a:cubicBezTo>
                    <a:pt x="2382" y="1078"/>
                    <a:pt x="2375" y="1085"/>
                    <a:pt x="2375" y="1100"/>
                  </a:cubicBezTo>
                  <a:cubicBezTo>
                    <a:pt x="2367" y="1107"/>
                    <a:pt x="2367" y="1107"/>
                    <a:pt x="2345" y="1107"/>
                  </a:cubicBezTo>
                  <a:cubicBezTo>
                    <a:pt x="2323" y="1107"/>
                    <a:pt x="2294" y="1107"/>
                    <a:pt x="2265" y="1129"/>
                  </a:cubicBezTo>
                  <a:cubicBezTo>
                    <a:pt x="2235" y="1158"/>
                    <a:pt x="2221" y="1202"/>
                    <a:pt x="2206" y="1239"/>
                  </a:cubicBezTo>
                  <a:cubicBezTo>
                    <a:pt x="2191" y="1268"/>
                    <a:pt x="2184" y="1290"/>
                    <a:pt x="2177" y="1305"/>
                  </a:cubicBezTo>
                  <a:cubicBezTo>
                    <a:pt x="2147" y="1327"/>
                    <a:pt x="2125" y="1327"/>
                    <a:pt x="2059" y="1327"/>
                  </a:cubicBezTo>
                  <a:cubicBezTo>
                    <a:pt x="1964" y="1327"/>
                    <a:pt x="1928" y="1415"/>
                    <a:pt x="1906" y="1451"/>
                  </a:cubicBezTo>
                  <a:cubicBezTo>
                    <a:pt x="1906" y="1444"/>
                    <a:pt x="1898" y="1444"/>
                    <a:pt x="1891" y="1444"/>
                  </a:cubicBezTo>
                  <a:cubicBezTo>
                    <a:pt x="1862" y="1444"/>
                    <a:pt x="1847" y="1466"/>
                    <a:pt x="1840" y="1481"/>
                  </a:cubicBezTo>
                  <a:cubicBezTo>
                    <a:pt x="1825" y="1503"/>
                    <a:pt x="1818" y="1525"/>
                    <a:pt x="1818" y="1547"/>
                  </a:cubicBezTo>
                  <a:cubicBezTo>
                    <a:pt x="1825" y="1576"/>
                    <a:pt x="1862" y="1605"/>
                    <a:pt x="1906" y="1635"/>
                  </a:cubicBezTo>
                  <a:cubicBezTo>
                    <a:pt x="1928" y="1649"/>
                    <a:pt x="1928" y="1649"/>
                    <a:pt x="1928" y="1649"/>
                  </a:cubicBezTo>
                  <a:cubicBezTo>
                    <a:pt x="1986" y="1686"/>
                    <a:pt x="2030" y="1715"/>
                    <a:pt x="2059" y="1752"/>
                  </a:cubicBezTo>
                  <a:cubicBezTo>
                    <a:pt x="2067" y="1759"/>
                    <a:pt x="2074" y="1774"/>
                    <a:pt x="2081" y="1774"/>
                  </a:cubicBezTo>
                  <a:cubicBezTo>
                    <a:pt x="2081" y="1781"/>
                    <a:pt x="2089" y="1788"/>
                    <a:pt x="2089" y="1796"/>
                  </a:cubicBezTo>
                  <a:cubicBezTo>
                    <a:pt x="2089" y="1796"/>
                    <a:pt x="2089" y="1796"/>
                    <a:pt x="2081" y="1818"/>
                  </a:cubicBezTo>
                  <a:cubicBezTo>
                    <a:pt x="2067" y="1840"/>
                    <a:pt x="2059" y="1854"/>
                    <a:pt x="2052" y="1862"/>
                  </a:cubicBezTo>
                  <a:cubicBezTo>
                    <a:pt x="2037" y="1891"/>
                    <a:pt x="2023" y="1913"/>
                    <a:pt x="2001" y="1957"/>
                  </a:cubicBezTo>
                  <a:cubicBezTo>
                    <a:pt x="1979" y="2001"/>
                    <a:pt x="1920" y="2045"/>
                    <a:pt x="1898" y="2052"/>
                  </a:cubicBezTo>
                  <a:cubicBezTo>
                    <a:pt x="1876" y="1979"/>
                    <a:pt x="1825" y="1964"/>
                    <a:pt x="1796" y="1964"/>
                  </a:cubicBezTo>
                  <a:cubicBezTo>
                    <a:pt x="1781" y="1964"/>
                    <a:pt x="1766" y="1971"/>
                    <a:pt x="1744" y="1979"/>
                  </a:cubicBezTo>
                  <a:cubicBezTo>
                    <a:pt x="1693" y="1994"/>
                    <a:pt x="1503" y="2067"/>
                    <a:pt x="1459" y="2111"/>
                  </a:cubicBezTo>
                  <a:cubicBezTo>
                    <a:pt x="1437" y="2126"/>
                    <a:pt x="1393" y="2155"/>
                    <a:pt x="1363" y="2155"/>
                  </a:cubicBezTo>
                  <a:cubicBezTo>
                    <a:pt x="1349" y="2155"/>
                    <a:pt x="1341" y="2155"/>
                    <a:pt x="1334" y="2147"/>
                  </a:cubicBezTo>
                  <a:cubicBezTo>
                    <a:pt x="1297" y="2104"/>
                    <a:pt x="1254" y="2074"/>
                    <a:pt x="1209" y="2074"/>
                  </a:cubicBezTo>
                  <a:cubicBezTo>
                    <a:pt x="1187" y="2074"/>
                    <a:pt x="1165" y="2089"/>
                    <a:pt x="1158" y="2111"/>
                  </a:cubicBezTo>
                  <a:cubicBezTo>
                    <a:pt x="1144" y="2140"/>
                    <a:pt x="1173" y="2169"/>
                    <a:pt x="1187" y="2191"/>
                  </a:cubicBezTo>
                  <a:cubicBezTo>
                    <a:pt x="1202" y="2199"/>
                    <a:pt x="1217" y="2213"/>
                    <a:pt x="1209" y="2228"/>
                  </a:cubicBezTo>
                  <a:lnTo>
                    <a:pt x="1209" y="2228"/>
                  </a:lnTo>
                  <a:cubicBezTo>
                    <a:pt x="1202" y="2228"/>
                    <a:pt x="1187" y="2221"/>
                    <a:pt x="1158" y="2199"/>
                  </a:cubicBezTo>
                  <a:cubicBezTo>
                    <a:pt x="1107" y="2155"/>
                    <a:pt x="1041" y="2111"/>
                    <a:pt x="968" y="2111"/>
                  </a:cubicBezTo>
                  <a:cubicBezTo>
                    <a:pt x="960" y="2111"/>
                    <a:pt x="953" y="2111"/>
                    <a:pt x="946" y="2111"/>
                  </a:cubicBezTo>
                  <a:cubicBezTo>
                    <a:pt x="916" y="2118"/>
                    <a:pt x="902" y="2118"/>
                    <a:pt x="880" y="2118"/>
                  </a:cubicBezTo>
                  <a:cubicBezTo>
                    <a:pt x="843" y="2118"/>
                    <a:pt x="821" y="2111"/>
                    <a:pt x="814" y="2096"/>
                  </a:cubicBezTo>
                  <a:cubicBezTo>
                    <a:pt x="814" y="2081"/>
                    <a:pt x="806" y="2067"/>
                    <a:pt x="799" y="2052"/>
                  </a:cubicBezTo>
                  <a:cubicBezTo>
                    <a:pt x="785" y="2008"/>
                    <a:pt x="770" y="1964"/>
                    <a:pt x="718" y="1964"/>
                  </a:cubicBezTo>
                  <a:cubicBezTo>
                    <a:pt x="704" y="1964"/>
                    <a:pt x="638" y="1964"/>
                    <a:pt x="616" y="2008"/>
                  </a:cubicBezTo>
                  <a:cubicBezTo>
                    <a:pt x="616" y="2016"/>
                    <a:pt x="609" y="2038"/>
                    <a:pt x="631" y="2067"/>
                  </a:cubicBezTo>
                  <a:cubicBezTo>
                    <a:pt x="638" y="2074"/>
                    <a:pt x="645" y="2089"/>
                    <a:pt x="653" y="2096"/>
                  </a:cubicBezTo>
                  <a:cubicBezTo>
                    <a:pt x="667" y="2118"/>
                    <a:pt x="697" y="2147"/>
                    <a:pt x="704" y="2169"/>
                  </a:cubicBezTo>
                  <a:cubicBezTo>
                    <a:pt x="631" y="2169"/>
                    <a:pt x="616" y="2155"/>
                    <a:pt x="601" y="2126"/>
                  </a:cubicBezTo>
                  <a:cubicBezTo>
                    <a:pt x="587" y="2104"/>
                    <a:pt x="565" y="2089"/>
                    <a:pt x="543" y="2089"/>
                  </a:cubicBezTo>
                  <a:cubicBezTo>
                    <a:pt x="506" y="2089"/>
                    <a:pt x="477" y="2111"/>
                    <a:pt x="455" y="2147"/>
                  </a:cubicBezTo>
                  <a:cubicBezTo>
                    <a:pt x="440" y="2184"/>
                    <a:pt x="411" y="2191"/>
                    <a:pt x="345" y="2199"/>
                  </a:cubicBezTo>
                  <a:cubicBezTo>
                    <a:pt x="301" y="2206"/>
                    <a:pt x="272" y="2228"/>
                    <a:pt x="264" y="2257"/>
                  </a:cubicBezTo>
                  <a:cubicBezTo>
                    <a:pt x="257" y="2294"/>
                    <a:pt x="279" y="2338"/>
                    <a:pt x="316" y="2367"/>
                  </a:cubicBezTo>
                  <a:cubicBezTo>
                    <a:pt x="352" y="2397"/>
                    <a:pt x="359" y="2419"/>
                    <a:pt x="359" y="2433"/>
                  </a:cubicBezTo>
                  <a:cubicBezTo>
                    <a:pt x="359" y="2433"/>
                    <a:pt x="352" y="2440"/>
                    <a:pt x="345" y="2440"/>
                  </a:cubicBezTo>
                  <a:cubicBezTo>
                    <a:pt x="286" y="2470"/>
                    <a:pt x="257" y="2507"/>
                    <a:pt x="257" y="2507"/>
                  </a:cubicBezTo>
                  <a:cubicBezTo>
                    <a:pt x="213" y="2572"/>
                    <a:pt x="213" y="2572"/>
                    <a:pt x="213" y="2572"/>
                  </a:cubicBezTo>
                  <a:cubicBezTo>
                    <a:pt x="286" y="2558"/>
                    <a:pt x="286" y="2558"/>
                    <a:pt x="286" y="2558"/>
                  </a:cubicBezTo>
                  <a:cubicBezTo>
                    <a:pt x="286" y="2558"/>
                    <a:pt x="294" y="2558"/>
                    <a:pt x="316" y="2558"/>
                  </a:cubicBezTo>
                  <a:cubicBezTo>
                    <a:pt x="330" y="2558"/>
                    <a:pt x="359" y="2558"/>
                    <a:pt x="381" y="2565"/>
                  </a:cubicBezTo>
                  <a:cubicBezTo>
                    <a:pt x="418" y="2580"/>
                    <a:pt x="418" y="2602"/>
                    <a:pt x="418" y="2675"/>
                  </a:cubicBezTo>
                  <a:cubicBezTo>
                    <a:pt x="418" y="2748"/>
                    <a:pt x="433" y="2785"/>
                    <a:pt x="506" y="2814"/>
                  </a:cubicBezTo>
                  <a:cubicBezTo>
                    <a:pt x="528" y="2821"/>
                    <a:pt x="528" y="2821"/>
                    <a:pt x="528" y="2821"/>
                  </a:cubicBezTo>
                  <a:cubicBezTo>
                    <a:pt x="543" y="2829"/>
                    <a:pt x="572" y="2844"/>
                    <a:pt x="579" y="2851"/>
                  </a:cubicBezTo>
                  <a:lnTo>
                    <a:pt x="579" y="2851"/>
                  </a:lnTo>
                  <a:cubicBezTo>
                    <a:pt x="543" y="2880"/>
                    <a:pt x="521" y="2902"/>
                    <a:pt x="521" y="2931"/>
                  </a:cubicBezTo>
                  <a:cubicBezTo>
                    <a:pt x="521" y="2961"/>
                    <a:pt x="535" y="2990"/>
                    <a:pt x="572" y="3027"/>
                  </a:cubicBezTo>
                  <a:cubicBezTo>
                    <a:pt x="645" y="3093"/>
                    <a:pt x="675" y="3129"/>
                    <a:pt x="682" y="3181"/>
                  </a:cubicBezTo>
                  <a:cubicBezTo>
                    <a:pt x="689" y="3210"/>
                    <a:pt x="697" y="3232"/>
                    <a:pt x="711" y="3247"/>
                  </a:cubicBezTo>
                  <a:cubicBezTo>
                    <a:pt x="726" y="3269"/>
                    <a:pt x="740" y="3298"/>
                    <a:pt x="748" y="3342"/>
                  </a:cubicBezTo>
                  <a:cubicBezTo>
                    <a:pt x="755" y="3357"/>
                    <a:pt x="763" y="3378"/>
                    <a:pt x="763" y="3400"/>
                  </a:cubicBezTo>
                  <a:cubicBezTo>
                    <a:pt x="785" y="3466"/>
                    <a:pt x="806" y="3518"/>
                    <a:pt x="770" y="3576"/>
                  </a:cubicBezTo>
                  <a:cubicBezTo>
                    <a:pt x="740" y="3642"/>
                    <a:pt x="748" y="3694"/>
                    <a:pt x="755" y="3730"/>
                  </a:cubicBezTo>
                  <a:cubicBezTo>
                    <a:pt x="755" y="3759"/>
                    <a:pt x="755" y="3789"/>
                    <a:pt x="748" y="3811"/>
                  </a:cubicBezTo>
                  <a:cubicBezTo>
                    <a:pt x="740" y="3833"/>
                    <a:pt x="733" y="3840"/>
                    <a:pt x="711" y="3855"/>
                  </a:cubicBezTo>
                  <a:cubicBezTo>
                    <a:pt x="689" y="3869"/>
                    <a:pt x="667" y="3891"/>
                    <a:pt x="631" y="3935"/>
                  </a:cubicBezTo>
                  <a:cubicBezTo>
                    <a:pt x="594" y="3987"/>
                    <a:pt x="565" y="4030"/>
                    <a:pt x="543" y="4075"/>
                  </a:cubicBezTo>
                  <a:cubicBezTo>
                    <a:pt x="521" y="4104"/>
                    <a:pt x="499" y="4140"/>
                    <a:pt x="484" y="4163"/>
                  </a:cubicBezTo>
                  <a:cubicBezTo>
                    <a:pt x="469" y="4185"/>
                    <a:pt x="389" y="4287"/>
                    <a:pt x="396" y="4360"/>
                  </a:cubicBezTo>
                  <a:cubicBezTo>
                    <a:pt x="404" y="4382"/>
                    <a:pt x="418" y="4404"/>
                    <a:pt x="433" y="4412"/>
                  </a:cubicBezTo>
                  <a:cubicBezTo>
                    <a:pt x="455" y="4426"/>
                    <a:pt x="484" y="4434"/>
                    <a:pt x="506" y="4434"/>
                  </a:cubicBezTo>
                  <a:cubicBezTo>
                    <a:pt x="528" y="4434"/>
                    <a:pt x="550" y="4426"/>
                    <a:pt x="572" y="4419"/>
                  </a:cubicBezTo>
                  <a:cubicBezTo>
                    <a:pt x="565" y="4426"/>
                    <a:pt x="565" y="4426"/>
                    <a:pt x="565" y="4426"/>
                  </a:cubicBezTo>
                  <a:cubicBezTo>
                    <a:pt x="587" y="4456"/>
                    <a:pt x="587" y="4456"/>
                    <a:pt x="587" y="4456"/>
                  </a:cubicBezTo>
                  <a:lnTo>
                    <a:pt x="587" y="4456"/>
                  </a:lnTo>
                  <a:cubicBezTo>
                    <a:pt x="587" y="4456"/>
                    <a:pt x="594" y="4463"/>
                    <a:pt x="601" y="4478"/>
                  </a:cubicBezTo>
                  <a:cubicBezTo>
                    <a:pt x="587" y="4478"/>
                    <a:pt x="565" y="4485"/>
                    <a:pt x="543" y="4492"/>
                  </a:cubicBezTo>
                  <a:cubicBezTo>
                    <a:pt x="521" y="4499"/>
                    <a:pt x="521" y="4499"/>
                    <a:pt x="521" y="4499"/>
                  </a:cubicBezTo>
                  <a:cubicBezTo>
                    <a:pt x="469" y="4521"/>
                    <a:pt x="425" y="4535"/>
                    <a:pt x="389" y="4608"/>
                  </a:cubicBezTo>
                  <a:cubicBezTo>
                    <a:pt x="374" y="4638"/>
                    <a:pt x="367" y="4645"/>
                    <a:pt x="359" y="4645"/>
                  </a:cubicBezTo>
                  <a:cubicBezTo>
                    <a:pt x="345" y="4653"/>
                    <a:pt x="330" y="4660"/>
                    <a:pt x="308" y="4682"/>
                  </a:cubicBezTo>
                  <a:cubicBezTo>
                    <a:pt x="257" y="4711"/>
                    <a:pt x="235" y="4770"/>
                    <a:pt x="213" y="4806"/>
                  </a:cubicBezTo>
                  <a:cubicBezTo>
                    <a:pt x="213" y="4821"/>
                    <a:pt x="206" y="4828"/>
                    <a:pt x="198" y="4843"/>
                  </a:cubicBezTo>
                  <a:cubicBezTo>
                    <a:pt x="184" y="4836"/>
                    <a:pt x="162" y="4814"/>
                    <a:pt x="162" y="4792"/>
                  </a:cubicBezTo>
                  <a:cubicBezTo>
                    <a:pt x="162" y="4733"/>
                    <a:pt x="125" y="4726"/>
                    <a:pt x="110" y="4726"/>
                  </a:cubicBezTo>
                  <a:cubicBezTo>
                    <a:pt x="96" y="4726"/>
                    <a:pt x="74" y="4733"/>
                    <a:pt x="44" y="4755"/>
                  </a:cubicBezTo>
                  <a:cubicBezTo>
                    <a:pt x="0" y="4792"/>
                    <a:pt x="15" y="4836"/>
                    <a:pt x="30" y="4865"/>
                  </a:cubicBezTo>
                  <a:cubicBezTo>
                    <a:pt x="37" y="4887"/>
                    <a:pt x="44" y="4916"/>
                    <a:pt x="44" y="4938"/>
                  </a:cubicBezTo>
                  <a:cubicBezTo>
                    <a:pt x="44" y="4960"/>
                    <a:pt x="44" y="4975"/>
                    <a:pt x="44" y="4989"/>
                  </a:cubicBezTo>
                  <a:cubicBezTo>
                    <a:pt x="37" y="5034"/>
                    <a:pt x="37" y="5070"/>
                    <a:pt x="59" y="5092"/>
                  </a:cubicBezTo>
                  <a:cubicBezTo>
                    <a:pt x="66" y="5107"/>
                    <a:pt x="81" y="5114"/>
                    <a:pt x="103" y="5114"/>
                  </a:cubicBezTo>
                  <a:cubicBezTo>
                    <a:pt x="118" y="5114"/>
                    <a:pt x="125" y="5107"/>
                    <a:pt x="140" y="5107"/>
                  </a:cubicBezTo>
                  <a:cubicBezTo>
                    <a:pt x="191" y="5092"/>
                    <a:pt x="220" y="5092"/>
                    <a:pt x="242" y="5092"/>
                  </a:cubicBezTo>
                  <a:cubicBezTo>
                    <a:pt x="264" y="5092"/>
                    <a:pt x="279" y="5092"/>
                    <a:pt x="301" y="5085"/>
                  </a:cubicBezTo>
                  <a:lnTo>
                    <a:pt x="308" y="5085"/>
                  </a:lnTo>
                  <a:lnTo>
                    <a:pt x="316" y="5085"/>
                  </a:lnTo>
                  <a:cubicBezTo>
                    <a:pt x="316" y="5085"/>
                    <a:pt x="316" y="5092"/>
                    <a:pt x="301" y="5114"/>
                  </a:cubicBezTo>
                  <a:cubicBezTo>
                    <a:pt x="272" y="5158"/>
                    <a:pt x="279" y="5195"/>
                    <a:pt x="286" y="5217"/>
                  </a:cubicBezTo>
                  <a:cubicBezTo>
                    <a:pt x="301" y="5246"/>
                    <a:pt x="345" y="5268"/>
                    <a:pt x="396" y="5268"/>
                  </a:cubicBezTo>
                  <a:cubicBezTo>
                    <a:pt x="411" y="5268"/>
                    <a:pt x="418" y="5268"/>
                    <a:pt x="418" y="5268"/>
                  </a:cubicBezTo>
                  <a:cubicBezTo>
                    <a:pt x="418" y="5275"/>
                    <a:pt x="418" y="5305"/>
                    <a:pt x="418" y="5327"/>
                  </a:cubicBezTo>
                  <a:cubicBezTo>
                    <a:pt x="418" y="5349"/>
                    <a:pt x="425" y="5371"/>
                    <a:pt x="425" y="5393"/>
                  </a:cubicBezTo>
                  <a:cubicBezTo>
                    <a:pt x="433" y="5415"/>
                    <a:pt x="440" y="5444"/>
                    <a:pt x="433" y="5451"/>
                  </a:cubicBezTo>
                  <a:cubicBezTo>
                    <a:pt x="433" y="5451"/>
                    <a:pt x="425" y="5451"/>
                    <a:pt x="418" y="5451"/>
                  </a:cubicBezTo>
                  <a:cubicBezTo>
                    <a:pt x="418" y="5458"/>
                    <a:pt x="411" y="5458"/>
                    <a:pt x="404" y="5458"/>
                  </a:cubicBezTo>
                  <a:cubicBezTo>
                    <a:pt x="389" y="5458"/>
                    <a:pt x="374" y="5451"/>
                    <a:pt x="359" y="5451"/>
                  </a:cubicBezTo>
                  <a:cubicBezTo>
                    <a:pt x="352" y="5451"/>
                    <a:pt x="337" y="5451"/>
                    <a:pt x="323" y="5451"/>
                  </a:cubicBezTo>
                  <a:cubicBezTo>
                    <a:pt x="316" y="5451"/>
                    <a:pt x="294" y="5451"/>
                    <a:pt x="279" y="5466"/>
                  </a:cubicBezTo>
                  <a:cubicBezTo>
                    <a:pt x="264" y="5480"/>
                    <a:pt x="257" y="5495"/>
                    <a:pt x="257" y="5517"/>
                  </a:cubicBezTo>
                  <a:cubicBezTo>
                    <a:pt x="257" y="5598"/>
                    <a:pt x="257" y="5605"/>
                    <a:pt x="228" y="5612"/>
                  </a:cubicBezTo>
                  <a:cubicBezTo>
                    <a:pt x="184" y="5620"/>
                    <a:pt x="176" y="5642"/>
                    <a:pt x="176" y="5656"/>
                  </a:cubicBezTo>
                  <a:cubicBezTo>
                    <a:pt x="169" y="5693"/>
                    <a:pt x="206" y="5722"/>
                    <a:pt x="242" y="5737"/>
                  </a:cubicBezTo>
                  <a:cubicBezTo>
                    <a:pt x="257" y="5744"/>
                    <a:pt x="264" y="5744"/>
                    <a:pt x="272" y="5752"/>
                  </a:cubicBezTo>
                  <a:cubicBezTo>
                    <a:pt x="279" y="5752"/>
                    <a:pt x="286" y="5759"/>
                    <a:pt x="294" y="5759"/>
                  </a:cubicBezTo>
                  <a:lnTo>
                    <a:pt x="294" y="5759"/>
                  </a:lnTo>
                  <a:cubicBezTo>
                    <a:pt x="294" y="5759"/>
                    <a:pt x="294" y="5766"/>
                    <a:pt x="286" y="5796"/>
                  </a:cubicBezTo>
                  <a:cubicBezTo>
                    <a:pt x="264" y="5854"/>
                    <a:pt x="264" y="5891"/>
                    <a:pt x="286" y="5913"/>
                  </a:cubicBezTo>
                  <a:cubicBezTo>
                    <a:pt x="301" y="5935"/>
                    <a:pt x="323" y="5949"/>
                    <a:pt x="352" y="5957"/>
                  </a:cubicBezTo>
                  <a:cubicBezTo>
                    <a:pt x="359" y="5957"/>
                    <a:pt x="367" y="5957"/>
                    <a:pt x="374" y="5957"/>
                  </a:cubicBezTo>
                  <a:cubicBezTo>
                    <a:pt x="396" y="5957"/>
                    <a:pt x="411" y="5957"/>
                    <a:pt x="433" y="5949"/>
                  </a:cubicBezTo>
                  <a:cubicBezTo>
                    <a:pt x="440" y="5949"/>
                    <a:pt x="455" y="5942"/>
                    <a:pt x="462" y="5942"/>
                  </a:cubicBezTo>
                  <a:cubicBezTo>
                    <a:pt x="469" y="5942"/>
                    <a:pt x="477" y="5942"/>
                    <a:pt x="477" y="5957"/>
                  </a:cubicBezTo>
                  <a:cubicBezTo>
                    <a:pt x="499" y="5986"/>
                    <a:pt x="506" y="5994"/>
                    <a:pt x="513" y="6023"/>
                  </a:cubicBezTo>
                  <a:cubicBezTo>
                    <a:pt x="513" y="6037"/>
                    <a:pt x="521" y="6052"/>
                    <a:pt x="535" y="6081"/>
                  </a:cubicBezTo>
                  <a:cubicBezTo>
                    <a:pt x="543" y="6111"/>
                    <a:pt x="543" y="6133"/>
                    <a:pt x="543" y="6147"/>
                  </a:cubicBezTo>
                  <a:cubicBezTo>
                    <a:pt x="543" y="6191"/>
                    <a:pt x="557" y="6213"/>
                    <a:pt x="623" y="6235"/>
                  </a:cubicBezTo>
                  <a:cubicBezTo>
                    <a:pt x="645" y="6250"/>
                    <a:pt x="660" y="6250"/>
                    <a:pt x="682" y="6250"/>
                  </a:cubicBezTo>
                  <a:cubicBezTo>
                    <a:pt x="704" y="6250"/>
                    <a:pt x="718" y="6250"/>
                    <a:pt x="726" y="6243"/>
                  </a:cubicBezTo>
                  <a:lnTo>
                    <a:pt x="733" y="6243"/>
                  </a:lnTo>
                  <a:cubicBezTo>
                    <a:pt x="733" y="6243"/>
                    <a:pt x="733" y="6250"/>
                    <a:pt x="740" y="6257"/>
                  </a:cubicBezTo>
                  <a:cubicBezTo>
                    <a:pt x="748" y="6279"/>
                    <a:pt x="755" y="6294"/>
                    <a:pt x="763" y="6301"/>
                  </a:cubicBezTo>
                  <a:cubicBezTo>
                    <a:pt x="755" y="6308"/>
                    <a:pt x="733" y="6323"/>
                    <a:pt x="726" y="6338"/>
                  </a:cubicBezTo>
                  <a:cubicBezTo>
                    <a:pt x="689" y="6367"/>
                    <a:pt x="667" y="6375"/>
                    <a:pt x="653" y="6382"/>
                  </a:cubicBezTo>
                  <a:cubicBezTo>
                    <a:pt x="616" y="6389"/>
                    <a:pt x="601" y="6404"/>
                    <a:pt x="587" y="6462"/>
                  </a:cubicBezTo>
                  <a:cubicBezTo>
                    <a:pt x="572" y="6543"/>
                    <a:pt x="587" y="6580"/>
                    <a:pt x="623" y="6616"/>
                  </a:cubicBezTo>
                  <a:cubicBezTo>
                    <a:pt x="631" y="6624"/>
                    <a:pt x="631" y="6631"/>
                    <a:pt x="638" y="6638"/>
                  </a:cubicBezTo>
                  <a:cubicBezTo>
                    <a:pt x="645" y="6646"/>
                    <a:pt x="653" y="6653"/>
                    <a:pt x="653" y="6660"/>
                  </a:cubicBezTo>
                  <a:cubicBezTo>
                    <a:pt x="667" y="6675"/>
                    <a:pt x="675" y="6704"/>
                    <a:pt x="718" y="6704"/>
                  </a:cubicBezTo>
                  <a:cubicBezTo>
                    <a:pt x="733" y="6704"/>
                    <a:pt x="755" y="6697"/>
                    <a:pt x="785" y="6697"/>
                  </a:cubicBezTo>
                  <a:cubicBezTo>
                    <a:pt x="799" y="6689"/>
                    <a:pt x="806" y="6689"/>
                    <a:pt x="814" y="6689"/>
                  </a:cubicBezTo>
                  <a:cubicBezTo>
                    <a:pt x="872" y="6689"/>
                    <a:pt x="902" y="6726"/>
                    <a:pt x="931" y="6792"/>
                  </a:cubicBezTo>
                  <a:cubicBezTo>
                    <a:pt x="946" y="6814"/>
                    <a:pt x="960" y="6829"/>
                    <a:pt x="968" y="6844"/>
                  </a:cubicBezTo>
                  <a:cubicBezTo>
                    <a:pt x="997" y="6873"/>
                    <a:pt x="997" y="6880"/>
                    <a:pt x="975" y="6924"/>
                  </a:cubicBezTo>
                  <a:cubicBezTo>
                    <a:pt x="931" y="7012"/>
                    <a:pt x="909" y="7056"/>
                    <a:pt x="953" y="7129"/>
                  </a:cubicBezTo>
                  <a:cubicBezTo>
                    <a:pt x="960" y="7144"/>
                    <a:pt x="975" y="7158"/>
                    <a:pt x="989" y="7166"/>
                  </a:cubicBezTo>
                  <a:cubicBezTo>
                    <a:pt x="1026" y="7203"/>
                    <a:pt x="1026" y="7203"/>
                    <a:pt x="1026" y="7203"/>
                  </a:cubicBezTo>
                  <a:cubicBezTo>
                    <a:pt x="1034" y="7151"/>
                    <a:pt x="1034" y="7151"/>
                    <a:pt x="1034" y="7151"/>
                  </a:cubicBezTo>
                  <a:cubicBezTo>
                    <a:pt x="1041" y="7144"/>
                    <a:pt x="1041" y="7144"/>
                    <a:pt x="1041" y="7144"/>
                  </a:cubicBezTo>
                  <a:cubicBezTo>
                    <a:pt x="1041" y="7129"/>
                    <a:pt x="1048" y="7093"/>
                    <a:pt x="1056" y="7093"/>
                  </a:cubicBezTo>
                  <a:cubicBezTo>
                    <a:pt x="1063" y="7093"/>
                    <a:pt x="1063" y="7093"/>
                    <a:pt x="1070" y="7093"/>
                  </a:cubicBezTo>
                  <a:cubicBezTo>
                    <a:pt x="1078" y="7093"/>
                    <a:pt x="1085" y="7093"/>
                    <a:pt x="1107" y="7129"/>
                  </a:cubicBezTo>
                  <a:cubicBezTo>
                    <a:pt x="1114" y="7137"/>
                    <a:pt x="1122" y="7151"/>
                    <a:pt x="1122" y="7158"/>
                  </a:cubicBezTo>
                  <a:cubicBezTo>
                    <a:pt x="1144" y="7203"/>
                    <a:pt x="1165" y="7254"/>
                    <a:pt x="1209" y="7254"/>
                  </a:cubicBezTo>
                  <a:cubicBezTo>
                    <a:pt x="1231" y="7254"/>
                    <a:pt x="1254" y="7246"/>
                    <a:pt x="1275" y="7217"/>
                  </a:cubicBezTo>
                  <a:cubicBezTo>
                    <a:pt x="1341" y="7144"/>
                    <a:pt x="1363" y="7129"/>
                    <a:pt x="1415" y="7115"/>
                  </a:cubicBezTo>
                  <a:cubicBezTo>
                    <a:pt x="1422" y="7115"/>
                    <a:pt x="1422" y="7115"/>
                    <a:pt x="1429" y="7115"/>
                  </a:cubicBezTo>
                  <a:cubicBezTo>
                    <a:pt x="1459" y="7115"/>
                    <a:pt x="1488" y="7144"/>
                    <a:pt x="1510" y="7173"/>
                  </a:cubicBezTo>
                  <a:cubicBezTo>
                    <a:pt x="1532" y="7203"/>
                    <a:pt x="1561" y="7217"/>
                    <a:pt x="1590" y="7217"/>
                  </a:cubicBezTo>
                  <a:cubicBezTo>
                    <a:pt x="1613" y="7217"/>
                    <a:pt x="1627" y="7210"/>
                    <a:pt x="1635" y="7195"/>
                  </a:cubicBezTo>
                  <a:cubicBezTo>
                    <a:pt x="1642" y="7203"/>
                    <a:pt x="1649" y="7217"/>
                    <a:pt x="1656" y="7217"/>
                  </a:cubicBezTo>
                  <a:cubicBezTo>
                    <a:pt x="1671" y="7239"/>
                    <a:pt x="1700" y="7246"/>
                    <a:pt x="1722" y="7246"/>
                  </a:cubicBezTo>
                  <a:cubicBezTo>
                    <a:pt x="1759" y="7246"/>
                    <a:pt x="1796" y="7232"/>
                    <a:pt x="1825" y="7217"/>
                  </a:cubicBezTo>
                  <a:cubicBezTo>
                    <a:pt x="1869" y="7188"/>
                    <a:pt x="1891" y="7144"/>
                    <a:pt x="1876" y="7085"/>
                  </a:cubicBezTo>
                  <a:cubicBezTo>
                    <a:pt x="1876" y="7078"/>
                    <a:pt x="1884" y="7063"/>
                    <a:pt x="1891" y="7049"/>
                  </a:cubicBezTo>
                  <a:cubicBezTo>
                    <a:pt x="1906" y="7027"/>
                    <a:pt x="1935" y="6983"/>
                    <a:pt x="1898" y="6946"/>
                  </a:cubicBezTo>
                  <a:cubicBezTo>
                    <a:pt x="1884" y="6931"/>
                    <a:pt x="1869" y="6924"/>
                    <a:pt x="1862" y="6917"/>
                  </a:cubicBezTo>
                  <a:cubicBezTo>
                    <a:pt x="1840" y="6909"/>
                    <a:pt x="1840" y="6909"/>
                    <a:pt x="1840" y="6887"/>
                  </a:cubicBezTo>
                  <a:cubicBezTo>
                    <a:pt x="1840" y="6873"/>
                    <a:pt x="1840" y="6865"/>
                    <a:pt x="1840" y="6858"/>
                  </a:cubicBezTo>
                  <a:cubicBezTo>
                    <a:pt x="1832" y="6821"/>
                    <a:pt x="1832" y="6814"/>
                    <a:pt x="1862" y="6785"/>
                  </a:cubicBezTo>
                  <a:cubicBezTo>
                    <a:pt x="1869" y="6785"/>
                    <a:pt x="1869" y="6777"/>
                    <a:pt x="1869" y="6777"/>
                  </a:cubicBezTo>
                  <a:cubicBezTo>
                    <a:pt x="1876" y="6777"/>
                    <a:pt x="1898" y="6799"/>
                    <a:pt x="1906" y="6814"/>
                  </a:cubicBezTo>
                  <a:cubicBezTo>
                    <a:pt x="1913" y="6821"/>
                    <a:pt x="1913" y="6821"/>
                    <a:pt x="1920" y="6829"/>
                  </a:cubicBezTo>
                  <a:cubicBezTo>
                    <a:pt x="1942" y="6851"/>
                    <a:pt x="1986" y="6895"/>
                    <a:pt x="2030" y="6895"/>
                  </a:cubicBezTo>
                  <a:cubicBezTo>
                    <a:pt x="2045" y="6895"/>
                    <a:pt x="2074" y="6887"/>
                    <a:pt x="2096" y="6858"/>
                  </a:cubicBezTo>
                  <a:cubicBezTo>
                    <a:pt x="2155" y="6792"/>
                    <a:pt x="2169" y="6734"/>
                    <a:pt x="2147" y="6689"/>
                  </a:cubicBezTo>
                  <a:cubicBezTo>
                    <a:pt x="2140" y="6675"/>
                    <a:pt x="2140" y="6653"/>
                    <a:pt x="2147" y="6646"/>
                  </a:cubicBezTo>
                  <a:cubicBezTo>
                    <a:pt x="2147" y="6638"/>
                    <a:pt x="2147" y="6638"/>
                    <a:pt x="2162" y="6631"/>
                  </a:cubicBezTo>
                  <a:cubicBezTo>
                    <a:pt x="2221" y="6624"/>
                    <a:pt x="2228" y="6587"/>
                    <a:pt x="2235" y="6558"/>
                  </a:cubicBezTo>
                  <a:lnTo>
                    <a:pt x="2235" y="6550"/>
                  </a:lnTo>
                  <a:cubicBezTo>
                    <a:pt x="2243" y="6543"/>
                    <a:pt x="2279" y="6536"/>
                    <a:pt x="2294" y="6536"/>
                  </a:cubicBezTo>
                  <a:cubicBezTo>
                    <a:pt x="2316" y="6536"/>
                    <a:pt x="2330" y="6536"/>
                    <a:pt x="2345" y="6528"/>
                  </a:cubicBezTo>
                  <a:cubicBezTo>
                    <a:pt x="2367" y="6521"/>
                    <a:pt x="2382" y="6499"/>
                    <a:pt x="2397" y="6477"/>
                  </a:cubicBezTo>
                  <a:cubicBezTo>
                    <a:pt x="2404" y="6462"/>
                    <a:pt x="2411" y="6448"/>
                    <a:pt x="2426" y="6433"/>
                  </a:cubicBezTo>
                  <a:cubicBezTo>
                    <a:pt x="2433" y="6433"/>
                    <a:pt x="2433" y="6426"/>
                    <a:pt x="2440" y="6426"/>
                  </a:cubicBezTo>
                  <a:cubicBezTo>
                    <a:pt x="2448" y="6426"/>
                    <a:pt x="2462" y="6433"/>
                    <a:pt x="2477" y="6433"/>
                  </a:cubicBezTo>
                  <a:cubicBezTo>
                    <a:pt x="2492" y="6440"/>
                    <a:pt x="2514" y="6448"/>
                    <a:pt x="2528" y="6448"/>
                  </a:cubicBezTo>
                  <a:cubicBezTo>
                    <a:pt x="2587" y="6448"/>
                    <a:pt x="2631" y="6418"/>
                    <a:pt x="2668" y="6389"/>
                  </a:cubicBezTo>
                  <a:cubicBezTo>
                    <a:pt x="2682" y="6382"/>
                    <a:pt x="2690" y="6367"/>
                    <a:pt x="2704" y="6360"/>
                  </a:cubicBezTo>
                  <a:cubicBezTo>
                    <a:pt x="2726" y="6338"/>
                    <a:pt x="2763" y="6301"/>
                    <a:pt x="2785" y="6301"/>
                  </a:cubicBezTo>
                  <a:cubicBezTo>
                    <a:pt x="2792" y="6301"/>
                    <a:pt x="2814" y="6316"/>
                    <a:pt x="2829" y="6323"/>
                  </a:cubicBezTo>
                  <a:cubicBezTo>
                    <a:pt x="2858" y="6338"/>
                    <a:pt x="2887" y="6353"/>
                    <a:pt x="2917" y="6353"/>
                  </a:cubicBezTo>
                  <a:cubicBezTo>
                    <a:pt x="2931" y="6353"/>
                    <a:pt x="2939" y="6345"/>
                    <a:pt x="2953" y="6338"/>
                  </a:cubicBezTo>
                  <a:cubicBezTo>
                    <a:pt x="2968" y="6330"/>
                    <a:pt x="2983" y="6323"/>
                    <a:pt x="2997" y="6316"/>
                  </a:cubicBezTo>
                  <a:cubicBezTo>
                    <a:pt x="3041" y="6294"/>
                    <a:pt x="3085" y="6279"/>
                    <a:pt x="3107" y="6250"/>
                  </a:cubicBezTo>
                  <a:cubicBezTo>
                    <a:pt x="3122" y="6228"/>
                    <a:pt x="3129" y="6213"/>
                    <a:pt x="3144" y="6191"/>
                  </a:cubicBezTo>
                  <a:cubicBezTo>
                    <a:pt x="3144" y="6177"/>
                    <a:pt x="3159" y="6162"/>
                    <a:pt x="3166" y="6140"/>
                  </a:cubicBezTo>
                  <a:cubicBezTo>
                    <a:pt x="3195" y="6096"/>
                    <a:pt x="3254" y="6059"/>
                    <a:pt x="3283" y="6052"/>
                  </a:cubicBezTo>
                  <a:cubicBezTo>
                    <a:pt x="3290" y="6052"/>
                    <a:pt x="3298" y="6052"/>
                    <a:pt x="3312" y="6052"/>
                  </a:cubicBezTo>
                  <a:cubicBezTo>
                    <a:pt x="3349" y="6045"/>
                    <a:pt x="3393" y="6037"/>
                    <a:pt x="3452" y="6001"/>
                  </a:cubicBezTo>
                  <a:cubicBezTo>
                    <a:pt x="3459" y="5994"/>
                    <a:pt x="3466" y="5986"/>
                    <a:pt x="3481" y="5979"/>
                  </a:cubicBezTo>
                  <a:cubicBezTo>
                    <a:pt x="3488" y="5971"/>
                    <a:pt x="3503" y="5957"/>
                    <a:pt x="3518" y="5949"/>
                  </a:cubicBezTo>
                  <a:cubicBezTo>
                    <a:pt x="3525" y="5971"/>
                    <a:pt x="3540" y="5979"/>
                    <a:pt x="3554" y="5979"/>
                  </a:cubicBezTo>
                  <a:cubicBezTo>
                    <a:pt x="3591" y="5979"/>
                    <a:pt x="3620" y="5942"/>
                    <a:pt x="3628" y="5906"/>
                  </a:cubicBezTo>
                  <a:cubicBezTo>
                    <a:pt x="3628" y="5898"/>
                    <a:pt x="3635" y="5898"/>
                    <a:pt x="3635" y="5898"/>
                  </a:cubicBezTo>
                  <a:cubicBezTo>
                    <a:pt x="3635" y="5898"/>
                    <a:pt x="3649" y="5898"/>
                    <a:pt x="3657" y="5898"/>
                  </a:cubicBezTo>
                  <a:cubicBezTo>
                    <a:pt x="3671" y="5891"/>
                    <a:pt x="3693" y="5891"/>
                    <a:pt x="3716" y="5884"/>
                  </a:cubicBezTo>
                  <a:cubicBezTo>
                    <a:pt x="3737" y="5884"/>
                    <a:pt x="3745" y="5876"/>
                    <a:pt x="3752" y="5876"/>
                  </a:cubicBezTo>
                  <a:cubicBezTo>
                    <a:pt x="3781" y="5876"/>
                    <a:pt x="3789" y="5869"/>
                    <a:pt x="3796" y="5839"/>
                  </a:cubicBezTo>
                  <a:cubicBezTo>
                    <a:pt x="3796" y="5832"/>
                    <a:pt x="3796" y="5825"/>
                    <a:pt x="3803" y="5810"/>
                  </a:cubicBezTo>
                  <a:cubicBezTo>
                    <a:pt x="3803" y="5803"/>
                    <a:pt x="3803" y="5788"/>
                    <a:pt x="3811" y="5781"/>
                  </a:cubicBezTo>
                  <a:cubicBezTo>
                    <a:pt x="3818" y="5744"/>
                    <a:pt x="3825" y="5722"/>
                    <a:pt x="3847" y="5693"/>
                  </a:cubicBezTo>
                  <a:cubicBezTo>
                    <a:pt x="3862" y="5671"/>
                    <a:pt x="3884" y="5656"/>
                    <a:pt x="3906" y="5649"/>
                  </a:cubicBezTo>
                  <a:cubicBezTo>
                    <a:pt x="3921" y="5634"/>
                    <a:pt x="3935" y="5627"/>
                    <a:pt x="3943" y="5612"/>
                  </a:cubicBezTo>
                  <a:cubicBezTo>
                    <a:pt x="3972" y="5590"/>
                    <a:pt x="3979" y="5546"/>
                    <a:pt x="3979" y="5503"/>
                  </a:cubicBezTo>
                  <a:cubicBezTo>
                    <a:pt x="3987" y="5495"/>
                    <a:pt x="3987" y="5480"/>
                    <a:pt x="3987" y="5473"/>
                  </a:cubicBezTo>
                  <a:cubicBezTo>
                    <a:pt x="3994" y="5458"/>
                    <a:pt x="3987" y="5437"/>
                    <a:pt x="3987" y="5422"/>
                  </a:cubicBezTo>
                  <a:cubicBezTo>
                    <a:pt x="3987" y="5385"/>
                    <a:pt x="3987" y="5363"/>
                    <a:pt x="4016" y="5341"/>
                  </a:cubicBezTo>
                  <a:cubicBezTo>
                    <a:pt x="4052" y="5319"/>
                    <a:pt x="4082" y="5305"/>
                    <a:pt x="4089" y="5305"/>
                  </a:cubicBezTo>
                  <a:cubicBezTo>
                    <a:pt x="4097" y="5305"/>
                    <a:pt x="4097" y="5305"/>
                    <a:pt x="4104" y="5312"/>
                  </a:cubicBezTo>
                  <a:cubicBezTo>
                    <a:pt x="4118" y="5334"/>
                    <a:pt x="4118" y="5378"/>
                    <a:pt x="4104" y="5407"/>
                  </a:cubicBezTo>
                  <a:cubicBezTo>
                    <a:pt x="4089" y="5429"/>
                    <a:pt x="4089" y="5444"/>
                    <a:pt x="4097" y="5458"/>
                  </a:cubicBezTo>
                  <a:cubicBezTo>
                    <a:pt x="4104" y="5495"/>
                    <a:pt x="4148" y="5517"/>
                    <a:pt x="4177" y="5532"/>
                  </a:cubicBezTo>
                  <a:cubicBezTo>
                    <a:pt x="4184" y="5532"/>
                    <a:pt x="4184" y="5532"/>
                    <a:pt x="4184" y="5532"/>
                  </a:cubicBezTo>
                  <a:cubicBezTo>
                    <a:pt x="4206" y="5546"/>
                    <a:pt x="4228" y="5568"/>
                    <a:pt x="4243" y="5598"/>
                  </a:cubicBezTo>
                  <a:cubicBezTo>
                    <a:pt x="4258" y="5627"/>
                    <a:pt x="4287" y="5642"/>
                    <a:pt x="4331" y="5642"/>
                  </a:cubicBezTo>
                  <a:cubicBezTo>
                    <a:pt x="4338" y="5642"/>
                    <a:pt x="4346" y="5642"/>
                    <a:pt x="4346" y="5642"/>
                  </a:cubicBezTo>
                  <a:cubicBezTo>
                    <a:pt x="4368" y="5642"/>
                    <a:pt x="4382" y="5656"/>
                    <a:pt x="4390" y="5656"/>
                  </a:cubicBezTo>
                  <a:cubicBezTo>
                    <a:pt x="4390" y="5678"/>
                    <a:pt x="4375" y="5715"/>
                    <a:pt x="4368" y="5730"/>
                  </a:cubicBezTo>
                  <a:cubicBezTo>
                    <a:pt x="4368" y="5737"/>
                    <a:pt x="4368" y="5744"/>
                    <a:pt x="4360" y="5752"/>
                  </a:cubicBezTo>
                  <a:cubicBezTo>
                    <a:pt x="4353" y="5788"/>
                    <a:pt x="4353" y="5869"/>
                    <a:pt x="4390" y="5906"/>
                  </a:cubicBezTo>
                  <a:cubicBezTo>
                    <a:pt x="4397" y="5913"/>
                    <a:pt x="4411" y="5927"/>
                    <a:pt x="4426" y="5935"/>
                  </a:cubicBezTo>
                  <a:cubicBezTo>
                    <a:pt x="4441" y="5949"/>
                    <a:pt x="4463" y="5964"/>
                    <a:pt x="4478" y="5986"/>
                  </a:cubicBezTo>
                  <a:cubicBezTo>
                    <a:pt x="4485" y="6001"/>
                    <a:pt x="4499" y="6008"/>
                    <a:pt x="4514" y="6023"/>
                  </a:cubicBezTo>
                  <a:cubicBezTo>
                    <a:pt x="4536" y="6037"/>
                    <a:pt x="4543" y="6045"/>
                    <a:pt x="4543" y="6052"/>
                  </a:cubicBezTo>
                  <a:cubicBezTo>
                    <a:pt x="4536" y="6081"/>
                    <a:pt x="4543" y="6103"/>
                    <a:pt x="4551" y="6111"/>
                  </a:cubicBezTo>
                  <a:cubicBezTo>
                    <a:pt x="4558" y="6125"/>
                    <a:pt x="4580" y="6133"/>
                    <a:pt x="4609" y="6133"/>
                  </a:cubicBezTo>
                  <a:cubicBezTo>
                    <a:pt x="4624" y="6133"/>
                    <a:pt x="4631" y="6133"/>
                    <a:pt x="4646" y="6133"/>
                  </a:cubicBezTo>
                  <a:cubicBezTo>
                    <a:pt x="4653" y="6133"/>
                    <a:pt x="4661" y="6125"/>
                    <a:pt x="4668" y="6125"/>
                  </a:cubicBezTo>
                  <a:cubicBezTo>
                    <a:pt x="4675" y="6125"/>
                    <a:pt x="4675" y="6125"/>
                    <a:pt x="4683" y="6125"/>
                  </a:cubicBezTo>
                  <a:cubicBezTo>
                    <a:pt x="4683" y="6125"/>
                    <a:pt x="4683" y="6133"/>
                    <a:pt x="4683" y="6140"/>
                  </a:cubicBezTo>
                  <a:cubicBezTo>
                    <a:pt x="4683" y="6147"/>
                    <a:pt x="4683" y="6155"/>
                    <a:pt x="4683" y="6162"/>
                  </a:cubicBezTo>
                  <a:cubicBezTo>
                    <a:pt x="4683" y="6272"/>
                    <a:pt x="4683" y="6272"/>
                    <a:pt x="4683" y="6272"/>
                  </a:cubicBezTo>
                  <a:cubicBezTo>
                    <a:pt x="4741" y="6177"/>
                    <a:pt x="4741" y="6177"/>
                    <a:pt x="4741" y="6177"/>
                  </a:cubicBezTo>
                  <a:cubicBezTo>
                    <a:pt x="4756" y="6147"/>
                    <a:pt x="4771" y="6125"/>
                    <a:pt x="4792" y="6103"/>
                  </a:cubicBezTo>
                  <a:cubicBezTo>
                    <a:pt x="4837" y="6045"/>
                    <a:pt x="4829" y="6001"/>
                    <a:pt x="4822" y="5957"/>
                  </a:cubicBezTo>
                  <a:cubicBezTo>
                    <a:pt x="4815" y="5942"/>
                    <a:pt x="4815" y="5927"/>
                    <a:pt x="4815" y="5913"/>
                  </a:cubicBezTo>
                  <a:cubicBezTo>
                    <a:pt x="4807" y="5862"/>
                    <a:pt x="4792" y="5847"/>
                    <a:pt x="4778" y="5832"/>
                  </a:cubicBezTo>
                  <a:cubicBezTo>
                    <a:pt x="4778" y="5832"/>
                    <a:pt x="4771" y="5825"/>
                    <a:pt x="4771" y="5810"/>
                  </a:cubicBezTo>
                  <a:cubicBezTo>
                    <a:pt x="4771" y="5796"/>
                    <a:pt x="4771" y="5796"/>
                    <a:pt x="4785" y="5788"/>
                  </a:cubicBezTo>
                  <a:cubicBezTo>
                    <a:pt x="4807" y="5774"/>
                    <a:pt x="4829" y="5766"/>
                    <a:pt x="4844" y="5737"/>
                  </a:cubicBezTo>
                  <a:cubicBezTo>
                    <a:pt x="4859" y="5693"/>
                    <a:pt x="4880" y="5686"/>
                    <a:pt x="4932" y="5664"/>
                  </a:cubicBezTo>
                  <a:cubicBezTo>
                    <a:pt x="4947" y="5656"/>
                    <a:pt x="4947" y="5656"/>
                    <a:pt x="4947" y="5656"/>
                  </a:cubicBezTo>
                  <a:cubicBezTo>
                    <a:pt x="5012" y="5620"/>
                    <a:pt x="5020" y="5598"/>
                    <a:pt x="5034" y="5554"/>
                  </a:cubicBezTo>
                  <a:cubicBezTo>
                    <a:pt x="5042" y="5546"/>
                    <a:pt x="5042" y="5532"/>
                    <a:pt x="5049" y="5517"/>
                  </a:cubicBezTo>
                  <a:cubicBezTo>
                    <a:pt x="5049" y="5517"/>
                    <a:pt x="5049" y="5517"/>
                    <a:pt x="5049" y="5510"/>
                  </a:cubicBezTo>
                  <a:cubicBezTo>
                    <a:pt x="5056" y="5517"/>
                    <a:pt x="5056" y="5525"/>
                    <a:pt x="5064" y="5532"/>
                  </a:cubicBezTo>
                  <a:cubicBezTo>
                    <a:pt x="5078" y="5561"/>
                    <a:pt x="5100" y="5598"/>
                    <a:pt x="5166" y="5598"/>
                  </a:cubicBezTo>
                  <a:cubicBezTo>
                    <a:pt x="5181" y="5598"/>
                    <a:pt x="5203" y="5598"/>
                    <a:pt x="5232" y="5590"/>
                  </a:cubicBezTo>
                  <a:cubicBezTo>
                    <a:pt x="5306" y="5568"/>
                    <a:pt x="5320" y="5554"/>
                    <a:pt x="5335" y="5510"/>
                  </a:cubicBezTo>
                  <a:cubicBezTo>
                    <a:pt x="5342" y="5503"/>
                    <a:pt x="5342" y="5495"/>
                    <a:pt x="5349" y="5480"/>
                  </a:cubicBezTo>
                  <a:cubicBezTo>
                    <a:pt x="5379" y="5437"/>
                    <a:pt x="5379" y="5437"/>
                    <a:pt x="5401" y="5422"/>
                  </a:cubicBezTo>
                  <a:cubicBezTo>
                    <a:pt x="5408" y="5415"/>
                    <a:pt x="5416" y="5415"/>
                    <a:pt x="5430" y="5407"/>
                  </a:cubicBezTo>
                  <a:cubicBezTo>
                    <a:pt x="5467" y="5378"/>
                    <a:pt x="5474" y="5363"/>
                    <a:pt x="5467" y="5327"/>
                  </a:cubicBezTo>
                  <a:cubicBezTo>
                    <a:pt x="5459" y="5319"/>
                    <a:pt x="5459" y="5305"/>
                    <a:pt x="5459" y="5283"/>
                  </a:cubicBezTo>
                  <a:cubicBezTo>
                    <a:pt x="5459" y="5253"/>
                    <a:pt x="5467" y="5253"/>
                    <a:pt x="5481" y="5239"/>
                  </a:cubicBezTo>
                  <a:cubicBezTo>
                    <a:pt x="5496" y="5224"/>
                    <a:pt x="5511" y="5209"/>
                    <a:pt x="5525" y="5180"/>
                  </a:cubicBezTo>
                  <a:cubicBezTo>
                    <a:pt x="5540" y="5151"/>
                    <a:pt x="5555" y="5144"/>
                    <a:pt x="5569" y="5129"/>
                  </a:cubicBezTo>
                  <a:cubicBezTo>
                    <a:pt x="5577" y="5121"/>
                    <a:pt x="5591" y="5114"/>
                    <a:pt x="5613" y="5092"/>
                  </a:cubicBezTo>
                  <a:cubicBezTo>
                    <a:pt x="5620" y="5092"/>
                    <a:pt x="5620" y="5085"/>
                    <a:pt x="5628" y="5077"/>
                  </a:cubicBezTo>
                  <a:cubicBezTo>
                    <a:pt x="5642" y="5063"/>
                    <a:pt x="5650" y="5056"/>
                    <a:pt x="5650" y="5041"/>
                  </a:cubicBezTo>
                  <a:cubicBezTo>
                    <a:pt x="5650" y="5026"/>
                    <a:pt x="5635" y="5012"/>
                    <a:pt x="5628" y="5012"/>
                  </a:cubicBezTo>
                  <a:cubicBezTo>
                    <a:pt x="5628" y="5012"/>
                    <a:pt x="5628" y="5004"/>
                    <a:pt x="5620" y="5004"/>
                  </a:cubicBezTo>
                  <a:cubicBezTo>
                    <a:pt x="5599" y="4982"/>
                    <a:pt x="5584" y="4953"/>
                    <a:pt x="5569" y="4880"/>
                  </a:cubicBezTo>
                  <a:cubicBezTo>
                    <a:pt x="5562" y="4858"/>
                    <a:pt x="5562" y="4850"/>
                    <a:pt x="5562" y="4850"/>
                  </a:cubicBezTo>
                  <a:cubicBezTo>
                    <a:pt x="5569" y="4850"/>
                    <a:pt x="5577" y="4850"/>
                    <a:pt x="5577" y="4843"/>
                  </a:cubicBezTo>
                  <a:cubicBezTo>
                    <a:pt x="5591" y="4836"/>
                    <a:pt x="5613" y="4828"/>
                    <a:pt x="5635" y="4806"/>
                  </a:cubicBezTo>
                  <a:cubicBezTo>
                    <a:pt x="5650" y="4799"/>
                    <a:pt x="5665" y="4792"/>
                    <a:pt x="5679" y="4792"/>
                  </a:cubicBezTo>
                  <a:cubicBezTo>
                    <a:pt x="5701" y="4792"/>
                    <a:pt x="5723" y="4799"/>
                    <a:pt x="5752" y="4806"/>
                  </a:cubicBezTo>
                  <a:cubicBezTo>
                    <a:pt x="5774" y="4806"/>
                    <a:pt x="5797" y="4814"/>
                    <a:pt x="5818" y="4814"/>
                  </a:cubicBezTo>
                  <a:lnTo>
                    <a:pt x="5818" y="4814"/>
                  </a:lnTo>
                  <a:cubicBezTo>
                    <a:pt x="5818" y="4828"/>
                    <a:pt x="5818" y="4828"/>
                    <a:pt x="5818" y="4828"/>
                  </a:cubicBezTo>
                  <a:cubicBezTo>
                    <a:pt x="5826" y="4843"/>
                    <a:pt x="5826" y="4843"/>
                    <a:pt x="5826" y="4843"/>
                  </a:cubicBezTo>
                  <a:cubicBezTo>
                    <a:pt x="5833" y="4858"/>
                    <a:pt x="5833" y="4858"/>
                    <a:pt x="5833" y="4858"/>
                  </a:cubicBezTo>
                  <a:cubicBezTo>
                    <a:pt x="5848" y="4858"/>
                    <a:pt x="5848" y="4858"/>
                    <a:pt x="5848" y="4858"/>
                  </a:cubicBezTo>
                  <a:cubicBezTo>
                    <a:pt x="5862" y="4858"/>
                    <a:pt x="5862" y="4858"/>
                    <a:pt x="5862" y="4858"/>
                  </a:cubicBezTo>
                  <a:cubicBezTo>
                    <a:pt x="5877" y="4836"/>
                    <a:pt x="5877" y="4836"/>
                    <a:pt x="5877" y="4836"/>
                  </a:cubicBezTo>
                  <a:lnTo>
                    <a:pt x="5877" y="4836"/>
                  </a:lnTo>
                  <a:cubicBezTo>
                    <a:pt x="5892" y="4814"/>
                    <a:pt x="5914" y="4784"/>
                    <a:pt x="5943" y="4777"/>
                  </a:cubicBezTo>
                  <a:cubicBezTo>
                    <a:pt x="5950" y="4777"/>
                    <a:pt x="5958" y="4777"/>
                    <a:pt x="5958" y="4777"/>
                  </a:cubicBezTo>
                  <a:cubicBezTo>
                    <a:pt x="5980" y="4777"/>
                    <a:pt x="5994" y="4770"/>
                    <a:pt x="6002" y="4748"/>
                  </a:cubicBezTo>
                  <a:cubicBezTo>
                    <a:pt x="6009" y="4726"/>
                    <a:pt x="5994" y="4718"/>
                    <a:pt x="5972" y="4689"/>
                  </a:cubicBezTo>
                  <a:cubicBezTo>
                    <a:pt x="5958" y="4675"/>
                    <a:pt x="5958" y="4675"/>
                    <a:pt x="5958" y="4675"/>
                  </a:cubicBezTo>
                  <a:cubicBezTo>
                    <a:pt x="5958" y="4667"/>
                    <a:pt x="5972" y="4660"/>
                    <a:pt x="5980" y="4645"/>
                  </a:cubicBezTo>
                  <a:cubicBezTo>
                    <a:pt x="5980" y="4638"/>
                    <a:pt x="5987" y="4630"/>
                    <a:pt x="5994" y="4623"/>
                  </a:cubicBezTo>
                  <a:cubicBezTo>
                    <a:pt x="6009" y="4608"/>
                    <a:pt x="6016" y="4601"/>
                    <a:pt x="6031" y="4594"/>
                  </a:cubicBezTo>
                  <a:cubicBezTo>
                    <a:pt x="6046" y="4579"/>
                    <a:pt x="6068" y="4565"/>
                    <a:pt x="6082" y="4529"/>
                  </a:cubicBezTo>
                  <a:cubicBezTo>
                    <a:pt x="6111" y="4470"/>
                    <a:pt x="6119" y="4456"/>
                    <a:pt x="6090" y="4404"/>
                  </a:cubicBezTo>
                  <a:cubicBezTo>
                    <a:pt x="6075" y="4375"/>
                    <a:pt x="6068" y="4353"/>
                    <a:pt x="6053" y="4287"/>
                  </a:cubicBezTo>
                  <a:cubicBezTo>
                    <a:pt x="6046" y="4272"/>
                    <a:pt x="6046" y="4258"/>
                    <a:pt x="6046" y="4243"/>
                  </a:cubicBezTo>
                  <a:cubicBezTo>
                    <a:pt x="6038" y="4214"/>
                    <a:pt x="6038" y="4177"/>
                    <a:pt x="5980" y="4177"/>
                  </a:cubicBezTo>
                  <a:cubicBezTo>
                    <a:pt x="5980" y="4177"/>
                    <a:pt x="5972" y="4177"/>
                    <a:pt x="5958" y="4177"/>
                  </a:cubicBezTo>
                  <a:cubicBezTo>
                    <a:pt x="5899" y="4185"/>
                    <a:pt x="5855" y="4206"/>
                    <a:pt x="5811" y="4243"/>
                  </a:cubicBezTo>
                  <a:cubicBezTo>
                    <a:pt x="5789" y="4258"/>
                    <a:pt x="5767" y="4272"/>
                    <a:pt x="5752" y="4272"/>
                  </a:cubicBezTo>
                  <a:cubicBezTo>
                    <a:pt x="5745" y="4272"/>
                    <a:pt x="5745" y="4272"/>
                    <a:pt x="5738" y="4265"/>
                  </a:cubicBezTo>
                  <a:cubicBezTo>
                    <a:pt x="5723" y="4258"/>
                    <a:pt x="5723" y="4258"/>
                    <a:pt x="5723" y="4243"/>
                  </a:cubicBezTo>
                  <a:cubicBezTo>
                    <a:pt x="5716" y="4228"/>
                    <a:pt x="5709" y="4214"/>
                    <a:pt x="5694" y="4192"/>
                  </a:cubicBezTo>
                  <a:cubicBezTo>
                    <a:pt x="5679" y="4177"/>
                    <a:pt x="5679" y="4177"/>
                    <a:pt x="5709" y="4133"/>
                  </a:cubicBezTo>
                  <a:cubicBezTo>
                    <a:pt x="5716" y="4119"/>
                    <a:pt x="5730" y="4104"/>
                    <a:pt x="5745" y="4075"/>
                  </a:cubicBezTo>
                  <a:cubicBezTo>
                    <a:pt x="5774" y="4023"/>
                    <a:pt x="5782" y="4016"/>
                    <a:pt x="5818" y="3994"/>
                  </a:cubicBezTo>
                  <a:cubicBezTo>
                    <a:pt x="5826" y="3987"/>
                    <a:pt x="5840" y="3979"/>
                    <a:pt x="5855" y="3965"/>
                  </a:cubicBezTo>
                  <a:cubicBezTo>
                    <a:pt x="5892" y="3943"/>
                    <a:pt x="5906" y="3921"/>
                    <a:pt x="5914" y="3906"/>
                  </a:cubicBezTo>
                  <a:cubicBezTo>
                    <a:pt x="5914" y="3906"/>
                    <a:pt x="5914" y="3899"/>
                    <a:pt x="5921" y="3899"/>
                  </a:cubicBezTo>
                  <a:lnTo>
                    <a:pt x="5921" y="3899"/>
                  </a:lnTo>
                  <a:cubicBezTo>
                    <a:pt x="5921" y="3899"/>
                    <a:pt x="5921" y="3899"/>
                    <a:pt x="5928" y="3899"/>
                  </a:cubicBezTo>
                  <a:cubicBezTo>
                    <a:pt x="5943" y="3899"/>
                    <a:pt x="5950" y="3899"/>
                    <a:pt x="5965" y="3899"/>
                  </a:cubicBezTo>
                  <a:cubicBezTo>
                    <a:pt x="5972" y="3899"/>
                    <a:pt x="5987" y="3899"/>
                    <a:pt x="5994" y="3899"/>
                  </a:cubicBezTo>
                  <a:cubicBezTo>
                    <a:pt x="6024" y="3899"/>
                    <a:pt x="6060" y="3899"/>
                    <a:pt x="6097" y="3862"/>
                  </a:cubicBezTo>
                  <a:cubicBezTo>
                    <a:pt x="6119" y="3840"/>
                    <a:pt x="6133" y="3840"/>
                    <a:pt x="6141" y="3840"/>
                  </a:cubicBezTo>
                  <a:cubicBezTo>
                    <a:pt x="6156" y="3840"/>
                    <a:pt x="6178" y="3847"/>
                    <a:pt x="6192" y="3862"/>
                  </a:cubicBezTo>
                  <a:cubicBezTo>
                    <a:pt x="6214" y="3869"/>
                    <a:pt x="6236" y="3877"/>
                    <a:pt x="6258" y="3877"/>
                  </a:cubicBezTo>
                  <a:cubicBezTo>
                    <a:pt x="6302" y="3877"/>
                    <a:pt x="6339" y="3862"/>
                    <a:pt x="6383" y="3855"/>
                  </a:cubicBezTo>
                  <a:cubicBezTo>
                    <a:pt x="6405" y="3847"/>
                    <a:pt x="6419" y="3840"/>
                    <a:pt x="6441" y="3840"/>
                  </a:cubicBezTo>
                  <a:cubicBezTo>
                    <a:pt x="6478" y="3833"/>
                    <a:pt x="6500" y="3811"/>
                    <a:pt x="6515" y="3789"/>
                  </a:cubicBezTo>
                  <a:cubicBezTo>
                    <a:pt x="6529" y="3752"/>
                    <a:pt x="6515" y="3716"/>
                    <a:pt x="6500" y="3694"/>
                  </a:cubicBezTo>
                  <a:cubicBezTo>
                    <a:pt x="6492" y="3671"/>
                    <a:pt x="6471" y="3650"/>
                    <a:pt x="6449" y="3635"/>
                  </a:cubicBezTo>
                  <a:cubicBezTo>
                    <a:pt x="6427" y="3620"/>
                    <a:pt x="6405" y="3606"/>
                    <a:pt x="6390" y="3584"/>
                  </a:cubicBezTo>
                  <a:cubicBezTo>
                    <a:pt x="6383" y="3584"/>
                    <a:pt x="6383" y="3584"/>
                    <a:pt x="6383" y="3584"/>
                  </a:cubicBezTo>
                  <a:cubicBezTo>
                    <a:pt x="6368" y="3569"/>
                    <a:pt x="6353" y="3547"/>
                    <a:pt x="6353" y="3540"/>
                  </a:cubicBezTo>
                  <a:cubicBezTo>
                    <a:pt x="6353" y="3540"/>
                    <a:pt x="6361" y="3532"/>
                    <a:pt x="6383" y="3518"/>
                  </a:cubicBezTo>
                  <a:cubicBezTo>
                    <a:pt x="6419" y="3488"/>
                    <a:pt x="6478" y="3466"/>
                    <a:pt x="6529" y="3452"/>
                  </a:cubicBezTo>
                  <a:cubicBezTo>
                    <a:pt x="6551" y="3445"/>
                    <a:pt x="6573" y="3437"/>
                    <a:pt x="6588" y="3430"/>
                  </a:cubicBezTo>
                  <a:cubicBezTo>
                    <a:pt x="6595" y="3422"/>
                    <a:pt x="6595" y="3422"/>
                    <a:pt x="6602" y="3422"/>
                  </a:cubicBezTo>
                  <a:cubicBezTo>
                    <a:pt x="6617" y="3422"/>
                    <a:pt x="6632" y="3437"/>
                    <a:pt x="6654" y="3452"/>
                  </a:cubicBezTo>
                  <a:cubicBezTo>
                    <a:pt x="6668" y="3466"/>
                    <a:pt x="6690" y="3481"/>
                    <a:pt x="6712" y="3488"/>
                  </a:cubicBezTo>
                  <a:cubicBezTo>
                    <a:pt x="6727" y="3496"/>
                    <a:pt x="6749" y="3503"/>
                    <a:pt x="6749" y="3503"/>
                  </a:cubicBezTo>
                  <a:cubicBezTo>
                    <a:pt x="6749" y="3503"/>
                    <a:pt x="6749" y="3510"/>
                    <a:pt x="6742" y="3525"/>
                  </a:cubicBezTo>
                  <a:cubicBezTo>
                    <a:pt x="6727" y="3554"/>
                    <a:pt x="6727" y="3591"/>
                    <a:pt x="6749" y="3620"/>
                  </a:cubicBezTo>
                  <a:cubicBezTo>
                    <a:pt x="6764" y="3657"/>
                    <a:pt x="6808" y="3679"/>
                    <a:pt x="6852" y="3686"/>
                  </a:cubicBezTo>
                  <a:cubicBezTo>
                    <a:pt x="6859" y="3686"/>
                    <a:pt x="6866" y="3686"/>
                    <a:pt x="6866" y="3686"/>
                  </a:cubicBezTo>
                  <a:cubicBezTo>
                    <a:pt x="6932" y="3686"/>
                    <a:pt x="6961" y="3650"/>
                    <a:pt x="6991" y="3613"/>
                  </a:cubicBezTo>
                  <a:cubicBezTo>
                    <a:pt x="6998" y="3606"/>
                    <a:pt x="7013" y="3591"/>
                    <a:pt x="7020" y="3584"/>
                  </a:cubicBezTo>
                  <a:cubicBezTo>
                    <a:pt x="7049" y="3562"/>
                    <a:pt x="7115" y="3496"/>
                    <a:pt x="7225" y="3386"/>
                  </a:cubicBezTo>
                  <a:cubicBezTo>
                    <a:pt x="7277" y="3342"/>
                    <a:pt x="7321" y="3247"/>
                    <a:pt x="7342" y="3203"/>
                  </a:cubicBezTo>
                  <a:cubicBezTo>
                    <a:pt x="7372" y="3144"/>
                    <a:pt x="7328" y="3122"/>
                    <a:pt x="7313" y="3115"/>
                  </a:cubicBezTo>
                  <a:cubicBezTo>
                    <a:pt x="7313" y="3115"/>
                    <a:pt x="7306" y="3115"/>
                    <a:pt x="7306" y="3107"/>
                  </a:cubicBezTo>
                  <a:cubicBezTo>
                    <a:pt x="7306" y="3093"/>
                    <a:pt x="7342" y="3078"/>
                    <a:pt x="7387" y="3078"/>
                  </a:cubicBezTo>
                  <a:cubicBezTo>
                    <a:pt x="7460" y="3078"/>
                    <a:pt x="7504" y="3012"/>
                    <a:pt x="7504" y="3005"/>
                  </a:cubicBezTo>
                  <a:cubicBezTo>
                    <a:pt x="7518" y="2983"/>
                    <a:pt x="7518" y="2983"/>
                    <a:pt x="7518" y="2983"/>
                  </a:cubicBezTo>
                  <a:cubicBezTo>
                    <a:pt x="7548" y="2954"/>
                    <a:pt x="7548" y="2954"/>
                    <a:pt x="7548" y="2954"/>
                  </a:cubicBezTo>
                  <a:cubicBezTo>
                    <a:pt x="7533" y="2961"/>
                    <a:pt x="7533" y="2961"/>
                    <a:pt x="7533" y="2961"/>
                  </a:cubicBezTo>
                  <a:cubicBezTo>
                    <a:pt x="7533" y="2954"/>
                    <a:pt x="7533" y="2954"/>
                    <a:pt x="7533" y="2954"/>
                  </a:cubicBezTo>
                  <a:cubicBezTo>
                    <a:pt x="7474" y="2961"/>
                    <a:pt x="7474" y="2961"/>
                    <a:pt x="7474" y="2961"/>
                  </a:cubicBezTo>
                  <a:cubicBezTo>
                    <a:pt x="7474" y="2961"/>
                    <a:pt x="7467" y="2961"/>
                    <a:pt x="7452" y="2961"/>
                  </a:cubicBezTo>
                  <a:cubicBezTo>
                    <a:pt x="7452" y="2961"/>
                    <a:pt x="7445" y="2968"/>
                    <a:pt x="7438" y="2968"/>
                  </a:cubicBezTo>
                  <a:cubicBezTo>
                    <a:pt x="7423" y="2968"/>
                    <a:pt x="7394" y="2961"/>
                    <a:pt x="7372" y="2946"/>
                  </a:cubicBezTo>
                  <a:cubicBezTo>
                    <a:pt x="7364" y="2939"/>
                    <a:pt x="7357" y="2931"/>
                    <a:pt x="7357" y="2931"/>
                  </a:cubicBezTo>
                  <a:cubicBezTo>
                    <a:pt x="7357" y="2924"/>
                    <a:pt x="7379" y="2902"/>
                    <a:pt x="7394" y="2888"/>
                  </a:cubicBezTo>
                  <a:cubicBezTo>
                    <a:pt x="7401" y="2880"/>
                    <a:pt x="7409" y="2873"/>
                    <a:pt x="7416" y="2866"/>
                  </a:cubicBezTo>
                  <a:cubicBezTo>
                    <a:pt x="7452" y="2829"/>
                    <a:pt x="7438" y="2778"/>
                    <a:pt x="7423" y="2748"/>
                  </a:cubicBezTo>
                  <a:cubicBezTo>
                    <a:pt x="7416" y="2734"/>
                    <a:pt x="7409" y="2712"/>
                    <a:pt x="7409" y="2697"/>
                  </a:cubicBezTo>
                  <a:cubicBezTo>
                    <a:pt x="7394" y="2638"/>
                    <a:pt x="7401" y="2624"/>
                    <a:pt x="7416" y="2609"/>
                  </a:cubicBezTo>
                  <a:cubicBezTo>
                    <a:pt x="7460" y="2580"/>
                    <a:pt x="7511" y="2528"/>
                    <a:pt x="7511" y="2462"/>
                  </a:cubicBezTo>
                  <a:cubicBezTo>
                    <a:pt x="7511" y="2433"/>
                    <a:pt x="7489" y="2411"/>
                    <a:pt x="7482" y="2404"/>
                  </a:cubicBezTo>
                  <a:cubicBezTo>
                    <a:pt x="7482" y="2404"/>
                    <a:pt x="7482" y="2397"/>
                    <a:pt x="7489" y="2397"/>
                  </a:cubicBezTo>
                  <a:cubicBezTo>
                    <a:pt x="7511" y="2360"/>
                    <a:pt x="7533" y="2301"/>
                    <a:pt x="7511" y="2265"/>
                  </a:cubicBezTo>
                  <a:cubicBezTo>
                    <a:pt x="7504" y="2250"/>
                    <a:pt x="7482" y="2228"/>
                    <a:pt x="7438" y="2228"/>
                  </a:cubicBezTo>
                  <a:cubicBezTo>
                    <a:pt x="7430" y="2228"/>
                    <a:pt x="7430" y="2228"/>
                    <a:pt x="7423" y="2228"/>
                  </a:cubicBezTo>
                  <a:cubicBezTo>
                    <a:pt x="7401" y="2235"/>
                    <a:pt x="7387" y="2235"/>
                    <a:pt x="7364" y="2235"/>
                  </a:cubicBezTo>
                  <a:cubicBezTo>
                    <a:pt x="7313" y="2235"/>
                    <a:pt x="7313" y="2221"/>
                    <a:pt x="7313" y="2199"/>
                  </a:cubicBezTo>
                  <a:cubicBezTo>
                    <a:pt x="7313" y="2059"/>
                    <a:pt x="7247" y="2045"/>
                    <a:pt x="7225" y="2045"/>
                  </a:cubicBezTo>
                  <a:cubicBezTo>
                    <a:pt x="7203" y="2045"/>
                    <a:pt x="7181" y="2008"/>
                    <a:pt x="7181" y="1964"/>
                  </a:cubicBezTo>
                  <a:cubicBezTo>
                    <a:pt x="7181" y="1898"/>
                    <a:pt x="7145" y="1854"/>
                    <a:pt x="7086" y="1854"/>
                  </a:cubicBezTo>
                  <a:cubicBezTo>
                    <a:pt x="7064" y="1854"/>
                    <a:pt x="7042" y="1862"/>
                    <a:pt x="7020" y="1876"/>
                  </a:cubicBezTo>
                  <a:cubicBezTo>
                    <a:pt x="7006" y="1884"/>
                    <a:pt x="6998" y="1891"/>
                    <a:pt x="6991" y="1891"/>
                  </a:cubicBezTo>
                  <a:cubicBezTo>
                    <a:pt x="6983" y="1891"/>
                    <a:pt x="6983" y="1884"/>
                    <a:pt x="6976" y="1884"/>
                  </a:cubicBezTo>
                  <a:cubicBezTo>
                    <a:pt x="6969" y="1869"/>
                    <a:pt x="6969" y="1862"/>
                    <a:pt x="6976" y="1854"/>
                  </a:cubicBezTo>
                  <a:cubicBezTo>
                    <a:pt x="7006" y="1796"/>
                    <a:pt x="6998" y="1722"/>
                    <a:pt x="6991" y="1678"/>
                  </a:cubicBezTo>
                  <a:cubicBezTo>
                    <a:pt x="6983" y="1627"/>
                    <a:pt x="6969" y="1539"/>
                    <a:pt x="6969" y="1532"/>
                  </a:cubicBezTo>
                  <a:cubicBezTo>
                    <a:pt x="6969" y="1517"/>
                    <a:pt x="6969" y="1517"/>
                    <a:pt x="6969" y="1517"/>
                  </a:cubicBezTo>
                  <a:cubicBezTo>
                    <a:pt x="6954" y="1510"/>
                    <a:pt x="6954" y="1510"/>
                    <a:pt x="6954" y="1510"/>
                  </a:cubicBezTo>
                  <a:cubicBezTo>
                    <a:pt x="6932" y="1495"/>
                    <a:pt x="6903" y="1473"/>
                    <a:pt x="6903" y="1459"/>
                  </a:cubicBezTo>
                  <a:cubicBezTo>
                    <a:pt x="6903" y="1459"/>
                    <a:pt x="6903" y="1444"/>
                    <a:pt x="6903" y="1437"/>
                  </a:cubicBezTo>
                  <a:cubicBezTo>
                    <a:pt x="6910" y="1415"/>
                    <a:pt x="6918" y="1393"/>
                    <a:pt x="6903" y="1356"/>
                  </a:cubicBezTo>
                  <a:cubicBezTo>
                    <a:pt x="6881" y="1305"/>
                    <a:pt x="6815" y="1305"/>
                    <a:pt x="6778" y="1305"/>
                  </a:cubicBezTo>
                  <a:cubicBezTo>
                    <a:pt x="6771" y="1305"/>
                    <a:pt x="6756" y="1305"/>
                    <a:pt x="6749" y="1305"/>
                  </a:cubicBezTo>
                  <a:cubicBezTo>
                    <a:pt x="6734" y="1305"/>
                    <a:pt x="6727" y="1305"/>
                    <a:pt x="6712" y="1305"/>
                  </a:cubicBezTo>
                  <a:cubicBezTo>
                    <a:pt x="6661" y="1305"/>
                    <a:pt x="6632" y="1290"/>
                    <a:pt x="6624" y="1276"/>
                  </a:cubicBezTo>
                  <a:cubicBezTo>
                    <a:pt x="6617" y="1253"/>
                    <a:pt x="6617" y="1217"/>
                    <a:pt x="6632" y="1209"/>
                  </a:cubicBezTo>
                  <a:cubicBezTo>
                    <a:pt x="6661" y="1195"/>
                    <a:pt x="6698" y="1158"/>
                    <a:pt x="6683" y="1100"/>
                  </a:cubicBezTo>
                  <a:cubicBezTo>
                    <a:pt x="6683" y="1092"/>
                    <a:pt x="6698" y="1085"/>
                    <a:pt x="6705" y="1085"/>
                  </a:cubicBezTo>
                  <a:cubicBezTo>
                    <a:pt x="6712" y="1078"/>
                    <a:pt x="6727" y="1070"/>
                    <a:pt x="6742" y="1063"/>
                  </a:cubicBezTo>
                  <a:cubicBezTo>
                    <a:pt x="6764" y="1048"/>
                    <a:pt x="6764" y="1026"/>
                    <a:pt x="6756" y="1019"/>
                  </a:cubicBezTo>
                  <a:cubicBezTo>
                    <a:pt x="6756" y="990"/>
                    <a:pt x="6720" y="975"/>
                    <a:pt x="6676" y="953"/>
                  </a:cubicBezTo>
                  <a:cubicBezTo>
                    <a:pt x="6661" y="953"/>
                    <a:pt x="6654" y="946"/>
                    <a:pt x="6639" y="938"/>
                  </a:cubicBezTo>
                  <a:cubicBezTo>
                    <a:pt x="6610" y="931"/>
                    <a:pt x="6602" y="909"/>
                    <a:pt x="6588" y="887"/>
                  </a:cubicBezTo>
                  <a:cubicBezTo>
                    <a:pt x="6580" y="872"/>
                    <a:pt x="6573" y="858"/>
                    <a:pt x="6559" y="843"/>
                  </a:cubicBezTo>
                  <a:cubicBezTo>
                    <a:pt x="6544" y="836"/>
                    <a:pt x="6551" y="821"/>
                    <a:pt x="6573" y="777"/>
                  </a:cubicBezTo>
                  <a:cubicBezTo>
                    <a:pt x="6573" y="770"/>
                    <a:pt x="6580" y="755"/>
                    <a:pt x="6588" y="740"/>
                  </a:cubicBezTo>
                  <a:cubicBezTo>
                    <a:pt x="6602" y="697"/>
                    <a:pt x="6624" y="689"/>
                    <a:pt x="6690" y="682"/>
                  </a:cubicBezTo>
                  <a:cubicBezTo>
                    <a:pt x="6756" y="675"/>
                    <a:pt x="6778" y="609"/>
                    <a:pt x="6800" y="557"/>
                  </a:cubicBezTo>
                  <a:cubicBezTo>
                    <a:pt x="6815" y="535"/>
                    <a:pt x="6822" y="513"/>
                    <a:pt x="6830" y="506"/>
                  </a:cubicBezTo>
                  <a:cubicBezTo>
                    <a:pt x="6852" y="469"/>
                    <a:pt x="6866" y="440"/>
                    <a:pt x="6859" y="411"/>
                  </a:cubicBezTo>
                  <a:cubicBezTo>
                    <a:pt x="6859" y="389"/>
                    <a:pt x="6844" y="367"/>
                    <a:pt x="6815" y="345"/>
                  </a:cubicBezTo>
                  <a:cubicBezTo>
                    <a:pt x="6800" y="338"/>
                    <a:pt x="6793" y="330"/>
                    <a:pt x="6793" y="316"/>
                  </a:cubicBezTo>
                  <a:cubicBezTo>
                    <a:pt x="6793" y="308"/>
                    <a:pt x="6793" y="301"/>
                    <a:pt x="6808" y="294"/>
                  </a:cubicBezTo>
                  <a:cubicBezTo>
                    <a:pt x="6844" y="271"/>
                    <a:pt x="6866" y="242"/>
                    <a:pt x="6873" y="213"/>
                  </a:cubicBezTo>
                  <a:cubicBezTo>
                    <a:pt x="6873" y="191"/>
                    <a:pt x="6873" y="169"/>
                    <a:pt x="6844" y="140"/>
                  </a:cubicBezTo>
                  <a:cubicBezTo>
                    <a:pt x="6822" y="118"/>
                    <a:pt x="6793" y="103"/>
                    <a:pt x="6764" y="103"/>
                  </a:cubicBezTo>
                  <a:cubicBezTo>
                    <a:pt x="6742" y="103"/>
                    <a:pt x="6720" y="110"/>
                    <a:pt x="6705" y="118"/>
                  </a:cubicBezTo>
                  <a:cubicBezTo>
                    <a:pt x="6690" y="118"/>
                    <a:pt x="6683" y="118"/>
                    <a:pt x="6676" y="125"/>
                  </a:cubicBezTo>
                  <a:cubicBezTo>
                    <a:pt x="6602" y="132"/>
                    <a:pt x="6580" y="191"/>
                    <a:pt x="6559" y="250"/>
                  </a:cubicBezTo>
                  <a:cubicBezTo>
                    <a:pt x="6544" y="279"/>
                    <a:pt x="6529" y="294"/>
                    <a:pt x="6515" y="308"/>
                  </a:cubicBezTo>
                  <a:cubicBezTo>
                    <a:pt x="6500" y="330"/>
                    <a:pt x="6478" y="359"/>
                    <a:pt x="6471" y="403"/>
                  </a:cubicBezTo>
                  <a:cubicBezTo>
                    <a:pt x="6471" y="418"/>
                    <a:pt x="6434" y="426"/>
                    <a:pt x="6383" y="433"/>
                  </a:cubicBezTo>
                  <a:cubicBezTo>
                    <a:pt x="6353" y="440"/>
                    <a:pt x="6309" y="440"/>
                    <a:pt x="6280" y="455"/>
                  </a:cubicBezTo>
                  <a:cubicBezTo>
                    <a:pt x="6265" y="462"/>
                    <a:pt x="6236" y="469"/>
                    <a:pt x="6207" y="469"/>
                  </a:cubicBezTo>
                  <a:cubicBezTo>
                    <a:pt x="6133" y="469"/>
                    <a:pt x="6053" y="447"/>
                    <a:pt x="6031" y="440"/>
                  </a:cubicBezTo>
                  <a:cubicBezTo>
                    <a:pt x="6016" y="433"/>
                    <a:pt x="6009" y="426"/>
                    <a:pt x="6002" y="418"/>
                  </a:cubicBezTo>
                  <a:cubicBezTo>
                    <a:pt x="6002" y="403"/>
                    <a:pt x="6009" y="381"/>
                    <a:pt x="6016" y="367"/>
                  </a:cubicBezTo>
                  <a:cubicBezTo>
                    <a:pt x="6038" y="323"/>
                    <a:pt x="6031" y="235"/>
                    <a:pt x="5987" y="176"/>
                  </a:cubicBezTo>
                  <a:cubicBezTo>
                    <a:pt x="5980" y="162"/>
                    <a:pt x="5980" y="147"/>
                    <a:pt x="5980" y="125"/>
                  </a:cubicBezTo>
                  <a:cubicBezTo>
                    <a:pt x="5972" y="96"/>
                    <a:pt x="5972" y="59"/>
                    <a:pt x="5943" y="37"/>
                  </a:cubicBezTo>
                  <a:cubicBezTo>
                    <a:pt x="5921" y="22"/>
                    <a:pt x="5899" y="0"/>
                    <a:pt x="5862" y="0"/>
                  </a:cubicBezTo>
                  <a:lnTo>
                    <a:pt x="5862" y="30"/>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5" name="Freeform 19"/>
            <p:cNvSpPr>
              <a:spLocks noChangeArrowheads="1"/>
            </p:cNvSpPr>
            <p:nvPr/>
          </p:nvSpPr>
          <p:spPr bwMode="auto">
            <a:xfrm>
              <a:off x="7630936" y="4383699"/>
              <a:ext cx="2852588" cy="2772337"/>
            </a:xfrm>
            <a:custGeom>
              <a:avLst/>
              <a:gdLst>
                <a:gd name="T0" fmla="*/ 1619489 w 7423"/>
                <a:gd name="T1" fmla="*/ 2383597 h 7300"/>
                <a:gd name="T2" fmla="*/ 1533549 w 7423"/>
                <a:gd name="T3" fmla="*/ 2339964 h 7300"/>
                <a:gd name="T4" fmla="*/ 1433230 w 7423"/>
                <a:gd name="T5" fmla="*/ 2407727 h 7300"/>
                <a:gd name="T6" fmla="*/ 1381732 w 7423"/>
                <a:gd name="T7" fmla="*/ 2291374 h 7300"/>
                <a:gd name="T8" fmla="*/ 1374376 w 7423"/>
                <a:gd name="T9" fmla="*/ 2221297 h 7300"/>
                <a:gd name="T10" fmla="*/ 1313181 w 7423"/>
                <a:gd name="T11" fmla="*/ 2165434 h 7300"/>
                <a:gd name="T12" fmla="*/ 1354981 w 7423"/>
                <a:gd name="T13" fmla="*/ 2070897 h 7300"/>
                <a:gd name="T14" fmla="*/ 1320538 w 7423"/>
                <a:gd name="T15" fmla="*/ 1879839 h 7300"/>
                <a:gd name="T16" fmla="*/ 1246970 w 7423"/>
                <a:gd name="T17" fmla="*/ 1848106 h 7300"/>
                <a:gd name="T18" fmla="*/ 1112208 w 7423"/>
                <a:gd name="T19" fmla="*/ 1787615 h 7300"/>
                <a:gd name="T20" fmla="*/ 1026602 w 7423"/>
                <a:gd name="T21" fmla="*/ 1761171 h 7300"/>
                <a:gd name="T22" fmla="*/ 928623 w 7423"/>
                <a:gd name="T23" fmla="*/ 1787615 h 7300"/>
                <a:gd name="T24" fmla="*/ 837667 w 7423"/>
                <a:gd name="T25" fmla="*/ 1746296 h 7300"/>
                <a:gd name="T26" fmla="*/ 685850 w 7423"/>
                <a:gd name="T27" fmla="*/ 1598871 h 7300"/>
                <a:gd name="T28" fmla="*/ 698223 w 7423"/>
                <a:gd name="T29" fmla="*/ 1451115 h 7300"/>
                <a:gd name="T30" fmla="*/ 732332 w 7423"/>
                <a:gd name="T31" fmla="*/ 1237910 h 7300"/>
                <a:gd name="T32" fmla="*/ 673477 w 7423"/>
                <a:gd name="T33" fmla="*/ 1203864 h 7300"/>
                <a:gd name="T34" fmla="*/ 617299 w 7423"/>
                <a:gd name="T35" fmla="*/ 1174775 h 7300"/>
                <a:gd name="T36" fmla="*/ 651742 w 7423"/>
                <a:gd name="T37" fmla="*/ 1000575 h 7300"/>
                <a:gd name="T38" fmla="*/ 624655 w 7423"/>
                <a:gd name="T39" fmla="*/ 813814 h 7300"/>
                <a:gd name="T40" fmla="*/ 565801 w 7423"/>
                <a:gd name="T41" fmla="*/ 811501 h 7300"/>
                <a:gd name="T42" fmla="*/ 413985 w 7423"/>
                <a:gd name="T43" fmla="*/ 789684 h 7300"/>
                <a:gd name="T44" fmla="*/ 340417 w 7423"/>
                <a:gd name="T45" fmla="*/ 707377 h 7300"/>
                <a:gd name="T46" fmla="*/ 247454 w 7423"/>
                <a:gd name="T47" fmla="*/ 671017 h 7300"/>
                <a:gd name="T48" fmla="*/ 188600 w 7423"/>
                <a:gd name="T49" fmla="*/ 644573 h 7300"/>
                <a:gd name="T50" fmla="*/ 29427 w 7423"/>
                <a:gd name="T51" fmla="*/ 612840 h 7300"/>
                <a:gd name="T52" fmla="*/ 85606 w 7423"/>
                <a:gd name="T53" fmla="*/ 547391 h 7300"/>
                <a:gd name="T54" fmla="*/ 183584 w 7423"/>
                <a:gd name="T55" fmla="*/ 499131 h 7300"/>
                <a:gd name="T56" fmla="*/ 325704 w 7423"/>
                <a:gd name="T57" fmla="*/ 431368 h 7300"/>
                <a:gd name="T58" fmla="*/ 431039 w 7423"/>
                <a:gd name="T59" fmla="*/ 360961 h 7300"/>
                <a:gd name="T60" fmla="*/ 492234 w 7423"/>
                <a:gd name="T61" fmla="*/ 300470 h 7300"/>
                <a:gd name="T62" fmla="*/ 573158 w 7423"/>
                <a:gd name="T63" fmla="*/ 285926 h 7300"/>
                <a:gd name="T64" fmla="*/ 757077 w 7423"/>
                <a:gd name="T65" fmla="*/ 346417 h 7300"/>
                <a:gd name="T66" fmla="*/ 864753 w 7423"/>
                <a:gd name="T67" fmla="*/ 370547 h 7300"/>
                <a:gd name="T68" fmla="*/ 945677 w 7423"/>
                <a:gd name="T69" fmla="*/ 404593 h 7300"/>
                <a:gd name="T70" fmla="*/ 1019245 w 7423"/>
                <a:gd name="T71" fmla="*/ 440954 h 7300"/>
                <a:gd name="T72" fmla="*/ 1131937 w 7423"/>
                <a:gd name="T73" fmla="*/ 419138 h 7300"/>
                <a:gd name="T74" fmla="*/ 1188116 w 7423"/>
                <a:gd name="T75" fmla="*/ 419138 h 7300"/>
                <a:gd name="T76" fmla="*/ 1288770 w 7423"/>
                <a:gd name="T77" fmla="*/ 382777 h 7300"/>
                <a:gd name="T78" fmla="*/ 1394105 w 7423"/>
                <a:gd name="T79" fmla="*/ 339144 h 7300"/>
                <a:gd name="T80" fmla="*/ 1460316 w 7423"/>
                <a:gd name="T81" fmla="*/ 295512 h 7300"/>
                <a:gd name="T82" fmla="*/ 1536224 w 7423"/>
                <a:gd name="T83" fmla="*/ 155028 h 7300"/>
                <a:gd name="T84" fmla="*/ 1651257 w 7423"/>
                <a:gd name="T85" fmla="*/ 65449 h 7300"/>
                <a:gd name="T86" fmla="*/ 1722484 w 7423"/>
                <a:gd name="T87" fmla="*/ 65449 h 7300"/>
                <a:gd name="T88" fmla="*/ 1805749 w 7423"/>
                <a:gd name="T89" fmla="*/ 116354 h 7300"/>
                <a:gd name="T90" fmla="*/ 1889014 w 7423"/>
                <a:gd name="T91" fmla="*/ 109082 h 7300"/>
                <a:gd name="T92" fmla="*/ 1967263 w 7423"/>
                <a:gd name="T93" fmla="*/ 164945 h 7300"/>
                <a:gd name="T94" fmla="*/ 1972279 w 7423"/>
                <a:gd name="T95" fmla="*/ 307742 h 7300"/>
                <a:gd name="T96" fmla="*/ 2082630 w 7423"/>
                <a:gd name="T97" fmla="*/ 220477 h 7300"/>
                <a:gd name="T98" fmla="*/ 2033474 w 7423"/>
                <a:gd name="T99" fmla="*/ 571852 h 7300"/>
                <a:gd name="T100" fmla="*/ 1989668 w 7423"/>
                <a:gd name="T101" fmla="*/ 780098 h 7300"/>
                <a:gd name="T102" fmla="*/ 2153523 w 7423"/>
                <a:gd name="T103" fmla="*/ 930168 h 7300"/>
                <a:gd name="T104" fmla="*/ 2285944 w 7423"/>
                <a:gd name="T105" fmla="*/ 1167503 h 7300"/>
                <a:gd name="T106" fmla="*/ 2344798 w 7423"/>
                <a:gd name="T107" fmla="*/ 1375750 h 7300"/>
                <a:gd name="T108" fmla="*/ 2386264 w 7423"/>
                <a:gd name="T109" fmla="*/ 1463015 h 7300"/>
                <a:gd name="T110" fmla="*/ 2408334 w 7423"/>
                <a:gd name="T111" fmla="*/ 1722166 h 7300"/>
                <a:gd name="T112" fmla="*/ 2462507 w 7423"/>
                <a:gd name="T113" fmla="*/ 2024950 h 7300"/>
                <a:gd name="T114" fmla="*/ 2396296 w 7423"/>
                <a:gd name="T115" fmla="*/ 2165434 h 7300"/>
                <a:gd name="T116" fmla="*/ 2310355 w 7423"/>
                <a:gd name="T117" fmla="*/ 2155848 h 7300"/>
                <a:gd name="T118" fmla="*/ 2180609 w 7423"/>
                <a:gd name="T119" fmla="*/ 2225925 h 7300"/>
                <a:gd name="T120" fmla="*/ 2087646 w 7423"/>
                <a:gd name="T121" fmla="*/ 2189564 h 7300"/>
                <a:gd name="T122" fmla="*/ 1996690 w 7423"/>
                <a:gd name="T123" fmla="*/ 2315504 h 7300"/>
                <a:gd name="T124" fmla="*/ 1886673 w 7423"/>
                <a:gd name="T125" fmla="*/ 2383597 h 730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423" h="7300">
                  <a:moveTo>
                    <a:pt x="5275" y="7299"/>
                  </a:moveTo>
                  <a:lnTo>
                    <a:pt x="5275" y="7299"/>
                  </a:lnTo>
                  <a:cubicBezTo>
                    <a:pt x="5217" y="7299"/>
                    <a:pt x="5158" y="7284"/>
                    <a:pt x="5107" y="7277"/>
                  </a:cubicBezTo>
                  <a:cubicBezTo>
                    <a:pt x="5077" y="7269"/>
                    <a:pt x="5048" y="7262"/>
                    <a:pt x="5026" y="7262"/>
                  </a:cubicBezTo>
                  <a:cubicBezTo>
                    <a:pt x="4990" y="7255"/>
                    <a:pt x="4960" y="7255"/>
                    <a:pt x="4931" y="7255"/>
                  </a:cubicBezTo>
                  <a:cubicBezTo>
                    <a:pt x="4909" y="7255"/>
                    <a:pt x="4887" y="7255"/>
                    <a:pt x="4865" y="7255"/>
                  </a:cubicBezTo>
                  <a:cubicBezTo>
                    <a:pt x="4836" y="7247"/>
                    <a:pt x="4843" y="7218"/>
                    <a:pt x="4843" y="7211"/>
                  </a:cubicBezTo>
                  <a:cubicBezTo>
                    <a:pt x="4843" y="7203"/>
                    <a:pt x="4843" y="7196"/>
                    <a:pt x="4843" y="7189"/>
                  </a:cubicBezTo>
                  <a:cubicBezTo>
                    <a:pt x="4843" y="7189"/>
                    <a:pt x="4843" y="7189"/>
                    <a:pt x="4821" y="7181"/>
                  </a:cubicBezTo>
                  <a:cubicBezTo>
                    <a:pt x="4777" y="7181"/>
                    <a:pt x="4740" y="7152"/>
                    <a:pt x="4704" y="7130"/>
                  </a:cubicBezTo>
                  <a:cubicBezTo>
                    <a:pt x="4689" y="7115"/>
                    <a:pt x="4674" y="7108"/>
                    <a:pt x="4660" y="7101"/>
                  </a:cubicBezTo>
                  <a:cubicBezTo>
                    <a:pt x="4631" y="7086"/>
                    <a:pt x="4623" y="7057"/>
                    <a:pt x="4623" y="7042"/>
                  </a:cubicBezTo>
                  <a:cubicBezTo>
                    <a:pt x="4609" y="7057"/>
                    <a:pt x="4594" y="7064"/>
                    <a:pt x="4586" y="7079"/>
                  </a:cubicBezTo>
                  <a:cubicBezTo>
                    <a:pt x="4564" y="7093"/>
                    <a:pt x="4550" y="7108"/>
                    <a:pt x="4506" y="7115"/>
                  </a:cubicBezTo>
                  <a:cubicBezTo>
                    <a:pt x="4499" y="7115"/>
                    <a:pt x="4491" y="7115"/>
                    <a:pt x="4484" y="7115"/>
                  </a:cubicBezTo>
                  <a:cubicBezTo>
                    <a:pt x="4477" y="7115"/>
                    <a:pt x="4469" y="7115"/>
                    <a:pt x="4462" y="7115"/>
                  </a:cubicBezTo>
                  <a:lnTo>
                    <a:pt x="4447" y="7138"/>
                  </a:lnTo>
                  <a:cubicBezTo>
                    <a:pt x="4425" y="7167"/>
                    <a:pt x="4411" y="7181"/>
                    <a:pt x="4389" y="7203"/>
                  </a:cubicBezTo>
                  <a:cubicBezTo>
                    <a:pt x="4374" y="7211"/>
                    <a:pt x="4359" y="7233"/>
                    <a:pt x="4337" y="7255"/>
                  </a:cubicBezTo>
                  <a:cubicBezTo>
                    <a:pt x="4323" y="7277"/>
                    <a:pt x="4308" y="7284"/>
                    <a:pt x="4286" y="7284"/>
                  </a:cubicBezTo>
                  <a:cubicBezTo>
                    <a:pt x="4257" y="7284"/>
                    <a:pt x="4235" y="7262"/>
                    <a:pt x="4220" y="7240"/>
                  </a:cubicBezTo>
                  <a:cubicBezTo>
                    <a:pt x="4205" y="7233"/>
                    <a:pt x="4198" y="7218"/>
                    <a:pt x="4191" y="7218"/>
                  </a:cubicBezTo>
                  <a:cubicBezTo>
                    <a:pt x="4154" y="7196"/>
                    <a:pt x="4140" y="7152"/>
                    <a:pt x="4169" y="7093"/>
                  </a:cubicBezTo>
                  <a:cubicBezTo>
                    <a:pt x="4176" y="7064"/>
                    <a:pt x="4176" y="7057"/>
                    <a:pt x="4169" y="7035"/>
                  </a:cubicBezTo>
                  <a:cubicBezTo>
                    <a:pt x="4161" y="7020"/>
                    <a:pt x="4161" y="7020"/>
                    <a:pt x="4161" y="7020"/>
                  </a:cubicBezTo>
                  <a:cubicBezTo>
                    <a:pt x="4161" y="7005"/>
                    <a:pt x="4154" y="6998"/>
                    <a:pt x="4147" y="6983"/>
                  </a:cubicBezTo>
                  <a:cubicBezTo>
                    <a:pt x="4140" y="6969"/>
                    <a:pt x="4132" y="6954"/>
                    <a:pt x="4132" y="6932"/>
                  </a:cubicBezTo>
                  <a:cubicBezTo>
                    <a:pt x="4132" y="6903"/>
                    <a:pt x="4154" y="6888"/>
                    <a:pt x="4169" y="6881"/>
                  </a:cubicBezTo>
                  <a:cubicBezTo>
                    <a:pt x="4176" y="6874"/>
                    <a:pt x="4183" y="6866"/>
                    <a:pt x="4198" y="6859"/>
                  </a:cubicBezTo>
                  <a:cubicBezTo>
                    <a:pt x="4198" y="6859"/>
                    <a:pt x="4198" y="6859"/>
                    <a:pt x="4198" y="6844"/>
                  </a:cubicBezTo>
                  <a:cubicBezTo>
                    <a:pt x="4191" y="6822"/>
                    <a:pt x="4169" y="6793"/>
                    <a:pt x="4147" y="6786"/>
                  </a:cubicBezTo>
                  <a:cubicBezTo>
                    <a:pt x="4125" y="6771"/>
                    <a:pt x="4125" y="6742"/>
                    <a:pt x="4125" y="6727"/>
                  </a:cubicBezTo>
                  <a:cubicBezTo>
                    <a:pt x="4125" y="6720"/>
                    <a:pt x="4125" y="6712"/>
                    <a:pt x="4125" y="6712"/>
                  </a:cubicBezTo>
                  <a:cubicBezTo>
                    <a:pt x="4118" y="6720"/>
                    <a:pt x="4110" y="6720"/>
                    <a:pt x="4110" y="6720"/>
                  </a:cubicBezTo>
                  <a:cubicBezTo>
                    <a:pt x="4066" y="6720"/>
                    <a:pt x="4044" y="6683"/>
                    <a:pt x="4037" y="6683"/>
                  </a:cubicBezTo>
                  <a:cubicBezTo>
                    <a:pt x="4037" y="6676"/>
                    <a:pt x="4037" y="6676"/>
                    <a:pt x="4037" y="6676"/>
                  </a:cubicBezTo>
                  <a:cubicBezTo>
                    <a:pt x="4044" y="6654"/>
                    <a:pt x="4044" y="6588"/>
                    <a:pt x="4022" y="6566"/>
                  </a:cubicBezTo>
                  <a:cubicBezTo>
                    <a:pt x="4000" y="6544"/>
                    <a:pt x="3993" y="6544"/>
                    <a:pt x="3978" y="6544"/>
                  </a:cubicBezTo>
                  <a:cubicBezTo>
                    <a:pt x="3971" y="6544"/>
                    <a:pt x="3956" y="6544"/>
                    <a:pt x="3934" y="6544"/>
                  </a:cubicBezTo>
                  <a:lnTo>
                    <a:pt x="3927" y="6551"/>
                  </a:lnTo>
                  <a:cubicBezTo>
                    <a:pt x="3883" y="6551"/>
                    <a:pt x="3869" y="6514"/>
                    <a:pt x="3854" y="6485"/>
                  </a:cubicBezTo>
                  <a:cubicBezTo>
                    <a:pt x="3846" y="6478"/>
                    <a:pt x="3846" y="6463"/>
                    <a:pt x="3839" y="6456"/>
                  </a:cubicBezTo>
                  <a:cubicBezTo>
                    <a:pt x="3824" y="6449"/>
                    <a:pt x="3824" y="6449"/>
                    <a:pt x="3824" y="6449"/>
                  </a:cubicBezTo>
                  <a:cubicBezTo>
                    <a:pt x="3832" y="6427"/>
                    <a:pt x="3832" y="6427"/>
                    <a:pt x="3832" y="6427"/>
                  </a:cubicBezTo>
                  <a:cubicBezTo>
                    <a:pt x="3854" y="6405"/>
                    <a:pt x="3883" y="6383"/>
                    <a:pt x="3905" y="6368"/>
                  </a:cubicBezTo>
                  <a:cubicBezTo>
                    <a:pt x="3927" y="6353"/>
                    <a:pt x="3949" y="6346"/>
                    <a:pt x="3964" y="6331"/>
                  </a:cubicBezTo>
                  <a:cubicBezTo>
                    <a:pt x="4000" y="6317"/>
                    <a:pt x="4030" y="6302"/>
                    <a:pt x="4052" y="6265"/>
                  </a:cubicBezTo>
                  <a:cubicBezTo>
                    <a:pt x="4074" y="6229"/>
                    <a:pt x="4088" y="6185"/>
                    <a:pt x="4081" y="6163"/>
                  </a:cubicBezTo>
                  <a:cubicBezTo>
                    <a:pt x="4081" y="6155"/>
                    <a:pt x="4081" y="6148"/>
                    <a:pt x="4066" y="6148"/>
                  </a:cubicBezTo>
                  <a:cubicBezTo>
                    <a:pt x="4022" y="6119"/>
                    <a:pt x="3993" y="6060"/>
                    <a:pt x="4022" y="5994"/>
                  </a:cubicBezTo>
                  <a:cubicBezTo>
                    <a:pt x="4037" y="5965"/>
                    <a:pt x="4059" y="5914"/>
                    <a:pt x="4030" y="5892"/>
                  </a:cubicBezTo>
                  <a:cubicBezTo>
                    <a:pt x="4015" y="5884"/>
                    <a:pt x="4015" y="5884"/>
                    <a:pt x="4015" y="5884"/>
                  </a:cubicBezTo>
                  <a:cubicBezTo>
                    <a:pt x="3986" y="5855"/>
                    <a:pt x="3942" y="5826"/>
                    <a:pt x="3949" y="5782"/>
                  </a:cubicBezTo>
                  <a:cubicBezTo>
                    <a:pt x="3964" y="5731"/>
                    <a:pt x="3964" y="5701"/>
                    <a:pt x="3949" y="5687"/>
                  </a:cubicBezTo>
                  <a:cubicBezTo>
                    <a:pt x="3942" y="5679"/>
                    <a:pt x="3934" y="5672"/>
                    <a:pt x="3920" y="5672"/>
                  </a:cubicBezTo>
                  <a:cubicBezTo>
                    <a:pt x="3912" y="5672"/>
                    <a:pt x="3898" y="5672"/>
                    <a:pt x="3890" y="5679"/>
                  </a:cubicBezTo>
                  <a:cubicBezTo>
                    <a:pt x="3861" y="5687"/>
                    <a:pt x="3839" y="5694"/>
                    <a:pt x="3810" y="5694"/>
                  </a:cubicBezTo>
                  <a:cubicBezTo>
                    <a:pt x="3759" y="5694"/>
                    <a:pt x="3722" y="5672"/>
                    <a:pt x="3707" y="5643"/>
                  </a:cubicBezTo>
                  <a:cubicBezTo>
                    <a:pt x="3700" y="5628"/>
                    <a:pt x="3707" y="5613"/>
                    <a:pt x="3722" y="5606"/>
                  </a:cubicBezTo>
                  <a:cubicBezTo>
                    <a:pt x="3722" y="5599"/>
                    <a:pt x="3729" y="5591"/>
                    <a:pt x="3729" y="5591"/>
                  </a:cubicBezTo>
                  <a:cubicBezTo>
                    <a:pt x="3722" y="5591"/>
                    <a:pt x="3714" y="5584"/>
                    <a:pt x="3671" y="5584"/>
                  </a:cubicBezTo>
                  <a:cubicBezTo>
                    <a:pt x="3619" y="5584"/>
                    <a:pt x="3590" y="5577"/>
                    <a:pt x="3575" y="5525"/>
                  </a:cubicBezTo>
                  <a:cubicBezTo>
                    <a:pt x="3568" y="5474"/>
                    <a:pt x="3553" y="5474"/>
                    <a:pt x="3553" y="5474"/>
                  </a:cubicBezTo>
                  <a:cubicBezTo>
                    <a:pt x="3553" y="5474"/>
                    <a:pt x="3546" y="5474"/>
                    <a:pt x="3531" y="5481"/>
                  </a:cubicBezTo>
                  <a:cubicBezTo>
                    <a:pt x="3517" y="5496"/>
                    <a:pt x="3480" y="5525"/>
                    <a:pt x="3436" y="5525"/>
                  </a:cubicBezTo>
                  <a:cubicBezTo>
                    <a:pt x="3407" y="5525"/>
                    <a:pt x="3378" y="5503"/>
                    <a:pt x="3363" y="5467"/>
                  </a:cubicBezTo>
                  <a:cubicBezTo>
                    <a:pt x="3348" y="5408"/>
                    <a:pt x="3333" y="5408"/>
                    <a:pt x="3326" y="5408"/>
                  </a:cubicBezTo>
                  <a:cubicBezTo>
                    <a:pt x="3319" y="5408"/>
                    <a:pt x="3304" y="5415"/>
                    <a:pt x="3297" y="5415"/>
                  </a:cubicBezTo>
                  <a:cubicBezTo>
                    <a:pt x="3282" y="5415"/>
                    <a:pt x="3282" y="5415"/>
                    <a:pt x="3275" y="5415"/>
                  </a:cubicBezTo>
                  <a:cubicBezTo>
                    <a:pt x="3224" y="5415"/>
                    <a:pt x="3180" y="5386"/>
                    <a:pt x="3158" y="5350"/>
                  </a:cubicBezTo>
                  <a:cubicBezTo>
                    <a:pt x="3150" y="5342"/>
                    <a:pt x="3143" y="5342"/>
                    <a:pt x="3143" y="5342"/>
                  </a:cubicBezTo>
                  <a:cubicBezTo>
                    <a:pt x="3136" y="5342"/>
                    <a:pt x="3136" y="5342"/>
                    <a:pt x="3128" y="5342"/>
                  </a:cubicBezTo>
                  <a:cubicBezTo>
                    <a:pt x="3121" y="5342"/>
                    <a:pt x="3114" y="5342"/>
                    <a:pt x="3114" y="5342"/>
                  </a:cubicBezTo>
                  <a:cubicBezTo>
                    <a:pt x="3092" y="5342"/>
                    <a:pt x="3084" y="5342"/>
                    <a:pt x="3070" y="5328"/>
                  </a:cubicBezTo>
                  <a:cubicBezTo>
                    <a:pt x="3055" y="5305"/>
                    <a:pt x="3055" y="5291"/>
                    <a:pt x="3055" y="5276"/>
                  </a:cubicBezTo>
                  <a:cubicBezTo>
                    <a:pt x="3055" y="5269"/>
                    <a:pt x="3055" y="5269"/>
                    <a:pt x="3055" y="5269"/>
                  </a:cubicBezTo>
                  <a:cubicBezTo>
                    <a:pt x="3055" y="5269"/>
                    <a:pt x="3055" y="5269"/>
                    <a:pt x="3048" y="5269"/>
                  </a:cubicBezTo>
                  <a:cubicBezTo>
                    <a:pt x="3019" y="5276"/>
                    <a:pt x="2996" y="5298"/>
                    <a:pt x="2967" y="5313"/>
                  </a:cubicBezTo>
                  <a:cubicBezTo>
                    <a:pt x="2945" y="5328"/>
                    <a:pt x="2916" y="5350"/>
                    <a:pt x="2887" y="5364"/>
                  </a:cubicBezTo>
                  <a:cubicBezTo>
                    <a:pt x="2864" y="5379"/>
                    <a:pt x="2864" y="5379"/>
                    <a:pt x="2864" y="5379"/>
                  </a:cubicBezTo>
                  <a:cubicBezTo>
                    <a:pt x="2828" y="5393"/>
                    <a:pt x="2806" y="5408"/>
                    <a:pt x="2777" y="5408"/>
                  </a:cubicBezTo>
                  <a:cubicBezTo>
                    <a:pt x="2755" y="5408"/>
                    <a:pt x="2733" y="5393"/>
                    <a:pt x="2711" y="5364"/>
                  </a:cubicBezTo>
                  <a:cubicBezTo>
                    <a:pt x="2696" y="5342"/>
                    <a:pt x="2674" y="5320"/>
                    <a:pt x="2659" y="5298"/>
                  </a:cubicBezTo>
                  <a:cubicBezTo>
                    <a:pt x="2637" y="5276"/>
                    <a:pt x="2623" y="5254"/>
                    <a:pt x="2608" y="5240"/>
                  </a:cubicBezTo>
                  <a:cubicBezTo>
                    <a:pt x="2608" y="5232"/>
                    <a:pt x="2601" y="5225"/>
                    <a:pt x="2586" y="5225"/>
                  </a:cubicBezTo>
                  <a:cubicBezTo>
                    <a:pt x="2579" y="5225"/>
                    <a:pt x="2571" y="5225"/>
                    <a:pt x="2571" y="5225"/>
                  </a:cubicBezTo>
                  <a:cubicBezTo>
                    <a:pt x="2564" y="5247"/>
                    <a:pt x="2557" y="5291"/>
                    <a:pt x="2520" y="5291"/>
                  </a:cubicBezTo>
                  <a:cubicBezTo>
                    <a:pt x="2520" y="5291"/>
                    <a:pt x="2513" y="5291"/>
                    <a:pt x="2505" y="5283"/>
                  </a:cubicBezTo>
                  <a:cubicBezTo>
                    <a:pt x="2469" y="5269"/>
                    <a:pt x="2330" y="5181"/>
                    <a:pt x="2330" y="5174"/>
                  </a:cubicBezTo>
                  <a:cubicBezTo>
                    <a:pt x="2322" y="5174"/>
                    <a:pt x="2286" y="5159"/>
                    <a:pt x="2264" y="5093"/>
                  </a:cubicBezTo>
                  <a:cubicBezTo>
                    <a:pt x="2249" y="5056"/>
                    <a:pt x="2220" y="5034"/>
                    <a:pt x="2198" y="5020"/>
                  </a:cubicBezTo>
                  <a:cubicBezTo>
                    <a:pt x="2176" y="5012"/>
                    <a:pt x="2161" y="4998"/>
                    <a:pt x="2154" y="4983"/>
                  </a:cubicBezTo>
                  <a:cubicBezTo>
                    <a:pt x="2146" y="4976"/>
                    <a:pt x="2139" y="4969"/>
                    <a:pt x="2124" y="4954"/>
                  </a:cubicBezTo>
                  <a:cubicBezTo>
                    <a:pt x="2095" y="4924"/>
                    <a:pt x="2059" y="4881"/>
                    <a:pt x="2051" y="4837"/>
                  </a:cubicBezTo>
                  <a:cubicBezTo>
                    <a:pt x="2029" y="4778"/>
                    <a:pt x="2029" y="4727"/>
                    <a:pt x="2073" y="4668"/>
                  </a:cubicBezTo>
                  <a:cubicBezTo>
                    <a:pt x="2102" y="4639"/>
                    <a:pt x="2117" y="4631"/>
                    <a:pt x="2139" y="4624"/>
                  </a:cubicBezTo>
                  <a:cubicBezTo>
                    <a:pt x="2146" y="4624"/>
                    <a:pt x="2154" y="4624"/>
                    <a:pt x="2161" y="4617"/>
                  </a:cubicBezTo>
                  <a:cubicBezTo>
                    <a:pt x="2169" y="4602"/>
                    <a:pt x="2146" y="4588"/>
                    <a:pt x="2139" y="4580"/>
                  </a:cubicBezTo>
                  <a:cubicBezTo>
                    <a:pt x="2124" y="4573"/>
                    <a:pt x="2110" y="4565"/>
                    <a:pt x="2102" y="4551"/>
                  </a:cubicBezTo>
                  <a:cubicBezTo>
                    <a:pt x="2066" y="4514"/>
                    <a:pt x="2073" y="4478"/>
                    <a:pt x="2088" y="4397"/>
                  </a:cubicBezTo>
                  <a:cubicBezTo>
                    <a:pt x="2088" y="4390"/>
                    <a:pt x="2088" y="4390"/>
                    <a:pt x="2088" y="4390"/>
                  </a:cubicBezTo>
                  <a:cubicBezTo>
                    <a:pt x="2102" y="4331"/>
                    <a:pt x="2124" y="4302"/>
                    <a:pt x="2146" y="4272"/>
                  </a:cubicBezTo>
                  <a:cubicBezTo>
                    <a:pt x="2161" y="4258"/>
                    <a:pt x="2176" y="4250"/>
                    <a:pt x="2176" y="4236"/>
                  </a:cubicBezTo>
                  <a:cubicBezTo>
                    <a:pt x="2183" y="4214"/>
                    <a:pt x="2176" y="4192"/>
                    <a:pt x="2169" y="4162"/>
                  </a:cubicBezTo>
                  <a:cubicBezTo>
                    <a:pt x="2161" y="4148"/>
                    <a:pt x="2154" y="4133"/>
                    <a:pt x="2146" y="4111"/>
                  </a:cubicBezTo>
                  <a:cubicBezTo>
                    <a:pt x="2139" y="4060"/>
                    <a:pt x="2132" y="3913"/>
                    <a:pt x="2169" y="3862"/>
                  </a:cubicBezTo>
                  <a:cubicBezTo>
                    <a:pt x="2212" y="3811"/>
                    <a:pt x="2234" y="3774"/>
                    <a:pt x="2212" y="3752"/>
                  </a:cubicBezTo>
                  <a:cubicBezTo>
                    <a:pt x="2205" y="3745"/>
                    <a:pt x="2198" y="3745"/>
                    <a:pt x="2190" y="3745"/>
                  </a:cubicBezTo>
                  <a:cubicBezTo>
                    <a:pt x="2183" y="3745"/>
                    <a:pt x="2176" y="3745"/>
                    <a:pt x="2176" y="3745"/>
                  </a:cubicBezTo>
                  <a:cubicBezTo>
                    <a:pt x="2161" y="3745"/>
                    <a:pt x="2154" y="3752"/>
                    <a:pt x="2146" y="3752"/>
                  </a:cubicBezTo>
                  <a:cubicBezTo>
                    <a:pt x="2132" y="3752"/>
                    <a:pt x="2117" y="3745"/>
                    <a:pt x="2110" y="3737"/>
                  </a:cubicBezTo>
                  <a:cubicBezTo>
                    <a:pt x="2073" y="3723"/>
                    <a:pt x="2073" y="3686"/>
                    <a:pt x="2066" y="3657"/>
                  </a:cubicBezTo>
                  <a:cubicBezTo>
                    <a:pt x="2066" y="3642"/>
                    <a:pt x="2059" y="3628"/>
                    <a:pt x="2059" y="3620"/>
                  </a:cubicBezTo>
                  <a:cubicBezTo>
                    <a:pt x="2051" y="3620"/>
                    <a:pt x="2044" y="3620"/>
                    <a:pt x="2044" y="3620"/>
                  </a:cubicBezTo>
                  <a:cubicBezTo>
                    <a:pt x="2037" y="3620"/>
                    <a:pt x="2029" y="3628"/>
                    <a:pt x="2014" y="3642"/>
                  </a:cubicBezTo>
                  <a:cubicBezTo>
                    <a:pt x="1956" y="3701"/>
                    <a:pt x="1927" y="3701"/>
                    <a:pt x="1919" y="3701"/>
                  </a:cubicBezTo>
                  <a:cubicBezTo>
                    <a:pt x="1912" y="3701"/>
                    <a:pt x="1890" y="3701"/>
                    <a:pt x="1883" y="3671"/>
                  </a:cubicBezTo>
                  <a:cubicBezTo>
                    <a:pt x="1883" y="3628"/>
                    <a:pt x="1890" y="3613"/>
                    <a:pt x="1905" y="3598"/>
                  </a:cubicBezTo>
                  <a:cubicBezTo>
                    <a:pt x="1905" y="3591"/>
                    <a:pt x="1912" y="3583"/>
                    <a:pt x="1912" y="3583"/>
                  </a:cubicBezTo>
                  <a:cubicBezTo>
                    <a:pt x="1912" y="3583"/>
                    <a:pt x="1883" y="3576"/>
                    <a:pt x="1861" y="3569"/>
                  </a:cubicBezTo>
                  <a:cubicBezTo>
                    <a:pt x="1839" y="3569"/>
                    <a:pt x="1839" y="3569"/>
                    <a:pt x="1839" y="3569"/>
                  </a:cubicBezTo>
                  <a:cubicBezTo>
                    <a:pt x="1846" y="3554"/>
                    <a:pt x="1846" y="3554"/>
                    <a:pt x="1846" y="3554"/>
                  </a:cubicBezTo>
                  <a:cubicBezTo>
                    <a:pt x="1846" y="3554"/>
                    <a:pt x="1853" y="3518"/>
                    <a:pt x="1868" y="3466"/>
                  </a:cubicBezTo>
                  <a:cubicBezTo>
                    <a:pt x="1875" y="3444"/>
                    <a:pt x="1875" y="3408"/>
                    <a:pt x="1875" y="3378"/>
                  </a:cubicBezTo>
                  <a:cubicBezTo>
                    <a:pt x="1875" y="3349"/>
                    <a:pt x="1875" y="3320"/>
                    <a:pt x="1890" y="3298"/>
                  </a:cubicBezTo>
                  <a:cubicBezTo>
                    <a:pt x="1897" y="3283"/>
                    <a:pt x="1919" y="3276"/>
                    <a:pt x="1934" y="3269"/>
                  </a:cubicBezTo>
                  <a:cubicBezTo>
                    <a:pt x="1949" y="3261"/>
                    <a:pt x="1971" y="3254"/>
                    <a:pt x="1971" y="3239"/>
                  </a:cubicBezTo>
                  <a:cubicBezTo>
                    <a:pt x="1978" y="3232"/>
                    <a:pt x="2022" y="3173"/>
                    <a:pt x="1971" y="3078"/>
                  </a:cubicBezTo>
                  <a:cubicBezTo>
                    <a:pt x="1963" y="3056"/>
                    <a:pt x="1956" y="3041"/>
                    <a:pt x="1949" y="3027"/>
                  </a:cubicBezTo>
                  <a:cubicBezTo>
                    <a:pt x="1919" y="2975"/>
                    <a:pt x="1897" y="2939"/>
                    <a:pt x="1919" y="2902"/>
                  </a:cubicBezTo>
                  <a:cubicBezTo>
                    <a:pt x="1934" y="2880"/>
                    <a:pt x="1934" y="2858"/>
                    <a:pt x="1919" y="2836"/>
                  </a:cubicBezTo>
                  <a:cubicBezTo>
                    <a:pt x="1919" y="2829"/>
                    <a:pt x="1912" y="2821"/>
                    <a:pt x="1912" y="2814"/>
                  </a:cubicBezTo>
                  <a:cubicBezTo>
                    <a:pt x="1905" y="2778"/>
                    <a:pt x="1927" y="2733"/>
                    <a:pt x="1985" y="2704"/>
                  </a:cubicBezTo>
                  <a:cubicBezTo>
                    <a:pt x="2014" y="2682"/>
                    <a:pt x="2007" y="2653"/>
                    <a:pt x="1993" y="2602"/>
                  </a:cubicBezTo>
                  <a:cubicBezTo>
                    <a:pt x="1971" y="2558"/>
                    <a:pt x="1897" y="2470"/>
                    <a:pt x="1875" y="2462"/>
                  </a:cubicBezTo>
                  <a:lnTo>
                    <a:pt x="1868" y="2462"/>
                  </a:lnTo>
                  <a:cubicBezTo>
                    <a:pt x="1861" y="2462"/>
                    <a:pt x="1861" y="2470"/>
                    <a:pt x="1853" y="2484"/>
                  </a:cubicBezTo>
                  <a:cubicBezTo>
                    <a:pt x="1839" y="2499"/>
                    <a:pt x="1831" y="2514"/>
                    <a:pt x="1802" y="2521"/>
                  </a:cubicBezTo>
                  <a:cubicBezTo>
                    <a:pt x="1795" y="2528"/>
                    <a:pt x="1795" y="2528"/>
                    <a:pt x="1788" y="2528"/>
                  </a:cubicBezTo>
                  <a:cubicBezTo>
                    <a:pt x="1758" y="2528"/>
                    <a:pt x="1751" y="2499"/>
                    <a:pt x="1743" y="2470"/>
                  </a:cubicBezTo>
                  <a:cubicBezTo>
                    <a:pt x="1743" y="2462"/>
                    <a:pt x="1736" y="2448"/>
                    <a:pt x="1736" y="2440"/>
                  </a:cubicBezTo>
                  <a:cubicBezTo>
                    <a:pt x="1729" y="2448"/>
                    <a:pt x="1714" y="2455"/>
                    <a:pt x="1692" y="2455"/>
                  </a:cubicBezTo>
                  <a:cubicBezTo>
                    <a:pt x="1685" y="2455"/>
                    <a:pt x="1685" y="2455"/>
                    <a:pt x="1678" y="2455"/>
                  </a:cubicBezTo>
                  <a:cubicBezTo>
                    <a:pt x="1648" y="2455"/>
                    <a:pt x="1648" y="2455"/>
                    <a:pt x="1648" y="2455"/>
                  </a:cubicBezTo>
                  <a:cubicBezTo>
                    <a:pt x="1612" y="2448"/>
                    <a:pt x="1575" y="2440"/>
                    <a:pt x="1546" y="2440"/>
                  </a:cubicBezTo>
                  <a:cubicBezTo>
                    <a:pt x="1538" y="2440"/>
                    <a:pt x="1531" y="2440"/>
                    <a:pt x="1531" y="2440"/>
                  </a:cubicBezTo>
                  <a:cubicBezTo>
                    <a:pt x="1516" y="2448"/>
                    <a:pt x="1487" y="2448"/>
                    <a:pt x="1450" y="2448"/>
                  </a:cubicBezTo>
                  <a:cubicBezTo>
                    <a:pt x="1421" y="2448"/>
                    <a:pt x="1362" y="2448"/>
                    <a:pt x="1319" y="2419"/>
                  </a:cubicBezTo>
                  <a:cubicBezTo>
                    <a:pt x="1289" y="2411"/>
                    <a:pt x="1260" y="2396"/>
                    <a:pt x="1238" y="2389"/>
                  </a:cubicBezTo>
                  <a:cubicBezTo>
                    <a:pt x="1194" y="2374"/>
                    <a:pt x="1164" y="2360"/>
                    <a:pt x="1150" y="2338"/>
                  </a:cubicBezTo>
                  <a:cubicBezTo>
                    <a:pt x="1128" y="2309"/>
                    <a:pt x="1150" y="2264"/>
                    <a:pt x="1164" y="2228"/>
                  </a:cubicBezTo>
                  <a:lnTo>
                    <a:pt x="1164" y="2221"/>
                  </a:lnTo>
                  <a:cubicBezTo>
                    <a:pt x="1164" y="2213"/>
                    <a:pt x="1150" y="2206"/>
                    <a:pt x="1135" y="2206"/>
                  </a:cubicBezTo>
                  <a:cubicBezTo>
                    <a:pt x="1128" y="2206"/>
                    <a:pt x="1121" y="2213"/>
                    <a:pt x="1113" y="2221"/>
                  </a:cubicBezTo>
                  <a:cubicBezTo>
                    <a:pt x="1106" y="2221"/>
                    <a:pt x="1099" y="2221"/>
                    <a:pt x="1084" y="2221"/>
                  </a:cubicBezTo>
                  <a:cubicBezTo>
                    <a:pt x="1047" y="2221"/>
                    <a:pt x="1025" y="2162"/>
                    <a:pt x="1018" y="2140"/>
                  </a:cubicBezTo>
                  <a:cubicBezTo>
                    <a:pt x="996" y="2111"/>
                    <a:pt x="981" y="2103"/>
                    <a:pt x="974" y="2103"/>
                  </a:cubicBezTo>
                  <a:cubicBezTo>
                    <a:pt x="959" y="2103"/>
                    <a:pt x="952" y="2111"/>
                    <a:pt x="938" y="2118"/>
                  </a:cubicBezTo>
                  <a:cubicBezTo>
                    <a:pt x="930" y="2118"/>
                    <a:pt x="930" y="2118"/>
                    <a:pt x="930" y="2118"/>
                  </a:cubicBezTo>
                  <a:cubicBezTo>
                    <a:pt x="908" y="2133"/>
                    <a:pt x="886" y="2147"/>
                    <a:pt x="871" y="2147"/>
                  </a:cubicBezTo>
                  <a:cubicBezTo>
                    <a:pt x="857" y="2147"/>
                    <a:pt x="835" y="2140"/>
                    <a:pt x="835" y="2103"/>
                  </a:cubicBezTo>
                  <a:cubicBezTo>
                    <a:pt x="828" y="2067"/>
                    <a:pt x="828" y="2067"/>
                    <a:pt x="791" y="2059"/>
                  </a:cubicBezTo>
                  <a:cubicBezTo>
                    <a:pt x="762" y="2052"/>
                    <a:pt x="747" y="2045"/>
                    <a:pt x="740" y="2030"/>
                  </a:cubicBezTo>
                  <a:cubicBezTo>
                    <a:pt x="732" y="2008"/>
                    <a:pt x="740" y="1986"/>
                    <a:pt x="747" y="1971"/>
                  </a:cubicBezTo>
                  <a:cubicBezTo>
                    <a:pt x="754" y="1964"/>
                    <a:pt x="754" y="1957"/>
                    <a:pt x="754" y="1950"/>
                  </a:cubicBezTo>
                  <a:cubicBezTo>
                    <a:pt x="747" y="1950"/>
                    <a:pt x="732" y="1942"/>
                    <a:pt x="710" y="1942"/>
                  </a:cubicBezTo>
                  <a:cubicBezTo>
                    <a:pt x="696" y="1942"/>
                    <a:pt x="696" y="1942"/>
                    <a:pt x="696" y="1942"/>
                  </a:cubicBezTo>
                  <a:cubicBezTo>
                    <a:pt x="681" y="1942"/>
                    <a:pt x="666" y="1942"/>
                    <a:pt x="652" y="1942"/>
                  </a:cubicBezTo>
                  <a:cubicBezTo>
                    <a:pt x="637" y="1950"/>
                    <a:pt x="622" y="1950"/>
                    <a:pt x="600" y="1950"/>
                  </a:cubicBezTo>
                  <a:cubicBezTo>
                    <a:pt x="586" y="1950"/>
                    <a:pt x="578" y="1950"/>
                    <a:pt x="564" y="1950"/>
                  </a:cubicBezTo>
                  <a:cubicBezTo>
                    <a:pt x="527" y="1942"/>
                    <a:pt x="498" y="1920"/>
                    <a:pt x="469" y="1905"/>
                  </a:cubicBezTo>
                  <a:cubicBezTo>
                    <a:pt x="447" y="1891"/>
                    <a:pt x="417" y="1869"/>
                    <a:pt x="388" y="1862"/>
                  </a:cubicBezTo>
                  <a:cubicBezTo>
                    <a:pt x="381" y="1854"/>
                    <a:pt x="366" y="1854"/>
                    <a:pt x="351" y="1854"/>
                  </a:cubicBezTo>
                  <a:cubicBezTo>
                    <a:pt x="322" y="1854"/>
                    <a:pt x="285" y="1869"/>
                    <a:pt x="263" y="1883"/>
                  </a:cubicBezTo>
                  <a:cubicBezTo>
                    <a:pt x="249" y="1891"/>
                    <a:pt x="241" y="1891"/>
                    <a:pt x="234" y="1898"/>
                  </a:cubicBezTo>
                  <a:cubicBezTo>
                    <a:pt x="212" y="1905"/>
                    <a:pt x="197" y="1905"/>
                    <a:pt x="183" y="1905"/>
                  </a:cubicBezTo>
                  <a:cubicBezTo>
                    <a:pt x="146" y="1905"/>
                    <a:pt x="117" y="1891"/>
                    <a:pt x="88" y="1854"/>
                  </a:cubicBezTo>
                  <a:cubicBezTo>
                    <a:pt x="21" y="1781"/>
                    <a:pt x="0" y="1730"/>
                    <a:pt x="7" y="1708"/>
                  </a:cubicBezTo>
                  <a:cubicBezTo>
                    <a:pt x="7" y="1708"/>
                    <a:pt x="7" y="1700"/>
                    <a:pt x="14" y="1700"/>
                  </a:cubicBezTo>
                  <a:cubicBezTo>
                    <a:pt x="0" y="1693"/>
                    <a:pt x="0" y="1693"/>
                    <a:pt x="0" y="1693"/>
                  </a:cubicBezTo>
                  <a:cubicBezTo>
                    <a:pt x="43" y="1686"/>
                    <a:pt x="43" y="1686"/>
                    <a:pt x="43" y="1686"/>
                  </a:cubicBezTo>
                  <a:cubicBezTo>
                    <a:pt x="212" y="1686"/>
                    <a:pt x="212" y="1686"/>
                    <a:pt x="212" y="1686"/>
                  </a:cubicBezTo>
                  <a:cubicBezTo>
                    <a:pt x="241" y="1686"/>
                    <a:pt x="249" y="1678"/>
                    <a:pt x="256" y="1656"/>
                  </a:cubicBezTo>
                  <a:cubicBezTo>
                    <a:pt x="263" y="1620"/>
                    <a:pt x="300" y="1598"/>
                    <a:pt x="351" y="1598"/>
                  </a:cubicBezTo>
                  <a:cubicBezTo>
                    <a:pt x="366" y="1598"/>
                    <a:pt x="373" y="1598"/>
                    <a:pt x="388" y="1605"/>
                  </a:cubicBezTo>
                  <a:cubicBezTo>
                    <a:pt x="432" y="1605"/>
                    <a:pt x="461" y="1627"/>
                    <a:pt x="490" y="1642"/>
                  </a:cubicBezTo>
                  <a:cubicBezTo>
                    <a:pt x="512" y="1649"/>
                    <a:pt x="527" y="1664"/>
                    <a:pt x="534" y="1664"/>
                  </a:cubicBezTo>
                  <a:cubicBezTo>
                    <a:pt x="549" y="1634"/>
                    <a:pt x="549" y="1627"/>
                    <a:pt x="556" y="1576"/>
                  </a:cubicBezTo>
                  <a:cubicBezTo>
                    <a:pt x="556" y="1561"/>
                    <a:pt x="556" y="1561"/>
                    <a:pt x="556" y="1561"/>
                  </a:cubicBezTo>
                  <a:cubicBezTo>
                    <a:pt x="564" y="1546"/>
                    <a:pt x="556" y="1524"/>
                    <a:pt x="549" y="1510"/>
                  </a:cubicBezTo>
                  <a:cubicBezTo>
                    <a:pt x="534" y="1488"/>
                    <a:pt x="527" y="1451"/>
                    <a:pt x="556" y="1414"/>
                  </a:cubicBezTo>
                  <a:cubicBezTo>
                    <a:pt x="600" y="1356"/>
                    <a:pt x="630" y="1327"/>
                    <a:pt x="681" y="1297"/>
                  </a:cubicBezTo>
                  <a:cubicBezTo>
                    <a:pt x="688" y="1290"/>
                    <a:pt x="703" y="1283"/>
                    <a:pt x="710" y="1275"/>
                  </a:cubicBezTo>
                  <a:cubicBezTo>
                    <a:pt x="732" y="1253"/>
                    <a:pt x="762" y="1231"/>
                    <a:pt x="791" y="1231"/>
                  </a:cubicBezTo>
                  <a:cubicBezTo>
                    <a:pt x="806" y="1231"/>
                    <a:pt x="813" y="1231"/>
                    <a:pt x="828" y="1239"/>
                  </a:cubicBezTo>
                  <a:cubicBezTo>
                    <a:pt x="842" y="1246"/>
                    <a:pt x="864" y="1253"/>
                    <a:pt x="879" y="1268"/>
                  </a:cubicBezTo>
                  <a:cubicBezTo>
                    <a:pt x="915" y="1283"/>
                    <a:pt x="952" y="1305"/>
                    <a:pt x="974" y="1305"/>
                  </a:cubicBezTo>
                  <a:cubicBezTo>
                    <a:pt x="981" y="1305"/>
                    <a:pt x="989" y="1305"/>
                    <a:pt x="989" y="1297"/>
                  </a:cubicBezTo>
                  <a:cubicBezTo>
                    <a:pt x="1011" y="1290"/>
                    <a:pt x="1025" y="1283"/>
                    <a:pt x="1047" y="1275"/>
                  </a:cubicBezTo>
                  <a:cubicBezTo>
                    <a:pt x="1069" y="1268"/>
                    <a:pt x="1091" y="1261"/>
                    <a:pt x="1099" y="1246"/>
                  </a:cubicBezTo>
                  <a:cubicBezTo>
                    <a:pt x="1113" y="1217"/>
                    <a:pt x="1128" y="1202"/>
                    <a:pt x="1150" y="1187"/>
                  </a:cubicBezTo>
                  <a:cubicBezTo>
                    <a:pt x="1164" y="1180"/>
                    <a:pt x="1179" y="1165"/>
                    <a:pt x="1194" y="1158"/>
                  </a:cubicBezTo>
                  <a:cubicBezTo>
                    <a:pt x="1201" y="1151"/>
                    <a:pt x="1209" y="1143"/>
                    <a:pt x="1216" y="1136"/>
                  </a:cubicBezTo>
                  <a:cubicBezTo>
                    <a:pt x="1245" y="1114"/>
                    <a:pt x="1267" y="1092"/>
                    <a:pt x="1289" y="1092"/>
                  </a:cubicBezTo>
                  <a:cubicBezTo>
                    <a:pt x="1304" y="1092"/>
                    <a:pt x="1311" y="1100"/>
                    <a:pt x="1326" y="1107"/>
                  </a:cubicBezTo>
                  <a:cubicBezTo>
                    <a:pt x="1333" y="1107"/>
                    <a:pt x="1333" y="1114"/>
                    <a:pt x="1340" y="1114"/>
                  </a:cubicBezTo>
                  <a:cubicBezTo>
                    <a:pt x="1355" y="1114"/>
                    <a:pt x="1362" y="1100"/>
                    <a:pt x="1370" y="1085"/>
                  </a:cubicBezTo>
                  <a:cubicBezTo>
                    <a:pt x="1370" y="1078"/>
                    <a:pt x="1370" y="1078"/>
                    <a:pt x="1370" y="1070"/>
                  </a:cubicBezTo>
                  <a:cubicBezTo>
                    <a:pt x="1377" y="1048"/>
                    <a:pt x="1384" y="1041"/>
                    <a:pt x="1428" y="1033"/>
                  </a:cubicBezTo>
                  <a:cubicBezTo>
                    <a:pt x="1472" y="1026"/>
                    <a:pt x="1472" y="946"/>
                    <a:pt x="1472" y="924"/>
                  </a:cubicBezTo>
                  <a:cubicBezTo>
                    <a:pt x="1472" y="909"/>
                    <a:pt x="1472" y="909"/>
                    <a:pt x="1472" y="909"/>
                  </a:cubicBezTo>
                  <a:cubicBezTo>
                    <a:pt x="1480" y="909"/>
                    <a:pt x="1480" y="909"/>
                    <a:pt x="1480" y="909"/>
                  </a:cubicBezTo>
                  <a:cubicBezTo>
                    <a:pt x="1487" y="902"/>
                    <a:pt x="1531" y="894"/>
                    <a:pt x="1538" y="858"/>
                  </a:cubicBezTo>
                  <a:cubicBezTo>
                    <a:pt x="1538" y="843"/>
                    <a:pt x="1546" y="814"/>
                    <a:pt x="1568" y="814"/>
                  </a:cubicBezTo>
                  <a:cubicBezTo>
                    <a:pt x="1575" y="814"/>
                    <a:pt x="1582" y="828"/>
                    <a:pt x="1604" y="843"/>
                  </a:cubicBezTo>
                  <a:cubicBezTo>
                    <a:pt x="1604" y="850"/>
                    <a:pt x="1612" y="858"/>
                    <a:pt x="1626" y="865"/>
                  </a:cubicBezTo>
                  <a:cubicBezTo>
                    <a:pt x="1641" y="880"/>
                    <a:pt x="1648" y="887"/>
                    <a:pt x="1663" y="887"/>
                  </a:cubicBezTo>
                  <a:cubicBezTo>
                    <a:pt x="1678" y="887"/>
                    <a:pt x="1700" y="880"/>
                    <a:pt x="1714" y="865"/>
                  </a:cubicBezTo>
                  <a:cubicBezTo>
                    <a:pt x="1736" y="850"/>
                    <a:pt x="1780" y="821"/>
                    <a:pt x="1831" y="821"/>
                  </a:cubicBezTo>
                  <a:cubicBezTo>
                    <a:pt x="1839" y="821"/>
                    <a:pt x="1846" y="821"/>
                    <a:pt x="1853" y="821"/>
                  </a:cubicBezTo>
                  <a:cubicBezTo>
                    <a:pt x="1883" y="828"/>
                    <a:pt x="1897" y="843"/>
                    <a:pt x="1905" y="865"/>
                  </a:cubicBezTo>
                  <a:cubicBezTo>
                    <a:pt x="1912" y="872"/>
                    <a:pt x="1919" y="887"/>
                    <a:pt x="1934" y="887"/>
                  </a:cubicBezTo>
                  <a:cubicBezTo>
                    <a:pt x="1949" y="902"/>
                    <a:pt x="1971" y="902"/>
                    <a:pt x="1993" y="902"/>
                  </a:cubicBezTo>
                  <a:cubicBezTo>
                    <a:pt x="2014" y="902"/>
                    <a:pt x="2029" y="902"/>
                    <a:pt x="2059" y="909"/>
                  </a:cubicBezTo>
                  <a:cubicBezTo>
                    <a:pt x="2132" y="916"/>
                    <a:pt x="2249" y="1033"/>
                    <a:pt x="2264" y="1048"/>
                  </a:cubicBezTo>
                  <a:cubicBezTo>
                    <a:pt x="2271" y="1055"/>
                    <a:pt x="2278" y="1070"/>
                    <a:pt x="2286" y="1092"/>
                  </a:cubicBezTo>
                  <a:cubicBezTo>
                    <a:pt x="2308" y="1121"/>
                    <a:pt x="2322" y="1151"/>
                    <a:pt x="2352" y="1151"/>
                  </a:cubicBezTo>
                  <a:cubicBezTo>
                    <a:pt x="2359" y="1151"/>
                    <a:pt x="2366" y="1143"/>
                    <a:pt x="2374" y="1143"/>
                  </a:cubicBezTo>
                  <a:cubicBezTo>
                    <a:pt x="2396" y="1136"/>
                    <a:pt x="2418" y="1129"/>
                    <a:pt x="2432" y="1121"/>
                  </a:cubicBezTo>
                  <a:cubicBezTo>
                    <a:pt x="2462" y="1114"/>
                    <a:pt x="2483" y="1107"/>
                    <a:pt x="2513" y="1107"/>
                  </a:cubicBezTo>
                  <a:cubicBezTo>
                    <a:pt x="2528" y="1107"/>
                    <a:pt x="2535" y="1107"/>
                    <a:pt x="2550" y="1107"/>
                  </a:cubicBezTo>
                  <a:cubicBezTo>
                    <a:pt x="2564" y="1114"/>
                    <a:pt x="2571" y="1114"/>
                    <a:pt x="2586" y="1121"/>
                  </a:cubicBezTo>
                  <a:cubicBezTo>
                    <a:pt x="2601" y="1129"/>
                    <a:pt x="2615" y="1129"/>
                    <a:pt x="2630" y="1129"/>
                  </a:cubicBezTo>
                  <a:cubicBezTo>
                    <a:pt x="2645" y="1129"/>
                    <a:pt x="2659" y="1129"/>
                    <a:pt x="2674" y="1121"/>
                  </a:cubicBezTo>
                  <a:cubicBezTo>
                    <a:pt x="2696" y="1114"/>
                    <a:pt x="2711" y="1107"/>
                    <a:pt x="2725" y="1107"/>
                  </a:cubicBezTo>
                  <a:cubicBezTo>
                    <a:pt x="2747" y="1107"/>
                    <a:pt x="2769" y="1121"/>
                    <a:pt x="2777" y="1136"/>
                  </a:cubicBezTo>
                  <a:cubicBezTo>
                    <a:pt x="2791" y="1151"/>
                    <a:pt x="2799" y="1165"/>
                    <a:pt x="2791" y="1187"/>
                  </a:cubicBezTo>
                  <a:cubicBezTo>
                    <a:pt x="2791" y="1195"/>
                    <a:pt x="2791" y="1209"/>
                    <a:pt x="2799" y="1217"/>
                  </a:cubicBezTo>
                  <a:cubicBezTo>
                    <a:pt x="2806" y="1224"/>
                    <a:pt x="2813" y="1224"/>
                    <a:pt x="2828" y="1224"/>
                  </a:cubicBezTo>
                  <a:cubicBezTo>
                    <a:pt x="2835" y="1224"/>
                    <a:pt x="2850" y="1224"/>
                    <a:pt x="2857" y="1217"/>
                  </a:cubicBezTo>
                  <a:cubicBezTo>
                    <a:pt x="2864" y="1217"/>
                    <a:pt x="2872" y="1217"/>
                    <a:pt x="2879" y="1217"/>
                  </a:cubicBezTo>
                  <a:cubicBezTo>
                    <a:pt x="2909" y="1217"/>
                    <a:pt x="2931" y="1246"/>
                    <a:pt x="2938" y="1268"/>
                  </a:cubicBezTo>
                  <a:cubicBezTo>
                    <a:pt x="2952" y="1283"/>
                    <a:pt x="2960" y="1297"/>
                    <a:pt x="2974" y="1305"/>
                  </a:cubicBezTo>
                  <a:cubicBezTo>
                    <a:pt x="2989" y="1319"/>
                    <a:pt x="2989" y="1319"/>
                    <a:pt x="2989" y="1319"/>
                  </a:cubicBezTo>
                  <a:cubicBezTo>
                    <a:pt x="3011" y="1327"/>
                    <a:pt x="3019" y="1334"/>
                    <a:pt x="3033" y="1334"/>
                  </a:cubicBezTo>
                  <a:cubicBezTo>
                    <a:pt x="3040" y="1334"/>
                    <a:pt x="3040" y="1334"/>
                    <a:pt x="3048" y="1334"/>
                  </a:cubicBezTo>
                  <a:cubicBezTo>
                    <a:pt x="3084" y="1312"/>
                    <a:pt x="3180" y="1305"/>
                    <a:pt x="3187" y="1305"/>
                  </a:cubicBezTo>
                  <a:cubicBezTo>
                    <a:pt x="3194" y="1305"/>
                    <a:pt x="3194" y="1305"/>
                    <a:pt x="3194" y="1305"/>
                  </a:cubicBezTo>
                  <a:cubicBezTo>
                    <a:pt x="3209" y="1319"/>
                    <a:pt x="3224" y="1327"/>
                    <a:pt x="3245" y="1327"/>
                  </a:cubicBezTo>
                  <a:cubicBezTo>
                    <a:pt x="3260" y="1327"/>
                    <a:pt x="3268" y="1327"/>
                    <a:pt x="3282" y="1319"/>
                  </a:cubicBezTo>
                  <a:cubicBezTo>
                    <a:pt x="3304" y="1319"/>
                    <a:pt x="3326" y="1297"/>
                    <a:pt x="3341" y="1290"/>
                  </a:cubicBezTo>
                  <a:cubicBezTo>
                    <a:pt x="3355" y="1275"/>
                    <a:pt x="3370" y="1268"/>
                    <a:pt x="3385" y="1268"/>
                  </a:cubicBezTo>
                  <a:cubicBezTo>
                    <a:pt x="3392" y="1268"/>
                    <a:pt x="3400" y="1268"/>
                    <a:pt x="3407" y="1283"/>
                  </a:cubicBezTo>
                  <a:cubicBezTo>
                    <a:pt x="3407" y="1297"/>
                    <a:pt x="3407" y="1312"/>
                    <a:pt x="3400" y="1327"/>
                  </a:cubicBezTo>
                  <a:cubicBezTo>
                    <a:pt x="3392" y="1349"/>
                    <a:pt x="3392" y="1371"/>
                    <a:pt x="3392" y="1378"/>
                  </a:cubicBezTo>
                  <a:cubicBezTo>
                    <a:pt x="3400" y="1378"/>
                    <a:pt x="3400" y="1378"/>
                    <a:pt x="3407" y="1378"/>
                  </a:cubicBezTo>
                  <a:cubicBezTo>
                    <a:pt x="3451" y="1378"/>
                    <a:pt x="3451" y="1378"/>
                    <a:pt x="3473" y="1349"/>
                  </a:cubicBezTo>
                  <a:cubicBezTo>
                    <a:pt x="3487" y="1327"/>
                    <a:pt x="3487" y="1327"/>
                    <a:pt x="3487" y="1327"/>
                  </a:cubicBezTo>
                  <a:cubicBezTo>
                    <a:pt x="3517" y="1290"/>
                    <a:pt x="3531" y="1283"/>
                    <a:pt x="3553" y="1268"/>
                  </a:cubicBezTo>
                  <a:cubicBezTo>
                    <a:pt x="3568" y="1261"/>
                    <a:pt x="3575" y="1261"/>
                    <a:pt x="3590" y="1246"/>
                  </a:cubicBezTo>
                  <a:cubicBezTo>
                    <a:pt x="3627" y="1224"/>
                    <a:pt x="3627" y="1209"/>
                    <a:pt x="3641" y="1187"/>
                  </a:cubicBezTo>
                  <a:cubicBezTo>
                    <a:pt x="3641" y="1180"/>
                    <a:pt x="3649" y="1165"/>
                    <a:pt x="3656" y="1151"/>
                  </a:cubicBezTo>
                  <a:cubicBezTo>
                    <a:pt x="3663" y="1136"/>
                    <a:pt x="3714" y="1063"/>
                    <a:pt x="3759" y="1063"/>
                  </a:cubicBezTo>
                  <a:cubicBezTo>
                    <a:pt x="3773" y="1063"/>
                    <a:pt x="3780" y="1063"/>
                    <a:pt x="3788" y="1070"/>
                  </a:cubicBezTo>
                  <a:cubicBezTo>
                    <a:pt x="3810" y="1085"/>
                    <a:pt x="3817" y="1107"/>
                    <a:pt x="3824" y="1121"/>
                  </a:cubicBezTo>
                  <a:cubicBezTo>
                    <a:pt x="3839" y="1151"/>
                    <a:pt x="3846" y="1158"/>
                    <a:pt x="3854" y="1158"/>
                  </a:cubicBezTo>
                  <a:cubicBezTo>
                    <a:pt x="3876" y="1158"/>
                    <a:pt x="3876" y="1158"/>
                    <a:pt x="3876" y="1158"/>
                  </a:cubicBezTo>
                  <a:cubicBezTo>
                    <a:pt x="3898" y="1158"/>
                    <a:pt x="3905" y="1158"/>
                    <a:pt x="3912" y="1114"/>
                  </a:cubicBezTo>
                  <a:cubicBezTo>
                    <a:pt x="3920" y="1041"/>
                    <a:pt x="3927" y="1019"/>
                    <a:pt x="3993" y="990"/>
                  </a:cubicBezTo>
                  <a:cubicBezTo>
                    <a:pt x="4008" y="982"/>
                    <a:pt x="4022" y="975"/>
                    <a:pt x="4037" y="968"/>
                  </a:cubicBezTo>
                  <a:cubicBezTo>
                    <a:pt x="4059" y="960"/>
                    <a:pt x="4081" y="946"/>
                    <a:pt x="4095" y="946"/>
                  </a:cubicBezTo>
                  <a:cubicBezTo>
                    <a:pt x="4110" y="946"/>
                    <a:pt x="4125" y="953"/>
                    <a:pt x="4140" y="968"/>
                  </a:cubicBezTo>
                  <a:cubicBezTo>
                    <a:pt x="4154" y="990"/>
                    <a:pt x="4161" y="1004"/>
                    <a:pt x="4169" y="1026"/>
                  </a:cubicBezTo>
                  <a:cubicBezTo>
                    <a:pt x="4183" y="1048"/>
                    <a:pt x="4191" y="1070"/>
                    <a:pt x="4205" y="1070"/>
                  </a:cubicBezTo>
                  <a:cubicBezTo>
                    <a:pt x="4235" y="1063"/>
                    <a:pt x="4235" y="1063"/>
                    <a:pt x="4242" y="1048"/>
                  </a:cubicBezTo>
                  <a:cubicBezTo>
                    <a:pt x="4242" y="1033"/>
                    <a:pt x="4250" y="1019"/>
                    <a:pt x="4257" y="997"/>
                  </a:cubicBezTo>
                  <a:cubicBezTo>
                    <a:pt x="4271" y="975"/>
                    <a:pt x="4279" y="953"/>
                    <a:pt x="4279" y="938"/>
                  </a:cubicBezTo>
                  <a:cubicBezTo>
                    <a:pt x="4286" y="916"/>
                    <a:pt x="4286" y="887"/>
                    <a:pt x="4323" y="887"/>
                  </a:cubicBezTo>
                  <a:cubicBezTo>
                    <a:pt x="4323" y="887"/>
                    <a:pt x="4330" y="887"/>
                    <a:pt x="4337" y="887"/>
                  </a:cubicBezTo>
                  <a:cubicBezTo>
                    <a:pt x="4352" y="894"/>
                    <a:pt x="4359" y="894"/>
                    <a:pt x="4367" y="894"/>
                  </a:cubicBezTo>
                  <a:cubicBezTo>
                    <a:pt x="4374" y="902"/>
                    <a:pt x="4381" y="902"/>
                    <a:pt x="4381" y="902"/>
                  </a:cubicBezTo>
                  <a:cubicBezTo>
                    <a:pt x="4389" y="902"/>
                    <a:pt x="4396" y="894"/>
                    <a:pt x="4403" y="872"/>
                  </a:cubicBezTo>
                  <a:cubicBezTo>
                    <a:pt x="4411" y="858"/>
                    <a:pt x="4418" y="836"/>
                    <a:pt x="4425" y="821"/>
                  </a:cubicBezTo>
                  <a:cubicBezTo>
                    <a:pt x="4447" y="784"/>
                    <a:pt x="4469" y="740"/>
                    <a:pt x="4462" y="711"/>
                  </a:cubicBezTo>
                  <a:cubicBezTo>
                    <a:pt x="4455" y="667"/>
                    <a:pt x="4440" y="587"/>
                    <a:pt x="4491" y="543"/>
                  </a:cubicBezTo>
                  <a:cubicBezTo>
                    <a:pt x="4506" y="535"/>
                    <a:pt x="4513" y="521"/>
                    <a:pt x="4528" y="513"/>
                  </a:cubicBezTo>
                  <a:cubicBezTo>
                    <a:pt x="4543" y="499"/>
                    <a:pt x="4557" y="484"/>
                    <a:pt x="4594" y="469"/>
                  </a:cubicBezTo>
                  <a:cubicBezTo>
                    <a:pt x="4616" y="462"/>
                    <a:pt x="4616" y="455"/>
                    <a:pt x="4631" y="433"/>
                  </a:cubicBezTo>
                  <a:cubicBezTo>
                    <a:pt x="4645" y="418"/>
                    <a:pt x="4660" y="389"/>
                    <a:pt x="4689" y="359"/>
                  </a:cubicBezTo>
                  <a:cubicBezTo>
                    <a:pt x="4748" y="279"/>
                    <a:pt x="4755" y="279"/>
                    <a:pt x="4806" y="271"/>
                  </a:cubicBezTo>
                  <a:cubicBezTo>
                    <a:pt x="4850" y="264"/>
                    <a:pt x="4850" y="264"/>
                    <a:pt x="4850" y="264"/>
                  </a:cubicBezTo>
                  <a:cubicBezTo>
                    <a:pt x="4894" y="257"/>
                    <a:pt x="4924" y="257"/>
                    <a:pt x="4953" y="228"/>
                  </a:cubicBezTo>
                  <a:cubicBezTo>
                    <a:pt x="4960" y="220"/>
                    <a:pt x="4960" y="220"/>
                    <a:pt x="4960" y="220"/>
                  </a:cubicBezTo>
                  <a:cubicBezTo>
                    <a:pt x="4960" y="213"/>
                    <a:pt x="4945" y="205"/>
                    <a:pt x="4938" y="198"/>
                  </a:cubicBezTo>
                  <a:cubicBezTo>
                    <a:pt x="4931" y="191"/>
                    <a:pt x="4916" y="183"/>
                    <a:pt x="4909" y="176"/>
                  </a:cubicBezTo>
                  <a:cubicBezTo>
                    <a:pt x="4865" y="132"/>
                    <a:pt x="4865" y="103"/>
                    <a:pt x="4887" y="37"/>
                  </a:cubicBezTo>
                  <a:cubicBezTo>
                    <a:pt x="4902" y="15"/>
                    <a:pt x="4916" y="0"/>
                    <a:pt x="4931" y="0"/>
                  </a:cubicBezTo>
                  <a:cubicBezTo>
                    <a:pt x="4960" y="0"/>
                    <a:pt x="4990" y="30"/>
                    <a:pt x="5012" y="59"/>
                  </a:cubicBezTo>
                  <a:cubicBezTo>
                    <a:pt x="5012" y="66"/>
                    <a:pt x="5012" y="66"/>
                    <a:pt x="5012" y="66"/>
                  </a:cubicBezTo>
                  <a:cubicBezTo>
                    <a:pt x="5041" y="118"/>
                    <a:pt x="5048" y="125"/>
                    <a:pt x="5092" y="132"/>
                  </a:cubicBezTo>
                  <a:cubicBezTo>
                    <a:pt x="5136" y="140"/>
                    <a:pt x="5143" y="169"/>
                    <a:pt x="5151" y="198"/>
                  </a:cubicBezTo>
                  <a:cubicBezTo>
                    <a:pt x="5158" y="205"/>
                    <a:pt x="5165" y="220"/>
                    <a:pt x="5173" y="235"/>
                  </a:cubicBezTo>
                  <a:cubicBezTo>
                    <a:pt x="5187" y="257"/>
                    <a:pt x="5202" y="293"/>
                    <a:pt x="5209" y="323"/>
                  </a:cubicBezTo>
                  <a:cubicBezTo>
                    <a:pt x="5217" y="337"/>
                    <a:pt x="5224" y="359"/>
                    <a:pt x="5231" y="367"/>
                  </a:cubicBezTo>
                  <a:cubicBezTo>
                    <a:pt x="5246" y="396"/>
                    <a:pt x="5261" y="411"/>
                    <a:pt x="5275" y="411"/>
                  </a:cubicBezTo>
                  <a:cubicBezTo>
                    <a:pt x="5283" y="411"/>
                    <a:pt x="5297" y="411"/>
                    <a:pt x="5305" y="403"/>
                  </a:cubicBezTo>
                  <a:cubicBezTo>
                    <a:pt x="5319" y="396"/>
                    <a:pt x="5334" y="389"/>
                    <a:pt x="5341" y="381"/>
                  </a:cubicBezTo>
                  <a:cubicBezTo>
                    <a:pt x="5363" y="367"/>
                    <a:pt x="5378" y="352"/>
                    <a:pt x="5400" y="352"/>
                  </a:cubicBezTo>
                  <a:cubicBezTo>
                    <a:pt x="5407" y="352"/>
                    <a:pt x="5422" y="359"/>
                    <a:pt x="5429" y="367"/>
                  </a:cubicBezTo>
                  <a:cubicBezTo>
                    <a:pt x="5444" y="374"/>
                    <a:pt x="5451" y="389"/>
                    <a:pt x="5459" y="396"/>
                  </a:cubicBezTo>
                  <a:cubicBezTo>
                    <a:pt x="5473" y="411"/>
                    <a:pt x="5473" y="418"/>
                    <a:pt x="5488" y="418"/>
                  </a:cubicBezTo>
                  <a:cubicBezTo>
                    <a:pt x="5488" y="418"/>
                    <a:pt x="5495" y="418"/>
                    <a:pt x="5502" y="411"/>
                  </a:cubicBezTo>
                  <a:cubicBezTo>
                    <a:pt x="5546" y="396"/>
                    <a:pt x="5546" y="396"/>
                    <a:pt x="5590" y="367"/>
                  </a:cubicBezTo>
                  <a:cubicBezTo>
                    <a:pt x="5605" y="352"/>
                    <a:pt x="5605" y="352"/>
                    <a:pt x="5605" y="352"/>
                  </a:cubicBezTo>
                  <a:cubicBezTo>
                    <a:pt x="5620" y="337"/>
                    <a:pt x="5634" y="330"/>
                    <a:pt x="5649" y="330"/>
                  </a:cubicBezTo>
                  <a:cubicBezTo>
                    <a:pt x="5664" y="330"/>
                    <a:pt x="5671" y="337"/>
                    <a:pt x="5693" y="345"/>
                  </a:cubicBezTo>
                  <a:cubicBezTo>
                    <a:pt x="5708" y="359"/>
                    <a:pt x="5737" y="359"/>
                    <a:pt x="5766" y="359"/>
                  </a:cubicBezTo>
                  <a:cubicBezTo>
                    <a:pt x="5788" y="359"/>
                    <a:pt x="5810" y="359"/>
                    <a:pt x="5825" y="352"/>
                  </a:cubicBezTo>
                  <a:cubicBezTo>
                    <a:pt x="5832" y="352"/>
                    <a:pt x="5832" y="352"/>
                    <a:pt x="5840" y="352"/>
                  </a:cubicBezTo>
                  <a:cubicBezTo>
                    <a:pt x="5847" y="352"/>
                    <a:pt x="5862" y="352"/>
                    <a:pt x="5869" y="367"/>
                  </a:cubicBezTo>
                  <a:cubicBezTo>
                    <a:pt x="5876" y="381"/>
                    <a:pt x="5883" y="411"/>
                    <a:pt x="5876" y="447"/>
                  </a:cubicBezTo>
                  <a:cubicBezTo>
                    <a:pt x="5876" y="462"/>
                    <a:pt x="5883" y="484"/>
                    <a:pt x="5883" y="499"/>
                  </a:cubicBezTo>
                  <a:cubicBezTo>
                    <a:pt x="5898" y="543"/>
                    <a:pt x="5913" y="601"/>
                    <a:pt x="5847" y="645"/>
                  </a:cubicBezTo>
                  <a:cubicBezTo>
                    <a:pt x="5766" y="704"/>
                    <a:pt x="5700" y="784"/>
                    <a:pt x="5671" y="828"/>
                  </a:cubicBezTo>
                  <a:cubicBezTo>
                    <a:pt x="5664" y="843"/>
                    <a:pt x="5642" y="872"/>
                    <a:pt x="5649" y="887"/>
                  </a:cubicBezTo>
                  <a:cubicBezTo>
                    <a:pt x="5656" y="894"/>
                    <a:pt x="5671" y="902"/>
                    <a:pt x="5693" y="909"/>
                  </a:cubicBezTo>
                  <a:cubicBezTo>
                    <a:pt x="5730" y="909"/>
                    <a:pt x="5752" y="909"/>
                    <a:pt x="5766" y="909"/>
                  </a:cubicBezTo>
                  <a:cubicBezTo>
                    <a:pt x="5803" y="909"/>
                    <a:pt x="5832" y="909"/>
                    <a:pt x="5869" y="924"/>
                  </a:cubicBezTo>
                  <a:cubicBezTo>
                    <a:pt x="5883" y="924"/>
                    <a:pt x="5891" y="931"/>
                    <a:pt x="5898" y="931"/>
                  </a:cubicBezTo>
                  <a:cubicBezTo>
                    <a:pt x="5905" y="931"/>
                    <a:pt x="5905" y="931"/>
                    <a:pt x="5920" y="909"/>
                  </a:cubicBezTo>
                  <a:cubicBezTo>
                    <a:pt x="5920" y="902"/>
                    <a:pt x="5935" y="894"/>
                    <a:pt x="5942" y="880"/>
                  </a:cubicBezTo>
                  <a:cubicBezTo>
                    <a:pt x="5993" y="814"/>
                    <a:pt x="6001" y="814"/>
                    <a:pt x="6074" y="755"/>
                  </a:cubicBezTo>
                  <a:cubicBezTo>
                    <a:pt x="6103" y="733"/>
                    <a:pt x="6118" y="711"/>
                    <a:pt x="6125" y="696"/>
                  </a:cubicBezTo>
                  <a:cubicBezTo>
                    <a:pt x="6140" y="667"/>
                    <a:pt x="6155" y="652"/>
                    <a:pt x="6213" y="652"/>
                  </a:cubicBezTo>
                  <a:cubicBezTo>
                    <a:pt x="6228" y="652"/>
                    <a:pt x="6228" y="652"/>
                    <a:pt x="6228" y="652"/>
                  </a:cubicBezTo>
                  <a:cubicBezTo>
                    <a:pt x="6228" y="667"/>
                    <a:pt x="6228" y="667"/>
                    <a:pt x="6228" y="667"/>
                  </a:cubicBezTo>
                  <a:cubicBezTo>
                    <a:pt x="6228" y="711"/>
                    <a:pt x="6243" y="770"/>
                    <a:pt x="6294" y="814"/>
                  </a:cubicBezTo>
                  <a:cubicBezTo>
                    <a:pt x="6316" y="828"/>
                    <a:pt x="6323" y="850"/>
                    <a:pt x="6323" y="872"/>
                  </a:cubicBezTo>
                  <a:cubicBezTo>
                    <a:pt x="6331" y="931"/>
                    <a:pt x="6294" y="990"/>
                    <a:pt x="6257" y="1026"/>
                  </a:cubicBezTo>
                  <a:cubicBezTo>
                    <a:pt x="6206" y="1092"/>
                    <a:pt x="6199" y="1121"/>
                    <a:pt x="6206" y="1187"/>
                  </a:cubicBezTo>
                  <a:cubicBezTo>
                    <a:pt x="6221" y="1253"/>
                    <a:pt x="6228" y="1414"/>
                    <a:pt x="6228" y="1480"/>
                  </a:cubicBezTo>
                  <a:cubicBezTo>
                    <a:pt x="6228" y="1546"/>
                    <a:pt x="6155" y="1642"/>
                    <a:pt x="6103" y="1700"/>
                  </a:cubicBezTo>
                  <a:cubicBezTo>
                    <a:pt x="6081" y="1730"/>
                    <a:pt x="6081" y="1730"/>
                    <a:pt x="6081" y="1730"/>
                  </a:cubicBezTo>
                  <a:cubicBezTo>
                    <a:pt x="6045" y="1773"/>
                    <a:pt x="5964" y="1832"/>
                    <a:pt x="5847" y="1913"/>
                  </a:cubicBezTo>
                  <a:cubicBezTo>
                    <a:pt x="5803" y="1942"/>
                    <a:pt x="5803" y="2001"/>
                    <a:pt x="5840" y="2089"/>
                  </a:cubicBezTo>
                  <a:cubicBezTo>
                    <a:pt x="5869" y="2140"/>
                    <a:pt x="5854" y="2169"/>
                    <a:pt x="5840" y="2206"/>
                  </a:cubicBezTo>
                  <a:cubicBezTo>
                    <a:pt x="5832" y="2228"/>
                    <a:pt x="5817" y="2257"/>
                    <a:pt x="5810" y="2287"/>
                  </a:cubicBezTo>
                  <a:cubicBezTo>
                    <a:pt x="5803" y="2309"/>
                    <a:pt x="5810" y="2316"/>
                    <a:pt x="5817" y="2331"/>
                  </a:cubicBezTo>
                  <a:cubicBezTo>
                    <a:pt x="5832" y="2352"/>
                    <a:pt x="5876" y="2360"/>
                    <a:pt x="5935" y="2360"/>
                  </a:cubicBezTo>
                  <a:cubicBezTo>
                    <a:pt x="5950" y="2360"/>
                    <a:pt x="5950" y="2360"/>
                    <a:pt x="5950" y="2360"/>
                  </a:cubicBezTo>
                  <a:cubicBezTo>
                    <a:pt x="5964" y="2360"/>
                    <a:pt x="5964" y="2360"/>
                    <a:pt x="5964" y="2360"/>
                  </a:cubicBezTo>
                  <a:cubicBezTo>
                    <a:pt x="5964" y="2367"/>
                    <a:pt x="5964" y="2367"/>
                    <a:pt x="5964" y="2367"/>
                  </a:cubicBezTo>
                  <a:cubicBezTo>
                    <a:pt x="5964" y="2367"/>
                    <a:pt x="6030" y="2455"/>
                    <a:pt x="6118" y="2499"/>
                  </a:cubicBezTo>
                  <a:cubicBezTo>
                    <a:pt x="6162" y="2521"/>
                    <a:pt x="6191" y="2543"/>
                    <a:pt x="6213" y="2558"/>
                  </a:cubicBezTo>
                  <a:cubicBezTo>
                    <a:pt x="6243" y="2580"/>
                    <a:pt x="6264" y="2602"/>
                    <a:pt x="6308" y="2609"/>
                  </a:cubicBezTo>
                  <a:cubicBezTo>
                    <a:pt x="6367" y="2631"/>
                    <a:pt x="6382" y="2668"/>
                    <a:pt x="6404" y="2719"/>
                  </a:cubicBezTo>
                  <a:cubicBezTo>
                    <a:pt x="6411" y="2748"/>
                    <a:pt x="6426" y="2778"/>
                    <a:pt x="6440" y="2814"/>
                  </a:cubicBezTo>
                  <a:cubicBezTo>
                    <a:pt x="6477" y="2873"/>
                    <a:pt x="6572" y="2909"/>
                    <a:pt x="6653" y="2939"/>
                  </a:cubicBezTo>
                  <a:cubicBezTo>
                    <a:pt x="6697" y="2953"/>
                    <a:pt x="6733" y="2968"/>
                    <a:pt x="6755" y="2990"/>
                  </a:cubicBezTo>
                  <a:cubicBezTo>
                    <a:pt x="6799" y="3019"/>
                    <a:pt x="6902" y="3107"/>
                    <a:pt x="6895" y="3159"/>
                  </a:cubicBezTo>
                  <a:cubicBezTo>
                    <a:pt x="6895" y="3173"/>
                    <a:pt x="6895" y="3188"/>
                    <a:pt x="6880" y="3195"/>
                  </a:cubicBezTo>
                  <a:cubicBezTo>
                    <a:pt x="6843" y="3224"/>
                    <a:pt x="6829" y="3290"/>
                    <a:pt x="6851" y="3356"/>
                  </a:cubicBezTo>
                  <a:cubicBezTo>
                    <a:pt x="6858" y="3371"/>
                    <a:pt x="6858" y="3378"/>
                    <a:pt x="6865" y="3386"/>
                  </a:cubicBezTo>
                  <a:cubicBezTo>
                    <a:pt x="6880" y="3437"/>
                    <a:pt x="6895" y="3466"/>
                    <a:pt x="6836" y="3532"/>
                  </a:cubicBezTo>
                  <a:cubicBezTo>
                    <a:pt x="6821" y="3547"/>
                    <a:pt x="6814" y="3562"/>
                    <a:pt x="6799" y="3576"/>
                  </a:cubicBezTo>
                  <a:cubicBezTo>
                    <a:pt x="6770" y="3613"/>
                    <a:pt x="6748" y="3635"/>
                    <a:pt x="6719" y="3701"/>
                  </a:cubicBezTo>
                  <a:cubicBezTo>
                    <a:pt x="6697" y="3745"/>
                    <a:pt x="6712" y="3759"/>
                    <a:pt x="6733" y="3789"/>
                  </a:cubicBezTo>
                  <a:cubicBezTo>
                    <a:pt x="6748" y="3811"/>
                    <a:pt x="6770" y="3840"/>
                    <a:pt x="6770" y="3884"/>
                  </a:cubicBezTo>
                  <a:cubicBezTo>
                    <a:pt x="6777" y="3935"/>
                    <a:pt x="6799" y="3979"/>
                    <a:pt x="6814" y="4016"/>
                  </a:cubicBezTo>
                  <a:cubicBezTo>
                    <a:pt x="6829" y="4045"/>
                    <a:pt x="6836" y="4074"/>
                    <a:pt x="6843" y="4096"/>
                  </a:cubicBezTo>
                  <a:cubicBezTo>
                    <a:pt x="6851" y="4133"/>
                    <a:pt x="6953" y="4148"/>
                    <a:pt x="7012" y="4162"/>
                  </a:cubicBezTo>
                  <a:cubicBezTo>
                    <a:pt x="7026" y="4162"/>
                    <a:pt x="7034" y="4162"/>
                    <a:pt x="7041" y="4162"/>
                  </a:cubicBezTo>
                  <a:cubicBezTo>
                    <a:pt x="7078" y="4170"/>
                    <a:pt x="7114" y="4199"/>
                    <a:pt x="7129" y="4243"/>
                  </a:cubicBezTo>
                  <a:cubicBezTo>
                    <a:pt x="7144" y="4280"/>
                    <a:pt x="7151" y="4316"/>
                    <a:pt x="7136" y="4338"/>
                  </a:cubicBezTo>
                  <a:cubicBezTo>
                    <a:pt x="7122" y="4353"/>
                    <a:pt x="7114" y="4360"/>
                    <a:pt x="7100" y="4368"/>
                  </a:cubicBezTo>
                  <a:cubicBezTo>
                    <a:pt x="7093" y="4375"/>
                    <a:pt x="7085" y="4382"/>
                    <a:pt x="7093" y="4390"/>
                  </a:cubicBezTo>
                  <a:cubicBezTo>
                    <a:pt x="7100" y="4412"/>
                    <a:pt x="7122" y="4419"/>
                    <a:pt x="7136" y="4426"/>
                  </a:cubicBezTo>
                  <a:cubicBezTo>
                    <a:pt x="7144" y="4426"/>
                    <a:pt x="7151" y="4426"/>
                    <a:pt x="7158" y="4433"/>
                  </a:cubicBezTo>
                  <a:cubicBezTo>
                    <a:pt x="7158" y="4448"/>
                    <a:pt x="7158" y="4463"/>
                    <a:pt x="7122" y="4514"/>
                  </a:cubicBezTo>
                  <a:cubicBezTo>
                    <a:pt x="7085" y="4573"/>
                    <a:pt x="7122" y="4646"/>
                    <a:pt x="7246" y="4734"/>
                  </a:cubicBezTo>
                  <a:cubicBezTo>
                    <a:pt x="7334" y="4800"/>
                    <a:pt x="7261" y="4924"/>
                    <a:pt x="7217" y="5005"/>
                  </a:cubicBezTo>
                  <a:cubicBezTo>
                    <a:pt x="7217" y="5012"/>
                    <a:pt x="7210" y="5027"/>
                    <a:pt x="7202" y="5034"/>
                  </a:cubicBezTo>
                  <a:cubicBezTo>
                    <a:pt x="7181" y="5086"/>
                    <a:pt x="7188" y="5108"/>
                    <a:pt x="7195" y="5159"/>
                  </a:cubicBezTo>
                  <a:cubicBezTo>
                    <a:pt x="7195" y="5174"/>
                    <a:pt x="7202" y="5188"/>
                    <a:pt x="7202" y="5210"/>
                  </a:cubicBezTo>
                  <a:cubicBezTo>
                    <a:pt x="7217" y="5298"/>
                    <a:pt x="7122" y="5430"/>
                    <a:pt x="7063" y="5496"/>
                  </a:cubicBezTo>
                  <a:cubicBezTo>
                    <a:pt x="6997" y="5562"/>
                    <a:pt x="6983" y="5577"/>
                    <a:pt x="7019" y="5643"/>
                  </a:cubicBezTo>
                  <a:cubicBezTo>
                    <a:pt x="7041" y="5679"/>
                    <a:pt x="7063" y="5701"/>
                    <a:pt x="7085" y="5723"/>
                  </a:cubicBezTo>
                  <a:cubicBezTo>
                    <a:pt x="7114" y="5752"/>
                    <a:pt x="7144" y="5782"/>
                    <a:pt x="7158" y="5840"/>
                  </a:cubicBezTo>
                  <a:cubicBezTo>
                    <a:pt x="7158" y="5848"/>
                    <a:pt x="7158" y="5848"/>
                    <a:pt x="7158" y="5848"/>
                  </a:cubicBezTo>
                  <a:cubicBezTo>
                    <a:pt x="7181" y="5936"/>
                    <a:pt x="7195" y="5980"/>
                    <a:pt x="7276" y="6002"/>
                  </a:cubicBezTo>
                  <a:cubicBezTo>
                    <a:pt x="7349" y="6016"/>
                    <a:pt x="7356" y="6068"/>
                    <a:pt x="7364" y="6126"/>
                  </a:cubicBezTo>
                  <a:cubicBezTo>
                    <a:pt x="7371" y="6148"/>
                    <a:pt x="7378" y="6178"/>
                    <a:pt x="7386" y="6207"/>
                  </a:cubicBezTo>
                  <a:cubicBezTo>
                    <a:pt x="7422" y="6309"/>
                    <a:pt x="7422" y="6324"/>
                    <a:pt x="7386" y="6375"/>
                  </a:cubicBezTo>
                  <a:cubicBezTo>
                    <a:pt x="7356" y="6412"/>
                    <a:pt x="7312" y="6449"/>
                    <a:pt x="7290" y="6471"/>
                  </a:cubicBezTo>
                  <a:cubicBezTo>
                    <a:pt x="7320" y="6493"/>
                    <a:pt x="7320" y="6493"/>
                    <a:pt x="7320" y="6493"/>
                  </a:cubicBezTo>
                  <a:cubicBezTo>
                    <a:pt x="7298" y="6500"/>
                    <a:pt x="7298" y="6500"/>
                    <a:pt x="7298" y="6500"/>
                  </a:cubicBezTo>
                  <a:cubicBezTo>
                    <a:pt x="7239" y="6522"/>
                    <a:pt x="7202" y="6537"/>
                    <a:pt x="7188" y="6544"/>
                  </a:cubicBezTo>
                  <a:cubicBezTo>
                    <a:pt x="7181" y="6551"/>
                    <a:pt x="7181" y="6551"/>
                    <a:pt x="7166" y="6551"/>
                  </a:cubicBezTo>
                  <a:cubicBezTo>
                    <a:pt x="7129" y="6551"/>
                    <a:pt x="7049" y="6493"/>
                    <a:pt x="7034" y="6449"/>
                  </a:cubicBezTo>
                  <a:cubicBezTo>
                    <a:pt x="7026" y="6434"/>
                    <a:pt x="7012" y="6427"/>
                    <a:pt x="7005" y="6427"/>
                  </a:cubicBezTo>
                  <a:cubicBezTo>
                    <a:pt x="6990" y="6427"/>
                    <a:pt x="6975" y="6434"/>
                    <a:pt x="6961" y="6456"/>
                  </a:cubicBezTo>
                  <a:cubicBezTo>
                    <a:pt x="6953" y="6478"/>
                    <a:pt x="6946" y="6485"/>
                    <a:pt x="6946" y="6500"/>
                  </a:cubicBezTo>
                  <a:cubicBezTo>
                    <a:pt x="6946" y="6507"/>
                    <a:pt x="6946" y="6522"/>
                    <a:pt x="6924" y="6522"/>
                  </a:cubicBezTo>
                  <a:cubicBezTo>
                    <a:pt x="6917" y="6522"/>
                    <a:pt x="6917" y="6522"/>
                    <a:pt x="6909" y="6522"/>
                  </a:cubicBezTo>
                  <a:cubicBezTo>
                    <a:pt x="6895" y="6522"/>
                    <a:pt x="6880" y="6514"/>
                    <a:pt x="6873" y="6514"/>
                  </a:cubicBezTo>
                  <a:cubicBezTo>
                    <a:pt x="6851" y="6514"/>
                    <a:pt x="6821" y="6522"/>
                    <a:pt x="6770" y="6544"/>
                  </a:cubicBezTo>
                  <a:cubicBezTo>
                    <a:pt x="6741" y="6559"/>
                    <a:pt x="6726" y="6566"/>
                    <a:pt x="6719" y="6566"/>
                  </a:cubicBezTo>
                  <a:cubicBezTo>
                    <a:pt x="6697" y="6581"/>
                    <a:pt x="6697" y="6581"/>
                    <a:pt x="6645" y="6588"/>
                  </a:cubicBezTo>
                  <a:cubicBezTo>
                    <a:pt x="6616" y="6595"/>
                    <a:pt x="6609" y="6602"/>
                    <a:pt x="6602" y="6624"/>
                  </a:cubicBezTo>
                  <a:cubicBezTo>
                    <a:pt x="6602" y="6639"/>
                    <a:pt x="6594" y="6661"/>
                    <a:pt x="6565" y="6690"/>
                  </a:cubicBezTo>
                  <a:cubicBezTo>
                    <a:pt x="6536" y="6712"/>
                    <a:pt x="6528" y="6727"/>
                    <a:pt x="6521" y="6734"/>
                  </a:cubicBezTo>
                  <a:cubicBezTo>
                    <a:pt x="6521" y="6734"/>
                    <a:pt x="6514" y="6749"/>
                    <a:pt x="6506" y="6749"/>
                  </a:cubicBezTo>
                  <a:cubicBezTo>
                    <a:pt x="6499" y="6749"/>
                    <a:pt x="6492" y="6742"/>
                    <a:pt x="6484" y="6734"/>
                  </a:cubicBezTo>
                  <a:cubicBezTo>
                    <a:pt x="6484" y="6727"/>
                    <a:pt x="6484" y="6727"/>
                    <a:pt x="6484" y="6727"/>
                  </a:cubicBezTo>
                  <a:cubicBezTo>
                    <a:pt x="6470" y="6720"/>
                    <a:pt x="6462" y="6705"/>
                    <a:pt x="6462" y="6698"/>
                  </a:cubicBezTo>
                  <a:cubicBezTo>
                    <a:pt x="6455" y="6676"/>
                    <a:pt x="6455" y="6676"/>
                    <a:pt x="6433" y="6676"/>
                  </a:cubicBezTo>
                  <a:cubicBezTo>
                    <a:pt x="6382" y="6676"/>
                    <a:pt x="6316" y="6676"/>
                    <a:pt x="6279" y="6639"/>
                  </a:cubicBezTo>
                  <a:cubicBezTo>
                    <a:pt x="6272" y="6632"/>
                    <a:pt x="6257" y="6624"/>
                    <a:pt x="6243" y="6624"/>
                  </a:cubicBezTo>
                  <a:cubicBezTo>
                    <a:pt x="6199" y="6624"/>
                    <a:pt x="6140" y="6647"/>
                    <a:pt x="6103" y="6654"/>
                  </a:cubicBezTo>
                  <a:cubicBezTo>
                    <a:pt x="6081" y="6669"/>
                    <a:pt x="6074" y="6683"/>
                    <a:pt x="6067" y="6720"/>
                  </a:cubicBezTo>
                  <a:cubicBezTo>
                    <a:pt x="6059" y="6742"/>
                    <a:pt x="6052" y="6764"/>
                    <a:pt x="6037" y="6786"/>
                  </a:cubicBezTo>
                  <a:cubicBezTo>
                    <a:pt x="6030" y="6808"/>
                    <a:pt x="6023" y="6822"/>
                    <a:pt x="6015" y="6830"/>
                  </a:cubicBezTo>
                  <a:cubicBezTo>
                    <a:pt x="6008" y="6859"/>
                    <a:pt x="6001" y="6874"/>
                    <a:pt x="5964" y="6888"/>
                  </a:cubicBezTo>
                  <a:cubicBezTo>
                    <a:pt x="5942" y="6896"/>
                    <a:pt x="5942" y="6903"/>
                    <a:pt x="5957" y="6947"/>
                  </a:cubicBezTo>
                  <a:cubicBezTo>
                    <a:pt x="5964" y="6962"/>
                    <a:pt x="5971" y="6983"/>
                    <a:pt x="5971" y="7005"/>
                  </a:cubicBezTo>
                  <a:cubicBezTo>
                    <a:pt x="5979" y="7064"/>
                    <a:pt x="5957" y="7093"/>
                    <a:pt x="5935" y="7130"/>
                  </a:cubicBezTo>
                  <a:cubicBezTo>
                    <a:pt x="5927" y="7145"/>
                    <a:pt x="5920" y="7159"/>
                    <a:pt x="5913" y="7174"/>
                  </a:cubicBezTo>
                  <a:cubicBezTo>
                    <a:pt x="5891" y="7218"/>
                    <a:pt x="5862" y="7225"/>
                    <a:pt x="5854" y="7225"/>
                  </a:cubicBezTo>
                  <a:cubicBezTo>
                    <a:pt x="5825" y="7225"/>
                    <a:pt x="5803" y="7203"/>
                    <a:pt x="5803" y="7167"/>
                  </a:cubicBezTo>
                  <a:cubicBezTo>
                    <a:pt x="5803" y="7152"/>
                    <a:pt x="5803" y="7152"/>
                    <a:pt x="5795" y="7152"/>
                  </a:cubicBezTo>
                  <a:cubicBezTo>
                    <a:pt x="5788" y="7152"/>
                    <a:pt x="5774" y="7152"/>
                    <a:pt x="5744" y="7174"/>
                  </a:cubicBezTo>
                  <a:cubicBezTo>
                    <a:pt x="5708" y="7196"/>
                    <a:pt x="5686" y="7203"/>
                    <a:pt x="5642" y="7211"/>
                  </a:cubicBezTo>
                  <a:cubicBezTo>
                    <a:pt x="5620" y="7211"/>
                    <a:pt x="5598" y="7218"/>
                    <a:pt x="5561" y="7225"/>
                  </a:cubicBezTo>
                  <a:cubicBezTo>
                    <a:pt x="5532" y="7233"/>
                    <a:pt x="5510" y="7240"/>
                    <a:pt x="5488" y="7240"/>
                  </a:cubicBezTo>
                  <a:cubicBezTo>
                    <a:pt x="5444" y="7255"/>
                    <a:pt x="5407" y="7262"/>
                    <a:pt x="5349" y="7284"/>
                  </a:cubicBezTo>
                  <a:cubicBezTo>
                    <a:pt x="5326" y="7291"/>
                    <a:pt x="5305" y="7299"/>
                    <a:pt x="5275" y="7299"/>
                  </a:cubicBezTo>
                </a:path>
              </a:pathLst>
            </a:custGeom>
            <a:grpFill/>
            <a:ln w="28575" cmpd="sng">
              <a:solidFill>
                <a:schemeClr val="bg1"/>
              </a:solidFill>
              <a:round/>
              <a:headEnd/>
              <a:tailEnd/>
            </a:ln>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6" name="Freeform 135"/>
            <p:cNvSpPr>
              <a:spLocks noChangeArrowheads="1"/>
            </p:cNvSpPr>
            <p:nvPr/>
          </p:nvSpPr>
          <p:spPr bwMode="auto">
            <a:xfrm>
              <a:off x="7619993" y="4378228"/>
              <a:ext cx="2870828" cy="2785104"/>
            </a:xfrm>
            <a:custGeom>
              <a:avLst/>
              <a:gdLst>
                <a:gd name="T0" fmla="*/ 5532 w 7468"/>
                <a:gd name="T1" fmla="*/ 439 h 7328"/>
                <a:gd name="T2" fmla="*/ 5928 w 7468"/>
                <a:gd name="T3" fmla="*/ 960 h 7328"/>
                <a:gd name="T4" fmla="*/ 5965 w 7468"/>
                <a:gd name="T5" fmla="*/ 2388 h 7328"/>
                <a:gd name="T6" fmla="*/ 7071 w 7468"/>
                <a:gd name="T7" fmla="*/ 4191 h 7328"/>
                <a:gd name="T8" fmla="*/ 7298 w 7468"/>
                <a:gd name="T9" fmla="*/ 6030 h 7328"/>
                <a:gd name="T10" fmla="*/ 6903 w 7468"/>
                <a:gd name="T11" fmla="*/ 6514 h 7328"/>
                <a:gd name="T12" fmla="*/ 5987 w 7468"/>
                <a:gd name="T13" fmla="*/ 7019 h 7328"/>
                <a:gd name="T14" fmla="*/ 4697 w 7468"/>
                <a:gd name="T15" fmla="*/ 7100 h 7328"/>
                <a:gd name="T16" fmla="*/ 4177 w 7468"/>
                <a:gd name="T17" fmla="*/ 6946 h 7328"/>
                <a:gd name="T18" fmla="*/ 3869 w 7468"/>
                <a:gd name="T19" fmla="*/ 6455 h 7328"/>
                <a:gd name="T20" fmla="*/ 3620 w 7468"/>
                <a:gd name="T21" fmla="*/ 5532 h 7328"/>
                <a:gd name="T22" fmla="*/ 3092 w 7468"/>
                <a:gd name="T23" fmla="*/ 5268 h 7328"/>
                <a:gd name="T24" fmla="*/ 2199 w 7468"/>
                <a:gd name="T25" fmla="*/ 4990 h 7328"/>
                <a:gd name="T26" fmla="*/ 2147 w 7468"/>
                <a:gd name="T27" fmla="*/ 3737 h 7328"/>
                <a:gd name="T28" fmla="*/ 1964 w 7468"/>
                <a:gd name="T29" fmla="*/ 2923 h 7328"/>
                <a:gd name="T30" fmla="*/ 1576 w 7468"/>
                <a:gd name="T31" fmla="*/ 2440 h 7328"/>
                <a:gd name="T32" fmla="*/ 901 w 7468"/>
                <a:gd name="T33" fmla="*/ 2147 h 7328"/>
                <a:gd name="T34" fmla="*/ 257 w 7468"/>
                <a:gd name="T35" fmla="*/ 1897 h 7328"/>
                <a:gd name="T36" fmla="*/ 579 w 7468"/>
                <a:gd name="T37" fmla="*/ 1685 h 7328"/>
                <a:gd name="T38" fmla="*/ 1370 w 7468"/>
                <a:gd name="T39" fmla="*/ 1143 h 7328"/>
                <a:gd name="T40" fmla="*/ 2081 w 7468"/>
                <a:gd name="T41" fmla="*/ 938 h 7328"/>
                <a:gd name="T42" fmla="*/ 2909 w 7468"/>
                <a:gd name="T43" fmla="*/ 1245 h 7328"/>
                <a:gd name="T44" fmla="*/ 3701 w 7468"/>
                <a:gd name="T45" fmla="*/ 1172 h 7328"/>
                <a:gd name="T46" fmla="*/ 4353 w 7468"/>
                <a:gd name="T47" fmla="*/ 916 h 7328"/>
                <a:gd name="T48" fmla="*/ 4961 w 7468"/>
                <a:gd name="T49" fmla="*/ 29 h 7328"/>
                <a:gd name="T50" fmla="*/ 4704 w 7468"/>
                <a:gd name="T51" fmla="*/ 366 h 7328"/>
                <a:gd name="T52" fmla="*/ 4294 w 7468"/>
                <a:gd name="T53" fmla="*/ 945 h 7328"/>
                <a:gd name="T54" fmla="*/ 3913 w 7468"/>
                <a:gd name="T55" fmla="*/ 1157 h 7328"/>
                <a:gd name="T56" fmla="*/ 3488 w 7468"/>
                <a:gd name="T57" fmla="*/ 1355 h 7328"/>
                <a:gd name="T58" fmla="*/ 3063 w 7468"/>
                <a:gd name="T59" fmla="*/ 1333 h 7328"/>
                <a:gd name="T60" fmla="*/ 2660 w 7468"/>
                <a:gd name="T61" fmla="*/ 1128 h 7328"/>
                <a:gd name="T62" fmla="*/ 1949 w 7468"/>
                <a:gd name="T63" fmla="*/ 872 h 7328"/>
                <a:gd name="T64" fmla="*/ 1458 w 7468"/>
                <a:gd name="T65" fmla="*/ 1033 h 7328"/>
                <a:gd name="T66" fmla="*/ 1004 w 7468"/>
                <a:gd name="T67" fmla="*/ 1304 h 7328"/>
                <a:gd name="T68" fmla="*/ 418 w 7468"/>
                <a:gd name="T69" fmla="*/ 1604 h 7328"/>
                <a:gd name="T70" fmla="*/ 271 w 7468"/>
                <a:gd name="T71" fmla="*/ 1927 h 7328"/>
                <a:gd name="T72" fmla="*/ 762 w 7468"/>
                <a:gd name="T73" fmla="*/ 1978 h 7328"/>
                <a:gd name="T74" fmla="*/ 1151 w 7468"/>
                <a:gd name="T75" fmla="*/ 2242 h 7328"/>
                <a:gd name="T76" fmla="*/ 1759 w 7468"/>
                <a:gd name="T77" fmla="*/ 2476 h 7328"/>
                <a:gd name="T78" fmla="*/ 1986 w 7468"/>
                <a:gd name="T79" fmla="*/ 3099 h 7328"/>
                <a:gd name="T80" fmla="*/ 2052 w 7468"/>
                <a:gd name="T81" fmla="*/ 3671 h 7328"/>
                <a:gd name="T82" fmla="*/ 2184 w 7468"/>
                <a:gd name="T83" fmla="*/ 4184 h 7328"/>
                <a:gd name="T84" fmla="*/ 2169 w 7468"/>
                <a:gd name="T85" fmla="*/ 5012 h 7328"/>
                <a:gd name="T86" fmla="*/ 2902 w 7468"/>
                <a:gd name="T87" fmla="*/ 5400 h 7328"/>
                <a:gd name="T88" fmla="*/ 3327 w 7468"/>
                <a:gd name="T89" fmla="*/ 5444 h 7328"/>
                <a:gd name="T90" fmla="*/ 3950 w 7468"/>
                <a:gd name="T91" fmla="*/ 5701 h 7328"/>
                <a:gd name="T92" fmla="*/ 3825 w 7468"/>
                <a:gd name="T93" fmla="*/ 6455 h 7328"/>
                <a:gd name="T94" fmla="*/ 4140 w 7468"/>
                <a:gd name="T95" fmla="*/ 6748 h 7328"/>
                <a:gd name="T96" fmla="*/ 4316 w 7468"/>
                <a:gd name="T97" fmla="*/ 7313 h 7328"/>
                <a:gd name="T98" fmla="*/ 4851 w 7468"/>
                <a:gd name="T99" fmla="*/ 7210 h 7328"/>
                <a:gd name="T100" fmla="*/ 5782 w 7468"/>
                <a:gd name="T101" fmla="*/ 7203 h 7328"/>
                <a:gd name="T102" fmla="*/ 6111 w 7468"/>
                <a:gd name="T103" fmla="*/ 6734 h 7328"/>
                <a:gd name="T104" fmla="*/ 6646 w 7468"/>
                <a:gd name="T105" fmla="*/ 6646 h 7328"/>
                <a:gd name="T106" fmla="*/ 7225 w 7468"/>
                <a:gd name="T107" fmla="*/ 6573 h 7328"/>
                <a:gd name="T108" fmla="*/ 7108 w 7468"/>
                <a:gd name="T109" fmla="*/ 5517 h 7328"/>
                <a:gd name="T110" fmla="*/ 7144 w 7468"/>
                <a:gd name="T111" fmla="*/ 4389 h 7328"/>
                <a:gd name="T112" fmla="*/ 6910 w 7468"/>
                <a:gd name="T113" fmla="*/ 3392 h 7328"/>
                <a:gd name="T114" fmla="*/ 6001 w 7468"/>
                <a:gd name="T115" fmla="*/ 2359 h 7328"/>
                <a:gd name="T116" fmla="*/ 6302 w 7468"/>
                <a:gd name="T117" fmla="*/ 1047 h 7328"/>
                <a:gd name="T118" fmla="*/ 5804 w 7468"/>
                <a:gd name="T119" fmla="*/ 908 h 7328"/>
                <a:gd name="T120" fmla="*/ 5679 w 7468"/>
                <a:gd name="T121" fmla="*/ 329 h 7328"/>
                <a:gd name="T122" fmla="*/ 5254 w 7468"/>
                <a:gd name="T123" fmla="*/ 329 h 7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68" h="7328">
                  <a:moveTo>
                    <a:pt x="4961" y="29"/>
                  </a:moveTo>
                  <a:lnTo>
                    <a:pt x="4961" y="29"/>
                  </a:lnTo>
                  <a:cubicBezTo>
                    <a:pt x="4983" y="29"/>
                    <a:pt x="5005" y="51"/>
                    <a:pt x="5027" y="88"/>
                  </a:cubicBezTo>
                  <a:cubicBezTo>
                    <a:pt x="5063" y="139"/>
                    <a:pt x="5071" y="154"/>
                    <a:pt x="5122" y="161"/>
                  </a:cubicBezTo>
                  <a:cubicBezTo>
                    <a:pt x="5173" y="168"/>
                    <a:pt x="5159" y="219"/>
                    <a:pt x="5188" y="256"/>
                  </a:cubicBezTo>
                  <a:cubicBezTo>
                    <a:pt x="5210" y="285"/>
                    <a:pt x="5232" y="359"/>
                    <a:pt x="5247" y="388"/>
                  </a:cubicBezTo>
                  <a:cubicBezTo>
                    <a:pt x="5261" y="417"/>
                    <a:pt x="5276" y="439"/>
                    <a:pt x="5305" y="439"/>
                  </a:cubicBezTo>
                  <a:cubicBezTo>
                    <a:pt x="5320" y="439"/>
                    <a:pt x="5327" y="439"/>
                    <a:pt x="5342" y="432"/>
                  </a:cubicBezTo>
                  <a:cubicBezTo>
                    <a:pt x="5379" y="410"/>
                    <a:pt x="5408" y="381"/>
                    <a:pt x="5430" y="381"/>
                  </a:cubicBezTo>
                  <a:cubicBezTo>
                    <a:pt x="5437" y="381"/>
                    <a:pt x="5444" y="388"/>
                    <a:pt x="5452" y="388"/>
                  </a:cubicBezTo>
                  <a:cubicBezTo>
                    <a:pt x="5481" y="410"/>
                    <a:pt x="5481" y="447"/>
                    <a:pt x="5518" y="447"/>
                  </a:cubicBezTo>
                  <a:cubicBezTo>
                    <a:pt x="5518" y="447"/>
                    <a:pt x="5525" y="447"/>
                    <a:pt x="5532" y="439"/>
                  </a:cubicBezTo>
                  <a:cubicBezTo>
                    <a:pt x="5584" y="425"/>
                    <a:pt x="5584" y="425"/>
                    <a:pt x="5628" y="388"/>
                  </a:cubicBezTo>
                  <a:cubicBezTo>
                    <a:pt x="5657" y="366"/>
                    <a:pt x="5664" y="359"/>
                    <a:pt x="5679" y="359"/>
                  </a:cubicBezTo>
                  <a:cubicBezTo>
                    <a:pt x="5686" y="359"/>
                    <a:pt x="5701" y="366"/>
                    <a:pt x="5716" y="373"/>
                  </a:cubicBezTo>
                  <a:cubicBezTo>
                    <a:pt x="5738" y="388"/>
                    <a:pt x="5767" y="388"/>
                    <a:pt x="5796" y="388"/>
                  </a:cubicBezTo>
                  <a:cubicBezTo>
                    <a:pt x="5818" y="388"/>
                    <a:pt x="5847" y="388"/>
                    <a:pt x="5862" y="381"/>
                  </a:cubicBezTo>
                  <a:cubicBezTo>
                    <a:pt x="5862" y="381"/>
                    <a:pt x="5862" y="381"/>
                    <a:pt x="5870" y="381"/>
                  </a:cubicBezTo>
                  <a:cubicBezTo>
                    <a:pt x="5892" y="381"/>
                    <a:pt x="5899" y="403"/>
                    <a:pt x="5892" y="461"/>
                  </a:cubicBezTo>
                  <a:cubicBezTo>
                    <a:pt x="5884" y="520"/>
                    <a:pt x="5950" y="586"/>
                    <a:pt x="5870" y="645"/>
                  </a:cubicBezTo>
                  <a:cubicBezTo>
                    <a:pt x="5782" y="703"/>
                    <a:pt x="5716" y="791"/>
                    <a:pt x="5686" y="835"/>
                  </a:cubicBezTo>
                  <a:cubicBezTo>
                    <a:pt x="5664" y="872"/>
                    <a:pt x="5635" y="923"/>
                    <a:pt x="5723" y="938"/>
                  </a:cubicBezTo>
                  <a:cubicBezTo>
                    <a:pt x="5811" y="945"/>
                    <a:pt x="5833" y="938"/>
                    <a:pt x="5892" y="952"/>
                  </a:cubicBezTo>
                  <a:cubicBezTo>
                    <a:pt x="5913" y="960"/>
                    <a:pt x="5921" y="960"/>
                    <a:pt x="5928" y="960"/>
                  </a:cubicBezTo>
                  <a:cubicBezTo>
                    <a:pt x="5950" y="960"/>
                    <a:pt x="5950" y="945"/>
                    <a:pt x="5987" y="901"/>
                  </a:cubicBezTo>
                  <a:cubicBezTo>
                    <a:pt x="6038" y="842"/>
                    <a:pt x="6038" y="842"/>
                    <a:pt x="6111" y="784"/>
                  </a:cubicBezTo>
                  <a:cubicBezTo>
                    <a:pt x="6192" y="725"/>
                    <a:pt x="6155" y="681"/>
                    <a:pt x="6243" y="681"/>
                  </a:cubicBezTo>
                  <a:cubicBezTo>
                    <a:pt x="6243" y="725"/>
                    <a:pt x="6258" y="791"/>
                    <a:pt x="6309" y="835"/>
                  </a:cubicBezTo>
                  <a:cubicBezTo>
                    <a:pt x="6368" y="886"/>
                    <a:pt x="6338" y="960"/>
                    <a:pt x="6280" y="1033"/>
                  </a:cubicBezTo>
                  <a:cubicBezTo>
                    <a:pt x="6221" y="1099"/>
                    <a:pt x="6214" y="1135"/>
                    <a:pt x="6221" y="1201"/>
                  </a:cubicBezTo>
                  <a:cubicBezTo>
                    <a:pt x="6236" y="1267"/>
                    <a:pt x="6243" y="1428"/>
                    <a:pt x="6243" y="1494"/>
                  </a:cubicBezTo>
                  <a:cubicBezTo>
                    <a:pt x="6243" y="1560"/>
                    <a:pt x="6141" y="1678"/>
                    <a:pt x="6097" y="1736"/>
                  </a:cubicBezTo>
                  <a:cubicBezTo>
                    <a:pt x="6053" y="1787"/>
                    <a:pt x="5935" y="1868"/>
                    <a:pt x="5870" y="1912"/>
                  </a:cubicBezTo>
                  <a:cubicBezTo>
                    <a:pt x="5804" y="1964"/>
                    <a:pt x="5825" y="2037"/>
                    <a:pt x="5862" y="2110"/>
                  </a:cubicBezTo>
                  <a:cubicBezTo>
                    <a:pt x="5892" y="2176"/>
                    <a:pt x="5847" y="2198"/>
                    <a:pt x="5825" y="2301"/>
                  </a:cubicBezTo>
                  <a:cubicBezTo>
                    <a:pt x="5804" y="2381"/>
                    <a:pt x="5921" y="2388"/>
                    <a:pt x="5965" y="2388"/>
                  </a:cubicBezTo>
                  <a:cubicBezTo>
                    <a:pt x="5980" y="2388"/>
                    <a:pt x="5987" y="2388"/>
                    <a:pt x="5987" y="2388"/>
                  </a:cubicBezTo>
                  <a:cubicBezTo>
                    <a:pt x="5987" y="2388"/>
                    <a:pt x="6053" y="2484"/>
                    <a:pt x="6141" y="2528"/>
                  </a:cubicBezTo>
                  <a:cubicBezTo>
                    <a:pt x="6236" y="2572"/>
                    <a:pt x="6258" y="2616"/>
                    <a:pt x="6338" y="2638"/>
                  </a:cubicBezTo>
                  <a:cubicBezTo>
                    <a:pt x="6412" y="2660"/>
                    <a:pt x="6404" y="2733"/>
                    <a:pt x="6463" y="2835"/>
                  </a:cubicBezTo>
                  <a:cubicBezTo>
                    <a:pt x="6514" y="2938"/>
                    <a:pt x="6720" y="2967"/>
                    <a:pt x="6778" y="3011"/>
                  </a:cubicBezTo>
                  <a:cubicBezTo>
                    <a:pt x="6837" y="3063"/>
                    <a:pt x="6947" y="3165"/>
                    <a:pt x="6903" y="3195"/>
                  </a:cubicBezTo>
                  <a:cubicBezTo>
                    <a:pt x="6859" y="3231"/>
                    <a:pt x="6844" y="3312"/>
                    <a:pt x="6866" y="3378"/>
                  </a:cubicBezTo>
                  <a:cubicBezTo>
                    <a:pt x="6888" y="3444"/>
                    <a:pt x="6910" y="3466"/>
                    <a:pt x="6859" y="3539"/>
                  </a:cubicBezTo>
                  <a:cubicBezTo>
                    <a:pt x="6800" y="3605"/>
                    <a:pt x="6778" y="3612"/>
                    <a:pt x="6734" y="3707"/>
                  </a:cubicBezTo>
                  <a:cubicBezTo>
                    <a:pt x="6683" y="3795"/>
                    <a:pt x="6778" y="3810"/>
                    <a:pt x="6785" y="3898"/>
                  </a:cubicBezTo>
                  <a:cubicBezTo>
                    <a:pt x="6800" y="3986"/>
                    <a:pt x="6844" y="4059"/>
                    <a:pt x="6859" y="4110"/>
                  </a:cubicBezTo>
                  <a:cubicBezTo>
                    <a:pt x="6866" y="4169"/>
                    <a:pt x="7005" y="4184"/>
                    <a:pt x="7071" y="4191"/>
                  </a:cubicBezTo>
                  <a:cubicBezTo>
                    <a:pt x="7137" y="4206"/>
                    <a:pt x="7174" y="4308"/>
                    <a:pt x="7152" y="4338"/>
                  </a:cubicBezTo>
                  <a:cubicBezTo>
                    <a:pt x="7130" y="4374"/>
                    <a:pt x="7093" y="4374"/>
                    <a:pt x="7108" y="4411"/>
                  </a:cubicBezTo>
                  <a:cubicBezTo>
                    <a:pt x="7115" y="4440"/>
                    <a:pt x="7166" y="4455"/>
                    <a:pt x="7166" y="4455"/>
                  </a:cubicBezTo>
                  <a:lnTo>
                    <a:pt x="7166" y="4455"/>
                  </a:lnTo>
                  <a:cubicBezTo>
                    <a:pt x="7174" y="4455"/>
                    <a:pt x="7181" y="4462"/>
                    <a:pt x="7137" y="4521"/>
                  </a:cubicBezTo>
                  <a:cubicBezTo>
                    <a:pt x="7086" y="4602"/>
                    <a:pt x="7174" y="4689"/>
                    <a:pt x="7262" y="4763"/>
                  </a:cubicBezTo>
                  <a:cubicBezTo>
                    <a:pt x="7357" y="4828"/>
                    <a:pt x="7254" y="4975"/>
                    <a:pt x="7218" y="5041"/>
                  </a:cubicBezTo>
                  <a:cubicBezTo>
                    <a:pt x="7188" y="5114"/>
                    <a:pt x="7211" y="5144"/>
                    <a:pt x="7218" y="5224"/>
                  </a:cubicBezTo>
                  <a:cubicBezTo>
                    <a:pt x="7232" y="5305"/>
                    <a:pt x="7152" y="5429"/>
                    <a:pt x="7086" y="5495"/>
                  </a:cubicBezTo>
                  <a:cubicBezTo>
                    <a:pt x="7013" y="5561"/>
                    <a:pt x="6991" y="5591"/>
                    <a:pt x="7042" y="5664"/>
                  </a:cubicBezTo>
                  <a:cubicBezTo>
                    <a:pt x="7086" y="5745"/>
                    <a:pt x="7152" y="5766"/>
                    <a:pt x="7174" y="5862"/>
                  </a:cubicBezTo>
                  <a:cubicBezTo>
                    <a:pt x="7196" y="5950"/>
                    <a:pt x="7211" y="6008"/>
                    <a:pt x="7298" y="6030"/>
                  </a:cubicBezTo>
                  <a:cubicBezTo>
                    <a:pt x="7386" y="6052"/>
                    <a:pt x="7364" y="6118"/>
                    <a:pt x="7401" y="6221"/>
                  </a:cubicBezTo>
                  <a:cubicBezTo>
                    <a:pt x="7437" y="6323"/>
                    <a:pt x="7437" y="6338"/>
                    <a:pt x="7401" y="6382"/>
                  </a:cubicBezTo>
                  <a:cubicBezTo>
                    <a:pt x="7364" y="6426"/>
                    <a:pt x="7298" y="6485"/>
                    <a:pt x="7298" y="6485"/>
                  </a:cubicBezTo>
                  <a:cubicBezTo>
                    <a:pt x="7298" y="6485"/>
                    <a:pt x="7306" y="6492"/>
                    <a:pt x="7320" y="6507"/>
                  </a:cubicBezTo>
                  <a:cubicBezTo>
                    <a:pt x="7276" y="6521"/>
                    <a:pt x="7225" y="6536"/>
                    <a:pt x="7211" y="6543"/>
                  </a:cubicBezTo>
                  <a:cubicBezTo>
                    <a:pt x="7211" y="6551"/>
                    <a:pt x="7203" y="6551"/>
                    <a:pt x="7196" y="6551"/>
                  </a:cubicBezTo>
                  <a:cubicBezTo>
                    <a:pt x="7166" y="6551"/>
                    <a:pt x="7093" y="6499"/>
                    <a:pt x="7071" y="6463"/>
                  </a:cubicBezTo>
                  <a:cubicBezTo>
                    <a:pt x="7064" y="6441"/>
                    <a:pt x="7049" y="6426"/>
                    <a:pt x="7035" y="6426"/>
                  </a:cubicBezTo>
                  <a:cubicBezTo>
                    <a:pt x="7013" y="6426"/>
                    <a:pt x="6998" y="6433"/>
                    <a:pt x="6983" y="6463"/>
                  </a:cubicBezTo>
                  <a:cubicBezTo>
                    <a:pt x="6954" y="6507"/>
                    <a:pt x="6969" y="6521"/>
                    <a:pt x="6954" y="6521"/>
                  </a:cubicBezTo>
                  <a:cubicBezTo>
                    <a:pt x="6954" y="6521"/>
                    <a:pt x="6947" y="6521"/>
                    <a:pt x="6939" y="6521"/>
                  </a:cubicBezTo>
                  <a:cubicBezTo>
                    <a:pt x="6925" y="6514"/>
                    <a:pt x="6910" y="6514"/>
                    <a:pt x="6903" y="6514"/>
                  </a:cubicBezTo>
                  <a:cubicBezTo>
                    <a:pt x="6881" y="6514"/>
                    <a:pt x="6851" y="6521"/>
                    <a:pt x="6793" y="6543"/>
                  </a:cubicBezTo>
                  <a:cubicBezTo>
                    <a:pt x="6712" y="6580"/>
                    <a:pt x="6749" y="6573"/>
                    <a:pt x="6675" y="6587"/>
                  </a:cubicBezTo>
                  <a:cubicBezTo>
                    <a:pt x="6602" y="6602"/>
                    <a:pt x="6639" y="6638"/>
                    <a:pt x="6580" y="6690"/>
                  </a:cubicBezTo>
                  <a:cubicBezTo>
                    <a:pt x="6544" y="6726"/>
                    <a:pt x="6544" y="6741"/>
                    <a:pt x="6536" y="6741"/>
                  </a:cubicBezTo>
                  <a:cubicBezTo>
                    <a:pt x="6536" y="6741"/>
                    <a:pt x="6529" y="6741"/>
                    <a:pt x="6522" y="6734"/>
                  </a:cubicBezTo>
                  <a:cubicBezTo>
                    <a:pt x="6500" y="6704"/>
                    <a:pt x="6514" y="6675"/>
                    <a:pt x="6463" y="6675"/>
                  </a:cubicBezTo>
                  <a:cubicBezTo>
                    <a:pt x="6412" y="6675"/>
                    <a:pt x="6353" y="6675"/>
                    <a:pt x="6316" y="6638"/>
                  </a:cubicBezTo>
                  <a:cubicBezTo>
                    <a:pt x="6309" y="6631"/>
                    <a:pt x="6287" y="6624"/>
                    <a:pt x="6273" y="6624"/>
                  </a:cubicBezTo>
                  <a:cubicBezTo>
                    <a:pt x="6229" y="6624"/>
                    <a:pt x="6170" y="6646"/>
                    <a:pt x="6133" y="6653"/>
                  </a:cubicBezTo>
                  <a:cubicBezTo>
                    <a:pt x="6082" y="6675"/>
                    <a:pt x="6089" y="6726"/>
                    <a:pt x="6053" y="6792"/>
                  </a:cubicBezTo>
                  <a:cubicBezTo>
                    <a:pt x="6023" y="6858"/>
                    <a:pt x="6038" y="6866"/>
                    <a:pt x="5987" y="6888"/>
                  </a:cubicBezTo>
                  <a:cubicBezTo>
                    <a:pt x="5935" y="6902"/>
                    <a:pt x="5980" y="6954"/>
                    <a:pt x="5987" y="7019"/>
                  </a:cubicBezTo>
                  <a:cubicBezTo>
                    <a:pt x="5994" y="7093"/>
                    <a:pt x="5965" y="7115"/>
                    <a:pt x="5928" y="7181"/>
                  </a:cubicBezTo>
                  <a:cubicBezTo>
                    <a:pt x="5913" y="7210"/>
                    <a:pt x="5899" y="7225"/>
                    <a:pt x="5884" y="7225"/>
                  </a:cubicBezTo>
                  <a:cubicBezTo>
                    <a:pt x="5862" y="7225"/>
                    <a:pt x="5847" y="7210"/>
                    <a:pt x="5847" y="7181"/>
                  </a:cubicBezTo>
                  <a:cubicBezTo>
                    <a:pt x="5847" y="7159"/>
                    <a:pt x="5840" y="7152"/>
                    <a:pt x="5825" y="7152"/>
                  </a:cubicBezTo>
                  <a:cubicBezTo>
                    <a:pt x="5811" y="7152"/>
                    <a:pt x="5789" y="7159"/>
                    <a:pt x="5767" y="7173"/>
                  </a:cubicBezTo>
                  <a:cubicBezTo>
                    <a:pt x="5716" y="7210"/>
                    <a:pt x="5686" y="7203"/>
                    <a:pt x="5584" y="7225"/>
                  </a:cubicBezTo>
                  <a:cubicBezTo>
                    <a:pt x="5489" y="7254"/>
                    <a:pt x="5459" y="7254"/>
                    <a:pt x="5371" y="7283"/>
                  </a:cubicBezTo>
                  <a:cubicBezTo>
                    <a:pt x="5356" y="7291"/>
                    <a:pt x="5327" y="7298"/>
                    <a:pt x="5305" y="7298"/>
                  </a:cubicBezTo>
                  <a:cubicBezTo>
                    <a:pt x="5217" y="7298"/>
                    <a:pt x="5115" y="7269"/>
                    <a:pt x="5063" y="7261"/>
                  </a:cubicBezTo>
                  <a:cubicBezTo>
                    <a:pt x="4983" y="7254"/>
                    <a:pt x="4932" y="7261"/>
                    <a:pt x="4895" y="7254"/>
                  </a:cubicBezTo>
                  <a:cubicBezTo>
                    <a:pt x="4866" y="7239"/>
                    <a:pt x="4924" y="7195"/>
                    <a:pt x="4858" y="7181"/>
                  </a:cubicBezTo>
                  <a:cubicBezTo>
                    <a:pt x="4785" y="7173"/>
                    <a:pt x="4748" y="7122"/>
                    <a:pt x="4697" y="7100"/>
                  </a:cubicBezTo>
                  <a:cubicBezTo>
                    <a:pt x="4653" y="7078"/>
                    <a:pt x="4675" y="7034"/>
                    <a:pt x="4661" y="7034"/>
                  </a:cubicBezTo>
                  <a:cubicBezTo>
                    <a:pt x="4661" y="7034"/>
                    <a:pt x="4653" y="7042"/>
                    <a:pt x="4646" y="7049"/>
                  </a:cubicBezTo>
                  <a:cubicBezTo>
                    <a:pt x="4594" y="7078"/>
                    <a:pt x="4594" y="7107"/>
                    <a:pt x="4536" y="7115"/>
                  </a:cubicBezTo>
                  <a:cubicBezTo>
                    <a:pt x="4529" y="7115"/>
                    <a:pt x="4521" y="7115"/>
                    <a:pt x="4514" y="7115"/>
                  </a:cubicBezTo>
                  <a:cubicBezTo>
                    <a:pt x="4499" y="7115"/>
                    <a:pt x="4492" y="7115"/>
                    <a:pt x="4485" y="7115"/>
                  </a:cubicBezTo>
                  <a:cubicBezTo>
                    <a:pt x="4485" y="7115"/>
                    <a:pt x="4477" y="7115"/>
                    <a:pt x="4463" y="7144"/>
                  </a:cubicBezTo>
                  <a:cubicBezTo>
                    <a:pt x="4433" y="7195"/>
                    <a:pt x="4404" y="7203"/>
                    <a:pt x="4353" y="7261"/>
                  </a:cubicBezTo>
                  <a:cubicBezTo>
                    <a:pt x="4338" y="7276"/>
                    <a:pt x="4331" y="7283"/>
                    <a:pt x="4316" y="7283"/>
                  </a:cubicBezTo>
                  <a:cubicBezTo>
                    <a:pt x="4280" y="7283"/>
                    <a:pt x="4250" y="7232"/>
                    <a:pt x="4228" y="7217"/>
                  </a:cubicBezTo>
                  <a:cubicBezTo>
                    <a:pt x="4191" y="7203"/>
                    <a:pt x="4191" y="7159"/>
                    <a:pt x="4213" y="7115"/>
                  </a:cubicBezTo>
                  <a:cubicBezTo>
                    <a:pt x="4228" y="7071"/>
                    <a:pt x="4221" y="7064"/>
                    <a:pt x="4213" y="7027"/>
                  </a:cubicBezTo>
                  <a:cubicBezTo>
                    <a:pt x="4199" y="6997"/>
                    <a:pt x="4177" y="6983"/>
                    <a:pt x="4177" y="6946"/>
                  </a:cubicBezTo>
                  <a:cubicBezTo>
                    <a:pt x="4177" y="6910"/>
                    <a:pt x="4213" y="6910"/>
                    <a:pt x="4235" y="6888"/>
                  </a:cubicBezTo>
                  <a:cubicBezTo>
                    <a:pt x="4257" y="6858"/>
                    <a:pt x="4221" y="6800"/>
                    <a:pt x="4184" y="6785"/>
                  </a:cubicBezTo>
                  <a:cubicBezTo>
                    <a:pt x="4155" y="6770"/>
                    <a:pt x="4184" y="6712"/>
                    <a:pt x="4155" y="6712"/>
                  </a:cubicBezTo>
                  <a:cubicBezTo>
                    <a:pt x="4155" y="6712"/>
                    <a:pt x="4155" y="6712"/>
                    <a:pt x="4148" y="6719"/>
                  </a:cubicBezTo>
                  <a:lnTo>
                    <a:pt x="4140" y="6719"/>
                  </a:lnTo>
                  <a:cubicBezTo>
                    <a:pt x="4104" y="6719"/>
                    <a:pt x="4082" y="6690"/>
                    <a:pt x="4082" y="6690"/>
                  </a:cubicBezTo>
                  <a:cubicBezTo>
                    <a:pt x="4082" y="6690"/>
                    <a:pt x="4096" y="6602"/>
                    <a:pt x="4067" y="6573"/>
                  </a:cubicBezTo>
                  <a:cubicBezTo>
                    <a:pt x="4045" y="6551"/>
                    <a:pt x="4030" y="6543"/>
                    <a:pt x="4008" y="6543"/>
                  </a:cubicBezTo>
                  <a:cubicBezTo>
                    <a:pt x="3994" y="6543"/>
                    <a:pt x="3986" y="6543"/>
                    <a:pt x="3964" y="6543"/>
                  </a:cubicBezTo>
                  <a:cubicBezTo>
                    <a:pt x="3957" y="6543"/>
                    <a:pt x="3957" y="6543"/>
                    <a:pt x="3957" y="6543"/>
                  </a:cubicBezTo>
                  <a:cubicBezTo>
                    <a:pt x="3906" y="6543"/>
                    <a:pt x="3906" y="6485"/>
                    <a:pt x="3876" y="6463"/>
                  </a:cubicBezTo>
                  <a:cubicBezTo>
                    <a:pt x="3876" y="6455"/>
                    <a:pt x="3876" y="6455"/>
                    <a:pt x="3869" y="6455"/>
                  </a:cubicBezTo>
                  <a:cubicBezTo>
                    <a:pt x="3891" y="6433"/>
                    <a:pt x="3913" y="6411"/>
                    <a:pt x="3950" y="6389"/>
                  </a:cubicBezTo>
                  <a:cubicBezTo>
                    <a:pt x="4016" y="6353"/>
                    <a:pt x="4060" y="6338"/>
                    <a:pt x="4089" y="6287"/>
                  </a:cubicBezTo>
                  <a:cubicBezTo>
                    <a:pt x="4125" y="6243"/>
                    <a:pt x="4148" y="6169"/>
                    <a:pt x="4111" y="6147"/>
                  </a:cubicBezTo>
                  <a:cubicBezTo>
                    <a:pt x="4067" y="6118"/>
                    <a:pt x="4038" y="6067"/>
                    <a:pt x="4067" y="6016"/>
                  </a:cubicBezTo>
                  <a:cubicBezTo>
                    <a:pt x="4089" y="5964"/>
                    <a:pt x="4096" y="5913"/>
                    <a:pt x="4067" y="5891"/>
                  </a:cubicBezTo>
                  <a:cubicBezTo>
                    <a:pt x="4030" y="5862"/>
                    <a:pt x="3986" y="5840"/>
                    <a:pt x="4001" y="5796"/>
                  </a:cubicBezTo>
                  <a:cubicBezTo>
                    <a:pt x="4001" y="5759"/>
                    <a:pt x="4016" y="5671"/>
                    <a:pt x="3950" y="5671"/>
                  </a:cubicBezTo>
                  <a:cubicBezTo>
                    <a:pt x="3942" y="5671"/>
                    <a:pt x="3928" y="5671"/>
                    <a:pt x="3913" y="5678"/>
                  </a:cubicBezTo>
                  <a:cubicBezTo>
                    <a:pt x="3884" y="5686"/>
                    <a:pt x="3862" y="5693"/>
                    <a:pt x="3840" y="5693"/>
                  </a:cubicBezTo>
                  <a:cubicBezTo>
                    <a:pt x="3774" y="5693"/>
                    <a:pt x="3730" y="5657"/>
                    <a:pt x="3759" y="5627"/>
                  </a:cubicBezTo>
                  <a:cubicBezTo>
                    <a:pt x="3796" y="5591"/>
                    <a:pt x="3752" y="5583"/>
                    <a:pt x="3701" y="5583"/>
                  </a:cubicBezTo>
                  <a:cubicBezTo>
                    <a:pt x="3649" y="5583"/>
                    <a:pt x="3635" y="5576"/>
                    <a:pt x="3620" y="5532"/>
                  </a:cubicBezTo>
                  <a:cubicBezTo>
                    <a:pt x="3620" y="5503"/>
                    <a:pt x="3605" y="5473"/>
                    <a:pt x="3583" y="5473"/>
                  </a:cubicBezTo>
                  <a:cubicBezTo>
                    <a:pt x="3576" y="5473"/>
                    <a:pt x="3569" y="5473"/>
                    <a:pt x="3554" y="5481"/>
                  </a:cubicBezTo>
                  <a:cubicBezTo>
                    <a:pt x="3532" y="5503"/>
                    <a:pt x="3495" y="5517"/>
                    <a:pt x="3466" y="5517"/>
                  </a:cubicBezTo>
                  <a:cubicBezTo>
                    <a:pt x="3444" y="5517"/>
                    <a:pt x="3422" y="5510"/>
                    <a:pt x="3408" y="5473"/>
                  </a:cubicBezTo>
                  <a:cubicBezTo>
                    <a:pt x="3393" y="5422"/>
                    <a:pt x="3378" y="5407"/>
                    <a:pt x="3356" y="5407"/>
                  </a:cubicBezTo>
                  <a:cubicBezTo>
                    <a:pt x="3342" y="5407"/>
                    <a:pt x="3334" y="5415"/>
                    <a:pt x="3320" y="5415"/>
                  </a:cubicBezTo>
                  <a:cubicBezTo>
                    <a:pt x="3312" y="5415"/>
                    <a:pt x="3305" y="5415"/>
                    <a:pt x="3305" y="5415"/>
                  </a:cubicBezTo>
                  <a:cubicBezTo>
                    <a:pt x="3261" y="5415"/>
                    <a:pt x="3224" y="5385"/>
                    <a:pt x="3195" y="5356"/>
                  </a:cubicBezTo>
                  <a:cubicBezTo>
                    <a:pt x="3188" y="5342"/>
                    <a:pt x="3180" y="5342"/>
                    <a:pt x="3173" y="5342"/>
                  </a:cubicBezTo>
                  <a:cubicBezTo>
                    <a:pt x="3158" y="5342"/>
                    <a:pt x="3151" y="5342"/>
                    <a:pt x="3144" y="5342"/>
                  </a:cubicBezTo>
                  <a:cubicBezTo>
                    <a:pt x="3129" y="5342"/>
                    <a:pt x="3122" y="5342"/>
                    <a:pt x="3114" y="5327"/>
                  </a:cubicBezTo>
                  <a:cubicBezTo>
                    <a:pt x="3092" y="5297"/>
                    <a:pt x="3114" y="5268"/>
                    <a:pt x="3092" y="5268"/>
                  </a:cubicBezTo>
                  <a:cubicBezTo>
                    <a:pt x="3085" y="5268"/>
                    <a:pt x="3078" y="5268"/>
                    <a:pt x="3070" y="5268"/>
                  </a:cubicBezTo>
                  <a:cubicBezTo>
                    <a:pt x="3019" y="5290"/>
                    <a:pt x="2975" y="5327"/>
                    <a:pt x="2909" y="5364"/>
                  </a:cubicBezTo>
                  <a:cubicBezTo>
                    <a:pt x="2865" y="5385"/>
                    <a:pt x="2836" y="5407"/>
                    <a:pt x="2807" y="5407"/>
                  </a:cubicBezTo>
                  <a:cubicBezTo>
                    <a:pt x="2792" y="5407"/>
                    <a:pt x="2770" y="5393"/>
                    <a:pt x="2755" y="5371"/>
                  </a:cubicBezTo>
                  <a:cubicBezTo>
                    <a:pt x="2711" y="5312"/>
                    <a:pt x="2667" y="5276"/>
                    <a:pt x="2653" y="5246"/>
                  </a:cubicBezTo>
                  <a:cubicBezTo>
                    <a:pt x="2645" y="5224"/>
                    <a:pt x="2631" y="5224"/>
                    <a:pt x="2616" y="5224"/>
                  </a:cubicBezTo>
                  <a:cubicBezTo>
                    <a:pt x="2601" y="5224"/>
                    <a:pt x="2587" y="5224"/>
                    <a:pt x="2587" y="5224"/>
                  </a:cubicBezTo>
                  <a:cubicBezTo>
                    <a:pt x="2587" y="5224"/>
                    <a:pt x="2580" y="5290"/>
                    <a:pt x="2550" y="5290"/>
                  </a:cubicBezTo>
                  <a:cubicBezTo>
                    <a:pt x="2550" y="5290"/>
                    <a:pt x="2550" y="5290"/>
                    <a:pt x="2543" y="5290"/>
                  </a:cubicBezTo>
                  <a:cubicBezTo>
                    <a:pt x="2506" y="5268"/>
                    <a:pt x="2367" y="5180"/>
                    <a:pt x="2367" y="5180"/>
                  </a:cubicBezTo>
                  <a:cubicBezTo>
                    <a:pt x="2367" y="5180"/>
                    <a:pt x="2330" y="5166"/>
                    <a:pt x="2308" y="5100"/>
                  </a:cubicBezTo>
                  <a:cubicBezTo>
                    <a:pt x="2279" y="5034"/>
                    <a:pt x="2220" y="5026"/>
                    <a:pt x="2199" y="4990"/>
                  </a:cubicBezTo>
                  <a:cubicBezTo>
                    <a:pt x="2169" y="4953"/>
                    <a:pt x="2111" y="4902"/>
                    <a:pt x="2096" y="4843"/>
                  </a:cubicBezTo>
                  <a:cubicBezTo>
                    <a:pt x="2074" y="4785"/>
                    <a:pt x="2074" y="4741"/>
                    <a:pt x="2118" y="4689"/>
                  </a:cubicBezTo>
                  <a:cubicBezTo>
                    <a:pt x="2162" y="4638"/>
                    <a:pt x="2169" y="4667"/>
                    <a:pt x="2206" y="4638"/>
                  </a:cubicBezTo>
                  <a:cubicBezTo>
                    <a:pt x="2235" y="4616"/>
                    <a:pt x="2176" y="4587"/>
                    <a:pt x="2147" y="4557"/>
                  </a:cubicBezTo>
                  <a:cubicBezTo>
                    <a:pt x="2111" y="4521"/>
                    <a:pt x="2118" y="4492"/>
                    <a:pt x="2132" y="4404"/>
                  </a:cubicBezTo>
                  <a:cubicBezTo>
                    <a:pt x="2154" y="4316"/>
                    <a:pt x="2213" y="4294"/>
                    <a:pt x="2220" y="4250"/>
                  </a:cubicBezTo>
                  <a:cubicBezTo>
                    <a:pt x="2228" y="4206"/>
                    <a:pt x="2206" y="4176"/>
                    <a:pt x="2199" y="4125"/>
                  </a:cubicBezTo>
                  <a:cubicBezTo>
                    <a:pt x="2184" y="4074"/>
                    <a:pt x="2176" y="3927"/>
                    <a:pt x="2213" y="3883"/>
                  </a:cubicBezTo>
                  <a:cubicBezTo>
                    <a:pt x="2242" y="3839"/>
                    <a:pt x="2286" y="3788"/>
                    <a:pt x="2257" y="3759"/>
                  </a:cubicBezTo>
                  <a:cubicBezTo>
                    <a:pt x="2242" y="3744"/>
                    <a:pt x="2235" y="3744"/>
                    <a:pt x="2220" y="3744"/>
                  </a:cubicBezTo>
                  <a:cubicBezTo>
                    <a:pt x="2206" y="3744"/>
                    <a:pt x="2191" y="3751"/>
                    <a:pt x="2176" y="3751"/>
                  </a:cubicBezTo>
                  <a:cubicBezTo>
                    <a:pt x="2162" y="3751"/>
                    <a:pt x="2154" y="3744"/>
                    <a:pt x="2147" y="3737"/>
                  </a:cubicBezTo>
                  <a:cubicBezTo>
                    <a:pt x="2103" y="3715"/>
                    <a:pt x="2118" y="3627"/>
                    <a:pt x="2096" y="3619"/>
                  </a:cubicBezTo>
                  <a:cubicBezTo>
                    <a:pt x="2081" y="3619"/>
                    <a:pt x="2081" y="3619"/>
                    <a:pt x="2074" y="3619"/>
                  </a:cubicBezTo>
                  <a:cubicBezTo>
                    <a:pt x="2067" y="3619"/>
                    <a:pt x="2059" y="3627"/>
                    <a:pt x="2030" y="3649"/>
                  </a:cubicBezTo>
                  <a:cubicBezTo>
                    <a:pt x="2008" y="3671"/>
                    <a:pt x="1971" y="3700"/>
                    <a:pt x="1949" y="3700"/>
                  </a:cubicBezTo>
                  <a:cubicBezTo>
                    <a:pt x="1942" y="3700"/>
                    <a:pt x="1935" y="3693"/>
                    <a:pt x="1935" y="3678"/>
                  </a:cubicBezTo>
                  <a:cubicBezTo>
                    <a:pt x="1920" y="3627"/>
                    <a:pt x="1942" y="3627"/>
                    <a:pt x="1957" y="3605"/>
                  </a:cubicBezTo>
                  <a:cubicBezTo>
                    <a:pt x="1971" y="3576"/>
                    <a:pt x="1891" y="3568"/>
                    <a:pt x="1891" y="3568"/>
                  </a:cubicBezTo>
                  <a:cubicBezTo>
                    <a:pt x="1891" y="3568"/>
                    <a:pt x="1898" y="3539"/>
                    <a:pt x="1913" y="3488"/>
                  </a:cubicBezTo>
                  <a:cubicBezTo>
                    <a:pt x="1935" y="3436"/>
                    <a:pt x="1913" y="3348"/>
                    <a:pt x="1935" y="3326"/>
                  </a:cubicBezTo>
                  <a:cubicBezTo>
                    <a:pt x="1949" y="3297"/>
                    <a:pt x="2001" y="3290"/>
                    <a:pt x="2015" y="3260"/>
                  </a:cubicBezTo>
                  <a:cubicBezTo>
                    <a:pt x="2030" y="3238"/>
                    <a:pt x="2059" y="3173"/>
                    <a:pt x="2015" y="3085"/>
                  </a:cubicBezTo>
                  <a:cubicBezTo>
                    <a:pt x="1971" y="2997"/>
                    <a:pt x="1942" y="2967"/>
                    <a:pt x="1964" y="2923"/>
                  </a:cubicBezTo>
                  <a:cubicBezTo>
                    <a:pt x="1993" y="2879"/>
                    <a:pt x="1964" y="2857"/>
                    <a:pt x="1957" y="2821"/>
                  </a:cubicBezTo>
                  <a:cubicBezTo>
                    <a:pt x="1949" y="2792"/>
                    <a:pt x="1979" y="2755"/>
                    <a:pt x="2023" y="2726"/>
                  </a:cubicBezTo>
                  <a:cubicBezTo>
                    <a:pt x="2067" y="2704"/>
                    <a:pt x="2052" y="2652"/>
                    <a:pt x="2030" y="2608"/>
                  </a:cubicBezTo>
                  <a:cubicBezTo>
                    <a:pt x="2015" y="2564"/>
                    <a:pt x="1942" y="2476"/>
                    <a:pt x="1905" y="2462"/>
                  </a:cubicBezTo>
                  <a:lnTo>
                    <a:pt x="1898" y="2462"/>
                  </a:lnTo>
                  <a:cubicBezTo>
                    <a:pt x="1869" y="2462"/>
                    <a:pt x="1869" y="2506"/>
                    <a:pt x="1832" y="2528"/>
                  </a:cubicBezTo>
                  <a:cubicBezTo>
                    <a:pt x="1825" y="2528"/>
                    <a:pt x="1818" y="2528"/>
                    <a:pt x="1818" y="2528"/>
                  </a:cubicBezTo>
                  <a:cubicBezTo>
                    <a:pt x="1788" y="2528"/>
                    <a:pt x="1795" y="2476"/>
                    <a:pt x="1781" y="2447"/>
                  </a:cubicBezTo>
                  <a:cubicBezTo>
                    <a:pt x="1773" y="2440"/>
                    <a:pt x="1773" y="2433"/>
                    <a:pt x="1766" y="2433"/>
                  </a:cubicBezTo>
                  <a:cubicBezTo>
                    <a:pt x="1759" y="2433"/>
                    <a:pt x="1751" y="2454"/>
                    <a:pt x="1722" y="2454"/>
                  </a:cubicBezTo>
                  <a:cubicBezTo>
                    <a:pt x="1715" y="2454"/>
                    <a:pt x="1715" y="2454"/>
                    <a:pt x="1708" y="2454"/>
                  </a:cubicBezTo>
                  <a:cubicBezTo>
                    <a:pt x="1671" y="2447"/>
                    <a:pt x="1612" y="2440"/>
                    <a:pt x="1576" y="2440"/>
                  </a:cubicBezTo>
                  <a:cubicBezTo>
                    <a:pt x="1568" y="2440"/>
                    <a:pt x="1561" y="2440"/>
                    <a:pt x="1554" y="2440"/>
                  </a:cubicBezTo>
                  <a:cubicBezTo>
                    <a:pt x="1546" y="2440"/>
                    <a:pt x="1517" y="2447"/>
                    <a:pt x="1480" y="2447"/>
                  </a:cubicBezTo>
                  <a:cubicBezTo>
                    <a:pt x="1444" y="2447"/>
                    <a:pt x="1392" y="2440"/>
                    <a:pt x="1356" y="2425"/>
                  </a:cubicBezTo>
                  <a:cubicBezTo>
                    <a:pt x="1282" y="2388"/>
                    <a:pt x="1209" y="2374"/>
                    <a:pt x="1194" y="2345"/>
                  </a:cubicBezTo>
                  <a:cubicBezTo>
                    <a:pt x="1173" y="2323"/>
                    <a:pt x="1194" y="2286"/>
                    <a:pt x="1209" y="2249"/>
                  </a:cubicBezTo>
                  <a:cubicBezTo>
                    <a:pt x="1224" y="2227"/>
                    <a:pt x="1194" y="2205"/>
                    <a:pt x="1165" y="2205"/>
                  </a:cubicBezTo>
                  <a:cubicBezTo>
                    <a:pt x="1158" y="2205"/>
                    <a:pt x="1143" y="2213"/>
                    <a:pt x="1129" y="2220"/>
                  </a:cubicBezTo>
                  <a:cubicBezTo>
                    <a:pt x="1129" y="2220"/>
                    <a:pt x="1121" y="2220"/>
                    <a:pt x="1114" y="2220"/>
                  </a:cubicBezTo>
                  <a:cubicBezTo>
                    <a:pt x="1085" y="2220"/>
                    <a:pt x="1063" y="2147"/>
                    <a:pt x="1063" y="2147"/>
                  </a:cubicBezTo>
                  <a:cubicBezTo>
                    <a:pt x="1033" y="2117"/>
                    <a:pt x="1019" y="2103"/>
                    <a:pt x="1004" y="2103"/>
                  </a:cubicBezTo>
                  <a:cubicBezTo>
                    <a:pt x="989" y="2103"/>
                    <a:pt x="975" y="2110"/>
                    <a:pt x="960" y="2117"/>
                  </a:cubicBezTo>
                  <a:cubicBezTo>
                    <a:pt x="938" y="2132"/>
                    <a:pt x="916" y="2147"/>
                    <a:pt x="901" y="2147"/>
                  </a:cubicBezTo>
                  <a:cubicBezTo>
                    <a:pt x="887" y="2147"/>
                    <a:pt x="880" y="2139"/>
                    <a:pt x="880" y="2117"/>
                  </a:cubicBezTo>
                  <a:cubicBezTo>
                    <a:pt x="872" y="2066"/>
                    <a:pt x="858" y="2066"/>
                    <a:pt x="821" y="2059"/>
                  </a:cubicBezTo>
                  <a:cubicBezTo>
                    <a:pt x="777" y="2051"/>
                    <a:pt x="777" y="2022"/>
                    <a:pt x="792" y="1985"/>
                  </a:cubicBezTo>
                  <a:cubicBezTo>
                    <a:pt x="806" y="1956"/>
                    <a:pt x="784" y="1942"/>
                    <a:pt x="740" y="1942"/>
                  </a:cubicBezTo>
                  <a:cubicBezTo>
                    <a:pt x="762" y="1919"/>
                    <a:pt x="777" y="1905"/>
                    <a:pt x="777" y="1905"/>
                  </a:cubicBezTo>
                  <a:cubicBezTo>
                    <a:pt x="777" y="1905"/>
                    <a:pt x="762" y="1919"/>
                    <a:pt x="740" y="1942"/>
                  </a:cubicBezTo>
                  <a:lnTo>
                    <a:pt x="733" y="1934"/>
                  </a:lnTo>
                  <a:cubicBezTo>
                    <a:pt x="689" y="1934"/>
                    <a:pt x="667" y="1949"/>
                    <a:pt x="630" y="1949"/>
                  </a:cubicBezTo>
                  <a:cubicBezTo>
                    <a:pt x="616" y="1949"/>
                    <a:pt x="608" y="1949"/>
                    <a:pt x="594" y="1949"/>
                  </a:cubicBezTo>
                  <a:cubicBezTo>
                    <a:pt x="535" y="1934"/>
                    <a:pt x="491" y="1890"/>
                    <a:pt x="425" y="1861"/>
                  </a:cubicBezTo>
                  <a:cubicBezTo>
                    <a:pt x="411" y="1854"/>
                    <a:pt x="396" y="1854"/>
                    <a:pt x="381" y="1854"/>
                  </a:cubicBezTo>
                  <a:cubicBezTo>
                    <a:pt x="330" y="1854"/>
                    <a:pt x="293" y="1883"/>
                    <a:pt x="257" y="1897"/>
                  </a:cubicBezTo>
                  <a:cubicBezTo>
                    <a:pt x="242" y="1905"/>
                    <a:pt x="227" y="1905"/>
                    <a:pt x="213" y="1905"/>
                  </a:cubicBezTo>
                  <a:cubicBezTo>
                    <a:pt x="183" y="1905"/>
                    <a:pt x="154" y="1890"/>
                    <a:pt x="132" y="1861"/>
                  </a:cubicBezTo>
                  <a:cubicBezTo>
                    <a:pt x="88" y="1810"/>
                    <a:pt x="22" y="1722"/>
                    <a:pt x="66" y="1714"/>
                  </a:cubicBezTo>
                  <a:cubicBezTo>
                    <a:pt x="81" y="1729"/>
                    <a:pt x="88" y="1736"/>
                    <a:pt x="95" y="1751"/>
                  </a:cubicBezTo>
                  <a:cubicBezTo>
                    <a:pt x="88" y="1736"/>
                    <a:pt x="81" y="1729"/>
                    <a:pt x="66" y="1714"/>
                  </a:cubicBezTo>
                  <a:lnTo>
                    <a:pt x="66" y="1714"/>
                  </a:lnTo>
                  <a:cubicBezTo>
                    <a:pt x="118" y="1714"/>
                    <a:pt x="205" y="1714"/>
                    <a:pt x="242" y="1714"/>
                  </a:cubicBezTo>
                  <a:cubicBezTo>
                    <a:pt x="271" y="1714"/>
                    <a:pt x="293" y="1707"/>
                    <a:pt x="301" y="1670"/>
                  </a:cubicBezTo>
                  <a:cubicBezTo>
                    <a:pt x="308" y="1648"/>
                    <a:pt x="330" y="1626"/>
                    <a:pt x="381" y="1626"/>
                  </a:cubicBezTo>
                  <a:cubicBezTo>
                    <a:pt x="396" y="1626"/>
                    <a:pt x="403" y="1634"/>
                    <a:pt x="418" y="1634"/>
                  </a:cubicBezTo>
                  <a:cubicBezTo>
                    <a:pt x="484" y="1641"/>
                    <a:pt x="535" y="1692"/>
                    <a:pt x="564" y="1692"/>
                  </a:cubicBezTo>
                  <a:cubicBezTo>
                    <a:pt x="572" y="1692"/>
                    <a:pt x="579" y="1692"/>
                    <a:pt x="579" y="1685"/>
                  </a:cubicBezTo>
                  <a:cubicBezTo>
                    <a:pt x="594" y="1648"/>
                    <a:pt x="594" y="1641"/>
                    <a:pt x="608" y="1582"/>
                  </a:cubicBezTo>
                  <a:cubicBezTo>
                    <a:pt x="616" y="1524"/>
                    <a:pt x="557" y="1494"/>
                    <a:pt x="594" y="1436"/>
                  </a:cubicBezTo>
                  <a:cubicBezTo>
                    <a:pt x="638" y="1377"/>
                    <a:pt x="674" y="1348"/>
                    <a:pt x="718" y="1326"/>
                  </a:cubicBezTo>
                  <a:cubicBezTo>
                    <a:pt x="748" y="1304"/>
                    <a:pt x="777" y="1260"/>
                    <a:pt x="821" y="1260"/>
                  </a:cubicBezTo>
                  <a:cubicBezTo>
                    <a:pt x="836" y="1260"/>
                    <a:pt x="843" y="1260"/>
                    <a:pt x="850" y="1267"/>
                  </a:cubicBezTo>
                  <a:cubicBezTo>
                    <a:pt x="901" y="1289"/>
                    <a:pt x="960" y="1333"/>
                    <a:pt x="1004" y="1333"/>
                  </a:cubicBezTo>
                  <a:cubicBezTo>
                    <a:pt x="1011" y="1333"/>
                    <a:pt x="1026" y="1333"/>
                    <a:pt x="1033" y="1326"/>
                  </a:cubicBezTo>
                  <a:cubicBezTo>
                    <a:pt x="1070" y="1297"/>
                    <a:pt x="1121" y="1297"/>
                    <a:pt x="1143" y="1267"/>
                  </a:cubicBezTo>
                  <a:cubicBezTo>
                    <a:pt x="1158" y="1231"/>
                    <a:pt x="1180" y="1223"/>
                    <a:pt x="1231" y="1179"/>
                  </a:cubicBezTo>
                  <a:cubicBezTo>
                    <a:pt x="1275" y="1150"/>
                    <a:pt x="1297" y="1121"/>
                    <a:pt x="1319" y="1121"/>
                  </a:cubicBezTo>
                  <a:cubicBezTo>
                    <a:pt x="1327" y="1121"/>
                    <a:pt x="1334" y="1121"/>
                    <a:pt x="1341" y="1128"/>
                  </a:cubicBezTo>
                  <a:cubicBezTo>
                    <a:pt x="1356" y="1135"/>
                    <a:pt x="1363" y="1143"/>
                    <a:pt x="1370" y="1143"/>
                  </a:cubicBezTo>
                  <a:cubicBezTo>
                    <a:pt x="1392" y="1143"/>
                    <a:pt x="1407" y="1121"/>
                    <a:pt x="1414" y="1106"/>
                  </a:cubicBezTo>
                  <a:cubicBezTo>
                    <a:pt x="1422" y="1077"/>
                    <a:pt x="1407" y="1069"/>
                    <a:pt x="1466" y="1062"/>
                  </a:cubicBezTo>
                  <a:cubicBezTo>
                    <a:pt x="1524" y="1055"/>
                    <a:pt x="1517" y="938"/>
                    <a:pt x="1517" y="938"/>
                  </a:cubicBezTo>
                  <a:cubicBezTo>
                    <a:pt x="1517" y="938"/>
                    <a:pt x="1576" y="923"/>
                    <a:pt x="1583" y="872"/>
                  </a:cubicBezTo>
                  <a:cubicBezTo>
                    <a:pt x="1583" y="857"/>
                    <a:pt x="1590" y="850"/>
                    <a:pt x="1598" y="850"/>
                  </a:cubicBezTo>
                  <a:cubicBezTo>
                    <a:pt x="1605" y="850"/>
                    <a:pt x="1620" y="864"/>
                    <a:pt x="1642" y="894"/>
                  </a:cubicBezTo>
                  <a:cubicBezTo>
                    <a:pt x="1663" y="908"/>
                    <a:pt x="1678" y="916"/>
                    <a:pt x="1693" y="916"/>
                  </a:cubicBezTo>
                  <a:cubicBezTo>
                    <a:pt x="1715" y="916"/>
                    <a:pt x="1737" y="908"/>
                    <a:pt x="1751" y="894"/>
                  </a:cubicBezTo>
                  <a:cubicBezTo>
                    <a:pt x="1781" y="872"/>
                    <a:pt x="1825" y="850"/>
                    <a:pt x="1861" y="850"/>
                  </a:cubicBezTo>
                  <a:cubicBezTo>
                    <a:pt x="1869" y="850"/>
                    <a:pt x="1876" y="850"/>
                    <a:pt x="1883" y="850"/>
                  </a:cubicBezTo>
                  <a:cubicBezTo>
                    <a:pt x="1920" y="857"/>
                    <a:pt x="1920" y="901"/>
                    <a:pt x="1957" y="916"/>
                  </a:cubicBezTo>
                  <a:cubicBezTo>
                    <a:pt x="1993" y="938"/>
                    <a:pt x="2023" y="923"/>
                    <a:pt x="2081" y="938"/>
                  </a:cubicBezTo>
                  <a:cubicBezTo>
                    <a:pt x="2147" y="945"/>
                    <a:pt x="2242" y="1033"/>
                    <a:pt x="2279" y="1069"/>
                  </a:cubicBezTo>
                  <a:cubicBezTo>
                    <a:pt x="2308" y="1099"/>
                    <a:pt x="2323" y="1179"/>
                    <a:pt x="2382" y="1179"/>
                  </a:cubicBezTo>
                  <a:cubicBezTo>
                    <a:pt x="2389" y="1179"/>
                    <a:pt x="2396" y="1172"/>
                    <a:pt x="2411" y="1172"/>
                  </a:cubicBezTo>
                  <a:cubicBezTo>
                    <a:pt x="2477" y="1150"/>
                    <a:pt x="2506" y="1135"/>
                    <a:pt x="2543" y="1135"/>
                  </a:cubicBezTo>
                  <a:cubicBezTo>
                    <a:pt x="2550" y="1135"/>
                    <a:pt x="2565" y="1135"/>
                    <a:pt x="2580" y="1135"/>
                  </a:cubicBezTo>
                  <a:cubicBezTo>
                    <a:pt x="2616" y="1150"/>
                    <a:pt x="2638" y="1157"/>
                    <a:pt x="2660" y="1157"/>
                  </a:cubicBezTo>
                  <a:cubicBezTo>
                    <a:pt x="2675" y="1157"/>
                    <a:pt x="2689" y="1157"/>
                    <a:pt x="2711" y="1150"/>
                  </a:cubicBezTo>
                  <a:cubicBezTo>
                    <a:pt x="2726" y="1143"/>
                    <a:pt x="2741" y="1135"/>
                    <a:pt x="2755" y="1135"/>
                  </a:cubicBezTo>
                  <a:cubicBezTo>
                    <a:pt x="2792" y="1135"/>
                    <a:pt x="2814" y="1165"/>
                    <a:pt x="2807" y="1201"/>
                  </a:cubicBezTo>
                  <a:cubicBezTo>
                    <a:pt x="2799" y="1231"/>
                    <a:pt x="2821" y="1253"/>
                    <a:pt x="2858" y="1253"/>
                  </a:cubicBezTo>
                  <a:cubicBezTo>
                    <a:pt x="2865" y="1253"/>
                    <a:pt x="2880" y="1253"/>
                    <a:pt x="2894" y="1245"/>
                  </a:cubicBezTo>
                  <a:cubicBezTo>
                    <a:pt x="2894" y="1245"/>
                    <a:pt x="2902" y="1245"/>
                    <a:pt x="2909" y="1245"/>
                  </a:cubicBezTo>
                  <a:cubicBezTo>
                    <a:pt x="2953" y="1245"/>
                    <a:pt x="2953" y="1311"/>
                    <a:pt x="2997" y="1333"/>
                  </a:cubicBezTo>
                  <a:cubicBezTo>
                    <a:pt x="3026" y="1355"/>
                    <a:pt x="3041" y="1370"/>
                    <a:pt x="3063" y="1370"/>
                  </a:cubicBezTo>
                  <a:cubicBezTo>
                    <a:pt x="3070" y="1370"/>
                    <a:pt x="3078" y="1363"/>
                    <a:pt x="3085" y="1363"/>
                  </a:cubicBezTo>
                  <a:cubicBezTo>
                    <a:pt x="3122" y="1341"/>
                    <a:pt x="3217" y="1333"/>
                    <a:pt x="3217" y="1333"/>
                  </a:cubicBezTo>
                  <a:cubicBezTo>
                    <a:pt x="3232" y="1348"/>
                    <a:pt x="3254" y="1355"/>
                    <a:pt x="3275" y="1355"/>
                  </a:cubicBezTo>
                  <a:cubicBezTo>
                    <a:pt x="3290" y="1355"/>
                    <a:pt x="3305" y="1355"/>
                    <a:pt x="3320" y="1348"/>
                  </a:cubicBezTo>
                  <a:cubicBezTo>
                    <a:pt x="3356" y="1341"/>
                    <a:pt x="3393" y="1297"/>
                    <a:pt x="3415" y="1297"/>
                  </a:cubicBezTo>
                  <a:cubicBezTo>
                    <a:pt x="3415" y="1297"/>
                    <a:pt x="3415" y="1297"/>
                    <a:pt x="3422" y="1297"/>
                  </a:cubicBezTo>
                  <a:cubicBezTo>
                    <a:pt x="3430" y="1326"/>
                    <a:pt x="3378" y="1414"/>
                    <a:pt x="3437" y="1414"/>
                  </a:cubicBezTo>
                  <a:cubicBezTo>
                    <a:pt x="3495" y="1414"/>
                    <a:pt x="3488" y="1414"/>
                    <a:pt x="3532" y="1348"/>
                  </a:cubicBezTo>
                  <a:cubicBezTo>
                    <a:pt x="3569" y="1289"/>
                    <a:pt x="3583" y="1311"/>
                    <a:pt x="3635" y="1275"/>
                  </a:cubicBezTo>
                  <a:cubicBezTo>
                    <a:pt x="3686" y="1238"/>
                    <a:pt x="3671" y="1216"/>
                    <a:pt x="3701" y="1172"/>
                  </a:cubicBezTo>
                  <a:cubicBezTo>
                    <a:pt x="3723" y="1135"/>
                    <a:pt x="3759" y="1092"/>
                    <a:pt x="3789" y="1092"/>
                  </a:cubicBezTo>
                  <a:cubicBezTo>
                    <a:pt x="3796" y="1092"/>
                    <a:pt x="3803" y="1092"/>
                    <a:pt x="3810" y="1099"/>
                  </a:cubicBezTo>
                  <a:cubicBezTo>
                    <a:pt x="3847" y="1121"/>
                    <a:pt x="3847" y="1187"/>
                    <a:pt x="3884" y="1187"/>
                  </a:cubicBezTo>
                  <a:cubicBezTo>
                    <a:pt x="3899" y="1187"/>
                    <a:pt x="3906" y="1187"/>
                    <a:pt x="3906" y="1187"/>
                  </a:cubicBezTo>
                  <a:cubicBezTo>
                    <a:pt x="3935" y="1187"/>
                    <a:pt x="3950" y="1187"/>
                    <a:pt x="3957" y="1128"/>
                  </a:cubicBezTo>
                  <a:cubicBezTo>
                    <a:pt x="3964" y="1062"/>
                    <a:pt x="3972" y="1047"/>
                    <a:pt x="4030" y="1018"/>
                  </a:cubicBezTo>
                  <a:cubicBezTo>
                    <a:pt x="4074" y="1004"/>
                    <a:pt x="4104" y="974"/>
                    <a:pt x="4125" y="974"/>
                  </a:cubicBezTo>
                  <a:cubicBezTo>
                    <a:pt x="4140" y="974"/>
                    <a:pt x="4148" y="982"/>
                    <a:pt x="4162" y="996"/>
                  </a:cubicBezTo>
                  <a:cubicBezTo>
                    <a:pt x="4191" y="1033"/>
                    <a:pt x="4199" y="1099"/>
                    <a:pt x="4235" y="1099"/>
                  </a:cubicBezTo>
                  <a:lnTo>
                    <a:pt x="4243" y="1099"/>
                  </a:lnTo>
                  <a:cubicBezTo>
                    <a:pt x="4287" y="1084"/>
                    <a:pt x="4272" y="1084"/>
                    <a:pt x="4301" y="1018"/>
                  </a:cubicBezTo>
                  <a:cubicBezTo>
                    <a:pt x="4331" y="960"/>
                    <a:pt x="4316" y="916"/>
                    <a:pt x="4353" y="916"/>
                  </a:cubicBezTo>
                  <a:lnTo>
                    <a:pt x="4360" y="916"/>
                  </a:lnTo>
                  <a:cubicBezTo>
                    <a:pt x="4389" y="923"/>
                    <a:pt x="4404" y="930"/>
                    <a:pt x="4411" y="930"/>
                  </a:cubicBezTo>
                  <a:cubicBezTo>
                    <a:pt x="4426" y="930"/>
                    <a:pt x="4433" y="923"/>
                    <a:pt x="4448" y="894"/>
                  </a:cubicBezTo>
                  <a:cubicBezTo>
                    <a:pt x="4470" y="835"/>
                    <a:pt x="4514" y="776"/>
                    <a:pt x="4507" y="725"/>
                  </a:cubicBezTo>
                  <a:cubicBezTo>
                    <a:pt x="4499" y="674"/>
                    <a:pt x="4492" y="601"/>
                    <a:pt x="4536" y="571"/>
                  </a:cubicBezTo>
                  <a:cubicBezTo>
                    <a:pt x="4573" y="535"/>
                    <a:pt x="4587" y="520"/>
                    <a:pt x="4624" y="498"/>
                  </a:cubicBezTo>
                  <a:cubicBezTo>
                    <a:pt x="4668" y="483"/>
                    <a:pt x="4661" y="469"/>
                    <a:pt x="4726" y="381"/>
                  </a:cubicBezTo>
                  <a:cubicBezTo>
                    <a:pt x="4800" y="300"/>
                    <a:pt x="4800" y="307"/>
                    <a:pt x="4858" y="300"/>
                  </a:cubicBezTo>
                  <a:cubicBezTo>
                    <a:pt x="4917" y="285"/>
                    <a:pt x="4961" y="285"/>
                    <a:pt x="4990" y="256"/>
                  </a:cubicBezTo>
                  <a:cubicBezTo>
                    <a:pt x="5027" y="219"/>
                    <a:pt x="4983" y="212"/>
                    <a:pt x="4946" y="176"/>
                  </a:cubicBezTo>
                  <a:cubicBezTo>
                    <a:pt x="4917" y="146"/>
                    <a:pt x="4910" y="117"/>
                    <a:pt x="4932" y="58"/>
                  </a:cubicBezTo>
                  <a:cubicBezTo>
                    <a:pt x="4939" y="36"/>
                    <a:pt x="4954" y="29"/>
                    <a:pt x="4961" y="29"/>
                  </a:cubicBezTo>
                  <a:lnTo>
                    <a:pt x="4961" y="0"/>
                  </a:lnTo>
                  <a:lnTo>
                    <a:pt x="4961" y="0"/>
                  </a:lnTo>
                  <a:lnTo>
                    <a:pt x="4961" y="0"/>
                  </a:lnTo>
                  <a:lnTo>
                    <a:pt x="4961" y="0"/>
                  </a:lnTo>
                  <a:cubicBezTo>
                    <a:pt x="4946" y="0"/>
                    <a:pt x="4924" y="7"/>
                    <a:pt x="4902" y="44"/>
                  </a:cubicBezTo>
                  <a:cubicBezTo>
                    <a:pt x="4873" y="117"/>
                    <a:pt x="4880" y="154"/>
                    <a:pt x="4932" y="197"/>
                  </a:cubicBezTo>
                  <a:cubicBezTo>
                    <a:pt x="4939" y="212"/>
                    <a:pt x="4954" y="219"/>
                    <a:pt x="4961" y="227"/>
                  </a:cubicBezTo>
                  <a:lnTo>
                    <a:pt x="4968" y="234"/>
                  </a:lnTo>
                  <a:cubicBezTo>
                    <a:pt x="4946" y="256"/>
                    <a:pt x="4924" y="256"/>
                    <a:pt x="4880" y="264"/>
                  </a:cubicBezTo>
                  <a:cubicBezTo>
                    <a:pt x="4873" y="264"/>
                    <a:pt x="4858" y="264"/>
                    <a:pt x="4851" y="264"/>
                  </a:cubicBezTo>
                  <a:cubicBezTo>
                    <a:pt x="4836" y="271"/>
                    <a:pt x="4836" y="271"/>
                    <a:pt x="4836" y="271"/>
                  </a:cubicBezTo>
                  <a:cubicBezTo>
                    <a:pt x="4778" y="278"/>
                    <a:pt x="4770" y="285"/>
                    <a:pt x="4704" y="366"/>
                  </a:cubicBezTo>
                  <a:cubicBezTo>
                    <a:pt x="4675" y="395"/>
                    <a:pt x="4661" y="417"/>
                    <a:pt x="4653" y="439"/>
                  </a:cubicBezTo>
                  <a:cubicBezTo>
                    <a:pt x="4639" y="461"/>
                    <a:pt x="4631" y="469"/>
                    <a:pt x="4616" y="476"/>
                  </a:cubicBezTo>
                  <a:cubicBezTo>
                    <a:pt x="4580" y="483"/>
                    <a:pt x="4565" y="498"/>
                    <a:pt x="4543" y="520"/>
                  </a:cubicBezTo>
                  <a:cubicBezTo>
                    <a:pt x="4536" y="527"/>
                    <a:pt x="4529" y="535"/>
                    <a:pt x="4514" y="542"/>
                  </a:cubicBezTo>
                  <a:cubicBezTo>
                    <a:pt x="4455" y="593"/>
                    <a:pt x="4470" y="681"/>
                    <a:pt x="4477" y="725"/>
                  </a:cubicBezTo>
                  <a:cubicBezTo>
                    <a:pt x="4485" y="754"/>
                    <a:pt x="4463" y="791"/>
                    <a:pt x="4441" y="828"/>
                  </a:cubicBezTo>
                  <a:cubicBezTo>
                    <a:pt x="4433" y="850"/>
                    <a:pt x="4426" y="864"/>
                    <a:pt x="4419" y="879"/>
                  </a:cubicBezTo>
                  <a:cubicBezTo>
                    <a:pt x="4419" y="894"/>
                    <a:pt x="4411" y="894"/>
                    <a:pt x="4411" y="901"/>
                  </a:cubicBezTo>
                  <a:lnTo>
                    <a:pt x="4404" y="894"/>
                  </a:lnTo>
                  <a:cubicBezTo>
                    <a:pt x="4397" y="894"/>
                    <a:pt x="4382" y="886"/>
                    <a:pt x="4367" y="886"/>
                  </a:cubicBezTo>
                  <a:cubicBezTo>
                    <a:pt x="4360" y="886"/>
                    <a:pt x="4353" y="886"/>
                    <a:pt x="4353" y="886"/>
                  </a:cubicBezTo>
                  <a:cubicBezTo>
                    <a:pt x="4309" y="886"/>
                    <a:pt x="4301" y="923"/>
                    <a:pt x="4294" y="945"/>
                  </a:cubicBezTo>
                  <a:cubicBezTo>
                    <a:pt x="4294" y="967"/>
                    <a:pt x="4287" y="982"/>
                    <a:pt x="4280" y="1004"/>
                  </a:cubicBezTo>
                  <a:cubicBezTo>
                    <a:pt x="4265" y="1026"/>
                    <a:pt x="4257" y="1040"/>
                    <a:pt x="4257" y="1055"/>
                  </a:cubicBezTo>
                  <a:cubicBezTo>
                    <a:pt x="4250" y="1055"/>
                    <a:pt x="4250" y="1062"/>
                    <a:pt x="4250" y="1062"/>
                  </a:cubicBezTo>
                  <a:cubicBezTo>
                    <a:pt x="4250" y="1062"/>
                    <a:pt x="4243" y="1062"/>
                    <a:pt x="4235" y="1069"/>
                  </a:cubicBezTo>
                  <a:cubicBezTo>
                    <a:pt x="4228" y="1062"/>
                    <a:pt x="4221" y="1040"/>
                    <a:pt x="4213" y="1033"/>
                  </a:cubicBezTo>
                  <a:cubicBezTo>
                    <a:pt x="4206" y="1011"/>
                    <a:pt x="4199" y="989"/>
                    <a:pt x="4184" y="974"/>
                  </a:cubicBezTo>
                  <a:cubicBezTo>
                    <a:pt x="4170" y="952"/>
                    <a:pt x="4148" y="945"/>
                    <a:pt x="4125" y="945"/>
                  </a:cubicBezTo>
                  <a:cubicBezTo>
                    <a:pt x="4104" y="945"/>
                    <a:pt x="4082" y="960"/>
                    <a:pt x="4060" y="974"/>
                  </a:cubicBezTo>
                  <a:cubicBezTo>
                    <a:pt x="4045" y="974"/>
                    <a:pt x="4030" y="989"/>
                    <a:pt x="4023" y="989"/>
                  </a:cubicBezTo>
                  <a:cubicBezTo>
                    <a:pt x="3950" y="1026"/>
                    <a:pt x="3935" y="1047"/>
                    <a:pt x="3928" y="1128"/>
                  </a:cubicBezTo>
                  <a:cubicBezTo>
                    <a:pt x="3920" y="1150"/>
                    <a:pt x="3920" y="1157"/>
                    <a:pt x="3920" y="1157"/>
                  </a:cubicBezTo>
                  <a:lnTo>
                    <a:pt x="3913" y="1157"/>
                  </a:lnTo>
                  <a:cubicBezTo>
                    <a:pt x="3913" y="1157"/>
                    <a:pt x="3913" y="1157"/>
                    <a:pt x="3906" y="1157"/>
                  </a:cubicBezTo>
                  <a:cubicBezTo>
                    <a:pt x="3899" y="1157"/>
                    <a:pt x="3899" y="1157"/>
                    <a:pt x="3899" y="1157"/>
                  </a:cubicBezTo>
                  <a:cubicBezTo>
                    <a:pt x="3884" y="1157"/>
                    <a:pt x="3884" y="1157"/>
                    <a:pt x="3884" y="1157"/>
                  </a:cubicBezTo>
                  <a:cubicBezTo>
                    <a:pt x="3884" y="1157"/>
                    <a:pt x="3876" y="1143"/>
                    <a:pt x="3869" y="1128"/>
                  </a:cubicBezTo>
                  <a:cubicBezTo>
                    <a:pt x="3862" y="1106"/>
                    <a:pt x="3847" y="1084"/>
                    <a:pt x="3825" y="1069"/>
                  </a:cubicBezTo>
                  <a:cubicBezTo>
                    <a:pt x="3818" y="1062"/>
                    <a:pt x="3803" y="1062"/>
                    <a:pt x="3789" y="1062"/>
                  </a:cubicBezTo>
                  <a:cubicBezTo>
                    <a:pt x="3737" y="1062"/>
                    <a:pt x="3686" y="1135"/>
                    <a:pt x="3671" y="1157"/>
                  </a:cubicBezTo>
                  <a:cubicBezTo>
                    <a:pt x="3664" y="1172"/>
                    <a:pt x="3657" y="1187"/>
                    <a:pt x="3657" y="1201"/>
                  </a:cubicBezTo>
                  <a:cubicBezTo>
                    <a:pt x="3649" y="1223"/>
                    <a:pt x="3642" y="1231"/>
                    <a:pt x="3613" y="1253"/>
                  </a:cubicBezTo>
                  <a:cubicBezTo>
                    <a:pt x="3598" y="1260"/>
                    <a:pt x="3591" y="1267"/>
                    <a:pt x="3576" y="1267"/>
                  </a:cubicBezTo>
                  <a:cubicBezTo>
                    <a:pt x="3554" y="1282"/>
                    <a:pt x="3539" y="1289"/>
                    <a:pt x="3503" y="1333"/>
                  </a:cubicBezTo>
                  <a:cubicBezTo>
                    <a:pt x="3503" y="1341"/>
                    <a:pt x="3495" y="1348"/>
                    <a:pt x="3488" y="1355"/>
                  </a:cubicBezTo>
                  <a:cubicBezTo>
                    <a:pt x="3473" y="1377"/>
                    <a:pt x="3473" y="1377"/>
                    <a:pt x="3437" y="1377"/>
                  </a:cubicBezTo>
                  <a:cubicBezTo>
                    <a:pt x="3437" y="1370"/>
                    <a:pt x="3444" y="1355"/>
                    <a:pt x="3444" y="1348"/>
                  </a:cubicBezTo>
                  <a:cubicBezTo>
                    <a:pt x="3451" y="1326"/>
                    <a:pt x="3451" y="1304"/>
                    <a:pt x="3451" y="1289"/>
                  </a:cubicBezTo>
                  <a:cubicBezTo>
                    <a:pt x="3444" y="1275"/>
                    <a:pt x="3430" y="1260"/>
                    <a:pt x="3415" y="1260"/>
                  </a:cubicBezTo>
                  <a:cubicBezTo>
                    <a:pt x="3393" y="1260"/>
                    <a:pt x="3378" y="1275"/>
                    <a:pt x="3363" y="1289"/>
                  </a:cubicBezTo>
                  <a:cubicBezTo>
                    <a:pt x="3342" y="1304"/>
                    <a:pt x="3327" y="1319"/>
                    <a:pt x="3305" y="1319"/>
                  </a:cubicBezTo>
                  <a:cubicBezTo>
                    <a:pt x="3298" y="1326"/>
                    <a:pt x="3290" y="1326"/>
                    <a:pt x="3275" y="1326"/>
                  </a:cubicBezTo>
                  <a:cubicBezTo>
                    <a:pt x="3261" y="1326"/>
                    <a:pt x="3246" y="1319"/>
                    <a:pt x="3232" y="1311"/>
                  </a:cubicBezTo>
                  <a:cubicBezTo>
                    <a:pt x="3224" y="1304"/>
                    <a:pt x="3224" y="1304"/>
                    <a:pt x="3224" y="1304"/>
                  </a:cubicBezTo>
                  <a:cubicBezTo>
                    <a:pt x="3210" y="1304"/>
                    <a:pt x="3210" y="1304"/>
                    <a:pt x="3210" y="1304"/>
                  </a:cubicBezTo>
                  <a:cubicBezTo>
                    <a:pt x="3202" y="1304"/>
                    <a:pt x="3114" y="1311"/>
                    <a:pt x="3070" y="1333"/>
                  </a:cubicBezTo>
                  <a:lnTo>
                    <a:pt x="3063" y="1333"/>
                  </a:lnTo>
                  <a:cubicBezTo>
                    <a:pt x="3056" y="1333"/>
                    <a:pt x="3041" y="1326"/>
                    <a:pt x="3026" y="1319"/>
                  </a:cubicBezTo>
                  <a:cubicBezTo>
                    <a:pt x="3019" y="1319"/>
                    <a:pt x="3019" y="1311"/>
                    <a:pt x="3012" y="1311"/>
                  </a:cubicBezTo>
                  <a:cubicBezTo>
                    <a:pt x="2997" y="1304"/>
                    <a:pt x="2990" y="1289"/>
                    <a:pt x="2982" y="1275"/>
                  </a:cubicBezTo>
                  <a:cubicBezTo>
                    <a:pt x="2968" y="1253"/>
                    <a:pt x="2953" y="1216"/>
                    <a:pt x="2909" y="1216"/>
                  </a:cubicBezTo>
                  <a:cubicBezTo>
                    <a:pt x="2902" y="1216"/>
                    <a:pt x="2894" y="1216"/>
                    <a:pt x="2887" y="1223"/>
                  </a:cubicBezTo>
                  <a:cubicBezTo>
                    <a:pt x="2873" y="1223"/>
                    <a:pt x="2865" y="1223"/>
                    <a:pt x="2858" y="1223"/>
                  </a:cubicBezTo>
                  <a:cubicBezTo>
                    <a:pt x="2851" y="1223"/>
                    <a:pt x="2843" y="1223"/>
                    <a:pt x="2836" y="1216"/>
                  </a:cubicBezTo>
                  <a:cubicBezTo>
                    <a:pt x="2836" y="1216"/>
                    <a:pt x="2836" y="1209"/>
                    <a:pt x="2836" y="1201"/>
                  </a:cubicBezTo>
                  <a:cubicBezTo>
                    <a:pt x="2843" y="1179"/>
                    <a:pt x="2836" y="1157"/>
                    <a:pt x="2821" y="1135"/>
                  </a:cubicBezTo>
                  <a:cubicBezTo>
                    <a:pt x="2807" y="1121"/>
                    <a:pt x="2777" y="1106"/>
                    <a:pt x="2755" y="1106"/>
                  </a:cubicBezTo>
                  <a:cubicBezTo>
                    <a:pt x="2733" y="1106"/>
                    <a:pt x="2719" y="1114"/>
                    <a:pt x="2704" y="1121"/>
                  </a:cubicBezTo>
                  <a:cubicBezTo>
                    <a:pt x="2682" y="1128"/>
                    <a:pt x="2675" y="1128"/>
                    <a:pt x="2660" y="1128"/>
                  </a:cubicBezTo>
                  <a:cubicBezTo>
                    <a:pt x="2645" y="1128"/>
                    <a:pt x="2638" y="1128"/>
                    <a:pt x="2616" y="1121"/>
                  </a:cubicBezTo>
                  <a:cubicBezTo>
                    <a:pt x="2609" y="1114"/>
                    <a:pt x="2601" y="1114"/>
                    <a:pt x="2587" y="1106"/>
                  </a:cubicBezTo>
                  <a:cubicBezTo>
                    <a:pt x="2572" y="1106"/>
                    <a:pt x="2558" y="1106"/>
                    <a:pt x="2543" y="1106"/>
                  </a:cubicBezTo>
                  <a:cubicBezTo>
                    <a:pt x="2513" y="1106"/>
                    <a:pt x="2492" y="1114"/>
                    <a:pt x="2455" y="1121"/>
                  </a:cubicBezTo>
                  <a:cubicBezTo>
                    <a:pt x="2440" y="1128"/>
                    <a:pt x="2426" y="1135"/>
                    <a:pt x="2396" y="1143"/>
                  </a:cubicBezTo>
                  <a:cubicBezTo>
                    <a:pt x="2389" y="1143"/>
                    <a:pt x="2389" y="1143"/>
                    <a:pt x="2382" y="1143"/>
                  </a:cubicBezTo>
                  <a:cubicBezTo>
                    <a:pt x="2360" y="1143"/>
                    <a:pt x="2352" y="1128"/>
                    <a:pt x="2330" y="1099"/>
                  </a:cubicBezTo>
                  <a:cubicBezTo>
                    <a:pt x="2323" y="1077"/>
                    <a:pt x="2316" y="1062"/>
                    <a:pt x="2301" y="1047"/>
                  </a:cubicBezTo>
                  <a:cubicBezTo>
                    <a:pt x="2279" y="1026"/>
                    <a:pt x="2162" y="916"/>
                    <a:pt x="2089" y="901"/>
                  </a:cubicBezTo>
                  <a:cubicBezTo>
                    <a:pt x="2067" y="901"/>
                    <a:pt x="2044" y="901"/>
                    <a:pt x="2030" y="901"/>
                  </a:cubicBezTo>
                  <a:cubicBezTo>
                    <a:pt x="2001" y="901"/>
                    <a:pt x="1986" y="901"/>
                    <a:pt x="1971" y="894"/>
                  </a:cubicBezTo>
                  <a:cubicBezTo>
                    <a:pt x="1964" y="886"/>
                    <a:pt x="1957" y="879"/>
                    <a:pt x="1949" y="872"/>
                  </a:cubicBezTo>
                  <a:cubicBezTo>
                    <a:pt x="1942" y="850"/>
                    <a:pt x="1920" y="828"/>
                    <a:pt x="1883" y="820"/>
                  </a:cubicBezTo>
                  <a:cubicBezTo>
                    <a:pt x="1876" y="820"/>
                    <a:pt x="1869" y="820"/>
                    <a:pt x="1861" y="820"/>
                  </a:cubicBezTo>
                  <a:cubicBezTo>
                    <a:pt x="1810" y="820"/>
                    <a:pt x="1751" y="850"/>
                    <a:pt x="1737" y="864"/>
                  </a:cubicBezTo>
                  <a:cubicBezTo>
                    <a:pt x="1722" y="879"/>
                    <a:pt x="1708" y="886"/>
                    <a:pt x="1693" y="886"/>
                  </a:cubicBezTo>
                  <a:cubicBezTo>
                    <a:pt x="1693" y="886"/>
                    <a:pt x="1678" y="886"/>
                    <a:pt x="1663" y="872"/>
                  </a:cubicBezTo>
                  <a:cubicBezTo>
                    <a:pt x="1656" y="864"/>
                    <a:pt x="1649" y="857"/>
                    <a:pt x="1642" y="850"/>
                  </a:cubicBezTo>
                  <a:cubicBezTo>
                    <a:pt x="1627" y="828"/>
                    <a:pt x="1612" y="813"/>
                    <a:pt x="1598" y="813"/>
                  </a:cubicBezTo>
                  <a:cubicBezTo>
                    <a:pt x="1561" y="813"/>
                    <a:pt x="1554" y="850"/>
                    <a:pt x="1554" y="872"/>
                  </a:cubicBezTo>
                  <a:cubicBezTo>
                    <a:pt x="1546" y="901"/>
                    <a:pt x="1510" y="901"/>
                    <a:pt x="1510" y="901"/>
                  </a:cubicBezTo>
                  <a:cubicBezTo>
                    <a:pt x="1480" y="908"/>
                    <a:pt x="1480" y="908"/>
                    <a:pt x="1480" y="908"/>
                  </a:cubicBezTo>
                  <a:cubicBezTo>
                    <a:pt x="1488" y="938"/>
                    <a:pt x="1488" y="938"/>
                    <a:pt x="1488" y="938"/>
                  </a:cubicBezTo>
                  <a:cubicBezTo>
                    <a:pt x="1488" y="974"/>
                    <a:pt x="1480" y="1026"/>
                    <a:pt x="1458" y="1033"/>
                  </a:cubicBezTo>
                  <a:cubicBezTo>
                    <a:pt x="1414" y="1040"/>
                    <a:pt x="1392" y="1047"/>
                    <a:pt x="1385" y="1084"/>
                  </a:cubicBezTo>
                  <a:cubicBezTo>
                    <a:pt x="1385" y="1092"/>
                    <a:pt x="1385" y="1092"/>
                    <a:pt x="1385" y="1092"/>
                  </a:cubicBezTo>
                  <a:cubicBezTo>
                    <a:pt x="1378" y="1106"/>
                    <a:pt x="1378" y="1114"/>
                    <a:pt x="1370" y="1114"/>
                  </a:cubicBezTo>
                  <a:cubicBezTo>
                    <a:pt x="1370" y="1114"/>
                    <a:pt x="1370" y="1114"/>
                    <a:pt x="1363" y="1106"/>
                  </a:cubicBezTo>
                  <a:cubicBezTo>
                    <a:pt x="1349" y="1099"/>
                    <a:pt x="1334" y="1092"/>
                    <a:pt x="1319" y="1092"/>
                  </a:cubicBezTo>
                  <a:cubicBezTo>
                    <a:pt x="1290" y="1092"/>
                    <a:pt x="1268" y="1114"/>
                    <a:pt x="1239" y="1135"/>
                  </a:cubicBezTo>
                  <a:cubicBezTo>
                    <a:pt x="1231" y="1143"/>
                    <a:pt x="1224" y="1150"/>
                    <a:pt x="1217" y="1157"/>
                  </a:cubicBezTo>
                  <a:cubicBezTo>
                    <a:pt x="1202" y="1172"/>
                    <a:pt x="1187" y="1179"/>
                    <a:pt x="1173" y="1187"/>
                  </a:cubicBezTo>
                  <a:cubicBezTo>
                    <a:pt x="1151" y="1209"/>
                    <a:pt x="1129" y="1223"/>
                    <a:pt x="1114" y="1253"/>
                  </a:cubicBezTo>
                  <a:cubicBezTo>
                    <a:pt x="1107" y="1260"/>
                    <a:pt x="1092" y="1267"/>
                    <a:pt x="1070" y="1275"/>
                  </a:cubicBezTo>
                  <a:cubicBezTo>
                    <a:pt x="1055" y="1282"/>
                    <a:pt x="1033" y="1289"/>
                    <a:pt x="1011" y="1297"/>
                  </a:cubicBezTo>
                  <a:cubicBezTo>
                    <a:pt x="1011" y="1297"/>
                    <a:pt x="1011" y="1304"/>
                    <a:pt x="1004" y="1304"/>
                  </a:cubicBezTo>
                  <a:cubicBezTo>
                    <a:pt x="982" y="1304"/>
                    <a:pt x="945" y="1282"/>
                    <a:pt x="916" y="1267"/>
                  </a:cubicBezTo>
                  <a:cubicBezTo>
                    <a:pt x="901" y="1253"/>
                    <a:pt x="880" y="1245"/>
                    <a:pt x="865" y="1238"/>
                  </a:cubicBezTo>
                  <a:cubicBezTo>
                    <a:pt x="850" y="1231"/>
                    <a:pt x="836" y="1231"/>
                    <a:pt x="821" y="1231"/>
                  </a:cubicBezTo>
                  <a:cubicBezTo>
                    <a:pt x="784" y="1231"/>
                    <a:pt x="755" y="1253"/>
                    <a:pt x="733" y="1275"/>
                  </a:cubicBezTo>
                  <a:cubicBezTo>
                    <a:pt x="718" y="1282"/>
                    <a:pt x="711" y="1297"/>
                    <a:pt x="696" y="1297"/>
                  </a:cubicBezTo>
                  <a:cubicBezTo>
                    <a:pt x="652" y="1326"/>
                    <a:pt x="616" y="1355"/>
                    <a:pt x="572" y="1421"/>
                  </a:cubicBezTo>
                  <a:cubicBezTo>
                    <a:pt x="535" y="1465"/>
                    <a:pt x="550" y="1502"/>
                    <a:pt x="564" y="1531"/>
                  </a:cubicBezTo>
                  <a:cubicBezTo>
                    <a:pt x="572" y="1546"/>
                    <a:pt x="579" y="1560"/>
                    <a:pt x="572" y="1575"/>
                  </a:cubicBezTo>
                  <a:cubicBezTo>
                    <a:pt x="572" y="1590"/>
                    <a:pt x="572" y="1590"/>
                    <a:pt x="572" y="1590"/>
                  </a:cubicBezTo>
                  <a:cubicBezTo>
                    <a:pt x="564" y="1626"/>
                    <a:pt x="564" y="1641"/>
                    <a:pt x="557" y="1656"/>
                  </a:cubicBezTo>
                  <a:cubicBezTo>
                    <a:pt x="550" y="1656"/>
                    <a:pt x="542" y="1648"/>
                    <a:pt x="528" y="1641"/>
                  </a:cubicBezTo>
                  <a:cubicBezTo>
                    <a:pt x="499" y="1626"/>
                    <a:pt x="462" y="1604"/>
                    <a:pt x="418" y="1604"/>
                  </a:cubicBezTo>
                  <a:cubicBezTo>
                    <a:pt x="411" y="1597"/>
                    <a:pt x="396" y="1597"/>
                    <a:pt x="381" y="1597"/>
                  </a:cubicBezTo>
                  <a:cubicBezTo>
                    <a:pt x="301" y="1597"/>
                    <a:pt x="279" y="1634"/>
                    <a:pt x="271" y="1670"/>
                  </a:cubicBezTo>
                  <a:cubicBezTo>
                    <a:pt x="264" y="1685"/>
                    <a:pt x="264" y="1685"/>
                    <a:pt x="242" y="1685"/>
                  </a:cubicBezTo>
                  <a:cubicBezTo>
                    <a:pt x="81" y="1685"/>
                    <a:pt x="81" y="1685"/>
                    <a:pt x="81" y="1685"/>
                  </a:cubicBezTo>
                  <a:cubicBezTo>
                    <a:pt x="73" y="1685"/>
                    <a:pt x="73" y="1685"/>
                    <a:pt x="73" y="1685"/>
                  </a:cubicBezTo>
                  <a:cubicBezTo>
                    <a:pt x="66" y="1685"/>
                    <a:pt x="66" y="1685"/>
                    <a:pt x="66" y="1685"/>
                  </a:cubicBezTo>
                  <a:cubicBezTo>
                    <a:pt x="59" y="1685"/>
                    <a:pt x="59" y="1685"/>
                    <a:pt x="59" y="1685"/>
                  </a:cubicBezTo>
                  <a:cubicBezTo>
                    <a:pt x="0" y="1692"/>
                    <a:pt x="0" y="1692"/>
                    <a:pt x="0" y="1692"/>
                  </a:cubicBezTo>
                  <a:cubicBezTo>
                    <a:pt x="22" y="1722"/>
                    <a:pt x="22" y="1722"/>
                    <a:pt x="22" y="1722"/>
                  </a:cubicBezTo>
                  <a:cubicBezTo>
                    <a:pt x="15" y="1736"/>
                    <a:pt x="15" y="1773"/>
                    <a:pt x="103" y="1883"/>
                  </a:cubicBezTo>
                  <a:cubicBezTo>
                    <a:pt x="139" y="1919"/>
                    <a:pt x="169" y="1934"/>
                    <a:pt x="213" y="1934"/>
                  </a:cubicBezTo>
                  <a:cubicBezTo>
                    <a:pt x="227" y="1934"/>
                    <a:pt x="249" y="1934"/>
                    <a:pt x="271" y="1927"/>
                  </a:cubicBezTo>
                  <a:cubicBezTo>
                    <a:pt x="279" y="1919"/>
                    <a:pt x="286" y="1912"/>
                    <a:pt x="293" y="1912"/>
                  </a:cubicBezTo>
                  <a:cubicBezTo>
                    <a:pt x="323" y="1897"/>
                    <a:pt x="352" y="1883"/>
                    <a:pt x="381" y="1883"/>
                  </a:cubicBezTo>
                  <a:cubicBezTo>
                    <a:pt x="396" y="1883"/>
                    <a:pt x="403" y="1883"/>
                    <a:pt x="418" y="1890"/>
                  </a:cubicBezTo>
                  <a:cubicBezTo>
                    <a:pt x="440" y="1897"/>
                    <a:pt x="469" y="1912"/>
                    <a:pt x="491" y="1927"/>
                  </a:cubicBezTo>
                  <a:cubicBezTo>
                    <a:pt x="520" y="1949"/>
                    <a:pt x="550" y="1971"/>
                    <a:pt x="594" y="1978"/>
                  </a:cubicBezTo>
                  <a:cubicBezTo>
                    <a:pt x="608" y="1978"/>
                    <a:pt x="616" y="1978"/>
                    <a:pt x="630" y="1978"/>
                  </a:cubicBezTo>
                  <a:cubicBezTo>
                    <a:pt x="652" y="1978"/>
                    <a:pt x="667" y="1978"/>
                    <a:pt x="682" y="1971"/>
                  </a:cubicBezTo>
                  <a:cubicBezTo>
                    <a:pt x="696" y="1971"/>
                    <a:pt x="711" y="1971"/>
                    <a:pt x="726" y="1971"/>
                  </a:cubicBezTo>
                  <a:cubicBezTo>
                    <a:pt x="740" y="1971"/>
                    <a:pt x="740" y="1971"/>
                    <a:pt x="740" y="1971"/>
                  </a:cubicBezTo>
                  <a:lnTo>
                    <a:pt x="740" y="1971"/>
                  </a:lnTo>
                  <a:cubicBezTo>
                    <a:pt x="755" y="1971"/>
                    <a:pt x="762" y="1971"/>
                    <a:pt x="770" y="1971"/>
                  </a:cubicBezTo>
                  <a:cubicBezTo>
                    <a:pt x="762" y="1971"/>
                    <a:pt x="762" y="1971"/>
                    <a:pt x="762" y="1978"/>
                  </a:cubicBezTo>
                  <a:cubicBezTo>
                    <a:pt x="755" y="1993"/>
                    <a:pt x="740" y="2022"/>
                    <a:pt x="755" y="2051"/>
                  </a:cubicBezTo>
                  <a:cubicBezTo>
                    <a:pt x="770" y="2066"/>
                    <a:pt x="784" y="2081"/>
                    <a:pt x="813" y="2088"/>
                  </a:cubicBezTo>
                  <a:lnTo>
                    <a:pt x="813" y="2088"/>
                  </a:lnTo>
                  <a:cubicBezTo>
                    <a:pt x="828" y="2088"/>
                    <a:pt x="836" y="2088"/>
                    <a:pt x="843" y="2095"/>
                  </a:cubicBezTo>
                  <a:cubicBezTo>
                    <a:pt x="843" y="2095"/>
                    <a:pt x="843" y="2103"/>
                    <a:pt x="850" y="2125"/>
                  </a:cubicBezTo>
                  <a:cubicBezTo>
                    <a:pt x="858" y="2169"/>
                    <a:pt x="887" y="2176"/>
                    <a:pt x="901" y="2176"/>
                  </a:cubicBezTo>
                  <a:cubicBezTo>
                    <a:pt x="923" y="2176"/>
                    <a:pt x="945" y="2161"/>
                    <a:pt x="968" y="2147"/>
                  </a:cubicBezTo>
                  <a:cubicBezTo>
                    <a:pt x="975" y="2139"/>
                    <a:pt x="975" y="2139"/>
                    <a:pt x="975" y="2139"/>
                  </a:cubicBezTo>
                  <a:cubicBezTo>
                    <a:pt x="989" y="2132"/>
                    <a:pt x="997" y="2132"/>
                    <a:pt x="1004" y="2132"/>
                  </a:cubicBezTo>
                  <a:cubicBezTo>
                    <a:pt x="1011" y="2132"/>
                    <a:pt x="1026" y="2154"/>
                    <a:pt x="1033" y="2161"/>
                  </a:cubicBezTo>
                  <a:cubicBezTo>
                    <a:pt x="1048" y="2191"/>
                    <a:pt x="1070" y="2257"/>
                    <a:pt x="1114" y="2257"/>
                  </a:cubicBezTo>
                  <a:cubicBezTo>
                    <a:pt x="1129" y="2257"/>
                    <a:pt x="1136" y="2249"/>
                    <a:pt x="1151" y="2242"/>
                  </a:cubicBezTo>
                  <a:cubicBezTo>
                    <a:pt x="1158" y="2242"/>
                    <a:pt x="1165" y="2235"/>
                    <a:pt x="1165" y="2235"/>
                  </a:cubicBezTo>
                  <a:cubicBezTo>
                    <a:pt x="1173" y="2235"/>
                    <a:pt x="1180" y="2242"/>
                    <a:pt x="1180" y="2242"/>
                  </a:cubicBezTo>
                  <a:cubicBezTo>
                    <a:pt x="1165" y="2278"/>
                    <a:pt x="1143" y="2323"/>
                    <a:pt x="1165" y="2359"/>
                  </a:cubicBezTo>
                  <a:cubicBezTo>
                    <a:pt x="1180" y="2388"/>
                    <a:pt x="1217" y="2396"/>
                    <a:pt x="1261" y="2418"/>
                  </a:cubicBezTo>
                  <a:cubicBezTo>
                    <a:pt x="1290" y="2425"/>
                    <a:pt x="1312" y="2440"/>
                    <a:pt x="1341" y="2447"/>
                  </a:cubicBezTo>
                  <a:cubicBezTo>
                    <a:pt x="1385" y="2469"/>
                    <a:pt x="1444" y="2476"/>
                    <a:pt x="1480" y="2476"/>
                  </a:cubicBezTo>
                  <a:cubicBezTo>
                    <a:pt x="1517" y="2476"/>
                    <a:pt x="1554" y="2476"/>
                    <a:pt x="1568" y="2469"/>
                  </a:cubicBezTo>
                  <a:cubicBezTo>
                    <a:pt x="1568" y="2469"/>
                    <a:pt x="1568" y="2469"/>
                    <a:pt x="1576" y="2469"/>
                  </a:cubicBezTo>
                  <a:cubicBezTo>
                    <a:pt x="1598" y="2469"/>
                    <a:pt x="1642" y="2476"/>
                    <a:pt x="1671" y="2484"/>
                  </a:cubicBezTo>
                  <a:cubicBezTo>
                    <a:pt x="1685" y="2484"/>
                    <a:pt x="1693" y="2484"/>
                    <a:pt x="1708" y="2484"/>
                  </a:cubicBezTo>
                  <a:cubicBezTo>
                    <a:pt x="1708" y="2484"/>
                    <a:pt x="1715" y="2491"/>
                    <a:pt x="1722" y="2491"/>
                  </a:cubicBezTo>
                  <a:cubicBezTo>
                    <a:pt x="1737" y="2491"/>
                    <a:pt x="1751" y="2484"/>
                    <a:pt x="1759" y="2476"/>
                  </a:cubicBezTo>
                  <a:cubicBezTo>
                    <a:pt x="1759" y="2484"/>
                    <a:pt x="1759" y="2484"/>
                    <a:pt x="1759" y="2491"/>
                  </a:cubicBezTo>
                  <a:cubicBezTo>
                    <a:pt x="1766" y="2513"/>
                    <a:pt x="1773" y="2557"/>
                    <a:pt x="1818" y="2557"/>
                  </a:cubicBezTo>
                  <a:cubicBezTo>
                    <a:pt x="1825" y="2557"/>
                    <a:pt x="1832" y="2557"/>
                    <a:pt x="1839" y="2550"/>
                  </a:cubicBezTo>
                  <a:cubicBezTo>
                    <a:pt x="1869" y="2542"/>
                    <a:pt x="1883" y="2520"/>
                    <a:pt x="1891" y="2506"/>
                  </a:cubicBezTo>
                  <a:cubicBezTo>
                    <a:pt x="1898" y="2498"/>
                    <a:pt x="1898" y="2498"/>
                    <a:pt x="1898" y="2498"/>
                  </a:cubicBezTo>
                  <a:cubicBezTo>
                    <a:pt x="1927" y="2506"/>
                    <a:pt x="1986" y="2579"/>
                    <a:pt x="2008" y="2623"/>
                  </a:cubicBezTo>
                  <a:cubicBezTo>
                    <a:pt x="2030" y="2674"/>
                    <a:pt x="2023" y="2696"/>
                    <a:pt x="2008" y="2704"/>
                  </a:cubicBezTo>
                  <a:cubicBezTo>
                    <a:pt x="1942" y="2740"/>
                    <a:pt x="1920" y="2784"/>
                    <a:pt x="1927" y="2828"/>
                  </a:cubicBezTo>
                  <a:cubicBezTo>
                    <a:pt x="1927" y="2843"/>
                    <a:pt x="1935" y="2850"/>
                    <a:pt x="1935" y="2857"/>
                  </a:cubicBezTo>
                  <a:cubicBezTo>
                    <a:pt x="1949" y="2879"/>
                    <a:pt x="1949" y="2887"/>
                    <a:pt x="1942" y="2909"/>
                  </a:cubicBezTo>
                  <a:cubicBezTo>
                    <a:pt x="1913" y="2953"/>
                    <a:pt x="1935" y="2997"/>
                    <a:pt x="1964" y="3048"/>
                  </a:cubicBezTo>
                  <a:cubicBezTo>
                    <a:pt x="1971" y="3063"/>
                    <a:pt x="1979" y="3077"/>
                    <a:pt x="1986" y="3099"/>
                  </a:cubicBezTo>
                  <a:cubicBezTo>
                    <a:pt x="2023" y="3165"/>
                    <a:pt x="2008" y="3224"/>
                    <a:pt x="1993" y="3246"/>
                  </a:cubicBezTo>
                  <a:cubicBezTo>
                    <a:pt x="1986" y="3253"/>
                    <a:pt x="1971" y="3260"/>
                    <a:pt x="1957" y="3268"/>
                  </a:cubicBezTo>
                  <a:cubicBezTo>
                    <a:pt x="1942" y="3275"/>
                    <a:pt x="1920" y="3290"/>
                    <a:pt x="1905" y="3304"/>
                  </a:cubicBezTo>
                  <a:cubicBezTo>
                    <a:pt x="1891" y="3326"/>
                    <a:pt x="1891" y="3356"/>
                    <a:pt x="1891" y="3392"/>
                  </a:cubicBezTo>
                  <a:cubicBezTo>
                    <a:pt x="1891" y="3422"/>
                    <a:pt x="1891" y="3451"/>
                    <a:pt x="1883" y="3473"/>
                  </a:cubicBezTo>
                  <a:cubicBezTo>
                    <a:pt x="1869" y="3524"/>
                    <a:pt x="1861" y="3561"/>
                    <a:pt x="1861" y="3561"/>
                  </a:cubicBezTo>
                  <a:cubicBezTo>
                    <a:pt x="1854" y="3597"/>
                    <a:pt x="1854" y="3597"/>
                    <a:pt x="1854" y="3597"/>
                  </a:cubicBezTo>
                  <a:cubicBezTo>
                    <a:pt x="1883" y="3597"/>
                    <a:pt x="1883" y="3597"/>
                    <a:pt x="1883" y="3597"/>
                  </a:cubicBezTo>
                  <a:cubicBezTo>
                    <a:pt x="1898" y="3605"/>
                    <a:pt x="1905" y="3605"/>
                    <a:pt x="1920" y="3605"/>
                  </a:cubicBezTo>
                  <a:cubicBezTo>
                    <a:pt x="1905" y="3619"/>
                    <a:pt x="1891" y="3642"/>
                    <a:pt x="1898" y="3685"/>
                  </a:cubicBezTo>
                  <a:cubicBezTo>
                    <a:pt x="1905" y="3722"/>
                    <a:pt x="1927" y="3729"/>
                    <a:pt x="1949" y="3729"/>
                  </a:cubicBezTo>
                  <a:cubicBezTo>
                    <a:pt x="1971" y="3729"/>
                    <a:pt x="1993" y="3729"/>
                    <a:pt x="2052" y="3671"/>
                  </a:cubicBezTo>
                  <a:cubicBezTo>
                    <a:pt x="2067" y="3656"/>
                    <a:pt x="2074" y="3649"/>
                    <a:pt x="2074" y="3649"/>
                  </a:cubicBezTo>
                  <a:lnTo>
                    <a:pt x="2074" y="3649"/>
                  </a:lnTo>
                  <a:cubicBezTo>
                    <a:pt x="2081" y="3656"/>
                    <a:pt x="2081" y="3664"/>
                    <a:pt x="2081" y="3671"/>
                  </a:cubicBezTo>
                  <a:cubicBezTo>
                    <a:pt x="2089" y="3700"/>
                    <a:pt x="2096" y="3744"/>
                    <a:pt x="2125" y="3766"/>
                  </a:cubicBezTo>
                  <a:cubicBezTo>
                    <a:pt x="2140" y="3773"/>
                    <a:pt x="2162" y="3781"/>
                    <a:pt x="2176" y="3781"/>
                  </a:cubicBezTo>
                  <a:cubicBezTo>
                    <a:pt x="2184" y="3781"/>
                    <a:pt x="2199" y="3781"/>
                    <a:pt x="2206" y="3773"/>
                  </a:cubicBezTo>
                  <a:cubicBezTo>
                    <a:pt x="2213" y="3773"/>
                    <a:pt x="2213" y="3773"/>
                    <a:pt x="2220" y="3773"/>
                  </a:cubicBezTo>
                  <a:cubicBezTo>
                    <a:pt x="2228" y="3773"/>
                    <a:pt x="2228" y="3773"/>
                    <a:pt x="2235" y="3781"/>
                  </a:cubicBezTo>
                  <a:cubicBezTo>
                    <a:pt x="2250" y="3795"/>
                    <a:pt x="2213" y="3832"/>
                    <a:pt x="2191" y="3861"/>
                  </a:cubicBezTo>
                  <a:cubicBezTo>
                    <a:pt x="2191" y="3869"/>
                    <a:pt x="2191" y="3869"/>
                    <a:pt x="2191" y="3869"/>
                  </a:cubicBezTo>
                  <a:cubicBezTo>
                    <a:pt x="2140" y="3927"/>
                    <a:pt x="2162" y="4125"/>
                    <a:pt x="2162" y="4125"/>
                  </a:cubicBezTo>
                  <a:cubicBezTo>
                    <a:pt x="2169" y="4147"/>
                    <a:pt x="2176" y="4169"/>
                    <a:pt x="2184" y="4184"/>
                  </a:cubicBezTo>
                  <a:cubicBezTo>
                    <a:pt x="2191" y="4206"/>
                    <a:pt x="2191" y="4228"/>
                    <a:pt x="2191" y="4242"/>
                  </a:cubicBezTo>
                  <a:cubicBezTo>
                    <a:pt x="2191" y="4257"/>
                    <a:pt x="2176" y="4264"/>
                    <a:pt x="2169" y="4279"/>
                  </a:cubicBezTo>
                  <a:cubicBezTo>
                    <a:pt x="2147" y="4308"/>
                    <a:pt x="2118" y="4338"/>
                    <a:pt x="2103" y="4396"/>
                  </a:cubicBezTo>
                  <a:cubicBezTo>
                    <a:pt x="2103" y="4404"/>
                    <a:pt x="2103" y="4404"/>
                    <a:pt x="2103" y="4404"/>
                  </a:cubicBezTo>
                  <a:cubicBezTo>
                    <a:pt x="2089" y="4492"/>
                    <a:pt x="2081" y="4535"/>
                    <a:pt x="2125" y="4579"/>
                  </a:cubicBezTo>
                  <a:cubicBezTo>
                    <a:pt x="2132" y="4587"/>
                    <a:pt x="2147" y="4602"/>
                    <a:pt x="2154" y="4609"/>
                  </a:cubicBezTo>
                  <a:cubicBezTo>
                    <a:pt x="2162" y="4609"/>
                    <a:pt x="2169" y="4616"/>
                    <a:pt x="2176" y="4623"/>
                  </a:cubicBezTo>
                  <a:cubicBezTo>
                    <a:pt x="2169" y="4623"/>
                    <a:pt x="2169" y="4623"/>
                    <a:pt x="2162" y="4623"/>
                  </a:cubicBezTo>
                  <a:cubicBezTo>
                    <a:pt x="2147" y="4631"/>
                    <a:pt x="2125" y="4638"/>
                    <a:pt x="2096" y="4675"/>
                  </a:cubicBezTo>
                  <a:cubicBezTo>
                    <a:pt x="2044" y="4733"/>
                    <a:pt x="2044" y="4792"/>
                    <a:pt x="2067" y="4851"/>
                  </a:cubicBezTo>
                  <a:cubicBezTo>
                    <a:pt x="2081" y="4902"/>
                    <a:pt x="2118" y="4946"/>
                    <a:pt x="2147" y="4983"/>
                  </a:cubicBezTo>
                  <a:cubicBezTo>
                    <a:pt x="2154" y="4990"/>
                    <a:pt x="2162" y="4997"/>
                    <a:pt x="2169" y="5012"/>
                  </a:cubicBezTo>
                  <a:cubicBezTo>
                    <a:pt x="2184" y="5026"/>
                    <a:pt x="2199" y="5034"/>
                    <a:pt x="2220" y="5048"/>
                  </a:cubicBezTo>
                  <a:cubicBezTo>
                    <a:pt x="2242" y="5063"/>
                    <a:pt x="2264" y="5078"/>
                    <a:pt x="2279" y="5114"/>
                  </a:cubicBezTo>
                  <a:cubicBezTo>
                    <a:pt x="2301" y="5180"/>
                    <a:pt x="2338" y="5195"/>
                    <a:pt x="2352" y="5202"/>
                  </a:cubicBezTo>
                  <a:cubicBezTo>
                    <a:pt x="2374" y="5217"/>
                    <a:pt x="2499" y="5297"/>
                    <a:pt x="2528" y="5312"/>
                  </a:cubicBezTo>
                  <a:cubicBezTo>
                    <a:pt x="2535" y="5319"/>
                    <a:pt x="2543" y="5319"/>
                    <a:pt x="2550" y="5319"/>
                  </a:cubicBezTo>
                  <a:cubicBezTo>
                    <a:pt x="2587" y="5319"/>
                    <a:pt x="2609" y="5283"/>
                    <a:pt x="2609" y="5254"/>
                  </a:cubicBezTo>
                  <a:cubicBezTo>
                    <a:pt x="2616" y="5254"/>
                    <a:pt x="2616" y="5254"/>
                    <a:pt x="2616" y="5254"/>
                  </a:cubicBezTo>
                  <a:cubicBezTo>
                    <a:pt x="2623" y="5254"/>
                    <a:pt x="2623" y="5261"/>
                    <a:pt x="2623" y="5261"/>
                  </a:cubicBezTo>
                  <a:cubicBezTo>
                    <a:pt x="2638" y="5283"/>
                    <a:pt x="2653" y="5297"/>
                    <a:pt x="2675" y="5319"/>
                  </a:cubicBezTo>
                  <a:cubicBezTo>
                    <a:pt x="2689" y="5342"/>
                    <a:pt x="2711" y="5364"/>
                    <a:pt x="2733" y="5393"/>
                  </a:cubicBezTo>
                  <a:cubicBezTo>
                    <a:pt x="2755" y="5422"/>
                    <a:pt x="2777" y="5437"/>
                    <a:pt x="2807" y="5437"/>
                  </a:cubicBezTo>
                  <a:cubicBezTo>
                    <a:pt x="2836" y="5437"/>
                    <a:pt x="2865" y="5422"/>
                    <a:pt x="2902" y="5400"/>
                  </a:cubicBezTo>
                  <a:cubicBezTo>
                    <a:pt x="2909" y="5400"/>
                    <a:pt x="2917" y="5393"/>
                    <a:pt x="2924" y="5393"/>
                  </a:cubicBezTo>
                  <a:cubicBezTo>
                    <a:pt x="2953" y="5378"/>
                    <a:pt x="2982" y="5356"/>
                    <a:pt x="3004" y="5342"/>
                  </a:cubicBezTo>
                  <a:cubicBezTo>
                    <a:pt x="3026" y="5327"/>
                    <a:pt x="3049" y="5312"/>
                    <a:pt x="3070" y="5305"/>
                  </a:cubicBezTo>
                  <a:cubicBezTo>
                    <a:pt x="3070" y="5312"/>
                    <a:pt x="3078" y="5334"/>
                    <a:pt x="3092" y="5349"/>
                  </a:cubicBezTo>
                  <a:cubicBezTo>
                    <a:pt x="3100" y="5364"/>
                    <a:pt x="3122" y="5378"/>
                    <a:pt x="3144" y="5378"/>
                  </a:cubicBezTo>
                  <a:cubicBezTo>
                    <a:pt x="3144" y="5378"/>
                    <a:pt x="3151" y="5371"/>
                    <a:pt x="3158" y="5371"/>
                  </a:cubicBezTo>
                  <a:cubicBezTo>
                    <a:pt x="3166" y="5371"/>
                    <a:pt x="3166" y="5371"/>
                    <a:pt x="3173" y="5371"/>
                  </a:cubicBezTo>
                  <a:lnTo>
                    <a:pt x="3173" y="5371"/>
                  </a:lnTo>
                  <a:lnTo>
                    <a:pt x="3173" y="5371"/>
                  </a:lnTo>
                  <a:cubicBezTo>
                    <a:pt x="3202" y="5407"/>
                    <a:pt x="3254" y="5444"/>
                    <a:pt x="3305" y="5444"/>
                  </a:cubicBezTo>
                  <a:cubicBezTo>
                    <a:pt x="3312" y="5444"/>
                    <a:pt x="3320" y="5444"/>
                    <a:pt x="3320" y="5444"/>
                  </a:cubicBezTo>
                  <a:cubicBezTo>
                    <a:pt x="3327" y="5444"/>
                    <a:pt x="3327" y="5444"/>
                    <a:pt x="3327" y="5444"/>
                  </a:cubicBezTo>
                  <a:cubicBezTo>
                    <a:pt x="3342" y="5444"/>
                    <a:pt x="3349" y="5437"/>
                    <a:pt x="3356" y="5437"/>
                  </a:cubicBezTo>
                  <a:cubicBezTo>
                    <a:pt x="3356" y="5437"/>
                    <a:pt x="3371" y="5437"/>
                    <a:pt x="3385" y="5481"/>
                  </a:cubicBezTo>
                  <a:cubicBezTo>
                    <a:pt x="3400" y="5539"/>
                    <a:pt x="3444" y="5554"/>
                    <a:pt x="3466" y="5554"/>
                  </a:cubicBezTo>
                  <a:cubicBezTo>
                    <a:pt x="3510" y="5554"/>
                    <a:pt x="3554" y="5517"/>
                    <a:pt x="3576" y="5510"/>
                  </a:cubicBezTo>
                  <a:cubicBezTo>
                    <a:pt x="3576" y="5503"/>
                    <a:pt x="3576" y="5503"/>
                    <a:pt x="3583" y="5503"/>
                  </a:cubicBezTo>
                  <a:cubicBezTo>
                    <a:pt x="3583" y="5503"/>
                    <a:pt x="3591" y="5517"/>
                    <a:pt x="3591" y="5539"/>
                  </a:cubicBezTo>
                  <a:cubicBezTo>
                    <a:pt x="3605" y="5605"/>
                    <a:pt x="3642" y="5613"/>
                    <a:pt x="3701" y="5613"/>
                  </a:cubicBezTo>
                  <a:cubicBezTo>
                    <a:pt x="3715" y="5613"/>
                    <a:pt x="3723" y="5613"/>
                    <a:pt x="3730" y="5620"/>
                  </a:cubicBezTo>
                  <a:cubicBezTo>
                    <a:pt x="3723" y="5635"/>
                    <a:pt x="3715" y="5649"/>
                    <a:pt x="3723" y="5664"/>
                  </a:cubicBezTo>
                  <a:cubicBezTo>
                    <a:pt x="3737" y="5701"/>
                    <a:pt x="3781" y="5723"/>
                    <a:pt x="3840" y="5723"/>
                  </a:cubicBezTo>
                  <a:cubicBezTo>
                    <a:pt x="3869" y="5723"/>
                    <a:pt x="3891" y="5715"/>
                    <a:pt x="3920" y="5708"/>
                  </a:cubicBezTo>
                  <a:cubicBezTo>
                    <a:pt x="3935" y="5701"/>
                    <a:pt x="3942" y="5701"/>
                    <a:pt x="3950" y="5701"/>
                  </a:cubicBezTo>
                  <a:cubicBezTo>
                    <a:pt x="3964" y="5701"/>
                    <a:pt x="3964" y="5708"/>
                    <a:pt x="3964" y="5708"/>
                  </a:cubicBezTo>
                  <a:cubicBezTo>
                    <a:pt x="3972" y="5715"/>
                    <a:pt x="3979" y="5730"/>
                    <a:pt x="3964" y="5788"/>
                  </a:cubicBezTo>
                  <a:cubicBezTo>
                    <a:pt x="3957" y="5847"/>
                    <a:pt x="4001" y="5884"/>
                    <a:pt x="4038" y="5906"/>
                  </a:cubicBezTo>
                  <a:cubicBezTo>
                    <a:pt x="4045" y="5913"/>
                    <a:pt x="4045" y="5913"/>
                    <a:pt x="4045" y="5913"/>
                  </a:cubicBezTo>
                  <a:cubicBezTo>
                    <a:pt x="4074" y="5935"/>
                    <a:pt x="4045" y="5986"/>
                    <a:pt x="4038" y="6008"/>
                  </a:cubicBezTo>
                  <a:cubicBezTo>
                    <a:pt x="4001" y="6074"/>
                    <a:pt x="4038" y="6140"/>
                    <a:pt x="4089" y="6169"/>
                  </a:cubicBezTo>
                  <a:cubicBezTo>
                    <a:pt x="4096" y="6177"/>
                    <a:pt x="4096" y="6177"/>
                    <a:pt x="4096" y="6184"/>
                  </a:cubicBezTo>
                  <a:cubicBezTo>
                    <a:pt x="4104" y="6199"/>
                    <a:pt x="4089" y="6235"/>
                    <a:pt x="4067" y="6272"/>
                  </a:cubicBezTo>
                  <a:cubicBezTo>
                    <a:pt x="4045" y="6302"/>
                    <a:pt x="4023" y="6316"/>
                    <a:pt x="3986" y="6331"/>
                  </a:cubicBezTo>
                  <a:cubicBezTo>
                    <a:pt x="3972" y="6345"/>
                    <a:pt x="3950" y="6353"/>
                    <a:pt x="3928" y="6367"/>
                  </a:cubicBezTo>
                  <a:cubicBezTo>
                    <a:pt x="3899" y="6382"/>
                    <a:pt x="3876" y="6404"/>
                    <a:pt x="3847" y="6433"/>
                  </a:cubicBezTo>
                  <a:cubicBezTo>
                    <a:pt x="3825" y="6455"/>
                    <a:pt x="3825" y="6455"/>
                    <a:pt x="3825" y="6455"/>
                  </a:cubicBezTo>
                  <a:cubicBezTo>
                    <a:pt x="3847" y="6477"/>
                    <a:pt x="3847" y="6477"/>
                    <a:pt x="3847" y="6477"/>
                  </a:cubicBezTo>
                  <a:cubicBezTo>
                    <a:pt x="3854" y="6477"/>
                    <a:pt x="3854" y="6477"/>
                    <a:pt x="3854" y="6477"/>
                  </a:cubicBezTo>
                  <a:cubicBezTo>
                    <a:pt x="3854" y="6485"/>
                    <a:pt x="3854" y="6485"/>
                    <a:pt x="3854" y="6485"/>
                  </a:cubicBezTo>
                  <a:cubicBezTo>
                    <a:pt x="3862" y="6485"/>
                    <a:pt x="3869" y="6499"/>
                    <a:pt x="3869" y="6507"/>
                  </a:cubicBezTo>
                  <a:cubicBezTo>
                    <a:pt x="3884" y="6536"/>
                    <a:pt x="3899" y="6580"/>
                    <a:pt x="3957" y="6580"/>
                  </a:cubicBezTo>
                  <a:cubicBezTo>
                    <a:pt x="3957" y="6580"/>
                    <a:pt x="3964" y="6580"/>
                    <a:pt x="3964" y="6573"/>
                  </a:cubicBezTo>
                  <a:cubicBezTo>
                    <a:pt x="3986" y="6573"/>
                    <a:pt x="4001" y="6573"/>
                    <a:pt x="4008" y="6573"/>
                  </a:cubicBezTo>
                  <a:cubicBezTo>
                    <a:pt x="4016" y="6573"/>
                    <a:pt x="4023" y="6573"/>
                    <a:pt x="4045" y="6595"/>
                  </a:cubicBezTo>
                  <a:cubicBezTo>
                    <a:pt x="4060" y="6609"/>
                    <a:pt x="4060" y="6661"/>
                    <a:pt x="4052" y="6683"/>
                  </a:cubicBezTo>
                  <a:cubicBezTo>
                    <a:pt x="4052" y="6697"/>
                    <a:pt x="4052" y="6697"/>
                    <a:pt x="4052" y="6697"/>
                  </a:cubicBezTo>
                  <a:cubicBezTo>
                    <a:pt x="4060" y="6712"/>
                    <a:pt x="4060" y="6712"/>
                    <a:pt x="4060" y="6712"/>
                  </a:cubicBezTo>
                  <a:cubicBezTo>
                    <a:pt x="4060" y="6712"/>
                    <a:pt x="4089" y="6748"/>
                    <a:pt x="4140" y="6748"/>
                  </a:cubicBezTo>
                  <a:lnTo>
                    <a:pt x="4140" y="6748"/>
                  </a:lnTo>
                  <a:cubicBezTo>
                    <a:pt x="4140" y="6763"/>
                    <a:pt x="4140" y="6792"/>
                    <a:pt x="4170" y="6814"/>
                  </a:cubicBezTo>
                  <a:cubicBezTo>
                    <a:pt x="4191" y="6822"/>
                    <a:pt x="4213" y="6858"/>
                    <a:pt x="4213" y="6866"/>
                  </a:cubicBezTo>
                  <a:cubicBezTo>
                    <a:pt x="4206" y="6873"/>
                    <a:pt x="4199" y="6873"/>
                    <a:pt x="4191" y="6880"/>
                  </a:cubicBezTo>
                  <a:cubicBezTo>
                    <a:pt x="4170" y="6888"/>
                    <a:pt x="4148" y="6902"/>
                    <a:pt x="4148" y="6946"/>
                  </a:cubicBezTo>
                  <a:cubicBezTo>
                    <a:pt x="4148" y="6976"/>
                    <a:pt x="4155" y="6990"/>
                    <a:pt x="4170" y="7012"/>
                  </a:cubicBezTo>
                  <a:cubicBezTo>
                    <a:pt x="4170" y="7019"/>
                    <a:pt x="4177" y="7027"/>
                    <a:pt x="4177" y="7034"/>
                  </a:cubicBezTo>
                  <a:cubicBezTo>
                    <a:pt x="4184" y="7042"/>
                    <a:pt x="4184" y="7049"/>
                    <a:pt x="4184" y="7056"/>
                  </a:cubicBezTo>
                  <a:cubicBezTo>
                    <a:pt x="4191" y="7071"/>
                    <a:pt x="4191" y="7078"/>
                    <a:pt x="4184" y="7107"/>
                  </a:cubicBezTo>
                  <a:cubicBezTo>
                    <a:pt x="4155" y="7166"/>
                    <a:pt x="4170" y="7225"/>
                    <a:pt x="4213" y="7247"/>
                  </a:cubicBezTo>
                  <a:cubicBezTo>
                    <a:pt x="4221" y="7247"/>
                    <a:pt x="4228" y="7254"/>
                    <a:pt x="4235" y="7261"/>
                  </a:cubicBezTo>
                  <a:cubicBezTo>
                    <a:pt x="4257" y="7283"/>
                    <a:pt x="4280" y="7313"/>
                    <a:pt x="4316" y="7313"/>
                  </a:cubicBezTo>
                  <a:cubicBezTo>
                    <a:pt x="4338" y="7313"/>
                    <a:pt x="4360" y="7298"/>
                    <a:pt x="4375" y="7283"/>
                  </a:cubicBezTo>
                  <a:cubicBezTo>
                    <a:pt x="4397" y="7254"/>
                    <a:pt x="4419" y="7239"/>
                    <a:pt x="4433" y="7225"/>
                  </a:cubicBezTo>
                  <a:cubicBezTo>
                    <a:pt x="4448" y="7210"/>
                    <a:pt x="4470" y="7188"/>
                    <a:pt x="4492" y="7159"/>
                  </a:cubicBezTo>
                  <a:cubicBezTo>
                    <a:pt x="4492" y="7152"/>
                    <a:pt x="4492" y="7152"/>
                    <a:pt x="4492" y="7152"/>
                  </a:cubicBezTo>
                  <a:cubicBezTo>
                    <a:pt x="4499" y="7152"/>
                    <a:pt x="4499" y="7144"/>
                    <a:pt x="4499" y="7144"/>
                  </a:cubicBezTo>
                  <a:cubicBezTo>
                    <a:pt x="4499" y="7144"/>
                    <a:pt x="4507" y="7144"/>
                    <a:pt x="4514" y="7144"/>
                  </a:cubicBezTo>
                  <a:cubicBezTo>
                    <a:pt x="4521" y="7144"/>
                    <a:pt x="4529" y="7144"/>
                    <a:pt x="4536" y="7144"/>
                  </a:cubicBezTo>
                  <a:cubicBezTo>
                    <a:pt x="4587" y="7137"/>
                    <a:pt x="4602" y="7122"/>
                    <a:pt x="4624" y="7100"/>
                  </a:cubicBezTo>
                  <a:cubicBezTo>
                    <a:pt x="4631" y="7093"/>
                    <a:pt x="4639" y="7093"/>
                    <a:pt x="4646" y="7085"/>
                  </a:cubicBezTo>
                  <a:cubicBezTo>
                    <a:pt x="4646" y="7100"/>
                    <a:pt x="4661" y="7115"/>
                    <a:pt x="4682" y="7122"/>
                  </a:cubicBezTo>
                  <a:cubicBezTo>
                    <a:pt x="4697" y="7137"/>
                    <a:pt x="4712" y="7144"/>
                    <a:pt x="4726" y="7159"/>
                  </a:cubicBezTo>
                  <a:cubicBezTo>
                    <a:pt x="4763" y="7181"/>
                    <a:pt x="4800" y="7210"/>
                    <a:pt x="4851" y="7210"/>
                  </a:cubicBezTo>
                  <a:cubicBezTo>
                    <a:pt x="4858" y="7217"/>
                    <a:pt x="4858" y="7217"/>
                    <a:pt x="4858" y="7217"/>
                  </a:cubicBezTo>
                  <a:lnTo>
                    <a:pt x="4858" y="7217"/>
                  </a:lnTo>
                  <a:cubicBezTo>
                    <a:pt x="4851" y="7261"/>
                    <a:pt x="4873" y="7276"/>
                    <a:pt x="4888" y="7283"/>
                  </a:cubicBezTo>
                  <a:cubicBezTo>
                    <a:pt x="4910" y="7283"/>
                    <a:pt x="4932" y="7283"/>
                    <a:pt x="4961" y="7283"/>
                  </a:cubicBezTo>
                  <a:cubicBezTo>
                    <a:pt x="4990" y="7283"/>
                    <a:pt x="5020" y="7283"/>
                    <a:pt x="5056" y="7291"/>
                  </a:cubicBezTo>
                  <a:cubicBezTo>
                    <a:pt x="5078" y="7291"/>
                    <a:pt x="5100" y="7298"/>
                    <a:pt x="5130" y="7305"/>
                  </a:cubicBezTo>
                  <a:cubicBezTo>
                    <a:pt x="5188" y="7313"/>
                    <a:pt x="5247" y="7327"/>
                    <a:pt x="5305" y="7327"/>
                  </a:cubicBezTo>
                  <a:cubicBezTo>
                    <a:pt x="5335" y="7327"/>
                    <a:pt x="5364" y="7320"/>
                    <a:pt x="5386" y="7313"/>
                  </a:cubicBezTo>
                  <a:cubicBezTo>
                    <a:pt x="5444" y="7291"/>
                    <a:pt x="5474" y="7283"/>
                    <a:pt x="5525" y="7269"/>
                  </a:cubicBezTo>
                  <a:cubicBezTo>
                    <a:pt x="5540" y="7269"/>
                    <a:pt x="5569" y="7261"/>
                    <a:pt x="5591" y="7254"/>
                  </a:cubicBezTo>
                  <a:cubicBezTo>
                    <a:pt x="5628" y="7247"/>
                    <a:pt x="5657" y="7239"/>
                    <a:pt x="5672" y="7239"/>
                  </a:cubicBezTo>
                  <a:cubicBezTo>
                    <a:pt x="5716" y="7232"/>
                    <a:pt x="5745" y="7225"/>
                    <a:pt x="5782" y="7203"/>
                  </a:cubicBezTo>
                  <a:cubicBezTo>
                    <a:pt x="5804" y="7188"/>
                    <a:pt x="5811" y="7181"/>
                    <a:pt x="5818" y="7181"/>
                  </a:cubicBezTo>
                  <a:lnTo>
                    <a:pt x="5818" y="7181"/>
                  </a:lnTo>
                  <a:cubicBezTo>
                    <a:pt x="5818" y="7225"/>
                    <a:pt x="5847" y="7254"/>
                    <a:pt x="5884" y="7254"/>
                  </a:cubicBezTo>
                  <a:cubicBezTo>
                    <a:pt x="5899" y="7254"/>
                    <a:pt x="5928" y="7247"/>
                    <a:pt x="5957" y="7195"/>
                  </a:cubicBezTo>
                  <a:cubicBezTo>
                    <a:pt x="5965" y="7181"/>
                    <a:pt x="5972" y="7166"/>
                    <a:pt x="5980" y="7152"/>
                  </a:cubicBezTo>
                  <a:cubicBezTo>
                    <a:pt x="6001" y="7115"/>
                    <a:pt x="6023" y="7078"/>
                    <a:pt x="6016" y="7019"/>
                  </a:cubicBezTo>
                  <a:cubicBezTo>
                    <a:pt x="6016" y="6990"/>
                    <a:pt x="6009" y="6976"/>
                    <a:pt x="6001" y="6954"/>
                  </a:cubicBezTo>
                  <a:cubicBezTo>
                    <a:pt x="5994" y="6939"/>
                    <a:pt x="5994" y="6924"/>
                    <a:pt x="5994" y="6917"/>
                  </a:cubicBezTo>
                  <a:lnTo>
                    <a:pt x="5994" y="6917"/>
                  </a:lnTo>
                  <a:cubicBezTo>
                    <a:pt x="6038" y="6902"/>
                    <a:pt x="6053" y="6888"/>
                    <a:pt x="6060" y="6851"/>
                  </a:cubicBezTo>
                  <a:cubicBezTo>
                    <a:pt x="6067" y="6836"/>
                    <a:pt x="6075" y="6829"/>
                    <a:pt x="6082" y="6807"/>
                  </a:cubicBezTo>
                  <a:cubicBezTo>
                    <a:pt x="6097" y="6778"/>
                    <a:pt x="6104" y="6756"/>
                    <a:pt x="6111" y="6734"/>
                  </a:cubicBezTo>
                  <a:cubicBezTo>
                    <a:pt x="6119" y="6697"/>
                    <a:pt x="6126" y="6690"/>
                    <a:pt x="6141" y="6683"/>
                  </a:cubicBezTo>
                  <a:cubicBezTo>
                    <a:pt x="6177" y="6675"/>
                    <a:pt x="6229" y="6653"/>
                    <a:pt x="6273" y="6653"/>
                  </a:cubicBezTo>
                  <a:cubicBezTo>
                    <a:pt x="6287" y="6653"/>
                    <a:pt x="6294" y="6661"/>
                    <a:pt x="6294" y="6661"/>
                  </a:cubicBezTo>
                  <a:cubicBezTo>
                    <a:pt x="6338" y="6704"/>
                    <a:pt x="6404" y="6704"/>
                    <a:pt x="6463" y="6704"/>
                  </a:cubicBezTo>
                  <a:cubicBezTo>
                    <a:pt x="6470" y="6704"/>
                    <a:pt x="6478" y="6704"/>
                    <a:pt x="6478" y="6704"/>
                  </a:cubicBezTo>
                  <a:lnTo>
                    <a:pt x="6478" y="6712"/>
                  </a:lnTo>
                  <a:cubicBezTo>
                    <a:pt x="6478" y="6726"/>
                    <a:pt x="6485" y="6741"/>
                    <a:pt x="6500" y="6756"/>
                  </a:cubicBezTo>
                  <a:cubicBezTo>
                    <a:pt x="6507" y="6756"/>
                    <a:pt x="6507" y="6756"/>
                    <a:pt x="6507" y="6756"/>
                  </a:cubicBezTo>
                  <a:cubicBezTo>
                    <a:pt x="6514" y="6763"/>
                    <a:pt x="6522" y="6778"/>
                    <a:pt x="6536" y="6778"/>
                  </a:cubicBezTo>
                  <a:cubicBezTo>
                    <a:pt x="6551" y="6778"/>
                    <a:pt x="6566" y="6756"/>
                    <a:pt x="6566" y="6756"/>
                  </a:cubicBezTo>
                  <a:cubicBezTo>
                    <a:pt x="6573" y="6748"/>
                    <a:pt x="6580" y="6734"/>
                    <a:pt x="6602" y="6712"/>
                  </a:cubicBezTo>
                  <a:cubicBezTo>
                    <a:pt x="6632" y="6683"/>
                    <a:pt x="6646" y="6661"/>
                    <a:pt x="6646" y="6646"/>
                  </a:cubicBezTo>
                  <a:cubicBezTo>
                    <a:pt x="6654" y="6624"/>
                    <a:pt x="6654" y="6624"/>
                    <a:pt x="6683" y="6616"/>
                  </a:cubicBezTo>
                  <a:cubicBezTo>
                    <a:pt x="6727" y="6609"/>
                    <a:pt x="6734" y="6609"/>
                    <a:pt x="6756" y="6595"/>
                  </a:cubicBezTo>
                  <a:cubicBezTo>
                    <a:pt x="6763" y="6595"/>
                    <a:pt x="6778" y="6587"/>
                    <a:pt x="6807" y="6573"/>
                  </a:cubicBezTo>
                  <a:cubicBezTo>
                    <a:pt x="6859" y="6551"/>
                    <a:pt x="6881" y="6543"/>
                    <a:pt x="6903" y="6543"/>
                  </a:cubicBezTo>
                  <a:cubicBezTo>
                    <a:pt x="6910" y="6543"/>
                    <a:pt x="6917" y="6551"/>
                    <a:pt x="6932" y="6551"/>
                  </a:cubicBezTo>
                  <a:cubicBezTo>
                    <a:pt x="6939" y="6551"/>
                    <a:pt x="6947" y="6551"/>
                    <a:pt x="6954" y="6551"/>
                  </a:cubicBezTo>
                  <a:cubicBezTo>
                    <a:pt x="6969" y="6551"/>
                    <a:pt x="6991" y="6551"/>
                    <a:pt x="6991" y="6514"/>
                  </a:cubicBezTo>
                  <a:cubicBezTo>
                    <a:pt x="6998" y="6507"/>
                    <a:pt x="6998" y="6492"/>
                    <a:pt x="7005" y="6477"/>
                  </a:cubicBezTo>
                  <a:cubicBezTo>
                    <a:pt x="7020" y="6463"/>
                    <a:pt x="7027" y="6455"/>
                    <a:pt x="7035" y="6455"/>
                  </a:cubicBezTo>
                  <a:cubicBezTo>
                    <a:pt x="7035" y="6455"/>
                    <a:pt x="7042" y="6463"/>
                    <a:pt x="7049" y="6470"/>
                  </a:cubicBezTo>
                  <a:cubicBezTo>
                    <a:pt x="7064" y="6521"/>
                    <a:pt x="7152" y="6580"/>
                    <a:pt x="7196" y="6580"/>
                  </a:cubicBezTo>
                  <a:cubicBezTo>
                    <a:pt x="7211" y="6580"/>
                    <a:pt x="7218" y="6580"/>
                    <a:pt x="7225" y="6573"/>
                  </a:cubicBezTo>
                  <a:cubicBezTo>
                    <a:pt x="7232" y="6573"/>
                    <a:pt x="7247" y="6558"/>
                    <a:pt x="7328" y="6528"/>
                  </a:cubicBezTo>
                  <a:cubicBezTo>
                    <a:pt x="7379" y="6514"/>
                    <a:pt x="7379" y="6514"/>
                    <a:pt x="7379" y="6514"/>
                  </a:cubicBezTo>
                  <a:cubicBezTo>
                    <a:pt x="7342" y="6485"/>
                    <a:pt x="7342" y="6485"/>
                    <a:pt x="7342" y="6485"/>
                  </a:cubicBezTo>
                  <a:cubicBezTo>
                    <a:pt x="7372" y="6463"/>
                    <a:pt x="7401" y="6426"/>
                    <a:pt x="7423" y="6397"/>
                  </a:cubicBezTo>
                  <a:cubicBezTo>
                    <a:pt x="7467" y="6345"/>
                    <a:pt x="7467" y="6316"/>
                    <a:pt x="7430" y="6214"/>
                  </a:cubicBezTo>
                  <a:cubicBezTo>
                    <a:pt x="7423" y="6184"/>
                    <a:pt x="7416" y="6162"/>
                    <a:pt x="7408" y="6140"/>
                  </a:cubicBezTo>
                  <a:cubicBezTo>
                    <a:pt x="7401" y="6074"/>
                    <a:pt x="7386" y="6023"/>
                    <a:pt x="7306" y="6001"/>
                  </a:cubicBezTo>
                  <a:cubicBezTo>
                    <a:pt x="7232" y="5986"/>
                    <a:pt x="7225" y="5942"/>
                    <a:pt x="7203" y="5862"/>
                  </a:cubicBezTo>
                  <a:cubicBezTo>
                    <a:pt x="7203" y="5854"/>
                    <a:pt x="7203" y="5854"/>
                    <a:pt x="7203" y="5854"/>
                  </a:cubicBezTo>
                  <a:cubicBezTo>
                    <a:pt x="7188" y="5788"/>
                    <a:pt x="7152" y="5759"/>
                    <a:pt x="7123" y="5723"/>
                  </a:cubicBezTo>
                  <a:cubicBezTo>
                    <a:pt x="7101" y="5701"/>
                    <a:pt x="7079" y="5678"/>
                    <a:pt x="7064" y="5649"/>
                  </a:cubicBezTo>
                  <a:cubicBezTo>
                    <a:pt x="7027" y="5591"/>
                    <a:pt x="7035" y="5583"/>
                    <a:pt x="7108" y="5517"/>
                  </a:cubicBezTo>
                  <a:cubicBezTo>
                    <a:pt x="7166" y="5459"/>
                    <a:pt x="7262" y="5319"/>
                    <a:pt x="7247" y="5224"/>
                  </a:cubicBezTo>
                  <a:cubicBezTo>
                    <a:pt x="7247" y="5202"/>
                    <a:pt x="7240" y="5180"/>
                    <a:pt x="7240" y="5166"/>
                  </a:cubicBezTo>
                  <a:cubicBezTo>
                    <a:pt x="7232" y="5122"/>
                    <a:pt x="7225" y="5100"/>
                    <a:pt x="7247" y="5056"/>
                  </a:cubicBezTo>
                  <a:cubicBezTo>
                    <a:pt x="7254" y="5048"/>
                    <a:pt x="7254" y="5034"/>
                    <a:pt x="7262" y="5026"/>
                  </a:cubicBezTo>
                  <a:cubicBezTo>
                    <a:pt x="7306" y="4946"/>
                    <a:pt x="7379" y="4807"/>
                    <a:pt x="7284" y="4733"/>
                  </a:cubicBezTo>
                  <a:cubicBezTo>
                    <a:pt x="7174" y="4653"/>
                    <a:pt x="7130" y="4587"/>
                    <a:pt x="7166" y="4543"/>
                  </a:cubicBezTo>
                  <a:cubicBezTo>
                    <a:pt x="7203" y="4492"/>
                    <a:pt x="7211" y="4462"/>
                    <a:pt x="7196" y="4440"/>
                  </a:cubicBezTo>
                  <a:cubicBezTo>
                    <a:pt x="7196" y="4433"/>
                    <a:pt x="7181" y="4426"/>
                    <a:pt x="7166" y="4426"/>
                  </a:cubicBezTo>
                  <a:lnTo>
                    <a:pt x="7166" y="4426"/>
                  </a:lnTo>
                  <a:cubicBezTo>
                    <a:pt x="7152" y="4418"/>
                    <a:pt x="7137" y="4411"/>
                    <a:pt x="7137" y="4396"/>
                  </a:cubicBezTo>
                  <a:lnTo>
                    <a:pt x="7137" y="4396"/>
                  </a:lnTo>
                  <a:cubicBezTo>
                    <a:pt x="7137" y="4396"/>
                    <a:pt x="7137" y="4396"/>
                    <a:pt x="7144" y="4389"/>
                  </a:cubicBezTo>
                  <a:cubicBezTo>
                    <a:pt x="7152" y="4382"/>
                    <a:pt x="7166" y="4374"/>
                    <a:pt x="7174" y="4360"/>
                  </a:cubicBezTo>
                  <a:cubicBezTo>
                    <a:pt x="7196" y="4330"/>
                    <a:pt x="7188" y="4279"/>
                    <a:pt x="7174" y="4250"/>
                  </a:cubicBezTo>
                  <a:cubicBezTo>
                    <a:pt x="7152" y="4206"/>
                    <a:pt x="7115" y="4169"/>
                    <a:pt x="7079" y="4162"/>
                  </a:cubicBezTo>
                  <a:cubicBezTo>
                    <a:pt x="7071" y="4162"/>
                    <a:pt x="7056" y="4162"/>
                    <a:pt x="7042" y="4162"/>
                  </a:cubicBezTo>
                  <a:cubicBezTo>
                    <a:pt x="7005" y="4154"/>
                    <a:pt x="6895" y="4133"/>
                    <a:pt x="6888" y="4110"/>
                  </a:cubicBezTo>
                  <a:cubicBezTo>
                    <a:pt x="6881" y="4081"/>
                    <a:pt x="6873" y="4059"/>
                    <a:pt x="6859" y="4030"/>
                  </a:cubicBezTo>
                  <a:cubicBezTo>
                    <a:pt x="6844" y="3986"/>
                    <a:pt x="6822" y="3942"/>
                    <a:pt x="6822" y="3898"/>
                  </a:cubicBezTo>
                  <a:cubicBezTo>
                    <a:pt x="6815" y="3847"/>
                    <a:pt x="6793" y="3817"/>
                    <a:pt x="6771" y="3795"/>
                  </a:cubicBezTo>
                  <a:cubicBezTo>
                    <a:pt x="6749" y="3766"/>
                    <a:pt x="6742" y="3759"/>
                    <a:pt x="6756" y="3722"/>
                  </a:cubicBezTo>
                  <a:cubicBezTo>
                    <a:pt x="6793" y="3656"/>
                    <a:pt x="6807" y="3634"/>
                    <a:pt x="6844" y="3597"/>
                  </a:cubicBezTo>
                  <a:cubicBezTo>
                    <a:pt x="6851" y="3590"/>
                    <a:pt x="6866" y="3576"/>
                    <a:pt x="6881" y="3554"/>
                  </a:cubicBezTo>
                  <a:cubicBezTo>
                    <a:pt x="6939" y="3488"/>
                    <a:pt x="6925" y="3451"/>
                    <a:pt x="6910" y="3392"/>
                  </a:cubicBezTo>
                  <a:cubicBezTo>
                    <a:pt x="6903" y="3385"/>
                    <a:pt x="6903" y="3378"/>
                    <a:pt x="6895" y="3370"/>
                  </a:cubicBezTo>
                  <a:cubicBezTo>
                    <a:pt x="6881" y="3312"/>
                    <a:pt x="6888" y="3246"/>
                    <a:pt x="6917" y="3224"/>
                  </a:cubicBezTo>
                  <a:cubicBezTo>
                    <a:pt x="6932" y="3209"/>
                    <a:pt x="6939" y="3195"/>
                    <a:pt x="6939" y="3173"/>
                  </a:cubicBezTo>
                  <a:cubicBezTo>
                    <a:pt x="6947" y="3121"/>
                    <a:pt x="6866" y="3048"/>
                    <a:pt x="6793" y="2989"/>
                  </a:cubicBezTo>
                  <a:cubicBezTo>
                    <a:pt x="6771" y="2975"/>
                    <a:pt x="6734" y="2960"/>
                    <a:pt x="6683" y="2938"/>
                  </a:cubicBezTo>
                  <a:cubicBezTo>
                    <a:pt x="6610" y="2909"/>
                    <a:pt x="6514" y="2872"/>
                    <a:pt x="6485" y="2821"/>
                  </a:cubicBezTo>
                  <a:cubicBezTo>
                    <a:pt x="6470" y="2784"/>
                    <a:pt x="6456" y="2755"/>
                    <a:pt x="6448" y="2733"/>
                  </a:cubicBezTo>
                  <a:cubicBezTo>
                    <a:pt x="6426" y="2674"/>
                    <a:pt x="6412" y="2630"/>
                    <a:pt x="6346" y="2608"/>
                  </a:cubicBezTo>
                  <a:cubicBezTo>
                    <a:pt x="6302" y="2601"/>
                    <a:pt x="6280" y="2579"/>
                    <a:pt x="6251" y="2557"/>
                  </a:cubicBezTo>
                  <a:cubicBezTo>
                    <a:pt x="6229" y="2542"/>
                    <a:pt x="6199" y="2520"/>
                    <a:pt x="6155" y="2498"/>
                  </a:cubicBezTo>
                  <a:cubicBezTo>
                    <a:pt x="6075" y="2462"/>
                    <a:pt x="6009" y="2374"/>
                    <a:pt x="6009" y="2374"/>
                  </a:cubicBezTo>
                  <a:cubicBezTo>
                    <a:pt x="6001" y="2359"/>
                    <a:pt x="6001" y="2359"/>
                    <a:pt x="6001" y="2359"/>
                  </a:cubicBezTo>
                  <a:cubicBezTo>
                    <a:pt x="5980" y="2359"/>
                    <a:pt x="5980" y="2359"/>
                    <a:pt x="5980" y="2359"/>
                  </a:cubicBezTo>
                  <a:cubicBezTo>
                    <a:pt x="5980" y="2359"/>
                    <a:pt x="5980" y="2359"/>
                    <a:pt x="5965" y="2359"/>
                  </a:cubicBezTo>
                  <a:cubicBezTo>
                    <a:pt x="5913" y="2359"/>
                    <a:pt x="5870" y="2352"/>
                    <a:pt x="5862" y="2330"/>
                  </a:cubicBezTo>
                  <a:cubicBezTo>
                    <a:pt x="5855" y="2330"/>
                    <a:pt x="5855" y="2323"/>
                    <a:pt x="5855" y="2308"/>
                  </a:cubicBezTo>
                  <a:cubicBezTo>
                    <a:pt x="5862" y="2271"/>
                    <a:pt x="5870" y="2249"/>
                    <a:pt x="5884" y="2227"/>
                  </a:cubicBezTo>
                  <a:cubicBezTo>
                    <a:pt x="5899" y="2183"/>
                    <a:pt x="5913" y="2147"/>
                    <a:pt x="5884" y="2095"/>
                  </a:cubicBezTo>
                  <a:cubicBezTo>
                    <a:pt x="5833" y="1993"/>
                    <a:pt x="5862" y="1956"/>
                    <a:pt x="5884" y="1942"/>
                  </a:cubicBezTo>
                  <a:cubicBezTo>
                    <a:pt x="6009" y="1861"/>
                    <a:pt x="6082" y="1795"/>
                    <a:pt x="6119" y="1751"/>
                  </a:cubicBezTo>
                  <a:cubicBezTo>
                    <a:pt x="6126" y="1744"/>
                    <a:pt x="6133" y="1736"/>
                    <a:pt x="6141" y="1729"/>
                  </a:cubicBezTo>
                  <a:cubicBezTo>
                    <a:pt x="6214" y="1641"/>
                    <a:pt x="6273" y="1560"/>
                    <a:pt x="6273" y="1494"/>
                  </a:cubicBezTo>
                  <a:cubicBezTo>
                    <a:pt x="6273" y="1428"/>
                    <a:pt x="6265" y="1267"/>
                    <a:pt x="6251" y="1194"/>
                  </a:cubicBezTo>
                  <a:cubicBezTo>
                    <a:pt x="6243" y="1143"/>
                    <a:pt x="6251" y="1114"/>
                    <a:pt x="6302" y="1047"/>
                  </a:cubicBezTo>
                  <a:cubicBezTo>
                    <a:pt x="6338" y="1011"/>
                    <a:pt x="6375" y="945"/>
                    <a:pt x="6375" y="886"/>
                  </a:cubicBezTo>
                  <a:cubicBezTo>
                    <a:pt x="6368" y="857"/>
                    <a:pt x="6353" y="835"/>
                    <a:pt x="6331" y="813"/>
                  </a:cubicBezTo>
                  <a:cubicBezTo>
                    <a:pt x="6287" y="776"/>
                    <a:pt x="6273" y="718"/>
                    <a:pt x="6273" y="681"/>
                  </a:cubicBezTo>
                  <a:cubicBezTo>
                    <a:pt x="6273" y="652"/>
                    <a:pt x="6273" y="652"/>
                    <a:pt x="6273" y="652"/>
                  </a:cubicBezTo>
                  <a:cubicBezTo>
                    <a:pt x="6243" y="652"/>
                    <a:pt x="6243" y="652"/>
                    <a:pt x="6243" y="652"/>
                  </a:cubicBezTo>
                  <a:cubicBezTo>
                    <a:pt x="6177" y="652"/>
                    <a:pt x="6163" y="674"/>
                    <a:pt x="6141" y="703"/>
                  </a:cubicBezTo>
                  <a:cubicBezTo>
                    <a:pt x="6133" y="718"/>
                    <a:pt x="6119" y="740"/>
                    <a:pt x="6097" y="754"/>
                  </a:cubicBezTo>
                  <a:cubicBezTo>
                    <a:pt x="6016" y="820"/>
                    <a:pt x="6016" y="820"/>
                    <a:pt x="5965" y="879"/>
                  </a:cubicBezTo>
                  <a:cubicBezTo>
                    <a:pt x="5950" y="894"/>
                    <a:pt x="5943" y="908"/>
                    <a:pt x="5935" y="916"/>
                  </a:cubicBezTo>
                  <a:cubicBezTo>
                    <a:pt x="5935" y="923"/>
                    <a:pt x="5928" y="923"/>
                    <a:pt x="5928" y="930"/>
                  </a:cubicBezTo>
                  <a:cubicBezTo>
                    <a:pt x="5921" y="930"/>
                    <a:pt x="5906" y="923"/>
                    <a:pt x="5899" y="923"/>
                  </a:cubicBezTo>
                  <a:cubicBezTo>
                    <a:pt x="5862" y="908"/>
                    <a:pt x="5833" y="908"/>
                    <a:pt x="5804" y="908"/>
                  </a:cubicBezTo>
                  <a:cubicBezTo>
                    <a:pt x="5782" y="908"/>
                    <a:pt x="5760" y="908"/>
                    <a:pt x="5723" y="901"/>
                  </a:cubicBezTo>
                  <a:cubicBezTo>
                    <a:pt x="5701" y="901"/>
                    <a:pt x="5694" y="894"/>
                    <a:pt x="5694" y="894"/>
                  </a:cubicBezTo>
                  <a:cubicBezTo>
                    <a:pt x="5694" y="894"/>
                    <a:pt x="5694" y="886"/>
                    <a:pt x="5716" y="850"/>
                  </a:cubicBezTo>
                  <a:cubicBezTo>
                    <a:pt x="5738" y="806"/>
                    <a:pt x="5804" y="725"/>
                    <a:pt x="5884" y="674"/>
                  </a:cubicBezTo>
                  <a:cubicBezTo>
                    <a:pt x="5957" y="615"/>
                    <a:pt x="5943" y="557"/>
                    <a:pt x="5928" y="513"/>
                  </a:cubicBezTo>
                  <a:cubicBezTo>
                    <a:pt x="5928" y="491"/>
                    <a:pt x="5921" y="476"/>
                    <a:pt x="5921" y="461"/>
                  </a:cubicBezTo>
                  <a:cubicBezTo>
                    <a:pt x="5928" y="417"/>
                    <a:pt x="5921" y="388"/>
                    <a:pt x="5906" y="366"/>
                  </a:cubicBezTo>
                  <a:cubicBezTo>
                    <a:pt x="5899" y="359"/>
                    <a:pt x="5884" y="351"/>
                    <a:pt x="5870" y="351"/>
                  </a:cubicBezTo>
                  <a:cubicBezTo>
                    <a:pt x="5862" y="351"/>
                    <a:pt x="5855" y="351"/>
                    <a:pt x="5847" y="351"/>
                  </a:cubicBezTo>
                  <a:cubicBezTo>
                    <a:pt x="5840" y="359"/>
                    <a:pt x="5818" y="359"/>
                    <a:pt x="5796" y="359"/>
                  </a:cubicBezTo>
                  <a:cubicBezTo>
                    <a:pt x="5767" y="359"/>
                    <a:pt x="5745" y="359"/>
                    <a:pt x="5730" y="344"/>
                  </a:cubicBezTo>
                  <a:cubicBezTo>
                    <a:pt x="5708" y="337"/>
                    <a:pt x="5694" y="329"/>
                    <a:pt x="5679" y="329"/>
                  </a:cubicBezTo>
                  <a:cubicBezTo>
                    <a:pt x="5657" y="329"/>
                    <a:pt x="5642" y="337"/>
                    <a:pt x="5628" y="359"/>
                  </a:cubicBezTo>
                  <a:cubicBezTo>
                    <a:pt x="5613" y="366"/>
                    <a:pt x="5613" y="366"/>
                    <a:pt x="5613" y="366"/>
                  </a:cubicBezTo>
                  <a:cubicBezTo>
                    <a:pt x="5569" y="395"/>
                    <a:pt x="5569" y="395"/>
                    <a:pt x="5525" y="410"/>
                  </a:cubicBezTo>
                  <a:cubicBezTo>
                    <a:pt x="5518" y="417"/>
                    <a:pt x="5518" y="417"/>
                    <a:pt x="5518" y="417"/>
                  </a:cubicBezTo>
                  <a:cubicBezTo>
                    <a:pt x="5511" y="417"/>
                    <a:pt x="5511" y="410"/>
                    <a:pt x="5503" y="403"/>
                  </a:cubicBezTo>
                  <a:cubicBezTo>
                    <a:pt x="5496" y="388"/>
                    <a:pt x="5481" y="373"/>
                    <a:pt x="5466" y="366"/>
                  </a:cubicBezTo>
                  <a:cubicBezTo>
                    <a:pt x="5459" y="359"/>
                    <a:pt x="5444" y="351"/>
                    <a:pt x="5430" y="351"/>
                  </a:cubicBezTo>
                  <a:cubicBezTo>
                    <a:pt x="5408" y="351"/>
                    <a:pt x="5386" y="366"/>
                    <a:pt x="5364" y="381"/>
                  </a:cubicBezTo>
                  <a:cubicBezTo>
                    <a:pt x="5356" y="388"/>
                    <a:pt x="5342" y="395"/>
                    <a:pt x="5327" y="403"/>
                  </a:cubicBezTo>
                  <a:cubicBezTo>
                    <a:pt x="5320" y="410"/>
                    <a:pt x="5313" y="410"/>
                    <a:pt x="5305" y="410"/>
                  </a:cubicBezTo>
                  <a:cubicBezTo>
                    <a:pt x="5298" y="410"/>
                    <a:pt x="5291" y="410"/>
                    <a:pt x="5276" y="373"/>
                  </a:cubicBezTo>
                  <a:cubicBezTo>
                    <a:pt x="5269" y="366"/>
                    <a:pt x="5261" y="351"/>
                    <a:pt x="5254" y="329"/>
                  </a:cubicBezTo>
                  <a:cubicBezTo>
                    <a:pt x="5247" y="300"/>
                    <a:pt x="5232" y="264"/>
                    <a:pt x="5210" y="234"/>
                  </a:cubicBezTo>
                  <a:cubicBezTo>
                    <a:pt x="5203" y="227"/>
                    <a:pt x="5203" y="219"/>
                    <a:pt x="5195" y="205"/>
                  </a:cubicBezTo>
                  <a:cubicBezTo>
                    <a:pt x="5188" y="176"/>
                    <a:pt x="5173" y="139"/>
                    <a:pt x="5122" y="132"/>
                  </a:cubicBezTo>
                  <a:cubicBezTo>
                    <a:pt x="5093" y="124"/>
                    <a:pt x="5085" y="117"/>
                    <a:pt x="5056" y="73"/>
                  </a:cubicBezTo>
                  <a:cubicBezTo>
                    <a:pt x="5049" y="66"/>
                    <a:pt x="5049" y="66"/>
                    <a:pt x="5049" y="66"/>
                  </a:cubicBezTo>
                  <a:cubicBezTo>
                    <a:pt x="5027" y="29"/>
                    <a:pt x="4998" y="0"/>
                    <a:pt x="4961" y="0"/>
                  </a:cubicBezTo>
                  <a:lnTo>
                    <a:pt x="4961" y="0"/>
                  </a:lnTo>
                  <a:lnTo>
                    <a:pt x="4961" y="29"/>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7" name="Freeform 136"/>
            <p:cNvSpPr>
              <a:spLocks noChangeArrowheads="1"/>
            </p:cNvSpPr>
            <p:nvPr/>
          </p:nvSpPr>
          <p:spPr bwMode="auto">
            <a:xfrm>
              <a:off x="8227354" y="6785783"/>
              <a:ext cx="2498751" cy="1951579"/>
            </a:xfrm>
            <a:custGeom>
              <a:avLst/>
              <a:gdLst>
                <a:gd name="T0" fmla="*/ 6177 w 6500"/>
                <a:gd name="T1" fmla="*/ 374 h 5137"/>
                <a:gd name="T2" fmla="*/ 5488 w 6500"/>
                <a:gd name="T3" fmla="*/ 125 h 5137"/>
                <a:gd name="T4" fmla="*/ 5092 w 6500"/>
                <a:gd name="T5" fmla="*/ 249 h 5137"/>
                <a:gd name="T6" fmla="*/ 4733 w 6500"/>
                <a:gd name="T7" fmla="*/ 300 h 5137"/>
                <a:gd name="T8" fmla="*/ 4404 w 6500"/>
                <a:gd name="T9" fmla="*/ 681 h 5137"/>
                <a:gd name="T10" fmla="*/ 4001 w 6500"/>
                <a:gd name="T11" fmla="*/ 887 h 5137"/>
                <a:gd name="T12" fmla="*/ 3275 w 6500"/>
                <a:gd name="T13" fmla="*/ 843 h 5137"/>
                <a:gd name="T14" fmla="*/ 2880 w 6500"/>
                <a:gd name="T15" fmla="*/ 806 h 5137"/>
                <a:gd name="T16" fmla="*/ 2630 w 6500"/>
                <a:gd name="T17" fmla="*/ 689 h 5137"/>
                <a:gd name="T18" fmla="*/ 2565 w 6500"/>
                <a:gd name="T19" fmla="*/ 381 h 5137"/>
                <a:gd name="T20" fmla="*/ 2293 w 6500"/>
                <a:gd name="T21" fmla="*/ 125 h 5137"/>
                <a:gd name="T22" fmla="*/ 2227 w 6500"/>
                <a:gd name="T23" fmla="*/ 103 h 5137"/>
                <a:gd name="T24" fmla="*/ 1898 w 6500"/>
                <a:gd name="T25" fmla="*/ 22 h 5137"/>
                <a:gd name="T26" fmla="*/ 1487 w 6500"/>
                <a:gd name="T27" fmla="*/ 205 h 5137"/>
                <a:gd name="T28" fmla="*/ 1158 w 6500"/>
                <a:gd name="T29" fmla="*/ 345 h 5137"/>
                <a:gd name="T30" fmla="*/ 762 w 6500"/>
                <a:gd name="T31" fmla="*/ 432 h 5137"/>
                <a:gd name="T32" fmla="*/ 549 w 6500"/>
                <a:gd name="T33" fmla="*/ 616 h 5137"/>
                <a:gd name="T34" fmla="*/ 520 w 6500"/>
                <a:gd name="T35" fmla="*/ 997 h 5137"/>
                <a:gd name="T36" fmla="*/ 586 w 6500"/>
                <a:gd name="T37" fmla="*/ 1532 h 5137"/>
                <a:gd name="T38" fmla="*/ 652 w 6500"/>
                <a:gd name="T39" fmla="*/ 1956 h 5137"/>
                <a:gd name="T40" fmla="*/ 799 w 6500"/>
                <a:gd name="T41" fmla="*/ 2007 h 5137"/>
                <a:gd name="T42" fmla="*/ 1202 w 6500"/>
                <a:gd name="T43" fmla="*/ 2102 h 5137"/>
                <a:gd name="T44" fmla="*/ 1502 w 6500"/>
                <a:gd name="T45" fmla="*/ 2373 h 5137"/>
                <a:gd name="T46" fmla="*/ 1150 w 6500"/>
                <a:gd name="T47" fmla="*/ 2754 h 5137"/>
                <a:gd name="T48" fmla="*/ 952 w 6500"/>
                <a:gd name="T49" fmla="*/ 2879 h 5137"/>
                <a:gd name="T50" fmla="*/ 791 w 6500"/>
                <a:gd name="T51" fmla="*/ 3040 h 5137"/>
                <a:gd name="T52" fmla="*/ 784 w 6500"/>
                <a:gd name="T53" fmla="*/ 3201 h 5137"/>
                <a:gd name="T54" fmla="*/ 887 w 6500"/>
                <a:gd name="T55" fmla="*/ 3480 h 5137"/>
                <a:gd name="T56" fmla="*/ 593 w 6500"/>
                <a:gd name="T57" fmla="*/ 3604 h 5137"/>
                <a:gd name="T58" fmla="*/ 469 w 6500"/>
                <a:gd name="T59" fmla="*/ 3744 h 5137"/>
                <a:gd name="T60" fmla="*/ 300 w 6500"/>
                <a:gd name="T61" fmla="*/ 3634 h 5137"/>
                <a:gd name="T62" fmla="*/ 44 w 6500"/>
                <a:gd name="T63" fmla="*/ 3846 h 5137"/>
                <a:gd name="T64" fmla="*/ 117 w 6500"/>
                <a:gd name="T65" fmla="*/ 4146 h 5137"/>
                <a:gd name="T66" fmla="*/ 249 w 6500"/>
                <a:gd name="T67" fmla="*/ 4520 h 5137"/>
                <a:gd name="T68" fmla="*/ 659 w 6500"/>
                <a:gd name="T69" fmla="*/ 4579 h 5137"/>
                <a:gd name="T70" fmla="*/ 909 w 6500"/>
                <a:gd name="T71" fmla="*/ 4916 h 5137"/>
                <a:gd name="T72" fmla="*/ 1304 w 6500"/>
                <a:gd name="T73" fmla="*/ 4454 h 5137"/>
                <a:gd name="T74" fmla="*/ 2176 w 6500"/>
                <a:gd name="T75" fmla="*/ 4154 h 5137"/>
                <a:gd name="T76" fmla="*/ 2565 w 6500"/>
                <a:gd name="T77" fmla="*/ 3897 h 5137"/>
                <a:gd name="T78" fmla="*/ 3063 w 6500"/>
                <a:gd name="T79" fmla="*/ 3612 h 5137"/>
                <a:gd name="T80" fmla="*/ 3349 w 6500"/>
                <a:gd name="T81" fmla="*/ 3502 h 5137"/>
                <a:gd name="T82" fmla="*/ 3678 w 6500"/>
                <a:gd name="T83" fmla="*/ 3113 h 5137"/>
                <a:gd name="T84" fmla="*/ 4242 w 6500"/>
                <a:gd name="T85" fmla="*/ 2967 h 5137"/>
                <a:gd name="T86" fmla="*/ 4946 w 6500"/>
                <a:gd name="T87" fmla="*/ 2476 h 5137"/>
                <a:gd name="T88" fmla="*/ 4953 w 6500"/>
                <a:gd name="T89" fmla="*/ 2102 h 5137"/>
                <a:gd name="T90" fmla="*/ 5305 w 6500"/>
                <a:gd name="T91" fmla="*/ 1970 h 5137"/>
                <a:gd name="T92" fmla="*/ 5693 w 6500"/>
                <a:gd name="T93" fmla="*/ 2300 h 5137"/>
                <a:gd name="T94" fmla="*/ 6155 w 6500"/>
                <a:gd name="T95" fmla="*/ 2513 h 5137"/>
                <a:gd name="T96" fmla="*/ 6477 w 6500"/>
                <a:gd name="T97" fmla="*/ 1209 h 5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00" h="5137">
                  <a:moveTo>
                    <a:pt x="6382" y="916"/>
                  </a:moveTo>
                  <a:lnTo>
                    <a:pt x="6382" y="916"/>
                  </a:lnTo>
                  <a:cubicBezTo>
                    <a:pt x="6338" y="828"/>
                    <a:pt x="6250" y="667"/>
                    <a:pt x="6294" y="579"/>
                  </a:cubicBezTo>
                  <a:cubicBezTo>
                    <a:pt x="6338" y="484"/>
                    <a:pt x="6294" y="337"/>
                    <a:pt x="6177" y="374"/>
                  </a:cubicBezTo>
                  <a:cubicBezTo>
                    <a:pt x="6067" y="403"/>
                    <a:pt x="5979" y="330"/>
                    <a:pt x="5906" y="293"/>
                  </a:cubicBezTo>
                  <a:cubicBezTo>
                    <a:pt x="5854" y="264"/>
                    <a:pt x="5774" y="198"/>
                    <a:pt x="5737" y="169"/>
                  </a:cubicBezTo>
                  <a:cubicBezTo>
                    <a:pt x="5693" y="183"/>
                    <a:pt x="5642" y="198"/>
                    <a:pt x="5628" y="205"/>
                  </a:cubicBezTo>
                  <a:cubicBezTo>
                    <a:pt x="5605" y="227"/>
                    <a:pt x="5510" y="169"/>
                    <a:pt x="5488" y="125"/>
                  </a:cubicBezTo>
                  <a:cubicBezTo>
                    <a:pt x="5473" y="81"/>
                    <a:pt x="5430" y="73"/>
                    <a:pt x="5400" y="125"/>
                  </a:cubicBezTo>
                  <a:cubicBezTo>
                    <a:pt x="5364" y="176"/>
                    <a:pt x="5400" y="190"/>
                    <a:pt x="5356" y="183"/>
                  </a:cubicBezTo>
                  <a:cubicBezTo>
                    <a:pt x="5312" y="176"/>
                    <a:pt x="5298" y="176"/>
                    <a:pt x="5210" y="205"/>
                  </a:cubicBezTo>
                  <a:cubicBezTo>
                    <a:pt x="5129" y="242"/>
                    <a:pt x="5166" y="235"/>
                    <a:pt x="5092" y="249"/>
                  </a:cubicBezTo>
                  <a:cubicBezTo>
                    <a:pt x="5019" y="264"/>
                    <a:pt x="5056" y="300"/>
                    <a:pt x="4997" y="352"/>
                  </a:cubicBezTo>
                  <a:cubicBezTo>
                    <a:pt x="4939" y="403"/>
                    <a:pt x="4968" y="418"/>
                    <a:pt x="4939" y="396"/>
                  </a:cubicBezTo>
                  <a:cubicBezTo>
                    <a:pt x="4917" y="366"/>
                    <a:pt x="4931" y="337"/>
                    <a:pt x="4880" y="337"/>
                  </a:cubicBezTo>
                  <a:cubicBezTo>
                    <a:pt x="4829" y="337"/>
                    <a:pt x="4770" y="337"/>
                    <a:pt x="4733" y="300"/>
                  </a:cubicBezTo>
                  <a:cubicBezTo>
                    <a:pt x="4704" y="264"/>
                    <a:pt x="4602" y="300"/>
                    <a:pt x="4550" y="315"/>
                  </a:cubicBezTo>
                  <a:cubicBezTo>
                    <a:pt x="4499" y="337"/>
                    <a:pt x="4506" y="388"/>
                    <a:pt x="4470" y="454"/>
                  </a:cubicBezTo>
                  <a:cubicBezTo>
                    <a:pt x="4440" y="520"/>
                    <a:pt x="4455" y="528"/>
                    <a:pt x="4404" y="550"/>
                  </a:cubicBezTo>
                  <a:cubicBezTo>
                    <a:pt x="4352" y="564"/>
                    <a:pt x="4397" y="616"/>
                    <a:pt x="4404" y="681"/>
                  </a:cubicBezTo>
                  <a:cubicBezTo>
                    <a:pt x="4411" y="755"/>
                    <a:pt x="4382" y="777"/>
                    <a:pt x="4345" y="843"/>
                  </a:cubicBezTo>
                  <a:cubicBezTo>
                    <a:pt x="4309" y="916"/>
                    <a:pt x="4264" y="887"/>
                    <a:pt x="4264" y="843"/>
                  </a:cubicBezTo>
                  <a:cubicBezTo>
                    <a:pt x="4264" y="806"/>
                    <a:pt x="4235" y="806"/>
                    <a:pt x="4184" y="835"/>
                  </a:cubicBezTo>
                  <a:cubicBezTo>
                    <a:pt x="4133" y="872"/>
                    <a:pt x="4103" y="865"/>
                    <a:pt x="4001" y="887"/>
                  </a:cubicBezTo>
                  <a:cubicBezTo>
                    <a:pt x="3906" y="916"/>
                    <a:pt x="3876" y="916"/>
                    <a:pt x="3788" y="945"/>
                  </a:cubicBezTo>
                  <a:cubicBezTo>
                    <a:pt x="3708" y="982"/>
                    <a:pt x="3554" y="931"/>
                    <a:pt x="3480" y="923"/>
                  </a:cubicBezTo>
                  <a:cubicBezTo>
                    <a:pt x="3400" y="916"/>
                    <a:pt x="3349" y="923"/>
                    <a:pt x="3312" y="916"/>
                  </a:cubicBezTo>
                  <a:cubicBezTo>
                    <a:pt x="3283" y="901"/>
                    <a:pt x="3341" y="857"/>
                    <a:pt x="3275" y="843"/>
                  </a:cubicBezTo>
                  <a:cubicBezTo>
                    <a:pt x="3202" y="835"/>
                    <a:pt x="3165" y="784"/>
                    <a:pt x="3114" y="762"/>
                  </a:cubicBezTo>
                  <a:cubicBezTo>
                    <a:pt x="3063" y="733"/>
                    <a:pt x="3114" y="674"/>
                    <a:pt x="3063" y="711"/>
                  </a:cubicBezTo>
                  <a:cubicBezTo>
                    <a:pt x="3011" y="740"/>
                    <a:pt x="3011" y="769"/>
                    <a:pt x="2953" y="777"/>
                  </a:cubicBezTo>
                  <a:cubicBezTo>
                    <a:pt x="2887" y="784"/>
                    <a:pt x="2916" y="755"/>
                    <a:pt x="2880" y="806"/>
                  </a:cubicBezTo>
                  <a:cubicBezTo>
                    <a:pt x="2850" y="857"/>
                    <a:pt x="2821" y="865"/>
                    <a:pt x="2770" y="923"/>
                  </a:cubicBezTo>
                  <a:cubicBezTo>
                    <a:pt x="2718" y="982"/>
                    <a:pt x="2674" y="894"/>
                    <a:pt x="2645" y="879"/>
                  </a:cubicBezTo>
                  <a:cubicBezTo>
                    <a:pt x="2608" y="865"/>
                    <a:pt x="2608" y="821"/>
                    <a:pt x="2630" y="777"/>
                  </a:cubicBezTo>
                  <a:cubicBezTo>
                    <a:pt x="2645" y="733"/>
                    <a:pt x="2638" y="726"/>
                    <a:pt x="2630" y="689"/>
                  </a:cubicBezTo>
                  <a:cubicBezTo>
                    <a:pt x="2616" y="659"/>
                    <a:pt x="2594" y="645"/>
                    <a:pt x="2594" y="608"/>
                  </a:cubicBezTo>
                  <a:cubicBezTo>
                    <a:pt x="2594" y="572"/>
                    <a:pt x="2630" y="572"/>
                    <a:pt x="2652" y="550"/>
                  </a:cubicBezTo>
                  <a:cubicBezTo>
                    <a:pt x="2674" y="520"/>
                    <a:pt x="2638" y="462"/>
                    <a:pt x="2601" y="447"/>
                  </a:cubicBezTo>
                  <a:cubicBezTo>
                    <a:pt x="2565" y="432"/>
                    <a:pt x="2608" y="366"/>
                    <a:pt x="2565" y="381"/>
                  </a:cubicBezTo>
                  <a:cubicBezTo>
                    <a:pt x="2528" y="388"/>
                    <a:pt x="2499" y="352"/>
                    <a:pt x="2499" y="352"/>
                  </a:cubicBezTo>
                  <a:cubicBezTo>
                    <a:pt x="2499" y="352"/>
                    <a:pt x="2513" y="264"/>
                    <a:pt x="2484" y="235"/>
                  </a:cubicBezTo>
                  <a:cubicBezTo>
                    <a:pt x="2447" y="198"/>
                    <a:pt x="2440" y="198"/>
                    <a:pt x="2381" y="205"/>
                  </a:cubicBezTo>
                  <a:cubicBezTo>
                    <a:pt x="2323" y="213"/>
                    <a:pt x="2323" y="147"/>
                    <a:pt x="2293" y="125"/>
                  </a:cubicBezTo>
                  <a:cubicBezTo>
                    <a:pt x="2293" y="117"/>
                    <a:pt x="2293" y="117"/>
                    <a:pt x="2286" y="117"/>
                  </a:cubicBezTo>
                  <a:cubicBezTo>
                    <a:pt x="2271" y="132"/>
                    <a:pt x="2264" y="147"/>
                    <a:pt x="2264" y="147"/>
                  </a:cubicBezTo>
                  <a:cubicBezTo>
                    <a:pt x="2264" y="147"/>
                    <a:pt x="2271" y="132"/>
                    <a:pt x="2286" y="117"/>
                  </a:cubicBezTo>
                  <a:cubicBezTo>
                    <a:pt x="2264" y="95"/>
                    <a:pt x="2257" y="103"/>
                    <a:pt x="2227" y="103"/>
                  </a:cubicBezTo>
                  <a:cubicBezTo>
                    <a:pt x="2191" y="103"/>
                    <a:pt x="2206" y="29"/>
                    <a:pt x="2176" y="22"/>
                  </a:cubicBezTo>
                  <a:cubicBezTo>
                    <a:pt x="2154" y="15"/>
                    <a:pt x="2125" y="51"/>
                    <a:pt x="2081" y="95"/>
                  </a:cubicBezTo>
                  <a:cubicBezTo>
                    <a:pt x="2037" y="139"/>
                    <a:pt x="2000" y="103"/>
                    <a:pt x="1956" y="103"/>
                  </a:cubicBezTo>
                  <a:cubicBezTo>
                    <a:pt x="1912" y="103"/>
                    <a:pt x="1942" y="37"/>
                    <a:pt x="1898" y="22"/>
                  </a:cubicBezTo>
                  <a:cubicBezTo>
                    <a:pt x="1854" y="0"/>
                    <a:pt x="1810" y="22"/>
                    <a:pt x="1773" y="66"/>
                  </a:cubicBezTo>
                  <a:cubicBezTo>
                    <a:pt x="1744" y="103"/>
                    <a:pt x="1729" y="117"/>
                    <a:pt x="1678" y="125"/>
                  </a:cubicBezTo>
                  <a:cubicBezTo>
                    <a:pt x="1627" y="132"/>
                    <a:pt x="1627" y="88"/>
                    <a:pt x="1583" y="95"/>
                  </a:cubicBezTo>
                  <a:cubicBezTo>
                    <a:pt x="1539" y="103"/>
                    <a:pt x="1524" y="154"/>
                    <a:pt x="1487" y="205"/>
                  </a:cubicBezTo>
                  <a:cubicBezTo>
                    <a:pt x="1451" y="257"/>
                    <a:pt x="1436" y="257"/>
                    <a:pt x="1399" y="257"/>
                  </a:cubicBezTo>
                  <a:cubicBezTo>
                    <a:pt x="1370" y="257"/>
                    <a:pt x="1341" y="257"/>
                    <a:pt x="1311" y="264"/>
                  </a:cubicBezTo>
                  <a:cubicBezTo>
                    <a:pt x="1275" y="278"/>
                    <a:pt x="1268" y="278"/>
                    <a:pt x="1231" y="300"/>
                  </a:cubicBezTo>
                  <a:cubicBezTo>
                    <a:pt x="1202" y="330"/>
                    <a:pt x="1180" y="345"/>
                    <a:pt x="1158" y="345"/>
                  </a:cubicBezTo>
                  <a:cubicBezTo>
                    <a:pt x="1128" y="345"/>
                    <a:pt x="1128" y="308"/>
                    <a:pt x="1077" y="308"/>
                  </a:cubicBezTo>
                  <a:cubicBezTo>
                    <a:pt x="1026" y="308"/>
                    <a:pt x="1011" y="345"/>
                    <a:pt x="1011" y="345"/>
                  </a:cubicBezTo>
                  <a:cubicBezTo>
                    <a:pt x="1011" y="345"/>
                    <a:pt x="923" y="359"/>
                    <a:pt x="865" y="359"/>
                  </a:cubicBezTo>
                  <a:cubicBezTo>
                    <a:pt x="806" y="359"/>
                    <a:pt x="791" y="403"/>
                    <a:pt x="762" y="432"/>
                  </a:cubicBezTo>
                  <a:cubicBezTo>
                    <a:pt x="740" y="454"/>
                    <a:pt x="740" y="469"/>
                    <a:pt x="696" y="476"/>
                  </a:cubicBezTo>
                  <a:cubicBezTo>
                    <a:pt x="652" y="491"/>
                    <a:pt x="674" y="432"/>
                    <a:pt x="645" y="447"/>
                  </a:cubicBezTo>
                  <a:cubicBezTo>
                    <a:pt x="623" y="462"/>
                    <a:pt x="623" y="506"/>
                    <a:pt x="616" y="528"/>
                  </a:cubicBezTo>
                  <a:cubicBezTo>
                    <a:pt x="601" y="557"/>
                    <a:pt x="542" y="579"/>
                    <a:pt x="549" y="616"/>
                  </a:cubicBezTo>
                  <a:cubicBezTo>
                    <a:pt x="564" y="652"/>
                    <a:pt x="549" y="718"/>
                    <a:pt x="535" y="740"/>
                  </a:cubicBezTo>
                  <a:cubicBezTo>
                    <a:pt x="520" y="769"/>
                    <a:pt x="498" y="769"/>
                    <a:pt x="476" y="828"/>
                  </a:cubicBezTo>
                  <a:cubicBezTo>
                    <a:pt x="447" y="887"/>
                    <a:pt x="447" y="916"/>
                    <a:pt x="491" y="916"/>
                  </a:cubicBezTo>
                  <a:cubicBezTo>
                    <a:pt x="535" y="916"/>
                    <a:pt x="549" y="967"/>
                    <a:pt x="520" y="997"/>
                  </a:cubicBezTo>
                  <a:cubicBezTo>
                    <a:pt x="484" y="1033"/>
                    <a:pt x="535" y="1099"/>
                    <a:pt x="564" y="1180"/>
                  </a:cubicBezTo>
                  <a:cubicBezTo>
                    <a:pt x="586" y="1253"/>
                    <a:pt x="542" y="1260"/>
                    <a:pt x="491" y="1290"/>
                  </a:cubicBezTo>
                  <a:cubicBezTo>
                    <a:pt x="440" y="1312"/>
                    <a:pt x="491" y="1363"/>
                    <a:pt x="513" y="1451"/>
                  </a:cubicBezTo>
                  <a:cubicBezTo>
                    <a:pt x="528" y="1532"/>
                    <a:pt x="571" y="1502"/>
                    <a:pt x="586" y="1532"/>
                  </a:cubicBezTo>
                  <a:cubicBezTo>
                    <a:pt x="601" y="1568"/>
                    <a:pt x="623" y="1605"/>
                    <a:pt x="593" y="1627"/>
                  </a:cubicBezTo>
                  <a:cubicBezTo>
                    <a:pt x="571" y="1656"/>
                    <a:pt x="564" y="1685"/>
                    <a:pt x="601" y="1737"/>
                  </a:cubicBezTo>
                  <a:cubicBezTo>
                    <a:pt x="645" y="1788"/>
                    <a:pt x="586" y="1883"/>
                    <a:pt x="623" y="1883"/>
                  </a:cubicBezTo>
                  <a:cubicBezTo>
                    <a:pt x="652" y="1883"/>
                    <a:pt x="681" y="1926"/>
                    <a:pt x="652" y="1956"/>
                  </a:cubicBezTo>
                  <a:cubicBezTo>
                    <a:pt x="630" y="1992"/>
                    <a:pt x="740" y="2014"/>
                    <a:pt x="799" y="2007"/>
                  </a:cubicBezTo>
                  <a:cubicBezTo>
                    <a:pt x="813" y="1985"/>
                    <a:pt x="821" y="1970"/>
                    <a:pt x="821" y="1970"/>
                  </a:cubicBezTo>
                  <a:cubicBezTo>
                    <a:pt x="821" y="1970"/>
                    <a:pt x="813" y="1985"/>
                    <a:pt x="799" y="2007"/>
                  </a:cubicBezTo>
                  <a:lnTo>
                    <a:pt x="799" y="2007"/>
                  </a:lnTo>
                  <a:cubicBezTo>
                    <a:pt x="857" y="1999"/>
                    <a:pt x="887" y="2007"/>
                    <a:pt x="909" y="2044"/>
                  </a:cubicBezTo>
                  <a:cubicBezTo>
                    <a:pt x="938" y="2080"/>
                    <a:pt x="989" y="2087"/>
                    <a:pt x="1055" y="2080"/>
                  </a:cubicBezTo>
                  <a:cubicBezTo>
                    <a:pt x="1121" y="2065"/>
                    <a:pt x="1114" y="2058"/>
                    <a:pt x="1136" y="2058"/>
                  </a:cubicBezTo>
                  <a:cubicBezTo>
                    <a:pt x="1165" y="2058"/>
                    <a:pt x="1158" y="2095"/>
                    <a:pt x="1202" y="2102"/>
                  </a:cubicBezTo>
                  <a:cubicBezTo>
                    <a:pt x="1238" y="2109"/>
                    <a:pt x="1268" y="2131"/>
                    <a:pt x="1290" y="2190"/>
                  </a:cubicBezTo>
                  <a:cubicBezTo>
                    <a:pt x="1319" y="2249"/>
                    <a:pt x="1290" y="2293"/>
                    <a:pt x="1363" y="2307"/>
                  </a:cubicBezTo>
                  <a:cubicBezTo>
                    <a:pt x="1429" y="2322"/>
                    <a:pt x="1399" y="2329"/>
                    <a:pt x="1443" y="2315"/>
                  </a:cubicBezTo>
                  <a:cubicBezTo>
                    <a:pt x="1487" y="2300"/>
                    <a:pt x="1487" y="2329"/>
                    <a:pt x="1502" y="2373"/>
                  </a:cubicBezTo>
                  <a:cubicBezTo>
                    <a:pt x="1524" y="2417"/>
                    <a:pt x="1539" y="2454"/>
                    <a:pt x="1553" y="2520"/>
                  </a:cubicBezTo>
                  <a:cubicBezTo>
                    <a:pt x="1575" y="2586"/>
                    <a:pt x="1583" y="2593"/>
                    <a:pt x="1539" y="2630"/>
                  </a:cubicBezTo>
                  <a:cubicBezTo>
                    <a:pt x="1495" y="2666"/>
                    <a:pt x="1297" y="2622"/>
                    <a:pt x="1238" y="2644"/>
                  </a:cubicBezTo>
                  <a:cubicBezTo>
                    <a:pt x="1180" y="2674"/>
                    <a:pt x="1172" y="2718"/>
                    <a:pt x="1150" y="2754"/>
                  </a:cubicBezTo>
                  <a:cubicBezTo>
                    <a:pt x="1121" y="2798"/>
                    <a:pt x="1128" y="2857"/>
                    <a:pt x="1114" y="2864"/>
                  </a:cubicBezTo>
                  <a:cubicBezTo>
                    <a:pt x="1099" y="2879"/>
                    <a:pt x="1084" y="2776"/>
                    <a:pt x="1084" y="2776"/>
                  </a:cubicBezTo>
                  <a:cubicBezTo>
                    <a:pt x="1084" y="2776"/>
                    <a:pt x="1077" y="2820"/>
                    <a:pt x="1040" y="2835"/>
                  </a:cubicBezTo>
                  <a:cubicBezTo>
                    <a:pt x="997" y="2849"/>
                    <a:pt x="960" y="2842"/>
                    <a:pt x="952" y="2879"/>
                  </a:cubicBezTo>
                  <a:cubicBezTo>
                    <a:pt x="945" y="2908"/>
                    <a:pt x="945" y="2930"/>
                    <a:pt x="909" y="2915"/>
                  </a:cubicBezTo>
                  <a:cubicBezTo>
                    <a:pt x="872" y="2908"/>
                    <a:pt x="843" y="2894"/>
                    <a:pt x="813" y="2930"/>
                  </a:cubicBezTo>
                  <a:cubicBezTo>
                    <a:pt x="791" y="2959"/>
                    <a:pt x="799" y="2959"/>
                    <a:pt x="747" y="2981"/>
                  </a:cubicBezTo>
                  <a:cubicBezTo>
                    <a:pt x="696" y="2996"/>
                    <a:pt x="747" y="3033"/>
                    <a:pt x="791" y="3040"/>
                  </a:cubicBezTo>
                  <a:cubicBezTo>
                    <a:pt x="835" y="3047"/>
                    <a:pt x="857" y="3047"/>
                    <a:pt x="835" y="3091"/>
                  </a:cubicBezTo>
                  <a:cubicBezTo>
                    <a:pt x="806" y="3128"/>
                    <a:pt x="777" y="3121"/>
                    <a:pt x="747" y="3128"/>
                  </a:cubicBezTo>
                  <a:cubicBezTo>
                    <a:pt x="725" y="3143"/>
                    <a:pt x="703" y="3165"/>
                    <a:pt x="711" y="3208"/>
                  </a:cubicBezTo>
                  <a:cubicBezTo>
                    <a:pt x="725" y="3253"/>
                    <a:pt x="755" y="3216"/>
                    <a:pt x="784" y="3201"/>
                  </a:cubicBezTo>
                  <a:cubicBezTo>
                    <a:pt x="806" y="3179"/>
                    <a:pt x="828" y="3216"/>
                    <a:pt x="813" y="3253"/>
                  </a:cubicBezTo>
                  <a:cubicBezTo>
                    <a:pt x="806" y="3282"/>
                    <a:pt x="784" y="3282"/>
                    <a:pt x="791" y="3318"/>
                  </a:cubicBezTo>
                  <a:cubicBezTo>
                    <a:pt x="799" y="3355"/>
                    <a:pt x="828" y="3370"/>
                    <a:pt x="887" y="3377"/>
                  </a:cubicBezTo>
                  <a:cubicBezTo>
                    <a:pt x="945" y="3384"/>
                    <a:pt x="916" y="3465"/>
                    <a:pt x="887" y="3480"/>
                  </a:cubicBezTo>
                  <a:cubicBezTo>
                    <a:pt x="850" y="3494"/>
                    <a:pt x="843" y="3494"/>
                    <a:pt x="828" y="3524"/>
                  </a:cubicBezTo>
                  <a:cubicBezTo>
                    <a:pt x="806" y="3546"/>
                    <a:pt x="806" y="3553"/>
                    <a:pt x="777" y="3568"/>
                  </a:cubicBezTo>
                  <a:cubicBezTo>
                    <a:pt x="740" y="3575"/>
                    <a:pt x="696" y="3568"/>
                    <a:pt x="696" y="3568"/>
                  </a:cubicBezTo>
                  <a:cubicBezTo>
                    <a:pt x="696" y="3568"/>
                    <a:pt x="659" y="3597"/>
                    <a:pt x="593" y="3604"/>
                  </a:cubicBezTo>
                  <a:cubicBezTo>
                    <a:pt x="528" y="3619"/>
                    <a:pt x="593" y="3604"/>
                    <a:pt x="571" y="3641"/>
                  </a:cubicBezTo>
                  <a:cubicBezTo>
                    <a:pt x="542" y="3677"/>
                    <a:pt x="542" y="3677"/>
                    <a:pt x="564" y="3707"/>
                  </a:cubicBezTo>
                  <a:cubicBezTo>
                    <a:pt x="579" y="3744"/>
                    <a:pt x="549" y="3765"/>
                    <a:pt x="520" y="3787"/>
                  </a:cubicBezTo>
                  <a:cubicBezTo>
                    <a:pt x="484" y="3802"/>
                    <a:pt x="491" y="3744"/>
                    <a:pt x="469" y="3744"/>
                  </a:cubicBezTo>
                  <a:cubicBezTo>
                    <a:pt x="440" y="3744"/>
                    <a:pt x="461" y="3787"/>
                    <a:pt x="418" y="3831"/>
                  </a:cubicBezTo>
                  <a:cubicBezTo>
                    <a:pt x="374" y="3868"/>
                    <a:pt x="322" y="3809"/>
                    <a:pt x="315" y="3787"/>
                  </a:cubicBezTo>
                  <a:cubicBezTo>
                    <a:pt x="308" y="3758"/>
                    <a:pt x="330" y="3722"/>
                    <a:pt x="330" y="3722"/>
                  </a:cubicBezTo>
                  <a:cubicBezTo>
                    <a:pt x="330" y="3722"/>
                    <a:pt x="271" y="3656"/>
                    <a:pt x="300" y="3634"/>
                  </a:cubicBezTo>
                  <a:cubicBezTo>
                    <a:pt x="322" y="3604"/>
                    <a:pt x="264" y="3582"/>
                    <a:pt x="249" y="3619"/>
                  </a:cubicBezTo>
                  <a:cubicBezTo>
                    <a:pt x="227" y="3648"/>
                    <a:pt x="227" y="3641"/>
                    <a:pt x="183" y="3670"/>
                  </a:cubicBezTo>
                  <a:cubicBezTo>
                    <a:pt x="147" y="3692"/>
                    <a:pt x="125" y="3699"/>
                    <a:pt x="110" y="3751"/>
                  </a:cubicBezTo>
                  <a:cubicBezTo>
                    <a:pt x="95" y="3802"/>
                    <a:pt x="88" y="3839"/>
                    <a:pt x="44" y="3846"/>
                  </a:cubicBezTo>
                  <a:cubicBezTo>
                    <a:pt x="0" y="3853"/>
                    <a:pt x="0" y="3897"/>
                    <a:pt x="15" y="3949"/>
                  </a:cubicBezTo>
                  <a:cubicBezTo>
                    <a:pt x="37" y="4000"/>
                    <a:pt x="59" y="3978"/>
                    <a:pt x="88" y="3956"/>
                  </a:cubicBezTo>
                  <a:cubicBezTo>
                    <a:pt x="110" y="3934"/>
                    <a:pt x="154" y="3971"/>
                    <a:pt x="168" y="4029"/>
                  </a:cubicBezTo>
                  <a:cubicBezTo>
                    <a:pt x="183" y="4095"/>
                    <a:pt x="176" y="4110"/>
                    <a:pt x="117" y="4146"/>
                  </a:cubicBezTo>
                  <a:cubicBezTo>
                    <a:pt x="59" y="4176"/>
                    <a:pt x="51" y="4183"/>
                    <a:pt x="22" y="4227"/>
                  </a:cubicBezTo>
                  <a:cubicBezTo>
                    <a:pt x="7" y="4264"/>
                    <a:pt x="95" y="4293"/>
                    <a:pt x="117" y="4300"/>
                  </a:cubicBezTo>
                  <a:cubicBezTo>
                    <a:pt x="147" y="4300"/>
                    <a:pt x="168" y="4308"/>
                    <a:pt x="183" y="4330"/>
                  </a:cubicBezTo>
                  <a:cubicBezTo>
                    <a:pt x="205" y="4359"/>
                    <a:pt x="198" y="4498"/>
                    <a:pt x="249" y="4520"/>
                  </a:cubicBezTo>
                  <a:cubicBezTo>
                    <a:pt x="308" y="4542"/>
                    <a:pt x="366" y="4564"/>
                    <a:pt x="410" y="4564"/>
                  </a:cubicBezTo>
                  <a:cubicBezTo>
                    <a:pt x="440" y="4564"/>
                    <a:pt x="513" y="4601"/>
                    <a:pt x="564" y="4630"/>
                  </a:cubicBezTo>
                  <a:cubicBezTo>
                    <a:pt x="557" y="4623"/>
                    <a:pt x="557" y="4623"/>
                    <a:pt x="557" y="4623"/>
                  </a:cubicBezTo>
                  <a:cubicBezTo>
                    <a:pt x="557" y="4623"/>
                    <a:pt x="616" y="4579"/>
                    <a:pt x="659" y="4579"/>
                  </a:cubicBezTo>
                  <a:cubicBezTo>
                    <a:pt x="703" y="4579"/>
                    <a:pt x="696" y="4667"/>
                    <a:pt x="725" y="4711"/>
                  </a:cubicBezTo>
                  <a:cubicBezTo>
                    <a:pt x="762" y="4755"/>
                    <a:pt x="828" y="4733"/>
                    <a:pt x="865" y="4769"/>
                  </a:cubicBezTo>
                  <a:cubicBezTo>
                    <a:pt x="901" y="4806"/>
                    <a:pt x="872" y="4828"/>
                    <a:pt x="865" y="4857"/>
                  </a:cubicBezTo>
                  <a:cubicBezTo>
                    <a:pt x="850" y="4894"/>
                    <a:pt x="901" y="4872"/>
                    <a:pt x="909" y="4916"/>
                  </a:cubicBezTo>
                  <a:cubicBezTo>
                    <a:pt x="923" y="4960"/>
                    <a:pt x="967" y="5136"/>
                    <a:pt x="1026" y="4960"/>
                  </a:cubicBezTo>
                  <a:cubicBezTo>
                    <a:pt x="1077" y="4791"/>
                    <a:pt x="1092" y="4703"/>
                    <a:pt x="1128" y="4681"/>
                  </a:cubicBezTo>
                  <a:cubicBezTo>
                    <a:pt x="1158" y="4659"/>
                    <a:pt x="1180" y="4586"/>
                    <a:pt x="1180" y="4542"/>
                  </a:cubicBezTo>
                  <a:cubicBezTo>
                    <a:pt x="1180" y="4498"/>
                    <a:pt x="1275" y="4462"/>
                    <a:pt x="1304" y="4454"/>
                  </a:cubicBezTo>
                  <a:cubicBezTo>
                    <a:pt x="1341" y="4440"/>
                    <a:pt x="1363" y="4374"/>
                    <a:pt x="1385" y="4330"/>
                  </a:cubicBezTo>
                  <a:cubicBezTo>
                    <a:pt x="1407" y="4278"/>
                    <a:pt x="1692" y="4227"/>
                    <a:pt x="1737" y="4234"/>
                  </a:cubicBezTo>
                  <a:cubicBezTo>
                    <a:pt x="1780" y="4249"/>
                    <a:pt x="1780" y="4234"/>
                    <a:pt x="1876" y="4168"/>
                  </a:cubicBezTo>
                  <a:cubicBezTo>
                    <a:pt x="1964" y="4103"/>
                    <a:pt x="2052" y="4088"/>
                    <a:pt x="2176" y="4154"/>
                  </a:cubicBezTo>
                  <a:cubicBezTo>
                    <a:pt x="2301" y="4227"/>
                    <a:pt x="2271" y="4234"/>
                    <a:pt x="2271" y="4234"/>
                  </a:cubicBezTo>
                  <a:cubicBezTo>
                    <a:pt x="2271" y="4234"/>
                    <a:pt x="2396" y="4213"/>
                    <a:pt x="2425" y="4110"/>
                  </a:cubicBezTo>
                  <a:cubicBezTo>
                    <a:pt x="2462" y="4007"/>
                    <a:pt x="2418" y="3985"/>
                    <a:pt x="2440" y="3919"/>
                  </a:cubicBezTo>
                  <a:cubicBezTo>
                    <a:pt x="2462" y="3853"/>
                    <a:pt x="2506" y="3919"/>
                    <a:pt x="2565" y="3897"/>
                  </a:cubicBezTo>
                  <a:cubicBezTo>
                    <a:pt x="2623" y="3875"/>
                    <a:pt x="2652" y="3853"/>
                    <a:pt x="2726" y="3875"/>
                  </a:cubicBezTo>
                  <a:cubicBezTo>
                    <a:pt x="2792" y="3897"/>
                    <a:pt x="2850" y="3861"/>
                    <a:pt x="2850" y="3758"/>
                  </a:cubicBezTo>
                  <a:cubicBezTo>
                    <a:pt x="2850" y="3656"/>
                    <a:pt x="2894" y="3553"/>
                    <a:pt x="2938" y="3582"/>
                  </a:cubicBezTo>
                  <a:cubicBezTo>
                    <a:pt x="2982" y="3604"/>
                    <a:pt x="3056" y="3670"/>
                    <a:pt x="3063" y="3612"/>
                  </a:cubicBezTo>
                  <a:cubicBezTo>
                    <a:pt x="3078" y="3553"/>
                    <a:pt x="3078" y="3524"/>
                    <a:pt x="3121" y="3465"/>
                  </a:cubicBezTo>
                  <a:cubicBezTo>
                    <a:pt x="3165" y="3406"/>
                    <a:pt x="3180" y="3340"/>
                    <a:pt x="3180" y="3340"/>
                  </a:cubicBezTo>
                  <a:cubicBezTo>
                    <a:pt x="3180" y="3340"/>
                    <a:pt x="3165" y="3406"/>
                    <a:pt x="3224" y="3458"/>
                  </a:cubicBezTo>
                  <a:cubicBezTo>
                    <a:pt x="3275" y="3502"/>
                    <a:pt x="3312" y="3531"/>
                    <a:pt x="3349" y="3502"/>
                  </a:cubicBezTo>
                  <a:cubicBezTo>
                    <a:pt x="3378" y="3465"/>
                    <a:pt x="3392" y="3480"/>
                    <a:pt x="3437" y="3406"/>
                  </a:cubicBezTo>
                  <a:cubicBezTo>
                    <a:pt x="3480" y="3340"/>
                    <a:pt x="3480" y="3318"/>
                    <a:pt x="3480" y="3260"/>
                  </a:cubicBezTo>
                  <a:cubicBezTo>
                    <a:pt x="3480" y="3201"/>
                    <a:pt x="3451" y="3128"/>
                    <a:pt x="3502" y="3135"/>
                  </a:cubicBezTo>
                  <a:cubicBezTo>
                    <a:pt x="3561" y="3150"/>
                    <a:pt x="3598" y="3157"/>
                    <a:pt x="3678" y="3113"/>
                  </a:cubicBezTo>
                  <a:cubicBezTo>
                    <a:pt x="3752" y="3069"/>
                    <a:pt x="3788" y="3106"/>
                    <a:pt x="3847" y="3106"/>
                  </a:cubicBezTo>
                  <a:cubicBezTo>
                    <a:pt x="3906" y="3106"/>
                    <a:pt x="3913" y="3069"/>
                    <a:pt x="3993" y="3047"/>
                  </a:cubicBezTo>
                  <a:cubicBezTo>
                    <a:pt x="4074" y="3025"/>
                    <a:pt x="4081" y="3069"/>
                    <a:pt x="4155" y="3047"/>
                  </a:cubicBezTo>
                  <a:cubicBezTo>
                    <a:pt x="4221" y="3025"/>
                    <a:pt x="4264" y="3025"/>
                    <a:pt x="4242" y="2967"/>
                  </a:cubicBezTo>
                  <a:cubicBezTo>
                    <a:pt x="4221" y="2908"/>
                    <a:pt x="4242" y="2806"/>
                    <a:pt x="4382" y="2776"/>
                  </a:cubicBezTo>
                  <a:cubicBezTo>
                    <a:pt x="4514" y="2740"/>
                    <a:pt x="4528" y="2798"/>
                    <a:pt x="4631" y="2732"/>
                  </a:cubicBezTo>
                  <a:cubicBezTo>
                    <a:pt x="4726" y="2659"/>
                    <a:pt x="4821" y="2608"/>
                    <a:pt x="4887" y="2571"/>
                  </a:cubicBezTo>
                  <a:cubicBezTo>
                    <a:pt x="4953" y="2534"/>
                    <a:pt x="4865" y="2549"/>
                    <a:pt x="4946" y="2476"/>
                  </a:cubicBezTo>
                  <a:cubicBezTo>
                    <a:pt x="5027" y="2410"/>
                    <a:pt x="5049" y="2432"/>
                    <a:pt x="5137" y="2410"/>
                  </a:cubicBezTo>
                  <a:cubicBezTo>
                    <a:pt x="5232" y="2388"/>
                    <a:pt x="5320" y="2322"/>
                    <a:pt x="5195" y="2278"/>
                  </a:cubicBezTo>
                  <a:cubicBezTo>
                    <a:pt x="5071" y="2227"/>
                    <a:pt x="5049" y="2219"/>
                    <a:pt x="5049" y="2175"/>
                  </a:cubicBezTo>
                  <a:cubicBezTo>
                    <a:pt x="5049" y="2131"/>
                    <a:pt x="4975" y="2139"/>
                    <a:pt x="4953" y="2102"/>
                  </a:cubicBezTo>
                  <a:cubicBezTo>
                    <a:pt x="4931" y="2073"/>
                    <a:pt x="4931" y="2073"/>
                    <a:pt x="4953" y="1992"/>
                  </a:cubicBezTo>
                  <a:cubicBezTo>
                    <a:pt x="4975" y="1912"/>
                    <a:pt x="4968" y="1912"/>
                    <a:pt x="5056" y="1926"/>
                  </a:cubicBezTo>
                  <a:cubicBezTo>
                    <a:pt x="5151" y="1934"/>
                    <a:pt x="5151" y="1934"/>
                    <a:pt x="5195" y="1977"/>
                  </a:cubicBezTo>
                  <a:cubicBezTo>
                    <a:pt x="5239" y="2029"/>
                    <a:pt x="5261" y="2036"/>
                    <a:pt x="5305" y="1970"/>
                  </a:cubicBezTo>
                  <a:cubicBezTo>
                    <a:pt x="5356" y="1904"/>
                    <a:pt x="5400" y="1904"/>
                    <a:pt x="5444" y="1948"/>
                  </a:cubicBezTo>
                  <a:cubicBezTo>
                    <a:pt x="5488" y="1992"/>
                    <a:pt x="5605" y="2029"/>
                    <a:pt x="5628" y="2073"/>
                  </a:cubicBezTo>
                  <a:cubicBezTo>
                    <a:pt x="5649" y="2117"/>
                    <a:pt x="5649" y="2183"/>
                    <a:pt x="5613" y="2227"/>
                  </a:cubicBezTo>
                  <a:cubicBezTo>
                    <a:pt x="5583" y="2278"/>
                    <a:pt x="5613" y="2344"/>
                    <a:pt x="5693" y="2300"/>
                  </a:cubicBezTo>
                  <a:cubicBezTo>
                    <a:pt x="5774" y="2256"/>
                    <a:pt x="5796" y="2351"/>
                    <a:pt x="5752" y="2410"/>
                  </a:cubicBezTo>
                  <a:cubicBezTo>
                    <a:pt x="5708" y="2468"/>
                    <a:pt x="5730" y="2513"/>
                    <a:pt x="5803" y="2527"/>
                  </a:cubicBezTo>
                  <a:cubicBezTo>
                    <a:pt x="5884" y="2534"/>
                    <a:pt x="5986" y="2571"/>
                    <a:pt x="6009" y="2608"/>
                  </a:cubicBezTo>
                  <a:cubicBezTo>
                    <a:pt x="6030" y="2637"/>
                    <a:pt x="6148" y="2615"/>
                    <a:pt x="6155" y="2513"/>
                  </a:cubicBezTo>
                  <a:cubicBezTo>
                    <a:pt x="6170" y="2410"/>
                    <a:pt x="6170" y="2344"/>
                    <a:pt x="6236" y="2263"/>
                  </a:cubicBezTo>
                  <a:cubicBezTo>
                    <a:pt x="6309" y="2183"/>
                    <a:pt x="6294" y="2051"/>
                    <a:pt x="6331" y="1970"/>
                  </a:cubicBezTo>
                  <a:cubicBezTo>
                    <a:pt x="6360" y="1890"/>
                    <a:pt x="6485" y="1517"/>
                    <a:pt x="6455" y="1451"/>
                  </a:cubicBezTo>
                  <a:cubicBezTo>
                    <a:pt x="6419" y="1378"/>
                    <a:pt x="6455" y="1290"/>
                    <a:pt x="6477" y="1209"/>
                  </a:cubicBezTo>
                  <a:cubicBezTo>
                    <a:pt x="6499" y="1128"/>
                    <a:pt x="6433" y="1004"/>
                    <a:pt x="6382" y="916"/>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8" name="Freeform 137"/>
            <p:cNvSpPr>
              <a:spLocks noChangeArrowheads="1"/>
            </p:cNvSpPr>
            <p:nvPr/>
          </p:nvSpPr>
          <p:spPr bwMode="auto">
            <a:xfrm>
              <a:off x="5495144" y="4899865"/>
              <a:ext cx="393964" cy="302768"/>
            </a:xfrm>
            <a:custGeom>
              <a:avLst/>
              <a:gdLst>
                <a:gd name="T0" fmla="*/ 7 w 1027"/>
                <a:gd name="T1" fmla="*/ 66 h 800"/>
                <a:gd name="T2" fmla="*/ 7 w 1027"/>
                <a:gd name="T3" fmla="*/ 66 h 800"/>
                <a:gd name="T4" fmla="*/ 95 w 1027"/>
                <a:gd name="T5" fmla="*/ 183 h 800"/>
                <a:gd name="T6" fmla="*/ 257 w 1027"/>
                <a:gd name="T7" fmla="*/ 278 h 800"/>
                <a:gd name="T8" fmla="*/ 322 w 1027"/>
                <a:gd name="T9" fmla="*/ 417 h 800"/>
                <a:gd name="T10" fmla="*/ 396 w 1027"/>
                <a:gd name="T11" fmla="*/ 498 h 800"/>
                <a:gd name="T12" fmla="*/ 447 w 1027"/>
                <a:gd name="T13" fmla="*/ 637 h 800"/>
                <a:gd name="T14" fmla="*/ 586 w 1027"/>
                <a:gd name="T15" fmla="*/ 696 h 800"/>
                <a:gd name="T16" fmla="*/ 674 w 1027"/>
                <a:gd name="T17" fmla="*/ 740 h 800"/>
                <a:gd name="T18" fmla="*/ 747 w 1027"/>
                <a:gd name="T19" fmla="*/ 747 h 800"/>
                <a:gd name="T20" fmla="*/ 835 w 1027"/>
                <a:gd name="T21" fmla="*/ 762 h 800"/>
                <a:gd name="T22" fmla="*/ 916 w 1027"/>
                <a:gd name="T23" fmla="*/ 740 h 800"/>
                <a:gd name="T24" fmla="*/ 975 w 1027"/>
                <a:gd name="T25" fmla="*/ 630 h 800"/>
                <a:gd name="T26" fmla="*/ 982 w 1027"/>
                <a:gd name="T27" fmla="*/ 527 h 800"/>
                <a:gd name="T28" fmla="*/ 982 w 1027"/>
                <a:gd name="T29" fmla="*/ 454 h 800"/>
                <a:gd name="T30" fmla="*/ 1004 w 1027"/>
                <a:gd name="T31" fmla="*/ 396 h 800"/>
                <a:gd name="T32" fmla="*/ 931 w 1027"/>
                <a:gd name="T33" fmla="*/ 300 h 800"/>
                <a:gd name="T34" fmla="*/ 850 w 1027"/>
                <a:gd name="T35" fmla="*/ 352 h 800"/>
                <a:gd name="T36" fmla="*/ 755 w 1027"/>
                <a:gd name="T37" fmla="*/ 337 h 800"/>
                <a:gd name="T38" fmla="*/ 608 w 1027"/>
                <a:gd name="T39" fmla="*/ 264 h 800"/>
                <a:gd name="T40" fmla="*/ 491 w 1027"/>
                <a:gd name="T41" fmla="*/ 220 h 800"/>
                <a:gd name="T42" fmla="*/ 396 w 1027"/>
                <a:gd name="T43" fmla="*/ 190 h 800"/>
                <a:gd name="T44" fmla="*/ 293 w 1027"/>
                <a:gd name="T45" fmla="*/ 154 h 800"/>
                <a:gd name="T46" fmla="*/ 220 w 1027"/>
                <a:gd name="T47" fmla="*/ 110 h 800"/>
                <a:gd name="T48" fmla="*/ 110 w 1027"/>
                <a:gd name="T49" fmla="*/ 95 h 800"/>
                <a:gd name="T50" fmla="*/ 7 w 1027"/>
                <a:gd name="T51" fmla="*/ 66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27" h="800">
                  <a:moveTo>
                    <a:pt x="7" y="66"/>
                  </a:moveTo>
                  <a:lnTo>
                    <a:pt x="7" y="66"/>
                  </a:lnTo>
                  <a:cubicBezTo>
                    <a:pt x="0" y="110"/>
                    <a:pt x="44" y="168"/>
                    <a:pt x="95" y="183"/>
                  </a:cubicBezTo>
                  <a:cubicBezTo>
                    <a:pt x="147" y="205"/>
                    <a:pt x="234" y="234"/>
                    <a:pt x="257" y="278"/>
                  </a:cubicBezTo>
                  <a:cubicBezTo>
                    <a:pt x="271" y="322"/>
                    <a:pt x="278" y="381"/>
                    <a:pt x="322" y="417"/>
                  </a:cubicBezTo>
                  <a:cubicBezTo>
                    <a:pt x="366" y="447"/>
                    <a:pt x="374" y="454"/>
                    <a:pt x="396" y="498"/>
                  </a:cubicBezTo>
                  <a:cubicBezTo>
                    <a:pt x="425" y="542"/>
                    <a:pt x="425" y="594"/>
                    <a:pt x="447" y="637"/>
                  </a:cubicBezTo>
                  <a:cubicBezTo>
                    <a:pt x="476" y="681"/>
                    <a:pt x="528" y="703"/>
                    <a:pt x="586" y="696"/>
                  </a:cubicBezTo>
                  <a:cubicBezTo>
                    <a:pt x="645" y="689"/>
                    <a:pt x="652" y="711"/>
                    <a:pt x="674" y="740"/>
                  </a:cubicBezTo>
                  <a:cubicBezTo>
                    <a:pt x="689" y="762"/>
                    <a:pt x="718" y="791"/>
                    <a:pt x="747" y="747"/>
                  </a:cubicBezTo>
                  <a:cubicBezTo>
                    <a:pt x="769" y="703"/>
                    <a:pt x="806" y="725"/>
                    <a:pt x="835" y="762"/>
                  </a:cubicBezTo>
                  <a:cubicBezTo>
                    <a:pt x="857" y="799"/>
                    <a:pt x="887" y="799"/>
                    <a:pt x="916" y="740"/>
                  </a:cubicBezTo>
                  <a:cubicBezTo>
                    <a:pt x="952" y="681"/>
                    <a:pt x="997" y="689"/>
                    <a:pt x="975" y="630"/>
                  </a:cubicBezTo>
                  <a:cubicBezTo>
                    <a:pt x="960" y="564"/>
                    <a:pt x="960" y="564"/>
                    <a:pt x="982" y="527"/>
                  </a:cubicBezTo>
                  <a:cubicBezTo>
                    <a:pt x="1011" y="484"/>
                    <a:pt x="1004" y="484"/>
                    <a:pt x="982" y="454"/>
                  </a:cubicBezTo>
                  <a:cubicBezTo>
                    <a:pt x="967" y="432"/>
                    <a:pt x="975" y="447"/>
                    <a:pt x="1004" y="396"/>
                  </a:cubicBezTo>
                  <a:cubicBezTo>
                    <a:pt x="1026" y="344"/>
                    <a:pt x="982" y="315"/>
                    <a:pt x="931" y="300"/>
                  </a:cubicBezTo>
                  <a:cubicBezTo>
                    <a:pt x="887" y="293"/>
                    <a:pt x="887" y="344"/>
                    <a:pt x="850" y="352"/>
                  </a:cubicBezTo>
                  <a:cubicBezTo>
                    <a:pt x="813" y="366"/>
                    <a:pt x="784" y="396"/>
                    <a:pt x="755" y="337"/>
                  </a:cubicBezTo>
                  <a:cubicBezTo>
                    <a:pt x="733" y="278"/>
                    <a:pt x="652" y="256"/>
                    <a:pt x="608" y="264"/>
                  </a:cubicBezTo>
                  <a:cubicBezTo>
                    <a:pt x="571" y="271"/>
                    <a:pt x="506" y="256"/>
                    <a:pt x="491" y="220"/>
                  </a:cubicBezTo>
                  <a:cubicBezTo>
                    <a:pt x="476" y="183"/>
                    <a:pt x="447" y="183"/>
                    <a:pt x="396" y="190"/>
                  </a:cubicBezTo>
                  <a:cubicBezTo>
                    <a:pt x="344" y="205"/>
                    <a:pt x="322" y="183"/>
                    <a:pt x="293" y="154"/>
                  </a:cubicBezTo>
                  <a:cubicBezTo>
                    <a:pt x="271" y="117"/>
                    <a:pt x="264" y="110"/>
                    <a:pt x="220" y="110"/>
                  </a:cubicBezTo>
                  <a:cubicBezTo>
                    <a:pt x="176" y="110"/>
                    <a:pt x="132" y="132"/>
                    <a:pt x="110" y="95"/>
                  </a:cubicBezTo>
                  <a:cubicBezTo>
                    <a:pt x="80" y="51"/>
                    <a:pt x="15" y="0"/>
                    <a:pt x="7" y="66"/>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9" name="Freeform 138"/>
            <p:cNvSpPr>
              <a:spLocks noChangeArrowheads="1"/>
            </p:cNvSpPr>
            <p:nvPr/>
          </p:nvSpPr>
          <p:spPr bwMode="auto">
            <a:xfrm>
              <a:off x="5349231" y="2581680"/>
              <a:ext cx="2272586" cy="2152209"/>
            </a:xfrm>
            <a:custGeom>
              <a:avLst/>
              <a:gdLst>
                <a:gd name="T0" fmla="*/ 4140 w 5913"/>
                <a:gd name="T1" fmla="*/ 5488 h 5665"/>
                <a:gd name="T2" fmla="*/ 3788 w 5913"/>
                <a:gd name="T3" fmla="*/ 5569 h 5665"/>
                <a:gd name="T4" fmla="*/ 3466 w 5913"/>
                <a:gd name="T5" fmla="*/ 5422 h 5665"/>
                <a:gd name="T6" fmla="*/ 3187 w 5913"/>
                <a:gd name="T7" fmla="*/ 5400 h 5665"/>
                <a:gd name="T8" fmla="*/ 2894 w 5913"/>
                <a:gd name="T9" fmla="*/ 5063 h 5665"/>
                <a:gd name="T10" fmla="*/ 2081 w 5913"/>
                <a:gd name="T11" fmla="*/ 4118 h 5665"/>
                <a:gd name="T12" fmla="*/ 1443 w 5913"/>
                <a:gd name="T13" fmla="*/ 3935 h 5665"/>
                <a:gd name="T14" fmla="*/ 1092 w 5913"/>
                <a:gd name="T15" fmla="*/ 3429 h 5665"/>
                <a:gd name="T16" fmla="*/ 1341 w 5913"/>
                <a:gd name="T17" fmla="*/ 3334 h 5665"/>
                <a:gd name="T18" fmla="*/ 1062 w 5913"/>
                <a:gd name="T19" fmla="*/ 3136 h 5665"/>
                <a:gd name="T20" fmla="*/ 945 w 5913"/>
                <a:gd name="T21" fmla="*/ 2616 h 5665"/>
                <a:gd name="T22" fmla="*/ 571 w 5913"/>
                <a:gd name="T23" fmla="*/ 2462 h 5665"/>
                <a:gd name="T24" fmla="*/ 703 w 5913"/>
                <a:gd name="T25" fmla="*/ 2242 h 5665"/>
                <a:gd name="T26" fmla="*/ 1209 w 5913"/>
                <a:gd name="T27" fmla="*/ 2191 h 5665"/>
                <a:gd name="T28" fmla="*/ 1290 w 5913"/>
                <a:gd name="T29" fmla="*/ 2022 h 5665"/>
                <a:gd name="T30" fmla="*/ 1026 w 5913"/>
                <a:gd name="T31" fmla="*/ 1920 h 5665"/>
                <a:gd name="T32" fmla="*/ 1143 w 5913"/>
                <a:gd name="T33" fmla="*/ 1634 h 5665"/>
                <a:gd name="T34" fmla="*/ 923 w 5913"/>
                <a:gd name="T35" fmla="*/ 1312 h 5665"/>
                <a:gd name="T36" fmla="*/ 608 w 5913"/>
                <a:gd name="T37" fmla="*/ 674 h 5665"/>
                <a:gd name="T38" fmla="*/ 183 w 5913"/>
                <a:gd name="T39" fmla="*/ 689 h 5665"/>
                <a:gd name="T40" fmla="*/ 110 w 5913"/>
                <a:gd name="T41" fmla="*/ 1055 h 5665"/>
                <a:gd name="T42" fmla="*/ 139 w 5913"/>
                <a:gd name="T43" fmla="*/ 249 h 5665"/>
                <a:gd name="T44" fmla="*/ 418 w 5913"/>
                <a:gd name="T45" fmla="*/ 95 h 5665"/>
                <a:gd name="T46" fmla="*/ 205 w 5913"/>
                <a:gd name="T47" fmla="*/ 403 h 5665"/>
                <a:gd name="T48" fmla="*/ 821 w 5913"/>
                <a:gd name="T49" fmla="*/ 564 h 5665"/>
                <a:gd name="T50" fmla="*/ 1700 w 5913"/>
                <a:gd name="T51" fmla="*/ 660 h 5665"/>
                <a:gd name="T52" fmla="*/ 2220 w 5913"/>
                <a:gd name="T53" fmla="*/ 777 h 5665"/>
                <a:gd name="T54" fmla="*/ 2550 w 5913"/>
                <a:gd name="T55" fmla="*/ 769 h 5665"/>
                <a:gd name="T56" fmla="*/ 3165 w 5913"/>
                <a:gd name="T57" fmla="*/ 901 h 5665"/>
                <a:gd name="T58" fmla="*/ 3414 w 5913"/>
                <a:gd name="T59" fmla="*/ 1414 h 5665"/>
                <a:gd name="T60" fmla="*/ 3078 w 5913"/>
                <a:gd name="T61" fmla="*/ 2059 h 5665"/>
                <a:gd name="T62" fmla="*/ 3744 w 5913"/>
                <a:gd name="T63" fmla="*/ 2044 h 5665"/>
                <a:gd name="T64" fmla="*/ 3942 w 5913"/>
                <a:gd name="T65" fmla="*/ 2088 h 5665"/>
                <a:gd name="T66" fmla="*/ 4813 w 5913"/>
                <a:gd name="T67" fmla="*/ 2499 h 5665"/>
                <a:gd name="T68" fmla="*/ 5414 w 5913"/>
                <a:gd name="T69" fmla="*/ 2242 h 5665"/>
                <a:gd name="T70" fmla="*/ 5297 w 5913"/>
                <a:gd name="T71" fmla="*/ 2081 h 5665"/>
                <a:gd name="T72" fmla="*/ 5326 w 5913"/>
                <a:gd name="T73" fmla="*/ 1788 h 5665"/>
                <a:gd name="T74" fmla="*/ 5868 w 5913"/>
                <a:gd name="T75" fmla="*/ 2096 h 5665"/>
                <a:gd name="T76" fmla="*/ 5670 w 5913"/>
                <a:gd name="T77" fmla="*/ 2140 h 5665"/>
                <a:gd name="T78" fmla="*/ 5458 w 5913"/>
                <a:gd name="T79" fmla="*/ 2308 h 5665"/>
                <a:gd name="T80" fmla="*/ 5282 w 5913"/>
                <a:gd name="T81" fmla="*/ 3041 h 5665"/>
                <a:gd name="T82" fmla="*/ 5106 w 5913"/>
                <a:gd name="T83" fmla="*/ 3605 h 5665"/>
                <a:gd name="T84" fmla="*/ 4864 w 5913"/>
                <a:gd name="T85" fmla="*/ 4052 h 5665"/>
                <a:gd name="T86" fmla="*/ 5209 w 5913"/>
                <a:gd name="T87" fmla="*/ 4543 h 5665"/>
                <a:gd name="T88" fmla="*/ 5099 w 5913"/>
                <a:gd name="T89" fmla="*/ 4976 h 5665"/>
                <a:gd name="T90" fmla="*/ 4857 w 5913"/>
                <a:gd name="T91" fmla="*/ 5276 h 5665"/>
                <a:gd name="T92" fmla="*/ 4593 w 5913"/>
                <a:gd name="T93" fmla="*/ 5657 h 5665"/>
                <a:gd name="T94" fmla="*/ 3656 w 5913"/>
                <a:gd name="T95" fmla="*/ 2403 h 5665"/>
                <a:gd name="T96" fmla="*/ 322 w 5913"/>
                <a:gd name="T97" fmla="*/ 2030 h 5665"/>
                <a:gd name="T98" fmla="*/ 667 w 5913"/>
                <a:gd name="T99" fmla="*/ 1979 h 5665"/>
                <a:gd name="T100" fmla="*/ 850 w 5913"/>
                <a:gd name="T101" fmla="*/ 1707 h 5665"/>
                <a:gd name="T102" fmla="*/ 667 w 5913"/>
                <a:gd name="T103" fmla="*/ 1979 h 5665"/>
                <a:gd name="T104" fmla="*/ 564 w 5913"/>
                <a:gd name="T105" fmla="*/ 1649 h 5665"/>
                <a:gd name="T106" fmla="*/ 51 w 5913"/>
                <a:gd name="T107" fmla="*/ 1392 h 5665"/>
                <a:gd name="T108" fmla="*/ 227 w 5913"/>
                <a:gd name="T109" fmla="*/ 1400 h 5665"/>
                <a:gd name="T110" fmla="*/ 557 w 5913"/>
                <a:gd name="T111" fmla="*/ 1531 h 5665"/>
                <a:gd name="T112" fmla="*/ 791 w 5913"/>
                <a:gd name="T113" fmla="*/ 1282 h 5665"/>
                <a:gd name="T114" fmla="*/ 528 w 5913"/>
                <a:gd name="T115" fmla="*/ 1356 h 5665"/>
                <a:gd name="T116" fmla="*/ 330 w 5913"/>
                <a:gd name="T117" fmla="*/ 1077 h 5665"/>
                <a:gd name="T118" fmla="*/ 593 w 5913"/>
                <a:gd name="T119" fmla="*/ 1282 h 5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13" h="5665">
                  <a:moveTo>
                    <a:pt x="4549" y="5664"/>
                  </a:moveTo>
                  <a:lnTo>
                    <a:pt x="4549" y="5664"/>
                  </a:lnTo>
                  <a:cubicBezTo>
                    <a:pt x="4527" y="5664"/>
                    <a:pt x="4498" y="5657"/>
                    <a:pt x="4476" y="5650"/>
                  </a:cubicBezTo>
                  <a:cubicBezTo>
                    <a:pt x="4461" y="5642"/>
                    <a:pt x="4447" y="5642"/>
                    <a:pt x="4432" y="5635"/>
                  </a:cubicBezTo>
                  <a:cubicBezTo>
                    <a:pt x="4389" y="5628"/>
                    <a:pt x="4323" y="5598"/>
                    <a:pt x="4286" y="5576"/>
                  </a:cubicBezTo>
                  <a:cubicBezTo>
                    <a:pt x="4272" y="5569"/>
                    <a:pt x="4264" y="5562"/>
                    <a:pt x="4257" y="5562"/>
                  </a:cubicBezTo>
                  <a:cubicBezTo>
                    <a:pt x="4235" y="5547"/>
                    <a:pt x="4184" y="5518"/>
                    <a:pt x="4140" y="5488"/>
                  </a:cubicBezTo>
                  <a:cubicBezTo>
                    <a:pt x="4118" y="5474"/>
                    <a:pt x="4096" y="5467"/>
                    <a:pt x="4089" y="5459"/>
                  </a:cubicBezTo>
                  <a:cubicBezTo>
                    <a:pt x="4081" y="5452"/>
                    <a:pt x="4067" y="5452"/>
                    <a:pt x="4059" y="5452"/>
                  </a:cubicBezTo>
                  <a:cubicBezTo>
                    <a:pt x="4052" y="5452"/>
                    <a:pt x="4037" y="5459"/>
                    <a:pt x="4015" y="5459"/>
                  </a:cubicBezTo>
                  <a:cubicBezTo>
                    <a:pt x="4001" y="5467"/>
                    <a:pt x="3986" y="5474"/>
                    <a:pt x="3971" y="5474"/>
                  </a:cubicBezTo>
                  <a:cubicBezTo>
                    <a:pt x="3928" y="5481"/>
                    <a:pt x="3920" y="5496"/>
                    <a:pt x="3898" y="5518"/>
                  </a:cubicBezTo>
                  <a:cubicBezTo>
                    <a:pt x="3883" y="5532"/>
                    <a:pt x="3883" y="5532"/>
                    <a:pt x="3883" y="5532"/>
                  </a:cubicBezTo>
                  <a:cubicBezTo>
                    <a:pt x="3854" y="5562"/>
                    <a:pt x="3825" y="5562"/>
                    <a:pt x="3788" y="5569"/>
                  </a:cubicBezTo>
                  <a:cubicBezTo>
                    <a:pt x="3774" y="5569"/>
                    <a:pt x="3759" y="5569"/>
                    <a:pt x="3744" y="5569"/>
                  </a:cubicBezTo>
                  <a:lnTo>
                    <a:pt x="3737" y="5569"/>
                  </a:lnTo>
                  <a:cubicBezTo>
                    <a:pt x="3671" y="5569"/>
                    <a:pt x="3605" y="5488"/>
                    <a:pt x="3561" y="5437"/>
                  </a:cubicBezTo>
                  <a:cubicBezTo>
                    <a:pt x="3554" y="5430"/>
                    <a:pt x="3554" y="5430"/>
                    <a:pt x="3554" y="5430"/>
                  </a:cubicBezTo>
                  <a:cubicBezTo>
                    <a:pt x="3532" y="5408"/>
                    <a:pt x="3524" y="5400"/>
                    <a:pt x="3517" y="5400"/>
                  </a:cubicBezTo>
                  <a:cubicBezTo>
                    <a:pt x="3510" y="5400"/>
                    <a:pt x="3495" y="5408"/>
                    <a:pt x="3481" y="5415"/>
                  </a:cubicBezTo>
                  <a:cubicBezTo>
                    <a:pt x="3466" y="5422"/>
                    <a:pt x="3466" y="5422"/>
                    <a:pt x="3466" y="5422"/>
                  </a:cubicBezTo>
                  <a:cubicBezTo>
                    <a:pt x="3437" y="5437"/>
                    <a:pt x="3422" y="5452"/>
                    <a:pt x="3407" y="5474"/>
                  </a:cubicBezTo>
                  <a:cubicBezTo>
                    <a:pt x="3393" y="5488"/>
                    <a:pt x="3385" y="5503"/>
                    <a:pt x="3363" y="5518"/>
                  </a:cubicBezTo>
                  <a:cubicBezTo>
                    <a:pt x="3349" y="5525"/>
                    <a:pt x="3334" y="5532"/>
                    <a:pt x="3312" y="5532"/>
                  </a:cubicBezTo>
                  <a:cubicBezTo>
                    <a:pt x="3275" y="5532"/>
                    <a:pt x="3239" y="5503"/>
                    <a:pt x="3224" y="5474"/>
                  </a:cubicBezTo>
                  <a:cubicBezTo>
                    <a:pt x="3217" y="5459"/>
                    <a:pt x="3209" y="5444"/>
                    <a:pt x="3209" y="5430"/>
                  </a:cubicBezTo>
                  <a:cubicBezTo>
                    <a:pt x="3209" y="5408"/>
                    <a:pt x="3209" y="5400"/>
                    <a:pt x="3195" y="5400"/>
                  </a:cubicBezTo>
                  <a:cubicBezTo>
                    <a:pt x="3195" y="5400"/>
                    <a:pt x="3195" y="5400"/>
                    <a:pt x="3187" y="5400"/>
                  </a:cubicBezTo>
                  <a:cubicBezTo>
                    <a:pt x="3173" y="5400"/>
                    <a:pt x="3158" y="5415"/>
                    <a:pt x="3136" y="5437"/>
                  </a:cubicBezTo>
                  <a:cubicBezTo>
                    <a:pt x="3129" y="5444"/>
                    <a:pt x="3121" y="5452"/>
                    <a:pt x="3107" y="5459"/>
                  </a:cubicBezTo>
                  <a:cubicBezTo>
                    <a:pt x="3100" y="5467"/>
                    <a:pt x="3092" y="5467"/>
                    <a:pt x="3085" y="5467"/>
                  </a:cubicBezTo>
                  <a:cubicBezTo>
                    <a:pt x="3055" y="5467"/>
                    <a:pt x="3033" y="5437"/>
                    <a:pt x="3019" y="5400"/>
                  </a:cubicBezTo>
                  <a:cubicBezTo>
                    <a:pt x="3004" y="5379"/>
                    <a:pt x="2997" y="5364"/>
                    <a:pt x="2990" y="5357"/>
                  </a:cubicBezTo>
                  <a:cubicBezTo>
                    <a:pt x="2946" y="5312"/>
                    <a:pt x="2953" y="5232"/>
                    <a:pt x="2968" y="5181"/>
                  </a:cubicBezTo>
                  <a:cubicBezTo>
                    <a:pt x="2975" y="5137"/>
                    <a:pt x="2931" y="5093"/>
                    <a:pt x="2894" y="5063"/>
                  </a:cubicBezTo>
                  <a:cubicBezTo>
                    <a:pt x="2872" y="5049"/>
                    <a:pt x="2814" y="5034"/>
                    <a:pt x="2762" y="5012"/>
                  </a:cubicBezTo>
                  <a:cubicBezTo>
                    <a:pt x="2719" y="5005"/>
                    <a:pt x="2674" y="4990"/>
                    <a:pt x="2645" y="4976"/>
                  </a:cubicBezTo>
                  <a:cubicBezTo>
                    <a:pt x="2557" y="4939"/>
                    <a:pt x="2447" y="4756"/>
                    <a:pt x="2418" y="4660"/>
                  </a:cubicBezTo>
                  <a:cubicBezTo>
                    <a:pt x="2403" y="4602"/>
                    <a:pt x="2359" y="4565"/>
                    <a:pt x="2315" y="4529"/>
                  </a:cubicBezTo>
                  <a:cubicBezTo>
                    <a:pt x="2293" y="4514"/>
                    <a:pt x="2271" y="4492"/>
                    <a:pt x="2257" y="4477"/>
                  </a:cubicBezTo>
                  <a:cubicBezTo>
                    <a:pt x="2235" y="4455"/>
                    <a:pt x="2198" y="4389"/>
                    <a:pt x="2125" y="4272"/>
                  </a:cubicBezTo>
                  <a:cubicBezTo>
                    <a:pt x="2118" y="4235"/>
                    <a:pt x="2103" y="4184"/>
                    <a:pt x="2081" y="4118"/>
                  </a:cubicBezTo>
                  <a:cubicBezTo>
                    <a:pt x="2052" y="4038"/>
                    <a:pt x="2008" y="4023"/>
                    <a:pt x="1964" y="4001"/>
                  </a:cubicBezTo>
                  <a:cubicBezTo>
                    <a:pt x="1949" y="3993"/>
                    <a:pt x="1927" y="3986"/>
                    <a:pt x="1912" y="3979"/>
                  </a:cubicBezTo>
                  <a:cubicBezTo>
                    <a:pt x="1868" y="3950"/>
                    <a:pt x="1737" y="3950"/>
                    <a:pt x="1685" y="3950"/>
                  </a:cubicBezTo>
                  <a:cubicBezTo>
                    <a:pt x="1678" y="3950"/>
                    <a:pt x="1671" y="3950"/>
                    <a:pt x="1656" y="3950"/>
                  </a:cubicBezTo>
                  <a:cubicBezTo>
                    <a:pt x="1627" y="3950"/>
                    <a:pt x="1597" y="3942"/>
                    <a:pt x="1568" y="3935"/>
                  </a:cubicBezTo>
                  <a:cubicBezTo>
                    <a:pt x="1531" y="3935"/>
                    <a:pt x="1509" y="3928"/>
                    <a:pt x="1480" y="3928"/>
                  </a:cubicBezTo>
                  <a:cubicBezTo>
                    <a:pt x="1465" y="3928"/>
                    <a:pt x="1451" y="3928"/>
                    <a:pt x="1443" y="3935"/>
                  </a:cubicBezTo>
                  <a:cubicBezTo>
                    <a:pt x="1421" y="3942"/>
                    <a:pt x="1407" y="3942"/>
                    <a:pt x="1392" y="3942"/>
                  </a:cubicBezTo>
                  <a:cubicBezTo>
                    <a:pt x="1341" y="3942"/>
                    <a:pt x="1297" y="3906"/>
                    <a:pt x="1268" y="3876"/>
                  </a:cubicBezTo>
                  <a:cubicBezTo>
                    <a:pt x="1231" y="3840"/>
                    <a:pt x="1216" y="3796"/>
                    <a:pt x="1194" y="3744"/>
                  </a:cubicBezTo>
                  <a:cubicBezTo>
                    <a:pt x="1187" y="3730"/>
                    <a:pt x="1180" y="3715"/>
                    <a:pt x="1172" y="3700"/>
                  </a:cubicBezTo>
                  <a:cubicBezTo>
                    <a:pt x="1136" y="3620"/>
                    <a:pt x="1106" y="3576"/>
                    <a:pt x="1062" y="3525"/>
                  </a:cubicBezTo>
                  <a:cubicBezTo>
                    <a:pt x="1048" y="3510"/>
                    <a:pt x="1040" y="3488"/>
                    <a:pt x="1040" y="3466"/>
                  </a:cubicBezTo>
                  <a:cubicBezTo>
                    <a:pt x="1048" y="3451"/>
                    <a:pt x="1070" y="3437"/>
                    <a:pt x="1092" y="3429"/>
                  </a:cubicBezTo>
                  <a:cubicBezTo>
                    <a:pt x="1106" y="3429"/>
                    <a:pt x="1114" y="3422"/>
                    <a:pt x="1121" y="3422"/>
                  </a:cubicBezTo>
                  <a:cubicBezTo>
                    <a:pt x="1136" y="3415"/>
                    <a:pt x="1150" y="3407"/>
                    <a:pt x="1165" y="3407"/>
                  </a:cubicBezTo>
                  <a:cubicBezTo>
                    <a:pt x="1194" y="3407"/>
                    <a:pt x="1216" y="3422"/>
                    <a:pt x="1260" y="3437"/>
                  </a:cubicBezTo>
                  <a:cubicBezTo>
                    <a:pt x="1275" y="3437"/>
                    <a:pt x="1290" y="3444"/>
                    <a:pt x="1304" y="3451"/>
                  </a:cubicBezTo>
                  <a:cubicBezTo>
                    <a:pt x="1312" y="3459"/>
                    <a:pt x="1319" y="3459"/>
                    <a:pt x="1326" y="3459"/>
                  </a:cubicBezTo>
                  <a:cubicBezTo>
                    <a:pt x="1333" y="3459"/>
                    <a:pt x="1341" y="3459"/>
                    <a:pt x="1341" y="3451"/>
                  </a:cubicBezTo>
                  <a:cubicBezTo>
                    <a:pt x="1356" y="3437"/>
                    <a:pt x="1356" y="3385"/>
                    <a:pt x="1341" y="3334"/>
                  </a:cubicBezTo>
                  <a:cubicBezTo>
                    <a:pt x="1333" y="3305"/>
                    <a:pt x="1319" y="3276"/>
                    <a:pt x="1297" y="3246"/>
                  </a:cubicBezTo>
                  <a:cubicBezTo>
                    <a:pt x="1290" y="3231"/>
                    <a:pt x="1282" y="3217"/>
                    <a:pt x="1275" y="3202"/>
                  </a:cubicBezTo>
                  <a:cubicBezTo>
                    <a:pt x="1268" y="3195"/>
                    <a:pt x="1268" y="3188"/>
                    <a:pt x="1268" y="3180"/>
                  </a:cubicBezTo>
                  <a:cubicBezTo>
                    <a:pt x="1253" y="3158"/>
                    <a:pt x="1246" y="3136"/>
                    <a:pt x="1231" y="3136"/>
                  </a:cubicBezTo>
                  <a:cubicBezTo>
                    <a:pt x="1231" y="3136"/>
                    <a:pt x="1224" y="3136"/>
                    <a:pt x="1209" y="3151"/>
                  </a:cubicBezTo>
                  <a:cubicBezTo>
                    <a:pt x="1180" y="3173"/>
                    <a:pt x="1158" y="3180"/>
                    <a:pt x="1128" y="3180"/>
                  </a:cubicBezTo>
                  <a:cubicBezTo>
                    <a:pt x="1099" y="3180"/>
                    <a:pt x="1077" y="3166"/>
                    <a:pt x="1062" y="3136"/>
                  </a:cubicBezTo>
                  <a:cubicBezTo>
                    <a:pt x="1048" y="3114"/>
                    <a:pt x="1048" y="3100"/>
                    <a:pt x="1048" y="3085"/>
                  </a:cubicBezTo>
                  <a:cubicBezTo>
                    <a:pt x="1048" y="3078"/>
                    <a:pt x="1040" y="3070"/>
                    <a:pt x="1026" y="3048"/>
                  </a:cubicBezTo>
                  <a:cubicBezTo>
                    <a:pt x="989" y="2997"/>
                    <a:pt x="989" y="2968"/>
                    <a:pt x="1026" y="2894"/>
                  </a:cubicBezTo>
                  <a:cubicBezTo>
                    <a:pt x="1033" y="2872"/>
                    <a:pt x="1048" y="2858"/>
                    <a:pt x="1055" y="2850"/>
                  </a:cubicBezTo>
                  <a:cubicBezTo>
                    <a:pt x="1070" y="2829"/>
                    <a:pt x="1070" y="2814"/>
                    <a:pt x="1077" y="2748"/>
                  </a:cubicBezTo>
                  <a:cubicBezTo>
                    <a:pt x="1092" y="2675"/>
                    <a:pt x="1070" y="2638"/>
                    <a:pt x="1062" y="2631"/>
                  </a:cubicBezTo>
                  <a:cubicBezTo>
                    <a:pt x="1048" y="2623"/>
                    <a:pt x="997" y="2616"/>
                    <a:pt x="945" y="2616"/>
                  </a:cubicBezTo>
                  <a:cubicBezTo>
                    <a:pt x="916" y="2616"/>
                    <a:pt x="887" y="2623"/>
                    <a:pt x="865" y="2631"/>
                  </a:cubicBezTo>
                  <a:cubicBezTo>
                    <a:pt x="828" y="2645"/>
                    <a:pt x="799" y="2667"/>
                    <a:pt x="784" y="2689"/>
                  </a:cubicBezTo>
                  <a:cubicBezTo>
                    <a:pt x="769" y="2697"/>
                    <a:pt x="762" y="2711"/>
                    <a:pt x="755" y="2711"/>
                  </a:cubicBezTo>
                  <a:cubicBezTo>
                    <a:pt x="747" y="2711"/>
                    <a:pt x="733" y="2704"/>
                    <a:pt x="733" y="2689"/>
                  </a:cubicBezTo>
                  <a:cubicBezTo>
                    <a:pt x="718" y="2667"/>
                    <a:pt x="711" y="2653"/>
                    <a:pt x="659" y="2623"/>
                  </a:cubicBezTo>
                  <a:cubicBezTo>
                    <a:pt x="645" y="2616"/>
                    <a:pt x="645" y="2616"/>
                    <a:pt x="645" y="2616"/>
                  </a:cubicBezTo>
                  <a:cubicBezTo>
                    <a:pt x="630" y="2609"/>
                    <a:pt x="535" y="2513"/>
                    <a:pt x="571" y="2462"/>
                  </a:cubicBezTo>
                  <a:cubicBezTo>
                    <a:pt x="593" y="2433"/>
                    <a:pt x="615" y="2433"/>
                    <a:pt x="630" y="2433"/>
                  </a:cubicBezTo>
                  <a:cubicBezTo>
                    <a:pt x="652" y="2425"/>
                    <a:pt x="674" y="2425"/>
                    <a:pt x="711" y="2403"/>
                  </a:cubicBezTo>
                  <a:cubicBezTo>
                    <a:pt x="740" y="2381"/>
                    <a:pt x="755" y="2367"/>
                    <a:pt x="762" y="2360"/>
                  </a:cubicBezTo>
                  <a:cubicBezTo>
                    <a:pt x="762" y="2360"/>
                    <a:pt x="762" y="2360"/>
                    <a:pt x="755" y="2360"/>
                  </a:cubicBezTo>
                  <a:cubicBezTo>
                    <a:pt x="711" y="2360"/>
                    <a:pt x="630" y="2323"/>
                    <a:pt x="623" y="2323"/>
                  </a:cubicBezTo>
                  <a:cubicBezTo>
                    <a:pt x="601" y="2316"/>
                    <a:pt x="601" y="2316"/>
                    <a:pt x="601" y="2316"/>
                  </a:cubicBezTo>
                  <a:cubicBezTo>
                    <a:pt x="703" y="2242"/>
                    <a:pt x="703" y="2242"/>
                    <a:pt x="703" y="2242"/>
                  </a:cubicBezTo>
                  <a:cubicBezTo>
                    <a:pt x="762" y="2198"/>
                    <a:pt x="835" y="2198"/>
                    <a:pt x="901" y="2198"/>
                  </a:cubicBezTo>
                  <a:cubicBezTo>
                    <a:pt x="923" y="2198"/>
                    <a:pt x="952" y="2198"/>
                    <a:pt x="967" y="2191"/>
                  </a:cubicBezTo>
                  <a:cubicBezTo>
                    <a:pt x="989" y="2191"/>
                    <a:pt x="1019" y="2191"/>
                    <a:pt x="1048" y="2191"/>
                  </a:cubicBezTo>
                  <a:cubicBezTo>
                    <a:pt x="1084" y="2191"/>
                    <a:pt x="1121" y="2191"/>
                    <a:pt x="1150" y="2191"/>
                  </a:cubicBezTo>
                  <a:cubicBezTo>
                    <a:pt x="1165" y="2191"/>
                    <a:pt x="1180" y="2191"/>
                    <a:pt x="1187" y="2191"/>
                  </a:cubicBezTo>
                  <a:cubicBezTo>
                    <a:pt x="1194" y="2191"/>
                    <a:pt x="1194" y="2191"/>
                    <a:pt x="1202" y="2191"/>
                  </a:cubicBezTo>
                  <a:cubicBezTo>
                    <a:pt x="1209" y="2191"/>
                    <a:pt x="1209" y="2191"/>
                    <a:pt x="1209" y="2191"/>
                  </a:cubicBezTo>
                  <a:cubicBezTo>
                    <a:pt x="1216" y="2191"/>
                    <a:pt x="1216" y="2191"/>
                    <a:pt x="1238" y="2154"/>
                  </a:cubicBezTo>
                  <a:cubicBezTo>
                    <a:pt x="1246" y="2147"/>
                    <a:pt x="1246" y="2147"/>
                    <a:pt x="1246" y="2147"/>
                  </a:cubicBezTo>
                  <a:cubicBezTo>
                    <a:pt x="1275" y="2096"/>
                    <a:pt x="1290" y="2074"/>
                    <a:pt x="1348" y="2037"/>
                  </a:cubicBezTo>
                  <a:cubicBezTo>
                    <a:pt x="1400" y="2008"/>
                    <a:pt x="1421" y="1964"/>
                    <a:pt x="1400" y="1920"/>
                  </a:cubicBezTo>
                  <a:cubicBezTo>
                    <a:pt x="1378" y="1861"/>
                    <a:pt x="1363" y="1854"/>
                    <a:pt x="1363" y="1847"/>
                  </a:cubicBezTo>
                  <a:cubicBezTo>
                    <a:pt x="1363" y="1847"/>
                    <a:pt x="1363" y="1854"/>
                    <a:pt x="1356" y="1854"/>
                  </a:cubicBezTo>
                  <a:cubicBezTo>
                    <a:pt x="1333" y="1883"/>
                    <a:pt x="1312" y="1942"/>
                    <a:pt x="1290" y="2022"/>
                  </a:cubicBezTo>
                  <a:cubicBezTo>
                    <a:pt x="1282" y="2059"/>
                    <a:pt x="1260" y="2074"/>
                    <a:pt x="1224" y="2074"/>
                  </a:cubicBezTo>
                  <a:cubicBezTo>
                    <a:pt x="1209" y="2074"/>
                    <a:pt x="1187" y="2074"/>
                    <a:pt x="1172" y="2067"/>
                  </a:cubicBezTo>
                  <a:cubicBezTo>
                    <a:pt x="1158" y="2067"/>
                    <a:pt x="1136" y="2067"/>
                    <a:pt x="1121" y="2067"/>
                  </a:cubicBezTo>
                  <a:cubicBezTo>
                    <a:pt x="1114" y="2067"/>
                    <a:pt x="1106" y="2067"/>
                    <a:pt x="1099" y="2067"/>
                  </a:cubicBezTo>
                  <a:cubicBezTo>
                    <a:pt x="1092" y="2067"/>
                    <a:pt x="1084" y="2067"/>
                    <a:pt x="1077" y="2067"/>
                  </a:cubicBezTo>
                  <a:cubicBezTo>
                    <a:pt x="1048" y="2067"/>
                    <a:pt x="1033" y="2052"/>
                    <a:pt x="1026" y="2044"/>
                  </a:cubicBezTo>
                  <a:cubicBezTo>
                    <a:pt x="1004" y="2008"/>
                    <a:pt x="1011" y="1957"/>
                    <a:pt x="1026" y="1920"/>
                  </a:cubicBezTo>
                  <a:cubicBezTo>
                    <a:pt x="1040" y="1876"/>
                    <a:pt x="1062" y="1861"/>
                    <a:pt x="1084" y="1854"/>
                  </a:cubicBezTo>
                  <a:cubicBezTo>
                    <a:pt x="1099" y="1847"/>
                    <a:pt x="1114" y="1832"/>
                    <a:pt x="1128" y="1817"/>
                  </a:cubicBezTo>
                  <a:cubicBezTo>
                    <a:pt x="1150" y="1788"/>
                    <a:pt x="1143" y="1766"/>
                    <a:pt x="1143" y="1744"/>
                  </a:cubicBezTo>
                  <a:cubicBezTo>
                    <a:pt x="1136" y="1722"/>
                    <a:pt x="1128" y="1693"/>
                    <a:pt x="1150" y="1663"/>
                  </a:cubicBezTo>
                  <a:cubicBezTo>
                    <a:pt x="1165" y="1641"/>
                    <a:pt x="1172" y="1634"/>
                    <a:pt x="1172" y="1634"/>
                  </a:cubicBezTo>
                  <a:lnTo>
                    <a:pt x="1165" y="1634"/>
                  </a:lnTo>
                  <a:cubicBezTo>
                    <a:pt x="1158" y="1634"/>
                    <a:pt x="1150" y="1634"/>
                    <a:pt x="1143" y="1634"/>
                  </a:cubicBezTo>
                  <a:cubicBezTo>
                    <a:pt x="1136" y="1634"/>
                    <a:pt x="1128" y="1634"/>
                    <a:pt x="1121" y="1634"/>
                  </a:cubicBezTo>
                  <a:cubicBezTo>
                    <a:pt x="1084" y="1634"/>
                    <a:pt x="1055" y="1619"/>
                    <a:pt x="1048" y="1598"/>
                  </a:cubicBezTo>
                  <a:cubicBezTo>
                    <a:pt x="1040" y="1590"/>
                    <a:pt x="1033" y="1561"/>
                    <a:pt x="1062" y="1531"/>
                  </a:cubicBezTo>
                  <a:cubicBezTo>
                    <a:pt x="1092" y="1495"/>
                    <a:pt x="1084" y="1488"/>
                    <a:pt x="1062" y="1466"/>
                  </a:cubicBezTo>
                  <a:cubicBezTo>
                    <a:pt x="1062" y="1458"/>
                    <a:pt x="1055" y="1451"/>
                    <a:pt x="1048" y="1443"/>
                  </a:cubicBezTo>
                  <a:cubicBezTo>
                    <a:pt x="1040" y="1436"/>
                    <a:pt x="1019" y="1414"/>
                    <a:pt x="997" y="1400"/>
                  </a:cubicBezTo>
                  <a:cubicBezTo>
                    <a:pt x="960" y="1370"/>
                    <a:pt x="923" y="1341"/>
                    <a:pt x="923" y="1312"/>
                  </a:cubicBezTo>
                  <a:cubicBezTo>
                    <a:pt x="923" y="1275"/>
                    <a:pt x="909" y="1224"/>
                    <a:pt x="879" y="1217"/>
                  </a:cubicBezTo>
                  <a:cubicBezTo>
                    <a:pt x="821" y="1202"/>
                    <a:pt x="799" y="1129"/>
                    <a:pt x="806" y="1041"/>
                  </a:cubicBezTo>
                  <a:cubicBezTo>
                    <a:pt x="813" y="989"/>
                    <a:pt x="813" y="982"/>
                    <a:pt x="784" y="967"/>
                  </a:cubicBezTo>
                  <a:cubicBezTo>
                    <a:pt x="769" y="960"/>
                    <a:pt x="762" y="953"/>
                    <a:pt x="747" y="938"/>
                  </a:cubicBezTo>
                  <a:cubicBezTo>
                    <a:pt x="681" y="887"/>
                    <a:pt x="645" y="799"/>
                    <a:pt x="630" y="740"/>
                  </a:cubicBezTo>
                  <a:cubicBezTo>
                    <a:pt x="623" y="718"/>
                    <a:pt x="623" y="696"/>
                    <a:pt x="630" y="674"/>
                  </a:cubicBezTo>
                  <a:cubicBezTo>
                    <a:pt x="623" y="674"/>
                    <a:pt x="615" y="674"/>
                    <a:pt x="608" y="674"/>
                  </a:cubicBezTo>
                  <a:cubicBezTo>
                    <a:pt x="593" y="674"/>
                    <a:pt x="579" y="667"/>
                    <a:pt x="564" y="667"/>
                  </a:cubicBezTo>
                  <a:cubicBezTo>
                    <a:pt x="550" y="667"/>
                    <a:pt x="535" y="667"/>
                    <a:pt x="513" y="667"/>
                  </a:cubicBezTo>
                  <a:cubicBezTo>
                    <a:pt x="483" y="667"/>
                    <a:pt x="461" y="667"/>
                    <a:pt x="447" y="681"/>
                  </a:cubicBezTo>
                  <a:cubicBezTo>
                    <a:pt x="432" y="689"/>
                    <a:pt x="425" y="696"/>
                    <a:pt x="418" y="696"/>
                  </a:cubicBezTo>
                  <a:cubicBezTo>
                    <a:pt x="388" y="718"/>
                    <a:pt x="381" y="725"/>
                    <a:pt x="308" y="748"/>
                  </a:cubicBezTo>
                  <a:cubicBezTo>
                    <a:pt x="286" y="755"/>
                    <a:pt x="271" y="762"/>
                    <a:pt x="257" y="762"/>
                  </a:cubicBezTo>
                  <a:cubicBezTo>
                    <a:pt x="205" y="762"/>
                    <a:pt x="198" y="718"/>
                    <a:pt x="183" y="689"/>
                  </a:cubicBezTo>
                  <a:cubicBezTo>
                    <a:pt x="183" y="681"/>
                    <a:pt x="176" y="667"/>
                    <a:pt x="176" y="660"/>
                  </a:cubicBezTo>
                  <a:cubicBezTo>
                    <a:pt x="169" y="652"/>
                    <a:pt x="169" y="645"/>
                    <a:pt x="169" y="645"/>
                  </a:cubicBezTo>
                  <a:cubicBezTo>
                    <a:pt x="161" y="652"/>
                    <a:pt x="139" y="696"/>
                    <a:pt x="124" y="733"/>
                  </a:cubicBezTo>
                  <a:cubicBezTo>
                    <a:pt x="117" y="755"/>
                    <a:pt x="117" y="755"/>
                    <a:pt x="117" y="755"/>
                  </a:cubicBezTo>
                  <a:cubicBezTo>
                    <a:pt x="95" y="813"/>
                    <a:pt x="95" y="813"/>
                    <a:pt x="110" y="909"/>
                  </a:cubicBezTo>
                  <a:cubicBezTo>
                    <a:pt x="110" y="923"/>
                    <a:pt x="110" y="923"/>
                    <a:pt x="110" y="923"/>
                  </a:cubicBezTo>
                  <a:cubicBezTo>
                    <a:pt x="124" y="997"/>
                    <a:pt x="124" y="1033"/>
                    <a:pt x="110" y="1055"/>
                  </a:cubicBezTo>
                  <a:cubicBezTo>
                    <a:pt x="102" y="1062"/>
                    <a:pt x="88" y="1070"/>
                    <a:pt x="73" y="1070"/>
                  </a:cubicBezTo>
                  <a:cubicBezTo>
                    <a:pt x="66" y="1070"/>
                    <a:pt x="59" y="1070"/>
                    <a:pt x="51" y="1070"/>
                  </a:cubicBezTo>
                  <a:cubicBezTo>
                    <a:pt x="0" y="1055"/>
                    <a:pt x="7" y="997"/>
                    <a:pt x="15" y="931"/>
                  </a:cubicBezTo>
                  <a:cubicBezTo>
                    <a:pt x="15" y="909"/>
                    <a:pt x="15" y="894"/>
                    <a:pt x="15" y="872"/>
                  </a:cubicBezTo>
                  <a:cubicBezTo>
                    <a:pt x="15" y="850"/>
                    <a:pt x="15" y="835"/>
                    <a:pt x="15" y="813"/>
                  </a:cubicBezTo>
                  <a:cubicBezTo>
                    <a:pt x="15" y="748"/>
                    <a:pt x="7" y="660"/>
                    <a:pt x="29" y="564"/>
                  </a:cubicBezTo>
                  <a:cubicBezTo>
                    <a:pt x="51" y="432"/>
                    <a:pt x="88" y="352"/>
                    <a:pt x="139" y="249"/>
                  </a:cubicBezTo>
                  <a:cubicBezTo>
                    <a:pt x="161" y="176"/>
                    <a:pt x="161" y="176"/>
                    <a:pt x="161" y="176"/>
                  </a:cubicBezTo>
                  <a:lnTo>
                    <a:pt x="161" y="176"/>
                  </a:lnTo>
                  <a:cubicBezTo>
                    <a:pt x="161" y="176"/>
                    <a:pt x="161" y="103"/>
                    <a:pt x="212" y="37"/>
                  </a:cubicBezTo>
                  <a:cubicBezTo>
                    <a:pt x="227" y="7"/>
                    <a:pt x="242" y="0"/>
                    <a:pt x="264" y="0"/>
                  </a:cubicBezTo>
                  <a:cubicBezTo>
                    <a:pt x="293" y="0"/>
                    <a:pt x="315" y="15"/>
                    <a:pt x="337" y="37"/>
                  </a:cubicBezTo>
                  <a:cubicBezTo>
                    <a:pt x="352" y="44"/>
                    <a:pt x="374" y="51"/>
                    <a:pt x="388" y="66"/>
                  </a:cubicBezTo>
                  <a:cubicBezTo>
                    <a:pt x="396" y="66"/>
                    <a:pt x="418" y="81"/>
                    <a:pt x="418" y="95"/>
                  </a:cubicBezTo>
                  <a:cubicBezTo>
                    <a:pt x="425" y="125"/>
                    <a:pt x="403" y="139"/>
                    <a:pt x="374" y="161"/>
                  </a:cubicBezTo>
                  <a:cubicBezTo>
                    <a:pt x="359" y="176"/>
                    <a:pt x="337" y="191"/>
                    <a:pt x="330" y="212"/>
                  </a:cubicBezTo>
                  <a:cubicBezTo>
                    <a:pt x="308" y="249"/>
                    <a:pt x="278" y="249"/>
                    <a:pt x="257" y="249"/>
                  </a:cubicBezTo>
                  <a:cubicBezTo>
                    <a:pt x="249" y="249"/>
                    <a:pt x="242" y="249"/>
                    <a:pt x="234" y="249"/>
                  </a:cubicBezTo>
                  <a:cubicBezTo>
                    <a:pt x="227" y="249"/>
                    <a:pt x="227" y="249"/>
                    <a:pt x="220" y="249"/>
                  </a:cubicBezTo>
                  <a:cubicBezTo>
                    <a:pt x="212" y="249"/>
                    <a:pt x="205" y="249"/>
                    <a:pt x="205" y="249"/>
                  </a:cubicBezTo>
                  <a:cubicBezTo>
                    <a:pt x="183" y="257"/>
                    <a:pt x="183" y="308"/>
                    <a:pt x="205" y="403"/>
                  </a:cubicBezTo>
                  <a:cubicBezTo>
                    <a:pt x="212" y="454"/>
                    <a:pt x="212" y="491"/>
                    <a:pt x="212" y="513"/>
                  </a:cubicBezTo>
                  <a:cubicBezTo>
                    <a:pt x="212" y="535"/>
                    <a:pt x="212" y="550"/>
                    <a:pt x="227" y="572"/>
                  </a:cubicBezTo>
                  <a:cubicBezTo>
                    <a:pt x="242" y="601"/>
                    <a:pt x="293" y="608"/>
                    <a:pt x="315" y="608"/>
                  </a:cubicBezTo>
                  <a:cubicBezTo>
                    <a:pt x="652" y="616"/>
                    <a:pt x="652" y="616"/>
                    <a:pt x="652" y="616"/>
                  </a:cubicBezTo>
                  <a:cubicBezTo>
                    <a:pt x="667" y="579"/>
                    <a:pt x="689" y="557"/>
                    <a:pt x="689" y="557"/>
                  </a:cubicBezTo>
                  <a:cubicBezTo>
                    <a:pt x="689" y="550"/>
                    <a:pt x="718" y="535"/>
                    <a:pt x="755" y="535"/>
                  </a:cubicBezTo>
                  <a:cubicBezTo>
                    <a:pt x="784" y="535"/>
                    <a:pt x="806" y="542"/>
                    <a:pt x="821" y="564"/>
                  </a:cubicBezTo>
                  <a:cubicBezTo>
                    <a:pt x="835" y="579"/>
                    <a:pt x="857" y="586"/>
                    <a:pt x="894" y="586"/>
                  </a:cubicBezTo>
                  <a:cubicBezTo>
                    <a:pt x="916" y="586"/>
                    <a:pt x="952" y="586"/>
                    <a:pt x="974" y="579"/>
                  </a:cubicBezTo>
                  <a:cubicBezTo>
                    <a:pt x="997" y="579"/>
                    <a:pt x="1011" y="572"/>
                    <a:pt x="1026" y="572"/>
                  </a:cubicBezTo>
                  <a:cubicBezTo>
                    <a:pt x="1312" y="572"/>
                    <a:pt x="1312" y="572"/>
                    <a:pt x="1312" y="572"/>
                  </a:cubicBezTo>
                  <a:cubicBezTo>
                    <a:pt x="1370" y="572"/>
                    <a:pt x="1400" y="593"/>
                    <a:pt x="1443" y="616"/>
                  </a:cubicBezTo>
                  <a:cubicBezTo>
                    <a:pt x="1465" y="630"/>
                    <a:pt x="1465" y="630"/>
                    <a:pt x="1465" y="630"/>
                  </a:cubicBezTo>
                  <a:cubicBezTo>
                    <a:pt x="1517" y="660"/>
                    <a:pt x="1627" y="660"/>
                    <a:pt x="1700" y="660"/>
                  </a:cubicBezTo>
                  <a:cubicBezTo>
                    <a:pt x="1773" y="660"/>
                    <a:pt x="1839" y="703"/>
                    <a:pt x="1876" y="733"/>
                  </a:cubicBezTo>
                  <a:cubicBezTo>
                    <a:pt x="1898" y="755"/>
                    <a:pt x="1898" y="777"/>
                    <a:pt x="1898" y="799"/>
                  </a:cubicBezTo>
                  <a:cubicBezTo>
                    <a:pt x="1890" y="828"/>
                    <a:pt x="1890" y="850"/>
                    <a:pt x="1912" y="887"/>
                  </a:cubicBezTo>
                  <a:cubicBezTo>
                    <a:pt x="1927" y="909"/>
                    <a:pt x="1942" y="916"/>
                    <a:pt x="1964" y="916"/>
                  </a:cubicBezTo>
                  <a:cubicBezTo>
                    <a:pt x="1993" y="916"/>
                    <a:pt x="2037" y="894"/>
                    <a:pt x="2074" y="850"/>
                  </a:cubicBezTo>
                  <a:cubicBezTo>
                    <a:pt x="2132" y="777"/>
                    <a:pt x="2205" y="777"/>
                    <a:pt x="2205" y="777"/>
                  </a:cubicBezTo>
                  <a:cubicBezTo>
                    <a:pt x="2220" y="777"/>
                    <a:pt x="2220" y="777"/>
                    <a:pt x="2220" y="777"/>
                  </a:cubicBezTo>
                  <a:cubicBezTo>
                    <a:pt x="2220" y="791"/>
                    <a:pt x="2220" y="791"/>
                    <a:pt x="2220" y="791"/>
                  </a:cubicBezTo>
                  <a:cubicBezTo>
                    <a:pt x="2228" y="813"/>
                    <a:pt x="2235" y="879"/>
                    <a:pt x="2257" y="909"/>
                  </a:cubicBezTo>
                  <a:cubicBezTo>
                    <a:pt x="2257" y="909"/>
                    <a:pt x="2264" y="894"/>
                    <a:pt x="2271" y="879"/>
                  </a:cubicBezTo>
                  <a:cubicBezTo>
                    <a:pt x="2286" y="857"/>
                    <a:pt x="2308" y="835"/>
                    <a:pt x="2330" y="813"/>
                  </a:cubicBezTo>
                  <a:cubicBezTo>
                    <a:pt x="2389" y="769"/>
                    <a:pt x="2521" y="689"/>
                    <a:pt x="2528" y="689"/>
                  </a:cubicBezTo>
                  <a:cubicBezTo>
                    <a:pt x="2550" y="674"/>
                    <a:pt x="2550" y="674"/>
                    <a:pt x="2550" y="674"/>
                  </a:cubicBezTo>
                  <a:cubicBezTo>
                    <a:pt x="2550" y="769"/>
                    <a:pt x="2550" y="769"/>
                    <a:pt x="2550" y="769"/>
                  </a:cubicBezTo>
                  <a:cubicBezTo>
                    <a:pt x="2579" y="791"/>
                    <a:pt x="2689" y="850"/>
                    <a:pt x="2755" y="865"/>
                  </a:cubicBezTo>
                  <a:cubicBezTo>
                    <a:pt x="2762" y="872"/>
                    <a:pt x="2762" y="872"/>
                    <a:pt x="2762" y="872"/>
                  </a:cubicBezTo>
                  <a:cubicBezTo>
                    <a:pt x="2843" y="894"/>
                    <a:pt x="2887" y="901"/>
                    <a:pt x="2931" y="953"/>
                  </a:cubicBezTo>
                  <a:cubicBezTo>
                    <a:pt x="2975" y="997"/>
                    <a:pt x="3026" y="1011"/>
                    <a:pt x="3092" y="1011"/>
                  </a:cubicBezTo>
                  <a:cubicBezTo>
                    <a:pt x="3143" y="1011"/>
                    <a:pt x="3143" y="916"/>
                    <a:pt x="3143" y="916"/>
                  </a:cubicBezTo>
                  <a:cubicBezTo>
                    <a:pt x="3143" y="887"/>
                    <a:pt x="3143" y="887"/>
                    <a:pt x="3143" y="887"/>
                  </a:cubicBezTo>
                  <a:cubicBezTo>
                    <a:pt x="3165" y="901"/>
                    <a:pt x="3165" y="901"/>
                    <a:pt x="3165" y="901"/>
                  </a:cubicBezTo>
                  <a:cubicBezTo>
                    <a:pt x="3173" y="909"/>
                    <a:pt x="3239" y="953"/>
                    <a:pt x="3275" y="1011"/>
                  </a:cubicBezTo>
                  <a:cubicBezTo>
                    <a:pt x="3312" y="1070"/>
                    <a:pt x="3319" y="1136"/>
                    <a:pt x="3312" y="1217"/>
                  </a:cubicBezTo>
                  <a:cubicBezTo>
                    <a:pt x="3305" y="1260"/>
                    <a:pt x="3283" y="1297"/>
                    <a:pt x="3261" y="1312"/>
                  </a:cubicBezTo>
                  <a:cubicBezTo>
                    <a:pt x="3283" y="1319"/>
                    <a:pt x="3312" y="1326"/>
                    <a:pt x="3334" y="1334"/>
                  </a:cubicBezTo>
                  <a:cubicBezTo>
                    <a:pt x="3341" y="1334"/>
                    <a:pt x="3349" y="1334"/>
                    <a:pt x="3356" y="1334"/>
                  </a:cubicBezTo>
                  <a:cubicBezTo>
                    <a:pt x="3371" y="1334"/>
                    <a:pt x="3393" y="1341"/>
                    <a:pt x="3400" y="1356"/>
                  </a:cubicBezTo>
                  <a:cubicBezTo>
                    <a:pt x="3414" y="1370"/>
                    <a:pt x="3414" y="1385"/>
                    <a:pt x="3414" y="1414"/>
                  </a:cubicBezTo>
                  <a:cubicBezTo>
                    <a:pt x="3407" y="1436"/>
                    <a:pt x="3407" y="1458"/>
                    <a:pt x="3400" y="1473"/>
                  </a:cubicBezTo>
                  <a:cubicBezTo>
                    <a:pt x="3393" y="1517"/>
                    <a:pt x="3393" y="1553"/>
                    <a:pt x="3393" y="1605"/>
                  </a:cubicBezTo>
                  <a:cubicBezTo>
                    <a:pt x="3393" y="1715"/>
                    <a:pt x="3371" y="1795"/>
                    <a:pt x="3334" y="1861"/>
                  </a:cubicBezTo>
                  <a:cubicBezTo>
                    <a:pt x="3283" y="1942"/>
                    <a:pt x="3202" y="1964"/>
                    <a:pt x="3143" y="1971"/>
                  </a:cubicBezTo>
                  <a:cubicBezTo>
                    <a:pt x="3129" y="1971"/>
                    <a:pt x="3129" y="1971"/>
                    <a:pt x="3129" y="1971"/>
                  </a:cubicBezTo>
                  <a:cubicBezTo>
                    <a:pt x="3092" y="1979"/>
                    <a:pt x="3055" y="2008"/>
                    <a:pt x="3055" y="2030"/>
                  </a:cubicBezTo>
                  <a:cubicBezTo>
                    <a:pt x="3055" y="2037"/>
                    <a:pt x="3055" y="2044"/>
                    <a:pt x="3078" y="2059"/>
                  </a:cubicBezTo>
                  <a:cubicBezTo>
                    <a:pt x="3085" y="2067"/>
                    <a:pt x="3100" y="2067"/>
                    <a:pt x="3114" y="2067"/>
                  </a:cubicBezTo>
                  <a:cubicBezTo>
                    <a:pt x="3173" y="2067"/>
                    <a:pt x="3261" y="2015"/>
                    <a:pt x="3297" y="1986"/>
                  </a:cubicBezTo>
                  <a:cubicBezTo>
                    <a:pt x="3341" y="1934"/>
                    <a:pt x="3459" y="1934"/>
                    <a:pt x="3481" y="1934"/>
                  </a:cubicBezTo>
                  <a:cubicBezTo>
                    <a:pt x="3502" y="1920"/>
                    <a:pt x="3517" y="1920"/>
                    <a:pt x="3539" y="1920"/>
                  </a:cubicBezTo>
                  <a:cubicBezTo>
                    <a:pt x="3569" y="1920"/>
                    <a:pt x="3590" y="1927"/>
                    <a:pt x="3620" y="1942"/>
                  </a:cubicBezTo>
                  <a:cubicBezTo>
                    <a:pt x="3634" y="1949"/>
                    <a:pt x="3642" y="1949"/>
                    <a:pt x="3649" y="1957"/>
                  </a:cubicBezTo>
                  <a:cubicBezTo>
                    <a:pt x="3693" y="1971"/>
                    <a:pt x="3744" y="2015"/>
                    <a:pt x="3744" y="2044"/>
                  </a:cubicBezTo>
                  <a:cubicBezTo>
                    <a:pt x="3744" y="2059"/>
                    <a:pt x="3730" y="2074"/>
                    <a:pt x="3722" y="2074"/>
                  </a:cubicBezTo>
                  <a:cubicBezTo>
                    <a:pt x="3708" y="2081"/>
                    <a:pt x="3700" y="2081"/>
                    <a:pt x="3700" y="2088"/>
                  </a:cubicBezTo>
                  <a:cubicBezTo>
                    <a:pt x="3700" y="2103"/>
                    <a:pt x="3700" y="2125"/>
                    <a:pt x="3730" y="2169"/>
                  </a:cubicBezTo>
                  <a:cubicBezTo>
                    <a:pt x="3730" y="2176"/>
                    <a:pt x="3737" y="2184"/>
                    <a:pt x="3737" y="2191"/>
                  </a:cubicBezTo>
                  <a:cubicBezTo>
                    <a:pt x="3759" y="2176"/>
                    <a:pt x="3781" y="2162"/>
                    <a:pt x="3810" y="2154"/>
                  </a:cubicBezTo>
                  <a:cubicBezTo>
                    <a:pt x="3840" y="2140"/>
                    <a:pt x="3869" y="2125"/>
                    <a:pt x="3883" y="2110"/>
                  </a:cubicBezTo>
                  <a:cubicBezTo>
                    <a:pt x="3898" y="2096"/>
                    <a:pt x="3913" y="2088"/>
                    <a:pt x="3942" y="2088"/>
                  </a:cubicBezTo>
                  <a:cubicBezTo>
                    <a:pt x="3993" y="2088"/>
                    <a:pt x="4081" y="2125"/>
                    <a:pt x="4118" y="2147"/>
                  </a:cubicBezTo>
                  <a:cubicBezTo>
                    <a:pt x="4133" y="2162"/>
                    <a:pt x="4147" y="2169"/>
                    <a:pt x="4169" y="2184"/>
                  </a:cubicBezTo>
                  <a:cubicBezTo>
                    <a:pt x="4206" y="2213"/>
                    <a:pt x="4250" y="2242"/>
                    <a:pt x="4309" y="2250"/>
                  </a:cubicBezTo>
                  <a:cubicBezTo>
                    <a:pt x="4382" y="2264"/>
                    <a:pt x="4557" y="2330"/>
                    <a:pt x="4593" y="2367"/>
                  </a:cubicBezTo>
                  <a:cubicBezTo>
                    <a:pt x="4601" y="2374"/>
                    <a:pt x="4608" y="2381"/>
                    <a:pt x="4615" y="2389"/>
                  </a:cubicBezTo>
                  <a:cubicBezTo>
                    <a:pt x="4652" y="2433"/>
                    <a:pt x="4703" y="2491"/>
                    <a:pt x="4806" y="2499"/>
                  </a:cubicBezTo>
                  <a:lnTo>
                    <a:pt x="4813" y="2499"/>
                  </a:lnTo>
                  <a:cubicBezTo>
                    <a:pt x="4886" y="2499"/>
                    <a:pt x="4938" y="2440"/>
                    <a:pt x="4974" y="2381"/>
                  </a:cubicBezTo>
                  <a:cubicBezTo>
                    <a:pt x="4996" y="2360"/>
                    <a:pt x="5011" y="2338"/>
                    <a:pt x="5033" y="2323"/>
                  </a:cubicBezTo>
                  <a:cubicBezTo>
                    <a:pt x="5077" y="2279"/>
                    <a:pt x="5150" y="2257"/>
                    <a:pt x="5238" y="2242"/>
                  </a:cubicBezTo>
                  <a:cubicBezTo>
                    <a:pt x="5260" y="2235"/>
                    <a:pt x="5282" y="2235"/>
                    <a:pt x="5304" y="2235"/>
                  </a:cubicBezTo>
                  <a:cubicBezTo>
                    <a:pt x="5319" y="2235"/>
                    <a:pt x="5333" y="2235"/>
                    <a:pt x="5348" y="2235"/>
                  </a:cubicBezTo>
                  <a:cubicBezTo>
                    <a:pt x="5370" y="2235"/>
                    <a:pt x="5385" y="2235"/>
                    <a:pt x="5399" y="2235"/>
                  </a:cubicBezTo>
                  <a:cubicBezTo>
                    <a:pt x="5407" y="2235"/>
                    <a:pt x="5407" y="2242"/>
                    <a:pt x="5414" y="2242"/>
                  </a:cubicBezTo>
                  <a:cubicBezTo>
                    <a:pt x="5414" y="2228"/>
                    <a:pt x="5414" y="2213"/>
                    <a:pt x="5421" y="2198"/>
                  </a:cubicBezTo>
                  <a:cubicBezTo>
                    <a:pt x="5436" y="2184"/>
                    <a:pt x="5436" y="2184"/>
                    <a:pt x="5436" y="2184"/>
                  </a:cubicBezTo>
                  <a:cubicBezTo>
                    <a:pt x="5458" y="2154"/>
                    <a:pt x="5494" y="2103"/>
                    <a:pt x="5473" y="2074"/>
                  </a:cubicBezTo>
                  <a:cubicBezTo>
                    <a:pt x="5458" y="2059"/>
                    <a:pt x="5451" y="2044"/>
                    <a:pt x="5451" y="2037"/>
                  </a:cubicBezTo>
                  <a:cubicBezTo>
                    <a:pt x="5443" y="2030"/>
                    <a:pt x="5443" y="2022"/>
                    <a:pt x="5436" y="2022"/>
                  </a:cubicBezTo>
                  <a:cubicBezTo>
                    <a:pt x="5436" y="2022"/>
                    <a:pt x="5436" y="2022"/>
                    <a:pt x="5414" y="2037"/>
                  </a:cubicBezTo>
                  <a:cubicBezTo>
                    <a:pt x="5370" y="2074"/>
                    <a:pt x="5319" y="2081"/>
                    <a:pt x="5297" y="2081"/>
                  </a:cubicBezTo>
                  <a:cubicBezTo>
                    <a:pt x="5282" y="2081"/>
                    <a:pt x="5275" y="2074"/>
                    <a:pt x="5275" y="2074"/>
                  </a:cubicBezTo>
                  <a:cubicBezTo>
                    <a:pt x="5260" y="2074"/>
                    <a:pt x="5260" y="2074"/>
                    <a:pt x="5260" y="2074"/>
                  </a:cubicBezTo>
                  <a:cubicBezTo>
                    <a:pt x="5260" y="2059"/>
                    <a:pt x="5260" y="2059"/>
                    <a:pt x="5260" y="2059"/>
                  </a:cubicBezTo>
                  <a:cubicBezTo>
                    <a:pt x="5260" y="2044"/>
                    <a:pt x="5260" y="2030"/>
                    <a:pt x="5253" y="2022"/>
                  </a:cubicBezTo>
                  <a:cubicBezTo>
                    <a:pt x="5245" y="1993"/>
                    <a:pt x="5238" y="1979"/>
                    <a:pt x="5267" y="1927"/>
                  </a:cubicBezTo>
                  <a:cubicBezTo>
                    <a:pt x="5275" y="1905"/>
                    <a:pt x="5275" y="1891"/>
                    <a:pt x="5275" y="1883"/>
                  </a:cubicBezTo>
                  <a:cubicBezTo>
                    <a:pt x="5282" y="1854"/>
                    <a:pt x="5282" y="1839"/>
                    <a:pt x="5326" y="1788"/>
                  </a:cubicBezTo>
                  <a:cubicBezTo>
                    <a:pt x="5370" y="1737"/>
                    <a:pt x="5392" y="1707"/>
                    <a:pt x="5421" y="1707"/>
                  </a:cubicBezTo>
                  <a:cubicBezTo>
                    <a:pt x="5443" y="1707"/>
                    <a:pt x="5458" y="1722"/>
                    <a:pt x="5480" y="1729"/>
                  </a:cubicBezTo>
                  <a:cubicBezTo>
                    <a:pt x="5531" y="1766"/>
                    <a:pt x="5568" y="1773"/>
                    <a:pt x="5656" y="1795"/>
                  </a:cubicBezTo>
                  <a:cubicBezTo>
                    <a:pt x="5722" y="1817"/>
                    <a:pt x="5744" y="1861"/>
                    <a:pt x="5758" y="1898"/>
                  </a:cubicBezTo>
                  <a:cubicBezTo>
                    <a:pt x="5766" y="1912"/>
                    <a:pt x="5766" y="1927"/>
                    <a:pt x="5780" y="1942"/>
                  </a:cubicBezTo>
                  <a:cubicBezTo>
                    <a:pt x="5795" y="1957"/>
                    <a:pt x="5802" y="1979"/>
                    <a:pt x="5810" y="2000"/>
                  </a:cubicBezTo>
                  <a:cubicBezTo>
                    <a:pt x="5824" y="2037"/>
                    <a:pt x="5832" y="2067"/>
                    <a:pt x="5868" y="2096"/>
                  </a:cubicBezTo>
                  <a:cubicBezTo>
                    <a:pt x="5905" y="2125"/>
                    <a:pt x="5912" y="2169"/>
                    <a:pt x="5898" y="2198"/>
                  </a:cubicBezTo>
                  <a:cubicBezTo>
                    <a:pt x="5898" y="2213"/>
                    <a:pt x="5883" y="2228"/>
                    <a:pt x="5868" y="2228"/>
                  </a:cubicBezTo>
                  <a:lnTo>
                    <a:pt x="5868" y="2228"/>
                  </a:lnTo>
                  <a:cubicBezTo>
                    <a:pt x="5854" y="2228"/>
                    <a:pt x="5846" y="2220"/>
                    <a:pt x="5832" y="2206"/>
                  </a:cubicBezTo>
                  <a:cubicBezTo>
                    <a:pt x="5802" y="2176"/>
                    <a:pt x="5780" y="2176"/>
                    <a:pt x="5751" y="2176"/>
                  </a:cubicBezTo>
                  <a:cubicBezTo>
                    <a:pt x="5744" y="2169"/>
                    <a:pt x="5729" y="2169"/>
                    <a:pt x="5714" y="2169"/>
                  </a:cubicBezTo>
                  <a:cubicBezTo>
                    <a:pt x="5700" y="2162"/>
                    <a:pt x="5685" y="2147"/>
                    <a:pt x="5670" y="2140"/>
                  </a:cubicBezTo>
                  <a:cubicBezTo>
                    <a:pt x="5663" y="2132"/>
                    <a:pt x="5656" y="2125"/>
                    <a:pt x="5649" y="2125"/>
                  </a:cubicBezTo>
                  <a:cubicBezTo>
                    <a:pt x="5641" y="2125"/>
                    <a:pt x="5626" y="2132"/>
                    <a:pt x="5612" y="2140"/>
                  </a:cubicBezTo>
                  <a:cubicBezTo>
                    <a:pt x="5553" y="2184"/>
                    <a:pt x="5553" y="2191"/>
                    <a:pt x="5568" y="2242"/>
                  </a:cubicBezTo>
                  <a:cubicBezTo>
                    <a:pt x="5568" y="2264"/>
                    <a:pt x="5561" y="2293"/>
                    <a:pt x="5546" y="2316"/>
                  </a:cubicBezTo>
                  <a:cubicBezTo>
                    <a:pt x="5539" y="2330"/>
                    <a:pt x="5524" y="2338"/>
                    <a:pt x="5509" y="2338"/>
                  </a:cubicBezTo>
                  <a:cubicBezTo>
                    <a:pt x="5494" y="2338"/>
                    <a:pt x="5480" y="2330"/>
                    <a:pt x="5473" y="2323"/>
                  </a:cubicBezTo>
                  <a:cubicBezTo>
                    <a:pt x="5465" y="2316"/>
                    <a:pt x="5458" y="2308"/>
                    <a:pt x="5458" y="2308"/>
                  </a:cubicBezTo>
                  <a:cubicBezTo>
                    <a:pt x="5458" y="2323"/>
                    <a:pt x="5458" y="2345"/>
                    <a:pt x="5451" y="2360"/>
                  </a:cubicBezTo>
                  <a:cubicBezTo>
                    <a:pt x="5451" y="2374"/>
                    <a:pt x="5451" y="2389"/>
                    <a:pt x="5451" y="2403"/>
                  </a:cubicBezTo>
                  <a:cubicBezTo>
                    <a:pt x="5451" y="2455"/>
                    <a:pt x="5451" y="2601"/>
                    <a:pt x="5465" y="2645"/>
                  </a:cubicBezTo>
                  <a:cubicBezTo>
                    <a:pt x="5465" y="2653"/>
                    <a:pt x="5465" y="2667"/>
                    <a:pt x="5473" y="2675"/>
                  </a:cubicBezTo>
                  <a:cubicBezTo>
                    <a:pt x="5487" y="2726"/>
                    <a:pt x="5509" y="2807"/>
                    <a:pt x="5494" y="2865"/>
                  </a:cubicBezTo>
                  <a:cubicBezTo>
                    <a:pt x="5487" y="2931"/>
                    <a:pt x="5392" y="2990"/>
                    <a:pt x="5297" y="3034"/>
                  </a:cubicBezTo>
                  <a:cubicBezTo>
                    <a:pt x="5282" y="3041"/>
                    <a:pt x="5282" y="3041"/>
                    <a:pt x="5282" y="3041"/>
                  </a:cubicBezTo>
                  <a:cubicBezTo>
                    <a:pt x="5238" y="3063"/>
                    <a:pt x="5201" y="3078"/>
                    <a:pt x="5187" y="3129"/>
                  </a:cubicBezTo>
                  <a:cubicBezTo>
                    <a:pt x="5180" y="3195"/>
                    <a:pt x="5077" y="3246"/>
                    <a:pt x="5004" y="3246"/>
                  </a:cubicBezTo>
                  <a:cubicBezTo>
                    <a:pt x="4945" y="3246"/>
                    <a:pt x="4901" y="3268"/>
                    <a:pt x="4857" y="3341"/>
                  </a:cubicBezTo>
                  <a:cubicBezTo>
                    <a:pt x="4842" y="3363"/>
                    <a:pt x="4850" y="3400"/>
                    <a:pt x="4850" y="3422"/>
                  </a:cubicBezTo>
                  <a:cubicBezTo>
                    <a:pt x="4864" y="3466"/>
                    <a:pt x="4901" y="3510"/>
                    <a:pt x="4930" y="3517"/>
                  </a:cubicBezTo>
                  <a:cubicBezTo>
                    <a:pt x="4945" y="3525"/>
                    <a:pt x="4967" y="3532"/>
                    <a:pt x="4982" y="3539"/>
                  </a:cubicBezTo>
                  <a:cubicBezTo>
                    <a:pt x="5033" y="3547"/>
                    <a:pt x="5084" y="3561"/>
                    <a:pt x="5106" y="3605"/>
                  </a:cubicBezTo>
                  <a:cubicBezTo>
                    <a:pt x="5121" y="3627"/>
                    <a:pt x="5128" y="3642"/>
                    <a:pt x="5135" y="3642"/>
                  </a:cubicBezTo>
                  <a:cubicBezTo>
                    <a:pt x="5143" y="3649"/>
                    <a:pt x="5143" y="3649"/>
                    <a:pt x="5143" y="3649"/>
                  </a:cubicBezTo>
                  <a:cubicBezTo>
                    <a:pt x="5135" y="3657"/>
                    <a:pt x="5135" y="3657"/>
                    <a:pt x="5135" y="3657"/>
                  </a:cubicBezTo>
                  <a:cubicBezTo>
                    <a:pt x="5128" y="3715"/>
                    <a:pt x="5113" y="3767"/>
                    <a:pt x="5077" y="3796"/>
                  </a:cubicBezTo>
                  <a:cubicBezTo>
                    <a:pt x="5062" y="3818"/>
                    <a:pt x="5048" y="3825"/>
                    <a:pt x="5040" y="3840"/>
                  </a:cubicBezTo>
                  <a:cubicBezTo>
                    <a:pt x="5026" y="3862"/>
                    <a:pt x="5004" y="3884"/>
                    <a:pt x="4952" y="3920"/>
                  </a:cubicBezTo>
                  <a:cubicBezTo>
                    <a:pt x="4872" y="3979"/>
                    <a:pt x="4857" y="3986"/>
                    <a:pt x="4864" y="4052"/>
                  </a:cubicBezTo>
                  <a:cubicBezTo>
                    <a:pt x="4864" y="4074"/>
                    <a:pt x="4879" y="4096"/>
                    <a:pt x="4886" y="4118"/>
                  </a:cubicBezTo>
                  <a:cubicBezTo>
                    <a:pt x="4908" y="4155"/>
                    <a:pt x="4923" y="4191"/>
                    <a:pt x="4908" y="4235"/>
                  </a:cubicBezTo>
                  <a:cubicBezTo>
                    <a:pt x="4872" y="4316"/>
                    <a:pt x="4886" y="4338"/>
                    <a:pt x="4908" y="4353"/>
                  </a:cubicBezTo>
                  <a:cubicBezTo>
                    <a:pt x="4930" y="4367"/>
                    <a:pt x="4938" y="4389"/>
                    <a:pt x="4945" y="4419"/>
                  </a:cubicBezTo>
                  <a:cubicBezTo>
                    <a:pt x="4960" y="4448"/>
                    <a:pt x="4967" y="4477"/>
                    <a:pt x="4996" y="4485"/>
                  </a:cubicBezTo>
                  <a:cubicBezTo>
                    <a:pt x="5062" y="4507"/>
                    <a:pt x="5128" y="4529"/>
                    <a:pt x="5187" y="4536"/>
                  </a:cubicBezTo>
                  <a:cubicBezTo>
                    <a:pt x="5194" y="4536"/>
                    <a:pt x="5201" y="4536"/>
                    <a:pt x="5209" y="4543"/>
                  </a:cubicBezTo>
                  <a:cubicBezTo>
                    <a:pt x="5238" y="4543"/>
                    <a:pt x="5267" y="4550"/>
                    <a:pt x="5282" y="4572"/>
                  </a:cubicBezTo>
                  <a:cubicBezTo>
                    <a:pt x="5289" y="4587"/>
                    <a:pt x="5289" y="4609"/>
                    <a:pt x="5267" y="4646"/>
                  </a:cubicBezTo>
                  <a:cubicBezTo>
                    <a:pt x="5245" y="4697"/>
                    <a:pt x="5245" y="4734"/>
                    <a:pt x="5238" y="4770"/>
                  </a:cubicBezTo>
                  <a:cubicBezTo>
                    <a:pt x="5238" y="4792"/>
                    <a:pt x="5238" y="4822"/>
                    <a:pt x="5231" y="4843"/>
                  </a:cubicBezTo>
                  <a:cubicBezTo>
                    <a:pt x="5216" y="4888"/>
                    <a:pt x="5194" y="4976"/>
                    <a:pt x="5128" y="4976"/>
                  </a:cubicBezTo>
                  <a:lnTo>
                    <a:pt x="5128" y="4976"/>
                  </a:lnTo>
                  <a:cubicBezTo>
                    <a:pt x="5113" y="4976"/>
                    <a:pt x="5106" y="4976"/>
                    <a:pt x="5099" y="4976"/>
                  </a:cubicBezTo>
                  <a:cubicBezTo>
                    <a:pt x="5077" y="4968"/>
                    <a:pt x="5062" y="4961"/>
                    <a:pt x="5048" y="4953"/>
                  </a:cubicBezTo>
                  <a:cubicBezTo>
                    <a:pt x="5033" y="4946"/>
                    <a:pt x="5026" y="4946"/>
                    <a:pt x="5018" y="4946"/>
                  </a:cubicBezTo>
                  <a:cubicBezTo>
                    <a:pt x="5018" y="4946"/>
                    <a:pt x="5018" y="4946"/>
                    <a:pt x="5018" y="4968"/>
                  </a:cubicBezTo>
                  <a:cubicBezTo>
                    <a:pt x="5018" y="4990"/>
                    <a:pt x="5026" y="5012"/>
                    <a:pt x="5026" y="5034"/>
                  </a:cubicBezTo>
                  <a:cubicBezTo>
                    <a:pt x="5033" y="5071"/>
                    <a:pt x="5048" y="5107"/>
                    <a:pt x="5004" y="5151"/>
                  </a:cubicBezTo>
                  <a:cubicBezTo>
                    <a:pt x="4989" y="5166"/>
                    <a:pt x="4974" y="5181"/>
                    <a:pt x="4967" y="5195"/>
                  </a:cubicBezTo>
                  <a:cubicBezTo>
                    <a:pt x="4938" y="5232"/>
                    <a:pt x="4916" y="5269"/>
                    <a:pt x="4857" y="5276"/>
                  </a:cubicBezTo>
                  <a:cubicBezTo>
                    <a:pt x="4799" y="5283"/>
                    <a:pt x="4769" y="5291"/>
                    <a:pt x="4711" y="5327"/>
                  </a:cubicBezTo>
                  <a:cubicBezTo>
                    <a:pt x="4696" y="5342"/>
                    <a:pt x="4681" y="5349"/>
                    <a:pt x="4674" y="5357"/>
                  </a:cubicBezTo>
                  <a:cubicBezTo>
                    <a:pt x="4637" y="5371"/>
                    <a:pt x="4630" y="5379"/>
                    <a:pt x="4637" y="5422"/>
                  </a:cubicBezTo>
                  <a:cubicBezTo>
                    <a:pt x="4644" y="5488"/>
                    <a:pt x="4637" y="5569"/>
                    <a:pt x="4637" y="5598"/>
                  </a:cubicBezTo>
                  <a:lnTo>
                    <a:pt x="4674" y="5620"/>
                  </a:lnTo>
                  <a:cubicBezTo>
                    <a:pt x="4644" y="5635"/>
                    <a:pt x="4644" y="5635"/>
                    <a:pt x="4644" y="5635"/>
                  </a:cubicBezTo>
                  <a:cubicBezTo>
                    <a:pt x="4623" y="5642"/>
                    <a:pt x="4601" y="5650"/>
                    <a:pt x="4593" y="5657"/>
                  </a:cubicBezTo>
                  <a:cubicBezTo>
                    <a:pt x="4579" y="5664"/>
                    <a:pt x="4564" y="5664"/>
                    <a:pt x="4549" y="5664"/>
                  </a:cubicBezTo>
                  <a:close/>
                  <a:moveTo>
                    <a:pt x="3708" y="2257"/>
                  </a:moveTo>
                  <a:lnTo>
                    <a:pt x="3708" y="2257"/>
                  </a:lnTo>
                  <a:cubicBezTo>
                    <a:pt x="3700" y="2264"/>
                    <a:pt x="3686" y="2264"/>
                    <a:pt x="3678" y="2272"/>
                  </a:cubicBezTo>
                  <a:cubicBezTo>
                    <a:pt x="3671" y="2279"/>
                    <a:pt x="3649" y="2286"/>
                    <a:pt x="3649" y="2293"/>
                  </a:cubicBezTo>
                  <a:cubicBezTo>
                    <a:pt x="3642" y="2308"/>
                    <a:pt x="3634" y="2381"/>
                    <a:pt x="3634" y="2448"/>
                  </a:cubicBezTo>
                  <a:cubicBezTo>
                    <a:pt x="3656" y="2403"/>
                    <a:pt x="3656" y="2403"/>
                    <a:pt x="3656" y="2403"/>
                  </a:cubicBezTo>
                  <a:cubicBezTo>
                    <a:pt x="3656" y="2403"/>
                    <a:pt x="3686" y="2316"/>
                    <a:pt x="3708" y="2257"/>
                  </a:cubicBezTo>
                  <a:close/>
                  <a:moveTo>
                    <a:pt x="432" y="2206"/>
                  </a:moveTo>
                  <a:lnTo>
                    <a:pt x="432" y="2206"/>
                  </a:lnTo>
                  <a:cubicBezTo>
                    <a:pt x="418" y="2206"/>
                    <a:pt x="403" y="2206"/>
                    <a:pt x="374" y="2198"/>
                  </a:cubicBezTo>
                  <a:cubicBezTo>
                    <a:pt x="352" y="2191"/>
                    <a:pt x="352" y="2191"/>
                    <a:pt x="352" y="2191"/>
                  </a:cubicBezTo>
                  <a:cubicBezTo>
                    <a:pt x="286" y="2169"/>
                    <a:pt x="300" y="2125"/>
                    <a:pt x="308" y="2096"/>
                  </a:cubicBezTo>
                  <a:cubicBezTo>
                    <a:pt x="315" y="2074"/>
                    <a:pt x="322" y="2052"/>
                    <a:pt x="322" y="2030"/>
                  </a:cubicBezTo>
                  <a:cubicBezTo>
                    <a:pt x="322" y="2008"/>
                    <a:pt x="322" y="1971"/>
                    <a:pt x="344" y="1971"/>
                  </a:cubicBezTo>
                  <a:cubicBezTo>
                    <a:pt x="359" y="1971"/>
                    <a:pt x="374" y="1986"/>
                    <a:pt x="403" y="2022"/>
                  </a:cubicBezTo>
                  <a:cubicBezTo>
                    <a:pt x="418" y="2037"/>
                    <a:pt x="425" y="2044"/>
                    <a:pt x="432" y="2059"/>
                  </a:cubicBezTo>
                  <a:cubicBezTo>
                    <a:pt x="447" y="2059"/>
                    <a:pt x="469" y="2067"/>
                    <a:pt x="483" y="2081"/>
                  </a:cubicBezTo>
                  <a:cubicBezTo>
                    <a:pt x="491" y="2096"/>
                    <a:pt x="498" y="2118"/>
                    <a:pt x="483" y="2147"/>
                  </a:cubicBezTo>
                  <a:cubicBezTo>
                    <a:pt x="476" y="2176"/>
                    <a:pt x="461" y="2206"/>
                    <a:pt x="432" y="2206"/>
                  </a:cubicBezTo>
                  <a:close/>
                  <a:moveTo>
                    <a:pt x="667" y="1979"/>
                  </a:moveTo>
                  <a:lnTo>
                    <a:pt x="667" y="1979"/>
                  </a:lnTo>
                  <a:cubicBezTo>
                    <a:pt x="630" y="1979"/>
                    <a:pt x="615" y="1949"/>
                    <a:pt x="601" y="1912"/>
                  </a:cubicBezTo>
                  <a:cubicBezTo>
                    <a:pt x="593" y="1898"/>
                    <a:pt x="593" y="1891"/>
                    <a:pt x="586" y="1876"/>
                  </a:cubicBezTo>
                  <a:cubicBezTo>
                    <a:pt x="571" y="1847"/>
                    <a:pt x="564" y="1825"/>
                    <a:pt x="579" y="1810"/>
                  </a:cubicBezTo>
                  <a:cubicBezTo>
                    <a:pt x="593" y="1788"/>
                    <a:pt x="630" y="1788"/>
                    <a:pt x="667" y="1788"/>
                  </a:cubicBezTo>
                  <a:cubicBezTo>
                    <a:pt x="689" y="1766"/>
                    <a:pt x="755" y="1693"/>
                    <a:pt x="813" y="1693"/>
                  </a:cubicBezTo>
                  <a:cubicBezTo>
                    <a:pt x="828" y="1693"/>
                    <a:pt x="843" y="1700"/>
                    <a:pt x="850" y="1707"/>
                  </a:cubicBezTo>
                  <a:cubicBezTo>
                    <a:pt x="865" y="1729"/>
                    <a:pt x="857" y="1759"/>
                    <a:pt x="850" y="1810"/>
                  </a:cubicBezTo>
                  <a:cubicBezTo>
                    <a:pt x="850" y="1832"/>
                    <a:pt x="843" y="1861"/>
                    <a:pt x="835" y="1891"/>
                  </a:cubicBezTo>
                  <a:cubicBezTo>
                    <a:pt x="835" y="1934"/>
                    <a:pt x="828" y="1971"/>
                    <a:pt x="784" y="1971"/>
                  </a:cubicBezTo>
                  <a:cubicBezTo>
                    <a:pt x="777" y="1971"/>
                    <a:pt x="769" y="1971"/>
                    <a:pt x="762" y="1971"/>
                  </a:cubicBezTo>
                  <a:cubicBezTo>
                    <a:pt x="747" y="1971"/>
                    <a:pt x="740" y="1971"/>
                    <a:pt x="733" y="1971"/>
                  </a:cubicBezTo>
                  <a:cubicBezTo>
                    <a:pt x="718" y="1971"/>
                    <a:pt x="711" y="1971"/>
                    <a:pt x="703" y="1971"/>
                  </a:cubicBezTo>
                  <a:cubicBezTo>
                    <a:pt x="689" y="1979"/>
                    <a:pt x="681" y="1979"/>
                    <a:pt x="667" y="1979"/>
                  </a:cubicBezTo>
                  <a:close/>
                  <a:moveTo>
                    <a:pt x="506" y="1759"/>
                  </a:moveTo>
                  <a:lnTo>
                    <a:pt x="506" y="1759"/>
                  </a:lnTo>
                  <a:cubicBezTo>
                    <a:pt x="476" y="1759"/>
                    <a:pt x="469" y="1737"/>
                    <a:pt x="469" y="1715"/>
                  </a:cubicBezTo>
                  <a:cubicBezTo>
                    <a:pt x="461" y="1693"/>
                    <a:pt x="461" y="1678"/>
                    <a:pt x="447" y="1663"/>
                  </a:cubicBezTo>
                  <a:cubicBezTo>
                    <a:pt x="447" y="1656"/>
                    <a:pt x="432" y="1641"/>
                    <a:pt x="440" y="1627"/>
                  </a:cubicBezTo>
                  <a:cubicBezTo>
                    <a:pt x="440" y="1619"/>
                    <a:pt x="447" y="1612"/>
                    <a:pt x="461" y="1612"/>
                  </a:cubicBezTo>
                  <a:cubicBezTo>
                    <a:pt x="491" y="1612"/>
                    <a:pt x="528" y="1627"/>
                    <a:pt x="564" y="1649"/>
                  </a:cubicBezTo>
                  <a:cubicBezTo>
                    <a:pt x="564" y="1656"/>
                    <a:pt x="579" y="1663"/>
                    <a:pt x="579" y="1685"/>
                  </a:cubicBezTo>
                  <a:cubicBezTo>
                    <a:pt x="579" y="1700"/>
                    <a:pt x="564" y="1722"/>
                    <a:pt x="535" y="1744"/>
                  </a:cubicBezTo>
                  <a:cubicBezTo>
                    <a:pt x="520" y="1759"/>
                    <a:pt x="513" y="1759"/>
                    <a:pt x="506" y="1759"/>
                  </a:cubicBezTo>
                  <a:close/>
                  <a:moveTo>
                    <a:pt x="220" y="1575"/>
                  </a:moveTo>
                  <a:lnTo>
                    <a:pt x="220" y="1575"/>
                  </a:lnTo>
                  <a:cubicBezTo>
                    <a:pt x="190" y="1575"/>
                    <a:pt x="161" y="1561"/>
                    <a:pt x="124" y="1539"/>
                  </a:cubicBezTo>
                  <a:cubicBezTo>
                    <a:pt x="59" y="1510"/>
                    <a:pt x="59" y="1466"/>
                    <a:pt x="51" y="1392"/>
                  </a:cubicBezTo>
                  <a:cubicBezTo>
                    <a:pt x="51" y="1378"/>
                    <a:pt x="51" y="1356"/>
                    <a:pt x="51" y="1334"/>
                  </a:cubicBezTo>
                  <a:cubicBezTo>
                    <a:pt x="44" y="1253"/>
                    <a:pt x="66" y="1238"/>
                    <a:pt x="102" y="1217"/>
                  </a:cubicBezTo>
                  <a:cubicBezTo>
                    <a:pt x="117" y="1209"/>
                    <a:pt x="139" y="1202"/>
                    <a:pt x="154" y="1187"/>
                  </a:cubicBezTo>
                  <a:cubicBezTo>
                    <a:pt x="190" y="1158"/>
                    <a:pt x="190" y="1158"/>
                    <a:pt x="190" y="1158"/>
                  </a:cubicBezTo>
                  <a:cubicBezTo>
                    <a:pt x="183" y="1202"/>
                    <a:pt x="183" y="1202"/>
                    <a:pt x="183" y="1202"/>
                  </a:cubicBezTo>
                  <a:cubicBezTo>
                    <a:pt x="183" y="1202"/>
                    <a:pt x="161" y="1312"/>
                    <a:pt x="212" y="1385"/>
                  </a:cubicBezTo>
                  <a:cubicBezTo>
                    <a:pt x="227" y="1400"/>
                    <a:pt x="227" y="1400"/>
                    <a:pt x="227" y="1400"/>
                  </a:cubicBezTo>
                  <a:cubicBezTo>
                    <a:pt x="257" y="1451"/>
                    <a:pt x="264" y="1451"/>
                    <a:pt x="264" y="1488"/>
                  </a:cubicBezTo>
                  <a:cubicBezTo>
                    <a:pt x="264" y="1495"/>
                    <a:pt x="264" y="1502"/>
                    <a:pt x="264" y="1517"/>
                  </a:cubicBezTo>
                  <a:cubicBezTo>
                    <a:pt x="264" y="1539"/>
                    <a:pt x="257" y="1546"/>
                    <a:pt x="249" y="1561"/>
                  </a:cubicBezTo>
                  <a:cubicBezTo>
                    <a:pt x="249" y="1568"/>
                    <a:pt x="234" y="1575"/>
                    <a:pt x="220" y="1575"/>
                  </a:cubicBezTo>
                  <a:close/>
                  <a:moveTo>
                    <a:pt x="601" y="1539"/>
                  </a:moveTo>
                  <a:lnTo>
                    <a:pt x="601" y="1539"/>
                  </a:lnTo>
                  <a:cubicBezTo>
                    <a:pt x="579" y="1539"/>
                    <a:pt x="571" y="1539"/>
                    <a:pt x="557" y="1531"/>
                  </a:cubicBezTo>
                  <a:cubicBezTo>
                    <a:pt x="506" y="1510"/>
                    <a:pt x="491" y="1480"/>
                    <a:pt x="491" y="1480"/>
                  </a:cubicBezTo>
                  <a:cubicBezTo>
                    <a:pt x="483" y="1466"/>
                    <a:pt x="483" y="1466"/>
                    <a:pt x="483" y="1466"/>
                  </a:cubicBezTo>
                  <a:cubicBezTo>
                    <a:pt x="498" y="1458"/>
                    <a:pt x="498" y="1458"/>
                    <a:pt x="498" y="1458"/>
                  </a:cubicBezTo>
                  <a:cubicBezTo>
                    <a:pt x="528" y="1443"/>
                    <a:pt x="557" y="1443"/>
                    <a:pt x="586" y="1436"/>
                  </a:cubicBezTo>
                  <a:cubicBezTo>
                    <a:pt x="630" y="1436"/>
                    <a:pt x="667" y="1429"/>
                    <a:pt x="696" y="1392"/>
                  </a:cubicBezTo>
                  <a:cubicBezTo>
                    <a:pt x="718" y="1370"/>
                    <a:pt x="733" y="1356"/>
                    <a:pt x="740" y="1348"/>
                  </a:cubicBezTo>
                  <a:cubicBezTo>
                    <a:pt x="755" y="1334"/>
                    <a:pt x="762" y="1326"/>
                    <a:pt x="791" y="1282"/>
                  </a:cubicBezTo>
                  <a:cubicBezTo>
                    <a:pt x="813" y="1246"/>
                    <a:pt x="813" y="1246"/>
                    <a:pt x="813" y="1246"/>
                  </a:cubicBezTo>
                  <a:cubicBezTo>
                    <a:pt x="813" y="1290"/>
                    <a:pt x="813" y="1290"/>
                    <a:pt x="813" y="1290"/>
                  </a:cubicBezTo>
                  <a:cubicBezTo>
                    <a:pt x="821" y="1304"/>
                    <a:pt x="828" y="1473"/>
                    <a:pt x="747" y="1495"/>
                  </a:cubicBezTo>
                  <a:cubicBezTo>
                    <a:pt x="733" y="1502"/>
                    <a:pt x="725" y="1510"/>
                    <a:pt x="711" y="1510"/>
                  </a:cubicBezTo>
                  <a:cubicBezTo>
                    <a:pt x="674" y="1524"/>
                    <a:pt x="630" y="1539"/>
                    <a:pt x="601" y="1539"/>
                  </a:cubicBezTo>
                  <a:close/>
                  <a:moveTo>
                    <a:pt x="528" y="1356"/>
                  </a:moveTo>
                  <a:lnTo>
                    <a:pt x="528" y="1356"/>
                  </a:lnTo>
                  <a:cubicBezTo>
                    <a:pt x="520" y="1356"/>
                    <a:pt x="506" y="1356"/>
                    <a:pt x="491" y="1348"/>
                  </a:cubicBezTo>
                  <a:cubicBezTo>
                    <a:pt x="469" y="1341"/>
                    <a:pt x="440" y="1341"/>
                    <a:pt x="418" y="1334"/>
                  </a:cubicBezTo>
                  <a:cubicBezTo>
                    <a:pt x="344" y="1326"/>
                    <a:pt x="286" y="1319"/>
                    <a:pt x="257" y="1260"/>
                  </a:cubicBezTo>
                  <a:cubicBezTo>
                    <a:pt x="220" y="1187"/>
                    <a:pt x="242" y="1129"/>
                    <a:pt x="242" y="1129"/>
                  </a:cubicBezTo>
                  <a:cubicBezTo>
                    <a:pt x="264" y="1092"/>
                    <a:pt x="286" y="1077"/>
                    <a:pt x="308" y="1077"/>
                  </a:cubicBezTo>
                  <a:lnTo>
                    <a:pt x="315" y="1077"/>
                  </a:lnTo>
                  <a:cubicBezTo>
                    <a:pt x="322" y="1077"/>
                    <a:pt x="322" y="1077"/>
                    <a:pt x="330" y="1077"/>
                  </a:cubicBezTo>
                  <a:cubicBezTo>
                    <a:pt x="344" y="1077"/>
                    <a:pt x="352" y="1077"/>
                    <a:pt x="366" y="1070"/>
                  </a:cubicBezTo>
                  <a:cubicBezTo>
                    <a:pt x="432" y="1048"/>
                    <a:pt x="432" y="1048"/>
                    <a:pt x="491" y="1041"/>
                  </a:cubicBezTo>
                  <a:cubicBezTo>
                    <a:pt x="513" y="1033"/>
                    <a:pt x="520" y="1033"/>
                    <a:pt x="535" y="1033"/>
                  </a:cubicBezTo>
                  <a:cubicBezTo>
                    <a:pt x="564" y="1033"/>
                    <a:pt x="571" y="1048"/>
                    <a:pt x="601" y="1092"/>
                  </a:cubicBezTo>
                  <a:cubicBezTo>
                    <a:pt x="601" y="1099"/>
                    <a:pt x="608" y="1107"/>
                    <a:pt x="615" y="1114"/>
                  </a:cubicBezTo>
                  <a:cubicBezTo>
                    <a:pt x="638" y="1150"/>
                    <a:pt x="638" y="1158"/>
                    <a:pt x="608" y="1231"/>
                  </a:cubicBezTo>
                  <a:cubicBezTo>
                    <a:pt x="601" y="1246"/>
                    <a:pt x="593" y="1268"/>
                    <a:pt x="593" y="1282"/>
                  </a:cubicBezTo>
                  <a:cubicBezTo>
                    <a:pt x="586" y="1319"/>
                    <a:pt x="571" y="1356"/>
                    <a:pt x="528" y="1356"/>
                  </a:cubicBezTo>
                  <a:close/>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0" name="Freeform 139"/>
            <p:cNvSpPr>
              <a:spLocks noChangeArrowheads="1"/>
            </p:cNvSpPr>
            <p:nvPr/>
          </p:nvSpPr>
          <p:spPr bwMode="auto">
            <a:xfrm>
              <a:off x="7120243" y="2973820"/>
              <a:ext cx="2905482" cy="2062837"/>
            </a:xfrm>
            <a:custGeom>
              <a:avLst/>
              <a:gdLst>
                <a:gd name="T0" fmla="*/ 821 w 7563"/>
                <a:gd name="T1" fmla="*/ 4910 h 5431"/>
                <a:gd name="T2" fmla="*/ 132 w 7563"/>
                <a:gd name="T3" fmla="*/ 4653 h 5431"/>
                <a:gd name="T4" fmla="*/ 396 w 7563"/>
                <a:gd name="T5" fmla="*/ 4030 h 5431"/>
                <a:gd name="T6" fmla="*/ 579 w 7563"/>
                <a:gd name="T7" fmla="*/ 3554 h 5431"/>
                <a:gd name="T8" fmla="*/ 513 w 7563"/>
                <a:gd name="T9" fmla="*/ 2609 h 5431"/>
                <a:gd name="T10" fmla="*/ 1246 w 7563"/>
                <a:gd name="T11" fmla="*/ 2711 h 5431"/>
                <a:gd name="T12" fmla="*/ 1641 w 7563"/>
                <a:gd name="T13" fmla="*/ 2550 h 5431"/>
                <a:gd name="T14" fmla="*/ 1803 w 7563"/>
                <a:gd name="T15" fmla="*/ 2345 h 5431"/>
                <a:gd name="T16" fmla="*/ 2286 w 7563"/>
                <a:gd name="T17" fmla="*/ 1949 h 5431"/>
                <a:gd name="T18" fmla="*/ 3253 w 7563"/>
                <a:gd name="T19" fmla="*/ 1407 h 5431"/>
                <a:gd name="T20" fmla="*/ 4037 w 7563"/>
                <a:gd name="T21" fmla="*/ 887 h 5431"/>
                <a:gd name="T22" fmla="*/ 4037 w 7563"/>
                <a:gd name="T23" fmla="*/ 989 h 5431"/>
                <a:gd name="T24" fmla="*/ 3480 w 7563"/>
                <a:gd name="T25" fmla="*/ 1180 h 5431"/>
                <a:gd name="T26" fmla="*/ 3422 w 7563"/>
                <a:gd name="T27" fmla="*/ 1473 h 5431"/>
                <a:gd name="T28" fmla="*/ 4125 w 7563"/>
                <a:gd name="T29" fmla="*/ 1114 h 5431"/>
                <a:gd name="T30" fmla="*/ 4499 w 7563"/>
                <a:gd name="T31" fmla="*/ 887 h 5431"/>
                <a:gd name="T32" fmla="*/ 4961 w 7563"/>
                <a:gd name="T33" fmla="*/ 1473 h 5431"/>
                <a:gd name="T34" fmla="*/ 5591 w 7563"/>
                <a:gd name="T35" fmla="*/ 1979 h 5431"/>
                <a:gd name="T36" fmla="*/ 6140 w 7563"/>
                <a:gd name="T37" fmla="*/ 1642 h 5431"/>
                <a:gd name="T38" fmla="*/ 7042 w 7563"/>
                <a:gd name="T39" fmla="*/ 2411 h 5431"/>
                <a:gd name="T40" fmla="*/ 6485 w 7563"/>
                <a:gd name="T41" fmla="*/ 2763 h 5431"/>
                <a:gd name="T42" fmla="*/ 7034 w 7563"/>
                <a:gd name="T43" fmla="*/ 2990 h 5431"/>
                <a:gd name="T44" fmla="*/ 7430 w 7563"/>
                <a:gd name="T45" fmla="*/ 3950 h 5431"/>
                <a:gd name="T46" fmla="*/ 7196 w 7563"/>
                <a:gd name="T47" fmla="*/ 4668 h 5431"/>
                <a:gd name="T48" fmla="*/ 7100 w 7563"/>
                <a:gd name="T49" fmla="*/ 4104 h 5431"/>
                <a:gd name="T50" fmla="*/ 6653 w 7563"/>
                <a:gd name="T51" fmla="*/ 4148 h 5431"/>
                <a:gd name="T52" fmla="*/ 6265 w 7563"/>
                <a:gd name="T53" fmla="*/ 3869 h 5431"/>
                <a:gd name="T54" fmla="*/ 5825 w 7563"/>
                <a:gd name="T55" fmla="*/ 4419 h 5431"/>
                <a:gd name="T56" fmla="*/ 5539 w 7563"/>
                <a:gd name="T57" fmla="*/ 4815 h 5431"/>
                <a:gd name="T58" fmla="*/ 5093 w 7563"/>
                <a:gd name="T59" fmla="*/ 4807 h 5431"/>
                <a:gd name="T60" fmla="*/ 4689 w 7563"/>
                <a:gd name="T61" fmla="*/ 5027 h 5431"/>
                <a:gd name="T62" fmla="*/ 4162 w 7563"/>
                <a:gd name="T63" fmla="*/ 4968 h 5431"/>
                <a:gd name="T64" fmla="*/ 3715 w 7563"/>
                <a:gd name="T65" fmla="*/ 4888 h 5431"/>
                <a:gd name="T66" fmla="*/ 2997 w 7563"/>
                <a:gd name="T67" fmla="*/ 4631 h 5431"/>
                <a:gd name="T68" fmla="*/ 2623 w 7563"/>
                <a:gd name="T69" fmla="*/ 4836 h 5431"/>
                <a:gd name="T70" fmla="*/ 2066 w 7563"/>
                <a:gd name="T71" fmla="*/ 5012 h 5431"/>
                <a:gd name="T72" fmla="*/ 1619 w 7563"/>
                <a:gd name="T73" fmla="*/ 5379 h 5431"/>
                <a:gd name="T74" fmla="*/ 6434 w 7563"/>
                <a:gd name="T75" fmla="*/ 2477 h 5431"/>
                <a:gd name="T76" fmla="*/ 6441 w 7563"/>
                <a:gd name="T77" fmla="*/ 2411 h 5431"/>
                <a:gd name="T78" fmla="*/ 6580 w 7563"/>
                <a:gd name="T79" fmla="*/ 2330 h 5431"/>
                <a:gd name="T80" fmla="*/ 6448 w 7563"/>
                <a:gd name="T81" fmla="*/ 2037 h 5431"/>
                <a:gd name="T82" fmla="*/ 6309 w 7563"/>
                <a:gd name="T83" fmla="*/ 2133 h 5431"/>
                <a:gd name="T84" fmla="*/ 6104 w 7563"/>
                <a:gd name="T85" fmla="*/ 2169 h 5431"/>
                <a:gd name="T86" fmla="*/ 1890 w 7563"/>
                <a:gd name="T87" fmla="*/ 2191 h 5431"/>
                <a:gd name="T88" fmla="*/ 5364 w 7563"/>
                <a:gd name="T89" fmla="*/ 1392 h 5431"/>
                <a:gd name="T90" fmla="*/ 4975 w 7563"/>
                <a:gd name="T91" fmla="*/ 1348 h 5431"/>
                <a:gd name="T92" fmla="*/ 4851 w 7563"/>
                <a:gd name="T93" fmla="*/ 894 h 5431"/>
                <a:gd name="T94" fmla="*/ 4953 w 7563"/>
                <a:gd name="T95" fmla="*/ 462 h 5431"/>
                <a:gd name="T96" fmla="*/ 5144 w 7563"/>
                <a:gd name="T97" fmla="*/ 542 h 5431"/>
                <a:gd name="T98" fmla="*/ 5356 w 7563"/>
                <a:gd name="T99" fmla="*/ 586 h 5431"/>
                <a:gd name="T100" fmla="*/ 5723 w 7563"/>
                <a:gd name="T101" fmla="*/ 858 h 5431"/>
                <a:gd name="T102" fmla="*/ 5972 w 7563"/>
                <a:gd name="T103" fmla="*/ 1004 h 5431"/>
                <a:gd name="T104" fmla="*/ 5767 w 7563"/>
                <a:gd name="T105" fmla="*/ 1180 h 5431"/>
                <a:gd name="T106" fmla="*/ 5584 w 7563"/>
                <a:gd name="T107" fmla="*/ 1180 h 5431"/>
                <a:gd name="T108" fmla="*/ 5239 w 7563"/>
                <a:gd name="T109" fmla="*/ 1356 h 5431"/>
                <a:gd name="T110" fmla="*/ 4843 w 7563"/>
                <a:gd name="T111" fmla="*/ 865 h 5431"/>
                <a:gd name="T112" fmla="*/ 4990 w 7563"/>
                <a:gd name="T113" fmla="*/ 616 h 5431"/>
                <a:gd name="T114" fmla="*/ 5503 w 7563"/>
                <a:gd name="T115" fmla="*/ 469 h 5431"/>
                <a:gd name="T116" fmla="*/ 5642 w 7563"/>
                <a:gd name="T117" fmla="*/ 674 h 5431"/>
                <a:gd name="T118" fmla="*/ 5093 w 7563"/>
                <a:gd name="T119" fmla="*/ 59 h 5431"/>
                <a:gd name="T120" fmla="*/ 5144 w 7563"/>
                <a:gd name="T121" fmla="*/ 359 h 5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63" h="5431">
                  <a:moveTo>
                    <a:pt x="1363" y="5430"/>
                  </a:moveTo>
                  <a:lnTo>
                    <a:pt x="1363" y="5430"/>
                  </a:lnTo>
                  <a:cubicBezTo>
                    <a:pt x="1326" y="5401"/>
                    <a:pt x="1267" y="5379"/>
                    <a:pt x="1224" y="5379"/>
                  </a:cubicBezTo>
                  <a:cubicBezTo>
                    <a:pt x="1209" y="5379"/>
                    <a:pt x="1202" y="5379"/>
                    <a:pt x="1187" y="5379"/>
                  </a:cubicBezTo>
                  <a:cubicBezTo>
                    <a:pt x="1180" y="5386"/>
                    <a:pt x="1172" y="5386"/>
                    <a:pt x="1165" y="5386"/>
                  </a:cubicBezTo>
                  <a:cubicBezTo>
                    <a:pt x="1136" y="5386"/>
                    <a:pt x="1121" y="5371"/>
                    <a:pt x="1114" y="5349"/>
                  </a:cubicBezTo>
                  <a:cubicBezTo>
                    <a:pt x="1106" y="5320"/>
                    <a:pt x="1121" y="5283"/>
                    <a:pt x="1150" y="5261"/>
                  </a:cubicBezTo>
                  <a:cubicBezTo>
                    <a:pt x="1158" y="5261"/>
                    <a:pt x="1158" y="5254"/>
                    <a:pt x="1158" y="5254"/>
                  </a:cubicBezTo>
                  <a:cubicBezTo>
                    <a:pt x="1158" y="5239"/>
                    <a:pt x="1099" y="5203"/>
                    <a:pt x="1048" y="5188"/>
                  </a:cubicBezTo>
                  <a:cubicBezTo>
                    <a:pt x="989" y="5166"/>
                    <a:pt x="894" y="5042"/>
                    <a:pt x="872" y="4998"/>
                  </a:cubicBezTo>
                  <a:cubicBezTo>
                    <a:pt x="865" y="4976"/>
                    <a:pt x="843" y="4946"/>
                    <a:pt x="821" y="4910"/>
                  </a:cubicBezTo>
                  <a:cubicBezTo>
                    <a:pt x="799" y="4873"/>
                    <a:pt x="777" y="4836"/>
                    <a:pt x="755" y="4807"/>
                  </a:cubicBezTo>
                  <a:cubicBezTo>
                    <a:pt x="718" y="4734"/>
                    <a:pt x="696" y="4719"/>
                    <a:pt x="630" y="4712"/>
                  </a:cubicBezTo>
                  <a:cubicBezTo>
                    <a:pt x="630" y="4712"/>
                    <a:pt x="623" y="4712"/>
                    <a:pt x="615" y="4712"/>
                  </a:cubicBezTo>
                  <a:cubicBezTo>
                    <a:pt x="586" y="4712"/>
                    <a:pt x="572" y="4727"/>
                    <a:pt x="550" y="4756"/>
                  </a:cubicBezTo>
                  <a:cubicBezTo>
                    <a:pt x="542" y="4763"/>
                    <a:pt x="535" y="4778"/>
                    <a:pt x="527" y="4793"/>
                  </a:cubicBezTo>
                  <a:cubicBezTo>
                    <a:pt x="498" y="4822"/>
                    <a:pt x="469" y="4836"/>
                    <a:pt x="425" y="4836"/>
                  </a:cubicBezTo>
                  <a:cubicBezTo>
                    <a:pt x="410" y="4836"/>
                    <a:pt x="388" y="4836"/>
                    <a:pt x="374" y="4829"/>
                  </a:cubicBezTo>
                  <a:cubicBezTo>
                    <a:pt x="322" y="4807"/>
                    <a:pt x="256" y="4719"/>
                    <a:pt x="227" y="4675"/>
                  </a:cubicBezTo>
                  <a:cubicBezTo>
                    <a:pt x="212" y="4646"/>
                    <a:pt x="198" y="4646"/>
                    <a:pt x="183" y="4646"/>
                  </a:cubicBezTo>
                  <a:cubicBezTo>
                    <a:pt x="176" y="4646"/>
                    <a:pt x="168" y="4646"/>
                    <a:pt x="154" y="4653"/>
                  </a:cubicBezTo>
                  <a:cubicBezTo>
                    <a:pt x="146" y="4653"/>
                    <a:pt x="139" y="4653"/>
                    <a:pt x="132" y="4653"/>
                  </a:cubicBezTo>
                  <a:cubicBezTo>
                    <a:pt x="103" y="4653"/>
                    <a:pt x="59" y="4631"/>
                    <a:pt x="29" y="4617"/>
                  </a:cubicBezTo>
                  <a:cubicBezTo>
                    <a:pt x="22" y="4609"/>
                    <a:pt x="15" y="4602"/>
                    <a:pt x="15" y="4602"/>
                  </a:cubicBezTo>
                  <a:cubicBezTo>
                    <a:pt x="7" y="4602"/>
                    <a:pt x="7" y="4602"/>
                    <a:pt x="7" y="4602"/>
                  </a:cubicBezTo>
                  <a:cubicBezTo>
                    <a:pt x="7" y="4595"/>
                    <a:pt x="7" y="4595"/>
                    <a:pt x="7" y="4595"/>
                  </a:cubicBezTo>
                  <a:cubicBezTo>
                    <a:pt x="7" y="4587"/>
                    <a:pt x="15" y="4492"/>
                    <a:pt x="7" y="4419"/>
                  </a:cubicBezTo>
                  <a:cubicBezTo>
                    <a:pt x="0" y="4353"/>
                    <a:pt x="22" y="4338"/>
                    <a:pt x="59" y="4316"/>
                  </a:cubicBezTo>
                  <a:cubicBezTo>
                    <a:pt x="73" y="4309"/>
                    <a:pt x="81" y="4302"/>
                    <a:pt x="95" y="4294"/>
                  </a:cubicBezTo>
                  <a:cubicBezTo>
                    <a:pt x="161" y="4250"/>
                    <a:pt x="191" y="4236"/>
                    <a:pt x="256" y="4228"/>
                  </a:cubicBezTo>
                  <a:cubicBezTo>
                    <a:pt x="300" y="4221"/>
                    <a:pt x="315" y="4199"/>
                    <a:pt x="344" y="4162"/>
                  </a:cubicBezTo>
                  <a:cubicBezTo>
                    <a:pt x="352" y="4148"/>
                    <a:pt x="366" y="4133"/>
                    <a:pt x="388" y="4111"/>
                  </a:cubicBezTo>
                  <a:cubicBezTo>
                    <a:pt x="410" y="4089"/>
                    <a:pt x="410" y="4067"/>
                    <a:pt x="396" y="4030"/>
                  </a:cubicBezTo>
                  <a:cubicBezTo>
                    <a:pt x="396" y="4008"/>
                    <a:pt x="388" y="3986"/>
                    <a:pt x="388" y="3957"/>
                  </a:cubicBezTo>
                  <a:cubicBezTo>
                    <a:pt x="388" y="3935"/>
                    <a:pt x="388" y="3898"/>
                    <a:pt x="418" y="3898"/>
                  </a:cubicBezTo>
                  <a:cubicBezTo>
                    <a:pt x="432" y="3898"/>
                    <a:pt x="447" y="3906"/>
                    <a:pt x="462" y="3913"/>
                  </a:cubicBezTo>
                  <a:cubicBezTo>
                    <a:pt x="476" y="3920"/>
                    <a:pt x="491" y="3928"/>
                    <a:pt x="513" y="3935"/>
                  </a:cubicBezTo>
                  <a:cubicBezTo>
                    <a:pt x="513" y="3935"/>
                    <a:pt x="520" y="3935"/>
                    <a:pt x="527" y="3935"/>
                  </a:cubicBezTo>
                  <a:cubicBezTo>
                    <a:pt x="557" y="3935"/>
                    <a:pt x="579" y="3906"/>
                    <a:pt x="601" y="3825"/>
                  </a:cubicBezTo>
                  <a:cubicBezTo>
                    <a:pt x="608" y="3803"/>
                    <a:pt x="608" y="3781"/>
                    <a:pt x="608" y="3759"/>
                  </a:cubicBezTo>
                  <a:cubicBezTo>
                    <a:pt x="615" y="3715"/>
                    <a:pt x="615" y="3671"/>
                    <a:pt x="645" y="3620"/>
                  </a:cubicBezTo>
                  <a:cubicBezTo>
                    <a:pt x="659" y="3591"/>
                    <a:pt x="659" y="3576"/>
                    <a:pt x="659" y="3569"/>
                  </a:cubicBezTo>
                  <a:cubicBezTo>
                    <a:pt x="652" y="3561"/>
                    <a:pt x="630" y="3561"/>
                    <a:pt x="608" y="3554"/>
                  </a:cubicBezTo>
                  <a:cubicBezTo>
                    <a:pt x="593" y="3554"/>
                    <a:pt x="586" y="3554"/>
                    <a:pt x="579" y="3554"/>
                  </a:cubicBezTo>
                  <a:cubicBezTo>
                    <a:pt x="520" y="3547"/>
                    <a:pt x="454" y="3525"/>
                    <a:pt x="388" y="3503"/>
                  </a:cubicBezTo>
                  <a:cubicBezTo>
                    <a:pt x="344" y="3488"/>
                    <a:pt x="330" y="3444"/>
                    <a:pt x="322" y="3415"/>
                  </a:cubicBezTo>
                  <a:cubicBezTo>
                    <a:pt x="315" y="3393"/>
                    <a:pt x="308" y="3371"/>
                    <a:pt x="293" y="3364"/>
                  </a:cubicBezTo>
                  <a:cubicBezTo>
                    <a:pt x="227" y="3327"/>
                    <a:pt x="264" y="3239"/>
                    <a:pt x="278" y="3210"/>
                  </a:cubicBezTo>
                  <a:cubicBezTo>
                    <a:pt x="293" y="3180"/>
                    <a:pt x="278" y="3151"/>
                    <a:pt x="264" y="3122"/>
                  </a:cubicBezTo>
                  <a:cubicBezTo>
                    <a:pt x="249" y="3093"/>
                    <a:pt x="242" y="3070"/>
                    <a:pt x="234" y="3041"/>
                  </a:cubicBezTo>
                  <a:cubicBezTo>
                    <a:pt x="227" y="2960"/>
                    <a:pt x="249" y="2939"/>
                    <a:pt x="337" y="2880"/>
                  </a:cubicBezTo>
                  <a:cubicBezTo>
                    <a:pt x="388" y="2843"/>
                    <a:pt x="403" y="2829"/>
                    <a:pt x="418" y="2807"/>
                  </a:cubicBezTo>
                  <a:cubicBezTo>
                    <a:pt x="432" y="2792"/>
                    <a:pt x="440" y="2777"/>
                    <a:pt x="462" y="2763"/>
                  </a:cubicBezTo>
                  <a:cubicBezTo>
                    <a:pt x="491" y="2734"/>
                    <a:pt x="505" y="2675"/>
                    <a:pt x="513" y="2638"/>
                  </a:cubicBezTo>
                  <a:cubicBezTo>
                    <a:pt x="513" y="2609"/>
                    <a:pt x="513" y="2609"/>
                    <a:pt x="513" y="2609"/>
                  </a:cubicBezTo>
                  <a:cubicBezTo>
                    <a:pt x="535" y="2631"/>
                    <a:pt x="535" y="2631"/>
                    <a:pt x="535" y="2631"/>
                  </a:cubicBezTo>
                  <a:cubicBezTo>
                    <a:pt x="542" y="2631"/>
                    <a:pt x="542" y="2631"/>
                    <a:pt x="542" y="2631"/>
                  </a:cubicBezTo>
                  <a:cubicBezTo>
                    <a:pt x="550" y="2631"/>
                    <a:pt x="564" y="2631"/>
                    <a:pt x="586" y="2624"/>
                  </a:cubicBezTo>
                  <a:cubicBezTo>
                    <a:pt x="637" y="2601"/>
                    <a:pt x="791" y="2484"/>
                    <a:pt x="835" y="2440"/>
                  </a:cubicBezTo>
                  <a:cubicBezTo>
                    <a:pt x="865" y="2418"/>
                    <a:pt x="916" y="2411"/>
                    <a:pt x="938" y="2411"/>
                  </a:cubicBezTo>
                  <a:cubicBezTo>
                    <a:pt x="989" y="2411"/>
                    <a:pt x="1077" y="2426"/>
                    <a:pt x="1092" y="2470"/>
                  </a:cubicBezTo>
                  <a:cubicBezTo>
                    <a:pt x="1099" y="2499"/>
                    <a:pt x="1165" y="2521"/>
                    <a:pt x="1216" y="2528"/>
                  </a:cubicBezTo>
                  <a:cubicBezTo>
                    <a:pt x="1246" y="2536"/>
                    <a:pt x="1246" y="2536"/>
                    <a:pt x="1246" y="2536"/>
                  </a:cubicBezTo>
                  <a:cubicBezTo>
                    <a:pt x="1224" y="2558"/>
                    <a:pt x="1224" y="2558"/>
                    <a:pt x="1224" y="2558"/>
                  </a:cubicBezTo>
                  <a:cubicBezTo>
                    <a:pt x="1224" y="2558"/>
                    <a:pt x="1172" y="2601"/>
                    <a:pt x="1216" y="2682"/>
                  </a:cubicBezTo>
                  <a:cubicBezTo>
                    <a:pt x="1224" y="2711"/>
                    <a:pt x="1238" y="2711"/>
                    <a:pt x="1246" y="2711"/>
                  </a:cubicBezTo>
                  <a:cubicBezTo>
                    <a:pt x="1275" y="2711"/>
                    <a:pt x="1312" y="2667"/>
                    <a:pt x="1326" y="2646"/>
                  </a:cubicBezTo>
                  <a:cubicBezTo>
                    <a:pt x="1334" y="2638"/>
                    <a:pt x="1334" y="2638"/>
                    <a:pt x="1334" y="2638"/>
                  </a:cubicBezTo>
                  <a:cubicBezTo>
                    <a:pt x="1399" y="2667"/>
                    <a:pt x="1399" y="2667"/>
                    <a:pt x="1399" y="2667"/>
                  </a:cubicBezTo>
                  <a:cubicBezTo>
                    <a:pt x="1429" y="2675"/>
                    <a:pt x="1451" y="2689"/>
                    <a:pt x="1480" y="2711"/>
                  </a:cubicBezTo>
                  <a:cubicBezTo>
                    <a:pt x="1509" y="2726"/>
                    <a:pt x="1539" y="2748"/>
                    <a:pt x="1583" y="2770"/>
                  </a:cubicBezTo>
                  <a:cubicBezTo>
                    <a:pt x="1597" y="2777"/>
                    <a:pt x="1605" y="2777"/>
                    <a:pt x="1612" y="2777"/>
                  </a:cubicBezTo>
                  <a:cubicBezTo>
                    <a:pt x="1619" y="2777"/>
                    <a:pt x="1627" y="2777"/>
                    <a:pt x="1627" y="2777"/>
                  </a:cubicBezTo>
                  <a:cubicBezTo>
                    <a:pt x="1641" y="2763"/>
                    <a:pt x="1641" y="2719"/>
                    <a:pt x="1641" y="2675"/>
                  </a:cubicBezTo>
                  <a:cubicBezTo>
                    <a:pt x="1641" y="2646"/>
                    <a:pt x="1641" y="2646"/>
                    <a:pt x="1641" y="2646"/>
                  </a:cubicBezTo>
                  <a:cubicBezTo>
                    <a:pt x="1641" y="2616"/>
                    <a:pt x="1641" y="2594"/>
                    <a:pt x="1641" y="2579"/>
                  </a:cubicBezTo>
                  <a:cubicBezTo>
                    <a:pt x="1641" y="2565"/>
                    <a:pt x="1649" y="2558"/>
                    <a:pt x="1641" y="2550"/>
                  </a:cubicBezTo>
                  <a:cubicBezTo>
                    <a:pt x="1649" y="2558"/>
                    <a:pt x="1641" y="2558"/>
                    <a:pt x="1634" y="2558"/>
                  </a:cubicBezTo>
                  <a:cubicBezTo>
                    <a:pt x="1612" y="2565"/>
                    <a:pt x="1612" y="2565"/>
                    <a:pt x="1612" y="2565"/>
                  </a:cubicBezTo>
                  <a:cubicBezTo>
                    <a:pt x="1605" y="2572"/>
                    <a:pt x="1590" y="2572"/>
                    <a:pt x="1546" y="2594"/>
                  </a:cubicBezTo>
                  <a:cubicBezTo>
                    <a:pt x="1531" y="2601"/>
                    <a:pt x="1517" y="2601"/>
                    <a:pt x="1502" y="2601"/>
                  </a:cubicBezTo>
                  <a:cubicBezTo>
                    <a:pt x="1480" y="2601"/>
                    <a:pt x="1465" y="2587"/>
                    <a:pt x="1465" y="2579"/>
                  </a:cubicBezTo>
                  <a:cubicBezTo>
                    <a:pt x="1451" y="2543"/>
                    <a:pt x="1480" y="2492"/>
                    <a:pt x="1509" y="2455"/>
                  </a:cubicBezTo>
                  <a:cubicBezTo>
                    <a:pt x="1568" y="2382"/>
                    <a:pt x="1634" y="2382"/>
                    <a:pt x="1707" y="2382"/>
                  </a:cubicBezTo>
                  <a:cubicBezTo>
                    <a:pt x="1722" y="2382"/>
                    <a:pt x="1736" y="2382"/>
                    <a:pt x="1744" y="2382"/>
                  </a:cubicBezTo>
                  <a:cubicBezTo>
                    <a:pt x="1758" y="2382"/>
                    <a:pt x="1758" y="2382"/>
                    <a:pt x="1758" y="2382"/>
                  </a:cubicBezTo>
                  <a:cubicBezTo>
                    <a:pt x="1773" y="2382"/>
                    <a:pt x="1773" y="2382"/>
                    <a:pt x="1795" y="2352"/>
                  </a:cubicBezTo>
                  <a:cubicBezTo>
                    <a:pt x="1803" y="2345"/>
                    <a:pt x="1803" y="2345"/>
                    <a:pt x="1803" y="2345"/>
                  </a:cubicBezTo>
                  <a:cubicBezTo>
                    <a:pt x="1817" y="2316"/>
                    <a:pt x="1832" y="2301"/>
                    <a:pt x="1854" y="2286"/>
                  </a:cubicBezTo>
                  <a:cubicBezTo>
                    <a:pt x="1876" y="2265"/>
                    <a:pt x="1898" y="2243"/>
                    <a:pt x="1912" y="2198"/>
                  </a:cubicBezTo>
                  <a:cubicBezTo>
                    <a:pt x="1927" y="2155"/>
                    <a:pt x="1912" y="2110"/>
                    <a:pt x="1905" y="2089"/>
                  </a:cubicBezTo>
                  <a:cubicBezTo>
                    <a:pt x="1898" y="2081"/>
                    <a:pt x="1898" y="2081"/>
                    <a:pt x="1898" y="2081"/>
                  </a:cubicBezTo>
                  <a:cubicBezTo>
                    <a:pt x="1898" y="2074"/>
                    <a:pt x="1898" y="2074"/>
                    <a:pt x="1898" y="2074"/>
                  </a:cubicBezTo>
                  <a:cubicBezTo>
                    <a:pt x="1905" y="2052"/>
                    <a:pt x="1927" y="2037"/>
                    <a:pt x="1942" y="2023"/>
                  </a:cubicBezTo>
                  <a:cubicBezTo>
                    <a:pt x="1964" y="2008"/>
                    <a:pt x="1978" y="1993"/>
                    <a:pt x="1993" y="1971"/>
                  </a:cubicBezTo>
                  <a:cubicBezTo>
                    <a:pt x="2015" y="1927"/>
                    <a:pt x="2037" y="1927"/>
                    <a:pt x="2066" y="1927"/>
                  </a:cubicBezTo>
                  <a:cubicBezTo>
                    <a:pt x="2088" y="1927"/>
                    <a:pt x="2110" y="1927"/>
                    <a:pt x="2147" y="1920"/>
                  </a:cubicBezTo>
                  <a:cubicBezTo>
                    <a:pt x="2162" y="1913"/>
                    <a:pt x="2176" y="1913"/>
                    <a:pt x="2191" y="1913"/>
                  </a:cubicBezTo>
                  <a:cubicBezTo>
                    <a:pt x="2235" y="1913"/>
                    <a:pt x="2264" y="1935"/>
                    <a:pt x="2286" y="1949"/>
                  </a:cubicBezTo>
                  <a:cubicBezTo>
                    <a:pt x="2301" y="1964"/>
                    <a:pt x="2315" y="1979"/>
                    <a:pt x="2337" y="1986"/>
                  </a:cubicBezTo>
                  <a:cubicBezTo>
                    <a:pt x="2345" y="1986"/>
                    <a:pt x="2352" y="1986"/>
                    <a:pt x="2367" y="1986"/>
                  </a:cubicBezTo>
                  <a:cubicBezTo>
                    <a:pt x="2396" y="1986"/>
                    <a:pt x="2418" y="1964"/>
                    <a:pt x="2462" y="1927"/>
                  </a:cubicBezTo>
                  <a:cubicBezTo>
                    <a:pt x="2469" y="1913"/>
                    <a:pt x="2491" y="1898"/>
                    <a:pt x="2506" y="1884"/>
                  </a:cubicBezTo>
                  <a:cubicBezTo>
                    <a:pt x="2565" y="1832"/>
                    <a:pt x="2645" y="1832"/>
                    <a:pt x="2718" y="1832"/>
                  </a:cubicBezTo>
                  <a:cubicBezTo>
                    <a:pt x="2748" y="1832"/>
                    <a:pt x="2770" y="1832"/>
                    <a:pt x="2799" y="1825"/>
                  </a:cubicBezTo>
                  <a:cubicBezTo>
                    <a:pt x="2872" y="1817"/>
                    <a:pt x="2880" y="1810"/>
                    <a:pt x="2887" y="1781"/>
                  </a:cubicBezTo>
                  <a:cubicBezTo>
                    <a:pt x="2902" y="1737"/>
                    <a:pt x="2946" y="1649"/>
                    <a:pt x="3004" y="1605"/>
                  </a:cubicBezTo>
                  <a:cubicBezTo>
                    <a:pt x="3063" y="1554"/>
                    <a:pt x="3063" y="1554"/>
                    <a:pt x="3063" y="1554"/>
                  </a:cubicBezTo>
                  <a:cubicBezTo>
                    <a:pt x="3122" y="1510"/>
                    <a:pt x="3202" y="1444"/>
                    <a:pt x="3231" y="1422"/>
                  </a:cubicBezTo>
                  <a:cubicBezTo>
                    <a:pt x="3253" y="1407"/>
                    <a:pt x="3253" y="1407"/>
                    <a:pt x="3253" y="1407"/>
                  </a:cubicBezTo>
                  <a:cubicBezTo>
                    <a:pt x="3290" y="1378"/>
                    <a:pt x="3319" y="1363"/>
                    <a:pt x="3319" y="1319"/>
                  </a:cubicBezTo>
                  <a:cubicBezTo>
                    <a:pt x="3319" y="1260"/>
                    <a:pt x="3363" y="1195"/>
                    <a:pt x="3407" y="1121"/>
                  </a:cubicBezTo>
                  <a:cubicBezTo>
                    <a:pt x="3429" y="1085"/>
                    <a:pt x="3429" y="1085"/>
                    <a:pt x="3429" y="1085"/>
                  </a:cubicBezTo>
                  <a:cubicBezTo>
                    <a:pt x="3466" y="1041"/>
                    <a:pt x="3480" y="1019"/>
                    <a:pt x="3495" y="953"/>
                  </a:cubicBezTo>
                  <a:cubicBezTo>
                    <a:pt x="3524" y="865"/>
                    <a:pt x="3561" y="806"/>
                    <a:pt x="3605" y="784"/>
                  </a:cubicBezTo>
                  <a:cubicBezTo>
                    <a:pt x="3612" y="784"/>
                    <a:pt x="3620" y="777"/>
                    <a:pt x="3627" y="777"/>
                  </a:cubicBezTo>
                  <a:cubicBezTo>
                    <a:pt x="3656" y="777"/>
                    <a:pt x="3678" y="806"/>
                    <a:pt x="3693" y="836"/>
                  </a:cubicBezTo>
                  <a:cubicBezTo>
                    <a:pt x="3708" y="858"/>
                    <a:pt x="3722" y="879"/>
                    <a:pt x="3737" y="887"/>
                  </a:cubicBezTo>
                  <a:cubicBezTo>
                    <a:pt x="3744" y="887"/>
                    <a:pt x="3766" y="894"/>
                    <a:pt x="3810" y="894"/>
                  </a:cubicBezTo>
                  <a:cubicBezTo>
                    <a:pt x="3854" y="894"/>
                    <a:pt x="3905" y="894"/>
                    <a:pt x="3949" y="887"/>
                  </a:cubicBezTo>
                  <a:cubicBezTo>
                    <a:pt x="3986" y="887"/>
                    <a:pt x="4015" y="887"/>
                    <a:pt x="4037" y="887"/>
                  </a:cubicBezTo>
                  <a:cubicBezTo>
                    <a:pt x="4103" y="887"/>
                    <a:pt x="4272" y="872"/>
                    <a:pt x="4353" y="865"/>
                  </a:cubicBezTo>
                  <a:cubicBezTo>
                    <a:pt x="4360" y="858"/>
                    <a:pt x="4374" y="858"/>
                    <a:pt x="4382" y="858"/>
                  </a:cubicBezTo>
                  <a:cubicBezTo>
                    <a:pt x="4411" y="858"/>
                    <a:pt x="4433" y="865"/>
                    <a:pt x="4462" y="872"/>
                  </a:cubicBezTo>
                  <a:cubicBezTo>
                    <a:pt x="4477" y="879"/>
                    <a:pt x="4477" y="879"/>
                    <a:pt x="4477" y="879"/>
                  </a:cubicBezTo>
                  <a:cubicBezTo>
                    <a:pt x="4462" y="901"/>
                    <a:pt x="4462" y="901"/>
                    <a:pt x="4462" y="901"/>
                  </a:cubicBezTo>
                  <a:cubicBezTo>
                    <a:pt x="4455" y="916"/>
                    <a:pt x="4440" y="931"/>
                    <a:pt x="4426" y="938"/>
                  </a:cubicBezTo>
                  <a:cubicBezTo>
                    <a:pt x="4396" y="960"/>
                    <a:pt x="4367" y="967"/>
                    <a:pt x="4323" y="967"/>
                  </a:cubicBezTo>
                  <a:cubicBezTo>
                    <a:pt x="4308" y="975"/>
                    <a:pt x="4286" y="975"/>
                    <a:pt x="4257" y="982"/>
                  </a:cubicBezTo>
                  <a:cubicBezTo>
                    <a:pt x="4221" y="989"/>
                    <a:pt x="4184" y="997"/>
                    <a:pt x="4147" y="997"/>
                  </a:cubicBezTo>
                  <a:cubicBezTo>
                    <a:pt x="4118" y="997"/>
                    <a:pt x="4089" y="989"/>
                    <a:pt x="4059" y="989"/>
                  </a:cubicBezTo>
                  <a:cubicBezTo>
                    <a:pt x="4037" y="989"/>
                    <a:pt x="4037" y="989"/>
                    <a:pt x="4037" y="989"/>
                  </a:cubicBezTo>
                  <a:cubicBezTo>
                    <a:pt x="4015" y="989"/>
                    <a:pt x="4001" y="982"/>
                    <a:pt x="3986" y="982"/>
                  </a:cubicBezTo>
                  <a:cubicBezTo>
                    <a:pt x="3964" y="982"/>
                    <a:pt x="3957" y="982"/>
                    <a:pt x="3942" y="982"/>
                  </a:cubicBezTo>
                  <a:cubicBezTo>
                    <a:pt x="3920" y="982"/>
                    <a:pt x="3905" y="982"/>
                    <a:pt x="3884" y="989"/>
                  </a:cubicBezTo>
                  <a:cubicBezTo>
                    <a:pt x="3832" y="1004"/>
                    <a:pt x="3810" y="1026"/>
                    <a:pt x="3759" y="1077"/>
                  </a:cubicBezTo>
                  <a:cubicBezTo>
                    <a:pt x="3737" y="1099"/>
                    <a:pt x="3737" y="1099"/>
                    <a:pt x="3737" y="1099"/>
                  </a:cubicBezTo>
                  <a:cubicBezTo>
                    <a:pt x="3708" y="1129"/>
                    <a:pt x="3686" y="1143"/>
                    <a:pt x="3664" y="1143"/>
                  </a:cubicBezTo>
                  <a:cubicBezTo>
                    <a:pt x="3656" y="1143"/>
                    <a:pt x="3642" y="1143"/>
                    <a:pt x="3627" y="1136"/>
                  </a:cubicBezTo>
                  <a:cubicBezTo>
                    <a:pt x="3620" y="1136"/>
                    <a:pt x="3605" y="1129"/>
                    <a:pt x="3590" y="1121"/>
                  </a:cubicBezTo>
                  <a:cubicBezTo>
                    <a:pt x="3576" y="1121"/>
                    <a:pt x="3568" y="1121"/>
                    <a:pt x="3554" y="1121"/>
                  </a:cubicBezTo>
                  <a:cubicBezTo>
                    <a:pt x="3532" y="1121"/>
                    <a:pt x="3524" y="1129"/>
                    <a:pt x="3510" y="1151"/>
                  </a:cubicBezTo>
                  <a:cubicBezTo>
                    <a:pt x="3503" y="1158"/>
                    <a:pt x="3488" y="1173"/>
                    <a:pt x="3480" y="1180"/>
                  </a:cubicBezTo>
                  <a:cubicBezTo>
                    <a:pt x="3451" y="1217"/>
                    <a:pt x="3444" y="1239"/>
                    <a:pt x="3444" y="1268"/>
                  </a:cubicBezTo>
                  <a:cubicBezTo>
                    <a:pt x="3436" y="1283"/>
                    <a:pt x="3436" y="1297"/>
                    <a:pt x="3429" y="1319"/>
                  </a:cubicBezTo>
                  <a:cubicBezTo>
                    <a:pt x="3422" y="1348"/>
                    <a:pt x="3400" y="1370"/>
                    <a:pt x="3385" y="1392"/>
                  </a:cubicBezTo>
                  <a:cubicBezTo>
                    <a:pt x="3371" y="1400"/>
                    <a:pt x="3363" y="1407"/>
                    <a:pt x="3356" y="1422"/>
                  </a:cubicBezTo>
                  <a:cubicBezTo>
                    <a:pt x="3356" y="1429"/>
                    <a:pt x="3356" y="1451"/>
                    <a:pt x="3348" y="1495"/>
                  </a:cubicBezTo>
                  <a:cubicBezTo>
                    <a:pt x="3341" y="1510"/>
                    <a:pt x="3341" y="1510"/>
                    <a:pt x="3363" y="1517"/>
                  </a:cubicBezTo>
                  <a:cubicBezTo>
                    <a:pt x="3378" y="1517"/>
                    <a:pt x="3393" y="1524"/>
                    <a:pt x="3407" y="1539"/>
                  </a:cubicBezTo>
                  <a:cubicBezTo>
                    <a:pt x="3415" y="1546"/>
                    <a:pt x="3436" y="1561"/>
                    <a:pt x="3488" y="1561"/>
                  </a:cubicBezTo>
                  <a:cubicBezTo>
                    <a:pt x="3495" y="1561"/>
                    <a:pt x="3503" y="1561"/>
                    <a:pt x="3510" y="1554"/>
                  </a:cubicBezTo>
                  <a:cubicBezTo>
                    <a:pt x="3495" y="1546"/>
                    <a:pt x="3473" y="1524"/>
                    <a:pt x="3444" y="1510"/>
                  </a:cubicBezTo>
                  <a:cubicBezTo>
                    <a:pt x="3436" y="1502"/>
                    <a:pt x="3422" y="1488"/>
                    <a:pt x="3422" y="1473"/>
                  </a:cubicBezTo>
                  <a:cubicBezTo>
                    <a:pt x="3422" y="1458"/>
                    <a:pt x="3436" y="1451"/>
                    <a:pt x="3444" y="1444"/>
                  </a:cubicBezTo>
                  <a:cubicBezTo>
                    <a:pt x="3458" y="1429"/>
                    <a:pt x="3473" y="1415"/>
                    <a:pt x="3488" y="1385"/>
                  </a:cubicBezTo>
                  <a:cubicBezTo>
                    <a:pt x="3510" y="1341"/>
                    <a:pt x="3532" y="1327"/>
                    <a:pt x="3554" y="1312"/>
                  </a:cubicBezTo>
                  <a:cubicBezTo>
                    <a:pt x="3576" y="1305"/>
                    <a:pt x="3598" y="1297"/>
                    <a:pt x="3627" y="1268"/>
                  </a:cubicBezTo>
                  <a:cubicBezTo>
                    <a:pt x="3708" y="1202"/>
                    <a:pt x="3766" y="1165"/>
                    <a:pt x="3862" y="1107"/>
                  </a:cubicBezTo>
                  <a:cubicBezTo>
                    <a:pt x="3884" y="1099"/>
                    <a:pt x="3891" y="1092"/>
                    <a:pt x="3905" y="1085"/>
                  </a:cubicBezTo>
                  <a:cubicBezTo>
                    <a:pt x="3920" y="1070"/>
                    <a:pt x="3927" y="1070"/>
                    <a:pt x="3935" y="1070"/>
                  </a:cubicBezTo>
                  <a:cubicBezTo>
                    <a:pt x="3949" y="1070"/>
                    <a:pt x="3949" y="1077"/>
                    <a:pt x="3957" y="1077"/>
                  </a:cubicBezTo>
                  <a:cubicBezTo>
                    <a:pt x="3957" y="1085"/>
                    <a:pt x="3957" y="1085"/>
                    <a:pt x="3971" y="1092"/>
                  </a:cubicBezTo>
                  <a:cubicBezTo>
                    <a:pt x="4008" y="1114"/>
                    <a:pt x="4030" y="1121"/>
                    <a:pt x="4089" y="1121"/>
                  </a:cubicBezTo>
                  <a:cubicBezTo>
                    <a:pt x="4103" y="1121"/>
                    <a:pt x="4118" y="1121"/>
                    <a:pt x="4125" y="1114"/>
                  </a:cubicBezTo>
                  <a:cubicBezTo>
                    <a:pt x="4133" y="1114"/>
                    <a:pt x="4140" y="1114"/>
                    <a:pt x="4147" y="1114"/>
                  </a:cubicBezTo>
                  <a:cubicBezTo>
                    <a:pt x="4162" y="1114"/>
                    <a:pt x="4177" y="1121"/>
                    <a:pt x="4198" y="1143"/>
                  </a:cubicBezTo>
                  <a:cubicBezTo>
                    <a:pt x="4228" y="1173"/>
                    <a:pt x="4235" y="1173"/>
                    <a:pt x="4243" y="1173"/>
                  </a:cubicBezTo>
                  <a:cubicBezTo>
                    <a:pt x="4243" y="1173"/>
                    <a:pt x="4250" y="1173"/>
                    <a:pt x="4257" y="1173"/>
                  </a:cubicBezTo>
                  <a:cubicBezTo>
                    <a:pt x="4265" y="1173"/>
                    <a:pt x="4279" y="1173"/>
                    <a:pt x="4286" y="1165"/>
                  </a:cubicBezTo>
                  <a:cubicBezTo>
                    <a:pt x="4323" y="1165"/>
                    <a:pt x="4323" y="1158"/>
                    <a:pt x="4338" y="1114"/>
                  </a:cubicBezTo>
                  <a:cubicBezTo>
                    <a:pt x="4338" y="1092"/>
                    <a:pt x="4345" y="1070"/>
                    <a:pt x="4353" y="1041"/>
                  </a:cubicBezTo>
                  <a:cubicBezTo>
                    <a:pt x="4360" y="1034"/>
                    <a:pt x="4360" y="1034"/>
                    <a:pt x="4360" y="1034"/>
                  </a:cubicBezTo>
                  <a:cubicBezTo>
                    <a:pt x="4374" y="975"/>
                    <a:pt x="4382" y="967"/>
                    <a:pt x="4396" y="967"/>
                  </a:cubicBezTo>
                  <a:cubicBezTo>
                    <a:pt x="4404" y="967"/>
                    <a:pt x="4411" y="967"/>
                    <a:pt x="4426" y="953"/>
                  </a:cubicBezTo>
                  <a:cubicBezTo>
                    <a:pt x="4470" y="924"/>
                    <a:pt x="4484" y="916"/>
                    <a:pt x="4499" y="887"/>
                  </a:cubicBezTo>
                  <a:cubicBezTo>
                    <a:pt x="4506" y="879"/>
                    <a:pt x="4506" y="879"/>
                    <a:pt x="4506" y="879"/>
                  </a:cubicBezTo>
                  <a:cubicBezTo>
                    <a:pt x="4514" y="879"/>
                    <a:pt x="4514" y="879"/>
                    <a:pt x="4514" y="879"/>
                  </a:cubicBezTo>
                  <a:cubicBezTo>
                    <a:pt x="4550" y="879"/>
                    <a:pt x="4572" y="894"/>
                    <a:pt x="4587" y="909"/>
                  </a:cubicBezTo>
                  <a:cubicBezTo>
                    <a:pt x="4594" y="924"/>
                    <a:pt x="4602" y="938"/>
                    <a:pt x="4594" y="960"/>
                  </a:cubicBezTo>
                  <a:cubicBezTo>
                    <a:pt x="4587" y="997"/>
                    <a:pt x="4624" y="1011"/>
                    <a:pt x="4675" y="1026"/>
                  </a:cubicBezTo>
                  <a:cubicBezTo>
                    <a:pt x="4704" y="1034"/>
                    <a:pt x="4734" y="1048"/>
                    <a:pt x="4741" y="1063"/>
                  </a:cubicBezTo>
                  <a:cubicBezTo>
                    <a:pt x="4748" y="1070"/>
                    <a:pt x="4748" y="1070"/>
                    <a:pt x="4748" y="1070"/>
                  </a:cubicBezTo>
                  <a:cubicBezTo>
                    <a:pt x="4748" y="1085"/>
                    <a:pt x="4748" y="1085"/>
                    <a:pt x="4748" y="1085"/>
                  </a:cubicBezTo>
                  <a:cubicBezTo>
                    <a:pt x="4719" y="1165"/>
                    <a:pt x="4719" y="1217"/>
                    <a:pt x="4726" y="1224"/>
                  </a:cubicBezTo>
                  <a:cubicBezTo>
                    <a:pt x="4763" y="1268"/>
                    <a:pt x="4799" y="1356"/>
                    <a:pt x="4814" y="1378"/>
                  </a:cubicBezTo>
                  <a:cubicBezTo>
                    <a:pt x="4829" y="1415"/>
                    <a:pt x="4880" y="1451"/>
                    <a:pt x="4961" y="1473"/>
                  </a:cubicBezTo>
                  <a:cubicBezTo>
                    <a:pt x="4983" y="1480"/>
                    <a:pt x="5012" y="1488"/>
                    <a:pt x="5056" y="1488"/>
                  </a:cubicBezTo>
                  <a:cubicBezTo>
                    <a:pt x="5056" y="1495"/>
                    <a:pt x="5056" y="1495"/>
                    <a:pt x="5056" y="1495"/>
                  </a:cubicBezTo>
                  <a:cubicBezTo>
                    <a:pt x="5107" y="1495"/>
                    <a:pt x="5158" y="1502"/>
                    <a:pt x="5180" y="1554"/>
                  </a:cubicBezTo>
                  <a:cubicBezTo>
                    <a:pt x="5188" y="1561"/>
                    <a:pt x="5195" y="1576"/>
                    <a:pt x="5195" y="1583"/>
                  </a:cubicBezTo>
                  <a:cubicBezTo>
                    <a:pt x="5217" y="1620"/>
                    <a:pt x="5246" y="1686"/>
                    <a:pt x="5261" y="1693"/>
                  </a:cubicBezTo>
                  <a:cubicBezTo>
                    <a:pt x="5268" y="1693"/>
                    <a:pt x="5268" y="1693"/>
                    <a:pt x="5276" y="1693"/>
                  </a:cubicBezTo>
                  <a:cubicBezTo>
                    <a:pt x="5290" y="1693"/>
                    <a:pt x="5298" y="1693"/>
                    <a:pt x="5305" y="1693"/>
                  </a:cubicBezTo>
                  <a:cubicBezTo>
                    <a:pt x="5320" y="1693"/>
                    <a:pt x="5327" y="1686"/>
                    <a:pt x="5334" y="1686"/>
                  </a:cubicBezTo>
                  <a:cubicBezTo>
                    <a:pt x="5378" y="1686"/>
                    <a:pt x="5386" y="1715"/>
                    <a:pt x="5386" y="1729"/>
                  </a:cubicBezTo>
                  <a:cubicBezTo>
                    <a:pt x="5386" y="1774"/>
                    <a:pt x="5400" y="1825"/>
                    <a:pt x="5488" y="1913"/>
                  </a:cubicBezTo>
                  <a:cubicBezTo>
                    <a:pt x="5539" y="1964"/>
                    <a:pt x="5576" y="1979"/>
                    <a:pt x="5591" y="1979"/>
                  </a:cubicBezTo>
                  <a:cubicBezTo>
                    <a:pt x="5591" y="1979"/>
                    <a:pt x="5591" y="1979"/>
                    <a:pt x="5584" y="1971"/>
                  </a:cubicBezTo>
                  <a:cubicBezTo>
                    <a:pt x="5576" y="1957"/>
                    <a:pt x="5576" y="1957"/>
                    <a:pt x="5576" y="1957"/>
                  </a:cubicBezTo>
                  <a:cubicBezTo>
                    <a:pt x="5561" y="1920"/>
                    <a:pt x="5539" y="1884"/>
                    <a:pt x="5554" y="1861"/>
                  </a:cubicBezTo>
                  <a:cubicBezTo>
                    <a:pt x="5561" y="1854"/>
                    <a:pt x="5569" y="1847"/>
                    <a:pt x="5591" y="1847"/>
                  </a:cubicBezTo>
                  <a:cubicBezTo>
                    <a:pt x="5642" y="1847"/>
                    <a:pt x="5745" y="1832"/>
                    <a:pt x="5803" y="1781"/>
                  </a:cubicBezTo>
                  <a:cubicBezTo>
                    <a:pt x="5847" y="1744"/>
                    <a:pt x="5884" y="1729"/>
                    <a:pt x="5920" y="1729"/>
                  </a:cubicBezTo>
                  <a:cubicBezTo>
                    <a:pt x="5943" y="1729"/>
                    <a:pt x="5972" y="1737"/>
                    <a:pt x="6001" y="1759"/>
                  </a:cubicBezTo>
                  <a:cubicBezTo>
                    <a:pt x="6038" y="1781"/>
                    <a:pt x="6052" y="1788"/>
                    <a:pt x="6067" y="1788"/>
                  </a:cubicBezTo>
                  <a:lnTo>
                    <a:pt x="6074" y="1788"/>
                  </a:lnTo>
                  <a:cubicBezTo>
                    <a:pt x="6082" y="1744"/>
                    <a:pt x="6104" y="1656"/>
                    <a:pt x="6140" y="1649"/>
                  </a:cubicBezTo>
                  <a:cubicBezTo>
                    <a:pt x="6140" y="1642"/>
                    <a:pt x="6140" y="1642"/>
                    <a:pt x="6140" y="1642"/>
                  </a:cubicBezTo>
                  <a:cubicBezTo>
                    <a:pt x="6148" y="1642"/>
                    <a:pt x="6148" y="1642"/>
                    <a:pt x="6148" y="1642"/>
                  </a:cubicBezTo>
                  <a:cubicBezTo>
                    <a:pt x="6177" y="1642"/>
                    <a:pt x="6192" y="1678"/>
                    <a:pt x="6214" y="1729"/>
                  </a:cubicBezTo>
                  <a:cubicBezTo>
                    <a:pt x="6236" y="1759"/>
                    <a:pt x="6250" y="1803"/>
                    <a:pt x="6279" y="1847"/>
                  </a:cubicBezTo>
                  <a:cubicBezTo>
                    <a:pt x="6331" y="1920"/>
                    <a:pt x="6338" y="1920"/>
                    <a:pt x="6397" y="1927"/>
                  </a:cubicBezTo>
                  <a:cubicBezTo>
                    <a:pt x="6411" y="1935"/>
                    <a:pt x="6426" y="1935"/>
                    <a:pt x="6455" y="1942"/>
                  </a:cubicBezTo>
                  <a:cubicBezTo>
                    <a:pt x="6543" y="1957"/>
                    <a:pt x="6587" y="1993"/>
                    <a:pt x="6631" y="2023"/>
                  </a:cubicBezTo>
                  <a:cubicBezTo>
                    <a:pt x="6646" y="2037"/>
                    <a:pt x="6660" y="2045"/>
                    <a:pt x="6675" y="2052"/>
                  </a:cubicBezTo>
                  <a:cubicBezTo>
                    <a:pt x="6712" y="2081"/>
                    <a:pt x="6756" y="2125"/>
                    <a:pt x="6793" y="2162"/>
                  </a:cubicBezTo>
                  <a:cubicBezTo>
                    <a:pt x="6815" y="2191"/>
                    <a:pt x="6836" y="2213"/>
                    <a:pt x="6858" y="2228"/>
                  </a:cubicBezTo>
                  <a:cubicBezTo>
                    <a:pt x="6902" y="2257"/>
                    <a:pt x="7034" y="2404"/>
                    <a:pt x="7042" y="2411"/>
                  </a:cubicBezTo>
                  <a:lnTo>
                    <a:pt x="7042" y="2411"/>
                  </a:lnTo>
                  <a:cubicBezTo>
                    <a:pt x="7056" y="2638"/>
                    <a:pt x="7056" y="2638"/>
                    <a:pt x="7056" y="2638"/>
                  </a:cubicBezTo>
                  <a:cubicBezTo>
                    <a:pt x="7042" y="2638"/>
                    <a:pt x="7042" y="2638"/>
                    <a:pt x="7042" y="2638"/>
                  </a:cubicBezTo>
                  <a:cubicBezTo>
                    <a:pt x="7020" y="2638"/>
                    <a:pt x="6998" y="2638"/>
                    <a:pt x="6976" y="2638"/>
                  </a:cubicBezTo>
                  <a:cubicBezTo>
                    <a:pt x="6946" y="2638"/>
                    <a:pt x="6910" y="2638"/>
                    <a:pt x="6888" y="2638"/>
                  </a:cubicBezTo>
                  <a:cubicBezTo>
                    <a:pt x="6844" y="2638"/>
                    <a:pt x="6815" y="2638"/>
                    <a:pt x="6785" y="2638"/>
                  </a:cubicBezTo>
                  <a:lnTo>
                    <a:pt x="6785" y="2638"/>
                  </a:lnTo>
                  <a:cubicBezTo>
                    <a:pt x="6756" y="2638"/>
                    <a:pt x="6727" y="2638"/>
                    <a:pt x="6697" y="2646"/>
                  </a:cubicBezTo>
                  <a:cubicBezTo>
                    <a:pt x="6668" y="2646"/>
                    <a:pt x="6660" y="2660"/>
                    <a:pt x="6653" y="2682"/>
                  </a:cubicBezTo>
                  <a:cubicBezTo>
                    <a:pt x="6646" y="2689"/>
                    <a:pt x="6631" y="2711"/>
                    <a:pt x="6617" y="2726"/>
                  </a:cubicBezTo>
                  <a:cubicBezTo>
                    <a:pt x="6580" y="2763"/>
                    <a:pt x="6565" y="2763"/>
                    <a:pt x="6521" y="2763"/>
                  </a:cubicBezTo>
                  <a:cubicBezTo>
                    <a:pt x="6485" y="2763"/>
                    <a:pt x="6485" y="2763"/>
                    <a:pt x="6485" y="2763"/>
                  </a:cubicBezTo>
                  <a:cubicBezTo>
                    <a:pt x="6434" y="2763"/>
                    <a:pt x="6426" y="2763"/>
                    <a:pt x="6411" y="2785"/>
                  </a:cubicBezTo>
                  <a:cubicBezTo>
                    <a:pt x="6404" y="2792"/>
                    <a:pt x="6404" y="2792"/>
                    <a:pt x="6404" y="2792"/>
                  </a:cubicBezTo>
                  <a:cubicBezTo>
                    <a:pt x="6397" y="2799"/>
                    <a:pt x="6404" y="2836"/>
                    <a:pt x="6441" y="2865"/>
                  </a:cubicBezTo>
                  <a:cubicBezTo>
                    <a:pt x="6470" y="2887"/>
                    <a:pt x="6492" y="2902"/>
                    <a:pt x="6521" y="2909"/>
                  </a:cubicBezTo>
                  <a:cubicBezTo>
                    <a:pt x="6543" y="2924"/>
                    <a:pt x="6573" y="2939"/>
                    <a:pt x="6595" y="2960"/>
                  </a:cubicBezTo>
                  <a:cubicBezTo>
                    <a:pt x="6624" y="2983"/>
                    <a:pt x="6675" y="2997"/>
                    <a:pt x="6727" y="3012"/>
                  </a:cubicBezTo>
                  <a:cubicBezTo>
                    <a:pt x="6741" y="3019"/>
                    <a:pt x="6756" y="3019"/>
                    <a:pt x="6778" y="3027"/>
                  </a:cubicBezTo>
                  <a:cubicBezTo>
                    <a:pt x="6822" y="3041"/>
                    <a:pt x="6866" y="3048"/>
                    <a:pt x="6902" y="3048"/>
                  </a:cubicBezTo>
                  <a:cubicBezTo>
                    <a:pt x="6917" y="3048"/>
                    <a:pt x="6939" y="3048"/>
                    <a:pt x="6954" y="3041"/>
                  </a:cubicBezTo>
                  <a:cubicBezTo>
                    <a:pt x="6998" y="3034"/>
                    <a:pt x="7005" y="3027"/>
                    <a:pt x="7027" y="2997"/>
                  </a:cubicBezTo>
                  <a:cubicBezTo>
                    <a:pt x="7034" y="2990"/>
                    <a:pt x="7034" y="2990"/>
                    <a:pt x="7034" y="2990"/>
                  </a:cubicBezTo>
                  <a:cubicBezTo>
                    <a:pt x="7049" y="2960"/>
                    <a:pt x="7071" y="2953"/>
                    <a:pt x="7100" y="2953"/>
                  </a:cubicBezTo>
                  <a:cubicBezTo>
                    <a:pt x="7115" y="2953"/>
                    <a:pt x="7122" y="2953"/>
                    <a:pt x="7129" y="2953"/>
                  </a:cubicBezTo>
                  <a:cubicBezTo>
                    <a:pt x="7144" y="2953"/>
                    <a:pt x="7144" y="2953"/>
                    <a:pt x="7144" y="2953"/>
                  </a:cubicBezTo>
                  <a:cubicBezTo>
                    <a:pt x="7144" y="2960"/>
                    <a:pt x="7144" y="2960"/>
                    <a:pt x="7144" y="2960"/>
                  </a:cubicBezTo>
                  <a:cubicBezTo>
                    <a:pt x="7159" y="2983"/>
                    <a:pt x="7181" y="3019"/>
                    <a:pt x="7181" y="3063"/>
                  </a:cubicBezTo>
                  <a:cubicBezTo>
                    <a:pt x="7188" y="3144"/>
                    <a:pt x="7232" y="3239"/>
                    <a:pt x="7232" y="3239"/>
                  </a:cubicBezTo>
                  <a:cubicBezTo>
                    <a:pt x="7239" y="3254"/>
                    <a:pt x="7247" y="3268"/>
                    <a:pt x="7254" y="3290"/>
                  </a:cubicBezTo>
                  <a:cubicBezTo>
                    <a:pt x="7276" y="3364"/>
                    <a:pt x="7320" y="3481"/>
                    <a:pt x="7305" y="3554"/>
                  </a:cubicBezTo>
                  <a:cubicBezTo>
                    <a:pt x="7284" y="3620"/>
                    <a:pt x="7320" y="3701"/>
                    <a:pt x="7357" y="3767"/>
                  </a:cubicBezTo>
                  <a:cubicBezTo>
                    <a:pt x="7364" y="3781"/>
                    <a:pt x="7371" y="3803"/>
                    <a:pt x="7379" y="3818"/>
                  </a:cubicBezTo>
                  <a:cubicBezTo>
                    <a:pt x="7401" y="3855"/>
                    <a:pt x="7415" y="3906"/>
                    <a:pt x="7430" y="3950"/>
                  </a:cubicBezTo>
                  <a:cubicBezTo>
                    <a:pt x="7445" y="4001"/>
                    <a:pt x="7459" y="4052"/>
                    <a:pt x="7474" y="4067"/>
                  </a:cubicBezTo>
                  <a:cubicBezTo>
                    <a:pt x="7496" y="4104"/>
                    <a:pt x="7562" y="4331"/>
                    <a:pt x="7562" y="4382"/>
                  </a:cubicBezTo>
                  <a:cubicBezTo>
                    <a:pt x="7562" y="4397"/>
                    <a:pt x="7562" y="4397"/>
                    <a:pt x="7562" y="4397"/>
                  </a:cubicBezTo>
                  <a:cubicBezTo>
                    <a:pt x="7547" y="4397"/>
                    <a:pt x="7547" y="4397"/>
                    <a:pt x="7547" y="4397"/>
                  </a:cubicBezTo>
                  <a:cubicBezTo>
                    <a:pt x="7503" y="4397"/>
                    <a:pt x="7496" y="4404"/>
                    <a:pt x="7481" y="4426"/>
                  </a:cubicBezTo>
                  <a:cubicBezTo>
                    <a:pt x="7474" y="4448"/>
                    <a:pt x="7459" y="4470"/>
                    <a:pt x="7430" y="4492"/>
                  </a:cubicBezTo>
                  <a:cubicBezTo>
                    <a:pt x="7349" y="4551"/>
                    <a:pt x="7349" y="4551"/>
                    <a:pt x="7305" y="4609"/>
                  </a:cubicBezTo>
                  <a:cubicBezTo>
                    <a:pt x="7291" y="4624"/>
                    <a:pt x="7284" y="4639"/>
                    <a:pt x="7276" y="4646"/>
                  </a:cubicBezTo>
                  <a:cubicBezTo>
                    <a:pt x="7261" y="4661"/>
                    <a:pt x="7254" y="4675"/>
                    <a:pt x="7232" y="4675"/>
                  </a:cubicBezTo>
                  <a:lnTo>
                    <a:pt x="7232" y="4675"/>
                  </a:lnTo>
                  <a:cubicBezTo>
                    <a:pt x="7225" y="4675"/>
                    <a:pt x="7210" y="4675"/>
                    <a:pt x="7196" y="4668"/>
                  </a:cubicBezTo>
                  <a:cubicBezTo>
                    <a:pt x="7159" y="4661"/>
                    <a:pt x="7137" y="4653"/>
                    <a:pt x="7100" y="4653"/>
                  </a:cubicBezTo>
                  <a:cubicBezTo>
                    <a:pt x="7086" y="4653"/>
                    <a:pt x="7056" y="4653"/>
                    <a:pt x="7027" y="4653"/>
                  </a:cubicBezTo>
                  <a:cubicBezTo>
                    <a:pt x="6990" y="4646"/>
                    <a:pt x="6968" y="4639"/>
                    <a:pt x="6961" y="4617"/>
                  </a:cubicBezTo>
                  <a:cubicBezTo>
                    <a:pt x="6946" y="4587"/>
                    <a:pt x="6961" y="4558"/>
                    <a:pt x="6983" y="4529"/>
                  </a:cubicBezTo>
                  <a:cubicBezTo>
                    <a:pt x="7005" y="4485"/>
                    <a:pt x="7071" y="4397"/>
                    <a:pt x="7166" y="4331"/>
                  </a:cubicBezTo>
                  <a:cubicBezTo>
                    <a:pt x="7210" y="4302"/>
                    <a:pt x="7203" y="4265"/>
                    <a:pt x="7188" y="4221"/>
                  </a:cubicBezTo>
                  <a:cubicBezTo>
                    <a:pt x="7188" y="4199"/>
                    <a:pt x="7181" y="4177"/>
                    <a:pt x="7181" y="4155"/>
                  </a:cubicBezTo>
                  <a:cubicBezTo>
                    <a:pt x="7188" y="4126"/>
                    <a:pt x="7181" y="4104"/>
                    <a:pt x="7174" y="4096"/>
                  </a:cubicBezTo>
                  <a:cubicBezTo>
                    <a:pt x="7166" y="4082"/>
                    <a:pt x="7166" y="4082"/>
                    <a:pt x="7166" y="4082"/>
                  </a:cubicBezTo>
                  <a:cubicBezTo>
                    <a:pt x="7166" y="4096"/>
                    <a:pt x="7166" y="4096"/>
                    <a:pt x="7166" y="4096"/>
                  </a:cubicBezTo>
                  <a:cubicBezTo>
                    <a:pt x="7151" y="4104"/>
                    <a:pt x="7129" y="4104"/>
                    <a:pt x="7100" y="4104"/>
                  </a:cubicBezTo>
                  <a:cubicBezTo>
                    <a:pt x="7071" y="4104"/>
                    <a:pt x="7034" y="4104"/>
                    <a:pt x="7012" y="4089"/>
                  </a:cubicBezTo>
                  <a:cubicBezTo>
                    <a:pt x="6998" y="4082"/>
                    <a:pt x="6990" y="4074"/>
                    <a:pt x="6983" y="4074"/>
                  </a:cubicBezTo>
                  <a:cubicBezTo>
                    <a:pt x="6976" y="4074"/>
                    <a:pt x="6968" y="4082"/>
                    <a:pt x="6961" y="4089"/>
                  </a:cubicBezTo>
                  <a:cubicBezTo>
                    <a:pt x="6946" y="4104"/>
                    <a:pt x="6946" y="4104"/>
                    <a:pt x="6946" y="4104"/>
                  </a:cubicBezTo>
                  <a:cubicBezTo>
                    <a:pt x="6902" y="4140"/>
                    <a:pt x="6895" y="4140"/>
                    <a:pt x="6844" y="4155"/>
                  </a:cubicBezTo>
                  <a:cubicBezTo>
                    <a:pt x="6836" y="4162"/>
                    <a:pt x="6829" y="4162"/>
                    <a:pt x="6822" y="4162"/>
                  </a:cubicBezTo>
                  <a:cubicBezTo>
                    <a:pt x="6793" y="4162"/>
                    <a:pt x="6778" y="4140"/>
                    <a:pt x="6770" y="4126"/>
                  </a:cubicBezTo>
                  <a:cubicBezTo>
                    <a:pt x="6763" y="4118"/>
                    <a:pt x="6756" y="4111"/>
                    <a:pt x="6748" y="4104"/>
                  </a:cubicBezTo>
                  <a:cubicBezTo>
                    <a:pt x="6741" y="4096"/>
                    <a:pt x="6734" y="4096"/>
                    <a:pt x="6734" y="4096"/>
                  </a:cubicBezTo>
                  <a:cubicBezTo>
                    <a:pt x="6727" y="4096"/>
                    <a:pt x="6712" y="4111"/>
                    <a:pt x="6697" y="4118"/>
                  </a:cubicBezTo>
                  <a:cubicBezTo>
                    <a:pt x="6683" y="4126"/>
                    <a:pt x="6668" y="4140"/>
                    <a:pt x="6653" y="4148"/>
                  </a:cubicBezTo>
                  <a:cubicBezTo>
                    <a:pt x="6639" y="4155"/>
                    <a:pt x="6624" y="4155"/>
                    <a:pt x="6609" y="4155"/>
                  </a:cubicBezTo>
                  <a:cubicBezTo>
                    <a:pt x="6573" y="4155"/>
                    <a:pt x="6551" y="4126"/>
                    <a:pt x="6536" y="4096"/>
                  </a:cubicBezTo>
                  <a:cubicBezTo>
                    <a:pt x="6529" y="4082"/>
                    <a:pt x="6521" y="4067"/>
                    <a:pt x="6514" y="4045"/>
                  </a:cubicBezTo>
                  <a:cubicBezTo>
                    <a:pt x="6507" y="4016"/>
                    <a:pt x="6492" y="3986"/>
                    <a:pt x="6477" y="3965"/>
                  </a:cubicBezTo>
                  <a:cubicBezTo>
                    <a:pt x="6470" y="3950"/>
                    <a:pt x="6463" y="3935"/>
                    <a:pt x="6455" y="3920"/>
                  </a:cubicBezTo>
                  <a:cubicBezTo>
                    <a:pt x="6448" y="3891"/>
                    <a:pt x="6441" y="3884"/>
                    <a:pt x="6419" y="3877"/>
                  </a:cubicBezTo>
                  <a:cubicBezTo>
                    <a:pt x="6367" y="3869"/>
                    <a:pt x="6353" y="3847"/>
                    <a:pt x="6324" y="3803"/>
                  </a:cubicBezTo>
                  <a:cubicBezTo>
                    <a:pt x="6316" y="3796"/>
                    <a:pt x="6316" y="3796"/>
                    <a:pt x="6316" y="3796"/>
                  </a:cubicBezTo>
                  <a:cubicBezTo>
                    <a:pt x="6287" y="3752"/>
                    <a:pt x="6272" y="3745"/>
                    <a:pt x="6265" y="3745"/>
                  </a:cubicBezTo>
                  <a:cubicBezTo>
                    <a:pt x="6265" y="3745"/>
                    <a:pt x="6258" y="3752"/>
                    <a:pt x="6250" y="3767"/>
                  </a:cubicBezTo>
                  <a:cubicBezTo>
                    <a:pt x="6228" y="3818"/>
                    <a:pt x="6236" y="3840"/>
                    <a:pt x="6265" y="3869"/>
                  </a:cubicBezTo>
                  <a:cubicBezTo>
                    <a:pt x="6272" y="3877"/>
                    <a:pt x="6279" y="3884"/>
                    <a:pt x="6294" y="3891"/>
                  </a:cubicBezTo>
                  <a:cubicBezTo>
                    <a:pt x="6309" y="3906"/>
                    <a:pt x="6324" y="3913"/>
                    <a:pt x="6324" y="3928"/>
                  </a:cubicBezTo>
                  <a:cubicBezTo>
                    <a:pt x="6324" y="3943"/>
                    <a:pt x="6316" y="3957"/>
                    <a:pt x="6309" y="3965"/>
                  </a:cubicBezTo>
                  <a:cubicBezTo>
                    <a:pt x="6272" y="4001"/>
                    <a:pt x="6236" y="4001"/>
                    <a:pt x="6192" y="4008"/>
                  </a:cubicBezTo>
                  <a:cubicBezTo>
                    <a:pt x="6148" y="4016"/>
                    <a:pt x="6148" y="4016"/>
                    <a:pt x="6148" y="4016"/>
                  </a:cubicBezTo>
                  <a:cubicBezTo>
                    <a:pt x="6104" y="4023"/>
                    <a:pt x="6104" y="4023"/>
                    <a:pt x="6045" y="4089"/>
                  </a:cubicBezTo>
                  <a:cubicBezTo>
                    <a:pt x="6016" y="4126"/>
                    <a:pt x="6001" y="4148"/>
                    <a:pt x="5994" y="4162"/>
                  </a:cubicBezTo>
                  <a:cubicBezTo>
                    <a:pt x="5972" y="4192"/>
                    <a:pt x="5965" y="4206"/>
                    <a:pt x="5935" y="4214"/>
                  </a:cubicBezTo>
                  <a:cubicBezTo>
                    <a:pt x="5906" y="4228"/>
                    <a:pt x="5898" y="4236"/>
                    <a:pt x="5877" y="4250"/>
                  </a:cubicBezTo>
                  <a:cubicBezTo>
                    <a:pt x="5869" y="4265"/>
                    <a:pt x="5862" y="4272"/>
                    <a:pt x="5847" y="4279"/>
                  </a:cubicBezTo>
                  <a:cubicBezTo>
                    <a:pt x="5811" y="4309"/>
                    <a:pt x="5818" y="4367"/>
                    <a:pt x="5825" y="4419"/>
                  </a:cubicBezTo>
                  <a:cubicBezTo>
                    <a:pt x="5833" y="4463"/>
                    <a:pt x="5811" y="4507"/>
                    <a:pt x="5789" y="4551"/>
                  </a:cubicBezTo>
                  <a:cubicBezTo>
                    <a:pt x="5781" y="4565"/>
                    <a:pt x="5774" y="4580"/>
                    <a:pt x="5767" y="4602"/>
                  </a:cubicBezTo>
                  <a:cubicBezTo>
                    <a:pt x="5752" y="4631"/>
                    <a:pt x="5745" y="4646"/>
                    <a:pt x="5715" y="4646"/>
                  </a:cubicBezTo>
                  <a:cubicBezTo>
                    <a:pt x="5708" y="4646"/>
                    <a:pt x="5701" y="4646"/>
                    <a:pt x="5693" y="4639"/>
                  </a:cubicBezTo>
                  <a:cubicBezTo>
                    <a:pt x="5686" y="4639"/>
                    <a:pt x="5679" y="4639"/>
                    <a:pt x="5664" y="4631"/>
                  </a:cubicBezTo>
                  <a:lnTo>
                    <a:pt x="5657" y="4631"/>
                  </a:lnTo>
                  <a:cubicBezTo>
                    <a:pt x="5649" y="4631"/>
                    <a:pt x="5649" y="4631"/>
                    <a:pt x="5642" y="4661"/>
                  </a:cubicBezTo>
                  <a:cubicBezTo>
                    <a:pt x="5642" y="4675"/>
                    <a:pt x="5635" y="4697"/>
                    <a:pt x="5620" y="4727"/>
                  </a:cubicBezTo>
                  <a:cubicBezTo>
                    <a:pt x="5613" y="4748"/>
                    <a:pt x="5605" y="4763"/>
                    <a:pt x="5598" y="4770"/>
                  </a:cubicBezTo>
                  <a:cubicBezTo>
                    <a:pt x="5591" y="4800"/>
                    <a:pt x="5584" y="4807"/>
                    <a:pt x="5554" y="4815"/>
                  </a:cubicBezTo>
                  <a:cubicBezTo>
                    <a:pt x="5547" y="4815"/>
                    <a:pt x="5547" y="4815"/>
                    <a:pt x="5539" y="4815"/>
                  </a:cubicBezTo>
                  <a:cubicBezTo>
                    <a:pt x="5510" y="4815"/>
                    <a:pt x="5495" y="4778"/>
                    <a:pt x="5481" y="4748"/>
                  </a:cubicBezTo>
                  <a:cubicBezTo>
                    <a:pt x="5474" y="4734"/>
                    <a:pt x="5459" y="4719"/>
                    <a:pt x="5452" y="4705"/>
                  </a:cubicBezTo>
                  <a:cubicBezTo>
                    <a:pt x="5444" y="4690"/>
                    <a:pt x="5437" y="4690"/>
                    <a:pt x="5429" y="4690"/>
                  </a:cubicBezTo>
                  <a:cubicBezTo>
                    <a:pt x="5422" y="4690"/>
                    <a:pt x="5400" y="4705"/>
                    <a:pt x="5386" y="4712"/>
                  </a:cubicBezTo>
                  <a:cubicBezTo>
                    <a:pt x="5371" y="4719"/>
                    <a:pt x="5356" y="4727"/>
                    <a:pt x="5342" y="4734"/>
                  </a:cubicBezTo>
                  <a:cubicBezTo>
                    <a:pt x="5290" y="4756"/>
                    <a:pt x="5283" y="4770"/>
                    <a:pt x="5276" y="4836"/>
                  </a:cubicBezTo>
                  <a:cubicBezTo>
                    <a:pt x="5268" y="4888"/>
                    <a:pt x="5254" y="4910"/>
                    <a:pt x="5210" y="4910"/>
                  </a:cubicBezTo>
                  <a:cubicBezTo>
                    <a:pt x="5188" y="4902"/>
                    <a:pt x="5188" y="4902"/>
                    <a:pt x="5188" y="4902"/>
                  </a:cubicBezTo>
                  <a:cubicBezTo>
                    <a:pt x="5158" y="4902"/>
                    <a:pt x="5144" y="4873"/>
                    <a:pt x="5129" y="4851"/>
                  </a:cubicBezTo>
                  <a:cubicBezTo>
                    <a:pt x="5122" y="4836"/>
                    <a:pt x="5114" y="4815"/>
                    <a:pt x="5107" y="4807"/>
                  </a:cubicBezTo>
                  <a:cubicBezTo>
                    <a:pt x="5100" y="4807"/>
                    <a:pt x="5100" y="4807"/>
                    <a:pt x="5093" y="4807"/>
                  </a:cubicBezTo>
                  <a:cubicBezTo>
                    <a:pt x="5078" y="4807"/>
                    <a:pt x="5041" y="4836"/>
                    <a:pt x="5019" y="4880"/>
                  </a:cubicBezTo>
                  <a:cubicBezTo>
                    <a:pt x="5012" y="4895"/>
                    <a:pt x="5005" y="4902"/>
                    <a:pt x="4997" y="4917"/>
                  </a:cubicBezTo>
                  <a:cubicBezTo>
                    <a:pt x="4990" y="4939"/>
                    <a:pt x="4983" y="4961"/>
                    <a:pt x="4946" y="4990"/>
                  </a:cubicBezTo>
                  <a:cubicBezTo>
                    <a:pt x="4924" y="4998"/>
                    <a:pt x="4909" y="5005"/>
                    <a:pt x="4902" y="5012"/>
                  </a:cubicBezTo>
                  <a:cubicBezTo>
                    <a:pt x="4880" y="5020"/>
                    <a:pt x="4873" y="5027"/>
                    <a:pt x="4843" y="5064"/>
                  </a:cubicBezTo>
                  <a:cubicBezTo>
                    <a:pt x="4836" y="5078"/>
                    <a:pt x="4836" y="5078"/>
                    <a:pt x="4836" y="5078"/>
                  </a:cubicBezTo>
                  <a:cubicBezTo>
                    <a:pt x="4799" y="5122"/>
                    <a:pt x="4799" y="5129"/>
                    <a:pt x="4741" y="5129"/>
                  </a:cubicBezTo>
                  <a:cubicBezTo>
                    <a:pt x="4726" y="5129"/>
                    <a:pt x="4712" y="5122"/>
                    <a:pt x="4704" y="5115"/>
                  </a:cubicBezTo>
                  <a:cubicBezTo>
                    <a:pt x="4689" y="5093"/>
                    <a:pt x="4697" y="5064"/>
                    <a:pt x="4704" y="5034"/>
                  </a:cubicBezTo>
                  <a:cubicBezTo>
                    <a:pt x="4704" y="5027"/>
                    <a:pt x="4704" y="5020"/>
                    <a:pt x="4712" y="5012"/>
                  </a:cubicBezTo>
                  <a:cubicBezTo>
                    <a:pt x="4704" y="5020"/>
                    <a:pt x="4697" y="5020"/>
                    <a:pt x="4689" y="5027"/>
                  </a:cubicBezTo>
                  <a:cubicBezTo>
                    <a:pt x="4675" y="5042"/>
                    <a:pt x="4653" y="5056"/>
                    <a:pt x="4624" y="5064"/>
                  </a:cubicBezTo>
                  <a:cubicBezTo>
                    <a:pt x="4609" y="5071"/>
                    <a:pt x="4594" y="5071"/>
                    <a:pt x="4579" y="5071"/>
                  </a:cubicBezTo>
                  <a:cubicBezTo>
                    <a:pt x="4550" y="5071"/>
                    <a:pt x="4536" y="5064"/>
                    <a:pt x="4514" y="5049"/>
                  </a:cubicBezTo>
                  <a:cubicBezTo>
                    <a:pt x="4484" y="5056"/>
                    <a:pt x="4426" y="5064"/>
                    <a:pt x="4396" y="5071"/>
                  </a:cubicBezTo>
                  <a:cubicBezTo>
                    <a:pt x="4389" y="5078"/>
                    <a:pt x="4374" y="5086"/>
                    <a:pt x="4367" y="5086"/>
                  </a:cubicBezTo>
                  <a:cubicBezTo>
                    <a:pt x="4345" y="5086"/>
                    <a:pt x="4330" y="5071"/>
                    <a:pt x="4308" y="5056"/>
                  </a:cubicBezTo>
                  <a:cubicBezTo>
                    <a:pt x="4294" y="5049"/>
                    <a:pt x="4294" y="5049"/>
                    <a:pt x="4294" y="5049"/>
                  </a:cubicBezTo>
                  <a:cubicBezTo>
                    <a:pt x="4272" y="5034"/>
                    <a:pt x="4257" y="5020"/>
                    <a:pt x="4250" y="4998"/>
                  </a:cubicBezTo>
                  <a:cubicBezTo>
                    <a:pt x="4235" y="4976"/>
                    <a:pt x="4228" y="4961"/>
                    <a:pt x="4213" y="4961"/>
                  </a:cubicBezTo>
                  <a:cubicBezTo>
                    <a:pt x="4206" y="4961"/>
                    <a:pt x="4206" y="4961"/>
                    <a:pt x="4198" y="4961"/>
                  </a:cubicBezTo>
                  <a:cubicBezTo>
                    <a:pt x="4184" y="4968"/>
                    <a:pt x="4177" y="4968"/>
                    <a:pt x="4162" y="4968"/>
                  </a:cubicBezTo>
                  <a:cubicBezTo>
                    <a:pt x="4133" y="4968"/>
                    <a:pt x="4118" y="4961"/>
                    <a:pt x="4111" y="4946"/>
                  </a:cubicBezTo>
                  <a:cubicBezTo>
                    <a:pt x="4096" y="4932"/>
                    <a:pt x="4089" y="4917"/>
                    <a:pt x="4096" y="4895"/>
                  </a:cubicBezTo>
                  <a:cubicBezTo>
                    <a:pt x="4096" y="4888"/>
                    <a:pt x="4096" y="4873"/>
                    <a:pt x="4089" y="4866"/>
                  </a:cubicBezTo>
                  <a:cubicBezTo>
                    <a:pt x="4081" y="4858"/>
                    <a:pt x="4074" y="4851"/>
                    <a:pt x="4059" y="4851"/>
                  </a:cubicBezTo>
                  <a:cubicBezTo>
                    <a:pt x="4045" y="4851"/>
                    <a:pt x="4037" y="4858"/>
                    <a:pt x="4023" y="4858"/>
                  </a:cubicBezTo>
                  <a:cubicBezTo>
                    <a:pt x="4001" y="4873"/>
                    <a:pt x="3986" y="4873"/>
                    <a:pt x="3964" y="4873"/>
                  </a:cubicBezTo>
                  <a:cubicBezTo>
                    <a:pt x="3942" y="4873"/>
                    <a:pt x="3927" y="4873"/>
                    <a:pt x="3905" y="4866"/>
                  </a:cubicBezTo>
                  <a:cubicBezTo>
                    <a:pt x="3898" y="4858"/>
                    <a:pt x="3891" y="4858"/>
                    <a:pt x="3876" y="4851"/>
                  </a:cubicBezTo>
                  <a:cubicBezTo>
                    <a:pt x="3869" y="4851"/>
                    <a:pt x="3854" y="4851"/>
                    <a:pt x="3847" y="4851"/>
                  </a:cubicBezTo>
                  <a:cubicBezTo>
                    <a:pt x="3825" y="4851"/>
                    <a:pt x="3803" y="4858"/>
                    <a:pt x="3781" y="4866"/>
                  </a:cubicBezTo>
                  <a:cubicBezTo>
                    <a:pt x="3759" y="4873"/>
                    <a:pt x="3744" y="4880"/>
                    <a:pt x="3715" y="4888"/>
                  </a:cubicBezTo>
                  <a:cubicBezTo>
                    <a:pt x="3708" y="4888"/>
                    <a:pt x="3693" y="4895"/>
                    <a:pt x="3686" y="4895"/>
                  </a:cubicBezTo>
                  <a:cubicBezTo>
                    <a:pt x="3634" y="4895"/>
                    <a:pt x="3612" y="4851"/>
                    <a:pt x="3598" y="4822"/>
                  </a:cubicBezTo>
                  <a:cubicBezTo>
                    <a:pt x="3590" y="4807"/>
                    <a:pt x="3583" y="4793"/>
                    <a:pt x="3576" y="4785"/>
                  </a:cubicBezTo>
                  <a:cubicBezTo>
                    <a:pt x="3532" y="4741"/>
                    <a:pt x="3436" y="4661"/>
                    <a:pt x="3385" y="4653"/>
                  </a:cubicBezTo>
                  <a:cubicBezTo>
                    <a:pt x="3363" y="4646"/>
                    <a:pt x="3348" y="4646"/>
                    <a:pt x="3327" y="4646"/>
                  </a:cubicBezTo>
                  <a:cubicBezTo>
                    <a:pt x="3305" y="4646"/>
                    <a:pt x="3275" y="4646"/>
                    <a:pt x="3253" y="4631"/>
                  </a:cubicBezTo>
                  <a:cubicBezTo>
                    <a:pt x="3239" y="4624"/>
                    <a:pt x="3224" y="4609"/>
                    <a:pt x="3217" y="4595"/>
                  </a:cubicBezTo>
                  <a:cubicBezTo>
                    <a:pt x="3209" y="4580"/>
                    <a:pt x="3202" y="4565"/>
                    <a:pt x="3180" y="4565"/>
                  </a:cubicBezTo>
                  <a:cubicBezTo>
                    <a:pt x="3180" y="4565"/>
                    <a:pt x="3173" y="4565"/>
                    <a:pt x="3165" y="4565"/>
                  </a:cubicBezTo>
                  <a:cubicBezTo>
                    <a:pt x="3136" y="4565"/>
                    <a:pt x="3099" y="4580"/>
                    <a:pt x="3063" y="4602"/>
                  </a:cubicBezTo>
                  <a:cubicBezTo>
                    <a:pt x="3048" y="4617"/>
                    <a:pt x="3026" y="4631"/>
                    <a:pt x="2997" y="4631"/>
                  </a:cubicBezTo>
                  <a:cubicBezTo>
                    <a:pt x="2975" y="4631"/>
                    <a:pt x="2953" y="4624"/>
                    <a:pt x="2938" y="4602"/>
                  </a:cubicBezTo>
                  <a:cubicBezTo>
                    <a:pt x="2924" y="4595"/>
                    <a:pt x="2916" y="4587"/>
                    <a:pt x="2909" y="4580"/>
                  </a:cubicBezTo>
                  <a:cubicBezTo>
                    <a:pt x="2909" y="4573"/>
                    <a:pt x="2909" y="4573"/>
                    <a:pt x="2902" y="4573"/>
                  </a:cubicBezTo>
                  <a:cubicBezTo>
                    <a:pt x="2902" y="4573"/>
                    <a:pt x="2902" y="4573"/>
                    <a:pt x="2902" y="4580"/>
                  </a:cubicBezTo>
                  <a:cubicBezTo>
                    <a:pt x="2894" y="4624"/>
                    <a:pt x="2858" y="4639"/>
                    <a:pt x="2836" y="4646"/>
                  </a:cubicBezTo>
                  <a:cubicBezTo>
                    <a:pt x="2836" y="4683"/>
                    <a:pt x="2828" y="4770"/>
                    <a:pt x="2770" y="4778"/>
                  </a:cubicBezTo>
                  <a:cubicBezTo>
                    <a:pt x="2740" y="4785"/>
                    <a:pt x="2733" y="4785"/>
                    <a:pt x="2733" y="4785"/>
                  </a:cubicBezTo>
                  <a:cubicBezTo>
                    <a:pt x="2733" y="4800"/>
                    <a:pt x="2733" y="4800"/>
                    <a:pt x="2733" y="4807"/>
                  </a:cubicBezTo>
                  <a:cubicBezTo>
                    <a:pt x="2726" y="4829"/>
                    <a:pt x="2704" y="4858"/>
                    <a:pt x="2674" y="4858"/>
                  </a:cubicBezTo>
                  <a:cubicBezTo>
                    <a:pt x="2667" y="4858"/>
                    <a:pt x="2653" y="4851"/>
                    <a:pt x="2638" y="4844"/>
                  </a:cubicBezTo>
                  <a:cubicBezTo>
                    <a:pt x="2631" y="4836"/>
                    <a:pt x="2631" y="4836"/>
                    <a:pt x="2623" y="4836"/>
                  </a:cubicBezTo>
                  <a:cubicBezTo>
                    <a:pt x="2616" y="4836"/>
                    <a:pt x="2594" y="4851"/>
                    <a:pt x="2572" y="4873"/>
                  </a:cubicBezTo>
                  <a:cubicBezTo>
                    <a:pt x="2565" y="4880"/>
                    <a:pt x="2557" y="4888"/>
                    <a:pt x="2550" y="4895"/>
                  </a:cubicBezTo>
                  <a:cubicBezTo>
                    <a:pt x="2528" y="4910"/>
                    <a:pt x="2521" y="4917"/>
                    <a:pt x="2506" y="4924"/>
                  </a:cubicBezTo>
                  <a:cubicBezTo>
                    <a:pt x="2484" y="4946"/>
                    <a:pt x="2469" y="4954"/>
                    <a:pt x="2462" y="4976"/>
                  </a:cubicBezTo>
                  <a:cubicBezTo>
                    <a:pt x="2447" y="4998"/>
                    <a:pt x="2418" y="5012"/>
                    <a:pt x="2389" y="5020"/>
                  </a:cubicBezTo>
                  <a:cubicBezTo>
                    <a:pt x="2374" y="5027"/>
                    <a:pt x="2359" y="5027"/>
                    <a:pt x="2345" y="5042"/>
                  </a:cubicBezTo>
                  <a:cubicBezTo>
                    <a:pt x="2330" y="5042"/>
                    <a:pt x="2323" y="5049"/>
                    <a:pt x="2308" y="5049"/>
                  </a:cubicBezTo>
                  <a:cubicBezTo>
                    <a:pt x="2279" y="5049"/>
                    <a:pt x="2235" y="5027"/>
                    <a:pt x="2198" y="5005"/>
                  </a:cubicBezTo>
                  <a:cubicBezTo>
                    <a:pt x="2184" y="4998"/>
                    <a:pt x="2169" y="4990"/>
                    <a:pt x="2147" y="4983"/>
                  </a:cubicBezTo>
                  <a:cubicBezTo>
                    <a:pt x="2140" y="4976"/>
                    <a:pt x="2132" y="4976"/>
                    <a:pt x="2125" y="4976"/>
                  </a:cubicBezTo>
                  <a:cubicBezTo>
                    <a:pt x="2103" y="4976"/>
                    <a:pt x="2088" y="4990"/>
                    <a:pt x="2066" y="5012"/>
                  </a:cubicBezTo>
                  <a:cubicBezTo>
                    <a:pt x="2052" y="5020"/>
                    <a:pt x="2037" y="5034"/>
                    <a:pt x="2030" y="5042"/>
                  </a:cubicBezTo>
                  <a:cubicBezTo>
                    <a:pt x="1986" y="5064"/>
                    <a:pt x="1949" y="5093"/>
                    <a:pt x="1912" y="5144"/>
                  </a:cubicBezTo>
                  <a:cubicBezTo>
                    <a:pt x="1890" y="5174"/>
                    <a:pt x="1898" y="5188"/>
                    <a:pt x="1912" y="5217"/>
                  </a:cubicBezTo>
                  <a:cubicBezTo>
                    <a:pt x="1920" y="5232"/>
                    <a:pt x="1927" y="5254"/>
                    <a:pt x="1927" y="5283"/>
                  </a:cubicBezTo>
                  <a:cubicBezTo>
                    <a:pt x="1920" y="5298"/>
                    <a:pt x="1920" y="5298"/>
                    <a:pt x="1920" y="5298"/>
                  </a:cubicBezTo>
                  <a:cubicBezTo>
                    <a:pt x="1912" y="5349"/>
                    <a:pt x="1912" y="5357"/>
                    <a:pt x="1898" y="5393"/>
                  </a:cubicBezTo>
                  <a:cubicBezTo>
                    <a:pt x="1890" y="5401"/>
                    <a:pt x="1883" y="5408"/>
                    <a:pt x="1868" y="5408"/>
                  </a:cubicBezTo>
                  <a:cubicBezTo>
                    <a:pt x="1854" y="5408"/>
                    <a:pt x="1839" y="5401"/>
                    <a:pt x="1810" y="5386"/>
                  </a:cubicBezTo>
                  <a:cubicBezTo>
                    <a:pt x="1788" y="5371"/>
                    <a:pt x="1751" y="5349"/>
                    <a:pt x="1722" y="5349"/>
                  </a:cubicBezTo>
                  <a:cubicBezTo>
                    <a:pt x="1707" y="5349"/>
                    <a:pt x="1700" y="5342"/>
                    <a:pt x="1685" y="5342"/>
                  </a:cubicBezTo>
                  <a:cubicBezTo>
                    <a:pt x="1627" y="5342"/>
                    <a:pt x="1619" y="5371"/>
                    <a:pt x="1619" y="5379"/>
                  </a:cubicBezTo>
                  <a:cubicBezTo>
                    <a:pt x="1605" y="5423"/>
                    <a:pt x="1583" y="5430"/>
                    <a:pt x="1546" y="5430"/>
                  </a:cubicBezTo>
                  <a:cubicBezTo>
                    <a:pt x="1370" y="5430"/>
                    <a:pt x="1370" y="5430"/>
                    <a:pt x="1370" y="5430"/>
                  </a:cubicBezTo>
                  <a:lnTo>
                    <a:pt x="1370" y="5430"/>
                  </a:lnTo>
                  <a:lnTo>
                    <a:pt x="1363" y="5430"/>
                  </a:lnTo>
                  <a:close/>
                  <a:moveTo>
                    <a:pt x="6133" y="2191"/>
                  </a:moveTo>
                  <a:lnTo>
                    <a:pt x="6133" y="2191"/>
                  </a:lnTo>
                  <a:cubicBezTo>
                    <a:pt x="6148" y="2198"/>
                    <a:pt x="6162" y="2206"/>
                    <a:pt x="6184" y="2213"/>
                  </a:cubicBezTo>
                  <a:cubicBezTo>
                    <a:pt x="6221" y="2228"/>
                    <a:pt x="6243" y="2250"/>
                    <a:pt x="6272" y="2279"/>
                  </a:cubicBezTo>
                  <a:cubicBezTo>
                    <a:pt x="6279" y="2286"/>
                    <a:pt x="6287" y="2301"/>
                    <a:pt x="6302" y="2316"/>
                  </a:cubicBezTo>
                  <a:cubicBezTo>
                    <a:pt x="6346" y="2360"/>
                    <a:pt x="6367" y="2382"/>
                    <a:pt x="6411" y="2404"/>
                  </a:cubicBezTo>
                  <a:cubicBezTo>
                    <a:pt x="6455" y="2433"/>
                    <a:pt x="6448" y="2448"/>
                    <a:pt x="6434" y="2477"/>
                  </a:cubicBezTo>
                  <a:cubicBezTo>
                    <a:pt x="6434" y="2484"/>
                    <a:pt x="6426" y="2492"/>
                    <a:pt x="6426" y="2499"/>
                  </a:cubicBezTo>
                  <a:cubicBezTo>
                    <a:pt x="6411" y="2528"/>
                    <a:pt x="6404" y="2536"/>
                    <a:pt x="6382" y="2543"/>
                  </a:cubicBezTo>
                  <a:cubicBezTo>
                    <a:pt x="6375" y="2558"/>
                    <a:pt x="6360" y="2565"/>
                    <a:pt x="6338" y="2587"/>
                  </a:cubicBezTo>
                  <a:cubicBezTo>
                    <a:pt x="6309" y="2616"/>
                    <a:pt x="6294" y="2638"/>
                    <a:pt x="6294" y="2646"/>
                  </a:cubicBezTo>
                  <a:cubicBezTo>
                    <a:pt x="6316" y="2646"/>
                    <a:pt x="6353" y="2631"/>
                    <a:pt x="6404" y="2609"/>
                  </a:cubicBezTo>
                  <a:cubicBezTo>
                    <a:pt x="6411" y="2609"/>
                    <a:pt x="6411" y="2609"/>
                    <a:pt x="6411" y="2609"/>
                  </a:cubicBezTo>
                  <a:cubicBezTo>
                    <a:pt x="6463" y="2587"/>
                    <a:pt x="6463" y="2572"/>
                    <a:pt x="6470" y="2536"/>
                  </a:cubicBezTo>
                  <a:cubicBezTo>
                    <a:pt x="6470" y="2528"/>
                    <a:pt x="6470" y="2521"/>
                    <a:pt x="6477" y="2514"/>
                  </a:cubicBezTo>
                  <a:cubicBezTo>
                    <a:pt x="6477" y="2484"/>
                    <a:pt x="6477" y="2484"/>
                    <a:pt x="6470" y="2470"/>
                  </a:cubicBezTo>
                  <a:cubicBezTo>
                    <a:pt x="6463" y="2462"/>
                    <a:pt x="6463" y="2455"/>
                    <a:pt x="6455" y="2440"/>
                  </a:cubicBezTo>
                  <a:cubicBezTo>
                    <a:pt x="6448" y="2426"/>
                    <a:pt x="6441" y="2418"/>
                    <a:pt x="6441" y="2411"/>
                  </a:cubicBezTo>
                  <a:cubicBezTo>
                    <a:pt x="6434" y="2389"/>
                    <a:pt x="6434" y="2389"/>
                    <a:pt x="6404" y="2374"/>
                  </a:cubicBezTo>
                  <a:cubicBezTo>
                    <a:pt x="6360" y="2352"/>
                    <a:pt x="6360" y="2338"/>
                    <a:pt x="6360" y="2301"/>
                  </a:cubicBezTo>
                  <a:cubicBezTo>
                    <a:pt x="6360" y="2301"/>
                    <a:pt x="6360" y="2294"/>
                    <a:pt x="6360" y="2286"/>
                  </a:cubicBezTo>
                  <a:cubicBezTo>
                    <a:pt x="6360" y="2228"/>
                    <a:pt x="6411" y="2228"/>
                    <a:pt x="6441" y="2228"/>
                  </a:cubicBezTo>
                  <a:cubicBezTo>
                    <a:pt x="6477" y="2228"/>
                    <a:pt x="6477" y="2228"/>
                    <a:pt x="6477" y="2228"/>
                  </a:cubicBezTo>
                  <a:cubicBezTo>
                    <a:pt x="6499" y="2228"/>
                    <a:pt x="6514" y="2235"/>
                    <a:pt x="6529" y="2243"/>
                  </a:cubicBezTo>
                  <a:cubicBezTo>
                    <a:pt x="6543" y="2265"/>
                    <a:pt x="6529" y="2294"/>
                    <a:pt x="6521" y="2330"/>
                  </a:cubicBezTo>
                  <a:cubicBezTo>
                    <a:pt x="6521" y="2345"/>
                    <a:pt x="6514" y="2352"/>
                    <a:pt x="6514" y="2360"/>
                  </a:cubicBezTo>
                  <a:cubicBezTo>
                    <a:pt x="6514" y="2374"/>
                    <a:pt x="6514" y="2382"/>
                    <a:pt x="6514" y="2382"/>
                  </a:cubicBezTo>
                  <a:cubicBezTo>
                    <a:pt x="6514" y="2382"/>
                    <a:pt x="6529" y="2374"/>
                    <a:pt x="6536" y="2360"/>
                  </a:cubicBezTo>
                  <a:cubicBezTo>
                    <a:pt x="6558" y="2338"/>
                    <a:pt x="6565" y="2330"/>
                    <a:pt x="6580" y="2330"/>
                  </a:cubicBezTo>
                  <a:cubicBezTo>
                    <a:pt x="6595" y="2330"/>
                    <a:pt x="6609" y="2338"/>
                    <a:pt x="6624" y="2352"/>
                  </a:cubicBezTo>
                  <a:cubicBezTo>
                    <a:pt x="6639" y="2360"/>
                    <a:pt x="6639" y="2360"/>
                    <a:pt x="6639" y="2360"/>
                  </a:cubicBezTo>
                  <a:cubicBezTo>
                    <a:pt x="6646" y="2367"/>
                    <a:pt x="6653" y="2367"/>
                    <a:pt x="6653" y="2374"/>
                  </a:cubicBezTo>
                  <a:cubicBezTo>
                    <a:pt x="6653" y="2367"/>
                    <a:pt x="6653" y="2367"/>
                    <a:pt x="6653" y="2360"/>
                  </a:cubicBezTo>
                  <a:cubicBezTo>
                    <a:pt x="6660" y="2352"/>
                    <a:pt x="6668" y="2330"/>
                    <a:pt x="6675" y="2308"/>
                  </a:cubicBezTo>
                  <a:cubicBezTo>
                    <a:pt x="6690" y="2272"/>
                    <a:pt x="6675" y="2250"/>
                    <a:pt x="6653" y="2220"/>
                  </a:cubicBezTo>
                  <a:cubicBezTo>
                    <a:pt x="6639" y="2206"/>
                    <a:pt x="6624" y="2191"/>
                    <a:pt x="6617" y="2169"/>
                  </a:cubicBezTo>
                  <a:cubicBezTo>
                    <a:pt x="6602" y="2140"/>
                    <a:pt x="6587" y="2133"/>
                    <a:pt x="6573" y="2125"/>
                  </a:cubicBezTo>
                  <a:cubicBezTo>
                    <a:pt x="6565" y="2118"/>
                    <a:pt x="6551" y="2110"/>
                    <a:pt x="6536" y="2096"/>
                  </a:cubicBezTo>
                  <a:cubicBezTo>
                    <a:pt x="6507" y="2052"/>
                    <a:pt x="6492" y="2037"/>
                    <a:pt x="6463" y="2037"/>
                  </a:cubicBezTo>
                  <a:cubicBezTo>
                    <a:pt x="6455" y="2037"/>
                    <a:pt x="6448" y="2037"/>
                    <a:pt x="6448" y="2037"/>
                  </a:cubicBezTo>
                  <a:cubicBezTo>
                    <a:pt x="6448" y="2037"/>
                    <a:pt x="6448" y="2045"/>
                    <a:pt x="6448" y="2067"/>
                  </a:cubicBezTo>
                  <a:cubicBezTo>
                    <a:pt x="6448" y="2081"/>
                    <a:pt x="6455" y="2089"/>
                    <a:pt x="6463" y="2096"/>
                  </a:cubicBezTo>
                  <a:cubicBezTo>
                    <a:pt x="6470" y="2103"/>
                    <a:pt x="6477" y="2110"/>
                    <a:pt x="6477" y="2133"/>
                  </a:cubicBezTo>
                  <a:cubicBezTo>
                    <a:pt x="6477" y="2162"/>
                    <a:pt x="6448" y="2177"/>
                    <a:pt x="6419" y="2184"/>
                  </a:cubicBezTo>
                  <a:cubicBezTo>
                    <a:pt x="6397" y="2191"/>
                    <a:pt x="6367" y="2198"/>
                    <a:pt x="6346" y="2213"/>
                  </a:cubicBezTo>
                  <a:cubicBezTo>
                    <a:pt x="6316" y="2243"/>
                    <a:pt x="6302" y="2250"/>
                    <a:pt x="6294" y="2250"/>
                  </a:cubicBezTo>
                  <a:cubicBezTo>
                    <a:pt x="6279" y="2250"/>
                    <a:pt x="6272" y="2243"/>
                    <a:pt x="6272" y="2235"/>
                  </a:cubicBezTo>
                  <a:lnTo>
                    <a:pt x="6265" y="2228"/>
                  </a:lnTo>
                  <a:cubicBezTo>
                    <a:pt x="6258" y="2220"/>
                    <a:pt x="6250" y="2213"/>
                    <a:pt x="6250" y="2206"/>
                  </a:cubicBezTo>
                  <a:cubicBezTo>
                    <a:pt x="6250" y="2191"/>
                    <a:pt x="6265" y="2177"/>
                    <a:pt x="6279" y="2155"/>
                  </a:cubicBezTo>
                  <a:cubicBezTo>
                    <a:pt x="6294" y="2147"/>
                    <a:pt x="6302" y="2140"/>
                    <a:pt x="6309" y="2133"/>
                  </a:cubicBezTo>
                  <a:cubicBezTo>
                    <a:pt x="6316" y="2118"/>
                    <a:pt x="6324" y="2103"/>
                    <a:pt x="6316" y="2096"/>
                  </a:cubicBezTo>
                  <a:cubicBezTo>
                    <a:pt x="6316" y="2096"/>
                    <a:pt x="6309" y="2096"/>
                    <a:pt x="6302" y="2096"/>
                  </a:cubicBezTo>
                  <a:cubicBezTo>
                    <a:pt x="6302" y="2096"/>
                    <a:pt x="6302" y="2096"/>
                    <a:pt x="6294" y="2096"/>
                  </a:cubicBezTo>
                  <a:cubicBezTo>
                    <a:pt x="6250" y="2103"/>
                    <a:pt x="6250" y="2110"/>
                    <a:pt x="6236" y="2140"/>
                  </a:cubicBezTo>
                  <a:cubicBezTo>
                    <a:pt x="6214" y="2191"/>
                    <a:pt x="6177" y="2191"/>
                    <a:pt x="6140" y="2191"/>
                  </a:cubicBezTo>
                  <a:cubicBezTo>
                    <a:pt x="6133" y="2191"/>
                    <a:pt x="6133" y="2191"/>
                    <a:pt x="6133" y="2191"/>
                  </a:cubicBezTo>
                  <a:close/>
                  <a:moveTo>
                    <a:pt x="6104" y="2133"/>
                  </a:moveTo>
                  <a:lnTo>
                    <a:pt x="6104" y="2133"/>
                  </a:lnTo>
                  <a:cubicBezTo>
                    <a:pt x="6096" y="2140"/>
                    <a:pt x="6096" y="2140"/>
                    <a:pt x="6096" y="2140"/>
                  </a:cubicBezTo>
                  <a:cubicBezTo>
                    <a:pt x="6089" y="2147"/>
                    <a:pt x="6089" y="2155"/>
                    <a:pt x="6089" y="2155"/>
                  </a:cubicBezTo>
                  <a:cubicBezTo>
                    <a:pt x="6096" y="2162"/>
                    <a:pt x="6096" y="2169"/>
                    <a:pt x="6104" y="2169"/>
                  </a:cubicBezTo>
                  <a:lnTo>
                    <a:pt x="6104" y="2169"/>
                  </a:lnTo>
                  <a:cubicBezTo>
                    <a:pt x="6096" y="2162"/>
                    <a:pt x="6096" y="2147"/>
                    <a:pt x="6104" y="2133"/>
                  </a:cubicBezTo>
                  <a:close/>
                  <a:moveTo>
                    <a:pt x="1729" y="2286"/>
                  </a:moveTo>
                  <a:lnTo>
                    <a:pt x="1729" y="2286"/>
                  </a:lnTo>
                  <a:lnTo>
                    <a:pt x="1729" y="2286"/>
                  </a:lnTo>
                  <a:cubicBezTo>
                    <a:pt x="1729" y="2272"/>
                    <a:pt x="1729" y="2265"/>
                    <a:pt x="1729" y="2257"/>
                  </a:cubicBezTo>
                  <a:cubicBezTo>
                    <a:pt x="1729" y="2235"/>
                    <a:pt x="1722" y="2206"/>
                    <a:pt x="1758" y="2177"/>
                  </a:cubicBezTo>
                  <a:cubicBezTo>
                    <a:pt x="1766" y="2169"/>
                    <a:pt x="1773" y="2162"/>
                    <a:pt x="1781" y="2155"/>
                  </a:cubicBezTo>
                  <a:cubicBezTo>
                    <a:pt x="1788" y="2147"/>
                    <a:pt x="1795" y="2140"/>
                    <a:pt x="1817" y="2140"/>
                  </a:cubicBezTo>
                  <a:cubicBezTo>
                    <a:pt x="1824" y="2140"/>
                    <a:pt x="1832" y="2140"/>
                    <a:pt x="1839" y="2147"/>
                  </a:cubicBezTo>
                  <a:cubicBezTo>
                    <a:pt x="1861" y="2155"/>
                    <a:pt x="1883" y="2169"/>
                    <a:pt x="1890" y="2191"/>
                  </a:cubicBezTo>
                  <a:cubicBezTo>
                    <a:pt x="1890" y="2206"/>
                    <a:pt x="1883" y="2220"/>
                    <a:pt x="1868" y="2235"/>
                  </a:cubicBezTo>
                  <a:cubicBezTo>
                    <a:pt x="1839" y="2272"/>
                    <a:pt x="1773" y="2308"/>
                    <a:pt x="1766" y="2316"/>
                  </a:cubicBezTo>
                  <a:cubicBezTo>
                    <a:pt x="1758" y="2316"/>
                    <a:pt x="1758" y="2316"/>
                    <a:pt x="1758" y="2316"/>
                  </a:cubicBezTo>
                  <a:lnTo>
                    <a:pt x="1729" y="2286"/>
                  </a:lnTo>
                  <a:close/>
                  <a:moveTo>
                    <a:pt x="5312" y="1576"/>
                  </a:moveTo>
                  <a:lnTo>
                    <a:pt x="5312" y="1576"/>
                  </a:lnTo>
                  <a:cubicBezTo>
                    <a:pt x="5283" y="1576"/>
                    <a:pt x="5254" y="1561"/>
                    <a:pt x="5224" y="1546"/>
                  </a:cubicBezTo>
                  <a:cubicBezTo>
                    <a:pt x="5217" y="1539"/>
                    <a:pt x="5210" y="1532"/>
                    <a:pt x="5195" y="1524"/>
                  </a:cubicBezTo>
                  <a:cubicBezTo>
                    <a:pt x="5158" y="1510"/>
                    <a:pt x="5158" y="1510"/>
                    <a:pt x="5158" y="1510"/>
                  </a:cubicBezTo>
                  <a:cubicBezTo>
                    <a:pt x="5195" y="1495"/>
                    <a:pt x="5195" y="1495"/>
                    <a:pt x="5195" y="1495"/>
                  </a:cubicBezTo>
                  <a:cubicBezTo>
                    <a:pt x="5217" y="1495"/>
                    <a:pt x="5298" y="1458"/>
                    <a:pt x="5364" y="1392"/>
                  </a:cubicBezTo>
                  <a:cubicBezTo>
                    <a:pt x="5386" y="1370"/>
                    <a:pt x="5386" y="1370"/>
                    <a:pt x="5386" y="1370"/>
                  </a:cubicBezTo>
                  <a:cubicBezTo>
                    <a:pt x="5393" y="1385"/>
                    <a:pt x="5393" y="1385"/>
                    <a:pt x="5393" y="1385"/>
                  </a:cubicBezTo>
                  <a:cubicBezTo>
                    <a:pt x="5400" y="1392"/>
                    <a:pt x="5408" y="1400"/>
                    <a:pt x="5415" y="1415"/>
                  </a:cubicBezTo>
                  <a:cubicBezTo>
                    <a:pt x="5429" y="1422"/>
                    <a:pt x="5437" y="1444"/>
                    <a:pt x="5429" y="1458"/>
                  </a:cubicBezTo>
                  <a:cubicBezTo>
                    <a:pt x="5422" y="1502"/>
                    <a:pt x="5378" y="1554"/>
                    <a:pt x="5342" y="1568"/>
                  </a:cubicBezTo>
                  <a:cubicBezTo>
                    <a:pt x="5334" y="1576"/>
                    <a:pt x="5327" y="1576"/>
                    <a:pt x="5312" y="1576"/>
                  </a:cubicBezTo>
                  <a:close/>
                  <a:moveTo>
                    <a:pt x="5129" y="1458"/>
                  </a:moveTo>
                  <a:lnTo>
                    <a:pt x="5129" y="1458"/>
                  </a:lnTo>
                  <a:cubicBezTo>
                    <a:pt x="5114" y="1458"/>
                    <a:pt x="5100" y="1458"/>
                    <a:pt x="5085" y="1444"/>
                  </a:cubicBezTo>
                  <a:cubicBezTo>
                    <a:pt x="5070" y="1436"/>
                    <a:pt x="5056" y="1422"/>
                    <a:pt x="5048" y="1415"/>
                  </a:cubicBezTo>
                  <a:cubicBezTo>
                    <a:pt x="5019" y="1400"/>
                    <a:pt x="4997" y="1378"/>
                    <a:pt x="4975" y="1348"/>
                  </a:cubicBezTo>
                  <a:cubicBezTo>
                    <a:pt x="4953" y="1319"/>
                    <a:pt x="4924" y="1305"/>
                    <a:pt x="4895" y="1290"/>
                  </a:cubicBezTo>
                  <a:cubicBezTo>
                    <a:pt x="4865" y="1268"/>
                    <a:pt x="4865" y="1268"/>
                    <a:pt x="4865" y="1268"/>
                  </a:cubicBezTo>
                  <a:cubicBezTo>
                    <a:pt x="4829" y="1253"/>
                    <a:pt x="4785" y="1224"/>
                    <a:pt x="4785" y="1165"/>
                  </a:cubicBezTo>
                  <a:cubicBezTo>
                    <a:pt x="4785" y="1143"/>
                    <a:pt x="4785" y="1121"/>
                    <a:pt x="4785" y="1099"/>
                  </a:cubicBezTo>
                  <a:cubicBezTo>
                    <a:pt x="4792" y="1092"/>
                    <a:pt x="4792" y="1092"/>
                    <a:pt x="4792" y="1092"/>
                  </a:cubicBezTo>
                  <a:cubicBezTo>
                    <a:pt x="4799" y="1092"/>
                    <a:pt x="4799" y="1092"/>
                    <a:pt x="4799" y="1092"/>
                  </a:cubicBezTo>
                  <a:cubicBezTo>
                    <a:pt x="4807" y="1092"/>
                    <a:pt x="4865" y="1077"/>
                    <a:pt x="4990" y="1077"/>
                  </a:cubicBezTo>
                  <a:cubicBezTo>
                    <a:pt x="5019" y="1077"/>
                    <a:pt x="5034" y="1063"/>
                    <a:pt x="5034" y="1041"/>
                  </a:cubicBezTo>
                  <a:cubicBezTo>
                    <a:pt x="5034" y="997"/>
                    <a:pt x="4990" y="938"/>
                    <a:pt x="4953" y="938"/>
                  </a:cubicBezTo>
                  <a:cubicBezTo>
                    <a:pt x="4902" y="938"/>
                    <a:pt x="4880" y="916"/>
                    <a:pt x="4865" y="901"/>
                  </a:cubicBezTo>
                  <a:cubicBezTo>
                    <a:pt x="4858" y="894"/>
                    <a:pt x="4851" y="894"/>
                    <a:pt x="4851" y="894"/>
                  </a:cubicBezTo>
                  <a:cubicBezTo>
                    <a:pt x="4829" y="887"/>
                    <a:pt x="4829" y="887"/>
                    <a:pt x="4829" y="887"/>
                  </a:cubicBezTo>
                  <a:cubicBezTo>
                    <a:pt x="4829" y="894"/>
                    <a:pt x="4829" y="894"/>
                    <a:pt x="4829" y="894"/>
                  </a:cubicBezTo>
                  <a:cubicBezTo>
                    <a:pt x="4814" y="894"/>
                    <a:pt x="4814" y="894"/>
                    <a:pt x="4814" y="894"/>
                  </a:cubicBezTo>
                  <a:cubicBezTo>
                    <a:pt x="4777" y="887"/>
                    <a:pt x="4755" y="858"/>
                    <a:pt x="4755" y="821"/>
                  </a:cubicBezTo>
                  <a:cubicBezTo>
                    <a:pt x="4755" y="762"/>
                    <a:pt x="4785" y="726"/>
                    <a:pt x="4814" y="696"/>
                  </a:cubicBezTo>
                  <a:cubicBezTo>
                    <a:pt x="4829" y="682"/>
                    <a:pt x="4829" y="660"/>
                    <a:pt x="4836" y="630"/>
                  </a:cubicBezTo>
                  <a:cubicBezTo>
                    <a:pt x="4836" y="608"/>
                    <a:pt x="4836" y="608"/>
                    <a:pt x="4836" y="608"/>
                  </a:cubicBezTo>
                  <a:cubicBezTo>
                    <a:pt x="4836" y="579"/>
                    <a:pt x="4836" y="535"/>
                    <a:pt x="4851" y="498"/>
                  </a:cubicBezTo>
                  <a:cubicBezTo>
                    <a:pt x="4858" y="477"/>
                    <a:pt x="4865" y="447"/>
                    <a:pt x="4895" y="447"/>
                  </a:cubicBezTo>
                  <a:cubicBezTo>
                    <a:pt x="4902" y="447"/>
                    <a:pt x="4909" y="447"/>
                    <a:pt x="4924" y="455"/>
                  </a:cubicBezTo>
                  <a:cubicBezTo>
                    <a:pt x="4931" y="462"/>
                    <a:pt x="4939" y="462"/>
                    <a:pt x="4953" y="462"/>
                  </a:cubicBezTo>
                  <a:cubicBezTo>
                    <a:pt x="4961" y="462"/>
                    <a:pt x="4968" y="462"/>
                    <a:pt x="4968" y="455"/>
                  </a:cubicBezTo>
                  <a:cubicBezTo>
                    <a:pt x="4983" y="447"/>
                    <a:pt x="4983" y="447"/>
                    <a:pt x="4983" y="447"/>
                  </a:cubicBezTo>
                  <a:cubicBezTo>
                    <a:pt x="5005" y="469"/>
                    <a:pt x="5005" y="469"/>
                    <a:pt x="5005" y="469"/>
                  </a:cubicBezTo>
                  <a:cubicBezTo>
                    <a:pt x="5012" y="469"/>
                    <a:pt x="5019" y="469"/>
                    <a:pt x="5027" y="469"/>
                  </a:cubicBezTo>
                  <a:cubicBezTo>
                    <a:pt x="5056" y="469"/>
                    <a:pt x="5070" y="484"/>
                    <a:pt x="5078" y="506"/>
                  </a:cubicBezTo>
                  <a:cubicBezTo>
                    <a:pt x="5085" y="528"/>
                    <a:pt x="5085" y="528"/>
                    <a:pt x="5085" y="528"/>
                  </a:cubicBezTo>
                  <a:cubicBezTo>
                    <a:pt x="5093" y="550"/>
                    <a:pt x="5093" y="557"/>
                    <a:pt x="5107" y="565"/>
                  </a:cubicBezTo>
                  <a:cubicBezTo>
                    <a:pt x="5114" y="565"/>
                    <a:pt x="5114" y="572"/>
                    <a:pt x="5122" y="572"/>
                  </a:cubicBezTo>
                  <a:cubicBezTo>
                    <a:pt x="5129" y="572"/>
                    <a:pt x="5136" y="579"/>
                    <a:pt x="5144" y="579"/>
                  </a:cubicBezTo>
                  <a:lnTo>
                    <a:pt x="5144" y="579"/>
                  </a:lnTo>
                  <a:cubicBezTo>
                    <a:pt x="5144" y="565"/>
                    <a:pt x="5144" y="557"/>
                    <a:pt x="5144" y="542"/>
                  </a:cubicBezTo>
                  <a:cubicBezTo>
                    <a:pt x="5144" y="528"/>
                    <a:pt x="5144" y="520"/>
                    <a:pt x="5136" y="491"/>
                  </a:cubicBezTo>
                  <a:cubicBezTo>
                    <a:pt x="5136" y="484"/>
                    <a:pt x="5129" y="477"/>
                    <a:pt x="5129" y="469"/>
                  </a:cubicBezTo>
                  <a:cubicBezTo>
                    <a:pt x="5122" y="455"/>
                    <a:pt x="5114" y="440"/>
                    <a:pt x="5122" y="425"/>
                  </a:cubicBezTo>
                  <a:cubicBezTo>
                    <a:pt x="5122" y="410"/>
                    <a:pt x="5136" y="410"/>
                    <a:pt x="5158" y="403"/>
                  </a:cubicBezTo>
                  <a:cubicBezTo>
                    <a:pt x="5180" y="396"/>
                    <a:pt x="5180" y="396"/>
                    <a:pt x="5180" y="396"/>
                  </a:cubicBezTo>
                  <a:cubicBezTo>
                    <a:pt x="5188" y="396"/>
                    <a:pt x="5195" y="396"/>
                    <a:pt x="5203" y="396"/>
                  </a:cubicBezTo>
                  <a:cubicBezTo>
                    <a:pt x="5232" y="396"/>
                    <a:pt x="5239" y="425"/>
                    <a:pt x="5239" y="455"/>
                  </a:cubicBezTo>
                  <a:cubicBezTo>
                    <a:pt x="5246" y="498"/>
                    <a:pt x="5261" y="535"/>
                    <a:pt x="5290" y="535"/>
                  </a:cubicBezTo>
                  <a:cubicBezTo>
                    <a:pt x="5298" y="535"/>
                    <a:pt x="5298" y="535"/>
                    <a:pt x="5305" y="528"/>
                  </a:cubicBezTo>
                  <a:cubicBezTo>
                    <a:pt x="5312" y="528"/>
                    <a:pt x="5312" y="528"/>
                    <a:pt x="5320" y="528"/>
                  </a:cubicBezTo>
                  <a:cubicBezTo>
                    <a:pt x="5342" y="528"/>
                    <a:pt x="5349" y="550"/>
                    <a:pt x="5356" y="586"/>
                  </a:cubicBezTo>
                  <a:cubicBezTo>
                    <a:pt x="5371" y="645"/>
                    <a:pt x="5393" y="652"/>
                    <a:pt x="5422" y="667"/>
                  </a:cubicBezTo>
                  <a:cubicBezTo>
                    <a:pt x="5429" y="667"/>
                    <a:pt x="5437" y="667"/>
                    <a:pt x="5444" y="667"/>
                  </a:cubicBezTo>
                  <a:cubicBezTo>
                    <a:pt x="5466" y="674"/>
                    <a:pt x="5488" y="682"/>
                    <a:pt x="5481" y="740"/>
                  </a:cubicBezTo>
                  <a:cubicBezTo>
                    <a:pt x="5481" y="799"/>
                    <a:pt x="5474" y="828"/>
                    <a:pt x="5503" y="850"/>
                  </a:cubicBezTo>
                  <a:cubicBezTo>
                    <a:pt x="5517" y="858"/>
                    <a:pt x="5525" y="865"/>
                    <a:pt x="5532" y="872"/>
                  </a:cubicBezTo>
                  <a:cubicBezTo>
                    <a:pt x="5554" y="879"/>
                    <a:pt x="5561" y="887"/>
                    <a:pt x="5576" y="887"/>
                  </a:cubicBezTo>
                  <a:cubicBezTo>
                    <a:pt x="5584" y="887"/>
                    <a:pt x="5584" y="887"/>
                    <a:pt x="5591" y="887"/>
                  </a:cubicBezTo>
                  <a:cubicBezTo>
                    <a:pt x="5605" y="879"/>
                    <a:pt x="5620" y="872"/>
                    <a:pt x="5627" y="865"/>
                  </a:cubicBezTo>
                  <a:cubicBezTo>
                    <a:pt x="5649" y="858"/>
                    <a:pt x="5664" y="843"/>
                    <a:pt x="5686" y="843"/>
                  </a:cubicBezTo>
                  <a:cubicBezTo>
                    <a:pt x="5693" y="843"/>
                    <a:pt x="5701" y="850"/>
                    <a:pt x="5715" y="850"/>
                  </a:cubicBezTo>
                  <a:cubicBezTo>
                    <a:pt x="5715" y="858"/>
                    <a:pt x="5723" y="858"/>
                    <a:pt x="5723" y="858"/>
                  </a:cubicBezTo>
                  <a:cubicBezTo>
                    <a:pt x="5730" y="858"/>
                    <a:pt x="5730" y="858"/>
                    <a:pt x="5730" y="858"/>
                  </a:cubicBezTo>
                  <a:cubicBezTo>
                    <a:pt x="5730" y="865"/>
                    <a:pt x="5730" y="865"/>
                    <a:pt x="5730" y="865"/>
                  </a:cubicBezTo>
                  <a:cubicBezTo>
                    <a:pt x="5745" y="879"/>
                    <a:pt x="5759" y="894"/>
                    <a:pt x="5774" y="894"/>
                  </a:cubicBezTo>
                  <a:cubicBezTo>
                    <a:pt x="5781" y="901"/>
                    <a:pt x="5781" y="901"/>
                    <a:pt x="5781" y="901"/>
                  </a:cubicBezTo>
                  <a:lnTo>
                    <a:pt x="5781" y="901"/>
                  </a:lnTo>
                  <a:cubicBezTo>
                    <a:pt x="5796" y="924"/>
                    <a:pt x="5803" y="931"/>
                    <a:pt x="5811" y="931"/>
                  </a:cubicBezTo>
                  <a:cubicBezTo>
                    <a:pt x="5818" y="931"/>
                    <a:pt x="5833" y="931"/>
                    <a:pt x="5840" y="924"/>
                  </a:cubicBezTo>
                  <a:cubicBezTo>
                    <a:pt x="5847" y="924"/>
                    <a:pt x="5847" y="924"/>
                    <a:pt x="5847" y="924"/>
                  </a:cubicBezTo>
                  <a:cubicBezTo>
                    <a:pt x="5855" y="924"/>
                    <a:pt x="5855" y="924"/>
                    <a:pt x="5855" y="924"/>
                  </a:cubicBezTo>
                  <a:cubicBezTo>
                    <a:pt x="5884" y="938"/>
                    <a:pt x="5913" y="960"/>
                    <a:pt x="5935" y="982"/>
                  </a:cubicBezTo>
                  <a:cubicBezTo>
                    <a:pt x="5950" y="989"/>
                    <a:pt x="5957" y="997"/>
                    <a:pt x="5972" y="1004"/>
                  </a:cubicBezTo>
                  <a:cubicBezTo>
                    <a:pt x="6023" y="1041"/>
                    <a:pt x="6082" y="1085"/>
                    <a:pt x="6052" y="1136"/>
                  </a:cubicBezTo>
                  <a:cubicBezTo>
                    <a:pt x="6045" y="1158"/>
                    <a:pt x="6030" y="1165"/>
                    <a:pt x="6016" y="1173"/>
                  </a:cubicBezTo>
                  <a:cubicBezTo>
                    <a:pt x="6008" y="1180"/>
                    <a:pt x="6008" y="1180"/>
                    <a:pt x="6008" y="1187"/>
                  </a:cubicBezTo>
                  <a:cubicBezTo>
                    <a:pt x="6023" y="1224"/>
                    <a:pt x="6023" y="1290"/>
                    <a:pt x="6008" y="1334"/>
                  </a:cubicBezTo>
                  <a:cubicBezTo>
                    <a:pt x="6008" y="1341"/>
                    <a:pt x="6001" y="1363"/>
                    <a:pt x="5972" y="1363"/>
                  </a:cubicBezTo>
                  <a:cubicBezTo>
                    <a:pt x="5928" y="1363"/>
                    <a:pt x="5884" y="1334"/>
                    <a:pt x="5877" y="1334"/>
                  </a:cubicBezTo>
                  <a:cubicBezTo>
                    <a:pt x="5869" y="1327"/>
                    <a:pt x="5869" y="1327"/>
                    <a:pt x="5869" y="1327"/>
                  </a:cubicBezTo>
                  <a:lnTo>
                    <a:pt x="5869" y="1327"/>
                  </a:lnTo>
                  <a:cubicBezTo>
                    <a:pt x="5862" y="1312"/>
                    <a:pt x="5840" y="1231"/>
                    <a:pt x="5884" y="1202"/>
                  </a:cubicBezTo>
                  <a:cubicBezTo>
                    <a:pt x="5891" y="1187"/>
                    <a:pt x="5877" y="1151"/>
                    <a:pt x="5855" y="1129"/>
                  </a:cubicBezTo>
                  <a:cubicBezTo>
                    <a:pt x="5840" y="1143"/>
                    <a:pt x="5796" y="1180"/>
                    <a:pt x="5767" y="1180"/>
                  </a:cubicBezTo>
                  <a:cubicBezTo>
                    <a:pt x="5759" y="1180"/>
                    <a:pt x="5759" y="1180"/>
                    <a:pt x="5752" y="1173"/>
                  </a:cubicBezTo>
                  <a:cubicBezTo>
                    <a:pt x="5737" y="1173"/>
                    <a:pt x="5723" y="1158"/>
                    <a:pt x="5715" y="1143"/>
                  </a:cubicBezTo>
                  <a:cubicBezTo>
                    <a:pt x="5708" y="1136"/>
                    <a:pt x="5708" y="1129"/>
                    <a:pt x="5701" y="1129"/>
                  </a:cubicBezTo>
                  <a:cubicBezTo>
                    <a:pt x="5701" y="1129"/>
                    <a:pt x="5693" y="1129"/>
                    <a:pt x="5686" y="1136"/>
                  </a:cubicBezTo>
                  <a:cubicBezTo>
                    <a:pt x="5664" y="1151"/>
                    <a:pt x="5642" y="1187"/>
                    <a:pt x="5627" y="1209"/>
                  </a:cubicBezTo>
                  <a:cubicBezTo>
                    <a:pt x="5605" y="1239"/>
                    <a:pt x="5598" y="1246"/>
                    <a:pt x="5591" y="1246"/>
                  </a:cubicBezTo>
                  <a:cubicBezTo>
                    <a:pt x="5584" y="1246"/>
                    <a:pt x="5584" y="1246"/>
                    <a:pt x="5584" y="1246"/>
                  </a:cubicBezTo>
                  <a:cubicBezTo>
                    <a:pt x="5576" y="1239"/>
                    <a:pt x="5576" y="1239"/>
                    <a:pt x="5576" y="1239"/>
                  </a:cubicBezTo>
                  <a:cubicBezTo>
                    <a:pt x="5569" y="1231"/>
                    <a:pt x="5569" y="1224"/>
                    <a:pt x="5576" y="1217"/>
                  </a:cubicBezTo>
                  <a:cubicBezTo>
                    <a:pt x="5576" y="1202"/>
                    <a:pt x="5584" y="1187"/>
                    <a:pt x="5584" y="1180"/>
                  </a:cubicBezTo>
                  <a:lnTo>
                    <a:pt x="5584" y="1180"/>
                  </a:lnTo>
                  <a:cubicBezTo>
                    <a:pt x="5584" y="1173"/>
                    <a:pt x="5584" y="1173"/>
                    <a:pt x="5576" y="1173"/>
                  </a:cubicBezTo>
                  <a:cubicBezTo>
                    <a:pt x="5547" y="1173"/>
                    <a:pt x="5539" y="1180"/>
                    <a:pt x="5517" y="1195"/>
                  </a:cubicBezTo>
                  <a:cubicBezTo>
                    <a:pt x="5503" y="1202"/>
                    <a:pt x="5488" y="1209"/>
                    <a:pt x="5466" y="1217"/>
                  </a:cubicBezTo>
                  <a:cubicBezTo>
                    <a:pt x="5422" y="1246"/>
                    <a:pt x="5415" y="1253"/>
                    <a:pt x="5408" y="1283"/>
                  </a:cubicBezTo>
                  <a:cubicBezTo>
                    <a:pt x="5408" y="1290"/>
                    <a:pt x="5400" y="1305"/>
                    <a:pt x="5400" y="1312"/>
                  </a:cubicBezTo>
                  <a:cubicBezTo>
                    <a:pt x="5393" y="1319"/>
                    <a:pt x="5393" y="1319"/>
                    <a:pt x="5393" y="1319"/>
                  </a:cubicBezTo>
                  <a:cubicBezTo>
                    <a:pt x="5386" y="1334"/>
                    <a:pt x="5386" y="1334"/>
                    <a:pt x="5386" y="1334"/>
                  </a:cubicBezTo>
                  <a:cubicBezTo>
                    <a:pt x="5342" y="1348"/>
                    <a:pt x="5312" y="1363"/>
                    <a:pt x="5290" y="1363"/>
                  </a:cubicBezTo>
                  <a:cubicBezTo>
                    <a:pt x="5283" y="1363"/>
                    <a:pt x="5283" y="1363"/>
                    <a:pt x="5276" y="1363"/>
                  </a:cubicBezTo>
                  <a:cubicBezTo>
                    <a:pt x="5261" y="1363"/>
                    <a:pt x="5254" y="1356"/>
                    <a:pt x="5246" y="1356"/>
                  </a:cubicBezTo>
                  <a:lnTo>
                    <a:pt x="5239" y="1356"/>
                  </a:lnTo>
                  <a:cubicBezTo>
                    <a:pt x="5239" y="1356"/>
                    <a:pt x="5232" y="1356"/>
                    <a:pt x="5217" y="1378"/>
                  </a:cubicBezTo>
                  <a:cubicBezTo>
                    <a:pt x="5210" y="1385"/>
                    <a:pt x="5210" y="1392"/>
                    <a:pt x="5203" y="1400"/>
                  </a:cubicBezTo>
                  <a:cubicBezTo>
                    <a:pt x="5180" y="1429"/>
                    <a:pt x="5158" y="1458"/>
                    <a:pt x="5129" y="1458"/>
                  </a:cubicBezTo>
                  <a:close/>
                  <a:moveTo>
                    <a:pt x="4902" y="652"/>
                  </a:moveTo>
                  <a:lnTo>
                    <a:pt x="4902" y="652"/>
                  </a:lnTo>
                  <a:cubicBezTo>
                    <a:pt x="4946" y="674"/>
                    <a:pt x="4953" y="682"/>
                    <a:pt x="4946" y="696"/>
                  </a:cubicBezTo>
                  <a:cubicBezTo>
                    <a:pt x="4946" y="704"/>
                    <a:pt x="4946" y="704"/>
                    <a:pt x="4946" y="711"/>
                  </a:cubicBezTo>
                  <a:cubicBezTo>
                    <a:pt x="4953" y="748"/>
                    <a:pt x="4924" y="770"/>
                    <a:pt x="4887" y="799"/>
                  </a:cubicBezTo>
                  <a:cubicBezTo>
                    <a:pt x="4880" y="806"/>
                    <a:pt x="4873" y="806"/>
                    <a:pt x="4865" y="814"/>
                  </a:cubicBezTo>
                  <a:cubicBezTo>
                    <a:pt x="4851" y="828"/>
                    <a:pt x="4836" y="858"/>
                    <a:pt x="4836" y="872"/>
                  </a:cubicBezTo>
                  <a:cubicBezTo>
                    <a:pt x="4843" y="865"/>
                    <a:pt x="4843" y="865"/>
                    <a:pt x="4843" y="865"/>
                  </a:cubicBezTo>
                  <a:cubicBezTo>
                    <a:pt x="4865" y="850"/>
                    <a:pt x="4880" y="836"/>
                    <a:pt x="4895" y="821"/>
                  </a:cubicBezTo>
                  <a:cubicBezTo>
                    <a:pt x="4924" y="792"/>
                    <a:pt x="4968" y="777"/>
                    <a:pt x="5012" y="755"/>
                  </a:cubicBezTo>
                  <a:cubicBezTo>
                    <a:pt x="5027" y="748"/>
                    <a:pt x="5034" y="748"/>
                    <a:pt x="5048" y="740"/>
                  </a:cubicBezTo>
                  <a:cubicBezTo>
                    <a:pt x="5078" y="726"/>
                    <a:pt x="5078" y="718"/>
                    <a:pt x="5078" y="718"/>
                  </a:cubicBezTo>
                  <a:lnTo>
                    <a:pt x="5078" y="718"/>
                  </a:lnTo>
                  <a:cubicBezTo>
                    <a:pt x="5078" y="718"/>
                    <a:pt x="5070" y="718"/>
                    <a:pt x="5070" y="711"/>
                  </a:cubicBezTo>
                  <a:cubicBezTo>
                    <a:pt x="5063" y="711"/>
                    <a:pt x="5063" y="711"/>
                    <a:pt x="5063" y="704"/>
                  </a:cubicBezTo>
                  <a:cubicBezTo>
                    <a:pt x="5056" y="704"/>
                    <a:pt x="5048" y="696"/>
                    <a:pt x="5048" y="696"/>
                  </a:cubicBezTo>
                  <a:cubicBezTo>
                    <a:pt x="5034" y="682"/>
                    <a:pt x="5027" y="674"/>
                    <a:pt x="5012" y="652"/>
                  </a:cubicBezTo>
                  <a:cubicBezTo>
                    <a:pt x="4997" y="645"/>
                    <a:pt x="4997" y="630"/>
                    <a:pt x="4990" y="623"/>
                  </a:cubicBezTo>
                  <a:lnTo>
                    <a:pt x="4990" y="616"/>
                  </a:lnTo>
                  <a:lnTo>
                    <a:pt x="4983" y="616"/>
                  </a:lnTo>
                  <a:cubicBezTo>
                    <a:pt x="4983" y="616"/>
                    <a:pt x="4983" y="616"/>
                    <a:pt x="4975" y="616"/>
                  </a:cubicBezTo>
                  <a:cubicBezTo>
                    <a:pt x="4946" y="623"/>
                    <a:pt x="4939" y="623"/>
                    <a:pt x="4902" y="645"/>
                  </a:cubicBezTo>
                  <a:cubicBezTo>
                    <a:pt x="4902" y="645"/>
                    <a:pt x="4902" y="645"/>
                    <a:pt x="4895" y="645"/>
                  </a:cubicBezTo>
                  <a:cubicBezTo>
                    <a:pt x="4902" y="645"/>
                    <a:pt x="4902" y="645"/>
                    <a:pt x="4902" y="652"/>
                  </a:cubicBezTo>
                  <a:close/>
                  <a:moveTo>
                    <a:pt x="5561" y="696"/>
                  </a:moveTo>
                  <a:lnTo>
                    <a:pt x="5561" y="696"/>
                  </a:lnTo>
                  <a:cubicBezTo>
                    <a:pt x="5539" y="696"/>
                    <a:pt x="5525" y="689"/>
                    <a:pt x="5510" y="674"/>
                  </a:cubicBezTo>
                  <a:cubicBezTo>
                    <a:pt x="5510" y="674"/>
                    <a:pt x="5503" y="667"/>
                    <a:pt x="5495" y="667"/>
                  </a:cubicBezTo>
                  <a:cubicBezTo>
                    <a:pt x="5481" y="645"/>
                    <a:pt x="5474" y="638"/>
                    <a:pt x="5488" y="594"/>
                  </a:cubicBezTo>
                  <a:cubicBezTo>
                    <a:pt x="5503" y="528"/>
                    <a:pt x="5510" y="506"/>
                    <a:pt x="5503" y="469"/>
                  </a:cubicBezTo>
                  <a:cubicBezTo>
                    <a:pt x="5488" y="425"/>
                    <a:pt x="5488" y="389"/>
                    <a:pt x="5503" y="367"/>
                  </a:cubicBezTo>
                  <a:cubicBezTo>
                    <a:pt x="5525" y="330"/>
                    <a:pt x="5576" y="315"/>
                    <a:pt x="5627" y="301"/>
                  </a:cubicBezTo>
                  <a:cubicBezTo>
                    <a:pt x="5657" y="293"/>
                    <a:pt x="5693" y="286"/>
                    <a:pt x="5715" y="271"/>
                  </a:cubicBezTo>
                  <a:cubicBezTo>
                    <a:pt x="5723" y="271"/>
                    <a:pt x="5737" y="264"/>
                    <a:pt x="5745" y="264"/>
                  </a:cubicBezTo>
                  <a:cubicBezTo>
                    <a:pt x="5796" y="264"/>
                    <a:pt x="5825" y="345"/>
                    <a:pt x="5847" y="396"/>
                  </a:cubicBezTo>
                  <a:cubicBezTo>
                    <a:pt x="5855" y="410"/>
                    <a:pt x="5855" y="418"/>
                    <a:pt x="5862" y="425"/>
                  </a:cubicBezTo>
                  <a:cubicBezTo>
                    <a:pt x="5898" y="498"/>
                    <a:pt x="5796" y="557"/>
                    <a:pt x="5767" y="572"/>
                  </a:cubicBezTo>
                  <a:cubicBezTo>
                    <a:pt x="5723" y="601"/>
                    <a:pt x="5708" y="616"/>
                    <a:pt x="5671" y="660"/>
                  </a:cubicBezTo>
                  <a:cubicBezTo>
                    <a:pt x="5657" y="682"/>
                    <a:pt x="5657" y="682"/>
                    <a:pt x="5657" y="682"/>
                  </a:cubicBezTo>
                  <a:cubicBezTo>
                    <a:pt x="5649" y="682"/>
                    <a:pt x="5649" y="682"/>
                    <a:pt x="5649" y="682"/>
                  </a:cubicBezTo>
                  <a:cubicBezTo>
                    <a:pt x="5642" y="674"/>
                    <a:pt x="5642" y="674"/>
                    <a:pt x="5642" y="674"/>
                  </a:cubicBezTo>
                  <a:cubicBezTo>
                    <a:pt x="5635" y="682"/>
                    <a:pt x="5598" y="696"/>
                    <a:pt x="5561" y="696"/>
                  </a:cubicBezTo>
                  <a:close/>
                  <a:moveTo>
                    <a:pt x="4997" y="410"/>
                  </a:moveTo>
                  <a:lnTo>
                    <a:pt x="4997" y="410"/>
                  </a:lnTo>
                  <a:cubicBezTo>
                    <a:pt x="5012" y="418"/>
                    <a:pt x="5012" y="418"/>
                    <a:pt x="5012" y="418"/>
                  </a:cubicBezTo>
                  <a:cubicBezTo>
                    <a:pt x="4997" y="410"/>
                    <a:pt x="4997" y="410"/>
                    <a:pt x="4997" y="410"/>
                  </a:cubicBezTo>
                  <a:cubicBezTo>
                    <a:pt x="5005" y="389"/>
                    <a:pt x="5012" y="359"/>
                    <a:pt x="5027" y="330"/>
                  </a:cubicBezTo>
                  <a:cubicBezTo>
                    <a:pt x="5063" y="264"/>
                    <a:pt x="5056" y="227"/>
                    <a:pt x="5048" y="205"/>
                  </a:cubicBezTo>
                  <a:cubicBezTo>
                    <a:pt x="4909" y="257"/>
                    <a:pt x="4909" y="257"/>
                    <a:pt x="4909" y="257"/>
                  </a:cubicBezTo>
                  <a:cubicBezTo>
                    <a:pt x="4917" y="227"/>
                    <a:pt x="4917" y="227"/>
                    <a:pt x="4917" y="227"/>
                  </a:cubicBezTo>
                  <a:cubicBezTo>
                    <a:pt x="4917" y="227"/>
                    <a:pt x="4939" y="139"/>
                    <a:pt x="4990" y="103"/>
                  </a:cubicBezTo>
                  <a:cubicBezTo>
                    <a:pt x="5019" y="88"/>
                    <a:pt x="5048" y="74"/>
                    <a:pt x="5093" y="59"/>
                  </a:cubicBezTo>
                  <a:cubicBezTo>
                    <a:pt x="5114" y="51"/>
                    <a:pt x="5144" y="37"/>
                    <a:pt x="5173" y="22"/>
                  </a:cubicBezTo>
                  <a:cubicBezTo>
                    <a:pt x="5217" y="0"/>
                    <a:pt x="5268" y="0"/>
                    <a:pt x="5305" y="0"/>
                  </a:cubicBezTo>
                  <a:cubicBezTo>
                    <a:pt x="5327" y="0"/>
                    <a:pt x="5342" y="0"/>
                    <a:pt x="5342" y="0"/>
                  </a:cubicBezTo>
                  <a:cubicBezTo>
                    <a:pt x="5349" y="0"/>
                    <a:pt x="5349" y="0"/>
                    <a:pt x="5349" y="0"/>
                  </a:cubicBezTo>
                  <a:cubicBezTo>
                    <a:pt x="5356" y="15"/>
                    <a:pt x="5356" y="15"/>
                    <a:pt x="5356" y="15"/>
                  </a:cubicBezTo>
                  <a:cubicBezTo>
                    <a:pt x="5356" y="15"/>
                    <a:pt x="5364" y="81"/>
                    <a:pt x="5312" y="132"/>
                  </a:cubicBezTo>
                  <a:cubicBezTo>
                    <a:pt x="5283" y="161"/>
                    <a:pt x="5268" y="191"/>
                    <a:pt x="5268" y="227"/>
                  </a:cubicBezTo>
                  <a:cubicBezTo>
                    <a:pt x="5268" y="235"/>
                    <a:pt x="5268" y="235"/>
                    <a:pt x="5268" y="235"/>
                  </a:cubicBezTo>
                  <a:cubicBezTo>
                    <a:pt x="5268" y="242"/>
                    <a:pt x="5268" y="242"/>
                    <a:pt x="5268" y="242"/>
                  </a:cubicBezTo>
                  <a:cubicBezTo>
                    <a:pt x="5203" y="323"/>
                    <a:pt x="5188" y="330"/>
                    <a:pt x="5180" y="330"/>
                  </a:cubicBezTo>
                  <a:cubicBezTo>
                    <a:pt x="5166" y="337"/>
                    <a:pt x="5158" y="345"/>
                    <a:pt x="5144" y="359"/>
                  </a:cubicBezTo>
                  <a:cubicBezTo>
                    <a:pt x="5122" y="381"/>
                    <a:pt x="5107" y="396"/>
                    <a:pt x="5093" y="403"/>
                  </a:cubicBezTo>
                  <a:cubicBezTo>
                    <a:pt x="5063" y="418"/>
                    <a:pt x="5048" y="418"/>
                    <a:pt x="5027" y="425"/>
                  </a:cubicBezTo>
                  <a:cubicBezTo>
                    <a:pt x="4983" y="440"/>
                    <a:pt x="4983" y="440"/>
                    <a:pt x="4983" y="440"/>
                  </a:cubicBezTo>
                  <a:lnTo>
                    <a:pt x="4997" y="410"/>
                  </a:lnTo>
                  <a:close/>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1" name="Freeform 140"/>
            <p:cNvSpPr>
              <a:spLocks noChangeArrowheads="1"/>
            </p:cNvSpPr>
            <p:nvPr/>
          </p:nvSpPr>
          <p:spPr bwMode="auto">
            <a:xfrm>
              <a:off x="6438102" y="4261498"/>
              <a:ext cx="463272" cy="441385"/>
            </a:xfrm>
            <a:custGeom>
              <a:avLst/>
              <a:gdLst>
                <a:gd name="T0" fmla="*/ 908 w 1202"/>
                <a:gd name="T1" fmla="*/ 1165 h 1166"/>
                <a:gd name="T2" fmla="*/ 733 w 1202"/>
                <a:gd name="T3" fmla="*/ 1026 h 1166"/>
                <a:gd name="T4" fmla="*/ 652 w 1202"/>
                <a:gd name="T5" fmla="*/ 1011 h 1166"/>
                <a:gd name="T6" fmla="*/ 578 w 1202"/>
                <a:gd name="T7" fmla="*/ 1070 h 1166"/>
                <a:gd name="T8" fmla="*/ 491 w 1202"/>
                <a:gd name="T9" fmla="*/ 1128 h 1166"/>
                <a:gd name="T10" fmla="*/ 388 w 1202"/>
                <a:gd name="T11" fmla="*/ 1026 h 1166"/>
                <a:gd name="T12" fmla="*/ 366 w 1202"/>
                <a:gd name="T13" fmla="*/ 989 h 1166"/>
                <a:gd name="T14" fmla="*/ 285 w 1202"/>
                <a:gd name="T15" fmla="*/ 1048 h 1166"/>
                <a:gd name="T16" fmla="*/ 190 w 1202"/>
                <a:gd name="T17" fmla="*/ 989 h 1166"/>
                <a:gd name="T18" fmla="*/ 139 w 1202"/>
                <a:gd name="T19" fmla="*/ 769 h 1166"/>
                <a:gd name="T20" fmla="*/ 51 w 1202"/>
                <a:gd name="T21" fmla="*/ 652 h 1166"/>
                <a:gd name="T22" fmla="*/ 29 w 1202"/>
                <a:gd name="T23" fmla="*/ 645 h 1166"/>
                <a:gd name="T24" fmla="*/ 29 w 1202"/>
                <a:gd name="T25" fmla="*/ 505 h 1166"/>
                <a:gd name="T26" fmla="*/ 80 w 1202"/>
                <a:gd name="T27" fmla="*/ 396 h 1166"/>
                <a:gd name="T28" fmla="*/ 161 w 1202"/>
                <a:gd name="T29" fmla="*/ 469 h 1166"/>
                <a:gd name="T30" fmla="*/ 183 w 1202"/>
                <a:gd name="T31" fmla="*/ 527 h 1166"/>
                <a:gd name="T32" fmla="*/ 249 w 1202"/>
                <a:gd name="T33" fmla="*/ 484 h 1166"/>
                <a:gd name="T34" fmla="*/ 307 w 1202"/>
                <a:gd name="T35" fmla="*/ 410 h 1166"/>
                <a:gd name="T36" fmla="*/ 505 w 1202"/>
                <a:gd name="T37" fmla="*/ 293 h 1166"/>
                <a:gd name="T38" fmla="*/ 549 w 1202"/>
                <a:gd name="T39" fmla="*/ 227 h 1166"/>
                <a:gd name="T40" fmla="*/ 623 w 1202"/>
                <a:gd name="T41" fmla="*/ 212 h 1166"/>
                <a:gd name="T42" fmla="*/ 681 w 1202"/>
                <a:gd name="T43" fmla="*/ 154 h 1166"/>
                <a:gd name="T44" fmla="*/ 769 w 1202"/>
                <a:gd name="T45" fmla="*/ 73 h 1166"/>
                <a:gd name="T46" fmla="*/ 908 w 1202"/>
                <a:gd name="T47" fmla="*/ 0 h 1166"/>
                <a:gd name="T48" fmla="*/ 923 w 1202"/>
                <a:gd name="T49" fmla="*/ 7 h 1166"/>
                <a:gd name="T50" fmla="*/ 850 w 1202"/>
                <a:gd name="T51" fmla="*/ 212 h 1166"/>
                <a:gd name="T52" fmla="*/ 938 w 1202"/>
                <a:gd name="T53" fmla="*/ 300 h 1166"/>
                <a:gd name="T54" fmla="*/ 1004 w 1202"/>
                <a:gd name="T55" fmla="*/ 403 h 1166"/>
                <a:gd name="T56" fmla="*/ 952 w 1202"/>
                <a:gd name="T57" fmla="*/ 505 h 1166"/>
                <a:gd name="T58" fmla="*/ 967 w 1202"/>
                <a:gd name="T59" fmla="*/ 550 h 1166"/>
                <a:gd name="T60" fmla="*/ 872 w 1202"/>
                <a:gd name="T61" fmla="*/ 586 h 1166"/>
                <a:gd name="T62" fmla="*/ 872 w 1202"/>
                <a:gd name="T63" fmla="*/ 645 h 1166"/>
                <a:gd name="T64" fmla="*/ 1033 w 1202"/>
                <a:gd name="T65" fmla="*/ 828 h 1166"/>
                <a:gd name="T66" fmla="*/ 1187 w 1202"/>
                <a:gd name="T67" fmla="*/ 989 h 1166"/>
                <a:gd name="T68" fmla="*/ 1201 w 1202"/>
                <a:gd name="T69" fmla="*/ 1062 h 1166"/>
                <a:gd name="T70" fmla="*/ 1143 w 1202"/>
                <a:gd name="T71" fmla="*/ 1070 h 1166"/>
                <a:gd name="T72" fmla="*/ 1055 w 1202"/>
                <a:gd name="T73" fmla="*/ 1128 h 1166"/>
                <a:gd name="T74" fmla="*/ 923 w 1202"/>
                <a:gd name="T75" fmla="*/ 1165 h 1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2" h="1166">
                  <a:moveTo>
                    <a:pt x="908" y="1165"/>
                  </a:moveTo>
                  <a:lnTo>
                    <a:pt x="908" y="1165"/>
                  </a:lnTo>
                  <a:cubicBezTo>
                    <a:pt x="850" y="1165"/>
                    <a:pt x="776" y="1084"/>
                    <a:pt x="733" y="1026"/>
                  </a:cubicBezTo>
                  <a:lnTo>
                    <a:pt x="733" y="1026"/>
                  </a:lnTo>
                  <a:cubicBezTo>
                    <a:pt x="710" y="996"/>
                    <a:pt x="696" y="996"/>
                    <a:pt x="688" y="996"/>
                  </a:cubicBezTo>
                  <a:cubicBezTo>
                    <a:pt x="681" y="996"/>
                    <a:pt x="666" y="1004"/>
                    <a:pt x="652" y="1011"/>
                  </a:cubicBezTo>
                  <a:cubicBezTo>
                    <a:pt x="637" y="1018"/>
                    <a:pt x="637" y="1018"/>
                    <a:pt x="637" y="1018"/>
                  </a:cubicBezTo>
                  <a:cubicBezTo>
                    <a:pt x="608" y="1033"/>
                    <a:pt x="593" y="1048"/>
                    <a:pt x="578" y="1070"/>
                  </a:cubicBezTo>
                  <a:cubicBezTo>
                    <a:pt x="571" y="1077"/>
                    <a:pt x="557" y="1092"/>
                    <a:pt x="535" y="1106"/>
                  </a:cubicBezTo>
                  <a:cubicBezTo>
                    <a:pt x="520" y="1121"/>
                    <a:pt x="505" y="1128"/>
                    <a:pt x="491" y="1128"/>
                  </a:cubicBezTo>
                  <a:cubicBezTo>
                    <a:pt x="447" y="1128"/>
                    <a:pt x="410" y="1099"/>
                    <a:pt x="395" y="1070"/>
                  </a:cubicBezTo>
                  <a:cubicBezTo>
                    <a:pt x="388" y="1055"/>
                    <a:pt x="388" y="1041"/>
                    <a:pt x="388" y="1026"/>
                  </a:cubicBezTo>
                  <a:cubicBezTo>
                    <a:pt x="381" y="1004"/>
                    <a:pt x="381" y="996"/>
                    <a:pt x="373" y="996"/>
                  </a:cubicBezTo>
                  <a:cubicBezTo>
                    <a:pt x="366" y="996"/>
                    <a:pt x="366" y="989"/>
                    <a:pt x="366" y="989"/>
                  </a:cubicBezTo>
                  <a:cubicBezTo>
                    <a:pt x="351" y="989"/>
                    <a:pt x="329" y="1011"/>
                    <a:pt x="307" y="1026"/>
                  </a:cubicBezTo>
                  <a:cubicBezTo>
                    <a:pt x="300" y="1033"/>
                    <a:pt x="293" y="1041"/>
                    <a:pt x="285" y="1048"/>
                  </a:cubicBezTo>
                  <a:cubicBezTo>
                    <a:pt x="271" y="1055"/>
                    <a:pt x="264" y="1062"/>
                    <a:pt x="256" y="1062"/>
                  </a:cubicBezTo>
                  <a:cubicBezTo>
                    <a:pt x="227" y="1062"/>
                    <a:pt x="212" y="1026"/>
                    <a:pt x="190" y="989"/>
                  </a:cubicBezTo>
                  <a:cubicBezTo>
                    <a:pt x="183" y="974"/>
                    <a:pt x="168" y="960"/>
                    <a:pt x="161" y="945"/>
                  </a:cubicBezTo>
                  <a:cubicBezTo>
                    <a:pt x="124" y="909"/>
                    <a:pt x="132" y="828"/>
                    <a:pt x="139" y="769"/>
                  </a:cubicBezTo>
                  <a:cubicBezTo>
                    <a:pt x="146" y="725"/>
                    <a:pt x="102" y="689"/>
                    <a:pt x="66" y="659"/>
                  </a:cubicBezTo>
                  <a:cubicBezTo>
                    <a:pt x="58" y="652"/>
                    <a:pt x="58" y="652"/>
                    <a:pt x="51" y="652"/>
                  </a:cubicBezTo>
                  <a:cubicBezTo>
                    <a:pt x="51" y="652"/>
                    <a:pt x="44" y="645"/>
                    <a:pt x="36" y="645"/>
                  </a:cubicBezTo>
                  <a:cubicBezTo>
                    <a:pt x="29" y="645"/>
                    <a:pt x="29" y="645"/>
                    <a:pt x="29" y="645"/>
                  </a:cubicBezTo>
                  <a:cubicBezTo>
                    <a:pt x="22" y="630"/>
                    <a:pt x="22" y="630"/>
                    <a:pt x="22" y="630"/>
                  </a:cubicBezTo>
                  <a:cubicBezTo>
                    <a:pt x="22" y="623"/>
                    <a:pt x="0" y="550"/>
                    <a:pt x="29" y="505"/>
                  </a:cubicBezTo>
                  <a:cubicBezTo>
                    <a:pt x="44" y="484"/>
                    <a:pt x="51" y="462"/>
                    <a:pt x="58" y="440"/>
                  </a:cubicBezTo>
                  <a:cubicBezTo>
                    <a:pt x="66" y="425"/>
                    <a:pt x="73" y="403"/>
                    <a:pt x="80" y="396"/>
                  </a:cubicBezTo>
                  <a:cubicBezTo>
                    <a:pt x="87" y="381"/>
                    <a:pt x="102" y="381"/>
                    <a:pt x="102" y="381"/>
                  </a:cubicBezTo>
                  <a:cubicBezTo>
                    <a:pt x="139" y="381"/>
                    <a:pt x="161" y="462"/>
                    <a:pt x="161" y="469"/>
                  </a:cubicBezTo>
                  <a:cubicBezTo>
                    <a:pt x="161" y="476"/>
                    <a:pt x="161" y="476"/>
                    <a:pt x="161" y="476"/>
                  </a:cubicBezTo>
                  <a:cubicBezTo>
                    <a:pt x="168" y="491"/>
                    <a:pt x="176" y="527"/>
                    <a:pt x="183" y="527"/>
                  </a:cubicBezTo>
                  <a:cubicBezTo>
                    <a:pt x="183" y="527"/>
                    <a:pt x="190" y="527"/>
                    <a:pt x="205" y="513"/>
                  </a:cubicBezTo>
                  <a:cubicBezTo>
                    <a:pt x="219" y="498"/>
                    <a:pt x="242" y="491"/>
                    <a:pt x="249" y="484"/>
                  </a:cubicBezTo>
                  <a:cubicBezTo>
                    <a:pt x="278" y="476"/>
                    <a:pt x="285" y="469"/>
                    <a:pt x="300" y="432"/>
                  </a:cubicBezTo>
                  <a:cubicBezTo>
                    <a:pt x="307" y="410"/>
                    <a:pt x="307" y="410"/>
                    <a:pt x="307" y="410"/>
                  </a:cubicBezTo>
                  <a:cubicBezTo>
                    <a:pt x="329" y="359"/>
                    <a:pt x="344" y="315"/>
                    <a:pt x="395" y="315"/>
                  </a:cubicBezTo>
                  <a:cubicBezTo>
                    <a:pt x="432" y="315"/>
                    <a:pt x="469" y="315"/>
                    <a:pt x="505" y="293"/>
                  </a:cubicBezTo>
                  <a:cubicBezTo>
                    <a:pt x="520" y="286"/>
                    <a:pt x="520" y="271"/>
                    <a:pt x="527" y="264"/>
                  </a:cubicBezTo>
                  <a:cubicBezTo>
                    <a:pt x="535" y="249"/>
                    <a:pt x="542" y="242"/>
                    <a:pt x="549" y="227"/>
                  </a:cubicBezTo>
                  <a:cubicBezTo>
                    <a:pt x="571" y="212"/>
                    <a:pt x="586" y="212"/>
                    <a:pt x="601" y="212"/>
                  </a:cubicBezTo>
                  <a:cubicBezTo>
                    <a:pt x="623" y="212"/>
                    <a:pt x="623" y="212"/>
                    <a:pt x="623" y="212"/>
                  </a:cubicBezTo>
                  <a:cubicBezTo>
                    <a:pt x="630" y="212"/>
                    <a:pt x="637" y="212"/>
                    <a:pt x="645" y="205"/>
                  </a:cubicBezTo>
                  <a:cubicBezTo>
                    <a:pt x="666" y="198"/>
                    <a:pt x="674" y="183"/>
                    <a:pt x="681" y="154"/>
                  </a:cubicBezTo>
                  <a:cubicBezTo>
                    <a:pt x="688" y="117"/>
                    <a:pt x="703" y="88"/>
                    <a:pt x="747" y="81"/>
                  </a:cubicBezTo>
                  <a:cubicBezTo>
                    <a:pt x="754" y="81"/>
                    <a:pt x="762" y="73"/>
                    <a:pt x="769" y="73"/>
                  </a:cubicBezTo>
                  <a:cubicBezTo>
                    <a:pt x="791" y="73"/>
                    <a:pt x="798" y="73"/>
                    <a:pt x="820" y="51"/>
                  </a:cubicBezTo>
                  <a:cubicBezTo>
                    <a:pt x="857" y="15"/>
                    <a:pt x="908" y="0"/>
                    <a:pt x="908" y="0"/>
                  </a:cubicBezTo>
                  <a:cubicBezTo>
                    <a:pt x="916" y="0"/>
                    <a:pt x="916" y="0"/>
                    <a:pt x="916" y="0"/>
                  </a:cubicBezTo>
                  <a:cubicBezTo>
                    <a:pt x="923" y="7"/>
                    <a:pt x="923" y="7"/>
                    <a:pt x="923" y="7"/>
                  </a:cubicBezTo>
                  <a:cubicBezTo>
                    <a:pt x="930" y="15"/>
                    <a:pt x="974" y="88"/>
                    <a:pt x="930" y="124"/>
                  </a:cubicBezTo>
                  <a:cubicBezTo>
                    <a:pt x="886" y="154"/>
                    <a:pt x="850" y="198"/>
                    <a:pt x="850" y="212"/>
                  </a:cubicBezTo>
                  <a:cubicBezTo>
                    <a:pt x="850" y="234"/>
                    <a:pt x="886" y="278"/>
                    <a:pt x="916" y="293"/>
                  </a:cubicBezTo>
                  <a:cubicBezTo>
                    <a:pt x="923" y="293"/>
                    <a:pt x="930" y="300"/>
                    <a:pt x="938" y="300"/>
                  </a:cubicBezTo>
                  <a:cubicBezTo>
                    <a:pt x="974" y="315"/>
                    <a:pt x="1018" y="337"/>
                    <a:pt x="1018" y="366"/>
                  </a:cubicBezTo>
                  <a:cubicBezTo>
                    <a:pt x="1026" y="374"/>
                    <a:pt x="1018" y="388"/>
                    <a:pt x="1004" y="403"/>
                  </a:cubicBezTo>
                  <a:cubicBezTo>
                    <a:pt x="982" y="432"/>
                    <a:pt x="974" y="454"/>
                    <a:pt x="967" y="469"/>
                  </a:cubicBezTo>
                  <a:cubicBezTo>
                    <a:pt x="959" y="484"/>
                    <a:pt x="952" y="491"/>
                    <a:pt x="952" y="505"/>
                  </a:cubicBezTo>
                  <a:cubicBezTo>
                    <a:pt x="938" y="520"/>
                    <a:pt x="952" y="535"/>
                    <a:pt x="952" y="535"/>
                  </a:cubicBezTo>
                  <a:cubicBezTo>
                    <a:pt x="967" y="550"/>
                    <a:pt x="967" y="550"/>
                    <a:pt x="967" y="550"/>
                  </a:cubicBezTo>
                  <a:cubicBezTo>
                    <a:pt x="952" y="557"/>
                    <a:pt x="952" y="557"/>
                    <a:pt x="952" y="557"/>
                  </a:cubicBezTo>
                  <a:cubicBezTo>
                    <a:pt x="945" y="564"/>
                    <a:pt x="901" y="586"/>
                    <a:pt x="872" y="586"/>
                  </a:cubicBezTo>
                  <a:cubicBezTo>
                    <a:pt x="864" y="586"/>
                    <a:pt x="864" y="586"/>
                    <a:pt x="864" y="586"/>
                  </a:cubicBezTo>
                  <a:cubicBezTo>
                    <a:pt x="864" y="601"/>
                    <a:pt x="864" y="623"/>
                    <a:pt x="872" y="645"/>
                  </a:cubicBezTo>
                  <a:cubicBezTo>
                    <a:pt x="879" y="689"/>
                    <a:pt x="894" y="755"/>
                    <a:pt x="916" y="755"/>
                  </a:cubicBezTo>
                  <a:cubicBezTo>
                    <a:pt x="982" y="755"/>
                    <a:pt x="1026" y="791"/>
                    <a:pt x="1033" y="828"/>
                  </a:cubicBezTo>
                  <a:cubicBezTo>
                    <a:pt x="1040" y="857"/>
                    <a:pt x="1062" y="886"/>
                    <a:pt x="1092" y="894"/>
                  </a:cubicBezTo>
                  <a:cubicBezTo>
                    <a:pt x="1128" y="909"/>
                    <a:pt x="1179" y="974"/>
                    <a:pt x="1187" y="989"/>
                  </a:cubicBezTo>
                  <a:lnTo>
                    <a:pt x="1187" y="989"/>
                  </a:lnTo>
                  <a:cubicBezTo>
                    <a:pt x="1201" y="1062"/>
                    <a:pt x="1201" y="1062"/>
                    <a:pt x="1201" y="1062"/>
                  </a:cubicBezTo>
                  <a:cubicBezTo>
                    <a:pt x="1172" y="1062"/>
                    <a:pt x="1172" y="1062"/>
                    <a:pt x="1172" y="1062"/>
                  </a:cubicBezTo>
                  <a:cubicBezTo>
                    <a:pt x="1165" y="1062"/>
                    <a:pt x="1150" y="1070"/>
                    <a:pt x="1143" y="1070"/>
                  </a:cubicBezTo>
                  <a:cubicBezTo>
                    <a:pt x="1106" y="1077"/>
                    <a:pt x="1092" y="1084"/>
                    <a:pt x="1069" y="1114"/>
                  </a:cubicBezTo>
                  <a:cubicBezTo>
                    <a:pt x="1055" y="1128"/>
                    <a:pt x="1055" y="1128"/>
                    <a:pt x="1055" y="1128"/>
                  </a:cubicBezTo>
                  <a:cubicBezTo>
                    <a:pt x="1026" y="1158"/>
                    <a:pt x="996" y="1158"/>
                    <a:pt x="959" y="1158"/>
                  </a:cubicBezTo>
                  <a:cubicBezTo>
                    <a:pt x="952" y="1158"/>
                    <a:pt x="938" y="1165"/>
                    <a:pt x="923" y="1165"/>
                  </a:cubicBezTo>
                  <a:cubicBezTo>
                    <a:pt x="916" y="1165"/>
                    <a:pt x="916" y="1165"/>
                    <a:pt x="908" y="1165"/>
                  </a:cubicBezTo>
                </a:path>
              </a:pathLst>
            </a:custGeom>
            <a:grpFill/>
            <a:ln w="28575" cap="flat" cmpd="sng">
              <a:solidFill>
                <a:schemeClr val="bg1"/>
              </a:solidFill>
              <a:bevel/>
              <a:headEnd/>
              <a:tailEnd/>
            </a:ln>
            <a:effectLst/>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2" name="Freeform 141"/>
            <p:cNvSpPr>
              <a:spLocks noChangeArrowheads="1"/>
            </p:cNvSpPr>
            <p:nvPr/>
          </p:nvSpPr>
          <p:spPr bwMode="auto">
            <a:xfrm>
              <a:off x="6432631" y="4256026"/>
              <a:ext cx="472391" cy="454153"/>
            </a:xfrm>
            <a:custGeom>
              <a:avLst/>
              <a:gdLst>
                <a:gd name="T0" fmla="*/ 931 w 1232"/>
                <a:gd name="T1" fmla="*/ 125 h 1196"/>
                <a:gd name="T2" fmla="*/ 1011 w 1232"/>
                <a:gd name="T3" fmla="*/ 411 h 1196"/>
                <a:gd name="T4" fmla="*/ 887 w 1232"/>
                <a:gd name="T5" fmla="*/ 587 h 1196"/>
                <a:gd name="T6" fmla="*/ 872 w 1232"/>
                <a:gd name="T7" fmla="*/ 660 h 1196"/>
                <a:gd name="T8" fmla="*/ 1107 w 1232"/>
                <a:gd name="T9" fmla="*/ 924 h 1196"/>
                <a:gd name="T10" fmla="*/ 1187 w 1232"/>
                <a:gd name="T11" fmla="*/ 1063 h 1196"/>
                <a:gd name="T12" fmla="*/ 931 w 1232"/>
                <a:gd name="T13" fmla="*/ 1165 h 1196"/>
                <a:gd name="T14" fmla="*/ 703 w 1232"/>
                <a:gd name="T15" fmla="*/ 997 h 1196"/>
                <a:gd name="T16" fmla="*/ 506 w 1232"/>
                <a:gd name="T17" fmla="*/ 1129 h 1196"/>
                <a:gd name="T18" fmla="*/ 381 w 1232"/>
                <a:gd name="T19" fmla="*/ 989 h 1196"/>
                <a:gd name="T20" fmla="*/ 183 w 1232"/>
                <a:gd name="T21" fmla="*/ 953 h 1196"/>
                <a:gd name="T22" fmla="*/ 51 w 1232"/>
                <a:gd name="T23" fmla="*/ 645 h 1196"/>
                <a:gd name="T24" fmla="*/ 110 w 1232"/>
                <a:gd name="T25" fmla="*/ 418 h 1196"/>
                <a:gd name="T26" fmla="*/ 198 w 1232"/>
                <a:gd name="T27" fmla="*/ 557 h 1196"/>
                <a:gd name="T28" fmla="*/ 410 w 1232"/>
                <a:gd name="T29" fmla="*/ 345 h 1196"/>
                <a:gd name="T30" fmla="*/ 616 w 1232"/>
                <a:gd name="T31" fmla="*/ 242 h 1196"/>
                <a:gd name="T32" fmla="*/ 711 w 1232"/>
                <a:gd name="T33" fmla="*/ 169 h 1196"/>
                <a:gd name="T34" fmla="*/ 923 w 1232"/>
                <a:gd name="T35" fmla="*/ 30 h 1196"/>
                <a:gd name="T36" fmla="*/ 923 w 1232"/>
                <a:gd name="T37" fmla="*/ 0 h 1196"/>
                <a:gd name="T38" fmla="*/ 755 w 1232"/>
                <a:gd name="T39" fmla="*/ 81 h 1196"/>
                <a:gd name="T40" fmla="*/ 638 w 1232"/>
                <a:gd name="T41" fmla="*/ 213 h 1196"/>
                <a:gd name="T42" fmla="*/ 557 w 1232"/>
                <a:gd name="T43" fmla="*/ 235 h 1196"/>
                <a:gd name="T44" fmla="*/ 410 w 1232"/>
                <a:gd name="T45" fmla="*/ 315 h 1196"/>
                <a:gd name="T46" fmla="*/ 264 w 1232"/>
                <a:gd name="T47" fmla="*/ 484 h 1196"/>
                <a:gd name="T48" fmla="*/ 191 w 1232"/>
                <a:gd name="T49" fmla="*/ 484 h 1196"/>
                <a:gd name="T50" fmla="*/ 117 w 1232"/>
                <a:gd name="T51" fmla="*/ 381 h 1196"/>
                <a:gd name="T52" fmla="*/ 29 w 1232"/>
                <a:gd name="T53" fmla="*/ 513 h 1196"/>
                <a:gd name="T54" fmla="*/ 29 w 1232"/>
                <a:gd name="T55" fmla="*/ 667 h 1196"/>
                <a:gd name="T56" fmla="*/ 73 w 1232"/>
                <a:gd name="T57" fmla="*/ 689 h 1196"/>
                <a:gd name="T58" fmla="*/ 191 w 1232"/>
                <a:gd name="T59" fmla="*/ 1011 h 1196"/>
                <a:gd name="T60" fmla="*/ 337 w 1232"/>
                <a:gd name="T61" fmla="*/ 1056 h 1196"/>
                <a:gd name="T62" fmla="*/ 381 w 1232"/>
                <a:gd name="T63" fmla="*/ 1041 h 1196"/>
                <a:gd name="T64" fmla="*/ 564 w 1232"/>
                <a:gd name="T65" fmla="*/ 1136 h 1196"/>
                <a:gd name="T66" fmla="*/ 674 w 1232"/>
                <a:gd name="T67" fmla="*/ 1041 h 1196"/>
                <a:gd name="T68" fmla="*/ 733 w 1232"/>
                <a:gd name="T69" fmla="*/ 1056 h 1196"/>
                <a:gd name="T70" fmla="*/ 982 w 1232"/>
                <a:gd name="T71" fmla="*/ 1187 h 1196"/>
                <a:gd name="T72" fmla="*/ 1158 w 1232"/>
                <a:gd name="T73" fmla="*/ 1099 h 1196"/>
                <a:gd name="T74" fmla="*/ 1231 w 1232"/>
                <a:gd name="T75" fmla="*/ 1092 h 1196"/>
                <a:gd name="T76" fmla="*/ 1216 w 1232"/>
                <a:gd name="T77" fmla="*/ 997 h 1196"/>
                <a:gd name="T78" fmla="*/ 1062 w 1232"/>
                <a:gd name="T79" fmla="*/ 843 h 1196"/>
                <a:gd name="T80" fmla="*/ 901 w 1232"/>
                <a:gd name="T81" fmla="*/ 660 h 1196"/>
                <a:gd name="T82" fmla="*/ 974 w 1232"/>
                <a:gd name="T83" fmla="*/ 587 h 1196"/>
                <a:gd name="T84" fmla="*/ 982 w 1232"/>
                <a:gd name="T85" fmla="*/ 535 h 1196"/>
                <a:gd name="T86" fmla="*/ 1033 w 1232"/>
                <a:gd name="T87" fmla="*/ 425 h 1196"/>
                <a:gd name="T88" fmla="*/ 938 w 1232"/>
                <a:gd name="T89" fmla="*/ 293 h 1196"/>
                <a:gd name="T90" fmla="*/ 953 w 1232"/>
                <a:gd name="T91" fmla="*/ 15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2" h="1196">
                  <a:moveTo>
                    <a:pt x="923" y="30"/>
                  </a:moveTo>
                  <a:lnTo>
                    <a:pt x="923" y="30"/>
                  </a:lnTo>
                  <a:cubicBezTo>
                    <a:pt x="923" y="30"/>
                    <a:pt x="967" y="103"/>
                    <a:pt x="931" y="125"/>
                  </a:cubicBezTo>
                  <a:cubicBezTo>
                    <a:pt x="901" y="154"/>
                    <a:pt x="850" y="206"/>
                    <a:pt x="850" y="227"/>
                  </a:cubicBezTo>
                  <a:cubicBezTo>
                    <a:pt x="850" y="257"/>
                    <a:pt x="894" y="308"/>
                    <a:pt x="923" y="323"/>
                  </a:cubicBezTo>
                  <a:cubicBezTo>
                    <a:pt x="960" y="337"/>
                    <a:pt x="1055" y="367"/>
                    <a:pt x="1011" y="411"/>
                  </a:cubicBezTo>
                  <a:cubicBezTo>
                    <a:pt x="967" y="447"/>
                    <a:pt x="967" y="484"/>
                    <a:pt x="953" y="506"/>
                  </a:cubicBezTo>
                  <a:cubicBezTo>
                    <a:pt x="931" y="535"/>
                    <a:pt x="960" y="557"/>
                    <a:pt x="960" y="557"/>
                  </a:cubicBezTo>
                  <a:cubicBezTo>
                    <a:pt x="960" y="557"/>
                    <a:pt x="916" y="587"/>
                    <a:pt x="887" y="587"/>
                  </a:cubicBezTo>
                  <a:cubicBezTo>
                    <a:pt x="879" y="587"/>
                    <a:pt x="879" y="587"/>
                    <a:pt x="872" y="587"/>
                  </a:cubicBezTo>
                  <a:lnTo>
                    <a:pt x="872" y="587"/>
                  </a:lnTo>
                  <a:cubicBezTo>
                    <a:pt x="850" y="587"/>
                    <a:pt x="872" y="660"/>
                    <a:pt x="872" y="660"/>
                  </a:cubicBezTo>
                  <a:cubicBezTo>
                    <a:pt x="872" y="660"/>
                    <a:pt x="879" y="784"/>
                    <a:pt x="931" y="784"/>
                  </a:cubicBezTo>
                  <a:cubicBezTo>
                    <a:pt x="982" y="784"/>
                    <a:pt x="1026" y="814"/>
                    <a:pt x="1033" y="850"/>
                  </a:cubicBezTo>
                  <a:cubicBezTo>
                    <a:pt x="1048" y="887"/>
                    <a:pt x="1070" y="916"/>
                    <a:pt x="1107" y="924"/>
                  </a:cubicBezTo>
                  <a:cubicBezTo>
                    <a:pt x="1136" y="931"/>
                    <a:pt x="1187" y="1011"/>
                    <a:pt x="1187" y="1011"/>
                  </a:cubicBezTo>
                  <a:cubicBezTo>
                    <a:pt x="1194" y="1063"/>
                    <a:pt x="1194" y="1063"/>
                    <a:pt x="1194" y="1063"/>
                  </a:cubicBezTo>
                  <a:cubicBezTo>
                    <a:pt x="1187" y="1063"/>
                    <a:pt x="1187" y="1063"/>
                    <a:pt x="1187" y="1063"/>
                  </a:cubicBezTo>
                  <a:cubicBezTo>
                    <a:pt x="1172" y="1063"/>
                    <a:pt x="1165" y="1070"/>
                    <a:pt x="1158" y="1070"/>
                  </a:cubicBezTo>
                  <a:cubicBezTo>
                    <a:pt x="1107" y="1077"/>
                    <a:pt x="1099" y="1099"/>
                    <a:pt x="1062" y="1129"/>
                  </a:cubicBezTo>
                  <a:cubicBezTo>
                    <a:pt x="1026" y="1165"/>
                    <a:pt x="997" y="1158"/>
                    <a:pt x="931" y="1165"/>
                  </a:cubicBezTo>
                  <a:cubicBezTo>
                    <a:pt x="931" y="1165"/>
                    <a:pt x="931" y="1165"/>
                    <a:pt x="923" y="1165"/>
                  </a:cubicBezTo>
                  <a:cubicBezTo>
                    <a:pt x="865" y="1165"/>
                    <a:pt x="799" y="1077"/>
                    <a:pt x="755" y="1026"/>
                  </a:cubicBezTo>
                  <a:cubicBezTo>
                    <a:pt x="733" y="1004"/>
                    <a:pt x="718" y="997"/>
                    <a:pt x="703" y="997"/>
                  </a:cubicBezTo>
                  <a:cubicBezTo>
                    <a:pt x="689" y="997"/>
                    <a:pt x="674" y="1004"/>
                    <a:pt x="645" y="1019"/>
                  </a:cubicBezTo>
                  <a:cubicBezTo>
                    <a:pt x="593" y="1048"/>
                    <a:pt x="586" y="1077"/>
                    <a:pt x="542" y="1114"/>
                  </a:cubicBezTo>
                  <a:cubicBezTo>
                    <a:pt x="528" y="1121"/>
                    <a:pt x="520" y="1129"/>
                    <a:pt x="506" y="1129"/>
                  </a:cubicBezTo>
                  <a:cubicBezTo>
                    <a:pt x="469" y="1129"/>
                    <a:pt x="432" y="1099"/>
                    <a:pt x="425" y="1077"/>
                  </a:cubicBezTo>
                  <a:cubicBezTo>
                    <a:pt x="410" y="1048"/>
                    <a:pt x="425" y="1004"/>
                    <a:pt x="388" y="997"/>
                  </a:cubicBezTo>
                  <a:cubicBezTo>
                    <a:pt x="388" y="989"/>
                    <a:pt x="381" y="989"/>
                    <a:pt x="381" y="989"/>
                  </a:cubicBezTo>
                  <a:cubicBezTo>
                    <a:pt x="352" y="989"/>
                    <a:pt x="322" y="1026"/>
                    <a:pt x="286" y="1056"/>
                  </a:cubicBezTo>
                  <a:cubicBezTo>
                    <a:pt x="279" y="1056"/>
                    <a:pt x="279" y="1063"/>
                    <a:pt x="271" y="1063"/>
                  </a:cubicBezTo>
                  <a:cubicBezTo>
                    <a:pt x="242" y="1063"/>
                    <a:pt x="212" y="982"/>
                    <a:pt x="183" y="953"/>
                  </a:cubicBezTo>
                  <a:cubicBezTo>
                    <a:pt x="154" y="916"/>
                    <a:pt x="161" y="843"/>
                    <a:pt x="169" y="792"/>
                  </a:cubicBezTo>
                  <a:cubicBezTo>
                    <a:pt x="176" y="740"/>
                    <a:pt x="132" y="696"/>
                    <a:pt x="95" y="660"/>
                  </a:cubicBezTo>
                  <a:cubicBezTo>
                    <a:pt x="81" y="652"/>
                    <a:pt x="81" y="652"/>
                    <a:pt x="51" y="645"/>
                  </a:cubicBezTo>
                  <a:cubicBezTo>
                    <a:pt x="51" y="638"/>
                    <a:pt x="51" y="638"/>
                    <a:pt x="51" y="638"/>
                  </a:cubicBezTo>
                  <a:cubicBezTo>
                    <a:pt x="51" y="638"/>
                    <a:pt x="29" y="572"/>
                    <a:pt x="59" y="528"/>
                  </a:cubicBezTo>
                  <a:cubicBezTo>
                    <a:pt x="81" y="484"/>
                    <a:pt x="95" y="440"/>
                    <a:pt x="110" y="418"/>
                  </a:cubicBezTo>
                  <a:cubicBezTo>
                    <a:pt x="110" y="411"/>
                    <a:pt x="117" y="411"/>
                    <a:pt x="117" y="411"/>
                  </a:cubicBezTo>
                  <a:cubicBezTo>
                    <a:pt x="132" y="411"/>
                    <a:pt x="154" y="447"/>
                    <a:pt x="161" y="484"/>
                  </a:cubicBezTo>
                  <a:cubicBezTo>
                    <a:pt x="169" y="513"/>
                    <a:pt x="176" y="557"/>
                    <a:pt x="198" y="557"/>
                  </a:cubicBezTo>
                  <a:cubicBezTo>
                    <a:pt x="205" y="557"/>
                    <a:pt x="212" y="550"/>
                    <a:pt x="227" y="542"/>
                  </a:cubicBezTo>
                  <a:cubicBezTo>
                    <a:pt x="279" y="499"/>
                    <a:pt x="308" y="520"/>
                    <a:pt x="330" y="447"/>
                  </a:cubicBezTo>
                  <a:cubicBezTo>
                    <a:pt x="359" y="381"/>
                    <a:pt x="366" y="345"/>
                    <a:pt x="410" y="345"/>
                  </a:cubicBezTo>
                  <a:cubicBezTo>
                    <a:pt x="447" y="345"/>
                    <a:pt x="491" y="345"/>
                    <a:pt x="528" y="323"/>
                  </a:cubicBezTo>
                  <a:cubicBezTo>
                    <a:pt x="557" y="293"/>
                    <a:pt x="550" y="279"/>
                    <a:pt x="579" y="257"/>
                  </a:cubicBezTo>
                  <a:cubicBezTo>
                    <a:pt x="586" y="242"/>
                    <a:pt x="601" y="242"/>
                    <a:pt x="616" y="242"/>
                  </a:cubicBezTo>
                  <a:cubicBezTo>
                    <a:pt x="623" y="242"/>
                    <a:pt x="630" y="242"/>
                    <a:pt x="638" y="242"/>
                  </a:cubicBezTo>
                  <a:cubicBezTo>
                    <a:pt x="645" y="242"/>
                    <a:pt x="652" y="242"/>
                    <a:pt x="660" y="235"/>
                  </a:cubicBezTo>
                  <a:cubicBezTo>
                    <a:pt x="696" y="227"/>
                    <a:pt x="703" y="206"/>
                    <a:pt x="711" y="169"/>
                  </a:cubicBezTo>
                  <a:cubicBezTo>
                    <a:pt x="718" y="132"/>
                    <a:pt x="733" y="118"/>
                    <a:pt x="762" y="110"/>
                  </a:cubicBezTo>
                  <a:cubicBezTo>
                    <a:pt x="799" y="103"/>
                    <a:pt x="813" y="110"/>
                    <a:pt x="850" y="74"/>
                  </a:cubicBezTo>
                  <a:cubicBezTo>
                    <a:pt x="879" y="44"/>
                    <a:pt x="923" y="30"/>
                    <a:pt x="923" y="30"/>
                  </a:cubicBezTo>
                  <a:lnTo>
                    <a:pt x="938" y="0"/>
                  </a:lnTo>
                  <a:lnTo>
                    <a:pt x="938" y="0"/>
                  </a:lnTo>
                  <a:cubicBezTo>
                    <a:pt x="923" y="0"/>
                    <a:pt x="923" y="0"/>
                    <a:pt x="923" y="0"/>
                  </a:cubicBezTo>
                  <a:cubicBezTo>
                    <a:pt x="916" y="0"/>
                    <a:pt x="865" y="15"/>
                    <a:pt x="828" y="51"/>
                  </a:cubicBezTo>
                  <a:cubicBezTo>
                    <a:pt x="813" y="74"/>
                    <a:pt x="806" y="74"/>
                    <a:pt x="784" y="74"/>
                  </a:cubicBezTo>
                  <a:cubicBezTo>
                    <a:pt x="777" y="74"/>
                    <a:pt x="769" y="81"/>
                    <a:pt x="755" y="81"/>
                  </a:cubicBezTo>
                  <a:cubicBezTo>
                    <a:pt x="703" y="96"/>
                    <a:pt x="689" y="125"/>
                    <a:pt x="681" y="161"/>
                  </a:cubicBezTo>
                  <a:cubicBezTo>
                    <a:pt x="674" y="198"/>
                    <a:pt x="667" y="206"/>
                    <a:pt x="652" y="206"/>
                  </a:cubicBezTo>
                  <a:cubicBezTo>
                    <a:pt x="652" y="206"/>
                    <a:pt x="645" y="213"/>
                    <a:pt x="638" y="213"/>
                  </a:cubicBezTo>
                  <a:lnTo>
                    <a:pt x="630" y="213"/>
                  </a:lnTo>
                  <a:cubicBezTo>
                    <a:pt x="623" y="206"/>
                    <a:pt x="623" y="206"/>
                    <a:pt x="616" y="206"/>
                  </a:cubicBezTo>
                  <a:cubicBezTo>
                    <a:pt x="601" y="206"/>
                    <a:pt x="579" y="213"/>
                    <a:pt x="557" y="235"/>
                  </a:cubicBezTo>
                  <a:cubicBezTo>
                    <a:pt x="542" y="249"/>
                    <a:pt x="535" y="257"/>
                    <a:pt x="528" y="271"/>
                  </a:cubicBezTo>
                  <a:cubicBezTo>
                    <a:pt x="528" y="279"/>
                    <a:pt x="520" y="286"/>
                    <a:pt x="506" y="301"/>
                  </a:cubicBezTo>
                  <a:cubicBezTo>
                    <a:pt x="484" y="315"/>
                    <a:pt x="447" y="315"/>
                    <a:pt x="410" y="315"/>
                  </a:cubicBezTo>
                  <a:cubicBezTo>
                    <a:pt x="344" y="315"/>
                    <a:pt x="330" y="367"/>
                    <a:pt x="308" y="425"/>
                  </a:cubicBezTo>
                  <a:cubicBezTo>
                    <a:pt x="300" y="440"/>
                    <a:pt x="300" y="440"/>
                    <a:pt x="300" y="440"/>
                  </a:cubicBezTo>
                  <a:cubicBezTo>
                    <a:pt x="293" y="469"/>
                    <a:pt x="279" y="477"/>
                    <a:pt x="264" y="484"/>
                  </a:cubicBezTo>
                  <a:cubicBezTo>
                    <a:pt x="249" y="491"/>
                    <a:pt x="227" y="506"/>
                    <a:pt x="212" y="520"/>
                  </a:cubicBezTo>
                  <a:cubicBezTo>
                    <a:pt x="205" y="520"/>
                    <a:pt x="205" y="520"/>
                    <a:pt x="205" y="528"/>
                  </a:cubicBezTo>
                  <a:cubicBezTo>
                    <a:pt x="198" y="513"/>
                    <a:pt x="191" y="499"/>
                    <a:pt x="191" y="484"/>
                  </a:cubicBezTo>
                  <a:cubicBezTo>
                    <a:pt x="191" y="477"/>
                    <a:pt x="191" y="477"/>
                    <a:pt x="191" y="477"/>
                  </a:cubicBezTo>
                  <a:cubicBezTo>
                    <a:pt x="191" y="462"/>
                    <a:pt x="169" y="381"/>
                    <a:pt x="117" y="381"/>
                  </a:cubicBezTo>
                  <a:lnTo>
                    <a:pt x="117" y="381"/>
                  </a:lnTo>
                  <a:cubicBezTo>
                    <a:pt x="110" y="381"/>
                    <a:pt x="95" y="381"/>
                    <a:pt x="81" y="396"/>
                  </a:cubicBezTo>
                  <a:cubicBezTo>
                    <a:pt x="73" y="411"/>
                    <a:pt x="66" y="432"/>
                    <a:pt x="59" y="447"/>
                  </a:cubicBezTo>
                  <a:cubicBezTo>
                    <a:pt x="51" y="469"/>
                    <a:pt x="44" y="491"/>
                    <a:pt x="29" y="513"/>
                  </a:cubicBezTo>
                  <a:cubicBezTo>
                    <a:pt x="0" y="565"/>
                    <a:pt x="15" y="638"/>
                    <a:pt x="22" y="645"/>
                  </a:cubicBezTo>
                  <a:cubicBezTo>
                    <a:pt x="22" y="652"/>
                    <a:pt x="22" y="652"/>
                    <a:pt x="22" y="652"/>
                  </a:cubicBezTo>
                  <a:cubicBezTo>
                    <a:pt x="29" y="667"/>
                    <a:pt x="29" y="667"/>
                    <a:pt x="29" y="667"/>
                  </a:cubicBezTo>
                  <a:cubicBezTo>
                    <a:pt x="44" y="674"/>
                    <a:pt x="44" y="674"/>
                    <a:pt x="44" y="674"/>
                  </a:cubicBezTo>
                  <a:cubicBezTo>
                    <a:pt x="51" y="674"/>
                    <a:pt x="59" y="682"/>
                    <a:pt x="66" y="682"/>
                  </a:cubicBezTo>
                  <a:cubicBezTo>
                    <a:pt x="66" y="682"/>
                    <a:pt x="66" y="682"/>
                    <a:pt x="73" y="689"/>
                  </a:cubicBezTo>
                  <a:cubicBezTo>
                    <a:pt x="125" y="726"/>
                    <a:pt x="147" y="755"/>
                    <a:pt x="139" y="784"/>
                  </a:cubicBezTo>
                  <a:cubicBezTo>
                    <a:pt x="132" y="843"/>
                    <a:pt x="117" y="931"/>
                    <a:pt x="161" y="975"/>
                  </a:cubicBezTo>
                  <a:cubicBezTo>
                    <a:pt x="176" y="982"/>
                    <a:pt x="183" y="997"/>
                    <a:pt x="191" y="1011"/>
                  </a:cubicBezTo>
                  <a:cubicBezTo>
                    <a:pt x="212" y="1056"/>
                    <a:pt x="234" y="1092"/>
                    <a:pt x="271" y="1092"/>
                  </a:cubicBezTo>
                  <a:cubicBezTo>
                    <a:pt x="286" y="1092"/>
                    <a:pt x="293" y="1085"/>
                    <a:pt x="308" y="1077"/>
                  </a:cubicBezTo>
                  <a:cubicBezTo>
                    <a:pt x="315" y="1070"/>
                    <a:pt x="330" y="1063"/>
                    <a:pt x="337" y="1056"/>
                  </a:cubicBezTo>
                  <a:cubicBezTo>
                    <a:pt x="352" y="1041"/>
                    <a:pt x="366" y="1026"/>
                    <a:pt x="381" y="1026"/>
                  </a:cubicBezTo>
                  <a:lnTo>
                    <a:pt x="381" y="1026"/>
                  </a:lnTo>
                  <a:cubicBezTo>
                    <a:pt x="381" y="1026"/>
                    <a:pt x="381" y="1033"/>
                    <a:pt x="381" y="1041"/>
                  </a:cubicBezTo>
                  <a:cubicBezTo>
                    <a:pt x="388" y="1056"/>
                    <a:pt x="388" y="1077"/>
                    <a:pt x="396" y="1092"/>
                  </a:cubicBezTo>
                  <a:cubicBezTo>
                    <a:pt x="410" y="1121"/>
                    <a:pt x="454" y="1158"/>
                    <a:pt x="506" y="1158"/>
                  </a:cubicBezTo>
                  <a:cubicBezTo>
                    <a:pt x="528" y="1158"/>
                    <a:pt x="542" y="1151"/>
                    <a:pt x="564" y="1136"/>
                  </a:cubicBezTo>
                  <a:cubicBezTo>
                    <a:pt x="579" y="1121"/>
                    <a:pt x="593" y="1107"/>
                    <a:pt x="608" y="1092"/>
                  </a:cubicBezTo>
                  <a:cubicBezTo>
                    <a:pt x="623" y="1070"/>
                    <a:pt x="638" y="1056"/>
                    <a:pt x="660" y="1048"/>
                  </a:cubicBezTo>
                  <a:cubicBezTo>
                    <a:pt x="674" y="1041"/>
                    <a:pt x="674" y="1041"/>
                    <a:pt x="674" y="1041"/>
                  </a:cubicBezTo>
                  <a:cubicBezTo>
                    <a:pt x="689" y="1033"/>
                    <a:pt x="703" y="1026"/>
                    <a:pt x="703" y="1026"/>
                  </a:cubicBezTo>
                  <a:cubicBezTo>
                    <a:pt x="711" y="1026"/>
                    <a:pt x="718" y="1026"/>
                    <a:pt x="733" y="1048"/>
                  </a:cubicBezTo>
                  <a:cubicBezTo>
                    <a:pt x="733" y="1056"/>
                    <a:pt x="733" y="1056"/>
                    <a:pt x="733" y="1056"/>
                  </a:cubicBezTo>
                  <a:cubicBezTo>
                    <a:pt x="784" y="1107"/>
                    <a:pt x="857" y="1195"/>
                    <a:pt x="923" y="1195"/>
                  </a:cubicBezTo>
                  <a:cubicBezTo>
                    <a:pt x="931" y="1195"/>
                    <a:pt x="931" y="1195"/>
                    <a:pt x="938" y="1195"/>
                  </a:cubicBezTo>
                  <a:cubicBezTo>
                    <a:pt x="953" y="1195"/>
                    <a:pt x="967" y="1187"/>
                    <a:pt x="982" y="1187"/>
                  </a:cubicBezTo>
                  <a:cubicBezTo>
                    <a:pt x="1019" y="1187"/>
                    <a:pt x="1048" y="1187"/>
                    <a:pt x="1084" y="1151"/>
                  </a:cubicBezTo>
                  <a:cubicBezTo>
                    <a:pt x="1092" y="1143"/>
                    <a:pt x="1092" y="1143"/>
                    <a:pt x="1099" y="1136"/>
                  </a:cubicBezTo>
                  <a:cubicBezTo>
                    <a:pt x="1121" y="1114"/>
                    <a:pt x="1129" y="1107"/>
                    <a:pt x="1158" y="1099"/>
                  </a:cubicBezTo>
                  <a:cubicBezTo>
                    <a:pt x="1172" y="1099"/>
                    <a:pt x="1180" y="1099"/>
                    <a:pt x="1187" y="1092"/>
                  </a:cubicBezTo>
                  <a:cubicBezTo>
                    <a:pt x="1202" y="1092"/>
                    <a:pt x="1202" y="1092"/>
                    <a:pt x="1202" y="1092"/>
                  </a:cubicBezTo>
                  <a:cubicBezTo>
                    <a:pt x="1231" y="1092"/>
                    <a:pt x="1231" y="1092"/>
                    <a:pt x="1231" y="1092"/>
                  </a:cubicBezTo>
                  <a:cubicBezTo>
                    <a:pt x="1231" y="1056"/>
                    <a:pt x="1231" y="1056"/>
                    <a:pt x="1231" y="1056"/>
                  </a:cubicBezTo>
                  <a:cubicBezTo>
                    <a:pt x="1216" y="1004"/>
                    <a:pt x="1216" y="1004"/>
                    <a:pt x="1216" y="1004"/>
                  </a:cubicBezTo>
                  <a:cubicBezTo>
                    <a:pt x="1216" y="997"/>
                    <a:pt x="1216" y="997"/>
                    <a:pt x="1216" y="997"/>
                  </a:cubicBezTo>
                  <a:lnTo>
                    <a:pt x="1216" y="997"/>
                  </a:lnTo>
                  <a:cubicBezTo>
                    <a:pt x="1202" y="975"/>
                    <a:pt x="1150" y="909"/>
                    <a:pt x="1114" y="894"/>
                  </a:cubicBezTo>
                  <a:cubicBezTo>
                    <a:pt x="1092" y="894"/>
                    <a:pt x="1070" y="865"/>
                    <a:pt x="1062" y="843"/>
                  </a:cubicBezTo>
                  <a:cubicBezTo>
                    <a:pt x="1055" y="792"/>
                    <a:pt x="997" y="748"/>
                    <a:pt x="931" y="748"/>
                  </a:cubicBezTo>
                  <a:cubicBezTo>
                    <a:pt x="923" y="748"/>
                    <a:pt x="909" y="704"/>
                    <a:pt x="901" y="660"/>
                  </a:cubicBezTo>
                  <a:lnTo>
                    <a:pt x="901" y="660"/>
                  </a:lnTo>
                  <a:cubicBezTo>
                    <a:pt x="901" y="652"/>
                    <a:pt x="901" y="652"/>
                    <a:pt x="901" y="652"/>
                  </a:cubicBezTo>
                  <a:cubicBezTo>
                    <a:pt x="901" y="645"/>
                    <a:pt x="894" y="630"/>
                    <a:pt x="894" y="616"/>
                  </a:cubicBezTo>
                  <a:cubicBezTo>
                    <a:pt x="931" y="616"/>
                    <a:pt x="967" y="594"/>
                    <a:pt x="974" y="587"/>
                  </a:cubicBezTo>
                  <a:cubicBezTo>
                    <a:pt x="1011" y="565"/>
                    <a:pt x="1011" y="565"/>
                    <a:pt x="1011" y="565"/>
                  </a:cubicBezTo>
                  <a:cubicBezTo>
                    <a:pt x="982" y="535"/>
                    <a:pt x="982" y="535"/>
                    <a:pt x="982" y="535"/>
                  </a:cubicBezTo>
                  <a:lnTo>
                    <a:pt x="982" y="535"/>
                  </a:lnTo>
                  <a:lnTo>
                    <a:pt x="974" y="528"/>
                  </a:lnTo>
                  <a:cubicBezTo>
                    <a:pt x="982" y="513"/>
                    <a:pt x="989" y="506"/>
                    <a:pt x="997" y="491"/>
                  </a:cubicBezTo>
                  <a:cubicBezTo>
                    <a:pt x="1004" y="469"/>
                    <a:pt x="1011" y="455"/>
                    <a:pt x="1033" y="425"/>
                  </a:cubicBezTo>
                  <a:cubicBezTo>
                    <a:pt x="1055" y="411"/>
                    <a:pt x="1055" y="389"/>
                    <a:pt x="1048" y="374"/>
                  </a:cubicBezTo>
                  <a:cubicBezTo>
                    <a:pt x="1041" y="337"/>
                    <a:pt x="997" y="323"/>
                    <a:pt x="960" y="301"/>
                  </a:cubicBezTo>
                  <a:cubicBezTo>
                    <a:pt x="953" y="301"/>
                    <a:pt x="945" y="301"/>
                    <a:pt x="938" y="293"/>
                  </a:cubicBezTo>
                  <a:cubicBezTo>
                    <a:pt x="909" y="279"/>
                    <a:pt x="879" y="242"/>
                    <a:pt x="879" y="227"/>
                  </a:cubicBezTo>
                  <a:cubicBezTo>
                    <a:pt x="879" y="220"/>
                    <a:pt x="916" y="176"/>
                    <a:pt x="953" y="154"/>
                  </a:cubicBezTo>
                  <a:cubicBezTo>
                    <a:pt x="997" y="118"/>
                    <a:pt x="974" y="59"/>
                    <a:pt x="953" y="15"/>
                  </a:cubicBezTo>
                  <a:cubicBezTo>
                    <a:pt x="938" y="0"/>
                    <a:pt x="938" y="0"/>
                    <a:pt x="938" y="0"/>
                  </a:cubicBezTo>
                  <a:lnTo>
                    <a:pt x="923" y="30"/>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39" name="TextBox 38"/>
          <p:cNvSpPr txBox="1"/>
          <p:nvPr/>
        </p:nvSpPr>
        <p:spPr>
          <a:xfrm>
            <a:off x="4307060" y="1390006"/>
            <a:ext cx="15700467" cy="1107996"/>
          </a:xfrm>
          <a:prstGeom prst="rect">
            <a:avLst/>
          </a:prstGeom>
          <a:noFill/>
        </p:spPr>
        <p:txBody>
          <a:bodyPr wrap="square" rtlCol="0">
            <a:spAutoFit/>
          </a:bodyPr>
          <a:lstStyle/>
          <a:p>
            <a:pPr algn="ctr"/>
            <a:r>
              <a:rPr lang="en-US" sz="6600" spc="600">
                <a:solidFill>
                  <a:schemeClr val="tx2"/>
                </a:solidFill>
                <a:latin typeface="Montserrat" charset="0"/>
                <a:ea typeface="Montserrat" charset="0"/>
                <a:cs typeface="Montserrat" charset="0"/>
              </a:rPr>
              <a:t>GERMANY EDITABLE MAP</a:t>
            </a:r>
            <a:endParaRPr lang="en-US" sz="9600" spc="600" dirty="0">
              <a:solidFill>
                <a:schemeClr val="tx2"/>
              </a:solidFill>
              <a:latin typeface="Montserrat" charset="0"/>
              <a:ea typeface="Montserrat" charset="0"/>
              <a:cs typeface="Montserrat" charset="0"/>
            </a:endParaRPr>
          </a:p>
        </p:txBody>
      </p:sp>
      <p:sp>
        <p:nvSpPr>
          <p:cNvPr id="40" name="TextBox 39"/>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1" name="TextBox 40"/>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36" name="Group 35"/>
          <p:cNvGrpSpPr/>
          <p:nvPr/>
        </p:nvGrpSpPr>
        <p:grpSpPr>
          <a:xfrm>
            <a:off x="11580225" y="4338259"/>
            <a:ext cx="11003809" cy="6612521"/>
            <a:chOff x="11972291" y="4332249"/>
            <a:chExt cx="12640147" cy="7595846"/>
          </a:xfrm>
        </p:grpSpPr>
        <p:sp>
          <p:nvSpPr>
            <p:cNvPr id="37" name="Rectangle 36"/>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8" name="Rectangle 37"/>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6" name="TextBox 45"/>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47" name="Rectangle 46"/>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8" name="Rectangle 47"/>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9" name="TextBox 48"/>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50" name="Rectangle 49"/>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1" name="Rectangle 50"/>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2" name="TextBox 51"/>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53" name="Rectangle 52"/>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4" name="Rectangle 53"/>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5" name="TextBox 54"/>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56" name="TextBox 55"/>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85909278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Group 73"/>
          <p:cNvGrpSpPr/>
          <p:nvPr/>
        </p:nvGrpSpPr>
        <p:grpSpPr>
          <a:xfrm>
            <a:off x="12681190" y="4687756"/>
            <a:ext cx="10609301" cy="7167573"/>
            <a:chOff x="13017546" y="3273350"/>
            <a:chExt cx="10283367" cy="6947373"/>
          </a:xfrm>
          <a:solidFill>
            <a:schemeClr val="bg1">
              <a:lumMod val="85000"/>
            </a:schemeClr>
          </a:solidFill>
        </p:grpSpPr>
        <p:sp>
          <p:nvSpPr>
            <p:cNvPr id="75" name="Freeform 6"/>
            <p:cNvSpPr>
              <a:spLocks/>
            </p:cNvSpPr>
            <p:nvPr/>
          </p:nvSpPr>
          <p:spPr bwMode="auto">
            <a:xfrm>
              <a:off x="17272874" y="3991979"/>
              <a:ext cx="426764" cy="559971"/>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6" name="Freeform 7"/>
            <p:cNvSpPr>
              <a:spLocks/>
            </p:cNvSpPr>
            <p:nvPr/>
          </p:nvSpPr>
          <p:spPr bwMode="auto">
            <a:xfrm>
              <a:off x="17344685" y="4809537"/>
              <a:ext cx="342642" cy="304251"/>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7" name="Freeform 9"/>
            <p:cNvSpPr>
              <a:spLocks/>
            </p:cNvSpPr>
            <p:nvPr/>
          </p:nvSpPr>
          <p:spPr bwMode="auto">
            <a:xfrm>
              <a:off x="16162878" y="3907984"/>
              <a:ext cx="681181" cy="713030"/>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8" name="Freeform 10"/>
            <p:cNvSpPr>
              <a:spLocks/>
            </p:cNvSpPr>
            <p:nvPr/>
          </p:nvSpPr>
          <p:spPr bwMode="auto">
            <a:xfrm>
              <a:off x="16979474" y="3372278"/>
              <a:ext cx="322125" cy="395713"/>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79" name="Freeform 11"/>
            <p:cNvSpPr>
              <a:spLocks/>
            </p:cNvSpPr>
            <p:nvPr/>
          </p:nvSpPr>
          <p:spPr bwMode="auto">
            <a:xfrm>
              <a:off x="16558865" y="3351746"/>
              <a:ext cx="170295" cy="119460"/>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1" name="Freeform 12"/>
            <p:cNvSpPr>
              <a:spLocks/>
            </p:cNvSpPr>
            <p:nvPr/>
          </p:nvSpPr>
          <p:spPr bwMode="auto">
            <a:xfrm>
              <a:off x="17769397" y="3282683"/>
              <a:ext cx="190813" cy="110128"/>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4" name="Freeform 13"/>
            <p:cNvSpPr>
              <a:spLocks/>
            </p:cNvSpPr>
            <p:nvPr/>
          </p:nvSpPr>
          <p:spPr bwMode="auto">
            <a:xfrm>
              <a:off x="18608563" y="4051710"/>
              <a:ext cx="354953" cy="212789"/>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5" name="Freeform 84"/>
            <p:cNvSpPr>
              <a:spLocks/>
            </p:cNvSpPr>
            <p:nvPr/>
          </p:nvSpPr>
          <p:spPr bwMode="auto">
            <a:xfrm>
              <a:off x="18009452" y="3336813"/>
              <a:ext cx="114898" cy="1138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6" name="Freeform 85"/>
            <p:cNvSpPr>
              <a:spLocks/>
            </p:cNvSpPr>
            <p:nvPr/>
          </p:nvSpPr>
          <p:spPr bwMode="auto">
            <a:xfrm>
              <a:off x="17732466" y="3432008"/>
              <a:ext cx="974581" cy="550638"/>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7" name="Freeform 86"/>
            <p:cNvSpPr>
              <a:spLocks/>
            </p:cNvSpPr>
            <p:nvPr/>
          </p:nvSpPr>
          <p:spPr bwMode="auto">
            <a:xfrm>
              <a:off x="17703741" y="3725060"/>
              <a:ext cx="213382" cy="216522"/>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8" name="Freeform 87"/>
            <p:cNvSpPr>
              <a:spLocks/>
            </p:cNvSpPr>
            <p:nvPr/>
          </p:nvSpPr>
          <p:spPr bwMode="auto">
            <a:xfrm>
              <a:off x="17621671" y="4874867"/>
              <a:ext cx="82070" cy="78396"/>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9" name="Freeform 88"/>
            <p:cNvSpPr>
              <a:spLocks/>
            </p:cNvSpPr>
            <p:nvPr/>
          </p:nvSpPr>
          <p:spPr bwMode="auto">
            <a:xfrm>
              <a:off x="17933537" y="4835669"/>
              <a:ext cx="65656" cy="54131"/>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4" name="Freeform 153"/>
            <p:cNvSpPr>
              <a:spLocks/>
            </p:cNvSpPr>
            <p:nvPr/>
          </p:nvSpPr>
          <p:spPr bwMode="auto">
            <a:xfrm>
              <a:off x="16146464" y="4036777"/>
              <a:ext cx="1171549" cy="946351"/>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5" name="Freeform 154"/>
            <p:cNvSpPr>
              <a:spLocks/>
            </p:cNvSpPr>
            <p:nvPr/>
          </p:nvSpPr>
          <p:spPr bwMode="auto">
            <a:xfrm>
              <a:off x="17055388" y="3977047"/>
              <a:ext cx="180554" cy="188524"/>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6" name="Freeform 155"/>
            <p:cNvSpPr>
              <a:spLocks/>
            </p:cNvSpPr>
            <p:nvPr/>
          </p:nvSpPr>
          <p:spPr bwMode="auto">
            <a:xfrm>
              <a:off x="16995888" y="3967714"/>
              <a:ext cx="43087" cy="59730"/>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7" name="Freeform 156"/>
            <p:cNvSpPr>
              <a:spLocks/>
            </p:cNvSpPr>
            <p:nvPr/>
          </p:nvSpPr>
          <p:spPr bwMode="auto">
            <a:xfrm>
              <a:off x="17256460" y="4940197"/>
              <a:ext cx="82070" cy="87729"/>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8" name="Freeform 157"/>
            <p:cNvSpPr>
              <a:spLocks/>
            </p:cNvSpPr>
            <p:nvPr/>
          </p:nvSpPr>
          <p:spPr bwMode="auto">
            <a:xfrm>
              <a:off x="17301598" y="4617280"/>
              <a:ext cx="98484" cy="83996"/>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59" name="Freeform 158"/>
            <p:cNvSpPr>
              <a:spLocks/>
            </p:cNvSpPr>
            <p:nvPr/>
          </p:nvSpPr>
          <p:spPr bwMode="auto">
            <a:xfrm>
              <a:off x="16919973" y="4958863"/>
              <a:ext cx="75915" cy="74663"/>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0" name="Freeform 159"/>
            <p:cNvSpPr>
              <a:spLocks/>
            </p:cNvSpPr>
            <p:nvPr/>
          </p:nvSpPr>
          <p:spPr bwMode="auto">
            <a:xfrm>
              <a:off x="17131303" y="4973795"/>
              <a:ext cx="77966" cy="65330"/>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1" name="Freeform 160"/>
            <p:cNvSpPr>
              <a:spLocks noEditPoints="1"/>
            </p:cNvSpPr>
            <p:nvPr/>
          </p:nvSpPr>
          <p:spPr bwMode="auto">
            <a:xfrm>
              <a:off x="15736114" y="4001312"/>
              <a:ext cx="4704661"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2" name="Freeform 161"/>
            <p:cNvSpPr>
              <a:spLocks/>
            </p:cNvSpPr>
            <p:nvPr/>
          </p:nvSpPr>
          <p:spPr bwMode="auto">
            <a:xfrm>
              <a:off x="17687327" y="3713860"/>
              <a:ext cx="92329" cy="69063"/>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3" name="Freeform 162"/>
            <p:cNvSpPr>
              <a:spLocks/>
            </p:cNvSpPr>
            <p:nvPr/>
          </p:nvSpPr>
          <p:spPr bwMode="auto">
            <a:xfrm>
              <a:off x="20249962" y="6269195"/>
              <a:ext cx="108743" cy="102661"/>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4" name="Freeform 163"/>
            <p:cNvSpPr>
              <a:spLocks noEditPoints="1"/>
            </p:cNvSpPr>
            <p:nvPr/>
          </p:nvSpPr>
          <p:spPr bwMode="auto">
            <a:xfrm>
              <a:off x="20619277" y="6168400"/>
              <a:ext cx="1743987" cy="1597784"/>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5" name="Freeform 164"/>
            <p:cNvSpPr>
              <a:spLocks/>
            </p:cNvSpPr>
            <p:nvPr/>
          </p:nvSpPr>
          <p:spPr bwMode="auto">
            <a:xfrm>
              <a:off x="20434619" y="5811885"/>
              <a:ext cx="55397" cy="59730"/>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6" name="Freeform 165"/>
            <p:cNvSpPr>
              <a:spLocks/>
            </p:cNvSpPr>
            <p:nvPr/>
          </p:nvSpPr>
          <p:spPr bwMode="auto">
            <a:xfrm>
              <a:off x="22685388" y="7532862"/>
              <a:ext cx="92329" cy="83996"/>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7" name="Freeform 166"/>
            <p:cNvSpPr>
              <a:spLocks/>
            </p:cNvSpPr>
            <p:nvPr/>
          </p:nvSpPr>
          <p:spPr bwMode="auto">
            <a:xfrm>
              <a:off x="22767458" y="7493664"/>
              <a:ext cx="69759" cy="54131"/>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8" name="Freeform 167"/>
            <p:cNvSpPr>
              <a:spLocks/>
            </p:cNvSpPr>
            <p:nvPr/>
          </p:nvSpPr>
          <p:spPr bwMode="auto">
            <a:xfrm>
              <a:off x="20440775" y="5936945"/>
              <a:ext cx="125157" cy="117594"/>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69" name="Freeform 168"/>
            <p:cNvSpPr>
              <a:spLocks/>
            </p:cNvSpPr>
            <p:nvPr/>
          </p:nvSpPr>
          <p:spPr bwMode="auto">
            <a:xfrm>
              <a:off x="22277090" y="7964040"/>
              <a:ext cx="86173" cy="89595"/>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0" name="Freeform 169"/>
            <p:cNvSpPr>
              <a:spLocks/>
            </p:cNvSpPr>
            <p:nvPr/>
          </p:nvSpPr>
          <p:spPr bwMode="auto">
            <a:xfrm>
              <a:off x="19519539" y="6039607"/>
              <a:ext cx="92329" cy="5039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1" name="Freeform 170"/>
            <p:cNvSpPr>
              <a:spLocks/>
            </p:cNvSpPr>
            <p:nvPr/>
          </p:nvSpPr>
          <p:spPr bwMode="auto">
            <a:xfrm>
              <a:off x="19131759" y="5964944"/>
              <a:ext cx="131312" cy="100795"/>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2" name="Freeform 171"/>
            <p:cNvSpPr>
              <a:spLocks/>
            </p:cNvSpPr>
            <p:nvPr/>
          </p:nvSpPr>
          <p:spPr bwMode="auto">
            <a:xfrm>
              <a:off x="19164587" y="5862282"/>
              <a:ext cx="59501" cy="54131"/>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3" name="Freeform 172"/>
            <p:cNvSpPr>
              <a:spLocks/>
            </p:cNvSpPr>
            <p:nvPr/>
          </p:nvSpPr>
          <p:spPr bwMode="auto">
            <a:xfrm>
              <a:off x="19224087" y="5916413"/>
              <a:ext cx="114898" cy="78396"/>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4" name="Freeform 173"/>
            <p:cNvSpPr>
              <a:spLocks/>
            </p:cNvSpPr>
            <p:nvPr/>
          </p:nvSpPr>
          <p:spPr bwMode="auto">
            <a:xfrm>
              <a:off x="19061999" y="5027926"/>
              <a:ext cx="342642" cy="248254"/>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5" name="Freeform 174"/>
            <p:cNvSpPr>
              <a:spLocks/>
            </p:cNvSpPr>
            <p:nvPr/>
          </p:nvSpPr>
          <p:spPr bwMode="auto">
            <a:xfrm>
              <a:off x="19170742" y="4953263"/>
              <a:ext cx="86173" cy="85862"/>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6" name="Freeform 175"/>
            <p:cNvSpPr>
              <a:spLocks/>
            </p:cNvSpPr>
            <p:nvPr/>
          </p:nvSpPr>
          <p:spPr bwMode="auto">
            <a:xfrm>
              <a:off x="19049689" y="6760102"/>
              <a:ext cx="55397" cy="57864"/>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7" name="Freeform 176"/>
            <p:cNvSpPr>
              <a:spLocks/>
            </p:cNvSpPr>
            <p:nvPr/>
          </p:nvSpPr>
          <p:spPr bwMode="auto">
            <a:xfrm>
              <a:off x="19203570" y="7295808"/>
              <a:ext cx="207227" cy="182924"/>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8" name="Freeform 177"/>
            <p:cNvSpPr>
              <a:spLocks/>
            </p:cNvSpPr>
            <p:nvPr/>
          </p:nvSpPr>
          <p:spPr bwMode="auto">
            <a:xfrm>
              <a:off x="19197415" y="7116617"/>
              <a:ext cx="49242" cy="44798"/>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79" name="Freeform 178"/>
            <p:cNvSpPr>
              <a:spLocks/>
            </p:cNvSpPr>
            <p:nvPr/>
          </p:nvSpPr>
          <p:spPr bwMode="auto">
            <a:xfrm>
              <a:off x="19252812" y="7260343"/>
              <a:ext cx="47190" cy="5039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0" name="Freeform 179"/>
            <p:cNvSpPr>
              <a:spLocks/>
            </p:cNvSpPr>
            <p:nvPr/>
          </p:nvSpPr>
          <p:spPr bwMode="auto">
            <a:xfrm>
              <a:off x="19072258" y="7964040"/>
              <a:ext cx="207227" cy="1138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1" name="Freeform 180"/>
            <p:cNvSpPr>
              <a:spLocks/>
            </p:cNvSpPr>
            <p:nvPr/>
          </p:nvSpPr>
          <p:spPr bwMode="auto">
            <a:xfrm>
              <a:off x="18641391" y="6125469"/>
              <a:ext cx="223641" cy="19785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2" name="Freeform 181"/>
            <p:cNvSpPr>
              <a:spLocks/>
            </p:cNvSpPr>
            <p:nvPr/>
          </p:nvSpPr>
          <p:spPr bwMode="auto">
            <a:xfrm>
              <a:off x="19000447" y="6194532"/>
              <a:ext cx="141571" cy="182924"/>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3" name="Freeform 182"/>
            <p:cNvSpPr>
              <a:spLocks/>
            </p:cNvSpPr>
            <p:nvPr/>
          </p:nvSpPr>
          <p:spPr bwMode="auto">
            <a:xfrm>
              <a:off x="19066103" y="6685440"/>
              <a:ext cx="75915" cy="89595"/>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4" name="Freeform 183"/>
            <p:cNvSpPr>
              <a:spLocks/>
            </p:cNvSpPr>
            <p:nvPr/>
          </p:nvSpPr>
          <p:spPr bwMode="auto">
            <a:xfrm>
              <a:off x="13497655" y="7577660"/>
              <a:ext cx="32828" cy="59730"/>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5" name="Freeform 184"/>
            <p:cNvSpPr>
              <a:spLocks/>
            </p:cNvSpPr>
            <p:nvPr/>
          </p:nvSpPr>
          <p:spPr bwMode="auto">
            <a:xfrm>
              <a:off x="14406580" y="6069472"/>
              <a:ext cx="1614727" cy="2385476"/>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6" name="Freeform 185"/>
            <p:cNvSpPr>
              <a:spLocks/>
            </p:cNvSpPr>
            <p:nvPr/>
          </p:nvSpPr>
          <p:spPr bwMode="auto">
            <a:xfrm>
              <a:off x="13323257" y="3594400"/>
              <a:ext cx="1557278" cy="2286548"/>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7" name="Freeform 186"/>
            <p:cNvSpPr>
              <a:spLocks noEditPoints="1"/>
            </p:cNvSpPr>
            <p:nvPr/>
          </p:nvSpPr>
          <p:spPr bwMode="auto">
            <a:xfrm>
              <a:off x="15274470" y="6446519"/>
              <a:ext cx="1547019" cy="229214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8" name="Freeform 187"/>
            <p:cNvSpPr>
              <a:spLocks noEditPoints="1"/>
            </p:cNvSpPr>
            <p:nvPr/>
          </p:nvSpPr>
          <p:spPr bwMode="auto">
            <a:xfrm>
              <a:off x="13152961" y="4988728"/>
              <a:ext cx="1891713" cy="3292629"/>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solidFill>
              <a:schemeClr val="accent1"/>
            </a:solid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89" name="Freeform 188"/>
            <p:cNvSpPr>
              <a:spLocks/>
            </p:cNvSpPr>
            <p:nvPr/>
          </p:nvSpPr>
          <p:spPr bwMode="auto">
            <a:xfrm>
              <a:off x="13017546" y="6263595"/>
              <a:ext cx="246210" cy="466642"/>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0" name="Freeform 189"/>
            <p:cNvSpPr>
              <a:spLocks/>
            </p:cNvSpPr>
            <p:nvPr/>
          </p:nvSpPr>
          <p:spPr bwMode="auto">
            <a:xfrm>
              <a:off x="21089127" y="8454948"/>
              <a:ext cx="816596" cy="64023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1" name="Freeform 190"/>
            <p:cNvSpPr>
              <a:spLocks/>
            </p:cNvSpPr>
            <p:nvPr/>
          </p:nvSpPr>
          <p:spPr bwMode="auto">
            <a:xfrm>
              <a:off x="21704652" y="8654671"/>
              <a:ext cx="670922" cy="653299"/>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2" name="Freeform 191"/>
            <p:cNvSpPr>
              <a:spLocks/>
            </p:cNvSpPr>
            <p:nvPr/>
          </p:nvSpPr>
          <p:spPr bwMode="auto">
            <a:xfrm>
              <a:off x="22037035" y="8301889"/>
              <a:ext cx="82070" cy="128793"/>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3" name="Freeform 192"/>
            <p:cNvSpPr>
              <a:spLocks/>
            </p:cNvSpPr>
            <p:nvPr/>
          </p:nvSpPr>
          <p:spPr bwMode="auto">
            <a:xfrm>
              <a:off x="22297608" y="7265943"/>
              <a:ext cx="1003305" cy="940751"/>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4" name="Freeform 193"/>
            <p:cNvSpPr>
              <a:spLocks noEditPoints="1"/>
            </p:cNvSpPr>
            <p:nvPr/>
          </p:nvSpPr>
          <p:spPr bwMode="auto">
            <a:xfrm>
              <a:off x="16472692" y="6625709"/>
              <a:ext cx="1727573" cy="2221218"/>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solidFill>
              <a:schemeClr val="accent2"/>
            </a:solid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5" name="Freeform 194"/>
            <p:cNvSpPr>
              <a:spLocks/>
            </p:cNvSpPr>
            <p:nvPr/>
          </p:nvSpPr>
          <p:spPr bwMode="auto">
            <a:xfrm>
              <a:off x="22217589" y="8350420"/>
              <a:ext cx="266727" cy="313584"/>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6" name="Freeform 195"/>
            <p:cNvSpPr>
              <a:spLocks/>
            </p:cNvSpPr>
            <p:nvPr/>
          </p:nvSpPr>
          <p:spPr bwMode="auto">
            <a:xfrm>
              <a:off x="21497425" y="8003238"/>
              <a:ext cx="451385" cy="13066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7" name="Freeform 196"/>
            <p:cNvSpPr>
              <a:spLocks noEditPoints="1"/>
            </p:cNvSpPr>
            <p:nvPr/>
          </p:nvSpPr>
          <p:spPr bwMode="auto">
            <a:xfrm>
              <a:off x="14482495" y="3868786"/>
              <a:ext cx="2496979" cy="2756924"/>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8" name="Freeform 197"/>
            <p:cNvSpPr>
              <a:spLocks/>
            </p:cNvSpPr>
            <p:nvPr/>
          </p:nvSpPr>
          <p:spPr bwMode="auto">
            <a:xfrm>
              <a:off x="19082517" y="9382633"/>
              <a:ext cx="266727" cy="1138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99" name="Freeform 198"/>
            <p:cNvSpPr>
              <a:spLocks/>
            </p:cNvSpPr>
            <p:nvPr/>
          </p:nvSpPr>
          <p:spPr bwMode="auto">
            <a:xfrm>
              <a:off x="21757998" y="8544543"/>
              <a:ext cx="387781" cy="158658"/>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0" name="Freeform 199"/>
            <p:cNvSpPr>
              <a:spLocks/>
            </p:cNvSpPr>
            <p:nvPr/>
          </p:nvSpPr>
          <p:spPr bwMode="auto">
            <a:xfrm>
              <a:off x="17338530"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1" name="Freeform 200"/>
            <p:cNvSpPr>
              <a:spLocks/>
            </p:cNvSpPr>
            <p:nvPr/>
          </p:nvSpPr>
          <p:spPr bwMode="auto">
            <a:xfrm>
              <a:off x="19203570" y="6084404"/>
              <a:ext cx="3061210" cy="3318761"/>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2" name="Freeform 201"/>
            <p:cNvSpPr>
              <a:spLocks/>
            </p:cNvSpPr>
            <p:nvPr/>
          </p:nvSpPr>
          <p:spPr bwMode="auto">
            <a:xfrm>
              <a:off x="19398486" y="8148830"/>
              <a:ext cx="82070" cy="78396"/>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3" name="Freeform 73"/>
            <p:cNvSpPr>
              <a:spLocks/>
            </p:cNvSpPr>
            <p:nvPr/>
          </p:nvSpPr>
          <p:spPr bwMode="auto">
            <a:xfrm>
              <a:off x="18684477" y="4790871"/>
              <a:ext cx="77966" cy="59730"/>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4" name="Freeform 74"/>
            <p:cNvSpPr>
              <a:spLocks/>
            </p:cNvSpPr>
            <p:nvPr/>
          </p:nvSpPr>
          <p:spPr bwMode="auto">
            <a:xfrm>
              <a:off x="18298748" y="5138053"/>
              <a:ext cx="82070" cy="134393"/>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5" name="Freeform 75"/>
            <p:cNvSpPr>
              <a:spLocks/>
            </p:cNvSpPr>
            <p:nvPr/>
          </p:nvSpPr>
          <p:spPr bwMode="auto">
            <a:xfrm>
              <a:off x="15851012" y="3486139"/>
              <a:ext cx="769406" cy="625301"/>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6" name="Freeform 76"/>
            <p:cNvSpPr>
              <a:spLocks/>
            </p:cNvSpPr>
            <p:nvPr/>
          </p:nvSpPr>
          <p:spPr bwMode="auto">
            <a:xfrm>
              <a:off x="18315162" y="5563631"/>
              <a:ext cx="675025" cy="580503"/>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7" name="Freeform 77"/>
            <p:cNvSpPr>
              <a:spLocks/>
            </p:cNvSpPr>
            <p:nvPr/>
          </p:nvSpPr>
          <p:spPr bwMode="auto">
            <a:xfrm>
              <a:off x="18532648" y="5539366"/>
              <a:ext cx="147726" cy="1138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8" name="Freeform 78"/>
            <p:cNvSpPr>
              <a:spLocks/>
            </p:cNvSpPr>
            <p:nvPr/>
          </p:nvSpPr>
          <p:spPr bwMode="auto">
            <a:xfrm>
              <a:off x="18996343" y="4835669"/>
              <a:ext cx="86173" cy="89595"/>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09" name="Freeform 79"/>
            <p:cNvSpPr>
              <a:spLocks/>
            </p:cNvSpPr>
            <p:nvPr/>
          </p:nvSpPr>
          <p:spPr bwMode="auto">
            <a:xfrm>
              <a:off x="18858876" y="4800204"/>
              <a:ext cx="121053" cy="203456"/>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0" name="Freeform 80"/>
            <p:cNvSpPr>
              <a:spLocks/>
            </p:cNvSpPr>
            <p:nvPr/>
          </p:nvSpPr>
          <p:spPr bwMode="auto">
            <a:xfrm>
              <a:off x="18897859" y="5003660"/>
              <a:ext cx="82070" cy="123194"/>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1" name="Freeform 81"/>
            <p:cNvSpPr>
              <a:spLocks/>
            </p:cNvSpPr>
            <p:nvPr/>
          </p:nvSpPr>
          <p:spPr bwMode="auto">
            <a:xfrm>
              <a:off x="18750133" y="4800204"/>
              <a:ext cx="108743" cy="83996"/>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2" name="Freeform 83"/>
            <p:cNvSpPr>
              <a:spLocks noEditPoints="1"/>
            </p:cNvSpPr>
            <p:nvPr/>
          </p:nvSpPr>
          <p:spPr bwMode="auto">
            <a:xfrm>
              <a:off x="16608107" y="3336813"/>
              <a:ext cx="420609" cy="451710"/>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3" name="Freeform 86"/>
            <p:cNvSpPr>
              <a:spLocks/>
            </p:cNvSpPr>
            <p:nvPr/>
          </p:nvSpPr>
          <p:spPr bwMode="auto">
            <a:xfrm>
              <a:off x="16870731" y="3273350"/>
              <a:ext cx="98484" cy="69063"/>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4" name="Freeform 88"/>
            <p:cNvSpPr>
              <a:spLocks/>
            </p:cNvSpPr>
            <p:nvPr/>
          </p:nvSpPr>
          <p:spPr bwMode="auto">
            <a:xfrm>
              <a:off x="18255662" y="4785272"/>
              <a:ext cx="96432" cy="69063"/>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5" name="Freeform 90"/>
            <p:cNvSpPr>
              <a:spLocks/>
            </p:cNvSpPr>
            <p:nvPr/>
          </p:nvSpPr>
          <p:spPr bwMode="auto">
            <a:xfrm>
              <a:off x="17256460" y="3695195"/>
              <a:ext cx="110794" cy="98928"/>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6" name="Freeform 92"/>
            <p:cNvSpPr>
              <a:spLocks noEditPoints="1"/>
            </p:cNvSpPr>
            <p:nvPr/>
          </p:nvSpPr>
          <p:spPr bwMode="auto">
            <a:xfrm>
              <a:off x="17334426" y="3450674"/>
              <a:ext cx="385729" cy="39198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217" name="Freeform 27"/>
            <p:cNvSpPr>
              <a:spLocks noEditPoints="1"/>
            </p:cNvSpPr>
            <p:nvPr/>
          </p:nvSpPr>
          <p:spPr bwMode="auto">
            <a:xfrm>
              <a:off x="14109676" y="4001313"/>
              <a:ext cx="4704662" cy="2713993"/>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lIns="243797" tIns="121899" rIns="243797" bIns="121899"/>
            <a:lstStyle/>
            <a:p>
              <a:pPr defTabSz="1828434" eaLnBrk="1" fontAlgn="auto" hangingPunct="1">
                <a:spcBef>
                  <a:spcPts val="0"/>
                </a:spcBef>
                <a:spcAft>
                  <a:spcPts val="0"/>
                </a:spcAft>
                <a:defRPr/>
              </a:pPr>
              <a:endParaRPr lang="en-US" dirty="0">
                <a:latin typeface="Montserrat" charset="0"/>
              </a:endParaRPr>
            </a:p>
          </p:txBody>
        </p:sp>
        <p:sp>
          <p:nvSpPr>
            <p:cNvPr id="218" name="Freeform 66"/>
            <p:cNvSpPr>
              <a:spLocks/>
            </p:cNvSpPr>
            <p:nvPr/>
          </p:nvSpPr>
          <p:spPr bwMode="auto">
            <a:xfrm>
              <a:off x="15718247" y="7338739"/>
              <a:ext cx="3106348" cy="288198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lIns="243797" tIns="121899" rIns="243797" bIns="121899"/>
            <a:lstStyle/>
            <a:p>
              <a:pPr defTabSz="1828434" eaLnBrk="1" fontAlgn="auto" hangingPunct="1">
                <a:spcBef>
                  <a:spcPts val="0"/>
                </a:spcBef>
                <a:spcAft>
                  <a:spcPts val="0"/>
                </a:spcAft>
                <a:defRPr/>
              </a:pPr>
              <a:endParaRPr lang="en-US" dirty="0">
                <a:latin typeface="Montserrat" charset="0"/>
              </a:endParaRPr>
            </a:p>
          </p:txBody>
        </p:sp>
      </p:grpSp>
      <p:sp>
        <p:nvSpPr>
          <p:cNvPr id="104" name="TextBox 103"/>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CANADA EDITABLE MAP</a:t>
            </a:r>
            <a:endParaRPr lang="en-US" sz="9600" spc="600" dirty="0">
              <a:solidFill>
                <a:schemeClr val="tx2"/>
              </a:solidFill>
              <a:latin typeface="Montserrat" charset="0"/>
              <a:ea typeface="Montserrat" charset="0"/>
              <a:cs typeface="Montserrat" charset="0"/>
            </a:endParaRPr>
          </a:p>
        </p:txBody>
      </p:sp>
      <p:sp>
        <p:nvSpPr>
          <p:cNvPr id="105" name="TextBox 10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06" name="TextBox 10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91" name="Group 90"/>
          <p:cNvGrpSpPr/>
          <p:nvPr/>
        </p:nvGrpSpPr>
        <p:grpSpPr>
          <a:xfrm>
            <a:off x="1476563" y="4338259"/>
            <a:ext cx="11003809" cy="6612521"/>
            <a:chOff x="11972291" y="4332249"/>
            <a:chExt cx="12640147" cy="7595846"/>
          </a:xfrm>
        </p:grpSpPr>
        <p:sp>
          <p:nvSpPr>
            <p:cNvPr id="92" name="Rectangle 91"/>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3" name="Rectangle 92"/>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4" name="TextBox 93"/>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95" name="Rectangle 94"/>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6" name="Rectangle 95"/>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7" name="TextBox 96"/>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98" name="Rectangle 97"/>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9" name="Rectangle 98"/>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0" name="TextBox 99"/>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107" name="Rectangle 106"/>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8" name="Rectangle 107"/>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09" name="TextBox 108"/>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110" name="TextBox 109"/>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2032773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2264971" y="7555711"/>
            <a:ext cx="19763916" cy="1202691"/>
            <a:chOff x="4621548" y="6924280"/>
            <a:chExt cx="15050761" cy="915882"/>
          </a:xfrm>
        </p:grpSpPr>
        <p:grpSp>
          <p:nvGrpSpPr>
            <p:cNvPr id="2" name="Group 1"/>
            <p:cNvGrpSpPr/>
            <p:nvPr/>
          </p:nvGrpSpPr>
          <p:grpSpPr>
            <a:xfrm>
              <a:off x="4621548" y="7220767"/>
              <a:ext cx="2471894" cy="598164"/>
              <a:chOff x="4621548" y="7220767"/>
              <a:chExt cx="2471894" cy="598164"/>
            </a:xfrm>
          </p:grpSpPr>
          <p:sp>
            <p:nvSpPr>
              <p:cNvPr id="24" name="Round Same Side Corner Rectangle 23"/>
              <p:cNvSpPr/>
              <p:nvPr/>
            </p:nvSpPr>
            <p:spPr>
              <a:xfrm rot="16200000" flipH="1">
                <a:off x="5696560" y="6145755"/>
                <a:ext cx="321869" cy="2471894"/>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54" name="Freeform 734"/>
              <p:cNvSpPr>
                <a:spLocks noChangeArrowheads="1"/>
              </p:cNvSpPr>
              <p:nvPr/>
            </p:nvSpPr>
            <p:spPr bwMode="auto">
              <a:xfrm rot="5400000">
                <a:off x="5746002" y="7418886"/>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solidFill>
                <a:schemeClr val="accent1"/>
              </a:solidFill>
              <a:ln>
                <a:noFill/>
              </a:ln>
              <a:effectLst/>
            </p:spPr>
            <p:txBody>
              <a:bodyPr wrap="none" anchor="ctr"/>
              <a:lstStyle/>
              <a:p>
                <a:endParaRPr lang="en-US" dirty="0">
                  <a:latin typeface="Montserrat Light" charset="0"/>
                  <a:ea typeface="Montserrat Light" charset="0"/>
                  <a:cs typeface="Montserrat Light" charset="0"/>
                </a:endParaRPr>
              </a:p>
            </p:txBody>
          </p:sp>
        </p:grpSp>
        <p:grpSp>
          <p:nvGrpSpPr>
            <p:cNvPr id="4" name="Group 3"/>
            <p:cNvGrpSpPr/>
            <p:nvPr/>
          </p:nvGrpSpPr>
          <p:grpSpPr>
            <a:xfrm>
              <a:off x="9653094" y="7220771"/>
              <a:ext cx="2471894" cy="619391"/>
              <a:chOff x="9653094" y="7220771"/>
              <a:chExt cx="2471894" cy="619391"/>
            </a:xfrm>
          </p:grpSpPr>
          <p:sp>
            <p:nvSpPr>
              <p:cNvPr id="26" name="Rectangle 25"/>
              <p:cNvSpPr/>
              <p:nvPr/>
            </p:nvSpPr>
            <p:spPr>
              <a:xfrm>
                <a:off x="9653094" y="7220771"/>
                <a:ext cx="2471894" cy="3218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55" name="Freeform 734"/>
              <p:cNvSpPr>
                <a:spLocks noChangeArrowheads="1"/>
              </p:cNvSpPr>
              <p:nvPr/>
            </p:nvSpPr>
            <p:spPr bwMode="auto">
              <a:xfrm rot="5400000">
                <a:off x="10755034" y="7440117"/>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solidFill>
                <a:schemeClr val="accent3"/>
              </a:solidFill>
              <a:ln>
                <a:noFill/>
              </a:ln>
              <a:effectLst/>
            </p:spPr>
            <p:txBody>
              <a:bodyPr wrap="none" anchor="ctr"/>
              <a:lstStyle/>
              <a:p>
                <a:endParaRPr lang="en-US" dirty="0">
                  <a:latin typeface="Montserrat Light" charset="0"/>
                  <a:ea typeface="Montserrat Light" charset="0"/>
                  <a:cs typeface="Montserrat Light" charset="0"/>
                </a:endParaRPr>
              </a:p>
            </p:txBody>
          </p:sp>
        </p:grpSp>
        <p:grpSp>
          <p:nvGrpSpPr>
            <p:cNvPr id="6" name="Group 5"/>
            <p:cNvGrpSpPr/>
            <p:nvPr/>
          </p:nvGrpSpPr>
          <p:grpSpPr>
            <a:xfrm>
              <a:off x="14684641" y="7220769"/>
              <a:ext cx="2471894" cy="604161"/>
              <a:chOff x="14684641" y="7220769"/>
              <a:chExt cx="2471894" cy="604161"/>
            </a:xfrm>
            <a:solidFill>
              <a:schemeClr val="accent5"/>
            </a:solidFill>
          </p:grpSpPr>
          <p:sp>
            <p:nvSpPr>
              <p:cNvPr id="28" name="Rectangle 27"/>
              <p:cNvSpPr/>
              <p:nvPr/>
            </p:nvSpPr>
            <p:spPr>
              <a:xfrm>
                <a:off x="14684641" y="7220769"/>
                <a:ext cx="2471894" cy="3218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68" name="Freeform 734"/>
              <p:cNvSpPr>
                <a:spLocks noChangeArrowheads="1"/>
              </p:cNvSpPr>
              <p:nvPr/>
            </p:nvSpPr>
            <p:spPr bwMode="auto">
              <a:xfrm rot="5400000">
                <a:off x="15834927" y="7424885"/>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grpFill/>
              <a:ln>
                <a:noFill/>
              </a:ln>
              <a:effectLst/>
            </p:spPr>
            <p:txBody>
              <a:bodyPr wrap="none" anchor="ctr"/>
              <a:lstStyle/>
              <a:p>
                <a:endParaRPr lang="en-US" dirty="0">
                  <a:latin typeface="Montserrat Light" charset="0"/>
                  <a:ea typeface="Montserrat Light" charset="0"/>
                  <a:cs typeface="Montserrat Light" charset="0"/>
                </a:endParaRPr>
              </a:p>
            </p:txBody>
          </p:sp>
        </p:grpSp>
        <p:grpSp>
          <p:nvGrpSpPr>
            <p:cNvPr id="8" name="Group 7"/>
            <p:cNvGrpSpPr/>
            <p:nvPr/>
          </p:nvGrpSpPr>
          <p:grpSpPr>
            <a:xfrm>
              <a:off x="17200415" y="6945511"/>
              <a:ext cx="2471894" cy="597120"/>
              <a:chOff x="17200415" y="6945511"/>
              <a:chExt cx="2471894" cy="597120"/>
            </a:xfrm>
            <a:solidFill>
              <a:schemeClr val="accent6"/>
            </a:solidFill>
          </p:grpSpPr>
          <p:sp>
            <p:nvSpPr>
              <p:cNvPr id="7" name="Round Same Side Corner Rectangle 6"/>
              <p:cNvSpPr/>
              <p:nvPr/>
            </p:nvSpPr>
            <p:spPr>
              <a:xfrm rot="5400000">
                <a:off x="18275427" y="6145750"/>
                <a:ext cx="321869" cy="2471894"/>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73" name="Freeform 734"/>
              <p:cNvSpPr>
                <a:spLocks noChangeArrowheads="1"/>
              </p:cNvSpPr>
              <p:nvPr/>
            </p:nvSpPr>
            <p:spPr bwMode="auto">
              <a:xfrm rot="16200000">
                <a:off x="18271029" y="6887543"/>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grpFill/>
              <a:ln>
                <a:noFill/>
              </a:ln>
              <a:effectLst/>
            </p:spPr>
            <p:txBody>
              <a:bodyPr wrap="none" anchor="ctr"/>
              <a:lstStyle/>
              <a:p>
                <a:endParaRPr lang="en-US" dirty="0">
                  <a:latin typeface="Montserrat Light" charset="0"/>
                  <a:ea typeface="Montserrat Light" charset="0"/>
                  <a:cs typeface="Montserrat Light" charset="0"/>
                </a:endParaRPr>
              </a:p>
            </p:txBody>
          </p:sp>
        </p:grpSp>
        <p:grpSp>
          <p:nvGrpSpPr>
            <p:cNvPr id="5" name="Group 4"/>
            <p:cNvGrpSpPr/>
            <p:nvPr/>
          </p:nvGrpSpPr>
          <p:grpSpPr>
            <a:xfrm>
              <a:off x="12168868" y="6924280"/>
              <a:ext cx="2471894" cy="618360"/>
              <a:chOff x="12168868" y="6924280"/>
              <a:chExt cx="2471894" cy="618360"/>
            </a:xfrm>
            <a:solidFill>
              <a:schemeClr val="accent4"/>
            </a:solidFill>
          </p:grpSpPr>
          <p:sp>
            <p:nvSpPr>
              <p:cNvPr id="27" name="Rectangle 26"/>
              <p:cNvSpPr/>
              <p:nvPr/>
            </p:nvSpPr>
            <p:spPr>
              <a:xfrm>
                <a:off x="12168868" y="7220769"/>
                <a:ext cx="2471894" cy="3218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74" name="Freeform 734"/>
              <p:cNvSpPr>
                <a:spLocks noChangeArrowheads="1"/>
              </p:cNvSpPr>
              <p:nvPr/>
            </p:nvSpPr>
            <p:spPr bwMode="auto">
              <a:xfrm rot="16200000">
                <a:off x="13261997" y="6866312"/>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grpFill/>
              <a:ln>
                <a:noFill/>
              </a:ln>
              <a:effectLst/>
            </p:spPr>
            <p:txBody>
              <a:bodyPr wrap="none" anchor="ctr"/>
              <a:lstStyle/>
              <a:p>
                <a:endParaRPr lang="en-US" dirty="0">
                  <a:latin typeface="Montserrat Light" charset="0"/>
                  <a:ea typeface="Montserrat Light" charset="0"/>
                  <a:cs typeface="Montserrat Light" charset="0"/>
                </a:endParaRPr>
              </a:p>
            </p:txBody>
          </p:sp>
        </p:grpSp>
        <p:grpSp>
          <p:nvGrpSpPr>
            <p:cNvPr id="3" name="Group 2"/>
            <p:cNvGrpSpPr/>
            <p:nvPr/>
          </p:nvGrpSpPr>
          <p:grpSpPr>
            <a:xfrm>
              <a:off x="7137321" y="6939512"/>
              <a:ext cx="2471894" cy="603133"/>
              <a:chOff x="7137321" y="6939512"/>
              <a:chExt cx="2471894" cy="603133"/>
            </a:xfrm>
          </p:grpSpPr>
          <p:sp>
            <p:nvSpPr>
              <p:cNvPr id="9" name="Rectangle 8"/>
              <p:cNvSpPr/>
              <p:nvPr/>
            </p:nvSpPr>
            <p:spPr>
              <a:xfrm>
                <a:off x="7137321" y="7220774"/>
                <a:ext cx="2471894" cy="321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latin typeface="Montserrat Light" charset="0"/>
                  <a:ea typeface="Montserrat Light" charset="0"/>
                  <a:cs typeface="Montserrat Light" charset="0"/>
                </a:endParaRPr>
              </a:p>
            </p:txBody>
          </p:sp>
          <p:sp>
            <p:nvSpPr>
              <p:cNvPr id="75" name="Freeform 734"/>
              <p:cNvSpPr>
                <a:spLocks noChangeArrowheads="1"/>
              </p:cNvSpPr>
              <p:nvPr/>
            </p:nvSpPr>
            <p:spPr bwMode="auto">
              <a:xfrm rot="16200000">
                <a:off x="8182104" y="6881544"/>
                <a:ext cx="342077" cy="458013"/>
              </a:xfrm>
              <a:custGeom>
                <a:avLst/>
                <a:gdLst>
                  <a:gd name="T0" fmla="*/ 43 w 263"/>
                  <a:gd name="T1" fmla="*/ 348 h 354"/>
                  <a:gd name="T2" fmla="*/ 43 w 263"/>
                  <a:gd name="T3" fmla="*/ 348 h 354"/>
                  <a:gd name="T4" fmla="*/ 250 w 263"/>
                  <a:gd name="T5" fmla="*/ 198 h 354"/>
                  <a:gd name="T6" fmla="*/ 262 w 263"/>
                  <a:gd name="T7" fmla="*/ 178 h 354"/>
                  <a:gd name="T8" fmla="*/ 250 w 263"/>
                  <a:gd name="T9" fmla="*/ 155 h 354"/>
                  <a:gd name="T10" fmla="*/ 43 w 263"/>
                  <a:gd name="T11" fmla="*/ 5 h 354"/>
                  <a:gd name="T12" fmla="*/ 14 w 263"/>
                  <a:gd name="T13" fmla="*/ 5 h 354"/>
                  <a:gd name="T14" fmla="*/ 0 w 263"/>
                  <a:gd name="T15" fmla="*/ 28 h 354"/>
                  <a:gd name="T16" fmla="*/ 0 w 263"/>
                  <a:gd name="T17" fmla="*/ 324 h 354"/>
                  <a:gd name="T18" fmla="*/ 14 w 263"/>
                  <a:gd name="T19" fmla="*/ 350 h 354"/>
                  <a:gd name="T20" fmla="*/ 43 w 263"/>
                  <a:gd name="T21" fmla="*/ 348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3" h="354">
                    <a:moveTo>
                      <a:pt x="43" y="348"/>
                    </a:moveTo>
                    <a:lnTo>
                      <a:pt x="43" y="348"/>
                    </a:lnTo>
                    <a:cubicBezTo>
                      <a:pt x="250" y="198"/>
                      <a:pt x="250" y="198"/>
                      <a:pt x="250" y="198"/>
                    </a:cubicBezTo>
                    <a:cubicBezTo>
                      <a:pt x="259" y="192"/>
                      <a:pt x="262" y="186"/>
                      <a:pt x="262" y="178"/>
                    </a:cubicBezTo>
                    <a:cubicBezTo>
                      <a:pt x="262" y="169"/>
                      <a:pt x="259" y="161"/>
                      <a:pt x="250" y="155"/>
                    </a:cubicBezTo>
                    <a:cubicBezTo>
                      <a:pt x="43" y="5"/>
                      <a:pt x="43" y="5"/>
                      <a:pt x="43" y="5"/>
                    </a:cubicBezTo>
                    <a:cubicBezTo>
                      <a:pt x="35" y="0"/>
                      <a:pt x="23" y="0"/>
                      <a:pt x="14" y="5"/>
                    </a:cubicBezTo>
                    <a:cubicBezTo>
                      <a:pt x="5" y="8"/>
                      <a:pt x="0" y="16"/>
                      <a:pt x="0" y="28"/>
                    </a:cubicBezTo>
                    <a:cubicBezTo>
                      <a:pt x="0" y="324"/>
                      <a:pt x="0" y="324"/>
                      <a:pt x="0" y="324"/>
                    </a:cubicBezTo>
                    <a:cubicBezTo>
                      <a:pt x="0" y="336"/>
                      <a:pt x="5" y="344"/>
                      <a:pt x="14" y="350"/>
                    </a:cubicBezTo>
                    <a:cubicBezTo>
                      <a:pt x="23" y="353"/>
                      <a:pt x="35" y="353"/>
                      <a:pt x="43" y="348"/>
                    </a:cubicBezTo>
                  </a:path>
                </a:pathLst>
              </a:custGeom>
              <a:solidFill>
                <a:schemeClr val="accent2"/>
              </a:solidFill>
              <a:ln>
                <a:noFill/>
              </a:ln>
              <a:effectLst/>
            </p:spPr>
            <p:txBody>
              <a:bodyPr wrap="none" anchor="ctr"/>
              <a:lstStyle/>
              <a:p>
                <a:endParaRPr lang="en-US" dirty="0">
                  <a:latin typeface="Montserrat Light" charset="0"/>
                  <a:ea typeface="Montserrat Light" charset="0"/>
                  <a:cs typeface="Montserrat Light" charset="0"/>
                </a:endParaRPr>
              </a:p>
            </p:txBody>
          </p:sp>
        </p:grpSp>
      </p:grpSp>
      <p:sp>
        <p:nvSpPr>
          <p:cNvPr id="71" name="Oval 70"/>
          <p:cNvSpPr/>
          <p:nvPr/>
        </p:nvSpPr>
        <p:spPr>
          <a:xfrm>
            <a:off x="2961510" y="4490391"/>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sp>
        <p:nvSpPr>
          <p:cNvPr id="72" name="Oval 71"/>
          <p:cNvSpPr/>
          <p:nvPr/>
        </p:nvSpPr>
        <p:spPr>
          <a:xfrm>
            <a:off x="6103518" y="9745558"/>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cxnSp>
        <p:nvCxnSpPr>
          <p:cNvPr id="77" name="Straight Connector 76"/>
          <p:cNvCxnSpPr/>
          <p:nvPr/>
        </p:nvCxnSpPr>
        <p:spPr>
          <a:xfrm flipV="1">
            <a:off x="3995226" y="678420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V="1">
            <a:off x="7137234" y="867079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82" name="Oval 81"/>
          <p:cNvSpPr/>
          <p:nvPr/>
        </p:nvSpPr>
        <p:spPr>
          <a:xfrm>
            <a:off x="9457473" y="4490391"/>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sp>
        <p:nvSpPr>
          <p:cNvPr id="83" name="Oval 82"/>
          <p:cNvSpPr/>
          <p:nvPr/>
        </p:nvSpPr>
        <p:spPr>
          <a:xfrm>
            <a:off x="12893151" y="9745558"/>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cxnSp>
        <p:nvCxnSpPr>
          <p:cNvPr id="85" name="Straight Connector 84"/>
          <p:cNvCxnSpPr/>
          <p:nvPr/>
        </p:nvCxnSpPr>
        <p:spPr>
          <a:xfrm flipV="1">
            <a:off x="10491189" y="678420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flipV="1">
            <a:off x="13926867" y="867079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90" name="Oval 89"/>
          <p:cNvSpPr/>
          <p:nvPr/>
        </p:nvSpPr>
        <p:spPr>
          <a:xfrm>
            <a:off x="16170164" y="4490391"/>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sp>
        <p:nvSpPr>
          <p:cNvPr id="91" name="Oval 90"/>
          <p:cNvSpPr/>
          <p:nvPr/>
        </p:nvSpPr>
        <p:spPr>
          <a:xfrm>
            <a:off x="19312172" y="9745558"/>
            <a:ext cx="2067437" cy="2104304"/>
          </a:xfrm>
          <a:prstGeom prst="ellipse">
            <a:avLst/>
          </a:prstGeom>
          <a:no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rtlCol="0" anchor="ctr"/>
          <a:lstStyle/>
          <a:p>
            <a:pPr algn="ctr"/>
            <a:endParaRPr lang="en-US" dirty="0">
              <a:latin typeface="Montserrat Light" charset="0"/>
              <a:ea typeface="Montserrat Light" charset="0"/>
              <a:cs typeface="Montserrat Light" charset="0"/>
            </a:endParaRPr>
          </a:p>
        </p:txBody>
      </p:sp>
      <p:cxnSp>
        <p:nvCxnSpPr>
          <p:cNvPr id="93" name="Straight Connector 92"/>
          <p:cNvCxnSpPr/>
          <p:nvPr/>
        </p:nvCxnSpPr>
        <p:spPr>
          <a:xfrm flipV="1">
            <a:off x="17203880" y="678420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flipV="1">
            <a:off x="20345888" y="8670797"/>
            <a:ext cx="0" cy="858861"/>
          </a:xfrm>
          <a:prstGeom prst="line">
            <a:avLst/>
          </a:prstGeom>
          <a:ln w="9525">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81" name="TextBox 80"/>
          <p:cNvSpPr txBox="1"/>
          <p:nvPr/>
        </p:nvSpPr>
        <p:spPr>
          <a:xfrm>
            <a:off x="5687381" y="3959976"/>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2002</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48" name="TextBox 47"/>
          <p:cNvSpPr txBox="1"/>
          <p:nvPr/>
        </p:nvSpPr>
        <p:spPr>
          <a:xfrm>
            <a:off x="6672458" y="1390006"/>
            <a:ext cx="10969670"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TIMELINE’S COMPANY</a:t>
            </a:r>
            <a:endParaRPr lang="en-US" sz="9600" spc="600" dirty="0">
              <a:solidFill>
                <a:schemeClr val="tx2"/>
              </a:solidFill>
              <a:latin typeface="Montserrat" charset="0"/>
              <a:ea typeface="Montserrat" charset="0"/>
              <a:cs typeface="Montserrat" charset="0"/>
            </a:endParaRPr>
          </a:p>
        </p:txBody>
      </p:sp>
      <p:sp>
        <p:nvSpPr>
          <p:cNvPr id="49" name="TextBox 48"/>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50" name="TextBox 49"/>
          <p:cNvSpPr txBox="1"/>
          <p:nvPr/>
        </p:nvSpPr>
        <p:spPr>
          <a:xfrm>
            <a:off x="4866222" y="2619586"/>
            <a:ext cx="14658343" cy="923330"/>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 or a mixture of both. Company members share a common purpose and unite in order to focus.</a:t>
            </a:r>
          </a:p>
        </p:txBody>
      </p:sp>
      <p:sp>
        <p:nvSpPr>
          <p:cNvPr id="51" name="TextBox 50"/>
          <p:cNvSpPr txBox="1"/>
          <p:nvPr/>
        </p:nvSpPr>
        <p:spPr>
          <a:xfrm>
            <a:off x="2547760" y="9234211"/>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2000</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52" name="TextBox 51"/>
          <p:cNvSpPr txBox="1"/>
          <p:nvPr/>
        </p:nvSpPr>
        <p:spPr>
          <a:xfrm>
            <a:off x="12400071" y="3959976"/>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2006</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53" name="TextBox 52"/>
          <p:cNvSpPr txBox="1"/>
          <p:nvPr/>
        </p:nvSpPr>
        <p:spPr>
          <a:xfrm>
            <a:off x="9066210" y="9234211"/>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2004</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56" name="TextBox 55"/>
          <p:cNvSpPr txBox="1"/>
          <p:nvPr/>
        </p:nvSpPr>
        <p:spPr>
          <a:xfrm>
            <a:off x="19075498" y="3959976"/>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2010</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57" name="TextBox 56"/>
          <p:cNvSpPr txBox="1"/>
          <p:nvPr/>
        </p:nvSpPr>
        <p:spPr>
          <a:xfrm>
            <a:off x="15741637" y="9234211"/>
            <a:ext cx="2894931" cy="2810984"/>
          </a:xfrm>
          <a:prstGeom prst="rect">
            <a:avLst/>
          </a:prstGeom>
          <a:noFill/>
        </p:spPr>
        <p:txBody>
          <a:bodyPr wrap="square" lIns="243797" tIns="121899" rIns="243797" bIns="121899" rtlCol="0">
            <a:spAutoFit/>
          </a:bodyPr>
          <a:lstStyle/>
          <a:p>
            <a:pPr algn="ctr">
              <a:lnSpc>
                <a:spcPts val="4040"/>
              </a:lnSpc>
            </a:pPr>
            <a:r>
              <a:rPr lang="en-US" sz="3200" dirty="0">
                <a:latin typeface="Montserrat" charset="0"/>
                <a:ea typeface="Montserrat" charset="0"/>
                <a:cs typeface="Montserrat" charset="0"/>
              </a:rPr>
              <a:t>2008</a:t>
            </a:r>
          </a:p>
          <a:p>
            <a:pPr algn="ctr">
              <a:lnSpc>
                <a:spcPts val="4040"/>
              </a:lnSpc>
            </a:pPr>
            <a:r>
              <a:rPr lang="en-US" sz="3200" dirty="0">
                <a:latin typeface="Montserrat" charset="0"/>
                <a:ea typeface="Montserrat" charset="0"/>
                <a:cs typeface="Montserrat" charset="0"/>
              </a:rPr>
              <a:t>Your Title</a:t>
            </a:r>
            <a:endParaRPr lang="en-US" sz="1300" dirty="0">
              <a:latin typeface="Montserrat" charset="0"/>
              <a:ea typeface="Montserrat" charset="0"/>
              <a:cs typeface="Montserrat" charset="0"/>
            </a:endParaRPr>
          </a:p>
          <a:p>
            <a:pPr algn="ctr">
              <a:lnSpc>
                <a:spcPts val="4040"/>
              </a:lnSpc>
            </a:pPr>
            <a:r>
              <a:rPr lang="en-US" sz="2000" dirty="0">
                <a:latin typeface="Montserrat" charset="0"/>
                <a:ea typeface="Montserrat" charset="0"/>
                <a:cs typeface="Montserrat" charset="0"/>
              </a:rPr>
              <a:t>A company is an association or collection of </a:t>
            </a:r>
          </a:p>
        </p:txBody>
      </p:sp>
      <p:sp>
        <p:nvSpPr>
          <p:cNvPr id="58" name="Shape 2637"/>
          <p:cNvSpPr/>
          <p:nvPr/>
        </p:nvSpPr>
        <p:spPr>
          <a:xfrm>
            <a:off x="3769089" y="5074147"/>
            <a:ext cx="461291" cy="845696"/>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9" name="Shape 2638"/>
          <p:cNvSpPr/>
          <p:nvPr/>
        </p:nvSpPr>
        <p:spPr>
          <a:xfrm>
            <a:off x="6670434" y="10396156"/>
            <a:ext cx="845406" cy="846195"/>
          </a:xfrm>
          <a:custGeom>
            <a:avLst/>
            <a:gdLst/>
            <a:ahLst/>
            <a:cxnLst>
              <a:cxn ang="0">
                <a:pos x="wd2" y="hd2"/>
              </a:cxn>
              <a:cxn ang="5400000">
                <a:pos x="wd2" y="hd2"/>
              </a:cxn>
              <a:cxn ang="10800000">
                <a:pos x="wd2" y="hd2"/>
              </a:cxn>
              <a:cxn ang="16200000">
                <a:pos x="wd2" y="hd2"/>
              </a:cxn>
            </a:cxnLst>
            <a:rect l="0" t="0" r="r" b="b"/>
            <a:pathLst>
              <a:path w="21131" h="21132" extrusionOk="0">
                <a:moveTo>
                  <a:pt x="19045" y="7530"/>
                </a:moveTo>
                <a:cubicBezTo>
                  <a:pt x="17544" y="9030"/>
                  <a:pt x="15110" y="9030"/>
                  <a:pt x="13610" y="7530"/>
                </a:cubicBezTo>
                <a:cubicBezTo>
                  <a:pt x="12108" y="6031"/>
                  <a:pt x="12108" y="3600"/>
                  <a:pt x="13610" y="2100"/>
                </a:cubicBezTo>
                <a:cubicBezTo>
                  <a:pt x="15110" y="600"/>
                  <a:pt x="17544" y="600"/>
                  <a:pt x="19045" y="2100"/>
                </a:cubicBezTo>
                <a:cubicBezTo>
                  <a:pt x="20546" y="3600"/>
                  <a:pt x="20546" y="6031"/>
                  <a:pt x="19045" y="7530"/>
                </a:cubicBezTo>
                <a:moveTo>
                  <a:pt x="7605" y="16245"/>
                </a:moveTo>
                <a:cubicBezTo>
                  <a:pt x="7256" y="16593"/>
                  <a:pt x="6776" y="16807"/>
                  <a:pt x="6245" y="16807"/>
                </a:cubicBezTo>
                <a:cubicBezTo>
                  <a:pt x="5184" y="16807"/>
                  <a:pt x="4324" y="15948"/>
                  <a:pt x="4324" y="14888"/>
                </a:cubicBezTo>
                <a:cubicBezTo>
                  <a:pt x="4324" y="14358"/>
                  <a:pt x="4539" y="13878"/>
                  <a:pt x="4887" y="13530"/>
                </a:cubicBezTo>
                <a:lnTo>
                  <a:pt x="11678" y="5991"/>
                </a:lnTo>
                <a:cubicBezTo>
                  <a:pt x="11884" y="6798"/>
                  <a:pt x="12298" y="7563"/>
                  <a:pt x="12930" y="8194"/>
                </a:cubicBezTo>
                <a:cubicBezTo>
                  <a:pt x="13569" y="8832"/>
                  <a:pt x="14343" y="9248"/>
                  <a:pt x="15160" y="9451"/>
                </a:cubicBezTo>
                <a:cubicBezTo>
                  <a:pt x="15160" y="9451"/>
                  <a:pt x="7605" y="16245"/>
                  <a:pt x="7605" y="16245"/>
                </a:cubicBezTo>
                <a:close/>
                <a:moveTo>
                  <a:pt x="19724" y="1406"/>
                </a:moveTo>
                <a:cubicBezTo>
                  <a:pt x="17848" y="-468"/>
                  <a:pt x="14806" y="-468"/>
                  <a:pt x="12930" y="1406"/>
                </a:cubicBezTo>
                <a:cubicBezTo>
                  <a:pt x="12024" y="2312"/>
                  <a:pt x="11559" y="3489"/>
                  <a:pt x="11529" y="4676"/>
                </a:cubicBezTo>
                <a:lnTo>
                  <a:pt x="4207" y="12851"/>
                </a:lnTo>
                <a:cubicBezTo>
                  <a:pt x="3686" y="13373"/>
                  <a:pt x="3363" y="14093"/>
                  <a:pt x="3363" y="14888"/>
                </a:cubicBezTo>
                <a:cubicBezTo>
                  <a:pt x="3363" y="15420"/>
                  <a:pt x="3518" y="15912"/>
                  <a:pt x="3769" y="16340"/>
                </a:cubicBezTo>
                <a:cubicBezTo>
                  <a:pt x="2436" y="17104"/>
                  <a:pt x="1907" y="17813"/>
                  <a:pt x="2425" y="19364"/>
                </a:cubicBezTo>
                <a:cubicBezTo>
                  <a:pt x="2487" y="19550"/>
                  <a:pt x="2434" y="19622"/>
                  <a:pt x="2409" y="19658"/>
                </a:cubicBezTo>
                <a:cubicBezTo>
                  <a:pt x="2160" y="20003"/>
                  <a:pt x="1132" y="20167"/>
                  <a:pt x="500" y="20172"/>
                </a:cubicBezTo>
                <a:cubicBezTo>
                  <a:pt x="493" y="20171"/>
                  <a:pt x="487" y="20167"/>
                  <a:pt x="480" y="20167"/>
                </a:cubicBezTo>
                <a:cubicBezTo>
                  <a:pt x="215" y="20167"/>
                  <a:pt x="0" y="20383"/>
                  <a:pt x="0" y="20647"/>
                </a:cubicBezTo>
                <a:cubicBezTo>
                  <a:pt x="0" y="20912"/>
                  <a:pt x="214" y="21126"/>
                  <a:pt x="479" y="21127"/>
                </a:cubicBezTo>
                <a:lnTo>
                  <a:pt x="479" y="21132"/>
                </a:lnTo>
                <a:cubicBezTo>
                  <a:pt x="821" y="21132"/>
                  <a:pt x="2562" y="21088"/>
                  <a:pt x="3189" y="20219"/>
                </a:cubicBezTo>
                <a:cubicBezTo>
                  <a:pt x="3355" y="19988"/>
                  <a:pt x="3516" y="19599"/>
                  <a:pt x="3336" y="19060"/>
                </a:cubicBezTo>
                <a:cubicBezTo>
                  <a:pt x="3030" y="18141"/>
                  <a:pt x="3071" y="17806"/>
                  <a:pt x="4399" y="17082"/>
                </a:cubicBezTo>
                <a:cubicBezTo>
                  <a:pt x="4900" y="17504"/>
                  <a:pt x="5539" y="17767"/>
                  <a:pt x="6245" y="17767"/>
                </a:cubicBezTo>
                <a:cubicBezTo>
                  <a:pt x="7042" y="17767"/>
                  <a:pt x="7762" y="17445"/>
                  <a:pt x="8284" y="16924"/>
                </a:cubicBezTo>
                <a:lnTo>
                  <a:pt x="16485" y="9592"/>
                </a:lnTo>
                <a:cubicBezTo>
                  <a:pt x="17662" y="9554"/>
                  <a:pt x="18826" y="9091"/>
                  <a:pt x="19724" y="8194"/>
                </a:cubicBezTo>
                <a:cubicBezTo>
                  <a:pt x="21600" y="6320"/>
                  <a:pt x="21600" y="3281"/>
                  <a:pt x="19724" y="1406"/>
                </a:cubicBezTo>
                <a:moveTo>
                  <a:pt x="8953" y="11504"/>
                </a:moveTo>
                <a:lnTo>
                  <a:pt x="9633" y="12183"/>
                </a:lnTo>
                <a:lnTo>
                  <a:pt x="12690" y="9807"/>
                </a:lnTo>
                <a:lnTo>
                  <a:pt x="11331" y="8449"/>
                </a:lnTo>
                <a:cubicBezTo>
                  <a:pt x="11331" y="8449"/>
                  <a:pt x="8953" y="11504"/>
                  <a:pt x="8953" y="11504"/>
                </a:cubicBezTo>
                <a:close/>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0" name="Shape 2639"/>
          <p:cNvSpPr/>
          <p:nvPr/>
        </p:nvSpPr>
        <p:spPr>
          <a:xfrm>
            <a:off x="10110526" y="5260354"/>
            <a:ext cx="845696" cy="538171"/>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5"/>
                </a:lnTo>
                <a:cubicBezTo>
                  <a:pt x="20618" y="5105"/>
                  <a:pt x="20618" y="16495"/>
                  <a:pt x="20618" y="16495"/>
                </a:cubicBezTo>
                <a:close/>
                <a:moveTo>
                  <a:pt x="14727" y="16971"/>
                </a:moveTo>
                <a:lnTo>
                  <a:pt x="982" y="16971"/>
                </a:lnTo>
                <a:lnTo>
                  <a:pt x="982" y="3086"/>
                </a:lnTo>
                <a:cubicBezTo>
                  <a:pt x="982" y="2234"/>
                  <a:pt x="1422" y="1543"/>
                  <a:pt x="1964" y="1543"/>
                </a:cubicBezTo>
                <a:lnTo>
                  <a:pt x="13745" y="1543"/>
                </a:lnTo>
                <a:cubicBezTo>
                  <a:pt x="14287" y="1543"/>
                  <a:pt x="14727" y="2234"/>
                  <a:pt x="14727" y="3086"/>
                </a:cubicBezTo>
                <a:cubicBezTo>
                  <a:pt x="14727" y="3086"/>
                  <a:pt x="14727" y="16971"/>
                  <a:pt x="14727" y="16971"/>
                </a:cubicBezTo>
                <a:close/>
                <a:moveTo>
                  <a:pt x="13745" y="20057"/>
                </a:moveTo>
                <a:lnTo>
                  <a:pt x="1964" y="20057"/>
                </a:lnTo>
                <a:cubicBezTo>
                  <a:pt x="1422" y="20057"/>
                  <a:pt x="982" y="19367"/>
                  <a:pt x="982" y="18514"/>
                </a:cubicBezTo>
                <a:lnTo>
                  <a:pt x="14727" y="18514"/>
                </a:lnTo>
                <a:cubicBezTo>
                  <a:pt x="14727" y="19367"/>
                  <a:pt x="14287" y="20057"/>
                  <a:pt x="13745" y="20057"/>
                </a:cubicBezTo>
                <a:moveTo>
                  <a:pt x="21109" y="3086"/>
                </a:moveTo>
                <a:cubicBezTo>
                  <a:pt x="21030" y="3086"/>
                  <a:pt x="20958" y="3122"/>
                  <a:pt x="20892" y="3175"/>
                </a:cubicBezTo>
                <a:lnTo>
                  <a:pt x="20890" y="3167"/>
                </a:lnTo>
                <a:lnTo>
                  <a:pt x="15709" y="7237"/>
                </a:lnTo>
                <a:lnTo>
                  <a:pt x="15709" y="3086"/>
                </a:lnTo>
                <a:cubicBezTo>
                  <a:pt x="15709" y="1382"/>
                  <a:pt x="14830" y="0"/>
                  <a:pt x="13745" y="0"/>
                </a:cubicBezTo>
                <a:lnTo>
                  <a:pt x="1964" y="0"/>
                </a:lnTo>
                <a:cubicBezTo>
                  <a:pt x="879" y="0"/>
                  <a:pt x="0" y="1382"/>
                  <a:pt x="0" y="3086"/>
                </a:cubicBezTo>
                <a:lnTo>
                  <a:pt x="0" y="18514"/>
                </a:lnTo>
                <a:cubicBezTo>
                  <a:pt x="0" y="20219"/>
                  <a:pt x="879" y="21600"/>
                  <a:pt x="1964" y="21600"/>
                </a:cubicBezTo>
                <a:lnTo>
                  <a:pt x="13745" y="21600"/>
                </a:lnTo>
                <a:cubicBezTo>
                  <a:pt x="14830" y="21600"/>
                  <a:pt x="15709" y="20219"/>
                  <a:pt x="15709" y="18514"/>
                </a:cubicBezTo>
                <a:lnTo>
                  <a:pt x="15709" y="14363"/>
                </a:lnTo>
                <a:lnTo>
                  <a:pt x="20890" y="18433"/>
                </a:lnTo>
                <a:lnTo>
                  <a:pt x="20892" y="18427"/>
                </a:lnTo>
                <a:cubicBezTo>
                  <a:pt x="20958" y="18478"/>
                  <a:pt x="21030" y="18514"/>
                  <a:pt x="21109" y="18514"/>
                </a:cubicBezTo>
                <a:cubicBezTo>
                  <a:pt x="21380" y="18514"/>
                  <a:pt x="21600" y="18170"/>
                  <a:pt x="21600" y="17743"/>
                </a:cubicBezTo>
                <a:lnTo>
                  <a:pt x="21600" y="3857"/>
                </a:lnTo>
                <a:cubicBezTo>
                  <a:pt x="21600" y="3432"/>
                  <a:pt x="21380" y="3086"/>
                  <a:pt x="21109" y="3086"/>
                </a:cubicBezTo>
                <a:moveTo>
                  <a:pt x="10309" y="6171"/>
                </a:moveTo>
                <a:cubicBezTo>
                  <a:pt x="10038" y="6171"/>
                  <a:pt x="9818" y="5827"/>
                  <a:pt x="9818" y="5400"/>
                </a:cubicBezTo>
                <a:cubicBezTo>
                  <a:pt x="9818" y="4974"/>
                  <a:pt x="10038" y="4629"/>
                  <a:pt x="10309" y="4629"/>
                </a:cubicBezTo>
                <a:cubicBezTo>
                  <a:pt x="10580" y="4629"/>
                  <a:pt x="10800" y="4974"/>
                  <a:pt x="10800" y="5400"/>
                </a:cubicBezTo>
                <a:cubicBezTo>
                  <a:pt x="10800" y="5827"/>
                  <a:pt x="10580" y="6171"/>
                  <a:pt x="10309" y="6171"/>
                </a:cubicBezTo>
                <a:moveTo>
                  <a:pt x="10309" y="3086"/>
                </a:moveTo>
                <a:cubicBezTo>
                  <a:pt x="9496" y="3086"/>
                  <a:pt x="8836" y="4123"/>
                  <a:pt x="8836" y="5400"/>
                </a:cubicBezTo>
                <a:cubicBezTo>
                  <a:pt x="8836" y="6678"/>
                  <a:pt x="9496" y="7714"/>
                  <a:pt x="10309" y="7714"/>
                </a:cubicBezTo>
                <a:cubicBezTo>
                  <a:pt x="11123" y="7714"/>
                  <a:pt x="11782" y="6678"/>
                  <a:pt x="11782" y="5400"/>
                </a:cubicBezTo>
                <a:cubicBezTo>
                  <a:pt x="11782" y="4123"/>
                  <a:pt x="11123" y="3086"/>
                  <a:pt x="10309" y="3086"/>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2" name="Shape 2748"/>
          <p:cNvSpPr/>
          <p:nvPr/>
        </p:nvSpPr>
        <p:spPr>
          <a:xfrm>
            <a:off x="13523473" y="10327340"/>
            <a:ext cx="845696" cy="84569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3" name="Shape 2749"/>
          <p:cNvSpPr/>
          <p:nvPr/>
        </p:nvSpPr>
        <p:spPr>
          <a:xfrm>
            <a:off x="16931361" y="5138642"/>
            <a:ext cx="538171" cy="845696"/>
          </a:xfrm>
          <a:custGeom>
            <a:avLst/>
            <a:gdLst/>
            <a:ahLst/>
            <a:cxnLst>
              <a:cxn ang="0">
                <a:pos x="wd2" y="hd2"/>
              </a:cxn>
              <a:cxn ang="5400000">
                <a:pos x="wd2" y="hd2"/>
              </a:cxn>
              <a:cxn ang="10800000">
                <a:pos x="wd2" y="hd2"/>
              </a:cxn>
              <a:cxn ang="16200000">
                <a:pos x="wd2" y="hd2"/>
              </a:cxn>
            </a:cxnLst>
            <a:rect l="0" t="0" r="r" b="b"/>
            <a:pathLst>
              <a:path w="21600" h="21600" extrusionOk="0">
                <a:moveTo>
                  <a:pt x="20057" y="2884"/>
                </a:moveTo>
                <a:cubicBezTo>
                  <a:pt x="19862" y="3005"/>
                  <a:pt x="15661" y="5580"/>
                  <a:pt x="11606" y="4718"/>
                </a:cubicBezTo>
                <a:cubicBezTo>
                  <a:pt x="9681" y="4310"/>
                  <a:pt x="8390" y="3899"/>
                  <a:pt x="7251" y="3535"/>
                </a:cubicBezTo>
                <a:cubicBezTo>
                  <a:pt x="5426" y="2953"/>
                  <a:pt x="4042" y="2513"/>
                  <a:pt x="1543" y="2647"/>
                </a:cubicBezTo>
                <a:lnTo>
                  <a:pt x="1543" y="982"/>
                </a:lnTo>
                <a:lnTo>
                  <a:pt x="20057" y="982"/>
                </a:lnTo>
                <a:cubicBezTo>
                  <a:pt x="20057" y="982"/>
                  <a:pt x="20057" y="2884"/>
                  <a:pt x="20057" y="2884"/>
                </a:cubicBezTo>
                <a:close/>
                <a:moveTo>
                  <a:pt x="20057" y="5891"/>
                </a:moveTo>
                <a:cubicBezTo>
                  <a:pt x="20057" y="9144"/>
                  <a:pt x="15912" y="11782"/>
                  <a:pt x="10800" y="11782"/>
                </a:cubicBezTo>
                <a:cubicBezTo>
                  <a:pt x="5688" y="11782"/>
                  <a:pt x="1543" y="9144"/>
                  <a:pt x="1543" y="5891"/>
                </a:cubicBezTo>
                <a:lnTo>
                  <a:pt x="1543" y="3634"/>
                </a:lnTo>
                <a:cubicBezTo>
                  <a:pt x="3681" y="3500"/>
                  <a:pt x="4767" y="3841"/>
                  <a:pt x="6560" y="4413"/>
                </a:cubicBezTo>
                <a:cubicBezTo>
                  <a:pt x="7686" y="4772"/>
                  <a:pt x="9088" y="5219"/>
                  <a:pt x="11118" y="5650"/>
                </a:cubicBezTo>
                <a:cubicBezTo>
                  <a:pt x="11869" y="5809"/>
                  <a:pt x="12616" y="5877"/>
                  <a:pt x="13343" y="5877"/>
                </a:cubicBezTo>
                <a:cubicBezTo>
                  <a:pt x="16154" y="5877"/>
                  <a:pt x="18675" y="4862"/>
                  <a:pt x="20057" y="4176"/>
                </a:cubicBezTo>
                <a:cubicBezTo>
                  <a:pt x="20057" y="4176"/>
                  <a:pt x="20057" y="5891"/>
                  <a:pt x="20057" y="5891"/>
                </a:cubicBezTo>
                <a:close/>
                <a:moveTo>
                  <a:pt x="20829" y="0"/>
                </a:moveTo>
                <a:lnTo>
                  <a:pt x="771" y="0"/>
                </a:lnTo>
                <a:cubicBezTo>
                  <a:pt x="346" y="0"/>
                  <a:pt x="0" y="220"/>
                  <a:pt x="0" y="491"/>
                </a:cubicBezTo>
                <a:lnTo>
                  <a:pt x="0" y="5891"/>
                </a:lnTo>
                <a:cubicBezTo>
                  <a:pt x="0" y="9521"/>
                  <a:pt x="4426" y="12486"/>
                  <a:pt x="10029" y="12739"/>
                </a:cubicBezTo>
                <a:lnTo>
                  <a:pt x="10029" y="20618"/>
                </a:lnTo>
                <a:lnTo>
                  <a:pt x="3857" y="20618"/>
                </a:lnTo>
                <a:cubicBezTo>
                  <a:pt x="3432" y="20618"/>
                  <a:pt x="3086" y="20838"/>
                  <a:pt x="3086" y="21109"/>
                </a:cubicBezTo>
                <a:cubicBezTo>
                  <a:pt x="3086" y="21380"/>
                  <a:pt x="3432" y="21600"/>
                  <a:pt x="3857" y="21600"/>
                </a:cubicBezTo>
                <a:lnTo>
                  <a:pt x="17743" y="21600"/>
                </a:lnTo>
                <a:cubicBezTo>
                  <a:pt x="18168" y="21600"/>
                  <a:pt x="18514" y="21380"/>
                  <a:pt x="18514" y="21109"/>
                </a:cubicBezTo>
                <a:cubicBezTo>
                  <a:pt x="18514" y="20838"/>
                  <a:pt x="18168" y="20618"/>
                  <a:pt x="17743" y="20618"/>
                </a:cubicBezTo>
                <a:lnTo>
                  <a:pt x="11571" y="20618"/>
                </a:lnTo>
                <a:lnTo>
                  <a:pt x="11571" y="12739"/>
                </a:lnTo>
                <a:cubicBezTo>
                  <a:pt x="17174" y="12486"/>
                  <a:pt x="21600" y="9521"/>
                  <a:pt x="21600" y="5891"/>
                </a:cubicBezTo>
                <a:lnTo>
                  <a:pt x="21600" y="491"/>
                </a:lnTo>
                <a:cubicBezTo>
                  <a:pt x="21600" y="220"/>
                  <a:pt x="21254" y="0"/>
                  <a:pt x="20829" y="0"/>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4" name="Shape 2750"/>
          <p:cNvSpPr/>
          <p:nvPr/>
        </p:nvSpPr>
        <p:spPr>
          <a:xfrm>
            <a:off x="20153683" y="10396156"/>
            <a:ext cx="384409" cy="845696"/>
          </a:xfrm>
          <a:custGeom>
            <a:avLst/>
            <a:gdLst/>
            <a:ahLst/>
            <a:cxnLst>
              <a:cxn ang="0">
                <a:pos x="wd2" y="hd2"/>
              </a:cxn>
              <a:cxn ang="5400000">
                <a:pos x="wd2" y="hd2"/>
              </a:cxn>
              <a:cxn ang="10800000">
                <a:pos x="wd2" y="hd2"/>
              </a:cxn>
              <a:cxn ang="16200000">
                <a:pos x="wd2" y="hd2"/>
              </a:cxn>
            </a:cxnLst>
            <a:rect l="0" t="0" r="r" b="b"/>
            <a:pathLst>
              <a:path w="21600" h="21600" extrusionOk="0">
                <a:moveTo>
                  <a:pt x="19440" y="10800"/>
                </a:moveTo>
                <a:lnTo>
                  <a:pt x="2160" y="10800"/>
                </a:lnTo>
                <a:lnTo>
                  <a:pt x="2160" y="8836"/>
                </a:lnTo>
                <a:cubicBezTo>
                  <a:pt x="2160" y="7752"/>
                  <a:pt x="4094" y="6873"/>
                  <a:pt x="6480" y="6873"/>
                </a:cubicBezTo>
                <a:lnTo>
                  <a:pt x="15120" y="6873"/>
                </a:lnTo>
                <a:cubicBezTo>
                  <a:pt x="17506" y="6873"/>
                  <a:pt x="19440" y="7752"/>
                  <a:pt x="19440" y="8836"/>
                </a:cubicBezTo>
                <a:cubicBezTo>
                  <a:pt x="19440" y="8836"/>
                  <a:pt x="19440" y="10800"/>
                  <a:pt x="19440" y="10800"/>
                </a:cubicBezTo>
                <a:close/>
                <a:moveTo>
                  <a:pt x="19440" y="15709"/>
                </a:moveTo>
                <a:lnTo>
                  <a:pt x="2160" y="15709"/>
                </a:lnTo>
                <a:lnTo>
                  <a:pt x="2160" y="11782"/>
                </a:lnTo>
                <a:lnTo>
                  <a:pt x="19440" y="11782"/>
                </a:lnTo>
                <a:cubicBezTo>
                  <a:pt x="19440" y="11782"/>
                  <a:pt x="19440" y="15709"/>
                  <a:pt x="19440" y="15709"/>
                </a:cubicBezTo>
                <a:close/>
                <a:moveTo>
                  <a:pt x="19440" y="18655"/>
                </a:moveTo>
                <a:cubicBezTo>
                  <a:pt x="19440" y="19739"/>
                  <a:pt x="17506" y="20618"/>
                  <a:pt x="15120" y="20618"/>
                </a:cubicBezTo>
                <a:lnTo>
                  <a:pt x="6480" y="20618"/>
                </a:lnTo>
                <a:cubicBezTo>
                  <a:pt x="4094" y="20618"/>
                  <a:pt x="2160" y="19739"/>
                  <a:pt x="2160" y="18655"/>
                </a:cubicBezTo>
                <a:lnTo>
                  <a:pt x="2160" y="16691"/>
                </a:lnTo>
                <a:lnTo>
                  <a:pt x="19440" y="16691"/>
                </a:lnTo>
                <a:cubicBezTo>
                  <a:pt x="19440" y="16691"/>
                  <a:pt x="19440" y="18655"/>
                  <a:pt x="19440" y="18655"/>
                </a:cubicBezTo>
                <a:close/>
                <a:moveTo>
                  <a:pt x="8640" y="2945"/>
                </a:moveTo>
                <a:lnTo>
                  <a:pt x="12960" y="2945"/>
                </a:lnTo>
                <a:lnTo>
                  <a:pt x="12960" y="5891"/>
                </a:lnTo>
                <a:lnTo>
                  <a:pt x="8640" y="5891"/>
                </a:lnTo>
                <a:cubicBezTo>
                  <a:pt x="8640" y="5891"/>
                  <a:pt x="8640" y="2945"/>
                  <a:pt x="8640" y="2945"/>
                </a:cubicBezTo>
                <a:close/>
                <a:moveTo>
                  <a:pt x="8640" y="982"/>
                </a:moveTo>
                <a:lnTo>
                  <a:pt x="12960" y="982"/>
                </a:lnTo>
                <a:lnTo>
                  <a:pt x="12960" y="1964"/>
                </a:lnTo>
                <a:lnTo>
                  <a:pt x="8640" y="1964"/>
                </a:lnTo>
                <a:cubicBezTo>
                  <a:pt x="8640" y="1964"/>
                  <a:pt x="8640" y="982"/>
                  <a:pt x="8640" y="982"/>
                </a:cubicBezTo>
                <a:close/>
                <a:moveTo>
                  <a:pt x="15120" y="5891"/>
                </a:moveTo>
                <a:lnTo>
                  <a:pt x="15120" y="982"/>
                </a:lnTo>
                <a:cubicBezTo>
                  <a:pt x="15120" y="440"/>
                  <a:pt x="14152" y="0"/>
                  <a:pt x="12960" y="0"/>
                </a:cubicBezTo>
                <a:lnTo>
                  <a:pt x="8640" y="0"/>
                </a:lnTo>
                <a:cubicBezTo>
                  <a:pt x="7448" y="0"/>
                  <a:pt x="6480" y="440"/>
                  <a:pt x="6480" y="982"/>
                </a:cubicBezTo>
                <a:lnTo>
                  <a:pt x="6480" y="5891"/>
                </a:lnTo>
                <a:cubicBezTo>
                  <a:pt x="2901" y="5891"/>
                  <a:pt x="0" y="7209"/>
                  <a:pt x="0" y="8836"/>
                </a:cubicBezTo>
                <a:lnTo>
                  <a:pt x="0" y="18655"/>
                </a:lnTo>
                <a:cubicBezTo>
                  <a:pt x="0" y="20281"/>
                  <a:pt x="2901" y="21600"/>
                  <a:pt x="6480" y="21600"/>
                </a:cubicBezTo>
                <a:lnTo>
                  <a:pt x="15120" y="21600"/>
                </a:lnTo>
                <a:cubicBezTo>
                  <a:pt x="18698" y="21600"/>
                  <a:pt x="21600" y="20281"/>
                  <a:pt x="21600" y="18655"/>
                </a:cubicBezTo>
                <a:lnTo>
                  <a:pt x="21600" y="8836"/>
                </a:lnTo>
                <a:cubicBezTo>
                  <a:pt x="21600" y="7209"/>
                  <a:pt x="18698" y="5891"/>
                  <a:pt x="15120" y="5891"/>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206784257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4111814" y="3157241"/>
            <a:ext cx="5578995" cy="9264818"/>
            <a:chOff x="3338296" y="1084264"/>
            <a:chExt cx="5625733" cy="9342436"/>
          </a:xfrm>
          <a:solidFill>
            <a:schemeClr val="bg1">
              <a:lumMod val="85000"/>
            </a:schemeClr>
          </a:solidFill>
        </p:grpSpPr>
        <p:sp>
          <p:nvSpPr>
            <p:cNvPr id="44" name="Freeform 1"/>
            <p:cNvSpPr>
              <a:spLocks noChangeArrowheads="1"/>
            </p:cNvSpPr>
            <p:nvPr/>
          </p:nvSpPr>
          <p:spPr bwMode="auto">
            <a:xfrm>
              <a:off x="6651192" y="3397250"/>
              <a:ext cx="160328" cy="173038"/>
            </a:xfrm>
            <a:custGeom>
              <a:avLst/>
              <a:gdLst>
                <a:gd name="T0" fmla="*/ 404 w 444"/>
                <a:gd name="T1" fmla="*/ 420 h 482"/>
                <a:gd name="T2" fmla="*/ 404 w 444"/>
                <a:gd name="T3" fmla="*/ 420 h 482"/>
                <a:gd name="T4" fmla="*/ 404 w 444"/>
                <a:gd name="T5" fmla="*/ 413 h 482"/>
                <a:gd name="T6" fmla="*/ 389 w 444"/>
                <a:gd name="T7" fmla="*/ 260 h 482"/>
                <a:gd name="T8" fmla="*/ 427 w 444"/>
                <a:gd name="T9" fmla="*/ 46 h 482"/>
                <a:gd name="T10" fmla="*/ 427 w 444"/>
                <a:gd name="T11" fmla="*/ 46 h 482"/>
                <a:gd name="T12" fmla="*/ 366 w 444"/>
                <a:gd name="T13" fmla="*/ 39 h 482"/>
                <a:gd name="T14" fmla="*/ 298 w 444"/>
                <a:gd name="T15" fmla="*/ 84 h 482"/>
                <a:gd name="T16" fmla="*/ 237 w 444"/>
                <a:gd name="T17" fmla="*/ 23 h 482"/>
                <a:gd name="T18" fmla="*/ 152 w 444"/>
                <a:gd name="T19" fmla="*/ 16 h 482"/>
                <a:gd name="T20" fmla="*/ 114 w 444"/>
                <a:gd name="T21" fmla="*/ 107 h 482"/>
                <a:gd name="T22" fmla="*/ 183 w 444"/>
                <a:gd name="T23" fmla="*/ 229 h 482"/>
                <a:gd name="T24" fmla="*/ 152 w 444"/>
                <a:gd name="T25" fmla="*/ 306 h 482"/>
                <a:gd name="T26" fmla="*/ 38 w 444"/>
                <a:gd name="T27" fmla="*/ 298 h 482"/>
                <a:gd name="T28" fmla="*/ 23 w 444"/>
                <a:gd name="T29" fmla="*/ 420 h 482"/>
                <a:gd name="T30" fmla="*/ 137 w 444"/>
                <a:gd name="T31" fmla="*/ 413 h 482"/>
                <a:gd name="T32" fmla="*/ 122 w 444"/>
                <a:gd name="T33" fmla="*/ 466 h 482"/>
                <a:gd name="T34" fmla="*/ 168 w 444"/>
                <a:gd name="T35" fmla="*/ 466 h 482"/>
                <a:gd name="T36" fmla="*/ 229 w 444"/>
                <a:gd name="T37" fmla="*/ 420 h 482"/>
                <a:gd name="T38" fmla="*/ 366 w 444"/>
                <a:gd name="T39" fmla="*/ 359 h 482"/>
                <a:gd name="T40" fmla="*/ 404 w 444"/>
                <a:gd name="T41" fmla="*/ 4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4" h="482">
                  <a:moveTo>
                    <a:pt x="404" y="420"/>
                  </a:moveTo>
                  <a:lnTo>
                    <a:pt x="404" y="420"/>
                  </a:lnTo>
                  <a:lnTo>
                    <a:pt x="404" y="413"/>
                  </a:lnTo>
                  <a:cubicBezTo>
                    <a:pt x="443" y="306"/>
                    <a:pt x="389" y="336"/>
                    <a:pt x="389" y="260"/>
                  </a:cubicBezTo>
                  <a:cubicBezTo>
                    <a:pt x="389" y="191"/>
                    <a:pt x="404" y="115"/>
                    <a:pt x="427" y="46"/>
                  </a:cubicBezTo>
                  <a:lnTo>
                    <a:pt x="427" y="46"/>
                  </a:lnTo>
                  <a:cubicBezTo>
                    <a:pt x="404" y="39"/>
                    <a:pt x="389" y="31"/>
                    <a:pt x="366" y="39"/>
                  </a:cubicBezTo>
                  <a:cubicBezTo>
                    <a:pt x="343" y="39"/>
                    <a:pt x="328" y="84"/>
                    <a:pt x="298" y="84"/>
                  </a:cubicBezTo>
                  <a:cubicBezTo>
                    <a:pt x="267" y="77"/>
                    <a:pt x="259" y="39"/>
                    <a:pt x="237" y="23"/>
                  </a:cubicBezTo>
                  <a:cubicBezTo>
                    <a:pt x="206" y="16"/>
                    <a:pt x="175" y="0"/>
                    <a:pt x="152" y="16"/>
                  </a:cubicBezTo>
                  <a:cubicBezTo>
                    <a:pt x="130" y="31"/>
                    <a:pt x="107" y="69"/>
                    <a:pt x="114" y="107"/>
                  </a:cubicBezTo>
                  <a:cubicBezTo>
                    <a:pt x="122" y="153"/>
                    <a:pt x="175" y="184"/>
                    <a:pt x="183" y="229"/>
                  </a:cubicBezTo>
                  <a:cubicBezTo>
                    <a:pt x="183" y="260"/>
                    <a:pt x="175" y="291"/>
                    <a:pt x="152" y="306"/>
                  </a:cubicBezTo>
                  <a:cubicBezTo>
                    <a:pt x="114" y="321"/>
                    <a:pt x="68" y="275"/>
                    <a:pt x="38" y="298"/>
                  </a:cubicBezTo>
                  <a:cubicBezTo>
                    <a:pt x="7" y="329"/>
                    <a:pt x="0" y="390"/>
                    <a:pt x="23" y="420"/>
                  </a:cubicBezTo>
                  <a:cubicBezTo>
                    <a:pt x="45" y="451"/>
                    <a:pt x="99" y="390"/>
                    <a:pt x="137" y="413"/>
                  </a:cubicBezTo>
                  <a:cubicBezTo>
                    <a:pt x="152" y="420"/>
                    <a:pt x="107" y="451"/>
                    <a:pt x="122" y="466"/>
                  </a:cubicBezTo>
                  <a:cubicBezTo>
                    <a:pt x="130" y="481"/>
                    <a:pt x="152" y="474"/>
                    <a:pt x="168" y="466"/>
                  </a:cubicBezTo>
                  <a:cubicBezTo>
                    <a:pt x="191" y="458"/>
                    <a:pt x="206" y="436"/>
                    <a:pt x="229" y="420"/>
                  </a:cubicBezTo>
                  <a:cubicBezTo>
                    <a:pt x="275" y="397"/>
                    <a:pt x="313" y="352"/>
                    <a:pt x="366" y="359"/>
                  </a:cubicBezTo>
                  <a:cubicBezTo>
                    <a:pt x="397" y="359"/>
                    <a:pt x="389" y="397"/>
                    <a:pt x="404" y="42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5" name="Freeform 2"/>
            <p:cNvSpPr>
              <a:spLocks noChangeArrowheads="1"/>
            </p:cNvSpPr>
            <p:nvPr/>
          </p:nvSpPr>
          <p:spPr bwMode="auto">
            <a:xfrm>
              <a:off x="6257518" y="7145339"/>
              <a:ext cx="119055" cy="153987"/>
            </a:xfrm>
            <a:custGeom>
              <a:avLst/>
              <a:gdLst>
                <a:gd name="T0" fmla="*/ 306 w 330"/>
                <a:gd name="T1" fmla="*/ 428 h 429"/>
                <a:gd name="T2" fmla="*/ 306 w 330"/>
                <a:gd name="T3" fmla="*/ 428 h 429"/>
                <a:gd name="T4" fmla="*/ 314 w 330"/>
                <a:gd name="T5" fmla="*/ 367 h 429"/>
                <a:gd name="T6" fmla="*/ 314 w 330"/>
                <a:gd name="T7" fmla="*/ 367 h 429"/>
                <a:gd name="T8" fmla="*/ 260 w 330"/>
                <a:gd name="T9" fmla="*/ 275 h 429"/>
                <a:gd name="T10" fmla="*/ 321 w 330"/>
                <a:gd name="T11" fmla="*/ 245 h 429"/>
                <a:gd name="T12" fmla="*/ 230 w 330"/>
                <a:gd name="T13" fmla="*/ 176 h 429"/>
                <a:gd name="T14" fmla="*/ 260 w 330"/>
                <a:gd name="T15" fmla="*/ 138 h 429"/>
                <a:gd name="T16" fmla="*/ 230 w 330"/>
                <a:gd name="T17" fmla="*/ 54 h 429"/>
                <a:gd name="T18" fmla="*/ 169 w 330"/>
                <a:gd name="T19" fmla="*/ 16 h 429"/>
                <a:gd name="T20" fmla="*/ 169 w 330"/>
                <a:gd name="T21" fmla="*/ 16 h 429"/>
                <a:gd name="T22" fmla="*/ 100 w 330"/>
                <a:gd name="T23" fmla="*/ 16 h 429"/>
                <a:gd name="T24" fmla="*/ 92 w 330"/>
                <a:gd name="T25" fmla="*/ 107 h 429"/>
                <a:gd name="T26" fmla="*/ 0 w 330"/>
                <a:gd name="T27" fmla="*/ 130 h 429"/>
                <a:gd name="T28" fmla="*/ 0 w 330"/>
                <a:gd name="T29" fmla="*/ 130 h 429"/>
                <a:gd name="T30" fmla="*/ 69 w 330"/>
                <a:gd name="T31" fmla="*/ 291 h 429"/>
                <a:gd name="T32" fmla="*/ 306 w 330"/>
                <a:gd name="T33"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429">
                  <a:moveTo>
                    <a:pt x="306" y="428"/>
                  </a:moveTo>
                  <a:lnTo>
                    <a:pt x="306" y="428"/>
                  </a:lnTo>
                  <a:cubicBezTo>
                    <a:pt x="314" y="367"/>
                    <a:pt x="314" y="367"/>
                    <a:pt x="314" y="367"/>
                  </a:cubicBezTo>
                  <a:lnTo>
                    <a:pt x="314" y="367"/>
                  </a:lnTo>
                  <a:cubicBezTo>
                    <a:pt x="298" y="336"/>
                    <a:pt x="260" y="313"/>
                    <a:pt x="260" y="275"/>
                  </a:cubicBezTo>
                  <a:cubicBezTo>
                    <a:pt x="268" y="252"/>
                    <a:pt x="329" y="268"/>
                    <a:pt x="321" y="245"/>
                  </a:cubicBezTo>
                  <a:cubicBezTo>
                    <a:pt x="314" y="207"/>
                    <a:pt x="252" y="207"/>
                    <a:pt x="230" y="176"/>
                  </a:cubicBezTo>
                  <a:cubicBezTo>
                    <a:pt x="222" y="161"/>
                    <a:pt x="260" y="153"/>
                    <a:pt x="260" y="138"/>
                  </a:cubicBezTo>
                  <a:cubicBezTo>
                    <a:pt x="260" y="107"/>
                    <a:pt x="245" y="77"/>
                    <a:pt x="230" y="54"/>
                  </a:cubicBezTo>
                  <a:cubicBezTo>
                    <a:pt x="214" y="38"/>
                    <a:pt x="191" y="31"/>
                    <a:pt x="169" y="16"/>
                  </a:cubicBezTo>
                  <a:lnTo>
                    <a:pt x="169" y="16"/>
                  </a:lnTo>
                  <a:cubicBezTo>
                    <a:pt x="146" y="16"/>
                    <a:pt x="115" y="0"/>
                    <a:pt x="100" y="16"/>
                  </a:cubicBezTo>
                  <a:cubicBezTo>
                    <a:pt x="77" y="38"/>
                    <a:pt x="107" y="84"/>
                    <a:pt x="92" y="107"/>
                  </a:cubicBezTo>
                  <a:cubicBezTo>
                    <a:pt x="77" y="130"/>
                    <a:pt x="23" y="123"/>
                    <a:pt x="0" y="130"/>
                  </a:cubicBezTo>
                  <a:lnTo>
                    <a:pt x="0" y="130"/>
                  </a:lnTo>
                  <a:cubicBezTo>
                    <a:pt x="16" y="184"/>
                    <a:pt x="39" y="245"/>
                    <a:pt x="69" y="291"/>
                  </a:cubicBezTo>
                  <a:cubicBezTo>
                    <a:pt x="130" y="375"/>
                    <a:pt x="214" y="428"/>
                    <a:pt x="306" y="42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6" name="Freeform 3"/>
            <p:cNvSpPr>
              <a:spLocks noChangeArrowheads="1"/>
            </p:cNvSpPr>
            <p:nvPr/>
          </p:nvSpPr>
          <p:spPr bwMode="auto">
            <a:xfrm>
              <a:off x="6367048" y="7219950"/>
              <a:ext cx="131753" cy="90488"/>
            </a:xfrm>
            <a:custGeom>
              <a:avLst/>
              <a:gdLst>
                <a:gd name="T0" fmla="*/ 0 w 368"/>
                <a:gd name="T1" fmla="*/ 221 h 253"/>
                <a:gd name="T2" fmla="*/ 0 w 368"/>
                <a:gd name="T3" fmla="*/ 221 h 253"/>
                <a:gd name="T4" fmla="*/ 8 w 368"/>
                <a:gd name="T5" fmla="*/ 160 h 253"/>
                <a:gd name="T6" fmla="*/ 8 w 368"/>
                <a:gd name="T7" fmla="*/ 160 h 253"/>
                <a:gd name="T8" fmla="*/ 76 w 368"/>
                <a:gd name="T9" fmla="*/ 114 h 253"/>
                <a:gd name="T10" fmla="*/ 84 w 368"/>
                <a:gd name="T11" fmla="*/ 68 h 253"/>
                <a:gd name="T12" fmla="*/ 122 w 368"/>
                <a:gd name="T13" fmla="*/ 68 h 253"/>
                <a:gd name="T14" fmla="*/ 130 w 368"/>
                <a:gd name="T15" fmla="*/ 15 h 253"/>
                <a:gd name="T16" fmla="*/ 130 w 368"/>
                <a:gd name="T17" fmla="*/ 15 h 253"/>
                <a:gd name="T18" fmla="*/ 183 w 368"/>
                <a:gd name="T19" fmla="*/ 7 h 253"/>
                <a:gd name="T20" fmla="*/ 214 w 368"/>
                <a:gd name="T21" fmla="*/ 53 h 253"/>
                <a:gd name="T22" fmla="*/ 214 w 368"/>
                <a:gd name="T23" fmla="*/ 53 h 253"/>
                <a:gd name="T24" fmla="*/ 221 w 368"/>
                <a:gd name="T25" fmla="*/ 129 h 253"/>
                <a:gd name="T26" fmla="*/ 313 w 368"/>
                <a:gd name="T27" fmla="*/ 106 h 253"/>
                <a:gd name="T28" fmla="*/ 298 w 368"/>
                <a:gd name="T29" fmla="*/ 145 h 253"/>
                <a:gd name="T30" fmla="*/ 336 w 368"/>
                <a:gd name="T31" fmla="*/ 160 h 253"/>
                <a:gd name="T32" fmla="*/ 336 w 368"/>
                <a:gd name="T33" fmla="*/ 183 h 253"/>
                <a:gd name="T34" fmla="*/ 367 w 368"/>
                <a:gd name="T35" fmla="*/ 221 h 253"/>
                <a:gd name="T36" fmla="*/ 367 w 368"/>
                <a:gd name="T37" fmla="*/ 221 h 253"/>
                <a:gd name="T38" fmla="*/ 298 w 368"/>
                <a:gd name="T39" fmla="*/ 244 h 253"/>
                <a:gd name="T40" fmla="*/ 229 w 368"/>
                <a:gd name="T41" fmla="*/ 252 h 253"/>
                <a:gd name="T42" fmla="*/ 160 w 368"/>
                <a:gd name="T43" fmla="*/ 244 h 253"/>
                <a:gd name="T44" fmla="*/ 122 w 368"/>
                <a:gd name="T45" fmla="*/ 229 h 253"/>
                <a:gd name="T46" fmla="*/ 122 w 368"/>
                <a:gd name="T47" fmla="*/ 229 h 253"/>
                <a:gd name="T48" fmla="*/ 130 w 368"/>
                <a:gd name="T49" fmla="*/ 168 h 253"/>
                <a:gd name="T50" fmla="*/ 0 w 368"/>
                <a:gd name="T51" fmla="*/ 22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53">
                  <a:moveTo>
                    <a:pt x="0" y="221"/>
                  </a:moveTo>
                  <a:lnTo>
                    <a:pt x="0" y="221"/>
                  </a:lnTo>
                  <a:cubicBezTo>
                    <a:pt x="8" y="160"/>
                    <a:pt x="8" y="160"/>
                    <a:pt x="8" y="160"/>
                  </a:cubicBezTo>
                  <a:lnTo>
                    <a:pt x="8" y="160"/>
                  </a:lnTo>
                  <a:cubicBezTo>
                    <a:pt x="30" y="145"/>
                    <a:pt x="53" y="137"/>
                    <a:pt x="76" y="114"/>
                  </a:cubicBezTo>
                  <a:cubicBezTo>
                    <a:pt x="84" y="106"/>
                    <a:pt x="76" y="84"/>
                    <a:pt x="84" y="68"/>
                  </a:cubicBezTo>
                  <a:cubicBezTo>
                    <a:pt x="92" y="61"/>
                    <a:pt x="115" y="76"/>
                    <a:pt x="122" y="68"/>
                  </a:cubicBezTo>
                  <a:cubicBezTo>
                    <a:pt x="138" y="53"/>
                    <a:pt x="130" y="30"/>
                    <a:pt x="130" y="15"/>
                  </a:cubicBezTo>
                  <a:lnTo>
                    <a:pt x="130" y="15"/>
                  </a:lnTo>
                  <a:cubicBezTo>
                    <a:pt x="153" y="15"/>
                    <a:pt x="168" y="0"/>
                    <a:pt x="183" y="7"/>
                  </a:cubicBezTo>
                  <a:cubicBezTo>
                    <a:pt x="199" y="15"/>
                    <a:pt x="206" y="38"/>
                    <a:pt x="214" y="53"/>
                  </a:cubicBezTo>
                  <a:lnTo>
                    <a:pt x="214" y="53"/>
                  </a:lnTo>
                  <a:cubicBezTo>
                    <a:pt x="221" y="76"/>
                    <a:pt x="199" y="114"/>
                    <a:pt x="221" y="129"/>
                  </a:cubicBezTo>
                  <a:cubicBezTo>
                    <a:pt x="252" y="145"/>
                    <a:pt x="282" y="99"/>
                    <a:pt x="313" y="106"/>
                  </a:cubicBezTo>
                  <a:cubicBezTo>
                    <a:pt x="328" y="114"/>
                    <a:pt x="298" y="137"/>
                    <a:pt x="298" y="145"/>
                  </a:cubicBezTo>
                  <a:cubicBezTo>
                    <a:pt x="305" y="160"/>
                    <a:pt x="328" y="145"/>
                    <a:pt x="336" y="160"/>
                  </a:cubicBezTo>
                  <a:cubicBezTo>
                    <a:pt x="344" y="160"/>
                    <a:pt x="328" y="175"/>
                    <a:pt x="336" y="183"/>
                  </a:cubicBezTo>
                  <a:cubicBezTo>
                    <a:pt x="344" y="198"/>
                    <a:pt x="351" y="206"/>
                    <a:pt x="367" y="221"/>
                  </a:cubicBezTo>
                  <a:lnTo>
                    <a:pt x="367" y="221"/>
                  </a:lnTo>
                  <a:cubicBezTo>
                    <a:pt x="344" y="229"/>
                    <a:pt x="321" y="244"/>
                    <a:pt x="298" y="244"/>
                  </a:cubicBezTo>
                  <a:cubicBezTo>
                    <a:pt x="275" y="252"/>
                    <a:pt x="252" y="252"/>
                    <a:pt x="229" y="252"/>
                  </a:cubicBezTo>
                  <a:cubicBezTo>
                    <a:pt x="206" y="252"/>
                    <a:pt x="183" y="252"/>
                    <a:pt x="160" y="244"/>
                  </a:cubicBezTo>
                  <a:cubicBezTo>
                    <a:pt x="138" y="244"/>
                    <a:pt x="138" y="236"/>
                    <a:pt x="122" y="229"/>
                  </a:cubicBezTo>
                  <a:lnTo>
                    <a:pt x="122" y="229"/>
                  </a:lnTo>
                  <a:cubicBezTo>
                    <a:pt x="138" y="206"/>
                    <a:pt x="138" y="183"/>
                    <a:pt x="130" y="168"/>
                  </a:cubicBezTo>
                  <a:cubicBezTo>
                    <a:pt x="84" y="206"/>
                    <a:pt x="38" y="221"/>
                    <a:pt x="0"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7" name="Freeform 4"/>
            <p:cNvSpPr>
              <a:spLocks noChangeArrowheads="1"/>
            </p:cNvSpPr>
            <p:nvPr/>
          </p:nvSpPr>
          <p:spPr bwMode="auto">
            <a:xfrm>
              <a:off x="6317839" y="7123114"/>
              <a:ext cx="100006" cy="153987"/>
            </a:xfrm>
            <a:custGeom>
              <a:avLst/>
              <a:gdLst>
                <a:gd name="T0" fmla="*/ 0 w 276"/>
                <a:gd name="T1" fmla="*/ 77 h 429"/>
                <a:gd name="T2" fmla="*/ 0 w 276"/>
                <a:gd name="T3" fmla="*/ 77 h 429"/>
                <a:gd name="T4" fmla="*/ 61 w 276"/>
                <a:gd name="T5" fmla="*/ 115 h 429"/>
                <a:gd name="T6" fmla="*/ 91 w 276"/>
                <a:gd name="T7" fmla="*/ 199 h 429"/>
                <a:gd name="T8" fmla="*/ 61 w 276"/>
                <a:gd name="T9" fmla="*/ 237 h 429"/>
                <a:gd name="T10" fmla="*/ 152 w 276"/>
                <a:gd name="T11" fmla="*/ 306 h 429"/>
                <a:gd name="T12" fmla="*/ 91 w 276"/>
                <a:gd name="T13" fmla="*/ 336 h 429"/>
                <a:gd name="T14" fmla="*/ 145 w 276"/>
                <a:gd name="T15" fmla="*/ 428 h 429"/>
                <a:gd name="T16" fmla="*/ 145 w 276"/>
                <a:gd name="T17" fmla="*/ 428 h 429"/>
                <a:gd name="T18" fmla="*/ 213 w 276"/>
                <a:gd name="T19" fmla="*/ 382 h 429"/>
                <a:gd name="T20" fmla="*/ 221 w 276"/>
                <a:gd name="T21" fmla="*/ 336 h 429"/>
                <a:gd name="T22" fmla="*/ 259 w 276"/>
                <a:gd name="T23" fmla="*/ 336 h 429"/>
                <a:gd name="T24" fmla="*/ 267 w 276"/>
                <a:gd name="T25" fmla="*/ 283 h 429"/>
                <a:gd name="T26" fmla="*/ 267 w 276"/>
                <a:gd name="T27" fmla="*/ 283 h 429"/>
                <a:gd name="T28" fmla="*/ 236 w 276"/>
                <a:gd name="T29" fmla="*/ 260 h 429"/>
                <a:gd name="T30" fmla="*/ 213 w 276"/>
                <a:gd name="T31" fmla="*/ 222 h 429"/>
                <a:gd name="T32" fmla="*/ 190 w 276"/>
                <a:gd name="T33" fmla="*/ 168 h 429"/>
                <a:gd name="T34" fmla="*/ 167 w 276"/>
                <a:gd name="T35" fmla="*/ 46 h 429"/>
                <a:gd name="T36" fmla="*/ 167 w 276"/>
                <a:gd name="T37" fmla="*/ 46 h 429"/>
                <a:gd name="T38" fmla="*/ 53 w 276"/>
                <a:gd name="T39" fmla="*/ 0 h 429"/>
                <a:gd name="T40" fmla="*/ 53 w 276"/>
                <a:gd name="T41" fmla="*/ 0 h 429"/>
                <a:gd name="T42" fmla="*/ 0 w 276"/>
                <a:gd name="T43" fmla="*/ 77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6" h="429">
                  <a:moveTo>
                    <a:pt x="0" y="77"/>
                  </a:moveTo>
                  <a:lnTo>
                    <a:pt x="0" y="77"/>
                  </a:lnTo>
                  <a:cubicBezTo>
                    <a:pt x="22" y="92"/>
                    <a:pt x="45" y="99"/>
                    <a:pt x="61" y="115"/>
                  </a:cubicBezTo>
                  <a:cubicBezTo>
                    <a:pt x="76" y="138"/>
                    <a:pt x="91" y="168"/>
                    <a:pt x="91" y="199"/>
                  </a:cubicBezTo>
                  <a:cubicBezTo>
                    <a:pt x="91" y="214"/>
                    <a:pt x="53" y="222"/>
                    <a:pt x="61" y="237"/>
                  </a:cubicBezTo>
                  <a:cubicBezTo>
                    <a:pt x="83" y="268"/>
                    <a:pt x="145" y="268"/>
                    <a:pt x="152" y="306"/>
                  </a:cubicBezTo>
                  <a:cubicBezTo>
                    <a:pt x="160" y="329"/>
                    <a:pt x="99" y="313"/>
                    <a:pt x="91" y="336"/>
                  </a:cubicBezTo>
                  <a:cubicBezTo>
                    <a:pt x="91" y="374"/>
                    <a:pt x="129" y="397"/>
                    <a:pt x="145" y="428"/>
                  </a:cubicBezTo>
                  <a:lnTo>
                    <a:pt x="145" y="428"/>
                  </a:lnTo>
                  <a:cubicBezTo>
                    <a:pt x="167" y="413"/>
                    <a:pt x="190" y="405"/>
                    <a:pt x="213" y="382"/>
                  </a:cubicBezTo>
                  <a:cubicBezTo>
                    <a:pt x="221" y="374"/>
                    <a:pt x="213" y="352"/>
                    <a:pt x="221" y="336"/>
                  </a:cubicBezTo>
                  <a:cubicBezTo>
                    <a:pt x="229" y="329"/>
                    <a:pt x="252" y="344"/>
                    <a:pt x="259" y="336"/>
                  </a:cubicBezTo>
                  <a:cubicBezTo>
                    <a:pt x="275" y="321"/>
                    <a:pt x="267" y="298"/>
                    <a:pt x="267" y="283"/>
                  </a:cubicBezTo>
                  <a:lnTo>
                    <a:pt x="267" y="283"/>
                  </a:lnTo>
                  <a:cubicBezTo>
                    <a:pt x="259" y="275"/>
                    <a:pt x="244" y="268"/>
                    <a:pt x="236" y="260"/>
                  </a:cubicBezTo>
                  <a:cubicBezTo>
                    <a:pt x="221" y="252"/>
                    <a:pt x="221" y="237"/>
                    <a:pt x="213" y="222"/>
                  </a:cubicBezTo>
                  <a:cubicBezTo>
                    <a:pt x="206" y="206"/>
                    <a:pt x="190" y="184"/>
                    <a:pt x="190" y="168"/>
                  </a:cubicBezTo>
                  <a:cubicBezTo>
                    <a:pt x="175" y="130"/>
                    <a:pt x="175" y="84"/>
                    <a:pt x="167" y="46"/>
                  </a:cubicBezTo>
                  <a:lnTo>
                    <a:pt x="167" y="46"/>
                  </a:lnTo>
                  <a:cubicBezTo>
                    <a:pt x="53" y="0"/>
                    <a:pt x="53" y="0"/>
                    <a:pt x="53" y="0"/>
                  </a:cubicBezTo>
                  <a:lnTo>
                    <a:pt x="53" y="0"/>
                  </a:lnTo>
                  <a:cubicBezTo>
                    <a:pt x="0" y="77"/>
                    <a:pt x="0" y="77"/>
                    <a:pt x="0"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8" name="Freeform 5"/>
            <p:cNvSpPr>
              <a:spLocks noChangeArrowheads="1"/>
            </p:cNvSpPr>
            <p:nvPr/>
          </p:nvSpPr>
          <p:spPr bwMode="auto">
            <a:xfrm>
              <a:off x="6181322" y="6946901"/>
              <a:ext cx="165089" cy="244475"/>
            </a:xfrm>
            <a:custGeom>
              <a:avLst/>
              <a:gdLst>
                <a:gd name="T0" fmla="*/ 359 w 459"/>
                <a:gd name="T1" fmla="*/ 0 h 681"/>
                <a:gd name="T2" fmla="*/ 359 w 459"/>
                <a:gd name="T3" fmla="*/ 0 h 681"/>
                <a:gd name="T4" fmla="*/ 374 w 459"/>
                <a:gd name="T5" fmla="*/ 61 h 681"/>
                <a:gd name="T6" fmla="*/ 320 w 459"/>
                <a:gd name="T7" fmla="*/ 176 h 681"/>
                <a:gd name="T8" fmla="*/ 275 w 459"/>
                <a:gd name="T9" fmla="*/ 176 h 681"/>
                <a:gd name="T10" fmla="*/ 213 w 459"/>
                <a:gd name="T11" fmla="*/ 260 h 681"/>
                <a:gd name="T12" fmla="*/ 244 w 459"/>
                <a:gd name="T13" fmla="*/ 298 h 681"/>
                <a:gd name="T14" fmla="*/ 213 w 459"/>
                <a:gd name="T15" fmla="*/ 336 h 681"/>
                <a:gd name="T16" fmla="*/ 206 w 459"/>
                <a:gd name="T17" fmla="*/ 390 h 681"/>
                <a:gd name="T18" fmla="*/ 290 w 459"/>
                <a:gd name="T19" fmla="*/ 451 h 681"/>
                <a:gd name="T20" fmla="*/ 336 w 459"/>
                <a:gd name="T21" fmla="*/ 451 h 681"/>
                <a:gd name="T22" fmla="*/ 305 w 459"/>
                <a:gd name="T23" fmla="*/ 352 h 681"/>
                <a:gd name="T24" fmla="*/ 382 w 459"/>
                <a:gd name="T25" fmla="*/ 421 h 681"/>
                <a:gd name="T26" fmla="*/ 443 w 459"/>
                <a:gd name="T27" fmla="*/ 436 h 681"/>
                <a:gd name="T28" fmla="*/ 435 w 459"/>
                <a:gd name="T29" fmla="*/ 489 h 681"/>
                <a:gd name="T30" fmla="*/ 435 w 459"/>
                <a:gd name="T31" fmla="*/ 489 h 681"/>
                <a:gd name="T32" fmla="*/ 382 w 459"/>
                <a:gd name="T33" fmla="*/ 566 h 681"/>
                <a:gd name="T34" fmla="*/ 382 w 459"/>
                <a:gd name="T35" fmla="*/ 566 h 681"/>
                <a:gd name="T36" fmla="*/ 313 w 459"/>
                <a:gd name="T37" fmla="*/ 566 h 681"/>
                <a:gd name="T38" fmla="*/ 305 w 459"/>
                <a:gd name="T39" fmla="*/ 657 h 681"/>
                <a:gd name="T40" fmla="*/ 213 w 459"/>
                <a:gd name="T41" fmla="*/ 680 h 681"/>
                <a:gd name="T42" fmla="*/ 213 w 459"/>
                <a:gd name="T43" fmla="*/ 680 h 681"/>
                <a:gd name="T44" fmla="*/ 137 w 459"/>
                <a:gd name="T45" fmla="*/ 466 h 681"/>
                <a:gd name="T46" fmla="*/ 221 w 459"/>
                <a:gd name="T47" fmla="*/ 115 h 681"/>
                <a:gd name="T48" fmla="*/ 351 w 459"/>
                <a:gd name="T49" fmla="*/ 16 h 681"/>
                <a:gd name="T50" fmla="*/ 359 w 459"/>
                <a:gd name="T5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9" h="681">
                  <a:moveTo>
                    <a:pt x="359" y="0"/>
                  </a:moveTo>
                  <a:lnTo>
                    <a:pt x="359" y="0"/>
                  </a:lnTo>
                  <a:cubicBezTo>
                    <a:pt x="366" y="16"/>
                    <a:pt x="374" y="38"/>
                    <a:pt x="374" y="61"/>
                  </a:cubicBezTo>
                  <a:cubicBezTo>
                    <a:pt x="366" y="100"/>
                    <a:pt x="351" y="146"/>
                    <a:pt x="320" y="176"/>
                  </a:cubicBezTo>
                  <a:cubicBezTo>
                    <a:pt x="313" y="184"/>
                    <a:pt x="290" y="168"/>
                    <a:pt x="275" y="176"/>
                  </a:cubicBezTo>
                  <a:cubicBezTo>
                    <a:pt x="252" y="199"/>
                    <a:pt x="221" y="222"/>
                    <a:pt x="213" y="260"/>
                  </a:cubicBezTo>
                  <a:cubicBezTo>
                    <a:pt x="213" y="275"/>
                    <a:pt x="252" y="283"/>
                    <a:pt x="244" y="298"/>
                  </a:cubicBezTo>
                  <a:cubicBezTo>
                    <a:pt x="244" y="313"/>
                    <a:pt x="221" y="321"/>
                    <a:pt x="213" y="336"/>
                  </a:cubicBezTo>
                  <a:cubicBezTo>
                    <a:pt x="206" y="352"/>
                    <a:pt x="198" y="375"/>
                    <a:pt x="206" y="390"/>
                  </a:cubicBezTo>
                  <a:cubicBezTo>
                    <a:pt x="229" y="421"/>
                    <a:pt x="259" y="436"/>
                    <a:pt x="290" y="451"/>
                  </a:cubicBezTo>
                  <a:cubicBezTo>
                    <a:pt x="305" y="459"/>
                    <a:pt x="336" y="466"/>
                    <a:pt x="336" y="451"/>
                  </a:cubicBezTo>
                  <a:cubicBezTo>
                    <a:pt x="336" y="421"/>
                    <a:pt x="275" y="375"/>
                    <a:pt x="305" y="352"/>
                  </a:cubicBezTo>
                  <a:cubicBezTo>
                    <a:pt x="336" y="336"/>
                    <a:pt x="351" y="405"/>
                    <a:pt x="382" y="421"/>
                  </a:cubicBezTo>
                  <a:cubicBezTo>
                    <a:pt x="397" y="428"/>
                    <a:pt x="427" y="421"/>
                    <a:pt x="443" y="436"/>
                  </a:cubicBezTo>
                  <a:cubicBezTo>
                    <a:pt x="458" y="451"/>
                    <a:pt x="443" y="474"/>
                    <a:pt x="435" y="489"/>
                  </a:cubicBezTo>
                  <a:lnTo>
                    <a:pt x="435" y="489"/>
                  </a:lnTo>
                  <a:cubicBezTo>
                    <a:pt x="382" y="566"/>
                    <a:pt x="382" y="566"/>
                    <a:pt x="382" y="566"/>
                  </a:cubicBezTo>
                  <a:lnTo>
                    <a:pt x="382" y="566"/>
                  </a:lnTo>
                  <a:cubicBezTo>
                    <a:pt x="359" y="566"/>
                    <a:pt x="328" y="550"/>
                    <a:pt x="313" y="566"/>
                  </a:cubicBezTo>
                  <a:cubicBezTo>
                    <a:pt x="290" y="588"/>
                    <a:pt x="320" y="634"/>
                    <a:pt x="305" y="657"/>
                  </a:cubicBezTo>
                  <a:cubicBezTo>
                    <a:pt x="290" y="680"/>
                    <a:pt x="236" y="673"/>
                    <a:pt x="213" y="680"/>
                  </a:cubicBezTo>
                  <a:lnTo>
                    <a:pt x="213" y="680"/>
                  </a:lnTo>
                  <a:cubicBezTo>
                    <a:pt x="190" y="604"/>
                    <a:pt x="183" y="527"/>
                    <a:pt x="137" y="466"/>
                  </a:cubicBezTo>
                  <a:cubicBezTo>
                    <a:pt x="0" y="329"/>
                    <a:pt x="168" y="237"/>
                    <a:pt x="221" y="115"/>
                  </a:cubicBezTo>
                  <a:cubicBezTo>
                    <a:pt x="244" y="54"/>
                    <a:pt x="313" y="54"/>
                    <a:pt x="351" y="16"/>
                  </a:cubicBezTo>
                  <a:cubicBezTo>
                    <a:pt x="351" y="8"/>
                    <a:pt x="359" y="8"/>
                    <a:pt x="35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9" name="Freeform 6"/>
            <p:cNvSpPr>
              <a:spLocks noChangeArrowheads="1"/>
            </p:cNvSpPr>
            <p:nvPr/>
          </p:nvSpPr>
          <p:spPr bwMode="auto">
            <a:xfrm>
              <a:off x="6376573" y="7100888"/>
              <a:ext cx="138103" cy="138112"/>
            </a:xfrm>
            <a:custGeom>
              <a:avLst/>
              <a:gdLst>
                <a:gd name="T0" fmla="*/ 7 w 383"/>
                <a:gd name="T1" fmla="*/ 107 h 383"/>
                <a:gd name="T2" fmla="*/ 7 w 383"/>
                <a:gd name="T3" fmla="*/ 107 h 383"/>
                <a:gd name="T4" fmla="*/ 30 w 383"/>
                <a:gd name="T5" fmla="*/ 229 h 383"/>
                <a:gd name="T6" fmla="*/ 53 w 383"/>
                <a:gd name="T7" fmla="*/ 283 h 383"/>
                <a:gd name="T8" fmla="*/ 76 w 383"/>
                <a:gd name="T9" fmla="*/ 321 h 383"/>
                <a:gd name="T10" fmla="*/ 107 w 383"/>
                <a:gd name="T11" fmla="*/ 344 h 383"/>
                <a:gd name="T12" fmla="*/ 107 w 383"/>
                <a:gd name="T13" fmla="*/ 344 h 383"/>
                <a:gd name="T14" fmla="*/ 160 w 383"/>
                <a:gd name="T15" fmla="*/ 336 h 383"/>
                <a:gd name="T16" fmla="*/ 191 w 383"/>
                <a:gd name="T17" fmla="*/ 382 h 383"/>
                <a:gd name="T18" fmla="*/ 191 w 383"/>
                <a:gd name="T19" fmla="*/ 382 h 383"/>
                <a:gd name="T20" fmla="*/ 229 w 383"/>
                <a:gd name="T21" fmla="*/ 359 h 383"/>
                <a:gd name="T22" fmla="*/ 237 w 383"/>
                <a:gd name="T23" fmla="*/ 290 h 383"/>
                <a:gd name="T24" fmla="*/ 229 w 383"/>
                <a:gd name="T25" fmla="*/ 214 h 383"/>
                <a:gd name="T26" fmla="*/ 305 w 383"/>
                <a:gd name="T27" fmla="*/ 245 h 383"/>
                <a:gd name="T28" fmla="*/ 382 w 383"/>
                <a:gd name="T29" fmla="*/ 222 h 383"/>
                <a:gd name="T30" fmla="*/ 382 w 383"/>
                <a:gd name="T31" fmla="*/ 222 h 383"/>
                <a:gd name="T32" fmla="*/ 321 w 383"/>
                <a:gd name="T33" fmla="*/ 168 h 383"/>
                <a:gd name="T34" fmla="*/ 313 w 383"/>
                <a:gd name="T35" fmla="*/ 130 h 383"/>
                <a:gd name="T36" fmla="*/ 237 w 383"/>
                <a:gd name="T37" fmla="*/ 84 h 383"/>
                <a:gd name="T38" fmla="*/ 153 w 383"/>
                <a:gd name="T39" fmla="*/ 23 h 383"/>
                <a:gd name="T40" fmla="*/ 153 w 383"/>
                <a:gd name="T41" fmla="*/ 23 h 383"/>
                <a:gd name="T42" fmla="*/ 92 w 383"/>
                <a:gd name="T43" fmla="*/ 46 h 383"/>
                <a:gd name="T44" fmla="*/ 61 w 383"/>
                <a:gd name="T45" fmla="*/ 0 h 383"/>
                <a:gd name="T46" fmla="*/ 7 w 383"/>
                <a:gd name="T47" fmla="*/ 46 h 383"/>
                <a:gd name="T48" fmla="*/ 7 w 383"/>
                <a:gd name="T49" fmla="*/ 10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3" h="383">
                  <a:moveTo>
                    <a:pt x="7" y="107"/>
                  </a:moveTo>
                  <a:lnTo>
                    <a:pt x="7" y="107"/>
                  </a:lnTo>
                  <a:cubicBezTo>
                    <a:pt x="15" y="145"/>
                    <a:pt x="15" y="191"/>
                    <a:pt x="30" y="229"/>
                  </a:cubicBezTo>
                  <a:cubicBezTo>
                    <a:pt x="30" y="245"/>
                    <a:pt x="46" y="267"/>
                    <a:pt x="53" y="283"/>
                  </a:cubicBezTo>
                  <a:cubicBezTo>
                    <a:pt x="61" y="298"/>
                    <a:pt x="61" y="313"/>
                    <a:pt x="76" y="321"/>
                  </a:cubicBezTo>
                  <a:cubicBezTo>
                    <a:pt x="84" y="329"/>
                    <a:pt x="99" y="336"/>
                    <a:pt x="107" y="344"/>
                  </a:cubicBezTo>
                  <a:lnTo>
                    <a:pt x="107" y="344"/>
                  </a:lnTo>
                  <a:cubicBezTo>
                    <a:pt x="130" y="344"/>
                    <a:pt x="145" y="329"/>
                    <a:pt x="160" y="336"/>
                  </a:cubicBezTo>
                  <a:cubicBezTo>
                    <a:pt x="176" y="344"/>
                    <a:pt x="183" y="367"/>
                    <a:pt x="191" y="382"/>
                  </a:cubicBezTo>
                  <a:lnTo>
                    <a:pt x="191" y="382"/>
                  </a:lnTo>
                  <a:cubicBezTo>
                    <a:pt x="206" y="374"/>
                    <a:pt x="221" y="367"/>
                    <a:pt x="229" y="359"/>
                  </a:cubicBezTo>
                  <a:cubicBezTo>
                    <a:pt x="237" y="336"/>
                    <a:pt x="237" y="313"/>
                    <a:pt x="237" y="290"/>
                  </a:cubicBezTo>
                  <a:cubicBezTo>
                    <a:pt x="237" y="267"/>
                    <a:pt x="214" y="229"/>
                    <a:pt x="229" y="214"/>
                  </a:cubicBezTo>
                  <a:cubicBezTo>
                    <a:pt x="252" y="199"/>
                    <a:pt x="275" y="245"/>
                    <a:pt x="305" y="245"/>
                  </a:cubicBezTo>
                  <a:cubicBezTo>
                    <a:pt x="328" y="252"/>
                    <a:pt x="359" y="229"/>
                    <a:pt x="382" y="222"/>
                  </a:cubicBezTo>
                  <a:lnTo>
                    <a:pt x="382" y="222"/>
                  </a:lnTo>
                  <a:lnTo>
                    <a:pt x="321" y="168"/>
                  </a:lnTo>
                  <a:cubicBezTo>
                    <a:pt x="321" y="160"/>
                    <a:pt x="313" y="130"/>
                    <a:pt x="313" y="130"/>
                  </a:cubicBezTo>
                  <a:cubicBezTo>
                    <a:pt x="290" y="115"/>
                    <a:pt x="259" y="99"/>
                    <a:pt x="237" y="84"/>
                  </a:cubicBezTo>
                  <a:cubicBezTo>
                    <a:pt x="206" y="69"/>
                    <a:pt x="176" y="46"/>
                    <a:pt x="153" y="23"/>
                  </a:cubicBezTo>
                  <a:lnTo>
                    <a:pt x="153" y="23"/>
                  </a:lnTo>
                  <a:cubicBezTo>
                    <a:pt x="130" y="31"/>
                    <a:pt x="115" y="46"/>
                    <a:pt x="92" y="46"/>
                  </a:cubicBezTo>
                  <a:cubicBezTo>
                    <a:pt x="76" y="38"/>
                    <a:pt x="76" y="0"/>
                    <a:pt x="61" y="0"/>
                  </a:cubicBezTo>
                  <a:cubicBezTo>
                    <a:pt x="38" y="8"/>
                    <a:pt x="23" y="31"/>
                    <a:pt x="7" y="46"/>
                  </a:cubicBezTo>
                  <a:cubicBezTo>
                    <a:pt x="0" y="69"/>
                    <a:pt x="7" y="92"/>
                    <a:pt x="7" y="10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0" name="Freeform 7"/>
            <p:cNvSpPr>
              <a:spLocks noChangeArrowheads="1"/>
            </p:cNvSpPr>
            <p:nvPr/>
          </p:nvSpPr>
          <p:spPr bwMode="auto">
            <a:xfrm>
              <a:off x="6430544" y="7026275"/>
              <a:ext cx="176201" cy="153988"/>
            </a:xfrm>
            <a:custGeom>
              <a:avLst/>
              <a:gdLst>
                <a:gd name="T0" fmla="*/ 229 w 490"/>
                <a:gd name="T1" fmla="*/ 428 h 429"/>
                <a:gd name="T2" fmla="*/ 229 w 490"/>
                <a:gd name="T3" fmla="*/ 428 h 429"/>
                <a:gd name="T4" fmla="*/ 290 w 490"/>
                <a:gd name="T5" fmla="*/ 359 h 429"/>
                <a:gd name="T6" fmla="*/ 336 w 490"/>
                <a:gd name="T7" fmla="*/ 344 h 429"/>
                <a:gd name="T8" fmla="*/ 359 w 490"/>
                <a:gd name="T9" fmla="*/ 389 h 429"/>
                <a:gd name="T10" fmla="*/ 359 w 490"/>
                <a:gd name="T11" fmla="*/ 389 h 429"/>
                <a:gd name="T12" fmla="*/ 443 w 490"/>
                <a:gd name="T13" fmla="*/ 382 h 429"/>
                <a:gd name="T14" fmla="*/ 481 w 490"/>
                <a:gd name="T15" fmla="*/ 252 h 429"/>
                <a:gd name="T16" fmla="*/ 420 w 490"/>
                <a:gd name="T17" fmla="*/ 214 h 429"/>
                <a:gd name="T18" fmla="*/ 420 w 490"/>
                <a:gd name="T19" fmla="*/ 214 h 429"/>
                <a:gd name="T20" fmla="*/ 359 w 490"/>
                <a:gd name="T21" fmla="*/ 199 h 429"/>
                <a:gd name="T22" fmla="*/ 290 w 490"/>
                <a:gd name="T23" fmla="*/ 229 h 429"/>
                <a:gd name="T24" fmla="*/ 252 w 490"/>
                <a:gd name="T25" fmla="*/ 176 h 429"/>
                <a:gd name="T26" fmla="*/ 237 w 490"/>
                <a:gd name="T27" fmla="*/ 91 h 429"/>
                <a:gd name="T28" fmla="*/ 160 w 490"/>
                <a:gd name="T29" fmla="*/ 53 h 429"/>
                <a:gd name="T30" fmla="*/ 160 w 490"/>
                <a:gd name="T31" fmla="*/ 53 h 429"/>
                <a:gd name="T32" fmla="*/ 129 w 490"/>
                <a:gd name="T33" fmla="*/ 0 h 429"/>
                <a:gd name="T34" fmla="*/ 45 w 490"/>
                <a:gd name="T35" fmla="*/ 30 h 429"/>
                <a:gd name="T36" fmla="*/ 23 w 490"/>
                <a:gd name="T37" fmla="*/ 76 h 429"/>
                <a:gd name="T38" fmla="*/ 30 w 490"/>
                <a:gd name="T39" fmla="*/ 130 h 429"/>
                <a:gd name="T40" fmla="*/ 0 w 490"/>
                <a:gd name="T41" fmla="*/ 229 h 429"/>
                <a:gd name="T42" fmla="*/ 0 w 490"/>
                <a:gd name="T43" fmla="*/ 229 h 429"/>
                <a:gd name="T44" fmla="*/ 84 w 490"/>
                <a:gd name="T45" fmla="*/ 290 h 429"/>
                <a:gd name="T46" fmla="*/ 160 w 490"/>
                <a:gd name="T47" fmla="*/ 336 h 429"/>
                <a:gd name="T48" fmla="*/ 168 w 490"/>
                <a:gd name="T49" fmla="*/ 374 h 429"/>
                <a:gd name="T50" fmla="*/ 229 w 490"/>
                <a:gd name="T51"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0" h="429">
                  <a:moveTo>
                    <a:pt x="229" y="428"/>
                  </a:moveTo>
                  <a:lnTo>
                    <a:pt x="229" y="428"/>
                  </a:lnTo>
                  <a:cubicBezTo>
                    <a:pt x="252" y="405"/>
                    <a:pt x="267" y="382"/>
                    <a:pt x="290" y="359"/>
                  </a:cubicBezTo>
                  <a:cubicBezTo>
                    <a:pt x="298" y="351"/>
                    <a:pt x="320" y="336"/>
                    <a:pt x="336" y="344"/>
                  </a:cubicBezTo>
                  <a:cubicBezTo>
                    <a:pt x="351" y="351"/>
                    <a:pt x="351" y="374"/>
                    <a:pt x="359" y="389"/>
                  </a:cubicBezTo>
                  <a:lnTo>
                    <a:pt x="359" y="389"/>
                  </a:lnTo>
                  <a:cubicBezTo>
                    <a:pt x="389" y="389"/>
                    <a:pt x="420" y="405"/>
                    <a:pt x="443" y="382"/>
                  </a:cubicBezTo>
                  <a:cubicBezTo>
                    <a:pt x="473" y="351"/>
                    <a:pt x="489" y="298"/>
                    <a:pt x="481" y="252"/>
                  </a:cubicBezTo>
                  <a:cubicBezTo>
                    <a:pt x="481" y="229"/>
                    <a:pt x="443" y="229"/>
                    <a:pt x="420" y="214"/>
                  </a:cubicBezTo>
                  <a:lnTo>
                    <a:pt x="420" y="214"/>
                  </a:lnTo>
                  <a:cubicBezTo>
                    <a:pt x="404" y="214"/>
                    <a:pt x="381" y="191"/>
                    <a:pt x="359" y="199"/>
                  </a:cubicBezTo>
                  <a:cubicBezTo>
                    <a:pt x="336" y="199"/>
                    <a:pt x="313" y="237"/>
                    <a:pt x="290" y="229"/>
                  </a:cubicBezTo>
                  <a:cubicBezTo>
                    <a:pt x="267" y="229"/>
                    <a:pt x="259" y="199"/>
                    <a:pt x="252" y="176"/>
                  </a:cubicBezTo>
                  <a:cubicBezTo>
                    <a:pt x="237" y="145"/>
                    <a:pt x="252" y="114"/>
                    <a:pt x="237" y="91"/>
                  </a:cubicBezTo>
                  <a:cubicBezTo>
                    <a:pt x="221" y="69"/>
                    <a:pt x="183" y="61"/>
                    <a:pt x="160" y="53"/>
                  </a:cubicBezTo>
                  <a:lnTo>
                    <a:pt x="160" y="53"/>
                  </a:lnTo>
                  <a:cubicBezTo>
                    <a:pt x="145" y="30"/>
                    <a:pt x="137" y="15"/>
                    <a:pt x="129" y="0"/>
                  </a:cubicBezTo>
                  <a:lnTo>
                    <a:pt x="45" y="30"/>
                  </a:lnTo>
                  <a:lnTo>
                    <a:pt x="23" y="76"/>
                  </a:lnTo>
                  <a:cubicBezTo>
                    <a:pt x="23" y="91"/>
                    <a:pt x="38" y="114"/>
                    <a:pt x="30" y="130"/>
                  </a:cubicBezTo>
                  <a:cubicBezTo>
                    <a:pt x="30" y="168"/>
                    <a:pt x="7" y="199"/>
                    <a:pt x="0" y="229"/>
                  </a:cubicBezTo>
                  <a:lnTo>
                    <a:pt x="0" y="229"/>
                  </a:lnTo>
                  <a:cubicBezTo>
                    <a:pt x="23" y="252"/>
                    <a:pt x="53" y="275"/>
                    <a:pt x="84" y="290"/>
                  </a:cubicBezTo>
                  <a:cubicBezTo>
                    <a:pt x="106" y="305"/>
                    <a:pt x="137" y="321"/>
                    <a:pt x="160" y="336"/>
                  </a:cubicBezTo>
                  <a:cubicBezTo>
                    <a:pt x="160" y="336"/>
                    <a:pt x="168" y="366"/>
                    <a:pt x="168" y="374"/>
                  </a:cubicBezTo>
                  <a:lnTo>
                    <a:pt x="229" y="428"/>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1" name="Freeform 8"/>
            <p:cNvSpPr>
              <a:spLocks noChangeArrowheads="1"/>
            </p:cNvSpPr>
            <p:nvPr/>
          </p:nvSpPr>
          <p:spPr bwMode="auto">
            <a:xfrm>
              <a:off x="6438480" y="7148513"/>
              <a:ext cx="160328" cy="150812"/>
            </a:xfrm>
            <a:custGeom>
              <a:avLst/>
              <a:gdLst>
                <a:gd name="T0" fmla="*/ 129 w 444"/>
                <a:gd name="T1" fmla="*/ 115 h 421"/>
                <a:gd name="T2" fmla="*/ 129 w 444"/>
                <a:gd name="T3" fmla="*/ 115 h 421"/>
                <a:gd name="T4" fmla="*/ 53 w 444"/>
                <a:gd name="T5" fmla="*/ 84 h 421"/>
                <a:gd name="T6" fmla="*/ 61 w 444"/>
                <a:gd name="T7" fmla="*/ 160 h 421"/>
                <a:gd name="T8" fmla="*/ 53 w 444"/>
                <a:gd name="T9" fmla="*/ 229 h 421"/>
                <a:gd name="T10" fmla="*/ 15 w 444"/>
                <a:gd name="T11" fmla="*/ 252 h 421"/>
                <a:gd name="T12" fmla="*/ 15 w 444"/>
                <a:gd name="T13" fmla="*/ 252 h 421"/>
                <a:gd name="T14" fmla="*/ 22 w 444"/>
                <a:gd name="T15" fmla="*/ 328 h 421"/>
                <a:gd name="T16" fmla="*/ 114 w 444"/>
                <a:gd name="T17" fmla="*/ 305 h 421"/>
                <a:gd name="T18" fmla="*/ 99 w 444"/>
                <a:gd name="T19" fmla="*/ 344 h 421"/>
                <a:gd name="T20" fmla="*/ 137 w 444"/>
                <a:gd name="T21" fmla="*/ 359 h 421"/>
                <a:gd name="T22" fmla="*/ 137 w 444"/>
                <a:gd name="T23" fmla="*/ 382 h 421"/>
                <a:gd name="T24" fmla="*/ 168 w 444"/>
                <a:gd name="T25" fmla="*/ 420 h 421"/>
                <a:gd name="T26" fmla="*/ 168 w 444"/>
                <a:gd name="T27" fmla="*/ 420 h 421"/>
                <a:gd name="T28" fmla="*/ 191 w 444"/>
                <a:gd name="T29" fmla="*/ 405 h 421"/>
                <a:gd name="T30" fmla="*/ 229 w 444"/>
                <a:gd name="T31" fmla="*/ 412 h 421"/>
                <a:gd name="T32" fmla="*/ 290 w 444"/>
                <a:gd name="T33" fmla="*/ 367 h 421"/>
                <a:gd name="T34" fmla="*/ 336 w 444"/>
                <a:gd name="T35" fmla="*/ 305 h 421"/>
                <a:gd name="T36" fmla="*/ 404 w 444"/>
                <a:gd name="T37" fmla="*/ 298 h 421"/>
                <a:gd name="T38" fmla="*/ 443 w 444"/>
                <a:gd name="T39" fmla="*/ 252 h 421"/>
                <a:gd name="T40" fmla="*/ 443 w 444"/>
                <a:gd name="T41" fmla="*/ 252 h 421"/>
                <a:gd name="T42" fmla="*/ 381 w 444"/>
                <a:gd name="T43" fmla="*/ 222 h 421"/>
                <a:gd name="T44" fmla="*/ 397 w 444"/>
                <a:gd name="T45" fmla="*/ 168 h 421"/>
                <a:gd name="T46" fmla="*/ 397 w 444"/>
                <a:gd name="T47" fmla="*/ 168 h 421"/>
                <a:gd name="T48" fmla="*/ 336 w 444"/>
                <a:gd name="T49" fmla="*/ 53 h 421"/>
                <a:gd name="T50" fmla="*/ 336 w 444"/>
                <a:gd name="T51" fmla="*/ 53 h 421"/>
                <a:gd name="T52" fmla="*/ 313 w 444"/>
                <a:gd name="T53" fmla="*/ 8 h 421"/>
                <a:gd name="T54" fmla="*/ 267 w 444"/>
                <a:gd name="T55" fmla="*/ 23 h 421"/>
                <a:gd name="T56" fmla="*/ 206 w 444"/>
                <a:gd name="T57" fmla="*/ 92 h 421"/>
                <a:gd name="T58" fmla="*/ 191 w 444"/>
                <a:gd name="T59" fmla="*/ 99 h 421"/>
                <a:gd name="T60" fmla="*/ 152 w 444"/>
                <a:gd name="T61" fmla="*/ 115 h 421"/>
                <a:gd name="T62" fmla="*/ 129 w 444"/>
                <a:gd name="T63" fmla="*/ 11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421">
                  <a:moveTo>
                    <a:pt x="129" y="115"/>
                  </a:moveTo>
                  <a:lnTo>
                    <a:pt x="129" y="115"/>
                  </a:lnTo>
                  <a:cubicBezTo>
                    <a:pt x="99" y="115"/>
                    <a:pt x="76" y="69"/>
                    <a:pt x="53" y="84"/>
                  </a:cubicBezTo>
                  <a:cubicBezTo>
                    <a:pt x="38" y="99"/>
                    <a:pt x="61" y="137"/>
                    <a:pt x="61" y="160"/>
                  </a:cubicBezTo>
                  <a:cubicBezTo>
                    <a:pt x="61" y="183"/>
                    <a:pt x="61" y="206"/>
                    <a:pt x="53" y="229"/>
                  </a:cubicBezTo>
                  <a:cubicBezTo>
                    <a:pt x="45" y="237"/>
                    <a:pt x="30" y="244"/>
                    <a:pt x="15" y="252"/>
                  </a:cubicBezTo>
                  <a:lnTo>
                    <a:pt x="15" y="252"/>
                  </a:lnTo>
                  <a:cubicBezTo>
                    <a:pt x="22" y="275"/>
                    <a:pt x="0" y="313"/>
                    <a:pt x="22" y="328"/>
                  </a:cubicBezTo>
                  <a:cubicBezTo>
                    <a:pt x="53" y="344"/>
                    <a:pt x="83" y="298"/>
                    <a:pt x="114" y="305"/>
                  </a:cubicBezTo>
                  <a:cubicBezTo>
                    <a:pt x="129" y="313"/>
                    <a:pt x="99" y="336"/>
                    <a:pt x="99" y="344"/>
                  </a:cubicBezTo>
                  <a:cubicBezTo>
                    <a:pt x="106" y="359"/>
                    <a:pt x="129" y="344"/>
                    <a:pt x="137" y="359"/>
                  </a:cubicBezTo>
                  <a:cubicBezTo>
                    <a:pt x="145" y="359"/>
                    <a:pt x="129" y="374"/>
                    <a:pt x="137" y="382"/>
                  </a:cubicBezTo>
                  <a:cubicBezTo>
                    <a:pt x="145" y="397"/>
                    <a:pt x="152" y="405"/>
                    <a:pt x="168" y="420"/>
                  </a:cubicBezTo>
                  <a:lnTo>
                    <a:pt x="168" y="420"/>
                  </a:lnTo>
                  <a:cubicBezTo>
                    <a:pt x="175" y="412"/>
                    <a:pt x="183" y="405"/>
                    <a:pt x="191" y="405"/>
                  </a:cubicBezTo>
                  <a:cubicBezTo>
                    <a:pt x="206" y="405"/>
                    <a:pt x="221" y="412"/>
                    <a:pt x="229" y="412"/>
                  </a:cubicBezTo>
                  <a:cubicBezTo>
                    <a:pt x="252" y="397"/>
                    <a:pt x="267" y="382"/>
                    <a:pt x="290" y="367"/>
                  </a:cubicBezTo>
                  <a:cubicBezTo>
                    <a:pt x="305" y="344"/>
                    <a:pt x="313" y="313"/>
                    <a:pt x="336" y="305"/>
                  </a:cubicBezTo>
                  <a:cubicBezTo>
                    <a:pt x="358" y="290"/>
                    <a:pt x="381" y="313"/>
                    <a:pt x="404" y="298"/>
                  </a:cubicBezTo>
                  <a:cubicBezTo>
                    <a:pt x="420" y="290"/>
                    <a:pt x="427" y="267"/>
                    <a:pt x="443" y="252"/>
                  </a:cubicBezTo>
                  <a:lnTo>
                    <a:pt x="443" y="252"/>
                  </a:lnTo>
                  <a:cubicBezTo>
                    <a:pt x="420" y="244"/>
                    <a:pt x="397" y="244"/>
                    <a:pt x="381" y="222"/>
                  </a:cubicBezTo>
                  <a:cubicBezTo>
                    <a:pt x="374" y="206"/>
                    <a:pt x="397" y="183"/>
                    <a:pt x="397" y="168"/>
                  </a:cubicBezTo>
                  <a:lnTo>
                    <a:pt x="397" y="168"/>
                  </a:lnTo>
                  <a:cubicBezTo>
                    <a:pt x="336" y="53"/>
                    <a:pt x="336" y="53"/>
                    <a:pt x="336" y="53"/>
                  </a:cubicBezTo>
                  <a:lnTo>
                    <a:pt x="336" y="53"/>
                  </a:lnTo>
                  <a:cubicBezTo>
                    <a:pt x="328" y="38"/>
                    <a:pt x="328" y="15"/>
                    <a:pt x="313" y="8"/>
                  </a:cubicBezTo>
                  <a:cubicBezTo>
                    <a:pt x="297" y="0"/>
                    <a:pt x="275" y="15"/>
                    <a:pt x="267" y="23"/>
                  </a:cubicBezTo>
                  <a:cubicBezTo>
                    <a:pt x="244" y="46"/>
                    <a:pt x="229" y="69"/>
                    <a:pt x="206" y="92"/>
                  </a:cubicBezTo>
                  <a:cubicBezTo>
                    <a:pt x="206" y="92"/>
                    <a:pt x="198" y="99"/>
                    <a:pt x="191" y="99"/>
                  </a:cubicBezTo>
                  <a:cubicBezTo>
                    <a:pt x="183" y="107"/>
                    <a:pt x="168" y="115"/>
                    <a:pt x="152" y="115"/>
                  </a:cubicBezTo>
                  <a:cubicBezTo>
                    <a:pt x="137" y="115"/>
                    <a:pt x="129" y="115"/>
                    <a:pt x="129" y="1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2" name="Freeform 9"/>
            <p:cNvSpPr>
              <a:spLocks noChangeArrowheads="1"/>
            </p:cNvSpPr>
            <p:nvPr/>
          </p:nvSpPr>
          <p:spPr bwMode="auto">
            <a:xfrm>
              <a:off x="6560711" y="7092950"/>
              <a:ext cx="149215" cy="115888"/>
            </a:xfrm>
            <a:custGeom>
              <a:avLst/>
              <a:gdLst>
                <a:gd name="T0" fmla="*/ 61 w 413"/>
                <a:gd name="T1" fmla="*/ 321 h 322"/>
                <a:gd name="T2" fmla="*/ 61 w 413"/>
                <a:gd name="T3" fmla="*/ 321 h 322"/>
                <a:gd name="T4" fmla="*/ 0 w 413"/>
                <a:gd name="T5" fmla="*/ 206 h 322"/>
                <a:gd name="T6" fmla="*/ 0 w 413"/>
                <a:gd name="T7" fmla="*/ 206 h 322"/>
                <a:gd name="T8" fmla="*/ 84 w 413"/>
                <a:gd name="T9" fmla="*/ 199 h 322"/>
                <a:gd name="T10" fmla="*/ 122 w 413"/>
                <a:gd name="T11" fmla="*/ 69 h 322"/>
                <a:gd name="T12" fmla="*/ 61 w 413"/>
                <a:gd name="T13" fmla="*/ 31 h 322"/>
                <a:gd name="T14" fmla="*/ 61 w 413"/>
                <a:gd name="T15" fmla="*/ 31 h 322"/>
                <a:gd name="T16" fmla="*/ 91 w 413"/>
                <a:gd name="T17" fmla="*/ 0 h 322"/>
                <a:gd name="T18" fmla="*/ 152 w 413"/>
                <a:gd name="T19" fmla="*/ 16 h 322"/>
                <a:gd name="T20" fmla="*/ 206 w 413"/>
                <a:gd name="T21" fmla="*/ 46 h 322"/>
                <a:gd name="T22" fmla="*/ 236 w 413"/>
                <a:gd name="T23" fmla="*/ 23 h 322"/>
                <a:gd name="T24" fmla="*/ 236 w 413"/>
                <a:gd name="T25" fmla="*/ 23 h 322"/>
                <a:gd name="T26" fmla="*/ 290 w 413"/>
                <a:gd name="T27" fmla="*/ 54 h 322"/>
                <a:gd name="T28" fmla="*/ 305 w 413"/>
                <a:gd name="T29" fmla="*/ 69 h 322"/>
                <a:gd name="T30" fmla="*/ 374 w 413"/>
                <a:gd name="T31" fmla="*/ 69 h 322"/>
                <a:gd name="T32" fmla="*/ 374 w 413"/>
                <a:gd name="T33" fmla="*/ 69 h 322"/>
                <a:gd name="T34" fmla="*/ 404 w 413"/>
                <a:gd name="T35" fmla="*/ 145 h 322"/>
                <a:gd name="T36" fmla="*/ 343 w 413"/>
                <a:gd name="T37" fmla="*/ 183 h 322"/>
                <a:gd name="T38" fmla="*/ 343 w 413"/>
                <a:gd name="T39" fmla="*/ 183 h 322"/>
                <a:gd name="T40" fmla="*/ 297 w 413"/>
                <a:gd name="T41" fmla="*/ 168 h 322"/>
                <a:gd name="T42" fmla="*/ 259 w 413"/>
                <a:gd name="T43" fmla="*/ 168 h 322"/>
                <a:gd name="T44" fmla="*/ 168 w 413"/>
                <a:gd name="T45" fmla="*/ 206 h 322"/>
                <a:gd name="T46" fmla="*/ 130 w 413"/>
                <a:gd name="T47" fmla="*/ 268 h 322"/>
                <a:gd name="T48" fmla="*/ 61 w 413"/>
                <a:gd name="T49" fmla="*/ 3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3" h="322">
                  <a:moveTo>
                    <a:pt x="61" y="321"/>
                  </a:moveTo>
                  <a:lnTo>
                    <a:pt x="61" y="321"/>
                  </a:lnTo>
                  <a:cubicBezTo>
                    <a:pt x="0" y="206"/>
                    <a:pt x="0" y="206"/>
                    <a:pt x="0" y="206"/>
                  </a:cubicBezTo>
                  <a:lnTo>
                    <a:pt x="0" y="206"/>
                  </a:lnTo>
                  <a:cubicBezTo>
                    <a:pt x="30" y="206"/>
                    <a:pt x="61" y="222"/>
                    <a:pt x="84" y="199"/>
                  </a:cubicBezTo>
                  <a:cubicBezTo>
                    <a:pt x="114" y="168"/>
                    <a:pt x="130" y="115"/>
                    <a:pt x="122" y="69"/>
                  </a:cubicBezTo>
                  <a:cubicBezTo>
                    <a:pt x="122" y="46"/>
                    <a:pt x="84" y="46"/>
                    <a:pt x="61" y="31"/>
                  </a:cubicBezTo>
                  <a:lnTo>
                    <a:pt x="61" y="31"/>
                  </a:lnTo>
                  <a:cubicBezTo>
                    <a:pt x="76" y="23"/>
                    <a:pt x="76" y="8"/>
                    <a:pt x="91" y="0"/>
                  </a:cubicBezTo>
                  <a:cubicBezTo>
                    <a:pt x="114" y="0"/>
                    <a:pt x="137" y="8"/>
                    <a:pt x="152" y="16"/>
                  </a:cubicBezTo>
                  <a:cubicBezTo>
                    <a:pt x="175" y="23"/>
                    <a:pt x="183" y="46"/>
                    <a:pt x="206" y="46"/>
                  </a:cubicBezTo>
                  <a:cubicBezTo>
                    <a:pt x="214" y="46"/>
                    <a:pt x="221" y="31"/>
                    <a:pt x="236" y="23"/>
                  </a:cubicBezTo>
                  <a:lnTo>
                    <a:pt x="236" y="23"/>
                  </a:lnTo>
                  <a:cubicBezTo>
                    <a:pt x="252" y="31"/>
                    <a:pt x="267" y="46"/>
                    <a:pt x="290" y="54"/>
                  </a:cubicBezTo>
                  <a:cubicBezTo>
                    <a:pt x="290" y="61"/>
                    <a:pt x="297" y="69"/>
                    <a:pt x="305" y="69"/>
                  </a:cubicBezTo>
                  <a:cubicBezTo>
                    <a:pt x="328" y="77"/>
                    <a:pt x="351" y="69"/>
                    <a:pt x="374" y="69"/>
                  </a:cubicBezTo>
                  <a:lnTo>
                    <a:pt x="374" y="69"/>
                  </a:lnTo>
                  <a:cubicBezTo>
                    <a:pt x="382" y="92"/>
                    <a:pt x="412" y="115"/>
                    <a:pt x="404" y="145"/>
                  </a:cubicBezTo>
                  <a:cubicBezTo>
                    <a:pt x="397" y="168"/>
                    <a:pt x="366" y="168"/>
                    <a:pt x="343" y="183"/>
                  </a:cubicBezTo>
                  <a:lnTo>
                    <a:pt x="343" y="183"/>
                  </a:lnTo>
                  <a:cubicBezTo>
                    <a:pt x="328" y="176"/>
                    <a:pt x="313" y="168"/>
                    <a:pt x="297" y="168"/>
                  </a:cubicBezTo>
                  <a:cubicBezTo>
                    <a:pt x="282" y="161"/>
                    <a:pt x="275" y="161"/>
                    <a:pt x="259" y="168"/>
                  </a:cubicBezTo>
                  <a:cubicBezTo>
                    <a:pt x="229" y="176"/>
                    <a:pt x="191" y="183"/>
                    <a:pt x="168" y="206"/>
                  </a:cubicBezTo>
                  <a:cubicBezTo>
                    <a:pt x="145" y="214"/>
                    <a:pt x="145" y="245"/>
                    <a:pt x="130" y="268"/>
                  </a:cubicBezTo>
                  <a:cubicBezTo>
                    <a:pt x="107" y="290"/>
                    <a:pt x="84" y="306"/>
                    <a:pt x="61"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3" name="Freeform 10"/>
            <p:cNvSpPr>
              <a:spLocks noChangeArrowheads="1"/>
            </p:cNvSpPr>
            <p:nvPr/>
          </p:nvSpPr>
          <p:spPr bwMode="auto">
            <a:xfrm>
              <a:off x="6573410" y="7150101"/>
              <a:ext cx="123817" cy="119063"/>
            </a:xfrm>
            <a:custGeom>
              <a:avLst/>
              <a:gdLst>
                <a:gd name="T0" fmla="*/ 23 w 345"/>
                <a:gd name="T1" fmla="*/ 160 h 329"/>
                <a:gd name="T2" fmla="*/ 23 w 345"/>
                <a:gd name="T3" fmla="*/ 160 h 329"/>
                <a:gd name="T4" fmla="*/ 92 w 345"/>
                <a:gd name="T5" fmla="*/ 107 h 329"/>
                <a:gd name="T6" fmla="*/ 130 w 345"/>
                <a:gd name="T7" fmla="*/ 45 h 329"/>
                <a:gd name="T8" fmla="*/ 221 w 345"/>
                <a:gd name="T9" fmla="*/ 7 h 329"/>
                <a:gd name="T10" fmla="*/ 259 w 345"/>
                <a:gd name="T11" fmla="*/ 7 h 329"/>
                <a:gd name="T12" fmla="*/ 305 w 345"/>
                <a:gd name="T13" fmla="*/ 22 h 329"/>
                <a:gd name="T14" fmla="*/ 305 w 345"/>
                <a:gd name="T15" fmla="*/ 22 h 329"/>
                <a:gd name="T16" fmla="*/ 344 w 345"/>
                <a:gd name="T17" fmla="*/ 61 h 329"/>
                <a:gd name="T18" fmla="*/ 305 w 345"/>
                <a:gd name="T19" fmla="*/ 76 h 329"/>
                <a:gd name="T20" fmla="*/ 267 w 345"/>
                <a:gd name="T21" fmla="*/ 114 h 329"/>
                <a:gd name="T22" fmla="*/ 290 w 345"/>
                <a:gd name="T23" fmla="*/ 168 h 329"/>
                <a:gd name="T24" fmla="*/ 221 w 345"/>
                <a:gd name="T25" fmla="*/ 198 h 329"/>
                <a:gd name="T26" fmla="*/ 275 w 345"/>
                <a:gd name="T27" fmla="*/ 267 h 329"/>
                <a:gd name="T28" fmla="*/ 244 w 345"/>
                <a:gd name="T29" fmla="*/ 320 h 329"/>
                <a:gd name="T30" fmla="*/ 244 w 345"/>
                <a:gd name="T31" fmla="*/ 320 h 329"/>
                <a:gd name="T32" fmla="*/ 183 w 345"/>
                <a:gd name="T33" fmla="*/ 297 h 329"/>
                <a:gd name="T34" fmla="*/ 145 w 345"/>
                <a:gd name="T35" fmla="*/ 305 h 329"/>
                <a:gd name="T36" fmla="*/ 69 w 345"/>
                <a:gd name="T37" fmla="*/ 244 h 329"/>
                <a:gd name="T38" fmla="*/ 69 w 345"/>
                <a:gd name="T39" fmla="*/ 244 h 329"/>
                <a:gd name="T40" fmla="*/ 7 w 345"/>
                <a:gd name="T41" fmla="*/ 214 h 329"/>
                <a:gd name="T42" fmla="*/ 23 w 345"/>
                <a:gd name="T43" fmla="*/ 16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5" h="329">
                  <a:moveTo>
                    <a:pt x="23" y="160"/>
                  </a:moveTo>
                  <a:lnTo>
                    <a:pt x="23" y="160"/>
                  </a:lnTo>
                  <a:cubicBezTo>
                    <a:pt x="46" y="145"/>
                    <a:pt x="69" y="129"/>
                    <a:pt x="92" y="107"/>
                  </a:cubicBezTo>
                  <a:cubicBezTo>
                    <a:pt x="107" y="84"/>
                    <a:pt x="107" y="53"/>
                    <a:pt x="130" y="45"/>
                  </a:cubicBezTo>
                  <a:cubicBezTo>
                    <a:pt x="153" y="22"/>
                    <a:pt x="191" y="15"/>
                    <a:pt x="221" y="7"/>
                  </a:cubicBezTo>
                  <a:cubicBezTo>
                    <a:pt x="237" y="0"/>
                    <a:pt x="244" y="0"/>
                    <a:pt x="259" y="7"/>
                  </a:cubicBezTo>
                  <a:cubicBezTo>
                    <a:pt x="275" y="7"/>
                    <a:pt x="290" y="15"/>
                    <a:pt x="305" y="22"/>
                  </a:cubicBezTo>
                  <a:lnTo>
                    <a:pt x="305" y="22"/>
                  </a:lnTo>
                  <a:cubicBezTo>
                    <a:pt x="313" y="38"/>
                    <a:pt x="344" y="45"/>
                    <a:pt x="344" y="61"/>
                  </a:cubicBezTo>
                  <a:cubicBezTo>
                    <a:pt x="344" y="76"/>
                    <a:pt x="313" y="68"/>
                    <a:pt x="305" y="76"/>
                  </a:cubicBezTo>
                  <a:cubicBezTo>
                    <a:pt x="290" y="91"/>
                    <a:pt x="267" y="99"/>
                    <a:pt x="267" y="114"/>
                  </a:cubicBezTo>
                  <a:cubicBezTo>
                    <a:pt x="259" y="137"/>
                    <a:pt x="298" y="152"/>
                    <a:pt x="290" y="168"/>
                  </a:cubicBezTo>
                  <a:cubicBezTo>
                    <a:pt x="282" y="191"/>
                    <a:pt x="229" y="175"/>
                    <a:pt x="221" y="198"/>
                  </a:cubicBezTo>
                  <a:cubicBezTo>
                    <a:pt x="214" y="229"/>
                    <a:pt x="267" y="236"/>
                    <a:pt x="275" y="267"/>
                  </a:cubicBezTo>
                  <a:cubicBezTo>
                    <a:pt x="275" y="290"/>
                    <a:pt x="267" y="320"/>
                    <a:pt x="244" y="320"/>
                  </a:cubicBezTo>
                  <a:lnTo>
                    <a:pt x="244" y="320"/>
                  </a:lnTo>
                  <a:cubicBezTo>
                    <a:pt x="221" y="328"/>
                    <a:pt x="206" y="305"/>
                    <a:pt x="183" y="297"/>
                  </a:cubicBezTo>
                  <a:cubicBezTo>
                    <a:pt x="176" y="297"/>
                    <a:pt x="160" y="313"/>
                    <a:pt x="145" y="305"/>
                  </a:cubicBezTo>
                  <a:cubicBezTo>
                    <a:pt x="114" y="290"/>
                    <a:pt x="92" y="267"/>
                    <a:pt x="69" y="244"/>
                  </a:cubicBezTo>
                  <a:lnTo>
                    <a:pt x="69" y="244"/>
                  </a:lnTo>
                  <a:cubicBezTo>
                    <a:pt x="46" y="236"/>
                    <a:pt x="23" y="236"/>
                    <a:pt x="7" y="214"/>
                  </a:cubicBezTo>
                  <a:cubicBezTo>
                    <a:pt x="0" y="198"/>
                    <a:pt x="23" y="175"/>
                    <a:pt x="23" y="1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4" name="Freeform 11"/>
            <p:cNvSpPr>
              <a:spLocks noChangeArrowheads="1"/>
            </p:cNvSpPr>
            <p:nvPr/>
          </p:nvSpPr>
          <p:spPr bwMode="auto">
            <a:xfrm>
              <a:off x="6651192" y="7096125"/>
              <a:ext cx="101593" cy="173038"/>
            </a:xfrm>
            <a:custGeom>
              <a:avLst/>
              <a:gdLst>
                <a:gd name="T0" fmla="*/ 91 w 283"/>
                <a:gd name="T1" fmla="*/ 175 h 482"/>
                <a:gd name="T2" fmla="*/ 91 w 283"/>
                <a:gd name="T3" fmla="*/ 175 h 482"/>
                <a:gd name="T4" fmla="*/ 152 w 283"/>
                <a:gd name="T5" fmla="*/ 137 h 482"/>
                <a:gd name="T6" fmla="*/ 122 w 283"/>
                <a:gd name="T7" fmla="*/ 61 h 482"/>
                <a:gd name="T8" fmla="*/ 122 w 283"/>
                <a:gd name="T9" fmla="*/ 61 h 482"/>
                <a:gd name="T10" fmla="*/ 99 w 283"/>
                <a:gd name="T11" fmla="*/ 15 h 482"/>
                <a:gd name="T12" fmla="*/ 145 w 283"/>
                <a:gd name="T13" fmla="*/ 0 h 482"/>
                <a:gd name="T14" fmla="*/ 145 w 283"/>
                <a:gd name="T15" fmla="*/ 0 h 482"/>
                <a:gd name="T16" fmla="*/ 229 w 283"/>
                <a:gd name="T17" fmla="*/ 30 h 482"/>
                <a:gd name="T18" fmla="*/ 229 w 283"/>
                <a:gd name="T19" fmla="*/ 30 h 482"/>
                <a:gd name="T20" fmla="*/ 259 w 283"/>
                <a:gd name="T21" fmla="*/ 69 h 482"/>
                <a:gd name="T22" fmla="*/ 244 w 283"/>
                <a:gd name="T23" fmla="*/ 99 h 482"/>
                <a:gd name="T24" fmla="*/ 237 w 283"/>
                <a:gd name="T25" fmla="*/ 114 h 482"/>
                <a:gd name="T26" fmla="*/ 237 w 283"/>
                <a:gd name="T27" fmla="*/ 114 h 482"/>
                <a:gd name="T28" fmla="*/ 244 w 283"/>
                <a:gd name="T29" fmla="*/ 160 h 482"/>
                <a:gd name="T30" fmla="*/ 275 w 283"/>
                <a:gd name="T31" fmla="*/ 175 h 482"/>
                <a:gd name="T32" fmla="*/ 267 w 283"/>
                <a:gd name="T33" fmla="*/ 229 h 482"/>
                <a:gd name="T34" fmla="*/ 267 w 283"/>
                <a:gd name="T35" fmla="*/ 229 h 482"/>
                <a:gd name="T36" fmla="*/ 229 w 283"/>
                <a:gd name="T37" fmla="*/ 275 h 482"/>
                <a:gd name="T38" fmla="*/ 206 w 283"/>
                <a:gd name="T39" fmla="*/ 282 h 482"/>
                <a:gd name="T40" fmla="*/ 168 w 283"/>
                <a:gd name="T41" fmla="*/ 359 h 482"/>
                <a:gd name="T42" fmla="*/ 130 w 283"/>
                <a:gd name="T43" fmla="*/ 367 h 482"/>
                <a:gd name="T44" fmla="*/ 137 w 283"/>
                <a:gd name="T45" fmla="*/ 466 h 482"/>
                <a:gd name="T46" fmla="*/ 137 w 283"/>
                <a:gd name="T47" fmla="*/ 466 h 482"/>
                <a:gd name="T48" fmla="*/ 99 w 283"/>
                <a:gd name="T49" fmla="*/ 481 h 482"/>
                <a:gd name="T50" fmla="*/ 99 w 283"/>
                <a:gd name="T51" fmla="*/ 481 h 482"/>
                <a:gd name="T52" fmla="*/ 30 w 283"/>
                <a:gd name="T53" fmla="*/ 473 h 482"/>
                <a:gd name="T54" fmla="*/ 30 w 283"/>
                <a:gd name="T55" fmla="*/ 473 h 482"/>
                <a:gd name="T56" fmla="*/ 61 w 283"/>
                <a:gd name="T57" fmla="*/ 420 h 482"/>
                <a:gd name="T58" fmla="*/ 7 w 283"/>
                <a:gd name="T59" fmla="*/ 351 h 482"/>
                <a:gd name="T60" fmla="*/ 76 w 283"/>
                <a:gd name="T61" fmla="*/ 321 h 482"/>
                <a:gd name="T62" fmla="*/ 53 w 283"/>
                <a:gd name="T63" fmla="*/ 267 h 482"/>
                <a:gd name="T64" fmla="*/ 91 w 283"/>
                <a:gd name="T65" fmla="*/ 229 h 482"/>
                <a:gd name="T66" fmla="*/ 130 w 283"/>
                <a:gd name="T67" fmla="*/ 214 h 482"/>
                <a:gd name="T68" fmla="*/ 91 w 283"/>
                <a:gd name="T69" fmla="*/ 175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482">
                  <a:moveTo>
                    <a:pt x="91" y="175"/>
                  </a:moveTo>
                  <a:lnTo>
                    <a:pt x="91" y="175"/>
                  </a:lnTo>
                  <a:cubicBezTo>
                    <a:pt x="114" y="160"/>
                    <a:pt x="145" y="160"/>
                    <a:pt x="152" y="137"/>
                  </a:cubicBezTo>
                  <a:cubicBezTo>
                    <a:pt x="160" y="107"/>
                    <a:pt x="130" y="84"/>
                    <a:pt x="122" y="61"/>
                  </a:cubicBezTo>
                  <a:lnTo>
                    <a:pt x="122" y="61"/>
                  </a:lnTo>
                  <a:cubicBezTo>
                    <a:pt x="114" y="46"/>
                    <a:pt x="91" y="30"/>
                    <a:pt x="99" y="15"/>
                  </a:cubicBezTo>
                  <a:cubicBezTo>
                    <a:pt x="99" y="0"/>
                    <a:pt x="130" y="0"/>
                    <a:pt x="145" y="0"/>
                  </a:cubicBezTo>
                  <a:lnTo>
                    <a:pt x="145" y="0"/>
                  </a:lnTo>
                  <a:cubicBezTo>
                    <a:pt x="229" y="30"/>
                    <a:pt x="229" y="30"/>
                    <a:pt x="229" y="30"/>
                  </a:cubicBezTo>
                  <a:lnTo>
                    <a:pt x="229" y="30"/>
                  </a:lnTo>
                  <a:cubicBezTo>
                    <a:pt x="244" y="46"/>
                    <a:pt x="259" y="53"/>
                    <a:pt x="259" y="69"/>
                  </a:cubicBezTo>
                  <a:cubicBezTo>
                    <a:pt x="259" y="84"/>
                    <a:pt x="244" y="84"/>
                    <a:pt x="244" y="99"/>
                  </a:cubicBezTo>
                  <a:cubicBezTo>
                    <a:pt x="244" y="107"/>
                    <a:pt x="237" y="107"/>
                    <a:pt x="237" y="114"/>
                  </a:cubicBezTo>
                  <a:lnTo>
                    <a:pt x="237" y="114"/>
                  </a:lnTo>
                  <a:cubicBezTo>
                    <a:pt x="237" y="130"/>
                    <a:pt x="244" y="145"/>
                    <a:pt x="244" y="160"/>
                  </a:cubicBezTo>
                  <a:cubicBezTo>
                    <a:pt x="252" y="168"/>
                    <a:pt x="275" y="168"/>
                    <a:pt x="275" y="175"/>
                  </a:cubicBezTo>
                  <a:cubicBezTo>
                    <a:pt x="282" y="191"/>
                    <a:pt x="267" y="214"/>
                    <a:pt x="267" y="229"/>
                  </a:cubicBezTo>
                  <a:lnTo>
                    <a:pt x="267" y="229"/>
                  </a:lnTo>
                  <a:cubicBezTo>
                    <a:pt x="252" y="244"/>
                    <a:pt x="244" y="260"/>
                    <a:pt x="229" y="275"/>
                  </a:cubicBezTo>
                  <a:cubicBezTo>
                    <a:pt x="221" y="282"/>
                    <a:pt x="206" y="275"/>
                    <a:pt x="206" y="282"/>
                  </a:cubicBezTo>
                  <a:cubicBezTo>
                    <a:pt x="191" y="305"/>
                    <a:pt x="191" y="336"/>
                    <a:pt x="168" y="359"/>
                  </a:cubicBezTo>
                  <a:cubicBezTo>
                    <a:pt x="160" y="367"/>
                    <a:pt x="130" y="351"/>
                    <a:pt x="130" y="367"/>
                  </a:cubicBezTo>
                  <a:cubicBezTo>
                    <a:pt x="122" y="397"/>
                    <a:pt x="137" y="435"/>
                    <a:pt x="137" y="466"/>
                  </a:cubicBezTo>
                  <a:lnTo>
                    <a:pt x="137" y="466"/>
                  </a:lnTo>
                  <a:cubicBezTo>
                    <a:pt x="99" y="481"/>
                    <a:pt x="99" y="481"/>
                    <a:pt x="99" y="481"/>
                  </a:cubicBezTo>
                  <a:lnTo>
                    <a:pt x="99" y="481"/>
                  </a:lnTo>
                  <a:cubicBezTo>
                    <a:pt x="30" y="473"/>
                    <a:pt x="30" y="473"/>
                    <a:pt x="30" y="473"/>
                  </a:cubicBezTo>
                  <a:lnTo>
                    <a:pt x="30" y="473"/>
                  </a:lnTo>
                  <a:cubicBezTo>
                    <a:pt x="53" y="473"/>
                    <a:pt x="61" y="443"/>
                    <a:pt x="61" y="420"/>
                  </a:cubicBezTo>
                  <a:cubicBezTo>
                    <a:pt x="53" y="389"/>
                    <a:pt x="0" y="382"/>
                    <a:pt x="7" y="351"/>
                  </a:cubicBezTo>
                  <a:cubicBezTo>
                    <a:pt x="15" y="328"/>
                    <a:pt x="68" y="344"/>
                    <a:pt x="76" y="321"/>
                  </a:cubicBezTo>
                  <a:cubicBezTo>
                    <a:pt x="84" y="305"/>
                    <a:pt x="45" y="290"/>
                    <a:pt x="53" y="267"/>
                  </a:cubicBezTo>
                  <a:cubicBezTo>
                    <a:pt x="53" y="252"/>
                    <a:pt x="76" y="244"/>
                    <a:pt x="91" y="229"/>
                  </a:cubicBezTo>
                  <a:cubicBezTo>
                    <a:pt x="99" y="221"/>
                    <a:pt x="130" y="229"/>
                    <a:pt x="130" y="214"/>
                  </a:cubicBezTo>
                  <a:cubicBezTo>
                    <a:pt x="130" y="198"/>
                    <a:pt x="99" y="191"/>
                    <a:pt x="91"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5" name="Freeform 12"/>
            <p:cNvSpPr>
              <a:spLocks noChangeArrowheads="1"/>
            </p:cNvSpPr>
            <p:nvPr/>
          </p:nvSpPr>
          <p:spPr bwMode="auto">
            <a:xfrm>
              <a:off x="6736912" y="7104063"/>
              <a:ext cx="119055" cy="100012"/>
            </a:xfrm>
            <a:custGeom>
              <a:avLst/>
              <a:gdLst>
                <a:gd name="T0" fmla="*/ 0 w 329"/>
                <a:gd name="T1" fmla="*/ 91 h 276"/>
                <a:gd name="T2" fmla="*/ 0 w 329"/>
                <a:gd name="T3" fmla="*/ 91 h 276"/>
                <a:gd name="T4" fmla="*/ 7 w 329"/>
                <a:gd name="T5" fmla="*/ 137 h 276"/>
                <a:gd name="T6" fmla="*/ 38 w 329"/>
                <a:gd name="T7" fmla="*/ 152 h 276"/>
                <a:gd name="T8" fmla="*/ 30 w 329"/>
                <a:gd name="T9" fmla="*/ 206 h 276"/>
                <a:gd name="T10" fmla="*/ 30 w 329"/>
                <a:gd name="T11" fmla="*/ 206 h 276"/>
                <a:gd name="T12" fmla="*/ 91 w 329"/>
                <a:gd name="T13" fmla="*/ 252 h 276"/>
                <a:gd name="T14" fmla="*/ 122 w 329"/>
                <a:gd name="T15" fmla="*/ 252 h 276"/>
                <a:gd name="T16" fmla="*/ 160 w 329"/>
                <a:gd name="T17" fmla="*/ 275 h 276"/>
                <a:gd name="T18" fmla="*/ 236 w 329"/>
                <a:gd name="T19" fmla="*/ 275 h 276"/>
                <a:gd name="T20" fmla="*/ 236 w 329"/>
                <a:gd name="T21" fmla="*/ 275 h 276"/>
                <a:gd name="T22" fmla="*/ 290 w 329"/>
                <a:gd name="T23" fmla="*/ 206 h 276"/>
                <a:gd name="T24" fmla="*/ 305 w 329"/>
                <a:gd name="T25" fmla="*/ 114 h 276"/>
                <a:gd name="T26" fmla="*/ 328 w 329"/>
                <a:gd name="T27" fmla="*/ 61 h 276"/>
                <a:gd name="T28" fmla="*/ 328 w 329"/>
                <a:gd name="T29" fmla="*/ 61 h 276"/>
                <a:gd name="T30" fmla="*/ 290 w 329"/>
                <a:gd name="T31" fmla="*/ 23 h 276"/>
                <a:gd name="T32" fmla="*/ 190 w 329"/>
                <a:gd name="T33" fmla="*/ 0 h 276"/>
                <a:gd name="T34" fmla="*/ 167 w 329"/>
                <a:gd name="T35" fmla="*/ 30 h 276"/>
                <a:gd name="T36" fmla="*/ 114 w 329"/>
                <a:gd name="T37" fmla="*/ 38 h 276"/>
                <a:gd name="T38" fmla="*/ 83 w 329"/>
                <a:gd name="T39" fmla="*/ 91 h 276"/>
                <a:gd name="T40" fmla="*/ 0 w 329"/>
                <a:gd name="T41" fmla="*/ 91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276">
                  <a:moveTo>
                    <a:pt x="0" y="91"/>
                  </a:moveTo>
                  <a:lnTo>
                    <a:pt x="0" y="91"/>
                  </a:lnTo>
                  <a:cubicBezTo>
                    <a:pt x="0" y="107"/>
                    <a:pt x="7" y="122"/>
                    <a:pt x="7" y="137"/>
                  </a:cubicBezTo>
                  <a:cubicBezTo>
                    <a:pt x="15" y="145"/>
                    <a:pt x="38" y="145"/>
                    <a:pt x="38" y="152"/>
                  </a:cubicBezTo>
                  <a:cubicBezTo>
                    <a:pt x="45" y="168"/>
                    <a:pt x="30" y="191"/>
                    <a:pt x="30" y="206"/>
                  </a:cubicBezTo>
                  <a:lnTo>
                    <a:pt x="30" y="206"/>
                  </a:lnTo>
                  <a:cubicBezTo>
                    <a:pt x="53" y="221"/>
                    <a:pt x="68" y="244"/>
                    <a:pt x="91" y="252"/>
                  </a:cubicBezTo>
                  <a:cubicBezTo>
                    <a:pt x="106" y="259"/>
                    <a:pt x="114" y="252"/>
                    <a:pt x="122" y="252"/>
                  </a:cubicBezTo>
                  <a:cubicBezTo>
                    <a:pt x="137" y="259"/>
                    <a:pt x="152" y="267"/>
                    <a:pt x="160" y="275"/>
                  </a:cubicBezTo>
                  <a:cubicBezTo>
                    <a:pt x="183" y="275"/>
                    <a:pt x="213" y="275"/>
                    <a:pt x="236" y="275"/>
                  </a:cubicBezTo>
                  <a:lnTo>
                    <a:pt x="236" y="275"/>
                  </a:lnTo>
                  <a:cubicBezTo>
                    <a:pt x="252" y="252"/>
                    <a:pt x="282" y="229"/>
                    <a:pt x="290" y="206"/>
                  </a:cubicBezTo>
                  <a:cubicBezTo>
                    <a:pt x="305" y="175"/>
                    <a:pt x="297" y="145"/>
                    <a:pt x="305" y="114"/>
                  </a:cubicBezTo>
                  <a:cubicBezTo>
                    <a:pt x="305" y="99"/>
                    <a:pt x="320" y="84"/>
                    <a:pt x="328" y="61"/>
                  </a:cubicBezTo>
                  <a:lnTo>
                    <a:pt x="328" y="61"/>
                  </a:lnTo>
                  <a:cubicBezTo>
                    <a:pt x="313" y="53"/>
                    <a:pt x="305" y="30"/>
                    <a:pt x="290" y="23"/>
                  </a:cubicBezTo>
                  <a:cubicBezTo>
                    <a:pt x="259" y="7"/>
                    <a:pt x="221" y="0"/>
                    <a:pt x="190" y="0"/>
                  </a:cubicBezTo>
                  <a:cubicBezTo>
                    <a:pt x="175" y="7"/>
                    <a:pt x="183" y="30"/>
                    <a:pt x="167" y="30"/>
                  </a:cubicBezTo>
                  <a:cubicBezTo>
                    <a:pt x="152" y="38"/>
                    <a:pt x="129" y="30"/>
                    <a:pt x="114" y="38"/>
                  </a:cubicBezTo>
                  <a:cubicBezTo>
                    <a:pt x="99" y="53"/>
                    <a:pt x="99" y="84"/>
                    <a:pt x="83" y="91"/>
                  </a:cubicBezTo>
                  <a:cubicBezTo>
                    <a:pt x="61" y="99"/>
                    <a:pt x="30" y="91"/>
                    <a:pt x="0" y="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6" name="Freeform 13"/>
            <p:cNvSpPr>
              <a:spLocks noChangeArrowheads="1"/>
            </p:cNvSpPr>
            <p:nvPr/>
          </p:nvSpPr>
          <p:spPr bwMode="auto">
            <a:xfrm>
              <a:off x="6694052" y="7178676"/>
              <a:ext cx="146040" cy="119063"/>
            </a:xfrm>
            <a:custGeom>
              <a:avLst/>
              <a:gdLst>
                <a:gd name="T0" fmla="*/ 145 w 406"/>
                <a:gd name="T1" fmla="*/ 0 h 329"/>
                <a:gd name="T2" fmla="*/ 145 w 406"/>
                <a:gd name="T3" fmla="*/ 0 h 329"/>
                <a:gd name="T4" fmla="*/ 206 w 406"/>
                <a:gd name="T5" fmla="*/ 46 h 329"/>
                <a:gd name="T6" fmla="*/ 237 w 406"/>
                <a:gd name="T7" fmla="*/ 46 h 329"/>
                <a:gd name="T8" fmla="*/ 275 w 406"/>
                <a:gd name="T9" fmla="*/ 69 h 329"/>
                <a:gd name="T10" fmla="*/ 351 w 406"/>
                <a:gd name="T11" fmla="*/ 69 h 329"/>
                <a:gd name="T12" fmla="*/ 351 w 406"/>
                <a:gd name="T13" fmla="*/ 69 h 329"/>
                <a:gd name="T14" fmla="*/ 405 w 406"/>
                <a:gd name="T15" fmla="*/ 115 h 329"/>
                <a:gd name="T16" fmla="*/ 367 w 406"/>
                <a:gd name="T17" fmla="*/ 191 h 329"/>
                <a:gd name="T18" fmla="*/ 344 w 406"/>
                <a:gd name="T19" fmla="*/ 214 h 329"/>
                <a:gd name="T20" fmla="*/ 344 w 406"/>
                <a:gd name="T21" fmla="*/ 214 h 329"/>
                <a:gd name="T22" fmla="*/ 290 w 406"/>
                <a:gd name="T23" fmla="*/ 252 h 329"/>
                <a:gd name="T24" fmla="*/ 244 w 406"/>
                <a:gd name="T25" fmla="*/ 237 h 329"/>
                <a:gd name="T26" fmla="*/ 176 w 406"/>
                <a:gd name="T27" fmla="*/ 237 h 329"/>
                <a:gd name="T28" fmla="*/ 153 w 406"/>
                <a:gd name="T29" fmla="*/ 328 h 329"/>
                <a:gd name="T30" fmla="*/ 99 w 406"/>
                <a:gd name="T31" fmla="*/ 305 h 329"/>
                <a:gd name="T32" fmla="*/ 99 w 406"/>
                <a:gd name="T33" fmla="*/ 267 h 329"/>
                <a:gd name="T34" fmla="*/ 15 w 406"/>
                <a:gd name="T35" fmla="*/ 237 h 329"/>
                <a:gd name="T36" fmla="*/ 15 w 406"/>
                <a:gd name="T37" fmla="*/ 237 h 329"/>
                <a:gd name="T38" fmla="*/ 8 w 406"/>
                <a:gd name="T39" fmla="*/ 138 h 329"/>
                <a:gd name="T40" fmla="*/ 46 w 406"/>
                <a:gd name="T41" fmla="*/ 130 h 329"/>
                <a:gd name="T42" fmla="*/ 84 w 406"/>
                <a:gd name="T43" fmla="*/ 53 h 329"/>
                <a:gd name="T44" fmla="*/ 107 w 406"/>
                <a:gd name="T45" fmla="*/ 46 h 329"/>
                <a:gd name="T46" fmla="*/ 145 w 406"/>
                <a:gd name="T4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6" h="329">
                  <a:moveTo>
                    <a:pt x="145" y="0"/>
                  </a:moveTo>
                  <a:lnTo>
                    <a:pt x="145" y="0"/>
                  </a:lnTo>
                  <a:cubicBezTo>
                    <a:pt x="168" y="15"/>
                    <a:pt x="183" y="38"/>
                    <a:pt x="206" y="46"/>
                  </a:cubicBezTo>
                  <a:cubicBezTo>
                    <a:pt x="221" y="53"/>
                    <a:pt x="229" y="46"/>
                    <a:pt x="237" y="46"/>
                  </a:cubicBezTo>
                  <a:cubicBezTo>
                    <a:pt x="252" y="53"/>
                    <a:pt x="267" y="61"/>
                    <a:pt x="275" y="69"/>
                  </a:cubicBezTo>
                  <a:cubicBezTo>
                    <a:pt x="298" y="69"/>
                    <a:pt x="328" y="69"/>
                    <a:pt x="351" y="69"/>
                  </a:cubicBezTo>
                  <a:lnTo>
                    <a:pt x="351" y="69"/>
                  </a:lnTo>
                  <a:cubicBezTo>
                    <a:pt x="367" y="84"/>
                    <a:pt x="397" y="92"/>
                    <a:pt x="405" y="115"/>
                  </a:cubicBezTo>
                  <a:cubicBezTo>
                    <a:pt x="405" y="145"/>
                    <a:pt x="382" y="168"/>
                    <a:pt x="367" y="191"/>
                  </a:cubicBezTo>
                  <a:cubicBezTo>
                    <a:pt x="367" y="199"/>
                    <a:pt x="351" y="206"/>
                    <a:pt x="344" y="214"/>
                  </a:cubicBezTo>
                  <a:lnTo>
                    <a:pt x="344" y="214"/>
                  </a:lnTo>
                  <a:cubicBezTo>
                    <a:pt x="321" y="229"/>
                    <a:pt x="313" y="252"/>
                    <a:pt x="290" y="252"/>
                  </a:cubicBezTo>
                  <a:cubicBezTo>
                    <a:pt x="275" y="260"/>
                    <a:pt x="260" y="237"/>
                    <a:pt x="244" y="237"/>
                  </a:cubicBezTo>
                  <a:cubicBezTo>
                    <a:pt x="221" y="229"/>
                    <a:pt x="198" y="237"/>
                    <a:pt x="176" y="237"/>
                  </a:cubicBezTo>
                  <a:cubicBezTo>
                    <a:pt x="176" y="237"/>
                    <a:pt x="153" y="321"/>
                    <a:pt x="153" y="328"/>
                  </a:cubicBezTo>
                  <a:cubicBezTo>
                    <a:pt x="145" y="328"/>
                    <a:pt x="99" y="305"/>
                    <a:pt x="99" y="305"/>
                  </a:cubicBezTo>
                  <a:cubicBezTo>
                    <a:pt x="92" y="305"/>
                    <a:pt x="99" y="267"/>
                    <a:pt x="99" y="267"/>
                  </a:cubicBezTo>
                  <a:cubicBezTo>
                    <a:pt x="69" y="260"/>
                    <a:pt x="46" y="252"/>
                    <a:pt x="15" y="237"/>
                  </a:cubicBezTo>
                  <a:lnTo>
                    <a:pt x="15" y="237"/>
                  </a:lnTo>
                  <a:cubicBezTo>
                    <a:pt x="15" y="206"/>
                    <a:pt x="0" y="168"/>
                    <a:pt x="8" y="138"/>
                  </a:cubicBezTo>
                  <a:cubicBezTo>
                    <a:pt x="8" y="122"/>
                    <a:pt x="38" y="138"/>
                    <a:pt x="46" y="130"/>
                  </a:cubicBezTo>
                  <a:cubicBezTo>
                    <a:pt x="69" y="107"/>
                    <a:pt x="69" y="76"/>
                    <a:pt x="84" y="53"/>
                  </a:cubicBezTo>
                  <a:cubicBezTo>
                    <a:pt x="84" y="46"/>
                    <a:pt x="99" y="53"/>
                    <a:pt x="107" y="46"/>
                  </a:cubicBezTo>
                  <a:cubicBezTo>
                    <a:pt x="122" y="31"/>
                    <a:pt x="130" y="15"/>
                    <a:pt x="145"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7" name="Freeform 14"/>
            <p:cNvSpPr>
              <a:spLocks noChangeArrowheads="1"/>
            </p:cNvSpPr>
            <p:nvPr/>
          </p:nvSpPr>
          <p:spPr bwMode="auto">
            <a:xfrm>
              <a:off x="6203547" y="7239000"/>
              <a:ext cx="638133" cy="409575"/>
            </a:xfrm>
            <a:custGeom>
              <a:avLst/>
              <a:gdLst>
                <a:gd name="T0" fmla="*/ 580 w 1773"/>
                <a:gd name="T1" fmla="*/ 176 h 1139"/>
                <a:gd name="T2" fmla="*/ 687 w 1773"/>
                <a:gd name="T3" fmla="*/ 199 h 1139"/>
                <a:gd name="T4" fmla="*/ 825 w 1773"/>
                <a:gd name="T5" fmla="*/ 168 h 1139"/>
                <a:gd name="T6" fmla="*/ 848 w 1773"/>
                <a:gd name="T7" fmla="*/ 153 h 1139"/>
                <a:gd name="T8" fmla="*/ 947 w 1773"/>
                <a:gd name="T9" fmla="*/ 115 h 1139"/>
                <a:gd name="T10" fmla="*/ 1061 w 1773"/>
                <a:gd name="T11" fmla="*/ 46 h 1139"/>
                <a:gd name="T12" fmla="*/ 1100 w 1773"/>
                <a:gd name="T13" fmla="*/ 0 h 1139"/>
                <a:gd name="T14" fmla="*/ 1214 w 1773"/>
                <a:gd name="T15" fmla="*/ 53 h 1139"/>
                <a:gd name="T16" fmla="*/ 1275 w 1773"/>
                <a:gd name="T17" fmla="*/ 76 h 1139"/>
                <a:gd name="T18" fmla="*/ 1344 w 1773"/>
                <a:gd name="T19" fmla="*/ 84 h 1139"/>
                <a:gd name="T20" fmla="*/ 1382 w 1773"/>
                <a:gd name="T21" fmla="*/ 69 h 1139"/>
                <a:gd name="T22" fmla="*/ 1466 w 1773"/>
                <a:gd name="T23" fmla="*/ 137 h 1139"/>
                <a:gd name="T24" fmla="*/ 1543 w 1773"/>
                <a:gd name="T25" fmla="*/ 69 h 1139"/>
                <a:gd name="T26" fmla="*/ 1657 w 1773"/>
                <a:gd name="T27" fmla="*/ 84 h 1139"/>
                <a:gd name="T28" fmla="*/ 1711 w 1773"/>
                <a:gd name="T29" fmla="*/ 46 h 1139"/>
                <a:gd name="T30" fmla="*/ 1734 w 1773"/>
                <a:gd name="T31" fmla="*/ 176 h 1139"/>
                <a:gd name="T32" fmla="*/ 1772 w 1773"/>
                <a:gd name="T33" fmla="*/ 389 h 1139"/>
                <a:gd name="T34" fmla="*/ 1764 w 1773"/>
                <a:gd name="T35" fmla="*/ 466 h 1139"/>
                <a:gd name="T36" fmla="*/ 1718 w 1773"/>
                <a:gd name="T37" fmla="*/ 520 h 1139"/>
                <a:gd name="T38" fmla="*/ 1634 w 1773"/>
                <a:gd name="T39" fmla="*/ 588 h 1139"/>
                <a:gd name="T40" fmla="*/ 1482 w 1773"/>
                <a:gd name="T41" fmla="*/ 626 h 1139"/>
                <a:gd name="T42" fmla="*/ 1214 w 1773"/>
                <a:gd name="T43" fmla="*/ 779 h 1139"/>
                <a:gd name="T44" fmla="*/ 1107 w 1773"/>
                <a:gd name="T45" fmla="*/ 909 h 1139"/>
                <a:gd name="T46" fmla="*/ 1100 w 1773"/>
                <a:gd name="T47" fmla="*/ 1001 h 1139"/>
                <a:gd name="T48" fmla="*/ 993 w 1773"/>
                <a:gd name="T49" fmla="*/ 1085 h 1139"/>
                <a:gd name="T50" fmla="*/ 848 w 1773"/>
                <a:gd name="T51" fmla="*/ 1131 h 1139"/>
                <a:gd name="T52" fmla="*/ 756 w 1773"/>
                <a:gd name="T53" fmla="*/ 1031 h 1139"/>
                <a:gd name="T54" fmla="*/ 596 w 1773"/>
                <a:gd name="T55" fmla="*/ 1069 h 1139"/>
                <a:gd name="T56" fmla="*/ 573 w 1773"/>
                <a:gd name="T57" fmla="*/ 1054 h 1139"/>
                <a:gd name="T58" fmla="*/ 504 w 1773"/>
                <a:gd name="T59" fmla="*/ 1031 h 1139"/>
                <a:gd name="T60" fmla="*/ 404 w 1773"/>
                <a:gd name="T61" fmla="*/ 886 h 1139"/>
                <a:gd name="T62" fmla="*/ 290 w 1773"/>
                <a:gd name="T63" fmla="*/ 703 h 1139"/>
                <a:gd name="T64" fmla="*/ 236 w 1773"/>
                <a:gd name="T65" fmla="*/ 634 h 1139"/>
                <a:gd name="T66" fmla="*/ 206 w 1773"/>
                <a:gd name="T67" fmla="*/ 603 h 1139"/>
                <a:gd name="T68" fmla="*/ 114 w 1773"/>
                <a:gd name="T69" fmla="*/ 351 h 1139"/>
                <a:gd name="T70" fmla="*/ 46 w 1773"/>
                <a:gd name="T71" fmla="*/ 321 h 1139"/>
                <a:gd name="T72" fmla="*/ 0 w 1773"/>
                <a:gd name="T73" fmla="*/ 237 h 1139"/>
                <a:gd name="T74" fmla="*/ 137 w 1773"/>
                <a:gd name="T75" fmla="*/ 206 h 1139"/>
                <a:gd name="T76" fmla="*/ 275 w 1773"/>
                <a:gd name="T77" fmla="*/ 206 h 1139"/>
                <a:gd name="T78" fmla="*/ 580 w 1773"/>
                <a:gd name="T79" fmla="*/ 176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73" h="1139">
                  <a:moveTo>
                    <a:pt x="580" y="176"/>
                  </a:moveTo>
                  <a:lnTo>
                    <a:pt x="580" y="176"/>
                  </a:lnTo>
                  <a:cubicBezTo>
                    <a:pt x="596" y="183"/>
                    <a:pt x="596" y="191"/>
                    <a:pt x="618" y="191"/>
                  </a:cubicBezTo>
                  <a:cubicBezTo>
                    <a:pt x="641" y="199"/>
                    <a:pt x="664" y="199"/>
                    <a:pt x="687" y="199"/>
                  </a:cubicBezTo>
                  <a:cubicBezTo>
                    <a:pt x="710" y="199"/>
                    <a:pt x="733" y="199"/>
                    <a:pt x="756" y="191"/>
                  </a:cubicBezTo>
                  <a:cubicBezTo>
                    <a:pt x="779" y="191"/>
                    <a:pt x="802" y="176"/>
                    <a:pt x="825" y="168"/>
                  </a:cubicBezTo>
                  <a:lnTo>
                    <a:pt x="825" y="168"/>
                  </a:lnTo>
                  <a:cubicBezTo>
                    <a:pt x="832" y="160"/>
                    <a:pt x="840" y="153"/>
                    <a:pt x="848" y="153"/>
                  </a:cubicBezTo>
                  <a:cubicBezTo>
                    <a:pt x="863" y="153"/>
                    <a:pt x="878" y="160"/>
                    <a:pt x="886" y="160"/>
                  </a:cubicBezTo>
                  <a:cubicBezTo>
                    <a:pt x="909" y="145"/>
                    <a:pt x="924" y="130"/>
                    <a:pt x="947" y="115"/>
                  </a:cubicBezTo>
                  <a:cubicBezTo>
                    <a:pt x="962" y="92"/>
                    <a:pt x="970" y="61"/>
                    <a:pt x="993" y="53"/>
                  </a:cubicBezTo>
                  <a:cubicBezTo>
                    <a:pt x="1015" y="38"/>
                    <a:pt x="1038" y="61"/>
                    <a:pt x="1061" y="46"/>
                  </a:cubicBezTo>
                  <a:cubicBezTo>
                    <a:pt x="1077" y="38"/>
                    <a:pt x="1084" y="15"/>
                    <a:pt x="1100" y="0"/>
                  </a:cubicBezTo>
                  <a:lnTo>
                    <a:pt x="1100" y="0"/>
                  </a:lnTo>
                  <a:cubicBezTo>
                    <a:pt x="1123" y="23"/>
                    <a:pt x="1145" y="46"/>
                    <a:pt x="1176" y="61"/>
                  </a:cubicBezTo>
                  <a:cubicBezTo>
                    <a:pt x="1191" y="69"/>
                    <a:pt x="1207" y="53"/>
                    <a:pt x="1214" y="53"/>
                  </a:cubicBezTo>
                  <a:cubicBezTo>
                    <a:pt x="1237" y="61"/>
                    <a:pt x="1252" y="84"/>
                    <a:pt x="1275" y="76"/>
                  </a:cubicBezTo>
                  <a:lnTo>
                    <a:pt x="1275" y="76"/>
                  </a:lnTo>
                  <a:cubicBezTo>
                    <a:pt x="1344" y="84"/>
                    <a:pt x="1344" y="84"/>
                    <a:pt x="1344" y="84"/>
                  </a:cubicBezTo>
                  <a:lnTo>
                    <a:pt x="1344" y="84"/>
                  </a:lnTo>
                  <a:cubicBezTo>
                    <a:pt x="1382" y="69"/>
                    <a:pt x="1382" y="69"/>
                    <a:pt x="1382" y="69"/>
                  </a:cubicBezTo>
                  <a:lnTo>
                    <a:pt x="1382" y="69"/>
                  </a:lnTo>
                  <a:cubicBezTo>
                    <a:pt x="1413" y="84"/>
                    <a:pt x="1436" y="92"/>
                    <a:pt x="1466" y="99"/>
                  </a:cubicBezTo>
                  <a:cubicBezTo>
                    <a:pt x="1466" y="99"/>
                    <a:pt x="1459" y="137"/>
                    <a:pt x="1466" y="137"/>
                  </a:cubicBezTo>
                  <a:cubicBezTo>
                    <a:pt x="1466" y="137"/>
                    <a:pt x="1512" y="160"/>
                    <a:pt x="1520" y="160"/>
                  </a:cubicBezTo>
                  <a:cubicBezTo>
                    <a:pt x="1520" y="153"/>
                    <a:pt x="1543" y="69"/>
                    <a:pt x="1543" y="69"/>
                  </a:cubicBezTo>
                  <a:cubicBezTo>
                    <a:pt x="1565" y="69"/>
                    <a:pt x="1588" y="61"/>
                    <a:pt x="1611" y="69"/>
                  </a:cubicBezTo>
                  <a:cubicBezTo>
                    <a:pt x="1627" y="69"/>
                    <a:pt x="1642" y="92"/>
                    <a:pt x="1657" y="84"/>
                  </a:cubicBezTo>
                  <a:cubicBezTo>
                    <a:pt x="1680" y="84"/>
                    <a:pt x="1688" y="61"/>
                    <a:pt x="1711" y="46"/>
                  </a:cubicBezTo>
                  <a:lnTo>
                    <a:pt x="1711" y="46"/>
                  </a:lnTo>
                  <a:cubicBezTo>
                    <a:pt x="1718" y="61"/>
                    <a:pt x="1734" y="76"/>
                    <a:pt x="1734" y="99"/>
                  </a:cubicBezTo>
                  <a:cubicBezTo>
                    <a:pt x="1741" y="122"/>
                    <a:pt x="1734" y="153"/>
                    <a:pt x="1734" y="176"/>
                  </a:cubicBezTo>
                  <a:cubicBezTo>
                    <a:pt x="1734" y="222"/>
                    <a:pt x="1726" y="260"/>
                    <a:pt x="1734" y="298"/>
                  </a:cubicBezTo>
                  <a:cubicBezTo>
                    <a:pt x="1741" y="336"/>
                    <a:pt x="1764" y="359"/>
                    <a:pt x="1772" y="389"/>
                  </a:cubicBezTo>
                  <a:cubicBezTo>
                    <a:pt x="1772" y="405"/>
                    <a:pt x="1764" y="412"/>
                    <a:pt x="1764" y="420"/>
                  </a:cubicBezTo>
                  <a:cubicBezTo>
                    <a:pt x="1764" y="435"/>
                    <a:pt x="1764" y="451"/>
                    <a:pt x="1764" y="466"/>
                  </a:cubicBezTo>
                  <a:lnTo>
                    <a:pt x="1764" y="466"/>
                  </a:lnTo>
                  <a:cubicBezTo>
                    <a:pt x="1749" y="481"/>
                    <a:pt x="1741" y="504"/>
                    <a:pt x="1718" y="520"/>
                  </a:cubicBezTo>
                  <a:cubicBezTo>
                    <a:pt x="1711" y="520"/>
                    <a:pt x="1695" y="512"/>
                    <a:pt x="1688" y="520"/>
                  </a:cubicBezTo>
                  <a:cubicBezTo>
                    <a:pt x="1657" y="535"/>
                    <a:pt x="1657" y="581"/>
                    <a:pt x="1634" y="588"/>
                  </a:cubicBezTo>
                  <a:cubicBezTo>
                    <a:pt x="1588" y="596"/>
                    <a:pt x="1558" y="535"/>
                    <a:pt x="1520" y="542"/>
                  </a:cubicBezTo>
                  <a:cubicBezTo>
                    <a:pt x="1489" y="550"/>
                    <a:pt x="1504" y="603"/>
                    <a:pt x="1482" y="626"/>
                  </a:cubicBezTo>
                  <a:cubicBezTo>
                    <a:pt x="1443" y="680"/>
                    <a:pt x="1405" y="741"/>
                    <a:pt x="1352" y="772"/>
                  </a:cubicBezTo>
                  <a:cubicBezTo>
                    <a:pt x="1313" y="795"/>
                    <a:pt x="1252" y="756"/>
                    <a:pt x="1214" y="779"/>
                  </a:cubicBezTo>
                  <a:cubicBezTo>
                    <a:pt x="1184" y="795"/>
                    <a:pt x="1176" y="833"/>
                    <a:pt x="1161" y="863"/>
                  </a:cubicBezTo>
                  <a:cubicBezTo>
                    <a:pt x="1145" y="878"/>
                    <a:pt x="1123" y="894"/>
                    <a:pt x="1107" y="909"/>
                  </a:cubicBezTo>
                  <a:cubicBezTo>
                    <a:pt x="1100" y="939"/>
                    <a:pt x="1100" y="970"/>
                    <a:pt x="1100" y="1001"/>
                  </a:cubicBezTo>
                  <a:lnTo>
                    <a:pt x="1100" y="1001"/>
                  </a:lnTo>
                  <a:cubicBezTo>
                    <a:pt x="1100" y="1001"/>
                    <a:pt x="1015" y="1039"/>
                    <a:pt x="1008" y="1039"/>
                  </a:cubicBezTo>
                  <a:cubicBezTo>
                    <a:pt x="993" y="1047"/>
                    <a:pt x="993" y="1085"/>
                    <a:pt x="993" y="1085"/>
                  </a:cubicBezTo>
                  <a:cubicBezTo>
                    <a:pt x="954" y="1077"/>
                    <a:pt x="916" y="1054"/>
                    <a:pt x="878" y="1069"/>
                  </a:cubicBezTo>
                  <a:cubicBezTo>
                    <a:pt x="855" y="1077"/>
                    <a:pt x="871" y="1131"/>
                    <a:pt x="848" y="1131"/>
                  </a:cubicBezTo>
                  <a:cubicBezTo>
                    <a:pt x="817" y="1138"/>
                    <a:pt x="786" y="1115"/>
                    <a:pt x="763" y="1092"/>
                  </a:cubicBezTo>
                  <a:cubicBezTo>
                    <a:pt x="756" y="1077"/>
                    <a:pt x="771" y="1047"/>
                    <a:pt x="756" y="1031"/>
                  </a:cubicBezTo>
                  <a:cubicBezTo>
                    <a:pt x="733" y="1008"/>
                    <a:pt x="702" y="1008"/>
                    <a:pt x="679" y="1016"/>
                  </a:cubicBezTo>
                  <a:cubicBezTo>
                    <a:pt x="649" y="1024"/>
                    <a:pt x="626" y="1054"/>
                    <a:pt x="596" y="1069"/>
                  </a:cubicBezTo>
                  <a:lnTo>
                    <a:pt x="596" y="1069"/>
                  </a:lnTo>
                  <a:cubicBezTo>
                    <a:pt x="596" y="1062"/>
                    <a:pt x="580" y="1054"/>
                    <a:pt x="573" y="1054"/>
                  </a:cubicBezTo>
                  <a:cubicBezTo>
                    <a:pt x="565" y="1047"/>
                    <a:pt x="557" y="1039"/>
                    <a:pt x="550" y="1031"/>
                  </a:cubicBezTo>
                  <a:cubicBezTo>
                    <a:pt x="527" y="1008"/>
                    <a:pt x="534" y="1016"/>
                    <a:pt x="504" y="1031"/>
                  </a:cubicBezTo>
                  <a:cubicBezTo>
                    <a:pt x="427" y="1077"/>
                    <a:pt x="466" y="985"/>
                    <a:pt x="435" y="962"/>
                  </a:cubicBezTo>
                  <a:cubicBezTo>
                    <a:pt x="404" y="932"/>
                    <a:pt x="404" y="932"/>
                    <a:pt x="404" y="886"/>
                  </a:cubicBezTo>
                  <a:cubicBezTo>
                    <a:pt x="412" y="825"/>
                    <a:pt x="359" y="795"/>
                    <a:pt x="343" y="749"/>
                  </a:cubicBezTo>
                  <a:cubicBezTo>
                    <a:pt x="336" y="741"/>
                    <a:pt x="305" y="710"/>
                    <a:pt x="290" y="703"/>
                  </a:cubicBezTo>
                  <a:cubicBezTo>
                    <a:pt x="267" y="687"/>
                    <a:pt x="252" y="657"/>
                    <a:pt x="236" y="634"/>
                  </a:cubicBezTo>
                  <a:lnTo>
                    <a:pt x="236" y="634"/>
                  </a:lnTo>
                  <a:cubicBezTo>
                    <a:pt x="229" y="626"/>
                    <a:pt x="198" y="611"/>
                    <a:pt x="206" y="603"/>
                  </a:cubicBezTo>
                  <a:lnTo>
                    <a:pt x="206" y="603"/>
                  </a:lnTo>
                  <a:cubicBezTo>
                    <a:pt x="282" y="581"/>
                    <a:pt x="336" y="573"/>
                    <a:pt x="282" y="481"/>
                  </a:cubicBezTo>
                  <a:cubicBezTo>
                    <a:pt x="244" y="428"/>
                    <a:pt x="175" y="382"/>
                    <a:pt x="114" y="351"/>
                  </a:cubicBezTo>
                  <a:cubicBezTo>
                    <a:pt x="46" y="321"/>
                    <a:pt x="46" y="321"/>
                    <a:pt x="46" y="321"/>
                  </a:cubicBezTo>
                  <a:lnTo>
                    <a:pt x="46" y="321"/>
                  </a:lnTo>
                  <a:cubicBezTo>
                    <a:pt x="30" y="290"/>
                    <a:pt x="15" y="267"/>
                    <a:pt x="0" y="237"/>
                  </a:cubicBezTo>
                  <a:lnTo>
                    <a:pt x="0" y="237"/>
                  </a:lnTo>
                  <a:cubicBezTo>
                    <a:pt x="15" y="229"/>
                    <a:pt x="61" y="183"/>
                    <a:pt x="84" y="183"/>
                  </a:cubicBezTo>
                  <a:cubicBezTo>
                    <a:pt x="107" y="176"/>
                    <a:pt x="114" y="199"/>
                    <a:pt x="137" y="206"/>
                  </a:cubicBezTo>
                  <a:cubicBezTo>
                    <a:pt x="175" y="214"/>
                    <a:pt x="236" y="214"/>
                    <a:pt x="275" y="206"/>
                  </a:cubicBezTo>
                  <a:lnTo>
                    <a:pt x="275" y="206"/>
                  </a:lnTo>
                  <a:cubicBezTo>
                    <a:pt x="343" y="290"/>
                    <a:pt x="427" y="336"/>
                    <a:pt x="511" y="275"/>
                  </a:cubicBezTo>
                  <a:cubicBezTo>
                    <a:pt x="527" y="260"/>
                    <a:pt x="565" y="214"/>
                    <a:pt x="580" y="17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8" name="Freeform 15"/>
            <p:cNvSpPr>
              <a:spLocks noChangeArrowheads="1"/>
            </p:cNvSpPr>
            <p:nvPr/>
          </p:nvSpPr>
          <p:spPr bwMode="auto">
            <a:xfrm>
              <a:off x="6043220" y="7272338"/>
              <a:ext cx="280969" cy="258762"/>
            </a:xfrm>
            <a:custGeom>
              <a:avLst/>
              <a:gdLst>
                <a:gd name="T0" fmla="*/ 488 w 779"/>
                <a:gd name="T1" fmla="*/ 229 h 719"/>
                <a:gd name="T2" fmla="*/ 488 w 779"/>
                <a:gd name="T3" fmla="*/ 229 h 719"/>
                <a:gd name="T4" fmla="*/ 518 w 779"/>
                <a:gd name="T5" fmla="*/ 343 h 719"/>
                <a:gd name="T6" fmla="*/ 114 w 779"/>
                <a:gd name="T7" fmla="*/ 0 h 719"/>
                <a:gd name="T8" fmla="*/ 30 w 779"/>
                <a:gd name="T9" fmla="*/ 7 h 719"/>
                <a:gd name="T10" fmla="*/ 30 w 779"/>
                <a:gd name="T11" fmla="*/ 7 h 719"/>
                <a:gd name="T12" fmla="*/ 0 w 779"/>
                <a:gd name="T13" fmla="*/ 99 h 719"/>
                <a:gd name="T14" fmla="*/ 30 w 779"/>
                <a:gd name="T15" fmla="*/ 160 h 719"/>
                <a:gd name="T16" fmla="*/ 61 w 779"/>
                <a:gd name="T17" fmla="*/ 145 h 719"/>
                <a:gd name="T18" fmla="*/ 91 w 779"/>
                <a:gd name="T19" fmla="*/ 198 h 719"/>
                <a:gd name="T20" fmla="*/ 61 w 779"/>
                <a:gd name="T21" fmla="*/ 236 h 719"/>
                <a:gd name="T22" fmla="*/ 84 w 779"/>
                <a:gd name="T23" fmla="*/ 282 h 719"/>
                <a:gd name="T24" fmla="*/ 122 w 779"/>
                <a:gd name="T25" fmla="*/ 297 h 719"/>
                <a:gd name="T26" fmla="*/ 130 w 779"/>
                <a:gd name="T27" fmla="*/ 374 h 719"/>
                <a:gd name="T28" fmla="*/ 168 w 779"/>
                <a:gd name="T29" fmla="*/ 435 h 719"/>
                <a:gd name="T30" fmla="*/ 221 w 779"/>
                <a:gd name="T31" fmla="*/ 519 h 719"/>
                <a:gd name="T32" fmla="*/ 296 w 779"/>
                <a:gd name="T33" fmla="*/ 504 h 719"/>
                <a:gd name="T34" fmla="*/ 327 w 779"/>
                <a:gd name="T35" fmla="*/ 511 h 719"/>
                <a:gd name="T36" fmla="*/ 335 w 779"/>
                <a:gd name="T37" fmla="*/ 618 h 719"/>
                <a:gd name="T38" fmla="*/ 381 w 779"/>
                <a:gd name="T39" fmla="*/ 626 h 719"/>
                <a:gd name="T40" fmla="*/ 404 w 779"/>
                <a:gd name="T41" fmla="*/ 718 h 719"/>
                <a:gd name="T42" fmla="*/ 404 w 779"/>
                <a:gd name="T43" fmla="*/ 718 h 719"/>
                <a:gd name="T44" fmla="*/ 472 w 779"/>
                <a:gd name="T45" fmla="*/ 687 h 719"/>
                <a:gd name="T46" fmla="*/ 549 w 779"/>
                <a:gd name="T47" fmla="*/ 664 h 719"/>
                <a:gd name="T48" fmla="*/ 602 w 779"/>
                <a:gd name="T49" fmla="*/ 588 h 719"/>
                <a:gd name="T50" fmla="*/ 678 w 779"/>
                <a:gd name="T51" fmla="*/ 542 h 719"/>
                <a:gd name="T52" fmla="*/ 678 w 779"/>
                <a:gd name="T53" fmla="*/ 542 h 719"/>
                <a:gd name="T54" fmla="*/ 648 w 779"/>
                <a:gd name="T55" fmla="*/ 511 h 719"/>
                <a:gd name="T56" fmla="*/ 648 w 779"/>
                <a:gd name="T57" fmla="*/ 511 h 719"/>
                <a:gd name="T58" fmla="*/ 724 w 779"/>
                <a:gd name="T59" fmla="*/ 389 h 719"/>
                <a:gd name="T60" fmla="*/ 556 w 779"/>
                <a:gd name="T61" fmla="*/ 259 h 719"/>
                <a:gd name="T62" fmla="*/ 488 w 779"/>
                <a:gd name="T63" fmla="*/ 22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9" h="719">
                  <a:moveTo>
                    <a:pt x="488" y="229"/>
                  </a:moveTo>
                  <a:lnTo>
                    <a:pt x="488" y="229"/>
                  </a:lnTo>
                  <a:cubicBezTo>
                    <a:pt x="503" y="259"/>
                    <a:pt x="518" y="297"/>
                    <a:pt x="518" y="343"/>
                  </a:cubicBezTo>
                  <a:cubicBezTo>
                    <a:pt x="426" y="366"/>
                    <a:pt x="206" y="0"/>
                    <a:pt x="114" y="0"/>
                  </a:cubicBezTo>
                  <a:cubicBezTo>
                    <a:pt x="84" y="0"/>
                    <a:pt x="61" y="0"/>
                    <a:pt x="30" y="7"/>
                  </a:cubicBezTo>
                  <a:lnTo>
                    <a:pt x="30" y="7"/>
                  </a:lnTo>
                  <a:cubicBezTo>
                    <a:pt x="22" y="45"/>
                    <a:pt x="7" y="53"/>
                    <a:pt x="0" y="99"/>
                  </a:cubicBezTo>
                  <a:cubicBezTo>
                    <a:pt x="0" y="114"/>
                    <a:pt x="15" y="145"/>
                    <a:pt x="30" y="160"/>
                  </a:cubicBezTo>
                  <a:cubicBezTo>
                    <a:pt x="38" y="160"/>
                    <a:pt x="53" y="145"/>
                    <a:pt x="61" y="145"/>
                  </a:cubicBezTo>
                  <a:cubicBezTo>
                    <a:pt x="76" y="160"/>
                    <a:pt x="91" y="175"/>
                    <a:pt x="91" y="198"/>
                  </a:cubicBezTo>
                  <a:cubicBezTo>
                    <a:pt x="91" y="214"/>
                    <a:pt x="61" y="221"/>
                    <a:pt x="61" y="236"/>
                  </a:cubicBezTo>
                  <a:cubicBezTo>
                    <a:pt x="61" y="252"/>
                    <a:pt x="76" y="267"/>
                    <a:pt x="84" y="282"/>
                  </a:cubicBezTo>
                  <a:cubicBezTo>
                    <a:pt x="99" y="290"/>
                    <a:pt x="122" y="282"/>
                    <a:pt x="122" y="297"/>
                  </a:cubicBezTo>
                  <a:cubicBezTo>
                    <a:pt x="137" y="320"/>
                    <a:pt x="122" y="351"/>
                    <a:pt x="130" y="374"/>
                  </a:cubicBezTo>
                  <a:cubicBezTo>
                    <a:pt x="137" y="397"/>
                    <a:pt x="160" y="412"/>
                    <a:pt x="168" y="435"/>
                  </a:cubicBezTo>
                  <a:cubicBezTo>
                    <a:pt x="191" y="458"/>
                    <a:pt x="191" y="504"/>
                    <a:pt x="221" y="519"/>
                  </a:cubicBezTo>
                  <a:cubicBezTo>
                    <a:pt x="244" y="527"/>
                    <a:pt x="275" y="504"/>
                    <a:pt x="296" y="504"/>
                  </a:cubicBezTo>
                  <a:cubicBezTo>
                    <a:pt x="304" y="504"/>
                    <a:pt x="327" y="504"/>
                    <a:pt x="327" y="511"/>
                  </a:cubicBezTo>
                  <a:cubicBezTo>
                    <a:pt x="342" y="550"/>
                    <a:pt x="319" y="588"/>
                    <a:pt x="335" y="618"/>
                  </a:cubicBezTo>
                  <a:cubicBezTo>
                    <a:pt x="342" y="634"/>
                    <a:pt x="373" y="618"/>
                    <a:pt x="381" y="626"/>
                  </a:cubicBezTo>
                  <a:cubicBezTo>
                    <a:pt x="396" y="657"/>
                    <a:pt x="396" y="687"/>
                    <a:pt x="404" y="718"/>
                  </a:cubicBezTo>
                  <a:lnTo>
                    <a:pt x="404" y="718"/>
                  </a:lnTo>
                  <a:cubicBezTo>
                    <a:pt x="426" y="710"/>
                    <a:pt x="449" y="695"/>
                    <a:pt x="472" y="687"/>
                  </a:cubicBezTo>
                  <a:cubicBezTo>
                    <a:pt x="495" y="680"/>
                    <a:pt x="533" y="680"/>
                    <a:pt x="549" y="664"/>
                  </a:cubicBezTo>
                  <a:cubicBezTo>
                    <a:pt x="571" y="641"/>
                    <a:pt x="579" y="611"/>
                    <a:pt x="602" y="588"/>
                  </a:cubicBezTo>
                  <a:cubicBezTo>
                    <a:pt x="625" y="572"/>
                    <a:pt x="648" y="557"/>
                    <a:pt x="678" y="542"/>
                  </a:cubicBezTo>
                  <a:lnTo>
                    <a:pt x="678" y="542"/>
                  </a:lnTo>
                  <a:cubicBezTo>
                    <a:pt x="671" y="534"/>
                    <a:pt x="640" y="519"/>
                    <a:pt x="648" y="511"/>
                  </a:cubicBezTo>
                  <a:lnTo>
                    <a:pt x="648" y="511"/>
                  </a:lnTo>
                  <a:cubicBezTo>
                    <a:pt x="724" y="489"/>
                    <a:pt x="778" y="481"/>
                    <a:pt x="724" y="389"/>
                  </a:cubicBezTo>
                  <a:cubicBezTo>
                    <a:pt x="686" y="336"/>
                    <a:pt x="617" y="290"/>
                    <a:pt x="556" y="259"/>
                  </a:cubicBezTo>
                  <a:cubicBezTo>
                    <a:pt x="488" y="229"/>
                    <a:pt x="488" y="229"/>
                    <a:pt x="488" y="22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59" name="Freeform 16"/>
            <p:cNvSpPr>
              <a:spLocks noChangeArrowheads="1"/>
            </p:cNvSpPr>
            <p:nvPr/>
          </p:nvSpPr>
          <p:spPr bwMode="auto">
            <a:xfrm>
              <a:off x="6054330" y="7466013"/>
              <a:ext cx="374626" cy="258762"/>
            </a:xfrm>
            <a:custGeom>
              <a:avLst/>
              <a:gdLst>
                <a:gd name="T0" fmla="*/ 1008 w 1039"/>
                <a:gd name="T1" fmla="*/ 435 h 719"/>
                <a:gd name="T2" fmla="*/ 1008 w 1039"/>
                <a:gd name="T3" fmla="*/ 435 h 719"/>
                <a:gd name="T4" fmla="*/ 985 w 1039"/>
                <a:gd name="T5" fmla="*/ 420 h 719"/>
                <a:gd name="T6" fmla="*/ 962 w 1039"/>
                <a:gd name="T7" fmla="*/ 397 h 719"/>
                <a:gd name="T8" fmla="*/ 916 w 1039"/>
                <a:gd name="T9" fmla="*/ 397 h 719"/>
                <a:gd name="T10" fmla="*/ 847 w 1039"/>
                <a:gd name="T11" fmla="*/ 328 h 719"/>
                <a:gd name="T12" fmla="*/ 816 w 1039"/>
                <a:gd name="T13" fmla="*/ 252 h 719"/>
                <a:gd name="T14" fmla="*/ 755 w 1039"/>
                <a:gd name="T15" fmla="*/ 115 h 719"/>
                <a:gd name="T16" fmla="*/ 702 w 1039"/>
                <a:gd name="T17" fmla="*/ 69 h 719"/>
                <a:gd name="T18" fmla="*/ 648 w 1039"/>
                <a:gd name="T19" fmla="*/ 0 h 719"/>
                <a:gd name="T20" fmla="*/ 648 w 1039"/>
                <a:gd name="T21" fmla="*/ 0 h 719"/>
                <a:gd name="T22" fmla="*/ 572 w 1039"/>
                <a:gd name="T23" fmla="*/ 46 h 719"/>
                <a:gd name="T24" fmla="*/ 519 w 1039"/>
                <a:gd name="T25" fmla="*/ 122 h 719"/>
                <a:gd name="T26" fmla="*/ 442 w 1039"/>
                <a:gd name="T27" fmla="*/ 145 h 719"/>
                <a:gd name="T28" fmla="*/ 374 w 1039"/>
                <a:gd name="T29" fmla="*/ 176 h 719"/>
                <a:gd name="T30" fmla="*/ 374 w 1039"/>
                <a:gd name="T31" fmla="*/ 176 h 719"/>
                <a:gd name="T32" fmla="*/ 358 w 1039"/>
                <a:gd name="T33" fmla="*/ 260 h 719"/>
                <a:gd name="T34" fmla="*/ 381 w 1039"/>
                <a:gd name="T35" fmla="*/ 290 h 719"/>
                <a:gd name="T36" fmla="*/ 358 w 1039"/>
                <a:gd name="T37" fmla="*/ 382 h 719"/>
                <a:gd name="T38" fmla="*/ 458 w 1039"/>
                <a:gd name="T39" fmla="*/ 420 h 719"/>
                <a:gd name="T40" fmla="*/ 442 w 1039"/>
                <a:gd name="T41" fmla="*/ 481 h 719"/>
                <a:gd name="T42" fmla="*/ 274 w 1039"/>
                <a:gd name="T43" fmla="*/ 497 h 719"/>
                <a:gd name="T44" fmla="*/ 100 w 1039"/>
                <a:gd name="T45" fmla="*/ 512 h 719"/>
                <a:gd name="T46" fmla="*/ 0 w 1039"/>
                <a:gd name="T47" fmla="*/ 665 h 719"/>
                <a:gd name="T48" fmla="*/ 0 w 1039"/>
                <a:gd name="T49" fmla="*/ 665 h 719"/>
                <a:gd name="T50" fmla="*/ 92 w 1039"/>
                <a:gd name="T51" fmla="*/ 687 h 719"/>
                <a:gd name="T52" fmla="*/ 206 w 1039"/>
                <a:gd name="T53" fmla="*/ 710 h 719"/>
                <a:gd name="T54" fmla="*/ 305 w 1039"/>
                <a:gd name="T55" fmla="*/ 634 h 719"/>
                <a:gd name="T56" fmla="*/ 366 w 1039"/>
                <a:gd name="T57" fmla="*/ 680 h 719"/>
                <a:gd name="T58" fmla="*/ 366 w 1039"/>
                <a:gd name="T59" fmla="*/ 680 h 719"/>
                <a:gd name="T60" fmla="*/ 419 w 1039"/>
                <a:gd name="T61" fmla="*/ 649 h 719"/>
                <a:gd name="T62" fmla="*/ 519 w 1039"/>
                <a:gd name="T63" fmla="*/ 573 h 719"/>
                <a:gd name="T64" fmla="*/ 587 w 1039"/>
                <a:gd name="T65" fmla="*/ 504 h 719"/>
                <a:gd name="T66" fmla="*/ 633 w 1039"/>
                <a:gd name="T67" fmla="*/ 474 h 719"/>
                <a:gd name="T68" fmla="*/ 763 w 1039"/>
                <a:gd name="T69" fmla="*/ 519 h 719"/>
                <a:gd name="T70" fmla="*/ 885 w 1039"/>
                <a:gd name="T71" fmla="*/ 588 h 719"/>
                <a:gd name="T72" fmla="*/ 939 w 1039"/>
                <a:gd name="T73" fmla="*/ 619 h 719"/>
                <a:gd name="T74" fmla="*/ 1023 w 1039"/>
                <a:gd name="T75" fmla="*/ 512 h 719"/>
                <a:gd name="T76" fmla="*/ 1008 w 1039"/>
                <a:gd name="T77" fmla="*/ 435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39" h="719">
                  <a:moveTo>
                    <a:pt x="1008" y="435"/>
                  </a:moveTo>
                  <a:lnTo>
                    <a:pt x="1008" y="435"/>
                  </a:lnTo>
                  <a:cubicBezTo>
                    <a:pt x="1008" y="428"/>
                    <a:pt x="992" y="420"/>
                    <a:pt x="985" y="420"/>
                  </a:cubicBezTo>
                  <a:cubicBezTo>
                    <a:pt x="977" y="413"/>
                    <a:pt x="969" y="405"/>
                    <a:pt x="962" y="397"/>
                  </a:cubicBezTo>
                  <a:cubicBezTo>
                    <a:pt x="939" y="374"/>
                    <a:pt x="946" y="382"/>
                    <a:pt x="916" y="397"/>
                  </a:cubicBezTo>
                  <a:cubicBezTo>
                    <a:pt x="839" y="443"/>
                    <a:pt x="878" y="351"/>
                    <a:pt x="847" y="328"/>
                  </a:cubicBezTo>
                  <a:cubicBezTo>
                    <a:pt x="816" y="298"/>
                    <a:pt x="816" y="298"/>
                    <a:pt x="816" y="252"/>
                  </a:cubicBezTo>
                  <a:cubicBezTo>
                    <a:pt x="824" y="191"/>
                    <a:pt x="771" y="161"/>
                    <a:pt x="755" y="115"/>
                  </a:cubicBezTo>
                  <a:cubicBezTo>
                    <a:pt x="748" y="107"/>
                    <a:pt x="717" y="76"/>
                    <a:pt x="702" y="69"/>
                  </a:cubicBezTo>
                  <a:cubicBezTo>
                    <a:pt x="679" y="53"/>
                    <a:pt x="664" y="23"/>
                    <a:pt x="648" y="0"/>
                  </a:cubicBezTo>
                  <a:lnTo>
                    <a:pt x="648" y="0"/>
                  </a:lnTo>
                  <a:cubicBezTo>
                    <a:pt x="618" y="15"/>
                    <a:pt x="595" y="30"/>
                    <a:pt x="572" y="46"/>
                  </a:cubicBezTo>
                  <a:cubicBezTo>
                    <a:pt x="549" y="69"/>
                    <a:pt x="541" y="99"/>
                    <a:pt x="519" y="122"/>
                  </a:cubicBezTo>
                  <a:cubicBezTo>
                    <a:pt x="503" y="138"/>
                    <a:pt x="465" y="138"/>
                    <a:pt x="442" y="145"/>
                  </a:cubicBezTo>
                  <a:cubicBezTo>
                    <a:pt x="419" y="153"/>
                    <a:pt x="396" y="168"/>
                    <a:pt x="374" y="176"/>
                  </a:cubicBezTo>
                  <a:lnTo>
                    <a:pt x="374" y="176"/>
                  </a:lnTo>
                  <a:cubicBezTo>
                    <a:pt x="374" y="206"/>
                    <a:pt x="358" y="229"/>
                    <a:pt x="358" y="260"/>
                  </a:cubicBezTo>
                  <a:cubicBezTo>
                    <a:pt x="358" y="275"/>
                    <a:pt x="381" y="283"/>
                    <a:pt x="381" y="290"/>
                  </a:cubicBezTo>
                  <a:cubicBezTo>
                    <a:pt x="381" y="321"/>
                    <a:pt x="343" y="351"/>
                    <a:pt x="358" y="382"/>
                  </a:cubicBezTo>
                  <a:cubicBezTo>
                    <a:pt x="374" y="413"/>
                    <a:pt x="435" y="390"/>
                    <a:pt x="458" y="420"/>
                  </a:cubicBezTo>
                  <a:cubicBezTo>
                    <a:pt x="473" y="435"/>
                    <a:pt x="465" y="474"/>
                    <a:pt x="442" y="481"/>
                  </a:cubicBezTo>
                  <a:cubicBezTo>
                    <a:pt x="389" y="504"/>
                    <a:pt x="328" y="497"/>
                    <a:pt x="274" y="497"/>
                  </a:cubicBezTo>
                  <a:cubicBezTo>
                    <a:pt x="214" y="504"/>
                    <a:pt x="145" y="481"/>
                    <a:pt x="100" y="512"/>
                  </a:cubicBezTo>
                  <a:cubicBezTo>
                    <a:pt x="46" y="542"/>
                    <a:pt x="31" y="611"/>
                    <a:pt x="0" y="665"/>
                  </a:cubicBezTo>
                  <a:lnTo>
                    <a:pt x="0" y="665"/>
                  </a:lnTo>
                  <a:cubicBezTo>
                    <a:pt x="31" y="672"/>
                    <a:pt x="61" y="680"/>
                    <a:pt x="92" y="687"/>
                  </a:cubicBezTo>
                  <a:cubicBezTo>
                    <a:pt x="130" y="695"/>
                    <a:pt x="168" y="718"/>
                    <a:pt x="206" y="710"/>
                  </a:cubicBezTo>
                  <a:cubicBezTo>
                    <a:pt x="245" y="695"/>
                    <a:pt x="260" y="642"/>
                    <a:pt x="305" y="634"/>
                  </a:cubicBezTo>
                  <a:cubicBezTo>
                    <a:pt x="328" y="626"/>
                    <a:pt x="351" y="665"/>
                    <a:pt x="366" y="680"/>
                  </a:cubicBezTo>
                  <a:lnTo>
                    <a:pt x="366" y="680"/>
                  </a:lnTo>
                  <a:cubicBezTo>
                    <a:pt x="381" y="672"/>
                    <a:pt x="412" y="657"/>
                    <a:pt x="419" y="649"/>
                  </a:cubicBezTo>
                  <a:cubicBezTo>
                    <a:pt x="473" y="611"/>
                    <a:pt x="442" y="558"/>
                    <a:pt x="519" y="573"/>
                  </a:cubicBezTo>
                  <a:cubicBezTo>
                    <a:pt x="580" y="580"/>
                    <a:pt x="557" y="519"/>
                    <a:pt x="587" y="504"/>
                  </a:cubicBezTo>
                  <a:cubicBezTo>
                    <a:pt x="603" y="497"/>
                    <a:pt x="626" y="489"/>
                    <a:pt x="633" y="474"/>
                  </a:cubicBezTo>
                  <a:cubicBezTo>
                    <a:pt x="679" y="466"/>
                    <a:pt x="710" y="558"/>
                    <a:pt x="763" y="519"/>
                  </a:cubicBezTo>
                  <a:cubicBezTo>
                    <a:pt x="816" y="481"/>
                    <a:pt x="855" y="542"/>
                    <a:pt x="885" y="588"/>
                  </a:cubicBezTo>
                  <a:cubicBezTo>
                    <a:pt x="900" y="626"/>
                    <a:pt x="908" y="657"/>
                    <a:pt x="939" y="619"/>
                  </a:cubicBezTo>
                  <a:cubicBezTo>
                    <a:pt x="977" y="573"/>
                    <a:pt x="1038" y="580"/>
                    <a:pt x="1023" y="512"/>
                  </a:cubicBezTo>
                  <a:cubicBezTo>
                    <a:pt x="1023" y="497"/>
                    <a:pt x="1015" y="435"/>
                    <a:pt x="1008" y="43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0" name="Freeform 17"/>
            <p:cNvSpPr>
              <a:spLocks noChangeArrowheads="1"/>
            </p:cNvSpPr>
            <p:nvPr/>
          </p:nvSpPr>
          <p:spPr bwMode="auto">
            <a:xfrm>
              <a:off x="6132114" y="7189789"/>
              <a:ext cx="169851" cy="134937"/>
            </a:xfrm>
            <a:custGeom>
              <a:avLst/>
              <a:gdLst>
                <a:gd name="T0" fmla="*/ 198 w 474"/>
                <a:gd name="T1" fmla="*/ 374 h 375"/>
                <a:gd name="T2" fmla="*/ 198 w 474"/>
                <a:gd name="T3" fmla="*/ 374 h 375"/>
                <a:gd name="T4" fmla="*/ 282 w 474"/>
                <a:gd name="T5" fmla="*/ 320 h 375"/>
                <a:gd name="T6" fmla="*/ 335 w 474"/>
                <a:gd name="T7" fmla="*/ 343 h 375"/>
                <a:gd name="T8" fmla="*/ 473 w 474"/>
                <a:gd name="T9" fmla="*/ 343 h 375"/>
                <a:gd name="T10" fmla="*/ 473 w 474"/>
                <a:gd name="T11" fmla="*/ 343 h 375"/>
                <a:gd name="T12" fmla="*/ 297 w 474"/>
                <a:gd name="T13" fmla="*/ 0 h 375"/>
                <a:gd name="T14" fmla="*/ 114 w 474"/>
                <a:gd name="T15" fmla="*/ 99 h 375"/>
                <a:gd name="T16" fmla="*/ 175 w 474"/>
                <a:gd name="T17" fmla="*/ 328 h 375"/>
                <a:gd name="T18" fmla="*/ 198 w 474"/>
                <a:gd name="T1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4" h="375">
                  <a:moveTo>
                    <a:pt x="198" y="374"/>
                  </a:moveTo>
                  <a:lnTo>
                    <a:pt x="198" y="374"/>
                  </a:lnTo>
                  <a:cubicBezTo>
                    <a:pt x="213" y="366"/>
                    <a:pt x="259" y="320"/>
                    <a:pt x="282" y="320"/>
                  </a:cubicBezTo>
                  <a:cubicBezTo>
                    <a:pt x="305" y="313"/>
                    <a:pt x="312" y="336"/>
                    <a:pt x="335" y="343"/>
                  </a:cubicBezTo>
                  <a:cubicBezTo>
                    <a:pt x="373" y="351"/>
                    <a:pt x="434" y="351"/>
                    <a:pt x="473" y="343"/>
                  </a:cubicBezTo>
                  <a:lnTo>
                    <a:pt x="473" y="343"/>
                  </a:lnTo>
                  <a:cubicBezTo>
                    <a:pt x="381" y="236"/>
                    <a:pt x="312" y="68"/>
                    <a:pt x="297" y="0"/>
                  </a:cubicBezTo>
                  <a:cubicBezTo>
                    <a:pt x="266" y="0"/>
                    <a:pt x="167" y="84"/>
                    <a:pt x="114" y="99"/>
                  </a:cubicBezTo>
                  <a:cubicBezTo>
                    <a:pt x="0" y="137"/>
                    <a:pt x="137" y="259"/>
                    <a:pt x="175" y="328"/>
                  </a:cubicBezTo>
                  <a:cubicBezTo>
                    <a:pt x="182" y="343"/>
                    <a:pt x="190" y="359"/>
                    <a:pt x="198" y="37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1" name="Freeform 18"/>
            <p:cNvSpPr>
              <a:spLocks noChangeArrowheads="1"/>
            </p:cNvSpPr>
            <p:nvPr/>
          </p:nvSpPr>
          <p:spPr bwMode="auto">
            <a:xfrm>
              <a:off x="5922578" y="7273926"/>
              <a:ext cx="301605" cy="454025"/>
            </a:xfrm>
            <a:custGeom>
              <a:avLst/>
              <a:gdLst>
                <a:gd name="T0" fmla="*/ 366 w 840"/>
                <a:gd name="T1" fmla="*/ 1200 h 1262"/>
                <a:gd name="T2" fmla="*/ 366 w 840"/>
                <a:gd name="T3" fmla="*/ 1200 h 1262"/>
                <a:gd name="T4" fmla="*/ 358 w 840"/>
                <a:gd name="T5" fmla="*/ 1192 h 1262"/>
                <a:gd name="T6" fmla="*/ 358 w 840"/>
                <a:gd name="T7" fmla="*/ 1192 h 1262"/>
                <a:gd name="T8" fmla="*/ 275 w 840"/>
                <a:gd name="T9" fmla="*/ 1245 h 1262"/>
                <a:gd name="T10" fmla="*/ 183 w 840"/>
                <a:gd name="T11" fmla="*/ 1261 h 1262"/>
                <a:gd name="T12" fmla="*/ 183 w 840"/>
                <a:gd name="T13" fmla="*/ 1261 h 1262"/>
                <a:gd name="T14" fmla="*/ 198 w 840"/>
                <a:gd name="T15" fmla="*/ 1177 h 1262"/>
                <a:gd name="T16" fmla="*/ 229 w 840"/>
                <a:gd name="T17" fmla="*/ 1123 h 1262"/>
                <a:gd name="T18" fmla="*/ 191 w 840"/>
                <a:gd name="T19" fmla="*/ 1077 h 1262"/>
                <a:gd name="T20" fmla="*/ 259 w 840"/>
                <a:gd name="T21" fmla="*/ 1009 h 1262"/>
                <a:gd name="T22" fmla="*/ 236 w 840"/>
                <a:gd name="T23" fmla="*/ 948 h 1262"/>
                <a:gd name="T24" fmla="*/ 236 w 840"/>
                <a:gd name="T25" fmla="*/ 948 h 1262"/>
                <a:gd name="T26" fmla="*/ 236 w 840"/>
                <a:gd name="T27" fmla="*/ 886 h 1262"/>
                <a:gd name="T28" fmla="*/ 198 w 840"/>
                <a:gd name="T29" fmla="*/ 802 h 1262"/>
                <a:gd name="T30" fmla="*/ 236 w 840"/>
                <a:gd name="T31" fmla="*/ 779 h 1262"/>
                <a:gd name="T32" fmla="*/ 206 w 840"/>
                <a:gd name="T33" fmla="*/ 734 h 1262"/>
                <a:gd name="T34" fmla="*/ 206 w 840"/>
                <a:gd name="T35" fmla="*/ 688 h 1262"/>
                <a:gd name="T36" fmla="*/ 129 w 840"/>
                <a:gd name="T37" fmla="*/ 680 h 1262"/>
                <a:gd name="T38" fmla="*/ 15 w 840"/>
                <a:gd name="T39" fmla="*/ 680 h 1262"/>
                <a:gd name="T40" fmla="*/ 84 w 840"/>
                <a:gd name="T41" fmla="*/ 611 h 1262"/>
                <a:gd name="T42" fmla="*/ 214 w 840"/>
                <a:gd name="T43" fmla="*/ 466 h 1262"/>
                <a:gd name="T44" fmla="*/ 221 w 840"/>
                <a:gd name="T45" fmla="*/ 336 h 1262"/>
                <a:gd name="T46" fmla="*/ 129 w 840"/>
                <a:gd name="T47" fmla="*/ 275 h 1262"/>
                <a:gd name="T48" fmla="*/ 145 w 840"/>
                <a:gd name="T49" fmla="*/ 107 h 1262"/>
                <a:gd name="T50" fmla="*/ 145 w 840"/>
                <a:gd name="T51" fmla="*/ 107 h 1262"/>
                <a:gd name="T52" fmla="*/ 366 w 840"/>
                <a:gd name="T53" fmla="*/ 0 h 1262"/>
                <a:gd name="T54" fmla="*/ 366 w 840"/>
                <a:gd name="T55" fmla="*/ 0 h 1262"/>
                <a:gd name="T56" fmla="*/ 336 w 840"/>
                <a:gd name="T57" fmla="*/ 92 h 1262"/>
                <a:gd name="T58" fmla="*/ 366 w 840"/>
                <a:gd name="T59" fmla="*/ 153 h 1262"/>
                <a:gd name="T60" fmla="*/ 397 w 840"/>
                <a:gd name="T61" fmla="*/ 138 h 1262"/>
                <a:gd name="T62" fmla="*/ 427 w 840"/>
                <a:gd name="T63" fmla="*/ 191 h 1262"/>
                <a:gd name="T64" fmla="*/ 397 w 840"/>
                <a:gd name="T65" fmla="*/ 229 h 1262"/>
                <a:gd name="T66" fmla="*/ 420 w 840"/>
                <a:gd name="T67" fmla="*/ 275 h 1262"/>
                <a:gd name="T68" fmla="*/ 458 w 840"/>
                <a:gd name="T69" fmla="*/ 290 h 1262"/>
                <a:gd name="T70" fmla="*/ 466 w 840"/>
                <a:gd name="T71" fmla="*/ 367 h 1262"/>
                <a:gd name="T72" fmla="*/ 504 w 840"/>
                <a:gd name="T73" fmla="*/ 428 h 1262"/>
                <a:gd name="T74" fmla="*/ 557 w 840"/>
                <a:gd name="T75" fmla="*/ 512 h 1262"/>
                <a:gd name="T76" fmla="*/ 632 w 840"/>
                <a:gd name="T77" fmla="*/ 497 h 1262"/>
                <a:gd name="T78" fmla="*/ 663 w 840"/>
                <a:gd name="T79" fmla="*/ 504 h 1262"/>
                <a:gd name="T80" fmla="*/ 671 w 840"/>
                <a:gd name="T81" fmla="*/ 611 h 1262"/>
                <a:gd name="T82" fmla="*/ 717 w 840"/>
                <a:gd name="T83" fmla="*/ 619 h 1262"/>
                <a:gd name="T84" fmla="*/ 740 w 840"/>
                <a:gd name="T85" fmla="*/ 711 h 1262"/>
                <a:gd name="T86" fmla="*/ 740 w 840"/>
                <a:gd name="T87" fmla="*/ 711 h 1262"/>
                <a:gd name="T88" fmla="*/ 724 w 840"/>
                <a:gd name="T89" fmla="*/ 795 h 1262"/>
                <a:gd name="T90" fmla="*/ 747 w 840"/>
                <a:gd name="T91" fmla="*/ 825 h 1262"/>
                <a:gd name="T92" fmla="*/ 724 w 840"/>
                <a:gd name="T93" fmla="*/ 917 h 1262"/>
                <a:gd name="T94" fmla="*/ 824 w 840"/>
                <a:gd name="T95" fmla="*/ 955 h 1262"/>
                <a:gd name="T96" fmla="*/ 808 w 840"/>
                <a:gd name="T97" fmla="*/ 1016 h 1262"/>
                <a:gd name="T98" fmla="*/ 640 w 840"/>
                <a:gd name="T99" fmla="*/ 1032 h 1262"/>
                <a:gd name="T100" fmla="*/ 466 w 840"/>
                <a:gd name="T101" fmla="*/ 1047 h 1262"/>
                <a:gd name="T102" fmla="*/ 366 w 840"/>
                <a:gd name="T103" fmla="*/ 120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0" h="1262">
                  <a:moveTo>
                    <a:pt x="366" y="1200"/>
                  </a:moveTo>
                  <a:lnTo>
                    <a:pt x="366" y="1200"/>
                  </a:lnTo>
                  <a:cubicBezTo>
                    <a:pt x="366" y="1200"/>
                    <a:pt x="366" y="1192"/>
                    <a:pt x="358" y="1192"/>
                  </a:cubicBezTo>
                  <a:lnTo>
                    <a:pt x="358" y="1192"/>
                  </a:lnTo>
                  <a:cubicBezTo>
                    <a:pt x="336" y="1215"/>
                    <a:pt x="305" y="1238"/>
                    <a:pt x="275" y="1245"/>
                  </a:cubicBezTo>
                  <a:cubicBezTo>
                    <a:pt x="244" y="1261"/>
                    <a:pt x="214" y="1261"/>
                    <a:pt x="183" y="1261"/>
                  </a:cubicBezTo>
                  <a:lnTo>
                    <a:pt x="183" y="1261"/>
                  </a:lnTo>
                  <a:cubicBezTo>
                    <a:pt x="191" y="1238"/>
                    <a:pt x="191" y="1207"/>
                    <a:pt x="198" y="1177"/>
                  </a:cubicBezTo>
                  <a:cubicBezTo>
                    <a:pt x="206" y="1161"/>
                    <a:pt x="229" y="1146"/>
                    <a:pt x="229" y="1123"/>
                  </a:cubicBezTo>
                  <a:cubicBezTo>
                    <a:pt x="229" y="1100"/>
                    <a:pt x="183" y="1093"/>
                    <a:pt x="191" y="1077"/>
                  </a:cubicBezTo>
                  <a:cubicBezTo>
                    <a:pt x="198" y="1047"/>
                    <a:pt x="244" y="1039"/>
                    <a:pt x="259" y="1009"/>
                  </a:cubicBezTo>
                  <a:cubicBezTo>
                    <a:pt x="267" y="993"/>
                    <a:pt x="244" y="970"/>
                    <a:pt x="236" y="948"/>
                  </a:cubicBezTo>
                  <a:lnTo>
                    <a:pt x="236" y="948"/>
                  </a:lnTo>
                  <a:cubicBezTo>
                    <a:pt x="236" y="925"/>
                    <a:pt x="244" y="909"/>
                    <a:pt x="236" y="886"/>
                  </a:cubicBezTo>
                  <a:cubicBezTo>
                    <a:pt x="229" y="856"/>
                    <a:pt x="198" y="833"/>
                    <a:pt x="198" y="802"/>
                  </a:cubicBezTo>
                  <a:cubicBezTo>
                    <a:pt x="198" y="787"/>
                    <a:pt x="229" y="795"/>
                    <a:pt x="236" y="779"/>
                  </a:cubicBezTo>
                  <a:cubicBezTo>
                    <a:pt x="236" y="764"/>
                    <a:pt x="214" y="749"/>
                    <a:pt x="206" y="734"/>
                  </a:cubicBezTo>
                  <a:cubicBezTo>
                    <a:pt x="206" y="718"/>
                    <a:pt x="214" y="696"/>
                    <a:pt x="206" y="688"/>
                  </a:cubicBezTo>
                  <a:cubicBezTo>
                    <a:pt x="183" y="680"/>
                    <a:pt x="152" y="680"/>
                    <a:pt x="129" y="680"/>
                  </a:cubicBezTo>
                  <a:cubicBezTo>
                    <a:pt x="91" y="680"/>
                    <a:pt x="38" y="711"/>
                    <a:pt x="15" y="680"/>
                  </a:cubicBezTo>
                  <a:cubicBezTo>
                    <a:pt x="0" y="657"/>
                    <a:pt x="61" y="634"/>
                    <a:pt x="84" y="611"/>
                  </a:cubicBezTo>
                  <a:cubicBezTo>
                    <a:pt x="129" y="558"/>
                    <a:pt x="191" y="527"/>
                    <a:pt x="214" y="466"/>
                  </a:cubicBezTo>
                  <a:cubicBezTo>
                    <a:pt x="236" y="428"/>
                    <a:pt x="236" y="375"/>
                    <a:pt x="221" y="336"/>
                  </a:cubicBezTo>
                  <a:cubicBezTo>
                    <a:pt x="206" y="298"/>
                    <a:pt x="137" y="313"/>
                    <a:pt x="129" y="275"/>
                  </a:cubicBezTo>
                  <a:cubicBezTo>
                    <a:pt x="106" y="207"/>
                    <a:pt x="137" y="176"/>
                    <a:pt x="145" y="107"/>
                  </a:cubicBezTo>
                  <a:lnTo>
                    <a:pt x="145" y="107"/>
                  </a:lnTo>
                  <a:cubicBezTo>
                    <a:pt x="221" y="69"/>
                    <a:pt x="297" y="23"/>
                    <a:pt x="366" y="0"/>
                  </a:cubicBezTo>
                  <a:lnTo>
                    <a:pt x="366" y="0"/>
                  </a:lnTo>
                  <a:cubicBezTo>
                    <a:pt x="358" y="38"/>
                    <a:pt x="343" y="46"/>
                    <a:pt x="336" y="92"/>
                  </a:cubicBezTo>
                  <a:cubicBezTo>
                    <a:pt x="336" y="107"/>
                    <a:pt x="351" y="138"/>
                    <a:pt x="366" y="153"/>
                  </a:cubicBezTo>
                  <a:cubicBezTo>
                    <a:pt x="374" y="153"/>
                    <a:pt x="389" y="138"/>
                    <a:pt x="397" y="138"/>
                  </a:cubicBezTo>
                  <a:cubicBezTo>
                    <a:pt x="412" y="153"/>
                    <a:pt x="427" y="168"/>
                    <a:pt x="427" y="191"/>
                  </a:cubicBezTo>
                  <a:cubicBezTo>
                    <a:pt x="427" y="207"/>
                    <a:pt x="397" y="214"/>
                    <a:pt x="397" y="229"/>
                  </a:cubicBezTo>
                  <a:cubicBezTo>
                    <a:pt x="397" y="245"/>
                    <a:pt x="412" y="260"/>
                    <a:pt x="420" y="275"/>
                  </a:cubicBezTo>
                  <a:cubicBezTo>
                    <a:pt x="435" y="283"/>
                    <a:pt x="458" y="275"/>
                    <a:pt x="458" y="290"/>
                  </a:cubicBezTo>
                  <a:cubicBezTo>
                    <a:pt x="473" y="313"/>
                    <a:pt x="458" y="344"/>
                    <a:pt x="466" y="367"/>
                  </a:cubicBezTo>
                  <a:cubicBezTo>
                    <a:pt x="473" y="390"/>
                    <a:pt x="496" y="405"/>
                    <a:pt x="504" y="428"/>
                  </a:cubicBezTo>
                  <a:cubicBezTo>
                    <a:pt x="527" y="451"/>
                    <a:pt x="527" y="497"/>
                    <a:pt x="557" y="512"/>
                  </a:cubicBezTo>
                  <a:cubicBezTo>
                    <a:pt x="580" y="520"/>
                    <a:pt x="611" y="497"/>
                    <a:pt x="632" y="497"/>
                  </a:cubicBezTo>
                  <a:cubicBezTo>
                    <a:pt x="640" y="497"/>
                    <a:pt x="663" y="497"/>
                    <a:pt x="663" y="504"/>
                  </a:cubicBezTo>
                  <a:cubicBezTo>
                    <a:pt x="678" y="543"/>
                    <a:pt x="655" y="581"/>
                    <a:pt x="671" y="611"/>
                  </a:cubicBezTo>
                  <a:cubicBezTo>
                    <a:pt x="678" y="627"/>
                    <a:pt x="709" y="611"/>
                    <a:pt x="717" y="619"/>
                  </a:cubicBezTo>
                  <a:cubicBezTo>
                    <a:pt x="732" y="650"/>
                    <a:pt x="732" y="680"/>
                    <a:pt x="740" y="711"/>
                  </a:cubicBezTo>
                  <a:lnTo>
                    <a:pt x="740" y="711"/>
                  </a:lnTo>
                  <a:cubicBezTo>
                    <a:pt x="740" y="741"/>
                    <a:pt x="724" y="764"/>
                    <a:pt x="724" y="795"/>
                  </a:cubicBezTo>
                  <a:cubicBezTo>
                    <a:pt x="724" y="810"/>
                    <a:pt x="747" y="818"/>
                    <a:pt x="747" y="825"/>
                  </a:cubicBezTo>
                  <a:cubicBezTo>
                    <a:pt x="747" y="856"/>
                    <a:pt x="709" y="886"/>
                    <a:pt x="724" y="917"/>
                  </a:cubicBezTo>
                  <a:cubicBezTo>
                    <a:pt x="740" y="948"/>
                    <a:pt x="801" y="925"/>
                    <a:pt x="824" y="955"/>
                  </a:cubicBezTo>
                  <a:cubicBezTo>
                    <a:pt x="839" y="970"/>
                    <a:pt x="831" y="1009"/>
                    <a:pt x="808" y="1016"/>
                  </a:cubicBezTo>
                  <a:cubicBezTo>
                    <a:pt x="755" y="1039"/>
                    <a:pt x="694" y="1032"/>
                    <a:pt x="640" y="1032"/>
                  </a:cubicBezTo>
                  <a:cubicBezTo>
                    <a:pt x="580" y="1039"/>
                    <a:pt x="511" y="1016"/>
                    <a:pt x="466" y="1047"/>
                  </a:cubicBezTo>
                  <a:cubicBezTo>
                    <a:pt x="412" y="1077"/>
                    <a:pt x="397" y="1146"/>
                    <a:pt x="366" y="120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0" name="Freeform 19"/>
            <p:cNvSpPr>
              <a:spLocks noChangeArrowheads="1"/>
            </p:cNvSpPr>
            <p:nvPr/>
          </p:nvSpPr>
          <p:spPr bwMode="auto">
            <a:xfrm>
              <a:off x="5686055" y="7291388"/>
              <a:ext cx="325417" cy="360362"/>
            </a:xfrm>
            <a:custGeom>
              <a:avLst/>
              <a:gdLst>
                <a:gd name="T0" fmla="*/ 802 w 902"/>
                <a:gd name="T1" fmla="*/ 61 h 1002"/>
                <a:gd name="T2" fmla="*/ 802 w 902"/>
                <a:gd name="T3" fmla="*/ 61 h 1002"/>
                <a:gd name="T4" fmla="*/ 786 w 902"/>
                <a:gd name="T5" fmla="*/ 229 h 1002"/>
                <a:gd name="T6" fmla="*/ 878 w 902"/>
                <a:gd name="T7" fmla="*/ 290 h 1002"/>
                <a:gd name="T8" fmla="*/ 871 w 902"/>
                <a:gd name="T9" fmla="*/ 420 h 1002"/>
                <a:gd name="T10" fmla="*/ 741 w 902"/>
                <a:gd name="T11" fmla="*/ 565 h 1002"/>
                <a:gd name="T12" fmla="*/ 672 w 902"/>
                <a:gd name="T13" fmla="*/ 634 h 1002"/>
                <a:gd name="T14" fmla="*/ 786 w 902"/>
                <a:gd name="T15" fmla="*/ 634 h 1002"/>
                <a:gd name="T16" fmla="*/ 863 w 902"/>
                <a:gd name="T17" fmla="*/ 642 h 1002"/>
                <a:gd name="T18" fmla="*/ 863 w 902"/>
                <a:gd name="T19" fmla="*/ 688 h 1002"/>
                <a:gd name="T20" fmla="*/ 893 w 902"/>
                <a:gd name="T21" fmla="*/ 733 h 1002"/>
                <a:gd name="T22" fmla="*/ 855 w 902"/>
                <a:gd name="T23" fmla="*/ 756 h 1002"/>
                <a:gd name="T24" fmla="*/ 893 w 902"/>
                <a:gd name="T25" fmla="*/ 840 h 1002"/>
                <a:gd name="T26" fmla="*/ 893 w 902"/>
                <a:gd name="T27" fmla="*/ 902 h 1002"/>
                <a:gd name="T28" fmla="*/ 893 w 902"/>
                <a:gd name="T29" fmla="*/ 902 h 1002"/>
                <a:gd name="T30" fmla="*/ 878 w 902"/>
                <a:gd name="T31" fmla="*/ 917 h 1002"/>
                <a:gd name="T32" fmla="*/ 832 w 902"/>
                <a:gd name="T33" fmla="*/ 932 h 1002"/>
                <a:gd name="T34" fmla="*/ 763 w 902"/>
                <a:gd name="T35" fmla="*/ 924 h 1002"/>
                <a:gd name="T36" fmla="*/ 741 w 902"/>
                <a:gd name="T37" fmla="*/ 947 h 1002"/>
                <a:gd name="T38" fmla="*/ 687 w 902"/>
                <a:gd name="T39" fmla="*/ 932 h 1002"/>
                <a:gd name="T40" fmla="*/ 664 w 902"/>
                <a:gd name="T41" fmla="*/ 863 h 1002"/>
                <a:gd name="T42" fmla="*/ 679 w 902"/>
                <a:gd name="T43" fmla="*/ 833 h 1002"/>
                <a:gd name="T44" fmla="*/ 634 w 902"/>
                <a:gd name="T45" fmla="*/ 840 h 1002"/>
                <a:gd name="T46" fmla="*/ 588 w 902"/>
                <a:gd name="T47" fmla="*/ 863 h 1002"/>
                <a:gd name="T48" fmla="*/ 542 w 902"/>
                <a:gd name="T49" fmla="*/ 894 h 1002"/>
                <a:gd name="T50" fmla="*/ 466 w 902"/>
                <a:gd name="T51" fmla="*/ 909 h 1002"/>
                <a:gd name="T52" fmla="*/ 389 w 902"/>
                <a:gd name="T53" fmla="*/ 978 h 1002"/>
                <a:gd name="T54" fmla="*/ 328 w 902"/>
                <a:gd name="T55" fmla="*/ 993 h 1002"/>
                <a:gd name="T56" fmla="*/ 275 w 902"/>
                <a:gd name="T57" fmla="*/ 932 h 1002"/>
                <a:gd name="T58" fmla="*/ 214 w 902"/>
                <a:gd name="T59" fmla="*/ 863 h 1002"/>
                <a:gd name="T60" fmla="*/ 198 w 902"/>
                <a:gd name="T61" fmla="*/ 810 h 1002"/>
                <a:gd name="T62" fmla="*/ 152 w 902"/>
                <a:gd name="T63" fmla="*/ 817 h 1002"/>
                <a:gd name="T64" fmla="*/ 68 w 902"/>
                <a:gd name="T65" fmla="*/ 833 h 1002"/>
                <a:gd name="T66" fmla="*/ 53 w 902"/>
                <a:gd name="T67" fmla="*/ 726 h 1002"/>
                <a:gd name="T68" fmla="*/ 84 w 902"/>
                <a:gd name="T69" fmla="*/ 680 h 1002"/>
                <a:gd name="T70" fmla="*/ 61 w 902"/>
                <a:gd name="T71" fmla="*/ 642 h 1002"/>
                <a:gd name="T72" fmla="*/ 38 w 902"/>
                <a:gd name="T73" fmla="*/ 619 h 1002"/>
                <a:gd name="T74" fmla="*/ 30 w 902"/>
                <a:gd name="T75" fmla="*/ 596 h 1002"/>
                <a:gd name="T76" fmla="*/ 0 w 902"/>
                <a:gd name="T77" fmla="*/ 581 h 1002"/>
                <a:gd name="T78" fmla="*/ 38 w 902"/>
                <a:gd name="T79" fmla="*/ 489 h 1002"/>
                <a:gd name="T80" fmla="*/ 99 w 902"/>
                <a:gd name="T81" fmla="*/ 443 h 1002"/>
                <a:gd name="T82" fmla="*/ 114 w 902"/>
                <a:gd name="T83" fmla="*/ 375 h 1002"/>
                <a:gd name="T84" fmla="*/ 137 w 902"/>
                <a:gd name="T85" fmla="*/ 336 h 1002"/>
                <a:gd name="T86" fmla="*/ 152 w 902"/>
                <a:gd name="T87" fmla="*/ 298 h 1002"/>
                <a:gd name="T88" fmla="*/ 114 w 902"/>
                <a:gd name="T89" fmla="*/ 283 h 1002"/>
                <a:gd name="T90" fmla="*/ 53 w 902"/>
                <a:gd name="T91" fmla="*/ 222 h 1002"/>
                <a:gd name="T92" fmla="*/ 30 w 902"/>
                <a:gd name="T93" fmla="*/ 191 h 1002"/>
                <a:gd name="T94" fmla="*/ 30 w 902"/>
                <a:gd name="T95" fmla="*/ 191 h 1002"/>
                <a:gd name="T96" fmla="*/ 76 w 902"/>
                <a:gd name="T97" fmla="*/ 168 h 1002"/>
                <a:gd name="T98" fmla="*/ 237 w 902"/>
                <a:gd name="T99" fmla="*/ 100 h 1002"/>
                <a:gd name="T100" fmla="*/ 221 w 902"/>
                <a:gd name="T101" fmla="*/ 0 h 1002"/>
                <a:gd name="T102" fmla="*/ 404 w 902"/>
                <a:gd name="T103" fmla="*/ 54 h 1002"/>
                <a:gd name="T104" fmla="*/ 580 w 902"/>
                <a:gd name="T105" fmla="*/ 122 h 1002"/>
                <a:gd name="T106" fmla="*/ 802 w 902"/>
                <a:gd name="T107" fmla="*/ 61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2" h="1002">
                  <a:moveTo>
                    <a:pt x="802" y="61"/>
                  </a:moveTo>
                  <a:lnTo>
                    <a:pt x="802" y="61"/>
                  </a:lnTo>
                  <a:cubicBezTo>
                    <a:pt x="794" y="130"/>
                    <a:pt x="763" y="161"/>
                    <a:pt x="786" y="229"/>
                  </a:cubicBezTo>
                  <a:cubicBezTo>
                    <a:pt x="794" y="267"/>
                    <a:pt x="863" y="252"/>
                    <a:pt x="878" y="290"/>
                  </a:cubicBezTo>
                  <a:cubicBezTo>
                    <a:pt x="893" y="329"/>
                    <a:pt x="893" y="382"/>
                    <a:pt x="871" y="420"/>
                  </a:cubicBezTo>
                  <a:cubicBezTo>
                    <a:pt x="848" y="481"/>
                    <a:pt x="786" y="512"/>
                    <a:pt x="741" y="565"/>
                  </a:cubicBezTo>
                  <a:cubicBezTo>
                    <a:pt x="718" y="588"/>
                    <a:pt x="657" y="611"/>
                    <a:pt x="672" y="634"/>
                  </a:cubicBezTo>
                  <a:cubicBezTo>
                    <a:pt x="695" y="665"/>
                    <a:pt x="748" y="634"/>
                    <a:pt x="786" y="634"/>
                  </a:cubicBezTo>
                  <a:cubicBezTo>
                    <a:pt x="809" y="634"/>
                    <a:pt x="840" y="634"/>
                    <a:pt x="863" y="642"/>
                  </a:cubicBezTo>
                  <a:cubicBezTo>
                    <a:pt x="871" y="650"/>
                    <a:pt x="863" y="672"/>
                    <a:pt x="863" y="688"/>
                  </a:cubicBezTo>
                  <a:cubicBezTo>
                    <a:pt x="871" y="703"/>
                    <a:pt x="893" y="718"/>
                    <a:pt x="893" y="733"/>
                  </a:cubicBezTo>
                  <a:cubicBezTo>
                    <a:pt x="886" y="749"/>
                    <a:pt x="855" y="741"/>
                    <a:pt x="855" y="756"/>
                  </a:cubicBezTo>
                  <a:cubicBezTo>
                    <a:pt x="855" y="787"/>
                    <a:pt x="886" y="810"/>
                    <a:pt x="893" y="840"/>
                  </a:cubicBezTo>
                  <a:cubicBezTo>
                    <a:pt x="901" y="863"/>
                    <a:pt x="893" y="879"/>
                    <a:pt x="893" y="902"/>
                  </a:cubicBezTo>
                  <a:lnTo>
                    <a:pt x="893" y="902"/>
                  </a:lnTo>
                  <a:cubicBezTo>
                    <a:pt x="893" y="909"/>
                    <a:pt x="886" y="909"/>
                    <a:pt x="878" y="917"/>
                  </a:cubicBezTo>
                  <a:cubicBezTo>
                    <a:pt x="863" y="924"/>
                    <a:pt x="848" y="932"/>
                    <a:pt x="832" y="932"/>
                  </a:cubicBezTo>
                  <a:cubicBezTo>
                    <a:pt x="809" y="932"/>
                    <a:pt x="786" y="924"/>
                    <a:pt x="763" y="924"/>
                  </a:cubicBezTo>
                  <a:cubicBezTo>
                    <a:pt x="756" y="924"/>
                    <a:pt x="756" y="947"/>
                    <a:pt x="741" y="947"/>
                  </a:cubicBezTo>
                  <a:cubicBezTo>
                    <a:pt x="725" y="947"/>
                    <a:pt x="695" y="947"/>
                    <a:pt x="687" y="932"/>
                  </a:cubicBezTo>
                  <a:cubicBezTo>
                    <a:pt x="664" y="917"/>
                    <a:pt x="664" y="886"/>
                    <a:pt x="664" y="863"/>
                  </a:cubicBezTo>
                  <a:cubicBezTo>
                    <a:pt x="664" y="856"/>
                    <a:pt x="687" y="840"/>
                    <a:pt x="679" y="833"/>
                  </a:cubicBezTo>
                  <a:cubicBezTo>
                    <a:pt x="664" y="817"/>
                    <a:pt x="649" y="833"/>
                    <a:pt x="634" y="840"/>
                  </a:cubicBezTo>
                  <a:cubicBezTo>
                    <a:pt x="618" y="840"/>
                    <a:pt x="603" y="856"/>
                    <a:pt x="588" y="863"/>
                  </a:cubicBezTo>
                  <a:cubicBezTo>
                    <a:pt x="573" y="871"/>
                    <a:pt x="565" y="886"/>
                    <a:pt x="542" y="894"/>
                  </a:cubicBezTo>
                  <a:cubicBezTo>
                    <a:pt x="519" y="902"/>
                    <a:pt x="489" y="894"/>
                    <a:pt x="466" y="909"/>
                  </a:cubicBezTo>
                  <a:cubicBezTo>
                    <a:pt x="435" y="924"/>
                    <a:pt x="420" y="955"/>
                    <a:pt x="389" y="978"/>
                  </a:cubicBezTo>
                  <a:cubicBezTo>
                    <a:pt x="374" y="986"/>
                    <a:pt x="351" y="1001"/>
                    <a:pt x="328" y="993"/>
                  </a:cubicBezTo>
                  <a:cubicBezTo>
                    <a:pt x="305" y="986"/>
                    <a:pt x="290" y="947"/>
                    <a:pt x="275" y="932"/>
                  </a:cubicBezTo>
                  <a:cubicBezTo>
                    <a:pt x="252" y="909"/>
                    <a:pt x="229" y="886"/>
                    <a:pt x="214" y="863"/>
                  </a:cubicBezTo>
                  <a:cubicBezTo>
                    <a:pt x="198" y="848"/>
                    <a:pt x="214" y="825"/>
                    <a:pt x="198" y="810"/>
                  </a:cubicBezTo>
                  <a:cubicBezTo>
                    <a:pt x="183" y="802"/>
                    <a:pt x="168" y="817"/>
                    <a:pt x="152" y="817"/>
                  </a:cubicBezTo>
                  <a:cubicBezTo>
                    <a:pt x="122" y="825"/>
                    <a:pt x="91" y="848"/>
                    <a:pt x="68" y="833"/>
                  </a:cubicBezTo>
                  <a:cubicBezTo>
                    <a:pt x="46" y="810"/>
                    <a:pt x="53" y="756"/>
                    <a:pt x="53" y="726"/>
                  </a:cubicBezTo>
                  <a:cubicBezTo>
                    <a:pt x="53" y="703"/>
                    <a:pt x="84" y="695"/>
                    <a:pt x="84" y="680"/>
                  </a:cubicBezTo>
                  <a:cubicBezTo>
                    <a:pt x="84" y="665"/>
                    <a:pt x="76" y="657"/>
                    <a:pt x="61" y="642"/>
                  </a:cubicBezTo>
                  <a:cubicBezTo>
                    <a:pt x="53" y="634"/>
                    <a:pt x="38" y="634"/>
                    <a:pt x="38" y="619"/>
                  </a:cubicBezTo>
                  <a:cubicBezTo>
                    <a:pt x="30" y="611"/>
                    <a:pt x="38" y="604"/>
                    <a:pt x="30" y="596"/>
                  </a:cubicBezTo>
                  <a:cubicBezTo>
                    <a:pt x="23" y="588"/>
                    <a:pt x="0" y="596"/>
                    <a:pt x="0" y="581"/>
                  </a:cubicBezTo>
                  <a:cubicBezTo>
                    <a:pt x="0" y="550"/>
                    <a:pt x="15" y="519"/>
                    <a:pt x="38" y="489"/>
                  </a:cubicBezTo>
                  <a:cubicBezTo>
                    <a:pt x="53" y="466"/>
                    <a:pt x="84" y="458"/>
                    <a:pt x="99" y="443"/>
                  </a:cubicBezTo>
                  <a:cubicBezTo>
                    <a:pt x="114" y="420"/>
                    <a:pt x="107" y="397"/>
                    <a:pt x="114" y="375"/>
                  </a:cubicBezTo>
                  <a:cubicBezTo>
                    <a:pt x="114" y="359"/>
                    <a:pt x="129" y="352"/>
                    <a:pt x="137" y="336"/>
                  </a:cubicBezTo>
                  <a:cubicBezTo>
                    <a:pt x="145" y="321"/>
                    <a:pt x="160" y="306"/>
                    <a:pt x="152" y="298"/>
                  </a:cubicBezTo>
                  <a:cubicBezTo>
                    <a:pt x="152" y="283"/>
                    <a:pt x="129" y="290"/>
                    <a:pt x="114" y="283"/>
                  </a:cubicBezTo>
                  <a:cubicBezTo>
                    <a:pt x="91" y="267"/>
                    <a:pt x="68" y="244"/>
                    <a:pt x="53" y="222"/>
                  </a:cubicBezTo>
                  <a:cubicBezTo>
                    <a:pt x="30" y="199"/>
                    <a:pt x="46" y="214"/>
                    <a:pt x="30" y="191"/>
                  </a:cubicBezTo>
                  <a:lnTo>
                    <a:pt x="30" y="191"/>
                  </a:lnTo>
                  <a:cubicBezTo>
                    <a:pt x="46" y="183"/>
                    <a:pt x="61" y="176"/>
                    <a:pt x="76" y="168"/>
                  </a:cubicBezTo>
                  <a:cubicBezTo>
                    <a:pt x="129" y="161"/>
                    <a:pt x="221" y="168"/>
                    <a:pt x="237" y="100"/>
                  </a:cubicBezTo>
                  <a:cubicBezTo>
                    <a:pt x="252" y="46"/>
                    <a:pt x="221" y="38"/>
                    <a:pt x="221" y="0"/>
                  </a:cubicBezTo>
                  <a:cubicBezTo>
                    <a:pt x="305" y="0"/>
                    <a:pt x="321" y="61"/>
                    <a:pt x="404" y="54"/>
                  </a:cubicBezTo>
                  <a:cubicBezTo>
                    <a:pt x="473" y="38"/>
                    <a:pt x="481" y="130"/>
                    <a:pt x="580" y="122"/>
                  </a:cubicBezTo>
                  <a:cubicBezTo>
                    <a:pt x="664" y="122"/>
                    <a:pt x="733" y="92"/>
                    <a:pt x="802" y="6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3" name="Freeform 20"/>
            <p:cNvSpPr>
              <a:spLocks noChangeArrowheads="1"/>
            </p:cNvSpPr>
            <p:nvPr/>
          </p:nvSpPr>
          <p:spPr bwMode="auto">
            <a:xfrm>
              <a:off x="5235234" y="7359651"/>
              <a:ext cx="784174" cy="676275"/>
            </a:xfrm>
            <a:custGeom>
              <a:avLst/>
              <a:gdLst>
                <a:gd name="T0" fmla="*/ 1283 w 2178"/>
                <a:gd name="T1" fmla="*/ 0 h 1880"/>
                <a:gd name="T2" fmla="*/ 1169 w 2178"/>
                <a:gd name="T3" fmla="*/ 31 h 1880"/>
                <a:gd name="T4" fmla="*/ 955 w 2178"/>
                <a:gd name="T5" fmla="*/ 153 h 1880"/>
                <a:gd name="T6" fmla="*/ 840 w 2178"/>
                <a:gd name="T7" fmla="*/ 260 h 1880"/>
                <a:gd name="T8" fmla="*/ 764 w 2178"/>
                <a:gd name="T9" fmla="*/ 374 h 1880"/>
                <a:gd name="T10" fmla="*/ 741 w 2178"/>
                <a:gd name="T11" fmla="*/ 581 h 1880"/>
                <a:gd name="T12" fmla="*/ 588 w 2178"/>
                <a:gd name="T13" fmla="*/ 718 h 1880"/>
                <a:gd name="T14" fmla="*/ 138 w 2178"/>
                <a:gd name="T15" fmla="*/ 1276 h 1880"/>
                <a:gd name="T16" fmla="*/ 443 w 2178"/>
                <a:gd name="T17" fmla="*/ 1283 h 1880"/>
                <a:gd name="T18" fmla="*/ 489 w 2178"/>
                <a:gd name="T19" fmla="*/ 1253 h 1880"/>
                <a:gd name="T20" fmla="*/ 519 w 2178"/>
                <a:gd name="T21" fmla="*/ 1176 h 1880"/>
                <a:gd name="T22" fmla="*/ 1085 w 2178"/>
                <a:gd name="T23" fmla="*/ 1138 h 1880"/>
                <a:gd name="T24" fmla="*/ 1199 w 2178"/>
                <a:gd name="T25" fmla="*/ 1451 h 1880"/>
                <a:gd name="T26" fmla="*/ 1153 w 2178"/>
                <a:gd name="T27" fmla="*/ 1535 h 1880"/>
                <a:gd name="T28" fmla="*/ 1169 w 2178"/>
                <a:gd name="T29" fmla="*/ 1879 h 1880"/>
                <a:gd name="T30" fmla="*/ 1421 w 2178"/>
                <a:gd name="T31" fmla="*/ 1803 h 1880"/>
                <a:gd name="T32" fmla="*/ 1482 w 2178"/>
                <a:gd name="T33" fmla="*/ 1749 h 1880"/>
                <a:gd name="T34" fmla="*/ 1596 w 2178"/>
                <a:gd name="T35" fmla="*/ 1512 h 1880"/>
                <a:gd name="T36" fmla="*/ 1803 w 2178"/>
                <a:gd name="T37" fmla="*/ 1474 h 1880"/>
                <a:gd name="T38" fmla="*/ 1948 w 2178"/>
                <a:gd name="T39" fmla="*/ 1345 h 1880"/>
                <a:gd name="T40" fmla="*/ 1932 w 2178"/>
                <a:gd name="T41" fmla="*/ 1123 h 1880"/>
                <a:gd name="T42" fmla="*/ 2093 w 2178"/>
                <a:gd name="T43" fmla="*/ 1024 h 1880"/>
                <a:gd name="T44" fmla="*/ 2108 w 2178"/>
                <a:gd name="T45" fmla="*/ 940 h 1880"/>
                <a:gd name="T46" fmla="*/ 2101 w 2178"/>
                <a:gd name="T47" fmla="*/ 840 h 1880"/>
                <a:gd name="T48" fmla="*/ 2146 w 2178"/>
                <a:gd name="T49" fmla="*/ 711 h 1880"/>
                <a:gd name="T50" fmla="*/ 2131 w 2178"/>
                <a:gd name="T51" fmla="*/ 726 h 1880"/>
                <a:gd name="T52" fmla="*/ 2016 w 2178"/>
                <a:gd name="T53" fmla="*/ 733 h 1880"/>
                <a:gd name="T54" fmla="*/ 1940 w 2178"/>
                <a:gd name="T55" fmla="*/ 741 h 1880"/>
                <a:gd name="T56" fmla="*/ 1932 w 2178"/>
                <a:gd name="T57" fmla="*/ 642 h 1880"/>
                <a:gd name="T58" fmla="*/ 1841 w 2178"/>
                <a:gd name="T59" fmla="*/ 672 h 1880"/>
                <a:gd name="T60" fmla="*/ 1719 w 2178"/>
                <a:gd name="T61" fmla="*/ 718 h 1880"/>
                <a:gd name="T62" fmla="*/ 1581 w 2178"/>
                <a:gd name="T63" fmla="*/ 802 h 1880"/>
                <a:gd name="T64" fmla="*/ 1467 w 2178"/>
                <a:gd name="T65" fmla="*/ 672 h 1880"/>
                <a:gd name="T66" fmla="*/ 1405 w 2178"/>
                <a:gd name="T67" fmla="*/ 626 h 1880"/>
                <a:gd name="T68" fmla="*/ 1306 w 2178"/>
                <a:gd name="T69" fmla="*/ 535 h 1880"/>
                <a:gd name="T70" fmla="*/ 1314 w 2178"/>
                <a:gd name="T71" fmla="*/ 451 h 1880"/>
                <a:gd name="T72" fmla="*/ 1283 w 2178"/>
                <a:gd name="T73" fmla="*/ 405 h 1880"/>
                <a:gd name="T74" fmla="*/ 1291 w 2178"/>
                <a:gd name="T75" fmla="*/ 298 h 1880"/>
                <a:gd name="T76" fmla="*/ 1367 w 2178"/>
                <a:gd name="T77" fmla="*/ 184 h 1880"/>
                <a:gd name="T78" fmla="*/ 1405 w 2178"/>
                <a:gd name="T79" fmla="*/ 107 h 1880"/>
                <a:gd name="T80" fmla="*/ 1306 w 2178"/>
                <a:gd name="T81" fmla="*/ 31 h 1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8" h="1880">
                  <a:moveTo>
                    <a:pt x="1283" y="0"/>
                  </a:moveTo>
                  <a:lnTo>
                    <a:pt x="1283" y="0"/>
                  </a:lnTo>
                  <a:cubicBezTo>
                    <a:pt x="1238" y="8"/>
                    <a:pt x="1199" y="31"/>
                    <a:pt x="1169" y="31"/>
                  </a:cubicBezTo>
                  <a:lnTo>
                    <a:pt x="1169" y="31"/>
                  </a:lnTo>
                  <a:cubicBezTo>
                    <a:pt x="1138" y="46"/>
                    <a:pt x="1062" y="53"/>
                    <a:pt x="1031" y="76"/>
                  </a:cubicBezTo>
                  <a:cubicBezTo>
                    <a:pt x="1001" y="92"/>
                    <a:pt x="978" y="122"/>
                    <a:pt x="955" y="153"/>
                  </a:cubicBezTo>
                  <a:cubicBezTo>
                    <a:pt x="940" y="168"/>
                    <a:pt x="955" y="199"/>
                    <a:pt x="932" y="214"/>
                  </a:cubicBezTo>
                  <a:cubicBezTo>
                    <a:pt x="909" y="245"/>
                    <a:pt x="871" y="245"/>
                    <a:pt x="840" y="260"/>
                  </a:cubicBezTo>
                  <a:cubicBezTo>
                    <a:pt x="810" y="283"/>
                    <a:pt x="794" y="344"/>
                    <a:pt x="764" y="374"/>
                  </a:cubicBezTo>
                  <a:lnTo>
                    <a:pt x="764" y="374"/>
                  </a:lnTo>
                  <a:lnTo>
                    <a:pt x="764" y="374"/>
                  </a:lnTo>
                  <a:cubicBezTo>
                    <a:pt x="672" y="405"/>
                    <a:pt x="794" y="520"/>
                    <a:pt x="741" y="581"/>
                  </a:cubicBezTo>
                  <a:cubicBezTo>
                    <a:pt x="718" y="611"/>
                    <a:pt x="688" y="680"/>
                    <a:pt x="657" y="695"/>
                  </a:cubicBezTo>
                  <a:cubicBezTo>
                    <a:pt x="642" y="703"/>
                    <a:pt x="588" y="695"/>
                    <a:pt x="588" y="718"/>
                  </a:cubicBezTo>
                  <a:cubicBezTo>
                    <a:pt x="588" y="772"/>
                    <a:pt x="435" y="901"/>
                    <a:pt x="420" y="840"/>
                  </a:cubicBezTo>
                  <a:cubicBezTo>
                    <a:pt x="321" y="871"/>
                    <a:pt x="0" y="1276"/>
                    <a:pt x="138" y="1276"/>
                  </a:cubicBezTo>
                  <a:cubicBezTo>
                    <a:pt x="145" y="1245"/>
                    <a:pt x="183" y="1230"/>
                    <a:pt x="206" y="1237"/>
                  </a:cubicBezTo>
                  <a:cubicBezTo>
                    <a:pt x="283" y="1245"/>
                    <a:pt x="443" y="1085"/>
                    <a:pt x="443" y="1283"/>
                  </a:cubicBezTo>
                  <a:cubicBezTo>
                    <a:pt x="451" y="1283"/>
                    <a:pt x="451" y="1283"/>
                    <a:pt x="451" y="1283"/>
                  </a:cubicBezTo>
                  <a:cubicBezTo>
                    <a:pt x="458" y="1268"/>
                    <a:pt x="474" y="1260"/>
                    <a:pt x="489" y="1253"/>
                  </a:cubicBezTo>
                  <a:cubicBezTo>
                    <a:pt x="496" y="1253"/>
                    <a:pt x="527" y="1245"/>
                    <a:pt x="527" y="1237"/>
                  </a:cubicBezTo>
                  <a:cubicBezTo>
                    <a:pt x="535" y="1237"/>
                    <a:pt x="519" y="1192"/>
                    <a:pt x="519" y="1176"/>
                  </a:cubicBezTo>
                  <a:cubicBezTo>
                    <a:pt x="519" y="1016"/>
                    <a:pt x="802" y="932"/>
                    <a:pt x="940" y="932"/>
                  </a:cubicBezTo>
                  <a:cubicBezTo>
                    <a:pt x="1024" y="932"/>
                    <a:pt x="1138" y="1062"/>
                    <a:pt x="1085" y="1138"/>
                  </a:cubicBezTo>
                  <a:cubicBezTo>
                    <a:pt x="1024" y="1230"/>
                    <a:pt x="1092" y="1299"/>
                    <a:pt x="1161" y="1383"/>
                  </a:cubicBezTo>
                  <a:cubicBezTo>
                    <a:pt x="1161" y="1406"/>
                    <a:pt x="1161" y="1459"/>
                    <a:pt x="1199" y="1451"/>
                  </a:cubicBezTo>
                  <a:cubicBezTo>
                    <a:pt x="1222" y="1444"/>
                    <a:pt x="1245" y="1421"/>
                    <a:pt x="1260" y="1421"/>
                  </a:cubicBezTo>
                  <a:cubicBezTo>
                    <a:pt x="1260" y="1459"/>
                    <a:pt x="1184" y="1512"/>
                    <a:pt x="1153" y="1535"/>
                  </a:cubicBezTo>
                  <a:cubicBezTo>
                    <a:pt x="1092" y="1589"/>
                    <a:pt x="1085" y="1703"/>
                    <a:pt x="1123" y="1772"/>
                  </a:cubicBezTo>
                  <a:cubicBezTo>
                    <a:pt x="1146" y="1810"/>
                    <a:pt x="1153" y="1841"/>
                    <a:pt x="1169" y="1879"/>
                  </a:cubicBezTo>
                  <a:lnTo>
                    <a:pt x="1169" y="1879"/>
                  </a:lnTo>
                  <a:cubicBezTo>
                    <a:pt x="1421" y="1803"/>
                    <a:pt x="1421" y="1803"/>
                    <a:pt x="1421" y="1803"/>
                  </a:cubicBezTo>
                  <a:lnTo>
                    <a:pt x="1421" y="1803"/>
                  </a:lnTo>
                  <a:cubicBezTo>
                    <a:pt x="1436" y="1787"/>
                    <a:pt x="1459" y="1772"/>
                    <a:pt x="1482" y="1749"/>
                  </a:cubicBezTo>
                  <a:cubicBezTo>
                    <a:pt x="1505" y="1719"/>
                    <a:pt x="1528" y="1688"/>
                    <a:pt x="1543" y="1650"/>
                  </a:cubicBezTo>
                  <a:cubicBezTo>
                    <a:pt x="1558" y="1604"/>
                    <a:pt x="1551" y="1535"/>
                    <a:pt x="1596" y="1512"/>
                  </a:cubicBezTo>
                  <a:cubicBezTo>
                    <a:pt x="1642" y="1482"/>
                    <a:pt x="1703" y="1520"/>
                    <a:pt x="1757" y="1512"/>
                  </a:cubicBezTo>
                  <a:cubicBezTo>
                    <a:pt x="1780" y="1505"/>
                    <a:pt x="1787" y="1482"/>
                    <a:pt x="1803" y="1474"/>
                  </a:cubicBezTo>
                  <a:cubicBezTo>
                    <a:pt x="1833" y="1459"/>
                    <a:pt x="1879" y="1467"/>
                    <a:pt x="1910" y="1444"/>
                  </a:cubicBezTo>
                  <a:cubicBezTo>
                    <a:pt x="1932" y="1421"/>
                    <a:pt x="1948" y="1383"/>
                    <a:pt x="1948" y="1345"/>
                  </a:cubicBezTo>
                  <a:cubicBezTo>
                    <a:pt x="1948" y="1299"/>
                    <a:pt x="1917" y="1253"/>
                    <a:pt x="1917" y="1207"/>
                  </a:cubicBezTo>
                  <a:cubicBezTo>
                    <a:pt x="1917" y="1176"/>
                    <a:pt x="1910" y="1146"/>
                    <a:pt x="1932" y="1123"/>
                  </a:cubicBezTo>
                  <a:cubicBezTo>
                    <a:pt x="1955" y="1100"/>
                    <a:pt x="2001" y="1115"/>
                    <a:pt x="2032" y="1100"/>
                  </a:cubicBezTo>
                  <a:cubicBezTo>
                    <a:pt x="2062" y="1085"/>
                    <a:pt x="2078" y="1047"/>
                    <a:pt x="2093" y="1024"/>
                  </a:cubicBezTo>
                  <a:lnTo>
                    <a:pt x="2093" y="1024"/>
                  </a:lnTo>
                  <a:cubicBezTo>
                    <a:pt x="2101" y="1001"/>
                    <a:pt x="2101" y="970"/>
                    <a:pt x="2108" y="940"/>
                  </a:cubicBezTo>
                  <a:cubicBezTo>
                    <a:pt x="2116" y="924"/>
                    <a:pt x="2139" y="909"/>
                    <a:pt x="2139" y="886"/>
                  </a:cubicBezTo>
                  <a:cubicBezTo>
                    <a:pt x="2139" y="863"/>
                    <a:pt x="2093" y="856"/>
                    <a:pt x="2101" y="840"/>
                  </a:cubicBezTo>
                  <a:cubicBezTo>
                    <a:pt x="2108" y="810"/>
                    <a:pt x="2154" y="802"/>
                    <a:pt x="2169" y="772"/>
                  </a:cubicBezTo>
                  <a:cubicBezTo>
                    <a:pt x="2177" y="756"/>
                    <a:pt x="2154" y="733"/>
                    <a:pt x="2146" y="711"/>
                  </a:cubicBezTo>
                  <a:lnTo>
                    <a:pt x="2146" y="711"/>
                  </a:lnTo>
                  <a:cubicBezTo>
                    <a:pt x="2146" y="718"/>
                    <a:pt x="2139" y="718"/>
                    <a:pt x="2131" y="726"/>
                  </a:cubicBezTo>
                  <a:cubicBezTo>
                    <a:pt x="2116" y="733"/>
                    <a:pt x="2101" y="741"/>
                    <a:pt x="2085" y="741"/>
                  </a:cubicBezTo>
                  <a:cubicBezTo>
                    <a:pt x="2062" y="741"/>
                    <a:pt x="2039" y="733"/>
                    <a:pt x="2016" y="733"/>
                  </a:cubicBezTo>
                  <a:cubicBezTo>
                    <a:pt x="2009" y="733"/>
                    <a:pt x="2009" y="756"/>
                    <a:pt x="1994" y="756"/>
                  </a:cubicBezTo>
                  <a:cubicBezTo>
                    <a:pt x="1978" y="756"/>
                    <a:pt x="1948" y="756"/>
                    <a:pt x="1940" y="741"/>
                  </a:cubicBezTo>
                  <a:cubicBezTo>
                    <a:pt x="1917" y="726"/>
                    <a:pt x="1917" y="695"/>
                    <a:pt x="1917" y="672"/>
                  </a:cubicBezTo>
                  <a:cubicBezTo>
                    <a:pt x="1917" y="665"/>
                    <a:pt x="1940" y="649"/>
                    <a:pt x="1932" y="642"/>
                  </a:cubicBezTo>
                  <a:cubicBezTo>
                    <a:pt x="1917" y="626"/>
                    <a:pt x="1902" y="642"/>
                    <a:pt x="1887" y="649"/>
                  </a:cubicBezTo>
                  <a:cubicBezTo>
                    <a:pt x="1871" y="649"/>
                    <a:pt x="1856" y="665"/>
                    <a:pt x="1841" y="672"/>
                  </a:cubicBezTo>
                  <a:cubicBezTo>
                    <a:pt x="1826" y="680"/>
                    <a:pt x="1818" y="695"/>
                    <a:pt x="1795" y="703"/>
                  </a:cubicBezTo>
                  <a:cubicBezTo>
                    <a:pt x="1772" y="711"/>
                    <a:pt x="1742" y="703"/>
                    <a:pt x="1719" y="718"/>
                  </a:cubicBezTo>
                  <a:cubicBezTo>
                    <a:pt x="1688" y="733"/>
                    <a:pt x="1673" y="764"/>
                    <a:pt x="1642" y="787"/>
                  </a:cubicBezTo>
                  <a:cubicBezTo>
                    <a:pt x="1627" y="795"/>
                    <a:pt x="1604" y="810"/>
                    <a:pt x="1581" y="802"/>
                  </a:cubicBezTo>
                  <a:cubicBezTo>
                    <a:pt x="1558" y="795"/>
                    <a:pt x="1543" y="756"/>
                    <a:pt x="1528" y="741"/>
                  </a:cubicBezTo>
                  <a:cubicBezTo>
                    <a:pt x="1505" y="718"/>
                    <a:pt x="1482" y="695"/>
                    <a:pt x="1467" y="672"/>
                  </a:cubicBezTo>
                  <a:cubicBezTo>
                    <a:pt x="1451" y="657"/>
                    <a:pt x="1467" y="634"/>
                    <a:pt x="1451" y="619"/>
                  </a:cubicBezTo>
                  <a:cubicBezTo>
                    <a:pt x="1436" y="611"/>
                    <a:pt x="1421" y="626"/>
                    <a:pt x="1405" y="626"/>
                  </a:cubicBezTo>
                  <a:cubicBezTo>
                    <a:pt x="1375" y="634"/>
                    <a:pt x="1344" y="657"/>
                    <a:pt x="1321" y="642"/>
                  </a:cubicBezTo>
                  <a:cubicBezTo>
                    <a:pt x="1299" y="619"/>
                    <a:pt x="1306" y="565"/>
                    <a:pt x="1306" y="535"/>
                  </a:cubicBezTo>
                  <a:cubicBezTo>
                    <a:pt x="1306" y="512"/>
                    <a:pt x="1337" y="504"/>
                    <a:pt x="1337" y="489"/>
                  </a:cubicBezTo>
                  <a:cubicBezTo>
                    <a:pt x="1337" y="474"/>
                    <a:pt x="1329" y="466"/>
                    <a:pt x="1314" y="451"/>
                  </a:cubicBezTo>
                  <a:cubicBezTo>
                    <a:pt x="1306" y="443"/>
                    <a:pt x="1291" y="443"/>
                    <a:pt x="1291" y="428"/>
                  </a:cubicBezTo>
                  <a:cubicBezTo>
                    <a:pt x="1283" y="420"/>
                    <a:pt x="1291" y="413"/>
                    <a:pt x="1283" y="405"/>
                  </a:cubicBezTo>
                  <a:cubicBezTo>
                    <a:pt x="1276" y="397"/>
                    <a:pt x="1253" y="405"/>
                    <a:pt x="1253" y="390"/>
                  </a:cubicBezTo>
                  <a:cubicBezTo>
                    <a:pt x="1253" y="359"/>
                    <a:pt x="1268" y="328"/>
                    <a:pt x="1291" y="298"/>
                  </a:cubicBezTo>
                  <a:cubicBezTo>
                    <a:pt x="1306" y="275"/>
                    <a:pt x="1337" y="267"/>
                    <a:pt x="1352" y="252"/>
                  </a:cubicBezTo>
                  <a:cubicBezTo>
                    <a:pt x="1367" y="229"/>
                    <a:pt x="1360" y="206"/>
                    <a:pt x="1367" y="184"/>
                  </a:cubicBezTo>
                  <a:cubicBezTo>
                    <a:pt x="1367" y="168"/>
                    <a:pt x="1382" y="161"/>
                    <a:pt x="1390" y="145"/>
                  </a:cubicBezTo>
                  <a:cubicBezTo>
                    <a:pt x="1398" y="130"/>
                    <a:pt x="1413" y="115"/>
                    <a:pt x="1405" y="107"/>
                  </a:cubicBezTo>
                  <a:cubicBezTo>
                    <a:pt x="1405" y="92"/>
                    <a:pt x="1382" y="99"/>
                    <a:pt x="1367" y="92"/>
                  </a:cubicBezTo>
                  <a:cubicBezTo>
                    <a:pt x="1344" y="76"/>
                    <a:pt x="1321" y="53"/>
                    <a:pt x="1306" y="31"/>
                  </a:cubicBezTo>
                  <a:cubicBezTo>
                    <a:pt x="1283" y="8"/>
                    <a:pt x="1299" y="23"/>
                    <a:pt x="128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4" name="Freeform 21"/>
            <p:cNvSpPr>
              <a:spLocks noChangeArrowheads="1"/>
            </p:cNvSpPr>
            <p:nvPr/>
          </p:nvSpPr>
          <p:spPr bwMode="auto">
            <a:xfrm>
              <a:off x="5311429" y="7202488"/>
              <a:ext cx="371451" cy="292100"/>
            </a:xfrm>
            <a:custGeom>
              <a:avLst/>
              <a:gdLst>
                <a:gd name="T0" fmla="*/ 550 w 1032"/>
                <a:gd name="T1" fmla="*/ 809 h 810"/>
                <a:gd name="T2" fmla="*/ 550 w 1032"/>
                <a:gd name="T3" fmla="*/ 809 h 810"/>
                <a:gd name="T4" fmla="*/ 626 w 1032"/>
                <a:gd name="T5" fmla="*/ 695 h 810"/>
                <a:gd name="T6" fmla="*/ 718 w 1032"/>
                <a:gd name="T7" fmla="*/ 649 h 810"/>
                <a:gd name="T8" fmla="*/ 741 w 1032"/>
                <a:gd name="T9" fmla="*/ 588 h 810"/>
                <a:gd name="T10" fmla="*/ 817 w 1032"/>
                <a:gd name="T11" fmla="*/ 511 h 810"/>
                <a:gd name="T12" fmla="*/ 955 w 1032"/>
                <a:gd name="T13" fmla="*/ 466 h 810"/>
                <a:gd name="T14" fmla="*/ 955 w 1032"/>
                <a:gd name="T15" fmla="*/ 466 h 810"/>
                <a:gd name="T16" fmla="*/ 955 w 1032"/>
                <a:gd name="T17" fmla="*/ 466 h 810"/>
                <a:gd name="T18" fmla="*/ 1001 w 1032"/>
                <a:gd name="T19" fmla="*/ 305 h 810"/>
                <a:gd name="T20" fmla="*/ 886 w 1032"/>
                <a:gd name="T21" fmla="*/ 313 h 810"/>
                <a:gd name="T22" fmla="*/ 626 w 1032"/>
                <a:gd name="T23" fmla="*/ 61 h 810"/>
                <a:gd name="T24" fmla="*/ 519 w 1032"/>
                <a:gd name="T25" fmla="*/ 38 h 810"/>
                <a:gd name="T26" fmla="*/ 367 w 1032"/>
                <a:gd name="T27" fmla="*/ 30 h 810"/>
                <a:gd name="T28" fmla="*/ 260 w 1032"/>
                <a:gd name="T29" fmla="*/ 61 h 810"/>
                <a:gd name="T30" fmla="*/ 221 w 1032"/>
                <a:gd name="T31" fmla="*/ 69 h 810"/>
                <a:gd name="T32" fmla="*/ 183 w 1032"/>
                <a:gd name="T33" fmla="*/ 76 h 810"/>
                <a:gd name="T34" fmla="*/ 130 w 1032"/>
                <a:gd name="T35" fmla="*/ 336 h 810"/>
                <a:gd name="T36" fmla="*/ 38 w 1032"/>
                <a:gd name="T37" fmla="*/ 298 h 810"/>
                <a:gd name="T38" fmla="*/ 0 w 1032"/>
                <a:gd name="T39" fmla="*/ 389 h 810"/>
                <a:gd name="T40" fmla="*/ 92 w 1032"/>
                <a:gd name="T41" fmla="*/ 405 h 810"/>
                <a:gd name="T42" fmla="*/ 206 w 1032"/>
                <a:gd name="T43" fmla="*/ 504 h 810"/>
                <a:gd name="T44" fmla="*/ 267 w 1032"/>
                <a:gd name="T45" fmla="*/ 596 h 810"/>
                <a:gd name="T46" fmla="*/ 389 w 1032"/>
                <a:gd name="T47" fmla="*/ 725 h 810"/>
                <a:gd name="T48" fmla="*/ 550 w 1032"/>
                <a:gd name="T49" fmla="*/ 80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2" h="810">
                  <a:moveTo>
                    <a:pt x="550" y="809"/>
                  </a:moveTo>
                  <a:lnTo>
                    <a:pt x="550" y="809"/>
                  </a:lnTo>
                  <a:cubicBezTo>
                    <a:pt x="580" y="779"/>
                    <a:pt x="596" y="718"/>
                    <a:pt x="626" y="695"/>
                  </a:cubicBezTo>
                  <a:cubicBezTo>
                    <a:pt x="657" y="680"/>
                    <a:pt x="695" y="680"/>
                    <a:pt x="718" y="649"/>
                  </a:cubicBezTo>
                  <a:cubicBezTo>
                    <a:pt x="741" y="634"/>
                    <a:pt x="726" y="603"/>
                    <a:pt x="741" y="588"/>
                  </a:cubicBezTo>
                  <a:cubicBezTo>
                    <a:pt x="764" y="557"/>
                    <a:pt x="787" y="527"/>
                    <a:pt x="817" y="511"/>
                  </a:cubicBezTo>
                  <a:cubicBezTo>
                    <a:pt x="848" y="488"/>
                    <a:pt x="924" y="481"/>
                    <a:pt x="955" y="466"/>
                  </a:cubicBezTo>
                  <a:lnTo>
                    <a:pt x="955" y="466"/>
                  </a:lnTo>
                  <a:lnTo>
                    <a:pt x="955" y="466"/>
                  </a:lnTo>
                  <a:cubicBezTo>
                    <a:pt x="955" y="458"/>
                    <a:pt x="1031" y="290"/>
                    <a:pt x="1001" y="305"/>
                  </a:cubicBezTo>
                  <a:cubicBezTo>
                    <a:pt x="962" y="328"/>
                    <a:pt x="932" y="298"/>
                    <a:pt x="886" y="313"/>
                  </a:cubicBezTo>
                  <a:cubicBezTo>
                    <a:pt x="756" y="374"/>
                    <a:pt x="657" y="152"/>
                    <a:pt x="626" y="61"/>
                  </a:cubicBezTo>
                  <a:cubicBezTo>
                    <a:pt x="588" y="61"/>
                    <a:pt x="550" y="53"/>
                    <a:pt x="519" y="38"/>
                  </a:cubicBezTo>
                  <a:cubicBezTo>
                    <a:pt x="443" y="0"/>
                    <a:pt x="443" y="23"/>
                    <a:pt x="367" y="30"/>
                  </a:cubicBezTo>
                  <a:cubicBezTo>
                    <a:pt x="321" y="30"/>
                    <a:pt x="298" y="38"/>
                    <a:pt x="260" y="61"/>
                  </a:cubicBezTo>
                  <a:cubicBezTo>
                    <a:pt x="252" y="69"/>
                    <a:pt x="237" y="69"/>
                    <a:pt x="221" y="69"/>
                  </a:cubicBezTo>
                  <a:cubicBezTo>
                    <a:pt x="214" y="76"/>
                    <a:pt x="183" y="69"/>
                    <a:pt x="183" y="76"/>
                  </a:cubicBezTo>
                  <a:cubicBezTo>
                    <a:pt x="229" y="107"/>
                    <a:pt x="160" y="336"/>
                    <a:pt x="130" y="336"/>
                  </a:cubicBezTo>
                  <a:cubicBezTo>
                    <a:pt x="84" y="336"/>
                    <a:pt x="107" y="259"/>
                    <a:pt x="38" y="298"/>
                  </a:cubicBezTo>
                  <a:cubicBezTo>
                    <a:pt x="0" y="313"/>
                    <a:pt x="0" y="344"/>
                    <a:pt x="0" y="389"/>
                  </a:cubicBezTo>
                  <a:cubicBezTo>
                    <a:pt x="23" y="389"/>
                    <a:pt x="76" y="374"/>
                    <a:pt x="92" y="405"/>
                  </a:cubicBezTo>
                  <a:cubicBezTo>
                    <a:pt x="137" y="504"/>
                    <a:pt x="84" y="466"/>
                    <a:pt x="206" y="504"/>
                  </a:cubicBezTo>
                  <a:cubicBezTo>
                    <a:pt x="252" y="519"/>
                    <a:pt x="260" y="557"/>
                    <a:pt x="267" y="596"/>
                  </a:cubicBezTo>
                  <a:cubicBezTo>
                    <a:pt x="275" y="619"/>
                    <a:pt x="367" y="702"/>
                    <a:pt x="389" y="725"/>
                  </a:cubicBezTo>
                  <a:cubicBezTo>
                    <a:pt x="443" y="771"/>
                    <a:pt x="489" y="794"/>
                    <a:pt x="550" y="80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5" name="Freeform 22"/>
            <p:cNvSpPr>
              <a:spLocks noChangeArrowheads="1"/>
            </p:cNvSpPr>
            <p:nvPr/>
          </p:nvSpPr>
          <p:spPr bwMode="auto">
            <a:xfrm>
              <a:off x="6132114" y="7599364"/>
              <a:ext cx="552414" cy="642937"/>
            </a:xfrm>
            <a:custGeom>
              <a:avLst/>
              <a:gdLst>
                <a:gd name="T0" fmla="*/ 1298 w 1535"/>
                <a:gd name="T1" fmla="*/ 0 h 1788"/>
                <a:gd name="T2" fmla="*/ 1206 w 1535"/>
                <a:gd name="T3" fmla="*/ 160 h 1788"/>
                <a:gd name="T4" fmla="*/ 1198 w 1535"/>
                <a:gd name="T5" fmla="*/ 305 h 1788"/>
                <a:gd name="T6" fmla="*/ 1290 w 1535"/>
                <a:gd name="T7" fmla="*/ 389 h 1788"/>
                <a:gd name="T8" fmla="*/ 1244 w 1535"/>
                <a:gd name="T9" fmla="*/ 435 h 1788"/>
                <a:gd name="T10" fmla="*/ 1183 w 1535"/>
                <a:gd name="T11" fmla="*/ 542 h 1788"/>
                <a:gd name="T12" fmla="*/ 1130 w 1535"/>
                <a:gd name="T13" fmla="*/ 496 h 1788"/>
                <a:gd name="T14" fmla="*/ 984 w 1535"/>
                <a:gd name="T15" fmla="*/ 504 h 1788"/>
                <a:gd name="T16" fmla="*/ 870 w 1535"/>
                <a:gd name="T17" fmla="*/ 618 h 1788"/>
                <a:gd name="T18" fmla="*/ 961 w 1535"/>
                <a:gd name="T19" fmla="*/ 725 h 1788"/>
                <a:gd name="T20" fmla="*/ 1046 w 1535"/>
                <a:gd name="T21" fmla="*/ 847 h 1788"/>
                <a:gd name="T22" fmla="*/ 1229 w 1535"/>
                <a:gd name="T23" fmla="*/ 993 h 1788"/>
                <a:gd name="T24" fmla="*/ 1267 w 1535"/>
                <a:gd name="T25" fmla="*/ 840 h 1788"/>
                <a:gd name="T26" fmla="*/ 1298 w 1535"/>
                <a:gd name="T27" fmla="*/ 664 h 1788"/>
                <a:gd name="T28" fmla="*/ 1412 w 1535"/>
                <a:gd name="T29" fmla="*/ 680 h 1788"/>
                <a:gd name="T30" fmla="*/ 1511 w 1535"/>
                <a:gd name="T31" fmla="*/ 794 h 1788"/>
                <a:gd name="T32" fmla="*/ 1519 w 1535"/>
                <a:gd name="T33" fmla="*/ 955 h 1788"/>
                <a:gd name="T34" fmla="*/ 1420 w 1535"/>
                <a:gd name="T35" fmla="*/ 985 h 1788"/>
                <a:gd name="T36" fmla="*/ 1488 w 1535"/>
                <a:gd name="T37" fmla="*/ 1084 h 1788"/>
                <a:gd name="T38" fmla="*/ 1435 w 1535"/>
                <a:gd name="T39" fmla="*/ 1291 h 1788"/>
                <a:gd name="T40" fmla="*/ 1466 w 1535"/>
                <a:gd name="T41" fmla="*/ 1405 h 1788"/>
                <a:gd name="T42" fmla="*/ 1389 w 1535"/>
                <a:gd name="T43" fmla="*/ 1566 h 1788"/>
                <a:gd name="T44" fmla="*/ 1275 w 1535"/>
                <a:gd name="T45" fmla="*/ 1619 h 1788"/>
                <a:gd name="T46" fmla="*/ 1152 w 1535"/>
                <a:gd name="T47" fmla="*/ 1711 h 1788"/>
                <a:gd name="T48" fmla="*/ 1046 w 1535"/>
                <a:gd name="T49" fmla="*/ 1764 h 1788"/>
                <a:gd name="T50" fmla="*/ 946 w 1535"/>
                <a:gd name="T51" fmla="*/ 1779 h 1788"/>
                <a:gd name="T52" fmla="*/ 824 w 1535"/>
                <a:gd name="T53" fmla="*/ 1787 h 1788"/>
                <a:gd name="T54" fmla="*/ 755 w 1535"/>
                <a:gd name="T55" fmla="*/ 1649 h 1788"/>
                <a:gd name="T56" fmla="*/ 679 w 1535"/>
                <a:gd name="T57" fmla="*/ 1588 h 1788"/>
                <a:gd name="T58" fmla="*/ 457 w 1535"/>
                <a:gd name="T59" fmla="*/ 1680 h 1788"/>
                <a:gd name="T60" fmla="*/ 343 w 1535"/>
                <a:gd name="T61" fmla="*/ 1711 h 1788"/>
                <a:gd name="T62" fmla="*/ 121 w 1535"/>
                <a:gd name="T63" fmla="*/ 1550 h 1788"/>
                <a:gd name="T64" fmla="*/ 31 w 1535"/>
                <a:gd name="T65" fmla="*/ 1428 h 1788"/>
                <a:gd name="T66" fmla="*/ 144 w 1535"/>
                <a:gd name="T67" fmla="*/ 1336 h 1788"/>
                <a:gd name="T68" fmla="*/ 282 w 1535"/>
                <a:gd name="T69" fmla="*/ 1313 h 1788"/>
                <a:gd name="T70" fmla="*/ 381 w 1535"/>
                <a:gd name="T71" fmla="*/ 1161 h 1788"/>
                <a:gd name="T72" fmla="*/ 251 w 1535"/>
                <a:gd name="T73" fmla="*/ 1199 h 1788"/>
                <a:gd name="T74" fmla="*/ 182 w 1535"/>
                <a:gd name="T75" fmla="*/ 1115 h 1788"/>
                <a:gd name="T76" fmla="*/ 282 w 1535"/>
                <a:gd name="T77" fmla="*/ 977 h 1788"/>
                <a:gd name="T78" fmla="*/ 305 w 1535"/>
                <a:gd name="T79" fmla="*/ 870 h 1788"/>
                <a:gd name="T80" fmla="*/ 343 w 1535"/>
                <a:gd name="T81" fmla="*/ 779 h 1788"/>
                <a:gd name="T82" fmla="*/ 389 w 1535"/>
                <a:gd name="T83" fmla="*/ 672 h 1788"/>
                <a:gd name="T84" fmla="*/ 266 w 1535"/>
                <a:gd name="T85" fmla="*/ 588 h 1788"/>
                <a:gd name="T86" fmla="*/ 167 w 1535"/>
                <a:gd name="T87" fmla="*/ 534 h 1788"/>
                <a:gd name="T88" fmla="*/ 175 w 1535"/>
                <a:gd name="T89" fmla="*/ 374 h 1788"/>
                <a:gd name="T90" fmla="*/ 152 w 1535"/>
                <a:gd name="T91" fmla="*/ 313 h 1788"/>
                <a:gd name="T92" fmla="*/ 205 w 1535"/>
                <a:gd name="T93" fmla="*/ 282 h 1788"/>
                <a:gd name="T94" fmla="*/ 373 w 1535"/>
                <a:gd name="T95" fmla="*/ 137 h 1788"/>
                <a:gd name="T96" fmla="*/ 549 w 1535"/>
                <a:gd name="T97" fmla="*/ 152 h 1788"/>
                <a:gd name="T98" fmla="*/ 725 w 1535"/>
                <a:gd name="T99" fmla="*/ 252 h 1788"/>
                <a:gd name="T100" fmla="*/ 794 w 1535"/>
                <a:gd name="T101" fmla="*/ 68 h 1788"/>
                <a:gd name="T102" fmla="*/ 877 w 1535"/>
                <a:gd name="T103" fmla="*/ 15 h 1788"/>
                <a:gd name="T104" fmla="*/ 961 w 1535"/>
                <a:gd name="T105" fmla="*/ 91 h 1788"/>
                <a:gd name="T106" fmla="*/ 1076 w 1535"/>
                <a:gd name="T107" fmla="*/ 68 h 1788"/>
                <a:gd name="T108" fmla="*/ 1206 w 1535"/>
                <a:gd name="T109" fmla="*/ 38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5" h="1788">
                  <a:moveTo>
                    <a:pt x="1298" y="0"/>
                  </a:moveTo>
                  <a:lnTo>
                    <a:pt x="1298" y="0"/>
                  </a:lnTo>
                  <a:cubicBezTo>
                    <a:pt x="1298" y="30"/>
                    <a:pt x="1313" y="61"/>
                    <a:pt x="1298" y="84"/>
                  </a:cubicBezTo>
                  <a:cubicBezTo>
                    <a:pt x="1275" y="122"/>
                    <a:pt x="1229" y="130"/>
                    <a:pt x="1206" y="160"/>
                  </a:cubicBezTo>
                  <a:cubicBezTo>
                    <a:pt x="1183" y="183"/>
                    <a:pt x="1168" y="213"/>
                    <a:pt x="1168" y="244"/>
                  </a:cubicBezTo>
                  <a:cubicBezTo>
                    <a:pt x="1168" y="267"/>
                    <a:pt x="1175" y="298"/>
                    <a:pt x="1198" y="305"/>
                  </a:cubicBezTo>
                  <a:cubicBezTo>
                    <a:pt x="1236" y="313"/>
                    <a:pt x="1282" y="244"/>
                    <a:pt x="1305" y="267"/>
                  </a:cubicBezTo>
                  <a:cubicBezTo>
                    <a:pt x="1336" y="298"/>
                    <a:pt x="1305" y="351"/>
                    <a:pt x="1290" y="389"/>
                  </a:cubicBezTo>
                  <a:cubicBezTo>
                    <a:pt x="1282" y="412"/>
                    <a:pt x="1259" y="420"/>
                    <a:pt x="1244" y="435"/>
                  </a:cubicBezTo>
                  <a:lnTo>
                    <a:pt x="1244" y="435"/>
                  </a:lnTo>
                  <a:cubicBezTo>
                    <a:pt x="1221" y="443"/>
                    <a:pt x="1175" y="427"/>
                    <a:pt x="1168" y="450"/>
                  </a:cubicBezTo>
                  <a:cubicBezTo>
                    <a:pt x="1145" y="473"/>
                    <a:pt x="1183" y="511"/>
                    <a:pt x="1183" y="542"/>
                  </a:cubicBezTo>
                  <a:cubicBezTo>
                    <a:pt x="1175" y="550"/>
                    <a:pt x="1160" y="557"/>
                    <a:pt x="1152" y="550"/>
                  </a:cubicBezTo>
                  <a:cubicBezTo>
                    <a:pt x="1137" y="534"/>
                    <a:pt x="1152" y="496"/>
                    <a:pt x="1130" y="496"/>
                  </a:cubicBezTo>
                  <a:cubicBezTo>
                    <a:pt x="1114" y="488"/>
                    <a:pt x="1099" y="534"/>
                    <a:pt x="1084" y="534"/>
                  </a:cubicBezTo>
                  <a:cubicBezTo>
                    <a:pt x="1046" y="534"/>
                    <a:pt x="1015" y="496"/>
                    <a:pt x="984" y="504"/>
                  </a:cubicBezTo>
                  <a:cubicBezTo>
                    <a:pt x="969" y="511"/>
                    <a:pt x="1000" y="550"/>
                    <a:pt x="984" y="565"/>
                  </a:cubicBezTo>
                  <a:cubicBezTo>
                    <a:pt x="954" y="595"/>
                    <a:pt x="900" y="588"/>
                    <a:pt x="870" y="618"/>
                  </a:cubicBezTo>
                  <a:cubicBezTo>
                    <a:pt x="855" y="634"/>
                    <a:pt x="862" y="657"/>
                    <a:pt x="870" y="672"/>
                  </a:cubicBezTo>
                  <a:cubicBezTo>
                    <a:pt x="893" y="702"/>
                    <a:pt x="938" y="702"/>
                    <a:pt x="961" y="725"/>
                  </a:cubicBezTo>
                  <a:cubicBezTo>
                    <a:pt x="969" y="741"/>
                    <a:pt x="938" y="756"/>
                    <a:pt x="946" y="771"/>
                  </a:cubicBezTo>
                  <a:cubicBezTo>
                    <a:pt x="969" y="802"/>
                    <a:pt x="1015" y="817"/>
                    <a:pt x="1046" y="847"/>
                  </a:cubicBezTo>
                  <a:cubicBezTo>
                    <a:pt x="1076" y="878"/>
                    <a:pt x="1099" y="916"/>
                    <a:pt x="1130" y="939"/>
                  </a:cubicBezTo>
                  <a:cubicBezTo>
                    <a:pt x="1160" y="962"/>
                    <a:pt x="1191" y="993"/>
                    <a:pt x="1229" y="993"/>
                  </a:cubicBezTo>
                  <a:cubicBezTo>
                    <a:pt x="1252" y="993"/>
                    <a:pt x="1252" y="955"/>
                    <a:pt x="1259" y="939"/>
                  </a:cubicBezTo>
                  <a:cubicBezTo>
                    <a:pt x="1267" y="909"/>
                    <a:pt x="1259" y="870"/>
                    <a:pt x="1267" y="840"/>
                  </a:cubicBezTo>
                  <a:cubicBezTo>
                    <a:pt x="1275" y="794"/>
                    <a:pt x="1298" y="756"/>
                    <a:pt x="1305" y="710"/>
                  </a:cubicBezTo>
                  <a:cubicBezTo>
                    <a:pt x="1305" y="695"/>
                    <a:pt x="1282" y="664"/>
                    <a:pt x="1298" y="664"/>
                  </a:cubicBezTo>
                  <a:cubicBezTo>
                    <a:pt x="1336" y="657"/>
                    <a:pt x="1374" y="672"/>
                    <a:pt x="1412" y="680"/>
                  </a:cubicBezTo>
                  <a:lnTo>
                    <a:pt x="1412" y="680"/>
                  </a:lnTo>
                  <a:cubicBezTo>
                    <a:pt x="1412" y="718"/>
                    <a:pt x="1382" y="756"/>
                    <a:pt x="1397" y="786"/>
                  </a:cubicBezTo>
                  <a:cubicBezTo>
                    <a:pt x="1427" y="809"/>
                    <a:pt x="1481" y="779"/>
                    <a:pt x="1511" y="794"/>
                  </a:cubicBezTo>
                  <a:cubicBezTo>
                    <a:pt x="1534" y="809"/>
                    <a:pt x="1534" y="840"/>
                    <a:pt x="1534" y="863"/>
                  </a:cubicBezTo>
                  <a:cubicBezTo>
                    <a:pt x="1534" y="893"/>
                    <a:pt x="1527" y="924"/>
                    <a:pt x="1519" y="955"/>
                  </a:cubicBezTo>
                  <a:lnTo>
                    <a:pt x="1519" y="955"/>
                  </a:lnTo>
                  <a:cubicBezTo>
                    <a:pt x="1488" y="962"/>
                    <a:pt x="1443" y="962"/>
                    <a:pt x="1420" y="985"/>
                  </a:cubicBezTo>
                  <a:cubicBezTo>
                    <a:pt x="1405" y="1000"/>
                    <a:pt x="1420" y="1023"/>
                    <a:pt x="1427" y="1038"/>
                  </a:cubicBezTo>
                  <a:cubicBezTo>
                    <a:pt x="1443" y="1061"/>
                    <a:pt x="1473" y="1061"/>
                    <a:pt x="1488" y="1084"/>
                  </a:cubicBezTo>
                  <a:cubicBezTo>
                    <a:pt x="1504" y="1107"/>
                    <a:pt x="1519" y="1138"/>
                    <a:pt x="1511" y="1168"/>
                  </a:cubicBezTo>
                  <a:cubicBezTo>
                    <a:pt x="1496" y="1214"/>
                    <a:pt x="1443" y="1245"/>
                    <a:pt x="1435" y="1291"/>
                  </a:cubicBezTo>
                  <a:cubicBezTo>
                    <a:pt x="1427" y="1329"/>
                    <a:pt x="1458" y="1367"/>
                    <a:pt x="1466" y="1405"/>
                  </a:cubicBezTo>
                  <a:lnTo>
                    <a:pt x="1466" y="1405"/>
                  </a:lnTo>
                  <a:cubicBezTo>
                    <a:pt x="1435" y="1420"/>
                    <a:pt x="1382" y="1405"/>
                    <a:pt x="1374" y="1436"/>
                  </a:cubicBezTo>
                  <a:cubicBezTo>
                    <a:pt x="1351" y="1474"/>
                    <a:pt x="1382" y="1520"/>
                    <a:pt x="1389" y="1566"/>
                  </a:cubicBezTo>
                  <a:cubicBezTo>
                    <a:pt x="1389" y="1566"/>
                    <a:pt x="1298" y="1588"/>
                    <a:pt x="1290" y="1588"/>
                  </a:cubicBezTo>
                  <a:cubicBezTo>
                    <a:pt x="1282" y="1588"/>
                    <a:pt x="1275" y="1619"/>
                    <a:pt x="1275" y="1619"/>
                  </a:cubicBezTo>
                  <a:cubicBezTo>
                    <a:pt x="1275" y="1619"/>
                    <a:pt x="1206" y="1627"/>
                    <a:pt x="1191" y="1627"/>
                  </a:cubicBezTo>
                  <a:cubicBezTo>
                    <a:pt x="1183" y="1627"/>
                    <a:pt x="1152" y="1711"/>
                    <a:pt x="1152" y="1711"/>
                  </a:cubicBezTo>
                  <a:cubicBezTo>
                    <a:pt x="1130" y="1711"/>
                    <a:pt x="1107" y="1688"/>
                    <a:pt x="1084" y="1695"/>
                  </a:cubicBezTo>
                  <a:cubicBezTo>
                    <a:pt x="1061" y="1703"/>
                    <a:pt x="1069" y="1749"/>
                    <a:pt x="1046" y="1764"/>
                  </a:cubicBezTo>
                  <a:cubicBezTo>
                    <a:pt x="1015" y="1779"/>
                    <a:pt x="977" y="1779"/>
                    <a:pt x="946" y="1779"/>
                  </a:cubicBezTo>
                  <a:lnTo>
                    <a:pt x="946" y="1779"/>
                  </a:lnTo>
                  <a:cubicBezTo>
                    <a:pt x="931" y="1756"/>
                    <a:pt x="931" y="1703"/>
                    <a:pt x="900" y="1711"/>
                  </a:cubicBezTo>
                  <a:cubicBezTo>
                    <a:pt x="862" y="1711"/>
                    <a:pt x="855" y="1764"/>
                    <a:pt x="824" y="1787"/>
                  </a:cubicBezTo>
                  <a:cubicBezTo>
                    <a:pt x="824" y="1787"/>
                    <a:pt x="732" y="1711"/>
                    <a:pt x="732" y="1703"/>
                  </a:cubicBezTo>
                  <a:cubicBezTo>
                    <a:pt x="725" y="1695"/>
                    <a:pt x="755" y="1649"/>
                    <a:pt x="755" y="1649"/>
                  </a:cubicBezTo>
                  <a:lnTo>
                    <a:pt x="679" y="1642"/>
                  </a:lnTo>
                  <a:cubicBezTo>
                    <a:pt x="671" y="1642"/>
                    <a:pt x="679" y="1588"/>
                    <a:pt x="679" y="1588"/>
                  </a:cubicBezTo>
                  <a:cubicBezTo>
                    <a:pt x="641" y="1581"/>
                    <a:pt x="602" y="1558"/>
                    <a:pt x="564" y="1573"/>
                  </a:cubicBezTo>
                  <a:cubicBezTo>
                    <a:pt x="519" y="1588"/>
                    <a:pt x="496" y="1642"/>
                    <a:pt x="457" y="1680"/>
                  </a:cubicBezTo>
                  <a:lnTo>
                    <a:pt x="457" y="1680"/>
                  </a:lnTo>
                  <a:cubicBezTo>
                    <a:pt x="412" y="1680"/>
                    <a:pt x="381" y="1703"/>
                    <a:pt x="343" y="1711"/>
                  </a:cubicBezTo>
                  <a:cubicBezTo>
                    <a:pt x="320" y="1711"/>
                    <a:pt x="305" y="1703"/>
                    <a:pt x="282" y="1703"/>
                  </a:cubicBezTo>
                  <a:cubicBezTo>
                    <a:pt x="251" y="1642"/>
                    <a:pt x="167" y="1604"/>
                    <a:pt x="121" y="1550"/>
                  </a:cubicBezTo>
                  <a:cubicBezTo>
                    <a:pt x="98" y="1535"/>
                    <a:pt x="75" y="1520"/>
                    <a:pt x="52" y="1504"/>
                  </a:cubicBezTo>
                  <a:cubicBezTo>
                    <a:pt x="31" y="1474"/>
                    <a:pt x="0" y="1459"/>
                    <a:pt x="31" y="1428"/>
                  </a:cubicBezTo>
                  <a:cubicBezTo>
                    <a:pt x="46" y="1405"/>
                    <a:pt x="60" y="1374"/>
                    <a:pt x="83" y="1374"/>
                  </a:cubicBezTo>
                  <a:cubicBezTo>
                    <a:pt x="129" y="1374"/>
                    <a:pt x="121" y="1359"/>
                    <a:pt x="144" y="1336"/>
                  </a:cubicBezTo>
                  <a:cubicBezTo>
                    <a:pt x="160" y="1329"/>
                    <a:pt x="182" y="1336"/>
                    <a:pt x="198" y="1329"/>
                  </a:cubicBezTo>
                  <a:cubicBezTo>
                    <a:pt x="228" y="1313"/>
                    <a:pt x="251" y="1321"/>
                    <a:pt x="282" y="1313"/>
                  </a:cubicBezTo>
                  <a:cubicBezTo>
                    <a:pt x="320" y="1313"/>
                    <a:pt x="343" y="1275"/>
                    <a:pt x="350" y="1245"/>
                  </a:cubicBezTo>
                  <a:cubicBezTo>
                    <a:pt x="389" y="1222"/>
                    <a:pt x="381" y="1199"/>
                    <a:pt x="381" y="1161"/>
                  </a:cubicBezTo>
                  <a:cubicBezTo>
                    <a:pt x="381" y="1122"/>
                    <a:pt x="358" y="1069"/>
                    <a:pt x="320" y="1115"/>
                  </a:cubicBezTo>
                  <a:cubicBezTo>
                    <a:pt x="305" y="1138"/>
                    <a:pt x="282" y="1176"/>
                    <a:pt x="251" y="1199"/>
                  </a:cubicBezTo>
                  <a:cubicBezTo>
                    <a:pt x="244" y="1207"/>
                    <a:pt x="175" y="1291"/>
                    <a:pt x="190" y="1214"/>
                  </a:cubicBezTo>
                  <a:cubicBezTo>
                    <a:pt x="198" y="1184"/>
                    <a:pt x="221" y="1138"/>
                    <a:pt x="182" y="1115"/>
                  </a:cubicBezTo>
                  <a:cubicBezTo>
                    <a:pt x="182" y="1077"/>
                    <a:pt x="228" y="1077"/>
                    <a:pt x="228" y="1046"/>
                  </a:cubicBezTo>
                  <a:cubicBezTo>
                    <a:pt x="236" y="1016"/>
                    <a:pt x="259" y="993"/>
                    <a:pt x="282" y="977"/>
                  </a:cubicBezTo>
                  <a:cubicBezTo>
                    <a:pt x="297" y="962"/>
                    <a:pt x="274" y="955"/>
                    <a:pt x="274" y="939"/>
                  </a:cubicBezTo>
                  <a:cubicBezTo>
                    <a:pt x="266" y="924"/>
                    <a:pt x="297" y="878"/>
                    <a:pt x="305" y="870"/>
                  </a:cubicBezTo>
                  <a:cubicBezTo>
                    <a:pt x="320" y="855"/>
                    <a:pt x="305" y="824"/>
                    <a:pt x="320" y="817"/>
                  </a:cubicBezTo>
                  <a:cubicBezTo>
                    <a:pt x="327" y="809"/>
                    <a:pt x="350" y="802"/>
                    <a:pt x="343" y="779"/>
                  </a:cubicBezTo>
                  <a:cubicBezTo>
                    <a:pt x="335" y="741"/>
                    <a:pt x="404" y="725"/>
                    <a:pt x="434" y="725"/>
                  </a:cubicBezTo>
                  <a:cubicBezTo>
                    <a:pt x="434" y="710"/>
                    <a:pt x="412" y="680"/>
                    <a:pt x="389" y="672"/>
                  </a:cubicBezTo>
                  <a:cubicBezTo>
                    <a:pt x="343" y="657"/>
                    <a:pt x="358" y="657"/>
                    <a:pt x="350" y="618"/>
                  </a:cubicBezTo>
                  <a:cubicBezTo>
                    <a:pt x="327" y="618"/>
                    <a:pt x="289" y="611"/>
                    <a:pt x="266" y="588"/>
                  </a:cubicBezTo>
                  <a:cubicBezTo>
                    <a:pt x="236" y="565"/>
                    <a:pt x="244" y="519"/>
                    <a:pt x="205" y="557"/>
                  </a:cubicBezTo>
                  <a:cubicBezTo>
                    <a:pt x="190" y="580"/>
                    <a:pt x="175" y="557"/>
                    <a:pt x="167" y="534"/>
                  </a:cubicBezTo>
                  <a:cubicBezTo>
                    <a:pt x="144" y="504"/>
                    <a:pt x="129" y="527"/>
                    <a:pt x="137" y="473"/>
                  </a:cubicBezTo>
                  <a:cubicBezTo>
                    <a:pt x="152" y="420"/>
                    <a:pt x="98" y="412"/>
                    <a:pt x="175" y="374"/>
                  </a:cubicBezTo>
                  <a:cubicBezTo>
                    <a:pt x="198" y="336"/>
                    <a:pt x="182" y="351"/>
                    <a:pt x="152" y="320"/>
                  </a:cubicBezTo>
                  <a:cubicBezTo>
                    <a:pt x="152" y="320"/>
                    <a:pt x="152" y="320"/>
                    <a:pt x="152" y="313"/>
                  </a:cubicBezTo>
                  <a:lnTo>
                    <a:pt x="152" y="313"/>
                  </a:lnTo>
                  <a:cubicBezTo>
                    <a:pt x="167" y="305"/>
                    <a:pt x="198" y="290"/>
                    <a:pt x="205" y="282"/>
                  </a:cubicBezTo>
                  <a:cubicBezTo>
                    <a:pt x="259" y="244"/>
                    <a:pt x="228" y="191"/>
                    <a:pt x="305" y="206"/>
                  </a:cubicBezTo>
                  <a:cubicBezTo>
                    <a:pt x="366" y="213"/>
                    <a:pt x="343" y="152"/>
                    <a:pt x="373" y="137"/>
                  </a:cubicBezTo>
                  <a:cubicBezTo>
                    <a:pt x="389" y="130"/>
                    <a:pt x="412" y="122"/>
                    <a:pt x="419" y="107"/>
                  </a:cubicBezTo>
                  <a:cubicBezTo>
                    <a:pt x="465" y="99"/>
                    <a:pt x="496" y="191"/>
                    <a:pt x="549" y="152"/>
                  </a:cubicBezTo>
                  <a:cubicBezTo>
                    <a:pt x="602" y="114"/>
                    <a:pt x="641" y="175"/>
                    <a:pt x="671" y="221"/>
                  </a:cubicBezTo>
                  <a:cubicBezTo>
                    <a:pt x="686" y="259"/>
                    <a:pt x="694" y="290"/>
                    <a:pt x="725" y="252"/>
                  </a:cubicBezTo>
                  <a:cubicBezTo>
                    <a:pt x="763" y="206"/>
                    <a:pt x="824" y="213"/>
                    <a:pt x="809" y="145"/>
                  </a:cubicBezTo>
                  <a:cubicBezTo>
                    <a:pt x="809" y="130"/>
                    <a:pt x="801" y="68"/>
                    <a:pt x="794" y="68"/>
                  </a:cubicBezTo>
                  <a:lnTo>
                    <a:pt x="794" y="68"/>
                  </a:lnTo>
                  <a:cubicBezTo>
                    <a:pt x="824" y="53"/>
                    <a:pt x="847" y="23"/>
                    <a:pt x="877" y="15"/>
                  </a:cubicBezTo>
                  <a:cubicBezTo>
                    <a:pt x="900" y="7"/>
                    <a:pt x="931" y="7"/>
                    <a:pt x="954" y="30"/>
                  </a:cubicBezTo>
                  <a:cubicBezTo>
                    <a:pt x="969" y="46"/>
                    <a:pt x="954" y="76"/>
                    <a:pt x="961" y="91"/>
                  </a:cubicBezTo>
                  <a:cubicBezTo>
                    <a:pt x="984" y="114"/>
                    <a:pt x="1015" y="137"/>
                    <a:pt x="1046" y="130"/>
                  </a:cubicBezTo>
                  <a:cubicBezTo>
                    <a:pt x="1069" y="130"/>
                    <a:pt x="1053" y="76"/>
                    <a:pt x="1076" y="68"/>
                  </a:cubicBezTo>
                  <a:cubicBezTo>
                    <a:pt x="1114" y="53"/>
                    <a:pt x="1152" y="76"/>
                    <a:pt x="1191" y="84"/>
                  </a:cubicBezTo>
                  <a:cubicBezTo>
                    <a:pt x="1191" y="84"/>
                    <a:pt x="1191" y="46"/>
                    <a:pt x="1206" y="38"/>
                  </a:cubicBezTo>
                  <a:cubicBezTo>
                    <a:pt x="1213" y="38"/>
                    <a:pt x="1298" y="0"/>
                    <a:pt x="1298"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6" name="Freeform 23"/>
            <p:cNvSpPr>
              <a:spLocks noChangeArrowheads="1"/>
            </p:cNvSpPr>
            <p:nvPr/>
          </p:nvSpPr>
          <p:spPr bwMode="auto">
            <a:xfrm>
              <a:off x="6438481" y="7753350"/>
              <a:ext cx="201600" cy="204788"/>
            </a:xfrm>
            <a:custGeom>
              <a:avLst/>
              <a:gdLst>
                <a:gd name="T0" fmla="*/ 389 w 558"/>
                <a:gd name="T1" fmla="*/ 8 h 567"/>
                <a:gd name="T2" fmla="*/ 389 w 558"/>
                <a:gd name="T3" fmla="*/ 8 h 567"/>
                <a:gd name="T4" fmla="*/ 450 w 558"/>
                <a:gd name="T5" fmla="*/ 61 h 567"/>
                <a:gd name="T6" fmla="*/ 458 w 558"/>
                <a:gd name="T7" fmla="*/ 115 h 567"/>
                <a:gd name="T8" fmla="*/ 527 w 558"/>
                <a:gd name="T9" fmla="*/ 191 h 567"/>
                <a:gd name="T10" fmla="*/ 557 w 558"/>
                <a:gd name="T11" fmla="*/ 253 h 567"/>
                <a:gd name="T12" fmla="*/ 557 w 558"/>
                <a:gd name="T13" fmla="*/ 253 h 567"/>
                <a:gd name="T14" fmla="*/ 443 w 558"/>
                <a:gd name="T15" fmla="*/ 237 h 567"/>
                <a:gd name="T16" fmla="*/ 450 w 558"/>
                <a:gd name="T17" fmla="*/ 283 h 567"/>
                <a:gd name="T18" fmla="*/ 412 w 558"/>
                <a:gd name="T19" fmla="*/ 413 h 567"/>
                <a:gd name="T20" fmla="*/ 404 w 558"/>
                <a:gd name="T21" fmla="*/ 512 h 567"/>
                <a:gd name="T22" fmla="*/ 374 w 558"/>
                <a:gd name="T23" fmla="*/ 566 h 567"/>
                <a:gd name="T24" fmla="*/ 275 w 558"/>
                <a:gd name="T25" fmla="*/ 512 h 567"/>
                <a:gd name="T26" fmla="*/ 191 w 558"/>
                <a:gd name="T27" fmla="*/ 420 h 567"/>
                <a:gd name="T28" fmla="*/ 91 w 558"/>
                <a:gd name="T29" fmla="*/ 344 h 567"/>
                <a:gd name="T30" fmla="*/ 106 w 558"/>
                <a:gd name="T31" fmla="*/ 298 h 567"/>
                <a:gd name="T32" fmla="*/ 15 w 558"/>
                <a:gd name="T33" fmla="*/ 245 h 567"/>
                <a:gd name="T34" fmla="*/ 15 w 558"/>
                <a:gd name="T35" fmla="*/ 191 h 567"/>
                <a:gd name="T36" fmla="*/ 129 w 558"/>
                <a:gd name="T37" fmla="*/ 138 h 567"/>
                <a:gd name="T38" fmla="*/ 129 w 558"/>
                <a:gd name="T39" fmla="*/ 77 h 567"/>
                <a:gd name="T40" fmla="*/ 229 w 558"/>
                <a:gd name="T41" fmla="*/ 107 h 567"/>
                <a:gd name="T42" fmla="*/ 275 w 558"/>
                <a:gd name="T43" fmla="*/ 69 h 567"/>
                <a:gd name="T44" fmla="*/ 297 w 558"/>
                <a:gd name="T45" fmla="*/ 123 h 567"/>
                <a:gd name="T46" fmla="*/ 328 w 558"/>
                <a:gd name="T47" fmla="*/ 115 h 567"/>
                <a:gd name="T48" fmla="*/ 313 w 558"/>
                <a:gd name="T49" fmla="*/ 23 h 567"/>
                <a:gd name="T50" fmla="*/ 389 w 558"/>
                <a:gd name="T51" fmla="*/ 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8" h="567">
                  <a:moveTo>
                    <a:pt x="389" y="8"/>
                  </a:moveTo>
                  <a:lnTo>
                    <a:pt x="389" y="8"/>
                  </a:lnTo>
                  <a:cubicBezTo>
                    <a:pt x="412" y="23"/>
                    <a:pt x="435" y="39"/>
                    <a:pt x="450" y="61"/>
                  </a:cubicBezTo>
                  <a:cubicBezTo>
                    <a:pt x="466" y="77"/>
                    <a:pt x="450" y="100"/>
                    <a:pt x="458" y="115"/>
                  </a:cubicBezTo>
                  <a:cubicBezTo>
                    <a:pt x="473" y="145"/>
                    <a:pt x="511" y="161"/>
                    <a:pt x="527" y="191"/>
                  </a:cubicBezTo>
                  <a:cubicBezTo>
                    <a:pt x="542" y="207"/>
                    <a:pt x="550" y="230"/>
                    <a:pt x="557" y="253"/>
                  </a:cubicBezTo>
                  <a:lnTo>
                    <a:pt x="557" y="253"/>
                  </a:lnTo>
                  <a:cubicBezTo>
                    <a:pt x="519" y="245"/>
                    <a:pt x="481" y="230"/>
                    <a:pt x="443" y="237"/>
                  </a:cubicBezTo>
                  <a:cubicBezTo>
                    <a:pt x="427" y="237"/>
                    <a:pt x="450" y="268"/>
                    <a:pt x="450" y="283"/>
                  </a:cubicBezTo>
                  <a:cubicBezTo>
                    <a:pt x="443" y="329"/>
                    <a:pt x="420" y="367"/>
                    <a:pt x="412" y="413"/>
                  </a:cubicBezTo>
                  <a:cubicBezTo>
                    <a:pt x="404" y="443"/>
                    <a:pt x="412" y="482"/>
                    <a:pt x="404" y="512"/>
                  </a:cubicBezTo>
                  <a:cubicBezTo>
                    <a:pt x="397" y="528"/>
                    <a:pt x="397" y="566"/>
                    <a:pt x="374" y="566"/>
                  </a:cubicBezTo>
                  <a:cubicBezTo>
                    <a:pt x="336" y="566"/>
                    <a:pt x="305" y="535"/>
                    <a:pt x="275" y="512"/>
                  </a:cubicBezTo>
                  <a:cubicBezTo>
                    <a:pt x="244" y="489"/>
                    <a:pt x="221" y="451"/>
                    <a:pt x="191" y="420"/>
                  </a:cubicBezTo>
                  <a:cubicBezTo>
                    <a:pt x="160" y="390"/>
                    <a:pt x="114" y="375"/>
                    <a:pt x="91" y="344"/>
                  </a:cubicBezTo>
                  <a:cubicBezTo>
                    <a:pt x="83" y="329"/>
                    <a:pt x="114" y="314"/>
                    <a:pt x="106" y="298"/>
                  </a:cubicBezTo>
                  <a:cubicBezTo>
                    <a:pt x="83" y="275"/>
                    <a:pt x="38" y="275"/>
                    <a:pt x="15" y="245"/>
                  </a:cubicBezTo>
                  <a:cubicBezTo>
                    <a:pt x="7" y="230"/>
                    <a:pt x="0" y="207"/>
                    <a:pt x="15" y="191"/>
                  </a:cubicBezTo>
                  <a:cubicBezTo>
                    <a:pt x="45" y="161"/>
                    <a:pt x="99" y="168"/>
                    <a:pt x="129" y="138"/>
                  </a:cubicBezTo>
                  <a:cubicBezTo>
                    <a:pt x="145" y="123"/>
                    <a:pt x="114" y="84"/>
                    <a:pt x="129" y="77"/>
                  </a:cubicBezTo>
                  <a:cubicBezTo>
                    <a:pt x="160" y="69"/>
                    <a:pt x="191" y="107"/>
                    <a:pt x="229" y="107"/>
                  </a:cubicBezTo>
                  <a:cubicBezTo>
                    <a:pt x="244" y="107"/>
                    <a:pt x="259" y="61"/>
                    <a:pt x="275" y="69"/>
                  </a:cubicBezTo>
                  <a:cubicBezTo>
                    <a:pt x="297" y="69"/>
                    <a:pt x="282" y="107"/>
                    <a:pt x="297" y="123"/>
                  </a:cubicBezTo>
                  <a:cubicBezTo>
                    <a:pt x="305" y="130"/>
                    <a:pt x="320" y="123"/>
                    <a:pt x="328" y="115"/>
                  </a:cubicBezTo>
                  <a:cubicBezTo>
                    <a:pt x="328" y="84"/>
                    <a:pt x="290" y="46"/>
                    <a:pt x="313" y="23"/>
                  </a:cubicBezTo>
                  <a:cubicBezTo>
                    <a:pt x="320" y="0"/>
                    <a:pt x="366" y="16"/>
                    <a:pt x="389"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7" name="Freeform 24"/>
            <p:cNvSpPr>
              <a:spLocks noChangeArrowheads="1"/>
            </p:cNvSpPr>
            <p:nvPr/>
          </p:nvSpPr>
          <p:spPr bwMode="auto">
            <a:xfrm>
              <a:off x="6636906" y="7942263"/>
              <a:ext cx="107943" cy="187325"/>
            </a:xfrm>
            <a:custGeom>
              <a:avLst/>
              <a:gdLst>
                <a:gd name="T0" fmla="*/ 114 w 298"/>
                <a:gd name="T1" fmla="*/ 0 h 520"/>
                <a:gd name="T2" fmla="*/ 114 w 298"/>
                <a:gd name="T3" fmla="*/ 0 h 520"/>
                <a:gd name="T4" fmla="*/ 190 w 298"/>
                <a:gd name="T5" fmla="*/ 38 h 520"/>
                <a:gd name="T6" fmla="*/ 190 w 298"/>
                <a:gd name="T7" fmla="*/ 38 h 520"/>
                <a:gd name="T8" fmla="*/ 198 w 298"/>
                <a:gd name="T9" fmla="*/ 106 h 520"/>
                <a:gd name="T10" fmla="*/ 229 w 298"/>
                <a:gd name="T11" fmla="*/ 152 h 520"/>
                <a:gd name="T12" fmla="*/ 297 w 298"/>
                <a:gd name="T13" fmla="*/ 183 h 520"/>
                <a:gd name="T14" fmla="*/ 297 w 298"/>
                <a:gd name="T15" fmla="*/ 183 h 520"/>
                <a:gd name="T16" fmla="*/ 206 w 298"/>
                <a:gd name="T17" fmla="*/ 297 h 520"/>
                <a:gd name="T18" fmla="*/ 259 w 298"/>
                <a:gd name="T19" fmla="*/ 504 h 520"/>
                <a:gd name="T20" fmla="*/ 259 w 298"/>
                <a:gd name="T21" fmla="*/ 504 h 520"/>
                <a:gd name="T22" fmla="*/ 221 w 298"/>
                <a:gd name="T23" fmla="*/ 511 h 520"/>
                <a:gd name="T24" fmla="*/ 61 w 298"/>
                <a:gd name="T25" fmla="*/ 450 h 520"/>
                <a:gd name="T26" fmla="*/ 61 w 298"/>
                <a:gd name="T27" fmla="*/ 450 h 520"/>
                <a:gd name="T28" fmla="*/ 30 w 298"/>
                <a:gd name="T29" fmla="*/ 336 h 520"/>
                <a:gd name="T30" fmla="*/ 106 w 298"/>
                <a:gd name="T31" fmla="*/ 213 h 520"/>
                <a:gd name="T32" fmla="*/ 83 w 298"/>
                <a:gd name="T33" fmla="*/ 129 h 520"/>
                <a:gd name="T34" fmla="*/ 22 w 298"/>
                <a:gd name="T35" fmla="*/ 83 h 520"/>
                <a:gd name="T36" fmla="*/ 15 w 298"/>
                <a:gd name="T37" fmla="*/ 30 h 520"/>
                <a:gd name="T38" fmla="*/ 114 w 298"/>
                <a:gd name="T39"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520">
                  <a:moveTo>
                    <a:pt x="114" y="0"/>
                  </a:moveTo>
                  <a:lnTo>
                    <a:pt x="114" y="0"/>
                  </a:lnTo>
                  <a:cubicBezTo>
                    <a:pt x="190" y="38"/>
                    <a:pt x="190" y="38"/>
                    <a:pt x="190" y="38"/>
                  </a:cubicBezTo>
                  <a:lnTo>
                    <a:pt x="190" y="38"/>
                  </a:lnTo>
                  <a:cubicBezTo>
                    <a:pt x="198" y="61"/>
                    <a:pt x="190" y="83"/>
                    <a:pt x="198" y="106"/>
                  </a:cubicBezTo>
                  <a:cubicBezTo>
                    <a:pt x="206" y="122"/>
                    <a:pt x="213" y="137"/>
                    <a:pt x="229" y="152"/>
                  </a:cubicBezTo>
                  <a:cubicBezTo>
                    <a:pt x="244" y="167"/>
                    <a:pt x="275" y="167"/>
                    <a:pt x="297" y="183"/>
                  </a:cubicBezTo>
                  <a:lnTo>
                    <a:pt x="297" y="183"/>
                  </a:lnTo>
                  <a:cubicBezTo>
                    <a:pt x="267" y="221"/>
                    <a:pt x="206" y="252"/>
                    <a:pt x="206" y="297"/>
                  </a:cubicBezTo>
                  <a:cubicBezTo>
                    <a:pt x="198" y="366"/>
                    <a:pt x="236" y="435"/>
                    <a:pt x="259" y="504"/>
                  </a:cubicBezTo>
                  <a:lnTo>
                    <a:pt x="259" y="504"/>
                  </a:lnTo>
                  <a:cubicBezTo>
                    <a:pt x="244" y="504"/>
                    <a:pt x="236" y="519"/>
                    <a:pt x="221" y="511"/>
                  </a:cubicBezTo>
                  <a:cubicBezTo>
                    <a:pt x="168" y="496"/>
                    <a:pt x="114" y="473"/>
                    <a:pt x="61" y="450"/>
                  </a:cubicBezTo>
                  <a:lnTo>
                    <a:pt x="61" y="450"/>
                  </a:lnTo>
                  <a:cubicBezTo>
                    <a:pt x="53" y="412"/>
                    <a:pt x="22" y="374"/>
                    <a:pt x="30" y="336"/>
                  </a:cubicBezTo>
                  <a:cubicBezTo>
                    <a:pt x="38" y="290"/>
                    <a:pt x="91" y="259"/>
                    <a:pt x="106" y="213"/>
                  </a:cubicBezTo>
                  <a:cubicBezTo>
                    <a:pt x="114" y="183"/>
                    <a:pt x="99" y="152"/>
                    <a:pt x="83" y="129"/>
                  </a:cubicBezTo>
                  <a:cubicBezTo>
                    <a:pt x="68" y="106"/>
                    <a:pt x="38" y="106"/>
                    <a:pt x="22" y="83"/>
                  </a:cubicBezTo>
                  <a:cubicBezTo>
                    <a:pt x="15" y="68"/>
                    <a:pt x="0" y="45"/>
                    <a:pt x="15" y="30"/>
                  </a:cubicBezTo>
                  <a:cubicBezTo>
                    <a:pt x="38" y="7"/>
                    <a:pt x="83" y="7"/>
                    <a:pt x="11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8" name="Freeform 25"/>
            <p:cNvSpPr>
              <a:spLocks noChangeArrowheads="1"/>
            </p:cNvSpPr>
            <p:nvPr/>
          </p:nvSpPr>
          <p:spPr bwMode="auto">
            <a:xfrm>
              <a:off x="6705163" y="7923213"/>
              <a:ext cx="90482" cy="88900"/>
            </a:xfrm>
            <a:custGeom>
              <a:avLst/>
              <a:gdLst>
                <a:gd name="T0" fmla="*/ 0 w 253"/>
                <a:gd name="T1" fmla="*/ 92 h 245"/>
                <a:gd name="T2" fmla="*/ 0 w 253"/>
                <a:gd name="T3" fmla="*/ 92 h 245"/>
                <a:gd name="T4" fmla="*/ 8 w 253"/>
                <a:gd name="T5" fmla="*/ 160 h 245"/>
                <a:gd name="T6" fmla="*/ 39 w 253"/>
                <a:gd name="T7" fmla="*/ 206 h 245"/>
                <a:gd name="T8" fmla="*/ 107 w 253"/>
                <a:gd name="T9" fmla="*/ 237 h 245"/>
                <a:gd name="T10" fmla="*/ 107 w 253"/>
                <a:gd name="T11" fmla="*/ 237 h 245"/>
                <a:gd name="T12" fmla="*/ 191 w 253"/>
                <a:gd name="T13" fmla="*/ 244 h 245"/>
                <a:gd name="T14" fmla="*/ 191 w 253"/>
                <a:gd name="T15" fmla="*/ 244 h 245"/>
                <a:gd name="T16" fmla="*/ 237 w 253"/>
                <a:gd name="T17" fmla="*/ 221 h 245"/>
                <a:gd name="T18" fmla="*/ 237 w 253"/>
                <a:gd name="T19" fmla="*/ 221 h 245"/>
                <a:gd name="T20" fmla="*/ 191 w 253"/>
                <a:gd name="T21" fmla="*/ 137 h 245"/>
                <a:gd name="T22" fmla="*/ 252 w 253"/>
                <a:gd name="T23" fmla="*/ 76 h 245"/>
                <a:gd name="T24" fmla="*/ 252 w 253"/>
                <a:gd name="T25" fmla="*/ 76 h 245"/>
                <a:gd name="T26" fmla="*/ 107 w 253"/>
                <a:gd name="T27" fmla="*/ 0 h 245"/>
                <a:gd name="T28" fmla="*/ 0 w 253"/>
                <a:gd name="T29" fmla="*/ 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45">
                  <a:moveTo>
                    <a:pt x="0" y="92"/>
                  </a:moveTo>
                  <a:lnTo>
                    <a:pt x="0" y="92"/>
                  </a:lnTo>
                  <a:cubicBezTo>
                    <a:pt x="8" y="115"/>
                    <a:pt x="0" y="137"/>
                    <a:pt x="8" y="160"/>
                  </a:cubicBezTo>
                  <a:cubicBezTo>
                    <a:pt x="16" y="176"/>
                    <a:pt x="23" y="191"/>
                    <a:pt x="39" y="206"/>
                  </a:cubicBezTo>
                  <a:cubicBezTo>
                    <a:pt x="54" y="221"/>
                    <a:pt x="85" y="221"/>
                    <a:pt x="107" y="237"/>
                  </a:cubicBezTo>
                  <a:lnTo>
                    <a:pt x="107" y="237"/>
                  </a:lnTo>
                  <a:cubicBezTo>
                    <a:pt x="191" y="244"/>
                    <a:pt x="191" y="244"/>
                    <a:pt x="191" y="244"/>
                  </a:cubicBezTo>
                  <a:lnTo>
                    <a:pt x="191" y="244"/>
                  </a:lnTo>
                  <a:cubicBezTo>
                    <a:pt x="237" y="221"/>
                    <a:pt x="237" y="221"/>
                    <a:pt x="237" y="221"/>
                  </a:cubicBezTo>
                  <a:lnTo>
                    <a:pt x="237" y="221"/>
                  </a:lnTo>
                  <a:cubicBezTo>
                    <a:pt x="222" y="191"/>
                    <a:pt x="191" y="168"/>
                    <a:pt x="191" y="137"/>
                  </a:cubicBezTo>
                  <a:cubicBezTo>
                    <a:pt x="199" y="107"/>
                    <a:pt x="230" y="92"/>
                    <a:pt x="252" y="76"/>
                  </a:cubicBezTo>
                  <a:lnTo>
                    <a:pt x="252" y="76"/>
                  </a:lnTo>
                  <a:cubicBezTo>
                    <a:pt x="199" y="54"/>
                    <a:pt x="161" y="0"/>
                    <a:pt x="107" y="0"/>
                  </a:cubicBezTo>
                  <a:cubicBezTo>
                    <a:pt x="62" y="8"/>
                    <a:pt x="39" y="61"/>
                    <a:pt x="0"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9" name="Freeform 26"/>
            <p:cNvSpPr>
              <a:spLocks noChangeArrowheads="1"/>
            </p:cNvSpPr>
            <p:nvPr/>
          </p:nvSpPr>
          <p:spPr bwMode="auto">
            <a:xfrm>
              <a:off x="6708338" y="8008939"/>
              <a:ext cx="107943" cy="115887"/>
            </a:xfrm>
            <a:custGeom>
              <a:avLst/>
              <a:gdLst>
                <a:gd name="T0" fmla="*/ 99 w 299"/>
                <a:gd name="T1" fmla="*/ 0 h 322"/>
                <a:gd name="T2" fmla="*/ 99 w 299"/>
                <a:gd name="T3" fmla="*/ 0 h 322"/>
                <a:gd name="T4" fmla="*/ 183 w 299"/>
                <a:gd name="T5" fmla="*/ 7 h 322"/>
                <a:gd name="T6" fmla="*/ 183 w 299"/>
                <a:gd name="T7" fmla="*/ 7 h 322"/>
                <a:gd name="T8" fmla="*/ 199 w 299"/>
                <a:gd name="T9" fmla="*/ 114 h 322"/>
                <a:gd name="T10" fmla="*/ 176 w 299"/>
                <a:gd name="T11" fmla="*/ 214 h 322"/>
                <a:gd name="T12" fmla="*/ 214 w 299"/>
                <a:gd name="T13" fmla="*/ 229 h 322"/>
                <a:gd name="T14" fmla="*/ 252 w 299"/>
                <a:gd name="T15" fmla="*/ 175 h 322"/>
                <a:gd name="T16" fmla="*/ 298 w 299"/>
                <a:gd name="T17" fmla="*/ 221 h 322"/>
                <a:gd name="T18" fmla="*/ 298 w 299"/>
                <a:gd name="T19" fmla="*/ 221 h 322"/>
                <a:gd name="T20" fmla="*/ 283 w 299"/>
                <a:gd name="T21" fmla="*/ 298 h 322"/>
                <a:gd name="T22" fmla="*/ 283 w 299"/>
                <a:gd name="T23" fmla="*/ 298 h 322"/>
                <a:gd name="T24" fmla="*/ 229 w 299"/>
                <a:gd name="T25" fmla="*/ 282 h 322"/>
                <a:gd name="T26" fmla="*/ 191 w 299"/>
                <a:gd name="T27" fmla="*/ 305 h 322"/>
                <a:gd name="T28" fmla="*/ 145 w 299"/>
                <a:gd name="T29" fmla="*/ 282 h 322"/>
                <a:gd name="T30" fmla="*/ 107 w 299"/>
                <a:gd name="T31" fmla="*/ 321 h 322"/>
                <a:gd name="T32" fmla="*/ 61 w 299"/>
                <a:gd name="T33" fmla="*/ 321 h 322"/>
                <a:gd name="T34" fmla="*/ 61 w 299"/>
                <a:gd name="T35" fmla="*/ 321 h 322"/>
                <a:gd name="T36" fmla="*/ 8 w 299"/>
                <a:gd name="T37" fmla="*/ 114 h 322"/>
                <a:gd name="T38" fmla="*/ 99 w 299"/>
                <a:gd name="T3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 h="322">
                  <a:moveTo>
                    <a:pt x="99" y="0"/>
                  </a:moveTo>
                  <a:lnTo>
                    <a:pt x="99" y="0"/>
                  </a:lnTo>
                  <a:cubicBezTo>
                    <a:pt x="183" y="7"/>
                    <a:pt x="183" y="7"/>
                    <a:pt x="183" y="7"/>
                  </a:cubicBezTo>
                  <a:lnTo>
                    <a:pt x="183" y="7"/>
                  </a:lnTo>
                  <a:cubicBezTo>
                    <a:pt x="191" y="46"/>
                    <a:pt x="206" y="76"/>
                    <a:pt x="199" y="114"/>
                  </a:cubicBezTo>
                  <a:cubicBezTo>
                    <a:pt x="199" y="153"/>
                    <a:pt x="168" y="183"/>
                    <a:pt x="176" y="214"/>
                  </a:cubicBezTo>
                  <a:cubicBezTo>
                    <a:pt x="176" y="229"/>
                    <a:pt x="199" y="236"/>
                    <a:pt x="214" y="229"/>
                  </a:cubicBezTo>
                  <a:cubicBezTo>
                    <a:pt x="237" y="221"/>
                    <a:pt x="237" y="183"/>
                    <a:pt x="252" y="175"/>
                  </a:cubicBezTo>
                  <a:cubicBezTo>
                    <a:pt x="275" y="175"/>
                    <a:pt x="283" y="206"/>
                    <a:pt x="298" y="221"/>
                  </a:cubicBezTo>
                  <a:lnTo>
                    <a:pt x="298" y="221"/>
                  </a:lnTo>
                  <a:cubicBezTo>
                    <a:pt x="283" y="298"/>
                    <a:pt x="283" y="298"/>
                    <a:pt x="283" y="298"/>
                  </a:cubicBezTo>
                  <a:lnTo>
                    <a:pt x="283" y="298"/>
                  </a:lnTo>
                  <a:cubicBezTo>
                    <a:pt x="267" y="298"/>
                    <a:pt x="252" y="282"/>
                    <a:pt x="229" y="282"/>
                  </a:cubicBezTo>
                  <a:cubicBezTo>
                    <a:pt x="214" y="282"/>
                    <a:pt x="206" y="305"/>
                    <a:pt x="191" y="305"/>
                  </a:cubicBezTo>
                  <a:cubicBezTo>
                    <a:pt x="176" y="305"/>
                    <a:pt x="160" y="275"/>
                    <a:pt x="145" y="282"/>
                  </a:cubicBezTo>
                  <a:cubicBezTo>
                    <a:pt x="130" y="282"/>
                    <a:pt x="122" y="313"/>
                    <a:pt x="107" y="321"/>
                  </a:cubicBezTo>
                  <a:cubicBezTo>
                    <a:pt x="92" y="321"/>
                    <a:pt x="77" y="321"/>
                    <a:pt x="61" y="321"/>
                  </a:cubicBezTo>
                  <a:lnTo>
                    <a:pt x="61" y="321"/>
                  </a:lnTo>
                  <a:cubicBezTo>
                    <a:pt x="38" y="252"/>
                    <a:pt x="0" y="183"/>
                    <a:pt x="8" y="114"/>
                  </a:cubicBezTo>
                  <a:cubicBezTo>
                    <a:pt x="8" y="69"/>
                    <a:pt x="69" y="38"/>
                    <a:pt x="9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1" name="Freeform 27"/>
            <p:cNvSpPr>
              <a:spLocks noChangeArrowheads="1"/>
            </p:cNvSpPr>
            <p:nvPr/>
          </p:nvSpPr>
          <p:spPr bwMode="auto">
            <a:xfrm>
              <a:off x="6768659" y="7991475"/>
              <a:ext cx="96832" cy="101600"/>
            </a:xfrm>
            <a:custGeom>
              <a:avLst/>
              <a:gdLst>
                <a:gd name="T0" fmla="*/ 61 w 268"/>
                <a:gd name="T1" fmla="*/ 30 h 283"/>
                <a:gd name="T2" fmla="*/ 61 w 268"/>
                <a:gd name="T3" fmla="*/ 30 h 283"/>
                <a:gd name="T4" fmla="*/ 15 w 268"/>
                <a:gd name="T5" fmla="*/ 53 h 283"/>
                <a:gd name="T6" fmla="*/ 15 w 268"/>
                <a:gd name="T7" fmla="*/ 53 h 283"/>
                <a:gd name="T8" fmla="*/ 31 w 268"/>
                <a:gd name="T9" fmla="*/ 160 h 283"/>
                <a:gd name="T10" fmla="*/ 8 w 268"/>
                <a:gd name="T11" fmla="*/ 260 h 283"/>
                <a:gd name="T12" fmla="*/ 46 w 268"/>
                <a:gd name="T13" fmla="*/ 275 h 283"/>
                <a:gd name="T14" fmla="*/ 84 w 268"/>
                <a:gd name="T15" fmla="*/ 221 h 283"/>
                <a:gd name="T16" fmla="*/ 130 w 268"/>
                <a:gd name="T17" fmla="*/ 267 h 283"/>
                <a:gd name="T18" fmla="*/ 130 w 268"/>
                <a:gd name="T19" fmla="*/ 267 h 283"/>
                <a:gd name="T20" fmla="*/ 206 w 268"/>
                <a:gd name="T21" fmla="*/ 221 h 283"/>
                <a:gd name="T22" fmla="*/ 222 w 268"/>
                <a:gd name="T23" fmla="*/ 183 h 283"/>
                <a:gd name="T24" fmla="*/ 191 w 268"/>
                <a:gd name="T25" fmla="*/ 145 h 283"/>
                <a:gd name="T26" fmla="*/ 267 w 268"/>
                <a:gd name="T27" fmla="*/ 38 h 283"/>
                <a:gd name="T28" fmla="*/ 267 w 268"/>
                <a:gd name="T29" fmla="*/ 38 h 283"/>
                <a:gd name="T30" fmla="*/ 138 w 268"/>
                <a:gd name="T31" fmla="*/ 0 h 283"/>
                <a:gd name="T32" fmla="*/ 61 w 268"/>
                <a:gd name="T33" fmla="*/ 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8" h="283">
                  <a:moveTo>
                    <a:pt x="61" y="30"/>
                  </a:moveTo>
                  <a:lnTo>
                    <a:pt x="61" y="30"/>
                  </a:lnTo>
                  <a:cubicBezTo>
                    <a:pt x="15" y="53"/>
                    <a:pt x="15" y="53"/>
                    <a:pt x="15" y="53"/>
                  </a:cubicBezTo>
                  <a:lnTo>
                    <a:pt x="15" y="53"/>
                  </a:lnTo>
                  <a:cubicBezTo>
                    <a:pt x="23" y="92"/>
                    <a:pt x="38" y="122"/>
                    <a:pt x="31" y="160"/>
                  </a:cubicBezTo>
                  <a:cubicBezTo>
                    <a:pt x="31" y="199"/>
                    <a:pt x="0" y="229"/>
                    <a:pt x="8" y="260"/>
                  </a:cubicBezTo>
                  <a:cubicBezTo>
                    <a:pt x="8" y="275"/>
                    <a:pt x="31" y="282"/>
                    <a:pt x="46" y="275"/>
                  </a:cubicBezTo>
                  <a:cubicBezTo>
                    <a:pt x="69" y="267"/>
                    <a:pt x="69" y="229"/>
                    <a:pt x="84" y="221"/>
                  </a:cubicBezTo>
                  <a:cubicBezTo>
                    <a:pt x="107" y="221"/>
                    <a:pt x="115" y="252"/>
                    <a:pt x="130" y="267"/>
                  </a:cubicBezTo>
                  <a:lnTo>
                    <a:pt x="130" y="267"/>
                  </a:lnTo>
                  <a:cubicBezTo>
                    <a:pt x="153" y="252"/>
                    <a:pt x="184" y="237"/>
                    <a:pt x="206" y="221"/>
                  </a:cubicBezTo>
                  <a:cubicBezTo>
                    <a:pt x="214" y="214"/>
                    <a:pt x="229" y="199"/>
                    <a:pt x="222" y="183"/>
                  </a:cubicBezTo>
                  <a:cubicBezTo>
                    <a:pt x="222" y="168"/>
                    <a:pt x="191" y="160"/>
                    <a:pt x="191" y="145"/>
                  </a:cubicBezTo>
                  <a:cubicBezTo>
                    <a:pt x="206" y="107"/>
                    <a:pt x="237" y="76"/>
                    <a:pt x="267" y="38"/>
                  </a:cubicBezTo>
                  <a:lnTo>
                    <a:pt x="267" y="38"/>
                  </a:lnTo>
                  <a:cubicBezTo>
                    <a:pt x="222" y="30"/>
                    <a:pt x="176" y="7"/>
                    <a:pt x="138" y="0"/>
                  </a:cubicBezTo>
                  <a:cubicBezTo>
                    <a:pt x="107" y="0"/>
                    <a:pt x="84" y="23"/>
                    <a:pt x="61" y="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4" name="Freeform 28"/>
            <p:cNvSpPr>
              <a:spLocks noChangeArrowheads="1"/>
            </p:cNvSpPr>
            <p:nvPr/>
          </p:nvSpPr>
          <p:spPr bwMode="auto">
            <a:xfrm>
              <a:off x="6775009" y="7900989"/>
              <a:ext cx="111118" cy="104775"/>
            </a:xfrm>
            <a:custGeom>
              <a:avLst/>
              <a:gdLst>
                <a:gd name="T0" fmla="*/ 61 w 307"/>
                <a:gd name="T1" fmla="*/ 137 h 291"/>
                <a:gd name="T2" fmla="*/ 61 w 307"/>
                <a:gd name="T3" fmla="*/ 137 h 291"/>
                <a:gd name="T4" fmla="*/ 0 w 307"/>
                <a:gd name="T5" fmla="*/ 198 h 291"/>
                <a:gd name="T6" fmla="*/ 46 w 307"/>
                <a:gd name="T7" fmla="*/ 282 h 291"/>
                <a:gd name="T8" fmla="*/ 46 w 307"/>
                <a:gd name="T9" fmla="*/ 282 h 291"/>
                <a:gd name="T10" fmla="*/ 123 w 307"/>
                <a:gd name="T11" fmla="*/ 252 h 291"/>
                <a:gd name="T12" fmla="*/ 252 w 307"/>
                <a:gd name="T13" fmla="*/ 290 h 291"/>
                <a:gd name="T14" fmla="*/ 252 w 307"/>
                <a:gd name="T15" fmla="*/ 290 h 291"/>
                <a:gd name="T16" fmla="*/ 291 w 307"/>
                <a:gd name="T17" fmla="*/ 244 h 291"/>
                <a:gd name="T18" fmla="*/ 306 w 307"/>
                <a:gd name="T19" fmla="*/ 176 h 291"/>
                <a:gd name="T20" fmla="*/ 306 w 307"/>
                <a:gd name="T21" fmla="*/ 176 h 291"/>
                <a:gd name="T22" fmla="*/ 283 w 307"/>
                <a:gd name="T23" fmla="*/ 122 h 291"/>
                <a:gd name="T24" fmla="*/ 260 w 307"/>
                <a:gd name="T25" fmla="*/ 92 h 291"/>
                <a:gd name="T26" fmla="*/ 237 w 307"/>
                <a:gd name="T27" fmla="*/ 15 h 291"/>
                <a:gd name="T28" fmla="*/ 176 w 307"/>
                <a:gd name="T29" fmla="*/ 23 h 291"/>
                <a:gd name="T30" fmla="*/ 161 w 307"/>
                <a:gd name="T31" fmla="*/ 61 h 291"/>
                <a:gd name="T32" fmla="*/ 107 w 307"/>
                <a:gd name="T33" fmla="*/ 76 h 291"/>
                <a:gd name="T34" fmla="*/ 61 w 307"/>
                <a:gd name="T35" fmla="*/ 13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291">
                  <a:moveTo>
                    <a:pt x="61" y="137"/>
                  </a:moveTo>
                  <a:lnTo>
                    <a:pt x="61" y="137"/>
                  </a:lnTo>
                  <a:cubicBezTo>
                    <a:pt x="39" y="153"/>
                    <a:pt x="8" y="168"/>
                    <a:pt x="0" y="198"/>
                  </a:cubicBezTo>
                  <a:cubicBezTo>
                    <a:pt x="0" y="229"/>
                    <a:pt x="31" y="252"/>
                    <a:pt x="46" y="282"/>
                  </a:cubicBezTo>
                  <a:lnTo>
                    <a:pt x="46" y="282"/>
                  </a:lnTo>
                  <a:cubicBezTo>
                    <a:pt x="69" y="275"/>
                    <a:pt x="92" y="252"/>
                    <a:pt x="123" y="252"/>
                  </a:cubicBezTo>
                  <a:cubicBezTo>
                    <a:pt x="161" y="259"/>
                    <a:pt x="207" y="282"/>
                    <a:pt x="252" y="290"/>
                  </a:cubicBezTo>
                  <a:lnTo>
                    <a:pt x="252" y="290"/>
                  </a:lnTo>
                  <a:cubicBezTo>
                    <a:pt x="260" y="275"/>
                    <a:pt x="283" y="259"/>
                    <a:pt x="291" y="244"/>
                  </a:cubicBezTo>
                  <a:cubicBezTo>
                    <a:pt x="298" y="221"/>
                    <a:pt x="298" y="198"/>
                    <a:pt x="306" y="176"/>
                  </a:cubicBezTo>
                  <a:lnTo>
                    <a:pt x="306" y="176"/>
                  </a:lnTo>
                  <a:cubicBezTo>
                    <a:pt x="298" y="160"/>
                    <a:pt x="291" y="137"/>
                    <a:pt x="283" y="122"/>
                  </a:cubicBezTo>
                  <a:cubicBezTo>
                    <a:pt x="275" y="107"/>
                    <a:pt x="268" y="99"/>
                    <a:pt x="260" y="92"/>
                  </a:cubicBezTo>
                  <a:cubicBezTo>
                    <a:pt x="245" y="61"/>
                    <a:pt x="260" y="30"/>
                    <a:pt x="237" y="15"/>
                  </a:cubicBezTo>
                  <a:cubicBezTo>
                    <a:pt x="222" y="0"/>
                    <a:pt x="191" y="7"/>
                    <a:pt x="176" y="23"/>
                  </a:cubicBezTo>
                  <a:cubicBezTo>
                    <a:pt x="161" y="30"/>
                    <a:pt x="176" y="53"/>
                    <a:pt x="161" y="61"/>
                  </a:cubicBezTo>
                  <a:cubicBezTo>
                    <a:pt x="146" y="76"/>
                    <a:pt x="123" y="61"/>
                    <a:pt x="107" y="76"/>
                  </a:cubicBezTo>
                  <a:cubicBezTo>
                    <a:pt x="92" y="92"/>
                    <a:pt x="77" y="115"/>
                    <a:pt x="61" y="1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5" name="Freeform 29"/>
            <p:cNvSpPr>
              <a:spLocks noChangeArrowheads="1"/>
            </p:cNvSpPr>
            <p:nvPr/>
          </p:nvSpPr>
          <p:spPr bwMode="auto">
            <a:xfrm>
              <a:off x="6455943" y="8104188"/>
              <a:ext cx="503204" cy="449262"/>
            </a:xfrm>
            <a:custGeom>
              <a:avLst/>
              <a:gdLst>
                <a:gd name="T0" fmla="*/ 764 w 1399"/>
                <a:gd name="T1" fmla="*/ 54 h 1246"/>
                <a:gd name="T2" fmla="*/ 848 w 1399"/>
                <a:gd name="T3" fmla="*/ 15 h 1246"/>
                <a:gd name="T4" fmla="*/ 932 w 1399"/>
                <a:gd name="T5" fmla="*/ 15 h 1246"/>
                <a:gd name="T6" fmla="*/ 986 w 1399"/>
                <a:gd name="T7" fmla="*/ 31 h 1246"/>
                <a:gd name="T8" fmla="*/ 978 w 1399"/>
                <a:gd name="T9" fmla="*/ 107 h 1246"/>
                <a:gd name="T10" fmla="*/ 1093 w 1399"/>
                <a:gd name="T11" fmla="*/ 145 h 1246"/>
                <a:gd name="T12" fmla="*/ 1222 w 1399"/>
                <a:gd name="T13" fmla="*/ 92 h 1246"/>
                <a:gd name="T14" fmla="*/ 1253 w 1399"/>
                <a:gd name="T15" fmla="*/ 115 h 1246"/>
                <a:gd name="T16" fmla="*/ 1222 w 1399"/>
                <a:gd name="T17" fmla="*/ 199 h 1246"/>
                <a:gd name="T18" fmla="*/ 1230 w 1399"/>
                <a:gd name="T19" fmla="*/ 321 h 1246"/>
                <a:gd name="T20" fmla="*/ 1116 w 1399"/>
                <a:gd name="T21" fmla="*/ 436 h 1246"/>
                <a:gd name="T22" fmla="*/ 1123 w 1399"/>
                <a:gd name="T23" fmla="*/ 642 h 1246"/>
                <a:gd name="T24" fmla="*/ 1154 w 1399"/>
                <a:gd name="T25" fmla="*/ 756 h 1246"/>
                <a:gd name="T26" fmla="*/ 1207 w 1399"/>
                <a:gd name="T27" fmla="*/ 749 h 1246"/>
                <a:gd name="T28" fmla="*/ 1291 w 1399"/>
                <a:gd name="T29" fmla="*/ 756 h 1246"/>
                <a:gd name="T30" fmla="*/ 1345 w 1399"/>
                <a:gd name="T31" fmla="*/ 817 h 1246"/>
                <a:gd name="T32" fmla="*/ 1398 w 1399"/>
                <a:gd name="T33" fmla="*/ 848 h 1246"/>
                <a:gd name="T34" fmla="*/ 1314 w 1399"/>
                <a:gd name="T35" fmla="*/ 1054 h 1246"/>
                <a:gd name="T36" fmla="*/ 1161 w 1399"/>
                <a:gd name="T37" fmla="*/ 1039 h 1246"/>
                <a:gd name="T38" fmla="*/ 955 w 1399"/>
                <a:gd name="T39" fmla="*/ 1123 h 1246"/>
                <a:gd name="T40" fmla="*/ 841 w 1399"/>
                <a:gd name="T41" fmla="*/ 1039 h 1246"/>
                <a:gd name="T42" fmla="*/ 726 w 1399"/>
                <a:gd name="T43" fmla="*/ 1092 h 1246"/>
                <a:gd name="T44" fmla="*/ 688 w 1399"/>
                <a:gd name="T45" fmla="*/ 1169 h 1246"/>
                <a:gd name="T46" fmla="*/ 543 w 1399"/>
                <a:gd name="T47" fmla="*/ 1230 h 1246"/>
                <a:gd name="T48" fmla="*/ 505 w 1399"/>
                <a:gd name="T49" fmla="*/ 1108 h 1246"/>
                <a:gd name="T50" fmla="*/ 367 w 1399"/>
                <a:gd name="T51" fmla="*/ 772 h 1246"/>
                <a:gd name="T52" fmla="*/ 306 w 1399"/>
                <a:gd name="T53" fmla="*/ 542 h 1246"/>
                <a:gd name="T54" fmla="*/ 260 w 1399"/>
                <a:gd name="T55" fmla="*/ 428 h 1246"/>
                <a:gd name="T56" fmla="*/ 46 w 1399"/>
                <a:gd name="T57" fmla="*/ 542 h 1246"/>
                <a:gd name="T58" fmla="*/ 8 w 1399"/>
                <a:gd name="T59" fmla="*/ 390 h 1246"/>
                <a:gd name="T60" fmla="*/ 46 w 1399"/>
                <a:gd name="T61" fmla="*/ 374 h 1246"/>
                <a:gd name="T62" fmla="*/ 184 w 1399"/>
                <a:gd name="T63" fmla="*/ 290 h 1246"/>
                <a:gd name="T64" fmla="*/ 291 w 1399"/>
                <a:gd name="T65" fmla="*/ 222 h 1246"/>
                <a:gd name="T66" fmla="*/ 390 w 1399"/>
                <a:gd name="T67" fmla="*/ 183 h 1246"/>
                <a:gd name="T68" fmla="*/ 474 w 1399"/>
                <a:gd name="T69" fmla="*/ 31 h 1246"/>
                <a:gd name="T70" fmla="*/ 566 w 1399"/>
                <a:gd name="T71" fmla="*/ 0 h 1246"/>
                <a:gd name="T72" fmla="*/ 764 w 1399"/>
                <a:gd name="T73" fmla="*/ 54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9" h="1246">
                  <a:moveTo>
                    <a:pt x="764" y="54"/>
                  </a:moveTo>
                  <a:lnTo>
                    <a:pt x="764" y="54"/>
                  </a:lnTo>
                  <a:cubicBezTo>
                    <a:pt x="780" y="54"/>
                    <a:pt x="795" y="54"/>
                    <a:pt x="810" y="54"/>
                  </a:cubicBezTo>
                  <a:cubicBezTo>
                    <a:pt x="825" y="46"/>
                    <a:pt x="833" y="15"/>
                    <a:pt x="848" y="15"/>
                  </a:cubicBezTo>
                  <a:cubicBezTo>
                    <a:pt x="863" y="8"/>
                    <a:pt x="879" y="38"/>
                    <a:pt x="894" y="38"/>
                  </a:cubicBezTo>
                  <a:cubicBezTo>
                    <a:pt x="909" y="38"/>
                    <a:pt x="917" y="15"/>
                    <a:pt x="932" y="15"/>
                  </a:cubicBezTo>
                  <a:cubicBezTo>
                    <a:pt x="955" y="15"/>
                    <a:pt x="970" y="31"/>
                    <a:pt x="986" y="31"/>
                  </a:cubicBezTo>
                  <a:lnTo>
                    <a:pt x="986" y="31"/>
                  </a:lnTo>
                  <a:cubicBezTo>
                    <a:pt x="1001" y="46"/>
                    <a:pt x="1016" y="61"/>
                    <a:pt x="1024" y="77"/>
                  </a:cubicBezTo>
                  <a:lnTo>
                    <a:pt x="978" y="107"/>
                  </a:lnTo>
                  <a:cubicBezTo>
                    <a:pt x="978" y="115"/>
                    <a:pt x="1024" y="161"/>
                    <a:pt x="1024" y="161"/>
                  </a:cubicBezTo>
                  <a:cubicBezTo>
                    <a:pt x="1047" y="153"/>
                    <a:pt x="1070" y="161"/>
                    <a:pt x="1093" y="145"/>
                  </a:cubicBezTo>
                  <a:cubicBezTo>
                    <a:pt x="1116" y="138"/>
                    <a:pt x="1131" y="107"/>
                    <a:pt x="1161" y="99"/>
                  </a:cubicBezTo>
                  <a:cubicBezTo>
                    <a:pt x="1177" y="92"/>
                    <a:pt x="1199" y="99"/>
                    <a:pt x="1222" y="92"/>
                  </a:cubicBezTo>
                  <a:lnTo>
                    <a:pt x="1222" y="92"/>
                  </a:lnTo>
                  <a:cubicBezTo>
                    <a:pt x="1230" y="99"/>
                    <a:pt x="1253" y="107"/>
                    <a:pt x="1253" y="115"/>
                  </a:cubicBezTo>
                  <a:cubicBezTo>
                    <a:pt x="1253" y="145"/>
                    <a:pt x="1230" y="168"/>
                    <a:pt x="1222" y="199"/>
                  </a:cubicBezTo>
                  <a:lnTo>
                    <a:pt x="1222" y="199"/>
                  </a:lnTo>
                  <a:cubicBezTo>
                    <a:pt x="1207" y="206"/>
                    <a:pt x="1192" y="214"/>
                    <a:pt x="1192" y="229"/>
                  </a:cubicBezTo>
                  <a:cubicBezTo>
                    <a:pt x="1199" y="260"/>
                    <a:pt x="1238" y="283"/>
                    <a:pt x="1230" y="321"/>
                  </a:cubicBezTo>
                  <a:cubicBezTo>
                    <a:pt x="1222" y="359"/>
                    <a:pt x="1192" y="397"/>
                    <a:pt x="1169" y="428"/>
                  </a:cubicBezTo>
                  <a:cubicBezTo>
                    <a:pt x="1154" y="443"/>
                    <a:pt x="1123" y="420"/>
                    <a:pt x="1116" y="436"/>
                  </a:cubicBezTo>
                  <a:cubicBezTo>
                    <a:pt x="1116" y="489"/>
                    <a:pt x="1146" y="527"/>
                    <a:pt x="1154" y="581"/>
                  </a:cubicBezTo>
                  <a:cubicBezTo>
                    <a:pt x="1154" y="603"/>
                    <a:pt x="1131" y="619"/>
                    <a:pt x="1123" y="642"/>
                  </a:cubicBezTo>
                  <a:cubicBezTo>
                    <a:pt x="1116" y="665"/>
                    <a:pt x="1108" y="688"/>
                    <a:pt x="1116" y="703"/>
                  </a:cubicBezTo>
                  <a:cubicBezTo>
                    <a:pt x="1123" y="726"/>
                    <a:pt x="1138" y="741"/>
                    <a:pt x="1154" y="756"/>
                  </a:cubicBezTo>
                  <a:cubicBezTo>
                    <a:pt x="1169" y="772"/>
                    <a:pt x="1177" y="794"/>
                    <a:pt x="1192" y="787"/>
                  </a:cubicBezTo>
                  <a:cubicBezTo>
                    <a:pt x="1207" y="787"/>
                    <a:pt x="1192" y="749"/>
                    <a:pt x="1207" y="749"/>
                  </a:cubicBezTo>
                  <a:cubicBezTo>
                    <a:pt x="1222" y="741"/>
                    <a:pt x="1230" y="772"/>
                    <a:pt x="1253" y="779"/>
                  </a:cubicBezTo>
                  <a:cubicBezTo>
                    <a:pt x="1261" y="779"/>
                    <a:pt x="1276" y="756"/>
                    <a:pt x="1291" y="756"/>
                  </a:cubicBezTo>
                  <a:cubicBezTo>
                    <a:pt x="1314" y="764"/>
                    <a:pt x="1330" y="787"/>
                    <a:pt x="1345" y="802"/>
                  </a:cubicBezTo>
                  <a:cubicBezTo>
                    <a:pt x="1352" y="810"/>
                    <a:pt x="1345" y="817"/>
                    <a:pt x="1345" y="817"/>
                  </a:cubicBezTo>
                  <a:cubicBezTo>
                    <a:pt x="1360" y="833"/>
                    <a:pt x="1383" y="833"/>
                    <a:pt x="1398" y="848"/>
                  </a:cubicBezTo>
                  <a:lnTo>
                    <a:pt x="1398" y="848"/>
                  </a:lnTo>
                  <a:cubicBezTo>
                    <a:pt x="1360" y="886"/>
                    <a:pt x="1299" y="909"/>
                    <a:pt x="1276" y="963"/>
                  </a:cubicBezTo>
                  <a:cubicBezTo>
                    <a:pt x="1261" y="993"/>
                    <a:pt x="1299" y="1024"/>
                    <a:pt x="1314" y="1054"/>
                  </a:cubicBezTo>
                  <a:cubicBezTo>
                    <a:pt x="1314" y="1054"/>
                    <a:pt x="1284" y="1115"/>
                    <a:pt x="1284" y="1123"/>
                  </a:cubicBezTo>
                  <a:cubicBezTo>
                    <a:pt x="1284" y="1130"/>
                    <a:pt x="1161" y="1039"/>
                    <a:pt x="1161" y="1039"/>
                  </a:cubicBezTo>
                  <a:cubicBezTo>
                    <a:pt x="1138" y="1047"/>
                    <a:pt x="1108" y="1047"/>
                    <a:pt x="1085" y="1054"/>
                  </a:cubicBezTo>
                  <a:cubicBezTo>
                    <a:pt x="1039" y="1077"/>
                    <a:pt x="1001" y="1108"/>
                    <a:pt x="955" y="1123"/>
                  </a:cubicBezTo>
                  <a:cubicBezTo>
                    <a:pt x="917" y="1138"/>
                    <a:pt x="863" y="1169"/>
                    <a:pt x="825" y="1138"/>
                  </a:cubicBezTo>
                  <a:cubicBezTo>
                    <a:pt x="802" y="1115"/>
                    <a:pt x="856" y="1069"/>
                    <a:pt x="841" y="1039"/>
                  </a:cubicBezTo>
                  <a:cubicBezTo>
                    <a:pt x="833" y="1016"/>
                    <a:pt x="787" y="1024"/>
                    <a:pt x="772" y="1031"/>
                  </a:cubicBezTo>
                  <a:cubicBezTo>
                    <a:pt x="749" y="1039"/>
                    <a:pt x="726" y="1069"/>
                    <a:pt x="726" y="1092"/>
                  </a:cubicBezTo>
                  <a:cubicBezTo>
                    <a:pt x="734" y="1115"/>
                    <a:pt x="787" y="1138"/>
                    <a:pt x="772" y="1161"/>
                  </a:cubicBezTo>
                  <a:cubicBezTo>
                    <a:pt x="764" y="1192"/>
                    <a:pt x="718" y="1161"/>
                    <a:pt x="688" y="1169"/>
                  </a:cubicBezTo>
                  <a:cubicBezTo>
                    <a:pt x="688" y="1169"/>
                    <a:pt x="634" y="1230"/>
                    <a:pt x="634" y="1238"/>
                  </a:cubicBezTo>
                  <a:cubicBezTo>
                    <a:pt x="627" y="1245"/>
                    <a:pt x="543" y="1230"/>
                    <a:pt x="543" y="1230"/>
                  </a:cubicBezTo>
                  <a:cubicBezTo>
                    <a:pt x="527" y="1184"/>
                    <a:pt x="512" y="1146"/>
                    <a:pt x="505" y="1108"/>
                  </a:cubicBezTo>
                  <a:lnTo>
                    <a:pt x="505" y="1108"/>
                  </a:lnTo>
                  <a:cubicBezTo>
                    <a:pt x="497" y="993"/>
                    <a:pt x="520" y="878"/>
                    <a:pt x="482" y="779"/>
                  </a:cubicBezTo>
                  <a:cubicBezTo>
                    <a:pt x="466" y="741"/>
                    <a:pt x="382" y="802"/>
                    <a:pt x="367" y="772"/>
                  </a:cubicBezTo>
                  <a:cubicBezTo>
                    <a:pt x="336" y="711"/>
                    <a:pt x="382" y="649"/>
                    <a:pt x="398" y="588"/>
                  </a:cubicBezTo>
                  <a:cubicBezTo>
                    <a:pt x="398" y="588"/>
                    <a:pt x="298" y="558"/>
                    <a:pt x="306" y="542"/>
                  </a:cubicBezTo>
                  <a:cubicBezTo>
                    <a:pt x="306" y="535"/>
                    <a:pt x="336" y="458"/>
                    <a:pt x="336" y="458"/>
                  </a:cubicBezTo>
                  <a:cubicBezTo>
                    <a:pt x="313" y="443"/>
                    <a:pt x="283" y="413"/>
                    <a:pt x="260" y="428"/>
                  </a:cubicBezTo>
                  <a:cubicBezTo>
                    <a:pt x="237" y="436"/>
                    <a:pt x="275" y="489"/>
                    <a:pt x="252" y="497"/>
                  </a:cubicBezTo>
                  <a:cubicBezTo>
                    <a:pt x="191" y="535"/>
                    <a:pt x="115" y="565"/>
                    <a:pt x="46" y="542"/>
                  </a:cubicBezTo>
                  <a:cubicBezTo>
                    <a:pt x="8" y="527"/>
                    <a:pt x="100" y="481"/>
                    <a:pt x="92" y="443"/>
                  </a:cubicBezTo>
                  <a:cubicBezTo>
                    <a:pt x="84" y="413"/>
                    <a:pt x="23" y="413"/>
                    <a:pt x="8" y="390"/>
                  </a:cubicBezTo>
                  <a:cubicBezTo>
                    <a:pt x="0" y="374"/>
                    <a:pt x="31" y="382"/>
                    <a:pt x="46" y="374"/>
                  </a:cubicBezTo>
                  <a:lnTo>
                    <a:pt x="46" y="374"/>
                  </a:lnTo>
                  <a:cubicBezTo>
                    <a:pt x="77" y="374"/>
                    <a:pt x="115" y="374"/>
                    <a:pt x="146" y="359"/>
                  </a:cubicBezTo>
                  <a:cubicBezTo>
                    <a:pt x="169" y="344"/>
                    <a:pt x="161" y="298"/>
                    <a:pt x="184" y="290"/>
                  </a:cubicBezTo>
                  <a:cubicBezTo>
                    <a:pt x="207" y="283"/>
                    <a:pt x="230" y="306"/>
                    <a:pt x="252" y="306"/>
                  </a:cubicBezTo>
                  <a:cubicBezTo>
                    <a:pt x="252" y="306"/>
                    <a:pt x="283" y="222"/>
                    <a:pt x="291" y="222"/>
                  </a:cubicBezTo>
                  <a:cubicBezTo>
                    <a:pt x="306" y="222"/>
                    <a:pt x="375" y="214"/>
                    <a:pt x="375" y="214"/>
                  </a:cubicBezTo>
                  <a:cubicBezTo>
                    <a:pt x="375" y="214"/>
                    <a:pt x="382" y="183"/>
                    <a:pt x="390" y="183"/>
                  </a:cubicBezTo>
                  <a:cubicBezTo>
                    <a:pt x="398" y="183"/>
                    <a:pt x="489" y="161"/>
                    <a:pt x="489" y="161"/>
                  </a:cubicBezTo>
                  <a:cubicBezTo>
                    <a:pt x="482" y="115"/>
                    <a:pt x="451" y="69"/>
                    <a:pt x="474" y="31"/>
                  </a:cubicBezTo>
                  <a:cubicBezTo>
                    <a:pt x="482" y="0"/>
                    <a:pt x="535" y="15"/>
                    <a:pt x="566" y="0"/>
                  </a:cubicBezTo>
                  <a:lnTo>
                    <a:pt x="566" y="0"/>
                  </a:lnTo>
                  <a:cubicBezTo>
                    <a:pt x="619" y="23"/>
                    <a:pt x="673" y="46"/>
                    <a:pt x="726" y="61"/>
                  </a:cubicBezTo>
                  <a:cubicBezTo>
                    <a:pt x="741" y="69"/>
                    <a:pt x="749" y="54"/>
                    <a:pt x="764"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6" name="Freeform 30"/>
            <p:cNvSpPr>
              <a:spLocks noChangeArrowheads="1"/>
            </p:cNvSpPr>
            <p:nvPr/>
          </p:nvSpPr>
          <p:spPr bwMode="auto">
            <a:xfrm>
              <a:off x="6806756" y="7950201"/>
              <a:ext cx="160328" cy="212725"/>
            </a:xfrm>
            <a:custGeom>
              <a:avLst/>
              <a:gdLst>
                <a:gd name="T0" fmla="*/ 214 w 444"/>
                <a:gd name="T1" fmla="*/ 39 h 590"/>
                <a:gd name="T2" fmla="*/ 214 w 444"/>
                <a:gd name="T3" fmla="*/ 39 h 590"/>
                <a:gd name="T4" fmla="*/ 298 w 444"/>
                <a:gd name="T5" fmla="*/ 0 h 590"/>
                <a:gd name="T6" fmla="*/ 359 w 444"/>
                <a:gd name="T7" fmla="*/ 54 h 590"/>
                <a:gd name="T8" fmla="*/ 359 w 444"/>
                <a:gd name="T9" fmla="*/ 54 h 590"/>
                <a:gd name="T10" fmla="*/ 413 w 444"/>
                <a:gd name="T11" fmla="*/ 138 h 590"/>
                <a:gd name="T12" fmla="*/ 435 w 444"/>
                <a:gd name="T13" fmla="*/ 207 h 590"/>
                <a:gd name="T14" fmla="*/ 405 w 444"/>
                <a:gd name="T15" fmla="*/ 237 h 590"/>
                <a:gd name="T16" fmla="*/ 405 w 444"/>
                <a:gd name="T17" fmla="*/ 237 h 590"/>
                <a:gd name="T18" fmla="*/ 352 w 444"/>
                <a:gd name="T19" fmla="*/ 275 h 590"/>
                <a:gd name="T20" fmla="*/ 405 w 444"/>
                <a:gd name="T21" fmla="*/ 298 h 590"/>
                <a:gd name="T22" fmla="*/ 397 w 444"/>
                <a:gd name="T23" fmla="*/ 397 h 590"/>
                <a:gd name="T24" fmla="*/ 329 w 444"/>
                <a:gd name="T25" fmla="*/ 397 h 590"/>
                <a:gd name="T26" fmla="*/ 298 w 444"/>
                <a:gd name="T27" fmla="*/ 482 h 590"/>
                <a:gd name="T28" fmla="*/ 244 w 444"/>
                <a:gd name="T29" fmla="*/ 520 h 590"/>
                <a:gd name="T30" fmla="*/ 244 w 444"/>
                <a:gd name="T31" fmla="*/ 520 h 590"/>
                <a:gd name="T32" fmla="*/ 183 w 444"/>
                <a:gd name="T33" fmla="*/ 527 h 590"/>
                <a:gd name="T34" fmla="*/ 115 w 444"/>
                <a:gd name="T35" fmla="*/ 573 h 590"/>
                <a:gd name="T36" fmla="*/ 46 w 444"/>
                <a:gd name="T37" fmla="*/ 589 h 590"/>
                <a:gd name="T38" fmla="*/ 0 w 444"/>
                <a:gd name="T39" fmla="*/ 535 h 590"/>
                <a:gd name="T40" fmla="*/ 46 w 444"/>
                <a:gd name="T41" fmla="*/ 505 h 590"/>
                <a:gd name="T42" fmla="*/ 8 w 444"/>
                <a:gd name="T43" fmla="*/ 459 h 590"/>
                <a:gd name="T44" fmla="*/ 8 w 444"/>
                <a:gd name="T45" fmla="*/ 459 h 590"/>
                <a:gd name="T46" fmla="*/ 23 w 444"/>
                <a:gd name="T47" fmla="*/ 382 h 590"/>
                <a:gd name="T48" fmla="*/ 23 w 444"/>
                <a:gd name="T49" fmla="*/ 382 h 590"/>
                <a:gd name="T50" fmla="*/ 99 w 444"/>
                <a:gd name="T51" fmla="*/ 336 h 590"/>
                <a:gd name="T52" fmla="*/ 115 w 444"/>
                <a:gd name="T53" fmla="*/ 298 h 590"/>
                <a:gd name="T54" fmla="*/ 84 w 444"/>
                <a:gd name="T55" fmla="*/ 260 h 590"/>
                <a:gd name="T56" fmla="*/ 160 w 444"/>
                <a:gd name="T57" fmla="*/ 153 h 590"/>
                <a:gd name="T58" fmla="*/ 160 w 444"/>
                <a:gd name="T59" fmla="*/ 153 h 590"/>
                <a:gd name="T60" fmla="*/ 199 w 444"/>
                <a:gd name="T61" fmla="*/ 107 h 590"/>
                <a:gd name="T62" fmla="*/ 214 w 444"/>
                <a:gd name="T63" fmla="*/ 3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590">
                  <a:moveTo>
                    <a:pt x="214" y="39"/>
                  </a:moveTo>
                  <a:lnTo>
                    <a:pt x="214" y="39"/>
                  </a:lnTo>
                  <a:cubicBezTo>
                    <a:pt x="237" y="23"/>
                    <a:pt x="267" y="0"/>
                    <a:pt x="298" y="0"/>
                  </a:cubicBezTo>
                  <a:cubicBezTo>
                    <a:pt x="321" y="0"/>
                    <a:pt x="336" y="39"/>
                    <a:pt x="359" y="54"/>
                  </a:cubicBezTo>
                  <a:lnTo>
                    <a:pt x="359" y="54"/>
                  </a:lnTo>
                  <a:cubicBezTo>
                    <a:pt x="374" y="84"/>
                    <a:pt x="397" y="107"/>
                    <a:pt x="413" y="138"/>
                  </a:cubicBezTo>
                  <a:cubicBezTo>
                    <a:pt x="420" y="161"/>
                    <a:pt x="443" y="184"/>
                    <a:pt x="435" y="207"/>
                  </a:cubicBezTo>
                  <a:cubicBezTo>
                    <a:pt x="435" y="222"/>
                    <a:pt x="413" y="222"/>
                    <a:pt x="405" y="237"/>
                  </a:cubicBezTo>
                  <a:lnTo>
                    <a:pt x="405" y="237"/>
                  </a:lnTo>
                  <a:cubicBezTo>
                    <a:pt x="382" y="245"/>
                    <a:pt x="352" y="253"/>
                    <a:pt x="352" y="275"/>
                  </a:cubicBezTo>
                  <a:cubicBezTo>
                    <a:pt x="352" y="298"/>
                    <a:pt x="397" y="283"/>
                    <a:pt x="405" y="298"/>
                  </a:cubicBezTo>
                  <a:cubicBezTo>
                    <a:pt x="413" y="329"/>
                    <a:pt x="420" y="367"/>
                    <a:pt x="397" y="397"/>
                  </a:cubicBezTo>
                  <a:cubicBezTo>
                    <a:pt x="382" y="413"/>
                    <a:pt x="352" y="382"/>
                    <a:pt x="329" y="397"/>
                  </a:cubicBezTo>
                  <a:cubicBezTo>
                    <a:pt x="306" y="413"/>
                    <a:pt x="321" y="451"/>
                    <a:pt x="298" y="482"/>
                  </a:cubicBezTo>
                  <a:cubicBezTo>
                    <a:pt x="290" y="497"/>
                    <a:pt x="260" y="505"/>
                    <a:pt x="244" y="520"/>
                  </a:cubicBezTo>
                  <a:lnTo>
                    <a:pt x="244" y="520"/>
                  </a:lnTo>
                  <a:cubicBezTo>
                    <a:pt x="221" y="527"/>
                    <a:pt x="199" y="520"/>
                    <a:pt x="183" y="527"/>
                  </a:cubicBezTo>
                  <a:cubicBezTo>
                    <a:pt x="153" y="535"/>
                    <a:pt x="138" y="566"/>
                    <a:pt x="115" y="573"/>
                  </a:cubicBezTo>
                  <a:cubicBezTo>
                    <a:pt x="92" y="589"/>
                    <a:pt x="69" y="581"/>
                    <a:pt x="46" y="589"/>
                  </a:cubicBezTo>
                  <a:cubicBezTo>
                    <a:pt x="46" y="589"/>
                    <a:pt x="0" y="543"/>
                    <a:pt x="0" y="535"/>
                  </a:cubicBezTo>
                  <a:lnTo>
                    <a:pt x="46" y="505"/>
                  </a:lnTo>
                  <a:cubicBezTo>
                    <a:pt x="38" y="489"/>
                    <a:pt x="23" y="474"/>
                    <a:pt x="8" y="459"/>
                  </a:cubicBezTo>
                  <a:lnTo>
                    <a:pt x="8" y="459"/>
                  </a:lnTo>
                  <a:cubicBezTo>
                    <a:pt x="23" y="382"/>
                    <a:pt x="23" y="382"/>
                    <a:pt x="23" y="382"/>
                  </a:cubicBezTo>
                  <a:lnTo>
                    <a:pt x="23" y="382"/>
                  </a:lnTo>
                  <a:cubicBezTo>
                    <a:pt x="46" y="367"/>
                    <a:pt x="77" y="352"/>
                    <a:pt x="99" y="336"/>
                  </a:cubicBezTo>
                  <a:cubicBezTo>
                    <a:pt x="107" y="329"/>
                    <a:pt x="122" y="314"/>
                    <a:pt x="115" y="298"/>
                  </a:cubicBezTo>
                  <a:cubicBezTo>
                    <a:pt x="115" y="283"/>
                    <a:pt x="84" y="275"/>
                    <a:pt x="84" y="260"/>
                  </a:cubicBezTo>
                  <a:cubicBezTo>
                    <a:pt x="99" y="222"/>
                    <a:pt x="130" y="191"/>
                    <a:pt x="160" y="153"/>
                  </a:cubicBezTo>
                  <a:lnTo>
                    <a:pt x="160" y="153"/>
                  </a:lnTo>
                  <a:cubicBezTo>
                    <a:pt x="168" y="138"/>
                    <a:pt x="191" y="122"/>
                    <a:pt x="199" y="107"/>
                  </a:cubicBezTo>
                  <a:cubicBezTo>
                    <a:pt x="206" y="84"/>
                    <a:pt x="206" y="61"/>
                    <a:pt x="214"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7" name="Freeform 31"/>
            <p:cNvSpPr>
              <a:spLocks noChangeArrowheads="1"/>
            </p:cNvSpPr>
            <p:nvPr/>
          </p:nvSpPr>
          <p:spPr bwMode="auto">
            <a:xfrm>
              <a:off x="6895651" y="8035925"/>
              <a:ext cx="149215" cy="153988"/>
            </a:xfrm>
            <a:custGeom>
              <a:avLst/>
              <a:gdLst>
                <a:gd name="T0" fmla="*/ 161 w 414"/>
                <a:gd name="T1" fmla="*/ 0 h 429"/>
                <a:gd name="T2" fmla="*/ 161 w 414"/>
                <a:gd name="T3" fmla="*/ 0 h 429"/>
                <a:gd name="T4" fmla="*/ 237 w 414"/>
                <a:gd name="T5" fmla="*/ 69 h 429"/>
                <a:gd name="T6" fmla="*/ 245 w 414"/>
                <a:gd name="T7" fmla="*/ 138 h 429"/>
                <a:gd name="T8" fmla="*/ 291 w 414"/>
                <a:gd name="T9" fmla="*/ 199 h 429"/>
                <a:gd name="T10" fmla="*/ 367 w 414"/>
                <a:gd name="T11" fmla="*/ 122 h 429"/>
                <a:gd name="T12" fmla="*/ 413 w 414"/>
                <a:gd name="T13" fmla="*/ 145 h 429"/>
                <a:gd name="T14" fmla="*/ 413 w 414"/>
                <a:gd name="T15" fmla="*/ 145 h 429"/>
                <a:gd name="T16" fmla="*/ 413 w 414"/>
                <a:gd name="T17" fmla="*/ 321 h 429"/>
                <a:gd name="T18" fmla="*/ 413 w 414"/>
                <a:gd name="T19" fmla="*/ 321 h 429"/>
                <a:gd name="T20" fmla="*/ 375 w 414"/>
                <a:gd name="T21" fmla="*/ 382 h 429"/>
                <a:gd name="T22" fmla="*/ 306 w 414"/>
                <a:gd name="T23" fmla="*/ 390 h 429"/>
                <a:gd name="T24" fmla="*/ 283 w 414"/>
                <a:gd name="T25" fmla="*/ 420 h 429"/>
                <a:gd name="T26" fmla="*/ 230 w 414"/>
                <a:gd name="T27" fmla="*/ 374 h 429"/>
                <a:gd name="T28" fmla="*/ 176 w 414"/>
                <a:gd name="T29" fmla="*/ 397 h 429"/>
                <a:gd name="T30" fmla="*/ 146 w 414"/>
                <a:gd name="T31" fmla="*/ 428 h 429"/>
                <a:gd name="T32" fmla="*/ 92 w 414"/>
                <a:gd name="T33" fmla="*/ 390 h 429"/>
                <a:gd name="T34" fmla="*/ 0 w 414"/>
                <a:gd name="T35" fmla="*/ 390 h 429"/>
                <a:gd name="T36" fmla="*/ 0 w 414"/>
                <a:gd name="T37" fmla="*/ 390 h 429"/>
                <a:gd name="T38" fmla="*/ 31 w 414"/>
                <a:gd name="T39" fmla="*/ 306 h 429"/>
                <a:gd name="T40" fmla="*/ 0 w 414"/>
                <a:gd name="T41" fmla="*/ 283 h 429"/>
                <a:gd name="T42" fmla="*/ 0 w 414"/>
                <a:gd name="T43" fmla="*/ 283 h 429"/>
                <a:gd name="T44" fmla="*/ 54 w 414"/>
                <a:gd name="T45" fmla="*/ 245 h 429"/>
                <a:gd name="T46" fmla="*/ 85 w 414"/>
                <a:gd name="T47" fmla="*/ 160 h 429"/>
                <a:gd name="T48" fmla="*/ 153 w 414"/>
                <a:gd name="T49" fmla="*/ 160 h 429"/>
                <a:gd name="T50" fmla="*/ 161 w 414"/>
                <a:gd name="T51" fmla="*/ 61 h 429"/>
                <a:gd name="T52" fmla="*/ 108 w 414"/>
                <a:gd name="T53" fmla="*/ 38 h 429"/>
                <a:gd name="T54" fmla="*/ 161 w 414"/>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4" h="429">
                  <a:moveTo>
                    <a:pt x="161" y="0"/>
                  </a:moveTo>
                  <a:lnTo>
                    <a:pt x="161" y="0"/>
                  </a:lnTo>
                  <a:cubicBezTo>
                    <a:pt x="184" y="23"/>
                    <a:pt x="222" y="38"/>
                    <a:pt x="237" y="69"/>
                  </a:cubicBezTo>
                  <a:cubicBezTo>
                    <a:pt x="252" y="84"/>
                    <a:pt x="237" y="115"/>
                    <a:pt x="245" y="138"/>
                  </a:cubicBezTo>
                  <a:cubicBezTo>
                    <a:pt x="260" y="160"/>
                    <a:pt x="268" y="206"/>
                    <a:pt x="291" y="199"/>
                  </a:cubicBezTo>
                  <a:cubicBezTo>
                    <a:pt x="329" y="199"/>
                    <a:pt x="337" y="138"/>
                    <a:pt x="367" y="122"/>
                  </a:cubicBezTo>
                  <a:cubicBezTo>
                    <a:pt x="382" y="115"/>
                    <a:pt x="398" y="138"/>
                    <a:pt x="413" y="145"/>
                  </a:cubicBezTo>
                  <a:lnTo>
                    <a:pt x="413" y="145"/>
                  </a:lnTo>
                  <a:cubicBezTo>
                    <a:pt x="413" y="321"/>
                    <a:pt x="413" y="321"/>
                    <a:pt x="413" y="321"/>
                  </a:cubicBezTo>
                  <a:lnTo>
                    <a:pt x="413" y="321"/>
                  </a:lnTo>
                  <a:cubicBezTo>
                    <a:pt x="398" y="344"/>
                    <a:pt x="390" y="367"/>
                    <a:pt x="375" y="382"/>
                  </a:cubicBezTo>
                  <a:cubicBezTo>
                    <a:pt x="352" y="397"/>
                    <a:pt x="329" y="382"/>
                    <a:pt x="306" y="390"/>
                  </a:cubicBezTo>
                  <a:cubicBezTo>
                    <a:pt x="298" y="397"/>
                    <a:pt x="291" y="420"/>
                    <a:pt x="283" y="420"/>
                  </a:cubicBezTo>
                  <a:cubicBezTo>
                    <a:pt x="260" y="413"/>
                    <a:pt x="252" y="374"/>
                    <a:pt x="230" y="374"/>
                  </a:cubicBezTo>
                  <a:cubicBezTo>
                    <a:pt x="207" y="367"/>
                    <a:pt x="191" y="390"/>
                    <a:pt x="176" y="397"/>
                  </a:cubicBezTo>
                  <a:cubicBezTo>
                    <a:pt x="161" y="405"/>
                    <a:pt x="161" y="428"/>
                    <a:pt x="146" y="428"/>
                  </a:cubicBezTo>
                  <a:cubicBezTo>
                    <a:pt x="123" y="428"/>
                    <a:pt x="115" y="397"/>
                    <a:pt x="92" y="390"/>
                  </a:cubicBezTo>
                  <a:cubicBezTo>
                    <a:pt x="62" y="382"/>
                    <a:pt x="31" y="390"/>
                    <a:pt x="0" y="390"/>
                  </a:cubicBezTo>
                  <a:lnTo>
                    <a:pt x="0" y="390"/>
                  </a:lnTo>
                  <a:cubicBezTo>
                    <a:pt x="8" y="359"/>
                    <a:pt x="31" y="336"/>
                    <a:pt x="31" y="306"/>
                  </a:cubicBezTo>
                  <a:cubicBezTo>
                    <a:pt x="31" y="298"/>
                    <a:pt x="8" y="290"/>
                    <a:pt x="0" y="283"/>
                  </a:cubicBezTo>
                  <a:lnTo>
                    <a:pt x="0" y="283"/>
                  </a:lnTo>
                  <a:cubicBezTo>
                    <a:pt x="16" y="268"/>
                    <a:pt x="46" y="260"/>
                    <a:pt x="54" y="245"/>
                  </a:cubicBezTo>
                  <a:cubicBezTo>
                    <a:pt x="77" y="214"/>
                    <a:pt x="62" y="176"/>
                    <a:pt x="85" y="160"/>
                  </a:cubicBezTo>
                  <a:cubicBezTo>
                    <a:pt x="108" y="145"/>
                    <a:pt x="138" y="176"/>
                    <a:pt x="153" y="160"/>
                  </a:cubicBezTo>
                  <a:cubicBezTo>
                    <a:pt x="176" y="130"/>
                    <a:pt x="169" y="92"/>
                    <a:pt x="161" y="61"/>
                  </a:cubicBezTo>
                  <a:cubicBezTo>
                    <a:pt x="153" y="46"/>
                    <a:pt x="108" y="61"/>
                    <a:pt x="108" y="38"/>
                  </a:cubicBezTo>
                  <a:cubicBezTo>
                    <a:pt x="108" y="16"/>
                    <a:pt x="138" y="8"/>
                    <a:pt x="16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8" name="Freeform 32"/>
            <p:cNvSpPr>
              <a:spLocks noChangeArrowheads="1"/>
            </p:cNvSpPr>
            <p:nvPr/>
          </p:nvSpPr>
          <p:spPr bwMode="auto">
            <a:xfrm>
              <a:off x="7043279" y="8081963"/>
              <a:ext cx="100005" cy="88900"/>
            </a:xfrm>
            <a:custGeom>
              <a:avLst/>
              <a:gdLst>
                <a:gd name="T0" fmla="*/ 0 w 276"/>
                <a:gd name="T1" fmla="*/ 191 h 245"/>
                <a:gd name="T2" fmla="*/ 0 w 276"/>
                <a:gd name="T3" fmla="*/ 191 h 245"/>
                <a:gd name="T4" fmla="*/ 0 w 276"/>
                <a:gd name="T5" fmla="*/ 15 h 245"/>
                <a:gd name="T6" fmla="*/ 0 w 276"/>
                <a:gd name="T7" fmla="*/ 15 h 245"/>
                <a:gd name="T8" fmla="*/ 69 w 276"/>
                <a:gd name="T9" fmla="*/ 0 h 245"/>
                <a:gd name="T10" fmla="*/ 130 w 276"/>
                <a:gd name="T11" fmla="*/ 23 h 245"/>
                <a:gd name="T12" fmla="*/ 206 w 276"/>
                <a:gd name="T13" fmla="*/ 8 h 245"/>
                <a:gd name="T14" fmla="*/ 267 w 276"/>
                <a:gd name="T15" fmla="*/ 53 h 245"/>
                <a:gd name="T16" fmla="*/ 252 w 276"/>
                <a:gd name="T17" fmla="*/ 183 h 245"/>
                <a:gd name="T18" fmla="*/ 137 w 276"/>
                <a:gd name="T19" fmla="*/ 229 h 245"/>
                <a:gd name="T20" fmla="*/ 107 w 276"/>
                <a:gd name="T21" fmla="*/ 222 h 245"/>
                <a:gd name="T22" fmla="*/ 84 w 276"/>
                <a:gd name="T23" fmla="*/ 244 h 245"/>
                <a:gd name="T24" fmla="*/ 0 w 276"/>
                <a:gd name="T25" fmla="*/ 19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6" h="245">
                  <a:moveTo>
                    <a:pt x="0" y="191"/>
                  </a:moveTo>
                  <a:lnTo>
                    <a:pt x="0" y="191"/>
                  </a:lnTo>
                  <a:cubicBezTo>
                    <a:pt x="0" y="15"/>
                    <a:pt x="0" y="15"/>
                    <a:pt x="0" y="15"/>
                  </a:cubicBezTo>
                  <a:lnTo>
                    <a:pt x="0" y="15"/>
                  </a:lnTo>
                  <a:cubicBezTo>
                    <a:pt x="23" y="15"/>
                    <a:pt x="46" y="8"/>
                    <a:pt x="69" y="0"/>
                  </a:cubicBezTo>
                  <a:cubicBezTo>
                    <a:pt x="69" y="0"/>
                    <a:pt x="122" y="15"/>
                    <a:pt x="130" y="23"/>
                  </a:cubicBezTo>
                  <a:cubicBezTo>
                    <a:pt x="137" y="23"/>
                    <a:pt x="206" y="8"/>
                    <a:pt x="206" y="8"/>
                  </a:cubicBezTo>
                  <a:cubicBezTo>
                    <a:pt x="229" y="23"/>
                    <a:pt x="260" y="30"/>
                    <a:pt x="267" y="53"/>
                  </a:cubicBezTo>
                  <a:cubicBezTo>
                    <a:pt x="275" y="99"/>
                    <a:pt x="275" y="145"/>
                    <a:pt x="252" y="183"/>
                  </a:cubicBezTo>
                  <a:cubicBezTo>
                    <a:pt x="221" y="214"/>
                    <a:pt x="176" y="222"/>
                    <a:pt x="137" y="229"/>
                  </a:cubicBezTo>
                  <a:cubicBezTo>
                    <a:pt x="122" y="237"/>
                    <a:pt x="114" y="214"/>
                    <a:pt x="107" y="222"/>
                  </a:cubicBezTo>
                  <a:cubicBezTo>
                    <a:pt x="92" y="222"/>
                    <a:pt x="92" y="244"/>
                    <a:pt x="84" y="244"/>
                  </a:cubicBezTo>
                  <a:cubicBezTo>
                    <a:pt x="53" y="229"/>
                    <a:pt x="31" y="206"/>
                    <a:pt x="0"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9" name="Freeform 33"/>
            <p:cNvSpPr>
              <a:spLocks noChangeArrowheads="1"/>
            </p:cNvSpPr>
            <p:nvPr/>
          </p:nvSpPr>
          <p:spPr bwMode="auto">
            <a:xfrm>
              <a:off x="6854379" y="7877176"/>
              <a:ext cx="428597" cy="671513"/>
            </a:xfrm>
            <a:custGeom>
              <a:avLst/>
              <a:gdLst>
                <a:gd name="T0" fmla="*/ 275 w 1192"/>
                <a:gd name="T1" fmla="*/ 443 h 1865"/>
                <a:gd name="T2" fmla="*/ 283 w 1192"/>
                <a:gd name="T3" fmla="*/ 344 h 1865"/>
                <a:gd name="T4" fmla="*/ 229 w 1192"/>
                <a:gd name="T5" fmla="*/ 260 h 1865"/>
                <a:gd name="T6" fmla="*/ 382 w 1192"/>
                <a:gd name="T7" fmla="*/ 252 h 1865"/>
                <a:gd name="T8" fmla="*/ 451 w 1192"/>
                <a:gd name="T9" fmla="*/ 115 h 1865"/>
                <a:gd name="T10" fmla="*/ 519 w 1192"/>
                <a:gd name="T11" fmla="*/ 0 h 1865"/>
                <a:gd name="T12" fmla="*/ 588 w 1192"/>
                <a:gd name="T13" fmla="*/ 69 h 1865"/>
                <a:gd name="T14" fmla="*/ 558 w 1192"/>
                <a:gd name="T15" fmla="*/ 122 h 1865"/>
                <a:gd name="T16" fmla="*/ 580 w 1192"/>
                <a:gd name="T17" fmla="*/ 222 h 1865"/>
                <a:gd name="T18" fmla="*/ 955 w 1192"/>
                <a:gd name="T19" fmla="*/ 474 h 1865"/>
                <a:gd name="T20" fmla="*/ 1138 w 1192"/>
                <a:gd name="T21" fmla="*/ 733 h 1865"/>
                <a:gd name="T22" fmla="*/ 1062 w 1192"/>
                <a:gd name="T23" fmla="*/ 886 h 1865"/>
                <a:gd name="T24" fmla="*/ 1108 w 1192"/>
                <a:gd name="T25" fmla="*/ 985 h 1865"/>
                <a:gd name="T26" fmla="*/ 1039 w 1192"/>
                <a:gd name="T27" fmla="*/ 1138 h 1865"/>
                <a:gd name="T28" fmla="*/ 1016 w 1192"/>
                <a:gd name="T29" fmla="*/ 1253 h 1865"/>
                <a:gd name="T30" fmla="*/ 962 w 1192"/>
                <a:gd name="T31" fmla="*/ 1322 h 1865"/>
                <a:gd name="T32" fmla="*/ 886 w 1192"/>
                <a:gd name="T33" fmla="*/ 1444 h 1865"/>
                <a:gd name="T34" fmla="*/ 733 w 1192"/>
                <a:gd name="T35" fmla="*/ 1490 h 1865"/>
                <a:gd name="T36" fmla="*/ 558 w 1192"/>
                <a:gd name="T37" fmla="*/ 1856 h 1865"/>
                <a:gd name="T38" fmla="*/ 458 w 1192"/>
                <a:gd name="T39" fmla="*/ 1803 h 1865"/>
                <a:gd name="T40" fmla="*/ 412 w 1192"/>
                <a:gd name="T41" fmla="*/ 1658 h 1865"/>
                <a:gd name="T42" fmla="*/ 290 w 1192"/>
                <a:gd name="T43" fmla="*/ 1482 h 1865"/>
                <a:gd name="T44" fmla="*/ 237 w 1192"/>
                <a:gd name="T45" fmla="*/ 1451 h 1865"/>
                <a:gd name="T46" fmla="*/ 183 w 1192"/>
                <a:gd name="T47" fmla="*/ 1390 h 1865"/>
                <a:gd name="T48" fmla="*/ 99 w 1192"/>
                <a:gd name="T49" fmla="*/ 1383 h 1865"/>
                <a:gd name="T50" fmla="*/ 46 w 1192"/>
                <a:gd name="T51" fmla="*/ 1390 h 1865"/>
                <a:gd name="T52" fmla="*/ 15 w 1192"/>
                <a:gd name="T53" fmla="*/ 1276 h 1865"/>
                <a:gd name="T54" fmla="*/ 8 w 1192"/>
                <a:gd name="T55" fmla="*/ 1070 h 1865"/>
                <a:gd name="T56" fmla="*/ 122 w 1192"/>
                <a:gd name="T57" fmla="*/ 955 h 1865"/>
                <a:gd name="T58" fmla="*/ 114 w 1192"/>
                <a:gd name="T59" fmla="*/ 833 h 1865"/>
                <a:gd name="T60" fmla="*/ 206 w 1192"/>
                <a:gd name="T61" fmla="*/ 833 h 1865"/>
                <a:gd name="T62" fmla="*/ 290 w 1192"/>
                <a:gd name="T63" fmla="*/ 840 h 1865"/>
                <a:gd name="T64" fmla="*/ 397 w 1192"/>
                <a:gd name="T65" fmla="*/ 863 h 1865"/>
                <a:gd name="T66" fmla="*/ 489 w 1192"/>
                <a:gd name="T67" fmla="*/ 825 h 1865"/>
                <a:gd name="T68" fmla="*/ 527 w 1192"/>
                <a:gd name="T69" fmla="*/ 764 h 1865"/>
                <a:gd name="T70" fmla="*/ 634 w 1192"/>
                <a:gd name="T71" fmla="*/ 795 h 1865"/>
                <a:gd name="T72" fmla="*/ 779 w 1192"/>
                <a:gd name="T73" fmla="*/ 756 h 1865"/>
                <a:gd name="T74" fmla="*/ 733 w 1192"/>
                <a:gd name="T75" fmla="*/ 581 h 1865"/>
                <a:gd name="T76" fmla="*/ 596 w 1192"/>
                <a:gd name="T77" fmla="*/ 573 h 1865"/>
                <a:gd name="T78" fmla="*/ 527 w 1192"/>
                <a:gd name="T79" fmla="*/ 588 h 1865"/>
                <a:gd name="T80" fmla="*/ 405 w 1192"/>
                <a:gd name="T81" fmla="*/ 642 h 1865"/>
                <a:gd name="T82" fmla="*/ 351 w 1192"/>
                <a:gd name="T83" fmla="*/ 512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92" h="1865">
                  <a:moveTo>
                    <a:pt x="275" y="443"/>
                  </a:moveTo>
                  <a:lnTo>
                    <a:pt x="275" y="443"/>
                  </a:lnTo>
                  <a:cubicBezTo>
                    <a:pt x="283" y="428"/>
                    <a:pt x="305" y="428"/>
                    <a:pt x="305" y="413"/>
                  </a:cubicBezTo>
                  <a:cubicBezTo>
                    <a:pt x="313" y="390"/>
                    <a:pt x="290" y="367"/>
                    <a:pt x="283" y="344"/>
                  </a:cubicBezTo>
                  <a:cubicBezTo>
                    <a:pt x="267" y="313"/>
                    <a:pt x="244" y="290"/>
                    <a:pt x="229" y="260"/>
                  </a:cubicBezTo>
                  <a:lnTo>
                    <a:pt x="229" y="260"/>
                  </a:lnTo>
                  <a:cubicBezTo>
                    <a:pt x="252" y="252"/>
                    <a:pt x="267" y="245"/>
                    <a:pt x="290" y="245"/>
                  </a:cubicBezTo>
                  <a:cubicBezTo>
                    <a:pt x="321" y="237"/>
                    <a:pt x="351" y="260"/>
                    <a:pt x="382" y="252"/>
                  </a:cubicBezTo>
                  <a:cubicBezTo>
                    <a:pt x="405" y="245"/>
                    <a:pt x="428" y="229"/>
                    <a:pt x="443" y="206"/>
                  </a:cubicBezTo>
                  <a:cubicBezTo>
                    <a:pt x="458" y="176"/>
                    <a:pt x="451" y="145"/>
                    <a:pt x="451" y="115"/>
                  </a:cubicBezTo>
                  <a:cubicBezTo>
                    <a:pt x="451" y="99"/>
                    <a:pt x="443" y="84"/>
                    <a:pt x="451" y="69"/>
                  </a:cubicBezTo>
                  <a:cubicBezTo>
                    <a:pt x="466" y="38"/>
                    <a:pt x="496" y="23"/>
                    <a:pt x="519" y="0"/>
                  </a:cubicBezTo>
                  <a:lnTo>
                    <a:pt x="519" y="0"/>
                  </a:lnTo>
                  <a:cubicBezTo>
                    <a:pt x="542" y="23"/>
                    <a:pt x="573" y="38"/>
                    <a:pt x="588" y="69"/>
                  </a:cubicBezTo>
                  <a:cubicBezTo>
                    <a:pt x="596" y="76"/>
                    <a:pt x="596" y="92"/>
                    <a:pt x="588" y="107"/>
                  </a:cubicBezTo>
                  <a:cubicBezTo>
                    <a:pt x="588" y="115"/>
                    <a:pt x="565" y="115"/>
                    <a:pt x="558" y="122"/>
                  </a:cubicBezTo>
                  <a:cubicBezTo>
                    <a:pt x="558" y="138"/>
                    <a:pt x="565" y="153"/>
                    <a:pt x="573" y="168"/>
                  </a:cubicBezTo>
                  <a:cubicBezTo>
                    <a:pt x="573" y="184"/>
                    <a:pt x="565" y="206"/>
                    <a:pt x="580" y="222"/>
                  </a:cubicBezTo>
                  <a:cubicBezTo>
                    <a:pt x="619" y="267"/>
                    <a:pt x="664" y="298"/>
                    <a:pt x="718" y="336"/>
                  </a:cubicBezTo>
                  <a:cubicBezTo>
                    <a:pt x="794" y="390"/>
                    <a:pt x="886" y="413"/>
                    <a:pt x="955" y="474"/>
                  </a:cubicBezTo>
                  <a:cubicBezTo>
                    <a:pt x="1031" y="550"/>
                    <a:pt x="1077" y="649"/>
                    <a:pt x="1138" y="733"/>
                  </a:cubicBezTo>
                  <a:lnTo>
                    <a:pt x="1138" y="733"/>
                  </a:lnTo>
                  <a:cubicBezTo>
                    <a:pt x="1153" y="764"/>
                    <a:pt x="1191" y="802"/>
                    <a:pt x="1176" y="833"/>
                  </a:cubicBezTo>
                  <a:cubicBezTo>
                    <a:pt x="1153" y="871"/>
                    <a:pt x="1077" y="848"/>
                    <a:pt x="1062" y="886"/>
                  </a:cubicBezTo>
                  <a:cubicBezTo>
                    <a:pt x="1046" y="917"/>
                    <a:pt x="1123" y="909"/>
                    <a:pt x="1130" y="932"/>
                  </a:cubicBezTo>
                  <a:cubicBezTo>
                    <a:pt x="1146" y="947"/>
                    <a:pt x="1108" y="963"/>
                    <a:pt x="1108" y="985"/>
                  </a:cubicBezTo>
                  <a:cubicBezTo>
                    <a:pt x="1108" y="1016"/>
                    <a:pt x="1146" y="1039"/>
                    <a:pt x="1130" y="1062"/>
                  </a:cubicBezTo>
                  <a:cubicBezTo>
                    <a:pt x="1115" y="1100"/>
                    <a:pt x="1054" y="1100"/>
                    <a:pt x="1039" y="1138"/>
                  </a:cubicBezTo>
                  <a:cubicBezTo>
                    <a:pt x="1031" y="1169"/>
                    <a:pt x="1092" y="1199"/>
                    <a:pt x="1085" y="1230"/>
                  </a:cubicBezTo>
                  <a:cubicBezTo>
                    <a:pt x="1077" y="1253"/>
                    <a:pt x="1031" y="1237"/>
                    <a:pt x="1016" y="1253"/>
                  </a:cubicBezTo>
                  <a:cubicBezTo>
                    <a:pt x="993" y="1276"/>
                    <a:pt x="985" y="1299"/>
                    <a:pt x="970" y="1322"/>
                  </a:cubicBezTo>
                  <a:cubicBezTo>
                    <a:pt x="962" y="1322"/>
                    <a:pt x="962" y="1322"/>
                    <a:pt x="962" y="1322"/>
                  </a:cubicBezTo>
                  <a:cubicBezTo>
                    <a:pt x="962" y="1322"/>
                    <a:pt x="924" y="1390"/>
                    <a:pt x="924" y="1398"/>
                  </a:cubicBezTo>
                  <a:cubicBezTo>
                    <a:pt x="924" y="1406"/>
                    <a:pt x="886" y="1444"/>
                    <a:pt x="886" y="1444"/>
                  </a:cubicBezTo>
                  <a:cubicBezTo>
                    <a:pt x="878" y="1467"/>
                    <a:pt x="886" y="1497"/>
                    <a:pt x="871" y="1505"/>
                  </a:cubicBezTo>
                  <a:cubicBezTo>
                    <a:pt x="825" y="1520"/>
                    <a:pt x="764" y="1451"/>
                    <a:pt x="733" y="1490"/>
                  </a:cubicBezTo>
                  <a:cubicBezTo>
                    <a:pt x="672" y="1574"/>
                    <a:pt x="703" y="1696"/>
                    <a:pt x="657" y="1787"/>
                  </a:cubicBezTo>
                  <a:cubicBezTo>
                    <a:pt x="641" y="1826"/>
                    <a:pt x="596" y="1856"/>
                    <a:pt x="558" y="1856"/>
                  </a:cubicBezTo>
                  <a:cubicBezTo>
                    <a:pt x="519" y="1864"/>
                    <a:pt x="489" y="1826"/>
                    <a:pt x="458" y="1810"/>
                  </a:cubicBezTo>
                  <a:cubicBezTo>
                    <a:pt x="458" y="1803"/>
                    <a:pt x="458" y="1803"/>
                    <a:pt x="458" y="1803"/>
                  </a:cubicBezTo>
                  <a:cubicBezTo>
                    <a:pt x="481" y="1757"/>
                    <a:pt x="542" y="1719"/>
                    <a:pt x="527" y="1673"/>
                  </a:cubicBezTo>
                  <a:cubicBezTo>
                    <a:pt x="519" y="1635"/>
                    <a:pt x="443" y="1681"/>
                    <a:pt x="412" y="1658"/>
                  </a:cubicBezTo>
                  <a:cubicBezTo>
                    <a:pt x="382" y="1635"/>
                    <a:pt x="382" y="1581"/>
                    <a:pt x="359" y="1551"/>
                  </a:cubicBezTo>
                  <a:cubicBezTo>
                    <a:pt x="336" y="1520"/>
                    <a:pt x="313" y="1505"/>
                    <a:pt x="290" y="1482"/>
                  </a:cubicBezTo>
                  <a:lnTo>
                    <a:pt x="290" y="1482"/>
                  </a:lnTo>
                  <a:cubicBezTo>
                    <a:pt x="275" y="1467"/>
                    <a:pt x="252" y="1467"/>
                    <a:pt x="237" y="1451"/>
                  </a:cubicBezTo>
                  <a:cubicBezTo>
                    <a:pt x="237" y="1451"/>
                    <a:pt x="244" y="1444"/>
                    <a:pt x="237" y="1436"/>
                  </a:cubicBezTo>
                  <a:cubicBezTo>
                    <a:pt x="222" y="1421"/>
                    <a:pt x="206" y="1398"/>
                    <a:pt x="183" y="1390"/>
                  </a:cubicBezTo>
                  <a:cubicBezTo>
                    <a:pt x="168" y="1390"/>
                    <a:pt x="153" y="1413"/>
                    <a:pt x="145" y="1413"/>
                  </a:cubicBezTo>
                  <a:cubicBezTo>
                    <a:pt x="122" y="1406"/>
                    <a:pt x="114" y="1375"/>
                    <a:pt x="99" y="1383"/>
                  </a:cubicBezTo>
                  <a:cubicBezTo>
                    <a:pt x="84" y="1383"/>
                    <a:pt x="99" y="1421"/>
                    <a:pt x="84" y="1421"/>
                  </a:cubicBezTo>
                  <a:cubicBezTo>
                    <a:pt x="69" y="1428"/>
                    <a:pt x="61" y="1406"/>
                    <a:pt x="46" y="1390"/>
                  </a:cubicBezTo>
                  <a:cubicBezTo>
                    <a:pt x="30" y="1375"/>
                    <a:pt x="15" y="1360"/>
                    <a:pt x="8" y="1337"/>
                  </a:cubicBezTo>
                  <a:cubicBezTo>
                    <a:pt x="0" y="1322"/>
                    <a:pt x="8" y="1299"/>
                    <a:pt x="15" y="1276"/>
                  </a:cubicBezTo>
                  <a:cubicBezTo>
                    <a:pt x="23" y="1253"/>
                    <a:pt x="46" y="1237"/>
                    <a:pt x="46" y="1215"/>
                  </a:cubicBezTo>
                  <a:cubicBezTo>
                    <a:pt x="38" y="1161"/>
                    <a:pt x="8" y="1123"/>
                    <a:pt x="8" y="1070"/>
                  </a:cubicBezTo>
                  <a:cubicBezTo>
                    <a:pt x="15" y="1054"/>
                    <a:pt x="46" y="1077"/>
                    <a:pt x="61" y="1062"/>
                  </a:cubicBezTo>
                  <a:cubicBezTo>
                    <a:pt x="84" y="1031"/>
                    <a:pt x="114" y="993"/>
                    <a:pt x="122" y="955"/>
                  </a:cubicBezTo>
                  <a:cubicBezTo>
                    <a:pt x="130" y="917"/>
                    <a:pt x="91" y="894"/>
                    <a:pt x="84" y="863"/>
                  </a:cubicBezTo>
                  <a:cubicBezTo>
                    <a:pt x="84" y="848"/>
                    <a:pt x="99" y="840"/>
                    <a:pt x="114" y="833"/>
                  </a:cubicBezTo>
                  <a:lnTo>
                    <a:pt x="114" y="833"/>
                  </a:lnTo>
                  <a:cubicBezTo>
                    <a:pt x="145" y="833"/>
                    <a:pt x="176" y="825"/>
                    <a:pt x="206" y="833"/>
                  </a:cubicBezTo>
                  <a:cubicBezTo>
                    <a:pt x="229" y="840"/>
                    <a:pt x="237" y="871"/>
                    <a:pt x="260" y="871"/>
                  </a:cubicBezTo>
                  <a:cubicBezTo>
                    <a:pt x="275" y="871"/>
                    <a:pt x="275" y="848"/>
                    <a:pt x="290" y="840"/>
                  </a:cubicBezTo>
                  <a:cubicBezTo>
                    <a:pt x="305" y="833"/>
                    <a:pt x="321" y="810"/>
                    <a:pt x="344" y="817"/>
                  </a:cubicBezTo>
                  <a:cubicBezTo>
                    <a:pt x="366" y="817"/>
                    <a:pt x="374" y="856"/>
                    <a:pt x="397" y="863"/>
                  </a:cubicBezTo>
                  <a:cubicBezTo>
                    <a:pt x="405" y="863"/>
                    <a:pt x="412" y="840"/>
                    <a:pt x="420" y="833"/>
                  </a:cubicBezTo>
                  <a:cubicBezTo>
                    <a:pt x="443" y="825"/>
                    <a:pt x="466" y="840"/>
                    <a:pt x="489" y="825"/>
                  </a:cubicBezTo>
                  <a:cubicBezTo>
                    <a:pt x="504" y="810"/>
                    <a:pt x="512" y="787"/>
                    <a:pt x="527" y="764"/>
                  </a:cubicBezTo>
                  <a:lnTo>
                    <a:pt x="527" y="764"/>
                  </a:lnTo>
                  <a:cubicBezTo>
                    <a:pt x="558" y="779"/>
                    <a:pt x="580" y="802"/>
                    <a:pt x="611" y="817"/>
                  </a:cubicBezTo>
                  <a:cubicBezTo>
                    <a:pt x="619" y="817"/>
                    <a:pt x="619" y="795"/>
                    <a:pt x="634" y="795"/>
                  </a:cubicBezTo>
                  <a:cubicBezTo>
                    <a:pt x="641" y="787"/>
                    <a:pt x="649" y="810"/>
                    <a:pt x="664" y="802"/>
                  </a:cubicBezTo>
                  <a:cubicBezTo>
                    <a:pt x="703" y="795"/>
                    <a:pt x="748" y="787"/>
                    <a:pt x="779" y="756"/>
                  </a:cubicBezTo>
                  <a:cubicBezTo>
                    <a:pt x="802" y="718"/>
                    <a:pt x="802" y="672"/>
                    <a:pt x="794" y="626"/>
                  </a:cubicBezTo>
                  <a:cubicBezTo>
                    <a:pt x="787" y="603"/>
                    <a:pt x="756" y="596"/>
                    <a:pt x="733" y="581"/>
                  </a:cubicBezTo>
                  <a:cubicBezTo>
                    <a:pt x="733" y="581"/>
                    <a:pt x="664" y="596"/>
                    <a:pt x="657" y="596"/>
                  </a:cubicBezTo>
                  <a:cubicBezTo>
                    <a:pt x="649" y="588"/>
                    <a:pt x="596" y="573"/>
                    <a:pt x="596" y="573"/>
                  </a:cubicBezTo>
                  <a:cubicBezTo>
                    <a:pt x="573" y="581"/>
                    <a:pt x="550" y="588"/>
                    <a:pt x="527" y="588"/>
                  </a:cubicBezTo>
                  <a:lnTo>
                    <a:pt x="527" y="588"/>
                  </a:lnTo>
                  <a:cubicBezTo>
                    <a:pt x="512" y="581"/>
                    <a:pt x="496" y="558"/>
                    <a:pt x="481" y="565"/>
                  </a:cubicBezTo>
                  <a:cubicBezTo>
                    <a:pt x="451" y="581"/>
                    <a:pt x="443" y="642"/>
                    <a:pt x="405" y="642"/>
                  </a:cubicBezTo>
                  <a:cubicBezTo>
                    <a:pt x="382" y="649"/>
                    <a:pt x="374" y="603"/>
                    <a:pt x="359" y="581"/>
                  </a:cubicBezTo>
                  <a:cubicBezTo>
                    <a:pt x="351" y="558"/>
                    <a:pt x="366" y="527"/>
                    <a:pt x="351" y="512"/>
                  </a:cubicBezTo>
                  <a:cubicBezTo>
                    <a:pt x="336" y="481"/>
                    <a:pt x="298" y="466"/>
                    <a:pt x="275" y="44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0" name="Freeform 34"/>
            <p:cNvSpPr>
              <a:spLocks noChangeArrowheads="1"/>
            </p:cNvSpPr>
            <p:nvPr/>
          </p:nvSpPr>
          <p:spPr bwMode="auto">
            <a:xfrm>
              <a:off x="6186085" y="8159751"/>
              <a:ext cx="457170" cy="525463"/>
            </a:xfrm>
            <a:custGeom>
              <a:avLst/>
              <a:gdLst>
                <a:gd name="T0" fmla="*/ 305 w 1269"/>
                <a:gd name="T1" fmla="*/ 122 h 1460"/>
                <a:gd name="T2" fmla="*/ 305 w 1269"/>
                <a:gd name="T3" fmla="*/ 122 h 1460"/>
                <a:gd name="T4" fmla="*/ 412 w 1269"/>
                <a:gd name="T5" fmla="*/ 15 h 1460"/>
                <a:gd name="T6" fmla="*/ 527 w 1269"/>
                <a:gd name="T7" fmla="*/ 30 h 1460"/>
                <a:gd name="T8" fmla="*/ 527 w 1269"/>
                <a:gd name="T9" fmla="*/ 84 h 1460"/>
                <a:gd name="T10" fmla="*/ 603 w 1269"/>
                <a:gd name="T11" fmla="*/ 91 h 1460"/>
                <a:gd name="T12" fmla="*/ 580 w 1269"/>
                <a:gd name="T13" fmla="*/ 145 h 1460"/>
                <a:gd name="T14" fmla="*/ 672 w 1269"/>
                <a:gd name="T15" fmla="*/ 229 h 1460"/>
                <a:gd name="T16" fmla="*/ 748 w 1269"/>
                <a:gd name="T17" fmla="*/ 153 h 1460"/>
                <a:gd name="T18" fmla="*/ 794 w 1269"/>
                <a:gd name="T19" fmla="*/ 221 h 1460"/>
                <a:gd name="T20" fmla="*/ 794 w 1269"/>
                <a:gd name="T21" fmla="*/ 221 h 1460"/>
                <a:gd name="T22" fmla="*/ 756 w 1269"/>
                <a:gd name="T23" fmla="*/ 237 h 1460"/>
                <a:gd name="T24" fmla="*/ 840 w 1269"/>
                <a:gd name="T25" fmla="*/ 290 h 1460"/>
                <a:gd name="T26" fmla="*/ 794 w 1269"/>
                <a:gd name="T27" fmla="*/ 389 h 1460"/>
                <a:gd name="T28" fmla="*/ 1000 w 1269"/>
                <a:gd name="T29" fmla="*/ 344 h 1460"/>
                <a:gd name="T30" fmla="*/ 1008 w 1269"/>
                <a:gd name="T31" fmla="*/ 275 h 1460"/>
                <a:gd name="T32" fmla="*/ 1084 w 1269"/>
                <a:gd name="T33" fmla="*/ 305 h 1460"/>
                <a:gd name="T34" fmla="*/ 1054 w 1269"/>
                <a:gd name="T35" fmla="*/ 389 h 1460"/>
                <a:gd name="T36" fmla="*/ 1146 w 1269"/>
                <a:gd name="T37" fmla="*/ 435 h 1460"/>
                <a:gd name="T38" fmla="*/ 1115 w 1269"/>
                <a:gd name="T39" fmla="*/ 619 h 1460"/>
                <a:gd name="T40" fmla="*/ 1230 w 1269"/>
                <a:gd name="T41" fmla="*/ 626 h 1460"/>
                <a:gd name="T42" fmla="*/ 1253 w 1269"/>
                <a:gd name="T43" fmla="*/ 955 h 1460"/>
                <a:gd name="T44" fmla="*/ 1253 w 1269"/>
                <a:gd name="T45" fmla="*/ 955 h 1460"/>
                <a:gd name="T46" fmla="*/ 1130 w 1269"/>
                <a:gd name="T47" fmla="*/ 1016 h 1460"/>
                <a:gd name="T48" fmla="*/ 1031 w 1269"/>
                <a:gd name="T49" fmla="*/ 955 h 1460"/>
                <a:gd name="T50" fmla="*/ 1023 w 1269"/>
                <a:gd name="T51" fmla="*/ 1100 h 1460"/>
                <a:gd name="T52" fmla="*/ 1092 w 1269"/>
                <a:gd name="T53" fmla="*/ 1268 h 1460"/>
                <a:gd name="T54" fmla="*/ 932 w 1269"/>
                <a:gd name="T55" fmla="*/ 1367 h 1460"/>
                <a:gd name="T56" fmla="*/ 779 w 1269"/>
                <a:gd name="T57" fmla="*/ 1459 h 1460"/>
                <a:gd name="T58" fmla="*/ 779 w 1269"/>
                <a:gd name="T59" fmla="*/ 1459 h 1460"/>
                <a:gd name="T60" fmla="*/ 703 w 1269"/>
                <a:gd name="T61" fmla="*/ 1436 h 1460"/>
                <a:gd name="T62" fmla="*/ 649 w 1269"/>
                <a:gd name="T63" fmla="*/ 1436 h 1460"/>
                <a:gd name="T64" fmla="*/ 611 w 1269"/>
                <a:gd name="T65" fmla="*/ 1413 h 1460"/>
                <a:gd name="T66" fmla="*/ 580 w 1269"/>
                <a:gd name="T67" fmla="*/ 1337 h 1460"/>
                <a:gd name="T68" fmla="*/ 519 w 1269"/>
                <a:gd name="T69" fmla="*/ 1283 h 1460"/>
                <a:gd name="T70" fmla="*/ 466 w 1269"/>
                <a:gd name="T71" fmla="*/ 1245 h 1460"/>
                <a:gd name="T72" fmla="*/ 420 w 1269"/>
                <a:gd name="T73" fmla="*/ 1191 h 1460"/>
                <a:gd name="T74" fmla="*/ 351 w 1269"/>
                <a:gd name="T75" fmla="*/ 1245 h 1460"/>
                <a:gd name="T76" fmla="*/ 282 w 1269"/>
                <a:gd name="T77" fmla="*/ 1275 h 1460"/>
                <a:gd name="T78" fmla="*/ 275 w 1269"/>
                <a:gd name="T79" fmla="*/ 1222 h 1460"/>
                <a:gd name="T80" fmla="*/ 221 w 1269"/>
                <a:gd name="T81" fmla="*/ 1222 h 1460"/>
                <a:gd name="T82" fmla="*/ 198 w 1269"/>
                <a:gd name="T83" fmla="*/ 1138 h 1460"/>
                <a:gd name="T84" fmla="*/ 122 w 1269"/>
                <a:gd name="T85" fmla="*/ 1069 h 1460"/>
                <a:gd name="T86" fmla="*/ 122 w 1269"/>
                <a:gd name="T87" fmla="*/ 1069 h 1460"/>
                <a:gd name="T88" fmla="*/ 114 w 1269"/>
                <a:gd name="T89" fmla="*/ 1046 h 1460"/>
                <a:gd name="T90" fmla="*/ 84 w 1269"/>
                <a:gd name="T91" fmla="*/ 977 h 1460"/>
                <a:gd name="T92" fmla="*/ 92 w 1269"/>
                <a:gd name="T93" fmla="*/ 909 h 1460"/>
                <a:gd name="T94" fmla="*/ 23 w 1269"/>
                <a:gd name="T95" fmla="*/ 802 h 1460"/>
                <a:gd name="T96" fmla="*/ 61 w 1269"/>
                <a:gd name="T97" fmla="*/ 741 h 1460"/>
                <a:gd name="T98" fmla="*/ 0 w 1269"/>
                <a:gd name="T99" fmla="*/ 703 h 1460"/>
                <a:gd name="T100" fmla="*/ 122 w 1269"/>
                <a:gd name="T101" fmla="*/ 611 h 1460"/>
                <a:gd name="T102" fmla="*/ 53 w 1269"/>
                <a:gd name="T103" fmla="*/ 619 h 1460"/>
                <a:gd name="T104" fmla="*/ 76 w 1269"/>
                <a:gd name="T105" fmla="*/ 573 h 1460"/>
                <a:gd name="T106" fmla="*/ 84 w 1269"/>
                <a:gd name="T107" fmla="*/ 519 h 1460"/>
                <a:gd name="T108" fmla="*/ 107 w 1269"/>
                <a:gd name="T109" fmla="*/ 481 h 1460"/>
                <a:gd name="T110" fmla="*/ 122 w 1269"/>
                <a:gd name="T111" fmla="*/ 450 h 1460"/>
                <a:gd name="T112" fmla="*/ 229 w 1269"/>
                <a:gd name="T113" fmla="*/ 359 h 1460"/>
                <a:gd name="T114" fmla="*/ 305 w 1269"/>
                <a:gd name="T115" fmla="*/ 328 h 1460"/>
                <a:gd name="T116" fmla="*/ 221 w 1269"/>
                <a:gd name="T117" fmla="*/ 298 h 1460"/>
                <a:gd name="T118" fmla="*/ 229 w 1269"/>
                <a:gd name="T119" fmla="*/ 214 h 1460"/>
                <a:gd name="T120" fmla="*/ 267 w 1269"/>
                <a:gd name="T121" fmla="*/ 183 h 1460"/>
                <a:gd name="T122" fmla="*/ 305 w 1269"/>
                <a:gd name="T123" fmla="*/ 122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9" h="1460">
                  <a:moveTo>
                    <a:pt x="305" y="122"/>
                  </a:moveTo>
                  <a:lnTo>
                    <a:pt x="305" y="122"/>
                  </a:lnTo>
                  <a:cubicBezTo>
                    <a:pt x="344" y="84"/>
                    <a:pt x="367" y="30"/>
                    <a:pt x="412" y="15"/>
                  </a:cubicBezTo>
                  <a:cubicBezTo>
                    <a:pt x="450" y="0"/>
                    <a:pt x="489" y="23"/>
                    <a:pt x="527" y="30"/>
                  </a:cubicBezTo>
                  <a:cubicBezTo>
                    <a:pt x="527" y="30"/>
                    <a:pt x="519" y="84"/>
                    <a:pt x="527" y="84"/>
                  </a:cubicBezTo>
                  <a:lnTo>
                    <a:pt x="603" y="91"/>
                  </a:lnTo>
                  <a:cubicBezTo>
                    <a:pt x="603" y="91"/>
                    <a:pt x="573" y="137"/>
                    <a:pt x="580" y="145"/>
                  </a:cubicBezTo>
                  <a:cubicBezTo>
                    <a:pt x="580" y="153"/>
                    <a:pt x="672" y="229"/>
                    <a:pt x="672" y="229"/>
                  </a:cubicBezTo>
                  <a:cubicBezTo>
                    <a:pt x="703" y="206"/>
                    <a:pt x="710" y="153"/>
                    <a:pt x="748" y="153"/>
                  </a:cubicBezTo>
                  <a:cubicBezTo>
                    <a:pt x="779" y="145"/>
                    <a:pt x="779" y="198"/>
                    <a:pt x="794" y="221"/>
                  </a:cubicBezTo>
                  <a:lnTo>
                    <a:pt x="794" y="221"/>
                  </a:lnTo>
                  <a:cubicBezTo>
                    <a:pt x="779" y="229"/>
                    <a:pt x="748" y="221"/>
                    <a:pt x="756" y="237"/>
                  </a:cubicBezTo>
                  <a:cubicBezTo>
                    <a:pt x="771" y="260"/>
                    <a:pt x="832" y="260"/>
                    <a:pt x="840" y="290"/>
                  </a:cubicBezTo>
                  <a:cubicBezTo>
                    <a:pt x="848" y="328"/>
                    <a:pt x="756" y="374"/>
                    <a:pt x="794" y="389"/>
                  </a:cubicBezTo>
                  <a:cubicBezTo>
                    <a:pt x="863" y="412"/>
                    <a:pt x="939" y="382"/>
                    <a:pt x="1000" y="344"/>
                  </a:cubicBezTo>
                  <a:cubicBezTo>
                    <a:pt x="1023" y="336"/>
                    <a:pt x="985" y="283"/>
                    <a:pt x="1008" y="275"/>
                  </a:cubicBezTo>
                  <a:cubicBezTo>
                    <a:pt x="1031" y="260"/>
                    <a:pt x="1061" y="290"/>
                    <a:pt x="1084" y="305"/>
                  </a:cubicBezTo>
                  <a:cubicBezTo>
                    <a:pt x="1084" y="305"/>
                    <a:pt x="1054" y="382"/>
                    <a:pt x="1054" y="389"/>
                  </a:cubicBezTo>
                  <a:cubicBezTo>
                    <a:pt x="1046" y="405"/>
                    <a:pt x="1146" y="435"/>
                    <a:pt x="1146" y="435"/>
                  </a:cubicBezTo>
                  <a:cubicBezTo>
                    <a:pt x="1130" y="496"/>
                    <a:pt x="1084" y="558"/>
                    <a:pt x="1115" y="619"/>
                  </a:cubicBezTo>
                  <a:cubicBezTo>
                    <a:pt x="1130" y="649"/>
                    <a:pt x="1214" y="588"/>
                    <a:pt x="1230" y="626"/>
                  </a:cubicBezTo>
                  <a:cubicBezTo>
                    <a:pt x="1268" y="725"/>
                    <a:pt x="1245" y="840"/>
                    <a:pt x="1253" y="955"/>
                  </a:cubicBezTo>
                  <a:lnTo>
                    <a:pt x="1253" y="955"/>
                  </a:lnTo>
                  <a:cubicBezTo>
                    <a:pt x="1207" y="977"/>
                    <a:pt x="1176" y="1016"/>
                    <a:pt x="1130" y="1016"/>
                  </a:cubicBezTo>
                  <a:cubicBezTo>
                    <a:pt x="1092" y="1016"/>
                    <a:pt x="1061" y="932"/>
                    <a:pt x="1031" y="955"/>
                  </a:cubicBezTo>
                  <a:cubicBezTo>
                    <a:pt x="993" y="985"/>
                    <a:pt x="1016" y="1054"/>
                    <a:pt x="1023" y="1100"/>
                  </a:cubicBezTo>
                  <a:cubicBezTo>
                    <a:pt x="1031" y="1161"/>
                    <a:pt x="1107" y="1214"/>
                    <a:pt x="1092" y="1268"/>
                  </a:cubicBezTo>
                  <a:cubicBezTo>
                    <a:pt x="1069" y="1329"/>
                    <a:pt x="985" y="1337"/>
                    <a:pt x="932" y="1367"/>
                  </a:cubicBezTo>
                  <a:cubicBezTo>
                    <a:pt x="878" y="1398"/>
                    <a:pt x="832" y="1428"/>
                    <a:pt x="779" y="1459"/>
                  </a:cubicBezTo>
                  <a:lnTo>
                    <a:pt x="779" y="1459"/>
                  </a:lnTo>
                  <a:cubicBezTo>
                    <a:pt x="764" y="1444"/>
                    <a:pt x="725" y="1444"/>
                    <a:pt x="703" y="1436"/>
                  </a:cubicBezTo>
                  <a:cubicBezTo>
                    <a:pt x="672" y="1428"/>
                    <a:pt x="687" y="1413"/>
                    <a:pt x="649" y="1436"/>
                  </a:cubicBezTo>
                  <a:cubicBezTo>
                    <a:pt x="626" y="1444"/>
                    <a:pt x="626" y="1421"/>
                    <a:pt x="611" y="1413"/>
                  </a:cubicBezTo>
                  <a:cubicBezTo>
                    <a:pt x="611" y="1390"/>
                    <a:pt x="588" y="1360"/>
                    <a:pt x="580" y="1337"/>
                  </a:cubicBezTo>
                  <a:cubicBezTo>
                    <a:pt x="565" y="1314"/>
                    <a:pt x="542" y="1298"/>
                    <a:pt x="519" y="1283"/>
                  </a:cubicBezTo>
                  <a:cubicBezTo>
                    <a:pt x="504" y="1275"/>
                    <a:pt x="481" y="1260"/>
                    <a:pt x="466" y="1245"/>
                  </a:cubicBezTo>
                  <a:cubicBezTo>
                    <a:pt x="458" y="1230"/>
                    <a:pt x="420" y="1199"/>
                    <a:pt x="420" y="1191"/>
                  </a:cubicBezTo>
                  <a:cubicBezTo>
                    <a:pt x="405" y="1191"/>
                    <a:pt x="367" y="1237"/>
                    <a:pt x="351" y="1245"/>
                  </a:cubicBezTo>
                  <a:cubicBezTo>
                    <a:pt x="336" y="1252"/>
                    <a:pt x="290" y="1291"/>
                    <a:pt x="282" y="1275"/>
                  </a:cubicBezTo>
                  <a:cubicBezTo>
                    <a:pt x="275" y="1260"/>
                    <a:pt x="275" y="1245"/>
                    <a:pt x="275" y="1222"/>
                  </a:cubicBezTo>
                  <a:cubicBezTo>
                    <a:pt x="275" y="1214"/>
                    <a:pt x="229" y="1222"/>
                    <a:pt x="221" y="1222"/>
                  </a:cubicBezTo>
                  <a:cubicBezTo>
                    <a:pt x="214" y="1222"/>
                    <a:pt x="206" y="1146"/>
                    <a:pt x="198" y="1138"/>
                  </a:cubicBezTo>
                  <a:cubicBezTo>
                    <a:pt x="175" y="1108"/>
                    <a:pt x="145" y="1092"/>
                    <a:pt x="122" y="1069"/>
                  </a:cubicBezTo>
                  <a:lnTo>
                    <a:pt x="122" y="1069"/>
                  </a:lnTo>
                  <a:cubicBezTo>
                    <a:pt x="122" y="1062"/>
                    <a:pt x="114" y="1054"/>
                    <a:pt x="114" y="1046"/>
                  </a:cubicBezTo>
                  <a:cubicBezTo>
                    <a:pt x="114" y="1023"/>
                    <a:pt x="84" y="1000"/>
                    <a:pt x="84" y="977"/>
                  </a:cubicBezTo>
                  <a:cubicBezTo>
                    <a:pt x="76" y="955"/>
                    <a:pt x="92" y="932"/>
                    <a:pt x="92" y="909"/>
                  </a:cubicBezTo>
                  <a:cubicBezTo>
                    <a:pt x="92" y="894"/>
                    <a:pt x="38" y="810"/>
                    <a:pt x="23" y="802"/>
                  </a:cubicBezTo>
                  <a:cubicBezTo>
                    <a:pt x="23" y="787"/>
                    <a:pt x="76" y="764"/>
                    <a:pt x="61" y="741"/>
                  </a:cubicBezTo>
                  <a:cubicBezTo>
                    <a:pt x="53" y="718"/>
                    <a:pt x="8" y="718"/>
                    <a:pt x="0" y="703"/>
                  </a:cubicBezTo>
                  <a:cubicBezTo>
                    <a:pt x="0" y="687"/>
                    <a:pt x="137" y="664"/>
                    <a:pt x="122" y="611"/>
                  </a:cubicBezTo>
                  <a:cubicBezTo>
                    <a:pt x="114" y="611"/>
                    <a:pt x="53" y="634"/>
                    <a:pt x="53" y="619"/>
                  </a:cubicBezTo>
                  <a:cubicBezTo>
                    <a:pt x="38" y="611"/>
                    <a:pt x="69" y="580"/>
                    <a:pt x="76" y="573"/>
                  </a:cubicBezTo>
                  <a:cubicBezTo>
                    <a:pt x="92" y="558"/>
                    <a:pt x="92" y="535"/>
                    <a:pt x="84" y="519"/>
                  </a:cubicBezTo>
                  <a:cubicBezTo>
                    <a:pt x="76" y="504"/>
                    <a:pt x="99" y="496"/>
                    <a:pt x="107" y="481"/>
                  </a:cubicBezTo>
                  <a:cubicBezTo>
                    <a:pt x="114" y="473"/>
                    <a:pt x="114" y="458"/>
                    <a:pt x="122" y="450"/>
                  </a:cubicBezTo>
                  <a:cubicBezTo>
                    <a:pt x="145" y="420"/>
                    <a:pt x="191" y="359"/>
                    <a:pt x="229" y="359"/>
                  </a:cubicBezTo>
                  <a:cubicBezTo>
                    <a:pt x="260" y="359"/>
                    <a:pt x="305" y="374"/>
                    <a:pt x="305" y="328"/>
                  </a:cubicBezTo>
                  <a:cubicBezTo>
                    <a:pt x="290" y="328"/>
                    <a:pt x="198" y="351"/>
                    <a:pt x="221" y="298"/>
                  </a:cubicBezTo>
                  <a:cubicBezTo>
                    <a:pt x="237" y="283"/>
                    <a:pt x="237" y="237"/>
                    <a:pt x="229" y="214"/>
                  </a:cubicBezTo>
                  <a:cubicBezTo>
                    <a:pt x="221" y="198"/>
                    <a:pt x="260" y="191"/>
                    <a:pt x="267" y="183"/>
                  </a:cubicBezTo>
                  <a:cubicBezTo>
                    <a:pt x="290" y="176"/>
                    <a:pt x="313" y="145"/>
                    <a:pt x="305" y="1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1" name="Freeform 35"/>
            <p:cNvSpPr>
              <a:spLocks noChangeArrowheads="1"/>
            </p:cNvSpPr>
            <p:nvPr/>
          </p:nvSpPr>
          <p:spPr bwMode="auto">
            <a:xfrm>
              <a:off x="5746376" y="7691438"/>
              <a:ext cx="552414" cy="1066800"/>
            </a:xfrm>
            <a:custGeom>
              <a:avLst/>
              <a:gdLst>
                <a:gd name="T0" fmla="*/ 1160 w 1535"/>
                <a:gd name="T1" fmla="*/ 8 h 2965"/>
                <a:gd name="T2" fmla="*/ 847 w 1535"/>
                <a:gd name="T3" fmla="*/ 31 h 2965"/>
                <a:gd name="T4" fmla="*/ 672 w 1535"/>
                <a:gd name="T5" fmla="*/ 100 h 2965"/>
                <a:gd name="T6" fmla="*/ 511 w 1535"/>
                <a:gd name="T7" fmla="*/ 199 h 2965"/>
                <a:gd name="T8" fmla="*/ 489 w 1535"/>
                <a:gd name="T9" fmla="*/ 520 h 2965"/>
                <a:gd name="T10" fmla="*/ 175 w 1535"/>
                <a:gd name="T11" fmla="*/ 588 h 2965"/>
                <a:gd name="T12" fmla="*/ 0 w 1535"/>
                <a:gd name="T13" fmla="*/ 879 h 2965"/>
                <a:gd name="T14" fmla="*/ 122 w 1535"/>
                <a:gd name="T15" fmla="*/ 993 h 2965"/>
                <a:gd name="T16" fmla="*/ 290 w 1535"/>
                <a:gd name="T17" fmla="*/ 1077 h 2965"/>
                <a:gd name="T18" fmla="*/ 305 w 1535"/>
                <a:gd name="T19" fmla="*/ 1245 h 2965"/>
                <a:gd name="T20" fmla="*/ 313 w 1535"/>
                <a:gd name="T21" fmla="*/ 1482 h 2965"/>
                <a:gd name="T22" fmla="*/ 275 w 1535"/>
                <a:gd name="T23" fmla="*/ 1650 h 2965"/>
                <a:gd name="T24" fmla="*/ 252 w 1535"/>
                <a:gd name="T25" fmla="*/ 2002 h 2965"/>
                <a:gd name="T26" fmla="*/ 305 w 1535"/>
                <a:gd name="T27" fmla="*/ 2101 h 2965"/>
                <a:gd name="T28" fmla="*/ 336 w 1535"/>
                <a:gd name="T29" fmla="*/ 2468 h 2965"/>
                <a:gd name="T30" fmla="*/ 175 w 1535"/>
                <a:gd name="T31" fmla="*/ 2865 h 2965"/>
                <a:gd name="T32" fmla="*/ 259 w 1535"/>
                <a:gd name="T33" fmla="*/ 2964 h 2965"/>
                <a:gd name="T34" fmla="*/ 511 w 1535"/>
                <a:gd name="T35" fmla="*/ 2911 h 2965"/>
                <a:gd name="T36" fmla="*/ 595 w 1535"/>
                <a:gd name="T37" fmla="*/ 2888 h 2965"/>
                <a:gd name="T38" fmla="*/ 748 w 1535"/>
                <a:gd name="T39" fmla="*/ 2804 h 2965"/>
                <a:gd name="T40" fmla="*/ 870 w 1535"/>
                <a:gd name="T41" fmla="*/ 2811 h 2965"/>
                <a:gd name="T42" fmla="*/ 924 w 1535"/>
                <a:gd name="T43" fmla="*/ 2872 h 2965"/>
                <a:gd name="T44" fmla="*/ 1000 w 1535"/>
                <a:gd name="T45" fmla="*/ 2781 h 2965"/>
                <a:gd name="T46" fmla="*/ 1206 w 1535"/>
                <a:gd name="T47" fmla="*/ 2796 h 2965"/>
                <a:gd name="T48" fmla="*/ 1389 w 1535"/>
                <a:gd name="T49" fmla="*/ 2605 h 2965"/>
                <a:gd name="T50" fmla="*/ 1343 w 1535"/>
                <a:gd name="T51" fmla="*/ 2368 h 2965"/>
                <a:gd name="T52" fmla="*/ 1305 w 1535"/>
                <a:gd name="T53" fmla="*/ 2276 h 2965"/>
                <a:gd name="T54" fmla="*/ 1282 w 1535"/>
                <a:gd name="T55" fmla="*/ 2040 h 2965"/>
                <a:gd name="T56" fmla="*/ 1274 w 1535"/>
                <a:gd name="T57" fmla="*/ 1918 h 2965"/>
                <a:gd name="T58" fmla="*/ 1328 w 1535"/>
                <a:gd name="T59" fmla="*/ 1780 h 2965"/>
                <a:gd name="T60" fmla="*/ 1526 w 1535"/>
                <a:gd name="T61" fmla="*/ 1627 h 2965"/>
                <a:gd name="T62" fmla="*/ 1488 w 1535"/>
                <a:gd name="T63" fmla="*/ 1482 h 2965"/>
                <a:gd name="T64" fmla="*/ 1412 w 1535"/>
                <a:gd name="T65" fmla="*/ 1452 h 2965"/>
                <a:gd name="T66" fmla="*/ 1121 w 1535"/>
                <a:gd name="T67" fmla="*/ 1245 h 2965"/>
                <a:gd name="T68" fmla="*/ 1213 w 1535"/>
                <a:gd name="T69" fmla="*/ 1077 h 2965"/>
                <a:gd name="T70" fmla="*/ 1419 w 1535"/>
                <a:gd name="T71" fmla="*/ 986 h 2965"/>
                <a:gd name="T72" fmla="*/ 1320 w 1535"/>
                <a:gd name="T73" fmla="*/ 940 h 2965"/>
                <a:gd name="T74" fmla="*/ 1297 w 1535"/>
                <a:gd name="T75" fmla="*/ 787 h 2965"/>
                <a:gd name="T76" fmla="*/ 1374 w 1535"/>
                <a:gd name="T77" fmla="*/ 611 h 2965"/>
                <a:gd name="T78" fmla="*/ 1503 w 1535"/>
                <a:gd name="T79" fmla="*/ 466 h 2965"/>
                <a:gd name="T80" fmla="*/ 1335 w 1535"/>
                <a:gd name="T81" fmla="*/ 329 h 2965"/>
                <a:gd name="T82" fmla="*/ 1206 w 1535"/>
                <a:gd name="T83" fmla="*/ 214 h 2965"/>
                <a:gd name="T84" fmla="*/ 1221 w 1535"/>
                <a:gd name="T85" fmla="*/ 54 h 2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5" h="2965">
                  <a:moveTo>
                    <a:pt x="1221" y="54"/>
                  </a:moveTo>
                  <a:lnTo>
                    <a:pt x="1221" y="54"/>
                  </a:lnTo>
                  <a:cubicBezTo>
                    <a:pt x="1206" y="39"/>
                    <a:pt x="1183" y="0"/>
                    <a:pt x="1160" y="8"/>
                  </a:cubicBezTo>
                  <a:cubicBezTo>
                    <a:pt x="1115" y="16"/>
                    <a:pt x="1100" y="69"/>
                    <a:pt x="1061" y="84"/>
                  </a:cubicBezTo>
                  <a:cubicBezTo>
                    <a:pt x="1023" y="92"/>
                    <a:pt x="985" y="69"/>
                    <a:pt x="947" y="61"/>
                  </a:cubicBezTo>
                  <a:cubicBezTo>
                    <a:pt x="916" y="54"/>
                    <a:pt x="878" y="46"/>
                    <a:pt x="847" y="31"/>
                  </a:cubicBezTo>
                  <a:lnTo>
                    <a:pt x="847" y="31"/>
                  </a:lnTo>
                  <a:cubicBezTo>
                    <a:pt x="825" y="54"/>
                    <a:pt x="794" y="77"/>
                    <a:pt x="764" y="84"/>
                  </a:cubicBezTo>
                  <a:cubicBezTo>
                    <a:pt x="733" y="100"/>
                    <a:pt x="703" y="100"/>
                    <a:pt x="672" y="100"/>
                  </a:cubicBezTo>
                  <a:lnTo>
                    <a:pt x="672" y="100"/>
                  </a:lnTo>
                  <a:cubicBezTo>
                    <a:pt x="657" y="123"/>
                    <a:pt x="641" y="161"/>
                    <a:pt x="611" y="176"/>
                  </a:cubicBezTo>
                  <a:cubicBezTo>
                    <a:pt x="580" y="191"/>
                    <a:pt x="534" y="176"/>
                    <a:pt x="511" y="199"/>
                  </a:cubicBezTo>
                  <a:cubicBezTo>
                    <a:pt x="489" y="222"/>
                    <a:pt x="496" y="252"/>
                    <a:pt x="496" y="283"/>
                  </a:cubicBezTo>
                  <a:cubicBezTo>
                    <a:pt x="496" y="329"/>
                    <a:pt x="527" y="375"/>
                    <a:pt x="527" y="421"/>
                  </a:cubicBezTo>
                  <a:cubicBezTo>
                    <a:pt x="527" y="459"/>
                    <a:pt x="511" y="497"/>
                    <a:pt x="489" y="520"/>
                  </a:cubicBezTo>
                  <a:cubicBezTo>
                    <a:pt x="458" y="543"/>
                    <a:pt x="412" y="535"/>
                    <a:pt x="382" y="550"/>
                  </a:cubicBezTo>
                  <a:cubicBezTo>
                    <a:pt x="366" y="558"/>
                    <a:pt x="359" y="581"/>
                    <a:pt x="336" y="588"/>
                  </a:cubicBezTo>
                  <a:cubicBezTo>
                    <a:pt x="282" y="596"/>
                    <a:pt x="221" y="558"/>
                    <a:pt x="175" y="588"/>
                  </a:cubicBezTo>
                  <a:cubicBezTo>
                    <a:pt x="130" y="611"/>
                    <a:pt x="137" y="680"/>
                    <a:pt x="122" y="726"/>
                  </a:cubicBezTo>
                  <a:cubicBezTo>
                    <a:pt x="107" y="764"/>
                    <a:pt x="84" y="795"/>
                    <a:pt x="61" y="825"/>
                  </a:cubicBezTo>
                  <a:cubicBezTo>
                    <a:pt x="38" y="848"/>
                    <a:pt x="15" y="863"/>
                    <a:pt x="0" y="879"/>
                  </a:cubicBezTo>
                  <a:lnTo>
                    <a:pt x="0" y="879"/>
                  </a:lnTo>
                  <a:cubicBezTo>
                    <a:pt x="46" y="886"/>
                    <a:pt x="99" y="871"/>
                    <a:pt x="130" y="902"/>
                  </a:cubicBezTo>
                  <a:cubicBezTo>
                    <a:pt x="153" y="925"/>
                    <a:pt x="122" y="963"/>
                    <a:pt x="122" y="993"/>
                  </a:cubicBezTo>
                  <a:cubicBezTo>
                    <a:pt x="130" y="1024"/>
                    <a:pt x="122" y="1085"/>
                    <a:pt x="160" y="1093"/>
                  </a:cubicBezTo>
                  <a:cubicBezTo>
                    <a:pt x="206" y="1100"/>
                    <a:pt x="244" y="1047"/>
                    <a:pt x="282" y="1016"/>
                  </a:cubicBezTo>
                  <a:lnTo>
                    <a:pt x="290" y="1077"/>
                  </a:lnTo>
                  <a:cubicBezTo>
                    <a:pt x="282" y="1085"/>
                    <a:pt x="259" y="1123"/>
                    <a:pt x="259" y="1123"/>
                  </a:cubicBezTo>
                  <a:cubicBezTo>
                    <a:pt x="259" y="1123"/>
                    <a:pt x="252" y="1177"/>
                    <a:pt x="252" y="1184"/>
                  </a:cubicBezTo>
                  <a:lnTo>
                    <a:pt x="305" y="1245"/>
                  </a:lnTo>
                  <a:cubicBezTo>
                    <a:pt x="328" y="1284"/>
                    <a:pt x="343" y="1329"/>
                    <a:pt x="359" y="1368"/>
                  </a:cubicBezTo>
                  <a:cubicBezTo>
                    <a:pt x="359" y="1368"/>
                    <a:pt x="412" y="1421"/>
                    <a:pt x="405" y="1421"/>
                  </a:cubicBezTo>
                  <a:cubicBezTo>
                    <a:pt x="397" y="1429"/>
                    <a:pt x="313" y="1482"/>
                    <a:pt x="313" y="1482"/>
                  </a:cubicBezTo>
                  <a:cubicBezTo>
                    <a:pt x="298" y="1497"/>
                    <a:pt x="267" y="1505"/>
                    <a:pt x="267" y="1520"/>
                  </a:cubicBezTo>
                  <a:cubicBezTo>
                    <a:pt x="275" y="1559"/>
                    <a:pt x="336" y="1574"/>
                    <a:pt x="336" y="1612"/>
                  </a:cubicBezTo>
                  <a:cubicBezTo>
                    <a:pt x="336" y="1635"/>
                    <a:pt x="282" y="1627"/>
                    <a:pt x="275" y="1650"/>
                  </a:cubicBezTo>
                  <a:cubicBezTo>
                    <a:pt x="259" y="1688"/>
                    <a:pt x="275" y="1727"/>
                    <a:pt x="275" y="1765"/>
                  </a:cubicBezTo>
                  <a:cubicBezTo>
                    <a:pt x="282" y="1818"/>
                    <a:pt x="298" y="1879"/>
                    <a:pt x="298" y="1933"/>
                  </a:cubicBezTo>
                  <a:cubicBezTo>
                    <a:pt x="290" y="1963"/>
                    <a:pt x="267" y="1979"/>
                    <a:pt x="252" y="2002"/>
                  </a:cubicBezTo>
                  <a:lnTo>
                    <a:pt x="252" y="2002"/>
                  </a:lnTo>
                  <a:cubicBezTo>
                    <a:pt x="275" y="2009"/>
                    <a:pt x="298" y="2009"/>
                    <a:pt x="313" y="2024"/>
                  </a:cubicBezTo>
                  <a:cubicBezTo>
                    <a:pt x="321" y="2047"/>
                    <a:pt x="298" y="2078"/>
                    <a:pt x="305" y="2101"/>
                  </a:cubicBezTo>
                  <a:cubicBezTo>
                    <a:pt x="321" y="2124"/>
                    <a:pt x="366" y="2109"/>
                    <a:pt x="382" y="2132"/>
                  </a:cubicBezTo>
                  <a:cubicBezTo>
                    <a:pt x="405" y="2162"/>
                    <a:pt x="420" y="2208"/>
                    <a:pt x="420" y="2246"/>
                  </a:cubicBezTo>
                  <a:cubicBezTo>
                    <a:pt x="405" y="2322"/>
                    <a:pt x="359" y="2391"/>
                    <a:pt x="336" y="2468"/>
                  </a:cubicBezTo>
                  <a:cubicBezTo>
                    <a:pt x="321" y="2521"/>
                    <a:pt x="336" y="2582"/>
                    <a:pt x="321" y="2628"/>
                  </a:cubicBezTo>
                  <a:cubicBezTo>
                    <a:pt x="305" y="2666"/>
                    <a:pt x="259" y="2674"/>
                    <a:pt x="244" y="2712"/>
                  </a:cubicBezTo>
                  <a:cubicBezTo>
                    <a:pt x="214" y="2758"/>
                    <a:pt x="198" y="2811"/>
                    <a:pt x="175" y="2865"/>
                  </a:cubicBezTo>
                  <a:lnTo>
                    <a:pt x="175" y="2865"/>
                  </a:lnTo>
                  <a:cubicBezTo>
                    <a:pt x="191" y="2880"/>
                    <a:pt x="198" y="2903"/>
                    <a:pt x="214" y="2918"/>
                  </a:cubicBezTo>
                  <a:cubicBezTo>
                    <a:pt x="229" y="2933"/>
                    <a:pt x="236" y="2964"/>
                    <a:pt x="259" y="2964"/>
                  </a:cubicBezTo>
                  <a:cubicBezTo>
                    <a:pt x="282" y="2964"/>
                    <a:pt x="275" y="2918"/>
                    <a:pt x="298" y="2911"/>
                  </a:cubicBezTo>
                  <a:cubicBezTo>
                    <a:pt x="328" y="2888"/>
                    <a:pt x="366" y="2880"/>
                    <a:pt x="405" y="2880"/>
                  </a:cubicBezTo>
                  <a:cubicBezTo>
                    <a:pt x="443" y="2880"/>
                    <a:pt x="481" y="2895"/>
                    <a:pt x="511" y="2911"/>
                  </a:cubicBezTo>
                  <a:cubicBezTo>
                    <a:pt x="519" y="2918"/>
                    <a:pt x="511" y="2933"/>
                    <a:pt x="511" y="2949"/>
                  </a:cubicBezTo>
                  <a:lnTo>
                    <a:pt x="511" y="2949"/>
                  </a:lnTo>
                  <a:cubicBezTo>
                    <a:pt x="542" y="2926"/>
                    <a:pt x="573" y="2911"/>
                    <a:pt x="595" y="2888"/>
                  </a:cubicBezTo>
                  <a:cubicBezTo>
                    <a:pt x="634" y="2849"/>
                    <a:pt x="672" y="2796"/>
                    <a:pt x="718" y="2773"/>
                  </a:cubicBezTo>
                  <a:cubicBezTo>
                    <a:pt x="733" y="2765"/>
                    <a:pt x="741" y="2788"/>
                    <a:pt x="748" y="2804"/>
                  </a:cubicBezTo>
                  <a:lnTo>
                    <a:pt x="748" y="2804"/>
                  </a:lnTo>
                  <a:cubicBezTo>
                    <a:pt x="764" y="2788"/>
                    <a:pt x="779" y="2758"/>
                    <a:pt x="802" y="2758"/>
                  </a:cubicBezTo>
                  <a:cubicBezTo>
                    <a:pt x="817" y="2758"/>
                    <a:pt x="809" y="2788"/>
                    <a:pt x="817" y="2804"/>
                  </a:cubicBezTo>
                  <a:cubicBezTo>
                    <a:pt x="832" y="2811"/>
                    <a:pt x="855" y="2804"/>
                    <a:pt x="870" y="2811"/>
                  </a:cubicBezTo>
                  <a:cubicBezTo>
                    <a:pt x="878" y="2826"/>
                    <a:pt x="870" y="2849"/>
                    <a:pt x="878" y="2865"/>
                  </a:cubicBezTo>
                  <a:cubicBezTo>
                    <a:pt x="893" y="2872"/>
                    <a:pt x="909" y="2872"/>
                    <a:pt x="924" y="2872"/>
                  </a:cubicBezTo>
                  <a:lnTo>
                    <a:pt x="924" y="2872"/>
                  </a:lnTo>
                  <a:cubicBezTo>
                    <a:pt x="970" y="2849"/>
                    <a:pt x="970" y="2849"/>
                    <a:pt x="970" y="2849"/>
                  </a:cubicBezTo>
                  <a:lnTo>
                    <a:pt x="970" y="2849"/>
                  </a:lnTo>
                  <a:cubicBezTo>
                    <a:pt x="978" y="2826"/>
                    <a:pt x="978" y="2788"/>
                    <a:pt x="1000" y="2781"/>
                  </a:cubicBezTo>
                  <a:cubicBezTo>
                    <a:pt x="1031" y="2773"/>
                    <a:pt x="1061" y="2811"/>
                    <a:pt x="1092" y="2811"/>
                  </a:cubicBezTo>
                  <a:cubicBezTo>
                    <a:pt x="1129" y="2819"/>
                    <a:pt x="1167" y="2804"/>
                    <a:pt x="1206" y="2796"/>
                  </a:cubicBezTo>
                  <a:lnTo>
                    <a:pt x="1206" y="2796"/>
                  </a:lnTo>
                  <a:cubicBezTo>
                    <a:pt x="1236" y="2773"/>
                    <a:pt x="1274" y="2758"/>
                    <a:pt x="1297" y="2727"/>
                  </a:cubicBezTo>
                  <a:cubicBezTo>
                    <a:pt x="1320" y="2704"/>
                    <a:pt x="1313" y="2666"/>
                    <a:pt x="1335" y="2643"/>
                  </a:cubicBezTo>
                  <a:cubicBezTo>
                    <a:pt x="1343" y="2628"/>
                    <a:pt x="1389" y="2628"/>
                    <a:pt x="1389" y="2605"/>
                  </a:cubicBezTo>
                  <a:cubicBezTo>
                    <a:pt x="1381" y="2567"/>
                    <a:pt x="1335" y="2544"/>
                    <a:pt x="1320" y="2513"/>
                  </a:cubicBezTo>
                  <a:cubicBezTo>
                    <a:pt x="1305" y="2483"/>
                    <a:pt x="1297" y="2452"/>
                    <a:pt x="1297" y="2422"/>
                  </a:cubicBezTo>
                  <a:cubicBezTo>
                    <a:pt x="1305" y="2399"/>
                    <a:pt x="1328" y="2384"/>
                    <a:pt x="1343" y="2368"/>
                  </a:cubicBezTo>
                  <a:lnTo>
                    <a:pt x="1343" y="2368"/>
                  </a:lnTo>
                  <a:cubicBezTo>
                    <a:pt x="1343" y="2361"/>
                    <a:pt x="1335" y="2353"/>
                    <a:pt x="1335" y="2345"/>
                  </a:cubicBezTo>
                  <a:cubicBezTo>
                    <a:pt x="1335" y="2322"/>
                    <a:pt x="1305" y="2299"/>
                    <a:pt x="1305" y="2276"/>
                  </a:cubicBezTo>
                  <a:cubicBezTo>
                    <a:pt x="1297" y="2254"/>
                    <a:pt x="1313" y="2231"/>
                    <a:pt x="1313" y="2208"/>
                  </a:cubicBezTo>
                  <a:cubicBezTo>
                    <a:pt x="1313" y="2193"/>
                    <a:pt x="1259" y="2109"/>
                    <a:pt x="1244" y="2101"/>
                  </a:cubicBezTo>
                  <a:cubicBezTo>
                    <a:pt x="1244" y="2086"/>
                    <a:pt x="1297" y="2063"/>
                    <a:pt x="1282" y="2040"/>
                  </a:cubicBezTo>
                  <a:cubicBezTo>
                    <a:pt x="1274" y="2017"/>
                    <a:pt x="1229" y="2017"/>
                    <a:pt x="1221" y="2002"/>
                  </a:cubicBezTo>
                  <a:cubicBezTo>
                    <a:pt x="1221" y="1986"/>
                    <a:pt x="1358" y="1963"/>
                    <a:pt x="1343" y="1910"/>
                  </a:cubicBezTo>
                  <a:cubicBezTo>
                    <a:pt x="1335" y="1910"/>
                    <a:pt x="1274" y="1933"/>
                    <a:pt x="1274" y="1918"/>
                  </a:cubicBezTo>
                  <a:cubicBezTo>
                    <a:pt x="1259" y="1910"/>
                    <a:pt x="1290" y="1879"/>
                    <a:pt x="1297" y="1872"/>
                  </a:cubicBezTo>
                  <a:cubicBezTo>
                    <a:pt x="1313" y="1857"/>
                    <a:pt x="1313" y="1834"/>
                    <a:pt x="1305" y="1818"/>
                  </a:cubicBezTo>
                  <a:cubicBezTo>
                    <a:pt x="1297" y="1803"/>
                    <a:pt x="1320" y="1795"/>
                    <a:pt x="1328" y="1780"/>
                  </a:cubicBezTo>
                  <a:cubicBezTo>
                    <a:pt x="1335" y="1772"/>
                    <a:pt x="1335" y="1757"/>
                    <a:pt x="1343" y="1749"/>
                  </a:cubicBezTo>
                  <a:cubicBezTo>
                    <a:pt x="1366" y="1719"/>
                    <a:pt x="1412" y="1658"/>
                    <a:pt x="1450" y="1658"/>
                  </a:cubicBezTo>
                  <a:cubicBezTo>
                    <a:pt x="1481" y="1658"/>
                    <a:pt x="1526" y="1673"/>
                    <a:pt x="1526" y="1627"/>
                  </a:cubicBezTo>
                  <a:cubicBezTo>
                    <a:pt x="1511" y="1627"/>
                    <a:pt x="1419" y="1650"/>
                    <a:pt x="1442" y="1597"/>
                  </a:cubicBezTo>
                  <a:cubicBezTo>
                    <a:pt x="1458" y="1582"/>
                    <a:pt x="1458" y="1536"/>
                    <a:pt x="1450" y="1513"/>
                  </a:cubicBezTo>
                  <a:cubicBezTo>
                    <a:pt x="1442" y="1497"/>
                    <a:pt x="1481" y="1490"/>
                    <a:pt x="1488" y="1482"/>
                  </a:cubicBezTo>
                  <a:cubicBezTo>
                    <a:pt x="1511" y="1475"/>
                    <a:pt x="1534" y="1444"/>
                    <a:pt x="1526" y="1421"/>
                  </a:cubicBezTo>
                  <a:lnTo>
                    <a:pt x="1526" y="1421"/>
                  </a:lnTo>
                  <a:cubicBezTo>
                    <a:pt x="1481" y="1421"/>
                    <a:pt x="1450" y="1444"/>
                    <a:pt x="1412" y="1452"/>
                  </a:cubicBezTo>
                  <a:cubicBezTo>
                    <a:pt x="1389" y="1452"/>
                    <a:pt x="1374" y="1444"/>
                    <a:pt x="1351" y="1444"/>
                  </a:cubicBezTo>
                  <a:cubicBezTo>
                    <a:pt x="1320" y="1383"/>
                    <a:pt x="1236" y="1345"/>
                    <a:pt x="1190" y="1291"/>
                  </a:cubicBezTo>
                  <a:cubicBezTo>
                    <a:pt x="1167" y="1276"/>
                    <a:pt x="1144" y="1261"/>
                    <a:pt x="1121" y="1245"/>
                  </a:cubicBezTo>
                  <a:cubicBezTo>
                    <a:pt x="1100" y="1215"/>
                    <a:pt x="1069" y="1200"/>
                    <a:pt x="1100" y="1169"/>
                  </a:cubicBezTo>
                  <a:cubicBezTo>
                    <a:pt x="1115" y="1146"/>
                    <a:pt x="1129" y="1115"/>
                    <a:pt x="1152" y="1115"/>
                  </a:cubicBezTo>
                  <a:cubicBezTo>
                    <a:pt x="1198" y="1115"/>
                    <a:pt x="1190" y="1100"/>
                    <a:pt x="1213" y="1077"/>
                  </a:cubicBezTo>
                  <a:cubicBezTo>
                    <a:pt x="1229" y="1070"/>
                    <a:pt x="1251" y="1077"/>
                    <a:pt x="1267" y="1070"/>
                  </a:cubicBezTo>
                  <a:cubicBezTo>
                    <a:pt x="1297" y="1054"/>
                    <a:pt x="1320" y="1062"/>
                    <a:pt x="1351" y="1054"/>
                  </a:cubicBezTo>
                  <a:cubicBezTo>
                    <a:pt x="1389" y="1054"/>
                    <a:pt x="1412" y="1016"/>
                    <a:pt x="1419" y="986"/>
                  </a:cubicBezTo>
                  <a:cubicBezTo>
                    <a:pt x="1458" y="963"/>
                    <a:pt x="1450" y="940"/>
                    <a:pt x="1450" y="902"/>
                  </a:cubicBezTo>
                  <a:cubicBezTo>
                    <a:pt x="1450" y="863"/>
                    <a:pt x="1427" y="810"/>
                    <a:pt x="1389" y="856"/>
                  </a:cubicBezTo>
                  <a:cubicBezTo>
                    <a:pt x="1374" y="879"/>
                    <a:pt x="1351" y="917"/>
                    <a:pt x="1320" y="940"/>
                  </a:cubicBezTo>
                  <a:cubicBezTo>
                    <a:pt x="1313" y="948"/>
                    <a:pt x="1244" y="1032"/>
                    <a:pt x="1259" y="955"/>
                  </a:cubicBezTo>
                  <a:cubicBezTo>
                    <a:pt x="1267" y="925"/>
                    <a:pt x="1290" y="879"/>
                    <a:pt x="1251" y="856"/>
                  </a:cubicBezTo>
                  <a:cubicBezTo>
                    <a:pt x="1251" y="818"/>
                    <a:pt x="1297" y="818"/>
                    <a:pt x="1297" y="787"/>
                  </a:cubicBezTo>
                  <a:cubicBezTo>
                    <a:pt x="1305" y="757"/>
                    <a:pt x="1328" y="734"/>
                    <a:pt x="1351" y="718"/>
                  </a:cubicBezTo>
                  <a:cubicBezTo>
                    <a:pt x="1366" y="703"/>
                    <a:pt x="1343" y="696"/>
                    <a:pt x="1343" y="680"/>
                  </a:cubicBezTo>
                  <a:cubicBezTo>
                    <a:pt x="1335" y="665"/>
                    <a:pt x="1366" y="619"/>
                    <a:pt x="1374" y="611"/>
                  </a:cubicBezTo>
                  <a:cubicBezTo>
                    <a:pt x="1389" y="596"/>
                    <a:pt x="1374" y="565"/>
                    <a:pt x="1389" y="558"/>
                  </a:cubicBezTo>
                  <a:cubicBezTo>
                    <a:pt x="1396" y="550"/>
                    <a:pt x="1419" y="543"/>
                    <a:pt x="1412" y="520"/>
                  </a:cubicBezTo>
                  <a:cubicBezTo>
                    <a:pt x="1404" y="482"/>
                    <a:pt x="1473" y="466"/>
                    <a:pt x="1503" y="466"/>
                  </a:cubicBezTo>
                  <a:cubicBezTo>
                    <a:pt x="1503" y="451"/>
                    <a:pt x="1481" y="421"/>
                    <a:pt x="1458" y="413"/>
                  </a:cubicBezTo>
                  <a:cubicBezTo>
                    <a:pt x="1412" y="398"/>
                    <a:pt x="1427" y="398"/>
                    <a:pt x="1419" y="359"/>
                  </a:cubicBezTo>
                  <a:cubicBezTo>
                    <a:pt x="1396" y="359"/>
                    <a:pt x="1358" y="352"/>
                    <a:pt x="1335" y="329"/>
                  </a:cubicBezTo>
                  <a:cubicBezTo>
                    <a:pt x="1305" y="306"/>
                    <a:pt x="1313" y="260"/>
                    <a:pt x="1274" y="298"/>
                  </a:cubicBezTo>
                  <a:cubicBezTo>
                    <a:pt x="1259" y="321"/>
                    <a:pt x="1244" y="298"/>
                    <a:pt x="1236" y="275"/>
                  </a:cubicBezTo>
                  <a:cubicBezTo>
                    <a:pt x="1213" y="245"/>
                    <a:pt x="1198" y="268"/>
                    <a:pt x="1206" y="214"/>
                  </a:cubicBezTo>
                  <a:cubicBezTo>
                    <a:pt x="1221" y="161"/>
                    <a:pt x="1167" y="153"/>
                    <a:pt x="1244" y="115"/>
                  </a:cubicBezTo>
                  <a:cubicBezTo>
                    <a:pt x="1267" y="77"/>
                    <a:pt x="1251" y="92"/>
                    <a:pt x="1221" y="61"/>
                  </a:cubicBezTo>
                  <a:cubicBezTo>
                    <a:pt x="1221" y="61"/>
                    <a:pt x="1221" y="61"/>
                    <a:pt x="1221"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2" name="Freeform 36"/>
            <p:cNvSpPr>
              <a:spLocks noChangeArrowheads="1"/>
            </p:cNvSpPr>
            <p:nvPr/>
          </p:nvSpPr>
          <p:spPr bwMode="auto">
            <a:xfrm>
              <a:off x="6692464" y="7521576"/>
              <a:ext cx="96832" cy="131763"/>
            </a:xfrm>
            <a:custGeom>
              <a:avLst/>
              <a:gdLst>
                <a:gd name="T0" fmla="*/ 184 w 269"/>
                <a:gd name="T1" fmla="*/ 69 h 367"/>
                <a:gd name="T2" fmla="*/ 184 w 269"/>
                <a:gd name="T3" fmla="*/ 69 h 367"/>
                <a:gd name="T4" fmla="*/ 115 w 269"/>
                <a:gd name="T5" fmla="*/ 0 h 367"/>
                <a:gd name="T6" fmla="*/ 16 w 269"/>
                <a:gd name="T7" fmla="*/ 53 h 367"/>
                <a:gd name="T8" fmla="*/ 54 w 269"/>
                <a:gd name="T9" fmla="*/ 152 h 367"/>
                <a:gd name="T10" fmla="*/ 54 w 269"/>
                <a:gd name="T11" fmla="*/ 252 h 367"/>
                <a:gd name="T12" fmla="*/ 92 w 269"/>
                <a:gd name="T13" fmla="*/ 359 h 367"/>
                <a:gd name="T14" fmla="*/ 145 w 269"/>
                <a:gd name="T15" fmla="*/ 298 h 367"/>
                <a:gd name="T16" fmla="*/ 184 w 269"/>
                <a:gd name="T17" fmla="*/ 344 h 367"/>
                <a:gd name="T18" fmla="*/ 268 w 269"/>
                <a:gd name="T19" fmla="*/ 321 h 367"/>
                <a:gd name="T20" fmla="*/ 191 w 269"/>
                <a:gd name="T21" fmla="*/ 152 h 367"/>
                <a:gd name="T22" fmla="*/ 184 w 269"/>
                <a:gd name="T23" fmla="*/ 6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9" h="367">
                  <a:moveTo>
                    <a:pt x="184" y="69"/>
                  </a:moveTo>
                  <a:lnTo>
                    <a:pt x="184" y="69"/>
                  </a:lnTo>
                  <a:cubicBezTo>
                    <a:pt x="168" y="38"/>
                    <a:pt x="145" y="8"/>
                    <a:pt x="115" y="0"/>
                  </a:cubicBezTo>
                  <a:cubicBezTo>
                    <a:pt x="77" y="0"/>
                    <a:pt x="31" y="15"/>
                    <a:pt x="16" y="53"/>
                  </a:cubicBezTo>
                  <a:cubicBezTo>
                    <a:pt x="0" y="84"/>
                    <a:pt x="54" y="122"/>
                    <a:pt x="54" y="152"/>
                  </a:cubicBezTo>
                  <a:cubicBezTo>
                    <a:pt x="61" y="191"/>
                    <a:pt x="46" y="221"/>
                    <a:pt x="54" y="252"/>
                  </a:cubicBezTo>
                  <a:cubicBezTo>
                    <a:pt x="61" y="290"/>
                    <a:pt x="61" y="344"/>
                    <a:pt x="92" y="359"/>
                  </a:cubicBezTo>
                  <a:cubicBezTo>
                    <a:pt x="115" y="366"/>
                    <a:pt x="123" y="305"/>
                    <a:pt x="145" y="298"/>
                  </a:cubicBezTo>
                  <a:cubicBezTo>
                    <a:pt x="168" y="298"/>
                    <a:pt x="168" y="344"/>
                    <a:pt x="184" y="344"/>
                  </a:cubicBezTo>
                  <a:cubicBezTo>
                    <a:pt x="214" y="351"/>
                    <a:pt x="268" y="351"/>
                    <a:pt x="268" y="321"/>
                  </a:cubicBezTo>
                  <a:cubicBezTo>
                    <a:pt x="268" y="260"/>
                    <a:pt x="214" y="214"/>
                    <a:pt x="191" y="152"/>
                  </a:cubicBezTo>
                  <a:cubicBezTo>
                    <a:pt x="184" y="122"/>
                    <a:pt x="199" y="91"/>
                    <a:pt x="184"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3" name="Freeform 37"/>
            <p:cNvSpPr>
              <a:spLocks noChangeArrowheads="1"/>
            </p:cNvSpPr>
            <p:nvPr/>
          </p:nvSpPr>
          <p:spPr bwMode="auto">
            <a:xfrm>
              <a:off x="6551186" y="7394576"/>
              <a:ext cx="488918" cy="574675"/>
            </a:xfrm>
            <a:custGeom>
              <a:avLst/>
              <a:gdLst>
                <a:gd name="T0" fmla="*/ 573 w 1360"/>
                <a:gd name="T1" fmla="*/ 421 h 1598"/>
                <a:gd name="T2" fmla="*/ 405 w 1360"/>
                <a:gd name="T3" fmla="*/ 405 h 1598"/>
                <a:gd name="T4" fmla="*/ 443 w 1360"/>
                <a:gd name="T5" fmla="*/ 604 h 1598"/>
                <a:gd name="T6" fmla="*/ 534 w 1360"/>
                <a:gd name="T7" fmla="*/ 650 h 1598"/>
                <a:gd name="T8" fmla="*/ 657 w 1360"/>
                <a:gd name="T9" fmla="*/ 673 h 1598"/>
                <a:gd name="T10" fmla="*/ 573 w 1360"/>
                <a:gd name="T11" fmla="*/ 421 h 1598"/>
                <a:gd name="T12" fmla="*/ 130 w 1360"/>
                <a:gd name="T13" fmla="*/ 566 h 1598"/>
                <a:gd name="T14" fmla="*/ 191 w 1360"/>
                <a:gd name="T15" fmla="*/ 428 h 1598"/>
                <a:gd name="T16" fmla="*/ 382 w 1360"/>
                <a:gd name="T17" fmla="*/ 337 h 1598"/>
                <a:gd name="T18" fmla="*/ 550 w 1360"/>
                <a:gd name="T19" fmla="*/ 107 h 1598"/>
                <a:gd name="T20" fmla="*/ 718 w 1360"/>
                <a:gd name="T21" fmla="*/ 85 h 1598"/>
                <a:gd name="T22" fmla="*/ 794 w 1360"/>
                <a:gd name="T23" fmla="*/ 31 h 1598"/>
                <a:gd name="T24" fmla="*/ 840 w 1360"/>
                <a:gd name="T25" fmla="*/ 8 h 1598"/>
                <a:gd name="T26" fmla="*/ 1062 w 1360"/>
                <a:gd name="T27" fmla="*/ 168 h 1598"/>
                <a:gd name="T28" fmla="*/ 1115 w 1360"/>
                <a:gd name="T29" fmla="*/ 329 h 1598"/>
                <a:gd name="T30" fmla="*/ 1145 w 1360"/>
                <a:gd name="T31" fmla="*/ 489 h 1598"/>
                <a:gd name="T32" fmla="*/ 1046 w 1360"/>
                <a:gd name="T33" fmla="*/ 657 h 1598"/>
                <a:gd name="T34" fmla="*/ 1039 w 1360"/>
                <a:gd name="T35" fmla="*/ 902 h 1598"/>
                <a:gd name="T36" fmla="*/ 1268 w 1360"/>
                <a:gd name="T37" fmla="*/ 986 h 1598"/>
                <a:gd name="T38" fmla="*/ 1206 w 1360"/>
                <a:gd name="T39" fmla="*/ 1123 h 1598"/>
                <a:gd name="T40" fmla="*/ 1245 w 1360"/>
                <a:gd name="T41" fmla="*/ 1253 h 1598"/>
                <a:gd name="T42" fmla="*/ 1352 w 1360"/>
                <a:gd name="T43" fmla="*/ 1291 h 1598"/>
                <a:gd name="T44" fmla="*/ 1359 w 1360"/>
                <a:gd name="T45" fmla="*/ 1337 h 1598"/>
                <a:gd name="T46" fmla="*/ 1291 w 1360"/>
                <a:gd name="T47" fmla="*/ 1452 h 1598"/>
                <a:gd name="T48" fmla="*/ 1222 w 1360"/>
                <a:gd name="T49" fmla="*/ 1589 h 1598"/>
                <a:gd name="T50" fmla="*/ 1069 w 1360"/>
                <a:gd name="T51" fmla="*/ 1597 h 1598"/>
                <a:gd name="T52" fmla="*/ 1008 w 1360"/>
                <a:gd name="T53" fmla="*/ 1543 h 1598"/>
                <a:gd name="T54" fmla="*/ 924 w 1360"/>
                <a:gd name="T55" fmla="*/ 1582 h 1598"/>
                <a:gd name="T56" fmla="*/ 878 w 1360"/>
                <a:gd name="T57" fmla="*/ 1498 h 1598"/>
                <a:gd name="T58" fmla="*/ 794 w 1360"/>
                <a:gd name="T59" fmla="*/ 1429 h 1598"/>
                <a:gd name="T60" fmla="*/ 725 w 1360"/>
                <a:gd name="T61" fmla="*/ 1482 h 1598"/>
                <a:gd name="T62" fmla="*/ 679 w 1360"/>
                <a:gd name="T63" fmla="*/ 1543 h 1598"/>
                <a:gd name="T64" fmla="*/ 427 w 1360"/>
                <a:gd name="T65" fmla="*/ 1559 h 1598"/>
                <a:gd name="T66" fmla="*/ 351 w 1360"/>
                <a:gd name="T67" fmla="*/ 1521 h 1598"/>
                <a:gd name="T68" fmla="*/ 366 w 1360"/>
                <a:gd name="T69" fmla="*/ 1429 h 1598"/>
                <a:gd name="T70" fmla="*/ 229 w 1360"/>
                <a:gd name="T71" fmla="*/ 1352 h 1598"/>
                <a:gd name="T72" fmla="*/ 244 w 1360"/>
                <a:gd name="T73" fmla="*/ 1246 h 1598"/>
                <a:gd name="T74" fmla="*/ 145 w 1360"/>
                <a:gd name="T75" fmla="*/ 1108 h 1598"/>
                <a:gd name="T76" fmla="*/ 76 w 1360"/>
                <a:gd name="T77" fmla="*/ 1001 h 1598"/>
                <a:gd name="T78" fmla="*/ 122 w 1360"/>
                <a:gd name="T79" fmla="*/ 955 h 1598"/>
                <a:gd name="T80" fmla="*/ 30 w 1360"/>
                <a:gd name="T81" fmla="*/ 871 h 1598"/>
                <a:gd name="T82" fmla="*/ 38 w 1360"/>
                <a:gd name="T83" fmla="*/ 726 h 1598"/>
                <a:gd name="T84" fmla="*/ 130 w 1360"/>
                <a:gd name="T85" fmla="*/ 56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0" h="1598">
                  <a:moveTo>
                    <a:pt x="573" y="421"/>
                  </a:moveTo>
                  <a:lnTo>
                    <a:pt x="573" y="421"/>
                  </a:lnTo>
                  <a:cubicBezTo>
                    <a:pt x="557" y="390"/>
                    <a:pt x="534" y="360"/>
                    <a:pt x="504" y="352"/>
                  </a:cubicBezTo>
                  <a:cubicBezTo>
                    <a:pt x="466" y="352"/>
                    <a:pt x="420" y="367"/>
                    <a:pt x="405" y="405"/>
                  </a:cubicBezTo>
                  <a:cubicBezTo>
                    <a:pt x="389" y="436"/>
                    <a:pt x="443" y="474"/>
                    <a:pt x="443" y="504"/>
                  </a:cubicBezTo>
                  <a:cubicBezTo>
                    <a:pt x="450" y="543"/>
                    <a:pt x="435" y="573"/>
                    <a:pt x="443" y="604"/>
                  </a:cubicBezTo>
                  <a:cubicBezTo>
                    <a:pt x="450" y="642"/>
                    <a:pt x="450" y="696"/>
                    <a:pt x="481" y="711"/>
                  </a:cubicBezTo>
                  <a:cubicBezTo>
                    <a:pt x="504" y="718"/>
                    <a:pt x="512" y="657"/>
                    <a:pt x="534" y="650"/>
                  </a:cubicBezTo>
                  <a:cubicBezTo>
                    <a:pt x="557" y="650"/>
                    <a:pt x="557" y="696"/>
                    <a:pt x="573" y="696"/>
                  </a:cubicBezTo>
                  <a:cubicBezTo>
                    <a:pt x="603" y="703"/>
                    <a:pt x="657" y="703"/>
                    <a:pt x="657" y="673"/>
                  </a:cubicBezTo>
                  <a:cubicBezTo>
                    <a:pt x="657" y="612"/>
                    <a:pt x="603" y="566"/>
                    <a:pt x="580" y="504"/>
                  </a:cubicBezTo>
                  <a:cubicBezTo>
                    <a:pt x="573" y="474"/>
                    <a:pt x="588" y="443"/>
                    <a:pt x="573" y="421"/>
                  </a:cubicBezTo>
                  <a:close/>
                  <a:moveTo>
                    <a:pt x="130" y="566"/>
                  </a:moveTo>
                  <a:lnTo>
                    <a:pt x="130" y="566"/>
                  </a:lnTo>
                  <a:cubicBezTo>
                    <a:pt x="130" y="535"/>
                    <a:pt x="130" y="504"/>
                    <a:pt x="137" y="474"/>
                  </a:cubicBezTo>
                  <a:cubicBezTo>
                    <a:pt x="153" y="459"/>
                    <a:pt x="175" y="443"/>
                    <a:pt x="191" y="428"/>
                  </a:cubicBezTo>
                  <a:cubicBezTo>
                    <a:pt x="206" y="398"/>
                    <a:pt x="214" y="360"/>
                    <a:pt x="244" y="344"/>
                  </a:cubicBezTo>
                  <a:cubicBezTo>
                    <a:pt x="282" y="321"/>
                    <a:pt x="343" y="360"/>
                    <a:pt x="382" y="337"/>
                  </a:cubicBezTo>
                  <a:cubicBezTo>
                    <a:pt x="435" y="306"/>
                    <a:pt x="473" y="245"/>
                    <a:pt x="512" y="191"/>
                  </a:cubicBezTo>
                  <a:cubicBezTo>
                    <a:pt x="534" y="168"/>
                    <a:pt x="519" y="115"/>
                    <a:pt x="550" y="107"/>
                  </a:cubicBezTo>
                  <a:cubicBezTo>
                    <a:pt x="588" y="100"/>
                    <a:pt x="618" y="161"/>
                    <a:pt x="664" y="153"/>
                  </a:cubicBezTo>
                  <a:cubicBezTo>
                    <a:pt x="687" y="146"/>
                    <a:pt x="687" y="100"/>
                    <a:pt x="718" y="85"/>
                  </a:cubicBezTo>
                  <a:cubicBezTo>
                    <a:pt x="725" y="77"/>
                    <a:pt x="741" y="85"/>
                    <a:pt x="748" y="85"/>
                  </a:cubicBezTo>
                  <a:cubicBezTo>
                    <a:pt x="771" y="69"/>
                    <a:pt x="779" y="46"/>
                    <a:pt x="794" y="31"/>
                  </a:cubicBezTo>
                  <a:lnTo>
                    <a:pt x="794" y="31"/>
                  </a:lnTo>
                  <a:cubicBezTo>
                    <a:pt x="809" y="23"/>
                    <a:pt x="825" y="0"/>
                    <a:pt x="840" y="8"/>
                  </a:cubicBezTo>
                  <a:cubicBezTo>
                    <a:pt x="870" y="16"/>
                    <a:pt x="886" y="46"/>
                    <a:pt x="909" y="62"/>
                  </a:cubicBezTo>
                  <a:cubicBezTo>
                    <a:pt x="962" y="100"/>
                    <a:pt x="1016" y="123"/>
                    <a:pt x="1062" y="168"/>
                  </a:cubicBezTo>
                  <a:cubicBezTo>
                    <a:pt x="1077" y="184"/>
                    <a:pt x="1062" y="207"/>
                    <a:pt x="1069" y="229"/>
                  </a:cubicBezTo>
                  <a:cubicBezTo>
                    <a:pt x="1084" y="260"/>
                    <a:pt x="1107" y="291"/>
                    <a:pt x="1115" y="329"/>
                  </a:cubicBezTo>
                  <a:cubicBezTo>
                    <a:pt x="1115" y="367"/>
                    <a:pt x="1100" y="405"/>
                    <a:pt x="1107" y="436"/>
                  </a:cubicBezTo>
                  <a:cubicBezTo>
                    <a:pt x="1115" y="459"/>
                    <a:pt x="1138" y="474"/>
                    <a:pt x="1145" y="489"/>
                  </a:cubicBezTo>
                  <a:cubicBezTo>
                    <a:pt x="1153" y="520"/>
                    <a:pt x="1168" y="550"/>
                    <a:pt x="1153" y="573"/>
                  </a:cubicBezTo>
                  <a:cubicBezTo>
                    <a:pt x="1130" y="612"/>
                    <a:pt x="1069" y="619"/>
                    <a:pt x="1046" y="657"/>
                  </a:cubicBezTo>
                  <a:cubicBezTo>
                    <a:pt x="1023" y="696"/>
                    <a:pt x="1008" y="741"/>
                    <a:pt x="1008" y="787"/>
                  </a:cubicBezTo>
                  <a:cubicBezTo>
                    <a:pt x="1008" y="825"/>
                    <a:pt x="1008" y="871"/>
                    <a:pt x="1039" y="902"/>
                  </a:cubicBezTo>
                  <a:cubicBezTo>
                    <a:pt x="1077" y="932"/>
                    <a:pt x="1138" y="925"/>
                    <a:pt x="1191" y="940"/>
                  </a:cubicBezTo>
                  <a:cubicBezTo>
                    <a:pt x="1222" y="955"/>
                    <a:pt x="1252" y="963"/>
                    <a:pt x="1268" y="986"/>
                  </a:cubicBezTo>
                  <a:cubicBezTo>
                    <a:pt x="1283" y="1009"/>
                    <a:pt x="1298" y="1039"/>
                    <a:pt x="1291" y="1062"/>
                  </a:cubicBezTo>
                  <a:cubicBezTo>
                    <a:pt x="1275" y="1093"/>
                    <a:pt x="1229" y="1093"/>
                    <a:pt x="1206" y="1123"/>
                  </a:cubicBezTo>
                  <a:cubicBezTo>
                    <a:pt x="1191" y="1146"/>
                    <a:pt x="1184" y="1177"/>
                    <a:pt x="1191" y="1207"/>
                  </a:cubicBezTo>
                  <a:cubicBezTo>
                    <a:pt x="1191" y="1230"/>
                    <a:pt x="1222" y="1238"/>
                    <a:pt x="1245" y="1253"/>
                  </a:cubicBezTo>
                  <a:cubicBezTo>
                    <a:pt x="1275" y="1268"/>
                    <a:pt x="1314" y="1276"/>
                    <a:pt x="1352" y="1291"/>
                  </a:cubicBezTo>
                  <a:lnTo>
                    <a:pt x="1352" y="1291"/>
                  </a:lnTo>
                  <a:cubicBezTo>
                    <a:pt x="1359" y="1337"/>
                    <a:pt x="1359" y="1337"/>
                    <a:pt x="1359" y="1337"/>
                  </a:cubicBezTo>
                  <a:lnTo>
                    <a:pt x="1359" y="1337"/>
                  </a:lnTo>
                  <a:cubicBezTo>
                    <a:pt x="1336" y="1360"/>
                    <a:pt x="1306" y="1375"/>
                    <a:pt x="1291" y="1406"/>
                  </a:cubicBezTo>
                  <a:cubicBezTo>
                    <a:pt x="1283" y="1421"/>
                    <a:pt x="1291" y="1436"/>
                    <a:pt x="1291" y="1452"/>
                  </a:cubicBezTo>
                  <a:cubicBezTo>
                    <a:pt x="1291" y="1482"/>
                    <a:pt x="1298" y="1513"/>
                    <a:pt x="1283" y="1543"/>
                  </a:cubicBezTo>
                  <a:cubicBezTo>
                    <a:pt x="1268" y="1566"/>
                    <a:pt x="1245" y="1582"/>
                    <a:pt x="1222" y="1589"/>
                  </a:cubicBezTo>
                  <a:cubicBezTo>
                    <a:pt x="1191" y="1597"/>
                    <a:pt x="1161" y="1574"/>
                    <a:pt x="1130" y="1582"/>
                  </a:cubicBezTo>
                  <a:cubicBezTo>
                    <a:pt x="1107" y="1582"/>
                    <a:pt x="1092" y="1589"/>
                    <a:pt x="1069" y="1597"/>
                  </a:cubicBezTo>
                  <a:lnTo>
                    <a:pt x="1069" y="1597"/>
                  </a:lnTo>
                  <a:cubicBezTo>
                    <a:pt x="1046" y="1582"/>
                    <a:pt x="1031" y="1543"/>
                    <a:pt x="1008" y="1543"/>
                  </a:cubicBezTo>
                  <a:cubicBezTo>
                    <a:pt x="977" y="1543"/>
                    <a:pt x="947" y="1566"/>
                    <a:pt x="924" y="1582"/>
                  </a:cubicBezTo>
                  <a:lnTo>
                    <a:pt x="924" y="1582"/>
                  </a:lnTo>
                  <a:cubicBezTo>
                    <a:pt x="916" y="1566"/>
                    <a:pt x="909" y="1543"/>
                    <a:pt x="901" y="1528"/>
                  </a:cubicBezTo>
                  <a:cubicBezTo>
                    <a:pt x="893" y="1513"/>
                    <a:pt x="886" y="1505"/>
                    <a:pt x="878" y="1498"/>
                  </a:cubicBezTo>
                  <a:cubicBezTo>
                    <a:pt x="863" y="1467"/>
                    <a:pt x="878" y="1436"/>
                    <a:pt x="855" y="1421"/>
                  </a:cubicBezTo>
                  <a:cubicBezTo>
                    <a:pt x="840" y="1406"/>
                    <a:pt x="809" y="1413"/>
                    <a:pt x="794" y="1429"/>
                  </a:cubicBezTo>
                  <a:cubicBezTo>
                    <a:pt x="779" y="1436"/>
                    <a:pt x="794" y="1459"/>
                    <a:pt x="779" y="1467"/>
                  </a:cubicBezTo>
                  <a:cubicBezTo>
                    <a:pt x="764" y="1482"/>
                    <a:pt x="741" y="1467"/>
                    <a:pt x="725" y="1482"/>
                  </a:cubicBezTo>
                  <a:cubicBezTo>
                    <a:pt x="710" y="1498"/>
                    <a:pt x="695" y="1521"/>
                    <a:pt x="679" y="1543"/>
                  </a:cubicBezTo>
                  <a:lnTo>
                    <a:pt x="679" y="1543"/>
                  </a:lnTo>
                  <a:cubicBezTo>
                    <a:pt x="626" y="1521"/>
                    <a:pt x="588" y="1467"/>
                    <a:pt x="534" y="1467"/>
                  </a:cubicBezTo>
                  <a:cubicBezTo>
                    <a:pt x="489" y="1475"/>
                    <a:pt x="466" y="1528"/>
                    <a:pt x="427" y="1559"/>
                  </a:cubicBezTo>
                  <a:lnTo>
                    <a:pt x="427" y="1559"/>
                  </a:lnTo>
                  <a:cubicBezTo>
                    <a:pt x="351" y="1521"/>
                    <a:pt x="351" y="1521"/>
                    <a:pt x="351" y="1521"/>
                  </a:cubicBezTo>
                  <a:lnTo>
                    <a:pt x="351" y="1521"/>
                  </a:lnTo>
                  <a:cubicBezTo>
                    <a:pt x="359" y="1490"/>
                    <a:pt x="366" y="1459"/>
                    <a:pt x="366" y="1429"/>
                  </a:cubicBezTo>
                  <a:cubicBezTo>
                    <a:pt x="366" y="1406"/>
                    <a:pt x="366" y="1375"/>
                    <a:pt x="343" y="1360"/>
                  </a:cubicBezTo>
                  <a:cubicBezTo>
                    <a:pt x="313" y="1345"/>
                    <a:pt x="259" y="1375"/>
                    <a:pt x="229" y="1352"/>
                  </a:cubicBezTo>
                  <a:cubicBezTo>
                    <a:pt x="214" y="1322"/>
                    <a:pt x="244" y="1284"/>
                    <a:pt x="244" y="1246"/>
                  </a:cubicBezTo>
                  <a:lnTo>
                    <a:pt x="244" y="1246"/>
                  </a:lnTo>
                  <a:cubicBezTo>
                    <a:pt x="237" y="1223"/>
                    <a:pt x="229" y="1200"/>
                    <a:pt x="214" y="1184"/>
                  </a:cubicBezTo>
                  <a:cubicBezTo>
                    <a:pt x="198" y="1154"/>
                    <a:pt x="160" y="1138"/>
                    <a:pt x="145" y="1108"/>
                  </a:cubicBezTo>
                  <a:cubicBezTo>
                    <a:pt x="137" y="1093"/>
                    <a:pt x="153" y="1070"/>
                    <a:pt x="137" y="1054"/>
                  </a:cubicBezTo>
                  <a:cubicBezTo>
                    <a:pt x="122" y="1032"/>
                    <a:pt x="99" y="1016"/>
                    <a:pt x="76" y="1001"/>
                  </a:cubicBezTo>
                  <a:lnTo>
                    <a:pt x="76" y="1001"/>
                  </a:lnTo>
                  <a:cubicBezTo>
                    <a:pt x="91" y="986"/>
                    <a:pt x="114" y="978"/>
                    <a:pt x="122" y="955"/>
                  </a:cubicBezTo>
                  <a:cubicBezTo>
                    <a:pt x="137" y="917"/>
                    <a:pt x="168" y="864"/>
                    <a:pt x="137" y="833"/>
                  </a:cubicBezTo>
                  <a:cubicBezTo>
                    <a:pt x="114" y="810"/>
                    <a:pt x="68" y="879"/>
                    <a:pt x="30" y="871"/>
                  </a:cubicBezTo>
                  <a:cubicBezTo>
                    <a:pt x="7" y="864"/>
                    <a:pt x="0" y="833"/>
                    <a:pt x="0" y="810"/>
                  </a:cubicBezTo>
                  <a:cubicBezTo>
                    <a:pt x="0" y="779"/>
                    <a:pt x="15" y="749"/>
                    <a:pt x="38" y="726"/>
                  </a:cubicBezTo>
                  <a:cubicBezTo>
                    <a:pt x="61" y="696"/>
                    <a:pt x="107" y="688"/>
                    <a:pt x="130" y="650"/>
                  </a:cubicBezTo>
                  <a:cubicBezTo>
                    <a:pt x="145" y="627"/>
                    <a:pt x="130" y="596"/>
                    <a:pt x="130" y="56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4" name="Freeform 38"/>
            <p:cNvSpPr>
              <a:spLocks noChangeArrowheads="1"/>
            </p:cNvSpPr>
            <p:nvPr/>
          </p:nvSpPr>
          <p:spPr bwMode="auto">
            <a:xfrm>
              <a:off x="6948035" y="7137400"/>
              <a:ext cx="266683" cy="184150"/>
            </a:xfrm>
            <a:custGeom>
              <a:avLst/>
              <a:gdLst>
                <a:gd name="T0" fmla="*/ 0 w 741"/>
                <a:gd name="T1" fmla="*/ 46 h 513"/>
                <a:gd name="T2" fmla="*/ 0 w 741"/>
                <a:gd name="T3" fmla="*/ 46 h 513"/>
                <a:gd name="T4" fmla="*/ 53 w 741"/>
                <a:gd name="T5" fmla="*/ 100 h 513"/>
                <a:gd name="T6" fmla="*/ 84 w 741"/>
                <a:gd name="T7" fmla="*/ 191 h 513"/>
                <a:gd name="T8" fmla="*/ 145 w 741"/>
                <a:gd name="T9" fmla="*/ 214 h 513"/>
                <a:gd name="T10" fmla="*/ 152 w 741"/>
                <a:gd name="T11" fmla="*/ 253 h 513"/>
                <a:gd name="T12" fmla="*/ 214 w 741"/>
                <a:gd name="T13" fmla="*/ 283 h 513"/>
                <a:gd name="T14" fmla="*/ 198 w 741"/>
                <a:gd name="T15" fmla="*/ 352 h 513"/>
                <a:gd name="T16" fmla="*/ 320 w 741"/>
                <a:gd name="T17" fmla="*/ 398 h 513"/>
                <a:gd name="T18" fmla="*/ 259 w 741"/>
                <a:gd name="T19" fmla="*/ 474 h 513"/>
                <a:gd name="T20" fmla="*/ 381 w 741"/>
                <a:gd name="T21" fmla="*/ 505 h 513"/>
                <a:gd name="T22" fmla="*/ 519 w 741"/>
                <a:gd name="T23" fmla="*/ 482 h 513"/>
                <a:gd name="T24" fmla="*/ 542 w 741"/>
                <a:gd name="T25" fmla="*/ 443 h 513"/>
                <a:gd name="T26" fmla="*/ 603 w 741"/>
                <a:gd name="T27" fmla="*/ 420 h 513"/>
                <a:gd name="T28" fmla="*/ 626 w 741"/>
                <a:gd name="T29" fmla="*/ 428 h 513"/>
                <a:gd name="T30" fmla="*/ 641 w 741"/>
                <a:gd name="T31" fmla="*/ 474 h 513"/>
                <a:gd name="T32" fmla="*/ 687 w 741"/>
                <a:gd name="T33" fmla="*/ 474 h 513"/>
                <a:gd name="T34" fmla="*/ 740 w 741"/>
                <a:gd name="T35" fmla="*/ 443 h 513"/>
                <a:gd name="T36" fmla="*/ 740 w 741"/>
                <a:gd name="T37" fmla="*/ 443 h 513"/>
                <a:gd name="T38" fmla="*/ 718 w 741"/>
                <a:gd name="T39" fmla="*/ 375 h 513"/>
                <a:gd name="T40" fmla="*/ 672 w 741"/>
                <a:gd name="T41" fmla="*/ 329 h 513"/>
                <a:gd name="T42" fmla="*/ 641 w 741"/>
                <a:gd name="T43" fmla="*/ 260 h 513"/>
                <a:gd name="T44" fmla="*/ 641 w 741"/>
                <a:gd name="T45" fmla="*/ 199 h 513"/>
                <a:gd name="T46" fmla="*/ 580 w 741"/>
                <a:gd name="T47" fmla="*/ 184 h 513"/>
                <a:gd name="T48" fmla="*/ 534 w 741"/>
                <a:gd name="T49" fmla="*/ 61 h 513"/>
                <a:gd name="T50" fmla="*/ 534 w 741"/>
                <a:gd name="T51" fmla="*/ 61 h 513"/>
                <a:gd name="T52" fmla="*/ 473 w 741"/>
                <a:gd name="T53" fmla="*/ 39 h 513"/>
                <a:gd name="T54" fmla="*/ 450 w 741"/>
                <a:gd name="T55" fmla="*/ 69 h 513"/>
                <a:gd name="T56" fmla="*/ 412 w 741"/>
                <a:gd name="T57" fmla="*/ 153 h 513"/>
                <a:gd name="T58" fmla="*/ 389 w 741"/>
                <a:gd name="T59" fmla="*/ 123 h 513"/>
                <a:gd name="T60" fmla="*/ 381 w 741"/>
                <a:gd name="T61" fmla="*/ 77 h 513"/>
                <a:gd name="T62" fmla="*/ 351 w 741"/>
                <a:gd name="T63" fmla="*/ 31 h 513"/>
                <a:gd name="T64" fmla="*/ 145 w 741"/>
                <a:gd name="T65" fmla="*/ 8 h 513"/>
                <a:gd name="T66" fmla="*/ 91 w 741"/>
                <a:gd name="T67" fmla="*/ 46 h 513"/>
                <a:gd name="T68" fmla="*/ 0 w 741"/>
                <a:gd name="T69" fmla="*/ 46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1" h="513">
                  <a:moveTo>
                    <a:pt x="0" y="46"/>
                  </a:moveTo>
                  <a:lnTo>
                    <a:pt x="0" y="46"/>
                  </a:lnTo>
                  <a:cubicBezTo>
                    <a:pt x="15" y="69"/>
                    <a:pt x="38" y="77"/>
                    <a:pt x="53" y="100"/>
                  </a:cubicBezTo>
                  <a:cubicBezTo>
                    <a:pt x="68" y="130"/>
                    <a:pt x="61" y="168"/>
                    <a:pt x="84" y="191"/>
                  </a:cubicBezTo>
                  <a:cubicBezTo>
                    <a:pt x="99" y="214"/>
                    <a:pt x="129" y="199"/>
                    <a:pt x="145" y="214"/>
                  </a:cubicBezTo>
                  <a:cubicBezTo>
                    <a:pt x="152" y="222"/>
                    <a:pt x="145" y="245"/>
                    <a:pt x="152" y="253"/>
                  </a:cubicBezTo>
                  <a:cubicBezTo>
                    <a:pt x="175" y="268"/>
                    <a:pt x="206" y="260"/>
                    <a:pt x="214" y="283"/>
                  </a:cubicBezTo>
                  <a:cubicBezTo>
                    <a:pt x="221" y="306"/>
                    <a:pt x="183" y="336"/>
                    <a:pt x="198" y="352"/>
                  </a:cubicBezTo>
                  <a:cubicBezTo>
                    <a:pt x="229" y="382"/>
                    <a:pt x="298" y="359"/>
                    <a:pt x="320" y="398"/>
                  </a:cubicBezTo>
                  <a:cubicBezTo>
                    <a:pt x="328" y="428"/>
                    <a:pt x="244" y="451"/>
                    <a:pt x="259" y="474"/>
                  </a:cubicBezTo>
                  <a:cubicBezTo>
                    <a:pt x="282" y="512"/>
                    <a:pt x="343" y="505"/>
                    <a:pt x="381" y="505"/>
                  </a:cubicBezTo>
                  <a:cubicBezTo>
                    <a:pt x="427" y="505"/>
                    <a:pt x="473" y="497"/>
                    <a:pt x="519" y="482"/>
                  </a:cubicBezTo>
                  <a:cubicBezTo>
                    <a:pt x="534" y="474"/>
                    <a:pt x="534" y="451"/>
                    <a:pt x="542" y="443"/>
                  </a:cubicBezTo>
                  <a:cubicBezTo>
                    <a:pt x="557" y="428"/>
                    <a:pt x="580" y="420"/>
                    <a:pt x="603" y="420"/>
                  </a:cubicBezTo>
                  <a:cubicBezTo>
                    <a:pt x="611" y="420"/>
                    <a:pt x="618" y="420"/>
                    <a:pt x="626" y="428"/>
                  </a:cubicBezTo>
                  <a:cubicBezTo>
                    <a:pt x="634" y="436"/>
                    <a:pt x="626" y="466"/>
                    <a:pt x="641" y="474"/>
                  </a:cubicBezTo>
                  <a:cubicBezTo>
                    <a:pt x="649" y="482"/>
                    <a:pt x="672" y="474"/>
                    <a:pt x="687" y="474"/>
                  </a:cubicBezTo>
                  <a:cubicBezTo>
                    <a:pt x="702" y="466"/>
                    <a:pt x="725" y="459"/>
                    <a:pt x="740" y="443"/>
                  </a:cubicBezTo>
                  <a:lnTo>
                    <a:pt x="740" y="443"/>
                  </a:lnTo>
                  <a:cubicBezTo>
                    <a:pt x="733" y="420"/>
                    <a:pt x="733" y="398"/>
                    <a:pt x="718" y="375"/>
                  </a:cubicBezTo>
                  <a:cubicBezTo>
                    <a:pt x="702" y="359"/>
                    <a:pt x="679" y="352"/>
                    <a:pt x="672" y="329"/>
                  </a:cubicBezTo>
                  <a:cubicBezTo>
                    <a:pt x="656" y="314"/>
                    <a:pt x="649" y="283"/>
                    <a:pt x="641" y="260"/>
                  </a:cubicBezTo>
                  <a:cubicBezTo>
                    <a:pt x="634" y="245"/>
                    <a:pt x="649" y="214"/>
                    <a:pt x="641" y="199"/>
                  </a:cubicBezTo>
                  <a:cubicBezTo>
                    <a:pt x="626" y="184"/>
                    <a:pt x="595" y="199"/>
                    <a:pt x="580" y="184"/>
                  </a:cubicBezTo>
                  <a:cubicBezTo>
                    <a:pt x="557" y="153"/>
                    <a:pt x="550" y="100"/>
                    <a:pt x="534" y="61"/>
                  </a:cubicBezTo>
                  <a:lnTo>
                    <a:pt x="534" y="61"/>
                  </a:lnTo>
                  <a:cubicBezTo>
                    <a:pt x="511" y="54"/>
                    <a:pt x="496" y="39"/>
                    <a:pt x="473" y="39"/>
                  </a:cubicBezTo>
                  <a:cubicBezTo>
                    <a:pt x="458" y="39"/>
                    <a:pt x="458" y="61"/>
                    <a:pt x="450" y="69"/>
                  </a:cubicBezTo>
                  <a:cubicBezTo>
                    <a:pt x="435" y="100"/>
                    <a:pt x="443" y="138"/>
                    <a:pt x="412" y="153"/>
                  </a:cubicBezTo>
                  <a:cubicBezTo>
                    <a:pt x="404" y="168"/>
                    <a:pt x="397" y="138"/>
                    <a:pt x="389" y="123"/>
                  </a:cubicBezTo>
                  <a:cubicBezTo>
                    <a:pt x="381" y="107"/>
                    <a:pt x="389" y="92"/>
                    <a:pt x="381" y="77"/>
                  </a:cubicBezTo>
                  <a:cubicBezTo>
                    <a:pt x="374" y="61"/>
                    <a:pt x="366" y="39"/>
                    <a:pt x="351" y="31"/>
                  </a:cubicBezTo>
                  <a:cubicBezTo>
                    <a:pt x="282" y="16"/>
                    <a:pt x="214" y="0"/>
                    <a:pt x="145" y="8"/>
                  </a:cubicBezTo>
                  <a:cubicBezTo>
                    <a:pt x="122" y="8"/>
                    <a:pt x="114" y="39"/>
                    <a:pt x="91" y="46"/>
                  </a:cubicBezTo>
                  <a:cubicBezTo>
                    <a:pt x="61" y="54"/>
                    <a:pt x="30" y="46"/>
                    <a:pt x="0"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5" name="Freeform 39"/>
            <p:cNvSpPr>
              <a:spLocks noChangeArrowheads="1"/>
            </p:cNvSpPr>
            <p:nvPr/>
          </p:nvSpPr>
          <p:spPr bwMode="auto">
            <a:xfrm>
              <a:off x="6819456" y="7097713"/>
              <a:ext cx="484156" cy="762000"/>
            </a:xfrm>
            <a:custGeom>
              <a:avLst/>
              <a:gdLst>
                <a:gd name="T0" fmla="*/ 924 w 1345"/>
                <a:gd name="T1" fmla="*/ 1428 h 2116"/>
                <a:gd name="T2" fmla="*/ 847 w 1345"/>
                <a:gd name="T3" fmla="*/ 1397 h 2116"/>
                <a:gd name="T4" fmla="*/ 763 w 1345"/>
                <a:gd name="T5" fmla="*/ 1497 h 2116"/>
                <a:gd name="T6" fmla="*/ 748 w 1345"/>
                <a:gd name="T7" fmla="*/ 1596 h 2116"/>
                <a:gd name="T8" fmla="*/ 886 w 1345"/>
                <a:gd name="T9" fmla="*/ 1665 h 2116"/>
                <a:gd name="T10" fmla="*/ 970 w 1345"/>
                <a:gd name="T11" fmla="*/ 1550 h 2116"/>
                <a:gd name="T12" fmla="*/ 924 w 1345"/>
                <a:gd name="T13" fmla="*/ 1428 h 2116"/>
                <a:gd name="T14" fmla="*/ 679 w 1345"/>
                <a:gd name="T15" fmla="*/ 2054 h 2116"/>
                <a:gd name="T16" fmla="*/ 611 w 1345"/>
                <a:gd name="T17" fmla="*/ 2115 h 2116"/>
                <a:gd name="T18" fmla="*/ 504 w 1345"/>
                <a:gd name="T19" fmla="*/ 2077 h 2116"/>
                <a:gd name="T20" fmla="*/ 465 w 1345"/>
                <a:gd name="T21" fmla="*/ 1947 h 2116"/>
                <a:gd name="T22" fmla="*/ 527 w 1345"/>
                <a:gd name="T23" fmla="*/ 1810 h 2116"/>
                <a:gd name="T24" fmla="*/ 298 w 1345"/>
                <a:gd name="T25" fmla="*/ 1726 h 2116"/>
                <a:gd name="T26" fmla="*/ 305 w 1345"/>
                <a:gd name="T27" fmla="*/ 1481 h 2116"/>
                <a:gd name="T28" fmla="*/ 404 w 1345"/>
                <a:gd name="T29" fmla="*/ 1313 h 2116"/>
                <a:gd name="T30" fmla="*/ 374 w 1345"/>
                <a:gd name="T31" fmla="*/ 1153 h 2116"/>
                <a:gd name="T32" fmla="*/ 321 w 1345"/>
                <a:gd name="T33" fmla="*/ 992 h 2116"/>
                <a:gd name="T34" fmla="*/ 99 w 1345"/>
                <a:gd name="T35" fmla="*/ 832 h 2116"/>
                <a:gd name="T36" fmla="*/ 53 w 1345"/>
                <a:gd name="T37" fmla="*/ 855 h 2116"/>
                <a:gd name="T38" fmla="*/ 61 w 1345"/>
                <a:gd name="T39" fmla="*/ 778 h 2116"/>
                <a:gd name="T40" fmla="*/ 23 w 1345"/>
                <a:gd name="T41" fmla="*/ 565 h 2116"/>
                <a:gd name="T42" fmla="*/ 0 w 1345"/>
                <a:gd name="T43" fmla="*/ 435 h 2116"/>
                <a:gd name="T44" fmla="*/ 23 w 1345"/>
                <a:gd name="T45" fmla="*/ 412 h 2116"/>
                <a:gd name="T46" fmla="*/ 7 w 1345"/>
                <a:gd name="T47" fmla="*/ 290 h 2116"/>
                <a:gd name="T48" fmla="*/ 61 w 1345"/>
                <a:gd name="T49" fmla="*/ 221 h 2116"/>
                <a:gd name="T50" fmla="*/ 99 w 1345"/>
                <a:gd name="T51" fmla="*/ 76 h 2116"/>
                <a:gd name="T52" fmla="*/ 160 w 1345"/>
                <a:gd name="T53" fmla="*/ 76 h 2116"/>
                <a:gd name="T54" fmla="*/ 183 w 1345"/>
                <a:gd name="T55" fmla="*/ 0 h 2116"/>
                <a:gd name="T56" fmla="*/ 221 w 1345"/>
                <a:gd name="T57" fmla="*/ 15 h 2116"/>
                <a:gd name="T58" fmla="*/ 290 w 1345"/>
                <a:gd name="T59" fmla="*/ 45 h 2116"/>
                <a:gd name="T60" fmla="*/ 328 w 1345"/>
                <a:gd name="T61" fmla="*/ 45 h 2116"/>
                <a:gd name="T62" fmla="*/ 359 w 1345"/>
                <a:gd name="T63" fmla="*/ 152 h 2116"/>
                <a:gd name="T64" fmla="*/ 412 w 1345"/>
                <a:gd name="T65" fmla="*/ 206 h 2116"/>
                <a:gd name="T66" fmla="*/ 504 w 1345"/>
                <a:gd name="T67" fmla="*/ 320 h 2116"/>
                <a:gd name="T68" fmla="*/ 573 w 1345"/>
                <a:gd name="T69" fmla="*/ 389 h 2116"/>
                <a:gd name="T70" fmla="*/ 679 w 1345"/>
                <a:gd name="T71" fmla="*/ 504 h 2116"/>
                <a:gd name="T72" fmla="*/ 740 w 1345"/>
                <a:gd name="T73" fmla="*/ 611 h 2116"/>
                <a:gd name="T74" fmla="*/ 901 w 1345"/>
                <a:gd name="T75" fmla="*/ 549 h 2116"/>
                <a:gd name="T76" fmla="*/ 985 w 1345"/>
                <a:gd name="T77" fmla="*/ 534 h 2116"/>
                <a:gd name="T78" fmla="*/ 1046 w 1345"/>
                <a:gd name="T79" fmla="*/ 580 h 2116"/>
                <a:gd name="T80" fmla="*/ 1099 w 1345"/>
                <a:gd name="T81" fmla="*/ 549 h 2116"/>
                <a:gd name="T82" fmla="*/ 1161 w 1345"/>
                <a:gd name="T83" fmla="*/ 603 h 2116"/>
                <a:gd name="T84" fmla="*/ 1298 w 1345"/>
                <a:gd name="T85" fmla="*/ 611 h 2116"/>
                <a:gd name="T86" fmla="*/ 1336 w 1345"/>
                <a:gd name="T87" fmla="*/ 641 h 2116"/>
                <a:gd name="T88" fmla="*/ 1283 w 1345"/>
                <a:gd name="T89" fmla="*/ 733 h 2116"/>
                <a:gd name="T90" fmla="*/ 1245 w 1345"/>
                <a:gd name="T91" fmla="*/ 954 h 2116"/>
                <a:gd name="T92" fmla="*/ 1122 w 1345"/>
                <a:gd name="T93" fmla="*/ 1168 h 2116"/>
                <a:gd name="T94" fmla="*/ 1084 w 1345"/>
                <a:gd name="T95" fmla="*/ 1344 h 2116"/>
                <a:gd name="T96" fmla="*/ 1084 w 1345"/>
                <a:gd name="T97" fmla="*/ 1688 h 2116"/>
                <a:gd name="T98" fmla="*/ 970 w 1345"/>
                <a:gd name="T99" fmla="*/ 1703 h 2116"/>
                <a:gd name="T100" fmla="*/ 878 w 1345"/>
                <a:gd name="T101" fmla="*/ 1833 h 2116"/>
                <a:gd name="T102" fmla="*/ 786 w 1345"/>
                <a:gd name="T103" fmla="*/ 1962 h 2116"/>
                <a:gd name="T104" fmla="*/ 664 w 1345"/>
                <a:gd name="T105" fmla="*/ 1970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5" h="2116">
                  <a:moveTo>
                    <a:pt x="924" y="1428"/>
                  </a:moveTo>
                  <a:lnTo>
                    <a:pt x="924" y="1428"/>
                  </a:lnTo>
                  <a:cubicBezTo>
                    <a:pt x="909" y="1420"/>
                    <a:pt x="886" y="1451"/>
                    <a:pt x="863" y="1443"/>
                  </a:cubicBezTo>
                  <a:cubicBezTo>
                    <a:pt x="855" y="1436"/>
                    <a:pt x="863" y="1397"/>
                    <a:pt x="847" y="1397"/>
                  </a:cubicBezTo>
                  <a:cubicBezTo>
                    <a:pt x="832" y="1390"/>
                    <a:pt x="817" y="1413"/>
                    <a:pt x="809" y="1420"/>
                  </a:cubicBezTo>
                  <a:cubicBezTo>
                    <a:pt x="786" y="1443"/>
                    <a:pt x="779" y="1474"/>
                    <a:pt x="763" y="1497"/>
                  </a:cubicBezTo>
                  <a:cubicBezTo>
                    <a:pt x="748" y="1512"/>
                    <a:pt x="725" y="1512"/>
                    <a:pt x="718" y="1535"/>
                  </a:cubicBezTo>
                  <a:cubicBezTo>
                    <a:pt x="718" y="1558"/>
                    <a:pt x="733" y="1573"/>
                    <a:pt x="748" y="1596"/>
                  </a:cubicBezTo>
                  <a:cubicBezTo>
                    <a:pt x="763" y="1611"/>
                    <a:pt x="786" y="1619"/>
                    <a:pt x="802" y="1626"/>
                  </a:cubicBezTo>
                  <a:cubicBezTo>
                    <a:pt x="825" y="1642"/>
                    <a:pt x="855" y="1665"/>
                    <a:pt x="886" y="1665"/>
                  </a:cubicBezTo>
                  <a:cubicBezTo>
                    <a:pt x="909" y="1672"/>
                    <a:pt x="939" y="1657"/>
                    <a:pt x="954" y="1634"/>
                  </a:cubicBezTo>
                  <a:cubicBezTo>
                    <a:pt x="970" y="1611"/>
                    <a:pt x="970" y="1581"/>
                    <a:pt x="970" y="1550"/>
                  </a:cubicBezTo>
                  <a:cubicBezTo>
                    <a:pt x="970" y="1527"/>
                    <a:pt x="962" y="1504"/>
                    <a:pt x="954" y="1481"/>
                  </a:cubicBezTo>
                  <a:cubicBezTo>
                    <a:pt x="954" y="1458"/>
                    <a:pt x="947" y="1436"/>
                    <a:pt x="924" y="1428"/>
                  </a:cubicBezTo>
                  <a:close/>
                  <a:moveTo>
                    <a:pt x="679" y="2054"/>
                  </a:moveTo>
                  <a:lnTo>
                    <a:pt x="679" y="2054"/>
                  </a:lnTo>
                  <a:lnTo>
                    <a:pt x="679" y="2054"/>
                  </a:lnTo>
                  <a:cubicBezTo>
                    <a:pt x="611" y="2115"/>
                    <a:pt x="611" y="2115"/>
                    <a:pt x="611" y="2115"/>
                  </a:cubicBezTo>
                  <a:lnTo>
                    <a:pt x="611" y="2115"/>
                  </a:lnTo>
                  <a:cubicBezTo>
                    <a:pt x="573" y="2100"/>
                    <a:pt x="534" y="2092"/>
                    <a:pt x="504" y="2077"/>
                  </a:cubicBezTo>
                  <a:cubicBezTo>
                    <a:pt x="481" y="2062"/>
                    <a:pt x="450" y="2054"/>
                    <a:pt x="450" y="2031"/>
                  </a:cubicBezTo>
                  <a:cubicBezTo>
                    <a:pt x="443" y="2001"/>
                    <a:pt x="450" y="1970"/>
                    <a:pt x="465" y="1947"/>
                  </a:cubicBezTo>
                  <a:cubicBezTo>
                    <a:pt x="488" y="1917"/>
                    <a:pt x="534" y="1917"/>
                    <a:pt x="550" y="1886"/>
                  </a:cubicBezTo>
                  <a:cubicBezTo>
                    <a:pt x="557" y="1863"/>
                    <a:pt x="542" y="1833"/>
                    <a:pt x="527" y="1810"/>
                  </a:cubicBezTo>
                  <a:cubicBezTo>
                    <a:pt x="511" y="1787"/>
                    <a:pt x="481" y="1779"/>
                    <a:pt x="450" y="1764"/>
                  </a:cubicBezTo>
                  <a:cubicBezTo>
                    <a:pt x="397" y="1749"/>
                    <a:pt x="336" y="1756"/>
                    <a:pt x="298" y="1726"/>
                  </a:cubicBezTo>
                  <a:cubicBezTo>
                    <a:pt x="267" y="1695"/>
                    <a:pt x="267" y="1649"/>
                    <a:pt x="267" y="1611"/>
                  </a:cubicBezTo>
                  <a:cubicBezTo>
                    <a:pt x="267" y="1565"/>
                    <a:pt x="282" y="1520"/>
                    <a:pt x="305" y="1481"/>
                  </a:cubicBezTo>
                  <a:cubicBezTo>
                    <a:pt x="328" y="1443"/>
                    <a:pt x="389" y="1436"/>
                    <a:pt x="412" y="1397"/>
                  </a:cubicBezTo>
                  <a:cubicBezTo>
                    <a:pt x="427" y="1374"/>
                    <a:pt x="412" y="1344"/>
                    <a:pt x="404" y="1313"/>
                  </a:cubicBezTo>
                  <a:cubicBezTo>
                    <a:pt x="397" y="1298"/>
                    <a:pt x="374" y="1283"/>
                    <a:pt x="366" y="1260"/>
                  </a:cubicBezTo>
                  <a:cubicBezTo>
                    <a:pt x="359" y="1229"/>
                    <a:pt x="374" y="1191"/>
                    <a:pt x="374" y="1153"/>
                  </a:cubicBezTo>
                  <a:cubicBezTo>
                    <a:pt x="366" y="1115"/>
                    <a:pt x="343" y="1084"/>
                    <a:pt x="328" y="1053"/>
                  </a:cubicBezTo>
                  <a:cubicBezTo>
                    <a:pt x="321" y="1031"/>
                    <a:pt x="336" y="1008"/>
                    <a:pt x="321" y="992"/>
                  </a:cubicBezTo>
                  <a:cubicBezTo>
                    <a:pt x="275" y="947"/>
                    <a:pt x="221" y="924"/>
                    <a:pt x="168" y="886"/>
                  </a:cubicBezTo>
                  <a:cubicBezTo>
                    <a:pt x="145" y="870"/>
                    <a:pt x="129" y="840"/>
                    <a:pt x="99" y="832"/>
                  </a:cubicBezTo>
                  <a:cubicBezTo>
                    <a:pt x="84" y="824"/>
                    <a:pt x="68" y="847"/>
                    <a:pt x="53" y="855"/>
                  </a:cubicBezTo>
                  <a:lnTo>
                    <a:pt x="53" y="855"/>
                  </a:lnTo>
                  <a:cubicBezTo>
                    <a:pt x="53" y="840"/>
                    <a:pt x="53" y="824"/>
                    <a:pt x="53" y="809"/>
                  </a:cubicBezTo>
                  <a:cubicBezTo>
                    <a:pt x="53" y="801"/>
                    <a:pt x="61" y="794"/>
                    <a:pt x="61" y="778"/>
                  </a:cubicBezTo>
                  <a:cubicBezTo>
                    <a:pt x="53" y="748"/>
                    <a:pt x="30" y="725"/>
                    <a:pt x="23" y="687"/>
                  </a:cubicBezTo>
                  <a:cubicBezTo>
                    <a:pt x="15" y="649"/>
                    <a:pt x="23" y="611"/>
                    <a:pt x="23" y="565"/>
                  </a:cubicBezTo>
                  <a:cubicBezTo>
                    <a:pt x="23" y="542"/>
                    <a:pt x="30" y="511"/>
                    <a:pt x="23" y="488"/>
                  </a:cubicBezTo>
                  <a:cubicBezTo>
                    <a:pt x="23" y="465"/>
                    <a:pt x="7" y="450"/>
                    <a:pt x="0" y="435"/>
                  </a:cubicBezTo>
                  <a:lnTo>
                    <a:pt x="0" y="435"/>
                  </a:lnTo>
                  <a:cubicBezTo>
                    <a:pt x="7" y="427"/>
                    <a:pt x="23" y="420"/>
                    <a:pt x="23" y="412"/>
                  </a:cubicBezTo>
                  <a:cubicBezTo>
                    <a:pt x="38" y="389"/>
                    <a:pt x="61" y="366"/>
                    <a:pt x="61" y="336"/>
                  </a:cubicBezTo>
                  <a:cubicBezTo>
                    <a:pt x="53" y="313"/>
                    <a:pt x="23" y="305"/>
                    <a:pt x="7" y="290"/>
                  </a:cubicBezTo>
                  <a:lnTo>
                    <a:pt x="7" y="290"/>
                  </a:lnTo>
                  <a:cubicBezTo>
                    <a:pt x="23" y="267"/>
                    <a:pt x="53" y="244"/>
                    <a:pt x="61" y="221"/>
                  </a:cubicBezTo>
                  <a:cubicBezTo>
                    <a:pt x="76" y="190"/>
                    <a:pt x="68" y="160"/>
                    <a:pt x="76" y="129"/>
                  </a:cubicBezTo>
                  <a:cubicBezTo>
                    <a:pt x="76" y="114"/>
                    <a:pt x="91" y="99"/>
                    <a:pt x="99" y="76"/>
                  </a:cubicBezTo>
                  <a:lnTo>
                    <a:pt x="99" y="76"/>
                  </a:lnTo>
                  <a:cubicBezTo>
                    <a:pt x="122" y="76"/>
                    <a:pt x="145" y="91"/>
                    <a:pt x="160" y="76"/>
                  </a:cubicBezTo>
                  <a:cubicBezTo>
                    <a:pt x="175" y="68"/>
                    <a:pt x="160" y="45"/>
                    <a:pt x="160" y="38"/>
                  </a:cubicBezTo>
                  <a:cubicBezTo>
                    <a:pt x="168" y="22"/>
                    <a:pt x="175" y="7"/>
                    <a:pt x="183" y="0"/>
                  </a:cubicBezTo>
                  <a:lnTo>
                    <a:pt x="183" y="0"/>
                  </a:lnTo>
                  <a:cubicBezTo>
                    <a:pt x="198" y="0"/>
                    <a:pt x="206" y="7"/>
                    <a:pt x="221" y="15"/>
                  </a:cubicBezTo>
                  <a:lnTo>
                    <a:pt x="244" y="0"/>
                  </a:lnTo>
                  <a:cubicBezTo>
                    <a:pt x="244" y="7"/>
                    <a:pt x="290" y="45"/>
                    <a:pt x="290" y="45"/>
                  </a:cubicBezTo>
                  <a:cubicBezTo>
                    <a:pt x="305" y="45"/>
                    <a:pt x="313" y="45"/>
                    <a:pt x="328" y="45"/>
                  </a:cubicBezTo>
                  <a:lnTo>
                    <a:pt x="328" y="45"/>
                  </a:lnTo>
                  <a:cubicBezTo>
                    <a:pt x="336" y="61"/>
                    <a:pt x="351" y="76"/>
                    <a:pt x="359" y="91"/>
                  </a:cubicBezTo>
                  <a:cubicBezTo>
                    <a:pt x="366" y="114"/>
                    <a:pt x="359" y="129"/>
                    <a:pt x="359" y="152"/>
                  </a:cubicBezTo>
                  <a:lnTo>
                    <a:pt x="359" y="152"/>
                  </a:lnTo>
                  <a:cubicBezTo>
                    <a:pt x="374" y="175"/>
                    <a:pt x="397" y="183"/>
                    <a:pt x="412" y="206"/>
                  </a:cubicBezTo>
                  <a:cubicBezTo>
                    <a:pt x="427" y="236"/>
                    <a:pt x="420" y="274"/>
                    <a:pt x="443" y="297"/>
                  </a:cubicBezTo>
                  <a:cubicBezTo>
                    <a:pt x="458" y="320"/>
                    <a:pt x="488" y="305"/>
                    <a:pt x="504" y="320"/>
                  </a:cubicBezTo>
                  <a:cubicBezTo>
                    <a:pt x="511" y="328"/>
                    <a:pt x="504" y="351"/>
                    <a:pt x="511" y="359"/>
                  </a:cubicBezTo>
                  <a:cubicBezTo>
                    <a:pt x="534" y="374"/>
                    <a:pt x="565" y="366"/>
                    <a:pt x="573" y="389"/>
                  </a:cubicBezTo>
                  <a:cubicBezTo>
                    <a:pt x="580" y="412"/>
                    <a:pt x="542" y="442"/>
                    <a:pt x="557" y="458"/>
                  </a:cubicBezTo>
                  <a:cubicBezTo>
                    <a:pt x="588" y="488"/>
                    <a:pt x="657" y="465"/>
                    <a:pt x="679" y="504"/>
                  </a:cubicBezTo>
                  <a:cubicBezTo>
                    <a:pt x="687" y="534"/>
                    <a:pt x="603" y="557"/>
                    <a:pt x="618" y="580"/>
                  </a:cubicBezTo>
                  <a:cubicBezTo>
                    <a:pt x="641" y="618"/>
                    <a:pt x="702" y="611"/>
                    <a:pt x="740" y="611"/>
                  </a:cubicBezTo>
                  <a:cubicBezTo>
                    <a:pt x="786" y="611"/>
                    <a:pt x="832" y="603"/>
                    <a:pt x="878" y="588"/>
                  </a:cubicBezTo>
                  <a:cubicBezTo>
                    <a:pt x="893" y="580"/>
                    <a:pt x="893" y="557"/>
                    <a:pt x="901" y="549"/>
                  </a:cubicBezTo>
                  <a:cubicBezTo>
                    <a:pt x="916" y="534"/>
                    <a:pt x="939" y="526"/>
                    <a:pt x="962" y="526"/>
                  </a:cubicBezTo>
                  <a:cubicBezTo>
                    <a:pt x="970" y="526"/>
                    <a:pt x="977" y="526"/>
                    <a:pt x="985" y="534"/>
                  </a:cubicBezTo>
                  <a:cubicBezTo>
                    <a:pt x="993" y="542"/>
                    <a:pt x="985" y="572"/>
                    <a:pt x="1000" y="580"/>
                  </a:cubicBezTo>
                  <a:cubicBezTo>
                    <a:pt x="1008" y="588"/>
                    <a:pt x="1031" y="580"/>
                    <a:pt x="1046" y="580"/>
                  </a:cubicBezTo>
                  <a:cubicBezTo>
                    <a:pt x="1061" y="572"/>
                    <a:pt x="1084" y="565"/>
                    <a:pt x="1099" y="549"/>
                  </a:cubicBezTo>
                  <a:lnTo>
                    <a:pt x="1099" y="549"/>
                  </a:lnTo>
                  <a:cubicBezTo>
                    <a:pt x="1122" y="549"/>
                    <a:pt x="1145" y="542"/>
                    <a:pt x="1161" y="549"/>
                  </a:cubicBezTo>
                  <a:cubicBezTo>
                    <a:pt x="1168" y="565"/>
                    <a:pt x="1153" y="588"/>
                    <a:pt x="1161" y="603"/>
                  </a:cubicBezTo>
                  <a:cubicBezTo>
                    <a:pt x="1176" y="618"/>
                    <a:pt x="1199" y="626"/>
                    <a:pt x="1222" y="626"/>
                  </a:cubicBezTo>
                  <a:cubicBezTo>
                    <a:pt x="1245" y="626"/>
                    <a:pt x="1268" y="618"/>
                    <a:pt x="1298" y="611"/>
                  </a:cubicBezTo>
                  <a:lnTo>
                    <a:pt x="1298" y="611"/>
                  </a:lnTo>
                  <a:cubicBezTo>
                    <a:pt x="1306" y="626"/>
                    <a:pt x="1329" y="626"/>
                    <a:pt x="1336" y="641"/>
                  </a:cubicBezTo>
                  <a:cubicBezTo>
                    <a:pt x="1344" y="672"/>
                    <a:pt x="1344" y="702"/>
                    <a:pt x="1329" y="725"/>
                  </a:cubicBezTo>
                  <a:cubicBezTo>
                    <a:pt x="1321" y="740"/>
                    <a:pt x="1290" y="717"/>
                    <a:pt x="1283" y="733"/>
                  </a:cubicBezTo>
                  <a:cubicBezTo>
                    <a:pt x="1268" y="786"/>
                    <a:pt x="1290" y="847"/>
                    <a:pt x="1283" y="901"/>
                  </a:cubicBezTo>
                  <a:cubicBezTo>
                    <a:pt x="1275" y="924"/>
                    <a:pt x="1260" y="939"/>
                    <a:pt x="1245" y="954"/>
                  </a:cubicBezTo>
                  <a:cubicBezTo>
                    <a:pt x="1207" y="977"/>
                    <a:pt x="1138" y="970"/>
                    <a:pt x="1115" y="1015"/>
                  </a:cubicBezTo>
                  <a:cubicBezTo>
                    <a:pt x="1092" y="1061"/>
                    <a:pt x="1138" y="1115"/>
                    <a:pt x="1122" y="1168"/>
                  </a:cubicBezTo>
                  <a:cubicBezTo>
                    <a:pt x="1122" y="1199"/>
                    <a:pt x="1084" y="1206"/>
                    <a:pt x="1077" y="1229"/>
                  </a:cubicBezTo>
                  <a:cubicBezTo>
                    <a:pt x="1069" y="1267"/>
                    <a:pt x="1077" y="1306"/>
                    <a:pt x="1084" y="1344"/>
                  </a:cubicBezTo>
                  <a:cubicBezTo>
                    <a:pt x="1099" y="1428"/>
                    <a:pt x="1153" y="1504"/>
                    <a:pt x="1153" y="1588"/>
                  </a:cubicBezTo>
                  <a:cubicBezTo>
                    <a:pt x="1153" y="1626"/>
                    <a:pt x="1107" y="1649"/>
                    <a:pt x="1084" y="1688"/>
                  </a:cubicBezTo>
                  <a:lnTo>
                    <a:pt x="1084" y="1688"/>
                  </a:lnTo>
                  <a:cubicBezTo>
                    <a:pt x="1046" y="1695"/>
                    <a:pt x="1008" y="1688"/>
                    <a:pt x="970" y="1703"/>
                  </a:cubicBezTo>
                  <a:cubicBezTo>
                    <a:pt x="947" y="1718"/>
                    <a:pt x="932" y="1741"/>
                    <a:pt x="916" y="1764"/>
                  </a:cubicBezTo>
                  <a:cubicBezTo>
                    <a:pt x="901" y="1787"/>
                    <a:pt x="893" y="1817"/>
                    <a:pt x="878" y="1833"/>
                  </a:cubicBezTo>
                  <a:cubicBezTo>
                    <a:pt x="863" y="1848"/>
                    <a:pt x="840" y="1856"/>
                    <a:pt x="832" y="1871"/>
                  </a:cubicBezTo>
                  <a:cubicBezTo>
                    <a:pt x="809" y="1894"/>
                    <a:pt x="817" y="1940"/>
                    <a:pt x="786" y="1962"/>
                  </a:cubicBezTo>
                  <a:cubicBezTo>
                    <a:pt x="771" y="1970"/>
                    <a:pt x="740" y="1947"/>
                    <a:pt x="710" y="1947"/>
                  </a:cubicBezTo>
                  <a:cubicBezTo>
                    <a:pt x="695" y="1955"/>
                    <a:pt x="672" y="1955"/>
                    <a:pt x="664" y="1970"/>
                  </a:cubicBezTo>
                  <a:cubicBezTo>
                    <a:pt x="657" y="1993"/>
                    <a:pt x="672" y="2024"/>
                    <a:pt x="679" y="205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6" name="Freeform 40"/>
            <p:cNvSpPr>
              <a:spLocks noChangeArrowheads="1"/>
            </p:cNvSpPr>
            <p:nvPr/>
          </p:nvSpPr>
          <p:spPr bwMode="auto">
            <a:xfrm>
              <a:off x="7076614" y="7599363"/>
              <a:ext cx="90482" cy="101600"/>
            </a:xfrm>
            <a:custGeom>
              <a:avLst/>
              <a:gdLst>
                <a:gd name="T0" fmla="*/ 206 w 253"/>
                <a:gd name="T1" fmla="*/ 38 h 283"/>
                <a:gd name="T2" fmla="*/ 206 w 253"/>
                <a:gd name="T3" fmla="*/ 38 h 283"/>
                <a:gd name="T4" fmla="*/ 145 w 253"/>
                <a:gd name="T5" fmla="*/ 53 h 283"/>
                <a:gd name="T6" fmla="*/ 129 w 253"/>
                <a:gd name="T7" fmla="*/ 7 h 283"/>
                <a:gd name="T8" fmla="*/ 91 w 253"/>
                <a:gd name="T9" fmla="*/ 30 h 283"/>
                <a:gd name="T10" fmla="*/ 45 w 253"/>
                <a:gd name="T11" fmla="*/ 107 h 283"/>
                <a:gd name="T12" fmla="*/ 0 w 253"/>
                <a:gd name="T13" fmla="*/ 145 h 283"/>
                <a:gd name="T14" fmla="*/ 30 w 253"/>
                <a:gd name="T15" fmla="*/ 206 h 283"/>
                <a:gd name="T16" fmla="*/ 84 w 253"/>
                <a:gd name="T17" fmla="*/ 236 h 283"/>
                <a:gd name="T18" fmla="*/ 168 w 253"/>
                <a:gd name="T19" fmla="*/ 275 h 283"/>
                <a:gd name="T20" fmla="*/ 236 w 253"/>
                <a:gd name="T21" fmla="*/ 244 h 283"/>
                <a:gd name="T22" fmla="*/ 252 w 253"/>
                <a:gd name="T23" fmla="*/ 160 h 283"/>
                <a:gd name="T24" fmla="*/ 236 w 253"/>
                <a:gd name="T25" fmla="*/ 91 h 283"/>
                <a:gd name="T26" fmla="*/ 206 w 253"/>
                <a:gd name="T27" fmla="*/ 3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283">
                  <a:moveTo>
                    <a:pt x="206" y="38"/>
                  </a:moveTo>
                  <a:lnTo>
                    <a:pt x="206" y="38"/>
                  </a:lnTo>
                  <a:cubicBezTo>
                    <a:pt x="191" y="30"/>
                    <a:pt x="168" y="61"/>
                    <a:pt x="145" y="53"/>
                  </a:cubicBezTo>
                  <a:cubicBezTo>
                    <a:pt x="137" y="46"/>
                    <a:pt x="145" y="7"/>
                    <a:pt x="129" y="7"/>
                  </a:cubicBezTo>
                  <a:cubicBezTo>
                    <a:pt x="114" y="0"/>
                    <a:pt x="99" y="23"/>
                    <a:pt x="91" y="30"/>
                  </a:cubicBezTo>
                  <a:cubicBezTo>
                    <a:pt x="68" y="53"/>
                    <a:pt x="61" y="84"/>
                    <a:pt x="45" y="107"/>
                  </a:cubicBezTo>
                  <a:cubicBezTo>
                    <a:pt x="30" y="122"/>
                    <a:pt x="7" y="122"/>
                    <a:pt x="0" y="145"/>
                  </a:cubicBezTo>
                  <a:cubicBezTo>
                    <a:pt x="0" y="168"/>
                    <a:pt x="15" y="183"/>
                    <a:pt x="30" y="206"/>
                  </a:cubicBezTo>
                  <a:cubicBezTo>
                    <a:pt x="45" y="221"/>
                    <a:pt x="68" y="229"/>
                    <a:pt x="84" y="236"/>
                  </a:cubicBezTo>
                  <a:cubicBezTo>
                    <a:pt x="107" y="252"/>
                    <a:pt x="137" y="275"/>
                    <a:pt x="168" y="275"/>
                  </a:cubicBezTo>
                  <a:cubicBezTo>
                    <a:pt x="191" y="282"/>
                    <a:pt x="221" y="267"/>
                    <a:pt x="236" y="244"/>
                  </a:cubicBezTo>
                  <a:cubicBezTo>
                    <a:pt x="252" y="221"/>
                    <a:pt x="252" y="191"/>
                    <a:pt x="252" y="160"/>
                  </a:cubicBezTo>
                  <a:cubicBezTo>
                    <a:pt x="252" y="137"/>
                    <a:pt x="244" y="114"/>
                    <a:pt x="236" y="91"/>
                  </a:cubicBezTo>
                  <a:cubicBezTo>
                    <a:pt x="236" y="68"/>
                    <a:pt x="229" y="46"/>
                    <a:pt x="206" y="3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7" name="Freeform 41"/>
            <p:cNvSpPr>
              <a:spLocks noChangeArrowheads="1"/>
            </p:cNvSpPr>
            <p:nvPr/>
          </p:nvSpPr>
          <p:spPr bwMode="auto">
            <a:xfrm>
              <a:off x="7038517" y="7589838"/>
              <a:ext cx="503205" cy="550862"/>
            </a:xfrm>
            <a:custGeom>
              <a:avLst/>
              <a:gdLst>
                <a:gd name="T0" fmla="*/ 809 w 1398"/>
                <a:gd name="T1" fmla="*/ 817 h 1528"/>
                <a:gd name="T2" fmla="*/ 679 w 1398"/>
                <a:gd name="T3" fmla="*/ 764 h 1528"/>
                <a:gd name="T4" fmla="*/ 596 w 1398"/>
                <a:gd name="T5" fmla="*/ 901 h 1528"/>
                <a:gd name="T6" fmla="*/ 672 w 1398"/>
                <a:gd name="T7" fmla="*/ 1023 h 1528"/>
                <a:gd name="T8" fmla="*/ 771 w 1398"/>
                <a:gd name="T9" fmla="*/ 970 h 1528"/>
                <a:gd name="T10" fmla="*/ 832 w 1398"/>
                <a:gd name="T11" fmla="*/ 855 h 1528"/>
                <a:gd name="T12" fmla="*/ 0 w 1398"/>
                <a:gd name="T13" fmla="*/ 748 h 1528"/>
                <a:gd name="T14" fmla="*/ 68 w 1398"/>
                <a:gd name="T15" fmla="*/ 687 h 1528"/>
                <a:gd name="T16" fmla="*/ 53 w 1398"/>
                <a:gd name="T17" fmla="*/ 603 h 1528"/>
                <a:gd name="T18" fmla="*/ 175 w 1398"/>
                <a:gd name="T19" fmla="*/ 595 h 1528"/>
                <a:gd name="T20" fmla="*/ 267 w 1398"/>
                <a:gd name="T21" fmla="*/ 466 h 1528"/>
                <a:gd name="T22" fmla="*/ 359 w 1398"/>
                <a:gd name="T23" fmla="*/ 336 h 1528"/>
                <a:gd name="T24" fmla="*/ 473 w 1398"/>
                <a:gd name="T25" fmla="*/ 321 h 1528"/>
                <a:gd name="T26" fmla="*/ 596 w 1398"/>
                <a:gd name="T27" fmla="*/ 504 h 1528"/>
                <a:gd name="T28" fmla="*/ 763 w 1398"/>
                <a:gd name="T29" fmla="*/ 420 h 1528"/>
                <a:gd name="T30" fmla="*/ 932 w 1398"/>
                <a:gd name="T31" fmla="*/ 420 h 1528"/>
                <a:gd name="T32" fmla="*/ 1023 w 1398"/>
                <a:gd name="T33" fmla="*/ 244 h 1528"/>
                <a:gd name="T34" fmla="*/ 1138 w 1398"/>
                <a:gd name="T35" fmla="*/ 76 h 1528"/>
                <a:gd name="T36" fmla="*/ 1207 w 1398"/>
                <a:gd name="T37" fmla="*/ 0 h 1528"/>
                <a:gd name="T38" fmla="*/ 1222 w 1398"/>
                <a:gd name="T39" fmla="*/ 191 h 1528"/>
                <a:gd name="T40" fmla="*/ 1367 w 1398"/>
                <a:gd name="T41" fmla="*/ 435 h 1528"/>
                <a:gd name="T42" fmla="*/ 1397 w 1398"/>
                <a:gd name="T43" fmla="*/ 565 h 1528"/>
                <a:gd name="T44" fmla="*/ 1214 w 1398"/>
                <a:gd name="T45" fmla="*/ 618 h 1528"/>
                <a:gd name="T46" fmla="*/ 1229 w 1398"/>
                <a:gd name="T47" fmla="*/ 756 h 1528"/>
                <a:gd name="T48" fmla="*/ 1191 w 1398"/>
                <a:gd name="T49" fmla="*/ 978 h 1528"/>
                <a:gd name="T50" fmla="*/ 1298 w 1398"/>
                <a:gd name="T51" fmla="*/ 1092 h 1528"/>
                <a:gd name="T52" fmla="*/ 1359 w 1398"/>
                <a:gd name="T53" fmla="*/ 1161 h 1528"/>
                <a:gd name="T54" fmla="*/ 1123 w 1398"/>
                <a:gd name="T55" fmla="*/ 1161 h 1528"/>
                <a:gd name="T56" fmla="*/ 962 w 1398"/>
                <a:gd name="T57" fmla="*/ 1306 h 1528"/>
                <a:gd name="T58" fmla="*/ 863 w 1398"/>
                <a:gd name="T59" fmla="*/ 1443 h 1528"/>
                <a:gd name="T60" fmla="*/ 733 w 1398"/>
                <a:gd name="T61" fmla="*/ 1505 h 1528"/>
                <a:gd name="T62" fmla="*/ 626 w 1398"/>
                <a:gd name="T63" fmla="*/ 1527 h 1528"/>
                <a:gd name="T64" fmla="*/ 206 w 1398"/>
                <a:gd name="T65" fmla="*/ 1130 h 1528"/>
                <a:gd name="T66" fmla="*/ 61 w 1398"/>
                <a:gd name="T67" fmla="*/ 962 h 1528"/>
                <a:gd name="T68" fmla="*/ 76 w 1398"/>
                <a:gd name="T69" fmla="*/ 901 h 1528"/>
                <a:gd name="T70" fmla="*/ 7 w 1398"/>
                <a:gd name="T71" fmla="*/ 794 h 1528"/>
                <a:gd name="T72" fmla="*/ 0 w 1398"/>
                <a:gd name="T73" fmla="*/ 748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8" h="1528">
                  <a:moveTo>
                    <a:pt x="809" y="817"/>
                  </a:moveTo>
                  <a:lnTo>
                    <a:pt x="809" y="817"/>
                  </a:lnTo>
                  <a:cubicBezTo>
                    <a:pt x="786" y="809"/>
                    <a:pt x="748" y="825"/>
                    <a:pt x="725" y="817"/>
                  </a:cubicBezTo>
                  <a:cubicBezTo>
                    <a:pt x="702" y="809"/>
                    <a:pt x="702" y="748"/>
                    <a:pt x="679" y="764"/>
                  </a:cubicBezTo>
                  <a:cubicBezTo>
                    <a:pt x="649" y="786"/>
                    <a:pt x="657" y="840"/>
                    <a:pt x="634" y="878"/>
                  </a:cubicBezTo>
                  <a:cubicBezTo>
                    <a:pt x="626" y="893"/>
                    <a:pt x="588" y="886"/>
                    <a:pt x="596" y="901"/>
                  </a:cubicBezTo>
                  <a:cubicBezTo>
                    <a:pt x="603" y="924"/>
                    <a:pt x="634" y="932"/>
                    <a:pt x="657" y="947"/>
                  </a:cubicBezTo>
                  <a:cubicBezTo>
                    <a:pt x="657" y="947"/>
                    <a:pt x="672" y="1016"/>
                    <a:pt x="672" y="1023"/>
                  </a:cubicBezTo>
                  <a:cubicBezTo>
                    <a:pt x="672" y="1031"/>
                    <a:pt x="740" y="1023"/>
                    <a:pt x="740" y="1023"/>
                  </a:cubicBezTo>
                  <a:cubicBezTo>
                    <a:pt x="740" y="1023"/>
                    <a:pt x="756" y="970"/>
                    <a:pt x="771" y="970"/>
                  </a:cubicBezTo>
                  <a:cubicBezTo>
                    <a:pt x="779" y="970"/>
                    <a:pt x="840" y="924"/>
                    <a:pt x="840" y="924"/>
                  </a:cubicBezTo>
                  <a:cubicBezTo>
                    <a:pt x="832" y="901"/>
                    <a:pt x="840" y="878"/>
                    <a:pt x="832" y="855"/>
                  </a:cubicBezTo>
                  <a:cubicBezTo>
                    <a:pt x="825" y="840"/>
                    <a:pt x="825" y="825"/>
                    <a:pt x="809" y="817"/>
                  </a:cubicBezTo>
                  <a:close/>
                  <a:moveTo>
                    <a:pt x="0" y="748"/>
                  </a:moveTo>
                  <a:lnTo>
                    <a:pt x="0" y="748"/>
                  </a:lnTo>
                  <a:cubicBezTo>
                    <a:pt x="68" y="687"/>
                    <a:pt x="68" y="687"/>
                    <a:pt x="68" y="687"/>
                  </a:cubicBezTo>
                  <a:lnTo>
                    <a:pt x="68" y="687"/>
                  </a:lnTo>
                  <a:cubicBezTo>
                    <a:pt x="61" y="657"/>
                    <a:pt x="46" y="626"/>
                    <a:pt x="53" y="603"/>
                  </a:cubicBezTo>
                  <a:cubicBezTo>
                    <a:pt x="61" y="588"/>
                    <a:pt x="84" y="588"/>
                    <a:pt x="99" y="580"/>
                  </a:cubicBezTo>
                  <a:cubicBezTo>
                    <a:pt x="129" y="580"/>
                    <a:pt x="160" y="603"/>
                    <a:pt x="175" y="595"/>
                  </a:cubicBezTo>
                  <a:cubicBezTo>
                    <a:pt x="206" y="573"/>
                    <a:pt x="198" y="527"/>
                    <a:pt x="221" y="504"/>
                  </a:cubicBezTo>
                  <a:cubicBezTo>
                    <a:pt x="229" y="489"/>
                    <a:pt x="252" y="481"/>
                    <a:pt x="267" y="466"/>
                  </a:cubicBezTo>
                  <a:cubicBezTo>
                    <a:pt x="282" y="450"/>
                    <a:pt x="290" y="420"/>
                    <a:pt x="305" y="397"/>
                  </a:cubicBezTo>
                  <a:cubicBezTo>
                    <a:pt x="321" y="374"/>
                    <a:pt x="336" y="351"/>
                    <a:pt x="359" y="336"/>
                  </a:cubicBezTo>
                  <a:cubicBezTo>
                    <a:pt x="397" y="321"/>
                    <a:pt x="435" y="328"/>
                    <a:pt x="473" y="321"/>
                  </a:cubicBezTo>
                  <a:lnTo>
                    <a:pt x="473" y="321"/>
                  </a:lnTo>
                  <a:cubicBezTo>
                    <a:pt x="481" y="374"/>
                    <a:pt x="466" y="435"/>
                    <a:pt x="496" y="481"/>
                  </a:cubicBezTo>
                  <a:cubicBezTo>
                    <a:pt x="519" y="511"/>
                    <a:pt x="565" y="511"/>
                    <a:pt x="596" y="504"/>
                  </a:cubicBezTo>
                  <a:cubicBezTo>
                    <a:pt x="626" y="496"/>
                    <a:pt x="649" y="466"/>
                    <a:pt x="679" y="458"/>
                  </a:cubicBezTo>
                  <a:cubicBezTo>
                    <a:pt x="710" y="443"/>
                    <a:pt x="733" y="428"/>
                    <a:pt x="763" y="420"/>
                  </a:cubicBezTo>
                  <a:cubicBezTo>
                    <a:pt x="794" y="420"/>
                    <a:pt x="817" y="428"/>
                    <a:pt x="840" y="428"/>
                  </a:cubicBezTo>
                  <a:cubicBezTo>
                    <a:pt x="871" y="428"/>
                    <a:pt x="909" y="435"/>
                    <a:pt x="932" y="420"/>
                  </a:cubicBezTo>
                  <a:cubicBezTo>
                    <a:pt x="962" y="389"/>
                    <a:pt x="970" y="343"/>
                    <a:pt x="985" y="313"/>
                  </a:cubicBezTo>
                  <a:cubicBezTo>
                    <a:pt x="1000" y="290"/>
                    <a:pt x="1008" y="267"/>
                    <a:pt x="1023" y="244"/>
                  </a:cubicBezTo>
                  <a:cubicBezTo>
                    <a:pt x="1038" y="229"/>
                    <a:pt x="1061" y="221"/>
                    <a:pt x="1077" y="206"/>
                  </a:cubicBezTo>
                  <a:cubicBezTo>
                    <a:pt x="1107" y="168"/>
                    <a:pt x="1107" y="114"/>
                    <a:pt x="1138" y="76"/>
                  </a:cubicBezTo>
                  <a:cubicBezTo>
                    <a:pt x="1153" y="46"/>
                    <a:pt x="1184" y="23"/>
                    <a:pt x="1207" y="0"/>
                  </a:cubicBezTo>
                  <a:lnTo>
                    <a:pt x="1207" y="0"/>
                  </a:lnTo>
                  <a:cubicBezTo>
                    <a:pt x="1222" y="23"/>
                    <a:pt x="1229" y="53"/>
                    <a:pt x="1237" y="76"/>
                  </a:cubicBezTo>
                  <a:cubicBezTo>
                    <a:pt x="1237" y="76"/>
                    <a:pt x="1222" y="183"/>
                    <a:pt x="1222" y="191"/>
                  </a:cubicBezTo>
                  <a:cubicBezTo>
                    <a:pt x="1229" y="198"/>
                    <a:pt x="1283" y="290"/>
                    <a:pt x="1283" y="290"/>
                  </a:cubicBezTo>
                  <a:cubicBezTo>
                    <a:pt x="1313" y="336"/>
                    <a:pt x="1352" y="382"/>
                    <a:pt x="1367" y="435"/>
                  </a:cubicBezTo>
                  <a:cubicBezTo>
                    <a:pt x="1390" y="473"/>
                    <a:pt x="1390" y="519"/>
                    <a:pt x="1397" y="565"/>
                  </a:cubicBezTo>
                  <a:lnTo>
                    <a:pt x="1397" y="565"/>
                  </a:lnTo>
                  <a:cubicBezTo>
                    <a:pt x="1359" y="588"/>
                    <a:pt x="1321" y="611"/>
                    <a:pt x="1275" y="634"/>
                  </a:cubicBezTo>
                  <a:cubicBezTo>
                    <a:pt x="1275" y="634"/>
                    <a:pt x="1222" y="611"/>
                    <a:pt x="1214" y="618"/>
                  </a:cubicBezTo>
                  <a:cubicBezTo>
                    <a:pt x="1214" y="626"/>
                    <a:pt x="1176" y="672"/>
                    <a:pt x="1176" y="672"/>
                  </a:cubicBezTo>
                  <a:cubicBezTo>
                    <a:pt x="1199" y="703"/>
                    <a:pt x="1229" y="725"/>
                    <a:pt x="1229" y="756"/>
                  </a:cubicBezTo>
                  <a:cubicBezTo>
                    <a:pt x="1237" y="794"/>
                    <a:pt x="1222" y="832"/>
                    <a:pt x="1214" y="870"/>
                  </a:cubicBezTo>
                  <a:cubicBezTo>
                    <a:pt x="1207" y="901"/>
                    <a:pt x="1184" y="939"/>
                    <a:pt x="1191" y="978"/>
                  </a:cubicBezTo>
                  <a:cubicBezTo>
                    <a:pt x="1191" y="993"/>
                    <a:pt x="1222" y="978"/>
                    <a:pt x="1237" y="993"/>
                  </a:cubicBezTo>
                  <a:cubicBezTo>
                    <a:pt x="1260" y="1023"/>
                    <a:pt x="1275" y="1061"/>
                    <a:pt x="1298" y="1092"/>
                  </a:cubicBezTo>
                  <a:cubicBezTo>
                    <a:pt x="1321" y="1115"/>
                    <a:pt x="1336" y="1138"/>
                    <a:pt x="1359" y="1161"/>
                  </a:cubicBezTo>
                  <a:lnTo>
                    <a:pt x="1359" y="1161"/>
                  </a:lnTo>
                  <a:cubicBezTo>
                    <a:pt x="1329" y="1176"/>
                    <a:pt x="1306" y="1207"/>
                    <a:pt x="1283" y="1199"/>
                  </a:cubicBezTo>
                  <a:cubicBezTo>
                    <a:pt x="1222" y="1199"/>
                    <a:pt x="1168" y="1130"/>
                    <a:pt x="1123" y="1161"/>
                  </a:cubicBezTo>
                  <a:cubicBezTo>
                    <a:pt x="1077" y="1184"/>
                    <a:pt x="1130" y="1283"/>
                    <a:pt x="1092" y="1321"/>
                  </a:cubicBezTo>
                  <a:cubicBezTo>
                    <a:pt x="1061" y="1352"/>
                    <a:pt x="1008" y="1298"/>
                    <a:pt x="962" y="1306"/>
                  </a:cubicBezTo>
                  <a:cubicBezTo>
                    <a:pt x="932" y="1314"/>
                    <a:pt x="893" y="1336"/>
                    <a:pt x="871" y="1367"/>
                  </a:cubicBezTo>
                  <a:cubicBezTo>
                    <a:pt x="863" y="1390"/>
                    <a:pt x="886" y="1428"/>
                    <a:pt x="863" y="1443"/>
                  </a:cubicBezTo>
                  <a:cubicBezTo>
                    <a:pt x="848" y="1459"/>
                    <a:pt x="817" y="1413"/>
                    <a:pt x="802" y="1420"/>
                  </a:cubicBezTo>
                  <a:cubicBezTo>
                    <a:pt x="763" y="1436"/>
                    <a:pt x="763" y="1489"/>
                    <a:pt x="733" y="1505"/>
                  </a:cubicBezTo>
                  <a:cubicBezTo>
                    <a:pt x="702" y="1527"/>
                    <a:pt x="664" y="1520"/>
                    <a:pt x="626" y="1527"/>
                  </a:cubicBezTo>
                  <a:lnTo>
                    <a:pt x="626" y="1527"/>
                  </a:lnTo>
                  <a:cubicBezTo>
                    <a:pt x="565" y="1443"/>
                    <a:pt x="519" y="1344"/>
                    <a:pt x="443" y="1268"/>
                  </a:cubicBezTo>
                  <a:cubicBezTo>
                    <a:pt x="374" y="1207"/>
                    <a:pt x="282" y="1184"/>
                    <a:pt x="206" y="1130"/>
                  </a:cubicBezTo>
                  <a:cubicBezTo>
                    <a:pt x="152" y="1092"/>
                    <a:pt x="107" y="1061"/>
                    <a:pt x="68" y="1016"/>
                  </a:cubicBezTo>
                  <a:cubicBezTo>
                    <a:pt x="53" y="1000"/>
                    <a:pt x="61" y="978"/>
                    <a:pt x="61" y="962"/>
                  </a:cubicBezTo>
                  <a:cubicBezTo>
                    <a:pt x="53" y="947"/>
                    <a:pt x="46" y="932"/>
                    <a:pt x="46" y="916"/>
                  </a:cubicBezTo>
                  <a:cubicBezTo>
                    <a:pt x="53" y="909"/>
                    <a:pt x="76" y="909"/>
                    <a:pt x="76" y="901"/>
                  </a:cubicBezTo>
                  <a:cubicBezTo>
                    <a:pt x="84" y="886"/>
                    <a:pt x="84" y="870"/>
                    <a:pt x="76" y="863"/>
                  </a:cubicBezTo>
                  <a:cubicBezTo>
                    <a:pt x="61" y="832"/>
                    <a:pt x="30" y="817"/>
                    <a:pt x="7" y="794"/>
                  </a:cubicBezTo>
                  <a:lnTo>
                    <a:pt x="7" y="794"/>
                  </a:lnTo>
                  <a:cubicBezTo>
                    <a:pt x="0" y="748"/>
                    <a:pt x="0" y="748"/>
                    <a:pt x="0" y="74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8" name="Freeform 42"/>
            <p:cNvSpPr>
              <a:spLocks noChangeArrowheads="1"/>
            </p:cNvSpPr>
            <p:nvPr/>
          </p:nvSpPr>
          <p:spPr bwMode="auto">
            <a:xfrm>
              <a:off x="7249641" y="7859713"/>
              <a:ext cx="90481" cy="101600"/>
            </a:xfrm>
            <a:custGeom>
              <a:avLst/>
              <a:gdLst>
                <a:gd name="T0" fmla="*/ 221 w 253"/>
                <a:gd name="T1" fmla="*/ 69 h 284"/>
                <a:gd name="T2" fmla="*/ 221 w 253"/>
                <a:gd name="T3" fmla="*/ 69 h 284"/>
                <a:gd name="T4" fmla="*/ 137 w 253"/>
                <a:gd name="T5" fmla="*/ 69 h 284"/>
                <a:gd name="T6" fmla="*/ 91 w 253"/>
                <a:gd name="T7" fmla="*/ 16 h 284"/>
                <a:gd name="T8" fmla="*/ 46 w 253"/>
                <a:gd name="T9" fmla="*/ 130 h 284"/>
                <a:gd name="T10" fmla="*/ 8 w 253"/>
                <a:gd name="T11" fmla="*/ 153 h 284"/>
                <a:gd name="T12" fmla="*/ 69 w 253"/>
                <a:gd name="T13" fmla="*/ 199 h 284"/>
                <a:gd name="T14" fmla="*/ 84 w 253"/>
                <a:gd name="T15" fmla="*/ 275 h 284"/>
                <a:gd name="T16" fmla="*/ 152 w 253"/>
                <a:gd name="T17" fmla="*/ 275 h 284"/>
                <a:gd name="T18" fmla="*/ 183 w 253"/>
                <a:gd name="T19" fmla="*/ 222 h 284"/>
                <a:gd name="T20" fmla="*/ 252 w 253"/>
                <a:gd name="T21" fmla="*/ 176 h 284"/>
                <a:gd name="T22" fmla="*/ 244 w 253"/>
                <a:gd name="T23" fmla="*/ 107 h 284"/>
                <a:gd name="T24" fmla="*/ 221 w 253"/>
                <a:gd name="T25" fmla="*/ 6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284">
                  <a:moveTo>
                    <a:pt x="221" y="69"/>
                  </a:moveTo>
                  <a:lnTo>
                    <a:pt x="221" y="69"/>
                  </a:lnTo>
                  <a:cubicBezTo>
                    <a:pt x="198" y="61"/>
                    <a:pt x="160" y="77"/>
                    <a:pt x="137" y="69"/>
                  </a:cubicBezTo>
                  <a:cubicBezTo>
                    <a:pt x="114" y="61"/>
                    <a:pt x="114" y="0"/>
                    <a:pt x="91" y="16"/>
                  </a:cubicBezTo>
                  <a:cubicBezTo>
                    <a:pt x="61" y="38"/>
                    <a:pt x="69" y="92"/>
                    <a:pt x="46" y="130"/>
                  </a:cubicBezTo>
                  <a:cubicBezTo>
                    <a:pt x="38" y="145"/>
                    <a:pt x="0" y="138"/>
                    <a:pt x="8" y="153"/>
                  </a:cubicBezTo>
                  <a:cubicBezTo>
                    <a:pt x="15" y="176"/>
                    <a:pt x="46" y="184"/>
                    <a:pt x="69" y="199"/>
                  </a:cubicBezTo>
                  <a:cubicBezTo>
                    <a:pt x="69" y="199"/>
                    <a:pt x="84" y="268"/>
                    <a:pt x="84" y="275"/>
                  </a:cubicBezTo>
                  <a:cubicBezTo>
                    <a:pt x="84" y="283"/>
                    <a:pt x="152" y="275"/>
                    <a:pt x="152" y="275"/>
                  </a:cubicBezTo>
                  <a:cubicBezTo>
                    <a:pt x="152" y="275"/>
                    <a:pt x="168" y="222"/>
                    <a:pt x="183" y="222"/>
                  </a:cubicBezTo>
                  <a:cubicBezTo>
                    <a:pt x="191" y="222"/>
                    <a:pt x="252" y="176"/>
                    <a:pt x="252" y="176"/>
                  </a:cubicBezTo>
                  <a:cubicBezTo>
                    <a:pt x="244" y="153"/>
                    <a:pt x="252" y="130"/>
                    <a:pt x="244" y="107"/>
                  </a:cubicBezTo>
                  <a:cubicBezTo>
                    <a:pt x="237" y="92"/>
                    <a:pt x="237" y="77"/>
                    <a:pt x="221"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9" name="Freeform 43"/>
            <p:cNvSpPr>
              <a:spLocks noChangeArrowheads="1"/>
            </p:cNvSpPr>
            <p:nvPr/>
          </p:nvSpPr>
          <p:spPr bwMode="auto">
            <a:xfrm>
              <a:off x="7203606" y="7134225"/>
              <a:ext cx="376213" cy="641350"/>
            </a:xfrm>
            <a:custGeom>
              <a:avLst/>
              <a:gdLst>
                <a:gd name="T0" fmla="*/ 267 w 1047"/>
                <a:gd name="T1" fmla="*/ 1229 h 1780"/>
                <a:gd name="T2" fmla="*/ 176 w 1047"/>
                <a:gd name="T3" fmla="*/ 1283 h 1780"/>
                <a:gd name="T4" fmla="*/ 130 w 1047"/>
                <a:gd name="T5" fmla="*/ 1359 h 1780"/>
                <a:gd name="T6" fmla="*/ 214 w 1047"/>
                <a:gd name="T7" fmla="*/ 1451 h 1780"/>
                <a:gd name="T8" fmla="*/ 244 w 1047"/>
                <a:gd name="T9" fmla="*/ 1520 h 1780"/>
                <a:gd name="T10" fmla="*/ 359 w 1047"/>
                <a:gd name="T11" fmla="*/ 1359 h 1780"/>
                <a:gd name="T12" fmla="*/ 267 w 1047"/>
                <a:gd name="T13" fmla="*/ 1229 h 1780"/>
                <a:gd name="T14" fmla="*/ 15 w 1047"/>
                <a:gd name="T15" fmla="*/ 1589 h 1780"/>
                <a:gd name="T16" fmla="*/ 15 w 1047"/>
                <a:gd name="T17" fmla="*/ 1245 h 1780"/>
                <a:gd name="T18" fmla="*/ 53 w 1047"/>
                <a:gd name="T19" fmla="*/ 1069 h 1780"/>
                <a:gd name="T20" fmla="*/ 176 w 1047"/>
                <a:gd name="T21" fmla="*/ 855 h 1780"/>
                <a:gd name="T22" fmla="*/ 214 w 1047"/>
                <a:gd name="T23" fmla="*/ 634 h 1780"/>
                <a:gd name="T24" fmla="*/ 267 w 1047"/>
                <a:gd name="T25" fmla="*/ 542 h 1780"/>
                <a:gd name="T26" fmla="*/ 229 w 1047"/>
                <a:gd name="T27" fmla="*/ 512 h 1780"/>
                <a:gd name="T28" fmla="*/ 290 w 1047"/>
                <a:gd name="T29" fmla="*/ 389 h 1780"/>
                <a:gd name="T30" fmla="*/ 351 w 1047"/>
                <a:gd name="T31" fmla="*/ 252 h 1780"/>
                <a:gd name="T32" fmla="*/ 435 w 1047"/>
                <a:gd name="T33" fmla="*/ 206 h 1780"/>
                <a:gd name="T34" fmla="*/ 557 w 1047"/>
                <a:gd name="T35" fmla="*/ 68 h 1780"/>
                <a:gd name="T36" fmla="*/ 642 w 1047"/>
                <a:gd name="T37" fmla="*/ 0 h 1780"/>
                <a:gd name="T38" fmla="*/ 665 w 1047"/>
                <a:gd name="T39" fmla="*/ 99 h 1780"/>
                <a:gd name="T40" fmla="*/ 840 w 1047"/>
                <a:gd name="T41" fmla="*/ 122 h 1780"/>
                <a:gd name="T42" fmla="*/ 810 w 1047"/>
                <a:gd name="T43" fmla="*/ 198 h 1780"/>
                <a:gd name="T44" fmla="*/ 848 w 1047"/>
                <a:gd name="T45" fmla="*/ 359 h 1780"/>
                <a:gd name="T46" fmla="*/ 932 w 1047"/>
                <a:gd name="T47" fmla="*/ 527 h 1780"/>
                <a:gd name="T48" fmla="*/ 878 w 1047"/>
                <a:gd name="T49" fmla="*/ 664 h 1780"/>
                <a:gd name="T50" fmla="*/ 1039 w 1047"/>
                <a:gd name="T51" fmla="*/ 664 h 1780"/>
                <a:gd name="T52" fmla="*/ 955 w 1047"/>
                <a:gd name="T53" fmla="*/ 764 h 1780"/>
                <a:gd name="T54" fmla="*/ 970 w 1047"/>
                <a:gd name="T55" fmla="*/ 871 h 1780"/>
                <a:gd name="T56" fmla="*/ 909 w 1047"/>
                <a:gd name="T57" fmla="*/ 1000 h 1780"/>
                <a:gd name="T58" fmla="*/ 894 w 1047"/>
                <a:gd name="T59" fmla="*/ 1130 h 1780"/>
                <a:gd name="T60" fmla="*/ 749 w 1047"/>
                <a:gd name="T61" fmla="*/ 1268 h 1780"/>
                <a:gd name="T62" fmla="*/ 680 w 1047"/>
                <a:gd name="T63" fmla="*/ 1344 h 1780"/>
                <a:gd name="T64" fmla="*/ 565 w 1047"/>
                <a:gd name="T65" fmla="*/ 1512 h 1780"/>
                <a:gd name="T66" fmla="*/ 474 w 1047"/>
                <a:gd name="T67" fmla="*/ 1688 h 1780"/>
                <a:gd name="T68" fmla="*/ 305 w 1047"/>
                <a:gd name="T69" fmla="*/ 1688 h 1780"/>
                <a:gd name="T70" fmla="*/ 138 w 1047"/>
                <a:gd name="T71" fmla="*/ 1772 h 1780"/>
                <a:gd name="T72" fmla="*/ 15 w 1047"/>
                <a:gd name="T73" fmla="*/ 1589 h 1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780">
                  <a:moveTo>
                    <a:pt x="267" y="1229"/>
                  </a:moveTo>
                  <a:lnTo>
                    <a:pt x="267" y="1229"/>
                  </a:lnTo>
                  <a:cubicBezTo>
                    <a:pt x="244" y="1207"/>
                    <a:pt x="206" y="1191"/>
                    <a:pt x="183" y="1207"/>
                  </a:cubicBezTo>
                  <a:cubicBezTo>
                    <a:pt x="160" y="1214"/>
                    <a:pt x="183" y="1260"/>
                    <a:pt x="176" y="1283"/>
                  </a:cubicBezTo>
                  <a:cubicBezTo>
                    <a:pt x="168" y="1291"/>
                    <a:pt x="138" y="1283"/>
                    <a:pt x="130" y="1298"/>
                  </a:cubicBezTo>
                  <a:cubicBezTo>
                    <a:pt x="122" y="1321"/>
                    <a:pt x="122" y="1344"/>
                    <a:pt x="130" y="1359"/>
                  </a:cubicBezTo>
                  <a:cubicBezTo>
                    <a:pt x="145" y="1382"/>
                    <a:pt x="183" y="1390"/>
                    <a:pt x="199" y="1413"/>
                  </a:cubicBezTo>
                  <a:cubicBezTo>
                    <a:pt x="206" y="1421"/>
                    <a:pt x="221" y="1436"/>
                    <a:pt x="214" y="1451"/>
                  </a:cubicBezTo>
                  <a:cubicBezTo>
                    <a:pt x="214" y="1466"/>
                    <a:pt x="176" y="1466"/>
                    <a:pt x="183" y="1482"/>
                  </a:cubicBezTo>
                  <a:cubicBezTo>
                    <a:pt x="191" y="1504"/>
                    <a:pt x="221" y="1535"/>
                    <a:pt x="244" y="1520"/>
                  </a:cubicBezTo>
                  <a:cubicBezTo>
                    <a:pt x="275" y="1489"/>
                    <a:pt x="237" y="1436"/>
                    <a:pt x="267" y="1405"/>
                  </a:cubicBezTo>
                  <a:cubicBezTo>
                    <a:pt x="282" y="1375"/>
                    <a:pt x="351" y="1398"/>
                    <a:pt x="359" y="1359"/>
                  </a:cubicBezTo>
                  <a:cubicBezTo>
                    <a:pt x="367" y="1329"/>
                    <a:pt x="305" y="1314"/>
                    <a:pt x="290" y="1283"/>
                  </a:cubicBezTo>
                  <a:cubicBezTo>
                    <a:pt x="275" y="1268"/>
                    <a:pt x="282" y="1237"/>
                    <a:pt x="267" y="1229"/>
                  </a:cubicBezTo>
                  <a:close/>
                  <a:moveTo>
                    <a:pt x="15" y="1589"/>
                  </a:moveTo>
                  <a:lnTo>
                    <a:pt x="15" y="1589"/>
                  </a:lnTo>
                  <a:cubicBezTo>
                    <a:pt x="38" y="1550"/>
                    <a:pt x="84" y="1527"/>
                    <a:pt x="84" y="1489"/>
                  </a:cubicBezTo>
                  <a:cubicBezTo>
                    <a:pt x="84" y="1405"/>
                    <a:pt x="30" y="1329"/>
                    <a:pt x="15" y="1245"/>
                  </a:cubicBezTo>
                  <a:cubicBezTo>
                    <a:pt x="8" y="1207"/>
                    <a:pt x="0" y="1168"/>
                    <a:pt x="8" y="1130"/>
                  </a:cubicBezTo>
                  <a:cubicBezTo>
                    <a:pt x="15" y="1107"/>
                    <a:pt x="53" y="1100"/>
                    <a:pt x="53" y="1069"/>
                  </a:cubicBezTo>
                  <a:cubicBezTo>
                    <a:pt x="69" y="1016"/>
                    <a:pt x="23" y="962"/>
                    <a:pt x="46" y="916"/>
                  </a:cubicBezTo>
                  <a:cubicBezTo>
                    <a:pt x="69" y="871"/>
                    <a:pt x="138" y="878"/>
                    <a:pt x="176" y="855"/>
                  </a:cubicBezTo>
                  <a:cubicBezTo>
                    <a:pt x="191" y="840"/>
                    <a:pt x="206" y="825"/>
                    <a:pt x="214" y="802"/>
                  </a:cubicBezTo>
                  <a:cubicBezTo>
                    <a:pt x="221" y="748"/>
                    <a:pt x="199" y="687"/>
                    <a:pt x="214" y="634"/>
                  </a:cubicBezTo>
                  <a:cubicBezTo>
                    <a:pt x="221" y="618"/>
                    <a:pt x="252" y="641"/>
                    <a:pt x="260" y="626"/>
                  </a:cubicBezTo>
                  <a:cubicBezTo>
                    <a:pt x="275" y="603"/>
                    <a:pt x="275" y="573"/>
                    <a:pt x="267" y="542"/>
                  </a:cubicBezTo>
                  <a:cubicBezTo>
                    <a:pt x="260" y="527"/>
                    <a:pt x="237" y="527"/>
                    <a:pt x="229" y="512"/>
                  </a:cubicBezTo>
                  <a:lnTo>
                    <a:pt x="229" y="512"/>
                  </a:lnTo>
                  <a:cubicBezTo>
                    <a:pt x="252" y="489"/>
                    <a:pt x="298" y="466"/>
                    <a:pt x="313" y="435"/>
                  </a:cubicBezTo>
                  <a:cubicBezTo>
                    <a:pt x="321" y="420"/>
                    <a:pt x="282" y="405"/>
                    <a:pt x="290" y="389"/>
                  </a:cubicBezTo>
                  <a:cubicBezTo>
                    <a:pt x="290" y="366"/>
                    <a:pt x="321" y="359"/>
                    <a:pt x="336" y="336"/>
                  </a:cubicBezTo>
                  <a:cubicBezTo>
                    <a:pt x="344" y="313"/>
                    <a:pt x="344" y="282"/>
                    <a:pt x="351" y="252"/>
                  </a:cubicBezTo>
                  <a:lnTo>
                    <a:pt x="351" y="252"/>
                  </a:lnTo>
                  <a:cubicBezTo>
                    <a:pt x="382" y="237"/>
                    <a:pt x="405" y="221"/>
                    <a:pt x="435" y="206"/>
                  </a:cubicBezTo>
                  <a:cubicBezTo>
                    <a:pt x="466" y="198"/>
                    <a:pt x="504" y="214"/>
                    <a:pt x="527" y="191"/>
                  </a:cubicBezTo>
                  <a:cubicBezTo>
                    <a:pt x="557" y="160"/>
                    <a:pt x="535" y="107"/>
                    <a:pt x="557" y="68"/>
                  </a:cubicBezTo>
                  <a:cubicBezTo>
                    <a:pt x="573" y="38"/>
                    <a:pt x="611" y="23"/>
                    <a:pt x="642" y="0"/>
                  </a:cubicBezTo>
                  <a:lnTo>
                    <a:pt x="642" y="0"/>
                  </a:lnTo>
                  <a:cubicBezTo>
                    <a:pt x="649" y="23"/>
                    <a:pt x="672" y="46"/>
                    <a:pt x="680" y="68"/>
                  </a:cubicBezTo>
                  <a:cubicBezTo>
                    <a:pt x="680" y="76"/>
                    <a:pt x="657" y="91"/>
                    <a:pt x="665" y="99"/>
                  </a:cubicBezTo>
                  <a:cubicBezTo>
                    <a:pt x="695" y="107"/>
                    <a:pt x="726" y="91"/>
                    <a:pt x="756" y="99"/>
                  </a:cubicBezTo>
                  <a:cubicBezTo>
                    <a:pt x="787" y="99"/>
                    <a:pt x="817" y="114"/>
                    <a:pt x="840" y="122"/>
                  </a:cubicBezTo>
                  <a:lnTo>
                    <a:pt x="840" y="122"/>
                  </a:lnTo>
                  <a:cubicBezTo>
                    <a:pt x="832" y="145"/>
                    <a:pt x="802" y="168"/>
                    <a:pt x="810" y="198"/>
                  </a:cubicBezTo>
                  <a:cubicBezTo>
                    <a:pt x="825" y="221"/>
                    <a:pt x="878" y="221"/>
                    <a:pt x="886" y="252"/>
                  </a:cubicBezTo>
                  <a:cubicBezTo>
                    <a:pt x="894" y="290"/>
                    <a:pt x="840" y="321"/>
                    <a:pt x="848" y="359"/>
                  </a:cubicBezTo>
                  <a:cubicBezTo>
                    <a:pt x="855" y="382"/>
                    <a:pt x="901" y="374"/>
                    <a:pt x="909" y="397"/>
                  </a:cubicBezTo>
                  <a:cubicBezTo>
                    <a:pt x="932" y="435"/>
                    <a:pt x="932" y="489"/>
                    <a:pt x="932" y="527"/>
                  </a:cubicBezTo>
                  <a:cubicBezTo>
                    <a:pt x="932" y="542"/>
                    <a:pt x="909" y="550"/>
                    <a:pt x="909" y="557"/>
                  </a:cubicBezTo>
                  <a:cubicBezTo>
                    <a:pt x="894" y="596"/>
                    <a:pt x="848" y="649"/>
                    <a:pt x="878" y="664"/>
                  </a:cubicBezTo>
                  <a:cubicBezTo>
                    <a:pt x="917" y="695"/>
                    <a:pt x="978" y="634"/>
                    <a:pt x="1024" y="634"/>
                  </a:cubicBezTo>
                  <a:cubicBezTo>
                    <a:pt x="1031" y="634"/>
                    <a:pt x="1039" y="649"/>
                    <a:pt x="1039" y="664"/>
                  </a:cubicBezTo>
                  <a:cubicBezTo>
                    <a:pt x="1046" y="687"/>
                    <a:pt x="1046" y="718"/>
                    <a:pt x="1031" y="741"/>
                  </a:cubicBezTo>
                  <a:cubicBezTo>
                    <a:pt x="1016" y="764"/>
                    <a:pt x="970" y="741"/>
                    <a:pt x="955" y="764"/>
                  </a:cubicBezTo>
                  <a:cubicBezTo>
                    <a:pt x="932" y="787"/>
                    <a:pt x="924" y="817"/>
                    <a:pt x="924" y="848"/>
                  </a:cubicBezTo>
                  <a:cubicBezTo>
                    <a:pt x="932" y="863"/>
                    <a:pt x="970" y="855"/>
                    <a:pt x="970" y="871"/>
                  </a:cubicBezTo>
                  <a:cubicBezTo>
                    <a:pt x="978" y="893"/>
                    <a:pt x="962" y="916"/>
                    <a:pt x="955" y="939"/>
                  </a:cubicBezTo>
                  <a:cubicBezTo>
                    <a:pt x="947" y="962"/>
                    <a:pt x="924" y="977"/>
                    <a:pt x="909" y="1000"/>
                  </a:cubicBezTo>
                  <a:cubicBezTo>
                    <a:pt x="894" y="1016"/>
                    <a:pt x="871" y="1031"/>
                    <a:pt x="871" y="1054"/>
                  </a:cubicBezTo>
                  <a:cubicBezTo>
                    <a:pt x="871" y="1085"/>
                    <a:pt x="909" y="1107"/>
                    <a:pt x="894" y="1130"/>
                  </a:cubicBezTo>
                  <a:cubicBezTo>
                    <a:pt x="886" y="1153"/>
                    <a:pt x="840" y="1138"/>
                    <a:pt x="817" y="1153"/>
                  </a:cubicBezTo>
                  <a:cubicBezTo>
                    <a:pt x="787" y="1184"/>
                    <a:pt x="771" y="1229"/>
                    <a:pt x="749" y="1268"/>
                  </a:cubicBezTo>
                  <a:lnTo>
                    <a:pt x="749" y="1268"/>
                  </a:lnTo>
                  <a:cubicBezTo>
                    <a:pt x="726" y="1291"/>
                    <a:pt x="695" y="1314"/>
                    <a:pt x="680" y="1344"/>
                  </a:cubicBezTo>
                  <a:cubicBezTo>
                    <a:pt x="649" y="1382"/>
                    <a:pt x="649" y="1436"/>
                    <a:pt x="619" y="1474"/>
                  </a:cubicBezTo>
                  <a:cubicBezTo>
                    <a:pt x="603" y="1489"/>
                    <a:pt x="580" y="1497"/>
                    <a:pt x="565" y="1512"/>
                  </a:cubicBezTo>
                  <a:cubicBezTo>
                    <a:pt x="550" y="1535"/>
                    <a:pt x="542" y="1558"/>
                    <a:pt x="527" y="1581"/>
                  </a:cubicBezTo>
                  <a:cubicBezTo>
                    <a:pt x="512" y="1611"/>
                    <a:pt x="504" y="1657"/>
                    <a:pt x="474" y="1688"/>
                  </a:cubicBezTo>
                  <a:cubicBezTo>
                    <a:pt x="451" y="1703"/>
                    <a:pt x="413" y="1696"/>
                    <a:pt x="382" y="1696"/>
                  </a:cubicBezTo>
                  <a:cubicBezTo>
                    <a:pt x="359" y="1696"/>
                    <a:pt x="336" y="1688"/>
                    <a:pt x="305" y="1688"/>
                  </a:cubicBezTo>
                  <a:cubicBezTo>
                    <a:pt x="275" y="1696"/>
                    <a:pt x="252" y="1711"/>
                    <a:pt x="221" y="1726"/>
                  </a:cubicBezTo>
                  <a:cubicBezTo>
                    <a:pt x="191" y="1734"/>
                    <a:pt x="168" y="1764"/>
                    <a:pt x="138" y="1772"/>
                  </a:cubicBezTo>
                  <a:cubicBezTo>
                    <a:pt x="107" y="1779"/>
                    <a:pt x="61" y="1779"/>
                    <a:pt x="38" y="1749"/>
                  </a:cubicBezTo>
                  <a:cubicBezTo>
                    <a:pt x="8" y="1703"/>
                    <a:pt x="23" y="1642"/>
                    <a:pt x="15" y="1589"/>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0" name="Freeform 44"/>
            <p:cNvSpPr>
              <a:spLocks noChangeArrowheads="1"/>
            </p:cNvSpPr>
            <p:nvPr/>
          </p:nvSpPr>
          <p:spPr bwMode="auto">
            <a:xfrm>
              <a:off x="7248053" y="7562851"/>
              <a:ext cx="88894" cy="123825"/>
            </a:xfrm>
            <a:custGeom>
              <a:avLst/>
              <a:gdLst>
                <a:gd name="T0" fmla="*/ 145 w 246"/>
                <a:gd name="T1" fmla="*/ 38 h 345"/>
                <a:gd name="T2" fmla="*/ 145 w 246"/>
                <a:gd name="T3" fmla="*/ 38 h 345"/>
                <a:gd name="T4" fmla="*/ 61 w 246"/>
                <a:gd name="T5" fmla="*/ 16 h 345"/>
                <a:gd name="T6" fmla="*/ 54 w 246"/>
                <a:gd name="T7" fmla="*/ 92 h 345"/>
                <a:gd name="T8" fmla="*/ 8 w 246"/>
                <a:gd name="T9" fmla="*/ 107 h 345"/>
                <a:gd name="T10" fmla="*/ 8 w 246"/>
                <a:gd name="T11" fmla="*/ 168 h 345"/>
                <a:gd name="T12" fmla="*/ 77 w 246"/>
                <a:gd name="T13" fmla="*/ 222 h 345"/>
                <a:gd name="T14" fmla="*/ 92 w 246"/>
                <a:gd name="T15" fmla="*/ 260 h 345"/>
                <a:gd name="T16" fmla="*/ 61 w 246"/>
                <a:gd name="T17" fmla="*/ 291 h 345"/>
                <a:gd name="T18" fmla="*/ 122 w 246"/>
                <a:gd name="T19" fmla="*/ 329 h 345"/>
                <a:gd name="T20" fmla="*/ 145 w 246"/>
                <a:gd name="T21" fmla="*/ 214 h 345"/>
                <a:gd name="T22" fmla="*/ 237 w 246"/>
                <a:gd name="T23" fmla="*/ 168 h 345"/>
                <a:gd name="T24" fmla="*/ 168 w 246"/>
                <a:gd name="T25" fmla="*/ 92 h 345"/>
                <a:gd name="T26" fmla="*/ 145 w 246"/>
                <a:gd name="T27" fmla="*/ 3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345">
                  <a:moveTo>
                    <a:pt x="145" y="38"/>
                  </a:moveTo>
                  <a:lnTo>
                    <a:pt x="145" y="38"/>
                  </a:lnTo>
                  <a:cubicBezTo>
                    <a:pt x="122" y="16"/>
                    <a:pt x="84" y="0"/>
                    <a:pt x="61" y="16"/>
                  </a:cubicBezTo>
                  <a:cubicBezTo>
                    <a:pt x="38" y="23"/>
                    <a:pt x="61" y="69"/>
                    <a:pt x="54" y="92"/>
                  </a:cubicBezTo>
                  <a:cubicBezTo>
                    <a:pt x="46" y="100"/>
                    <a:pt x="16" y="92"/>
                    <a:pt x="8" y="107"/>
                  </a:cubicBezTo>
                  <a:cubicBezTo>
                    <a:pt x="0" y="130"/>
                    <a:pt x="0" y="153"/>
                    <a:pt x="8" y="168"/>
                  </a:cubicBezTo>
                  <a:cubicBezTo>
                    <a:pt x="23" y="191"/>
                    <a:pt x="61" y="199"/>
                    <a:pt x="77" y="222"/>
                  </a:cubicBezTo>
                  <a:cubicBezTo>
                    <a:pt x="84" y="230"/>
                    <a:pt x="99" y="245"/>
                    <a:pt x="92" y="260"/>
                  </a:cubicBezTo>
                  <a:cubicBezTo>
                    <a:pt x="92" y="275"/>
                    <a:pt x="54" y="275"/>
                    <a:pt x="61" y="291"/>
                  </a:cubicBezTo>
                  <a:cubicBezTo>
                    <a:pt x="69" y="313"/>
                    <a:pt x="99" y="344"/>
                    <a:pt x="122" y="329"/>
                  </a:cubicBezTo>
                  <a:cubicBezTo>
                    <a:pt x="153" y="298"/>
                    <a:pt x="115" y="245"/>
                    <a:pt x="145" y="214"/>
                  </a:cubicBezTo>
                  <a:cubicBezTo>
                    <a:pt x="160" y="184"/>
                    <a:pt x="229" y="207"/>
                    <a:pt x="237" y="168"/>
                  </a:cubicBezTo>
                  <a:cubicBezTo>
                    <a:pt x="245" y="138"/>
                    <a:pt x="183" y="123"/>
                    <a:pt x="168" y="92"/>
                  </a:cubicBezTo>
                  <a:cubicBezTo>
                    <a:pt x="153" y="77"/>
                    <a:pt x="160" y="46"/>
                    <a:pt x="145" y="3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1" name="Freeform 45"/>
            <p:cNvSpPr>
              <a:spLocks noChangeArrowheads="1"/>
            </p:cNvSpPr>
            <p:nvPr/>
          </p:nvSpPr>
          <p:spPr bwMode="auto">
            <a:xfrm>
              <a:off x="7473463" y="7024689"/>
              <a:ext cx="725441" cy="896937"/>
            </a:xfrm>
            <a:custGeom>
              <a:avLst/>
              <a:gdLst>
                <a:gd name="T0" fmla="*/ 0 w 2017"/>
                <a:gd name="T1" fmla="*/ 1574 h 2491"/>
                <a:gd name="T2" fmla="*/ 145 w 2017"/>
                <a:gd name="T3" fmla="*/ 1436 h 2491"/>
                <a:gd name="T4" fmla="*/ 160 w 2017"/>
                <a:gd name="T5" fmla="*/ 1306 h 2491"/>
                <a:gd name="T6" fmla="*/ 221 w 2017"/>
                <a:gd name="T7" fmla="*/ 1177 h 2491"/>
                <a:gd name="T8" fmla="*/ 206 w 2017"/>
                <a:gd name="T9" fmla="*/ 1070 h 2491"/>
                <a:gd name="T10" fmla="*/ 290 w 2017"/>
                <a:gd name="T11" fmla="*/ 970 h 2491"/>
                <a:gd name="T12" fmla="*/ 129 w 2017"/>
                <a:gd name="T13" fmla="*/ 970 h 2491"/>
                <a:gd name="T14" fmla="*/ 183 w 2017"/>
                <a:gd name="T15" fmla="*/ 833 h 2491"/>
                <a:gd name="T16" fmla="*/ 99 w 2017"/>
                <a:gd name="T17" fmla="*/ 665 h 2491"/>
                <a:gd name="T18" fmla="*/ 61 w 2017"/>
                <a:gd name="T19" fmla="*/ 504 h 2491"/>
                <a:gd name="T20" fmla="*/ 91 w 2017"/>
                <a:gd name="T21" fmla="*/ 428 h 2491"/>
                <a:gd name="T22" fmla="*/ 374 w 2017"/>
                <a:gd name="T23" fmla="*/ 283 h 2491"/>
                <a:gd name="T24" fmla="*/ 588 w 2017"/>
                <a:gd name="T25" fmla="*/ 367 h 2491"/>
                <a:gd name="T26" fmla="*/ 725 w 2017"/>
                <a:gd name="T27" fmla="*/ 252 h 2491"/>
                <a:gd name="T28" fmla="*/ 580 w 2017"/>
                <a:gd name="T29" fmla="*/ 191 h 2491"/>
                <a:gd name="T30" fmla="*/ 825 w 2017"/>
                <a:gd name="T31" fmla="*/ 145 h 2491"/>
                <a:gd name="T32" fmla="*/ 901 w 2017"/>
                <a:gd name="T33" fmla="*/ 8 h 2491"/>
                <a:gd name="T34" fmla="*/ 1031 w 2017"/>
                <a:gd name="T35" fmla="*/ 138 h 2491"/>
                <a:gd name="T36" fmla="*/ 1084 w 2017"/>
                <a:gd name="T37" fmla="*/ 374 h 2491"/>
                <a:gd name="T38" fmla="*/ 1206 w 2017"/>
                <a:gd name="T39" fmla="*/ 420 h 2491"/>
                <a:gd name="T40" fmla="*/ 1229 w 2017"/>
                <a:gd name="T41" fmla="*/ 313 h 2491"/>
                <a:gd name="T42" fmla="*/ 1374 w 2017"/>
                <a:gd name="T43" fmla="*/ 184 h 2491"/>
                <a:gd name="T44" fmla="*/ 1504 w 2017"/>
                <a:gd name="T45" fmla="*/ 283 h 2491"/>
                <a:gd name="T46" fmla="*/ 1840 w 2017"/>
                <a:gd name="T47" fmla="*/ 833 h 2491"/>
                <a:gd name="T48" fmla="*/ 1665 w 2017"/>
                <a:gd name="T49" fmla="*/ 1574 h 2491"/>
                <a:gd name="T50" fmla="*/ 1443 w 2017"/>
                <a:gd name="T51" fmla="*/ 1895 h 2491"/>
                <a:gd name="T52" fmla="*/ 1772 w 2017"/>
                <a:gd name="T53" fmla="*/ 2101 h 2491"/>
                <a:gd name="T54" fmla="*/ 1741 w 2017"/>
                <a:gd name="T55" fmla="*/ 2169 h 2491"/>
                <a:gd name="T56" fmla="*/ 1680 w 2017"/>
                <a:gd name="T57" fmla="*/ 2269 h 2491"/>
                <a:gd name="T58" fmla="*/ 1588 w 2017"/>
                <a:gd name="T59" fmla="*/ 2299 h 2491"/>
                <a:gd name="T60" fmla="*/ 1390 w 2017"/>
                <a:gd name="T61" fmla="*/ 2315 h 2491"/>
                <a:gd name="T62" fmla="*/ 1275 w 2017"/>
                <a:gd name="T63" fmla="*/ 2437 h 2491"/>
                <a:gd name="T64" fmla="*/ 1161 w 2017"/>
                <a:gd name="T65" fmla="*/ 2414 h 2491"/>
                <a:gd name="T66" fmla="*/ 969 w 2017"/>
                <a:gd name="T67" fmla="*/ 2444 h 2491"/>
                <a:gd name="T68" fmla="*/ 802 w 2017"/>
                <a:gd name="T69" fmla="*/ 2421 h 2491"/>
                <a:gd name="T70" fmla="*/ 603 w 2017"/>
                <a:gd name="T71" fmla="*/ 2437 h 2491"/>
                <a:gd name="T72" fmla="*/ 473 w 2017"/>
                <a:gd name="T73" fmla="*/ 2421 h 2491"/>
                <a:gd name="T74" fmla="*/ 565 w 2017"/>
                <a:gd name="T75" fmla="*/ 2299 h 2491"/>
                <a:gd name="T76" fmla="*/ 435 w 2017"/>
                <a:gd name="T77" fmla="*/ 2254 h 2491"/>
                <a:gd name="T78" fmla="*/ 190 w 2017"/>
                <a:gd name="T79" fmla="*/ 2139 h 2491"/>
                <a:gd name="T80" fmla="*/ 160 w 2017"/>
                <a:gd name="T81" fmla="*/ 2009 h 2491"/>
                <a:gd name="T82" fmla="*/ 15 w 2017"/>
                <a:gd name="T83" fmla="*/ 1765 h 2491"/>
                <a:gd name="T84" fmla="*/ 0 w 2017"/>
                <a:gd name="T85" fmla="*/ 1574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7" h="2491">
                  <a:moveTo>
                    <a:pt x="0" y="1574"/>
                  </a:moveTo>
                  <a:lnTo>
                    <a:pt x="0" y="1574"/>
                  </a:lnTo>
                  <a:cubicBezTo>
                    <a:pt x="22" y="1535"/>
                    <a:pt x="38" y="1490"/>
                    <a:pt x="68" y="1459"/>
                  </a:cubicBezTo>
                  <a:cubicBezTo>
                    <a:pt x="91" y="1444"/>
                    <a:pt x="137" y="1459"/>
                    <a:pt x="145" y="1436"/>
                  </a:cubicBezTo>
                  <a:cubicBezTo>
                    <a:pt x="160" y="1413"/>
                    <a:pt x="122" y="1391"/>
                    <a:pt x="122" y="1360"/>
                  </a:cubicBezTo>
                  <a:cubicBezTo>
                    <a:pt x="122" y="1337"/>
                    <a:pt x="145" y="1322"/>
                    <a:pt x="160" y="1306"/>
                  </a:cubicBezTo>
                  <a:cubicBezTo>
                    <a:pt x="175" y="1283"/>
                    <a:pt x="198" y="1268"/>
                    <a:pt x="206" y="1245"/>
                  </a:cubicBezTo>
                  <a:cubicBezTo>
                    <a:pt x="213" y="1222"/>
                    <a:pt x="229" y="1199"/>
                    <a:pt x="221" y="1177"/>
                  </a:cubicBezTo>
                  <a:cubicBezTo>
                    <a:pt x="221" y="1161"/>
                    <a:pt x="183" y="1169"/>
                    <a:pt x="175" y="1154"/>
                  </a:cubicBezTo>
                  <a:cubicBezTo>
                    <a:pt x="175" y="1123"/>
                    <a:pt x="183" y="1093"/>
                    <a:pt x="206" y="1070"/>
                  </a:cubicBezTo>
                  <a:cubicBezTo>
                    <a:pt x="221" y="1047"/>
                    <a:pt x="267" y="1070"/>
                    <a:pt x="282" y="1047"/>
                  </a:cubicBezTo>
                  <a:cubicBezTo>
                    <a:pt x="297" y="1024"/>
                    <a:pt x="297" y="993"/>
                    <a:pt x="290" y="970"/>
                  </a:cubicBezTo>
                  <a:cubicBezTo>
                    <a:pt x="290" y="955"/>
                    <a:pt x="282" y="940"/>
                    <a:pt x="275" y="940"/>
                  </a:cubicBezTo>
                  <a:cubicBezTo>
                    <a:pt x="229" y="940"/>
                    <a:pt x="168" y="1001"/>
                    <a:pt x="129" y="970"/>
                  </a:cubicBezTo>
                  <a:cubicBezTo>
                    <a:pt x="99" y="955"/>
                    <a:pt x="145" y="902"/>
                    <a:pt x="160" y="863"/>
                  </a:cubicBezTo>
                  <a:cubicBezTo>
                    <a:pt x="160" y="856"/>
                    <a:pt x="183" y="848"/>
                    <a:pt x="183" y="833"/>
                  </a:cubicBezTo>
                  <a:cubicBezTo>
                    <a:pt x="183" y="795"/>
                    <a:pt x="183" y="741"/>
                    <a:pt x="160" y="703"/>
                  </a:cubicBezTo>
                  <a:cubicBezTo>
                    <a:pt x="152" y="680"/>
                    <a:pt x="106" y="688"/>
                    <a:pt x="99" y="665"/>
                  </a:cubicBezTo>
                  <a:cubicBezTo>
                    <a:pt x="91" y="627"/>
                    <a:pt x="145" y="596"/>
                    <a:pt x="137" y="558"/>
                  </a:cubicBezTo>
                  <a:cubicBezTo>
                    <a:pt x="129" y="527"/>
                    <a:pt x="76" y="527"/>
                    <a:pt x="61" y="504"/>
                  </a:cubicBezTo>
                  <a:cubicBezTo>
                    <a:pt x="53" y="474"/>
                    <a:pt x="83" y="451"/>
                    <a:pt x="91" y="428"/>
                  </a:cubicBezTo>
                  <a:lnTo>
                    <a:pt x="91" y="428"/>
                  </a:lnTo>
                  <a:cubicBezTo>
                    <a:pt x="137" y="367"/>
                    <a:pt x="160" y="283"/>
                    <a:pt x="229" y="245"/>
                  </a:cubicBezTo>
                  <a:cubicBezTo>
                    <a:pt x="275" y="222"/>
                    <a:pt x="343" y="245"/>
                    <a:pt x="374" y="283"/>
                  </a:cubicBezTo>
                  <a:cubicBezTo>
                    <a:pt x="404" y="313"/>
                    <a:pt x="336" y="405"/>
                    <a:pt x="381" y="428"/>
                  </a:cubicBezTo>
                  <a:cubicBezTo>
                    <a:pt x="450" y="451"/>
                    <a:pt x="534" y="405"/>
                    <a:pt x="588" y="367"/>
                  </a:cubicBezTo>
                  <a:cubicBezTo>
                    <a:pt x="618" y="352"/>
                    <a:pt x="565" y="298"/>
                    <a:pt x="588" y="283"/>
                  </a:cubicBezTo>
                  <a:cubicBezTo>
                    <a:pt x="626" y="252"/>
                    <a:pt x="687" y="283"/>
                    <a:pt x="725" y="252"/>
                  </a:cubicBezTo>
                  <a:cubicBezTo>
                    <a:pt x="740" y="229"/>
                    <a:pt x="694" y="207"/>
                    <a:pt x="672" y="191"/>
                  </a:cubicBezTo>
                  <a:cubicBezTo>
                    <a:pt x="641" y="184"/>
                    <a:pt x="588" y="222"/>
                    <a:pt x="580" y="191"/>
                  </a:cubicBezTo>
                  <a:cubicBezTo>
                    <a:pt x="572" y="153"/>
                    <a:pt x="626" y="130"/>
                    <a:pt x="656" y="122"/>
                  </a:cubicBezTo>
                  <a:cubicBezTo>
                    <a:pt x="710" y="115"/>
                    <a:pt x="771" y="168"/>
                    <a:pt x="825" y="145"/>
                  </a:cubicBezTo>
                  <a:cubicBezTo>
                    <a:pt x="863" y="122"/>
                    <a:pt x="840" y="54"/>
                    <a:pt x="863" y="16"/>
                  </a:cubicBezTo>
                  <a:cubicBezTo>
                    <a:pt x="863" y="0"/>
                    <a:pt x="886" y="8"/>
                    <a:pt x="901" y="8"/>
                  </a:cubicBezTo>
                  <a:lnTo>
                    <a:pt x="901" y="8"/>
                  </a:lnTo>
                  <a:cubicBezTo>
                    <a:pt x="947" y="54"/>
                    <a:pt x="1008" y="84"/>
                    <a:pt x="1031" y="138"/>
                  </a:cubicBezTo>
                  <a:cubicBezTo>
                    <a:pt x="1046" y="168"/>
                    <a:pt x="992" y="207"/>
                    <a:pt x="1008" y="237"/>
                  </a:cubicBezTo>
                  <a:cubicBezTo>
                    <a:pt x="1015" y="291"/>
                    <a:pt x="1061" y="329"/>
                    <a:pt x="1084" y="374"/>
                  </a:cubicBezTo>
                  <a:cubicBezTo>
                    <a:pt x="1107" y="405"/>
                    <a:pt x="1115" y="451"/>
                    <a:pt x="1145" y="466"/>
                  </a:cubicBezTo>
                  <a:cubicBezTo>
                    <a:pt x="1168" y="474"/>
                    <a:pt x="1199" y="443"/>
                    <a:pt x="1206" y="420"/>
                  </a:cubicBezTo>
                  <a:cubicBezTo>
                    <a:pt x="1206" y="397"/>
                    <a:pt x="1168" y="390"/>
                    <a:pt x="1168" y="374"/>
                  </a:cubicBezTo>
                  <a:cubicBezTo>
                    <a:pt x="1176" y="352"/>
                    <a:pt x="1214" y="336"/>
                    <a:pt x="1229" y="313"/>
                  </a:cubicBezTo>
                  <a:cubicBezTo>
                    <a:pt x="1237" y="298"/>
                    <a:pt x="1229" y="268"/>
                    <a:pt x="1252" y="252"/>
                  </a:cubicBezTo>
                  <a:cubicBezTo>
                    <a:pt x="1290" y="214"/>
                    <a:pt x="1328" y="214"/>
                    <a:pt x="1374" y="184"/>
                  </a:cubicBezTo>
                  <a:lnTo>
                    <a:pt x="1374" y="184"/>
                  </a:lnTo>
                  <a:cubicBezTo>
                    <a:pt x="1413" y="222"/>
                    <a:pt x="1443" y="252"/>
                    <a:pt x="1504" y="283"/>
                  </a:cubicBezTo>
                  <a:cubicBezTo>
                    <a:pt x="1588" y="329"/>
                    <a:pt x="1680" y="436"/>
                    <a:pt x="1703" y="527"/>
                  </a:cubicBezTo>
                  <a:cubicBezTo>
                    <a:pt x="1733" y="627"/>
                    <a:pt x="1794" y="741"/>
                    <a:pt x="1840" y="833"/>
                  </a:cubicBezTo>
                  <a:cubicBezTo>
                    <a:pt x="1848" y="924"/>
                    <a:pt x="2016" y="1306"/>
                    <a:pt x="1901" y="1375"/>
                  </a:cubicBezTo>
                  <a:cubicBezTo>
                    <a:pt x="1817" y="1429"/>
                    <a:pt x="1741" y="1497"/>
                    <a:pt x="1665" y="1574"/>
                  </a:cubicBezTo>
                  <a:cubicBezTo>
                    <a:pt x="1596" y="1643"/>
                    <a:pt x="1550" y="1734"/>
                    <a:pt x="1481" y="1803"/>
                  </a:cubicBezTo>
                  <a:cubicBezTo>
                    <a:pt x="1458" y="1818"/>
                    <a:pt x="1443" y="1864"/>
                    <a:pt x="1443" y="1895"/>
                  </a:cubicBezTo>
                  <a:cubicBezTo>
                    <a:pt x="1596" y="1933"/>
                    <a:pt x="1603" y="1956"/>
                    <a:pt x="1711" y="2063"/>
                  </a:cubicBezTo>
                  <a:cubicBezTo>
                    <a:pt x="1718" y="2070"/>
                    <a:pt x="1741" y="2085"/>
                    <a:pt x="1772" y="2101"/>
                  </a:cubicBezTo>
                  <a:lnTo>
                    <a:pt x="1772" y="2101"/>
                  </a:lnTo>
                  <a:cubicBezTo>
                    <a:pt x="1764" y="2124"/>
                    <a:pt x="1741" y="2147"/>
                    <a:pt x="1741" y="2169"/>
                  </a:cubicBezTo>
                  <a:cubicBezTo>
                    <a:pt x="1741" y="2185"/>
                    <a:pt x="1772" y="2200"/>
                    <a:pt x="1764" y="2215"/>
                  </a:cubicBezTo>
                  <a:cubicBezTo>
                    <a:pt x="1749" y="2246"/>
                    <a:pt x="1711" y="2254"/>
                    <a:pt x="1680" y="2269"/>
                  </a:cubicBezTo>
                  <a:cubicBezTo>
                    <a:pt x="1649" y="2284"/>
                    <a:pt x="1619" y="2284"/>
                    <a:pt x="1588" y="2299"/>
                  </a:cubicBezTo>
                  <a:lnTo>
                    <a:pt x="1588" y="2299"/>
                  </a:lnTo>
                  <a:cubicBezTo>
                    <a:pt x="1550" y="2292"/>
                    <a:pt x="1512" y="2269"/>
                    <a:pt x="1466" y="2269"/>
                  </a:cubicBezTo>
                  <a:cubicBezTo>
                    <a:pt x="1436" y="2269"/>
                    <a:pt x="1405" y="2292"/>
                    <a:pt x="1390" y="2315"/>
                  </a:cubicBezTo>
                  <a:cubicBezTo>
                    <a:pt x="1374" y="2345"/>
                    <a:pt x="1397" y="2391"/>
                    <a:pt x="1374" y="2414"/>
                  </a:cubicBezTo>
                  <a:cubicBezTo>
                    <a:pt x="1351" y="2437"/>
                    <a:pt x="1306" y="2429"/>
                    <a:pt x="1275" y="2437"/>
                  </a:cubicBezTo>
                  <a:lnTo>
                    <a:pt x="1275" y="2437"/>
                  </a:lnTo>
                  <a:cubicBezTo>
                    <a:pt x="1237" y="2429"/>
                    <a:pt x="1199" y="2406"/>
                    <a:pt x="1161" y="2414"/>
                  </a:cubicBezTo>
                  <a:cubicBezTo>
                    <a:pt x="1122" y="2421"/>
                    <a:pt x="1099" y="2475"/>
                    <a:pt x="1061" y="2483"/>
                  </a:cubicBezTo>
                  <a:cubicBezTo>
                    <a:pt x="1031" y="2483"/>
                    <a:pt x="1008" y="2444"/>
                    <a:pt x="969" y="2444"/>
                  </a:cubicBezTo>
                  <a:cubicBezTo>
                    <a:pt x="947" y="2437"/>
                    <a:pt x="931" y="2475"/>
                    <a:pt x="908" y="2475"/>
                  </a:cubicBezTo>
                  <a:cubicBezTo>
                    <a:pt x="870" y="2467"/>
                    <a:pt x="840" y="2421"/>
                    <a:pt x="802" y="2421"/>
                  </a:cubicBezTo>
                  <a:cubicBezTo>
                    <a:pt x="763" y="2429"/>
                    <a:pt x="748" y="2490"/>
                    <a:pt x="702" y="2490"/>
                  </a:cubicBezTo>
                  <a:cubicBezTo>
                    <a:pt x="664" y="2490"/>
                    <a:pt x="641" y="2444"/>
                    <a:pt x="603" y="2437"/>
                  </a:cubicBezTo>
                  <a:cubicBezTo>
                    <a:pt x="565" y="2421"/>
                    <a:pt x="519" y="2429"/>
                    <a:pt x="473" y="2421"/>
                  </a:cubicBezTo>
                  <a:lnTo>
                    <a:pt x="473" y="2421"/>
                  </a:lnTo>
                  <a:cubicBezTo>
                    <a:pt x="458" y="2406"/>
                    <a:pt x="404" y="2391"/>
                    <a:pt x="419" y="2368"/>
                  </a:cubicBezTo>
                  <a:cubicBezTo>
                    <a:pt x="450" y="2330"/>
                    <a:pt x="527" y="2338"/>
                    <a:pt x="565" y="2299"/>
                  </a:cubicBezTo>
                  <a:cubicBezTo>
                    <a:pt x="572" y="2292"/>
                    <a:pt x="572" y="2261"/>
                    <a:pt x="557" y="2254"/>
                  </a:cubicBezTo>
                  <a:cubicBezTo>
                    <a:pt x="519" y="2238"/>
                    <a:pt x="473" y="2269"/>
                    <a:pt x="435" y="2254"/>
                  </a:cubicBezTo>
                  <a:cubicBezTo>
                    <a:pt x="404" y="2231"/>
                    <a:pt x="404" y="2177"/>
                    <a:pt x="366" y="2162"/>
                  </a:cubicBezTo>
                  <a:cubicBezTo>
                    <a:pt x="313" y="2131"/>
                    <a:pt x="252" y="2147"/>
                    <a:pt x="190" y="2139"/>
                  </a:cubicBezTo>
                  <a:lnTo>
                    <a:pt x="190" y="2139"/>
                  </a:lnTo>
                  <a:cubicBezTo>
                    <a:pt x="183" y="2093"/>
                    <a:pt x="183" y="2047"/>
                    <a:pt x="160" y="2009"/>
                  </a:cubicBezTo>
                  <a:cubicBezTo>
                    <a:pt x="145" y="1956"/>
                    <a:pt x="106" y="1910"/>
                    <a:pt x="76" y="1864"/>
                  </a:cubicBezTo>
                  <a:cubicBezTo>
                    <a:pt x="76" y="1864"/>
                    <a:pt x="22" y="1772"/>
                    <a:pt x="15" y="1765"/>
                  </a:cubicBezTo>
                  <a:cubicBezTo>
                    <a:pt x="15" y="1757"/>
                    <a:pt x="30" y="1650"/>
                    <a:pt x="30" y="1650"/>
                  </a:cubicBezTo>
                  <a:cubicBezTo>
                    <a:pt x="22" y="1627"/>
                    <a:pt x="15" y="1597"/>
                    <a:pt x="0" y="157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2" name="Freeform 46"/>
            <p:cNvSpPr>
              <a:spLocks noChangeArrowheads="1"/>
            </p:cNvSpPr>
            <p:nvPr/>
          </p:nvSpPr>
          <p:spPr bwMode="auto">
            <a:xfrm>
              <a:off x="7140110" y="7119938"/>
              <a:ext cx="190488" cy="203200"/>
            </a:xfrm>
            <a:custGeom>
              <a:avLst/>
              <a:gdLst>
                <a:gd name="T0" fmla="*/ 0 w 528"/>
                <a:gd name="T1" fmla="*/ 106 h 566"/>
                <a:gd name="T2" fmla="*/ 0 w 528"/>
                <a:gd name="T3" fmla="*/ 106 h 566"/>
                <a:gd name="T4" fmla="*/ 46 w 528"/>
                <a:gd name="T5" fmla="*/ 229 h 566"/>
                <a:gd name="T6" fmla="*/ 107 w 528"/>
                <a:gd name="T7" fmla="*/ 244 h 566"/>
                <a:gd name="T8" fmla="*/ 107 w 528"/>
                <a:gd name="T9" fmla="*/ 305 h 566"/>
                <a:gd name="T10" fmla="*/ 138 w 528"/>
                <a:gd name="T11" fmla="*/ 374 h 566"/>
                <a:gd name="T12" fmla="*/ 184 w 528"/>
                <a:gd name="T13" fmla="*/ 420 h 566"/>
                <a:gd name="T14" fmla="*/ 206 w 528"/>
                <a:gd name="T15" fmla="*/ 488 h 566"/>
                <a:gd name="T16" fmla="*/ 206 w 528"/>
                <a:gd name="T17" fmla="*/ 488 h 566"/>
                <a:gd name="T18" fmla="*/ 268 w 528"/>
                <a:gd name="T19" fmla="*/ 488 h 566"/>
                <a:gd name="T20" fmla="*/ 268 w 528"/>
                <a:gd name="T21" fmla="*/ 542 h 566"/>
                <a:gd name="T22" fmla="*/ 329 w 528"/>
                <a:gd name="T23" fmla="*/ 565 h 566"/>
                <a:gd name="T24" fmla="*/ 405 w 528"/>
                <a:gd name="T25" fmla="*/ 550 h 566"/>
                <a:gd name="T26" fmla="*/ 405 w 528"/>
                <a:gd name="T27" fmla="*/ 550 h 566"/>
                <a:gd name="T28" fmla="*/ 489 w 528"/>
                <a:gd name="T29" fmla="*/ 473 h 566"/>
                <a:gd name="T30" fmla="*/ 466 w 528"/>
                <a:gd name="T31" fmla="*/ 427 h 566"/>
                <a:gd name="T32" fmla="*/ 512 w 528"/>
                <a:gd name="T33" fmla="*/ 374 h 566"/>
                <a:gd name="T34" fmla="*/ 527 w 528"/>
                <a:gd name="T35" fmla="*/ 290 h 566"/>
                <a:gd name="T36" fmla="*/ 527 w 528"/>
                <a:gd name="T37" fmla="*/ 290 h 566"/>
                <a:gd name="T38" fmla="*/ 489 w 528"/>
                <a:gd name="T39" fmla="*/ 236 h 566"/>
                <a:gd name="T40" fmla="*/ 436 w 528"/>
                <a:gd name="T41" fmla="*/ 221 h 566"/>
                <a:gd name="T42" fmla="*/ 306 w 528"/>
                <a:gd name="T43" fmla="*/ 175 h 566"/>
                <a:gd name="T44" fmla="*/ 314 w 528"/>
                <a:gd name="T45" fmla="*/ 84 h 566"/>
                <a:gd name="T46" fmla="*/ 245 w 528"/>
                <a:gd name="T47" fmla="*/ 106 h 566"/>
                <a:gd name="T48" fmla="*/ 222 w 528"/>
                <a:gd name="T49" fmla="*/ 53 h 566"/>
                <a:gd name="T50" fmla="*/ 222 w 528"/>
                <a:gd name="T51" fmla="*/ 7 h 566"/>
                <a:gd name="T52" fmla="*/ 222 w 528"/>
                <a:gd name="T53" fmla="*/ 7 h 566"/>
                <a:gd name="T54" fmla="*/ 115 w 528"/>
                <a:gd name="T55" fmla="*/ 15 h 566"/>
                <a:gd name="T56" fmla="*/ 61 w 528"/>
                <a:gd name="T57" fmla="*/ 68 h 566"/>
                <a:gd name="T58" fmla="*/ 23 w 528"/>
                <a:gd name="T59" fmla="*/ 68 h 566"/>
                <a:gd name="T60" fmla="*/ 0 w 528"/>
                <a:gd name="T61" fmla="*/ 10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8" h="566">
                  <a:moveTo>
                    <a:pt x="0" y="106"/>
                  </a:moveTo>
                  <a:lnTo>
                    <a:pt x="0" y="106"/>
                  </a:lnTo>
                  <a:cubicBezTo>
                    <a:pt x="16" y="145"/>
                    <a:pt x="23" y="198"/>
                    <a:pt x="46" y="229"/>
                  </a:cubicBezTo>
                  <a:cubicBezTo>
                    <a:pt x="61" y="244"/>
                    <a:pt x="92" y="229"/>
                    <a:pt x="107" y="244"/>
                  </a:cubicBezTo>
                  <a:cubicBezTo>
                    <a:pt x="115" y="259"/>
                    <a:pt x="100" y="290"/>
                    <a:pt x="107" y="305"/>
                  </a:cubicBezTo>
                  <a:cubicBezTo>
                    <a:pt x="115" y="328"/>
                    <a:pt x="122" y="359"/>
                    <a:pt x="138" y="374"/>
                  </a:cubicBezTo>
                  <a:cubicBezTo>
                    <a:pt x="145" y="397"/>
                    <a:pt x="168" y="404"/>
                    <a:pt x="184" y="420"/>
                  </a:cubicBezTo>
                  <a:cubicBezTo>
                    <a:pt x="199" y="443"/>
                    <a:pt x="199" y="465"/>
                    <a:pt x="206" y="488"/>
                  </a:cubicBezTo>
                  <a:lnTo>
                    <a:pt x="206" y="488"/>
                  </a:lnTo>
                  <a:cubicBezTo>
                    <a:pt x="229" y="488"/>
                    <a:pt x="252" y="481"/>
                    <a:pt x="268" y="488"/>
                  </a:cubicBezTo>
                  <a:cubicBezTo>
                    <a:pt x="275" y="504"/>
                    <a:pt x="260" y="527"/>
                    <a:pt x="268" y="542"/>
                  </a:cubicBezTo>
                  <a:cubicBezTo>
                    <a:pt x="283" y="557"/>
                    <a:pt x="306" y="565"/>
                    <a:pt x="329" y="565"/>
                  </a:cubicBezTo>
                  <a:cubicBezTo>
                    <a:pt x="352" y="565"/>
                    <a:pt x="375" y="557"/>
                    <a:pt x="405" y="550"/>
                  </a:cubicBezTo>
                  <a:lnTo>
                    <a:pt x="405" y="550"/>
                  </a:lnTo>
                  <a:cubicBezTo>
                    <a:pt x="428" y="527"/>
                    <a:pt x="474" y="504"/>
                    <a:pt x="489" y="473"/>
                  </a:cubicBezTo>
                  <a:cubicBezTo>
                    <a:pt x="497" y="458"/>
                    <a:pt x="458" y="443"/>
                    <a:pt x="466" y="427"/>
                  </a:cubicBezTo>
                  <a:cubicBezTo>
                    <a:pt x="466" y="404"/>
                    <a:pt x="497" y="397"/>
                    <a:pt x="512" y="374"/>
                  </a:cubicBezTo>
                  <a:cubicBezTo>
                    <a:pt x="520" y="351"/>
                    <a:pt x="520" y="320"/>
                    <a:pt x="527" y="290"/>
                  </a:cubicBezTo>
                  <a:lnTo>
                    <a:pt x="527" y="290"/>
                  </a:lnTo>
                  <a:cubicBezTo>
                    <a:pt x="512" y="275"/>
                    <a:pt x="504" y="252"/>
                    <a:pt x="489" y="236"/>
                  </a:cubicBezTo>
                  <a:cubicBezTo>
                    <a:pt x="474" y="229"/>
                    <a:pt x="451" y="229"/>
                    <a:pt x="436" y="221"/>
                  </a:cubicBezTo>
                  <a:cubicBezTo>
                    <a:pt x="390" y="206"/>
                    <a:pt x="336" y="206"/>
                    <a:pt x="306" y="175"/>
                  </a:cubicBezTo>
                  <a:cubicBezTo>
                    <a:pt x="283" y="152"/>
                    <a:pt x="329" y="106"/>
                    <a:pt x="314" y="84"/>
                  </a:cubicBezTo>
                  <a:cubicBezTo>
                    <a:pt x="298" y="61"/>
                    <a:pt x="268" y="114"/>
                    <a:pt x="245" y="106"/>
                  </a:cubicBezTo>
                  <a:cubicBezTo>
                    <a:pt x="222" y="99"/>
                    <a:pt x="222" y="68"/>
                    <a:pt x="222" y="53"/>
                  </a:cubicBezTo>
                  <a:cubicBezTo>
                    <a:pt x="214" y="38"/>
                    <a:pt x="222" y="23"/>
                    <a:pt x="222" y="7"/>
                  </a:cubicBezTo>
                  <a:lnTo>
                    <a:pt x="222" y="7"/>
                  </a:lnTo>
                  <a:cubicBezTo>
                    <a:pt x="191" y="7"/>
                    <a:pt x="153" y="0"/>
                    <a:pt x="115" y="15"/>
                  </a:cubicBezTo>
                  <a:cubicBezTo>
                    <a:pt x="92" y="23"/>
                    <a:pt x="84" y="53"/>
                    <a:pt x="61" y="68"/>
                  </a:cubicBezTo>
                  <a:cubicBezTo>
                    <a:pt x="46" y="68"/>
                    <a:pt x="31" y="61"/>
                    <a:pt x="23" y="68"/>
                  </a:cubicBezTo>
                  <a:cubicBezTo>
                    <a:pt x="8" y="76"/>
                    <a:pt x="8" y="91"/>
                    <a:pt x="0" y="10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3" name="Freeform 47"/>
            <p:cNvSpPr>
              <a:spLocks noChangeArrowheads="1"/>
            </p:cNvSpPr>
            <p:nvPr/>
          </p:nvSpPr>
          <p:spPr bwMode="auto">
            <a:xfrm>
              <a:off x="6936924" y="7029451"/>
              <a:ext cx="303193" cy="168275"/>
            </a:xfrm>
            <a:custGeom>
              <a:avLst/>
              <a:gdLst>
                <a:gd name="T0" fmla="*/ 0 w 841"/>
                <a:gd name="T1" fmla="*/ 236 h 466"/>
                <a:gd name="T2" fmla="*/ 0 w 841"/>
                <a:gd name="T3" fmla="*/ 236 h 466"/>
                <a:gd name="T4" fmla="*/ 31 w 841"/>
                <a:gd name="T5" fmla="*/ 282 h 466"/>
                <a:gd name="T6" fmla="*/ 31 w 841"/>
                <a:gd name="T7" fmla="*/ 343 h 466"/>
                <a:gd name="T8" fmla="*/ 31 w 841"/>
                <a:gd name="T9" fmla="*/ 343 h 466"/>
                <a:gd name="T10" fmla="*/ 122 w 841"/>
                <a:gd name="T11" fmla="*/ 343 h 466"/>
                <a:gd name="T12" fmla="*/ 176 w 841"/>
                <a:gd name="T13" fmla="*/ 305 h 466"/>
                <a:gd name="T14" fmla="*/ 382 w 841"/>
                <a:gd name="T15" fmla="*/ 328 h 466"/>
                <a:gd name="T16" fmla="*/ 412 w 841"/>
                <a:gd name="T17" fmla="*/ 374 h 466"/>
                <a:gd name="T18" fmla="*/ 420 w 841"/>
                <a:gd name="T19" fmla="*/ 420 h 466"/>
                <a:gd name="T20" fmla="*/ 443 w 841"/>
                <a:gd name="T21" fmla="*/ 450 h 466"/>
                <a:gd name="T22" fmla="*/ 481 w 841"/>
                <a:gd name="T23" fmla="*/ 366 h 466"/>
                <a:gd name="T24" fmla="*/ 504 w 841"/>
                <a:gd name="T25" fmla="*/ 336 h 466"/>
                <a:gd name="T26" fmla="*/ 565 w 841"/>
                <a:gd name="T27" fmla="*/ 358 h 466"/>
                <a:gd name="T28" fmla="*/ 565 w 841"/>
                <a:gd name="T29" fmla="*/ 358 h 466"/>
                <a:gd name="T30" fmla="*/ 588 w 841"/>
                <a:gd name="T31" fmla="*/ 320 h 466"/>
                <a:gd name="T32" fmla="*/ 626 w 841"/>
                <a:gd name="T33" fmla="*/ 320 h 466"/>
                <a:gd name="T34" fmla="*/ 680 w 841"/>
                <a:gd name="T35" fmla="*/ 267 h 466"/>
                <a:gd name="T36" fmla="*/ 787 w 841"/>
                <a:gd name="T37" fmla="*/ 259 h 466"/>
                <a:gd name="T38" fmla="*/ 787 w 841"/>
                <a:gd name="T39" fmla="*/ 259 h 466"/>
                <a:gd name="T40" fmla="*/ 833 w 841"/>
                <a:gd name="T41" fmla="*/ 213 h 466"/>
                <a:gd name="T42" fmla="*/ 810 w 841"/>
                <a:gd name="T43" fmla="*/ 160 h 466"/>
                <a:gd name="T44" fmla="*/ 756 w 841"/>
                <a:gd name="T45" fmla="*/ 129 h 466"/>
                <a:gd name="T46" fmla="*/ 726 w 841"/>
                <a:gd name="T47" fmla="*/ 76 h 466"/>
                <a:gd name="T48" fmla="*/ 726 w 841"/>
                <a:gd name="T49" fmla="*/ 76 h 466"/>
                <a:gd name="T50" fmla="*/ 703 w 841"/>
                <a:gd name="T51" fmla="*/ 22 h 466"/>
                <a:gd name="T52" fmla="*/ 657 w 841"/>
                <a:gd name="T53" fmla="*/ 30 h 466"/>
                <a:gd name="T54" fmla="*/ 573 w 841"/>
                <a:gd name="T55" fmla="*/ 7 h 466"/>
                <a:gd name="T56" fmla="*/ 512 w 841"/>
                <a:gd name="T57" fmla="*/ 45 h 466"/>
                <a:gd name="T58" fmla="*/ 451 w 841"/>
                <a:gd name="T59" fmla="*/ 45 h 466"/>
                <a:gd name="T60" fmla="*/ 405 w 841"/>
                <a:gd name="T61" fmla="*/ 22 h 466"/>
                <a:gd name="T62" fmla="*/ 367 w 841"/>
                <a:gd name="T63" fmla="*/ 22 h 466"/>
                <a:gd name="T64" fmla="*/ 367 w 841"/>
                <a:gd name="T65" fmla="*/ 22 h 466"/>
                <a:gd name="T66" fmla="*/ 321 w 841"/>
                <a:gd name="T67" fmla="*/ 114 h 466"/>
                <a:gd name="T68" fmla="*/ 237 w 841"/>
                <a:gd name="T69" fmla="*/ 152 h 466"/>
                <a:gd name="T70" fmla="*/ 176 w 841"/>
                <a:gd name="T71" fmla="*/ 137 h 466"/>
                <a:gd name="T72" fmla="*/ 160 w 841"/>
                <a:gd name="T73" fmla="*/ 137 h 466"/>
                <a:gd name="T74" fmla="*/ 107 w 841"/>
                <a:gd name="T75" fmla="*/ 191 h 466"/>
                <a:gd name="T76" fmla="*/ 15 w 841"/>
                <a:gd name="T77" fmla="*/ 206 h 466"/>
                <a:gd name="T78" fmla="*/ 0 w 841"/>
                <a:gd name="T79" fmla="*/ 23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1" h="466">
                  <a:moveTo>
                    <a:pt x="0" y="236"/>
                  </a:moveTo>
                  <a:lnTo>
                    <a:pt x="0" y="236"/>
                  </a:lnTo>
                  <a:cubicBezTo>
                    <a:pt x="8" y="252"/>
                    <a:pt x="23" y="267"/>
                    <a:pt x="31" y="282"/>
                  </a:cubicBezTo>
                  <a:cubicBezTo>
                    <a:pt x="38" y="305"/>
                    <a:pt x="31" y="320"/>
                    <a:pt x="31" y="343"/>
                  </a:cubicBezTo>
                  <a:lnTo>
                    <a:pt x="31" y="343"/>
                  </a:lnTo>
                  <a:cubicBezTo>
                    <a:pt x="61" y="343"/>
                    <a:pt x="92" y="351"/>
                    <a:pt x="122" y="343"/>
                  </a:cubicBezTo>
                  <a:cubicBezTo>
                    <a:pt x="145" y="336"/>
                    <a:pt x="153" y="305"/>
                    <a:pt x="176" y="305"/>
                  </a:cubicBezTo>
                  <a:cubicBezTo>
                    <a:pt x="245" y="297"/>
                    <a:pt x="313" y="313"/>
                    <a:pt x="382" y="328"/>
                  </a:cubicBezTo>
                  <a:cubicBezTo>
                    <a:pt x="397" y="336"/>
                    <a:pt x="405" y="358"/>
                    <a:pt x="412" y="374"/>
                  </a:cubicBezTo>
                  <a:cubicBezTo>
                    <a:pt x="420" y="389"/>
                    <a:pt x="412" y="404"/>
                    <a:pt x="420" y="420"/>
                  </a:cubicBezTo>
                  <a:cubicBezTo>
                    <a:pt x="428" y="435"/>
                    <a:pt x="435" y="465"/>
                    <a:pt x="443" y="450"/>
                  </a:cubicBezTo>
                  <a:cubicBezTo>
                    <a:pt x="474" y="435"/>
                    <a:pt x="466" y="397"/>
                    <a:pt x="481" y="366"/>
                  </a:cubicBezTo>
                  <a:cubicBezTo>
                    <a:pt x="489" y="358"/>
                    <a:pt x="489" y="336"/>
                    <a:pt x="504" y="336"/>
                  </a:cubicBezTo>
                  <a:cubicBezTo>
                    <a:pt x="527" y="336"/>
                    <a:pt x="542" y="351"/>
                    <a:pt x="565" y="358"/>
                  </a:cubicBezTo>
                  <a:lnTo>
                    <a:pt x="565" y="358"/>
                  </a:lnTo>
                  <a:cubicBezTo>
                    <a:pt x="573" y="343"/>
                    <a:pt x="573" y="328"/>
                    <a:pt x="588" y="320"/>
                  </a:cubicBezTo>
                  <a:cubicBezTo>
                    <a:pt x="596" y="313"/>
                    <a:pt x="611" y="320"/>
                    <a:pt x="626" y="320"/>
                  </a:cubicBezTo>
                  <a:cubicBezTo>
                    <a:pt x="649" y="305"/>
                    <a:pt x="657" y="275"/>
                    <a:pt x="680" y="267"/>
                  </a:cubicBezTo>
                  <a:cubicBezTo>
                    <a:pt x="718" y="252"/>
                    <a:pt x="756" y="259"/>
                    <a:pt x="787" y="259"/>
                  </a:cubicBezTo>
                  <a:lnTo>
                    <a:pt x="787" y="259"/>
                  </a:lnTo>
                  <a:cubicBezTo>
                    <a:pt x="802" y="244"/>
                    <a:pt x="833" y="236"/>
                    <a:pt x="833" y="213"/>
                  </a:cubicBezTo>
                  <a:cubicBezTo>
                    <a:pt x="840" y="198"/>
                    <a:pt x="825" y="175"/>
                    <a:pt x="810" y="160"/>
                  </a:cubicBezTo>
                  <a:cubicBezTo>
                    <a:pt x="794" y="145"/>
                    <a:pt x="764" y="145"/>
                    <a:pt x="756" y="129"/>
                  </a:cubicBezTo>
                  <a:cubicBezTo>
                    <a:pt x="741" y="114"/>
                    <a:pt x="741" y="91"/>
                    <a:pt x="726" y="76"/>
                  </a:cubicBezTo>
                  <a:lnTo>
                    <a:pt x="726" y="76"/>
                  </a:lnTo>
                  <a:cubicBezTo>
                    <a:pt x="718" y="61"/>
                    <a:pt x="718" y="38"/>
                    <a:pt x="703" y="22"/>
                  </a:cubicBezTo>
                  <a:cubicBezTo>
                    <a:pt x="687" y="15"/>
                    <a:pt x="672" y="30"/>
                    <a:pt x="657" y="30"/>
                  </a:cubicBezTo>
                  <a:cubicBezTo>
                    <a:pt x="626" y="22"/>
                    <a:pt x="604" y="0"/>
                    <a:pt x="573" y="7"/>
                  </a:cubicBezTo>
                  <a:cubicBezTo>
                    <a:pt x="550" y="7"/>
                    <a:pt x="535" y="38"/>
                    <a:pt x="512" y="45"/>
                  </a:cubicBezTo>
                  <a:cubicBezTo>
                    <a:pt x="497" y="53"/>
                    <a:pt x="474" y="53"/>
                    <a:pt x="451" y="45"/>
                  </a:cubicBezTo>
                  <a:cubicBezTo>
                    <a:pt x="435" y="45"/>
                    <a:pt x="420" y="22"/>
                    <a:pt x="405" y="22"/>
                  </a:cubicBezTo>
                  <a:cubicBezTo>
                    <a:pt x="390" y="15"/>
                    <a:pt x="374" y="22"/>
                    <a:pt x="367" y="22"/>
                  </a:cubicBezTo>
                  <a:lnTo>
                    <a:pt x="367" y="22"/>
                  </a:lnTo>
                  <a:cubicBezTo>
                    <a:pt x="351" y="53"/>
                    <a:pt x="344" y="91"/>
                    <a:pt x="321" y="114"/>
                  </a:cubicBezTo>
                  <a:cubicBezTo>
                    <a:pt x="298" y="137"/>
                    <a:pt x="267" y="152"/>
                    <a:pt x="237" y="152"/>
                  </a:cubicBezTo>
                  <a:cubicBezTo>
                    <a:pt x="214" y="160"/>
                    <a:pt x="199" y="137"/>
                    <a:pt x="176" y="137"/>
                  </a:cubicBezTo>
                  <a:cubicBezTo>
                    <a:pt x="176" y="129"/>
                    <a:pt x="160" y="129"/>
                    <a:pt x="160" y="137"/>
                  </a:cubicBezTo>
                  <a:cubicBezTo>
                    <a:pt x="137" y="152"/>
                    <a:pt x="130" y="183"/>
                    <a:pt x="107" y="191"/>
                  </a:cubicBezTo>
                  <a:cubicBezTo>
                    <a:pt x="84" y="206"/>
                    <a:pt x="46" y="191"/>
                    <a:pt x="15" y="206"/>
                  </a:cubicBezTo>
                  <a:cubicBezTo>
                    <a:pt x="8" y="206"/>
                    <a:pt x="8" y="229"/>
                    <a:pt x="0" y="2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4" name="Freeform 48"/>
            <p:cNvSpPr>
              <a:spLocks noChangeArrowheads="1"/>
            </p:cNvSpPr>
            <p:nvPr/>
          </p:nvSpPr>
          <p:spPr bwMode="auto">
            <a:xfrm>
              <a:off x="7198845" y="6983414"/>
              <a:ext cx="269857" cy="242887"/>
            </a:xfrm>
            <a:custGeom>
              <a:avLst/>
              <a:gdLst>
                <a:gd name="T0" fmla="*/ 61 w 749"/>
                <a:gd name="T1" fmla="*/ 389 h 673"/>
                <a:gd name="T2" fmla="*/ 61 w 749"/>
                <a:gd name="T3" fmla="*/ 389 h 673"/>
                <a:gd name="T4" fmla="*/ 107 w 749"/>
                <a:gd name="T5" fmla="*/ 343 h 673"/>
                <a:gd name="T6" fmla="*/ 84 w 749"/>
                <a:gd name="T7" fmla="*/ 290 h 673"/>
                <a:gd name="T8" fmla="*/ 30 w 749"/>
                <a:gd name="T9" fmla="*/ 259 h 673"/>
                <a:gd name="T10" fmla="*/ 0 w 749"/>
                <a:gd name="T11" fmla="*/ 206 h 673"/>
                <a:gd name="T12" fmla="*/ 0 w 749"/>
                <a:gd name="T13" fmla="*/ 206 h 673"/>
                <a:gd name="T14" fmla="*/ 84 w 749"/>
                <a:gd name="T15" fmla="*/ 229 h 673"/>
                <a:gd name="T16" fmla="*/ 137 w 749"/>
                <a:gd name="T17" fmla="*/ 175 h 673"/>
                <a:gd name="T18" fmla="*/ 145 w 749"/>
                <a:gd name="T19" fmla="*/ 137 h 673"/>
                <a:gd name="T20" fmla="*/ 191 w 749"/>
                <a:gd name="T21" fmla="*/ 107 h 673"/>
                <a:gd name="T22" fmla="*/ 191 w 749"/>
                <a:gd name="T23" fmla="*/ 107 h 673"/>
                <a:gd name="T24" fmla="*/ 229 w 749"/>
                <a:gd name="T25" fmla="*/ 53 h 673"/>
                <a:gd name="T26" fmla="*/ 267 w 749"/>
                <a:gd name="T27" fmla="*/ 68 h 673"/>
                <a:gd name="T28" fmla="*/ 313 w 749"/>
                <a:gd name="T29" fmla="*/ 53 h 673"/>
                <a:gd name="T30" fmla="*/ 351 w 749"/>
                <a:gd name="T31" fmla="*/ 68 h 673"/>
                <a:gd name="T32" fmla="*/ 397 w 749"/>
                <a:gd name="T33" fmla="*/ 46 h 673"/>
                <a:gd name="T34" fmla="*/ 473 w 749"/>
                <a:gd name="T35" fmla="*/ 15 h 673"/>
                <a:gd name="T36" fmla="*/ 473 w 749"/>
                <a:gd name="T37" fmla="*/ 15 h 673"/>
                <a:gd name="T38" fmla="*/ 634 w 749"/>
                <a:gd name="T39" fmla="*/ 7 h 673"/>
                <a:gd name="T40" fmla="*/ 748 w 749"/>
                <a:gd name="T41" fmla="*/ 61 h 673"/>
                <a:gd name="T42" fmla="*/ 748 w 749"/>
                <a:gd name="T43" fmla="*/ 61 h 673"/>
                <a:gd name="T44" fmla="*/ 710 w 749"/>
                <a:gd name="T45" fmla="*/ 168 h 673"/>
                <a:gd name="T46" fmla="*/ 695 w 749"/>
                <a:gd name="T47" fmla="*/ 328 h 673"/>
                <a:gd name="T48" fmla="*/ 634 w 749"/>
                <a:gd name="T49" fmla="*/ 351 h 673"/>
                <a:gd name="T50" fmla="*/ 657 w 749"/>
                <a:gd name="T51" fmla="*/ 420 h 673"/>
                <a:gd name="T52" fmla="*/ 657 w 749"/>
                <a:gd name="T53" fmla="*/ 420 h 673"/>
                <a:gd name="T54" fmla="*/ 572 w 749"/>
                <a:gd name="T55" fmla="*/ 488 h 673"/>
                <a:gd name="T56" fmla="*/ 542 w 749"/>
                <a:gd name="T57" fmla="*/ 611 h 673"/>
                <a:gd name="T58" fmla="*/ 450 w 749"/>
                <a:gd name="T59" fmla="*/ 626 h 673"/>
                <a:gd name="T60" fmla="*/ 366 w 749"/>
                <a:gd name="T61" fmla="*/ 672 h 673"/>
                <a:gd name="T62" fmla="*/ 366 w 749"/>
                <a:gd name="T63" fmla="*/ 672 h 673"/>
                <a:gd name="T64" fmla="*/ 328 w 749"/>
                <a:gd name="T65" fmla="*/ 618 h 673"/>
                <a:gd name="T66" fmla="*/ 275 w 749"/>
                <a:gd name="T67" fmla="*/ 603 h 673"/>
                <a:gd name="T68" fmla="*/ 145 w 749"/>
                <a:gd name="T69" fmla="*/ 557 h 673"/>
                <a:gd name="T70" fmla="*/ 153 w 749"/>
                <a:gd name="T71" fmla="*/ 466 h 673"/>
                <a:gd name="T72" fmla="*/ 84 w 749"/>
                <a:gd name="T73" fmla="*/ 488 h 673"/>
                <a:gd name="T74" fmla="*/ 61 w 749"/>
                <a:gd name="T75" fmla="*/ 435 h 673"/>
                <a:gd name="T76" fmla="*/ 61 w 749"/>
                <a:gd name="T77" fmla="*/ 38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673">
                  <a:moveTo>
                    <a:pt x="61" y="389"/>
                  </a:moveTo>
                  <a:lnTo>
                    <a:pt x="61" y="389"/>
                  </a:lnTo>
                  <a:cubicBezTo>
                    <a:pt x="76" y="374"/>
                    <a:pt x="107" y="366"/>
                    <a:pt x="107" y="343"/>
                  </a:cubicBezTo>
                  <a:cubicBezTo>
                    <a:pt x="114" y="328"/>
                    <a:pt x="99" y="305"/>
                    <a:pt x="84" y="290"/>
                  </a:cubicBezTo>
                  <a:cubicBezTo>
                    <a:pt x="68" y="275"/>
                    <a:pt x="38" y="275"/>
                    <a:pt x="30" y="259"/>
                  </a:cubicBezTo>
                  <a:cubicBezTo>
                    <a:pt x="15" y="244"/>
                    <a:pt x="15" y="221"/>
                    <a:pt x="0" y="206"/>
                  </a:cubicBezTo>
                  <a:lnTo>
                    <a:pt x="0" y="206"/>
                  </a:lnTo>
                  <a:cubicBezTo>
                    <a:pt x="30" y="213"/>
                    <a:pt x="53" y="229"/>
                    <a:pt x="84" y="229"/>
                  </a:cubicBezTo>
                  <a:cubicBezTo>
                    <a:pt x="107" y="221"/>
                    <a:pt x="122" y="198"/>
                    <a:pt x="137" y="175"/>
                  </a:cubicBezTo>
                  <a:cubicBezTo>
                    <a:pt x="145" y="168"/>
                    <a:pt x="137" y="152"/>
                    <a:pt x="145" y="137"/>
                  </a:cubicBezTo>
                  <a:cubicBezTo>
                    <a:pt x="160" y="122"/>
                    <a:pt x="175" y="114"/>
                    <a:pt x="191" y="107"/>
                  </a:cubicBezTo>
                  <a:lnTo>
                    <a:pt x="191" y="107"/>
                  </a:lnTo>
                  <a:cubicBezTo>
                    <a:pt x="198" y="91"/>
                    <a:pt x="214" y="68"/>
                    <a:pt x="229" y="53"/>
                  </a:cubicBezTo>
                  <a:cubicBezTo>
                    <a:pt x="244" y="53"/>
                    <a:pt x="252" y="68"/>
                    <a:pt x="267" y="68"/>
                  </a:cubicBezTo>
                  <a:cubicBezTo>
                    <a:pt x="282" y="68"/>
                    <a:pt x="297" y="53"/>
                    <a:pt x="313" y="53"/>
                  </a:cubicBezTo>
                  <a:cubicBezTo>
                    <a:pt x="328" y="53"/>
                    <a:pt x="336" y="68"/>
                    <a:pt x="351" y="68"/>
                  </a:cubicBezTo>
                  <a:cubicBezTo>
                    <a:pt x="366" y="68"/>
                    <a:pt x="382" y="53"/>
                    <a:pt x="397" y="46"/>
                  </a:cubicBezTo>
                  <a:cubicBezTo>
                    <a:pt x="420" y="30"/>
                    <a:pt x="443" y="23"/>
                    <a:pt x="473" y="15"/>
                  </a:cubicBezTo>
                  <a:lnTo>
                    <a:pt x="473" y="15"/>
                  </a:lnTo>
                  <a:cubicBezTo>
                    <a:pt x="527" y="15"/>
                    <a:pt x="580" y="0"/>
                    <a:pt x="634" y="7"/>
                  </a:cubicBezTo>
                  <a:cubicBezTo>
                    <a:pt x="680" y="15"/>
                    <a:pt x="710" y="46"/>
                    <a:pt x="748" y="61"/>
                  </a:cubicBezTo>
                  <a:lnTo>
                    <a:pt x="748" y="61"/>
                  </a:lnTo>
                  <a:cubicBezTo>
                    <a:pt x="741" y="99"/>
                    <a:pt x="718" y="152"/>
                    <a:pt x="710" y="168"/>
                  </a:cubicBezTo>
                  <a:cubicBezTo>
                    <a:pt x="702" y="191"/>
                    <a:pt x="695" y="321"/>
                    <a:pt x="695" y="328"/>
                  </a:cubicBezTo>
                  <a:cubicBezTo>
                    <a:pt x="695" y="336"/>
                    <a:pt x="634" y="343"/>
                    <a:pt x="634" y="351"/>
                  </a:cubicBezTo>
                  <a:cubicBezTo>
                    <a:pt x="641" y="366"/>
                    <a:pt x="649" y="397"/>
                    <a:pt x="657" y="420"/>
                  </a:cubicBezTo>
                  <a:lnTo>
                    <a:pt x="657" y="420"/>
                  </a:lnTo>
                  <a:cubicBezTo>
                    <a:pt x="626" y="443"/>
                    <a:pt x="588" y="458"/>
                    <a:pt x="572" y="488"/>
                  </a:cubicBezTo>
                  <a:cubicBezTo>
                    <a:pt x="550" y="527"/>
                    <a:pt x="572" y="580"/>
                    <a:pt x="542" y="611"/>
                  </a:cubicBezTo>
                  <a:cubicBezTo>
                    <a:pt x="519" y="634"/>
                    <a:pt x="481" y="618"/>
                    <a:pt x="450" y="626"/>
                  </a:cubicBezTo>
                  <a:cubicBezTo>
                    <a:pt x="420" y="641"/>
                    <a:pt x="397" y="657"/>
                    <a:pt x="366" y="672"/>
                  </a:cubicBezTo>
                  <a:lnTo>
                    <a:pt x="366" y="672"/>
                  </a:lnTo>
                  <a:cubicBezTo>
                    <a:pt x="351" y="657"/>
                    <a:pt x="343" y="634"/>
                    <a:pt x="328" y="618"/>
                  </a:cubicBezTo>
                  <a:cubicBezTo>
                    <a:pt x="313" y="611"/>
                    <a:pt x="290" y="611"/>
                    <a:pt x="275" y="603"/>
                  </a:cubicBezTo>
                  <a:cubicBezTo>
                    <a:pt x="229" y="588"/>
                    <a:pt x="175" y="588"/>
                    <a:pt x="145" y="557"/>
                  </a:cubicBezTo>
                  <a:cubicBezTo>
                    <a:pt x="122" y="534"/>
                    <a:pt x="168" y="488"/>
                    <a:pt x="153" y="466"/>
                  </a:cubicBezTo>
                  <a:cubicBezTo>
                    <a:pt x="137" y="443"/>
                    <a:pt x="107" y="496"/>
                    <a:pt x="84" y="488"/>
                  </a:cubicBezTo>
                  <a:cubicBezTo>
                    <a:pt x="61" y="481"/>
                    <a:pt x="61" y="450"/>
                    <a:pt x="61" y="435"/>
                  </a:cubicBezTo>
                  <a:cubicBezTo>
                    <a:pt x="53" y="420"/>
                    <a:pt x="61" y="405"/>
                    <a:pt x="61" y="38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5" name="Freeform 49"/>
            <p:cNvSpPr>
              <a:spLocks noChangeArrowheads="1"/>
            </p:cNvSpPr>
            <p:nvPr/>
          </p:nvSpPr>
          <p:spPr bwMode="auto">
            <a:xfrm>
              <a:off x="6733737" y="7021513"/>
              <a:ext cx="150803" cy="119062"/>
            </a:xfrm>
            <a:custGeom>
              <a:avLst/>
              <a:gdLst>
                <a:gd name="T0" fmla="*/ 0 w 421"/>
                <a:gd name="T1" fmla="*/ 236 h 329"/>
                <a:gd name="T2" fmla="*/ 0 w 421"/>
                <a:gd name="T3" fmla="*/ 236 h 329"/>
                <a:gd name="T4" fmla="*/ 30 w 421"/>
                <a:gd name="T5" fmla="*/ 275 h 329"/>
                <a:gd name="T6" fmla="*/ 15 w 421"/>
                <a:gd name="T7" fmla="*/ 305 h 329"/>
                <a:gd name="T8" fmla="*/ 8 w 421"/>
                <a:gd name="T9" fmla="*/ 320 h 329"/>
                <a:gd name="T10" fmla="*/ 8 w 421"/>
                <a:gd name="T11" fmla="*/ 320 h 329"/>
                <a:gd name="T12" fmla="*/ 91 w 421"/>
                <a:gd name="T13" fmla="*/ 320 h 329"/>
                <a:gd name="T14" fmla="*/ 122 w 421"/>
                <a:gd name="T15" fmla="*/ 267 h 329"/>
                <a:gd name="T16" fmla="*/ 175 w 421"/>
                <a:gd name="T17" fmla="*/ 259 h 329"/>
                <a:gd name="T18" fmla="*/ 198 w 421"/>
                <a:gd name="T19" fmla="*/ 229 h 329"/>
                <a:gd name="T20" fmla="*/ 298 w 421"/>
                <a:gd name="T21" fmla="*/ 252 h 329"/>
                <a:gd name="T22" fmla="*/ 336 w 421"/>
                <a:gd name="T23" fmla="*/ 290 h 329"/>
                <a:gd name="T24" fmla="*/ 336 w 421"/>
                <a:gd name="T25" fmla="*/ 290 h 329"/>
                <a:gd name="T26" fmla="*/ 397 w 421"/>
                <a:gd name="T27" fmla="*/ 290 h 329"/>
                <a:gd name="T28" fmla="*/ 397 w 421"/>
                <a:gd name="T29" fmla="*/ 252 h 329"/>
                <a:gd name="T30" fmla="*/ 420 w 421"/>
                <a:gd name="T31" fmla="*/ 214 h 329"/>
                <a:gd name="T32" fmla="*/ 420 w 421"/>
                <a:gd name="T33" fmla="*/ 214 h 329"/>
                <a:gd name="T34" fmla="*/ 382 w 421"/>
                <a:gd name="T35" fmla="*/ 145 h 329"/>
                <a:gd name="T36" fmla="*/ 313 w 421"/>
                <a:gd name="T37" fmla="*/ 84 h 329"/>
                <a:gd name="T38" fmla="*/ 267 w 421"/>
                <a:gd name="T39" fmla="*/ 0 h 329"/>
                <a:gd name="T40" fmla="*/ 267 w 421"/>
                <a:gd name="T41" fmla="*/ 0 h 329"/>
                <a:gd name="T42" fmla="*/ 229 w 421"/>
                <a:gd name="T43" fmla="*/ 38 h 329"/>
                <a:gd name="T44" fmla="*/ 206 w 421"/>
                <a:gd name="T45" fmla="*/ 68 h 329"/>
                <a:gd name="T46" fmla="*/ 114 w 421"/>
                <a:gd name="T47" fmla="*/ 53 h 329"/>
                <a:gd name="T48" fmla="*/ 46 w 421"/>
                <a:gd name="T49" fmla="*/ 106 h 329"/>
                <a:gd name="T50" fmla="*/ 38 w 421"/>
                <a:gd name="T51" fmla="*/ 145 h 329"/>
                <a:gd name="T52" fmla="*/ 0 w 421"/>
                <a:gd name="T53" fmla="*/ 23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1" h="329">
                  <a:moveTo>
                    <a:pt x="0" y="236"/>
                  </a:moveTo>
                  <a:lnTo>
                    <a:pt x="0" y="236"/>
                  </a:lnTo>
                  <a:cubicBezTo>
                    <a:pt x="15" y="252"/>
                    <a:pt x="30" y="259"/>
                    <a:pt x="30" y="275"/>
                  </a:cubicBezTo>
                  <a:cubicBezTo>
                    <a:pt x="30" y="290"/>
                    <a:pt x="15" y="290"/>
                    <a:pt x="15" y="305"/>
                  </a:cubicBezTo>
                  <a:cubicBezTo>
                    <a:pt x="15" y="313"/>
                    <a:pt x="8" y="313"/>
                    <a:pt x="8" y="320"/>
                  </a:cubicBezTo>
                  <a:lnTo>
                    <a:pt x="8" y="320"/>
                  </a:lnTo>
                  <a:cubicBezTo>
                    <a:pt x="38" y="320"/>
                    <a:pt x="69" y="328"/>
                    <a:pt x="91" y="320"/>
                  </a:cubicBezTo>
                  <a:cubicBezTo>
                    <a:pt x="107" y="313"/>
                    <a:pt x="107" y="282"/>
                    <a:pt x="122" y="267"/>
                  </a:cubicBezTo>
                  <a:cubicBezTo>
                    <a:pt x="137" y="259"/>
                    <a:pt x="160" y="267"/>
                    <a:pt x="175" y="259"/>
                  </a:cubicBezTo>
                  <a:cubicBezTo>
                    <a:pt x="191" y="259"/>
                    <a:pt x="183" y="236"/>
                    <a:pt x="198" y="229"/>
                  </a:cubicBezTo>
                  <a:cubicBezTo>
                    <a:pt x="229" y="229"/>
                    <a:pt x="267" y="236"/>
                    <a:pt x="298" y="252"/>
                  </a:cubicBezTo>
                  <a:cubicBezTo>
                    <a:pt x="313" y="259"/>
                    <a:pt x="321" y="282"/>
                    <a:pt x="336" y="290"/>
                  </a:cubicBezTo>
                  <a:lnTo>
                    <a:pt x="336" y="290"/>
                  </a:lnTo>
                  <a:cubicBezTo>
                    <a:pt x="359" y="290"/>
                    <a:pt x="382" y="305"/>
                    <a:pt x="397" y="290"/>
                  </a:cubicBezTo>
                  <a:cubicBezTo>
                    <a:pt x="412" y="282"/>
                    <a:pt x="397" y="259"/>
                    <a:pt x="397" y="252"/>
                  </a:cubicBezTo>
                  <a:cubicBezTo>
                    <a:pt x="405" y="236"/>
                    <a:pt x="412" y="221"/>
                    <a:pt x="420" y="214"/>
                  </a:cubicBezTo>
                  <a:lnTo>
                    <a:pt x="420" y="214"/>
                  </a:lnTo>
                  <a:cubicBezTo>
                    <a:pt x="405" y="191"/>
                    <a:pt x="397" y="168"/>
                    <a:pt x="382" y="145"/>
                  </a:cubicBezTo>
                  <a:cubicBezTo>
                    <a:pt x="359" y="122"/>
                    <a:pt x="328" y="106"/>
                    <a:pt x="313" y="84"/>
                  </a:cubicBezTo>
                  <a:cubicBezTo>
                    <a:pt x="290" y="53"/>
                    <a:pt x="283" y="23"/>
                    <a:pt x="267" y="0"/>
                  </a:cubicBezTo>
                  <a:lnTo>
                    <a:pt x="267" y="0"/>
                  </a:lnTo>
                  <a:cubicBezTo>
                    <a:pt x="252" y="7"/>
                    <a:pt x="237" y="23"/>
                    <a:pt x="229" y="38"/>
                  </a:cubicBezTo>
                  <a:cubicBezTo>
                    <a:pt x="221" y="45"/>
                    <a:pt x="221" y="68"/>
                    <a:pt x="206" y="68"/>
                  </a:cubicBezTo>
                  <a:cubicBezTo>
                    <a:pt x="175" y="68"/>
                    <a:pt x="145" y="45"/>
                    <a:pt x="114" y="53"/>
                  </a:cubicBezTo>
                  <a:cubicBezTo>
                    <a:pt x="84" y="61"/>
                    <a:pt x="61" y="84"/>
                    <a:pt x="46" y="106"/>
                  </a:cubicBezTo>
                  <a:cubicBezTo>
                    <a:pt x="38" y="114"/>
                    <a:pt x="46" y="129"/>
                    <a:pt x="38" y="145"/>
                  </a:cubicBezTo>
                  <a:cubicBezTo>
                    <a:pt x="30" y="175"/>
                    <a:pt x="15" y="206"/>
                    <a:pt x="0" y="2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6" name="Freeform 50"/>
            <p:cNvSpPr>
              <a:spLocks noChangeArrowheads="1"/>
            </p:cNvSpPr>
            <p:nvPr/>
          </p:nvSpPr>
          <p:spPr bwMode="auto">
            <a:xfrm>
              <a:off x="6622619" y="6973888"/>
              <a:ext cx="80958" cy="146050"/>
            </a:xfrm>
            <a:custGeom>
              <a:avLst/>
              <a:gdLst>
                <a:gd name="T0" fmla="*/ 199 w 223"/>
                <a:gd name="T1" fmla="*/ 397 h 406"/>
                <a:gd name="T2" fmla="*/ 199 w 223"/>
                <a:gd name="T3" fmla="*/ 397 h 406"/>
                <a:gd name="T4" fmla="*/ 176 w 223"/>
                <a:gd name="T5" fmla="*/ 351 h 406"/>
                <a:gd name="T6" fmla="*/ 222 w 223"/>
                <a:gd name="T7" fmla="*/ 336 h 406"/>
                <a:gd name="T8" fmla="*/ 222 w 223"/>
                <a:gd name="T9" fmla="*/ 336 h 406"/>
                <a:gd name="T10" fmla="*/ 199 w 223"/>
                <a:gd name="T11" fmla="*/ 229 h 406"/>
                <a:gd name="T12" fmla="*/ 207 w 223"/>
                <a:gd name="T13" fmla="*/ 183 h 406"/>
                <a:gd name="T14" fmla="*/ 176 w 223"/>
                <a:gd name="T15" fmla="*/ 137 h 406"/>
                <a:gd name="T16" fmla="*/ 176 w 223"/>
                <a:gd name="T17" fmla="*/ 137 h 406"/>
                <a:gd name="T18" fmla="*/ 145 w 223"/>
                <a:gd name="T19" fmla="*/ 114 h 406"/>
                <a:gd name="T20" fmla="*/ 122 w 223"/>
                <a:gd name="T21" fmla="*/ 15 h 406"/>
                <a:gd name="T22" fmla="*/ 92 w 223"/>
                <a:gd name="T23" fmla="*/ 30 h 406"/>
                <a:gd name="T24" fmla="*/ 23 w 223"/>
                <a:gd name="T25" fmla="*/ 0 h 406"/>
                <a:gd name="T26" fmla="*/ 23 w 223"/>
                <a:gd name="T27" fmla="*/ 0 h 406"/>
                <a:gd name="T28" fmla="*/ 0 w 223"/>
                <a:gd name="T29" fmla="*/ 91 h 406"/>
                <a:gd name="T30" fmla="*/ 0 w 223"/>
                <a:gd name="T31" fmla="*/ 91 h 406"/>
                <a:gd name="T32" fmla="*/ 16 w 223"/>
                <a:gd name="T33" fmla="*/ 153 h 406"/>
                <a:gd name="T34" fmla="*/ 0 w 223"/>
                <a:gd name="T35" fmla="*/ 206 h 406"/>
                <a:gd name="T36" fmla="*/ 23 w 223"/>
                <a:gd name="T37" fmla="*/ 252 h 406"/>
                <a:gd name="T38" fmla="*/ 23 w 223"/>
                <a:gd name="T39" fmla="*/ 298 h 406"/>
                <a:gd name="T40" fmla="*/ 61 w 223"/>
                <a:gd name="T41" fmla="*/ 351 h 406"/>
                <a:gd name="T42" fmla="*/ 61 w 223"/>
                <a:gd name="T43" fmla="*/ 351 h 406"/>
                <a:gd name="T44" fmla="*/ 115 w 223"/>
                <a:gd name="T45" fmla="*/ 382 h 406"/>
                <a:gd name="T46" fmla="*/ 130 w 223"/>
                <a:gd name="T47" fmla="*/ 397 h 406"/>
                <a:gd name="T48" fmla="*/ 199 w 223"/>
                <a:gd name="T49"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406">
                  <a:moveTo>
                    <a:pt x="199" y="397"/>
                  </a:moveTo>
                  <a:lnTo>
                    <a:pt x="199" y="397"/>
                  </a:lnTo>
                  <a:cubicBezTo>
                    <a:pt x="191" y="382"/>
                    <a:pt x="168" y="366"/>
                    <a:pt x="176" y="351"/>
                  </a:cubicBezTo>
                  <a:cubicBezTo>
                    <a:pt x="176" y="336"/>
                    <a:pt x="207" y="336"/>
                    <a:pt x="222" y="336"/>
                  </a:cubicBezTo>
                  <a:lnTo>
                    <a:pt x="222" y="336"/>
                  </a:lnTo>
                  <a:cubicBezTo>
                    <a:pt x="214" y="298"/>
                    <a:pt x="199" y="259"/>
                    <a:pt x="199" y="229"/>
                  </a:cubicBezTo>
                  <a:cubicBezTo>
                    <a:pt x="191" y="214"/>
                    <a:pt x="207" y="198"/>
                    <a:pt x="207" y="183"/>
                  </a:cubicBezTo>
                  <a:cubicBezTo>
                    <a:pt x="199" y="168"/>
                    <a:pt x="191" y="153"/>
                    <a:pt x="176" y="137"/>
                  </a:cubicBezTo>
                  <a:lnTo>
                    <a:pt x="176" y="137"/>
                  </a:lnTo>
                  <a:cubicBezTo>
                    <a:pt x="168" y="130"/>
                    <a:pt x="153" y="130"/>
                    <a:pt x="145" y="114"/>
                  </a:cubicBezTo>
                  <a:cubicBezTo>
                    <a:pt x="130" y="84"/>
                    <a:pt x="138" y="38"/>
                    <a:pt x="122" y="15"/>
                  </a:cubicBezTo>
                  <a:cubicBezTo>
                    <a:pt x="115" y="0"/>
                    <a:pt x="107" y="38"/>
                    <a:pt x="92" y="30"/>
                  </a:cubicBezTo>
                  <a:cubicBezTo>
                    <a:pt x="69" y="30"/>
                    <a:pt x="46" y="15"/>
                    <a:pt x="23" y="0"/>
                  </a:cubicBezTo>
                  <a:lnTo>
                    <a:pt x="23" y="0"/>
                  </a:lnTo>
                  <a:cubicBezTo>
                    <a:pt x="0" y="91"/>
                    <a:pt x="0" y="91"/>
                    <a:pt x="0" y="91"/>
                  </a:cubicBezTo>
                  <a:lnTo>
                    <a:pt x="0" y="91"/>
                  </a:lnTo>
                  <a:cubicBezTo>
                    <a:pt x="8" y="114"/>
                    <a:pt x="16" y="130"/>
                    <a:pt x="16" y="153"/>
                  </a:cubicBezTo>
                  <a:cubicBezTo>
                    <a:pt x="16" y="168"/>
                    <a:pt x="0" y="183"/>
                    <a:pt x="0" y="206"/>
                  </a:cubicBezTo>
                  <a:cubicBezTo>
                    <a:pt x="0" y="221"/>
                    <a:pt x="16" y="236"/>
                    <a:pt x="23" y="252"/>
                  </a:cubicBezTo>
                  <a:cubicBezTo>
                    <a:pt x="23" y="267"/>
                    <a:pt x="16" y="282"/>
                    <a:pt x="23" y="298"/>
                  </a:cubicBezTo>
                  <a:cubicBezTo>
                    <a:pt x="31" y="321"/>
                    <a:pt x="46" y="328"/>
                    <a:pt x="61" y="351"/>
                  </a:cubicBezTo>
                  <a:lnTo>
                    <a:pt x="61" y="351"/>
                  </a:lnTo>
                  <a:cubicBezTo>
                    <a:pt x="77" y="359"/>
                    <a:pt x="92" y="374"/>
                    <a:pt x="115" y="382"/>
                  </a:cubicBezTo>
                  <a:cubicBezTo>
                    <a:pt x="115" y="389"/>
                    <a:pt x="122" y="397"/>
                    <a:pt x="130" y="397"/>
                  </a:cubicBezTo>
                  <a:cubicBezTo>
                    <a:pt x="153" y="405"/>
                    <a:pt x="176" y="397"/>
                    <a:pt x="199" y="39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7" name="Freeform 51"/>
            <p:cNvSpPr>
              <a:spLocks noChangeArrowheads="1"/>
            </p:cNvSpPr>
            <p:nvPr/>
          </p:nvSpPr>
          <p:spPr bwMode="auto">
            <a:xfrm>
              <a:off x="6489278" y="6996114"/>
              <a:ext cx="157153" cy="115887"/>
            </a:xfrm>
            <a:custGeom>
              <a:avLst/>
              <a:gdLst>
                <a:gd name="T0" fmla="*/ 260 w 436"/>
                <a:gd name="T1" fmla="*/ 298 h 322"/>
                <a:gd name="T2" fmla="*/ 260 w 436"/>
                <a:gd name="T3" fmla="*/ 298 h 322"/>
                <a:gd name="T4" fmla="*/ 290 w 436"/>
                <a:gd name="T5" fmla="*/ 267 h 322"/>
                <a:gd name="T6" fmla="*/ 351 w 436"/>
                <a:gd name="T7" fmla="*/ 283 h 322"/>
                <a:gd name="T8" fmla="*/ 405 w 436"/>
                <a:gd name="T9" fmla="*/ 313 h 322"/>
                <a:gd name="T10" fmla="*/ 435 w 436"/>
                <a:gd name="T11" fmla="*/ 290 h 322"/>
                <a:gd name="T12" fmla="*/ 435 w 436"/>
                <a:gd name="T13" fmla="*/ 290 h 322"/>
                <a:gd name="T14" fmla="*/ 397 w 436"/>
                <a:gd name="T15" fmla="*/ 237 h 322"/>
                <a:gd name="T16" fmla="*/ 397 w 436"/>
                <a:gd name="T17" fmla="*/ 191 h 322"/>
                <a:gd name="T18" fmla="*/ 374 w 436"/>
                <a:gd name="T19" fmla="*/ 145 h 322"/>
                <a:gd name="T20" fmla="*/ 390 w 436"/>
                <a:gd name="T21" fmla="*/ 92 h 322"/>
                <a:gd name="T22" fmla="*/ 374 w 436"/>
                <a:gd name="T23" fmla="*/ 30 h 322"/>
                <a:gd name="T24" fmla="*/ 374 w 436"/>
                <a:gd name="T25" fmla="*/ 30 h 322"/>
                <a:gd name="T26" fmla="*/ 321 w 436"/>
                <a:gd name="T27" fmla="*/ 53 h 322"/>
                <a:gd name="T28" fmla="*/ 283 w 436"/>
                <a:gd name="T29" fmla="*/ 0 h 322"/>
                <a:gd name="T30" fmla="*/ 260 w 436"/>
                <a:gd name="T31" fmla="*/ 46 h 322"/>
                <a:gd name="T32" fmla="*/ 229 w 436"/>
                <a:gd name="T33" fmla="*/ 69 h 322"/>
                <a:gd name="T34" fmla="*/ 168 w 436"/>
                <a:gd name="T35" fmla="*/ 46 h 322"/>
                <a:gd name="T36" fmla="*/ 168 w 436"/>
                <a:gd name="T37" fmla="*/ 46 h 322"/>
                <a:gd name="T38" fmla="*/ 92 w 436"/>
                <a:gd name="T39" fmla="*/ 122 h 322"/>
                <a:gd name="T40" fmla="*/ 46 w 436"/>
                <a:gd name="T41" fmla="*/ 84 h 322"/>
                <a:gd name="T42" fmla="*/ 0 w 436"/>
                <a:gd name="T43" fmla="*/ 137 h 322"/>
                <a:gd name="T44" fmla="*/ 0 w 436"/>
                <a:gd name="T45" fmla="*/ 137 h 322"/>
                <a:gd name="T46" fmla="*/ 77 w 436"/>
                <a:gd name="T47" fmla="*/ 175 h 322"/>
                <a:gd name="T48" fmla="*/ 92 w 436"/>
                <a:gd name="T49" fmla="*/ 260 h 322"/>
                <a:gd name="T50" fmla="*/ 130 w 436"/>
                <a:gd name="T51" fmla="*/ 313 h 322"/>
                <a:gd name="T52" fmla="*/ 199 w 436"/>
                <a:gd name="T53" fmla="*/ 283 h 322"/>
                <a:gd name="T54" fmla="*/ 260 w 436"/>
                <a:gd name="T55" fmla="*/ 29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6" h="322">
                  <a:moveTo>
                    <a:pt x="260" y="298"/>
                  </a:moveTo>
                  <a:lnTo>
                    <a:pt x="260" y="298"/>
                  </a:lnTo>
                  <a:cubicBezTo>
                    <a:pt x="275" y="290"/>
                    <a:pt x="275" y="275"/>
                    <a:pt x="290" y="267"/>
                  </a:cubicBezTo>
                  <a:cubicBezTo>
                    <a:pt x="313" y="267"/>
                    <a:pt x="336" y="275"/>
                    <a:pt x="351" y="283"/>
                  </a:cubicBezTo>
                  <a:cubicBezTo>
                    <a:pt x="374" y="290"/>
                    <a:pt x="382" y="313"/>
                    <a:pt x="405" y="313"/>
                  </a:cubicBezTo>
                  <a:cubicBezTo>
                    <a:pt x="413" y="313"/>
                    <a:pt x="420" y="298"/>
                    <a:pt x="435" y="290"/>
                  </a:cubicBezTo>
                  <a:lnTo>
                    <a:pt x="435" y="290"/>
                  </a:lnTo>
                  <a:cubicBezTo>
                    <a:pt x="420" y="267"/>
                    <a:pt x="405" y="260"/>
                    <a:pt x="397" y="237"/>
                  </a:cubicBezTo>
                  <a:cubicBezTo>
                    <a:pt x="390" y="221"/>
                    <a:pt x="397" y="206"/>
                    <a:pt x="397" y="191"/>
                  </a:cubicBezTo>
                  <a:cubicBezTo>
                    <a:pt x="390" y="175"/>
                    <a:pt x="374" y="160"/>
                    <a:pt x="374" y="145"/>
                  </a:cubicBezTo>
                  <a:cubicBezTo>
                    <a:pt x="374" y="122"/>
                    <a:pt x="390" y="107"/>
                    <a:pt x="390" y="92"/>
                  </a:cubicBezTo>
                  <a:cubicBezTo>
                    <a:pt x="390" y="69"/>
                    <a:pt x="382" y="53"/>
                    <a:pt x="374" y="30"/>
                  </a:cubicBezTo>
                  <a:lnTo>
                    <a:pt x="374" y="30"/>
                  </a:lnTo>
                  <a:cubicBezTo>
                    <a:pt x="359" y="38"/>
                    <a:pt x="336" y="61"/>
                    <a:pt x="321" y="53"/>
                  </a:cubicBezTo>
                  <a:cubicBezTo>
                    <a:pt x="298" y="46"/>
                    <a:pt x="306" y="0"/>
                    <a:pt x="283" y="0"/>
                  </a:cubicBezTo>
                  <a:cubicBezTo>
                    <a:pt x="260" y="0"/>
                    <a:pt x="275" y="38"/>
                    <a:pt x="260" y="46"/>
                  </a:cubicBezTo>
                  <a:cubicBezTo>
                    <a:pt x="252" y="61"/>
                    <a:pt x="244" y="69"/>
                    <a:pt x="229" y="69"/>
                  </a:cubicBezTo>
                  <a:cubicBezTo>
                    <a:pt x="214" y="69"/>
                    <a:pt x="191" y="53"/>
                    <a:pt x="168" y="46"/>
                  </a:cubicBezTo>
                  <a:lnTo>
                    <a:pt x="168" y="46"/>
                  </a:lnTo>
                  <a:cubicBezTo>
                    <a:pt x="145" y="69"/>
                    <a:pt x="130" y="107"/>
                    <a:pt x="92" y="122"/>
                  </a:cubicBezTo>
                  <a:cubicBezTo>
                    <a:pt x="77" y="122"/>
                    <a:pt x="69" y="76"/>
                    <a:pt x="46" y="84"/>
                  </a:cubicBezTo>
                  <a:cubicBezTo>
                    <a:pt x="23" y="84"/>
                    <a:pt x="15" y="114"/>
                    <a:pt x="0" y="137"/>
                  </a:cubicBezTo>
                  <a:lnTo>
                    <a:pt x="0" y="137"/>
                  </a:lnTo>
                  <a:cubicBezTo>
                    <a:pt x="23" y="145"/>
                    <a:pt x="61" y="153"/>
                    <a:pt x="77" y="175"/>
                  </a:cubicBezTo>
                  <a:cubicBezTo>
                    <a:pt x="92" y="198"/>
                    <a:pt x="77" y="229"/>
                    <a:pt x="92" y="260"/>
                  </a:cubicBezTo>
                  <a:cubicBezTo>
                    <a:pt x="99" y="283"/>
                    <a:pt x="107" y="313"/>
                    <a:pt x="130" y="313"/>
                  </a:cubicBezTo>
                  <a:cubicBezTo>
                    <a:pt x="153" y="321"/>
                    <a:pt x="176" y="283"/>
                    <a:pt x="199" y="283"/>
                  </a:cubicBezTo>
                  <a:cubicBezTo>
                    <a:pt x="221" y="275"/>
                    <a:pt x="244" y="298"/>
                    <a:pt x="260" y="2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4" name="Freeform 52"/>
            <p:cNvSpPr>
              <a:spLocks noChangeArrowheads="1"/>
            </p:cNvSpPr>
            <p:nvPr/>
          </p:nvSpPr>
          <p:spPr bwMode="auto">
            <a:xfrm>
              <a:off x="6524200" y="6869113"/>
              <a:ext cx="107943" cy="152400"/>
            </a:xfrm>
            <a:custGeom>
              <a:avLst/>
              <a:gdLst>
                <a:gd name="T0" fmla="*/ 69 w 299"/>
                <a:gd name="T1" fmla="*/ 398 h 422"/>
                <a:gd name="T2" fmla="*/ 69 w 299"/>
                <a:gd name="T3" fmla="*/ 398 h 422"/>
                <a:gd name="T4" fmla="*/ 130 w 299"/>
                <a:gd name="T5" fmla="*/ 421 h 422"/>
                <a:gd name="T6" fmla="*/ 161 w 299"/>
                <a:gd name="T7" fmla="*/ 398 h 422"/>
                <a:gd name="T8" fmla="*/ 184 w 299"/>
                <a:gd name="T9" fmla="*/ 352 h 422"/>
                <a:gd name="T10" fmla="*/ 222 w 299"/>
                <a:gd name="T11" fmla="*/ 405 h 422"/>
                <a:gd name="T12" fmla="*/ 275 w 299"/>
                <a:gd name="T13" fmla="*/ 382 h 422"/>
                <a:gd name="T14" fmla="*/ 275 w 299"/>
                <a:gd name="T15" fmla="*/ 382 h 422"/>
                <a:gd name="T16" fmla="*/ 298 w 299"/>
                <a:gd name="T17" fmla="*/ 291 h 422"/>
                <a:gd name="T18" fmla="*/ 298 w 299"/>
                <a:gd name="T19" fmla="*/ 291 h 422"/>
                <a:gd name="T20" fmla="*/ 283 w 299"/>
                <a:gd name="T21" fmla="*/ 245 h 422"/>
                <a:gd name="T22" fmla="*/ 245 w 299"/>
                <a:gd name="T23" fmla="*/ 230 h 422"/>
                <a:gd name="T24" fmla="*/ 191 w 299"/>
                <a:gd name="T25" fmla="*/ 123 h 422"/>
                <a:gd name="T26" fmla="*/ 176 w 299"/>
                <a:gd name="T27" fmla="*/ 31 h 422"/>
                <a:gd name="T28" fmla="*/ 130 w 299"/>
                <a:gd name="T29" fmla="*/ 0 h 422"/>
                <a:gd name="T30" fmla="*/ 84 w 299"/>
                <a:gd name="T31" fmla="*/ 31 h 422"/>
                <a:gd name="T32" fmla="*/ 23 w 299"/>
                <a:gd name="T33" fmla="*/ 39 h 422"/>
                <a:gd name="T34" fmla="*/ 8 w 299"/>
                <a:gd name="T35" fmla="*/ 77 h 422"/>
                <a:gd name="T36" fmla="*/ 8 w 299"/>
                <a:gd name="T37" fmla="*/ 146 h 422"/>
                <a:gd name="T38" fmla="*/ 77 w 299"/>
                <a:gd name="T39" fmla="*/ 214 h 422"/>
                <a:gd name="T40" fmla="*/ 46 w 299"/>
                <a:gd name="T41" fmla="*/ 291 h 422"/>
                <a:gd name="T42" fmla="*/ 69 w 299"/>
                <a:gd name="T43" fmla="*/ 398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9" h="422">
                  <a:moveTo>
                    <a:pt x="69" y="398"/>
                  </a:moveTo>
                  <a:lnTo>
                    <a:pt x="69" y="398"/>
                  </a:lnTo>
                  <a:cubicBezTo>
                    <a:pt x="92" y="405"/>
                    <a:pt x="115" y="421"/>
                    <a:pt x="130" y="421"/>
                  </a:cubicBezTo>
                  <a:cubicBezTo>
                    <a:pt x="145" y="421"/>
                    <a:pt x="153" y="413"/>
                    <a:pt x="161" y="398"/>
                  </a:cubicBezTo>
                  <a:cubicBezTo>
                    <a:pt x="176" y="390"/>
                    <a:pt x="161" y="352"/>
                    <a:pt x="184" y="352"/>
                  </a:cubicBezTo>
                  <a:cubicBezTo>
                    <a:pt x="207" y="352"/>
                    <a:pt x="199" y="398"/>
                    <a:pt x="222" y="405"/>
                  </a:cubicBezTo>
                  <a:cubicBezTo>
                    <a:pt x="237" y="413"/>
                    <a:pt x="260" y="390"/>
                    <a:pt x="275" y="382"/>
                  </a:cubicBezTo>
                  <a:lnTo>
                    <a:pt x="275" y="382"/>
                  </a:lnTo>
                  <a:cubicBezTo>
                    <a:pt x="298" y="291"/>
                    <a:pt x="298" y="291"/>
                    <a:pt x="298" y="291"/>
                  </a:cubicBezTo>
                  <a:lnTo>
                    <a:pt x="298" y="291"/>
                  </a:lnTo>
                  <a:cubicBezTo>
                    <a:pt x="291" y="275"/>
                    <a:pt x="291" y="252"/>
                    <a:pt x="283" y="245"/>
                  </a:cubicBezTo>
                  <a:cubicBezTo>
                    <a:pt x="275" y="230"/>
                    <a:pt x="260" y="230"/>
                    <a:pt x="245" y="230"/>
                  </a:cubicBezTo>
                  <a:cubicBezTo>
                    <a:pt x="245" y="230"/>
                    <a:pt x="191" y="130"/>
                    <a:pt x="191" y="123"/>
                  </a:cubicBezTo>
                  <a:lnTo>
                    <a:pt x="176" y="31"/>
                  </a:lnTo>
                  <a:cubicBezTo>
                    <a:pt x="161" y="16"/>
                    <a:pt x="145" y="0"/>
                    <a:pt x="130" y="0"/>
                  </a:cubicBezTo>
                  <a:cubicBezTo>
                    <a:pt x="107" y="0"/>
                    <a:pt x="100" y="23"/>
                    <a:pt x="84" y="31"/>
                  </a:cubicBezTo>
                  <a:cubicBezTo>
                    <a:pt x="69" y="39"/>
                    <a:pt x="39" y="23"/>
                    <a:pt x="23" y="39"/>
                  </a:cubicBezTo>
                  <a:cubicBezTo>
                    <a:pt x="8" y="46"/>
                    <a:pt x="16" y="69"/>
                    <a:pt x="8" y="77"/>
                  </a:cubicBezTo>
                  <a:cubicBezTo>
                    <a:pt x="8" y="100"/>
                    <a:pt x="0" y="130"/>
                    <a:pt x="8" y="146"/>
                  </a:cubicBezTo>
                  <a:cubicBezTo>
                    <a:pt x="23" y="176"/>
                    <a:pt x="69" y="184"/>
                    <a:pt x="77" y="214"/>
                  </a:cubicBezTo>
                  <a:cubicBezTo>
                    <a:pt x="77" y="237"/>
                    <a:pt x="46" y="260"/>
                    <a:pt x="46" y="291"/>
                  </a:cubicBezTo>
                  <a:cubicBezTo>
                    <a:pt x="46" y="329"/>
                    <a:pt x="61" y="360"/>
                    <a:pt x="69" y="3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5" name="Freeform 53"/>
            <p:cNvSpPr>
              <a:spLocks noChangeArrowheads="1"/>
            </p:cNvSpPr>
            <p:nvPr/>
          </p:nvSpPr>
          <p:spPr bwMode="auto">
            <a:xfrm>
              <a:off x="6681353" y="6958014"/>
              <a:ext cx="149215" cy="149225"/>
            </a:xfrm>
            <a:custGeom>
              <a:avLst/>
              <a:gdLst>
                <a:gd name="T0" fmla="*/ 61 w 413"/>
                <a:gd name="T1" fmla="*/ 382 h 413"/>
                <a:gd name="T2" fmla="*/ 61 w 413"/>
                <a:gd name="T3" fmla="*/ 382 h 413"/>
                <a:gd name="T4" fmla="*/ 145 w 413"/>
                <a:gd name="T5" fmla="*/ 412 h 413"/>
                <a:gd name="T6" fmla="*/ 145 w 413"/>
                <a:gd name="T7" fmla="*/ 412 h 413"/>
                <a:gd name="T8" fmla="*/ 183 w 413"/>
                <a:gd name="T9" fmla="*/ 321 h 413"/>
                <a:gd name="T10" fmla="*/ 191 w 413"/>
                <a:gd name="T11" fmla="*/ 282 h 413"/>
                <a:gd name="T12" fmla="*/ 259 w 413"/>
                <a:gd name="T13" fmla="*/ 229 h 413"/>
                <a:gd name="T14" fmla="*/ 351 w 413"/>
                <a:gd name="T15" fmla="*/ 244 h 413"/>
                <a:gd name="T16" fmla="*/ 374 w 413"/>
                <a:gd name="T17" fmla="*/ 214 h 413"/>
                <a:gd name="T18" fmla="*/ 412 w 413"/>
                <a:gd name="T19" fmla="*/ 176 h 413"/>
                <a:gd name="T20" fmla="*/ 412 w 413"/>
                <a:gd name="T21" fmla="*/ 176 h 413"/>
                <a:gd name="T22" fmla="*/ 366 w 413"/>
                <a:gd name="T23" fmla="*/ 115 h 413"/>
                <a:gd name="T24" fmla="*/ 366 w 413"/>
                <a:gd name="T25" fmla="*/ 69 h 413"/>
                <a:gd name="T26" fmla="*/ 336 w 413"/>
                <a:gd name="T27" fmla="*/ 7 h 413"/>
                <a:gd name="T28" fmla="*/ 298 w 413"/>
                <a:gd name="T29" fmla="*/ 46 h 413"/>
                <a:gd name="T30" fmla="*/ 252 w 413"/>
                <a:gd name="T31" fmla="*/ 38 h 413"/>
                <a:gd name="T32" fmla="*/ 236 w 413"/>
                <a:gd name="T33" fmla="*/ 7 h 413"/>
                <a:gd name="T34" fmla="*/ 206 w 413"/>
                <a:gd name="T35" fmla="*/ 23 h 413"/>
                <a:gd name="T36" fmla="*/ 206 w 413"/>
                <a:gd name="T37" fmla="*/ 23 h 413"/>
                <a:gd name="T38" fmla="*/ 175 w 413"/>
                <a:gd name="T39" fmla="*/ 69 h 413"/>
                <a:gd name="T40" fmla="*/ 183 w 413"/>
                <a:gd name="T41" fmla="*/ 130 h 413"/>
                <a:gd name="T42" fmla="*/ 145 w 413"/>
                <a:gd name="T43" fmla="*/ 107 h 413"/>
                <a:gd name="T44" fmla="*/ 91 w 413"/>
                <a:gd name="T45" fmla="*/ 46 h 413"/>
                <a:gd name="T46" fmla="*/ 15 w 413"/>
                <a:gd name="T47" fmla="*/ 92 h 413"/>
                <a:gd name="T48" fmla="*/ 15 w 413"/>
                <a:gd name="T49" fmla="*/ 183 h 413"/>
                <a:gd name="T50" fmla="*/ 15 w 413"/>
                <a:gd name="T51" fmla="*/ 183 h 413"/>
                <a:gd name="T52" fmla="*/ 46 w 413"/>
                <a:gd name="T53" fmla="*/ 229 h 413"/>
                <a:gd name="T54" fmla="*/ 38 w 413"/>
                <a:gd name="T55" fmla="*/ 275 h 413"/>
                <a:gd name="T56" fmla="*/ 61 w 413"/>
                <a:gd name="T57" fmla="*/ 38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3" h="413">
                  <a:moveTo>
                    <a:pt x="61" y="382"/>
                  </a:moveTo>
                  <a:lnTo>
                    <a:pt x="61" y="382"/>
                  </a:lnTo>
                  <a:cubicBezTo>
                    <a:pt x="145" y="412"/>
                    <a:pt x="145" y="412"/>
                    <a:pt x="145" y="412"/>
                  </a:cubicBezTo>
                  <a:lnTo>
                    <a:pt x="145" y="412"/>
                  </a:lnTo>
                  <a:cubicBezTo>
                    <a:pt x="160" y="382"/>
                    <a:pt x="175" y="351"/>
                    <a:pt x="183" y="321"/>
                  </a:cubicBezTo>
                  <a:cubicBezTo>
                    <a:pt x="191" y="305"/>
                    <a:pt x="183" y="290"/>
                    <a:pt x="191" y="282"/>
                  </a:cubicBezTo>
                  <a:cubicBezTo>
                    <a:pt x="206" y="260"/>
                    <a:pt x="229" y="237"/>
                    <a:pt x="259" y="229"/>
                  </a:cubicBezTo>
                  <a:cubicBezTo>
                    <a:pt x="290" y="221"/>
                    <a:pt x="320" y="244"/>
                    <a:pt x="351" y="244"/>
                  </a:cubicBezTo>
                  <a:cubicBezTo>
                    <a:pt x="366" y="244"/>
                    <a:pt x="366" y="221"/>
                    <a:pt x="374" y="214"/>
                  </a:cubicBezTo>
                  <a:cubicBezTo>
                    <a:pt x="382" y="199"/>
                    <a:pt x="397" y="183"/>
                    <a:pt x="412" y="176"/>
                  </a:cubicBezTo>
                  <a:lnTo>
                    <a:pt x="412" y="176"/>
                  </a:lnTo>
                  <a:cubicBezTo>
                    <a:pt x="397" y="153"/>
                    <a:pt x="374" y="137"/>
                    <a:pt x="366" y="115"/>
                  </a:cubicBezTo>
                  <a:cubicBezTo>
                    <a:pt x="359" y="99"/>
                    <a:pt x="374" y="84"/>
                    <a:pt x="366" y="69"/>
                  </a:cubicBezTo>
                  <a:cubicBezTo>
                    <a:pt x="366" y="46"/>
                    <a:pt x="359" y="15"/>
                    <a:pt x="336" y="7"/>
                  </a:cubicBezTo>
                  <a:cubicBezTo>
                    <a:pt x="320" y="0"/>
                    <a:pt x="313" y="38"/>
                    <a:pt x="298" y="46"/>
                  </a:cubicBezTo>
                  <a:cubicBezTo>
                    <a:pt x="282" y="46"/>
                    <a:pt x="267" y="46"/>
                    <a:pt x="252" y="38"/>
                  </a:cubicBezTo>
                  <a:cubicBezTo>
                    <a:pt x="244" y="30"/>
                    <a:pt x="244" y="7"/>
                    <a:pt x="236" y="7"/>
                  </a:cubicBezTo>
                  <a:cubicBezTo>
                    <a:pt x="221" y="7"/>
                    <a:pt x="214" y="15"/>
                    <a:pt x="206" y="23"/>
                  </a:cubicBezTo>
                  <a:lnTo>
                    <a:pt x="206" y="23"/>
                  </a:lnTo>
                  <a:cubicBezTo>
                    <a:pt x="198" y="38"/>
                    <a:pt x="175" y="53"/>
                    <a:pt x="175" y="69"/>
                  </a:cubicBezTo>
                  <a:cubicBezTo>
                    <a:pt x="168" y="84"/>
                    <a:pt x="198" y="115"/>
                    <a:pt x="183" y="130"/>
                  </a:cubicBezTo>
                  <a:cubicBezTo>
                    <a:pt x="175" y="137"/>
                    <a:pt x="160" y="122"/>
                    <a:pt x="145" y="107"/>
                  </a:cubicBezTo>
                  <a:cubicBezTo>
                    <a:pt x="122" y="92"/>
                    <a:pt x="122" y="46"/>
                    <a:pt x="91" y="46"/>
                  </a:cubicBezTo>
                  <a:cubicBezTo>
                    <a:pt x="61" y="38"/>
                    <a:pt x="30" y="61"/>
                    <a:pt x="15" y="92"/>
                  </a:cubicBezTo>
                  <a:cubicBezTo>
                    <a:pt x="0" y="115"/>
                    <a:pt x="15" y="153"/>
                    <a:pt x="15" y="183"/>
                  </a:cubicBezTo>
                  <a:lnTo>
                    <a:pt x="15" y="183"/>
                  </a:lnTo>
                  <a:cubicBezTo>
                    <a:pt x="30" y="199"/>
                    <a:pt x="38" y="214"/>
                    <a:pt x="46" y="229"/>
                  </a:cubicBezTo>
                  <a:cubicBezTo>
                    <a:pt x="46" y="244"/>
                    <a:pt x="30" y="260"/>
                    <a:pt x="38" y="275"/>
                  </a:cubicBezTo>
                  <a:cubicBezTo>
                    <a:pt x="38" y="305"/>
                    <a:pt x="53" y="344"/>
                    <a:pt x="61" y="38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6" name="Freeform 54"/>
            <p:cNvSpPr>
              <a:spLocks noChangeArrowheads="1"/>
            </p:cNvSpPr>
            <p:nvPr/>
          </p:nvSpPr>
          <p:spPr bwMode="auto">
            <a:xfrm>
              <a:off x="6828980" y="6889751"/>
              <a:ext cx="247634" cy="225425"/>
            </a:xfrm>
            <a:custGeom>
              <a:avLst/>
              <a:gdLst>
                <a:gd name="T0" fmla="*/ 0 w 689"/>
                <a:gd name="T1" fmla="*/ 367 h 627"/>
                <a:gd name="T2" fmla="*/ 0 w 689"/>
                <a:gd name="T3" fmla="*/ 367 h 627"/>
                <a:gd name="T4" fmla="*/ 46 w 689"/>
                <a:gd name="T5" fmla="*/ 451 h 627"/>
                <a:gd name="T6" fmla="*/ 115 w 689"/>
                <a:gd name="T7" fmla="*/ 512 h 627"/>
                <a:gd name="T8" fmla="*/ 153 w 689"/>
                <a:gd name="T9" fmla="*/ 581 h 627"/>
                <a:gd name="T10" fmla="*/ 153 w 689"/>
                <a:gd name="T11" fmla="*/ 581 h 627"/>
                <a:gd name="T12" fmla="*/ 191 w 689"/>
                <a:gd name="T13" fmla="*/ 596 h 627"/>
                <a:gd name="T14" fmla="*/ 214 w 689"/>
                <a:gd name="T15" fmla="*/ 581 h 627"/>
                <a:gd name="T16" fmla="*/ 260 w 689"/>
                <a:gd name="T17" fmla="*/ 626 h 627"/>
                <a:gd name="T18" fmla="*/ 298 w 689"/>
                <a:gd name="T19" fmla="*/ 626 h 627"/>
                <a:gd name="T20" fmla="*/ 298 w 689"/>
                <a:gd name="T21" fmla="*/ 626 h 627"/>
                <a:gd name="T22" fmla="*/ 313 w 689"/>
                <a:gd name="T23" fmla="*/ 596 h 627"/>
                <a:gd name="T24" fmla="*/ 405 w 689"/>
                <a:gd name="T25" fmla="*/ 581 h 627"/>
                <a:gd name="T26" fmla="*/ 458 w 689"/>
                <a:gd name="T27" fmla="*/ 527 h 627"/>
                <a:gd name="T28" fmla="*/ 474 w 689"/>
                <a:gd name="T29" fmla="*/ 527 h 627"/>
                <a:gd name="T30" fmla="*/ 535 w 689"/>
                <a:gd name="T31" fmla="*/ 542 h 627"/>
                <a:gd name="T32" fmla="*/ 619 w 689"/>
                <a:gd name="T33" fmla="*/ 504 h 627"/>
                <a:gd name="T34" fmla="*/ 665 w 689"/>
                <a:gd name="T35" fmla="*/ 412 h 627"/>
                <a:gd name="T36" fmla="*/ 665 w 689"/>
                <a:gd name="T37" fmla="*/ 412 h 627"/>
                <a:gd name="T38" fmla="*/ 611 w 689"/>
                <a:gd name="T39" fmla="*/ 336 h 627"/>
                <a:gd name="T40" fmla="*/ 604 w 689"/>
                <a:gd name="T41" fmla="*/ 306 h 627"/>
                <a:gd name="T42" fmla="*/ 649 w 689"/>
                <a:gd name="T43" fmla="*/ 252 h 627"/>
                <a:gd name="T44" fmla="*/ 627 w 689"/>
                <a:gd name="T45" fmla="*/ 221 h 627"/>
                <a:gd name="T46" fmla="*/ 642 w 689"/>
                <a:gd name="T47" fmla="*/ 198 h 627"/>
                <a:gd name="T48" fmla="*/ 627 w 689"/>
                <a:gd name="T49" fmla="*/ 168 h 627"/>
                <a:gd name="T50" fmla="*/ 688 w 689"/>
                <a:gd name="T51" fmla="*/ 145 h 627"/>
                <a:gd name="T52" fmla="*/ 688 w 689"/>
                <a:gd name="T53" fmla="*/ 145 h 627"/>
                <a:gd name="T54" fmla="*/ 588 w 689"/>
                <a:gd name="T55" fmla="*/ 99 h 627"/>
                <a:gd name="T56" fmla="*/ 581 w 689"/>
                <a:gd name="T57" fmla="*/ 38 h 627"/>
                <a:gd name="T58" fmla="*/ 543 w 689"/>
                <a:gd name="T59" fmla="*/ 38 h 627"/>
                <a:gd name="T60" fmla="*/ 512 w 689"/>
                <a:gd name="T61" fmla="*/ 15 h 627"/>
                <a:gd name="T62" fmla="*/ 512 w 689"/>
                <a:gd name="T63" fmla="*/ 15 h 627"/>
                <a:gd name="T64" fmla="*/ 451 w 689"/>
                <a:gd name="T65" fmla="*/ 8 h 627"/>
                <a:gd name="T66" fmla="*/ 435 w 689"/>
                <a:gd name="T67" fmla="*/ 54 h 627"/>
                <a:gd name="T68" fmla="*/ 382 w 689"/>
                <a:gd name="T69" fmla="*/ 84 h 627"/>
                <a:gd name="T70" fmla="*/ 382 w 689"/>
                <a:gd name="T71" fmla="*/ 84 h 627"/>
                <a:gd name="T72" fmla="*/ 428 w 689"/>
                <a:gd name="T73" fmla="*/ 130 h 627"/>
                <a:gd name="T74" fmla="*/ 435 w 689"/>
                <a:gd name="T75" fmla="*/ 206 h 627"/>
                <a:gd name="T76" fmla="*/ 390 w 689"/>
                <a:gd name="T77" fmla="*/ 183 h 627"/>
                <a:gd name="T78" fmla="*/ 275 w 689"/>
                <a:gd name="T79" fmla="*/ 244 h 627"/>
                <a:gd name="T80" fmla="*/ 168 w 689"/>
                <a:gd name="T81" fmla="*/ 306 h 627"/>
                <a:gd name="T82" fmla="*/ 115 w 689"/>
                <a:gd name="T83" fmla="*/ 306 h 627"/>
                <a:gd name="T84" fmla="*/ 92 w 689"/>
                <a:gd name="T85" fmla="*/ 336 h 627"/>
                <a:gd name="T86" fmla="*/ 0 w 689"/>
                <a:gd name="T87" fmla="*/ 36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89" h="627">
                  <a:moveTo>
                    <a:pt x="0" y="367"/>
                  </a:moveTo>
                  <a:lnTo>
                    <a:pt x="0" y="367"/>
                  </a:lnTo>
                  <a:cubicBezTo>
                    <a:pt x="16" y="390"/>
                    <a:pt x="23" y="420"/>
                    <a:pt x="46" y="451"/>
                  </a:cubicBezTo>
                  <a:cubicBezTo>
                    <a:pt x="61" y="473"/>
                    <a:pt x="92" y="489"/>
                    <a:pt x="115" y="512"/>
                  </a:cubicBezTo>
                  <a:cubicBezTo>
                    <a:pt x="130" y="535"/>
                    <a:pt x="138" y="558"/>
                    <a:pt x="153" y="581"/>
                  </a:cubicBezTo>
                  <a:lnTo>
                    <a:pt x="153" y="581"/>
                  </a:lnTo>
                  <a:cubicBezTo>
                    <a:pt x="168" y="581"/>
                    <a:pt x="176" y="588"/>
                    <a:pt x="191" y="596"/>
                  </a:cubicBezTo>
                  <a:lnTo>
                    <a:pt x="214" y="581"/>
                  </a:lnTo>
                  <a:cubicBezTo>
                    <a:pt x="214" y="588"/>
                    <a:pt x="260" y="626"/>
                    <a:pt x="260" y="626"/>
                  </a:cubicBezTo>
                  <a:cubicBezTo>
                    <a:pt x="275" y="626"/>
                    <a:pt x="283" y="626"/>
                    <a:pt x="298" y="626"/>
                  </a:cubicBezTo>
                  <a:lnTo>
                    <a:pt x="298" y="626"/>
                  </a:lnTo>
                  <a:cubicBezTo>
                    <a:pt x="306" y="619"/>
                    <a:pt x="306" y="596"/>
                    <a:pt x="313" y="596"/>
                  </a:cubicBezTo>
                  <a:cubicBezTo>
                    <a:pt x="344" y="581"/>
                    <a:pt x="382" y="596"/>
                    <a:pt x="405" y="581"/>
                  </a:cubicBezTo>
                  <a:cubicBezTo>
                    <a:pt x="428" y="573"/>
                    <a:pt x="435" y="542"/>
                    <a:pt x="458" y="527"/>
                  </a:cubicBezTo>
                  <a:cubicBezTo>
                    <a:pt x="458" y="519"/>
                    <a:pt x="474" y="519"/>
                    <a:pt x="474" y="527"/>
                  </a:cubicBezTo>
                  <a:cubicBezTo>
                    <a:pt x="497" y="527"/>
                    <a:pt x="512" y="550"/>
                    <a:pt x="535" y="542"/>
                  </a:cubicBezTo>
                  <a:cubicBezTo>
                    <a:pt x="565" y="542"/>
                    <a:pt x="596" y="527"/>
                    <a:pt x="619" y="504"/>
                  </a:cubicBezTo>
                  <a:cubicBezTo>
                    <a:pt x="642" y="481"/>
                    <a:pt x="649" y="443"/>
                    <a:pt x="665" y="412"/>
                  </a:cubicBezTo>
                  <a:lnTo>
                    <a:pt x="665" y="412"/>
                  </a:lnTo>
                  <a:cubicBezTo>
                    <a:pt x="642" y="390"/>
                    <a:pt x="627" y="367"/>
                    <a:pt x="611" y="336"/>
                  </a:cubicBezTo>
                  <a:cubicBezTo>
                    <a:pt x="604" y="328"/>
                    <a:pt x="604" y="313"/>
                    <a:pt x="604" y="306"/>
                  </a:cubicBezTo>
                  <a:cubicBezTo>
                    <a:pt x="611" y="283"/>
                    <a:pt x="642" y="275"/>
                    <a:pt x="649" y="252"/>
                  </a:cubicBezTo>
                  <a:cubicBezTo>
                    <a:pt x="649" y="237"/>
                    <a:pt x="627" y="237"/>
                    <a:pt x="627" y="221"/>
                  </a:cubicBezTo>
                  <a:cubicBezTo>
                    <a:pt x="619" y="214"/>
                    <a:pt x="642" y="214"/>
                    <a:pt x="642" y="198"/>
                  </a:cubicBezTo>
                  <a:cubicBezTo>
                    <a:pt x="642" y="191"/>
                    <a:pt x="619" y="176"/>
                    <a:pt x="627" y="168"/>
                  </a:cubicBezTo>
                  <a:cubicBezTo>
                    <a:pt x="642" y="153"/>
                    <a:pt x="665" y="153"/>
                    <a:pt x="688" y="145"/>
                  </a:cubicBezTo>
                  <a:lnTo>
                    <a:pt x="688" y="145"/>
                  </a:lnTo>
                  <a:cubicBezTo>
                    <a:pt x="657" y="130"/>
                    <a:pt x="619" y="130"/>
                    <a:pt x="588" y="99"/>
                  </a:cubicBezTo>
                  <a:cubicBezTo>
                    <a:pt x="573" y="84"/>
                    <a:pt x="588" y="54"/>
                    <a:pt x="581" y="38"/>
                  </a:cubicBezTo>
                  <a:cubicBezTo>
                    <a:pt x="573" y="31"/>
                    <a:pt x="558" y="38"/>
                    <a:pt x="543" y="38"/>
                  </a:cubicBezTo>
                  <a:cubicBezTo>
                    <a:pt x="535" y="31"/>
                    <a:pt x="520" y="23"/>
                    <a:pt x="512" y="15"/>
                  </a:cubicBezTo>
                  <a:lnTo>
                    <a:pt x="512" y="15"/>
                  </a:lnTo>
                  <a:cubicBezTo>
                    <a:pt x="489" y="8"/>
                    <a:pt x="466" y="0"/>
                    <a:pt x="451" y="8"/>
                  </a:cubicBezTo>
                  <a:cubicBezTo>
                    <a:pt x="435" y="15"/>
                    <a:pt x="443" y="38"/>
                    <a:pt x="435" y="54"/>
                  </a:cubicBezTo>
                  <a:cubicBezTo>
                    <a:pt x="420" y="69"/>
                    <a:pt x="397" y="76"/>
                    <a:pt x="382" y="84"/>
                  </a:cubicBezTo>
                  <a:lnTo>
                    <a:pt x="382" y="84"/>
                  </a:lnTo>
                  <a:cubicBezTo>
                    <a:pt x="397" y="99"/>
                    <a:pt x="420" y="107"/>
                    <a:pt x="428" y="130"/>
                  </a:cubicBezTo>
                  <a:cubicBezTo>
                    <a:pt x="435" y="153"/>
                    <a:pt x="443" y="183"/>
                    <a:pt x="435" y="206"/>
                  </a:cubicBezTo>
                  <a:cubicBezTo>
                    <a:pt x="428" y="221"/>
                    <a:pt x="405" y="183"/>
                    <a:pt x="390" y="183"/>
                  </a:cubicBezTo>
                  <a:cubicBezTo>
                    <a:pt x="352" y="191"/>
                    <a:pt x="313" y="221"/>
                    <a:pt x="275" y="244"/>
                  </a:cubicBezTo>
                  <a:cubicBezTo>
                    <a:pt x="275" y="244"/>
                    <a:pt x="176" y="298"/>
                    <a:pt x="168" y="306"/>
                  </a:cubicBezTo>
                  <a:cubicBezTo>
                    <a:pt x="160" y="306"/>
                    <a:pt x="115" y="306"/>
                    <a:pt x="115" y="306"/>
                  </a:cubicBezTo>
                  <a:cubicBezTo>
                    <a:pt x="107" y="313"/>
                    <a:pt x="99" y="336"/>
                    <a:pt x="92" y="336"/>
                  </a:cubicBezTo>
                  <a:cubicBezTo>
                    <a:pt x="61" y="351"/>
                    <a:pt x="31" y="359"/>
                    <a:pt x="0" y="3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7" name="Freeform 55"/>
            <p:cNvSpPr>
              <a:spLocks noChangeArrowheads="1"/>
            </p:cNvSpPr>
            <p:nvPr/>
          </p:nvSpPr>
          <p:spPr bwMode="auto">
            <a:xfrm>
              <a:off x="6738499" y="6829426"/>
              <a:ext cx="250809" cy="193675"/>
            </a:xfrm>
            <a:custGeom>
              <a:avLst/>
              <a:gdLst>
                <a:gd name="T0" fmla="*/ 252 w 696"/>
                <a:gd name="T1" fmla="*/ 535 h 536"/>
                <a:gd name="T2" fmla="*/ 252 w 696"/>
                <a:gd name="T3" fmla="*/ 535 h 536"/>
                <a:gd name="T4" fmla="*/ 206 w 696"/>
                <a:gd name="T5" fmla="*/ 474 h 536"/>
                <a:gd name="T6" fmla="*/ 206 w 696"/>
                <a:gd name="T7" fmla="*/ 428 h 536"/>
                <a:gd name="T8" fmla="*/ 176 w 696"/>
                <a:gd name="T9" fmla="*/ 366 h 536"/>
                <a:gd name="T10" fmla="*/ 138 w 696"/>
                <a:gd name="T11" fmla="*/ 405 h 536"/>
                <a:gd name="T12" fmla="*/ 92 w 696"/>
                <a:gd name="T13" fmla="*/ 397 h 536"/>
                <a:gd name="T14" fmla="*/ 76 w 696"/>
                <a:gd name="T15" fmla="*/ 366 h 536"/>
                <a:gd name="T16" fmla="*/ 46 w 696"/>
                <a:gd name="T17" fmla="*/ 382 h 536"/>
                <a:gd name="T18" fmla="*/ 46 w 696"/>
                <a:gd name="T19" fmla="*/ 382 h 536"/>
                <a:gd name="T20" fmla="*/ 8 w 696"/>
                <a:gd name="T21" fmla="*/ 260 h 536"/>
                <a:gd name="T22" fmla="*/ 76 w 696"/>
                <a:gd name="T23" fmla="*/ 191 h 536"/>
                <a:gd name="T24" fmla="*/ 76 w 696"/>
                <a:gd name="T25" fmla="*/ 107 h 536"/>
                <a:gd name="T26" fmla="*/ 84 w 696"/>
                <a:gd name="T27" fmla="*/ 61 h 536"/>
                <a:gd name="T28" fmla="*/ 183 w 696"/>
                <a:gd name="T29" fmla="*/ 0 h 536"/>
                <a:gd name="T30" fmla="*/ 183 w 696"/>
                <a:gd name="T31" fmla="*/ 0 h 536"/>
                <a:gd name="T32" fmla="*/ 268 w 696"/>
                <a:gd name="T33" fmla="*/ 53 h 536"/>
                <a:gd name="T34" fmla="*/ 313 w 696"/>
                <a:gd name="T35" fmla="*/ 107 h 536"/>
                <a:gd name="T36" fmla="*/ 397 w 696"/>
                <a:gd name="T37" fmla="*/ 114 h 536"/>
                <a:gd name="T38" fmla="*/ 474 w 696"/>
                <a:gd name="T39" fmla="*/ 122 h 536"/>
                <a:gd name="T40" fmla="*/ 489 w 696"/>
                <a:gd name="T41" fmla="*/ 191 h 536"/>
                <a:gd name="T42" fmla="*/ 565 w 696"/>
                <a:gd name="T43" fmla="*/ 160 h 536"/>
                <a:gd name="T44" fmla="*/ 588 w 696"/>
                <a:gd name="T45" fmla="*/ 191 h 536"/>
                <a:gd name="T46" fmla="*/ 588 w 696"/>
                <a:gd name="T47" fmla="*/ 229 h 536"/>
                <a:gd name="T48" fmla="*/ 634 w 696"/>
                <a:gd name="T49" fmla="*/ 252 h 536"/>
                <a:gd name="T50" fmla="*/ 634 w 696"/>
                <a:gd name="T51" fmla="*/ 252 h 536"/>
                <a:gd name="T52" fmla="*/ 680 w 696"/>
                <a:gd name="T53" fmla="*/ 298 h 536"/>
                <a:gd name="T54" fmla="*/ 687 w 696"/>
                <a:gd name="T55" fmla="*/ 374 h 536"/>
                <a:gd name="T56" fmla="*/ 642 w 696"/>
                <a:gd name="T57" fmla="*/ 351 h 536"/>
                <a:gd name="T58" fmla="*/ 527 w 696"/>
                <a:gd name="T59" fmla="*/ 412 h 536"/>
                <a:gd name="T60" fmla="*/ 420 w 696"/>
                <a:gd name="T61" fmla="*/ 474 h 536"/>
                <a:gd name="T62" fmla="*/ 367 w 696"/>
                <a:gd name="T63" fmla="*/ 474 h 536"/>
                <a:gd name="T64" fmla="*/ 344 w 696"/>
                <a:gd name="T65" fmla="*/ 504 h 536"/>
                <a:gd name="T66" fmla="*/ 252 w 696"/>
                <a:gd name="T67" fmla="*/ 53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6" h="536">
                  <a:moveTo>
                    <a:pt x="252" y="535"/>
                  </a:moveTo>
                  <a:lnTo>
                    <a:pt x="252" y="535"/>
                  </a:lnTo>
                  <a:cubicBezTo>
                    <a:pt x="237" y="512"/>
                    <a:pt x="214" y="496"/>
                    <a:pt x="206" y="474"/>
                  </a:cubicBezTo>
                  <a:cubicBezTo>
                    <a:pt x="199" y="458"/>
                    <a:pt x="214" y="443"/>
                    <a:pt x="206" y="428"/>
                  </a:cubicBezTo>
                  <a:cubicBezTo>
                    <a:pt x="206" y="405"/>
                    <a:pt x="199" y="374"/>
                    <a:pt x="176" y="366"/>
                  </a:cubicBezTo>
                  <a:cubicBezTo>
                    <a:pt x="160" y="359"/>
                    <a:pt x="153" y="397"/>
                    <a:pt x="138" y="405"/>
                  </a:cubicBezTo>
                  <a:cubicBezTo>
                    <a:pt x="122" y="405"/>
                    <a:pt x="107" y="405"/>
                    <a:pt x="92" y="397"/>
                  </a:cubicBezTo>
                  <a:cubicBezTo>
                    <a:pt x="84" y="389"/>
                    <a:pt x="84" y="366"/>
                    <a:pt x="76" y="366"/>
                  </a:cubicBezTo>
                  <a:cubicBezTo>
                    <a:pt x="61" y="366"/>
                    <a:pt x="54" y="374"/>
                    <a:pt x="46" y="382"/>
                  </a:cubicBezTo>
                  <a:lnTo>
                    <a:pt x="46" y="382"/>
                  </a:lnTo>
                  <a:cubicBezTo>
                    <a:pt x="31" y="344"/>
                    <a:pt x="0" y="305"/>
                    <a:pt x="8" y="260"/>
                  </a:cubicBezTo>
                  <a:cubicBezTo>
                    <a:pt x="8" y="229"/>
                    <a:pt x="61" y="222"/>
                    <a:pt x="76" y="191"/>
                  </a:cubicBezTo>
                  <a:cubicBezTo>
                    <a:pt x="84" y="168"/>
                    <a:pt x="69" y="130"/>
                    <a:pt x="76" y="107"/>
                  </a:cubicBezTo>
                  <a:cubicBezTo>
                    <a:pt x="76" y="91"/>
                    <a:pt x="76" y="69"/>
                    <a:pt x="84" y="61"/>
                  </a:cubicBezTo>
                  <a:cubicBezTo>
                    <a:pt x="115" y="38"/>
                    <a:pt x="153" y="23"/>
                    <a:pt x="183" y="0"/>
                  </a:cubicBezTo>
                  <a:lnTo>
                    <a:pt x="183" y="0"/>
                  </a:lnTo>
                  <a:cubicBezTo>
                    <a:pt x="206" y="23"/>
                    <a:pt x="245" y="38"/>
                    <a:pt x="268" y="53"/>
                  </a:cubicBezTo>
                  <a:cubicBezTo>
                    <a:pt x="283" y="69"/>
                    <a:pt x="290" y="99"/>
                    <a:pt x="313" y="107"/>
                  </a:cubicBezTo>
                  <a:cubicBezTo>
                    <a:pt x="336" y="114"/>
                    <a:pt x="367" y="107"/>
                    <a:pt x="397" y="114"/>
                  </a:cubicBezTo>
                  <a:cubicBezTo>
                    <a:pt x="420" y="114"/>
                    <a:pt x="451" y="107"/>
                    <a:pt x="474" y="122"/>
                  </a:cubicBezTo>
                  <a:cubicBezTo>
                    <a:pt x="489" y="137"/>
                    <a:pt x="474" y="183"/>
                    <a:pt x="489" y="191"/>
                  </a:cubicBezTo>
                  <a:cubicBezTo>
                    <a:pt x="520" y="199"/>
                    <a:pt x="535" y="160"/>
                    <a:pt x="565" y="160"/>
                  </a:cubicBezTo>
                  <a:cubicBezTo>
                    <a:pt x="573" y="160"/>
                    <a:pt x="581" y="183"/>
                    <a:pt x="588" y="191"/>
                  </a:cubicBezTo>
                  <a:cubicBezTo>
                    <a:pt x="596" y="206"/>
                    <a:pt x="581" y="222"/>
                    <a:pt x="588" y="229"/>
                  </a:cubicBezTo>
                  <a:cubicBezTo>
                    <a:pt x="596" y="244"/>
                    <a:pt x="619" y="244"/>
                    <a:pt x="634" y="252"/>
                  </a:cubicBezTo>
                  <a:lnTo>
                    <a:pt x="634" y="252"/>
                  </a:lnTo>
                  <a:cubicBezTo>
                    <a:pt x="649" y="267"/>
                    <a:pt x="672" y="275"/>
                    <a:pt x="680" y="298"/>
                  </a:cubicBezTo>
                  <a:cubicBezTo>
                    <a:pt x="687" y="321"/>
                    <a:pt x="695" y="351"/>
                    <a:pt x="687" y="374"/>
                  </a:cubicBezTo>
                  <a:cubicBezTo>
                    <a:pt x="680" y="389"/>
                    <a:pt x="657" y="351"/>
                    <a:pt x="642" y="351"/>
                  </a:cubicBezTo>
                  <a:cubicBezTo>
                    <a:pt x="604" y="359"/>
                    <a:pt x="565" y="389"/>
                    <a:pt x="527" y="412"/>
                  </a:cubicBezTo>
                  <a:cubicBezTo>
                    <a:pt x="527" y="412"/>
                    <a:pt x="428" y="466"/>
                    <a:pt x="420" y="474"/>
                  </a:cubicBezTo>
                  <a:cubicBezTo>
                    <a:pt x="412" y="474"/>
                    <a:pt x="367" y="474"/>
                    <a:pt x="367" y="474"/>
                  </a:cubicBezTo>
                  <a:cubicBezTo>
                    <a:pt x="359" y="481"/>
                    <a:pt x="351" y="504"/>
                    <a:pt x="344" y="504"/>
                  </a:cubicBezTo>
                  <a:cubicBezTo>
                    <a:pt x="313" y="519"/>
                    <a:pt x="283" y="527"/>
                    <a:pt x="252" y="53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8" name="Freeform 56"/>
            <p:cNvSpPr>
              <a:spLocks noChangeArrowheads="1"/>
            </p:cNvSpPr>
            <p:nvPr/>
          </p:nvSpPr>
          <p:spPr bwMode="auto">
            <a:xfrm>
              <a:off x="7046454" y="6908801"/>
              <a:ext cx="239696" cy="157163"/>
            </a:xfrm>
            <a:custGeom>
              <a:avLst/>
              <a:gdLst>
                <a:gd name="T0" fmla="*/ 61 w 665"/>
                <a:gd name="T1" fmla="*/ 358 h 436"/>
                <a:gd name="T2" fmla="*/ 61 w 665"/>
                <a:gd name="T3" fmla="*/ 358 h 436"/>
                <a:gd name="T4" fmla="*/ 7 w 665"/>
                <a:gd name="T5" fmla="*/ 282 h 436"/>
                <a:gd name="T6" fmla="*/ 0 w 665"/>
                <a:gd name="T7" fmla="*/ 252 h 436"/>
                <a:gd name="T8" fmla="*/ 45 w 665"/>
                <a:gd name="T9" fmla="*/ 198 h 436"/>
                <a:gd name="T10" fmla="*/ 23 w 665"/>
                <a:gd name="T11" fmla="*/ 167 h 436"/>
                <a:gd name="T12" fmla="*/ 38 w 665"/>
                <a:gd name="T13" fmla="*/ 144 h 436"/>
                <a:gd name="T14" fmla="*/ 23 w 665"/>
                <a:gd name="T15" fmla="*/ 114 h 436"/>
                <a:gd name="T16" fmla="*/ 84 w 665"/>
                <a:gd name="T17" fmla="*/ 91 h 436"/>
                <a:gd name="T18" fmla="*/ 84 w 665"/>
                <a:gd name="T19" fmla="*/ 91 h 436"/>
                <a:gd name="T20" fmla="*/ 99 w 665"/>
                <a:gd name="T21" fmla="*/ 114 h 436"/>
                <a:gd name="T22" fmla="*/ 137 w 665"/>
                <a:gd name="T23" fmla="*/ 68 h 436"/>
                <a:gd name="T24" fmla="*/ 168 w 665"/>
                <a:gd name="T25" fmla="*/ 30 h 436"/>
                <a:gd name="T26" fmla="*/ 206 w 665"/>
                <a:gd name="T27" fmla="*/ 53 h 436"/>
                <a:gd name="T28" fmla="*/ 282 w 665"/>
                <a:gd name="T29" fmla="*/ 38 h 436"/>
                <a:gd name="T30" fmla="*/ 351 w 665"/>
                <a:gd name="T31" fmla="*/ 53 h 436"/>
                <a:gd name="T32" fmla="*/ 435 w 665"/>
                <a:gd name="T33" fmla="*/ 22 h 436"/>
                <a:gd name="T34" fmla="*/ 481 w 665"/>
                <a:gd name="T35" fmla="*/ 0 h 436"/>
                <a:gd name="T36" fmla="*/ 481 w 665"/>
                <a:gd name="T37" fmla="*/ 0 h 436"/>
                <a:gd name="T38" fmla="*/ 565 w 665"/>
                <a:gd name="T39" fmla="*/ 76 h 436"/>
                <a:gd name="T40" fmla="*/ 626 w 665"/>
                <a:gd name="T41" fmla="*/ 76 h 436"/>
                <a:gd name="T42" fmla="*/ 656 w 665"/>
                <a:gd name="T43" fmla="*/ 114 h 436"/>
                <a:gd name="T44" fmla="*/ 580 w 665"/>
                <a:gd name="T45" fmla="*/ 129 h 436"/>
                <a:gd name="T46" fmla="*/ 573 w 665"/>
                <a:gd name="T47" fmla="*/ 229 h 436"/>
                <a:gd name="T48" fmla="*/ 611 w 665"/>
                <a:gd name="T49" fmla="*/ 313 h 436"/>
                <a:gd name="T50" fmla="*/ 611 w 665"/>
                <a:gd name="T51" fmla="*/ 313 h 436"/>
                <a:gd name="T52" fmla="*/ 565 w 665"/>
                <a:gd name="T53" fmla="*/ 343 h 436"/>
                <a:gd name="T54" fmla="*/ 557 w 665"/>
                <a:gd name="T55" fmla="*/ 381 h 436"/>
                <a:gd name="T56" fmla="*/ 504 w 665"/>
                <a:gd name="T57" fmla="*/ 435 h 436"/>
                <a:gd name="T58" fmla="*/ 420 w 665"/>
                <a:gd name="T59" fmla="*/ 412 h 436"/>
                <a:gd name="T60" fmla="*/ 420 w 665"/>
                <a:gd name="T61" fmla="*/ 412 h 436"/>
                <a:gd name="T62" fmla="*/ 397 w 665"/>
                <a:gd name="T63" fmla="*/ 358 h 436"/>
                <a:gd name="T64" fmla="*/ 351 w 665"/>
                <a:gd name="T65" fmla="*/ 366 h 436"/>
                <a:gd name="T66" fmla="*/ 267 w 665"/>
                <a:gd name="T67" fmla="*/ 343 h 436"/>
                <a:gd name="T68" fmla="*/ 206 w 665"/>
                <a:gd name="T69" fmla="*/ 381 h 436"/>
                <a:gd name="T70" fmla="*/ 145 w 665"/>
                <a:gd name="T71" fmla="*/ 381 h 436"/>
                <a:gd name="T72" fmla="*/ 99 w 665"/>
                <a:gd name="T73" fmla="*/ 358 h 436"/>
                <a:gd name="T74" fmla="*/ 61 w 665"/>
                <a:gd name="T75" fmla="*/ 35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65" h="436">
                  <a:moveTo>
                    <a:pt x="61" y="358"/>
                  </a:moveTo>
                  <a:lnTo>
                    <a:pt x="61" y="358"/>
                  </a:lnTo>
                  <a:cubicBezTo>
                    <a:pt x="38" y="336"/>
                    <a:pt x="23" y="313"/>
                    <a:pt x="7" y="282"/>
                  </a:cubicBezTo>
                  <a:cubicBezTo>
                    <a:pt x="0" y="274"/>
                    <a:pt x="0" y="259"/>
                    <a:pt x="0" y="252"/>
                  </a:cubicBezTo>
                  <a:cubicBezTo>
                    <a:pt x="7" y="229"/>
                    <a:pt x="38" y="221"/>
                    <a:pt x="45" y="198"/>
                  </a:cubicBezTo>
                  <a:cubicBezTo>
                    <a:pt x="45" y="183"/>
                    <a:pt x="23" y="183"/>
                    <a:pt x="23" y="167"/>
                  </a:cubicBezTo>
                  <a:cubicBezTo>
                    <a:pt x="15" y="160"/>
                    <a:pt x="38" y="160"/>
                    <a:pt x="38" y="144"/>
                  </a:cubicBezTo>
                  <a:cubicBezTo>
                    <a:pt x="38" y="137"/>
                    <a:pt x="15" y="122"/>
                    <a:pt x="23" y="114"/>
                  </a:cubicBezTo>
                  <a:cubicBezTo>
                    <a:pt x="38" y="99"/>
                    <a:pt x="61" y="99"/>
                    <a:pt x="84" y="91"/>
                  </a:cubicBezTo>
                  <a:lnTo>
                    <a:pt x="84" y="91"/>
                  </a:lnTo>
                  <a:cubicBezTo>
                    <a:pt x="91" y="99"/>
                    <a:pt x="91" y="114"/>
                    <a:pt x="99" y="114"/>
                  </a:cubicBezTo>
                  <a:cubicBezTo>
                    <a:pt x="122" y="99"/>
                    <a:pt x="122" y="83"/>
                    <a:pt x="137" y="68"/>
                  </a:cubicBezTo>
                  <a:cubicBezTo>
                    <a:pt x="145" y="53"/>
                    <a:pt x="152" y="38"/>
                    <a:pt x="168" y="30"/>
                  </a:cubicBezTo>
                  <a:cubicBezTo>
                    <a:pt x="183" y="30"/>
                    <a:pt x="191" y="53"/>
                    <a:pt x="206" y="53"/>
                  </a:cubicBezTo>
                  <a:cubicBezTo>
                    <a:pt x="229" y="53"/>
                    <a:pt x="259" y="38"/>
                    <a:pt x="282" y="38"/>
                  </a:cubicBezTo>
                  <a:cubicBezTo>
                    <a:pt x="305" y="38"/>
                    <a:pt x="328" y="53"/>
                    <a:pt x="351" y="53"/>
                  </a:cubicBezTo>
                  <a:cubicBezTo>
                    <a:pt x="381" y="45"/>
                    <a:pt x="404" y="30"/>
                    <a:pt x="435" y="22"/>
                  </a:cubicBezTo>
                  <a:cubicBezTo>
                    <a:pt x="450" y="15"/>
                    <a:pt x="465" y="7"/>
                    <a:pt x="481" y="0"/>
                  </a:cubicBezTo>
                  <a:lnTo>
                    <a:pt x="481" y="0"/>
                  </a:lnTo>
                  <a:cubicBezTo>
                    <a:pt x="511" y="22"/>
                    <a:pt x="534" y="61"/>
                    <a:pt x="565" y="76"/>
                  </a:cubicBezTo>
                  <a:cubicBezTo>
                    <a:pt x="580" y="83"/>
                    <a:pt x="603" y="68"/>
                    <a:pt x="626" y="76"/>
                  </a:cubicBezTo>
                  <a:cubicBezTo>
                    <a:pt x="641" y="83"/>
                    <a:pt x="664" y="99"/>
                    <a:pt x="656" y="114"/>
                  </a:cubicBezTo>
                  <a:cubicBezTo>
                    <a:pt x="641" y="137"/>
                    <a:pt x="595" y="106"/>
                    <a:pt x="580" y="129"/>
                  </a:cubicBezTo>
                  <a:cubicBezTo>
                    <a:pt x="557" y="152"/>
                    <a:pt x="573" y="198"/>
                    <a:pt x="573" y="229"/>
                  </a:cubicBezTo>
                  <a:cubicBezTo>
                    <a:pt x="580" y="259"/>
                    <a:pt x="595" y="282"/>
                    <a:pt x="611" y="313"/>
                  </a:cubicBezTo>
                  <a:lnTo>
                    <a:pt x="611" y="313"/>
                  </a:lnTo>
                  <a:cubicBezTo>
                    <a:pt x="595" y="320"/>
                    <a:pt x="580" y="328"/>
                    <a:pt x="565" y="343"/>
                  </a:cubicBezTo>
                  <a:cubicBezTo>
                    <a:pt x="557" y="358"/>
                    <a:pt x="565" y="374"/>
                    <a:pt x="557" y="381"/>
                  </a:cubicBezTo>
                  <a:cubicBezTo>
                    <a:pt x="542" y="404"/>
                    <a:pt x="527" y="427"/>
                    <a:pt x="504" y="435"/>
                  </a:cubicBezTo>
                  <a:cubicBezTo>
                    <a:pt x="473" y="435"/>
                    <a:pt x="450" y="419"/>
                    <a:pt x="420" y="412"/>
                  </a:cubicBezTo>
                  <a:lnTo>
                    <a:pt x="420" y="412"/>
                  </a:lnTo>
                  <a:cubicBezTo>
                    <a:pt x="412" y="397"/>
                    <a:pt x="412" y="374"/>
                    <a:pt x="397" y="358"/>
                  </a:cubicBezTo>
                  <a:cubicBezTo>
                    <a:pt x="381" y="351"/>
                    <a:pt x="366" y="366"/>
                    <a:pt x="351" y="366"/>
                  </a:cubicBezTo>
                  <a:cubicBezTo>
                    <a:pt x="320" y="358"/>
                    <a:pt x="298" y="336"/>
                    <a:pt x="267" y="343"/>
                  </a:cubicBezTo>
                  <a:cubicBezTo>
                    <a:pt x="244" y="343"/>
                    <a:pt x="229" y="374"/>
                    <a:pt x="206" y="381"/>
                  </a:cubicBezTo>
                  <a:cubicBezTo>
                    <a:pt x="191" y="389"/>
                    <a:pt x="168" y="389"/>
                    <a:pt x="145" y="381"/>
                  </a:cubicBezTo>
                  <a:cubicBezTo>
                    <a:pt x="129" y="381"/>
                    <a:pt x="114" y="358"/>
                    <a:pt x="99" y="358"/>
                  </a:cubicBezTo>
                  <a:cubicBezTo>
                    <a:pt x="84" y="351"/>
                    <a:pt x="68" y="358"/>
                    <a:pt x="61" y="35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9" name="Freeform 57"/>
            <p:cNvSpPr>
              <a:spLocks noChangeArrowheads="1"/>
            </p:cNvSpPr>
            <p:nvPr/>
          </p:nvSpPr>
          <p:spPr bwMode="auto">
            <a:xfrm>
              <a:off x="6805170" y="6696075"/>
              <a:ext cx="231760" cy="223838"/>
            </a:xfrm>
            <a:custGeom>
              <a:avLst/>
              <a:gdLst>
                <a:gd name="T0" fmla="*/ 0 w 643"/>
                <a:gd name="T1" fmla="*/ 367 h 620"/>
                <a:gd name="T2" fmla="*/ 0 w 643"/>
                <a:gd name="T3" fmla="*/ 367 h 620"/>
                <a:gd name="T4" fmla="*/ 85 w 643"/>
                <a:gd name="T5" fmla="*/ 420 h 620"/>
                <a:gd name="T6" fmla="*/ 130 w 643"/>
                <a:gd name="T7" fmla="*/ 474 h 620"/>
                <a:gd name="T8" fmla="*/ 214 w 643"/>
                <a:gd name="T9" fmla="*/ 481 h 620"/>
                <a:gd name="T10" fmla="*/ 291 w 643"/>
                <a:gd name="T11" fmla="*/ 489 h 620"/>
                <a:gd name="T12" fmla="*/ 306 w 643"/>
                <a:gd name="T13" fmla="*/ 558 h 620"/>
                <a:gd name="T14" fmla="*/ 382 w 643"/>
                <a:gd name="T15" fmla="*/ 527 h 620"/>
                <a:gd name="T16" fmla="*/ 405 w 643"/>
                <a:gd name="T17" fmla="*/ 558 h 620"/>
                <a:gd name="T18" fmla="*/ 405 w 643"/>
                <a:gd name="T19" fmla="*/ 596 h 620"/>
                <a:gd name="T20" fmla="*/ 451 w 643"/>
                <a:gd name="T21" fmla="*/ 619 h 620"/>
                <a:gd name="T22" fmla="*/ 451 w 643"/>
                <a:gd name="T23" fmla="*/ 619 h 620"/>
                <a:gd name="T24" fmla="*/ 504 w 643"/>
                <a:gd name="T25" fmla="*/ 589 h 620"/>
                <a:gd name="T26" fmla="*/ 520 w 643"/>
                <a:gd name="T27" fmla="*/ 543 h 620"/>
                <a:gd name="T28" fmla="*/ 581 w 643"/>
                <a:gd name="T29" fmla="*/ 550 h 620"/>
                <a:gd name="T30" fmla="*/ 581 w 643"/>
                <a:gd name="T31" fmla="*/ 550 h 620"/>
                <a:gd name="T32" fmla="*/ 642 w 643"/>
                <a:gd name="T33" fmla="*/ 489 h 620"/>
                <a:gd name="T34" fmla="*/ 589 w 643"/>
                <a:gd name="T35" fmla="*/ 481 h 620"/>
                <a:gd name="T36" fmla="*/ 543 w 643"/>
                <a:gd name="T37" fmla="*/ 474 h 620"/>
                <a:gd name="T38" fmla="*/ 543 w 643"/>
                <a:gd name="T39" fmla="*/ 420 h 620"/>
                <a:gd name="T40" fmla="*/ 550 w 643"/>
                <a:gd name="T41" fmla="*/ 352 h 620"/>
                <a:gd name="T42" fmla="*/ 558 w 643"/>
                <a:gd name="T43" fmla="*/ 291 h 620"/>
                <a:gd name="T44" fmla="*/ 527 w 643"/>
                <a:gd name="T45" fmla="*/ 268 h 620"/>
                <a:gd name="T46" fmla="*/ 443 w 643"/>
                <a:gd name="T47" fmla="*/ 245 h 620"/>
                <a:gd name="T48" fmla="*/ 421 w 643"/>
                <a:gd name="T49" fmla="*/ 199 h 620"/>
                <a:gd name="T50" fmla="*/ 421 w 643"/>
                <a:gd name="T51" fmla="*/ 184 h 620"/>
                <a:gd name="T52" fmla="*/ 512 w 643"/>
                <a:gd name="T53" fmla="*/ 214 h 620"/>
                <a:gd name="T54" fmla="*/ 512 w 643"/>
                <a:gd name="T55" fmla="*/ 153 h 620"/>
                <a:gd name="T56" fmla="*/ 512 w 643"/>
                <a:gd name="T57" fmla="*/ 153 h 620"/>
                <a:gd name="T58" fmla="*/ 482 w 643"/>
                <a:gd name="T59" fmla="*/ 115 h 620"/>
                <a:gd name="T60" fmla="*/ 421 w 643"/>
                <a:gd name="T61" fmla="*/ 107 h 620"/>
                <a:gd name="T62" fmla="*/ 382 w 643"/>
                <a:gd name="T63" fmla="*/ 77 h 620"/>
                <a:gd name="T64" fmla="*/ 337 w 643"/>
                <a:gd name="T65" fmla="*/ 69 h 620"/>
                <a:gd name="T66" fmla="*/ 337 w 643"/>
                <a:gd name="T67" fmla="*/ 92 h 620"/>
                <a:gd name="T68" fmla="*/ 306 w 643"/>
                <a:gd name="T69" fmla="*/ 84 h 620"/>
                <a:gd name="T70" fmla="*/ 268 w 643"/>
                <a:gd name="T71" fmla="*/ 16 h 620"/>
                <a:gd name="T72" fmla="*/ 153 w 643"/>
                <a:gd name="T73" fmla="*/ 31 h 620"/>
                <a:gd name="T74" fmla="*/ 138 w 643"/>
                <a:gd name="T75" fmla="*/ 107 h 620"/>
                <a:gd name="T76" fmla="*/ 168 w 643"/>
                <a:gd name="T77" fmla="*/ 153 h 620"/>
                <a:gd name="T78" fmla="*/ 138 w 643"/>
                <a:gd name="T79" fmla="*/ 168 h 620"/>
                <a:gd name="T80" fmla="*/ 123 w 643"/>
                <a:gd name="T81" fmla="*/ 252 h 620"/>
                <a:gd name="T82" fmla="*/ 85 w 643"/>
                <a:gd name="T83" fmla="*/ 245 h 620"/>
                <a:gd name="T84" fmla="*/ 23 w 643"/>
                <a:gd name="T85" fmla="*/ 298 h 620"/>
                <a:gd name="T86" fmla="*/ 23 w 643"/>
                <a:gd name="T87" fmla="*/ 298 h 620"/>
                <a:gd name="T88" fmla="*/ 23 w 643"/>
                <a:gd name="T89" fmla="*/ 344 h 620"/>
                <a:gd name="T90" fmla="*/ 0 w 643"/>
                <a:gd name="T91" fmla="*/ 36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43" h="620">
                  <a:moveTo>
                    <a:pt x="0" y="367"/>
                  </a:moveTo>
                  <a:lnTo>
                    <a:pt x="0" y="367"/>
                  </a:lnTo>
                  <a:cubicBezTo>
                    <a:pt x="23" y="390"/>
                    <a:pt x="62" y="405"/>
                    <a:pt x="85" y="420"/>
                  </a:cubicBezTo>
                  <a:cubicBezTo>
                    <a:pt x="100" y="436"/>
                    <a:pt x="107" y="466"/>
                    <a:pt x="130" y="474"/>
                  </a:cubicBezTo>
                  <a:cubicBezTo>
                    <a:pt x="153" y="481"/>
                    <a:pt x="184" y="474"/>
                    <a:pt x="214" y="481"/>
                  </a:cubicBezTo>
                  <a:cubicBezTo>
                    <a:pt x="237" y="481"/>
                    <a:pt x="268" y="474"/>
                    <a:pt x="291" y="489"/>
                  </a:cubicBezTo>
                  <a:cubicBezTo>
                    <a:pt x="306" y="504"/>
                    <a:pt x="291" y="550"/>
                    <a:pt x="306" y="558"/>
                  </a:cubicBezTo>
                  <a:cubicBezTo>
                    <a:pt x="337" y="566"/>
                    <a:pt x="352" y="527"/>
                    <a:pt x="382" y="527"/>
                  </a:cubicBezTo>
                  <a:cubicBezTo>
                    <a:pt x="390" y="527"/>
                    <a:pt x="398" y="550"/>
                    <a:pt x="405" y="558"/>
                  </a:cubicBezTo>
                  <a:cubicBezTo>
                    <a:pt x="413" y="573"/>
                    <a:pt x="398" y="589"/>
                    <a:pt x="405" y="596"/>
                  </a:cubicBezTo>
                  <a:cubicBezTo>
                    <a:pt x="413" y="611"/>
                    <a:pt x="436" y="611"/>
                    <a:pt x="451" y="619"/>
                  </a:cubicBezTo>
                  <a:lnTo>
                    <a:pt x="451" y="619"/>
                  </a:lnTo>
                  <a:cubicBezTo>
                    <a:pt x="466" y="611"/>
                    <a:pt x="489" y="604"/>
                    <a:pt x="504" y="589"/>
                  </a:cubicBezTo>
                  <a:cubicBezTo>
                    <a:pt x="512" y="573"/>
                    <a:pt x="504" y="550"/>
                    <a:pt x="520" y="543"/>
                  </a:cubicBezTo>
                  <a:cubicBezTo>
                    <a:pt x="535" y="535"/>
                    <a:pt x="558" y="543"/>
                    <a:pt x="581" y="550"/>
                  </a:cubicBezTo>
                  <a:lnTo>
                    <a:pt x="581" y="550"/>
                  </a:lnTo>
                  <a:cubicBezTo>
                    <a:pt x="604" y="527"/>
                    <a:pt x="642" y="520"/>
                    <a:pt x="642" y="489"/>
                  </a:cubicBezTo>
                  <a:cubicBezTo>
                    <a:pt x="642" y="474"/>
                    <a:pt x="604" y="481"/>
                    <a:pt x="589" y="481"/>
                  </a:cubicBezTo>
                  <a:cubicBezTo>
                    <a:pt x="573" y="481"/>
                    <a:pt x="550" y="481"/>
                    <a:pt x="543" y="474"/>
                  </a:cubicBezTo>
                  <a:cubicBezTo>
                    <a:pt x="527" y="458"/>
                    <a:pt x="535" y="443"/>
                    <a:pt x="543" y="420"/>
                  </a:cubicBezTo>
                  <a:cubicBezTo>
                    <a:pt x="543" y="397"/>
                    <a:pt x="550" y="375"/>
                    <a:pt x="550" y="352"/>
                  </a:cubicBezTo>
                  <a:cubicBezTo>
                    <a:pt x="550" y="336"/>
                    <a:pt x="566" y="314"/>
                    <a:pt x="558" y="291"/>
                  </a:cubicBezTo>
                  <a:cubicBezTo>
                    <a:pt x="558" y="283"/>
                    <a:pt x="543" y="275"/>
                    <a:pt x="527" y="268"/>
                  </a:cubicBezTo>
                  <a:cubicBezTo>
                    <a:pt x="504" y="260"/>
                    <a:pt x="466" y="268"/>
                    <a:pt x="443" y="245"/>
                  </a:cubicBezTo>
                  <a:cubicBezTo>
                    <a:pt x="428" y="237"/>
                    <a:pt x="428" y="222"/>
                    <a:pt x="421" y="199"/>
                  </a:cubicBezTo>
                  <a:lnTo>
                    <a:pt x="421" y="184"/>
                  </a:lnTo>
                  <a:cubicBezTo>
                    <a:pt x="451" y="184"/>
                    <a:pt x="482" y="222"/>
                    <a:pt x="512" y="214"/>
                  </a:cubicBezTo>
                  <a:cubicBezTo>
                    <a:pt x="527" y="206"/>
                    <a:pt x="512" y="176"/>
                    <a:pt x="512" y="153"/>
                  </a:cubicBezTo>
                  <a:lnTo>
                    <a:pt x="512" y="153"/>
                  </a:lnTo>
                  <a:cubicBezTo>
                    <a:pt x="504" y="138"/>
                    <a:pt x="497" y="130"/>
                    <a:pt x="482" y="115"/>
                  </a:cubicBezTo>
                  <a:cubicBezTo>
                    <a:pt x="482" y="115"/>
                    <a:pt x="428" y="107"/>
                    <a:pt x="421" y="107"/>
                  </a:cubicBezTo>
                  <a:lnTo>
                    <a:pt x="382" y="77"/>
                  </a:lnTo>
                  <a:cubicBezTo>
                    <a:pt x="367" y="69"/>
                    <a:pt x="352" y="69"/>
                    <a:pt x="337" y="69"/>
                  </a:cubicBezTo>
                  <a:cubicBezTo>
                    <a:pt x="329" y="69"/>
                    <a:pt x="337" y="84"/>
                    <a:pt x="337" y="92"/>
                  </a:cubicBezTo>
                  <a:cubicBezTo>
                    <a:pt x="321" y="92"/>
                    <a:pt x="314" y="92"/>
                    <a:pt x="306" y="84"/>
                  </a:cubicBezTo>
                  <a:cubicBezTo>
                    <a:pt x="291" y="61"/>
                    <a:pt x="291" y="23"/>
                    <a:pt x="268" y="16"/>
                  </a:cubicBezTo>
                  <a:cubicBezTo>
                    <a:pt x="229" y="0"/>
                    <a:pt x="191" y="23"/>
                    <a:pt x="153" y="31"/>
                  </a:cubicBezTo>
                  <a:cubicBezTo>
                    <a:pt x="153" y="31"/>
                    <a:pt x="138" y="100"/>
                    <a:pt x="138" y="107"/>
                  </a:cubicBezTo>
                  <a:lnTo>
                    <a:pt x="168" y="153"/>
                  </a:lnTo>
                  <a:cubicBezTo>
                    <a:pt x="153" y="161"/>
                    <a:pt x="138" y="153"/>
                    <a:pt x="138" y="168"/>
                  </a:cubicBezTo>
                  <a:cubicBezTo>
                    <a:pt x="123" y="191"/>
                    <a:pt x="138" y="229"/>
                    <a:pt x="123" y="252"/>
                  </a:cubicBezTo>
                  <a:cubicBezTo>
                    <a:pt x="115" y="268"/>
                    <a:pt x="100" y="237"/>
                    <a:pt x="85" y="245"/>
                  </a:cubicBezTo>
                  <a:cubicBezTo>
                    <a:pt x="62" y="252"/>
                    <a:pt x="46" y="283"/>
                    <a:pt x="23" y="298"/>
                  </a:cubicBezTo>
                  <a:lnTo>
                    <a:pt x="23" y="298"/>
                  </a:lnTo>
                  <a:cubicBezTo>
                    <a:pt x="23" y="314"/>
                    <a:pt x="31" y="329"/>
                    <a:pt x="23" y="344"/>
                  </a:cubicBezTo>
                  <a:cubicBezTo>
                    <a:pt x="23" y="352"/>
                    <a:pt x="8" y="359"/>
                    <a:pt x="0" y="3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0" name="Freeform 58"/>
            <p:cNvSpPr>
              <a:spLocks noChangeArrowheads="1"/>
            </p:cNvSpPr>
            <p:nvPr/>
          </p:nvSpPr>
          <p:spPr bwMode="auto">
            <a:xfrm>
              <a:off x="6955972" y="6716713"/>
              <a:ext cx="277795" cy="233362"/>
            </a:xfrm>
            <a:custGeom>
              <a:avLst/>
              <a:gdLst>
                <a:gd name="T0" fmla="*/ 91 w 772"/>
                <a:gd name="T1" fmla="*/ 99 h 650"/>
                <a:gd name="T2" fmla="*/ 91 w 772"/>
                <a:gd name="T3" fmla="*/ 99 h 650"/>
                <a:gd name="T4" fmla="*/ 91 w 772"/>
                <a:gd name="T5" fmla="*/ 160 h 650"/>
                <a:gd name="T6" fmla="*/ 0 w 772"/>
                <a:gd name="T7" fmla="*/ 130 h 650"/>
                <a:gd name="T8" fmla="*/ 0 w 772"/>
                <a:gd name="T9" fmla="*/ 145 h 650"/>
                <a:gd name="T10" fmla="*/ 22 w 772"/>
                <a:gd name="T11" fmla="*/ 191 h 650"/>
                <a:gd name="T12" fmla="*/ 106 w 772"/>
                <a:gd name="T13" fmla="*/ 214 h 650"/>
                <a:gd name="T14" fmla="*/ 137 w 772"/>
                <a:gd name="T15" fmla="*/ 237 h 650"/>
                <a:gd name="T16" fmla="*/ 129 w 772"/>
                <a:gd name="T17" fmla="*/ 298 h 650"/>
                <a:gd name="T18" fmla="*/ 122 w 772"/>
                <a:gd name="T19" fmla="*/ 366 h 650"/>
                <a:gd name="T20" fmla="*/ 122 w 772"/>
                <a:gd name="T21" fmla="*/ 420 h 650"/>
                <a:gd name="T22" fmla="*/ 168 w 772"/>
                <a:gd name="T23" fmla="*/ 427 h 650"/>
                <a:gd name="T24" fmla="*/ 221 w 772"/>
                <a:gd name="T25" fmla="*/ 435 h 650"/>
                <a:gd name="T26" fmla="*/ 160 w 772"/>
                <a:gd name="T27" fmla="*/ 496 h 650"/>
                <a:gd name="T28" fmla="*/ 160 w 772"/>
                <a:gd name="T29" fmla="*/ 496 h 650"/>
                <a:gd name="T30" fmla="*/ 191 w 772"/>
                <a:gd name="T31" fmla="*/ 519 h 650"/>
                <a:gd name="T32" fmla="*/ 229 w 772"/>
                <a:gd name="T33" fmla="*/ 519 h 650"/>
                <a:gd name="T34" fmla="*/ 236 w 772"/>
                <a:gd name="T35" fmla="*/ 580 h 650"/>
                <a:gd name="T36" fmla="*/ 336 w 772"/>
                <a:gd name="T37" fmla="*/ 626 h 650"/>
                <a:gd name="T38" fmla="*/ 336 w 772"/>
                <a:gd name="T39" fmla="*/ 626 h 650"/>
                <a:gd name="T40" fmla="*/ 351 w 772"/>
                <a:gd name="T41" fmla="*/ 649 h 650"/>
                <a:gd name="T42" fmla="*/ 389 w 772"/>
                <a:gd name="T43" fmla="*/ 603 h 650"/>
                <a:gd name="T44" fmla="*/ 420 w 772"/>
                <a:gd name="T45" fmla="*/ 565 h 650"/>
                <a:gd name="T46" fmla="*/ 458 w 772"/>
                <a:gd name="T47" fmla="*/ 588 h 650"/>
                <a:gd name="T48" fmla="*/ 534 w 772"/>
                <a:gd name="T49" fmla="*/ 573 h 650"/>
                <a:gd name="T50" fmla="*/ 603 w 772"/>
                <a:gd name="T51" fmla="*/ 588 h 650"/>
                <a:gd name="T52" fmla="*/ 687 w 772"/>
                <a:gd name="T53" fmla="*/ 557 h 650"/>
                <a:gd name="T54" fmla="*/ 733 w 772"/>
                <a:gd name="T55" fmla="*/ 535 h 650"/>
                <a:gd name="T56" fmla="*/ 733 w 772"/>
                <a:gd name="T57" fmla="*/ 535 h 650"/>
                <a:gd name="T58" fmla="*/ 771 w 772"/>
                <a:gd name="T59" fmla="*/ 466 h 650"/>
                <a:gd name="T60" fmla="*/ 733 w 772"/>
                <a:gd name="T61" fmla="*/ 450 h 650"/>
                <a:gd name="T62" fmla="*/ 740 w 772"/>
                <a:gd name="T63" fmla="*/ 336 h 650"/>
                <a:gd name="T64" fmla="*/ 679 w 772"/>
                <a:gd name="T65" fmla="*/ 237 h 650"/>
                <a:gd name="T66" fmla="*/ 733 w 772"/>
                <a:gd name="T67" fmla="*/ 206 h 650"/>
                <a:gd name="T68" fmla="*/ 725 w 772"/>
                <a:gd name="T69" fmla="*/ 107 h 650"/>
                <a:gd name="T70" fmla="*/ 748 w 772"/>
                <a:gd name="T71" fmla="*/ 68 h 650"/>
                <a:gd name="T72" fmla="*/ 702 w 772"/>
                <a:gd name="T73" fmla="*/ 15 h 650"/>
                <a:gd name="T74" fmla="*/ 603 w 772"/>
                <a:gd name="T75" fmla="*/ 7 h 650"/>
                <a:gd name="T76" fmla="*/ 557 w 772"/>
                <a:gd name="T77" fmla="*/ 53 h 650"/>
                <a:gd name="T78" fmla="*/ 527 w 772"/>
                <a:gd name="T79" fmla="*/ 99 h 650"/>
                <a:gd name="T80" fmla="*/ 443 w 772"/>
                <a:gd name="T81" fmla="*/ 91 h 650"/>
                <a:gd name="T82" fmla="*/ 366 w 772"/>
                <a:gd name="T83" fmla="*/ 114 h 650"/>
                <a:gd name="T84" fmla="*/ 328 w 772"/>
                <a:gd name="T85" fmla="*/ 99 h 650"/>
                <a:gd name="T86" fmla="*/ 305 w 772"/>
                <a:gd name="T87" fmla="*/ 114 h 650"/>
                <a:gd name="T88" fmla="*/ 221 w 772"/>
                <a:gd name="T89" fmla="*/ 107 h 650"/>
                <a:gd name="T90" fmla="*/ 129 w 772"/>
                <a:gd name="T91" fmla="*/ 76 h 650"/>
                <a:gd name="T92" fmla="*/ 91 w 772"/>
                <a:gd name="T93" fmla="*/ 9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2" h="650">
                  <a:moveTo>
                    <a:pt x="91" y="99"/>
                  </a:moveTo>
                  <a:lnTo>
                    <a:pt x="91" y="99"/>
                  </a:lnTo>
                  <a:cubicBezTo>
                    <a:pt x="91" y="122"/>
                    <a:pt x="106" y="152"/>
                    <a:pt x="91" y="160"/>
                  </a:cubicBezTo>
                  <a:cubicBezTo>
                    <a:pt x="61" y="168"/>
                    <a:pt x="30" y="130"/>
                    <a:pt x="0" y="130"/>
                  </a:cubicBezTo>
                  <a:lnTo>
                    <a:pt x="0" y="145"/>
                  </a:lnTo>
                  <a:cubicBezTo>
                    <a:pt x="7" y="168"/>
                    <a:pt x="7" y="183"/>
                    <a:pt x="22" y="191"/>
                  </a:cubicBezTo>
                  <a:cubicBezTo>
                    <a:pt x="45" y="214"/>
                    <a:pt x="83" y="206"/>
                    <a:pt x="106" y="214"/>
                  </a:cubicBezTo>
                  <a:cubicBezTo>
                    <a:pt x="122" y="221"/>
                    <a:pt x="137" y="229"/>
                    <a:pt x="137" y="237"/>
                  </a:cubicBezTo>
                  <a:cubicBezTo>
                    <a:pt x="145" y="260"/>
                    <a:pt x="129" y="282"/>
                    <a:pt x="129" y="298"/>
                  </a:cubicBezTo>
                  <a:cubicBezTo>
                    <a:pt x="129" y="321"/>
                    <a:pt x="122" y="343"/>
                    <a:pt x="122" y="366"/>
                  </a:cubicBezTo>
                  <a:cubicBezTo>
                    <a:pt x="114" y="389"/>
                    <a:pt x="106" y="404"/>
                    <a:pt x="122" y="420"/>
                  </a:cubicBezTo>
                  <a:cubicBezTo>
                    <a:pt x="129" y="427"/>
                    <a:pt x="152" y="427"/>
                    <a:pt x="168" y="427"/>
                  </a:cubicBezTo>
                  <a:cubicBezTo>
                    <a:pt x="183" y="427"/>
                    <a:pt x="221" y="420"/>
                    <a:pt x="221" y="435"/>
                  </a:cubicBezTo>
                  <a:cubicBezTo>
                    <a:pt x="221" y="466"/>
                    <a:pt x="183" y="473"/>
                    <a:pt x="160" y="496"/>
                  </a:cubicBezTo>
                  <a:lnTo>
                    <a:pt x="160" y="496"/>
                  </a:lnTo>
                  <a:cubicBezTo>
                    <a:pt x="168" y="504"/>
                    <a:pt x="183" y="512"/>
                    <a:pt x="191" y="519"/>
                  </a:cubicBezTo>
                  <a:cubicBezTo>
                    <a:pt x="206" y="519"/>
                    <a:pt x="221" y="512"/>
                    <a:pt x="229" y="519"/>
                  </a:cubicBezTo>
                  <a:cubicBezTo>
                    <a:pt x="236" y="535"/>
                    <a:pt x="221" y="565"/>
                    <a:pt x="236" y="580"/>
                  </a:cubicBezTo>
                  <a:cubicBezTo>
                    <a:pt x="267" y="611"/>
                    <a:pt x="305" y="611"/>
                    <a:pt x="336" y="626"/>
                  </a:cubicBezTo>
                  <a:lnTo>
                    <a:pt x="336" y="626"/>
                  </a:lnTo>
                  <a:cubicBezTo>
                    <a:pt x="343" y="634"/>
                    <a:pt x="343" y="649"/>
                    <a:pt x="351" y="649"/>
                  </a:cubicBezTo>
                  <a:cubicBezTo>
                    <a:pt x="374" y="634"/>
                    <a:pt x="374" y="618"/>
                    <a:pt x="389" y="603"/>
                  </a:cubicBezTo>
                  <a:cubicBezTo>
                    <a:pt x="397" y="588"/>
                    <a:pt x="404" y="573"/>
                    <a:pt x="420" y="565"/>
                  </a:cubicBezTo>
                  <a:cubicBezTo>
                    <a:pt x="435" y="565"/>
                    <a:pt x="443" y="588"/>
                    <a:pt x="458" y="588"/>
                  </a:cubicBezTo>
                  <a:cubicBezTo>
                    <a:pt x="481" y="588"/>
                    <a:pt x="511" y="573"/>
                    <a:pt x="534" y="573"/>
                  </a:cubicBezTo>
                  <a:cubicBezTo>
                    <a:pt x="557" y="573"/>
                    <a:pt x="580" y="588"/>
                    <a:pt x="603" y="588"/>
                  </a:cubicBezTo>
                  <a:cubicBezTo>
                    <a:pt x="633" y="580"/>
                    <a:pt x="656" y="565"/>
                    <a:pt x="687" y="557"/>
                  </a:cubicBezTo>
                  <a:cubicBezTo>
                    <a:pt x="702" y="550"/>
                    <a:pt x="717" y="542"/>
                    <a:pt x="733" y="535"/>
                  </a:cubicBezTo>
                  <a:lnTo>
                    <a:pt x="733" y="535"/>
                  </a:lnTo>
                  <a:cubicBezTo>
                    <a:pt x="748" y="512"/>
                    <a:pt x="771" y="489"/>
                    <a:pt x="771" y="466"/>
                  </a:cubicBezTo>
                  <a:cubicBezTo>
                    <a:pt x="771" y="458"/>
                    <a:pt x="740" y="458"/>
                    <a:pt x="733" y="450"/>
                  </a:cubicBezTo>
                  <a:cubicBezTo>
                    <a:pt x="725" y="412"/>
                    <a:pt x="756" y="374"/>
                    <a:pt x="740" y="336"/>
                  </a:cubicBezTo>
                  <a:cubicBezTo>
                    <a:pt x="733" y="298"/>
                    <a:pt x="679" y="275"/>
                    <a:pt x="679" y="237"/>
                  </a:cubicBezTo>
                  <a:cubicBezTo>
                    <a:pt x="679" y="214"/>
                    <a:pt x="725" y="229"/>
                    <a:pt x="733" y="206"/>
                  </a:cubicBezTo>
                  <a:cubicBezTo>
                    <a:pt x="748" y="175"/>
                    <a:pt x="725" y="137"/>
                    <a:pt x="725" y="107"/>
                  </a:cubicBezTo>
                  <a:cubicBezTo>
                    <a:pt x="733" y="91"/>
                    <a:pt x="756" y="84"/>
                    <a:pt x="748" y="68"/>
                  </a:cubicBezTo>
                  <a:cubicBezTo>
                    <a:pt x="740" y="46"/>
                    <a:pt x="725" y="23"/>
                    <a:pt x="702" y="15"/>
                  </a:cubicBezTo>
                  <a:cubicBezTo>
                    <a:pt x="672" y="7"/>
                    <a:pt x="633" y="0"/>
                    <a:pt x="603" y="7"/>
                  </a:cubicBezTo>
                  <a:cubicBezTo>
                    <a:pt x="580" y="15"/>
                    <a:pt x="572" y="38"/>
                    <a:pt x="557" y="53"/>
                  </a:cubicBezTo>
                  <a:cubicBezTo>
                    <a:pt x="550" y="68"/>
                    <a:pt x="542" y="91"/>
                    <a:pt x="527" y="99"/>
                  </a:cubicBezTo>
                  <a:cubicBezTo>
                    <a:pt x="504" y="107"/>
                    <a:pt x="465" y="91"/>
                    <a:pt x="443" y="91"/>
                  </a:cubicBezTo>
                  <a:cubicBezTo>
                    <a:pt x="412" y="99"/>
                    <a:pt x="389" y="114"/>
                    <a:pt x="366" y="114"/>
                  </a:cubicBezTo>
                  <a:cubicBezTo>
                    <a:pt x="351" y="114"/>
                    <a:pt x="343" y="99"/>
                    <a:pt x="328" y="99"/>
                  </a:cubicBezTo>
                  <a:cubicBezTo>
                    <a:pt x="320" y="99"/>
                    <a:pt x="313" y="114"/>
                    <a:pt x="305" y="114"/>
                  </a:cubicBezTo>
                  <a:cubicBezTo>
                    <a:pt x="275" y="122"/>
                    <a:pt x="252" y="114"/>
                    <a:pt x="221" y="107"/>
                  </a:cubicBezTo>
                  <a:cubicBezTo>
                    <a:pt x="191" y="99"/>
                    <a:pt x="160" y="76"/>
                    <a:pt x="129" y="76"/>
                  </a:cubicBezTo>
                  <a:cubicBezTo>
                    <a:pt x="114" y="76"/>
                    <a:pt x="106" y="91"/>
                    <a:pt x="91" y="9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1" name="Freeform 59"/>
            <p:cNvSpPr>
              <a:spLocks noChangeArrowheads="1"/>
            </p:cNvSpPr>
            <p:nvPr/>
          </p:nvSpPr>
          <p:spPr bwMode="auto">
            <a:xfrm>
              <a:off x="6224183" y="6443663"/>
              <a:ext cx="592098" cy="696912"/>
            </a:xfrm>
            <a:custGeom>
              <a:avLst/>
              <a:gdLst>
                <a:gd name="T0" fmla="*/ 343 w 1643"/>
                <a:gd name="T1" fmla="*/ 146 h 1934"/>
                <a:gd name="T2" fmla="*/ 252 w 1643"/>
                <a:gd name="T3" fmla="*/ 581 h 1934"/>
                <a:gd name="T4" fmla="*/ 38 w 1643"/>
                <a:gd name="T5" fmla="*/ 909 h 1934"/>
                <a:gd name="T6" fmla="*/ 122 w 1643"/>
                <a:gd name="T7" fmla="*/ 917 h 1934"/>
                <a:gd name="T8" fmla="*/ 160 w 1643"/>
                <a:gd name="T9" fmla="*/ 1032 h 1934"/>
                <a:gd name="T10" fmla="*/ 137 w 1643"/>
                <a:gd name="T11" fmla="*/ 1123 h 1934"/>
                <a:gd name="T12" fmla="*/ 30 w 1643"/>
                <a:gd name="T13" fmla="*/ 1169 h 1934"/>
                <a:gd name="T14" fmla="*/ 30 w 1643"/>
                <a:gd name="T15" fmla="*/ 1177 h 1934"/>
                <a:gd name="T16" fmla="*/ 382 w 1643"/>
                <a:gd name="T17" fmla="*/ 1284 h 1934"/>
                <a:gd name="T18" fmla="*/ 237 w 1643"/>
                <a:gd name="T19" fmla="*/ 1398 h 1934"/>
                <a:gd name="T20" fmla="*/ 198 w 1643"/>
                <a:gd name="T21" fmla="*/ 1574 h 1934"/>
                <a:gd name="T22" fmla="*/ 91 w 1643"/>
                <a:gd name="T23" fmla="*/ 1658 h 1934"/>
                <a:gd name="T24" fmla="*/ 91 w 1643"/>
                <a:gd name="T25" fmla="*/ 1734 h 1934"/>
                <a:gd name="T26" fmla="*/ 168 w 1643"/>
                <a:gd name="T27" fmla="*/ 1849 h 1934"/>
                <a:gd name="T28" fmla="*/ 183 w 1643"/>
                <a:gd name="T29" fmla="*/ 1750 h 1934"/>
                <a:gd name="T30" fmla="*/ 321 w 1643"/>
                <a:gd name="T31" fmla="*/ 1834 h 1934"/>
                <a:gd name="T32" fmla="*/ 313 w 1643"/>
                <a:gd name="T33" fmla="*/ 1887 h 1934"/>
                <a:gd name="T34" fmla="*/ 427 w 1643"/>
                <a:gd name="T35" fmla="*/ 1933 h 1934"/>
                <a:gd name="T36" fmla="*/ 481 w 1643"/>
                <a:gd name="T37" fmla="*/ 1826 h 1934"/>
                <a:gd name="T38" fmla="*/ 573 w 1643"/>
                <a:gd name="T39" fmla="*/ 1849 h 1934"/>
                <a:gd name="T40" fmla="*/ 603 w 1643"/>
                <a:gd name="T41" fmla="*/ 1750 h 1934"/>
                <a:gd name="T42" fmla="*/ 618 w 1643"/>
                <a:gd name="T43" fmla="*/ 1650 h 1934"/>
                <a:gd name="T44" fmla="*/ 733 w 1643"/>
                <a:gd name="T45" fmla="*/ 1673 h 1934"/>
                <a:gd name="T46" fmla="*/ 779 w 1643"/>
                <a:gd name="T47" fmla="*/ 1620 h 1934"/>
                <a:gd name="T48" fmla="*/ 901 w 1643"/>
                <a:gd name="T49" fmla="*/ 1582 h 1934"/>
                <a:gd name="T50" fmla="*/ 878 w 1643"/>
                <a:gd name="T51" fmla="*/ 1475 h 1934"/>
                <a:gd name="T52" fmla="*/ 840 w 1643"/>
                <a:gd name="T53" fmla="*/ 1330 h 1934"/>
                <a:gd name="T54" fmla="*/ 855 w 1643"/>
                <a:gd name="T55" fmla="*/ 1223 h 1934"/>
                <a:gd name="T56" fmla="*/ 962 w 1643"/>
                <a:gd name="T57" fmla="*/ 1184 h 1934"/>
                <a:gd name="T58" fmla="*/ 1023 w 1643"/>
                <a:gd name="T59" fmla="*/ 1307 h 1934"/>
                <a:gd name="T60" fmla="*/ 1115 w 1643"/>
                <a:gd name="T61" fmla="*/ 1429 h 1934"/>
                <a:gd name="T62" fmla="*/ 1130 w 1643"/>
                <a:gd name="T63" fmla="*/ 1475 h 1934"/>
                <a:gd name="T64" fmla="*/ 1229 w 1643"/>
                <a:gd name="T65" fmla="*/ 1490 h 1934"/>
                <a:gd name="T66" fmla="*/ 1283 w 1643"/>
                <a:gd name="T67" fmla="*/ 1612 h 1934"/>
                <a:gd name="T68" fmla="*/ 1283 w 1643"/>
                <a:gd name="T69" fmla="*/ 1521 h 1934"/>
                <a:gd name="T70" fmla="*/ 1413 w 1643"/>
                <a:gd name="T71" fmla="*/ 1536 h 1934"/>
                <a:gd name="T72" fmla="*/ 1443 w 1643"/>
                <a:gd name="T73" fmla="*/ 1498 h 1934"/>
                <a:gd name="T74" fmla="*/ 1474 w 1643"/>
                <a:gd name="T75" fmla="*/ 1452 h 1934"/>
                <a:gd name="T76" fmla="*/ 1504 w 1643"/>
                <a:gd name="T77" fmla="*/ 1261 h 1934"/>
                <a:gd name="T78" fmla="*/ 1512 w 1643"/>
                <a:gd name="T79" fmla="*/ 1131 h 1934"/>
                <a:gd name="T80" fmla="*/ 1611 w 1643"/>
                <a:gd name="T81" fmla="*/ 1070 h 1934"/>
                <a:gd name="T82" fmla="*/ 1634 w 1643"/>
                <a:gd name="T83" fmla="*/ 1001 h 1934"/>
                <a:gd name="T84" fmla="*/ 1489 w 1643"/>
                <a:gd name="T85" fmla="*/ 795 h 1934"/>
                <a:gd name="T86" fmla="*/ 1398 w 1643"/>
                <a:gd name="T87" fmla="*/ 680 h 1934"/>
                <a:gd name="T88" fmla="*/ 1275 w 1643"/>
                <a:gd name="T89" fmla="*/ 665 h 1934"/>
                <a:gd name="T90" fmla="*/ 1153 w 1643"/>
                <a:gd name="T91" fmla="*/ 482 h 1934"/>
                <a:gd name="T92" fmla="*/ 977 w 1643"/>
                <a:gd name="T93" fmla="*/ 436 h 1934"/>
                <a:gd name="T94" fmla="*/ 871 w 1643"/>
                <a:gd name="T95" fmla="*/ 275 h 1934"/>
                <a:gd name="T96" fmla="*/ 954 w 1643"/>
                <a:gd name="T97" fmla="*/ 123 h 1934"/>
                <a:gd name="T98" fmla="*/ 1008 w 1643"/>
                <a:gd name="T99" fmla="*/ 23 h 1934"/>
                <a:gd name="T100" fmla="*/ 909 w 1643"/>
                <a:gd name="T101" fmla="*/ 16 h 1934"/>
                <a:gd name="T102" fmla="*/ 718 w 1643"/>
                <a:gd name="T103" fmla="*/ 69 h 1934"/>
                <a:gd name="T104" fmla="*/ 580 w 1643"/>
                <a:gd name="T105" fmla="*/ 146 h 1934"/>
                <a:gd name="T106" fmla="*/ 458 w 1643"/>
                <a:gd name="T107" fmla="*/ 77 h 1934"/>
                <a:gd name="T108" fmla="*/ 343 w 1643"/>
                <a:gd name="T109" fmla="*/ 146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3" h="1934">
                  <a:moveTo>
                    <a:pt x="343" y="146"/>
                  </a:moveTo>
                  <a:lnTo>
                    <a:pt x="343" y="146"/>
                  </a:lnTo>
                  <a:cubicBezTo>
                    <a:pt x="374" y="245"/>
                    <a:pt x="420" y="360"/>
                    <a:pt x="305" y="405"/>
                  </a:cubicBezTo>
                  <a:cubicBezTo>
                    <a:pt x="267" y="421"/>
                    <a:pt x="221" y="566"/>
                    <a:pt x="252" y="581"/>
                  </a:cubicBezTo>
                  <a:cubicBezTo>
                    <a:pt x="382" y="650"/>
                    <a:pt x="168" y="795"/>
                    <a:pt x="84" y="803"/>
                  </a:cubicBezTo>
                  <a:cubicBezTo>
                    <a:pt x="0" y="803"/>
                    <a:pt x="38" y="856"/>
                    <a:pt x="38" y="909"/>
                  </a:cubicBezTo>
                  <a:lnTo>
                    <a:pt x="38" y="909"/>
                  </a:lnTo>
                  <a:cubicBezTo>
                    <a:pt x="68" y="909"/>
                    <a:pt x="91" y="902"/>
                    <a:pt x="122" y="917"/>
                  </a:cubicBezTo>
                  <a:cubicBezTo>
                    <a:pt x="137" y="925"/>
                    <a:pt x="137" y="955"/>
                    <a:pt x="145" y="971"/>
                  </a:cubicBezTo>
                  <a:cubicBezTo>
                    <a:pt x="153" y="994"/>
                    <a:pt x="153" y="1017"/>
                    <a:pt x="160" y="1032"/>
                  </a:cubicBezTo>
                  <a:cubicBezTo>
                    <a:pt x="160" y="1047"/>
                    <a:pt x="175" y="1062"/>
                    <a:pt x="168" y="1078"/>
                  </a:cubicBezTo>
                  <a:cubicBezTo>
                    <a:pt x="168" y="1100"/>
                    <a:pt x="145" y="1108"/>
                    <a:pt x="137" y="1123"/>
                  </a:cubicBezTo>
                  <a:cubicBezTo>
                    <a:pt x="122" y="1131"/>
                    <a:pt x="122" y="1146"/>
                    <a:pt x="107" y="1154"/>
                  </a:cubicBezTo>
                  <a:cubicBezTo>
                    <a:pt x="84" y="1161"/>
                    <a:pt x="53" y="1161"/>
                    <a:pt x="30" y="1169"/>
                  </a:cubicBezTo>
                  <a:lnTo>
                    <a:pt x="30" y="1169"/>
                  </a:lnTo>
                  <a:lnTo>
                    <a:pt x="30" y="1177"/>
                  </a:lnTo>
                  <a:cubicBezTo>
                    <a:pt x="38" y="1375"/>
                    <a:pt x="267" y="1284"/>
                    <a:pt x="382" y="1284"/>
                  </a:cubicBezTo>
                  <a:lnTo>
                    <a:pt x="382" y="1284"/>
                  </a:lnTo>
                  <a:cubicBezTo>
                    <a:pt x="343" y="1284"/>
                    <a:pt x="275" y="1360"/>
                    <a:pt x="237" y="1398"/>
                  </a:cubicBezTo>
                  <a:lnTo>
                    <a:pt x="237" y="1398"/>
                  </a:lnTo>
                  <a:cubicBezTo>
                    <a:pt x="244" y="1414"/>
                    <a:pt x="252" y="1436"/>
                    <a:pt x="252" y="1459"/>
                  </a:cubicBezTo>
                  <a:cubicBezTo>
                    <a:pt x="244" y="1498"/>
                    <a:pt x="229" y="1544"/>
                    <a:pt x="198" y="1574"/>
                  </a:cubicBezTo>
                  <a:cubicBezTo>
                    <a:pt x="191" y="1582"/>
                    <a:pt x="168" y="1566"/>
                    <a:pt x="153" y="1574"/>
                  </a:cubicBezTo>
                  <a:cubicBezTo>
                    <a:pt x="130" y="1597"/>
                    <a:pt x="99" y="1620"/>
                    <a:pt x="91" y="1658"/>
                  </a:cubicBezTo>
                  <a:cubicBezTo>
                    <a:pt x="91" y="1673"/>
                    <a:pt x="130" y="1681"/>
                    <a:pt x="122" y="1696"/>
                  </a:cubicBezTo>
                  <a:cubicBezTo>
                    <a:pt x="122" y="1711"/>
                    <a:pt x="99" y="1719"/>
                    <a:pt x="91" y="1734"/>
                  </a:cubicBezTo>
                  <a:cubicBezTo>
                    <a:pt x="84" y="1750"/>
                    <a:pt x="76" y="1773"/>
                    <a:pt x="84" y="1788"/>
                  </a:cubicBezTo>
                  <a:cubicBezTo>
                    <a:pt x="107" y="1819"/>
                    <a:pt x="137" y="1834"/>
                    <a:pt x="168" y="1849"/>
                  </a:cubicBezTo>
                  <a:cubicBezTo>
                    <a:pt x="183" y="1857"/>
                    <a:pt x="214" y="1864"/>
                    <a:pt x="214" y="1849"/>
                  </a:cubicBezTo>
                  <a:cubicBezTo>
                    <a:pt x="214" y="1819"/>
                    <a:pt x="153" y="1773"/>
                    <a:pt x="183" y="1750"/>
                  </a:cubicBezTo>
                  <a:cubicBezTo>
                    <a:pt x="214" y="1734"/>
                    <a:pt x="229" y="1803"/>
                    <a:pt x="260" y="1819"/>
                  </a:cubicBezTo>
                  <a:cubicBezTo>
                    <a:pt x="275" y="1826"/>
                    <a:pt x="305" y="1819"/>
                    <a:pt x="321" y="1834"/>
                  </a:cubicBezTo>
                  <a:cubicBezTo>
                    <a:pt x="336" y="1849"/>
                    <a:pt x="321" y="1872"/>
                    <a:pt x="313" y="1887"/>
                  </a:cubicBezTo>
                  <a:lnTo>
                    <a:pt x="313" y="1887"/>
                  </a:lnTo>
                  <a:cubicBezTo>
                    <a:pt x="427" y="1933"/>
                    <a:pt x="427" y="1933"/>
                    <a:pt x="427" y="1933"/>
                  </a:cubicBezTo>
                  <a:lnTo>
                    <a:pt x="427" y="1933"/>
                  </a:lnTo>
                  <a:cubicBezTo>
                    <a:pt x="427" y="1918"/>
                    <a:pt x="420" y="1895"/>
                    <a:pt x="427" y="1872"/>
                  </a:cubicBezTo>
                  <a:cubicBezTo>
                    <a:pt x="443" y="1857"/>
                    <a:pt x="458" y="1834"/>
                    <a:pt x="481" y="1826"/>
                  </a:cubicBezTo>
                  <a:cubicBezTo>
                    <a:pt x="496" y="1826"/>
                    <a:pt x="496" y="1864"/>
                    <a:pt x="512" y="1872"/>
                  </a:cubicBezTo>
                  <a:cubicBezTo>
                    <a:pt x="535" y="1872"/>
                    <a:pt x="550" y="1857"/>
                    <a:pt x="573" y="1849"/>
                  </a:cubicBezTo>
                  <a:lnTo>
                    <a:pt x="573" y="1849"/>
                  </a:lnTo>
                  <a:cubicBezTo>
                    <a:pt x="580" y="1819"/>
                    <a:pt x="603" y="1788"/>
                    <a:pt x="603" y="1750"/>
                  </a:cubicBezTo>
                  <a:cubicBezTo>
                    <a:pt x="611" y="1734"/>
                    <a:pt x="596" y="1711"/>
                    <a:pt x="596" y="1696"/>
                  </a:cubicBezTo>
                  <a:lnTo>
                    <a:pt x="618" y="1650"/>
                  </a:lnTo>
                  <a:lnTo>
                    <a:pt x="702" y="1620"/>
                  </a:lnTo>
                  <a:cubicBezTo>
                    <a:pt x="710" y="1635"/>
                    <a:pt x="718" y="1650"/>
                    <a:pt x="733" y="1673"/>
                  </a:cubicBezTo>
                  <a:lnTo>
                    <a:pt x="733" y="1673"/>
                  </a:lnTo>
                  <a:cubicBezTo>
                    <a:pt x="748" y="1650"/>
                    <a:pt x="756" y="1620"/>
                    <a:pt x="779" y="1620"/>
                  </a:cubicBezTo>
                  <a:cubicBezTo>
                    <a:pt x="802" y="1612"/>
                    <a:pt x="810" y="1658"/>
                    <a:pt x="825" y="1658"/>
                  </a:cubicBezTo>
                  <a:cubicBezTo>
                    <a:pt x="863" y="1643"/>
                    <a:pt x="878" y="1605"/>
                    <a:pt x="901" y="1582"/>
                  </a:cubicBezTo>
                  <a:lnTo>
                    <a:pt x="901" y="1582"/>
                  </a:lnTo>
                  <a:cubicBezTo>
                    <a:pt x="893" y="1544"/>
                    <a:pt x="878" y="1513"/>
                    <a:pt x="878" y="1475"/>
                  </a:cubicBezTo>
                  <a:cubicBezTo>
                    <a:pt x="878" y="1444"/>
                    <a:pt x="909" y="1421"/>
                    <a:pt x="909" y="1398"/>
                  </a:cubicBezTo>
                  <a:cubicBezTo>
                    <a:pt x="901" y="1368"/>
                    <a:pt x="855" y="1360"/>
                    <a:pt x="840" y="1330"/>
                  </a:cubicBezTo>
                  <a:cubicBezTo>
                    <a:pt x="832" y="1314"/>
                    <a:pt x="840" y="1284"/>
                    <a:pt x="840" y="1261"/>
                  </a:cubicBezTo>
                  <a:cubicBezTo>
                    <a:pt x="848" y="1253"/>
                    <a:pt x="840" y="1230"/>
                    <a:pt x="855" y="1223"/>
                  </a:cubicBezTo>
                  <a:cubicBezTo>
                    <a:pt x="871" y="1207"/>
                    <a:pt x="901" y="1223"/>
                    <a:pt x="916" y="1215"/>
                  </a:cubicBezTo>
                  <a:cubicBezTo>
                    <a:pt x="932" y="1207"/>
                    <a:pt x="939" y="1184"/>
                    <a:pt x="962" y="1184"/>
                  </a:cubicBezTo>
                  <a:cubicBezTo>
                    <a:pt x="977" y="1184"/>
                    <a:pt x="993" y="1200"/>
                    <a:pt x="1008" y="1215"/>
                  </a:cubicBezTo>
                  <a:lnTo>
                    <a:pt x="1023" y="1307"/>
                  </a:lnTo>
                  <a:cubicBezTo>
                    <a:pt x="1023" y="1314"/>
                    <a:pt x="1077" y="1414"/>
                    <a:pt x="1077" y="1414"/>
                  </a:cubicBezTo>
                  <a:cubicBezTo>
                    <a:pt x="1092" y="1414"/>
                    <a:pt x="1107" y="1414"/>
                    <a:pt x="1115" y="1429"/>
                  </a:cubicBezTo>
                  <a:cubicBezTo>
                    <a:pt x="1123" y="1436"/>
                    <a:pt x="1123" y="1459"/>
                    <a:pt x="1130" y="1475"/>
                  </a:cubicBezTo>
                  <a:lnTo>
                    <a:pt x="1130" y="1475"/>
                  </a:lnTo>
                  <a:cubicBezTo>
                    <a:pt x="1153" y="1490"/>
                    <a:pt x="1176" y="1505"/>
                    <a:pt x="1199" y="1505"/>
                  </a:cubicBezTo>
                  <a:cubicBezTo>
                    <a:pt x="1214" y="1513"/>
                    <a:pt x="1222" y="1475"/>
                    <a:pt x="1229" y="1490"/>
                  </a:cubicBezTo>
                  <a:cubicBezTo>
                    <a:pt x="1245" y="1513"/>
                    <a:pt x="1237" y="1559"/>
                    <a:pt x="1252" y="1589"/>
                  </a:cubicBezTo>
                  <a:cubicBezTo>
                    <a:pt x="1260" y="1605"/>
                    <a:pt x="1275" y="1605"/>
                    <a:pt x="1283" y="1612"/>
                  </a:cubicBezTo>
                  <a:lnTo>
                    <a:pt x="1283" y="1612"/>
                  </a:lnTo>
                  <a:cubicBezTo>
                    <a:pt x="1283" y="1582"/>
                    <a:pt x="1268" y="1544"/>
                    <a:pt x="1283" y="1521"/>
                  </a:cubicBezTo>
                  <a:cubicBezTo>
                    <a:pt x="1298" y="1490"/>
                    <a:pt x="1329" y="1467"/>
                    <a:pt x="1359" y="1475"/>
                  </a:cubicBezTo>
                  <a:cubicBezTo>
                    <a:pt x="1390" y="1475"/>
                    <a:pt x="1390" y="1521"/>
                    <a:pt x="1413" y="1536"/>
                  </a:cubicBezTo>
                  <a:cubicBezTo>
                    <a:pt x="1428" y="1551"/>
                    <a:pt x="1443" y="1566"/>
                    <a:pt x="1451" y="1559"/>
                  </a:cubicBezTo>
                  <a:cubicBezTo>
                    <a:pt x="1466" y="1544"/>
                    <a:pt x="1436" y="1513"/>
                    <a:pt x="1443" y="1498"/>
                  </a:cubicBezTo>
                  <a:cubicBezTo>
                    <a:pt x="1443" y="1482"/>
                    <a:pt x="1466" y="1467"/>
                    <a:pt x="1474" y="1452"/>
                  </a:cubicBezTo>
                  <a:lnTo>
                    <a:pt x="1474" y="1452"/>
                  </a:lnTo>
                  <a:cubicBezTo>
                    <a:pt x="1459" y="1414"/>
                    <a:pt x="1428" y="1375"/>
                    <a:pt x="1436" y="1330"/>
                  </a:cubicBezTo>
                  <a:cubicBezTo>
                    <a:pt x="1436" y="1299"/>
                    <a:pt x="1489" y="1292"/>
                    <a:pt x="1504" y="1261"/>
                  </a:cubicBezTo>
                  <a:cubicBezTo>
                    <a:pt x="1512" y="1238"/>
                    <a:pt x="1497" y="1200"/>
                    <a:pt x="1504" y="1177"/>
                  </a:cubicBezTo>
                  <a:cubicBezTo>
                    <a:pt x="1504" y="1161"/>
                    <a:pt x="1504" y="1139"/>
                    <a:pt x="1512" y="1131"/>
                  </a:cubicBezTo>
                  <a:cubicBezTo>
                    <a:pt x="1543" y="1108"/>
                    <a:pt x="1581" y="1093"/>
                    <a:pt x="1611" y="1070"/>
                  </a:cubicBezTo>
                  <a:lnTo>
                    <a:pt x="1611" y="1070"/>
                  </a:lnTo>
                  <a:cubicBezTo>
                    <a:pt x="1619" y="1062"/>
                    <a:pt x="1634" y="1055"/>
                    <a:pt x="1634" y="1047"/>
                  </a:cubicBezTo>
                  <a:cubicBezTo>
                    <a:pt x="1642" y="1032"/>
                    <a:pt x="1634" y="1017"/>
                    <a:pt x="1634" y="1001"/>
                  </a:cubicBezTo>
                  <a:lnTo>
                    <a:pt x="1634" y="1001"/>
                  </a:lnTo>
                  <a:cubicBezTo>
                    <a:pt x="1581" y="932"/>
                    <a:pt x="1543" y="856"/>
                    <a:pt x="1489" y="795"/>
                  </a:cubicBezTo>
                  <a:cubicBezTo>
                    <a:pt x="1474" y="772"/>
                    <a:pt x="1436" y="787"/>
                    <a:pt x="1421" y="772"/>
                  </a:cubicBezTo>
                  <a:cubicBezTo>
                    <a:pt x="1405" y="749"/>
                    <a:pt x="1413" y="711"/>
                    <a:pt x="1398" y="680"/>
                  </a:cubicBezTo>
                  <a:cubicBezTo>
                    <a:pt x="1390" y="673"/>
                    <a:pt x="1367" y="665"/>
                    <a:pt x="1352" y="665"/>
                  </a:cubicBezTo>
                  <a:cubicBezTo>
                    <a:pt x="1329" y="657"/>
                    <a:pt x="1298" y="673"/>
                    <a:pt x="1275" y="665"/>
                  </a:cubicBezTo>
                  <a:cubicBezTo>
                    <a:pt x="1237" y="657"/>
                    <a:pt x="1191" y="642"/>
                    <a:pt x="1168" y="612"/>
                  </a:cubicBezTo>
                  <a:cubicBezTo>
                    <a:pt x="1146" y="573"/>
                    <a:pt x="1184" y="512"/>
                    <a:pt x="1153" y="482"/>
                  </a:cubicBezTo>
                  <a:cubicBezTo>
                    <a:pt x="1107" y="451"/>
                    <a:pt x="1039" y="505"/>
                    <a:pt x="985" y="489"/>
                  </a:cubicBezTo>
                  <a:cubicBezTo>
                    <a:pt x="970" y="482"/>
                    <a:pt x="985" y="451"/>
                    <a:pt x="977" y="436"/>
                  </a:cubicBezTo>
                  <a:cubicBezTo>
                    <a:pt x="977" y="413"/>
                    <a:pt x="970" y="390"/>
                    <a:pt x="954" y="367"/>
                  </a:cubicBezTo>
                  <a:cubicBezTo>
                    <a:pt x="932" y="337"/>
                    <a:pt x="886" y="314"/>
                    <a:pt x="871" y="275"/>
                  </a:cubicBezTo>
                  <a:cubicBezTo>
                    <a:pt x="863" y="253"/>
                    <a:pt x="871" y="222"/>
                    <a:pt x="878" y="199"/>
                  </a:cubicBezTo>
                  <a:cubicBezTo>
                    <a:pt x="893" y="169"/>
                    <a:pt x="932" y="153"/>
                    <a:pt x="954" y="123"/>
                  </a:cubicBezTo>
                  <a:cubicBezTo>
                    <a:pt x="977" y="92"/>
                    <a:pt x="993" y="54"/>
                    <a:pt x="1008" y="23"/>
                  </a:cubicBezTo>
                  <a:lnTo>
                    <a:pt x="1008" y="23"/>
                  </a:lnTo>
                  <a:cubicBezTo>
                    <a:pt x="1008" y="16"/>
                    <a:pt x="1008" y="8"/>
                    <a:pt x="1000" y="8"/>
                  </a:cubicBezTo>
                  <a:cubicBezTo>
                    <a:pt x="970" y="0"/>
                    <a:pt x="939" y="8"/>
                    <a:pt x="909" y="16"/>
                  </a:cubicBezTo>
                  <a:cubicBezTo>
                    <a:pt x="878" y="31"/>
                    <a:pt x="855" y="69"/>
                    <a:pt x="817" y="77"/>
                  </a:cubicBezTo>
                  <a:cubicBezTo>
                    <a:pt x="787" y="92"/>
                    <a:pt x="748" y="62"/>
                    <a:pt x="718" y="69"/>
                  </a:cubicBezTo>
                  <a:cubicBezTo>
                    <a:pt x="687" y="85"/>
                    <a:pt x="687" y="138"/>
                    <a:pt x="657" y="161"/>
                  </a:cubicBezTo>
                  <a:cubicBezTo>
                    <a:pt x="634" y="169"/>
                    <a:pt x="603" y="161"/>
                    <a:pt x="580" y="146"/>
                  </a:cubicBezTo>
                  <a:cubicBezTo>
                    <a:pt x="557" y="130"/>
                    <a:pt x="565" y="100"/>
                    <a:pt x="542" y="92"/>
                  </a:cubicBezTo>
                  <a:cubicBezTo>
                    <a:pt x="519" y="77"/>
                    <a:pt x="489" y="69"/>
                    <a:pt x="458" y="77"/>
                  </a:cubicBezTo>
                  <a:cubicBezTo>
                    <a:pt x="450" y="85"/>
                    <a:pt x="450" y="108"/>
                    <a:pt x="443" y="115"/>
                  </a:cubicBezTo>
                  <a:cubicBezTo>
                    <a:pt x="412" y="130"/>
                    <a:pt x="382" y="130"/>
                    <a:pt x="343" y="1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2" name="Freeform 60"/>
            <p:cNvSpPr>
              <a:spLocks noChangeArrowheads="1"/>
            </p:cNvSpPr>
            <p:nvPr/>
          </p:nvSpPr>
          <p:spPr bwMode="auto">
            <a:xfrm>
              <a:off x="6235294" y="6769100"/>
              <a:ext cx="52385" cy="96838"/>
            </a:xfrm>
            <a:custGeom>
              <a:avLst/>
              <a:gdLst>
                <a:gd name="T0" fmla="*/ 8 w 146"/>
                <a:gd name="T1" fmla="*/ 7 h 268"/>
                <a:gd name="T2" fmla="*/ 8 w 146"/>
                <a:gd name="T3" fmla="*/ 7 h 268"/>
                <a:gd name="T4" fmla="*/ 8 w 146"/>
                <a:gd name="T5" fmla="*/ 30 h 268"/>
                <a:gd name="T6" fmla="*/ 0 w 146"/>
                <a:gd name="T7" fmla="*/ 267 h 268"/>
                <a:gd name="T8" fmla="*/ 0 w 146"/>
                <a:gd name="T9" fmla="*/ 267 h 268"/>
                <a:gd name="T10" fmla="*/ 77 w 146"/>
                <a:gd name="T11" fmla="*/ 252 h 268"/>
                <a:gd name="T12" fmla="*/ 107 w 146"/>
                <a:gd name="T13" fmla="*/ 221 h 268"/>
                <a:gd name="T14" fmla="*/ 138 w 146"/>
                <a:gd name="T15" fmla="*/ 176 h 268"/>
                <a:gd name="T16" fmla="*/ 130 w 146"/>
                <a:gd name="T17" fmla="*/ 130 h 268"/>
                <a:gd name="T18" fmla="*/ 115 w 146"/>
                <a:gd name="T19" fmla="*/ 69 h 268"/>
                <a:gd name="T20" fmla="*/ 92 w 146"/>
                <a:gd name="T21" fmla="*/ 15 h 268"/>
                <a:gd name="T22" fmla="*/ 8 w 146"/>
                <a:gd name="T23" fmla="*/ 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68">
                  <a:moveTo>
                    <a:pt x="8" y="7"/>
                  </a:moveTo>
                  <a:lnTo>
                    <a:pt x="8" y="7"/>
                  </a:lnTo>
                  <a:cubicBezTo>
                    <a:pt x="8" y="15"/>
                    <a:pt x="8" y="23"/>
                    <a:pt x="8" y="30"/>
                  </a:cubicBezTo>
                  <a:cubicBezTo>
                    <a:pt x="0" y="107"/>
                    <a:pt x="0" y="191"/>
                    <a:pt x="0" y="267"/>
                  </a:cubicBezTo>
                  <a:lnTo>
                    <a:pt x="0" y="267"/>
                  </a:lnTo>
                  <a:cubicBezTo>
                    <a:pt x="23" y="259"/>
                    <a:pt x="54" y="259"/>
                    <a:pt x="77" y="252"/>
                  </a:cubicBezTo>
                  <a:cubicBezTo>
                    <a:pt x="92" y="244"/>
                    <a:pt x="92" y="229"/>
                    <a:pt x="107" y="221"/>
                  </a:cubicBezTo>
                  <a:cubicBezTo>
                    <a:pt x="115" y="206"/>
                    <a:pt x="138" y="198"/>
                    <a:pt x="138" y="176"/>
                  </a:cubicBezTo>
                  <a:cubicBezTo>
                    <a:pt x="145" y="160"/>
                    <a:pt x="130" y="145"/>
                    <a:pt x="130" y="130"/>
                  </a:cubicBezTo>
                  <a:cubicBezTo>
                    <a:pt x="123" y="115"/>
                    <a:pt x="123" y="92"/>
                    <a:pt x="115" y="69"/>
                  </a:cubicBezTo>
                  <a:cubicBezTo>
                    <a:pt x="107" y="53"/>
                    <a:pt x="107" y="23"/>
                    <a:pt x="92" y="15"/>
                  </a:cubicBezTo>
                  <a:cubicBezTo>
                    <a:pt x="61" y="0"/>
                    <a:pt x="38" y="7"/>
                    <a:pt x="8" y="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3" name="Freeform 61"/>
            <p:cNvSpPr>
              <a:spLocks noChangeArrowheads="1"/>
            </p:cNvSpPr>
            <p:nvPr/>
          </p:nvSpPr>
          <p:spPr bwMode="auto">
            <a:xfrm>
              <a:off x="6535312" y="6116639"/>
              <a:ext cx="1314364" cy="904875"/>
            </a:xfrm>
            <a:custGeom>
              <a:avLst/>
              <a:gdLst>
                <a:gd name="T0" fmla="*/ 221 w 3652"/>
                <a:gd name="T1" fmla="*/ 908 h 2514"/>
                <a:gd name="T2" fmla="*/ 351 w 3652"/>
                <a:gd name="T3" fmla="*/ 725 h 2514"/>
                <a:gd name="T4" fmla="*/ 344 w 3652"/>
                <a:gd name="T5" fmla="*/ 511 h 2514"/>
                <a:gd name="T6" fmla="*/ 397 w 3652"/>
                <a:gd name="T7" fmla="*/ 358 h 2514"/>
                <a:gd name="T8" fmla="*/ 588 w 3652"/>
                <a:gd name="T9" fmla="*/ 290 h 2514"/>
                <a:gd name="T10" fmla="*/ 771 w 3652"/>
                <a:gd name="T11" fmla="*/ 229 h 2514"/>
                <a:gd name="T12" fmla="*/ 1069 w 3652"/>
                <a:gd name="T13" fmla="*/ 236 h 2514"/>
                <a:gd name="T14" fmla="*/ 1191 w 3652"/>
                <a:gd name="T15" fmla="*/ 99 h 2514"/>
                <a:gd name="T16" fmla="*/ 1314 w 3652"/>
                <a:gd name="T17" fmla="*/ 91 h 2514"/>
                <a:gd name="T18" fmla="*/ 1512 w 3652"/>
                <a:gd name="T19" fmla="*/ 221 h 2514"/>
                <a:gd name="T20" fmla="*/ 1673 w 3652"/>
                <a:gd name="T21" fmla="*/ 290 h 2514"/>
                <a:gd name="T22" fmla="*/ 1726 w 3652"/>
                <a:gd name="T23" fmla="*/ 206 h 2514"/>
                <a:gd name="T24" fmla="*/ 1764 w 3652"/>
                <a:gd name="T25" fmla="*/ 198 h 2514"/>
                <a:gd name="T26" fmla="*/ 1825 w 3652"/>
                <a:gd name="T27" fmla="*/ 267 h 2514"/>
                <a:gd name="T28" fmla="*/ 1963 w 3652"/>
                <a:gd name="T29" fmla="*/ 221 h 2514"/>
                <a:gd name="T30" fmla="*/ 2032 w 3652"/>
                <a:gd name="T31" fmla="*/ 152 h 2514"/>
                <a:gd name="T32" fmla="*/ 2223 w 3652"/>
                <a:gd name="T33" fmla="*/ 183 h 2514"/>
                <a:gd name="T34" fmla="*/ 2352 w 3652"/>
                <a:gd name="T35" fmla="*/ 168 h 2514"/>
                <a:gd name="T36" fmla="*/ 2566 w 3652"/>
                <a:gd name="T37" fmla="*/ 191 h 2514"/>
                <a:gd name="T38" fmla="*/ 2643 w 3652"/>
                <a:gd name="T39" fmla="*/ 68 h 2514"/>
                <a:gd name="T40" fmla="*/ 2902 w 3652"/>
                <a:gd name="T41" fmla="*/ 122 h 2514"/>
                <a:gd name="T42" fmla="*/ 3193 w 3652"/>
                <a:gd name="T43" fmla="*/ 412 h 2514"/>
                <a:gd name="T44" fmla="*/ 3544 w 3652"/>
                <a:gd name="T45" fmla="*/ 916 h 2514"/>
                <a:gd name="T46" fmla="*/ 3620 w 3652"/>
                <a:gd name="T47" fmla="*/ 1153 h 2514"/>
                <a:gd name="T48" fmla="*/ 3254 w 3652"/>
                <a:gd name="T49" fmla="*/ 1161 h 2514"/>
                <a:gd name="T50" fmla="*/ 2925 w 3652"/>
                <a:gd name="T51" fmla="*/ 1352 h 2514"/>
                <a:gd name="T52" fmla="*/ 2780 w 3652"/>
                <a:gd name="T53" fmla="*/ 1443 h 2514"/>
                <a:gd name="T54" fmla="*/ 2505 w 3652"/>
                <a:gd name="T55" fmla="*/ 1550 h 2514"/>
                <a:gd name="T56" fmla="*/ 2413 w 3652"/>
                <a:gd name="T57" fmla="*/ 1481 h 2514"/>
                <a:gd name="T58" fmla="*/ 2261 w 3652"/>
                <a:gd name="T59" fmla="*/ 1397 h 2514"/>
                <a:gd name="T60" fmla="*/ 2100 w 3652"/>
                <a:gd name="T61" fmla="*/ 1520 h 2514"/>
                <a:gd name="T62" fmla="*/ 2055 w 3652"/>
                <a:gd name="T63" fmla="*/ 1627 h 2514"/>
                <a:gd name="T64" fmla="*/ 2284 w 3652"/>
                <a:gd name="T65" fmla="*/ 1848 h 2514"/>
                <a:gd name="T66" fmla="*/ 2498 w 3652"/>
                <a:gd name="T67" fmla="*/ 1833 h 2514"/>
                <a:gd name="T68" fmla="*/ 2482 w 3652"/>
                <a:gd name="T69" fmla="*/ 2131 h 2514"/>
                <a:gd name="T70" fmla="*/ 2521 w 3652"/>
                <a:gd name="T71" fmla="*/ 2230 h 2514"/>
                <a:gd name="T72" fmla="*/ 2398 w 3652"/>
                <a:gd name="T73" fmla="*/ 2314 h 2514"/>
                <a:gd name="T74" fmla="*/ 2314 w 3652"/>
                <a:gd name="T75" fmla="*/ 2421 h 2514"/>
                <a:gd name="T76" fmla="*/ 2192 w 3652"/>
                <a:gd name="T77" fmla="*/ 2474 h 2514"/>
                <a:gd name="T78" fmla="*/ 2070 w 3652"/>
                <a:gd name="T79" fmla="*/ 2459 h 2514"/>
                <a:gd name="T80" fmla="*/ 1994 w 3652"/>
                <a:gd name="T81" fmla="*/ 2429 h 2514"/>
                <a:gd name="T82" fmla="*/ 2047 w 3652"/>
                <a:gd name="T83" fmla="*/ 2276 h 2514"/>
                <a:gd name="T84" fmla="*/ 1902 w 3652"/>
                <a:gd name="T85" fmla="*/ 2200 h 2514"/>
                <a:gd name="T86" fmla="*/ 1909 w 3652"/>
                <a:gd name="T87" fmla="*/ 2001 h 2514"/>
                <a:gd name="T88" fmla="*/ 1894 w 3652"/>
                <a:gd name="T89" fmla="*/ 1772 h 2514"/>
                <a:gd name="T90" fmla="*/ 1772 w 3652"/>
                <a:gd name="T91" fmla="*/ 1672 h 2514"/>
                <a:gd name="T92" fmla="*/ 1612 w 3652"/>
                <a:gd name="T93" fmla="*/ 1756 h 2514"/>
                <a:gd name="T94" fmla="*/ 1474 w 3652"/>
                <a:gd name="T95" fmla="*/ 1779 h 2514"/>
                <a:gd name="T96" fmla="*/ 1260 w 3652"/>
                <a:gd name="T97" fmla="*/ 1764 h 2514"/>
                <a:gd name="T98" fmla="*/ 1169 w 3652"/>
                <a:gd name="T99" fmla="*/ 1718 h 2514"/>
                <a:gd name="T100" fmla="*/ 1085 w 3652"/>
                <a:gd name="T101" fmla="*/ 1703 h 2514"/>
                <a:gd name="T102" fmla="*/ 901 w 3652"/>
                <a:gd name="T103" fmla="*/ 1642 h 2514"/>
                <a:gd name="T104" fmla="*/ 886 w 3652"/>
                <a:gd name="T105" fmla="*/ 1779 h 2514"/>
                <a:gd name="T106" fmla="*/ 771 w 3652"/>
                <a:gd name="T107" fmla="*/ 1909 h 2514"/>
                <a:gd name="T108" fmla="*/ 558 w 3652"/>
                <a:gd name="T109" fmla="*/ 1680 h 2514"/>
                <a:gd name="T110" fmla="*/ 412 w 3652"/>
                <a:gd name="T111" fmla="*/ 1573 h 2514"/>
                <a:gd name="T112" fmla="*/ 122 w 3652"/>
                <a:gd name="T113" fmla="*/ 1397 h 2514"/>
                <a:gd name="T114" fmla="*/ 8 w 3652"/>
                <a:gd name="T115" fmla="*/ 1183 h 2514"/>
                <a:gd name="T116" fmla="*/ 145 w 3652"/>
                <a:gd name="T117" fmla="*/ 931 h 2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2" h="2514">
                  <a:moveTo>
                    <a:pt x="145" y="931"/>
                  </a:moveTo>
                  <a:lnTo>
                    <a:pt x="145" y="931"/>
                  </a:lnTo>
                  <a:cubicBezTo>
                    <a:pt x="176" y="924"/>
                    <a:pt x="199" y="924"/>
                    <a:pt x="221" y="908"/>
                  </a:cubicBezTo>
                  <a:cubicBezTo>
                    <a:pt x="244" y="893"/>
                    <a:pt x="244" y="855"/>
                    <a:pt x="267" y="847"/>
                  </a:cubicBezTo>
                  <a:cubicBezTo>
                    <a:pt x="290" y="840"/>
                    <a:pt x="313" y="893"/>
                    <a:pt x="328" y="878"/>
                  </a:cubicBezTo>
                  <a:cubicBezTo>
                    <a:pt x="351" y="832"/>
                    <a:pt x="344" y="779"/>
                    <a:pt x="351" y="725"/>
                  </a:cubicBezTo>
                  <a:cubicBezTo>
                    <a:pt x="351" y="695"/>
                    <a:pt x="366" y="664"/>
                    <a:pt x="351" y="633"/>
                  </a:cubicBezTo>
                  <a:cubicBezTo>
                    <a:pt x="344" y="603"/>
                    <a:pt x="290" y="595"/>
                    <a:pt x="290" y="565"/>
                  </a:cubicBezTo>
                  <a:cubicBezTo>
                    <a:pt x="290" y="534"/>
                    <a:pt x="321" y="527"/>
                    <a:pt x="344" y="511"/>
                  </a:cubicBezTo>
                  <a:cubicBezTo>
                    <a:pt x="359" y="504"/>
                    <a:pt x="389" y="511"/>
                    <a:pt x="397" y="496"/>
                  </a:cubicBezTo>
                  <a:cubicBezTo>
                    <a:pt x="405" y="473"/>
                    <a:pt x="366" y="450"/>
                    <a:pt x="366" y="427"/>
                  </a:cubicBezTo>
                  <a:cubicBezTo>
                    <a:pt x="366" y="404"/>
                    <a:pt x="382" y="374"/>
                    <a:pt x="397" y="358"/>
                  </a:cubicBezTo>
                  <a:cubicBezTo>
                    <a:pt x="405" y="336"/>
                    <a:pt x="428" y="313"/>
                    <a:pt x="451" y="305"/>
                  </a:cubicBezTo>
                  <a:cubicBezTo>
                    <a:pt x="481" y="297"/>
                    <a:pt x="519" y="320"/>
                    <a:pt x="550" y="313"/>
                  </a:cubicBezTo>
                  <a:cubicBezTo>
                    <a:pt x="565" y="313"/>
                    <a:pt x="573" y="297"/>
                    <a:pt x="588" y="290"/>
                  </a:cubicBezTo>
                  <a:lnTo>
                    <a:pt x="588" y="290"/>
                  </a:lnTo>
                  <a:cubicBezTo>
                    <a:pt x="619" y="282"/>
                    <a:pt x="664" y="290"/>
                    <a:pt x="695" y="275"/>
                  </a:cubicBezTo>
                  <a:cubicBezTo>
                    <a:pt x="725" y="267"/>
                    <a:pt x="741" y="229"/>
                    <a:pt x="771" y="229"/>
                  </a:cubicBezTo>
                  <a:cubicBezTo>
                    <a:pt x="810" y="229"/>
                    <a:pt x="840" y="259"/>
                    <a:pt x="878" y="282"/>
                  </a:cubicBezTo>
                  <a:cubicBezTo>
                    <a:pt x="886" y="290"/>
                    <a:pt x="886" y="313"/>
                    <a:pt x="901" y="313"/>
                  </a:cubicBezTo>
                  <a:cubicBezTo>
                    <a:pt x="955" y="297"/>
                    <a:pt x="1016" y="275"/>
                    <a:pt x="1069" y="236"/>
                  </a:cubicBezTo>
                  <a:cubicBezTo>
                    <a:pt x="1085" y="229"/>
                    <a:pt x="1054" y="183"/>
                    <a:pt x="1077" y="183"/>
                  </a:cubicBezTo>
                  <a:cubicBezTo>
                    <a:pt x="1108" y="175"/>
                    <a:pt x="1130" y="236"/>
                    <a:pt x="1153" y="221"/>
                  </a:cubicBezTo>
                  <a:cubicBezTo>
                    <a:pt x="1191" y="191"/>
                    <a:pt x="1161" y="129"/>
                    <a:pt x="1191" y="99"/>
                  </a:cubicBezTo>
                  <a:cubicBezTo>
                    <a:pt x="1207" y="84"/>
                    <a:pt x="1237" y="106"/>
                    <a:pt x="1260" y="106"/>
                  </a:cubicBezTo>
                  <a:cubicBezTo>
                    <a:pt x="1275" y="99"/>
                    <a:pt x="1291" y="91"/>
                    <a:pt x="1314" y="91"/>
                  </a:cubicBezTo>
                  <a:lnTo>
                    <a:pt x="1314" y="91"/>
                  </a:lnTo>
                  <a:cubicBezTo>
                    <a:pt x="1344" y="99"/>
                    <a:pt x="1382" y="114"/>
                    <a:pt x="1413" y="122"/>
                  </a:cubicBezTo>
                  <a:cubicBezTo>
                    <a:pt x="1428" y="129"/>
                    <a:pt x="1451" y="137"/>
                    <a:pt x="1466" y="152"/>
                  </a:cubicBezTo>
                  <a:cubicBezTo>
                    <a:pt x="1489" y="168"/>
                    <a:pt x="1497" y="198"/>
                    <a:pt x="1512" y="221"/>
                  </a:cubicBezTo>
                  <a:cubicBezTo>
                    <a:pt x="1527" y="236"/>
                    <a:pt x="1535" y="252"/>
                    <a:pt x="1558" y="259"/>
                  </a:cubicBezTo>
                  <a:cubicBezTo>
                    <a:pt x="1573" y="259"/>
                    <a:pt x="1581" y="236"/>
                    <a:pt x="1596" y="236"/>
                  </a:cubicBezTo>
                  <a:cubicBezTo>
                    <a:pt x="1627" y="244"/>
                    <a:pt x="1642" y="290"/>
                    <a:pt x="1673" y="290"/>
                  </a:cubicBezTo>
                  <a:cubicBezTo>
                    <a:pt x="1688" y="282"/>
                    <a:pt x="1696" y="252"/>
                    <a:pt x="1696" y="229"/>
                  </a:cubicBezTo>
                  <a:cubicBezTo>
                    <a:pt x="1696" y="206"/>
                    <a:pt x="1657" y="183"/>
                    <a:pt x="1673" y="168"/>
                  </a:cubicBezTo>
                  <a:cubicBezTo>
                    <a:pt x="1696" y="160"/>
                    <a:pt x="1711" y="191"/>
                    <a:pt x="1726" y="206"/>
                  </a:cubicBezTo>
                  <a:lnTo>
                    <a:pt x="1726" y="206"/>
                  </a:lnTo>
                  <a:cubicBezTo>
                    <a:pt x="1734" y="221"/>
                    <a:pt x="1741" y="244"/>
                    <a:pt x="1757" y="244"/>
                  </a:cubicBezTo>
                  <a:cubicBezTo>
                    <a:pt x="1772" y="244"/>
                    <a:pt x="1757" y="214"/>
                    <a:pt x="1764" y="198"/>
                  </a:cubicBezTo>
                  <a:cubicBezTo>
                    <a:pt x="1772" y="198"/>
                    <a:pt x="1780" y="214"/>
                    <a:pt x="1787" y="214"/>
                  </a:cubicBezTo>
                  <a:cubicBezTo>
                    <a:pt x="1795" y="221"/>
                    <a:pt x="1810" y="206"/>
                    <a:pt x="1818" y="214"/>
                  </a:cubicBezTo>
                  <a:cubicBezTo>
                    <a:pt x="1825" y="229"/>
                    <a:pt x="1810" y="252"/>
                    <a:pt x="1825" y="267"/>
                  </a:cubicBezTo>
                  <a:cubicBezTo>
                    <a:pt x="1833" y="275"/>
                    <a:pt x="1848" y="259"/>
                    <a:pt x="1856" y="259"/>
                  </a:cubicBezTo>
                  <a:cubicBezTo>
                    <a:pt x="1864" y="259"/>
                    <a:pt x="1864" y="275"/>
                    <a:pt x="1864" y="275"/>
                  </a:cubicBezTo>
                  <a:cubicBezTo>
                    <a:pt x="1902" y="259"/>
                    <a:pt x="1932" y="236"/>
                    <a:pt x="1963" y="221"/>
                  </a:cubicBezTo>
                  <a:cubicBezTo>
                    <a:pt x="1978" y="214"/>
                    <a:pt x="2001" y="206"/>
                    <a:pt x="2009" y="198"/>
                  </a:cubicBezTo>
                  <a:cubicBezTo>
                    <a:pt x="2024" y="183"/>
                    <a:pt x="2024" y="168"/>
                    <a:pt x="2032" y="152"/>
                  </a:cubicBezTo>
                  <a:lnTo>
                    <a:pt x="2032" y="152"/>
                  </a:lnTo>
                  <a:cubicBezTo>
                    <a:pt x="2169" y="175"/>
                    <a:pt x="2169" y="175"/>
                    <a:pt x="2169" y="175"/>
                  </a:cubicBezTo>
                  <a:lnTo>
                    <a:pt x="2169" y="175"/>
                  </a:lnTo>
                  <a:cubicBezTo>
                    <a:pt x="2169" y="175"/>
                    <a:pt x="2215" y="183"/>
                    <a:pt x="2223" y="183"/>
                  </a:cubicBezTo>
                  <a:cubicBezTo>
                    <a:pt x="2230" y="183"/>
                    <a:pt x="2261" y="168"/>
                    <a:pt x="2261" y="168"/>
                  </a:cubicBezTo>
                  <a:cubicBezTo>
                    <a:pt x="2284" y="175"/>
                    <a:pt x="2314" y="191"/>
                    <a:pt x="2337" y="191"/>
                  </a:cubicBezTo>
                  <a:cubicBezTo>
                    <a:pt x="2345" y="191"/>
                    <a:pt x="2345" y="168"/>
                    <a:pt x="2352" y="168"/>
                  </a:cubicBezTo>
                  <a:cubicBezTo>
                    <a:pt x="2368" y="160"/>
                    <a:pt x="2391" y="168"/>
                    <a:pt x="2413" y="175"/>
                  </a:cubicBezTo>
                  <a:cubicBezTo>
                    <a:pt x="2436" y="183"/>
                    <a:pt x="2452" y="206"/>
                    <a:pt x="2482" y="214"/>
                  </a:cubicBezTo>
                  <a:cubicBezTo>
                    <a:pt x="2513" y="214"/>
                    <a:pt x="2536" y="191"/>
                    <a:pt x="2566" y="191"/>
                  </a:cubicBezTo>
                  <a:cubicBezTo>
                    <a:pt x="2589" y="191"/>
                    <a:pt x="2612" y="206"/>
                    <a:pt x="2627" y="198"/>
                  </a:cubicBezTo>
                  <a:cubicBezTo>
                    <a:pt x="2635" y="191"/>
                    <a:pt x="2612" y="175"/>
                    <a:pt x="2612" y="160"/>
                  </a:cubicBezTo>
                  <a:cubicBezTo>
                    <a:pt x="2620" y="129"/>
                    <a:pt x="2620" y="99"/>
                    <a:pt x="2643" y="68"/>
                  </a:cubicBezTo>
                  <a:cubicBezTo>
                    <a:pt x="2658" y="38"/>
                    <a:pt x="2681" y="30"/>
                    <a:pt x="2711" y="0"/>
                  </a:cubicBezTo>
                  <a:lnTo>
                    <a:pt x="2711" y="0"/>
                  </a:lnTo>
                  <a:cubicBezTo>
                    <a:pt x="2788" y="30"/>
                    <a:pt x="2857" y="68"/>
                    <a:pt x="2902" y="122"/>
                  </a:cubicBezTo>
                  <a:cubicBezTo>
                    <a:pt x="2948" y="183"/>
                    <a:pt x="3032" y="206"/>
                    <a:pt x="3093" y="252"/>
                  </a:cubicBezTo>
                  <a:cubicBezTo>
                    <a:pt x="3109" y="259"/>
                    <a:pt x="3162" y="290"/>
                    <a:pt x="3162" y="297"/>
                  </a:cubicBezTo>
                  <a:cubicBezTo>
                    <a:pt x="3162" y="358"/>
                    <a:pt x="3132" y="358"/>
                    <a:pt x="3193" y="412"/>
                  </a:cubicBezTo>
                  <a:cubicBezTo>
                    <a:pt x="3269" y="481"/>
                    <a:pt x="3292" y="542"/>
                    <a:pt x="3322" y="633"/>
                  </a:cubicBezTo>
                  <a:cubicBezTo>
                    <a:pt x="3338" y="672"/>
                    <a:pt x="3376" y="825"/>
                    <a:pt x="3414" y="840"/>
                  </a:cubicBezTo>
                  <a:cubicBezTo>
                    <a:pt x="3430" y="863"/>
                    <a:pt x="3544" y="916"/>
                    <a:pt x="3544" y="916"/>
                  </a:cubicBezTo>
                  <a:cubicBezTo>
                    <a:pt x="3552" y="1046"/>
                    <a:pt x="3582" y="1054"/>
                    <a:pt x="3651" y="1084"/>
                  </a:cubicBezTo>
                  <a:lnTo>
                    <a:pt x="3651" y="1084"/>
                  </a:lnTo>
                  <a:cubicBezTo>
                    <a:pt x="3643" y="1115"/>
                    <a:pt x="3651" y="1145"/>
                    <a:pt x="3620" y="1153"/>
                  </a:cubicBezTo>
                  <a:cubicBezTo>
                    <a:pt x="3559" y="1176"/>
                    <a:pt x="3491" y="1161"/>
                    <a:pt x="3437" y="1145"/>
                  </a:cubicBezTo>
                  <a:cubicBezTo>
                    <a:pt x="3391" y="1138"/>
                    <a:pt x="3368" y="1077"/>
                    <a:pt x="3322" y="1077"/>
                  </a:cubicBezTo>
                  <a:cubicBezTo>
                    <a:pt x="3284" y="1084"/>
                    <a:pt x="3277" y="1138"/>
                    <a:pt x="3254" y="1161"/>
                  </a:cubicBezTo>
                  <a:cubicBezTo>
                    <a:pt x="3216" y="1206"/>
                    <a:pt x="3177" y="1260"/>
                    <a:pt x="3124" y="1283"/>
                  </a:cubicBezTo>
                  <a:cubicBezTo>
                    <a:pt x="3093" y="1298"/>
                    <a:pt x="3055" y="1268"/>
                    <a:pt x="3024" y="1275"/>
                  </a:cubicBezTo>
                  <a:cubicBezTo>
                    <a:pt x="2986" y="1290"/>
                    <a:pt x="2956" y="1329"/>
                    <a:pt x="2925" y="1352"/>
                  </a:cubicBezTo>
                  <a:cubicBezTo>
                    <a:pt x="2910" y="1367"/>
                    <a:pt x="2887" y="1382"/>
                    <a:pt x="2880" y="1405"/>
                  </a:cubicBezTo>
                  <a:cubicBezTo>
                    <a:pt x="2872" y="1436"/>
                    <a:pt x="2895" y="1489"/>
                    <a:pt x="2872" y="1497"/>
                  </a:cubicBezTo>
                  <a:cubicBezTo>
                    <a:pt x="2841" y="1512"/>
                    <a:pt x="2818" y="1451"/>
                    <a:pt x="2780" y="1443"/>
                  </a:cubicBezTo>
                  <a:cubicBezTo>
                    <a:pt x="2727" y="1443"/>
                    <a:pt x="2666" y="1451"/>
                    <a:pt x="2612" y="1474"/>
                  </a:cubicBezTo>
                  <a:cubicBezTo>
                    <a:pt x="2566" y="1489"/>
                    <a:pt x="2536" y="1527"/>
                    <a:pt x="2505" y="1550"/>
                  </a:cubicBezTo>
                  <a:lnTo>
                    <a:pt x="2505" y="1550"/>
                  </a:lnTo>
                  <a:cubicBezTo>
                    <a:pt x="2475" y="1558"/>
                    <a:pt x="2452" y="1565"/>
                    <a:pt x="2429" y="1565"/>
                  </a:cubicBezTo>
                  <a:cubicBezTo>
                    <a:pt x="2413" y="1565"/>
                    <a:pt x="2398" y="1573"/>
                    <a:pt x="2398" y="1558"/>
                  </a:cubicBezTo>
                  <a:cubicBezTo>
                    <a:pt x="2391" y="1535"/>
                    <a:pt x="2406" y="1512"/>
                    <a:pt x="2413" y="1481"/>
                  </a:cubicBezTo>
                  <a:cubicBezTo>
                    <a:pt x="2413" y="1466"/>
                    <a:pt x="2421" y="1443"/>
                    <a:pt x="2413" y="1420"/>
                  </a:cubicBezTo>
                  <a:cubicBezTo>
                    <a:pt x="2398" y="1397"/>
                    <a:pt x="2375" y="1382"/>
                    <a:pt x="2345" y="1382"/>
                  </a:cubicBezTo>
                  <a:cubicBezTo>
                    <a:pt x="2314" y="1375"/>
                    <a:pt x="2284" y="1390"/>
                    <a:pt x="2261" y="1397"/>
                  </a:cubicBezTo>
                  <a:cubicBezTo>
                    <a:pt x="2223" y="1413"/>
                    <a:pt x="2177" y="1420"/>
                    <a:pt x="2154" y="1451"/>
                  </a:cubicBezTo>
                  <a:cubicBezTo>
                    <a:pt x="2138" y="1474"/>
                    <a:pt x="2169" y="1512"/>
                    <a:pt x="2154" y="1535"/>
                  </a:cubicBezTo>
                  <a:cubicBezTo>
                    <a:pt x="2146" y="1550"/>
                    <a:pt x="2116" y="1512"/>
                    <a:pt x="2100" y="1520"/>
                  </a:cubicBezTo>
                  <a:cubicBezTo>
                    <a:pt x="2093" y="1527"/>
                    <a:pt x="2123" y="1558"/>
                    <a:pt x="2108" y="1573"/>
                  </a:cubicBezTo>
                  <a:cubicBezTo>
                    <a:pt x="2093" y="1581"/>
                    <a:pt x="2062" y="1550"/>
                    <a:pt x="2047" y="1565"/>
                  </a:cubicBezTo>
                  <a:cubicBezTo>
                    <a:pt x="2032" y="1581"/>
                    <a:pt x="2047" y="1611"/>
                    <a:pt x="2055" y="1627"/>
                  </a:cubicBezTo>
                  <a:cubicBezTo>
                    <a:pt x="2070" y="1680"/>
                    <a:pt x="2077" y="1733"/>
                    <a:pt x="2116" y="1779"/>
                  </a:cubicBezTo>
                  <a:cubicBezTo>
                    <a:pt x="2138" y="1810"/>
                    <a:pt x="2177" y="1825"/>
                    <a:pt x="2215" y="1840"/>
                  </a:cubicBezTo>
                  <a:cubicBezTo>
                    <a:pt x="2238" y="1848"/>
                    <a:pt x="2261" y="1848"/>
                    <a:pt x="2284" y="1848"/>
                  </a:cubicBezTo>
                  <a:cubicBezTo>
                    <a:pt x="2314" y="1840"/>
                    <a:pt x="2352" y="1840"/>
                    <a:pt x="2391" y="1840"/>
                  </a:cubicBezTo>
                  <a:cubicBezTo>
                    <a:pt x="2421" y="1840"/>
                    <a:pt x="2459" y="1833"/>
                    <a:pt x="2498" y="1833"/>
                  </a:cubicBezTo>
                  <a:lnTo>
                    <a:pt x="2498" y="1833"/>
                  </a:lnTo>
                  <a:cubicBezTo>
                    <a:pt x="2490" y="1863"/>
                    <a:pt x="2475" y="1894"/>
                    <a:pt x="2475" y="1925"/>
                  </a:cubicBezTo>
                  <a:cubicBezTo>
                    <a:pt x="2475" y="1955"/>
                    <a:pt x="2498" y="1978"/>
                    <a:pt x="2498" y="2008"/>
                  </a:cubicBezTo>
                  <a:cubicBezTo>
                    <a:pt x="2505" y="2047"/>
                    <a:pt x="2498" y="2092"/>
                    <a:pt x="2482" y="2131"/>
                  </a:cubicBezTo>
                  <a:cubicBezTo>
                    <a:pt x="2475" y="2154"/>
                    <a:pt x="2444" y="2154"/>
                    <a:pt x="2429" y="2177"/>
                  </a:cubicBezTo>
                  <a:cubicBezTo>
                    <a:pt x="2429" y="2184"/>
                    <a:pt x="2436" y="2200"/>
                    <a:pt x="2444" y="2207"/>
                  </a:cubicBezTo>
                  <a:cubicBezTo>
                    <a:pt x="2467" y="2222"/>
                    <a:pt x="2505" y="2215"/>
                    <a:pt x="2521" y="2230"/>
                  </a:cubicBezTo>
                  <a:cubicBezTo>
                    <a:pt x="2536" y="2238"/>
                    <a:pt x="2536" y="2261"/>
                    <a:pt x="2521" y="2261"/>
                  </a:cubicBezTo>
                  <a:cubicBezTo>
                    <a:pt x="2498" y="2276"/>
                    <a:pt x="2467" y="2268"/>
                    <a:pt x="2444" y="2276"/>
                  </a:cubicBezTo>
                  <a:cubicBezTo>
                    <a:pt x="2429" y="2283"/>
                    <a:pt x="2413" y="2306"/>
                    <a:pt x="2398" y="2314"/>
                  </a:cubicBezTo>
                  <a:cubicBezTo>
                    <a:pt x="2360" y="2314"/>
                    <a:pt x="2322" y="2276"/>
                    <a:pt x="2291" y="2291"/>
                  </a:cubicBezTo>
                  <a:cubicBezTo>
                    <a:pt x="2261" y="2306"/>
                    <a:pt x="2230" y="2337"/>
                    <a:pt x="2230" y="2375"/>
                  </a:cubicBezTo>
                  <a:cubicBezTo>
                    <a:pt x="2238" y="2406"/>
                    <a:pt x="2284" y="2406"/>
                    <a:pt x="2314" y="2421"/>
                  </a:cubicBezTo>
                  <a:lnTo>
                    <a:pt x="2314" y="2421"/>
                  </a:lnTo>
                  <a:cubicBezTo>
                    <a:pt x="2284" y="2429"/>
                    <a:pt x="2261" y="2436"/>
                    <a:pt x="2238" y="2452"/>
                  </a:cubicBezTo>
                  <a:cubicBezTo>
                    <a:pt x="2223" y="2459"/>
                    <a:pt x="2207" y="2474"/>
                    <a:pt x="2192" y="2474"/>
                  </a:cubicBezTo>
                  <a:cubicBezTo>
                    <a:pt x="2177" y="2474"/>
                    <a:pt x="2169" y="2459"/>
                    <a:pt x="2154" y="2459"/>
                  </a:cubicBezTo>
                  <a:cubicBezTo>
                    <a:pt x="2138" y="2459"/>
                    <a:pt x="2123" y="2474"/>
                    <a:pt x="2108" y="2474"/>
                  </a:cubicBezTo>
                  <a:cubicBezTo>
                    <a:pt x="2093" y="2474"/>
                    <a:pt x="2085" y="2459"/>
                    <a:pt x="2070" y="2459"/>
                  </a:cubicBezTo>
                  <a:cubicBezTo>
                    <a:pt x="2055" y="2474"/>
                    <a:pt x="2039" y="2497"/>
                    <a:pt x="2032" y="2513"/>
                  </a:cubicBezTo>
                  <a:lnTo>
                    <a:pt x="2032" y="2513"/>
                  </a:lnTo>
                  <a:cubicBezTo>
                    <a:pt x="2016" y="2482"/>
                    <a:pt x="2001" y="2459"/>
                    <a:pt x="1994" y="2429"/>
                  </a:cubicBezTo>
                  <a:cubicBezTo>
                    <a:pt x="1994" y="2398"/>
                    <a:pt x="1978" y="2352"/>
                    <a:pt x="2001" y="2329"/>
                  </a:cubicBezTo>
                  <a:cubicBezTo>
                    <a:pt x="2016" y="2306"/>
                    <a:pt x="2062" y="2337"/>
                    <a:pt x="2077" y="2314"/>
                  </a:cubicBezTo>
                  <a:cubicBezTo>
                    <a:pt x="2085" y="2299"/>
                    <a:pt x="2062" y="2283"/>
                    <a:pt x="2047" y="2276"/>
                  </a:cubicBezTo>
                  <a:cubicBezTo>
                    <a:pt x="2024" y="2268"/>
                    <a:pt x="2001" y="2283"/>
                    <a:pt x="1986" y="2276"/>
                  </a:cubicBezTo>
                  <a:cubicBezTo>
                    <a:pt x="1955" y="2261"/>
                    <a:pt x="1932" y="2222"/>
                    <a:pt x="1902" y="2200"/>
                  </a:cubicBezTo>
                  <a:lnTo>
                    <a:pt x="1902" y="2200"/>
                  </a:lnTo>
                  <a:cubicBezTo>
                    <a:pt x="1917" y="2177"/>
                    <a:pt x="1940" y="2154"/>
                    <a:pt x="1940" y="2131"/>
                  </a:cubicBezTo>
                  <a:cubicBezTo>
                    <a:pt x="1940" y="2123"/>
                    <a:pt x="1909" y="2123"/>
                    <a:pt x="1902" y="2115"/>
                  </a:cubicBezTo>
                  <a:cubicBezTo>
                    <a:pt x="1894" y="2077"/>
                    <a:pt x="1925" y="2039"/>
                    <a:pt x="1909" y="2001"/>
                  </a:cubicBezTo>
                  <a:cubicBezTo>
                    <a:pt x="1902" y="1963"/>
                    <a:pt x="1848" y="1940"/>
                    <a:pt x="1848" y="1902"/>
                  </a:cubicBezTo>
                  <a:cubicBezTo>
                    <a:pt x="1848" y="1879"/>
                    <a:pt x="1894" y="1894"/>
                    <a:pt x="1902" y="1871"/>
                  </a:cubicBezTo>
                  <a:cubicBezTo>
                    <a:pt x="1917" y="1840"/>
                    <a:pt x="1894" y="1802"/>
                    <a:pt x="1894" y="1772"/>
                  </a:cubicBezTo>
                  <a:cubicBezTo>
                    <a:pt x="1902" y="1756"/>
                    <a:pt x="1925" y="1749"/>
                    <a:pt x="1917" y="1733"/>
                  </a:cubicBezTo>
                  <a:cubicBezTo>
                    <a:pt x="1909" y="1711"/>
                    <a:pt x="1894" y="1688"/>
                    <a:pt x="1871" y="1680"/>
                  </a:cubicBezTo>
                  <a:cubicBezTo>
                    <a:pt x="1841" y="1672"/>
                    <a:pt x="1802" y="1665"/>
                    <a:pt x="1772" y="1672"/>
                  </a:cubicBezTo>
                  <a:cubicBezTo>
                    <a:pt x="1749" y="1680"/>
                    <a:pt x="1741" y="1703"/>
                    <a:pt x="1726" y="1718"/>
                  </a:cubicBezTo>
                  <a:cubicBezTo>
                    <a:pt x="1719" y="1733"/>
                    <a:pt x="1711" y="1756"/>
                    <a:pt x="1696" y="1764"/>
                  </a:cubicBezTo>
                  <a:cubicBezTo>
                    <a:pt x="1673" y="1772"/>
                    <a:pt x="1634" y="1756"/>
                    <a:pt x="1612" y="1756"/>
                  </a:cubicBezTo>
                  <a:cubicBezTo>
                    <a:pt x="1581" y="1764"/>
                    <a:pt x="1558" y="1779"/>
                    <a:pt x="1535" y="1779"/>
                  </a:cubicBezTo>
                  <a:cubicBezTo>
                    <a:pt x="1520" y="1779"/>
                    <a:pt x="1512" y="1764"/>
                    <a:pt x="1497" y="1764"/>
                  </a:cubicBezTo>
                  <a:cubicBezTo>
                    <a:pt x="1489" y="1764"/>
                    <a:pt x="1482" y="1779"/>
                    <a:pt x="1474" y="1779"/>
                  </a:cubicBezTo>
                  <a:cubicBezTo>
                    <a:pt x="1444" y="1787"/>
                    <a:pt x="1421" y="1779"/>
                    <a:pt x="1390" y="1772"/>
                  </a:cubicBezTo>
                  <a:cubicBezTo>
                    <a:pt x="1360" y="1764"/>
                    <a:pt x="1329" y="1741"/>
                    <a:pt x="1298" y="1741"/>
                  </a:cubicBezTo>
                  <a:cubicBezTo>
                    <a:pt x="1283" y="1741"/>
                    <a:pt x="1275" y="1756"/>
                    <a:pt x="1260" y="1764"/>
                  </a:cubicBezTo>
                  <a:lnTo>
                    <a:pt x="1260" y="1764"/>
                  </a:lnTo>
                  <a:cubicBezTo>
                    <a:pt x="1252" y="1749"/>
                    <a:pt x="1245" y="1741"/>
                    <a:pt x="1230" y="1726"/>
                  </a:cubicBezTo>
                  <a:cubicBezTo>
                    <a:pt x="1230" y="1726"/>
                    <a:pt x="1176" y="1718"/>
                    <a:pt x="1169" y="1718"/>
                  </a:cubicBezTo>
                  <a:lnTo>
                    <a:pt x="1130" y="1688"/>
                  </a:lnTo>
                  <a:cubicBezTo>
                    <a:pt x="1115" y="1680"/>
                    <a:pt x="1100" y="1680"/>
                    <a:pt x="1085" y="1680"/>
                  </a:cubicBezTo>
                  <a:cubicBezTo>
                    <a:pt x="1077" y="1680"/>
                    <a:pt x="1085" y="1695"/>
                    <a:pt x="1085" y="1703"/>
                  </a:cubicBezTo>
                  <a:cubicBezTo>
                    <a:pt x="1069" y="1703"/>
                    <a:pt x="1062" y="1703"/>
                    <a:pt x="1054" y="1695"/>
                  </a:cubicBezTo>
                  <a:cubicBezTo>
                    <a:pt x="1039" y="1672"/>
                    <a:pt x="1039" y="1634"/>
                    <a:pt x="1016" y="1627"/>
                  </a:cubicBezTo>
                  <a:cubicBezTo>
                    <a:pt x="977" y="1611"/>
                    <a:pt x="939" y="1634"/>
                    <a:pt x="901" y="1642"/>
                  </a:cubicBezTo>
                  <a:cubicBezTo>
                    <a:pt x="901" y="1642"/>
                    <a:pt x="886" y="1711"/>
                    <a:pt x="886" y="1718"/>
                  </a:cubicBezTo>
                  <a:lnTo>
                    <a:pt x="916" y="1764"/>
                  </a:lnTo>
                  <a:cubicBezTo>
                    <a:pt x="901" y="1772"/>
                    <a:pt x="886" y="1764"/>
                    <a:pt x="886" y="1779"/>
                  </a:cubicBezTo>
                  <a:cubicBezTo>
                    <a:pt x="871" y="1802"/>
                    <a:pt x="886" y="1840"/>
                    <a:pt x="871" y="1863"/>
                  </a:cubicBezTo>
                  <a:cubicBezTo>
                    <a:pt x="863" y="1879"/>
                    <a:pt x="848" y="1848"/>
                    <a:pt x="833" y="1856"/>
                  </a:cubicBezTo>
                  <a:cubicBezTo>
                    <a:pt x="810" y="1863"/>
                    <a:pt x="794" y="1894"/>
                    <a:pt x="771" y="1909"/>
                  </a:cubicBezTo>
                  <a:lnTo>
                    <a:pt x="771" y="1909"/>
                  </a:lnTo>
                  <a:cubicBezTo>
                    <a:pt x="718" y="1840"/>
                    <a:pt x="680" y="1764"/>
                    <a:pt x="626" y="1703"/>
                  </a:cubicBezTo>
                  <a:cubicBezTo>
                    <a:pt x="611" y="1680"/>
                    <a:pt x="573" y="1695"/>
                    <a:pt x="558" y="1680"/>
                  </a:cubicBezTo>
                  <a:cubicBezTo>
                    <a:pt x="542" y="1657"/>
                    <a:pt x="550" y="1619"/>
                    <a:pt x="535" y="1588"/>
                  </a:cubicBezTo>
                  <a:cubicBezTo>
                    <a:pt x="527" y="1581"/>
                    <a:pt x="504" y="1573"/>
                    <a:pt x="489" y="1573"/>
                  </a:cubicBezTo>
                  <a:cubicBezTo>
                    <a:pt x="466" y="1565"/>
                    <a:pt x="435" y="1581"/>
                    <a:pt x="412" y="1573"/>
                  </a:cubicBezTo>
                  <a:cubicBezTo>
                    <a:pt x="374" y="1565"/>
                    <a:pt x="328" y="1550"/>
                    <a:pt x="305" y="1520"/>
                  </a:cubicBezTo>
                  <a:cubicBezTo>
                    <a:pt x="283" y="1481"/>
                    <a:pt x="321" y="1420"/>
                    <a:pt x="290" y="1390"/>
                  </a:cubicBezTo>
                  <a:cubicBezTo>
                    <a:pt x="244" y="1359"/>
                    <a:pt x="176" y="1413"/>
                    <a:pt x="122" y="1397"/>
                  </a:cubicBezTo>
                  <a:cubicBezTo>
                    <a:pt x="107" y="1390"/>
                    <a:pt x="122" y="1359"/>
                    <a:pt x="114" y="1344"/>
                  </a:cubicBezTo>
                  <a:cubicBezTo>
                    <a:pt x="114" y="1321"/>
                    <a:pt x="107" y="1298"/>
                    <a:pt x="91" y="1275"/>
                  </a:cubicBezTo>
                  <a:cubicBezTo>
                    <a:pt x="69" y="1245"/>
                    <a:pt x="23" y="1222"/>
                    <a:pt x="8" y="1183"/>
                  </a:cubicBezTo>
                  <a:cubicBezTo>
                    <a:pt x="0" y="1161"/>
                    <a:pt x="8" y="1130"/>
                    <a:pt x="15" y="1107"/>
                  </a:cubicBezTo>
                  <a:cubicBezTo>
                    <a:pt x="30" y="1077"/>
                    <a:pt x="69" y="1061"/>
                    <a:pt x="91" y="1031"/>
                  </a:cubicBezTo>
                  <a:cubicBezTo>
                    <a:pt x="114" y="1000"/>
                    <a:pt x="130" y="962"/>
                    <a:pt x="145" y="93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4" name="Freeform 62"/>
            <p:cNvSpPr>
              <a:spLocks noChangeArrowheads="1"/>
            </p:cNvSpPr>
            <p:nvPr/>
          </p:nvSpPr>
          <p:spPr bwMode="auto">
            <a:xfrm>
              <a:off x="7425841" y="6913563"/>
              <a:ext cx="419073" cy="273050"/>
            </a:xfrm>
            <a:custGeom>
              <a:avLst/>
              <a:gdLst>
                <a:gd name="T0" fmla="*/ 23 w 1162"/>
                <a:gd name="T1" fmla="*/ 611 h 757"/>
                <a:gd name="T2" fmla="*/ 23 w 1162"/>
                <a:gd name="T3" fmla="*/ 611 h 757"/>
                <a:gd name="T4" fmla="*/ 0 w 1162"/>
                <a:gd name="T5" fmla="*/ 542 h 757"/>
                <a:gd name="T6" fmla="*/ 61 w 1162"/>
                <a:gd name="T7" fmla="*/ 519 h 757"/>
                <a:gd name="T8" fmla="*/ 76 w 1162"/>
                <a:gd name="T9" fmla="*/ 359 h 757"/>
                <a:gd name="T10" fmla="*/ 114 w 1162"/>
                <a:gd name="T11" fmla="*/ 252 h 757"/>
                <a:gd name="T12" fmla="*/ 114 w 1162"/>
                <a:gd name="T13" fmla="*/ 252 h 757"/>
                <a:gd name="T14" fmla="*/ 168 w 1162"/>
                <a:gd name="T15" fmla="*/ 267 h 757"/>
                <a:gd name="T16" fmla="*/ 374 w 1162"/>
                <a:gd name="T17" fmla="*/ 137 h 757"/>
                <a:gd name="T18" fmla="*/ 412 w 1162"/>
                <a:gd name="T19" fmla="*/ 84 h 757"/>
                <a:gd name="T20" fmla="*/ 412 w 1162"/>
                <a:gd name="T21" fmla="*/ 84 h 757"/>
                <a:gd name="T22" fmla="*/ 588 w 1162"/>
                <a:gd name="T23" fmla="*/ 99 h 757"/>
                <a:gd name="T24" fmla="*/ 672 w 1162"/>
                <a:gd name="T25" fmla="*/ 145 h 757"/>
                <a:gd name="T26" fmla="*/ 824 w 1162"/>
                <a:gd name="T27" fmla="*/ 84 h 757"/>
                <a:gd name="T28" fmla="*/ 1099 w 1162"/>
                <a:gd name="T29" fmla="*/ 122 h 757"/>
                <a:gd name="T30" fmla="*/ 1161 w 1162"/>
                <a:gd name="T31" fmla="*/ 229 h 757"/>
                <a:gd name="T32" fmla="*/ 1161 w 1162"/>
                <a:gd name="T33" fmla="*/ 229 h 757"/>
                <a:gd name="T34" fmla="*/ 1031 w 1162"/>
                <a:gd name="T35" fmla="*/ 313 h 757"/>
                <a:gd name="T36" fmla="*/ 1031 w 1162"/>
                <a:gd name="T37" fmla="*/ 313 h 757"/>
                <a:gd name="T38" fmla="*/ 993 w 1162"/>
                <a:gd name="T39" fmla="*/ 321 h 757"/>
                <a:gd name="T40" fmla="*/ 955 w 1162"/>
                <a:gd name="T41" fmla="*/ 450 h 757"/>
                <a:gd name="T42" fmla="*/ 786 w 1162"/>
                <a:gd name="T43" fmla="*/ 427 h 757"/>
                <a:gd name="T44" fmla="*/ 710 w 1162"/>
                <a:gd name="T45" fmla="*/ 496 h 757"/>
                <a:gd name="T46" fmla="*/ 802 w 1162"/>
                <a:gd name="T47" fmla="*/ 496 h 757"/>
                <a:gd name="T48" fmla="*/ 855 w 1162"/>
                <a:gd name="T49" fmla="*/ 557 h 757"/>
                <a:gd name="T50" fmla="*/ 718 w 1162"/>
                <a:gd name="T51" fmla="*/ 588 h 757"/>
                <a:gd name="T52" fmla="*/ 718 w 1162"/>
                <a:gd name="T53" fmla="*/ 672 h 757"/>
                <a:gd name="T54" fmla="*/ 511 w 1162"/>
                <a:gd name="T55" fmla="*/ 733 h 757"/>
                <a:gd name="T56" fmla="*/ 504 w 1162"/>
                <a:gd name="T57" fmla="*/ 588 h 757"/>
                <a:gd name="T58" fmla="*/ 359 w 1162"/>
                <a:gd name="T59" fmla="*/ 550 h 757"/>
                <a:gd name="T60" fmla="*/ 221 w 1162"/>
                <a:gd name="T61" fmla="*/ 733 h 757"/>
                <a:gd name="T62" fmla="*/ 221 w 1162"/>
                <a:gd name="T63" fmla="*/ 733 h 757"/>
                <a:gd name="T64" fmla="*/ 137 w 1162"/>
                <a:gd name="T65" fmla="*/ 710 h 757"/>
                <a:gd name="T66" fmla="*/ 46 w 1162"/>
                <a:gd name="T67" fmla="*/ 710 h 757"/>
                <a:gd name="T68" fmla="*/ 61 w 1162"/>
                <a:gd name="T69" fmla="*/ 679 h 757"/>
                <a:gd name="T70" fmla="*/ 23 w 1162"/>
                <a:gd name="T71" fmla="*/ 611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62" h="757">
                  <a:moveTo>
                    <a:pt x="23" y="611"/>
                  </a:moveTo>
                  <a:lnTo>
                    <a:pt x="23" y="611"/>
                  </a:lnTo>
                  <a:cubicBezTo>
                    <a:pt x="15" y="588"/>
                    <a:pt x="7" y="557"/>
                    <a:pt x="0" y="542"/>
                  </a:cubicBezTo>
                  <a:cubicBezTo>
                    <a:pt x="0" y="534"/>
                    <a:pt x="61" y="527"/>
                    <a:pt x="61" y="519"/>
                  </a:cubicBezTo>
                  <a:cubicBezTo>
                    <a:pt x="61" y="512"/>
                    <a:pt x="68" y="382"/>
                    <a:pt x="76" y="359"/>
                  </a:cubicBezTo>
                  <a:cubicBezTo>
                    <a:pt x="84" y="343"/>
                    <a:pt x="107" y="290"/>
                    <a:pt x="114" y="252"/>
                  </a:cubicBezTo>
                  <a:lnTo>
                    <a:pt x="114" y="252"/>
                  </a:lnTo>
                  <a:cubicBezTo>
                    <a:pt x="137" y="259"/>
                    <a:pt x="152" y="275"/>
                    <a:pt x="168" y="267"/>
                  </a:cubicBezTo>
                  <a:cubicBezTo>
                    <a:pt x="244" y="237"/>
                    <a:pt x="313" y="191"/>
                    <a:pt x="374" y="137"/>
                  </a:cubicBezTo>
                  <a:cubicBezTo>
                    <a:pt x="397" y="114"/>
                    <a:pt x="389" y="107"/>
                    <a:pt x="412" y="84"/>
                  </a:cubicBezTo>
                  <a:lnTo>
                    <a:pt x="412" y="84"/>
                  </a:lnTo>
                  <a:cubicBezTo>
                    <a:pt x="488" y="84"/>
                    <a:pt x="534" y="15"/>
                    <a:pt x="588" y="99"/>
                  </a:cubicBezTo>
                  <a:cubicBezTo>
                    <a:pt x="611" y="129"/>
                    <a:pt x="626" y="160"/>
                    <a:pt x="672" y="145"/>
                  </a:cubicBezTo>
                  <a:cubicBezTo>
                    <a:pt x="725" y="129"/>
                    <a:pt x="771" y="99"/>
                    <a:pt x="824" y="84"/>
                  </a:cubicBezTo>
                  <a:cubicBezTo>
                    <a:pt x="939" y="107"/>
                    <a:pt x="1031" y="0"/>
                    <a:pt x="1099" y="122"/>
                  </a:cubicBezTo>
                  <a:cubicBezTo>
                    <a:pt x="1122" y="160"/>
                    <a:pt x="1138" y="191"/>
                    <a:pt x="1161" y="229"/>
                  </a:cubicBezTo>
                  <a:lnTo>
                    <a:pt x="1161" y="229"/>
                  </a:lnTo>
                  <a:cubicBezTo>
                    <a:pt x="1031" y="313"/>
                    <a:pt x="1031" y="313"/>
                    <a:pt x="1031" y="313"/>
                  </a:cubicBezTo>
                  <a:lnTo>
                    <a:pt x="1031" y="313"/>
                  </a:lnTo>
                  <a:cubicBezTo>
                    <a:pt x="1016" y="313"/>
                    <a:pt x="993" y="305"/>
                    <a:pt x="993" y="321"/>
                  </a:cubicBezTo>
                  <a:cubicBezTo>
                    <a:pt x="970" y="359"/>
                    <a:pt x="993" y="427"/>
                    <a:pt x="955" y="450"/>
                  </a:cubicBezTo>
                  <a:cubicBezTo>
                    <a:pt x="901" y="473"/>
                    <a:pt x="840" y="420"/>
                    <a:pt x="786" y="427"/>
                  </a:cubicBezTo>
                  <a:cubicBezTo>
                    <a:pt x="756" y="435"/>
                    <a:pt x="702" y="458"/>
                    <a:pt x="710" y="496"/>
                  </a:cubicBezTo>
                  <a:cubicBezTo>
                    <a:pt x="718" y="527"/>
                    <a:pt x="771" y="489"/>
                    <a:pt x="802" y="496"/>
                  </a:cubicBezTo>
                  <a:cubicBezTo>
                    <a:pt x="824" y="512"/>
                    <a:pt x="870" y="534"/>
                    <a:pt x="855" y="557"/>
                  </a:cubicBezTo>
                  <a:cubicBezTo>
                    <a:pt x="817" y="588"/>
                    <a:pt x="756" y="557"/>
                    <a:pt x="718" y="588"/>
                  </a:cubicBezTo>
                  <a:cubicBezTo>
                    <a:pt x="695" y="603"/>
                    <a:pt x="748" y="657"/>
                    <a:pt x="718" y="672"/>
                  </a:cubicBezTo>
                  <a:cubicBezTo>
                    <a:pt x="664" y="710"/>
                    <a:pt x="580" y="756"/>
                    <a:pt x="511" y="733"/>
                  </a:cubicBezTo>
                  <a:cubicBezTo>
                    <a:pt x="466" y="710"/>
                    <a:pt x="534" y="618"/>
                    <a:pt x="504" y="588"/>
                  </a:cubicBezTo>
                  <a:cubicBezTo>
                    <a:pt x="473" y="550"/>
                    <a:pt x="405" y="527"/>
                    <a:pt x="359" y="550"/>
                  </a:cubicBezTo>
                  <a:cubicBezTo>
                    <a:pt x="290" y="588"/>
                    <a:pt x="267" y="672"/>
                    <a:pt x="221" y="733"/>
                  </a:cubicBezTo>
                  <a:lnTo>
                    <a:pt x="221" y="733"/>
                  </a:lnTo>
                  <a:cubicBezTo>
                    <a:pt x="198" y="725"/>
                    <a:pt x="168" y="710"/>
                    <a:pt x="137" y="710"/>
                  </a:cubicBezTo>
                  <a:cubicBezTo>
                    <a:pt x="107" y="702"/>
                    <a:pt x="76" y="718"/>
                    <a:pt x="46" y="710"/>
                  </a:cubicBezTo>
                  <a:cubicBezTo>
                    <a:pt x="38" y="702"/>
                    <a:pt x="61" y="687"/>
                    <a:pt x="61" y="679"/>
                  </a:cubicBezTo>
                  <a:cubicBezTo>
                    <a:pt x="53" y="657"/>
                    <a:pt x="30" y="634"/>
                    <a:pt x="23" y="61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5" name="Freeform 63"/>
            <p:cNvSpPr>
              <a:spLocks noChangeArrowheads="1"/>
            </p:cNvSpPr>
            <p:nvPr/>
          </p:nvSpPr>
          <p:spPr bwMode="auto">
            <a:xfrm>
              <a:off x="7797293" y="6996114"/>
              <a:ext cx="169852" cy="198437"/>
            </a:xfrm>
            <a:custGeom>
              <a:avLst/>
              <a:gdLst>
                <a:gd name="T0" fmla="*/ 130 w 474"/>
                <a:gd name="T1" fmla="*/ 0 h 551"/>
                <a:gd name="T2" fmla="*/ 130 w 474"/>
                <a:gd name="T3" fmla="*/ 0 h 551"/>
                <a:gd name="T4" fmla="*/ 0 w 474"/>
                <a:gd name="T5" fmla="*/ 84 h 551"/>
                <a:gd name="T6" fmla="*/ 0 w 474"/>
                <a:gd name="T7" fmla="*/ 84 h 551"/>
                <a:gd name="T8" fmla="*/ 130 w 474"/>
                <a:gd name="T9" fmla="*/ 214 h 551"/>
                <a:gd name="T10" fmla="*/ 107 w 474"/>
                <a:gd name="T11" fmla="*/ 313 h 551"/>
                <a:gd name="T12" fmla="*/ 183 w 474"/>
                <a:gd name="T13" fmla="*/ 450 h 551"/>
                <a:gd name="T14" fmla="*/ 244 w 474"/>
                <a:gd name="T15" fmla="*/ 542 h 551"/>
                <a:gd name="T16" fmla="*/ 305 w 474"/>
                <a:gd name="T17" fmla="*/ 496 h 551"/>
                <a:gd name="T18" fmla="*/ 267 w 474"/>
                <a:gd name="T19" fmla="*/ 450 h 551"/>
                <a:gd name="T20" fmla="*/ 328 w 474"/>
                <a:gd name="T21" fmla="*/ 389 h 551"/>
                <a:gd name="T22" fmla="*/ 351 w 474"/>
                <a:gd name="T23" fmla="*/ 328 h 551"/>
                <a:gd name="T24" fmla="*/ 473 w 474"/>
                <a:gd name="T25" fmla="*/ 260 h 551"/>
                <a:gd name="T26" fmla="*/ 473 w 474"/>
                <a:gd name="T27" fmla="*/ 260 h 551"/>
                <a:gd name="T28" fmla="*/ 435 w 474"/>
                <a:gd name="T29" fmla="*/ 221 h 551"/>
                <a:gd name="T30" fmla="*/ 290 w 474"/>
                <a:gd name="T31" fmla="*/ 145 h 551"/>
                <a:gd name="T32" fmla="*/ 145 w 474"/>
                <a:gd name="T33" fmla="*/ 30 h 551"/>
                <a:gd name="T34" fmla="*/ 130 w 474"/>
                <a:gd name="T35"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551">
                  <a:moveTo>
                    <a:pt x="130" y="0"/>
                  </a:moveTo>
                  <a:lnTo>
                    <a:pt x="130" y="0"/>
                  </a:lnTo>
                  <a:cubicBezTo>
                    <a:pt x="0" y="84"/>
                    <a:pt x="0" y="84"/>
                    <a:pt x="0" y="84"/>
                  </a:cubicBezTo>
                  <a:lnTo>
                    <a:pt x="0" y="84"/>
                  </a:lnTo>
                  <a:cubicBezTo>
                    <a:pt x="46" y="130"/>
                    <a:pt x="107" y="160"/>
                    <a:pt x="130" y="214"/>
                  </a:cubicBezTo>
                  <a:cubicBezTo>
                    <a:pt x="145" y="244"/>
                    <a:pt x="91" y="283"/>
                    <a:pt x="107" y="313"/>
                  </a:cubicBezTo>
                  <a:cubicBezTo>
                    <a:pt x="114" y="367"/>
                    <a:pt x="160" y="405"/>
                    <a:pt x="183" y="450"/>
                  </a:cubicBezTo>
                  <a:cubicBezTo>
                    <a:pt x="206" y="481"/>
                    <a:pt x="214" y="527"/>
                    <a:pt x="244" y="542"/>
                  </a:cubicBezTo>
                  <a:cubicBezTo>
                    <a:pt x="267" y="550"/>
                    <a:pt x="298" y="519"/>
                    <a:pt x="305" y="496"/>
                  </a:cubicBezTo>
                  <a:cubicBezTo>
                    <a:pt x="305" y="473"/>
                    <a:pt x="267" y="466"/>
                    <a:pt x="267" y="450"/>
                  </a:cubicBezTo>
                  <a:cubicBezTo>
                    <a:pt x="275" y="428"/>
                    <a:pt x="313" y="412"/>
                    <a:pt x="328" y="389"/>
                  </a:cubicBezTo>
                  <a:cubicBezTo>
                    <a:pt x="336" y="374"/>
                    <a:pt x="328" y="344"/>
                    <a:pt x="351" y="328"/>
                  </a:cubicBezTo>
                  <a:cubicBezTo>
                    <a:pt x="389" y="290"/>
                    <a:pt x="427" y="290"/>
                    <a:pt x="473" y="260"/>
                  </a:cubicBezTo>
                  <a:lnTo>
                    <a:pt x="473" y="260"/>
                  </a:lnTo>
                  <a:cubicBezTo>
                    <a:pt x="466" y="252"/>
                    <a:pt x="450" y="237"/>
                    <a:pt x="435" y="221"/>
                  </a:cubicBezTo>
                  <a:cubicBezTo>
                    <a:pt x="397" y="183"/>
                    <a:pt x="336" y="183"/>
                    <a:pt x="290" y="145"/>
                  </a:cubicBezTo>
                  <a:cubicBezTo>
                    <a:pt x="275" y="145"/>
                    <a:pt x="160" y="46"/>
                    <a:pt x="145" y="30"/>
                  </a:cubicBezTo>
                  <a:cubicBezTo>
                    <a:pt x="137" y="23"/>
                    <a:pt x="130" y="8"/>
                    <a:pt x="13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6" name="Freeform 64"/>
            <p:cNvSpPr>
              <a:spLocks noChangeArrowheads="1"/>
            </p:cNvSpPr>
            <p:nvPr/>
          </p:nvSpPr>
          <p:spPr bwMode="auto">
            <a:xfrm>
              <a:off x="7462352" y="7791450"/>
              <a:ext cx="217473" cy="217488"/>
            </a:xfrm>
            <a:custGeom>
              <a:avLst/>
              <a:gdLst>
                <a:gd name="T0" fmla="*/ 221 w 604"/>
                <a:gd name="T1" fmla="*/ 8 h 605"/>
                <a:gd name="T2" fmla="*/ 221 w 604"/>
                <a:gd name="T3" fmla="*/ 8 h 605"/>
                <a:gd name="T4" fmla="*/ 397 w 604"/>
                <a:gd name="T5" fmla="*/ 31 h 605"/>
                <a:gd name="T6" fmla="*/ 466 w 604"/>
                <a:gd name="T7" fmla="*/ 123 h 605"/>
                <a:gd name="T8" fmla="*/ 588 w 604"/>
                <a:gd name="T9" fmla="*/ 123 h 605"/>
                <a:gd name="T10" fmla="*/ 596 w 604"/>
                <a:gd name="T11" fmla="*/ 168 h 605"/>
                <a:gd name="T12" fmla="*/ 450 w 604"/>
                <a:gd name="T13" fmla="*/ 237 h 605"/>
                <a:gd name="T14" fmla="*/ 504 w 604"/>
                <a:gd name="T15" fmla="*/ 290 h 605"/>
                <a:gd name="T16" fmla="*/ 504 w 604"/>
                <a:gd name="T17" fmla="*/ 290 h 605"/>
                <a:gd name="T18" fmla="*/ 435 w 604"/>
                <a:gd name="T19" fmla="*/ 336 h 605"/>
                <a:gd name="T20" fmla="*/ 420 w 604"/>
                <a:gd name="T21" fmla="*/ 421 h 605"/>
                <a:gd name="T22" fmla="*/ 275 w 604"/>
                <a:gd name="T23" fmla="*/ 474 h 605"/>
                <a:gd name="T24" fmla="*/ 183 w 604"/>
                <a:gd name="T25" fmla="*/ 604 h 605"/>
                <a:gd name="T26" fmla="*/ 183 w 604"/>
                <a:gd name="T27" fmla="*/ 604 h 605"/>
                <a:gd name="T28" fmla="*/ 122 w 604"/>
                <a:gd name="T29" fmla="*/ 535 h 605"/>
                <a:gd name="T30" fmla="*/ 61 w 604"/>
                <a:gd name="T31" fmla="*/ 436 h 605"/>
                <a:gd name="T32" fmla="*/ 15 w 604"/>
                <a:gd name="T33" fmla="*/ 421 h 605"/>
                <a:gd name="T34" fmla="*/ 38 w 604"/>
                <a:gd name="T35" fmla="*/ 313 h 605"/>
                <a:gd name="T36" fmla="*/ 53 w 604"/>
                <a:gd name="T37" fmla="*/ 199 h 605"/>
                <a:gd name="T38" fmla="*/ 0 w 604"/>
                <a:gd name="T39" fmla="*/ 115 h 605"/>
                <a:gd name="T40" fmla="*/ 38 w 604"/>
                <a:gd name="T41" fmla="*/ 61 h 605"/>
                <a:gd name="T42" fmla="*/ 99 w 604"/>
                <a:gd name="T43" fmla="*/ 77 h 605"/>
                <a:gd name="T44" fmla="*/ 221 w 604"/>
                <a:gd name="T45" fmla="*/ 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605">
                  <a:moveTo>
                    <a:pt x="221" y="8"/>
                  </a:moveTo>
                  <a:lnTo>
                    <a:pt x="221" y="8"/>
                  </a:lnTo>
                  <a:cubicBezTo>
                    <a:pt x="283" y="16"/>
                    <a:pt x="344" y="0"/>
                    <a:pt x="397" y="31"/>
                  </a:cubicBezTo>
                  <a:cubicBezTo>
                    <a:pt x="435" y="46"/>
                    <a:pt x="435" y="100"/>
                    <a:pt x="466" y="123"/>
                  </a:cubicBezTo>
                  <a:cubicBezTo>
                    <a:pt x="504" y="138"/>
                    <a:pt x="550" y="107"/>
                    <a:pt x="588" y="123"/>
                  </a:cubicBezTo>
                  <a:cubicBezTo>
                    <a:pt x="603" y="130"/>
                    <a:pt x="603" y="161"/>
                    <a:pt x="596" y="168"/>
                  </a:cubicBezTo>
                  <a:cubicBezTo>
                    <a:pt x="558" y="207"/>
                    <a:pt x="481" y="199"/>
                    <a:pt x="450" y="237"/>
                  </a:cubicBezTo>
                  <a:cubicBezTo>
                    <a:pt x="435" y="260"/>
                    <a:pt x="489" y="275"/>
                    <a:pt x="504" y="290"/>
                  </a:cubicBezTo>
                  <a:lnTo>
                    <a:pt x="504" y="290"/>
                  </a:lnTo>
                  <a:cubicBezTo>
                    <a:pt x="481" y="306"/>
                    <a:pt x="458" y="321"/>
                    <a:pt x="435" y="336"/>
                  </a:cubicBezTo>
                  <a:cubicBezTo>
                    <a:pt x="435" y="336"/>
                    <a:pt x="420" y="413"/>
                    <a:pt x="420" y="421"/>
                  </a:cubicBezTo>
                  <a:cubicBezTo>
                    <a:pt x="420" y="428"/>
                    <a:pt x="275" y="474"/>
                    <a:pt x="275" y="474"/>
                  </a:cubicBezTo>
                  <a:cubicBezTo>
                    <a:pt x="244" y="520"/>
                    <a:pt x="214" y="565"/>
                    <a:pt x="183" y="604"/>
                  </a:cubicBezTo>
                  <a:lnTo>
                    <a:pt x="183" y="604"/>
                  </a:lnTo>
                  <a:cubicBezTo>
                    <a:pt x="160" y="581"/>
                    <a:pt x="145" y="558"/>
                    <a:pt x="122" y="535"/>
                  </a:cubicBezTo>
                  <a:cubicBezTo>
                    <a:pt x="99" y="504"/>
                    <a:pt x="84" y="466"/>
                    <a:pt x="61" y="436"/>
                  </a:cubicBezTo>
                  <a:cubicBezTo>
                    <a:pt x="46" y="421"/>
                    <a:pt x="15" y="436"/>
                    <a:pt x="15" y="421"/>
                  </a:cubicBezTo>
                  <a:cubicBezTo>
                    <a:pt x="8" y="382"/>
                    <a:pt x="31" y="344"/>
                    <a:pt x="38" y="313"/>
                  </a:cubicBezTo>
                  <a:cubicBezTo>
                    <a:pt x="46" y="275"/>
                    <a:pt x="61" y="237"/>
                    <a:pt x="53" y="199"/>
                  </a:cubicBezTo>
                  <a:cubicBezTo>
                    <a:pt x="53" y="168"/>
                    <a:pt x="23" y="146"/>
                    <a:pt x="0" y="115"/>
                  </a:cubicBezTo>
                  <a:cubicBezTo>
                    <a:pt x="0" y="115"/>
                    <a:pt x="38" y="69"/>
                    <a:pt x="38" y="61"/>
                  </a:cubicBezTo>
                  <a:cubicBezTo>
                    <a:pt x="46" y="54"/>
                    <a:pt x="99" y="77"/>
                    <a:pt x="99" y="77"/>
                  </a:cubicBezTo>
                  <a:cubicBezTo>
                    <a:pt x="145" y="54"/>
                    <a:pt x="183" y="31"/>
                    <a:pt x="221"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7" name="Freeform 65"/>
            <p:cNvSpPr>
              <a:spLocks noChangeArrowheads="1"/>
            </p:cNvSpPr>
            <p:nvPr/>
          </p:nvSpPr>
          <p:spPr bwMode="auto">
            <a:xfrm>
              <a:off x="7200431" y="7896225"/>
              <a:ext cx="558764" cy="630238"/>
            </a:xfrm>
            <a:custGeom>
              <a:avLst/>
              <a:gdLst>
                <a:gd name="T0" fmla="*/ 909 w 1552"/>
                <a:gd name="T1" fmla="*/ 314 h 1751"/>
                <a:gd name="T2" fmla="*/ 1146 w 1552"/>
                <a:gd name="T3" fmla="*/ 131 h 1751"/>
                <a:gd name="T4" fmla="*/ 1230 w 1552"/>
                <a:gd name="T5" fmla="*/ 0 h 1751"/>
                <a:gd name="T6" fmla="*/ 1314 w 1552"/>
                <a:gd name="T7" fmla="*/ 85 h 1751"/>
                <a:gd name="T8" fmla="*/ 1322 w 1552"/>
                <a:gd name="T9" fmla="*/ 237 h 1751"/>
                <a:gd name="T10" fmla="*/ 1406 w 1552"/>
                <a:gd name="T11" fmla="*/ 222 h 1751"/>
                <a:gd name="T12" fmla="*/ 1536 w 1552"/>
                <a:gd name="T13" fmla="*/ 428 h 1751"/>
                <a:gd name="T14" fmla="*/ 1390 w 1552"/>
                <a:gd name="T15" fmla="*/ 696 h 1751"/>
                <a:gd name="T16" fmla="*/ 1352 w 1552"/>
                <a:gd name="T17" fmla="*/ 910 h 1751"/>
                <a:gd name="T18" fmla="*/ 1253 w 1552"/>
                <a:gd name="T19" fmla="*/ 955 h 1751"/>
                <a:gd name="T20" fmla="*/ 1138 w 1552"/>
                <a:gd name="T21" fmla="*/ 994 h 1751"/>
                <a:gd name="T22" fmla="*/ 1100 w 1552"/>
                <a:gd name="T23" fmla="*/ 1123 h 1751"/>
                <a:gd name="T24" fmla="*/ 1093 w 1552"/>
                <a:gd name="T25" fmla="*/ 1314 h 1751"/>
                <a:gd name="T26" fmla="*/ 940 w 1552"/>
                <a:gd name="T27" fmla="*/ 1368 h 1751"/>
                <a:gd name="T28" fmla="*/ 718 w 1552"/>
                <a:gd name="T29" fmla="*/ 1498 h 1751"/>
                <a:gd name="T30" fmla="*/ 718 w 1552"/>
                <a:gd name="T31" fmla="*/ 1567 h 1751"/>
                <a:gd name="T32" fmla="*/ 596 w 1552"/>
                <a:gd name="T33" fmla="*/ 1467 h 1751"/>
                <a:gd name="T34" fmla="*/ 474 w 1552"/>
                <a:gd name="T35" fmla="*/ 1521 h 1751"/>
                <a:gd name="T36" fmla="*/ 336 w 1552"/>
                <a:gd name="T37" fmla="*/ 1643 h 1751"/>
                <a:gd name="T38" fmla="*/ 313 w 1552"/>
                <a:gd name="T39" fmla="*/ 1681 h 1751"/>
                <a:gd name="T40" fmla="*/ 161 w 1552"/>
                <a:gd name="T41" fmla="*/ 1734 h 1751"/>
                <a:gd name="T42" fmla="*/ 92 w 1552"/>
                <a:gd name="T43" fmla="*/ 1689 h 1751"/>
                <a:gd name="T44" fmla="*/ 31 w 1552"/>
                <a:gd name="T45" fmla="*/ 1467 h 1751"/>
                <a:gd name="T46" fmla="*/ 0 w 1552"/>
                <a:gd name="T47" fmla="*/ 1269 h 1751"/>
                <a:gd name="T48" fmla="*/ 54 w 1552"/>
                <a:gd name="T49" fmla="*/ 1200 h 1751"/>
                <a:gd name="T50" fmla="*/ 77 w 1552"/>
                <a:gd name="T51" fmla="*/ 1085 h 1751"/>
                <a:gd name="T52" fmla="*/ 146 w 1552"/>
                <a:gd name="T53" fmla="*/ 932 h 1751"/>
                <a:gd name="T54" fmla="*/ 100 w 1552"/>
                <a:gd name="T55" fmla="*/ 833 h 1751"/>
                <a:gd name="T56" fmla="*/ 176 w 1552"/>
                <a:gd name="T57" fmla="*/ 680 h 1751"/>
                <a:gd name="T58" fmla="*/ 283 w 1552"/>
                <a:gd name="T59" fmla="*/ 658 h 1751"/>
                <a:gd name="T60" fmla="*/ 413 w 1552"/>
                <a:gd name="T61" fmla="*/ 596 h 1751"/>
                <a:gd name="T62" fmla="*/ 512 w 1552"/>
                <a:gd name="T63" fmla="*/ 459 h 1751"/>
                <a:gd name="T64" fmla="*/ 673 w 1552"/>
                <a:gd name="T65" fmla="*/ 314 h 1751"/>
                <a:gd name="T66" fmla="*/ 909 w 1552"/>
                <a:gd name="T67" fmla="*/ 314 h 1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52" h="1751">
                  <a:moveTo>
                    <a:pt x="909" y="314"/>
                  </a:moveTo>
                  <a:lnTo>
                    <a:pt x="909" y="314"/>
                  </a:lnTo>
                  <a:cubicBezTo>
                    <a:pt x="940" y="275"/>
                    <a:pt x="970" y="230"/>
                    <a:pt x="1001" y="184"/>
                  </a:cubicBezTo>
                  <a:cubicBezTo>
                    <a:pt x="1001" y="184"/>
                    <a:pt x="1146" y="138"/>
                    <a:pt x="1146" y="131"/>
                  </a:cubicBezTo>
                  <a:cubicBezTo>
                    <a:pt x="1146" y="123"/>
                    <a:pt x="1161" y="46"/>
                    <a:pt x="1161" y="46"/>
                  </a:cubicBezTo>
                  <a:cubicBezTo>
                    <a:pt x="1184" y="31"/>
                    <a:pt x="1207" y="16"/>
                    <a:pt x="1230" y="0"/>
                  </a:cubicBezTo>
                  <a:lnTo>
                    <a:pt x="1230" y="0"/>
                  </a:lnTo>
                  <a:cubicBezTo>
                    <a:pt x="1261" y="31"/>
                    <a:pt x="1307" y="46"/>
                    <a:pt x="1314" y="85"/>
                  </a:cubicBezTo>
                  <a:cubicBezTo>
                    <a:pt x="1322" y="115"/>
                    <a:pt x="1276" y="138"/>
                    <a:pt x="1276" y="169"/>
                  </a:cubicBezTo>
                  <a:cubicBezTo>
                    <a:pt x="1284" y="192"/>
                    <a:pt x="1291" y="230"/>
                    <a:pt x="1322" y="237"/>
                  </a:cubicBezTo>
                  <a:cubicBezTo>
                    <a:pt x="1345" y="253"/>
                    <a:pt x="1375" y="230"/>
                    <a:pt x="1406" y="222"/>
                  </a:cubicBezTo>
                  <a:lnTo>
                    <a:pt x="1406" y="222"/>
                  </a:lnTo>
                  <a:cubicBezTo>
                    <a:pt x="1429" y="268"/>
                    <a:pt x="1436" y="321"/>
                    <a:pt x="1459" y="360"/>
                  </a:cubicBezTo>
                  <a:cubicBezTo>
                    <a:pt x="1482" y="390"/>
                    <a:pt x="1528" y="398"/>
                    <a:pt x="1536" y="428"/>
                  </a:cubicBezTo>
                  <a:cubicBezTo>
                    <a:pt x="1551" y="482"/>
                    <a:pt x="1543" y="535"/>
                    <a:pt x="1520" y="581"/>
                  </a:cubicBezTo>
                  <a:cubicBezTo>
                    <a:pt x="1497" y="627"/>
                    <a:pt x="1436" y="658"/>
                    <a:pt x="1390" y="696"/>
                  </a:cubicBezTo>
                  <a:cubicBezTo>
                    <a:pt x="1368" y="719"/>
                    <a:pt x="1307" y="719"/>
                    <a:pt x="1307" y="749"/>
                  </a:cubicBezTo>
                  <a:cubicBezTo>
                    <a:pt x="1291" y="803"/>
                    <a:pt x="1337" y="856"/>
                    <a:pt x="1352" y="910"/>
                  </a:cubicBezTo>
                  <a:lnTo>
                    <a:pt x="1352" y="910"/>
                  </a:lnTo>
                  <a:cubicBezTo>
                    <a:pt x="1314" y="925"/>
                    <a:pt x="1276" y="925"/>
                    <a:pt x="1253" y="955"/>
                  </a:cubicBezTo>
                  <a:cubicBezTo>
                    <a:pt x="1238" y="978"/>
                    <a:pt x="1245" y="1017"/>
                    <a:pt x="1245" y="1047"/>
                  </a:cubicBezTo>
                  <a:cubicBezTo>
                    <a:pt x="1245" y="1047"/>
                    <a:pt x="1146" y="994"/>
                    <a:pt x="1138" y="994"/>
                  </a:cubicBezTo>
                  <a:cubicBezTo>
                    <a:pt x="1131" y="994"/>
                    <a:pt x="1085" y="1039"/>
                    <a:pt x="1085" y="1039"/>
                  </a:cubicBezTo>
                  <a:cubicBezTo>
                    <a:pt x="1093" y="1070"/>
                    <a:pt x="1108" y="1100"/>
                    <a:pt x="1100" y="1123"/>
                  </a:cubicBezTo>
                  <a:cubicBezTo>
                    <a:pt x="1093" y="1162"/>
                    <a:pt x="1047" y="1184"/>
                    <a:pt x="1047" y="1215"/>
                  </a:cubicBezTo>
                  <a:cubicBezTo>
                    <a:pt x="1047" y="1253"/>
                    <a:pt x="1077" y="1284"/>
                    <a:pt x="1093" y="1314"/>
                  </a:cubicBezTo>
                  <a:lnTo>
                    <a:pt x="1093" y="1314"/>
                  </a:lnTo>
                  <a:cubicBezTo>
                    <a:pt x="1093" y="1314"/>
                    <a:pt x="947" y="1368"/>
                    <a:pt x="940" y="1368"/>
                  </a:cubicBezTo>
                  <a:cubicBezTo>
                    <a:pt x="940" y="1375"/>
                    <a:pt x="909" y="1421"/>
                    <a:pt x="909" y="1421"/>
                  </a:cubicBezTo>
                  <a:cubicBezTo>
                    <a:pt x="848" y="1444"/>
                    <a:pt x="772" y="1452"/>
                    <a:pt x="718" y="1498"/>
                  </a:cubicBezTo>
                  <a:cubicBezTo>
                    <a:pt x="695" y="1505"/>
                    <a:pt x="718" y="1544"/>
                    <a:pt x="718" y="1567"/>
                  </a:cubicBezTo>
                  <a:lnTo>
                    <a:pt x="718" y="1567"/>
                  </a:lnTo>
                  <a:cubicBezTo>
                    <a:pt x="703" y="1582"/>
                    <a:pt x="680" y="1628"/>
                    <a:pt x="665" y="1612"/>
                  </a:cubicBezTo>
                  <a:cubicBezTo>
                    <a:pt x="619" y="1574"/>
                    <a:pt x="642" y="1490"/>
                    <a:pt x="596" y="1467"/>
                  </a:cubicBezTo>
                  <a:cubicBezTo>
                    <a:pt x="558" y="1444"/>
                    <a:pt x="512" y="1475"/>
                    <a:pt x="482" y="1498"/>
                  </a:cubicBezTo>
                  <a:cubicBezTo>
                    <a:pt x="474" y="1498"/>
                    <a:pt x="482" y="1521"/>
                    <a:pt x="474" y="1521"/>
                  </a:cubicBezTo>
                  <a:cubicBezTo>
                    <a:pt x="428" y="1544"/>
                    <a:pt x="375" y="1528"/>
                    <a:pt x="336" y="1559"/>
                  </a:cubicBezTo>
                  <a:cubicBezTo>
                    <a:pt x="313" y="1582"/>
                    <a:pt x="336" y="1620"/>
                    <a:pt x="336" y="1643"/>
                  </a:cubicBezTo>
                  <a:lnTo>
                    <a:pt x="336" y="1643"/>
                  </a:lnTo>
                  <a:cubicBezTo>
                    <a:pt x="329" y="1658"/>
                    <a:pt x="321" y="1673"/>
                    <a:pt x="313" y="1681"/>
                  </a:cubicBezTo>
                  <a:cubicBezTo>
                    <a:pt x="290" y="1704"/>
                    <a:pt x="275" y="1719"/>
                    <a:pt x="252" y="1727"/>
                  </a:cubicBezTo>
                  <a:cubicBezTo>
                    <a:pt x="229" y="1734"/>
                    <a:pt x="191" y="1734"/>
                    <a:pt x="161" y="1734"/>
                  </a:cubicBezTo>
                  <a:cubicBezTo>
                    <a:pt x="138" y="1734"/>
                    <a:pt x="107" y="1750"/>
                    <a:pt x="84" y="1734"/>
                  </a:cubicBezTo>
                  <a:cubicBezTo>
                    <a:pt x="69" y="1727"/>
                    <a:pt x="92" y="1704"/>
                    <a:pt x="92" y="1689"/>
                  </a:cubicBezTo>
                  <a:cubicBezTo>
                    <a:pt x="92" y="1658"/>
                    <a:pt x="84" y="1628"/>
                    <a:pt x="77" y="1597"/>
                  </a:cubicBezTo>
                  <a:cubicBezTo>
                    <a:pt x="61" y="1551"/>
                    <a:pt x="16" y="1513"/>
                    <a:pt x="31" y="1467"/>
                  </a:cubicBezTo>
                  <a:cubicBezTo>
                    <a:pt x="38" y="1437"/>
                    <a:pt x="138" y="1475"/>
                    <a:pt x="130" y="1437"/>
                  </a:cubicBezTo>
                  <a:cubicBezTo>
                    <a:pt x="123" y="1368"/>
                    <a:pt x="46" y="1322"/>
                    <a:pt x="0" y="1269"/>
                  </a:cubicBezTo>
                  <a:cubicBezTo>
                    <a:pt x="8" y="1269"/>
                    <a:pt x="8" y="1269"/>
                    <a:pt x="8" y="1269"/>
                  </a:cubicBezTo>
                  <a:cubicBezTo>
                    <a:pt x="23" y="1246"/>
                    <a:pt x="31" y="1223"/>
                    <a:pt x="54" y="1200"/>
                  </a:cubicBezTo>
                  <a:cubicBezTo>
                    <a:pt x="69" y="1184"/>
                    <a:pt x="115" y="1200"/>
                    <a:pt x="123" y="1177"/>
                  </a:cubicBezTo>
                  <a:cubicBezTo>
                    <a:pt x="130" y="1146"/>
                    <a:pt x="69" y="1116"/>
                    <a:pt x="77" y="1085"/>
                  </a:cubicBezTo>
                  <a:cubicBezTo>
                    <a:pt x="92" y="1047"/>
                    <a:pt x="153" y="1047"/>
                    <a:pt x="168" y="1009"/>
                  </a:cubicBezTo>
                  <a:cubicBezTo>
                    <a:pt x="184" y="986"/>
                    <a:pt x="146" y="963"/>
                    <a:pt x="146" y="932"/>
                  </a:cubicBezTo>
                  <a:cubicBezTo>
                    <a:pt x="146" y="910"/>
                    <a:pt x="184" y="894"/>
                    <a:pt x="168" y="879"/>
                  </a:cubicBezTo>
                  <a:cubicBezTo>
                    <a:pt x="161" y="856"/>
                    <a:pt x="84" y="864"/>
                    <a:pt x="100" y="833"/>
                  </a:cubicBezTo>
                  <a:cubicBezTo>
                    <a:pt x="115" y="795"/>
                    <a:pt x="191" y="818"/>
                    <a:pt x="214" y="780"/>
                  </a:cubicBezTo>
                  <a:cubicBezTo>
                    <a:pt x="229" y="749"/>
                    <a:pt x="191" y="711"/>
                    <a:pt x="176" y="680"/>
                  </a:cubicBezTo>
                  <a:lnTo>
                    <a:pt x="176" y="680"/>
                  </a:lnTo>
                  <a:cubicBezTo>
                    <a:pt x="214" y="673"/>
                    <a:pt x="252" y="680"/>
                    <a:pt x="283" y="658"/>
                  </a:cubicBezTo>
                  <a:cubicBezTo>
                    <a:pt x="313" y="642"/>
                    <a:pt x="313" y="589"/>
                    <a:pt x="352" y="573"/>
                  </a:cubicBezTo>
                  <a:cubicBezTo>
                    <a:pt x="367" y="566"/>
                    <a:pt x="398" y="612"/>
                    <a:pt x="413" y="596"/>
                  </a:cubicBezTo>
                  <a:cubicBezTo>
                    <a:pt x="436" y="581"/>
                    <a:pt x="413" y="543"/>
                    <a:pt x="421" y="520"/>
                  </a:cubicBezTo>
                  <a:cubicBezTo>
                    <a:pt x="443" y="489"/>
                    <a:pt x="482" y="467"/>
                    <a:pt x="512" y="459"/>
                  </a:cubicBezTo>
                  <a:cubicBezTo>
                    <a:pt x="558" y="451"/>
                    <a:pt x="611" y="505"/>
                    <a:pt x="642" y="474"/>
                  </a:cubicBezTo>
                  <a:cubicBezTo>
                    <a:pt x="680" y="436"/>
                    <a:pt x="627" y="337"/>
                    <a:pt x="673" y="314"/>
                  </a:cubicBezTo>
                  <a:cubicBezTo>
                    <a:pt x="718" y="283"/>
                    <a:pt x="772" y="352"/>
                    <a:pt x="833" y="352"/>
                  </a:cubicBezTo>
                  <a:cubicBezTo>
                    <a:pt x="856" y="360"/>
                    <a:pt x="879" y="329"/>
                    <a:pt x="909" y="3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8" name="Freeform 66"/>
            <p:cNvSpPr>
              <a:spLocks noChangeArrowheads="1"/>
            </p:cNvSpPr>
            <p:nvPr/>
          </p:nvSpPr>
          <p:spPr bwMode="auto">
            <a:xfrm>
              <a:off x="7643316" y="7889876"/>
              <a:ext cx="306367" cy="138113"/>
            </a:xfrm>
            <a:custGeom>
              <a:avLst/>
              <a:gdLst>
                <a:gd name="T0" fmla="*/ 0 w 849"/>
                <a:gd name="T1" fmla="*/ 15 h 383"/>
                <a:gd name="T2" fmla="*/ 0 w 849"/>
                <a:gd name="T3" fmla="*/ 15 h 383"/>
                <a:gd name="T4" fmla="*/ 130 w 849"/>
                <a:gd name="T5" fmla="*/ 31 h 383"/>
                <a:gd name="T6" fmla="*/ 229 w 849"/>
                <a:gd name="T7" fmla="*/ 84 h 383"/>
                <a:gd name="T8" fmla="*/ 329 w 849"/>
                <a:gd name="T9" fmla="*/ 15 h 383"/>
                <a:gd name="T10" fmla="*/ 435 w 849"/>
                <a:gd name="T11" fmla="*/ 69 h 383"/>
                <a:gd name="T12" fmla="*/ 496 w 849"/>
                <a:gd name="T13" fmla="*/ 38 h 383"/>
                <a:gd name="T14" fmla="*/ 588 w 849"/>
                <a:gd name="T15" fmla="*/ 77 h 383"/>
                <a:gd name="T16" fmla="*/ 688 w 849"/>
                <a:gd name="T17" fmla="*/ 8 h 383"/>
                <a:gd name="T18" fmla="*/ 802 w 849"/>
                <a:gd name="T19" fmla="*/ 31 h 383"/>
                <a:gd name="T20" fmla="*/ 802 w 849"/>
                <a:gd name="T21" fmla="*/ 31 h 383"/>
                <a:gd name="T22" fmla="*/ 802 w 849"/>
                <a:gd name="T23" fmla="*/ 115 h 383"/>
                <a:gd name="T24" fmla="*/ 825 w 849"/>
                <a:gd name="T25" fmla="*/ 222 h 383"/>
                <a:gd name="T26" fmla="*/ 565 w 849"/>
                <a:gd name="T27" fmla="*/ 283 h 383"/>
                <a:gd name="T28" fmla="*/ 550 w 849"/>
                <a:gd name="T29" fmla="*/ 359 h 383"/>
                <a:gd name="T30" fmla="*/ 428 w 849"/>
                <a:gd name="T31" fmla="*/ 375 h 383"/>
                <a:gd name="T32" fmla="*/ 420 w 849"/>
                <a:gd name="T33" fmla="*/ 344 h 383"/>
                <a:gd name="T34" fmla="*/ 352 w 849"/>
                <a:gd name="T35" fmla="*/ 367 h 383"/>
                <a:gd name="T36" fmla="*/ 313 w 849"/>
                <a:gd name="T37" fmla="*/ 290 h 383"/>
                <a:gd name="T38" fmla="*/ 252 w 849"/>
                <a:gd name="T39" fmla="*/ 245 h 383"/>
                <a:gd name="T40" fmla="*/ 176 w 849"/>
                <a:gd name="T41" fmla="*/ 237 h 383"/>
                <a:gd name="T42" fmla="*/ 176 w 849"/>
                <a:gd name="T43" fmla="*/ 237 h 383"/>
                <a:gd name="T44" fmla="*/ 92 w 849"/>
                <a:gd name="T45" fmla="*/ 252 h 383"/>
                <a:gd name="T46" fmla="*/ 46 w 849"/>
                <a:gd name="T47" fmla="*/ 184 h 383"/>
                <a:gd name="T48" fmla="*/ 84 w 849"/>
                <a:gd name="T49" fmla="*/ 100 h 383"/>
                <a:gd name="T50" fmla="*/ 0 w 849"/>
                <a:gd name="T51" fmla="*/ 1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9" h="383">
                  <a:moveTo>
                    <a:pt x="0" y="15"/>
                  </a:moveTo>
                  <a:lnTo>
                    <a:pt x="0" y="15"/>
                  </a:lnTo>
                  <a:cubicBezTo>
                    <a:pt x="46" y="23"/>
                    <a:pt x="92" y="15"/>
                    <a:pt x="130" y="31"/>
                  </a:cubicBezTo>
                  <a:cubicBezTo>
                    <a:pt x="168" y="38"/>
                    <a:pt x="191" y="84"/>
                    <a:pt x="229" y="84"/>
                  </a:cubicBezTo>
                  <a:cubicBezTo>
                    <a:pt x="275" y="84"/>
                    <a:pt x="290" y="23"/>
                    <a:pt x="329" y="15"/>
                  </a:cubicBezTo>
                  <a:cubicBezTo>
                    <a:pt x="367" y="15"/>
                    <a:pt x="397" y="61"/>
                    <a:pt x="435" y="69"/>
                  </a:cubicBezTo>
                  <a:cubicBezTo>
                    <a:pt x="458" y="69"/>
                    <a:pt x="474" y="31"/>
                    <a:pt x="496" y="38"/>
                  </a:cubicBezTo>
                  <a:cubicBezTo>
                    <a:pt x="535" y="38"/>
                    <a:pt x="558" y="77"/>
                    <a:pt x="588" y="77"/>
                  </a:cubicBezTo>
                  <a:cubicBezTo>
                    <a:pt x="626" y="69"/>
                    <a:pt x="649" y="15"/>
                    <a:pt x="688" y="8"/>
                  </a:cubicBezTo>
                  <a:cubicBezTo>
                    <a:pt x="726" y="0"/>
                    <a:pt x="764" y="23"/>
                    <a:pt x="802" y="31"/>
                  </a:cubicBezTo>
                  <a:lnTo>
                    <a:pt x="802" y="31"/>
                  </a:lnTo>
                  <a:cubicBezTo>
                    <a:pt x="802" y="61"/>
                    <a:pt x="802" y="84"/>
                    <a:pt x="802" y="115"/>
                  </a:cubicBezTo>
                  <a:cubicBezTo>
                    <a:pt x="810" y="146"/>
                    <a:pt x="848" y="199"/>
                    <a:pt x="825" y="222"/>
                  </a:cubicBezTo>
                  <a:cubicBezTo>
                    <a:pt x="749" y="268"/>
                    <a:pt x="649" y="245"/>
                    <a:pt x="565" y="283"/>
                  </a:cubicBezTo>
                  <a:cubicBezTo>
                    <a:pt x="542" y="290"/>
                    <a:pt x="573" y="344"/>
                    <a:pt x="550" y="359"/>
                  </a:cubicBezTo>
                  <a:cubicBezTo>
                    <a:pt x="519" y="382"/>
                    <a:pt x="474" y="382"/>
                    <a:pt x="428" y="375"/>
                  </a:cubicBezTo>
                  <a:cubicBezTo>
                    <a:pt x="420" y="375"/>
                    <a:pt x="435" y="352"/>
                    <a:pt x="420" y="344"/>
                  </a:cubicBezTo>
                  <a:cubicBezTo>
                    <a:pt x="397" y="344"/>
                    <a:pt x="374" y="375"/>
                    <a:pt x="352" y="367"/>
                  </a:cubicBezTo>
                  <a:cubicBezTo>
                    <a:pt x="329" y="352"/>
                    <a:pt x="329" y="313"/>
                    <a:pt x="313" y="290"/>
                  </a:cubicBezTo>
                  <a:cubicBezTo>
                    <a:pt x="298" y="275"/>
                    <a:pt x="275" y="252"/>
                    <a:pt x="252" y="245"/>
                  </a:cubicBezTo>
                  <a:cubicBezTo>
                    <a:pt x="229" y="229"/>
                    <a:pt x="206" y="237"/>
                    <a:pt x="176" y="237"/>
                  </a:cubicBezTo>
                  <a:lnTo>
                    <a:pt x="176" y="237"/>
                  </a:lnTo>
                  <a:cubicBezTo>
                    <a:pt x="145" y="245"/>
                    <a:pt x="115" y="268"/>
                    <a:pt x="92" y="252"/>
                  </a:cubicBezTo>
                  <a:cubicBezTo>
                    <a:pt x="61" y="245"/>
                    <a:pt x="54" y="207"/>
                    <a:pt x="46" y="184"/>
                  </a:cubicBezTo>
                  <a:cubicBezTo>
                    <a:pt x="46" y="153"/>
                    <a:pt x="92" y="130"/>
                    <a:pt x="84" y="100"/>
                  </a:cubicBezTo>
                  <a:cubicBezTo>
                    <a:pt x="77" y="61"/>
                    <a:pt x="31" y="46"/>
                    <a:pt x="0" y="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9" name="Freeform 67"/>
            <p:cNvSpPr>
              <a:spLocks noChangeArrowheads="1"/>
            </p:cNvSpPr>
            <p:nvPr/>
          </p:nvSpPr>
          <p:spPr bwMode="auto">
            <a:xfrm>
              <a:off x="7665539" y="7840663"/>
              <a:ext cx="563525" cy="671512"/>
            </a:xfrm>
            <a:custGeom>
              <a:avLst/>
              <a:gdLst>
                <a:gd name="T0" fmla="*/ 741 w 1567"/>
                <a:gd name="T1" fmla="*/ 168 h 1864"/>
                <a:gd name="T2" fmla="*/ 856 w 1567"/>
                <a:gd name="T3" fmla="*/ 46 h 1864"/>
                <a:gd name="T4" fmla="*/ 1054 w 1567"/>
                <a:gd name="T5" fmla="*/ 30 h 1864"/>
                <a:gd name="T6" fmla="*/ 1031 w 1567"/>
                <a:gd name="T7" fmla="*/ 145 h 1864"/>
                <a:gd name="T8" fmla="*/ 1123 w 1567"/>
                <a:gd name="T9" fmla="*/ 298 h 1864"/>
                <a:gd name="T10" fmla="*/ 1108 w 1567"/>
                <a:gd name="T11" fmla="*/ 504 h 1864"/>
                <a:gd name="T12" fmla="*/ 1276 w 1567"/>
                <a:gd name="T13" fmla="*/ 550 h 1864"/>
                <a:gd name="T14" fmla="*/ 1451 w 1567"/>
                <a:gd name="T15" fmla="*/ 695 h 1864"/>
                <a:gd name="T16" fmla="*/ 1474 w 1567"/>
                <a:gd name="T17" fmla="*/ 771 h 1864"/>
                <a:gd name="T18" fmla="*/ 1398 w 1567"/>
                <a:gd name="T19" fmla="*/ 886 h 1864"/>
                <a:gd name="T20" fmla="*/ 1451 w 1567"/>
                <a:gd name="T21" fmla="*/ 1016 h 1864"/>
                <a:gd name="T22" fmla="*/ 1551 w 1567"/>
                <a:gd name="T23" fmla="*/ 1100 h 1864"/>
                <a:gd name="T24" fmla="*/ 1444 w 1567"/>
                <a:gd name="T25" fmla="*/ 1184 h 1864"/>
                <a:gd name="T26" fmla="*/ 1337 w 1567"/>
                <a:gd name="T27" fmla="*/ 1123 h 1864"/>
                <a:gd name="T28" fmla="*/ 1367 w 1567"/>
                <a:gd name="T29" fmla="*/ 1252 h 1864"/>
                <a:gd name="T30" fmla="*/ 1543 w 1567"/>
                <a:gd name="T31" fmla="*/ 1252 h 1864"/>
                <a:gd name="T32" fmla="*/ 1459 w 1567"/>
                <a:gd name="T33" fmla="*/ 1413 h 1864"/>
                <a:gd name="T34" fmla="*/ 1398 w 1567"/>
                <a:gd name="T35" fmla="*/ 1581 h 1864"/>
                <a:gd name="T36" fmla="*/ 1413 w 1567"/>
                <a:gd name="T37" fmla="*/ 1711 h 1864"/>
                <a:gd name="T38" fmla="*/ 1367 w 1567"/>
                <a:gd name="T39" fmla="*/ 1749 h 1864"/>
                <a:gd name="T40" fmla="*/ 1192 w 1567"/>
                <a:gd name="T41" fmla="*/ 1634 h 1864"/>
                <a:gd name="T42" fmla="*/ 1092 w 1567"/>
                <a:gd name="T43" fmla="*/ 1680 h 1864"/>
                <a:gd name="T44" fmla="*/ 963 w 1567"/>
                <a:gd name="T45" fmla="*/ 1703 h 1864"/>
                <a:gd name="T46" fmla="*/ 917 w 1567"/>
                <a:gd name="T47" fmla="*/ 1863 h 1864"/>
                <a:gd name="T48" fmla="*/ 848 w 1567"/>
                <a:gd name="T49" fmla="*/ 1703 h 1864"/>
                <a:gd name="T50" fmla="*/ 634 w 1567"/>
                <a:gd name="T51" fmla="*/ 1780 h 1864"/>
                <a:gd name="T52" fmla="*/ 581 w 1567"/>
                <a:gd name="T53" fmla="*/ 1680 h 1864"/>
                <a:gd name="T54" fmla="*/ 443 w 1567"/>
                <a:gd name="T55" fmla="*/ 1489 h 1864"/>
                <a:gd name="T56" fmla="*/ 413 w 1567"/>
                <a:gd name="T57" fmla="*/ 1398 h 1864"/>
                <a:gd name="T58" fmla="*/ 336 w 1567"/>
                <a:gd name="T59" fmla="*/ 1298 h 1864"/>
                <a:gd name="T60" fmla="*/ 252 w 1567"/>
                <a:gd name="T61" fmla="*/ 1252 h 1864"/>
                <a:gd name="T62" fmla="*/ 153 w 1567"/>
                <a:gd name="T63" fmla="*/ 1123 h 1864"/>
                <a:gd name="T64" fmla="*/ 61 w 1567"/>
                <a:gd name="T65" fmla="*/ 1062 h 1864"/>
                <a:gd name="T66" fmla="*/ 99 w 1567"/>
                <a:gd name="T67" fmla="*/ 848 h 1864"/>
                <a:gd name="T68" fmla="*/ 245 w 1567"/>
                <a:gd name="T69" fmla="*/ 580 h 1864"/>
                <a:gd name="T70" fmla="*/ 115 w 1567"/>
                <a:gd name="T71" fmla="*/ 374 h 1864"/>
                <a:gd name="T72" fmla="*/ 191 w 1567"/>
                <a:gd name="T73" fmla="*/ 382 h 1864"/>
                <a:gd name="T74" fmla="*/ 291 w 1567"/>
                <a:gd name="T75" fmla="*/ 504 h 1864"/>
                <a:gd name="T76" fmla="*/ 367 w 1567"/>
                <a:gd name="T77" fmla="*/ 512 h 1864"/>
                <a:gd name="T78" fmla="*/ 504 w 1567"/>
                <a:gd name="T79" fmla="*/ 420 h 1864"/>
                <a:gd name="T80" fmla="*/ 741 w 1567"/>
                <a:gd name="T81" fmla="*/ 252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7" h="1864">
                  <a:moveTo>
                    <a:pt x="741" y="168"/>
                  </a:moveTo>
                  <a:lnTo>
                    <a:pt x="741" y="168"/>
                  </a:lnTo>
                  <a:cubicBezTo>
                    <a:pt x="772" y="160"/>
                    <a:pt x="817" y="168"/>
                    <a:pt x="840" y="145"/>
                  </a:cubicBezTo>
                  <a:cubicBezTo>
                    <a:pt x="863" y="122"/>
                    <a:pt x="840" y="76"/>
                    <a:pt x="856" y="46"/>
                  </a:cubicBezTo>
                  <a:cubicBezTo>
                    <a:pt x="871" y="23"/>
                    <a:pt x="902" y="0"/>
                    <a:pt x="932" y="0"/>
                  </a:cubicBezTo>
                  <a:cubicBezTo>
                    <a:pt x="978" y="0"/>
                    <a:pt x="1016" y="23"/>
                    <a:pt x="1054" y="30"/>
                  </a:cubicBezTo>
                  <a:lnTo>
                    <a:pt x="1054" y="30"/>
                  </a:lnTo>
                  <a:cubicBezTo>
                    <a:pt x="1046" y="69"/>
                    <a:pt x="1024" y="107"/>
                    <a:pt x="1031" y="145"/>
                  </a:cubicBezTo>
                  <a:cubicBezTo>
                    <a:pt x="1039" y="183"/>
                    <a:pt x="1062" y="214"/>
                    <a:pt x="1077" y="244"/>
                  </a:cubicBezTo>
                  <a:cubicBezTo>
                    <a:pt x="1092" y="267"/>
                    <a:pt x="1115" y="275"/>
                    <a:pt x="1123" y="298"/>
                  </a:cubicBezTo>
                  <a:cubicBezTo>
                    <a:pt x="1123" y="328"/>
                    <a:pt x="1100" y="351"/>
                    <a:pt x="1100" y="382"/>
                  </a:cubicBezTo>
                  <a:cubicBezTo>
                    <a:pt x="1100" y="420"/>
                    <a:pt x="1092" y="466"/>
                    <a:pt x="1108" y="504"/>
                  </a:cubicBezTo>
                  <a:cubicBezTo>
                    <a:pt x="1115" y="527"/>
                    <a:pt x="1131" y="558"/>
                    <a:pt x="1154" y="565"/>
                  </a:cubicBezTo>
                  <a:cubicBezTo>
                    <a:pt x="1192" y="573"/>
                    <a:pt x="1238" y="542"/>
                    <a:pt x="1276" y="550"/>
                  </a:cubicBezTo>
                  <a:cubicBezTo>
                    <a:pt x="1321" y="558"/>
                    <a:pt x="1360" y="588"/>
                    <a:pt x="1398" y="611"/>
                  </a:cubicBezTo>
                  <a:cubicBezTo>
                    <a:pt x="1421" y="634"/>
                    <a:pt x="1436" y="664"/>
                    <a:pt x="1451" y="695"/>
                  </a:cubicBezTo>
                  <a:cubicBezTo>
                    <a:pt x="1459" y="718"/>
                    <a:pt x="1467" y="748"/>
                    <a:pt x="1474" y="771"/>
                  </a:cubicBezTo>
                  <a:lnTo>
                    <a:pt x="1474" y="771"/>
                  </a:lnTo>
                  <a:cubicBezTo>
                    <a:pt x="1444" y="794"/>
                    <a:pt x="1406" y="802"/>
                    <a:pt x="1383" y="825"/>
                  </a:cubicBezTo>
                  <a:cubicBezTo>
                    <a:pt x="1367" y="840"/>
                    <a:pt x="1383" y="871"/>
                    <a:pt x="1398" y="886"/>
                  </a:cubicBezTo>
                  <a:cubicBezTo>
                    <a:pt x="1413" y="909"/>
                    <a:pt x="1451" y="924"/>
                    <a:pt x="1459" y="955"/>
                  </a:cubicBezTo>
                  <a:cubicBezTo>
                    <a:pt x="1467" y="970"/>
                    <a:pt x="1444" y="1000"/>
                    <a:pt x="1451" y="1016"/>
                  </a:cubicBezTo>
                  <a:cubicBezTo>
                    <a:pt x="1459" y="1031"/>
                    <a:pt x="1482" y="1023"/>
                    <a:pt x="1497" y="1039"/>
                  </a:cubicBezTo>
                  <a:cubicBezTo>
                    <a:pt x="1520" y="1054"/>
                    <a:pt x="1535" y="1077"/>
                    <a:pt x="1551" y="1100"/>
                  </a:cubicBezTo>
                  <a:cubicBezTo>
                    <a:pt x="1551" y="1115"/>
                    <a:pt x="1558" y="1138"/>
                    <a:pt x="1551" y="1146"/>
                  </a:cubicBezTo>
                  <a:cubicBezTo>
                    <a:pt x="1520" y="1169"/>
                    <a:pt x="1482" y="1191"/>
                    <a:pt x="1444" y="1184"/>
                  </a:cubicBezTo>
                  <a:cubicBezTo>
                    <a:pt x="1406" y="1169"/>
                    <a:pt x="1390" y="1115"/>
                    <a:pt x="1344" y="1092"/>
                  </a:cubicBezTo>
                  <a:cubicBezTo>
                    <a:pt x="1337" y="1084"/>
                    <a:pt x="1337" y="1115"/>
                    <a:pt x="1337" y="1123"/>
                  </a:cubicBezTo>
                  <a:cubicBezTo>
                    <a:pt x="1329" y="1146"/>
                    <a:pt x="1314" y="1169"/>
                    <a:pt x="1314" y="1191"/>
                  </a:cubicBezTo>
                  <a:cubicBezTo>
                    <a:pt x="1321" y="1222"/>
                    <a:pt x="1344" y="1245"/>
                    <a:pt x="1367" y="1252"/>
                  </a:cubicBezTo>
                  <a:cubicBezTo>
                    <a:pt x="1406" y="1260"/>
                    <a:pt x="1436" y="1214"/>
                    <a:pt x="1467" y="1214"/>
                  </a:cubicBezTo>
                  <a:cubicBezTo>
                    <a:pt x="1497" y="1214"/>
                    <a:pt x="1528" y="1230"/>
                    <a:pt x="1543" y="1252"/>
                  </a:cubicBezTo>
                  <a:cubicBezTo>
                    <a:pt x="1558" y="1306"/>
                    <a:pt x="1566" y="1367"/>
                    <a:pt x="1543" y="1413"/>
                  </a:cubicBezTo>
                  <a:cubicBezTo>
                    <a:pt x="1528" y="1436"/>
                    <a:pt x="1482" y="1398"/>
                    <a:pt x="1459" y="1413"/>
                  </a:cubicBezTo>
                  <a:cubicBezTo>
                    <a:pt x="1436" y="1428"/>
                    <a:pt x="1436" y="1459"/>
                    <a:pt x="1429" y="1489"/>
                  </a:cubicBezTo>
                  <a:cubicBezTo>
                    <a:pt x="1413" y="1520"/>
                    <a:pt x="1406" y="1550"/>
                    <a:pt x="1398" y="1581"/>
                  </a:cubicBezTo>
                  <a:cubicBezTo>
                    <a:pt x="1398" y="1627"/>
                    <a:pt x="1406" y="1665"/>
                    <a:pt x="1413" y="1711"/>
                  </a:cubicBezTo>
                  <a:lnTo>
                    <a:pt x="1413" y="1711"/>
                  </a:lnTo>
                  <a:cubicBezTo>
                    <a:pt x="1413" y="1726"/>
                    <a:pt x="1413" y="1741"/>
                    <a:pt x="1406" y="1749"/>
                  </a:cubicBezTo>
                  <a:cubicBezTo>
                    <a:pt x="1398" y="1757"/>
                    <a:pt x="1375" y="1757"/>
                    <a:pt x="1367" y="1749"/>
                  </a:cubicBezTo>
                  <a:cubicBezTo>
                    <a:pt x="1321" y="1703"/>
                    <a:pt x="1291" y="1642"/>
                    <a:pt x="1238" y="1611"/>
                  </a:cubicBezTo>
                  <a:cubicBezTo>
                    <a:pt x="1222" y="1596"/>
                    <a:pt x="1207" y="1634"/>
                    <a:pt x="1192" y="1634"/>
                  </a:cubicBezTo>
                  <a:cubicBezTo>
                    <a:pt x="1161" y="1627"/>
                    <a:pt x="1146" y="1573"/>
                    <a:pt x="1123" y="1589"/>
                  </a:cubicBezTo>
                  <a:cubicBezTo>
                    <a:pt x="1092" y="1604"/>
                    <a:pt x="1108" y="1650"/>
                    <a:pt x="1092" y="1680"/>
                  </a:cubicBezTo>
                  <a:cubicBezTo>
                    <a:pt x="1077" y="1696"/>
                    <a:pt x="1054" y="1703"/>
                    <a:pt x="1031" y="1711"/>
                  </a:cubicBezTo>
                  <a:cubicBezTo>
                    <a:pt x="1008" y="1711"/>
                    <a:pt x="978" y="1680"/>
                    <a:pt x="963" y="1703"/>
                  </a:cubicBezTo>
                  <a:cubicBezTo>
                    <a:pt x="924" y="1749"/>
                    <a:pt x="932" y="1810"/>
                    <a:pt x="917" y="1863"/>
                  </a:cubicBezTo>
                  <a:lnTo>
                    <a:pt x="917" y="1863"/>
                  </a:lnTo>
                  <a:cubicBezTo>
                    <a:pt x="886" y="1841"/>
                    <a:pt x="840" y="1833"/>
                    <a:pt x="825" y="1802"/>
                  </a:cubicBezTo>
                  <a:cubicBezTo>
                    <a:pt x="817" y="1772"/>
                    <a:pt x="871" y="1726"/>
                    <a:pt x="848" y="1703"/>
                  </a:cubicBezTo>
                  <a:cubicBezTo>
                    <a:pt x="825" y="1673"/>
                    <a:pt x="772" y="1665"/>
                    <a:pt x="733" y="1680"/>
                  </a:cubicBezTo>
                  <a:cubicBezTo>
                    <a:pt x="695" y="1696"/>
                    <a:pt x="688" y="1780"/>
                    <a:pt x="634" y="1780"/>
                  </a:cubicBezTo>
                  <a:cubicBezTo>
                    <a:pt x="604" y="1780"/>
                    <a:pt x="604" y="1711"/>
                    <a:pt x="581" y="1680"/>
                  </a:cubicBezTo>
                  <a:lnTo>
                    <a:pt x="581" y="1680"/>
                  </a:lnTo>
                  <a:cubicBezTo>
                    <a:pt x="581" y="1619"/>
                    <a:pt x="611" y="1543"/>
                    <a:pt x="573" y="1489"/>
                  </a:cubicBezTo>
                  <a:cubicBezTo>
                    <a:pt x="550" y="1451"/>
                    <a:pt x="481" y="1505"/>
                    <a:pt x="443" y="1489"/>
                  </a:cubicBezTo>
                  <a:cubicBezTo>
                    <a:pt x="428" y="1482"/>
                    <a:pt x="466" y="1451"/>
                    <a:pt x="466" y="1436"/>
                  </a:cubicBezTo>
                  <a:cubicBezTo>
                    <a:pt x="458" y="1413"/>
                    <a:pt x="420" y="1413"/>
                    <a:pt x="413" y="1398"/>
                  </a:cubicBezTo>
                  <a:cubicBezTo>
                    <a:pt x="397" y="1375"/>
                    <a:pt x="405" y="1352"/>
                    <a:pt x="390" y="1329"/>
                  </a:cubicBezTo>
                  <a:cubicBezTo>
                    <a:pt x="374" y="1314"/>
                    <a:pt x="344" y="1321"/>
                    <a:pt x="336" y="1298"/>
                  </a:cubicBezTo>
                  <a:cubicBezTo>
                    <a:pt x="329" y="1283"/>
                    <a:pt x="367" y="1245"/>
                    <a:pt x="344" y="1230"/>
                  </a:cubicBezTo>
                  <a:cubicBezTo>
                    <a:pt x="313" y="1214"/>
                    <a:pt x="275" y="1275"/>
                    <a:pt x="252" y="1252"/>
                  </a:cubicBezTo>
                  <a:cubicBezTo>
                    <a:pt x="214" y="1230"/>
                    <a:pt x="237" y="1169"/>
                    <a:pt x="206" y="1130"/>
                  </a:cubicBezTo>
                  <a:cubicBezTo>
                    <a:pt x="199" y="1115"/>
                    <a:pt x="168" y="1130"/>
                    <a:pt x="153" y="1123"/>
                  </a:cubicBezTo>
                  <a:cubicBezTo>
                    <a:pt x="122" y="1107"/>
                    <a:pt x="92" y="1077"/>
                    <a:pt x="61" y="1062"/>
                  </a:cubicBezTo>
                  <a:lnTo>
                    <a:pt x="61" y="1062"/>
                  </a:lnTo>
                  <a:cubicBezTo>
                    <a:pt x="46" y="1008"/>
                    <a:pt x="0" y="955"/>
                    <a:pt x="16" y="901"/>
                  </a:cubicBezTo>
                  <a:cubicBezTo>
                    <a:pt x="16" y="871"/>
                    <a:pt x="77" y="871"/>
                    <a:pt x="99" y="848"/>
                  </a:cubicBezTo>
                  <a:cubicBezTo>
                    <a:pt x="145" y="810"/>
                    <a:pt x="206" y="779"/>
                    <a:pt x="229" y="733"/>
                  </a:cubicBezTo>
                  <a:cubicBezTo>
                    <a:pt x="252" y="687"/>
                    <a:pt x="260" y="634"/>
                    <a:pt x="245" y="580"/>
                  </a:cubicBezTo>
                  <a:cubicBezTo>
                    <a:pt x="237" y="550"/>
                    <a:pt x="191" y="542"/>
                    <a:pt x="168" y="512"/>
                  </a:cubicBezTo>
                  <a:cubicBezTo>
                    <a:pt x="145" y="473"/>
                    <a:pt x="138" y="420"/>
                    <a:pt x="115" y="374"/>
                  </a:cubicBezTo>
                  <a:lnTo>
                    <a:pt x="115" y="374"/>
                  </a:lnTo>
                  <a:cubicBezTo>
                    <a:pt x="145" y="374"/>
                    <a:pt x="168" y="366"/>
                    <a:pt x="191" y="382"/>
                  </a:cubicBezTo>
                  <a:cubicBezTo>
                    <a:pt x="214" y="389"/>
                    <a:pt x="237" y="412"/>
                    <a:pt x="252" y="427"/>
                  </a:cubicBezTo>
                  <a:cubicBezTo>
                    <a:pt x="268" y="450"/>
                    <a:pt x="268" y="489"/>
                    <a:pt x="291" y="504"/>
                  </a:cubicBezTo>
                  <a:cubicBezTo>
                    <a:pt x="313" y="512"/>
                    <a:pt x="336" y="481"/>
                    <a:pt x="359" y="481"/>
                  </a:cubicBezTo>
                  <a:cubicBezTo>
                    <a:pt x="374" y="489"/>
                    <a:pt x="359" y="512"/>
                    <a:pt x="367" y="512"/>
                  </a:cubicBezTo>
                  <a:cubicBezTo>
                    <a:pt x="413" y="519"/>
                    <a:pt x="458" y="519"/>
                    <a:pt x="489" y="496"/>
                  </a:cubicBezTo>
                  <a:cubicBezTo>
                    <a:pt x="512" y="481"/>
                    <a:pt x="481" y="427"/>
                    <a:pt x="504" y="420"/>
                  </a:cubicBezTo>
                  <a:cubicBezTo>
                    <a:pt x="588" y="382"/>
                    <a:pt x="688" y="405"/>
                    <a:pt x="764" y="359"/>
                  </a:cubicBezTo>
                  <a:cubicBezTo>
                    <a:pt x="787" y="336"/>
                    <a:pt x="749" y="283"/>
                    <a:pt x="741" y="252"/>
                  </a:cubicBezTo>
                  <a:cubicBezTo>
                    <a:pt x="741" y="221"/>
                    <a:pt x="741" y="198"/>
                    <a:pt x="741"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0" name="Freeform 68"/>
            <p:cNvSpPr>
              <a:spLocks noChangeArrowheads="1"/>
            </p:cNvSpPr>
            <p:nvPr/>
          </p:nvSpPr>
          <p:spPr bwMode="auto">
            <a:xfrm>
              <a:off x="8033815" y="7631113"/>
              <a:ext cx="920690" cy="554037"/>
            </a:xfrm>
            <a:custGeom>
              <a:avLst/>
              <a:gdLst>
                <a:gd name="T0" fmla="*/ 214 w 2559"/>
                <a:gd name="T1" fmla="*/ 413 h 1537"/>
                <a:gd name="T2" fmla="*/ 214 w 2559"/>
                <a:gd name="T3" fmla="*/ 413 h 1537"/>
                <a:gd name="T4" fmla="*/ 183 w 2559"/>
                <a:gd name="T5" fmla="*/ 481 h 1537"/>
                <a:gd name="T6" fmla="*/ 206 w 2559"/>
                <a:gd name="T7" fmla="*/ 527 h 1537"/>
                <a:gd name="T8" fmla="*/ 122 w 2559"/>
                <a:gd name="T9" fmla="*/ 581 h 1537"/>
                <a:gd name="T10" fmla="*/ 30 w 2559"/>
                <a:gd name="T11" fmla="*/ 611 h 1537"/>
                <a:gd name="T12" fmla="*/ 30 w 2559"/>
                <a:gd name="T13" fmla="*/ 611 h 1537"/>
                <a:gd name="T14" fmla="*/ 7 w 2559"/>
                <a:gd name="T15" fmla="*/ 726 h 1537"/>
                <a:gd name="T16" fmla="*/ 53 w 2559"/>
                <a:gd name="T17" fmla="*/ 825 h 1537"/>
                <a:gd name="T18" fmla="*/ 99 w 2559"/>
                <a:gd name="T19" fmla="*/ 879 h 1537"/>
                <a:gd name="T20" fmla="*/ 76 w 2559"/>
                <a:gd name="T21" fmla="*/ 963 h 1537"/>
                <a:gd name="T22" fmla="*/ 84 w 2559"/>
                <a:gd name="T23" fmla="*/ 1085 h 1537"/>
                <a:gd name="T24" fmla="*/ 130 w 2559"/>
                <a:gd name="T25" fmla="*/ 1146 h 1537"/>
                <a:gd name="T26" fmla="*/ 252 w 2559"/>
                <a:gd name="T27" fmla="*/ 1131 h 1537"/>
                <a:gd name="T28" fmla="*/ 374 w 2559"/>
                <a:gd name="T29" fmla="*/ 1192 h 1537"/>
                <a:gd name="T30" fmla="*/ 427 w 2559"/>
                <a:gd name="T31" fmla="*/ 1276 h 1537"/>
                <a:gd name="T32" fmla="*/ 450 w 2559"/>
                <a:gd name="T33" fmla="*/ 1352 h 1537"/>
                <a:gd name="T34" fmla="*/ 450 w 2559"/>
                <a:gd name="T35" fmla="*/ 1360 h 1537"/>
                <a:gd name="T36" fmla="*/ 588 w 2559"/>
                <a:gd name="T37" fmla="*/ 1314 h 1537"/>
                <a:gd name="T38" fmla="*/ 779 w 2559"/>
                <a:gd name="T39" fmla="*/ 1283 h 1537"/>
                <a:gd name="T40" fmla="*/ 863 w 2559"/>
                <a:gd name="T41" fmla="*/ 1322 h 1537"/>
                <a:gd name="T42" fmla="*/ 825 w 2559"/>
                <a:gd name="T43" fmla="*/ 1436 h 1537"/>
                <a:gd name="T44" fmla="*/ 939 w 2559"/>
                <a:gd name="T45" fmla="*/ 1459 h 1537"/>
                <a:gd name="T46" fmla="*/ 1153 w 2559"/>
                <a:gd name="T47" fmla="*/ 1459 h 1537"/>
                <a:gd name="T48" fmla="*/ 1321 w 2559"/>
                <a:gd name="T49" fmla="*/ 1490 h 1537"/>
                <a:gd name="T50" fmla="*/ 1436 w 2559"/>
                <a:gd name="T51" fmla="*/ 1513 h 1537"/>
                <a:gd name="T52" fmla="*/ 1665 w 2559"/>
                <a:gd name="T53" fmla="*/ 1528 h 1537"/>
                <a:gd name="T54" fmla="*/ 1741 w 2559"/>
                <a:gd name="T55" fmla="*/ 1475 h 1537"/>
                <a:gd name="T56" fmla="*/ 1840 w 2559"/>
                <a:gd name="T57" fmla="*/ 1413 h 1537"/>
                <a:gd name="T58" fmla="*/ 1917 w 2559"/>
                <a:gd name="T59" fmla="*/ 1314 h 1537"/>
                <a:gd name="T60" fmla="*/ 1970 w 2559"/>
                <a:gd name="T61" fmla="*/ 1245 h 1537"/>
                <a:gd name="T62" fmla="*/ 2131 w 2559"/>
                <a:gd name="T63" fmla="*/ 1261 h 1537"/>
                <a:gd name="T64" fmla="*/ 2314 w 2559"/>
                <a:gd name="T65" fmla="*/ 1253 h 1537"/>
                <a:gd name="T66" fmla="*/ 2383 w 2559"/>
                <a:gd name="T67" fmla="*/ 1154 h 1537"/>
                <a:gd name="T68" fmla="*/ 2352 w 2559"/>
                <a:gd name="T69" fmla="*/ 1100 h 1537"/>
                <a:gd name="T70" fmla="*/ 2406 w 2559"/>
                <a:gd name="T71" fmla="*/ 1024 h 1537"/>
                <a:gd name="T72" fmla="*/ 2558 w 2559"/>
                <a:gd name="T73" fmla="*/ 1016 h 1537"/>
                <a:gd name="T74" fmla="*/ 2558 w 2559"/>
                <a:gd name="T75" fmla="*/ 1016 h 1537"/>
                <a:gd name="T76" fmla="*/ 2513 w 2559"/>
                <a:gd name="T77" fmla="*/ 802 h 1537"/>
                <a:gd name="T78" fmla="*/ 2497 w 2559"/>
                <a:gd name="T79" fmla="*/ 711 h 1537"/>
                <a:gd name="T80" fmla="*/ 2444 w 2559"/>
                <a:gd name="T81" fmla="*/ 596 h 1537"/>
                <a:gd name="T82" fmla="*/ 2047 w 2559"/>
                <a:gd name="T83" fmla="*/ 222 h 1537"/>
                <a:gd name="T84" fmla="*/ 1543 w 2559"/>
                <a:gd name="T85" fmla="*/ 69 h 1537"/>
                <a:gd name="T86" fmla="*/ 1199 w 2559"/>
                <a:gd name="T87" fmla="*/ 31 h 1537"/>
                <a:gd name="T88" fmla="*/ 962 w 2559"/>
                <a:gd name="T89" fmla="*/ 16 h 1537"/>
                <a:gd name="T90" fmla="*/ 710 w 2559"/>
                <a:gd name="T91" fmla="*/ 16 h 1537"/>
                <a:gd name="T92" fmla="*/ 519 w 2559"/>
                <a:gd name="T93" fmla="*/ 336 h 1537"/>
                <a:gd name="T94" fmla="*/ 397 w 2559"/>
                <a:gd name="T95" fmla="*/ 474 h 1537"/>
                <a:gd name="T96" fmla="*/ 214 w 2559"/>
                <a:gd name="T97" fmla="*/ 413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59" h="1537">
                  <a:moveTo>
                    <a:pt x="214" y="413"/>
                  </a:moveTo>
                  <a:lnTo>
                    <a:pt x="214" y="413"/>
                  </a:lnTo>
                  <a:cubicBezTo>
                    <a:pt x="206" y="436"/>
                    <a:pt x="183" y="459"/>
                    <a:pt x="183" y="481"/>
                  </a:cubicBezTo>
                  <a:cubicBezTo>
                    <a:pt x="183" y="497"/>
                    <a:pt x="214" y="512"/>
                    <a:pt x="206" y="527"/>
                  </a:cubicBezTo>
                  <a:cubicBezTo>
                    <a:pt x="191" y="558"/>
                    <a:pt x="153" y="566"/>
                    <a:pt x="122" y="581"/>
                  </a:cubicBezTo>
                  <a:cubicBezTo>
                    <a:pt x="91" y="596"/>
                    <a:pt x="61" y="596"/>
                    <a:pt x="30" y="611"/>
                  </a:cubicBezTo>
                  <a:lnTo>
                    <a:pt x="30" y="611"/>
                  </a:lnTo>
                  <a:cubicBezTo>
                    <a:pt x="22" y="650"/>
                    <a:pt x="0" y="688"/>
                    <a:pt x="7" y="726"/>
                  </a:cubicBezTo>
                  <a:cubicBezTo>
                    <a:pt x="15" y="764"/>
                    <a:pt x="38" y="795"/>
                    <a:pt x="53" y="825"/>
                  </a:cubicBezTo>
                  <a:cubicBezTo>
                    <a:pt x="68" y="848"/>
                    <a:pt x="91" y="856"/>
                    <a:pt x="99" y="879"/>
                  </a:cubicBezTo>
                  <a:cubicBezTo>
                    <a:pt x="99" y="909"/>
                    <a:pt x="76" y="932"/>
                    <a:pt x="76" y="963"/>
                  </a:cubicBezTo>
                  <a:cubicBezTo>
                    <a:pt x="76" y="1001"/>
                    <a:pt x="68" y="1047"/>
                    <a:pt x="84" y="1085"/>
                  </a:cubicBezTo>
                  <a:cubicBezTo>
                    <a:pt x="91" y="1108"/>
                    <a:pt x="107" y="1139"/>
                    <a:pt x="130" y="1146"/>
                  </a:cubicBezTo>
                  <a:cubicBezTo>
                    <a:pt x="168" y="1154"/>
                    <a:pt x="214" y="1123"/>
                    <a:pt x="252" y="1131"/>
                  </a:cubicBezTo>
                  <a:cubicBezTo>
                    <a:pt x="297" y="1139"/>
                    <a:pt x="336" y="1169"/>
                    <a:pt x="374" y="1192"/>
                  </a:cubicBezTo>
                  <a:cubicBezTo>
                    <a:pt x="397" y="1215"/>
                    <a:pt x="412" y="1245"/>
                    <a:pt x="427" y="1276"/>
                  </a:cubicBezTo>
                  <a:cubicBezTo>
                    <a:pt x="435" y="1299"/>
                    <a:pt x="443" y="1329"/>
                    <a:pt x="450" y="1352"/>
                  </a:cubicBezTo>
                  <a:cubicBezTo>
                    <a:pt x="450" y="1360"/>
                    <a:pt x="450" y="1360"/>
                    <a:pt x="450" y="1360"/>
                  </a:cubicBezTo>
                  <a:cubicBezTo>
                    <a:pt x="496" y="1345"/>
                    <a:pt x="542" y="1322"/>
                    <a:pt x="588" y="1314"/>
                  </a:cubicBezTo>
                  <a:cubicBezTo>
                    <a:pt x="649" y="1299"/>
                    <a:pt x="718" y="1283"/>
                    <a:pt x="779" y="1283"/>
                  </a:cubicBezTo>
                  <a:cubicBezTo>
                    <a:pt x="809" y="1283"/>
                    <a:pt x="855" y="1291"/>
                    <a:pt x="863" y="1322"/>
                  </a:cubicBezTo>
                  <a:cubicBezTo>
                    <a:pt x="870" y="1360"/>
                    <a:pt x="802" y="1398"/>
                    <a:pt x="825" y="1436"/>
                  </a:cubicBezTo>
                  <a:cubicBezTo>
                    <a:pt x="840" y="1475"/>
                    <a:pt x="901" y="1459"/>
                    <a:pt x="939" y="1459"/>
                  </a:cubicBezTo>
                  <a:cubicBezTo>
                    <a:pt x="1008" y="1467"/>
                    <a:pt x="1084" y="1452"/>
                    <a:pt x="1153" y="1459"/>
                  </a:cubicBezTo>
                  <a:cubicBezTo>
                    <a:pt x="1206" y="1459"/>
                    <a:pt x="1268" y="1482"/>
                    <a:pt x="1321" y="1490"/>
                  </a:cubicBezTo>
                  <a:cubicBezTo>
                    <a:pt x="1359" y="1497"/>
                    <a:pt x="1397" y="1505"/>
                    <a:pt x="1436" y="1513"/>
                  </a:cubicBezTo>
                  <a:cubicBezTo>
                    <a:pt x="1512" y="1520"/>
                    <a:pt x="1588" y="1536"/>
                    <a:pt x="1665" y="1528"/>
                  </a:cubicBezTo>
                  <a:cubicBezTo>
                    <a:pt x="1695" y="1528"/>
                    <a:pt x="1718" y="1490"/>
                    <a:pt x="1741" y="1475"/>
                  </a:cubicBezTo>
                  <a:cubicBezTo>
                    <a:pt x="1779" y="1452"/>
                    <a:pt x="1810" y="1436"/>
                    <a:pt x="1840" y="1413"/>
                  </a:cubicBezTo>
                  <a:cubicBezTo>
                    <a:pt x="1871" y="1383"/>
                    <a:pt x="1894" y="1345"/>
                    <a:pt x="1917" y="1314"/>
                  </a:cubicBezTo>
                  <a:cubicBezTo>
                    <a:pt x="1932" y="1291"/>
                    <a:pt x="1940" y="1253"/>
                    <a:pt x="1970" y="1245"/>
                  </a:cubicBezTo>
                  <a:cubicBezTo>
                    <a:pt x="2024" y="1238"/>
                    <a:pt x="2077" y="1261"/>
                    <a:pt x="2131" y="1261"/>
                  </a:cubicBezTo>
                  <a:cubicBezTo>
                    <a:pt x="2192" y="1261"/>
                    <a:pt x="2253" y="1276"/>
                    <a:pt x="2314" y="1253"/>
                  </a:cubicBezTo>
                  <a:cubicBezTo>
                    <a:pt x="2344" y="1238"/>
                    <a:pt x="2375" y="1192"/>
                    <a:pt x="2383" y="1154"/>
                  </a:cubicBezTo>
                  <a:cubicBezTo>
                    <a:pt x="2390" y="1139"/>
                    <a:pt x="2352" y="1123"/>
                    <a:pt x="2352" y="1100"/>
                  </a:cubicBezTo>
                  <a:cubicBezTo>
                    <a:pt x="2360" y="1070"/>
                    <a:pt x="2375" y="1039"/>
                    <a:pt x="2406" y="1024"/>
                  </a:cubicBezTo>
                  <a:cubicBezTo>
                    <a:pt x="2452" y="1008"/>
                    <a:pt x="2513" y="1016"/>
                    <a:pt x="2558" y="1016"/>
                  </a:cubicBezTo>
                  <a:lnTo>
                    <a:pt x="2558" y="1016"/>
                  </a:lnTo>
                  <a:cubicBezTo>
                    <a:pt x="2558" y="940"/>
                    <a:pt x="2558" y="879"/>
                    <a:pt x="2513" y="802"/>
                  </a:cubicBezTo>
                  <a:cubicBezTo>
                    <a:pt x="2497" y="772"/>
                    <a:pt x="2505" y="741"/>
                    <a:pt x="2497" y="711"/>
                  </a:cubicBezTo>
                  <a:cubicBezTo>
                    <a:pt x="2482" y="657"/>
                    <a:pt x="2467" y="634"/>
                    <a:pt x="2444" y="596"/>
                  </a:cubicBezTo>
                  <a:cubicBezTo>
                    <a:pt x="2352" y="459"/>
                    <a:pt x="2177" y="336"/>
                    <a:pt x="2047" y="222"/>
                  </a:cubicBezTo>
                  <a:cubicBezTo>
                    <a:pt x="1909" y="92"/>
                    <a:pt x="1711" y="138"/>
                    <a:pt x="1543" y="69"/>
                  </a:cubicBezTo>
                  <a:cubicBezTo>
                    <a:pt x="1443" y="31"/>
                    <a:pt x="1283" y="84"/>
                    <a:pt x="1199" y="31"/>
                  </a:cubicBezTo>
                  <a:cubicBezTo>
                    <a:pt x="1115" y="0"/>
                    <a:pt x="1054" y="0"/>
                    <a:pt x="962" y="16"/>
                  </a:cubicBezTo>
                  <a:cubicBezTo>
                    <a:pt x="886" y="23"/>
                    <a:pt x="794" y="0"/>
                    <a:pt x="710" y="16"/>
                  </a:cubicBezTo>
                  <a:cubicBezTo>
                    <a:pt x="557" y="39"/>
                    <a:pt x="534" y="207"/>
                    <a:pt x="519" y="336"/>
                  </a:cubicBezTo>
                  <a:cubicBezTo>
                    <a:pt x="511" y="375"/>
                    <a:pt x="412" y="405"/>
                    <a:pt x="397" y="474"/>
                  </a:cubicBezTo>
                  <a:cubicBezTo>
                    <a:pt x="366" y="474"/>
                    <a:pt x="275" y="443"/>
                    <a:pt x="214" y="41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1" name="Freeform 69"/>
            <p:cNvSpPr>
              <a:spLocks noChangeArrowheads="1"/>
            </p:cNvSpPr>
            <p:nvPr/>
          </p:nvSpPr>
          <p:spPr bwMode="auto">
            <a:xfrm>
              <a:off x="8138583" y="7994650"/>
              <a:ext cx="825446" cy="622300"/>
            </a:xfrm>
            <a:custGeom>
              <a:avLst/>
              <a:gdLst>
                <a:gd name="T0" fmla="*/ 99 w 2292"/>
                <a:gd name="T1" fmla="*/ 1284 h 1728"/>
                <a:gd name="T2" fmla="*/ 99 w 2292"/>
                <a:gd name="T3" fmla="*/ 1284 h 1728"/>
                <a:gd name="T4" fmla="*/ 84 w 2292"/>
                <a:gd name="T5" fmla="*/ 1154 h 1728"/>
                <a:gd name="T6" fmla="*/ 115 w 2292"/>
                <a:gd name="T7" fmla="*/ 1062 h 1728"/>
                <a:gd name="T8" fmla="*/ 145 w 2292"/>
                <a:gd name="T9" fmla="*/ 986 h 1728"/>
                <a:gd name="T10" fmla="*/ 229 w 2292"/>
                <a:gd name="T11" fmla="*/ 986 h 1728"/>
                <a:gd name="T12" fmla="*/ 229 w 2292"/>
                <a:gd name="T13" fmla="*/ 825 h 1728"/>
                <a:gd name="T14" fmla="*/ 153 w 2292"/>
                <a:gd name="T15" fmla="*/ 787 h 1728"/>
                <a:gd name="T16" fmla="*/ 53 w 2292"/>
                <a:gd name="T17" fmla="*/ 825 h 1728"/>
                <a:gd name="T18" fmla="*/ 0 w 2292"/>
                <a:gd name="T19" fmla="*/ 764 h 1728"/>
                <a:gd name="T20" fmla="*/ 23 w 2292"/>
                <a:gd name="T21" fmla="*/ 696 h 1728"/>
                <a:gd name="T22" fmla="*/ 30 w 2292"/>
                <a:gd name="T23" fmla="*/ 665 h 1728"/>
                <a:gd name="T24" fmla="*/ 130 w 2292"/>
                <a:gd name="T25" fmla="*/ 757 h 1728"/>
                <a:gd name="T26" fmla="*/ 237 w 2292"/>
                <a:gd name="T27" fmla="*/ 719 h 1728"/>
                <a:gd name="T28" fmla="*/ 237 w 2292"/>
                <a:gd name="T29" fmla="*/ 673 h 1728"/>
                <a:gd name="T30" fmla="*/ 183 w 2292"/>
                <a:gd name="T31" fmla="*/ 612 h 1728"/>
                <a:gd name="T32" fmla="*/ 137 w 2292"/>
                <a:gd name="T33" fmla="*/ 589 h 1728"/>
                <a:gd name="T34" fmla="*/ 145 w 2292"/>
                <a:gd name="T35" fmla="*/ 528 h 1728"/>
                <a:gd name="T36" fmla="*/ 84 w 2292"/>
                <a:gd name="T37" fmla="*/ 459 h 1728"/>
                <a:gd name="T38" fmla="*/ 69 w 2292"/>
                <a:gd name="T39" fmla="*/ 398 h 1728"/>
                <a:gd name="T40" fmla="*/ 160 w 2292"/>
                <a:gd name="T41" fmla="*/ 344 h 1728"/>
                <a:gd name="T42" fmla="*/ 160 w 2292"/>
                <a:gd name="T43" fmla="*/ 352 h 1728"/>
                <a:gd name="T44" fmla="*/ 298 w 2292"/>
                <a:gd name="T45" fmla="*/ 306 h 1728"/>
                <a:gd name="T46" fmla="*/ 489 w 2292"/>
                <a:gd name="T47" fmla="*/ 275 h 1728"/>
                <a:gd name="T48" fmla="*/ 573 w 2292"/>
                <a:gd name="T49" fmla="*/ 314 h 1728"/>
                <a:gd name="T50" fmla="*/ 535 w 2292"/>
                <a:gd name="T51" fmla="*/ 428 h 1728"/>
                <a:gd name="T52" fmla="*/ 649 w 2292"/>
                <a:gd name="T53" fmla="*/ 451 h 1728"/>
                <a:gd name="T54" fmla="*/ 863 w 2292"/>
                <a:gd name="T55" fmla="*/ 451 h 1728"/>
                <a:gd name="T56" fmla="*/ 1031 w 2292"/>
                <a:gd name="T57" fmla="*/ 482 h 1728"/>
                <a:gd name="T58" fmla="*/ 1146 w 2292"/>
                <a:gd name="T59" fmla="*/ 505 h 1728"/>
                <a:gd name="T60" fmla="*/ 1375 w 2292"/>
                <a:gd name="T61" fmla="*/ 520 h 1728"/>
                <a:gd name="T62" fmla="*/ 1451 w 2292"/>
                <a:gd name="T63" fmla="*/ 467 h 1728"/>
                <a:gd name="T64" fmla="*/ 1550 w 2292"/>
                <a:gd name="T65" fmla="*/ 405 h 1728"/>
                <a:gd name="T66" fmla="*/ 1627 w 2292"/>
                <a:gd name="T67" fmla="*/ 306 h 1728"/>
                <a:gd name="T68" fmla="*/ 1680 w 2292"/>
                <a:gd name="T69" fmla="*/ 237 h 1728"/>
                <a:gd name="T70" fmla="*/ 1841 w 2292"/>
                <a:gd name="T71" fmla="*/ 253 h 1728"/>
                <a:gd name="T72" fmla="*/ 2024 w 2292"/>
                <a:gd name="T73" fmla="*/ 245 h 1728"/>
                <a:gd name="T74" fmla="*/ 2093 w 2292"/>
                <a:gd name="T75" fmla="*/ 146 h 1728"/>
                <a:gd name="T76" fmla="*/ 2062 w 2292"/>
                <a:gd name="T77" fmla="*/ 92 h 1728"/>
                <a:gd name="T78" fmla="*/ 2116 w 2292"/>
                <a:gd name="T79" fmla="*/ 16 h 1728"/>
                <a:gd name="T80" fmla="*/ 2268 w 2292"/>
                <a:gd name="T81" fmla="*/ 8 h 1728"/>
                <a:gd name="T82" fmla="*/ 2268 w 2292"/>
                <a:gd name="T83" fmla="*/ 8 h 1728"/>
                <a:gd name="T84" fmla="*/ 2276 w 2292"/>
                <a:gd name="T85" fmla="*/ 123 h 1728"/>
                <a:gd name="T86" fmla="*/ 2253 w 2292"/>
                <a:gd name="T87" fmla="*/ 497 h 1728"/>
                <a:gd name="T88" fmla="*/ 2116 w 2292"/>
                <a:gd name="T89" fmla="*/ 772 h 1728"/>
                <a:gd name="T90" fmla="*/ 2085 w 2292"/>
                <a:gd name="T91" fmla="*/ 994 h 1728"/>
                <a:gd name="T92" fmla="*/ 2009 w 2292"/>
                <a:gd name="T93" fmla="*/ 1314 h 1728"/>
                <a:gd name="T94" fmla="*/ 1848 w 2292"/>
                <a:gd name="T95" fmla="*/ 1406 h 1728"/>
                <a:gd name="T96" fmla="*/ 1757 w 2292"/>
                <a:gd name="T97" fmla="*/ 1567 h 1728"/>
                <a:gd name="T98" fmla="*/ 1550 w 2292"/>
                <a:gd name="T99" fmla="*/ 1628 h 1728"/>
                <a:gd name="T100" fmla="*/ 1421 w 2292"/>
                <a:gd name="T101" fmla="*/ 1498 h 1728"/>
                <a:gd name="T102" fmla="*/ 1489 w 2292"/>
                <a:gd name="T103" fmla="*/ 1628 h 1728"/>
                <a:gd name="T104" fmla="*/ 1489 w 2292"/>
                <a:gd name="T105" fmla="*/ 1628 h 1728"/>
                <a:gd name="T106" fmla="*/ 1245 w 2292"/>
                <a:gd name="T107" fmla="*/ 1544 h 1728"/>
                <a:gd name="T108" fmla="*/ 1024 w 2292"/>
                <a:gd name="T109" fmla="*/ 1521 h 1728"/>
                <a:gd name="T110" fmla="*/ 978 w 2292"/>
                <a:gd name="T111" fmla="*/ 1505 h 1728"/>
                <a:gd name="T112" fmla="*/ 718 w 2292"/>
                <a:gd name="T113" fmla="*/ 1528 h 1728"/>
                <a:gd name="T114" fmla="*/ 657 w 2292"/>
                <a:gd name="T115" fmla="*/ 1391 h 1728"/>
                <a:gd name="T116" fmla="*/ 557 w 2292"/>
                <a:gd name="T117" fmla="*/ 1253 h 1728"/>
                <a:gd name="T118" fmla="*/ 313 w 2292"/>
                <a:gd name="T119" fmla="*/ 1299 h 1728"/>
                <a:gd name="T120" fmla="*/ 260 w 2292"/>
                <a:gd name="T121" fmla="*/ 1261 h 1728"/>
                <a:gd name="T122" fmla="*/ 99 w 2292"/>
                <a:gd name="T123" fmla="*/ 1284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2" h="1728">
                  <a:moveTo>
                    <a:pt x="99" y="1284"/>
                  </a:moveTo>
                  <a:lnTo>
                    <a:pt x="99" y="1284"/>
                  </a:lnTo>
                  <a:cubicBezTo>
                    <a:pt x="92" y="1238"/>
                    <a:pt x="84" y="1200"/>
                    <a:pt x="84" y="1154"/>
                  </a:cubicBezTo>
                  <a:cubicBezTo>
                    <a:pt x="92" y="1123"/>
                    <a:pt x="99" y="1093"/>
                    <a:pt x="115" y="1062"/>
                  </a:cubicBezTo>
                  <a:cubicBezTo>
                    <a:pt x="122" y="1032"/>
                    <a:pt x="122" y="1001"/>
                    <a:pt x="145" y="986"/>
                  </a:cubicBezTo>
                  <a:cubicBezTo>
                    <a:pt x="168" y="971"/>
                    <a:pt x="214" y="1009"/>
                    <a:pt x="229" y="986"/>
                  </a:cubicBezTo>
                  <a:cubicBezTo>
                    <a:pt x="252" y="940"/>
                    <a:pt x="244" y="879"/>
                    <a:pt x="229" y="825"/>
                  </a:cubicBezTo>
                  <a:cubicBezTo>
                    <a:pt x="214" y="803"/>
                    <a:pt x="183" y="787"/>
                    <a:pt x="153" y="787"/>
                  </a:cubicBezTo>
                  <a:cubicBezTo>
                    <a:pt x="122" y="787"/>
                    <a:pt x="92" y="833"/>
                    <a:pt x="53" y="825"/>
                  </a:cubicBezTo>
                  <a:cubicBezTo>
                    <a:pt x="30" y="818"/>
                    <a:pt x="7" y="795"/>
                    <a:pt x="0" y="764"/>
                  </a:cubicBezTo>
                  <a:cubicBezTo>
                    <a:pt x="0" y="742"/>
                    <a:pt x="15" y="719"/>
                    <a:pt x="23" y="696"/>
                  </a:cubicBezTo>
                  <a:cubicBezTo>
                    <a:pt x="23" y="688"/>
                    <a:pt x="23" y="657"/>
                    <a:pt x="30" y="665"/>
                  </a:cubicBezTo>
                  <a:cubicBezTo>
                    <a:pt x="76" y="688"/>
                    <a:pt x="92" y="742"/>
                    <a:pt x="130" y="757"/>
                  </a:cubicBezTo>
                  <a:cubicBezTo>
                    <a:pt x="168" y="764"/>
                    <a:pt x="206" y="742"/>
                    <a:pt x="237" y="719"/>
                  </a:cubicBezTo>
                  <a:cubicBezTo>
                    <a:pt x="244" y="711"/>
                    <a:pt x="237" y="688"/>
                    <a:pt x="237" y="673"/>
                  </a:cubicBezTo>
                  <a:cubicBezTo>
                    <a:pt x="221" y="650"/>
                    <a:pt x="206" y="627"/>
                    <a:pt x="183" y="612"/>
                  </a:cubicBezTo>
                  <a:cubicBezTo>
                    <a:pt x="168" y="596"/>
                    <a:pt x="145" y="604"/>
                    <a:pt x="137" y="589"/>
                  </a:cubicBezTo>
                  <a:cubicBezTo>
                    <a:pt x="130" y="573"/>
                    <a:pt x="153" y="543"/>
                    <a:pt x="145" y="528"/>
                  </a:cubicBezTo>
                  <a:cubicBezTo>
                    <a:pt x="137" y="497"/>
                    <a:pt x="99" y="482"/>
                    <a:pt x="84" y="459"/>
                  </a:cubicBezTo>
                  <a:cubicBezTo>
                    <a:pt x="69" y="444"/>
                    <a:pt x="53" y="413"/>
                    <a:pt x="69" y="398"/>
                  </a:cubicBezTo>
                  <a:cubicBezTo>
                    <a:pt x="92" y="375"/>
                    <a:pt x="130" y="367"/>
                    <a:pt x="160" y="344"/>
                  </a:cubicBezTo>
                  <a:cubicBezTo>
                    <a:pt x="160" y="352"/>
                    <a:pt x="160" y="352"/>
                    <a:pt x="160" y="352"/>
                  </a:cubicBezTo>
                  <a:cubicBezTo>
                    <a:pt x="206" y="337"/>
                    <a:pt x="252" y="314"/>
                    <a:pt x="298" y="306"/>
                  </a:cubicBezTo>
                  <a:cubicBezTo>
                    <a:pt x="359" y="291"/>
                    <a:pt x="428" y="275"/>
                    <a:pt x="489" y="275"/>
                  </a:cubicBezTo>
                  <a:cubicBezTo>
                    <a:pt x="519" y="275"/>
                    <a:pt x="565" y="283"/>
                    <a:pt x="573" y="314"/>
                  </a:cubicBezTo>
                  <a:cubicBezTo>
                    <a:pt x="580" y="352"/>
                    <a:pt x="512" y="390"/>
                    <a:pt x="535" y="428"/>
                  </a:cubicBezTo>
                  <a:cubicBezTo>
                    <a:pt x="550" y="467"/>
                    <a:pt x="611" y="451"/>
                    <a:pt x="649" y="451"/>
                  </a:cubicBezTo>
                  <a:cubicBezTo>
                    <a:pt x="718" y="459"/>
                    <a:pt x="794" y="444"/>
                    <a:pt x="863" y="451"/>
                  </a:cubicBezTo>
                  <a:cubicBezTo>
                    <a:pt x="916" y="451"/>
                    <a:pt x="978" y="474"/>
                    <a:pt x="1031" y="482"/>
                  </a:cubicBezTo>
                  <a:cubicBezTo>
                    <a:pt x="1069" y="489"/>
                    <a:pt x="1107" y="497"/>
                    <a:pt x="1146" y="505"/>
                  </a:cubicBezTo>
                  <a:cubicBezTo>
                    <a:pt x="1222" y="512"/>
                    <a:pt x="1298" y="528"/>
                    <a:pt x="1375" y="520"/>
                  </a:cubicBezTo>
                  <a:cubicBezTo>
                    <a:pt x="1405" y="520"/>
                    <a:pt x="1428" y="482"/>
                    <a:pt x="1451" y="467"/>
                  </a:cubicBezTo>
                  <a:cubicBezTo>
                    <a:pt x="1489" y="444"/>
                    <a:pt x="1520" y="428"/>
                    <a:pt x="1550" y="405"/>
                  </a:cubicBezTo>
                  <a:cubicBezTo>
                    <a:pt x="1581" y="375"/>
                    <a:pt x="1604" y="337"/>
                    <a:pt x="1627" y="306"/>
                  </a:cubicBezTo>
                  <a:cubicBezTo>
                    <a:pt x="1642" y="283"/>
                    <a:pt x="1650" y="245"/>
                    <a:pt x="1680" y="237"/>
                  </a:cubicBezTo>
                  <a:cubicBezTo>
                    <a:pt x="1734" y="230"/>
                    <a:pt x="1787" y="253"/>
                    <a:pt x="1841" y="253"/>
                  </a:cubicBezTo>
                  <a:cubicBezTo>
                    <a:pt x="1902" y="253"/>
                    <a:pt x="1963" y="268"/>
                    <a:pt x="2024" y="245"/>
                  </a:cubicBezTo>
                  <a:cubicBezTo>
                    <a:pt x="2054" y="230"/>
                    <a:pt x="2085" y="184"/>
                    <a:pt x="2093" y="146"/>
                  </a:cubicBezTo>
                  <a:cubicBezTo>
                    <a:pt x="2100" y="131"/>
                    <a:pt x="2062" y="115"/>
                    <a:pt x="2062" y="92"/>
                  </a:cubicBezTo>
                  <a:cubicBezTo>
                    <a:pt x="2070" y="62"/>
                    <a:pt x="2085" y="31"/>
                    <a:pt x="2116" y="16"/>
                  </a:cubicBezTo>
                  <a:cubicBezTo>
                    <a:pt x="2162" y="0"/>
                    <a:pt x="2223" y="8"/>
                    <a:pt x="2268" y="8"/>
                  </a:cubicBezTo>
                  <a:lnTo>
                    <a:pt x="2268" y="8"/>
                  </a:lnTo>
                  <a:cubicBezTo>
                    <a:pt x="2268" y="46"/>
                    <a:pt x="2261" y="85"/>
                    <a:pt x="2276" y="123"/>
                  </a:cubicBezTo>
                  <a:cubicBezTo>
                    <a:pt x="2291" y="237"/>
                    <a:pt x="2284" y="383"/>
                    <a:pt x="2253" y="497"/>
                  </a:cubicBezTo>
                  <a:cubicBezTo>
                    <a:pt x="2116" y="772"/>
                    <a:pt x="2116" y="772"/>
                    <a:pt x="2116" y="772"/>
                  </a:cubicBezTo>
                  <a:cubicBezTo>
                    <a:pt x="2093" y="825"/>
                    <a:pt x="2085" y="940"/>
                    <a:pt x="2085" y="994"/>
                  </a:cubicBezTo>
                  <a:cubicBezTo>
                    <a:pt x="2085" y="1039"/>
                    <a:pt x="2032" y="1299"/>
                    <a:pt x="2009" y="1314"/>
                  </a:cubicBezTo>
                  <a:cubicBezTo>
                    <a:pt x="1955" y="1345"/>
                    <a:pt x="1894" y="1368"/>
                    <a:pt x="1848" y="1406"/>
                  </a:cubicBezTo>
                  <a:cubicBezTo>
                    <a:pt x="1802" y="1436"/>
                    <a:pt x="1795" y="1521"/>
                    <a:pt x="1757" y="1567"/>
                  </a:cubicBezTo>
                  <a:cubicBezTo>
                    <a:pt x="1696" y="1605"/>
                    <a:pt x="1604" y="1727"/>
                    <a:pt x="1550" y="1628"/>
                  </a:cubicBezTo>
                  <a:cubicBezTo>
                    <a:pt x="1512" y="1551"/>
                    <a:pt x="1535" y="1528"/>
                    <a:pt x="1421" y="1498"/>
                  </a:cubicBezTo>
                  <a:cubicBezTo>
                    <a:pt x="1497" y="1498"/>
                    <a:pt x="1543" y="1597"/>
                    <a:pt x="1489" y="1628"/>
                  </a:cubicBezTo>
                  <a:lnTo>
                    <a:pt x="1489" y="1628"/>
                  </a:lnTo>
                  <a:cubicBezTo>
                    <a:pt x="1382" y="1589"/>
                    <a:pt x="1352" y="1567"/>
                    <a:pt x="1245" y="1544"/>
                  </a:cubicBezTo>
                  <a:cubicBezTo>
                    <a:pt x="1168" y="1528"/>
                    <a:pt x="1092" y="1536"/>
                    <a:pt x="1024" y="1521"/>
                  </a:cubicBezTo>
                  <a:cubicBezTo>
                    <a:pt x="1008" y="1521"/>
                    <a:pt x="993" y="1505"/>
                    <a:pt x="978" y="1505"/>
                  </a:cubicBezTo>
                  <a:cubicBezTo>
                    <a:pt x="893" y="1505"/>
                    <a:pt x="802" y="1559"/>
                    <a:pt x="718" y="1528"/>
                  </a:cubicBezTo>
                  <a:cubicBezTo>
                    <a:pt x="672" y="1513"/>
                    <a:pt x="680" y="1436"/>
                    <a:pt x="657" y="1391"/>
                  </a:cubicBezTo>
                  <a:cubicBezTo>
                    <a:pt x="626" y="1345"/>
                    <a:pt x="611" y="1269"/>
                    <a:pt x="557" y="1253"/>
                  </a:cubicBezTo>
                  <a:cubicBezTo>
                    <a:pt x="481" y="1230"/>
                    <a:pt x="397" y="1299"/>
                    <a:pt x="313" y="1299"/>
                  </a:cubicBezTo>
                  <a:cubicBezTo>
                    <a:pt x="298" y="1299"/>
                    <a:pt x="282" y="1269"/>
                    <a:pt x="260" y="1261"/>
                  </a:cubicBezTo>
                  <a:cubicBezTo>
                    <a:pt x="206" y="1261"/>
                    <a:pt x="153" y="1276"/>
                    <a:pt x="99" y="128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2" name="Freeform 70"/>
            <p:cNvSpPr>
              <a:spLocks noChangeArrowheads="1"/>
            </p:cNvSpPr>
            <p:nvPr/>
          </p:nvSpPr>
          <p:spPr bwMode="auto">
            <a:xfrm>
              <a:off x="7948096" y="8407400"/>
              <a:ext cx="769887" cy="585788"/>
            </a:xfrm>
            <a:custGeom>
              <a:avLst/>
              <a:gdLst>
                <a:gd name="T0" fmla="*/ 130 w 2140"/>
                <a:gd name="T1" fmla="*/ 290 h 1628"/>
                <a:gd name="T2" fmla="*/ 244 w 2140"/>
                <a:gd name="T3" fmla="*/ 138 h 1628"/>
                <a:gd name="T4" fmla="*/ 336 w 2140"/>
                <a:gd name="T5" fmla="*/ 16 h 1628"/>
                <a:gd name="T6" fmla="*/ 451 w 2140"/>
                <a:gd name="T7" fmla="*/ 38 h 1628"/>
                <a:gd name="T8" fmla="*/ 619 w 2140"/>
                <a:gd name="T9" fmla="*/ 176 h 1628"/>
                <a:gd name="T10" fmla="*/ 626 w 2140"/>
                <a:gd name="T11" fmla="*/ 138 h 1628"/>
                <a:gd name="T12" fmla="*/ 840 w 2140"/>
                <a:gd name="T13" fmla="*/ 153 h 1628"/>
                <a:gd name="T14" fmla="*/ 1184 w 2140"/>
                <a:gd name="T15" fmla="*/ 245 h 1628"/>
                <a:gd name="T16" fmla="*/ 1505 w 2140"/>
                <a:gd name="T17" fmla="*/ 359 h 1628"/>
                <a:gd name="T18" fmla="*/ 1772 w 2140"/>
                <a:gd name="T19" fmla="*/ 398 h 1628"/>
                <a:gd name="T20" fmla="*/ 2016 w 2140"/>
                <a:gd name="T21" fmla="*/ 482 h 1628"/>
                <a:gd name="T22" fmla="*/ 1787 w 2140"/>
                <a:gd name="T23" fmla="*/ 504 h 1628"/>
                <a:gd name="T24" fmla="*/ 1993 w 2140"/>
                <a:gd name="T25" fmla="*/ 619 h 1628"/>
                <a:gd name="T26" fmla="*/ 2055 w 2140"/>
                <a:gd name="T27" fmla="*/ 688 h 1628"/>
                <a:gd name="T28" fmla="*/ 1665 w 2140"/>
                <a:gd name="T29" fmla="*/ 894 h 1628"/>
                <a:gd name="T30" fmla="*/ 1451 w 2140"/>
                <a:gd name="T31" fmla="*/ 978 h 1628"/>
                <a:gd name="T32" fmla="*/ 1428 w 2140"/>
                <a:gd name="T33" fmla="*/ 1108 h 1628"/>
                <a:gd name="T34" fmla="*/ 1558 w 2140"/>
                <a:gd name="T35" fmla="*/ 1276 h 1628"/>
                <a:gd name="T36" fmla="*/ 1375 w 2140"/>
                <a:gd name="T37" fmla="*/ 1559 h 1628"/>
                <a:gd name="T38" fmla="*/ 1054 w 2140"/>
                <a:gd name="T39" fmla="*/ 1413 h 1628"/>
                <a:gd name="T40" fmla="*/ 1069 w 2140"/>
                <a:gd name="T41" fmla="*/ 1582 h 1628"/>
                <a:gd name="T42" fmla="*/ 955 w 2140"/>
                <a:gd name="T43" fmla="*/ 1627 h 1628"/>
                <a:gd name="T44" fmla="*/ 718 w 2140"/>
                <a:gd name="T45" fmla="*/ 1490 h 1628"/>
                <a:gd name="T46" fmla="*/ 550 w 2140"/>
                <a:gd name="T47" fmla="*/ 1467 h 1628"/>
                <a:gd name="T48" fmla="*/ 481 w 2140"/>
                <a:gd name="T49" fmla="*/ 1398 h 1628"/>
                <a:gd name="T50" fmla="*/ 435 w 2140"/>
                <a:gd name="T51" fmla="*/ 1291 h 1628"/>
                <a:gd name="T52" fmla="*/ 321 w 2140"/>
                <a:gd name="T53" fmla="*/ 1307 h 1628"/>
                <a:gd name="T54" fmla="*/ 107 w 2140"/>
                <a:gd name="T55" fmla="*/ 1268 h 1628"/>
                <a:gd name="T56" fmla="*/ 53 w 2140"/>
                <a:gd name="T57" fmla="*/ 1177 h 1628"/>
                <a:gd name="T58" fmla="*/ 7 w 2140"/>
                <a:gd name="T59" fmla="*/ 1039 h 1628"/>
                <a:gd name="T60" fmla="*/ 237 w 2140"/>
                <a:gd name="T61" fmla="*/ 833 h 1628"/>
                <a:gd name="T62" fmla="*/ 313 w 2140"/>
                <a:gd name="T63" fmla="*/ 611 h 1628"/>
                <a:gd name="T64" fmla="*/ 221 w 2140"/>
                <a:gd name="T65" fmla="*/ 474 h 1628"/>
                <a:gd name="T66" fmla="*/ 130 w 2140"/>
                <a:gd name="T67" fmla="*/ 290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0" h="1628">
                  <a:moveTo>
                    <a:pt x="130" y="290"/>
                  </a:moveTo>
                  <a:lnTo>
                    <a:pt x="130" y="290"/>
                  </a:lnTo>
                  <a:cubicBezTo>
                    <a:pt x="145" y="237"/>
                    <a:pt x="137" y="176"/>
                    <a:pt x="176" y="130"/>
                  </a:cubicBezTo>
                  <a:cubicBezTo>
                    <a:pt x="191" y="107"/>
                    <a:pt x="221" y="138"/>
                    <a:pt x="244" y="138"/>
                  </a:cubicBezTo>
                  <a:cubicBezTo>
                    <a:pt x="267" y="130"/>
                    <a:pt x="290" y="123"/>
                    <a:pt x="305" y="107"/>
                  </a:cubicBezTo>
                  <a:cubicBezTo>
                    <a:pt x="321" y="77"/>
                    <a:pt x="305" y="31"/>
                    <a:pt x="336" y="16"/>
                  </a:cubicBezTo>
                  <a:cubicBezTo>
                    <a:pt x="359" y="0"/>
                    <a:pt x="374" y="54"/>
                    <a:pt x="405" y="61"/>
                  </a:cubicBezTo>
                  <a:cubicBezTo>
                    <a:pt x="420" y="61"/>
                    <a:pt x="435" y="23"/>
                    <a:pt x="451" y="38"/>
                  </a:cubicBezTo>
                  <a:cubicBezTo>
                    <a:pt x="504" y="69"/>
                    <a:pt x="534" y="130"/>
                    <a:pt x="580" y="176"/>
                  </a:cubicBezTo>
                  <a:cubicBezTo>
                    <a:pt x="588" y="184"/>
                    <a:pt x="611" y="184"/>
                    <a:pt x="619" y="176"/>
                  </a:cubicBezTo>
                  <a:cubicBezTo>
                    <a:pt x="626" y="168"/>
                    <a:pt x="626" y="153"/>
                    <a:pt x="626" y="138"/>
                  </a:cubicBezTo>
                  <a:lnTo>
                    <a:pt x="626" y="138"/>
                  </a:lnTo>
                  <a:cubicBezTo>
                    <a:pt x="680" y="130"/>
                    <a:pt x="733" y="115"/>
                    <a:pt x="787" y="115"/>
                  </a:cubicBezTo>
                  <a:cubicBezTo>
                    <a:pt x="809" y="123"/>
                    <a:pt x="825" y="153"/>
                    <a:pt x="840" y="153"/>
                  </a:cubicBezTo>
                  <a:cubicBezTo>
                    <a:pt x="924" y="153"/>
                    <a:pt x="1008" y="84"/>
                    <a:pt x="1084" y="107"/>
                  </a:cubicBezTo>
                  <a:cubicBezTo>
                    <a:pt x="1138" y="123"/>
                    <a:pt x="1153" y="199"/>
                    <a:pt x="1184" y="245"/>
                  </a:cubicBezTo>
                  <a:cubicBezTo>
                    <a:pt x="1207" y="290"/>
                    <a:pt x="1199" y="367"/>
                    <a:pt x="1245" y="382"/>
                  </a:cubicBezTo>
                  <a:cubicBezTo>
                    <a:pt x="1329" y="413"/>
                    <a:pt x="1420" y="359"/>
                    <a:pt x="1505" y="359"/>
                  </a:cubicBezTo>
                  <a:cubicBezTo>
                    <a:pt x="1520" y="359"/>
                    <a:pt x="1535" y="375"/>
                    <a:pt x="1551" y="375"/>
                  </a:cubicBezTo>
                  <a:cubicBezTo>
                    <a:pt x="1619" y="390"/>
                    <a:pt x="1695" y="382"/>
                    <a:pt x="1772" y="398"/>
                  </a:cubicBezTo>
                  <a:cubicBezTo>
                    <a:pt x="1879" y="421"/>
                    <a:pt x="1909" y="443"/>
                    <a:pt x="2016" y="482"/>
                  </a:cubicBezTo>
                  <a:lnTo>
                    <a:pt x="2016" y="482"/>
                  </a:lnTo>
                  <a:cubicBezTo>
                    <a:pt x="1993" y="497"/>
                    <a:pt x="1963" y="497"/>
                    <a:pt x="1909" y="482"/>
                  </a:cubicBezTo>
                  <a:cubicBezTo>
                    <a:pt x="1887" y="474"/>
                    <a:pt x="1818" y="497"/>
                    <a:pt x="1787" y="504"/>
                  </a:cubicBezTo>
                  <a:cubicBezTo>
                    <a:pt x="1757" y="512"/>
                    <a:pt x="1894" y="520"/>
                    <a:pt x="1917" y="520"/>
                  </a:cubicBezTo>
                  <a:cubicBezTo>
                    <a:pt x="2016" y="520"/>
                    <a:pt x="2093" y="520"/>
                    <a:pt x="1993" y="619"/>
                  </a:cubicBezTo>
                  <a:cubicBezTo>
                    <a:pt x="1978" y="634"/>
                    <a:pt x="1948" y="688"/>
                    <a:pt x="1963" y="711"/>
                  </a:cubicBezTo>
                  <a:cubicBezTo>
                    <a:pt x="1986" y="749"/>
                    <a:pt x="2032" y="695"/>
                    <a:pt x="2055" y="688"/>
                  </a:cubicBezTo>
                  <a:cubicBezTo>
                    <a:pt x="2139" y="657"/>
                    <a:pt x="2039" y="795"/>
                    <a:pt x="2001" y="818"/>
                  </a:cubicBezTo>
                  <a:cubicBezTo>
                    <a:pt x="1909" y="894"/>
                    <a:pt x="1772" y="1016"/>
                    <a:pt x="1665" y="894"/>
                  </a:cubicBezTo>
                  <a:cubicBezTo>
                    <a:pt x="1657" y="879"/>
                    <a:pt x="1596" y="932"/>
                    <a:pt x="1573" y="947"/>
                  </a:cubicBezTo>
                  <a:cubicBezTo>
                    <a:pt x="1535" y="970"/>
                    <a:pt x="1489" y="947"/>
                    <a:pt x="1451" y="978"/>
                  </a:cubicBezTo>
                  <a:cubicBezTo>
                    <a:pt x="1390" y="1047"/>
                    <a:pt x="1375" y="1016"/>
                    <a:pt x="1298" y="1047"/>
                  </a:cubicBezTo>
                  <a:cubicBezTo>
                    <a:pt x="1107" y="1115"/>
                    <a:pt x="1375" y="1123"/>
                    <a:pt x="1428" y="1108"/>
                  </a:cubicBezTo>
                  <a:cubicBezTo>
                    <a:pt x="1451" y="1100"/>
                    <a:pt x="1551" y="1016"/>
                    <a:pt x="1566" y="1062"/>
                  </a:cubicBezTo>
                  <a:cubicBezTo>
                    <a:pt x="1573" y="1123"/>
                    <a:pt x="1558" y="1215"/>
                    <a:pt x="1558" y="1276"/>
                  </a:cubicBezTo>
                  <a:cubicBezTo>
                    <a:pt x="1543" y="1352"/>
                    <a:pt x="1466" y="1490"/>
                    <a:pt x="1375" y="1559"/>
                  </a:cubicBezTo>
                  <a:lnTo>
                    <a:pt x="1375" y="1559"/>
                  </a:lnTo>
                  <a:cubicBezTo>
                    <a:pt x="1344" y="1536"/>
                    <a:pt x="1291" y="1467"/>
                    <a:pt x="1253" y="1452"/>
                  </a:cubicBezTo>
                  <a:cubicBezTo>
                    <a:pt x="1191" y="1429"/>
                    <a:pt x="1123" y="1390"/>
                    <a:pt x="1054" y="1413"/>
                  </a:cubicBezTo>
                  <a:cubicBezTo>
                    <a:pt x="1023" y="1421"/>
                    <a:pt x="1069" y="1551"/>
                    <a:pt x="1069" y="1582"/>
                  </a:cubicBezTo>
                  <a:lnTo>
                    <a:pt x="1069" y="1582"/>
                  </a:lnTo>
                  <a:cubicBezTo>
                    <a:pt x="1031" y="1589"/>
                    <a:pt x="993" y="1612"/>
                    <a:pt x="955" y="1627"/>
                  </a:cubicBezTo>
                  <a:lnTo>
                    <a:pt x="955" y="1627"/>
                  </a:lnTo>
                  <a:cubicBezTo>
                    <a:pt x="909" y="1589"/>
                    <a:pt x="848" y="1505"/>
                    <a:pt x="794" y="1482"/>
                  </a:cubicBezTo>
                  <a:cubicBezTo>
                    <a:pt x="771" y="1474"/>
                    <a:pt x="748" y="1497"/>
                    <a:pt x="718" y="1490"/>
                  </a:cubicBezTo>
                  <a:cubicBezTo>
                    <a:pt x="703" y="1490"/>
                    <a:pt x="695" y="1459"/>
                    <a:pt x="680" y="1459"/>
                  </a:cubicBezTo>
                  <a:cubicBezTo>
                    <a:pt x="634" y="1452"/>
                    <a:pt x="596" y="1459"/>
                    <a:pt x="550" y="1467"/>
                  </a:cubicBezTo>
                  <a:cubicBezTo>
                    <a:pt x="557" y="1467"/>
                    <a:pt x="557" y="1467"/>
                    <a:pt x="557" y="1467"/>
                  </a:cubicBezTo>
                  <a:cubicBezTo>
                    <a:pt x="534" y="1444"/>
                    <a:pt x="504" y="1421"/>
                    <a:pt x="481" y="1398"/>
                  </a:cubicBezTo>
                  <a:cubicBezTo>
                    <a:pt x="473" y="1383"/>
                    <a:pt x="489" y="1375"/>
                    <a:pt x="481" y="1360"/>
                  </a:cubicBezTo>
                  <a:cubicBezTo>
                    <a:pt x="473" y="1337"/>
                    <a:pt x="458" y="1307"/>
                    <a:pt x="435" y="1291"/>
                  </a:cubicBezTo>
                  <a:cubicBezTo>
                    <a:pt x="420" y="1284"/>
                    <a:pt x="405" y="1307"/>
                    <a:pt x="390" y="1307"/>
                  </a:cubicBezTo>
                  <a:cubicBezTo>
                    <a:pt x="367" y="1314"/>
                    <a:pt x="344" y="1299"/>
                    <a:pt x="321" y="1307"/>
                  </a:cubicBezTo>
                  <a:cubicBezTo>
                    <a:pt x="275" y="1314"/>
                    <a:pt x="237" y="1368"/>
                    <a:pt x="191" y="1360"/>
                  </a:cubicBezTo>
                  <a:cubicBezTo>
                    <a:pt x="153" y="1352"/>
                    <a:pt x="137" y="1291"/>
                    <a:pt x="107" y="1268"/>
                  </a:cubicBezTo>
                  <a:cubicBezTo>
                    <a:pt x="92" y="1261"/>
                    <a:pt x="61" y="1276"/>
                    <a:pt x="53" y="1261"/>
                  </a:cubicBezTo>
                  <a:cubicBezTo>
                    <a:pt x="38" y="1238"/>
                    <a:pt x="53" y="1207"/>
                    <a:pt x="53" y="1177"/>
                  </a:cubicBezTo>
                  <a:lnTo>
                    <a:pt x="53" y="1177"/>
                  </a:lnTo>
                  <a:cubicBezTo>
                    <a:pt x="38" y="1131"/>
                    <a:pt x="0" y="1085"/>
                    <a:pt x="7" y="1039"/>
                  </a:cubicBezTo>
                  <a:cubicBezTo>
                    <a:pt x="7" y="978"/>
                    <a:pt x="30" y="917"/>
                    <a:pt x="76" y="879"/>
                  </a:cubicBezTo>
                  <a:cubicBezTo>
                    <a:pt x="115" y="840"/>
                    <a:pt x="191" y="856"/>
                    <a:pt x="237" y="833"/>
                  </a:cubicBezTo>
                  <a:cubicBezTo>
                    <a:pt x="267" y="825"/>
                    <a:pt x="290" y="795"/>
                    <a:pt x="298" y="772"/>
                  </a:cubicBezTo>
                  <a:cubicBezTo>
                    <a:pt x="313" y="718"/>
                    <a:pt x="336" y="657"/>
                    <a:pt x="313" y="611"/>
                  </a:cubicBezTo>
                  <a:cubicBezTo>
                    <a:pt x="305" y="588"/>
                    <a:pt x="252" y="619"/>
                    <a:pt x="237" y="596"/>
                  </a:cubicBezTo>
                  <a:cubicBezTo>
                    <a:pt x="214" y="565"/>
                    <a:pt x="229" y="512"/>
                    <a:pt x="221" y="474"/>
                  </a:cubicBezTo>
                  <a:cubicBezTo>
                    <a:pt x="214" y="428"/>
                    <a:pt x="206" y="390"/>
                    <a:pt x="183" y="352"/>
                  </a:cubicBezTo>
                  <a:cubicBezTo>
                    <a:pt x="176" y="329"/>
                    <a:pt x="145" y="306"/>
                    <a:pt x="130" y="29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3" name="Freeform 71"/>
            <p:cNvSpPr>
              <a:spLocks noChangeArrowheads="1"/>
            </p:cNvSpPr>
            <p:nvPr/>
          </p:nvSpPr>
          <p:spPr bwMode="auto">
            <a:xfrm>
              <a:off x="7451240" y="8369300"/>
              <a:ext cx="179376" cy="198438"/>
            </a:xfrm>
            <a:custGeom>
              <a:avLst/>
              <a:gdLst>
                <a:gd name="T0" fmla="*/ 23 w 498"/>
                <a:gd name="T1" fmla="*/ 253 h 551"/>
                <a:gd name="T2" fmla="*/ 23 w 498"/>
                <a:gd name="T3" fmla="*/ 253 h 551"/>
                <a:gd name="T4" fmla="*/ 23 w 498"/>
                <a:gd name="T5" fmla="*/ 184 h 551"/>
                <a:gd name="T6" fmla="*/ 214 w 498"/>
                <a:gd name="T7" fmla="*/ 107 h 551"/>
                <a:gd name="T8" fmla="*/ 245 w 498"/>
                <a:gd name="T9" fmla="*/ 54 h 551"/>
                <a:gd name="T10" fmla="*/ 398 w 498"/>
                <a:gd name="T11" fmla="*/ 0 h 551"/>
                <a:gd name="T12" fmla="*/ 398 w 498"/>
                <a:gd name="T13" fmla="*/ 0 h 551"/>
                <a:gd name="T14" fmla="*/ 443 w 498"/>
                <a:gd name="T15" fmla="*/ 100 h 551"/>
                <a:gd name="T16" fmla="*/ 436 w 498"/>
                <a:gd name="T17" fmla="*/ 161 h 551"/>
                <a:gd name="T18" fmla="*/ 497 w 498"/>
                <a:gd name="T19" fmla="*/ 222 h 551"/>
                <a:gd name="T20" fmla="*/ 420 w 498"/>
                <a:gd name="T21" fmla="*/ 314 h 551"/>
                <a:gd name="T22" fmla="*/ 398 w 498"/>
                <a:gd name="T23" fmla="*/ 390 h 551"/>
                <a:gd name="T24" fmla="*/ 390 w 498"/>
                <a:gd name="T25" fmla="*/ 550 h 551"/>
                <a:gd name="T26" fmla="*/ 390 w 498"/>
                <a:gd name="T27" fmla="*/ 550 h 551"/>
                <a:gd name="T28" fmla="*/ 298 w 498"/>
                <a:gd name="T29" fmla="*/ 497 h 551"/>
                <a:gd name="T30" fmla="*/ 222 w 498"/>
                <a:gd name="T31" fmla="*/ 535 h 551"/>
                <a:gd name="T32" fmla="*/ 100 w 498"/>
                <a:gd name="T33" fmla="*/ 436 h 551"/>
                <a:gd name="T34" fmla="*/ 62 w 498"/>
                <a:gd name="T35" fmla="*/ 344 h 551"/>
                <a:gd name="T36" fmla="*/ 23 w 498"/>
                <a:gd name="T37" fmla="*/ 253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8" h="551">
                  <a:moveTo>
                    <a:pt x="23" y="253"/>
                  </a:moveTo>
                  <a:lnTo>
                    <a:pt x="23" y="253"/>
                  </a:lnTo>
                  <a:cubicBezTo>
                    <a:pt x="23" y="230"/>
                    <a:pt x="0" y="191"/>
                    <a:pt x="23" y="184"/>
                  </a:cubicBezTo>
                  <a:cubicBezTo>
                    <a:pt x="77" y="138"/>
                    <a:pt x="153" y="130"/>
                    <a:pt x="214" y="107"/>
                  </a:cubicBezTo>
                  <a:cubicBezTo>
                    <a:pt x="214" y="107"/>
                    <a:pt x="245" y="61"/>
                    <a:pt x="245" y="54"/>
                  </a:cubicBezTo>
                  <a:cubicBezTo>
                    <a:pt x="252" y="54"/>
                    <a:pt x="398" y="0"/>
                    <a:pt x="398" y="0"/>
                  </a:cubicBezTo>
                  <a:lnTo>
                    <a:pt x="398" y="0"/>
                  </a:lnTo>
                  <a:cubicBezTo>
                    <a:pt x="413" y="31"/>
                    <a:pt x="428" y="61"/>
                    <a:pt x="443" y="100"/>
                  </a:cubicBezTo>
                  <a:cubicBezTo>
                    <a:pt x="443" y="123"/>
                    <a:pt x="428" y="145"/>
                    <a:pt x="436" y="161"/>
                  </a:cubicBezTo>
                  <a:cubicBezTo>
                    <a:pt x="451" y="191"/>
                    <a:pt x="497" y="191"/>
                    <a:pt x="497" y="222"/>
                  </a:cubicBezTo>
                  <a:cubicBezTo>
                    <a:pt x="497" y="260"/>
                    <a:pt x="443" y="283"/>
                    <a:pt x="420" y="314"/>
                  </a:cubicBezTo>
                  <a:cubicBezTo>
                    <a:pt x="413" y="336"/>
                    <a:pt x="398" y="367"/>
                    <a:pt x="398" y="390"/>
                  </a:cubicBezTo>
                  <a:cubicBezTo>
                    <a:pt x="390" y="443"/>
                    <a:pt x="390" y="497"/>
                    <a:pt x="390" y="550"/>
                  </a:cubicBezTo>
                  <a:lnTo>
                    <a:pt x="390" y="550"/>
                  </a:lnTo>
                  <a:cubicBezTo>
                    <a:pt x="359" y="535"/>
                    <a:pt x="329" y="505"/>
                    <a:pt x="298" y="497"/>
                  </a:cubicBezTo>
                  <a:cubicBezTo>
                    <a:pt x="268" y="497"/>
                    <a:pt x="245" y="543"/>
                    <a:pt x="222" y="535"/>
                  </a:cubicBezTo>
                  <a:cubicBezTo>
                    <a:pt x="168" y="520"/>
                    <a:pt x="130" y="474"/>
                    <a:pt x="100" y="436"/>
                  </a:cubicBezTo>
                  <a:cubicBezTo>
                    <a:pt x="77" y="413"/>
                    <a:pt x="69" y="375"/>
                    <a:pt x="62" y="344"/>
                  </a:cubicBezTo>
                  <a:cubicBezTo>
                    <a:pt x="46" y="314"/>
                    <a:pt x="39" y="283"/>
                    <a:pt x="23" y="2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4" name="Freeform 72"/>
            <p:cNvSpPr>
              <a:spLocks noChangeArrowheads="1"/>
            </p:cNvSpPr>
            <p:nvPr/>
          </p:nvSpPr>
          <p:spPr bwMode="auto">
            <a:xfrm>
              <a:off x="7563945" y="8223251"/>
              <a:ext cx="322241" cy="498475"/>
            </a:xfrm>
            <a:custGeom>
              <a:avLst/>
              <a:gdLst>
                <a:gd name="T0" fmla="*/ 343 w 894"/>
                <a:gd name="T1" fmla="*/ 0 h 1383"/>
                <a:gd name="T2" fmla="*/ 343 w 894"/>
                <a:gd name="T3" fmla="*/ 0 h 1383"/>
                <a:gd name="T4" fmla="*/ 435 w 894"/>
                <a:gd name="T5" fmla="*/ 61 h 1383"/>
                <a:gd name="T6" fmla="*/ 488 w 894"/>
                <a:gd name="T7" fmla="*/ 68 h 1383"/>
                <a:gd name="T8" fmla="*/ 534 w 894"/>
                <a:gd name="T9" fmla="*/ 190 h 1383"/>
                <a:gd name="T10" fmla="*/ 626 w 894"/>
                <a:gd name="T11" fmla="*/ 168 h 1383"/>
                <a:gd name="T12" fmla="*/ 618 w 894"/>
                <a:gd name="T13" fmla="*/ 236 h 1383"/>
                <a:gd name="T14" fmla="*/ 672 w 894"/>
                <a:gd name="T15" fmla="*/ 267 h 1383"/>
                <a:gd name="T16" fmla="*/ 695 w 894"/>
                <a:gd name="T17" fmla="*/ 336 h 1383"/>
                <a:gd name="T18" fmla="*/ 748 w 894"/>
                <a:gd name="T19" fmla="*/ 374 h 1383"/>
                <a:gd name="T20" fmla="*/ 725 w 894"/>
                <a:gd name="T21" fmla="*/ 427 h 1383"/>
                <a:gd name="T22" fmla="*/ 855 w 894"/>
                <a:gd name="T23" fmla="*/ 427 h 1383"/>
                <a:gd name="T24" fmla="*/ 863 w 894"/>
                <a:gd name="T25" fmla="*/ 618 h 1383"/>
                <a:gd name="T26" fmla="*/ 863 w 894"/>
                <a:gd name="T27" fmla="*/ 618 h 1383"/>
                <a:gd name="T28" fmla="*/ 809 w 894"/>
                <a:gd name="T29" fmla="*/ 725 h 1383"/>
                <a:gd name="T30" fmla="*/ 794 w 894"/>
                <a:gd name="T31" fmla="*/ 832 h 1383"/>
                <a:gd name="T32" fmla="*/ 626 w 894"/>
                <a:gd name="T33" fmla="*/ 847 h 1383"/>
                <a:gd name="T34" fmla="*/ 557 w 894"/>
                <a:gd name="T35" fmla="*/ 947 h 1383"/>
                <a:gd name="T36" fmla="*/ 481 w 894"/>
                <a:gd name="T37" fmla="*/ 909 h 1383"/>
                <a:gd name="T38" fmla="*/ 481 w 894"/>
                <a:gd name="T39" fmla="*/ 1000 h 1383"/>
                <a:gd name="T40" fmla="*/ 527 w 894"/>
                <a:gd name="T41" fmla="*/ 1115 h 1383"/>
                <a:gd name="T42" fmla="*/ 527 w 894"/>
                <a:gd name="T43" fmla="*/ 1115 h 1383"/>
                <a:gd name="T44" fmla="*/ 465 w 894"/>
                <a:gd name="T45" fmla="*/ 1122 h 1383"/>
                <a:gd name="T46" fmla="*/ 442 w 894"/>
                <a:gd name="T47" fmla="*/ 1069 h 1383"/>
                <a:gd name="T48" fmla="*/ 381 w 894"/>
                <a:gd name="T49" fmla="*/ 1084 h 1383"/>
                <a:gd name="T50" fmla="*/ 389 w 894"/>
                <a:gd name="T51" fmla="*/ 1122 h 1383"/>
                <a:gd name="T52" fmla="*/ 359 w 894"/>
                <a:gd name="T53" fmla="*/ 1153 h 1383"/>
                <a:gd name="T54" fmla="*/ 465 w 894"/>
                <a:gd name="T55" fmla="*/ 1237 h 1383"/>
                <a:gd name="T56" fmla="*/ 580 w 894"/>
                <a:gd name="T57" fmla="*/ 1191 h 1383"/>
                <a:gd name="T58" fmla="*/ 580 w 894"/>
                <a:gd name="T59" fmla="*/ 1191 h 1383"/>
                <a:gd name="T60" fmla="*/ 595 w 894"/>
                <a:gd name="T61" fmla="*/ 1283 h 1383"/>
                <a:gd name="T62" fmla="*/ 588 w 894"/>
                <a:gd name="T63" fmla="*/ 1321 h 1383"/>
                <a:gd name="T64" fmla="*/ 504 w 894"/>
                <a:gd name="T65" fmla="*/ 1306 h 1383"/>
                <a:gd name="T66" fmla="*/ 397 w 894"/>
                <a:gd name="T67" fmla="*/ 1268 h 1383"/>
                <a:gd name="T68" fmla="*/ 374 w 894"/>
                <a:gd name="T69" fmla="*/ 1290 h 1383"/>
                <a:gd name="T70" fmla="*/ 351 w 894"/>
                <a:gd name="T71" fmla="*/ 1359 h 1383"/>
                <a:gd name="T72" fmla="*/ 313 w 894"/>
                <a:gd name="T73" fmla="*/ 1382 h 1383"/>
                <a:gd name="T74" fmla="*/ 267 w 894"/>
                <a:gd name="T75" fmla="*/ 1336 h 1383"/>
                <a:gd name="T76" fmla="*/ 267 w 894"/>
                <a:gd name="T77" fmla="*/ 1336 h 1383"/>
                <a:gd name="T78" fmla="*/ 213 w 894"/>
                <a:gd name="T79" fmla="*/ 1206 h 1383"/>
                <a:gd name="T80" fmla="*/ 84 w 894"/>
                <a:gd name="T81" fmla="*/ 1145 h 1383"/>
                <a:gd name="T82" fmla="*/ 7 w 894"/>
                <a:gd name="T83" fmla="*/ 1099 h 1383"/>
                <a:gd name="T84" fmla="*/ 61 w 894"/>
                <a:gd name="T85" fmla="*/ 985 h 1383"/>
                <a:gd name="T86" fmla="*/ 76 w 894"/>
                <a:gd name="T87" fmla="*/ 954 h 1383"/>
                <a:gd name="T88" fmla="*/ 76 w 894"/>
                <a:gd name="T89" fmla="*/ 954 h 1383"/>
                <a:gd name="T90" fmla="*/ 84 w 894"/>
                <a:gd name="T91" fmla="*/ 794 h 1383"/>
                <a:gd name="T92" fmla="*/ 106 w 894"/>
                <a:gd name="T93" fmla="*/ 718 h 1383"/>
                <a:gd name="T94" fmla="*/ 183 w 894"/>
                <a:gd name="T95" fmla="*/ 626 h 1383"/>
                <a:gd name="T96" fmla="*/ 122 w 894"/>
                <a:gd name="T97" fmla="*/ 565 h 1383"/>
                <a:gd name="T98" fmla="*/ 129 w 894"/>
                <a:gd name="T99" fmla="*/ 504 h 1383"/>
                <a:gd name="T100" fmla="*/ 84 w 894"/>
                <a:gd name="T101" fmla="*/ 404 h 1383"/>
                <a:gd name="T102" fmla="*/ 84 w 894"/>
                <a:gd name="T103" fmla="*/ 404 h 1383"/>
                <a:gd name="T104" fmla="*/ 38 w 894"/>
                <a:gd name="T105" fmla="*/ 305 h 1383"/>
                <a:gd name="T106" fmla="*/ 91 w 894"/>
                <a:gd name="T107" fmla="*/ 213 h 1383"/>
                <a:gd name="T108" fmla="*/ 76 w 894"/>
                <a:gd name="T109" fmla="*/ 129 h 1383"/>
                <a:gd name="T110" fmla="*/ 129 w 894"/>
                <a:gd name="T111" fmla="*/ 84 h 1383"/>
                <a:gd name="T112" fmla="*/ 236 w 894"/>
                <a:gd name="T113" fmla="*/ 137 h 1383"/>
                <a:gd name="T114" fmla="*/ 244 w 894"/>
                <a:gd name="T115" fmla="*/ 45 h 1383"/>
                <a:gd name="T116" fmla="*/ 343 w 894"/>
                <a:gd name="T117" fmla="*/ 0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1383">
                  <a:moveTo>
                    <a:pt x="343" y="0"/>
                  </a:moveTo>
                  <a:lnTo>
                    <a:pt x="343" y="0"/>
                  </a:lnTo>
                  <a:cubicBezTo>
                    <a:pt x="374" y="15"/>
                    <a:pt x="404" y="45"/>
                    <a:pt x="435" y="61"/>
                  </a:cubicBezTo>
                  <a:cubicBezTo>
                    <a:pt x="450" y="68"/>
                    <a:pt x="481" y="53"/>
                    <a:pt x="488" y="68"/>
                  </a:cubicBezTo>
                  <a:cubicBezTo>
                    <a:pt x="519" y="107"/>
                    <a:pt x="496" y="168"/>
                    <a:pt x="534" y="190"/>
                  </a:cubicBezTo>
                  <a:cubicBezTo>
                    <a:pt x="557" y="213"/>
                    <a:pt x="595" y="152"/>
                    <a:pt x="626" y="168"/>
                  </a:cubicBezTo>
                  <a:cubicBezTo>
                    <a:pt x="649" y="183"/>
                    <a:pt x="611" y="221"/>
                    <a:pt x="618" y="236"/>
                  </a:cubicBezTo>
                  <a:cubicBezTo>
                    <a:pt x="626" y="259"/>
                    <a:pt x="656" y="252"/>
                    <a:pt x="672" y="267"/>
                  </a:cubicBezTo>
                  <a:cubicBezTo>
                    <a:pt x="687" y="290"/>
                    <a:pt x="679" y="313"/>
                    <a:pt x="695" y="336"/>
                  </a:cubicBezTo>
                  <a:cubicBezTo>
                    <a:pt x="702" y="351"/>
                    <a:pt x="740" y="351"/>
                    <a:pt x="748" y="374"/>
                  </a:cubicBezTo>
                  <a:cubicBezTo>
                    <a:pt x="748" y="389"/>
                    <a:pt x="710" y="420"/>
                    <a:pt x="725" y="427"/>
                  </a:cubicBezTo>
                  <a:cubicBezTo>
                    <a:pt x="763" y="443"/>
                    <a:pt x="832" y="389"/>
                    <a:pt x="855" y="427"/>
                  </a:cubicBezTo>
                  <a:cubicBezTo>
                    <a:pt x="893" y="481"/>
                    <a:pt x="863" y="557"/>
                    <a:pt x="863" y="618"/>
                  </a:cubicBezTo>
                  <a:lnTo>
                    <a:pt x="863" y="618"/>
                  </a:lnTo>
                  <a:cubicBezTo>
                    <a:pt x="847" y="657"/>
                    <a:pt x="824" y="687"/>
                    <a:pt x="809" y="725"/>
                  </a:cubicBezTo>
                  <a:cubicBezTo>
                    <a:pt x="802" y="763"/>
                    <a:pt x="824" y="817"/>
                    <a:pt x="794" y="832"/>
                  </a:cubicBezTo>
                  <a:cubicBezTo>
                    <a:pt x="748" y="863"/>
                    <a:pt x="679" y="824"/>
                    <a:pt x="626" y="847"/>
                  </a:cubicBezTo>
                  <a:cubicBezTo>
                    <a:pt x="588" y="863"/>
                    <a:pt x="588" y="924"/>
                    <a:pt x="557" y="947"/>
                  </a:cubicBezTo>
                  <a:cubicBezTo>
                    <a:pt x="527" y="954"/>
                    <a:pt x="504" y="893"/>
                    <a:pt x="481" y="909"/>
                  </a:cubicBezTo>
                  <a:cubicBezTo>
                    <a:pt x="458" y="924"/>
                    <a:pt x="473" y="970"/>
                    <a:pt x="481" y="1000"/>
                  </a:cubicBezTo>
                  <a:cubicBezTo>
                    <a:pt x="488" y="1038"/>
                    <a:pt x="511" y="1076"/>
                    <a:pt x="527" y="1115"/>
                  </a:cubicBezTo>
                  <a:lnTo>
                    <a:pt x="527" y="1115"/>
                  </a:lnTo>
                  <a:cubicBezTo>
                    <a:pt x="504" y="1115"/>
                    <a:pt x="481" y="1130"/>
                    <a:pt x="465" y="1122"/>
                  </a:cubicBezTo>
                  <a:cubicBezTo>
                    <a:pt x="450" y="1107"/>
                    <a:pt x="458" y="1076"/>
                    <a:pt x="442" y="1069"/>
                  </a:cubicBezTo>
                  <a:cubicBezTo>
                    <a:pt x="427" y="1061"/>
                    <a:pt x="397" y="1076"/>
                    <a:pt x="381" y="1084"/>
                  </a:cubicBezTo>
                  <a:cubicBezTo>
                    <a:pt x="374" y="1092"/>
                    <a:pt x="389" y="1107"/>
                    <a:pt x="389" y="1122"/>
                  </a:cubicBezTo>
                  <a:cubicBezTo>
                    <a:pt x="381" y="1138"/>
                    <a:pt x="351" y="1138"/>
                    <a:pt x="359" y="1153"/>
                  </a:cubicBezTo>
                  <a:cubicBezTo>
                    <a:pt x="381" y="1191"/>
                    <a:pt x="420" y="1229"/>
                    <a:pt x="465" y="1237"/>
                  </a:cubicBezTo>
                  <a:cubicBezTo>
                    <a:pt x="511" y="1237"/>
                    <a:pt x="542" y="1206"/>
                    <a:pt x="580" y="1191"/>
                  </a:cubicBezTo>
                  <a:lnTo>
                    <a:pt x="580" y="1191"/>
                  </a:lnTo>
                  <a:cubicBezTo>
                    <a:pt x="588" y="1222"/>
                    <a:pt x="595" y="1252"/>
                    <a:pt x="595" y="1283"/>
                  </a:cubicBezTo>
                  <a:cubicBezTo>
                    <a:pt x="595" y="1298"/>
                    <a:pt x="603" y="1321"/>
                    <a:pt x="588" y="1321"/>
                  </a:cubicBezTo>
                  <a:cubicBezTo>
                    <a:pt x="565" y="1329"/>
                    <a:pt x="534" y="1313"/>
                    <a:pt x="504" y="1306"/>
                  </a:cubicBezTo>
                  <a:cubicBezTo>
                    <a:pt x="465" y="1290"/>
                    <a:pt x="435" y="1268"/>
                    <a:pt x="397" y="1268"/>
                  </a:cubicBezTo>
                  <a:cubicBezTo>
                    <a:pt x="389" y="1268"/>
                    <a:pt x="381" y="1283"/>
                    <a:pt x="374" y="1290"/>
                  </a:cubicBezTo>
                  <a:cubicBezTo>
                    <a:pt x="366" y="1313"/>
                    <a:pt x="366" y="1344"/>
                    <a:pt x="351" y="1359"/>
                  </a:cubicBezTo>
                  <a:cubicBezTo>
                    <a:pt x="343" y="1374"/>
                    <a:pt x="328" y="1382"/>
                    <a:pt x="313" y="1382"/>
                  </a:cubicBezTo>
                  <a:cubicBezTo>
                    <a:pt x="290" y="1374"/>
                    <a:pt x="282" y="1351"/>
                    <a:pt x="267" y="1336"/>
                  </a:cubicBezTo>
                  <a:lnTo>
                    <a:pt x="267" y="1336"/>
                  </a:lnTo>
                  <a:cubicBezTo>
                    <a:pt x="252" y="1290"/>
                    <a:pt x="244" y="1237"/>
                    <a:pt x="213" y="1206"/>
                  </a:cubicBezTo>
                  <a:cubicBezTo>
                    <a:pt x="175" y="1176"/>
                    <a:pt x="122" y="1168"/>
                    <a:pt x="84" y="1145"/>
                  </a:cubicBezTo>
                  <a:cubicBezTo>
                    <a:pt x="53" y="1130"/>
                    <a:pt x="7" y="1130"/>
                    <a:pt x="7" y="1099"/>
                  </a:cubicBezTo>
                  <a:cubicBezTo>
                    <a:pt x="0" y="1054"/>
                    <a:pt x="45" y="1023"/>
                    <a:pt x="61" y="985"/>
                  </a:cubicBezTo>
                  <a:cubicBezTo>
                    <a:pt x="68" y="977"/>
                    <a:pt x="68" y="962"/>
                    <a:pt x="76" y="954"/>
                  </a:cubicBezTo>
                  <a:lnTo>
                    <a:pt x="76" y="954"/>
                  </a:lnTo>
                  <a:cubicBezTo>
                    <a:pt x="76" y="901"/>
                    <a:pt x="76" y="847"/>
                    <a:pt x="84" y="794"/>
                  </a:cubicBezTo>
                  <a:cubicBezTo>
                    <a:pt x="84" y="771"/>
                    <a:pt x="99" y="740"/>
                    <a:pt x="106" y="718"/>
                  </a:cubicBezTo>
                  <a:cubicBezTo>
                    <a:pt x="129" y="687"/>
                    <a:pt x="183" y="664"/>
                    <a:pt x="183" y="626"/>
                  </a:cubicBezTo>
                  <a:cubicBezTo>
                    <a:pt x="183" y="595"/>
                    <a:pt x="137" y="595"/>
                    <a:pt x="122" y="565"/>
                  </a:cubicBezTo>
                  <a:cubicBezTo>
                    <a:pt x="114" y="549"/>
                    <a:pt x="129" y="527"/>
                    <a:pt x="129" y="504"/>
                  </a:cubicBezTo>
                  <a:cubicBezTo>
                    <a:pt x="114" y="465"/>
                    <a:pt x="99" y="435"/>
                    <a:pt x="84" y="404"/>
                  </a:cubicBezTo>
                  <a:lnTo>
                    <a:pt x="84" y="404"/>
                  </a:lnTo>
                  <a:cubicBezTo>
                    <a:pt x="68" y="374"/>
                    <a:pt x="38" y="343"/>
                    <a:pt x="38" y="305"/>
                  </a:cubicBezTo>
                  <a:cubicBezTo>
                    <a:pt x="38" y="274"/>
                    <a:pt x="84" y="252"/>
                    <a:pt x="91" y="213"/>
                  </a:cubicBezTo>
                  <a:cubicBezTo>
                    <a:pt x="99" y="190"/>
                    <a:pt x="84" y="160"/>
                    <a:pt x="76" y="129"/>
                  </a:cubicBezTo>
                  <a:cubicBezTo>
                    <a:pt x="76" y="129"/>
                    <a:pt x="122" y="84"/>
                    <a:pt x="129" y="84"/>
                  </a:cubicBezTo>
                  <a:cubicBezTo>
                    <a:pt x="137" y="84"/>
                    <a:pt x="236" y="137"/>
                    <a:pt x="236" y="137"/>
                  </a:cubicBezTo>
                  <a:cubicBezTo>
                    <a:pt x="236" y="107"/>
                    <a:pt x="229" y="68"/>
                    <a:pt x="244" y="45"/>
                  </a:cubicBezTo>
                  <a:cubicBezTo>
                    <a:pt x="267" y="15"/>
                    <a:pt x="305" y="15"/>
                    <a:pt x="34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5" name="Freeform 73"/>
            <p:cNvSpPr>
              <a:spLocks noChangeArrowheads="1"/>
            </p:cNvSpPr>
            <p:nvPr/>
          </p:nvSpPr>
          <p:spPr bwMode="auto">
            <a:xfrm>
              <a:off x="7690937" y="8605838"/>
              <a:ext cx="82545" cy="63500"/>
            </a:xfrm>
            <a:custGeom>
              <a:avLst/>
              <a:gdLst>
                <a:gd name="T0" fmla="*/ 229 w 230"/>
                <a:gd name="T1" fmla="*/ 130 h 177"/>
                <a:gd name="T2" fmla="*/ 229 w 230"/>
                <a:gd name="T3" fmla="*/ 130 h 177"/>
                <a:gd name="T4" fmla="*/ 176 w 230"/>
                <a:gd name="T5" fmla="*/ 54 h 177"/>
                <a:gd name="T6" fmla="*/ 176 w 230"/>
                <a:gd name="T7" fmla="*/ 54 h 177"/>
                <a:gd name="T8" fmla="*/ 114 w 230"/>
                <a:gd name="T9" fmla="*/ 61 h 177"/>
                <a:gd name="T10" fmla="*/ 91 w 230"/>
                <a:gd name="T11" fmla="*/ 8 h 177"/>
                <a:gd name="T12" fmla="*/ 30 w 230"/>
                <a:gd name="T13" fmla="*/ 23 h 177"/>
                <a:gd name="T14" fmla="*/ 38 w 230"/>
                <a:gd name="T15" fmla="*/ 61 h 177"/>
                <a:gd name="T16" fmla="*/ 8 w 230"/>
                <a:gd name="T17" fmla="*/ 92 h 177"/>
                <a:gd name="T18" fmla="*/ 114 w 230"/>
                <a:gd name="T19" fmla="*/ 176 h 177"/>
                <a:gd name="T20" fmla="*/ 229 w 230"/>
                <a:gd name="T21" fmla="*/ 13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177">
                  <a:moveTo>
                    <a:pt x="229" y="130"/>
                  </a:moveTo>
                  <a:lnTo>
                    <a:pt x="229" y="130"/>
                  </a:lnTo>
                  <a:cubicBezTo>
                    <a:pt x="176" y="54"/>
                    <a:pt x="176" y="54"/>
                    <a:pt x="176" y="54"/>
                  </a:cubicBezTo>
                  <a:lnTo>
                    <a:pt x="176" y="54"/>
                  </a:lnTo>
                  <a:cubicBezTo>
                    <a:pt x="153" y="54"/>
                    <a:pt x="130" y="69"/>
                    <a:pt x="114" y="61"/>
                  </a:cubicBezTo>
                  <a:cubicBezTo>
                    <a:pt x="99" y="46"/>
                    <a:pt x="107" y="15"/>
                    <a:pt x="91" y="8"/>
                  </a:cubicBezTo>
                  <a:cubicBezTo>
                    <a:pt x="76" y="0"/>
                    <a:pt x="46" y="15"/>
                    <a:pt x="30" y="23"/>
                  </a:cubicBezTo>
                  <a:cubicBezTo>
                    <a:pt x="23" y="31"/>
                    <a:pt x="38" y="46"/>
                    <a:pt x="38" y="61"/>
                  </a:cubicBezTo>
                  <a:cubicBezTo>
                    <a:pt x="30" y="77"/>
                    <a:pt x="0" y="77"/>
                    <a:pt x="8" y="92"/>
                  </a:cubicBezTo>
                  <a:cubicBezTo>
                    <a:pt x="30" y="130"/>
                    <a:pt x="69" y="168"/>
                    <a:pt x="114" y="176"/>
                  </a:cubicBezTo>
                  <a:cubicBezTo>
                    <a:pt x="160" y="176"/>
                    <a:pt x="191" y="145"/>
                    <a:pt x="229" y="1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6" name="Freeform 74"/>
            <p:cNvSpPr>
              <a:spLocks noChangeArrowheads="1"/>
            </p:cNvSpPr>
            <p:nvPr/>
          </p:nvSpPr>
          <p:spPr bwMode="auto">
            <a:xfrm>
              <a:off x="7549658" y="8440738"/>
              <a:ext cx="520666" cy="468312"/>
            </a:xfrm>
            <a:custGeom>
              <a:avLst/>
              <a:gdLst>
                <a:gd name="T0" fmla="*/ 619 w 1445"/>
                <a:gd name="T1" fmla="*/ 588 h 1299"/>
                <a:gd name="T2" fmla="*/ 619 w 1445"/>
                <a:gd name="T3" fmla="*/ 588 h 1299"/>
                <a:gd name="T4" fmla="*/ 566 w 1445"/>
                <a:gd name="T5" fmla="*/ 512 h 1299"/>
                <a:gd name="T6" fmla="*/ 566 w 1445"/>
                <a:gd name="T7" fmla="*/ 512 h 1299"/>
                <a:gd name="T8" fmla="*/ 520 w 1445"/>
                <a:gd name="T9" fmla="*/ 397 h 1299"/>
                <a:gd name="T10" fmla="*/ 520 w 1445"/>
                <a:gd name="T11" fmla="*/ 306 h 1299"/>
                <a:gd name="T12" fmla="*/ 596 w 1445"/>
                <a:gd name="T13" fmla="*/ 344 h 1299"/>
                <a:gd name="T14" fmla="*/ 665 w 1445"/>
                <a:gd name="T15" fmla="*/ 244 h 1299"/>
                <a:gd name="T16" fmla="*/ 833 w 1445"/>
                <a:gd name="T17" fmla="*/ 229 h 1299"/>
                <a:gd name="T18" fmla="*/ 848 w 1445"/>
                <a:gd name="T19" fmla="*/ 122 h 1299"/>
                <a:gd name="T20" fmla="*/ 902 w 1445"/>
                <a:gd name="T21" fmla="*/ 15 h 1299"/>
                <a:gd name="T22" fmla="*/ 902 w 1445"/>
                <a:gd name="T23" fmla="*/ 15 h 1299"/>
                <a:gd name="T24" fmla="*/ 955 w 1445"/>
                <a:gd name="T25" fmla="*/ 115 h 1299"/>
                <a:gd name="T26" fmla="*/ 1054 w 1445"/>
                <a:gd name="T27" fmla="*/ 15 h 1299"/>
                <a:gd name="T28" fmla="*/ 1169 w 1445"/>
                <a:gd name="T29" fmla="*/ 38 h 1299"/>
                <a:gd name="T30" fmla="*/ 1146 w 1445"/>
                <a:gd name="T31" fmla="*/ 137 h 1299"/>
                <a:gd name="T32" fmla="*/ 1238 w 1445"/>
                <a:gd name="T33" fmla="*/ 198 h 1299"/>
                <a:gd name="T34" fmla="*/ 1238 w 1445"/>
                <a:gd name="T35" fmla="*/ 198 h 1299"/>
                <a:gd name="T36" fmla="*/ 1291 w 1445"/>
                <a:gd name="T37" fmla="*/ 260 h 1299"/>
                <a:gd name="T38" fmla="*/ 1329 w 1445"/>
                <a:gd name="T39" fmla="*/ 382 h 1299"/>
                <a:gd name="T40" fmla="*/ 1345 w 1445"/>
                <a:gd name="T41" fmla="*/ 504 h 1299"/>
                <a:gd name="T42" fmla="*/ 1421 w 1445"/>
                <a:gd name="T43" fmla="*/ 519 h 1299"/>
                <a:gd name="T44" fmla="*/ 1406 w 1445"/>
                <a:gd name="T45" fmla="*/ 680 h 1299"/>
                <a:gd name="T46" fmla="*/ 1345 w 1445"/>
                <a:gd name="T47" fmla="*/ 741 h 1299"/>
                <a:gd name="T48" fmla="*/ 1184 w 1445"/>
                <a:gd name="T49" fmla="*/ 787 h 1299"/>
                <a:gd name="T50" fmla="*/ 1115 w 1445"/>
                <a:gd name="T51" fmla="*/ 947 h 1299"/>
                <a:gd name="T52" fmla="*/ 1161 w 1445"/>
                <a:gd name="T53" fmla="*/ 1085 h 1299"/>
                <a:gd name="T54" fmla="*/ 1161 w 1445"/>
                <a:gd name="T55" fmla="*/ 1085 h 1299"/>
                <a:gd name="T56" fmla="*/ 1093 w 1445"/>
                <a:gd name="T57" fmla="*/ 1062 h 1299"/>
                <a:gd name="T58" fmla="*/ 932 w 1445"/>
                <a:gd name="T59" fmla="*/ 1069 h 1299"/>
                <a:gd name="T60" fmla="*/ 902 w 1445"/>
                <a:gd name="T61" fmla="*/ 1115 h 1299"/>
                <a:gd name="T62" fmla="*/ 795 w 1445"/>
                <a:gd name="T63" fmla="*/ 1184 h 1299"/>
                <a:gd name="T64" fmla="*/ 695 w 1445"/>
                <a:gd name="T65" fmla="*/ 1192 h 1299"/>
                <a:gd name="T66" fmla="*/ 581 w 1445"/>
                <a:gd name="T67" fmla="*/ 1245 h 1299"/>
                <a:gd name="T68" fmla="*/ 474 w 1445"/>
                <a:gd name="T69" fmla="*/ 1253 h 1299"/>
                <a:gd name="T70" fmla="*/ 436 w 1445"/>
                <a:gd name="T71" fmla="*/ 1215 h 1299"/>
                <a:gd name="T72" fmla="*/ 405 w 1445"/>
                <a:gd name="T73" fmla="*/ 1283 h 1299"/>
                <a:gd name="T74" fmla="*/ 405 w 1445"/>
                <a:gd name="T75" fmla="*/ 1283 h 1299"/>
                <a:gd name="T76" fmla="*/ 359 w 1445"/>
                <a:gd name="T77" fmla="*/ 1283 h 1299"/>
                <a:gd name="T78" fmla="*/ 329 w 1445"/>
                <a:gd name="T79" fmla="*/ 1146 h 1299"/>
                <a:gd name="T80" fmla="*/ 382 w 1445"/>
                <a:gd name="T81" fmla="*/ 1100 h 1299"/>
                <a:gd name="T82" fmla="*/ 314 w 1445"/>
                <a:gd name="T83" fmla="*/ 1069 h 1299"/>
                <a:gd name="T84" fmla="*/ 291 w 1445"/>
                <a:gd name="T85" fmla="*/ 955 h 1299"/>
                <a:gd name="T86" fmla="*/ 123 w 1445"/>
                <a:gd name="T87" fmla="*/ 886 h 1299"/>
                <a:gd name="T88" fmla="*/ 100 w 1445"/>
                <a:gd name="T89" fmla="*/ 787 h 1299"/>
                <a:gd name="T90" fmla="*/ 31 w 1445"/>
                <a:gd name="T91" fmla="*/ 726 h 1299"/>
                <a:gd name="T92" fmla="*/ 8 w 1445"/>
                <a:gd name="T93" fmla="*/ 680 h 1299"/>
                <a:gd name="T94" fmla="*/ 77 w 1445"/>
                <a:gd name="T95" fmla="*/ 649 h 1299"/>
                <a:gd name="T96" fmla="*/ 130 w 1445"/>
                <a:gd name="T97" fmla="*/ 741 h 1299"/>
                <a:gd name="T98" fmla="*/ 237 w 1445"/>
                <a:gd name="T99" fmla="*/ 771 h 1299"/>
                <a:gd name="T100" fmla="*/ 306 w 1445"/>
                <a:gd name="T101" fmla="*/ 733 h 1299"/>
                <a:gd name="T102" fmla="*/ 306 w 1445"/>
                <a:gd name="T103" fmla="*/ 733 h 1299"/>
                <a:gd name="T104" fmla="*/ 352 w 1445"/>
                <a:gd name="T105" fmla="*/ 779 h 1299"/>
                <a:gd name="T106" fmla="*/ 390 w 1445"/>
                <a:gd name="T107" fmla="*/ 756 h 1299"/>
                <a:gd name="T108" fmla="*/ 413 w 1445"/>
                <a:gd name="T109" fmla="*/ 687 h 1299"/>
                <a:gd name="T110" fmla="*/ 436 w 1445"/>
                <a:gd name="T111" fmla="*/ 665 h 1299"/>
                <a:gd name="T112" fmla="*/ 543 w 1445"/>
                <a:gd name="T113" fmla="*/ 703 h 1299"/>
                <a:gd name="T114" fmla="*/ 627 w 1445"/>
                <a:gd name="T115" fmla="*/ 718 h 1299"/>
                <a:gd name="T116" fmla="*/ 634 w 1445"/>
                <a:gd name="T117" fmla="*/ 680 h 1299"/>
                <a:gd name="T118" fmla="*/ 619 w 1445"/>
                <a:gd name="T119" fmla="*/ 58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5" h="1299">
                  <a:moveTo>
                    <a:pt x="619" y="588"/>
                  </a:moveTo>
                  <a:lnTo>
                    <a:pt x="619" y="588"/>
                  </a:lnTo>
                  <a:cubicBezTo>
                    <a:pt x="566" y="512"/>
                    <a:pt x="566" y="512"/>
                    <a:pt x="566" y="512"/>
                  </a:cubicBezTo>
                  <a:lnTo>
                    <a:pt x="566" y="512"/>
                  </a:lnTo>
                  <a:cubicBezTo>
                    <a:pt x="550" y="473"/>
                    <a:pt x="527" y="435"/>
                    <a:pt x="520" y="397"/>
                  </a:cubicBezTo>
                  <a:cubicBezTo>
                    <a:pt x="512" y="367"/>
                    <a:pt x="497" y="321"/>
                    <a:pt x="520" y="306"/>
                  </a:cubicBezTo>
                  <a:cubicBezTo>
                    <a:pt x="543" y="290"/>
                    <a:pt x="566" y="351"/>
                    <a:pt x="596" y="344"/>
                  </a:cubicBezTo>
                  <a:cubicBezTo>
                    <a:pt x="627" y="321"/>
                    <a:pt x="627" y="260"/>
                    <a:pt x="665" y="244"/>
                  </a:cubicBezTo>
                  <a:cubicBezTo>
                    <a:pt x="718" y="221"/>
                    <a:pt x="787" y="260"/>
                    <a:pt x="833" y="229"/>
                  </a:cubicBezTo>
                  <a:cubicBezTo>
                    <a:pt x="863" y="214"/>
                    <a:pt x="841" y="160"/>
                    <a:pt x="848" y="122"/>
                  </a:cubicBezTo>
                  <a:cubicBezTo>
                    <a:pt x="863" y="84"/>
                    <a:pt x="886" y="54"/>
                    <a:pt x="902" y="15"/>
                  </a:cubicBezTo>
                  <a:lnTo>
                    <a:pt x="902" y="15"/>
                  </a:lnTo>
                  <a:cubicBezTo>
                    <a:pt x="925" y="46"/>
                    <a:pt x="925" y="115"/>
                    <a:pt x="955" y="115"/>
                  </a:cubicBezTo>
                  <a:cubicBezTo>
                    <a:pt x="1009" y="115"/>
                    <a:pt x="1016" y="31"/>
                    <a:pt x="1054" y="15"/>
                  </a:cubicBezTo>
                  <a:cubicBezTo>
                    <a:pt x="1093" y="0"/>
                    <a:pt x="1146" y="8"/>
                    <a:pt x="1169" y="38"/>
                  </a:cubicBezTo>
                  <a:cubicBezTo>
                    <a:pt x="1192" y="61"/>
                    <a:pt x="1138" y="107"/>
                    <a:pt x="1146" y="137"/>
                  </a:cubicBezTo>
                  <a:cubicBezTo>
                    <a:pt x="1161" y="168"/>
                    <a:pt x="1207" y="176"/>
                    <a:pt x="1238" y="198"/>
                  </a:cubicBezTo>
                  <a:lnTo>
                    <a:pt x="1238" y="198"/>
                  </a:lnTo>
                  <a:cubicBezTo>
                    <a:pt x="1253" y="214"/>
                    <a:pt x="1284" y="237"/>
                    <a:pt x="1291" y="260"/>
                  </a:cubicBezTo>
                  <a:cubicBezTo>
                    <a:pt x="1314" y="298"/>
                    <a:pt x="1322" y="336"/>
                    <a:pt x="1329" y="382"/>
                  </a:cubicBezTo>
                  <a:cubicBezTo>
                    <a:pt x="1337" y="420"/>
                    <a:pt x="1322" y="473"/>
                    <a:pt x="1345" y="504"/>
                  </a:cubicBezTo>
                  <a:cubicBezTo>
                    <a:pt x="1360" y="527"/>
                    <a:pt x="1413" y="496"/>
                    <a:pt x="1421" y="519"/>
                  </a:cubicBezTo>
                  <a:cubicBezTo>
                    <a:pt x="1444" y="565"/>
                    <a:pt x="1421" y="626"/>
                    <a:pt x="1406" y="680"/>
                  </a:cubicBezTo>
                  <a:cubicBezTo>
                    <a:pt x="1398" y="703"/>
                    <a:pt x="1375" y="733"/>
                    <a:pt x="1345" y="741"/>
                  </a:cubicBezTo>
                  <a:cubicBezTo>
                    <a:pt x="1299" y="764"/>
                    <a:pt x="1223" y="748"/>
                    <a:pt x="1184" y="787"/>
                  </a:cubicBezTo>
                  <a:cubicBezTo>
                    <a:pt x="1138" y="825"/>
                    <a:pt x="1115" y="886"/>
                    <a:pt x="1115" y="947"/>
                  </a:cubicBezTo>
                  <a:cubicBezTo>
                    <a:pt x="1108" y="993"/>
                    <a:pt x="1146" y="1039"/>
                    <a:pt x="1161" y="1085"/>
                  </a:cubicBezTo>
                  <a:lnTo>
                    <a:pt x="1161" y="1085"/>
                  </a:lnTo>
                  <a:cubicBezTo>
                    <a:pt x="1138" y="1077"/>
                    <a:pt x="1115" y="1069"/>
                    <a:pt x="1093" y="1062"/>
                  </a:cubicBezTo>
                  <a:cubicBezTo>
                    <a:pt x="1093" y="1062"/>
                    <a:pt x="948" y="1069"/>
                    <a:pt x="932" y="1069"/>
                  </a:cubicBezTo>
                  <a:cubicBezTo>
                    <a:pt x="925" y="1069"/>
                    <a:pt x="902" y="1115"/>
                    <a:pt x="902" y="1115"/>
                  </a:cubicBezTo>
                  <a:cubicBezTo>
                    <a:pt x="863" y="1138"/>
                    <a:pt x="833" y="1169"/>
                    <a:pt x="795" y="1184"/>
                  </a:cubicBezTo>
                  <a:cubicBezTo>
                    <a:pt x="764" y="1192"/>
                    <a:pt x="734" y="1184"/>
                    <a:pt x="695" y="1192"/>
                  </a:cubicBezTo>
                  <a:cubicBezTo>
                    <a:pt x="657" y="1207"/>
                    <a:pt x="619" y="1237"/>
                    <a:pt x="581" y="1245"/>
                  </a:cubicBezTo>
                  <a:cubicBezTo>
                    <a:pt x="550" y="1253"/>
                    <a:pt x="512" y="1260"/>
                    <a:pt x="474" y="1253"/>
                  </a:cubicBezTo>
                  <a:cubicBezTo>
                    <a:pt x="459" y="1245"/>
                    <a:pt x="451" y="1207"/>
                    <a:pt x="436" y="1215"/>
                  </a:cubicBezTo>
                  <a:cubicBezTo>
                    <a:pt x="405" y="1222"/>
                    <a:pt x="413" y="1260"/>
                    <a:pt x="405" y="1283"/>
                  </a:cubicBezTo>
                  <a:lnTo>
                    <a:pt x="405" y="1283"/>
                  </a:lnTo>
                  <a:cubicBezTo>
                    <a:pt x="390" y="1283"/>
                    <a:pt x="367" y="1298"/>
                    <a:pt x="359" y="1283"/>
                  </a:cubicBezTo>
                  <a:cubicBezTo>
                    <a:pt x="329" y="1245"/>
                    <a:pt x="321" y="1192"/>
                    <a:pt x="329" y="1146"/>
                  </a:cubicBezTo>
                  <a:cubicBezTo>
                    <a:pt x="329" y="1123"/>
                    <a:pt x="390" y="1130"/>
                    <a:pt x="382" y="1100"/>
                  </a:cubicBezTo>
                  <a:cubicBezTo>
                    <a:pt x="382" y="1077"/>
                    <a:pt x="329" y="1092"/>
                    <a:pt x="314" y="1069"/>
                  </a:cubicBezTo>
                  <a:cubicBezTo>
                    <a:pt x="291" y="1039"/>
                    <a:pt x="321" y="985"/>
                    <a:pt x="291" y="955"/>
                  </a:cubicBezTo>
                  <a:cubicBezTo>
                    <a:pt x="252" y="917"/>
                    <a:pt x="168" y="924"/>
                    <a:pt x="123" y="886"/>
                  </a:cubicBezTo>
                  <a:cubicBezTo>
                    <a:pt x="100" y="863"/>
                    <a:pt x="115" y="817"/>
                    <a:pt x="100" y="787"/>
                  </a:cubicBezTo>
                  <a:cubicBezTo>
                    <a:pt x="84" y="764"/>
                    <a:pt x="54" y="748"/>
                    <a:pt x="31" y="726"/>
                  </a:cubicBezTo>
                  <a:cubicBezTo>
                    <a:pt x="23" y="710"/>
                    <a:pt x="0" y="695"/>
                    <a:pt x="8" y="680"/>
                  </a:cubicBezTo>
                  <a:cubicBezTo>
                    <a:pt x="16" y="657"/>
                    <a:pt x="54" y="634"/>
                    <a:pt x="77" y="649"/>
                  </a:cubicBezTo>
                  <a:cubicBezTo>
                    <a:pt x="107" y="665"/>
                    <a:pt x="100" y="718"/>
                    <a:pt x="130" y="741"/>
                  </a:cubicBezTo>
                  <a:cubicBezTo>
                    <a:pt x="161" y="764"/>
                    <a:pt x="199" y="779"/>
                    <a:pt x="237" y="771"/>
                  </a:cubicBezTo>
                  <a:cubicBezTo>
                    <a:pt x="268" y="771"/>
                    <a:pt x="283" y="748"/>
                    <a:pt x="306" y="733"/>
                  </a:cubicBezTo>
                  <a:lnTo>
                    <a:pt x="306" y="733"/>
                  </a:lnTo>
                  <a:cubicBezTo>
                    <a:pt x="321" y="748"/>
                    <a:pt x="329" y="771"/>
                    <a:pt x="352" y="779"/>
                  </a:cubicBezTo>
                  <a:cubicBezTo>
                    <a:pt x="367" y="779"/>
                    <a:pt x="382" y="771"/>
                    <a:pt x="390" y="756"/>
                  </a:cubicBezTo>
                  <a:cubicBezTo>
                    <a:pt x="405" y="741"/>
                    <a:pt x="405" y="710"/>
                    <a:pt x="413" y="687"/>
                  </a:cubicBezTo>
                  <a:cubicBezTo>
                    <a:pt x="420" y="680"/>
                    <a:pt x="428" y="665"/>
                    <a:pt x="436" y="665"/>
                  </a:cubicBezTo>
                  <a:cubicBezTo>
                    <a:pt x="474" y="665"/>
                    <a:pt x="504" y="687"/>
                    <a:pt x="543" y="703"/>
                  </a:cubicBezTo>
                  <a:cubicBezTo>
                    <a:pt x="573" y="710"/>
                    <a:pt x="604" y="726"/>
                    <a:pt x="627" y="718"/>
                  </a:cubicBezTo>
                  <a:cubicBezTo>
                    <a:pt x="642" y="718"/>
                    <a:pt x="634" y="695"/>
                    <a:pt x="634" y="680"/>
                  </a:cubicBezTo>
                  <a:cubicBezTo>
                    <a:pt x="634" y="649"/>
                    <a:pt x="627" y="619"/>
                    <a:pt x="619" y="58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7" name="Freeform 75"/>
            <p:cNvSpPr>
              <a:spLocks noChangeArrowheads="1"/>
            </p:cNvSpPr>
            <p:nvPr/>
          </p:nvSpPr>
          <p:spPr bwMode="auto">
            <a:xfrm>
              <a:off x="7313137" y="8415339"/>
              <a:ext cx="393674" cy="585787"/>
            </a:xfrm>
            <a:custGeom>
              <a:avLst/>
              <a:gdLst>
                <a:gd name="T0" fmla="*/ 23 w 1094"/>
                <a:gd name="T1" fmla="*/ 199 h 1628"/>
                <a:gd name="T2" fmla="*/ 161 w 1094"/>
                <a:gd name="T3" fmla="*/ 77 h 1628"/>
                <a:gd name="T4" fmla="*/ 283 w 1094"/>
                <a:gd name="T5" fmla="*/ 23 h 1628"/>
                <a:gd name="T6" fmla="*/ 405 w 1094"/>
                <a:gd name="T7" fmla="*/ 123 h 1628"/>
                <a:gd name="T8" fmla="*/ 444 w 1094"/>
                <a:gd name="T9" fmla="*/ 214 h 1628"/>
                <a:gd name="T10" fmla="*/ 604 w 1094"/>
                <a:gd name="T11" fmla="*/ 405 h 1628"/>
                <a:gd name="T12" fmla="*/ 772 w 1094"/>
                <a:gd name="T13" fmla="*/ 420 h 1628"/>
                <a:gd name="T14" fmla="*/ 757 w 1094"/>
                <a:gd name="T15" fmla="*/ 451 h 1628"/>
                <a:gd name="T16" fmla="*/ 780 w 1094"/>
                <a:gd name="T17" fmla="*/ 611 h 1628"/>
                <a:gd name="T18" fmla="*/ 963 w 1094"/>
                <a:gd name="T19" fmla="*/ 802 h 1628"/>
                <a:gd name="T20" fmla="*/ 894 w 1094"/>
                <a:gd name="T21" fmla="*/ 840 h 1628"/>
                <a:gd name="T22" fmla="*/ 734 w 1094"/>
                <a:gd name="T23" fmla="*/ 718 h 1628"/>
                <a:gd name="T24" fmla="*/ 688 w 1094"/>
                <a:gd name="T25" fmla="*/ 795 h 1628"/>
                <a:gd name="T26" fmla="*/ 780 w 1094"/>
                <a:gd name="T27" fmla="*/ 955 h 1628"/>
                <a:gd name="T28" fmla="*/ 971 w 1094"/>
                <a:gd name="T29" fmla="*/ 1138 h 1628"/>
                <a:gd name="T30" fmla="*/ 986 w 1094"/>
                <a:gd name="T31" fmla="*/ 1215 h 1628"/>
                <a:gd name="T32" fmla="*/ 1062 w 1094"/>
                <a:gd name="T33" fmla="*/ 1352 h 1628"/>
                <a:gd name="T34" fmla="*/ 1093 w 1094"/>
                <a:gd name="T35" fmla="*/ 1444 h 1628"/>
                <a:gd name="T36" fmla="*/ 1085 w 1094"/>
                <a:gd name="T37" fmla="*/ 1559 h 1628"/>
                <a:gd name="T38" fmla="*/ 1070 w 1094"/>
                <a:gd name="T39" fmla="*/ 1612 h 1628"/>
                <a:gd name="T40" fmla="*/ 1009 w 1094"/>
                <a:gd name="T41" fmla="*/ 1566 h 1628"/>
                <a:gd name="T42" fmla="*/ 917 w 1094"/>
                <a:gd name="T43" fmla="*/ 1528 h 1628"/>
                <a:gd name="T44" fmla="*/ 818 w 1094"/>
                <a:gd name="T45" fmla="*/ 1536 h 1628"/>
                <a:gd name="T46" fmla="*/ 841 w 1094"/>
                <a:gd name="T47" fmla="*/ 1597 h 1628"/>
                <a:gd name="T48" fmla="*/ 741 w 1094"/>
                <a:gd name="T49" fmla="*/ 1566 h 1628"/>
                <a:gd name="T50" fmla="*/ 719 w 1094"/>
                <a:gd name="T51" fmla="*/ 1406 h 1628"/>
                <a:gd name="T52" fmla="*/ 596 w 1094"/>
                <a:gd name="T53" fmla="*/ 1459 h 1628"/>
                <a:gd name="T54" fmla="*/ 527 w 1094"/>
                <a:gd name="T55" fmla="*/ 1490 h 1628"/>
                <a:gd name="T56" fmla="*/ 436 w 1094"/>
                <a:gd name="T57" fmla="*/ 1482 h 1628"/>
                <a:gd name="T58" fmla="*/ 352 w 1094"/>
                <a:gd name="T59" fmla="*/ 1314 h 1628"/>
                <a:gd name="T60" fmla="*/ 337 w 1094"/>
                <a:gd name="T61" fmla="*/ 1245 h 1628"/>
                <a:gd name="T62" fmla="*/ 413 w 1094"/>
                <a:gd name="T63" fmla="*/ 1062 h 1628"/>
                <a:gd name="T64" fmla="*/ 298 w 1094"/>
                <a:gd name="T65" fmla="*/ 863 h 1628"/>
                <a:gd name="T66" fmla="*/ 46 w 1094"/>
                <a:gd name="T67" fmla="*/ 795 h 1628"/>
                <a:gd name="T68" fmla="*/ 146 w 1094"/>
                <a:gd name="T69" fmla="*/ 657 h 1628"/>
                <a:gd name="T70" fmla="*/ 123 w 1094"/>
                <a:gd name="T71" fmla="*/ 375 h 1628"/>
                <a:gd name="T72" fmla="*/ 123 w 1094"/>
                <a:gd name="T73" fmla="*/ 229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4" h="1628">
                  <a:moveTo>
                    <a:pt x="23" y="199"/>
                  </a:moveTo>
                  <a:lnTo>
                    <a:pt x="23" y="199"/>
                  </a:lnTo>
                  <a:cubicBezTo>
                    <a:pt x="23" y="176"/>
                    <a:pt x="0" y="138"/>
                    <a:pt x="23" y="115"/>
                  </a:cubicBezTo>
                  <a:cubicBezTo>
                    <a:pt x="62" y="84"/>
                    <a:pt x="115" y="100"/>
                    <a:pt x="161" y="77"/>
                  </a:cubicBezTo>
                  <a:cubicBezTo>
                    <a:pt x="169" y="77"/>
                    <a:pt x="161" y="54"/>
                    <a:pt x="169" y="54"/>
                  </a:cubicBezTo>
                  <a:cubicBezTo>
                    <a:pt x="199" y="31"/>
                    <a:pt x="245" y="0"/>
                    <a:pt x="283" y="23"/>
                  </a:cubicBezTo>
                  <a:cubicBezTo>
                    <a:pt x="329" y="46"/>
                    <a:pt x="306" y="130"/>
                    <a:pt x="352" y="168"/>
                  </a:cubicBezTo>
                  <a:cubicBezTo>
                    <a:pt x="367" y="184"/>
                    <a:pt x="390" y="138"/>
                    <a:pt x="405" y="123"/>
                  </a:cubicBezTo>
                  <a:lnTo>
                    <a:pt x="405" y="123"/>
                  </a:lnTo>
                  <a:cubicBezTo>
                    <a:pt x="421" y="153"/>
                    <a:pt x="428" y="184"/>
                    <a:pt x="444" y="214"/>
                  </a:cubicBezTo>
                  <a:cubicBezTo>
                    <a:pt x="451" y="245"/>
                    <a:pt x="459" y="283"/>
                    <a:pt x="482" y="306"/>
                  </a:cubicBezTo>
                  <a:cubicBezTo>
                    <a:pt x="512" y="344"/>
                    <a:pt x="550" y="390"/>
                    <a:pt x="604" y="405"/>
                  </a:cubicBezTo>
                  <a:cubicBezTo>
                    <a:pt x="627" y="413"/>
                    <a:pt x="650" y="367"/>
                    <a:pt x="680" y="367"/>
                  </a:cubicBezTo>
                  <a:cubicBezTo>
                    <a:pt x="711" y="375"/>
                    <a:pt x="741" y="405"/>
                    <a:pt x="772" y="420"/>
                  </a:cubicBezTo>
                  <a:lnTo>
                    <a:pt x="772" y="420"/>
                  </a:lnTo>
                  <a:cubicBezTo>
                    <a:pt x="764" y="428"/>
                    <a:pt x="764" y="443"/>
                    <a:pt x="757" y="451"/>
                  </a:cubicBezTo>
                  <a:cubicBezTo>
                    <a:pt x="741" y="489"/>
                    <a:pt x="696" y="520"/>
                    <a:pt x="703" y="565"/>
                  </a:cubicBezTo>
                  <a:cubicBezTo>
                    <a:pt x="703" y="596"/>
                    <a:pt x="749" y="596"/>
                    <a:pt x="780" y="611"/>
                  </a:cubicBezTo>
                  <a:cubicBezTo>
                    <a:pt x="818" y="634"/>
                    <a:pt x="871" y="642"/>
                    <a:pt x="909" y="672"/>
                  </a:cubicBezTo>
                  <a:cubicBezTo>
                    <a:pt x="940" y="703"/>
                    <a:pt x="948" y="756"/>
                    <a:pt x="963" y="802"/>
                  </a:cubicBezTo>
                  <a:lnTo>
                    <a:pt x="963" y="802"/>
                  </a:lnTo>
                  <a:cubicBezTo>
                    <a:pt x="940" y="817"/>
                    <a:pt x="925" y="840"/>
                    <a:pt x="894" y="840"/>
                  </a:cubicBezTo>
                  <a:cubicBezTo>
                    <a:pt x="856" y="848"/>
                    <a:pt x="818" y="833"/>
                    <a:pt x="787" y="810"/>
                  </a:cubicBezTo>
                  <a:cubicBezTo>
                    <a:pt x="757" y="787"/>
                    <a:pt x="764" y="734"/>
                    <a:pt x="734" y="718"/>
                  </a:cubicBezTo>
                  <a:cubicBezTo>
                    <a:pt x="711" y="703"/>
                    <a:pt x="673" y="726"/>
                    <a:pt x="665" y="749"/>
                  </a:cubicBezTo>
                  <a:cubicBezTo>
                    <a:pt x="657" y="764"/>
                    <a:pt x="680" y="779"/>
                    <a:pt x="688" y="795"/>
                  </a:cubicBezTo>
                  <a:cubicBezTo>
                    <a:pt x="711" y="817"/>
                    <a:pt x="741" y="833"/>
                    <a:pt x="757" y="856"/>
                  </a:cubicBezTo>
                  <a:cubicBezTo>
                    <a:pt x="772" y="886"/>
                    <a:pt x="757" y="932"/>
                    <a:pt x="780" y="955"/>
                  </a:cubicBezTo>
                  <a:cubicBezTo>
                    <a:pt x="825" y="993"/>
                    <a:pt x="909" y="986"/>
                    <a:pt x="948" y="1024"/>
                  </a:cubicBezTo>
                  <a:cubicBezTo>
                    <a:pt x="978" y="1054"/>
                    <a:pt x="948" y="1108"/>
                    <a:pt x="971" y="1138"/>
                  </a:cubicBezTo>
                  <a:cubicBezTo>
                    <a:pt x="986" y="1161"/>
                    <a:pt x="1039" y="1146"/>
                    <a:pt x="1039" y="1169"/>
                  </a:cubicBezTo>
                  <a:cubicBezTo>
                    <a:pt x="1047" y="1199"/>
                    <a:pt x="986" y="1192"/>
                    <a:pt x="986" y="1215"/>
                  </a:cubicBezTo>
                  <a:cubicBezTo>
                    <a:pt x="978" y="1261"/>
                    <a:pt x="986" y="1314"/>
                    <a:pt x="1016" y="1352"/>
                  </a:cubicBezTo>
                  <a:cubicBezTo>
                    <a:pt x="1024" y="1367"/>
                    <a:pt x="1047" y="1352"/>
                    <a:pt x="1062" y="1352"/>
                  </a:cubicBezTo>
                  <a:lnTo>
                    <a:pt x="1062" y="1352"/>
                  </a:lnTo>
                  <a:cubicBezTo>
                    <a:pt x="1070" y="1383"/>
                    <a:pt x="1093" y="1413"/>
                    <a:pt x="1093" y="1444"/>
                  </a:cubicBezTo>
                  <a:cubicBezTo>
                    <a:pt x="1093" y="1459"/>
                    <a:pt x="1070" y="1474"/>
                    <a:pt x="1070" y="1490"/>
                  </a:cubicBezTo>
                  <a:cubicBezTo>
                    <a:pt x="1070" y="1513"/>
                    <a:pt x="1085" y="1536"/>
                    <a:pt x="1085" y="1559"/>
                  </a:cubicBezTo>
                  <a:cubicBezTo>
                    <a:pt x="1085" y="1574"/>
                    <a:pt x="1077" y="1597"/>
                    <a:pt x="1070" y="1612"/>
                  </a:cubicBezTo>
                  <a:lnTo>
                    <a:pt x="1070" y="1612"/>
                  </a:lnTo>
                  <a:cubicBezTo>
                    <a:pt x="1047" y="1612"/>
                    <a:pt x="1032" y="1620"/>
                    <a:pt x="1016" y="1604"/>
                  </a:cubicBezTo>
                  <a:cubicBezTo>
                    <a:pt x="1001" y="1597"/>
                    <a:pt x="1016" y="1574"/>
                    <a:pt x="1009" y="1566"/>
                  </a:cubicBezTo>
                  <a:cubicBezTo>
                    <a:pt x="994" y="1543"/>
                    <a:pt x="971" y="1528"/>
                    <a:pt x="948" y="1520"/>
                  </a:cubicBezTo>
                  <a:cubicBezTo>
                    <a:pt x="940" y="1520"/>
                    <a:pt x="925" y="1528"/>
                    <a:pt x="917" y="1528"/>
                  </a:cubicBezTo>
                  <a:cubicBezTo>
                    <a:pt x="894" y="1528"/>
                    <a:pt x="871" y="1505"/>
                    <a:pt x="848" y="1505"/>
                  </a:cubicBezTo>
                  <a:cubicBezTo>
                    <a:pt x="833" y="1505"/>
                    <a:pt x="818" y="1520"/>
                    <a:pt x="818" y="1536"/>
                  </a:cubicBezTo>
                  <a:cubicBezTo>
                    <a:pt x="810" y="1559"/>
                    <a:pt x="833" y="1581"/>
                    <a:pt x="841" y="1597"/>
                  </a:cubicBezTo>
                  <a:lnTo>
                    <a:pt x="841" y="1597"/>
                  </a:lnTo>
                  <a:cubicBezTo>
                    <a:pt x="833" y="1604"/>
                    <a:pt x="833" y="1627"/>
                    <a:pt x="825" y="1627"/>
                  </a:cubicBezTo>
                  <a:cubicBezTo>
                    <a:pt x="795" y="1612"/>
                    <a:pt x="757" y="1597"/>
                    <a:pt x="741" y="1566"/>
                  </a:cubicBezTo>
                  <a:cubicBezTo>
                    <a:pt x="726" y="1528"/>
                    <a:pt x="764" y="1482"/>
                    <a:pt x="764" y="1436"/>
                  </a:cubicBezTo>
                  <a:cubicBezTo>
                    <a:pt x="757" y="1421"/>
                    <a:pt x="741" y="1406"/>
                    <a:pt x="719" y="1406"/>
                  </a:cubicBezTo>
                  <a:cubicBezTo>
                    <a:pt x="696" y="1406"/>
                    <a:pt x="673" y="1421"/>
                    <a:pt x="642" y="1436"/>
                  </a:cubicBezTo>
                  <a:cubicBezTo>
                    <a:pt x="627" y="1436"/>
                    <a:pt x="612" y="1451"/>
                    <a:pt x="596" y="1459"/>
                  </a:cubicBezTo>
                  <a:cubicBezTo>
                    <a:pt x="573" y="1467"/>
                    <a:pt x="550" y="1482"/>
                    <a:pt x="527" y="1490"/>
                  </a:cubicBezTo>
                  <a:lnTo>
                    <a:pt x="527" y="1490"/>
                  </a:lnTo>
                  <a:cubicBezTo>
                    <a:pt x="512" y="1474"/>
                    <a:pt x="505" y="1436"/>
                    <a:pt x="482" y="1436"/>
                  </a:cubicBezTo>
                  <a:cubicBezTo>
                    <a:pt x="459" y="1436"/>
                    <a:pt x="451" y="1467"/>
                    <a:pt x="436" y="1482"/>
                  </a:cubicBezTo>
                  <a:lnTo>
                    <a:pt x="436" y="1482"/>
                  </a:lnTo>
                  <a:cubicBezTo>
                    <a:pt x="405" y="1429"/>
                    <a:pt x="367" y="1375"/>
                    <a:pt x="352" y="1314"/>
                  </a:cubicBezTo>
                  <a:cubicBezTo>
                    <a:pt x="344" y="1291"/>
                    <a:pt x="390" y="1276"/>
                    <a:pt x="382" y="1253"/>
                  </a:cubicBezTo>
                  <a:cubicBezTo>
                    <a:pt x="375" y="1238"/>
                    <a:pt x="337" y="1261"/>
                    <a:pt x="337" y="1245"/>
                  </a:cubicBezTo>
                  <a:cubicBezTo>
                    <a:pt x="321" y="1215"/>
                    <a:pt x="321" y="1169"/>
                    <a:pt x="337" y="1138"/>
                  </a:cubicBezTo>
                  <a:cubicBezTo>
                    <a:pt x="352" y="1108"/>
                    <a:pt x="398" y="1100"/>
                    <a:pt x="413" y="1062"/>
                  </a:cubicBezTo>
                  <a:cubicBezTo>
                    <a:pt x="428" y="1024"/>
                    <a:pt x="436" y="978"/>
                    <a:pt x="413" y="940"/>
                  </a:cubicBezTo>
                  <a:cubicBezTo>
                    <a:pt x="390" y="902"/>
                    <a:pt x="344" y="879"/>
                    <a:pt x="298" y="863"/>
                  </a:cubicBezTo>
                  <a:cubicBezTo>
                    <a:pt x="260" y="856"/>
                    <a:pt x="214" y="894"/>
                    <a:pt x="176" y="879"/>
                  </a:cubicBezTo>
                  <a:cubicBezTo>
                    <a:pt x="130" y="863"/>
                    <a:pt x="77" y="840"/>
                    <a:pt x="46" y="795"/>
                  </a:cubicBezTo>
                  <a:cubicBezTo>
                    <a:pt x="23" y="756"/>
                    <a:pt x="8" y="688"/>
                    <a:pt x="31" y="650"/>
                  </a:cubicBezTo>
                  <a:cubicBezTo>
                    <a:pt x="54" y="619"/>
                    <a:pt x="130" y="688"/>
                    <a:pt x="146" y="657"/>
                  </a:cubicBezTo>
                  <a:cubicBezTo>
                    <a:pt x="161" y="611"/>
                    <a:pt x="92" y="565"/>
                    <a:pt x="92" y="520"/>
                  </a:cubicBezTo>
                  <a:cubicBezTo>
                    <a:pt x="85" y="466"/>
                    <a:pt x="123" y="428"/>
                    <a:pt x="123" y="375"/>
                  </a:cubicBezTo>
                  <a:cubicBezTo>
                    <a:pt x="123" y="359"/>
                    <a:pt x="85" y="382"/>
                    <a:pt x="85" y="367"/>
                  </a:cubicBezTo>
                  <a:cubicBezTo>
                    <a:pt x="85" y="321"/>
                    <a:pt x="138" y="275"/>
                    <a:pt x="123" y="229"/>
                  </a:cubicBezTo>
                  <a:cubicBezTo>
                    <a:pt x="108" y="199"/>
                    <a:pt x="54" y="206"/>
                    <a:pt x="23" y="19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8" name="Freeform 76"/>
            <p:cNvSpPr>
              <a:spLocks noChangeArrowheads="1"/>
            </p:cNvSpPr>
            <p:nvPr/>
          </p:nvSpPr>
          <p:spPr bwMode="auto">
            <a:xfrm>
              <a:off x="7011532" y="8351839"/>
              <a:ext cx="473044" cy="674687"/>
            </a:xfrm>
            <a:custGeom>
              <a:avLst/>
              <a:gdLst>
                <a:gd name="T0" fmla="*/ 527 w 1315"/>
                <a:gd name="T1" fmla="*/ 0 h 1872"/>
                <a:gd name="T2" fmla="*/ 558 w 1315"/>
                <a:gd name="T3" fmla="*/ 198 h 1872"/>
                <a:gd name="T4" fmla="*/ 619 w 1315"/>
                <a:gd name="T5" fmla="*/ 420 h 1872"/>
                <a:gd name="T6" fmla="*/ 688 w 1315"/>
                <a:gd name="T7" fmla="*/ 465 h 1872"/>
                <a:gd name="T8" fmla="*/ 840 w 1315"/>
                <a:gd name="T9" fmla="*/ 412 h 1872"/>
                <a:gd name="T10" fmla="*/ 863 w 1315"/>
                <a:gd name="T11" fmla="*/ 374 h 1872"/>
                <a:gd name="T12" fmla="*/ 925 w 1315"/>
                <a:gd name="T13" fmla="*/ 542 h 1872"/>
                <a:gd name="T14" fmla="*/ 932 w 1315"/>
                <a:gd name="T15" fmla="*/ 695 h 1872"/>
                <a:gd name="T16" fmla="*/ 871 w 1315"/>
                <a:gd name="T17" fmla="*/ 825 h 1872"/>
                <a:gd name="T18" fmla="*/ 1016 w 1315"/>
                <a:gd name="T19" fmla="*/ 1054 h 1872"/>
                <a:gd name="T20" fmla="*/ 1253 w 1315"/>
                <a:gd name="T21" fmla="*/ 1115 h 1872"/>
                <a:gd name="T22" fmla="*/ 1177 w 1315"/>
                <a:gd name="T23" fmla="*/ 1313 h 1872"/>
                <a:gd name="T24" fmla="*/ 1222 w 1315"/>
                <a:gd name="T25" fmla="*/ 1428 h 1872"/>
                <a:gd name="T26" fmla="*/ 1276 w 1315"/>
                <a:gd name="T27" fmla="*/ 1657 h 1872"/>
                <a:gd name="T28" fmla="*/ 1314 w 1315"/>
                <a:gd name="T29" fmla="*/ 1764 h 1872"/>
                <a:gd name="T30" fmla="*/ 1230 w 1315"/>
                <a:gd name="T31" fmla="*/ 1871 h 1872"/>
                <a:gd name="T32" fmla="*/ 1200 w 1315"/>
                <a:gd name="T33" fmla="*/ 1825 h 1872"/>
                <a:gd name="T34" fmla="*/ 1131 w 1315"/>
                <a:gd name="T35" fmla="*/ 1810 h 1872"/>
                <a:gd name="T36" fmla="*/ 1070 w 1315"/>
                <a:gd name="T37" fmla="*/ 1833 h 1872"/>
                <a:gd name="T38" fmla="*/ 1047 w 1315"/>
                <a:gd name="T39" fmla="*/ 1787 h 1872"/>
                <a:gd name="T40" fmla="*/ 909 w 1315"/>
                <a:gd name="T41" fmla="*/ 1718 h 1872"/>
                <a:gd name="T42" fmla="*/ 817 w 1315"/>
                <a:gd name="T43" fmla="*/ 1695 h 1872"/>
                <a:gd name="T44" fmla="*/ 619 w 1315"/>
                <a:gd name="T45" fmla="*/ 1611 h 1872"/>
                <a:gd name="T46" fmla="*/ 581 w 1315"/>
                <a:gd name="T47" fmla="*/ 1634 h 1872"/>
                <a:gd name="T48" fmla="*/ 413 w 1315"/>
                <a:gd name="T49" fmla="*/ 1680 h 1872"/>
                <a:gd name="T50" fmla="*/ 260 w 1315"/>
                <a:gd name="T51" fmla="*/ 1626 h 1872"/>
                <a:gd name="T52" fmla="*/ 222 w 1315"/>
                <a:gd name="T53" fmla="*/ 1695 h 1872"/>
                <a:gd name="T54" fmla="*/ 184 w 1315"/>
                <a:gd name="T55" fmla="*/ 1711 h 1872"/>
                <a:gd name="T56" fmla="*/ 69 w 1315"/>
                <a:gd name="T57" fmla="*/ 1573 h 1872"/>
                <a:gd name="T58" fmla="*/ 107 w 1315"/>
                <a:gd name="T59" fmla="*/ 1428 h 1872"/>
                <a:gd name="T60" fmla="*/ 69 w 1315"/>
                <a:gd name="T61" fmla="*/ 1306 h 1872"/>
                <a:gd name="T62" fmla="*/ 84 w 1315"/>
                <a:gd name="T63" fmla="*/ 1275 h 1872"/>
                <a:gd name="T64" fmla="*/ 46 w 1315"/>
                <a:gd name="T65" fmla="*/ 1145 h 1872"/>
                <a:gd name="T66" fmla="*/ 31 w 1315"/>
                <a:gd name="T67" fmla="*/ 924 h 1872"/>
                <a:gd name="T68" fmla="*/ 31 w 1315"/>
                <a:gd name="T69" fmla="*/ 702 h 1872"/>
                <a:gd name="T70" fmla="*/ 77 w 1315"/>
                <a:gd name="T71" fmla="*/ 649 h 1872"/>
                <a:gd name="T72" fmla="*/ 46 w 1315"/>
                <a:gd name="T73" fmla="*/ 550 h 1872"/>
                <a:gd name="T74" fmla="*/ 23 w 1315"/>
                <a:gd name="T75" fmla="*/ 488 h 1872"/>
                <a:gd name="T76" fmla="*/ 222 w 1315"/>
                <a:gd name="T77" fmla="*/ 465 h 1872"/>
                <a:gd name="T78" fmla="*/ 436 w 1315"/>
                <a:gd name="T79" fmla="*/ 183 h 1872"/>
                <a:gd name="T80" fmla="*/ 489 w 1315"/>
                <a:gd name="T81" fmla="*/ 76 h 1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15" h="1872">
                  <a:moveTo>
                    <a:pt x="527" y="0"/>
                  </a:moveTo>
                  <a:lnTo>
                    <a:pt x="527" y="0"/>
                  </a:lnTo>
                  <a:cubicBezTo>
                    <a:pt x="573" y="53"/>
                    <a:pt x="650" y="99"/>
                    <a:pt x="657" y="168"/>
                  </a:cubicBezTo>
                  <a:cubicBezTo>
                    <a:pt x="665" y="206"/>
                    <a:pt x="565" y="168"/>
                    <a:pt x="558" y="198"/>
                  </a:cubicBezTo>
                  <a:cubicBezTo>
                    <a:pt x="543" y="244"/>
                    <a:pt x="588" y="282"/>
                    <a:pt x="604" y="328"/>
                  </a:cubicBezTo>
                  <a:cubicBezTo>
                    <a:pt x="611" y="359"/>
                    <a:pt x="619" y="389"/>
                    <a:pt x="619" y="420"/>
                  </a:cubicBezTo>
                  <a:cubicBezTo>
                    <a:pt x="619" y="435"/>
                    <a:pt x="596" y="458"/>
                    <a:pt x="611" y="465"/>
                  </a:cubicBezTo>
                  <a:cubicBezTo>
                    <a:pt x="634" y="481"/>
                    <a:pt x="665" y="465"/>
                    <a:pt x="688" y="465"/>
                  </a:cubicBezTo>
                  <a:cubicBezTo>
                    <a:pt x="718" y="465"/>
                    <a:pt x="756" y="465"/>
                    <a:pt x="779" y="458"/>
                  </a:cubicBezTo>
                  <a:cubicBezTo>
                    <a:pt x="802" y="450"/>
                    <a:pt x="817" y="435"/>
                    <a:pt x="840" y="412"/>
                  </a:cubicBezTo>
                  <a:cubicBezTo>
                    <a:pt x="848" y="404"/>
                    <a:pt x="856" y="389"/>
                    <a:pt x="863" y="374"/>
                  </a:cubicBezTo>
                  <a:lnTo>
                    <a:pt x="863" y="374"/>
                  </a:lnTo>
                  <a:cubicBezTo>
                    <a:pt x="894" y="381"/>
                    <a:pt x="948" y="374"/>
                    <a:pt x="963" y="404"/>
                  </a:cubicBezTo>
                  <a:cubicBezTo>
                    <a:pt x="978" y="450"/>
                    <a:pt x="925" y="496"/>
                    <a:pt x="925" y="542"/>
                  </a:cubicBezTo>
                  <a:cubicBezTo>
                    <a:pt x="925" y="557"/>
                    <a:pt x="963" y="534"/>
                    <a:pt x="963" y="550"/>
                  </a:cubicBezTo>
                  <a:cubicBezTo>
                    <a:pt x="963" y="603"/>
                    <a:pt x="925" y="641"/>
                    <a:pt x="932" y="695"/>
                  </a:cubicBezTo>
                  <a:cubicBezTo>
                    <a:pt x="932" y="740"/>
                    <a:pt x="1001" y="786"/>
                    <a:pt x="986" y="832"/>
                  </a:cubicBezTo>
                  <a:cubicBezTo>
                    <a:pt x="970" y="863"/>
                    <a:pt x="894" y="794"/>
                    <a:pt x="871" y="825"/>
                  </a:cubicBezTo>
                  <a:cubicBezTo>
                    <a:pt x="848" y="863"/>
                    <a:pt x="863" y="931"/>
                    <a:pt x="886" y="970"/>
                  </a:cubicBezTo>
                  <a:cubicBezTo>
                    <a:pt x="917" y="1015"/>
                    <a:pt x="970" y="1038"/>
                    <a:pt x="1016" y="1054"/>
                  </a:cubicBezTo>
                  <a:cubicBezTo>
                    <a:pt x="1054" y="1069"/>
                    <a:pt x="1100" y="1031"/>
                    <a:pt x="1138" y="1038"/>
                  </a:cubicBezTo>
                  <a:cubicBezTo>
                    <a:pt x="1184" y="1054"/>
                    <a:pt x="1230" y="1077"/>
                    <a:pt x="1253" y="1115"/>
                  </a:cubicBezTo>
                  <a:cubicBezTo>
                    <a:pt x="1276" y="1153"/>
                    <a:pt x="1268" y="1199"/>
                    <a:pt x="1253" y="1237"/>
                  </a:cubicBezTo>
                  <a:cubicBezTo>
                    <a:pt x="1238" y="1275"/>
                    <a:pt x="1192" y="1283"/>
                    <a:pt x="1177" y="1313"/>
                  </a:cubicBezTo>
                  <a:cubicBezTo>
                    <a:pt x="1161" y="1344"/>
                    <a:pt x="1161" y="1390"/>
                    <a:pt x="1177" y="1420"/>
                  </a:cubicBezTo>
                  <a:cubicBezTo>
                    <a:pt x="1177" y="1436"/>
                    <a:pt x="1215" y="1413"/>
                    <a:pt x="1222" y="1428"/>
                  </a:cubicBezTo>
                  <a:cubicBezTo>
                    <a:pt x="1230" y="1451"/>
                    <a:pt x="1184" y="1466"/>
                    <a:pt x="1192" y="1489"/>
                  </a:cubicBezTo>
                  <a:cubicBezTo>
                    <a:pt x="1207" y="1550"/>
                    <a:pt x="1245" y="1604"/>
                    <a:pt x="1276" y="1657"/>
                  </a:cubicBezTo>
                  <a:lnTo>
                    <a:pt x="1276" y="1657"/>
                  </a:lnTo>
                  <a:cubicBezTo>
                    <a:pt x="1291" y="1695"/>
                    <a:pt x="1314" y="1726"/>
                    <a:pt x="1314" y="1764"/>
                  </a:cubicBezTo>
                  <a:cubicBezTo>
                    <a:pt x="1314" y="1779"/>
                    <a:pt x="1284" y="1795"/>
                    <a:pt x="1268" y="1810"/>
                  </a:cubicBezTo>
                  <a:cubicBezTo>
                    <a:pt x="1253" y="1833"/>
                    <a:pt x="1245" y="1848"/>
                    <a:pt x="1230" y="1871"/>
                  </a:cubicBezTo>
                  <a:lnTo>
                    <a:pt x="1230" y="1871"/>
                  </a:lnTo>
                  <a:cubicBezTo>
                    <a:pt x="1215" y="1856"/>
                    <a:pt x="1207" y="1848"/>
                    <a:pt x="1200" y="1825"/>
                  </a:cubicBezTo>
                  <a:cubicBezTo>
                    <a:pt x="1192" y="1817"/>
                    <a:pt x="1207" y="1787"/>
                    <a:pt x="1192" y="1787"/>
                  </a:cubicBezTo>
                  <a:cubicBezTo>
                    <a:pt x="1169" y="1779"/>
                    <a:pt x="1146" y="1795"/>
                    <a:pt x="1131" y="1810"/>
                  </a:cubicBezTo>
                  <a:cubicBezTo>
                    <a:pt x="1115" y="1817"/>
                    <a:pt x="1131" y="1840"/>
                    <a:pt x="1115" y="1848"/>
                  </a:cubicBezTo>
                  <a:cubicBezTo>
                    <a:pt x="1100" y="1856"/>
                    <a:pt x="1085" y="1840"/>
                    <a:pt x="1070" y="1833"/>
                  </a:cubicBezTo>
                  <a:lnTo>
                    <a:pt x="1070" y="1833"/>
                  </a:lnTo>
                  <a:cubicBezTo>
                    <a:pt x="1062" y="1817"/>
                    <a:pt x="1062" y="1795"/>
                    <a:pt x="1047" y="1787"/>
                  </a:cubicBezTo>
                  <a:cubicBezTo>
                    <a:pt x="1024" y="1779"/>
                    <a:pt x="993" y="1810"/>
                    <a:pt x="970" y="1802"/>
                  </a:cubicBezTo>
                  <a:cubicBezTo>
                    <a:pt x="940" y="1787"/>
                    <a:pt x="917" y="1749"/>
                    <a:pt x="909" y="1718"/>
                  </a:cubicBezTo>
                  <a:cubicBezTo>
                    <a:pt x="902" y="1703"/>
                    <a:pt x="932" y="1665"/>
                    <a:pt x="909" y="1657"/>
                  </a:cubicBezTo>
                  <a:cubicBezTo>
                    <a:pt x="879" y="1649"/>
                    <a:pt x="848" y="1688"/>
                    <a:pt x="817" y="1695"/>
                  </a:cubicBezTo>
                  <a:cubicBezTo>
                    <a:pt x="795" y="1695"/>
                    <a:pt x="772" y="1680"/>
                    <a:pt x="756" y="1672"/>
                  </a:cubicBezTo>
                  <a:cubicBezTo>
                    <a:pt x="711" y="1649"/>
                    <a:pt x="665" y="1619"/>
                    <a:pt x="619" y="1611"/>
                  </a:cubicBezTo>
                  <a:cubicBezTo>
                    <a:pt x="604" y="1611"/>
                    <a:pt x="604" y="1634"/>
                    <a:pt x="596" y="1642"/>
                  </a:cubicBezTo>
                  <a:cubicBezTo>
                    <a:pt x="588" y="1642"/>
                    <a:pt x="581" y="1634"/>
                    <a:pt x="581" y="1634"/>
                  </a:cubicBezTo>
                  <a:cubicBezTo>
                    <a:pt x="558" y="1634"/>
                    <a:pt x="535" y="1649"/>
                    <a:pt x="512" y="1649"/>
                  </a:cubicBezTo>
                  <a:cubicBezTo>
                    <a:pt x="481" y="1665"/>
                    <a:pt x="443" y="1680"/>
                    <a:pt x="413" y="1680"/>
                  </a:cubicBezTo>
                  <a:cubicBezTo>
                    <a:pt x="382" y="1680"/>
                    <a:pt x="367" y="1649"/>
                    <a:pt x="336" y="1642"/>
                  </a:cubicBezTo>
                  <a:cubicBezTo>
                    <a:pt x="313" y="1634"/>
                    <a:pt x="291" y="1619"/>
                    <a:pt x="260" y="1626"/>
                  </a:cubicBezTo>
                  <a:cubicBezTo>
                    <a:pt x="237" y="1634"/>
                    <a:pt x="237" y="1672"/>
                    <a:pt x="222" y="1695"/>
                  </a:cubicBezTo>
                  <a:lnTo>
                    <a:pt x="222" y="1695"/>
                  </a:lnTo>
                  <a:cubicBezTo>
                    <a:pt x="184" y="1711"/>
                    <a:pt x="184" y="1711"/>
                    <a:pt x="184" y="1711"/>
                  </a:cubicBezTo>
                  <a:lnTo>
                    <a:pt x="184" y="1711"/>
                  </a:lnTo>
                  <a:cubicBezTo>
                    <a:pt x="168" y="1680"/>
                    <a:pt x="161" y="1634"/>
                    <a:pt x="138" y="1611"/>
                  </a:cubicBezTo>
                  <a:cubicBezTo>
                    <a:pt x="115" y="1588"/>
                    <a:pt x="84" y="1596"/>
                    <a:pt x="69" y="1573"/>
                  </a:cubicBezTo>
                  <a:cubicBezTo>
                    <a:pt x="46" y="1550"/>
                    <a:pt x="46" y="1520"/>
                    <a:pt x="46" y="1489"/>
                  </a:cubicBezTo>
                  <a:cubicBezTo>
                    <a:pt x="54" y="1466"/>
                    <a:pt x="100" y="1459"/>
                    <a:pt x="107" y="1428"/>
                  </a:cubicBezTo>
                  <a:cubicBezTo>
                    <a:pt x="107" y="1405"/>
                    <a:pt x="69" y="1390"/>
                    <a:pt x="61" y="1367"/>
                  </a:cubicBezTo>
                  <a:cubicBezTo>
                    <a:pt x="61" y="1352"/>
                    <a:pt x="61" y="1329"/>
                    <a:pt x="69" y="1306"/>
                  </a:cubicBezTo>
                  <a:cubicBezTo>
                    <a:pt x="69" y="1298"/>
                    <a:pt x="77" y="1283"/>
                    <a:pt x="84" y="1275"/>
                  </a:cubicBezTo>
                  <a:lnTo>
                    <a:pt x="84" y="1275"/>
                  </a:lnTo>
                  <a:cubicBezTo>
                    <a:pt x="92" y="1260"/>
                    <a:pt x="123" y="1252"/>
                    <a:pt x="115" y="1237"/>
                  </a:cubicBezTo>
                  <a:cubicBezTo>
                    <a:pt x="107" y="1199"/>
                    <a:pt x="61" y="1176"/>
                    <a:pt x="46" y="1145"/>
                  </a:cubicBezTo>
                  <a:cubicBezTo>
                    <a:pt x="23" y="1107"/>
                    <a:pt x="8" y="1069"/>
                    <a:pt x="8" y="1023"/>
                  </a:cubicBezTo>
                  <a:cubicBezTo>
                    <a:pt x="8" y="992"/>
                    <a:pt x="31" y="954"/>
                    <a:pt x="31" y="924"/>
                  </a:cubicBezTo>
                  <a:cubicBezTo>
                    <a:pt x="31" y="886"/>
                    <a:pt x="0" y="847"/>
                    <a:pt x="8" y="817"/>
                  </a:cubicBezTo>
                  <a:cubicBezTo>
                    <a:pt x="8" y="771"/>
                    <a:pt x="8" y="733"/>
                    <a:pt x="31" y="702"/>
                  </a:cubicBezTo>
                  <a:cubicBezTo>
                    <a:pt x="46" y="687"/>
                    <a:pt x="77" y="717"/>
                    <a:pt x="92" y="702"/>
                  </a:cubicBezTo>
                  <a:cubicBezTo>
                    <a:pt x="107" y="687"/>
                    <a:pt x="77" y="664"/>
                    <a:pt x="77" y="649"/>
                  </a:cubicBezTo>
                  <a:cubicBezTo>
                    <a:pt x="77" y="626"/>
                    <a:pt x="100" y="611"/>
                    <a:pt x="92" y="595"/>
                  </a:cubicBezTo>
                  <a:cubicBezTo>
                    <a:pt x="92" y="573"/>
                    <a:pt x="61" y="565"/>
                    <a:pt x="46" y="550"/>
                  </a:cubicBezTo>
                  <a:cubicBezTo>
                    <a:pt x="31" y="527"/>
                    <a:pt x="31" y="504"/>
                    <a:pt x="23" y="481"/>
                  </a:cubicBezTo>
                  <a:cubicBezTo>
                    <a:pt x="23" y="488"/>
                    <a:pt x="23" y="488"/>
                    <a:pt x="23" y="488"/>
                  </a:cubicBezTo>
                  <a:cubicBezTo>
                    <a:pt x="54" y="504"/>
                    <a:pt x="84" y="542"/>
                    <a:pt x="123" y="534"/>
                  </a:cubicBezTo>
                  <a:cubicBezTo>
                    <a:pt x="161" y="534"/>
                    <a:pt x="206" y="504"/>
                    <a:pt x="222" y="465"/>
                  </a:cubicBezTo>
                  <a:cubicBezTo>
                    <a:pt x="268" y="374"/>
                    <a:pt x="237" y="252"/>
                    <a:pt x="298" y="168"/>
                  </a:cubicBezTo>
                  <a:cubicBezTo>
                    <a:pt x="329" y="129"/>
                    <a:pt x="390" y="198"/>
                    <a:pt x="436" y="183"/>
                  </a:cubicBezTo>
                  <a:cubicBezTo>
                    <a:pt x="451" y="175"/>
                    <a:pt x="443" y="145"/>
                    <a:pt x="451" y="122"/>
                  </a:cubicBezTo>
                  <a:cubicBezTo>
                    <a:pt x="451" y="122"/>
                    <a:pt x="489" y="84"/>
                    <a:pt x="489" y="76"/>
                  </a:cubicBezTo>
                  <a:cubicBezTo>
                    <a:pt x="489" y="68"/>
                    <a:pt x="527" y="0"/>
                    <a:pt x="527"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9" name="Freeform 77"/>
            <p:cNvSpPr>
              <a:spLocks noChangeArrowheads="1"/>
            </p:cNvSpPr>
            <p:nvPr/>
          </p:nvSpPr>
          <p:spPr bwMode="auto">
            <a:xfrm>
              <a:off x="6446418" y="8410576"/>
              <a:ext cx="607972" cy="511175"/>
            </a:xfrm>
            <a:custGeom>
              <a:avLst/>
              <a:gdLst>
                <a:gd name="T0" fmla="*/ 39 w 1690"/>
                <a:gd name="T1" fmla="*/ 1344 h 1422"/>
                <a:gd name="T2" fmla="*/ 31 w 1690"/>
                <a:gd name="T3" fmla="*/ 1283 h 1422"/>
                <a:gd name="T4" fmla="*/ 31 w 1690"/>
                <a:gd name="T5" fmla="*/ 1253 h 1422"/>
                <a:gd name="T6" fmla="*/ 23 w 1690"/>
                <a:gd name="T7" fmla="*/ 1192 h 1422"/>
                <a:gd name="T8" fmla="*/ 31 w 1690"/>
                <a:gd name="T9" fmla="*/ 1169 h 1422"/>
                <a:gd name="T10" fmla="*/ 31 w 1690"/>
                <a:gd name="T11" fmla="*/ 1161 h 1422"/>
                <a:gd name="T12" fmla="*/ 8 w 1690"/>
                <a:gd name="T13" fmla="*/ 1062 h 1422"/>
                <a:gd name="T14" fmla="*/ 16 w 1690"/>
                <a:gd name="T15" fmla="*/ 924 h 1422"/>
                <a:gd name="T16" fmla="*/ 8 w 1690"/>
                <a:gd name="T17" fmla="*/ 840 h 1422"/>
                <a:gd name="T18" fmla="*/ 54 w 1690"/>
                <a:gd name="T19" fmla="*/ 764 h 1422"/>
                <a:gd name="T20" fmla="*/ 367 w 1690"/>
                <a:gd name="T21" fmla="*/ 573 h 1422"/>
                <a:gd name="T22" fmla="*/ 306 w 1690"/>
                <a:gd name="T23" fmla="*/ 260 h 1422"/>
                <a:gd name="T24" fmla="*/ 528 w 1690"/>
                <a:gd name="T25" fmla="*/ 260 h 1422"/>
                <a:gd name="T26" fmla="*/ 566 w 1690"/>
                <a:gd name="T27" fmla="*/ 382 h 1422"/>
                <a:gd name="T28" fmla="*/ 711 w 1690"/>
                <a:gd name="T29" fmla="*/ 321 h 1422"/>
                <a:gd name="T30" fmla="*/ 749 w 1690"/>
                <a:gd name="T31" fmla="*/ 244 h 1422"/>
                <a:gd name="T32" fmla="*/ 864 w 1690"/>
                <a:gd name="T33" fmla="*/ 191 h 1422"/>
                <a:gd name="T34" fmla="*/ 978 w 1690"/>
                <a:gd name="T35" fmla="*/ 275 h 1422"/>
                <a:gd name="T36" fmla="*/ 1184 w 1690"/>
                <a:gd name="T37" fmla="*/ 191 h 1422"/>
                <a:gd name="T38" fmla="*/ 1337 w 1690"/>
                <a:gd name="T39" fmla="*/ 206 h 1422"/>
                <a:gd name="T40" fmla="*/ 1421 w 1690"/>
                <a:gd name="T41" fmla="*/ 0 h 1422"/>
                <a:gd name="T42" fmla="*/ 1490 w 1690"/>
                <a:gd name="T43" fmla="*/ 69 h 1422"/>
                <a:gd name="T44" fmla="*/ 1658 w 1690"/>
                <a:gd name="T45" fmla="*/ 191 h 1422"/>
                <a:gd name="T46" fmla="*/ 1589 w 1690"/>
                <a:gd name="T47" fmla="*/ 321 h 1422"/>
                <a:gd name="T48" fmla="*/ 1658 w 1690"/>
                <a:gd name="T49" fmla="*/ 435 h 1422"/>
                <a:gd name="T50" fmla="*/ 1658 w 1690"/>
                <a:gd name="T51" fmla="*/ 542 h 1422"/>
                <a:gd name="T52" fmla="*/ 1574 w 1690"/>
                <a:gd name="T53" fmla="*/ 657 h 1422"/>
                <a:gd name="T54" fmla="*/ 1574 w 1690"/>
                <a:gd name="T55" fmla="*/ 863 h 1422"/>
                <a:gd name="T56" fmla="*/ 1681 w 1690"/>
                <a:gd name="T57" fmla="*/ 1077 h 1422"/>
                <a:gd name="T58" fmla="*/ 1650 w 1690"/>
                <a:gd name="T59" fmla="*/ 1115 h 1422"/>
                <a:gd name="T60" fmla="*/ 1589 w 1690"/>
                <a:gd name="T61" fmla="*/ 1169 h 1422"/>
                <a:gd name="T62" fmla="*/ 1482 w 1690"/>
                <a:gd name="T63" fmla="*/ 1169 h 1422"/>
                <a:gd name="T64" fmla="*/ 1429 w 1690"/>
                <a:gd name="T65" fmla="*/ 1100 h 1422"/>
                <a:gd name="T66" fmla="*/ 1253 w 1690"/>
                <a:gd name="T67" fmla="*/ 1138 h 1422"/>
                <a:gd name="T68" fmla="*/ 1154 w 1690"/>
                <a:gd name="T69" fmla="*/ 1161 h 1422"/>
                <a:gd name="T70" fmla="*/ 978 w 1690"/>
                <a:gd name="T71" fmla="*/ 1146 h 1422"/>
                <a:gd name="T72" fmla="*/ 757 w 1690"/>
                <a:gd name="T73" fmla="*/ 1337 h 1422"/>
                <a:gd name="T74" fmla="*/ 634 w 1690"/>
                <a:gd name="T75" fmla="*/ 1421 h 1422"/>
                <a:gd name="T76" fmla="*/ 428 w 1690"/>
                <a:gd name="T77" fmla="*/ 1260 h 1422"/>
                <a:gd name="T78" fmla="*/ 306 w 1690"/>
                <a:gd name="T79" fmla="*/ 1222 h 1422"/>
                <a:gd name="T80" fmla="*/ 245 w 1690"/>
                <a:gd name="T81" fmla="*/ 1199 h 1422"/>
                <a:gd name="T82" fmla="*/ 459 w 1690"/>
                <a:gd name="T83" fmla="*/ 947 h 1422"/>
                <a:gd name="T84" fmla="*/ 39 w 1690"/>
                <a:gd name="T85" fmla="*/ 1344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0" h="1422">
                  <a:moveTo>
                    <a:pt x="39" y="1344"/>
                  </a:moveTo>
                  <a:lnTo>
                    <a:pt x="39" y="1344"/>
                  </a:lnTo>
                  <a:cubicBezTo>
                    <a:pt x="31" y="1306"/>
                    <a:pt x="31" y="1306"/>
                    <a:pt x="31" y="1306"/>
                  </a:cubicBezTo>
                  <a:cubicBezTo>
                    <a:pt x="31" y="1299"/>
                    <a:pt x="31" y="1283"/>
                    <a:pt x="31" y="1283"/>
                  </a:cubicBezTo>
                  <a:cubicBezTo>
                    <a:pt x="31" y="1276"/>
                    <a:pt x="31" y="1276"/>
                    <a:pt x="31" y="1276"/>
                  </a:cubicBezTo>
                  <a:cubicBezTo>
                    <a:pt x="39" y="1276"/>
                    <a:pt x="39" y="1260"/>
                    <a:pt x="31" y="1253"/>
                  </a:cubicBezTo>
                  <a:cubicBezTo>
                    <a:pt x="31" y="1245"/>
                    <a:pt x="31" y="1245"/>
                    <a:pt x="23" y="1237"/>
                  </a:cubicBezTo>
                  <a:cubicBezTo>
                    <a:pt x="16" y="1222"/>
                    <a:pt x="8" y="1199"/>
                    <a:pt x="23" y="1192"/>
                  </a:cubicBezTo>
                  <a:lnTo>
                    <a:pt x="31" y="1184"/>
                  </a:lnTo>
                  <a:cubicBezTo>
                    <a:pt x="31" y="1176"/>
                    <a:pt x="31" y="1176"/>
                    <a:pt x="31" y="1169"/>
                  </a:cubicBezTo>
                  <a:lnTo>
                    <a:pt x="31" y="1169"/>
                  </a:lnTo>
                  <a:lnTo>
                    <a:pt x="31" y="1161"/>
                  </a:lnTo>
                  <a:cubicBezTo>
                    <a:pt x="16" y="1092"/>
                    <a:pt x="16" y="1092"/>
                    <a:pt x="16" y="1092"/>
                  </a:cubicBezTo>
                  <a:cubicBezTo>
                    <a:pt x="16" y="1085"/>
                    <a:pt x="23" y="1062"/>
                    <a:pt x="8" y="1062"/>
                  </a:cubicBezTo>
                  <a:cubicBezTo>
                    <a:pt x="8" y="1024"/>
                    <a:pt x="0" y="1024"/>
                    <a:pt x="23" y="993"/>
                  </a:cubicBezTo>
                  <a:cubicBezTo>
                    <a:pt x="46" y="970"/>
                    <a:pt x="46" y="947"/>
                    <a:pt x="16" y="924"/>
                  </a:cubicBezTo>
                  <a:cubicBezTo>
                    <a:pt x="16" y="909"/>
                    <a:pt x="23" y="901"/>
                    <a:pt x="23" y="878"/>
                  </a:cubicBezTo>
                  <a:cubicBezTo>
                    <a:pt x="23" y="863"/>
                    <a:pt x="8" y="855"/>
                    <a:pt x="8" y="840"/>
                  </a:cubicBezTo>
                  <a:cubicBezTo>
                    <a:pt x="8" y="817"/>
                    <a:pt x="54" y="802"/>
                    <a:pt x="54" y="764"/>
                  </a:cubicBezTo>
                  <a:lnTo>
                    <a:pt x="54" y="764"/>
                  </a:lnTo>
                  <a:cubicBezTo>
                    <a:pt x="107" y="733"/>
                    <a:pt x="153" y="703"/>
                    <a:pt x="207" y="672"/>
                  </a:cubicBezTo>
                  <a:cubicBezTo>
                    <a:pt x="260" y="642"/>
                    <a:pt x="344" y="634"/>
                    <a:pt x="367" y="573"/>
                  </a:cubicBezTo>
                  <a:cubicBezTo>
                    <a:pt x="382" y="519"/>
                    <a:pt x="306" y="466"/>
                    <a:pt x="298" y="405"/>
                  </a:cubicBezTo>
                  <a:cubicBezTo>
                    <a:pt x="291" y="359"/>
                    <a:pt x="268" y="290"/>
                    <a:pt x="306" y="260"/>
                  </a:cubicBezTo>
                  <a:cubicBezTo>
                    <a:pt x="336" y="237"/>
                    <a:pt x="367" y="321"/>
                    <a:pt x="405" y="321"/>
                  </a:cubicBezTo>
                  <a:cubicBezTo>
                    <a:pt x="451" y="321"/>
                    <a:pt x="482" y="282"/>
                    <a:pt x="528" y="260"/>
                  </a:cubicBezTo>
                  <a:lnTo>
                    <a:pt x="528" y="260"/>
                  </a:lnTo>
                  <a:cubicBezTo>
                    <a:pt x="535" y="298"/>
                    <a:pt x="550" y="336"/>
                    <a:pt x="566" y="382"/>
                  </a:cubicBezTo>
                  <a:cubicBezTo>
                    <a:pt x="566" y="382"/>
                    <a:pt x="650" y="397"/>
                    <a:pt x="657" y="390"/>
                  </a:cubicBezTo>
                  <a:cubicBezTo>
                    <a:pt x="657" y="382"/>
                    <a:pt x="711" y="321"/>
                    <a:pt x="711" y="321"/>
                  </a:cubicBezTo>
                  <a:cubicBezTo>
                    <a:pt x="741" y="313"/>
                    <a:pt x="787" y="344"/>
                    <a:pt x="795" y="313"/>
                  </a:cubicBezTo>
                  <a:cubicBezTo>
                    <a:pt x="810" y="290"/>
                    <a:pt x="757" y="267"/>
                    <a:pt x="749" y="244"/>
                  </a:cubicBezTo>
                  <a:cubicBezTo>
                    <a:pt x="749" y="221"/>
                    <a:pt x="772" y="191"/>
                    <a:pt x="795" y="183"/>
                  </a:cubicBezTo>
                  <a:cubicBezTo>
                    <a:pt x="810" y="176"/>
                    <a:pt x="856" y="168"/>
                    <a:pt x="864" y="191"/>
                  </a:cubicBezTo>
                  <a:cubicBezTo>
                    <a:pt x="879" y="221"/>
                    <a:pt x="825" y="267"/>
                    <a:pt x="848" y="290"/>
                  </a:cubicBezTo>
                  <a:cubicBezTo>
                    <a:pt x="886" y="321"/>
                    <a:pt x="940" y="290"/>
                    <a:pt x="978" y="275"/>
                  </a:cubicBezTo>
                  <a:cubicBezTo>
                    <a:pt x="1024" y="260"/>
                    <a:pt x="1062" y="229"/>
                    <a:pt x="1108" y="206"/>
                  </a:cubicBezTo>
                  <a:cubicBezTo>
                    <a:pt x="1131" y="199"/>
                    <a:pt x="1161" y="199"/>
                    <a:pt x="1184" y="191"/>
                  </a:cubicBezTo>
                  <a:cubicBezTo>
                    <a:pt x="1184" y="191"/>
                    <a:pt x="1307" y="282"/>
                    <a:pt x="1307" y="275"/>
                  </a:cubicBezTo>
                  <a:cubicBezTo>
                    <a:pt x="1307" y="267"/>
                    <a:pt x="1337" y="206"/>
                    <a:pt x="1337" y="206"/>
                  </a:cubicBezTo>
                  <a:cubicBezTo>
                    <a:pt x="1322" y="176"/>
                    <a:pt x="1284" y="145"/>
                    <a:pt x="1299" y="115"/>
                  </a:cubicBezTo>
                  <a:cubicBezTo>
                    <a:pt x="1322" y="61"/>
                    <a:pt x="1383" y="38"/>
                    <a:pt x="1421" y="0"/>
                  </a:cubicBezTo>
                  <a:lnTo>
                    <a:pt x="1421" y="0"/>
                  </a:lnTo>
                  <a:cubicBezTo>
                    <a:pt x="1444" y="23"/>
                    <a:pt x="1467" y="38"/>
                    <a:pt x="1490" y="69"/>
                  </a:cubicBezTo>
                  <a:cubicBezTo>
                    <a:pt x="1513" y="99"/>
                    <a:pt x="1513" y="153"/>
                    <a:pt x="1543" y="176"/>
                  </a:cubicBezTo>
                  <a:cubicBezTo>
                    <a:pt x="1574" y="199"/>
                    <a:pt x="1650" y="153"/>
                    <a:pt x="1658" y="191"/>
                  </a:cubicBezTo>
                  <a:cubicBezTo>
                    <a:pt x="1673" y="237"/>
                    <a:pt x="1612" y="275"/>
                    <a:pt x="1589" y="321"/>
                  </a:cubicBezTo>
                  <a:lnTo>
                    <a:pt x="1589" y="321"/>
                  </a:lnTo>
                  <a:cubicBezTo>
                    <a:pt x="1597" y="344"/>
                    <a:pt x="1597" y="367"/>
                    <a:pt x="1612" y="390"/>
                  </a:cubicBezTo>
                  <a:cubicBezTo>
                    <a:pt x="1627" y="405"/>
                    <a:pt x="1658" y="413"/>
                    <a:pt x="1658" y="435"/>
                  </a:cubicBezTo>
                  <a:cubicBezTo>
                    <a:pt x="1666" y="451"/>
                    <a:pt x="1643" y="466"/>
                    <a:pt x="1643" y="489"/>
                  </a:cubicBezTo>
                  <a:cubicBezTo>
                    <a:pt x="1643" y="504"/>
                    <a:pt x="1673" y="527"/>
                    <a:pt x="1658" y="542"/>
                  </a:cubicBezTo>
                  <a:cubicBezTo>
                    <a:pt x="1643" y="557"/>
                    <a:pt x="1612" y="527"/>
                    <a:pt x="1597" y="542"/>
                  </a:cubicBezTo>
                  <a:cubicBezTo>
                    <a:pt x="1574" y="573"/>
                    <a:pt x="1574" y="611"/>
                    <a:pt x="1574" y="657"/>
                  </a:cubicBezTo>
                  <a:cubicBezTo>
                    <a:pt x="1566" y="687"/>
                    <a:pt x="1597" y="726"/>
                    <a:pt x="1597" y="764"/>
                  </a:cubicBezTo>
                  <a:cubicBezTo>
                    <a:pt x="1597" y="794"/>
                    <a:pt x="1574" y="832"/>
                    <a:pt x="1574" y="863"/>
                  </a:cubicBezTo>
                  <a:cubicBezTo>
                    <a:pt x="1574" y="909"/>
                    <a:pt x="1589" y="947"/>
                    <a:pt x="1612" y="985"/>
                  </a:cubicBezTo>
                  <a:cubicBezTo>
                    <a:pt x="1627" y="1016"/>
                    <a:pt x="1673" y="1039"/>
                    <a:pt x="1681" y="1077"/>
                  </a:cubicBezTo>
                  <a:cubicBezTo>
                    <a:pt x="1689" y="1092"/>
                    <a:pt x="1658" y="1100"/>
                    <a:pt x="1650" y="1115"/>
                  </a:cubicBezTo>
                  <a:lnTo>
                    <a:pt x="1650" y="1115"/>
                  </a:lnTo>
                  <a:cubicBezTo>
                    <a:pt x="1635" y="1115"/>
                    <a:pt x="1627" y="1115"/>
                    <a:pt x="1612" y="1123"/>
                  </a:cubicBezTo>
                  <a:cubicBezTo>
                    <a:pt x="1605" y="1130"/>
                    <a:pt x="1605" y="1161"/>
                    <a:pt x="1589" y="1169"/>
                  </a:cubicBezTo>
                  <a:cubicBezTo>
                    <a:pt x="1574" y="1184"/>
                    <a:pt x="1551" y="1184"/>
                    <a:pt x="1528" y="1184"/>
                  </a:cubicBezTo>
                  <a:cubicBezTo>
                    <a:pt x="1513" y="1184"/>
                    <a:pt x="1497" y="1176"/>
                    <a:pt x="1482" y="1169"/>
                  </a:cubicBezTo>
                  <a:lnTo>
                    <a:pt x="1482" y="1169"/>
                  </a:lnTo>
                  <a:cubicBezTo>
                    <a:pt x="1467" y="1146"/>
                    <a:pt x="1459" y="1100"/>
                    <a:pt x="1429" y="1100"/>
                  </a:cubicBezTo>
                  <a:cubicBezTo>
                    <a:pt x="1391" y="1100"/>
                    <a:pt x="1375" y="1161"/>
                    <a:pt x="1330" y="1169"/>
                  </a:cubicBezTo>
                  <a:cubicBezTo>
                    <a:pt x="1307" y="1176"/>
                    <a:pt x="1284" y="1123"/>
                    <a:pt x="1253" y="1138"/>
                  </a:cubicBezTo>
                  <a:cubicBezTo>
                    <a:pt x="1238" y="1146"/>
                    <a:pt x="1268" y="1199"/>
                    <a:pt x="1245" y="1199"/>
                  </a:cubicBezTo>
                  <a:cubicBezTo>
                    <a:pt x="1215" y="1207"/>
                    <a:pt x="1184" y="1153"/>
                    <a:pt x="1154" y="1161"/>
                  </a:cubicBezTo>
                  <a:cubicBezTo>
                    <a:pt x="1131" y="1169"/>
                    <a:pt x="1154" y="1230"/>
                    <a:pt x="1131" y="1230"/>
                  </a:cubicBezTo>
                  <a:cubicBezTo>
                    <a:pt x="1078" y="1222"/>
                    <a:pt x="1032" y="1123"/>
                    <a:pt x="978" y="1146"/>
                  </a:cubicBezTo>
                  <a:cubicBezTo>
                    <a:pt x="902" y="1176"/>
                    <a:pt x="894" y="1299"/>
                    <a:pt x="825" y="1352"/>
                  </a:cubicBezTo>
                  <a:cubicBezTo>
                    <a:pt x="810" y="1367"/>
                    <a:pt x="780" y="1329"/>
                    <a:pt x="757" y="1337"/>
                  </a:cubicBezTo>
                  <a:cubicBezTo>
                    <a:pt x="711" y="1352"/>
                    <a:pt x="673" y="1390"/>
                    <a:pt x="634" y="1421"/>
                  </a:cubicBezTo>
                  <a:lnTo>
                    <a:pt x="634" y="1421"/>
                  </a:lnTo>
                  <a:cubicBezTo>
                    <a:pt x="573" y="1405"/>
                    <a:pt x="505" y="1413"/>
                    <a:pt x="459" y="1375"/>
                  </a:cubicBezTo>
                  <a:cubicBezTo>
                    <a:pt x="428" y="1352"/>
                    <a:pt x="459" y="1283"/>
                    <a:pt x="428" y="1260"/>
                  </a:cubicBezTo>
                  <a:cubicBezTo>
                    <a:pt x="398" y="1237"/>
                    <a:pt x="344" y="1268"/>
                    <a:pt x="306" y="1253"/>
                  </a:cubicBezTo>
                  <a:cubicBezTo>
                    <a:pt x="291" y="1253"/>
                    <a:pt x="314" y="1230"/>
                    <a:pt x="306" y="1222"/>
                  </a:cubicBezTo>
                  <a:cubicBezTo>
                    <a:pt x="268" y="1199"/>
                    <a:pt x="283" y="1214"/>
                    <a:pt x="245" y="1199"/>
                  </a:cubicBezTo>
                  <a:lnTo>
                    <a:pt x="245" y="1199"/>
                  </a:lnTo>
                  <a:cubicBezTo>
                    <a:pt x="268" y="1176"/>
                    <a:pt x="291" y="1161"/>
                    <a:pt x="298" y="1130"/>
                  </a:cubicBezTo>
                  <a:cubicBezTo>
                    <a:pt x="321" y="1069"/>
                    <a:pt x="459" y="1024"/>
                    <a:pt x="459" y="947"/>
                  </a:cubicBezTo>
                  <a:cubicBezTo>
                    <a:pt x="336" y="1039"/>
                    <a:pt x="253" y="1146"/>
                    <a:pt x="107" y="1214"/>
                  </a:cubicBezTo>
                  <a:cubicBezTo>
                    <a:pt x="69" y="1253"/>
                    <a:pt x="54" y="1299"/>
                    <a:pt x="39" y="134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0" name="Freeform 78"/>
            <p:cNvSpPr>
              <a:spLocks noChangeArrowheads="1"/>
            </p:cNvSpPr>
            <p:nvPr/>
          </p:nvSpPr>
          <p:spPr bwMode="auto">
            <a:xfrm>
              <a:off x="6181323" y="8543925"/>
              <a:ext cx="285731" cy="407988"/>
            </a:xfrm>
            <a:custGeom>
              <a:avLst/>
              <a:gdLst>
                <a:gd name="T0" fmla="*/ 794 w 795"/>
                <a:gd name="T1" fmla="*/ 390 h 1132"/>
                <a:gd name="T2" fmla="*/ 794 w 795"/>
                <a:gd name="T3" fmla="*/ 390 h 1132"/>
                <a:gd name="T4" fmla="*/ 718 w 795"/>
                <a:gd name="T5" fmla="*/ 367 h 1132"/>
                <a:gd name="T6" fmla="*/ 664 w 795"/>
                <a:gd name="T7" fmla="*/ 367 h 1132"/>
                <a:gd name="T8" fmla="*/ 626 w 795"/>
                <a:gd name="T9" fmla="*/ 344 h 1132"/>
                <a:gd name="T10" fmla="*/ 595 w 795"/>
                <a:gd name="T11" fmla="*/ 268 h 1132"/>
                <a:gd name="T12" fmla="*/ 534 w 795"/>
                <a:gd name="T13" fmla="*/ 214 h 1132"/>
                <a:gd name="T14" fmla="*/ 481 w 795"/>
                <a:gd name="T15" fmla="*/ 176 h 1132"/>
                <a:gd name="T16" fmla="*/ 435 w 795"/>
                <a:gd name="T17" fmla="*/ 122 h 1132"/>
                <a:gd name="T18" fmla="*/ 366 w 795"/>
                <a:gd name="T19" fmla="*/ 176 h 1132"/>
                <a:gd name="T20" fmla="*/ 297 w 795"/>
                <a:gd name="T21" fmla="*/ 206 h 1132"/>
                <a:gd name="T22" fmla="*/ 290 w 795"/>
                <a:gd name="T23" fmla="*/ 153 h 1132"/>
                <a:gd name="T24" fmla="*/ 236 w 795"/>
                <a:gd name="T25" fmla="*/ 153 h 1132"/>
                <a:gd name="T26" fmla="*/ 213 w 795"/>
                <a:gd name="T27" fmla="*/ 69 h 1132"/>
                <a:gd name="T28" fmla="*/ 137 w 795"/>
                <a:gd name="T29" fmla="*/ 0 h 1132"/>
                <a:gd name="T30" fmla="*/ 137 w 795"/>
                <a:gd name="T31" fmla="*/ 0 h 1132"/>
                <a:gd name="T32" fmla="*/ 91 w 795"/>
                <a:gd name="T33" fmla="*/ 54 h 1132"/>
                <a:gd name="T34" fmla="*/ 114 w 795"/>
                <a:gd name="T35" fmla="*/ 145 h 1132"/>
                <a:gd name="T36" fmla="*/ 183 w 795"/>
                <a:gd name="T37" fmla="*/ 237 h 1132"/>
                <a:gd name="T38" fmla="*/ 129 w 795"/>
                <a:gd name="T39" fmla="*/ 275 h 1132"/>
                <a:gd name="T40" fmla="*/ 91 w 795"/>
                <a:gd name="T41" fmla="*/ 359 h 1132"/>
                <a:gd name="T42" fmla="*/ 0 w 795"/>
                <a:gd name="T43" fmla="*/ 428 h 1132"/>
                <a:gd name="T44" fmla="*/ 0 w 795"/>
                <a:gd name="T45" fmla="*/ 428 h 1132"/>
                <a:gd name="T46" fmla="*/ 7 w 795"/>
                <a:gd name="T47" fmla="*/ 481 h 1132"/>
                <a:gd name="T48" fmla="*/ 30 w 795"/>
                <a:gd name="T49" fmla="*/ 489 h 1132"/>
                <a:gd name="T50" fmla="*/ 30 w 795"/>
                <a:gd name="T51" fmla="*/ 489 h 1132"/>
                <a:gd name="T52" fmla="*/ 114 w 795"/>
                <a:gd name="T53" fmla="*/ 497 h 1132"/>
                <a:gd name="T54" fmla="*/ 168 w 795"/>
                <a:gd name="T55" fmla="*/ 535 h 1132"/>
                <a:gd name="T56" fmla="*/ 175 w 795"/>
                <a:gd name="T57" fmla="*/ 573 h 1132"/>
                <a:gd name="T58" fmla="*/ 198 w 795"/>
                <a:gd name="T59" fmla="*/ 672 h 1132"/>
                <a:gd name="T60" fmla="*/ 252 w 795"/>
                <a:gd name="T61" fmla="*/ 688 h 1132"/>
                <a:gd name="T62" fmla="*/ 252 w 795"/>
                <a:gd name="T63" fmla="*/ 733 h 1132"/>
                <a:gd name="T64" fmla="*/ 290 w 795"/>
                <a:gd name="T65" fmla="*/ 749 h 1132"/>
                <a:gd name="T66" fmla="*/ 244 w 795"/>
                <a:gd name="T67" fmla="*/ 802 h 1132"/>
                <a:gd name="T68" fmla="*/ 313 w 795"/>
                <a:gd name="T69" fmla="*/ 909 h 1132"/>
                <a:gd name="T70" fmla="*/ 313 w 795"/>
                <a:gd name="T71" fmla="*/ 909 h 1132"/>
                <a:gd name="T72" fmla="*/ 359 w 795"/>
                <a:gd name="T73" fmla="*/ 932 h 1132"/>
                <a:gd name="T74" fmla="*/ 511 w 795"/>
                <a:gd name="T75" fmla="*/ 863 h 1132"/>
                <a:gd name="T76" fmla="*/ 557 w 795"/>
                <a:gd name="T77" fmla="*/ 925 h 1132"/>
                <a:gd name="T78" fmla="*/ 481 w 795"/>
                <a:gd name="T79" fmla="*/ 1031 h 1132"/>
                <a:gd name="T80" fmla="*/ 572 w 795"/>
                <a:gd name="T81" fmla="*/ 1131 h 1132"/>
                <a:gd name="T82" fmla="*/ 572 w 795"/>
                <a:gd name="T83" fmla="*/ 1131 h 1132"/>
                <a:gd name="T84" fmla="*/ 702 w 795"/>
                <a:gd name="T85" fmla="*/ 1047 h 1132"/>
                <a:gd name="T86" fmla="*/ 779 w 795"/>
                <a:gd name="T87" fmla="*/ 970 h 1132"/>
                <a:gd name="T88" fmla="*/ 779 w 795"/>
                <a:gd name="T89" fmla="*/ 970 h 1132"/>
                <a:gd name="T90" fmla="*/ 771 w 795"/>
                <a:gd name="T91" fmla="*/ 932 h 1132"/>
                <a:gd name="T92" fmla="*/ 771 w 795"/>
                <a:gd name="T93" fmla="*/ 909 h 1132"/>
                <a:gd name="T94" fmla="*/ 771 w 795"/>
                <a:gd name="T95" fmla="*/ 902 h 1132"/>
                <a:gd name="T96" fmla="*/ 771 w 795"/>
                <a:gd name="T97" fmla="*/ 879 h 1132"/>
                <a:gd name="T98" fmla="*/ 763 w 795"/>
                <a:gd name="T99" fmla="*/ 863 h 1132"/>
                <a:gd name="T100" fmla="*/ 763 w 795"/>
                <a:gd name="T101" fmla="*/ 818 h 1132"/>
                <a:gd name="T102" fmla="*/ 771 w 795"/>
                <a:gd name="T103" fmla="*/ 810 h 1132"/>
                <a:gd name="T104" fmla="*/ 771 w 795"/>
                <a:gd name="T105" fmla="*/ 795 h 1132"/>
                <a:gd name="T106" fmla="*/ 771 w 795"/>
                <a:gd name="T107" fmla="*/ 795 h 1132"/>
                <a:gd name="T108" fmla="*/ 771 w 795"/>
                <a:gd name="T109" fmla="*/ 787 h 1132"/>
                <a:gd name="T110" fmla="*/ 756 w 795"/>
                <a:gd name="T111" fmla="*/ 718 h 1132"/>
                <a:gd name="T112" fmla="*/ 748 w 795"/>
                <a:gd name="T113" fmla="*/ 688 h 1132"/>
                <a:gd name="T114" fmla="*/ 763 w 795"/>
                <a:gd name="T115" fmla="*/ 619 h 1132"/>
                <a:gd name="T116" fmla="*/ 756 w 795"/>
                <a:gd name="T117" fmla="*/ 550 h 1132"/>
                <a:gd name="T118" fmla="*/ 763 w 795"/>
                <a:gd name="T119" fmla="*/ 504 h 1132"/>
                <a:gd name="T120" fmla="*/ 748 w 795"/>
                <a:gd name="T121" fmla="*/ 466 h 1132"/>
                <a:gd name="T122" fmla="*/ 794 w 795"/>
                <a:gd name="T123" fmla="*/ 39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5" h="1132">
                  <a:moveTo>
                    <a:pt x="794" y="390"/>
                  </a:moveTo>
                  <a:lnTo>
                    <a:pt x="794" y="390"/>
                  </a:lnTo>
                  <a:cubicBezTo>
                    <a:pt x="779" y="375"/>
                    <a:pt x="740" y="375"/>
                    <a:pt x="718" y="367"/>
                  </a:cubicBezTo>
                  <a:cubicBezTo>
                    <a:pt x="687" y="359"/>
                    <a:pt x="702" y="344"/>
                    <a:pt x="664" y="367"/>
                  </a:cubicBezTo>
                  <a:cubicBezTo>
                    <a:pt x="641" y="375"/>
                    <a:pt x="641" y="352"/>
                    <a:pt x="626" y="344"/>
                  </a:cubicBezTo>
                  <a:cubicBezTo>
                    <a:pt x="626" y="321"/>
                    <a:pt x="603" y="291"/>
                    <a:pt x="595" y="268"/>
                  </a:cubicBezTo>
                  <a:cubicBezTo>
                    <a:pt x="580" y="245"/>
                    <a:pt x="557" y="229"/>
                    <a:pt x="534" y="214"/>
                  </a:cubicBezTo>
                  <a:cubicBezTo>
                    <a:pt x="519" y="206"/>
                    <a:pt x="496" y="191"/>
                    <a:pt x="481" y="176"/>
                  </a:cubicBezTo>
                  <a:cubicBezTo>
                    <a:pt x="473" y="161"/>
                    <a:pt x="435" y="130"/>
                    <a:pt x="435" y="122"/>
                  </a:cubicBezTo>
                  <a:cubicBezTo>
                    <a:pt x="420" y="122"/>
                    <a:pt x="382" y="168"/>
                    <a:pt x="366" y="176"/>
                  </a:cubicBezTo>
                  <a:cubicBezTo>
                    <a:pt x="351" y="183"/>
                    <a:pt x="305" y="222"/>
                    <a:pt x="297" y="206"/>
                  </a:cubicBezTo>
                  <a:cubicBezTo>
                    <a:pt x="290" y="191"/>
                    <a:pt x="290" y="176"/>
                    <a:pt x="290" y="153"/>
                  </a:cubicBezTo>
                  <a:cubicBezTo>
                    <a:pt x="290" y="145"/>
                    <a:pt x="244" y="153"/>
                    <a:pt x="236" y="153"/>
                  </a:cubicBezTo>
                  <a:cubicBezTo>
                    <a:pt x="229" y="153"/>
                    <a:pt x="221" y="77"/>
                    <a:pt x="213" y="69"/>
                  </a:cubicBezTo>
                  <a:cubicBezTo>
                    <a:pt x="190" y="39"/>
                    <a:pt x="160" y="23"/>
                    <a:pt x="137" y="0"/>
                  </a:cubicBezTo>
                  <a:lnTo>
                    <a:pt x="137" y="0"/>
                  </a:lnTo>
                  <a:cubicBezTo>
                    <a:pt x="122" y="16"/>
                    <a:pt x="99" y="31"/>
                    <a:pt x="91" y="54"/>
                  </a:cubicBezTo>
                  <a:cubicBezTo>
                    <a:pt x="91" y="84"/>
                    <a:pt x="99" y="115"/>
                    <a:pt x="114" y="145"/>
                  </a:cubicBezTo>
                  <a:cubicBezTo>
                    <a:pt x="129" y="176"/>
                    <a:pt x="175" y="199"/>
                    <a:pt x="183" y="237"/>
                  </a:cubicBezTo>
                  <a:cubicBezTo>
                    <a:pt x="183" y="260"/>
                    <a:pt x="137" y="260"/>
                    <a:pt x="129" y="275"/>
                  </a:cubicBezTo>
                  <a:cubicBezTo>
                    <a:pt x="107" y="298"/>
                    <a:pt x="114" y="336"/>
                    <a:pt x="91" y="359"/>
                  </a:cubicBezTo>
                  <a:cubicBezTo>
                    <a:pt x="68" y="390"/>
                    <a:pt x="30" y="405"/>
                    <a:pt x="0" y="428"/>
                  </a:cubicBezTo>
                  <a:lnTo>
                    <a:pt x="0" y="428"/>
                  </a:lnTo>
                  <a:cubicBezTo>
                    <a:pt x="7" y="451"/>
                    <a:pt x="0" y="466"/>
                    <a:pt x="7" y="481"/>
                  </a:cubicBezTo>
                  <a:cubicBezTo>
                    <a:pt x="15" y="489"/>
                    <a:pt x="23" y="489"/>
                    <a:pt x="30" y="489"/>
                  </a:cubicBezTo>
                  <a:lnTo>
                    <a:pt x="30" y="489"/>
                  </a:lnTo>
                  <a:cubicBezTo>
                    <a:pt x="61" y="497"/>
                    <a:pt x="91" y="489"/>
                    <a:pt x="114" y="497"/>
                  </a:cubicBezTo>
                  <a:cubicBezTo>
                    <a:pt x="137" y="504"/>
                    <a:pt x="152" y="520"/>
                    <a:pt x="168" y="535"/>
                  </a:cubicBezTo>
                  <a:cubicBezTo>
                    <a:pt x="175" y="543"/>
                    <a:pt x="168" y="558"/>
                    <a:pt x="175" y="573"/>
                  </a:cubicBezTo>
                  <a:cubicBezTo>
                    <a:pt x="175" y="573"/>
                    <a:pt x="190" y="665"/>
                    <a:pt x="198" y="672"/>
                  </a:cubicBezTo>
                  <a:cubicBezTo>
                    <a:pt x="206" y="672"/>
                    <a:pt x="252" y="688"/>
                    <a:pt x="252" y="688"/>
                  </a:cubicBezTo>
                  <a:cubicBezTo>
                    <a:pt x="252" y="703"/>
                    <a:pt x="244" y="718"/>
                    <a:pt x="252" y="733"/>
                  </a:cubicBezTo>
                  <a:cubicBezTo>
                    <a:pt x="259" y="741"/>
                    <a:pt x="290" y="733"/>
                    <a:pt x="290" y="749"/>
                  </a:cubicBezTo>
                  <a:cubicBezTo>
                    <a:pt x="290" y="772"/>
                    <a:pt x="244" y="779"/>
                    <a:pt x="244" y="802"/>
                  </a:cubicBezTo>
                  <a:cubicBezTo>
                    <a:pt x="252" y="840"/>
                    <a:pt x="290" y="871"/>
                    <a:pt x="313" y="909"/>
                  </a:cubicBezTo>
                  <a:lnTo>
                    <a:pt x="313" y="909"/>
                  </a:lnTo>
                  <a:cubicBezTo>
                    <a:pt x="328" y="917"/>
                    <a:pt x="343" y="932"/>
                    <a:pt x="359" y="932"/>
                  </a:cubicBezTo>
                  <a:cubicBezTo>
                    <a:pt x="412" y="917"/>
                    <a:pt x="458" y="863"/>
                    <a:pt x="511" y="863"/>
                  </a:cubicBezTo>
                  <a:cubicBezTo>
                    <a:pt x="542" y="863"/>
                    <a:pt x="565" y="902"/>
                    <a:pt x="557" y="925"/>
                  </a:cubicBezTo>
                  <a:cubicBezTo>
                    <a:pt x="549" y="970"/>
                    <a:pt x="488" y="986"/>
                    <a:pt x="481" y="1031"/>
                  </a:cubicBezTo>
                  <a:cubicBezTo>
                    <a:pt x="473" y="1047"/>
                    <a:pt x="557" y="1115"/>
                    <a:pt x="572" y="1131"/>
                  </a:cubicBezTo>
                  <a:lnTo>
                    <a:pt x="572" y="1131"/>
                  </a:lnTo>
                  <a:cubicBezTo>
                    <a:pt x="611" y="1100"/>
                    <a:pt x="657" y="1070"/>
                    <a:pt x="702" y="1047"/>
                  </a:cubicBezTo>
                  <a:cubicBezTo>
                    <a:pt x="740" y="1031"/>
                    <a:pt x="763" y="1001"/>
                    <a:pt x="779" y="970"/>
                  </a:cubicBezTo>
                  <a:lnTo>
                    <a:pt x="779" y="970"/>
                  </a:lnTo>
                  <a:cubicBezTo>
                    <a:pt x="771" y="932"/>
                    <a:pt x="771" y="932"/>
                    <a:pt x="771" y="932"/>
                  </a:cubicBezTo>
                  <a:cubicBezTo>
                    <a:pt x="771" y="925"/>
                    <a:pt x="771" y="909"/>
                    <a:pt x="771" y="909"/>
                  </a:cubicBezTo>
                  <a:cubicBezTo>
                    <a:pt x="771" y="902"/>
                    <a:pt x="771" y="902"/>
                    <a:pt x="771" y="902"/>
                  </a:cubicBezTo>
                  <a:cubicBezTo>
                    <a:pt x="779" y="902"/>
                    <a:pt x="779" y="886"/>
                    <a:pt x="771" y="879"/>
                  </a:cubicBezTo>
                  <a:cubicBezTo>
                    <a:pt x="771" y="871"/>
                    <a:pt x="771" y="871"/>
                    <a:pt x="763" y="863"/>
                  </a:cubicBezTo>
                  <a:cubicBezTo>
                    <a:pt x="756" y="848"/>
                    <a:pt x="748" y="825"/>
                    <a:pt x="763" y="818"/>
                  </a:cubicBezTo>
                  <a:lnTo>
                    <a:pt x="771" y="810"/>
                  </a:lnTo>
                  <a:cubicBezTo>
                    <a:pt x="771" y="802"/>
                    <a:pt x="771" y="802"/>
                    <a:pt x="771" y="795"/>
                  </a:cubicBezTo>
                  <a:lnTo>
                    <a:pt x="771" y="795"/>
                  </a:lnTo>
                  <a:lnTo>
                    <a:pt x="771" y="787"/>
                  </a:lnTo>
                  <a:cubicBezTo>
                    <a:pt x="756" y="718"/>
                    <a:pt x="756" y="718"/>
                    <a:pt x="756" y="718"/>
                  </a:cubicBezTo>
                  <a:cubicBezTo>
                    <a:pt x="756" y="711"/>
                    <a:pt x="763" y="688"/>
                    <a:pt x="748" y="688"/>
                  </a:cubicBezTo>
                  <a:cubicBezTo>
                    <a:pt x="748" y="650"/>
                    <a:pt x="740" y="650"/>
                    <a:pt x="763" y="619"/>
                  </a:cubicBezTo>
                  <a:cubicBezTo>
                    <a:pt x="786" y="596"/>
                    <a:pt x="786" y="573"/>
                    <a:pt x="756" y="550"/>
                  </a:cubicBezTo>
                  <a:cubicBezTo>
                    <a:pt x="756" y="535"/>
                    <a:pt x="763" y="527"/>
                    <a:pt x="763" y="504"/>
                  </a:cubicBezTo>
                  <a:cubicBezTo>
                    <a:pt x="763" y="489"/>
                    <a:pt x="748" y="481"/>
                    <a:pt x="748" y="466"/>
                  </a:cubicBezTo>
                  <a:cubicBezTo>
                    <a:pt x="748" y="443"/>
                    <a:pt x="794" y="428"/>
                    <a:pt x="794" y="39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1" name="Freeform 79"/>
            <p:cNvSpPr>
              <a:spLocks noChangeArrowheads="1"/>
            </p:cNvSpPr>
            <p:nvPr/>
          </p:nvSpPr>
          <p:spPr bwMode="auto">
            <a:xfrm>
              <a:off x="6016233" y="8685214"/>
              <a:ext cx="96832" cy="173037"/>
            </a:xfrm>
            <a:custGeom>
              <a:avLst/>
              <a:gdLst>
                <a:gd name="T0" fmla="*/ 0 w 269"/>
                <a:gd name="T1" fmla="*/ 46 h 482"/>
                <a:gd name="T2" fmla="*/ 0 w 269"/>
                <a:gd name="T3" fmla="*/ 46 h 482"/>
                <a:gd name="T4" fmla="*/ 54 w 269"/>
                <a:gd name="T5" fmla="*/ 0 h 482"/>
                <a:gd name="T6" fmla="*/ 69 w 269"/>
                <a:gd name="T7" fmla="*/ 46 h 482"/>
                <a:gd name="T8" fmla="*/ 122 w 269"/>
                <a:gd name="T9" fmla="*/ 53 h 482"/>
                <a:gd name="T10" fmla="*/ 130 w 269"/>
                <a:gd name="T11" fmla="*/ 107 h 482"/>
                <a:gd name="T12" fmla="*/ 176 w 269"/>
                <a:gd name="T13" fmla="*/ 114 h 482"/>
                <a:gd name="T14" fmla="*/ 176 w 269"/>
                <a:gd name="T15" fmla="*/ 114 h 482"/>
                <a:gd name="T16" fmla="*/ 191 w 269"/>
                <a:gd name="T17" fmla="*/ 206 h 482"/>
                <a:gd name="T18" fmla="*/ 268 w 269"/>
                <a:gd name="T19" fmla="*/ 397 h 482"/>
                <a:gd name="T20" fmla="*/ 214 w 269"/>
                <a:gd name="T21" fmla="*/ 481 h 482"/>
                <a:gd name="T22" fmla="*/ 214 w 269"/>
                <a:gd name="T23" fmla="*/ 481 h 482"/>
                <a:gd name="T24" fmla="*/ 176 w 269"/>
                <a:gd name="T25" fmla="*/ 428 h 482"/>
                <a:gd name="T26" fmla="*/ 107 w 269"/>
                <a:gd name="T27" fmla="*/ 351 h 482"/>
                <a:gd name="T28" fmla="*/ 0 w 269"/>
                <a:gd name="T29" fmla="*/ 183 h 482"/>
                <a:gd name="T30" fmla="*/ 31 w 269"/>
                <a:gd name="T31" fmla="*/ 145 h 482"/>
                <a:gd name="T32" fmla="*/ 0 w 269"/>
                <a:gd name="T33" fmla="*/ 4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9" h="482">
                  <a:moveTo>
                    <a:pt x="0" y="46"/>
                  </a:moveTo>
                  <a:lnTo>
                    <a:pt x="0" y="46"/>
                  </a:lnTo>
                  <a:cubicBezTo>
                    <a:pt x="16" y="30"/>
                    <a:pt x="31" y="0"/>
                    <a:pt x="54" y="0"/>
                  </a:cubicBezTo>
                  <a:cubicBezTo>
                    <a:pt x="69" y="0"/>
                    <a:pt x="61" y="30"/>
                    <a:pt x="69" y="46"/>
                  </a:cubicBezTo>
                  <a:cubicBezTo>
                    <a:pt x="84" y="53"/>
                    <a:pt x="107" y="46"/>
                    <a:pt x="122" y="53"/>
                  </a:cubicBezTo>
                  <a:cubicBezTo>
                    <a:pt x="130" y="68"/>
                    <a:pt x="122" y="91"/>
                    <a:pt x="130" y="107"/>
                  </a:cubicBezTo>
                  <a:cubicBezTo>
                    <a:pt x="145" y="114"/>
                    <a:pt x="161" y="114"/>
                    <a:pt x="176" y="114"/>
                  </a:cubicBezTo>
                  <a:lnTo>
                    <a:pt x="176" y="114"/>
                  </a:lnTo>
                  <a:cubicBezTo>
                    <a:pt x="184" y="145"/>
                    <a:pt x="176" y="175"/>
                    <a:pt x="191" y="206"/>
                  </a:cubicBezTo>
                  <a:cubicBezTo>
                    <a:pt x="207" y="267"/>
                    <a:pt x="260" y="328"/>
                    <a:pt x="268" y="397"/>
                  </a:cubicBezTo>
                  <a:cubicBezTo>
                    <a:pt x="268" y="428"/>
                    <a:pt x="230" y="450"/>
                    <a:pt x="214" y="481"/>
                  </a:cubicBezTo>
                  <a:lnTo>
                    <a:pt x="214" y="481"/>
                  </a:lnTo>
                  <a:cubicBezTo>
                    <a:pt x="207" y="466"/>
                    <a:pt x="191" y="443"/>
                    <a:pt x="176" y="428"/>
                  </a:cubicBezTo>
                  <a:cubicBezTo>
                    <a:pt x="153" y="397"/>
                    <a:pt x="122" y="374"/>
                    <a:pt x="107" y="351"/>
                  </a:cubicBezTo>
                  <a:cubicBezTo>
                    <a:pt x="69" y="298"/>
                    <a:pt x="23" y="244"/>
                    <a:pt x="0" y="183"/>
                  </a:cubicBezTo>
                  <a:cubicBezTo>
                    <a:pt x="0" y="168"/>
                    <a:pt x="31" y="160"/>
                    <a:pt x="31" y="145"/>
                  </a:cubicBezTo>
                  <a:cubicBezTo>
                    <a:pt x="31" y="107"/>
                    <a:pt x="8" y="76"/>
                    <a:pt x="0"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2" name="Freeform 80"/>
            <p:cNvSpPr>
              <a:spLocks noChangeArrowheads="1"/>
            </p:cNvSpPr>
            <p:nvPr/>
          </p:nvSpPr>
          <p:spPr bwMode="auto">
            <a:xfrm>
              <a:off x="6095603" y="8689976"/>
              <a:ext cx="112706" cy="138113"/>
            </a:xfrm>
            <a:custGeom>
              <a:avLst/>
              <a:gdLst>
                <a:gd name="T0" fmla="*/ 236 w 313"/>
                <a:gd name="T1" fmla="*/ 23 h 383"/>
                <a:gd name="T2" fmla="*/ 236 w 313"/>
                <a:gd name="T3" fmla="*/ 23 h 383"/>
                <a:gd name="T4" fmla="*/ 243 w 313"/>
                <a:gd name="T5" fmla="*/ 76 h 383"/>
                <a:gd name="T6" fmla="*/ 266 w 313"/>
                <a:gd name="T7" fmla="*/ 84 h 383"/>
                <a:gd name="T8" fmla="*/ 266 w 313"/>
                <a:gd name="T9" fmla="*/ 84 h 383"/>
                <a:gd name="T10" fmla="*/ 304 w 313"/>
                <a:gd name="T11" fmla="*/ 168 h 383"/>
                <a:gd name="T12" fmla="*/ 304 w 313"/>
                <a:gd name="T13" fmla="*/ 367 h 383"/>
                <a:gd name="T14" fmla="*/ 304 w 313"/>
                <a:gd name="T15" fmla="*/ 367 h 383"/>
                <a:gd name="T16" fmla="*/ 259 w 313"/>
                <a:gd name="T17" fmla="*/ 367 h 383"/>
                <a:gd name="T18" fmla="*/ 281 w 313"/>
                <a:gd name="T19" fmla="*/ 336 h 383"/>
                <a:gd name="T20" fmla="*/ 251 w 313"/>
                <a:gd name="T21" fmla="*/ 306 h 383"/>
                <a:gd name="T22" fmla="*/ 151 w 313"/>
                <a:gd name="T23" fmla="*/ 199 h 383"/>
                <a:gd name="T24" fmla="*/ 137 w 313"/>
                <a:gd name="T25" fmla="*/ 252 h 383"/>
                <a:gd name="T26" fmla="*/ 76 w 313"/>
                <a:gd name="T27" fmla="*/ 183 h 383"/>
                <a:gd name="T28" fmla="*/ 0 w 313"/>
                <a:gd name="T29" fmla="*/ 76 h 383"/>
                <a:gd name="T30" fmla="*/ 0 w 313"/>
                <a:gd name="T31" fmla="*/ 76 h 383"/>
                <a:gd name="T32" fmla="*/ 30 w 313"/>
                <a:gd name="T33" fmla="*/ 8 h 383"/>
                <a:gd name="T34" fmla="*/ 122 w 313"/>
                <a:gd name="T35" fmla="*/ 38 h 383"/>
                <a:gd name="T36" fmla="*/ 236 w 313"/>
                <a:gd name="T37" fmla="*/ 2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3" h="383">
                  <a:moveTo>
                    <a:pt x="236" y="23"/>
                  </a:moveTo>
                  <a:lnTo>
                    <a:pt x="236" y="23"/>
                  </a:lnTo>
                  <a:cubicBezTo>
                    <a:pt x="243" y="46"/>
                    <a:pt x="236" y="61"/>
                    <a:pt x="243" y="76"/>
                  </a:cubicBezTo>
                  <a:cubicBezTo>
                    <a:pt x="251" y="84"/>
                    <a:pt x="259" y="84"/>
                    <a:pt x="266" y="84"/>
                  </a:cubicBezTo>
                  <a:lnTo>
                    <a:pt x="266" y="84"/>
                  </a:lnTo>
                  <a:cubicBezTo>
                    <a:pt x="281" y="115"/>
                    <a:pt x="297" y="138"/>
                    <a:pt x="304" y="168"/>
                  </a:cubicBezTo>
                  <a:cubicBezTo>
                    <a:pt x="312" y="237"/>
                    <a:pt x="304" y="298"/>
                    <a:pt x="304" y="367"/>
                  </a:cubicBezTo>
                  <a:lnTo>
                    <a:pt x="304" y="367"/>
                  </a:lnTo>
                  <a:cubicBezTo>
                    <a:pt x="289" y="367"/>
                    <a:pt x="274" y="382"/>
                    <a:pt x="259" y="367"/>
                  </a:cubicBezTo>
                  <a:cubicBezTo>
                    <a:pt x="251" y="359"/>
                    <a:pt x="281" y="351"/>
                    <a:pt x="281" y="336"/>
                  </a:cubicBezTo>
                  <a:cubicBezTo>
                    <a:pt x="274" y="328"/>
                    <a:pt x="259" y="321"/>
                    <a:pt x="251" y="306"/>
                  </a:cubicBezTo>
                  <a:cubicBezTo>
                    <a:pt x="220" y="275"/>
                    <a:pt x="197" y="222"/>
                    <a:pt x="151" y="199"/>
                  </a:cubicBezTo>
                  <a:cubicBezTo>
                    <a:pt x="137" y="191"/>
                    <a:pt x="159" y="260"/>
                    <a:pt x="137" y="252"/>
                  </a:cubicBezTo>
                  <a:cubicBezTo>
                    <a:pt x="107" y="245"/>
                    <a:pt x="99" y="206"/>
                    <a:pt x="76" y="183"/>
                  </a:cubicBezTo>
                  <a:cubicBezTo>
                    <a:pt x="46" y="153"/>
                    <a:pt x="23" y="115"/>
                    <a:pt x="0" y="76"/>
                  </a:cubicBezTo>
                  <a:lnTo>
                    <a:pt x="0" y="76"/>
                  </a:lnTo>
                  <a:cubicBezTo>
                    <a:pt x="8" y="53"/>
                    <a:pt x="8" y="15"/>
                    <a:pt x="30" y="8"/>
                  </a:cubicBezTo>
                  <a:cubicBezTo>
                    <a:pt x="61" y="0"/>
                    <a:pt x="91" y="38"/>
                    <a:pt x="122" y="38"/>
                  </a:cubicBezTo>
                  <a:cubicBezTo>
                    <a:pt x="159" y="46"/>
                    <a:pt x="197" y="31"/>
                    <a:pt x="236"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3" name="Freeform 81"/>
            <p:cNvSpPr>
              <a:spLocks noChangeArrowheads="1"/>
            </p:cNvSpPr>
            <p:nvPr/>
          </p:nvSpPr>
          <p:spPr bwMode="auto">
            <a:xfrm>
              <a:off x="6190847" y="8720138"/>
              <a:ext cx="101593" cy="163512"/>
            </a:xfrm>
            <a:custGeom>
              <a:avLst/>
              <a:gdLst>
                <a:gd name="T0" fmla="*/ 0 w 284"/>
                <a:gd name="T1" fmla="*/ 0 h 452"/>
                <a:gd name="T2" fmla="*/ 0 w 284"/>
                <a:gd name="T3" fmla="*/ 0 h 452"/>
                <a:gd name="T4" fmla="*/ 84 w 284"/>
                <a:gd name="T5" fmla="*/ 8 h 452"/>
                <a:gd name="T6" fmla="*/ 138 w 284"/>
                <a:gd name="T7" fmla="*/ 46 h 452"/>
                <a:gd name="T8" fmla="*/ 145 w 284"/>
                <a:gd name="T9" fmla="*/ 84 h 452"/>
                <a:gd name="T10" fmla="*/ 168 w 284"/>
                <a:gd name="T11" fmla="*/ 183 h 452"/>
                <a:gd name="T12" fmla="*/ 222 w 284"/>
                <a:gd name="T13" fmla="*/ 199 h 452"/>
                <a:gd name="T14" fmla="*/ 222 w 284"/>
                <a:gd name="T15" fmla="*/ 244 h 452"/>
                <a:gd name="T16" fmla="*/ 260 w 284"/>
                <a:gd name="T17" fmla="*/ 260 h 452"/>
                <a:gd name="T18" fmla="*/ 214 w 284"/>
                <a:gd name="T19" fmla="*/ 313 h 452"/>
                <a:gd name="T20" fmla="*/ 283 w 284"/>
                <a:gd name="T21" fmla="*/ 420 h 452"/>
                <a:gd name="T22" fmla="*/ 283 w 284"/>
                <a:gd name="T23" fmla="*/ 420 h 452"/>
                <a:gd name="T24" fmla="*/ 183 w 284"/>
                <a:gd name="T25" fmla="*/ 451 h 452"/>
                <a:gd name="T26" fmla="*/ 92 w 284"/>
                <a:gd name="T27" fmla="*/ 451 h 452"/>
                <a:gd name="T28" fmla="*/ 92 w 284"/>
                <a:gd name="T29" fmla="*/ 451 h 452"/>
                <a:gd name="T30" fmla="*/ 61 w 284"/>
                <a:gd name="T31" fmla="*/ 405 h 452"/>
                <a:gd name="T32" fmla="*/ 99 w 284"/>
                <a:gd name="T33" fmla="*/ 351 h 452"/>
                <a:gd name="T34" fmla="*/ 92 w 284"/>
                <a:gd name="T35" fmla="*/ 275 h 452"/>
                <a:gd name="T36" fmla="*/ 38 w 284"/>
                <a:gd name="T37" fmla="*/ 283 h 452"/>
                <a:gd name="T38" fmla="*/ 38 w 284"/>
                <a:gd name="T39" fmla="*/ 283 h 452"/>
                <a:gd name="T40" fmla="*/ 38 w 284"/>
                <a:gd name="T41" fmla="*/ 84 h 452"/>
                <a:gd name="T42" fmla="*/ 0 w 284"/>
                <a:gd name="T4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4" h="452">
                  <a:moveTo>
                    <a:pt x="0" y="0"/>
                  </a:moveTo>
                  <a:lnTo>
                    <a:pt x="0" y="0"/>
                  </a:lnTo>
                  <a:cubicBezTo>
                    <a:pt x="31" y="8"/>
                    <a:pt x="61" y="0"/>
                    <a:pt x="84" y="8"/>
                  </a:cubicBezTo>
                  <a:cubicBezTo>
                    <a:pt x="107" y="15"/>
                    <a:pt x="122" y="31"/>
                    <a:pt x="138" y="46"/>
                  </a:cubicBezTo>
                  <a:cubicBezTo>
                    <a:pt x="145" y="54"/>
                    <a:pt x="138" y="69"/>
                    <a:pt x="145" y="84"/>
                  </a:cubicBezTo>
                  <a:cubicBezTo>
                    <a:pt x="145" y="84"/>
                    <a:pt x="160" y="176"/>
                    <a:pt x="168" y="183"/>
                  </a:cubicBezTo>
                  <a:cubicBezTo>
                    <a:pt x="176" y="183"/>
                    <a:pt x="222" y="199"/>
                    <a:pt x="222" y="199"/>
                  </a:cubicBezTo>
                  <a:cubicBezTo>
                    <a:pt x="222" y="214"/>
                    <a:pt x="214" y="229"/>
                    <a:pt x="222" y="244"/>
                  </a:cubicBezTo>
                  <a:cubicBezTo>
                    <a:pt x="229" y="252"/>
                    <a:pt x="260" y="244"/>
                    <a:pt x="260" y="260"/>
                  </a:cubicBezTo>
                  <a:cubicBezTo>
                    <a:pt x="260" y="283"/>
                    <a:pt x="214" y="290"/>
                    <a:pt x="214" y="313"/>
                  </a:cubicBezTo>
                  <a:cubicBezTo>
                    <a:pt x="222" y="351"/>
                    <a:pt x="260" y="382"/>
                    <a:pt x="283" y="420"/>
                  </a:cubicBezTo>
                  <a:lnTo>
                    <a:pt x="283" y="420"/>
                  </a:lnTo>
                  <a:cubicBezTo>
                    <a:pt x="252" y="428"/>
                    <a:pt x="222" y="443"/>
                    <a:pt x="183" y="451"/>
                  </a:cubicBezTo>
                  <a:cubicBezTo>
                    <a:pt x="153" y="451"/>
                    <a:pt x="122" y="451"/>
                    <a:pt x="92" y="451"/>
                  </a:cubicBezTo>
                  <a:lnTo>
                    <a:pt x="92" y="451"/>
                  </a:lnTo>
                  <a:cubicBezTo>
                    <a:pt x="77" y="436"/>
                    <a:pt x="61" y="420"/>
                    <a:pt x="61" y="405"/>
                  </a:cubicBezTo>
                  <a:cubicBezTo>
                    <a:pt x="61" y="382"/>
                    <a:pt x="92" y="374"/>
                    <a:pt x="99" y="351"/>
                  </a:cubicBezTo>
                  <a:cubicBezTo>
                    <a:pt x="99" y="321"/>
                    <a:pt x="107" y="290"/>
                    <a:pt x="92" y="275"/>
                  </a:cubicBezTo>
                  <a:cubicBezTo>
                    <a:pt x="77" y="260"/>
                    <a:pt x="54" y="275"/>
                    <a:pt x="38" y="283"/>
                  </a:cubicBezTo>
                  <a:lnTo>
                    <a:pt x="38" y="283"/>
                  </a:lnTo>
                  <a:cubicBezTo>
                    <a:pt x="38" y="214"/>
                    <a:pt x="46" y="153"/>
                    <a:pt x="38" y="84"/>
                  </a:cubicBezTo>
                  <a:cubicBezTo>
                    <a:pt x="31" y="54"/>
                    <a:pt x="15" y="31"/>
                    <a:pt x="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4" name="Freeform 82"/>
            <p:cNvSpPr>
              <a:spLocks noChangeArrowheads="1"/>
            </p:cNvSpPr>
            <p:nvPr/>
          </p:nvSpPr>
          <p:spPr bwMode="auto">
            <a:xfrm>
              <a:off x="6079730" y="8718551"/>
              <a:ext cx="150803" cy="231775"/>
            </a:xfrm>
            <a:custGeom>
              <a:avLst/>
              <a:gdLst>
                <a:gd name="T0" fmla="*/ 0 w 420"/>
                <a:gd name="T1" fmla="*/ 23 h 643"/>
                <a:gd name="T2" fmla="*/ 0 w 420"/>
                <a:gd name="T3" fmla="*/ 23 h 643"/>
                <a:gd name="T4" fmla="*/ 46 w 420"/>
                <a:gd name="T5" fmla="*/ 0 h 643"/>
                <a:gd name="T6" fmla="*/ 46 w 420"/>
                <a:gd name="T7" fmla="*/ 0 h 643"/>
                <a:gd name="T8" fmla="*/ 122 w 420"/>
                <a:gd name="T9" fmla="*/ 107 h 643"/>
                <a:gd name="T10" fmla="*/ 183 w 420"/>
                <a:gd name="T11" fmla="*/ 176 h 643"/>
                <a:gd name="T12" fmla="*/ 197 w 420"/>
                <a:gd name="T13" fmla="*/ 123 h 643"/>
                <a:gd name="T14" fmla="*/ 297 w 420"/>
                <a:gd name="T15" fmla="*/ 230 h 643"/>
                <a:gd name="T16" fmla="*/ 327 w 420"/>
                <a:gd name="T17" fmla="*/ 260 h 643"/>
                <a:gd name="T18" fmla="*/ 305 w 420"/>
                <a:gd name="T19" fmla="*/ 291 h 643"/>
                <a:gd name="T20" fmla="*/ 350 w 420"/>
                <a:gd name="T21" fmla="*/ 291 h 643"/>
                <a:gd name="T22" fmla="*/ 350 w 420"/>
                <a:gd name="T23" fmla="*/ 291 h 643"/>
                <a:gd name="T24" fmla="*/ 404 w 420"/>
                <a:gd name="T25" fmla="*/ 283 h 643"/>
                <a:gd name="T26" fmla="*/ 411 w 420"/>
                <a:gd name="T27" fmla="*/ 359 h 643"/>
                <a:gd name="T28" fmla="*/ 373 w 420"/>
                <a:gd name="T29" fmla="*/ 413 h 643"/>
                <a:gd name="T30" fmla="*/ 404 w 420"/>
                <a:gd name="T31" fmla="*/ 459 h 643"/>
                <a:gd name="T32" fmla="*/ 404 w 420"/>
                <a:gd name="T33" fmla="*/ 459 h 643"/>
                <a:gd name="T34" fmla="*/ 343 w 420"/>
                <a:gd name="T35" fmla="*/ 535 h 643"/>
                <a:gd name="T36" fmla="*/ 389 w 420"/>
                <a:gd name="T37" fmla="*/ 581 h 643"/>
                <a:gd name="T38" fmla="*/ 350 w 420"/>
                <a:gd name="T39" fmla="*/ 642 h 643"/>
                <a:gd name="T40" fmla="*/ 350 w 420"/>
                <a:gd name="T41" fmla="*/ 642 h 643"/>
                <a:gd name="T42" fmla="*/ 274 w 420"/>
                <a:gd name="T43" fmla="*/ 611 h 643"/>
                <a:gd name="T44" fmla="*/ 160 w 420"/>
                <a:gd name="T45" fmla="*/ 627 h 643"/>
                <a:gd name="T46" fmla="*/ 160 w 420"/>
                <a:gd name="T47" fmla="*/ 627 h 643"/>
                <a:gd name="T48" fmla="*/ 69 w 420"/>
                <a:gd name="T49" fmla="*/ 535 h 643"/>
                <a:gd name="T50" fmla="*/ 38 w 420"/>
                <a:gd name="T51" fmla="*/ 390 h 643"/>
                <a:gd name="T52" fmla="*/ 38 w 420"/>
                <a:gd name="T53" fmla="*/ 390 h 643"/>
                <a:gd name="T54" fmla="*/ 92 w 420"/>
                <a:gd name="T55" fmla="*/ 306 h 643"/>
                <a:gd name="T56" fmla="*/ 15 w 420"/>
                <a:gd name="T57" fmla="*/ 115 h 643"/>
                <a:gd name="T58" fmla="*/ 0 w 420"/>
                <a:gd name="T59" fmla="*/ 2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0" h="643">
                  <a:moveTo>
                    <a:pt x="0" y="23"/>
                  </a:moveTo>
                  <a:lnTo>
                    <a:pt x="0" y="23"/>
                  </a:lnTo>
                  <a:cubicBezTo>
                    <a:pt x="46" y="0"/>
                    <a:pt x="46" y="0"/>
                    <a:pt x="46" y="0"/>
                  </a:cubicBezTo>
                  <a:lnTo>
                    <a:pt x="46" y="0"/>
                  </a:lnTo>
                  <a:cubicBezTo>
                    <a:pt x="69" y="39"/>
                    <a:pt x="92" y="77"/>
                    <a:pt x="122" y="107"/>
                  </a:cubicBezTo>
                  <a:cubicBezTo>
                    <a:pt x="145" y="130"/>
                    <a:pt x="153" y="169"/>
                    <a:pt x="183" y="176"/>
                  </a:cubicBezTo>
                  <a:cubicBezTo>
                    <a:pt x="205" y="184"/>
                    <a:pt x="183" y="115"/>
                    <a:pt x="197" y="123"/>
                  </a:cubicBezTo>
                  <a:cubicBezTo>
                    <a:pt x="243" y="146"/>
                    <a:pt x="266" y="199"/>
                    <a:pt x="297" y="230"/>
                  </a:cubicBezTo>
                  <a:cubicBezTo>
                    <a:pt x="305" y="245"/>
                    <a:pt x="320" y="252"/>
                    <a:pt x="327" y="260"/>
                  </a:cubicBezTo>
                  <a:cubicBezTo>
                    <a:pt x="327" y="275"/>
                    <a:pt x="297" y="283"/>
                    <a:pt x="305" y="291"/>
                  </a:cubicBezTo>
                  <a:cubicBezTo>
                    <a:pt x="320" y="306"/>
                    <a:pt x="335" y="291"/>
                    <a:pt x="350" y="291"/>
                  </a:cubicBezTo>
                  <a:lnTo>
                    <a:pt x="350" y="291"/>
                  </a:lnTo>
                  <a:cubicBezTo>
                    <a:pt x="366" y="283"/>
                    <a:pt x="389" y="268"/>
                    <a:pt x="404" y="283"/>
                  </a:cubicBezTo>
                  <a:cubicBezTo>
                    <a:pt x="419" y="298"/>
                    <a:pt x="411" y="329"/>
                    <a:pt x="411" y="359"/>
                  </a:cubicBezTo>
                  <a:cubicBezTo>
                    <a:pt x="404" y="382"/>
                    <a:pt x="373" y="390"/>
                    <a:pt x="373" y="413"/>
                  </a:cubicBezTo>
                  <a:cubicBezTo>
                    <a:pt x="373" y="428"/>
                    <a:pt x="389" y="444"/>
                    <a:pt x="404" y="459"/>
                  </a:cubicBezTo>
                  <a:lnTo>
                    <a:pt x="404" y="459"/>
                  </a:lnTo>
                  <a:cubicBezTo>
                    <a:pt x="381" y="482"/>
                    <a:pt x="350" y="505"/>
                    <a:pt x="343" y="535"/>
                  </a:cubicBezTo>
                  <a:cubicBezTo>
                    <a:pt x="343" y="550"/>
                    <a:pt x="389" y="558"/>
                    <a:pt x="389" y="581"/>
                  </a:cubicBezTo>
                  <a:cubicBezTo>
                    <a:pt x="389" y="604"/>
                    <a:pt x="366" y="627"/>
                    <a:pt x="350" y="642"/>
                  </a:cubicBezTo>
                  <a:lnTo>
                    <a:pt x="350" y="642"/>
                  </a:lnTo>
                  <a:cubicBezTo>
                    <a:pt x="320" y="634"/>
                    <a:pt x="297" y="611"/>
                    <a:pt x="274" y="611"/>
                  </a:cubicBezTo>
                  <a:cubicBezTo>
                    <a:pt x="236" y="604"/>
                    <a:pt x="197" y="619"/>
                    <a:pt x="160" y="627"/>
                  </a:cubicBezTo>
                  <a:lnTo>
                    <a:pt x="160" y="627"/>
                  </a:lnTo>
                  <a:cubicBezTo>
                    <a:pt x="130" y="596"/>
                    <a:pt x="92" y="566"/>
                    <a:pt x="69" y="535"/>
                  </a:cubicBezTo>
                  <a:cubicBezTo>
                    <a:pt x="54" y="489"/>
                    <a:pt x="54" y="436"/>
                    <a:pt x="38" y="390"/>
                  </a:cubicBezTo>
                  <a:lnTo>
                    <a:pt x="38" y="390"/>
                  </a:lnTo>
                  <a:cubicBezTo>
                    <a:pt x="54" y="359"/>
                    <a:pt x="92" y="337"/>
                    <a:pt x="92" y="306"/>
                  </a:cubicBezTo>
                  <a:cubicBezTo>
                    <a:pt x="84" y="237"/>
                    <a:pt x="31" y="176"/>
                    <a:pt x="15" y="115"/>
                  </a:cubicBezTo>
                  <a:cubicBezTo>
                    <a:pt x="0" y="84"/>
                    <a:pt x="8" y="54"/>
                    <a:pt x="0"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5" name="Freeform 83"/>
            <p:cNvSpPr>
              <a:spLocks noChangeArrowheads="1"/>
            </p:cNvSpPr>
            <p:nvPr/>
          </p:nvSpPr>
          <p:spPr bwMode="auto">
            <a:xfrm>
              <a:off x="6203546" y="8855076"/>
              <a:ext cx="184138" cy="138113"/>
            </a:xfrm>
            <a:custGeom>
              <a:avLst/>
              <a:gdLst>
                <a:gd name="T0" fmla="*/ 61 w 512"/>
                <a:gd name="T1" fmla="*/ 77 h 383"/>
                <a:gd name="T2" fmla="*/ 61 w 512"/>
                <a:gd name="T3" fmla="*/ 77 h 383"/>
                <a:gd name="T4" fmla="*/ 152 w 512"/>
                <a:gd name="T5" fmla="*/ 77 h 383"/>
                <a:gd name="T6" fmla="*/ 252 w 512"/>
                <a:gd name="T7" fmla="*/ 46 h 383"/>
                <a:gd name="T8" fmla="*/ 252 w 512"/>
                <a:gd name="T9" fmla="*/ 46 h 383"/>
                <a:gd name="T10" fmla="*/ 298 w 512"/>
                <a:gd name="T11" fmla="*/ 69 h 383"/>
                <a:gd name="T12" fmla="*/ 450 w 512"/>
                <a:gd name="T13" fmla="*/ 0 h 383"/>
                <a:gd name="T14" fmla="*/ 496 w 512"/>
                <a:gd name="T15" fmla="*/ 62 h 383"/>
                <a:gd name="T16" fmla="*/ 420 w 512"/>
                <a:gd name="T17" fmla="*/ 168 h 383"/>
                <a:gd name="T18" fmla="*/ 511 w 512"/>
                <a:gd name="T19" fmla="*/ 268 h 383"/>
                <a:gd name="T20" fmla="*/ 511 w 512"/>
                <a:gd name="T21" fmla="*/ 268 h 383"/>
                <a:gd name="T22" fmla="*/ 397 w 512"/>
                <a:gd name="T23" fmla="*/ 329 h 383"/>
                <a:gd name="T24" fmla="*/ 68 w 512"/>
                <a:gd name="T25" fmla="*/ 382 h 383"/>
                <a:gd name="T26" fmla="*/ 68 w 512"/>
                <a:gd name="T27" fmla="*/ 382 h 383"/>
                <a:gd name="T28" fmla="*/ 53 w 512"/>
                <a:gd name="T29" fmla="*/ 275 h 383"/>
                <a:gd name="T30" fmla="*/ 7 w 512"/>
                <a:gd name="T31" fmla="*/ 260 h 383"/>
                <a:gd name="T32" fmla="*/ 7 w 512"/>
                <a:gd name="T33" fmla="*/ 260 h 383"/>
                <a:gd name="T34" fmla="*/ 46 w 512"/>
                <a:gd name="T35" fmla="*/ 199 h 383"/>
                <a:gd name="T36" fmla="*/ 0 w 512"/>
                <a:gd name="T37" fmla="*/ 153 h 383"/>
                <a:gd name="T38" fmla="*/ 61 w 512"/>
                <a:gd name="T39" fmla="*/ 7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383">
                  <a:moveTo>
                    <a:pt x="61" y="77"/>
                  </a:moveTo>
                  <a:lnTo>
                    <a:pt x="61" y="77"/>
                  </a:lnTo>
                  <a:cubicBezTo>
                    <a:pt x="91" y="77"/>
                    <a:pt x="122" y="77"/>
                    <a:pt x="152" y="77"/>
                  </a:cubicBezTo>
                  <a:cubicBezTo>
                    <a:pt x="191" y="69"/>
                    <a:pt x="221" y="54"/>
                    <a:pt x="252" y="46"/>
                  </a:cubicBezTo>
                  <a:lnTo>
                    <a:pt x="252" y="46"/>
                  </a:lnTo>
                  <a:cubicBezTo>
                    <a:pt x="267" y="54"/>
                    <a:pt x="282" y="69"/>
                    <a:pt x="298" y="69"/>
                  </a:cubicBezTo>
                  <a:cubicBezTo>
                    <a:pt x="351" y="54"/>
                    <a:pt x="397" y="0"/>
                    <a:pt x="450" y="0"/>
                  </a:cubicBezTo>
                  <a:cubicBezTo>
                    <a:pt x="481" y="0"/>
                    <a:pt x="504" y="39"/>
                    <a:pt x="496" y="62"/>
                  </a:cubicBezTo>
                  <a:cubicBezTo>
                    <a:pt x="488" y="107"/>
                    <a:pt x="427" y="123"/>
                    <a:pt x="420" y="168"/>
                  </a:cubicBezTo>
                  <a:cubicBezTo>
                    <a:pt x="412" y="184"/>
                    <a:pt x="496" y="252"/>
                    <a:pt x="511" y="268"/>
                  </a:cubicBezTo>
                  <a:lnTo>
                    <a:pt x="511" y="268"/>
                  </a:lnTo>
                  <a:cubicBezTo>
                    <a:pt x="473" y="291"/>
                    <a:pt x="435" y="314"/>
                    <a:pt x="397" y="329"/>
                  </a:cubicBezTo>
                  <a:cubicBezTo>
                    <a:pt x="282" y="367"/>
                    <a:pt x="160" y="344"/>
                    <a:pt x="68" y="382"/>
                  </a:cubicBezTo>
                  <a:lnTo>
                    <a:pt x="68" y="382"/>
                  </a:lnTo>
                  <a:cubicBezTo>
                    <a:pt x="61" y="344"/>
                    <a:pt x="68" y="306"/>
                    <a:pt x="53" y="275"/>
                  </a:cubicBezTo>
                  <a:cubicBezTo>
                    <a:pt x="46" y="260"/>
                    <a:pt x="23" y="268"/>
                    <a:pt x="7" y="260"/>
                  </a:cubicBezTo>
                  <a:lnTo>
                    <a:pt x="7" y="260"/>
                  </a:lnTo>
                  <a:cubicBezTo>
                    <a:pt x="23" y="245"/>
                    <a:pt x="46" y="222"/>
                    <a:pt x="46" y="199"/>
                  </a:cubicBezTo>
                  <a:cubicBezTo>
                    <a:pt x="46" y="176"/>
                    <a:pt x="0" y="168"/>
                    <a:pt x="0" y="153"/>
                  </a:cubicBezTo>
                  <a:cubicBezTo>
                    <a:pt x="7" y="123"/>
                    <a:pt x="38" y="100"/>
                    <a:pt x="61"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6" name="Freeform 84"/>
            <p:cNvSpPr>
              <a:spLocks noChangeArrowheads="1"/>
            </p:cNvSpPr>
            <p:nvPr/>
          </p:nvSpPr>
          <p:spPr bwMode="auto">
            <a:xfrm>
              <a:off x="5825746" y="8858251"/>
              <a:ext cx="174614" cy="176213"/>
            </a:xfrm>
            <a:custGeom>
              <a:avLst/>
              <a:gdLst>
                <a:gd name="T0" fmla="*/ 352 w 483"/>
                <a:gd name="T1" fmla="*/ 8 h 490"/>
                <a:gd name="T2" fmla="*/ 352 w 483"/>
                <a:gd name="T3" fmla="*/ 8 h 490"/>
                <a:gd name="T4" fmla="*/ 451 w 483"/>
                <a:gd name="T5" fmla="*/ 84 h 490"/>
                <a:gd name="T6" fmla="*/ 474 w 483"/>
                <a:gd name="T7" fmla="*/ 160 h 490"/>
                <a:gd name="T8" fmla="*/ 474 w 483"/>
                <a:gd name="T9" fmla="*/ 221 h 490"/>
                <a:gd name="T10" fmla="*/ 474 w 483"/>
                <a:gd name="T11" fmla="*/ 329 h 490"/>
                <a:gd name="T12" fmla="*/ 474 w 483"/>
                <a:gd name="T13" fmla="*/ 329 h 490"/>
                <a:gd name="T14" fmla="*/ 390 w 483"/>
                <a:gd name="T15" fmla="*/ 405 h 490"/>
                <a:gd name="T16" fmla="*/ 336 w 483"/>
                <a:gd name="T17" fmla="*/ 390 h 490"/>
                <a:gd name="T18" fmla="*/ 191 w 483"/>
                <a:gd name="T19" fmla="*/ 489 h 490"/>
                <a:gd name="T20" fmla="*/ 191 w 483"/>
                <a:gd name="T21" fmla="*/ 489 h 490"/>
                <a:gd name="T22" fmla="*/ 31 w 483"/>
                <a:gd name="T23" fmla="*/ 390 h 490"/>
                <a:gd name="T24" fmla="*/ 0 w 483"/>
                <a:gd name="T25" fmla="*/ 290 h 490"/>
                <a:gd name="T26" fmla="*/ 0 w 483"/>
                <a:gd name="T27" fmla="*/ 290 h 490"/>
                <a:gd name="T28" fmla="*/ 184 w 483"/>
                <a:gd name="T29" fmla="*/ 283 h 490"/>
                <a:gd name="T30" fmla="*/ 199 w 483"/>
                <a:gd name="T31" fmla="*/ 221 h 490"/>
                <a:gd name="T32" fmla="*/ 145 w 483"/>
                <a:gd name="T33" fmla="*/ 99 h 490"/>
                <a:gd name="T34" fmla="*/ 184 w 483"/>
                <a:gd name="T35" fmla="*/ 15 h 490"/>
                <a:gd name="T36" fmla="*/ 275 w 483"/>
                <a:gd name="T37" fmla="*/ 23 h 490"/>
                <a:gd name="T38" fmla="*/ 352 w 483"/>
                <a:gd name="T39" fmla="*/ 8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3" h="490">
                  <a:moveTo>
                    <a:pt x="352" y="8"/>
                  </a:moveTo>
                  <a:lnTo>
                    <a:pt x="352" y="8"/>
                  </a:lnTo>
                  <a:cubicBezTo>
                    <a:pt x="382" y="31"/>
                    <a:pt x="420" y="54"/>
                    <a:pt x="451" y="84"/>
                  </a:cubicBezTo>
                  <a:cubicBezTo>
                    <a:pt x="466" y="107"/>
                    <a:pt x="474" y="137"/>
                    <a:pt x="474" y="160"/>
                  </a:cubicBezTo>
                  <a:cubicBezTo>
                    <a:pt x="482" y="183"/>
                    <a:pt x="474" y="199"/>
                    <a:pt x="474" y="221"/>
                  </a:cubicBezTo>
                  <a:cubicBezTo>
                    <a:pt x="474" y="260"/>
                    <a:pt x="474" y="290"/>
                    <a:pt x="474" y="329"/>
                  </a:cubicBezTo>
                  <a:lnTo>
                    <a:pt x="474" y="329"/>
                  </a:lnTo>
                  <a:cubicBezTo>
                    <a:pt x="443" y="351"/>
                    <a:pt x="420" y="390"/>
                    <a:pt x="390" y="405"/>
                  </a:cubicBezTo>
                  <a:cubicBezTo>
                    <a:pt x="374" y="412"/>
                    <a:pt x="352" y="382"/>
                    <a:pt x="336" y="390"/>
                  </a:cubicBezTo>
                  <a:cubicBezTo>
                    <a:pt x="290" y="405"/>
                    <a:pt x="229" y="466"/>
                    <a:pt x="191" y="489"/>
                  </a:cubicBezTo>
                  <a:lnTo>
                    <a:pt x="191" y="489"/>
                  </a:lnTo>
                  <a:cubicBezTo>
                    <a:pt x="130" y="466"/>
                    <a:pt x="61" y="481"/>
                    <a:pt x="31" y="390"/>
                  </a:cubicBezTo>
                  <a:cubicBezTo>
                    <a:pt x="23" y="367"/>
                    <a:pt x="15" y="336"/>
                    <a:pt x="0" y="290"/>
                  </a:cubicBezTo>
                  <a:lnTo>
                    <a:pt x="0" y="290"/>
                  </a:lnTo>
                  <a:cubicBezTo>
                    <a:pt x="46" y="290"/>
                    <a:pt x="138" y="298"/>
                    <a:pt x="184" y="283"/>
                  </a:cubicBezTo>
                  <a:cubicBezTo>
                    <a:pt x="199" y="275"/>
                    <a:pt x="207" y="244"/>
                    <a:pt x="199" y="221"/>
                  </a:cubicBezTo>
                  <a:cubicBezTo>
                    <a:pt x="191" y="176"/>
                    <a:pt x="153" y="145"/>
                    <a:pt x="145" y="99"/>
                  </a:cubicBezTo>
                  <a:cubicBezTo>
                    <a:pt x="145" y="69"/>
                    <a:pt x="153" y="31"/>
                    <a:pt x="184" y="15"/>
                  </a:cubicBezTo>
                  <a:cubicBezTo>
                    <a:pt x="207" y="0"/>
                    <a:pt x="245" y="23"/>
                    <a:pt x="275" y="23"/>
                  </a:cubicBezTo>
                  <a:cubicBezTo>
                    <a:pt x="306" y="23"/>
                    <a:pt x="329" y="8"/>
                    <a:pt x="352"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7" name="Freeform 85"/>
            <p:cNvSpPr>
              <a:spLocks noChangeArrowheads="1"/>
            </p:cNvSpPr>
            <p:nvPr/>
          </p:nvSpPr>
          <p:spPr bwMode="auto">
            <a:xfrm>
              <a:off x="5930514" y="8686800"/>
              <a:ext cx="206362" cy="300038"/>
            </a:xfrm>
            <a:custGeom>
              <a:avLst/>
              <a:gdLst>
                <a:gd name="T0" fmla="*/ 237 w 574"/>
                <a:gd name="T1" fmla="*/ 39 h 834"/>
                <a:gd name="T2" fmla="*/ 237 w 574"/>
                <a:gd name="T3" fmla="*/ 39 h 834"/>
                <a:gd name="T4" fmla="*/ 268 w 574"/>
                <a:gd name="T5" fmla="*/ 138 h 834"/>
                <a:gd name="T6" fmla="*/ 237 w 574"/>
                <a:gd name="T7" fmla="*/ 176 h 834"/>
                <a:gd name="T8" fmla="*/ 344 w 574"/>
                <a:gd name="T9" fmla="*/ 344 h 834"/>
                <a:gd name="T10" fmla="*/ 413 w 574"/>
                <a:gd name="T11" fmla="*/ 421 h 834"/>
                <a:gd name="T12" fmla="*/ 451 w 574"/>
                <a:gd name="T13" fmla="*/ 474 h 834"/>
                <a:gd name="T14" fmla="*/ 451 w 574"/>
                <a:gd name="T15" fmla="*/ 474 h 834"/>
                <a:gd name="T16" fmla="*/ 482 w 574"/>
                <a:gd name="T17" fmla="*/ 619 h 834"/>
                <a:gd name="T18" fmla="*/ 573 w 574"/>
                <a:gd name="T19" fmla="*/ 711 h 834"/>
                <a:gd name="T20" fmla="*/ 573 w 574"/>
                <a:gd name="T21" fmla="*/ 711 h 834"/>
                <a:gd name="T22" fmla="*/ 535 w 574"/>
                <a:gd name="T23" fmla="*/ 749 h 834"/>
                <a:gd name="T24" fmla="*/ 482 w 574"/>
                <a:gd name="T25" fmla="*/ 718 h 834"/>
                <a:gd name="T26" fmla="*/ 413 w 574"/>
                <a:gd name="T27" fmla="*/ 749 h 834"/>
                <a:gd name="T28" fmla="*/ 413 w 574"/>
                <a:gd name="T29" fmla="*/ 818 h 834"/>
                <a:gd name="T30" fmla="*/ 413 w 574"/>
                <a:gd name="T31" fmla="*/ 818 h 834"/>
                <a:gd name="T32" fmla="*/ 291 w 574"/>
                <a:gd name="T33" fmla="*/ 833 h 834"/>
                <a:gd name="T34" fmla="*/ 184 w 574"/>
                <a:gd name="T35" fmla="*/ 803 h 834"/>
                <a:gd name="T36" fmla="*/ 184 w 574"/>
                <a:gd name="T37" fmla="*/ 803 h 834"/>
                <a:gd name="T38" fmla="*/ 184 w 574"/>
                <a:gd name="T39" fmla="*/ 695 h 834"/>
                <a:gd name="T40" fmla="*/ 184 w 574"/>
                <a:gd name="T41" fmla="*/ 634 h 834"/>
                <a:gd name="T42" fmla="*/ 161 w 574"/>
                <a:gd name="T43" fmla="*/ 558 h 834"/>
                <a:gd name="T44" fmla="*/ 62 w 574"/>
                <a:gd name="T45" fmla="*/ 482 h 834"/>
                <a:gd name="T46" fmla="*/ 62 w 574"/>
                <a:gd name="T47" fmla="*/ 482 h 834"/>
                <a:gd name="T48" fmla="*/ 0 w 574"/>
                <a:gd name="T49" fmla="*/ 344 h 834"/>
                <a:gd name="T50" fmla="*/ 0 w 574"/>
                <a:gd name="T51" fmla="*/ 184 h 834"/>
                <a:gd name="T52" fmla="*/ 0 w 574"/>
                <a:gd name="T53" fmla="*/ 184 h 834"/>
                <a:gd name="T54" fmla="*/ 84 w 574"/>
                <a:gd name="T55" fmla="*/ 123 h 834"/>
                <a:gd name="T56" fmla="*/ 207 w 574"/>
                <a:gd name="T57" fmla="*/ 8 h 834"/>
                <a:gd name="T58" fmla="*/ 237 w 574"/>
                <a:gd name="T59" fmla="*/ 39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4" h="834">
                  <a:moveTo>
                    <a:pt x="237" y="39"/>
                  </a:moveTo>
                  <a:lnTo>
                    <a:pt x="237" y="39"/>
                  </a:lnTo>
                  <a:cubicBezTo>
                    <a:pt x="245" y="69"/>
                    <a:pt x="268" y="100"/>
                    <a:pt x="268" y="138"/>
                  </a:cubicBezTo>
                  <a:cubicBezTo>
                    <a:pt x="268" y="153"/>
                    <a:pt x="237" y="161"/>
                    <a:pt x="237" y="176"/>
                  </a:cubicBezTo>
                  <a:cubicBezTo>
                    <a:pt x="260" y="237"/>
                    <a:pt x="306" y="291"/>
                    <a:pt x="344" y="344"/>
                  </a:cubicBezTo>
                  <a:cubicBezTo>
                    <a:pt x="359" y="367"/>
                    <a:pt x="390" y="390"/>
                    <a:pt x="413" y="421"/>
                  </a:cubicBezTo>
                  <a:cubicBezTo>
                    <a:pt x="428" y="436"/>
                    <a:pt x="444" y="459"/>
                    <a:pt x="451" y="474"/>
                  </a:cubicBezTo>
                  <a:lnTo>
                    <a:pt x="451" y="474"/>
                  </a:lnTo>
                  <a:cubicBezTo>
                    <a:pt x="467" y="520"/>
                    <a:pt x="467" y="573"/>
                    <a:pt x="482" y="619"/>
                  </a:cubicBezTo>
                  <a:cubicBezTo>
                    <a:pt x="505" y="650"/>
                    <a:pt x="543" y="680"/>
                    <a:pt x="573" y="711"/>
                  </a:cubicBezTo>
                  <a:lnTo>
                    <a:pt x="573" y="711"/>
                  </a:lnTo>
                  <a:cubicBezTo>
                    <a:pt x="558" y="718"/>
                    <a:pt x="558" y="749"/>
                    <a:pt x="535" y="749"/>
                  </a:cubicBezTo>
                  <a:cubicBezTo>
                    <a:pt x="520" y="749"/>
                    <a:pt x="505" y="718"/>
                    <a:pt x="482" y="718"/>
                  </a:cubicBezTo>
                  <a:cubicBezTo>
                    <a:pt x="459" y="718"/>
                    <a:pt x="428" y="726"/>
                    <a:pt x="413" y="749"/>
                  </a:cubicBezTo>
                  <a:cubicBezTo>
                    <a:pt x="405" y="772"/>
                    <a:pt x="413" y="795"/>
                    <a:pt x="413" y="818"/>
                  </a:cubicBezTo>
                  <a:lnTo>
                    <a:pt x="413" y="818"/>
                  </a:lnTo>
                  <a:cubicBezTo>
                    <a:pt x="375" y="825"/>
                    <a:pt x="329" y="833"/>
                    <a:pt x="291" y="833"/>
                  </a:cubicBezTo>
                  <a:cubicBezTo>
                    <a:pt x="253" y="833"/>
                    <a:pt x="214" y="810"/>
                    <a:pt x="184" y="803"/>
                  </a:cubicBezTo>
                  <a:lnTo>
                    <a:pt x="184" y="803"/>
                  </a:lnTo>
                  <a:cubicBezTo>
                    <a:pt x="184" y="764"/>
                    <a:pt x="184" y="734"/>
                    <a:pt x="184" y="695"/>
                  </a:cubicBezTo>
                  <a:cubicBezTo>
                    <a:pt x="184" y="673"/>
                    <a:pt x="192" y="657"/>
                    <a:pt x="184" y="634"/>
                  </a:cubicBezTo>
                  <a:cubicBezTo>
                    <a:pt x="184" y="611"/>
                    <a:pt x="176" y="581"/>
                    <a:pt x="161" y="558"/>
                  </a:cubicBezTo>
                  <a:cubicBezTo>
                    <a:pt x="130" y="528"/>
                    <a:pt x="92" y="505"/>
                    <a:pt x="62" y="482"/>
                  </a:cubicBezTo>
                  <a:lnTo>
                    <a:pt x="62" y="482"/>
                  </a:lnTo>
                  <a:cubicBezTo>
                    <a:pt x="0" y="344"/>
                    <a:pt x="0" y="344"/>
                    <a:pt x="0" y="344"/>
                  </a:cubicBezTo>
                  <a:cubicBezTo>
                    <a:pt x="0" y="184"/>
                    <a:pt x="0" y="184"/>
                    <a:pt x="0" y="184"/>
                  </a:cubicBezTo>
                  <a:lnTo>
                    <a:pt x="0" y="184"/>
                  </a:lnTo>
                  <a:cubicBezTo>
                    <a:pt x="31" y="161"/>
                    <a:pt x="62" y="146"/>
                    <a:pt x="84" y="123"/>
                  </a:cubicBezTo>
                  <a:cubicBezTo>
                    <a:pt x="123" y="84"/>
                    <a:pt x="161" y="31"/>
                    <a:pt x="207" y="8"/>
                  </a:cubicBezTo>
                  <a:cubicBezTo>
                    <a:pt x="222" y="0"/>
                    <a:pt x="230" y="23"/>
                    <a:pt x="237"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8" name="Freeform 86"/>
            <p:cNvSpPr>
              <a:spLocks noChangeArrowheads="1"/>
            </p:cNvSpPr>
            <p:nvPr/>
          </p:nvSpPr>
          <p:spPr bwMode="auto">
            <a:xfrm>
              <a:off x="5524140" y="8734425"/>
              <a:ext cx="266683" cy="234950"/>
            </a:xfrm>
            <a:custGeom>
              <a:avLst/>
              <a:gdLst>
                <a:gd name="T0" fmla="*/ 657 w 742"/>
                <a:gd name="T1" fmla="*/ 451 h 651"/>
                <a:gd name="T2" fmla="*/ 657 w 742"/>
                <a:gd name="T3" fmla="*/ 451 h 651"/>
                <a:gd name="T4" fmla="*/ 741 w 742"/>
                <a:gd name="T5" fmla="*/ 229 h 651"/>
                <a:gd name="T6" fmla="*/ 680 w 742"/>
                <a:gd name="T7" fmla="*/ 161 h 651"/>
                <a:gd name="T8" fmla="*/ 603 w 742"/>
                <a:gd name="T9" fmla="*/ 23 h 651"/>
                <a:gd name="T10" fmla="*/ 603 w 742"/>
                <a:gd name="T11" fmla="*/ 23 h 651"/>
                <a:gd name="T12" fmla="*/ 558 w 742"/>
                <a:gd name="T13" fmla="*/ 38 h 651"/>
                <a:gd name="T14" fmla="*/ 497 w 742"/>
                <a:gd name="T15" fmla="*/ 8 h 651"/>
                <a:gd name="T16" fmla="*/ 451 w 742"/>
                <a:gd name="T17" fmla="*/ 84 h 651"/>
                <a:gd name="T18" fmla="*/ 397 w 742"/>
                <a:gd name="T19" fmla="*/ 214 h 651"/>
                <a:gd name="T20" fmla="*/ 321 w 742"/>
                <a:gd name="T21" fmla="*/ 306 h 651"/>
                <a:gd name="T22" fmla="*/ 99 w 742"/>
                <a:gd name="T23" fmla="*/ 298 h 651"/>
                <a:gd name="T24" fmla="*/ 99 w 742"/>
                <a:gd name="T25" fmla="*/ 298 h 651"/>
                <a:gd name="T26" fmla="*/ 69 w 742"/>
                <a:gd name="T27" fmla="*/ 405 h 651"/>
                <a:gd name="T28" fmla="*/ 0 w 742"/>
                <a:gd name="T29" fmla="*/ 466 h 651"/>
                <a:gd name="T30" fmla="*/ 76 w 742"/>
                <a:gd name="T31" fmla="*/ 604 h 651"/>
                <a:gd name="T32" fmla="*/ 252 w 742"/>
                <a:gd name="T33" fmla="*/ 650 h 651"/>
                <a:gd name="T34" fmla="*/ 527 w 742"/>
                <a:gd name="T35" fmla="*/ 581 h 651"/>
                <a:gd name="T36" fmla="*/ 657 w 742"/>
                <a:gd name="T37" fmla="*/ 4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2" h="651">
                  <a:moveTo>
                    <a:pt x="657" y="451"/>
                  </a:moveTo>
                  <a:lnTo>
                    <a:pt x="657" y="451"/>
                  </a:lnTo>
                  <a:cubicBezTo>
                    <a:pt x="680" y="390"/>
                    <a:pt x="733" y="298"/>
                    <a:pt x="741" y="229"/>
                  </a:cubicBezTo>
                  <a:cubicBezTo>
                    <a:pt x="741" y="199"/>
                    <a:pt x="695" y="184"/>
                    <a:pt x="680" y="161"/>
                  </a:cubicBezTo>
                  <a:cubicBezTo>
                    <a:pt x="649" y="115"/>
                    <a:pt x="634" y="69"/>
                    <a:pt x="603" y="23"/>
                  </a:cubicBezTo>
                  <a:lnTo>
                    <a:pt x="603" y="23"/>
                  </a:lnTo>
                  <a:cubicBezTo>
                    <a:pt x="588" y="31"/>
                    <a:pt x="573" y="46"/>
                    <a:pt x="558" y="38"/>
                  </a:cubicBezTo>
                  <a:cubicBezTo>
                    <a:pt x="535" y="38"/>
                    <a:pt x="519" y="0"/>
                    <a:pt x="497" y="8"/>
                  </a:cubicBezTo>
                  <a:cubicBezTo>
                    <a:pt x="466" y="16"/>
                    <a:pt x="466" y="54"/>
                    <a:pt x="451" y="84"/>
                  </a:cubicBezTo>
                  <a:cubicBezTo>
                    <a:pt x="428" y="130"/>
                    <a:pt x="420" y="176"/>
                    <a:pt x="397" y="214"/>
                  </a:cubicBezTo>
                  <a:cubicBezTo>
                    <a:pt x="374" y="252"/>
                    <a:pt x="344" y="275"/>
                    <a:pt x="321" y="306"/>
                  </a:cubicBezTo>
                  <a:cubicBezTo>
                    <a:pt x="99" y="298"/>
                    <a:pt x="99" y="298"/>
                    <a:pt x="99" y="298"/>
                  </a:cubicBezTo>
                  <a:lnTo>
                    <a:pt x="99" y="298"/>
                  </a:lnTo>
                  <a:cubicBezTo>
                    <a:pt x="99" y="344"/>
                    <a:pt x="107" y="359"/>
                    <a:pt x="69" y="405"/>
                  </a:cubicBezTo>
                  <a:cubicBezTo>
                    <a:pt x="61" y="420"/>
                    <a:pt x="0" y="459"/>
                    <a:pt x="0" y="466"/>
                  </a:cubicBezTo>
                  <a:cubicBezTo>
                    <a:pt x="0" y="512"/>
                    <a:pt x="38" y="581"/>
                    <a:pt x="76" y="604"/>
                  </a:cubicBezTo>
                  <a:cubicBezTo>
                    <a:pt x="145" y="642"/>
                    <a:pt x="168" y="627"/>
                    <a:pt x="252" y="650"/>
                  </a:cubicBezTo>
                  <a:cubicBezTo>
                    <a:pt x="252" y="527"/>
                    <a:pt x="443" y="581"/>
                    <a:pt x="527" y="581"/>
                  </a:cubicBezTo>
                  <a:cubicBezTo>
                    <a:pt x="497" y="489"/>
                    <a:pt x="573" y="459"/>
                    <a:pt x="657" y="45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9" name="Freeform 87"/>
            <p:cNvSpPr>
              <a:spLocks noChangeArrowheads="1"/>
            </p:cNvSpPr>
            <p:nvPr/>
          </p:nvSpPr>
          <p:spPr bwMode="auto">
            <a:xfrm>
              <a:off x="5741615" y="8701089"/>
              <a:ext cx="212711" cy="263525"/>
            </a:xfrm>
            <a:custGeom>
              <a:avLst/>
              <a:gdLst>
                <a:gd name="T0" fmla="*/ 0 w 590"/>
                <a:gd name="T1" fmla="*/ 114 h 734"/>
                <a:gd name="T2" fmla="*/ 0 w 590"/>
                <a:gd name="T3" fmla="*/ 114 h 734"/>
                <a:gd name="T4" fmla="*/ 62 w 590"/>
                <a:gd name="T5" fmla="*/ 114 h 734"/>
                <a:gd name="T6" fmla="*/ 46 w 590"/>
                <a:gd name="T7" fmla="*/ 22 h 734"/>
                <a:gd name="T8" fmla="*/ 123 w 590"/>
                <a:gd name="T9" fmla="*/ 15 h 734"/>
                <a:gd name="T10" fmla="*/ 191 w 590"/>
                <a:gd name="T11" fmla="*/ 61 h 734"/>
                <a:gd name="T12" fmla="*/ 191 w 590"/>
                <a:gd name="T13" fmla="*/ 61 h 734"/>
                <a:gd name="T14" fmla="*/ 230 w 590"/>
                <a:gd name="T15" fmla="*/ 114 h 734"/>
                <a:gd name="T16" fmla="*/ 275 w 590"/>
                <a:gd name="T17" fmla="*/ 160 h 734"/>
                <a:gd name="T18" fmla="*/ 314 w 590"/>
                <a:gd name="T19" fmla="*/ 107 h 734"/>
                <a:gd name="T20" fmla="*/ 421 w 590"/>
                <a:gd name="T21" fmla="*/ 76 h 734"/>
                <a:gd name="T22" fmla="*/ 527 w 590"/>
                <a:gd name="T23" fmla="*/ 107 h 734"/>
                <a:gd name="T24" fmla="*/ 527 w 590"/>
                <a:gd name="T25" fmla="*/ 145 h 734"/>
                <a:gd name="T26" fmla="*/ 527 w 590"/>
                <a:gd name="T27" fmla="*/ 145 h 734"/>
                <a:gd name="T28" fmla="*/ 527 w 590"/>
                <a:gd name="T29" fmla="*/ 305 h 734"/>
                <a:gd name="T30" fmla="*/ 589 w 590"/>
                <a:gd name="T31" fmla="*/ 443 h 734"/>
                <a:gd name="T32" fmla="*/ 589 w 590"/>
                <a:gd name="T33" fmla="*/ 443 h 734"/>
                <a:gd name="T34" fmla="*/ 512 w 590"/>
                <a:gd name="T35" fmla="*/ 458 h 734"/>
                <a:gd name="T36" fmla="*/ 421 w 590"/>
                <a:gd name="T37" fmla="*/ 450 h 734"/>
                <a:gd name="T38" fmla="*/ 382 w 590"/>
                <a:gd name="T39" fmla="*/ 534 h 734"/>
                <a:gd name="T40" fmla="*/ 436 w 590"/>
                <a:gd name="T41" fmla="*/ 656 h 734"/>
                <a:gd name="T42" fmla="*/ 421 w 590"/>
                <a:gd name="T43" fmla="*/ 718 h 734"/>
                <a:gd name="T44" fmla="*/ 237 w 590"/>
                <a:gd name="T45" fmla="*/ 725 h 734"/>
                <a:gd name="T46" fmla="*/ 237 w 590"/>
                <a:gd name="T47" fmla="*/ 725 h 734"/>
                <a:gd name="T48" fmla="*/ 77 w 590"/>
                <a:gd name="T49" fmla="*/ 542 h 734"/>
                <a:gd name="T50" fmla="*/ 54 w 590"/>
                <a:gd name="T51" fmla="*/ 542 h 734"/>
                <a:gd name="T52" fmla="*/ 54 w 590"/>
                <a:gd name="T53" fmla="*/ 542 h 734"/>
                <a:gd name="T54" fmla="*/ 138 w 590"/>
                <a:gd name="T55" fmla="*/ 320 h 734"/>
                <a:gd name="T56" fmla="*/ 77 w 590"/>
                <a:gd name="T57" fmla="*/ 252 h 734"/>
                <a:gd name="T58" fmla="*/ 0 w 590"/>
                <a:gd name="T59" fmla="*/ 11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34">
                  <a:moveTo>
                    <a:pt x="0" y="114"/>
                  </a:moveTo>
                  <a:lnTo>
                    <a:pt x="0" y="114"/>
                  </a:lnTo>
                  <a:cubicBezTo>
                    <a:pt x="23" y="114"/>
                    <a:pt x="54" y="129"/>
                    <a:pt x="62" y="114"/>
                  </a:cubicBezTo>
                  <a:cubicBezTo>
                    <a:pt x="77" y="84"/>
                    <a:pt x="31" y="45"/>
                    <a:pt x="46" y="22"/>
                  </a:cubicBezTo>
                  <a:cubicBezTo>
                    <a:pt x="62" y="0"/>
                    <a:pt x="100" y="7"/>
                    <a:pt x="123" y="15"/>
                  </a:cubicBezTo>
                  <a:cubicBezTo>
                    <a:pt x="153" y="22"/>
                    <a:pt x="169" y="45"/>
                    <a:pt x="191" y="61"/>
                  </a:cubicBezTo>
                  <a:lnTo>
                    <a:pt x="191" y="61"/>
                  </a:lnTo>
                  <a:cubicBezTo>
                    <a:pt x="207" y="76"/>
                    <a:pt x="214" y="99"/>
                    <a:pt x="230" y="114"/>
                  </a:cubicBezTo>
                  <a:cubicBezTo>
                    <a:pt x="245" y="129"/>
                    <a:pt x="252" y="160"/>
                    <a:pt x="275" y="160"/>
                  </a:cubicBezTo>
                  <a:cubicBezTo>
                    <a:pt x="298" y="160"/>
                    <a:pt x="291" y="114"/>
                    <a:pt x="314" y="107"/>
                  </a:cubicBezTo>
                  <a:cubicBezTo>
                    <a:pt x="344" y="84"/>
                    <a:pt x="382" y="76"/>
                    <a:pt x="421" y="76"/>
                  </a:cubicBezTo>
                  <a:cubicBezTo>
                    <a:pt x="459" y="76"/>
                    <a:pt x="497" y="91"/>
                    <a:pt x="527" y="107"/>
                  </a:cubicBezTo>
                  <a:cubicBezTo>
                    <a:pt x="535" y="114"/>
                    <a:pt x="527" y="129"/>
                    <a:pt x="527" y="145"/>
                  </a:cubicBezTo>
                  <a:lnTo>
                    <a:pt x="527" y="145"/>
                  </a:lnTo>
                  <a:cubicBezTo>
                    <a:pt x="527" y="305"/>
                    <a:pt x="527" y="305"/>
                    <a:pt x="527" y="305"/>
                  </a:cubicBezTo>
                  <a:cubicBezTo>
                    <a:pt x="589" y="443"/>
                    <a:pt x="589" y="443"/>
                    <a:pt x="589" y="443"/>
                  </a:cubicBezTo>
                  <a:lnTo>
                    <a:pt x="589" y="443"/>
                  </a:lnTo>
                  <a:cubicBezTo>
                    <a:pt x="566" y="443"/>
                    <a:pt x="543" y="458"/>
                    <a:pt x="512" y="458"/>
                  </a:cubicBezTo>
                  <a:cubicBezTo>
                    <a:pt x="482" y="458"/>
                    <a:pt x="444" y="435"/>
                    <a:pt x="421" y="450"/>
                  </a:cubicBezTo>
                  <a:cubicBezTo>
                    <a:pt x="390" y="466"/>
                    <a:pt x="382" y="504"/>
                    <a:pt x="382" y="534"/>
                  </a:cubicBezTo>
                  <a:cubicBezTo>
                    <a:pt x="390" y="580"/>
                    <a:pt x="428" y="611"/>
                    <a:pt x="436" y="656"/>
                  </a:cubicBezTo>
                  <a:cubicBezTo>
                    <a:pt x="444" y="679"/>
                    <a:pt x="436" y="710"/>
                    <a:pt x="421" y="718"/>
                  </a:cubicBezTo>
                  <a:cubicBezTo>
                    <a:pt x="375" y="733"/>
                    <a:pt x="283" y="725"/>
                    <a:pt x="237" y="725"/>
                  </a:cubicBezTo>
                  <a:lnTo>
                    <a:pt x="237" y="725"/>
                  </a:lnTo>
                  <a:cubicBezTo>
                    <a:pt x="199" y="641"/>
                    <a:pt x="146" y="542"/>
                    <a:pt x="77" y="542"/>
                  </a:cubicBezTo>
                  <a:cubicBezTo>
                    <a:pt x="69" y="542"/>
                    <a:pt x="62" y="542"/>
                    <a:pt x="54" y="542"/>
                  </a:cubicBezTo>
                  <a:lnTo>
                    <a:pt x="54" y="542"/>
                  </a:lnTo>
                  <a:cubicBezTo>
                    <a:pt x="77" y="481"/>
                    <a:pt x="130" y="389"/>
                    <a:pt x="138" y="320"/>
                  </a:cubicBezTo>
                  <a:cubicBezTo>
                    <a:pt x="138" y="290"/>
                    <a:pt x="92" y="275"/>
                    <a:pt x="77" y="252"/>
                  </a:cubicBezTo>
                  <a:cubicBezTo>
                    <a:pt x="46" y="206"/>
                    <a:pt x="31" y="160"/>
                    <a:pt x="0" y="1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0" name="Freeform 88"/>
            <p:cNvSpPr>
              <a:spLocks noChangeArrowheads="1"/>
            </p:cNvSpPr>
            <p:nvPr/>
          </p:nvSpPr>
          <p:spPr bwMode="auto">
            <a:xfrm>
              <a:off x="4951090" y="8429625"/>
              <a:ext cx="480981" cy="490538"/>
            </a:xfrm>
            <a:custGeom>
              <a:avLst/>
              <a:gdLst>
                <a:gd name="T0" fmla="*/ 1100 w 1338"/>
                <a:gd name="T1" fmla="*/ 993 h 1361"/>
                <a:gd name="T2" fmla="*/ 1100 w 1338"/>
                <a:gd name="T3" fmla="*/ 993 h 1361"/>
                <a:gd name="T4" fmla="*/ 1085 w 1338"/>
                <a:gd name="T5" fmla="*/ 856 h 1361"/>
                <a:gd name="T6" fmla="*/ 1085 w 1338"/>
                <a:gd name="T7" fmla="*/ 848 h 1361"/>
                <a:gd name="T8" fmla="*/ 1100 w 1338"/>
                <a:gd name="T9" fmla="*/ 741 h 1361"/>
                <a:gd name="T10" fmla="*/ 894 w 1338"/>
                <a:gd name="T11" fmla="*/ 696 h 1361"/>
                <a:gd name="T12" fmla="*/ 963 w 1338"/>
                <a:gd name="T13" fmla="*/ 642 h 1361"/>
                <a:gd name="T14" fmla="*/ 925 w 1338"/>
                <a:gd name="T15" fmla="*/ 566 h 1361"/>
                <a:gd name="T16" fmla="*/ 1039 w 1338"/>
                <a:gd name="T17" fmla="*/ 451 h 1361"/>
                <a:gd name="T18" fmla="*/ 1093 w 1338"/>
                <a:gd name="T19" fmla="*/ 474 h 1361"/>
                <a:gd name="T20" fmla="*/ 1238 w 1338"/>
                <a:gd name="T21" fmla="*/ 382 h 1361"/>
                <a:gd name="T22" fmla="*/ 1337 w 1338"/>
                <a:gd name="T23" fmla="*/ 352 h 1361"/>
                <a:gd name="T24" fmla="*/ 1253 w 1338"/>
                <a:gd name="T25" fmla="*/ 214 h 1361"/>
                <a:gd name="T26" fmla="*/ 1222 w 1338"/>
                <a:gd name="T27" fmla="*/ 168 h 1361"/>
                <a:gd name="T28" fmla="*/ 1222 w 1338"/>
                <a:gd name="T29" fmla="*/ 168 h 1361"/>
                <a:gd name="T30" fmla="*/ 1207 w 1338"/>
                <a:gd name="T31" fmla="*/ 130 h 1361"/>
                <a:gd name="T32" fmla="*/ 1108 w 1338"/>
                <a:gd name="T33" fmla="*/ 130 h 1361"/>
                <a:gd name="T34" fmla="*/ 1077 w 1338"/>
                <a:gd name="T35" fmla="*/ 85 h 1361"/>
                <a:gd name="T36" fmla="*/ 1039 w 1338"/>
                <a:gd name="T37" fmla="*/ 123 h 1361"/>
                <a:gd name="T38" fmla="*/ 1001 w 1338"/>
                <a:gd name="T39" fmla="*/ 92 h 1361"/>
                <a:gd name="T40" fmla="*/ 1024 w 1338"/>
                <a:gd name="T41" fmla="*/ 62 h 1361"/>
                <a:gd name="T42" fmla="*/ 1008 w 1338"/>
                <a:gd name="T43" fmla="*/ 0 h 1361"/>
                <a:gd name="T44" fmla="*/ 1008 w 1338"/>
                <a:gd name="T45" fmla="*/ 0 h 1361"/>
                <a:gd name="T46" fmla="*/ 940 w 1338"/>
                <a:gd name="T47" fmla="*/ 16 h 1361"/>
                <a:gd name="T48" fmla="*/ 818 w 1338"/>
                <a:gd name="T49" fmla="*/ 168 h 1361"/>
                <a:gd name="T50" fmla="*/ 749 w 1338"/>
                <a:gd name="T51" fmla="*/ 229 h 1361"/>
                <a:gd name="T52" fmla="*/ 688 w 1338"/>
                <a:gd name="T53" fmla="*/ 245 h 1361"/>
                <a:gd name="T54" fmla="*/ 680 w 1338"/>
                <a:gd name="T55" fmla="*/ 237 h 1361"/>
                <a:gd name="T56" fmla="*/ 672 w 1338"/>
                <a:gd name="T57" fmla="*/ 237 h 1361"/>
                <a:gd name="T58" fmla="*/ 665 w 1338"/>
                <a:gd name="T59" fmla="*/ 245 h 1361"/>
                <a:gd name="T60" fmla="*/ 543 w 1338"/>
                <a:gd name="T61" fmla="*/ 260 h 1361"/>
                <a:gd name="T62" fmla="*/ 367 w 1338"/>
                <a:gd name="T63" fmla="*/ 260 h 1361"/>
                <a:gd name="T64" fmla="*/ 344 w 1338"/>
                <a:gd name="T65" fmla="*/ 413 h 1361"/>
                <a:gd name="T66" fmla="*/ 107 w 1338"/>
                <a:gd name="T67" fmla="*/ 520 h 1361"/>
                <a:gd name="T68" fmla="*/ 0 w 1338"/>
                <a:gd name="T69" fmla="*/ 665 h 1361"/>
                <a:gd name="T70" fmla="*/ 298 w 1338"/>
                <a:gd name="T71" fmla="*/ 734 h 1361"/>
                <a:gd name="T72" fmla="*/ 291 w 1338"/>
                <a:gd name="T73" fmla="*/ 902 h 1361"/>
                <a:gd name="T74" fmla="*/ 191 w 1338"/>
                <a:gd name="T75" fmla="*/ 963 h 1361"/>
                <a:gd name="T76" fmla="*/ 184 w 1338"/>
                <a:gd name="T77" fmla="*/ 1032 h 1361"/>
                <a:gd name="T78" fmla="*/ 229 w 1338"/>
                <a:gd name="T79" fmla="*/ 1108 h 1361"/>
                <a:gd name="T80" fmla="*/ 306 w 1338"/>
                <a:gd name="T81" fmla="*/ 1024 h 1361"/>
                <a:gd name="T82" fmla="*/ 604 w 1338"/>
                <a:gd name="T83" fmla="*/ 1062 h 1361"/>
                <a:gd name="T84" fmla="*/ 336 w 1338"/>
                <a:gd name="T85" fmla="*/ 1108 h 1361"/>
                <a:gd name="T86" fmla="*/ 390 w 1338"/>
                <a:gd name="T87" fmla="*/ 1161 h 1361"/>
                <a:gd name="T88" fmla="*/ 459 w 1338"/>
                <a:gd name="T89" fmla="*/ 1291 h 1361"/>
                <a:gd name="T90" fmla="*/ 596 w 1338"/>
                <a:gd name="T91" fmla="*/ 1337 h 1361"/>
                <a:gd name="T92" fmla="*/ 795 w 1338"/>
                <a:gd name="T93" fmla="*/ 1230 h 1361"/>
                <a:gd name="T94" fmla="*/ 1008 w 1338"/>
                <a:gd name="T95" fmla="*/ 1177 h 1361"/>
                <a:gd name="T96" fmla="*/ 1100 w 1338"/>
                <a:gd name="T97" fmla="*/ 993 h 1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8" h="1361">
                  <a:moveTo>
                    <a:pt x="1100" y="993"/>
                  </a:moveTo>
                  <a:lnTo>
                    <a:pt x="1100" y="993"/>
                  </a:lnTo>
                  <a:cubicBezTo>
                    <a:pt x="1093" y="955"/>
                    <a:pt x="1093" y="894"/>
                    <a:pt x="1085" y="856"/>
                  </a:cubicBezTo>
                  <a:lnTo>
                    <a:pt x="1085" y="848"/>
                  </a:lnTo>
                  <a:cubicBezTo>
                    <a:pt x="1093" y="810"/>
                    <a:pt x="1131" y="764"/>
                    <a:pt x="1100" y="741"/>
                  </a:cubicBezTo>
                  <a:cubicBezTo>
                    <a:pt x="1047" y="696"/>
                    <a:pt x="955" y="734"/>
                    <a:pt x="894" y="696"/>
                  </a:cubicBezTo>
                  <a:cubicBezTo>
                    <a:pt x="871" y="680"/>
                    <a:pt x="955" y="673"/>
                    <a:pt x="963" y="642"/>
                  </a:cubicBezTo>
                  <a:cubicBezTo>
                    <a:pt x="970" y="619"/>
                    <a:pt x="917" y="596"/>
                    <a:pt x="925" y="566"/>
                  </a:cubicBezTo>
                  <a:cubicBezTo>
                    <a:pt x="947" y="520"/>
                    <a:pt x="993" y="482"/>
                    <a:pt x="1039" y="451"/>
                  </a:cubicBezTo>
                  <a:cubicBezTo>
                    <a:pt x="1054" y="443"/>
                    <a:pt x="1077" y="482"/>
                    <a:pt x="1093" y="474"/>
                  </a:cubicBezTo>
                  <a:cubicBezTo>
                    <a:pt x="1146" y="459"/>
                    <a:pt x="1192" y="405"/>
                    <a:pt x="1238" y="382"/>
                  </a:cubicBezTo>
                  <a:cubicBezTo>
                    <a:pt x="1268" y="367"/>
                    <a:pt x="1337" y="382"/>
                    <a:pt x="1337" y="352"/>
                  </a:cubicBezTo>
                  <a:cubicBezTo>
                    <a:pt x="1337" y="298"/>
                    <a:pt x="1276" y="260"/>
                    <a:pt x="1253" y="214"/>
                  </a:cubicBezTo>
                  <a:cubicBezTo>
                    <a:pt x="1238" y="199"/>
                    <a:pt x="1230" y="184"/>
                    <a:pt x="1222" y="168"/>
                  </a:cubicBezTo>
                  <a:lnTo>
                    <a:pt x="1222" y="168"/>
                  </a:lnTo>
                  <a:cubicBezTo>
                    <a:pt x="1215" y="153"/>
                    <a:pt x="1222" y="130"/>
                    <a:pt x="1207" y="130"/>
                  </a:cubicBezTo>
                  <a:cubicBezTo>
                    <a:pt x="1177" y="115"/>
                    <a:pt x="1138" y="138"/>
                    <a:pt x="1108" y="130"/>
                  </a:cubicBezTo>
                  <a:cubicBezTo>
                    <a:pt x="1093" y="123"/>
                    <a:pt x="1093" y="85"/>
                    <a:pt x="1077" y="85"/>
                  </a:cubicBezTo>
                  <a:cubicBezTo>
                    <a:pt x="1054" y="77"/>
                    <a:pt x="1054" y="115"/>
                    <a:pt x="1039" y="123"/>
                  </a:cubicBezTo>
                  <a:cubicBezTo>
                    <a:pt x="1024" y="123"/>
                    <a:pt x="1001" y="107"/>
                    <a:pt x="1001" y="92"/>
                  </a:cubicBezTo>
                  <a:cubicBezTo>
                    <a:pt x="993" y="85"/>
                    <a:pt x="1024" y="77"/>
                    <a:pt x="1024" y="62"/>
                  </a:cubicBezTo>
                  <a:cubicBezTo>
                    <a:pt x="1024" y="39"/>
                    <a:pt x="1008" y="23"/>
                    <a:pt x="1008" y="0"/>
                  </a:cubicBezTo>
                  <a:lnTo>
                    <a:pt x="1008" y="0"/>
                  </a:lnTo>
                  <a:cubicBezTo>
                    <a:pt x="940" y="16"/>
                    <a:pt x="940" y="16"/>
                    <a:pt x="940" y="16"/>
                  </a:cubicBezTo>
                  <a:cubicBezTo>
                    <a:pt x="917" y="16"/>
                    <a:pt x="864" y="146"/>
                    <a:pt x="818" y="168"/>
                  </a:cubicBezTo>
                  <a:cubicBezTo>
                    <a:pt x="772" y="184"/>
                    <a:pt x="733" y="168"/>
                    <a:pt x="749" y="229"/>
                  </a:cubicBezTo>
                  <a:cubicBezTo>
                    <a:pt x="756" y="268"/>
                    <a:pt x="695" y="260"/>
                    <a:pt x="688" y="245"/>
                  </a:cubicBezTo>
                  <a:cubicBezTo>
                    <a:pt x="680" y="245"/>
                    <a:pt x="680" y="237"/>
                    <a:pt x="680" y="237"/>
                  </a:cubicBezTo>
                  <a:cubicBezTo>
                    <a:pt x="680" y="237"/>
                    <a:pt x="680" y="237"/>
                    <a:pt x="672" y="237"/>
                  </a:cubicBezTo>
                  <a:lnTo>
                    <a:pt x="665" y="245"/>
                  </a:lnTo>
                  <a:cubicBezTo>
                    <a:pt x="642" y="314"/>
                    <a:pt x="543" y="382"/>
                    <a:pt x="543" y="260"/>
                  </a:cubicBezTo>
                  <a:cubicBezTo>
                    <a:pt x="512" y="252"/>
                    <a:pt x="397" y="252"/>
                    <a:pt x="367" y="260"/>
                  </a:cubicBezTo>
                  <a:cubicBezTo>
                    <a:pt x="367" y="306"/>
                    <a:pt x="413" y="382"/>
                    <a:pt x="344" y="413"/>
                  </a:cubicBezTo>
                  <a:cubicBezTo>
                    <a:pt x="260" y="443"/>
                    <a:pt x="191" y="466"/>
                    <a:pt x="107" y="520"/>
                  </a:cubicBezTo>
                  <a:cubicBezTo>
                    <a:pt x="23" y="566"/>
                    <a:pt x="0" y="550"/>
                    <a:pt x="0" y="665"/>
                  </a:cubicBezTo>
                  <a:cubicBezTo>
                    <a:pt x="138" y="665"/>
                    <a:pt x="191" y="604"/>
                    <a:pt x="298" y="734"/>
                  </a:cubicBezTo>
                  <a:cubicBezTo>
                    <a:pt x="329" y="764"/>
                    <a:pt x="359" y="902"/>
                    <a:pt x="291" y="902"/>
                  </a:cubicBezTo>
                  <a:cubicBezTo>
                    <a:pt x="184" y="902"/>
                    <a:pt x="260" y="894"/>
                    <a:pt x="191" y="963"/>
                  </a:cubicBezTo>
                  <a:cubicBezTo>
                    <a:pt x="107" y="1039"/>
                    <a:pt x="69" y="948"/>
                    <a:pt x="184" y="1032"/>
                  </a:cubicBezTo>
                  <a:cubicBezTo>
                    <a:pt x="207" y="1047"/>
                    <a:pt x="199" y="1108"/>
                    <a:pt x="229" y="1108"/>
                  </a:cubicBezTo>
                  <a:cubicBezTo>
                    <a:pt x="237" y="1108"/>
                    <a:pt x="268" y="1032"/>
                    <a:pt x="306" y="1024"/>
                  </a:cubicBezTo>
                  <a:cubicBezTo>
                    <a:pt x="428" y="1047"/>
                    <a:pt x="481" y="1062"/>
                    <a:pt x="604" y="1062"/>
                  </a:cubicBezTo>
                  <a:cubicBezTo>
                    <a:pt x="604" y="1100"/>
                    <a:pt x="367" y="1108"/>
                    <a:pt x="336" y="1108"/>
                  </a:cubicBezTo>
                  <a:cubicBezTo>
                    <a:pt x="260" y="1123"/>
                    <a:pt x="375" y="1154"/>
                    <a:pt x="390" y="1161"/>
                  </a:cubicBezTo>
                  <a:cubicBezTo>
                    <a:pt x="451" y="1192"/>
                    <a:pt x="367" y="1261"/>
                    <a:pt x="459" y="1291"/>
                  </a:cubicBezTo>
                  <a:cubicBezTo>
                    <a:pt x="596" y="1337"/>
                    <a:pt x="596" y="1337"/>
                    <a:pt x="596" y="1337"/>
                  </a:cubicBezTo>
                  <a:cubicBezTo>
                    <a:pt x="665" y="1360"/>
                    <a:pt x="711" y="1223"/>
                    <a:pt x="795" y="1230"/>
                  </a:cubicBezTo>
                  <a:cubicBezTo>
                    <a:pt x="894" y="1230"/>
                    <a:pt x="917" y="1200"/>
                    <a:pt x="1008" y="1177"/>
                  </a:cubicBezTo>
                  <a:cubicBezTo>
                    <a:pt x="1008" y="1077"/>
                    <a:pt x="1024" y="1009"/>
                    <a:pt x="1100" y="99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1" name="Freeform 89"/>
            <p:cNvSpPr>
              <a:spLocks noChangeArrowheads="1"/>
            </p:cNvSpPr>
            <p:nvPr/>
          </p:nvSpPr>
          <p:spPr bwMode="auto">
            <a:xfrm>
              <a:off x="5265395" y="8399463"/>
              <a:ext cx="633371" cy="457200"/>
            </a:xfrm>
            <a:custGeom>
              <a:avLst/>
              <a:gdLst>
                <a:gd name="T0" fmla="*/ 229 w 1758"/>
                <a:gd name="T1" fmla="*/ 1077 h 1269"/>
                <a:gd name="T2" fmla="*/ 229 w 1758"/>
                <a:gd name="T3" fmla="*/ 1077 h 1269"/>
                <a:gd name="T4" fmla="*/ 214 w 1758"/>
                <a:gd name="T5" fmla="*/ 940 h 1269"/>
                <a:gd name="T6" fmla="*/ 214 w 1758"/>
                <a:gd name="T7" fmla="*/ 932 h 1269"/>
                <a:gd name="T8" fmla="*/ 229 w 1758"/>
                <a:gd name="T9" fmla="*/ 825 h 1269"/>
                <a:gd name="T10" fmla="*/ 23 w 1758"/>
                <a:gd name="T11" fmla="*/ 780 h 1269"/>
                <a:gd name="T12" fmla="*/ 92 w 1758"/>
                <a:gd name="T13" fmla="*/ 726 h 1269"/>
                <a:gd name="T14" fmla="*/ 54 w 1758"/>
                <a:gd name="T15" fmla="*/ 650 h 1269"/>
                <a:gd name="T16" fmla="*/ 168 w 1758"/>
                <a:gd name="T17" fmla="*/ 535 h 1269"/>
                <a:gd name="T18" fmla="*/ 222 w 1758"/>
                <a:gd name="T19" fmla="*/ 558 h 1269"/>
                <a:gd name="T20" fmla="*/ 367 w 1758"/>
                <a:gd name="T21" fmla="*/ 466 h 1269"/>
                <a:gd name="T22" fmla="*/ 466 w 1758"/>
                <a:gd name="T23" fmla="*/ 436 h 1269"/>
                <a:gd name="T24" fmla="*/ 382 w 1758"/>
                <a:gd name="T25" fmla="*/ 298 h 1269"/>
                <a:gd name="T26" fmla="*/ 351 w 1758"/>
                <a:gd name="T27" fmla="*/ 252 h 1269"/>
                <a:gd name="T28" fmla="*/ 351 w 1758"/>
                <a:gd name="T29" fmla="*/ 252 h 1269"/>
                <a:gd name="T30" fmla="*/ 550 w 1758"/>
                <a:gd name="T31" fmla="*/ 260 h 1269"/>
                <a:gd name="T32" fmla="*/ 642 w 1758"/>
                <a:gd name="T33" fmla="*/ 291 h 1269"/>
                <a:gd name="T34" fmla="*/ 741 w 1758"/>
                <a:gd name="T35" fmla="*/ 230 h 1269"/>
                <a:gd name="T36" fmla="*/ 848 w 1758"/>
                <a:gd name="T37" fmla="*/ 260 h 1269"/>
                <a:gd name="T38" fmla="*/ 1100 w 1758"/>
                <a:gd name="T39" fmla="*/ 77 h 1269"/>
                <a:gd name="T40" fmla="*/ 1192 w 1758"/>
                <a:gd name="T41" fmla="*/ 107 h 1269"/>
                <a:gd name="T42" fmla="*/ 1298 w 1758"/>
                <a:gd name="T43" fmla="*/ 16 h 1269"/>
                <a:gd name="T44" fmla="*/ 1360 w 1758"/>
                <a:gd name="T45" fmla="*/ 54 h 1269"/>
                <a:gd name="T46" fmla="*/ 1413 w 1758"/>
                <a:gd name="T47" fmla="*/ 0 h 1269"/>
                <a:gd name="T48" fmla="*/ 1558 w 1758"/>
                <a:gd name="T49" fmla="*/ 92 h 1269"/>
                <a:gd name="T50" fmla="*/ 1589 w 1758"/>
                <a:gd name="T51" fmla="*/ 39 h 1269"/>
                <a:gd name="T52" fmla="*/ 1589 w 1758"/>
                <a:gd name="T53" fmla="*/ 39 h 1269"/>
                <a:gd name="T54" fmla="*/ 1650 w 1758"/>
                <a:gd name="T55" fmla="*/ 61 h 1269"/>
                <a:gd name="T56" fmla="*/ 1642 w 1758"/>
                <a:gd name="T57" fmla="*/ 138 h 1269"/>
                <a:gd name="T58" fmla="*/ 1719 w 1758"/>
                <a:gd name="T59" fmla="*/ 169 h 1269"/>
                <a:gd name="T60" fmla="*/ 1757 w 1758"/>
                <a:gd name="T61" fmla="*/ 283 h 1269"/>
                <a:gd name="T62" fmla="*/ 1673 w 1758"/>
                <a:gd name="T63" fmla="*/ 505 h 1269"/>
                <a:gd name="T64" fmla="*/ 1658 w 1758"/>
                <a:gd name="T65" fmla="*/ 665 h 1269"/>
                <a:gd name="T66" fmla="*/ 1581 w 1758"/>
                <a:gd name="T67" fmla="*/ 749 h 1269"/>
                <a:gd name="T68" fmla="*/ 1512 w 1758"/>
                <a:gd name="T69" fmla="*/ 902 h 1269"/>
                <a:gd name="T70" fmla="*/ 1512 w 1758"/>
                <a:gd name="T71" fmla="*/ 902 h 1269"/>
                <a:gd name="T72" fmla="*/ 1444 w 1758"/>
                <a:gd name="T73" fmla="*/ 856 h 1269"/>
                <a:gd name="T74" fmla="*/ 1367 w 1758"/>
                <a:gd name="T75" fmla="*/ 863 h 1269"/>
                <a:gd name="T76" fmla="*/ 1383 w 1758"/>
                <a:gd name="T77" fmla="*/ 955 h 1269"/>
                <a:gd name="T78" fmla="*/ 1321 w 1758"/>
                <a:gd name="T79" fmla="*/ 955 h 1269"/>
                <a:gd name="T80" fmla="*/ 1321 w 1758"/>
                <a:gd name="T81" fmla="*/ 955 h 1269"/>
                <a:gd name="T82" fmla="*/ 1276 w 1758"/>
                <a:gd name="T83" fmla="*/ 970 h 1269"/>
                <a:gd name="T84" fmla="*/ 1215 w 1758"/>
                <a:gd name="T85" fmla="*/ 940 h 1269"/>
                <a:gd name="T86" fmla="*/ 1169 w 1758"/>
                <a:gd name="T87" fmla="*/ 1016 h 1269"/>
                <a:gd name="T88" fmla="*/ 1115 w 1758"/>
                <a:gd name="T89" fmla="*/ 1146 h 1269"/>
                <a:gd name="T90" fmla="*/ 1039 w 1758"/>
                <a:gd name="T91" fmla="*/ 1238 h 1269"/>
                <a:gd name="T92" fmla="*/ 817 w 1758"/>
                <a:gd name="T93" fmla="*/ 1230 h 1269"/>
                <a:gd name="T94" fmla="*/ 817 w 1758"/>
                <a:gd name="T95" fmla="*/ 1230 h 1269"/>
                <a:gd name="T96" fmla="*/ 665 w 1758"/>
                <a:gd name="T97" fmla="*/ 1177 h 1269"/>
                <a:gd name="T98" fmla="*/ 573 w 1758"/>
                <a:gd name="T99" fmla="*/ 1062 h 1269"/>
                <a:gd name="T100" fmla="*/ 466 w 1758"/>
                <a:gd name="T101" fmla="*/ 1108 h 1269"/>
                <a:gd name="T102" fmla="*/ 336 w 1758"/>
                <a:gd name="T103" fmla="*/ 1077 h 1269"/>
                <a:gd name="T104" fmla="*/ 229 w 1758"/>
                <a:gd name="T105" fmla="*/ 1077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8" h="1269">
                  <a:moveTo>
                    <a:pt x="229" y="1077"/>
                  </a:moveTo>
                  <a:lnTo>
                    <a:pt x="229" y="1077"/>
                  </a:lnTo>
                  <a:cubicBezTo>
                    <a:pt x="222" y="1039"/>
                    <a:pt x="222" y="978"/>
                    <a:pt x="214" y="940"/>
                  </a:cubicBezTo>
                  <a:lnTo>
                    <a:pt x="214" y="932"/>
                  </a:lnTo>
                  <a:cubicBezTo>
                    <a:pt x="222" y="894"/>
                    <a:pt x="260" y="848"/>
                    <a:pt x="229" y="825"/>
                  </a:cubicBezTo>
                  <a:cubicBezTo>
                    <a:pt x="176" y="780"/>
                    <a:pt x="84" y="818"/>
                    <a:pt x="23" y="780"/>
                  </a:cubicBezTo>
                  <a:cubicBezTo>
                    <a:pt x="0" y="764"/>
                    <a:pt x="84" y="757"/>
                    <a:pt x="92" y="726"/>
                  </a:cubicBezTo>
                  <a:cubicBezTo>
                    <a:pt x="99" y="703"/>
                    <a:pt x="46" y="680"/>
                    <a:pt x="54" y="650"/>
                  </a:cubicBezTo>
                  <a:cubicBezTo>
                    <a:pt x="76" y="604"/>
                    <a:pt x="122" y="566"/>
                    <a:pt x="168" y="535"/>
                  </a:cubicBezTo>
                  <a:cubicBezTo>
                    <a:pt x="183" y="527"/>
                    <a:pt x="206" y="566"/>
                    <a:pt x="222" y="558"/>
                  </a:cubicBezTo>
                  <a:cubicBezTo>
                    <a:pt x="275" y="543"/>
                    <a:pt x="321" y="489"/>
                    <a:pt x="367" y="466"/>
                  </a:cubicBezTo>
                  <a:cubicBezTo>
                    <a:pt x="397" y="451"/>
                    <a:pt x="466" y="466"/>
                    <a:pt x="466" y="436"/>
                  </a:cubicBezTo>
                  <a:cubicBezTo>
                    <a:pt x="466" y="382"/>
                    <a:pt x="405" y="344"/>
                    <a:pt x="382" y="298"/>
                  </a:cubicBezTo>
                  <a:cubicBezTo>
                    <a:pt x="367" y="283"/>
                    <a:pt x="359" y="268"/>
                    <a:pt x="351" y="252"/>
                  </a:cubicBezTo>
                  <a:lnTo>
                    <a:pt x="351" y="252"/>
                  </a:lnTo>
                  <a:cubicBezTo>
                    <a:pt x="412" y="252"/>
                    <a:pt x="481" y="252"/>
                    <a:pt x="550" y="260"/>
                  </a:cubicBezTo>
                  <a:cubicBezTo>
                    <a:pt x="581" y="268"/>
                    <a:pt x="611" y="298"/>
                    <a:pt x="642" y="291"/>
                  </a:cubicBezTo>
                  <a:cubicBezTo>
                    <a:pt x="680" y="283"/>
                    <a:pt x="703" y="230"/>
                    <a:pt x="741" y="230"/>
                  </a:cubicBezTo>
                  <a:cubicBezTo>
                    <a:pt x="779" y="222"/>
                    <a:pt x="817" y="275"/>
                    <a:pt x="848" y="260"/>
                  </a:cubicBezTo>
                  <a:cubicBezTo>
                    <a:pt x="947" y="222"/>
                    <a:pt x="1008" y="123"/>
                    <a:pt x="1100" y="77"/>
                  </a:cubicBezTo>
                  <a:cubicBezTo>
                    <a:pt x="1131" y="61"/>
                    <a:pt x="1161" y="115"/>
                    <a:pt x="1192" y="107"/>
                  </a:cubicBezTo>
                  <a:cubicBezTo>
                    <a:pt x="1237" y="92"/>
                    <a:pt x="1253" y="31"/>
                    <a:pt x="1298" y="16"/>
                  </a:cubicBezTo>
                  <a:cubicBezTo>
                    <a:pt x="1321" y="8"/>
                    <a:pt x="1337" y="54"/>
                    <a:pt x="1360" y="54"/>
                  </a:cubicBezTo>
                  <a:cubicBezTo>
                    <a:pt x="1383" y="46"/>
                    <a:pt x="1390" y="0"/>
                    <a:pt x="1413" y="0"/>
                  </a:cubicBezTo>
                  <a:cubicBezTo>
                    <a:pt x="1474" y="16"/>
                    <a:pt x="1505" y="84"/>
                    <a:pt x="1558" y="92"/>
                  </a:cubicBezTo>
                  <a:cubicBezTo>
                    <a:pt x="1581" y="100"/>
                    <a:pt x="1581" y="54"/>
                    <a:pt x="1589" y="39"/>
                  </a:cubicBezTo>
                  <a:lnTo>
                    <a:pt x="1589" y="39"/>
                  </a:lnTo>
                  <a:cubicBezTo>
                    <a:pt x="1612" y="46"/>
                    <a:pt x="1635" y="46"/>
                    <a:pt x="1650" y="61"/>
                  </a:cubicBezTo>
                  <a:cubicBezTo>
                    <a:pt x="1658" y="84"/>
                    <a:pt x="1635" y="115"/>
                    <a:pt x="1642" y="138"/>
                  </a:cubicBezTo>
                  <a:cubicBezTo>
                    <a:pt x="1658" y="161"/>
                    <a:pt x="1703" y="146"/>
                    <a:pt x="1719" y="169"/>
                  </a:cubicBezTo>
                  <a:cubicBezTo>
                    <a:pt x="1742" y="199"/>
                    <a:pt x="1757" y="245"/>
                    <a:pt x="1757" y="283"/>
                  </a:cubicBezTo>
                  <a:cubicBezTo>
                    <a:pt x="1742" y="359"/>
                    <a:pt x="1696" y="428"/>
                    <a:pt x="1673" y="505"/>
                  </a:cubicBezTo>
                  <a:cubicBezTo>
                    <a:pt x="1658" y="558"/>
                    <a:pt x="1673" y="619"/>
                    <a:pt x="1658" y="665"/>
                  </a:cubicBezTo>
                  <a:cubicBezTo>
                    <a:pt x="1642" y="703"/>
                    <a:pt x="1596" y="711"/>
                    <a:pt x="1581" y="749"/>
                  </a:cubicBezTo>
                  <a:cubicBezTo>
                    <a:pt x="1551" y="795"/>
                    <a:pt x="1535" y="848"/>
                    <a:pt x="1512" y="902"/>
                  </a:cubicBezTo>
                  <a:lnTo>
                    <a:pt x="1512" y="902"/>
                  </a:lnTo>
                  <a:cubicBezTo>
                    <a:pt x="1490" y="886"/>
                    <a:pt x="1474" y="863"/>
                    <a:pt x="1444" y="856"/>
                  </a:cubicBezTo>
                  <a:cubicBezTo>
                    <a:pt x="1421" y="848"/>
                    <a:pt x="1383" y="841"/>
                    <a:pt x="1367" y="863"/>
                  </a:cubicBezTo>
                  <a:cubicBezTo>
                    <a:pt x="1352" y="886"/>
                    <a:pt x="1398" y="925"/>
                    <a:pt x="1383" y="955"/>
                  </a:cubicBezTo>
                  <a:cubicBezTo>
                    <a:pt x="1375" y="970"/>
                    <a:pt x="1344" y="955"/>
                    <a:pt x="1321" y="955"/>
                  </a:cubicBezTo>
                  <a:lnTo>
                    <a:pt x="1321" y="955"/>
                  </a:lnTo>
                  <a:cubicBezTo>
                    <a:pt x="1306" y="963"/>
                    <a:pt x="1291" y="978"/>
                    <a:pt x="1276" y="970"/>
                  </a:cubicBezTo>
                  <a:cubicBezTo>
                    <a:pt x="1253" y="970"/>
                    <a:pt x="1237" y="932"/>
                    <a:pt x="1215" y="940"/>
                  </a:cubicBezTo>
                  <a:cubicBezTo>
                    <a:pt x="1184" y="948"/>
                    <a:pt x="1184" y="986"/>
                    <a:pt x="1169" y="1016"/>
                  </a:cubicBezTo>
                  <a:cubicBezTo>
                    <a:pt x="1146" y="1062"/>
                    <a:pt x="1138" y="1108"/>
                    <a:pt x="1115" y="1146"/>
                  </a:cubicBezTo>
                  <a:cubicBezTo>
                    <a:pt x="1092" y="1184"/>
                    <a:pt x="1062" y="1207"/>
                    <a:pt x="1039" y="1238"/>
                  </a:cubicBezTo>
                  <a:cubicBezTo>
                    <a:pt x="817" y="1230"/>
                    <a:pt x="817" y="1230"/>
                    <a:pt x="817" y="1230"/>
                  </a:cubicBezTo>
                  <a:lnTo>
                    <a:pt x="817" y="1230"/>
                  </a:lnTo>
                  <a:cubicBezTo>
                    <a:pt x="756" y="1230"/>
                    <a:pt x="710" y="1268"/>
                    <a:pt x="665" y="1177"/>
                  </a:cubicBezTo>
                  <a:cubicBezTo>
                    <a:pt x="642" y="1161"/>
                    <a:pt x="581" y="1093"/>
                    <a:pt x="573" y="1062"/>
                  </a:cubicBezTo>
                  <a:cubicBezTo>
                    <a:pt x="542" y="1062"/>
                    <a:pt x="497" y="1100"/>
                    <a:pt x="466" y="1108"/>
                  </a:cubicBezTo>
                  <a:cubicBezTo>
                    <a:pt x="412" y="1123"/>
                    <a:pt x="374" y="1085"/>
                    <a:pt x="336" y="1077"/>
                  </a:cubicBezTo>
                  <a:cubicBezTo>
                    <a:pt x="290" y="1070"/>
                    <a:pt x="252" y="1070"/>
                    <a:pt x="229" y="10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2" name="Freeform 90"/>
            <p:cNvSpPr>
              <a:spLocks noChangeArrowheads="1"/>
            </p:cNvSpPr>
            <p:nvPr/>
          </p:nvSpPr>
          <p:spPr bwMode="auto">
            <a:xfrm>
              <a:off x="5309843" y="8005763"/>
              <a:ext cx="585749" cy="500062"/>
            </a:xfrm>
            <a:custGeom>
              <a:avLst/>
              <a:gdLst>
                <a:gd name="T0" fmla="*/ 963 w 1628"/>
                <a:gd name="T1" fmla="*/ 84 h 1391"/>
                <a:gd name="T2" fmla="*/ 963 w 1628"/>
                <a:gd name="T3" fmla="*/ 84 h 1391"/>
                <a:gd name="T4" fmla="*/ 1215 w 1628"/>
                <a:gd name="T5" fmla="*/ 8 h 1391"/>
                <a:gd name="T6" fmla="*/ 1215 w 1628"/>
                <a:gd name="T7" fmla="*/ 8 h 1391"/>
                <a:gd name="T8" fmla="*/ 1345 w 1628"/>
                <a:gd name="T9" fmla="*/ 31 h 1391"/>
                <a:gd name="T10" fmla="*/ 1337 w 1628"/>
                <a:gd name="T11" fmla="*/ 122 h 1391"/>
                <a:gd name="T12" fmla="*/ 1375 w 1628"/>
                <a:gd name="T13" fmla="*/ 222 h 1391"/>
                <a:gd name="T14" fmla="*/ 1497 w 1628"/>
                <a:gd name="T15" fmla="*/ 145 h 1391"/>
                <a:gd name="T16" fmla="*/ 1505 w 1628"/>
                <a:gd name="T17" fmla="*/ 206 h 1391"/>
                <a:gd name="T18" fmla="*/ 1474 w 1628"/>
                <a:gd name="T19" fmla="*/ 252 h 1391"/>
                <a:gd name="T20" fmla="*/ 1467 w 1628"/>
                <a:gd name="T21" fmla="*/ 313 h 1391"/>
                <a:gd name="T22" fmla="*/ 1520 w 1628"/>
                <a:gd name="T23" fmla="*/ 374 h 1391"/>
                <a:gd name="T24" fmla="*/ 1574 w 1628"/>
                <a:gd name="T25" fmla="*/ 497 h 1391"/>
                <a:gd name="T26" fmla="*/ 1620 w 1628"/>
                <a:gd name="T27" fmla="*/ 550 h 1391"/>
                <a:gd name="T28" fmla="*/ 1528 w 1628"/>
                <a:gd name="T29" fmla="*/ 611 h 1391"/>
                <a:gd name="T30" fmla="*/ 1482 w 1628"/>
                <a:gd name="T31" fmla="*/ 649 h 1391"/>
                <a:gd name="T32" fmla="*/ 1551 w 1628"/>
                <a:gd name="T33" fmla="*/ 741 h 1391"/>
                <a:gd name="T34" fmla="*/ 1490 w 1628"/>
                <a:gd name="T35" fmla="*/ 779 h 1391"/>
                <a:gd name="T36" fmla="*/ 1490 w 1628"/>
                <a:gd name="T37" fmla="*/ 894 h 1391"/>
                <a:gd name="T38" fmla="*/ 1513 w 1628"/>
                <a:gd name="T39" fmla="*/ 1062 h 1391"/>
                <a:gd name="T40" fmla="*/ 1467 w 1628"/>
                <a:gd name="T41" fmla="*/ 1131 h 1391"/>
                <a:gd name="T42" fmla="*/ 1467 w 1628"/>
                <a:gd name="T43" fmla="*/ 1131 h 1391"/>
                <a:gd name="T44" fmla="*/ 1436 w 1628"/>
                <a:gd name="T45" fmla="*/ 1184 h 1391"/>
                <a:gd name="T46" fmla="*/ 1291 w 1628"/>
                <a:gd name="T47" fmla="*/ 1092 h 1391"/>
                <a:gd name="T48" fmla="*/ 1238 w 1628"/>
                <a:gd name="T49" fmla="*/ 1146 h 1391"/>
                <a:gd name="T50" fmla="*/ 1176 w 1628"/>
                <a:gd name="T51" fmla="*/ 1108 h 1391"/>
                <a:gd name="T52" fmla="*/ 1070 w 1628"/>
                <a:gd name="T53" fmla="*/ 1199 h 1391"/>
                <a:gd name="T54" fmla="*/ 978 w 1628"/>
                <a:gd name="T55" fmla="*/ 1169 h 1391"/>
                <a:gd name="T56" fmla="*/ 726 w 1628"/>
                <a:gd name="T57" fmla="*/ 1352 h 1391"/>
                <a:gd name="T58" fmla="*/ 619 w 1628"/>
                <a:gd name="T59" fmla="*/ 1322 h 1391"/>
                <a:gd name="T60" fmla="*/ 520 w 1628"/>
                <a:gd name="T61" fmla="*/ 1383 h 1391"/>
                <a:gd name="T62" fmla="*/ 428 w 1628"/>
                <a:gd name="T63" fmla="*/ 1352 h 1391"/>
                <a:gd name="T64" fmla="*/ 229 w 1628"/>
                <a:gd name="T65" fmla="*/ 1344 h 1391"/>
                <a:gd name="T66" fmla="*/ 229 w 1628"/>
                <a:gd name="T67" fmla="*/ 1344 h 1391"/>
                <a:gd name="T68" fmla="*/ 214 w 1628"/>
                <a:gd name="T69" fmla="*/ 1306 h 1391"/>
                <a:gd name="T70" fmla="*/ 115 w 1628"/>
                <a:gd name="T71" fmla="*/ 1306 h 1391"/>
                <a:gd name="T72" fmla="*/ 84 w 1628"/>
                <a:gd name="T73" fmla="*/ 1261 h 1391"/>
                <a:gd name="T74" fmla="*/ 46 w 1628"/>
                <a:gd name="T75" fmla="*/ 1299 h 1391"/>
                <a:gd name="T76" fmla="*/ 8 w 1628"/>
                <a:gd name="T77" fmla="*/ 1268 h 1391"/>
                <a:gd name="T78" fmla="*/ 31 w 1628"/>
                <a:gd name="T79" fmla="*/ 1238 h 1391"/>
                <a:gd name="T80" fmla="*/ 15 w 1628"/>
                <a:gd name="T81" fmla="*/ 1176 h 1391"/>
                <a:gd name="T82" fmla="*/ 15 w 1628"/>
                <a:gd name="T83" fmla="*/ 1176 h 1391"/>
                <a:gd name="T84" fmla="*/ 176 w 1628"/>
                <a:gd name="T85" fmla="*/ 1138 h 1391"/>
                <a:gd name="T86" fmla="*/ 290 w 1628"/>
                <a:gd name="T87" fmla="*/ 1131 h 1391"/>
                <a:gd name="T88" fmla="*/ 436 w 1628"/>
                <a:gd name="T89" fmla="*/ 1016 h 1391"/>
                <a:gd name="T90" fmla="*/ 504 w 1628"/>
                <a:gd name="T91" fmla="*/ 932 h 1391"/>
                <a:gd name="T92" fmla="*/ 627 w 1628"/>
                <a:gd name="T93" fmla="*/ 901 h 1391"/>
                <a:gd name="T94" fmla="*/ 734 w 1628"/>
                <a:gd name="T95" fmla="*/ 787 h 1391"/>
                <a:gd name="T96" fmla="*/ 932 w 1628"/>
                <a:gd name="T97" fmla="*/ 443 h 1391"/>
                <a:gd name="T98" fmla="*/ 947 w 1628"/>
                <a:gd name="T99" fmla="*/ 336 h 1391"/>
                <a:gd name="T100" fmla="*/ 986 w 1628"/>
                <a:gd name="T101" fmla="*/ 275 h 1391"/>
                <a:gd name="T102" fmla="*/ 986 w 1628"/>
                <a:gd name="T103" fmla="*/ 122 h 1391"/>
                <a:gd name="T104" fmla="*/ 1077 w 1628"/>
                <a:gd name="T105" fmla="*/ 107 h 1391"/>
                <a:gd name="T106" fmla="*/ 1077 w 1628"/>
                <a:gd name="T107" fmla="*/ 100 h 1391"/>
                <a:gd name="T108" fmla="*/ 963 w 1628"/>
                <a:gd name="T109" fmla="*/ 8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8" h="1391">
                  <a:moveTo>
                    <a:pt x="963" y="84"/>
                  </a:moveTo>
                  <a:lnTo>
                    <a:pt x="963" y="84"/>
                  </a:lnTo>
                  <a:cubicBezTo>
                    <a:pt x="1215" y="8"/>
                    <a:pt x="1215" y="8"/>
                    <a:pt x="1215" y="8"/>
                  </a:cubicBezTo>
                  <a:lnTo>
                    <a:pt x="1215" y="8"/>
                  </a:lnTo>
                  <a:cubicBezTo>
                    <a:pt x="1261" y="15"/>
                    <a:pt x="1314" y="0"/>
                    <a:pt x="1345" y="31"/>
                  </a:cubicBezTo>
                  <a:cubicBezTo>
                    <a:pt x="1368" y="54"/>
                    <a:pt x="1337" y="92"/>
                    <a:pt x="1337" y="122"/>
                  </a:cubicBezTo>
                  <a:cubicBezTo>
                    <a:pt x="1345" y="153"/>
                    <a:pt x="1337" y="214"/>
                    <a:pt x="1375" y="222"/>
                  </a:cubicBezTo>
                  <a:cubicBezTo>
                    <a:pt x="1421" y="229"/>
                    <a:pt x="1459" y="176"/>
                    <a:pt x="1497" y="145"/>
                  </a:cubicBezTo>
                  <a:lnTo>
                    <a:pt x="1505" y="206"/>
                  </a:lnTo>
                  <a:cubicBezTo>
                    <a:pt x="1497" y="214"/>
                    <a:pt x="1474" y="252"/>
                    <a:pt x="1474" y="252"/>
                  </a:cubicBezTo>
                  <a:cubicBezTo>
                    <a:pt x="1474" y="252"/>
                    <a:pt x="1467" y="306"/>
                    <a:pt x="1467" y="313"/>
                  </a:cubicBezTo>
                  <a:lnTo>
                    <a:pt x="1520" y="374"/>
                  </a:lnTo>
                  <a:cubicBezTo>
                    <a:pt x="1543" y="413"/>
                    <a:pt x="1558" y="458"/>
                    <a:pt x="1574" y="497"/>
                  </a:cubicBezTo>
                  <a:cubicBezTo>
                    <a:pt x="1574" y="497"/>
                    <a:pt x="1627" y="550"/>
                    <a:pt x="1620" y="550"/>
                  </a:cubicBezTo>
                  <a:cubicBezTo>
                    <a:pt x="1612" y="558"/>
                    <a:pt x="1528" y="611"/>
                    <a:pt x="1528" y="611"/>
                  </a:cubicBezTo>
                  <a:cubicBezTo>
                    <a:pt x="1513" y="626"/>
                    <a:pt x="1482" y="634"/>
                    <a:pt x="1482" y="649"/>
                  </a:cubicBezTo>
                  <a:cubicBezTo>
                    <a:pt x="1490" y="688"/>
                    <a:pt x="1551" y="703"/>
                    <a:pt x="1551" y="741"/>
                  </a:cubicBezTo>
                  <a:cubicBezTo>
                    <a:pt x="1551" y="764"/>
                    <a:pt x="1497" y="756"/>
                    <a:pt x="1490" y="779"/>
                  </a:cubicBezTo>
                  <a:cubicBezTo>
                    <a:pt x="1474" y="817"/>
                    <a:pt x="1490" y="856"/>
                    <a:pt x="1490" y="894"/>
                  </a:cubicBezTo>
                  <a:cubicBezTo>
                    <a:pt x="1497" y="947"/>
                    <a:pt x="1513" y="1008"/>
                    <a:pt x="1513" y="1062"/>
                  </a:cubicBezTo>
                  <a:cubicBezTo>
                    <a:pt x="1505" y="1092"/>
                    <a:pt x="1482" y="1108"/>
                    <a:pt x="1467" y="1131"/>
                  </a:cubicBezTo>
                  <a:lnTo>
                    <a:pt x="1467" y="1131"/>
                  </a:lnTo>
                  <a:cubicBezTo>
                    <a:pt x="1459" y="1146"/>
                    <a:pt x="1459" y="1192"/>
                    <a:pt x="1436" y="1184"/>
                  </a:cubicBezTo>
                  <a:cubicBezTo>
                    <a:pt x="1383" y="1176"/>
                    <a:pt x="1352" y="1108"/>
                    <a:pt x="1291" y="1092"/>
                  </a:cubicBezTo>
                  <a:cubicBezTo>
                    <a:pt x="1268" y="1092"/>
                    <a:pt x="1261" y="1138"/>
                    <a:pt x="1238" y="1146"/>
                  </a:cubicBezTo>
                  <a:cubicBezTo>
                    <a:pt x="1215" y="1146"/>
                    <a:pt x="1199" y="1100"/>
                    <a:pt x="1176" y="1108"/>
                  </a:cubicBezTo>
                  <a:cubicBezTo>
                    <a:pt x="1131" y="1123"/>
                    <a:pt x="1115" y="1184"/>
                    <a:pt x="1070" y="1199"/>
                  </a:cubicBezTo>
                  <a:cubicBezTo>
                    <a:pt x="1039" y="1207"/>
                    <a:pt x="1009" y="1153"/>
                    <a:pt x="978" y="1169"/>
                  </a:cubicBezTo>
                  <a:cubicBezTo>
                    <a:pt x="886" y="1215"/>
                    <a:pt x="825" y="1314"/>
                    <a:pt x="726" y="1352"/>
                  </a:cubicBezTo>
                  <a:cubicBezTo>
                    <a:pt x="695" y="1367"/>
                    <a:pt x="657" y="1314"/>
                    <a:pt x="619" y="1322"/>
                  </a:cubicBezTo>
                  <a:cubicBezTo>
                    <a:pt x="581" y="1322"/>
                    <a:pt x="558" y="1375"/>
                    <a:pt x="520" y="1383"/>
                  </a:cubicBezTo>
                  <a:cubicBezTo>
                    <a:pt x="489" y="1390"/>
                    <a:pt x="459" y="1360"/>
                    <a:pt x="428" y="1352"/>
                  </a:cubicBezTo>
                  <a:cubicBezTo>
                    <a:pt x="359" y="1344"/>
                    <a:pt x="290" y="1344"/>
                    <a:pt x="229" y="1344"/>
                  </a:cubicBezTo>
                  <a:lnTo>
                    <a:pt x="229" y="1344"/>
                  </a:lnTo>
                  <a:cubicBezTo>
                    <a:pt x="222" y="1329"/>
                    <a:pt x="229" y="1306"/>
                    <a:pt x="214" y="1306"/>
                  </a:cubicBezTo>
                  <a:cubicBezTo>
                    <a:pt x="184" y="1291"/>
                    <a:pt x="145" y="1314"/>
                    <a:pt x="115" y="1306"/>
                  </a:cubicBezTo>
                  <a:cubicBezTo>
                    <a:pt x="100" y="1299"/>
                    <a:pt x="100" y="1261"/>
                    <a:pt x="84" y="1261"/>
                  </a:cubicBezTo>
                  <a:cubicBezTo>
                    <a:pt x="61" y="1253"/>
                    <a:pt x="61" y="1291"/>
                    <a:pt x="46" y="1299"/>
                  </a:cubicBezTo>
                  <a:cubicBezTo>
                    <a:pt x="31" y="1299"/>
                    <a:pt x="8" y="1283"/>
                    <a:pt x="8" y="1268"/>
                  </a:cubicBezTo>
                  <a:cubicBezTo>
                    <a:pt x="0" y="1261"/>
                    <a:pt x="31" y="1253"/>
                    <a:pt x="31" y="1238"/>
                  </a:cubicBezTo>
                  <a:cubicBezTo>
                    <a:pt x="31" y="1215"/>
                    <a:pt x="15" y="1199"/>
                    <a:pt x="15" y="1176"/>
                  </a:cubicBezTo>
                  <a:lnTo>
                    <a:pt x="15" y="1176"/>
                  </a:lnTo>
                  <a:cubicBezTo>
                    <a:pt x="176" y="1138"/>
                    <a:pt x="176" y="1138"/>
                    <a:pt x="176" y="1138"/>
                  </a:cubicBezTo>
                  <a:cubicBezTo>
                    <a:pt x="214" y="1131"/>
                    <a:pt x="245" y="1176"/>
                    <a:pt x="290" y="1131"/>
                  </a:cubicBezTo>
                  <a:cubicBezTo>
                    <a:pt x="336" y="1092"/>
                    <a:pt x="405" y="1054"/>
                    <a:pt x="436" y="1016"/>
                  </a:cubicBezTo>
                  <a:cubicBezTo>
                    <a:pt x="459" y="986"/>
                    <a:pt x="466" y="947"/>
                    <a:pt x="504" y="932"/>
                  </a:cubicBezTo>
                  <a:cubicBezTo>
                    <a:pt x="550" y="917"/>
                    <a:pt x="588" y="932"/>
                    <a:pt x="627" y="901"/>
                  </a:cubicBezTo>
                  <a:cubicBezTo>
                    <a:pt x="657" y="863"/>
                    <a:pt x="703" y="825"/>
                    <a:pt x="734" y="787"/>
                  </a:cubicBezTo>
                  <a:cubicBezTo>
                    <a:pt x="825" y="665"/>
                    <a:pt x="871" y="588"/>
                    <a:pt x="932" y="443"/>
                  </a:cubicBezTo>
                  <a:cubicBezTo>
                    <a:pt x="940" y="420"/>
                    <a:pt x="940" y="367"/>
                    <a:pt x="947" y="336"/>
                  </a:cubicBezTo>
                  <a:cubicBezTo>
                    <a:pt x="955" y="306"/>
                    <a:pt x="970" y="306"/>
                    <a:pt x="986" y="275"/>
                  </a:cubicBezTo>
                  <a:cubicBezTo>
                    <a:pt x="1009" y="244"/>
                    <a:pt x="986" y="161"/>
                    <a:pt x="986" y="122"/>
                  </a:cubicBezTo>
                  <a:cubicBezTo>
                    <a:pt x="1016" y="115"/>
                    <a:pt x="1047" y="115"/>
                    <a:pt x="1077" y="107"/>
                  </a:cubicBezTo>
                  <a:cubicBezTo>
                    <a:pt x="1077" y="100"/>
                    <a:pt x="1077" y="100"/>
                    <a:pt x="1077" y="100"/>
                  </a:cubicBezTo>
                  <a:cubicBezTo>
                    <a:pt x="1054" y="100"/>
                    <a:pt x="970" y="92"/>
                    <a:pt x="963" y="8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3" name="Freeform 91"/>
            <p:cNvSpPr>
              <a:spLocks noChangeArrowheads="1"/>
            </p:cNvSpPr>
            <p:nvPr/>
          </p:nvSpPr>
          <p:spPr bwMode="auto">
            <a:xfrm>
              <a:off x="6076555" y="8934450"/>
              <a:ext cx="150803" cy="109538"/>
            </a:xfrm>
            <a:custGeom>
              <a:avLst/>
              <a:gdLst>
                <a:gd name="T0" fmla="*/ 168 w 420"/>
                <a:gd name="T1" fmla="*/ 23 h 306"/>
                <a:gd name="T2" fmla="*/ 168 w 420"/>
                <a:gd name="T3" fmla="*/ 23 h 306"/>
                <a:gd name="T4" fmla="*/ 282 w 420"/>
                <a:gd name="T5" fmla="*/ 7 h 306"/>
                <a:gd name="T6" fmla="*/ 358 w 420"/>
                <a:gd name="T7" fmla="*/ 38 h 306"/>
                <a:gd name="T8" fmla="*/ 358 w 420"/>
                <a:gd name="T9" fmla="*/ 38 h 306"/>
                <a:gd name="T10" fmla="*/ 404 w 420"/>
                <a:gd name="T11" fmla="*/ 53 h 306"/>
                <a:gd name="T12" fmla="*/ 419 w 420"/>
                <a:gd name="T13" fmla="*/ 160 h 306"/>
                <a:gd name="T14" fmla="*/ 419 w 420"/>
                <a:gd name="T15" fmla="*/ 160 h 306"/>
                <a:gd name="T16" fmla="*/ 274 w 420"/>
                <a:gd name="T17" fmla="*/ 305 h 306"/>
                <a:gd name="T18" fmla="*/ 274 w 420"/>
                <a:gd name="T19" fmla="*/ 305 h 306"/>
                <a:gd name="T20" fmla="*/ 191 w 420"/>
                <a:gd name="T21" fmla="*/ 214 h 306"/>
                <a:gd name="T22" fmla="*/ 115 w 420"/>
                <a:gd name="T23" fmla="*/ 244 h 306"/>
                <a:gd name="T24" fmla="*/ 77 w 420"/>
                <a:gd name="T25" fmla="*/ 168 h 306"/>
                <a:gd name="T26" fmla="*/ 8 w 420"/>
                <a:gd name="T27" fmla="*/ 130 h 306"/>
                <a:gd name="T28" fmla="*/ 8 w 420"/>
                <a:gd name="T29" fmla="*/ 130 h 306"/>
                <a:gd name="T30" fmla="*/ 8 w 420"/>
                <a:gd name="T31" fmla="*/ 61 h 306"/>
                <a:gd name="T32" fmla="*/ 77 w 420"/>
                <a:gd name="T33" fmla="*/ 30 h 306"/>
                <a:gd name="T34" fmla="*/ 130 w 420"/>
                <a:gd name="T35" fmla="*/ 61 h 306"/>
                <a:gd name="T36" fmla="*/ 168 w 420"/>
                <a:gd name="T37" fmla="*/ 2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306">
                  <a:moveTo>
                    <a:pt x="168" y="23"/>
                  </a:moveTo>
                  <a:lnTo>
                    <a:pt x="168" y="23"/>
                  </a:lnTo>
                  <a:cubicBezTo>
                    <a:pt x="205" y="15"/>
                    <a:pt x="244" y="0"/>
                    <a:pt x="282" y="7"/>
                  </a:cubicBezTo>
                  <a:cubicBezTo>
                    <a:pt x="305" y="7"/>
                    <a:pt x="328" y="30"/>
                    <a:pt x="358" y="38"/>
                  </a:cubicBezTo>
                  <a:lnTo>
                    <a:pt x="358" y="38"/>
                  </a:lnTo>
                  <a:cubicBezTo>
                    <a:pt x="374" y="46"/>
                    <a:pt x="397" y="38"/>
                    <a:pt x="404" y="53"/>
                  </a:cubicBezTo>
                  <a:cubicBezTo>
                    <a:pt x="419" y="84"/>
                    <a:pt x="412" y="122"/>
                    <a:pt x="419" y="160"/>
                  </a:cubicBezTo>
                  <a:lnTo>
                    <a:pt x="419" y="160"/>
                  </a:lnTo>
                  <a:cubicBezTo>
                    <a:pt x="358" y="183"/>
                    <a:pt x="313" y="221"/>
                    <a:pt x="274" y="305"/>
                  </a:cubicBezTo>
                  <a:lnTo>
                    <a:pt x="274" y="305"/>
                  </a:lnTo>
                  <a:cubicBezTo>
                    <a:pt x="244" y="275"/>
                    <a:pt x="228" y="229"/>
                    <a:pt x="191" y="214"/>
                  </a:cubicBezTo>
                  <a:cubicBezTo>
                    <a:pt x="161" y="206"/>
                    <a:pt x="138" y="252"/>
                    <a:pt x="115" y="244"/>
                  </a:cubicBezTo>
                  <a:cubicBezTo>
                    <a:pt x="84" y="229"/>
                    <a:pt x="92" y="183"/>
                    <a:pt x="77" y="168"/>
                  </a:cubicBezTo>
                  <a:cubicBezTo>
                    <a:pt x="62" y="145"/>
                    <a:pt x="31" y="145"/>
                    <a:pt x="8" y="130"/>
                  </a:cubicBezTo>
                  <a:lnTo>
                    <a:pt x="8" y="130"/>
                  </a:lnTo>
                  <a:cubicBezTo>
                    <a:pt x="8" y="107"/>
                    <a:pt x="0" y="84"/>
                    <a:pt x="8" y="61"/>
                  </a:cubicBezTo>
                  <a:cubicBezTo>
                    <a:pt x="23" y="38"/>
                    <a:pt x="54" y="30"/>
                    <a:pt x="77" y="30"/>
                  </a:cubicBezTo>
                  <a:cubicBezTo>
                    <a:pt x="100" y="30"/>
                    <a:pt x="115" y="61"/>
                    <a:pt x="130" y="61"/>
                  </a:cubicBezTo>
                  <a:cubicBezTo>
                    <a:pt x="153" y="61"/>
                    <a:pt x="153" y="30"/>
                    <a:pt x="168"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4" name="Freeform 92"/>
            <p:cNvSpPr>
              <a:spLocks noChangeArrowheads="1"/>
            </p:cNvSpPr>
            <p:nvPr/>
          </p:nvSpPr>
          <p:spPr bwMode="auto">
            <a:xfrm>
              <a:off x="5895591" y="8977313"/>
              <a:ext cx="280970" cy="139700"/>
            </a:xfrm>
            <a:custGeom>
              <a:avLst/>
              <a:gdLst>
                <a:gd name="T0" fmla="*/ 283 w 779"/>
                <a:gd name="T1" fmla="*/ 0 h 390"/>
                <a:gd name="T2" fmla="*/ 283 w 779"/>
                <a:gd name="T3" fmla="*/ 0 h 390"/>
                <a:gd name="T4" fmla="*/ 390 w 779"/>
                <a:gd name="T5" fmla="*/ 30 h 390"/>
                <a:gd name="T6" fmla="*/ 512 w 779"/>
                <a:gd name="T7" fmla="*/ 15 h 390"/>
                <a:gd name="T8" fmla="*/ 512 w 779"/>
                <a:gd name="T9" fmla="*/ 15 h 390"/>
                <a:gd name="T10" fmla="*/ 581 w 779"/>
                <a:gd name="T11" fmla="*/ 53 h 390"/>
                <a:gd name="T12" fmla="*/ 619 w 779"/>
                <a:gd name="T13" fmla="*/ 129 h 390"/>
                <a:gd name="T14" fmla="*/ 695 w 779"/>
                <a:gd name="T15" fmla="*/ 99 h 390"/>
                <a:gd name="T16" fmla="*/ 778 w 779"/>
                <a:gd name="T17" fmla="*/ 190 h 390"/>
                <a:gd name="T18" fmla="*/ 778 w 779"/>
                <a:gd name="T19" fmla="*/ 190 h 390"/>
                <a:gd name="T20" fmla="*/ 771 w 779"/>
                <a:gd name="T21" fmla="*/ 213 h 390"/>
                <a:gd name="T22" fmla="*/ 535 w 779"/>
                <a:gd name="T23" fmla="*/ 366 h 390"/>
                <a:gd name="T24" fmla="*/ 84 w 779"/>
                <a:gd name="T25" fmla="*/ 236 h 390"/>
                <a:gd name="T26" fmla="*/ 0 w 779"/>
                <a:gd name="T27" fmla="*/ 160 h 390"/>
                <a:gd name="T28" fmla="*/ 0 w 779"/>
                <a:gd name="T29" fmla="*/ 160 h 390"/>
                <a:gd name="T30" fmla="*/ 145 w 779"/>
                <a:gd name="T31" fmla="*/ 61 h 390"/>
                <a:gd name="T32" fmla="*/ 199 w 779"/>
                <a:gd name="T33" fmla="*/ 76 h 390"/>
                <a:gd name="T34" fmla="*/ 283 w 779"/>
                <a:gd name="T35"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9" h="390">
                  <a:moveTo>
                    <a:pt x="283" y="0"/>
                  </a:moveTo>
                  <a:lnTo>
                    <a:pt x="283" y="0"/>
                  </a:lnTo>
                  <a:cubicBezTo>
                    <a:pt x="313" y="7"/>
                    <a:pt x="352" y="30"/>
                    <a:pt x="390" y="30"/>
                  </a:cubicBezTo>
                  <a:cubicBezTo>
                    <a:pt x="428" y="30"/>
                    <a:pt x="474" y="22"/>
                    <a:pt x="512" y="15"/>
                  </a:cubicBezTo>
                  <a:lnTo>
                    <a:pt x="512" y="15"/>
                  </a:lnTo>
                  <a:cubicBezTo>
                    <a:pt x="535" y="30"/>
                    <a:pt x="566" y="30"/>
                    <a:pt x="581" y="53"/>
                  </a:cubicBezTo>
                  <a:cubicBezTo>
                    <a:pt x="596" y="68"/>
                    <a:pt x="588" y="114"/>
                    <a:pt x="619" y="129"/>
                  </a:cubicBezTo>
                  <a:cubicBezTo>
                    <a:pt x="642" y="137"/>
                    <a:pt x="665" y="91"/>
                    <a:pt x="695" y="99"/>
                  </a:cubicBezTo>
                  <a:cubicBezTo>
                    <a:pt x="732" y="114"/>
                    <a:pt x="748" y="160"/>
                    <a:pt x="778" y="190"/>
                  </a:cubicBezTo>
                  <a:lnTo>
                    <a:pt x="778" y="190"/>
                  </a:lnTo>
                  <a:cubicBezTo>
                    <a:pt x="778" y="198"/>
                    <a:pt x="778" y="206"/>
                    <a:pt x="771" y="213"/>
                  </a:cubicBezTo>
                  <a:cubicBezTo>
                    <a:pt x="709" y="389"/>
                    <a:pt x="732" y="328"/>
                    <a:pt x="535" y="366"/>
                  </a:cubicBezTo>
                  <a:cubicBezTo>
                    <a:pt x="413" y="389"/>
                    <a:pt x="130" y="381"/>
                    <a:pt x="84" y="236"/>
                  </a:cubicBezTo>
                  <a:cubicBezTo>
                    <a:pt x="61" y="190"/>
                    <a:pt x="31" y="175"/>
                    <a:pt x="0" y="160"/>
                  </a:cubicBezTo>
                  <a:lnTo>
                    <a:pt x="0" y="160"/>
                  </a:lnTo>
                  <a:cubicBezTo>
                    <a:pt x="38" y="137"/>
                    <a:pt x="99" y="76"/>
                    <a:pt x="145" y="61"/>
                  </a:cubicBezTo>
                  <a:cubicBezTo>
                    <a:pt x="161" y="53"/>
                    <a:pt x="183" y="83"/>
                    <a:pt x="199" y="76"/>
                  </a:cubicBezTo>
                  <a:cubicBezTo>
                    <a:pt x="229" y="61"/>
                    <a:pt x="252" y="22"/>
                    <a:pt x="28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5" name="Freeform 93"/>
            <p:cNvSpPr>
              <a:spLocks noChangeArrowheads="1"/>
            </p:cNvSpPr>
            <p:nvPr/>
          </p:nvSpPr>
          <p:spPr bwMode="auto">
            <a:xfrm>
              <a:off x="6452768" y="8842375"/>
              <a:ext cx="236522" cy="223838"/>
            </a:xfrm>
            <a:custGeom>
              <a:avLst/>
              <a:gdLst>
                <a:gd name="T0" fmla="*/ 229 w 658"/>
                <a:gd name="T1" fmla="*/ 0 h 620"/>
                <a:gd name="T2" fmla="*/ 229 w 658"/>
                <a:gd name="T3" fmla="*/ 0 h 620"/>
                <a:gd name="T4" fmla="*/ 160 w 658"/>
                <a:gd name="T5" fmla="*/ 100 h 620"/>
                <a:gd name="T6" fmla="*/ 53 w 658"/>
                <a:gd name="T7" fmla="*/ 222 h 620"/>
                <a:gd name="T8" fmla="*/ 7 w 658"/>
                <a:gd name="T9" fmla="*/ 344 h 620"/>
                <a:gd name="T10" fmla="*/ 7 w 658"/>
                <a:gd name="T11" fmla="*/ 344 h 620"/>
                <a:gd name="T12" fmla="*/ 30 w 658"/>
                <a:gd name="T13" fmla="*/ 382 h 620"/>
                <a:gd name="T14" fmla="*/ 122 w 658"/>
                <a:gd name="T15" fmla="*/ 382 h 620"/>
                <a:gd name="T16" fmla="*/ 168 w 658"/>
                <a:gd name="T17" fmla="*/ 428 h 620"/>
                <a:gd name="T18" fmla="*/ 229 w 658"/>
                <a:gd name="T19" fmla="*/ 436 h 620"/>
                <a:gd name="T20" fmla="*/ 244 w 658"/>
                <a:gd name="T21" fmla="*/ 497 h 620"/>
                <a:gd name="T22" fmla="*/ 221 w 658"/>
                <a:gd name="T23" fmla="*/ 527 h 620"/>
                <a:gd name="T24" fmla="*/ 229 w 658"/>
                <a:gd name="T25" fmla="*/ 596 h 620"/>
                <a:gd name="T26" fmla="*/ 229 w 658"/>
                <a:gd name="T27" fmla="*/ 596 h 620"/>
                <a:gd name="T28" fmla="*/ 343 w 658"/>
                <a:gd name="T29" fmla="*/ 619 h 620"/>
                <a:gd name="T30" fmla="*/ 489 w 658"/>
                <a:gd name="T31" fmla="*/ 581 h 620"/>
                <a:gd name="T32" fmla="*/ 580 w 658"/>
                <a:gd name="T33" fmla="*/ 604 h 620"/>
                <a:gd name="T34" fmla="*/ 580 w 658"/>
                <a:gd name="T35" fmla="*/ 604 h 620"/>
                <a:gd name="T36" fmla="*/ 588 w 658"/>
                <a:gd name="T37" fmla="*/ 481 h 620"/>
                <a:gd name="T38" fmla="*/ 534 w 658"/>
                <a:gd name="T39" fmla="*/ 420 h 620"/>
                <a:gd name="T40" fmla="*/ 634 w 658"/>
                <a:gd name="T41" fmla="*/ 352 h 620"/>
                <a:gd name="T42" fmla="*/ 618 w 658"/>
                <a:gd name="T43" fmla="*/ 222 h 620"/>
                <a:gd name="T44" fmla="*/ 618 w 658"/>
                <a:gd name="T45" fmla="*/ 222 h 620"/>
                <a:gd name="T46" fmla="*/ 443 w 658"/>
                <a:gd name="T47" fmla="*/ 176 h 620"/>
                <a:gd name="T48" fmla="*/ 412 w 658"/>
                <a:gd name="T49" fmla="*/ 61 h 620"/>
                <a:gd name="T50" fmla="*/ 290 w 658"/>
                <a:gd name="T51" fmla="*/ 54 h 620"/>
                <a:gd name="T52" fmla="*/ 290 w 658"/>
                <a:gd name="T53" fmla="*/ 23 h 620"/>
                <a:gd name="T54" fmla="*/ 229 w 658"/>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8" h="620">
                  <a:moveTo>
                    <a:pt x="229" y="0"/>
                  </a:moveTo>
                  <a:lnTo>
                    <a:pt x="229" y="0"/>
                  </a:lnTo>
                  <a:cubicBezTo>
                    <a:pt x="206" y="31"/>
                    <a:pt x="176" y="61"/>
                    <a:pt x="160" y="100"/>
                  </a:cubicBezTo>
                  <a:cubicBezTo>
                    <a:pt x="145" y="153"/>
                    <a:pt x="76" y="168"/>
                    <a:pt x="53" y="222"/>
                  </a:cubicBezTo>
                  <a:cubicBezTo>
                    <a:pt x="38" y="260"/>
                    <a:pt x="23" y="306"/>
                    <a:pt x="7" y="344"/>
                  </a:cubicBezTo>
                  <a:lnTo>
                    <a:pt x="7" y="344"/>
                  </a:lnTo>
                  <a:cubicBezTo>
                    <a:pt x="23" y="382"/>
                    <a:pt x="0" y="359"/>
                    <a:pt x="30" y="382"/>
                  </a:cubicBezTo>
                  <a:cubicBezTo>
                    <a:pt x="61" y="397"/>
                    <a:pt x="91" y="375"/>
                    <a:pt x="122" y="382"/>
                  </a:cubicBezTo>
                  <a:cubicBezTo>
                    <a:pt x="145" y="390"/>
                    <a:pt x="145" y="420"/>
                    <a:pt x="168" y="428"/>
                  </a:cubicBezTo>
                  <a:cubicBezTo>
                    <a:pt x="183" y="436"/>
                    <a:pt x="214" y="420"/>
                    <a:pt x="229" y="436"/>
                  </a:cubicBezTo>
                  <a:cubicBezTo>
                    <a:pt x="244" y="451"/>
                    <a:pt x="244" y="474"/>
                    <a:pt x="244" y="497"/>
                  </a:cubicBezTo>
                  <a:cubicBezTo>
                    <a:pt x="244" y="512"/>
                    <a:pt x="221" y="512"/>
                    <a:pt x="221" y="527"/>
                  </a:cubicBezTo>
                  <a:cubicBezTo>
                    <a:pt x="214" y="550"/>
                    <a:pt x="221" y="573"/>
                    <a:pt x="229" y="596"/>
                  </a:cubicBezTo>
                  <a:lnTo>
                    <a:pt x="229" y="596"/>
                  </a:lnTo>
                  <a:cubicBezTo>
                    <a:pt x="267" y="604"/>
                    <a:pt x="298" y="619"/>
                    <a:pt x="343" y="619"/>
                  </a:cubicBezTo>
                  <a:cubicBezTo>
                    <a:pt x="389" y="619"/>
                    <a:pt x="435" y="581"/>
                    <a:pt x="489" y="581"/>
                  </a:cubicBezTo>
                  <a:cubicBezTo>
                    <a:pt x="519" y="581"/>
                    <a:pt x="550" y="596"/>
                    <a:pt x="580" y="604"/>
                  </a:cubicBezTo>
                  <a:lnTo>
                    <a:pt x="580" y="604"/>
                  </a:lnTo>
                  <a:cubicBezTo>
                    <a:pt x="580" y="565"/>
                    <a:pt x="595" y="519"/>
                    <a:pt x="588" y="481"/>
                  </a:cubicBezTo>
                  <a:cubicBezTo>
                    <a:pt x="580" y="451"/>
                    <a:pt x="527" y="443"/>
                    <a:pt x="534" y="420"/>
                  </a:cubicBezTo>
                  <a:cubicBezTo>
                    <a:pt x="550" y="382"/>
                    <a:pt x="618" y="390"/>
                    <a:pt x="634" y="352"/>
                  </a:cubicBezTo>
                  <a:cubicBezTo>
                    <a:pt x="657" y="306"/>
                    <a:pt x="626" y="267"/>
                    <a:pt x="618" y="222"/>
                  </a:cubicBezTo>
                  <a:lnTo>
                    <a:pt x="618" y="222"/>
                  </a:lnTo>
                  <a:cubicBezTo>
                    <a:pt x="557" y="206"/>
                    <a:pt x="489" y="214"/>
                    <a:pt x="443" y="176"/>
                  </a:cubicBezTo>
                  <a:cubicBezTo>
                    <a:pt x="412" y="153"/>
                    <a:pt x="443" y="84"/>
                    <a:pt x="412" y="61"/>
                  </a:cubicBezTo>
                  <a:cubicBezTo>
                    <a:pt x="382" y="38"/>
                    <a:pt x="328" y="69"/>
                    <a:pt x="290" y="54"/>
                  </a:cubicBezTo>
                  <a:cubicBezTo>
                    <a:pt x="275" y="54"/>
                    <a:pt x="298" y="31"/>
                    <a:pt x="290" y="23"/>
                  </a:cubicBezTo>
                  <a:cubicBezTo>
                    <a:pt x="252" y="0"/>
                    <a:pt x="267" y="15"/>
                    <a:pt x="22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6" name="Freeform 94"/>
            <p:cNvSpPr>
              <a:spLocks noChangeArrowheads="1"/>
            </p:cNvSpPr>
            <p:nvPr/>
          </p:nvSpPr>
          <p:spPr bwMode="auto">
            <a:xfrm>
              <a:off x="6436894" y="8966201"/>
              <a:ext cx="104768" cy="119063"/>
            </a:xfrm>
            <a:custGeom>
              <a:avLst/>
              <a:gdLst>
                <a:gd name="T0" fmla="*/ 53 w 291"/>
                <a:gd name="T1" fmla="*/ 0 h 329"/>
                <a:gd name="T2" fmla="*/ 53 w 291"/>
                <a:gd name="T3" fmla="*/ 0 h 329"/>
                <a:gd name="T4" fmla="*/ 76 w 291"/>
                <a:gd name="T5" fmla="*/ 38 h 329"/>
                <a:gd name="T6" fmla="*/ 168 w 291"/>
                <a:gd name="T7" fmla="*/ 38 h 329"/>
                <a:gd name="T8" fmla="*/ 214 w 291"/>
                <a:gd name="T9" fmla="*/ 84 h 329"/>
                <a:gd name="T10" fmla="*/ 275 w 291"/>
                <a:gd name="T11" fmla="*/ 92 h 329"/>
                <a:gd name="T12" fmla="*/ 290 w 291"/>
                <a:gd name="T13" fmla="*/ 153 h 329"/>
                <a:gd name="T14" fmla="*/ 267 w 291"/>
                <a:gd name="T15" fmla="*/ 183 h 329"/>
                <a:gd name="T16" fmla="*/ 275 w 291"/>
                <a:gd name="T17" fmla="*/ 252 h 329"/>
                <a:gd name="T18" fmla="*/ 275 w 291"/>
                <a:gd name="T19" fmla="*/ 252 h 329"/>
                <a:gd name="T20" fmla="*/ 252 w 291"/>
                <a:gd name="T21" fmla="*/ 298 h 329"/>
                <a:gd name="T22" fmla="*/ 214 w 291"/>
                <a:gd name="T23" fmla="*/ 298 h 329"/>
                <a:gd name="T24" fmla="*/ 183 w 291"/>
                <a:gd name="T25" fmla="*/ 328 h 329"/>
                <a:gd name="T26" fmla="*/ 183 w 291"/>
                <a:gd name="T27" fmla="*/ 328 h 329"/>
                <a:gd name="T28" fmla="*/ 99 w 291"/>
                <a:gd name="T29" fmla="*/ 290 h 329"/>
                <a:gd name="T30" fmla="*/ 107 w 291"/>
                <a:gd name="T31" fmla="*/ 229 h 329"/>
                <a:gd name="T32" fmla="*/ 99 w 291"/>
                <a:gd name="T33" fmla="*/ 153 h 329"/>
                <a:gd name="T34" fmla="*/ 46 w 291"/>
                <a:gd name="T35" fmla="*/ 122 h 329"/>
                <a:gd name="T36" fmla="*/ 0 w 291"/>
                <a:gd name="T37" fmla="*/ 76 h 329"/>
                <a:gd name="T38" fmla="*/ 0 w 291"/>
                <a:gd name="T39" fmla="*/ 76 h 329"/>
                <a:gd name="T40" fmla="*/ 53 w 291"/>
                <a:gd name="T41"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1" h="329">
                  <a:moveTo>
                    <a:pt x="53" y="0"/>
                  </a:moveTo>
                  <a:lnTo>
                    <a:pt x="53" y="0"/>
                  </a:lnTo>
                  <a:cubicBezTo>
                    <a:pt x="69" y="38"/>
                    <a:pt x="46" y="15"/>
                    <a:pt x="76" y="38"/>
                  </a:cubicBezTo>
                  <a:cubicBezTo>
                    <a:pt x="107" y="53"/>
                    <a:pt x="137" y="31"/>
                    <a:pt x="168" y="38"/>
                  </a:cubicBezTo>
                  <a:cubicBezTo>
                    <a:pt x="191" y="46"/>
                    <a:pt x="191" y="76"/>
                    <a:pt x="214" y="84"/>
                  </a:cubicBezTo>
                  <a:cubicBezTo>
                    <a:pt x="229" y="92"/>
                    <a:pt x="260" y="76"/>
                    <a:pt x="275" y="92"/>
                  </a:cubicBezTo>
                  <a:cubicBezTo>
                    <a:pt x="290" y="107"/>
                    <a:pt x="290" y="130"/>
                    <a:pt x="290" y="153"/>
                  </a:cubicBezTo>
                  <a:cubicBezTo>
                    <a:pt x="290" y="168"/>
                    <a:pt x="267" y="168"/>
                    <a:pt x="267" y="183"/>
                  </a:cubicBezTo>
                  <a:cubicBezTo>
                    <a:pt x="260" y="206"/>
                    <a:pt x="267" y="229"/>
                    <a:pt x="275" y="252"/>
                  </a:cubicBezTo>
                  <a:lnTo>
                    <a:pt x="275" y="252"/>
                  </a:lnTo>
                  <a:cubicBezTo>
                    <a:pt x="267" y="267"/>
                    <a:pt x="267" y="290"/>
                    <a:pt x="252" y="298"/>
                  </a:cubicBezTo>
                  <a:cubicBezTo>
                    <a:pt x="244" y="306"/>
                    <a:pt x="229" y="290"/>
                    <a:pt x="214" y="298"/>
                  </a:cubicBezTo>
                  <a:cubicBezTo>
                    <a:pt x="199" y="298"/>
                    <a:pt x="191" y="313"/>
                    <a:pt x="183" y="328"/>
                  </a:cubicBezTo>
                  <a:lnTo>
                    <a:pt x="183" y="328"/>
                  </a:lnTo>
                  <a:cubicBezTo>
                    <a:pt x="153" y="313"/>
                    <a:pt x="114" y="321"/>
                    <a:pt x="99" y="290"/>
                  </a:cubicBezTo>
                  <a:cubicBezTo>
                    <a:pt x="84" y="275"/>
                    <a:pt x="107" y="252"/>
                    <a:pt x="107" y="229"/>
                  </a:cubicBezTo>
                  <a:cubicBezTo>
                    <a:pt x="107" y="206"/>
                    <a:pt x="114" y="175"/>
                    <a:pt x="99" y="153"/>
                  </a:cubicBezTo>
                  <a:cubicBezTo>
                    <a:pt x="91" y="137"/>
                    <a:pt x="61" y="137"/>
                    <a:pt x="46" y="122"/>
                  </a:cubicBezTo>
                  <a:cubicBezTo>
                    <a:pt x="15" y="99"/>
                    <a:pt x="23" y="107"/>
                    <a:pt x="0" y="76"/>
                  </a:cubicBezTo>
                  <a:lnTo>
                    <a:pt x="0" y="76"/>
                  </a:lnTo>
                  <a:cubicBezTo>
                    <a:pt x="23" y="61"/>
                    <a:pt x="38" y="31"/>
                    <a:pt x="5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7" name="Freeform 95"/>
            <p:cNvSpPr>
              <a:spLocks noChangeArrowheads="1"/>
            </p:cNvSpPr>
            <p:nvPr/>
          </p:nvSpPr>
          <p:spPr bwMode="auto">
            <a:xfrm>
              <a:off x="6941686" y="8810626"/>
              <a:ext cx="134928" cy="187325"/>
            </a:xfrm>
            <a:custGeom>
              <a:avLst/>
              <a:gdLst>
                <a:gd name="T0" fmla="*/ 107 w 376"/>
                <a:gd name="T1" fmla="*/ 54 h 521"/>
                <a:gd name="T2" fmla="*/ 107 w 376"/>
                <a:gd name="T3" fmla="*/ 54 h 521"/>
                <a:gd name="T4" fmla="*/ 153 w 376"/>
                <a:gd name="T5" fmla="*/ 69 h 521"/>
                <a:gd name="T6" fmla="*/ 214 w 376"/>
                <a:gd name="T7" fmla="*/ 54 h 521"/>
                <a:gd name="T8" fmla="*/ 237 w 376"/>
                <a:gd name="T9" fmla="*/ 8 h 521"/>
                <a:gd name="T10" fmla="*/ 275 w 376"/>
                <a:gd name="T11" fmla="*/ 0 h 521"/>
                <a:gd name="T12" fmla="*/ 275 w 376"/>
                <a:gd name="T13" fmla="*/ 0 h 521"/>
                <a:gd name="T14" fmla="*/ 260 w 376"/>
                <a:gd name="T15" fmla="*/ 31 h 521"/>
                <a:gd name="T16" fmla="*/ 252 w 376"/>
                <a:gd name="T17" fmla="*/ 92 h 521"/>
                <a:gd name="T18" fmla="*/ 298 w 376"/>
                <a:gd name="T19" fmla="*/ 153 h 521"/>
                <a:gd name="T20" fmla="*/ 237 w 376"/>
                <a:gd name="T21" fmla="*/ 214 h 521"/>
                <a:gd name="T22" fmla="*/ 260 w 376"/>
                <a:gd name="T23" fmla="*/ 298 h 521"/>
                <a:gd name="T24" fmla="*/ 329 w 376"/>
                <a:gd name="T25" fmla="*/ 336 h 521"/>
                <a:gd name="T26" fmla="*/ 375 w 376"/>
                <a:gd name="T27" fmla="*/ 436 h 521"/>
                <a:gd name="T28" fmla="*/ 375 w 376"/>
                <a:gd name="T29" fmla="*/ 436 h 521"/>
                <a:gd name="T30" fmla="*/ 168 w 376"/>
                <a:gd name="T31" fmla="*/ 512 h 521"/>
                <a:gd name="T32" fmla="*/ 61 w 376"/>
                <a:gd name="T33" fmla="*/ 497 h 521"/>
                <a:gd name="T34" fmla="*/ 23 w 376"/>
                <a:gd name="T35" fmla="*/ 405 h 521"/>
                <a:gd name="T36" fmla="*/ 8 w 376"/>
                <a:gd name="T37" fmla="*/ 306 h 521"/>
                <a:gd name="T38" fmla="*/ 31 w 376"/>
                <a:gd name="T39" fmla="*/ 267 h 521"/>
                <a:gd name="T40" fmla="*/ 23 w 376"/>
                <a:gd name="T41" fmla="*/ 168 h 521"/>
                <a:gd name="T42" fmla="*/ 100 w 376"/>
                <a:gd name="T43" fmla="*/ 145 h 521"/>
                <a:gd name="T44" fmla="*/ 84 w 376"/>
                <a:gd name="T45" fmla="*/ 99 h 521"/>
                <a:gd name="T46" fmla="*/ 107 w 376"/>
                <a:gd name="T47" fmla="*/ 5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6" h="521">
                  <a:moveTo>
                    <a:pt x="107" y="54"/>
                  </a:moveTo>
                  <a:lnTo>
                    <a:pt x="107" y="54"/>
                  </a:lnTo>
                  <a:cubicBezTo>
                    <a:pt x="122" y="61"/>
                    <a:pt x="138" y="69"/>
                    <a:pt x="153" y="69"/>
                  </a:cubicBezTo>
                  <a:cubicBezTo>
                    <a:pt x="176" y="69"/>
                    <a:pt x="199" y="69"/>
                    <a:pt x="214" y="54"/>
                  </a:cubicBezTo>
                  <a:cubicBezTo>
                    <a:pt x="230" y="46"/>
                    <a:pt x="230" y="15"/>
                    <a:pt x="237" y="8"/>
                  </a:cubicBezTo>
                  <a:cubicBezTo>
                    <a:pt x="252" y="0"/>
                    <a:pt x="260" y="0"/>
                    <a:pt x="275" y="0"/>
                  </a:cubicBezTo>
                  <a:lnTo>
                    <a:pt x="275" y="0"/>
                  </a:lnTo>
                  <a:cubicBezTo>
                    <a:pt x="268" y="8"/>
                    <a:pt x="260" y="23"/>
                    <a:pt x="260" y="31"/>
                  </a:cubicBezTo>
                  <a:cubicBezTo>
                    <a:pt x="252" y="54"/>
                    <a:pt x="252" y="77"/>
                    <a:pt x="252" y="92"/>
                  </a:cubicBezTo>
                  <a:cubicBezTo>
                    <a:pt x="260" y="115"/>
                    <a:pt x="298" y="130"/>
                    <a:pt x="298" y="153"/>
                  </a:cubicBezTo>
                  <a:cubicBezTo>
                    <a:pt x="291" y="184"/>
                    <a:pt x="245" y="191"/>
                    <a:pt x="237" y="214"/>
                  </a:cubicBezTo>
                  <a:cubicBezTo>
                    <a:pt x="237" y="245"/>
                    <a:pt x="237" y="275"/>
                    <a:pt x="260" y="298"/>
                  </a:cubicBezTo>
                  <a:cubicBezTo>
                    <a:pt x="275" y="321"/>
                    <a:pt x="306" y="313"/>
                    <a:pt x="329" y="336"/>
                  </a:cubicBezTo>
                  <a:cubicBezTo>
                    <a:pt x="352" y="359"/>
                    <a:pt x="359" y="405"/>
                    <a:pt x="375" y="436"/>
                  </a:cubicBezTo>
                  <a:lnTo>
                    <a:pt x="375" y="436"/>
                  </a:lnTo>
                  <a:cubicBezTo>
                    <a:pt x="306" y="459"/>
                    <a:pt x="245" y="497"/>
                    <a:pt x="168" y="512"/>
                  </a:cubicBezTo>
                  <a:cubicBezTo>
                    <a:pt x="138" y="520"/>
                    <a:pt x="92" y="520"/>
                    <a:pt x="61" y="497"/>
                  </a:cubicBezTo>
                  <a:cubicBezTo>
                    <a:pt x="39" y="474"/>
                    <a:pt x="31" y="436"/>
                    <a:pt x="23" y="405"/>
                  </a:cubicBezTo>
                  <a:cubicBezTo>
                    <a:pt x="8" y="374"/>
                    <a:pt x="0" y="336"/>
                    <a:pt x="8" y="306"/>
                  </a:cubicBezTo>
                  <a:cubicBezTo>
                    <a:pt x="8" y="290"/>
                    <a:pt x="31" y="283"/>
                    <a:pt x="31" y="267"/>
                  </a:cubicBezTo>
                  <a:cubicBezTo>
                    <a:pt x="39" y="229"/>
                    <a:pt x="8" y="199"/>
                    <a:pt x="23" y="168"/>
                  </a:cubicBezTo>
                  <a:cubicBezTo>
                    <a:pt x="39" y="145"/>
                    <a:pt x="84" y="161"/>
                    <a:pt x="100" y="145"/>
                  </a:cubicBezTo>
                  <a:cubicBezTo>
                    <a:pt x="115" y="130"/>
                    <a:pt x="84" y="115"/>
                    <a:pt x="84" y="99"/>
                  </a:cubicBezTo>
                  <a:cubicBezTo>
                    <a:pt x="92" y="84"/>
                    <a:pt x="100" y="69"/>
                    <a:pt x="107"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8" name="Freeform 96"/>
            <p:cNvSpPr>
              <a:spLocks noChangeArrowheads="1"/>
            </p:cNvSpPr>
            <p:nvPr/>
          </p:nvSpPr>
          <p:spPr bwMode="auto">
            <a:xfrm>
              <a:off x="7090901" y="8932863"/>
              <a:ext cx="330178" cy="209550"/>
            </a:xfrm>
            <a:custGeom>
              <a:avLst/>
              <a:gdLst>
                <a:gd name="T0" fmla="*/ 114 w 917"/>
                <a:gd name="T1" fmla="*/ 565 h 582"/>
                <a:gd name="T2" fmla="*/ 114 w 917"/>
                <a:gd name="T3" fmla="*/ 565 h 582"/>
                <a:gd name="T4" fmla="*/ 122 w 917"/>
                <a:gd name="T5" fmla="*/ 474 h 582"/>
                <a:gd name="T6" fmla="*/ 61 w 917"/>
                <a:gd name="T7" fmla="*/ 420 h 582"/>
                <a:gd name="T8" fmla="*/ 15 w 917"/>
                <a:gd name="T9" fmla="*/ 352 h 582"/>
                <a:gd name="T10" fmla="*/ 76 w 917"/>
                <a:gd name="T11" fmla="*/ 329 h 582"/>
                <a:gd name="T12" fmla="*/ 84 w 917"/>
                <a:gd name="T13" fmla="*/ 267 h 582"/>
                <a:gd name="T14" fmla="*/ 30 w 917"/>
                <a:gd name="T15" fmla="*/ 206 h 582"/>
                <a:gd name="T16" fmla="*/ 0 w 917"/>
                <a:gd name="T17" fmla="*/ 84 h 582"/>
                <a:gd name="T18" fmla="*/ 0 w 917"/>
                <a:gd name="T19" fmla="*/ 84 h 582"/>
                <a:gd name="T20" fmla="*/ 38 w 917"/>
                <a:gd name="T21" fmla="*/ 15 h 582"/>
                <a:gd name="T22" fmla="*/ 114 w 917"/>
                <a:gd name="T23" fmla="*/ 31 h 582"/>
                <a:gd name="T24" fmla="*/ 191 w 917"/>
                <a:gd name="T25" fmla="*/ 69 h 582"/>
                <a:gd name="T26" fmla="*/ 290 w 917"/>
                <a:gd name="T27" fmla="*/ 38 h 582"/>
                <a:gd name="T28" fmla="*/ 359 w 917"/>
                <a:gd name="T29" fmla="*/ 23 h 582"/>
                <a:gd name="T30" fmla="*/ 374 w 917"/>
                <a:gd name="T31" fmla="*/ 31 h 582"/>
                <a:gd name="T32" fmla="*/ 397 w 917"/>
                <a:gd name="T33" fmla="*/ 0 h 582"/>
                <a:gd name="T34" fmla="*/ 534 w 917"/>
                <a:gd name="T35" fmla="*/ 61 h 582"/>
                <a:gd name="T36" fmla="*/ 595 w 917"/>
                <a:gd name="T37" fmla="*/ 84 h 582"/>
                <a:gd name="T38" fmla="*/ 687 w 917"/>
                <a:gd name="T39" fmla="*/ 46 h 582"/>
                <a:gd name="T40" fmla="*/ 687 w 917"/>
                <a:gd name="T41" fmla="*/ 107 h 582"/>
                <a:gd name="T42" fmla="*/ 748 w 917"/>
                <a:gd name="T43" fmla="*/ 191 h 582"/>
                <a:gd name="T44" fmla="*/ 825 w 917"/>
                <a:gd name="T45" fmla="*/ 176 h 582"/>
                <a:gd name="T46" fmla="*/ 848 w 917"/>
                <a:gd name="T47" fmla="*/ 222 h 582"/>
                <a:gd name="T48" fmla="*/ 848 w 917"/>
                <a:gd name="T49" fmla="*/ 222 h 582"/>
                <a:gd name="T50" fmla="*/ 825 w 917"/>
                <a:gd name="T51" fmla="*/ 275 h 582"/>
                <a:gd name="T52" fmla="*/ 863 w 917"/>
                <a:gd name="T53" fmla="*/ 290 h 582"/>
                <a:gd name="T54" fmla="*/ 901 w 917"/>
                <a:gd name="T55" fmla="*/ 359 h 582"/>
                <a:gd name="T56" fmla="*/ 901 w 917"/>
                <a:gd name="T57" fmla="*/ 359 h 582"/>
                <a:gd name="T58" fmla="*/ 886 w 917"/>
                <a:gd name="T59" fmla="*/ 413 h 582"/>
                <a:gd name="T60" fmla="*/ 909 w 917"/>
                <a:gd name="T61" fmla="*/ 459 h 582"/>
                <a:gd name="T62" fmla="*/ 901 w 917"/>
                <a:gd name="T63" fmla="*/ 504 h 582"/>
                <a:gd name="T64" fmla="*/ 901 w 917"/>
                <a:gd name="T65" fmla="*/ 504 h 582"/>
                <a:gd name="T66" fmla="*/ 832 w 917"/>
                <a:gd name="T67" fmla="*/ 512 h 582"/>
                <a:gd name="T68" fmla="*/ 756 w 917"/>
                <a:gd name="T69" fmla="*/ 451 h 582"/>
                <a:gd name="T70" fmla="*/ 718 w 917"/>
                <a:gd name="T71" fmla="*/ 466 h 582"/>
                <a:gd name="T72" fmla="*/ 710 w 917"/>
                <a:gd name="T73" fmla="*/ 504 h 582"/>
                <a:gd name="T74" fmla="*/ 626 w 917"/>
                <a:gd name="T75" fmla="*/ 489 h 582"/>
                <a:gd name="T76" fmla="*/ 267 w 917"/>
                <a:gd name="T77" fmla="*/ 466 h 582"/>
                <a:gd name="T78" fmla="*/ 214 w 917"/>
                <a:gd name="T79" fmla="*/ 520 h 582"/>
                <a:gd name="T80" fmla="*/ 229 w 917"/>
                <a:gd name="T81" fmla="*/ 565 h 582"/>
                <a:gd name="T82" fmla="*/ 114 w 917"/>
                <a:gd name="T83" fmla="*/ 56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7" h="582">
                  <a:moveTo>
                    <a:pt x="114" y="565"/>
                  </a:moveTo>
                  <a:lnTo>
                    <a:pt x="114" y="565"/>
                  </a:lnTo>
                  <a:cubicBezTo>
                    <a:pt x="122" y="535"/>
                    <a:pt x="137" y="504"/>
                    <a:pt x="122" y="474"/>
                  </a:cubicBezTo>
                  <a:cubicBezTo>
                    <a:pt x="114" y="451"/>
                    <a:pt x="76" y="443"/>
                    <a:pt x="61" y="420"/>
                  </a:cubicBezTo>
                  <a:cubicBezTo>
                    <a:pt x="46" y="398"/>
                    <a:pt x="15" y="375"/>
                    <a:pt x="15" y="352"/>
                  </a:cubicBezTo>
                  <a:cubicBezTo>
                    <a:pt x="23" y="329"/>
                    <a:pt x="69" y="344"/>
                    <a:pt x="76" y="329"/>
                  </a:cubicBezTo>
                  <a:cubicBezTo>
                    <a:pt x="91" y="313"/>
                    <a:pt x="91" y="290"/>
                    <a:pt x="84" y="267"/>
                  </a:cubicBezTo>
                  <a:cubicBezTo>
                    <a:pt x="69" y="245"/>
                    <a:pt x="38" y="229"/>
                    <a:pt x="30" y="206"/>
                  </a:cubicBezTo>
                  <a:cubicBezTo>
                    <a:pt x="15" y="168"/>
                    <a:pt x="7" y="123"/>
                    <a:pt x="0" y="84"/>
                  </a:cubicBezTo>
                  <a:lnTo>
                    <a:pt x="0" y="84"/>
                  </a:lnTo>
                  <a:cubicBezTo>
                    <a:pt x="15" y="61"/>
                    <a:pt x="15" y="23"/>
                    <a:pt x="38" y="15"/>
                  </a:cubicBezTo>
                  <a:cubicBezTo>
                    <a:pt x="69" y="8"/>
                    <a:pt x="91" y="23"/>
                    <a:pt x="114" y="31"/>
                  </a:cubicBezTo>
                  <a:cubicBezTo>
                    <a:pt x="145" y="38"/>
                    <a:pt x="160" y="69"/>
                    <a:pt x="191" y="69"/>
                  </a:cubicBezTo>
                  <a:cubicBezTo>
                    <a:pt x="221" y="69"/>
                    <a:pt x="259" y="54"/>
                    <a:pt x="290" y="38"/>
                  </a:cubicBezTo>
                  <a:cubicBezTo>
                    <a:pt x="313" y="38"/>
                    <a:pt x="336" y="23"/>
                    <a:pt x="359" y="23"/>
                  </a:cubicBezTo>
                  <a:cubicBezTo>
                    <a:pt x="359" y="23"/>
                    <a:pt x="366" y="31"/>
                    <a:pt x="374" y="31"/>
                  </a:cubicBezTo>
                  <a:cubicBezTo>
                    <a:pt x="382" y="23"/>
                    <a:pt x="382" y="0"/>
                    <a:pt x="397" y="0"/>
                  </a:cubicBezTo>
                  <a:cubicBezTo>
                    <a:pt x="443" y="8"/>
                    <a:pt x="489" y="38"/>
                    <a:pt x="534" y="61"/>
                  </a:cubicBezTo>
                  <a:cubicBezTo>
                    <a:pt x="550" y="69"/>
                    <a:pt x="573" y="84"/>
                    <a:pt x="595" y="84"/>
                  </a:cubicBezTo>
                  <a:cubicBezTo>
                    <a:pt x="626" y="77"/>
                    <a:pt x="657" y="38"/>
                    <a:pt x="687" y="46"/>
                  </a:cubicBezTo>
                  <a:cubicBezTo>
                    <a:pt x="710" y="54"/>
                    <a:pt x="680" y="92"/>
                    <a:pt x="687" y="107"/>
                  </a:cubicBezTo>
                  <a:cubicBezTo>
                    <a:pt x="695" y="138"/>
                    <a:pt x="718" y="176"/>
                    <a:pt x="748" y="191"/>
                  </a:cubicBezTo>
                  <a:cubicBezTo>
                    <a:pt x="771" y="199"/>
                    <a:pt x="802" y="168"/>
                    <a:pt x="825" y="176"/>
                  </a:cubicBezTo>
                  <a:cubicBezTo>
                    <a:pt x="840" y="184"/>
                    <a:pt x="840" y="206"/>
                    <a:pt x="848" y="222"/>
                  </a:cubicBezTo>
                  <a:lnTo>
                    <a:pt x="848" y="222"/>
                  </a:lnTo>
                  <a:cubicBezTo>
                    <a:pt x="840" y="237"/>
                    <a:pt x="825" y="252"/>
                    <a:pt x="825" y="275"/>
                  </a:cubicBezTo>
                  <a:cubicBezTo>
                    <a:pt x="825" y="290"/>
                    <a:pt x="855" y="283"/>
                    <a:pt x="863" y="290"/>
                  </a:cubicBezTo>
                  <a:cubicBezTo>
                    <a:pt x="878" y="313"/>
                    <a:pt x="886" y="336"/>
                    <a:pt x="901" y="359"/>
                  </a:cubicBezTo>
                  <a:lnTo>
                    <a:pt x="901" y="359"/>
                  </a:lnTo>
                  <a:cubicBezTo>
                    <a:pt x="893" y="375"/>
                    <a:pt x="878" y="390"/>
                    <a:pt x="886" y="413"/>
                  </a:cubicBezTo>
                  <a:cubicBezTo>
                    <a:pt x="886" y="428"/>
                    <a:pt x="909" y="436"/>
                    <a:pt x="909" y="459"/>
                  </a:cubicBezTo>
                  <a:cubicBezTo>
                    <a:pt x="916" y="474"/>
                    <a:pt x="909" y="489"/>
                    <a:pt x="901" y="504"/>
                  </a:cubicBezTo>
                  <a:lnTo>
                    <a:pt x="901" y="504"/>
                  </a:lnTo>
                  <a:cubicBezTo>
                    <a:pt x="878" y="504"/>
                    <a:pt x="855" y="520"/>
                    <a:pt x="832" y="512"/>
                  </a:cubicBezTo>
                  <a:cubicBezTo>
                    <a:pt x="802" y="504"/>
                    <a:pt x="787" y="459"/>
                    <a:pt x="756" y="451"/>
                  </a:cubicBezTo>
                  <a:cubicBezTo>
                    <a:pt x="748" y="443"/>
                    <a:pt x="733" y="451"/>
                    <a:pt x="718" y="466"/>
                  </a:cubicBezTo>
                  <a:cubicBezTo>
                    <a:pt x="710" y="474"/>
                    <a:pt x="718" y="504"/>
                    <a:pt x="710" y="504"/>
                  </a:cubicBezTo>
                  <a:cubicBezTo>
                    <a:pt x="680" y="512"/>
                    <a:pt x="657" y="497"/>
                    <a:pt x="626" y="489"/>
                  </a:cubicBezTo>
                  <a:cubicBezTo>
                    <a:pt x="504" y="481"/>
                    <a:pt x="389" y="459"/>
                    <a:pt x="267" y="466"/>
                  </a:cubicBezTo>
                  <a:cubicBezTo>
                    <a:pt x="244" y="466"/>
                    <a:pt x="221" y="497"/>
                    <a:pt x="214" y="520"/>
                  </a:cubicBezTo>
                  <a:cubicBezTo>
                    <a:pt x="214" y="535"/>
                    <a:pt x="244" y="558"/>
                    <a:pt x="229" y="565"/>
                  </a:cubicBezTo>
                  <a:cubicBezTo>
                    <a:pt x="198" y="581"/>
                    <a:pt x="153" y="565"/>
                    <a:pt x="114" y="56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9" name="Freeform 97"/>
            <p:cNvSpPr>
              <a:spLocks noChangeArrowheads="1"/>
            </p:cNvSpPr>
            <p:nvPr/>
          </p:nvSpPr>
          <p:spPr bwMode="auto">
            <a:xfrm>
              <a:off x="7387744" y="8993188"/>
              <a:ext cx="66671" cy="80962"/>
            </a:xfrm>
            <a:custGeom>
              <a:avLst/>
              <a:gdLst>
                <a:gd name="T0" fmla="*/ 23 w 184"/>
                <a:gd name="T1" fmla="*/ 54 h 223"/>
                <a:gd name="T2" fmla="*/ 23 w 184"/>
                <a:gd name="T3" fmla="*/ 54 h 223"/>
                <a:gd name="T4" fmla="*/ 68 w 184"/>
                <a:gd name="T5" fmla="*/ 69 h 223"/>
                <a:gd name="T6" fmla="*/ 84 w 184"/>
                <a:gd name="T7" fmla="*/ 31 h 223"/>
                <a:gd name="T8" fmla="*/ 145 w 184"/>
                <a:gd name="T9" fmla="*/ 8 h 223"/>
                <a:gd name="T10" fmla="*/ 153 w 184"/>
                <a:gd name="T11" fmla="*/ 46 h 223"/>
                <a:gd name="T12" fmla="*/ 183 w 184"/>
                <a:gd name="T13" fmla="*/ 92 h 223"/>
                <a:gd name="T14" fmla="*/ 183 w 184"/>
                <a:gd name="T15" fmla="*/ 92 h 223"/>
                <a:gd name="T16" fmla="*/ 153 w 184"/>
                <a:gd name="T17" fmla="*/ 130 h 223"/>
                <a:gd name="T18" fmla="*/ 168 w 184"/>
                <a:gd name="T19" fmla="*/ 161 h 223"/>
                <a:gd name="T20" fmla="*/ 122 w 184"/>
                <a:gd name="T21" fmla="*/ 214 h 223"/>
                <a:gd name="T22" fmla="*/ 76 w 184"/>
                <a:gd name="T23" fmla="*/ 191 h 223"/>
                <a:gd name="T24" fmla="*/ 76 w 184"/>
                <a:gd name="T25" fmla="*/ 191 h 223"/>
                <a:gd name="T26" fmla="*/ 38 w 184"/>
                <a:gd name="T27" fmla="*/ 122 h 223"/>
                <a:gd name="T28" fmla="*/ 0 w 184"/>
                <a:gd name="T29" fmla="*/ 107 h 223"/>
                <a:gd name="T30" fmla="*/ 23 w 184"/>
                <a:gd name="T31" fmla="*/ 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3">
                  <a:moveTo>
                    <a:pt x="23" y="54"/>
                  </a:moveTo>
                  <a:lnTo>
                    <a:pt x="23" y="54"/>
                  </a:lnTo>
                  <a:cubicBezTo>
                    <a:pt x="38" y="61"/>
                    <a:pt x="53" y="77"/>
                    <a:pt x="68" y="69"/>
                  </a:cubicBezTo>
                  <a:cubicBezTo>
                    <a:pt x="84" y="61"/>
                    <a:pt x="68" y="38"/>
                    <a:pt x="84" y="31"/>
                  </a:cubicBezTo>
                  <a:cubicBezTo>
                    <a:pt x="99" y="16"/>
                    <a:pt x="122" y="0"/>
                    <a:pt x="145" y="8"/>
                  </a:cubicBezTo>
                  <a:cubicBezTo>
                    <a:pt x="160" y="8"/>
                    <a:pt x="145" y="38"/>
                    <a:pt x="153" y="46"/>
                  </a:cubicBezTo>
                  <a:cubicBezTo>
                    <a:pt x="160" y="69"/>
                    <a:pt x="168" y="77"/>
                    <a:pt x="183" y="92"/>
                  </a:cubicBezTo>
                  <a:lnTo>
                    <a:pt x="183" y="92"/>
                  </a:lnTo>
                  <a:cubicBezTo>
                    <a:pt x="168" y="107"/>
                    <a:pt x="160" y="115"/>
                    <a:pt x="153" y="130"/>
                  </a:cubicBezTo>
                  <a:cubicBezTo>
                    <a:pt x="153" y="138"/>
                    <a:pt x="168" y="153"/>
                    <a:pt x="168" y="161"/>
                  </a:cubicBezTo>
                  <a:cubicBezTo>
                    <a:pt x="153" y="184"/>
                    <a:pt x="145" y="207"/>
                    <a:pt x="122" y="214"/>
                  </a:cubicBezTo>
                  <a:cubicBezTo>
                    <a:pt x="107" y="222"/>
                    <a:pt x="91" y="199"/>
                    <a:pt x="76" y="191"/>
                  </a:cubicBezTo>
                  <a:lnTo>
                    <a:pt x="76" y="191"/>
                  </a:lnTo>
                  <a:cubicBezTo>
                    <a:pt x="61" y="168"/>
                    <a:pt x="53" y="145"/>
                    <a:pt x="38" y="122"/>
                  </a:cubicBezTo>
                  <a:cubicBezTo>
                    <a:pt x="30" y="115"/>
                    <a:pt x="0" y="122"/>
                    <a:pt x="0" y="107"/>
                  </a:cubicBezTo>
                  <a:cubicBezTo>
                    <a:pt x="0" y="84"/>
                    <a:pt x="15" y="69"/>
                    <a:pt x="23"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0" name="Freeform 98"/>
            <p:cNvSpPr>
              <a:spLocks noChangeArrowheads="1"/>
            </p:cNvSpPr>
            <p:nvPr/>
          </p:nvSpPr>
          <p:spPr bwMode="auto">
            <a:xfrm>
              <a:off x="7406793" y="8932863"/>
              <a:ext cx="123817" cy="190500"/>
            </a:xfrm>
            <a:custGeom>
              <a:avLst/>
              <a:gdLst>
                <a:gd name="T0" fmla="*/ 176 w 345"/>
                <a:gd name="T1" fmla="*/ 46 h 528"/>
                <a:gd name="T2" fmla="*/ 176 w 345"/>
                <a:gd name="T3" fmla="*/ 46 h 528"/>
                <a:gd name="T4" fmla="*/ 222 w 345"/>
                <a:gd name="T5" fmla="*/ 0 h 528"/>
                <a:gd name="T6" fmla="*/ 267 w 345"/>
                <a:gd name="T7" fmla="*/ 54 h 528"/>
                <a:gd name="T8" fmla="*/ 267 w 345"/>
                <a:gd name="T9" fmla="*/ 54 h 528"/>
                <a:gd name="T10" fmla="*/ 260 w 345"/>
                <a:gd name="T11" fmla="*/ 107 h 528"/>
                <a:gd name="T12" fmla="*/ 306 w 345"/>
                <a:gd name="T13" fmla="*/ 145 h 528"/>
                <a:gd name="T14" fmla="*/ 290 w 345"/>
                <a:gd name="T15" fmla="*/ 260 h 528"/>
                <a:gd name="T16" fmla="*/ 283 w 345"/>
                <a:gd name="T17" fmla="*/ 260 h 528"/>
                <a:gd name="T18" fmla="*/ 329 w 345"/>
                <a:gd name="T19" fmla="*/ 306 h 528"/>
                <a:gd name="T20" fmla="*/ 329 w 345"/>
                <a:gd name="T21" fmla="*/ 306 h 528"/>
                <a:gd name="T22" fmla="*/ 336 w 345"/>
                <a:gd name="T23" fmla="*/ 367 h 528"/>
                <a:gd name="T24" fmla="*/ 336 w 345"/>
                <a:gd name="T25" fmla="*/ 481 h 528"/>
                <a:gd name="T26" fmla="*/ 306 w 345"/>
                <a:gd name="T27" fmla="*/ 481 h 528"/>
                <a:gd name="T28" fmla="*/ 283 w 345"/>
                <a:gd name="T29" fmla="*/ 527 h 528"/>
                <a:gd name="T30" fmla="*/ 283 w 345"/>
                <a:gd name="T31" fmla="*/ 527 h 528"/>
                <a:gd name="T32" fmla="*/ 115 w 345"/>
                <a:gd name="T33" fmla="*/ 489 h 528"/>
                <a:gd name="T34" fmla="*/ 84 w 345"/>
                <a:gd name="T35" fmla="*/ 504 h 528"/>
                <a:gd name="T36" fmla="*/ 23 w 345"/>
                <a:gd name="T37" fmla="*/ 504 h 528"/>
                <a:gd name="T38" fmla="*/ 23 w 345"/>
                <a:gd name="T39" fmla="*/ 504 h 528"/>
                <a:gd name="T40" fmla="*/ 31 w 345"/>
                <a:gd name="T41" fmla="*/ 459 h 528"/>
                <a:gd name="T42" fmla="*/ 8 w 345"/>
                <a:gd name="T43" fmla="*/ 413 h 528"/>
                <a:gd name="T44" fmla="*/ 23 w 345"/>
                <a:gd name="T45" fmla="*/ 359 h 528"/>
                <a:gd name="T46" fmla="*/ 23 w 345"/>
                <a:gd name="T47" fmla="*/ 359 h 528"/>
                <a:gd name="T48" fmla="*/ 69 w 345"/>
                <a:gd name="T49" fmla="*/ 382 h 528"/>
                <a:gd name="T50" fmla="*/ 115 w 345"/>
                <a:gd name="T51" fmla="*/ 329 h 528"/>
                <a:gd name="T52" fmla="*/ 100 w 345"/>
                <a:gd name="T53" fmla="*/ 298 h 528"/>
                <a:gd name="T54" fmla="*/ 130 w 345"/>
                <a:gd name="T55" fmla="*/ 260 h 528"/>
                <a:gd name="T56" fmla="*/ 130 w 345"/>
                <a:gd name="T57" fmla="*/ 260 h 528"/>
                <a:gd name="T58" fmla="*/ 168 w 345"/>
                <a:gd name="T59" fmla="*/ 199 h 528"/>
                <a:gd name="T60" fmla="*/ 214 w 345"/>
                <a:gd name="T61" fmla="*/ 153 h 528"/>
                <a:gd name="T62" fmla="*/ 176 w 345"/>
                <a:gd name="T63" fmla="*/ 4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5" h="528">
                  <a:moveTo>
                    <a:pt x="176" y="46"/>
                  </a:moveTo>
                  <a:lnTo>
                    <a:pt x="176" y="46"/>
                  </a:lnTo>
                  <a:cubicBezTo>
                    <a:pt x="191" y="31"/>
                    <a:pt x="199" y="0"/>
                    <a:pt x="222" y="0"/>
                  </a:cubicBezTo>
                  <a:cubicBezTo>
                    <a:pt x="245" y="0"/>
                    <a:pt x="252" y="38"/>
                    <a:pt x="267" y="54"/>
                  </a:cubicBezTo>
                  <a:lnTo>
                    <a:pt x="267" y="54"/>
                  </a:lnTo>
                  <a:cubicBezTo>
                    <a:pt x="267" y="69"/>
                    <a:pt x="260" y="84"/>
                    <a:pt x="260" y="107"/>
                  </a:cubicBezTo>
                  <a:cubicBezTo>
                    <a:pt x="267" y="123"/>
                    <a:pt x="298" y="123"/>
                    <a:pt x="306" y="145"/>
                  </a:cubicBezTo>
                  <a:cubicBezTo>
                    <a:pt x="313" y="184"/>
                    <a:pt x="290" y="222"/>
                    <a:pt x="290" y="260"/>
                  </a:cubicBezTo>
                  <a:cubicBezTo>
                    <a:pt x="283" y="260"/>
                    <a:pt x="283" y="260"/>
                    <a:pt x="283" y="260"/>
                  </a:cubicBezTo>
                  <a:cubicBezTo>
                    <a:pt x="329" y="306"/>
                    <a:pt x="329" y="306"/>
                    <a:pt x="329" y="306"/>
                  </a:cubicBezTo>
                  <a:lnTo>
                    <a:pt x="329" y="306"/>
                  </a:lnTo>
                  <a:cubicBezTo>
                    <a:pt x="329" y="329"/>
                    <a:pt x="336" y="344"/>
                    <a:pt x="336" y="367"/>
                  </a:cubicBezTo>
                  <a:cubicBezTo>
                    <a:pt x="336" y="405"/>
                    <a:pt x="344" y="443"/>
                    <a:pt x="336" y="481"/>
                  </a:cubicBezTo>
                  <a:cubicBezTo>
                    <a:pt x="336" y="489"/>
                    <a:pt x="313" y="474"/>
                    <a:pt x="306" y="481"/>
                  </a:cubicBezTo>
                  <a:cubicBezTo>
                    <a:pt x="290" y="489"/>
                    <a:pt x="290" y="512"/>
                    <a:pt x="283" y="527"/>
                  </a:cubicBezTo>
                  <a:lnTo>
                    <a:pt x="283" y="527"/>
                  </a:lnTo>
                  <a:cubicBezTo>
                    <a:pt x="222" y="512"/>
                    <a:pt x="168" y="497"/>
                    <a:pt x="115" y="489"/>
                  </a:cubicBezTo>
                  <a:cubicBezTo>
                    <a:pt x="100" y="489"/>
                    <a:pt x="92" y="504"/>
                    <a:pt x="84" y="504"/>
                  </a:cubicBezTo>
                  <a:cubicBezTo>
                    <a:pt x="61" y="504"/>
                    <a:pt x="46" y="504"/>
                    <a:pt x="23" y="504"/>
                  </a:cubicBezTo>
                  <a:lnTo>
                    <a:pt x="23" y="504"/>
                  </a:lnTo>
                  <a:cubicBezTo>
                    <a:pt x="31" y="489"/>
                    <a:pt x="38" y="474"/>
                    <a:pt x="31" y="459"/>
                  </a:cubicBezTo>
                  <a:cubicBezTo>
                    <a:pt x="31" y="436"/>
                    <a:pt x="8" y="428"/>
                    <a:pt x="8" y="413"/>
                  </a:cubicBezTo>
                  <a:cubicBezTo>
                    <a:pt x="0" y="390"/>
                    <a:pt x="15" y="375"/>
                    <a:pt x="23" y="359"/>
                  </a:cubicBezTo>
                  <a:lnTo>
                    <a:pt x="23" y="359"/>
                  </a:lnTo>
                  <a:cubicBezTo>
                    <a:pt x="38" y="367"/>
                    <a:pt x="54" y="390"/>
                    <a:pt x="69" y="382"/>
                  </a:cubicBezTo>
                  <a:cubicBezTo>
                    <a:pt x="92" y="375"/>
                    <a:pt x="100" y="352"/>
                    <a:pt x="115" y="329"/>
                  </a:cubicBezTo>
                  <a:cubicBezTo>
                    <a:pt x="115" y="321"/>
                    <a:pt x="100" y="306"/>
                    <a:pt x="100" y="298"/>
                  </a:cubicBezTo>
                  <a:cubicBezTo>
                    <a:pt x="107" y="283"/>
                    <a:pt x="115" y="275"/>
                    <a:pt x="130" y="260"/>
                  </a:cubicBezTo>
                  <a:lnTo>
                    <a:pt x="130" y="260"/>
                  </a:lnTo>
                  <a:cubicBezTo>
                    <a:pt x="145" y="237"/>
                    <a:pt x="153" y="222"/>
                    <a:pt x="168" y="199"/>
                  </a:cubicBezTo>
                  <a:cubicBezTo>
                    <a:pt x="184" y="184"/>
                    <a:pt x="214" y="168"/>
                    <a:pt x="214" y="153"/>
                  </a:cubicBezTo>
                  <a:cubicBezTo>
                    <a:pt x="214" y="115"/>
                    <a:pt x="191" y="84"/>
                    <a:pt x="176"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1" name="Freeform 99"/>
            <p:cNvSpPr>
              <a:spLocks noChangeArrowheads="1"/>
            </p:cNvSpPr>
            <p:nvPr/>
          </p:nvSpPr>
          <p:spPr bwMode="auto">
            <a:xfrm>
              <a:off x="7500449" y="8921751"/>
              <a:ext cx="184138" cy="182563"/>
            </a:xfrm>
            <a:custGeom>
              <a:avLst/>
              <a:gdLst>
                <a:gd name="T0" fmla="*/ 321 w 513"/>
                <a:gd name="T1" fmla="*/ 191 h 505"/>
                <a:gd name="T2" fmla="*/ 321 w 513"/>
                <a:gd name="T3" fmla="*/ 191 h 505"/>
                <a:gd name="T4" fmla="*/ 305 w 513"/>
                <a:gd name="T5" fmla="*/ 221 h 505"/>
                <a:gd name="T6" fmla="*/ 221 w 513"/>
                <a:gd name="T7" fmla="*/ 160 h 505"/>
                <a:gd name="T8" fmla="*/ 244 w 513"/>
                <a:gd name="T9" fmla="*/ 30 h 505"/>
                <a:gd name="T10" fmla="*/ 199 w 513"/>
                <a:gd name="T11" fmla="*/ 0 h 505"/>
                <a:gd name="T12" fmla="*/ 122 w 513"/>
                <a:gd name="T13" fmla="*/ 30 h 505"/>
                <a:gd name="T14" fmla="*/ 76 w 513"/>
                <a:gd name="T15" fmla="*/ 53 h 505"/>
                <a:gd name="T16" fmla="*/ 7 w 513"/>
                <a:gd name="T17" fmla="*/ 84 h 505"/>
                <a:gd name="T18" fmla="*/ 7 w 513"/>
                <a:gd name="T19" fmla="*/ 84 h 505"/>
                <a:gd name="T20" fmla="*/ 0 w 513"/>
                <a:gd name="T21" fmla="*/ 137 h 505"/>
                <a:gd name="T22" fmla="*/ 46 w 513"/>
                <a:gd name="T23" fmla="*/ 175 h 505"/>
                <a:gd name="T24" fmla="*/ 30 w 513"/>
                <a:gd name="T25" fmla="*/ 290 h 505"/>
                <a:gd name="T26" fmla="*/ 23 w 513"/>
                <a:gd name="T27" fmla="*/ 290 h 505"/>
                <a:gd name="T28" fmla="*/ 69 w 513"/>
                <a:gd name="T29" fmla="*/ 336 h 505"/>
                <a:gd name="T30" fmla="*/ 69 w 513"/>
                <a:gd name="T31" fmla="*/ 336 h 505"/>
                <a:gd name="T32" fmla="*/ 122 w 513"/>
                <a:gd name="T33" fmla="*/ 267 h 505"/>
                <a:gd name="T34" fmla="*/ 183 w 513"/>
                <a:gd name="T35" fmla="*/ 297 h 505"/>
                <a:gd name="T36" fmla="*/ 244 w 513"/>
                <a:gd name="T37" fmla="*/ 290 h 505"/>
                <a:gd name="T38" fmla="*/ 290 w 513"/>
                <a:gd name="T39" fmla="*/ 290 h 505"/>
                <a:gd name="T40" fmla="*/ 290 w 513"/>
                <a:gd name="T41" fmla="*/ 328 h 505"/>
                <a:gd name="T42" fmla="*/ 328 w 513"/>
                <a:gd name="T43" fmla="*/ 343 h 505"/>
                <a:gd name="T44" fmla="*/ 336 w 513"/>
                <a:gd name="T45" fmla="*/ 397 h 505"/>
                <a:gd name="T46" fmla="*/ 260 w 513"/>
                <a:gd name="T47" fmla="*/ 366 h 505"/>
                <a:gd name="T48" fmla="*/ 244 w 513"/>
                <a:gd name="T49" fmla="*/ 412 h 505"/>
                <a:gd name="T50" fmla="*/ 275 w 513"/>
                <a:gd name="T51" fmla="*/ 481 h 505"/>
                <a:gd name="T52" fmla="*/ 275 w 513"/>
                <a:gd name="T53" fmla="*/ 481 h 505"/>
                <a:gd name="T54" fmla="*/ 359 w 513"/>
                <a:gd name="T55" fmla="*/ 481 h 505"/>
                <a:gd name="T56" fmla="*/ 412 w 513"/>
                <a:gd name="T57" fmla="*/ 328 h 505"/>
                <a:gd name="T58" fmla="*/ 496 w 513"/>
                <a:gd name="T59" fmla="*/ 351 h 505"/>
                <a:gd name="T60" fmla="*/ 474 w 513"/>
                <a:gd name="T61" fmla="*/ 282 h 505"/>
                <a:gd name="T62" fmla="*/ 504 w 513"/>
                <a:gd name="T63" fmla="*/ 267 h 505"/>
                <a:gd name="T64" fmla="*/ 504 w 513"/>
                <a:gd name="T65" fmla="*/ 267 h 505"/>
                <a:gd name="T66" fmla="*/ 458 w 513"/>
                <a:gd name="T67" fmla="*/ 214 h 505"/>
                <a:gd name="T68" fmla="*/ 366 w 513"/>
                <a:gd name="T69" fmla="*/ 191 h 505"/>
                <a:gd name="T70" fmla="*/ 321 w 513"/>
                <a:gd name="T71" fmla="*/ 191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3" h="505">
                  <a:moveTo>
                    <a:pt x="321" y="191"/>
                  </a:moveTo>
                  <a:lnTo>
                    <a:pt x="321" y="191"/>
                  </a:lnTo>
                  <a:cubicBezTo>
                    <a:pt x="313" y="198"/>
                    <a:pt x="313" y="221"/>
                    <a:pt x="305" y="221"/>
                  </a:cubicBezTo>
                  <a:cubicBezTo>
                    <a:pt x="275" y="206"/>
                    <a:pt x="237" y="191"/>
                    <a:pt x="221" y="160"/>
                  </a:cubicBezTo>
                  <a:cubicBezTo>
                    <a:pt x="206" y="122"/>
                    <a:pt x="244" y="76"/>
                    <a:pt x="244" y="30"/>
                  </a:cubicBezTo>
                  <a:cubicBezTo>
                    <a:pt x="237" y="15"/>
                    <a:pt x="221" y="0"/>
                    <a:pt x="199" y="0"/>
                  </a:cubicBezTo>
                  <a:cubicBezTo>
                    <a:pt x="176" y="0"/>
                    <a:pt x="153" y="15"/>
                    <a:pt x="122" y="30"/>
                  </a:cubicBezTo>
                  <a:cubicBezTo>
                    <a:pt x="107" y="30"/>
                    <a:pt x="92" y="45"/>
                    <a:pt x="76" y="53"/>
                  </a:cubicBezTo>
                  <a:cubicBezTo>
                    <a:pt x="53" y="61"/>
                    <a:pt x="30" y="76"/>
                    <a:pt x="7" y="84"/>
                  </a:cubicBezTo>
                  <a:lnTo>
                    <a:pt x="7" y="84"/>
                  </a:lnTo>
                  <a:cubicBezTo>
                    <a:pt x="7" y="99"/>
                    <a:pt x="0" y="114"/>
                    <a:pt x="0" y="137"/>
                  </a:cubicBezTo>
                  <a:cubicBezTo>
                    <a:pt x="7" y="153"/>
                    <a:pt x="38" y="153"/>
                    <a:pt x="46" y="175"/>
                  </a:cubicBezTo>
                  <a:cubicBezTo>
                    <a:pt x="53" y="214"/>
                    <a:pt x="30" y="252"/>
                    <a:pt x="30" y="290"/>
                  </a:cubicBezTo>
                  <a:cubicBezTo>
                    <a:pt x="23" y="290"/>
                    <a:pt x="23" y="290"/>
                    <a:pt x="23" y="290"/>
                  </a:cubicBezTo>
                  <a:cubicBezTo>
                    <a:pt x="69" y="336"/>
                    <a:pt x="69" y="336"/>
                    <a:pt x="69" y="336"/>
                  </a:cubicBezTo>
                  <a:lnTo>
                    <a:pt x="69" y="336"/>
                  </a:lnTo>
                  <a:cubicBezTo>
                    <a:pt x="84" y="313"/>
                    <a:pt x="92" y="275"/>
                    <a:pt x="122" y="267"/>
                  </a:cubicBezTo>
                  <a:cubicBezTo>
                    <a:pt x="145" y="259"/>
                    <a:pt x="160" y="290"/>
                    <a:pt x="183" y="297"/>
                  </a:cubicBezTo>
                  <a:cubicBezTo>
                    <a:pt x="206" y="297"/>
                    <a:pt x="221" y="290"/>
                    <a:pt x="244" y="290"/>
                  </a:cubicBezTo>
                  <a:cubicBezTo>
                    <a:pt x="260" y="290"/>
                    <a:pt x="282" y="282"/>
                    <a:pt x="290" y="290"/>
                  </a:cubicBezTo>
                  <a:cubicBezTo>
                    <a:pt x="298" y="297"/>
                    <a:pt x="282" y="320"/>
                    <a:pt x="290" y="328"/>
                  </a:cubicBezTo>
                  <a:cubicBezTo>
                    <a:pt x="298" y="336"/>
                    <a:pt x="321" y="328"/>
                    <a:pt x="328" y="343"/>
                  </a:cubicBezTo>
                  <a:cubicBezTo>
                    <a:pt x="336" y="359"/>
                    <a:pt x="351" y="389"/>
                    <a:pt x="336" y="397"/>
                  </a:cubicBezTo>
                  <a:cubicBezTo>
                    <a:pt x="305" y="405"/>
                    <a:pt x="282" y="359"/>
                    <a:pt x="260" y="366"/>
                  </a:cubicBezTo>
                  <a:cubicBezTo>
                    <a:pt x="244" y="366"/>
                    <a:pt x="244" y="397"/>
                    <a:pt x="244" y="412"/>
                  </a:cubicBezTo>
                  <a:cubicBezTo>
                    <a:pt x="252" y="435"/>
                    <a:pt x="267" y="458"/>
                    <a:pt x="275" y="481"/>
                  </a:cubicBezTo>
                  <a:lnTo>
                    <a:pt x="275" y="481"/>
                  </a:lnTo>
                  <a:cubicBezTo>
                    <a:pt x="305" y="481"/>
                    <a:pt x="336" y="504"/>
                    <a:pt x="359" y="481"/>
                  </a:cubicBezTo>
                  <a:cubicBezTo>
                    <a:pt x="389" y="443"/>
                    <a:pt x="366" y="366"/>
                    <a:pt x="412" y="328"/>
                  </a:cubicBezTo>
                  <a:cubicBezTo>
                    <a:pt x="435" y="305"/>
                    <a:pt x="474" y="366"/>
                    <a:pt x="496" y="351"/>
                  </a:cubicBezTo>
                  <a:cubicBezTo>
                    <a:pt x="512" y="336"/>
                    <a:pt x="474" y="305"/>
                    <a:pt x="474" y="282"/>
                  </a:cubicBezTo>
                  <a:cubicBezTo>
                    <a:pt x="481" y="275"/>
                    <a:pt x="496" y="267"/>
                    <a:pt x="504" y="267"/>
                  </a:cubicBezTo>
                  <a:lnTo>
                    <a:pt x="504" y="267"/>
                  </a:lnTo>
                  <a:cubicBezTo>
                    <a:pt x="489" y="244"/>
                    <a:pt x="481" y="229"/>
                    <a:pt x="458" y="214"/>
                  </a:cubicBezTo>
                  <a:cubicBezTo>
                    <a:pt x="435" y="198"/>
                    <a:pt x="397" y="198"/>
                    <a:pt x="366" y="191"/>
                  </a:cubicBezTo>
                  <a:cubicBezTo>
                    <a:pt x="351" y="191"/>
                    <a:pt x="336" y="191"/>
                    <a:pt x="321"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2" name="Freeform 100"/>
            <p:cNvSpPr>
              <a:spLocks noChangeArrowheads="1"/>
            </p:cNvSpPr>
            <p:nvPr/>
          </p:nvSpPr>
          <p:spPr bwMode="auto">
            <a:xfrm>
              <a:off x="7605218" y="8956676"/>
              <a:ext cx="93656" cy="60325"/>
            </a:xfrm>
            <a:custGeom>
              <a:avLst/>
              <a:gdLst>
                <a:gd name="T0" fmla="*/ 214 w 261"/>
                <a:gd name="T1" fmla="*/ 168 h 169"/>
                <a:gd name="T2" fmla="*/ 214 w 261"/>
                <a:gd name="T3" fmla="*/ 168 h 169"/>
                <a:gd name="T4" fmla="*/ 168 w 261"/>
                <a:gd name="T5" fmla="*/ 115 h 169"/>
                <a:gd name="T6" fmla="*/ 76 w 261"/>
                <a:gd name="T7" fmla="*/ 92 h 169"/>
                <a:gd name="T8" fmla="*/ 31 w 261"/>
                <a:gd name="T9" fmla="*/ 92 h 169"/>
                <a:gd name="T10" fmla="*/ 31 w 261"/>
                <a:gd name="T11" fmla="*/ 92 h 169"/>
                <a:gd name="T12" fmla="*/ 8 w 261"/>
                <a:gd name="T13" fmla="*/ 31 h 169"/>
                <a:gd name="T14" fmla="*/ 38 w 261"/>
                <a:gd name="T15" fmla="*/ 0 h 169"/>
                <a:gd name="T16" fmla="*/ 107 w 261"/>
                <a:gd name="T17" fmla="*/ 23 h 169"/>
                <a:gd name="T18" fmla="*/ 138 w 261"/>
                <a:gd name="T19" fmla="*/ 15 h 169"/>
                <a:gd name="T20" fmla="*/ 199 w 261"/>
                <a:gd name="T21" fmla="*/ 61 h 169"/>
                <a:gd name="T22" fmla="*/ 206 w 261"/>
                <a:gd name="T23" fmla="*/ 99 h 169"/>
                <a:gd name="T24" fmla="*/ 260 w 261"/>
                <a:gd name="T25" fmla="*/ 107 h 169"/>
                <a:gd name="T26" fmla="*/ 260 w 261"/>
                <a:gd name="T27" fmla="*/ 107 h 169"/>
                <a:gd name="T28" fmla="*/ 245 w 261"/>
                <a:gd name="T29" fmla="*/ 168 h 169"/>
                <a:gd name="T30" fmla="*/ 245 w 261"/>
                <a:gd name="T31" fmla="*/ 168 h 169"/>
                <a:gd name="T32" fmla="*/ 214 w 261"/>
                <a:gd name="T33" fmla="*/ 16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169">
                  <a:moveTo>
                    <a:pt x="214" y="168"/>
                  </a:moveTo>
                  <a:lnTo>
                    <a:pt x="214" y="168"/>
                  </a:lnTo>
                  <a:cubicBezTo>
                    <a:pt x="199" y="145"/>
                    <a:pt x="191" y="130"/>
                    <a:pt x="168" y="115"/>
                  </a:cubicBezTo>
                  <a:cubicBezTo>
                    <a:pt x="145" y="99"/>
                    <a:pt x="107" y="99"/>
                    <a:pt x="76" y="92"/>
                  </a:cubicBezTo>
                  <a:cubicBezTo>
                    <a:pt x="61" y="92"/>
                    <a:pt x="46" y="92"/>
                    <a:pt x="31" y="92"/>
                  </a:cubicBezTo>
                  <a:lnTo>
                    <a:pt x="31" y="92"/>
                  </a:lnTo>
                  <a:cubicBezTo>
                    <a:pt x="23" y="76"/>
                    <a:pt x="0" y="54"/>
                    <a:pt x="8" y="31"/>
                  </a:cubicBezTo>
                  <a:cubicBezTo>
                    <a:pt x="8" y="15"/>
                    <a:pt x="23" y="0"/>
                    <a:pt x="38" y="0"/>
                  </a:cubicBezTo>
                  <a:cubicBezTo>
                    <a:pt x="61" y="0"/>
                    <a:pt x="84" y="23"/>
                    <a:pt x="107" y="23"/>
                  </a:cubicBezTo>
                  <a:cubicBezTo>
                    <a:pt x="115" y="23"/>
                    <a:pt x="130" y="15"/>
                    <a:pt x="138" y="15"/>
                  </a:cubicBezTo>
                  <a:cubicBezTo>
                    <a:pt x="161" y="23"/>
                    <a:pt x="184" y="38"/>
                    <a:pt x="199" y="61"/>
                  </a:cubicBezTo>
                  <a:cubicBezTo>
                    <a:pt x="206" y="69"/>
                    <a:pt x="191" y="92"/>
                    <a:pt x="206" y="99"/>
                  </a:cubicBezTo>
                  <a:cubicBezTo>
                    <a:pt x="222" y="115"/>
                    <a:pt x="237" y="107"/>
                    <a:pt x="260" y="107"/>
                  </a:cubicBezTo>
                  <a:lnTo>
                    <a:pt x="260" y="107"/>
                  </a:lnTo>
                  <a:cubicBezTo>
                    <a:pt x="245" y="168"/>
                    <a:pt x="245" y="168"/>
                    <a:pt x="245" y="168"/>
                  </a:cubicBezTo>
                  <a:lnTo>
                    <a:pt x="245" y="168"/>
                  </a:lnTo>
                  <a:cubicBezTo>
                    <a:pt x="214" y="168"/>
                    <a:pt x="214" y="168"/>
                    <a:pt x="214"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3" name="Freeform 101"/>
            <p:cNvSpPr>
              <a:spLocks noChangeArrowheads="1"/>
            </p:cNvSpPr>
            <p:nvPr/>
          </p:nvSpPr>
          <p:spPr bwMode="auto">
            <a:xfrm>
              <a:off x="7508387" y="9015413"/>
              <a:ext cx="119055" cy="127000"/>
            </a:xfrm>
            <a:custGeom>
              <a:avLst/>
              <a:gdLst>
                <a:gd name="T0" fmla="*/ 46 w 329"/>
                <a:gd name="T1" fmla="*/ 77 h 353"/>
                <a:gd name="T2" fmla="*/ 46 w 329"/>
                <a:gd name="T3" fmla="*/ 77 h 353"/>
                <a:gd name="T4" fmla="*/ 99 w 329"/>
                <a:gd name="T5" fmla="*/ 8 h 353"/>
                <a:gd name="T6" fmla="*/ 160 w 329"/>
                <a:gd name="T7" fmla="*/ 38 h 353"/>
                <a:gd name="T8" fmla="*/ 221 w 329"/>
                <a:gd name="T9" fmla="*/ 31 h 353"/>
                <a:gd name="T10" fmla="*/ 267 w 329"/>
                <a:gd name="T11" fmla="*/ 31 h 353"/>
                <a:gd name="T12" fmla="*/ 267 w 329"/>
                <a:gd name="T13" fmla="*/ 69 h 353"/>
                <a:gd name="T14" fmla="*/ 305 w 329"/>
                <a:gd name="T15" fmla="*/ 84 h 353"/>
                <a:gd name="T16" fmla="*/ 313 w 329"/>
                <a:gd name="T17" fmla="*/ 138 h 353"/>
                <a:gd name="T18" fmla="*/ 237 w 329"/>
                <a:gd name="T19" fmla="*/ 107 h 353"/>
                <a:gd name="T20" fmla="*/ 221 w 329"/>
                <a:gd name="T21" fmla="*/ 153 h 353"/>
                <a:gd name="T22" fmla="*/ 252 w 329"/>
                <a:gd name="T23" fmla="*/ 222 h 353"/>
                <a:gd name="T24" fmla="*/ 252 w 329"/>
                <a:gd name="T25" fmla="*/ 222 h 353"/>
                <a:gd name="T26" fmla="*/ 160 w 329"/>
                <a:gd name="T27" fmla="*/ 268 h 353"/>
                <a:gd name="T28" fmla="*/ 84 w 329"/>
                <a:gd name="T29" fmla="*/ 352 h 353"/>
                <a:gd name="T30" fmla="*/ 84 w 329"/>
                <a:gd name="T31" fmla="*/ 352 h 353"/>
                <a:gd name="T32" fmla="*/ 0 w 329"/>
                <a:gd name="T33" fmla="*/ 298 h 353"/>
                <a:gd name="T34" fmla="*/ 0 w 329"/>
                <a:gd name="T35" fmla="*/ 298 h 353"/>
                <a:gd name="T36" fmla="*/ 23 w 329"/>
                <a:gd name="T37" fmla="*/ 252 h 353"/>
                <a:gd name="T38" fmla="*/ 53 w 329"/>
                <a:gd name="T39" fmla="*/ 252 h 353"/>
                <a:gd name="T40" fmla="*/ 53 w 329"/>
                <a:gd name="T41" fmla="*/ 138 h 353"/>
                <a:gd name="T42" fmla="*/ 46 w 329"/>
                <a:gd name="T43" fmla="*/ 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9" h="353">
                  <a:moveTo>
                    <a:pt x="46" y="77"/>
                  </a:moveTo>
                  <a:lnTo>
                    <a:pt x="46" y="77"/>
                  </a:lnTo>
                  <a:cubicBezTo>
                    <a:pt x="61" y="54"/>
                    <a:pt x="69" y="16"/>
                    <a:pt x="99" y="8"/>
                  </a:cubicBezTo>
                  <a:cubicBezTo>
                    <a:pt x="122" y="0"/>
                    <a:pt x="137" y="31"/>
                    <a:pt x="160" y="38"/>
                  </a:cubicBezTo>
                  <a:cubicBezTo>
                    <a:pt x="183" y="38"/>
                    <a:pt x="198" y="31"/>
                    <a:pt x="221" y="31"/>
                  </a:cubicBezTo>
                  <a:cubicBezTo>
                    <a:pt x="237" y="31"/>
                    <a:pt x="259" y="23"/>
                    <a:pt x="267" y="31"/>
                  </a:cubicBezTo>
                  <a:cubicBezTo>
                    <a:pt x="275" y="38"/>
                    <a:pt x="259" y="61"/>
                    <a:pt x="267" y="69"/>
                  </a:cubicBezTo>
                  <a:cubicBezTo>
                    <a:pt x="275" y="77"/>
                    <a:pt x="298" y="69"/>
                    <a:pt x="305" y="84"/>
                  </a:cubicBezTo>
                  <a:cubicBezTo>
                    <a:pt x="313" y="100"/>
                    <a:pt x="328" y="130"/>
                    <a:pt x="313" y="138"/>
                  </a:cubicBezTo>
                  <a:cubicBezTo>
                    <a:pt x="282" y="146"/>
                    <a:pt x="259" y="100"/>
                    <a:pt x="237" y="107"/>
                  </a:cubicBezTo>
                  <a:cubicBezTo>
                    <a:pt x="221" y="107"/>
                    <a:pt x="221" y="138"/>
                    <a:pt x="221" y="153"/>
                  </a:cubicBezTo>
                  <a:cubicBezTo>
                    <a:pt x="229" y="176"/>
                    <a:pt x="244" y="199"/>
                    <a:pt x="252" y="222"/>
                  </a:cubicBezTo>
                  <a:lnTo>
                    <a:pt x="252" y="222"/>
                  </a:lnTo>
                  <a:cubicBezTo>
                    <a:pt x="221" y="237"/>
                    <a:pt x="183" y="245"/>
                    <a:pt x="160" y="268"/>
                  </a:cubicBezTo>
                  <a:cubicBezTo>
                    <a:pt x="130" y="291"/>
                    <a:pt x="107" y="321"/>
                    <a:pt x="84" y="352"/>
                  </a:cubicBezTo>
                  <a:lnTo>
                    <a:pt x="84" y="352"/>
                  </a:lnTo>
                  <a:cubicBezTo>
                    <a:pt x="0" y="298"/>
                    <a:pt x="0" y="298"/>
                    <a:pt x="0" y="298"/>
                  </a:cubicBezTo>
                  <a:lnTo>
                    <a:pt x="0" y="298"/>
                  </a:lnTo>
                  <a:cubicBezTo>
                    <a:pt x="7" y="283"/>
                    <a:pt x="7" y="260"/>
                    <a:pt x="23" y="252"/>
                  </a:cubicBezTo>
                  <a:cubicBezTo>
                    <a:pt x="30" y="245"/>
                    <a:pt x="53" y="260"/>
                    <a:pt x="53" y="252"/>
                  </a:cubicBezTo>
                  <a:cubicBezTo>
                    <a:pt x="61" y="214"/>
                    <a:pt x="53" y="176"/>
                    <a:pt x="53" y="138"/>
                  </a:cubicBezTo>
                  <a:cubicBezTo>
                    <a:pt x="53" y="115"/>
                    <a:pt x="46" y="100"/>
                    <a:pt x="46"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4" name="Freeform 102"/>
            <p:cNvSpPr>
              <a:spLocks noChangeArrowheads="1"/>
            </p:cNvSpPr>
            <p:nvPr/>
          </p:nvSpPr>
          <p:spPr bwMode="auto">
            <a:xfrm>
              <a:off x="7692524" y="8821738"/>
              <a:ext cx="476219" cy="360362"/>
            </a:xfrm>
            <a:custGeom>
              <a:avLst/>
              <a:gdLst>
                <a:gd name="T0" fmla="*/ 0 w 1322"/>
                <a:gd name="T1" fmla="*/ 542 h 1001"/>
                <a:gd name="T2" fmla="*/ 0 w 1322"/>
                <a:gd name="T3" fmla="*/ 542 h 1001"/>
                <a:gd name="T4" fmla="*/ 15 w 1322"/>
                <a:gd name="T5" fmla="*/ 481 h 1001"/>
                <a:gd name="T6" fmla="*/ 15 w 1322"/>
                <a:gd name="T7" fmla="*/ 481 h 1001"/>
                <a:gd name="T8" fmla="*/ 30 w 1322"/>
                <a:gd name="T9" fmla="*/ 428 h 1001"/>
                <a:gd name="T10" fmla="*/ 15 w 1322"/>
                <a:gd name="T11" fmla="*/ 359 h 1001"/>
                <a:gd name="T12" fmla="*/ 38 w 1322"/>
                <a:gd name="T13" fmla="*/ 313 h 1001"/>
                <a:gd name="T14" fmla="*/ 7 w 1322"/>
                <a:gd name="T15" fmla="*/ 221 h 1001"/>
                <a:gd name="T16" fmla="*/ 7 w 1322"/>
                <a:gd name="T17" fmla="*/ 221 h 1001"/>
                <a:gd name="T18" fmla="*/ 38 w 1322"/>
                <a:gd name="T19" fmla="*/ 153 h 1001"/>
                <a:gd name="T20" fmla="*/ 76 w 1322"/>
                <a:gd name="T21" fmla="*/ 191 h 1001"/>
                <a:gd name="T22" fmla="*/ 183 w 1322"/>
                <a:gd name="T23" fmla="*/ 183 h 1001"/>
                <a:gd name="T24" fmla="*/ 297 w 1322"/>
                <a:gd name="T25" fmla="*/ 130 h 1001"/>
                <a:gd name="T26" fmla="*/ 397 w 1322"/>
                <a:gd name="T27" fmla="*/ 122 h 1001"/>
                <a:gd name="T28" fmla="*/ 504 w 1322"/>
                <a:gd name="T29" fmla="*/ 53 h 1001"/>
                <a:gd name="T30" fmla="*/ 534 w 1322"/>
                <a:gd name="T31" fmla="*/ 7 h 1001"/>
                <a:gd name="T32" fmla="*/ 695 w 1322"/>
                <a:gd name="T33" fmla="*/ 0 h 1001"/>
                <a:gd name="T34" fmla="*/ 763 w 1322"/>
                <a:gd name="T35" fmla="*/ 23 h 1001"/>
                <a:gd name="T36" fmla="*/ 763 w 1322"/>
                <a:gd name="T37" fmla="*/ 23 h 1001"/>
                <a:gd name="T38" fmla="*/ 763 w 1322"/>
                <a:gd name="T39" fmla="*/ 107 h 1001"/>
                <a:gd name="T40" fmla="*/ 817 w 1322"/>
                <a:gd name="T41" fmla="*/ 114 h 1001"/>
                <a:gd name="T42" fmla="*/ 901 w 1322"/>
                <a:gd name="T43" fmla="*/ 206 h 1001"/>
                <a:gd name="T44" fmla="*/ 1031 w 1322"/>
                <a:gd name="T45" fmla="*/ 153 h 1001"/>
                <a:gd name="T46" fmla="*/ 1100 w 1322"/>
                <a:gd name="T47" fmla="*/ 153 h 1001"/>
                <a:gd name="T48" fmla="*/ 1145 w 1322"/>
                <a:gd name="T49" fmla="*/ 137 h 1001"/>
                <a:gd name="T50" fmla="*/ 1191 w 1322"/>
                <a:gd name="T51" fmla="*/ 206 h 1001"/>
                <a:gd name="T52" fmla="*/ 1191 w 1322"/>
                <a:gd name="T53" fmla="*/ 244 h 1001"/>
                <a:gd name="T54" fmla="*/ 1267 w 1322"/>
                <a:gd name="T55" fmla="*/ 313 h 1001"/>
                <a:gd name="T56" fmla="*/ 1260 w 1322"/>
                <a:gd name="T57" fmla="*/ 313 h 1001"/>
                <a:gd name="T58" fmla="*/ 1306 w 1322"/>
                <a:gd name="T59" fmla="*/ 366 h 1001"/>
                <a:gd name="T60" fmla="*/ 1222 w 1322"/>
                <a:gd name="T61" fmla="*/ 382 h 1001"/>
                <a:gd name="T62" fmla="*/ 1153 w 1322"/>
                <a:gd name="T63" fmla="*/ 389 h 1001"/>
                <a:gd name="T64" fmla="*/ 1138 w 1322"/>
                <a:gd name="T65" fmla="*/ 458 h 1001"/>
                <a:gd name="T66" fmla="*/ 1130 w 1322"/>
                <a:gd name="T67" fmla="*/ 511 h 1001"/>
                <a:gd name="T68" fmla="*/ 1130 w 1322"/>
                <a:gd name="T69" fmla="*/ 511 h 1001"/>
                <a:gd name="T70" fmla="*/ 1100 w 1322"/>
                <a:gd name="T71" fmla="*/ 580 h 1001"/>
                <a:gd name="T72" fmla="*/ 1031 w 1322"/>
                <a:gd name="T73" fmla="*/ 626 h 1001"/>
                <a:gd name="T74" fmla="*/ 1031 w 1322"/>
                <a:gd name="T75" fmla="*/ 718 h 1001"/>
                <a:gd name="T76" fmla="*/ 1015 w 1322"/>
                <a:gd name="T77" fmla="*/ 748 h 1001"/>
                <a:gd name="T78" fmla="*/ 1008 w 1322"/>
                <a:gd name="T79" fmla="*/ 847 h 1001"/>
                <a:gd name="T80" fmla="*/ 977 w 1322"/>
                <a:gd name="T81" fmla="*/ 893 h 1001"/>
                <a:gd name="T82" fmla="*/ 931 w 1322"/>
                <a:gd name="T83" fmla="*/ 916 h 1001"/>
                <a:gd name="T84" fmla="*/ 908 w 1322"/>
                <a:gd name="T85" fmla="*/ 985 h 1001"/>
                <a:gd name="T86" fmla="*/ 855 w 1322"/>
                <a:gd name="T87" fmla="*/ 985 h 1001"/>
                <a:gd name="T88" fmla="*/ 855 w 1322"/>
                <a:gd name="T89" fmla="*/ 985 h 1001"/>
                <a:gd name="T90" fmla="*/ 832 w 1322"/>
                <a:gd name="T91" fmla="*/ 939 h 1001"/>
                <a:gd name="T92" fmla="*/ 809 w 1322"/>
                <a:gd name="T93" fmla="*/ 962 h 1001"/>
                <a:gd name="T94" fmla="*/ 748 w 1322"/>
                <a:gd name="T95" fmla="*/ 870 h 1001"/>
                <a:gd name="T96" fmla="*/ 656 w 1322"/>
                <a:gd name="T97" fmla="*/ 947 h 1001"/>
                <a:gd name="T98" fmla="*/ 588 w 1322"/>
                <a:gd name="T99" fmla="*/ 993 h 1001"/>
                <a:gd name="T100" fmla="*/ 534 w 1322"/>
                <a:gd name="T101" fmla="*/ 939 h 1001"/>
                <a:gd name="T102" fmla="*/ 496 w 1322"/>
                <a:gd name="T103" fmla="*/ 863 h 1001"/>
                <a:gd name="T104" fmla="*/ 435 w 1322"/>
                <a:gd name="T105" fmla="*/ 878 h 1001"/>
                <a:gd name="T106" fmla="*/ 397 w 1322"/>
                <a:gd name="T107" fmla="*/ 771 h 1001"/>
                <a:gd name="T108" fmla="*/ 320 w 1322"/>
                <a:gd name="T109" fmla="*/ 832 h 1001"/>
                <a:gd name="T110" fmla="*/ 275 w 1322"/>
                <a:gd name="T111" fmla="*/ 901 h 1001"/>
                <a:gd name="T112" fmla="*/ 275 w 1322"/>
                <a:gd name="T113" fmla="*/ 847 h 1001"/>
                <a:gd name="T114" fmla="*/ 290 w 1322"/>
                <a:gd name="T115" fmla="*/ 748 h 1001"/>
                <a:gd name="T116" fmla="*/ 183 w 1322"/>
                <a:gd name="T117" fmla="*/ 680 h 1001"/>
                <a:gd name="T118" fmla="*/ 83 w 1322"/>
                <a:gd name="T119" fmla="*/ 611 h 1001"/>
                <a:gd name="T120" fmla="*/ 68 w 1322"/>
                <a:gd name="T121" fmla="*/ 580 h 1001"/>
                <a:gd name="T122" fmla="*/ 0 w 1322"/>
                <a:gd name="T123" fmla="*/ 542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2" h="1001">
                  <a:moveTo>
                    <a:pt x="0" y="542"/>
                  </a:moveTo>
                  <a:lnTo>
                    <a:pt x="0" y="542"/>
                  </a:lnTo>
                  <a:cubicBezTo>
                    <a:pt x="15" y="481"/>
                    <a:pt x="15" y="481"/>
                    <a:pt x="15" y="481"/>
                  </a:cubicBezTo>
                  <a:lnTo>
                    <a:pt x="15" y="481"/>
                  </a:lnTo>
                  <a:cubicBezTo>
                    <a:pt x="22" y="466"/>
                    <a:pt x="30" y="443"/>
                    <a:pt x="30" y="428"/>
                  </a:cubicBezTo>
                  <a:cubicBezTo>
                    <a:pt x="30" y="405"/>
                    <a:pt x="15" y="382"/>
                    <a:pt x="15" y="359"/>
                  </a:cubicBezTo>
                  <a:cubicBezTo>
                    <a:pt x="15" y="343"/>
                    <a:pt x="38" y="328"/>
                    <a:pt x="38" y="313"/>
                  </a:cubicBezTo>
                  <a:cubicBezTo>
                    <a:pt x="38" y="282"/>
                    <a:pt x="15" y="252"/>
                    <a:pt x="7" y="221"/>
                  </a:cubicBezTo>
                  <a:lnTo>
                    <a:pt x="7" y="221"/>
                  </a:lnTo>
                  <a:cubicBezTo>
                    <a:pt x="15" y="198"/>
                    <a:pt x="7" y="160"/>
                    <a:pt x="38" y="153"/>
                  </a:cubicBezTo>
                  <a:cubicBezTo>
                    <a:pt x="53" y="145"/>
                    <a:pt x="61" y="183"/>
                    <a:pt x="76" y="191"/>
                  </a:cubicBezTo>
                  <a:cubicBezTo>
                    <a:pt x="114" y="198"/>
                    <a:pt x="152" y="191"/>
                    <a:pt x="183" y="183"/>
                  </a:cubicBezTo>
                  <a:cubicBezTo>
                    <a:pt x="221" y="175"/>
                    <a:pt x="259" y="145"/>
                    <a:pt x="297" y="130"/>
                  </a:cubicBezTo>
                  <a:cubicBezTo>
                    <a:pt x="336" y="122"/>
                    <a:pt x="366" y="130"/>
                    <a:pt x="397" y="122"/>
                  </a:cubicBezTo>
                  <a:cubicBezTo>
                    <a:pt x="435" y="107"/>
                    <a:pt x="465" y="76"/>
                    <a:pt x="504" y="53"/>
                  </a:cubicBezTo>
                  <a:cubicBezTo>
                    <a:pt x="504" y="53"/>
                    <a:pt x="527" y="7"/>
                    <a:pt x="534" y="7"/>
                  </a:cubicBezTo>
                  <a:cubicBezTo>
                    <a:pt x="550" y="7"/>
                    <a:pt x="695" y="0"/>
                    <a:pt x="695" y="0"/>
                  </a:cubicBezTo>
                  <a:cubicBezTo>
                    <a:pt x="717" y="7"/>
                    <a:pt x="740" y="15"/>
                    <a:pt x="763" y="23"/>
                  </a:cubicBezTo>
                  <a:lnTo>
                    <a:pt x="763" y="23"/>
                  </a:lnTo>
                  <a:cubicBezTo>
                    <a:pt x="763" y="53"/>
                    <a:pt x="748" y="84"/>
                    <a:pt x="763" y="107"/>
                  </a:cubicBezTo>
                  <a:cubicBezTo>
                    <a:pt x="771" y="122"/>
                    <a:pt x="802" y="107"/>
                    <a:pt x="817" y="114"/>
                  </a:cubicBezTo>
                  <a:cubicBezTo>
                    <a:pt x="847" y="137"/>
                    <a:pt x="863" y="198"/>
                    <a:pt x="901" y="206"/>
                  </a:cubicBezTo>
                  <a:cubicBezTo>
                    <a:pt x="947" y="214"/>
                    <a:pt x="985" y="160"/>
                    <a:pt x="1031" y="153"/>
                  </a:cubicBezTo>
                  <a:cubicBezTo>
                    <a:pt x="1054" y="145"/>
                    <a:pt x="1077" y="160"/>
                    <a:pt x="1100" y="153"/>
                  </a:cubicBezTo>
                  <a:cubicBezTo>
                    <a:pt x="1115" y="153"/>
                    <a:pt x="1130" y="130"/>
                    <a:pt x="1145" y="137"/>
                  </a:cubicBezTo>
                  <a:cubicBezTo>
                    <a:pt x="1168" y="153"/>
                    <a:pt x="1183" y="183"/>
                    <a:pt x="1191" y="206"/>
                  </a:cubicBezTo>
                  <a:cubicBezTo>
                    <a:pt x="1199" y="221"/>
                    <a:pt x="1183" y="229"/>
                    <a:pt x="1191" y="244"/>
                  </a:cubicBezTo>
                  <a:cubicBezTo>
                    <a:pt x="1214" y="267"/>
                    <a:pt x="1244" y="290"/>
                    <a:pt x="1267" y="313"/>
                  </a:cubicBezTo>
                  <a:cubicBezTo>
                    <a:pt x="1260" y="313"/>
                    <a:pt x="1260" y="313"/>
                    <a:pt x="1260" y="313"/>
                  </a:cubicBezTo>
                  <a:cubicBezTo>
                    <a:pt x="1275" y="328"/>
                    <a:pt x="1321" y="351"/>
                    <a:pt x="1306" y="366"/>
                  </a:cubicBezTo>
                  <a:cubicBezTo>
                    <a:pt x="1290" y="397"/>
                    <a:pt x="1252" y="382"/>
                    <a:pt x="1222" y="382"/>
                  </a:cubicBezTo>
                  <a:cubicBezTo>
                    <a:pt x="1199" y="382"/>
                    <a:pt x="1168" y="374"/>
                    <a:pt x="1153" y="389"/>
                  </a:cubicBezTo>
                  <a:cubicBezTo>
                    <a:pt x="1130" y="405"/>
                    <a:pt x="1138" y="435"/>
                    <a:pt x="1138" y="458"/>
                  </a:cubicBezTo>
                  <a:cubicBezTo>
                    <a:pt x="1130" y="473"/>
                    <a:pt x="1130" y="496"/>
                    <a:pt x="1130" y="511"/>
                  </a:cubicBezTo>
                  <a:lnTo>
                    <a:pt x="1130" y="511"/>
                  </a:lnTo>
                  <a:cubicBezTo>
                    <a:pt x="1115" y="534"/>
                    <a:pt x="1115" y="565"/>
                    <a:pt x="1100" y="580"/>
                  </a:cubicBezTo>
                  <a:cubicBezTo>
                    <a:pt x="1084" y="603"/>
                    <a:pt x="1046" y="603"/>
                    <a:pt x="1031" y="626"/>
                  </a:cubicBezTo>
                  <a:cubicBezTo>
                    <a:pt x="1023" y="657"/>
                    <a:pt x="1038" y="687"/>
                    <a:pt x="1031" y="718"/>
                  </a:cubicBezTo>
                  <a:cubicBezTo>
                    <a:pt x="1031" y="733"/>
                    <a:pt x="1015" y="741"/>
                    <a:pt x="1015" y="748"/>
                  </a:cubicBezTo>
                  <a:cubicBezTo>
                    <a:pt x="1008" y="779"/>
                    <a:pt x="1015" y="817"/>
                    <a:pt x="1008" y="847"/>
                  </a:cubicBezTo>
                  <a:cubicBezTo>
                    <a:pt x="1000" y="870"/>
                    <a:pt x="985" y="878"/>
                    <a:pt x="977" y="893"/>
                  </a:cubicBezTo>
                  <a:cubicBezTo>
                    <a:pt x="962" y="901"/>
                    <a:pt x="939" y="901"/>
                    <a:pt x="931" y="916"/>
                  </a:cubicBezTo>
                  <a:cubicBezTo>
                    <a:pt x="916" y="932"/>
                    <a:pt x="931" y="970"/>
                    <a:pt x="908" y="985"/>
                  </a:cubicBezTo>
                  <a:cubicBezTo>
                    <a:pt x="901" y="993"/>
                    <a:pt x="878" y="985"/>
                    <a:pt x="855" y="985"/>
                  </a:cubicBezTo>
                  <a:lnTo>
                    <a:pt x="855" y="985"/>
                  </a:lnTo>
                  <a:cubicBezTo>
                    <a:pt x="847" y="970"/>
                    <a:pt x="847" y="947"/>
                    <a:pt x="832" y="939"/>
                  </a:cubicBezTo>
                  <a:cubicBezTo>
                    <a:pt x="825" y="939"/>
                    <a:pt x="817" y="970"/>
                    <a:pt x="809" y="962"/>
                  </a:cubicBezTo>
                  <a:cubicBezTo>
                    <a:pt x="779" y="939"/>
                    <a:pt x="786" y="870"/>
                    <a:pt x="748" y="870"/>
                  </a:cubicBezTo>
                  <a:cubicBezTo>
                    <a:pt x="702" y="863"/>
                    <a:pt x="687" y="924"/>
                    <a:pt x="656" y="947"/>
                  </a:cubicBezTo>
                  <a:cubicBezTo>
                    <a:pt x="633" y="970"/>
                    <a:pt x="618" y="1000"/>
                    <a:pt x="588" y="993"/>
                  </a:cubicBezTo>
                  <a:cubicBezTo>
                    <a:pt x="565" y="993"/>
                    <a:pt x="550" y="962"/>
                    <a:pt x="534" y="939"/>
                  </a:cubicBezTo>
                  <a:cubicBezTo>
                    <a:pt x="519" y="916"/>
                    <a:pt x="519" y="878"/>
                    <a:pt x="496" y="863"/>
                  </a:cubicBezTo>
                  <a:cubicBezTo>
                    <a:pt x="481" y="855"/>
                    <a:pt x="450" y="893"/>
                    <a:pt x="435" y="878"/>
                  </a:cubicBezTo>
                  <a:cubicBezTo>
                    <a:pt x="412" y="855"/>
                    <a:pt x="435" y="786"/>
                    <a:pt x="397" y="771"/>
                  </a:cubicBezTo>
                  <a:cubicBezTo>
                    <a:pt x="366" y="756"/>
                    <a:pt x="343" y="809"/>
                    <a:pt x="320" y="832"/>
                  </a:cubicBezTo>
                  <a:cubicBezTo>
                    <a:pt x="305" y="855"/>
                    <a:pt x="297" y="893"/>
                    <a:pt x="275" y="901"/>
                  </a:cubicBezTo>
                  <a:cubicBezTo>
                    <a:pt x="252" y="901"/>
                    <a:pt x="267" y="863"/>
                    <a:pt x="275" y="847"/>
                  </a:cubicBezTo>
                  <a:cubicBezTo>
                    <a:pt x="275" y="809"/>
                    <a:pt x="305" y="779"/>
                    <a:pt x="290" y="748"/>
                  </a:cubicBezTo>
                  <a:cubicBezTo>
                    <a:pt x="275" y="710"/>
                    <a:pt x="221" y="703"/>
                    <a:pt x="183" y="680"/>
                  </a:cubicBezTo>
                  <a:cubicBezTo>
                    <a:pt x="152" y="657"/>
                    <a:pt x="114" y="641"/>
                    <a:pt x="83" y="611"/>
                  </a:cubicBezTo>
                  <a:cubicBezTo>
                    <a:pt x="76" y="603"/>
                    <a:pt x="76" y="588"/>
                    <a:pt x="68" y="580"/>
                  </a:cubicBezTo>
                  <a:cubicBezTo>
                    <a:pt x="53" y="565"/>
                    <a:pt x="22" y="557"/>
                    <a:pt x="0" y="54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5" name="Freeform 103"/>
            <p:cNvSpPr>
              <a:spLocks noChangeArrowheads="1"/>
            </p:cNvSpPr>
            <p:nvPr/>
          </p:nvSpPr>
          <p:spPr bwMode="auto">
            <a:xfrm>
              <a:off x="7500449" y="9017000"/>
              <a:ext cx="506379" cy="355600"/>
            </a:xfrm>
            <a:custGeom>
              <a:avLst/>
              <a:gdLst>
                <a:gd name="T0" fmla="*/ 275 w 1406"/>
                <a:gd name="T1" fmla="*/ 214 h 986"/>
                <a:gd name="T2" fmla="*/ 275 w 1406"/>
                <a:gd name="T3" fmla="*/ 214 h 986"/>
                <a:gd name="T4" fmla="*/ 359 w 1406"/>
                <a:gd name="T5" fmla="*/ 214 h 986"/>
                <a:gd name="T6" fmla="*/ 412 w 1406"/>
                <a:gd name="T7" fmla="*/ 61 h 986"/>
                <a:gd name="T8" fmla="*/ 496 w 1406"/>
                <a:gd name="T9" fmla="*/ 84 h 986"/>
                <a:gd name="T10" fmla="*/ 474 w 1406"/>
                <a:gd name="T11" fmla="*/ 15 h 986"/>
                <a:gd name="T12" fmla="*/ 504 w 1406"/>
                <a:gd name="T13" fmla="*/ 0 h 986"/>
                <a:gd name="T14" fmla="*/ 504 w 1406"/>
                <a:gd name="T15" fmla="*/ 0 h 986"/>
                <a:gd name="T16" fmla="*/ 535 w 1406"/>
                <a:gd name="T17" fmla="*/ 0 h 986"/>
                <a:gd name="T18" fmla="*/ 535 w 1406"/>
                <a:gd name="T19" fmla="*/ 0 h 986"/>
                <a:gd name="T20" fmla="*/ 603 w 1406"/>
                <a:gd name="T21" fmla="*/ 38 h 986"/>
                <a:gd name="T22" fmla="*/ 618 w 1406"/>
                <a:gd name="T23" fmla="*/ 69 h 986"/>
                <a:gd name="T24" fmla="*/ 718 w 1406"/>
                <a:gd name="T25" fmla="*/ 138 h 986"/>
                <a:gd name="T26" fmla="*/ 825 w 1406"/>
                <a:gd name="T27" fmla="*/ 206 h 986"/>
                <a:gd name="T28" fmla="*/ 810 w 1406"/>
                <a:gd name="T29" fmla="*/ 305 h 986"/>
                <a:gd name="T30" fmla="*/ 810 w 1406"/>
                <a:gd name="T31" fmla="*/ 359 h 986"/>
                <a:gd name="T32" fmla="*/ 855 w 1406"/>
                <a:gd name="T33" fmla="*/ 290 h 986"/>
                <a:gd name="T34" fmla="*/ 932 w 1406"/>
                <a:gd name="T35" fmla="*/ 229 h 986"/>
                <a:gd name="T36" fmla="*/ 970 w 1406"/>
                <a:gd name="T37" fmla="*/ 336 h 986"/>
                <a:gd name="T38" fmla="*/ 1031 w 1406"/>
                <a:gd name="T39" fmla="*/ 321 h 986"/>
                <a:gd name="T40" fmla="*/ 1069 w 1406"/>
                <a:gd name="T41" fmla="*/ 397 h 986"/>
                <a:gd name="T42" fmla="*/ 1123 w 1406"/>
                <a:gd name="T43" fmla="*/ 451 h 986"/>
                <a:gd name="T44" fmla="*/ 1191 w 1406"/>
                <a:gd name="T45" fmla="*/ 405 h 986"/>
                <a:gd name="T46" fmla="*/ 1283 w 1406"/>
                <a:gd name="T47" fmla="*/ 328 h 986"/>
                <a:gd name="T48" fmla="*/ 1344 w 1406"/>
                <a:gd name="T49" fmla="*/ 420 h 986"/>
                <a:gd name="T50" fmla="*/ 1367 w 1406"/>
                <a:gd name="T51" fmla="*/ 397 h 986"/>
                <a:gd name="T52" fmla="*/ 1390 w 1406"/>
                <a:gd name="T53" fmla="*/ 443 h 986"/>
                <a:gd name="T54" fmla="*/ 1390 w 1406"/>
                <a:gd name="T55" fmla="*/ 443 h 986"/>
                <a:gd name="T56" fmla="*/ 1405 w 1406"/>
                <a:gd name="T57" fmla="*/ 542 h 986"/>
                <a:gd name="T58" fmla="*/ 1382 w 1406"/>
                <a:gd name="T59" fmla="*/ 634 h 986"/>
                <a:gd name="T60" fmla="*/ 1382 w 1406"/>
                <a:gd name="T61" fmla="*/ 688 h 986"/>
                <a:gd name="T62" fmla="*/ 1398 w 1406"/>
                <a:gd name="T63" fmla="*/ 817 h 986"/>
                <a:gd name="T64" fmla="*/ 1352 w 1406"/>
                <a:gd name="T65" fmla="*/ 833 h 986"/>
                <a:gd name="T66" fmla="*/ 1207 w 1406"/>
                <a:gd name="T67" fmla="*/ 825 h 986"/>
                <a:gd name="T68" fmla="*/ 1115 w 1406"/>
                <a:gd name="T69" fmla="*/ 833 h 986"/>
                <a:gd name="T70" fmla="*/ 1077 w 1406"/>
                <a:gd name="T71" fmla="*/ 772 h 986"/>
                <a:gd name="T72" fmla="*/ 1016 w 1406"/>
                <a:gd name="T73" fmla="*/ 764 h 986"/>
                <a:gd name="T74" fmla="*/ 916 w 1406"/>
                <a:gd name="T75" fmla="*/ 833 h 986"/>
                <a:gd name="T76" fmla="*/ 649 w 1406"/>
                <a:gd name="T77" fmla="*/ 924 h 986"/>
                <a:gd name="T78" fmla="*/ 443 w 1406"/>
                <a:gd name="T79" fmla="*/ 970 h 986"/>
                <a:gd name="T80" fmla="*/ 343 w 1406"/>
                <a:gd name="T81" fmla="*/ 962 h 986"/>
                <a:gd name="T82" fmla="*/ 237 w 1406"/>
                <a:gd name="T83" fmla="*/ 985 h 986"/>
                <a:gd name="T84" fmla="*/ 137 w 1406"/>
                <a:gd name="T85" fmla="*/ 962 h 986"/>
                <a:gd name="T86" fmla="*/ 137 w 1406"/>
                <a:gd name="T87" fmla="*/ 962 h 986"/>
                <a:gd name="T88" fmla="*/ 153 w 1406"/>
                <a:gd name="T89" fmla="*/ 894 h 986"/>
                <a:gd name="T90" fmla="*/ 61 w 1406"/>
                <a:gd name="T91" fmla="*/ 794 h 986"/>
                <a:gd name="T92" fmla="*/ 15 w 1406"/>
                <a:gd name="T93" fmla="*/ 810 h 986"/>
                <a:gd name="T94" fmla="*/ 23 w 1406"/>
                <a:gd name="T95" fmla="*/ 710 h 986"/>
                <a:gd name="T96" fmla="*/ 0 w 1406"/>
                <a:gd name="T97" fmla="*/ 649 h 986"/>
                <a:gd name="T98" fmla="*/ 23 w 1406"/>
                <a:gd name="T99" fmla="*/ 580 h 986"/>
                <a:gd name="T100" fmla="*/ 84 w 1406"/>
                <a:gd name="T101" fmla="*/ 558 h 986"/>
                <a:gd name="T102" fmla="*/ 160 w 1406"/>
                <a:gd name="T103" fmla="*/ 588 h 986"/>
                <a:gd name="T104" fmla="*/ 176 w 1406"/>
                <a:gd name="T105" fmla="*/ 550 h 986"/>
                <a:gd name="T106" fmla="*/ 168 w 1406"/>
                <a:gd name="T107" fmla="*/ 451 h 986"/>
                <a:gd name="T108" fmla="*/ 107 w 1406"/>
                <a:gd name="T109" fmla="*/ 344 h 986"/>
                <a:gd name="T110" fmla="*/ 107 w 1406"/>
                <a:gd name="T111" fmla="*/ 344 h 986"/>
                <a:gd name="T112" fmla="*/ 183 w 1406"/>
                <a:gd name="T113" fmla="*/ 260 h 986"/>
                <a:gd name="T114" fmla="*/ 275 w 1406"/>
                <a:gd name="T115" fmla="*/ 214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6" h="986">
                  <a:moveTo>
                    <a:pt x="275" y="214"/>
                  </a:moveTo>
                  <a:lnTo>
                    <a:pt x="275" y="214"/>
                  </a:lnTo>
                  <a:cubicBezTo>
                    <a:pt x="305" y="214"/>
                    <a:pt x="336" y="237"/>
                    <a:pt x="359" y="214"/>
                  </a:cubicBezTo>
                  <a:cubicBezTo>
                    <a:pt x="389" y="176"/>
                    <a:pt x="366" y="99"/>
                    <a:pt x="412" y="61"/>
                  </a:cubicBezTo>
                  <a:cubicBezTo>
                    <a:pt x="435" y="38"/>
                    <a:pt x="474" y="99"/>
                    <a:pt x="496" y="84"/>
                  </a:cubicBezTo>
                  <a:cubicBezTo>
                    <a:pt x="512" y="69"/>
                    <a:pt x="474" y="38"/>
                    <a:pt x="474" y="15"/>
                  </a:cubicBezTo>
                  <a:cubicBezTo>
                    <a:pt x="481" y="8"/>
                    <a:pt x="496" y="0"/>
                    <a:pt x="504" y="0"/>
                  </a:cubicBezTo>
                  <a:lnTo>
                    <a:pt x="504" y="0"/>
                  </a:lnTo>
                  <a:cubicBezTo>
                    <a:pt x="535" y="0"/>
                    <a:pt x="535" y="0"/>
                    <a:pt x="535" y="0"/>
                  </a:cubicBezTo>
                  <a:lnTo>
                    <a:pt x="535" y="0"/>
                  </a:lnTo>
                  <a:cubicBezTo>
                    <a:pt x="557" y="15"/>
                    <a:pt x="588" y="23"/>
                    <a:pt x="603" y="38"/>
                  </a:cubicBezTo>
                  <a:cubicBezTo>
                    <a:pt x="611" y="46"/>
                    <a:pt x="611" y="61"/>
                    <a:pt x="618" y="69"/>
                  </a:cubicBezTo>
                  <a:cubicBezTo>
                    <a:pt x="649" y="99"/>
                    <a:pt x="687" y="115"/>
                    <a:pt x="718" y="138"/>
                  </a:cubicBezTo>
                  <a:cubicBezTo>
                    <a:pt x="756" y="161"/>
                    <a:pt x="810" y="168"/>
                    <a:pt x="825" y="206"/>
                  </a:cubicBezTo>
                  <a:cubicBezTo>
                    <a:pt x="840" y="237"/>
                    <a:pt x="810" y="267"/>
                    <a:pt x="810" y="305"/>
                  </a:cubicBezTo>
                  <a:cubicBezTo>
                    <a:pt x="802" y="321"/>
                    <a:pt x="787" y="359"/>
                    <a:pt x="810" y="359"/>
                  </a:cubicBezTo>
                  <a:cubicBezTo>
                    <a:pt x="832" y="351"/>
                    <a:pt x="840" y="313"/>
                    <a:pt x="855" y="290"/>
                  </a:cubicBezTo>
                  <a:cubicBezTo>
                    <a:pt x="878" y="267"/>
                    <a:pt x="901" y="214"/>
                    <a:pt x="932" y="229"/>
                  </a:cubicBezTo>
                  <a:cubicBezTo>
                    <a:pt x="970" y="244"/>
                    <a:pt x="947" y="313"/>
                    <a:pt x="970" y="336"/>
                  </a:cubicBezTo>
                  <a:cubicBezTo>
                    <a:pt x="985" y="351"/>
                    <a:pt x="1016" y="313"/>
                    <a:pt x="1031" y="321"/>
                  </a:cubicBezTo>
                  <a:cubicBezTo>
                    <a:pt x="1054" y="336"/>
                    <a:pt x="1054" y="374"/>
                    <a:pt x="1069" y="397"/>
                  </a:cubicBezTo>
                  <a:cubicBezTo>
                    <a:pt x="1085" y="420"/>
                    <a:pt x="1100" y="451"/>
                    <a:pt x="1123" y="451"/>
                  </a:cubicBezTo>
                  <a:cubicBezTo>
                    <a:pt x="1153" y="458"/>
                    <a:pt x="1168" y="428"/>
                    <a:pt x="1191" y="405"/>
                  </a:cubicBezTo>
                  <a:cubicBezTo>
                    <a:pt x="1222" y="382"/>
                    <a:pt x="1237" y="321"/>
                    <a:pt x="1283" y="328"/>
                  </a:cubicBezTo>
                  <a:cubicBezTo>
                    <a:pt x="1321" y="328"/>
                    <a:pt x="1314" y="397"/>
                    <a:pt x="1344" y="420"/>
                  </a:cubicBezTo>
                  <a:cubicBezTo>
                    <a:pt x="1352" y="428"/>
                    <a:pt x="1360" y="397"/>
                    <a:pt x="1367" y="397"/>
                  </a:cubicBezTo>
                  <a:cubicBezTo>
                    <a:pt x="1382" y="405"/>
                    <a:pt x="1382" y="428"/>
                    <a:pt x="1390" y="443"/>
                  </a:cubicBezTo>
                  <a:lnTo>
                    <a:pt x="1390" y="443"/>
                  </a:lnTo>
                  <a:cubicBezTo>
                    <a:pt x="1398" y="474"/>
                    <a:pt x="1405" y="504"/>
                    <a:pt x="1405" y="542"/>
                  </a:cubicBezTo>
                  <a:cubicBezTo>
                    <a:pt x="1405" y="573"/>
                    <a:pt x="1390" y="603"/>
                    <a:pt x="1382" y="634"/>
                  </a:cubicBezTo>
                  <a:cubicBezTo>
                    <a:pt x="1375" y="649"/>
                    <a:pt x="1382" y="665"/>
                    <a:pt x="1382" y="688"/>
                  </a:cubicBezTo>
                  <a:cubicBezTo>
                    <a:pt x="1382" y="726"/>
                    <a:pt x="1390" y="772"/>
                    <a:pt x="1398" y="817"/>
                  </a:cubicBezTo>
                  <a:cubicBezTo>
                    <a:pt x="1352" y="833"/>
                    <a:pt x="1352" y="833"/>
                    <a:pt x="1352" y="833"/>
                  </a:cubicBezTo>
                  <a:cubicBezTo>
                    <a:pt x="1306" y="833"/>
                    <a:pt x="1260" y="825"/>
                    <a:pt x="1207" y="825"/>
                  </a:cubicBezTo>
                  <a:cubicBezTo>
                    <a:pt x="1176" y="833"/>
                    <a:pt x="1146" y="848"/>
                    <a:pt x="1115" y="833"/>
                  </a:cubicBezTo>
                  <a:cubicBezTo>
                    <a:pt x="1092" y="825"/>
                    <a:pt x="1092" y="794"/>
                    <a:pt x="1077" y="772"/>
                  </a:cubicBezTo>
                  <a:cubicBezTo>
                    <a:pt x="1077" y="772"/>
                    <a:pt x="1023" y="764"/>
                    <a:pt x="1016" y="764"/>
                  </a:cubicBezTo>
                  <a:cubicBezTo>
                    <a:pt x="1008" y="764"/>
                    <a:pt x="916" y="833"/>
                    <a:pt x="916" y="833"/>
                  </a:cubicBezTo>
                  <a:cubicBezTo>
                    <a:pt x="825" y="863"/>
                    <a:pt x="741" y="894"/>
                    <a:pt x="649" y="924"/>
                  </a:cubicBezTo>
                  <a:cubicBezTo>
                    <a:pt x="580" y="940"/>
                    <a:pt x="512" y="962"/>
                    <a:pt x="443" y="970"/>
                  </a:cubicBezTo>
                  <a:cubicBezTo>
                    <a:pt x="412" y="970"/>
                    <a:pt x="374" y="955"/>
                    <a:pt x="343" y="962"/>
                  </a:cubicBezTo>
                  <a:cubicBezTo>
                    <a:pt x="305" y="962"/>
                    <a:pt x="275" y="985"/>
                    <a:pt x="237" y="985"/>
                  </a:cubicBezTo>
                  <a:cubicBezTo>
                    <a:pt x="199" y="985"/>
                    <a:pt x="168" y="970"/>
                    <a:pt x="137" y="962"/>
                  </a:cubicBezTo>
                  <a:lnTo>
                    <a:pt x="137" y="962"/>
                  </a:lnTo>
                  <a:cubicBezTo>
                    <a:pt x="137" y="940"/>
                    <a:pt x="160" y="917"/>
                    <a:pt x="153" y="894"/>
                  </a:cubicBezTo>
                  <a:cubicBezTo>
                    <a:pt x="130" y="855"/>
                    <a:pt x="99" y="817"/>
                    <a:pt x="61" y="794"/>
                  </a:cubicBezTo>
                  <a:cubicBezTo>
                    <a:pt x="46" y="787"/>
                    <a:pt x="23" y="825"/>
                    <a:pt x="15" y="810"/>
                  </a:cubicBezTo>
                  <a:cubicBezTo>
                    <a:pt x="0" y="779"/>
                    <a:pt x="23" y="741"/>
                    <a:pt x="23" y="710"/>
                  </a:cubicBezTo>
                  <a:cubicBezTo>
                    <a:pt x="23" y="688"/>
                    <a:pt x="0" y="672"/>
                    <a:pt x="0" y="649"/>
                  </a:cubicBezTo>
                  <a:cubicBezTo>
                    <a:pt x="0" y="626"/>
                    <a:pt x="7" y="603"/>
                    <a:pt x="23" y="580"/>
                  </a:cubicBezTo>
                  <a:cubicBezTo>
                    <a:pt x="38" y="565"/>
                    <a:pt x="61" y="550"/>
                    <a:pt x="84" y="558"/>
                  </a:cubicBezTo>
                  <a:cubicBezTo>
                    <a:pt x="107" y="558"/>
                    <a:pt x="130" y="588"/>
                    <a:pt x="160" y="588"/>
                  </a:cubicBezTo>
                  <a:cubicBezTo>
                    <a:pt x="176" y="588"/>
                    <a:pt x="168" y="565"/>
                    <a:pt x="176" y="550"/>
                  </a:cubicBezTo>
                  <a:cubicBezTo>
                    <a:pt x="176" y="519"/>
                    <a:pt x="176" y="481"/>
                    <a:pt x="168" y="451"/>
                  </a:cubicBezTo>
                  <a:cubicBezTo>
                    <a:pt x="153" y="413"/>
                    <a:pt x="130" y="374"/>
                    <a:pt x="107" y="344"/>
                  </a:cubicBezTo>
                  <a:lnTo>
                    <a:pt x="107" y="344"/>
                  </a:lnTo>
                  <a:cubicBezTo>
                    <a:pt x="130" y="313"/>
                    <a:pt x="153" y="283"/>
                    <a:pt x="183" y="260"/>
                  </a:cubicBezTo>
                  <a:cubicBezTo>
                    <a:pt x="206" y="237"/>
                    <a:pt x="244" y="229"/>
                    <a:pt x="275" y="2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6" name="Freeform 104"/>
            <p:cNvSpPr>
              <a:spLocks noChangeArrowheads="1"/>
            </p:cNvSpPr>
            <p:nvPr/>
          </p:nvSpPr>
          <p:spPr bwMode="auto">
            <a:xfrm>
              <a:off x="8100486" y="8929688"/>
              <a:ext cx="193662" cy="112712"/>
            </a:xfrm>
            <a:custGeom>
              <a:avLst/>
              <a:gdLst>
                <a:gd name="T0" fmla="*/ 298 w 536"/>
                <a:gd name="T1" fmla="*/ 305 h 314"/>
                <a:gd name="T2" fmla="*/ 298 w 536"/>
                <a:gd name="T3" fmla="*/ 305 h 314"/>
                <a:gd name="T4" fmla="*/ 336 w 536"/>
                <a:gd name="T5" fmla="*/ 252 h 314"/>
                <a:gd name="T6" fmla="*/ 458 w 536"/>
                <a:gd name="T7" fmla="*/ 183 h 314"/>
                <a:gd name="T8" fmla="*/ 535 w 536"/>
                <a:gd name="T9" fmla="*/ 175 h 314"/>
                <a:gd name="T10" fmla="*/ 535 w 536"/>
                <a:gd name="T11" fmla="*/ 175 h 314"/>
                <a:gd name="T12" fmla="*/ 374 w 536"/>
                <a:gd name="T13" fmla="*/ 30 h 314"/>
                <a:gd name="T14" fmla="*/ 298 w 536"/>
                <a:gd name="T15" fmla="*/ 38 h 314"/>
                <a:gd name="T16" fmla="*/ 260 w 536"/>
                <a:gd name="T17" fmla="*/ 7 h 314"/>
                <a:gd name="T18" fmla="*/ 130 w 536"/>
                <a:gd name="T19" fmla="*/ 15 h 314"/>
                <a:gd name="T20" fmla="*/ 130 w 536"/>
                <a:gd name="T21" fmla="*/ 15 h 314"/>
                <a:gd name="T22" fmla="*/ 176 w 536"/>
                <a:gd name="T23" fmla="*/ 68 h 314"/>
                <a:gd name="T24" fmla="*/ 92 w 536"/>
                <a:gd name="T25" fmla="*/ 84 h 314"/>
                <a:gd name="T26" fmla="*/ 23 w 536"/>
                <a:gd name="T27" fmla="*/ 91 h 314"/>
                <a:gd name="T28" fmla="*/ 8 w 536"/>
                <a:gd name="T29" fmla="*/ 160 h 314"/>
                <a:gd name="T30" fmla="*/ 0 w 536"/>
                <a:gd name="T31" fmla="*/ 213 h 314"/>
                <a:gd name="T32" fmla="*/ 0 w 536"/>
                <a:gd name="T33" fmla="*/ 213 h 314"/>
                <a:gd name="T34" fmla="*/ 84 w 536"/>
                <a:gd name="T35" fmla="*/ 274 h 314"/>
                <a:gd name="T36" fmla="*/ 145 w 536"/>
                <a:gd name="T37" fmla="*/ 244 h 314"/>
                <a:gd name="T38" fmla="*/ 183 w 536"/>
                <a:gd name="T39" fmla="*/ 297 h 314"/>
                <a:gd name="T40" fmla="*/ 298 w 536"/>
                <a:gd name="T41" fmla="*/ 30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6" h="314">
                  <a:moveTo>
                    <a:pt x="298" y="305"/>
                  </a:moveTo>
                  <a:lnTo>
                    <a:pt x="298" y="305"/>
                  </a:lnTo>
                  <a:cubicBezTo>
                    <a:pt x="313" y="290"/>
                    <a:pt x="328" y="274"/>
                    <a:pt x="336" y="252"/>
                  </a:cubicBezTo>
                  <a:cubicBezTo>
                    <a:pt x="359" y="175"/>
                    <a:pt x="374" y="183"/>
                    <a:pt x="458" y="183"/>
                  </a:cubicBezTo>
                  <a:cubicBezTo>
                    <a:pt x="481" y="183"/>
                    <a:pt x="504" y="183"/>
                    <a:pt x="535" y="175"/>
                  </a:cubicBezTo>
                  <a:lnTo>
                    <a:pt x="535" y="175"/>
                  </a:lnTo>
                  <a:cubicBezTo>
                    <a:pt x="489" y="137"/>
                    <a:pt x="428" y="53"/>
                    <a:pt x="374" y="30"/>
                  </a:cubicBezTo>
                  <a:cubicBezTo>
                    <a:pt x="351" y="22"/>
                    <a:pt x="328" y="45"/>
                    <a:pt x="298" y="38"/>
                  </a:cubicBezTo>
                  <a:cubicBezTo>
                    <a:pt x="283" y="38"/>
                    <a:pt x="275" y="7"/>
                    <a:pt x="260" y="7"/>
                  </a:cubicBezTo>
                  <a:cubicBezTo>
                    <a:pt x="214" y="0"/>
                    <a:pt x="176" y="7"/>
                    <a:pt x="130" y="15"/>
                  </a:cubicBezTo>
                  <a:lnTo>
                    <a:pt x="130" y="15"/>
                  </a:lnTo>
                  <a:cubicBezTo>
                    <a:pt x="145" y="30"/>
                    <a:pt x="191" y="53"/>
                    <a:pt x="176" y="68"/>
                  </a:cubicBezTo>
                  <a:cubicBezTo>
                    <a:pt x="160" y="99"/>
                    <a:pt x="122" y="84"/>
                    <a:pt x="92" y="84"/>
                  </a:cubicBezTo>
                  <a:cubicBezTo>
                    <a:pt x="69" y="84"/>
                    <a:pt x="38" y="76"/>
                    <a:pt x="23" y="91"/>
                  </a:cubicBezTo>
                  <a:cubicBezTo>
                    <a:pt x="0" y="107"/>
                    <a:pt x="8" y="137"/>
                    <a:pt x="8" y="160"/>
                  </a:cubicBezTo>
                  <a:cubicBezTo>
                    <a:pt x="0" y="175"/>
                    <a:pt x="0" y="198"/>
                    <a:pt x="0" y="213"/>
                  </a:cubicBezTo>
                  <a:lnTo>
                    <a:pt x="0" y="213"/>
                  </a:lnTo>
                  <a:cubicBezTo>
                    <a:pt x="23" y="236"/>
                    <a:pt x="53" y="267"/>
                    <a:pt x="84" y="274"/>
                  </a:cubicBezTo>
                  <a:cubicBezTo>
                    <a:pt x="107" y="282"/>
                    <a:pt x="122" y="236"/>
                    <a:pt x="145" y="244"/>
                  </a:cubicBezTo>
                  <a:cubicBezTo>
                    <a:pt x="168" y="244"/>
                    <a:pt x="160" y="290"/>
                    <a:pt x="183" y="297"/>
                  </a:cubicBezTo>
                  <a:cubicBezTo>
                    <a:pt x="229" y="313"/>
                    <a:pt x="244" y="297"/>
                    <a:pt x="298" y="30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7" name="Freeform 105"/>
            <p:cNvSpPr>
              <a:spLocks noChangeArrowheads="1"/>
            </p:cNvSpPr>
            <p:nvPr/>
          </p:nvSpPr>
          <p:spPr bwMode="auto">
            <a:xfrm>
              <a:off x="8316371" y="8907463"/>
              <a:ext cx="126992" cy="74612"/>
            </a:xfrm>
            <a:custGeom>
              <a:avLst/>
              <a:gdLst>
                <a:gd name="T0" fmla="*/ 46 w 353"/>
                <a:gd name="T1" fmla="*/ 192 h 208"/>
                <a:gd name="T2" fmla="*/ 46 w 353"/>
                <a:gd name="T3" fmla="*/ 192 h 208"/>
                <a:gd name="T4" fmla="*/ 123 w 353"/>
                <a:gd name="T5" fmla="*/ 176 h 208"/>
                <a:gd name="T6" fmla="*/ 291 w 353"/>
                <a:gd name="T7" fmla="*/ 199 h 208"/>
                <a:gd name="T8" fmla="*/ 352 w 353"/>
                <a:gd name="T9" fmla="*/ 169 h 208"/>
                <a:gd name="T10" fmla="*/ 352 w 353"/>
                <a:gd name="T11" fmla="*/ 169 h 208"/>
                <a:gd name="T12" fmla="*/ 230 w 353"/>
                <a:gd name="T13" fmla="*/ 62 h 208"/>
                <a:gd name="T14" fmla="*/ 31 w 353"/>
                <a:gd name="T15" fmla="*/ 23 h 208"/>
                <a:gd name="T16" fmla="*/ 46 w 353"/>
                <a:gd name="T17"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208">
                  <a:moveTo>
                    <a:pt x="46" y="192"/>
                  </a:moveTo>
                  <a:lnTo>
                    <a:pt x="46" y="192"/>
                  </a:lnTo>
                  <a:cubicBezTo>
                    <a:pt x="69" y="176"/>
                    <a:pt x="100" y="169"/>
                    <a:pt x="123" y="176"/>
                  </a:cubicBezTo>
                  <a:cubicBezTo>
                    <a:pt x="176" y="184"/>
                    <a:pt x="237" y="207"/>
                    <a:pt x="291" y="199"/>
                  </a:cubicBezTo>
                  <a:cubicBezTo>
                    <a:pt x="314" y="192"/>
                    <a:pt x="329" y="184"/>
                    <a:pt x="352" y="169"/>
                  </a:cubicBezTo>
                  <a:lnTo>
                    <a:pt x="352" y="169"/>
                  </a:lnTo>
                  <a:cubicBezTo>
                    <a:pt x="321" y="146"/>
                    <a:pt x="268" y="77"/>
                    <a:pt x="230" y="62"/>
                  </a:cubicBezTo>
                  <a:cubicBezTo>
                    <a:pt x="168" y="39"/>
                    <a:pt x="100" y="0"/>
                    <a:pt x="31" y="23"/>
                  </a:cubicBezTo>
                  <a:cubicBezTo>
                    <a:pt x="0" y="31"/>
                    <a:pt x="46" y="161"/>
                    <a:pt x="46" y="1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8" name="Freeform 106"/>
            <p:cNvSpPr>
              <a:spLocks noChangeArrowheads="1"/>
            </p:cNvSpPr>
            <p:nvPr/>
          </p:nvSpPr>
          <p:spPr bwMode="auto">
            <a:xfrm>
              <a:off x="7995717" y="9005888"/>
              <a:ext cx="844495" cy="531812"/>
            </a:xfrm>
            <a:custGeom>
              <a:avLst/>
              <a:gdLst>
                <a:gd name="T0" fmla="*/ 672 w 2346"/>
                <a:gd name="T1" fmla="*/ 69 h 1476"/>
                <a:gd name="T2" fmla="*/ 328 w 2346"/>
                <a:gd name="T3" fmla="*/ 84 h 1476"/>
                <a:gd name="T4" fmla="*/ 588 w 2346"/>
                <a:gd name="T5" fmla="*/ 92 h 1476"/>
                <a:gd name="T6" fmla="*/ 435 w 2346"/>
                <a:gd name="T7" fmla="*/ 31 h 1476"/>
                <a:gd name="T8" fmla="*/ 290 w 2346"/>
                <a:gd name="T9" fmla="*/ 0 h 1476"/>
                <a:gd name="T10" fmla="*/ 260 w 2346"/>
                <a:gd name="T11" fmla="*/ 69 h 1476"/>
                <a:gd name="T12" fmla="*/ 191 w 2346"/>
                <a:gd name="T13" fmla="*/ 207 h 1476"/>
                <a:gd name="T14" fmla="*/ 168 w 2346"/>
                <a:gd name="T15" fmla="*/ 336 h 1476"/>
                <a:gd name="T16" fmla="*/ 91 w 2346"/>
                <a:gd name="T17" fmla="*/ 405 h 1476"/>
                <a:gd name="T18" fmla="*/ 15 w 2346"/>
                <a:gd name="T19" fmla="*/ 474 h 1476"/>
                <a:gd name="T20" fmla="*/ 30 w 2346"/>
                <a:gd name="T21" fmla="*/ 573 h 1476"/>
                <a:gd name="T22" fmla="*/ 7 w 2346"/>
                <a:gd name="T23" fmla="*/ 719 h 1476"/>
                <a:gd name="T24" fmla="*/ 23 w 2346"/>
                <a:gd name="T25" fmla="*/ 848 h 1476"/>
                <a:gd name="T26" fmla="*/ 198 w 2346"/>
                <a:gd name="T27" fmla="*/ 917 h 1476"/>
                <a:gd name="T28" fmla="*/ 458 w 2346"/>
                <a:gd name="T29" fmla="*/ 909 h 1476"/>
                <a:gd name="T30" fmla="*/ 641 w 2346"/>
                <a:gd name="T31" fmla="*/ 1055 h 1476"/>
                <a:gd name="T32" fmla="*/ 832 w 2346"/>
                <a:gd name="T33" fmla="*/ 1200 h 1476"/>
                <a:gd name="T34" fmla="*/ 1023 w 2346"/>
                <a:gd name="T35" fmla="*/ 1200 h 1476"/>
                <a:gd name="T36" fmla="*/ 1229 w 2346"/>
                <a:gd name="T37" fmla="*/ 1330 h 1476"/>
                <a:gd name="T38" fmla="*/ 1275 w 2346"/>
                <a:gd name="T39" fmla="*/ 1436 h 1476"/>
                <a:gd name="T40" fmla="*/ 1321 w 2346"/>
                <a:gd name="T41" fmla="*/ 1444 h 1476"/>
                <a:gd name="T42" fmla="*/ 1443 w 2346"/>
                <a:gd name="T43" fmla="*/ 1337 h 1476"/>
                <a:gd name="T44" fmla="*/ 1909 w 2346"/>
                <a:gd name="T45" fmla="*/ 986 h 1476"/>
                <a:gd name="T46" fmla="*/ 2169 w 2346"/>
                <a:gd name="T47" fmla="*/ 390 h 1476"/>
                <a:gd name="T48" fmla="*/ 1520 w 2346"/>
                <a:gd name="T49" fmla="*/ 359 h 1476"/>
                <a:gd name="T50" fmla="*/ 1077 w 2346"/>
                <a:gd name="T51" fmla="*/ 169 h 1476"/>
                <a:gd name="T52" fmla="*/ 939 w 2346"/>
                <a:gd name="T53" fmla="*/ 260 h 1476"/>
                <a:gd name="T54" fmla="*/ 909 w 2346"/>
                <a:gd name="T55" fmla="*/ 375 h 1476"/>
                <a:gd name="T56" fmla="*/ 718 w 2346"/>
                <a:gd name="T57" fmla="*/ 321 h 1476"/>
                <a:gd name="T58" fmla="*/ 641 w 2346"/>
                <a:gd name="T59" fmla="*/ 352 h 1476"/>
                <a:gd name="T60" fmla="*/ 573 w 2346"/>
                <a:gd name="T61" fmla="*/ 306 h 1476"/>
                <a:gd name="T62" fmla="*/ 702 w 2346"/>
                <a:gd name="T63" fmla="*/ 161 h 1476"/>
                <a:gd name="T64" fmla="*/ 672 w 2346"/>
                <a:gd name="T65" fmla="*/ 69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6" h="1476">
                  <a:moveTo>
                    <a:pt x="672" y="69"/>
                  </a:moveTo>
                  <a:lnTo>
                    <a:pt x="672" y="69"/>
                  </a:lnTo>
                  <a:cubicBezTo>
                    <a:pt x="641" y="92"/>
                    <a:pt x="618" y="123"/>
                    <a:pt x="565" y="123"/>
                  </a:cubicBezTo>
                  <a:cubicBezTo>
                    <a:pt x="504" y="130"/>
                    <a:pt x="374" y="123"/>
                    <a:pt x="328" y="84"/>
                  </a:cubicBezTo>
                  <a:cubicBezTo>
                    <a:pt x="404" y="84"/>
                    <a:pt x="519" y="123"/>
                    <a:pt x="588" y="92"/>
                  </a:cubicBezTo>
                  <a:lnTo>
                    <a:pt x="588" y="92"/>
                  </a:lnTo>
                  <a:cubicBezTo>
                    <a:pt x="534" y="84"/>
                    <a:pt x="519" y="100"/>
                    <a:pt x="473" y="84"/>
                  </a:cubicBezTo>
                  <a:cubicBezTo>
                    <a:pt x="450" y="77"/>
                    <a:pt x="458" y="31"/>
                    <a:pt x="435" y="31"/>
                  </a:cubicBezTo>
                  <a:cubicBezTo>
                    <a:pt x="412" y="23"/>
                    <a:pt x="397" y="69"/>
                    <a:pt x="374" y="61"/>
                  </a:cubicBezTo>
                  <a:cubicBezTo>
                    <a:pt x="343" y="54"/>
                    <a:pt x="313" y="23"/>
                    <a:pt x="290" y="0"/>
                  </a:cubicBezTo>
                  <a:lnTo>
                    <a:pt x="290" y="0"/>
                  </a:lnTo>
                  <a:cubicBezTo>
                    <a:pt x="275" y="23"/>
                    <a:pt x="275" y="54"/>
                    <a:pt x="260" y="69"/>
                  </a:cubicBezTo>
                  <a:cubicBezTo>
                    <a:pt x="244" y="92"/>
                    <a:pt x="206" y="92"/>
                    <a:pt x="191" y="115"/>
                  </a:cubicBezTo>
                  <a:cubicBezTo>
                    <a:pt x="183" y="146"/>
                    <a:pt x="198" y="176"/>
                    <a:pt x="191" y="207"/>
                  </a:cubicBezTo>
                  <a:cubicBezTo>
                    <a:pt x="191" y="222"/>
                    <a:pt x="175" y="230"/>
                    <a:pt x="175" y="237"/>
                  </a:cubicBezTo>
                  <a:cubicBezTo>
                    <a:pt x="168" y="268"/>
                    <a:pt x="175" y="306"/>
                    <a:pt x="168" y="336"/>
                  </a:cubicBezTo>
                  <a:cubicBezTo>
                    <a:pt x="160" y="359"/>
                    <a:pt x="145" y="367"/>
                    <a:pt x="137" y="382"/>
                  </a:cubicBezTo>
                  <a:cubicBezTo>
                    <a:pt x="122" y="390"/>
                    <a:pt x="99" y="390"/>
                    <a:pt x="91" y="405"/>
                  </a:cubicBezTo>
                  <a:cubicBezTo>
                    <a:pt x="76" y="421"/>
                    <a:pt x="91" y="459"/>
                    <a:pt x="68" y="474"/>
                  </a:cubicBezTo>
                  <a:cubicBezTo>
                    <a:pt x="61" y="482"/>
                    <a:pt x="38" y="474"/>
                    <a:pt x="15" y="474"/>
                  </a:cubicBezTo>
                  <a:lnTo>
                    <a:pt x="15" y="474"/>
                  </a:lnTo>
                  <a:cubicBezTo>
                    <a:pt x="23" y="505"/>
                    <a:pt x="30" y="535"/>
                    <a:pt x="30" y="573"/>
                  </a:cubicBezTo>
                  <a:cubicBezTo>
                    <a:pt x="30" y="604"/>
                    <a:pt x="15" y="634"/>
                    <a:pt x="7" y="665"/>
                  </a:cubicBezTo>
                  <a:cubicBezTo>
                    <a:pt x="0" y="680"/>
                    <a:pt x="7" y="696"/>
                    <a:pt x="7" y="719"/>
                  </a:cubicBezTo>
                  <a:cubicBezTo>
                    <a:pt x="7" y="757"/>
                    <a:pt x="15" y="803"/>
                    <a:pt x="23" y="848"/>
                  </a:cubicBezTo>
                  <a:lnTo>
                    <a:pt x="23" y="848"/>
                  </a:lnTo>
                  <a:cubicBezTo>
                    <a:pt x="76" y="848"/>
                    <a:pt x="137" y="825"/>
                    <a:pt x="183" y="841"/>
                  </a:cubicBezTo>
                  <a:cubicBezTo>
                    <a:pt x="206" y="856"/>
                    <a:pt x="175" y="909"/>
                    <a:pt x="198" y="917"/>
                  </a:cubicBezTo>
                  <a:cubicBezTo>
                    <a:pt x="244" y="932"/>
                    <a:pt x="298" y="917"/>
                    <a:pt x="343" y="909"/>
                  </a:cubicBezTo>
                  <a:cubicBezTo>
                    <a:pt x="382" y="909"/>
                    <a:pt x="420" y="894"/>
                    <a:pt x="458" y="909"/>
                  </a:cubicBezTo>
                  <a:cubicBezTo>
                    <a:pt x="489" y="925"/>
                    <a:pt x="504" y="963"/>
                    <a:pt x="527" y="986"/>
                  </a:cubicBezTo>
                  <a:cubicBezTo>
                    <a:pt x="565" y="1016"/>
                    <a:pt x="603" y="1032"/>
                    <a:pt x="641" y="1055"/>
                  </a:cubicBezTo>
                  <a:cubicBezTo>
                    <a:pt x="664" y="1078"/>
                    <a:pt x="672" y="1108"/>
                    <a:pt x="695" y="1123"/>
                  </a:cubicBezTo>
                  <a:cubicBezTo>
                    <a:pt x="733" y="1154"/>
                    <a:pt x="779" y="1184"/>
                    <a:pt x="832" y="1200"/>
                  </a:cubicBezTo>
                  <a:cubicBezTo>
                    <a:pt x="871" y="1200"/>
                    <a:pt x="901" y="1161"/>
                    <a:pt x="939" y="1161"/>
                  </a:cubicBezTo>
                  <a:cubicBezTo>
                    <a:pt x="970" y="1161"/>
                    <a:pt x="993" y="1192"/>
                    <a:pt x="1023" y="1200"/>
                  </a:cubicBezTo>
                  <a:cubicBezTo>
                    <a:pt x="1054" y="1200"/>
                    <a:pt x="1092" y="1169"/>
                    <a:pt x="1123" y="1184"/>
                  </a:cubicBezTo>
                  <a:cubicBezTo>
                    <a:pt x="1168" y="1215"/>
                    <a:pt x="1184" y="1291"/>
                    <a:pt x="1229" y="1330"/>
                  </a:cubicBezTo>
                  <a:cubicBezTo>
                    <a:pt x="1245" y="1345"/>
                    <a:pt x="1283" y="1307"/>
                    <a:pt x="1298" y="1330"/>
                  </a:cubicBezTo>
                  <a:cubicBezTo>
                    <a:pt x="1306" y="1353"/>
                    <a:pt x="1275" y="1414"/>
                    <a:pt x="1275" y="1436"/>
                  </a:cubicBezTo>
                  <a:lnTo>
                    <a:pt x="1275" y="1436"/>
                  </a:lnTo>
                  <a:cubicBezTo>
                    <a:pt x="1290" y="1444"/>
                    <a:pt x="1306" y="1444"/>
                    <a:pt x="1321" y="1444"/>
                  </a:cubicBezTo>
                  <a:cubicBezTo>
                    <a:pt x="1367" y="1444"/>
                    <a:pt x="1413" y="1475"/>
                    <a:pt x="1459" y="1475"/>
                  </a:cubicBezTo>
                  <a:cubicBezTo>
                    <a:pt x="1459" y="1436"/>
                    <a:pt x="1451" y="1383"/>
                    <a:pt x="1443" y="1337"/>
                  </a:cubicBezTo>
                  <a:cubicBezTo>
                    <a:pt x="1482" y="1230"/>
                    <a:pt x="1474" y="1146"/>
                    <a:pt x="1596" y="1100"/>
                  </a:cubicBezTo>
                  <a:cubicBezTo>
                    <a:pt x="1703" y="1055"/>
                    <a:pt x="1802" y="1009"/>
                    <a:pt x="1909" y="986"/>
                  </a:cubicBezTo>
                  <a:cubicBezTo>
                    <a:pt x="2169" y="932"/>
                    <a:pt x="2169" y="665"/>
                    <a:pt x="2077" y="474"/>
                  </a:cubicBezTo>
                  <a:cubicBezTo>
                    <a:pt x="2054" y="413"/>
                    <a:pt x="2138" y="428"/>
                    <a:pt x="2169" y="390"/>
                  </a:cubicBezTo>
                  <a:cubicBezTo>
                    <a:pt x="2345" y="222"/>
                    <a:pt x="1963" y="268"/>
                    <a:pt x="1886" y="291"/>
                  </a:cubicBezTo>
                  <a:cubicBezTo>
                    <a:pt x="1764" y="321"/>
                    <a:pt x="1627" y="291"/>
                    <a:pt x="1520" y="359"/>
                  </a:cubicBezTo>
                  <a:cubicBezTo>
                    <a:pt x="1489" y="375"/>
                    <a:pt x="1298" y="405"/>
                    <a:pt x="1382" y="344"/>
                  </a:cubicBezTo>
                  <a:cubicBezTo>
                    <a:pt x="1497" y="268"/>
                    <a:pt x="1084" y="39"/>
                    <a:pt x="1077" y="169"/>
                  </a:cubicBezTo>
                  <a:cubicBezTo>
                    <a:pt x="1077" y="268"/>
                    <a:pt x="1000" y="268"/>
                    <a:pt x="939" y="260"/>
                  </a:cubicBezTo>
                  <a:lnTo>
                    <a:pt x="939" y="260"/>
                  </a:lnTo>
                  <a:cubicBezTo>
                    <a:pt x="932" y="291"/>
                    <a:pt x="924" y="291"/>
                    <a:pt x="916" y="314"/>
                  </a:cubicBezTo>
                  <a:cubicBezTo>
                    <a:pt x="909" y="336"/>
                    <a:pt x="924" y="367"/>
                    <a:pt x="909" y="375"/>
                  </a:cubicBezTo>
                  <a:cubicBezTo>
                    <a:pt x="863" y="390"/>
                    <a:pt x="817" y="382"/>
                    <a:pt x="771" y="367"/>
                  </a:cubicBezTo>
                  <a:cubicBezTo>
                    <a:pt x="748" y="359"/>
                    <a:pt x="741" y="336"/>
                    <a:pt x="718" y="321"/>
                  </a:cubicBezTo>
                  <a:cubicBezTo>
                    <a:pt x="702" y="306"/>
                    <a:pt x="672" y="275"/>
                    <a:pt x="657" y="291"/>
                  </a:cubicBezTo>
                  <a:cubicBezTo>
                    <a:pt x="634" y="298"/>
                    <a:pt x="664" y="344"/>
                    <a:pt x="641" y="352"/>
                  </a:cubicBezTo>
                  <a:cubicBezTo>
                    <a:pt x="618" y="367"/>
                    <a:pt x="580" y="359"/>
                    <a:pt x="557" y="344"/>
                  </a:cubicBezTo>
                  <a:cubicBezTo>
                    <a:pt x="542" y="336"/>
                    <a:pt x="565" y="314"/>
                    <a:pt x="573" y="306"/>
                  </a:cubicBezTo>
                  <a:cubicBezTo>
                    <a:pt x="588" y="283"/>
                    <a:pt x="588" y="260"/>
                    <a:pt x="603" y="245"/>
                  </a:cubicBezTo>
                  <a:cubicBezTo>
                    <a:pt x="634" y="207"/>
                    <a:pt x="679" y="199"/>
                    <a:pt x="702" y="161"/>
                  </a:cubicBezTo>
                  <a:cubicBezTo>
                    <a:pt x="718" y="146"/>
                    <a:pt x="702" y="115"/>
                    <a:pt x="695" y="100"/>
                  </a:cubicBezTo>
                  <a:cubicBezTo>
                    <a:pt x="679" y="77"/>
                    <a:pt x="687" y="92"/>
                    <a:pt x="672"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9" name="Freeform 107"/>
            <p:cNvSpPr>
              <a:spLocks noChangeArrowheads="1"/>
            </p:cNvSpPr>
            <p:nvPr/>
          </p:nvSpPr>
          <p:spPr bwMode="auto">
            <a:xfrm>
              <a:off x="8190966" y="9015413"/>
              <a:ext cx="203187" cy="131762"/>
            </a:xfrm>
            <a:custGeom>
              <a:avLst/>
              <a:gdLst>
                <a:gd name="T0" fmla="*/ 397 w 566"/>
                <a:gd name="T1" fmla="*/ 237 h 368"/>
                <a:gd name="T2" fmla="*/ 397 w 566"/>
                <a:gd name="T3" fmla="*/ 237 h 368"/>
                <a:gd name="T4" fmla="*/ 321 w 566"/>
                <a:gd name="T5" fmla="*/ 207 h 368"/>
                <a:gd name="T6" fmla="*/ 382 w 566"/>
                <a:gd name="T7" fmla="*/ 153 h 368"/>
                <a:gd name="T8" fmla="*/ 512 w 566"/>
                <a:gd name="T9" fmla="*/ 61 h 368"/>
                <a:gd name="T10" fmla="*/ 275 w 566"/>
                <a:gd name="T11" fmla="*/ 16 h 368"/>
                <a:gd name="T12" fmla="*/ 130 w 566"/>
                <a:gd name="T13" fmla="*/ 46 h 368"/>
                <a:gd name="T14" fmla="*/ 130 w 566"/>
                <a:gd name="T15" fmla="*/ 46 h 368"/>
                <a:gd name="T16" fmla="*/ 153 w 566"/>
                <a:gd name="T17" fmla="*/ 77 h 368"/>
                <a:gd name="T18" fmla="*/ 160 w 566"/>
                <a:gd name="T19" fmla="*/ 138 h 368"/>
                <a:gd name="T20" fmla="*/ 61 w 566"/>
                <a:gd name="T21" fmla="*/ 222 h 368"/>
                <a:gd name="T22" fmla="*/ 31 w 566"/>
                <a:gd name="T23" fmla="*/ 283 h 368"/>
                <a:gd name="T24" fmla="*/ 15 w 566"/>
                <a:gd name="T25" fmla="*/ 321 h 368"/>
                <a:gd name="T26" fmla="*/ 99 w 566"/>
                <a:gd name="T27" fmla="*/ 329 h 368"/>
                <a:gd name="T28" fmla="*/ 115 w 566"/>
                <a:gd name="T29" fmla="*/ 268 h 368"/>
                <a:gd name="T30" fmla="*/ 176 w 566"/>
                <a:gd name="T31" fmla="*/ 298 h 368"/>
                <a:gd name="T32" fmla="*/ 229 w 566"/>
                <a:gd name="T33" fmla="*/ 344 h 368"/>
                <a:gd name="T34" fmla="*/ 367 w 566"/>
                <a:gd name="T35" fmla="*/ 352 h 368"/>
                <a:gd name="T36" fmla="*/ 374 w 566"/>
                <a:gd name="T37" fmla="*/ 291 h 368"/>
                <a:gd name="T38" fmla="*/ 397 w 566"/>
                <a:gd name="T39" fmla="*/ 23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6" h="368">
                  <a:moveTo>
                    <a:pt x="397" y="237"/>
                  </a:moveTo>
                  <a:lnTo>
                    <a:pt x="397" y="237"/>
                  </a:lnTo>
                  <a:cubicBezTo>
                    <a:pt x="351" y="230"/>
                    <a:pt x="313" y="207"/>
                    <a:pt x="321" y="207"/>
                  </a:cubicBezTo>
                  <a:cubicBezTo>
                    <a:pt x="336" y="191"/>
                    <a:pt x="359" y="153"/>
                    <a:pt x="382" y="153"/>
                  </a:cubicBezTo>
                  <a:cubicBezTo>
                    <a:pt x="412" y="146"/>
                    <a:pt x="565" y="138"/>
                    <a:pt x="512" y="61"/>
                  </a:cubicBezTo>
                  <a:cubicBezTo>
                    <a:pt x="466" y="0"/>
                    <a:pt x="351" y="31"/>
                    <a:pt x="275" y="16"/>
                  </a:cubicBezTo>
                  <a:cubicBezTo>
                    <a:pt x="191" y="0"/>
                    <a:pt x="160" y="23"/>
                    <a:pt x="130" y="46"/>
                  </a:cubicBezTo>
                  <a:lnTo>
                    <a:pt x="130" y="46"/>
                  </a:lnTo>
                  <a:cubicBezTo>
                    <a:pt x="145" y="69"/>
                    <a:pt x="137" y="54"/>
                    <a:pt x="153" y="77"/>
                  </a:cubicBezTo>
                  <a:cubicBezTo>
                    <a:pt x="160" y="92"/>
                    <a:pt x="176" y="123"/>
                    <a:pt x="160" y="138"/>
                  </a:cubicBezTo>
                  <a:cubicBezTo>
                    <a:pt x="137" y="176"/>
                    <a:pt x="92" y="184"/>
                    <a:pt x="61" y="222"/>
                  </a:cubicBezTo>
                  <a:cubicBezTo>
                    <a:pt x="46" y="237"/>
                    <a:pt x="46" y="260"/>
                    <a:pt x="31" y="283"/>
                  </a:cubicBezTo>
                  <a:cubicBezTo>
                    <a:pt x="23" y="291"/>
                    <a:pt x="0" y="313"/>
                    <a:pt x="15" y="321"/>
                  </a:cubicBezTo>
                  <a:cubicBezTo>
                    <a:pt x="38" y="336"/>
                    <a:pt x="76" y="344"/>
                    <a:pt x="99" y="329"/>
                  </a:cubicBezTo>
                  <a:cubicBezTo>
                    <a:pt x="122" y="321"/>
                    <a:pt x="92" y="275"/>
                    <a:pt x="115" y="268"/>
                  </a:cubicBezTo>
                  <a:cubicBezTo>
                    <a:pt x="130" y="252"/>
                    <a:pt x="160" y="283"/>
                    <a:pt x="176" y="298"/>
                  </a:cubicBezTo>
                  <a:cubicBezTo>
                    <a:pt x="199" y="313"/>
                    <a:pt x="206" y="336"/>
                    <a:pt x="229" y="344"/>
                  </a:cubicBezTo>
                  <a:cubicBezTo>
                    <a:pt x="275" y="359"/>
                    <a:pt x="321" y="367"/>
                    <a:pt x="367" y="352"/>
                  </a:cubicBezTo>
                  <a:cubicBezTo>
                    <a:pt x="382" y="344"/>
                    <a:pt x="367" y="313"/>
                    <a:pt x="374" y="291"/>
                  </a:cubicBezTo>
                  <a:cubicBezTo>
                    <a:pt x="382" y="268"/>
                    <a:pt x="390" y="268"/>
                    <a:pt x="397" y="2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0" name="Freeform 108"/>
            <p:cNvSpPr>
              <a:spLocks noChangeArrowheads="1"/>
            </p:cNvSpPr>
            <p:nvPr/>
          </p:nvSpPr>
          <p:spPr bwMode="auto">
            <a:xfrm>
              <a:off x="7267102" y="6611938"/>
              <a:ext cx="169852" cy="169862"/>
            </a:xfrm>
            <a:custGeom>
              <a:avLst/>
              <a:gdLst>
                <a:gd name="T0" fmla="*/ 473 w 474"/>
                <a:gd name="T1" fmla="*/ 175 h 474"/>
                <a:gd name="T2" fmla="*/ 473 w 474"/>
                <a:gd name="T3" fmla="*/ 175 h 474"/>
                <a:gd name="T4" fmla="*/ 450 w 474"/>
                <a:gd name="T5" fmla="*/ 351 h 474"/>
                <a:gd name="T6" fmla="*/ 466 w 474"/>
                <a:gd name="T7" fmla="*/ 458 h 474"/>
                <a:gd name="T8" fmla="*/ 466 w 474"/>
                <a:gd name="T9" fmla="*/ 458 h 474"/>
                <a:gd name="T10" fmla="*/ 359 w 474"/>
                <a:gd name="T11" fmla="*/ 465 h 474"/>
                <a:gd name="T12" fmla="*/ 252 w 474"/>
                <a:gd name="T13" fmla="*/ 473 h 474"/>
                <a:gd name="T14" fmla="*/ 183 w 474"/>
                <a:gd name="T15" fmla="*/ 465 h 474"/>
                <a:gd name="T16" fmla="*/ 84 w 474"/>
                <a:gd name="T17" fmla="*/ 404 h 474"/>
                <a:gd name="T18" fmla="*/ 23 w 474"/>
                <a:gd name="T19" fmla="*/ 252 h 474"/>
                <a:gd name="T20" fmla="*/ 15 w 474"/>
                <a:gd name="T21" fmla="*/ 190 h 474"/>
                <a:gd name="T22" fmla="*/ 76 w 474"/>
                <a:gd name="T23" fmla="*/ 198 h 474"/>
                <a:gd name="T24" fmla="*/ 68 w 474"/>
                <a:gd name="T25" fmla="*/ 145 h 474"/>
                <a:gd name="T26" fmla="*/ 122 w 474"/>
                <a:gd name="T27" fmla="*/ 160 h 474"/>
                <a:gd name="T28" fmla="*/ 122 w 474"/>
                <a:gd name="T29" fmla="*/ 76 h 474"/>
                <a:gd name="T30" fmla="*/ 229 w 474"/>
                <a:gd name="T31" fmla="*/ 22 h 474"/>
                <a:gd name="T32" fmla="*/ 313 w 474"/>
                <a:gd name="T33" fmla="*/ 7 h 474"/>
                <a:gd name="T34" fmla="*/ 381 w 474"/>
                <a:gd name="T35" fmla="*/ 45 h 474"/>
                <a:gd name="T36" fmla="*/ 381 w 474"/>
                <a:gd name="T37" fmla="*/ 106 h 474"/>
                <a:gd name="T38" fmla="*/ 366 w 474"/>
                <a:gd name="T39" fmla="*/ 183 h 474"/>
                <a:gd name="T40" fmla="*/ 397 w 474"/>
                <a:gd name="T41" fmla="*/ 190 h 474"/>
                <a:gd name="T42" fmla="*/ 473 w 474"/>
                <a:gd name="T43" fmla="*/ 17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4" h="474">
                  <a:moveTo>
                    <a:pt x="473" y="175"/>
                  </a:moveTo>
                  <a:lnTo>
                    <a:pt x="473" y="175"/>
                  </a:lnTo>
                  <a:cubicBezTo>
                    <a:pt x="466" y="236"/>
                    <a:pt x="450" y="290"/>
                    <a:pt x="450" y="351"/>
                  </a:cubicBezTo>
                  <a:cubicBezTo>
                    <a:pt x="450" y="389"/>
                    <a:pt x="458" y="420"/>
                    <a:pt x="466" y="458"/>
                  </a:cubicBezTo>
                  <a:lnTo>
                    <a:pt x="466" y="458"/>
                  </a:lnTo>
                  <a:cubicBezTo>
                    <a:pt x="427" y="458"/>
                    <a:pt x="389" y="465"/>
                    <a:pt x="359" y="465"/>
                  </a:cubicBezTo>
                  <a:cubicBezTo>
                    <a:pt x="320" y="465"/>
                    <a:pt x="282" y="465"/>
                    <a:pt x="252" y="473"/>
                  </a:cubicBezTo>
                  <a:cubicBezTo>
                    <a:pt x="229" y="473"/>
                    <a:pt x="206" y="473"/>
                    <a:pt x="183" y="465"/>
                  </a:cubicBezTo>
                  <a:cubicBezTo>
                    <a:pt x="145" y="450"/>
                    <a:pt x="106" y="435"/>
                    <a:pt x="84" y="404"/>
                  </a:cubicBezTo>
                  <a:cubicBezTo>
                    <a:pt x="45" y="358"/>
                    <a:pt x="38" y="305"/>
                    <a:pt x="23" y="252"/>
                  </a:cubicBezTo>
                  <a:cubicBezTo>
                    <a:pt x="15" y="236"/>
                    <a:pt x="0" y="206"/>
                    <a:pt x="15" y="190"/>
                  </a:cubicBezTo>
                  <a:cubicBezTo>
                    <a:pt x="30" y="175"/>
                    <a:pt x="61" y="206"/>
                    <a:pt x="76" y="198"/>
                  </a:cubicBezTo>
                  <a:cubicBezTo>
                    <a:pt x="91" y="183"/>
                    <a:pt x="61" y="152"/>
                    <a:pt x="68" y="145"/>
                  </a:cubicBezTo>
                  <a:cubicBezTo>
                    <a:pt x="84" y="137"/>
                    <a:pt x="114" y="175"/>
                    <a:pt x="122" y="160"/>
                  </a:cubicBezTo>
                  <a:cubicBezTo>
                    <a:pt x="137" y="137"/>
                    <a:pt x="106" y="99"/>
                    <a:pt x="122" y="76"/>
                  </a:cubicBezTo>
                  <a:cubicBezTo>
                    <a:pt x="145" y="45"/>
                    <a:pt x="191" y="38"/>
                    <a:pt x="229" y="22"/>
                  </a:cubicBezTo>
                  <a:cubicBezTo>
                    <a:pt x="252" y="15"/>
                    <a:pt x="282" y="0"/>
                    <a:pt x="313" y="7"/>
                  </a:cubicBezTo>
                  <a:cubicBezTo>
                    <a:pt x="343" y="7"/>
                    <a:pt x="366" y="22"/>
                    <a:pt x="381" y="45"/>
                  </a:cubicBezTo>
                  <a:cubicBezTo>
                    <a:pt x="389" y="68"/>
                    <a:pt x="381" y="91"/>
                    <a:pt x="381" y="106"/>
                  </a:cubicBezTo>
                  <a:cubicBezTo>
                    <a:pt x="374" y="137"/>
                    <a:pt x="359" y="160"/>
                    <a:pt x="366" y="183"/>
                  </a:cubicBezTo>
                  <a:cubicBezTo>
                    <a:pt x="366" y="198"/>
                    <a:pt x="381" y="190"/>
                    <a:pt x="397" y="190"/>
                  </a:cubicBezTo>
                  <a:cubicBezTo>
                    <a:pt x="420" y="190"/>
                    <a:pt x="443" y="183"/>
                    <a:pt x="473"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1" name="Freeform 109"/>
            <p:cNvSpPr>
              <a:spLocks noChangeArrowheads="1"/>
            </p:cNvSpPr>
            <p:nvPr/>
          </p:nvSpPr>
          <p:spPr bwMode="auto">
            <a:xfrm>
              <a:off x="7338535" y="6503988"/>
              <a:ext cx="720678" cy="569912"/>
            </a:xfrm>
            <a:custGeom>
              <a:avLst/>
              <a:gdLst>
                <a:gd name="T0" fmla="*/ 1421 w 2002"/>
                <a:gd name="T1" fmla="*/ 7 h 1582"/>
                <a:gd name="T2" fmla="*/ 1421 w 2002"/>
                <a:gd name="T3" fmla="*/ 7 h 1582"/>
                <a:gd name="T4" fmla="*/ 1390 w 2002"/>
                <a:gd name="T5" fmla="*/ 76 h 1582"/>
                <a:gd name="T6" fmla="*/ 1207 w 2002"/>
                <a:gd name="T7" fmla="*/ 68 h 1582"/>
                <a:gd name="T8" fmla="*/ 1092 w 2002"/>
                <a:gd name="T9" fmla="*/ 0 h 1582"/>
                <a:gd name="T10" fmla="*/ 1024 w 2002"/>
                <a:gd name="T11" fmla="*/ 84 h 1582"/>
                <a:gd name="T12" fmla="*/ 894 w 2002"/>
                <a:gd name="T13" fmla="*/ 206 h 1582"/>
                <a:gd name="T14" fmla="*/ 794 w 2002"/>
                <a:gd name="T15" fmla="*/ 198 h 1582"/>
                <a:gd name="T16" fmla="*/ 695 w 2002"/>
                <a:gd name="T17" fmla="*/ 275 h 1582"/>
                <a:gd name="T18" fmla="*/ 650 w 2002"/>
                <a:gd name="T19" fmla="*/ 328 h 1582"/>
                <a:gd name="T20" fmla="*/ 642 w 2002"/>
                <a:gd name="T21" fmla="*/ 420 h 1582"/>
                <a:gd name="T22" fmla="*/ 550 w 2002"/>
                <a:gd name="T23" fmla="*/ 366 h 1582"/>
                <a:gd name="T24" fmla="*/ 382 w 2002"/>
                <a:gd name="T25" fmla="*/ 397 h 1582"/>
                <a:gd name="T26" fmla="*/ 275 w 2002"/>
                <a:gd name="T27" fmla="*/ 473 h 1582"/>
                <a:gd name="T28" fmla="*/ 275 w 2002"/>
                <a:gd name="T29" fmla="*/ 473 h 1582"/>
                <a:gd name="T30" fmla="*/ 252 w 2002"/>
                <a:gd name="T31" fmla="*/ 649 h 1582"/>
                <a:gd name="T32" fmla="*/ 268 w 2002"/>
                <a:gd name="T33" fmla="*/ 756 h 1582"/>
                <a:gd name="T34" fmla="*/ 268 w 2002"/>
                <a:gd name="T35" fmla="*/ 756 h 1582"/>
                <a:gd name="T36" fmla="*/ 245 w 2002"/>
                <a:gd name="T37" fmla="*/ 848 h 1582"/>
                <a:gd name="T38" fmla="*/ 268 w 2002"/>
                <a:gd name="T39" fmla="*/ 931 h 1582"/>
                <a:gd name="T40" fmla="*/ 252 w 2002"/>
                <a:gd name="T41" fmla="*/ 1054 h 1582"/>
                <a:gd name="T42" fmla="*/ 199 w 2002"/>
                <a:gd name="T43" fmla="*/ 1100 h 1582"/>
                <a:gd name="T44" fmla="*/ 214 w 2002"/>
                <a:gd name="T45" fmla="*/ 1130 h 1582"/>
                <a:gd name="T46" fmla="*/ 291 w 2002"/>
                <a:gd name="T47" fmla="*/ 1153 h 1582"/>
                <a:gd name="T48" fmla="*/ 291 w 2002"/>
                <a:gd name="T49" fmla="*/ 1184 h 1582"/>
                <a:gd name="T50" fmla="*/ 214 w 2002"/>
                <a:gd name="T51" fmla="*/ 1199 h 1582"/>
                <a:gd name="T52" fmla="*/ 168 w 2002"/>
                <a:gd name="T53" fmla="*/ 1237 h 1582"/>
                <a:gd name="T54" fmla="*/ 61 w 2002"/>
                <a:gd name="T55" fmla="*/ 1214 h 1582"/>
                <a:gd name="T56" fmla="*/ 0 w 2002"/>
                <a:gd name="T57" fmla="*/ 1298 h 1582"/>
                <a:gd name="T58" fmla="*/ 84 w 2002"/>
                <a:gd name="T59" fmla="*/ 1344 h 1582"/>
                <a:gd name="T60" fmla="*/ 84 w 2002"/>
                <a:gd name="T61" fmla="*/ 1344 h 1582"/>
                <a:gd name="T62" fmla="*/ 245 w 2002"/>
                <a:gd name="T63" fmla="*/ 1336 h 1582"/>
                <a:gd name="T64" fmla="*/ 359 w 2002"/>
                <a:gd name="T65" fmla="*/ 1390 h 1582"/>
                <a:gd name="T66" fmla="*/ 359 w 2002"/>
                <a:gd name="T67" fmla="*/ 1390 h 1582"/>
                <a:gd name="T68" fmla="*/ 413 w 2002"/>
                <a:gd name="T69" fmla="*/ 1405 h 1582"/>
                <a:gd name="T70" fmla="*/ 619 w 2002"/>
                <a:gd name="T71" fmla="*/ 1275 h 1582"/>
                <a:gd name="T72" fmla="*/ 657 w 2002"/>
                <a:gd name="T73" fmla="*/ 1222 h 1582"/>
                <a:gd name="T74" fmla="*/ 657 w 2002"/>
                <a:gd name="T75" fmla="*/ 1222 h 1582"/>
                <a:gd name="T76" fmla="*/ 741 w 2002"/>
                <a:gd name="T77" fmla="*/ 1168 h 1582"/>
                <a:gd name="T78" fmla="*/ 856 w 2002"/>
                <a:gd name="T79" fmla="*/ 1176 h 1582"/>
                <a:gd name="T80" fmla="*/ 925 w 2002"/>
                <a:gd name="T81" fmla="*/ 1206 h 1582"/>
                <a:gd name="T82" fmla="*/ 1031 w 2002"/>
                <a:gd name="T83" fmla="*/ 1184 h 1582"/>
                <a:gd name="T84" fmla="*/ 1054 w 2002"/>
                <a:gd name="T85" fmla="*/ 1184 h 1582"/>
                <a:gd name="T86" fmla="*/ 1054 w 2002"/>
                <a:gd name="T87" fmla="*/ 1184 h 1582"/>
                <a:gd name="T88" fmla="*/ 1085 w 2002"/>
                <a:gd name="T89" fmla="*/ 1015 h 1582"/>
                <a:gd name="T90" fmla="*/ 1123 w 2002"/>
                <a:gd name="T91" fmla="*/ 954 h 1582"/>
                <a:gd name="T92" fmla="*/ 1200 w 2002"/>
                <a:gd name="T93" fmla="*/ 939 h 1582"/>
                <a:gd name="T94" fmla="*/ 1314 w 2002"/>
                <a:gd name="T95" fmla="*/ 1008 h 1582"/>
                <a:gd name="T96" fmla="*/ 1299 w 2002"/>
                <a:gd name="T97" fmla="*/ 1130 h 1582"/>
                <a:gd name="T98" fmla="*/ 1299 w 2002"/>
                <a:gd name="T99" fmla="*/ 1130 h 1582"/>
                <a:gd name="T100" fmla="*/ 1383 w 2002"/>
                <a:gd name="T101" fmla="*/ 1199 h 1582"/>
                <a:gd name="T102" fmla="*/ 1658 w 2002"/>
                <a:gd name="T103" fmla="*/ 1420 h 1582"/>
                <a:gd name="T104" fmla="*/ 1872 w 2002"/>
                <a:gd name="T105" fmla="*/ 1413 h 1582"/>
                <a:gd name="T106" fmla="*/ 1917 w 2002"/>
                <a:gd name="T107" fmla="*/ 1581 h 1582"/>
                <a:gd name="T108" fmla="*/ 1978 w 2002"/>
                <a:gd name="T109" fmla="*/ 1497 h 1582"/>
                <a:gd name="T110" fmla="*/ 1940 w 2002"/>
                <a:gd name="T111" fmla="*/ 1359 h 1582"/>
                <a:gd name="T112" fmla="*/ 1726 w 2002"/>
                <a:gd name="T113" fmla="*/ 1023 h 1582"/>
                <a:gd name="T114" fmla="*/ 1551 w 2002"/>
                <a:gd name="T115" fmla="*/ 748 h 1582"/>
                <a:gd name="T116" fmla="*/ 1490 w 2002"/>
                <a:gd name="T117" fmla="*/ 175 h 1582"/>
                <a:gd name="T118" fmla="*/ 1627 w 2002"/>
                <a:gd name="T119" fmla="*/ 137 h 1582"/>
                <a:gd name="T120" fmla="*/ 1490 w 2002"/>
                <a:gd name="T121" fmla="*/ 45 h 1582"/>
                <a:gd name="T122" fmla="*/ 1421 w 2002"/>
                <a:gd name="T123" fmla="*/ 7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2" h="1582">
                  <a:moveTo>
                    <a:pt x="1421" y="7"/>
                  </a:moveTo>
                  <a:lnTo>
                    <a:pt x="1421" y="7"/>
                  </a:lnTo>
                  <a:cubicBezTo>
                    <a:pt x="1413" y="38"/>
                    <a:pt x="1421" y="68"/>
                    <a:pt x="1390" y="76"/>
                  </a:cubicBezTo>
                  <a:cubicBezTo>
                    <a:pt x="1329" y="99"/>
                    <a:pt x="1261" y="84"/>
                    <a:pt x="1207" y="68"/>
                  </a:cubicBezTo>
                  <a:cubicBezTo>
                    <a:pt x="1161" y="61"/>
                    <a:pt x="1138" y="0"/>
                    <a:pt x="1092" y="0"/>
                  </a:cubicBezTo>
                  <a:cubicBezTo>
                    <a:pt x="1054" y="7"/>
                    <a:pt x="1047" y="61"/>
                    <a:pt x="1024" y="84"/>
                  </a:cubicBezTo>
                  <a:cubicBezTo>
                    <a:pt x="986" y="129"/>
                    <a:pt x="947" y="183"/>
                    <a:pt x="894" y="206"/>
                  </a:cubicBezTo>
                  <a:cubicBezTo>
                    <a:pt x="863" y="221"/>
                    <a:pt x="825" y="191"/>
                    <a:pt x="794" y="198"/>
                  </a:cubicBezTo>
                  <a:cubicBezTo>
                    <a:pt x="756" y="213"/>
                    <a:pt x="726" y="252"/>
                    <a:pt x="695" y="275"/>
                  </a:cubicBezTo>
                  <a:cubicBezTo>
                    <a:pt x="680" y="290"/>
                    <a:pt x="657" y="305"/>
                    <a:pt x="650" y="328"/>
                  </a:cubicBezTo>
                  <a:cubicBezTo>
                    <a:pt x="642" y="359"/>
                    <a:pt x="665" y="412"/>
                    <a:pt x="642" y="420"/>
                  </a:cubicBezTo>
                  <a:cubicBezTo>
                    <a:pt x="611" y="435"/>
                    <a:pt x="588" y="374"/>
                    <a:pt x="550" y="366"/>
                  </a:cubicBezTo>
                  <a:cubicBezTo>
                    <a:pt x="497" y="366"/>
                    <a:pt x="436" y="374"/>
                    <a:pt x="382" y="397"/>
                  </a:cubicBezTo>
                  <a:cubicBezTo>
                    <a:pt x="336" y="412"/>
                    <a:pt x="306" y="450"/>
                    <a:pt x="275" y="473"/>
                  </a:cubicBezTo>
                  <a:lnTo>
                    <a:pt x="275" y="473"/>
                  </a:lnTo>
                  <a:cubicBezTo>
                    <a:pt x="268" y="534"/>
                    <a:pt x="252" y="588"/>
                    <a:pt x="252" y="649"/>
                  </a:cubicBezTo>
                  <a:cubicBezTo>
                    <a:pt x="252" y="687"/>
                    <a:pt x="260" y="718"/>
                    <a:pt x="268" y="756"/>
                  </a:cubicBezTo>
                  <a:lnTo>
                    <a:pt x="268" y="756"/>
                  </a:lnTo>
                  <a:cubicBezTo>
                    <a:pt x="260" y="786"/>
                    <a:pt x="245" y="817"/>
                    <a:pt x="245" y="848"/>
                  </a:cubicBezTo>
                  <a:cubicBezTo>
                    <a:pt x="245" y="878"/>
                    <a:pt x="268" y="901"/>
                    <a:pt x="268" y="931"/>
                  </a:cubicBezTo>
                  <a:cubicBezTo>
                    <a:pt x="275" y="970"/>
                    <a:pt x="268" y="1015"/>
                    <a:pt x="252" y="1054"/>
                  </a:cubicBezTo>
                  <a:cubicBezTo>
                    <a:pt x="245" y="1077"/>
                    <a:pt x="214" y="1077"/>
                    <a:pt x="199" y="1100"/>
                  </a:cubicBezTo>
                  <a:cubicBezTo>
                    <a:pt x="199" y="1107"/>
                    <a:pt x="206" y="1123"/>
                    <a:pt x="214" y="1130"/>
                  </a:cubicBezTo>
                  <a:cubicBezTo>
                    <a:pt x="237" y="1145"/>
                    <a:pt x="275" y="1138"/>
                    <a:pt x="291" y="1153"/>
                  </a:cubicBezTo>
                  <a:cubicBezTo>
                    <a:pt x="306" y="1161"/>
                    <a:pt x="306" y="1184"/>
                    <a:pt x="291" y="1184"/>
                  </a:cubicBezTo>
                  <a:cubicBezTo>
                    <a:pt x="268" y="1199"/>
                    <a:pt x="237" y="1191"/>
                    <a:pt x="214" y="1199"/>
                  </a:cubicBezTo>
                  <a:cubicBezTo>
                    <a:pt x="199" y="1206"/>
                    <a:pt x="183" y="1229"/>
                    <a:pt x="168" y="1237"/>
                  </a:cubicBezTo>
                  <a:cubicBezTo>
                    <a:pt x="130" y="1237"/>
                    <a:pt x="92" y="1199"/>
                    <a:pt x="61" y="1214"/>
                  </a:cubicBezTo>
                  <a:cubicBezTo>
                    <a:pt x="31" y="1229"/>
                    <a:pt x="0" y="1260"/>
                    <a:pt x="0" y="1298"/>
                  </a:cubicBezTo>
                  <a:cubicBezTo>
                    <a:pt x="8" y="1329"/>
                    <a:pt x="54" y="1329"/>
                    <a:pt x="84" y="1344"/>
                  </a:cubicBezTo>
                  <a:lnTo>
                    <a:pt x="84" y="1344"/>
                  </a:lnTo>
                  <a:cubicBezTo>
                    <a:pt x="138" y="1344"/>
                    <a:pt x="191" y="1329"/>
                    <a:pt x="245" y="1336"/>
                  </a:cubicBezTo>
                  <a:cubicBezTo>
                    <a:pt x="291" y="1344"/>
                    <a:pt x="321" y="1375"/>
                    <a:pt x="359" y="1390"/>
                  </a:cubicBezTo>
                  <a:lnTo>
                    <a:pt x="359" y="1390"/>
                  </a:lnTo>
                  <a:cubicBezTo>
                    <a:pt x="382" y="1397"/>
                    <a:pt x="397" y="1413"/>
                    <a:pt x="413" y="1405"/>
                  </a:cubicBezTo>
                  <a:cubicBezTo>
                    <a:pt x="489" y="1375"/>
                    <a:pt x="558" y="1329"/>
                    <a:pt x="619" y="1275"/>
                  </a:cubicBezTo>
                  <a:cubicBezTo>
                    <a:pt x="642" y="1252"/>
                    <a:pt x="634" y="1245"/>
                    <a:pt x="657" y="1222"/>
                  </a:cubicBezTo>
                  <a:lnTo>
                    <a:pt x="657" y="1222"/>
                  </a:lnTo>
                  <a:cubicBezTo>
                    <a:pt x="665" y="1206"/>
                    <a:pt x="733" y="1168"/>
                    <a:pt x="741" y="1168"/>
                  </a:cubicBezTo>
                  <a:cubicBezTo>
                    <a:pt x="772" y="1153"/>
                    <a:pt x="833" y="1153"/>
                    <a:pt x="856" y="1176"/>
                  </a:cubicBezTo>
                  <a:cubicBezTo>
                    <a:pt x="871" y="1199"/>
                    <a:pt x="902" y="1206"/>
                    <a:pt x="925" y="1206"/>
                  </a:cubicBezTo>
                  <a:cubicBezTo>
                    <a:pt x="963" y="1206"/>
                    <a:pt x="993" y="1184"/>
                    <a:pt x="1031" y="1184"/>
                  </a:cubicBezTo>
                  <a:cubicBezTo>
                    <a:pt x="1039" y="1184"/>
                    <a:pt x="1047" y="1184"/>
                    <a:pt x="1054" y="1184"/>
                  </a:cubicBezTo>
                  <a:lnTo>
                    <a:pt x="1054" y="1184"/>
                  </a:lnTo>
                  <a:cubicBezTo>
                    <a:pt x="1062" y="1123"/>
                    <a:pt x="1062" y="1069"/>
                    <a:pt x="1085" y="1015"/>
                  </a:cubicBezTo>
                  <a:cubicBezTo>
                    <a:pt x="1092" y="992"/>
                    <a:pt x="1108" y="970"/>
                    <a:pt x="1123" y="954"/>
                  </a:cubicBezTo>
                  <a:cubicBezTo>
                    <a:pt x="1146" y="939"/>
                    <a:pt x="1177" y="931"/>
                    <a:pt x="1200" y="939"/>
                  </a:cubicBezTo>
                  <a:cubicBezTo>
                    <a:pt x="1238" y="954"/>
                    <a:pt x="1283" y="970"/>
                    <a:pt x="1314" y="1008"/>
                  </a:cubicBezTo>
                  <a:cubicBezTo>
                    <a:pt x="1329" y="1031"/>
                    <a:pt x="1306" y="1100"/>
                    <a:pt x="1299" y="1130"/>
                  </a:cubicBezTo>
                  <a:lnTo>
                    <a:pt x="1299" y="1130"/>
                  </a:lnTo>
                  <a:cubicBezTo>
                    <a:pt x="1329" y="1145"/>
                    <a:pt x="1352" y="1161"/>
                    <a:pt x="1383" y="1199"/>
                  </a:cubicBezTo>
                  <a:cubicBezTo>
                    <a:pt x="1444" y="1275"/>
                    <a:pt x="1551" y="1443"/>
                    <a:pt x="1658" y="1420"/>
                  </a:cubicBezTo>
                  <a:cubicBezTo>
                    <a:pt x="1749" y="1405"/>
                    <a:pt x="1788" y="1375"/>
                    <a:pt x="1872" y="1413"/>
                  </a:cubicBezTo>
                  <a:cubicBezTo>
                    <a:pt x="2001" y="1466"/>
                    <a:pt x="1917" y="1504"/>
                    <a:pt x="1917" y="1581"/>
                  </a:cubicBezTo>
                  <a:cubicBezTo>
                    <a:pt x="1925" y="1558"/>
                    <a:pt x="1971" y="1550"/>
                    <a:pt x="1978" y="1497"/>
                  </a:cubicBezTo>
                  <a:cubicBezTo>
                    <a:pt x="1978" y="1436"/>
                    <a:pt x="1963" y="1405"/>
                    <a:pt x="1940" y="1359"/>
                  </a:cubicBezTo>
                  <a:cubicBezTo>
                    <a:pt x="1894" y="1237"/>
                    <a:pt x="1788" y="1130"/>
                    <a:pt x="1726" y="1023"/>
                  </a:cubicBezTo>
                  <a:cubicBezTo>
                    <a:pt x="1681" y="939"/>
                    <a:pt x="1574" y="825"/>
                    <a:pt x="1551" y="748"/>
                  </a:cubicBezTo>
                  <a:cubicBezTo>
                    <a:pt x="1467" y="580"/>
                    <a:pt x="1314" y="328"/>
                    <a:pt x="1490" y="175"/>
                  </a:cubicBezTo>
                  <a:cubicBezTo>
                    <a:pt x="1513" y="160"/>
                    <a:pt x="1619" y="160"/>
                    <a:pt x="1627" y="137"/>
                  </a:cubicBezTo>
                  <a:cubicBezTo>
                    <a:pt x="1642" y="106"/>
                    <a:pt x="1513" y="61"/>
                    <a:pt x="1490" y="45"/>
                  </a:cubicBezTo>
                  <a:cubicBezTo>
                    <a:pt x="1467" y="30"/>
                    <a:pt x="1444" y="15"/>
                    <a:pt x="1421" y="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2" name="Freeform 110"/>
            <p:cNvSpPr>
              <a:spLocks noChangeArrowheads="1"/>
            </p:cNvSpPr>
            <p:nvPr/>
          </p:nvSpPr>
          <p:spPr bwMode="auto">
            <a:xfrm>
              <a:off x="7717923" y="6838950"/>
              <a:ext cx="100006" cy="92075"/>
            </a:xfrm>
            <a:custGeom>
              <a:avLst/>
              <a:gdLst>
                <a:gd name="T0" fmla="*/ 0 w 276"/>
                <a:gd name="T1" fmla="*/ 253 h 254"/>
                <a:gd name="T2" fmla="*/ 0 w 276"/>
                <a:gd name="T3" fmla="*/ 253 h 254"/>
                <a:gd name="T4" fmla="*/ 245 w 276"/>
                <a:gd name="T5" fmla="*/ 199 h 254"/>
                <a:gd name="T6" fmla="*/ 245 w 276"/>
                <a:gd name="T7" fmla="*/ 199 h 254"/>
                <a:gd name="T8" fmla="*/ 260 w 276"/>
                <a:gd name="T9" fmla="*/ 77 h 254"/>
                <a:gd name="T10" fmla="*/ 146 w 276"/>
                <a:gd name="T11" fmla="*/ 8 h 254"/>
                <a:gd name="T12" fmla="*/ 69 w 276"/>
                <a:gd name="T13" fmla="*/ 23 h 254"/>
                <a:gd name="T14" fmla="*/ 31 w 276"/>
                <a:gd name="T15" fmla="*/ 84 h 254"/>
                <a:gd name="T16" fmla="*/ 0 w 276"/>
                <a:gd name="T1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54">
                  <a:moveTo>
                    <a:pt x="0" y="253"/>
                  </a:moveTo>
                  <a:lnTo>
                    <a:pt x="0" y="253"/>
                  </a:lnTo>
                  <a:cubicBezTo>
                    <a:pt x="100" y="245"/>
                    <a:pt x="168" y="176"/>
                    <a:pt x="245" y="199"/>
                  </a:cubicBezTo>
                  <a:lnTo>
                    <a:pt x="245" y="199"/>
                  </a:lnTo>
                  <a:cubicBezTo>
                    <a:pt x="252" y="169"/>
                    <a:pt x="275" y="100"/>
                    <a:pt x="260" y="77"/>
                  </a:cubicBezTo>
                  <a:cubicBezTo>
                    <a:pt x="229" y="39"/>
                    <a:pt x="184" y="23"/>
                    <a:pt x="146" y="8"/>
                  </a:cubicBezTo>
                  <a:cubicBezTo>
                    <a:pt x="123" y="0"/>
                    <a:pt x="92" y="8"/>
                    <a:pt x="69" y="23"/>
                  </a:cubicBezTo>
                  <a:cubicBezTo>
                    <a:pt x="54" y="39"/>
                    <a:pt x="38" y="61"/>
                    <a:pt x="31" y="84"/>
                  </a:cubicBezTo>
                  <a:cubicBezTo>
                    <a:pt x="8" y="138"/>
                    <a:pt x="8" y="192"/>
                    <a:pt x="0" y="2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3" name="Freeform 111"/>
            <p:cNvSpPr>
              <a:spLocks noChangeArrowheads="1"/>
            </p:cNvSpPr>
            <p:nvPr/>
          </p:nvSpPr>
          <p:spPr bwMode="auto">
            <a:xfrm>
              <a:off x="7000419" y="6070601"/>
              <a:ext cx="169852" cy="150813"/>
            </a:xfrm>
            <a:custGeom>
              <a:avLst/>
              <a:gdLst>
                <a:gd name="T0" fmla="*/ 23 w 474"/>
                <a:gd name="T1" fmla="*/ 221 h 421"/>
                <a:gd name="T2" fmla="*/ 23 w 474"/>
                <a:gd name="T3" fmla="*/ 221 h 421"/>
                <a:gd name="T4" fmla="*/ 122 w 474"/>
                <a:gd name="T5" fmla="*/ 252 h 421"/>
                <a:gd name="T6" fmla="*/ 175 w 474"/>
                <a:gd name="T7" fmla="*/ 282 h 421"/>
                <a:gd name="T8" fmla="*/ 221 w 474"/>
                <a:gd name="T9" fmla="*/ 351 h 421"/>
                <a:gd name="T10" fmla="*/ 267 w 474"/>
                <a:gd name="T11" fmla="*/ 389 h 421"/>
                <a:gd name="T12" fmla="*/ 305 w 474"/>
                <a:gd name="T13" fmla="*/ 366 h 421"/>
                <a:gd name="T14" fmla="*/ 382 w 474"/>
                <a:gd name="T15" fmla="*/ 420 h 421"/>
                <a:gd name="T16" fmla="*/ 405 w 474"/>
                <a:gd name="T17" fmla="*/ 359 h 421"/>
                <a:gd name="T18" fmla="*/ 382 w 474"/>
                <a:gd name="T19" fmla="*/ 298 h 421"/>
                <a:gd name="T20" fmla="*/ 435 w 474"/>
                <a:gd name="T21" fmla="*/ 336 h 421"/>
                <a:gd name="T22" fmla="*/ 435 w 474"/>
                <a:gd name="T23" fmla="*/ 336 h 421"/>
                <a:gd name="T24" fmla="*/ 443 w 474"/>
                <a:gd name="T25" fmla="*/ 252 h 421"/>
                <a:gd name="T26" fmla="*/ 405 w 474"/>
                <a:gd name="T27" fmla="*/ 183 h 421"/>
                <a:gd name="T28" fmla="*/ 458 w 474"/>
                <a:gd name="T29" fmla="*/ 130 h 421"/>
                <a:gd name="T30" fmla="*/ 458 w 474"/>
                <a:gd name="T31" fmla="*/ 61 h 421"/>
                <a:gd name="T32" fmla="*/ 420 w 474"/>
                <a:gd name="T33" fmla="*/ 61 h 421"/>
                <a:gd name="T34" fmla="*/ 420 w 474"/>
                <a:gd name="T35" fmla="*/ 61 h 421"/>
                <a:gd name="T36" fmla="*/ 389 w 474"/>
                <a:gd name="T37" fmla="*/ 76 h 421"/>
                <a:gd name="T38" fmla="*/ 328 w 474"/>
                <a:gd name="T39" fmla="*/ 46 h 421"/>
                <a:gd name="T40" fmla="*/ 244 w 474"/>
                <a:gd name="T41" fmla="*/ 76 h 421"/>
                <a:gd name="T42" fmla="*/ 221 w 474"/>
                <a:gd name="T43" fmla="*/ 107 h 421"/>
                <a:gd name="T44" fmla="*/ 145 w 474"/>
                <a:gd name="T45" fmla="*/ 15 h 421"/>
                <a:gd name="T46" fmla="*/ 61 w 474"/>
                <a:gd name="T47" fmla="*/ 15 h 421"/>
                <a:gd name="T48" fmla="*/ 46 w 474"/>
                <a:gd name="T49" fmla="*/ 84 h 421"/>
                <a:gd name="T50" fmla="*/ 7 w 474"/>
                <a:gd name="T51" fmla="*/ 99 h 421"/>
                <a:gd name="T52" fmla="*/ 23 w 474"/>
                <a:gd name="T53" fmla="*/ 2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4" h="421">
                  <a:moveTo>
                    <a:pt x="23" y="221"/>
                  </a:moveTo>
                  <a:lnTo>
                    <a:pt x="23" y="221"/>
                  </a:lnTo>
                  <a:cubicBezTo>
                    <a:pt x="53" y="229"/>
                    <a:pt x="91" y="244"/>
                    <a:pt x="122" y="252"/>
                  </a:cubicBezTo>
                  <a:cubicBezTo>
                    <a:pt x="137" y="259"/>
                    <a:pt x="160" y="267"/>
                    <a:pt x="175" y="282"/>
                  </a:cubicBezTo>
                  <a:cubicBezTo>
                    <a:pt x="198" y="298"/>
                    <a:pt x="206" y="328"/>
                    <a:pt x="221" y="351"/>
                  </a:cubicBezTo>
                  <a:cubicBezTo>
                    <a:pt x="236" y="366"/>
                    <a:pt x="244" y="382"/>
                    <a:pt x="267" y="389"/>
                  </a:cubicBezTo>
                  <a:cubicBezTo>
                    <a:pt x="282" y="389"/>
                    <a:pt x="290" y="366"/>
                    <a:pt x="305" y="366"/>
                  </a:cubicBezTo>
                  <a:cubicBezTo>
                    <a:pt x="336" y="374"/>
                    <a:pt x="351" y="420"/>
                    <a:pt x="382" y="420"/>
                  </a:cubicBezTo>
                  <a:cubicBezTo>
                    <a:pt x="397" y="412"/>
                    <a:pt x="405" y="382"/>
                    <a:pt x="405" y="359"/>
                  </a:cubicBezTo>
                  <a:cubicBezTo>
                    <a:pt x="405" y="336"/>
                    <a:pt x="366" y="313"/>
                    <a:pt x="382" y="298"/>
                  </a:cubicBezTo>
                  <a:cubicBezTo>
                    <a:pt x="405" y="290"/>
                    <a:pt x="420" y="321"/>
                    <a:pt x="435" y="336"/>
                  </a:cubicBezTo>
                  <a:lnTo>
                    <a:pt x="435" y="336"/>
                  </a:lnTo>
                  <a:cubicBezTo>
                    <a:pt x="435" y="313"/>
                    <a:pt x="450" y="282"/>
                    <a:pt x="443" y="252"/>
                  </a:cubicBezTo>
                  <a:cubicBezTo>
                    <a:pt x="443" y="229"/>
                    <a:pt x="405" y="206"/>
                    <a:pt x="405" y="183"/>
                  </a:cubicBezTo>
                  <a:cubicBezTo>
                    <a:pt x="412" y="152"/>
                    <a:pt x="450" y="152"/>
                    <a:pt x="458" y="130"/>
                  </a:cubicBezTo>
                  <a:cubicBezTo>
                    <a:pt x="473" y="114"/>
                    <a:pt x="473" y="84"/>
                    <a:pt x="458" y="61"/>
                  </a:cubicBezTo>
                  <a:cubicBezTo>
                    <a:pt x="458" y="53"/>
                    <a:pt x="435" y="61"/>
                    <a:pt x="420" y="61"/>
                  </a:cubicBezTo>
                  <a:lnTo>
                    <a:pt x="420" y="61"/>
                  </a:lnTo>
                  <a:cubicBezTo>
                    <a:pt x="412" y="69"/>
                    <a:pt x="397" y="76"/>
                    <a:pt x="389" y="76"/>
                  </a:cubicBezTo>
                  <a:cubicBezTo>
                    <a:pt x="366" y="69"/>
                    <a:pt x="351" y="46"/>
                    <a:pt x="328" y="46"/>
                  </a:cubicBezTo>
                  <a:cubicBezTo>
                    <a:pt x="298" y="46"/>
                    <a:pt x="267" y="61"/>
                    <a:pt x="244" y="76"/>
                  </a:cubicBezTo>
                  <a:cubicBezTo>
                    <a:pt x="229" y="76"/>
                    <a:pt x="229" y="114"/>
                    <a:pt x="221" y="107"/>
                  </a:cubicBezTo>
                  <a:cubicBezTo>
                    <a:pt x="183" y="84"/>
                    <a:pt x="183" y="30"/>
                    <a:pt x="145" y="15"/>
                  </a:cubicBezTo>
                  <a:cubicBezTo>
                    <a:pt x="122" y="0"/>
                    <a:pt x="84" y="0"/>
                    <a:pt x="61" y="15"/>
                  </a:cubicBezTo>
                  <a:cubicBezTo>
                    <a:pt x="38" y="30"/>
                    <a:pt x="61" y="61"/>
                    <a:pt x="46" y="84"/>
                  </a:cubicBezTo>
                  <a:cubicBezTo>
                    <a:pt x="46" y="91"/>
                    <a:pt x="15" y="91"/>
                    <a:pt x="7" y="99"/>
                  </a:cubicBezTo>
                  <a:cubicBezTo>
                    <a:pt x="0" y="137"/>
                    <a:pt x="15" y="183"/>
                    <a:pt x="23"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4" name="Freeform 112"/>
            <p:cNvSpPr>
              <a:spLocks noChangeArrowheads="1"/>
            </p:cNvSpPr>
            <p:nvPr/>
          </p:nvSpPr>
          <p:spPr bwMode="auto">
            <a:xfrm>
              <a:off x="7230592" y="6091238"/>
              <a:ext cx="88894" cy="88900"/>
            </a:xfrm>
            <a:custGeom>
              <a:avLst/>
              <a:gdLst>
                <a:gd name="T0" fmla="*/ 100 w 246"/>
                <a:gd name="T1" fmla="*/ 221 h 245"/>
                <a:gd name="T2" fmla="*/ 100 w 246"/>
                <a:gd name="T3" fmla="*/ 221 h 245"/>
                <a:gd name="T4" fmla="*/ 237 w 246"/>
                <a:gd name="T5" fmla="*/ 244 h 245"/>
                <a:gd name="T6" fmla="*/ 237 w 246"/>
                <a:gd name="T7" fmla="*/ 244 h 245"/>
                <a:gd name="T8" fmla="*/ 237 w 246"/>
                <a:gd name="T9" fmla="*/ 198 h 245"/>
                <a:gd name="T10" fmla="*/ 184 w 246"/>
                <a:gd name="T11" fmla="*/ 175 h 245"/>
                <a:gd name="T12" fmla="*/ 153 w 246"/>
                <a:gd name="T13" fmla="*/ 130 h 245"/>
                <a:gd name="T14" fmla="*/ 199 w 246"/>
                <a:gd name="T15" fmla="*/ 107 h 245"/>
                <a:gd name="T16" fmla="*/ 153 w 246"/>
                <a:gd name="T17" fmla="*/ 38 h 245"/>
                <a:gd name="T18" fmla="*/ 153 w 246"/>
                <a:gd name="T19" fmla="*/ 38 h 245"/>
                <a:gd name="T20" fmla="*/ 69 w 246"/>
                <a:gd name="T21" fmla="*/ 8 h 245"/>
                <a:gd name="T22" fmla="*/ 46 w 246"/>
                <a:gd name="T23" fmla="*/ 61 h 245"/>
                <a:gd name="T24" fmla="*/ 31 w 246"/>
                <a:gd name="T25" fmla="*/ 76 h 245"/>
                <a:gd name="T26" fmla="*/ 46 w 246"/>
                <a:gd name="T27" fmla="*/ 99 h 245"/>
                <a:gd name="T28" fmla="*/ 16 w 246"/>
                <a:gd name="T29" fmla="*/ 206 h 245"/>
                <a:gd name="T30" fmla="*/ 100 w 246"/>
                <a:gd name="T31" fmla="*/ 22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5">
                  <a:moveTo>
                    <a:pt x="100" y="221"/>
                  </a:moveTo>
                  <a:lnTo>
                    <a:pt x="100" y="221"/>
                  </a:lnTo>
                  <a:cubicBezTo>
                    <a:pt x="237" y="244"/>
                    <a:pt x="237" y="244"/>
                    <a:pt x="237" y="244"/>
                  </a:cubicBezTo>
                  <a:lnTo>
                    <a:pt x="237" y="244"/>
                  </a:lnTo>
                  <a:cubicBezTo>
                    <a:pt x="237" y="229"/>
                    <a:pt x="245" y="214"/>
                    <a:pt x="237" y="198"/>
                  </a:cubicBezTo>
                  <a:cubicBezTo>
                    <a:pt x="229" y="183"/>
                    <a:pt x="199" y="191"/>
                    <a:pt x="184" y="175"/>
                  </a:cubicBezTo>
                  <a:cubicBezTo>
                    <a:pt x="168" y="168"/>
                    <a:pt x="153" y="145"/>
                    <a:pt x="153" y="130"/>
                  </a:cubicBezTo>
                  <a:cubicBezTo>
                    <a:pt x="161" y="114"/>
                    <a:pt x="199" y="122"/>
                    <a:pt x="199" y="107"/>
                  </a:cubicBezTo>
                  <a:cubicBezTo>
                    <a:pt x="199" y="76"/>
                    <a:pt x="168" y="61"/>
                    <a:pt x="153" y="38"/>
                  </a:cubicBezTo>
                  <a:lnTo>
                    <a:pt x="153" y="38"/>
                  </a:lnTo>
                  <a:cubicBezTo>
                    <a:pt x="123" y="30"/>
                    <a:pt x="100" y="0"/>
                    <a:pt x="69" y="8"/>
                  </a:cubicBezTo>
                  <a:cubicBezTo>
                    <a:pt x="54" y="8"/>
                    <a:pt x="62" y="46"/>
                    <a:pt x="46" y="61"/>
                  </a:cubicBezTo>
                  <a:cubicBezTo>
                    <a:pt x="39" y="69"/>
                    <a:pt x="31" y="69"/>
                    <a:pt x="31" y="76"/>
                  </a:cubicBezTo>
                  <a:cubicBezTo>
                    <a:pt x="23" y="84"/>
                    <a:pt x="46" y="91"/>
                    <a:pt x="46" y="99"/>
                  </a:cubicBezTo>
                  <a:cubicBezTo>
                    <a:pt x="39" y="137"/>
                    <a:pt x="0" y="168"/>
                    <a:pt x="16" y="206"/>
                  </a:cubicBezTo>
                  <a:cubicBezTo>
                    <a:pt x="23" y="229"/>
                    <a:pt x="69" y="214"/>
                    <a:pt x="100"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5" name="Freeform 113"/>
            <p:cNvSpPr>
              <a:spLocks noChangeArrowheads="1"/>
            </p:cNvSpPr>
            <p:nvPr/>
          </p:nvSpPr>
          <p:spPr bwMode="auto">
            <a:xfrm>
              <a:off x="7181383" y="5954714"/>
              <a:ext cx="131754" cy="109537"/>
            </a:xfrm>
            <a:custGeom>
              <a:avLst/>
              <a:gdLst>
                <a:gd name="T0" fmla="*/ 366 w 367"/>
                <a:gd name="T1" fmla="*/ 229 h 306"/>
                <a:gd name="T2" fmla="*/ 366 w 367"/>
                <a:gd name="T3" fmla="*/ 229 h 306"/>
                <a:gd name="T4" fmla="*/ 343 w 367"/>
                <a:gd name="T5" fmla="*/ 298 h 306"/>
                <a:gd name="T6" fmla="*/ 343 w 367"/>
                <a:gd name="T7" fmla="*/ 298 h 306"/>
                <a:gd name="T8" fmla="*/ 237 w 367"/>
                <a:gd name="T9" fmla="*/ 305 h 306"/>
                <a:gd name="T10" fmla="*/ 183 w 367"/>
                <a:gd name="T11" fmla="*/ 305 h 306"/>
                <a:gd name="T12" fmla="*/ 107 w 367"/>
                <a:gd name="T13" fmla="*/ 260 h 306"/>
                <a:gd name="T14" fmla="*/ 84 w 367"/>
                <a:gd name="T15" fmla="*/ 283 h 306"/>
                <a:gd name="T16" fmla="*/ 0 w 367"/>
                <a:gd name="T17" fmla="*/ 260 h 306"/>
                <a:gd name="T18" fmla="*/ 0 w 367"/>
                <a:gd name="T19" fmla="*/ 260 h 306"/>
                <a:gd name="T20" fmla="*/ 46 w 367"/>
                <a:gd name="T21" fmla="*/ 191 h 306"/>
                <a:gd name="T22" fmla="*/ 61 w 367"/>
                <a:gd name="T23" fmla="*/ 115 h 306"/>
                <a:gd name="T24" fmla="*/ 153 w 367"/>
                <a:gd name="T25" fmla="*/ 31 h 306"/>
                <a:gd name="T26" fmla="*/ 244 w 367"/>
                <a:gd name="T27" fmla="*/ 0 h 306"/>
                <a:gd name="T28" fmla="*/ 244 w 367"/>
                <a:gd name="T29" fmla="*/ 0 h 306"/>
                <a:gd name="T30" fmla="*/ 313 w 367"/>
                <a:gd name="T31" fmla="*/ 61 h 306"/>
                <a:gd name="T32" fmla="*/ 321 w 367"/>
                <a:gd name="T33" fmla="*/ 76 h 306"/>
                <a:gd name="T34" fmla="*/ 366 w 367"/>
                <a:gd name="T35" fmla="*/ 22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7" h="306">
                  <a:moveTo>
                    <a:pt x="366" y="229"/>
                  </a:moveTo>
                  <a:lnTo>
                    <a:pt x="366" y="229"/>
                  </a:lnTo>
                  <a:cubicBezTo>
                    <a:pt x="343" y="298"/>
                    <a:pt x="343" y="298"/>
                    <a:pt x="343" y="298"/>
                  </a:cubicBezTo>
                  <a:lnTo>
                    <a:pt x="343" y="298"/>
                  </a:lnTo>
                  <a:cubicBezTo>
                    <a:pt x="305" y="298"/>
                    <a:pt x="275" y="305"/>
                    <a:pt x="237" y="305"/>
                  </a:cubicBezTo>
                  <a:cubicBezTo>
                    <a:pt x="214" y="305"/>
                    <a:pt x="199" y="305"/>
                    <a:pt x="183" y="305"/>
                  </a:cubicBezTo>
                  <a:cubicBezTo>
                    <a:pt x="153" y="290"/>
                    <a:pt x="137" y="267"/>
                    <a:pt x="107" y="260"/>
                  </a:cubicBezTo>
                  <a:cubicBezTo>
                    <a:pt x="99" y="252"/>
                    <a:pt x="99" y="283"/>
                    <a:pt x="84" y="283"/>
                  </a:cubicBezTo>
                  <a:cubicBezTo>
                    <a:pt x="53" y="283"/>
                    <a:pt x="30" y="267"/>
                    <a:pt x="0" y="260"/>
                  </a:cubicBezTo>
                  <a:lnTo>
                    <a:pt x="0" y="260"/>
                  </a:lnTo>
                  <a:cubicBezTo>
                    <a:pt x="15" y="237"/>
                    <a:pt x="38" y="214"/>
                    <a:pt x="46" y="191"/>
                  </a:cubicBezTo>
                  <a:cubicBezTo>
                    <a:pt x="53" y="168"/>
                    <a:pt x="53" y="137"/>
                    <a:pt x="61" y="115"/>
                  </a:cubicBezTo>
                  <a:cubicBezTo>
                    <a:pt x="84" y="84"/>
                    <a:pt x="122" y="53"/>
                    <a:pt x="153" y="31"/>
                  </a:cubicBezTo>
                  <a:cubicBezTo>
                    <a:pt x="183" y="8"/>
                    <a:pt x="214" y="8"/>
                    <a:pt x="244" y="0"/>
                  </a:cubicBezTo>
                  <a:lnTo>
                    <a:pt x="244" y="0"/>
                  </a:lnTo>
                  <a:cubicBezTo>
                    <a:pt x="282" y="23"/>
                    <a:pt x="313" y="46"/>
                    <a:pt x="313" y="61"/>
                  </a:cubicBezTo>
                  <a:cubicBezTo>
                    <a:pt x="321" y="61"/>
                    <a:pt x="321" y="69"/>
                    <a:pt x="321" y="76"/>
                  </a:cubicBezTo>
                  <a:cubicBezTo>
                    <a:pt x="252" y="92"/>
                    <a:pt x="359" y="198"/>
                    <a:pt x="366" y="22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6" name="Freeform 114"/>
            <p:cNvSpPr>
              <a:spLocks noChangeArrowheads="1"/>
            </p:cNvSpPr>
            <p:nvPr/>
          </p:nvSpPr>
          <p:spPr bwMode="auto">
            <a:xfrm>
              <a:off x="7143285" y="6045200"/>
              <a:ext cx="161914" cy="171450"/>
            </a:xfrm>
            <a:custGeom>
              <a:avLst/>
              <a:gdLst>
                <a:gd name="T0" fmla="*/ 23 w 451"/>
                <a:gd name="T1" fmla="*/ 130 h 475"/>
                <a:gd name="T2" fmla="*/ 23 w 451"/>
                <a:gd name="T3" fmla="*/ 130 h 475"/>
                <a:gd name="T4" fmla="*/ 15 w 451"/>
                <a:gd name="T5" fmla="*/ 84 h 475"/>
                <a:gd name="T6" fmla="*/ 84 w 451"/>
                <a:gd name="T7" fmla="*/ 69 h 475"/>
                <a:gd name="T8" fmla="*/ 107 w 451"/>
                <a:gd name="T9" fmla="*/ 8 h 475"/>
                <a:gd name="T10" fmla="*/ 107 w 451"/>
                <a:gd name="T11" fmla="*/ 8 h 475"/>
                <a:gd name="T12" fmla="*/ 191 w 451"/>
                <a:gd name="T13" fmla="*/ 31 h 475"/>
                <a:gd name="T14" fmla="*/ 214 w 451"/>
                <a:gd name="T15" fmla="*/ 8 h 475"/>
                <a:gd name="T16" fmla="*/ 290 w 451"/>
                <a:gd name="T17" fmla="*/ 53 h 475"/>
                <a:gd name="T18" fmla="*/ 344 w 451"/>
                <a:gd name="T19" fmla="*/ 53 h 475"/>
                <a:gd name="T20" fmla="*/ 450 w 451"/>
                <a:gd name="T21" fmla="*/ 46 h 475"/>
                <a:gd name="T22" fmla="*/ 450 w 451"/>
                <a:gd name="T23" fmla="*/ 46 h 475"/>
                <a:gd name="T24" fmla="*/ 443 w 451"/>
                <a:gd name="T25" fmla="*/ 99 h 475"/>
                <a:gd name="T26" fmla="*/ 397 w 451"/>
                <a:gd name="T27" fmla="*/ 168 h 475"/>
                <a:gd name="T28" fmla="*/ 397 w 451"/>
                <a:gd name="T29" fmla="*/ 168 h 475"/>
                <a:gd name="T30" fmla="*/ 313 w 451"/>
                <a:gd name="T31" fmla="*/ 138 h 475"/>
                <a:gd name="T32" fmla="*/ 290 w 451"/>
                <a:gd name="T33" fmla="*/ 191 h 475"/>
                <a:gd name="T34" fmla="*/ 275 w 451"/>
                <a:gd name="T35" fmla="*/ 206 h 475"/>
                <a:gd name="T36" fmla="*/ 290 w 451"/>
                <a:gd name="T37" fmla="*/ 229 h 475"/>
                <a:gd name="T38" fmla="*/ 260 w 451"/>
                <a:gd name="T39" fmla="*/ 336 h 475"/>
                <a:gd name="T40" fmla="*/ 344 w 451"/>
                <a:gd name="T41" fmla="*/ 351 h 475"/>
                <a:gd name="T42" fmla="*/ 344 w 451"/>
                <a:gd name="T43" fmla="*/ 351 h 475"/>
                <a:gd name="T44" fmla="*/ 321 w 451"/>
                <a:gd name="T45" fmla="*/ 397 h 475"/>
                <a:gd name="T46" fmla="*/ 275 w 451"/>
                <a:gd name="T47" fmla="*/ 420 h 475"/>
                <a:gd name="T48" fmla="*/ 176 w 451"/>
                <a:gd name="T49" fmla="*/ 474 h 475"/>
                <a:gd name="T50" fmla="*/ 168 w 451"/>
                <a:gd name="T51" fmla="*/ 458 h 475"/>
                <a:gd name="T52" fmla="*/ 137 w 451"/>
                <a:gd name="T53" fmla="*/ 466 h 475"/>
                <a:gd name="T54" fmla="*/ 130 w 451"/>
                <a:gd name="T55" fmla="*/ 413 h 475"/>
                <a:gd name="T56" fmla="*/ 99 w 451"/>
                <a:gd name="T57" fmla="*/ 413 h 475"/>
                <a:gd name="T58" fmla="*/ 76 w 451"/>
                <a:gd name="T59" fmla="*/ 397 h 475"/>
                <a:gd name="T60" fmla="*/ 69 w 451"/>
                <a:gd name="T61" fmla="*/ 443 h 475"/>
                <a:gd name="T62" fmla="*/ 38 w 451"/>
                <a:gd name="T63" fmla="*/ 405 h 475"/>
                <a:gd name="T64" fmla="*/ 38 w 451"/>
                <a:gd name="T65" fmla="*/ 405 h 475"/>
                <a:gd name="T66" fmla="*/ 46 w 451"/>
                <a:gd name="T67" fmla="*/ 321 h 475"/>
                <a:gd name="T68" fmla="*/ 8 w 451"/>
                <a:gd name="T69" fmla="*/ 252 h 475"/>
                <a:gd name="T70" fmla="*/ 61 w 451"/>
                <a:gd name="T71" fmla="*/ 199 h 475"/>
                <a:gd name="T72" fmla="*/ 61 w 451"/>
                <a:gd name="T73" fmla="*/ 130 h 475"/>
                <a:gd name="T74" fmla="*/ 23 w 451"/>
                <a:gd name="T75" fmla="*/ 13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1" h="475">
                  <a:moveTo>
                    <a:pt x="23" y="130"/>
                  </a:moveTo>
                  <a:lnTo>
                    <a:pt x="23" y="130"/>
                  </a:lnTo>
                  <a:cubicBezTo>
                    <a:pt x="23" y="115"/>
                    <a:pt x="0" y="99"/>
                    <a:pt x="15" y="84"/>
                  </a:cubicBezTo>
                  <a:cubicBezTo>
                    <a:pt x="31" y="69"/>
                    <a:pt x="69" y="84"/>
                    <a:pt x="84" y="69"/>
                  </a:cubicBezTo>
                  <a:cubicBezTo>
                    <a:pt x="107" y="53"/>
                    <a:pt x="99" y="23"/>
                    <a:pt x="107" y="8"/>
                  </a:cubicBezTo>
                  <a:lnTo>
                    <a:pt x="107" y="8"/>
                  </a:lnTo>
                  <a:cubicBezTo>
                    <a:pt x="137" y="15"/>
                    <a:pt x="160" y="31"/>
                    <a:pt x="191" y="31"/>
                  </a:cubicBezTo>
                  <a:cubicBezTo>
                    <a:pt x="206" y="31"/>
                    <a:pt x="206" y="0"/>
                    <a:pt x="214" y="8"/>
                  </a:cubicBezTo>
                  <a:cubicBezTo>
                    <a:pt x="244" y="15"/>
                    <a:pt x="260" y="38"/>
                    <a:pt x="290" y="53"/>
                  </a:cubicBezTo>
                  <a:cubicBezTo>
                    <a:pt x="306" y="53"/>
                    <a:pt x="321" y="53"/>
                    <a:pt x="344" y="53"/>
                  </a:cubicBezTo>
                  <a:cubicBezTo>
                    <a:pt x="382" y="53"/>
                    <a:pt x="412" y="46"/>
                    <a:pt x="450" y="46"/>
                  </a:cubicBezTo>
                  <a:lnTo>
                    <a:pt x="450" y="46"/>
                  </a:lnTo>
                  <a:cubicBezTo>
                    <a:pt x="443" y="99"/>
                    <a:pt x="443" y="99"/>
                    <a:pt x="443" y="99"/>
                  </a:cubicBezTo>
                  <a:cubicBezTo>
                    <a:pt x="397" y="168"/>
                    <a:pt x="397" y="168"/>
                    <a:pt x="397" y="168"/>
                  </a:cubicBezTo>
                  <a:lnTo>
                    <a:pt x="397" y="168"/>
                  </a:lnTo>
                  <a:cubicBezTo>
                    <a:pt x="367" y="160"/>
                    <a:pt x="344" y="130"/>
                    <a:pt x="313" y="138"/>
                  </a:cubicBezTo>
                  <a:cubicBezTo>
                    <a:pt x="298" y="138"/>
                    <a:pt x="306" y="176"/>
                    <a:pt x="290" y="191"/>
                  </a:cubicBezTo>
                  <a:cubicBezTo>
                    <a:pt x="283" y="199"/>
                    <a:pt x="275" y="199"/>
                    <a:pt x="275" y="206"/>
                  </a:cubicBezTo>
                  <a:cubicBezTo>
                    <a:pt x="267" y="214"/>
                    <a:pt x="290" y="221"/>
                    <a:pt x="290" y="229"/>
                  </a:cubicBezTo>
                  <a:cubicBezTo>
                    <a:pt x="283" y="267"/>
                    <a:pt x="244" y="298"/>
                    <a:pt x="260" y="336"/>
                  </a:cubicBezTo>
                  <a:cubicBezTo>
                    <a:pt x="267" y="359"/>
                    <a:pt x="313" y="344"/>
                    <a:pt x="344" y="351"/>
                  </a:cubicBezTo>
                  <a:lnTo>
                    <a:pt x="344" y="351"/>
                  </a:lnTo>
                  <a:cubicBezTo>
                    <a:pt x="336" y="367"/>
                    <a:pt x="336" y="382"/>
                    <a:pt x="321" y="397"/>
                  </a:cubicBezTo>
                  <a:cubicBezTo>
                    <a:pt x="313" y="405"/>
                    <a:pt x="290" y="413"/>
                    <a:pt x="275" y="420"/>
                  </a:cubicBezTo>
                  <a:cubicBezTo>
                    <a:pt x="244" y="435"/>
                    <a:pt x="214" y="458"/>
                    <a:pt x="176" y="474"/>
                  </a:cubicBezTo>
                  <a:cubicBezTo>
                    <a:pt x="176" y="474"/>
                    <a:pt x="176" y="458"/>
                    <a:pt x="168" y="458"/>
                  </a:cubicBezTo>
                  <a:cubicBezTo>
                    <a:pt x="160" y="458"/>
                    <a:pt x="145" y="474"/>
                    <a:pt x="137" y="466"/>
                  </a:cubicBezTo>
                  <a:cubicBezTo>
                    <a:pt x="122" y="451"/>
                    <a:pt x="137" y="428"/>
                    <a:pt x="130" y="413"/>
                  </a:cubicBezTo>
                  <a:cubicBezTo>
                    <a:pt x="122" y="405"/>
                    <a:pt x="107" y="420"/>
                    <a:pt x="99" y="413"/>
                  </a:cubicBezTo>
                  <a:cubicBezTo>
                    <a:pt x="92" y="413"/>
                    <a:pt x="84" y="397"/>
                    <a:pt x="76" y="397"/>
                  </a:cubicBezTo>
                  <a:cubicBezTo>
                    <a:pt x="69" y="413"/>
                    <a:pt x="84" y="443"/>
                    <a:pt x="69" y="443"/>
                  </a:cubicBezTo>
                  <a:cubicBezTo>
                    <a:pt x="53" y="443"/>
                    <a:pt x="46" y="420"/>
                    <a:pt x="38" y="405"/>
                  </a:cubicBezTo>
                  <a:lnTo>
                    <a:pt x="38" y="405"/>
                  </a:lnTo>
                  <a:cubicBezTo>
                    <a:pt x="38" y="382"/>
                    <a:pt x="53" y="351"/>
                    <a:pt x="46" y="321"/>
                  </a:cubicBezTo>
                  <a:cubicBezTo>
                    <a:pt x="46" y="298"/>
                    <a:pt x="8" y="275"/>
                    <a:pt x="8" y="252"/>
                  </a:cubicBezTo>
                  <a:cubicBezTo>
                    <a:pt x="15" y="221"/>
                    <a:pt x="53" y="221"/>
                    <a:pt x="61" y="199"/>
                  </a:cubicBezTo>
                  <a:cubicBezTo>
                    <a:pt x="76" y="183"/>
                    <a:pt x="76" y="153"/>
                    <a:pt x="61" y="130"/>
                  </a:cubicBezTo>
                  <a:cubicBezTo>
                    <a:pt x="61" y="122"/>
                    <a:pt x="38" y="130"/>
                    <a:pt x="23" y="1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7" name="Freeform 115"/>
            <p:cNvSpPr>
              <a:spLocks noChangeArrowheads="1"/>
            </p:cNvSpPr>
            <p:nvPr/>
          </p:nvSpPr>
          <p:spPr bwMode="auto">
            <a:xfrm>
              <a:off x="7286151" y="6037263"/>
              <a:ext cx="225410" cy="157162"/>
            </a:xfrm>
            <a:custGeom>
              <a:avLst/>
              <a:gdLst>
                <a:gd name="T0" fmla="*/ 626 w 627"/>
                <a:gd name="T1" fmla="*/ 222 h 437"/>
                <a:gd name="T2" fmla="*/ 626 w 627"/>
                <a:gd name="T3" fmla="*/ 222 h 437"/>
                <a:gd name="T4" fmla="*/ 558 w 627"/>
                <a:gd name="T5" fmla="*/ 290 h 437"/>
                <a:gd name="T6" fmla="*/ 527 w 627"/>
                <a:gd name="T7" fmla="*/ 382 h 437"/>
                <a:gd name="T8" fmla="*/ 542 w 627"/>
                <a:gd name="T9" fmla="*/ 420 h 437"/>
                <a:gd name="T10" fmla="*/ 481 w 627"/>
                <a:gd name="T11" fmla="*/ 413 h 437"/>
                <a:gd name="T12" fmla="*/ 397 w 627"/>
                <a:gd name="T13" fmla="*/ 436 h 437"/>
                <a:gd name="T14" fmla="*/ 328 w 627"/>
                <a:gd name="T15" fmla="*/ 397 h 437"/>
                <a:gd name="T16" fmla="*/ 267 w 627"/>
                <a:gd name="T17" fmla="*/ 390 h 437"/>
                <a:gd name="T18" fmla="*/ 252 w 627"/>
                <a:gd name="T19" fmla="*/ 413 h 437"/>
                <a:gd name="T20" fmla="*/ 176 w 627"/>
                <a:gd name="T21" fmla="*/ 390 h 437"/>
                <a:gd name="T22" fmla="*/ 138 w 627"/>
                <a:gd name="T23" fmla="*/ 405 h 437"/>
                <a:gd name="T24" fmla="*/ 84 w 627"/>
                <a:gd name="T25" fmla="*/ 397 h 437"/>
                <a:gd name="T26" fmla="*/ 84 w 627"/>
                <a:gd name="T27" fmla="*/ 397 h 437"/>
                <a:gd name="T28" fmla="*/ 84 w 627"/>
                <a:gd name="T29" fmla="*/ 351 h 437"/>
                <a:gd name="T30" fmla="*/ 31 w 627"/>
                <a:gd name="T31" fmla="*/ 328 h 437"/>
                <a:gd name="T32" fmla="*/ 0 w 627"/>
                <a:gd name="T33" fmla="*/ 283 h 437"/>
                <a:gd name="T34" fmla="*/ 46 w 627"/>
                <a:gd name="T35" fmla="*/ 260 h 437"/>
                <a:gd name="T36" fmla="*/ 0 w 627"/>
                <a:gd name="T37" fmla="*/ 191 h 437"/>
                <a:gd name="T38" fmla="*/ 0 w 627"/>
                <a:gd name="T39" fmla="*/ 191 h 437"/>
                <a:gd name="T40" fmla="*/ 46 w 627"/>
                <a:gd name="T41" fmla="*/ 122 h 437"/>
                <a:gd name="T42" fmla="*/ 53 w 627"/>
                <a:gd name="T43" fmla="*/ 69 h 437"/>
                <a:gd name="T44" fmla="*/ 53 w 627"/>
                <a:gd name="T45" fmla="*/ 69 h 437"/>
                <a:gd name="T46" fmla="*/ 76 w 627"/>
                <a:gd name="T47" fmla="*/ 0 h 437"/>
                <a:gd name="T48" fmla="*/ 76 w 627"/>
                <a:gd name="T49" fmla="*/ 0 h 437"/>
                <a:gd name="T50" fmla="*/ 260 w 627"/>
                <a:gd name="T51" fmla="*/ 76 h 437"/>
                <a:gd name="T52" fmla="*/ 626 w 627"/>
                <a:gd name="T53" fmla="*/ 22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7" h="437">
                  <a:moveTo>
                    <a:pt x="626" y="222"/>
                  </a:moveTo>
                  <a:lnTo>
                    <a:pt x="626" y="222"/>
                  </a:lnTo>
                  <a:cubicBezTo>
                    <a:pt x="596" y="252"/>
                    <a:pt x="573" y="260"/>
                    <a:pt x="558" y="290"/>
                  </a:cubicBezTo>
                  <a:cubicBezTo>
                    <a:pt x="535" y="321"/>
                    <a:pt x="535" y="351"/>
                    <a:pt x="527" y="382"/>
                  </a:cubicBezTo>
                  <a:cubicBezTo>
                    <a:pt x="527" y="397"/>
                    <a:pt x="550" y="413"/>
                    <a:pt x="542" y="420"/>
                  </a:cubicBezTo>
                  <a:cubicBezTo>
                    <a:pt x="527" y="428"/>
                    <a:pt x="504" y="413"/>
                    <a:pt x="481" y="413"/>
                  </a:cubicBezTo>
                  <a:cubicBezTo>
                    <a:pt x="451" y="413"/>
                    <a:pt x="428" y="436"/>
                    <a:pt x="397" y="436"/>
                  </a:cubicBezTo>
                  <a:cubicBezTo>
                    <a:pt x="367" y="428"/>
                    <a:pt x="351" y="405"/>
                    <a:pt x="328" y="397"/>
                  </a:cubicBezTo>
                  <a:cubicBezTo>
                    <a:pt x="306" y="390"/>
                    <a:pt x="283" y="382"/>
                    <a:pt x="267" y="390"/>
                  </a:cubicBezTo>
                  <a:cubicBezTo>
                    <a:pt x="260" y="390"/>
                    <a:pt x="260" y="413"/>
                    <a:pt x="252" y="413"/>
                  </a:cubicBezTo>
                  <a:cubicBezTo>
                    <a:pt x="229" y="413"/>
                    <a:pt x="199" y="397"/>
                    <a:pt x="176" y="390"/>
                  </a:cubicBezTo>
                  <a:cubicBezTo>
                    <a:pt x="176" y="390"/>
                    <a:pt x="145" y="405"/>
                    <a:pt x="138" y="405"/>
                  </a:cubicBezTo>
                  <a:cubicBezTo>
                    <a:pt x="130" y="405"/>
                    <a:pt x="84" y="397"/>
                    <a:pt x="84" y="397"/>
                  </a:cubicBezTo>
                  <a:lnTo>
                    <a:pt x="84" y="397"/>
                  </a:lnTo>
                  <a:cubicBezTo>
                    <a:pt x="84" y="382"/>
                    <a:pt x="92" y="367"/>
                    <a:pt x="84" y="351"/>
                  </a:cubicBezTo>
                  <a:cubicBezTo>
                    <a:pt x="76" y="336"/>
                    <a:pt x="46" y="344"/>
                    <a:pt x="31" y="328"/>
                  </a:cubicBezTo>
                  <a:cubicBezTo>
                    <a:pt x="15" y="321"/>
                    <a:pt x="0" y="298"/>
                    <a:pt x="0" y="283"/>
                  </a:cubicBezTo>
                  <a:cubicBezTo>
                    <a:pt x="8" y="267"/>
                    <a:pt x="46" y="275"/>
                    <a:pt x="46" y="260"/>
                  </a:cubicBezTo>
                  <a:cubicBezTo>
                    <a:pt x="46" y="229"/>
                    <a:pt x="15" y="214"/>
                    <a:pt x="0" y="191"/>
                  </a:cubicBezTo>
                  <a:lnTo>
                    <a:pt x="0" y="191"/>
                  </a:lnTo>
                  <a:cubicBezTo>
                    <a:pt x="46" y="122"/>
                    <a:pt x="46" y="122"/>
                    <a:pt x="46" y="122"/>
                  </a:cubicBezTo>
                  <a:cubicBezTo>
                    <a:pt x="53" y="69"/>
                    <a:pt x="53" y="69"/>
                    <a:pt x="53" y="69"/>
                  </a:cubicBezTo>
                  <a:lnTo>
                    <a:pt x="53" y="69"/>
                  </a:lnTo>
                  <a:cubicBezTo>
                    <a:pt x="76" y="0"/>
                    <a:pt x="76" y="0"/>
                    <a:pt x="76" y="0"/>
                  </a:cubicBezTo>
                  <a:lnTo>
                    <a:pt x="76" y="0"/>
                  </a:lnTo>
                  <a:cubicBezTo>
                    <a:pt x="107" y="0"/>
                    <a:pt x="229" y="61"/>
                    <a:pt x="260" y="76"/>
                  </a:cubicBezTo>
                  <a:cubicBezTo>
                    <a:pt x="367" y="138"/>
                    <a:pt x="504" y="168"/>
                    <a:pt x="626" y="2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8" name="Freeform 116"/>
            <p:cNvSpPr>
              <a:spLocks noChangeArrowheads="1"/>
            </p:cNvSpPr>
            <p:nvPr/>
          </p:nvSpPr>
          <p:spPr bwMode="auto">
            <a:xfrm>
              <a:off x="6436894" y="4873625"/>
              <a:ext cx="709566" cy="1036638"/>
            </a:xfrm>
            <a:custGeom>
              <a:avLst/>
              <a:gdLst>
                <a:gd name="T0" fmla="*/ 1482 w 1972"/>
                <a:gd name="T1" fmla="*/ 2360 h 2880"/>
                <a:gd name="T2" fmla="*/ 1413 w 1972"/>
                <a:gd name="T3" fmla="*/ 2375 h 2880"/>
                <a:gd name="T4" fmla="*/ 1390 w 1972"/>
                <a:gd name="T5" fmla="*/ 2474 h 2880"/>
                <a:gd name="T6" fmla="*/ 1390 w 1972"/>
                <a:gd name="T7" fmla="*/ 2558 h 2880"/>
                <a:gd name="T8" fmla="*/ 1352 w 1972"/>
                <a:gd name="T9" fmla="*/ 2604 h 2880"/>
                <a:gd name="T10" fmla="*/ 1260 w 1972"/>
                <a:gd name="T11" fmla="*/ 2734 h 2880"/>
                <a:gd name="T12" fmla="*/ 1138 w 1972"/>
                <a:gd name="T13" fmla="*/ 2657 h 2880"/>
                <a:gd name="T14" fmla="*/ 1000 w 1972"/>
                <a:gd name="T15" fmla="*/ 2734 h 2880"/>
                <a:gd name="T16" fmla="*/ 901 w 1972"/>
                <a:gd name="T17" fmla="*/ 2780 h 2880"/>
                <a:gd name="T18" fmla="*/ 825 w 1972"/>
                <a:gd name="T19" fmla="*/ 2810 h 2880"/>
                <a:gd name="T20" fmla="*/ 718 w 1972"/>
                <a:gd name="T21" fmla="*/ 2840 h 2880"/>
                <a:gd name="T22" fmla="*/ 641 w 1972"/>
                <a:gd name="T23" fmla="*/ 2856 h 2880"/>
                <a:gd name="T24" fmla="*/ 588 w 1972"/>
                <a:gd name="T25" fmla="*/ 2802 h 2880"/>
                <a:gd name="T26" fmla="*/ 496 w 1972"/>
                <a:gd name="T27" fmla="*/ 2688 h 2880"/>
                <a:gd name="T28" fmla="*/ 428 w 1972"/>
                <a:gd name="T29" fmla="*/ 2741 h 2880"/>
                <a:gd name="T30" fmla="*/ 313 w 1972"/>
                <a:gd name="T31" fmla="*/ 2818 h 2880"/>
                <a:gd name="T32" fmla="*/ 244 w 1972"/>
                <a:gd name="T33" fmla="*/ 2703 h 2880"/>
                <a:gd name="T34" fmla="*/ 206 w 1972"/>
                <a:gd name="T35" fmla="*/ 2604 h 2880"/>
                <a:gd name="T36" fmla="*/ 290 w 1972"/>
                <a:gd name="T37" fmla="*/ 2482 h 2880"/>
                <a:gd name="T38" fmla="*/ 214 w 1972"/>
                <a:gd name="T39" fmla="*/ 2391 h 2880"/>
                <a:gd name="T40" fmla="*/ 267 w 1972"/>
                <a:gd name="T41" fmla="*/ 2261 h 2880"/>
                <a:gd name="T42" fmla="*/ 389 w 1972"/>
                <a:gd name="T43" fmla="*/ 2154 h 2880"/>
                <a:gd name="T44" fmla="*/ 366 w 1972"/>
                <a:gd name="T45" fmla="*/ 2070 h 2880"/>
                <a:gd name="T46" fmla="*/ 260 w 1972"/>
                <a:gd name="T47" fmla="*/ 2062 h 2880"/>
                <a:gd name="T48" fmla="*/ 160 w 1972"/>
                <a:gd name="T49" fmla="*/ 1956 h 2880"/>
                <a:gd name="T50" fmla="*/ 99 w 1972"/>
                <a:gd name="T51" fmla="*/ 1818 h 2880"/>
                <a:gd name="T52" fmla="*/ 0 w 1972"/>
                <a:gd name="T53" fmla="*/ 1764 h 2880"/>
                <a:gd name="T54" fmla="*/ 69 w 1972"/>
                <a:gd name="T55" fmla="*/ 1642 h 2880"/>
                <a:gd name="T56" fmla="*/ 130 w 1972"/>
                <a:gd name="T57" fmla="*/ 1558 h 2880"/>
                <a:gd name="T58" fmla="*/ 237 w 1972"/>
                <a:gd name="T59" fmla="*/ 1383 h 2880"/>
                <a:gd name="T60" fmla="*/ 474 w 1972"/>
                <a:gd name="T61" fmla="*/ 1253 h 2880"/>
                <a:gd name="T62" fmla="*/ 542 w 1972"/>
                <a:gd name="T63" fmla="*/ 1253 h 2880"/>
                <a:gd name="T64" fmla="*/ 634 w 1972"/>
                <a:gd name="T65" fmla="*/ 1100 h 2880"/>
                <a:gd name="T66" fmla="*/ 802 w 1972"/>
                <a:gd name="T67" fmla="*/ 1008 h 2880"/>
                <a:gd name="T68" fmla="*/ 848 w 1972"/>
                <a:gd name="T69" fmla="*/ 939 h 2880"/>
                <a:gd name="T70" fmla="*/ 771 w 1972"/>
                <a:gd name="T71" fmla="*/ 886 h 2880"/>
                <a:gd name="T72" fmla="*/ 726 w 1972"/>
                <a:gd name="T73" fmla="*/ 695 h 2880"/>
                <a:gd name="T74" fmla="*/ 664 w 1972"/>
                <a:gd name="T75" fmla="*/ 642 h 2880"/>
                <a:gd name="T76" fmla="*/ 649 w 1972"/>
                <a:gd name="T77" fmla="*/ 573 h 2880"/>
                <a:gd name="T78" fmla="*/ 603 w 1972"/>
                <a:gd name="T79" fmla="*/ 520 h 2880"/>
                <a:gd name="T80" fmla="*/ 588 w 1972"/>
                <a:gd name="T81" fmla="*/ 458 h 2880"/>
                <a:gd name="T82" fmla="*/ 779 w 1972"/>
                <a:gd name="T83" fmla="*/ 344 h 2880"/>
                <a:gd name="T84" fmla="*/ 848 w 1972"/>
                <a:gd name="T85" fmla="*/ 245 h 2880"/>
                <a:gd name="T86" fmla="*/ 863 w 1972"/>
                <a:gd name="T87" fmla="*/ 229 h 2880"/>
                <a:gd name="T88" fmla="*/ 962 w 1972"/>
                <a:gd name="T89" fmla="*/ 130 h 2880"/>
                <a:gd name="T90" fmla="*/ 978 w 1972"/>
                <a:gd name="T91" fmla="*/ 53 h 2880"/>
                <a:gd name="T92" fmla="*/ 1008 w 1972"/>
                <a:gd name="T93" fmla="*/ 31 h 2880"/>
                <a:gd name="T94" fmla="*/ 1031 w 1972"/>
                <a:gd name="T95" fmla="*/ 15 h 2880"/>
                <a:gd name="T96" fmla="*/ 1046 w 1972"/>
                <a:gd name="T97" fmla="*/ 0 h 2880"/>
                <a:gd name="T98" fmla="*/ 1428 w 1972"/>
                <a:gd name="T99" fmla="*/ 351 h 2880"/>
                <a:gd name="T100" fmla="*/ 1512 w 1972"/>
                <a:gd name="T101" fmla="*/ 512 h 2880"/>
                <a:gd name="T102" fmla="*/ 1673 w 1972"/>
                <a:gd name="T103" fmla="*/ 733 h 2880"/>
                <a:gd name="T104" fmla="*/ 1749 w 1972"/>
                <a:gd name="T105" fmla="*/ 932 h 2880"/>
                <a:gd name="T106" fmla="*/ 1818 w 1972"/>
                <a:gd name="T107" fmla="*/ 1367 h 2880"/>
                <a:gd name="T108" fmla="*/ 1871 w 1972"/>
                <a:gd name="T109" fmla="*/ 1719 h 2880"/>
                <a:gd name="T110" fmla="*/ 1940 w 1972"/>
                <a:gd name="T111" fmla="*/ 2024 h 2880"/>
                <a:gd name="T112" fmla="*/ 1971 w 1972"/>
                <a:gd name="T113" fmla="*/ 2101 h 2880"/>
                <a:gd name="T114" fmla="*/ 1909 w 1972"/>
                <a:gd name="T115" fmla="*/ 2154 h 2880"/>
                <a:gd name="T116" fmla="*/ 1833 w 1972"/>
                <a:gd name="T117" fmla="*/ 2154 h 2880"/>
                <a:gd name="T118" fmla="*/ 1741 w 1972"/>
                <a:gd name="T119" fmla="*/ 2146 h 2880"/>
                <a:gd name="T120" fmla="*/ 1688 w 1972"/>
                <a:gd name="T121" fmla="*/ 2139 h 2880"/>
                <a:gd name="T122" fmla="*/ 1573 w 1972"/>
                <a:gd name="T123" fmla="*/ 2139 h 2880"/>
                <a:gd name="T124" fmla="*/ 1512 w 1972"/>
                <a:gd name="T125" fmla="*/ 2246 h 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2" h="2880">
                  <a:moveTo>
                    <a:pt x="1482" y="2360"/>
                  </a:moveTo>
                  <a:lnTo>
                    <a:pt x="1482" y="2360"/>
                  </a:lnTo>
                  <a:cubicBezTo>
                    <a:pt x="1466" y="2360"/>
                    <a:pt x="1451" y="2353"/>
                    <a:pt x="1444" y="2353"/>
                  </a:cubicBezTo>
                  <a:cubicBezTo>
                    <a:pt x="1428" y="2360"/>
                    <a:pt x="1421" y="2368"/>
                    <a:pt x="1413" y="2375"/>
                  </a:cubicBezTo>
                  <a:cubicBezTo>
                    <a:pt x="1398" y="2398"/>
                    <a:pt x="1383" y="2414"/>
                    <a:pt x="1375" y="2437"/>
                  </a:cubicBezTo>
                  <a:cubicBezTo>
                    <a:pt x="1375" y="2452"/>
                    <a:pt x="1398" y="2459"/>
                    <a:pt x="1390" y="2474"/>
                  </a:cubicBezTo>
                  <a:cubicBezTo>
                    <a:pt x="1383" y="2489"/>
                    <a:pt x="1352" y="2497"/>
                    <a:pt x="1352" y="2512"/>
                  </a:cubicBezTo>
                  <a:cubicBezTo>
                    <a:pt x="1352" y="2535"/>
                    <a:pt x="1375" y="2543"/>
                    <a:pt x="1390" y="2558"/>
                  </a:cubicBezTo>
                  <a:lnTo>
                    <a:pt x="1390" y="2558"/>
                  </a:lnTo>
                  <a:cubicBezTo>
                    <a:pt x="1383" y="2573"/>
                    <a:pt x="1367" y="2588"/>
                    <a:pt x="1352" y="2604"/>
                  </a:cubicBezTo>
                  <a:cubicBezTo>
                    <a:pt x="1337" y="2634"/>
                    <a:pt x="1337" y="2672"/>
                    <a:pt x="1314" y="2695"/>
                  </a:cubicBezTo>
                  <a:cubicBezTo>
                    <a:pt x="1306" y="2718"/>
                    <a:pt x="1283" y="2734"/>
                    <a:pt x="1260" y="2734"/>
                  </a:cubicBezTo>
                  <a:cubicBezTo>
                    <a:pt x="1245" y="2734"/>
                    <a:pt x="1237" y="2703"/>
                    <a:pt x="1222" y="2695"/>
                  </a:cubicBezTo>
                  <a:cubicBezTo>
                    <a:pt x="1199" y="2680"/>
                    <a:pt x="1169" y="2657"/>
                    <a:pt x="1138" y="2657"/>
                  </a:cubicBezTo>
                  <a:cubicBezTo>
                    <a:pt x="1108" y="2665"/>
                    <a:pt x="1092" y="2703"/>
                    <a:pt x="1069" y="2711"/>
                  </a:cubicBezTo>
                  <a:cubicBezTo>
                    <a:pt x="1046" y="2726"/>
                    <a:pt x="1023" y="2734"/>
                    <a:pt x="1000" y="2734"/>
                  </a:cubicBezTo>
                  <a:cubicBezTo>
                    <a:pt x="970" y="2741"/>
                    <a:pt x="939" y="2718"/>
                    <a:pt x="909" y="2734"/>
                  </a:cubicBezTo>
                  <a:cubicBezTo>
                    <a:pt x="901" y="2741"/>
                    <a:pt x="909" y="2764"/>
                    <a:pt x="901" y="2780"/>
                  </a:cubicBezTo>
                  <a:cubicBezTo>
                    <a:pt x="894" y="2795"/>
                    <a:pt x="878" y="2802"/>
                    <a:pt x="871" y="2818"/>
                  </a:cubicBezTo>
                  <a:cubicBezTo>
                    <a:pt x="871" y="2818"/>
                    <a:pt x="833" y="2810"/>
                    <a:pt x="825" y="2810"/>
                  </a:cubicBezTo>
                  <a:cubicBezTo>
                    <a:pt x="817" y="2810"/>
                    <a:pt x="802" y="2879"/>
                    <a:pt x="802" y="2879"/>
                  </a:cubicBezTo>
                  <a:cubicBezTo>
                    <a:pt x="771" y="2871"/>
                    <a:pt x="748" y="2848"/>
                    <a:pt x="718" y="2840"/>
                  </a:cubicBezTo>
                  <a:cubicBezTo>
                    <a:pt x="687" y="2840"/>
                    <a:pt x="664" y="2856"/>
                    <a:pt x="641" y="2856"/>
                  </a:cubicBezTo>
                  <a:lnTo>
                    <a:pt x="641" y="2856"/>
                  </a:lnTo>
                  <a:cubicBezTo>
                    <a:pt x="634" y="2848"/>
                    <a:pt x="619" y="2848"/>
                    <a:pt x="603" y="2840"/>
                  </a:cubicBezTo>
                  <a:cubicBezTo>
                    <a:pt x="596" y="2825"/>
                    <a:pt x="596" y="2810"/>
                    <a:pt x="588" y="2802"/>
                  </a:cubicBezTo>
                  <a:cubicBezTo>
                    <a:pt x="573" y="2780"/>
                    <a:pt x="550" y="2764"/>
                    <a:pt x="527" y="2741"/>
                  </a:cubicBezTo>
                  <a:cubicBezTo>
                    <a:pt x="519" y="2726"/>
                    <a:pt x="512" y="2703"/>
                    <a:pt x="496" y="2688"/>
                  </a:cubicBezTo>
                  <a:cubicBezTo>
                    <a:pt x="489" y="2680"/>
                    <a:pt x="496" y="2703"/>
                    <a:pt x="489" y="2711"/>
                  </a:cubicBezTo>
                  <a:cubicBezTo>
                    <a:pt x="474" y="2726"/>
                    <a:pt x="443" y="2726"/>
                    <a:pt x="428" y="2741"/>
                  </a:cubicBezTo>
                  <a:cubicBezTo>
                    <a:pt x="405" y="2764"/>
                    <a:pt x="397" y="2795"/>
                    <a:pt x="374" y="2810"/>
                  </a:cubicBezTo>
                  <a:cubicBezTo>
                    <a:pt x="359" y="2825"/>
                    <a:pt x="336" y="2825"/>
                    <a:pt x="313" y="2818"/>
                  </a:cubicBezTo>
                  <a:cubicBezTo>
                    <a:pt x="298" y="2810"/>
                    <a:pt x="283" y="2787"/>
                    <a:pt x="267" y="2772"/>
                  </a:cubicBezTo>
                  <a:cubicBezTo>
                    <a:pt x="252" y="2749"/>
                    <a:pt x="252" y="2726"/>
                    <a:pt x="244" y="2703"/>
                  </a:cubicBezTo>
                  <a:cubicBezTo>
                    <a:pt x="244" y="2688"/>
                    <a:pt x="244" y="2672"/>
                    <a:pt x="237" y="2665"/>
                  </a:cubicBezTo>
                  <a:cubicBezTo>
                    <a:pt x="229" y="2642"/>
                    <a:pt x="199" y="2627"/>
                    <a:pt x="206" y="2604"/>
                  </a:cubicBezTo>
                  <a:cubicBezTo>
                    <a:pt x="206" y="2588"/>
                    <a:pt x="229" y="2573"/>
                    <a:pt x="244" y="2558"/>
                  </a:cubicBezTo>
                  <a:cubicBezTo>
                    <a:pt x="260" y="2535"/>
                    <a:pt x="283" y="2512"/>
                    <a:pt x="290" y="2482"/>
                  </a:cubicBezTo>
                  <a:cubicBezTo>
                    <a:pt x="290" y="2452"/>
                    <a:pt x="267" y="2429"/>
                    <a:pt x="252" y="2406"/>
                  </a:cubicBezTo>
                  <a:cubicBezTo>
                    <a:pt x="244" y="2391"/>
                    <a:pt x="214" y="2398"/>
                    <a:pt x="214" y="2391"/>
                  </a:cubicBezTo>
                  <a:cubicBezTo>
                    <a:pt x="214" y="2375"/>
                    <a:pt x="237" y="2375"/>
                    <a:pt x="244" y="2360"/>
                  </a:cubicBezTo>
                  <a:cubicBezTo>
                    <a:pt x="260" y="2330"/>
                    <a:pt x="244" y="2284"/>
                    <a:pt x="267" y="2261"/>
                  </a:cubicBezTo>
                  <a:cubicBezTo>
                    <a:pt x="298" y="2223"/>
                    <a:pt x="359" y="2231"/>
                    <a:pt x="397" y="2200"/>
                  </a:cubicBezTo>
                  <a:cubicBezTo>
                    <a:pt x="405" y="2192"/>
                    <a:pt x="397" y="2169"/>
                    <a:pt x="389" y="2154"/>
                  </a:cubicBezTo>
                  <a:cubicBezTo>
                    <a:pt x="389" y="2139"/>
                    <a:pt x="374" y="2131"/>
                    <a:pt x="366" y="2116"/>
                  </a:cubicBezTo>
                  <a:cubicBezTo>
                    <a:pt x="366" y="2101"/>
                    <a:pt x="382" y="2070"/>
                    <a:pt x="366" y="2070"/>
                  </a:cubicBezTo>
                  <a:cubicBezTo>
                    <a:pt x="344" y="2055"/>
                    <a:pt x="313" y="2085"/>
                    <a:pt x="283" y="2085"/>
                  </a:cubicBezTo>
                  <a:cubicBezTo>
                    <a:pt x="267" y="2085"/>
                    <a:pt x="267" y="2070"/>
                    <a:pt x="260" y="2062"/>
                  </a:cubicBezTo>
                  <a:cubicBezTo>
                    <a:pt x="244" y="2032"/>
                    <a:pt x="237" y="1994"/>
                    <a:pt x="214" y="1971"/>
                  </a:cubicBezTo>
                  <a:cubicBezTo>
                    <a:pt x="199" y="1956"/>
                    <a:pt x="176" y="1971"/>
                    <a:pt x="160" y="1956"/>
                  </a:cubicBezTo>
                  <a:cubicBezTo>
                    <a:pt x="145" y="1948"/>
                    <a:pt x="130" y="1933"/>
                    <a:pt x="122" y="1917"/>
                  </a:cubicBezTo>
                  <a:cubicBezTo>
                    <a:pt x="107" y="1887"/>
                    <a:pt x="122" y="1849"/>
                    <a:pt x="99" y="1818"/>
                  </a:cubicBezTo>
                  <a:cubicBezTo>
                    <a:pt x="76" y="1787"/>
                    <a:pt x="30" y="1780"/>
                    <a:pt x="0" y="1764"/>
                  </a:cubicBezTo>
                  <a:lnTo>
                    <a:pt x="0" y="1764"/>
                  </a:lnTo>
                  <a:cubicBezTo>
                    <a:pt x="8" y="1757"/>
                    <a:pt x="8" y="1749"/>
                    <a:pt x="8" y="1749"/>
                  </a:cubicBezTo>
                  <a:cubicBezTo>
                    <a:pt x="15" y="1726"/>
                    <a:pt x="46" y="1642"/>
                    <a:pt x="69" y="1642"/>
                  </a:cubicBezTo>
                  <a:cubicBezTo>
                    <a:pt x="84" y="1635"/>
                    <a:pt x="114" y="1635"/>
                    <a:pt x="114" y="1612"/>
                  </a:cubicBezTo>
                  <a:cubicBezTo>
                    <a:pt x="114" y="1589"/>
                    <a:pt x="130" y="1574"/>
                    <a:pt x="130" y="1558"/>
                  </a:cubicBezTo>
                  <a:cubicBezTo>
                    <a:pt x="76" y="1543"/>
                    <a:pt x="137" y="1489"/>
                    <a:pt x="145" y="1467"/>
                  </a:cubicBezTo>
                  <a:cubicBezTo>
                    <a:pt x="183" y="1436"/>
                    <a:pt x="206" y="1421"/>
                    <a:pt x="237" y="1383"/>
                  </a:cubicBezTo>
                  <a:cubicBezTo>
                    <a:pt x="267" y="1345"/>
                    <a:pt x="344" y="1268"/>
                    <a:pt x="389" y="1253"/>
                  </a:cubicBezTo>
                  <a:cubicBezTo>
                    <a:pt x="420" y="1245"/>
                    <a:pt x="451" y="1237"/>
                    <a:pt x="474" y="1253"/>
                  </a:cubicBezTo>
                  <a:cubicBezTo>
                    <a:pt x="481" y="1260"/>
                    <a:pt x="496" y="1283"/>
                    <a:pt x="504" y="1276"/>
                  </a:cubicBezTo>
                  <a:cubicBezTo>
                    <a:pt x="512" y="1276"/>
                    <a:pt x="535" y="1260"/>
                    <a:pt x="542" y="1253"/>
                  </a:cubicBezTo>
                  <a:cubicBezTo>
                    <a:pt x="596" y="1237"/>
                    <a:pt x="565" y="1123"/>
                    <a:pt x="588" y="1123"/>
                  </a:cubicBezTo>
                  <a:cubicBezTo>
                    <a:pt x="634" y="1100"/>
                    <a:pt x="634" y="1100"/>
                    <a:pt x="634" y="1100"/>
                  </a:cubicBezTo>
                  <a:cubicBezTo>
                    <a:pt x="664" y="1085"/>
                    <a:pt x="687" y="1047"/>
                    <a:pt x="726" y="1054"/>
                  </a:cubicBezTo>
                  <a:cubicBezTo>
                    <a:pt x="748" y="1062"/>
                    <a:pt x="787" y="1024"/>
                    <a:pt x="802" y="1008"/>
                  </a:cubicBezTo>
                  <a:cubicBezTo>
                    <a:pt x="810" y="1001"/>
                    <a:pt x="848" y="955"/>
                    <a:pt x="848" y="939"/>
                  </a:cubicBezTo>
                  <a:lnTo>
                    <a:pt x="848" y="939"/>
                  </a:lnTo>
                  <a:cubicBezTo>
                    <a:pt x="840" y="939"/>
                    <a:pt x="840" y="939"/>
                    <a:pt x="833" y="939"/>
                  </a:cubicBezTo>
                  <a:cubicBezTo>
                    <a:pt x="833" y="932"/>
                    <a:pt x="779" y="894"/>
                    <a:pt x="771" y="886"/>
                  </a:cubicBezTo>
                  <a:cubicBezTo>
                    <a:pt x="748" y="840"/>
                    <a:pt x="764" y="810"/>
                    <a:pt x="748" y="764"/>
                  </a:cubicBezTo>
                  <a:cubicBezTo>
                    <a:pt x="748" y="741"/>
                    <a:pt x="741" y="710"/>
                    <a:pt x="726" y="695"/>
                  </a:cubicBezTo>
                  <a:cubicBezTo>
                    <a:pt x="718" y="687"/>
                    <a:pt x="687" y="665"/>
                    <a:pt x="680" y="649"/>
                  </a:cubicBezTo>
                  <a:cubicBezTo>
                    <a:pt x="680" y="649"/>
                    <a:pt x="672" y="642"/>
                    <a:pt x="664" y="642"/>
                  </a:cubicBezTo>
                  <a:lnTo>
                    <a:pt x="657" y="642"/>
                  </a:lnTo>
                  <a:cubicBezTo>
                    <a:pt x="657" y="634"/>
                    <a:pt x="664" y="581"/>
                    <a:pt x="649" y="573"/>
                  </a:cubicBezTo>
                  <a:cubicBezTo>
                    <a:pt x="641" y="558"/>
                    <a:pt x="619" y="550"/>
                    <a:pt x="619" y="535"/>
                  </a:cubicBezTo>
                  <a:cubicBezTo>
                    <a:pt x="611" y="527"/>
                    <a:pt x="603" y="520"/>
                    <a:pt x="603" y="520"/>
                  </a:cubicBezTo>
                  <a:cubicBezTo>
                    <a:pt x="596" y="512"/>
                    <a:pt x="580" y="466"/>
                    <a:pt x="580" y="458"/>
                  </a:cubicBezTo>
                  <a:cubicBezTo>
                    <a:pt x="588" y="458"/>
                    <a:pt x="588" y="458"/>
                    <a:pt x="588" y="458"/>
                  </a:cubicBezTo>
                  <a:cubicBezTo>
                    <a:pt x="626" y="458"/>
                    <a:pt x="672" y="466"/>
                    <a:pt x="710" y="466"/>
                  </a:cubicBezTo>
                  <a:cubicBezTo>
                    <a:pt x="733" y="435"/>
                    <a:pt x="748" y="382"/>
                    <a:pt x="779" y="344"/>
                  </a:cubicBezTo>
                  <a:cubicBezTo>
                    <a:pt x="794" y="328"/>
                    <a:pt x="817" y="321"/>
                    <a:pt x="833" y="306"/>
                  </a:cubicBezTo>
                  <a:cubicBezTo>
                    <a:pt x="848" y="275"/>
                    <a:pt x="848" y="275"/>
                    <a:pt x="848" y="245"/>
                  </a:cubicBezTo>
                  <a:lnTo>
                    <a:pt x="848" y="237"/>
                  </a:lnTo>
                  <a:cubicBezTo>
                    <a:pt x="855" y="237"/>
                    <a:pt x="863" y="229"/>
                    <a:pt x="863" y="229"/>
                  </a:cubicBezTo>
                  <a:cubicBezTo>
                    <a:pt x="871" y="222"/>
                    <a:pt x="886" y="199"/>
                    <a:pt x="886" y="191"/>
                  </a:cubicBezTo>
                  <a:cubicBezTo>
                    <a:pt x="955" y="191"/>
                    <a:pt x="916" y="138"/>
                    <a:pt x="962" y="130"/>
                  </a:cubicBezTo>
                  <a:cubicBezTo>
                    <a:pt x="970" y="115"/>
                    <a:pt x="970" y="84"/>
                    <a:pt x="978" y="76"/>
                  </a:cubicBezTo>
                  <a:cubicBezTo>
                    <a:pt x="978" y="69"/>
                    <a:pt x="978" y="61"/>
                    <a:pt x="978" y="53"/>
                  </a:cubicBezTo>
                  <a:lnTo>
                    <a:pt x="985" y="46"/>
                  </a:lnTo>
                  <a:cubicBezTo>
                    <a:pt x="993" y="38"/>
                    <a:pt x="1000" y="31"/>
                    <a:pt x="1008" y="31"/>
                  </a:cubicBezTo>
                  <a:cubicBezTo>
                    <a:pt x="1008" y="23"/>
                    <a:pt x="1016" y="23"/>
                    <a:pt x="1016" y="23"/>
                  </a:cubicBezTo>
                  <a:cubicBezTo>
                    <a:pt x="1023" y="23"/>
                    <a:pt x="1031" y="15"/>
                    <a:pt x="1031" y="15"/>
                  </a:cubicBezTo>
                  <a:cubicBezTo>
                    <a:pt x="1046" y="0"/>
                    <a:pt x="1046" y="0"/>
                    <a:pt x="1046" y="0"/>
                  </a:cubicBezTo>
                  <a:lnTo>
                    <a:pt x="1046" y="0"/>
                  </a:lnTo>
                  <a:cubicBezTo>
                    <a:pt x="1069" y="46"/>
                    <a:pt x="1100" y="92"/>
                    <a:pt x="1123" y="130"/>
                  </a:cubicBezTo>
                  <a:cubicBezTo>
                    <a:pt x="1191" y="260"/>
                    <a:pt x="1306" y="306"/>
                    <a:pt x="1428" y="351"/>
                  </a:cubicBezTo>
                  <a:cubicBezTo>
                    <a:pt x="1482" y="367"/>
                    <a:pt x="1421" y="390"/>
                    <a:pt x="1421" y="413"/>
                  </a:cubicBezTo>
                  <a:cubicBezTo>
                    <a:pt x="1421" y="413"/>
                    <a:pt x="1497" y="504"/>
                    <a:pt x="1512" y="512"/>
                  </a:cubicBezTo>
                  <a:cubicBezTo>
                    <a:pt x="1566" y="542"/>
                    <a:pt x="1596" y="542"/>
                    <a:pt x="1635" y="611"/>
                  </a:cubicBezTo>
                  <a:cubicBezTo>
                    <a:pt x="1657" y="665"/>
                    <a:pt x="1673" y="672"/>
                    <a:pt x="1673" y="733"/>
                  </a:cubicBezTo>
                  <a:cubicBezTo>
                    <a:pt x="1673" y="779"/>
                    <a:pt x="1711" y="802"/>
                    <a:pt x="1711" y="840"/>
                  </a:cubicBezTo>
                  <a:cubicBezTo>
                    <a:pt x="1711" y="886"/>
                    <a:pt x="1749" y="871"/>
                    <a:pt x="1749" y="932"/>
                  </a:cubicBezTo>
                  <a:cubicBezTo>
                    <a:pt x="1741" y="985"/>
                    <a:pt x="1787" y="1092"/>
                    <a:pt x="1749" y="1138"/>
                  </a:cubicBezTo>
                  <a:cubicBezTo>
                    <a:pt x="1657" y="1253"/>
                    <a:pt x="1833" y="1329"/>
                    <a:pt x="1818" y="1367"/>
                  </a:cubicBezTo>
                  <a:cubicBezTo>
                    <a:pt x="1772" y="1444"/>
                    <a:pt x="1810" y="1581"/>
                    <a:pt x="1856" y="1650"/>
                  </a:cubicBezTo>
                  <a:cubicBezTo>
                    <a:pt x="1856" y="1673"/>
                    <a:pt x="1871" y="1696"/>
                    <a:pt x="1871" y="1719"/>
                  </a:cubicBezTo>
                  <a:cubicBezTo>
                    <a:pt x="1887" y="1749"/>
                    <a:pt x="1841" y="1772"/>
                    <a:pt x="1856" y="1818"/>
                  </a:cubicBezTo>
                  <a:cubicBezTo>
                    <a:pt x="1940" y="2024"/>
                    <a:pt x="1940" y="2024"/>
                    <a:pt x="1940" y="2024"/>
                  </a:cubicBezTo>
                  <a:cubicBezTo>
                    <a:pt x="1955" y="2047"/>
                    <a:pt x="1963" y="2078"/>
                    <a:pt x="1971" y="2101"/>
                  </a:cubicBezTo>
                  <a:lnTo>
                    <a:pt x="1971" y="2101"/>
                  </a:lnTo>
                  <a:cubicBezTo>
                    <a:pt x="1948" y="2108"/>
                    <a:pt x="1955" y="2101"/>
                    <a:pt x="1932" y="2116"/>
                  </a:cubicBezTo>
                  <a:cubicBezTo>
                    <a:pt x="1917" y="2123"/>
                    <a:pt x="1925" y="2139"/>
                    <a:pt x="1909" y="2154"/>
                  </a:cubicBezTo>
                  <a:cubicBezTo>
                    <a:pt x="1902" y="2162"/>
                    <a:pt x="1894" y="2169"/>
                    <a:pt x="1879" y="2169"/>
                  </a:cubicBezTo>
                  <a:cubicBezTo>
                    <a:pt x="1864" y="2177"/>
                    <a:pt x="1848" y="2162"/>
                    <a:pt x="1833" y="2154"/>
                  </a:cubicBezTo>
                  <a:cubicBezTo>
                    <a:pt x="1810" y="2154"/>
                    <a:pt x="1795" y="2162"/>
                    <a:pt x="1772" y="2162"/>
                  </a:cubicBezTo>
                  <a:cubicBezTo>
                    <a:pt x="1764" y="2162"/>
                    <a:pt x="1749" y="2146"/>
                    <a:pt x="1741" y="2146"/>
                  </a:cubicBezTo>
                  <a:cubicBezTo>
                    <a:pt x="1719" y="2139"/>
                    <a:pt x="1703" y="2139"/>
                    <a:pt x="1688" y="2139"/>
                  </a:cubicBezTo>
                  <a:lnTo>
                    <a:pt x="1688" y="2139"/>
                  </a:lnTo>
                  <a:cubicBezTo>
                    <a:pt x="1673" y="2123"/>
                    <a:pt x="1665" y="2093"/>
                    <a:pt x="1650" y="2093"/>
                  </a:cubicBezTo>
                  <a:cubicBezTo>
                    <a:pt x="1619" y="2093"/>
                    <a:pt x="1589" y="2108"/>
                    <a:pt x="1573" y="2139"/>
                  </a:cubicBezTo>
                  <a:cubicBezTo>
                    <a:pt x="1558" y="2154"/>
                    <a:pt x="1596" y="2185"/>
                    <a:pt x="1589" y="2208"/>
                  </a:cubicBezTo>
                  <a:cubicBezTo>
                    <a:pt x="1573" y="2231"/>
                    <a:pt x="1535" y="2223"/>
                    <a:pt x="1512" y="2246"/>
                  </a:cubicBezTo>
                  <a:cubicBezTo>
                    <a:pt x="1497" y="2276"/>
                    <a:pt x="1489" y="2322"/>
                    <a:pt x="1482" y="23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9" name="Freeform 117"/>
            <p:cNvSpPr>
              <a:spLocks noChangeArrowheads="1"/>
            </p:cNvSpPr>
            <p:nvPr/>
          </p:nvSpPr>
          <p:spPr bwMode="auto">
            <a:xfrm>
              <a:off x="7075028" y="5759450"/>
              <a:ext cx="134928" cy="139700"/>
            </a:xfrm>
            <a:custGeom>
              <a:avLst/>
              <a:gdLst>
                <a:gd name="T0" fmla="*/ 336 w 375"/>
                <a:gd name="T1" fmla="*/ 0 h 390"/>
                <a:gd name="T2" fmla="*/ 336 w 375"/>
                <a:gd name="T3" fmla="*/ 0 h 390"/>
                <a:gd name="T4" fmla="*/ 222 w 375"/>
                <a:gd name="T5" fmla="*/ 38 h 390"/>
                <a:gd name="T6" fmla="*/ 99 w 375"/>
                <a:gd name="T7" fmla="*/ 30 h 390"/>
                <a:gd name="T8" fmla="*/ 99 w 375"/>
                <a:gd name="T9" fmla="*/ 30 h 390"/>
                <a:gd name="T10" fmla="*/ 23 w 375"/>
                <a:gd name="T11" fmla="*/ 38 h 390"/>
                <a:gd name="T12" fmla="*/ 23 w 375"/>
                <a:gd name="T13" fmla="*/ 168 h 390"/>
                <a:gd name="T14" fmla="*/ 23 w 375"/>
                <a:gd name="T15" fmla="*/ 168 h 390"/>
                <a:gd name="T16" fmla="*/ 38 w 375"/>
                <a:gd name="T17" fmla="*/ 183 h 390"/>
                <a:gd name="T18" fmla="*/ 99 w 375"/>
                <a:gd name="T19" fmla="*/ 190 h 390"/>
                <a:gd name="T20" fmla="*/ 122 w 375"/>
                <a:gd name="T21" fmla="*/ 305 h 390"/>
                <a:gd name="T22" fmla="*/ 137 w 375"/>
                <a:gd name="T23" fmla="*/ 381 h 390"/>
                <a:gd name="T24" fmla="*/ 229 w 375"/>
                <a:gd name="T25" fmla="*/ 374 h 390"/>
                <a:gd name="T26" fmla="*/ 244 w 375"/>
                <a:gd name="T27" fmla="*/ 336 h 390"/>
                <a:gd name="T28" fmla="*/ 252 w 375"/>
                <a:gd name="T29" fmla="*/ 267 h 390"/>
                <a:gd name="T30" fmla="*/ 305 w 375"/>
                <a:gd name="T31" fmla="*/ 244 h 390"/>
                <a:gd name="T32" fmla="*/ 374 w 375"/>
                <a:gd name="T33" fmla="*/ 213 h 390"/>
                <a:gd name="T34" fmla="*/ 374 w 375"/>
                <a:gd name="T35" fmla="*/ 213 h 390"/>
                <a:gd name="T36" fmla="*/ 336 w 375"/>
                <a:gd name="T37" fmla="*/ 38 h 390"/>
                <a:gd name="T38" fmla="*/ 336 w 375"/>
                <a:gd name="T3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5" h="390">
                  <a:moveTo>
                    <a:pt x="336" y="0"/>
                  </a:moveTo>
                  <a:lnTo>
                    <a:pt x="336" y="0"/>
                  </a:lnTo>
                  <a:cubicBezTo>
                    <a:pt x="298" y="15"/>
                    <a:pt x="267" y="30"/>
                    <a:pt x="222" y="38"/>
                  </a:cubicBezTo>
                  <a:cubicBezTo>
                    <a:pt x="183" y="38"/>
                    <a:pt x="145" y="30"/>
                    <a:pt x="99" y="30"/>
                  </a:cubicBezTo>
                  <a:lnTo>
                    <a:pt x="99" y="30"/>
                  </a:lnTo>
                  <a:cubicBezTo>
                    <a:pt x="76" y="30"/>
                    <a:pt x="38" y="15"/>
                    <a:pt x="23" y="38"/>
                  </a:cubicBezTo>
                  <a:cubicBezTo>
                    <a:pt x="0" y="76"/>
                    <a:pt x="23" y="122"/>
                    <a:pt x="23" y="168"/>
                  </a:cubicBezTo>
                  <a:lnTo>
                    <a:pt x="23" y="168"/>
                  </a:lnTo>
                  <a:cubicBezTo>
                    <a:pt x="30" y="175"/>
                    <a:pt x="30" y="183"/>
                    <a:pt x="38" y="183"/>
                  </a:cubicBezTo>
                  <a:cubicBezTo>
                    <a:pt x="61" y="190"/>
                    <a:pt x="76" y="183"/>
                    <a:pt x="99" y="190"/>
                  </a:cubicBezTo>
                  <a:cubicBezTo>
                    <a:pt x="99" y="190"/>
                    <a:pt x="122" y="298"/>
                    <a:pt x="122" y="305"/>
                  </a:cubicBezTo>
                  <a:cubicBezTo>
                    <a:pt x="122" y="313"/>
                    <a:pt x="137" y="381"/>
                    <a:pt x="137" y="381"/>
                  </a:cubicBezTo>
                  <a:cubicBezTo>
                    <a:pt x="168" y="381"/>
                    <a:pt x="199" y="389"/>
                    <a:pt x="229" y="374"/>
                  </a:cubicBezTo>
                  <a:cubicBezTo>
                    <a:pt x="244" y="374"/>
                    <a:pt x="244" y="351"/>
                    <a:pt x="244" y="336"/>
                  </a:cubicBezTo>
                  <a:cubicBezTo>
                    <a:pt x="252" y="313"/>
                    <a:pt x="237" y="282"/>
                    <a:pt x="252" y="267"/>
                  </a:cubicBezTo>
                  <a:cubicBezTo>
                    <a:pt x="260" y="244"/>
                    <a:pt x="290" y="252"/>
                    <a:pt x="305" y="244"/>
                  </a:cubicBezTo>
                  <a:cubicBezTo>
                    <a:pt x="336" y="236"/>
                    <a:pt x="344" y="229"/>
                    <a:pt x="374" y="213"/>
                  </a:cubicBezTo>
                  <a:lnTo>
                    <a:pt x="374" y="213"/>
                  </a:lnTo>
                  <a:cubicBezTo>
                    <a:pt x="351" y="168"/>
                    <a:pt x="336" y="76"/>
                    <a:pt x="336" y="38"/>
                  </a:cubicBezTo>
                  <a:cubicBezTo>
                    <a:pt x="336" y="30"/>
                    <a:pt x="336" y="15"/>
                    <a:pt x="33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0" name="Freeform 118"/>
            <p:cNvSpPr>
              <a:spLocks noChangeArrowheads="1"/>
            </p:cNvSpPr>
            <p:nvPr/>
          </p:nvSpPr>
          <p:spPr bwMode="auto">
            <a:xfrm>
              <a:off x="6644842" y="5781676"/>
              <a:ext cx="623847" cy="449263"/>
            </a:xfrm>
            <a:custGeom>
              <a:avLst/>
              <a:gdLst>
                <a:gd name="T0" fmla="*/ 61 w 1735"/>
                <a:gd name="T1" fmla="*/ 336 h 1246"/>
                <a:gd name="T2" fmla="*/ 222 w 1735"/>
                <a:gd name="T3" fmla="*/ 359 h 1246"/>
                <a:gd name="T4" fmla="*/ 291 w 1735"/>
                <a:gd name="T5" fmla="*/ 298 h 1246"/>
                <a:gd name="T6" fmla="*/ 329 w 1735"/>
                <a:gd name="T7" fmla="*/ 214 h 1246"/>
                <a:gd name="T8" fmla="*/ 489 w 1735"/>
                <a:gd name="T9" fmla="*/ 191 h 1246"/>
                <a:gd name="T10" fmla="*/ 642 w 1735"/>
                <a:gd name="T11" fmla="*/ 175 h 1246"/>
                <a:gd name="T12" fmla="*/ 734 w 1735"/>
                <a:gd name="T13" fmla="*/ 175 h 1246"/>
                <a:gd name="T14" fmla="*/ 810 w 1735"/>
                <a:gd name="T15" fmla="*/ 38 h 1246"/>
                <a:gd name="T16" fmla="*/ 902 w 1735"/>
                <a:gd name="T17" fmla="*/ 30 h 1246"/>
                <a:gd name="T18" fmla="*/ 955 w 1735"/>
                <a:gd name="T19" fmla="*/ 7 h 1246"/>
                <a:gd name="T20" fmla="*/ 1039 w 1735"/>
                <a:gd name="T21" fmla="*/ 30 h 1246"/>
                <a:gd name="T22" fmla="*/ 1077 w 1735"/>
                <a:gd name="T23" fmla="*/ 68 h 1246"/>
                <a:gd name="T24" fmla="*/ 1161 w 1735"/>
                <a:gd name="T25" fmla="*/ 46 h 1246"/>
                <a:gd name="T26" fmla="*/ 1215 w 1735"/>
                <a:gd name="T27" fmla="*/ 107 h 1246"/>
                <a:gd name="T28" fmla="*/ 1230 w 1735"/>
                <a:gd name="T29" fmla="*/ 122 h 1246"/>
                <a:gd name="T30" fmla="*/ 1314 w 1735"/>
                <a:gd name="T31" fmla="*/ 244 h 1246"/>
                <a:gd name="T32" fmla="*/ 1421 w 1735"/>
                <a:gd name="T33" fmla="*/ 313 h 1246"/>
                <a:gd name="T34" fmla="*/ 1444 w 1735"/>
                <a:gd name="T35" fmla="*/ 206 h 1246"/>
                <a:gd name="T36" fmla="*/ 1566 w 1735"/>
                <a:gd name="T37" fmla="*/ 152 h 1246"/>
                <a:gd name="T38" fmla="*/ 1581 w 1735"/>
                <a:gd name="T39" fmla="*/ 175 h 1246"/>
                <a:gd name="T40" fmla="*/ 1734 w 1735"/>
                <a:gd name="T41" fmla="*/ 481 h 1246"/>
                <a:gd name="T42" fmla="*/ 1643 w 1735"/>
                <a:gd name="T43" fmla="*/ 512 h 1246"/>
                <a:gd name="T44" fmla="*/ 1536 w 1735"/>
                <a:gd name="T45" fmla="*/ 672 h 1246"/>
                <a:gd name="T46" fmla="*/ 1490 w 1735"/>
                <a:gd name="T47" fmla="*/ 741 h 1246"/>
                <a:gd name="T48" fmla="*/ 1398 w 1735"/>
                <a:gd name="T49" fmla="*/ 817 h 1246"/>
                <a:gd name="T50" fmla="*/ 1406 w 1735"/>
                <a:gd name="T51" fmla="*/ 863 h 1246"/>
                <a:gd name="T52" fmla="*/ 1314 w 1735"/>
                <a:gd name="T53" fmla="*/ 848 h 1246"/>
                <a:gd name="T54" fmla="*/ 1207 w 1735"/>
                <a:gd name="T55" fmla="*/ 909 h 1246"/>
                <a:gd name="T56" fmla="*/ 1047 w 1735"/>
                <a:gd name="T57" fmla="*/ 817 h 1246"/>
                <a:gd name="T58" fmla="*/ 993 w 1735"/>
                <a:gd name="T59" fmla="*/ 901 h 1246"/>
                <a:gd name="T60" fmla="*/ 1009 w 1735"/>
                <a:gd name="T61" fmla="*/ 1023 h 1246"/>
                <a:gd name="T62" fmla="*/ 886 w 1735"/>
                <a:gd name="T63" fmla="*/ 1031 h 1246"/>
                <a:gd name="T64" fmla="*/ 772 w 1735"/>
                <a:gd name="T65" fmla="*/ 1115 h 1246"/>
                <a:gd name="T66" fmla="*/ 596 w 1735"/>
                <a:gd name="T67" fmla="*/ 1245 h 1246"/>
                <a:gd name="T68" fmla="*/ 466 w 1735"/>
                <a:gd name="T69" fmla="*/ 1161 h 1246"/>
                <a:gd name="T70" fmla="*/ 283 w 1735"/>
                <a:gd name="T71" fmla="*/ 1222 h 1246"/>
                <a:gd name="T72" fmla="*/ 291 w 1735"/>
                <a:gd name="T73" fmla="*/ 1107 h 1246"/>
                <a:gd name="T74" fmla="*/ 237 w 1735"/>
                <a:gd name="T75" fmla="*/ 1016 h 1246"/>
                <a:gd name="T76" fmla="*/ 84 w 1735"/>
                <a:gd name="T77" fmla="*/ 863 h 1246"/>
                <a:gd name="T78" fmla="*/ 100 w 1735"/>
                <a:gd name="T79" fmla="*/ 710 h 1246"/>
                <a:gd name="T80" fmla="*/ 39 w 1735"/>
                <a:gd name="T81" fmla="*/ 649 h 1246"/>
                <a:gd name="T82" fmla="*/ 31 w 1735"/>
                <a:gd name="T83" fmla="*/ 550 h 1246"/>
                <a:gd name="T84" fmla="*/ 46 w 1735"/>
                <a:gd name="T85" fmla="*/ 427 h 1246"/>
                <a:gd name="T86" fmla="*/ 61 w 1735"/>
                <a:gd name="T87" fmla="*/ 336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5" h="1246">
                  <a:moveTo>
                    <a:pt x="61" y="336"/>
                  </a:moveTo>
                  <a:lnTo>
                    <a:pt x="61" y="336"/>
                  </a:lnTo>
                  <a:cubicBezTo>
                    <a:pt x="84" y="336"/>
                    <a:pt x="107" y="320"/>
                    <a:pt x="138" y="320"/>
                  </a:cubicBezTo>
                  <a:cubicBezTo>
                    <a:pt x="168" y="328"/>
                    <a:pt x="191" y="351"/>
                    <a:pt x="222" y="359"/>
                  </a:cubicBezTo>
                  <a:cubicBezTo>
                    <a:pt x="222" y="359"/>
                    <a:pt x="237" y="290"/>
                    <a:pt x="245" y="290"/>
                  </a:cubicBezTo>
                  <a:cubicBezTo>
                    <a:pt x="253" y="290"/>
                    <a:pt x="291" y="298"/>
                    <a:pt x="291" y="298"/>
                  </a:cubicBezTo>
                  <a:cubicBezTo>
                    <a:pt x="298" y="282"/>
                    <a:pt x="314" y="275"/>
                    <a:pt x="321" y="260"/>
                  </a:cubicBezTo>
                  <a:cubicBezTo>
                    <a:pt x="329" y="244"/>
                    <a:pt x="321" y="221"/>
                    <a:pt x="329" y="214"/>
                  </a:cubicBezTo>
                  <a:cubicBezTo>
                    <a:pt x="359" y="198"/>
                    <a:pt x="390" y="221"/>
                    <a:pt x="420" y="214"/>
                  </a:cubicBezTo>
                  <a:cubicBezTo>
                    <a:pt x="443" y="214"/>
                    <a:pt x="466" y="206"/>
                    <a:pt x="489" y="191"/>
                  </a:cubicBezTo>
                  <a:cubicBezTo>
                    <a:pt x="512" y="183"/>
                    <a:pt x="528" y="145"/>
                    <a:pt x="558" y="137"/>
                  </a:cubicBezTo>
                  <a:cubicBezTo>
                    <a:pt x="589" y="137"/>
                    <a:pt x="619" y="160"/>
                    <a:pt x="642" y="175"/>
                  </a:cubicBezTo>
                  <a:cubicBezTo>
                    <a:pt x="657" y="183"/>
                    <a:pt x="665" y="214"/>
                    <a:pt x="680" y="214"/>
                  </a:cubicBezTo>
                  <a:cubicBezTo>
                    <a:pt x="703" y="214"/>
                    <a:pt x="726" y="198"/>
                    <a:pt x="734" y="175"/>
                  </a:cubicBezTo>
                  <a:cubicBezTo>
                    <a:pt x="757" y="152"/>
                    <a:pt x="757" y="114"/>
                    <a:pt x="772" y="84"/>
                  </a:cubicBezTo>
                  <a:cubicBezTo>
                    <a:pt x="787" y="68"/>
                    <a:pt x="803" y="53"/>
                    <a:pt x="810" y="38"/>
                  </a:cubicBezTo>
                  <a:lnTo>
                    <a:pt x="810" y="38"/>
                  </a:lnTo>
                  <a:cubicBezTo>
                    <a:pt x="841" y="38"/>
                    <a:pt x="879" y="38"/>
                    <a:pt x="902" y="30"/>
                  </a:cubicBezTo>
                  <a:cubicBezTo>
                    <a:pt x="917" y="30"/>
                    <a:pt x="917" y="7"/>
                    <a:pt x="925" y="7"/>
                  </a:cubicBezTo>
                  <a:cubicBezTo>
                    <a:pt x="932" y="0"/>
                    <a:pt x="947" y="0"/>
                    <a:pt x="955" y="7"/>
                  </a:cubicBezTo>
                  <a:cubicBezTo>
                    <a:pt x="963" y="15"/>
                    <a:pt x="970" y="30"/>
                    <a:pt x="986" y="30"/>
                  </a:cubicBezTo>
                  <a:cubicBezTo>
                    <a:pt x="1001" y="38"/>
                    <a:pt x="1024" y="23"/>
                    <a:pt x="1039" y="30"/>
                  </a:cubicBezTo>
                  <a:cubicBezTo>
                    <a:pt x="1055" y="38"/>
                    <a:pt x="1047" y="53"/>
                    <a:pt x="1055" y="61"/>
                  </a:cubicBezTo>
                  <a:cubicBezTo>
                    <a:pt x="1062" y="68"/>
                    <a:pt x="1070" y="61"/>
                    <a:pt x="1077" y="68"/>
                  </a:cubicBezTo>
                  <a:cubicBezTo>
                    <a:pt x="1085" y="76"/>
                    <a:pt x="1077" y="107"/>
                    <a:pt x="1093" y="107"/>
                  </a:cubicBezTo>
                  <a:cubicBezTo>
                    <a:pt x="1123" y="99"/>
                    <a:pt x="1131" y="46"/>
                    <a:pt x="1161" y="46"/>
                  </a:cubicBezTo>
                  <a:cubicBezTo>
                    <a:pt x="1184" y="46"/>
                    <a:pt x="1161" y="91"/>
                    <a:pt x="1177" y="107"/>
                  </a:cubicBezTo>
                  <a:cubicBezTo>
                    <a:pt x="1184" y="114"/>
                    <a:pt x="1200" y="107"/>
                    <a:pt x="1215" y="107"/>
                  </a:cubicBezTo>
                  <a:lnTo>
                    <a:pt x="1215" y="107"/>
                  </a:lnTo>
                  <a:cubicBezTo>
                    <a:pt x="1222" y="114"/>
                    <a:pt x="1222" y="122"/>
                    <a:pt x="1230" y="122"/>
                  </a:cubicBezTo>
                  <a:cubicBezTo>
                    <a:pt x="1253" y="129"/>
                    <a:pt x="1268" y="122"/>
                    <a:pt x="1291" y="129"/>
                  </a:cubicBezTo>
                  <a:cubicBezTo>
                    <a:pt x="1291" y="129"/>
                    <a:pt x="1314" y="237"/>
                    <a:pt x="1314" y="244"/>
                  </a:cubicBezTo>
                  <a:cubicBezTo>
                    <a:pt x="1314" y="252"/>
                    <a:pt x="1329" y="320"/>
                    <a:pt x="1329" y="320"/>
                  </a:cubicBezTo>
                  <a:cubicBezTo>
                    <a:pt x="1360" y="320"/>
                    <a:pt x="1391" y="328"/>
                    <a:pt x="1421" y="313"/>
                  </a:cubicBezTo>
                  <a:cubicBezTo>
                    <a:pt x="1436" y="313"/>
                    <a:pt x="1436" y="290"/>
                    <a:pt x="1436" y="275"/>
                  </a:cubicBezTo>
                  <a:cubicBezTo>
                    <a:pt x="1444" y="252"/>
                    <a:pt x="1429" y="221"/>
                    <a:pt x="1444" y="206"/>
                  </a:cubicBezTo>
                  <a:cubicBezTo>
                    <a:pt x="1452" y="183"/>
                    <a:pt x="1482" y="191"/>
                    <a:pt x="1497" y="183"/>
                  </a:cubicBezTo>
                  <a:cubicBezTo>
                    <a:pt x="1528" y="175"/>
                    <a:pt x="1536" y="168"/>
                    <a:pt x="1566" y="152"/>
                  </a:cubicBezTo>
                  <a:lnTo>
                    <a:pt x="1566" y="152"/>
                  </a:lnTo>
                  <a:cubicBezTo>
                    <a:pt x="1574" y="160"/>
                    <a:pt x="1574" y="168"/>
                    <a:pt x="1581" y="175"/>
                  </a:cubicBezTo>
                  <a:cubicBezTo>
                    <a:pt x="1574" y="229"/>
                    <a:pt x="1612" y="343"/>
                    <a:pt x="1643" y="389"/>
                  </a:cubicBezTo>
                  <a:cubicBezTo>
                    <a:pt x="1650" y="412"/>
                    <a:pt x="1696" y="450"/>
                    <a:pt x="1734" y="481"/>
                  </a:cubicBezTo>
                  <a:lnTo>
                    <a:pt x="1734" y="481"/>
                  </a:lnTo>
                  <a:cubicBezTo>
                    <a:pt x="1704" y="489"/>
                    <a:pt x="1673" y="489"/>
                    <a:pt x="1643" y="512"/>
                  </a:cubicBezTo>
                  <a:cubicBezTo>
                    <a:pt x="1612" y="534"/>
                    <a:pt x="1574" y="565"/>
                    <a:pt x="1551" y="596"/>
                  </a:cubicBezTo>
                  <a:cubicBezTo>
                    <a:pt x="1543" y="618"/>
                    <a:pt x="1543" y="649"/>
                    <a:pt x="1536" y="672"/>
                  </a:cubicBezTo>
                  <a:cubicBezTo>
                    <a:pt x="1528" y="695"/>
                    <a:pt x="1505" y="718"/>
                    <a:pt x="1490" y="741"/>
                  </a:cubicBezTo>
                  <a:lnTo>
                    <a:pt x="1490" y="741"/>
                  </a:lnTo>
                  <a:cubicBezTo>
                    <a:pt x="1482" y="756"/>
                    <a:pt x="1490" y="786"/>
                    <a:pt x="1467" y="802"/>
                  </a:cubicBezTo>
                  <a:cubicBezTo>
                    <a:pt x="1452" y="817"/>
                    <a:pt x="1414" y="802"/>
                    <a:pt x="1398" y="817"/>
                  </a:cubicBezTo>
                  <a:cubicBezTo>
                    <a:pt x="1383" y="832"/>
                    <a:pt x="1406" y="848"/>
                    <a:pt x="1406" y="863"/>
                  </a:cubicBezTo>
                  <a:lnTo>
                    <a:pt x="1406" y="863"/>
                  </a:lnTo>
                  <a:cubicBezTo>
                    <a:pt x="1398" y="871"/>
                    <a:pt x="1383" y="878"/>
                    <a:pt x="1375" y="878"/>
                  </a:cubicBezTo>
                  <a:cubicBezTo>
                    <a:pt x="1352" y="871"/>
                    <a:pt x="1337" y="848"/>
                    <a:pt x="1314" y="848"/>
                  </a:cubicBezTo>
                  <a:cubicBezTo>
                    <a:pt x="1284" y="848"/>
                    <a:pt x="1253" y="863"/>
                    <a:pt x="1230" y="878"/>
                  </a:cubicBezTo>
                  <a:cubicBezTo>
                    <a:pt x="1215" y="878"/>
                    <a:pt x="1215" y="916"/>
                    <a:pt x="1207" y="909"/>
                  </a:cubicBezTo>
                  <a:cubicBezTo>
                    <a:pt x="1169" y="886"/>
                    <a:pt x="1169" y="832"/>
                    <a:pt x="1131" y="817"/>
                  </a:cubicBezTo>
                  <a:cubicBezTo>
                    <a:pt x="1108" y="802"/>
                    <a:pt x="1070" y="802"/>
                    <a:pt x="1047" y="817"/>
                  </a:cubicBezTo>
                  <a:cubicBezTo>
                    <a:pt x="1024" y="832"/>
                    <a:pt x="1047" y="863"/>
                    <a:pt x="1032" y="886"/>
                  </a:cubicBezTo>
                  <a:cubicBezTo>
                    <a:pt x="1032" y="893"/>
                    <a:pt x="1001" y="893"/>
                    <a:pt x="993" y="901"/>
                  </a:cubicBezTo>
                  <a:cubicBezTo>
                    <a:pt x="986" y="939"/>
                    <a:pt x="1001" y="985"/>
                    <a:pt x="1009" y="1023"/>
                  </a:cubicBezTo>
                  <a:lnTo>
                    <a:pt x="1009" y="1023"/>
                  </a:lnTo>
                  <a:cubicBezTo>
                    <a:pt x="986" y="1023"/>
                    <a:pt x="970" y="1031"/>
                    <a:pt x="955" y="1038"/>
                  </a:cubicBezTo>
                  <a:cubicBezTo>
                    <a:pt x="932" y="1038"/>
                    <a:pt x="902" y="1016"/>
                    <a:pt x="886" y="1031"/>
                  </a:cubicBezTo>
                  <a:cubicBezTo>
                    <a:pt x="856" y="1061"/>
                    <a:pt x="886" y="1123"/>
                    <a:pt x="848" y="1153"/>
                  </a:cubicBezTo>
                  <a:cubicBezTo>
                    <a:pt x="825" y="1168"/>
                    <a:pt x="803" y="1107"/>
                    <a:pt x="772" y="1115"/>
                  </a:cubicBezTo>
                  <a:cubicBezTo>
                    <a:pt x="749" y="1115"/>
                    <a:pt x="780" y="1161"/>
                    <a:pt x="764" y="1168"/>
                  </a:cubicBezTo>
                  <a:cubicBezTo>
                    <a:pt x="711" y="1207"/>
                    <a:pt x="650" y="1229"/>
                    <a:pt x="596" y="1245"/>
                  </a:cubicBezTo>
                  <a:cubicBezTo>
                    <a:pt x="581" y="1245"/>
                    <a:pt x="581" y="1222"/>
                    <a:pt x="573" y="1214"/>
                  </a:cubicBezTo>
                  <a:cubicBezTo>
                    <a:pt x="535" y="1191"/>
                    <a:pt x="505" y="1161"/>
                    <a:pt x="466" y="1161"/>
                  </a:cubicBezTo>
                  <a:cubicBezTo>
                    <a:pt x="436" y="1161"/>
                    <a:pt x="420" y="1199"/>
                    <a:pt x="390" y="1207"/>
                  </a:cubicBezTo>
                  <a:cubicBezTo>
                    <a:pt x="359" y="1222"/>
                    <a:pt x="314" y="1214"/>
                    <a:pt x="283" y="1222"/>
                  </a:cubicBezTo>
                  <a:lnTo>
                    <a:pt x="283" y="1222"/>
                  </a:lnTo>
                  <a:cubicBezTo>
                    <a:pt x="283" y="1184"/>
                    <a:pt x="291" y="1146"/>
                    <a:pt x="291" y="1107"/>
                  </a:cubicBezTo>
                  <a:cubicBezTo>
                    <a:pt x="291" y="1077"/>
                    <a:pt x="283" y="1038"/>
                    <a:pt x="268" y="1016"/>
                  </a:cubicBezTo>
                  <a:cubicBezTo>
                    <a:pt x="260" y="1000"/>
                    <a:pt x="245" y="1023"/>
                    <a:pt x="237" y="1016"/>
                  </a:cubicBezTo>
                  <a:cubicBezTo>
                    <a:pt x="230" y="1008"/>
                    <a:pt x="230" y="993"/>
                    <a:pt x="222" y="977"/>
                  </a:cubicBezTo>
                  <a:cubicBezTo>
                    <a:pt x="176" y="939"/>
                    <a:pt x="123" y="909"/>
                    <a:pt x="84" y="863"/>
                  </a:cubicBezTo>
                  <a:cubicBezTo>
                    <a:pt x="61" y="832"/>
                    <a:pt x="46" y="794"/>
                    <a:pt x="54" y="764"/>
                  </a:cubicBezTo>
                  <a:cubicBezTo>
                    <a:pt x="54" y="741"/>
                    <a:pt x="92" y="733"/>
                    <a:pt x="100" y="710"/>
                  </a:cubicBezTo>
                  <a:cubicBezTo>
                    <a:pt x="100" y="695"/>
                    <a:pt x="92" y="679"/>
                    <a:pt x="84" y="664"/>
                  </a:cubicBezTo>
                  <a:cubicBezTo>
                    <a:pt x="77" y="657"/>
                    <a:pt x="54" y="664"/>
                    <a:pt x="39" y="649"/>
                  </a:cubicBezTo>
                  <a:cubicBezTo>
                    <a:pt x="23" y="634"/>
                    <a:pt x="8" y="611"/>
                    <a:pt x="0" y="580"/>
                  </a:cubicBezTo>
                  <a:cubicBezTo>
                    <a:pt x="0" y="565"/>
                    <a:pt x="23" y="557"/>
                    <a:pt x="31" y="550"/>
                  </a:cubicBezTo>
                  <a:cubicBezTo>
                    <a:pt x="39" y="527"/>
                    <a:pt x="31" y="504"/>
                    <a:pt x="31" y="489"/>
                  </a:cubicBezTo>
                  <a:cubicBezTo>
                    <a:pt x="39" y="466"/>
                    <a:pt x="39" y="450"/>
                    <a:pt x="46" y="427"/>
                  </a:cubicBezTo>
                  <a:cubicBezTo>
                    <a:pt x="46" y="412"/>
                    <a:pt x="61" y="404"/>
                    <a:pt x="61" y="389"/>
                  </a:cubicBezTo>
                  <a:cubicBezTo>
                    <a:pt x="69" y="374"/>
                    <a:pt x="61" y="351"/>
                    <a:pt x="61" y="3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1" name="Freeform 119"/>
            <p:cNvSpPr>
              <a:spLocks noChangeArrowheads="1"/>
            </p:cNvSpPr>
            <p:nvPr/>
          </p:nvSpPr>
          <p:spPr bwMode="auto">
            <a:xfrm>
              <a:off x="5897180" y="5508625"/>
              <a:ext cx="852431" cy="1144588"/>
            </a:xfrm>
            <a:custGeom>
              <a:avLst/>
              <a:gdLst>
                <a:gd name="T0" fmla="*/ 938 w 2368"/>
                <a:gd name="T1" fmla="*/ 520 h 3178"/>
                <a:gd name="T2" fmla="*/ 961 w 2368"/>
                <a:gd name="T3" fmla="*/ 611 h 3178"/>
                <a:gd name="T4" fmla="*/ 565 w 2368"/>
                <a:gd name="T5" fmla="*/ 680 h 3178"/>
                <a:gd name="T6" fmla="*/ 588 w 2368"/>
                <a:gd name="T7" fmla="*/ 733 h 3178"/>
                <a:gd name="T8" fmla="*/ 519 w 2368"/>
                <a:gd name="T9" fmla="*/ 794 h 3178"/>
                <a:gd name="T10" fmla="*/ 359 w 2368"/>
                <a:gd name="T11" fmla="*/ 1076 h 3178"/>
                <a:gd name="T12" fmla="*/ 137 w 2368"/>
                <a:gd name="T13" fmla="*/ 1443 h 3178"/>
                <a:gd name="T14" fmla="*/ 91 w 2368"/>
                <a:gd name="T15" fmla="*/ 1726 h 3178"/>
                <a:gd name="T16" fmla="*/ 107 w 2368"/>
                <a:gd name="T17" fmla="*/ 1932 h 3178"/>
                <a:gd name="T18" fmla="*/ 229 w 2368"/>
                <a:gd name="T19" fmla="*/ 2092 h 3178"/>
                <a:gd name="T20" fmla="*/ 359 w 2368"/>
                <a:gd name="T21" fmla="*/ 2413 h 3178"/>
                <a:gd name="T22" fmla="*/ 649 w 2368"/>
                <a:gd name="T23" fmla="*/ 2665 h 3178"/>
                <a:gd name="T24" fmla="*/ 778 w 2368"/>
                <a:gd name="T25" fmla="*/ 3070 h 3178"/>
                <a:gd name="T26" fmla="*/ 1045 w 2368"/>
                <a:gd name="T27" fmla="*/ 2810 h 3178"/>
                <a:gd name="T28" fmla="*/ 1236 w 2368"/>
                <a:gd name="T29" fmla="*/ 2688 h 3178"/>
                <a:gd name="T30" fmla="*/ 1251 w 2368"/>
                <a:gd name="T31" fmla="*/ 2742 h 3178"/>
                <a:gd name="T32" fmla="*/ 1366 w 2368"/>
                <a:gd name="T33" fmla="*/ 2673 h 3178"/>
                <a:gd name="T34" fmla="*/ 1488 w 2368"/>
                <a:gd name="T35" fmla="*/ 2742 h 3178"/>
                <a:gd name="T36" fmla="*/ 1626 w 2368"/>
                <a:gd name="T37" fmla="*/ 2665 h 3178"/>
                <a:gd name="T38" fmla="*/ 1817 w 2368"/>
                <a:gd name="T39" fmla="*/ 2612 h 3178"/>
                <a:gd name="T40" fmla="*/ 1916 w 2368"/>
                <a:gd name="T41" fmla="*/ 2619 h 3178"/>
                <a:gd name="T42" fmla="*/ 1992 w 2368"/>
                <a:gd name="T43" fmla="*/ 2596 h 3178"/>
                <a:gd name="T44" fmla="*/ 2099 w 2368"/>
                <a:gd name="T45" fmla="*/ 2566 h 3178"/>
                <a:gd name="T46" fmla="*/ 2122 w 2368"/>
                <a:gd name="T47" fmla="*/ 2321 h 3178"/>
                <a:gd name="T48" fmla="*/ 2115 w 2368"/>
                <a:gd name="T49" fmla="*/ 2199 h 3178"/>
                <a:gd name="T50" fmla="*/ 2137 w 2368"/>
                <a:gd name="T51" fmla="*/ 2115 h 3178"/>
                <a:gd name="T52" fmla="*/ 2222 w 2368"/>
                <a:gd name="T53" fmla="*/ 1993 h 3178"/>
                <a:gd name="T54" fmla="*/ 2359 w 2368"/>
                <a:gd name="T55" fmla="*/ 1978 h 3178"/>
                <a:gd name="T56" fmla="*/ 2367 w 2368"/>
                <a:gd name="T57" fmla="*/ 1863 h 3178"/>
                <a:gd name="T58" fmla="*/ 2313 w 2368"/>
                <a:gd name="T59" fmla="*/ 1772 h 3178"/>
                <a:gd name="T60" fmla="*/ 2160 w 2368"/>
                <a:gd name="T61" fmla="*/ 1619 h 3178"/>
                <a:gd name="T62" fmla="*/ 2176 w 2368"/>
                <a:gd name="T63" fmla="*/ 1466 h 3178"/>
                <a:gd name="T64" fmla="*/ 2115 w 2368"/>
                <a:gd name="T65" fmla="*/ 1405 h 3178"/>
                <a:gd name="T66" fmla="*/ 2107 w 2368"/>
                <a:gd name="T67" fmla="*/ 1306 h 3178"/>
                <a:gd name="T68" fmla="*/ 2122 w 2368"/>
                <a:gd name="T69" fmla="*/ 1183 h 3178"/>
                <a:gd name="T70" fmla="*/ 2137 w 2368"/>
                <a:gd name="T71" fmla="*/ 1092 h 3178"/>
                <a:gd name="T72" fmla="*/ 2099 w 2368"/>
                <a:gd name="T73" fmla="*/ 1076 h 3178"/>
                <a:gd name="T74" fmla="*/ 2023 w 2368"/>
                <a:gd name="T75" fmla="*/ 977 h 3178"/>
                <a:gd name="T76" fmla="*/ 1985 w 2368"/>
                <a:gd name="T77" fmla="*/ 947 h 3178"/>
                <a:gd name="T78" fmla="*/ 1870 w 2368"/>
                <a:gd name="T79" fmla="*/ 1046 h 3178"/>
                <a:gd name="T80" fmla="*/ 1763 w 2368"/>
                <a:gd name="T81" fmla="*/ 1008 h 3178"/>
                <a:gd name="T82" fmla="*/ 1733 w 2368"/>
                <a:gd name="T83" fmla="*/ 901 h 3178"/>
                <a:gd name="T84" fmla="*/ 1740 w 2368"/>
                <a:gd name="T85" fmla="*/ 794 h 3178"/>
                <a:gd name="T86" fmla="*/ 1748 w 2368"/>
                <a:gd name="T87" fmla="*/ 642 h 3178"/>
                <a:gd name="T88" fmla="*/ 1740 w 2368"/>
                <a:gd name="T89" fmla="*/ 596 h 3178"/>
                <a:gd name="T90" fmla="*/ 1893 w 2368"/>
                <a:gd name="T91" fmla="*/ 436 h 3178"/>
                <a:gd name="T92" fmla="*/ 1862 w 2368"/>
                <a:gd name="T93" fmla="*/ 352 h 3178"/>
                <a:gd name="T94" fmla="*/ 1779 w 2368"/>
                <a:gd name="T95" fmla="*/ 321 h 3178"/>
                <a:gd name="T96" fmla="*/ 1710 w 2368"/>
                <a:gd name="T97" fmla="*/ 207 h 3178"/>
                <a:gd name="T98" fmla="*/ 1618 w 2368"/>
                <a:gd name="T99" fmla="*/ 153 h 3178"/>
                <a:gd name="T100" fmla="*/ 1496 w 2368"/>
                <a:gd name="T101" fmla="*/ 0 h 3178"/>
                <a:gd name="T102" fmla="*/ 1450 w 2368"/>
                <a:gd name="T103" fmla="*/ 31 h 3178"/>
                <a:gd name="T104" fmla="*/ 1305 w 2368"/>
                <a:gd name="T105" fmla="*/ 115 h 3178"/>
                <a:gd name="T106" fmla="*/ 1297 w 2368"/>
                <a:gd name="T107" fmla="*/ 146 h 3178"/>
                <a:gd name="T108" fmla="*/ 1236 w 2368"/>
                <a:gd name="T109" fmla="*/ 222 h 3178"/>
                <a:gd name="T110" fmla="*/ 969 w 2368"/>
                <a:gd name="T111" fmla="*/ 314 h 3178"/>
                <a:gd name="T112" fmla="*/ 961 w 2368"/>
                <a:gd name="T113" fmla="*/ 329 h 3178"/>
                <a:gd name="T114" fmla="*/ 992 w 2368"/>
                <a:gd name="T115" fmla="*/ 375 h 3178"/>
                <a:gd name="T116" fmla="*/ 931 w 2368"/>
                <a:gd name="T117" fmla="*/ 520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8" h="3178">
                  <a:moveTo>
                    <a:pt x="938" y="520"/>
                  </a:moveTo>
                  <a:lnTo>
                    <a:pt x="938" y="520"/>
                  </a:lnTo>
                  <a:cubicBezTo>
                    <a:pt x="938" y="528"/>
                    <a:pt x="923" y="558"/>
                    <a:pt x="900" y="573"/>
                  </a:cubicBezTo>
                  <a:cubicBezTo>
                    <a:pt x="847" y="650"/>
                    <a:pt x="923" y="611"/>
                    <a:pt x="961" y="611"/>
                  </a:cubicBezTo>
                  <a:cubicBezTo>
                    <a:pt x="961" y="725"/>
                    <a:pt x="717" y="604"/>
                    <a:pt x="687" y="627"/>
                  </a:cubicBezTo>
                  <a:cubicBezTo>
                    <a:pt x="649" y="657"/>
                    <a:pt x="588" y="634"/>
                    <a:pt x="565" y="680"/>
                  </a:cubicBezTo>
                  <a:cubicBezTo>
                    <a:pt x="558" y="688"/>
                    <a:pt x="550" y="718"/>
                    <a:pt x="558" y="725"/>
                  </a:cubicBezTo>
                  <a:cubicBezTo>
                    <a:pt x="565" y="733"/>
                    <a:pt x="580" y="733"/>
                    <a:pt x="588" y="733"/>
                  </a:cubicBezTo>
                  <a:cubicBezTo>
                    <a:pt x="596" y="733"/>
                    <a:pt x="626" y="733"/>
                    <a:pt x="626" y="741"/>
                  </a:cubicBezTo>
                  <a:cubicBezTo>
                    <a:pt x="580" y="748"/>
                    <a:pt x="611" y="870"/>
                    <a:pt x="519" y="794"/>
                  </a:cubicBezTo>
                  <a:cubicBezTo>
                    <a:pt x="443" y="725"/>
                    <a:pt x="420" y="863"/>
                    <a:pt x="382" y="931"/>
                  </a:cubicBezTo>
                  <a:cubicBezTo>
                    <a:pt x="351" y="993"/>
                    <a:pt x="344" y="1008"/>
                    <a:pt x="359" y="1076"/>
                  </a:cubicBezTo>
                  <a:cubicBezTo>
                    <a:pt x="366" y="1130"/>
                    <a:pt x="313" y="1176"/>
                    <a:pt x="290" y="1222"/>
                  </a:cubicBezTo>
                  <a:cubicBezTo>
                    <a:pt x="252" y="1298"/>
                    <a:pt x="168" y="1352"/>
                    <a:pt x="137" y="1443"/>
                  </a:cubicBezTo>
                  <a:cubicBezTo>
                    <a:pt x="122" y="1489"/>
                    <a:pt x="130" y="1520"/>
                    <a:pt x="130" y="1565"/>
                  </a:cubicBezTo>
                  <a:cubicBezTo>
                    <a:pt x="130" y="1611"/>
                    <a:pt x="91" y="1672"/>
                    <a:pt x="91" y="1726"/>
                  </a:cubicBezTo>
                  <a:cubicBezTo>
                    <a:pt x="91" y="1772"/>
                    <a:pt x="61" y="1779"/>
                    <a:pt x="30" y="1794"/>
                  </a:cubicBezTo>
                  <a:cubicBezTo>
                    <a:pt x="0" y="1810"/>
                    <a:pt x="99" y="1902"/>
                    <a:pt x="107" y="1932"/>
                  </a:cubicBezTo>
                  <a:cubicBezTo>
                    <a:pt x="122" y="1978"/>
                    <a:pt x="145" y="1970"/>
                    <a:pt x="168" y="2001"/>
                  </a:cubicBezTo>
                  <a:cubicBezTo>
                    <a:pt x="191" y="2031"/>
                    <a:pt x="214" y="2062"/>
                    <a:pt x="229" y="2092"/>
                  </a:cubicBezTo>
                  <a:cubicBezTo>
                    <a:pt x="244" y="2161"/>
                    <a:pt x="305" y="2207"/>
                    <a:pt x="344" y="2260"/>
                  </a:cubicBezTo>
                  <a:cubicBezTo>
                    <a:pt x="366" y="2299"/>
                    <a:pt x="359" y="2375"/>
                    <a:pt x="359" y="2413"/>
                  </a:cubicBezTo>
                  <a:cubicBezTo>
                    <a:pt x="374" y="2497"/>
                    <a:pt x="466" y="2574"/>
                    <a:pt x="496" y="2650"/>
                  </a:cubicBezTo>
                  <a:cubicBezTo>
                    <a:pt x="542" y="2765"/>
                    <a:pt x="580" y="2665"/>
                    <a:pt x="649" y="2665"/>
                  </a:cubicBezTo>
                  <a:cubicBezTo>
                    <a:pt x="649" y="2726"/>
                    <a:pt x="542" y="2795"/>
                    <a:pt x="588" y="2871"/>
                  </a:cubicBezTo>
                  <a:cubicBezTo>
                    <a:pt x="596" y="2925"/>
                    <a:pt x="709" y="3177"/>
                    <a:pt x="778" y="3070"/>
                  </a:cubicBezTo>
                  <a:cubicBezTo>
                    <a:pt x="824" y="3001"/>
                    <a:pt x="915" y="2765"/>
                    <a:pt x="969" y="2726"/>
                  </a:cubicBezTo>
                  <a:cubicBezTo>
                    <a:pt x="976" y="2742"/>
                    <a:pt x="1030" y="2795"/>
                    <a:pt x="1045" y="2810"/>
                  </a:cubicBezTo>
                  <a:cubicBezTo>
                    <a:pt x="1083" y="2856"/>
                    <a:pt x="1061" y="2871"/>
                    <a:pt x="1091" y="2818"/>
                  </a:cubicBezTo>
                  <a:cubicBezTo>
                    <a:pt x="1122" y="2780"/>
                    <a:pt x="1221" y="2612"/>
                    <a:pt x="1236" y="2688"/>
                  </a:cubicBezTo>
                  <a:cubicBezTo>
                    <a:pt x="1244" y="2704"/>
                    <a:pt x="1251" y="2719"/>
                    <a:pt x="1251" y="2742"/>
                  </a:cubicBezTo>
                  <a:lnTo>
                    <a:pt x="1251" y="2742"/>
                  </a:lnTo>
                  <a:cubicBezTo>
                    <a:pt x="1290" y="2726"/>
                    <a:pt x="1320" y="2726"/>
                    <a:pt x="1351" y="2711"/>
                  </a:cubicBezTo>
                  <a:cubicBezTo>
                    <a:pt x="1358" y="2704"/>
                    <a:pt x="1358" y="2681"/>
                    <a:pt x="1366" y="2673"/>
                  </a:cubicBezTo>
                  <a:cubicBezTo>
                    <a:pt x="1397" y="2665"/>
                    <a:pt x="1427" y="2673"/>
                    <a:pt x="1450" y="2688"/>
                  </a:cubicBezTo>
                  <a:cubicBezTo>
                    <a:pt x="1473" y="2696"/>
                    <a:pt x="1465" y="2726"/>
                    <a:pt x="1488" y="2742"/>
                  </a:cubicBezTo>
                  <a:cubicBezTo>
                    <a:pt x="1511" y="2757"/>
                    <a:pt x="1542" y="2765"/>
                    <a:pt x="1565" y="2757"/>
                  </a:cubicBezTo>
                  <a:cubicBezTo>
                    <a:pt x="1595" y="2734"/>
                    <a:pt x="1595" y="2681"/>
                    <a:pt x="1626" y="2665"/>
                  </a:cubicBezTo>
                  <a:cubicBezTo>
                    <a:pt x="1656" y="2658"/>
                    <a:pt x="1695" y="2688"/>
                    <a:pt x="1725" y="2673"/>
                  </a:cubicBezTo>
                  <a:cubicBezTo>
                    <a:pt x="1763" y="2665"/>
                    <a:pt x="1786" y="2627"/>
                    <a:pt x="1817" y="2612"/>
                  </a:cubicBezTo>
                  <a:cubicBezTo>
                    <a:pt x="1847" y="2604"/>
                    <a:pt x="1878" y="2596"/>
                    <a:pt x="1908" y="2604"/>
                  </a:cubicBezTo>
                  <a:cubicBezTo>
                    <a:pt x="1916" y="2604"/>
                    <a:pt x="1916" y="2612"/>
                    <a:pt x="1916" y="2619"/>
                  </a:cubicBezTo>
                  <a:lnTo>
                    <a:pt x="1916" y="2619"/>
                  </a:lnTo>
                  <a:cubicBezTo>
                    <a:pt x="1947" y="2612"/>
                    <a:pt x="1970" y="2612"/>
                    <a:pt x="1992" y="2596"/>
                  </a:cubicBezTo>
                  <a:cubicBezTo>
                    <a:pt x="2015" y="2581"/>
                    <a:pt x="2015" y="2543"/>
                    <a:pt x="2038" y="2535"/>
                  </a:cubicBezTo>
                  <a:cubicBezTo>
                    <a:pt x="2061" y="2528"/>
                    <a:pt x="2084" y="2581"/>
                    <a:pt x="2099" y="2566"/>
                  </a:cubicBezTo>
                  <a:cubicBezTo>
                    <a:pt x="2122" y="2520"/>
                    <a:pt x="2115" y="2467"/>
                    <a:pt x="2122" y="2413"/>
                  </a:cubicBezTo>
                  <a:cubicBezTo>
                    <a:pt x="2122" y="2383"/>
                    <a:pt x="2137" y="2352"/>
                    <a:pt x="2122" y="2321"/>
                  </a:cubicBezTo>
                  <a:cubicBezTo>
                    <a:pt x="2115" y="2291"/>
                    <a:pt x="2061" y="2283"/>
                    <a:pt x="2061" y="2253"/>
                  </a:cubicBezTo>
                  <a:cubicBezTo>
                    <a:pt x="2061" y="2222"/>
                    <a:pt x="2092" y="2215"/>
                    <a:pt x="2115" y="2199"/>
                  </a:cubicBezTo>
                  <a:cubicBezTo>
                    <a:pt x="2130" y="2192"/>
                    <a:pt x="2160" y="2199"/>
                    <a:pt x="2168" y="2184"/>
                  </a:cubicBezTo>
                  <a:cubicBezTo>
                    <a:pt x="2176" y="2161"/>
                    <a:pt x="2137" y="2138"/>
                    <a:pt x="2137" y="2115"/>
                  </a:cubicBezTo>
                  <a:cubicBezTo>
                    <a:pt x="2137" y="2092"/>
                    <a:pt x="2153" y="2062"/>
                    <a:pt x="2168" y="2046"/>
                  </a:cubicBezTo>
                  <a:cubicBezTo>
                    <a:pt x="2176" y="2024"/>
                    <a:pt x="2199" y="2001"/>
                    <a:pt x="2222" y="1993"/>
                  </a:cubicBezTo>
                  <a:cubicBezTo>
                    <a:pt x="2252" y="1985"/>
                    <a:pt x="2290" y="2008"/>
                    <a:pt x="2321" y="2001"/>
                  </a:cubicBezTo>
                  <a:cubicBezTo>
                    <a:pt x="2336" y="2001"/>
                    <a:pt x="2344" y="1985"/>
                    <a:pt x="2359" y="1978"/>
                  </a:cubicBezTo>
                  <a:lnTo>
                    <a:pt x="2359" y="1978"/>
                  </a:lnTo>
                  <a:cubicBezTo>
                    <a:pt x="2359" y="1940"/>
                    <a:pt x="2367" y="1902"/>
                    <a:pt x="2367" y="1863"/>
                  </a:cubicBezTo>
                  <a:cubicBezTo>
                    <a:pt x="2367" y="1833"/>
                    <a:pt x="2359" y="1794"/>
                    <a:pt x="2344" y="1772"/>
                  </a:cubicBezTo>
                  <a:cubicBezTo>
                    <a:pt x="2336" y="1756"/>
                    <a:pt x="2321" y="1779"/>
                    <a:pt x="2313" y="1772"/>
                  </a:cubicBezTo>
                  <a:cubicBezTo>
                    <a:pt x="2306" y="1764"/>
                    <a:pt x="2306" y="1749"/>
                    <a:pt x="2298" y="1733"/>
                  </a:cubicBezTo>
                  <a:cubicBezTo>
                    <a:pt x="2252" y="1695"/>
                    <a:pt x="2199" y="1665"/>
                    <a:pt x="2160" y="1619"/>
                  </a:cubicBezTo>
                  <a:cubicBezTo>
                    <a:pt x="2137" y="1588"/>
                    <a:pt x="2122" y="1550"/>
                    <a:pt x="2130" y="1520"/>
                  </a:cubicBezTo>
                  <a:cubicBezTo>
                    <a:pt x="2130" y="1497"/>
                    <a:pt x="2168" y="1489"/>
                    <a:pt x="2176" y="1466"/>
                  </a:cubicBezTo>
                  <a:cubicBezTo>
                    <a:pt x="2176" y="1451"/>
                    <a:pt x="2168" y="1435"/>
                    <a:pt x="2160" y="1420"/>
                  </a:cubicBezTo>
                  <a:cubicBezTo>
                    <a:pt x="2153" y="1413"/>
                    <a:pt x="2130" y="1420"/>
                    <a:pt x="2115" y="1405"/>
                  </a:cubicBezTo>
                  <a:cubicBezTo>
                    <a:pt x="2099" y="1390"/>
                    <a:pt x="2084" y="1367"/>
                    <a:pt x="2076" y="1336"/>
                  </a:cubicBezTo>
                  <a:cubicBezTo>
                    <a:pt x="2076" y="1321"/>
                    <a:pt x="2099" y="1313"/>
                    <a:pt x="2107" y="1306"/>
                  </a:cubicBezTo>
                  <a:cubicBezTo>
                    <a:pt x="2115" y="1283"/>
                    <a:pt x="2107" y="1260"/>
                    <a:pt x="2107" y="1245"/>
                  </a:cubicBezTo>
                  <a:cubicBezTo>
                    <a:pt x="2115" y="1222"/>
                    <a:pt x="2115" y="1206"/>
                    <a:pt x="2122" y="1183"/>
                  </a:cubicBezTo>
                  <a:cubicBezTo>
                    <a:pt x="2122" y="1168"/>
                    <a:pt x="2137" y="1160"/>
                    <a:pt x="2137" y="1145"/>
                  </a:cubicBezTo>
                  <a:cubicBezTo>
                    <a:pt x="2145" y="1130"/>
                    <a:pt x="2137" y="1107"/>
                    <a:pt x="2137" y="1092"/>
                  </a:cubicBezTo>
                  <a:lnTo>
                    <a:pt x="2137" y="1092"/>
                  </a:lnTo>
                  <a:cubicBezTo>
                    <a:pt x="2130" y="1084"/>
                    <a:pt x="2115" y="1084"/>
                    <a:pt x="2099" y="1076"/>
                  </a:cubicBezTo>
                  <a:cubicBezTo>
                    <a:pt x="2092" y="1061"/>
                    <a:pt x="2092" y="1046"/>
                    <a:pt x="2084" y="1038"/>
                  </a:cubicBezTo>
                  <a:cubicBezTo>
                    <a:pt x="2069" y="1016"/>
                    <a:pt x="2046" y="1000"/>
                    <a:pt x="2023" y="977"/>
                  </a:cubicBezTo>
                  <a:cubicBezTo>
                    <a:pt x="2015" y="962"/>
                    <a:pt x="2008" y="939"/>
                    <a:pt x="1992" y="924"/>
                  </a:cubicBezTo>
                  <a:cubicBezTo>
                    <a:pt x="1985" y="916"/>
                    <a:pt x="1992" y="939"/>
                    <a:pt x="1985" y="947"/>
                  </a:cubicBezTo>
                  <a:cubicBezTo>
                    <a:pt x="1970" y="962"/>
                    <a:pt x="1939" y="962"/>
                    <a:pt x="1924" y="977"/>
                  </a:cubicBezTo>
                  <a:cubicBezTo>
                    <a:pt x="1901" y="1000"/>
                    <a:pt x="1893" y="1031"/>
                    <a:pt x="1870" y="1046"/>
                  </a:cubicBezTo>
                  <a:cubicBezTo>
                    <a:pt x="1855" y="1061"/>
                    <a:pt x="1832" y="1061"/>
                    <a:pt x="1809" y="1054"/>
                  </a:cubicBezTo>
                  <a:cubicBezTo>
                    <a:pt x="1794" y="1046"/>
                    <a:pt x="1779" y="1023"/>
                    <a:pt x="1763" y="1008"/>
                  </a:cubicBezTo>
                  <a:cubicBezTo>
                    <a:pt x="1748" y="985"/>
                    <a:pt x="1748" y="962"/>
                    <a:pt x="1740" y="939"/>
                  </a:cubicBezTo>
                  <a:cubicBezTo>
                    <a:pt x="1740" y="924"/>
                    <a:pt x="1740" y="908"/>
                    <a:pt x="1733" y="901"/>
                  </a:cubicBezTo>
                  <a:cubicBezTo>
                    <a:pt x="1725" y="878"/>
                    <a:pt x="1695" y="863"/>
                    <a:pt x="1702" y="840"/>
                  </a:cubicBezTo>
                  <a:cubicBezTo>
                    <a:pt x="1702" y="824"/>
                    <a:pt x="1725" y="809"/>
                    <a:pt x="1740" y="794"/>
                  </a:cubicBezTo>
                  <a:cubicBezTo>
                    <a:pt x="1756" y="771"/>
                    <a:pt x="1779" y="748"/>
                    <a:pt x="1786" y="718"/>
                  </a:cubicBezTo>
                  <a:cubicBezTo>
                    <a:pt x="1786" y="688"/>
                    <a:pt x="1763" y="665"/>
                    <a:pt x="1748" y="642"/>
                  </a:cubicBezTo>
                  <a:cubicBezTo>
                    <a:pt x="1740" y="627"/>
                    <a:pt x="1710" y="634"/>
                    <a:pt x="1710" y="627"/>
                  </a:cubicBezTo>
                  <a:cubicBezTo>
                    <a:pt x="1710" y="611"/>
                    <a:pt x="1733" y="611"/>
                    <a:pt x="1740" y="596"/>
                  </a:cubicBezTo>
                  <a:cubicBezTo>
                    <a:pt x="1756" y="566"/>
                    <a:pt x="1740" y="520"/>
                    <a:pt x="1763" y="497"/>
                  </a:cubicBezTo>
                  <a:cubicBezTo>
                    <a:pt x="1794" y="459"/>
                    <a:pt x="1855" y="467"/>
                    <a:pt x="1893" y="436"/>
                  </a:cubicBezTo>
                  <a:cubicBezTo>
                    <a:pt x="1901" y="428"/>
                    <a:pt x="1893" y="405"/>
                    <a:pt x="1885" y="390"/>
                  </a:cubicBezTo>
                  <a:cubicBezTo>
                    <a:pt x="1885" y="375"/>
                    <a:pt x="1870" y="367"/>
                    <a:pt x="1862" y="352"/>
                  </a:cubicBezTo>
                  <a:cubicBezTo>
                    <a:pt x="1862" y="337"/>
                    <a:pt x="1878" y="306"/>
                    <a:pt x="1862" y="306"/>
                  </a:cubicBezTo>
                  <a:cubicBezTo>
                    <a:pt x="1840" y="291"/>
                    <a:pt x="1809" y="321"/>
                    <a:pt x="1779" y="321"/>
                  </a:cubicBezTo>
                  <a:cubicBezTo>
                    <a:pt x="1763" y="321"/>
                    <a:pt x="1763" y="306"/>
                    <a:pt x="1756" y="298"/>
                  </a:cubicBezTo>
                  <a:cubicBezTo>
                    <a:pt x="1740" y="268"/>
                    <a:pt x="1733" y="230"/>
                    <a:pt x="1710" y="207"/>
                  </a:cubicBezTo>
                  <a:cubicBezTo>
                    <a:pt x="1695" y="192"/>
                    <a:pt x="1672" y="207"/>
                    <a:pt x="1656" y="192"/>
                  </a:cubicBezTo>
                  <a:cubicBezTo>
                    <a:pt x="1641" y="184"/>
                    <a:pt x="1626" y="169"/>
                    <a:pt x="1618" y="153"/>
                  </a:cubicBezTo>
                  <a:cubicBezTo>
                    <a:pt x="1603" y="123"/>
                    <a:pt x="1618" y="85"/>
                    <a:pt x="1595" y="54"/>
                  </a:cubicBezTo>
                  <a:cubicBezTo>
                    <a:pt x="1572" y="23"/>
                    <a:pt x="1526" y="16"/>
                    <a:pt x="1496" y="0"/>
                  </a:cubicBezTo>
                  <a:lnTo>
                    <a:pt x="1496" y="0"/>
                  </a:lnTo>
                  <a:cubicBezTo>
                    <a:pt x="1488" y="8"/>
                    <a:pt x="1465" y="16"/>
                    <a:pt x="1450" y="31"/>
                  </a:cubicBezTo>
                  <a:cubicBezTo>
                    <a:pt x="1427" y="54"/>
                    <a:pt x="1397" y="85"/>
                    <a:pt x="1358" y="92"/>
                  </a:cubicBezTo>
                  <a:cubicBezTo>
                    <a:pt x="1343" y="100"/>
                    <a:pt x="1305" y="100"/>
                    <a:pt x="1305" y="115"/>
                  </a:cubicBezTo>
                  <a:lnTo>
                    <a:pt x="1305" y="115"/>
                  </a:lnTo>
                  <a:cubicBezTo>
                    <a:pt x="1297" y="115"/>
                    <a:pt x="1297" y="138"/>
                    <a:pt x="1297" y="146"/>
                  </a:cubicBezTo>
                  <a:cubicBezTo>
                    <a:pt x="1290" y="153"/>
                    <a:pt x="1282" y="153"/>
                    <a:pt x="1274" y="161"/>
                  </a:cubicBezTo>
                  <a:cubicBezTo>
                    <a:pt x="1251" y="184"/>
                    <a:pt x="1251" y="199"/>
                    <a:pt x="1236" y="222"/>
                  </a:cubicBezTo>
                  <a:cubicBezTo>
                    <a:pt x="1190" y="237"/>
                    <a:pt x="1160" y="314"/>
                    <a:pt x="1099" y="321"/>
                  </a:cubicBezTo>
                  <a:cubicBezTo>
                    <a:pt x="1091" y="337"/>
                    <a:pt x="976" y="329"/>
                    <a:pt x="969" y="314"/>
                  </a:cubicBezTo>
                  <a:lnTo>
                    <a:pt x="961" y="329"/>
                  </a:lnTo>
                  <a:lnTo>
                    <a:pt x="961" y="329"/>
                  </a:lnTo>
                  <a:cubicBezTo>
                    <a:pt x="954" y="337"/>
                    <a:pt x="961" y="337"/>
                    <a:pt x="961" y="344"/>
                  </a:cubicBezTo>
                  <a:cubicBezTo>
                    <a:pt x="992" y="375"/>
                    <a:pt x="992" y="375"/>
                    <a:pt x="992" y="375"/>
                  </a:cubicBezTo>
                  <a:cubicBezTo>
                    <a:pt x="1015" y="375"/>
                    <a:pt x="969" y="444"/>
                    <a:pt x="961" y="451"/>
                  </a:cubicBezTo>
                  <a:cubicBezTo>
                    <a:pt x="954" y="467"/>
                    <a:pt x="954" y="512"/>
                    <a:pt x="931" y="520"/>
                  </a:cubicBezTo>
                  <a:lnTo>
                    <a:pt x="938" y="520"/>
                  </a:lnTo>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2" name="Freeform 120"/>
            <p:cNvSpPr>
              <a:spLocks noChangeArrowheads="1"/>
            </p:cNvSpPr>
            <p:nvPr/>
          </p:nvSpPr>
          <p:spPr bwMode="auto">
            <a:xfrm>
              <a:off x="6922637" y="5721350"/>
              <a:ext cx="187313" cy="101600"/>
            </a:xfrm>
            <a:custGeom>
              <a:avLst/>
              <a:gdLst>
                <a:gd name="T0" fmla="*/ 519 w 520"/>
                <a:gd name="T1" fmla="*/ 136 h 282"/>
                <a:gd name="T2" fmla="*/ 519 w 520"/>
                <a:gd name="T3" fmla="*/ 136 h 282"/>
                <a:gd name="T4" fmla="*/ 489 w 520"/>
                <a:gd name="T5" fmla="*/ 53 h 282"/>
                <a:gd name="T6" fmla="*/ 489 w 520"/>
                <a:gd name="T7" fmla="*/ 53 h 282"/>
                <a:gd name="T8" fmla="*/ 389 w 520"/>
                <a:gd name="T9" fmla="*/ 38 h 282"/>
                <a:gd name="T10" fmla="*/ 313 w 520"/>
                <a:gd name="T11" fmla="*/ 61 h 282"/>
                <a:gd name="T12" fmla="*/ 198 w 520"/>
                <a:gd name="T13" fmla="*/ 53 h 282"/>
                <a:gd name="T14" fmla="*/ 130 w 520"/>
                <a:gd name="T15" fmla="*/ 7 h 282"/>
                <a:gd name="T16" fmla="*/ 130 w 520"/>
                <a:gd name="T17" fmla="*/ 7 h 282"/>
                <a:gd name="T18" fmla="*/ 92 w 520"/>
                <a:gd name="T19" fmla="*/ 0 h 282"/>
                <a:gd name="T20" fmla="*/ 61 w 520"/>
                <a:gd name="T21" fmla="*/ 22 h 282"/>
                <a:gd name="T22" fmla="*/ 23 w 520"/>
                <a:gd name="T23" fmla="*/ 84 h 282"/>
                <a:gd name="T24" fmla="*/ 38 w 520"/>
                <a:gd name="T25" fmla="*/ 121 h 282"/>
                <a:gd name="T26" fmla="*/ 0 w 520"/>
                <a:gd name="T27" fmla="*/ 159 h 282"/>
                <a:gd name="T28" fmla="*/ 38 w 520"/>
                <a:gd name="T29" fmla="*/ 205 h 282"/>
                <a:gd name="T30" fmla="*/ 38 w 520"/>
                <a:gd name="T31" fmla="*/ 205 h 282"/>
                <a:gd name="T32" fmla="*/ 130 w 520"/>
                <a:gd name="T33" fmla="*/ 197 h 282"/>
                <a:gd name="T34" fmla="*/ 153 w 520"/>
                <a:gd name="T35" fmla="*/ 174 h 282"/>
                <a:gd name="T36" fmla="*/ 183 w 520"/>
                <a:gd name="T37" fmla="*/ 174 h 282"/>
                <a:gd name="T38" fmla="*/ 214 w 520"/>
                <a:gd name="T39" fmla="*/ 197 h 282"/>
                <a:gd name="T40" fmla="*/ 267 w 520"/>
                <a:gd name="T41" fmla="*/ 197 h 282"/>
                <a:gd name="T42" fmla="*/ 283 w 520"/>
                <a:gd name="T43" fmla="*/ 228 h 282"/>
                <a:gd name="T44" fmla="*/ 305 w 520"/>
                <a:gd name="T45" fmla="*/ 235 h 282"/>
                <a:gd name="T46" fmla="*/ 321 w 520"/>
                <a:gd name="T47" fmla="*/ 274 h 282"/>
                <a:gd name="T48" fmla="*/ 389 w 520"/>
                <a:gd name="T49" fmla="*/ 213 h 282"/>
                <a:gd name="T50" fmla="*/ 405 w 520"/>
                <a:gd name="T51" fmla="*/ 274 h 282"/>
                <a:gd name="T52" fmla="*/ 443 w 520"/>
                <a:gd name="T53" fmla="*/ 274 h 282"/>
                <a:gd name="T54" fmla="*/ 443 w 520"/>
                <a:gd name="T55" fmla="*/ 274 h 282"/>
                <a:gd name="T56" fmla="*/ 443 w 520"/>
                <a:gd name="T57" fmla="*/ 144 h 282"/>
                <a:gd name="T58" fmla="*/ 519 w 520"/>
                <a:gd name="T59"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0" h="282">
                  <a:moveTo>
                    <a:pt x="519" y="136"/>
                  </a:moveTo>
                  <a:lnTo>
                    <a:pt x="519" y="136"/>
                  </a:lnTo>
                  <a:cubicBezTo>
                    <a:pt x="489" y="53"/>
                    <a:pt x="489" y="53"/>
                    <a:pt x="489" y="53"/>
                  </a:cubicBezTo>
                  <a:lnTo>
                    <a:pt x="489" y="53"/>
                  </a:lnTo>
                  <a:cubicBezTo>
                    <a:pt x="458" y="45"/>
                    <a:pt x="428" y="38"/>
                    <a:pt x="389" y="38"/>
                  </a:cubicBezTo>
                  <a:cubicBezTo>
                    <a:pt x="367" y="38"/>
                    <a:pt x="344" y="61"/>
                    <a:pt x="313" y="61"/>
                  </a:cubicBezTo>
                  <a:cubicBezTo>
                    <a:pt x="275" y="61"/>
                    <a:pt x="237" y="61"/>
                    <a:pt x="198" y="53"/>
                  </a:cubicBezTo>
                  <a:cubicBezTo>
                    <a:pt x="175" y="38"/>
                    <a:pt x="153" y="22"/>
                    <a:pt x="130" y="7"/>
                  </a:cubicBezTo>
                  <a:lnTo>
                    <a:pt x="130" y="7"/>
                  </a:lnTo>
                  <a:cubicBezTo>
                    <a:pt x="114" y="7"/>
                    <a:pt x="99" y="0"/>
                    <a:pt x="92" y="0"/>
                  </a:cubicBezTo>
                  <a:cubicBezTo>
                    <a:pt x="76" y="7"/>
                    <a:pt x="69" y="15"/>
                    <a:pt x="61" y="22"/>
                  </a:cubicBezTo>
                  <a:cubicBezTo>
                    <a:pt x="46" y="45"/>
                    <a:pt x="31" y="61"/>
                    <a:pt x="23" y="84"/>
                  </a:cubicBezTo>
                  <a:cubicBezTo>
                    <a:pt x="23" y="99"/>
                    <a:pt x="46" y="106"/>
                    <a:pt x="38" y="121"/>
                  </a:cubicBezTo>
                  <a:cubicBezTo>
                    <a:pt x="31" y="136"/>
                    <a:pt x="0" y="144"/>
                    <a:pt x="0" y="159"/>
                  </a:cubicBezTo>
                  <a:cubicBezTo>
                    <a:pt x="0" y="182"/>
                    <a:pt x="23" y="190"/>
                    <a:pt x="38" y="205"/>
                  </a:cubicBezTo>
                  <a:lnTo>
                    <a:pt x="38" y="205"/>
                  </a:lnTo>
                  <a:cubicBezTo>
                    <a:pt x="69" y="205"/>
                    <a:pt x="107" y="205"/>
                    <a:pt x="130" y="197"/>
                  </a:cubicBezTo>
                  <a:cubicBezTo>
                    <a:pt x="145" y="197"/>
                    <a:pt x="145" y="174"/>
                    <a:pt x="153" y="174"/>
                  </a:cubicBezTo>
                  <a:cubicBezTo>
                    <a:pt x="160" y="167"/>
                    <a:pt x="175" y="167"/>
                    <a:pt x="183" y="174"/>
                  </a:cubicBezTo>
                  <a:cubicBezTo>
                    <a:pt x="191" y="182"/>
                    <a:pt x="198" y="197"/>
                    <a:pt x="214" y="197"/>
                  </a:cubicBezTo>
                  <a:cubicBezTo>
                    <a:pt x="229" y="205"/>
                    <a:pt x="252" y="190"/>
                    <a:pt x="267" y="197"/>
                  </a:cubicBezTo>
                  <a:cubicBezTo>
                    <a:pt x="283" y="205"/>
                    <a:pt x="275" y="220"/>
                    <a:pt x="283" y="228"/>
                  </a:cubicBezTo>
                  <a:cubicBezTo>
                    <a:pt x="290" y="235"/>
                    <a:pt x="298" y="228"/>
                    <a:pt x="305" y="235"/>
                  </a:cubicBezTo>
                  <a:cubicBezTo>
                    <a:pt x="313" y="243"/>
                    <a:pt x="305" y="274"/>
                    <a:pt x="321" y="274"/>
                  </a:cubicBezTo>
                  <a:cubicBezTo>
                    <a:pt x="351" y="266"/>
                    <a:pt x="359" y="213"/>
                    <a:pt x="389" y="213"/>
                  </a:cubicBezTo>
                  <a:cubicBezTo>
                    <a:pt x="412" y="213"/>
                    <a:pt x="389" y="258"/>
                    <a:pt x="405" y="274"/>
                  </a:cubicBezTo>
                  <a:cubicBezTo>
                    <a:pt x="412" y="281"/>
                    <a:pt x="428" y="274"/>
                    <a:pt x="443" y="274"/>
                  </a:cubicBezTo>
                  <a:lnTo>
                    <a:pt x="443" y="274"/>
                  </a:lnTo>
                  <a:cubicBezTo>
                    <a:pt x="443" y="228"/>
                    <a:pt x="420" y="182"/>
                    <a:pt x="443" y="144"/>
                  </a:cubicBezTo>
                  <a:cubicBezTo>
                    <a:pt x="458" y="121"/>
                    <a:pt x="496" y="136"/>
                    <a:pt x="519" y="1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3" name="Freeform 121"/>
            <p:cNvSpPr>
              <a:spLocks noChangeArrowheads="1"/>
            </p:cNvSpPr>
            <p:nvPr/>
          </p:nvSpPr>
          <p:spPr bwMode="auto">
            <a:xfrm>
              <a:off x="7098838" y="5691188"/>
              <a:ext cx="104768" cy="82550"/>
            </a:xfrm>
            <a:custGeom>
              <a:avLst/>
              <a:gdLst>
                <a:gd name="T0" fmla="*/ 0 w 291"/>
                <a:gd name="T1" fmla="*/ 76 h 229"/>
                <a:gd name="T2" fmla="*/ 0 w 291"/>
                <a:gd name="T3" fmla="*/ 76 h 229"/>
                <a:gd name="T4" fmla="*/ 0 w 291"/>
                <a:gd name="T5" fmla="*/ 137 h 229"/>
                <a:gd name="T6" fmla="*/ 0 w 291"/>
                <a:gd name="T7" fmla="*/ 137 h 229"/>
                <a:gd name="T8" fmla="*/ 30 w 291"/>
                <a:gd name="T9" fmla="*/ 220 h 229"/>
                <a:gd name="T10" fmla="*/ 30 w 291"/>
                <a:gd name="T11" fmla="*/ 220 h 229"/>
                <a:gd name="T12" fmla="*/ 153 w 291"/>
                <a:gd name="T13" fmla="*/ 228 h 229"/>
                <a:gd name="T14" fmla="*/ 267 w 291"/>
                <a:gd name="T15" fmla="*/ 190 h 229"/>
                <a:gd name="T16" fmla="*/ 267 w 291"/>
                <a:gd name="T17" fmla="*/ 190 h 229"/>
                <a:gd name="T18" fmla="*/ 267 w 291"/>
                <a:gd name="T19" fmla="*/ 61 h 229"/>
                <a:gd name="T20" fmla="*/ 214 w 291"/>
                <a:gd name="T21" fmla="*/ 0 h 229"/>
                <a:gd name="T22" fmla="*/ 214 w 291"/>
                <a:gd name="T23" fmla="*/ 0 h 229"/>
                <a:gd name="T24" fmla="*/ 137 w 291"/>
                <a:gd name="T25" fmla="*/ 61 h 229"/>
                <a:gd name="T26" fmla="*/ 0 w 291"/>
                <a:gd name="T27" fmla="*/ 7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29">
                  <a:moveTo>
                    <a:pt x="0" y="76"/>
                  </a:moveTo>
                  <a:lnTo>
                    <a:pt x="0" y="76"/>
                  </a:lnTo>
                  <a:cubicBezTo>
                    <a:pt x="0" y="137"/>
                    <a:pt x="0" y="137"/>
                    <a:pt x="0" y="137"/>
                  </a:cubicBezTo>
                  <a:lnTo>
                    <a:pt x="0" y="137"/>
                  </a:lnTo>
                  <a:cubicBezTo>
                    <a:pt x="30" y="220"/>
                    <a:pt x="30" y="220"/>
                    <a:pt x="30" y="220"/>
                  </a:cubicBezTo>
                  <a:lnTo>
                    <a:pt x="30" y="220"/>
                  </a:lnTo>
                  <a:cubicBezTo>
                    <a:pt x="76" y="220"/>
                    <a:pt x="114" y="228"/>
                    <a:pt x="153" y="228"/>
                  </a:cubicBezTo>
                  <a:cubicBezTo>
                    <a:pt x="198" y="220"/>
                    <a:pt x="229" y="205"/>
                    <a:pt x="267" y="190"/>
                  </a:cubicBezTo>
                  <a:lnTo>
                    <a:pt x="267" y="190"/>
                  </a:lnTo>
                  <a:cubicBezTo>
                    <a:pt x="275" y="145"/>
                    <a:pt x="290" y="76"/>
                    <a:pt x="267" y="61"/>
                  </a:cubicBezTo>
                  <a:cubicBezTo>
                    <a:pt x="252" y="45"/>
                    <a:pt x="229" y="23"/>
                    <a:pt x="214" y="0"/>
                  </a:cubicBezTo>
                  <a:lnTo>
                    <a:pt x="214" y="0"/>
                  </a:lnTo>
                  <a:cubicBezTo>
                    <a:pt x="183" y="30"/>
                    <a:pt x="175" y="45"/>
                    <a:pt x="137" y="61"/>
                  </a:cubicBezTo>
                  <a:cubicBezTo>
                    <a:pt x="91" y="76"/>
                    <a:pt x="46" y="68"/>
                    <a:pt x="0" y="7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4" name="Freeform 122"/>
            <p:cNvSpPr>
              <a:spLocks noChangeArrowheads="1"/>
            </p:cNvSpPr>
            <p:nvPr/>
          </p:nvSpPr>
          <p:spPr bwMode="auto">
            <a:xfrm>
              <a:off x="6970259" y="5627689"/>
              <a:ext cx="130167" cy="115887"/>
            </a:xfrm>
            <a:custGeom>
              <a:avLst/>
              <a:gdLst>
                <a:gd name="T0" fmla="*/ 359 w 360"/>
                <a:gd name="T1" fmla="*/ 252 h 322"/>
                <a:gd name="T2" fmla="*/ 359 w 360"/>
                <a:gd name="T3" fmla="*/ 252 h 322"/>
                <a:gd name="T4" fmla="*/ 259 w 360"/>
                <a:gd name="T5" fmla="*/ 191 h 322"/>
                <a:gd name="T6" fmla="*/ 267 w 360"/>
                <a:gd name="T7" fmla="*/ 122 h 322"/>
                <a:gd name="T8" fmla="*/ 206 w 360"/>
                <a:gd name="T9" fmla="*/ 99 h 322"/>
                <a:gd name="T10" fmla="*/ 206 w 360"/>
                <a:gd name="T11" fmla="*/ 46 h 322"/>
                <a:gd name="T12" fmla="*/ 206 w 360"/>
                <a:gd name="T13" fmla="*/ 46 h 322"/>
                <a:gd name="T14" fmla="*/ 168 w 360"/>
                <a:gd name="T15" fmla="*/ 0 h 322"/>
                <a:gd name="T16" fmla="*/ 91 w 360"/>
                <a:gd name="T17" fmla="*/ 46 h 322"/>
                <a:gd name="T18" fmla="*/ 107 w 360"/>
                <a:gd name="T19" fmla="*/ 115 h 322"/>
                <a:gd name="T20" fmla="*/ 30 w 360"/>
                <a:gd name="T21" fmla="*/ 153 h 322"/>
                <a:gd name="T22" fmla="*/ 0 w 360"/>
                <a:gd name="T23" fmla="*/ 267 h 322"/>
                <a:gd name="T24" fmla="*/ 0 w 360"/>
                <a:gd name="T25" fmla="*/ 267 h 322"/>
                <a:gd name="T26" fmla="*/ 68 w 360"/>
                <a:gd name="T27" fmla="*/ 313 h 322"/>
                <a:gd name="T28" fmla="*/ 183 w 360"/>
                <a:gd name="T29" fmla="*/ 321 h 322"/>
                <a:gd name="T30" fmla="*/ 259 w 360"/>
                <a:gd name="T31" fmla="*/ 298 h 322"/>
                <a:gd name="T32" fmla="*/ 359 w 360"/>
                <a:gd name="T33" fmla="*/ 313 h 322"/>
                <a:gd name="T34" fmla="*/ 359 w 360"/>
                <a:gd name="T35" fmla="*/ 313 h 322"/>
                <a:gd name="T36" fmla="*/ 359 w 360"/>
                <a:gd name="T37" fmla="*/ 25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0" h="322">
                  <a:moveTo>
                    <a:pt x="359" y="252"/>
                  </a:moveTo>
                  <a:lnTo>
                    <a:pt x="359" y="252"/>
                  </a:lnTo>
                  <a:cubicBezTo>
                    <a:pt x="328" y="229"/>
                    <a:pt x="282" y="221"/>
                    <a:pt x="259" y="191"/>
                  </a:cubicBezTo>
                  <a:cubicBezTo>
                    <a:pt x="244" y="168"/>
                    <a:pt x="282" y="145"/>
                    <a:pt x="267" y="122"/>
                  </a:cubicBezTo>
                  <a:cubicBezTo>
                    <a:pt x="259" y="107"/>
                    <a:pt x="221" y="115"/>
                    <a:pt x="206" y="99"/>
                  </a:cubicBezTo>
                  <a:cubicBezTo>
                    <a:pt x="198" y="84"/>
                    <a:pt x="206" y="61"/>
                    <a:pt x="206" y="46"/>
                  </a:cubicBezTo>
                  <a:lnTo>
                    <a:pt x="206" y="46"/>
                  </a:lnTo>
                  <a:cubicBezTo>
                    <a:pt x="191" y="30"/>
                    <a:pt x="183" y="0"/>
                    <a:pt x="168" y="0"/>
                  </a:cubicBezTo>
                  <a:cubicBezTo>
                    <a:pt x="137" y="0"/>
                    <a:pt x="107" y="15"/>
                    <a:pt x="91" y="46"/>
                  </a:cubicBezTo>
                  <a:cubicBezTo>
                    <a:pt x="76" y="61"/>
                    <a:pt x="114" y="92"/>
                    <a:pt x="107" y="115"/>
                  </a:cubicBezTo>
                  <a:cubicBezTo>
                    <a:pt x="91" y="138"/>
                    <a:pt x="53" y="130"/>
                    <a:pt x="30" y="153"/>
                  </a:cubicBezTo>
                  <a:cubicBezTo>
                    <a:pt x="15" y="183"/>
                    <a:pt x="7" y="229"/>
                    <a:pt x="0" y="267"/>
                  </a:cubicBezTo>
                  <a:lnTo>
                    <a:pt x="0" y="267"/>
                  </a:lnTo>
                  <a:cubicBezTo>
                    <a:pt x="23" y="282"/>
                    <a:pt x="45" y="298"/>
                    <a:pt x="68" y="313"/>
                  </a:cubicBezTo>
                  <a:cubicBezTo>
                    <a:pt x="107" y="321"/>
                    <a:pt x="145" y="321"/>
                    <a:pt x="183" y="321"/>
                  </a:cubicBezTo>
                  <a:cubicBezTo>
                    <a:pt x="214" y="321"/>
                    <a:pt x="237" y="298"/>
                    <a:pt x="259" y="298"/>
                  </a:cubicBezTo>
                  <a:cubicBezTo>
                    <a:pt x="298" y="298"/>
                    <a:pt x="328" y="305"/>
                    <a:pt x="359" y="313"/>
                  </a:cubicBezTo>
                  <a:lnTo>
                    <a:pt x="359" y="313"/>
                  </a:lnTo>
                  <a:cubicBezTo>
                    <a:pt x="359" y="252"/>
                    <a:pt x="359" y="252"/>
                    <a:pt x="359"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5" name="Freeform 123"/>
            <p:cNvSpPr>
              <a:spLocks noChangeArrowheads="1"/>
            </p:cNvSpPr>
            <p:nvPr/>
          </p:nvSpPr>
          <p:spPr bwMode="auto">
            <a:xfrm>
              <a:off x="7041691" y="5630863"/>
              <a:ext cx="134929" cy="88900"/>
            </a:xfrm>
            <a:custGeom>
              <a:avLst/>
              <a:gdLst>
                <a:gd name="T0" fmla="*/ 375 w 376"/>
                <a:gd name="T1" fmla="*/ 168 h 245"/>
                <a:gd name="T2" fmla="*/ 375 w 376"/>
                <a:gd name="T3" fmla="*/ 168 h 245"/>
                <a:gd name="T4" fmla="*/ 291 w 376"/>
                <a:gd name="T5" fmla="*/ 0 h 245"/>
                <a:gd name="T6" fmla="*/ 291 w 376"/>
                <a:gd name="T7" fmla="*/ 0 h 245"/>
                <a:gd name="T8" fmla="*/ 252 w 376"/>
                <a:gd name="T9" fmla="*/ 15 h 245"/>
                <a:gd name="T10" fmla="*/ 229 w 376"/>
                <a:gd name="T11" fmla="*/ 53 h 245"/>
                <a:gd name="T12" fmla="*/ 199 w 376"/>
                <a:gd name="T13" fmla="*/ 68 h 245"/>
                <a:gd name="T14" fmla="*/ 153 w 376"/>
                <a:gd name="T15" fmla="*/ 53 h 245"/>
                <a:gd name="T16" fmla="*/ 92 w 376"/>
                <a:gd name="T17" fmla="*/ 61 h 245"/>
                <a:gd name="T18" fmla="*/ 61 w 376"/>
                <a:gd name="T19" fmla="*/ 45 h 245"/>
                <a:gd name="T20" fmla="*/ 8 w 376"/>
                <a:gd name="T21" fmla="*/ 38 h 245"/>
                <a:gd name="T22" fmla="*/ 8 w 376"/>
                <a:gd name="T23" fmla="*/ 38 h 245"/>
                <a:gd name="T24" fmla="*/ 8 w 376"/>
                <a:gd name="T25" fmla="*/ 91 h 245"/>
                <a:gd name="T26" fmla="*/ 69 w 376"/>
                <a:gd name="T27" fmla="*/ 114 h 245"/>
                <a:gd name="T28" fmla="*/ 61 w 376"/>
                <a:gd name="T29" fmla="*/ 183 h 245"/>
                <a:gd name="T30" fmla="*/ 161 w 376"/>
                <a:gd name="T31" fmla="*/ 244 h 245"/>
                <a:gd name="T32" fmla="*/ 161 w 376"/>
                <a:gd name="T33" fmla="*/ 244 h 245"/>
                <a:gd name="T34" fmla="*/ 298 w 376"/>
                <a:gd name="T35" fmla="*/ 229 h 245"/>
                <a:gd name="T36" fmla="*/ 375 w 376"/>
                <a:gd name="T37" fmla="*/ 16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45">
                  <a:moveTo>
                    <a:pt x="375" y="168"/>
                  </a:moveTo>
                  <a:lnTo>
                    <a:pt x="375" y="168"/>
                  </a:lnTo>
                  <a:cubicBezTo>
                    <a:pt x="336" y="122"/>
                    <a:pt x="314" y="61"/>
                    <a:pt x="291" y="0"/>
                  </a:cubicBezTo>
                  <a:lnTo>
                    <a:pt x="291" y="0"/>
                  </a:lnTo>
                  <a:cubicBezTo>
                    <a:pt x="268" y="7"/>
                    <a:pt x="275" y="0"/>
                    <a:pt x="252" y="15"/>
                  </a:cubicBezTo>
                  <a:cubicBezTo>
                    <a:pt x="237" y="22"/>
                    <a:pt x="245" y="38"/>
                    <a:pt x="229" y="53"/>
                  </a:cubicBezTo>
                  <a:cubicBezTo>
                    <a:pt x="222" y="61"/>
                    <a:pt x="214" y="68"/>
                    <a:pt x="199" y="68"/>
                  </a:cubicBezTo>
                  <a:cubicBezTo>
                    <a:pt x="184" y="76"/>
                    <a:pt x="168" y="61"/>
                    <a:pt x="153" y="53"/>
                  </a:cubicBezTo>
                  <a:cubicBezTo>
                    <a:pt x="130" y="53"/>
                    <a:pt x="115" y="61"/>
                    <a:pt x="92" y="61"/>
                  </a:cubicBezTo>
                  <a:cubicBezTo>
                    <a:pt x="84" y="61"/>
                    <a:pt x="69" y="45"/>
                    <a:pt x="61" y="45"/>
                  </a:cubicBezTo>
                  <a:cubicBezTo>
                    <a:pt x="39" y="38"/>
                    <a:pt x="23" y="38"/>
                    <a:pt x="8" y="38"/>
                  </a:cubicBezTo>
                  <a:lnTo>
                    <a:pt x="8" y="38"/>
                  </a:lnTo>
                  <a:cubicBezTo>
                    <a:pt x="8" y="53"/>
                    <a:pt x="0" y="76"/>
                    <a:pt x="8" y="91"/>
                  </a:cubicBezTo>
                  <a:cubicBezTo>
                    <a:pt x="23" y="107"/>
                    <a:pt x="61" y="99"/>
                    <a:pt x="69" y="114"/>
                  </a:cubicBezTo>
                  <a:cubicBezTo>
                    <a:pt x="84" y="137"/>
                    <a:pt x="46" y="160"/>
                    <a:pt x="61" y="183"/>
                  </a:cubicBezTo>
                  <a:cubicBezTo>
                    <a:pt x="84" y="213"/>
                    <a:pt x="130" y="221"/>
                    <a:pt x="161" y="244"/>
                  </a:cubicBezTo>
                  <a:lnTo>
                    <a:pt x="161" y="244"/>
                  </a:lnTo>
                  <a:cubicBezTo>
                    <a:pt x="207" y="236"/>
                    <a:pt x="252" y="244"/>
                    <a:pt x="298" y="229"/>
                  </a:cubicBezTo>
                  <a:cubicBezTo>
                    <a:pt x="336" y="213"/>
                    <a:pt x="344" y="198"/>
                    <a:pt x="375"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6" name="Freeform 124"/>
            <p:cNvSpPr>
              <a:spLocks noChangeArrowheads="1"/>
            </p:cNvSpPr>
            <p:nvPr/>
          </p:nvSpPr>
          <p:spPr bwMode="auto">
            <a:xfrm>
              <a:off x="5017762" y="5210175"/>
              <a:ext cx="1349287" cy="838200"/>
            </a:xfrm>
            <a:custGeom>
              <a:avLst/>
              <a:gdLst>
                <a:gd name="T0" fmla="*/ 3741 w 3750"/>
                <a:gd name="T1" fmla="*/ 978 h 2330"/>
                <a:gd name="T2" fmla="*/ 3543 w 3750"/>
                <a:gd name="T3" fmla="*/ 1153 h 2330"/>
                <a:gd name="T4" fmla="*/ 3405 w 3750"/>
                <a:gd name="T5" fmla="*/ 1161 h 2330"/>
                <a:gd name="T6" fmla="*/ 3405 w 3750"/>
                <a:gd name="T7" fmla="*/ 1283 h 2330"/>
                <a:gd name="T8" fmla="*/ 3329 w 3750"/>
                <a:gd name="T9" fmla="*/ 1375 h 2330"/>
                <a:gd name="T10" fmla="*/ 2574 w 3750"/>
                <a:gd name="T11" fmla="*/ 1360 h 2330"/>
                <a:gd name="T12" fmla="*/ 2436 w 3750"/>
                <a:gd name="T13" fmla="*/ 1679 h 2330"/>
                <a:gd name="T14" fmla="*/ 1802 w 3750"/>
                <a:gd name="T15" fmla="*/ 1924 h 2330"/>
                <a:gd name="T16" fmla="*/ 1764 w 3750"/>
                <a:gd name="T17" fmla="*/ 1977 h 2330"/>
                <a:gd name="T18" fmla="*/ 1489 w 3750"/>
                <a:gd name="T19" fmla="*/ 1786 h 2330"/>
                <a:gd name="T20" fmla="*/ 1329 w 3750"/>
                <a:gd name="T21" fmla="*/ 1802 h 2330"/>
                <a:gd name="T22" fmla="*/ 1107 w 3750"/>
                <a:gd name="T23" fmla="*/ 2122 h 2330"/>
                <a:gd name="T24" fmla="*/ 672 w 3750"/>
                <a:gd name="T25" fmla="*/ 1802 h 2330"/>
                <a:gd name="T26" fmla="*/ 450 w 3750"/>
                <a:gd name="T27" fmla="*/ 2008 h 2330"/>
                <a:gd name="T28" fmla="*/ 511 w 3750"/>
                <a:gd name="T29" fmla="*/ 2267 h 2330"/>
                <a:gd name="T30" fmla="*/ 290 w 3750"/>
                <a:gd name="T31" fmla="*/ 1908 h 2330"/>
                <a:gd name="T32" fmla="*/ 160 w 3750"/>
                <a:gd name="T33" fmla="*/ 1260 h 2330"/>
                <a:gd name="T34" fmla="*/ 328 w 3750"/>
                <a:gd name="T35" fmla="*/ 1512 h 2330"/>
                <a:gd name="T36" fmla="*/ 420 w 3750"/>
                <a:gd name="T37" fmla="*/ 1191 h 2330"/>
                <a:gd name="T38" fmla="*/ 771 w 3750"/>
                <a:gd name="T39" fmla="*/ 1161 h 2330"/>
                <a:gd name="T40" fmla="*/ 909 w 3750"/>
                <a:gd name="T41" fmla="*/ 1024 h 2330"/>
                <a:gd name="T42" fmla="*/ 1008 w 3750"/>
                <a:gd name="T43" fmla="*/ 878 h 2330"/>
                <a:gd name="T44" fmla="*/ 1222 w 3750"/>
                <a:gd name="T45" fmla="*/ 810 h 2330"/>
                <a:gd name="T46" fmla="*/ 1291 w 3750"/>
                <a:gd name="T47" fmla="*/ 817 h 2330"/>
                <a:gd name="T48" fmla="*/ 1382 w 3750"/>
                <a:gd name="T49" fmla="*/ 565 h 2330"/>
                <a:gd name="T50" fmla="*/ 1566 w 3750"/>
                <a:gd name="T51" fmla="*/ 405 h 2330"/>
                <a:gd name="T52" fmla="*/ 1756 w 3750"/>
                <a:gd name="T53" fmla="*/ 458 h 2330"/>
                <a:gd name="T54" fmla="*/ 1779 w 3750"/>
                <a:gd name="T55" fmla="*/ 260 h 2330"/>
                <a:gd name="T56" fmla="*/ 1924 w 3750"/>
                <a:gd name="T57" fmla="*/ 53 h 2330"/>
                <a:gd name="T58" fmla="*/ 2008 w 3750"/>
                <a:gd name="T59" fmla="*/ 23 h 2330"/>
                <a:gd name="T60" fmla="*/ 2276 w 3750"/>
                <a:gd name="T61" fmla="*/ 138 h 2330"/>
                <a:gd name="T62" fmla="*/ 2398 w 3750"/>
                <a:gd name="T63" fmla="*/ 336 h 2330"/>
                <a:gd name="T64" fmla="*/ 2490 w 3750"/>
                <a:gd name="T65" fmla="*/ 481 h 2330"/>
                <a:gd name="T66" fmla="*/ 2604 w 3750"/>
                <a:gd name="T67" fmla="*/ 390 h 2330"/>
                <a:gd name="T68" fmla="*/ 2650 w 3750"/>
                <a:gd name="T69" fmla="*/ 191 h 2330"/>
                <a:gd name="T70" fmla="*/ 2749 w 3750"/>
                <a:gd name="T71" fmla="*/ 168 h 2330"/>
                <a:gd name="T72" fmla="*/ 3002 w 3750"/>
                <a:gd name="T73" fmla="*/ 61 h 2330"/>
                <a:gd name="T74" fmla="*/ 3085 w 3750"/>
                <a:gd name="T75" fmla="*/ 145 h 2330"/>
                <a:gd name="T76" fmla="*/ 3024 w 3750"/>
                <a:gd name="T77" fmla="*/ 344 h 2330"/>
                <a:gd name="T78" fmla="*/ 3191 w 3750"/>
                <a:gd name="T79" fmla="*/ 275 h 2330"/>
                <a:gd name="T80" fmla="*/ 3344 w 3750"/>
                <a:gd name="T81" fmla="*/ 344 h 2330"/>
                <a:gd name="T82" fmla="*/ 3436 w 3750"/>
                <a:gd name="T83" fmla="*/ 527 h 2330"/>
                <a:gd name="T84" fmla="*/ 3573 w 3750"/>
                <a:gd name="T85" fmla="*/ 489 h 2330"/>
                <a:gd name="T86" fmla="*/ 3695 w 3750"/>
                <a:gd name="T87" fmla="*/ 550 h 2330"/>
                <a:gd name="T88" fmla="*/ 3726 w 3750"/>
                <a:gd name="T89" fmla="*/ 672 h 2330"/>
                <a:gd name="T90" fmla="*/ 3749 w 3750"/>
                <a:gd name="T91" fmla="*/ 947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0" h="2330">
                  <a:moveTo>
                    <a:pt x="3749" y="947"/>
                  </a:moveTo>
                  <a:lnTo>
                    <a:pt x="3749" y="947"/>
                  </a:lnTo>
                  <a:cubicBezTo>
                    <a:pt x="3741" y="947"/>
                    <a:pt x="3741" y="970"/>
                    <a:pt x="3741" y="978"/>
                  </a:cubicBezTo>
                  <a:cubicBezTo>
                    <a:pt x="3734" y="985"/>
                    <a:pt x="3726" y="985"/>
                    <a:pt x="3718" y="993"/>
                  </a:cubicBezTo>
                  <a:cubicBezTo>
                    <a:pt x="3695" y="1016"/>
                    <a:pt x="3695" y="1031"/>
                    <a:pt x="3680" y="1054"/>
                  </a:cubicBezTo>
                  <a:cubicBezTo>
                    <a:pt x="3634" y="1069"/>
                    <a:pt x="3604" y="1146"/>
                    <a:pt x="3543" y="1153"/>
                  </a:cubicBezTo>
                  <a:cubicBezTo>
                    <a:pt x="3535" y="1169"/>
                    <a:pt x="3420" y="1161"/>
                    <a:pt x="3413" y="1146"/>
                  </a:cubicBezTo>
                  <a:lnTo>
                    <a:pt x="3405" y="1161"/>
                  </a:lnTo>
                  <a:lnTo>
                    <a:pt x="3405" y="1161"/>
                  </a:lnTo>
                  <a:cubicBezTo>
                    <a:pt x="3398" y="1169"/>
                    <a:pt x="3405" y="1169"/>
                    <a:pt x="3405" y="1176"/>
                  </a:cubicBezTo>
                  <a:cubicBezTo>
                    <a:pt x="3436" y="1207"/>
                    <a:pt x="3436" y="1207"/>
                    <a:pt x="3436" y="1207"/>
                  </a:cubicBezTo>
                  <a:cubicBezTo>
                    <a:pt x="3459" y="1207"/>
                    <a:pt x="3413" y="1276"/>
                    <a:pt x="3405" y="1283"/>
                  </a:cubicBezTo>
                  <a:cubicBezTo>
                    <a:pt x="3398" y="1299"/>
                    <a:pt x="3398" y="1344"/>
                    <a:pt x="3375" y="1352"/>
                  </a:cubicBezTo>
                  <a:cubicBezTo>
                    <a:pt x="3382" y="1352"/>
                    <a:pt x="3382" y="1352"/>
                    <a:pt x="3382" y="1352"/>
                  </a:cubicBezTo>
                  <a:cubicBezTo>
                    <a:pt x="3375" y="1352"/>
                    <a:pt x="3359" y="1360"/>
                    <a:pt x="3329" y="1375"/>
                  </a:cubicBezTo>
                  <a:cubicBezTo>
                    <a:pt x="3260" y="1421"/>
                    <a:pt x="3078" y="1421"/>
                    <a:pt x="2986" y="1405"/>
                  </a:cubicBezTo>
                  <a:cubicBezTo>
                    <a:pt x="2887" y="1382"/>
                    <a:pt x="2788" y="1398"/>
                    <a:pt x="2688" y="1405"/>
                  </a:cubicBezTo>
                  <a:cubicBezTo>
                    <a:pt x="2627" y="1413"/>
                    <a:pt x="2612" y="1360"/>
                    <a:pt x="2574" y="1360"/>
                  </a:cubicBezTo>
                  <a:cubicBezTo>
                    <a:pt x="2574" y="1398"/>
                    <a:pt x="2581" y="1421"/>
                    <a:pt x="2566" y="1459"/>
                  </a:cubicBezTo>
                  <a:cubicBezTo>
                    <a:pt x="2551" y="1497"/>
                    <a:pt x="2581" y="1527"/>
                    <a:pt x="2581" y="1565"/>
                  </a:cubicBezTo>
                  <a:cubicBezTo>
                    <a:pt x="2581" y="1679"/>
                    <a:pt x="2505" y="1641"/>
                    <a:pt x="2436" y="1679"/>
                  </a:cubicBezTo>
                  <a:cubicBezTo>
                    <a:pt x="2345" y="1672"/>
                    <a:pt x="2367" y="1634"/>
                    <a:pt x="2283" y="1695"/>
                  </a:cubicBezTo>
                  <a:cubicBezTo>
                    <a:pt x="2215" y="1740"/>
                    <a:pt x="2184" y="1794"/>
                    <a:pt x="2131" y="1832"/>
                  </a:cubicBezTo>
                  <a:cubicBezTo>
                    <a:pt x="2062" y="1886"/>
                    <a:pt x="1879" y="1992"/>
                    <a:pt x="1802" y="1924"/>
                  </a:cubicBezTo>
                  <a:cubicBezTo>
                    <a:pt x="1795" y="1916"/>
                    <a:pt x="1772" y="1863"/>
                    <a:pt x="1764" y="1870"/>
                  </a:cubicBezTo>
                  <a:cubicBezTo>
                    <a:pt x="1749" y="1924"/>
                    <a:pt x="1764" y="1931"/>
                    <a:pt x="1764" y="1977"/>
                  </a:cubicBezTo>
                  <a:lnTo>
                    <a:pt x="1764" y="1977"/>
                  </a:lnTo>
                  <a:cubicBezTo>
                    <a:pt x="1749" y="1939"/>
                    <a:pt x="1657" y="1916"/>
                    <a:pt x="1627" y="1893"/>
                  </a:cubicBezTo>
                  <a:cubicBezTo>
                    <a:pt x="1588" y="1863"/>
                    <a:pt x="1543" y="1817"/>
                    <a:pt x="1535" y="1763"/>
                  </a:cubicBezTo>
                  <a:cubicBezTo>
                    <a:pt x="1527" y="1717"/>
                    <a:pt x="1512" y="1786"/>
                    <a:pt x="1489" y="1786"/>
                  </a:cubicBezTo>
                  <a:cubicBezTo>
                    <a:pt x="1466" y="1786"/>
                    <a:pt x="1390" y="1725"/>
                    <a:pt x="1359" y="1710"/>
                  </a:cubicBezTo>
                  <a:cubicBezTo>
                    <a:pt x="1313" y="1695"/>
                    <a:pt x="1283" y="1611"/>
                    <a:pt x="1275" y="1702"/>
                  </a:cubicBezTo>
                  <a:cubicBezTo>
                    <a:pt x="1268" y="1756"/>
                    <a:pt x="1298" y="1779"/>
                    <a:pt x="1329" y="1802"/>
                  </a:cubicBezTo>
                  <a:cubicBezTo>
                    <a:pt x="1397" y="1855"/>
                    <a:pt x="1313" y="1992"/>
                    <a:pt x="1321" y="2054"/>
                  </a:cubicBezTo>
                  <a:cubicBezTo>
                    <a:pt x="1336" y="2115"/>
                    <a:pt x="1344" y="2153"/>
                    <a:pt x="1291" y="2199"/>
                  </a:cubicBezTo>
                  <a:cubicBezTo>
                    <a:pt x="1260" y="2214"/>
                    <a:pt x="1145" y="2138"/>
                    <a:pt x="1107" y="2122"/>
                  </a:cubicBezTo>
                  <a:cubicBezTo>
                    <a:pt x="1000" y="2069"/>
                    <a:pt x="985" y="1962"/>
                    <a:pt x="909" y="1908"/>
                  </a:cubicBezTo>
                  <a:cubicBezTo>
                    <a:pt x="847" y="1870"/>
                    <a:pt x="817" y="1855"/>
                    <a:pt x="771" y="1809"/>
                  </a:cubicBezTo>
                  <a:cubicBezTo>
                    <a:pt x="748" y="1786"/>
                    <a:pt x="702" y="1802"/>
                    <a:pt x="672" y="1802"/>
                  </a:cubicBezTo>
                  <a:cubicBezTo>
                    <a:pt x="649" y="1794"/>
                    <a:pt x="626" y="1756"/>
                    <a:pt x="611" y="1733"/>
                  </a:cubicBezTo>
                  <a:cubicBezTo>
                    <a:pt x="565" y="1687"/>
                    <a:pt x="473" y="1779"/>
                    <a:pt x="435" y="1802"/>
                  </a:cubicBezTo>
                  <a:cubicBezTo>
                    <a:pt x="351" y="1848"/>
                    <a:pt x="435" y="1939"/>
                    <a:pt x="450" y="2008"/>
                  </a:cubicBezTo>
                  <a:cubicBezTo>
                    <a:pt x="473" y="2130"/>
                    <a:pt x="473" y="2130"/>
                    <a:pt x="473" y="2130"/>
                  </a:cubicBezTo>
                  <a:cubicBezTo>
                    <a:pt x="519" y="2191"/>
                    <a:pt x="519" y="2191"/>
                    <a:pt x="519" y="2191"/>
                  </a:cubicBezTo>
                  <a:cubicBezTo>
                    <a:pt x="511" y="2267"/>
                    <a:pt x="511" y="2267"/>
                    <a:pt x="511" y="2267"/>
                  </a:cubicBezTo>
                  <a:cubicBezTo>
                    <a:pt x="504" y="2298"/>
                    <a:pt x="549" y="2313"/>
                    <a:pt x="557" y="2329"/>
                  </a:cubicBezTo>
                  <a:cubicBezTo>
                    <a:pt x="458" y="2329"/>
                    <a:pt x="351" y="2252"/>
                    <a:pt x="397" y="2153"/>
                  </a:cubicBezTo>
                  <a:cubicBezTo>
                    <a:pt x="412" y="2122"/>
                    <a:pt x="320" y="1939"/>
                    <a:pt x="290" y="1908"/>
                  </a:cubicBezTo>
                  <a:cubicBezTo>
                    <a:pt x="252" y="1848"/>
                    <a:pt x="168" y="1817"/>
                    <a:pt x="130" y="1748"/>
                  </a:cubicBezTo>
                  <a:cubicBezTo>
                    <a:pt x="107" y="1664"/>
                    <a:pt x="0" y="1557"/>
                    <a:pt x="30" y="1451"/>
                  </a:cubicBezTo>
                  <a:cubicBezTo>
                    <a:pt x="45" y="1382"/>
                    <a:pt x="61" y="1260"/>
                    <a:pt x="160" y="1260"/>
                  </a:cubicBezTo>
                  <a:cubicBezTo>
                    <a:pt x="160" y="1283"/>
                    <a:pt x="198" y="1337"/>
                    <a:pt x="206" y="1367"/>
                  </a:cubicBezTo>
                  <a:cubicBezTo>
                    <a:pt x="213" y="1405"/>
                    <a:pt x="206" y="1451"/>
                    <a:pt x="206" y="1489"/>
                  </a:cubicBezTo>
                  <a:cubicBezTo>
                    <a:pt x="213" y="1565"/>
                    <a:pt x="366" y="1588"/>
                    <a:pt x="328" y="1512"/>
                  </a:cubicBezTo>
                  <a:cubicBezTo>
                    <a:pt x="282" y="1436"/>
                    <a:pt x="252" y="1360"/>
                    <a:pt x="244" y="1283"/>
                  </a:cubicBezTo>
                  <a:lnTo>
                    <a:pt x="244" y="1283"/>
                  </a:lnTo>
                  <a:cubicBezTo>
                    <a:pt x="297" y="1253"/>
                    <a:pt x="382" y="1230"/>
                    <a:pt x="420" y="1191"/>
                  </a:cubicBezTo>
                  <a:cubicBezTo>
                    <a:pt x="458" y="1161"/>
                    <a:pt x="450" y="1092"/>
                    <a:pt x="488" y="1077"/>
                  </a:cubicBezTo>
                  <a:cubicBezTo>
                    <a:pt x="534" y="1069"/>
                    <a:pt x="565" y="1130"/>
                    <a:pt x="603" y="1146"/>
                  </a:cubicBezTo>
                  <a:cubicBezTo>
                    <a:pt x="657" y="1161"/>
                    <a:pt x="718" y="1169"/>
                    <a:pt x="771" y="1161"/>
                  </a:cubicBezTo>
                  <a:cubicBezTo>
                    <a:pt x="824" y="1161"/>
                    <a:pt x="878" y="1146"/>
                    <a:pt x="924" y="1123"/>
                  </a:cubicBezTo>
                  <a:cubicBezTo>
                    <a:pt x="939" y="1115"/>
                    <a:pt x="939" y="1084"/>
                    <a:pt x="947" y="1069"/>
                  </a:cubicBezTo>
                  <a:cubicBezTo>
                    <a:pt x="947" y="1069"/>
                    <a:pt x="909" y="1031"/>
                    <a:pt x="909" y="1024"/>
                  </a:cubicBezTo>
                  <a:cubicBezTo>
                    <a:pt x="909" y="1016"/>
                    <a:pt x="939" y="917"/>
                    <a:pt x="939" y="917"/>
                  </a:cubicBezTo>
                  <a:cubicBezTo>
                    <a:pt x="947" y="901"/>
                    <a:pt x="962" y="878"/>
                    <a:pt x="977" y="871"/>
                  </a:cubicBezTo>
                  <a:cubicBezTo>
                    <a:pt x="985" y="863"/>
                    <a:pt x="1000" y="878"/>
                    <a:pt x="1008" y="878"/>
                  </a:cubicBezTo>
                  <a:cubicBezTo>
                    <a:pt x="1031" y="863"/>
                    <a:pt x="1038" y="825"/>
                    <a:pt x="1061" y="825"/>
                  </a:cubicBezTo>
                  <a:cubicBezTo>
                    <a:pt x="1092" y="817"/>
                    <a:pt x="1130" y="848"/>
                    <a:pt x="1161" y="840"/>
                  </a:cubicBezTo>
                  <a:cubicBezTo>
                    <a:pt x="1184" y="840"/>
                    <a:pt x="1206" y="817"/>
                    <a:pt x="1222" y="810"/>
                  </a:cubicBezTo>
                  <a:lnTo>
                    <a:pt x="1222" y="810"/>
                  </a:lnTo>
                  <a:cubicBezTo>
                    <a:pt x="1229" y="832"/>
                    <a:pt x="1222" y="886"/>
                    <a:pt x="1252" y="886"/>
                  </a:cubicBezTo>
                  <a:cubicBezTo>
                    <a:pt x="1275" y="894"/>
                    <a:pt x="1283" y="848"/>
                    <a:pt x="1291" y="817"/>
                  </a:cubicBezTo>
                  <a:cubicBezTo>
                    <a:pt x="1306" y="787"/>
                    <a:pt x="1298" y="748"/>
                    <a:pt x="1313" y="718"/>
                  </a:cubicBezTo>
                  <a:cubicBezTo>
                    <a:pt x="1321" y="703"/>
                    <a:pt x="1344" y="718"/>
                    <a:pt x="1352" y="710"/>
                  </a:cubicBezTo>
                  <a:cubicBezTo>
                    <a:pt x="1367" y="665"/>
                    <a:pt x="1367" y="611"/>
                    <a:pt x="1382" y="565"/>
                  </a:cubicBezTo>
                  <a:cubicBezTo>
                    <a:pt x="1405" y="512"/>
                    <a:pt x="1428" y="466"/>
                    <a:pt x="1466" y="435"/>
                  </a:cubicBezTo>
                  <a:cubicBezTo>
                    <a:pt x="1481" y="420"/>
                    <a:pt x="1504" y="435"/>
                    <a:pt x="1527" y="435"/>
                  </a:cubicBezTo>
                  <a:cubicBezTo>
                    <a:pt x="1543" y="428"/>
                    <a:pt x="1550" y="405"/>
                    <a:pt x="1566" y="405"/>
                  </a:cubicBezTo>
                  <a:cubicBezTo>
                    <a:pt x="1573" y="397"/>
                    <a:pt x="1588" y="397"/>
                    <a:pt x="1604" y="405"/>
                  </a:cubicBezTo>
                  <a:cubicBezTo>
                    <a:pt x="1649" y="428"/>
                    <a:pt x="1672" y="481"/>
                    <a:pt x="1726" y="496"/>
                  </a:cubicBezTo>
                  <a:cubicBezTo>
                    <a:pt x="1741" y="504"/>
                    <a:pt x="1749" y="474"/>
                    <a:pt x="1756" y="458"/>
                  </a:cubicBezTo>
                  <a:cubicBezTo>
                    <a:pt x="1756" y="458"/>
                    <a:pt x="1756" y="413"/>
                    <a:pt x="1756" y="405"/>
                  </a:cubicBezTo>
                  <a:cubicBezTo>
                    <a:pt x="1756" y="390"/>
                    <a:pt x="1810" y="321"/>
                    <a:pt x="1810" y="321"/>
                  </a:cubicBezTo>
                  <a:cubicBezTo>
                    <a:pt x="1802" y="298"/>
                    <a:pt x="1779" y="282"/>
                    <a:pt x="1779" y="260"/>
                  </a:cubicBezTo>
                  <a:cubicBezTo>
                    <a:pt x="1779" y="221"/>
                    <a:pt x="1779" y="176"/>
                    <a:pt x="1802" y="153"/>
                  </a:cubicBezTo>
                  <a:cubicBezTo>
                    <a:pt x="1833" y="115"/>
                    <a:pt x="1894" y="122"/>
                    <a:pt x="1932" y="92"/>
                  </a:cubicBezTo>
                  <a:cubicBezTo>
                    <a:pt x="1947" y="84"/>
                    <a:pt x="1917" y="61"/>
                    <a:pt x="1924" y="53"/>
                  </a:cubicBezTo>
                  <a:cubicBezTo>
                    <a:pt x="1932" y="30"/>
                    <a:pt x="1955" y="15"/>
                    <a:pt x="1970" y="0"/>
                  </a:cubicBezTo>
                  <a:lnTo>
                    <a:pt x="1970" y="0"/>
                  </a:lnTo>
                  <a:cubicBezTo>
                    <a:pt x="1985" y="7"/>
                    <a:pt x="1993" y="23"/>
                    <a:pt x="2008" y="23"/>
                  </a:cubicBezTo>
                  <a:cubicBezTo>
                    <a:pt x="2047" y="30"/>
                    <a:pt x="2085" y="15"/>
                    <a:pt x="2123" y="23"/>
                  </a:cubicBezTo>
                  <a:cubicBezTo>
                    <a:pt x="2161" y="23"/>
                    <a:pt x="2192" y="38"/>
                    <a:pt x="2222" y="61"/>
                  </a:cubicBezTo>
                  <a:cubicBezTo>
                    <a:pt x="2245" y="84"/>
                    <a:pt x="2260" y="115"/>
                    <a:pt x="2276" y="138"/>
                  </a:cubicBezTo>
                  <a:cubicBezTo>
                    <a:pt x="2291" y="153"/>
                    <a:pt x="2299" y="176"/>
                    <a:pt x="2306" y="191"/>
                  </a:cubicBezTo>
                  <a:cubicBezTo>
                    <a:pt x="2322" y="221"/>
                    <a:pt x="2337" y="252"/>
                    <a:pt x="2352" y="275"/>
                  </a:cubicBezTo>
                  <a:cubicBezTo>
                    <a:pt x="2367" y="298"/>
                    <a:pt x="2390" y="313"/>
                    <a:pt x="2398" y="336"/>
                  </a:cubicBezTo>
                  <a:cubicBezTo>
                    <a:pt x="2406" y="351"/>
                    <a:pt x="2398" y="382"/>
                    <a:pt x="2406" y="397"/>
                  </a:cubicBezTo>
                  <a:cubicBezTo>
                    <a:pt x="2406" y="413"/>
                    <a:pt x="2429" y="428"/>
                    <a:pt x="2436" y="435"/>
                  </a:cubicBezTo>
                  <a:cubicBezTo>
                    <a:pt x="2452" y="451"/>
                    <a:pt x="2467" y="474"/>
                    <a:pt x="2490" y="481"/>
                  </a:cubicBezTo>
                  <a:cubicBezTo>
                    <a:pt x="2497" y="489"/>
                    <a:pt x="2520" y="489"/>
                    <a:pt x="2528" y="481"/>
                  </a:cubicBezTo>
                  <a:cubicBezTo>
                    <a:pt x="2543" y="451"/>
                    <a:pt x="2535" y="413"/>
                    <a:pt x="2558" y="390"/>
                  </a:cubicBezTo>
                  <a:cubicBezTo>
                    <a:pt x="2566" y="382"/>
                    <a:pt x="2597" y="405"/>
                    <a:pt x="2604" y="390"/>
                  </a:cubicBezTo>
                  <a:cubicBezTo>
                    <a:pt x="2619" y="367"/>
                    <a:pt x="2604" y="328"/>
                    <a:pt x="2604" y="298"/>
                  </a:cubicBezTo>
                  <a:cubicBezTo>
                    <a:pt x="2604" y="267"/>
                    <a:pt x="2589" y="237"/>
                    <a:pt x="2604" y="214"/>
                  </a:cubicBezTo>
                  <a:cubicBezTo>
                    <a:pt x="2612" y="199"/>
                    <a:pt x="2635" y="199"/>
                    <a:pt x="2650" y="191"/>
                  </a:cubicBezTo>
                  <a:cubicBezTo>
                    <a:pt x="2673" y="176"/>
                    <a:pt x="2696" y="168"/>
                    <a:pt x="2711" y="153"/>
                  </a:cubicBezTo>
                  <a:lnTo>
                    <a:pt x="2711" y="153"/>
                  </a:lnTo>
                  <a:cubicBezTo>
                    <a:pt x="2727" y="160"/>
                    <a:pt x="2734" y="168"/>
                    <a:pt x="2749" y="168"/>
                  </a:cubicBezTo>
                  <a:cubicBezTo>
                    <a:pt x="2772" y="168"/>
                    <a:pt x="2803" y="160"/>
                    <a:pt x="2833" y="153"/>
                  </a:cubicBezTo>
                  <a:cubicBezTo>
                    <a:pt x="2879" y="145"/>
                    <a:pt x="2933" y="153"/>
                    <a:pt x="2971" y="130"/>
                  </a:cubicBezTo>
                  <a:cubicBezTo>
                    <a:pt x="2994" y="115"/>
                    <a:pt x="2979" y="76"/>
                    <a:pt x="3002" y="61"/>
                  </a:cubicBezTo>
                  <a:cubicBezTo>
                    <a:pt x="3009" y="53"/>
                    <a:pt x="3024" y="76"/>
                    <a:pt x="3040" y="76"/>
                  </a:cubicBezTo>
                  <a:cubicBezTo>
                    <a:pt x="3070" y="92"/>
                    <a:pt x="3108" y="76"/>
                    <a:pt x="3131" y="99"/>
                  </a:cubicBezTo>
                  <a:cubicBezTo>
                    <a:pt x="3139" y="122"/>
                    <a:pt x="3101" y="130"/>
                    <a:pt x="3085" y="145"/>
                  </a:cubicBezTo>
                  <a:cubicBezTo>
                    <a:pt x="3063" y="160"/>
                    <a:pt x="3047" y="176"/>
                    <a:pt x="3032" y="199"/>
                  </a:cubicBezTo>
                  <a:cubicBezTo>
                    <a:pt x="3024" y="221"/>
                    <a:pt x="3017" y="252"/>
                    <a:pt x="3017" y="275"/>
                  </a:cubicBezTo>
                  <a:cubicBezTo>
                    <a:pt x="3017" y="298"/>
                    <a:pt x="3009" y="328"/>
                    <a:pt x="3024" y="344"/>
                  </a:cubicBezTo>
                  <a:cubicBezTo>
                    <a:pt x="3047" y="351"/>
                    <a:pt x="3063" y="321"/>
                    <a:pt x="3085" y="305"/>
                  </a:cubicBezTo>
                  <a:cubicBezTo>
                    <a:pt x="3101" y="290"/>
                    <a:pt x="3116" y="260"/>
                    <a:pt x="3145" y="252"/>
                  </a:cubicBezTo>
                  <a:cubicBezTo>
                    <a:pt x="3161" y="244"/>
                    <a:pt x="3176" y="260"/>
                    <a:pt x="3191" y="275"/>
                  </a:cubicBezTo>
                  <a:cubicBezTo>
                    <a:pt x="3207" y="282"/>
                    <a:pt x="3207" y="321"/>
                    <a:pt x="3230" y="321"/>
                  </a:cubicBezTo>
                  <a:cubicBezTo>
                    <a:pt x="3260" y="328"/>
                    <a:pt x="3298" y="290"/>
                    <a:pt x="3337" y="298"/>
                  </a:cubicBezTo>
                  <a:cubicBezTo>
                    <a:pt x="3352" y="305"/>
                    <a:pt x="3344" y="328"/>
                    <a:pt x="3344" y="344"/>
                  </a:cubicBezTo>
                  <a:cubicBezTo>
                    <a:pt x="3359" y="367"/>
                    <a:pt x="3367" y="382"/>
                    <a:pt x="3375" y="405"/>
                  </a:cubicBezTo>
                  <a:cubicBezTo>
                    <a:pt x="3390" y="428"/>
                    <a:pt x="3413" y="443"/>
                    <a:pt x="3428" y="466"/>
                  </a:cubicBezTo>
                  <a:cubicBezTo>
                    <a:pt x="3436" y="481"/>
                    <a:pt x="3420" y="512"/>
                    <a:pt x="3436" y="527"/>
                  </a:cubicBezTo>
                  <a:cubicBezTo>
                    <a:pt x="3443" y="535"/>
                    <a:pt x="3459" y="527"/>
                    <a:pt x="3474" y="527"/>
                  </a:cubicBezTo>
                  <a:cubicBezTo>
                    <a:pt x="3482" y="527"/>
                    <a:pt x="3489" y="542"/>
                    <a:pt x="3497" y="535"/>
                  </a:cubicBezTo>
                  <a:cubicBezTo>
                    <a:pt x="3527" y="527"/>
                    <a:pt x="3543" y="496"/>
                    <a:pt x="3573" y="489"/>
                  </a:cubicBezTo>
                  <a:cubicBezTo>
                    <a:pt x="3589" y="489"/>
                    <a:pt x="3604" y="504"/>
                    <a:pt x="3619" y="512"/>
                  </a:cubicBezTo>
                  <a:cubicBezTo>
                    <a:pt x="3642" y="512"/>
                    <a:pt x="3657" y="489"/>
                    <a:pt x="3673" y="496"/>
                  </a:cubicBezTo>
                  <a:cubicBezTo>
                    <a:pt x="3688" y="504"/>
                    <a:pt x="3703" y="535"/>
                    <a:pt x="3695" y="550"/>
                  </a:cubicBezTo>
                  <a:cubicBezTo>
                    <a:pt x="3688" y="580"/>
                    <a:pt x="3627" y="588"/>
                    <a:pt x="3634" y="619"/>
                  </a:cubicBezTo>
                  <a:cubicBezTo>
                    <a:pt x="3642" y="649"/>
                    <a:pt x="3695" y="611"/>
                    <a:pt x="3726" y="626"/>
                  </a:cubicBezTo>
                  <a:cubicBezTo>
                    <a:pt x="3734" y="634"/>
                    <a:pt x="3734" y="657"/>
                    <a:pt x="3726" y="672"/>
                  </a:cubicBezTo>
                  <a:cubicBezTo>
                    <a:pt x="3718" y="687"/>
                    <a:pt x="3695" y="687"/>
                    <a:pt x="3695" y="703"/>
                  </a:cubicBezTo>
                  <a:cubicBezTo>
                    <a:pt x="3680" y="764"/>
                    <a:pt x="3657" y="825"/>
                    <a:pt x="3665" y="878"/>
                  </a:cubicBezTo>
                  <a:cubicBezTo>
                    <a:pt x="3673" y="917"/>
                    <a:pt x="3718" y="924"/>
                    <a:pt x="3749" y="94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7" name="Freeform 125"/>
            <p:cNvSpPr>
              <a:spLocks noChangeArrowheads="1"/>
            </p:cNvSpPr>
            <p:nvPr/>
          </p:nvSpPr>
          <p:spPr bwMode="auto">
            <a:xfrm>
              <a:off x="5106656" y="5068888"/>
              <a:ext cx="393674" cy="603250"/>
            </a:xfrm>
            <a:custGeom>
              <a:avLst/>
              <a:gdLst>
                <a:gd name="T0" fmla="*/ 0 w 1093"/>
                <a:gd name="T1" fmla="*/ 1673 h 1674"/>
                <a:gd name="T2" fmla="*/ 244 w 1093"/>
                <a:gd name="T3" fmla="*/ 1467 h 1674"/>
                <a:gd name="T4" fmla="*/ 527 w 1093"/>
                <a:gd name="T5" fmla="*/ 1551 h 1674"/>
                <a:gd name="T6" fmla="*/ 703 w 1093"/>
                <a:gd name="T7" fmla="*/ 1459 h 1674"/>
                <a:gd name="T8" fmla="*/ 695 w 1093"/>
                <a:gd name="T9" fmla="*/ 1307 h 1674"/>
                <a:gd name="T10" fmla="*/ 764 w 1093"/>
                <a:gd name="T11" fmla="*/ 1268 h 1674"/>
                <a:gd name="T12" fmla="*/ 917 w 1093"/>
                <a:gd name="T13" fmla="*/ 1230 h 1674"/>
                <a:gd name="T14" fmla="*/ 978 w 1093"/>
                <a:gd name="T15" fmla="*/ 1200 h 1674"/>
                <a:gd name="T16" fmla="*/ 1001 w 1093"/>
                <a:gd name="T17" fmla="*/ 1032 h 1674"/>
                <a:gd name="T18" fmla="*/ 1008 w 1093"/>
                <a:gd name="T19" fmla="*/ 955 h 1674"/>
                <a:gd name="T20" fmla="*/ 978 w 1093"/>
                <a:gd name="T21" fmla="*/ 879 h 1674"/>
                <a:gd name="T22" fmla="*/ 962 w 1093"/>
                <a:gd name="T23" fmla="*/ 772 h 1674"/>
                <a:gd name="T24" fmla="*/ 878 w 1093"/>
                <a:gd name="T25" fmla="*/ 711 h 1674"/>
                <a:gd name="T26" fmla="*/ 855 w 1093"/>
                <a:gd name="T27" fmla="*/ 650 h 1674"/>
                <a:gd name="T28" fmla="*/ 871 w 1093"/>
                <a:gd name="T29" fmla="*/ 573 h 1674"/>
                <a:gd name="T30" fmla="*/ 772 w 1093"/>
                <a:gd name="T31" fmla="*/ 558 h 1674"/>
                <a:gd name="T32" fmla="*/ 825 w 1093"/>
                <a:gd name="T33" fmla="*/ 482 h 1674"/>
                <a:gd name="T34" fmla="*/ 886 w 1093"/>
                <a:gd name="T35" fmla="*/ 535 h 1674"/>
                <a:gd name="T36" fmla="*/ 1001 w 1093"/>
                <a:gd name="T37" fmla="*/ 520 h 1674"/>
                <a:gd name="T38" fmla="*/ 940 w 1093"/>
                <a:gd name="T39" fmla="*/ 451 h 1674"/>
                <a:gd name="T40" fmla="*/ 932 w 1093"/>
                <a:gd name="T41" fmla="*/ 397 h 1674"/>
                <a:gd name="T42" fmla="*/ 1001 w 1093"/>
                <a:gd name="T43" fmla="*/ 329 h 1674"/>
                <a:gd name="T44" fmla="*/ 1085 w 1093"/>
                <a:gd name="T45" fmla="*/ 260 h 1674"/>
                <a:gd name="T46" fmla="*/ 1031 w 1093"/>
                <a:gd name="T47" fmla="*/ 107 h 1674"/>
                <a:gd name="T48" fmla="*/ 894 w 1093"/>
                <a:gd name="T49" fmla="*/ 100 h 1674"/>
                <a:gd name="T50" fmla="*/ 802 w 1093"/>
                <a:gd name="T51" fmla="*/ 0 h 1674"/>
                <a:gd name="T52" fmla="*/ 718 w 1093"/>
                <a:gd name="T53" fmla="*/ 84 h 1674"/>
                <a:gd name="T54" fmla="*/ 580 w 1093"/>
                <a:gd name="T55" fmla="*/ 84 h 1674"/>
                <a:gd name="T56" fmla="*/ 588 w 1093"/>
                <a:gd name="T57" fmla="*/ 107 h 1674"/>
                <a:gd name="T58" fmla="*/ 634 w 1093"/>
                <a:gd name="T59" fmla="*/ 252 h 1674"/>
                <a:gd name="T60" fmla="*/ 474 w 1093"/>
                <a:gd name="T61" fmla="*/ 550 h 1674"/>
                <a:gd name="T62" fmla="*/ 321 w 1093"/>
                <a:gd name="T63" fmla="*/ 810 h 1674"/>
                <a:gd name="T64" fmla="*/ 298 w 1093"/>
                <a:gd name="T65" fmla="*/ 1024 h 1674"/>
                <a:gd name="T66" fmla="*/ 92 w 1093"/>
                <a:gd name="T67" fmla="*/ 1307 h 1674"/>
                <a:gd name="T68" fmla="*/ 0 w 1093"/>
                <a:gd name="T69" fmla="*/ 1673 h 1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3" h="1674">
                  <a:moveTo>
                    <a:pt x="0" y="1673"/>
                  </a:moveTo>
                  <a:lnTo>
                    <a:pt x="0" y="1673"/>
                  </a:lnTo>
                  <a:cubicBezTo>
                    <a:pt x="53" y="1643"/>
                    <a:pt x="138" y="1620"/>
                    <a:pt x="176" y="1581"/>
                  </a:cubicBezTo>
                  <a:cubicBezTo>
                    <a:pt x="214" y="1551"/>
                    <a:pt x="206" y="1482"/>
                    <a:pt x="244" y="1467"/>
                  </a:cubicBezTo>
                  <a:cubicBezTo>
                    <a:pt x="290" y="1459"/>
                    <a:pt x="321" y="1520"/>
                    <a:pt x="359" y="1536"/>
                  </a:cubicBezTo>
                  <a:cubicBezTo>
                    <a:pt x="413" y="1551"/>
                    <a:pt x="474" y="1559"/>
                    <a:pt x="527" y="1551"/>
                  </a:cubicBezTo>
                  <a:cubicBezTo>
                    <a:pt x="580" y="1551"/>
                    <a:pt x="634" y="1536"/>
                    <a:pt x="680" y="1513"/>
                  </a:cubicBezTo>
                  <a:cubicBezTo>
                    <a:pt x="695" y="1505"/>
                    <a:pt x="695" y="1474"/>
                    <a:pt x="703" y="1459"/>
                  </a:cubicBezTo>
                  <a:cubicBezTo>
                    <a:pt x="703" y="1459"/>
                    <a:pt x="665" y="1421"/>
                    <a:pt x="665" y="1414"/>
                  </a:cubicBezTo>
                  <a:cubicBezTo>
                    <a:pt x="665" y="1406"/>
                    <a:pt x="695" y="1307"/>
                    <a:pt x="695" y="1307"/>
                  </a:cubicBezTo>
                  <a:cubicBezTo>
                    <a:pt x="703" y="1291"/>
                    <a:pt x="718" y="1268"/>
                    <a:pt x="733" y="1261"/>
                  </a:cubicBezTo>
                  <a:cubicBezTo>
                    <a:pt x="741" y="1253"/>
                    <a:pt x="756" y="1268"/>
                    <a:pt x="764" y="1268"/>
                  </a:cubicBezTo>
                  <a:cubicBezTo>
                    <a:pt x="787" y="1253"/>
                    <a:pt x="794" y="1215"/>
                    <a:pt x="817" y="1215"/>
                  </a:cubicBezTo>
                  <a:cubicBezTo>
                    <a:pt x="848" y="1207"/>
                    <a:pt x="886" y="1238"/>
                    <a:pt x="917" y="1230"/>
                  </a:cubicBezTo>
                  <a:cubicBezTo>
                    <a:pt x="940" y="1230"/>
                    <a:pt x="962" y="1207"/>
                    <a:pt x="978" y="1200"/>
                  </a:cubicBezTo>
                  <a:lnTo>
                    <a:pt x="978" y="1200"/>
                  </a:lnTo>
                  <a:cubicBezTo>
                    <a:pt x="970" y="1169"/>
                    <a:pt x="955" y="1131"/>
                    <a:pt x="962" y="1100"/>
                  </a:cubicBezTo>
                  <a:cubicBezTo>
                    <a:pt x="962" y="1077"/>
                    <a:pt x="985" y="1055"/>
                    <a:pt x="1001" y="1032"/>
                  </a:cubicBezTo>
                  <a:cubicBezTo>
                    <a:pt x="1008" y="1009"/>
                    <a:pt x="1024" y="986"/>
                    <a:pt x="1024" y="955"/>
                  </a:cubicBezTo>
                  <a:cubicBezTo>
                    <a:pt x="1024" y="955"/>
                    <a:pt x="1008" y="963"/>
                    <a:pt x="1008" y="955"/>
                  </a:cubicBezTo>
                  <a:cubicBezTo>
                    <a:pt x="1001" y="947"/>
                    <a:pt x="1016" y="932"/>
                    <a:pt x="1016" y="925"/>
                  </a:cubicBezTo>
                  <a:cubicBezTo>
                    <a:pt x="1008" y="909"/>
                    <a:pt x="985" y="902"/>
                    <a:pt x="978" y="879"/>
                  </a:cubicBezTo>
                  <a:cubicBezTo>
                    <a:pt x="978" y="856"/>
                    <a:pt x="1008" y="841"/>
                    <a:pt x="1008" y="810"/>
                  </a:cubicBezTo>
                  <a:cubicBezTo>
                    <a:pt x="1001" y="795"/>
                    <a:pt x="978" y="780"/>
                    <a:pt x="962" y="772"/>
                  </a:cubicBezTo>
                  <a:cubicBezTo>
                    <a:pt x="947" y="764"/>
                    <a:pt x="932" y="772"/>
                    <a:pt x="924" y="772"/>
                  </a:cubicBezTo>
                  <a:cubicBezTo>
                    <a:pt x="909" y="757"/>
                    <a:pt x="901" y="734"/>
                    <a:pt x="878" y="711"/>
                  </a:cubicBezTo>
                  <a:cubicBezTo>
                    <a:pt x="863" y="695"/>
                    <a:pt x="840" y="688"/>
                    <a:pt x="825" y="665"/>
                  </a:cubicBezTo>
                  <a:cubicBezTo>
                    <a:pt x="825" y="657"/>
                    <a:pt x="848" y="657"/>
                    <a:pt x="855" y="650"/>
                  </a:cubicBezTo>
                  <a:cubicBezTo>
                    <a:pt x="871" y="634"/>
                    <a:pt x="886" y="619"/>
                    <a:pt x="886" y="596"/>
                  </a:cubicBezTo>
                  <a:cubicBezTo>
                    <a:pt x="886" y="589"/>
                    <a:pt x="878" y="581"/>
                    <a:pt x="871" y="573"/>
                  </a:cubicBezTo>
                  <a:cubicBezTo>
                    <a:pt x="848" y="573"/>
                    <a:pt x="833" y="589"/>
                    <a:pt x="810" y="581"/>
                  </a:cubicBezTo>
                  <a:cubicBezTo>
                    <a:pt x="794" y="581"/>
                    <a:pt x="764" y="573"/>
                    <a:pt x="772" y="558"/>
                  </a:cubicBezTo>
                  <a:cubicBezTo>
                    <a:pt x="772" y="535"/>
                    <a:pt x="810" y="535"/>
                    <a:pt x="825" y="520"/>
                  </a:cubicBezTo>
                  <a:cubicBezTo>
                    <a:pt x="833" y="512"/>
                    <a:pt x="817" y="482"/>
                    <a:pt x="825" y="482"/>
                  </a:cubicBezTo>
                  <a:cubicBezTo>
                    <a:pt x="840" y="474"/>
                    <a:pt x="863" y="482"/>
                    <a:pt x="878" y="497"/>
                  </a:cubicBezTo>
                  <a:cubicBezTo>
                    <a:pt x="886" y="505"/>
                    <a:pt x="871" y="528"/>
                    <a:pt x="886" y="535"/>
                  </a:cubicBezTo>
                  <a:cubicBezTo>
                    <a:pt x="909" y="550"/>
                    <a:pt x="940" y="550"/>
                    <a:pt x="962" y="550"/>
                  </a:cubicBezTo>
                  <a:cubicBezTo>
                    <a:pt x="978" y="543"/>
                    <a:pt x="993" y="535"/>
                    <a:pt x="1001" y="520"/>
                  </a:cubicBezTo>
                  <a:cubicBezTo>
                    <a:pt x="1008" y="505"/>
                    <a:pt x="1008" y="489"/>
                    <a:pt x="1001" y="482"/>
                  </a:cubicBezTo>
                  <a:cubicBezTo>
                    <a:pt x="985" y="466"/>
                    <a:pt x="955" y="466"/>
                    <a:pt x="940" y="451"/>
                  </a:cubicBezTo>
                  <a:cubicBezTo>
                    <a:pt x="940" y="436"/>
                    <a:pt x="962" y="428"/>
                    <a:pt x="955" y="420"/>
                  </a:cubicBezTo>
                  <a:cubicBezTo>
                    <a:pt x="955" y="405"/>
                    <a:pt x="932" y="413"/>
                    <a:pt x="932" y="397"/>
                  </a:cubicBezTo>
                  <a:cubicBezTo>
                    <a:pt x="932" y="375"/>
                    <a:pt x="947" y="352"/>
                    <a:pt x="962" y="329"/>
                  </a:cubicBezTo>
                  <a:cubicBezTo>
                    <a:pt x="970" y="321"/>
                    <a:pt x="993" y="336"/>
                    <a:pt x="1001" y="329"/>
                  </a:cubicBezTo>
                  <a:cubicBezTo>
                    <a:pt x="1008" y="321"/>
                    <a:pt x="1008" y="298"/>
                    <a:pt x="1024" y="291"/>
                  </a:cubicBezTo>
                  <a:cubicBezTo>
                    <a:pt x="1039" y="275"/>
                    <a:pt x="1077" y="283"/>
                    <a:pt x="1085" y="260"/>
                  </a:cubicBezTo>
                  <a:cubicBezTo>
                    <a:pt x="1092" y="222"/>
                    <a:pt x="1077" y="176"/>
                    <a:pt x="1062" y="138"/>
                  </a:cubicBezTo>
                  <a:cubicBezTo>
                    <a:pt x="1062" y="123"/>
                    <a:pt x="1047" y="115"/>
                    <a:pt x="1031" y="107"/>
                  </a:cubicBezTo>
                  <a:cubicBezTo>
                    <a:pt x="1016" y="107"/>
                    <a:pt x="993" y="115"/>
                    <a:pt x="978" y="115"/>
                  </a:cubicBezTo>
                  <a:lnTo>
                    <a:pt x="894" y="100"/>
                  </a:lnTo>
                  <a:cubicBezTo>
                    <a:pt x="886" y="92"/>
                    <a:pt x="863" y="31"/>
                    <a:pt x="863" y="31"/>
                  </a:cubicBezTo>
                  <a:cubicBezTo>
                    <a:pt x="840" y="23"/>
                    <a:pt x="817" y="8"/>
                    <a:pt x="802" y="0"/>
                  </a:cubicBezTo>
                  <a:lnTo>
                    <a:pt x="802" y="0"/>
                  </a:lnTo>
                  <a:cubicBezTo>
                    <a:pt x="772" y="31"/>
                    <a:pt x="749" y="61"/>
                    <a:pt x="718" y="84"/>
                  </a:cubicBezTo>
                  <a:cubicBezTo>
                    <a:pt x="695" y="92"/>
                    <a:pt x="680" y="100"/>
                    <a:pt x="657" y="100"/>
                  </a:cubicBezTo>
                  <a:cubicBezTo>
                    <a:pt x="642" y="100"/>
                    <a:pt x="596" y="92"/>
                    <a:pt x="580" y="84"/>
                  </a:cubicBezTo>
                  <a:lnTo>
                    <a:pt x="580" y="84"/>
                  </a:lnTo>
                  <a:cubicBezTo>
                    <a:pt x="588" y="92"/>
                    <a:pt x="588" y="100"/>
                    <a:pt x="588" y="107"/>
                  </a:cubicBezTo>
                  <a:cubicBezTo>
                    <a:pt x="588" y="130"/>
                    <a:pt x="619" y="161"/>
                    <a:pt x="611" y="176"/>
                  </a:cubicBezTo>
                  <a:cubicBezTo>
                    <a:pt x="588" y="237"/>
                    <a:pt x="588" y="191"/>
                    <a:pt x="634" y="252"/>
                  </a:cubicBezTo>
                  <a:cubicBezTo>
                    <a:pt x="672" y="298"/>
                    <a:pt x="665" y="413"/>
                    <a:pt x="634" y="466"/>
                  </a:cubicBezTo>
                  <a:cubicBezTo>
                    <a:pt x="588" y="535"/>
                    <a:pt x="535" y="520"/>
                    <a:pt x="474" y="550"/>
                  </a:cubicBezTo>
                  <a:cubicBezTo>
                    <a:pt x="436" y="566"/>
                    <a:pt x="451" y="642"/>
                    <a:pt x="443" y="680"/>
                  </a:cubicBezTo>
                  <a:cubicBezTo>
                    <a:pt x="428" y="711"/>
                    <a:pt x="321" y="810"/>
                    <a:pt x="321" y="810"/>
                  </a:cubicBezTo>
                  <a:cubicBezTo>
                    <a:pt x="328" y="848"/>
                    <a:pt x="328" y="871"/>
                    <a:pt x="328" y="917"/>
                  </a:cubicBezTo>
                  <a:cubicBezTo>
                    <a:pt x="328" y="955"/>
                    <a:pt x="298" y="978"/>
                    <a:pt x="298" y="1024"/>
                  </a:cubicBezTo>
                  <a:cubicBezTo>
                    <a:pt x="275" y="1077"/>
                    <a:pt x="222" y="1138"/>
                    <a:pt x="199" y="1192"/>
                  </a:cubicBezTo>
                  <a:cubicBezTo>
                    <a:pt x="168" y="1268"/>
                    <a:pt x="130" y="1253"/>
                    <a:pt x="92" y="1307"/>
                  </a:cubicBezTo>
                  <a:cubicBezTo>
                    <a:pt x="76" y="1329"/>
                    <a:pt x="92" y="1406"/>
                    <a:pt x="69" y="1444"/>
                  </a:cubicBezTo>
                  <a:cubicBezTo>
                    <a:pt x="15" y="1520"/>
                    <a:pt x="0" y="1597"/>
                    <a:pt x="0" y="167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8" name="Freeform 126"/>
            <p:cNvSpPr>
              <a:spLocks noChangeArrowheads="1"/>
            </p:cNvSpPr>
            <p:nvPr/>
          </p:nvSpPr>
          <p:spPr bwMode="auto">
            <a:xfrm>
              <a:off x="5413022" y="4854576"/>
              <a:ext cx="190488" cy="142875"/>
            </a:xfrm>
            <a:custGeom>
              <a:avLst/>
              <a:gdLst>
                <a:gd name="T0" fmla="*/ 31 w 529"/>
                <a:gd name="T1" fmla="*/ 206 h 398"/>
                <a:gd name="T2" fmla="*/ 31 w 529"/>
                <a:gd name="T3" fmla="*/ 206 h 398"/>
                <a:gd name="T4" fmla="*/ 0 w 529"/>
                <a:gd name="T5" fmla="*/ 145 h 398"/>
                <a:gd name="T6" fmla="*/ 0 w 529"/>
                <a:gd name="T7" fmla="*/ 145 h 398"/>
                <a:gd name="T8" fmla="*/ 46 w 529"/>
                <a:gd name="T9" fmla="*/ 114 h 398"/>
                <a:gd name="T10" fmla="*/ 100 w 529"/>
                <a:gd name="T11" fmla="*/ 53 h 398"/>
                <a:gd name="T12" fmla="*/ 192 w 529"/>
                <a:gd name="T13" fmla="*/ 53 h 398"/>
                <a:gd name="T14" fmla="*/ 275 w 529"/>
                <a:gd name="T15" fmla="*/ 0 h 398"/>
                <a:gd name="T16" fmla="*/ 275 w 529"/>
                <a:gd name="T17" fmla="*/ 0 h 398"/>
                <a:gd name="T18" fmla="*/ 283 w 529"/>
                <a:gd name="T19" fmla="*/ 76 h 398"/>
                <a:gd name="T20" fmla="*/ 329 w 529"/>
                <a:gd name="T21" fmla="*/ 76 h 398"/>
                <a:gd name="T22" fmla="*/ 367 w 529"/>
                <a:gd name="T23" fmla="*/ 30 h 398"/>
                <a:gd name="T24" fmla="*/ 428 w 529"/>
                <a:gd name="T25" fmla="*/ 30 h 398"/>
                <a:gd name="T26" fmla="*/ 444 w 529"/>
                <a:gd name="T27" fmla="*/ 91 h 398"/>
                <a:gd name="T28" fmla="*/ 474 w 529"/>
                <a:gd name="T29" fmla="*/ 99 h 398"/>
                <a:gd name="T30" fmla="*/ 474 w 529"/>
                <a:gd name="T31" fmla="*/ 99 h 398"/>
                <a:gd name="T32" fmla="*/ 459 w 529"/>
                <a:gd name="T33" fmla="*/ 137 h 398"/>
                <a:gd name="T34" fmla="*/ 421 w 529"/>
                <a:gd name="T35" fmla="*/ 145 h 398"/>
                <a:gd name="T36" fmla="*/ 459 w 529"/>
                <a:gd name="T37" fmla="*/ 214 h 398"/>
                <a:gd name="T38" fmla="*/ 520 w 529"/>
                <a:gd name="T39" fmla="*/ 259 h 398"/>
                <a:gd name="T40" fmla="*/ 520 w 529"/>
                <a:gd name="T41" fmla="*/ 336 h 398"/>
                <a:gd name="T42" fmla="*/ 474 w 529"/>
                <a:gd name="T43" fmla="*/ 397 h 398"/>
                <a:gd name="T44" fmla="*/ 474 w 529"/>
                <a:gd name="T45" fmla="*/ 397 h 398"/>
                <a:gd name="T46" fmla="*/ 436 w 529"/>
                <a:gd name="T47" fmla="*/ 374 h 398"/>
                <a:gd name="T48" fmla="*/ 344 w 529"/>
                <a:gd name="T49" fmla="*/ 366 h 398"/>
                <a:gd name="T50" fmla="*/ 337 w 529"/>
                <a:gd name="T51" fmla="*/ 336 h 398"/>
                <a:gd name="T52" fmla="*/ 260 w 529"/>
                <a:gd name="T53" fmla="*/ 275 h 398"/>
                <a:gd name="T54" fmla="*/ 237 w 529"/>
                <a:gd name="T55" fmla="*/ 290 h 398"/>
                <a:gd name="T56" fmla="*/ 192 w 529"/>
                <a:gd name="T57" fmla="*/ 244 h 398"/>
                <a:gd name="T58" fmla="*/ 130 w 529"/>
                <a:gd name="T59" fmla="*/ 236 h 398"/>
                <a:gd name="T60" fmla="*/ 146 w 529"/>
                <a:gd name="T61" fmla="*/ 198 h 398"/>
                <a:gd name="T62" fmla="*/ 85 w 529"/>
                <a:gd name="T63" fmla="*/ 152 h 398"/>
                <a:gd name="T64" fmla="*/ 31 w 529"/>
                <a:gd name="T65" fmla="*/ 206 h 398"/>
                <a:gd name="T66" fmla="*/ 31 w 529"/>
                <a:gd name="T67" fmla="*/ 206 h 398"/>
                <a:gd name="T68" fmla="*/ 0 w 529"/>
                <a:gd name="T69" fmla="*/ 145 h 398"/>
                <a:gd name="T70" fmla="*/ 31 w 529"/>
                <a:gd name="T71" fmla="*/ 20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9" h="398">
                  <a:moveTo>
                    <a:pt x="31" y="206"/>
                  </a:moveTo>
                  <a:lnTo>
                    <a:pt x="31" y="206"/>
                  </a:lnTo>
                  <a:cubicBezTo>
                    <a:pt x="0" y="145"/>
                    <a:pt x="0" y="145"/>
                    <a:pt x="0" y="145"/>
                  </a:cubicBezTo>
                  <a:lnTo>
                    <a:pt x="0" y="145"/>
                  </a:lnTo>
                  <a:cubicBezTo>
                    <a:pt x="16" y="129"/>
                    <a:pt x="31" y="122"/>
                    <a:pt x="46" y="114"/>
                  </a:cubicBezTo>
                  <a:cubicBezTo>
                    <a:pt x="69" y="91"/>
                    <a:pt x="77" y="68"/>
                    <a:pt x="100" y="53"/>
                  </a:cubicBezTo>
                  <a:cubicBezTo>
                    <a:pt x="130" y="45"/>
                    <a:pt x="161" y="61"/>
                    <a:pt x="192" y="53"/>
                  </a:cubicBezTo>
                  <a:cubicBezTo>
                    <a:pt x="222" y="45"/>
                    <a:pt x="245" y="15"/>
                    <a:pt x="275" y="0"/>
                  </a:cubicBezTo>
                  <a:lnTo>
                    <a:pt x="275" y="0"/>
                  </a:lnTo>
                  <a:cubicBezTo>
                    <a:pt x="275" y="23"/>
                    <a:pt x="268" y="53"/>
                    <a:pt x="283" y="76"/>
                  </a:cubicBezTo>
                  <a:cubicBezTo>
                    <a:pt x="291" y="84"/>
                    <a:pt x="314" y="84"/>
                    <a:pt x="329" y="76"/>
                  </a:cubicBezTo>
                  <a:cubicBezTo>
                    <a:pt x="344" y="68"/>
                    <a:pt x="344" y="38"/>
                    <a:pt x="367" y="30"/>
                  </a:cubicBezTo>
                  <a:cubicBezTo>
                    <a:pt x="382" y="23"/>
                    <a:pt x="413" y="15"/>
                    <a:pt x="428" y="30"/>
                  </a:cubicBezTo>
                  <a:cubicBezTo>
                    <a:pt x="451" y="38"/>
                    <a:pt x="436" y="76"/>
                    <a:pt x="444" y="91"/>
                  </a:cubicBezTo>
                  <a:cubicBezTo>
                    <a:pt x="451" y="99"/>
                    <a:pt x="467" y="99"/>
                    <a:pt x="474" y="99"/>
                  </a:cubicBezTo>
                  <a:lnTo>
                    <a:pt x="474" y="99"/>
                  </a:lnTo>
                  <a:cubicBezTo>
                    <a:pt x="474" y="114"/>
                    <a:pt x="474" y="129"/>
                    <a:pt x="459" y="137"/>
                  </a:cubicBezTo>
                  <a:cubicBezTo>
                    <a:pt x="451" y="145"/>
                    <a:pt x="421" y="129"/>
                    <a:pt x="421" y="145"/>
                  </a:cubicBezTo>
                  <a:cubicBezTo>
                    <a:pt x="421" y="168"/>
                    <a:pt x="444" y="191"/>
                    <a:pt x="459" y="214"/>
                  </a:cubicBezTo>
                  <a:cubicBezTo>
                    <a:pt x="474" y="229"/>
                    <a:pt x="505" y="236"/>
                    <a:pt x="520" y="259"/>
                  </a:cubicBezTo>
                  <a:cubicBezTo>
                    <a:pt x="528" y="282"/>
                    <a:pt x="528" y="313"/>
                    <a:pt x="520" y="336"/>
                  </a:cubicBezTo>
                  <a:cubicBezTo>
                    <a:pt x="512" y="359"/>
                    <a:pt x="489" y="374"/>
                    <a:pt x="474" y="397"/>
                  </a:cubicBezTo>
                  <a:lnTo>
                    <a:pt x="474" y="397"/>
                  </a:lnTo>
                  <a:cubicBezTo>
                    <a:pt x="459" y="389"/>
                    <a:pt x="444" y="381"/>
                    <a:pt x="436" y="374"/>
                  </a:cubicBezTo>
                  <a:cubicBezTo>
                    <a:pt x="405" y="374"/>
                    <a:pt x="375" y="374"/>
                    <a:pt x="344" y="366"/>
                  </a:cubicBezTo>
                  <a:cubicBezTo>
                    <a:pt x="337" y="359"/>
                    <a:pt x="344" y="343"/>
                    <a:pt x="337" y="336"/>
                  </a:cubicBezTo>
                  <a:cubicBezTo>
                    <a:pt x="314" y="313"/>
                    <a:pt x="291" y="290"/>
                    <a:pt x="260" y="275"/>
                  </a:cubicBezTo>
                  <a:cubicBezTo>
                    <a:pt x="253" y="267"/>
                    <a:pt x="245" y="290"/>
                    <a:pt x="237" y="290"/>
                  </a:cubicBezTo>
                  <a:cubicBezTo>
                    <a:pt x="214" y="275"/>
                    <a:pt x="214" y="252"/>
                    <a:pt x="192" y="244"/>
                  </a:cubicBezTo>
                  <a:cubicBezTo>
                    <a:pt x="176" y="236"/>
                    <a:pt x="146" y="252"/>
                    <a:pt x="130" y="236"/>
                  </a:cubicBezTo>
                  <a:cubicBezTo>
                    <a:pt x="123" y="229"/>
                    <a:pt x="153" y="206"/>
                    <a:pt x="146" y="198"/>
                  </a:cubicBezTo>
                  <a:cubicBezTo>
                    <a:pt x="130" y="175"/>
                    <a:pt x="107" y="152"/>
                    <a:pt x="85" y="152"/>
                  </a:cubicBezTo>
                  <a:cubicBezTo>
                    <a:pt x="54" y="152"/>
                    <a:pt x="46" y="183"/>
                    <a:pt x="31" y="206"/>
                  </a:cubicBezTo>
                  <a:lnTo>
                    <a:pt x="31" y="206"/>
                  </a:lnTo>
                  <a:cubicBezTo>
                    <a:pt x="0" y="145"/>
                    <a:pt x="0" y="145"/>
                    <a:pt x="0" y="145"/>
                  </a:cubicBezTo>
                  <a:lnTo>
                    <a:pt x="31" y="206"/>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9" name="Freeform 127"/>
            <p:cNvSpPr>
              <a:spLocks noChangeArrowheads="1"/>
            </p:cNvSpPr>
            <p:nvPr/>
          </p:nvSpPr>
          <p:spPr bwMode="auto">
            <a:xfrm>
              <a:off x="5366989" y="4910138"/>
              <a:ext cx="376212" cy="622300"/>
            </a:xfrm>
            <a:custGeom>
              <a:avLst/>
              <a:gdLst>
                <a:gd name="T0" fmla="*/ 603 w 1047"/>
                <a:gd name="T1" fmla="*/ 245 h 1728"/>
                <a:gd name="T2" fmla="*/ 473 w 1047"/>
                <a:gd name="T3" fmla="*/ 214 h 1728"/>
                <a:gd name="T4" fmla="*/ 389 w 1047"/>
                <a:gd name="T5" fmla="*/ 123 h 1728"/>
                <a:gd name="T6" fmla="*/ 321 w 1047"/>
                <a:gd name="T7" fmla="*/ 92 h 1728"/>
                <a:gd name="T8" fmla="*/ 275 w 1047"/>
                <a:gd name="T9" fmla="*/ 46 h 1728"/>
                <a:gd name="T10" fmla="*/ 160 w 1047"/>
                <a:gd name="T11" fmla="*/ 54 h 1728"/>
                <a:gd name="T12" fmla="*/ 114 w 1047"/>
                <a:gd name="T13" fmla="*/ 107 h 1728"/>
                <a:gd name="T14" fmla="*/ 7 w 1047"/>
                <a:gd name="T15" fmla="*/ 252 h 1728"/>
                <a:gd name="T16" fmla="*/ 68 w 1047"/>
                <a:gd name="T17" fmla="*/ 321 h 1728"/>
                <a:gd name="T18" fmla="*/ 168 w 1047"/>
                <a:gd name="T19" fmla="*/ 283 h 1728"/>
                <a:gd name="T20" fmla="*/ 214 w 1047"/>
                <a:gd name="T21" fmla="*/ 298 h 1728"/>
                <a:gd name="T22" fmla="*/ 107 w 1047"/>
                <a:gd name="T23" fmla="*/ 375 h 1728"/>
                <a:gd name="T24" fmla="*/ 84 w 1047"/>
                <a:gd name="T25" fmla="*/ 398 h 1728"/>
                <a:gd name="T26" fmla="*/ 76 w 1047"/>
                <a:gd name="T27" fmla="*/ 443 h 1728"/>
                <a:gd name="T28" fmla="*/ 168 w 1047"/>
                <a:gd name="T29" fmla="*/ 543 h 1728"/>
                <a:gd name="T30" fmla="*/ 305 w 1047"/>
                <a:gd name="T31" fmla="*/ 550 h 1728"/>
                <a:gd name="T32" fmla="*/ 359 w 1047"/>
                <a:gd name="T33" fmla="*/ 703 h 1728"/>
                <a:gd name="T34" fmla="*/ 275 w 1047"/>
                <a:gd name="T35" fmla="*/ 772 h 1728"/>
                <a:gd name="T36" fmla="*/ 206 w 1047"/>
                <a:gd name="T37" fmla="*/ 840 h 1728"/>
                <a:gd name="T38" fmla="*/ 214 w 1047"/>
                <a:gd name="T39" fmla="*/ 894 h 1728"/>
                <a:gd name="T40" fmla="*/ 275 w 1047"/>
                <a:gd name="T41" fmla="*/ 963 h 1728"/>
                <a:gd name="T42" fmla="*/ 160 w 1047"/>
                <a:gd name="T43" fmla="*/ 978 h 1728"/>
                <a:gd name="T44" fmla="*/ 99 w 1047"/>
                <a:gd name="T45" fmla="*/ 925 h 1728"/>
                <a:gd name="T46" fmla="*/ 46 w 1047"/>
                <a:gd name="T47" fmla="*/ 1001 h 1728"/>
                <a:gd name="T48" fmla="*/ 145 w 1047"/>
                <a:gd name="T49" fmla="*/ 1016 h 1728"/>
                <a:gd name="T50" fmla="*/ 129 w 1047"/>
                <a:gd name="T51" fmla="*/ 1093 h 1728"/>
                <a:gd name="T52" fmla="*/ 152 w 1047"/>
                <a:gd name="T53" fmla="*/ 1154 h 1728"/>
                <a:gd name="T54" fmla="*/ 236 w 1047"/>
                <a:gd name="T55" fmla="*/ 1215 h 1728"/>
                <a:gd name="T56" fmla="*/ 252 w 1047"/>
                <a:gd name="T57" fmla="*/ 1322 h 1728"/>
                <a:gd name="T58" fmla="*/ 282 w 1047"/>
                <a:gd name="T59" fmla="*/ 1398 h 1728"/>
                <a:gd name="T60" fmla="*/ 275 w 1047"/>
                <a:gd name="T61" fmla="*/ 1475 h 1728"/>
                <a:gd name="T62" fmla="*/ 252 w 1047"/>
                <a:gd name="T63" fmla="*/ 1643 h 1728"/>
                <a:gd name="T64" fmla="*/ 282 w 1047"/>
                <a:gd name="T65" fmla="*/ 1719 h 1728"/>
                <a:gd name="T66" fmla="*/ 343 w 1047"/>
                <a:gd name="T67" fmla="*/ 1551 h 1728"/>
                <a:gd name="T68" fmla="*/ 412 w 1047"/>
                <a:gd name="T69" fmla="*/ 1398 h 1728"/>
                <a:gd name="T70" fmla="*/ 557 w 1047"/>
                <a:gd name="T71" fmla="*/ 1268 h 1728"/>
                <a:gd name="T72" fmla="*/ 634 w 1047"/>
                <a:gd name="T73" fmla="*/ 1238 h 1728"/>
                <a:gd name="T74" fmla="*/ 786 w 1047"/>
                <a:gd name="T75" fmla="*/ 1291 h 1728"/>
                <a:gd name="T76" fmla="*/ 840 w 1047"/>
                <a:gd name="T77" fmla="*/ 1154 h 1728"/>
                <a:gd name="T78" fmla="*/ 832 w 1047"/>
                <a:gd name="T79" fmla="*/ 986 h 1728"/>
                <a:gd name="T80" fmla="*/ 954 w 1047"/>
                <a:gd name="T81" fmla="*/ 886 h 1728"/>
                <a:gd name="T82" fmla="*/ 1000 w 1047"/>
                <a:gd name="T83" fmla="*/ 833 h 1728"/>
                <a:gd name="T84" fmla="*/ 947 w 1047"/>
                <a:gd name="T85" fmla="*/ 772 h 1728"/>
                <a:gd name="T86" fmla="*/ 1038 w 1047"/>
                <a:gd name="T87" fmla="*/ 642 h 1728"/>
                <a:gd name="T88" fmla="*/ 970 w 1047"/>
                <a:gd name="T89" fmla="*/ 550 h 1728"/>
                <a:gd name="T90" fmla="*/ 924 w 1047"/>
                <a:gd name="T91" fmla="*/ 489 h 1728"/>
                <a:gd name="T92" fmla="*/ 748 w 1047"/>
                <a:gd name="T93" fmla="*/ 535 h 1728"/>
                <a:gd name="T94" fmla="*/ 634 w 1047"/>
                <a:gd name="T95" fmla="*/ 588 h 1728"/>
                <a:gd name="T96" fmla="*/ 664 w 1047"/>
                <a:gd name="T97" fmla="*/ 482 h 1728"/>
                <a:gd name="T98" fmla="*/ 672 w 1047"/>
                <a:gd name="T99" fmla="*/ 413 h 1728"/>
                <a:gd name="T100" fmla="*/ 603 w 1047"/>
                <a:gd name="T101" fmla="*/ 245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7" h="1728">
                  <a:moveTo>
                    <a:pt x="603" y="245"/>
                  </a:moveTo>
                  <a:lnTo>
                    <a:pt x="603" y="245"/>
                  </a:lnTo>
                  <a:cubicBezTo>
                    <a:pt x="588" y="237"/>
                    <a:pt x="573" y="229"/>
                    <a:pt x="565" y="222"/>
                  </a:cubicBezTo>
                  <a:cubicBezTo>
                    <a:pt x="534" y="222"/>
                    <a:pt x="504" y="222"/>
                    <a:pt x="473" y="214"/>
                  </a:cubicBezTo>
                  <a:cubicBezTo>
                    <a:pt x="466" y="207"/>
                    <a:pt x="473" y="191"/>
                    <a:pt x="466" y="184"/>
                  </a:cubicBezTo>
                  <a:cubicBezTo>
                    <a:pt x="443" y="161"/>
                    <a:pt x="420" y="138"/>
                    <a:pt x="389" y="123"/>
                  </a:cubicBezTo>
                  <a:cubicBezTo>
                    <a:pt x="382" y="115"/>
                    <a:pt x="374" y="138"/>
                    <a:pt x="366" y="138"/>
                  </a:cubicBezTo>
                  <a:cubicBezTo>
                    <a:pt x="343" y="123"/>
                    <a:pt x="343" y="100"/>
                    <a:pt x="321" y="92"/>
                  </a:cubicBezTo>
                  <a:cubicBezTo>
                    <a:pt x="305" y="84"/>
                    <a:pt x="275" y="100"/>
                    <a:pt x="259" y="84"/>
                  </a:cubicBezTo>
                  <a:cubicBezTo>
                    <a:pt x="252" y="77"/>
                    <a:pt x="282" y="54"/>
                    <a:pt x="275" y="46"/>
                  </a:cubicBezTo>
                  <a:cubicBezTo>
                    <a:pt x="259" y="23"/>
                    <a:pt x="236" y="0"/>
                    <a:pt x="214" y="0"/>
                  </a:cubicBezTo>
                  <a:cubicBezTo>
                    <a:pt x="183" y="0"/>
                    <a:pt x="175" y="31"/>
                    <a:pt x="160" y="54"/>
                  </a:cubicBezTo>
                  <a:lnTo>
                    <a:pt x="160" y="54"/>
                  </a:lnTo>
                  <a:cubicBezTo>
                    <a:pt x="145" y="69"/>
                    <a:pt x="129" y="84"/>
                    <a:pt x="114" y="107"/>
                  </a:cubicBezTo>
                  <a:cubicBezTo>
                    <a:pt x="91" y="138"/>
                    <a:pt x="76" y="184"/>
                    <a:pt x="53" y="214"/>
                  </a:cubicBezTo>
                  <a:cubicBezTo>
                    <a:pt x="38" y="229"/>
                    <a:pt x="15" y="237"/>
                    <a:pt x="7" y="252"/>
                  </a:cubicBezTo>
                  <a:cubicBezTo>
                    <a:pt x="0" y="260"/>
                    <a:pt x="23" y="268"/>
                    <a:pt x="30" y="283"/>
                  </a:cubicBezTo>
                  <a:cubicBezTo>
                    <a:pt x="38" y="291"/>
                    <a:pt x="53" y="321"/>
                    <a:pt x="68" y="321"/>
                  </a:cubicBezTo>
                  <a:cubicBezTo>
                    <a:pt x="99" y="321"/>
                    <a:pt x="114" y="275"/>
                    <a:pt x="137" y="268"/>
                  </a:cubicBezTo>
                  <a:cubicBezTo>
                    <a:pt x="152" y="260"/>
                    <a:pt x="160" y="275"/>
                    <a:pt x="168" y="283"/>
                  </a:cubicBezTo>
                  <a:cubicBezTo>
                    <a:pt x="183" y="283"/>
                    <a:pt x="198" y="268"/>
                    <a:pt x="214" y="275"/>
                  </a:cubicBezTo>
                  <a:cubicBezTo>
                    <a:pt x="221" y="275"/>
                    <a:pt x="221" y="291"/>
                    <a:pt x="214" y="298"/>
                  </a:cubicBezTo>
                  <a:cubicBezTo>
                    <a:pt x="191" y="314"/>
                    <a:pt x="152" y="306"/>
                    <a:pt x="129" y="321"/>
                  </a:cubicBezTo>
                  <a:cubicBezTo>
                    <a:pt x="114" y="336"/>
                    <a:pt x="122" y="359"/>
                    <a:pt x="107" y="375"/>
                  </a:cubicBezTo>
                  <a:cubicBezTo>
                    <a:pt x="107" y="382"/>
                    <a:pt x="91" y="390"/>
                    <a:pt x="84" y="398"/>
                  </a:cubicBezTo>
                  <a:lnTo>
                    <a:pt x="84" y="398"/>
                  </a:lnTo>
                  <a:cubicBezTo>
                    <a:pt x="76" y="443"/>
                    <a:pt x="76" y="443"/>
                    <a:pt x="76" y="443"/>
                  </a:cubicBezTo>
                  <a:lnTo>
                    <a:pt x="76" y="443"/>
                  </a:lnTo>
                  <a:cubicBezTo>
                    <a:pt x="91" y="451"/>
                    <a:pt x="114" y="466"/>
                    <a:pt x="137" y="474"/>
                  </a:cubicBezTo>
                  <a:cubicBezTo>
                    <a:pt x="137" y="474"/>
                    <a:pt x="160" y="535"/>
                    <a:pt x="168" y="543"/>
                  </a:cubicBezTo>
                  <a:lnTo>
                    <a:pt x="252" y="558"/>
                  </a:lnTo>
                  <a:cubicBezTo>
                    <a:pt x="267" y="558"/>
                    <a:pt x="290" y="550"/>
                    <a:pt x="305" y="550"/>
                  </a:cubicBezTo>
                  <a:cubicBezTo>
                    <a:pt x="321" y="558"/>
                    <a:pt x="336" y="566"/>
                    <a:pt x="336" y="581"/>
                  </a:cubicBezTo>
                  <a:cubicBezTo>
                    <a:pt x="351" y="619"/>
                    <a:pt x="366" y="665"/>
                    <a:pt x="359" y="703"/>
                  </a:cubicBezTo>
                  <a:cubicBezTo>
                    <a:pt x="351" y="726"/>
                    <a:pt x="313" y="718"/>
                    <a:pt x="298" y="734"/>
                  </a:cubicBezTo>
                  <a:cubicBezTo>
                    <a:pt x="282" y="741"/>
                    <a:pt x="282" y="764"/>
                    <a:pt x="275" y="772"/>
                  </a:cubicBezTo>
                  <a:cubicBezTo>
                    <a:pt x="267" y="779"/>
                    <a:pt x="244" y="764"/>
                    <a:pt x="236" y="772"/>
                  </a:cubicBezTo>
                  <a:cubicBezTo>
                    <a:pt x="221" y="795"/>
                    <a:pt x="206" y="818"/>
                    <a:pt x="206" y="840"/>
                  </a:cubicBezTo>
                  <a:cubicBezTo>
                    <a:pt x="206" y="856"/>
                    <a:pt x="229" y="848"/>
                    <a:pt x="229" y="863"/>
                  </a:cubicBezTo>
                  <a:cubicBezTo>
                    <a:pt x="236" y="871"/>
                    <a:pt x="214" y="879"/>
                    <a:pt x="214" y="894"/>
                  </a:cubicBezTo>
                  <a:cubicBezTo>
                    <a:pt x="229" y="909"/>
                    <a:pt x="259" y="909"/>
                    <a:pt x="275" y="925"/>
                  </a:cubicBezTo>
                  <a:cubicBezTo>
                    <a:pt x="282" y="932"/>
                    <a:pt x="282" y="948"/>
                    <a:pt x="275" y="963"/>
                  </a:cubicBezTo>
                  <a:cubicBezTo>
                    <a:pt x="267" y="978"/>
                    <a:pt x="252" y="986"/>
                    <a:pt x="236" y="993"/>
                  </a:cubicBezTo>
                  <a:cubicBezTo>
                    <a:pt x="214" y="993"/>
                    <a:pt x="183" y="993"/>
                    <a:pt x="160" y="978"/>
                  </a:cubicBezTo>
                  <a:cubicBezTo>
                    <a:pt x="145" y="971"/>
                    <a:pt x="160" y="948"/>
                    <a:pt x="152" y="940"/>
                  </a:cubicBezTo>
                  <a:cubicBezTo>
                    <a:pt x="137" y="925"/>
                    <a:pt x="114" y="917"/>
                    <a:pt x="99" y="925"/>
                  </a:cubicBezTo>
                  <a:cubicBezTo>
                    <a:pt x="91" y="925"/>
                    <a:pt x="107" y="955"/>
                    <a:pt x="99" y="963"/>
                  </a:cubicBezTo>
                  <a:cubicBezTo>
                    <a:pt x="84" y="978"/>
                    <a:pt x="46" y="978"/>
                    <a:pt x="46" y="1001"/>
                  </a:cubicBezTo>
                  <a:cubicBezTo>
                    <a:pt x="38" y="1016"/>
                    <a:pt x="68" y="1024"/>
                    <a:pt x="84" y="1024"/>
                  </a:cubicBezTo>
                  <a:cubicBezTo>
                    <a:pt x="107" y="1032"/>
                    <a:pt x="122" y="1016"/>
                    <a:pt x="145" y="1016"/>
                  </a:cubicBezTo>
                  <a:cubicBezTo>
                    <a:pt x="152" y="1024"/>
                    <a:pt x="160" y="1032"/>
                    <a:pt x="160" y="1039"/>
                  </a:cubicBezTo>
                  <a:cubicBezTo>
                    <a:pt x="160" y="1062"/>
                    <a:pt x="145" y="1077"/>
                    <a:pt x="129" y="1093"/>
                  </a:cubicBezTo>
                  <a:cubicBezTo>
                    <a:pt x="122" y="1100"/>
                    <a:pt x="99" y="1100"/>
                    <a:pt x="99" y="1108"/>
                  </a:cubicBezTo>
                  <a:cubicBezTo>
                    <a:pt x="114" y="1131"/>
                    <a:pt x="137" y="1138"/>
                    <a:pt x="152" y="1154"/>
                  </a:cubicBezTo>
                  <a:cubicBezTo>
                    <a:pt x="175" y="1177"/>
                    <a:pt x="183" y="1200"/>
                    <a:pt x="198" y="1215"/>
                  </a:cubicBezTo>
                  <a:cubicBezTo>
                    <a:pt x="206" y="1215"/>
                    <a:pt x="221" y="1207"/>
                    <a:pt x="236" y="1215"/>
                  </a:cubicBezTo>
                  <a:cubicBezTo>
                    <a:pt x="252" y="1223"/>
                    <a:pt x="275" y="1238"/>
                    <a:pt x="282" y="1253"/>
                  </a:cubicBezTo>
                  <a:cubicBezTo>
                    <a:pt x="282" y="1284"/>
                    <a:pt x="252" y="1299"/>
                    <a:pt x="252" y="1322"/>
                  </a:cubicBezTo>
                  <a:cubicBezTo>
                    <a:pt x="259" y="1345"/>
                    <a:pt x="282" y="1352"/>
                    <a:pt x="290" y="1368"/>
                  </a:cubicBezTo>
                  <a:cubicBezTo>
                    <a:pt x="290" y="1375"/>
                    <a:pt x="275" y="1390"/>
                    <a:pt x="282" y="1398"/>
                  </a:cubicBezTo>
                  <a:cubicBezTo>
                    <a:pt x="282" y="1406"/>
                    <a:pt x="298" y="1398"/>
                    <a:pt x="298" y="1398"/>
                  </a:cubicBezTo>
                  <a:cubicBezTo>
                    <a:pt x="298" y="1429"/>
                    <a:pt x="282" y="1452"/>
                    <a:pt x="275" y="1475"/>
                  </a:cubicBezTo>
                  <a:cubicBezTo>
                    <a:pt x="259" y="1498"/>
                    <a:pt x="236" y="1520"/>
                    <a:pt x="236" y="1543"/>
                  </a:cubicBezTo>
                  <a:cubicBezTo>
                    <a:pt x="229" y="1574"/>
                    <a:pt x="244" y="1612"/>
                    <a:pt x="252" y="1643"/>
                  </a:cubicBezTo>
                  <a:lnTo>
                    <a:pt x="252" y="1643"/>
                  </a:lnTo>
                  <a:cubicBezTo>
                    <a:pt x="259" y="1665"/>
                    <a:pt x="252" y="1719"/>
                    <a:pt x="282" y="1719"/>
                  </a:cubicBezTo>
                  <a:cubicBezTo>
                    <a:pt x="305" y="1727"/>
                    <a:pt x="313" y="1681"/>
                    <a:pt x="321" y="1650"/>
                  </a:cubicBezTo>
                  <a:cubicBezTo>
                    <a:pt x="336" y="1620"/>
                    <a:pt x="328" y="1581"/>
                    <a:pt x="343" y="1551"/>
                  </a:cubicBezTo>
                  <a:cubicBezTo>
                    <a:pt x="351" y="1536"/>
                    <a:pt x="374" y="1551"/>
                    <a:pt x="382" y="1543"/>
                  </a:cubicBezTo>
                  <a:cubicBezTo>
                    <a:pt x="397" y="1498"/>
                    <a:pt x="397" y="1444"/>
                    <a:pt x="412" y="1398"/>
                  </a:cubicBezTo>
                  <a:cubicBezTo>
                    <a:pt x="435" y="1345"/>
                    <a:pt x="458" y="1299"/>
                    <a:pt x="496" y="1268"/>
                  </a:cubicBezTo>
                  <a:cubicBezTo>
                    <a:pt x="511" y="1253"/>
                    <a:pt x="534" y="1268"/>
                    <a:pt x="557" y="1268"/>
                  </a:cubicBezTo>
                  <a:cubicBezTo>
                    <a:pt x="573" y="1261"/>
                    <a:pt x="580" y="1238"/>
                    <a:pt x="596" y="1238"/>
                  </a:cubicBezTo>
                  <a:cubicBezTo>
                    <a:pt x="603" y="1230"/>
                    <a:pt x="618" y="1230"/>
                    <a:pt x="634" y="1238"/>
                  </a:cubicBezTo>
                  <a:cubicBezTo>
                    <a:pt x="679" y="1261"/>
                    <a:pt x="702" y="1314"/>
                    <a:pt x="756" y="1329"/>
                  </a:cubicBezTo>
                  <a:cubicBezTo>
                    <a:pt x="771" y="1337"/>
                    <a:pt x="779" y="1307"/>
                    <a:pt x="786" y="1291"/>
                  </a:cubicBezTo>
                  <a:cubicBezTo>
                    <a:pt x="786" y="1291"/>
                    <a:pt x="786" y="1246"/>
                    <a:pt x="786" y="1238"/>
                  </a:cubicBezTo>
                  <a:cubicBezTo>
                    <a:pt x="786" y="1223"/>
                    <a:pt x="840" y="1154"/>
                    <a:pt x="840" y="1154"/>
                  </a:cubicBezTo>
                  <a:cubicBezTo>
                    <a:pt x="832" y="1131"/>
                    <a:pt x="809" y="1115"/>
                    <a:pt x="809" y="1093"/>
                  </a:cubicBezTo>
                  <a:cubicBezTo>
                    <a:pt x="809" y="1054"/>
                    <a:pt x="809" y="1009"/>
                    <a:pt x="832" y="986"/>
                  </a:cubicBezTo>
                  <a:cubicBezTo>
                    <a:pt x="863" y="948"/>
                    <a:pt x="924" y="955"/>
                    <a:pt x="962" y="925"/>
                  </a:cubicBezTo>
                  <a:cubicBezTo>
                    <a:pt x="977" y="917"/>
                    <a:pt x="947" y="894"/>
                    <a:pt x="954" y="886"/>
                  </a:cubicBezTo>
                  <a:cubicBezTo>
                    <a:pt x="962" y="863"/>
                    <a:pt x="985" y="848"/>
                    <a:pt x="1000" y="833"/>
                  </a:cubicBezTo>
                  <a:lnTo>
                    <a:pt x="1000" y="833"/>
                  </a:lnTo>
                  <a:cubicBezTo>
                    <a:pt x="947" y="772"/>
                    <a:pt x="947" y="772"/>
                    <a:pt x="947" y="772"/>
                  </a:cubicBezTo>
                  <a:lnTo>
                    <a:pt x="947" y="772"/>
                  </a:lnTo>
                  <a:cubicBezTo>
                    <a:pt x="954" y="749"/>
                    <a:pt x="962" y="718"/>
                    <a:pt x="977" y="695"/>
                  </a:cubicBezTo>
                  <a:cubicBezTo>
                    <a:pt x="993" y="673"/>
                    <a:pt x="1023" y="665"/>
                    <a:pt x="1038" y="642"/>
                  </a:cubicBezTo>
                  <a:cubicBezTo>
                    <a:pt x="1046" y="627"/>
                    <a:pt x="1046" y="604"/>
                    <a:pt x="1046" y="588"/>
                  </a:cubicBezTo>
                  <a:cubicBezTo>
                    <a:pt x="1046" y="588"/>
                    <a:pt x="970" y="558"/>
                    <a:pt x="970" y="550"/>
                  </a:cubicBezTo>
                  <a:lnTo>
                    <a:pt x="954" y="520"/>
                  </a:lnTo>
                  <a:cubicBezTo>
                    <a:pt x="947" y="512"/>
                    <a:pt x="939" y="489"/>
                    <a:pt x="924" y="489"/>
                  </a:cubicBezTo>
                  <a:cubicBezTo>
                    <a:pt x="893" y="497"/>
                    <a:pt x="871" y="535"/>
                    <a:pt x="832" y="543"/>
                  </a:cubicBezTo>
                  <a:cubicBezTo>
                    <a:pt x="809" y="550"/>
                    <a:pt x="779" y="535"/>
                    <a:pt x="748" y="535"/>
                  </a:cubicBezTo>
                  <a:cubicBezTo>
                    <a:pt x="725" y="543"/>
                    <a:pt x="702" y="550"/>
                    <a:pt x="679" y="558"/>
                  </a:cubicBezTo>
                  <a:cubicBezTo>
                    <a:pt x="664" y="566"/>
                    <a:pt x="657" y="588"/>
                    <a:pt x="634" y="588"/>
                  </a:cubicBezTo>
                  <a:cubicBezTo>
                    <a:pt x="626" y="588"/>
                    <a:pt x="611" y="573"/>
                    <a:pt x="618" y="558"/>
                  </a:cubicBezTo>
                  <a:cubicBezTo>
                    <a:pt x="626" y="527"/>
                    <a:pt x="649" y="504"/>
                    <a:pt x="664" y="482"/>
                  </a:cubicBezTo>
                  <a:cubicBezTo>
                    <a:pt x="679" y="466"/>
                    <a:pt x="702" y="466"/>
                    <a:pt x="702" y="443"/>
                  </a:cubicBezTo>
                  <a:cubicBezTo>
                    <a:pt x="702" y="428"/>
                    <a:pt x="679" y="428"/>
                    <a:pt x="672" y="413"/>
                  </a:cubicBezTo>
                  <a:cubicBezTo>
                    <a:pt x="657" y="382"/>
                    <a:pt x="649" y="344"/>
                    <a:pt x="634" y="306"/>
                  </a:cubicBezTo>
                  <a:cubicBezTo>
                    <a:pt x="626" y="283"/>
                    <a:pt x="611" y="260"/>
                    <a:pt x="603" y="24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0" name="Freeform 128"/>
            <p:cNvSpPr>
              <a:spLocks noChangeArrowheads="1"/>
            </p:cNvSpPr>
            <p:nvPr/>
          </p:nvSpPr>
          <p:spPr bwMode="auto">
            <a:xfrm>
              <a:off x="5565413" y="4835526"/>
              <a:ext cx="492093" cy="550863"/>
            </a:xfrm>
            <a:custGeom>
              <a:avLst/>
              <a:gdLst>
                <a:gd name="T0" fmla="*/ 397 w 1368"/>
                <a:gd name="T1" fmla="*/ 978 h 1529"/>
                <a:gd name="T2" fmla="*/ 488 w 1368"/>
                <a:gd name="T3" fmla="*/ 848 h 1529"/>
                <a:gd name="T4" fmla="*/ 420 w 1368"/>
                <a:gd name="T5" fmla="*/ 756 h 1529"/>
                <a:gd name="T6" fmla="*/ 374 w 1368"/>
                <a:gd name="T7" fmla="*/ 695 h 1529"/>
                <a:gd name="T8" fmla="*/ 198 w 1368"/>
                <a:gd name="T9" fmla="*/ 741 h 1529"/>
                <a:gd name="T10" fmla="*/ 84 w 1368"/>
                <a:gd name="T11" fmla="*/ 794 h 1529"/>
                <a:gd name="T12" fmla="*/ 114 w 1368"/>
                <a:gd name="T13" fmla="*/ 688 h 1529"/>
                <a:gd name="T14" fmla="*/ 122 w 1368"/>
                <a:gd name="T15" fmla="*/ 619 h 1529"/>
                <a:gd name="T16" fmla="*/ 53 w 1368"/>
                <a:gd name="T17" fmla="*/ 451 h 1529"/>
                <a:gd name="T18" fmla="*/ 99 w 1368"/>
                <a:gd name="T19" fmla="*/ 390 h 1529"/>
                <a:gd name="T20" fmla="*/ 38 w 1368"/>
                <a:gd name="T21" fmla="*/ 268 h 1529"/>
                <a:gd name="T22" fmla="*/ 38 w 1368"/>
                <a:gd name="T23" fmla="*/ 191 h 1529"/>
                <a:gd name="T24" fmla="*/ 53 w 1368"/>
                <a:gd name="T25" fmla="*/ 153 h 1529"/>
                <a:gd name="T26" fmla="*/ 76 w 1368"/>
                <a:gd name="T27" fmla="*/ 54 h 1529"/>
                <a:gd name="T28" fmla="*/ 145 w 1368"/>
                <a:gd name="T29" fmla="*/ 8 h 1529"/>
                <a:gd name="T30" fmla="*/ 244 w 1368"/>
                <a:gd name="T31" fmla="*/ 54 h 1529"/>
                <a:gd name="T32" fmla="*/ 267 w 1368"/>
                <a:gd name="T33" fmla="*/ 15 h 1529"/>
                <a:gd name="T34" fmla="*/ 366 w 1368"/>
                <a:gd name="T35" fmla="*/ 122 h 1529"/>
                <a:gd name="T36" fmla="*/ 573 w 1368"/>
                <a:gd name="T37" fmla="*/ 306 h 1529"/>
                <a:gd name="T38" fmla="*/ 695 w 1368"/>
                <a:gd name="T39" fmla="*/ 222 h 1529"/>
                <a:gd name="T40" fmla="*/ 832 w 1368"/>
                <a:gd name="T41" fmla="*/ 176 h 1529"/>
                <a:gd name="T42" fmla="*/ 932 w 1368"/>
                <a:gd name="T43" fmla="*/ 130 h 1529"/>
                <a:gd name="T44" fmla="*/ 1130 w 1368"/>
                <a:gd name="T45" fmla="*/ 145 h 1529"/>
                <a:gd name="T46" fmla="*/ 1252 w 1368"/>
                <a:gd name="T47" fmla="*/ 199 h 1529"/>
                <a:gd name="T48" fmla="*/ 1329 w 1368"/>
                <a:gd name="T49" fmla="*/ 352 h 1529"/>
                <a:gd name="T50" fmla="*/ 1344 w 1368"/>
                <a:gd name="T51" fmla="*/ 405 h 1529"/>
                <a:gd name="T52" fmla="*/ 1229 w 1368"/>
                <a:gd name="T53" fmla="*/ 619 h 1529"/>
                <a:gd name="T54" fmla="*/ 1214 w 1368"/>
                <a:gd name="T55" fmla="*/ 772 h 1529"/>
                <a:gd name="T56" fmla="*/ 1229 w 1368"/>
                <a:gd name="T57" fmla="*/ 901 h 1529"/>
                <a:gd name="T58" fmla="*/ 1138 w 1368"/>
                <a:gd name="T59" fmla="*/ 1108 h 1529"/>
                <a:gd name="T60" fmla="*/ 1191 w 1368"/>
                <a:gd name="T61" fmla="*/ 1192 h 1529"/>
                <a:gd name="T62" fmla="*/ 1084 w 1368"/>
                <a:gd name="T63" fmla="*/ 1253 h 1529"/>
                <a:gd name="T64" fmla="*/ 1084 w 1368"/>
                <a:gd name="T65" fmla="*/ 1429 h 1529"/>
                <a:gd name="T66" fmla="*/ 1008 w 1368"/>
                <a:gd name="T67" fmla="*/ 1520 h 1529"/>
                <a:gd name="T68" fmla="*/ 916 w 1368"/>
                <a:gd name="T69" fmla="*/ 1474 h 1529"/>
                <a:gd name="T70" fmla="*/ 878 w 1368"/>
                <a:gd name="T71" fmla="*/ 1375 h 1529"/>
                <a:gd name="T72" fmla="*/ 786 w 1368"/>
                <a:gd name="T73" fmla="*/ 1230 h 1529"/>
                <a:gd name="T74" fmla="*/ 702 w 1368"/>
                <a:gd name="T75" fmla="*/ 1100 h 1529"/>
                <a:gd name="T76" fmla="*/ 488 w 1368"/>
                <a:gd name="T77" fmla="*/ 1062 h 1529"/>
                <a:gd name="T78" fmla="*/ 450 w 1368"/>
                <a:gd name="T79" fmla="*/ 1039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8" h="1529">
                  <a:moveTo>
                    <a:pt x="397" y="978"/>
                  </a:moveTo>
                  <a:lnTo>
                    <a:pt x="397" y="978"/>
                  </a:lnTo>
                  <a:cubicBezTo>
                    <a:pt x="404" y="955"/>
                    <a:pt x="412" y="924"/>
                    <a:pt x="427" y="901"/>
                  </a:cubicBezTo>
                  <a:cubicBezTo>
                    <a:pt x="443" y="879"/>
                    <a:pt x="473" y="871"/>
                    <a:pt x="488" y="848"/>
                  </a:cubicBezTo>
                  <a:cubicBezTo>
                    <a:pt x="496" y="833"/>
                    <a:pt x="496" y="810"/>
                    <a:pt x="496" y="794"/>
                  </a:cubicBezTo>
                  <a:cubicBezTo>
                    <a:pt x="496" y="794"/>
                    <a:pt x="420" y="764"/>
                    <a:pt x="420" y="756"/>
                  </a:cubicBezTo>
                  <a:lnTo>
                    <a:pt x="404" y="726"/>
                  </a:lnTo>
                  <a:cubicBezTo>
                    <a:pt x="397" y="718"/>
                    <a:pt x="389" y="695"/>
                    <a:pt x="374" y="695"/>
                  </a:cubicBezTo>
                  <a:cubicBezTo>
                    <a:pt x="343" y="703"/>
                    <a:pt x="321" y="741"/>
                    <a:pt x="282" y="749"/>
                  </a:cubicBezTo>
                  <a:cubicBezTo>
                    <a:pt x="259" y="756"/>
                    <a:pt x="229" y="741"/>
                    <a:pt x="198" y="741"/>
                  </a:cubicBezTo>
                  <a:cubicBezTo>
                    <a:pt x="175" y="749"/>
                    <a:pt x="152" y="756"/>
                    <a:pt x="129" y="764"/>
                  </a:cubicBezTo>
                  <a:cubicBezTo>
                    <a:pt x="114" y="772"/>
                    <a:pt x="107" y="794"/>
                    <a:pt x="84" y="794"/>
                  </a:cubicBezTo>
                  <a:cubicBezTo>
                    <a:pt x="76" y="794"/>
                    <a:pt x="61" y="779"/>
                    <a:pt x="68" y="764"/>
                  </a:cubicBezTo>
                  <a:cubicBezTo>
                    <a:pt x="76" y="733"/>
                    <a:pt x="99" y="710"/>
                    <a:pt x="114" y="688"/>
                  </a:cubicBezTo>
                  <a:cubicBezTo>
                    <a:pt x="129" y="672"/>
                    <a:pt x="152" y="672"/>
                    <a:pt x="152" y="649"/>
                  </a:cubicBezTo>
                  <a:cubicBezTo>
                    <a:pt x="152" y="634"/>
                    <a:pt x="129" y="634"/>
                    <a:pt x="122" y="619"/>
                  </a:cubicBezTo>
                  <a:cubicBezTo>
                    <a:pt x="107" y="588"/>
                    <a:pt x="99" y="550"/>
                    <a:pt x="84" y="512"/>
                  </a:cubicBezTo>
                  <a:cubicBezTo>
                    <a:pt x="76" y="489"/>
                    <a:pt x="61" y="466"/>
                    <a:pt x="53" y="451"/>
                  </a:cubicBezTo>
                  <a:lnTo>
                    <a:pt x="53" y="451"/>
                  </a:lnTo>
                  <a:cubicBezTo>
                    <a:pt x="68" y="428"/>
                    <a:pt x="91" y="413"/>
                    <a:pt x="99" y="390"/>
                  </a:cubicBezTo>
                  <a:cubicBezTo>
                    <a:pt x="107" y="367"/>
                    <a:pt x="107" y="336"/>
                    <a:pt x="99" y="313"/>
                  </a:cubicBezTo>
                  <a:cubicBezTo>
                    <a:pt x="84" y="290"/>
                    <a:pt x="53" y="283"/>
                    <a:pt x="38" y="268"/>
                  </a:cubicBezTo>
                  <a:cubicBezTo>
                    <a:pt x="23" y="245"/>
                    <a:pt x="0" y="222"/>
                    <a:pt x="0" y="199"/>
                  </a:cubicBezTo>
                  <a:cubicBezTo>
                    <a:pt x="0" y="183"/>
                    <a:pt x="30" y="199"/>
                    <a:pt x="38" y="191"/>
                  </a:cubicBezTo>
                  <a:cubicBezTo>
                    <a:pt x="53" y="183"/>
                    <a:pt x="53" y="168"/>
                    <a:pt x="53" y="153"/>
                  </a:cubicBezTo>
                  <a:lnTo>
                    <a:pt x="53" y="153"/>
                  </a:lnTo>
                  <a:cubicBezTo>
                    <a:pt x="76" y="145"/>
                    <a:pt x="107" y="138"/>
                    <a:pt x="114" y="115"/>
                  </a:cubicBezTo>
                  <a:cubicBezTo>
                    <a:pt x="122" y="92"/>
                    <a:pt x="84" y="77"/>
                    <a:pt x="76" y="54"/>
                  </a:cubicBezTo>
                  <a:cubicBezTo>
                    <a:pt x="68" y="38"/>
                    <a:pt x="76" y="15"/>
                    <a:pt x="84" y="8"/>
                  </a:cubicBezTo>
                  <a:cubicBezTo>
                    <a:pt x="107" y="0"/>
                    <a:pt x="129" y="0"/>
                    <a:pt x="145" y="8"/>
                  </a:cubicBezTo>
                  <a:cubicBezTo>
                    <a:pt x="160" y="15"/>
                    <a:pt x="160" y="46"/>
                    <a:pt x="175" y="46"/>
                  </a:cubicBezTo>
                  <a:cubicBezTo>
                    <a:pt x="198" y="61"/>
                    <a:pt x="221" y="61"/>
                    <a:pt x="244" y="54"/>
                  </a:cubicBezTo>
                  <a:cubicBezTo>
                    <a:pt x="252" y="46"/>
                    <a:pt x="259" y="31"/>
                    <a:pt x="267" y="23"/>
                  </a:cubicBezTo>
                  <a:cubicBezTo>
                    <a:pt x="267" y="15"/>
                    <a:pt x="267" y="15"/>
                    <a:pt x="267" y="15"/>
                  </a:cubicBezTo>
                  <a:cubicBezTo>
                    <a:pt x="305" y="46"/>
                    <a:pt x="343" y="61"/>
                    <a:pt x="374" y="92"/>
                  </a:cubicBezTo>
                  <a:cubicBezTo>
                    <a:pt x="382" y="99"/>
                    <a:pt x="359" y="115"/>
                    <a:pt x="366" y="122"/>
                  </a:cubicBezTo>
                  <a:cubicBezTo>
                    <a:pt x="420" y="176"/>
                    <a:pt x="481" y="206"/>
                    <a:pt x="534" y="260"/>
                  </a:cubicBezTo>
                  <a:cubicBezTo>
                    <a:pt x="550" y="268"/>
                    <a:pt x="550" y="306"/>
                    <a:pt x="573" y="306"/>
                  </a:cubicBezTo>
                  <a:cubicBezTo>
                    <a:pt x="595" y="298"/>
                    <a:pt x="588" y="252"/>
                    <a:pt x="603" y="245"/>
                  </a:cubicBezTo>
                  <a:cubicBezTo>
                    <a:pt x="634" y="222"/>
                    <a:pt x="664" y="229"/>
                    <a:pt x="695" y="222"/>
                  </a:cubicBezTo>
                  <a:cubicBezTo>
                    <a:pt x="740" y="206"/>
                    <a:pt x="786" y="191"/>
                    <a:pt x="832" y="176"/>
                  </a:cubicBezTo>
                  <a:lnTo>
                    <a:pt x="832" y="176"/>
                  </a:lnTo>
                  <a:cubicBezTo>
                    <a:pt x="847" y="168"/>
                    <a:pt x="863" y="176"/>
                    <a:pt x="870" y="168"/>
                  </a:cubicBezTo>
                  <a:cubicBezTo>
                    <a:pt x="893" y="160"/>
                    <a:pt x="909" y="138"/>
                    <a:pt x="932" y="130"/>
                  </a:cubicBezTo>
                  <a:cubicBezTo>
                    <a:pt x="977" y="115"/>
                    <a:pt x="1023" y="99"/>
                    <a:pt x="1069" y="99"/>
                  </a:cubicBezTo>
                  <a:cubicBezTo>
                    <a:pt x="1092" y="107"/>
                    <a:pt x="1107" y="138"/>
                    <a:pt x="1130" y="145"/>
                  </a:cubicBezTo>
                  <a:cubicBezTo>
                    <a:pt x="1168" y="168"/>
                    <a:pt x="1214" y="183"/>
                    <a:pt x="1252" y="199"/>
                  </a:cubicBezTo>
                  <a:lnTo>
                    <a:pt x="1252" y="199"/>
                  </a:lnTo>
                  <a:cubicBezTo>
                    <a:pt x="1268" y="222"/>
                    <a:pt x="1283" y="245"/>
                    <a:pt x="1290" y="268"/>
                  </a:cubicBezTo>
                  <a:cubicBezTo>
                    <a:pt x="1306" y="298"/>
                    <a:pt x="1306" y="329"/>
                    <a:pt x="1329" y="352"/>
                  </a:cubicBezTo>
                  <a:cubicBezTo>
                    <a:pt x="1336" y="359"/>
                    <a:pt x="1359" y="344"/>
                    <a:pt x="1367" y="359"/>
                  </a:cubicBezTo>
                  <a:cubicBezTo>
                    <a:pt x="1367" y="374"/>
                    <a:pt x="1359" y="390"/>
                    <a:pt x="1344" y="405"/>
                  </a:cubicBezTo>
                  <a:cubicBezTo>
                    <a:pt x="1313" y="443"/>
                    <a:pt x="1268" y="466"/>
                    <a:pt x="1245" y="504"/>
                  </a:cubicBezTo>
                  <a:cubicBezTo>
                    <a:pt x="1222" y="542"/>
                    <a:pt x="1252" y="588"/>
                    <a:pt x="1229" y="619"/>
                  </a:cubicBezTo>
                  <a:cubicBezTo>
                    <a:pt x="1222" y="642"/>
                    <a:pt x="1168" y="611"/>
                    <a:pt x="1168" y="634"/>
                  </a:cubicBezTo>
                  <a:cubicBezTo>
                    <a:pt x="1161" y="680"/>
                    <a:pt x="1207" y="726"/>
                    <a:pt x="1214" y="772"/>
                  </a:cubicBezTo>
                  <a:cubicBezTo>
                    <a:pt x="1214" y="787"/>
                    <a:pt x="1199" y="794"/>
                    <a:pt x="1199" y="810"/>
                  </a:cubicBezTo>
                  <a:cubicBezTo>
                    <a:pt x="1199" y="840"/>
                    <a:pt x="1222" y="871"/>
                    <a:pt x="1229" y="901"/>
                  </a:cubicBezTo>
                  <a:cubicBezTo>
                    <a:pt x="1229" y="909"/>
                    <a:pt x="1214" y="909"/>
                    <a:pt x="1207" y="917"/>
                  </a:cubicBezTo>
                  <a:cubicBezTo>
                    <a:pt x="1184" y="978"/>
                    <a:pt x="1145" y="1039"/>
                    <a:pt x="1138" y="1108"/>
                  </a:cubicBezTo>
                  <a:cubicBezTo>
                    <a:pt x="1138" y="1146"/>
                    <a:pt x="1176" y="1161"/>
                    <a:pt x="1191" y="1192"/>
                  </a:cubicBezTo>
                  <a:lnTo>
                    <a:pt x="1191" y="1192"/>
                  </a:lnTo>
                  <a:cubicBezTo>
                    <a:pt x="1176" y="1207"/>
                    <a:pt x="1153" y="1215"/>
                    <a:pt x="1130" y="1230"/>
                  </a:cubicBezTo>
                  <a:cubicBezTo>
                    <a:pt x="1115" y="1238"/>
                    <a:pt x="1092" y="1238"/>
                    <a:pt x="1084" y="1253"/>
                  </a:cubicBezTo>
                  <a:cubicBezTo>
                    <a:pt x="1069" y="1276"/>
                    <a:pt x="1084" y="1306"/>
                    <a:pt x="1084" y="1337"/>
                  </a:cubicBezTo>
                  <a:cubicBezTo>
                    <a:pt x="1084" y="1367"/>
                    <a:pt x="1099" y="1406"/>
                    <a:pt x="1084" y="1429"/>
                  </a:cubicBezTo>
                  <a:cubicBezTo>
                    <a:pt x="1077" y="1444"/>
                    <a:pt x="1046" y="1421"/>
                    <a:pt x="1038" y="1429"/>
                  </a:cubicBezTo>
                  <a:cubicBezTo>
                    <a:pt x="1015" y="1452"/>
                    <a:pt x="1023" y="1490"/>
                    <a:pt x="1008" y="1520"/>
                  </a:cubicBezTo>
                  <a:cubicBezTo>
                    <a:pt x="1000" y="1528"/>
                    <a:pt x="977" y="1528"/>
                    <a:pt x="970" y="1520"/>
                  </a:cubicBezTo>
                  <a:cubicBezTo>
                    <a:pt x="947" y="1513"/>
                    <a:pt x="932" y="1490"/>
                    <a:pt x="916" y="1474"/>
                  </a:cubicBezTo>
                  <a:cubicBezTo>
                    <a:pt x="909" y="1467"/>
                    <a:pt x="886" y="1452"/>
                    <a:pt x="886" y="1436"/>
                  </a:cubicBezTo>
                  <a:cubicBezTo>
                    <a:pt x="878" y="1421"/>
                    <a:pt x="886" y="1390"/>
                    <a:pt x="878" y="1375"/>
                  </a:cubicBezTo>
                  <a:cubicBezTo>
                    <a:pt x="870" y="1352"/>
                    <a:pt x="847" y="1337"/>
                    <a:pt x="832" y="1314"/>
                  </a:cubicBezTo>
                  <a:cubicBezTo>
                    <a:pt x="817" y="1291"/>
                    <a:pt x="802" y="1260"/>
                    <a:pt x="786" y="1230"/>
                  </a:cubicBezTo>
                  <a:cubicBezTo>
                    <a:pt x="779" y="1215"/>
                    <a:pt x="771" y="1192"/>
                    <a:pt x="756" y="1177"/>
                  </a:cubicBezTo>
                  <a:cubicBezTo>
                    <a:pt x="740" y="1154"/>
                    <a:pt x="725" y="1123"/>
                    <a:pt x="702" y="1100"/>
                  </a:cubicBezTo>
                  <a:cubicBezTo>
                    <a:pt x="672" y="1077"/>
                    <a:pt x="641" y="1062"/>
                    <a:pt x="603" y="1062"/>
                  </a:cubicBezTo>
                  <a:cubicBezTo>
                    <a:pt x="565" y="1054"/>
                    <a:pt x="527" y="1069"/>
                    <a:pt x="488" y="1062"/>
                  </a:cubicBezTo>
                  <a:cubicBezTo>
                    <a:pt x="473" y="1062"/>
                    <a:pt x="465" y="1046"/>
                    <a:pt x="450" y="1039"/>
                  </a:cubicBezTo>
                  <a:lnTo>
                    <a:pt x="450" y="1039"/>
                  </a:lnTo>
                  <a:cubicBezTo>
                    <a:pt x="397" y="978"/>
                    <a:pt x="397" y="978"/>
                    <a:pt x="397" y="97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1" name="Freeform 129"/>
            <p:cNvSpPr>
              <a:spLocks noChangeArrowheads="1"/>
            </p:cNvSpPr>
            <p:nvPr/>
          </p:nvSpPr>
          <p:spPr bwMode="auto">
            <a:xfrm>
              <a:off x="6027346" y="4678363"/>
              <a:ext cx="206362" cy="182562"/>
            </a:xfrm>
            <a:custGeom>
              <a:avLst/>
              <a:gdLst>
                <a:gd name="T0" fmla="*/ 38 w 573"/>
                <a:gd name="T1" fmla="*/ 23 h 505"/>
                <a:gd name="T2" fmla="*/ 38 w 573"/>
                <a:gd name="T3" fmla="*/ 23 h 505"/>
                <a:gd name="T4" fmla="*/ 7 w 573"/>
                <a:gd name="T5" fmla="*/ 91 h 505"/>
                <a:gd name="T6" fmla="*/ 23 w 573"/>
                <a:gd name="T7" fmla="*/ 122 h 505"/>
                <a:gd name="T8" fmla="*/ 7 w 573"/>
                <a:gd name="T9" fmla="*/ 153 h 505"/>
                <a:gd name="T10" fmla="*/ 38 w 573"/>
                <a:gd name="T11" fmla="*/ 183 h 505"/>
                <a:gd name="T12" fmla="*/ 23 w 573"/>
                <a:gd name="T13" fmla="*/ 267 h 505"/>
                <a:gd name="T14" fmla="*/ 91 w 573"/>
                <a:gd name="T15" fmla="*/ 282 h 505"/>
                <a:gd name="T16" fmla="*/ 68 w 573"/>
                <a:gd name="T17" fmla="*/ 374 h 505"/>
                <a:gd name="T18" fmla="*/ 53 w 573"/>
                <a:gd name="T19" fmla="*/ 435 h 505"/>
                <a:gd name="T20" fmla="*/ 91 w 573"/>
                <a:gd name="T21" fmla="*/ 504 h 505"/>
                <a:gd name="T22" fmla="*/ 91 w 573"/>
                <a:gd name="T23" fmla="*/ 504 h 505"/>
                <a:gd name="T24" fmla="*/ 130 w 573"/>
                <a:gd name="T25" fmla="*/ 496 h 505"/>
                <a:gd name="T26" fmla="*/ 130 w 573"/>
                <a:gd name="T27" fmla="*/ 496 h 505"/>
                <a:gd name="T28" fmla="*/ 244 w 573"/>
                <a:gd name="T29" fmla="*/ 374 h 505"/>
                <a:gd name="T30" fmla="*/ 275 w 573"/>
                <a:gd name="T31" fmla="*/ 351 h 505"/>
                <a:gd name="T32" fmla="*/ 313 w 573"/>
                <a:gd name="T33" fmla="*/ 351 h 505"/>
                <a:gd name="T34" fmla="*/ 358 w 573"/>
                <a:gd name="T35" fmla="*/ 328 h 505"/>
                <a:gd name="T36" fmla="*/ 373 w 573"/>
                <a:gd name="T37" fmla="*/ 313 h 505"/>
                <a:gd name="T38" fmla="*/ 511 w 573"/>
                <a:gd name="T39" fmla="*/ 298 h 505"/>
                <a:gd name="T40" fmla="*/ 511 w 573"/>
                <a:gd name="T41" fmla="*/ 237 h 505"/>
                <a:gd name="T42" fmla="*/ 564 w 573"/>
                <a:gd name="T43" fmla="*/ 198 h 505"/>
                <a:gd name="T44" fmla="*/ 564 w 573"/>
                <a:gd name="T45" fmla="*/ 198 h 505"/>
                <a:gd name="T46" fmla="*/ 572 w 573"/>
                <a:gd name="T47" fmla="*/ 160 h 505"/>
                <a:gd name="T48" fmla="*/ 572 w 573"/>
                <a:gd name="T49" fmla="*/ 160 h 505"/>
                <a:gd name="T50" fmla="*/ 396 w 573"/>
                <a:gd name="T51" fmla="*/ 45 h 505"/>
                <a:gd name="T52" fmla="*/ 183 w 573"/>
                <a:gd name="T53" fmla="*/ 53 h 505"/>
                <a:gd name="T54" fmla="*/ 107 w 573"/>
                <a:gd name="T55" fmla="*/ 0 h 505"/>
                <a:gd name="T56" fmla="*/ 38 w 573"/>
                <a:gd name="T57" fmla="*/ 2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3" h="505">
                  <a:moveTo>
                    <a:pt x="38" y="23"/>
                  </a:moveTo>
                  <a:lnTo>
                    <a:pt x="38" y="23"/>
                  </a:lnTo>
                  <a:cubicBezTo>
                    <a:pt x="23" y="45"/>
                    <a:pt x="15" y="61"/>
                    <a:pt x="7" y="91"/>
                  </a:cubicBezTo>
                  <a:cubicBezTo>
                    <a:pt x="7" y="99"/>
                    <a:pt x="23" y="114"/>
                    <a:pt x="23" y="122"/>
                  </a:cubicBezTo>
                  <a:cubicBezTo>
                    <a:pt x="23" y="137"/>
                    <a:pt x="0" y="145"/>
                    <a:pt x="7" y="153"/>
                  </a:cubicBezTo>
                  <a:cubicBezTo>
                    <a:pt x="7" y="168"/>
                    <a:pt x="38" y="168"/>
                    <a:pt x="38" y="183"/>
                  </a:cubicBezTo>
                  <a:cubicBezTo>
                    <a:pt x="38" y="214"/>
                    <a:pt x="7" y="244"/>
                    <a:pt x="23" y="267"/>
                  </a:cubicBezTo>
                  <a:cubicBezTo>
                    <a:pt x="30" y="282"/>
                    <a:pt x="76" y="259"/>
                    <a:pt x="91" y="282"/>
                  </a:cubicBezTo>
                  <a:cubicBezTo>
                    <a:pt x="99" y="305"/>
                    <a:pt x="76" y="343"/>
                    <a:pt x="68" y="374"/>
                  </a:cubicBezTo>
                  <a:cubicBezTo>
                    <a:pt x="61" y="397"/>
                    <a:pt x="53" y="412"/>
                    <a:pt x="53" y="435"/>
                  </a:cubicBezTo>
                  <a:cubicBezTo>
                    <a:pt x="61" y="458"/>
                    <a:pt x="76" y="481"/>
                    <a:pt x="91" y="504"/>
                  </a:cubicBezTo>
                  <a:lnTo>
                    <a:pt x="91" y="504"/>
                  </a:lnTo>
                  <a:cubicBezTo>
                    <a:pt x="130" y="496"/>
                    <a:pt x="130" y="496"/>
                    <a:pt x="130" y="496"/>
                  </a:cubicBezTo>
                  <a:lnTo>
                    <a:pt x="130" y="496"/>
                  </a:lnTo>
                  <a:cubicBezTo>
                    <a:pt x="168" y="450"/>
                    <a:pt x="206" y="412"/>
                    <a:pt x="244" y="374"/>
                  </a:cubicBezTo>
                  <a:cubicBezTo>
                    <a:pt x="252" y="366"/>
                    <a:pt x="260" y="359"/>
                    <a:pt x="275" y="351"/>
                  </a:cubicBezTo>
                  <a:cubicBezTo>
                    <a:pt x="282" y="351"/>
                    <a:pt x="298" y="359"/>
                    <a:pt x="313" y="351"/>
                  </a:cubicBezTo>
                  <a:cubicBezTo>
                    <a:pt x="328" y="351"/>
                    <a:pt x="342" y="343"/>
                    <a:pt x="358" y="328"/>
                  </a:cubicBezTo>
                  <a:cubicBezTo>
                    <a:pt x="365" y="328"/>
                    <a:pt x="365" y="313"/>
                    <a:pt x="373" y="313"/>
                  </a:cubicBezTo>
                  <a:cubicBezTo>
                    <a:pt x="419" y="298"/>
                    <a:pt x="472" y="313"/>
                    <a:pt x="511" y="298"/>
                  </a:cubicBezTo>
                  <a:cubicBezTo>
                    <a:pt x="526" y="282"/>
                    <a:pt x="503" y="252"/>
                    <a:pt x="511" y="237"/>
                  </a:cubicBezTo>
                  <a:cubicBezTo>
                    <a:pt x="526" y="214"/>
                    <a:pt x="549" y="214"/>
                    <a:pt x="564" y="198"/>
                  </a:cubicBezTo>
                  <a:lnTo>
                    <a:pt x="564" y="198"/>
                  </a:lnTo>
                  <a:cubicBezTo>
                    <a:pt x="572" y="160"/>
                    <a:pt x="572" y="160"/>
                    <a:pt x="572" y="160"/>
                  </a:cubicBezTo>
                  <a:lnTo>
                    <a:pt x="572" y="160"/>
                  </a:lnTo>
                  <a:cubicBezTo>
                    <a:pt x="503" y="145"/>
                    <a:pt x="434" y="91"/>
                    <a:pt x="396" y="45"/>
                  </a:cubicBezTo>
                  <a:cubicBezTo>
                    <a:pt x="381" y="30"/>
                    <a:pt x="237" y="68"/>
                    <a:pt x="183" y="53"/>
                  </a:cubicBezTo>
                  <a:cubicBezTo>
                    <a:pt x="160" y="45"/>
                    <a:pt x="114" y="0"/>
                    <a:pt x="107" y="0"/>
                  </a:cubicBezTo>
                  <a:cubicBezTo>
                    <a:pt x="84" y="15"/>
                    <a:pt x="61" y="15"/>
                    <a:pt x="38"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2" name="Freeform 130"/>
            <p:cNvSpPr>
              <a:spLocks noChangeArrowheads="1"/>
            </p:cNvSpPr>
            <p:nvPr/>
          </p:nvSpPr>
          <p:spPr bwMode="auto">
            <a:xfrm>
              <a:off x="5974961" y="4738688"/>
              <a:ext cx="838145" cy="811212"/>
            </a:xfrm>
            <a:custGeom>
              <a:avLst/>
              <a:gdLst>
                <a:gd name="T0" fmla="*/ 236 w 2329"/>
                <a:gd name="T1" fmla="*/ 336 h 2254"/>
                <a:gd name="T2" fmla="*/ 160 w 2329"/>
                <a:gd name="T3" fmla="*/ 420 h 2254"/>
                <a:gd name="T4" fmla="*/ 152 w 2329"/>
                <a:gd name="T5" fmla="*/ 535 h 2254"/>
                <a:gd name="T6" fmla="*/ 206 w 2329"/>
                <a:gd name="T7" fmla="*/ 672 h 2254"/>
                <a:gd name="T8" fmla="*/ 30 w 2329"/>
                <a:gd name="T9" fmla="*/ 901 h 2254"/>
                <a:gd name="T10" fmla="*/ 91 w 2329"/>
                <a:gd name="T11" fmla="*/ 1168 h 2254"/>
                <a:gd name="T12" fmla="*/ 53 w 2329"/>
                <a:gd name="T13" fmla="*/ 1459 h 2254"/>
                <a:gd name="T14" fmla="*/ 175 w 2329"/>
                <a:gd name="T15" fmla="*/ 1459 h 2254"/>
                <a:gd name="T16" fmla="*/ 382 w 2329"/>
                <a:gd name="T17" fmla="*/ 1382 h 2254"/>
                <a:gd name="T18" fmla="*/ 374 w 2329"/>
                <a:gd name="T19" fmla="*/ 1505 h 2254"/>
                <a:gd name="T20" fmla="*/ 427 w 2329"/>
                <a:gd name="T21" fmla="*/ 1611 h 2254"/>
                <a:gd name="T22" fmla="*/ 572 w 2329"/>
                <a:gd name="T23" fmla="*/ 1627 h 2254"/>
                <a:gd name="T24" fmla="*/ 717 w 2329"/>
                <a:gd name="T25" fmla="*/ 1711 h 2254"/>
                <a:gd name="T26" fmla="*/ 816 w 2329"/>
                <a:gd name="T27" fmla="*/ 1833 h 2254"/>
                <a:gd name="T28" fmla="*/ 961 w 2329"/>
                <a:gd name="T29" fmla="*/ 1818 h 2254"/>
                <a:gd name="T30" fmla="*/ 976 w 2329"/>
                <a:gd name="T31" fmla="*/ 1925 h 2254"/>
                <a:gd name="T32" fmla="*/ 1037 w 2329"/>
                <a:gd name="T33" fmla="*/ 2009 h 2254"/>
                <a:gd name="T34" fmla="*/ 1091 w 2329"/>
                <a:gd name="T35" fmla="*/ 2253 h 2254"/>
                <a:gd name="T36" fmla="*/ 1282 w 2329"/>
                <a:gd name="T37" fmla="*/ 2138 h 2254"/>
                <a:gd name="T38" fmla="*/ 1351 w 2329"/>
                <a:gd name="T39" fmla="*/ 2016 h 2254"/>
                <a:gd name="T40" fmla="*/ 1427 w 2329"/>
                <a:gd name="T41" fmla="*/ 1841 h 2254"/>
                <a:gd name="T42" fmla="*/ 1756 w 2329"/>
                <a:gd name="T43" fmla="*/ 1627 h 2254"/>
                <a:gd name="T44" fmla="*/ 1870 w 2329"/>
                <a:gd name="T45" fmla="*/ 1497 h 2254"/>
                <a:gd name="T46" fmla="*/ 2084 w 2329"/>
                <a:gd name="T47" fmla="*/ 1382 h 2254"/>
                <a:gd name="T48" fmla="*/ 2115 w 2329"/>
                <a:gd name="T49" fmla="*/ 1313 h 2254"/>
                <a:gd name="T50" fmla="*/ 2008 w 2329"/>
                <a:gd name="T51" fmla="*/ 1069 h 2254"/>
                <a:gd name="T52" fmla="*/ 1939 w 2329"/>
                <a:gd name="T53" fmla="*/ 1016 h 2254"/>
                <a:gd name="T54" fmla="*/ 1885 w 2329"/>
                <a:gd name="T55" fmla="*/ 894 h 2254"/>
                <a:gd name="T56" fmla="*/ 1992 w 2329"/>
                <a:gd name="T57" fmla="*/ 840 h 2254"/>
                <a:gd name="T58" fmla="*/ 2130 w 2329"/>
                <a:gd name="T59" fmla="*/ 619 h 2254"/>
                <a:gd name="T60" fmla="*/ 2168 w 2329"/>
                <a:gd name="T61" fmla="*/ 565 h 2254"/>
                <a:gd name="T62" fmla="*/ 2260 w 2329"/>
                <a:gd name="T63" fmla="*/ 427 h 2254"/>
                <a:gd name="T64" fmla="*/ 2298 w 2329"/>
                <a:gd name="T65" fmla="*/ 397 h 2254"/>
                <a:gd name="T66" fmla="*/ 2328 w 2329"/>
                <a:gd name="T67" fmla="*/ 374 h 2254"/>
                <a:gd name="T68" fmla="*/ 1985 w 2329"/>
                <a:gd name="T69" fmla="*/ 46 h 2254"/>
                <a:gd name="T70" fmla="*/ 1717 w 2329"/>
                <a:gd name="T71" fmla="*/ 99 h 2254"/>
                <a:gd name="T72" fmla="*/ 1542 w 2329"/>
                <a:gd name="T73" fmla="*/ 69 h 2254"/>
                <a:gd name="T74" fmla="*/ 1557 w 2329"/>
                <a:gd name="T75" fmla="*/ 191 h 2254"/>
                <a:gd name="T76" fmla="*/ 1481 w 2329"/>
                <a:gd name="T77" fmla="*/ 305 h 2254"/>
                <a:gd name="T78" fmla="*/ 1351 w 2329"/>
                <a:gd name="T79" fmla="*/ 260 h 2254"/>
                <a:gd name="T80" fmla="*/ 1114 w 2329"/>
                <a:gd name="T81" fmla="*/ 298 h 2254"/>
                <a:gd name="T82" fmla="*/ 1060 w 2329"/>
                <a:gd name="T83" fmla="*/ 313 h 2254"/>
                <a:gd name="T84" fmla="*/ 923 w 2329"/>
                <a:gd name="T85" fmla="*/ 336 h 2254"/>
                <a:gd name="T86" fmla="*/ 640 w 2329"/>
                <a:gd name="T87" fmla="*/ 626 h 2254"/>
                <a:gd name="T88" fmla="*/ 595 w 2329"/>
                <a:gd name="T89" fmla="*/ 512 h 2254"/>
                <a:gd name="T90" fmla="*/ 420 w 2329"/>
                <a:gd name="T91" fmla="*/ 450 h 2254"/>
                <a:gd name="T92" fmla="*/ 275 w 2329"/>
                <a:gd name="T93" fmla="*/ 328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29" h="2254">
                  <a:moveTo>
                    <a:pt x="275" y="328"/>
                  </a:moveTo>
                  <a:lnTo>
                    <a:pt x="275" y="328"/>
                  </a:lnTo>
                  <a:cubicBezTo>
                    <a:pt x="236" y="336"/>
                    <a:pt x="236" y="336"/>
                    <a:pt x="236" y="336"/>
                  </a:cubicBezTo>
                  <a:lnTo>
                    <a:pt x="236" y="336"/>
                  </a:lnTo>
                  <a:cubicBezTo>
                    <a:pt x="213" y="344"/>
                    <a:pt x="191" y="351"/>
                    <a:pt x="175" y="366"/>
                  </a:cubicBezTo>
                  <a:cubicBezTo>
                    <a:pt x="160" y="382"/>
                    <a:pt x="175" y="405"/>
                    <a:pt x="160" y="420"/>
                  </a:cubicBezTo>
                  <a:cubicBezTo>
                    <a:pt x="152" y="435"/>
                    <a:pt x="130" y="450"/>
                    <a:pt x="114" y="466"/>
                  </a:cubicBezTo>
                  <a:lnTo>
                    <a:pt x="114" y="466"/>
                  </a:lnTo>
                  <a:cubicBezTo>
                    <a:pt x="130" y="489"/>
                    <a:pt x="145" y="512"/>
                    <a:pt x="152" y="535"/>
                  </a:cubicBezTo>
                  <a:cubicBezTo>
                    <a:pt x="168" y="565"/>
                    <a:pt x="168" y="596"/>
                    <a:pt x="191" y="619"/>
                  </a:cubicBezTo>
                  <a:cubicBezTo>
                    <a:pt x="198" y="626"/>
                    <a:pt x="221" y="611"/>
                    <a:pt x="229" y="626"/>
                  </a:cubicBezTo>
                  <a:cubicBezTo>
                    <a:pt x="229" y="641"/>
                    <a:pt x="221" y="657"/>
                    <a:pt x="206" y="672"/>
                  </a:cubicBezTo>
                  <a:cubicBezTo>
                    <a:pt x="175" y="710"/>
                    <a:pt x="130" y="733"/>
                    <a:pt x="107" y="771"/>
                  </a:cubicBezTo>
                  <a:cubicBezTo>
                    <a:pt x="84" y="809"/>
                    <a:pt x="114" y="855"/>
                    <a:pt x="91" y="886"/>
                  </a:cubicBezTo>
                  <a:cubicBezTo>
                    <a:pt x="84" y="909"/>
                    <a:pt x="30" y="878"/>
                    <a:pt x="30" y="901"/>
                  </a:cubicBezTo>
                  <a:cubicBezTo>
                    <a:pt x="23" y="947"/>
                    <a:pt x="69" y="993"/>
                    <a:pt x="76" y="1039"/>
                  </a:cubicBezTo>
                  <a:cubicBezTo>
                    <a:pt x="76" y="1054"/>
                    <a:pt x="61" y="1061"/>
                    <a:pt x="61" y="1077"/>
                  </a:cubicBezTo>
                  <a:cubicBezTo>
                    <a:pt x="61" y="1107"/>
                    <a:pt x="84" y="1138"/>
                    <a:pt x="91" y="1168"/>
                  </a:cubicBezTo>
                  <a:cubicBezTo>
                    <a:pt x="91" y="1176"/>
                    <a:pt x="76" y="1176"/>
                    <a:pt x="69" y="1184"/>
                  </a:cubicBezTo>
                  <a:cubicBezTo>
                    <a:pt x="46" y="1245"/>
                    <a:pt x="7" y="1306"/>
                    <a:pt x="0" y="1375"/>
                  </a:cubicBezTo>
                  <a:cubicBezTo>
                    <a:pt x="0" y="1413"/>
                    <a:pt x="38" y="1428"/>
                    <a:pt x="53" y="1459"/>
                  </a:cubicBezTo>
                  <a:lnTo>
                    <a:pt x="53" y="1459"/>
                  </a:lnTo>
                  <a:cubicBezTo>
                    <a:pt x="69" y="1466"/>
                    <a:pt x="76" y="1474"/>
                    <a:pt x="91" y="1474"/>
                  </a:cubicBezTo>
                  <a:cubicBezTo>
                    <a:pt x="114" y="1474"/>
                    <a:pt x="145" y="1466"/>
                    <a:pt x="175" y="1459"/>
                  </a:cubicBezTo>
                  <a:cubicBezTo>
                    <a:pt x="221" y="1451"/>
                    <a:pt x="275" y="1459"/>
                    <a:pt x="313" y="1436"/>
                  </a:cubicBezTo>
                  <a:cubicBezTo>
                    <a:pt x="336" y="1421"/>
                    <a:pt x="321" y="1382"/>
                    <a:pt x="344" y="1367"/>
                  </a:cubicBezTo>
                  <a:cubicBezTo>
                    <a:pt x="351" y="1359"/>
                    <a:pt x="366" y="1382"/>
                    <a:pt x="382" y="1382"/>
                  </a:cubicBezTo>
                  <a:cubicBezTo>
                    <a:pt x="412" y="1398"/>
                    <a:pt x="450" y="1382"/>
                    <a:pt x="473" y="1405"/>
                  </a:cubicBezTo>
                  <a:cubicBezTo>
                    <a:pt x="481" y="1428"/>
                    <a:pt x="443" y="1436"/>
                    <a:pt x="427" y="1451"/>
                  </a:cubicBezTo>
                  <a:cubicBezTo>
                    <a:pt x="405" y="1466"/>
                    <a:pt x="389" y="1482"/>
                    <a:pt x="374" y="1505"/>
                  </a:cubicBezTo>
                  <a:cubicBezTo>
                    <a:pt x="366" y="1527"/>
                    <a:pt x="359" y="1558"/>
                    <a:pt x="359" y="1581"/>
                  </a:cubicBezTo>
                  <a:cubicBezTo>
                    <a:pt x="359" y="1604"/>
                    <a:pt x="351" y="1634"/>
                    <a:pt x="366" y="1650"/>
                  </a:cubicBezTo>
                  <a:cubicBezTo>
                    <a:pt x="389" y="1657"/>
                    <a:pt x="405" y="1627"/>
                    <a:pt x="427" y="1611"/>
                  </a:cubicBezTo>
                  <a:cubicBezTo>
                    <a:pt x="443" y="1596"/>
                    <a:pt x="458" y="1566"/>
                    <a:pt x="487" y="1558"/>
                  </a:cubicBezTo>
                  <a:cubicBezTo>
                    <a:pt x="503" y="1550"/>
                    <a:pt x="518" y="1566"/>
                    <a:pt x="533" y="1581"/>
                  </a:cubicBezTo>
                  <a:cubicBezTo>
                    <a:pt x="549" y="1588"/>
                    <a:pt x="549" y="1627"/>
                    <a:pt x="572" y="1627"/>
                  </a:cubicBezTo>
                  <a:cubicBezTo>
                    <a:pt x="602" y="1634"/>
                    <a:pt x="640" y="1596"/>
                    <a:pt x="679" y="1604"/>
                  </a:cubicBezTo>
                  <a:cubicBezTo>
                    <a:pt x="694" y="1611"/>
                    <a:pt x="686" y="1634"/>
                    <a:pt x="686" y="1650"/>
                  </a:cubicBezTo>
                  <a:cubicBezTo>
                    <a:pt x="701" y="1673"/>
                    <a:pt x="709" y="1688"/>
                    <a:pt x="717" y="1711"/>
                  </a:cubicBezTo>
                  <a:cubicBezTo>
                    <a:pt x="732" y="1734"/>
                    <a:pt x="755" y="1749"/>
                    <a:pt x="770" y="1772"/>
                  </a:cubicBezTo>
                  <a:cubicBezTo>
                    <a:pt x="778" y="1787"/>
                    <a:pt x="762" y="1818"/>
                    <a:pt x="778" y="1833"/>
                  </a:cubicBezTo>
                  <a:cubicBezTo>
                    <a:pt x="785" y="1841"/>
                    <a:pt x="801" y="1833"/>
                    <a:pt x="816" y="1833"/>
                  </a:cubicBezTo>
                  <a:cubicBezTo>
                    <a:pt x="824" y="1833"/>
                    <a:pt x="831" y="1848"/>
                    <a:pt x="839" y="1841"/>
                  </a:cubicBezTo>
                  <a:cubicBezTo>
                    <a:pt x="869" y="1833"/>
                    <a:pt x="885" y="1802"/>
                    <a:pt x="915" y="1795"/>
                  </a:cubicBezTo>
                  <a:cubicBezTo>
                    <a:pt x="931" y="1795"/>
                    <a:pt x="946" y="1810"/>
                    <a:pt x="961" y="1818"/>
                  </a:cubicBezTo>
                  <a:cubicBezTo>
                    <a:pt x="984" y="1818"/>
                    <a:pt x="999" y="1795"/>
                    <a:pt x="1015" y="1802"/>
                  </a:cubicBezTo>
                  <a:cubicBezTo>
                    <a:pt x="1030" y="1810"/>
                    <a:pt x="1045" y="1841"/>
                    <a:pt x="1037" y="1856"/>
                  </a:cubicBezTo>
                  <a:cubicBezTo>
                    <a:pt x="1030" y="1886"/>
                    <a:pt x="969" y="1894"/>
                    <a:pt x="976" y="1925"/>
                  </a:cubicBezTo>
                  <a:cubicBezTo>
                    <a:pt x="984" y="1955"/>
                    <a:pt x="1037" y="1917"/>
                    <a:pt x="1068" y="1932"/>
                  </a:cubicBezTo>
                  <a:cubicBezTo>
                    <a:pt x="1076" y="1940"/>
                    <a:pt x="1076" y="1963"/>
                    <a:pt x="1068" y="1978"/>
                  </a:cubicBezTo>
                  <a:cubicBezTo>
                    <a:pt x="1060" y="1993"/>
                    <a:pt x="1037" y="1993"/>
                    <a:pt x="1037" y="2009"/>
                  </a:cubicBezTo>
                  <a:cubicBezTo>
                    <a:pt x="1022" y="2070"/>
                    <a:pt x="999" y="2131"/>
                    <a:pt x="1007" y="2184"/>
                  </a:cubicBezTo>
                  <a:cubicBezTo>
                    <a:pt x="1015" y="2223"/>
                    <a:pt x="1060" y="2230"/>
                    <a:pt x="1091" y="2253"/>
                  </a:cubicBezTo>
                  <a:lnTo>
                    <a:pt x="1091" y="2253"/>
                  </a:lnTo>
                  <a:cubicBezTo>
                    <a:pt x="1091" y="2238"/>
                    <a:pt x="1129" y="2238"/>
                    <a:pt x="1144" y="2230"/>
                  </a:cubicBezTo>
                  <a:cubicBezTo>
                    <a:pt x="1183" y="2223"/>
                    <a:pt x="1213" y="2192"/>
                    <a:pt x="1236" y="2169"/>
                  </a:cubicBezTo>
                  <a:cubicBezTo>
                    <a:pt x="1251" y="2154"/>
                    <a:pt x="1274" y="2146"/>
                    <a:pt x="1282" y="2138"/>
                  </a:cubicBezTo>
                  <a:lnTo>
                    <a:pt x="1282" y="2138"/>
                  </a:lnTo>
                  <a:cubicBezTo>
                    <a:pt x="1290" y="2131"/>
                    <a:pt x="1290" y="2123"/>
                    <a:pt x="1290" y="2123"/>
                  </a:cubicBezTo>
                  <a:cubicBezTo>
                    <a:pt x="1297" y="2100"/>
                    <a:pt x="1328" y="2016"/>
                    <a:pt x="1351" y="2016"/>
                  </a:cubicBezTo>
                  <a:cubicBezTo>
                    <a:pt x="1366" y="2009"/>
                    <a:pt x="1396" y="2009"/>
                    <a:pt x="1396" y="1986"/>
                  </a:cubicBezTo>
                  <a:cubicBezTo>
                    <a:pt x="1396" y="1963"/>
                    <a:pt x="1412" y="1948"/>
                    <a:pt x="1412" y="1932"/>
                  </a:cubicBezTo>
                  <a:cubicBezTo>
                    <a:pt x="1358" y="1917"/>
                    <a:pt x="1419" y="1863"/>
                    <a:pt x="1427" y="1841"/>
                  </a:cubicBezTo>
                  <a:cubicBezTo>
                    <a:pt x="1465" y="1810"/>
                    <a:pt x="1488" y="1795"/>
                    <a:pt x="1519" y="1757"/>
                  </a:cubicBezTo>
                  <a:cubicBezTo>
                    <a:pt x="1549" y="1719"/>
                    <a:pt x="1626" y="1642"/>
                    <a:pt x="1671" y="1627"/>
                  </a:cubicBezTo>
                  <a:cubicBezTo>
                    <a:pt x="1702" y="1619"/>
                    <a:pt x="1733" y="1611"/>
                    <a:pt x="1756" y="1627"/>
                  </a:cubicBezTo>
                  <a:cubicBezTo>
                    <a:pt x="1763" y="1634"/>
                    <a:pt x="1778" y="1657"/>
                    <a:pt x="1786" y="1650"/>
                  </a:cubicBezTo>
                  <a:cubicBezTo>
                    <a:pt x="1794" y="1650"/>
                    <a:pt x="1817" y="1634"/>
                    <a:pt x="1824" y="1627"/>
                  </a:cubicBezTo>
                  <a:cubicBezTo>
                    <a:pt x="1878" y="1611"/>
                    <a:pt x="1847" y="1497"/>
                    <a:pt x="1870" y="1497"/>
                  </a:cubicBezTo>
                  <a:cubicBezTo>
                    <a:pt x="1916" y="1474"/>
                    <a:pt x="1916" y="1474"/>
                    <a:pt x="1916" y="1474"/>
                  </a:cubicBezTo>
                  <a:cubicBezTo>
                    <a:pt x="1946" y="1459"/>
                    <a:pt x="1969" y="1421"/>
                    <a:pt x="2008" y="1428"/>
                  </a:cubicBezTo>
                  <a:cubicBezTo>
                    <a:pt x="2030" y="1436"/>
                    <a:pt x="2069" y="1398"/>
                    <a:pt x="2084" y="1382"/>
                  </a:cubicBezTo>
                  <a:cubicBezTo>
                    <a:pt x="2092" y="1375"/>
                    <a:pt x="2130" y="1329"/>
                    <a:pt x="2130" y="1313"/>
                  </a:cubicBezTo>
                  <a:lnTo>
                    <a:pt x="2130" y="1313"/>
                  </a:lnTo>
                  <a:cubicBezTo>
                    <a:pt x="2122" y="1313"/>
                    <a:pt x="2122" y="1313"/>
                    <a:pt x="2115" y="1313"/>
                  </a:cubicBezTo>
                  <a:cubicBezTo>
                    <a:pt x="2115" y="1306"/>
                    <a:pt x="2061" y="1268"/>
                    <a:pt x="2053" y="1260"/>
                  </a:cubicBezTo>
                  <a:cubicBezTo>
                    <a:pt x="2030" y="1214"/>
                    <a:pt x="2046" y="1184"/>
                    <a:pt x="2030" y="1138"/>
                  </a:cubicBezTo>
                  <a:cubicBezTo>
                    <a:pt x="2030" y="1115"/>
                    <a:pt x="2023" y="1084"/>
                    <a:pt x="2008" y="1069"/>
                  </a:cubicBezTo>
                  <a:cubicBezTo>
                    <a:pt x="2000" y="1061"/>
                    <a:pt x="1969" y="1039"/>
                    <a:pt x="1962" y="1023"/>
                  </a:cubicBezTo>
                  <a:cubicBezTo>
                    <a:pt x="1962" y="1023"/>
                    <a:pt x="1954" y="1016"/>
                    <a:pt x="1946" y="1016"/>
                  </a:cubicBezTo>
                  <a:lnTo>
                    <a:pt x="1939" y="1016"/>
                  </a:lnTo>
                  <a:cubicBezTo>
                    <a:pt x="1939" y="1008"/>
                    <a:pt x="1946" y="955"/>
                    <a:pt x="1931" y="947"/>
                  </a:cubicBezTo>
                  <a:cubicBezTo>
                    <a:pt x="1923" y="932"/>
                    <a:pt x="1901" y="924"/>
                    <a:pt x="1901" y="909"/>
                  </a:cubicBezTo>
                  <a:cubicBezTo>
                    <a:pt x="1893" y="901"/>
                    <a:pt x="1885" y="894"/>
                    <a:pt x="1885" y="894"/>
                  </a:cubicBezTo>
                  <a:cubicBezTo>
                    <a:pt x="1878" y="886"/>
                    <a:pt x="1862" y="840"/>
                    <a:pt x="1862" y="832"/>
                  </a:cubicBezTo>
                  <a:cubicBezTo>
                    <a:pt x="1870" y="832"/>
                    <a:pt x="1870" y="832"/>
                    <a:pt x="1870" y="832"/>
                  </a:cubicBezTo>
                  <a:cubicBezTo>
                    <a:pt x="1908" y="832"/>
                    <a:pt x="1954" y="840"/>
                    <a:pt x="1992" y="840"/>
                  </a:cubicBezTo>
                  <a:cubicBezTo>
                    <a:pt x="2015" y="809"/>
                    <a:pt x="2030" y="756"/>
                    <a:pt x="2061" y="718"/>
                  </a:cubicBezTo>
                  <a:cubicBezTo>
                    <a:pt x="2076" y="702"/>
                    <a:pt x="2099" y="695"/>
                    <a:pt x="2115" y="680"/>
                  </a:cubicBezTo>
                  <a:cubicBezTo>
                    <a:pt x="2130" y="649"/>
                    <a:pt x="2130" y="649"/>
                    <a:pt x="2130" y="619"/>
                  </a:cubicBezTo>
                  <a:lnTo>
                    <a:pt x="2130" y="611"/>
                  </a:lnTo>
                  <a:cubicBezTo>
                    <a:pt x="2137" y="611"/>
                    <a:pt x="2145" y="603"/>
                    <a:pt x="2145" y="603"/>
                  </a:cubicBezTo>
                  <a:cubicBezTo>
                    <a:pt x="2153" y="596"/>
                    <a:pt x="2168" y="573"/>
                    <a:pt x="2168" y="565"/>
                  </a:cubicBezTo>
                  <a:cubicBezTo>
                    <a:pt x="2237" y="565"/>
                    <a:pt x="2198" y="512"/>
                    <a:pt x="2244" y="504"/>
                  </a:cubicBezTo>
                  <a:cubicBezTo>
                    <a:pt x="2252" y="489"/>
                    <a:pt x="2252" y="458"/>
                    <a:pt x="2260" y="450"/>
                  </a:cubicBezTo>
                  <a:cubicBezTo>
                    <a:pt x="2260" y="443"/>
                    <a:pt x="2260" y="435"/>
                    <a:pt x="2260" y="427"/>
                  </a:cubicBezTo>
                  <a:lnTo>
                    <a:pt x="2267" y="420"/>
                  </a:lnTo>
                  <a:cubicBezTo>
                    <a:pt x="2275" y="412"/>
                    <a:pt x="2282" y="405"/>
                    <a:pt x="2290" y="405"/>
                  </a:cubicBezTo>
                  <a:cubicBezTo>
                    <a:pt x="2290" y="397"/>
                    <a:pt x="2298" y="397"/>
                    <a:pt x="2298" y="397"/>
                  </a:cubicBezTo>
                  <a:cubicBezTo>
                    <a:pt x="2305" y="397"/>
                    <a:pt x="2313" y="389"/>
                    <a:pt x="2313" y="389"/>
                  </a:cubicBezTo>
                  <a:cubicBezTo>
                    <a:pt x="2328" y="374"/>
                    <a:pt x="2328" y="374"/>
                    <a:pt x="2328" y="374"/>
                  </a:cubicBezTo>
                  <a:lnTo>
                    <a:pt x="2328" y="374"/>
                  </a:lnTo>
                  <a:cubicBezTo>
                    <a:pt x="2305" y="336"/>
                    <a:pt x="2282" y="298"/>
                    <a:pt x="2275" y="267"/>
                  </a:cubicBezTo>
                  <a:cubicBezTo>
                    <a:pt x="2275" y="168"/>
                    <a:pt x="2191" y="183"/>
                    <a:pt x="2168" y="99"/>
                  </a:cubicBezTo>
                  <a:cubicBezTo>
                    <a:pt x="2160" y="76"/>
                    <a:pt x="2008" y="38"/>
                    <a:pt x="1985" y="46"/>
                  </a:cubicBezTo>
                  <a:cubicBezTo>
                    <a:pt x="1916" y="61"/>
                    <a:pt x="1847" y="46"/>
                    <a:pt x="1801" y="0"/>
                  </a:cubicBezTo>
                  <a:lnTo>
                    <a:pt x="1801" y="0"/>
                  </a:lnTo>
                  <a:cubicBezTo>
                    <a:pt x="1763" y="46"/>
                    <a:pt x="1756" y="61"/>
                    <a:pt x="1717" y="99"/>
                  </a:cubicBezTo>
                  <a:cubicBezTo>
                    <a:pt x="1694" y="114"/>
                    <a:pt x="1679" y="145"/>
                    <a:pt x="1656" y="137"/>
                  </a:cubicBezTo>
                  <a:cubicBezTo>
                    <a:pt x="1633" y="130"/>
                    <a:pt x="1633" y="91"/>
                    <a:pt x="1610" y="76"/>
                  </a:cubicBezTo>
                  <a:cubicBezTo>
                    <a:pt x="1587" y="69"/>
                    <a:pt x="1565" y="61"/>
                    <a:pt x="1542" y="69"/>
                  </a:cubicBezTo>
                  <a:cubicBezTo>
                    <a:pt x="1526" y="69"/>
                    <a:pt x="1542" y="91"/>
                    <a:pt x="1534" y="99"/>
                  </a:cubicBezTo>
                  <a:cubicBezTo>
                    <a:pt x="1526" y="114"/>
                    <a:pt x="1488" y="114"/>
                    <a:pt x="1496" y="130"/>
                  </a:cubicBezTo>
                  <a:cubicBezTo>
                    <a:pt x="1496" y="160"/>
                    <a:pt x="1542" y="168"/>
                    <a:pt x="1557" y="191"/>
                  </a:cubicBezTo>
                  <a:cubicBezTo>
                    <a:pt x="1565" y="214"/>
                    <a:pt x="1565" y="252"/>
                    <a:pt x="1549" y="267"/>
                  </a:cubicBezTo>
                  <a:cubicBezTo>
                    <a:pt x="1534" y="282"/>
                    <a:pt x="1511" y="244"/>
                    <a:pt x="1496" y="252"/>
                  </a:cubicBezTo>
                  <a:cubicBezTo>
                    <a:pt x="1481" y="260"/>
                    <a:pt x="1496" y="298"/>
                    <a:pt x="1481" y="305"/>
                  </a:cubicBezTo>
                  <a:cubicBezTo>
                    <a:pt x="1458" y="313"/>
                    <a:pt x="1427" y="298"/>
                    <a:pt x="1404" y="290"/>
                  </a:cubicBezTo>
                  <a:cubicBezTo>
                    <a:pt x="1389" y="290"/>
                    <a:pt x="1389" y="275"/>
                    <a:pt x="1381" y="267"/>
                  </a:cubicBezTo>
                  <a:cubicBezTo>
                    <a:pt x="1373" y="267"/>
                    <a:pt x="1358" y="260"/>
                    <a:pt x="1351" y="260"/>
                  </a:cubicBezTo>
                  <a:cubicBezTo>
                    <a:pt x="1312" y="267"/>
                    <a:pt x="1274" y="298"/>
                    <a:pt x="1236" y="298"/>
                  </a:cubicBezTo>
                  <a:cubicBezTo>
                    <a:pt x="1221" y="298"/>
                    <a:pt x="1206" y="267"/>
                    <a:pt x="1183" y="267"/>
                  </a:cubicBezTo>
                  <a:cubicBezTo>
                    <a:pt x="1160" y="267"/>
                    <a:pt x="1137" y="282"/>
                    <a:pt x="1114" y="298"/>
                  </a:cubicBezTo>
                  <a:cubicBezTo>
                    <a:pt x="1099" y="305"/>
                    <a:pt x="1106" y="336"/>
                    <a:pt x="1091" y="336"/>
                  </a:cubicBezTo>
                  <a:cubicBezTo>
                    <a:pt x="1076" y="344"/>
                    <a:pt x="1068" y="321"/>
                    <a:pt x="1060" y="313"/>
                  </a:cubicBezTo>
                  <a:lnTo>
                    <a:pt x="1060" y="313"/>
                  </a:lnTo>
                  <a:cubicBezTo>
                    <a:pt x="1045" y="328"/>
                    <a:pt x="1037" y="351"/>
                    <a:pt x="1015" y="366"/>
                  </a:cubicBezTo>
                  <a:cubicBezTo>
                    <a:pt x="992" y="382"/>
                    <a:pt x="969" y="405"/>
                    <a:pt x="938" y="397"/>
                  </a:cubicBezTo>
                  <a:cubicBezTo>
                    <a:pt x="923" y="397"/>
                    <a:pt x="946" y="328"/>
                    <a:pt x="923" y="336"/>
                  </a:cubicBezTo>
                  <a:cubicBezTo>
                    <a:pt x="839" y="382"/>
                    <a:pt x="762" y="450"/>
                    <a:pt x="701" y="527"/>
                  </a:cubicBezTo>
                  <a:cubicBezTo>
                    <a:pt x="686" y="542"/>
                    <a:pt x="717" y="580"/>
                    <a:pt x="709" y="596"/>
                  </a:cubicBezTo>
                  <a:cubicBezTo>
                    <a:pt x="694" y="619"/>
                    <a:pt x="663" y="626"/>
                    <a:pt x="640" y="626"/>
                  </a:cubicBezTo>
                  <a:cubicBezTo>
                    <a:pt x="625" y="619"/>
                    <a:pt x="610" y="596"/>
                    <a:pt x="610" y="580"/>
                  </a:cubicBezTo>
                  <a:cubicBezTo>
                    <a:pt x="610" y="565"/>
                    <a:pt x="625" y="557"/>
                    <a:pt x="625" y="542"/>
                  </a:cubicBezTo>
                  <a:cubicBezTo>
                    <a:pt x="617" y="527"/>
                    <a:pt x="595" y="527"/>
                    <a:pt x="595" y="512"/>
                  </a:cubicBezTo>
                  <a:cubicBezTo>
                    <a:pt x="587" y="504"/>
                    <a:pt x="602" y="489"/>
                    <a:pt x="595" y="481"/>
                  </a:cubicBezTo>
                  <a:cubicBezTo>
                    <a:pt x="587" y="450"/>
                    <a:pt x="587" y="389"/>
                    <a:pt x="556" y="382"/>
                  </a:cubicBezTo>
                  <a:cubicBezTo>
                    <a:pt x="503" y="374"/>
                    <a:pt x="473" y="450"/>
                    <a:pt x="420" y="450"/>
                  </a:cubicBezTo>
                  <a:cubicBezTo>
                    <a:pt x="405" y="458"/>
                    <a:pt x="405" y="412"/>
                    <a:pt x="389" y="405"/>
                  </a:cubicBezTo>
                  <a:cubicBezTo>
                    <a:pt x="374" y="389"/>
                    <a:pt x="344" y="405"/>
                    <a:pt x="328" y="397"/>
                  </a:cubicBezTo>
                  <a:cubicBezTo>
                    <a:pt x="305" y="382"/>
                    <a:pt x="290" y="351"/>
                    <a:pt x="275" y="32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3" name="Freeform 131"/>
            <p:cNvSpPr>
              <a:spLocks noChangeArrowheads="1"/>
            </p:cNvSpPr>
            <p:nvPr/>
          </p:nvSpPr>
          <p:spPr bwMode="auto">
            <a:xfrm>
              <a:off x="6073380" y="4749801"/>
              <a:ext cx="282557" cy="214313"/>
            </a:xfrm>
            <a:custGeom>
              <a:avLst/>
              <a:gdLst>
                <a:gd name="T0" fmla="*/ 785 w 786"/>
                <a:gd name="T1" fmla="*/ 283 h 597"/>
                <a:gd name="T2" fmla="*/ 785 w 786"/>
                <a:gd name="T3" fmla="*/ 283 h 597"/>
                <a:gd name="T4" fmla="*/ 740 w 786"/>
                <a:gd name="T5" fmla="*/ 336 h 597"/>
                <a:gd name="T6" fmla="*/ 663 w 786"/>
                <a:gd name="T7" fmla="*/ 367 h 597"/>
                <a:gd name="T8" fmla="*/ 648 w 786"/>
                <a:gd name="T9" fmla="*/ 306 h 597"/>
                <a:gd name="T10" fmla="*/ 426 w 786"/>
                <a:gd name="T11" fmla="*/ 497 h 597"/>
                <a:gd name="T12" fmla="*/ 434 w 786"/>
                <a:gd name="T13" fmla="*/ 566 h 597"/>
                <a:gd name="T14" fmla="*/ 365 w 786"/>
                <a:gd name="T15" fmla="*/ 596 h 597"/>
                <a:gd name="T16" fmla="*/ 335 w 786"/>
                <a:gd name="T17" fmla="*/ 550 h 597"/>
                <a:gd name="T18" fmla="*/ 350 w 786"/>
                <a:gd name="T19" fmla="*/ 512 h 597"/>
                <a:gd name="T20" fmla="*/ 320 w 786"/>
                <a:gd name="T21" fmla="*/ 482 h 597"/>
                <a:gd name="T22" fmla="*/ 320 w 786"/>
                <a:gd name="T23" fmla="*/ 451 h 597"/>
                <a:gd name="T24" fmla="*/ 281 w 786"/>
                <a:gd name="T25" fmla="*/ 352 h 597"/>
                <a:gd name="T26" fmla="*/ 145 w 786"/>
                <a:gd name="T27" fmla="*/ 420 h 597"/>
                <a:gd name="T28" fmla="*/ 114 w 786"/>
                <a:gd name="T29" fmla="*/ 375 h 597"/>
                <a:gd name="T30" fmla="*/ 53 w 786"/>
                <a:gd name="T31" fmla="*/ 367 h 597"/>
                <a:gd name="T32" fmla="*/ 0 w 786"/>
                <a:gd name="T33" fmla="*/ 298 h 597"/>
                <a:gd name="T34" fmla="*/ 0 w 786"/>
                <a:gd name="T35" fmla="*/ 298 h 597"/>
                <a:gd name="T36" fmla="*/ 114 w 786"/>
                <a:gd name="T37" fmla="*/ 176 h 597"/>
                <a:gd name="T38" fmla="*/ 145 w 786"/>
                <a:gd name="T39" fmla="*/ 153 h 597"/>
                <a:gd name="T40" fmla="*/ 183 w 786"/>
                <a:gd name="T41" fmla="*/ 153 h 597"/>
                <a:gd name="T42" fmla="*/ 228 w 786"/>
                <a:gd name="T43" fmla="*/ 130 h 597"/>
                <a:gd name="T44" fmla="*/ 243 w 786"/>
                <a:gd name="T45" fmla="*/ 115 h 597"/>
                <a:gd name="T46" fmla="*/ 381 w 786"/>
                <a:gd name="T47" fmla="*/ 100 h 597"/>
                <a:gd name="T48" fmla="*/ 381 w 786"/>
                <a:gd name="T49" fmla="*/ 39 h 597"/>
                <a:gd name="T50" fmla="*/ 434 w 786"/>
                <a:gd name="T51" fmla="*/ 0 h 597"/>
                <a:gd name="T52" fmla="*/ 434 w 786"/>
                <a:gd name="T53" fmla="*/ 0 h 597"/>
                <a:gd name="T54" fmla="*/ 549 w 786"/>
                <a:gd name="T55" fmla="*/ 84 h 597"/>
                <a:gd name="T56" fmla="*/ 556 w 786"/>
                <a:gd name="T57" fmla="*/ 54 h 597"/>
                <a:gd name="T58" fmla="*/ 602 w 786"/>
                <a:gd name="T59" fmla="*/ 46 h 597"/>
                <a:gd name="T60" fmla="*/ 656 w 786"/>
                <a:gd name="T61" fmla="*/ 153 h 597"/>
                <a:gd name="T62" fmla="*/ 694 w 786"/>
                <a:gd name="T63" fmla="*/ 176 h 597"/>
                <a:gd name="T64" fmla="*/ 762 w 786"/>
                <a:gd name="T65" fmla="*/ 222 h 597"/>
                <a:gd name="T66" fmla="*/ 785 w 786"/>
                <a:gd name="T67"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6" h="597">
                  <a:moveTo>
                    <a:pt x="785" y="283"/>
                  </a:moveTo>
                  <a:lnTo>
                    <a:pt x="785" y="283"/>
                  </a:lnTo>
                  <a:cubicBezTo>
                    <a:pt x="770" y="298"/>
                    <a:pt x="762" y="321"/>
                    <a:pt x="740" y="336"/>
                  </a:cubicBezTo>
                  <a:cubicBezTo>
                    <a:pt x="717" y="352"/>
                    <a:pt x="694" y="375"/>
                    <a:pt x="663" y="367"/>
                  </a:cubicBezTo>
                  <a:cubicBezTo>
                    <a:pt x="648" y="367"/>
                    <a:pt x="671" y="298"/>
                    <a:pt x="648" y="306"/>
                  </a:cubicBezTo>
                  <a:cubicBezTo>
                    <a:pt x="564" y="352"/>
                    <a:pt x="487" y="420"/>
                    <a:pt x="426" y="497"/>
                  </a:cubicBezTo>
                  <a:cubicBezTo>
                    <a:pt x="411" y="512"/>
                    <a:pt x="442" y="550"/>
                    <a:pt x="434" y="566"/>
                  </a:cubicBezTo>
                  <a:cubicBezTo>
                    <a:pt x="419" y="589"/>
                    <a:pt x="388" y="596"/>
                    <a:pt x="365" y="596"/>
                  </a:cubicBezTo>
                  <a:cubicBezTo>
                    <a:pt x="350" y="589"/>
                    <a:pt x="335" y="566"/>
                    <a:pt x="335" y="550"/>
                  </a:cubicBezTo>
                  <a:cubicBezTo>
                    <a:pt x="335" y="535"/>
                    <a:pt x="350" y="527"/>
                    <a:pt x="350" y="512"/>
                  </a:cubicBezTo>
                  <a:cubicBezTo>
                    <a:pt x="342" y="497"/>
                    <a:pt x="320" y="497"/>
                    <a:pt x="320" y="482"/>
                  </a:cubicBezTo>
                  <a:cubicBezTo>
                    <a:pt x="312" y="474"/>
                    <a:pt x="327" y="459"/>
                    <a:pt x="320" y="451"/>
                  </a:cubicBezTo>
                  <a:cubicBezTo>
                    <a:pt x="312" y="420"/>
                    <a:pt x="312" y="359"/>
                    <a:pt x="281" y="352"/>
                  </a:cubicBezTo>
                  <a:cubicBezTo>
                    <a:pt x="228" y="344"/>
                    <a:pt x="198" y="420"/>
                    <a:pt x="145" y="420"/>
                  </a:cubicBezTo>
                  <a:cubicBezTo>
                    <a:pt x="130" y="428"/>
                    <a:pt x="130" y="382"/>
                    <a:pt x="114" y="375"/>
                  </a:cubicBezTo>
                  <a:cubicBezTo>
                    <a:pt x="99" y="359"/>
                    <a:pt x="69" y="375"/>
                    <a:pt x="53" y="367"/>
                  </a:cubicBezTo>
                  <a:cubicBezTo>
                    <a:pt x="30" y="352"/>
                    <a:pt x="15" y="321"/>
                    <a:pt x="0" y="298"/>
                  </a:cubicBezTo>
                  <a:lnTo>
                    <a:pt x="0" y="298"/>
                  </a:lnTo>
                  <a:cubicBezTo>
                    <a:pt x="38" y="252"/>
                    <a:pt x="76" y="214"/>
                    <a:pt x="114" y="176"/>
                  </a:cubicBezTo>
                  <a:cubicBezTo>
                    <a:pt x="122" y="168"/>
                    <a:pt x="130" y="161"/>
                    <a:pt x="145" y="153"/>
                  </a:cubicBezTo>
                  <a:cubicBezTo>
                    <a:pt x="152" y="153"/>
                    <a:pt x="168" y="161"/>
                    <a:pt x="183" y="153"/>
                  </a:cubicBezTo>
                  <a:cubicBezTo>
                    <a:pt x="198" y="153"/>
                    <a:pt x="212" y="145"/>
                    <a:pt x="228" y="130"/>
                  </a:cubicBezTo>
                  <a:cubicBezTo>
                    <a:pt x="235" y="130"/>
                    <a:pt x="235" y="115"/>
                    <a:pt x="243" y="115"/>
                  </a:cubicBezTo>
                  <a:cubicBezTo>
                    <a:pt x="289" y="100"/>
                    <a:pt x="342" y="115"/>
                    <a:pt x="381" y="100"/>
                  </a:cubicBezTo>
                  <a:cubicBezTo>
                    <a:pt x="396" y="84"/>
                    <a:pt x="373" y="54"/>
                    <a:pt x="381" y="39"/>
                  </a:cubicBezTo>
                  <a:cubicBezTo>
                    <a:pt x="396" y="16"/>
                    <a:pt x="419" y="16"/>
                    <a:pt x="434" y="0"/>
                  </a:cubicBezTo>
                  <a:lnTo>
                    <a:pt x="434" y="0"/>
                  </a:lnTo>
                  <a:cubicBezTo>
                    <a:pt x="472" y="31"/>
                    <a:pt x="503" y="69"/>
                    <a:pt x="549" y="84"/>
                  </a:cubicBezTo>
                  <a:cubicBezTo>
                    <a:pt x="556" y="92"/>
                    <a:pt x="549" y="61"/>
                    <a:pt x="556" y="54"/>
                  </a:cubicBezTo>
                  <a:cubicBezTo>
                    <a:pt x="572" y="46"/>
                    <a:pt x="594" y="31"/>
                    <a:pt x="602" y="46"/>
                  </a:cubicBezTo>
                  <a:cubicBezTo>
                    <a:pt x="633" y="69"/>
                    <a:pt x="633" y="115"/>
                    <a:pt x="656" y="153"/>
                  </a:cubicBezTo>
                  <a:cubicBezTo>
                    <a:pt x="663" y="161"/>
                    <a:pt x="679" y="168"/>
                    <a:pt x="694" y="176"/>
                  </a:cubicBezTo>
                  <a:cubicBezTo>
                    <a:pt x="717" y="191"/>
                    <a:pt x="740" y="207"/>
                    <a:pt x="762" y="222"/>
                  </a:cubicBezTo>
                  <a:cubicBezTo>
                    <a:pt x="778" y="237"/>
                    <a:pt x="778" y="260"/>
                    <a:pt x="785" y="28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4" name="Freeform 132"/>
            <p:cNvSpPr>
              <a:spLocks noChangeArrowheads="1"/>
            </p:cNvSpPr>
            <p:nvPr/>
          </p:nvSpPr>
          <p:spPr bwMode="auto">
            <a:xfrm>
              <a:off x="6230532" y="4614863"/>
              <a:ext cx="393674" cy="247650"/>
            </a:xfrm>
            <a:custGeom>
              <a:avLst/>
              <a:gdLst>
                <a:gd name="T0" fmla="*/ 8 w 1093"/>
                <a:gd name="T1" fmla="*/ 336 h 689"/>
                <a:gd name="T2" fmla="*/ 8 w 1093"/>
                <a:gd name="T3" fmla="*/ 336 h 689"/>
                <a:gd name="T4" fmla="*/ 0 w 1093"/>
                <a:gd name="T5" fmla="*/ 374 h 689"/>
                <a:gd name="T6" fmla="*/ 0 w 1093"/>
                <a:gd name="T7" fmla="*/ 374 h 689"/>
                <a:gd name="T8" fmla="*/ 115 w 1093"/>
                <a:gd name="T9" fmla="*/ 458 h 689"/>
                <a:gd name="T10" fmla="*/ 122 w 1093"/>
                <a:gd name="T11" fmla="*/ 428 h 689"/>
                <a:gd name="T12" fmla="*/ 168 w 1093"/>
                <a:gd name="T13" fmla="*/ 420 h 689"/>
                <a:gd name="T14" fmla="*/ 222 w 1093"/>
                <a:gd name="T15" fmla="*/ 527 h 689"/>
                <a:gd name="T16" fmla="*/ 260 w 1093"/>
                <a:gd name="T17" fmla="*/ 550 h 689"/>
                <a:gd name="T18" fmla="*/ 328 w 1093"/>
                <a:gd name="T19" fmla="*/ 596 h 689"/>
                <a:gd name="T20" fmla="*/ 351 w 1093"/>
                <a:gd name="T21" fmla="*/ 657 h 689"/>
                <a:gd name="T22" fmla="*/ 351 w 1093"/>
                <a:gd name="T23" fmla="*/ 657 h 689"/>
                <a:gd name="T24" fmla="*/ 382 w 1093"/>
                <a:gd name="T25" fmla="*/ 680 h 689"/>
                <a:gd name="T26" fmla="*/ 405 w 1093"/>
                <a:gd name="T27" fmla="*/ 642 h 689"/>
                <a:gd name="T28" fmla="*/ 474 w 1093"/>
                <a:gd name="T29" fmla="*/ 611 h 689"/>
                <a:gd name="T30" fmla="*/ 527 w 1093"/>
                <a:gd name="T31" fmla="*/ 642 h 689"/>
                <a:gd name="T32" fmla="*/ 642 w 1093"/>
                <a:gd name="T33" fmla="*/ 604 h 689"/>
                <a:gd name="T34" fmla="*/ 672 w 1093"/>
                <a:gd name="T35" fmla="*/ 611 h 689"/>
                <a:gd name="T36" fmla="*/ 695 w 1093"/>
                <a:gd name="T37" fmla="*/ 634 h 689"/>
                <a:gd name="T38" fmla="*/ 772 w 1093"/>
                <a:gd name="T39" fmla="*/ 649 h 689"/>
                <a:gd name="T40" fmla="*/ 787 w 1093"/>
                <a:gd name="T41" fmla="*/ 596 h 689"/>
                <a:gd name="T42" fmla="*/ 840 w 1093"/>
                <a:gd name="T43" fmla="*/ 611 h 689"/>
                <a:gd name="T44" fmla="*/ 848 w 1093"/>
                <a:gd name="T45" fmla="*/ 535 h 689"/>
                <a:gd name="T46" fmla="*/ 787 w 1093"/>
                <a:gd name="T47" fmla="*/ 474 h 689"/>
                <a:gd name="T48" fmla="*/ 825 w 1093"/>
                <a:gd name="T49" fmla="*/ 443 h 689"/>
                <a:gd name="T50" fmla="*/ 833 w 1093"/>
                <a:gd name="T51" fmla="*/ 413 h 689"/>
                <a:gd name="T52" fmla="*/ 901 w 1093"/>
                <a:gd name="T53" fmla="*/ 420 h 689"/>
                <a:gd name="T54" fmla="*/ 947 w 1093"/>
                <a:gd name="T55" fmla="*/ 481 h 689"/>
                <a:gd name="T56" fmla="*/ 1008 w 1093"/>
                <a:gd name="T57" fmla="*/ 443 h 689"/>
                <a:gd name="T58" fmla="*/ 1092 w 1093"/>
                <a:gd name="T59" fmla="*/ 344 h 689"/>
                <a:gd name="T60" fmla="*/ 1092 w 1093"/>
                <a:gd name="T61" fmla="*/ 344 h 689"/>
                <a:gd name="T62" fmla="*/ 1069 w 1093"/>
                <a:gd name="T63" fmla="*/ 321 h 689"/>
                <a:gd name="T64" fmla="*/ 863 w 1093"/>
                <a:gd name="T65" fmla="*/ 206 h 689"/>
                <a:gd name="T66" fmla="*/ 634 w 1093"/>
                <a:gd name="T67" fmla="*/ 15 h 689"/>
                <a:gd name="T68" fmla="*/ 435 w 1093"/>
                <a:gd name="T69" fmla="*/ 8 h 689"/>
                <a:gd name="T70" fmla="*/ 298 w 1093"/>
                <a:gd name="T71" fmla="*/ 115 h 689"/>
                <a:gd name="T72" fmla="*/ 176 w 1093"/>
                <a:gd name="T73" fmla="*/ 252 h 689"/>
                <a:gd name="T74" fmla="*/ 99 w 1093"/>
                <a:gd name="T75" fmla="*/ 313 h 689"/>
                <a:gd name="T76" fmla="*/ 8 w 1093"/>
                <a:gd name="T77" fmla="*/ 336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3" h="689">
                  <a:moveTo>
                    <a:pt x="8" y="336"/>
                  </a:moveTo>
                  <a:lnTo>
                    <a:pt x="8" y="336"/>
                  </a:lnTo>
                  <a:cubicBezTo>
                    <a:pt x="0" y="374"/>
                    <a:pt x="0" y="374"/>
                    <a:pt x="0" y="374"/>
                  </a:cubicBezTo>
                  <a:lnTo>
                    <a:pt x="0" y="374"/>
                  </a:lnTo>
                  <a:cubicBezTo>
                    <a:pt x="38" y="405"/>
                    <a:pt x="69" y="443"/>
                    <a:pt x="115" y="458"/>
                  </a:cubicBezTo>
                  <a:cubicBezTo>
                    <a:pt x="122" y="466"/>
                    <a:pt x="115" y="435"/>
                    <a:pt x="122" y="428"/>
                  </a:cubicBezTo>
                  <a:cubicBezTo>
                    <a:pt x="138" y="420"/>
                    <a:pt x="160" y="405"/>
                    <a:pt x="168" y="420"/>
                  </a:cubicBezTo>
                  <a:cubicBezTo>
                    <a:pt x="199" y="443"/>
                    <a:pt x="199" y="489"/>
                    <a:pt x="222" y="527"/>
                  </a:cubicBezTo>
                  <a:cubicBezTo>
                    <a:pt x="229" y="535"/>
                    <a:pt x="245" y="542"/>
                    <a:pt x="260" y="550"/>
                  </a:cubicBezTo>
                  <a:cubicBezTo>
                    <a:pt x="283" y="565"/>
                    <a:pt x="306" y="581"/>
                    <a:pt x="328" y="596"/>
                  </a:cubicBezTo>
                  <a:cubicBezTo>
                    <a:pt x="344" y="611"/>
                    <a:pt x="344" y="634"/>
                    <a:pt x="351" y="657"/>
                  </a:cubicBezTo>
                  <a:lnTo>
                    <a:pt x="351" y="657"/>
                  </a:lnTo>
                  <a:cubicBezTo>
                    <a:pt x="359" y="665"/>
                    <a:pt x="367" y="688"/>
                    <a:pt x="382" y="680"/>
                  </a:cubicBezTo>
                  <a:cubicBezTo>
                    <a:pt x="397" y="680"/>
                    <a:pt x="390" y="649"/>
                    <a:pt x="405" y="642"/>
                  </a:cubicBezTo>
                  <a:cubicBezTo>
                    <a:pt x="428" y="626"/>
                    <a:pt x="451" y="611"/>
                    <a:pt x="474" y="611"/>
                  </a:cubicBezTo>
                  <a:cubicBezTo>
                    <a:pt x="497" y="611"/>
                    <a:pt x="512" y="642"/>
                    <a:pt x="527" y="642"/>
                  </a:cubicBezTo>
                  <a:cubicBezTo>
                    <a:pt x="565" y="642"/>
                    <a:pt x="603" y="611"/>
                    <a:pt x="642" y="604"/>
                  </a:cubicBezTo>
                  <a:cubicBezTo>
                    <a:pt x="649" y="604"/>
                    <a:pt x="664" y="611"/>
                    <a:pt x="672" y="611"/>
                  </a:cubicBezTo>
                  <a:cubicBezTo>
                    <a:pt x="680" y="619"/>
                    <a:pt x="680" y="634"/>
                    <a:pt x="695" y="634"/>
                  </a:cubicBezTo>
                  <a:cubicBezTo>
                    <a:pt x="718" y="642"/>
                    <a:pt x="749" y="657"/>
                    <a:pt x="772" y="649"/>
                  </a:cubicBezTo>
                  <a:cubicBezTo>
                    <a:pt x="787" y="642"/>
                    <a:pt x="772" y="604"/>
                    <a:pt x="787" y="596"/>
                  </a:cubicBezTo>
                  <a:cubicBezTo>
                    <a:pt x="802" y="588"/>
                    <a:pt x="825" y="626"/>
                    <a:pt x="840" y="611"/>
                  </a:cubicBezTo>
                  <a:cubicBezTo>
                    <a:pt x="856" y="596"/>
                    <a:pt x="856" y="558"/>
                    <a:pt x="848" y="535"/>
                  </a:cubicBezTo>
                  <a:cubicBezTo>
                    <a:pt x="833" y="512"/>
                    <a:pt x="787" y="504"/>
                    <a:pt x="787" y="474"/>
                  </a:cubicBezTo>
                  <a:cubicBezTo>
                    <a:pt x="779" y="458"/>
                    <a:pt x="817" y="458"/>
                    <a:pt x="825" y="443"/>
                  </a:cubicBezTo>
                  <a:cubicBezTo>
                    <a:pt x="833" y="435"/>
                    <a:pt x="817" y="413"/>
                    <a:pt x="833" y="413"/>
                  </a:cubicBezTo>
                  <a:cubicBezTo>
                    <a:pt x="856" y="405"/>
                    <a:pt x="878" y="413"/>
                    <a:pt x="901" y="420"/>
                  </a:cubicBezTo>
                  <a:cubicBezTo>
                    <a:pt x="924" y="435"/>
                    <a:pt x="924" y="474"/>
                    <a:pt x="947" y="481"/>
                  </a:cubicBezTo>
                  <a:cubicBezTo>
                    <a:pt x="970" y="489"/>
                    <a:pt x="985" y="458"/>
                    <a:pt x="1008" y="443"/>
                  </a:cubicBezTo>
                  <a:cubicBezTo>
                    <a:pt x="1047" y="405"/>
                    <a:pt x="1054" y="390"/>
                    <a:pt x="1092" y="344"/>
                  </a:cubicBezTo>
                  <a:lnTo>
                    <a:pt x="1092" y="344"/>
                  </a:lnTo>
                  <a:cubicBezTo>
                    <a:pt x="1085" y="336"/>
                    <a:pt x="1077" y="329"/>
                    <a:pt x="1069" y="321"/>
                  </a:cubicBezTo>
                  <a:cubicBezTo>
                    <a:pt x="1001" y="237"/>
                    <a:pt x="955" y="237"/>
                    <a:pt x="863" y="206"/>
                  </a:cubicBezTo>
                  <a:cubicBezTo>
                    <a:pt x="733" y="160"/>
                    <a:pt x="749" y="23"/>
                    <a:pt x="634" y="15"/>
                  </a:cubicBezTo>
                  <a:cubicBezTo>
                    <a:pt x="435" y="8"/>
                    <a:pt x="435" y="8"/>
                    <a:pt x="435" y="8"/>
                  </a:cubicBezTo>
                  <a:cubicBezTo>
                    <a:pt x="344" y="0"/>
                    <a:pt x="367" y="84"/>
                    <a:pt x="298" y="115"/>
                  </a:cubicBezTo>
                  <a:cubicBezTo>
                    <a:pt x="222" y="168"/>
                    <a:pt x="321" y="244"/>
                    <a:pt x="176" y="252"/>
                  </a:cubicBezTo>
                  <a:cubicBezTo>
                    <a:pt x="160" y="252"/>
                    <a:pt x="122" y="306"/>
                    <a:pt x="99" y="313"/>
                  </a:cubicBezTo>
                  <a:cubicBezTo>
                    <a:pt x="69" y="336"/>
                    <a:pt x="38" y="344"/>
                    <a:pt x="8" y="3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5" name="Freeform 133"/>
            <p:cNvSpPr>
              <a:spLocks noChangeArrowheads="1"/>
            </p:cNvSpPr>
            <p:nvPr/>
          </p:nvSpPr>
          <p:spPr bwMode="auto">
            <a:xfrm>
              <a:off x="5708279" y="4583113"/>
              <a:ext cx="284144" cy="201612"/>
            </a:xfrm>
            <a:custGeom>
              <a:avLst/>
              <a:gdLst>
                <a:gd name="T0" fmla="*/ 374 w 788"/>
                <a:gd name="T1" fmla="*/ 77 h 559"/>
                <a:gd name="T2" fmla="*/ 374 w 788"/>
                <a:gd name="T3" fmla="*/ 77 h 559"/>
                <a:gd name="T4" fmla="*/ 267 w 788"/>
                <a:gd name="T5" fmla="*/ 0 h 559"/>
                <a:gd name="T6" fmla="*/ 267 w 788"/>
                <a:gd name="T7" fmla="*/ 0 h 559"/>
                <a:gd name="T8" fmla="*/ 229 w 788"/>
                <a:gd name="T9" fmla="*/ 77 h 559"/>
                <a:gd name="T10" fmla="*/ 267 w 788"/>
                <a:gd name="T11" fmla="*/ 123 h 559"/>
                <a:gd name="T12" fmla="*/ 252 w 788"/>
                <a:gd name="T13" fmla="*/ 146 h 559"/>
                <a:gd name="T14" fmla="*/ 176 w 788"/>
                <a:gd name="T15" fmla="*/ 161 h 559"/>
                <a:gd name="T16" fmla="*/ 46 w 788"/>
                <a:gd name="T17" fmla="*/ 153 h 559"/>
                <a:gd name="T18" fmla="*/ 15 w 788"/>
                <a:gd name="T19" fmla="*/ 191 h 559"/>
                <a:gd name="T20" fmla="*/ 15 w 788"/>
                <a:gd name="T21" fmla="*/ 191 h 559"/>
                <a:gd name="T22" fmla="*/ 7 w 788"/>
                <a:gd name="T23" fmla="*/ 245 h 559"/>
                <a:gd name="T24" fmla="*/ 53 w 788"/>
                <a:gd name="T25" fmla="*/ 260 h 559"/>
                <a:gd name="T26" fmla="*/ 76 w 788"/>
                <a:gd name="T27" fmla="*/ 283 h 559"/>
                <a:gd name="T28" fmla="*/ 68 w 788"/>
                <a:gd name="T29" fmla="*/ 313 h 559"/>
                <a:gd name="T30" fmla="*/ 122 w 788"/>
                <a:gd name="T31" fmla="*/ 321 h 559"/>
                <a:gd name="T32" fmla="*/ 145 w 788"/>
                <a:gd name="T33" fmla="*/ 375 h 559"/>
                <a:gd name="T34" fmla="*/ 260 w 788"/>
                <a:gd name="T35" fmla="*/ 382 h 559"/>
                <a:gd name="T36" fmla="*/ 191 w 788"/>
                <a:gd name="T37" fmla="*/ 444 h 559"/>
                <a:gd name="T38" fmla="*/ 267 w 788"/>
                <a:gd name="T39" fmla="*/ 520 h 559"/>
                <a:gd name="T40" fmla="*/ 290 w 788"/>
                <a:gd name="T41" fmla="*/ 550 h 559"/>
                <a:gd name="T42" fmla="*/ 313 w 788"/>
                <a:gd name="T43" fmla="*/ 558 h 559"/>
                <a:gd name="T44" fmla="*/ 313 w 788"/>
                <a:gd name="T45" fmla="*/ 558 h 559"/>
                <a:gd name="T46" fmla="*/ 405 w 788"/>
                <a:gd name="T47" fmla="*/ 543 h 559"/>
                <a:gd name="T48" fmla="*/ 450 w 788"/>
                <a:gd name="T49" fmla="*/ 466 h 559"/>
                <a:gd name="T50" fmla="*/ 550 w 788"/>
                <a:gd name="T51" fmla="*/ 428 h 559"/>
                <a:gd name="T52" fmla="*/ 550 w 788"/>
                <a:gd name="T53" fmla="*/ 405 h 559"/>
                <a:gd name="T54" fmla="*/ 580 w 788"/>
                <a:gd name="T55" fmla="*/ 367 h 559"/>
                <a:gd name="T56" fmla="*/ 664 w 788"/>
                <a:gd name="T57" fmla="*/ 291 h 559"/>
                <a:gd name="T58" fmla="*/ 756 w 788"/>
                <a:gd name="T59" fmla="*/ 321 h 559"/>
                <a:gd name="T60" fmla="*/ 787 w 788"/>
                <a:gd name="T61" fmla="*/ 268 h 559"/>
                <a:gd name="T62" fmla="*/ 787 w 788"/>
                <a:gd name="T63" fmla="*/ 268 h 559"/>
                <a:gd name="T64" fmla="*/ 626 w 788"/>
                <a:gd name="T65" fmla="*/ 230 h 559"/>
                <a:gd name="T66" fmla="*/ 420 w 788"/>
                <a:gd name="T67" fmla="*/ 153 h 559"/>
                <a:gd name="T68" fmla="*/ 420 w 788"/>
                <a:gd name="T69" fmla="*/ 153 h 559"/>
                <a:gd name="T70" fmla="*/ 374 w 788"/>
                <a:gd name="T71" fmla="*/ 77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8" h="559">
                  <a:moveTo>
                    <a:pt x="374" y="77"/>
                  </a:moveTo>
                  <a:lnTo>
                    <a:pt x="374" y="77"/>
                  </a:lnTo>
                  <a:cubicBezTo>
                    <a:pt x="267" y="0"/>
                    <a:pt x="267" y="0"/>
                    <a:pt x="267" y="0"/>
                  </a:cubicBezTo>
                  <a:lnTo>
                    <a:pt x="267" y="0"/>
                  </a:lnTo>
                  <a:cubicBezTo>
                    <a:pt x="252" y="23"/>
                    <a:pt x="229" y="46"/>
                    <a:pt x="229" y="77"/>
                  </a:cubicBezTo>
                  <a:cubicBezTo>
                    <a:pt x="237" y="100"/>
                    <a:pt x="267" y="107"/>
                    <a:pt x="267" y="123"/>
                  </a:cubicBezTo>
                  <a:cubicBezTo>
                    <a:pt x="275" y="130"/>
                    <a:pt x="267" y="146"/>
                    <a:pt x="252" y="146"/>
                  </a:cubicBezTo>
                  <a:cubicBezTo>
                    <a:pt x="229" y="161"/>
                    <a:pt x="198" y="161"/>
                    <a:pt x="176" y="161"/>
                  </a:cubicBezTo>
                  <a:cubicBezTo>
                    <a:pt x="130" y="161"/>
                    <a:pt x="84" y="146"/>
                    <a:pt x="46" y="153"/>
                  </a:cubicBezTo>
                  <a:cubicBezTo>
                    <a:pt x="30" y="153"/>
                    <a:pt x="23" y="176"/>
                    <a:pt x="15" y="191"/>
                  </a:cubicBezTo>
                  <a:lnTo>
                    <a:pt x="15" y="191"/>
                  </a:lnTo>
                  <a:cubicBezTo>
                    <a:pt x="15" y="214"/>
                    <a:pt x="0" y="230"/>
                    <a:pt x="7" y="245"/>
                  </a:cubicBezTo>
                  <a:cubicBezTo>
                    <a:pt x="15" y="260"/>
                    <a:pt x="38" y="245"/>
                    <a:pt x="53" y="260"/>
                  </a:cubicBezTo>
                  <a:cubicBezTo>
                    <a:pt x="68" y="260"/>
                    <a:pt x="76" y="275"/>
                    <a:pt x="76" y="283"/>
                  </a:cubicBezTo>
                  <a:cubicBezTo>
                    <a:pt x="76" y="298"/>
                    <a:pt x="61" y="313"/>
                    <a:pt x="68" y="313"/>
                  </a:cubicBezTo>
                  <a:cubicBezTo>
                    <a:pt x="84" y="329"/>
                    <a:pt x="107" y="306"/>
                    <a:pt x="122" y="321"/>
                  </a:cubicBezTo>
                  <a:cubicBezTo>
                    <a:pt x="137" y="329"/>
                    <a:pt x="122" y="367"/>
                    <a:pt x="145" y="375"/>
                  </a:cubicBezTo>
                  <a:cubicBezTo>
                    <a:pt x="176" y="390"/>
                    <a:pt x="237" y="352"/>
                    <a:pt x="260" y="382"/>
                  </a:cubicBezTo>
                  <a:cubicBezTo>
                    <a:pt x="275" y="405"/>
                    <a:pt x="183" y="413"/>
                    <a:pt x="191" y="444"/>
                  </a:cubicBezTo>
                  <a:cubicBezTo>
                    <a:pt x="191" y="482"/>
                    <a:pt x="244" y="489"/>
                    <a:pt x="267" y="520"/>
                  </a:cubicBezTo>
                  <a:cubicBezTo>
                    <a:pt x="282" y="527"/>
                    <a:pt x="282" y="543"/>
                    <a:pt x="290" y="550"/>
                  </a:cubicBezTo>
                  <a:cubicBezTo>
                    <a:pt x="298" y="558"/>
                    <a:pt x="305" y="558"/>
                    <a:pt x="313" y="558"/>
                  </a:cubicBezTo>
                  <a:lnTo>
                    <a:pt x="313" y="558"/>
                  </a:lnTo>
                  <a:cubicBezTo>
                    <a:pt x="343" y="550"/>
                    <a:pt x="382" y="558"/>
                    <a:pt x="405" y="543"/>
                  </a:cubicBezTo>
                  <a:cubicBezTo>
                    <a:pt x="428" y="520"/>
                    <a:pt x="428" y="482"/>
                    <a:pt x="450" y="466"/>
                  </a:cubicBezTo>
                  <a:cubicBezTo>
                    <a:pt x="481" y="444"/>
                    <a:pt x="519" y="444"/>
                    <a:pt x="550" y="428"/>
                  </a:cubicBezTo>
                  <a:cubicBezTo>
                    <a:pt x="557" y="428"/>
                    <a:pt x="550" y="413"/>
                    <a:pt x="550" y="405"/>
                  </a:cubicBezTo>
                  <a:cubicBezTo>
                    <a:pt x="557" y="390"/>
                    <a:pt x="573" y="375"/>
                    <a:pt x="580" y="367"/>
                  </a:cubicBezTo>
                  <a:cubicBezTo>
                    <a:pt x="611" y="336"/>
                    <a:pt x="626" y="298"/>
                    <a:pt x="664" y="291"/>
                  </a:cubicBezTo>
                  <a:cubicBezTo>
                    <a:pt x="695" y="283"/>
                    <a:pt x="725" y="329"/>
                    <a:pt x="756" y="321"/>
                  </a:cubicBezTo>
                  <a:cubicBezTo>
                    <a:pt x="787" y="313"/>
                    <a:pt x="779" y="291"/>
                    <a:pt x="787" y="268"/>
                  </a:cubicBezTo>
                  <a:lnTo>
                    <a:pt x="787" y="268"/>
                  </a:lnTo>
                  <a:cubicBezTo>
                    <a:pt x="741" y="252"/>
                    <a:pt x="687" y="237"/>
                    <a:pt x="626" y="230"/>
                  </a:cubicBezTo>
                  <a:cubicBezTo>
                    <a:pt x="542" y="222"/>
                    <a:pt x="496" y="169"/>
                    <a:pt x="420" y="153"/>
                  </a:cubicBezTo>
                  <a:lnTo>
                    <a:pt x="420" y="153"/>
                  </a:lnTo>
                  <a:cubicBezTo>
                    <a:pt x="374" y="77"/>
                    <a:pt x="374" y="77"/>
                    <a:pt x="374"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6" name="Freeform 134"/>
            <p:cNvSpPr>
              <a:spLocks noChangeArrowheads="1"/>
            </p:cNvSpPr>
            <p:nvPr/>
          </p:nvSpPr>
          <p:spPr bwMode="auto">
            <a:xfrm>
              <a:off x="5820984" y="4678363"/>
              <a:ext cx="242871" cy="228600"/>
            </a:xfrm>
            <a:custGeom>
              <a:avLst/>
              <a:gdLst>
                <a:gd name="T0" fmla="*/ 611 w 673"/>
                <a:gd name="T1" fmla="*/ 23 h 635"/>
                <a:gd name="T2" fmla="*/ 611 w 673"/>
                <a:gd name="T3" fmla="*/ 23 h 635"/>
                <a:gd name="T4" fmla="*/ 474 w 673"/>
                <a:gd name="T5" fmla="*/ 0 h 635"/>
                <a:gd name="T6" fmla="*/ 474 w 673"/>
                <a:gd name="T7" fmla="*/ 0 h 635"/>
                <a:gd name="T8" fmla="*/ 443 w 673"/>
                <a:gd name="T9" fmla="*/ 53 h 635"/>
                <a:gd name="T10" fmla="*/ 351 w 673"/>
                <a:gd name="T11" fmla="*/ 23 h 635"/>
                <a:gd name="T12" fmla="*/ 267 w 673"/>
                <a:gd name="T13" fmla="*/ 99 h 635"/>
                <a:gd name="T14" fmla="*/ 237 w 673"/>
                <a:gd name="T15" fmla="*/ 137 h 635"/>
                <a:gd name="T16" fmla="*/ 237 w 673"/>
                <a:gd name="T17" fmla="*/ 160 h 635"/>
                <a:gd name="T18" fmla="*/ 137 w 673"/>
                <a:gd name="T19" fmla="*/ 198 h 635"/>
                <a:gd name="T20" fmla="*/ 92 w 673"/>
                <a:gd name="T21" fmla="*/ 275 h 635"/>
                <a:gd name="T22" fmla="*/ 0 w 673"/>
                <a:gd name="T23" fmla="*/ 290 h 635"/>
                <a:gd name="T24" fmla="*/ 0 w 673"/>
                <a:gd name="T25" fmla="*/ 290 h 635"/>
                <a:gd name="T26" fmla="*/ 46 w 673"/>
                <a:gd name="T27" fmla="*/ 351 h 635"/>
                <a:gd name="T28" fmla="*/ 160 w 673"/>
                <a:gd name="T29" fmla="*/ 313 h 635"/>
                <a:gd name="T30" fmla="*/ 168 w 673"/>
                <a:gd name="T31" fmla="*/ 343 h 635"/>
                <a:gd name="T32" fmla="*/ 107 w 673"/>
                <a:gd name="T33" fmla="*/ 389 h 635"/>
                <a:gd name="T34" fmla="*/ 130 w 673"/>
                <a:gd name="T35" fmla="*/ 473 h 635"/>
                <a:gd name="T36" fmla="*/ 168 w 673"/>
                <a:gd name="T37" fmla="*/ 512 h 635"/>
                <a:gd name="T38" fmla="*/ 137 w 673"/>
                <a:gd name="T39" fmla="*/ 542 h 635"/>
                <a:gd name="T40" fmla="*/ 122 w 673"/>
                <a:gd name="T41" fmla="*/ 611 h 635"/>
                <a:gd name="T42" fmla="*/ 122 w 673"/>
                <a:gd name="T43" fmla="*/ 611 h 635"/>
                <a:gd name="T44" fmla="*/ 160 w 673"/>
                <a:gd name="T45" fmla="*/ 603 h 635"/>
                <a:gd name="T46" fmla="*/ 222 w 673"/>
                <a:gd name="T47" fmla="*/ 565 h 635"/>
                <a:gd name="T48" fmla="*/ 359 w 673"/>
                <a:gd name="T49" fmla="*/ 534 h 635"/>
                <a:gd name="T50" fmla="*/ 420 w 673"/>
                <a:gd name="T51" fmla="*/ 580 h 635"/>
                <a:gd name="T52" fmla="*/ 542 w 673"/>
                <a:gd name="T53" fmla="*/ 634 h 635"/>
                <a:gd name="T54" fmla="*/ 542 w 673"/>
                <a:gd name="T55" fmla="*/ 634 h 635"/>
                <a:gd name="T56" fmla="*/ 588 w 673"/>
                <a:gd name="T57" fmla="*/ 588 h 635"/>
                <a:gd name="T58" fmla="*/ 603 w 673"/>
                <a:gd name="T59" fmla="*/ 534 h 635"/>
                <a:gd name="T60" fmla="*/ 664 w 673"/>
                <a:gd name="T61" fmla="*/ 504 h 635"/>
                <a:gd name="T62" fmla="*/ 664 w 673"/>
                <a:gd name="T63" fmla="*/ 504 h 635"/>
                <a:gd name="T64" fmla="*/ 626 w 673"/>
                <a:gd name="T65" fmla="*/ 435 h 635"/>
                <a:gd name="T66" fmla="*/ 641 w 673"/>
                <a:gd name="T67" fmla="*/ 374 h 635"/>
                <a:gd name="T68" fmla="*/ 664 w 673"/>
                <a:gd name="T69" fmla="*/ 282 h 635"/>
                <a:gd name="T70" fmla="*/ 596 w 673"/>
                <a:gd name="T71" fmla="*/ 267 h 635"/>
                <a:gd name="T72" fmla="*/ 611 w 673"/>
                <a:gd name="T73" fmla="*/ 183 h 635"/>
                <a:gd name="T74" fmla="*/ 580 w 673"/>
                <a:gd name="T75" fmla="*/ 153 h 635"/>
                <a:gd name="T76" fmla="*/ 596 w 673"/>
                <a:gd name="T77" fmla="*/ 122 h 635"/>
                <a:gd name="T78" fmla="*/ 580 w 673"/>
                <a:gd name="T79" fmla="*/ 91 h 635"/>
                <a:gd name="T80" fmla="*/ 611 w 673"/>
                <a:gd name="T81" fmla="*/ 2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3" h="635">
                  <a:moveTo>
                    <a:pt x="611" y="23"/>
                  </a:moveTo>
                  <a:lnTo>
                    <a:pt x="611" y="23"/>
                  </a:lnTo>
                  <a:cubicBezTo>
                    <a:pt x="565" y="23"/>
                    <a:pt x="519" y="15"/>
                    <a:pt x="474" y="0"/>
                  </a:cubicBezTo>
                  <a:lnTo>
                    <a:pt x="474" y="0"/>
                  </a:lnTo>
                  <a:cubicBezTo>
                    <a:pt x="466" y="23"/>
                    <a:pt x="474" y="45"/>
                    <a:pt x="443" y="53"/>
                  </a:cubicBezTo>
                  <a:cubicBezTo>
                    <a:pt x="412" y="61"/>
                    <a:pt x="382" y="15"/>
                    <a:pt x="351" y="23"/>
                  </a:cubicBezTo>
                  <a:cubicBezTo>
                    <a:pt x="313" y="30"/>
                    <a:pt x="298" y="68"/>
                    <a:pt x="267" y="99"/>
                  </a:cubicBezTo>
                  <a:cubicBezTo>
                    <a:pt x="260" y="107"/>
                    <a:pt x="244" y="122"/>
                    <a:pt x="237" y="137"/>
                  </a:cubicBezTo>
                  <a:cubicBezTo>
                    <a:pt x="237" y="145"/>
                    <a:pt x="244" y="160"/>
                    <a:pt x="237" y="160"/>
                  </a:cubicBezTo>
                  <a:cubicBezTo>
                    <a:pt x="206" y="176"/>
                    <a:pt x="168" y="176"/>
                    <a:pt x="137" y="198"/>
                  </a:cubicBezTo>
                  <a:cubicBezTo>
                    <a:pt x="115" y="214"/>
                    <a:pt x="115" y="252"/>
                    <a:pt x="92" y="275"/>
                  </a:cubicBezTo>
                  <a:cubicBezTo>
                    <a:pt x="69" y="290"/>
                    <a:pt x="30" y="282"/>
                    <a:pt x="0" y="290"/>
                  </a:cubicBezTo>
                  <a:lnTo>
                    <a:pt x="0" y="290"/>
                  </a:lnTo>
                  <a:cubicBezTo>
                    <a:pt x="15" y="313"/>
                    <a:pt x="23" y="351"/>
                    <a:pt x="46" y="351"/>
                  </a:cubicBezTo>
                  <a:cubicBezTo>
                    <a:pt x="84" y="359"/>
                    <a:pt x="122" y="320"/>
                    <a:pt x="160" y="313"/>
                  </a:cubicBezTo>
                  <a:cubicBezTo>
                    <a:pt x="168" y="313"/>
                    <a:pt x="176" y="336"/>
                    <a:pt x="168" y="343"/>
                  </a:cubicBezTo>
                  <a:cubicBezTo>
                    <a:pt x="153" y="359"/>
                    <a:pt x="115" y="366"/>
                    <a:pt x="107" y="389"/>
                  </a:cubicBezTo>
                  <a:cubicBezTo>
                    <a:pt x="99" y="412"/>
                    <a:pt x="122" y="443"/>
                    <a:pt x="130" y="473"/>
                  </a:cubicBezTo>
                  <a:cubicBezTo>
                    <a:pt x="137" y="489"/>
                    <a:pt x="160" y="489"/>
                    <a:pt x="168" y="512"/>
                  </a:cubicBezTo>
                  <a:cubicBezTo>
                    <a:pt x="168" y="519"/>
                    <a:pt x="145" y="527"/>
                    <a:pt x="137" y="542"/>
                  </a:cubicBezTo>
                  <a:cubicBezTo>
                    <a:pt x="130" y="565"/>
                    <a:pt x="130" y="588"/>
                    <a:pt x="122" y="611"/>
                  </a:cubicBezTo>
                  <a:lnTo>
                    <a:pt x="122" y="611"/>
                  </a:lnTo>
                  <a:cubicBezTo>
                    <a:pt x="137" y="603"/>
                    <a:pt x="153" y="611"/>
                    <a:pt x="160" y="603"/>
                  </a:cubicBezTo>
                  <a:cubicBezTo>
                    <a:pt x="183" y="595"/>
                    <a:pt x="199" y="573"/>
                    <a:pt x="222" y="565"/>
                  </a:cubicBezTo>
                  <a:cubicBezTo>
                    <a:pt x="267" y="550"/>
                    <a:pt x="313" y="534"/>
                    <a:pt x="359" y="534"/>
                  </a:cubicBezTo>
                  <a:cubicBezTo>
                    <a:pt x="382" y="542"/>
                    <a:pt x="397" y="573"/>
                    <a:pt x="420" y="580"/>
                  </a:cubicBezTo>
                  <a:cubicBezTo>
                    <a:pt x="458" y="603"/>
                    <a:pt x="504" y="618"/>
                    <a:pt x="542" y="634"/>
                  </a:cubicBezTo>
                  <a:lnTo>
                    <a:pt x="542" y="634"/>
                  </a:lnTo>
                  <a:cubicBezTo>
                    <a:pt x="558" y="618"/>
                    <a:pt x="580" y="603"/>
                    <a:pt x="588" y="588"/>
                  </a:cubicBezTo>
                  <a:cubicBezTo>
                    <a:pt x="603" y="573"/>
                    <a:pt x="588" y="550"/>
                    <a:pt x="603" y="534"/>
                  </a:cubicBezTo>
                  <a:cubicBezTo>
                    <a:pt x="619" y="519"/>
                    <a:pt x="641" y="512"/>
                    <a:pt x="664" y="504"/>
                  </a:cubicBezTo>
                  <a:lnTo>
                    <a:pt x="664" y="504"/>
                  </a:lnTo>
                  <a:cubicBezTo>
                    <a:pt x="649" y="481"/>
                    <a:pt x="634" y="458"/>
                    <a:pt x="626" y="435"/>
                  </a:cubicBezTo>
                  <a:cubicBezTo>
                    <a:pt x="626" y="412"/>
                    <a:pt x="634" y="397"/>
                    <a:pt x="641" y="374"/>
                  </a:cubicBezTo>
                  <a:cubicBezTo>
                    <a:pt x="649" y="343"/>
                    <a:pt x="672" y="305"/>
                    <a:pt x="664" y="282"/>
                  </a:cubicBezTo>
                  <a:cubicBezTo>
                    <a:pt x="649" y="259"/>
                    <a:pt x="603" y="282"/>
                    <a:pt x="596" y="267"/>
                  </a:cubicBezTo>
                  <a:cubicBezTo>
                    <a:pt x="580" y="244"/>
                    <a:pt x="611" y="214"/>
                    <a:pt x="611" y="183"/>
                  </a:cubicBezTo>
                  <a:cubicBezTo>
                    <a:pt x="611" y="168"/>
                    <a:pt x="580" y="168"/>
                    <a:pt x="580" y="153"/>
                  </a:cubicBezTo>
                  <a:cubicBezTo>
                    <a:pt x="573" y="145"/>
                    <a:pt x="596" y="137"/>
                    <a:pt x="596" y="122"/>
                  </a:cubicBezTo>
                  <a:cubicBezTo>
                    <a:pt x="596" y="114"/>
                    <a:pt x="580" y="99"/>
                    <a:pt x="580" y="91"/>
                  </a:cubicBezTo>
                  <a:cubicBezTo>
                    <a:pt x="588" y="61"/>
                    <a:pt x="596" y="45"/>
                    <a:pt x="611"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7" name="Freeform 135"/>
            <p:cNvSpPr>
              <a:spLocks noChangeArrowheads="1"/>
            </p:cNvSpPr>
            <p:nvPr/>
          </p:nvSpPr>
          <p:spPr bwMode="auto">
            <a:xfrm>
              <a:off x="5603510" y="4651376"/>
              <a:ext cx="280970" cy="295275"/>
            </a:xfrm>
            <a:custGeom>
              <a:avLst/>
              <a:gdLst>
                <a:gd name="T0" fmla="*/ 305 w 780"/>
                <a:gd name="T1" fmla="*/ 0 h 819"/>
                <a:gd name="T2" fmla="*/ 305 w 780"/>
                <a:gd name="T3" fmla="*/ 0 h 819"/>
                <a:gd name="T4" fmla="*/ 297 w 780"/>
                <a:gd name="T5" fmla="*/ 54 h 819"/>
                <a:gd name="T6" fmla="*/ 343 w 780"/>
                <a:gd name="T7" fmla="*/ 69 h 819"/>
                <a:gd name="T8" fmla="*/ 366 w 780"/>
                <a:gd name="T9" fmla="*/ 92 h 819"/>
                <a:gd name="T10" fmla="*/ 358 w 780"/>
                <a:gd name="T11" fmla="*/ 122 h 819"/>
                <a:gd name="T12" fmla="*/ 412 w 780"/>
                <a:gd name="T13" fmla="*/ 130 h 819"/>
                <a:gd name="T14" fmla="*/ 435 w 780"/>
                <a:gd name="T15" fmla="*/ 184 h 819"/>
                <a:gd name="T16" fmla="*/ 550 w 780"/>
                <a:gd name="T17" fmla="*/ 191 h 819"/>
                <a:gd name="T18" fmla="*/ 481 w 780"/>
                <a:gd name="T19" fmla="*/ 253 h 819"/>
                <a:gd name="T20" fmla="*/ 557 w 780"/>
                <a:gd name="T21" fmla="*/ 329 h 819"/>
                <a:gd name="T22" fmla="*/ 580 w 780"/>
                <a:gd name="T23" fmla="*/ 359 h 819"/>
                <a:gd name="T24" fmla="*/ 603 w 780"/>
                <a:gd name="T25" fmla="*/ 367 h 819"/>
                <a:gd name="T26" fmla="*/ 603 w 780"/>
                <a:gd name="T27" fmla="*/ 367 h 819"/>
                <a:gd name="T28" fmla="*/ 649 w 780"/>
                <a:gd name="T29" fmla="*/ 428 h 819"/>
                <a:gd name="T30" fmla="*/ 763 w 780"/>
                <a:gd name="T31" fmla="*/ 390 h 819"/>
                <a:gd name="T32" fmla="*/ 771 w 780"/>
                <a:gd name="T33" fmla="*/ 420 h 819"/>
                <a:gd name="T34" fmla="*/ 710 w 780"/>
                <a:gd name="T35" fmla="*/ 466 h 819"/>
                <a:gd name="T36" fmla="*/ 733 w 780"/>
                <a:gd name="T37" fmla="*/ 550 h 819"/>
                <a:gd name="T38" fmla="*/ 771 w 780"/>
                <a:gd name="T39" fmla="*/ 589 h 819"/>
                <a:gd name="T40" fmla="*/ 740 w 780"/>
                <a:gd name="T41" fmla="*/ 619 h 819"/>
                <a:gd name="T42" fmla="*/ 725 w 780"/>
                <a:gd name="T43" fmla="*/ 688 h 819"/>
                <a:gd name="T44" fmla="*/ 725 w 780"/>
                <a:gd name="T45" fmla="*/ 688 h 819"/>
                <a:gd name="T46" fmla="*/ 588 w 780"/>
                <a:gd name="T47" fmla="*/ 734 h 819"/>
                <a:gd name="T48" fmla="*/ 496 w 780"/>
                <a:gd name="T49" fmla="*/ 757 h 819"/>
                <a:gd name="T50" fmla="*/ 466 w 780"/>
                <a:gd name="T51" fmla="*/ 818 h 819"/>
                <a:gd name="T52" fmla="*/ 427 w 780"/>
                <a:gd name="T53" fmla="*/ 772 h 819"/>
                <a:gd name="T54" fmla="*/ 259 w 780"/>
                <a:gd name="T55" fmla="*/ 634 h 819"/>
                <a:gd name="T56" fmla="*/ 267 w 780"/>
                <a:gd name="T57" fmla="*/ 604 h 819"/>
                <a:gd name="T58" fmla="*/ 160 w 780"/>
                <a:gd name="T59" fmla="*/ 527 h 819"/>
                <a:gd name="T60" fmla="*/ 160 w 780"/>
                <a:gd name="T61" fmla="*/ 527 h 819"/>
                <a:gd name="T62" fmla="*/ 91 w 780"/>
                <a:gd name="T63" fmla="*/ 474 h 819"/>
                <a:gd name="T64" fmla="*/ 68 w 780"/>
                <a:gd name="T65" fmla="*/ 428 h 819"/>
                <a:gd name="T66" fmla="*/ 0 w 780"/>
                <a:gd name="T67" fmla="*/ 413 h 819"/>
                <a:gd name="T68" fmla="*/ 0 w 780"/>
                <a:gd name="T69" fmla="*/ 359 h 819"/>
                <a:gd name="T70" fmla="*/ 0 w 780"/>
                <a:gd name="T71" fmla="*/ 359 h 819"/>
                <a:gd name="T72" fmla="*/ 61 w 780"/>
                <a:gd name="T73" fmla="*/ 352 h 819"/>
                <a:gd name="T74" fmla="*/ 61 w 780"/>
                <a:gd name="T75" fmla="*/ 352 h 819"/>
                <a:gd name="T76" fmla="*/ 38 w 780"/>
                <a:gd name="T77" fmla="*/ 314 h 819"/>
                <a:gd name="T78" fmla="*/ 145 w 780"/>
                <a:gd name="T79" fmla="*/ 321 h 819"/>
                <a:gd name="T80" fmla="*/ 160 w 780"/>
                <a:gd name="T81" fmla="*/ 291 h 819"/>
                <a:gd name="T82" fmla="*/ 244 w 780"/>
                <a:gd name="T83" fmla="*/ 275 h 819"/>
                <a:gd name="T84" fmla="*/ 229 w 780"/>
                <a:gd name="T85" fmla="*/ 222 h 819"/>
                <a:gd name="T86" fmla="*/ 259 w 780"/>
                <a:gd name="T87" fmla="*/ 199 h 819"/>
                <a:gd name="T88" fmla="*/ 252 w 780"/>
                <a:gd name="T89" fmla="*/ 168 h 819"/>
                <a:gd name="T90" fmla="*/ 145 w 780"/>
                <a:gd name="T91" fmla="*/ 214 h 819"/>
                <a:gd name="T92" fmla="*/ 160 w 780"/>
                <a:gd name="T93" fmla="*/ 176 h 819"/>
                <a:gd name="T94" fmla="*/ 152 w 780"/>
                <a:gd name="T95" fmla="*/ 138 h 819"/>
                <a:gd name="T96" fmla="*/ 114 w 780"/>
                <a:gd name="T97" fmla="*/ 84 h 819"/>
                <a:gd name="T98" fmla="*/ 106 w 780"/>
                <a:gd name="T99" fmla="*/ 54 h 819"/>
                <a:gd name="T100" fmla="*/ 106 w 780"/>
                <a:gd name="T101" fmla="*/ 54 h 819"/>
                <a:gd name="T102" fmla="*/ 175 w 780"/>
                <a:gd name="T103" fmla="*/ 31 h 819"/>
                <a:gd name="T104" fmla="*/ 191 w 780"/>
                <a:gd name="T105" fmla="*/ 8 h 819"/>
                <a:gd name="T106" fmla="*/ 305 w 780"/>
                <a:gd name="T107" fmla="*/ 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819">
                  <a:moveTo>
                    <a:pt x="305" y="0"/>
                  </a:moveTo>
                  <a:lnTo>
                    <a:pt x="305" y="0"/>
                  </a:lnTo>
                  <a:cubicBezTo>
                    <a:pt x="305" y="23"/>
                    <a:pt x="290" y="39"/>
                    <a:pt x="297" y="54"/>
                  </a:cubicBezTo>
                  <a:cubicBezTo>
                    <a:pt x="305" y="69"/>
                    <a:pt x="328" y="54"/>
                    <a:pt x="343" y="69"/>
                  </a:cubicBezTo>
                  <a:cubicBezTo>
                    <a:pt x="358" y="69"/>
                    <a:pt x="366" y="84"/>
                    <a:pt x="366" y="92"/>
                  </a:cubicBezTo>
                  <a:cubicBezTo>
                    <a:pt x="366" y="107"/>
                    <a:pt x="351" y="122"/>
                    <a:pt x="358" y="122"/>
                  </a:cubicBezTo>
                  <a:cubicBezTo>
                    <a:pt x="374" y="138"/>
                    <a:pt x="397" y="115"/>
                    <a:pt x="412" y="130"/>
                  </a:cubicBezTo>
                  <a:cubicBezTo>
                    <a:pt x="427" y="138"/>
                    <a:pt x="412" y="176"/>
                    <a:pt x="435" y="184"/>
                  </a:cubicBezTo>
                  <a:cubicBezTo>
                    <a:pt x="466" y="199"/>
                    <a:pt x="527" y="161"/>
                    <a:pt x="550" y="191"/>
                  </a:cubicBezTo>
                  <a:cubicBezTo>
                    <a:pt x="565" y="214"/>
                    <a:pt x="473" y="222"/>
                    <a:pt x="481" y="253"/>
                  </a:cubicBezTo>
                  <a:cubicBezTo>
                    <a:pt x="481" y="291"/>
                    <a:pt x="534" y="298"/>
                    <a:pt x="557" y="329"/>
                  </a:cubicBezTo>
                  <a:cubicBezTo>
                    <a:pt x="572" y="336"/>
                    <a:pt x="572" y="352"/>
                    <a:pt x="580" y="359"/>
                  </a:cubicBezTo>
                  <a:cubicBezTo>
                    <a:pt x="588" y="367"/>
                    <a:pt x="595" y="367"/>
                    <a:pt x="603" y="367"/>
                  </a:cubicBezTo>
                  <a:lnTo>
                    <a:pt x="603" y="367"/>
                  </a:lnTo>
                  <a:cubicBezTo>
                    <a:pt x="618" y="390"/>
                    <a:pt x="626" y="428"/>
                    <a:pt x="649" y="428"/>
                  </a:cubicBezTo>
                  <a:cubicBezTo>
                    <a:pt x="687" y="436"/>
                    <a:pt x="725" y="397"/>
                    <a:pt x="763" y="390"/>
                  </a:cubicBezTo>
                  <a:cubicBezTo>
                    <a:pt x="771" y="390"/>
                    <a:pt x="779" y="413"/>
                    <a:pt x="771" y="420"/>
                  </a:cubicBezTo>
                  <a:cubicBezTo>
                    <a:pt x="756" y="436"/>
                    <a:pt x="718" y="443"/>
                    <a:pt x="710" y="466"/>
                  </a:cubicBezTo>
                  <a:cubicBezTo>
                    <a:pt x="702" y="489"/>
                    <a:pt x="725" y="520"/>
                    <a:pt x="733" y="550"/>
                  </a:cubicBezTo>
                  <a:cubicBezTo>
                    <a:pt x="740" y="566"/>
                    <a:pt x="763" y="566"/>
                    <a:pt x="771" y="589"/>
                  </a:cubicBezTo>
                  <a:cubicBezTo>
                    <a:pt x="771" y="596"/>
                    <a:pt x="748" y="604"/>
                    <a:pt x="740" y="619"/>
                  </a:cubicBezTo>
                  <a:cubicBezTo>
                    <a:pt x="733" y="642"/>
                    <a:pt x="733" y="665"/>
                    <a:pt x="725" y="688"/>
                  </a:cubicBezTo>
                  <a:lnTo>
                    <a:pt x="725" y="688"/>
                  </a:lnTo>
                  <a:cubicBezTo>
                    <a:pt x="679" y="703"/>
                    <a:pt x="633" y="718"/>
                    <a:pt x="588" y="734"/>
                  </a:cubicBezTo>
                  <a:cubicBezTo>
                    <a:pt x="557" y="741"/>
                    <a:pt x="527" y="734"/>
                    <a:pt x="496" y="757"/>
                  </a:cubicBezTo>
                  <a:cubicBezTo>
                    <a:pt x="481" y="764"/>
                    <a:pt x="488" y="810"/>
                    <a:pt x="466" y="818"/>
                  </a:cubicBezTo>
                  <a:cubicBezTo>
                    <a:pt x="443" y="818"/>
                    <a:pt x="443" y="780"/>
                    <a:pt x="427" y="772"/>
                  </a:cubicBezTo>
                  <a:cubicBezTo>
                    <a:pt x="374" y="718"/>
                    <a:pt x="313" y="688"/>
                    <a:pt x="259" y="634"/>
                  </a:cubicBezTo>
                  <a:cubicBezTo>
                    <a:pt x="252" y="627"/>
                    <a:pt x="275" y="611"/>
                    <a:pt x="267" y="604"/>
                  </a:cubicBezTo>
                  <a:cubicBezTo>
                    <a:pt x="236" y="573"/>
                    <a:pt x="198" y="558"/>
                    <a:pt x="160" y="527"/>
                  </a:cubicBezTo>
                  <a:lnTo>
                    <a:pt x="160" y="527"/>
                  </a:lnTo>
                  <a:cubicBezTo>
                    <a:pt x="91" y="474"/>
                    <a:pt x="91" y="474"/>
                    <a:pt x="91" y="474"/>
                  </a:cubicBezTo>
                  <a:cubicBezTo>
                    <a:pt x="68" y="428"/>
                    <a:pt x="68" y="428"/>
                    <a:pt x="68" y="428"/>
                  </a:cubicBezTo>
                  <a:cubicBezTo>
                    <a:pt x="0" y="413"/>
                    <a:pt x="0" y="413"/>
                    <a:pt x="0" y="413"/>
                  </a:cubicBezTo>
                  <a:cubicBezTo>
                    <a:pt x="0" y="359"/>
                    <a:pt x="0" y="359"/>
                    <a:pt x="0" y="359"/>
                  </a:cubicBezTo>
                  <a:lnTo>
                    <a:pt x="0" y="359"/>
                  </a:lnTo>
                  <a:cubicBezTo>
                    <a:pt x="22" y="359"/>
                    <a:pt x="45" y="352"/>
                    <a:pt x="61" y="352"/>
                  </a:cubicBezTo>
                  <a:lnTo>
                    <a:pt x="61" y="352"/>
                  </a:lnTo>
                  <a:cubicBezTo>
                    <a:pt x="53" y="336"/>
                    <a:pt x="22" y="314"/>
                    <a:pt x="38" y="314"/>
                  </a:cubicBezTo>
                  <a:cubicBezTo>
                    <a:pt x="76" y="298"/>
                    <a:pt x="114" y="329"/>
                    <a:pt x="145" y="321"/>
                  </a:cubicBezTo>
                  <a:cubicBezTo>
                    <a:pt x="160" y="321"/>
                    <a:pt x="152" y="298"/>
                    <a:pt x="160" y="291"/>
                  </a:cubicBezTo>
                  <a:cubicBezTo>
                    <a:pt x="183" y="283"/>
                    <a:pt x="221" y="298"/>
                    <a:pt x="244" y="275"/>
                  </a:cubicBezTo>
                  <a:cubicBezTo>
                    <a:pt x="259" y="268"/>
                    <a:pt x="229" y="245"/>
                    <a:pt x="229" y="222"/>
                  </a:cubicBezTo>
                  <a:cubicBezTo>
                    <a:pt x="236" y="214"/>
                    <a:pt x="252" y="207"/>
                    <a:pt x="259" y="199"/>
                  </a:cubicBezTo>
                  <a:cubicBezTo>
                    <a:pt x="259" y="184"/>
                    <a:pt x="259" y="161"/>
                    <a:pt x="252" y="168"/>
                  </a:cubicBezTo>
                  <a:cubicBezTo>
                    <a:pt x="214" y="168"/>
                    <a:pt x="183" y="207"/>
                    <a:pt x="145" y="214"/>
                  </a:cubicBezTo>
                  <a:cubicBezTo>
                    <a:pt x="137" y="214"/>
                    <a:pt x="160" y="191"/>
                    <a:pt x="160" y="176"/>
                  </a:cubicBezTo>
                  <a:cubicBezTo>
                    <a:pt x="160" y="161"/>
                    <a:pt x="160" y="145"/>
                    <a:pt x="152" y="138"/>
                  </a:cubicBezTo>
                  <a:cubicBezTo>
                    <a:pt x="145" y="115"/>
                    <a:pt x="122" y="107"/>
                    <a:pt x="114" y="84"/>
                  </a:cubicBezTo>
                  <a:cubicBezTo>
                    <a:pt x="106" y="77"/>
                    <a:pt x="106" y="69"/>
                    <a:pt x="106" y="54"/>
                  </a:cubicBezTo>
                  <a:lnTo>
                    <a:pt x="106" y="54"/>
                  </a:lnTo>
                  <a:cubicBezTo>
                    <a:pt x="129" y="46"/>
                    <a:pt x="152" y="46"/>
                    <a:pt x="175" y="31"/>
                  </a:cubicBezTo>
                  <a:cubicBezTo>
                    <a:pt x="183" y="31"/>
                    <a:pt x="183" y="8"/>
                    <a:pt x="191" y="8"/>
                  </a:cubicBezTo>
                  <a:cubicBezTo>
                    <a:pt x="229" y="0"/>
                    <a:pt x="267" y="8"/>
                    <a:pt x="305"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8" name="Freeform 136"/>
            <p:cNvSpPr>
              <a:spLocks noChangeArrowheads="1"/>
            </p:cNvSpPr>
            <p:nvPr/>
          </p:nvSpPr>
          <p:spPr bwMode="auto">
            <a:xfrm>
              <a:off x="5363814" y="4598988"/>
              <a:ext cx="150802" cy="190500"/>
            </a:xfrm>
            <a:custGeom>
              <a:avLst/>
              <a:gdLst>
                <a:gd name="T0" fmla="*/ 84 w 421"/>
                <a:gd name="T1" fmla="*/ 0 h 528"/>
                <a:gd name="T2" fmla="*/ 84 w 421"/>
                <a:gd name="T3" fmla="*/ 0 h 528"/>
                <a:gd name="T4" fmla="*/ 160 w 421"/>
                <a:gd name="T5" fmla="*/ 23 h 528"/>
                <a:gd name="T6" fmla="*/ 191 w 421"/>
                <a:gd name="T7" fmla="*/ 23 h 528"/>
                <a:gd name="T8" fmla="*/ 222 w 421"/>
                <a:gd name="T9" fmla="*/ 46 h 528"/>
                <a:gd name="T10" fmla="*/ 275 w 421"/>
                <a:gd name="T11" fmla="*/ 61 h 528"/>
                <a:gd name="T12" fmla="*/ 237 w 421"/>
                <a:gd name="T13" fmla="*/ 84 h 528"/>
                <a:gd name="T14" fmla="*/ 267 w 421"/>
                <a:gd name="T15" fmla="*/ 206 h 528"/>
                <a:gd name="T16" fmla="*/ 298 w 421"/>
                <a:gd name="T17" fmla="*/ 206 h 528"/>
                <a:gd name="T18" fmla="*/ 344 w 421"/>
                <a:gd name="T19" fmla="*/ 283 h 528"/>
                <a:gd name="T20" fmla="*/ 374 w 421"/>
                <a:gd name="T21" fmla="*/ 298 h 528"/>
                <a:gd name="T22" fmla="*/ 374 w 421"/>
                <a:gd name="T23" fmla="*/ 298 h 528"/>
                <a:gd name="T24" fmla="*/ 405 w 421"/>
                <a:gd name="T25" fmla="*/ 359 h 528"/>
                <a:gd name="T26" fmla="*/ 412 w 421"/>
                <a:gd name="T27" fmla="*/ 436 h 528"/>
                <a:gd name="T28" fmla="*/ 412 w 421"/>
                <a:gd name="T29" fmla="*/ 436 h 528"/>
                <a:gd name="T30" fmla="*/ 420 w 421"/>
                <a:gd name="T31" fmla="*/ 497 h 528"/>
                <a:gd name="T32" fmla="*/ 397 w 421"/>
                <a:gd name="T33" fmla="*/ 527 h 528"/>
                <a:gd name="T34" fmla="*/ 397 w 421"/>
                <a:gd name="T35" fmla="*/ 527 h 528"/>
                <a:gd name="T36" fmla="*/ 329 w 421"/>
                <a:gd name="T37" fmla="*/ 481 h 528"/>
                <a:gd name="T38" fmla="*/ 252 w 421"/>
                <a:gd name="T39" fmla="*/ 413 h 528"/>
                <a:gd name="T40" fmla="*/ 23 w 421"/>
                <a:gd name="T41" fmla="*/ 390 h 528"/>
                <a:gd name="T42" fmla="*/ 23 w 421"/>
                <a:gd name="T43" fmla="*/ 390 h 528"/>
                <a:gd name="T44" fmla="*/ 61 w 421"/>
                <a:gd name="T45" fmla="*/ 321 h 528"/>
                <a:gd name="T46" fmla="*/ 54 w 421"/>
                <a:gd name="T47" fmla="*/ 267 h 528"/>
                <a:gd name="T48" fmla="*/ 0 w 421"/>
                <a:gd name="T49" fmla="*/ 206 h 528"/>
                <a:gd name="T50" fmla="*/ 54 w 421"/>
                <a:gd name="T51" fmla="*/ 199 h 528"/>
                <a:gd name="T52" fmla="*/ 84 w 421"/>
                <a:gd name="T53" fmla="*/ 161 h 528"/>
                <a:gd name="T54" fmla="*/ 61 w 421"/>
                <a:gd name="T55" fmla="*/ 92 h 528"/>
                <a:gd name="T56" fmla="*/ 84 w 421"/>
                <a:gd name="T5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1" h="528">
                  <a:moveTo>
                    <a:pt x="84" y="0"/>
                  </a:moveTo>
                  <a:lnTo>
                    <a:pt x="84" y="0"/>
                  </a:lnTo>
                  <a:cubicBezTo>
                    <a:pt x="107" y="8"/>
                    <a:pt x="130" y="15"/>
                    <a:pt x="160" y="23"/>
                  </a:cubicBezTo>
                  <a:cubicBezTo>
                    <a:pt x="168" y="23"/>
                    <a:pt x="183" y="15"/>
                    <a:pt x="191" y="23"/>
                  </a:cubicBezTo>
                  <a:cubicBezTo>
                    <a:pt x="206" y="23"/>
                    <a:pt x="206" y="38"/>
                    <a:pt x="222" y="46"/>
                  </a:cubicBezTo>
                  <a:cubicBezTo>
                    <a:pt x="237" y="54"/>
                    <a:pt x="267" y="38"/>
                    <a:pt x="275" y="61"/>
                  </a:cubicBezTo>
                  <a:cubicBezTo>
                    <a:pt x="283" y="69"/>
                    <a:pt x="244" y="69"/>
                    <a:pt x="237" y="84"/>
                  </a:cubicBezTo>
                  <a:cubicBezTo>
                    <a:pt x="237" y="130"/>
                    <a:pt x="252" y="168"/>
                    <a:pt x="267" y="206"/>
                  </a:cubicBezTo>
                  <a:cubicBezTo>
                    <a:pt x="275" y="214"/>
                    <a:pt x="290" y="199"/>
                    <a:pt x="298" y="206"/>
                  </a:cubicBezTo>
                  <a:cubicBezTo>
                    <a:pt x="321" y="229"/>
                    <a:pt x="321" y="260"/>
                    <a:pt x="344" y="283"/>
                  </a:cubicBezTo>
                  <a:cubicBezTo>
                    <a:pt x="351" y="290"/>
                    <a:pt x="367" y="290"/>
                    <a:pt x="374" y="298"/>
                  </a:cubicBezTo>
                  <a:lnTo>
                    <a:pt x="374" y="298"/>
                  </a:lnTo>
                  <a:cubicBezTo>
                    <a:pt x="405" y="359"/>
                    <a:pt x="405" y="359"/>
                    <a:pt x="405" y="359"/>
                  </a:cubicBezTo>
                  <a:cubicBezTo>
                    <a:pt x="412" y="436"/>
                    <a:pt x="412" y="436"/>
                    <a:pt x="412" y="436"/>
                  </a:cubicBezTo>
                  <a:lnTo>
                    <a:pt x="412" y="436"/>
                  </a:lnTo>
                  <a:cubicBezTo>
                    <a:pt x="412" y="459"/>
                    <a:pt x="420" y="474"/>
                    <a:pt x="420" y="497"/>
                  </a:cubicBezTo>
                  <a:cubicBezTo>
                    <a:pt x="420" y="504"/>
                    <a:pt x="405" y="512"/>
                    <a:pt x="397" y="527"/>
                  </a:cubicBezTo>
                  <a:lnTo>
                    <a:pt x="397" y="527"/>
                  </a:lnTo>
                  <a:cubicBezTo>
                    <a:pt x="374" y="512"/>
                    <a:pt x="351" y="497"/>
                    <a:pt x="329" y="481"/>
                  </a:cubicBezTo>
                  <a:cubicBezTo>
                    <a:pt x="298" y="459"/>
                    <a:pt x="283" y="428"/>
                    <a:pt x="252" y="413"/>
                  </a:cubicBezTo>
                  <a:cubicBezTo>
                    <a:pt x="176" y="390"/>
                    <a:pt x="99" y="398"/>
                    <a:pt x="23" y="390"/>
                  </a:cubicBezTo>
                  <a:lnTo>
                    <a:pt x="23" y="390"/>
                  </a:lnTo>
                  <a:cubicBezTo>
                    <a:pt x="38" y="367"/>
                    <a:pt x="61" y="344"/>
                    <a:pt x="61" y="321"/>
                  </a:cubicBezTo>
                  <a:cubicBezTo>
                    <a:pt x="69" y="306"/>
                    <a:pt x="61" y="283"/>
                    <a:pt x="54" y="267"/>
                  </a:cubicBezTo>
                  <a:cubicBezTo>
                    <a:pt x="38" y="245"/>
                    <a:pt x="0" y="229"/>
                    <a:pt x="0" y="206"/>
                  </a:cubicBezTo>
                  <a:cubicBezTo>
                    <a:pt x="0" y="191"/>
                    <a:pt x="38" y="206"/>
                    <a:pt x="54" y="199"/>
                  </a:cubicBezTo>
                  <a:cubicBezTo>
                    <a:pt x="69" y="191"/>
                    <a:pt x="84" y="176"/>
                    <a:pt x="84" y="161"/>
                  </a:cubicBezTo>
                  <a:cubicBezTo>
                    <a:pt x="92" y="138"/>
                    <a:pt x="69" y="115"/>
                    <a:pt x="61" y="92"/>
                  </a:cubicBezTo>
                  <a:cubicBezTo>
                    <a:pt x="61" y="61"/>
                    <a:pt x="76" y="31"/>
                    <a:pt x="8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9" name="Freeform 137"/>
            <p:cNvSpPr>
              <a:spLocks noChangeArrowheads="1"/>
            </p:cNvSpPr>
            <p:nvPr/>
          </p:nvSpPr>
          <p:spPr bwMode="auto">
            <a:xfrm>
              <a:off x="5506680" y="4748214"/>
              <a:ext cx="153977" cy="142875"/>
            </a:xfrm>
            <a:custGeom>
              <a:avLst/>
              <a:gdLst>
                <a:gd name="T0" fmla="*/ 15 w 429"/>
                <a:gd name="T1" fmla="*/ 23 h 398"/>
                <a:gd name="T2" fmla="*/ 15 w 429"/>
                <a:gd name="T3" fmla="*/ 23 h 398"/>
                <a:gd name="T4" fmla="*/ 69 w 429"/>
                <a:gd name="T5" fmla="*/ 38 h 398"/>
                <a:gd name="T6" fmla="*/ 69 w 429"/>
                <a:gd name="T7" fmla="*/ 68 h 398"/>
                <a:gd name="T8" fmla="*/ 92 w 429"/>
                <a:gd name="T9" fmla="*/ 76 h 398"/>
                <a:gd name="T10" fmla="*/ 145 w 429"/>
                <a:gd name="T11" fmla="*/ 53 h 398"/>
                <a:gd name="T12" fmla="*/ 153 w 429"/>
                <a:gd name="T13" fmla="*/ 7 h 398"/>
                <a:gd name="T14" fmla="*/ 176 w 429"/>
                <a:gd name="T15" fmla="*/ 7 h 398"/>
                <a:gd name="T16" fmla="*/ 222 w 429"/>
                <a:gd name="T17" fmla="*/ 68 h 398"/>
                <a:gd name="T18" fmla="*/ 237 w 429"/>
                <a:gd name="T19" fmla="*/ 91 h 398"/>
                <a:gd name="T20" fmla="*/ 268 w 429"/>
                <a:gd name="T21" fmla="*/ 91 h 398"/>
                <a:gd name="T22" fmla="*/ 268 w 429"/>
                <a:gd name="T23" fmla="*/ 91 h 398"/>
                <a:gd name="T24" fmla="*/ 268 w 429"/>
                <a:gd name="T25" fmla="*/ 145 h 398"/>
                <a:gd name="T26" fmla="*/ 336 w 429"/>
                <a:gd name="T27" fmla="*/ 160 h 398"/>
                <a:gd name="T28" fmla="*/ 359 w 429"/>
                <a:gd name="T29" fmla="*/ 206 h 398"/>
                <a:gd name="T30" fmla="*/ 428 w 429"/>
                <a:gd name="T31" fmla="*/ 259 h 398"/>
                <a:gd name="T32" fmla="*/ 428 w 429"/>
                <a:gd name="T33" fmla="*/ 267 h 398"/>
                <a:gd name="T34" fmla="*/ 405 w 429"/>
                <a:gd name="T35" fmla="*/ 298 h 398"/>
                <a:gd name="T36" fmla="*/ 336 w 429"/>
                <a:gd name="T37" fmla="*/ 290 h 398"/>
                <a:gd name="T38" fmla="*/ 306 w 429"/>
                <a:gd name="T39" fmla="*/ 252 h 398"/>
                <a:gd name="T40" fmla="*/ 245 w 429"/>
                <a:gd name="T41" fmla="*/ 252 h 398"/>
                <a:gd name="T42" fmla="*/ 237 w 429"/>
                <a:gd name="T43" fmla="*/ 298 h 398"/>
                <a:gd name="T44" fmla="*/ 275 w 429"/>
                <a:gd name="T45" fmla="*/ 359 h 398"/>
                <a:gd name="T46" fmla="*/ 214 w 429"/>
                <a:gd name="T47" fmla="*/ 397 h 398"/>
                <a:gd name="T48" fmla="*/ 214 w 429"/>
                <a:gd name="T49" fmla="*/ 397 h 398"/>
                <a:gd name="T50" fmla="*/ 184 w 429"/>
                <a:gd name="T51" fmla="*/ 389 h 398"/>
                <a:gd name="T52" fmla="*/ 168 w 429"/>
                <a:gd name="T53" fmla="*/ 328 h 398"/>
                <a:gd name="T54" fmla="*/ 107 w 429"/>
                <a:gd name="T55" fmla="*/ 328 h 398"/>
                <a:gd name="T56" fmla="*/ 69 w 429"/>
                <a:gd name="T57" fmla="*/ 374 h 398"/>
                <a:gd name="T58" fmla="*/ 23 w 429"/>
                <a:gd name="T59" fmla="*/ 374 h 398"/>
                <a:gd name="T60" fmla="*/ 15 w 429"/>
                <a:gd name="T61" fmla="*/ 298 h 398"/>
                <a:gd name="T62" fmla="*/ 15 w 429"/>
                <a:gd name="T63" fmla="*/ 298 h 398"/>
                <a:gd name="T64" fmla="*/ 23 w 429"/>
                <a:gd name="T65" fmla="*/ 229 h 398"/>
                <a:gd name="T66" fmla="*/ 15 w 429"/>
                <a:gd name="T67" fmla="*/ 206 h 398"/>
                <a:gd name="T68" fmla="*/ 38 w 429"/>
                <a:gd name="T69" fmla="*/ 191 h 398"/>
                <a:gd name="T70" fmla="*/ 31 w 429"/>
                <a:gd name="T71" fmla="*/ 145 h 398"/>
                <a:gd name="T72" fmla="*/ 0 w 429"/>
                <a:gd name="T73" fmla="*/ 114 h 398"/>
                <a:gd name="T74" fmla="*/ 0 w 429"/>
                <a:gd name="T75" fmla="*/ 114 h 398"/>
                <a:gd name="T76" fmla="*/ 23 w 429"/>
                <a:gd name="T77" fmla="*/ 84 h 398"/>
                <a:gd name="T78" fmla="*/ 15 w 429"/>
                <a:gd name="T79" fmla="*/ 2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9" h="398">
                  <a:moveTo>
                    <a:pt x="15" y="23"/>
                  </a:moveTo>
                  <a:lnTo>
                    <a:pt x="15" y="23"/>
                  </a:lnTo>
                  <a:cubicBezTo>
                    <a:pt x="31" y="30"/>
                    <a:pt x="54" y="23"/>
                    <a:pt x="69" y="38"/>
                  </a:cubicBezTo>
                  <a:cubicBezTo>
                    <a:pt x="77" y="38"/>
                    <a:pt x="61" y="53"/>
                    <a:pt x="69" y="68"/>
                  </a:cubicBezTo>
                  <a:cubicBezTo>
                    <a:pt x="69" y="76"/>
                    <a:pt x="84" y="76"/>
                    <a:pt x="92" y="76"/>
                  </a:cubicBezTo>
                  <a:cubicBezTo>
                    <a:pt x="115" y="76"/>
                    <a:pt x="138" y="68"/>
                    <a:pt x="145" y="53"/>
                  </a:cubicBezTo>
                  <a:cubicBezTo>
                    <a:pt x="153" y="46"/>
                    <a:pt x="138" y="23"/>
                    <a:pt x="153" y="7"/>
                  </a:cubicBezTo>
                  <a:cubicBezTo>
                    <a:pt x="153" y="0"/>
                    <a:pt x="168" y="0"/>
                    <a:pt x="176" y="7"/>
                  </a:cubicBezTo>
                  <a:cubicBezTo>
                    <a:pt x="199" y="23"/>
                    <a:pt x="207" y="46"/>
                    <a:pt x="222" y="68"/>
                  </a:cubicBezTo>
                  <a:cubicBezTo>
                    <a:pt x="229" y="76"/>
                    <a:pt x="229" y="91"/>
                    <a:pt x="237" y="91"/>
                  </a:cubicBezTo>
                  <a:cubicBezTo>
                    <a:pt x="245" y="91"/>
                    <a:pt x="260" y="91"/>
                    <a:pt x="268" y="91"/>
                  </a:cubicBezTo>
                  <a:lnTo>
                    <a:pt x="268" y="91"/>
                  </a:lnTo>
                  <a:cubicBezTo>
                    <a:pt x="268" y="145"/>
                    <a:pt x="268" y="145"/>
                    <a:pt x="268" y="145"/>
                  </a:cubicBezTo>
                  <a:cubicBezTo>
                    <a:pt x="336" y="160"/>
                    <a:pt x="336" y="160"/>
                    <a:pt x="336" y="160"/>
                  </a:cubicBezTo>
                  <a:cubicBezTo>
                    <a:pt x="359" y="206"/>
                    <a:pt x="359" y="206"/>
                    <a:pt x="359" y="206"/>
                  </a:cubicBezTo>
                  <a:cubicBezTo>
                    <a:pt x="428" y="259"/>
                    <a:pt x="428" y="259"/>
                    <a:pt x="428" y="259"/>
                  </a:cubicBezTo>
                  <a:cubicBezTo>
                    <a:pt x="428" y="267"/>
                    <a:pt x="428" y="267"/>
                    <a:pt x="428" y="267"/>
                  </a:cubicBezTo>
                  <a:cubicBezTo>
                    <a:pt x="420" y="275"/>
                    <a:pt x="413" y="290"/>
                    <a:pt x="405" y="298"/>
                  </a:cubicBezTo>
                  <a:cubicBezTo>
                    <a:pt x="382" y="305"/>
                    <a:pt x="359" y="305"/>
                    <a:pt x="336" y="290"/>
                  </a:cubicBezTo>
                  <a:cubicBezTo>
                    <a:pt x="321" y="290"/>
                    <a:pt x="321" y="259"/>
                    <a:pt x="306" y="252"/>
                  </a:cubicBezTo>
                  <a:cubicBezTo>
                    <a:pt x="290" y="244"/>
                    <a:pt x="268" y="244"/>
                    <a:pt x="245" y="252"/>
                  </a:cubicBezTo>
                  <a:cubicBezTo>
                    <a:pt x="237" y="259"/>
                    <a:pt x="229" y="282"/>
                    <a:pt x="237" y="298"/>
                  </a:cubicBezTo>
                  <a:cubicBezTo>
                    <a:pt x="245" y="321"/>
                    <a:pt x="283" y="336"/>
                    <a:pt x="275" y="359"/>
                  </a:cubicBezTo>
                  <a:cubicBezTo>
                    <a:pt x="268" y="382"/>
                    <a:pt x="237" y="389"/>
                    <a:pt x="214" y="397"/>
                  </a:cubicBezTo>
                  <a:lnTo>
                    <a:pt x="214" y="397"/>
                  </a:lnTo>
                  <a:cubicBezTo>
                    <a:pt x="207" y="397"/>
                    <a:pt x="191" y="397"/>
                    <a:pt x="184" y="389"/>
                  </a:cubicBezTo>
                  <a:cubicBezTo>
                    <a:pt x="176" y="374"/>
                    <a:pt x="191" y="336"/>
                    <a:pt x="168" y="328"/>
                  </a:cubicBezTo>
                  <a:cubicBezTo>
                    <a:pt x="153" y="313"/>
                    <a:pt x="122" y="321"/>
                    <a:pt x="107" y="328"/>
                  </a:cubicBezTo>
                  <a:cubicBezTo>
                    <a:pt x="84" y="336"/>
                    <a:pt x="84" y="366"/>
                    <a:pt x="69" y="374"/>
                  </a:cubicBezTo>
                  <a:cubicBezTo>
                    <a:pt x="54" y="382"/>
                    <a:pt x="31" y="382"/>
                    <a:pt x="23" y="374"/>
                  </a:cubicBezTo>
                  <a:cubicBezTo>
                    <a:pt x="8" y="351"/>
                    <a:pt x="15" y="321"/>
                    <a:pt x="15" y="298"/>
                  </a:cubicBezTo>
                  <a:lnTo>
                    <a:pt x="15" y="298"/>
                  </a:lnTo>
                  <a:cubicBezTo>
                    <a:pt x="15" y="275"/>
                    <a:pt x="23" y="252"/>
                    <a:pt x="23" y="229"/>
                  </a:cubicBezTo>
                  <a:cubicBezTo>
                    <a:pt x="23" y="221"/>
                    <a:pt x="15" y="214"/>
                    <a:pt x="15" y="206"/>
                  </a:cubicBezTo>
                  <a:cubicBezTo>
                    <a:pt x="15" y="198"/>
                    <a:pt x="31" y="198"/>
                    <a:pt x="38" y="191"/>
                  </a:cubicBezTo>
                  <a:cubicBezTo>
                    <a:pt x="38" y="175"/>
                    <a:pt x="38" y="160"/>
                    <a:pt x="31" y="145"/>
                  </a:cubicBezTo>
                  <a:cubicBezTo>
                    <a:pt x="23" y="129"/>
                    <a:pt x="8" y="122"/>
                    <a:pt x="0" y="114"/>
                  </a:cubicBezTo>
                  <a:lnTo>
                    <a:pt x="0" y="114"/>
                  </a:lnTo>
                  <a:cubicBezTo>
                    <a:pt x="8" y="99"/>
                    <a:pt x="23" y="91"/>
                    <a:pt x="23" y="84"/>
                  </a:cubicBezTo>
                  <a:cubicBezTo>
                    <a:pt x="23" y="61"/>
                    <a:pt x="15" y="46"/>
                    <a:pt x="15"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0" name="Freeform 138"/>
            <p:cNvSpPr>
              <a:spLocks noChangeArrowheads="1"/>
            </p:cNvSpPr>
            <p:nvPr/>
          </p:nvSpPr>
          <p:spPr bwMode="auto">
            <a:xfrm>
              <a:off x="5498742" y="4651376"/>
              <a:ext cx="198425" cy="131763"/>
            </a:xfrm>
            <a:custGeom>
              <a:avLst/>
              <a:gdLst>
                <a:gd name="T0" fmla="*/ 352 w 551"/>
                <a:gd name="T1" fmla="*/ 352 h 368"/>
                <a:gd name="T2" fmla="*/ 352 w 551"/>
                <a:gd name="T3" fmla="*/ 352 h 368"/>
                <a:gd name="T4" fmla="*/ 329 w 551"/>
                <a:gd name="T5" fmla="*/ 314 h 368"/>
                <a:gd name="T6" fmla="*/ 436 w 551"/>
                <a:gd name="T7" fmla="*/ 321 h 368"/>
                <a:gd name="T8" fmla="*/ 451 w 551"/>
                <a:gd name="T9" fmla="*/ 291 h 368"/>
                <a:gd name="T10" fmla="*/ 535 w 551"/>
                <a:gd name="T11" fmla="*/ 275 h 368"/>
                <a:gd name="T12" fmla="*/ 520 w 551"/>
                <a:gd name="T13" fmla="*/ 222 h 368"/>
                <a:gd name="T14" fmla="*/ 550 w 551"/>
                <a:gd name="T15" fmla="*/ 199 h 368"/>
                <a:gd name="T16" fmla="*/ 543 w 551"/>
                <a:gd name="T17" fmla="*/ 168 h 368"/>
                <a:gd name="T18" fmla="*/ 436 w 551"/>
                <a:gd name="T19" fmla="*/ 214 h 368"/>
                <a:gd name="T20" fmla="*/ 451 w 551"/>
                <a:gd name="T21" fmla="*/ 176 h 368"/>
                <a:gd name="T22" fmla="*/ 443 w 551"/>
                <a:gd name="T23" fmla="*/ 138 h 368"/>
                <a:gd name="T24" fmla="*/ 405 w 551"/>
                <a:gd name="T25" fmla="*/ 84 h 368"/>
                <a:gd name="T26" fmla="*/ 397 w 551"/>
                <a:gd name="T27" fmla="*/ 54 h 368"/>
                <a:gd name="T28" fmla="*/ 397 w 551"/>
                <a:gd name="T29" fmla="*/ 54 h 368"/>
                <a:gd name="T30" fmla="*/ 382 w 551"/>
                <a:gd name="T31" fmla="*/ 0 h 368"/>
                <a:gd name="T32" fmla="*/ 329 w 551"/>
                <a:gd name="T33" fmla="*/ 46 h 368"/>
                <a:gd name="T34" fmla="*/ 291 w 551"/>
                <a:gd name="T35" fmla="*/ 23 h 368"/>
                <a:gd name="T36" fmla="*/ 245 w 551"/>
                <a:gd name="T37" fmla="*/ 23 h 368"/>
                <a:gd name="T38" fmla="*/ 191 w 551"/>
                <a:gd name="T39" fmla="*/ 0 h 368"/>
                <a:gd name="T40" fmla="*/ 176 w 551"/>
                <a:gd name="T41" fmla="*/ 16 h 368"/>
                <a:gd name="T42" fmla="*/ 199 w 551"/>
                <a:gd name="T43" fmla="*/ 92 h 368"/>
                <a:gd name="T44" fmla="*/ 207 w 551"/>
                <a:gd name="T45" fmla="*/ 138 h 368"/>
                <a:gd name="T46" fmla="*/ 161 w 551"/>
                <a:gd name="T47" fmla="*/ 191 h 368"/>
                <a:gd name="T48" fmla="*/ 115 w 551"/>
                <a:gd name="T49" fmla="*/ 184 h 368"/>
                <a:gd name="T50" fmla="*/ 61 w 551"/>
                <a:gd name="T51" fmla="*/ 130 h 368"/>
                <a:gd name="T52" fmla="*/ 0 w 551"/>
                <a:gd name="T53" fmla="*/ 153 h 368"/>
                <a:gd name="T54" fmla="*/ 0 w 551"/>
                <a:gd name="T55" fmla="*/ 153 h 368"/>
                <a:gd name="T56" fmla="*/ 31 w 551"/>
                <a:gd name="T57" fmla="*/ 214 h 368"/>
                <a:gd name="T58" fmla="*/ 38 w 551"/>
                <a:gd name="T59" fmla="*/ 291 h 368"/>
                <a:gd name="T60" fmla="*/ 38 w 551"/>
                <a:gd name="T61" fmla="*/ 291 h 368"/>
                <a:gd name="T62" fmla="*/ 92 w 551"/>
                <a:gd name="T63" fmla="*/ 306 h 368"/>
                <a:gd name="T64" fmla="*/ 92 w 551"/>
                <a:gd name="T65" fmla="*/ 336 h 368"/>
                <a:gd name="T66" fmla="*/ 115 w 551"/>
                <a:gd name="T67" fmla="*/ 344 h 368"/>
                <a:gd name="T68" fmla="*/ 168 w 551"/>
                <a:gd name="T69" fmla="*/ 321 h 368"/>
                <a:gd name="T70" fmla="*/ 176 w 551"/>
                <a:gd name="T71" fmla="*/ 275 h 368"/>
                <a:gd name="T72" fmla="*/ 199 w 551"/>
                <a:gd name="T73" fmla="*/ 275 h 368"/>
                <a:gd name="T74" fmla="*/ 245 w 551"/>
                <a:gd name="T75" fmla="*/ 336 h 368"/>
                <a:gd name="T76" fmla="*/ 260 w 551"/>
                <a:gd name="T77" fmla="*/ 359 h 368"/>
                <a:gd name="T78" fmla="*/ 352 w 551"/>
                <a:gd name="T79" fmla="*/ 35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1" h="368">
                  <a:moveTo>
                    <a:pt x="352" y="352"/>
                  </a:moveTo>
                  <a:lnTo>
                    <a:pt x="352" y="352"/>
                  </a:lnTo>
                  <a:cubicBezTo>
                    <a:pt x="344" y="336"/>
                    <a:pt x="313" y="314"/>
                    <a:pt x="329" y="314"/>
                  </a:cubicBezTo>
                  <a:cubicBezTo>
                    <a:pt x="367" y="298"/>
                    <a:pt x="405" y="329"/>
                    <a:pt x="436" y="321"/>
                  </a:cubicBezTo>
                  <a:cubicBezTo>
                    <a:pt x="451" y="321"/>
                    <a:pt x="443" y="298"/>
                    <a:pt x="451" y="291"/>
                  </a:cubicBezTo>
                  <a:cubicBezTo>
                    <a:pt x="474" y="283"/>
                    <a:pt x="512" y="298"/>
                    <a:pt x="535" y="275"/>
                  </a:cubicBezTo>
                  <a:cubicBezTo>
                    <a:pt x="550" y="268"/>
                    <a:pt x="520" y="245"/>
                    <a:pt x="520" y="222"/>
                  </a:cubicBezTo>
                  <a:cubicBezTo>
                    <a:pt x="527" y="214"/>
                    <a:pt x="543" y="207"/>
                    <a:pt x="550" y="199"/>
                  </a:cubicBezTo>
                  <a:cubicBezTo>
                    <a:pt x="550" y="184"/>
                    <a:pt x="550" y="161"/>
                    <a:pt x="543" y="168"/>
                  </a:cubicBezTo>
                  <a:cubicBezTo>
                    <a:pt x="505" y="168"/>
                    <a:pt x="474" y="207"/>
                    <a:pt x="436" y="214"/>
                  </a:cubicBezTo>
                  <a:cubicBezTo>
                    <a:pt x="428" y="214"/>
                    <a:pt x="451" y="191"/>
                    <a:pt x="451" y="176"/>
                  </a:cubicBezTo>
                  <a:cubicBezTo>
                    <a:pt x="451" y="161"/>
                    <a:pt x="451" y="145"/>
                    <a:pt x="443" y="138"/>
                  </a:cubicBezTo>
                  <a:cubicBezTo>
                    <a:pt x="436" y="115"/>
                    <a:pt x="413" y="107"/>
                    <a:pt x="405" y="84"/>
                  </a:cubicBezTo>
                  <a:cubicBezTo>
                    <a:pt x="397" y="77"/>
                    <a:pt x="397" y="69"/>
                    <a:pt x="397" y="54"/>
                  </a:cubicBezTo>
                  <a:lnTo>
                    <a:pt x="397" y="54"/>
                  </a:lnTo>
                  <a:cubicBezTo>
                    <a:pt x="390" y="39"/>
                    <a:pt x="397" y="0"/>
                    <a:pt x="382" y="0"/>
                  </a:cubicBezTo>
                  <a:cubicBezTo>
                    <a:pt x="359" y="0"/>
                    <a:pt x="352" y="39"/>
                    <a:pt x="329" y="46"/>
                  </a:cubicBezTo>
                  <a:cubicBezTo>
                    <a:pt x="313" y="54"/>
                    <a:pt x="298" y="31"/>
                    <a:pt x="291" y="23"/>
                  </a:cubicBezTo>
                  <a:cubicBezTo>
                    <a:pt x="275" y="23"/>
                    <a:pt x="252" y="31"/>
                    <a:pt x="245" y="23"/>
                  </a:cubicBezTo>
                  <a:cubicBezTo>
                    <a:pt x="222" y="23"/>
                    <a:pt x="207" y="8"/>
                    <a:pt x="191" y="0"/>
                  </a:cubicBezTo>
                  <a:cubicBezTo>
                    <a:pt x="184" y="0"/>
                    <a:pt x="176" y="8"/>
                    <a:pt x="176" y="16"/>
                  </a:cubicBezTo>
                  <a:cubicBezTo>
                    <a:pt x="176" y="39"/>
                    <a:pt x="199" y="69"/>
                    <a:pt x="199" y="92"/>
                  </a:cubicBezTo>
                  <a:cubicBezTo>
                    <a:pt x="207" y="107"/>
                    <a:pt x="207" y="130"/>
                    <a:pt x="207" y="138"/>
                  </a:cubicBezTo>
                  <a:cubicBezTo>
                    <a:pt x="191" y="161"/>
                    <a:pt x="184" y="184"/>
                    <a:pt x="161" y="191"/>
                  </a:cubicBezTo>
                  <a:cubicBezTo>
                    <a:pt x="145" y="199"/>
                    <a:pt x="122" y="199"/>
                    <a:pt x="115" y="184"/>
                  </a:cubicBezTo>
                  <a:cubicBezTo>
                    <a:pt x="92" y="176"/>
                    <a:pt x="84" y="138"/>
                    <a:pt x="61" y="130"/>
                  </a:cubicBezTo>
                  <a:cubicBezTo>
                    <a:pt x="38" y="122"/>
                    <a:pt x="23" y="145"/>
                    <a:pt x="0" y="153"/>
                  </a:cubicBezTo>
                  <a:lnTo>
                    <a:pt x="0" y="153"/>
                  </a:lnTo>
                  <a:cubicBezTo>
                    <a:pt x="31" y="214"/>
                    <a:pt x="31" y="214"/>
                    <a:pt x="31" y="214"/>
                  </a:cubicBezTo>
                  <a:cubicBezTo>
                    <a:pt x="38" y="291"/>
                    <a:pt x="38" y="291"/>
                    <a:pt x="38" y="291"/>
                  </a:cubicBezTo>
                  <a:lnTo>
                    <a:pt x="38" y="291"/>
                  </a:lnTo>
                  <a:cubicBezTo>
                    <a:pt x="54" y="298"/>
                    <a:pt x="77" y="291"/>
                    <a:pt x="92" y="306"/>
                  </a:cubicBezTo>
                  <a:cubicBezTo>
                    <a:pt x="100" y="306"/>
                    <a:pt x="84" y="321"/>
                    <a:pt x="92" y="336"/>
                  </a:cubicBezTo>
                  <a:cubicBezTo>
                    <a:pt x="92" y="344"/>
                    <a:pt x="107" y="344"/>
                    <a:pt x="115" y="344"/>
                  </a:cubicBezTo>
                  <a:cubicBezTo>
                    <a:pt x="138" y="344"/>
                    <a:pt x="161" y="336"/>
                    <a:pt x="168" y="321"/>
                  </a:cubicBezTo>
                  <a:cubicBezTo>
                    <a:pt x="176" y="314"/>
                    <a:pt x="161" y="291"/>
                    <a:pt x="176" y="275"/>
                  </a:cubicBezTo>
                  <a:cubicBezTo>
                    <a:pt x="176" y="268"/>
                    <a:pt x="191" y="268"/>
                    <a:pt x="199" y="275"/>
                  </a:cubicBezTo>
                  <a:cubicBezTo>
                    <a:pt x="222" y="291"/>
                    <a:pt x="230" y="314"/>
                    <a:pt x="245" y="336"/>
                  </a:cubicBezTo>
                  <a:cubicBezTo>
                    <a:pt x="252" y="344"/>
                    <a:pt x="252" y="359"/>
                    <a:pt x="260" y="359"/>
                  </a:cubicBezTo>
                  <a:cubicBezTo>
                    <a:pt x="291" y="367"/>
                    <a:pt x="321" y="352"/>
                    <a:pt x="352" y="3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1" name="Freeform 139"/>
            <p:cNvSpPr>
              <a:spLocks noChangeArrowheads="1"/>
            </p:cNvSpPr>
            <p:nvPr/>
          </p:nvSpPr>
          <p:spPr bwMode="auto">
            <a:xfrm>
              <a:off x="5201899" y="4719638"/>
              <a:ext cx="190488" cy="119062"/>
            </a:xfrm>
            <a:custGeom>
              <a:avLst/>
              <a:gdLst>
                <a:gd name="T0" fmla="*/ 474 w 528"/>
                <a:gd name="T1" fmla="*/ 100 h 330"/>
                <a:gd name="T2" fmla="*/ 474 w 528"/>
                <a:gd name="T3" fmla="*/ 100 h 330"/>
                <a:gd name="T4" fmla="*/ 482 w 528"/>
                <a:gd name="T5" fmla="*/ 115 h 330"/>
                <a:gd name="T6" fmla="*/ 505 w 528"/>
                <a:gd name="T7" fmla="*/ 138 h 330"/>
                <a:gd name="T8" fmla="*/ 505 w 528"/>
                <a:gd name="T9" fmla="*/ 199 h 330"/>
                <a:gd name="T10" fmla="*/ 520 w 528"/>
                <a:gd name="T11" fmla="*/ 245 h 330"/>
                <a:gd name="T12" fmla="*/ 482 w 528"/>
                <a:gd name="T13" fmla="*/ 275 h 330"/>
                <a:gd name="T14" fmla="*/ 459 w 528"/>
                <a:gd name="T15" fmla="*/ 321 h 330"/>
                <a:gd name="T16" fmla="*/ 375 w 528"/>
                <a:gd name="T17" fmla="*/ 306 h 330"/>
                <a:gd name="T18" fmla="*/ 336 w 528"/>
                <a:gd name="T19" fmla="*/ 283 h 330"/>
                <a:gd name="T20" fmla="*/ 283 w 528"/>
                <a:gd name="T21" fmla="*/ 283 h 330"/>
                <a:gd name="T22" fmla="*/ 283 w 528"/>
                <a:gd name="T23" fmla="*/ 283 h 330"/>
                <a:gd name="T24" fmla="*/ 260 w 528"/>
                <a:gd name="T25" fmla="*/ 245 h 330"/>
                <a:gd name="T26" fmla="*/ 222 w 528"/>
                <a:gd name="T27" fmla="*/ 222 h 330"/>
                <a:gd name="T28" fmla="*/ 207 w 528"/>
                <a:gd name="T29" fmla="*/ 168 h 330"/>
                <a:gd name="T30" fmla="*/ 161 w 528"/>
                <a:gd name="T31" fmla="*/ 206 h 330"/>
                <a:gd name="T32" fmla="*/ 107 w 528"/>
                <a:gd name="T33" fmla="*/ 222 h 330"/>
                <a:gd name="T34" fmla="*/ 0 w 528"/>
                <a:gd name="T35" fmla="*/ 206 h 330"/>
                <a:gd name="T36" fmla="*/ 0 w 528"/>
                <a:gd name="T37" fmla="*/ 206 h 330"/>
                <a:gd name="T38" fmla="*/ 8 w 528"/>
                <a:gd name="T39" fmla="*/ 123 h 330"/>
                <a:gd name="T40" fmla="*/ 38 w 528"/>
                <a:gd name="T41" fmla="*/ 39 h 330"/>
                <a:gd name="T42" fmla="*/ 100 w 528"/>
                <a:gd name="T43" fmla="*/ 16 h 330"/>
                <a:gd name="T44" fmla="*/ 252 w 528"/>
                <a:gd name="T45" fmla="*/ 62 h 330"/>
                <a:gd name="T46" fmla="*/ 474 w 528"/>
                <a:gd name="T47" fmla="*/ 10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330">
                  <a:moveTo>
                    <a:pt x="474" y="100"/>
                  </a:moveTo>
                  <a:lnTo>
                    <a:pt x="474" y="100"/>
                  </a:lnTo>
                  <a:cubicBezTo>
                    <a:pt x="474" y="107"/>
                    <a:pt x="474" y="107"/>
                    <a:pt x="482" y="115"/>
                  </a:cubicBezTo>
                  <a:cubicBezTo>
                    <a:pt x="482" y="130"/>
                    <a:pt x="505" y="123"/>
                    <a:pt x="505" y="138"/>
                  </a:cubicBezTo>
                  <a:cubicBezTo>
                    <a:pt x="512" y="153"/>
                    <a:pt x="505" y="176"/>
                    <a:pt x="505" y="199"/>
                  </a:cubicBezTo>
                  <a:cubicBezTo>
                    <a:pt x="505" y="214"/>
                    <a:pt x="527" y="229"/>
                    <a:pt x="520" y="245"/>
                  </a:cubicBezTo>
                  <a:cubicBezTo>
                    <a:pt x="512" y="260"/>
                    <a:pt x="489" y="260"/>
                    <a:pt x="482" y="275"/>
                  </a:cubicBezTo>
                  <a:cubicBezTo>
                    <a:pt x="466" y="283"/>
                    <a:pt x="482" y="314"/>
                    <a:pt x="459" y="321"/>
                  </a:cubicBezTo>
                  <a:cubicBezTo>
                    <a:pt x="436" y="329"/>
                    <a:pt x="405" y="321"/>
                    <a:pt x="375" y="306"/>
                  </a:cubicBezTo>
                  <a:cubicBezTo>
                    <a:pt x="359" y="306"/>
                    <a:pt x="352" y="283"/>
                    <a:pt x="336" y="283"/>
                  </a:cubicBezTo>
                  <a:cubicBezTo>
                    <a:pt x="321" y="275"/>
                    <a:pt x="298" y="283"/>
                    <a:pt x="283" y="283"/>
                  </a:cubicBezTo>
                  <a:lnTo>
                    <a:pt x="283" y="283"/>
                  </a:lnTo>
                  <a:cubicBezTo>
                    <a:pt x="275" y="268"/>
                    <a:pt x="268" y="252"/>
                    <a:pt x="260" y="245"/>
                  </a:cubicBezTo>
                  <a:cubicBezTo>
                    <a:pt x="252" y="237"/>
                    <a:pt x="237" y="237"/>
                    <a:pt x="222" y="222"/>
                  </a:cubicBezTo>
                  <a:cubicBezTo>
                    <a:pt x="214" y="206"/>
                    <a:pt x="222" y="176"/>
                    <a:pt x="207" y="168"/>
                  </a:cubicBezTo>
                  <a:cubicBezTo>
                    <a:pt x="184" y="168"/>
                    <a:pt x="184" y="199"/>
                    <a:pt x="161" y="206"/>
                  </a:cubicBezTo>
                  <a:cubicBezTo>
                    <a:pt x="146" y="214"/>
                    <a:pt x="123" y="222"/>
                    <a:pt x="107" y="222"/>
                  </a:cubicBezTo>
                  <a:cubicBezTo>
                    <a:pt x="69" y="222"/>
                    <a:pt x="38" y="206"/>
                    <a:pt x="0" y="206"/>
                  </a:cubicBezTo>
                  <a:lnTo>
                    <a:pt x="0" y="206"/>
                  </a:lnTo>
                  <a:cubicBezTo>
                    <a:pt x="0" y="176"/>
                    <a:pt x="0" y="153"/>
                    <a:pt x="8" y="123"/>
                  </a:cubicBezTo>
                  <a:cubicBezTo>
                    <a:pt x="23" y="100"/>
                    <a:pt x="8" y="62"/>
                    <a:pt x="38" y="39"/>
                  </a:cubicBezTo>
                  <a:cubicBezTo>
                    <a:pt x="54" y="23"/>
                    <a:pt x="77" y="23"/>
                    <a:pt x="100" y="16"/>
                  </a:cubicBezTo>
                  <a:cubicBezTo>
                    <a:pt x="146" y="0"/>
                    <a:pt x="207" y="39"/>
                    <a:pt x="252" y="62"/>
                  </a:cubicBezTo>
                  <a:cubicBezTo>
                    <a:pt x="313" y="84"/>
                    <a:pt x="398" y="92"/>
                    <a:pt x="474" y="10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2" name="Freeform 140"/>
            <p:cNvSpPr>
              <a:spLocks noChangeArrowheads="1"/>
            </p:cNvSpPr>
            <p:nvPr/>
          </p:nvSpPr>
          <p:spPr bwMode="auto">
            <a:xfrm>
              <a:off x="5284444" y="4738689"/>
              <a:ext cx="236522" cy="173037"/>
            </a:xfrm>
            <a:custGeom>
              <a:avLst/>
              <a:gdLst>
                <a:gd name="T0" fmla="*/ 244 w 657"/>
                <a:gd name="T1" fmla="*/ 8 h 482"/>
                <a:gd name="T2" fmla="*/ 244 w 657"/>
                <a:gd name="T3" fmla="*/ 8 h 482"/>
                <a:gd name="T4" fmla="*/ 374 w 657"/>
                <a:gd name="T5" fmla="*/ 46 h 482"/>
                <a:gd name="T6" fmla="*/ 244 w 657"/>
                <a:gd name="T7" fmla="*/ 46 h 482"/>
                <a:gd name="T8" fmla="*/ 244 w 657"/>
                <a:gd name="T9" fmla="*/ 46 h 482"/>
                <a:gd name="T10" fmla="*/ 252 w 657"/>
                <a:gd name="T11" fmla="*/ 61 h 482"/>
                <a:gd name="T12" fmla="*/ 275 w 657"/>
                <a:gd name="T13" fmla="*/ 84 h 482"/>
                <a:gd name="T14" fmla="*/ 275 w 657"/>
                <a:gd name="T15" fmla="*/ 145 h 482"/>
                <a:gd name="T16" fmla="*/ 290 w 657"/>
                <a:gd name="T17" fmla="*/ 191 h 482"/>
                <a:gd name="T18" fmla="*/ 252 w 657"/>
                <a:gd name="T19" fmla="*/ 221 h 482"/>
                <a:gd name="T20" fmla="*/ 229 w 657"/>
                <a:gd name="T21" fmla="*/ 267 h 482"/>
                <a:gd name="T22" fmla="*/ 145 w 657"/>
                <a:gd name="T23" fmla="*/ 252 h 482"/>
                <a:gd name="T24" fmla="*/ 106 w 657"/>
                <a:gd name="T25" fmla="*/ 229 h 482"/>
                <a:gd name="T26" fmla="*/ 53 w 657"/>
                <a:gd name="T27" fmla="*/ 229 h 482"/>
                <a:gd name="T28" fmla="*/ 53 w 657"/>
                <a:gd name="T29" fmla="*/ 229 h 482"/>
                <a:gd name="T30" fmla="*/ 7 w 657"/>
                <a:gd name="T31" fmla="*/ 260 h 482"/>
                <a:gd name="T32" fmla="*/ 91 w 657"/>
                <a:gd name="T33" fmla="*/ 321 h 482"/>
                <a:gd name="T34" fmla="*/ 99 w 657"/>
                <a:gd name="T35" fmla="*/ 351 h 482"/>
                <a:gd name="T36" fmla="*/ 145 w 657"/>
                <a:gd name="T37" fmla="*/ 366 h 482"/>
                <a:gd name="T38" fmla="*/ 175 w 657"/>
                <a:gd name="T39" fmla="*/ 405 h 482"/>
                <a:gd name="T40" fmla="*/ 191 w 657"/>
                <a:gd name="T41" fmla="*/ 466 h 482"/>
                <a:gd name="T42" fmla="*/ 221 w 657"/>
                <a:gd name="T43" fmla="*/ 443 h 482"/>
                <a:gd name="T44" fmla="*/ 267 w 657"/>
                <a:gd name="T45" fmla="*/ 481 h 482"/>
                <a:gd name="T46" fmla="*/ 336 w 657"/>
                <a:gd name="T47" fmla="*/ 435 h 482"/>
                <a:gd name="T48" fmla="*/ 358 w 657"/>
                <a:gd name="T49" fmla="*/ 466 h 482"/>
                <a:gd name="T50" fmla="*/ 358 w 657"/>
                <a:gd name="T51" fmla="*/ 466 h 482"/>
                <a:gd name="T52" fmla="*/ 404 w 657"/>
                <a:gd name="T53" fmla="*/ 435 h 482"/>
                <a:gd name="T54" fmla="*/ 458 w 657"/>
                <a:gd name="T55" fmla="*/ 374 h 482"/>
                <a:gd name="T56" fmla="*/ 550 w 657"/>
                <a:gd name="T57" fmla="*/ 374 h 482"/>
                <a:gd name="T58" fmla="*/ 633 w 657"/>
                <a:gd name="T59" fmla="*/ 321 h 482"/>
                <a:gd name="T60" fmla="*/ 633 w 657"/>
                <a:gd name="T61" fmla="*/ 321 h 482"/>
                <a:gd name="T62" fmla="*/ 641 w 657"/>
                <a:gd name="T63" fmla="*/ 252 h 482"/>
                <a:gd name="T64" fmla="*/ 633 w 657"/>
                <a:gd name="T65" fmla="*/ 229 h 482"/>
                <a:gd name="T66" fmla="*/ 656 w 657"/>
                <a:gd name="T67" fmla="*/ 214 h 482"/>
                <a:gd name="T68" fmla="*/ 649 w 657"/>
                <a:gd name="T69" fmla="*/ 168 h 482"/>
                <a:gd name="T70" fmla="*/ 618 w 657"/>
                <a:gd name="T71" fmla="*/ 137 h 482"/>
                <a:gd name="T72" fmla="*/ 618 w 657"/>
                <a:gd name="T73" fmla="*/ 137 h 482"/>
                <a:gd name="T74" fmla="*/ 550 w 657"/>
                <a:gd name="T75" fmla="*/ 91 h 482"/>
                <a:gd name="T76" fmla="*/ 473 w 657"/>
                <a:gd name="T77" fmla="*/ 23 h 482"/>
                <a:gd name="T78" fmla="*/ 244 w 657"/>
                <a:gd name="T79" fmla="*/ 0 h 482"/>
                <a:gd name="T80" fmla="*/ 244 w 657"/>
                <a:gd name="T81" fmla="*/ 0 h 482"/>
                <a:gd name="T82" fmla="*/ 244 w 657"/>
                <a:gd name="T83" fmla="*/ 8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7" h="482">
                  <a:moveTo>
                    <a:pt x="244" y="8"/>
                  </a:moveTo>
                  <a:lnTo>
                    <a:pt x="244" y="8"/>
                  </a:lnTo>
                  <a:cubicBezTo>
                    <a:pt x="297" y="15"/>
                    <a:pt x="351" y="30"/>
                    <a:pt x="374" y="46"/>
                  </a:cubicBezTo>
                  <a:cubicBezTo>
                    <a:pt x="336" y="46"/>
                    <a:pt x="290" y="46"/>
                    <a:pt x="244" y="46"/>
                  </a:cubicBezTo>
                  <a:lnTo>
                    <a:pt x="244" y="46"/>
                  </a:lnTo>
                  <a:cubicBezTo>
                    <a:pt x="244" y="53"/>
                    <a:pt x="244" y="53"/>
                    <a:pt x="252" y="61"/>
                  </a:cubicBezTo>
                  <a:cubicBezTo>
                    <a:pt x="252" y="76"/>
                    <a:pt x="275" y="69"/>
                    <a:pt x="275" y="84"/>
                  </a:cubicBezTo>
                  <a:cubicBezTo>
                    <a:pt x="282" y="99"/>
                    <a:pt x="275" y="122"/>
                    <a:pt x="275" y="145"/>
                  </a:cubicBezTo>
                  <a:cubicBezTo>
                    <a:pt x="275" y="160"/>
                    <a:pt x="297" y="175"/>
                    <a:pt x="290" y="191"/>
                  </a:cubicBezTo>
                  <a:cubicBezTo>
                    <a:pt x="282" y="206"/>
                    <a:pt x="259" y="206"/>
                    <a:pt x="252" y="221"/>
                  </a:cubicBezTo>
                  <a:cubicBezTo>
                    <a:pt x="236" y="229"/>
                    <a:pt x="252" y="260"/>
                    <a:pt x="229" y="267"/>
                  </a:cubicBezTo>
                  <a:cubicBezTo>
                    <a:pt x="206" y="275"/>
                    <a:pt x="175" y="267"/>
                    <a:pt x="145" y="252"/>
                  </a:cubicBezTo>
                  <a:cubicBezTo>
                    <a:pt x="129" y="252"/>
                    <a:pt x="122" y="229"/>
                    <a:pt x="106" y="229"/>
                  </a:cubicBezTo>
                  <a:cubicBezTo>
                    <a:pt x="91" y="221"/>
                    <a:pt x="68" y="229"/>
                    <a:pt x="53" y="229"/>
                  </a:cubicBezTo>
                  <a:lnTo>
                    <a:pt x="53" y="229"/>
                  </a:lnTo>
                  <a:cubicBezTo>
                    <a:pt x="38" y="237"/>
                    <a:pt x="0" y="244"/>
                    <a:pt x="7" y="260"/>
                  </a:cubicBezTo>
                  <a:cubicBezTo>
                    <a:pt x="22" y="290"/>
                    <a:pt x="68" y="298"/>
                    <a:pt x="91" y="321"/>
                  </a:cubicBezTo>
                  <a:cubicBezTo>
                    <a:pt x="106" y="328"/>
                    <a:pt x="91" y="344"/>
                    <a:pt x="99" y="351"/>
                  </a:cubicBezTo>
                  <a:cubicBezTo>
                    <a:pt x="114" y="366"/>
                    <a:pt x="129" y="359"/>
                    <a:pt x="145" y="366"/>
                  </a:cubicBezTo>
                  <a:cubicBezTo>
                    <a:pt x="160" y="374"/>
                    <a:pt x="168" y="389"/>
                    <a:pt x="175" y="405"/>
                  </a:cubicBezTo>
                  <a:cubicBezTo>
                    <a:pt x="191" y="427"/>
                    <a:pt x="175" y="458"/>
                    <a:pt x="191" y="466"/>
                  </a:cubicBezTo>
                  <a:cubicBezTo>
                    <a:pt x="206" y="473"/>
                    <a:pt x="206" y="443"/>
                    <a:pt x="221" y="443"/>
                  </a:cubicBezTo>
                  <a:cubicBezTo>
                    <a:pt x="236" y="443"/>
                    <a:pt x="244" y="481"/>
                    <a:pt x="267" y="481"/>
                  </a:cubicBezTo>
                  <a:cubicBezTo>
                    <a:pt x="290" y="473"/>
                    <a:pt x="305" y="435"/>
                    <a:pt x="336" y="435"/>
                  </a:cubicBezTo>
                  <a:cubicBezTo>
                    <a:pt x="343" y="435"/>
                    <a:pt x="351" y="450"/>
                    <a:pt x="358" y="466"/>
                  </a:cubicBezTo>
                  <a:lnTo>
                    <a:pt x="358" y="466"/>
                  </a:lnTo>
                  <a:cubicBezTo>
                    <a:pt x="374" y="450"/>
                    <a:pt x="389" y="443"/>
                    <a:pt x="404" y="435"/>
                  </a:cubicBezTo>
                  <a:cubicBezTo>
                    <a:pt x="427" y="412"/>
                    <a:pt x="435" y="389"/>
                    <a:pt x="458" y="374"/>
                  </a:cubicBezTo>
                  <a:cubicBezTo>
                    <a:pt x="488" y="366"/>
                    <a:pt x="519" y="382"/>
                    <a:pt x="550" y="374"/>
                  </a:cubicBezTo>
                  <a:cubicBezTo>
                    <a:pt x="580" y="366"/>
                    <a:pt x="603" y="336"/>
                    <a:pt x="633" y="321"/>
                  </a:cubicBezTo>
                  <a:lnTo>
                    <a:pt x="633" y="321"/>
                  </a:lnTo>
                  <a:cubicBezTo>
                    <a:pt x="633" y="298"/>
                    <a:pt x="641" y="275"/>
                    <a:pt x="641" y="252"/>
                  </a:cubicBezTo>
                  <a:cubicBezTo>
                    <a:pt x="641" y="244"/>
                    <a:pt x="633" y="237"/>
                    <a:pt x="633" y="229"/>
                  </a:cubicBezTo>
                  <a:cubicBezTo>
                    <a:pt x="633" y="221"/>
                    <a:pt x="649" y="221"/>
                    <a:pt x="656" y="214"/>
                  </a:cubicBezTo>
                  <a:cubicBezTo>
                    <a:pt x="656" y="198"/>
                    <a:pt x="656" y="183"/>
                    <a:pt x="649" y="168"/>
                  </a:cubicBezTo>
                  <a:cubicBezTo>
                    <a:pt x="641" y="152"/>
                    <a:pt x="626" y="145"/>
                    <a:pt x="618" y="137"/>
                  </a:cubicBezTo>
                  <a:lnTo>
                    <a:pt x="618" y="137"/>
                  </a:lnTo>
                  <a:cubicBezTo>
                    <a:pt x="595" y="122"/>
                    <a:pt x="572" y="107"/>
                    <a:pt x="550" y="91"/>
                  </a:cubicBezTo>
                  <a:cubicBezTo>
                    <a:pt x="519" y="69"/>
                    <a:pt x="504" y="38"/>
                    <a:pt x="473" y="23"/>
                  </a:cubicBezTo>
                  <a:cubicBezTo>
                    <a:pt x="397" y="0"/>
                    <a:pt x="320" y="8"/>
                    <a:pt x="244" y="0"/>
                  </a:cubicBezTo>
                  <a:lnTo>
                    <a:pt x="244" y="0"/>
                  </a:lnTo>
                  <a:cubicBezTo>
                    <a:pt x="244" y="0"/>
                    <a:pt x="244" y="0"/>
                    <a:pt x="244"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3" name="Freeform 141"/>
            <p:cNvSpPr>
              <a:spLocks noChangeArrowheads="1"/>
            </p:cNvSpPr>
            <p:nvPr/>
          </p:nvSpPr>
          <p:spPr bwMode="auto">
            <a:xfrm>
              <a:off x="5284444" y="3732213"/>
              <a:ext cx="939739" cy="822325"/>
            </a:xfrm>
            <a:custGeom>
              <a:avLst/>
              <a:gdLst>
                <a:gd name="T0" fmla="*/ 175 w 2612"/>
                <a:gd name="T1" fmla="*/ 810 h 2285"/>
                <a:gd name="T2" fmla="*/ 22 w 2612"/>
                <a:gd name="T3" fmla="*/ 749 h 2285"/>
                <a:gd name="T4" fmla="*/ 236 w 2612"/>
                <a:gd name="T5" fmla="*/ 672 h 2285"/>
                <a:gd name="T6" fmla="*/ 244 w 2612"/>
                <a:gd name="T7" fmla="*/ 512 h 2285"/>
                <a:gd name="T8" fmla="*/ 404 w 2612"/>
                <a:gd name="T9" fmla="*/ 436 h 2285"/>
                <a:gd name="T10" fmla="*/ 641 w 2612"/>
                <a:gd name="T11" fmla="*/ 344 h 2285"/>
                <a:gd name="T12" fmla="*/ 802 w 2612"/>
                <a:gd name="T13" fmla="*/ 252 h 2285"/>
                <a:gd name="T14" fmla="*/ 847 w 2612"/>
                <a:gd name="T15" fmla="*/ 153 h 2285"/>
                <a:gd name="T16" fmla="*/ 1107 w 2612"/>
                <a:gd name="T17" fmla="*/ 138 h 2285"/>
                <a:gd name="T18" fmla="*/ 1199 w 2612"/>
                <a:gd name="T19" fmla="*/ 153 h 2285"/>
                <a:gd name="T20" fmla="*/ 1252 w 2612"/>
                <a:gd name="T21" fmla="*/ 0 h 2285"/>
                <a:gd name="T22" fmla="*/ 1390 w 2612"/>
                <a:gd name="T23" fmla="*/ 69 h 2285"/>
                <a:gd name="T24" fmla="*/ 1466 w 2612"/>
                <a:gd name="T25" fmla="*/ 46 h 2285"/>
                <a:gd name="T26" fmla="*/ 1604 w 2612"/>
                <a:gd name="T27" fmla="*/ 92 h 2285"/>
                <a:gd name="T28" fmla="*/ 1726 w 2612"/>
                <a:gd name="T29" fmla="*/ 61 h 2285"/>
                <a:gd name="T30" fmla="*/ 1840 w 2612"/>
                <a:gd name="T31" fmla="*/ 161 h 2285"/>
                <a:gd name="T32" fmla="*/ 1986 w 2612"/>
                <a:gd name="T33" fmla="*/ 206 h 2285"/>
                <a:gd name="T34" fmla="*/ 2123 w 2612"/>
                <a:gd name="T35" fmla="*/ 214 h 2285"/>
                <a:gd name="T36" fmla="*/ 2169 w 2612"/>
                <a:gd name="T37" fmla="*/ 405 h 2285"/>
                <a:gd name="T38" fmla="*/ 2192 w 2612"/>
                <a:gd name="T39" fmla="*/ 649 h 2285"/>
                <a:gd name="T40" fmla="*/ 2481 w 2612"/>
                <a:gd name="T41" fmla="*/ 840 h 2285"/>
                <a:gd name="T42" fmla="*/ 2466 w 2612"/>
                <a:gd name="T43" fmla="*/ 978 h 2285"/>
                <a:gd name="T44" fmla="*/ 2435 w 2612"/>
                <a:gd name="T45" fmla="*/ 1070 h 2285"/>
                <a:gd name="T46" fmla="*/ 2404 w 2612"/>
                <a:gd name="T47" fmla="*/ 1192 h 2285"/>
                <a:gd name="T48" fmla="*/ 2557 w 2612"/>
                <a:gd name="T49" fmla="*/ 1291 h 2285"/>
                <a:gd name="T50" fmla="*/ 2496 w 2612"/>
                <a:gd name="T51" fmla="*/ 1474 h 2285"/>
                <a:gd name="T52" fmla="*/ 2314 w 2612"/>
                <a:gd name="T53" fmla="*/ 1704 h 2285"/>
                <a:gd name="T54" fmla="*/ 2215 w 2612"/>
                <a:gd name="T55" fmla="*/ 1864 h 2285"/>
                <a:gd name="T56" fmla="*/ 2161 w 2612"/>
                <a:gd name="T57" fmla="*/ 1940 h 2285"/>
                <a:gd name="T58" fmla="*/ 2299 w 2612"/>
                <a:gd name="T59" fmla="*/ 2032 h 2285"/>
                <a:gd name="T60" fmla="*/ 2261 w 2612"/>
                <a:gd name="T61" fmla="*/ 2177 h 2285"/>
                <a:gd name="T62" fmla="*/ 2138 w 2612"/>
                <a:gd name="T63" fmla="*/ 2200 h 2285"/>
                <a:gd name="T64" fmla="*/ 2008 w 2612"/>
                <a:gd name="T65" fmla="*/ 2246 h 2285"/>
                <a:gd name="T66" fmla="*/ 1817 w 2612"/>
                <a:gd name="T67" fmla="*/ 2215 h 2285"/>
                <a:gd name="T68" fmla="*/ 1718 w 2612"/>
                <a:gd name="T69" fmla="*/ 2284 h 2285"/>
                <a:gd name="T70" fmla="*/ 1810 w 2612"/>
                <a:gd name="T71" fmla="*/ 2108 h 2285"/>
                <a:gd name="T72" fmla="*/ 1688 w 2612"/>
                <a:gd name="T73" fmla="*/ 2101 h 2285"/>
                <a:gd name="T74" fmla="*/ 1535 w 2612"/>
                <a:gd name="T75" fmla="*/ 2070 h 2285"/>
                <a:gd name="T76" fmla="*/ 1405 w 2612"/>
                <a:gd name="T77" fmla="*/ 2108 h 2285"/>
                <a:gd name="T78" fmla="*/ 1313 w 2612"/>
                <a:gd name="T79" fmla="*/ 2009 h 2285"/>
                <a:gd name="T80" fmla="*/ 1077 w 2612"/>
                <a:gd name="T81" fmla="*/ 1887 h 2285"/>
                <a:gd name="T82" fmla="*/ 840 w 2612"/>
                <a:gd name="T83" fmla="*/ 1787 h 2285"/>
                <a:gd name="T84" fmla="*/ 771 w 2612"/>
                <a:gd name="T85" fmla="*/ 1658 h 2285"/>
                <a:gd name="T86" fmla="*/ 840 w 2612"/>
                <a:gd name="T87" fmla="*/ 1368 h 2285"/>
                <a:gd name="T88" fmla="*/ 985 w 2612"/>
                <a:gd name="T89" fmla="*/ 1352 h 2285"/>
                <a:gd name="T90" fmla="*/ 679 w 2612"/>
                <a:gd name="T91" fmla="*/ 1322 h 2285"/>
                <a:gd name="T92" fmla="*/ 580 w 2612"/>
                <a:gd name="T93" fmla="*/ 1123 h 2285"/>
                <a:gd name="T94" fmla="*/ 366 w 2612"/>
                <a:gd name="T95" fmla="*/ 1176 h 2285"/>
                <a:gd name="T96" fmla="*/ 229 w 2612"/>
                <a:gd name="T97" fmla="*/ 1237 h 2285"/>
                <a:gd name="T98" fmla="*/ 137 w 2612"/>
                <a:gd name="T99" fmla="*/ 1306 h 2285"/>
                <a:gd name="T100" fmla="*/ 122 w 2612"/>
                <a:gd name="T101" fmla="*/ 1154 h 2285"/>
                <a:gd name="T102" fmla="*/ 213 w 2612"/>
                <a:gd name="T103" fmla="*/ 1039 h 2285"/>
                <a:gd name="T104" fmla="*/ 175 w 2612"/>
                <a:gd name="T105" fmla="*/ 91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12" h="2285">
                  <a:moveTo>
                    <a:pt x="175" y="917"/>
                  </a:moveTo>
                  <a:lnTo>
                    <a:pt x="175" y="917"/>
                  </a:lnTo>
                  <a:cubicBezTo>
                    <a:pt x="175" y="886"/>
                    <a:pt x="198" y="840"/>
                    <a:pt x="175" y="810"/>
                  </a:cubicBezTo>
                  <a:cubicBezTo>
                    <a:pt x="160" y="795"/>
                    <a:pt x="129" y="840"/>
                    <a:pt x="106" y="848"/>
                  </a:cubicBezTo>
                  <a:cubicBezTo>
                    <a:pt x="83" y="848"/>
                    <a:pt x="45" y="856"/>
                    <a:pt x="22" y="833"/>
                  </a:cubicBezTo>
                  <a:cubicBezTo>
                    <a:pt x="7" y="810"/>
                    <a:pt x="0" y="764"/>
                    <a:pt x="22" y="749"/>
                  </a:cubicBezTo>
                  <a:cubicBezTo>
                    <a:pt x="53" y="726"/>
                    <a:pt x="99" y="749"/>
                    <a:pt x="137" y="741"/>
                  </a:cubicBezTo>
                  <a:cubicBezTo>
                    <a:pt x="175" y="733"/>
                    <a:pt x="206" y="726"/>
                    <a:pt x="236" y="710"/>
                  </a:cubicBezTo>
                  <a:cubicBezTo>
                    <a:pt x="244" y="703"/>
                    <a:pt x="236" y="688"/>
                    <a:pt x="236" y="672"/>
                  </a:cubicBezTo>
                  <a:cubicBezTo>
                    <a:pt x="229" y="665"/>
                    <a:pt x="206" y="665"/>
                    <a:pt x="213" y="657"/>
                  </a:cubicBezTo>
                  <a:cubicBezTo>
                    <a:pt x="213" y="626"/>
                    <a:pt x="236" y="611"/>
                    <a:pt x="244" y="581"/>
                  </a:cubicBezTo>
                  <a:cubicBezTo>
                    <a:pt x="252" y="558"/>
                    <a:pt x="236" y="535"/>
                    <a:pt x="244" y="512"/>
                  </a:cubicBezTo>
                  <a:cubicBezTo>
                    <a:pt x="259" y="489"/>
                    <a:pt x="290" y="497"/>
                    <a:pt x="305" y="481"/>
                  </a:cubicBezTo>
                  <a:cubicBezTo>
                    <a:pt x="328" y="458"/>
                    <a:pt x="320" y="405"/>
                    <a:pt x="351" y="390"/>
                  </a:cubicBezTo>
                  <a:cubicBezTo>
                    <a:pt x="374" y="382"/>
                    <a:pt x="389" y="420"/>
                    <a:pt x="404" y="436"/>
                  </a:cubicBezTo>
                  <a:cubicBezTo>
                    <a:pt x="427" y="451"/>
                    <a:pt x="443" y="497"/>
                    <a:pt x="465" y="481"/>
                  </a:cubicBezTo>
                  <a:cubicBezTo>
                    <a:pt x="527" y="443"/>
                    <a:pt x="534" y="359"/>
                    <a:pt x="588" y="321"/>
                  </a:cubicBezTo>
                  <a:cubicBezTo>
                    <a:pt x="603" y="306"/>
                    <a:pt x="626" y="351"/>
                    <a:pt x="641" y="344"/>
                  </a:cubicBezTo>
                  <a:cubicBezTo>
                    <a:pt x="664" y="329"/>
                    <a:pt x="664" y="290"/>
                    <a:pt x="687" y="268"/>
                  </a:cubicBezTo>
                  <a:cubicBezTo>
                    <a:pt x="702" y="252"/>
                    <a:pt x="733" y="252"/>
                    <a:pt x="748" y="252"/>
                  </a:cubicBezTo>
                  <a:cubicBezTo>
                    <a:pt x="771" y="252"/>
                    <a:pt x="786" y="260"/>
                    <a:pt x="802" y="252"/>
                  </a:cubicBezTo>
                  <a:cubicBezTo>
                    <a:pt x="817" y="245"/>
                    <a:pt x="825" y="229"/>
                    <a:pt x="840" y="214"/>
                  </a:cubicBezTo>
                  <a:cubicBezTo>
                    <a:pt x="847" y="206"/>
                    <a:pt x="863" y="206"/>
                    <a:pt x="870" y="191"/>
                  </a:cubicBezTo>
                  <a:cubicBezTo>
                    <a:pt x="870" y="176"/>
                    <a:pt x="847" y="168"/>
                    <a:pt x="847" y="153"/>
                  </a:cubicBezTo>
                  <a:cubicBezTo>
                    <a:pt x="855" y="138"/>
                    <a:pt x="863" y="115"/>
                    <a:pt x="878" y="115"/>
                  </a:cubicBezTo>
                  <a:cubicBezTo>
                    <a:pt x="931" y="115"/>
                    <a:pt x="969" y="153"/>
                    <a:pt x="1015" y="153"/>
                  </a:cubicBezTo>
                  <a:cubicBezTo>
                    <a:pt x="1046" y="161"/>
                    <a:pt x="1077" y="138"/>
                    <a:pt x="1107" y="138"/>
                  </a:cubicBezTo>
                  <a:cubicBezTo>
                    <a:pt x="1122" y="138"/>
                    <a:pt x="1122" y="168"/>
                    <a:pt x="1130" y="168"/>
                  </a:cubicBezTo>
                  <a:cubicBezTo>
                    <a:pt x="1145" y="168"/>
                    <a:pt x="1153" y="145"/>
                    <a:pt x="1168" y="138"/>
                  </a:cubicBezTo>
                  <a:cubicBezTo>
                    <a:pt x="1176" y="138"/>
                    <a:pt x="1183" y="161"/>
                    <a:pt x="1199" y="153"/>
                  </a:cubicBezTo>
                  <a:cubicBezTo>
                    <a:pt x="1214" y="145"/>
                    <a:pt x="1214" y="122"/>
                    <a:pt x="1222" y="99"/>
                  </a:cubicBezTo>
                  <a:cubicBezTo>
                    <a:pt x="1222" y="76"/>
                    <a:pt x="1206" y="54"/>
                    <a:pt x="1214" y="31"/>
                  </a:cubicBezTo>
                  <a:cubicBezTo>
                    <a:pt x="1222" y="15"/>
                    <a:pt x="1237" y="0"/>
                    <a:pt x="1252" y="0"/>
                  </a:cubicBezTo>
                  <a:cubicBezTo>
                    <a:pt x="1275" y="8"/>
                    <a:pt x="1290" y="31"/>
                    <a:pt x="1306" y="46"/>
                  </a:cubicBezTo>
                  <a:cubicBezTo>
                    <a:pt x="1321" y="54"/>
                    <a:pt x="1329" y="69"/>
                    <a:pt x="1344" y="76"/>
                  </a:cubicBezTo>
                  <a:cubicBezTo>
                    <a:pt x="1359" y="76"/>
                    <a:pt x="1374" y="76"/>
                    <a:pt x="1390" y="69"/>
                  </a:cubicBezTo>
                  <a:cubicBezTo>
                    <a:pt x="1405" y="61"/>
                    <a:pt x="1405" y="31"/>
                    <a:pt x="1420" y="31"/>
                  </a:cubicBezTo>
                  <a:cubicBezTo>
                    <a:pt x="1436" y="23"/>
                    <a:pt x="1451" y="38"/>
                    <a:pt x="1466" y="46"/>
                  </a:cubicBezTo>
                  <a:lnTo>
                    <a:pt x="1466" y="46"/>
                  </a:lnTo>
                  <a:cubicBezTo>
                    <a:pt x="1481" y="54"/>
                    <a:pt x="1489" y="76"/>
                    <a:pt x="1504" y="76"/>
                  </a:cubicBezTo>
                  <a:cubicBezTo>
                    <a:pt x="1527" y="76"/>
                    <a:pt x="1542" y="38"/>
                    <a:pt x="1573" y="38"/>
                  </a:cubicBezTo>
                  <a:cubicBezTo>
                    <a:pt x="1588" y="46"/>
                    <a:pt x="1588" y="76"/>
                    <a:pt x="1604" y="92"/>
                  </a:cubicBezTo>
                  <a:cubicBezTo>
                    <a:pt x="1619" y="99"/>
                    <a:pt x="1642" y="99"/>
                    <a:pt x="1657" y="92"/>
                  </a:cubicBezTo>
                  <a:cubicBezTo>
                    <a:pt x="1672" y="84"/>
                    <a:pt x="1665" y="54"/>
                    <a:pt x="1680" y="46"/>
                  </a:cubicBezTo>
                  <a:cubicBezTo>
                    <a:pt x="1695" y="38"/>
                    <a:pt x="1711" y="61"/>
                    <a:pt x="1726" y="61"/>
                  </a:cubicBezTo>
                  <a:cubicBezTo>
                    <a:pt x="1756" y="61"/>
                    <a:pt x="1787" y="38"/>
                    <a:pt x="1810" y="54"/>
                  </a:cubicBezTo>
                  <a:cubicBezTo>
                    <a:pt x="1840" y="69"/>
                    <a:pt x="1840" y="107"/>
                    <a:pt x="1840" y="138"/>
                  </a:cubicBezTo>
                  <a:cubicBezTo>
                    <a:pt x="1848" y="145"/>
                    <a:pt x="1840" y="153"/>
                    <a:pt x="1840" y="161"/>
                  </a:cubicBezTo>
                  <a:cubicBezTo>
                    <a:pt x="1840" y="168"/>
                    <a:pt x="1833" y="176"/>
                    <a:pt x="1840" y="176"/>
                  </a:cubicBezTo>
                  <a:cubicBezTo>
                    <a:pt x="1856" y="176"/>
                    <a:pt x="1871" y="161"/>
                    <a:pt x="1886" y="168"/>
                  </a:cubicBezTo>
                  <a:cubicBezTo>
                    <a:pt x="1917" y="168"/>
                    <a:pt x="1947" y="206"/>
                    <a:pt x="1986" y="206"/>
                  </a:cubicBezTo>
                  <a:cubicBezTo>
                    <a:pt x="2001" y="206"/>
                    <a:pt x="2008" y="176"/>
                    <a:pt x="2031" y="176"/>
                  </a:cubicBezTo>
                  <a:cubicBezTo>
                    <a:pt x="2062" y="176"/>
                    <a:pt x="2092" y="199"/>
                    <a:pt x="2123" y="214"/>
                  </a:cubicBezTo>
                  <a:lnTo>
                    <a:pt x="2123" y="214"/>
                  </a:lnTo>
                  <a:cubicBezTo>
                    <a:pt x="2123" y="245"/>
                    <a:pt x="2108" y="275"/>
                    <a:pt x="2115" y="306"/>
                  </a:cubicBezTo>
                  <a:cubicBezTo>
                    <a:pt x="2115" y="329"/>
                    <a:pt x="2146" y="329"/>
                    <a:pt x="2153" y="344"/>
                  </a:cubicBezTo>
                  <a:cubicBezTo>
                    <a:pt x="2169" y="359"/>
                    <a:pt x="2169" y="382"/>
                    <a:pt x="2169" y="405"/>
                  </a:cubicBezTo>
                  <a:cubicBezTo>
                    <a:pt x="2153" y="443"/>
                    <a:pt x="2123" y="474"/>
                    <a:pt x="2115" y="512"/>
                  </a:cubicBezTo>
                  <a:cubicBezTo>
                    <a:pt x="2115" y="535"/>
                    <a:pt x="2146" y="543"/>
                    <a:pt x="2153" y="558"/>
                  </a:cubicBezTo>
                  <a:cubicBezTo>
                    <a:pt x="2169" y="588"/>
                    <a:pt x="2169" y="626"/>
                    <a:pt x="2192" y="649"/>
                  </a:cubicBezTo>
                  <a:cubicBezTo>
                    <a:pt x="2199" y="665"/>
                    <a:pt x="2215" y="672"/>
                    <a:pt x="2230" y="680"/>
                  </a:cubicBezTo>
                  <a:cubicBezTo>
                    <a:pt x="2230" y="680"/>
                    <a:pt x="2222" y="756"/>
                    <a:pt x="2283" y="779"/>
                  </a:cubicBezTo>
                  <a:cubicBezTo>
                    <a:pt x="2352" y="802"/>
                    <a:pt x="2427" y="802"/>
                    <a:pt x="2481" y="840"/>
                  </a:cubicBezTo>
                  <a:cubicBezTo>
                    <a:pt x="2496" y="848"/>
                    <a:pt x="2466" y="871"/>
                    <a:pt x="2466" y="894"/>
                  </a:cubicBezTo>
                  <a:cubicBezTo>
                    <a:pt x="2458" y="901"/>
                    <a:pt x="2458" y="917"/>
                    <a:pt x="2458" y="932"/>
                  </a:cubicBezTo>
                  <a:cubicBezTo>
                    <a:pt x="2458" y="947"/>
                    <a:pt x="2450" y="978"/>
                    <a:pt x="2466" y="978"/>
                  </a:cubicBezTo>
                  <a:cubicBezTo>
                    <a:pt x="2496" y="985"/>
                    <a:pt x="2534" y="947"/>
                    <a:pt x="2565" y="947"/>
                  </a:cubicBezTo>
                  <a:cubicBezTo>
                    <a:pt x="2580" y="955"/>
                    <a:pt x="2565" y="978"/>
                    <a:pt x="2557" y="985"/>
                  </a:cubicBezTo>
                  <a:cubicBezTo>
                    <a:pt x="2519" y="1016"/>
                    <a:pt x="2458" y="1024"/>
                    <a:pt x="2435" y="1070"/>
                  </a:cubicBezTo>
                  <a:cubicBezTo>
                    <a:pt x="2420" y="1093"/>
                    <a:pt x="2450" y="1123"/>
                    <a:pt x="2458" y="1146"/>
                  </a:cubicBezTo>
                  <a:cubicBezTo>
                    <a:pt x="2458" y="1161"/>
                    <a:pt x="2458" y="1176"/>
                    <a:pt x="2450" y="1176"/>
                  </a:cubicBezTo>
                  <a:cubicBezTo>
                    <a:pt x="2435" y="1192"/>
                    <a:pt x="2404" y="1176"/>
                    <a:pt x="2404" y="1192"/>
                  </a:cubicBezTo>
                  <a:cubicBezTo>
                    <a:pt x="2390" y="1215"/>
                    <a:pt x="2398" y="1245"/>
                    <a:pt x="2420" y="1253"/>
                  </a:cubicBezTo>
                  <a:cubicBezTo>
                    <a:pt x="2458" y="1283"/>
                    <a:pt x="2512" y="1276"/>
                    <a:pt x="2557" y="1291"/>
                  </a:cubicBezTo>
                  <a:lnTo>
                    <a:pt x="2557" y="1291"/>
                  </a:lnTo>
                  <a:cubicBezTo>
                    <a:pt x="2611" y="1375"/>
                    <a:pt x="2611" y="1375"/>
                    <a:pt x="2611" y="1375"/>
                  </a:cubicBezTo>
                  <a:lnTo>
                    <a:pt x="2611" y="1375"/>
                  </a:lnTo>
                  <a:cubicBezTo>
                    <a:pt x="2573" y="1383"/>
                    <a:pt x="2542" y="1413"/>
                    <a:pt x="2496" y="1474"/>
                  </a:cubicBezTo>
                  <a:cubicBezTo>
                    <a:pt x="2481" y="1505"/>
                    <a:pt x="2360" y="1604"/>
                    <a:pt x="2352" y="1620"/>
                  </a:cubicBezTo>
                  <a:lnTo>
                    <a:pt x="2352" y="1620"/>
                  </a:lnTo>
                  <a:cubicBezTo>
                    <a:pt x="2306" y="1642"/>
                    <a:pt x="2322" y="1681"/>
                    <a:pt x="2314" y="1704"/>
                  </a:cubicBezTo>
                  <a:cubicBezTo>
                    <a:pt x="2306" y="1719"/>
                    <a:pt x="2283" y="1726"/>
                    <a:pt x="2276" y="1749"/>
                  </a:cubicBezTo>
                  <a:cubicBezTo>
                    <a:pt x="2261" y="1780"/>
                    <a:pt x="2268" y="1818"/>
                    <a:pt x="2253" y="1841"/>
                  </a:cubicBezTo>
                  <a:cubicBezTo>
                    <a:pt x="2245" y="1856"/>
                    <a:pt x="2230" y="1856"/>
                    <a:pt x="2215" y="1864"/>
                  </a:cubicBezTo>
                  <a:cubicBezTo>
                    <a:pt x="2199" y="1864"/>
                    <a:pt x="2176" y="1841"/>
                    <a:pt x="2161" y="1849"/>
                  </a:cubicBezTo>
                  <a:cubicBezTo>
                    <a:pt x="2146" y="1864"/>
                    <a:pt x="2123" y="1887"/>
                    <a:pt x="2123" y="1910"/>
                  </a:cubicBezTo>
                  <a:cubicBezTo>
                    <a:pt x="2123" y="1925"/>
                    <a:pt x="2153" y="1925"/>
                    <a:pt x="2161" y="1940"/>
                  </a:cubicBezTo>
                  <a:cubicBezTo>
                    <a:pt x="2161" y="1956"/>
                    <a:pt x="2146" y="1979"/>
                    <a:pt x="2161" y="1986"/>
                  </a:cubicBezTo>
                  <a:cubicBezTo>
                    <a:pt x="2192" y="2001"/>
                    <a:pt x="2230" y="1979"/>
                    <a:pt x="2261" y="1994"/>
                  </a:cubicBezTo>
                  <a:cubicBezTo>
                    <a:pt x="2276" y="2001"/>
                    <a:pt x="2291" y="2017"/>
                    <a:pt x="2299" y="2032"/>
                  </a:cubicBezTo>
                  <a:cubicBezTo>
                    <a:pt x="2306" y="2055"/>
                    <a:pt x="2322" y="2085"/>
                    <a:pt x="2306" y="2108"/>
                  </a:cubicBezTo>
                  <a:cubicBezTo>
                    <a:pt x="2299" y="2131"/>
                    <a:pt x="2253" y="2116"/>
                    <a:pt x="2245" y="2139"/>
                  </a:cubicBezTo>
                  <a:cubicBezTo>
                    <a:pt x="2238" y="2147"/>
                    <a:pt x="2261" y="2162"/>
                    <a:pt x="2261" y="2177"/>
                  </a:cubicBezTo>
                  <a:cubicBezTo>
                    <a:pt x="2261" y="2185"/>
                    <a:pt x="2245" y="2185"/>
                    <a:pt x="2238" y="2185"/>
                  </a:cubicBezTo>
                  <a:cubicBezTo>
                    <a:pt x="2222" y="2185"/>
                    <a:pt x="2199" y="2169"/>
                    <a:pt x="2184" y="2169"/>
                  </a:cubicBezTo>
                  <a:cubicBezTo>
                    <a:pt x="2169" y="2177"/>
                    <a:pt x="2146" y="2185"/>
                    <a:pt x="2138" y="2200"/>
                  </a:cubicBezTo>
                  <a:cubicBezTo>
                    <a:pt x="2130" y="2208"/>
                    <a:pt x="2146" y="2238"/>
                    <a:pt x="2130" y="2246"/>
                  </a:cubicBezTo>
                  <a:cubicBezTo>
                    <a:pt x="2115" y="2261"/>
                    <a:pt x="2085" y="2269"/>
                    <a:pt x="2062" y="2269"/>
                  </a:cubicBezTo>
                  <a:cubicBezTo>
                    <a:pt x="2047" y="2269"/>
                    <a:pt x="2031" y="2246"/>
                    <a:pt x="2008" y="2246"/>
                  </a:cubicBezTo>
                  <a:cubicBezTo>
                    <a:pt x="1963" y="2238"/>
                    <a:pt x="1917" y="2254"/>
                    <a:pt x="1871" y="2246"/>
                  </a:cubicBezTo>
                  <a:cubicBezTo>
                    <a:pt x="1863" y="2238"/>
                    <a:pt x="1863" y="2215"/>
                    <a:pt x="1856" y="2208"/>
                  </a:cubicBezTo>
                  <a:cubicBezTo>
                    <a:pt x="1840" y="2208"/>
                    <a:pt x="1825" y="2208"/>
                    <a:pt x="1817" y="2215"/>
                  </a:cubicBezTo>
                  <a:cubicBezTo>
                    <a:pt x="1802" y="2231"/>
                    <a:pt x="1817" y="2254"/>
                    <a:pt x="1802" y="2269"/>
                  </a:cubicBezTo>
                  <a:cubicBezTo>
                    <a:pt x="1779" y="2284"/>
                    <a:pt x="1749" y="2276"/>
                    <a:pt x="1718" y="2284"/>
                  </a:cubicBezTo>
                  <a:lnTo>
                    <a:pt x="1718" y="2284"/>
                  </a:lnTo>
                  <a:cubicBezTo>
                    <a:pt x="1718" y="2261"/>
                    <a:pt x="1695" y="2231"/>
                    <a:pt x="1711" y="2208"/>
                  </a:cubicBezTo>
                  <a:cubicBezTo>
                    <a:pt x="1718" y="2185"/>
                    <a:pt x="1764" y="2192"/>
                    <a:pt x="1779" y="2169"/>
                  </a:cubicBezTo>
                  <a:cubicBezTo>
                    <a:pt x="1794" y="2154"/>
                    <a:pt x="1817" y="2131"/>
                    <a:pt x="1810" y="2108"/>
                  </a:cubicBezTo>
                  <a:cubicBezTo>
                    <a:pt x="1810" y="2085"/>
                    <a:pt x="1779" y="2085"/>
                    <a:pt x="1756" y="2085"/>
                  </a:cubicBezTo>
                  <a:cubicBezTo>
                    <a:pt x="1741" y="2085"/>
                    <a:pt x="1741" y="2108"/>
                    <a:pt x="1726" y="2108"/>
                  </a:cubicBezTo>
                  <a:cubicBezTo>
                    <a:pt x="1711" y="2108"/>
                    <a:pt x="1695" y="2101"/>
                    <a:pt x="1688" y="2101"/>
                  </a:cubicBezTo>
                  <a:cubicBezTo>
                    <a:pt x="1672" y="2108"/>
                    <a:pt x="1672" y="2131"/>
                    <a:pt x="1657" y="2131"/>
                  </a:cubicBezTo>
                  <a:cubicBezTo>
                    <a:pt x="1626" y="2131"/>
                    <a:pt x="1596" y="2131"/>
                    <a:pt x="1565" y="2116"/>
                  </a:cubicBezTo>
                  <a:cubicBezTo>
                    <a:pt x="1550" y="2108"/>
                    <a:pt x="1550" y="2085"/>
                    <a:pt x="1535" y="2070"/>
                  </a:cubicBezTo>
                  <a:cubicBezTo>
                    <a:pt x="1527" y="2062"/>
                    <a:pt x="1519" y="2055"/>
                    <a:pt x="1512" y="2062"/>
                  </a:cubicBezTo>
                  <a:cubicBezTo>
                    <a:pt x="1474" y="2070"/>
                    <a:pt x="1443" y="2093"/>
                    <a:pt x="1405" y="2108"/>
                  </a:cubicBezTo>
                  <a:lnTo>
                    <a:pt x="1405" y="2108"/>
                  </a:lnTo>
                  <a:cubicBezTo>
                    <a:pt x="1397" y="2085"/>
                    <a:pt x="1405" y="2047"/>
                    <a:pt x="1382" y="2024"/>
                  </a:cubicBezTo>
                  <a:cubicBezTo>
                    <a:pt x="1374" y="2017"/>
                    <a:pt x="1359" y="2055"/>
                    <a:pt x="1344" y="2047"/>
                  </a:cubicBezTo>
                  <a:cubicBezTo>
                    <a:pt x="1329" y="2047"/>
                    <a:pt x="1329" y="2017"/>
                    <a:pt x="1313" y="2009"/>
                  </a:cubicBezTo>
                  <a:cubicBezTo>
                    <a:pt x="1290" y="2001"/>
                    <a:pt x="1267" y="2024"/>
                    <a:pt x="1244" y="2009"/>
                  </a:cubicBezTo>
                  <a:cubicBezTo>
                    <a:pt x="1206" y="1979"/>
                    <a:pt x="1191" y="1917"/>
                    <a:pt x="1145" y="1879"/>
                  </a:cubicBezTo>
                  <a:cubicBezTo>
                    <a:pt x="1130" y="1872"/>
                    <a:pt x="1100" y="1887"/>
                    <a:pt x="1077" y="1887"/>
                  </a:cubicBezTo>
                  <a:cubicBezTo>
                    <a:pt x="1054" y="1879"/>
                    <a:pt x="1046" y="1849"/>
                    <a:pt x="1031" y="1849"/>
                  </a:cubicBezTo>
                  <a:cubicBezTo>
                    <a:pt x="1008" y="1849"/>
                    <a:pt x="1000" y="1879"/>
                    <a:pt x="985" y="1872"/>
                  </a:cubicBezTo>
                  <a:cubicBezTo>
                    <a:pt x="931" y="1856"/>
                    <a:pt x="886" y="1826"/>
                    <a:pt x="840" y="1787"/>
                  </a:cubicBezTo>
                  <a:cubicBezTo>
                    <a:pt x="817" y="1772"/>
                    <a:pt x="794" y="1757"/>
                    <a:pt x="779" y="1734"/>
                  </a:cubicBezTo>
                  <a:cubicBezTo>
                    <a:pt x="771" y="1719"/>
                    <a:pt x="802" y="1711"/>
                    <a:pt x="802" y="1696"/>
                  </a:cubicBezTo>
                  <a:cubicBezTo>
                    <a:pt x="802" y="1681"/>
                    <a:pt x="771" y="1673"/>
                    <a:pt x="771" y="1658"/>
                  </a:cubicBezTo>
                  <a:cubicBezTo>
                    <a:pt x="763" y="1635"/>
                    <a:pt x="756" y="1604"/>
                    <a:pt x="771" y="1581"/>
                  </a:cubicBezTo>
                  <a:cubicBezTo>
                    <a:pt x="786" y="1566"/>
                    <a:pt x="832" y="1597"/>
                    <a:pt x="840" y="1574"/>
                  </a:cubicBezTo>
                  <a:cubicBezTo>
                    <a:pt x="863" y="1505"/>
                    <a:pt x="817" y="1436"/>
                    <a:pt x="840" y="1368"/>
                  </a:cubicBezTo>
                  <a:cubicBezTo>
                    <a:pt x="847" y="1345"/>
                    <a:pt x="878" y="1406"/>
                    <a:pt x="901" y="1406"/>
                  </a:cubicBezTo>
                  <a:cubicBezTo>
                    <a:pt x="916" y="1406"/>
                    <a:pt x="916" y="1375"/>
                    <a:pt x="939" y="1368"/>
                  </a:cubicBezTo>
                  <a:cubicBezTo>
                    <a:pt x="947" y="1360"/>
                    <a:pt x="977" y="1368"/>
                    <a:pt x="985" y="1352"/>
                  </a:cubicBezTo>
                  <a:cubicBezTo>
                    <a:pt x="992" y="1329"/>
                    <a:pt x="985" y="1291"/>
                    <a:pt x="977" y="1268"/>
                  </a:cubicBezTo>
                  <a:cubicBezTo>
                    <a:pt x="962" y="1245"/>
                    <a:pt x="939" y="1222"/>
                    <a:pt x="916" y="1222"/>
                  </a:cubicBezTo>
                  <a:cubicBezTo>
                    <a:pt x="832" y="1237"/>
                    <a:pt x="763" y="1329"/>
                    <a:pt x="679" y="1322"/>
                  </a:cubicBezTo>
                  <a:cubicBezTo>
                    <a:pt x="641" y="1314"/>
                    <a:pt x="687" y="1237"/>
                    <a:pt x="672" y="1199"/>
                  </a:cubicBezTo>
                  <a:cubicBezTo>
                    <a:pt x="664" y="1176"/>
                    <a:pt x="641" y="1161"/>
                    <a:pt x="626" y="1146"/>
                  </a:cubicBezTo>
                  <a:cubicBezTo>
                    <a:pt x="611" y="1131"/>
                    <a:pt x="595" y="1115"/>
                    <a:pt x="580" y="1123"/>
                  </a:cubicBezTo>
                  <a:cubicBezTo>
                    <a:pt x="565" y="1123"/>
                    <a:pt x="565" y="1146"/>
                    <a:pt x="550" y="1154"/>
                  </a:cubicBezTo>
                  <a:cubicBezTo>
                    <a:pt x="496" y="1176"/>
                    <a:pt x="450" y="1192"/>
                    <a:pt x="389" y="1207"/>
                  </a:cubicBezTo>
                  <a:cubicBezTo>
                    <a:pt x="381" y="1207"/>
                    <a:pt x="374" y="1184"/>
                    <a:pt x="366" y="1176"/>
                  </a:cubicBezTo>
                  <a:cubicBezTo>
                    <a:pt x="343" y="1176"/>
                    <a:pt x="320" y="1176"/>
                    <a:pt x="313" y="1192"/>
                  </a:cubicBezTo>
                  <a:cubicBezTo>
                    <a:pt x="305" y="1207"/>
                    <a:pt x="343" y="1230"/>
                    <a:pt x="328" y="1237"/>
                  </a:cubicBezTo>
                  <a:cubicBezTo>
                    <a:pt x="297" y="1253"/>
                    <a:pt x="259" y="1230"/>
                    <a:pt x="229" y="1237"/>
                  </a:cubicBezTo>
                  <a:cubicBezTo>
                    <a:pt x="213" y="1245"/>
                    <a:pt x="198" y="1253"/>
                    <a:pt x="183" y="1268"/>
                  </a:cubicBezTo>
                  <a:cubicBezTo>
                    <a:pt x="175" y="1276"/>
                    <a:pt x="183" y="1291"/>
                    <a:pt x="175" y="1306"/>
                  </a:cubicBezTo>
                  <a:cubicBezTo>
                    <a:pt x="168" y="1314"/>
                    <a:pt x="152" y="1306"/>
                    <a:pt x="137" y="1306"/>
                  </a:cubicBezTo>
                  <a:lnTo>
                    <a:pt x="137" y="1306"/>
                  </a:lnTo>
                  <a:cubicBezTo>
                    <a:pt x="114" y="1299"/>
                    <a:pt x="76" y="1299"/>
                    <a:pt x="76" y="1268"/>
                  </a:cubicBezTo>
                  <a:cubicBezTo>
                    <a:pt x="68" y="1230"/>
                    <a:pt x="129" y="1199"/>
                    <a:pt x="122" y="1154"/>
                  </a:cubicBezTo>
                  <a:cubicBezTo>
                    <a:pt x="122" y="1131"/>
                    <a:pt x="76" y="1138"/>
                    <a:pt x="61" y="1115"/>
                  </a:cubicBezTo>
                  <a:cubicBezTo>
                    <a:pt x="53" y="1108"/>
                    <a:pt x="53" y="1093"/>
                    <a:pt x="68" y="1085"/>
                  </a:cubicBezTo>
                  <a:cubicBezTo>
                    <a:pt x="114" y="1070"/>
                    <a:pt x="160" y="1054"/>
                    <a:pt x="213" y="1039"/>
                  </a:cubicBezTo>
                  <a:cubicBezTo>
                    <a:pt x="236" y="1039"/>
                    <a:pt x="282" y="1070"/>
                    <a:pt x="282" y="1039"/>
                  </a:cubicBezTo>
                  <a:cubicBezTo>
                    <a:pt x="290" y="1008"/>
                    <a:pt x="252" y="978"/>
                    <a:pt x="229" y="955"/>
                  </a:cubicBezTo>
                  <a:cubicBezTo>
                    <a:pt x="213" y="940"/>
                    <a:pt x="191" y="932"/>
                    <a:pt x="175" y="91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4" name="Freeform 142"/>
            <p:cNvSpPr>
              <a:spLocks noChangeArrowheads="1"/>
            </p:cNvSpPr>
            <p:nvPr/>
          </p:nvSpPr>
          <p:spPr bwMode="auto">
            <a:xfrm>
              <a:off x="5843208" y="4219576"/>
              <a:ext cx="682581" cy="461963"/>
            </a:xfrm>
            <a:custGeom>
              <a:avLst/>
              <a:gdLst>
                <a:gd name="T0" fmla="*/ 0 w 1894"/>
                <a:gd name="T1" fmla="*/ 1085 h 1284"/>
                <a:gd name="T2" fmla="*/ 0 w 1894"/>
                <a:gd name="T3" fmla="*/ 1085 h 1284"/>
                <a:gd name="T4" fmla="*/ 38 w 1894"/>
                <a:gd name="T5" fmla="*/ 1016 h 1284"/>
                <a:gd name="T6" fmla="*/ 161 w 1894"/>
                <a:gd name="T7" fmla="*/ 1008 h 1284"/>
                <a:gd name="T8" fmla="*/ 122 w 1894"/>
                <a:gd name="T9" fmla="*/ 970 h 1284"/>
                <a:gd name="T10" fmla="*/ 168 w 1894"/>
                <a:gd name="T11" fmla="*/ 932 h 1284"/>
                <a:gd name="T12" fmla="*/ 168 w 1894"/>
                <a:gd name="T13" fmla="*/ 932 h 1284"/>
                <a:gd name="T14" fmla="*/ 252 w 1894"/>
                <a:gd name="T15" fmla="*/ 917 h 1284"/>
                <a:gd name="T16" fmla="*/ 267 w 1894"/>
                <a:gd name="T17" fmla="*/ 863 h 1284"/>
                <a:gd name="T18" fmla="*/ 306 w 1894"/>
                <a:gd name="T19" fmla="*/ 856 h 1284"/>
                <a:gd name="T20" fmla="*/ 321 w 1894"/>
                <a:gd name="T21" fmla="*/ 894 h 1284"/>
                <a:gd name="T22" fmla="*/ 458 w 1894"/>
                <a:gd name="T23" fmla="*/ 894 h 1284"/>
                <a:gd name="T24" fmla="*/ 512 w 1894"/>
                <a:gd name="T25" fmla="*/ 917 h 1284"/>
                <a:gd name="T26" fmla="*/ 580 w 1894"/>
                <a:gd name="T27" fmla="*/ 894 h 1284"/>
                <a:gd name="T28" fmla="*/ 588 w 1894"/>
                <a:gd name="T29" fmla="*/ 848 h 1284"/>
                <a:gd name="T30" fmla="*/ 634 w 1894"/>
                <a:gd name="T31" fmla="*/ 817 h 1284"/>
                <a:gd name="T32" fmla="*/ 688 w 1894"/>
                <a:gd name="T33" fmla="*/ 833 h 1284"/>
                <a:gd name="T34" fmla="*/ 711 w 1894"/>
                <a:gd name="T35" fmla="*/ 825 h 1284"/>
                <a:gd name="T36" fmla="*/ 695 w 1894"/>
                <a:gd name="T37" fmla="*/ 787 h 1284"/>
                <a:gd name="T38" fmla="*/ 756 w 1894"/>
                <a:gd name="T39" fmla="*/ 756 h 1284"/>
                <a:gd name="T40" fmla="*/ 749 w 1894"/>
                <a:gd name="T41" fmla="*/ 680 h 1284"/>
                <a:gd name="T42" fmla="*/ 711 w 1894"/>
                <a:gd name="T43" fmla="*/ 642 h 1284"/>
                <a:gd name="T44" fmla="*/ 611 w 1894"/>
                <a:gd name="T45" fmla="*/ 634 h 1284"/>
                <a:gd name="T46" fmla="*/ 611 w 1894"/>
                <a:gd name="T47" fmla="*/ 588 h 1284"/>
                <a:gd name="T48" fmla="*/ 573 w 1894"/>
                <a:gd name="T49" fmla="*/ 558 h 1284"/>
                <a:gd name="T50" fmla="*/ 611 w 1894"/>
                <a:gd name="T51" fmla="*/ 497 h 1284"/>
                <a:gd name="T52" fmla="*/ 665 w 1894"/>
                <a:gd name="T53" fmla="*/ 512 h 1284"/>
                <a:gd name="T54" fmla="*/ 703 w 1894"/>
                <a:gd name="T55" fmla="*/ 489 h 1284"/>
                <a:gd name="T56" fmla="*/ 726 w 1894"/>
                <a:gd name="T57" fmla="*/ 397 h 1284"/>
                <a:gd name="T58" fmla="*/ 764 w 1894"/>
                <a:gd name="T59" fmla="*/ 352 h 1284"/>
                <a:gd name="T60" fmla="*/ 802 w 1894"/>
                <a:gd name="T61" fmla="*/ 268 h 1284"/>
                <a:gd name="T62" fmla="*/ 802 w 1894"/>
                <a:gd name="T63" fmla="*/ 268 h 1284"/>
                <a:gd name="T64" fmla="*/ 1359 w 1894"/>
                <a:gd name="T65" fmla="*/ 23 h 1284"/>
                <a:gd name="T66" fmla="*/ 1473 w 1894"/>
                <a:gd name="T67" fmla="*/ 145 h 1284"/>
                <a:gd name="T68" fmla="*/ 1603 w 1894"/>
                <a:gd name="T69" fmla="*/ 352 h 1284"/>
                <a:gd name="T70" fmla="*/ 1786 w 1894"/>
                <a:gd name="T71" fmla="*/ 550 h 1284"/>
                <a:gd name="T72" fmla="*/ 1672 w 1894"/>
                <a:gd name="T73" fmla="*/ 649 h 1284"/>
                <a:gd name="T74" fmla="*/ 1458 w 1894"/>
                <a:gd name="T75" fmla="*/ 764 h 1284"/>
                <a:gd name="T76" fmla="*/ 1305 w 1894"/>
                <a:gd name="T77" fmla="*/ 703 h 1284"/>
                <a:gd name="T78" fmla="*/ 1046 w 1894"/>
                <a:gd name="T79" fmla="*/ 871 h 1284"/>
                <a:gd name="T80" fmla="*/ 946 w 1894"/>
                <a:gd name="T81" fmla="*/ 963 h 1284"/>
                <a:gd name="T82" fmla="*/ 900 w 1894"/>
                <a:gd name="T83" fmla="*/ 1108 h 1284"/>
                <a:gd name="T84" fmla="*/ 787 w 1894"/>
                <a:gd name="T85" fmla="*/ 1138 h 1284"/>
                <a:gd name="T86" fmla="*/ 603 w 1894"/>
                <a:gd name="T87" fmla="*/ 1199 h 1284"/>
                <a:gd name="T88" fmla="*/ 519 w 1894"/>
                <a:gd name="T89" fmla="*/ 1238 h 1284"/>
                <a:gd name="T90" fmla="*/ 390 w 1894"/>
                <a:gd name="T91" fmla="*/ 1199 h 1284"/>
                <a:gd name="T92" fmla="*/ 214 w 1894"/>
                <a:gd name="T93" fmla="*/ 1146 h 1284"/>
                <a:gd name="T94" fmla="*/ 46 w 1894"/>
                <a:gd name="T95" fmla="*/ 1161 h 1284"/>
                <a:gd name="T96" fmla="*/ 46 w 1894"/>
                <a:gd name="T97" fmla="*/ 1161 h 1284"/>
                <a:gd name="T98" fmla="*/ 0 w 1894"/>
                <a:gd name="T99" fmla="*/ 1085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4" h="1284">
                  <a:moveTo>
                    <a:pt x="0" y="1085"/>
                  </a:moveTo>
                  <a:lnTo>
                    <a:pt x="0" y="1085"/>
                  </a:lnTo>
                  <a:cubicBezTo>
                    <a:pt x="15" y="1062"/>
                    <a:pt x="15" y="1024"/>
                    <a:pt x="38" y="1016"/>
                  </a:cubicBezTo>
                  <a:cubicBezTo>
                    <a:pt x="76" y="993"/>
                    <a:pt x="130" y="1024"/>
                    <a:pt x="161" y="1008"/>
                  </a:cubicBezTo>
                  <a:cubicBezTo>
                    <a:pt x="176" y="1001"/>
                    <a:pt x="122" y="993"/>
                    <a:pt x="122" y="970"/>
                  </a:cubicBezTo>
                  <a:cubicBezTo>
                    <a:pt x="122" y="955"/>
                    <a:pt x="153" y="947"/>
                    <a:pt x="168" y="932"/>
                  </a:cubicBezTo>
                  <a:lnTo>
                    <a:pt x="168" y="932"/>
                  </a:lnTo>
                  <a:cubicBezTo>
                    <a:pt x="199" y="924"/>
                    <a:pt x="229" y="932"/>
                    <a:pt x="252" y="917"/>
                  </a:cubicBezTo>
                  <a:cubicBezTo>
                    <a:pt x="267" y="902"/>
                    <a:pt x="252" y="879"/>
                    <a:pt x="267" y="863"/>
                  </a:cubicBezTo>
                  <a:cubicBezTo>
                    <a:pt x="275" y="856"/>
                    <a:pt x="290" y="856"/>
                    <a:pt x="306" y="856"/>
                  </a:cubicBezTo>
                  <a:cubicBezTo>
                    <a:pt x="313" y="863"/>
                    <a:pt x="313" y="886"/>
                    <a:pt x="321" y="894"/>
                  </a:cubicBezTo>
                  <a:cubicBezTo>
                    <a:pt x="367" y="902"/>
                    <a:pt x="413" y="886"/>
                    <a:pt x="458" y="894"/>
                  </a:cubicBezTo>
                  <a:cubicBezTo>
                    <a:pt x="481" y="894"/>
                    <a:pt x="497" y="917"/>
                    <a:pt x="512" y="917"/>
                  </a:cubicBezTo>
                  <a:cubicBezTo>
                    <a:pt x="535" y="917"/>
                    <a:pt x="565" y="909"/>
                    <a:pt x="580" y="894"/>
                  </a:cubicBezTo>
                  <a:cubicBezTo>
                    <a:pt x="596" y="886"/>
                    <a:pt x="580" y="856"/>
                    <a:pt x="588" y="848"/>
                  </a:cubicBezTo>
                  <a:cubicBezTo>
                    <a:pt x="596" y="833"/>
                    <a:pt x="619" y="825"/>
                    <a:pt x="634" y="817"/>
                  </a:cubicBezTo>
                  <a:cubicBezTo>
                    <a:pt x="649" y="817"/>
                    <a:pt x="672" y="833"/>
                    <a:pt x="688" y="833"/>
                  </a:cubicBezTo>
                  <a:cubicBezTo>
                    <a:pt x="695" y="833"/>
                    <a:pt x="711" y="833"/>
                    <a:pt x="711" y="825"/>
                  </a:cubicBezTo>
                  <a:cubicBezTo>
                    <a:pt x="711" y="810"/>
                    <a:pt x="688" y="795"/>
                    <a:pt x="695" y="787"/>
                  </a:cubicBezTo>
                  <a:cubicBezTo>
                    <a:pt x="703" y="764"/>
                    <a:pt x="749" y="779"/>
                    <a:pt x="756" y="756"/>
                  </a:cubicBezTo>
                  <a:cubicBezTo>
                    <a:pt x="772" y="733"/>
                    <a:pt x="756" y="703"/>
                    <a:pt x="749" y="680"/>
                  </a:cubicBezTo>
                  <a:cubicBezTo>
                    <a:pt x="741" y="665"/>
                    <a:pt x="726" y="649"/>
                    <a:pt x="711" y="642"/>
                  </a:cubicBezTo>
                  <a:cubicBezTo>
                    <a:pt x="680" y="627"/>
                    <a:pt x="642" y="649"/>
                    <a:pt x="611" y="634"/>
                  </a:cubicBezTo>
                  <a:cubicBezTo>
                    <a:pt x="596" y="627"/>
                    <a:pt x="611" y="604"/>
                    <a:pt x="611" y="588"/>
                  </a:cubicBezTo>
                  <a:cubicBezTo>
                    <a:pt x="603" y="573"/>
                    <a:pt x="573" y="573"/>
                    <a:pt x="573" y="558"/>
                  </a:cubicBezTo>
                  <a:cubicBezTo>
                    <a:pt x="573" y="535"/>
                    <a:pt x="596" y="512"/>
                    <a:pt x="611" y="497"/>
                  </a:cubicBezTo>
                  <a:cubicBezTo>
                    <a:pt x="626" y="489"/>
                    <a:pt x="649" y="512"/>
                    <a:pt x="665" y="512"/>
                  </a:cubicBezTo>
                  <a:cubicBezTo>
                    <a:pt x="680" y="504"/>
                    <a:pt x="695" y="504"/>
                    <a:pt x="703" y="489"/>
                  </a:cubicBezTo>
                  <a:cubicBezTo>
                    <a:pt x="718" y="466"/>
                    <a:pt x="711" y="428"/>
                    <a:pt x="726" y="397"/>
                  </a:cubicBezTo>
                  <a:cubicBezTo>
                    <a:pt x="733" y="374"/>
                    <a:pt x="756" y="367"/>
                    <a:pt x="764" y="352"/>
                  </a:cubicBezTo>
                  <a:cubicBezTo>
                    <a:pt x="772" y="329"/>
                    <a:pt x="756" y="290"/>
                    <a:pt x="802" y="268"/>
                  </a:cubicBezTo>
                  <a:lnTo>
                    <a:pt x="802" y="268"/>
                  </a:lnTo>
                  <a:cubicBezTo>
                    <a:pt x="992" y="268"/>
                    <a:pt x="1175" y="23"/>
                    <a:pt x="1359" y="23"/>
                  </a:cubicBezTo>
                  <a:cubicBezTo>
                    <a:pt x="1481" y="23"/>
                    <a:pt x="1488" y="0"/>
                    <a:pt x="1473" y="145"/>
                  </a:cubicBezTo>
                  <a:cubicBezTo>
                    <a:pt x="1466" y="252"/>
                    <a:pt x="1481" y="344"/>
                    <a:pt x="1603" y="352"/>
                  </a:cubicBezTo>
                  <a:cubicBezTo>
                    <a:pt x="1664" y="367"/>
                    <a:pt x="1893" y="497"/>
                    <a:pt x="1786" y="550"/>
                  </a:cubicBezTo>
                  <a:cubicBezTo>
                    <a:pt x="1748" y="565"/>
                    <a:pt x="1710" y="627"/>
                    <a:pt x="1672" y="649"/>
                  </a:cubicBezTo>
                  <a:cubicBezTo>
                    <a:pt x="1634" y="688"/>
                    <a:pt x="1504" y="756"/>
                    <a:pt x="1458" y="764"/>
                  </a:cubicBezTo>
                  <a:cubicBezTo>
                    <a:pt x="1359" y="772"/>
                    <a:pt x="1374" y="733"/>
                    <a:pt x="1305" y="703"/>
                  </a:cubicBezTo>
                  <a:cubicBezTo>
                    <a:pt x="1252" y="680"/>
                    <a:pt x="1091" y="840"/>
                    <a:pt x="1046" y="871"/>
                  </a:cubicBezTo>
                  <a:cubicBezTo>
                    <a:pt x="1015" y="894"/>
                    <a:pt x="962" y="932"/>
                    <a:pt x="946" y="963"/>
                  </a:cubicBezTo>
                  <a:cubicBezTo>
                    <a:pt x="923" y="1016"/>
                    <a:pt x="954" y="1062"/>
                    <a:pt x="900" y="1108"/>
                  </a:cubicBezTo>
                  <a:cubicBezTo>
                    <a:pt x="877" y="1138"/>
                    <a:pt x="825" y="1154"/>
                    <a:pt x="787" y="1138"/>
                  </a:cubicBezTo>
                  <a:cubicBezTo>
                    <a:pt x="741" y="1123"/>
                    <a:pt x="642" y="1177"/>
                    <a:pt x="603" y="1199"/>
                  </a:cubicBezTo>
                  <a:cubicBezTo>
                    <a:pt x="565" y="1207"/>
                    <a:pt x="588" y="1283"/>
                    <a:pt x="519" y="1238"/>
                  </a:cubicBezTo>
                  <a:cubicBezTo>
                    <a:pt x="489" y="1215"/>
                    <a:pt x="428" y="1199"/>
                    <a:pt x="390" y="1199"/>
                  </a:cubicBezTo>
                  <a:cubicBezTo>
                    <a:pt x="321" y="1192"/>
                    <a:pt x="290" y="1146"/>
                    <a:pt x="214" y="1146"/>
                  </a:cubicBezTo>
                  <a:cubicBezTo>
                    <a:pt x="161" y="1146"/>
                    <a:pt x="99" y="1161"/>
                    <a:pt x="46" y="1161"/>
                  </a:cubicBezTo>
                  <a:lnTo>
                    <a:pt x="46" y="1161"/>
                  </a:lnTo>
                  <a:cubicBezTo>
                    <a:pt x="0" y="1085"/>
                    <a:pt x="0" y="1085"/>
                    <a:pt x="0" y="108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5" name="Freeform 143"/>
            <p:cNvSpPr>
              <a:spLocks noChangeArrowheads="1"/>
            </p:cNvSpPr>
            <p:nvPr/>
          </p:nvSpPr>
          <p:spPr bwMode="auto">
            <a:xfrm>
              <a:off x="5765424" y="4471988"/>
              <a:ext cx="173027" cy="138112"/>
            </a:xfrm>
            <a:custGeom>
              <a:avLst/>
              <a:gdLst>
                <a:gd name="T0" fmla="*/ 214 w 482"/>
                <a:gd name="T1" fmla="*/ 382 h 383"/>
                <a:gd name="T2" fmla="*/ 214 w 482"/>
                <a:gd name="T3" fmla="*/ 382 h 383"/>
                <a:gd name="T4" fmla="*/ 252 w 482"/>
                <a:gd name="T5" fmla="*/ 313 h 383"/>
                <a:gd name="T6" fmla="*/ 375 w 482"/>
                <a:gd name="T7" fmla="*/ 305 h 383"/>
                <a:gd name="T8" fmla="*/ 336 w 482"/>
                <a:gd name="T9" fmla="*/ 267 h 383"/>
                <a:gd name="T10" fmla="*/ 382 w 482"/>
                <a:gd name="T11" fmla="*/ 229 h 383"/>
                <a:gd name="T12" fmla="*/ 382 w 482"/>
                <a:gd name="T13" fmla="*/ 229 h 383"/>
                <a:gd name="T14" fmla="*/ 375 w 482"/>
                <a:gd name="T15" fmla="*/ 153 h 383"/>
                <a:gd name="T16" fmla="*/ 443 w 482"/>
                <a:gd name="T17" fmla="*/ 114 h 383"/>
                <a:gd name="T18" fmla="*/ 474 w 482"/>
                <a:gd name="T19" fmla="*/ 53 h 383"/>
                <a:gd name="T20" fmla="*/ 420 w 482"/>
                <a:gd name="T21" fmla="*/ 30 h 383"/>
                <a:gd name="T22" fmla="*/ 390 w 482"/>
                <a:gd name="T23" fmla="*/ 53 h 383"/>
                <a:gd name="T24" fmla="*/ 352 w 482"/>
                <a:gd name="T25" fmla="*/ 46 h 383"/>
                <a:gd name="T26" fmla="*/ 321 w 482"/>
                <a:gd name="T27" fmla="*/ 76 h 383"/>
                <a:gd name="T28" fmla="*/ 229 w 482"/>
                <a:gd name="T29" fmla="*/ 61 h 383"/>
                <a:gd name="T30" fmla="*/ 199 w 482"/>
                <a:gd name="T31" fmla="*/ 15 h 383"/>
                <a:gd name="T32" fmla="*/ 176 w 482"/>
                <a:gd name="T33" fmla="*/ 7 h 383"/>
                <a:gd name="T34" fmla="*/ 69 w 482"/>
                <a:gd name="T35" fmla="*/ 53 h 383"/>
                <a:gd name="T36" fmla="*/ 69 w 482"/>
                <a:gd name="T37" fmla="*/ 53 h 383"/>
                <a:gd name="T38" fmla="*/ 31 w 482"/>
                <a:gd name="T39" fmla="*/ 92 h 383"/>
                <a:gd name="T40" fmla="*/ 31 w 482"/>
                <a:gd name="T41" fmla="*/ 176 h 383"/>
                <a:gd name="T42" fmla="*/ 31 w 482"/>
                <a:gd name="T43" fmla="*/ 214 h 383"/>
                <a:gd name="T44" fmla="*/ 0 w 482"/>
                <a:gd name="T45" fmla="*/ 229 h 383"/>
                <a:gd name="T46" fmla="*/ 16 w 482"/>
                <a:gd name="T47" fmla="*/ 267 h 383"/>
                <a:gd name="T48" fmla="*/ 107 w 482"/>
                <a:gd name="T49" fmla="*/ 305 h 383"/>
                <a:gd name="T50" fmla="*/ 107 w 482"/>
                <a:gd name="T51" fmla="*/ 305 h 383"/>
                <a:gd name="T52" fmla="*/ 214 w 482"/>
                <a:gd name="T53" fmla="*/ 38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383">
                  <a:moveTo>
                    <a:pt x="214" y="382"/>
                  </a:moveTo>
                  <a:lnTo>
                    <a:pt x="214" y="382"/>
                  </a:lnTo>
                  <a:cubicBezTo>
                    <a:pt x="229" y="359"/>
                    <a:pt x="229" y="321"/>
                    <a:pt x="252" y="313"/>
                  </a:cubicBezTo>
                  <a:cubicBezTo>
                    <a:pt x="290" y="290"/>
                    <a:pt x="344" y="321"/>
                    <a:pt x="375" y="305"/>
                  </a:cubicBezTo>
                  <a:cubicBezTo>
                    <a:pt x="390" y="298"/>
                    <a:pt x="336" y="290"/>
                    <a:pt x="336" y="267"/>
                  </a:cubicBezTo>
                  <a:cubicBezTo>
                    <a:pt x="336" y="252"/>
                    <a:pt x="367" y="244"/>
                    <a:pt x="382" y="229"/>
                  </a:cubicBezTo>
                  <a:lnTo>
                    <a:pt x="382" y="229"/>
                  </a:lnTo>
                  <a:cubicBezTo>
                    <a:pt x="382" y="206"/>
                    <a:pt x="359" y="176"/>
                    <a:pt x="375" y="153"/>
                  </a:cubicBezTo>
                  <a:cubicBezTo>
                    <a:pt x="382" y="130"/>
                    <a:pt x="428" y="137"/>
                    <a:pt x="443" y="114"/>
                  </a:cubicBezTo>
                  <a:cubicBezTo>
                    <a:pt x="458" y="99"/>
                    <a:pt x="481" y="76"/>
                    <a:pt x="474" y="53"/>
                  </a:cubicBezTo>
                  <a:cubicBezTo>
                    <a:pt x="474" y="30"/>
                    <a:pt x="443" y="30"/>
                    <a:pt x="420" y="30"/>
                  </a:cubicBezTo>
                  <a:cubicBezTo>
                    <a:pt x="405" y="30"/>
                    <a:pt x="405" y="53"/>
                    <a:pt x="390" y="53"/>
                  </a:cubicBezTo>
                  <a:cubicBezTo>
                    <a:pt x="375" y="53"/>
                    <a:pt x="359" y="46"/>
                    <a:pt x="352" y="46"/>
                  </a:cubicBezTo>
                  <a:cubicBezTo>
                    <a:pt x="336" y="53"/>
                    <a:pt x="336" y="76"/>
                    <a:pt x="321" y="76"/>
                  </a:cubicBezTo>
                  <a:cubicBezTo>
                    <a:pt x="290" y="76"/>
                    <a:pt x="260" y="76"/>
                    <a:pt x="229" y="61"/>
                  </a:cubicBezTo>
                  <a:cubicBezTo>
                    <a:pt x="214" y="53"/>
                    <a:pt x="214" y="30"/>
                    <a:pt x="199" y="15"/>
                  </a:cubicBezTo>
                  <a:cubicBezTo>
                    <a:pt x="191" y="7"/>
                    <a:pt x="183" y="0"/>
                    <a:pt x="176" y="7"/>
                  </a:cubicBezTo>
                  <a:cubicBezTo>
                    <a:pt x="138" y="15"/>
                    <a:pt x="107" y="38"/>
                    <a:pt x="69" y="53"/>
                  </a:cubicBezTo>
                  <a:lnTo>
                    <a:pt x="69" y="53"/>
                  </a:lnTo>
                  <a:cubicBezTo>
                    <a:pt x="61" y="69"/>
                    <a:pt x="38" y="76"/>
                    <a:pt x="31" y="92"/>
                  </a:cubicBezTo>
                  <a:cubicBezTo>
                    <a:pt x="23" y="122"/>
                    <a:pt x="31" y="145"/>
                    <a:pt x="31" y="176"/>
                  </a:cubicBezTo>
                  <a:cubicBezTo>
                    <a:pt x="31" y="191"/>
                    <a:pt x="31" y="206"/>
                    <a:pt x="31" y="214"/>
                  </a:cubicBezTo>
                  <a:cubicBezTo>
                    <a:pt x="23" y="229"/>
                    <a:pt x="8" y="221"/>
                    <a:pt x="0" y="229"/>
                  </a:cubicBezTo>
                  <a:cubicBezTo>
                    <a:pt x="0" y="244"/>
                    <a:pt x="8" y="260"/>
                    <a:pt x="16" y="267"/>
                  </a:cubicBezTo>
                  <a:cubicBezTo>
                    <a:pt x="38" y="282"/>
                    <a:pt x="77" y="290"/>
                    <a:pt x="107" y="305"/>
                  </a:cubicBezTo>
                  <a:lnTo>
                    <a:pt x="107" y="305"/>
                  </a:lnTo>
                  <a:cubicBezTo>
                    <a:pt x="214" y="382"/>
                    <a:pt x="214" y="382"/>
                    <a:pt x="214" y="38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6" name="Freeform 144"/>
            <p:cNvSpPr>
              <a:spLocks noChangeArrowheads="1"/>
            </p:cNvSpPr>
            <p:nvPr/>
          </p:nvSpPr>
          <p:spPr bwMode="auto">
            <a:xfrm>
              <a:off x="5219360" y="4133851"/>
              <a:ext cx="588925" cy="588963"/>
            </a:xfrm>
            <a:custGeom>
              <a:avLst/>
              <a:gdLst>
                <a:gd name="T0" fmla="*/ 489 w 1636"/>
                <a:gd name="T1" fmla="*/ 1291 h 1636"/>
                <a:gd name="T2" fmla="*/ 596 w 1636"/>
                <a:gd name="T3" fmla="*/ 1314 h 1636"/>
                <a:gd name="T4" fmla="*/ 680 w 1636"/>
                <a:gd name="T5" fmla="*/ 1352 h 1636"/>
                <a:gd name="T6" fmla="*/ 672 w 1636"/>
                <a:gd name="T7" fmla="*/ 1497 h 1636"/>
                <a:gd name="T8" fmla="*/ 749 w 1636"/>
                <a:gd name="T9" fmla="*/ 1574 h 1636"/>
                <a:gd name="T10" fmla="*/ 779 w 1636"/>
                <a:gd name="T11" fmla="*/ 1589 h 1636"/>
                <a:gd name="T12" fmla="*/ 894 w 1636"/>
                <a:gd name="T13" fmla="*/ 1620 h 1636"/>
                <a:gd name="T14" fmla="*/ 986 w 1636"/>
                <a:gd name="T15" fmla="*/ 1574 h 1636"/>
                <a:gd name="T16" fmla="*/ 955 w 1636"/>
                <a:gd name="T17" fmla="*/ 1452 h 1636"/>
                <a:gd name="T18" fmla="*/ 1024 w 1636"/>
                <a:gd name="T19" fmla="*/ 1459 h 1636"/>
                <a:gd name="T20" fmla="*/ 1108 w 1636"/>
                <a:gd name="T21" fmla="*/ 1482 h 1636"/>
                <a:gd name="T22" fmla="*/ 1176 w 1636"/>
                <a:gd name="T23" fmla="*/ 1490 h 1636"/>
                <a:gd name="T24" fmla="*/ 1245 w 1636"/>
                <a:gd name="T25" fmla="*/ 1467 h 1636"/>
                <a:gd name="T26" fmla="*/ 1375 w 1636"/>
                <a:gd name="T27" fmla="*/ 1436 h 1636"/>
                <a:gd name="T28" fmla="*/ 1406 w 1636"/>
                <a:gd name="T29" fmla="*/ 1398 h 1636"/>
                <a:gd name="T30" fmla="*/ 1612 w 1636"/>
                <a:gd name="T31" fmla="*/ 1391 h 1636"/>
                <a:gd name="T32" fmla="*/ 1589 w 1636"/>
                <a:gd name="T33" fmla="*/ 1322 h 1636"/>
                <a:gd name="T34" fmla="*/ 1627 w 1636"/>
                <a:gd name="T35" fmla="*/ 1245 h 1636"/>
                <a:gd name="T36" fmla="*/ 1520 w 1636"/>
                <a:gd name="T37" fmla="*/ 1169 h 1636"/>
                <a:gd name="T38" fmla="*/ 1551 w 1636"/>
                <a:gd name="T39" fmla="*/ 1116 h 1636"/>
                <a:gd name="T40" fmla="*/ 1589 w 1636"/>
                <a:gd name="T41" fmla="*/ 993 h 1636"/>
                <a:gd name="T42" fmla="*/ 1566 w 1636"/>
                <a:gd name="T43" fmla="*/ 909 h 1636"/>
                <a:gd name="T44" fmla="*/ 1497 w 1636"/>
                <a:gd name="T45" fmla="*/ 894 h 1636"/>
                <a:gd name="T46" fmla="*/ 1329 w 1636"/>
                <a:gd name="T47" fmla="*/ 764 h 1636"/>
                <a:gd name="T48" fmla="*/ 1215 w 1636"/>
                <a:gd name="T49" fmla="*/ 734 h 1636"/>
                <a:gd name="T50" fmla="*/ 1024 w 1636"/>
                <a:gd name="T51" fmla="*/ 672 h 1636"/>
                <a:gd name="T52" fmla="*/ 986 w 1636"/>
                <a:gd name="T53" fmla="*/ 581 h 1636"/>
                <a:gd name="T54" fmla="*/ 955 w 1636"/>
                <a:gd name="T55" fmla="*/ 466 h 1636"/>
                <a:gd name="T56" fmla="*/ 1024 w 1636"/>
                <a:gd name="T57" fmla="*/ 253 h 1636"/>
                <a:gd name="T58" fmla="*/ 1123 w 1636"/>
                <a:gd name="T59" fmla="*/ 253 h 1636"/>
                <a:gd name="T60" fmla="*/ 1161 w 1636"/>
                <a:gd name="T61" fmla="*/ 153 h 1636"/>
                <a:gd name="T62" fmla="*/ 863 w 1636"/>
                <a:gd name="T63" fmla="*/ 207 h 1636"/>
                <a:gd name="T64" fmla="*/ 810 w 1636"/>
                <a:gd name="T65" fmla="*/ 31 h 1636"/>
                <a:gd name="T66" fmla="*/ 734 w 1636"/>
                <a:gd name="T67" fmla="*/ 39 h 1636"/>
                <a:gd name="T68" fmla="*/ 550 w 1636"/>
                <a:gd name="T69" fmla="*/ 61 h 1636"/>
                <a:gd name="T70" fmla="*/ 512 w 1636"/>
                <a:gd name="T71" fmla="*/ 122 h 1636"/>
                <a:gd name="T72" fmla="*/ 367 w 1636"/>
                <a:gd name="T73" fmla="*/ 153 h 1636"/>
                <a:gd name="T74" fmla="*/ 321 w 1636"/>
                <a:gd name="T75" fmla="*/ 191 h 1636"/>
                <a:gd name="T76" fmla="*/ 275 w 1636"/>
                <a:gd name="T77" fmla="*/ 237 h 1636"/>
                <a:gd name="T78" fmla="*/ 191 w 1636"/>
                <a:gd name="T79" fmla="*/ 237 h 1636"/>
                <a:gd name="T80" fmla="*/ 138 w 1636"/>
                <a:gd name="T81" fmla="*/ 298 h 1636"/>
                <a:gd name="T82" fmla="*/ 8 w 1636"/>
                <a:gd name="T83" fmla="*/ 474 h 1636"/>
                <a:gd name="T84" fmla="*/ 100 w 1636"/>
                <a:gd name="T85" fmla="*/ 604 h 1636"/>
                <a:gd name="T86" fmla="*/ 290 w 1636"/>
                <a:gd name="T87" fmla="*/ 611 h 1636"/>
                <a:gd name="T88" fmla="*/ 283 w 1636"/>
                <a:gd name="T89" fmla="*/ 741 h 1636"/>
                <a:gd name="T90" fmla="*/ 252 w 1636"/>
                <a:gd name="T91" fmla="*/ 879 h 1636"/>
                <a:gd name="T92" fmla="*/ 283 w 1636"/>
                <a:gd name="T93" fmla="*/ 1062 h 1636"/>
                <a:gd name="T94" fmla="*/ 443 w 1636"/>
                <a:gd name="T95" fmla="*/ 1207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6" h="1636">
                  <a:moveTo>
                    <a:pt x="489" y="1291"/>
                  </a:moveTo>
                  <a:lnTo>
                    <a:pt x="489" y="1291"/>
                  </a:lnTo>
                  <a:cubicBezTo>
                    <a:pt x="512" y="1299"/>
                    <a:pt x="535" y="1306"/>
                    <a:pt x="565" y="1314"/>
                  </a:cubicBezTo>
                  <a:cubicBezTo>
                    <a:pt x="573" y="1314"/>
                    <a:pt x="588" y="1306"/>
                    <a:pt x="596" y="1314"/>
                  </a:cubicBezTo>
                  <a:cubicBezTo>
                    <a:pt x="611" y="1314"/>
                    <a:pt x="611" y="1329"/>
                    <a:pt x="627" y="1337"/>
                  </a:cubicBezTo>
                  <a:cubicBezTo>
                    <a:pt x="642" y="1345"/>
                    <a:pt x="672" y="1329"/>
                    <a:pt x="680" y="1352"/>
                  </a:cubicBezTo>
                  <a:cubicBezTo>
                    <a:pt x="688" y="1360"/>
                    <a:pt x="649" y="1360"/>
                    <a:pt x="642" y="1375"/>
                  </a:cubicBezTo>
                  <a:cubicBezTo>
                    <a:pt x="642" y="1421"/>
                    <a:pt x="657" y="1459"/>
                    <a:pt x="672" y="1497"/>
                  </a:cubicBezTo>
                  <a:cubicBezTo>
                    <a:pt x="680" y="1505"/>
                    <a:pt x="695" y="1490"/>
                    <a:pt x="703" y="1497"/>
                  </a:cubicBezTo>
                  <a:cubicBezTo>
                    <a:pt x="726" y="1520"/>
                    <a:pt x="726" y="1551"/>
                    <a:pt x="749" y="1574"/>
                  </a:cubicBezTo>
                  <a:cubicBezTo>
                    <a:pt x="756" y="1581"/>
                    <a:pt x="772" y="1581"/>
                    <a:pt x="779" y="1589"/>
                  </a:cubicBezTo>
                  <a:lnTo>
                    <a:pt x="779" y="1589"/>
                  </a:lnTo>
                  <a:cubicBezTo>
                    <a:pt x="802" y="1581"/>
                    <a:pt x="817" y="1558"/>
                    <a:pt x="840" y="1566"/>
                  </a:cubicBezTo>
                  <a:cubicBezTo>
                    <a:pt x="863" y="1574"/>
                    <a:pt x="871" y="1612"/>
                    <a:pt x="894" y="1620"/>
                  </a:cubicBezTo>
                  <a:cubicBezTo>
                    <a:pt x="901" y="1635"/>
                    <a:pt x="924" y="1635"/>
                    <a:pt x="940" y="1627"/>
                  </a:cubicBezTo>
                  <a:cubicBezTo>
                    <a:pt x="963" y="1620"/>
                    <a:pt x="970" y="1597"/>
                    <a:pt x="986" y="1574"/>
                  </a:cubicBezTo>
                  <a:cubicBezTo>
                    <a:pt x="986" y="1566"/>
                    <a:pt x="986" y="1543"/>
                    <a:pt x="978" y="1528"/>
                  </a:cubicBezTo>
                  <a:cubicBezTo>
                    <a:pt x="978" y="1505"/>
                    <a:pt x="955" y="1475"/>
                    <a:pt x="955" y="1452"/>
                  </a:cubicBezTo>
                  <a:cubicBezTo>
                    <a:pt x="955" y="1444"/>
                    <a:pt x="963" y="1436"/>
                    <a:pt x="970" y="1436"/>
                  </a:cubicBezTo>
                  <a:cubicBezTo>
                    <a:pt x="986" y="1444"/>
                    <a:pt x="1001" y="1459"/>
                    <a:pt x="1024" y="1459"/>
                  </a:cubicBezTo>
                  <a:cubicBezTo>
                    <a:pt x="1031" y="1467"/>
                    <a:pt x="1054" y="1459"/>
                    <a:pt x="1070" y="1459"/>
                  </a:cubicBezTo>
                  <a:cubicBezTo>
                    <a:pt x="1077" y="1467"/>
                    <a:pt x="1092" y="1490"/>
                    <a:pt x="1108" y="1482"/>
                  </a:cubicBezTo>
                  <a:cubicBezTo>
                    <a:pt x="1131" y="1475"/>
                    <a:pt x="1138" y="1436"/>
                    <a:pt x="1161" y="1436"/>
                  </a:cubicBezTo>
                  <a:cubicBezTo>
                    <a:pt x="1176" y="1436"/>
                    <a:pt x="1169" y="1475"/>
                    <a:pt x="1176" y="1490"/>
                  </a:cubicBezTo>
                  <a:lnTo>
                    <a:pt x="1176" y="1490"/>
                  </a:lnTo>
                  <a:cubicBezTo>
                    <a:pt x="1199" y="1482"/>
                    <a:pt x="1222" y="1482"/>
                    <a:pt x="1245" y="1467"/>
                  </a:cubicBezTo>
                  <a:cubicBezTo>
                    <a:pt x="1253" y="1467"/>
                    <a:pt x="1253" y="1444"/>
                    <a:pt x="1261" y="1444"/>
                  </a:cubicBezTo>
                  <a:cubicBezTo>
                    <a:pt x="1299" y="1436"/>
                    <a:pt x="1337" y="1444"/>
                    <a:pt x="1375" y="1436"/>
                  </a:cubicBezTo>
                  <a:lnTo>
                    <a:pt x="1375" y="1436"/>
                  </a:lnTo>
                  <a:cubicBezTo>
                    <a:pt x="1383" y="1421"/>
                    <a:pt x="1390" y="1398"/>
                    <a:pt x="1406" y="1398"/>
                  </a:cubicBezTo>
                  <a:cubicBezTo>
                    <a:pt x="1444" y="1391"/>
                    <a:pt x="1490" y="1406"/>
                    <a:pt x="1536" y="1406"/>
                  </a:cubicBezTo>
                  <a:cubicBezTo>
                    <a:pt x="1558" y="1406"/>
                    <a:pt x="1589" y="1406"/>
                    <a:pt x="1612" y="1391"/>
                  </a:cubicBezTo>
                  <a:cubicBezTo>
                    <a:pt x="1627" y="1391"/>
                    <a:pt x="1635" y="1375"/>
                    <a:pt x="1627" y="1368"/>
                  </a:cubicBezTo>
                  <a:cubicBezTo>
                    <a:pt x="1627" y="1352"/>
                    <a:pt x="1597" y="1345"/>
                    <a:pt x="1589" y="1322"/>
                  </a:cubicBezTo>
                  <a:cubicBezTo>
                    <a:pt x="1589" y="1291"/>
                    <a:pt x="1612" y="1268"/>
                    <a:pt x="1627" y="1245"/>
                  </a:cubicBezTo>
                  <a:lnTo>
                    <a:pt x="1627" y="1245"/>
                  </a:lnTo>
                  <a:cubicBezTo>
                    <a:pt x="1597" y="1230"/>
                    <a:pt x="1558" y="1222"/>
                    <a:pt x="1536" y="1207"/>
                  </a:cubicBezTo>
                  <a:cubicBezTo>
                    <a:pt x="1528" y="1200"/>
                    <a:pt x="1520" y="1184"/>
                    <a:pt x="1520" y="1169"/>
                  </a:cubicBezTo>
                  <a:cubicBezTo>
                    <a:pt x="1528" y="1161"/>
                    <a:pt x="1543" y="1169"/>
                    <a:pt x="1551" y="1154"/>
                  </a:cubicBezTo>
                  <a:cubicBezTo>
                    <a:pt x="1551" y="1146"/>
                    <a:pt x="1551" y="1131"/>
                    <a:pt x="1551" y="1116"/>
                  </a:cubicBezTo>
                  <a:cubicBezTo>
                    <a:pt x="1551" y="1085"/>
                    <a:pt x="1543" y="1062"/>
                    <a:pt x="1551" y="1032"/>
                  </a:cubicBezTo>
                  <a:cubicBezTo>
                    <a:pt x="1558" y="1016"/>
                    <a:pt x="1581" y="1009"/>
                    <a:pt x="1589" y="993"/>
                  </a:cubicBezTo>
                  <a:lnTo>
                    <a:pt x="1589" y="993"/>
                  </a:lnTo>
                  <a:cubicBezTo>
                    <a:pt x="1581" y="970"/>
                    <a:pt x="1589" y="932"/>
                    <a:pt x="1566" y="909"/>
                  </a:cubicBezTo>
                  <a:cubicBezTo>
                    <a:pt x="1558" y="902"/>
                    <a:pt x="1543" y="940"/>
                    <a:pt x="1528" y="932"/>
                  </a:cubicBezTo>
                  <a:cubicBezTo>
                    <a:pt x="1513" y="932"/>
                    <a:pt x="1513" y="902"/>
                    <a:pt x="1497" y="894"/>
                  </a:cubicBezTo>
                  <a:cubicBezTo>
                    <a:pt x="1474" y="886"/>
                    <a:pt x="1451" y="909"/>
                    <a:pt x="1428" y="894"/>
                  </a:cubicBezTo>
                  <a:cubicBezTo>
                    <a:pt x="1390" y="864"/>
                    <a:pt x="1375" y="802"/>
                    <a:pt x="1329" y="764"/>
                  </a:cubicBezTo>
                  <a:cubicBezTo>
                    <a:pt x="1314" y="757"/>
                    <a:pt x="1284" y="772"/>
                    <a:pt x="1261" y="772"/>
                  </a:cubicBezTo>
                  <a:cubicBezTo>
                    <a:pt x="1238" y="764"/>
                    <a:pt x="1230" y="734"/>
                    <a:pt x="1215" y="734"/>
                  </a:cubicBezTo>
                  <a:cubicBezTo>
                    <a:pt x="1192" y="734"/>
                    <a:pt x="1184" y="764"/>
                    <a:pt x="1169" y="757"/>
                  </a:cubicBezTo>
                  <a:cubicBezTo>
                    <a:pt x="1115" y="741"/>
                    <a:pt x="1070" y="711"/>
                    <a:pt x="1024" y="672"/>
                  </a:cubicBezTo>
                  <a:cubicBezTo>
                    <a:pt x="1001" y="657"/>
                    <a:pt x="978" y="642"/>
                    <a:pt x="963" y="619"/>
                  </a:cubicBezTo>
                  <a:cubicBezTo>
                    <a:pt x="955" y="604"/>
                    <a:pt x="986" y="596"/>
                    <a:pt x="986" y="581"/>
                  </a:cubicBezTo>
                  <a:cubicBezTo>
                    <a:pt x="986" y="566"/>
                    <a:pt x="955" y="558"/>
                    <a:pt x="955" y="543"/>
                  </a:cubicBezTo>
                  <a:cubicBezTo>
                    <a:pt x="947" y="520"/>
                    <a:pt x="940" y="489"/>
                    <a:pt x="955" y="466"/>
                  </a:cubicBezTo>
                  <a:cubicBezTo>
                    <a:pt x="970" y="451"/>
                    <a:pt x="1016" y="482"/>
                    <a:pt x="1024" y="459"/>
                  </a:cubicBezTo>
                  <a:cubicBezTo>
                    <a:pt x="1047" y="390"/>
                    <a:pt x="1001" y="321"/>
                    <a:pt x="1024" y="253"/>
                  </a:cubicBezTo>
                  <a:cubicBezTo>
                    <a:pt x="1031" y="230"/>
                    <a:pt x="1062" y="291"/>
                    <a:pt x="1085" y="291"/>
                  </a:cubicBezTo>
                  <a:cubicBezTo>
                    <a:pt x="1100" y="291"/>
                    <a:pt x="1100" y="260"/>
                    <a:pt x="1123" y="253"/>
                  </a:cubicBezTo>
                  <a:cubicBezTo>
                    <a:pt x="1131" y="245"/>
                    <a:pt x="1161" y="253"/>
                    <a:pt x="1169" y="237"/>
                  </a:cubicBezTo>
                  <a:cubicBezTo>
                    <a:pt x="1176" y="214"/>
                    <a:pt x="1169" y="176"/>
                    <a:pt x="1161" y="153"/>
                  </a:cubicBezTo>
                  <a:cubicBezTo>
                    <a:pt x="1146" y="130"/>
                    <a:pt x="1123" y="107"/>
                    <a:pt x="1100" y="107"/>
                  </a:cubicBezTo>
                  <a:cubicBezTo>
                    <a:pt x="1016" y="122"/>
                    <a:pt x="947" y="214"/>
                    <a:pt x="863" y="207"/>
                  </a:cubicBezTo>
                  <a:cubicBezTo>
                    <a:pt x="825" y="199"/>
                    <a:pt x="871" y="122"/>
                    <a:pt x="856" y="84"/>
                  </a:cubicBezTo>
                  <a:cubicBezTo>
                    <a:pt x="848" y="61"/>
                    <a:pt x="825" y="46"/>
                    <a:pt x="810" y="31"/>
                  </a:cubicBezTo>
                  <a:cubicBezTo>
                    <a:pt x="795" y="16"/>
                    <a:pt x="779" y="0"/>
                    <a:pt x="764" y="8"/>
                  </a:cubicBezTo>
                  <a:cubicBezTo>
                    <a:pt x="749" y="8"/>
                    <a:pt x="749" y="31"/>
                    <a:pt x="734" y="39"/>
                  </a:cubicBezTo>
                  <a:cubicBezTo>
                    <a:pt x="680" y="61"/>
                    <a:pt x="634" y="77"/>
                    <a:pt x="573" y="92"/>
                  </a:cubicBezTo>
                  <a:cubicBezTo>
                    <a:pt x="565" y="92"/>
                    <a:pt x="558" y="69"/>
                    <a:pt x="550" y="61"/>
                  </a:cubicBezTo>
                  <a:cubicBezTo>
                    <a:pt x="527" y="61"/>
                    <a:pt x="504" y="61"/>
                    <a:pt x="497" y="77"/>
                  </a:cubicBezTo>
                  <a:cubicBezTo>
                    <a:pt x="489" y="92"/>
                    <a:pt x="527" y="115"/>
                    <a:pt x="512" y="122"/>
                  </a:cubicBezTo>
                  <a:cubicBezTo>
                    <a:pt x="481" y="138"/>
                    <a:pt x="443" y="115"/>
                    <a:pt x="413" y="122"/>
                  </a:cubicBezTo>
                  <a:cubicBezTo>
                    <a:pt x="397" y="130"/>
                    <a:pt x="382" y="138"/>
                    <a:pt x="367" y="153"/>
                  </a:cubicBezTo>
                  <a:cubicBezTo>
                    <a:pt x="359" y="161"/>
                    <a:pt x="367" y="176"/>
                    <a:pt x="359" y="191"/>
                  </a:cubicBezTo>
                  <a:cubicBezTo>
                    <a:pt x="352" y="199"/>
                    <a:pt x="336" y="191"/>
                    <a:pt x="321" y="191"/>
                  </a:cubicBezTo>
                  <a:lnTo>
                    <a:pt x="321" y="191"/>
                  </a:lnTo>
                  <a:cubicBezTo>
                    <a:pt x="306" y="207"/>
                    <a:pt x="298" y="237"/>
                    <a:pt x="275" y="237"/>
                  </a:cubicBezTo>
                  <a:cubicBezTo>
                    <a:pt x="260" y="245"/>
                    <a:pt x="245" y="222"/>
                    <a:pt x="222" y="222"/>
                  </a:cubicBezTo>
                  <a:cubicBezTo>
                    <a:pt x="206" y="222"/>
                    <a:pt x="199" y="230"/>
                    <a:pt x="191" y="237"/>
                  </a:cubicBezTo>
                  <a:cubicBezTo>
                    <a:pt x="176" y="253"/>
                    <a:pt x="191" y="283"/>
                    <a:pt x="176" y="298"/>
                  </a:cubicBezTo>
                  <a:cubicBezTo>
                    <a:pt x="168" y="314"/>
                    <a:pt x="145" y="291"/>
                    <a:pt x="138" y="298"/>
                  </a:cubicBezTo>
                  <a:cubicBezTo>
                    <a:pt x="100" y="329"/>
                    <a:pt x="69" y="375"/>
                    <a:pt x="38" y="413"/>
                  </a:cubicBezTo>
                  <a:cubicBezTo>
                    <a:pt x="31" y="428"/>
                    <a:pt x="0" y="451"/>
                    <a:pt x="8" y="474"/>
                  </a:cubicBezTo>
                  <a:cubicBezTo>
                    <a:pt x="23" y="512"/>
                    <a:pt x="77" y="527"/>
                    <a:pt x="100" y="566"/>
                  </a:cubicBezTo>
                  <a:cubicBezTo>
                    <a:pt x="107" y="573"/>
                    <a:pt x="84" y="596"/>
                    <a:pt x="100" y="604"/>
                  </a:cubicBezTo>
                  <a:cubicBezTo>
                    <a:pt x="123" y="611"/>
                    <a:pt x="153" y="589"/>
                    <a:pt x="184" y="596"/>
                  </a:cubicBezTo>
                  <a:cubicBezTo>
                    <a:pt x="214" y="596"/>
                    <a:pt x="260" y="589"/>
                    <a:pt x="290" y="611"/>
                  </a:cubicBezTo>
                  <a:cubicBezTo>
                    <a:pt x="306" y="627"/>
                    <a:pt x="267" y="650"/>
                    <a:pt x="267" y="672"/>
                  </a:cubicBezTo>
                  <a:cubicBezTo>
                    <a:pt x="267" y="695"/>
                    <a:pt x="298" y="718"/>
                    <a:pt x="283" y="741"/>
                  </a:cubicBezTo>
                  <a:cubicBezTo>
                    <a:pt x="283" y="757"/>
                    <a:pt x="237" y="726"/>
                    <a:pt x="237" y="741"/>
                  </a:cubicBezTo>
                  <a:cubicBezTo>
                    <a:pt x="222" y="787"/>
                    <a:pt x="252" y="833"/>
                    <a:pt x="252" y="879"/>
                  </a:cubicBezTo>
                  <a:cubicBezTo>
                    <a:pt x="252" y="909"/>
                    <a:pt x="237" y="940"/>
                    <a:pt x="245" y="963"/>
                  </a:cubicBezTo>
                  <a:cubicBezTo>
                    <a:pt x="245" y="1001"/>
                    <a:pt x="267" y="1032"/>
                    <a:pt x="283" y="1062"/>
                  </a:cubicBezTo>
                  <a:cubicBezTo>
                    <a:pt x="298" y="1100"/>
                    <a:pt x="298" y="1154"/>
                    <a:pt x="329" y="1184"/>
                  </a:cubicBezTo>
                  <a:cubicBezTo>
                    <a:pt x="359" y="1215"/>
                    <a:pt x="413" y="1184"/>
                    <a:pt x="443" y="1207"/>
                  </a:cubicBezTo>
                  <a:cubicBezTo>
                    <a:pt x="466" y="1222"/>
                    <a:pt x="474" y="1261"/>
                    <a:pt x="489" y="12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7" name="Freeform 145"/>
            <p:cNvSpPr>
              <a:spLocks noChangeArrowheads="1"/>
            </p:cNvSpPr>
            <p:nvPr/>
          </p:nvSpPr>
          <p:spPr bwMode="auto">
            <a:xfrm>
              <a:off x="7833803" y="9539288"/>
              <a:ext cx="131753" cy="93662"/>
            </a:xfrm>
            <a:custGeom>
              <a:avLst/>
              <a:gdLst>
                <a:gd name="T0" fmla="*/ 321 w 368"/>
                <a:gd name="T1" fmla="*/ 260 h 261"/>
                <a:gd name="T2" fmla="*/ 321 w 368"/>
                <a:gd name="T3" fmla="*/ 260 h 261"/>
                <a:gd name="T4" fmla="*/ 367 w 368"/>
                <a:gd name="T5" fmla="*/ 176 h 261"/>
                <a:gd name="T6" fmla="*/ 336 w 368"/>
                <a:gd name="T7" fmla="*/ 123 h 261"/>
                <a:gd name="T8" fmla="*/ 275 w 368"/>
                <a:gd name="T9" fmla="*/ 123 h 261"/>
                <a:gd name="T10" fmla="*/ 260 w 368"/>
                <a:gd name="T11" fmla="*/ 54 h 261"/>
                <a:gd name="T12" fmla="*/ 183 w 368"/>
                <a:gd name="T13" fmla="*/ 23 h 261"/>
                <a:gd name="T14" fmla="*/ 183 w 368"/>
                <a:gd name="T15" fmla="*/ 23 h 261"/>
                <a:gd name="T16" fmla="*/ 115 w 368"/>
                <a:gd name="T17" fmla="*/ 8 h 261"/>
                <a:gd name="T18" fmla="*/ 92 w 368"/>
                <a:gd name="T19" fmla="*/ 54 h 261"/>
                <a:gd name="T20" fmla="*/ 15 w 368"/>
                <a:gd name="T21" fmla="*/ 54 h 261"/>
                <a:gd name="T22" fmla="*/ 61 w 368"/>
                <a:gd name="T23" fmla="*/ 199 h 261"/>
                <a:gd name="T24" fmla="*/ 61 w 368"/>
                <a:gd name="T25" fmla="*/ 199 h 261"/>
                <a:gd name="T26" fmla="*/ 321 w 368"/>
                <a:gd name="T27" fmla="*/ 2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261">
                  <a:moveTo>
                    <a:pt x="321" y="260"/>
                  </a:moveTo>
                  <a:lnTo>
                    <a:pt x="321" y="260"/>
                  </a:lnTo>
                  <a:cubicBezTo>
                    <a:pt x="336" y="237"/>
                    <a:pt x="367" y="199"/>
                    <a:pt x="367" y="176"/>
                  </a:cubicBezTo>
                  <a:cubicBezTo>
                    <a:pt x="367" y="153"/>
                    <a:pt x="359" y="130"/>
                    <a:pt x="336" y="123"/>
                  </a:cubicBezTo>
                  <a:cubicBezTo>
                    <a:pt x="321" y="115"/>
                    <a:pt x="290" y="138"/>
                    <a:pt x="275" y="123"/>
                  </a:cubicBezTo>
                  <a:cubicBezTo>
                    <a:pt x="260" y="107"/>
                    <a:pt x="275" y="69"/>
                    <a:pt x="260" y="54"/>
                  </a:cubicBezTo>
                  <a:cubicBezTo>
                    <a:pt x="244" y="31"/>
                    <a:pt x="206" y="31"/>
                    <a:pt x="183" y="23"/>
                  </a:cubicBezTo>
                  <a:lnTo>
                    <a:pt x="183" y="23"/>
                  </a:lnTo>
                  <a:cubicBezTo>
                    <a:pt x="161" y="15"/>
                    <a:pt x="138" y="0"/>
                    <a:pt x="115" y="8"/>
                  </a:cubicBezTo>
                  <a:cubicBezTo>
                    <a:pt x="99" y="8"/>
                    <a:pt x="107" y="46"/>
                    <a:pt x="92" y="54"/>
                  </a:cubicBezTo>
                  <a:cubicBezTo>
                    <a:pt x="69" y="69"/>
                    <a:pt x="23" y="31"/>
                    <a:pt x="15" y="54"/>
                  </a:cubicBezTo>
                  <a:cubicBezTo>
                    <a:pt x="0" y="92"/>
                    <a:pt x="46" y="161"/>
                    <a:pt x="61" y="199"/>
                  </a:cubicBezTo>
                  <a:lnTo>
                    <a:pt x="61" y="199"/>
                  </a:lnTo>
                  <a:cubicBezTo>
                    <a:pt x="153" y="207"/>
                    <a:pt x="237" y="229"/>
                    <a:pt x="321" y="2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8" name="Freeform 146"/>
            <p:cNvSpPr>
              <a:spLocks noChangeArrowheads="1"/>
            </p:cNvSpPr>
            <p:nvPr/>
          </p:nvSpPr>
          <p:spPr bwMode="auto">
            <a:xfrm>
              <a:off x="7898885" y="9302750"/>
              <a:ext cx="566701" cy="401638"/>
            </a:xfrm>
            <a:custGeom>
              <a:avLst/>
              <a:gdLst>
                <a:gd name="T0" fmla="*/ 245 w 1575"/>
                <a:gd name="T1" fmla="*/ 39 h 1117"/>
                <a:gd name="T2" fmla="*/ 245 w 1575"/>
                <a:gd name="T3" fmla="*/ 39 h 1117"/>
                <a:gd name="T4" fmla="*/ 291 w 1575"/>
                <a:gd name="T5" fmla="*/ 23 h 1117"/>
                <a:gd name="T6" fmla="*/ 291 w 1575"/>
                <a:gd name="T7" fmla="*/ 23 h 1117"/>
                <a:gd name="T8" fmla="*/ 451 w 1575"/>
                <a:gd name="T9" fmla="*/ 16 h 1117"/>
                <a:gd name="T10" fmla="*/ 466 w 1575"/>
                <a:gd name="T11" fmla="*/ 92 h 1117"/>
                <a:gd name="T12" fmla="*/ 611 w 1575"/>
                <a:gd name="T13" fmla="*/ 84 h 1117"/>
                <a:gd name="T14" fmla="*/ 726 w 1575"/>
                <a:gd name="T15" fmla="*/ 84 h 1117"/>
                <a:gd name="T16" fmla="*/ 795 w 1575"/>
                <a:gd name="T17" fmla="*/ 161 h 1117"/>
                <a:gd name="T18" fmla="*/ 909 w 1575"/>
                <a:gd name="T19" fmla="*/ 230 h 1117"/>
                <a:gd name="T20" fmla="*/ 963 w 1575"/>
                <a:gd name="T21" fmla="*/ 298 h 1117"/>
                <a:gd name="T22" fmla="*/ 1100 w 1575"/>
                <a:gd name="T23" fmla="*/ 375 h 1117"/>
                <a:gd name="T24" fmla="*/ 1207 w 1575"/>
                <a:gd name="T25" fmla="*/ 336 h 1117"/>
                <a:gd name="T26" fmla="*/ 1291 w 1575"/>
                <a:gd name="T27" fmla="*/ 375 h 1117"/>
                <a:gd name="T28" fmla="*/ 1391 w 1575"/>
                <a:gd name="T29" fmla="*/ 359 h 1117"/>
                <a:gd name="T30" fmla="*/ 1497 w 1575"/>
                <a:gd name="T31" fmla="*/ 505 h 1117"/>
                <a:gd name="T32" fmla="*/ 1566 w 1575"/>
                <a:gd name="T33" fmla="*/ 505 h 1117"/>
                <a:gd name="T34" fmla="*/ 1543 w 1575"/>
                <a:gd name="T35" fmla="*/ 611 h 1117"/>
                <a:gd name="T36" fmla="*/ 1543 w 1575"/>
                <a:gd name="T37" fmla="*/ 611 h 1117"/>
                <a:gd name="T38" fmla="*/ 1391 w 1575"/>
                <a:gd name="T39" fmla="*/ 604 h 1117"/>
                <a:gd name="T40" fmla="*/ 1192 w 1575"/>
                <a:gd name="T41" fmla="*/ 780 h 1117"/>
                <a:gd name="T42" fmla="*/ 1161 w 1575"/>
                <a:gd name="T43" fmla="*/ 795 h 1117"/>
                <a:gd name="T44" fmla="*/ 657 w 1575"/>
                <a:gd name="T45" fmla="*/ 1001 h 1117"/>
                <a:gd name="T46" fmla="*/ 321 w 1575"/>
                <a:gd name="T47" fmla="*/ 970 h 1117"/>
                <a:gd name="T48" fmla="*/ 199 w 1575"/>
                <a:gd name="T49" fmla="*/ 947 h 1117"/>
                <a:gd name="T50" fmla="*/ 138 w 1575"/>
                <a:gd name="T51" fmla="*/ 917 h 1117"/>
                <a:gd name="T52" fmla="*/ 138 w 1575"/>
                <a:gd name="T53" fmla="*/ 917 h 1117"/>
                <a:gd name="T54" fmla="*/ 184 w 1575"/>
                <a:gd name="T55" fmla="*/ 833 h 1117"/>
                <a:gd name="T56" fmla="*/ 153 w 1575"/>
                <a:gd name="T57" fmla="*/ 780 h 1117"/>
                <a:gd name="T58" fmla="*/ 92 w 1575"/>
                <a:gd name="T59" fmla="*/ 780 h 1117"/>
                <a:gd name="T60" fmla="*/ 77 w 1575"/>
                <a:gd name="T61" fmla="*/ 711 h 1117"/>
                <a:gd name="T62" fmla="*/ 0 w 1575"/>
                <a:gd name="T63" fmla="*/ 680 h 1117"/>
                <a:gd name="T64" fmla="*/ 0 w 1575"/>
                <a:gd name="T65" fmla="*/ 680 h 1117"/>
                <a:gd name="T66" fmla="*/ 39 w 1575"/>
                <a:gd name="T67" fmla="*/ 520 h 1117"/>
                <a:gd name="T68" fmla="*/ 31 w 1575"/>
                <a:gd name="T69" fmla="*/ 443 h 1117"/>
                <a:gd name="T70" fmla="*/ 77 w 1575"/>
                <a:gd name="T71" fmla="*/ 405 h 1117"/>
                <a:gd name="T72" fmla="*/ 191 w 1575"/>
                <a:gd name="T73" fmla="*/ 436 h 1117"/>
                <a:gd name="T74" fmla="*/ 222 w 1575"/>
                <a:gd name="T75" fmla="*/ 268 h 1117"/>
                <a:gd name="T76" fmla="*/ 161 w 1575"/>
                <a:gd name="T77" fmla="*/ 161 h 1117"/>
                <a:gd name="T78" fmla="*/ 275 w 1575"/>
                <a:gd name="T79" fmla="*/ 115 h 1117"/>
                <a:gd name="T80" fmla="*/ 245 w 1575"/>
                <a:gd name="T81" fmla="*/ 3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5" h="1117">
                  <a:moveTo>
                    <a:pt x="245" y="39"/>
                  </a:moveTo>
                  <a:lnTo>
                    <a:pt x="245" y="39"/>
                  </a:lnTo>
                  <a:cubicBezTo>
                    <a:pt x="291" y="23"/>
                    <a:pt x="291" y="23"/>
                    <a:pt x="291" y="23"/>
                  </a:cubicBezTo>
                  <a:lnTo>
                    <a:pt x="291" y="23"/>
                  </a:lnTo>
                  <a:cubicBezTo>
                    <a:pt x="344" y="23"/>
                    <a:pt x="405" y="0"/>
                    <a:pt x="451" y="16"/>
                  </a:cubicBezTo>
                  <a:cubicBezTo>
                    <a:pt x="474" y="31"/>
                    <a:pt x="443" y="84"/>
                    <a:pt x="466" y="92"/>
                  </a:cubicBezTo>
                  <a:cubicBezTo>
                    <a:pt x="512" y="107"/>
                    <a:pt x="566" y="92"/>
                    <a:pt x="611" y="84"/>
                  </a:cubicBezTo>
                  <a:cubicBezTo>
                    <a:pt x="650" y="84"/>
                    <a:pt x="688" y="69"/>
                    <a:pt x="726" y="84"/>
                  </a:cubicBezTo>
                  <a:cubicBezTo>
                    <a:pt x="757" y="100"/>
                    <a:pt x="772" y="138"/>
                    <a:pt x="795" y="161"/>
                  </a:cubicBezTo>
                  <a:cubicBezTo>
                    <a:pt x="833" y="191"/>
                    <a:pt x="871" y="207"/>
                    <a:pt x="909" y="230"/>
                  </a:cubicBezTo>
                  <a:cubicBezTo>
                    <a:pt x="932" y="253"/>
                    <a:pt x="940" y="283"/>
                    <a:pt x="963" y="298"/>
                  </a:cubicBezTo>
                  <a:cubicBezTo>
                    <a:pt x="1001" y="329"/>
                    <a:pt x="1047" y="359"/>
                    <a:pt x="1100" y="375"/>
                  </a:cubicBezTo>
                  <a:cubicBezTo>
                    <a:pt x="1139" y="375"/>
                    <a:pt x="1169" y="336"/>
                    <a:pt x="1207" y="336"/>
                  </a:cubicBezTo>
                  <a:cubicBezTo>
                    <a:pt x="1238" y="336"/>
                    <a:pt x="1261" y="367"/>
                    <a:pt x="1291" y="375"/>
                  </a:cubicBezTo>
                  <a:cubicBezTo>
                    <a:pt x="1322" y="375"/>
                    <a:pt x="1360" y="344"/>
                    <a:pt x="1391" y="359"/>
                  </a:cubicBezTo>
                  <a:cubicBezTo>
                    <a:pt x="1436" y="390"/>
                    <a:pt x="1452" y="466"/>
                    <a:pt x="1497" y="505"/>
                  </a:cubicBezTo>
                  <a:cubicBezTo>
                    <a:pt x="1513" y="520"/>
                    <a:pt x="1551" y="482"/>
                    <a:pt x="1566" y="505"/>
                  </a:cubicBezTo>
                  <a:cubicBezTo>
                    <a:pt x="1574" y="528"/>
                    <a:pt x="1543" y="589"/>
                    <a:pt x="1543" y="611"/>
                  </a:cubicBezTo>
                  <a:lnTo>
                    <a:pt x="1543" y="611"/>
                  </a:lnTo>
                  <a:cubicBezTo>
                    <a:pt x="1490" y="604"/>
                    <a:pt x="1429" y="589"/>
                    <a:pt x="1391" y="604"/>
                  </a:cubicBezTo>
                  <a:cubicBezTo>
                    <a:pt x="1306" y="634"/>
                    <a:pt x="1268" y="734"/>
                    <a:pt x="1192" y="780"/>
                  </a:cubicBezTo>
                  <a:cubicBezTo>
                    <a:pt x="1161" y="795"/>
                    <a:pt x="1161" y="795"/>
                    <a:pt x="1161" y="795"/>
                  </a:cubicBezTo>
                  <a:cubicBezTo>
                    <a:pt x="932" y="833"/>
                    <a:pt x="833" y="825"/>
                    <a:pt x="657" y="1001"/>
                  </a:cubicBezTo>
                  <a:cubicBezTo>
                    <a:pt x="543" y="1116"/>
                    <a:pt x="443" y="1047"/>
                    <a:pt x="321" y="970"/>
                  </a:cubicBezTo>
                  <a:cubicBezTo>
                    <a:pt x="291" y="947"/>
                    <a:pt x="237" y="963"/>
                    <a:pt x="199" y="947"/>
                  </a:cubicBezTo>
                  <a:cubicBezTo>
                    <a:pt x="176" y="932"/>
                    <a:pt x="161" y="925"/>
                    <a:pt x="138" y="917"/>
                  </a:cubicBezTo>
                  <a:lnTo>
                    <a:pt x="138" y="917"/>
                  </a:lnTo>
                  <a:cubicBezTo>
                    <a:pt x="153" y="894"/>
                    <a:pt x="184" y="856"/>
                    <a:pt x="184" y="833"/>
                  </a:cubicBezTo>
                  <a:cubicBezTo>
                    <a:pt x="184" y="810"/>
                    <a:pt x="176" y="787"/>
                    <a:pt x="153" y="780"/>
                  </a:cubicBezTo>
                  <a:cubicBezTo>
                    <a:pt x="138" y="772"/>
                    <a:pt x="107" y="795"/>
                    <a:pt x="92" y="780"/>
                  </a:cubicBezTo>
                  <a:cubicBezTo>
                    <a:pt x="77" y="764"/>
                    <a:pt x="92" y="726"/>
                    <a:pt x="77" y="711"/>
                  </a:cubicBezTo>
                  <a:cubicBezTo>
                    <a:pt x="61" y="688"/>
                    <a:pt x="23" y="688"/>
                    <a:pt x="0" y="680"/>
                  </a:cubicBezTo>
                  <a:lnTo>
                    <a:pt x="0" y="680"/>
                  </a:lnTo>
                  <a:cubicBezTo>
                    <a:pt x="8" y="627"/>
                    <a:pt x="31" y="573"/>
                    <a:pt x="39" y="520"/>
                  </a:cubicBezTo>
                  <a:cubicBezTo>
                    <a:pt x="46" y="497"/>
                    <a:pt x="23" y="466"/>
                    <a:pt x="31" y="443"/>
                  </a:cubicBezTo>
                  <a:cubicBezTo>
                    <a:pt x="39" y="428"/>
                    <a:pt x="54" y="405"/>
                    <a:pt x="77" y="405"/>
                  </a:cubicBezTo>
                  <a:cubicBezTo>
                    <a:pt x="115" y="398"/>
                    <a:pt x="161" y="459"/>
                    <a:pt x="191" y="436"/>
                  </a:cubicBezTo>
                  <a:cubicBezTo>
                    <a:pt x="230" y="398"/>
                    <a:pt x="222" y="321"/>
                    <a:pt x="222" y="268"/>
                  </a:cubicBezTo>
                  <a:cubicBezTo>
                    <a:pt x="214" y="230"/>
                    <a:pt x="153" y="199"/>
                    <a:pt x="161" y="161"/>
                  </a:cubicBezTo>
                  <a:cubicBezTo>
                    <a:pt x="176" y="123"/>
                    <a:pt x="253" y="146"/>
                    <a:pt x="275" y="115"/>
                  </a:cubicBezTo>
                  <a:cubicBezTo>
                    <a:pt x="291" y="92"/>
                    <a:pt x="260" y="61"/>
                    <a:pt x="245"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29" name="Freeform 147"/>
            <p:cNvSpPr>
              <a:spLocks noChangeArrowheads="1"/>
            </p:cNvSpPr>
            <p:nvPr/>
          </p:nvSpPr>
          <p:spPr bwMode="auto">
            <a:xfrm>
              <a:off x="7435366" y="9293225"/>
              <a:ext cx="569876" cy="419100"/>
            </a:xfrm>
            <a:custGeom>
              <a:avLst/>
              <a:gdLst>
                <a:gd name="T0" fmla="*/ 1290 w 1582"/>
                <a:gd name="T1" fmla="*/ 710 h 1162"/>
                <a:gd name="T2" fmla="*/ 1290 w 1582"/>
                <a:gd name="T3" fmla="*/ 710 h 1162"/>
                <a:gd name="T4" fmla="*/ 1329 w 1582"/>
                <a:gd name="T5" fmla="*/ 550 h 1162"/>
                <a:gd name="T6" fmla="*/ 1321 w 1582"/>
                <a:gd name="T7" fmla="*/ 473 h 1162"/>
                <a:gd name="T8" fmla="*/ 1367 w 1582"/>
                <a:gd name="T9" fmla="*/ 435 h 1162"/>
                <a:gd name="T10" fmla="*/ 1481 w 1582"/>
                <a:gd name="T11" fmla="*/ 466 h 1162"/>
                <a:gd name="T12" fmla="*/ 1512 w 1582"/>
                <a:gd name="T13" fmla="*/ 298 h 1162"/>
                <a:gd name="T14" fmla="*/ 1451 w 1582"/>
                <a:gd name="T15" fmla="*/ 191 h 1162"/>
                <a:gd name="T16" fmla="*/ 1565 w 1582"/>
                <a:gd name="T17" fmla="*/ 145 h 1162"/>
                <a:gd name="T18" fmla="*/ 1535 w 1582"/>
                <a:gd name="T19" fmla="*/ 69 h 1162"/>
                <a:gd name="T20" fmla="*/ 1535 w 1582"/>
                <a:gd name="T21" fmla="*/ 69 h 1162"/>
                <a:gd name="T22" fmla="*/ 1390 w 1582"/>
                <a:gd name="T23" fmla="*/ 61 h 1162"/>
                <a:gd name="T24" fmla="*/ 1298 w 1582"/>
                <a:gd name="T25" fmla="*/ 69 h 1162"/>
                <a:gd name="T26" fmla="*/ 1260 w 1582"/>
                <a:gd name="T27" fmla="*/ 8 h 1162"/>
                <a:gd name="T28" fmla="*/ 1199 w 1582"/>
                <a:gd name="T29" fmla="*/ 0 h 1162"/>
                <a:gd name="T30" fmla="*/ 1099 w 1582"/>
                <a:gd name="T31" fmla="*/ 69 h 1162"/>
                <a:gd name="T32" fmla="*/ 832 w 1582"/>
                <a:gd name="T33" fmla="*/ 160 h 1162"/>
                <a:gd name="T34" fmla="*/ 626 w 1582"/>
                <a:gd name="T35" fmla="*/ 206 h 1162"/>
                <a:gd name="T36" fmla="*/ 526 w 1582"/>
                <a:gd name="T37" fmla="*/ 198 h 1162"/>
                <a:gd name="T38" fmla="*/ 420 w 1582"/>
                <a:gd name="T39" fmla="*/ 221 h 1162"/>
                <a:gd name="T40" fmla="*/ 320 w 1582"/>
                <a:gd name="T41" fmla="*/ 198 h 1162"/>
                <a:gd name="T42" fmla="*/ 320 w 1582"/>
                <a:gd name="T43" fmla="*/ 198 h 1162"/>
                <a:gd name="T44" fmla="*/ 229 w 1582"/>
                <a:gd name="T45" fmla="*/ 260 h 1162"/>
                <a:gd name="T46" fmla="*/ 175 w 1582"/>
                <a:gd name="T47" fmla="*/ 252 h 1162"/>
                <a:gd name="T48" fmla="*/ 107 w 1582"/>
                <a:gd name="T49" fmla="*/ 344 h 1162"/>
                <a:gd name="T50" fmla="*/ 45 w 1582"/>
                <a:gd name="T51" fmla="*/ 504 h 1162"/>
                <a:gd name="T52" fmla="*/ 0 w 1582"/>
                <a:gd name="T53" fmla="*/ 672 h 1162"/>
                <a:gd name="T54" fmla="*/ 38 w 1582"/>
                <a:gd name="T55" fmla="*/ 741 h 1162"/>
                <a:gd name="T56" fmla="*/ 0 w 1582"/>
                <a:gd name="T57" fmla="*/ 825 h 1162"/>
                <a:gd name="T58" fmla="*/ 38 w 1582"/>
                <a:gd name="T59" fmla="*/ 1023 h 1162"/>
                <a:gd name="T60" fmla="*/ 38 w 1582"/>
                <a:gd name="T61" fmla="*/ 1023 h 1162"/>
                <a:gd name="T62" fmla="*/ 76 w 1582"/>
                <a:gd name="T63" fmla="*/ 1031 h 1162"/>
                <a:gd name="T64" fmla="*/ 236 w 1582"/>
                <a:gd name="T65" fmla="*/ 1161 h 1162"/>
                <a:gd name="T66" fmla="*/ 236 w 1582"/>
                <a:gd name="T67" fmla="*/ 1161 h 1162"/>
                <a:gd name="T68" fmla="*/ 595 w 1582"/>
                <a:gd name="T69" fmla="*/ 947 h 1162"/>
                <a:gd name="T70" fmla="*/ 1069 w 1582"/>
                <a:gd name="T71" fmla="*/ 878 h 1162"/>
                <a:gd name="T72" fmla="*/ 1168 w 1582"/>
                <a:gd name="T73" fmla="*/ 886 h 1162"/>
                <a:gd name="T74" fmla="*/ 1168 w 1582"/>
                <a:gd name="T75" fmla="*/ 886 h 1162"/>
                <a:gd name="T76" fmla="*/ 1122 w 1582"/>
                <a:gd name="T77" fmla="*/ 741 h 1162"/>
                <a:gd name="T78" fmla="*/ 1199 w 1582"/>
                <a:gd name="T79" fmla="*/ 741 h 1162"/>
                <a:gd name="T80" fmla="*/ 1222 w 1582"/>
                <a:gd name="T81" fmla="*/ 695 h 1162"/>
                <a:gd name="T82" fmla="*/ 1290 w 1582"/>
                <a:gd name="T83" fmla="*/ 71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2" h="1162">
                  <a:moveTo>
                    <a:pt x="1290" y="710"/>
                  </a:moveTo>
                  <a:lnTo>
                    <a:pt x="1290" y="710"/>
                  </a:lnTo>
                  <a:cubicBezTo>
                    <a:pt x="1298" y="657"/>
                    <a:pt x="1321" y="603"/>
                    <a:pt x="1329" y="550"/>
                  </a:cubicBezTo>
                  <a:cubicBezTo>
                    <a:pt x="1336" y="527"/>
                    <a:pt x="1313" y="496"/>
                    <a:pt x="1321" y="473"/>
                  </a:cubicBezTo>
                  <a:cubicBezTo>
                    <a:pt x="1329" y="458"/>
                    <a:pt x="1344" y="435"/>
                    <a:pt x="1367" y="435"/>
                  </a:cubicBezTo>
                  <a:cubicBezTo>
                    <a:pt x="1405" y="428"/>
                    <a:pt x="1451" y="489"/>
                    <a:pt x="1481" y="466"/>
                  </a:cubicBezTo>
                  <a:cubicBezTo>
                    <a:pt x="1520" y="428"/>
                    <a:pt x="1512" y="351"/>
                    <a:pt x="1512" y="298"/>
                  </a:cubicBezTo>
                  <a:cubicBezTo>
                    <a:pt x="1504" y="260"/>
                    <a:pt x="1443" y="229"/>
                    <a:pt x="1451" y="191"/>
                  </a:cubicBezTo>
                  <a:cubicBezTo>
                    <a:pt x="1466" y="153"/>
                    <a:pt x="1543" y="176"/>
                    <a:pt x="1565" y="145"/>
                  </a:cubicBezTo>
                  <a:cubicBezTo>
                    <a:pt x="1581" y="122"/>
                    <a:pt x="1550" y="91"/>
                    <a:pt x="1535" y="69"/>
                  </a:cubicBezTo>
                  <a:lnTo>
                    <a:pt x="1535" y="69"/>
                  </a:lnTo>
                  <a:cubicBezTo>
                    <a:pt x="1489" y="69"/>
                    <a:pt x="1443" y="61"/>
                    <a:pt x="1390" y="61"/>
                  </a:cubicBezTo>
                  <a:cubicBezTo>
                    <a:pt x="1359" y="69"/>
                    <a:pt x="1329" y="84"/>
                    <a:pt x="1298" y="69"/>
                  </a:cubicBezTo>
                  <a:cubicBezTo>
                    <a:pt x="1275" y="61"/>
                    <a:pt x="1275" y="30"/>
                    <a:pt x="1260" y="8"/>
                  </a:cubicBezTo>
                  <a:cubicBezTo>
                    <a:pt x="1260" y="8"/>
                    <a:pt x="1206" y="0"/>
                    <a:pt x="1199" y="0"/>
                  </a:cubicBezTo>
                  <a:cubicBezTo>
                    <a:pt x="1191" y="0"/>
                    <a:pt x="1099" y="69"/>
                    <a:pt x="1099" y="69"/>
                  </a:cubicBezTo>
                  <a:cubicBezTo>
                    <a:pt x="1008" y="99"/>
                    <a:pt x="924" y="130"/>
                    <a:pt x="832" y="160"/>
                  </a:cubicBezTo>
                  <a:cubicBezTo>
                    <a:pt x="763" y="176"/>
                    <a:pt x="695" y="198"/>
                    <a:pt x="626" y="206"/>
                  </a:cubicBezTo>
                  <a:cubicBezTo>
                    <a:pt x="595" y="206"/>
                    <a:pt x="557" y="191"/>
                    <a:pt x="526" y="198"/>
                  </a:cubicBezTo>
                  <a:cubicBezTo>
                    <a:pt x="488" y="198"/>
                    <a:pt x="458" y="221"/>
                    <a:pt x="420" y="221"/>
                  </a:cubicBezTo>
                  <a:cubicBezTo>
                    <a:pt x="382" y="221"/>
                    <a:pt x="351" y="206"/>
                    <a:pt x="320" y="198"/>
                  </a:cubicBezTo>
                  <a:lnTo>
                    <a:pt x="320" y="198"/>
                  </a:lnTo>
                  <a:cubicBezTo>
                    <a:pt x="290" y="214"/>
                    <a:pt x="259" y="244"/>
                    <a:pt x="229" y="260"/>
                  </a:cubicBezTo>
                  <a:cubicBezTo>
                    <a:pt x="213" y="267"/>
                    <a:pt x="190" y="244"/>
                    <a:pt x="175" y="252"/>
                  </a:cubicBezTo>
                  <a:cubicBezTo>
                    <a:pt x="145" y="275"/>
                    <a:pt x="122" y="313"/>
                    <a:pt x="107" y="344"/>
                  </a:cubicBezTo>
                  <a:cubicBezTo>
                    <a:pt x="84" y="397"/>
                    <a:pt x="68" y="450"/>
                    <a:pt x="45" y="504"/>
                  </a:cubicBezTo>
                  <a:cubicBezTo>
                    <a:pt x="30" y="558"/>
                    <a:pt x="7" y="611"/>
                    <a:pt x="0" y="672"/>
                  </a:cubicBezTo>
                  <a:cubicBezTo>
                    <a:pt x="0" y="695"/>
                    <a:pt x="38" y="710"/>
                    <a:pt x="38" y="741"/>
                  </a:cubicBezTo>
                  <a:cubicBezTo>
                    <a:pt x="38" y="771"/>
                    <a:pt x="0" y="794"/>
                    <a:pt x="0" y="825"/>
                  </a:cubicBezTo>
                  <a:cubicBezTo>
                    <a:pt x="0" y="871"/>
                    <a:pt x="30" y="985"/>
                    <a:pt x="38" y="1023"/>
                  </a:cubicBezTo>
                  <a:lnTo>
                    <a:pt x="38" y="1023"/>
                  </a:lnTo>
                  <a:cubicBezTo>
                    <a:pt x="53" y="1023"/>
                    <a:pt x="61" y="1031"/>
                    <a:pt x="76" y="1031"/>
                  </a:cubicBezTo>
                  <a:cubicBezTo>
                    <a:pt x="129" y="1046"/>
                    <a:pt x="198" y="1161"/>
                    <a:pt x="236" y="1161"/>
                  </a:cubicBezTo>
                  <a:lnTo>
                    <a:pt x="236" y="1161"/>
                  </a:lnTo>
                  <a:cubicBezTo>
                    <a:pt x="236" y="1000"/>
                    <a:pt x="481" y="970"/>
                    <a:pt x="595" y="947"/>
                  </a:cubicBezTo>
                  <a:cubicBezTo>
                    <a:pt x="763" y="909"/>
                    <a:pt x="901" y="962"/>
                    <a:pt x="1069" y="878"/>
                  </a:cubicBezTo>
                  <a:cubicBezTo>
                    <a:pt x="1099" y="878"/>
                    <a:pt x="1138" y="878"/>
                    <a:pt x="1168" y="886"/>
                  </a:cubicBezTo>
                  <a:lnTo>
                    <a:pt x="1168" y="886"/>
                  </a:lnTo>
                  <a:cubicBezTo>
                    <a:pt x="1153" y="848"/>
                    <a:pt x="1107" y="779"/>
                    <a:pt x="1122" y="741"/>
                  </a:cubicBezTo>
                  <a:cubicBezTo>
                    <a:pt x="1130" y="718"/>
                    <a:pt x="1176" y="756"/>
                    <a:pt x="1199" y="741"/>
                  </a:cubicBezTo>
                  <a:cubicBezTo>
                    <a:pt x="1214" y="733"/>
                    <a:pt x="1206" y="695"/>
                    <a:pt x="1222" y="695"/>
                  </a:cubicBezTo>
                  <a:cubicBezTo>
                    <a:pt x="1245" y="687"/>
                    <a:pt x="1268" y="702"/>
                    <a:pt x="1290" y="71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0" name="Freeform 148"/>
            <p:cNvSpPr>
              <a:spLocks noChangeArrowheads="1"/>
            </p:cNvSpPr>
            <p:nvPr/>
          </p:nvSpPr>
          <p:spPr bwMode="auto">
            <a:xfrm>
              <a:off x="5801935" y="9144001"/>
              <a:ext cx="893704" cy="461963"/>
            </a:xfrm>
            <a:custGeom>
              <a:avLst/>
              <a:gdLst>
                <a:gd name="T0" fmla="*/ 2397 w 2482"/>
                <a:gd name="T1" fmla="*/ 23 h 1285"/>
                <a:gd name="T2" fmla="*/ 2466 w 2482"/>
                <a:gd name="T3" fmla="*/ 229 h 1285"/>
                <a:gd name="T4" fmla="*/ 2282 w 2482"/>
                <a:gd name="T5" fmla="*/ 550 h 1285"/>
                <a:gd name="T6" fmla="*/ 2336 w 2482"/>
                <a:gd name="T7" fmla="*/ 627 h 1285"/>
                <a:gd name="T8" fmla="*/ 2328 w 2482"/>
                <a:gd name="T9" fmla="*/ 726 h 1285"/>
                <a:gd name="T10" fmla="*/ 2328 w 2482"/>
                <a:gd name="T11" fmla="*/ 886 h 1285"/>
                <a:gd name="T12" fmla="*/ 2137 w 2482"/>
                <a:gd name="T13" fmla="*/ 963 h 1285"/>
                <a:gd name="T14" fmla="*/ 1916 w 2482"/>
                <a:gd name="T15" fmla="*/ 886 h 1285"/>
                <a:gd name="T16" fmla="*/ 1900 w 2482"/>
                <a:gd name="T17" fmla="*/ 1115 h 1285"/>
                <a:gd name="T18" fmla="*/ 1580 w 2482"/>
                <a:gd name="T19" fmla="*/ 1184 h 1285"/>
                <a:gd name="T20" fmla="*/ 1427 w 2482"/>
                <a:gd name="T21" fmla="*/ 1230 h 1285"/>
                <a:gd name="T22" fmla="*/ 1373 w 2482"/>
                <a:gd name="T23" fmla="*/ 1284 h 1285"/>
                <a:gd name="T24" fmla="*/ 1243 w 2482"/>
                <a:gd name="T25" fmla="*/ 1200 h 1285"/>
                <a:gd name="T26" fmla="*/ 1228 w 2482"/>
                <a:gd name="T27" fmla="*/ 1070 h 1285"/>
                <a:gd name="T28" fmla="*/ 1068 w 2482"/>
                <a:gd name="T29" fmla="*/ 1093 h 1285"/>
                <a:gd name="T30" fmla="*/ 1037 w 2482"/>
                <a:gd name="T31" fmla="*/ 955 h 1285"/>
                <a:gd name="T32" fmla="*/ 794 w 2482"/>
                <a:gd name="T33" fmla="*/ 871 h 1285"/>
                <a:gd name="T34" fmla="*/ 710 w 2482"/>
                <a:gd name="T35" fmla="*/ 772 h 1285"/>
                <a:gd name="T36" fmla="*/ 595 w 2482"/>
                <a:gd name="T37" fmla="*/ 764 h 1285"/>
                <a:gd name="T38" fmla="*/ 511 w 2482"/>
                <a:gd name="T39" fmla="*/ 741 h 1285"/>
                <a:gd name="T40" fmla="*/ 351 w 2482"/>
                <a:gd name="T41" fmla="*/ 795 h 1285"/>
                <a:gd name="T42" fmla="*/ 366 w 2482"/>
                <a:gd name="T43" fmla="*/ 680 h 1285"/>
                <a:gd name="T44" fmla="*/ 198 w 2482"/>
                <a:gd name="T45" fmla="*/ 619 h 1285"/>
                <a:gd name="T46" fmla="*/ 15 w 2482"/>
                <a:gd name="T47" fmla="*/ 375 h 1285"/>
                <a:gd name="T48" fmla="*/ 183 w 2482"/>
                <a:gd name="T49" fmla="*/ 359 h 1285"/>
                <a:gd name="T50" fmla="*/ 183 w 2482"/>
                <a:gd name="T51" fmla="*/ 321 h 1285"/>
                <a:gd name="T52" fmla="*/ 702 w 2482"/>
                <a:gd name="T53" fmla="*/ 375 h 1285"/>
                <a:gd name="T54" fmla="*/ 1114 w 2482"/>
                <a:gd name="T55" fmla="*/ 314 h 1285"/>
                <a:gd name="T56" fmla="*/ 1259 w 2482"/>
                <a:gd name="T57" fmla="*/ 168 h 1285"/>
                <a:gd name="T58" fmla="*/ 1282 w 2482"/>
                <a:gd name="T59" fmla="*/ 0 h 1285"/>
                <a:gd name="T60" fmla="*/ 1358 w 2482"/>
                <a:gd name="T61" fmla="*/ 77 h 1285"/>
                <a:gd name="T62" fmla="*/ 1473 w 2482"/>
                <a:gd name="T63" fmla="*/ 77 h 1285"/>
                <a:gd name="T64" fmla="*/ 1587 w 2482"/>
                <a:gd name="T65" fmla="*/ 16 h 1285"/>
                <a:gd name="T66" fmla="*/ 1786 w 2482"/>
                <a:gd name="T67" fmla="*/ 39 h 1285"/>
                <a:gd name="T68" fmla="*/ 2000 w 2482"/>
                <a:gd name="T69" fmla="*/ 85 h 1285"/>
                <a:gd name="T70" fmla="*/ 2129 w 2482"/>
                <a:gd name="T71" fmla="*/ 146 h 1285"/>
                <a:gd name="T72" fmla="*/ 2397 w 2482"/>
                <a:gd name="T73" fmla="*/ 23 h 1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82" h="1285">
                  <a:moveTo>
                    <a:pt x="2397" y="23"/>
                  </a:moveTo>
                  <a:lnTo>
                    <a:pt x="2397" y="23"/>
                  </a:lnTo>
                  <a:cubicBezTo>
                    <a:pt x="2412" y="46"/>
                    <a:pt x="2435" y="69"/>
                    <a:pt x="2443" y="100"/>
                  </a:cubicBezTo>
                  <a:cubicBezTo>
                    <a:pt x="2458" y="138"/>
                    <a:pt x="2481" y="191"/>
                    <a:pt x="2466" y="229"/>
                  </a:cubicBezTo>
                  <a:cubicBezTo>
                    <a:pt x="2435" y="321"/>
                    <a:pt x="2374" y="398"/>
                    <a:pt x="2328" y="482"/>
                  </a:cubicBezTo>
                  <a:cubicBezTo>
                    <a:pt x="2313" y="504"/>
                    <a:pt x="2282" y="520"/>
                    <a:pt x="2282" y="550"/>
                  </a:cubicBezTo>
                  <a:cubicBezTo>
                    <a:pt x="2282" y="581"/>
                    <a:pt x="2321" y="604"/>
                    <a:pt x="2336" y="627"/>
                  </a:cubicBezTo>
                  <a:lnTo>
                    <a:pt x="2336" y="627"/>
                  </a:lnTo>
                  <a:cubicBezTo>
                    <a:pt x="2328" y="634"/>
                    <a:pt x="2313" y="642"/>
                    <a:pt x="2305" y="650"/>
                  </a:cubicBezTo>
                  <a:cubicBezTo>
                    <a:pt x="2305" y="680"/>
                    <a:pt x="2336" y="703"/>
                    <a:pt x="2328" y="726"/>
                  </a:cubicBezTo>
                  <a:cubicBezTo>
                    <a:pt x="2313" y="772"/>
                    <a:pt x="2252" y="795"/>
                    <a:pt x="2252" y="833"/>
                  </a:cubicBezTo>
                  <a:cubicBezTo>
                    <a:pt x="2252" y="863"/>
                    <a:pt x="2343" y="871"/>
                    <a:pt x="2328" y="886"/>
                  </a:cubicBezTo>
                  <a:cubicBezTo>
                    <a:pt x="2290" y="925"/>
                    <a:pt x="2221" y="894"/>
                    <a:pt x="2175" y="909"/>
                  </a:cubicBezTo>
                  <a:cubicBezTo>
                    <a:pt x="2160" y="917"/>
                    <a:pt x="2152" y="971"/>
                    <a:pt x="2137" y="963"/>
                  </a:cubicBezTo>
                  <a:cubicBezTo>
                    <a:pt x="2091" y="940"/>
                    <a:pt x="2099" y="863"/>
                    <a:pt x="2053" y="848"/>
                  </a:cubicBezTo>
                  <a:cubicBezTo>
                    <a:pt x="2007" y="833"/>
                    <a:pt x="1954" y="856"/>
                    <a:pt x="1916" y="886"/>
                  </a:cubicBezTo>
                  <a:cubicBezTo>
                    <a:pt x="1900" y="902"/>
                    <a:pt x="1908" y="940"/>
                    <a:pt x="1908" y="971"/>
                  </a:cubicBezTo>
                  <a:cubicBezTo>
                    <a:pt x="1900" y="1016"/>
                    <a:pt x="1923" y="1070"/>
                    <a:pt x="1900" y="1115"/>
                  </a:cubicBezTo>
                  <a:cubicBezTo>
                    <a:pt x="1893" y="1138"/>
                    <a:pt x="1854" y="1123"/>
                    <a:pt x="1839" y="1123"/>
                  </a:cubicBezTo>
                  <a:cubicBezTo>
                    <a:pt x="1755" y="1146"/>
                    <a:pt x="1664" y="1161"/>
                    <a:pt x="1580" y="1184"/>
                  </a:cubicBezTo>
                  <a:cubicBezTo>
                    <a:pt x="1557" y="1192"/>
                    <a:pt x="1541" y="1200"/>
                    <a:pt x="1518" y="1207"/>
                  </a:cubicBezTo>
                  <a:cubicBezTo>
                    <a:pt x="1488" y="1215"/>
                    <a:pt x="1450" y="1215"/>
                    <a:pt x="1427" y="1230"/>
                  </a:cubicBezTo>
                  <a:cubicBezTo>
                    <a:pt x="1404" y="1238"/>
                    <a:pt x="1396" y="1268"/>
                    <a:pt x="1373" y="1284"/>
                  </a:cubicBezTo>
                  <a:lnTo>
                    <a:pt x="1373" y="1284"/>
                  </a:lnTo>
                  <a:cubicBezTo>
                    <a:pt x="1358" y="1253"/>
                    <a:pt x="1358" y="1215"/>
                    <a:pt x="1328" y="1192"/>
                  </a:cubicBezTo>
                  <a:cubicBezTo>
                    <a:pt x="1305" y="1177"/>
                    <a:pt x="1266" y="1207"/>
                    <a:pt x="1243" y="1200"/>
                  </a:cubicBezTo>
                  <a:cubicBezTo>
                    <a:pt x="1221" y="1184"/>
                    <a:pt x="1213" y="1154"/>
                    <a:pt x="1213" y="1131"/>
                  </a:cubicBezTo>
                  <a:cubicBezTo>
                    <a:pt x="1205" y="1108"/>
                    <a:pt x="1236" y="1085"/>
                    <a:pt x="1228" y="1070"/>
                  </a:cubicBezTo>
                  <a:cubicBezTo>
                    <a:pt x="1221" y="1054"/>
                    <a:pt x="1198" y="1062"/>
                    <a:pt x="1182" y="1062"/>
                  </a:cubicBezTo>
                  <a:cubicBezTo>
                    <a:pt x="1144" y="1070"/>
                    <a:pt x="1106" y="1093"/>
                    <a:pt x="1068" y="1093"/>
                  </a:cubicBezTo>
                  <a:cubicBezTo>
                    <a:pt x="1045" y="1085"/>
                    <a:pt x="1022" y="1070"/>
                    <a:pt x="1022" y="1047"/>
                  </a:cubicBezTo>
                  <a:cubicBezTo>
                    <a:pt x="1014" y="1016"/>
                    <a:pt x="1060" y="978"/>
                    <a:pt x="1037" y="955"/>
                  </a:cubicBezTo>
                  <a:cubicBezTo>
                    <a:pt x="999" y="932"/>
                    <a:pt x="947" y="978"/>
                    <a:pt x="908" y="963"/>
                  </a:cubicBezTo>
                  <a:cubicBezTo>
                    <a:pt x="863" y="948"/>
                    <a:pt x="840" y="894"/>
                    <a:pt x="794" y="871"/>
                  </a:cubicBezTo>
                  <a:cubicBezTo>
                    <a:pt x="771" y="856"/>
                    <a:pt x="733" y="894"/>
                    <a:pt x="717" y="871"/>
                  </a:cubicBezTo>
                  <a:cubicBezTo>
                    <a:pt x="694" y="848"/>
                    <a:pt x="725" y="802"/>
                    <a:pt x="710" y="772"/>
                  </a:cubicBezTo>
                  <a:cubicBezTo>
                    <a:pt x="702" y="757"/>
                    <a:pt x="679" y="749"/>
                    <a:pt x="656" y="749"/>
                  </a:cubicBezTo>
                  <a:cubicBezTo>
                    <a:pt x="641" y="749"/>
                    <a:pt x="618" y="764"/>
                    <a:pt x="595" y="764"/>
                  </a:cubicBezTo>
                  <a:cubicBezTo>
                    <a:pt x="588" y="764"/>
                    <a:pt x="580" y="741"/>
                    <a:pt x="572" y="741"/>
                  </a:cubicBezTo>
                  <a:cubicBezTo>
                    <a:pt x="550" y="734"/>
                    <a:pt x="527" y="726"/>
                    <a:pt x="511" y="741"/>
                  </a:cubicBezTo>
                  <a:cubicBezTo>
                    <a:pt x="496" y="757"/>
                    <a:pt x="496" y="802"/>
                    <a:pt x="473" y="810"/>
                  </a:cubicBezTo>
                  <a:cubicBezTo>
                    <a:pt x="435" y="825"/>
                    <a:pt x="381" y="818"/>
                    <a:pt x="351" y="795"/>
                  </a:cubicBezTo>
                  <a:cubicBezTo>
                    <a:pt x="336" y="779"/>
                    <a:pt x="366" y="757"/>
                    <a:pt x="366" y="734"/>
                  </a:cubicBezTo>
                  <a:cubicBezTo>
                    <a:pt x="374" y="718"/>
                    <a:pt x="381" y="696"/>
                    <a:pt x="366" y="680"/>
                  </a:cubicBezTo>
                  <a:cubicBezTo>
                    <a:pt x="358" y="665"/>
                    <a:pt x="336" y="680"/>
                    <a:pt x="320" y="680"/>
                  </a:cubicBezTo>
                  <a:cubicBezTo>
                    <a:pt x="275" y="665"/>
                    <a:pt x="236" y="642"/>
                    <a:pt x="198" y="619"/>
                  </a:cubicBezTo>
                  <a:cubicBezTo>
                    <a:pt x="137" y="573"/>
                    <a:pt x="68" y="535"/>
                    <a:pt x="30" y="482"/>
                  </a:cubicBezTo>
                  <a:cubicBezTo>
                    <a:pt x="7" y="451"/>
                    <a:pt x="0" y="405"/>
                    <a:pt x="15" y="375"/>
                  </a:cubicBezTo>
                  <a:cubicBezTo>
                    <a:pt x="22" y="359"/>
                    <a:pt x="53" y="367"/>
                    <a:pt x="68" y="367"/>
                  </a:cubicBezTo>
                  <a:cubicBezTo>
                    <a:pt x="106" y="359"/>
                    <a:pt x="152" y="375"/>
                    <a:pt x="183" y="359"/>
                  </a:cubicBezTo>
                  <a:cubicBezTo>
                    <a:pt x="198" y="344"/>
                    <a:pt x="183" y="344"/>
                    <a:pt x="183" y="321"/>
                  </a:cubicBezTo>
                  <a:lnTo>
                    <a:pt x="183" y="321"/>
                  </a:lnTo>
                  <a:cubicBezTo>
                    <a:pt x="313" y="329"/>
                    <a:pt x="481" y="268"/>
                    <a:pt x="572" y="306"/>
                  </a:cubicBezTo>
                  <a:cubicBezTo>
                    <a:pt x="603" y="329"/>
                    <a:pt x="656" y="382"/>
                    <a:pt x="702" y="375"/>
                  </a:cubicBezTo>
                  <a:cubicBezTo>
                    <a:pt x="809" y="398"/>
                    <a:pt x="847" y="382"/>
                    <a:pt x="939" y="359"/>
                  </a:cubicBezTo>
                  <a:cubicBezTo>
                    <a:pt x="1014" y="337"/>
                    <a:pt x="1037" y="275"/>
                    <a:pt x="1114" y="314"/>
                  </a:cubicBezTo>
                  <a:cubicBezTo>
                    <a:pt x="1152" y="329"/>
                    <a:pt x="1182" y="344"/>
                    <a:pt x="1221" y="306"/>
                  </a:cubicBezTo>
                  <a:cubicBezTo>
                    <a:pt x="1266" y="268"/>
                    <a:pt x="1259" y="222"/>
                    <a:pt x="1259" y="168"/>
                  </a:cubicBezTo>
                  <a:cubicBezTo>
                    <a:pt x="1259" y="107"/>
                    <a:pt x="1266" y="54"/>
                    <a:pt x="1282" y="0"/>
                  </a:cubicBezTo>
                  <a:lnTo>
                    <a:pt x="1282" y="0"/>
                  </a:lnTo>
                  <a:cubicBezTo>
                    <a:pt x="1289" y="8"/>
                    <a:pt x="1312" y="31"/>
                    <a:pt x="1328" y="39"/>
                  </a:cubicBezTo>
                  <a:cubicBezTo>
                    <a:pt x="1335" y="54"/>
                    <a:pt x="1343" y="69"/>
                    <a:pt x="1358" y="77"/>
                  </a:cubicBezTo>
                  <a:cubicBezTo>
                    <a:pt x="1389" y="92"/>
                    <a:pt x="1419" y="92"/>
                    <a:pt x="1450" y="92"/>
                  </a:cubicBezTo>
                  <a:cubicBezTo>
                    <a:pt x="1457" y="92"/>
                    <a:pt x="1457" y="77"/>
                    <a:pt x="1473" y="77"/>
                  </a:cubicBezTo>
                  <a:cubicBezTo>
                    <a:pt x="1511" y="69"/>
                    <a:pt x="1564" y="92"/>
                    <a:pt x="1602" y="69"/>
                  </a:cubicBezTo>
                  <a:cubicBezTo>
                    <a:pt x="1618" y="62"/>
                    <a:pt x="1572" y="23"/>
                    <a:pt x="1587" y="16"/>
                  </a:cubicBezTo>
                  <a:cubicBezTo>
                    <a:pt x="1656" y="8"/>
                    <a:pt x="1717" y="31"/>
                    <a:pt x="1786" y="39"/>
                  </a:cubicBezTo>
                  <a:lnTo>
                    <a:pt x="1786" y="39"/>
                  </a:lnTo>
                  <a:cubicBezTo>
                    <a:pt x="1816" y="62"/>
                    <a:pt x="1854" y="92"/>
                    <a:pt x="1885" y="115"/>
                  </a:cubicBezTo>
                  <a:cubicBezTo>
                    <a:pt x="1885" y="115"/>
                    <a:pt x="1992" y="85"/>
                    <a:pt x="2000" y="85"/>
                  </a:cubicBezTo>
                  <a:cubicBezTo>
                    <a:pt x="2007" y="85"/>
                    <a:pt x="2076" y="107"/>
                    <a:pt x="2076" y="107"/>
                  </a:cubicBezTo>
                  <a:cubicBezTo>
                    <a:pt x="2099" y="123"/>
                    <a:pt x="2114" y="153"/>
                    <a:pt x="2129" y="146"/>
                  </a:cubicBezTo>
                  <a:cubicBezTo>
                    <a:pt x="2168" y="138"/>
                    <a:pt x="2183" y="92"/>
                    <a:pt x="2221" y="77"/>
                  </a:cubicBezTo>
                  <a:cubicBezTo>
                    <a:pt x="2275" y="46"/>
                    <a:pt x="2336" y="39"/>
                    <a:pt x="2397"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1" name="Freeform 149"/>
            <p:cNvSpPr>
              <a:spLocks noChangeArrowheads="1"/>
            </p:cNvSpPr>
            <p:nvPr/>
          </p:nvSpPr>
          <p:spPr bwMode="auto">
            <a:xfrm>
              <a:off x="6622619" y="8805864"/>
              <a:ext cx="517491" cy="687387"/>
            </a:xfrm>
            <a:custGeom>
              <a:avLst/>
              <a:gdLst>
                <a:gd name="T0" fmla="*/ 115 w 1437"/>
                <a:gd name="T1" fmla="*/ 962 h 1911"/>
                <a:gd name="T2" fmla="*/ 184 w 1437"/>
                <a:gd name="T3" fmla="*/ 1168 h 1911"/>
                <a:gd name="T4" fmla="*/ 0 w 1437"/>
                <a:gd name="T5" fmla="*/ 1489 h 1911"/>
                <a:gd name="T6" fmla="*/ 54 w 1437"/>
                <a:gd name="T7" fmla="*/ 1566 h 1911"/>
                <a:gd name="T8" fmla="*/ 275 w 1437"/>
                <a:gd name="T9" fmla="*/ 1688 h 1911"/>
                <a:gd name="T10" fmla="*/ 382 w 1437"/>
                <a:gd name="T11" fmla="*/ 1825 h 1911"/>
                <a:gd name="T12" fmla="*/ 535 w 1437"/>
                <a:gd name="T13" fmla="*/ 1841 h 1911"/>
                <a:gd name="T14" fmla="*/ 634 w 1437"/>
                <a:gd name="T15" fmla="*/ 1802 h 1911"/>
                <a:gd name="T16" fmla="*/ 818 w 1437"/>
                <a:gd name="T17" fmla="*/ 1757 h 1911"/>
                <a:gd name="T18" fmla="*/ 1146 w 1437"/>
                <a:gd name="T19" fmla="*/ 1825 h 1911"/>
                <a:gd name="T20" fmla="*/ 1116 w 1437"/>
                <a:gd name="T21" fmla="*/ 1635 h 1911"/>
                <a:gd name="T22" fmla="*/ 1100 w 1437"/>
                <a:gd name="T23" fmla="*/ 1405 h 1911"/>
                <a:gd name="T24" fmla="*/ 1215 w 1437"/>
                <a:gd name="T25" fmla="*/ 1153 h 1911"/>
                <a:gd name="T26" fmla="*/ 1291 w 1437"/>
                <a:gd name="T27" fmla="*/ 1016 h 1911"/>
                <a:gd name="T28" fmla="*/ 1413 w 1437"/>
                <a:gd name="T29" fmla="*/ 916 h 1911"/>
                <a:gd name="T30" fmla="*/ 1421 w 1437"/>
                <a:gd name="T31" fmla="*/ 825 h 1911"/>
                <a:gd name="T32" fmla="*/ 1314 w 1437"/>
                <a:gd name="T33" fmla="*/ 703 h 1911"/>
                <a:gd name="T34" fmla="*/ 1383 w 1437"/>
                <a:gd name="T35" fmla="*/ 618 h 1911"/>
                <a:gd name="T36" fmla="*/ 1299 w 1437"/>
                <a:gd name="T37" fmla="*/ 435 h 1911"/>
                <a:gd name="T38" fmla="*/ 1261 w 1437"/>
                <a:gd name="T39" fmla="*/ 451 h 1911"/>
                <a:gd name="T40" fmla="*/ 1054 w 1437"/>
                <a:gd name="T41" fmla="*/ 527 h 1911"/>
                <a:gd name="T42" fmla="*/ 909 w 1437"/>
                <a:gd name="T43" fmla="*/ 420 h 1911"/>
                <a:gd name="T44" fmla="*/ 917 w 1437"/>
                <a:gd name="T45" fmla="*/ 282 h 1911"/>
                <a:gd name="T46" fmla="*/ 986 w 1437"/>
                <a:gd name="T47" fmla="*/ 160 h 1911"/>
                <a:gd name="T48" fmla="*/ 993 w 1437"/>
                <a:gd name="T49" fmla="*/ 69 h 1911"/>
                <a:gd name="T50" fmla="*/ 940 w 1437"/>
                <a:gd name="T51" fmla="*/ 0 h 1911"/>
                <a:gd name="T52" fmla="*/ 764 w 1437"/>
                <a:gd name="T53" fmla="*/ 38 h 1911"/>
                <a:gd name="T54" fmla="*/ 665 w 1437"/>
                <a:gd name="T55" fmla="*/ 61 h 1911"/>
                <a:gd name="T56" fmla="*/ 489 w 1437"/>
                <a:gd name="T57" fmla="*/ 46 h 1911"/>
                <a:gd name="T58" fmla="*/ 268 w 1437"/>
                <a:gd name="T59" fmla="*/ 237 h 1911"/>
                <a:gd name="T60" fmla="*/ 145 w 1437"/>
                <a:gd name="T61" fmla="*/ 321 h 1911"/>
                <a:gd name="T62" fmla="*/ 61 w 1437"/>
                <a:gd name="T63" fmla="*/ 519 h 1911"/>
                <a:gd name="T64" fmla="*/ 107 w 1437"/>
                <a:gd name="T65" fmla="*/ 703 h 1911"/>
                <a:gd name="T66" fmla="*/ 122 w 1437"/>
                <a:gd name="T67" fmla="*/ 741 h 1911"/>
                <a:gd name="T68" fmla="*/ 39 w 1437"/>
                <a:gd name="T69" fmla="*/ 893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911">
                  <a:moveTo>
                    <a:pt x="115" y="962"/>
                  </a:moveTo>
                  <a:lnTo>
                    <a:pt x="115" y="962"/>
                  </a:lnTo>
                  <a:cubicBezTo>
                    <a:pt x="130" y="985"/>
                    <a:pt x="153" y="1008"/>
                    <a:pt x="161" y="1039"/>
                  </a:cubicBezTo>
                  <a:cubicBezTo>
                    <a:pt x="176" y="1077"/>
                    <a:pt x="199" y="1130"/>
                    <a:pt x="184" y="1168"/>
                  </a:cubicBezTo>
                  <a:cubicBezTo>
                    <a:pt x="153" y="1260"/>
                    <a:pt x="92" y="1337"/>
                    <a:pt x="46" y="1421"/>
                  </a:cubicBezTo>
                  <a:cubicBezTo>
                    <a:pt x="31" y="1443"/>
                    <a:pt x="0" y="1459"/>
                    <a:pt x="0" y="1489"/>
                  </a:cubicBezTo>
                  <a:cubicBezTo>
                    <a:pt x="0" y="1520"/>
                    <a:pt x="39" y="1543"/>
                    <a:pt x="54" y="1566"/>
                  </a:cubicBezTo>
                  <a:lnTo>
                    <a:pt x="54" y="1566"/>
                  </a:lnTo>
                  <a:cubicBezTo>
                    <a:pt x="107" y="1581"/>
                    <a:pt x="161" y="1573"/>
                    <a:pt x="199" y="1596"/>
                  </a:cubicBezTo>
                  <a:cubicBezTo>
                    <a:pt x="237" y="1612"/>
                    <a:pt x="252" y="1657"/>
                    <a:pt x="275" y="1688"/>
                  </a:cubicBezTo>
                  <a:cubicBezTo>
                    <a:pt x="298" y="1726"/>
                    <a:pt x="314" y="1764"/>
                    <a:pt x="336" y="1802"/>
                  </a:cubicBezTo>
                  <a:cubicBezTo>
                    <a:pt x="344" y="1818"/>
                    <a:pt x="367" y="1818"/>
                    <a:pt x="382" y="1825"/>
                  </a:cubicBezTo>
                  <a:cubicBezTo>
                    <a:pt x="397" y="1848"/>
                    <a:pt x="397" y="1902"/>
                    <a:pt x="428" y="1902"/>
                  </a:cubicBezTo>
                  <a:cubicBezTo>
                    <a:pt x="466" y="1902"/>
                    <a:pt x="497" y="1856"/>
                    <a:pt x="535" y="1841"/>
                  </a:cubicBezTo>
                  <a:cubicBezTo>
                    <a:pt x="566" y="1825"/>
                    <a:pt x="604" y="1818"/>
                    <a:pt x="634" y="1802"/>
                  </a:cubicBezTo>
                  <a:lnTo>
                    <a:pt x="634" y="1802"/>
                  </a:lnTo>
                  <a:cubicBezTo>
                    <a:pt x="680" y="1787"/>
                    <a:pt x="711" y="1772"/>
                    <a:pt x="756" y="1764"/>
                  </a:cubicBezTo>
                  <a:cubicBezTo>
                    <a:pt x="772" y="1757"/>
                    <a:pt x="795" y="1749"/>
                    <a:pt x="818" y="1757"/>
                  </a:cubicBezTo>
                  <a:cubicBezTo>
                    <a:pt x="909" y="1802"/>
                    <a:pt x="986" y="1879"/>
                    <a:pt x="1085" y="1902"/>
                  </a:cubicBezTo>
                  <a:cubicBezTo>
                    <a:pt x="1116" y="1910"/>
                    <a:pt x="1131" y="1856"/>
                    <a:pt x="1146" y="1825"/>
                  </a:cubicBezTo>
                  <a:cubicBezTo>
                    <a:pt x="1161" y="1787"/>
                    <a:pt x="1192" y="1741"/>
                    <a:pt x="1184" y="1703"/>
                  </a:cubicBezTo>
                  <a:cubicBezTo>
                    <a:pt x="1177" y="1665"/>
                    <a:pt x="1116" y="1665"/>
                    <a:pt x="1116" y="1635"/>
                  </a:cubicBezTo>
                  <a:cubicBezTo>
                    <a:pt x="1100" y="1581"/>
                    <a:pt x="1138" y="1520"/>
                    <a:pt x="1138" y="1466"/>
                  </a:cubicBezTo>
                  <a:cubicBezTo>
                    <a:pt x="1138" y="1443"/>
                    <a:pt x="1108" y="1428"/>
                    <a:pt x="1100" y="1405"/>
                  </a:cubicBezTo>
                  <a:cubicBezTo>
                    <a:pt x="1077" y="1337"/>
                    <a:pt x="1016" y="1260"/>
                    <a:pt x="1047" y="1199"/>
                  </a:cubicBezTo>
                  <a:cubicBezTo>
                    <a:pt x="1070" y="1146"/>
                    <a:pt x="1161" y="1168"/>
                    <a:pt x="1215" y="1153"/>
                  </a:cubicBezTo>
                  <a:cubicBezTo>
                    <a:pt x="1245" y="1138"/>
                    <a:pt x="1283" y="1146"/>
                    <a:pt x="1299" y="1115"/>
                  </a:cubicBezTo>
                  <a:cubicBezTo>
                    <a:pt x="1314" y="1085"/>
                    <a:pt x="1291" y="1046"/>
                    <a:pt x="1291" y="1016"/>
                  </a:cubicBezTo>
                  <a:cubicBezTo>
                    <a:pt x="1283" y="993"/>
                    <a:pt x="1276" y="970"/>
                    <a:pt x="1283" y="955"/>
                  </a:cubicBezTo>
                  <a:cubicBezTo>
                    <a:pt x="1291" y="939"/>
                    <a:pt x="1398" y="924"/>
                    <a:pt x="1413" y="916"/>
                  </a:cubicBezTo>
                  <a:lnTo>
                    <a:pt x="1413" y="916"/>
                  </a:lnTo>
                  <a:cubicBezTo>
                    <a:pt x="1421" y="886"/>
                    <a:pt x="1436" y="855"/>
                    <a:pt x="1421" y="825"/>
                  </a:cubicBezTo>
                  <a:cubicBezTo>
                    <a:pt x="1413" y="802"/>
                    <a:pt x="1375" y="794"/>
                    <a:pt x="1360" y="771"/>
                  </a:cubicBezTo>
                  <a:cubicBezTo>
                    <a:pt x="1345" y="749"/>
                    <a:pt x="1314" y="726"/>
                    <a:pt x="1314" y="703"/>
                  </a:cubicBezTo>
                  <a:cubicBezTo>
                    <a:pt x="1322" y="680"/>
                    <a:pt x="1368" y="695"/>
                    <a:pt x="1375" y="680"/>
                  </a:cubicBezTo>
                  <a:cubicBezTo>
                    <a:pt x="1390" y="664"/>
                    <a:pt x="1390" y="641"/>
                    <a:pt x="1383" y="618"/>
                  </a:cubicBezTo>
                  <a:cubicBezTo>
                    <a:pt x="1368" y="596"/>
                    <a:pt x="1337" y="580"/>
                    <a:pt x="1329" y="557"/>
                  </a:cubicBezTo>
                  <a:cubicBezTo>
                    <a:pt x="1314" y="519"/>
                    <a:pt x="1306" y="474"/>
                    <a:pt x="1299" y="435"/>
                  </a:cubicBezTo>
                  <a:lnTo>
                    <a:pt x="1299" y="435"/>
                  </a:lnTo>
                  <a:cubicBezTo>
                    <a:pt x="1261" y="451"/>
                    <a:pt x="1261" y="451"/>
                    <a:pt x="1261" y="451"/>
                  </a:cubicBezTo>
                  <a:lnTo>
                    <a:pt x="1261" y="451"/>
                  </a:lnTo>
                  <a:cubicBezTo>
                    <a:pt x="1192" y="474"/>
                    <a:pt x="1131" y="512"/>
                    <a:pt x="1054" y="527"/>
                  </a:cubicBezTo>
                  <a:cubicBezTo>
                    <a:pt x="1024" y="535"/>
                    <a:pt x="978" y="535"/>
                    <a:pt x="947" y="512"/>
                  </a:cubicBezTo>
                  <a:cubicBezTo>
                    <a:pt x="925" y="489"/>
                    <a:pt x="917" y="451"/>
                    <a:pt x="909" y="420"/>
                  </a:cubicBezTo>
                  <a:cubicBezTo>
                    <a:pt x="894" y="389"/>
                    <a:pt x="886" y="351"/>
                    <a:pt x="894" y="321"/>
                  </a:cubicBezTo>
                  <a:cubicBezTo>
                    <a:pt x="894" y="305"/>
                    <a:pt x="917" y="298"/>
                    <a:pt x="917" y="282"/>
                  </a:cubicBezTo>
                  <a:cubicBezTo>
                    <a:pt x="925" y="244"/>
                    <a:pt x="894" y="214"/>
                    <a:pt x="909" y="183"/>
                  </a:cubicBezTo>
                  <a:cubicBezTo>
                    <a:pt x="925" y="160"/>
                    <a:pt x="970" y="176"/>
                    <a:pt x="986" y="160"/>
                  </a:cubicBezTo>
                  <a:cubicBezTo>
                    <a:pt x="1001" y="145"/>
                    <a:pt x="970" y="130"/>
                    <a:pt x="970" y="114"/>
                  </a:cubicBezTo>
                  <a:cubicBezTo>
                    <a:pt x="978" y="99"/>
                    <a:pt x="986" y="84"/>
                    <a:pt x="993" y="69"/>
                  </a:cubicBezTo>
                  <a:lnTo>
                    <a:pt x="993" y="69"/>
                  </a:lnTo>
                  <a:cubicBezTo>
                    <a:pt x="978" y="46"/>
                    <a:pt x="970" y="0"/>
                    <a:pt x="940" y="0"/>
                  </a:cubicBezTo>
                  <a:cubicBezTo>
                    <a:pt x="902" y="0"/>
                    <a:pt x="886" y="61"/>
                    <a:pt x="841" y="69"/>
                  </a:cubicBezTo>
                  <a:cubicBezTo>
                    <a:pt x="818" y="76"/>
                    <a:pt x="795" y="23"/>
                    <a:pt x="764" y="38"/>
                  </a:cubicBezTo>
                  <a:cubicBezTo>
                    <a:pt x="749" y="46"/>
                    <a:pt x="779" y="99"/>
                    <a:pt x="756" y="99"/>
                  </a:cubicBezTo>
                  <a:cubicBezTo>
                    <a:pt x="726" y="107"/>
                    <a:pt x="695" y="53"/>
                    <a:pt x="665" y="61"/>
                  </a:cubicBezTo>
                  <a:cubicBezTo>
                    <a:pt x="642" y="69"/>
                    <a:pt x="665" y="130"/>
                    <a:pt x="642" y="130"/>
                  </a:cubicBezTo>
                  <a:cubicBezTo>
                    <a:pt x="589" y="122"/>
                    <a:pt x="543" y="23"/>
                    <a:pt x="489" y="46"/>
                  </a:cubicBezTo>
                  <a:cubicBezTo>
                    <a:pt x="413" y="76"/>
                    <a:pt x="405" y="199"/>
                    <a:pt x="336" y="252"/>
                  </a:cubicBezTo>
                  <a:cubicBezTo>
                    <a:pt x="321" y="267"/>
                    <a:pt x="291" y="229"/>
                    <a:pt x="268" y="237"/>
                  </a:cubicBezTo>
                  <a:cubicBezTo>
                    <a:pt x="222" y="252"/>
                    <a:pt x="184" y="290"/>
                    <a:pt x="145" y="321"/>
                  </a:cubicBezTo>
                  <a:lnTo>
                    <a:pt x="145" y="321"/>
                  </a:lnTo>
                  <a:cubicBezTo>
                    <a:pt x="153" y="366"/>
                    <a:pt x="184" y="405"/>
                    <a:pt x="161" y="451"/>
                  </a:cubicBezTo>
                  <a:cubicBezTo>
                    <a:pt x="145" y="489"/>
                    <a:pt x="77" y="481"/>
                    <a:pt x="61" y="519"/>
                  </a:cubicBezTo>
                  <a:cubicBezTo>
                    <a:pt x="54" y="542"/>
                    <a:pt x="107" y="550"/>
                    <a:pt x="115" y="580"/>
                  </a:cubicBezTo>
                  <a:cubicBezTo>
                    <a:pt x="122" y="618"/>
                    <a:pt x="107" y="664"/>
                    <a:pt x="107" y="703"/>
                  </a:cubicBezTo>
                  <a:lnTo>
                    <a:pt x="107" y="703"/>
                  </a:lnTo>
                  <a:cubicBezTo>
                    <a:pt x="115" y="718"/>
                    <a:pt x="122" y="726"/>
                    <a:pt x="122" y="741"/>
                  </a:cubicBezTo>
                  <a:cubicBezTo>
                    <a:pt x="122" y="779"/>
                    <a:pt x="130" y="817"/>
                    <a:pt x="115" y="848"/>
                  </a:cubicBezTo>
                  <a:cubicBezTo>
                    <a:pt x="100" y="871"/>
                    <a:pt x="39" y="863"/>
                    <a:pt x="39" y="893"/>
                  </a:cubicBezTo>
                  <a:cubicBezTo>
                    <a:pt x="39" y="924"/>
                    <a:pt x="92" y="939"/>
                    <a:pt x="115" y="96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2" name="Freeform 150"/>
            <p:cNvSpPr>
              <a:spLocks noChangeArrowheads="1"/>
            </p:cNvSpPr>
            <p:nvPr/>
          </p:nvSpPr>
          <p:spPr bwMode="auto">
            <a:xfrm>
              <a:off x="6438481" y="9050339"/>
              <a:ext cx="231760" cy="149225"/>
            </a:xfrm>
            <a:custGeom>
              <a:avLst/>
              <a:gdLst>
                <a:gd name="T0" fmla="*/ 15 w 642"/>
                <a:gd name="T1" fmla="*/ 298 h 413"/>
                <a:gd name="T2" fmla="*/ 15 w 642"/>
                <a:gd name="T3" fmla="*/ 298 h 413"/>
                <a:gd name="T4" fmla="*/ 114 w 642"/>
                <a:gd name="T5" fmla="*/ 374 h 413"/>
                <a:gd name="T6" fmla="*/ 229 w 642"/>
                <a:gd name="T7" fmla="*/ 344 h 413"/>
                <a:gd name="T8" fmla="*/ 305 w 642"/>
                <a:gd name="T9" fmla="*/ 366 h 413"/>
                <a:gd name="T10" fmla="*/ 358 w 642"/>
                <a:gd name="T11" fmla="*/ 405 h 413"/>
                <a:gd name="T12" fmla="*/ 450 w 642"/>
                <a:gd name="T13" fmla="*/ 336 h 413"/>
                <a:gd name="T14" fmla="*/ 626 w 642"/>
                <a:gd name="T15" fmla="*/ 282 h 413"/>
                <a:gd name="T16" fmla="*/ 626 w 642"/>
                <a:gd name="T17" fmla="*/ 282 h 413"/>
                <a:gd name="T18" fmla="*/ 550 w 642"/>
                <a:gd name="T19" fmla="*/ 213 h 413"/>
                <a:gd name="T20" fmla="*/ 626 w 642"/>
                <a:gd name="T21" fmla="*/ 168 h 413"/>
                <a:gd name="T22" fmla="*/ 633 w 642"/>
                <a:gd name="T23" fmla="*/ 61 h 413"/>
                <a:gd name="T24" fmla="*/ 618 w 642"/>
                <a:gd name="T25" fmla="*/ 23 h 413"/>
                <a:gd name="T26" fmla="*/ 618 w 642"/>
                <a:gd name="T27" fmla="*/ 23 h 413"/>
                <a:gd name="T28" fmla="*/ 527 w 642"/>
                <a:gd name="T29" fmla="*/ 0 h 413"/>
                <a:gd name="T30" fmla="*/ 381 w 642"/>
                <a:gd name="T31" fmla="*/ 38 h 413"/>
                <a:gd name="T32" fmla="*/ 267 w 642"/>
                <a:gd name="T33" fmla="*/ 15 h 413"/>
                <a:gd name="T34" fmla="*/ 267 w 642"/>
                <a:gd name="T35" fmla="*/ 15 h 413"/>
                <a:gd name="T36" fmla="*/ 244 w 642"/>
                <a:gd name="T37" fmla="*/ 61 h 413"/>
                <a:gd name="T38" fmla="*/ 206 w 642"/>
                <a:gd name="T39" fmla="*/ 61 h 413"/>
                <a:gd name="T40" fmla="*/ 175 w 642"/>
                <a:gd name="T41" fmla="*/ 91 h 413"/>
                <a:gd name="T42" fmla="*/ 175 w 642"/>
                <a:gd name="T43" fmla="*/ 91 h 413"/>
                <a:gd name="T44" fmla="*/ 83 w 642"/>
                <a:gd name="T45" fmla="*/ 145 h 413"/>
                <a:gd name="T46" fmla="*/ 68 w 642"/>
                <a:gd name="T47" fmla="*/ 244 h 413"/>
                <a:gd name="T48" fmla="*/ 15 w 642"/>
                <a:gd name="T49" fmla="*/ 175 h 413"/>
                <a:gd name="T50" fmla="*/ 0 w 642"/>
                <a:gd name="T51" fmla="*/ 198 h 413"/>
                <a:gd name="T52" fmla="*/ 15 w 642"/>
                <a:gd name="T53" fmla="*/ 2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2" h="413">
                  <a:moveTo>
                    <a:pt x="15" y="298"/>
                  </a:moveTo>
                  <a:lnTo>
                    <a:pt x="15" y="298"/>
                  </a:lnTo>
                  <a:cubicBezTo>
                    <a:pt x="45" y="321"/>
                    <a:pt x="83" y="351"/>
                    <a:pt x="114" y="374"/>
                  </a:cubicBezTo>
                  <a:cubicBezTo>
                    <a:pt x="114" y="374"/>
                    <a:pt x="221" y="344"/>
                    <a:pt x="229" y="344"/>
                  </a:cubicBezTo>
                  <a:cubicBezTo>
                    <a:pt x="236" y="344"/>
                    <a:pt x="305" y="366"/>
                    <a:pt x="305" y="366"/>
                  </a:cubicBezTo>
                  <a:cubicBezTo>
                    <a:pt x="328" y="382"/>
                    <a:pt x="343" y="412"/>
                    <a:pt x="358" y="405"/>
                  </a:cubicBezTo>
                  <a:cubicBezTo>
                    <a:pt x="397" y="397"/>
                    <a:pt x="412" y="351"/>
                    <a:pt x="450" y="336"/>
                  </a:cubicBezTo>
                  <a:cubicBezTo>
                    <a:pt x="504" y="305"/>
                    <a:pt x="565" y="298"/>
                    <a:pt x="626" y="282"/>
                  </a:cubicBezTo>
                  <a:lnTo>
                    <a:pt x="626" y="282"/>
                  </a:lnTo>
                  <a:cubicBezTo>
                    <a:pt x="603" y="259"/>
                    <a:pt x="550" y="244"/>
                    <a:pt x="550" y="213"/>
                  </a:cubicBezTo>
                  <a:cubicBezTo>
                    <a:pt x="550" y="183"/>
                    <a:pt x="611" y="191"/>
                    <a:pt x="626" y="168"/>
                  </a:cubicBezTo>
                  <a:cubicBezTo>
                    <a:pt x="641" y="137"/>
                    <a:pt x="633" y="99"/>
                    <a:pt x="633" y="61"/>
                  </a:cubicBezTo>
                  <a:cubicBezTo>
                    <a:pt x="633" y="46"/>
                    <a:pt x="626" y="38"/>
                    <a:pt x="618" y="23"/>
                  </a:cubicBezTo>
                  <a:lnTo>
                    <a:pt x="618" y="23"/>
                  </a:lnTo>
                  <a:cubicBezTo>
                    <a:pt x="588" y="15"/>
                    <a:pt x="557" y="0"/>
                    <a:pt x="527" y="0"/>
                  </a:cubicBezTo>
                  <a:cubicBezTo>
                    <a:pt x="473" y="0"/>
                    <a:pt x="427" y="38"/>
                    <a:pt x="381" y="38"/>
                  </a:cubicBezTo>
                  <a:cubicBezTo>
                    <a:pt x="336" y="38"/>
                    <a:pt x="305" y="23"/>
                    <a:pt x="267" y="15"/>
                  </a:cubicBezTo>
                  <a:lnTo>
                    <a:pt x="267" y="15"/>
                  </a:lnTo>
                  <a:cubicBezTo>
                    <a:pt x="259" y="30"/>
                    <a:pt x="259" y="53"/>
                    <a:pt x="244" y="61"/>
                  </a:cubicBezTo>
                  <a:cubicBezTo>
                    <a:pt x="236" y="69"/>
                    <a:pt x="221" y="53"/>
                    <a:pt x="206" y="61"/>
                  </a:cubicBezTo>
                  <a:cubicBezTo>
                    <a:pt x="191" y="61"/>
                    <a:pt x="183" y="76"/>
                    <a:pt x="175" y="91"/>
                  </a:cubicBezTo>
                  <a:lnTo>
                    <a:pt x="175" y="91"/>
                  </a:lnTo>
                  <a:cubicBezTo>
                    <a:pt x="145" y="107"/>
                    <a:pt x="106" y="122"/>
                    <a:pt x="83" y="145"/>
                  </a:cubicBezTo>
                  <a:cubicBezTo>
                    <a:pt x="68" y="175"/>
                    <a:pt x="99" y="229"/>
                    <a:pt x="68" y="244"/>
                  </a:cubicBezTo>
                  <a:cubicBezTo>
                    <a:pt x="45" y="252"/>
                    <a:pt x="38" y="191"/>
                    <a:pt x="15" y="175"/>
                  </a:cubicBezTo>
                  <a:cubicBezTo>
                    <a:pt x="7" y="168"/>
                    <a:pt x="0" y="191"/>
                    <a:pt x="0" y="198"/>
                  </a:cubicBezTo>
                  <a:cubicBezTo>
                    <a:pt x="0" y="229"/>
                    <a:pt x="7" y="267"/>
                    <a:pt x="15" y="2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3" name="Freeform 151"/>
            <p:cNvSpPr>
              <a:spLocks noChangeArrowheads="1"/>
            </p:cNvSpPr>
            <p:nvPr/>
          </p:nvSpPr>
          <p:spPr bwMode="auto">
            <a:xfrm>
              <a:off x="6263868" y="8993188"/>
              <a:ext cx="239697" cy="184150"/>
            </a:xfrm>
            <a:custGeom>
              <a:avLst/>
              <a:gdLst>
                <a:gd name="T0" fmla="*/ 481 w 665"/>
                <a:gd name="T1" fmla="*/ 0 h 513"/>
                <a:gd name="T2" fmla="*/ 481 w 665"/>
                <a:gd name="T3" fmla="*/ 0 h 513"/>
                <a:gd name="T4" fmla="*/ 527 w 665"/>
                <a:gd name="T5" fmla="*/ 46 h 513"/>
                <a:gd name="T6" fmla="*/ 580 w 665"/>
                <a:gd name="T7" fmla="*/ 77 h 513"/>
                <a:gd name="T8" fmla="*/ 588 w 665"/>
                <a:gd name="T9" fmla="*/ 153 h 513"/>
                <a:gd name="T10" fmla="*/ 580 w 665"/>
                <a:gd name="T11" fmla="*/ 214 h 513"/>
                <a:gd name="T12" fmla="*/ 664 w 665"/>
                <a:gd name="T13" fmla="*/ 252 h 513"/>
                <a:gd name="T14" fmla="*/ 664 w 665"/>
                <a:gd name="T15" fmla="*/ 252 h 513"/>
                <a:gd name="T16" fmla="*/ 572 w 665"/>
                <a:gd name="T17" fmla="*/ 306 h 513"/>
                <a:gd name="T18" fmla="*/ 557 w 665"/>
                <a:gd name="T19" fmla="*/ 405 h 513"/>
                <a:gd name="T20" fmla="*/ 504 w 665"/>
                <a:gd name="T21" fmla="*/ 336 h 513"/>
                <a:gd name="T22" fmla="*/ 489 w 665"/>
                <a:gd name="T23" fmla="*/ 359 h 513"/>
                <a:gd name="T24" fmla="*/ 504 w 665"/>
                <a:gd name="T25" fmla="*/ 459 h 513"/>
                <a:gd name="T26" fmla="*/ 504 w 665"/>
                <a:gd name="T27" fmla="*/ 459 h 513"/>
                <a:gd name="T28" fmla="*/ 305 w 665"/>
                <a:gd name="T29" fmla="*/ 436 h 513"/>
                <a:gd name="T30" fmla="*/ 320 w 665"/>
                <a:gd name="T31" fmla="*/ 489 h 513"/>
                <a:gd name="T32" fmla="*/ 191 w 665"/>
                <a:gd name="T33" fmla="*/ 497 h 513"/>
                <a:gd name="T34" fmla="*/ 168 w 665"/>
                <a:gd name="T35" fmla="*/ 512 h 513"/>
                <a:gd name="T36" fmla="*/ 76 w 665"/>
                <a:gd name="T37" fmla="*/ 497 h 513"/>
                <a:gd name="T38" fmla="*/ 46 w 665"/>
                <a:gd name="T39" fmla="*/ 459 h 513"/>
                <a:gd name="T40" fmla="*/ 0 w 665"/>
                <a:gd name="T41" fmla="*/ 420 h 513"/>
                <a:gd name="T42" fmla="*/ 0 w 665"/>
                <a:gd name="T43" fmla="*/ 420 h 513"/>
                <a:gd name="T44" fmla="*/ 23 w 665"/>
                <a:gd name="T45" fmla="*/ 352 h 513"/>
                <a:gd name="T46" fmla="*/ 221 w 665"/>
                <a:gd name="T47" fmla="*/ 184 h 513"/>
                <a:gd name="T48" fmla="*/ 458 w 665"/>
                <a:gd name="T49" fmla="*/ 16 h 513"/>
                <a:gd name="T50" fmla="*/ 481 w 665"/>
                <a:gd name="T51"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5" h="513">
                  <a:moveTo>
                    <a:pt x="481" y="0"/>
                  </a:moveTo>
                  <a:lnTo>
                    <a:pt x="481" y="0"/>
                  </a:lnTo>
                  <a:cubicBezTo>
                    <a:pt x="504" y="31"/>
                    <a:pt x="496" y="23"/>
                    <a:pt x="527" y="46"/>
                  </a:cubicBezTo>
                  <a:cubicBezTo>
                    <a:pt x="542" y="61"/>
                    <a:pt x="572" y="61"/>
                    <a:pt x="580" y="77"/>
                  </a:cubicBezTo>
                  <a:cubicBezTo>
                    <a:pt x="595" y="99"/>
                    <a:pt x="588" y="130"/>
                    <a:pt x="588" y="153"/>
                  </a:cubicBezTo>
                  <a:cubicBezTo>
                    <a:pt x="588" y="176"/>
                    <a:pt x="565" y="199"/>
                    <a:pt x="580" y="214"/>
                  </a:cubicBezTo>
                  <a:cubicBezTo>
                    <a:pt x="595" y="245"/>
                    <a:pt x="634" y="237"/>
                    <a:pt x="664" y="252"/>
                  </a:cubicBezTo>
                  <a:lnTo>
                    <a:pt x="664" y="252"/>
                  </a:lnTo>
                  <a:cubicBezTo>
                    <a:pt x="634" y="268"/>
                    <a:pt x="595" y="283"/>
                    <a:pt x="572" y="306"/>
                  </a:cubicBezTo>
                  <a:cubicBezTo>
                    <a:pt x="557" y="336"/>
                    <a:pt x="588" y="390"/>
                    <a:pt x="557" y="405"/>
                  </a:cubicBezTo>
                  <a:cubicBezTo>
                    <a:pt x="534" y="413"/>
                    <a:pt x="527" y="352"/>
                    <a:pt x="504" y="336"/>
                  </a:cubicBezTo>
                  <a:cubicBezTo>
                    <a:pt x="496" y="329"/>
                    <a:pt x="489" y="352"/>
                    <a:pt x="489" y="359"/>
                  </a:cubicBezTo>
                  <a:cubicBezTo>
                    <a:pt x="489" y="390"/>
                    <a:pt x="496" y="428"/>
                    <a:pt x="504" y="459"/>
                  </a:cubicBezTo>
                  <a:lnTo>
                    <a:pt x="504" y="459"/>
                  </a:lnTo>
                  <a:cubicBezTo>
                    <a:pt x="435" y="451"/>
                    <a:pt x="374" y="428"/>
                    <a:pt x="305" y="436"/>
                  </a:cubicBezTo>
                  <a:cubicBezTo>
                    <a:pt x="290" y="443"/>
                    <a:pt x="336" y="482"/>
                    <a:pt x="320" y="489"/>
                  </a:cubicBezTo>
                  <a:cubicBezTo>
                    <a:pt x="282" y="512"/>
                    <a:pt x="229" y="489"/>
                    <a:pt x="191" y="497"/>
                  </a:cubicBezTo>
                  <a:cubicBezTo>
                    <a:pt x="175" y="497"/>
                    <a:pt x="175" y="512"/>
                    <a:pt x="168" y="512"/>
                  </a:cubicBezTo>
                  <a:cubicBezTo>
                    <a:pt x="137" y="512"/>
                    <a:pt x="107" y="512"/>
                    <a:pt x="76" y="497"/>
                  </a:cubicBezTo>
                  <a:cubicBezTo>
                    <a:pt x="61" y="489"/>
                    <a:pt x="53" y="474"/>
                    <a:pt x="46" y="459"/>
                  </a:cubicBezTo>
                  <a:cubicBezTo>
                    <a:pt x="30" y="451"/>
                    <a:pt x="7" y="428"/>
                    <a:pt x="0" y="420"/>
                  </a:cubicBezTo>
                  <a:lnTo>
                    <a:pt x="0" y="420"/>
                  </a:lnTo>
                  <a:cubicBezTo>
                    <a:pt x="7" y="397"/>
                    <a:pt x="15" y="374"/>
                    <a:pt x="23" y="352"/>
                  </a:cubicBezTo>
                  <a:cubicBezTo>
                    <a:pt x="53" y="283"/>
                    <a:pt x="183" y="275"/>
                    <a:pt x="221" y="184"/>
                  </a:cubicBezTo>
                  <a:cubicBezTo>
                    <a:pt x="290" y="84"/>
                    <a:pt x="359" y="61"/>
                    <a:pt x="458" y="16"/>
                  </a:cubicBezTo>
                  <a:cubicBezTo>
                    <a:pt x="466" y="8"/>
                    <a:pt x="473" y="8"/>
                    <a:pt x="48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4" name="Freeform 152"/>
            <p:cNvSpPr>
              <a:spLocks noChangeArrowheads="1"/>
            </p:cNvSpPr>
            <p:nvPr/>
          </p:nvSpPr>
          <p:spPr bwMode="auto">
            <a:xfrm>
              <a:off x="6851203" y="9091613"/>
              <a:ext cx="712742" cy="622300"/>
            </a:xfrm>
            <a:custGeom>
              <a:avLst/>
              <a:gdLst>
                <a:gd name="T0" fmla="*/ 1513 w 1980"/>
                <a:gd name="T1" fmla="*/ 1566 h 1728"/>
                <a:gd name="T2" fmla="*/ 1658 w 1980"/>
                <a:gd name="T3" fmla="*/ 1581 h 1728"/>
                <a:gd name="T4" fmla="*/ 1658 w 1980"/>
                <a:gd name="T5" fmla="*/ 1299 h 1728"/>
                <a:gd name="T6" fmla="*/ 1665 w 1980"/>
                <a:gd name="T7" fmla="*/ 1062 h 1728"/>
                <a:gd name="T8" fmla="*/ 1795 w 1980"/>
                <a:gd name="T9" fmla="*/ 810 h 1728"/>
                <a:gd name="T10" fmla="*/ 1940 w 1980"/>
                <a:gd name="T11" fmla="*/ 756 h 1728"/>
                <a:gd name="T12" fmla="*/ 1956 w 1980"/>
                <a:gd name="T13" fmla="*/ 688 h 1728"/>
                <a:gd name="T14" fmla="*/ 1818 w 1980"/>
                <a:gd name="T15" fmla="*/ 604 h 1728"/>
                <a:gd name="T16" fmla="*/ 1803 w 1980"/>
                <a:gd name="T17" fmla="*/ 443 h 1728"/>
                <a:gd name="T18" fmla="*/ 1887 w 1980"/>
                <a:gd name="T19" fmla="*/ 352 h 1728"/>
                <a:gd name="T20" fmla="*/ 1979 w 1980"/>
                <a:gd name="T21" fmla="*/ 344 h 1728"/>
                <a:gd name="T22" fmla="*/ 1910 w 1980"/>
                <a:gd name="T23" fmla="*/ 138 h 1728"/>
                <a:gd name="T24" fmla="*/ 1826 w 1980"/>
                <a:gd name="T25" fmla="*/ 84 h 1728"/>
                <a:gd name="T26" fmla="*/ 1658 w 1980"/>
                <a:gd name="T27" fmla="*/ 46 h 1728"/>
                <a:gd name="T28" fmla="*/ 1566 w 1980"/>
                <a:gd name="T29" fmla="*/ 61 h 1728"/>
                <a:gd name="T30" fmla="*/ 1497 w 1980"/>
                <a:gd name="T31" fmla="*/ 69 h 1728"/>
                <a:gd name="T32" fmla="*/ 1383 w 1980"/>
                <a:gd name="T33" fmla="*/ 23 h 1728"/>
                <a:gd name="T34" fmla="*/ 1291 w 1980"/>
                <a:gd name="T35" fmla="*/ 46 h 1728"/>
                <a:gd name="T36" fmla="*/ 879 w 1980"/>
                <a:gd name="T37" fmla="*/ 77 h 1728"/>
                <a:gd name="T38" fmla="*/ 779 w 1980"/>
                <a:gd name="T39" fmla="*/ 122 h 1728"/>
                <a:gd name="T40" fmla="*/ 649 w 1980"/>
                <a:gd name="T41" fmla="*/ 161 h 1728"/>
                <a:gd name="T42" fmla="*/ 665 w 1980"/>
                <a:gd name="T43" fmla="*/ 321 h 1728"/>
                <a:gd name="T44" fmla="*/ 413 w 1980"/>
                <a:gd name="T45" fmla="*/ 405 h 1728"/>
                <a:gd name="T46" fmla="*/ 504 w 1980"/>
                <a:gd name="T47" fmla="*/ 672 h 1728"/>
                <a:gd name="T48" fmla="*/ 550 w 1980"/>
                <a:gd name="T49" fmla="*/ 909 h 1728"/>
                <a:gd name="T50" fmla="*/ 451 w 1980"/>
                <a:gd name="T51" fmla="*/ 1108 h 1728"/>
                <a:gd name="T52" fmla="*/ 122 w 1980"/>
                <a:gd name="T53" fmla="*/ 970 h 1728"/>
                <a:gd name="T54" fmla="*/ 0 w 1980"/>
                <a:gd name="T55" fmla="*/ 1008 h 1728"/>
                <a:gd name="T56" fmla="*/ 191 w 1980"/>
                <a:gd name="T57" fmla="*/ 1138 h 1728"/>
                <a:gd name="T58" fmla="*/ 199 w 1980"/>
                <a:gd name="T59" fmla="*/ 1222 h 1728"/>
                <a:gd name="T60" fmla="*/ 176 w 1980"/>
                <a:gd name="T61" fmla="*/ 1322 h 1728"/>
                <a:gd name="T62" fmla="*/ 245 w 1980"/>
                <a:gd name="T63" fmla="*/ 1398 h 1728"/>
                <a:gd name="T64" fmla="*/ 329 w 1980"/>
                <a:gd name="T65" fmla="*/ 1520 h 1728"/>
                <a:gd name="T66" fmla="*/ 436 w 1980"/>
                <a:gd name="T67" fmla="*/ 1574 h 1728"/>
                <a:gd name="T68" fmla="*/ 420 w 1980"/>
                <a:gd name="T69" fmla="*/ 1673 h 1728"/>
                <a:gd name="T70" fmla="*/ 627 w 1980"/>
                <a:gd name="T71" fmla="*/ 1727 h 1728"/>
                <a:gd name="T72" fmla="*/ 1008 w 1980"/>
                <a:gd name="T73" fmla="*/ 1505 h 1728"/>
                <a:gd name="T74" fmla="*/ 833 w 1980"/>
                <a:gd name="T75" fmla="*/ 1253 h 1728"/>
                <a:gd name="T76" fmla="*/ 756 w 1980"/>
                <a:gd name="T77" fmla="*/ 1169 h 1728"/>
                <a:gd name="T78" fmla="*/ 963 w 1980"/>
                <a:gd name="T79" fmla="*/ 1116 h 1728"/>
                <a:gd name="T80" fmla="*/ 871 w 1980"/>
                <a:gd name="T81" fmla="*/ 1268 h 1728"/>
                <a:gd name="T82" fmla="*/ 986 w 1980"/>
                <a:gd name="T83" fmla="*/ 1352 h 1728"/>
                <a:gd name="T84" fmla="*/ 1207 w 1980"/>
                <a:gd name="T85" fmla="*/ 1505 h 1728"/>
                <a:gd name="T86" fmla="*/ 1368 w 1980"/>
                <a:gd name="T87" fmla="*/ 1551 h 1728"/>
                <a:gd name="T88" fmla="*/ 1306 w 1980"/>
                <a:gd name="T89" fmla="*/ 1398 h 1728"/>
                <a:gd name="T90" fmla="*/ 1360 w 1980"/>
                <a:gd name="T91" fmla="*/ 1352 h 1728"/>
                <a:gd name="T92" fmla="*/ 1520 w 1980"/>
                <a:gd name="T93" fmla="*/ 1337 h 1728"/>
                <a:gd name="T94" fmla="*/ 1513 w 1980"/>
                <a:gd name="T95" fmla="*/ 1566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0" h="1728">
                  <a:moveTo>
                    <a:pt x="1513" y="1566"/>
                  </a:moveTo>
                  <a:lnTo>
                    <a:pt x="1513" y="1566"/>
                  </a:lnTo>
                  <a:cubicBezTo>
                    <a:pt x="1566" y="1566"/>
                    <a:pt x="1612" y="1566"/>
                    <a:pt x="1658" y="1581"/>
                  </a:cubicBezTo>
                  <a:lnTo>
                    <a:pt x="1658" y="1581"/>
                  </a:lnTo>
                  <a:cubicBezTo>
                    <a:pt x="1650" y="1543"/>
                    <a:pt x="1620" y="1429"/>
                    <a:pt x="1620" y="1383"/>
                  </a:cubicBezTo>
                  <a:cubicBezTo>
                    <a:pt x="1620" y="1352"/>
                    <a:pt x="1658" y="1329"/>
                    <a:pt x="1658" y="1299"/>
                  </a:cubicBezTo>
                  <a:cubicBezTo>
                    <a:pt x="1658" y="1268"/>
                    <a:pt x="1620" y="1253"/>
                    <a:pt x="1620" y="1230"/>
                  </a:cubicBezTo>
                  <a:cubicBezTo>
                    <a:pt x="1627" y="1169"/>
                    <a:pt x="1650" y="1116"/>
                    <a:pt x="1665" y="1062"/>
                  </a:cubicBezTo>
                  <a:cubicBezTo>
                    <a:pt x="1688" y="1008"/>
                    <a:pt x="1704" y="955"/>
                    <a:pt x="1727" y="902"/>
                  </a:cubicBezTo>
                  <a:cubicBezTo>
                    <a:pt x="1742" y="871"/>
                    <a:pt x="1765" y="833"/>
                    <a:pt x="1795" y="810"/>
                  </a:cubicBezTo>
                  <a:cubicBezTo>
                    <a:pt x="1810" y="802"/>
                    <a:pt x="1833" y="825"/>
                    <a:pt x="1849" y="818"/>
                  </a:cubicBezTo>
                  <a:cubicBezTo>
                    <a:pt x="1879" y="802"/>
                    <a:pt x="1910" y="772"/>
                    <a:pt x="1940" y="756"/>
                  </a:cubicBezTo>
                  <a:lnTo>
                    <a:pt x="1940" y="756"/>
                  </a:lnTo>
                  <a:cubicBezTo>
                    <a:pt x="1940" y="734"/>
                    <a:pt x="1963" y="711"/>
                    <a:pt x="1956" y="688"/>
                  </a:cubicBezTo>
                  <a:cubicBezTo>
                    <a:pt x="1933" y="649"/>
                    <a:pt x="1902" y="611"/>
                    <a:pt x="1864" y="588"/>
                  </a:cubicBezTo>
                  <a:cubicBezTo>
                    <a:pt x="1849" y="581"/>
                    <a:pt x="1826" y="619"/>
                    <a:pt x="1818" y="604"/>
                  </a:cubicBezTo>
                  <a:cubicBezTo>
                    <a:pt x="1803" y="573"/>
                    <a:pt x="1826" y="535"/>
                    <a:pt x="1826" y="504"/>
                  </a:cubicBezTo>
                  <a:cubicBezTo>
                    <a:pt x="1826" y="482"/>
                    <a:pt x="1803" y="466"/>
                    <a:pt x="1803" y="443"/>
                  </a:cubicBezTo>
                  <a:cubicBezTo>
                    <a:pt x="1803" y="420"/>
                    <a:pt x="1810" y="397"/>
                    <a:pt x="1826" y="374"/>
                  </a:cubicBezTo>
                  <a:cubicBezTo>
                    <a:pt x="1841" y="359"/>
                    <a:pt x="1864" y="344"/>
                    <a:pt x="1887" y="352"/>
                  </a:cubicBezTo>
                  <a:cubicBezTo>
                    <a:pt x="1910" y="352"/>
                    <a:pt x="1933" y="382"/>
                    <a:pt x="1963" y="382"/>
                  </a:cubicBezTo>
                  <a:cubicBezTo>
                    <a:pt x="1979" y="382"/>
                    <a:pt x="1971" y="359"/>
                    <a:pt x="1979" y="344"/>
                  </a:cubicBezTo>
                  <a:cubicBezTo>
                    <a:pt x="1979" y="313"/>
                    <a:pt x="1979" y="275"/>
                    <a:pt x="1971" y="245"/>
                  </a:cubicBezTo>
                  <a:cubicBezTo>
                    <a:pt x="1956" y="207"/>
                    <a:pt x="1933" y="168"/>
                    <a:pt x="1910" y="138"/>
                  </a:cubicBezTo>
                  <a:lnTo>
                    <a:pt x="1910" y="138"/>
                  </a:lnTo>
                  <a:cubicBezTo>
                    <a:pt x="1826" y="84"/>
                    <a:pt x="1826" y="84"/>
                    <a:pt x="1826" y="84"/>
                  </a:cubicBezTo>
                  <a:lnTo>
                    <a:pt x="1826" y="84"/>
                  </a:lnTo>
                  <a:cubicBezTo>
                    <a:pt x="1765" y="69"/>
                    <a:pt x="1711" y="54"/>
                    <a:pt x="1658" y="46"/>
                  </a:cubicBezTo>
                  <a:cubicBezTo>
                    <a:pt x="1643" y="46"/>
                    <a:pt x="1635" y="61"/>
                    <a:pt x="1627" y="61"/>
                  </a:cubicBezTo>
                  <a:cubicBezTo>
                    <a:pt x="1604" y="61"/>
                    <a:pt x="1589" y="61"/>
                    <a:pt x="1566" y="61"/>
                  </a:cubicBezTo>
                  <a:lnTo>
                    <a:pt x="1566" y="61"/>
                  </a:lnTo>
                  <a:cubicBezTo>
                    <a:pt x="1543" y="61"/>
                    <a:pt x="1520" y="77"/>
                    <a:pt x="1497" y="69"/>
                  </a:cubicBezTo>
                  <a:cubicBezTo>
                    <a:pt x="1467" y="61"/>
                    <a:pt x="1452" y="16"/>
                    <a:pt x="1421" y="8"/>
                  </a:cubicBezTo>
                  <a:cubicBezTo>
                    <a:pt x="1413" y="0"/>
                    <a:pt x="1398" y="8"/>
                    <a:pt x="1383" y="23"/>
                  </a:cubicBezTo>
                  <a:cubicBezTo>
                    <a:pt x="1375" y="31"/>
                    <a:pt x="1383" y="61"/>
                    <a:pt x="1375" y="61"/>
                  </a:cubicBezTo>
                  <a:cubicBezTo>
                    <a:pt x="1345" y="69"/>
                    <a:pt x="1322" y="54"/>
                    <a:pt x="1291" y="46"/>
                  </a:cubicBezTo>
                  <a:cubicBezTo>
                    <a:pt x="1169" y="38"/>
                    <a:pt x="1054" y="16"/>
                    <a:pt x="932" y="23"/>
                  </a:cubicBezTo>
                  <a:cubicBezTo>
                    <a:pt x="909" y="23"/>
                    <a:pt x="886" y="54"/>
                    <a:pt x="879" y="77"/>
                  </a:cubicBezTo>
                  <a:cubicBezTo>
                    <a:pt x="879" y="92"/>
                    <a:pt x="909" y="115"/>
                    <a:pt x="894" y="122"/>
                  </a:cubicBezTo>
                  <a:cubicBezTo>
                    <a:pt x="863" y="138"/>
                    <a:pt x="818" y="122"/>
                    <a:pt x="779" y="122"/>
                  </a:cubicBezTo>
                  <a:lnTo>
                    <a:pt x="779" y="122"/>
                  </a:lnTo>
                  <a:cubicBezTo>
                    <a:pt x="764" y="130"/>
                    <a:pt x="657" y="145"/>
                    <a:pt x="649" y="161"/>
                  </a:cubicBezTo>
                  <a:cubicBezTo>
                    <a:pt x="642" y="176"/>
                    <a:pt x="649" y="199"/>
                    <a:pt x="657" y="222"/>
                  </a:cubicBezTo>
                  <a:cubicBezTo>
                    <a:pt x="657" y="252"/>
                    <a:pt x="680" y="291"/>
                    <a:pt x="665" y="321"/>
                  </a:cubicBezTo>
                  <a:cubicBezTo>
                    <a:pt x="649" y="352"/>
                    <a:pt x="611" y="344"/>
                    <a:pt x="581" y="359"/>
                  </a:cubicBezTo>
                  <a:cubicBezTo>
                    <a:pt x="527" y="374"/>
                    <a:pt x="436" y="352"/>
                    <a:pt x="413" y="405"/>
                  </a:cubicBezTo>
                  <a:cubicBezTo>
                    <a:pt x="382" y="466"/>
                    <a:pt x="443" y="543"/>
                    <a:pt x="466" y="611"/>
                  </a:cubicBezTo>
                  <a:cubicBezTo>
                    <a:pt x="474" y="634"/>
                    <a:pt x="504" y="649"/>
                    <a:pt x="504" y="672"/>
                  </a:cubicBezTo>
                  <a:cubicBezTo>
                    <a:pt x="504" y="726"/>
                    <a:pt x="466" y="787"/>
                    <a:pt x="482" y="841"/>
                  </a:cubicBezTo>
                  <a:cubicBezTo>
                    <a:pt x="482" y="871"/>
                    <a:pt x="543" y="871"/>
                    <a:pt x="550" y="909"/>
                  </a:cubicBezTo>
                  <a:cubicBezTo>
                    <a:pt x="558" y="947"/>
                    <a:pt x="527" y="993"/>
                    <a:pt x="512" y="1031"/>
                  </a:cubicBezTo>
                  <a:cubicBezTo>
                    <a:pt x="497" y="1062"/>
                    <a:pt x="482" y="1116"/>
                    <a:pt x="451" y="1108"/>
                  </a:cubicBezTo>
                  <a:cubicBezTo>
                    <a:pt x="352" y="1085"/>
                    <a:pt x="275" y="1008"/>
                    <a:pt x="184" y="963"/>
                  </a:cubicBezTo>
                  <a:cubicBezTo>
                    <a:pt x="161" y="955"/>
                    <a:pt x="138" y="963"/>
                    <a:pt x="122" y="970"/>
                  </a:cubicBezTo>
                  <a:cubicBezTo>
                    <a:pt x="77" y="978"/>
                    <a:pt x="46" y="993"/>
                    <a:pt x="0" y="1008"/>
                  </a:cubicBezTo>
                  <a:lnTo>
                    <a:pt x="0" y="1008"/>
                  </a:lnTo>
                  <a:cubicBezTo>
                    <a:pt x="38" y="1070"/>
                    <a:pt x="54" y="1138"/>
                    <a:pt x="107" y="1177"/>
                  </a:cubicBezTo>
                  <a:cubicBezTo>
                    <a:pt x="138" y="1199"/>
                    <a:pt x="161" y="1146"/>
                    <a:pt x="191" y="1138"/>
                  </a:cubicBezTo>
                  <a:cubicBezTo>
                    <a:pt x="199" y="1138"/>
                    <a:pt x="230" y="1138"/>
                    <a:pt x="230" y="1154"/>
                  </a:cubicBezTo>
                  <a:cubicBezTo>
                    <a:pt x="237" y="1177"/>
                    <a:pt x="214" y="1199"/>
                    <a:pt x="199" y="1222"/>
                  </a:cubicBezTo>
                  <a:cubicBezTo>
                    <a:pt x="191" y="1230"/>
                    <a:pt x="184" y="1238"/>
                    <a:pt x="176" y="1245"/>
                  </a:cubicBezTo>
                  <a:cubicBezTo>
                    <a:pt x="168" y="1276"/>
                    <a:pt x="161" y="1306"/>
                    <a:pt x="176" y="1322"/>
                  </a:cubicBezTo>
                  <a:cubicBezTo>
                    <a:pt x="191" y="1345"/>
                    <a:pt x="230" y="1306"/>
                    <a:pt x="245" y="1322"/>
                  </a:cubicBezTo>
                  <a:cubicBezTo>
                    <a:pt x="260" y="1337"/>
                    <a:pt x="245" y="1375"/>
                    <a:pt x="245" y="1398"/>
                  </a:cubicBezTo>
                  <a:cubicBezTo>
                    <a:pt x="252" y="1444"/>
                    <a:pt x="237" y="1497"/>
                    <a:pt x="260" y="1535"/>
                  </a:cubicBezTo>
                  <a:cubicBezTo>
                    <a:pt x="275" y="1551"/>
                    <a:pt x="306" y="1505"/>
                    <a:pt x="329" y="1520"/>
                  </a:cubicBezTo>
                  <a:cubicBezTo>
                    <a:pt x="344" y="1528"/>
                    <a:pt x="321" y="1581"/>
                    <a:pt x="344" y="1589"/>
                  </a:cubicBezTo>
                  <a:cubicBezTo>
                    <a:pt x="374" y="1604"/>
                    <a:pt x="413" y="1551"/>
                    <a:pt x="436" y="1574"/>
                  </a:cubicBezTo>
                  <a:cubicBezTo>
                    <a:pt x="459" y="1589"/>
                    <a:pt x="428" y="1650"/>
                    <a:pt x="420" y="1673"/>
                  </a:cubicBezTo>
                  <a:lnTo>
                    <a:pt x="420" y="1673"/>
                  </a:lnTo>
                  <a:cubicBezTo>
                    <a:pt x="443" y="1673"/>
                    <a:pt x="474" y="1673"/>
                    <a:pt x="497" y="1681"/>
                  </a:cubicBezTo>
                  <a:cubicBezTo>
                    <a:pt x="566" y="1666"/>
                    <a:pt x="588" y="1711"/>
                    <a:pt x="627" y="1727"/>
                  </a:cubicBezTo>
                  <a:cubicBezTo>
                    <a:pt x="627" y="1681"/>
                    <a:pt x="818" y="1589"/>
                    <a:pt x="863" y="1581"/>
                  </a:cubicBezTo>
                  <a:cubicBezTo>
                    <a:pt x="924" y="1566"/>
                    <a:pt x="955" y="1551"/>
                    <a:pt x="1008" y="1505"/>
                  </a:cubicBezTo>
                  <a:cubicBezTo>
                    <a:pt x="1093" y="1429"/>
                    <a:pt x="871" y="1322"/>
                    <a:pt x="833" y="1253"/>
                  </a:cubicBezTo>
                  <a:lnTo>
                    <a:pt x="833" y="1253"/>
                  </a:lnTo>
                  <a:cubicBezTo>
                    <a:pt x="825" y="1253"/>
                    <a:pt x="818" y="1245"/>
                    <a:pt x="818" y="1245"/>
                  </a:cubicBezTo>
                  <a:cubicBezTo>
                    <a:pt x="779" y="1222"/>
                    <a:pt x="741" y="1207"/>
                    <a:pt x="756" y="1169"/>
                  </a:cubicBezTo>
                  <a:cubicBezTo>
                    <a:pt x="779" y="1070"/>
                    <a:pt x="886" y="1070"/>
                    <a:pt x="940" y="1077"/>
                  </a:cubicBezTo>
                  <a:cubicBezTo>
                    <a:pt x="955" y="1085"/>
                    <a:pt x="963" y="1100"/>
                    <a:pt x="963" y="1116"/>
                  </a:cubicBezTo>
                  <a:cubicBezTo>
                    <a:pt x="986" y="1146"/>
                    <a:pt x="1024" y="1184"/>
                    <a:pt x="1001" y="1215"/>
                  </a:cubicBezTo>
                  <a:cubicBezTo>
                    <a:pt x="978" y="1253"/>
                    <a:pt x="917" y="1260"/>
                    <a:pt x="871" y="1268"/>
                  </a:cubicBezTo>
                  <a:lnTo>
                    <a:pt x="871" y="1268"/>
                  </a:lnTo>
                  <a:cubicBezTo>
                    <a:pt x="917" y="1291"/>
                    <a:pt x="970" y="1337"/>
                    <a:pt x="986" y="1352"/>
                  </a:cubicBezTo>
                  <a:cubicBezTo>
                    <a:pt x="1031" y="1383"/>
                    <a:pt x="1070" y="1421"/>
                    <a:pt x="1108" y="1452"/>
                  </a:cubicBezTo>
                  <a:cubicBezTo>
                    <a:pt x="1138" y="1474"/>
                    <a:pt x="1184" y="1482"/>
                    <a:pt x="1207" y="1505"/>
                  </a:cubicBezTo>
                  <a:cubicBezTo>
                    <a:pt x="1230" y="1535"/>
                    <a:pt x="1276" y="1604"/>
                    <a:pt x="1314" y="1558"/>
                  </a:cubicBezTo>
                  <a:cubicBezTo>
                    <a:pt x="1345" y="1528"/>
                    <a:pt x="1352" y="1543"/>
                    <a:pt x="1368" y="1551"/>
                  </a:cubicBezTo>
                  <a:lnTo>
                    <a:pt x="1368" y="1551"/>
                  </a:lnTo>
                  <a:cubicBezTo>
                    <a:pt x="1352" y="1513"/>
                    <a:pt x="1322" y="1429"/>
                    <a:pt x="1306" y="1398"/>
                  </a:cubicBezTo>
                  <a:cubicBezTo>
                    <a:pt x="1306" y="1383"/>
                    <a:pt x="1283" y="1368"/>
                    <a:pt x="1299" y="1360"/>
                  </a:cubicBezTo>
                  <a:cubicBezTo>
                    <a:pt x="1314" y="1345"/>
                    <a:pt x="1345" y="1368"/>
                    <a:pt x="1360" y="1352"/>
                  </a:cubicBezTo>
                  <a:cubicBezTo>
                    <a:pt x="1375" y="1345"/>
                    <a:pt x="1368" y="1306"/>
                    <a:pt x="1383" y="1306"/>
                  </a:cubicBezTo>
                  <a:cubicBezTo>
                    <a:pt x="1429" y="1299"/>
                    <a:pt x="1490" y="1299"/>
                    <a:pt x="1520" y="1337"/>
                  </a:cubicBezTo>
                  <a:cubicBezTo>
                    <a:pt x="1543" y="1360"/>
                    <a:pt x="1505" y="1406"/>
                    <a:pt x="1505" y="1436"/>
                  </a:cubicBezTo>
                  <a:cubicBezTo>
                    <a:pt x="1505" y="1459"/>
                    <a:pt x="1513" y="1543"/>
                    <a:pt x="1513" y="156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5" name="Freeform 153"/>
            <p:cNvSpPr>
              <a:spLocks noChangeArrowheads="1"/>
            </p:cNvSpPr>
            <p:nvPr/>
          </p:nvSpPr>
          <p:spPr bwMode="auto">
            <a:xfrm>
              <a:off x="7313137" y="9559925"/>
              <a:ext cx="93656" cy="96838"/>
            </a:xfrm>
            <a:custGeom>
              <a:avLst/>
              <a:gdLst>
                <a:gd name="T0" fmla="*/ 85 w 261"/>
                <a:gd name="T1" fmla="*/ 252 h 268"/>
                <a:gd name="T2" fmla="*/ 85 w 261"/>
                <a:gd name="T3" fmla="*/ 252 h 268"/>
                <a:gd name="T4" fmla="*/ 138 w 261"/>
                <a:gd name="T5" fmla="*/ 252 h 268"/>
                <a:gd name="T6" fmla="*/ 230 w 261"/>
                <a:gd name="T7" fmla="*/ 267 h 268"/>
                <a:gd name="T8" fmla="*/ 230 w 261"/>
                <a:gd name="T9" fmla="*/ 267 h 268"/>
                <a:gd name="T10" fmla="*/ 222 w 261"/>
                <a:gd name="T11" fmla="*/ 137 h 268"/>
                <a:gd name="T12" fmla="*/ 237 w 261"/>
                <a:gd name="T13" fmla="*/ 38 h 268"/>
                <a:gd name="T14" fmla="*/ 100 w 261"/>
                <a:gd name="T15" fmla="*/ 7 h 268"/>
                <a:gd name="T16" fmla="*/ 77 w 261"/>
                <a:gd name="T17" fmla="*/ 53 h 268"/>
                <a:gd name="T18" fmla="*/ 16 w 261"/>
                <a:gd name="T19" fmla="*/ 61 h 268"/>
                <a:gd name="T20" fmla="*/ 23 w 261"/>
                <a:gd name="T21" fmla="*/ 99 h 268"/>
                <a:gd name="T22" fmla="*/ 85 w 261"/>
                <a:gd name="T23" fmla="*/ 25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268">
                  <a:moveTo>
                    <a:pt x="85" y="252"/>
                  </a:moveTo>
                  <a:lnTo>
                    <a:pt x="85" y="252"/>
                  </a:lnTo>
                  <a:cubicBezTo>
                    <a:pt x="92" y="259"/>
                    <a:pt x="108" y="259"/>
                    <a:pt x="138" y="252"/>
                  </a:cubicBezTo>
                  <a:cubicBezTo>
                    <a:pt x="169" y="259"/>
                    <a:pt x="199" y="267"/>
                    <a:pt x="230" y="267"/>
                  </a:cubicBezTo>
                  <a:lnTo>
                    <a:pt x="230" y="267"/>
                  </a:lnTo>
                  <a:cubicBezTo>
                    <a:pt x="230" y="244"/>
                    <a:pt x="222" y="160"/>
                    <a:pt x="222" y="137"/>
                  </a:cubicBezTo>
                  <a:cubicBezTo>
                    <a:pt x="222" y="107"/>
                    <a:pt x="260" y="61"/>
                    <a:pt x="237" y="38"/>
                  </a:cubicBezTo>
                  <a:cubicBezTo>
                    <a:pt x="207" y="0"/>
                    <a:pt x="146" y="0"/>
                    <a:pt x="100" y="7"/>
                  </a:cubicBezTo>
                  <a:cubicBezTo>
                    <a:pt x="85" y="7"/>
                    <a:pt x="92" y="46"/>
                    <a:pt x="77" y="53"/>
                  </a:cubicBezTo>
                  <a:cubicBezTo>
                    <a:pt x="62" y="69"/>
                    <a:pt x="31" y="46"/>
                    <a:pt x="16" y="61"/>
                  </a:cubicBezTo>
                  <a:cubicBezTo>
                    <a:pt x="0" y="69"/>
                    <a:pt x="23" y="84"/>
                    <a:pt x="23" y="99"/>
                  </a:cubicBezTo>
                  <a:cubicBezTo>
                    <a:pt x="39" y="130"/>
                    <a:pt x="69" y="214"/>
                    <a:pt x="85"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6" name="Freeform 154"/>
            <p:cNvSpPr>
              <a:spLocks noChangeArrowheads="1"/>
            </p:cNvSpPr>
            <p:nvPr/>
          </p:nvSpPr>
          <p:spPr bwMode="auto">
            <a:xfrm>
              <a:off x="7117887" y="9477375"/>
              <a:ext cx="101593" cy="71438"/>
            </a:xfrm>
            <a:custGeom>
              <a:avLst/>
              <a:gdLst>
                <a:gd name="T0" fmla="*/ 92 w 284"/>
                <a:gd name="T1" fmla="*/ 183 h 199"/>
                <a:gd name="T2" fmla="*/ 92 w 284"/>
                <a:gd name="T3" fmla="*/ 183 h 199"/>
                <a:gd name="T4" fmla="*/ 84 w 284"/>
                <a:gd name="T5" fmla="*/ 175 h 199"/>
                <a:gd name="T6" fmla="*/ 130 w 284"/>
                <a:gd name="T7" fmla="*/ 198 h 199"/>
                <a:gd name="T8" fmla="*/ 130 w 284"/>
                <a:gd name="T9" fmla="*/ 198 h 199"/>
                <a:gd name="T10" fmla="*/ 260 w 284"/>
                <a:gd name="T11" fmla="*/ 145 h 199"/>
                <a:gd name="T12" fmla="*/ 222 w 284"/>
                <a:gd name="T13" fmla="*/ 46 h 199"/>
                <a:gd name="T14" fmla="*/ 199 w 284"/>
                <a:gd name="T15" fmla="*/ 7 h 199"/>
                <a:gd name="T16" fmla="*/ 15 w 284"/>
                <a:gd name="T17" fmla="*/ 99 h 199"/>
                <a:gd name="T18" fmla="*/ 77 w 284"/>
                <a:gd name="T19" fmla="*/ 175 h 199"/>
                <a:gd name="T20" fmla="*/ 92 w 284"/>
                <a:gd name="T21" fmla="*/ 1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199">
                  <a:moveTo>
                    <a:pt x="92" y="183"/>
                  </a:moveTo>
                  <a:lnTo>
                    <a:pt x="92" y="183"/>
                  </a:lnTo>
                  <a:cubicBezTo>
                    <a:pt x="84" y="183"/>
                    <a:pt x="84" y="175"/>
                    <a:pt x="84" y="175"/>
                  </a:cubicBezTo>
                  <a:cubicBezTo>
                    <a:pt x="92" y="175"/>
                    <a:pt x="115" y="183"/>
                    <a:pt x="130" y="198"/>
                  </a:cubicBezTo>
                  <a:lnTo>
                    <a:pt x="130" y="198"/>
                  </a:lnTo>
                  <a:cubicBezTo>
                    <a:pt x="176" y="190"/>
                    <a:pt x="237" y="183"/>
                    <a:pt x="260" y="145"/>
                  </a:cubicBezTo>
                  <a:cubicBezTo>
                    <a:pt x="283" y="114"/>
                    <a:pt x="245" y="76"/>
                    <a:pt x="222" y="46"/>
                  </a:cubicBezTo>
                  <a:cubicBezTo>
                    <a:pt x="222" y="30"/>
                    <a:pt x="214" y="15"/>
                    <a:pt x="199" y="7"/>
                  </a:cubicBezTo>
                  <a:cubicBezTo>
                    <a:pt x="145" y="0"/>
                    <a:pt x="38" y="0"/>
                    <a:pt x="15" y="99"/>
                  </a:cubicBezTo>
                  <a:cubicBezTo>
                    <a:pt x="0" y="137"/>
                    <a:pt x="38" y="152"/>
                    <a:pt x="77" y="175"/>
                  </a:cubicBezTo>
                  <a:cubicBezTo>
                    <a:pt x="77" y="175"/>
                    <a:pt x="84" y="183"/>
                    <a:pt x="92" y="18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7" name="Freeform 155"/>
            <p:cNvSpPr>
              <a:spLocks noChangeArrowheads="1"/>
            </p:cNvSpPr>
            <p:nvPr/>
          </p:nvSpPr>
          <p:spPr bwMode="auto">
            <a:xfrm>
              <a:off x="6294028" y="9369426"/>
              <a:ext cx="723853" cy="511175"/>
            </a:xfrm>
            <a:custGeom>
              <a:avLst/>
              <a:gdLst>
                <a:gd name="T0" fmla="*/ 7 w 2010"/>
                <a:gd name="T1" fmla="*/ 657 h 1421"/>
                <a:gd name="T2" fmla="*/ 152 w 2010"/>
                <a:gd name="T3" fmla="*/ 580 h 1421"/>
                <a:gd name="T4" fmla="*/ 473 w 2010"/>
                <a:gd name="T5" fmla="*/ 496 h 1421"/>
                <a:gd name="T6" fmla="*/ 542 w 2010"/>
                <a:gd name="T7" fmla="*/ 344 h 1421"/>
                <a:gd name="T8" fmla="*/ 687 w 2010"/>
                <a:gd name="T9" fmla="*/ 221 h 1421"/>
                <a:gd name="T10" fmla="*/ 809 w 2010"/>
                <a:gd name="T11" fmla="*/ 282 h 1421"/>
                <a:gd name="T12" fmla="*/ 886 w 2010"/>
                <a:gd name="T13" fmla="*/ 206 h 1421"/>
                <a:gd name="T14" fmla="*/ 939 w 2010"/>
                <a:gd name="T15" fmla="*/ 23 h 1421"/>
                <a:gd name="T16" fmla="*/ 970 w 2010"/>
                <a:gd name="T17" fmla="*/ 0 h 1421"/>
                <a:gd name="T18" fmla="*/ 1191 w 2010"/>
                <a:gd name="T19" fmla="*/ 122 h 1421"/>
                <a:gd name="T20" fmla="*/ 1298 w 2010"/>
                <a:gd name="T21" fmla="*/ 259 h 1421"/>
                <a:gd name="T22" fmla="*/ 1451 w 2010"/>
                <a:gd name="T23" fmla="*/ 275 h 1421"/>
                <a:gd name="T24" fmla="*/ 1550 w 2010"/>
                <a:gd name="T25" fmla="*/ 236 h 1421"/>
                <a:gd name="T26" fmla="*/ 1741 w 2010"/>
                <a:gd name="T27" fmla="*/ 366 h 1421"/>
                <a:gd name="T28" fmla="*/ 1749 w 2010"/>
                <a:gd name="T29" fmla="*/ 450 h 1421"/>
                <a:gd name="T30" fmla="*/ 1726 w 2010"/>
                <a:gd name="T31" fmla="*/ 550 h 1421"/>
                <a:gd name="T32" fmla="*/ 1795 w 2010"/>
                <a:gd name="T33" fmla="*/ 626 h 1421"/>
                <a:gd name="T34" fmla="*/ 1879 w 2010"/>
                <a:gd name="T35" fmla="*/ 748 h 1421"/>
                <a:gd name="T36" fmla="*/ 1986 w 2010"/>
                <a:gd name="T37" fmla="*/ 802 h 1421"/>
                <a:gd name="T38" fmla="*/ 1970 w 2010"/>
                <a:gd name="T39" fmla="*/ 901 h 1421"/>
                <a:gd name="T40" fmla="*/ 1848 w 2010"/>
                <a:gd name="T41" fmla="*/ 955 h 1421"/>
                <a:gd name="T42" fmla="*/ 1764 w 2010"/>
                <a:gd name="T43" fmla="*/ 825 h 1421"/>
                <a:gd name="T44" fmla="*/ 1695 w 2010"/>
                <a:gd name="T45" fmla="*/ 786 h 1421"/>
                <a:gd name="T46" fmla="*/ 1619 w 2010"/>
                <a:gd name="T47" fmla="*/ 763 h 1421"/>
                <a:gd name="T48" fmla="*/ 1482 w 2010"/>
                <a:gd name="T49" fmla="*/ 741 h 1421"/>
                <a:gd name="T50" fmla="*/ 1405 w 2010"/>
                <a:gd name="T51" fmla="*/ 977 h 1421"/>
                <a:gd name="T52" fmla="*/ 1581 w 2010"/>
                <a:gd name="T53" fmla="*/ 1069 h 1421"/>
                <a:gd name="T54" fmla="*/ 1566 w 2010"/>
                <a:gd name="T55" fmla="*/ 1176 h 1421"/>
                <a:gd name="T56" fmla="*/ 1428 w 2010"/>
                <a:gd name="T57" fmla="*/ 1291 h 1421"/>
                <a:gd name="T58" fmla="*/ 1275 w 2010"/>
                <a:gd name="T59" fmla="*/ 1207 h 1421"/>
                <a:gd name="T60" fmla="*/ 825 w 2010"/>
                <a:gd name="T61" fmla="*/ 1146 h 1421"/>
                <a:gd name="T62" fmla="*/ 779 w 2010"/>
                <a:gd name="T63" fmla="*/ 1245 h 1421"/>
                <a:gd name="T64" fmla="*/ 840 w 2010"/>
                <a:gd name="T65" fmla="*/ 1352 h 1421"/>
                <a:gd name="T66" fmla="*/ 809 w 2010"/>
                <a:gd name="T67" fmla="*/ 1420 h 1421"/>
                <a:gd name="T68" fmla="*/ 794 w 2010"/>
                <a:gd name="T69" fmla="*/ 1313 h 1421"/>
                <a:gd name="T70" fmla="*/ 756 w 2010"/>
                <a:gd name="T71" fmla="*/ 1245 h 1421"/>
                <a:gd name="T72" fmla="*/ 84 w 2010"/>
                <a:gd name="T73" fmla="*/ 909 h 1421"/>
                <a:gd name="T74" fmla="*/ 15 w 2010"/>
                <a:gd name="T75" fmla="*/ 939 h 1421"/>
                <a:gd name="T76" fmla="*/ 38 w 2010"/>
                <a:gd name="T77" fmla="*/ 809 h 1421"/>
                <a:gd name="T78" fmla="*/ 107 w 2010"/>
                <a:gd name="T79" fmla="*/ 718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10" h="1421">
                  <a:moveTo>
                    <a:pt x="7" y="657"/>
                  </a:moveTo>
                  <a:lnTo>
                    <a:pt x="7" y="657"/>
                  </a:lnTo>
                  <a:cubicBezTo>
                    <a:pt x="30" y="641"/>
                    <a:pt x="38" y="611"/>
                    <a:pt x="61" y="603"/>
                  </a:cubicBezTo>
                  <a:cubicBezTo>
                    <a:pt x="84" y="588"/>
                    <a:pt x="122" y="588"/>
                    <a:pt x="152" y="580"/>
                  </a:cubicBezTo>
                  <a:cubicBezTo>
                    <a:pt x="175" y="573"/>
                    <a:pt x="191" y="565"/>
                    <a:pt x="214" y="557"/>
                  </a:cubicBezTo>
                  <a:cubicBezTo>
                    <a:pt x="298" y="534"/>
                    <a:pt x="389" y="519"/>
                    <a:pt x="473" y="496"/>
                  </a:cubicBezTo>
                  <a:cubicBezTo>
                    <a:pt x="488" y="496"/>
                    <a:pt x="527" y="511"/>
                    <a:pt x="534" y="488"/>
                  </a:cubicBezTo>
                  <a:cubicBezTo>
                    <a:pt x="557" y="443"/>
                    <a:pt x="534" y="389"/>
                    <a:pt x="542" y="344"/>
                  </a:cubicBezTo>
                  <a:cubicBezTo>
                    <a:pt x="542" y="313"/>
                    <a:pt x="534" y="275"/>
                    <a:pt x="550" y="259"/>
                  </a:cubicBezTo>
                  <a:cubicBezTo>
                    <a:pt x="588" y="229"/>
                    <a:pt x="641" y="206"/>
                    <a:pt x="687" y="221"/>
                  </a:cubicBezTo>
                  <a:cubicBezTo>
                    <a:pt x="733" y="236"/>
                    <a:pt x="725" y="313"/>
                    <a:pt x="771" y="336"/>
                  </a:cubicBezTo>
                  <a:cubicBezTo>
                    <a:pt x="786" y="344"/>
                    <a:pt x="794" y="290"/>
                    <a:pt x="809" y="282"/>
                  </a:cubicBezTo>
                  <a:cubicBezTo>
                    <a:pt x="855" y="267"/>
                    <a:pt x="924" y="298"/>
                    <a:pt x="962" y="259"/>
                  </a:cubicBezTo>
                  <a:cubicBezTo>
                    <a:pt x="977" y="244"/>
                    <a:pt x="886" y="236"/>
                    <a:pt x="886" y="206"/>
                  </a:cubicBezTo>
                  <a:cubicBezTo>
                    <a:pt x="886" y="168"/>
                    <a:pt x="947" y="145"/>
                    <a:pt x="962" y="99"/>
                  </a:cubicBezTo>
                  <a:cubicBezTo>
                    <a:pt x="970" y="76"/>
                    <a:pt x="939" y="53"/>
                    <a:pt x="939" y="23"/>
                  </a:cubicBezTo>
                  <a:cubicBezTo>
                    <a:pt x="947" y="15"/>
                    <a:pt x="962" y="7"/>
                    <a:pt x="970" y="0"/>
                  </a:cubicBezTo>
                  <a:lnTo>
                    <a:pt x="970" y="0"/>
                  </a:lnTo>
                  <a:cubicBezTo>
                    <a:pt x="1023" y="15"/>
                    <a:pt x="1077" y="7"/>
                    <a:pt x="1115" y="30"/>
                  </a:cubicBezTo>
                  <a:cubicBezTo>
                    <a:pt x="1153" y="46"/>
                    <a:pt x="1168" y="91"/>
                    <a:pt x="1191" y="122"/>
                  </a:cubicBezTo>
                  <a:cubicBezTo>
                    <a:pt x="1214" y="160"/>
                    <a:pt x="1230" y="198"/>
                    <a:pt x="1252" y="236"/>
                  </a:cubicBezTo>
                  <a:cubicBezTo>
                    <a:pt x="1260" y="252"/>
                    <a:pt x="1283" y="252"/>
                    <a:pt x="1298" y="259"/>
                  </a:cubicBezTo>
                  <a:cubicBezTo>
                    <a:pt x="1313" y="282"/>
                    <a:pt x="1313" y="336"/>
                    <a:pt x="1344" y="336"/>
                  </a:cubicBezTo>
                  <a:cubicBezTo>
                    <a:pt x="1382" y="336"/>
                    <a:pt x="1413" y="290"/>
                    <a:pt x="1451" y="275"/>
                  </a:cubicBezTo>
                  <a:cubicBezTo>
                    <a:pt x="1482" y="259"/>
                    <a:pt x="1520" y="252"/>
                    <a:pt x="1550" y="236"/>
                  </a:cubicBezTo>
                  <a:lnTo>
                    <a:pt x="1550" y="236"/>
                  </a:lnTo>
                  <a:cubicBezTo>
                    <a:pt x="1588" y="298"/>
                    <a:pt x="1604" y="366"/>
                    <a:pt x="1657" y="405"/>
                  </a:cubicBezTo>
                  <a:cubicBezTo>
                    <a:pt x="1688" y="427"/>
                    <a:pt x="1711" y="374"/>
                    <a:pt x="1741" y="366"/>
                  </a:cubicBezTo>
                  <a:cubicBezTo>
                    <a:pt x="1749" y="366"/>
                    <a:pt x="1780" y="366"/>
                    <a:pt x="1780" y="382"/>
                  </a:cubicBezTo>
                  <a:cubicBezTo>
                    <a:pt x="1787" y="405"/>
                    <a:pt x="1764" y="427"/>
                    <a:pt x="1749" y="450"/>
                  </a:cubicBezTo>
                  <a:cubicBezTo>
                    <a:pt x="1741" y="458"/>
                    <a:pt x="1734" y="466"/>
                    <a:pt x="1726" y="473"/>
                  </a:cubicBezTo>
                  <a:cubicBezTo>
                    <a:pt x="1718" y="504"/>
                    <a:pt x="1711" y="534"/>
                    <a:pt x="1726" y="550"/>
                  </a:cubicBezTo>
                  <a:cubicBezTo>
                    <a:pt x="1741" y="573"/>
                    <a:pt x="1780" y="534"/>
                    <a:pt x="1795" y="550"/>
                  </a:cubicBezTo>
                  <a:cubicBezTo>
                    <a:pt x="1810" y="565"/>
                    <a:pt x="1795" y="603"/>
                    <a:pt x="1795" y="626"/>
                  </a:cubicBezTo>
                  <a:cubicBezTo>
                    <a:pt x="1802" y="672"/>
                    <a:pt x="1787" y="725"/>
                    <a:pt x="1810" y="763"/>
                  </a:cubicBezTo>
                  <a:cubicBezTo>
                    <a:pt x="1825" y="779"/>
                    <a:pt x="1856" y="733"/>
                    <a:pt x="1879" y="748"/>
                  </a:cubicBezTo>
                  <a:cubicBezTo>
                    <a:pt x="1894" y="756"/>
                    <a:pt x="1871" y="809"/>
                    <a:pt x="1894" y="817"/>
                  </a:cubicBezTo>
                  <a:cubicBezTo>
                    <a:pt x="1924" y="832"/>
                    <a:pt x="1963" y="779"/>
                    <a:pt x="1986" y="802"/>
                  </a:cubicBezTo>
                  <a:cubicBezTo>
                    <a:pt x="2009" y="817"/>
                    <a:pt x="1978" y="878"/>
                    <a:pt x="1970" y="901"/>
                  </a:cubicBezTo>
                  <a:lnTo>
                    <a:pt x="1970" y="901"/>
                  </a:lnTo>
                  <a:cubicBezTo>
                    <a:pt x="1947" y="909"/>
                    <a:pt x="1917" y="916"/>
                    <a:pt x="1894" y="947"/>
                  </a:cubicBezTo>
                  <a:cubicBezTo>
                    <a:pt x="1886" y="955"/>
                    <a:pt x="1871" y="955"/>
                    <a:pt x="1848" y="955"/>
                  </a:cubicBezTo>
                  <a:lnTo>
                    <a:pt x="1848" y="955"/>
                  </a:lnTo>
                  <a:cubicBezTo>
                    <a:pt x="1825" y="924"/>
                    <a:pt x="1787" y="855"/>
                    <a:pt x="1764" y="825"/>
                  </a:cubicBezTo>
                  <a:cubicBezTo>
                    <a:pt x="1749" y="817"/>
                    <a:pt x="1749" y="794"/>
                    <a:pt x="1734" y="786"/>
                  </a:cubicBezTo>
                  <a:cubicBezTo>
                    <a:pt x="1726" y="779"/>
                    <a:pt x="1703" y="786"/>
                    <a:pt x="1695" y="786"/>
                  </a:cubicBezTo>
                  <a:cubicBezTo>
                    <a:pt x="1665" y="779"/>
                    <a:pt x="1642" y="771"/>
                    <a:pt x="1619" y="763"/>
                  </a:cubicBezTo>
                  <a:lnTo>
                    <a:pt x="1619" y="763"/>
                  </a:lnTo>
                  <a:cubicBezTo>
                    <a:pt x="1596" y="748"/>
                    <a:pt x="1581" y="710"/>
                    <a:pt x="1550" y="710"/>
                  </a:cubicBezTo>
                  <a:cubicBezTo>
                    <a:pt x="1527" y="702"/>
                    <a:pt x="1497" y="718"/>
                    <a:pt x="1482" y="741"/>
                  </a:cubicBezTo>
                  <a:cubicBezTo>
                    <a:pt x="1466" y="763"/>
                    <a:pt x="1474" y="802"/>
                    <a:pt x="1466" y="832"/>
                  </a:cubicBezTo>
                  <a:cubicBezTo>
                    <a:pt x="1459" y="855"/>
                    <a:pt x="1413" y="955"/>
                    <a:pt x="1405" y="977"/>
                  </a:cubicBezTo>
                  <a:lnTo>
                    <a:pt x="1405" y="977"/>
                  </a:lnTo>
                  <a:cubicBezTo>
                    <a:pt x="1405" y="1008"/>
                    <a:pt x="1550" y="1077"/>
                    <a:pt x="1581" y="1069"/>
                  </a:cubicBezTo>
                  <a:cubicBezTo>
                    <a:pt x="1604" y="1061"/>
                    <a:pt x="1588" y="1092"/>
                    <a:pt x="1588" y="1107"/>
                  </a:cubicBezTo>
                  <a:cubicBezTo>
                    <a:pt x="1596" y="1153"/>
                    <a:pt x="1642" y="1146"/>
                    <a:pt x="1566" y="1176"/>
                  </a:cubicBezTo>
                  <a:cubicBezTo>
                    <a:pt x="1535" y="1184"/>
                    <a:pt x="1581" y="1260"/>
                    <a:pt x="1558" y="1260"/>
                  </a:cubicBezTo>
                  <a:cubicBezTo>
                    <a:pt x="1520" y="1260"/>
                    <a:pt x="1436" y="1245"/>
                    <a:pt x="1428" y="1291"/>
                  </a:cubicBezTo>
                  <a:cubicBezTo>
                    <a:pt x="1405" y="1298"/>
                    <a:pt x="1397" y="1275"/>
                    <a:pt x="1390" y="1252"/>
                  </a:cubicBezTo>
                  <a:cubicBezTo>
                    <a:pt x="1344" y="1252"/>
                    <a:pt x="1321" y="1222"/>
                    <a:pt x="1275" y="1207"/>
                  </a:cubicBezTo>
                  <a:cubicBezTo>
                    <a:pt x="1230" y="1191"/>
                    <a:pt x="1176" y="1207"/>
                    <a:pt x="1130" y="1191"/>
                  </a:cubicBezTo>
                  <a:cubicBezTo>
                    <a:pt x="1023" y="1176"/>
                    <a:pt x="932" y="1146"/>
                    <a:pt x="825" y="1146"/>
                  </a:cubicBezTo>
                  <a:cubicBezTo>
                    <a:pt x="825" y="1168"/>
                    <a:pt x="794" y="1207"/>
                    <a:pt x="779" y="1229"/>
                  </a:cubicBezTo>
                  <a:cubicBezTo>
                    <a:pt x="779" y="1245"/>
                    <a:pt x="779" y="1245"/>
                    <a:pt x="779" y="1245"/>
                  </a:cubicBezTo>
                  <a:cubicBezTo>
                    <a:pt x="779" y="1268"/>
                    <a:pt x="794" y="1283"/>
                    <a:pt x="809" y="1298"/>
                  </a:cubicBezTo>
                  <a:cubicBezTo>
                    <a:pt x="817" y="1313"/>
                    <a:pt x="840" y="1336"/>
                    <a:pt x="840" y="1352"/>
                  </a:cubicBezTo>
                  <a:cubicBezTo>
                    <a:pt x="840" y="1367"/>
                    <a:pt x="825" y="1382"/>
                    <a:pt x="817" y="1398"/>
                  </a:cubicBezTo>
                  <a:cubicBezTo>
                    <a:pt x="809" y="1405"/>
                    <a:pt x="809" y="1420"/>
                    <a:pt x="809" y="1420"/>
                  </a:cubicBezTo>
                  <a:cubicBezTo>
                    <a:pt x="802" y="1398"/>
                    <a:pt x="794" y="1390"/>
                    <a:pt x="794" y="1367"/>
                  </a:cubicBezTo>
                  <a:cubicBezTo>
                    <a:pt x="794" y="1352"/>
                    <a:pt x="802" y="1329"/>
                    <a:pt x="794" y="1313"/>
                  </a:cubicBezTo>
                  <a:cubicBezTo>
                    <a:pt x="786" y="1306"/>
                    <a:pt x="779" y="1298"/>
                    <a:pt x="771" y="1283"/>
                  </a:cubicBezTo>
                  <a:cubicBezTo>
                    <a:pt x="763" y="1275"/>
                    <a:pt x="763" y="1260"/>
                    <a:pt x="756" y="1245"/>
                  </a:cubicBezTo>
                  <a:cubicBezTo>
                    <a:pt x="664" y="1138"/>
                    <a:pt x="351" y="1031"/>
                    <a:pt x="282" y="970"/>
                  </a:cubicBezTo>
                  <a:cubicBezTo>
                    <a:pt x="236" y="955"/>
                    <a:pt x="130" y="901"/>
                    <a:pt x="84" y="909"/>
                  </a:cubicBezTo>
                  <a:cubicBezTo>
                    <a:pt x="61" y="916"/>
                    <a:pt x="38" y="924"/>
                    <a:pt x="15" y="939"/>
                  </a:cubicBezTo>
                  <a:lnTo>
                    <a:pt x="15" y="939"/>
                  </a:lnTo>
                  <a:cubicBezTo>
                    <a:pt x="15" y="916"/>
                    <a:pt x="15" y="863"/>
                    <a:pt x="23" y="840"/>
                  </a:cubicBezTo>
                  <a:cubicBezTo>
                    <a:pt x="23" y="825"/>
                    <a:pt x="38" y="817"/>
                    <a:pt x="38" y="809"/>
                  </a:cubicBezTo>
                  <a:cubicBezTo>
                    <a:pt x="30" y="794"/>
                    <a:pt x="0" y="794"/>
                    <a:pt x="7" y="786"/>
                  </a:cubicBezTo>
                  <a:cubicBezTo>
                    <a:pt x="30" y="748"/>
                    <a:pt x="107" y="756"/>
                    <a:pt x="107" y="718"/>
                  </a:cubicBezTo>
                  <a:cubicBezTo>
                    <a:pt x="107" y="680"/>
                    <a:pt x="46" y="680"/>
                    <a:pt x="7" y="65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8" name="Freeform 156"/>
            <p:cNvSpPr>
              <a:spLocks noChangeArrowheads="1"/>
            </p:cNvSpPr>
            <p:nvPr/>
          </p:nvSpPr>
          <p:spPr bwMode="auto">
            <a:xfrm>
              <a:off x="6862316" y="9644063"/>
              <a:ext cx="96831" cy="74612"/>
            </a:xfrm>
            <a:custGeom>
              <a:avLst/>
              <a:gdLst>
                <a:gd name="T0" fmla="*/ 267 w 268"/>
                <a:gd name="T1" fmla="*/ 192 h 208"/>
                <a:gd name="T2" fmla="*/ 267 w 268"/>
                <a:gd name="T3" fmla="*/ 192 h 208"/>
                <a:gd name="T4" fmla="*/ 183 w 268"/>
                <a:gd name="T5" fmla="*/ 62 h 208"/>
                <a:gd name="T6" fmla="*/ 153 w 268"/>
                <a:gd name="T7" fmla="*/ 23 h 208"/>
                <a:gd name="T8" fmla="*/ 114 w 268"/>
                <a:gd name="T9" fmla="*/ 23 h 208"/>
                <a:gd name="T10" fmla="*/ 38 w 268"/>
                <a:gd name="T11" fmla="*/ 0 h 208"/>
                <a:gd name="T12" fmla="*/ 38 w 268"/>
                <a:gd name="T13" fmla="*/ 0 h 208"/>
                <a:gd name="T14" fmla="*/ 7 w 268"/>
                <a:gd name="T15" fmla="*/ 54 h 208"/>
                <a:gd name="T16" fmla="*/ 68 w 268"/>
                <a:gd name="T17" fmla="*/ 85 h 208"/>
                <a:gd name="T18" fmla="*/ 61 w 268"/>
                <a:gd name="T19" fmla="*/ 207 h 208"/>
                <a:gd name="T20" fmla="*/ 61 w 268"/>
                <a:gd name="T21" fmla="*/ 207 h 208"/>
                <a:gd name="T22" fmla="*/ 214 w 268"/>
                <a:gd name="T23" fmla="*/ 176 h 208"/>
                <a:gd name="T24" fmla="*/ 267 w 268"/>
                <a:gd name="T25"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08">
                  <a:moveTo>
                    <a:pt x="267" y="192"/>
                  </a:moveTo>
                  <a:lnTo>
                    <a:pt x="267" y="192"/>
                  </a:lnTo>
                  <a:cubicBezTo>
                    <a:pt x="244" y="161"/>
                    <a:pt x="206" y="92"/>
                    <a:pt x="183" y="62"/>
                  </a:cubicBezTo>
                  <a:cubicBezTo>
                    <a:pt x="168" y="54"/>
                    <a:pt x="168" y="31"/>
                    <a:pt x="153" y="23"/>
                  </a:cubicBezTo>
                  <a:cubicBezTo>
                    <a:pt x="145" y="16"/>
                    <a:pt x="122" y="23"/>
                    <a:pt x="114" y="23"/>
                  </a:cubicBezTo>
                  <a:cubicBezTo>
                    <a:pt x="84" y="16"/>
                    <a:pt x="61" y="8"/>
                    <a:pt x="38" y="0"/>
                  </a:cubicBezTo>
                  <a:lnTo>
                    <a:pt x="38" y="0"/>
                  </a:lnTo>
                  <a:cubicBezTo>
                    <a:pt x="30" y="16"/>
                    <a:pt x="0" y="31"/>
                    <a:pt x="7" y="54"/>
                  </a:cubicBezTo>
                  <a:cubicBezTo>
                    <a:pt x="15" y="69"/>
                    <a:pt x="61" y="62"/>
                    <a:pt x="68" y="85"/>
                  </a:cubicBezTo>
                  <a:cubicBezTo>
                    <a:pt x="84" y="115"/>
                    <a:pt x="68" y="176"/>
                    <a:pt x="61" y="207"/>
                  </a:cubicBezTo>
                  <a:lnTo>
                    <a:pt x="61" y="207"/>
                  </a:lnTo>
                  <a:cubicBezTo>
                    <a:pt x="99" y="176"/>
                    <a:pt x="153" y="161"/>
                    <a:pt x="214" y="176"/>
                  </a:cubicBezTo>
                  <a:cubicBezTo>
                    <a:pt x="229" y="176"/>
                    <a:pt x="252" y="184"/>
                    <a:pt x="267" y="1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39" name="Freeform 157"/>
            <p:cNvSpPr>
              <a:spLocks noChangeArrowheads="1"/>
            </p:cNvSpPr>
            <p:nvPr/>
          </p:nvSpPr>
          <p:spPr bwMode="auto">
            <a:xfrm>
              <a:off x="7049629" y="9647239"/>
              <a:ext cx="322241" cy="206375"/>
            </a:xfrm>
            <a:custGeom>
              <a:avLst/>
              <a:gdLst>
                <a:gd name="T0" fmla="*/ 359 w 895"/>
                <a:gd name="T1" fmla="*/ 413 h 574"/>
                <a:gd name="T2" fmla="*/ 359 w 895"/>
                <a:gd name="T3" fmla="*/ 413 h 574"/>
                <a:gd name="T4" fmla="*/ 275 w 895"/>
                <a:gd name="T5" fmla="*/ 367 h 574"/>
                <a:gd name="T6" fmla="*/ 199 w 895"/>
                <a:gd name="T7" fmla="*/ 298 h 574"/>
                <a:gd name="T8" fmla="*/ 115 w 895"/>
                <a:gd name="T9" fmla="*/ 237 h 574"/>
                <a:gd name="T10" fmla="*/ 329 w 895"/>
                <a:gd name="T11" fmla="*/ 161 h 574"/>
                <a:gd name="T12" fmla="*/ 481 w 895"/>
                <a:gd name="T13" fmla="*/ 61 h 574"/>
                <a:gd name="T14" fmla="*/ 604 w 895"/>
                <a:gd name="T15" fmla="*/ 92 h 574"/>
                <a:gd name="T16" fmla="*/ 733 w 895"/>
                <a:gd name="T17" fmla="*/ 115 h 574"/>
                <a:gd name="T18" fmla="*/ 848 w 895"/>
                <a:gd name="T19" fmla="*/ 252 h 574"/>
                <a:gd name="T20" fmla="*/ 764 w 895"/>
                <a:gd name="T21" fmla="*/ 321 h 574"/>
                <a:gd name="T22" fmla="*/ 710 w 895"/>
                <a:gd name="T23" fmla="*/ 397 h 574"/>
                <a:gd name="T24" fmla="*/ 581 w 895"/>
                <a:gd name="T25" fmla="*/ 497 h 574"/>
                <a:gd name="T26" fmla="*/ 413 w 895"/>
                <a:gd name="T27" fmla="*/ 458 h 574"/>
                <a:gd name="T28" fmla="*/ 359 w 895"/>
                <a:gd name="T29" fmla="*/ 41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5" h="574">
                  <a:moveTo>
                    <a:pt x="359" y="413"/>
                  </a:moveTo>
                  <a:lnTo>
                    <a:pt x="359" y="413"/>
                  </a:lnTo>
                  <a:cubicBezTo>
                    <a:pt x="329" y="397"/>
                    <a:pt x="306" y="390"/>
                    <a:pt x="275" y="367"/>
                  </a:cubicBezTo>
                  <a:cubicBezTo>
                    <a:pt x="252" y="352"/>
                    <a:pt x="229" y="290"/>
                    <a:pt x="199" y="298"/>
                  </a:cubicBezTo>
                  <a:cubicBezTo>
                    <a:pt x="0" y="352"/>
                    <a:pt x="99" y="306"/>
                    <a:pt x="115" y="237"/>
                  </a:cubicBezTo>
                  <a:cubicBezTo>
                    <a:pt x="130" y="168"/>
                    <a:pt x="275" y="191"/>
                    <a:pt x="329" y="161"/>
                  </a:cubicBezTo>
                  <a:cubicBezTo>
                    <a:pt x="390" y="130"/>
                    <a:pt x="436" y="115"/>
                    <a:pt x="481" y="61"/>
                  </a:cubicBezTo>
                  <a:cubicBezTo>
                    <a:pt x="535" y="0"/>
                    <a:pt x="543" y="61"/>
                    <a:pt x="604" y="92"/>
                  </a:cubicBezTo>
                  <a:cubicBezTo>
                    <a:pt x="649" y="115"/>
                    <a:pt x="680" y="115"/>
                    <a:pt x="733" y="115"/>
                  </a:cubicBezTo>
                  <a:cubicBezTo>
                    <a:pt x="764" y="115"/>
                    <a:pt x="825" y="222"/>
                    <a:pt x="848" y="252"/>
                  </a:cubicBezTo>
                  <a:cubicBezTo>
                    <a:pt x="894" y="298"/>
                    <a:pt x="779" y="313"/>
                    <a:pt x="764" y="321"/>
                  </a:cubicBezTo>
                  <a:cubicBezTo>
                    <a:pt x="703" y="336"/>
                    <a:pt x="726" y="359"/>
                    <a:pt x="710" y="397"/>
                  </a:cubicBezTo>
                  <a:cubicBezTo>
                    <a:pt x="688" y="474"/>
                    <a:pt x="634" y="443"/>
                    <a:pt x="581" y="497"/>
                  </a:cubicBezTo>
                  <a:cubicBezTo>
                    <a:pt x="497" y="573"/>
                    <a:pt x="489" y="489"/>
                    <a:pt x="413" y="458"/>
                  </a:cubicBezTo>
                  <a:lnTo>
                    <a:pt x="359" y="413"/>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0" name="Freeform 158"/>
            <p:cNvSpPr>
              <a:spLocks noChangeArrowheads="1"/>
            </p:cNvSpPr>
            <p:nvPr/>
          </p:nvSpPr>
          <p:spPr bwMode="auto">
            <a:xfrm>
              <a:off x="6798820" y="9621838"/>
              <a:ext cx="93656" cy="127000"/>
            </a:xfrm>
            <a:custGeom>
              <a:avLst/>
              <a:gdLst>
                <a:gd name="T0" fmla="*/ 0 w 261"/>
                <a:gd name="T1" fmla="*/ 275 h 353"/>
                <a:gd name="T2" fmla="*/ 0 w 261"/>
                <a:gd name="T3" fmla="*/ 275 h 353"/>
                <a:gd name="T4" fmla="*/ 84 w 261"/>
                <a:gd name="T5" fmla="*/ 283 h 353"/>
                <a:gd name="T6" fmla="*/ 161 w 261"/>
                <a:gd name="T7" fmla="*/ 275 h 353"/>
                <a:gd name="T8" fmla="*/ 153 w 261"/>
                <a:gd name="T9" fmla="*/ 329 h 353"/>
                <a:gd name="T10" fmla="*/ 183 w 261"/>
                <a:gd name="T11" fmla="*/ 352 h 353"/>
                <a:gd name="T12" fmla="*/ 237 w 261"/>
                <a:gd name="T13" fmla="*/ 268 h 353"/>
                <a:gd name="T14" fmla="*/ 237 w 261"/>
                <a:gd name="T15" fmla="*/ 268 h 353"/>
                <a:gd name="T16" fmla="*/ 244 w 261"/>
                <a:gd name="T17" fmla="*/ 146 h 353"/>
                <a:gd name="T18" fmla="*/ 183 w 261"/>
                <a:gd name="T19" fmla="*/ 115 h 353"/>
                <a:gd name="T20" fmla="*/ 214 w 261"/>
                <a:gd name="T21" fmla="*/ 61 h 353"/>
                <a:gd name="T22" fmla="*/ 214 w 261"/>
                <a:gd name="T23" fmla="*/ 61 h 353"/>
                <a:gd name="T24" fmla="*/ 145 w 261"/>
                <a:gd name="T25" fmla="*/ 8 h 353"/>
                <a:gd name="T26" fmla="*/ 77 w 261"/>
                <a:gd name="T27" fmla="*/ 39 h 353"/>
                <a:gd name="T28" fmla="*/ 61 w 261"/>
                <a:gd name="T29" fmla="*/ 130 h 353"/>
                <a:gd name="T30" fmla="*/ 0 w 261"/>
                <a:gd name="T31" fmla="*/ 27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353">
                  <a:moveTo>
                    <a:pt x="0" y="275"/>
                  </a:moveTo>
                  <a:lnTo>
                    <a:pt x="0" y="275"/>
                  </a:lnTo>
                  <a:cubicBezTo>
                    <a:pt x="31" y="275"/>
                    <a:pt x="54" y="283"/>
                    <a:pt x="84" y="283"/>
                  </a:cubicBezTo>
                  <a:cubicBezTo>
                    <a:pt x="115" y="275"/>
                    <a:pt x="138" y="268"/>
                    <a:pt x="161" y="275"/>
                  </a:cubicBezTo>
                  <a:cubicBezTo>
                    <a:pt x="168" y="298"/>
                    <a:pt x="153" y="306"/>
                    <a:pt x="153" y="329"/>
                  </a:cubicBezTo>
                  <a:cubicBezTo>
                    <a:pt x="153" y="336"/>
                    <a:pt x="183" y="352"/>
                    <a:pt x="183" y="352"/>
                  </a:cubicBezTo>
                  <a:cubicBezTo>
                    <a:pt x="191" y="321"/>
                    <a:pt x="214" y="291"/>
                    <a:pt x="237" y="268"/>
                  </a:cubicBezTo>
                  <a:lnTo>
                    <a:pt x="237" y="268"/>
                  </a:lnTo>
                  <a:cubicBezTo>
                    <a:pt x="244" y="237"/>
                    <a:pt x="260" y="176"/>
                    <a:pt x="244" y="146"/>
                  </a:cubicBezTo>
                  <a:cubicBezTo>
                    <a:pt x="237" y="123"/>
                    <a:pt x="191" y="130"/>
                    <a:pt x="183" y="115"/>
                  </a:cubicBezTo>
                  <a:cubicBezTo>
                    <a:pt x="176" y="92"/>
                    <a:pt x="206" y="77"/>
                    <a:pt x="214" y="61"/>
                  </a:cubicBezTo>
                  <a:lnTo>
                    <a:pt x="214" y="61"/>
                  </a:lnTo>
                  <a:cubicBezTo>
                    <a:pt x="191" y="46"/>
                    <a:pt x="176" y="8"/>
                    <a:pt x="145" y="8"/>
                  </a:cubicBezTo>
                  <a:cubicBezTo>
                    <a:pt x="122" y="0"/>
                    <a:pt x="92" y="16"/>
                    <a:pt x="77" y="39"/>
                  </a:cubicBezTo>
                  <a:cubicBezTo>
                    <a:pt x="61" y="61"/>
                    <a:pt x="69" y="100"/>
                    <a:pt x="61" y="130"/>
                  </a:cubicBezTo>
                  <a:cubicBezTo>
                    <a:pt x="54" y="153"/>
                    <a:pt x="8" y="253"/>
                    <a:pt x="0" y="2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1" name="Freeform 159"/>
            <p:cNvSpPr>
              <a:spLocks noChangeArrowheads="1"/>
            </p:cNvSpPr>
            <p:nvPr/>
          </p:nvSpPr>
          <p:spPr bwMode="auto">
            <a:xfrm>
              <a:off x="5916228" y="9879013"/>
              <a:ext cx="85719" cy="127000"/>
            </a:xfrm>
            <a:custGeom>
              <a:avLst/>
              <a:gdLst>
                <a:gd name="T0" fmla="*/ 184 w 238"/>
                <a:gd name="T1" fmla="*/ 0 h 352"/>
                <a:gd name="T2" fmla="*/ 184 w 238"/>
                <a:gd name="T3" fmla="*/ 0 h 352"/>
                <a:gd name="T4" fmla="*/ 77 w 238"/>
                <a:gd name="T5" fmla="*/ 61 h 352"/>
                <a:gd name="T6" fmla="*/ 61 w 238"/>
                <a:gd name="T7" fmla="*/ 122 h 352"/>
                <a:gd name="T8" fmla="*/ 8 w 238"/>
                <a:gd name="T9" fmla="*/ 168 h 352"/>
                <a:gd name="T10" fmla="*/ 8 w 238"/>
                <a:gd name="T11" fmla="*/ 221 h 352"/>
                <a:gd name="T12" fmla="*/ 77 w 238"/>
                <a:gd name="T13" fmla="*/ 282 h 352"/>
                <a:gd name="T14" fmla="*/ 92 w 238"/>
                <a:gd name="T15" fmla="*/ 336 h 352"/>
                <a:gd name="T16" fmla="*/ 214 w 238"/>
                <a:gd name="T17" fmla="*/ 328 h 352"/>
                <a:gd name="T18" fmla="*/ 214 w 238"/>
                <a:gd name="T19" fmla="*/ 328 h 352"/>
                <a:gd name="T20" fmla="*/ 222 w 238"/>
                <a:gd name="T21" fmla="*/ 305 h 352"/>
                <a:gd name="T22" fmla="*/ 161 w 238"/>
                <a:gd name="T23" fmla="*/ 191 h 352"/>
                <a:gd name="T24" fmla="*/ 199 w 238"/>
                <a:gd name="T25" fmla="*/ 137 h 352"/>
                <a:gd name="T26" fmla="*/ 184 w 238"/>
                <a:gd name="T2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352">
                  <a:moveTo>
                    <a:pt x="184" y="0"/>
                  </a:moveTo>
                  <a:lnTo>
                    <a:pt x="184" y="0"/>
                  </a:lnTo>
                  <a:cubicBezTo>
                    <a:pt x="153" y="23"/>
                    <a:pt x="100" y="38"/>
                    <a:pt x="77" y="61"/>
                  </a:cubicBezTo>
                  <a:cubicBezTo>
                    <a:pt x="61" y="76"/>
                    <a:pt x="69" y="107"/>
                    <a:pt x="61" y="122"/>
                  </a:cubicBezTo>
                  <a:cubicBezTo>
                    <a:pt x="46" y="145"/>
                    <a:pt x="16" y="153"/>
                    <a:pt x="8" y="168"/>
                  </a:cubicBezTo>
                  <a:cubicBezTo>
                    <a:pt x="0" y="183"/>
                    <a:pt x="0" y="206"/>
                    <a:pt x="8" y="221"/>
                  </a:cubicBezTo>
                  <a:cubicBezTo>
                    <a:pt x="23" y="244"/>
                    <a:pt x="61" y="259"/>
                    <a:pt x="77" y="282"/>
                  </a:cubicBezTo>
                  <a:cubicBezTo>
                    <a:pt x="92" y="298"/>
                    <a:pt x="77" y="328"/>
                    <a:pt x="92" y="336"/>
                  </a:cubicBezTo>
                  <a:cubicBezTo>
                    <a:pt x="130" y="351"/>
                    <a:pt x="168" y="336"/>
                    <a:pt x="214" y="328"/>
                  </a:cubicBezTo>
                  <a:lnTo>
                    <a:pt x="214" y="328"/>
                  </a:lnTo>
                  <a:cubicBezTo>
                    <a:pt x="214" y="321"/>
                    <a:pt x="214" y="313"/>
                    <a:pt x="222" y="305"/>
                  </a:cubicBezTo>
                  <a:cubicBezTo>
                    <a:pt x="107" y="305"/>
                    <a:pt x="31" y="191"/>
                    <a:pt x="161" y="191"/>
                  </a:cubicBezTo>
                  <a:cubicBezTo>
                    <a:pt x="207" y="191"/>
                    <a:pt x="237" y="183"/>
                    <a:pt x="199" y="137"/>
                  </a:cubicBezTo>
                  <a:cubicBezTo>
                    <a:pt x="161" y="107"/>
                    <a:pt x="168" y="46"/>
                    <a:pt x="18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2" name="Freeform 160"/>
            <p:cNvSpPr>
              <a:spLocks noChangeArrowheads="1"/>
            </p:cNvSpPr>
            <p:nvPr/>
          </p:nvSpPr>
          <p:spPr bwMode="auto">
            <a:xfrm>
              <a:off x="5311429" y="9234489"/>
              <a:ext cx="1020697" cy="935037"/>
            </a:xfrm>
            <a:custGeom>
              <a:avLst/>
              <a:gdLst>
                <a:gd name="T0" fmla="*/ 15 w 2834"/>
                <a:gd name="T1" fmla="*/ 191 h 2598"/>
                <a:gd name="T2" fmla="*/ 7 w 2834"/>
                <a:gd name="T3" fmla="*/ 146 h 2598"/>
                <a:gd name="T4" fmla="*/ 23 w 2834"/>
                <a:gd name="T5" fmla="*/ 130 h 2598"/>
                <a:gd name="T6" fmla="*/ 38 w 2834"/>
                <a:gd name="T7" fmla="*/ 184 h 2598"/>
                <a:gd name="T8" fmla="*/ 15 w 2834"/>
                <a:gd name="T9" fmla="*/ 191 h 2598"/>
                <a:gd name="T10" fmla="*/ 886 w 2834"/>
                <a:gd name="T11" fmla="*/ 2208 h 2598"/>
                <a:gd name="T12" fmla="*/ 1283 w 2834"/>
                <a:gd name="T13" fmla="*/ 2452 h 2598"/>
                <a:gd name="T14" fmla="*/ 1528 w 2834"/>
                <a:gd name="T15" fmla="*/ 2597 h 2598"/>
                <a:gd name="T16" fmla="*/ 1635 w 2834"/>
                <a:gd name="T17" fmla="*/ 2552 h 2598"/>
                <a:gd name="T18" fmla="*/ 1833 w 2834"/>
                <a:gd name="T19" fmla="*/ 2254 h 2598"/>
                <a:gd name="T20" fmla="*/ 1894 w 2834"/>
                <a:gd name="T21" fmla="*/ 2116 h 2598"/>
                <a:gd name="T22" fmla="*/ 1772 w 2834"/>
                <a:gd name="T23" fmla="*/ 2124 h 2598"/>
                <a:gd name="T24" fmla="*/ 1688 w 2834"/>
                <a:gd name="T25" fmla="*/ 2009 h 2598"/>
                <a:gd name="T26" fmla="*/ 1741 w 2834"/>
                <a:gd name="T27" fmla="*/ 1910 h 2598"/>
                <a:gd name="T28" fmla="*/ 1864 w 2834"/>
                <a:gd name="T29" fmla="*/ 1788 h 2598"/>
                <a:gd name="T30" fmla="*/ 1955 w 2834"/>
                <a:gd name="T31" fmla="*/ 1612 h 2598"/>
                <a:gd name="T32" fmla="*/ 2351 w 2834"/>
                <a:gd name="T33" fmla="*/ 1413 h 2598"/>
                <a:gd name="T34" fmla="*/ 2603 w 2834"/>
                <a:gd name="T35" fmla="*/ 1368 h 2598"/>
                <a:gd name="T36" fmla="*/ 2741 w 2834"/>
                <a:gd name="T37" fmla="*/ 1314 h 2598"/>
                <a:gd name="T38" fmla="*/ 2764 w 2834"/>
                <a:gd name="T39" fmla="*/ 1184 h 2598"/>
                <a:gd name="T40" fmla="*/ 2833 w 2834"/>
                <a:gd name="T41" fmla="*/ 1093 h 2598"/>
                <a:gd name="T42" fmla="*/ 2733 w 2834"/>
                <a:gd name="T43" fmla="*/ 1032 h 2598"/>
                <a:gd name="T44" fmla="*/ 2603 w 2834"/>
                <a:gd name="T45" fmla="*/ 948 h 2598"/>
                <a:gd name="T46" fmla="*/ 2588 w 2834"/>
                <a:gd name="T47" fmla="*/ 818 h 2598"/>
                <a:gd name="T48" fmla="*/ 2428 w 2834"/>
                <a:gd name="T49" fmla="*/ 841 h 2598"/>
                <a:gd name="T50" fmla="*/ 2397 w 2834"/>
                <a:gd name="T51" fmla="*/ 703 h 2598"/>
                <a:gd name="T52" fmla="*/ 2154 w 2834"/>
                <a:gd name="T53" fmla="*/ 619 h 2598"/>
                <a:gd name="T54" fmla="*/ 2070 w 2834"/>
                <a:gd name="T55" fmla="*/ 520 h 2598"/>
                <a:gd name="T56" fmla="*/ 1955 w 2834"/>
                <a:gd name="T57" fmla="*/ 512 h 2598"/>
                <a:gd name="T58" fmla="*/ 1871 w 2834"/>
                <a:gd name="T59" fmla="*/ 489 h 2598"/>
                <a:gd name="T60" fmla="*/ 1711 w 2834"/>
                <a:gd name="T61" fmla="*/ 543 h 2598"/>
                <a:gd name="T62" fmla="*/ 1726 w 2834"/>
                <a:gd name="T63" fmla="*/ 428 h 2598"/>
                <a:gd name="T64" fmla="*/ 1558 w 2834"/>
                <a:gd name="T65" fmla="*/ 367 h 2598"/>
                <a:gd name="T66" fmla="*/ 1375 w 2834"/>
                <a:gd name="T67" fmla="*/ 123 h 2598"/>
                <a:gd name="T68" fmla="*/ 1543 w 2834"/>
                <a:gd name="T69" fmla="*/ 107 h 2598"/>
                <a:gd name="T70" fmla="*/ 1543 w 2834"/>
                <a:gd name="T71" fmla="*/ 69 h 2598"/>
                <a:gd name="T72" fmla="*/ 1405 w 2834"/>
                <a:gd name="T73" fmla="*/ 0 h 2598"/>
                <a:gd name="T74" fmla="*/ 1398 w 2834"/>
                <a:gd name="T75" fmla="*/ 8 h 2598"/>
                <a:gd name="T76" fmla="*/ 848 w 2834"/>
                <a:gd name="T77" fmla="*/ 107 h 2598"/>
                <a:gd name="T78" fmla="*/ 710 w 2834"/>
                <a:gd name="T79" fmla="*/ 237 h 2598"/>
                <a:gd name="T80" fmla="*/ 611 w 2834"/>
                <a:gd name="T81" fmla="*/ 604 h 2598"/>
                <a:gd name="T82" fmla="*/ 252 w 2834"/>
                <a:gd name="T83" fmla="*/ 558 h 2598"/>
                <a:gd name="T84" fmla="*/ 206 w 2834"/>
                <a:gd name="T85" fmla="*/ 749 h 2598"/>
                <a:gd name="T86" fmla="*/ 382 w 2834"/>
                <a:gd name="T87" fmla="*/ 749 h 2598"/>
                <a:gd name="T88" fmla="*/ 443 w 2834"/>
                <a:gd name="T89" fmla="*/ 894 h 2598"/>
                <a:gd name="T90" fmla="*/ 412 w 2834"/>
                <a:gd name="T91" fmla="*/ 1047 h 2598"/>
                <a:gd name="T92" fmla="*/ 328 w 2834"/>
                <a:gd name="T93" fmla="*/ 1093 h 2598"/>
                <a:gd name="T94" fmla="*/ 458 w 2834"/>
                <a:gd name="T95" fmla="*/ 1161 h 2598"/>
                <a:gd name="T96" fmla="*/ 527 w 2834"/>
                <a:gd name="T97" fmla="*/ 1291 h 2598"/>
                <a:gd name="T98" fmla="*/ 565 w 2834"/>
                <a:gd name="T99" fmla="*/ 1368 h 2598"/>
                <a:gd name="T100" fmla="*/ 619 w 2834"/>
                <a:gd name="T101" fmla="*/ 1482 h 2598"/>
                <a:gd name="T102" fmla="*/ 664 w 2834"/>
                <a:gd name="T103" fmla="*/ 1612 h 2598"/>
                <a:gd name="T104" fmla="*/ 672 w 2834"/>
                <a:gd name="T105" fmla="*/ 1711 h 2598"/>
                <a:gd name="T106" fmla="*/ 817 w 2834"/>
                <a:gd name="T107" fmla="*/ 1811 h 2598"/>
                <a:gd name="T108" fmla="*/ 726 w 2834"/>
                <a:gd name="T109" fmla="*/ 1918 h 2598"/>
                <a:gd name="T110" fmla="*/ 787 w 2834"/>
                <a:gd name="T111" fmla="*/ 1994 h 2598"/>
                <a:gd name="T112" fmla="*/ 848 w 2834"/>
                <a:gd name="T113" fmla="*/ 1979 h 2598"/>
                <a:gd name="T114" fmla="*/ 978 w 2834"/>
                <a:gd name="T115" fmla="*/ 2040 h 2598"/>
                <a:gd name="T116" fmla="*/ 1008 w 2834"/>
                <a:gd name="T117" fmla="*/ 2132 h 2598"/>
                <a:gd name="T118" fmla="*/ 947 w 2834"/>
                <a:gd name="T119" fmla="*/ 2200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34" h="2598">
                  <a:moveTo>
                    <a:pt x="15" y="191"/>
                  </a:moveTo>
                  <a:lnTo>
                    <a:pt x="15" y="191"/>
                  </a:lnTo>
                  <a:cubicBezTo>
                    <a:pt x="15" y="184"/>
                    <a:pt x="7" y="176"/>
                    <a:pt x="7" y="169"/>
                  </a:cubicBezTo>
                  <a:cubicBezTo>
                    <a:pt x="7" y="161"/>
                    <a:pt x="7" y="153"/>
                    <a:pt x="7" y="146"/>
                  </a:cubicBezTo>
                  <a:cubicBezTo>
                    <a:pt x="7" y="138"/>
                    <a:pt x="0" y="115"/>
                    <a:pt x="15" y="107"/>
                  </a:cubicBezTo>
                  <a:cubicBezTo>
                    <a:pt x="23" y="107"/>
                    <a:pt x="23" y="123"/>
                    <a:pt x="23" y="130"/>
                  </a:cubicBezTo>
                  <a:cubicBezTo>
                    <a:pt x="23" y="138"/>
                    <a:pt x="30" y="161"/>
                    <a:pt x="38" y="169"/>
                  </a:cubicBezTo>
                  <a:cubicBezTo>
                    <a:pt x="38" y="176"/>
                    <a:pt x="38" y="184"/>
                    <a:pt x="38" y="184"/>
                  </a:cubicBezTo>
                  <a:cubicBezTo>
                    <a:pt x="38" y="191"/>
                    <a:pt x="30" y="199"/>
                    <a:pt x="15" y="207"/>
                  </a:cubicBezTo>
                  <a:cubicBezTo>
                    <a:pt x="15" y="191"/>
                    <a:pt x="15" y="191"/>
                    <a:pt x="15" y="191"/>
                  </a:cubicBezTo>
                  <a:close/>
                  <a:moveTo>
                    <a:pt x="886" y="2208"/>
                  </a:moveTo>
                  <a:lnTo>
                    <a:pt x="886" y="2208"/>
                  </a:lnTo>
                  <a:cubicBezTo>
                    <a:pt x="886" y="2391"/>
                    <a:pt x="1031" y="2353"/>
                    <a:pt x="1168" y="2353"/>
                  </a:cubicBezTo>
                  <a:cubicBezTo>
                    <a:pt x="1214" y="2376"/>
                    <a:pt x="1276" y="2399"/>
                    <a:pt x="1283" y="2452"/>
                  </a:cubicBezTo>
                  <a:cubicBezTo>
                    <a:pt x="1283" y="2513"/>
                    <a:pt x="1329" y="2552"/>
                    <a:pt x="1382" y="2582"/>
                  </a:cubicBezTo>
                  <a:cubicBezTo>
                    <a:pt x="1405" y="2590"/>
                    <a:pt x="1497" y="2513"/>
                    <a:pt x="1528" y="2597"/>
                  </a:cubicBezTo>
                  <a:cubicBezTo>
                    <a:pt x="1543" y="2597"/>
                    <a:pt x="1550" y="2567"/>
                    <a:pt x="1573" y="2559"/>
                  </a:cubicBezTo>
                  <a:cubicBezTo>
                    <a:pt x="1589" y="2559"/>
                    <a:pt x="1612" y="2552"/>
                    <a:pt x="1635" y="2552"/>
                  </a:cubicBezTo>
                  <a:cubicBezTo>
                    <a:pt x="1635" y="2475"/>
                    <a:pt x="1619" y="2430"/>
                    <a:pt x="1673" y="2353"/>
                  </a:cubicBezTo>
                  <a:cubicBezTo>
                    <a:pt x="1718" y="2277"/>
                    <a:pt x="1741" y="2254"/>
                    <a:pt x="1833" y="2254"/>
                  </a:cubicBezTo>
                  <a:lnTo>
                    <a:pt x="1833" y="2254"/>
                  </a:lnTo>
                  <a:cubicBezTo>
                    <a:pt x="1833" y="2193"/>
                    <a:pt x="1871" y="2162"/>
                    <a:pt x="1894" y="2116"/>
                  </a:cubicBezTo>
                  <a:lnTo>
                    <a:pt x="1894" y="2116"/>
                  </a:lnTo>
                  <a:cubicBezTo>
                    <a:pt x="1848" y="2124"/>
                    <a:pt x="1810" y="2139"/>
                    <a:pt x="1772" y="2124"/>
                  </a:cubicBezTo>
                  <a:cubicBezTo>
                    <a:pt x="1757" y="2116"/>
                    <a:pt x="1772" y="2086"/>
                    <a:pt x="1757" y="2070"/>
                  </a:cubicBezTo>
                  <a:cubicBezTo>
                    <a:pt x="1741" y="2047"/>
                    <a:pt x="1703" y="2032"/>
                    <a:pt x="1688" y="2009"/>
                  </a:cubicBezTo>
                  <a:cubicBezTo>
                    <a:pt x="1680" y="1994"/>
                    <a:pt x="1680" y="1971"/>
                    <a:pt x="1688" y="1956"/>
                  </a:cubicBezTo>
                  <a:cubicBezTo>
                    <a:pt x="1696" y="1941"/>
                    <a:pt x="1726" y="1933"/>
                    <a:pt x="1741" y="1910"/>
                  </a:cubicBezTo>
                  <a:cubicBezTo>
                    <a:pt x="1749" y="1895"/>
                    <a:pt x="1741" y="1864"/>
                    <a:pt x="1757" y="1849"/>
                  </a:cubicBezTo>
                  <a:cubicBezTo>
                    <a:pt x="1780" y="1826"/>
                    <a:pt x="1833" y="1811"/>
                    <a:pt x="1864" y="1788"/>
                  </a:cubicBezTo>
                  <a:lnTo>
                    <a:pt x="1864" y="1788"/>
                  </a:lnTo>
                  <a:cubicBezTo>
                    <a:pt x="1864" y="1765"/>
                    <a:pt x="1940" y="1643"/>
                    <a:pt x="1955" y="1612"/>
                  </a:cubicBezTo>
                  <a:cubicBezTo>
                    <a:pt x="1986" y="1574"/>
                    <a:pt x="2108" y="1597"/>
                    <a:pt x="2169" y="1543"/>
                  </a:cubicBezTo>
                  <a:cubicBezTo>
                    <a:pt x="2230" y="1482"/>
                    <a:pt x="2261" y="1429"/>
                    <a:pt x="2351" y="1413"/>
                  </a:cubicBezTo>
                  <a:cubicBezTo>
                    <a:pt x="2397" y="1406"/>
                    <a:pt x="2474" y="1421"/>
                    <a:pt x="2497" y="1391"/>
                  </a:cubicBezTo>
                  <a:cubicBezTo>
                    <a:pt x="2527" y="1360"/>
                    <a:pt x="2565" y="1360"/>
                    <a:pt x="2603" y="1368"/>
                  </a:cubicBezTo>
                  <a:cubicBezTo>
                    <a:pt x="2657" y="1375"/>
                    <a:pt x="2695" y="1345"/>
                    <a:pt x="2741" y="1314"/>
                  </a:cubicBezTo>
                  <a:lnTo>
                    <a:pt x="2741" y="1314"/>
                  </a:lnTo>
                  <a:cubicBezTo>
                    <a:pt x="2741" y="1291"/>
                    <a:pt x="2741" y="1238"/>
                    <a:pt x="2749" y="1215"/>
                  </a:cubicBezTo>
                  <a:cubicBezTo>
                    <a:pt x="2749" y="1200"/>
                    <a:pt x="2764" y="1192"/>
                    <a:pt x="2764" y="1184"/>
                  </a:cubicBezTo>
                  <a:cubicBezTo>
                    <a:pt x="2756" y="1169"/>
                    <a:pt x="2726" y="1169"/>
                    <a:pt x="2733" y="1161"/>
                  </a:cubicBezTo>
                  <a:cubicBezTo>
                    <a:pt x="2756" y="1123"/>
                    <a:pt x="2833" y="1131"/>
                    <a:pt x="2833" y="1093"/>
                  </a:cubicBezTo>
                  <a:cubicBezTo>
                    <a:pt x="2833" y="1055"/>
                    <a:pt x="2772" y="1055"/>
                    <a:pt x="2733" y="1032"/>
                  </a:cubicBezTo>
                  <a:lnTo>
                    <a:pt x="2733" y="1032"/>
                  </a:lnTo>
                  <a:cubicBezTo>
                    <a:pt x="2718" y="1001"/>
                    <a:pt x="2718" y="963"/>
                    <a:pt x="2688" y="940"/>
                  </a:cubicBezTo>
                  <a:cubicBezTo>
                    <a:pt x="2665" y="925"/>
                    <a:pt x="2626" y="955"/>
                    <a:pt x="2603" y="948"/>
                  </a:cubicBezTo>
                  <a:cubicBezTo>
                    <a:pt x="2581" y="932"/>
                    <a:pt x="2573" y="902"/>
                    <a:pt x="2573" y="879"/>
                  </a:cubicBezTo>
                  <a:cubicBezTo>
                    <a:pt x="2565" y="856"/>
                    <a:pt x="2596" y="833"/>
                    <a:pt x="2588" y="818"/>
                  </a:cubicBezTo>
                  <a:cubicBezTo>
                    <a:pt x="2581" y="802"/>
                    <a:pt x="2558" y="810"/>
                    <a:pt x="2542" y="810"/>
                  </a:cubicBezTo>
                  <a:cubicBezTo>
                    <a:pt x="2504" y="818"/>
                    <a:pt x="2466" y="841"/>
                    <a:pt x="2428" y="841"/>
                  </a:cubicBezTo>
                  <a:cubicBezTo>
                    <a:pt x="2405" y="833"/>
                    <a:pt x="2382" y="818"/>
                    <a:pt x="2382" y="795"/>
                  </a:cubicBezTo>
                  <a:cubicBezTo>
                    <a:pt x="2374" y="764"/>
                    <a:pt x="2420" y="726"/>
                    <a:pt x="2397" y="703"/>
                  </a:cubicBezTo>
                  <a:cubicBezTo>
                    <a:pt x="2359" y="680"/>
                    <a:pt x="2307" y="726"/>
                    <a:pt x="2268" y="711"/>
                  </a:cubicBezTo>
                  <a:cubicBezTo>
                    <a:pt x="2223" y="696"/>
                    <a:pt x="2200" y="642"/>
                    <a:pt x="2154" y="619"/>
                  </a:cubicBezTo>
                  <a:cubicBezTo>
                    <a:pt x="2131" y="604"/>
                    <a:pt x="2093" y="642"/>
                    <a:pt x="2077" y="619"/>
                  </a:cubicBezTo>
                  <a:cubicBezTo>
                    <a:pt x="2054" y="596"/>
                    <a:pt x="2085" y="550"/>
                    <a:pt x="2070" y="520"/>
                  </a:cubicBezTo>
                  <a:cubicBezTo>
                    <a:pt x="2062" y="505"/>
                    <a:pt x="2039" y="497"/>
                    <a:pt x="2016" y="497"/>
                  </a:cubicBezTo>
                  <a:cubicBezTo>
                    <a:pt x="2001" y="497"/>
                    <a:pt x="1978" y="512"/>
                    <a:pt x="1955" y="512"/>
                  </a:cubicBezTo>
                  <a:cubicBezTo>
                    <a:pt x="1948" y="512"/>
                    <a:pt x="1940" y="489"/>
                    <a:pt x="1932" y="489"/>
                  </a:cubicBezTo>
                  <a:cubicBezTo>
                    <a:pt x="1910" y="482"/>
                    <a:pt x="1887" y="474"/>
                    <a:pt x="1871" y="489"/>
                  </a:cubicBezTo>
                  <a:cubicBezTo>
                    <a:pt x="1856" y="505"/>
                    <a:pt x="1856" y="550"/>
                    <a:pt x="1833" y="558"/>
                  </a:cubicBezTo>
                  <a:cubicBezTo>
                    <a:pt x="1795" y="573"/>
                    <a:pt x="1741" y="566"/>
                    <a:pt x="1711" y="543"/>
                  </a:cubicBezTo>
                  <a:cubicBezTo>
                    <a:pt x="1696" y="527"/>
                    <a:pt x="1726" y="505"/>
                    <a:pt x="1726" y="482"/>
                  </a:cubicBezTo>
                  <a:cubicBezTo>
                    <a:pt x="1734" y="466"/>
                    <a:pt x="1741" y="444"/>
                    <a:pt x="1726" y="428"/>
                  </a:cubicBezTo>
                  <a:cubicBezTo>
                    <a:pt x="1718" y="413"/>
                    <a:pt x="1696" y="428"/>
                    <a:pt x="1680" y="428"/>
                  </a:cubicBezTo>
                  <a:cubicBezTo>
                    <a:pt x="1635" y="413"/>
                    <a:pt x="1596" y="390"/>
                    <a:pt x="1558" y="367"/>
                  </a:cubicBezTo>
                  <a:cubicBezTo>
                    <a:pt x="1497" y="321"/>
                    <a:pt x="1428" y="283"/>
                    <a:pt x="1390" y="230"/>
                  </a:cubicBezTo>
                  <a:cubicBezTo>
                    <a:pt x="1367" y="199"/>
                    <a:pt x="1360" y="153"/>
                    <a:pt x="1375" y="123"/>
                  </a:cubicBezTo>
                  <a:cubicBezTo>
                    <a:pt x="1382" y="107"/>
                    <a:pt x="1413" y="115"/>
                    <a:pt x="1428" y="115"/>
                  </a:cubicBezTo>
                  <a:cubicBezTo>
                    <a:pt x="1466" y="107"/>
                    <a:pt x="1512" y="123"/>
                    <a:pt x="1543" y="107"/>
                  </a:cubicBezTo>
                  <a:cubicBezTo>
                    <a:pt x="1558" y="92"/>
                    <a:pt x="1543" y="92"/>
                    <a:pt x="1543" y="69"/>
                  </a:cubicBezTo>
                  <a:lnTo>
                    <a:pt x="1543" y="69"/>
                  </a:lnTo>
                  <a:cubicBezTo>
                    <a:pt x="1489" y="62"/>
                    <a:pt x="1436" y="46"/>
                    <a:pt x="1405" y="0"/>
                  </a:cubicBezTo>
                  <a:lnTo>
                    <a:pt x="1405" y="0"/>
                  </a:lnTo>
                  <a:cubicBezTo>
                    <a:pt x="1398" y="8"/>
                    <a:pt x="1398" y="8"/>
                    <a:pt x="1398" y="8"/>
                  </a:cubicBezTo>
                  <a:lnTo>
                    <a:pt x="1398" y="8"/>
                  </a:lnTo>
                  <a:cubicBezTo>
                    <a:pt x="1329" y="54"/>
                    <a:pt x="1191" y="46"/>
                    <a:pt x="1107" y="77"/>
                  </a:cubicBezTo>
                  <a:cubicBezTo>
                    <a:pt x="1031" y="100"/>
                    <a:pt x="924" y="100"/>
                    <a:pt x="848" y="107"/>
                  </a:cubicBezTo>
                  <a:cubicBezTo>
                    <a:pt x="810" y="115"/>
                    <a:pt x="741" y="115"/>
                    <a:pt x="749" y="153"/>
                  </a:cubicBezTo>
                  <a:cubicBezTo>
                    <a:pt x="764" y="191"/>
                    <a:pt x="733" y="214"/>
                    <a:pt x="710" y="237"/>
                  </a:cubicBezTo>
                  <a:cubicBezTo>
                    <a:pt x="687" y="268"/>
                    <a:pt x="710" y="367"/>
                    <a:pt x="703" y="413"/>
                  </a:cubicBezTo>
                  <a:cubicBezTo>
                    <a:pt x="687" y="489"/>
                    <a:pt x="649" y="543"/>
                    <a:pt x="611" y="604"/>
                  </a:cubicBezTo>
                  <a:cubicBezTo>
                    <a:pt x="542" y="642"/>
                    <a:pt x="474" y="673"/>
                    <a:pt x="420" y="589"/>
                  </a:cubicBezTo>
                  <a:cubicBezTo>
                    <a:pt x="405" y="558"/>
                    <a:pt x="290" y="558"/>
                    <a:pt x="252" y="558"/>
                  </a:cubicBezTo>
                  <a:cubicBezTo>
                    <a:pt x="252" y="627"/>
                    <a:pt x="229" y="688"/>
                    <a:pt x="206" y="749"/>
                  </a:cubicBezTo>
                  <a:lnTo>
                    <a:pt x="206" y="749"/>
                  </a:lnTo>
                  <a:cubicBezTo>
                    <a:pt x="237" y="749"/>
                    <a:pt x="252" y="749"/>
                    <a:pt x="282" y="749"/>
                  </a:cubicBezTo>
                  <a:cubicBezTo>
                    <a:pt x="313" y="749"/>
                    <a:pt x="351" y="734"/>
                    <a:pt x="382" y="749"/>
                  </a:cubicBezTo>
                  <a:cubicBezTo>
                    <a:pt x="397" y="757"/>
                    <a:pt x="389" y="780"/>
                    <a:pt x="397" y="795"/>
                  </a:cubicBezTo>
                  <a:cubicBezTo>
                    <a:pt x="412" y="833"/>
                    <a:pt x="435" y="863"/>
                    <a:pt x="443" y="894"/>
                  </a:cubicBezTo>
                  <a:cubicBezTo>
                    <a:pt x="451" y="902"/>
                    <a:pt x="435" y="909"/>
                    <a:pt x="428" y="917"/>
                  </a:cubicBezTo>
                  <a:cubicBezTo>
                    <a:pt x="420" y="955"/>
                    <a:pt x="428" y="1009"/>
                    <a:pt x="412" y="1047"/>
                  </a:cubicBezTo>
                  <a:cubicBezTo>
                    <a:pt x="397" y="1070"/>
                    <a:pt x="367" y="1062"/>
                    <a:pt x="344" y="1077"/>
                  </a:cubicBezTo>
                  <a:cubicBezTo>
                    <a:pt x="336" y="1077"/>
                    <a:pt x="328" y="1085"/>
                    <a:pt x="328" y="1093"/>
                  </a:cubicBezTo>
                  <a:cubicBezTo>
                    <a:pt x="336" y="1108"/>
                    <a:pt x="351" y="1100"/>
                    <a:pt x="359" y="1108"/>
                  </a:cubicBezTo>
                  <a:cubicBezTo>
                    <a:pt x="397" y="1123"/>
                    <a:pt x="420" y="1154"/>
                    <a:pt x="458" y="1161"/>
                  </a:cubicBezTo>
                  <a:cubicBezTo>
                    <a:pt x="474" y="1169"/>
                    <a:pt x="489" y="1116"/>
                    <a:pt x="496" y="1131"/>
                  </a:cubicBezTo>
                  <a:cubicBezTo>
                    <a:pt x="527" y="1177"/>
                    <a:pt x="519" y="1238"/>
                    <a:pt x="527" y="1291"/>
                  </a:cubicBezTo>
                  <a:cubicBezTo>
                    <a:pt x="535" y="1299"/>
                    <a:pt x="527" y="1314"/>
                    <a:pt x="535" y="1322"/>
                  </a:cubicBezTo>
                  <a:cubicBezTo>
                    <a:pt x="542" y="1337"/>
                    <a:pt x="557" y="1352"/>
                    <a:pt x="565" y="1368"/>
                  </a:cubicBezTo>
                  <a:cubicBezTo>
                    <a:pt x="580" y="1398"/>
                    <a:pt x="573" y="1436"/>
                    <a:pt x="588" y="1467"/>
                  </a:cubicBezTo>
                  <a:cubicBezTo>
                    <a:pt x="596" y="1482"/>
                    <a:pt x="619" y="1467"/>
                    <a:pt x="619" y="1482"/>
                  </a:cubicBezTo>
                  <a:cubicBezTo>
                    <a:pt x="626" y="1521"/>
                    <a:pt x="603" y="1566"/>
                    <a:pt x="619" y="1604"/>
                  </a:cubicBezTo>
                  <a:cubicBezTo>
                    <a:pt x="619" y="1627"/>
                    <a:pt x="657" y="1604"/>
                    <a:pt x="664" y="1612"/>
                  </a:cubicBezTo>
                  <a:cubicBezTo>
                    <a:pt x="680" y="1627"/>
                    <a:pt x="680" y="1643"/>
                    <a:pt x="680" y="1658"/>
                  </a:cubicBezTo>
                  <a:cubicBezTo>
                    <a:pt x="680" y="1681"/>
                    <a:pt x="664" y="1704"/>
                    <a:pt x="672" y="1711"/>
                  </a:cubicBezTo>
                  <a:cubicBezTo>
                    <a:pt x="695" y="1734"/>
                    <a:pt x="733" y="1719"/>
                    <a:pt x="756" y="1734"/>
                  </a:cubicBezTo>
                  <a:cubicBezTo>
                    <a:pt x="779" y="1750"/>
                    <a:pt x="817" y="1780"/>
                    <a:pt x="817" y="1811"/>
                  </a:cubicBezTo>
                  <a:cubicBezTo>
                    <a:pt x="810" y="1841"/>
                    <a:pt x="764" y="1834"/>
                    <a:pt x="749" y="1857"/>
                  </a:cubicBezTo>
                  <a:cubicBezTo>
                    <a:pt x="733" y="1872"/>
                    <a:pt x="718" y="1895"/>
                    <a:pt x="726" y="1918"/>
                  </a:cubicBezTo>
                  <a:cubicBezTo>
                    <a:pt x="733" y="1933"/>
                    <a:pt x="764" y="1918"/>
                    <a:pt x="771" y="1933"/>
                  </a:cubicBezTo>
                  <a:cubicBezTo>
                    <a:pt x="787" y="1948"/>
                    <a:pt x="779" y="1979"/>
                    <a:pt x="787" y="1994"/>
                  </a:cubicBezTo>
                  <a:lnTo>
                    <a:pt x="787" y="1994"/>
                  </a:lnTo>
                  <a:cubicBezTo>
                    <a:pt x="810" y="1994"/>
                    <a:pt x="825" y="1986"/>
                    <a:pt x="848" y="1979"/>
                  </a:cubicBezTo>
                  <a:cubicBezTo>
                    <a:pt x="871" y="1971"/>
                    <a:pt x="901" y="1956"/>
                    <a:pt x="924" y="1963"/>
                  </a:cubicBezTo>
                  <a:cubicBezTo>
                    <a:pt x="947" y="1979"/>
                    <a:pt x="955" y="2017"/>
                    <a:pt x="978" y="2040"/>
                  </a:cubicBezTo>
                  <a:cubicBezTo>
                    <a:pt x="1001" y="2055"/>
                    <a:pt x="1054" y="2047"/>
                    <a:pt x="1062" y="2078"/>
                  </a:cubicBezTo>
                  <a:cubicBezTo>
                    <a:pt x="1069" y="2101"/>
                    <a:pt x="1024" y="2109"/>
                    <a:pt x="1008" y="2132"/>
                  </a:cubicBezTo>
                  <a:cubicBezTo>
                    <a:pt x="1001" y="2139"/>
                    <a:pt x="1016" y="2155"/>
                    <a:pt x="1008" y="2170"/>
                  </a:cubicBezTo>
                  <a:cubicBezTo>
                    <a:pt x="993" y="2185"/>
                    <a:pt x="970" y="2193"/>
                    <a:pt x="947" y="2200"/>
                  </a:cubicBezTo>
                  <a:cubicBezTo>
                    <a:pt x="932" y="2208"/>
                    <a:pt x="909" y="2208"/>
                    <a:pt x="886" y="220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3" name="Freeform 161"/>
            <p:cNvSpPr>
              <a:spLocks noChangeArrowheads="1"/>
            </p:cNvSpPr>
            <p:nvPr/>
          </p:nvSpPr>
          <p:spPr bwMode="auto">
            <a:xfrm>
              <a:off x="5584462" y="9939339"/>
              <a:ext cx="112706" cy="90487"/>
            </a:xfrm>
            <a:custGeom>
              <a:avLst/>
              <a:gdLst>
                <a:gd name="T0" fmla="*/ 130 w 314"/>
                <a:gd name="T1" fmla="*/ 252 h 253"/>
                <a:gd name="T2" fmla="*/ 130 w 314"/>
                <a:gd name="T3" fmla="*/ 252 h 253"/>
                <a:gd name="T4" fmla="*/ 191 w 314"/>
                <a:gd name="T5" fmla="*/ 244 h 253"/>
                <a:gd name="T6" fmla="*/ 252 w 314"/>
                <a:gd name="T7" fmla="*/ 214 h 253"/>
                <a:gd name="T8" fmla="*/ 252 w 314"/>
                <a:gd name="T9" fmla="*/ 176 h 253"/>
                <a:gd name="T10" fmla="*/ 306 w 314"/>
                <a:gd name="T11" fmla="*/ 122 h 253"/>
                <a:gd name="T12" fmla="*/ 222 w 314"/>
                <a:gd name="T13" fmla="*/ 84 h 253"/>
                <a:gd name="T14" fmla="*/ 168 w 314"/>
                <a:gd name="T15" fmla="*/ 7 h 253"/>
                <a:gd name="T16" fmla="*/ 92 w 314"/>
                <a:gd name="T17" fmla="*/ 23 h 253"/>
                <a:gd name="T18" fmla="*/ 31 w 314"/>
                <a:gd name="T19" fmla="*/ 38 h 253"/>
                <a:gd name="T20" fmla="*/ 31 w 314"/>
                <a:gd name="T21" fmla="*/ 38 h 253"/>
                <a:gd name="T22" fmla="*/ 8 w 314"/>
                <a:gd name="T23" fmla="*/ 122 h 253"/>
                <a:gd name="T24" fmla="*/ 61 w 314"/>
                <a:gd name="T25" fmla="*/ 252 h 253"/>
                <a:gd name="T26" fmla="*/ 61 w 314"/>
                <a:gd name="T27" fmla="*/ 252 h 253"/>
                <a:gd name="T28" fmla="*/ 130 w 314"/>
                <a:gd name="T29" fmla="*/ 244 h 253"/>
                <a:gd name="T30" fmla="*/ 130 w 314"/>
                <a:gd name="T31" fmla="*/ 244 h 253"/>
                <a:gd name="T32" fmla="*/ 130 w 314"/>
                <a:gd name="T33" fmla="*/ 25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4" h="253">
                  <a:moveTo>
                    <a:pt x="130" y="252"/>
                  </a:moveTo>
                  <a:lnTo>
                    <a:pt x="130" y="252"/>
                  </a:lnTo>
                  <a:cubicBezTo>
                    <a:pt x="153" y="252"/>
                    <a:pt x="176" y="252"/>
                    <a:pt x="191" y="244"/>
                  </a:cubicBezTo>
                  <a:cubicBezTo>
                    <a:pt x="214" y="237"/>
                    <a:pt x="237" y="229"/>
                    <a:pt x="252" y="214"/>
                  </a:cubicBezTo>
                  <a:cubicBezTo>
                    <a:pt x="260" y="199"/>
                    <a:pt x="245" y="183"/>
                    <a:pt x="252" y="176"/>
                  </a:cubicBezTo>
                  <a:cubicBezTo>
                    <a:pt x="268" y="153"/>
                    <a:pt x="313" y="145"/>
                    <a:pt x="306" y="122"/>
                  </a:cubicBezTo>
                  <a:cubicBezTo>
                    <a:pt x="298" y="91"/>
                    <a:pt x="245" y="99"/>
                    <a:pt x="222" y="84"/>
                  </a:cubicBezTo>
                  <a:cubicBezTo>
                    <a:pt x="199" y="61"/>
                    <a:pt x="191" y="23"/>
                    <a:pt x="168" y="7"/>
                  </a:cubicBezTo>
                  <a:cubicBezTo>
                    <a:pt x="145" y="0"/>
                    <a:pt x="115" y="15"/>
                    <a:pt x="92" y="23"/>
                  </a:cubicBezTo>
                  <a:cubicBezTo>
                    <a:pt x="69" y="30"/>
                    <a:pt x="54" y="38"/>
                    <a:pt x="31" y="38"/>
                  </a:cubicBezTo>
                  <a:lnTo>
                    <a:pt x="31" y="38"/>
                  </a:lnTo>
                  <a:cubicBezTo>
                    <a:pt x="23" y="69"/>
                    <a:pt x="0" y="99"/>
                    <a:pt x="8" y="122"/>
                  </a:cubicBezTo>
                  <a:cubicBezTo>
                    <a:pt x="15" y="153"/>
                    <a:pt x="46" y="229"/>
                    <a:pt x="61" y="252"/>
                  </a:cubicBezTo>
                  <a:lnTo>
                    <a:pt x="61" y="252"/>
                  </a:lnTo>
                  <a:cubicBezTo>
                    <a:pt x="84" y="244"/>
                    <a:pt x="99" y="237"/>
                    <a:pt x="130" y="244"/>
                  </a:cubicBezTo>
                  <a:lnTo>
                    <a:pt x="130" y="244"/>
                  </a:lnTo>
                  <a:cubicBezTo>
                    <a:pt x="130" y="252"/>
                    <a:pt x="130" y="252"/>
                    <a:pt x="130"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4" name="Freeform 162"/>
            <p:cNvSpPr>
              <a:spLocks noChangeArrowheads="1"/>
            </p:cNvSpPr>
            <p:nvPr/>
          </p:nvSpPr>
          <p:spPr bwMode="auto">
            <a:xfrm>
              <a:off x="4387564" y="9499600"/>
              <a:ext cx="1219121" cy="927100"/>
            </a:xfrm>
            <a:custGeom>
              <a:avLst/>
              <a:gdLst>
                <a:gd name="T0" fmla="*/ 8 w 3385"/>
                <a:gd name="T1" fmla="*/ 2551 h 2575"/>
                <a:gd name="T2" fmla="*/ 69 w 3385"/>
                <a:gd name="T3" fmla="*/ 2536 h 2575"/>
                <a:gd name="T4" fmla="*/ 0 w 3385"/>
                <a:gd name="T5" fmla="*/ 2566 h 2575"/>
                <a:gd name="T6" fmla="*/ 3384 w 3385"/>
                <a:gd name="T7" fmla="*/ 1474 h 2575"/>
                <a:gd name="T8" fmla="*/ 3331 w 3385"/>
                <a:gd name="T9" fmla="*/ 1344 h 2575"/>
                <a:gd name="T10" fmla="*/ 3354 w 3385"/>
                <a:gd name="T11" fmla="*/ 1260 h 2575"/>
                <a:gd name="T12" fmla="*/ 3293 w 3385"/>
                <a:gd name="T13" fmla="*/ 1184 h 2575"/>
                <a:gd name="T14" fmla="*/ 3384 w 3385"/>
                <a:gd name="T15" fmla="*/ 1077 h 2575"/>
                <a:gd name="T16" fmla="*/ 3239 w 3385"/>
                <a:gd name="T17" fmla="*/ 977 h 2575"/>
                <a:gd name="T18" fmla="*/ 3231 w 3385"/>
                <a:gd name="T19" fmla="*/ 878 h 2575"/>
                <a:gd name="T20" fmla="*/ 3186 w 3385"/>
                <a:gd name="T21" fmla="*/ 748 h 2575"/>
                <a:gd name="T22" fmla="*/ 3132 w 3385"/>
                <a:gd name="T23" fmla="*/ 634 h 2575"/>
                <a:gd name="T24" fmla="*/ 3094 w 3385"/>
                <a:gd name="T25" fmla="*/ 557 h 2575"/>
                <a:gd name="T26" fmla="*/ 3025 w 3385"/>
                <a:gd name="T27" fmla="*/ 427 h 2575"/>
                <a:gd name="T28" fmla="*/ 2895 w 3385"/>
                <a:gd name="T29" fmla="*/ 359 h 2575"/>
                <a:gd name="T30" fmla="*/ 2979 w 3385"/>
                <a:gd name="T31" fmla="*/ 313 h 2575"/>
                <a:gd name="T32" fmla="*/ 3010 w 3385"/>
                <a:gd name="T33" fmla="*/ 160 h 2575"/>
                <a:gd name="T34" fmla="*/ 2949 w 3385"/>
                <a:gd name="T35" fmla="*/ 15 h 2575"/>
                <a:gd name="T36" fmla="*/ 2773 w 3385"/>
                <a:gd name="T37" fmla="*/ 15 h 2575"/>
                <a:gd name="T38" fmla="*/ 2750 w 3385"/>
                <a:gd name="T39" fmla="*/ 114 h 2575"/>
                <a:gd name="T40" fmla="*/ 2674 w 3385"/>
                <a:gd name="T41" fmla="*/ 473 h 2575"/>
                <a:gd name="T42" fmla="*/ 2437 w 3385"/>
                <a:gd name="T43" fmla="*/ 710 h 2575"/>
                <a:gd name="T44" fmla="*/ 2185 w 3385"/>
                <a:gd name="T45" fmla="*/ 901 h 2575"/>
                <a:gd name="T46" fmla="*/ 2017 w 3385"/>
                <a:gd name="T47" fmla="*/ 1000 h 2575"/>
                <a:gd name="T48" fmla="*/ 1795 w 3385"/>
                <a:gd name="T49" fmla="*/ 1520 h 2575"/>
                <a:gd name="T50" fmla="*/ 1582 w 3385"/>
                <a:gd name="T51" fmla="*/ 1726 h 2575"/>
                <a:gd name="T52" fmla="*/ 1322 w 3385"/>
                <a:gd name="T53" fmla="*/ 1810 h 2575"/>
                <a:gd name="T54" fmla="*/ 1047 w 3385"/>
                <a:gd name="T55" fmla="*/ 1940 h 2575"/>
                <a:gd name="T56" fmla="*/ 940 w 3385"/>
                <a:gd name="T57" fmla="*/ 2184 h 2575"/>
                <a:gd name="T58" fmla="*/ 1207 w 3385"/>
                <a:gd name="T59" fmla="*/ 2184 h 2575"/>
                <a:gd name="T60" fmla="*/ 1375 w 3385"/>
                <a:gd name="T61" fmla="*/ 2077 h 2575"/>
                <a:gd name="T62" fmla="*/ 1757 w 3385"/>
                <a:gd name="T63" fmla="*/ 2452 h 2575"/>
                <a:gd name="T64" fmla="*/ 1925 w 3385"/>
                <a:gd name="T65" fmla="*/ 2337 h 2575"/>
                <a:gd name="T66" fmla="*/ 1918 w 3385"/>
                <a:gd name="T67" fmla="*/ 2123 h 2575"/>
                <a:gd name="T68" fmla="*/ 1986 w 3385"/>
                <a:gd name="T69" fmla="*/ 1963 h 2575"/>
                <a:gd name="T70" fmla="*/ 2047 w 3385"/>
                <a:gd name="T71" fmla="*/ 2016 h 2575"/>
                <a:gd name="T72" fmla="*/ 2139 w 3385"/>
                <a:gd name="T73" fmla="*/ 1856 h 2575"/>
                <a:gd name="T74" fmla="*/ 2292 w 3385"/>
                <a:gd name="T75" fmla="*/ 1787 h 2575"/>
                <a:gd name="T76" fmla="*/ 2422 w 3385"/>
                <a:gd name="T77" fmla="*/ 1741 h 2575"/>
                <a:gd name="T78" fmla="*/ 2452 w 3385"/>
                <a:gd name="T79" fmla="*/ 1619 h 2575"/>
                <a:gd name="T80" fmla="*/ 2567 w 3385"/>
                <a:gd name="T81" fmla="*/ 1573 h 2575"/>
                <a:gd name="T82" fmla="*/ 3041 w 3385"/>
                <a:gd name="T83" fmla="*/ 1474 h 2575"/>
                <a:gd name="T84" fmla="*/ 3277 w 3385"/>
                <a:gd name="T85" fmla="*/ 1543 h 2575"/>
                <a:gd name="T86" fmla="*/ 3300 w 3385"/>
                <a:gd name="T87" fmla="*/ 1565 h 2575"/>
                <a:gd name="T88" fmla="*/ 3384 w 3385"/>
                <a:gd name="T89" fmla="*/ 1474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85" h="2575">
                  <a:moveTo>
                    <a:pt x="8" y="2551"/>
                  </a:moveTo>
                  <a:lnTo>
                    <a:pt x="8" y="2551"/>
                  </a:lnTo>
                  <a:cubicBezTo>
                    <a:pt x="23" y="2551"/>
                    <a:pt x="23" y="2513"/>
                    <a:pt x="23" y="2505"/>
                  </a:cubicBezTo>
                  <a:cubicBezTo>
                    <a:pt x="31" y="2497"/>
                    <a:pt x="92" y="2513"/>
                    <a:pt x="69" y="2536"/>
                  </a:cubicBezTo>
                  <a:cubicBezTo>
                    <a:pt x="62" y="2543"/>
                    <a:pt x="54" y="2551"/>
                    <a:pt x="46" y="2566"/>
                  </a:cubicBezTo>
                  <a:cubicBezTo>
                    <a:pt x="39" y="2574"/>
                    <a:pt x="8" y="2566"/>
                    <a:pt x="0" y="2566"/>
                  </a:cubicBezTo>
                  <a:cubicBezTo>
                    <a:pt x="8" y="2551"/>
                    <a:pt x="8" y="2551"/>
                    <a:pt x="8" y="2551"/>
                  </a:cubicBezTo>
                  <a:close/>
                  <a:moveTo>
                    <a:pt x="3384" y="1474"/>
                  </a:moveTo>
                  <a:lnTo>
                    <a:pt x="3384" y="1474"/>
                  </a:lnTo>
                  <a:cubicBezTo>
                    <a:pt x="3369" y="1451"/>
                    <a:pt x="3338" y="1375"/>
                    <a:pt x="3331" y="1344"/>
                  </a:cubicBezTo>
                  <a:cubicBezTo>
                    <a:pt x="3323" y="1321"/>
                    <a:pt x="3346" y="1291"/>
                    <a:pt x="3354" y="1260"/>
                  </a:cubicBezTo>
                  <a:lnTo>
                    <a:pt x="3354" y="1260"/>
                  </a:lnTo>
                  <a:cubicBezTo>
                    <a:pt x="3346" y="1245"/>
                    <a:pt x="3354" y="1214"/>
                    <a:pt x="3338" y="1199"/>
                  </a:cubicBezTo>
                  <a:cubicBezTo>
                    <a:pt x="3331" y="1184"/>
                    <a:pt x="3300" y="1199"/>
                    <a:pt x="3293" y="1184"/>
                  </a:cubicBezTo>
                  <a:cubicBezTo>
                    <a:pt x="3285" y="1161"/>
                    <a:pt x="3300" y="1138"/>
                    <a:pt x="3316" y="1123"/>
                  </a:cubicBezTo>
                  <a:cubicBezTo>
                    <a:pt x="3331" y="1100"/>
                    <a:pt x="3377" y="1107"/>
                    <a:pt x="3384" y="1077"/>
                  </a:cubicBezTo>
                  <a:cubicBezTo>
                    <a:pt x="3384" y="1046"/>
                    <a:pt x="3346" y="1016"/>
                    <a:pt x="3323" y="1000"/>
                  </a:cubicBezTo>
                  <a:cubicBezTo>
                    <a:pt x="3300" y="985"/>
                    <a:pt x="3262" y="1000"/>
                    <a:pt x="3239" y="977"/>
                  </a:cubicBezTo>
                  <a:cubicBezTo>
                    <a:pt x="3231" y="970"/>
                    <a:pt x="3247" y="947"/>
                    <a:pt x="3247" y="924"/>
                  </a:cubicBezTo>
                  <a:cubicBezTo>
                    <a:pt x="3247" y="909"/>
                    <a:pt x="3247" y="893"/>
                    <a:pt x="3231" y="878"/>
                  </a:cubicBezTo>
                  <a:cubicBezTo>
                    <a:pt x="3224" y="870"/>
                    <a:pt x="3186" y="893"/>
                    <a:pt x="3186" y="870"/>
                  </a:cubicBezTo>
                  <a:cubicBezTo>
                    <a:pt x="3170" y="832"/>
                    <a:pt x="3193" y="787"/>
                    <a:pt x="3186" y="748"/>
                  </a:cubicBezTo>
                  <a:cubicBezTo>
                    <a:pt x="3186" y="733"/>
                    <a:pt x="3163" y="748"/>
                    <a:pt x="3155" y="733"/>
                  </a:cubicBezTo>
                  <a:cubicBezTo>
                    <a:pt x="3140" y="702"/>
                    <a:pt x="3147" y="664"/>
                    <a:pt x="3132" y="634"/>
                  </a:cubicBezTo>
                  <a:cubicBezTo>
                    <a:pt x="3124" y="618"/>
                    <a:pt x="3109" y="603"/>
                    <a:pt x="3102" y="588"/>
                  </a:cubicBezTo>
                  <a:cubicBezTo>
                    <a:pt x="3094" y="580"/>
                    <a:pt x="3102" y="565"/>
                    <a:pt x="3094" y="557"/>
                  </a:cubicBezTo>
                  <a:cubicBezTo>
                    <a:pt x="3086" y="504"/>
                    <a:pt x="3094" y="443"/>
                    <a:pt x="3063" y="397"/>
                  </a:cubicBezTo>
                  <a:cubicBezTo>
                    <a:pt x="3056" y="382"/>
                    <a:pt x="3041" y="435"/>
                    <a:pt x="3025" y="427"/>
                  </a:cubicBezTo>
                  <a:cubicBezTo>
                    <a:pt x="2987" y="420"/>
                    <a:pt x="2964" y="389"/>
                    <a:pt x="2926" y="374"/>
                  </a:cubicBezTo>
                  <a:cubicBezTo>
                    <a:pt x="2918" y="366"/>
                    <a:pt x="2903" y="374"/>
                    <a:pt x="2895" y="359"/>
                  </a:cubicBezTo>
                  <a:cubicBezTo>
                    <a:pt x="2895" y="351"/>
                    <a:pt x="2903" y="343"/>
                    <a:pt x="2911" y="343"/>
                  </a:cubicBezTo>
                  <a:cubicBezTo>
                    <a:pt x="2934" y="328"/>
                    <a:pt x="2964" y="336"/>
                    <a:pt x="2979" y="313"/>
                  </a:cubicBezTo>
                  <a:cubicBezTo>
                    <a:pt x="2995" y="275"/>
                    <a:pt x="2987" y="221"/>
                    <a:pt x="2995" y="183"/>
                  </a:cubicBezTo>
                  <a:cubicBezTo>
                    <a:pt x="3002" y="175"/>
                    <a:pt x="3018" y="168"/>
                    <a:pt x="3010" y="160"/>
                  </a:cubicBezTo>
                  <a:cubicBezTo>
                    <a:pt x="3002" y="129"/>
                    <a:pt x="2979" y="99"/>
                    <a:pt x="2964" y="61"/>
                  </a:cubicBezTo>
                  <a:cubicBezTo>
                    <a:pt x="2956" y="46"/>
                    <a:pt x="2964" y="23"/>
                    <a:pt x="2949" y="15"/>
                  </a:cubicBezTo>
                  <a:cubicBezTo>
                    <a:pt x="2918" y="0"/>
                    <a:pt x="2880" y="15"/>
                    <a:pt x="2849" y="15"/>
                  </a:cubicBezTo>
                  <a:cubicBezTo>
                    <a:pt x="2819" y="15"/>
                    <a:pt x="2804" y="15"/>
                    <a:pt x="2773" y="15"/>
                  </a:cubicBezTo>
                  <a:lnTo>
                    <a:pt x="2773" y="15"/>
                  </a:lnTo>
                  <a:cubicBezTo>
                    <a:pt x="2766" y="46"/>
                    <a:pt x="2750" y="76"/>
                    <a:pt x="2750" y="114"/>
                  </a:cubicBezTo>
                  <a:cubicBezTo>
                    <a:pt x="2743" y="198"/>
                    <a:pt x="2781" y="282"/>
                    <a:pt x="2773" y="374"/>
                  </a:cubicBezTo>
                  <a:cubicBezTo>
                    <a:pt x="2766" y="458"/>
                    <a:pt x="2720" y="435"/>
                    <a:pt x="2674" y="473"/>
                  </a:cubicBezTo>
                  <a:cubicBezTo>
                    <a:pt x="2605" y="535"/>
                    <a:pt x="2628" y="611"/>
                    <a:pt x="2529" y="664"/>
                  </a:cubicBezTo>
                  <a:cubicBezTo>
                    <a:pt x="2498" y="679"/>
                    <a:pt x="2422" y="672"/>
                    <a:pt x="2437" y="710"/>
                  </a:cubicBezTo>
                  <a:cubicBezTo>
                    <a:pt x="2452" y="748"/>
                    <a:pt x="2437" y="809"/>
                    <a:pt x="2407" y="840"/>
                  </a:cubicBezTo>
                  <a:cubicBezTo>
                    <a:pt x="2345" y="909"/>
                    <a:pt x="2269" y="901"/>
                    <a:pt x="2185" y="901"/>
                  </a:cubicBezTo>
                  <a:cubicBezTo>
                    <a:pt x="2185" y="954"/>
                    <a:pt x="2193" y="962"/>
                    <a:pt x="2139" y="962"/>
                  </a:cubicBezTo>
                  <a:cubicBezTo>
                    <a:pt x="2124" y="1016"/>
                    <a:pt x="2063" y="1000"/>
                    <a:pt x="2017" y="1000"/>
                  </a:cubicBezTo>
                  <a:cubicBezTo>
                    <a:pt x="2002" y="1084"/>
                    <a:pt x="2032" y="1336"/>
                    <a:pt x="1902" y="1329"/>
                  </a:cubicBezTo>
                  <a:cubicBezTo>
                    <a:pt x="1803" y="1321"/>
                    <a:pt x="1834" y="1459"/>
                    <a:pt x="1795" y="1520"/>
                  </a:cubicBezTo>
                  <a:cubicBezTo>
                    <a:pt x="1757" y="1588"/>
                    <a:pt x="1719" y="1543"/>
                    <a:pt x="1688" y="1619"/>
                  </a:cubicBezTo>
                  <a:cubicBezTo>
                    <a:pt x="1666" y="1665"/>
                    <a:pt x="1612" y="1696"/>
                    <a:pt x="1582" y="1726"/>
                  </a:cubicBezTo>
                  <a:cubicBezTo>
                    <a:pt x="1513" y="1795"/>
                    <a:pt x="1505" y="1741"/>
                    <a:pt x="1436" y="1795"/>
                  </a:cubicBezTo>
                  <a:cubicBezTo>
                    <a:pt x="1391" y="1840"/>
                    <a:pt x="1360" y="1917"/>
                    <a:pt x="1322" y="1810"/>
                  </a:cubicBezTo>
                  <a:cubicBezTo>
                    <a:pt x="1299" y="1810"/>
                    <a:pt x="1284" y="1802"/>
                    <a:pt x="1253" y="1818"/>
                  </a:cubicBezTo>
                  <a:cubicBezTo>
                    <a:pt x="1177" y="1848"/>
                    <a:pt x="1123" y="1925"/>
                    <a:pt x="1047" y="1940"/>
                  </a:cubicBezTo>
                  <a:cubicBezTo>
                    <a:pt x="1009" y="1948"/>
                    <a:pt x="940" y="2001"/>
                    <a:pt x="963" y="2054"/>
                  </a:cubicBezTo>
                  <a:cubicBezTo>
                    <a:pt x="978" y="2100"/>
                    <a:pt x="932" y="2177"/>
                    <a:pt x="940" y="2184"/>
                  </a:cubicBezTo>
                  <a:cubicBezTo>
                    <a:pt x="986" y="2215"/>
                    <a:pt x="986" y="2268"/>
                    <a:pt x="1047" y="2238"/>
                  </a:cubicBezTo>
                  <a:cubicBezTo>
                    <a:pt x="1093" y="2215"/>
                    <a:pt x="1154" y="2192"/>
                    <a:pt x="1207" y="2184"/>
                  </a:cubicBezTo>
                  <a:cubicBezTo>
                    <a:pt x="1238" y="2177"/>
                    <a:pt x="1207" y="2131"/>
                    <a:pt x="1230" y="2100"/>
                  </a:cubicBezTo>
                  <a:cubicBezTo>
                    <a:pt x="1261" y="2047"/>
                    <a:pt x="1337" y="2032"/>
                    <a:pt x="1375" y="2077"/>
                  </a:cubicBezTo>
                  <a:cubicBezTo>
                    <a:pt x="1444" y="2161"/>
                    <a:pt x="1582" y="2131"/>
                    <a:pt x="1635" y="2245"/>
                  </a:cubicBezTo>
                  <a:cubicBezTo>
                    <a:pt x="1673" y="2314"/>
                    <a:pt x="1650" y="2429"/>
                    <a:pt x="1757" y="2452"/>
                  </a:cubicBezTo>
                  <a:cubicBezTo>
                    <a:pt x="1765" y="2398"/>
                    <a:pt x="1795" y="2390"/>
                    <a:pt x="1834" y="2360"/>
                  </a:cubicBezTo>
                  <a:cubicBezTo>
                    <a:pt x="1864" y="2337"/>
                    <a:pt x="1925" y="2345"/>
                    <a:pt x="1925" y="2337"/>
                  </a:cubicBezTo>
                  <a:cubicBezTo>
                    <a:pt x="1941" y="2299"/>
                    <a:pt x="1979" y="2253"/>
                    <a:pt x="1979" y="2215"/>
                  </a:cubicBezTo>
                  <a:cubicBezTo>
                    <a:pt x="1979" y="2184"/>
                    <a:pt x="1933" y="2146"/>
                    <a:pt x="1918" y="2123"/>
                  </a:cubicBezTo>
                  <a:cubicBezTo>
                    <a:pt x="1902" y="2100"/>
                    <a:pt x="1948" y="2093"/>
                    <a:pt x="1948" y="2062"/>
                  </a:cubicBezTo>
                  <a:cubicBezTo>
                    <a:pt x="1956" y="2016"/>
                    <a:pt x="1979" y="1993"/>
                    <a:pt x="1986" y="1963"/>
                  </a:cubicBezTo>
                  <a:cubicBezTo>
                    <a:pt x="1994" y="1925"/>
                    <a:pt x="1994" y="1886"/>
                    <a:pt x="2002" y="1848"/>
                  </a:cubicBezTo>
                  <a:cubicBezTo>
                    <a:pt x="2047" y="1856"/>
                    <a:pt x="2025" y="1993"/>
                    <a:pt x="2047" y="2016"/>
                  </a:cubicBezTo>
                  <a:cubicBezTo>
                    <a:pt x="2063" y="1993"/>
                    <a:pt x="2078" y="1993"/>
                    <a:pt x="2093" y="1986"/>
                  </a:cubicBezTo>
                  <a:cubicBezTo>
                    <a:pt x="2124" y="1955"/>
                    <a:pt x="2101" y="1879"/>
                    <a:pt x="2139" y="1856"/>
                  </a:cubicBezTo>
                  <a:cubicBezTo>
                    <a:pt x="2170" y="1833"/>
                    <a:pt x="2177" y="1871"/>
                    <a:pt x="2200" y="1871"/>
                  </a:cubicBezTo>
                  <a:cubicBezTo>
                    <a:pt x="2208" y="1871"/>
                    <a:pt x="2269" y="1795"/>
                    <a:pt x="2292" y="1787"/>
                  </a:cubicBezTo>
                  <a:cubicBezTo>
                    <a:pt x="2353" y="1764"/>
                    <a:pt x="2361" y="1810"/>
                    <a:pt x="2391" y="1818"/>
                  </a:cubicBezTo>
                  <a:cubicBezTo>
                    <a:pt x="2391" y="1795"/>
                    <a:pt x="2422" y="1772"/>
                    <a:pt x="2422" y="1741"/>
                  </a:cubicBezTo>
                  <a:cubicBezTo>
                    <a:pt x="2422" y="1703"/>
                    <a:pt x="2422" y="1673"/>
                    <a:pt x="2422" y="1634"/>
                  </a:cubicBezTo>
                  <a:cubicBezTo>
                    <a:pt x="2437" y="1627"/>
                    <a:pt x="2445" y="1619"/>
                    <a:pt x="2452" y="1619"/>
                  </a:cubicBezTo>
                  <a:cubicBezTo>
                    <a:pt x="2460" y="1611"/>
                    <a:pt x="2460" y="1596"/>
                    <a:pt x="2452" y="1588"/>
                  </a:cubicBezTo>
                  <a:cubicBezTo>
                    <a:pt x="2437" y="1520"/>
                    <a:pt x="2567" y="1466"/>
                    <a:pt x="2567" y="1573"/>
                  </a:cubicBezTo>
                  <a:cubicBezTo>
                    <a:pt x="2597" y="1588"/>
                    <a:pt x="2697" y="1527"/>
                    <a:pt x="2758" y="1543"/>
                  </a:cubicBezTo>
                  <a:cubicBezTo>
                    <a:pt x="2865" y="1565"/>
                    <a:pt x="2941" y="1497"/>
                    <a:pt x="3041" y="1474"/>
                  </a:cubicBezTo>
                  <a:cubicBezTo>
                    <a:pt x="3086" y="1466"/>
                    <a:pt x="3140" y="1474"/>
                    <a:pt x="3186" y="1482"/>
                  </a:cubicBezTo>
                  <a:cubicBezTo>
                    <a:pt x="3216" y="1489"/>
                    <a:pt x="3262" y="1543"/>
                    <a:pt x="3277" y="1543"/>
                  </a:cubicBezTo>
                  <a:cubicBezTo>
                    <a:pt x="3277" y="1550"/>
                    <a:pt x="3293" y="1558"/>
                    <a:pt x="3293" y="1565"/>
                  </a:cubicBezTo>
                  <a:cubicBezTo>
                    <a:pt x="3293" y="1565"/>
                    <a:pt x="3293" y="1565"/>
                    <a:pt x="3300" y="1565"/>
                  </a:cubicBezTo>
                  <a:cubicBezTo>
                    <a:pt x="3300" y="1573"/>
                    <a:pt x="3323" y="1573"/>
                    <a:pt x="3331" y="1573"/>
                  </a:cubicBezTo>
                  <a:cubicBezTo>
                    <a:pt x="3338" y="1535"/>
                    <a:pt x="3354" y="1489"/>
                    <a:pt x="3384" y="147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5" name="Freeform 163"/>
            <p:cNvSpPr>
              <a:spLocks noChangeArrowheads="1"/>
            </p:cNvSpPr>
            <p:nvPr/>
          </p:nvSpPr>
          <p:spPr bwMode="auto">
            <a:xfrm>
              <a:off x="4192315" y="6399214"/>
              <a:ext cx="446058" cy="236537"/>
            </a:xfrm>
            <a:custGeom>
              <a:avLst/>
              <a:gdLst>
                <a:gd name="T0" fmla="*/ 31 w 1239"/>
                <a:gd name="T1" fmla="*/ 260 h 658"/>
                <a:gd name="T2" fmla="*/ 31 w 1239"/>
                <a:gd name="T3" fmla="*/ 260 h 658"/>
                <a:gd name="T4" fmla="*/ 115 w 1239"/>
                <a:gd name="T5" fmla="*/ 168 h 658"/>
                <a:gd name="T6" fmla="*/ 153 w 1239"/>
                <a:gd name="T7" fmla="*/ 161 h 658"/>
                <a:gd name="T8" fmla="*/ 237 w 1239"/>
                <a:gd name="T9" fmla="*/ 107 h 658"/>
                <a:gd name="T10" fmla="*/ 267 w 1239"/>
                <a:gd name="T11" fmla="*/ 122 h 658"/>
                <a:gd name="T12" fmla="*/ 329 w 1239"/>
                <a:gd name="T13" fmla="*/ 69 h 658"/>
                <a:gd name="T14" fmla="*/ 352 w 1239"/>
                <a:gd name="T15" fmla="*/ 61 h 658"/>
                <a:gd name="T16" fmla="*/ 375 w 1239"/>
                <a:gd name="T17" fmla="*/ 23 h 658"/>
                <a:gd name="T18" fmla="*/ 443 w 1239"/>
                <a:gd name="T19" fmla="*/ 0 h 658"/>
                <a:gd name="T20" fmla="*/ 474 w 1239"/>
                <a:gd name="T21" fmla="*/ 31 h 658"/>
                <a:gd name="T22" fmla="*/ 504 w 1239"/>
                <a:gd name="T23" fmla="*/ 0 h 658"/>
                <a:gd name="T24" fmla="*/ 504 w 1239"/>
                <a:gd name="T25" fmla="*/ 0 h 658"/>
                <a:gd name="T26" fmla="*/ 611 w 1239"/>
                <a:gd name="T27" fmla="*/ 31 h 658"/>
                <a:gd name="T28" fmla="*/ 627 w 1239"/>
                <a:gd name="T29" fmla="*/ 16 h 658"/>
                <a:gd name="T30" fmla="*/ 703 w 1239"/>
                <a:gd name="T31" fmla="*/ 46 h 658"/>
                <a:gd name="T32" fmla="*/ 733 w 1239"/>
                <a:gd name="T33" fmla="*/ 46 h 658"/>
                <a:gd name="T34" fmla="*/ 779 w 1239"/>
                <a:gd name="T35" fmla="*/ 77 h 658"/>
                <a:gd name="T36" fmla="*/ 817 w 1239"/>
                <a:gd name="T37" fmla="*/ 138 h 658"/>
                <a:gd name="T38" fmla="*/ 871 w 1239"/>
                <a:gd name="T39" fmla="*/ 84 h 658"/>
                <a:gd name="T40" fmla="*/ 947 w 1239"/>
                <a:gd name="T41" fmla="*/ 54 h 658"/>
                <a:gd name="T42" fmla="*/ 993 w 1239"/>
                <a:gd name="T43" fmla="*/ 77 h 658"/>
                <a:gd name="T44" fmla="*/ 993 w 1239"/>
                <a:gd name="T45" fmla="*/ 77 h 658"/>
                <a:gd name="T46" fmla="*/ 963 w 1239"/>
                <a:gd name="T47" fmla="*/ 107 h 658"/>
                <a:gd name="T48" fmla="*/ 970 w 1239"/>
                <a:gd name="T49" fmla="*/ 122 h 658"/>
                <a:gd name="T50" fmla="*/ 1031 w 1239"/>
                <a:gd name="T51" fmla="*/ 283 h 658"/>
                <a:gd name="T52" fmla="*/ 1069 w 1239"/>
                <a:gd name="T53" fmla="*/ 237 h 658"/>
                <a:gd name="T54" fmla="*/ 1100 w 1239"/>
                <a:gd name="T55" fmla="*/ 237 h 658"/>
                <a:gd name="T56" fmla="*/ 1131 w 1239"/>
                <a:gd name="T57" fmla="*/ 222 h 658"/>
                <a:gd name="T58" fmla="*/ 1230 w 1239"/>
                <a:gd name="T59" fmla="*/ 252 h 658"/>
                <a:gd name="T60" fmla="*/ 1230 w 1239"/>
                <a:gd name="T61" fmla="*/ 252 h 658"/>
                <a:gd name="T62" fmla="*/ 1207 w 1239"/>
                <a:gd name="T63" fmla="*/ 443 h 658"/>
                <a:gd name="T64" fmla="*/ 1024 w 1239"/>
                <a:gd name="T65" fmla="*/ 596 h 658"/>
                <a:gd name="T66" fmla="*/ 932 w 1239"/>
                <a:gd name="T67" fmla="*/ 650 h 658"/>
                <a:gd name="T68" fmla="*/ 856 w 1239"/>
                <a:gd name="T69" fmla="*/ 566 h 658"/>
                <a:gd name="T70" fmla="*/ 779 w 1239"/>
                <a:gd name="T71" fmla="*/ 550 h 658"/>
                <a:gd name="T72" fmla="*/ 733 w 1239"/>
                <a:gd name="T73" fmla="*/ 474 h 658"/>
                <a:gd name="T74" fmla="*/ 627 w 1239"/>
                <a:gd name="T75" fmla="*/ 451 h 658"/>
                <a:gd name="T76" fmla="*/ 627 w 1239"/>
                <a:gd name="T77" fmla="*/ 451 h 658"/>
                <a:gd name="T78" fmla="*/ 527 w 1239"/>
                <a:gd name="T79" fmla="*/ 451 h 658"/>
                <a:gd name="T80" fmla="*/ 466 w 1239"/>
                <a:gd name="T81" fmla="*/ 497 h 658"/>
                <a:gd name="T82" fmla="*/ 290 w 1239"/>
                <a:gd name="T83" fmla="*/ 543 h 658"/>
                <a:gd name="T84" fmla="*/ 138 w 1239"/>
                <a:gd name="T85" fmla="*/ 589 h 658"/>
                <a:gd name="T86" fmla="*/ 61 w 1239"/>
                <a:gd name="T87" fmla="*/ 611 h 658"/>
                <a:gd name="T88" fmla="*/ 0 w 1239"/>
                <a:gd name="T89" fmla="*/ 527 h 658"/>
                <a:gd name="T90" fmla="*/ 23 w 1239"/>
                <a:gd name="T91" fmla="*/ 443 h 658"/>
                <a:gd name="T92" fmla="*/ 31 w 1239"/>
                <a:gd name="T93" fmla="*/ 344 h 658"/>
                <a:gd name="T94" fmla="*/ 31 w 1239"/>
                <a:gd name="T95" fmla="*/ 26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9" h="658">
                  <a:moveTo>
                    <a:pt x="31" y="260"/>
                  </a:moveTo>
                  <a:lnTo>
                    <a:pt x="31" y="260"/>
                  </a:lnTo>
                  <a:cubicBezTo>
                    <a:pt x="54" y="237"/>
                    <a:pt x="92" y="184"/>
                    <a:pt x="115" y="168"/>
                  </a:cubicBezTo>
                  <a:cubicBezTo>
                    <a:pt x="130" y="161"/>
                    <a:pt x="145" y="168"/>
                    <a:pt x="153" y="161"/>
                  </a:cubicBezTo>
                  <a:cubicBezTo>
                    <a:pt x="183" y="153"/>
                    <a:pt x="206" y="130"/>
                    <a:pt x="237" y="107"/>
                  </a:cubicBezTo>
                  <a:lnTo>
                    <a:pt x="267" y="122"/>
                  </a:lnTo>
                  <a:cubicBezTo>
                    <a:pt x="275" y="122"/>
                    <a:pt x="329" y="69"/>
                    <a:pt x="329" y="69"/>
                  </a:cubicBezTo>
                  <a:cubicBezTo>
                    <a:pt x="336" y="61"/>
                    <a:pt x="344" y="69"/>
                    <a:pt x="352" y="61"/>
                  </a:cubicBezTo>
                  <a:cubicBezTo>
                    <a:pt x="359" y="54"/>
                    <a:pt x="359" y="31"/>
                    <a:pt x="375" y="23"/>
                  </a:cubicBezTo>
                  <a:cubicBezTo>
                    <a:pt x="397" y="8"/>
                    <a:pt x="420" y="0"/>
                    <a:pt x="443" y="0"/>
                  </a:cubicBezTo>
                  <a:cubicBezTo>
                    <a:pt x="458" y="8"/>
                    <a:pt x="458" y="31"/>
                    <a:pt x="474" y="31"/>
                  </a:cubicBezTo>
                  <a:cubicBezTo>
                    <a:pt x="489" y="31"/>
                    <a:pt x="497" y="8"/>
                    <a:pt x="504" y="0"/>
                  </a:cubicBezTo>
                  <a:lnTo>
                    <a:pt x="504" y="0"/>
                  </a:lnTo>
                  <a:cubicBezTo>
                    <a:pt x="542" y="16"/>
                    <a:pt x="581" y="31"/>
                    <a:pt x="611" y="31"/>
                  </a:cubicBezTo>
                  <a:cubicBezTo>
                    <a:pt x="619" y="31"/>
                    <a:pt x="619" y="8"/>
                    <a:pt x="627" y="16"/>
                  </a:cubicBezTo>
                  <a:cubicBezTo>
                    <a:pt x="657" y="16"/>
                    <a:pt x="680" y="39"/>
                    <a:pt x="703" y="46"/>
                  </a:cubicBezTo>
                  <a:cubicBezTo>
                    <a:pt x="711" y="46"/>
                    <a:pt x="726" y="46"/>
                    <a:pt x="733" y="46"/>
                  </a:cubicBezTo>
                  <a:cubicBezTo>
                    <a:pt x="756" y="54"/>
                    <a:pt x="772" y="61"/>
                    <a:pt x="779" y="77"/>
                  </a:cubicBezTo>
                  <a:cubicBezTo>
                    <a:pt x="802" y="92"/>
                    <a:pt x="794" y="138"/>
                    <a:pt x="817" y="138"/>
                  </a:cubicBezTo>
                  <a:cubicBezTo>
                    <a:pt x="840" y="145"/>
                    <a:pt x="848" y="100"/>
                    <a:pt x="871" y="84"/>
                  </a:cubicBezTo>
                  <a:cubicBezTo>
                    <a:pt x="894" y="69"/>
                    <a:pt x="924" y="61"/>
                    <a:pt x="947" y="54"/>
                  </a:cubicBezTo>
                  <a:cubicBezTo>
                    <a:pt x="970" y="54"/>
                    <a:pt x="978" y="69"/>
                    <a:pt x="993" y="77"/>
                  </a:cubicBezTo>
                  <a:lnTo>
                    <a:pt x="993" y="77"/>
                  </a:lnTo>
                  <a:cubicBezTo>
                    <a:pt x="986" y="84"/>
                    <a:pt x="970" y="92"/>
                    <a:pt x="963" y="107"/>
                  </a:cubicBezTo>
                  <a:cubicBezTo>
                    <a:pt x="955" y="115"/>
                    <a:pt x="970" y="115"/>
                    <a:pt x="970" y="122"/>
                  </a:cubicBezTo>
                  <a:cubicBezTo>
                    <a:pt x="993" y="176"/>
                    <a:pt x="993" y="245"/>
                    <a:pt x="1031" y="283"/>
                  </a:cubicBezTo>
                  <a:cubicBezTo>
                    <a:pt x="1047" y="298"/>
                    <a:pt x="1054" y="245"/>
                    <a:pt x="1069" y="237"/>
                  </a:cubicBezTo>
                  <a:cubicBezTo>
                    <a:pt x="1077" y="230"/>
                    <a:pt x="1092" y="245"/>
                    <a:pt x="1100" y="237"/>
                  </a:cubicBezTo>
                  <a:cubicBezTo>
                    <a:pt x="1108" y="237"/>
                    <a:pt x="1115" y="222"/>
                    <a:pt x="1131" y="222"/>
                  </a:cubicBezTo>
                  <a:cubicBezTo>
                    <a:pt x="1154" y="230"/>
                    <a:pt x="1207" y="252"/>
                    <a:pt x="1230" y="252"/>
                  </a:cubicBezTo>
                  <a:lnTo>
                    <a:pt x="1230" y="252"/>
                  </a:lnTo>
                  <a:cubicBezTo>
                    <a:pt x="1238" y="314"/>
                    <a:pt x="1222" y="428"/>
                    <a:pt x="1207" y="443"/>
                  </a:cubicBezTo>
                  <a:cubicBezTo>
                    <a:pt x="1154" y="489"/>
                    <a:pt x="1092" y="566"/>
                    <a:pt x="1024" y="596"/>
                  </a:cubicBezTo>
                  <a:cubicBezTo>
                    <a:pt x="1001" y="619"/>
                    <a:pt x="963" y="657"/>
                    <a:pt x="932" y="650"/>
                  </a:cubicBezTo>
                  <a:cubicBezTo>
                    <a:pt x="825" y="611"/>
                    <a:pt x="978" y="589"/>
                    <a:pt x="856" y="566"/>
                  </a:cubicBezTo>
                  <a:cubicBezTo>
                    <a:pt x="817" y="566"/>
                    <a:pt x="810" y="566"/>
                    <a:pt x="779" y="550"/>
                  </a:cubicBezTo>
                  <a:cubicBezTo>
                    <a:pt x="741" y="520"/>
                    <a:pt x="794" y="489"/>
                    <a:pt x="733" y="474"/>
                  </a:cubicBezTo>
                  <a:cubicBezTo>
                    <a:pt x="711" y="474"/>
                    <a:pt x="634" y="443"/>
                    <a:pt x="627" y="451"/>
                  </a:cubicBezTo>
                  <a:lnTo>
                    <a:pt x="627" y="451"/>
                  </a:lnTo>
                  <a:cubicBezTo>
                    <a:pt x="581" y="451"/>
                    <a:pt x="550" y="489"/>
                    <a:pt x="527" y="451"/>
                  </a:cubicBezTo>
                  <a:cubicBezTo>
                    <a:pt x="489" y="390"/>
                    <a:pt x="474" y="459"/>
                    <a:pt x="466" y="497"/>
                  </a:cubicBezTo>
                  <a:cubicBezTo>
                    <a:pt x="443" y="642"/>
                    <a:pt x="359" y="504"/>
                    <a:pt x="290" y="543"/>
                  </a:cubicBezTo>
                  <a:cubicBezTo>
                    <a:pt x="214" y="581"/>
                    <a:pt x="229" y="589"/>
                    <a:pt x="138" y="589"/>
                  </a:cubicBezTo>
                  <a:cubicBezTo>
                    <a:pt x="107" y="589"/>
                    <a:pt x="77" y="619"/>
                    <a:pt x="61" y="611"/>
                  </a:cubicBezTo>
                  <a:cubicBezTo>
                    <a:pt x="54" y="604"/>
                    <a:pt x="8" y="535"/>
                    <a:pt x="0" y="527"/>
                  </a:cubicBezTo>
                  <a:cubicBezTo>
                    <a:pt x="0" y="497"/>
                    <a:pt x="31" y="489"/>
                    <a:pt x="23" y="443"/>
                  </a:cubicBezTo>
                  <a:cubicBezTo>
                    <a:pt x="15" y="405"/>
                    <a:pt x="23" y="390"/>
                    <a:pt x="31" y="344"/>
                  </a:cubicBezTo>
                  <a:cubicBezTo>
                    <a:pt x="38" y="306"/>
                    <a:pt x="38" y="275"/>
                    <a:pt x="31" y="2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6" name="Freeform 164"/>
            <p:cNvSpPr>
              <a:spLocks noChangeArrowheads="1"/>
            </p:cNvSpPr>
            <p:nvPr/>
          </p:nvSpPr>
          <p:spPr bwMode="auto">
            <a:xfrm>
              <a:off x="4349467" y="6232526"/>
              <a:ext cx="261921" cy="220663"/>
            </a:xfrm>
            <a:custGeom>
              <a:avLst/>
              <a:gdLst>
                <a:gd name="T0" fmla="*/ 68 w 726"/>
                <a:gd name="T1" fmla="*/ 466 h 612"/>
                <a:gd name="T2" fmla="*/ 68 w 726"/>
                <a:gd name="T3" fmla="*/ 466 h 612"/>
                <a:gd name="T4" fmla="*/ 175 w 726"/>
                <a:gd name="T5" fmla="*/ 497 h 612"/>
                <a:gd name="T6" fmla="*/ 191 w 726"/>
                <a:gd name="T7" fmla="*/ 482 h 612"/>
                <a:gd name="T8" fmla="*/ 267 w 726"/>
                <a:gd name="T9" fmla="*/ 512 h 612"/>
                <a:gd name="T10" fmla="*/ 297 w 726"/>
                <a:gd name="T11" fmla="*/ 512 h 612"/>
                <a:gd name="T12" fmla="*/ 343 w 726"/>
                <a:gd name="T13" fmla="*/ 543 h 612"/>
                <a:gd name="T14" fmla="*/ 381 w 726"/>
                <a:gd name="T15" fmla="*/ 604 h 612"/>
                <a:gd name="T16" fmla="*/ 435 w 726"/>
                <a:gd name="T17" fmla="*/ 550 h 612"/>
                <a:gd name="T18" fmla="*/ 511 w 726"/>
                <a:gd name="T19" fmla="*/ 520 h 612"/>
                <a:gd name="T20" fmla="*/ 557 w 726"/>
                <a:gd name="T21" fmla="*/ 543 h 612"/>
                <a:gd name="T22" fmla="*/ 557 w 726"/>
                <a:gd name="T23" fmla="*/ 543 h 612"/>
                <a:gd name="T24" fmla="*/ 572 w 726"/>
                <a:gd name="T25" fmla="*/ 489 h 612"/>
                <a:gd name="T26" fmla="*/ 641 w 726"/>
                <a:gd name="T27" fmla="*/ 550 h 612"/>
                <a:gd name="T28" fmla="*/ 695 w 726"/>
                <a:gd name="T29" fmla="*/ 520 h 612"/>
                <a:gd name="T30" fmla="*/ 672 w 726"/>
                <a:gd name="T31" fmla="*/ 497 h 612"/>
                <a:gd name="T32" fmla="*/ 695 w 726"/>
                <a:gd name="T33" fmla="*/ 466 h 612"/>
                <a:gd name="T34" fmla="*/ 687 w 726"/>
                <a:gd name="T35" fmla="*/ 436 h 612"/>
                <a:gd name="T36" fmla="*/ 718 w 726"/>
                <a:gd name="T37" fmla="*/ 421 h 612"/>
                <a:gd name="T38" fmla="*/ 679 w 726"/>
                <a:gd name="T39" fmla="*/ 329 h 612"/>
                <a:gd name="T40" fmla="*/ 679 w 726"/>
                <a:gd name="T41" fmla="*/ 275 h 612"/>
                <a:gd name="T42" fmla="*/ 725 w 726"/>
                <a:gd name="T43" fmla="*/ 222 h 612"/>
                <a:gd name="T44" fmla="*/ 710 w 726"/>
                <a:gd name="T45" fmla="*/ 176 h 612"/>
                <a:gd name="T46" fmla="*/ 710 w 726"/>
                <a:gd name="T47" fmla="*/ 176 h 612"/>
                <a:gd name="T48" fmla="*/ 672 w 726"/>
                <a:gd name="T49" fmla="*/ 161 h 612"/>
                <a:gd name="T50" fmla="*/ 603 w 726"/>
                <a:gd name="T51" fmla="*/ 184 h 612"/>
                <a:gd name="T52" fmla="*/ 565 w 726"/>
                <a:gd name="T53" fmla="*/ 153 h 612"/>
                <a:gd name="T54" fmla="*/ 534 w 726"/>
                <a:gd name="T55" fmla="*/ 153 h 612"/>
                <a:gd name="T56" fmla="*/ 534 w 726"/>
                <a:gd name="T57" fmla="*/ 123 h 612"/>
                <a:gd name="T58" fmla="*/ 550 w 726"/>
                <a:gd name="T59" fmla="*/ 100 h 612"/>
                <a:gd name="T60" fmla="*/ 496 w 726"/>
                <a:gd name="T61" fmla="*/ 84 h 612"/>
                <a:gd name="T62" fmla="*/ 420 w 726"/>
                <a:gd name="T63" fmla="*/ 16 h 612"/>
                <a:gd name="T64" fmla="*/ 389 w 726"/>
                <a:gd name="T65" fmla="*/ 16 h 612"/>
                <a:gd name="T66" fmla="*/ 381 w 726"/>
                <a:gd name="T67" fmla="*/ 0 h 612"/>
                <a:gd name="T68" fmla="*/ 297 w 726"/>
                <a:gd name="T69" fmla="*/ 23 h 612"/>
                <a:gd name="T70" fmla="*/ 297 w 726"/>
                <a:gd name="T71" fmla="*/ 23 h 612"/>
                <a:gd name="T72" fmla="*/ 259 w 726"/>
                <a:gd name="T73" fmla="*/ 100 h 612"/>
                <a:gd name="T74" fmla="*/ 267 w 726"/>
                <a:gd name="T75" fmla="*/ 130 h 612"/>
                <a:gd name="T76" fmla="*/ 168 w 726"/>
                <a:gd name="T77" fmla="*/ 138 h 612"/>
                <a:gd name="T78" fmla="*/ 145 w 726"/>
                <a:gd name="T79" fmla="*/ 123 h 612"/>
                <a:gd name="T80" fmla="*/ 122 w 726"/>
                <a:gd name="T81" fmla="*/ 146 h 612"/>
                <a:gd name="T82" fmla="*/ 61 w 726"/>
                <a:gd name="T83" fmla="*/ 138 h 612"/>
                <a:gd name="T84" fmla="*/ 22 w 726"/>
                <a:gd name="T85" fmla="*/ 123 h 612"/>
                <a:gd name="T86" fmla="*/ 0 w 726"/>
                <a:gd name="T87" fmla="*/ 130 h 612"/>
                <a:gd name="T88" fmla="*/ 0 w 726"/>
                <a:gd name="T89" fmla="*/ 130 h 612"/>
                <a:gd name="T90" fmla="*/ 53 w 726"/>
                <a:gd name="T91" fmla="*/ 275 h 612"/>
                <a:gd name="T92" fmla="*/ 61 w 726"/>
                <a:gd name="T93" fmla="*/ 359 h 612"/>
                <a:gd name="T94" fmla="*/ 45 w 726"/>
                <a:gd name="T95" fmla="*/ 413 h 612"/>
                <a:gd name="T96" fmla="*/ 68 w 726"/>
                <a:gd name="T97" fmla="*/ 46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6" h="612">
                  <a:moveTo>
                    <a:pt x="68" y="466"/>
                  </a:moveTo>
                  <a:lnTo>
                    <a:pt x="68" y="466"/>
                  </a:lnTo>
                  <a:cubicBezTo>
                    <a:pt x="106" y="482"/>
                    <a:pt x="145" y="497"/>
                    <a:pt x="175" y="497"/>
                  </a:cubicBezTo>
                  <a:cubicBezTo>
                    <a:pt x="183" y="497"/>
                    <a:pt x="183" y="474"/>
                    <a:pt x="191" y="482"/>
                  </a:cubicBezTo>
                  <a:cubicBezTo>
                    <a:pt x="221" y="482"/>
                    <a:pt x="244" y="505"/>
                    <a:pt x="267" y="512"/>
                  </a:cubicBezTo>
                  <a:cubicBezTo>
                    <a:pt x="275" y="512"/>
                    <a:pt x="290" y="512"/>
                    <a:pt x="297" y="512"/>
                  </a:cubicBezTo>
                  <a:cubicBezTo>
                    <a:pt x="320" y="520"/>
                    <a:pt x="336" y="527"/>
                    <a:pt x="343" y="543"/>
                  </a:cubicBezTo>
                  <a:cubicBezTo>
                    <a:pt x="366" y="558"/>
                    <a:pt x="358" y="604"/>
                    <a:pt x="381" y="604"/>
                  </a:cubicBezTo>
                  <a:cubicBezTo>
                    <a:pt x="404" y="611"/>
                    <a:pt x="412" y="566"/>
                    <a:pt x="435" y="550"/>
                  </a:cubicBezTo>
                  <a:cubicBezTo>
                    <a:pt x="458" y="535"/>
                    <a:pt x="488" y="527"/>
                    <a:pt x="511" y="520"/>
                  </a:cubicBezTo>
                  <a:cubicBezTo>
                    <a:pt x="534" y="520"/>
                    <a:pt x="542" y="535"/>
                    <a:pt x="557" y="543"/>
                  </a:cubicBezTo>
                  <a:lnTo>
                    <a:pt x="557" y="543"/>
                  </a:lnTo>
                  <a:cubicBezTo>
                    <a:pt x="557" y="543"/>
                    <a:pt x="572" y="497"/>
                    <a:pt x="572" y="489"/>
                  </a:cubicBezTo>
                  <a:lnTo>
                    <a:pt x="641" y="550"/>
                  </a:lnTo>
                  <a:cubicBezTo>
                    <a:pt x="664" y="543"/>
                    <a:pt x="687" y="543"/>
                    <a:pt x="695" y="520"/>
                  </a:cubicBezTo>
                  <a:cubicBezTo>
                    <a:pt x="702" y="512"/>
                    <a:pt x="672" y="505"/>
                    <a:pt x="672" y="497"/>
                  </a:cubicBezTo>
                  <a:cubicBezTo>
                    <a:pt x="672" y="482"/>
                    <a:pt x="687" y="482"/>
                    <a:pt x="695" y="466"/>
                  </a:cubicBezTo>
                  <a:cubicBezTo>
                    <a:pt x="695" y="459"/>
                    <a:pt x="679" y="444"/>
                    <a:pt x="687" y="436"/>
                  </a:cubicBezTo>
                  <a:cubicBezTo>
                    <a:pt x="695" y="428"/>
                    <a:pt x="710" y="428"/>
                    <a:pt x="718" y="421"/>
                  </a:cubicBezTo>
                  <a:cubicBezTo>
                    <a:pt x="718" y="421"/>
                    <a:pt x="679" y="336"/>
                    <a:pt x="679" y="329"/>
                  </a:cubicBezTo>
                  <a:cubicBezTo>
                    <a:pt x="679" y="321"/>
                    <a:pt x="679" y="275"/>
                    <a:pt x="679" y="275"/>
                  </a:cubicBezTo>
                  <a:cubicBezTo>
                    <a:pt x="695" y="260"/>
                    <a:pt x="718" y="245"/>
                    <a:pt x="725" y="222"/>
                  </a:cubicBezTo>
                  <a:cubicBezTo>
                    <a:pt x="725" y="207"/>
                    <a:pt x="718" y="191"/>
                    <a:pt x="710" y="176"/>
                  </a:cubicBezTo>
                  <a:lnTo>
                    <a:pt x="710" y="176"/>
                  </a:lnTo>
                  <a:cubicBezTo>
                    <a:pt x="695" y="169"/>
                    <a:pt x="687" y="161"/>
                    <a:pt x="672" y="161"/>
                  </a:cubicBezTo>
                  <a:cubicBezTo>
                    <a:pt x="649" y="161"/>
                    <a:pt x="626" y="184"/>
                    <a:pt x="603" y="184"/>
                  </a:cubicBezTo>
                  <a:cubicBezTo>
                    <a:pt x="588" y="176"/>
                    <a:pt x="580" y="161"/>
                    <a:pt x="565" y="153"/>
                  </a:cubicBezTo>
                  <a:cubicBezTo>
                    <a:pt x="557" y="153"/>
                    <a:pt x="542" y="161"/>
                    <a:pt x="534" y="153"/>
                  </a:cubicBezTo>
                  <a:cubicBezTo>
                    <a:pt x="527" y="146"/>
                    <a:pt x="527" y="130"/>
                    <a:pt x="534" y="123"/>
                  </a:cubicBezTo>
                  <a:cubicBezTo>
                    <a:pt x="534" y="115"/>
                    <a:pt x="557" y="107"/>
                    <a:pt x="550" y="100"/>
                  </a:cubicBezTo>
                  <a:cubicBezTo>
                    <a:pt x="534" y="84"/>
                    <a:pt x="511" y="92"/>
                    <a:pt x="496" y="84"/>
                  </a:cubicBezTo>
                  <a:cubicBezTo>
                    <a:pt x="466" y="61"/>
                    <a:pt x="450" y="31"/>
                    <a:pt x="420" y="16"/>
                  </a:cubicBezTo>
                  <a:cubicBezTo>
                    <a:pt x="412" y="8"/>
                    <a:pt x="397" y="23"/>
                    <a:pt x="389" y="16"/>
                  </a:cubicBezTo>
                  <a:cubicBezTo>
                    <a:pt x="381" y="16"/>
                    <a:pt x="389" y="0"/>
                    <a:pt x="381" y="0"/>
                  </a:cubicBezTo>
                  <a:cubicBezTo>
                    <a:pt x="351" y="0"/>
                    <a:pt x="328" y="16"/>
                    <a:pt x="297" y="23"/>
                  </a:cubicBezTo>
                  <a:lnTo>
                    <a:pt x="297" y="23"/>
                  </a:lnTo>
                  <a:cubicBezTo>
                    <a:pt x="282" y="46"/>
                    <a:pt x="267" y="69"/>
                    <a:pt x="259" y="100"/>
                  </a:cubicBezTo>
                  <a:cubicBezTo>
                    <a:pt x="259" y="107"/>
                    <a:pt x="275" y="123"/>
                    <a:pt x="267" y="130"/>
                  </a:cubicBezTo>
                  <a:cubicBezTo>
                    <a:pt x="236" y="146"/>
                    <a:pt x="198" y="146"/>
                    <a:pt x="168" y="138"/>
                  </a:cubicBezTo>
                  <a:cubicBezTo>
                    <a:pt x="152" y="138"/>
                    <a:pt x="152" y="115"/>
                    <a:pt x="145" y="123"/>
                  </a:cubicBezTo>
                  <a:cubicBezTo>
                    <a:pt x="129" y="123"/>
                    <a:pt x="129" y="138"/>
                    <a:pt x="122" y="146"/>
                  </a:cubicBezTo>
                  <a:cubicBezTo>
                    <a:pt x="99" y="146"/>
                    <a:pt x="76" y="146"/>
                    <a:pt x="61" y="138"/>
                  </a:cubicBezTo>
                  <a:cubicBezTo>
                    <a:pt x="45" y="130"/>
                    <a:pt x="38" y="123"/>
                    <a:pt x="22" y="123"/>
                  </a:cubicBezTo>
                  <a:cubicBezTo>
                    <a:pt x="15" y="115"/>
                    <a:pt x="7" y="123"/>
                    <a:pt x="0" y="130"/>
                  </a:cubicBezTo>
                  <a:lnTo>
                    <a:pt x="0" y="130"/>
                  </a:lnTo>
                  <a:cubicBezTo>
                    <a:pt x="15" y="176"/>
                    <a:pt x="38" y="230"/>
                    <a:pt x="53" y="275"/>
                  </a:cubicBezTo>
                  <a:cubicBezTo>
                    <a:pt x="61" y="306"/>
                    <a:pt x="61" y="336"/>
                    <a:pt x="61" y="359"/>
                  </a:cubicBezTo>
                  <a:cubicBezTo>
                    <a:pt x="61" y="382"/>
                    <a:pt x="45" y="398"/>
                    <a:pt x="45" y="413"/>
                  </a:cubicBezTo>
                  <a:cubicBezTo>
                    <a:pt x="53" y="436"/>
                    <a:pt x="61" y="451"/>
                    <a:pt x="68" y="46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7" name="Freeform 165"/>
            <p:cNvSpPr>
              <a:spLocks noChangeArrowheads="1"/>
            </p:cNvSpPr>
            <p:nvPr/>
          </p:nvSpPr>
          <p:spPr bwMode="auto">
            <a:xfrm>
              <a:off x="4066911" y="6210301"/>
              <a:ext cx="307955" cy="284163"/>
            </a:xfrm>
            <a:custGeom>
              <a:avLst/>
              <a:gdLst>
                <a:gd name="T0" fmla="*/ 787 w 856"/>
                <a:gd name="T1" fmla="*/ 191 h 788"/>
                <a:gd name="T2" fmla="*/ 787 w 856"/>
                <a:gd name="T3" fmla="*/ 191 h 788"/>
                <a:gd name="T4" fmla="*/ 840 w 856"/>
                <a:gd name="T5" fmla="*/ 336 h 788"/>
                <a:gd name="T6" fmla="*/ 848 w 856"/>
                <a:gd name="T7" fmla="*/ 420 h 788"/>
                <a:gd name="T8" fmla="*/ 832 w 856"/>
                <a:gd name="T9" fmla="*/ 474 h 788"/>
                <a:gd name="T10" fmla="*/ 855 w 856"/>
                <a:gd name="T11" fmla="*/ 527 h 788"/>
                <a:gd name="T12" fmla="*/ 855 w 856"/>
                <a:gd name="T13" fmla="*/ 527 h 788"/>
                <a:gd name="T14" fmla="*/ 825 w 856"/>
                <a:gd name="T15" fmla="*/ 558 h 788"/>
                <a:gd name="T16" fmla="*/ 794 w 856"/>
                <a:gd name="T17" fmla="*/ 527 h 788"/>
                <a:gd name="T18" fmla="*/ 726 w 856"/>
                <a:gd name="T19" fmla="*/ 550 h 788"/>
                <a:gd name="T20" fmla="*/ 703 w 856"/>
                <a:gd name="T21" fmla="*/ 588 h 788"/>
                <a:gd name="T22" fmla="*/ 680 w 856"/>
                <a:gd name="T23" fmla="*/ 596 h 788"/>
                <a:gd name="T24" fmla="*/ 618 w 856"/>
                <a:gd name="T25" fmla="*/ 649 h 788"/>
                <a:gd name="T26" fmla="*/ 588 w 856"/>
                <a:gd name="T27" fmla="*/ 634 h 788"/>
                <a:gd name="T28" fmla="*/ 504 w 856"/>
                <a:gd name="T29" fmla="*/ 688 h 788"/>
                <a:gd name="T30" fmla="*/ 466 w 856"/>
                <a:gd name="T31" fmla="*/ 695 h 788"/>
                <a:gd name="T32" fmla="*/ 382 w 856"/>
                <a:gd name="T33" fmla="*/ 787 h 788"/>
                <a:gd name="T34" fmla="*/ 382 w 856"/>
                <a:gd name="T35" fmla="*/ 787 h 788"/>
                <a:gd name="T36" fmla="*/ 282 w 856"/>
                <a:gd name="T37" fmla="*/ 703 h 788"/>
                <a:gd name="T38" fmla="*/ 206 w 856"/>
                <a:gd name="T39" fmla="*/ 734 h 788"/>
                <a:gd name="T40" fmla="*/ 122 w 856"/>
                <a:gd name="T41" fmla="*/ 649 h 788"/>
                <a:gd name="T42" fmla="*/ 69 w 856"/>
                <a:gd name="T43" fmla="*/ 527 h 788"/>
                <a:gd name="T44" fmla="*/ 38 w 856"/>
                <a:gd name="T45" fmla="*/ 420 h 788"/>
                <a:gd name="T46" fmla="*/ 30 w 856"/>
                <a:gd name="T47" fmla="*/ 390 h 788"/>
                <a:gd name="T48" fmla="*/ 30 w 856"/>
                <a:gd name="T49" fmla="*/ 390 h 788"/>
                <a:gd name="T50" fmla="*/ 115 w 856"/>
                <a:gd name="T51" fmla="*/ 321 h 788"/>
                <a:gd name="T52" fmla="*/ 145 w 856"/>
                <a:gd name="T53" fmla="*/ 245 h 788"/>
                <a:gd name="T54" fmla="*/ 160 w 856"/>
                <a:gd name="T55" fmla="*/ 145 h 788"/>
                <a:gd name="T56" fmla="*/ 252 w 856"/>
                <a:gd name="T57" fmla="*/ 153 h 788"/>
                <a:gd name="T58" fmla="*/ 282 w 856"/>
                <a:gd name="T59" fmla="*/ 176 h 788"/>
                <a:gd name="T60" fmla="*/ 313 w 856"/>
                <a:gd name="T61" fmla="*/ 161 h 788"/>
                <a:gd name="T62" fmla="*/ 305 w 856"/>
                <a:gd name="T63" fmla="*/ 99 h 788"/>
                <a:gd name="T64" fmla="*/ 313 w 856"/>
                <a:gd name="T65" fmla="*/ 69 h 788"/>
                <a:gd name="T66" fmla="*/ 359 w 856"/>
                <a:gd name="T67" fmla="*/ 46 h 788"/>
                <a:gd name="T68" fmla="*/ 374 w 856"/>
                <a:gd name="T69" fmla="*/ 0 h 788"/>
                <a:gd name="T70" fmla="*/ 435 w 856"/>
                <a:gd name="T71" fmla="*/ 31 h 788"/>
                <a:gd name="T72" fmla="*/ 481 w 856"/>
                <a:gd name="T73" fmla="*/ 16 h 788"/>
                <a:gd name="T74" fmla="*/ 519 w 856"/>
                <a:gd name="T75" fmla="*/ 8 h 788"/>
                <a:gd name="T76" fmla="*/ 519 w 856"/>
                <a:gd name="T77" fmla="*/ 8 h 788"/>
                <a:gd name="T78" fmla="*/ 580 w 856"/>
                <a:gd name="T79" fmla="*/ 84 h 788"/>
                <a:gd name="T80" fmla="*/ 618 w 856"/>
                <a:gd name="T81" fmla="*/ 130 h 788"/>
                <a:gd name="T82" fmla="*/ 649 w 856"/>
                <a:gd name="T83" fmla="*/ 122 h 788"/>
                <a:gd name="T84" fmla="*/ 649 w 856"/>
                <a:gd name="T85" fmla="*/ 161 h 788"/>
                <a:gd name="T86" fmla="*/ 664 w 856"/>
                <a:gd name="T87" fmla="*/ 214 h 788"/>
                <a:gd name="T88" fmla="*/ 710 w 856"/>
                <a:gd name="T89" fmla="*/ 237 h 788"/>
                <a:gd name="T90" fmla="*/ 748 w 856"/>
                <a:gd name="T91" fmla="*/ 230 h 788"/>
                <a:gd name="T92" fmla="*/ 787 w 856"/>
                <a:gd name="T93" fmla="*/ 19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788">
                  <a:moveTo>
                    <a:pt x="787" y="191"/>
                  </a:moveTo>
                  <a:lnTo>
                    <a:pt x="787" y="191"/>
                  </a:lnTo>
                  <a:cubicBezTo>
                    <a:pt x="802" y="237"/>
                    <a:pt x="825" y="291"/>
                    <a:pt x="840" y="336"/>
                  </a:cubicBezTo>
                  <a:cubicBezTo>
                    <a:pt x="848" y="367"/>
                    <a:pt x="848" y="397"/>
                    <a:pt x="848" y="420"/>
                  </a:cubicBezTo>
                  <a:cubicBezTo>
                    <a:pt x="848" y="443"/>
                    <a:pt x="832" y="459"/>
                    <a:pt x="832" y="474"/>
                  </a:cubicBezTo>
                  <a:cubicBezTo>
                    <a:pt x="840" y="497"/>
                    <a:pt x="848" y="512"/>
                    <a:pt x="855" y="527"/>
                  </a:cubicBezTo>
                  <a:lnTo>
                    <a:pt x="855" y="527"/>
                  </a:lnTo>
                  <a:cubicBezTo>
                    <a:pt x="848" y="535"/>
                    <a:pt x="840" y="558"/>
                    <a:pt x="825" y="558"/>
                  </a:cubicBezTo>
                  <a:cubicBezTo>
                    <a:pt x="809" y="558"/>
                    <a:pt x="809" y="535"/>
                    <a:pt x="794" y="527"/>
                  </a:cubicBezTo>
                  <a:cubicBezTo>
                    <a:pt x="771" y="527"/>
                    <a:pt x="748" y="535"/>
                    <a:pt x="726" y="550"/>
                  </a:cubicBezTo>
                  <a:cubicBezTo>
                    <a:pt x="710" y="558"/>
                    <a:pt x="710" y="581"/>
                    <a:pt x="703" y="588"/>
                  </a:cubicBezTo>
                  <a:cubicBezTo>
                    <a:pt x="695" y="596"/>
                    <a:pt x="687" y="588"/>
                    <a:pt x="680" y="596"/>
                  </a:cubicBezTo>
                  <a:cubicBezTo>
                    <a:pt x="680" y="596"/>
                    <a:pt x="626" y="649"/>
                    <a:pt x="618" y="649"/>
                  </a:cubicBezTo>
                  <a:lnTo>
                    <a:pt x="588" y="634"/>
                  </a:lnTo>
                  <a:cubicBezTo>
                    <a:pt x="557" y="657"/>
                    <a:pt x="534" y="680"/>
                    <a:pt x="504" y="688"/>
                  </a:cubicBezTo>
                  <a:cubicBezTo>
                    <a:pt x="496" y="695"/>
                    <a:pt x="481" y="688"/>
                    <a:pt x="466" y="695"/>
                  </a:cubicBezTo>
                  <a:cubicBezTo>
                    <a:pt x="443" y="711"/>
                    <a:pt x="405" y="764"/>
                    <a:pt x="382" y="787"/>
                  </a:cubicBezTo>
                  <a:lnTo>
                    <a:pt x="382" y="787"/>
                  </a:lnTo>
                  <a:cubicBezTo>
                    <a:pt x="374" y="749"/>
                    <a:pt x="336" y="749"/>
                    <a:pt x="282" y="703"/>
                  </a:cubicBezTo>
                  <a:cubicBezTo>
                    <a:pt x="252" y="726"/>
                    <a:pt x="267" y="779"/>
                    <a:pt x="206" y="734"/>
                  </a:cubicBezTo>
                  <a:cubicBezTo>
                    <a:pt x="176" y="711"/>
                    <a:pt x="145" y="672"/>
                    <a:pt x="122" y="649"/>
                  </a:cubicBezTo>
                  <a:cubicBezTo>
                    <a:pt x="99" y="596"/>
                    <a:pt x="115" y="558"/>
                    <a:pt x="69" y="527"/>
                  </a:cubicBezTo>
                  <a:cubicBezTo>
                    <a:pt x="0" y="482"/>
                    <a:pt x="53" y="474"/>
                    <a:pt x="38" y="420"/>
                  </a:cubicBezTo>
                  <a:cubicBezTo>
                    <a:pt x="30" y="390"/>
                    <a:pt x="30" y="390"/>
                    <a:pt x="30" y="390"/>
                  </a:cubicBezTo>
                  <a:lnTo>
                    <a:pt x="30" y="390"/>
                  </a:lnTo>
                  <a:cubicBezTo>
                    <a:pt x="46" y="367"/>
                    <a:pt x="99" y="344"/>
                    <a:pt x="115" y="321"/>
                  </a:cubicBezTo>
                  <a:cubicBezTo>
                    <a:pt x="130" y="298"/>
                    <a:pt x="137" y="268"/>
                    <a:pt x="145" y="245"/>
                  </a:cubicBezTo>
                  <a:cubicBezTo>
                    <a:pt x="153" y="207"/>
                    <a:pt x="137" y="161"/>
                    <a:pt x="160" y="145"/>
                  </a:cubicBezTo>
                  <a:cubicBezTo>
                    <a:pt x="183" y="122"/>
                    <a:pt x="221" y="145"/>
                    <a:pt x="252" y="153"/>
                  </a:cubicBezTo>
                  <a:cubicBezTo>
                    <a:pt x="267" y="161"/>
                    <a:pt x="267" y="176"/>
                    <a:pt x="282" y="176"/>
                  </a:cubicBezTo>
                  <a:cubicBezTo>
                    <a:pt x="290" y="176"/>
                    <a:pt x="313" y="176"/>
                    <a:pt x="313" y="161"/>
                  </a:cubicBezTo>
                  <a:cubicBezTo>
                    <a:pt x="321" y="145"/>
                    <a:pt x="305" y="122"/>
                    <a:pt x="305" y="99"/>
                  </a:cubicBezTo>
                  <a:cubicBezTo>
                    <a:pt x="305" y="92"/>
                    <a:pt x="305" y="77"/>
                    <a:pt x="313" y="69"/>
                  </a:cubicBezTo>
                  <a:cubicBezTo>
                    <a:pt x="328" y="54"/>
                    <a:pt x="344" y="61"/>
                    <a:pt x="359" y="46"/>
                  </a:cubicBezTo>
                  <a:cubicBezTo>
                    <a:pt x="366" y="38"/>
                    <a:pt x="359" y="8"/>
                    <a:pt x="374" y="0"/>
                  </a:cubicBezTo>
                  <a:cubicBezTo>
                    <a:pt x="397" y="0"/>
                    <a:pt x="412" y="31"/>
                    <a:pt x="435" y="31"/>
                  </a:cubicBezTo>
                  <a:cubicBezTo>
                    <a:pt x="451" y="31"/>
                    <a:pt x="466" y="23"/>
                    <a:pt x="481" y="16"/>
                  </a:cubicBezTo>
                  <a:cubicBezTo>
                    <a:pt x="496" y="16"/>
                    <a:pt x="504" y="8"/>
                    <a:pt x="519" y="8"/>
                  </a:cubicBezTo>
                  <a:lnTo>
                    <a:pt x="519" y="8"/>
                  </a:lnTo>
                  <a:cubicBezTo>
                    <a:pt x="542" y="31"/>
                    <a:pt x="557" y="61"/>
                    <a:pt x="580" y="84"/>
                  </a:cubicBezTo>
                  <a:cubicBezTo>
                    <a:pt x="588" y="99"/>
                    <a:pt x="603" y="115"/>
                    <a:pt x="618" y="130"/>
                  </a:cubicBezTo>
                  <a:cubicBezTo>
                    <a:pt x="626" y="130"/>
                    <a:pt x="641" y="115"/>
                    <a:pt x="649" y="122"/>
                  </a:cubicBezTo>
                  <a:cubicBezTo>
                    <a:pt x="657" y="130"/>
                    <a:pt x="649" y="153"/>
                    <a:pt x="649" y="161"/>
                  </a:cubicBezTo>
                  <a:cubicBezTo>
                    <a:pt x="657" y="184"/>
                    <a:pt x="649" y="199"/>
                    <a:pt x="664" y="214"/>
                  </a:cubicBezTo>
                  <a:cubicBezTo>
                    <a:pt x="672" y="230"/>
                    <a:pt x="695" y="237"/>
                    <a:pt x="710" y="237"/>
                  </a:cubicBezTo>
                  <a:cubicBezTo>
                    <a:pt x="726" y="245"/>
                    <a:pt x="741" y="237"/>
                    <a:pt x="748" y="230"/>
                  </a:cubicBezTo>
                  <a:cubicBezTo>
                    <a:pt x="764" y="222"/>
                    <a:pt x="771" y="207"/>
                    <a:pt x="787"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8" name="Freeform 166"/>
            <p:cNvSpPr>
              <a:spLocks noChangeArrowheads="1"/>
            </p:cNvSpPr>
            <p:nvPr/>
          </p:nvSpPr>
          <p:spPr bwMode="auto">
            <a:xfrm>
              <a:off x="4243112" y="6083301"/>
              <a:ext cx="214298" cy="214313"/>
            </a:xfrm>
            <a:custGeom>
              <a:avLst/>
              <a:gdLst>
                <a:gd name="T0" fmla="*/ 30 w 596"/>
                <a:gd name="T1" fmla="*/ 359 h 597"/>
                <a:gd name="T2" fmla="*/ 30 w 596"/>
                <a:gd name="T3" fmla="*/ 359 h 597"/>
                <a:gd name="T4" fmla="*/ 91 w 596"/>
                <a:gd name="T5" fmla="*/ 435 h 597"/>
                <a:gd name="T6" fmla="*/ 129 w 596"/>
                <a:gd name="T7" fmla="*/ 481 h 597"/>
                <a:gd name="T8" fmla="*/ 160 w 596"/>
                <a:gd name="T9" fmla="*/ 473 h 597"/>
                <a:gd name="T10" fmla="*/ 160 w 596"/>
                <a:gd name="T11" fmla="*/ 512 h 597"/>
                <a:gd name="T12" fmla="*/ 175 w 596"/>
                <a:gd name="T13" fmla="*/ 565 h 597"/>
                <a:gd name="T14" fmla="*/ 221 w 596"/>
                <a:gd name="T15" fmla="*/ 588 h 597"/>
                <a:gd name="T16" fmla="*/ 259 w 596"/>
                <a:gd name="T17" fmla="*/ 581 h 597"/>
                <a:gd name="T18" fmla="*/ 298 w 596"/>
                <a:gd name="T19" fmla="*/ 542 h 597"/>
                <a:gd name="T20" fmla="*/ 298 w 596"/>
                <a:gd name="T21" fmla="*/ 542 h 597"/>
                <a:gd name="T22" fmla="*/ 320 w 596"/>
                <a:gd name="T23" fmla="*/ 535 h 597"/>
                <a:gd name="T24" fmla="*/ 359 w 596"/>
                <a:gd name="T25" fmla="*/ 550 h 597"/>
                <a:gd name="T26" fmla="*/ 420 w 596"/>
                <a:gd name="T27" fmla="*/ 558 h 597"/>
                <a:gd name="T28" fmla="*/ 443 w 596"/>
                <a:gd name="T29" fmla="*/ 535 h 597"/>
                <a:gd name="T30" fmla="*/ 466 w 596"/>
                <a:gd name="T31" fmla="*/ 550 h 597"/>
                <a:gd name="T32" fmla="*/ 565 w 596"/>
                <a:gd name="T33" fmla="*/ 542 h 597"/>
                <a:gd name="T34" fmla="*/ 557 w 596"/>
                <a:gd name="T35" fmla="*/ 512 h 597"/>
                <a:gd name="T36" fmla="*/ 595 w 596"/>
                <a:gd name="T37" fmla="*/ 435 h 597"/>
                <a:gd name="T38" fmla="*/ 595 w 596"/>
                <a:gd name="T39" fmla="*/ 435 h 597"/>
                <a:gd name="T40" fmla="*/ 550 w 596"/>
                <a:gd name="T41" fmla="*/ 367 h 597"/>
                <a:gd name="T42" fmla="*/ 527 w 596"/>
                <a:gd name="T43" fmla="*/ 306 h 597"/>
                <a:gd name="T44" fmla="*/ 550 w 596"/>
                <a:gd name="T45" fmla="*/ 267 h 597"/>
                <a:gd name="T46" fmla="*/ 496 w 596"/>
                <a:gd name="T47" fmla="*/ 206 h 597"/>
                <a:gd name="T48" fmla="*/ 489 w 596"/>
                <a:gd name="T49" fmla="*/ 107 h 597"/>
                <a:gd name="T50" fmla="*/ 443 w 596"/>
                <a:gd name="T51" fmla="*/ 53 h 597"/>
                <a:gd name="T52" fmla="*/ 443 w 596"/>
                <a:gd name="T53" fmla="*/ 53 h 597"/>
                <a:gd name="T54" fmla="*/ 412 w 596"/>
                <a:gd name="T55" fmla="*/ 8 h 597"/>
                <a:gd name="T56" fmla="*/ 252 w 596"/>
                <a:gd name="T57" fmla="*/ 69 h 597"/>
                <a:gd name="T58" fmla="*/ 252 w 596"/>
                <a:gd name="T59" fmla="*/ 69 h 597"/>
                <a:gd name="T60" fmla="*/ 68 w 596"/>
                <a:gd name="T61" fmla="*/ 145 h 597"/>
                <a:gd name="T62" fmla="*/ 68 w 596"/>
                <a:gd name="T63" fmla="*/ 145 h 597"/>
                <a:gd name="T64" fmla="*/ 7 w 596"/>
                <a:gd name="T65" fmla="*/ 229 h 597"/>
                <a:gd name="T66" fmla="*/ 30 w 596"/>
                <a:gd name="T67" fmla="*/ 35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6" h="597">
                  <a:moveTo>
                    <a:pt x="30" y="359"/>
                  </a:moveTo>
                  <a:lnTo>
                    <a:pt x="30" y="359"/>
                  </a:lnTo>
                  <a:cubicBezTo>
                    <a:pt x="53" y="382"/>
                    <a:pt x="68" y="412"/>
                    <a:pt x="91" y="435"/>
                  </a:cubicBezTo>
                  <a:cubicBezTo>
                    <a:pt x="99" y="450"/>
                    <a:pt x="114" y="466"/>
                    <a:pt x="129" y="481"/>
                  </a:cubicBezTo>
                  <a:cubicBezTo>
                    <a:pt x="137" y="481"/>
                    <a:pt x="152" y="466"/>
                    <a:pt x="160" y="473"/>
                  </a:cubicBezTo>
                  <a:cubicBezTo>
                    <a:pt x="168" y="481"/>
                    <a:pt x="160" y="504"/>
                    <a:pt x="160" y="512"/>
                  </a:cubicBezTo>
                  <a:cubicBezTo>
                    <a:pt x="168" y="535"/>
                    <a:pt x="160" y="550"/>
                    <a:pt x="175" y="565"/>
                  </a:cubicBezTo>
                  <a:cubicBezTo>
                    <a:pt x="183" y="581"/>
                    <a:pt x="206" y="588"/>
                    <a:pt x="221" y="588"/>
                  </a:cubicBezTo>
                  <a:cubicBezTo>
                    <a:pt x="237" y="596"/>
                    <a:pt x="252" y="588"/>
                    <a:pt x="259" y="581"/>
                  </a:cubicBezTo>
                  <a:cubicBezTo>
                    <a:pt x="275" y="573"/>
                    <a:pt x="282" y="558"/>
                    <a:pt x="298" y="542"/>
                  </a:cubicBezTo>
                  <a:lnTo>
                    <a:pt x="298" y="542"/>
                  </a:lnTo>
                  <a:cubicBezTo>
                    <a:pt x="305" y="535"/>
                    <a:pt x="313" y="527"/>
                    <a:pt x="320" y="535"/>
                  </a:cubicBezTo>
                  <a:cubicBezTo>
                    <a:pt x="336" y="535"/>
                    <a:pt x="343" y="542"/>
                    <a:pt x="359" y="550"/>
                  </a:cubicBezTo>
                  <a:cubicBezTo>
                    <a:pt x="374" y="558"/>
                    <a:pt x="397" y="558"/>
                    <a:pt x="420" y="558"/>
                  </a:cubicBezTo>
                  <a:cubicBezTo>
                    <a:pt x="427" y="550"/>
                    <a:pt x="427" y="535"/>
                    <a:pt x="443" y="535"/>
                  </a:cubicBezTo>
                  <a:cubicBezTo>
                    <a:pt x="450" y="527"/>
                    <a:pt x="450" y="550"/>
                    <a:pt x="466" y="550"/>
                  </a:cubicBezTo>
                  <a:cubicBezTo>
                    <a:pt x="496" y="558"/>
                    <a:pt x="534" y="558"/>
                    <a:pt x="565" y="542"/>
                  </a:cubicBezTo>
                  <a:cubicBezTo>
                    <a:pt x="573" y="535"/>
                    <a:pt x="557" y="519"/>
                    <a:pt x="557" y="512"/>
                  </a:cubicBezTo>
                  <a:cubicBezTo>
                    <a:pt x="565" y="481"/>
                    <a:pt x="580" y="458"/>
                    <a:pt x="595" y="435"/>
                  </a:cubicBezTo>
                  <a:lnTo>
                    <a:pt x="595" y="435"/>
                  </a:lnTo>
                  <a:cubicBezTo>
                    <a:pt x="580" y="412"/>
                    <a:pt x="565" y="389"/>
                    <a:pt x="550" y="367"/>
                  </a:cubicBezTo>
                  <a:cubicBezTo>
                    <a:pt x="542" y="351"/>
                    <a:pt x="527" y="328"/>
                    <a:pt x="527" y="306"/>
                  </a:cubicBezTo>
                  <a:cubicBezTo>
                    <a:pt x="527" y="290"/>
                    <a:pt x="557" y="283"/>
                    <a:pt x="550" y="267"/>
                  </a:cubicBezTo>
                  <a:cubicBezTo>
                    <a:pt x="542" y="237"/>
                    <a:pt x="504" y="229"/>
                    <a:pt x="496" y="206"/>
                  </a:cubicBezTo>
                  <a:cubicBezTo>
                    <a:pt x="489" y="176"/>
                    <a:pt x="504" y="137"/>
                    <a:pt x="489" y="107"/>
                  </a:cubicBezTo>
                  <a:cubicBezTo>
                    <a:pt x="481" y="84"/>
                    <a:pt x="458" y="69"/>
                    <a:pt x="443" y="53"/>
                  </a:cubicBezTo>
                  <a:lnTo>
                    <a:pt x="443" y="53"/>
                  </a:lnTo>
                  <a:cubicBezTo>
                    <a:pt x="427" y="38"/>
                    <a:pt x="427" y="0"/>
                    <a:pt x="412" y="8"/>
                  </a:cubicBezTo>
                  <a:cubicBezTo>
                    <a:pt x="359" y="8"/>
                    <a:pt x="305" y="46"/>
                    <a:pt x="252" y="69"/>
                  </a:cubicBezTo>
                  <a:lnTo>
                    <a:pt x="252" y="69"/>
                  </a:lnTo>
                  <a:cubicBezTo>
                    <a:pt x="68" y="145"/>
                    <a:pt x="68" y="145"/>
                    <a:pt x="68" y="145"/>
                  </a:cubicBezTo>
                  <a:lnTo>
                    <a:pt x="68" y="145"/>
                  </a:lnTo>
                  <a:cubicBezTo>
                    <a:pt x="45" y="176"/>
                    <a:pt x="15" y="198"/>
                    <a:pt x="7" y="229"/>
                  </a:cubicBezTo>
                  <a:cubicBezTo>
                    <a:pt x="0" y="275"/>
                    <a:pt x="23" y="313"/>
                    <a:pt x="30" y="35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49" name="Freeform 167"/>
            <p:cNvSpPr>
              <a:spLocks noChangeArrowheads="1"/>
            </p:cNvSpPr>
            <p:nvPr/>
          </p:nvSpPr>
          <p:spPr bwMode="auto">
            <a:xfrm>
              <a:off x="4536779" y="6180139"/>
              <a:ext cx="293669" cy="327025"/>
            </a:xfrm>
            <a:custGeom>
              <a:avLst/>
              <a:gdLst>
                <a:gd name="T0" fmla="*/ 191 w 818"/>
                <a:gd name="T1" fmla="*/ 321 h 910"/>
                <a:gd name="T2" fmla="*/ 191 w 818"/>
                <a:gd name="T3" fmla="*/ 321 h 910"/>
                <a:gd name="T4" fmla="*/ 206 w 818"/>
                <a:gd name="T5" fmla="*/ 367 h 910"/>
                <a:gd name="T6" fmla="*/ 160 w 818"/>
                <a:gd name="T7" fmla="*/ 420 h 910"/>
                <a:gd name="T8" fmla="*/ 160 w 818"/>
                <a:gd name="T9" fmla="*/ 474 h 910"/>
                <a:gd name="T10" fmla="*/ 199 w 818"/>
                <a:gd name="T11" fmla="*/ 566 h 910"/>
                <a:gd name="T12" fmla="*/ 168 w 818"/>
                <a:gd name="T13" fmla="*/ 581 h 910"/>
                <a:gd name="T14" fmla="*/ 176 w 818"/>
                <a:gd name="T15" fmla="*/ 611 h 910"/>
                <a:gd name="T16" fmla="*/ 153 w 818"/>
                <a:gd name="T17" fmla="*/ 642 h 910"/>
                <a:gd name="T18" fmla="*/ 176 w 818"/>
                <a:gd name="T19" fmla="*/ 665 h 910"/>
                <a:gd name="T20" fmla="*/ 122 w 818"/>
                <a:gd name="T21" fmla="*/ 695 h 910"/>
                <a:gd name="T22" fmla="*/ 53 w 818"/>
                <a:gd name="T23" fmla="*/ 634 h 910"/>
                <a:gd name="T24" fmla="*/ 38 w 818"/>
                <a:gd name="T25" fmla="*/ 688 h 910"/>
                <a:gd name="T26" fmla="*/ 38 w 818"/>
                <a:gd name="T27" fmla="*/ 688 h 910"/>
                <a:gd name="T28" fmla="*/ 8 w 818"/>
                <a:gd name="T29" fmla="*/ 718 h 910"/>
                <a:gd name="T30" fmla="*/ 15 w 818"/>
                <a:gd name="T31" fmla="*/ 733 h 910"/>
                <a:gd name="T32" fmla="*/ 76 w 818"/>
                <a:gd name="T33" fmla="*/ 894 h 910"/>
                <a:gd name="T34" fmla="*/ 114 w 818"/>
                <a:gd name="T35" fmla="*/ 848 h 910"/>
                <a:gd name="T36" fmla="*/ 145 w 818"/>
                <a:gd name="T37" fmla="*/ 848 h 910"/>
                <a:gd name="T38" fmla="*/ 176 w 818"/>
                <a:gd name="T39" fmla="*/ 833 h 910"/>
                <a:gd name="T40" fmla="*/ 275 w 818"/>
                <a:gd name="T41" fmla="*/ 863 h 910"/>
                <a:gd name="T42" fmla="*/ 275 w 818"/>
                <a:gd name="T43" fmla="*/ 863 h 910"/>
                <a:gd name="T44" fmla="*/ 267 w 818"/>
                <a:gd name="T45" fmla="*/ 818 h 910"/>
                <a:gd name="T46" fmla="*/ 351 w 818"/>
                <a:gd name="T47" fmla="*/ 703 h 910"/>
                <a:gd name="T48" fmla="*/ 603 w 818"/>
                <a:gd name="T49" fmla="*/ 703 h 910"/>
                <a:gd name="T50" fmla="*/ 657 w 818"/>
                <a:gd name="T51" fmla="*/ 695 h 910"/>
                <a:gd name="T52" fmla="*/ 664 w 818"/>
                <a:gd name="T53" fmla="*/ 650 h 910"/>
                <a:gd name="T54" fmla="*/ 817 w 818"/>
                <a:gd name="T55" fmla="*/ 466 h 910"/>
                <a:gd name="T56" fmla="*/ 779 w 818"/>
                <a:gd name="T57" fmla="*/ 329 h 910"/>
                <a:gd name="T58" fmla="*/ 626 w 818"/>
                <a:gd name="T59" fmla="*/ 352 h 910"/>
                <a:gd name="T60" fmla="*/ 634 w 818"/>
                <a:gd name="T61" fmla="*/ 291 h 910"/>
                <a:gd name="T62" fmla="*/ 657 w 818"/>
                <a:gd name="T63" fmla="*/ 145 h 910"/>
                <a:gd name="T64" fmla="*/ 649 w 818"/>
                <a:gd name="T65" fmla="*/ 92 h 910"/>
                <a:gd name="T66" fmla="*/ 649 w 818"/>
                <a:gd name="T67" fmla="*/ 92 h 910"/>
                <a:gd name="T68" fmla="*/ 550 w 818"/>
                <a:gd name="T69" fmla="*/ 122 h 910"/>
                <a:gd name="T70" fmla="*/ 535 w 818"/>
                <a:gd name="T71" fmla="*/ 77 h 910"/>
                <a:gd name="T72" fmla="*/ 443 w 818"/>
                <a:gd name="T73" fmla="*/ 77 h 910"/>
                <a:gd name="T74" fmla="*/ 412 w 818"/>
                <a:gd name="T75" fmla="*/ 39 h 910"/>
                <a:gd name="T76" fmla="*/ 389 w 818"/>
                <a:gd name="T77" fmla="*/ 0 h 910"/>
                <a:gd name="T78" fmla="*/ 389 w 818"/>
                <a:gd name="T79" fmla="*/ 0 h 910"/>
                <a:gd name="T80" fmla="*/ 313 w 818"/>
                <a:gd name="T81" fmla="*/ 39 h 910"/>
                <a:gd name="T82" fmla="*/ 313 w 818"/>
                <a:gd name="T83" fmla="*/ 39 h 910"/>
                <a:gd name="T84" fmla="*/ 260 w 818"/>
                <a:gd name="T85" fmla="*/ 92 h 910"/>
                <a:gd name="T86" fmla="*/ 244 w 818"/>
                <a:gd name="T87" fmla="*/ 130 h 910"/>
                <a:gd name="T88" fmla="*/ 237 w 818"/>
                <a:gd name="T89" fmla="*/ 161 h 910"/>
                <a:gd name="T90" fmla="*/ 221 w 818"/>
                <a:gd name="T91" fmla="*/ 176 h 910"/>
                <a:gd name="T92" fmla="*/ 206 w 818"/>
                <a:gd name="T93" fmla="*/ 222 h 910"/>
                <a:gd name="T94" fmla="*/ 206 w 818"/>
                <a:gd name="T95" fmla="*/ 252 h 910"/>
                <a:gd name="T96" fmla="*/ 214 w 818"/>
                <a:gd name="T97" fmla="*/ 275 h 910"/>
                <a:gd name="T98" fmla="*/ 191 w 818"/>
                <a:gd name="T99" fmla="*/ 32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8" h="910">
                  <a:moveTo>
                    <a:pt x="191" y="321"/>
                  </a:moveTo>
                  <a:lnTo>
                    <a:pt x="191" y="321"/>
                  </a:lnTo>
                  <a:cubicBezTo>
                    <a:pt x="199" y="336"/>
                    <a:pt x="206" y="352"/>
                    <a:pt x="206" y="367"/>
                  </a:cubicBezTo>
                  <a:cubicBezTo>
                    <a:pt x="199" y="390"/>
                    <a:pt x="176" y="405"/>
                    <a:pt x="160" y="420"/>
                  </a:cubicBezTo>
                  <a:cubicBezTo>
                    <a:pt x="160" y="420"/>
                    <a:pt x="160" y="466"/>
                    <a:pt x="160" y="474"/>
                  </a:cubicBezTo>
                  <a:cubicBezTo>
                    <a:pt x="160" y="481"/>
                    <a:pt x="199" y="566"/>
                    <a:pt x="199" y="566"/>
                  </a:cubicBezTo>
                  <a:cubicBezTo>
                    <a:pt x="191" y="573"/>
                    <a:pt x="176" y="573"/>
                    <a:pt x="168" y="581"/>
                  </a:cubicBezTo>
                  <a:cubicBezTo>
                    <a:pt x="160" y="589"/>
                    <a:pt x="176" y="604"/>
                    <a:pt x="176" y="611"/>
                  </a:cubicBezTo>
                  <a:cubicBezTo>
                    <a:pt x="168" y="627"/>
                    <a:pt x="153" y="627"/>
                    <a:pt x="153" y="642"/>
                  </a:cubicBezTo>
                  <a:cubicBezTo>
                    <a:pt x="153" y="650"/>
                    <a:pt x="183" y="657"/>
                    <a:pt x="176" y="665"/>
                  </a:cubicBezTo>
                  <a:cubicBezTo>
                    <a:pt x="168" y="688"/>
                    <a:pt x="145" y="688"/>
                    <a:pt x="122" y="695"/>
                  </a:cubicBezTo>
                  <a:lnTo>
                    <a:pt x="53" y="634"/>
                  </a:lnTo>
                  <a:cubicBezTo>
                    <a:pt x="53" y="642"/>
                    <a:pt x="38" y="688"/>
                    <a:pt x="38" y="688"/>
                  </a:cubicBezTo>
                  <a:lnTo>
                    <a:pt x="38" y="688"/>
                  </a:lnTo>
                  <a:cubicBezTo>
                    <a:pt x="31" y="695"/>
                    <a:pt x="15" y="703"/>
                    <a:pt x="8" y="718"/>
                  </a:cubicBezTo>
                  <a:cubicBezTo>
                    <a:pt x="0" y="726"/>
                    <a:pt x="15" y="726"/>
                    <a:pt x="15" y="733"/>
                  </a:cubicBezTo>
                  <a:cubicBezTo>
                    <a:pt x="38" y="787"/>
                    <a:pt x="38" y="856"/>
                    <a:pt x="76" y="894"/>
                  </a:cubicBezTo>
                  <a:cubicBezTo>
                    <a:pt x="92" y="909"/>
                    <a:pt x="99" y="856"/>
                    <a:pt x="114" y="848"/>
                  </a:cubicBezTo>
                  <a:cubicBezTo>
                    <a:pt x="122" y="841"/>
                    <a:pt x="137" y="856"/>
                    <a:pt x="145" y="848"/>
                  </a:cubicBezTo>
                  <a:cubicBezTo>
                    <a:pt x="153" y="848"/>
                    <a:pt x="160" y="833"/>
                    <a:pt x="176" y="833"/>
                  </a:cubicBezTo>
                  <a:cubicBezTo>
                    <a:pt x="199" y="841"/>
                    <a:pt x="252" y="863"/>
                    <a:pt x="275" y="863"/>
                  </a:cubicBezTo>
                  <a:lnTo>
                    <a:pt x="275" y="863"/>
                  </a:lnTo>
                  <a:cubicBezTo>
                    <a:pt x="275" y="841"/>
                    <a:pt x="275" y="825"/>
                    <a:pt x="267" y="818"/>
                  </a:cubicBezTo>
                  <a:cubicBezTo>
                    <a:pt x="221" y="764"/>
                    <a:pt x="298" y="718"/>
                    <a:pt x="351" y="703"/>
                  </a:cubicBezTo>
                  <a:cubicBezTo>
                    <a:pt x="397" y="695"/>
                    <a:pt x="581" y="627"/>
                    <a:pt x="603" y="703"/>
                  </a:cubicBezTo>
                  <a:cubicBezTo>
                    <a:pt x="619" y="772"/>
                    <a:pt x="642" y="726"/>
                    <a:pt x="657" y="695"/>
                  </a:cubicBezTo>
                  <a:cubicBezTo>
                    <a:pt x="664" y="688"/>
                    <a:pt x="664" y="650"/>
                    <a:pt x="664" y="650"/>
                  </a:cubicBezTo>
                  <a:cubicBezTo>
                    <a:pt x="687" y="726"/>
                    <a:pt x="810" y="512"/>
                    <a:pt x="817" y="466"/>
                  </a:cubicBezTo>
                  <a:cubicBezTo>
                    <a:pt x="817" y="413"/>
                    <a:pt x="817" y="367"/>
                    <a:pt x="779" y="329"/>
                  </a:cubicBezTo>
                  <a:cubicBezTo>
                    <a:pt x="733" y="275"/>
                    <a:pt x="672" y="344"/>
                    <a:pt x="626" y="352"/>
                  </a:cubicBezTo>
                  <a:cubicBezTo>
                    <a:pt x="573" y="367"/>
                    <a:pt x="611" y="306"/>
                    <a:pt x="634" y="291"/>
                  </a:cubicBezTo>
                  <a:cubicBezTo>
                    <a:pt x="657" y="268"/>
                    <a:pt x="657" y="183"/>
                    <a:pt x="657" y="145"/>
                  </a:cubicBezTo>
                  <a:cubicBezTo>
                    <a:pt x="657" y="138"/>
                    <a:pt x="649" y="115"/>
                    <a:pt x="649" y="92"/>
                  </a:cubicBezTo>
                  <a:lnTo>
                    <a:pt x="649" y="92"/>
                  </a:lnTo>
                  <a:cubicBezTo>
                    <a:pt x="634" y="100"/>
                    <a:pt x="565" y="130"/>
                    <a:pt x="550" y="122"/>
                  </a:cubicBezTo>
                  <a:cubicBezTo>
                    <a:pt x="535" y="115"/>
                    <a:pt x="550" y="84"/>
                    <a:pt x="535" y="77"/>
                  </a:cubicBezTo>
                  <a:cubicBezTo>
                    <a:pt x="504" y="69"/>
                    <a:pt x="473" y="92"/>
                    <a:pt x="443" y="77"/>
                  </a:cubicBezTo>
                  <a:cubicBezTo>
                    <a:pt x="428" y="69"/>
                    <a:pt x="420" y="54"/>
                    <a:pt x="412" y="39"/>
                  </a:cubicBezTo>
                  <a:cubicBezTo>
                    <a:pt x="405" y="23"/>
                    <a:pt x="397" y="8"/>
                    <a:pt x="389" y="0"/>
                  </a:cubicBezTo>
                  <a:lnTo>
                    <a:pt x="389" y="0"/>
                  </a:lnTo>
                  <a:cubicBezTo>
                    <a:pt x="313" y="39"/>
                    <a:pt x="313" y="39"/>
                    <a:pt x="313" y="39"/>
                  </a:cubicBezTo>
                  <a:lnTo>
                    <a:pt x="313" y="39"/>
                  </a:lnTo>
                  <a:cubicBezTo>
                    <a:pt x="298" y="54"/>
                    <a:pt x="275" y="69"/>
                    <a:pt x="260" y="92"/>
                  </a:cubicBezTo>
                  <a:cubicBezTo>
                    <a:pt x="252" y="100"/>
                    <a:pt x="252" y="115"/>
                    <a:pt x="244" y="130"/>
                  </a:cubicBezTo>
                  <a:cubicBezTo>
                    <a:pt x="244" y="138"/>
                    <a:pt x="244" y="153"/>
                    <a:pt x="237" y="161"/>
                  </a:cubicBezTo>
                  <a:cubicBezTo>
                    <a:pt x="237" y="168"/>
                    <a:pt x="229" y="168"/>
                    <a:pt x="221" y="176"/>
                  </a:cubicBezTo>
                  <a:cubicBezTo>
                    <a:pt x="214" y="191"/>
                    <a:pt x="206" y="206"/>
                    <a:pt x="206" y="222"/>
                  </a:cubicBezTo>
                  <a:cubicBezTo>
                    <a:pt x="199" y="229"/>
                    <a:pt x="199" y="245"/>
                    <a:pt x="206" y="252"/>
                  </a:cubicBezTo>
                  <a:cubicBezTo>
                    <a:pt x="206" y="260"/>
                    <a:pt x="214" y="268"/>
                    <a:pt x="214" y="275"/>
                  </a:cubicBezTo>
                  <a:cubicBezTo>
                    <a:pt x="206" y="291"/>
                    <a:pt x="199" y="306"/>
                    <a:pt x="191"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0" name="Freeform 168"/>
            <p:cNvSpPr>
              <a:spLocks noChangeArrowheads="1"/>
            </p:cNvSpPr>
            <p:nvPr/>
          </p:nvSpPr>
          <p:spPr bwMode="auto">
            <a:xfrm>
              <a:off x="4401851" y="6049963"/>
              <a:ext cx="247634" cy="247650"/>
            </a:xfrm>
            <a:custGeom>
              <a:avLst/>
              <a:gdLst>
                <a:gd name="T0" fmla="*/ 0 w 688"/>
                <a:gd name="T1" fmla="*/ 145 h 689"/>
                <a:gd name="T2" fmla="*/ 0 w 688"/>
                <a:gd name="T3" fmla="*/ 145 h 689"/>
                <a:gd name="T4" fmla="*/ 46 w 688"/>
                <a:gd name="T5" fmla="*/ 199 h 689"/>
                <a:gd name="T6" fmla="*/ 53 w 688"/>
                <a:gd name="T7" fmla="*/ 298 h 689"/>
                <a:gd name="T8" fmla="*/ 107 w 688"/>
                <a:gd name="T9" fmla="*/ 359 h 689"/>
                <a:gd name="T10" fmla="*/ 84 w 688"/>
                <a:gd name="T11" fmla="*/ 398 h 689"/>
                <a:gd name="T12" fmla="*/ 107 w 688"/>
                <a:gd name="T13" fmla="*/ 459 h 689"/>
                <a:gd name="T14" fmla="*/ 152 w 688"/>
                <a:gd name="T15" fmla="*/ 527 h 689"/>
                <a:gd name="T16" fmla="*/ 152 w 688"/>
                <a:gd name="T17" fmla="*/ 527 h 689"/>
                <a:gd name="T18" fmla="*/ 236 w 688"/>
                <a:gd name="T19" fmla="*/ 504 h 689"/>
                <a:gd name="T20" fmla="*/ 244 w 688"/>
                <a:gd name="T21" fmla="*/ 520 h 689"/>
                <a:gd name="T22" fmla="*/ 275 w 688"/>
                <a:gd name="T23" fmla="*/ 520 h 689"/>
                <a:gd name="T24" fmla="*/ 351 w 688"/>
                <a:gd name="T25" fmla="*/ 588 h 689"/>
                <a:gd name="T26" fmla="*/ 405 w 688"/>
                <a:gd name="T27" fmla="*/ 604 h 689"/>
                <a:gd name="T28" fmla="*/ 389 w 688"/>
                <a:gd name="T29" fmla="*/ 627 h 689"/>
                <a:gd name="T30" fmla="*/ 389 w 688"/>
                <a:gd name="T31" fmla="*/ 657 h 689"/>
                <a:gd name="T32" fmla="*/ 420 w 688"/>
                <a:gd name="T33" fmla="*/ 657 h 689"/>
                <a:gd name="T34" fmla="*/ 458 w 688"/>
                <a:gd name="T35" fmla="*/ 688 h 689"/>
                <a:gd name="T36" fmla="*/ 527 w 688"/>
                <a:gd name="T37" fmla="*/ 665 h 689"/>
                <a:gd name="T38" fmla="*/ 565 w 688"/>
                <a:gd name="T39" fmla="*/ 680 h 689"/>
                <a:gd name="T40" fmla="*/ 565 w 688"/>
                <a:gd name="T41" fmla="*/ 680 h 689"/>
                <a:gd name="T42" fmla="*/ 588 w 688"/>
                <a:gd name="T43" fmla="*/ 634 h 689"/>
                <a:gd name="T44" fmla="*/ 580 w 688"/>
                <a:gd name="T45" fmla="*/ 611 h 689"/>
                <a:gd name="T46" fmla="*/ 580 w 688"/>
                <a:gd name="T47" fmla="*/ 581 h 689"/>
                <a:gd name="T48" fmla="*/ 595 w 688"/>
                <a:gd name="T49" fmla="*/ 535 h 689"/>
                <a:gd name="T50" fmla="*/ 611 w 688"/>
                <a:gd name="T51" fmla="*/ 520 h 689"/>
                <a:gd name="T52" fmla="*/ 618 w 688"/>
                <a:gd name="T53" fmla="*/ 489 h 689"/>
                <a:gd name="T54" fmla="*/ 634 w 688"/>
                <a:gd name="T55" fmla="*/ 451 h 689"/>
                <a:gd name="T56" fmla="*/ 687 w 688"/>
                <a:gd name="T57" fmla="*/ 398 h 689"/>
                <a:gd name="T58" fmla="*/ 687 w 688"/>
                <a:gd name="T59" fmla="*/ 398 h 689"/>
                <a:gd name="T60" fmla="*/ 664 w 688"/>
                <a:gd name="T61" fmla="*/ 390 h 689"/>
                <a:gd name="T62" fmla="*/ 657 w 688"/>
                <a:gd name="T63" fmla="*/ 352 h 689"/>
                <a:gd name="T64" fmla="*/ 641 w 688"/>
                <a:gd name="T65" fmla="*/ 344 h 689"/>
                <a:gd name="T66" fmla="*/ 649 w 688"/>
                <a:gd name="T67" fmla="*/ 321 h 689"/>
                <a:gd name="T68" fmla="*/ 618 w 688"/>
                <a:gd name="T69" fmla="*/ 298 h 689"/>
                <a:gd name="T70" fmla="*/ 611 w 688"/>
                <a:gd name="T71" fmla="*/ 245 h 689"/>
                <a:gd name="T72" fmla="*/ 557 w 688"/>
                <a:gd name="T73" fmla="*/ 206 h 689"/>
                <a:gd name="T74" fmla="*/ 557 w 688"/>
                <a:gd name="T75" fmla="*/ 206 h 689"/>
                <a:gd name="T76" fmla="*/ 527 w 688"/>
                <a:gd name="T77" fmla="*/ 252 h 689"/>
                <a:gd name="T78" fmla="*/ 496 w 688"/>
                <a:gd name="T79" fmla="*/ 229 h 689"/>
                <a:gd name="T80" fmla="*/ 481 w 688"/>
                <a:gd name="T81" fmla="*/ 168 h 689"/>
                <a:gd name="T82" fmla="*/ 427 w 688"/>
                <a:gd name="T83" fmla="*/ 130 h 689"/>
                <a:gd name="T84" fmla="*/ 412 w 688"/>
                <a:gd name="T85" fmla="*/ 46 h 689"/>
                <a:gd name="T86" fmla="*/ 412 w 688"/>
                <a:gd name="T87" fmla="*/ 46 h 689"/>
                <a:gd name="T88" fmla="*/ 336 w 688"/>
                <a:gd name="T89" fmla="*/ 0 h 689"/>
                <a:gd name="T90" fmla="*/ 252 w 688"/>
                <a:gd name="T91" fmla="*/ 23 h 689"/>
                <a:gd name="T92" fmla="*/ 259 w 688"/>
                <a:gd name="T93" fmla="*/ 38 h 689"/>
                <a:gd name="T94" fmla="*/ 137 w 688"/>
                <a:gd name="T95" fmla="*/ 69 h 689"/>
                <a:gd name="T96" fmla="*/ 107 w 688"/>
                <a:gd name="T97" fmla="*/ 107 h 689"/>
                <a:gd name="T98" fmla="*/ 61 w 688"/>
                <a:gd name="T99" fmla="*/ 84 h 689"/>
                <a:gd name="T100" fmla="*/ 30 w 688"/>
                <a:gd name="T101" fmla="*/ 92 h 689"/>
                <a:gd name="T102" fmla="*/ 38 w 688"/>
                <a:gd name="T103" fmla="*/ 130 h 689"/>
                <a:gd name="T104" fmla="*/ 0 w 688"/>
                <a:gd name="T105" fmla="*/ 14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8" h="689">
                  <a:moveTo>
                    <a:pt x="0" y="145"/>
                  </a:moveTo>
                  <a:lnTo>
                    <a:pt x="0" y="145"/>
                  </a:lnTo>
                  <a:cubicBezTo>
                    <a:pt x="15" y="161"/>
                    <a:pt x="38" y="176"/>
                    <a:pt x="46" y="199"/>
                  </a:cubicBezTo>
                  <a:cubicBezTo>
                    <a:pt x="61" y="229"/>
                    <a:pt x="46" y="268"/>
                    <a:pt x="53" y="298"/>
                  </a:cubicBezTo>
                  <a:cubicBezTo>
                    <a:pt x="61" y="321"/>
                    <a:pt x="99" y="329"/>
                    <a:pt x="107" y="359"/>
                  </a:cubicBezTo>
                  <a:cubicBezTo>
                    <a:pt x="114" y="375"/>
                    <a:pt x="84" y="382"/>
                    <a:pt x="84" y="398"/>
                  </a:cubicBezTo>
                  <a:cubicBezTo>
                    <a:pt x="84" y="420"/>
                    <a:pt x="99" y="443"/>
                    <a:pt x="107" y="459"/>
                  </a:cubicBezTo>
                  <a:cubicBezTo>
                    <a:pt x="122" y="481"/>
                    <a:pt x="137" y="504"/>
                    <a:pt x="152" y="527"/>
                  </a:cubicBezTo>
                  <a:lnTo>
                    <a:pt x="152" y="527"/>
                  </a:lnTo>
                  <a:cubicBezTo>
                    <a:pt x="183" y="520"/>
                    <a:pt x="206" y="504"/>
                    <a:pt x="236" y="504"/>
                  </a:cubicBezTo>
                  <a:cubicBezTo>
                    <a:pt x="244" y="504"/>
                    <a:pt x="236" y="520"/>
                    <a:pt x="244" y="520"/>
                  </a:cubicBezTo>
                  <a:cubicBezTo>
                    <a:pt x="252" y="527"/>
                    <a:pt x="267" y="512"/>
                    <a:pt x="275" y="520"/>
                  </a:cubicBezTo>
                  <a:cubicBezTo>
                    <a:pt x="305" y="535"/>
                    <a:pt x="321" y="565"/>
                    <a:pt x="351" y="588"/>
                  </a:cubicBezTo>
                  <a:cubicBezTo>
                    <a:pt x="366" y="596"/>
                    <a:pt x="389" y="588"/>
                    <a:pt x="405" y="604"/>
                  </a:cubicBezTo>
                  <a:cubicBezTo>
                    <a:pt x="412" y="611"/>
                    <a:pt x="389" y="619"/>
                    <a:pt x="389" y="627"/>
                  </a:cubicBezTo>
                  <a:cubicBezTo>
                    <a:pt x="382" y="634"/>
                    <a:pt x="382" y="650"/>
                    <a:pt x="389" y="657"/>
                  </a:cubicBezTo>
                  <a:cubicBezTo>
                    <a:pt x="397" y="665"/>
                    <a:pt x="412" y="657"/>
                    <a:pt x="420" y="657"/>
                  </a:cubicBezTo>
                  <a:cubicBezTo>
                    <a:pt x="435" y="665"/>
                    <a:pt x="443" y="680"/>
                    <a:pt x="458" y="688"/>
                  </a:cubicBezTo>
                  <a:cubicBezTo>
                    <a:pt x="481" y="688"/>
                    <a:pt x="504" y="665"/>
                    <a:pt x="527" y="665"/>
                  </a:cubicBezTo>
                  <a:cubicBezTo>
                    <a:pt x="542" y="665"/>
                    <a:pt x="550" y="673"/>
                    <a:pt x="565" y="680"/>
                  </a:cubicBezTo>
                  <a:lnTo>
                    <a:pt x="565" y="680"/>
                  </a:lnTo>
                  <a:cubicBezTo>
                    <a:pt x="573" y="665"/>
                    <a:pt x="580" y="650"/>
                    <a:pt x="588" y="634"/>
                  </a:cubicBezTo>
                  <a:cubicBezTo>
                    <a:pt x="588" y="627"/>
                    <a:pt x="580" y="619"/>
                    <a:pt x="580" y="611"/>
                  </a:cubicBezTo>
                  <a:cubicBezTo>
                    <a:pt x="573" y="604"/>
                    <a:pt x="573" y="588"/>
                    <a:pt x="580" y="581"/>
                  </a:cubicBezTo>
                  <a:cubicBezTo>
                    <a:pt x="580" y="565"/>
                    <a:pt x="588" y="550"/>
                    <a:pt x="595" y="535"/>
                  </a:cubicBezTo>
                  <a:cubicBezTo>
                    <a:pt x="603" y="527"/>
                    <a:pt x="611" y="527"/>
                    <a:pt x="611" y="520"/>
                  </a:cubicBezTo>
                  <a:cubicBezTo>
                    <a:pt x="618" y="512"/>
                    <a:pt x="618" y="497"/>
                    <a:pt x="618" y="489"/>
                  </a:cubicBezTo>
                  <a:cubicBezTo>
                    <a:pt x="626" y="474"/>
                    <a:pt x="626" y="459"/>
                    <a:pt x="634" y="451"/>
                  </a:cubicBezTo>
                  <a:cubicBezTo>
                    <a:pt x="649" y="428"/>
                    <a:pt x="672" y="413"/>
                    <a:pt x="687" y="398"/>
                  </a:cubicBezTo>
                  <a:lnTo>
                    <a:pt x="687" y="398"/>
                  </a:lnTo>
                  <a:cubicBezTo>
                    <a:pt x="680" y="398"/>
                    <a:pt x="672" y="398"/>
                    <a:pt x="664" y="390"/>
                  </a:cubicBezTo>
                  <a:cubicBezTo>
                    <a:pt x="664" y="375"/>
                    <a:pt x="664" y="359"/>
                    <a:pt x="657" y="352"/>
                  </a:cubicBezTo>
                  <a:cubicBezTo>
                    <a:pt x="657" y="344"/>
                    <a:pt x="641" y="352"/>
                    <a:pt x="641" y="344"/>
                  </a:cubicBezTo>
                  <a:cubicBezTo>
                    <a:pt x="641" y="336"/>
                    <a:pt x="649" y="329"/>
                    <a:pt x="649" y="321"/>
                  </a:cubicBezTo>
                  <a:cubicBezTo>
                    <a:pt x="641" y="313"/>
                    <a:pt x="618" y="306"/>
                    <a:pt x="618" y="298"/>
                  </a:cubicBezTo>
                  <a:cubicBezTo>
                    <a:pt x="611" y="283"/>
                    <a:pt x="618" y="260"/>
                    <a:pt x="611" y="245"/>
                  </a:cubicBezTo>
                  <a:cubicBezTo>
                    <a:pt x="595" y="222"/>
                    <a:pt x="573" y="222"/>
                    <a:pt x="557" y="206"/>
                  </a:cubicBezTo>
                  <a:lnTo>
                    <a:pt x="557" y="206"/>
                  </a:lnTo>
                  <a:cubicBezTo>
                    <a:pt x="550" y="222"/>
                    <a:pt x="550" y="245"/>
                    <a:pt x="527" y="252"/>
                  </a:cubicBezTo>
                  <a:cubicBezTo>
                    <a:pt x="519" y="260"/>
                    <a:pt x="504" y="237"/>
                    <a:pt x="496" y="229"/>
                  </a:cubicBezTo>
                  <a:cubicBezTo>
                    <a:pt x="488" y="206"/>
                    <a:pt x="488" y="184"/>
                    <a:pt x="481" y="168"/>
                  </a:cubicBezTo>
                  <a:cubicBezTo>
                    <a:pt x="466" y="145"/>
                    <a:pt x="435" y="145"/>
                    <a:pt x="427" y="130"/>
                  </a:cubicBezTo>
                  <a:cubicBezTo>
                    <a:pt x="412" y="107"/>
                    <a:pt x="412" y="77"/>
                    <a:pt x="412" y="46"/>
                  </a:cubicBezTo>
                  <a:lnTo>
                    <a:pt x="412" y="46"/>
                  </a:lnTo>
                  <a:cubicBezTo>
                    <a:pt x="382" y="31"/>
                    <a:pt x="366" y="8"/>
                    <a:pt x="336" y="0"/>
                  </a:cubicBezTo>
                  <a:cubicBezTo>
                    <a:pt x="305" y="0"/>
                    <a:pt x="282" y="8"/>
                    <a:pt x="252" y="23"/>
                  </a:cubicBezTo>
                  <a:cubicBezTo>
                    <a:pt x="244" y="23"/>
                    <a:pt x="267" y="38"/>
                    <a:pt x="259" y="38"/>
                  </a:cubicBezTo>
                  <a:cubicBezTo>
                    <a:pt x="221" y="61"/>
                    <a:pt x="175" y="54"/>
                    <a:pt x="137" y="69"/>
                  </a:cubicBezTo>
                  <a:cubicBezTo>
                    <a:pt x="122" y="77"/>
                    <a:pt x="122" y="100"/>
                    <a:pt x="107" y="107"/>
                  </a:cubicBezTo>
                  <a:cubicBezTo>
                    <a:pt x="91" y="107"/>
                    <a:pt x="76" y="84"/>
                    <a:pt x="61" y="84"/>
                  </a:cubicBezTo>
                  <a:cubicBezTo>
                    <a:pt x="53" y="84"/>
                    <a:pt x="30" y="84"/>
                    <a:pt x="30" y="92"/>
                  </a:cubicBezTo>
                  <a:cubicBezTo>
                    <a:pt x="23" y="100"/>
                    <a:pt x="46" y="115"/>
                    <a:pt x="38" y="130"/>
                  </a:cubicBezTo>
                  <a:cubicBezTo>
                    <a:pt x="30" y="138"/>
                    <a:pt x="15" y="138"/>
                    <a:pt x="0" y="14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1" name="Freeform 169"/>
            <p:cNvSpPr>
              <a:spLocks noChangeArrowheads="1"/>
            </p:cNvSpPr>
            <p:nvPr/>
          </p:nvSpPr>
          <p:spPr bwMode="auto">
            <a:xfrm>
              <a:off x="4671709" y="6003925"/>
              <a:ext cx="231760" cy="357188"/>
            </a:xfrm>
            <a:custGeom>
              <a:avLst/>
              <a:gdLst>
                <a:gd name="T0" fmla="*/ 275 w 643"/>
                <a:gd name="T1" fmla="*/ 581 h 994"/>
                <a:gd name="T2" fmla="*/ 275 w 643"/>
                <a:gd name="T3" fmla="*/ 581 h 994"/>
                <a:gd name="T4" fmla="*/ 176 w 643"/>
                <a:gd name="T5" fmla="*/ 611 h 994"/>
                <a:gd name="T6" fmla="*/ 161 w 643"/>
                <a:gd name="T7" fmla="*/ 566 h 994"/>
                <a:gd name="T8" fmla="*/ 69 w 643"/>
                <a:gd name="T9" fmla="*/ 566 h 994"/>
                <a:gd name="T10" fmla="*/ 38 w 643"/>
                <a:gd name="T11" fmla="*/ 528 h 994"/>
                <a:gd name="T12" fmla="*/ 15 w 643"/>
                <a:gd name="T13" fmla="*/ 489 h 994"/>
                <a:gd name="T14" fmla="*/ 15 w 643"/>
                <a:gd name="T15" fmla="*/ 489 h 994"/>
                <a:gd name="T16" fmla="*/ 0 w 643"/>
                <a:gd name="T17" fmla="*/ 459 h 994"/>
                <a:gd name="T18" fmla="*/ 8 w 643"/>
                <a:gd name="T19" fmla="*/ 413 h 994"/>
                <a:gd name="T20" fmla="*/ 61 w 643"/>
                <a:gd name="T21" fmla="*/ 329 h 994"/>
                <a:gd name="T22" fmla="*/ 61 w 643"/>
                <a:gd name="T23" fmla="*/ 291 h 994"/>
                <a:gd name="T24" fmla="*/ 115 w 643"/>
                <a:gd name="T25" fmla="*/ 237 h 994"/>
                <a:gd name="T26" fmla="*/ 99 w 643"/>
                <a:gd name="T27" fmla="*/ 214 h 994"/>
                <a:gd name="T28" fmla="*/ 92 w 643"/>
                <a:gd name="T29" fmla="*/ 153 h 994"/>
                <a:gd name="T30" fmla="*/ 92 w 643"/>
                <a:gd name="T31" fmla="*/ 153 h 994"/>
                <a:gd name="T32" fmla="*/ 130 w 643"/>
                <a:gd name="T33" fmla="*/ 130 h 994"/>
                <a:gd name="T34" fmla="*/ 161 w 643"/>
                <a:gd name="T35" fmla="*/ 107 h 994"/>
                <a:gd name="T36" fmla="*/ 222 w 643"/>
                <a:gd name="T37" fmla="*/ 138 h 994"/>
                <a:gd name="T38" fmla="*/ 245 w 643"/>
                <a:gd name="T39" fmla="*/ 123 h 994"/>
                <a:gd name="T40" fmla="*/ 268 w 643"/>
                <a:gd name="T41" fmla="*/ 138 h 994"/>
                <a:gd name="T42" fmla="*/ 329 w 643"/>
                <a:gd name="T43" fmla="*/ 107 h 994"/>
                <a:gd name="T44" fmla="*/ 336 w 643"/>
                <a:gd name="T45" fmla="*/ 54 h 994"/>
                <a:gd name="T46" fmla="*/ 367 w 643"/>
                <a:gd name="T47" fmla="*/ 46 h 994"/>
                <a:gd name="T48" fmla="*/ 390 w 643"/>
                <a:gd name="T49" fmla="*/ 0 h 994"/>
                <a:gd name="T50" fmla="*/ 390 w 643"/>
                <a:gd name="T51" fmla="*/ 0 h 994"/>
                <a:gd name="T52" fmla="*/ 451 w 643"/>
                <a:gd name="T53" fmla="*/ 153 h 994"/>
                <a:gd name="T54" fmla="*/ 543 w 643"/>
                <a:gd name="T55" fmla="*/ 321 h 994"/>
                <a:gd name="T56" fmla="*/ 558 w 643"/>
                <a:gd name="T57" fmla="*/ 634 h 994"/>
                <a:gd name="T58" fmla="*/ 573 w 643"/>
                <a:gd name="T59" fmla="*/ 734 h 994"/>
                <a:gd name="T60" fmla="*/ 520 w 643"/>
                <a:gd name="T61" fmla="*/ 917 h 994"/>
                <a:gd name="T62" fmla="*/ 428 w 643"/>
                <a:gd name="T63" fmla="*/ 795 h 994"/>
                <a:gd name="T64" fmla="*/ 459 w 643"/>
                <a:gd name="T65" fmla="*/ 619 h 994"/>
                <a:gd name="T66" fmla="*/ 275 w 643"/>
                <a:gd name="T67" fmla="*/ 298 h 994"/>
                <a:gd name="T68" fmla="*/ 191 w 643"/>
                <a:gd name="T69" fmla="*/ 336 h 994"/>
                <a:gd name="T70" fmla="*/ 229 w 643"/>
                <a:gd name="T71" fmla="*/ 413 h 994"/>
                <a:gd name="T72" fmla="*/ 275 w 643"/>
                <a:gd name="T73" fmla="*/ 58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3" h="994">
                  <a:moveTo>
                    <a:pt x="275" y="581"/>
                  </a:moveTo>
                  <a:lnTo>
                    <a:pt x="275" y="581"/>
                  </a:lnTo>
                  <a:cubicBezTo>
                    <a:pt x="260" y="589"/>
                    <a:pt x="191" y="619"/>
                    <a:pt x="176" y="611"/>
                  </a:cubicBezTo>
                  <a:cubicBezTo>
                    <a:pt x="161" y="604"/>
                    <a:pt x="176" y="573"/>
                    <a:pt x="161" y="566"/>
                  </a:cubicBezTo>
                  <a:cubicBezTo>
                    <a:pt x="130" y="558"/>
                    <a:pt x="99" y="581"/>
                    <a:pt x="69" y="566"/>
                  </a:cubicBezTo>
                  <a:cubicBezTo>
                    <a:pt x="54" y="558"/>
                    <a:pt x="46" y="543"/>
                    <a:pt x="38" y="528"/>
                  </a:cubicBezTo>
                  <a:cubicBezTo>
                    <a:pt x="31" y="512"/>
                    <a:pt x="23" y="497"/>
                    <a:pt x="15" y="489"/>
                  </a:cubicBezTo>
                  <a:lnTo>
                    <a:pt x="15" y="489"/>
                  </a:lnTo>
                  <a:cubicBezTo>
                    <a:pt x="15" y="474"/>
                    <a:pt x="8" y="466"/>
                    <a:pt x="0" y="459"/>
                  </a:cubicBezTo>
                  <a:cubicBezTo>
                    <a:pt x="0" y="443"/>
                    <a:pt x="0" y="420"/>
                    <a:pt x="8" y="413"/>
                  </a:cubicBezTo>
                  <a:cubicBezTo>
                    <a:pt x="23" y="382"/>
                    <a:pt x="46" y="359"/>
                    <a:pt x="61" y="329"/>
                  </a:cubicBezTo>
                  <a:cubicBezTo>
                    <a:pt x="69" y="321"/>
                    <a:pt x="54" y="306"/>
                    <a:pt x="61" y="291"/>
                  </a:cubicBezTo>
                  <a:cubicBezTo>
                    <a:pt x="69" y="268"/>
                    <a:pt x="99" y="260"/>
                    <a:pt x="115" y="237"/>
                  </a:cubicBezTo>
                  <a:cubicBezTo>
                    <a:pt x="115" y="230"/>
                    <a:pt x="99" y="222"/>
                    <a:pt x="99" y="214"/>
                  </a:cubicBezTo>
                  <a:cubicBezTo>
                    <a:pt x="92" y="191"/>
                    <a:pt x="92" y="176"/>
                    <a:pt x="92" y="153"/>
                  </a:cubicBezTo>
                  <a:lnTo>
                    <a:pt x="92" y="153"/>
                  </a:lnTo>
                  <a:cubicBezTo>
                    <a:pt x="107" y="146"/>
                    <a:pt x="115" y="138"/>
                    <a:pt x="130" y="130"/>
                  </a:cubicBezTo>
                  <a:cubicBezTo>
                    <a:pt x="138" y="123"/>
                    <a:pt x="145" y="107"/>
                    <a:pt x="161" y="107"/>
                  </a:cubicBezTo>
                  <a:cubicBezTo>
                    <a:pt x="184" y="115"/>
                    <a:pt x="199" y="130"/>
                    <a:pt x="222" y="138"/>
                  </a:cubicBezTo>
                  <a:cubicBezTo>
                    <a:pt x="229" y="138"/>
                    <a:pt x="237" y="123"/>
                    <a:pt x="245" y="123"/>
                  </a:cubicBezTo>
                  <a:cubicBezTo>
                    <a:pt x="252" y="123"/>
                    <a:pt x="260" y="146"/>
                    <a:pt x="268" y="138"/>
                  </a:cubicBezTo>
                  <a:cubicBezTo>
                    <a:pt x="290" y="138"/>
                    <a:pt x="313" y="123"/>
                    <a:pt x="329" y="107"/>
                  </a:cubicBezTo>
                  <a:cubicBezTo>
                    <a:pt x="336" y="92"/>
                    <a:pt x="329" y="69"/>
                    <a:pt x="336" y="54"/>
                  </a:cubicBezTo>
                  <a:cubicBezTo>
                    <a:pt x="344" y="46"/>
                    <a:pt x="359" y="54"/>
                    <a:pt x="367" y="46"/>
                  </a:cubicBezTo>
                  <a:cubicBezTo>
                    <a:pt x="382" y="31"/>
                    <a:pt x="382" y="23"/>
                    <a:pt x="390" y="0"/>
                  </a:cubicBezTo>
                  <a:lnTo>
                    <a:pt x="390" y="0"/>
                  </a:lnTo>
                  <a:cubicBezTo>
                    <a:pt x="451" y="31"/>
                    <a:pt x="428" y="92"/>
                    <a:pt x="451" y="153"/>
                  </a:cubicBezTo>
                  <a:cubicBezTo>
                    <a:pt x="474" y="214"/>
                    <a:pt x="527" y="253"/>
                    <a:pt x="543" y="321"/>
                  </a:cubicBezTo>
                  <a:cubicBezTo>
                    <a:pt x="565" y="436"/>
                    <a:pt x="642" y="535"/>
                    <a:pt x="558" y="634"/>
                  </a:cubicBezTo>
                  <a:cubicBezTo>
                    <a:pt x="527" y="665"/>
                    <a:pt x="573" y="695"/>
                    <a:pt x="573" y="734"/>
                  </a:cubicBezTo>
                  <a:cubicBezTo>
                    <a:pt x="573" y="764"/>
                    <a:pt x="527" y="879"/>
                    <a:pt x="520" y="917"/>
                  </a:cubicBezTo>
                  <a:cubicBezTo>
                    <a:pt x="497" y="993"/>
                    <a:pt x="459" y="833"/>
                    <a:pt x="428" y="795"/>
                  </a:cubicBezTo>
                  <a:cubicBezTo>
                    <a:pt x="390" y="749"/>
                    <a:pt x="459" y="680"/>
                    <a:pt x="459" y="619"/>
                  </a:cubicBezTo>
                  <a:cubicBezTo>
                    <a:pt x="459" y="451"/>
                    <a:pt x="405" y="375"/>
                    <a:pt x="275" y="298"/>
                  </a:cubicBezTo>
                  <a:cubicBezTo>
                    <a:pt x="214" y="260"/>
                    <a:pt x="237" y="291"/>
                    <a:pt x="191" y="336"/>
                  </a:cubicBezTo>
                  <a:cubicBezTo>
                    <a:pt x="145" y="390"/>
                    <a:pt x="176" y="375"/>
                    <a:pt x="229" y="413"/>
                  </a:cubicBezTo>
                  <a:cubicBezTo>
                    <a:pt x="252" y="436"/>
                    <a:pt x="268" y="520"/>
                    <a:pt x="275" y="58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2" name="Freeform 170"/>
            <p:cNvSpPr>
              <a:spLocks noChangeArrowheads="1"/>
            </p:cNvSpPr>
            <p:nvPr/>
          </p:nvSpPr>
          <p:spPr bwMode="auto">
            <a:xfrm>
              <a:off x="4600276" y="6059489"/>
              <a:ext cx="112706" cy="134937"/>
            </a:xfrm>
            <a:custGeom>
              <a:avLst/>
              <a:gdLst>
                <a:gd name="T0" fmla="*/ 236 w 314"/>
                <a:gd name="T1" fmla="*/ 0 h 376"/>
                <a:gd name="T2" fmla="*/ 236 w 314"/>
                <a:gd name="T3" fmla="*/ 0 h 376"/>
                <a:gd name="T4" fmla="*/ 290 w 314"/>
                <a:gd name="T5" fmla="*/ 0 h 376"/>
                <a:gd name="T6" fmla="*/ 290 w 314"/>
                <a:gd name="T7" fmla="*/ 0 h 376"/>
                <a:gd name="T8" fmla="*/ 297 w 314"/>
                <a:gd name="T9" fmla="*/ 61 h 376"/>
                <a:gd name="T10" fmla="*/ 313 w 314"/>
                <a:gd name="T11" fmla="*/ 84 h 376"/>
                <a:gd name="T12" fmla="*/ 259 w 314"/>
                <a:gd name="T13" fmla="*/ 138 h 376"/>
                <a:gd name="T14" fmla="*/ 259 w 314"/>
                <a:gd name="T15" fmla="*/ 176 h 376"/>
                <a:gd name="T16" fmla="*/ 206 w 314"/>
                <a:gd name="T17" fmla="*/ 260 h 376"/>
                <a:gd name="T18" fmla="*/ 198 w 314"/>
                <a:gd name="T19" fmla="*/ 306 h 376"/>
                <a:gd name="T20" fmla="*/ 213 w 314"/>
                <a:gd name="T21" fmla="*/ 336 h 376"/>
                <a:gd name="T22" fmla="*/ 213 w 314"/>
                <a:gd name="T23" fmla="*/ 336 h 376"/>
                <a:gd name="T24" fmla="*/ 137 w 314"/>
                <a:gd name="T25" fmla="*/ 375 h 376"/>
                <a:gd name="T26" fmla="*/ 137 w 314"/>
                <a:gd name="T27" fmla="*/ 375 h 376"/>
                <a:gd name="T28" fmla="*/ 114 w 314"/>
                <a:gd name="T29" fmla="*/ 367 h 376"/>
                <a:gd name="T30" fmla="*/ 107 w 314"/>
                <a:gd name="T31" fmla="*/ 329 h 376"/>
                <a:gd name="T32" fmla="*/ 91 w 314"/>
                <a:gd name="T33" fmla="*/ 321 h 376"/>
                <a:gd name="T34" fmla="*/ 99 w 314"/>
                <a:gd name="T35" fmla="*/ 298 h 376"/>
                <a:gd name="T36" fmla="*/ 68 w 314"/>
                <a:gd name="T37" fmla="*/ 275 h 376"/>
                <a:gd name="T38" fmla="*/ 61 w 314"/>
                <a:gd name="T39" fmla="*/ 222 h 376"/>
                <a:gd name="T40" fmla="*/ 7 w 314"/>
                <a:gd name="T41" fmla="*/ 183 h 376"/>
                <a:gd name="T42" fmla="*/ 7 w 314"/>
                <a:gd name="T43" fmla="*/ 183 h 376"/>
                <a:gd name="T44" fmla="*/ 0 w 314"/>
                <a:gd name="T45" fmla="*/ 161 h 376"/>
                <a:gd name="T46" fmla="*/ 68 w 314"/>
                <a:gd name="T47" fmla="*/ 130 h 376"/>
                <a:gd name="T48" fmla="*/ 91 w 314"/>
                <a:gd name="T49" fmla="*/ 100 h 376"/>
                <a:gd name="T50" fmla="*/ 152 w 314"/>
                <a:gd name="T51" fmla="*/ 92 h 376"/>
                <a:gd name="T52" fmla="*/ 183 w 314"/>
                <a:gd name="T53" fmla="*/ 61 h 376"/>
                <a:gd name="T54" fmla="*/ 213 w 314"/>
                <a:gd name="T55" fmla="*/ 61 h 376"/>
                <a:gd name="T56" fmla="*/ 236 w 314"/>
                <a:gd name="T57"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4" h="376">
                  <a:moveTo>
                    <a:pt x="236" y="0"/>
                  </a:moveTo>
                  <a:lnTo>
                    <a:pt x="236" y="0"/>
                  </a:lnTo>
                  <a:cubicBezTo>
                    <a:pt x="290" y="0"/>
                    <a:pt x="290" y="0"/>
                    <a:pt x="290" y="0"/>
                  </a:cubicBezTo>
                  <a:lnTo>
                    <a:pt x="290" y="0"/>
                  </a:lnTo>
                  <a:cubicBezTo>
                    <a:pt x="290" y="23"/>
                    <a:pt x="290" y="38"/>
                    <a:pt x="297" y="61"/>
                  </a:cubicBezTo>
                  <a:cubicBezTo>
                    <a:pt x="297" y="69"/>
                    <a:pt x="313" y="77"/>
                    <a:pt x="313" y="84"/>
                  </a:cubicBezTo>
                  <a:cubicBezTo>
                    <a:pt x="297" y="107"/>
                    <a:pt x="267" y="115"/>
                    <a:pt x="259" y="138"/>
                  </a:cubicBezTo>
                  <a:cubicBezTo>
                    <a:pt x="252" y="153"/>
                    <a:pt x="267" y="168"/>
                    <a:pt x="259" y="176"/>
                  </a:cubicBezTo>
                  <a:cubicBezTo>
                    <a:pt x="244" y="206"/>
                    <a:pt x="221" y="229"/>
                    <a:pt x="206" y="260"/>
                  </a:cubicBezTo>
                  <a:cubicBezTo>
                    <a:pt x="198" y="267"/>
                    <a:pt x="198" y="290"/>
                    <a:pt x="198" y="306"/>
                  </a:cubicBezTo>
                  <a:cubicBezTo>
                    <a:pt x="206" y="313"/>
                    <a:pt x="213" y="321"/>
                    <a:pt x="213" y="336"/>
                  </a:cubicBezTo>
                  <a:lnTo>
                    <a:pt x="213" y="336"/>
                  </a:lnTo>
                  <a:cubicBezTo>
                    <a:pt x="137" y="375"/>
                    <a:pt x="137" y="375"/>
                    <a:pt x="137" y="375"/>
                  </a:cubicBezTo>
                  <a:lnTo>
                    <a:pt x="137" y="375"/>
                  </a:lnTo>
                  <a:cubicBezTo>
                    <a:pt x="130" y="375"/>
                    <a:pt x="122" y="375"/>
                    <a:pt x="114" y="367"/>
                  </a:cubicBezTo>
                  <a:cubicBezTo>
                    <a:pt x="114" y="352"/>
                    <a:pt x="114" y="336"/>
                    <a:pt x="107" y="329"/>
                  </a:cubicBezTo>
                  <a:cubicBezTo>
                    <a:pt x="107" y="321"/>
                    <a:pt x="91" y="329"/>
                    <a:pt x="91" y="321"/>
                  </a:cubicBezTo>
                  <a:cubicBezTo>
                    <a:pt x="91" y="313"/>
                    <a:pt x="99" y="306"/>
                    <a:pt x="99" y="298"/>
                  </a:cubicBezTo>
                  <a:cubicBezTo>
                    <a:pt x="91" y="290"/>
                    <a:pt x="68" y="283"/>
                    <a:pt x="68" y="275"/>
                  </a:cubicBezTo>
                  <a:cubicBezTo>
                    <a:pt x="61" y="260"/>
                    <a:pt x="68" y="237"/>
                    <a:pt x="61" y="222"/>
                  </a:cubicBezTo>
                  <a:cubicBezTo>
                    <a:pt x="45" y="199"/>
                    <a:pt x="23" y="199"/>
                    <a:pt x="7" y="183"/>
                  </a:cubicBezTo>
                  <a:lnTo>
                    <a:pt x="7" y="183"/>
                  </a:lnTo>
                  <a:cubicBezTo>
                    <a:pt x="7" y="176"/>
                    <a:pt x="0" y="168"/>
                    <a:pt x="0" y="161"/>
                  </a:cubicBezTo>
                  <a:cubicBezTo>
                    <a:pt x="23" y="145"/>
                    <a:pt x="53" y="145"/>
                    <a:pt x="68" y="130"/>
                  </a:cubicBezTo>
                  <a:cubicBezTo>
                    <a:pt x="84" y="122"/>
                    <a:pt x="76" y="100"/>
                    <a:pt x="91" y="100"/>
                  </a:cubicBezTo>
                  <a:cubicBezTo>
                    <a:pt x="114" y="84"/>
                    <a:pt x="137" y="100"/>
                    <a:pt x="152" y="92"/>
                  </a:cubicBezTo>
                  <a:cubicBezTo>
                    <a:pt x="168" y="92"/>
                    <a:pt x="168" y="69"/>
                    <a:pt x="183" y="61"/>
                  </a:cubicBezTo>
                  <a:cubicBezTo>
                    <a:pt x="191" y="61"/>
                    <a:pt x="206" y="69"/>
                    <a:pt x="213" y="61"/>
                  </a:cubicBezTo>
                  <a:cubicBezTo>
                    <a:pt x="229" y="46"/>
                    <a:pt x="229" y="23"/>
                    <a:pt x="23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3" name="Freeform 171"/>
            <p:cNvSpPr>
              <a:spLocks noChangeArrowheads="1"/>
            </p:cNvSpPr>
            <p:nvPr/>
          </p:nvSpPr>
          <p:spPr bwMode="auto">
            <a:xfrm>
              <a:off x="4657422" y="5995988"/>
              <a:ext cx="153978" cy="63500"/>
            </a:xfrm>
            <a:custGeom>
              <a:avLst/>
              <a:gdLst>
                <a:gd name="T0" fmla="*/ 76 w 429"/>
                <a:gd name="T1" fmla="*/ 175 h 176"/>
                <a:gd name="T2" fmla="*/ 76 w 429"/>
                <a:gd name="T3" fmla="*/ 175 h 176"/>
                <a:gd name="T4" fmla="*/ 130 w 429"/>
                <a:gd name="T5" fmla="*/ 175 h 176"/>
                <a:gd name="T6" fmla="*/ 130 w 429"/>
                <a:gd name="T7" fmla="*/ 175 h 176"/>
                <a:gd name="T8" fmla="*/ 168 w 429"/>
                <a:gd name="T9" fmla="*/ 152 h 176"/>
                <a:gd name="T10" fmla="*/ 199 w 429"/>
                <a:gd name="T11" fmla="*/ 129 h 176"/>
                <a:gd name="T12" fmla="*/ 260 w 429"/>
                <a:gd name="T13" fmla="*/ 160 h 176"/>
                <a:gd name="T14" fmla="*/ 283 w 429"/>
                <a:gd name="T15" fmla="*/ 145 h 176"/>
                <a:gd name="T16" fmla="*/ 306 w 429"/>
                <a:gd name="T17" fmla="*/ 160 h 176"/>
                <a:gd name="T18" fmla="*/ 367 w 429"/>
                <a:gd name="T19" fmla="*/ 129 h 176"/>
                <a:gd name="T20" fmla="*/ 374 w 429"/>
                <a:gd name="T21" fmla="*/ 76 h 176"/>
                <a:gd name="T22" fmla="*/ 405 w 429"/>
                <a:gd name="T23" fmla="*/ 68 h 176"/>
                <a:gd name="T24" fmla="*/ 428 w 429"/>
                <a:gd name="T25" fmla="*/ 22 h 176"/>
                <a:gd name="T26" fmla="*/ 428 w 429"/>
                <a:gd name="T27" fmla="*/ 22 h 176"/>
                <a:gd name="T28" fmla="*/ 389 w 429"/>
                <a:gd name="T29" fmla="*/ 15 h 176"/>
                <a:gd name="T30" fmla="*/ 122 w 429"/>
                <a:gd name="T31" fmla="*/ 38 h 176"/>
                <a:gd name="T32" fmla="*/ 0 w 429"/>
                <a:gd name="T33" fmla="*/ 122 h 176"/>
                <a:gd name="T34" fmla="*/ 0 w 429"/>
                <a:gd name="T35" fmla="*/ 122 h 176"/>
                <a:gd name="T36" fmla="*/ 0 w 429"/>
                <a:gd name="T37" fmla="*/ 152 h 176"/>
                <a:gd name="T38" fmla="*/ 31 w 429"/>
                <a:gd name="T39" fmla="*/ 175 h 176"/>
                <a:gd name="T40" fmla="*/ 61 w 429"/>
                <a:gd name="T41" fmla="*/ 168 h 176"/>
                <a:gd name="T42" fmla="*/ 76 w 429"/>
                <a:gd name="T43" fmla="*/ 1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9" h="176">
                  <a:moveTo>
                    <a:pt x="76" y="175"/>
                  </a:moveTo>
                  <a:lnTo>
                    <a:pt x="76" y="175"/>
                  </a:lnTo>
                  <a:cubicBezTo>
                    <a:pt x="130" y="175"/>
                    <a:pt x="130" y="175"/>
                    <a:pt x="130" y="175"/>
                  </a:cubicBezTo>
                  <a:lnTo>
                    <a:pt x="130" y="175"/>
                  </a:lnTo>
                  <a:cubicBezTo>
                    <a:pt x="145" y="168"/>
                    <a:pt x="153" y="160"/>
                    <a:pt x="168" y="152"/>
                  </a:cubicBezTo>
                  <a:cubicBezTo>
                    <a:pt x="176" y="145"/>
                    <a:pt x="183" y="129"/>
                    <a:pt x="199" y="129"/>
                  </a:cubicBezTo>
                  <a:cubicBezTo>
                    <a:pt x="222" y="137"/>
                    <a:pt x="237" y="152"/>
                    <a:pt x="260" y="160"/>
                  </a:cubicBezTo>
                  <a:cubicBezTo>
                    <a:pt x="267" y="160"/>
                    <a:pt x="275" y="145"/>
                    <a:pt x="283" y="145"/>
                  </a:cubicBezTo>
                  <a:cubicBezTo>
                    <a:pt x="290" y="145"/>
                    <a:pt x="298" y="168"/>
                    <a:pt x="306" y="160"/>
                  </a:cubicBezTo>
                  <a:cubicBezTo>
                    <a:pt x="328" y="160"/>
                    <a:pt x="351" y="145"/>
                    <a:pt x="367" y="129"/>
                  </a:cubicBezTo>
                  <a:cubicBezTo>
                    <a:pt x="374" y="114"/>
                    <a:pt x="367" y="91"/>
                    <a:pt x="374" y="76"/>
                  </a:cubicBezTo>
                  <a:cubicBezTo>
                    <a:pt x="382" y="68"/>
                    <a:pt x="397" y="76"/>
                    <a:pt x="405" y="68"/>
                  </a:cubicBezTo>
                  <a:cubicBezTo>
                    <a:pt x="420" y="53"/>
                    <a:pt x="420" y="45"/>
                    <a:pt x="428" y="22"/>
                  </a:cubicBezTo>
                  <a:lnTo>
                    <a:pt x="428" y="22"/>
                  </a:lnTo>
                  <a:cubicBezTo>
                    <a:pt x="420" y="22"/>
                    <a:pt x="405" y="15"/>
                    <a:pt x="389" y="15"/>
                  </a:cubicBezTo>
                  <a:cubicBezTo>
                    <a:pt x="313" y="0"/>
                    <a:pt x="191" y="7"/>
                    <a:pt x="122" y="38"/>
                  </a:cubicBezTo>
                  <a:cubicBezTo>
                    <a:pt x="99" y="53"/>
                    <a:pt x="46" y="91"/>
                    <a:pt x="0" y="122"/>
                  </a:cubicBezTo>
                  <a:lnTo>
                    <a:pt x="0" y="122"/>
                  </a:lnTo>
                  <a:cubicBezTo>
                    <a:pt x="0" y="137"/>
                    <a:pt x="0" y="145"/>
                    <a:pt x="0" y="152"/>
                  </a:cubicBezTo>
                  <a:cubicBezTo>
                    <a:pt x="8" y="168"/>
                    <a:pt x="15" y="175"/>
                    <a:pt x="31" y="175"/>
                  </a:cubicBezTo>
                  <a:cubicBezTo>
                    <a:pt x="38" y="175"/>
                    <a:pt x="53" y="168"/>
                    <a:pt x="61" y="168"/>
                  </a:cubicBezTo>
                  <a:cubicBezTo>
                    <a:pt x="69" y="168"/>
                    <a:pt x="69" y="175"/>
                    <a:pt x="76"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4" name="Freeform 172"/>
            <p:cNvSpPr>
              <a:spLocks noChangeArrowheads="1"/>
            </p:cNvSpPr>
            <p:nvPr/>
          </p:nvSpPr>
          <p:spPr bwMode="auto">
            <a:xfrm>
              <a:off x="4551067" y="6007101"/>
              <a:ext cx="134928" cy="138113"/>
            </a:xfrm>
            <a:custGeom>
              <a:avLst/>
              <a:gdLst>
                <a:gd name="T0" fmla="*/ 298 w 375"/>
                <a:gd name="T1" fmla="*/ 92 h 383"/>
                <a:gd name="T2" fmla="*/ 298 w 375"/>
                <a:gd name="T3" fmla="*/ 92 h 383"/>
                <a:gd name="T4" fmla="*/ 298 w 375"/>
                <a:gd name="T5" fmla="*/ 122 h 383"/>
                <a:gd name="T6" fmla="*/ 329 w 375"/>
                <a:gd name="T7" fmla="*/ 145 h 383"/>
                <a:gd name="T8" fmla="*/ 359 w 375"/>
                <a:gd name="T9" fmla="*/ 138 h 383"/>
                <a:gd name="T10" fmla="*/ 374 w 375"/>
                <a:gd name="T11" fmla="*/ 145 h 383"/>
                <a:gd name="T12" fmla="*/ 374 w 375"/>
                <a:gd name="T13" fmla="*/ 145 h 383"/>
                <a:gd name="T14" fmla="*/ 351 w 375"/>
                <a:gd name="T15" fmla="*/ 206 h 383"/>
                <a:gd name="T16" fmla="*/ 321 w 375"/>
                <a:gd name="T17" fmla="*/ 206 h 383"/>
                <a:gd name="T18" fmla="*/ 290 w 375"/>
                <a:gd name="T19" fmla="*/ 237 h 383"/>
                <a:gd name="T20" fmla="*/ 229 w 375"/>
                <a:gd name="T21" fmla="*/ 245 h 383"/>
                <a:gd name="T22" fmla="*/ 206 w 375"/>
                <a:gd name="T23" fmla="*/ 275 h 383"/>
                <a:gd name="T24" fmla="*/ 138 w 375"/>
                <a:gd name="T25" fmla="*/ 306 h 383"/>
                <a:gd name="T26" fmla="*/ 145 w 375"/>
                <a:gd name="T27" fmla="*/ 328 h 383"/>
                <a:gd name="T28" fmla="*/ 145 w 375"/>
                <a:gd name="T29" fmla="*/ 328 h 383"/>
                <a:gd name="T30" fmla="*/ 115 w 375"/>
                <a:gd name="T31" fmla="*/ 374 h 383"/>
                <a:gd name="T32" fmla="*/ 84 w 375"/>
                <a:gd name="T33" fmla="*/ 351 h 383"/>
                <a:gd name="T34" fmla="*/ 69 w 375"/>
                <a:gd name="T35" fmla="*/ 290 h 383"/>
                <a:gd name="T36" fmla="*/ 15 w 375"/>
                <a:gd name="T37" fmla="*/ 252 h 383"/>
                <a:gd name="T38" fmla="*/ 0 w 375"/>
                <a:gd name="T39" fmla="*/ 168 h 383"/>
                <a:gd name="T40" fmla="*/ 0 w 375"/>
                <a:gd name="T41" fmla="*/ 168 h 383"/>
                <a:gd name="T42" fmla="*/ 54 w 375"/>
                <a:gd name="T43" fmla="*/ 153 h 383"/>
                <a:gd name="T44" fmla="*/ 38 w 375"/>
                <a:gd name="T45" fmla="*/ 107 h 383"/>
                <a:gd name="T46" fmla="*/ 84 w 375"/>
                <a:gd name="T47" fmla="*/ 31 h 383"/>
                <a:gd name="T48" fmla="*/ 84 w 375"/>
                <a:gd name="T49" fmla="*/ 31 h 383"/>
                <a:gd name="T50" fmla="*/ 122 w 375"/>
                <a:gd name="T51" fmla="*/ 61 h 383"/>
                <a:gd name="T52" fmla="*/ 145 w 375"/>
                <a:gd name="T53" fmla="*/ 46 h 383"/>
                <a:gd name="T54" fmla="*/ 145 w 375"/>
                <a:gd name="T55" fmla="*/ 8 h 383"/>
                <a:gd name="T56" fmla="*/ 206 w 375"/>
                <a:gd name="T57" fmla="*/ 61 h 383"/>
                <a:gd name="T58" fmla="*/ 206 w 375"/>
                <a:gd name="T59" fmla="*/ 61 h 383"/>
                <a:gd name="T60" fmla="*/ 191 w 375"/>
                <a:gd name="T61" fmla="*/ 160 h 383"/>
                <a:gd name="T62" fmla="*/ 298 w 375"/>
                <a:gd name="T63" fmla="*/ 9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5" h="383">
                  <a:moveTo>
                    <a:pt x="298" y="92"/>
                  </a:moveTo>
                  <a:lnTo>
                    <a:pt x="298" y="92"/>
                  </a:lnTo>
                  <a:cubicBezTo>
                    <a:pt x="298" y="107"/>
                    <a:pt x="298" y="115"/>
                    <a:pt x="298" y="122"/>
                  </a:cubicBezTo>
                  <a:cubicBezTo>
                    <a:pt x="306" y="138"/>
                    <a:pt x="313" y="145"/>
                    <a:pt x="329" y="145"/>
                  </a:cubicBezTo>
                  <a:cubicBezTo>
                    <a:pt x="336" y="145"/>
                    <a:pt x="351" y="138"/>
                    <a:pt x="359" y="138"/>
                  </a:cubicBezTo>
                  <a:cubicBezTo>
                    <a:pt x="367" y="138"/>
                    <a:pt x="367" y="145"/>
                    <a:pt x="374" y="145"/>
                  </a:cubicBezTo>
                  <a:lnTo>
                    <a:pt x="374" y="145"/>
                  </a:lnTo>
                  <a:cubicBezTo>
                    <a:pt x="367" y="168"/>
                    <a:pt x="367" y="191"/>
                    <a:pt x="351" y="206"/>
                  </a:cubicBezTo>
                  <a:cubicBezTo>
                    <a:pt x="344" y="214"/>
                    <a:pt x="329" y="206"/>
                    <a:pt x="321" y="206"/>
                  </a:cubicBezTo>
                  <a:cubicBezTo>
                    <a:pt x="306" y="214"/>
                    <a:pt x="306" y="237"/>
                    <a:pt x="290" y="237"/>
                  </a:cubicBezTo>
                  <a:cubicBezTo>
                    <a:pt x="275" y="245"/>
                    <a:pt x="252" y="229"/>
                    <a:pt x="229" y="245"/>
                  </a:cubicBezTo>
                  <a:cubicBezTo>
                    <a:pt x="214" y="245"/>
                    <a:pt x="222" y="267"/>
                    <a:pt x="206" y="275"/>
                  </a:cubicBezTo>
                  <a:cubicBezTo>
                    <a:pt x="191" y="290"/>
                    <a:pt x="161" y="290"/>
                    <a:pt x="138" y="306"/>
                  </a:cubicBezTo>
                  <a:cubicBezTo>
                    <a:pt x="138" y="313"/>
                    <a:pt x="145" y="321"/>
                    <a:pt x="145" y="328"/>
                  </a:cubicBezTo>
                  <a:lnTo>
                    <a:pt x="145" y="328"/>
                  </a:lnTo>
                  <a:cubicBezTo>
                    <a:pt x="138" y="344"/>
                    <a:pt x="138" y="367"/>
                    <a:pt x="115" y="374"/>
                  </a:cubicBezTo>
                  <a:cubicBezTo>
                    <a:pt x="107" y="382"/>
                    <a:pt x="92" y="359"/>
                    <a:pt x="84" y="351"/>
                  </a:cubicBezTo>
                  <a:cubicBezTo>
                    <a:pt x="76" y="328"/>
                    <a:pt x="76" y="306"/>
                    <a:pt x="69" y="290"/>
                  </a:cubicBezTo>
                  <a:cubicBezTo>
                    <a:pt x="54" y="267"/>
                    <a:pt x="23" y="267"/>
                    <a:pt x="15" y="252"/>
                  </a:cubicBezTo>
                  <a:cubicBezTo>
                    <a:pt x="0" y="229"/>
                    <a:pt x="0" y="199"/>
                    <a:pt x="0" y="168"/>
                  </a:cubicBezTo>
                  <a:lnTo>
                    <a:pt x="0" y="168"/>
                  </a:lnTo>
                  <a:cubicBezTo>
                    <a:pt x="15" y="168"/>
                    <a:pt x="38" y="168"/>
                    <a:pt x="54" y="153"/>
                  </a:cubicBezTo>
                  <a:cubicBezTo>
                    <a:pt x="61" y="138"/>
                    <a:pt x="38" y="122"/>
                    <a:pt x="38" y="107"/>
                  </a:cubicBezTo>
                  <a:cubicBezTo>
                    <a:pt x="46" y="76"/>
                    <a:pt x="69" y="53"/>
                    <a:pt x="84" y="31"/>
                  </a:cubicBezTo>
                  <a:lnTo>
                    <a:pt x="84" y="31"/>
                  </a:lnTo>
                  <a:cubicBezTo>
                    <a:pt x="99" y="38"/>
                    <a:pt x="107" y="53"/>
                    <a:pt x="122" y="61"/>
                  </a:cubicBezTo>
                  <a:cubicBezTo>
                    <a:pt x="130" y="61"/>
                    <a:pt x="138" y="53"/>
                    <a:pt x="145" y="46"/>
                  </a:cubicBezTo>
                  <a:cubicBezTo>
                    <a:pt x="153" y="31"/>
                    <a:pt x="138" y="0"/>
                    <a:pt x="145" y="8"/>
                  </a:cubicBezTo>
                  <a:cubicBezTo>
                    <a:pt x="176" y="15"/>
                    <a:pt x="183" y="38"/>
                    <a:pt x="206" y="61"/>
                  </a:cubicBezTo>
                  <a:lnTo>
                    <a:pt x="206" y="61"/>
                  </a:lnTo>
                  <a:cubicBezTo>
                    <a:pt x="199" y="84"/>
                    <a:pt x="191" y="122"/>
                    <a:pt x="191" y="160"/>
                  </a:cubicBezTo>
                  <a:cubicBezTo>
                    <a:pt x="206" y="160"/>
                    <a:pt x="252" y="130"/>
                    <a:pt x="298"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5" name="Freeform 173"/>
            <p:cNvSpPr>
              <a:spLocks noChangeArrowheads="1"/>
            </p:cNvSpPr>
            <p:nvPr/>
          </p:nvSpPr>
          <p:spPr bwMode="auto">
            <a:xfrm>
              <a:off x="4292321" y="5861050"/>
              <a:ext cx="288906" cy="247650"/>
            </a:xfrm>
            <a:custGeom>
              <a:avLst/>
              <a:gdLst>
                <a:gd name="T0" fmla="*/ 306 w 803"/>
                <a:gd name="T1" fmla="*/ 672 h 689"/>
                <a:gd name="T2" fmla="*/ 306 w 803"/>
                <a:gd name="T3" fmla="*/ 672 h 689"/>
                <a:gd name="T4" fmla="*/ 344 w 803"/>
                <a:gd name="T5" fmla="*/ 657 h 689"/>
                <a:gd name="T6" fmla="*/ 336 w 803"/>
                <a:gd name="T7" fmla="*/ 619 h 689"/>
                <a:gd name="T8" fmla="*/ 367 w 803"/>
                <a:gd name="T9" fmla="*/ 611 h 689"/>
                <a:gd name="T10" fmla="*/ 413 w 803"/>
                <a:gd name="T11" fmla="*/ 634 h 689"/>
                <a:gd name="T12" fmla="*/ 443 w 803"/>
                <a:gd name="T13" fmla="*/ 596 h 689"/>
                <a:gd name="T14" fmla="*/ 565 w 803"/>
                <a:gd name="T15" fmla="*/ 565 h 689"/>
                <a:gd name="T16" fmla="*/ 558 w 803"/>
                <a:gd name="T17" fmla="*/ 550 h 689"/>
                <a:gd name="T18" fmla="*/ 642 w 803"/>
                <a:gd name="T19" fmla="*/ 527 h 689"/>
                <a:gd name="T20" fmla="*/ 718 w 803"/>
                <a:gd name="T21" fmla="*/ 573 h 689"/>
                <a:gd name="T22" fmla="*/ 718 w 803"/>
                <a:gd name="T23" fmla="*/ 573 h 689"/>
                <a:gd name="T24" fmla="*/ 772 w 803"/>
                <a:gd name="T25" fmla="*/ 558 h 689"/>
                <a:gd name="T26" fmla="*/ 756 w 803"/>
                <a:gd name="T27" fmla="*/ 512 h 689"/>
                <a:gd name="T28" fmla="*/ 802 w 803"/>
                <a:gd name="T29" fmla="*/ 436 h 689"/>
                <a:gd name="T30" fmla="*/ 802 w 803"/>
                <a:gd name="T31" fmla="*/ 436 h 689"/>
                <a:gd name="T32" fmla="*/ 787 w 803"/>
                <a:gd name="T33" fmla="*/ 413 h 689"/>
                <a:gd name="T34" fmla="*/ 695 w 803"/>
                <a:gd name="T35" fmla="*/ 405 h 689"/>
                <a:gd name="T36" fmla="*/ 672 w 803"/>
                <a:gd name="T37" fmla="*/ 352 h 689"/>
                <a:gd name="T38" fmla="*/ 718 w 803"/>
                <a:gd name="T39" fmla="*/ 260 h 689"/>
                <a:gd name="T40" fmla="*/ 665 w 803"/>
                <a:gd name="T41" fmla="*/ 153 h 689"/>
                <a:gd name="T42" fmla="*/ 649 w 803"/>
                <a:gd name="T43" fmla="*/ 99 h 689"/>
                <a:gd name="T44" fmla="*/ 627 w 803"/>
                <a:gd name="T45" fmla="*/ 61 h 689"/>
                <a:gd name="T46" fmla="*/ 627 w 803"/>
                <a:gd name="T47" fmla="*/ 61 h 689"/>
                <a:gd name="T48" fmla="*/ 604 w 803"/>
                <a:gd name="T49" fmla="*/ 16 h 689"/>
                <a:gd name="T50" fmla="*/ 558 w 803"/>
                <a:gd name="T51" fmla="*/ 8 h 689"/>
                <a:gd name="T52" fmla="*/ 489 w 803"/>
                <a:gd name="T53" fmla="*/ 23 h 689"/>
                <a:gd name="T54" fmla="*/ 428 w 803"/>
                <a:gd name="T55" fmla="*/ 69 h 689"/>
                <a:gd name="T56" fmla="*/ 367 w 803"/>
                <a:gd name="T57" fmla="*/ 54 h 689"/>
                <a:gd name="T58" fmla="*/ 375 w 803"/>
                <a:gd name="T59" fmla="*/ 69 h 689"/>
                <a:gd name="T60" fmla="*/ 298 w 803"/>
                <a:gd name="T61" fmla="*/ 69 h 689"/>
                <a:gd name="T62" fmla="*/ 237 w 803"/>
                <a:gd name="T63" fmla="*/ 46 h 689"/>
                <a:gd name="T64" fmla="*/ 191 w 803"/>
                <a:gd name="T65" fmla="*/ 99 h 689"/>
                <a:gd name="T66" fmla="*/ 130 w 803"/>
                <a:gd name="T67" fmla="*/ 92 h 689"/>
                <a:gd name="T68" fmla="*/ 31 w 803"/>
                <a:gd name="T69" fmla="*/ 92 h 689"/>
                <a:gd name="T70" fmla="*/ 31 w 803"/>
                <a:gd name="T71" fmla="*/ 92 h 689"/>
                <a:gd name="T72" fmla="*/ 46 w 803"/>
                <a:gd name="T73" fmla="*/ 153 h 689"/>
                <a:gd name="T74" fmla="*/ 38 w 803"/>
                <a:gd name="T75" fmla="*/ 206 h 689"/>
                <a:gd name="T76" fmla="*/ 0 w 803"/>
                <a:gd name="T77" fmla="*/ 283 h 689"/>
                <a:gd name="T78" fmla="*/ 0 w 803"/>
                <a:gd name="T79" fmla="*/ 283 h 689"/>
                <a:gd name="T80" fmla="*/ 38 w 803"/>
                <a:gd name="T81" fmla="*/ 359 h 689"/>
                <a:gd name="T82" fmla="*/ 145 w 803"/>
                <a:gd name="T83" fmla="*/ 458 h 689"/>
                <a:gd name="T84" fmla="*/ 115 w 803"/>
                <a:gd name="T85" fmla="*/ 688 h 689"/>
                <a:gd name="T86" fmla="*/ 115 w 803"/>
                <a:gd name="T87" fmla="*/ 688 h 689"/>
                <a:gd name="T88" fmla="*/ 275 w 803"/>
                <a:gd name="T89" fmla="*/ 627 h 689"/>
                <a:gd name="T90" fmla="*/ 306 w 803"/>
                <a:gd name="T91"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3" h="689">
                  <a:moveTo>
                    <a:pt x="306" y="672"/>
                  </a:moveTo>
                  <a:lnTo>
                    <a:pt x="306" y="672"/>
                  </a:lnTo>
                  <a:cubicBezTo>
                    <a:pt x="321" y="665"/>
                    <a:pt x="336" y="665"/>
                    <a:pt x="344" y="657"/>
                  </a:cubicBezTo>
                  <a:cubicBezTo>
                    <a:pt x="352" y="642"/>
                    <a:pt x="329" y="627"/>
                    <a:pt x="336" y="619"/>
                  </a:cubicBezTo>
                  <a:cubicBezTo>
                    <a:pt x="336" y="611"/>
                    <a:pt x="359" y="611"/>
                    <a:pt x="367" y="611"/>
                  </a:cubicBezTo>
                  <a:cubicBezTo>
                    <a:pt x="382" y="611"/>
                    <a:pt x="397" y="634"/>
                    <a:pt x="413" y="634"/>
                  </a:cubicBezTo>
                  <a:cubicBezTo>
                    <a:pt x="428" y="627"/>
                    <a:pt x="428" y="604"/>
                    <a:pt x="443" y="596"/>
                  </a:cubicBezTo>
                  <a:cubicBezTo>
                    <a:pt x="481" y="581"/>
                    <a:pt x="527" y="588"/>
                    <a:pt x="565" y="565"/>
                  </a:cubicBezTo>
                  <a:cubicBezTo>
                    <a:pt x="573" y="565"/>
                    <a:pt x="550" y="550"/>
                    <a:pt x="558" y="550"/>
                  </a:cubicBezTo>
                  <a:cubicBezTo>
                    <a:pt x="588" y="535"/>
                    <a:pt x="611" y="527"/>
                    <a:pt x="642" y="527"/>
                  </a:cubicBezTo>
                  <a:cubicBezTo>
                    <a:pt x="672" y="535"/>
                    <a:pt x="688" y="558"/>
                    <a:pt x="718" y="573"/>
                  </a:cubicBezTo>
                  <a:lnTo>
                    <a:pt x="718" y="573"/>
                  </a:lnTo>
                  <a:cubicBezTo>
                    <a:pt x="733" y="573"/>
                    <a:pt x="756" y="573"/>
                    <a:pt x="772" y="558"/>
                  </a:cubicBezTo>
                  <a:cubicBezTo>
                    <a:pt x="779" y="543"/>
                    <a:pt x="756" y="527"/>
                    <a:pt x="756" y="512"/>
                  </a:cubicBezTo>
                  <a:cubicBezTo>
                    <a:pt x="764" y="481"/>
                    <a:pt x="787" y="458"/>
                    <a:pt x="802" y="436"/>
                  </a:cubicBezTo>
                  <a:lnTo>
                    <a:pt x="802" y="436"/>
                  </a:lnTo>
                  <a:cubicBezTo>
                    <a:pt x="794" y="428"/>
                    <a:pt x="794" y="420"/>
                    <a:pt x="787" y="413"/>
                  </a:cubicBezTo>
                  <a:cubicBezTo>
                    <a:pt x="756" y="405"/>
                    <a:pt x="718" y="428"/>
                    <a:pt x="695" y="405"/>
                  </a:cubicBezTo>
                  <a:cubicBezTo>
                    <a:pt x="672" y="397"/>
                    <a:pt x="672" y="367"/>
                    <a:pt x="672" y="352"/>
                  </a:cubicBezTo>
                  <a:cubicBezTo>
                    <a:pt x="680" y="321"/>
                    <a:pt x="726" y="298"/>
                    <a:pt x="718" y="260"/>
                  </a:cubicBezTo>
                  <a:cubicBezTo>
                    <a:pt x="718" y="222"/>
                    <a:pt x="680" y="191"/>
                    <a:pt x="665" y="153"/>
                  </a:cubicBezTo>
                  <a:cubicBezTo>
                    <a:pt x="657" y="138"/>
                    <a:pt x="657" y="115"/>
                    <a:pt x="649" y="99"/>
                  </a:cubicBezTo>
                  <a:cubicBezTo>
                    <a:pt x="642" y="84"/>
                    <a:pt x="634" y="77"/>
                    <a:pt x="627" y="61"/>
                  </a:cubicBezTo>
                  <a:lnTo>
                    <a:pt x="627" y="61"/>
                  </a:lnTo>
                  <a:cubicBezTo>
                    <a:pt x="619" y="46"/>
                    <a:pt x="619" y="23"/>
                    <a:pt x="604" y="16"/>
                  </a:cubicBezTo>
                  <a:cubicBezTo>
                    <a:pt x="588" y="0"/>
                    <a:pt x="573" y="8"/>
                    <a:pt x="558" y="8"/>
                  </a:cubicBezTo>
                  <a:cubicBezTo>
                    <a:pt x="535" y="16"/>
                    <a:pt x="512" y="16"/>
                    <a:pt x="489" y="23"/>
                  </a:cubicBezTo>
                  <a:lnTo>
                    <a:pt x="428" y="69"/>
                  </a:lnTo>
                  <a:cubicBezTo>
                    <a:pt x="420" y="69"/>
                    <a:pt x="367" y="54"/>
                    <a:pt x="367" y="54"/>
                  </a:cubicBezTo>
                  <a:cubicBezTo>
                    <a:pt x="367" y="61"/>
                    <a:pt x="382" y="69"/>
                    <a:pt x="375" y="69"/>
                  </a:cubicBezTo>
                  <a:cubicBezTo>
                    <a:pt x="352" y="77"/>
                    <a:pt x="329" y="69"/>
                    <a:pt x="298" y="69"/>
                  </a:cubicBezTo>
                  <a:cubicBezTo>
                    <a:pt x="283" y="61"/>
                    <a:pt x="260" y="39"/>
                    <a:pt x="237" y="46"/>
                  </a:cubicBezTo>
                  <a:cubicBezTo>
                    <a:pt x="214" y="54"/>
                    <a:pt x="214" y="92"/>
                    <a:pt x="191" y="99"/>
                  </a:cubicBezTo>
                  <a:cubicBezTo>
                    <a:pt x="168" y="107"/>
                    <a:pt x="153" y="92"/>
                    <a:pt x="130" y="92"/>
                  </a:cubicBezTo>
                  <a:cubicBezTo>
                    <a:pt x="100" y="84"/>
                    <a:pt x="61" y="92"/>
                    <a:pt x="31" y="92"/>
                  </a:cubicBezTo>
                  <a:lnTo>
                    <a:pt x="31" y="92"/>
                  </a:lnTo>
                  <a:cubicBezTo>
                    <a:pt x="38" y="115"/>
                    <a:pt x="46" y="138"/>
                    <a:pt x="46" y="153"/>
                  </a:cubicBezTo>
                  <a:cubicBezTo>
                    <a:pt x="46" y="168"/>
                    <a:pt x="38" y="191"/>
                    <a:pt x="38" y="206"/>
                  </a:cubicBezTo>
                  <a:cubicBezTo>
                    <a:pt x="23" y="229"/>
                    <a:pt x="15" y="260"/>
                    <a:pt x="0" y="283"/>
                  </a:cubicBezTo>
                  <a:lnTo>
                    <a:pt x="0" y="283"/>
                  </a:lnTo>
                  <a:cubicBezTo>
                    <a:pt x="15" y="306"/>
                    <a:pt x="23" y="336"/>
                    <a:pt x="38" y="359"/>
                  </a:cubicBezTo>
                  <a:cubicBezTo>
                    <a:pt x="69" y="397"/>
                    <a:pt x="130" y="413"/>
                    <a:pt x="145" y="458"/>
                  </a:cubicBezTo>
                  <a:cubicBezTo>
                    <a:pt x="161" y="535"/>
                    <a:pt x="122" y="611"/>
                    <a:pt x="115" y="688"/>
                  </a:cubicBezTo>
                  <a:lnTo>
                    <a:pt x="115" y="688"/>
                  </a:lnTo>
                  <a:cubicBezTo>
                    <a:pt x="168" y="665"/>
                    <a:pt x="222" y="627"/>
                    <a:pt x="275" y="627"/>
                  </a:cubicBezTo>
                  <a:cubicBezTo>
                    <a:pt x="290" y="619"/>
                    <a:pt x="290" y="657"/>
                    <a:pt x="306" y="67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6" name="Freeform 174"/>
            <p:cNvSpPr>
              <a:spLocks noChangeArrowheads="1"/>
            </p:cNvSpPr>
            <p:nvPr/>
          </p:nvSpPr>
          <p:spPr bwMode="auto">
            <a:xfrm>
              <a:off x="4517731" y="5875339"/>
              <a:ext cx="130167" cy="153987"/>
            </a:xfrm>
            <a:custGeom>
              <a:avLst/>
              <a:gdLst>
                <a:gd name="T0" fmla="*/ 297 w 360"/>
                <a:gd name="T1" fmla="*/ 427 h 428"/>
                <a:gd name="T2" fmla="*/ 297 w 360"/>
                <a:gd name="T3" fmla="*/ 427 h 428"/>
                <a:gd name="T4" fmla="*/ 236 w 360"/>
                <a:gd name="T5" fmla="*/ 374 h 428"/>
                <a:gd name="T6" fmla="*/ 236 w 360"/>
                <a:gd name="T7" fmla="*/ 412 h 428"/>
                <a:gd name="T8" fmla="*/ 213 w 360"/>
                <a:gd name="T9" fmla="*/ 427 h 428"/>
                <a:gd name="T10" fmla="*/ 175 w 360"/>
                <a:gd name="T11" fmla="*/ 397 h 428"/>
                <a:gd name="T12" fmla="*/ 175 w 360"/>
                <a:gd name="T13" fmla="*/ 397 h 428"/>
                <a:gd name="T14" fmla="*/ 160 w 360"/>
                <a:gd name="T15" fmla="*/ 374 h 428"/>
                <a:gd name="T16" fmla="*/ 68 w 360"/>
                <a:gd name="T17" fmla="*/ 366 h 428"/>
                <a:gd name="T18" fmla="*/ 45 w 360"/>
                <a:gd name="T19" fmla="*/ 313 h 428"/>
                <a:gd name="T20" fmla="*/ 91 w 360"/>
                <a:gd name="T21" fmla="*/ 221 h 428"/>
                <a:gd name="T22" fmla="*/ 38 w 360"/>
                <a:gd name="T23" fmla="*/ 114 h 428"/>
                <a:gd name="T24" fmla="*/ 22 w 360"/>
                <a:gd name="T25" fmla="*/ 60 h 428"/>
                <a:gd name="T26" fmla="*/ 0 w 360"/>
                <a:gd name="T27" fmla="*/ 22 h 428"/>
                <a:gd name="T28" fmla="*/ 0 w 360"/>
                <a:gd name="T29" fmla="*/ 22 h 428"/>
                <a:gd name="T30" fmla="*/ 61 w 360"/>
                <a:gd name="T31" fmla="*/ 15 h 428"/>
                <a:gd name="T32" fmla="*/ 76 w 360"/>
                <a:gd name="T33" fmla="*/ 22 h 428"/>
                <a:gd name="T34" fmla="*/ 91 w 360"/>
                <a:gd name="T35" fmla="*/ 7 h 428"/>
                <a:gd name="T36" fmla="*/ 137 w 360"/>
                <a:gd name="T37" fmla="*/ 0 h 428"/>
                <a:gd name="T38" fmla="*/ 137 w 360"/>
                <a:gd name="T39" fmla="*/ 0 h 428"/>
                <a:gd name="T40" fmla="*/ 145 w 360"/>
                <a:gd name="T41" fmla="*/ 38 h 428"/>
                <a:gd name="T42" fmla="*/ 175 w 360"/>
                <a:gd name="T43" fmla="*/ 68 h 428"/>
                <a:gd name="T44" fmla="*/ 198 w 360"/>
                <a:gd name="T45" fmla="*/ 45 h 428"/>
                <a:gd name="T46" fmla="*/ 206 w 360"/>
                <a:gd name="T47" fmla="*/ 76 h 428"/>
                <a:gd name="T48" fmla="*/ 236 w 360"/>
                <a:gd name="T49" fmla="*/ 53 h 428"/>
                <a:gd name="T50" fmla="*/ 259 w 360"/>
                <a:gd name="T51" fmla="*/ 68 h 428"/>
                <a:gd name="T52" fmla="*/ 297 w 360"/>
                <a:gd name="T53" fmla="*/ 53 h 428"/>
                <a:gd name="T54" fmla="*/ 336 w 360"/>
                <a:gd name="T55" fmla="*/ 76 h 428"/>
                <a:gd name="T56" fmla="*/ 336 w 360"/>
                <a:gd name="T57" fmla="*/ 76 h 428"/>
                <a:gd name="T58" fmla="*/ 305 w 360"/>
                <a:gd name="T59" fmla="*/ 99 h 428"/>
                <a:gd name="T60" fmla="*/ 305 w 360"/>
                <a:gd name="T61" fmla="*/ 122 h 428"/>
                <a:gd name="T62" fmla="*/ 320 w 360"/>
                <a:gd name="T63" fmla="*/ 144 h 428"/>
                <a:gd name="T64" fmla="*/ 297 w 360"/>
                <a:gd name="T65" fmla="*/ 229 h 428"/>
                <a:gd name="T66" fmla="*/ 320 w 360"/>
                <a:gd name="T67" fmla="*/ 244 h 428"/>
                <a:gd name="T68" fmla="*/ 359 w 360"/>
                <a:gd name="T69" fmla="*/ 320 h 428"/>
                <a:gd name="T70" fmla="*/ 359 w 360"/>
                <a:gd name="T71" fmla="*/ 320 h 428"/>
                <a:gd name="T72" fmla="*/ 297 w 360"/>
                <a:gd name="T73" fmla="*/ 42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428">
                  <a:moveTo>
                    <a:pt x="297" y="427"/>
                  </a:moveTo>
                  <a:lnTo>
                    <a:pt x="297" y="427"/>
                  </a:lnTo>
                  <a:cubicBezTo>
                    <a:pt x="274" y="404"/>
                    <a:pt x="267" y="381"/>
                    <a:pt x="236" y="374"/>
                  </a:cubicBezTo>
                  <a:cubicBezTo>
                    <a:pt x="229" y="366"/>
                    <a:pt x="244" y="397"/>
                    <a:pt x="236" y="412"/>
                  </a:cubicBezTo>
                  <a:cubicBezTo>
                    <a:pt x="229" y="419"/>
                    <a:pt x="221" y="427"/>
                    <a:pt x="213" y="427"/>
                  </a:cubicBezTo>
                  <a:cubicBezTo>
                    <a:pt x="198" y="419"/>
                    <a:pt x="190" y="404"/>
                    <a:pt x="175" y="397"/>
                  </a:cubicBezTo>
                  <a:lnTo>
                    <a:pt x="175" y="397"/>
                  </a:lnTo>
                  <a:cubicBezTo>
                    <a:pt x="167" y="389"/>
                    <a:pt x="167" y="381"/>
                    <a:pt x="160" y="374"/>
                  </a:cubicBezTo>
                  <a:cubicBezTo>
                    <a:pt x="129" y="366"/>
                    <a:pt x="91" y="389"/>
                    <a:pt x="68" y="366"/>
                  </a:cubicBezTo>
                  <a:cubicBezTo>
                    <a:pt x="45" y="358"/>
                    <a:pt x="45" y="328"/>
                    <a:pt x="45" y="313"/>
                  </a:cubicBezTo>
                  <a:cubicBezTo>
                    <a:pt x="53" y="282"/>
                    <a:pt x="99" y="259"/>
                    <a:pt x="91" y="221"/>
                  </a:cubicBezTo>
                  <a:cubicBezTo>
                    <a:pt x="91" y="183"/>
                    <a:pt x="53" y="152"/>
                    <a:pt x="38" y="114"/>
                  </a:cubicBezTo>
                  <a:cubicBezTo>
                    <a:pt x="30" y="99"/>
                    <a:pt x="30" y="76"/>
                    <a:pt x="22" y="60"/>
                  </a:cubicBezTo>
                  <a:cubicBezTo>
                    <a:pt x="15" y="45"/>
                    <a:pt x="7" y="38"/>
                    <a:pt x="0" y="22"/>
                  </a:cubicBezTo>
                  <a:lnTo>
                    <a:pt x="0" y="22"/>
                  </a:lnTo>
                  <a:cubicBezTo>
                    <a:pt x="22" y="15"/>
                    <a:pt x="38" y="7"/>
                    <a:pt x="61" y="15"/>
                  </a:cubicBezTo>
                  <a:cubicBezTo>
                    <a:pt x="68" y="15"/>
                    <a:pt x="68" y="30"/>
                    <a:pt x="76" y="22"/>
                  </a:cubicBezTo>
                  <a:cubicBezTo>
                    <a:pt x="84" y="22"/>
                    <a:pt x="84" y="7"/>
                    <a:pt x="91" y="7"/>
                  </a:cubicBezTo>
                  <a:cubicBezTo>
                    <a:pt x="106" y="0"/>
                    <a:pt x="122" y="0"/>
                    <a:pt x="137" y="0"/>
                  </a:cubicBezTo>
                  <a:lnTo>
                    <a:pt x="137" y="0"/>
                  </a:lnTo>
                  <a:cubicBezTo>
                    <a:pt x="137" y="7"/>
                    <a:pt x="137" y="22"/>
                    <a:pt x="145" y="38"/>
                  </a:cubicBezTo>
                  <a:cubicBezTo>
                    <a:pt x="152" y="53"/>
                    <a:pt x="160" y="68"/>
                    <a:pt x="175" y="68"/>
                  </a:cubicBezTo>
                  <a:cubicBezTo>
                    <a:pt x="183" y="68"/>
                    <a:pt x="190" y="53"/>
                    <a:pt x="198" y="45"/>
                  </a:cubicBezTo>
                  <a:cubicBezTo>
                    <a:pt x="198" y="45"/>
                    <a:pt x="198" y="76"/>
                    <a:pt x="206" y="76"/>
                  </a:cubicBezTo>
                  <a:cubicBezTo>
                    <a:pt x="206" y="68"/>
                    <a:pt x="236" y="53"/>
                    <a:pt x="236" y="53"/>
                  </a:cubicBezTo>
                  <a:cubicBezTo>
                    <a:pt x="244" y="60"/>
                    <a:pt x="252" y="68"/>
                    <a:pt x="259" y="68"/>
                  </a:cubicBezTo>
                  <a:cubicBezTo>
                    <a:pt x="274" y="68"/>
                    <a:pt x="290" y="45"/>
                    <a:pt x="297" y="53"/>
                  </a:cubicBezTo>
                  <a:cubicBezTo>
                    <a:pt x="313" y="53"/>
                    <a:pt x="320" y="68"/>
                    <a:pt x="336" y="76"/>
                  </a:cubicBezTo>
                  <a:lnTo>
                    <a:pt x="336" y="76"/>
                  </a:lnTo>
                  <a:cubicBezTo>
                    <a:pt x="320" y="83"/>
                    <a:pt x="313" y="91"/>
                    <a:pt x="305" y="99"/>
                  </a:cubicBezTo>
                  <a:cubicBezTo>
                    <a:pt x="297" y="106"/>
                    <a:pt x="305" y="114"/>
                    <a:pt x="305" y="122"/>
                  </a:cubicBezTo>
                  <a:cubicBezTo>
                    <a:pt x="305" y="129"/>
                    <a:pt x="320" y="137"/>
                    <a:pt x="320" y="144"/>
                  </a:cubicBezTo>
                  <a:cubicBezTo>
                    <a:pt x="313" y="175"/>
                    <a:pt x="297" y="198"/>
                    <a:pt x="297" y="229"/>
                  </a:cubicBezTo>
                  <a:cubicBezTo>
                    <a:pt x="297" y="236"/>
                    <a:pt x="320" y="236"/>
                    <a:pt x="320" y="244"/>
                  </a:cubicBezTo>
                  <a:cubicBezTo>
                    <a:pt x="336" y="267"/>
                    <a:pt x="343" y="297"/>
                    <a:pt x="359" y="320"/>
                  </a:cubicBezTo>
                  <a:lnTo>
                    <a:pt x="359" y="320"/>
                  </a:lnTo>
                  <a:cubicBezTo>
                    <a:pt x="328" y="351"/>
                    <a:pt x="305" y="381"/>
                    <a:pt x="297" y="42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7" name="Freeform 175"/>
            <p:cNvSpPr>
              <a:spLocks noChangeArrowheads="1"/>
            </p:cNvSpPr>
            <p:nvPr/>
          </p:nvSpPr>
          <p:spPr bwMode="auto">
            <a:xfrm>
              <a:off x="3998653" y="5929314"/>
              <a:ext cx="352402" cy="206375"/>
            </a:xfrm>
            <a:custGeom>
              <a:avLst/>
              <a:gdLst>
                <a:gd name="T0" fmla="*/ 817 w 979"/>
                <a:gd name="T1" fmla="*/ 92 h 574"/>
                <a:gd name="T2" fmla="*/ 817 w 979"/>
                <a:gd name="T3" fmla="*/ 92 h 574"/>
                <a:gd name="T4" fmla="*/ 855 w 979"/>
                <a:gd name="T5" fmla="*/ 168 h 574"/>
                <a:gd name="T6" fmla="*/ 962 w 979"/>
                <a:gd name="T7" fmla="*/ 267 h 574"/>
                <a:gd name="T8" fmla="*/ 932 w 979"/>
                <a:gd name="T9" fmla="*/ 497 h 574"/>
                <a:gd name="T10" fmla="*/ 932 w 979"/>
                <a:gd name="T11" fmla="*/ 497 h 574"/>
                <a:gd name="T12" fmla="*/ 748 w 979"/>
                <a:gd name="T13" fmla="*/ 573 h 574"/>
                <a:gd name="T14" fmla="*/ 748 w 979"/>
                <a:gd name="T15" fmla="*/ 573 h 574"/>
                <a:gd name="T16" fmla="*/ 642 w 979"/>
                <a:gd name="T17" fmla="*/ 504 h 574"/>
                <a:gd name="T18" fmla="*/ 603 w 979"/>
                <a:gd name="T19" fmla="*/ 489 h 574"/>
                <a:gd name="T20" fmla="*/ 596 w 979"/>
                <a:gd name="T21" fmla="*/ 512 h 574"/>
                <a:gd name="T22" fmla="*/ 550 w 979"/>
                <a:gd name="T23" fmla="*/ 512 h 574"/>
                <a:gd name="T24" fmla="*/ 512 w 979"/>
                <a:gd name="T25" fmla="*/ 497 h 574"/>
                <a:gd name="T26" fmla="*/ 481 w 979"/>
                <a:gd name="T27" fmla="*/ 542 h 574"/>
                <a:gd name="T28" fmla="*/ 443 w 979"/>
                <a:gd name="T29" fmla="*/ 481 h 574"/>
                <a:gd name="T30" fmla="*/ 374 w 979"/>
                <a:gd name="T31" fmla="*/ 497 h 574"/>
                <a:gd name="T32" fmla="*/ 344 w 979"/>
                <a:gd name="T33" fmla="*/ 489 h 574"/>
                <a:gd name="T34" fmla="*/ 313 w 979"/>
                <a:gd name="T35" fmla="*/ 466 h 574"/>
                <a:gd name="T36" fmla="*/ 237 w 979"/>
                <a:gd name="T37" fmla="*/ 489 h 574"/>
                <a:gd name="T38" fmla="*/ 175 w 979"/>
                <a:gd name="T39" fmla="*/ 497 h 574"/>
                <a:gd name="T40" fmla="*/ 107 w 979"/>
                <a:gd name="T41" fmla="*/ 481 h 574"/>
                <a:gd name="T42" fmla="*/ 76 w 979"/>
                <a:gd name="T43" fmla="*/ 466 h 574"/>
                <a:gd name="T44" fmla="*/ 76 w 979"/>
                <a:gd name="T45" fmla="*/ 466 h 574"/>
                <a:gd name="T46" fmla="*/ 99 w 979"/>
                <a:gd name="T47" fmla="*/ 390 h 574"/>
                <a:gd name="T48" fmla="*/ 38 w 979"/>
                <a:gd name="T49" fmla="*/ 275 h 574"/>
                <a:gd name="T50" fmla="*/ 69 w 979"/>
                <a:gd name="T51" fmla="*/ 237 h 574"/>
                <a:gd name="T52" fmla="*/ 23 w 979"/>
                <a:gd name="T53" fmla="*/ 191 h 574"/>
                <a:gd name="T54" fmla="*/ 31 w 979"/>
                <a:gd name="T55" fmla="*/ 122 h 574"/>
                <a:gd name="T56" fmla="*/ 15 w 979"/>
                <a:gd name="T57" fmla="*/ 46 h 574"/>
                <a:gd name="T58" fmla="*/ 69 w 979"/>
                <a:gd name="T59" fmla="*/ 15 h 574"/>
                <a:gd name="T60" fmla="*/ 69 w 979"/>
                <a:gd name="T61" fmla="*/ 15 h 574"/>
                <a:gd name="T62" fmla="*/ 145 w 979"/>
                <a:gd name="T63" fmla="*/ 54 h 574"/>
                <a:gd name="T64" fmla="*/ 214 w 979"/>
                <a:gd name="T65" fmla="*/ 61 h 574"/>
                <a:gd name="T66" fmla="*/ 306 w 979"/>
                <a:gd name="T67" fmla="*/ 8 h 574"/>
                <a:gd name="T68" fmla="*/ 374 w 979"/>
                <a:gd name="T69" fmla="*/ 46 h 574"/>
                <a:gd name="T70" fmla="*/ 382 w 979"/>
                <a:gd name="T71" fmla="*/ 8 h 574"/>
                <a:gd name="T72" fmla="*/ 405 w 979"/>
                <a:gd name="T73" fmla="*/ 8 h 574"/>
                <a:gd name="T74" fmla="*/ 466 w 979"/>
                <a:gd name="T75" fmla="*/ 107 h 574"/>
                <a:gd name="T76" fmla="*/ 527 w 979"/>
                <a:gd name="T77" fmla="*/ 145 h 574"/>
                <a:gd name="T78" fmla="*/ 588 w 979"/>
                <a:gd name="T79" fmla="*/ 115 h 574"/>
                <a:gd name="T80" fmla="*/ 664 w 979"/>
                <a:gd name="T81" fmla="*/ 77 h 574"/>
                <a:gd name="T82" fmla="*/ 710 w 979"/>
                <a:gd name="T83" fmla="*/ 92 h 574"/>
                <a:gd name="T84" fmla="*/ 733 w 979"/>
                <a:gd name="T85" fmla="*/ 77 h 574"/>
                <a:gd name="T86" fmla="*/ 817 w 979"/>
                <a:gd name="T87" fmla="*/ 9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9" h="574">
                  <a:moveTo>
                    <a:pt x="817" y="92"/>
                  </a:moveTo>
                  <a:lnTo>
                    <a:pt x="817" y="92"/>
                  </a:lnTo>
                  <a:cubicBezTo>
                    <a:pt x="832" y="115"/>
                    <a:pt x="840" y="145"/>
                    <a:pt x="855" y="168"/>
                  </a:cubicBezTo>
                  <a:cubicBezTo>
                    <a:pt x="886" y="206"/>
                    <a:pt x="947" y="222"/>
                    <a:pt x="962" y="267"/>
                  </a:cubicBezTo>
                  <a:cubicBezTo>
                    <a:pt x="978" y="344"/>
                    <a:pt x="939" y="420"/>
                    <a:pt x="932" y="497"/>
                  </a:cubicBezTo>
                  <a:lnTo>
                    <a:pt x="932" y="497"/>
                  </a:lnTo>
                  <a:cubicBezTo>
                    <a:pt x="748" y="573"/>
                    <a:pt x="748" y="573"/>
                    <a:pt x="748" y="573"/>
                  </a:cubicBezTo>
                  <a:lnTo>
                    <a:pt x="748" y="573"/>
                  </a:lnTo>
                  <a:cubicBezTo>
                    <a:pt x="718" y="550"/>
                    <a:pt x="680" y="520"/>
                    <a:pt x="642" y="504"/>
                  </a:cubicBezTo>
                  <a:cubicBezTo>
                    <a:pt x="626" y="497"/>
                    <a:pt x="611" y="489"/>
                    <a:pt x="603" y="489"/>
                  </a:cubicBezTo>
                  <a:cubicBezTo>
                    <a:pt x="596" y="497"/>
                    <a:pt x="603" y="504"/>
                    <a:pt x="596" y="512"/>
                  </a:cubicBezTo>
                  <a:cubicBezTo>
                    <a:pt x="580" y="512"/>
                    <a:pt x="565" y="512"/>
                    <a:pt x="550" y="512"/>
                  </a:cubicBezTo>
                  <a:cubicBezTo>
                    <a:pt x="535" y="512"/>
                    <a:pt x="527" y="489"/>
                    <a:pt x="512" y="497"/>
                  </a:cubicBezTo>
                  <a:cubicBezTo>
                    <a:pt x="496" y="504"/>
                    <a:pt x="504" y="542"/>
                    <a:pt x="481" y="542"/>
                  </a:cubicBezTo>
                  <a:cubicBezTo>
                    <a:pt x="458" y="535"/>
                    <a:pt x="466" y="489"/>
                    <a:pt x="443" y="481"/>
                  </a:cubicBezTo>
                  <a:cubicBezTo>
                    <a:pt x="420" y="474"/>
                    <a:pt x="397" y="497"/>
                    <a:pt x="374" y="497"/>
                  </a:cubicBezTo>
                  <a:cubicBezTo>
                    <a:pt x="367" y="497"/>
                    <a:pt x="351" y="497"/>
                    <a:pt x="344" y="489"/>
                  </a:cubicBezTo>
                  <a:cubicBezTo>
                    <a:pt x="328" y="481"/>
                    <a:pt x="328" y="466"/>
                    <a:pt x="313" y="466"/>
                  </a:cubicBezTo>
                  <a:cubicBezTo>
                    <a:pt x="290" y="466"/>
                    <a:pt x="260" y="481"/>
                    <a:pt x="237" y="489"/>
                  </a:cubicBezTo>
                  <a:cubicBezTo>
                    <a:pt x="214" y="497"/>
                    <a:pt x="198" y="504"/>
                    <a:pt x="175" y="497"/>
                  </a:cubicBezTo>
                  <a:cubicBezTo>
                    <a:pt x="153" y="497"/>
                    <a:pt x="130" y="489"/>
                    <a:pt x="107" y="481"/>
                  </a:cubicBezTo>
                  <a:cubicBezTo>
                    <a:pt x="99" y="481"/>
                    <a:pt x="92" y="474"/>
                    <a:pt x="76" y="466"/>
                  </a:cubicBezTo>
                  <a:lnTo>
                    <a:pt x="76" y="466"/>
                  </a:lnTo>
                  <a:cubicBezTo>
                    <a:pt x="84" y="443"/>
                    <a:pt x="107" y="420"/>
                    <a:pt x="99" y="390"/>
                  </a:cubicBezTo>
                  <a:cubicBezTo>
                    <a:pt x="92" y="352"/>
                    <a:pt x="53" y="313"/>
                    <a:pt x="38" y="275"/>
                  </a:cubicBezTo>
                  <a:cubicBezTo>
                    <a:pt x="38" y="260"/>
                    <a:pt x="69" y="252"/>
                    <a:pt x="69" y="237"/>
                  </a:cubicBezTo>
                  <a:cubicBezTo>
                    <a:pt x="61" y="222"/>
                    <a:pt x="31" y="214"/>
                    <a:pt x="23" y="191"/>
                  </a:cubicBezTo>
                  <a:cubicBezTo>
                    <a:pt x="15" y="168"/>
                    <a:pt x="31" y="145"/>
                    <a:pt x="31" y="122"/>
                  </a:cubicBezTo>
                  <a:cubicBezTo>
                    <a:pt x="23" y="100"/>
                    <a:pt x="0" y="69"/>
                    <a:pt x="15" y="46"/>
                  </a:cubicBezTo>
                  <a:cubicBezTo>
                    <a:pt x="23" y="31"/>
                    <a:pt x="46" y="23"/>
                    <a:pt x="69" y="15"/>
                  </a:cubicBezTo>
                  <a:lnTo>
                    <a:pt x="69" y="15"/>
                  </a:lnTo>
                  <a:cubicBezTo>
                    <a:pt x="92" y="31"/>
                    <a:pt x="122" y="46"/>
                    <a:pt x="145" y="54"/>
                  </a:cubicBezTo>
                  <a:cubicBezTo>
                    <a:pt x="168" y="61"/>
                    <a:pt x="191" y="69"/>
                    <a:pt x="214" y="61"/>
                  </a:cubicBezTo>
                  <a:cubicBezTo>
                    <a:pt x="244" y="54"/>
                    <a:pt x="267" y="8"/>
                    <a:pt x="306" y="8"/>
                  </a:cubicBezTo>
                  <a:cubicBezTo>
                    <a:pt x="328" y="0"/>
                    <a:pt x="344" y="46"/>
                    <a:pt x="374" y="46"/>
                  </a:cubicBezTo>
                  <a:cubicBezTo>
                    <a:pt x="382" y="46"/>
                    <a:pt x="374" y="15"/>
                    <a:pt x="382" y="8"/>
                  </a:cubicBezTo>
                  <a:cubicBezTo>
                    <a:pt x="382" y="0"/>
                    <a:pt x="397" y="0"/>
                    <a:pt x="405" y="8"/>
                  </a:cubicBezTo>
                  <a:cubicBezTo>
                    <a:pt x="428" y="38"/>
                    <a:pt x="443" y="77"/>
                    <a:pt x="466" y="107"/>
                  </a:cubicBezTo>
                  <a:cubicBezTo>
                    <a:pt x="481" y="122"/>
                    <a:pt x="504" y="145"/>
                    <a:pt x="527" y="145"/>
                  </a:cubicBezTo>
                  <a:cubicBezTo>
                    <a:pt x="550" y="145"/>
                    <a:pt x="573" y="130"/>
                    <a:pt x="588" y="115"/>
                  </a:cubicBezTo>
                  <a:cubicBezTo>
                    <a:pt x="619" y="107"/>
                    <a:pt x="642" y="84"/>
                    <a:pt x="664" y="77"/>
                  </a:cubicBezTo>
                  <a:cubicBezTo>
                    <a:pt x="680" y="77"/>
                    <a:pt x="695" y="92"/>
                    <a:pt x="710" y="92"/>
                  </a:cubicBezTo>
                  <a:cubicBezTo>
                    <a:pt x="718" y="92"/>
                    <a:pt x="725" y="77"/>
                    <a:pt x="733" y="77"/>
                  </a:cubicBezTo>
                  <a:cubicBezTo>
                    <a:pt x="764" y="77"/>
                    <a:pt x="794" y="84"/>
                    <a:pt x="817"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8" name="Freeform 176"/>
            <p:cNvSpPr>
              <a:spLocks noChangeArrowheads="1"/>
            </p:cNvSpPr>
            <p:nvPr/>
          </p:nvSpPr>
          <p:spPr bwMode="auto">
            <a:xfrm>
              <a:off x="4022463" y="5729288"/>
              <a:ext cx="292081" cy="252412"/>
            </a:xfrm>
            <a:custGeom>
              <a:avLst/>
              <a:gdLst>
                <a:gd name="T0" fmla="*/ 0 w 810"/>
                <a:gd name="T1" fmla="*/ 572 h 703"/>
                <a:gd name="T2" fmla="*/ 0 w 810"/>
                <a:gd name="T3" fmla="*/ 572 h 703"/>
                <a:gd name="T4" fmla="*/ 76 w 810"/>
                <a:gd name="T5" fmla="*/ 611 h 703"/>
                <a:gd name="T6" fmla="*/ 145 w 810"/>
                <a:gd name="T7" fmla="*/ 618 h 703"/>
                <a:gd name="T8" fmla="*/ 237 w 810"/>
                <a:gd name="T9" fmla="*/ 565 h 703"/>
                <a:gd name="T10" fmla="*/ 305 w 810"/>
                <a:gd name="T11" fmla="*/ 603 h 703"/>
                <a:gd name="T12" fmla="*/ 313 w 810"/>
                <a:gd name="T13" fmla="*/ 565 h 703"/>
                <a:gd name="T14" fmla="*/ 336 w 810"/>
                <a:gd name="T15" fmla="*/ 565 h 703"/>
                <a:gd name="T16" fmla="*/ 397 w 810"/>
                <a:gd name="T17" fmla="*/ 664 h 703"/>
                <a:gd name="T18" fmla="*/ 458 w 810"/>
                <a:gd name="T19" fmla="*/ 702 h 703"/>
                <a:gd name="T20" fmla="*/ 519 w 810"/>
                <a:gd name="T21" fmla="*/ 672 h 703"/>
                <a:gd name="T22" fmla="*/ 595 w 810"/>
                <a:gd name="T23" fmla="*/ 634 h 703"/>
                <a:gd name="T24" fmla="*/ 641 w 810"/>
                <a:gd name="T25" fmla="*/ 649 h 703"/>
                <a:gd name="T26" fmla="*/ 664 w 810"/>
                <a:gd name="T27" fmla="*/ 634 h 703"/>
                <a:gd name="T28" fmla="*/ 748 w 810"/>
                <a:gd name="T29" fmla="*/ 649 h 703"/>
                <a:gd name="T30" fmla="*/ 748 w 810"/>
                <a:gd name="T31" fmla="*/ 649 h 703"/>
                <a:gd name="T32" fmla="*/ 786 w 810"/>
                <a:gd name="T33" fmla="*/ 572 h 703"/>
                <a:gd name="T34" fmla="*/ 794 w 810"/>
                <a:gd name="T35" fmla="*/ 519 h 703"/>
                <a:gd name="T36" fmla="*/ 779 w 810"/>
                <a:gd name="T37" fmla="*/ 458 h 703"/>
                <a:gd name="T38" fmla="*/ 779 w 810"/>
                <a:gd name="T39" fmla="*/ 458 h 703"/>
                <a:gd name="T40" fmla="*/ 794 w 810"/>
                <a:gd name="T41" fmla="*/ 374 h 703"/>
                <a:gd name="T42" fmla="*/ 809 w 810"/>
                <a:gd name="T43" fmla="*/ 343 h 703"/>
                <a:gd name="T44" fmla="*/ 779 w 810"/>
                <a:gd name="T45" fmla="*/ 236 h 703"/>
                <a:gd name="T46" fmla="*/ 740 w 810"/>
                <a:gd name="T47" fmla="*/ 168 h 703"/>
                <a:gd name="T48" fmla="*/ 740 w 810"/>
                <a:gd name="T49" fmla="*/ 84 h 703"/>
                <a:gd name="T50" fmla="*/ 740 w 810"/>
                <a:gd name="T51" fmla="*/ 84 h 703"/>
                <a:gd name="T52" fmla="*/ 687 w 810"/>
                <a:gd name="T53" fmla="*/ 0 h 703"/>
                <a:gd name="T54" fmla="*/ 687 w 810"/>
                <a:gd name="T55" fmla="*/ 0 h 703"/>
                <a:gd name="T56" fmla="*/ 656 w 810"/>
                <a:gd name="T57" fmla="*/ 39 h 703"/>
                <a:gd name="T58" fmla="*/ 595 w 810"/>
                <a:gd name="T59" fmla="*/ 46 h 703"/>
                <a:gd name="T60" fmla="*/ 557 w 810"/>
                <a:gd name="T61" fmla="*/ 31 h 703"/>
                <a:gd name="T62" fmla="*/ 527 w 810"/>
                <a:gd name="T63" fmla="*/ 39 h 703"/>
                <a:gd name="T64" fmla="*/ 504 w 810"/>
                <a:gd name="T65" fmla="*/ 77 h 703"/>
                <a:gd name="T66" fmla="*/ 458 w 810"/>
                <a:gd name="T67" fmla="*/ 91 h 703"/>
                <a:gd name="T68" fmla="*/ 420 w 810"/>
                <a:gd name="T69" fmla="*/ 54 h 703"/>
                <a:gd name="T70" fmla="*/ 313 w 810"/>
                <a:gd name="T71" fmla="*/ 91 h 703"/>
                <a:gd name="T72" fmla="*/ 313 w 810"/>
                <a:gd name="T73" fmla="*/ 91 h 703"/>
                <a:gd name="T74" fmla="*/ 336 w 810"/>
                <a:gd name="T75" fmla="*/ 137 h 703"/>
                <a:gd name="T76" fmla="*/ 336 w 810"/>
                <a:gd name="T77" fmla="*/ 206 h 703"/>
                <a:gd name="T78" fmla="*/ 305 w 810"/>
                <a:gd name="T79" fmla="*/ 213 h 703"/>
                <a:gd name="T80" fmla="*/ 275 w 810"/>
                <a:gd name="T81" fmla="*/ 290 h 703"/>
                <a:gd name="T82" fmla="*/ 175 w 810"/>
                <a:gd name="T83" fmla="*/ 252 h 703"/>
                <a:gd name="T84" fmla="*/ 145 w 810"/>
                <a:gd name="T85" fmla="*/ 259 h 703"/>
                <a:gd name="T86" fmla="*/ 145 w 810"/>
                <a:gd name="T87" fmla="*/ 313 h 703"/>
                <a:gd name="T88" fmla="*/ 106 w 810"/>
                <a:gd name="T89" fmla="*/ 359 h 703"/>
                <a:gd name="T90" fmla="*/ 106 w 810"/>
                <a:gd name="T91" fmla="*/ 359 h 703"/>
                <a:gd name="T92" fmla="*/ 84 w 810"/>
                <a:gd name="T93" fmla="*/ 412 h 703"/>
                <a:gd name="T94" fmla="*/ 122 w 810"/>
                <a:gd name="T95" fmla="*/ 458 h 703"/>
                <a:gd name="T96" fmla="*/ 99 w 810"/>
                <a:gd name="T97" fmla="*/ 488 h 703"/>
                <a:gd name="T98" fmla="*/ 61 w 810"/>
                <a:gd name="T99" fmla="*/ 488 h 703"/>
                <a:gd name="T100" fmla="*/ 61 w 810"/>
                <a:gd name="T101" fmla="*/ 488 h 703"/>
                <a:gd name="T102" fmla="*/ 53 w 810"/>
                <a:gd name="T103" fmla="*/ 549 h 703"/>
                <a:gd name="T104" fmla="*/ 0 w 810"/>
                <a:gd name="T105" fmla="*/ 572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0" h="703">
                  <a:moveTo>
                    <a:pt x="0" y="572"/>
                  </a:moveTo>
                  <a:lnTo>
                    <a:pt x="0" y="572"/>
                  </a:lnTo>
                  <a:cubicBezTo>
                    <a:pt x="23" y="588"/>
                    <a:pt x="53" y="603"/>
                    <a:pt x="76" y="611"/>
                  </a:cubicBezTo>
                  <a:cubicBezTo>
                    <a:pt x="99" y="618"/>
                    <a:pt x="122" y="626"/>
                    <a:pt x="145" y="618"/>
                  </a:cubicBezTo>
                  <a:cubicBezTo>
                    <a:pt x="175" y="611"/>
                    <a:pt x="198" y="565"/>
                    <a:pt x="237" y="565"/>
                  </a:cubicBezTo>
                  <a:cubicBezTo>
                    <a:pt x="259" y="557"/>
                    <a:pt x="275" y="603"/>
                    <a:pt x="305" y="603"/>
                  </a:cubicBezTo>
                  <a:cubicBezTo>
                    <a:pt x="313" y="603"/>
                    <a:pt x="305" y="572"/>
                    <a:pt x="313" y="565"/>
                  </a:cubicBezTo>
                  <a:cubicBezTo>
                    <a:pt x="313" y="557"/>
                    <a:pt x="328" y="557"/>
                    <a:pt x="336" y="565"/>
                  </a:cubicBezTo>
                  <a:cubicBezTo>
                    <a:pt x="359" y="595"/>
                    <a:pt x="374" y="634"/>
                    <a:pt x="397" y="664"/>
                  </a:cubicBezTo>
                  <a:cubicBezTo>
                    <a:pt x="412" y="679"/>
                    <a:pt x="435" y="702"/>
                    <a:pt x="458" y="702"/>
                  </a:cubicBezTo>
                  <a:cubicBezTo>
                    <a:pt x="481" y="702"/>
                    <a:pt x="504" y="687"/>
                    <a:pt x="519" y="672"/>
                  </a:cubicBezTo>
                  <a:cubicBezTo>
                    <a:pt x="550" y="664"/>
                    <a:pt x="573" y="641"/>
                    <a:pt x="595" y="634"/>
                  </a:cubicBezTo>
                  <a:cubicBezTo>
                    <a:pt x="611" y="634"/>
                    <a:pt x="626" y="649"/>
                    <a:pt x="641" y="649"/>
                  </a:cubicBezTo>
                  <a:cubicBezTo>
                    <a:pt x="649" y="649"/>
                    <a:pt x="656" y="634"/>
                    <a:pt x="664" y="634"/>
                  </a:cubicBezTo>
                  <a:cubicBezTo>
                    <a:pt x="695" y="634"/>
                    <a:pt x="725" y="641"/>
                    <a:pt x="748" y="649"/>
                  </a:cubicBezTo>
                  <a:lnTo>
                    <a:pt x="748" y="649"/>
                  </a:lnTo>
                  <a:cubicBezTo>
                    <a:pt x="763" y="626"/>
                    <a:pt x="771" y="595"/>
                    <a:pt x="786" y="572"/>
                  </a:cubicBezTo>
                  <a:cubicBezTo>
                    <a:pt x="786" y="557"/>
                    <a:pt x="794" y="534"/>
                    <a:pt x="794" y="519"/>
                  </a:cubicBezTo>
                  <a:cubicBezTo>
                    <a:pt x="794" y="504"/>
                    <a:pt x="786" y="481"/>
                    <a:pt x="779" y="458"/>
                  </a:cubicBezTo>
                  <a:lnTo>
                    <a:pt x="779" y="458"/>
                  </a:lnTo>
                  <a:cubicBezTo>
                    <a:pt x="786" y="435"/>
                    <a:pt x="786" y="405"/>
                    <a:pt x="794" y="374"/>
                  </a:cubicBezTo>
                  <a:cubicBezTo>
                    <a:pt x="794" y="366"/>
                    <a:pt x="809" y="359"/>
                    <a:pt x="809" y="343"/>
                  </a:cubicBezTo>
                  <a:cubicBezTo>
                    <a:pt x="802" y="305"/>
                    <a:pt x="786" y="267"/>
                    <a:pt x="779" y="236"/>
                  </a:cubicBezTo>
                  <a:cubicBezTo>
                    <a:pt x="763" y="206"/>
                    <a:pt x="748" y="191"/>
                    <a:pt x="740" y="168"/>
                  </a:cubicBezTo>
                  <a:cubicBezTo>
                    <a:pt x="733" y="137"/>
                    <a:pt x="740" y="114"/>
                    <a:pt x="740" y="84"/>
                  </a:cubicBezTo>
                  <a:lnTo>
                    <a:pt x="740" y="84"/>
                  </a:lnTo>
                  <a:cubicBezTo>
                    <a:pt x="687" y="0"/>
                    <a:pt x="687" y="0"/>
                    <a:pt x="687" y="0"/>
                  </a:cubicBezTo>
                  <a:lnTo>
                    <a:pt x="687" y="0"/>
                  </a:lnTo>
                  <a:cubicBezTo>
                    <a:pt x="679" y="16"/>
                    <a:pt x="672" y="31"/>
                    <a:pt x="656" y="39"/>
                  </a:cubicBezTo>
                  <a:cubicBezTo>
                    <a:pt x="641" y="46"/>
                    <a:pt x="618" y="46"/>
                    <a:pt x="595" y="46"/>
                  </a:cubicBezTo>
                  <a:cubicBezTo>
                    <a:pt x="580" y="46"/>
                    <a:pt x="573" y="39"/>
                    <a:pt x="557" y="31"/>
                  </a:cubicBezTo>
                  <a:cubicBezTo>
                    <a:pt x="542" y="31"/>
                    <a:pt x="534" y="31"/>
                    <a:pt x="527" y="39"/>
                  </a:cubicBezTo>
                  <a:cubicBezTo>
                    <a:pt x="511" y="46"/>
                    <a:pt x="511" y="69"/>
                    <a:pt x="504" y="77"/>
                  </a:cubicBezTo>
                  <a:cubicBezTo>
                    <a:pt x="488" y="84"/>
                    <a:pt x="473" y="91"/>
                    <a:pt x="458" y="91"/>
                  </a:cubicBezTo>
                  <a:cubicBezTo>
                    <a:pt x="443" y="84"/>
                    <a:pt x="435" y="54"/>
                    <a:pt x="420" y="54"/>
                  </a:cubicBezTo>
                  <a:cubicBezTo>
                    <a:pt x="381" y="54"/>
                    <a:pt x="343" y="77"/>
                    <a:pt x="313" y="91"/>
                  </a:cubicBezTo>
                  <a:lnTo>
                    <a:pt x="313" y="91"/>
                  </a:lnTo>
                  <a:cubicBezTo>
                    <a:pt x="320" y="107"/>
                    <a:pt x="328" y="122"/>
                    <a:pt x="336" y="137"/>
                  </a:cubicBezTo>
                  <a:cubicBezTo>
                    <a:pt x="343" y="160"/>
                    <a:pt x="343" y="183"/>
                    <a:pt x="336" y="206"/>
                  </a:cubicBezTo>
                  <a:cubicBezTo>
                    <a:pt x="328" y="221"/>
                    <a:pt x="305" y="206"/>
                    <a:pt x="305" y="213"/>
                  </a:cubicBezTo>
                  <a:cubicBezTo>
                    <a:pt x="282" y="236"/>
                    <a:pt x="298" y="282"/>
                    <a:pt x="275" y="290"/>
                  </a:cubicBezTo>
                  <a:cubicBezTo>
                    <a:pt x="237" y="297"/>
                    <a:pt x="206" y="259"/>
                    <a:pt x="175" y="252"/>
                  </a:cubicBezTo>
                  <a:cubicBezTo>
                    <a:pt x="160" y="252"/>
                    <a:pt x="152" y="252"/>
                    <a:pt x="145" y="259"/>
                  </a:cubicBezTo>
                  <a:cubicBezTo>
                    <a:pt x="137" y="274"/>
                    <a:pt x="152" y="297"/>
                    <a:pt x="145" y="313"/>
                  </a:cubicBezTo>
                  <a:cubicBezTo>
                    <a:pt x="137" y="336"/>
                    <a:pt x="122" y="343"/>
                    <a:pt x="106" y="359"/>
                  </a:cubicBezTo>
                  <a:lnTo>
                    <a:pt x="106" y="359"/>
                  </a:lnTo>
                  <a:cubicBezTo>
                    <a:pt x="99" y="374"/>
                    <a:pt x="84" y="389"/>
                    <a:pt x="84" y="412"/>
                  </a:cubicBezTo>
                  <a:cubicBezTo>
                    <a:pt x="84" y="427"/>
                    <a:pt x="114" y="435"/>
                    <a:pt x="122" y="458"/>
                  </a:cubicBezTo>
                  <a:cubicBezTo>
                    <a:pt x="122" y="465"/>
                    <a:pt x="114" y="481"/>
                    <a:pt x="99" y="488"/>
                  </a:cubicBezTo>
                  <a:cubicBezTo>
                    <a:pt x="91" y="488"/>
                    <a:pt x="76" y="488"/>
                    <a:pt x="61" y="488"/>
                  </a:cubicBezTo>
                  <a:lnTo>
                    <a:pt x="61" y="488"/>
                  </a:lnTo>
                  <a:cubicBezTo>
                    <a:pt x="53" y="511"/>
                    <a:pt x="61" y="534"/>
                    <a:pt x="53" y="549"/>
                  </a:cubicBezTo>
                  <a:cubicBezTo>
                    <a:pt x="38" y="565"/>
                    <a:pt x="15" y="565"/>
                    <a:pt x="0" y="57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59" name="Freeform 177"/>
            <p:cNvSpPr>
              <a:spLocks noChangeArrowheads="1"/>
            </p:cNvSpPr>
            <p:nvPr/>
          </p:nvSpPr>
          <p:spPr bwMode="auto">
            <a:xfrm>
              <a:off x="4285972" y="5641976"/>
              <a:ext cx="315892" cy="258763"/>
            </a:xfrm>
            <a:custGeom>
              <a:avLst/>
              <a:gdLst>
                <a:gd name="T0" fmla="*/ 642 w 879"/>
                <a:gd name="T1" fmla="*/ 671 h 718"/>
                <a:gd name="T2" fmla="*/ 642 w 879"/>
                <a:gd name="T3" fmla="*/ 671 h 718"/>
                <a:gd name="T4" fmla="*/ 703 w 879"/>
                <a:gd name="T5" fmla="*/ 664 h 718"/>
                <a:gd name="T6" fmla="*/ 718 w 879"/>
                <a:gd name="T7" fmla="*/ 671 h 718"/>
                <a:gd name="T8" fmla="*/ 733 w 879"/>
                <a:gd name="T9" fmla="*/ 656 h 718"/>
                <a:gd name="T10" fmla="*/ 779 w 879"/>
                <a:gd name="T11" fmla="*/ 649 h 718"/>
                <a:gd name="T12" fmla="*/ 779 w 879"/>
                <a:gd name="T13" fmla="*/ 649 h 718"/>
                <a:gd name="T14" fmla="*/ 756 w 879"/>
                <a:gd name="T15" fmla="*/ 580 h 718"/>
                <a:gd name="T16" fmla="*/ 855 w 879"/>
                <a:gd name="T17" fmla="*/ 572 h 718"/>
                <a:gd name="T18" fmla="*/ 878 w 879"/>
                <a:gd name="T19" fmla="*/ 557 h 718"/>
                <a:gd name="T20" fmla="*/ 848 w 879"/>
                <a:gd name="T21" fmla="*/ 496 h 718"/>
                <a:gd name="T22" fmla="*/ 817 w 879"/>
                <a:gd name="T23" fmla="*/ 496 h 718"/>
                <a:gd name="T24" fmla="*/ 802 w 879"/>
                <a:gd name="T25" fmla="*/ 480 h 718"/>
                <a:gd name="T26" fmla="*/ 764 w 879"/>
                <a:gd name="T27" fmla="*/ 480 h 718"/>
                <a:gd name="T28" fmla="*/ 733 w 879"/>
                <a:gd name="T29" fmla="*/ 389 h 718"/>
                <a:gd name="T30" fmla="*/ 726 w 879"/>
                <a:gd name="T31" fmla="*/ 381 h 718"/>
                <a:gd name="T32" fmla="*/ 741 w 879"/>
                <a:gd name="T33" fmla="*/ 343 h 718"/>
                <a:gd name="T34" fmla="*/ 756 w 879"/>
                <a:gd name="T35" fmla="*/ 267 h 718"/>
                <a:gd name="T36" fmla="*/ 733 w 879"/>
                <a:gd name="T37" fmla="*/ 244 h 718"/>
                <a:gd name="T38" fmla="*/ 642 w 879"/>
                <a:gd name="T39" fmla="*/ 145 h 718"/>
                <a:gd name="T40" fmla="*/ 642 w 879"/>
                <a:gd name="T41" fmla="*/ 145 h 718"/>
                <a:gd name="T42" fmla="*/ 580 w 879"/>
                <a:gd name="T43" fmla="*/ 122 h 718"/>
                <a:gd name="T44" fmla="*/ 542 w 879"/>
                <a:gd name="T45" fmla="*/ 8 h 718"/>
                <a:gd name="T46" fmla="*/ 504 w 879"/>
                <a:gd name="T47" fmla="*/ 8 h 718"/>
                <a:gd name="T48" fmla="*/ 504 w 879"/>
                <a:gd name="T49" fmla="*/ 8 h 718"/>
                <a:gd name="T50" fmla="*/ 405 w 879"/>
                <a:gd name="T51" fmla="*/ 61 h 718"/>
                <a:gd name="T52" fmla="*/ 351 w 879"/>
                <a:gd name="T53" fmla="*/ 84 h 718"/>
                <a:gd name="T54" fmla="*/ 290 w 879"/>
                <a:gd name="T55" fmla="*/ 77 h 718"/>
                <a:gd name="T56" fmla="*/ 290 w 879"/>
                <a:gd name="T57" fmla="*/ 153 h 718"/>
                <a:gd name="T58" fmla="*/ 252 w 879"/>
                <a:gd name="T59" fmla="*/ 145 h 718"/>
                <a:gd name="T60" fmla="*/ 229 w 879"/>
                <a:gd name="T61" fmla="*/ 168 h 718"/>
                <a:gd name="T62" fmla="*/ 183 w 879"/>
                <a:gd name="T63" fmla="*/ 161 h 718"/>
                <a:gd name="T64" fmla="*/ 145 w 879"/>
                <a:gd name="T65" fmla="*/ 191 h 718"/>
                <a:gd name="T66" fmla="*/ 92 w 879"/>
                <a:gd name="T67" fmla="*/ 206 h 718"/>
                <a:gd name="T68" fmla="*/ 153 w 879"/>
                <a:gd name="T69" fmla="*/ 267 h 718"/>
                <a:gd name="T70" fmla="*/ 130 w 879"/>
                <a:gd name="T71" fmla="*/ 283 h 718"/>
                <a:gd name="T72" fmla="*/ 130 w 879"/>
                <a:gd name="T73" fmla="*/ 335 h 718"/>
                <a:gd name="T74" fmla="*/ 53 w 879"/>
                <a:gd name="T75" fmla="*/ 321 h 718"/>
                <a:gd name="T76" fmla="*/ 7 w 879"/>
                <a:gd name="T77" fmla="*/ 328 h 718"/>
                <a:gd name="T78" fmla="*/ 7 w 879"/>
                <a:gd name="T79" fmla="*/ 328 h 718"/>
                <a:gd name="T80" fmla="*/ 7 w 879"/>
                <a:gd name="T81" fmla="*/ 412 h 718"/>
                <a:gd name="T82" fmla="*/ 46 w 879"/>
                <a:gd name="T83" fmla="*/ 480 h 718"/>
                <a:gd name="T84" fmla="*/ 76 w 879"/>
                <a:gd name="T85" fmla="*/ 587 h 718"/>
                <a:gd name="T86" fmla="*/ 61 w 879"/>
                <a:gd name="T87" fmla="*/ 618 h 718"/>
                <a:gd name="T88" fmla="*/ 46 w 879"/>
                <a:gd name="T89" fmla="*/ 702 h 718"/>
                <a:gd name="T90" fmla="*/ 46 w 879"/>
                <a:gd name="T91" fmla="*/ 702 h 718"/>
                <a:gd name="T92" fmla="*/ 145 w 879"/>
                <a:gd name="T93" fmla="*/ 702 h 718"/>
                <a:gd name="T94" fmla="*/ 206 w 879"/>
                <a:gd name="T95" fmla="*/ 709 h 718"/>
                <a:gd name="T96" fmla="*/ 252 w 879"/>
                <a:gd name="T97" fmla="*/ 656 h 718"/>
                <a:gd name="T98" fmla="*/ 313 w 879"/>
                <a:gd name="T99" fmla="*/ 679 h 718"/>
                <a:gd name="T100" fmla="*/ 390 w 879"/>
                <a:gd name="T101" fmla="*/ 679 h 718"/>
                <a:gd name="T102" fmla="*/ 382 w 879"/>
                <a:gd name="T103" fmla="*/ 664 h 718"/>
                <a:gd name="T104" fmla="*/ 443 w 879"/>
                <a:gd name="T105" fmla="*/ 679 h 718"/>
                <a:gd name="T106" fmla="*/ 504 w 879"/>
                <a:gd name="T107" fmla="*/ 633 h 718"/>
                <a:gd name="T108" fmla="*/ 573 w 879"/>
                <a:gd name="T109" fmla="*/ 618 h 718"/>
                <a:gd name="T110" fmla="*/ 619 w 879"/>
                <a:gd name="T111" fmla="*/ 626 h 718"/>
                <a:gd name="T112" fmla="*/ 642 w 879"/>
                <a:gd name="T113" fmla="*/ 6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9" h="718">
                  <a:moveTo>
                    <a:pt x="642" y="671"/>
                  </a:moveTo>
                  <a:lnTo>
                    <a:pt x="642" y="671"/>
                  </a:lnTo>
                  <a:cubicBezTo>
                    <a:pt x="664" y="664"/>
                    <a:pt x="680" y="656"/>
                    <a:pt x="703" y="664"/>
                  </a:cubicBezTo>
                  <a:cubicBezTo>
                    <a:pt x="710" y="664"/>
                    <a:pt x="710" y="679"/>
                    <a:pt x="718" y="671"/>
                  </a:cubicBezTo>
                  <a:cubicBezTo>
                    <a:pt x="726" y="671"/>
                    <a:pt x="726" y="656"/>
                    <a:pt x="733" y="656"/>
                  </a:cubicBezTo>
                  <a:cubicBezTo>
                    <a:pt x="748" y="649"/>
                    <a:pt x="764" y="649"/>
                    <a:pt x="779" y="649"/>
                  </a:cubicBezTo>
                  <a:lnTo>
                    <a:pt x="779" y="649"/>
                  </a:lnTo>
                  <a:cubicBezTo>
                    <a:pt x="771" y="626"/>
                    <a:pt x="741" y="595"/>
                    <a:pt x="756" y="580"/>
                  </a:cubicBezTo>
                  <a:cubicBezTo>
                    <a:pt x="787" y="557"/>
                    <a:pt x="825" y="580"/>
                    <a:pt x="855" y="572"/>
                  </a:cubicBezTo>
                  <a:cubicBezTo>
                    <a:pt x="871" y="572"/>
                    <a:pt x="878" y="564"/>
                    <a:pt x="878" y="557"/>
                  </a:cubicBezTo>
                  <a:cubicBezTo>
                    <a:pt x="878" y="534"/>
                    <a:pt x="863" y="511"/>
                    <a:pt x="848" y="496"/>
                  </a:cubicBezTo>
                  <a:cubicBezTo>
                    <a:pt x="840" y="488"/>
                    <a:pt x="825" y="503"/>
                    <a:pt x="817" y="496"/>
                  </a:cubicBezTo>
                  <a:cubicBezTo>
                    <a:pt x="809" y="496"/>
                    <a:pt x="809" y="480"/>
                    <a:pt x="802" y="480"/>
                  </a:cubicBezTo>
                  <a:cubicBezTo>
                    <a:pt x="787" y="473"/>
                    <a:pt x="771" y="488"/>
                    <a:pt x="764" y="480"/>
                  </a:cubicBezTo>
                  <a:cubicBezTo>
                    <a:pt x="748" y="457"/>
                    <a:pt x="748" y="419"/>
                    <a:pt x="733" y="389"/>
                  </a:cubicBezTo>
                  <a:lnTo>
                    <a:pt x="726" y="381"/>
                  </a:lnTo>
                  <a:cubicBezTo>
                    <a:pt x="726" y="366"/>
                    <a:pt x="733" y="358"/>
                    <a:pt x="741" y="343"/>
                  </a:cubicBezTo>
                  <a:cubicBezTo>
                    <a:pt x="748" y="321"/>
                    <a:pt x="756" y="290"/>
                    <a:pt x="756" y="267"/>
                  </a:cubicBezTo>
                  <a:cubicBezTo>
                    <a:pt x="756" y="252"/>
                    <a:pt x="741" y="252"/>
                    <a:pt x="733" y="244"/>
                  </a:cubicBezTo>
                  <a:cubicBezTo>
                    <a:pt x="703" y="214"/>
                    <a:pt x="672" y="176"/>
                    <a:pt x="642" y="145"/>
                  </a:cubicBezTo>
                  <a:lnTo>
                    <a:pt x="642" y="145"/>
                  </a:lnTo>
                  <a:cubicBezTo>
                    <a:pt x="619" y="138"/>
                    <a:pt x="596" y="138"/>
                    <a:pt x="580" y="122"/>
                  </a:cubicBezTo>
                  <a:cubicBezTo>
                    <a:pt x="557" y="92"/>
                    <a:pt x="565" y="38"/>
                    <a:pt x="542" y="8"/>
                  </a:cubicBezTo>
                  <a:cubicBezTo>
                    <a:pt x="534" y="0"/>
                    <a:pt x="512" y="8"/>
                    <a:pt x="504" y="8"/>
                  </a:cubicBezTo>
                  <a:lnTo>
                    <a:pt x="504" y="8"/>
                  </a:lnTo>
                  <a:cubicBezTo>
                    <a:pt x="473" y="31"/>
                    <a:pt x="443" y="46"/>
                    <a:pt x="405" y="61"/>
                  </a:cubicBezTo>
                  <a:cubicBezTo>
                    <a:pt x="390" y="77"/>
                    <a:pt x="374" y="84"/>
                    <a:pt x="351" y="84"/>
                  </a:cubicBezTo>
                  <a:cubicBezTo>
                    <a:pt x="328" y="92"/>
                    <a:pt x="305" y="69"/>
                    <a:pt x="290" y="77"/>
                  </a:cubicBezTo>
                  <a:cubicBezTo>
                    <a:pt x="275" y="100"/>
                    <a:pt x="298" y="130"/>
                    <a:pt x="290" y="153"/>
                  </a:cubicBezTo>
                  <a:cubicBezTo>
                    <a:pt x="282" y="161"/>
                    <a:pt x="259" y="145"/>
                    <a:pt x="252" y="145"/>
                  </a:cubicBezTo>
                  <a:cubicBezTo>
                    <a:pt x="237" y="153"/>
                    <a:pt x="237" y="168"/>
                    <a:pt x="229" y="168"/>
                  </a:cubicBezTo>
                  <a:cubicBezTo>
                    <a:pt x="214" y="168"/>
                    <a:pt x="198" y="161"/>
                    <a:pt x="183" y="161"/>
                  </a:cubicBezTo>
                  <a:cubicBezTo>
                    <a:pt x="168" y="168"/>
                    <a:pt x="160" y="183"/>
                    <a:pt x="145" y="191"/>
                  </a:cubicBezTo>
                  <a:cubicBezTo>
                    <a:pt x="130" y="199"/>
                    <a:pt x="92" y="191"/>
                    <a:pt x="92" y="206"/>
                  </a:cubicBezTo>
                  <a:cubicBezTo>
                    <a:pt x="99" y="237"/>
                    <a:pt x="145" y="237"/>
                    <a:pt x="153" y="267"/>
                  </a:cubicBezTo>
                  <a:cubicBezTo>
                    <a:pt x="160" y="275"/>
                    <a:pt x="137" y="275"/>
                    <a:pt x="130" y="283"/>
                  </a:cubicBezTo>
                  <a:cubicBezTo>
                    <a:pt x="122" y="298"/>
                    <a:pt x="145" y="328"/>
                    <a:pt x="130" y="335"/>
                  </a:cubicBezTo>
                  <a:cubicBezTo>
                    <a:pt x="107" y="343"/>
                    <a:pt x="76" y="321"/>
                    <a:pt x="53" y="321"/>
                  </a:cubicBezTo>
                  <a:cubicBezTo>
                    <a:pt x="38" y="321"/>
                    <a:pt x="23" y="328"/>
                    <a:pt x="7" y="328"/>
                  </a:cubicBezTo>
                  <a:lnTo>
                    <a:pt x="7" y="328"/>
                  </a:lnTo>
                  <a:cubicBezTo>
                    <a:pt x="7" y="358"/>
                    <a:pt x="0" y="381"/>
                    <a:pt x="7" y="412"/>
                  </a:cubicBezTo>
                  <a:cubicBezTo>
                    <a:pt x="15" y="435"/>
                    <a:pt x="30" y="450"/>
                    <a:pt x="46" y="480"/>
                  </a:cubicBezTo>
                  <a:cubicBezTo>
                    <a:pt x="53" y="511"/>
                    <a:pt x="69" y="549"/>
                    <a:pt x="76" y="587"/>
                  </a:cubicBezTo>
                  <a:cubicBezTo>
                    <a:pt x="76" y="603"/>
                    <a:pt x="61" y="610"/>
                    <a:pt x="61" y="618"/>
                  </a:cubicBezTo>
                  <a:cubicBezTo>
                    <a:pt x="53" y="649"/>
                    <a:pt x="53" y="679"/>
                    <a:pt x="46" y="702"/>
                  </a:cubicBezTo>
                  <a:lnTo>
                    <a:pt x="46" y="702"/>
                  </a:lnTo>
                  <a:cubicBezTo>
                    <a:pt x="76" y="702"/>
                    <a:pt x="115" y="694"/>
                    <a:pt x="145" y="702"/>
                  </a:cubicBezTo>
                  <a:cubicBezTo>
                    <a:pt x="168" y="702"/>
                    <a:pt x="183" y="717"/>
                    <a:pt x="206" y="709"/>
                  </a:cubicBezTo>
                  <a:cubicBezTo>
                    <a:pt x="229" y="702"/>
                    <a:pt x="229" y="664"/>
                    <a:pt x="252" y="656"/>
                  </a:cubicBezTo>
                  <a:cubicBezTo>
                    <a:pt x="275" y="649"/>
                    <a:pt x="298" y="671"/>
                    <a:pt x="313" y="679"/>
                  </a:cubicBezTo>
                  <a:cubicBezTo>
                    <a:pt x="344" y="679"/>
                    <a:pt x="367" y="687"/>
                    <a:pt x="390" y="679"/>
                  </a:cubicBezTo>
                  <a:cubicBezTo>
                    <a:pt x="397" y="679"/>
                    <a:pt x="382" y="671"/>
                    <a:pt x="382" y="664"/>
                  </a:cubicBezTo>
                  <a:cubicBezTo>
                    <a:pt x="382" y="664"/>
                    <a:pt x="435" y="679"/>
                    <a:pt x="443" y="679"/>
                  </a:cubicBezTo>
                  <a:lnTo>
                    <a:pt x="504" y="633"/>
                  </a:lnTo>
                  <a:cubicBezTo>
                    <a:pt x="527" y="626"/>
                    <a:pt x="550" y="626"/>
                    <a:pt x="573" y="618"/>
                  </a:cubicBezTo>
                  <a:cubicBezTo>
                    <a:pt x="588" y="618"/>
                    <a:pt x="603" y="610"/>
                    <a:pt x="619" y="626"/>
                  </a:cubicBezTo>
                  <a:cubicBezTo>
                    <a:pt x="634" y="633"/>
                    <a:pt x="634" y="656"/>
                    <a:pt x="642" y="67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0" name="Freeform 178"/>
            <p:cNvSpPr>
              <a:spLocks noChangeArrowheads="1"/>
            </p:cNvSpPr>
            <p:nvPr/>
          </p:nvSpPr>
          <p:spPr bwMode="auto">
            <a:xfrm>
              <a:off x="4624087" y="5894389"/>
              <a:ext cx="122229" cy="96837"/>
            </a:xfrm>
            <a:custGeom>
              <a:avLst/>
              <a:gdLst>
                <a:gd name="T0" fmla="*/ 62 w 338"/>
                <a:gd name="T1" fmla="*/ 267 h 268"/>
                <a:gd name="T2" fmla="*/ 62 w 338"/>
                <a:gd name="T3" fmla="*/ 267 h 268"/>
                <a:gd name="T4" fmla="*/ 23 w 338"/>
                <a:gd name="T5" fmla="*/ 191 h 268"/>
                <a:gd name="T6" fmla="*/ 0 w 338"/>
                <a:gd name="T7" fmla="*/ 176 h 268"/>
                <a:gd name="T8" fmla="*/ 23 w 338"/>
                <a:gd name="T9" fmla="*/ 91 h 268"/>
                <a:gd name="T10" fmla="*/ 8 w 338"/>
                <a:gd name="T11" fmla="*/ 69 h 268"/>
                <a:gd name="T12" fmla="*/ 8 w 338"/>
                <a:gd name="T13" fmla="*/ 46 h 268"/>
                <a:gd name="T14" fmla="*/ 39 w 338"/>
                <a:gd name="T15" fmla="*/ 23 h 268"/>
                <a:gd name="T16" fmla="*/ 39 w 338"/>
                <a:gd name="T17" fmla="*/ 23 h 268"/>
                <a:gd name="T18" fmla="*/ 84 w 338"/>
                <a:gd name="T19" fmla="*/ 0 h 268"/>
                <a:gd name="T20" fmla="*/ 153 w 338"/>
                <a:gd name="T21" fmla="*/ 0 h 268"/>
                <a:gd name="T22" fmla="*/ 222 w 338"/>
                <a:gd name="T23" fmla="*/ 23 h 268"/>
                <a:gd name="T24" fmla="*/ 245 w 338"/>
                <a:gd name="T25" fmla="*/ 61 h 268"/>
                <a:gd name="T26" fmla="*/ 275 w 338"/>
                <a:gd name="T27" fmla="*/ 23 h 268"/>
                <a:gd name="T28" fmla="*/ 337 w 338"/>
                <a:gd name="T29" fmla="*/ 23 h 268"/>
                <a:gd name="T30" fmla="*/ 337 w 338"/>
                <a:gd name="T31" fmla="*/ 23 h 268"/>
                <a:gd name="T32" fmla="*/ 337 w 338"/>
                <a:gd name="T33" fmla="*/ 46 h 268"/>
                <a:gd name="T34" fmla="*/ 275 w 338"/>
                <a:gd name="T35" fmla="*/ 137 h 268"/>
                <a:gd name="T36" fmla="*/ 222 w 338"/>
                <a:gd name="T37" fmla="*/ 168 h 268"/>
                <a:gd name="T38" fmla="*/ 199 w 338"/>
                <a:gd name="T39" fmla="*/ 176 h 268"/>
                <a:gd name="T40" fmla="*/ 145 w 338"/>
                <a:gd name="T41" fmla="*/ 206 h 268"/>
                <a:gd name="T42" fmla="*/ 62 w 338"/>
                <a:gd name="T43"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68">
                  <a:moveTo>
                    <a:pt x="62" y="267"/>
                  </a:moveTo>
                  <a:lnTo>
                    <a:pt x="62" y="267"/>
                  </a:lnTo>
                  <a:cubicBezTo>
                    <a:pt x="46" y="244"/>
                    <a:pt x="39" y="214"/>
                    <a:pt x="23" y="191"/>
                  </a:cubicBezTo>
                  <a:cubicBezTo>
                    <a:pt x="23" y="183"/>
                    <a:pt x="0" y="183"/>
                    <a:pt x="0" y="176"/>
                  </a:cubicBezTo>
                  <a:cubicBezTo>
                    <a:pt x="0" y="145"/>
                    <a:pt x="16" y="122"/>
                    <a:pt x="23" y="91"/>
                  </a:cubicBezTo>
                  <a:cubicBezTo>
                    <a:pt x="23" y="84"/>
                    <a:pt x="8" y="76"/>
                    <a:pt x="8" y="69"/>
                  </a:cubicBezTo>
                  <a:cubicBezTo>
                    <a:pt x="8" y="61"/>
                    <a:pt x="0" y="53"/>
                    <a:pt x="8" y="46"/>
                  </a:cubicBezTo>
                  <a:cubicBezTo>
                    <a:pt x="16" y="38"/>
                    <a:pt x="23" y="30"/>
                    <a:pt x="39" y="23"/>
                  </a:cubicBezTo>
                  <a:lnTo>
                    <a:pt x="39" y="23"/>
                  </a:lnTo>
                  <a:cubicBezTo>
                    <a:pt x="54" y="15"/>
                    <a:pt x="69" y="0"/>
                    <a:pt x="84" y="0"/>
                  </a:cubicBezTo>
                  <a:cubicBezTo>
                    <a:pt x="107" y="0"/>
                    <a:pt x="130" y="0"/>
                    <a:pt x="153" y="0"/>
                  </a:cubicBezTo>
                  <a:cubicBezTo>
                    <a:pt x="176" y="7"/>
                    <a:pt x="207" y="7"/>
                    <a:pt x="222" y="23"/>
                  </a:cubicBezTo>
                  <a:cubicBezTo>
                    <a:pt x="237" y="30"/>
                    <a:pt x="229" y="61"/>
                    <a:pt x="245" y="61"/>
                  </a:cubicBezTo>
                  <a:cubicBezTo>
                    <a:pt x="260" y="61"/>
                    <a:pt x="260" y="30"/>
                    <a:pt x="275" y="23"/>
                  </a:cubicBezTo>
                  <a:cubicBezTo>
                    <a:pt x="298" y="15"/>
                    <a:pt x="314" y="23"/>
                    <a:pt x="337" y="23"/>
                  </a:cubicBezTo>
                  <a:lnTo>
                    <a:pt x="337" y="23"/>
                  </a:lnTo>
                  <a:cubicBezTo>
                    <a:pt x="337" y="30"/>
                    <a:pt x="337" y="38"/>
                    <a:pt x="337" y="46"/>
                  </a:cubicBezTo>
                  <a:cubicBezTo>
                    <a:pt x="337" y="69"/>
                    <a:pt x="291" y="122"/>
                    <a:pt x="275" y="137"/>
                  </a:cubicBezTo>
                  <a:cubicBezTo>
                    <a:pt x="260" y="153"/>
                    <a:pt x="237" y="160"/>
                    <a:pt x="222" y="168"/>
                  </a:cubicBezTo>
                  <a:cubicBezTo>
                    <a:pt x="214" y="176"/>
                    <a:pt x="207" y="176"/>
                    <a:pt x="199" y="176"/>
                  </a:cubicBezTo>
                  <a:cubicBezTo>
                    <a:pt x="176" y="183"/>
                    <a:pt x="161" y="199"/>
                    <a:pt x="145" y="206"/>
                  </a:cubicBezTo>
                  <a:cubicBezTo>
                    <a:pt x="107" y="229"/>
                    <a:pt x="84" y="244"/>
                    <a:pt x="62" y="2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1" name="Freeform 179"/>
            <p:cNvSpPr>
              <a:spLocks noChangeArrowheads="1"/>
            </p:cNvSpPr>
            <p:nvPr/>
          </p:nvSpPr>
          <p:spPr bwMode="auto">
            <a:xfrm>
              <a:off x="4517731" y="5630863"/>
              <a:ext cx="228585" cy="285750"/>
            </a:xfrm>
            <a:custGeom>
              <a:avLst/>
              <a:gdLst>
                <a:gd name="T0" fmla="*/ 137 w 635"/>
                <a:gd name="T1" fmla="*/ 679 h 794"/>
                <a:gd name="T2" fmla="*/ 137 w 635"/>
                <a:gd name="T3" fmla="*/ 679 h 794"/>
                <a:gd name="T4" fmla="*/ 145 w 635"/>
                <a:gd name="T5" fmla="*/ 717 h 794"/>
                <a:gd name="T6" fmla="*/ 175 w 635"/>
                <a:gd name="T7" fmla="*/ 747 h 794"/>
                <a:gd name="T8" fmla="*/ 198 w 635"/>
                <a:gd name="T9" fmla="*/ 724 h 794"/>
                <a:gd name="T10" fmla="*/ 206 w 635"/>
                <a:gd name="T11" fmla="*/ 755 h 794"/>
                <a:gd name="T12" fmla="*/ 236 w 635"/>
                <a:gd name="T13" fmla="*/ 732 h 794"/>
                <a:gd name="T14" fmla="*/ 259 w 635"/>
                <a:gd name="T15" fmla="*/ 747 h 794"/>
                <a:gd name="T16" fmla="*/ 297 w 635"/>
                <a:gd name="T17" fmla="*/ 732 h 794"/>
                <a:gd name="T18" fmla="*/ 336 w 635"/>
                <a:gd name="T19" fmla="*/ 755 h 794"/>
                <a:gd name="T20" fmla="*/ 336 w 635"/>
                <a:gd name="T21" fmla="*/ 755 h 794"/>
                <a:gd name="T22" fmla="*/ 381 w 635"/>
                <a:gd name="T23" fmla="*/ 732 h 794"/>
                <a:gd name="T24" fmla="*/ 450 w 635"/>
                <a:gd name="T25" fmla="*/ 732 h 794"/>
                <a:gd name="T26" fmla="*/ 519 w 635"/>
                <a:gd name="T27" fmla="*/ 755 h 794"/>
                <a:gd name="T28" fmla="*/ 542 w 635"/>
                <a:gd name="T29" fmla="*/ 793 h 794"/>
                <a:gd name="T30" fmla="*/ 572 w 635"/>
                <a:gd name="T31" fmla="*/ 755 h 794"/>
                <a:gd name="T32" fmla="*/ 634 w 635"/>
                <a:gd name="T33" fmla="*/ 755 h 794"/>
                <a:gd name="T34" fmla="*/ 634 w 635"/>
                <a:gd name="T35" fmla="*/ 755 h 794"/>
                <a:gd name="T36" fmla="*/ 618 w 635"/>
                <a:gd name="T37" fmla="*/ 686 h 794"/>
                <a:gd name="T38" fmla="*/ 603 w 635"/>
                <a:gd name="T39" fmla="*/ 625 h 794"/>
                <a:gd name="T40" fmla="*/ 488 w 635"/>
                <a:gd name="T41" fmla="*/ 541 h 794"/>
                <a:gd name="T42" fmla="*/ 542 w 635"/>
                <a:gd name="T43" fmla="*/ 701 h 794"/>
                <a:gd name="T44" fmla="*/ 504 w 635"/>
                <a:gd name="T45" fmla="*/ 633 h 794"/>
                <a:gd name="T46" fmla="*/ 435 w 635"/>
                <a:gd name="T47" fmla="*/ 571 h 794"/>
                <a:gd name="T48" fmla="*/ 359 w 635"/>
                <a:gd name="T49" fmla="*/ 404 h 794"/>
                <a:gd name="T50" fmla="*/ 274 w 635"/>
                <a:gd name="T51" fmla="*/ 252 h 794"/>
                <a:gd name="T52" fmla="*/ 183 w 635"/>
                <a:gd name="T53" fmla="*/ 84 h 794"/>
                <a:gd name="T54" fmla="*/ 167 w 635"/>
                <a:gd name="T55" fmla="*/ 0 h 794"/>
                <a:gd name="T56" fmla="*/ 167 w 635"/>
                <a:gd name="T57" fmla="*/ 0 h 794"/>
                <a:gd name="T58" fmla="*/ 114 w 635"/>
                <a:gd name="T59" fmla="*/ 38 h 794"/>
                <a:gd name="T60" fmla="*/ 53 w 635"/>
                <a:gd name="T61" fmla="*/ 99 h 794"/>
                <a:gd name="T62" fmla="*/ 0 w 635"/>
                <a:gd name="T63" fmla="*/ 175 h 794"/>
                <a:gd name="T64" fmla="*/ 0 w 635"/>
                <a:gd name="T65" fmla="*/ 175 h 794"/>
                <a:gd name="T66" fmla="*/ 91 w 635"/>
                <a:gd name="T67" fmla="*/ 274 h 794"/>
                <a:gd name="T68" fmla="*/ 114 w 635"/>
                <a:gd name="T69" fmla="*/ 297 h 794"/>
                <a:gd name="T70" fmla="*/ 99 w 635"/>
                <a:gd name="T71" fmla="*/ 373 h 794"/>
                <a:gd name="T72" fmla="*/ 84 w 635"/>
                <a:gd name="T73" fmla="*/ 411 h 794"/>
                <a:gd name="T74" fmla="*/ 91 w 635"/>
                <a:gd name="T75" fmla="*/ 419 h 794"/>
                <a:gd name="T76" fmla="*/ 122 w 635"/>
                <a:gd name="T77" fmla="*/ 510 h 794"/>
                <a:gd name="T78" fmla="*/ 160 w 635"/>
                <a:gd name="T79" fmla="*/ 510 h 794"/>
                <a:gd name="T80" fmla="*/ 175 w 635"/>
                <a:gd name="T81" fmla="*/ 526 h 794"/>
                <a:gd name="T82" fmla="*/ 206 w 635"/>
                <a:gd name="T83" fmla="*/ 526 h 794"/>
                <a:gd name="T84" fmla="*/ 236 w 635"/>
                <a:gd name="T85" fmla="*/ 587 h 794"/>
                <a:gd name="T86" fmla="*/ 213 w 635"/>
                <a:gd name="T87" fmla="*/ 602 h 794"/>
                <a:gd name="T88" fmla="*/ 114 w 635"/>
                <a:gd name="T89" fmla="*/ 610 h 794"/>
                <a:gd name="T90" fmla="*/ 137 w 635"/>
                <a:gd name="T91" fmla="*/ 67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5" h="794">
                  <a:moveTo>
                    <a:pt x="137" y="679"/>
                  </a:moveTo>
                  <a:lnTo>
                    <a:pt x="137" y="679"/>
                  </a:lnTo>
                  <a:cubicBezTo>
                    <a:pt x="137" y="686"/>
                    <a:pt x="137" y="701"/>
                    <a:pt x="145" y="717"/>
                  </a:cubicBezTo>
                  <a:cubicBezTo>
                    <a:pt x="152" y="732"/>
                    <a:pt x="160" y="747"/>
                    <a:pt x="175" y="747"/>
                  </a:cubicBezTo>
                  <a:cubicBezTo>
                    <a:pt x="183" y="747"/>
                    <a:pt x="190" y="732"/>
                    <a:pt x="198" y="724"/>
                  </a:cubicBezTo>
                  <a:cubicBezTo>
                    <a:pt x="198" y="724"/>
                    <a:pt x="198" y="755"/>
                    <a:pt x="206" y="755"/>
                  </a:cubicBezTo>
                  <a:cubicBezTo>
                    <a:pt x="206" y="747"/>
                    <a:pt x="236" y="732"/>
                    <a:pt x="236" y="732"/>
                  </a:cubicBezTo>
                  <a:cubicBezTo>
                    <a:pt x="244" y="739"/>
                    <a:pt x="252" y="747"/>
                    <a:pt x="259" y="747"/>
                  </a:cubicBezTo>
                  <a:cubicBezTo>
                    <a:pt x="274" y="747"/>
                    <a:pt x="290" y="724"/>
                    <a:pt x="297" y="732"/>
                  </a:cubicBezTo>
                  <a:cubicBezTo>
                    <a:pt x="313" y="732"/>
                    <a:pt x="320" y="747"/>
                    <a:pt x="336" y="755"/>
                  </a:cubicBezTo>
                  <a:lnTo>
                    <a:pt x="336" y="755"/>
                  </a:lnTo>
                  <a:cubicBezTo>
                    <a:pt x="351" y="747"/>
                    <a:pt x="366" y="732"/>
                    <a:pt x="381" y="732"/>
                  </a:cubicBezTo>
                  <a:cubicBezTo>
                    <a:pt x="404" y="732"/>
                    <a:pt x="427" y="732"/>
                    <a:pt x="450" y="732"/>
                  </a:cubicBezTo>
                  <a:cubicBezTo>
                    <a:pt x="473" y="739"/>
                    <a:pt x="504" y="739"/>
                    <a:pt x="519" y="755"/>
                  </a:cubicBezTo>
                  <a:cubicBezTo>
                    <a:pt x="534" y="762"/>
                    <a:pt x="526" y="793"/>
                    <a:pt x="542" y="793"/>
                  </a:cubicBezTo>
                  <a:cubicBezTo>
                    <a:pt x="557" y="793"/>
                    <a:pt x="557" y="762"/>
                    <a:pt x="572" y="755"/>
                  </a:cubicBezTo>
                  <a:cubicBezTo>
                    <a:pt x="595" y="747"/>
                    <a:pt x="611" y="755"/>
                    <a:pt x="634" y="755"/>
                  </a:cubicBezTo>
                  <a:lnTo>
                    <a:pt x="634" y="755"/>
                  </a:lnTo>
                  <a:cubicBezTo>
                    <a:pt x="626" y="732"/>
                    <a:pt x="618" y="709"/>
                    <a:pt x="618" y="686"/>
                  </a:cubicBezTo>
                  <a:cubicBezTo>
                    <a:pt x="618" y="663"/>
                    <a:pt x="603" y="648"/>
                    <a:pt x="603" y="625"/>
                  </a:cubicBezTo>
                  <a:cubicBezTo>
                    <a:pt x="588" y="564"/>
                    <a:pt x="542" y="541"/>
                    <a:pt x="488" y="541"/>
                  </a:cubicBezTo>
                  <a:cubicBezTo>
                    <a:pt x="488" y="602"/>
                    <a:pt x="549" y="640"/>
                    <a:pt x="542" y="701"/>
                  </a:cubicBezTo>
                  <a:cubicBezTo>
                    <a:pt x="526" y="686"/>
                    <a:pt x="519" y="656"/>
                    <a:pt x="504" y="633"/>
                  </a:cubicBezTo>
                  <a:cubicBezTo>
                    <a:pt x="473" y="610"/>
                    <a:pt x="450" y="610"/>
                    <a:pt x="435" y="571"/>
                  </a:cubicBezTo>
                  <a:cubicBezTo>
                    <a:pt x="412" y="503"/>
                    <a:pt x="442" y="449"/>
                    <a:pt x="359" y="404"/>
                  </a:cubicBezTo>
                  <a:cubicBezTo>
                    <a:pt x="297" y="365"/>
                    <a:pt x="320" y="297"/>
                    <a:pt x="274" y="252"/>
                  </a:cubicBezTo>
                  <a:cubicBezTo>
                    <a:pt x="206" y="191"/>
                    <a:pt x="137" y="206"/>
                    <a:pt x="183" y="84"/>
                  </a:cubicBezTo>
                  <a:cubicBezTo>
                    <a:pt x="229" y="38"/>
                    <a:pt x="198" y="15"/>
                    <a:pt x="167" y="0"/>
                  </a:cubicBezTo>
                  <a:lnTo>
                    <a:pt x="167" y="0"/>
                  </a:lnTo>
                  <a:cubicBezTo>
                    <a:pt x="137" y="30"/>
                    <a:pt x="145" y="15"/>
                    <a:pt x="114" y="38"/>
                  </a:cubicBezTo>
                  <a:cubicBezTo>
                    <a:pt x="91" y="61"/>
                    <a:pt x="68" y="76"/>
                    <a:pt x="53" y="99"/>
                  </a:cubicBezTo>
                  <a:cubicBezTo>
                    <a:pt x="30" y="122"/>
                    <a:pt x="15" y="152"/>
                    <a:pt x="0" y="175"/>
                  </a:cubicBezTo>
                  <a:lnTo>
                    <a:pt x="0" y="175"/>
                  </a:lnTo>
                  <a:cubicBezTo>
                    <a:pt x="30" y="206"/>
                    <a:pt x="61" y="244"/>
                    <a:pt x="91" y="274"/>
                  </a:cubicBezTo>
                  <a:cubicBezTo>
                    <a:pt x="99" y="282"/>
                    <a:pt x="114" y="282"/>
                    <a:pt x="114" y="297"/>
                  </a:cubicBezTo>
                  <a:cubicBezTo>
                    <a:pt x="114" y="320"/>
                    <a:pt x="106" y="351"/>
                    <a:pt x="99" y="373"/>
                  </a:cubicBezTo>
                  <a:cubicBezTo>
                    <a:pt x="91" y="388"/>
                    <a:pt x="84" y="396"/>
                    <a:pt x="84" y="411"/>
                  </a:cubicBezTo>
                  <a:lnTo>
                    <a:pt x="91" y="419"/>
                  </a:lnTo>
                  <a:cubicBezTo>
                    <a:pt x="106" y="449"/>
                    <a:pt x="106" y="487"/>
                    <a:pt x="122" y="510"/>
                  </a:cubicBezTo>
                  <a:cubicBezTo>
                    <a:pt x="129" y="518"/>
                    <a:pt x="145" y="503"/>
                    <a:pt x="160" y="510"/>
                  </a:cubicBezTo>
                  <a:cubicBezTo>
                    <a:pt x="167" y="510"/>
                    <a:pt x="167" y="526"/>
                    <a:pt x="175" y="526"/>
                  </a:cubicBezTo>
                  <a:cubicBezTo>
                    <a:pt x="183" y="533"/>
                    <a:pt x="198" y="518"/>
                    <a:pt x="206" y="526"/>
                  </a:cubicBezTo>
                  <a:cubicBezTo>
                    <a:pt x="221" y="541"/>
                    <a:pt x="236" y="564"/>
                    <a:pt x="236" y="587"/>
                  </a:cubicBezTo>
                  <a:cubicBezTo>
                    <a:pt x="236" y="594"/>
                    <a:pt x="229" y="602"/>
                    <a:pt x="213" y="602"/>
                  </a:cubicBezTo>
                  <a:cubicBezTo>
                    <a:pt x="183" y="610"/>
                    <a:pt x="145" y="587"/>
                    <a:pt x="114" y="610"/>
                  </a:cubicBezTo>
                  <a:cubicBezTo>
                    <a:pt x="99" y="625"/>
                    <a:pt x="129" y="656"/>
                    <a:pt x="137" y="67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2" name="Freeform 180"/>
            <p:cNvSpPr>
              <a:spLocks noChangeArrowheads="1"/>
            </p:cNvSpPr>
            <p:nvPr/>
          </p:nvSpPr>
          <p:spPr bwMode="auto">
            <a:xfrm>
              <a:off x="4228825" y="5519739"/>
              <a:ext cx="239697" cy="244475"/>
            </a:xfrm>
            <a:custGeom>
              <a:avLst/>
              <a:gdLst>
                <a:gd name="T0" fmla="*/ 114 w 665"/>
                <a:gd name="T1" fmla="*/ 580 h 680"/>
                <a:gd name="T2" fmla="*/ 114 w 665"/>
                <a:gd name="T3" fmla="*/ 580 h 680"/>
                <a:gd name="T4" fmla="*/ 91 w 665"/>
                <a:gd name="T5" fmla="*/ 497 h 680"/>
                <a:gd name="T6" fmla="*/ 61 w 665"/>
                <a:gd name="T7" fmla="*/ 481 h 680"/>
                <a:gd name="T8" fmla="*/ 38 w 665"/>
                <a:gd name="T9" fmla="*/ 420 h 680"/>
                <a:gd name="T10" fmla="*/ 38 w 665"/>
                <a:gd name="T11" fmla="*/ 275 h 680"/>
                <a:gd name="T12" fmla="*/ 7 w 665"/>
                <a:gd name="T13" fmla="*/ 214 h 680"/>
                <a:gd name="T14" fmla="*/ 45 w 665"/>
                <a:gd name="T15" fmla="*/ 199 h 680"/>
                <a:gd name="T16" fmla="*/ 68 w 665"/>
                <a:gd name="T17" fmla="*/ 76 h 680"/>
                <a:gd name="T18" fmla="*/ 83 w 665"/>
                <a:gd name="T19" fmla="*/ 54 h 680"/>
                <a:gd name="T20" fmla="*/ 145 w 665"/>
                <a:gd name="T21" fmla="*/ 46 h 680"/>
                <a:gd name="T22" fmla="*/ 145 w 665"/>
                <a:gd name="T23" fmla="*/ 46 h 680"/>
                <a:gd name="T24" fmla="*/ 221 w 665"/>
                <a:gd name="T25" fmla="*/ 0 h 680"/>
                <a:gd name="T26" fmla="*/ 244 w 665"/>
                <a:gd name="T27" fmla="*/ 38 h 680"/>
                <a:gd name="T28" fmla="*/ 275 w 665"/>
                <a:gd name="T29" fmla="*/ 31 h 680"/>
                <a:gd name="T30" fmla="*/ 297 w 665"/>
                <a:gd name="T31" fmla="*/ 76 h 680"/>
                <a:gd name="T32" fmla="*/ 366 w 665"/>
                <a:gd name="T33" fmla="*/ 54 h 680"/>
                <a:gd name="T34" fmla="*/ 427 w 665"/>
                <a:gd name="T35" fmla="*/ 99 h 680"/>
                <a:gd name="T36" fmla="*/ 442 w 665"/>
                <a:gd name="T37" fmla="*/ 138 h 680"/>
                <a:gd name="T38" fmla="*/ 519 w 665"/>
                <a:gd name="T39" fmla="*/ 130 h 680"/>
                <a:gd name="T40" fmla="*/ 565 w 665"/>
                <a:gd name="T41" fmla="*/ 107 h 680"/>
                <a:gd name="T42" fmla="*/ 595 w 665"/>
                <a:gd name="T43" fmla="*/ 99 h 680"/>
                <a:gd name="T44" fmla="*/ 595 w 665"/>
                <a:gd name="T45" fmla="*/ 214 h 680"/>
                <a:gd name="T46" fmla="*/ 626 w 665"/>
                <a:gd name="T47" fmla="*/ 283 h 680"/>
                <a:gd name="T48" fmla="*/ 664 w 665"/>
                <a:gd name="T49" fmla="*/ 344 h 680"/>
                <a:gd name="T50" fmla="*/ 664 w 665"/>
                <a:gd name="T51" fmla="*/ 344 h 680"/>
                <a:gd name="T52" fmla="*/ 565 w 665"/>
                <a:gd name="T53" fmla="*/ 397 h 680"/>
                <a:gd name="T54" fmla="*/ 511 w 665"/>
                <a:gd name="T55" fmla="*/ 420 h 680"/>
                <a:gd name="T56" fmla="*/ 450 w 665"/>
                <a:gd name="T57" fmla="*/ 413 h 680"/>
                <a:gd name="T58" fmla="*/ 450 w 665"/>
                <a:gd name="T59" fmla="*/ 489 h 680"/>
                <a:gd name="T60" fmla="*/ 412 w 665"/>
                <a:gd name="T61" fmla="*/ 481 h 680"/>
                <a:gd name="T62" fmla="*/ 389 w 665"/>
                <a:gd name="T63" fmla="*/ 504 h 680"/>
                <a:gd name="T64" fmla="*/ 343 w 665"/>
                <a:gd name="T65" fmla="*/ 497 h 680"/>
                <a:gd name="T66" fmla="*/ 305 w 665"/>
                <a:gd name="T67" fmla="*/ 527 h 680"/>
                <a:gd name="T68" fmla="*/ 252 w 665"/>
                <a:gd name="T69" fmla="*/ 542 h 680"/>
                <a:gd name="T70" fmla="*/ 313 w 665"/>
                <a:gd name="T71" fmla="*/ 603 h 680"/>
                <a:gd name="T72" fmla="*/ 290 w 665"/>
                <a:gd name="T73" fmla="*/ 619 h 680"/>
                <a:gd name="T74" fmla="*/ 290 w 665"/>
                <a:gd name="T75" fmla="*/ 671 h 680"/>
                <a:gd name="T76" fmla="*/ 213 w 665"/>
                <a:gd name="T77" fmla="*/ 657 h 680"/>
                <a:gd name="T78" fmla="*/ 167 w 665"/>
                <a:gd name="T79" fmla="*/ 664 h 680"/>
                <a:gd name="T80" fmla="*/ 167 w 665"/>
                <a:gd name="T81" fmla="*/ 664 h 680"/>
                <a:gd name="T82" fmla="*/ 114 w 665"/>
                <a:gd name="T83" fmla="*/ 5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5" h="680">
                  <a:moveTo>
                    <a:pt x="114" y="580"/>
                  </a:moveTo>
                  <a:lnTo>
                    <a:pt x="114" y="580"/>
                  </a:lnTo>
                  <a:cubicBezTo>
                    <a:pt x="106" y="558"/>
                    <a:pt x="106" y="527"/>
                    <a:pt x="91" y="497"/>
                  </a:cubicBezTo>
                  <a:cubicBezTo>
                    <a:pt x="83" y="489"/>
                    <a:pt x="68" y="489"/>
                    <a:pt x="61" y="481"/>
                  </a:cubicBezTo>
                  <a:cubicBezTo>
                    <a:pt x="45" y="466"/>
                    <a:pt x="38" y="443"/>
                    <a:pt x="38" y="420"/>
                  </a:cubicBezTo>
                  <a:cubicBezTo>
                    <a:pt x="30" y="374"/>
                    <a:pt x="45" y="328"/>
                    <a:pt x="38" y="275"/>
                  </a:cubicBezTo>
                  <a:cubicBezTo>
                    <a:pt x="30" y="252"/>
                    <a:pt x="0" y="237"/>
                    <a:pt x="7" y="214"/>
                  </a:cubicBezTo>
                  <a:cubicBezTo>
                    <a:pt x="7" y="199"/>
                    <a:pt x="38" y="214"/>
                    <a:pt x="45" y="199"/>
                  </a:cubicBezTo>
                  <a:cubicBezTo>
                    <a:pt x="61" y="161"/>
                    <a:pt x="53" y="115"/>
                    <a:pt x="68" y="76"/>
                  </a:cubicBezTo>
                  <a:cubicBezTo>
                    <a:pt x="68" y="69"/>
                    <a:pt x="76" y="54"/>
                    <a:pt x="83" y="54"/>
                  </a:cubicBezTo>
                  <a:cubicBezTo>
                    <a:pt x="106" y="46"/>
                    <a:pt x="122" y="46"/>
                    <a:pt x="145" y="46"/>
                  </a:cubicBezTo>
                  <a:lnTo>
                    <a:pt x="145" y="46"/>
                  </a:lnTo>
                  <a:cubicBezTo>
                    <a:pt x="167" y="31"/>
                    <a:pt x="190" y="0"/>
                    <a:pt x="221" y="0"/>
                  </a:cubicBezTo>
                  <a:cubicBezTo>
                    <a:pt x="236" y="0"/>
                    <a:pt x="236" y="31"/>
                    <a:pt x="244" y="38"/>
                  </a:cubicBezTo>
                  <a:cubicBezTo>
                    <a:pt x="252" y="46"/>
                    <a:pt x="267" y="31"/>
                    <a:pt x="275" y="31"/>
                  </a:cubicBezTo>
                  <a:cubicBezTo>
                    <a:pt x="282" y="46"/>
                    <a:pt x="282" y="69"/>
                    <a:pt x="297" y="76"/>
                  </a:cubicBezTo>
                  <a:cubicBezTo>
                    <a:pt x="320" y="76"/>
                    <a:pt x="343" y="46"/>
                    <a:pt x="366" y="54"/>
                  </a:cubicBezTo>
                  <a:cubicBezTo>
                    <a:pt x="389" y="61"/>
                    <a:pt x="412" y="84"/>
                    <a:pt x="427" y="99"/>
                  </a:cubicBezTo>
                  <a:cubicBezTo>
                    <a:pt x="435" y="107"/>
                    <a:pt x="427" y="130"/>
                    <a:pt x="442" y="138"/>
                  </a:cubicBezTo>
                  <a:cubicBezTo>
                    <a:pt x="465" y="145"/>
                    <a:pt x="488" y="138"/>
                    <a:pt x="519" y="130"/>
                  </a:cubicBezTo>
                  <a:cubicBezTo>
                    <a:pt x="534" y="122"/>
                    <a:pt x="550" y="115"/>
                    <a:pt x="565" y="107"/>
                  </a:cubicBezTo>
                  <a:cubicBezTo>
                    <a:pt x="572" y="107"/>
                    <a:pt x="595" y="84"/>
                    <a:pt x="595" y="99"/>
                  </a:cubicBezTo>
                  <a:cubicBezTo>
                    <a:pt x="611" y="138"/>
                    <a:pt x="595" y="176"/>
                    <a:pt x="595" y="214"/>
                  </a:cubicBezTo>
                  <a:cubicBezTo>
                    <a:pt x="603" y="237"/>
                    <a:pt x="618" y="260"/>
                    <a:pt x="626" y="283"/>
                  </a:cubicBezTo>
                  <a:cubicBezTo>
                    <a:pt x="633" y="306"/>
                    <a:pt x="649" y="321"/>
                    <a:pt x="664" y="344"/>
                  </a:cubicBezTo>
                  <a:lnTo>
                    <a:pt x="664" y="344"/>
                  </a:lnTo>
                  <a:cubicBezTo>
                    <a:pt x="633" y="367"/>
                    <a:pt x="603" y="382"/>
                    <a:pt x="565" y="397"/>
                  </a:cubicBezTo>
                  <a:cubicBezTo>
                    <a:pt x="550" y="413"/>
                    <a:pt x="534" y="420"/>
                    <a:pt x="511" y="420"/>
                  </a:cubicBezTo>
                  <a:cubicBezTo>
                    <a:pt x="488" y="428"/>
                    <a:pt x="465" y="405"/>
                    <a:pt x="450" y="413"/>
                  </a:cubicBezTo>
                  <a:cubicBezTo>
                    <a:pt x="435" y="436"/>
                    <a:pt x="458" y="466"/>
                    <a:pt x="450" y="489"/>
                  </a:cubicBezTo>
                  <a:cubicBezTo>
                    <a:pt x="442" y="497"/>
                    <a:pt x="419" y="481"/>
                    <a:pt x="412" y="481"/>
                  </a:cubicBezTo>
                  <a:cubicBezTo>
                    <a:pt x="397" y="489"/>
                    <a:pt x="397" y="504"/>
                    <a:pt x="389" y="504"/>
                  </a:cubicBezTo>
                  <a:cubicBezTo>
                    <a:pt x="374" y="504"/>
                    <a:pt x="358" y="497"/>
                    <a:pt x="343" y="497"/>
                  </a:cubicBezTo>
                  <a:cubicBezTo>
                    <a:pt x="328" y="504"/>
                    <a:pt x="320" y="519"/>
                    <a:pt x="305" y="527"/>
                  </a:cubicBezTo>
                  <a:cubicBezTo>
                    <a:pt x="290" y="535"/>
                    <a:pt x="252" y="527"/>
                    <a:pt x="252" y="542"/>
                  </a:cubicBezTo>
                  <a:cubicBezTo>
                    <a:pt x="259" y="573"/>
                    <a:pt x="305" y="573"/>
                    <a:pt x="313" y="603"/>
                  </a:cubicBezTo>
                  <a:cubicBezTo>
                    <a:pt x="320" y="611"/>
                    <a:pt x="297" y="611"/>
                    <a:pt x="290" y="619"/>
                  </a:cubicBezTo>
                  <a:cubicBezTo>
                    <a:pt x="282" y="634"/>
                    <a:pt x="305" y="664"/>
                    <a:pt x="290" y="671"/>
                  </a:cubicBezTo>
                  <a:cubicBezTo>
                    <a:pt x="267" y="679"/>
                    <a:pt x="236" y="657"/>
                    <a:pt x="213" y="657"/>
                  </a:cubicBezTo>
                  <a:cubicBezTo>
                    <a:pt x="198" y="657"/>
                    <a:pt x="183" y="664"/>
                    <a:pt x="167" y="664"/>
                  </a:cubicBezTo>
                  <a:lnTo>
                    <a:pt x="167" y="664"/>
                  </a:lnTo>
                  <a:cubicBezTo>
                    <a:pt x="114" y="580"/>
                    <a:pt x="114" y="580"/>
                    <a:pt x="114" y="58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3" name="Freeform 181"/>
            <p:cNvSpPr>
              <a:spLocks noChangeArrowheads="1"/>
            </p:cNvSpPr>
            <p:nvPr/>
          </p:nvSpPr>
          <p:spPr bwMode="auto">
            <a:xfrm>
              <a:off x="3803402" y="6097588"/>
              <a:ext cx="465108" cy="254000"/>
            </a:xfrm>
            <a:custGeom>
              <a:avLst/>
              <a:gdLst>
                <a:gd name="T0" fmla="*/ 1252 w 1291"/>
                <a:gd name="T1" fmla="*/ 321 h 704"/>
                <a:gd name="T2" fmla="*/ 1252 w 1291"/>
                <a:gd name="T3" fmla="*/ 321 h 704"/>
                <a:gd name="T4" fmla="*/ 1229 w 1291"/>
                <a:gd name="T5" fmla="*/ 191 h 704"/>
                <a:gd name="T6" fmla="*/ 1290 w 1291"/>
                <a:gd name="T7" fmla="*/ 107 h 704"/>
                <a:gd name="T8" fmla="*/ 1290 w 1291"/>
                <a:gd name="T9" fmla="*/ 107 h 704"/>
                <a:gd name="T10" fmla="*/ 1184 w 1291"/>
                <a:gd name="T11" fmla="*/ 38 h 704"/>
                <a:gd name="T12" fmla="*/ 1145 w 1291"/>
                <a:gd name="T13" fmla="*/ 23 h 704"/>
                <a:gd name="T14" fmla="*/ 1138 w 1291"/>
                <a:gd name="T15" fmla="*/ 46 h 704"/>
                <a:gd name="T16" fmla="*/ 1092 w 1291"/>
                <a:gd name="T17" fmla="*/ 46 h 704"/>
                <a:gd name="T18" fmla="*/ 1054 w 1291"/>
                <a:gd name="T19" fmla="*/ 31 h 704"/>
                <a:gd name="T20" fmla="*/ 1023 w 1291"/>
                <a:gd name="T21" fmla="*/ 76 h 704"/>
                <a:gd name="T22" fmla="*/ 985 w 1291"/>
                <a:gd name="T23" fmla="*/ 15 h 704"/>
                <a:gd name="T24" fmla="*/ 916 w 1291"/>
                <a:gd name="T25" fmla="*/ 31 h 704"/>
                <a:gd name="T26" fmla="*/ 886 w 1291"/>
                <a:gd name="T27" fmla="*/ 23 h 704"/>
                <a:gd name="T28" fmla="*/ 855 w 1291"/>
                <a:gd name="T29" fmla="*/ 0 h 704"/>
                <a:gd name="T30" fmla="*/ 779 w 1291"/>
                <a:gd name="T31" fmla="*/ 23 h 704"/>
                <a:gd name="T32" fmla="*/ 717 w 1291"/>
                <a:gd name="T33" fmla="*/ 31 h 704"/>
                <a:gd name="T34" fmla="*/ 649 w 1291"/>
                <a:gd name="T35" fmla="*/ 15 h 704"/>
                <a:gd name="T36" fmla="*/ 618 w 1291"/>
                <a:gd name="T37" fmla="*/ 0 h 704"/>
                <a:gd name="T38" fmla="*/ 618 w 1291"/>
                <a:gd name="T39" fmla="*/ 0 h 704"/>
                <a:gd name="T40" fmla="*/ 603 w 1291"/>
                <a:gd name="T41" fmla="*/ 54 h 704"/>
                <a:gd name="T42" fmla="*/ 603 w 1291"/>
                <a:gd name="T43" fmla="*/ 107 h 704"/>
                <a:gd name="T44" fmla="*/ 527 w 1291"/>
                <a:gd name="T45" fmla="*/ 153 h 704"/>
                <a:gd name="T46" fmla="*/ 511 w 1291"/>
                <a:gd name="T47" fmla="*/ 206 h 704"/>
                <a:gd name="T48" fmla="*/ 442 w 1291"/>
                <a:gd name="T49" fmla="*/ 206 h 704"/>
                <a:gd name="T50" fmla="*/ 374 w 1291"/>
                <a:gd name="T51" fmla="*/ 275 h 704"/>
                <a:gd name="T52" fmla="*/ 244 w 1291"/>
                <a:gd name="T53" fmla="*/ 290 h 704"/>
                <a:gd name="T54" fmla="*/ 229 w 1291"/>
                <a:gd name="T55" fmla="*/ 313 h 704"/>
                <a:gd name="T56" fmla="*/ 183 w 1291"/>
                <a:gd name="T57" fmla="*/ 313 h 704"/>
                <a:gd name="T58" fmla="*/ 106 w 1291"/>
                <a:gd name="T59" fmla="*/ 367 h 704"/>
                <a:gd name="T60" fmla="*/ 0 w 1291"/>
                <a:gd name="T61" fmla="*/ 390 h 704"/>
                <a:gd name="T62" fmla="*/ 0 w 1291"/>
                <a:gd name="T63" fmla="*/ 390 h 704"/>
                <a:gd name="T64" fmla="*/ 0 w 1291"/>
                <a:gd name="T65" fmla="*/ 435 h 704"/>
                <a:gd name="T66" fmla="*/ 30 w 1291"/>
                <a:gd name="T67" fmla="*/ 466 h 704"/>
                <a:gd name="T68" fmla="*/ 30 w 1291"/>
                <a:gd name="T69" fmla="*/ 520 h 704"/>
                <a:gd name="T70" fmla="*/ 45 w 1291"/>
                <a:gd name="T71" fmla="*/ 573 h 704"/>
                <a:gd name="T72" fmla="*/ 106 w 1291"/>
                <a:gd name="T73" fmla="*/ 573 h 704"/>
                <a:gd name="T74" fmla="*/ 145 w 1291"/>
                <a:gd name="T75" fmla="*/ 642 h 704"/>
                <a:gd name="T76" fmla="*/ 198 w 1291"/>
                <a:gd name="T77" fmla="*/ 695 h 704"/>
                <a:gd name="T78" fmla="*/ 267 w 1291"/>
                <a:gd name="T79" fmla="*/ 642 h 704"/>
                <a:gd name="T80" fmla="*/ 267 w 1291"/>
                <a:gd name="T81" fmla="*/ 642 h 704"/>
                <a:gd name="T82" fmla="*/ 442 w 1291"/>
                <a:gd name="T83" fmla="*/ 527 h 704"/>
                <a:gd name="T84" fmla="*/ 504 w 1291"/>
                <a:gd name="T85" fmla="*/ 428 h 704"/>
                <a:gd name="T86" fmla="*/ 588 w 1291"/>
                <a:gd name="T87" fmla="*/ 474 h 704"/>
                <a:gd name="T88" fmla="*/ 679 w 1291"/>
                <a:gd name="T89" fmla="*/ 588 h 704"/>
                <a:gd name="T90" fmla="*/ 748 w 1291"/>
                <a:gd name="T91" fmla="*/ 649 h 704"/>
                <a:gd name="T92" fmla="*/ 763 w 1291"/>
                <a:gd name="T93" fmla="*/ 703 h 704"/>
                <a:gd name="T94" fmla="*/ 763 w 1291"/>
                <a:gd name="T95" fmla="*/ 703 h 704"/>
                <a:gd name="T96" fmla="*/ 848 w 1291"/>
                <a:gd name="T97" fmla="*/ 634 h 704"/>
                <a:gd name="T98" fmla="*/ 878 w 1291"/>
                <a:gd name="T99" fmla="*/ 558 h 704"/>
                <a:gd name="T100" fmla="*/ 893 w 1291"/>
                <a:gd name="T101" fmla="*/ 458 h 704"/>
                <a:gd name="T102" fmla="*/ 985 w 1291"/>
                <a:gd name="T103" fmla="*/ 466 h 704"/>
                <a:gd name="T104" fmla="*/ 1015 w 1291"/>
                <a:gd name="T105" fmla="*/ 489 h 704"/>
                <a:gd name="T106" fmla="*/ 1046 w 1291"/>
                <a:gd name="T107" fmla="*/ 474 h 704"/>
                <a:gd name="T108" fmla="*/ 1038 w 1291"/>
                <a:gd name="T109" fmla="*/ 412 h 704"/>
                <a:gd name="T110" fmla="*/ 1046 w 1291"/>
                <a:gd name="T111" fmla="*/ 382 h 704"/>
                <a:gd name="T112" fmla="*/ 1092 w 1291"/>
                <a:gd name="T113" fmla="*/ 359 h 704"/>
                <a:gd name="T114" fmla="*/ 1107 w 1291"/>
                <a:gd name="T115" fmla="*/ 313 h 704"/>
                <a:gd name="T116" fmla="*/ 1168 w 1291"/>
                <a:gd name="T117" fmla="*/ 344 h 704"/>
                <a:gd name="T118" fmla="*/ 1214 w 1291"/>
                <a:gd name="T119" fmla="*/ 329 h 704"/>
                <a:gd name="T120" fmla="*/ 1252 w 1291"/>
                <a:gd name="T121" fmla="*/ 321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1" h="704">
                  <a:moveTo>
                    <a:pt x="1252" y="321"/>
                  </a:moveTo>
                  <a:lnTo>
                    <a:pt x="1252" y="321"/>
                  </a:lnTo>
                  <a:cubicBezTo>
                    <a:pt x="1245" y="275"/>
                    <a:pt x="1222" y="237"/>
                    <a:pt x="1229" y="191"/>
                  </a:cubicBezTo>
                  <a:cubicBezTo>
                    <a:pt x="1237" y="160"/>
                    <a:pt x="1267" y="138"/>
                    <a:pt x="1290" y="107"/>
                  </a:cubicBezTo>
                  <a:lnTo>
                    <a:pt x="1290" y="107"/>
                  </a:lnTo>
                  <a:cubicBezTo>
                    <a:pt x="1260" y="84"/>
                    <a:pt x="1222" y="54"/>
                    <a:pt x="1184" y="38"/>
                  </a:cubicBezTo>
                  <a:cubicBezTo>
                    <a:pt x="1168" y="31"/>
                    <a:pt x="1153" y="23"/>
                    <a:pt x="1145" y="23"/>
                  </a:cubicBezTo>
                  <a:cubicBezTo>
                    <a:pt x="1138" y="31"/>
                    <a:pt x="1145" y="38"/>
                    <a:pt x="1138" y="46"/>
                  </a:cubicBezTo>
                  <a:cubicBezTo>
                    <a:pt x="1122" y="46"/>
                    <a:pt x="1107" y="46"/>
                    <a:pt x="1092" y="46"/>
                  </a:cubicBezTo>
                  <a:cubicBezTo>
                    <a:pt x="1077" y="46"/>
                    <a:pt x="1069" y="23"/>
                    <a:pt x="1054" y="31"/>
                  </a:cubicBezTo>
                  <a:cubicBezTo>
                    <a:pt x="1038" y="38"/>
                    <a:pt x="1046" y="76"/>
                    <a:pt x="1023" y="76"/>
                  </a:cubicBezTo>
                  <a:cubicBezTo>
                    <a:pt x="1000" y="69"/>
                    <a:pt x="1008" y="23"/>
                    <a:pt x="985" y="15"/>
                  </a:cubicBezTo>
                  <a:cubicBezTo>
                    <a:pt x="962" y="8"/>
                    <a:pt x="939" y="31"/>
                    <a:pt x="916" y="31"/>
                  </a:cubicBezTo>
                  <a:cubicBezTo>
                    <a:pt x="909" y="31"/>
                    <a:pt x="893" y="31"/>
                    <a:pt x="886" y="23"/>
                  </a:cubicBezTo>
                  <a:cubicBezTo>
                    <a:pt x="870" y="15"/>
                    <a:pt x="870" y="0"/>
                    <a:pt x="855" y="0"/>
                  </a:cubicBezTo>
                  <a:cubicBezTo>
                    <a:pt x="832" y="0"/>
                    <a:pt x="802" y="15"/>
                    <a:pt x="779" y="23"/>
                  </a:cubicBezTo>
                  <a:cubicBezTo>
                    <a:pt x="756" y="31"/>
                    <a:pt x="740" y="38"/>
                    <a:pt x="717" y="31"/>
                  </a:cubicBezTo>
                  <a:cubicBezTo>
                    <a:pt x="695" y="31"/>
                    <a:pt x="672" y="23"/>
                    <a:pt x="649" y="15"/>
                  </a:cubicBezTo>
                  <a:cubicBezTo>
                    <a:pt x="641" y="15"/>
                    <a:pt x="634" y="8"/>
                    <a:pt x="618" y="0"/>
                  </a:cubicBezTo>
                  <a:lnTo>
                    <a:pt x="618" y="0"/>
                  </a:lnTo>
                  <a:cubicBezTo>
                    <a:pt x="611" y="15"/>
                    <a:pt x="603" y="31"/>
                    <a:pt x="603" y="54"/>
                  </a:cubicBezTo>
                  <a:cubicBezTo>
                    <a:pt x="595" y="69"/>
                    <a:pt x="611" y="92"/>
                    <a:pt x="603" y="107"/>
                  </a:cubicBezTo>
                  <a:cubicBezTo>
                    <a:pt x="588" y="130"/>
                    <a:pt x="550" y="130"/>
                    <a:pt x="527" y="153"/>
                  </a:cubicBezTo>
                  <a:cubicBezTo>
                    <a:pt x="519" y="168"/>
                    <a:pt x="527" y="199"/>
                    <a:pt x="511" y="206"/>
                  </a:cubicBezTo>
                  <a:cubicBezTo>
                    <a:pt x="488" y="222"/>
                    <a:pt x="465" y="199"/>
                    <a:pt x="442" y="206"/>
                  </a:cubicBezTo>
                  <a:cubicBezTo>
                    <a:pt x="412" y="222"/>
                    <a:pt x="404" y="260"/>
                    <a:pt x="374" y="275"/>
                  </a:cubicBezTo>
                  <a:cubicBezTo>
                    <a:pt x="336" y="290"/>
                    <a:pt x="290" y="275"/>
                    <a:pt x="244" y="290"/>
                  </a:cubicBezTo>
                  <a:cubicBezTo>
                    <a:pt x="236" y="290"/>
                    <a:pt x="236" y="313"/>
                    <a:pt x="229" y="313"/>
                  </a:cubicBezTo>
                  <a:cubicBezTo>
                    <a:pt x="213" y="321"/>
                    <a:pt x="198" y="306"/>
                    <a:pt x="183" y="313"/>
                  </a:cubicBezTo>
                  <a:cubicBezTo>
                    <a:pt x="160" y="329"/>
                    <a:pt x="137" y="351"/>
                    <a:pt x="106" y="367"/>
                  </a:cubicBezTo>
                  <a:cubicBezTo>
                    <a:pt x="76" y="374"/>
                    <a:pt x="38" y="382"/>
                    <a:pt x="0" y="390"/>
                  </a:cubicBezTo>
                  <a:lnTo>
                    <a:pt x="0" y="390"/>
                  </a:lnTo>
                  <a:cubicBezTo>
                    <a:pt x="0" y="405"/>
                    <a:pt x="0" y="420"/>
                    <a:pt x="0" y="435"/>
                  </a:cubicBezTo>
                  <a:cubicBezTo>
                    <a:pt x="7" y="451"/>
                    <a:pt x="23" y="451"/>
                    <a:pt x="30" y="466"/>
                  </a:cubicBezTo>
                  <a:cubicBezTo>
                    <a:pt x="38" y="481"/>
                    <a:pt x="30" y="497"/>
                    <a:pt x="30" y="520"/>
                  </a:cubicBezTo>
                  <a:cubicBezTo>
                    <a:pt x="38" y="535"/>
                    <a:pt x="30" y="558"/>
                    <a:pt x="45" y="573"/>
                  </a:cubicBezTo>
                  <a:cubicBezTo>
                    <a:pt x="61" y="581"/>
                    <a:pt x="91" y="558"/>
                    <a:pt x="106" y="573"/>
                  </a:cubicBezTo>
                  <a:cubicBezTo>
                    <a:pt x="129" y="588"/>
                    <a:pt x="129" y="619"/>
                    <a:pt x="145" y="642"/>
                  </a:cubicBezTo>
                  <a:cubicBezTo>
                    <a:pt x="160" y="657"/>
                    <a:pt x="175" y="687"/>
                    <a:pt x="198" y="695"/>
                  </a:cubicBezTo>
                  <a:cubicBezTo>
                    <a:pt x="229" y="695"/>
                    <a:pt x="236" y="657"/>
                    <a:pt x="267" y="642"/>
                  </a:cubicBezTo>
                  <a:lnTo>
                    <a:pt x="267" y="642"/>
                  </a:lnTo>
                  <a:cubicBezTo>
                    <a:pt x="397" y="642"/>
                    <a:pt x="366" y="619"/>
                    <a:pt x="442" y="527"/>
                  </a:cubicBezTo>
                  <a:cubicBezTo>
                    <a:pt x="450" y="512"/>
                    <a:pt x="481" y="412"/>
                    <a:pt x="504" y="428"/>
                  </a:cubicBezTo>
                  <a:cubicBezTo>
                    <a:pt x="534" y="443"/>
                    <a:pt x="557" y="458"/>
                    <a:pt x="588" y="474"/>
                  </a:cubicBezTo>
                  <a:cubicBezTo>
                    <a:pt x="634" y="489"/>
                    <a:pt x="679" y="543"/>
                    <a:pt x="679" y="588"/>
                  </a:cubicBezTo>
                  <a:cubicBezTo>
                    <a:pt x="679" y="619"/>
                    <a:pt x="740" y="604"/>
                    <a:pt x="748" y="649"/>
                  </a:cubicBezTo>
                  <a:cubicBezTo>
                    <a:pt x="763" y="703"/>
                    <a:pt x="763" y="703"/>
                    <a:pt x="763" y="703"/>
                  </a:cubicBezTo>
                  <a:lnTo>
                    <a:pt x="763" y="703"/>
                  </a:lnTo>
                  <a:cubicBezTo>
                    <a:pt x="779" y="680"/>
                    <a:pt x="832" y="657"/>
                    <a:pt x="848" y="634"/>
                  </a:cubicBezTo>
                  <a:cubicBezTo>
                    <a:pt x="863" y="611"/>
                    <a:pt x="870" y="581"/>
                    <a:pt x="878" y="558"/>
                  </a:cubicBezTo>
                  <a:cubicBezTo>
                    <a:pt x="886" y="520"/>
                    <a:pt x="870" y="474"/>
                    <a:pt x="893" y="458"/>
                  </a:cubicBezTo>
                  <a:cubicBezTo>
                    <a:pt x="916" y="435"/>
                    <a:pt x="954" y="458"/>
                    <a:pt x="985" y="466"/>
                  </a:cubicBezTo>
                  <a:cubicBezTo>
                    <a:pt x="1000" y="474"/>
                    <a:pt x="1000" y="489"/>
                    <a:pt x="1015" y="489"/>
                  </a:cubicBezTo>
                  <a:cubicBezTo>
                    <a:pt x="1023" y="489"/>
                    <a:pt x="1046" y="489"/>
                    <a:pt x="1046" y="474"/>
                  </a:cubicBezTo>
                  <a:cubicBezTo>
                    <a:pt x="1054" y="458"/>
                    <a:pt x="1038" y="435"/>
                    <a:pt x="1038" y="412"/>
                  </a:cubicBezTo>
                  <a:cubicBezTo>
                    <a:pt x="1038" y="405"/>
                    <a:pt x="1038" y="390"/>
                    <a:pt x="1046" y="382"/>
                  </a:cubicBezTo>
                  <a:cubicBezTo>
                    <a:pt x="1061" y="367"/>
                    <a:pt x="1077" y="374"/>
                    <a:pt x="1092" y="359"/>
                  </a:cubicBezTo>
                  <a:cubicBezTo>
                    <a:pt x="1099" y="351"/>
                    <a:pt x="1092" y="321"/>
                    <a:pt x="1107" y="313"/>
                  </a:cubicBezTo>
                  <a:cubicBezTo>
                    <a:pt x="1130" y="313"/>
                    <a:pt x="1145" y="344"/>
                    <a:pt x="1168" y="344"/>
                  </a:cubicBezTo>
                  <a:cubicBezTo>
                    <a:pt x="1184" y="344"/>
                    <a:pt x="1199" y="336"/>
                    <a:pt x="1214" y="329"/>
                  </a:cubicBezTo>
                  <a:cubicBezTo>
                    <a:pt x="1229" y="329"/>
                    <a:pt x="1237" y="321"/>
                    <a:pt x="1252"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4" name="Freeform 182"/>
            <p:cNvSpPr>
              <a:spLocks noChangeArrowheads="1"/>
            </p:cNvSpPr>
            <p:nvPr/>
          </p:nvSpPr>
          <p:spPr bwMode="auto">
            <a:xfrm>
              <a:off x="3604979" y="5895976"/>
              <a:ext cx="439708" cy="371475"/>
            </a:xfrm>
            <a:custGeom>
              <a:avLst/>
              <a:gdLst>
                <a:gd name="T0" fmla="*/ 1222 w 1223"/>
                <a:gd name="T1" fmla="*/ 23 h 1033"/>
                <a:gd name="T2" fmla="*/ 1222 w 1223"/>
                <a:gd name="T3" fmla="*/ 23 h 1033"/>
                <a:gd name="T4" fmla="*/ 1214 w 1223"/>
                <a:gd name="T5" fmla="*/ 84 h 1033"/>
                <a:gd name="T6" fmla="*/ 1161 w 1223"/>
                <a:gd name="T7" fmla="*/ 107 h 1033"/>
                <a:gd name="T8" fmla="*/ 1161 w 1223"/>
                <a:gd name="T9" fmla="*/ 107 h 1033"/>
                <a:gd name="T10" fmla="*/ 1107 w 1223"/>
                <a:gd name="T11" fmla="*/ 138 h 1033"/>
                <a:gd name="T12" fmla="*/ 1123 w 1223"/>
                <a:gd name="T13" fmla="*/ 214 h 1033"/>
                <a:gd name="T14" fmla="*/ 1115 w 1223"/>
                <a:gd name="T15" fmla="*/ 283 h 1033"/>
                <a:gd name="T16" fmla="*/ 1161 w 1223"/>
                <a:gd name="T17" fmla="*/ 329 h 1033"/>
                <a:gd name="T18" fmla="*/ 1130 w 1223"/>
                <a:gd name="T19" fmla="*/ 367 h 1033"/>
                <a:gd name="T20" fmla="*/ 1191 w 1223"/>
                <a:gd name="T21" fmla="*/ 482 h 1033"/>
                <a:gd name="T22" fmla="*/ 1168 w 1223"/>
                <a:gd name="T23" fmla="*/ 558 h 1033"/>
                <a:gd name="T24" fmla="*/ 1168 w 1223"/>
                <a:gd name="T25" fmla="*/ 558 h 1033"/>
                <a:gd name="T26" fmla="*/ 1153 w 1223"/>
                <a:gd name="T27" fmla="*/ 612 h 1033"/>
                <a:gd name="T28" fmla="*/ 1153 w 1223"/>
                <a:gd name="T29" fmla="*/ 665 h 1033"/>
                <a:gd name="T30" fmla="*/ 1077 w 1223"/>
                <a:gd name="T31" fmla="*/ 711 h 1033"/>
                <a:gd name="T32" fmla="*/ 1061 w 1223"/>
                <a:gd name="T33" fmla="*/ 764 h 1033"/>
                <a:gd name="T34" fmla="*/ 992 w 1223"/>
                <a:gd name="T35" fmla="*/ 764 h 1033"/>
                <a:gd name="T36" fmla="*/ 924 w 1223"/>
                <a:gd name="T37" fmla="*/ 833 h 1033"/>
                <a:gd name="T38" fmla="*/ 794 w 1223"/>
                <a:gd name="T39" fmla="*/ 848 h 1033"/>
                <a:gd name="T40" fmla="*/ 779 w 1223"/>
                <a:gd name="T41" fmla="*/ 871 h 1033"/>
                <a:gd name="T42" fmla="*/ 733 w 1223"/>
                <a:gd name="T43" fmla="*/ 871 h 1033"/>
                <a:gd name="T44" fmla="*/ 656 w 1223"/>
                <a:gd name="T45" fmla="*/ 925 h 1033"/>
                <a:gd name="T46" fmla="*/ 550 w 1223"/>
                <a:gd name="T47" fmla="*/ 948 h 1033"/>
                <a:gd name="T48" fmla="*/ 550 w 1223"/>
                <a:gd name="T49" fmla="*/ 948 h 1033"/>
                <a:gd name="T50" fmla="*/ 450 w 1223"/>
                <a:gd name="T51" fmla="*/ 932 h 1033"/>
                <a:gd name="T52" fmla="*/ 435 w 1223"/>
                <a:gd name="T53" fmla="*/ 970 h 1033"/>
                <a:gd name="T54" fmla="*/ 313 w 1223"/>
                <a:gd name="T55" fmla="*/ 1032 h 1033"/>
                <a:gd name="T56" fmla="*/ 244 w 1223"/>
                <a:gd name="T57" fmla="*/ 963 h 1033"/>
                <a:gd name="T58" fmla="*/ 214 w 1223"/>
                <a:gd name="T59" fmla="*/ 848 h 1033"/>
                <a:gd name="T60" fmla="*/ 214 w 1223"/>
                <a:gd name="T61" fmla="*/ 764 h 1033"/>
                <a:gd name="T62" fmla="*/ 252 w 1223"/>
                <a:gd name="T63" fmla="*/ 657 h 1033"/>
                <a:gd name="T64" fmla="*/ 290 w 1223"/>
                <a:gd name="T65" fmla="*/ 612 h 1033"/>
                <a:gd name="T66" fmla="*/ 275 w 1223"/>
                <a:gd name="T67" fmla="*/ 573 h 1033"/>
                <a:gd name="T68" fmla="*/ 191 w 1223"/>
                <a:gd name="T69" fmla="*/ 589 h 1033"/>
                <a:gd name="T70" fmla="*/ 145 w 1223"/>
                <a:gd name="T71" fmla="*/ 543 h 1033"/>
                <a:gd name="T72" fmla="*/ 84 w 1223"/>
                <a:gd name="T73" fmla="*/ 543 h 1033"/>
                <a:gd name="T74" fmla="*/ 45 w 1223"/>
                <a:gd name="T75" fmla="*/ 482 h 1033"/>
                <a:gd name="T76" fmla="*/ 0 w 1223"/>
                <a:gd name="T77" fmla="*/ 459 h 1033"/>
                <a:gd name="T78" fmla="*/ 0 w 1223"/>
                <a:gd name="T79" fmla="*/ 459 h 1033"/>
                <a:gd name="T80" fmla="*/ 84 w 1223"/>
                <a:gd name="T81" fmla="*/ 421 h 1033"/>
                <a:gd name="T82" fmla="*/ 198 w 1223"/>
                <a:gd name="T83" fmla="*/ 405 h 1033"/>
                <a:gd name="T84" fmla="*/ 244 w 1223"/>
                <a:gd name="T85" fmla="*/ 375 h 1033"/>
                <a:gd name="T86" fmla="*/ 275 w 1223"/>
                <a:gd name="T87" fmla="*/ 375 h 1033"/>
                <a:gd name="T88" fmla="*/ 351 w 1223"/>
                <a:gd name="T89" fmla="*/ 352 h 1033"/>
                <a:gd name="T90" fmla="*/ 427 w 1223"/>
                <a:gd name="T91" fmla="*/ 375 h 1033"/>
                <a:gd name="T92" fmla="*/ 473 w 1223"/>
                <a:gd name="T93" fmla="*/ 298 h 1033"/>
                <a:gd name="T94" fmla="*/ 496 w 1223"/>
                <a:gd name="T95" fmla="*/ 245 h 1033"/>
                <a:gd name="T96" fmla="*/ 565 w 1223"/>
                <a:gd name="T97" fmla="*/ 214 h 1033"/>
                <a:gd name="T98" fmla="*/ 618 w 1223"/>
                <a:gd name="T99" fmla="*/ 184 h 1033"/>
                <a:gd name="T100" fmla="*/ 626 w 1223"/>
                <a:gd name="T101" fmla="*/ 123 h 1033"/>
                <a:gd name="T102" fmla="*/ 679 w 1223"/>
                <a:gd name="T103" fmla="*/ 115 h 1033"/>
                <a:gd name="T104" fmla="*/ 702 w 1223"/>
                <a:gd name="T105" fmla="*/ 130 h 1033"/>
                <a:gd name="T106" fmla="*/ 771 w 1223"/>
                <a:gd name="T107" fmla="*/ 84 h 1033"/>
                <a:gd name="T108" fmla="*/ 931 w 1223"/>
                <a:gd name="T109" fmla="*/ 92 h 1033"/>
                <a:gd name="T110" fmla="*/ 992 w 1223"/>
                <a:gd name="T111" fmla="*/ 46 h 1033"/>
                <a:gd name="T112" fmla="*/ 1130 w 1223"/>
                <a:gd name="T113" fmla="*/ 8 h 1033"/>
                <a:gd name="T114" fmla="*/ 1222 w 1223"/>
                <a:gd name="T115" fmla="*/ 2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3" h="1033">
                  <a:moveTo>
                    <a:pt x="1222" y="23"/>
                  </a:moveTo>
                  <a:lnTo>
                    <a:pt x="1222" y="23"/>
                  </a:lnTo>
                  <a:cubicBezTo>
                    <a:pt x="1214" y="46"/>
                    <a:pt x="1222" y="69"/>
                    <a:pt x="1214" y="84"/>
                  </a:cubicBezTo>
                  <a:cubicBezTo>
                    <a:pt x="1199" y="100"/>
                    <a:pt x="1176" y="100"/>
                    <a:pt x="1161" y="107"/>
                  </a:cubicBezTo>
                  <a:lnTo>
                    <a:pt x="1161" y="107"/>
                  </a:lnTo>
                  <a:cubicBezTo>
                    <a:pt x="1138" y="115"/>
                    <a:pt x="1115" y="123"/>
                    <a:pt x="1107" y="138"/>
                  </a:cubicBezTo>
                  <a:cubicBezTo>
                    <a:pt x="1092" y="161"/>
                    <a:pt x="1115" y="192"/>
                    <a:pt x="1123" y="214"/>
                  </a:cubicBezTo>
                  <a:cubicBezTo>
                    <a:pt x="1123" y="237"/>
                    <a:pt x="1107" y="260"/>
                    <a:pt x="1115" y="283"/>
                  </a:cubicBezTo>
                  <a:cubicBezTo>
                    <a:pt x="1123" y="306"/>
                    <a:pt x="1153" y="314"/>
                    <a:pt x="1161" y="329"/>
                  </a:cubicBezTo>
                  <a:cubicBezTo>
                    <a:pt x="1161" y="344"/>
                    <a:pt x="1130" y="352"/>
                    <a:pt x="1130" y="367"/>
                  </a:cubicBezTo>
                  <a:cubicBezTo>
                    <a:pt x="1145" y="405"/>
                    <a:pt x="1184" y="444"/>
                    <a:pt x="1191" y="482"/>
                  </a:cubicBezTo>
                  <a:cubicBezTo>
                    <a:pt x="1199" y="512"/>
                    <a:pt x="1176" y="535"/>
                    <a:pt x="1168" y="558"/>
                  </a:cubicBezTo>
                  <a:lnTo>
                    <a:pt x="1168" y="558"/>
                  </a:lnTo>
                  <a:cubicBezTo>
                    <a:pt x="1161" y="573"/>
                    <a:pt x="1153" y="589"/>
                    <a:pt x="1153" y="612"/>
                  </a:cubicBezTo>
                  <a:cubicBezTo>
                    <a:pt x="1145" y="627"/>
                    <a:pt x="1161" y="650"/>
                    <a:pt x="1153" y="665"/>
                  </a:cubicBezTo>
                  <a:cubicBezTo>
                    <a:pt x="1138" y="688"/>
                    <a:pt x="1100" y="688"/>
                    <a:pt x="1077" y="711"/>
                  </a:cubicBezTo>
                  <a:cubicBezTo>
                    <a:pt x="1069" y="726"/>
                    <a:pt x="1077" y="757"/>
                    <a:pt x="1061" y="764"/>
                  </a:cubicBezTo>
                  <a:cubicBezTo>
                    <a:pt x="1038" y="780"/>
                    <a:pt x="1015" y="757"/>
                    <a:pt x="992" y="764"/>
                  </a:cubicBezTo>
                  <a:cubicBezTo>
                    <a:pt x="962" y="780"/>
                    <a:pt x="954" y="818"/>
                    <a:pt x="924" y="833"/>
                  </a:cubicBezTo>
                  <a:cubicBezTo>
                    <a:pt x="886" y="848"/>
                    <a:pt x="840" y="833"/>
                    <a:pt x="794" y="848"/>
                  </a:cubicBezTo>
                  <a:cubicBezTo>
                    <a:pt x="786" y="848"/>
                    <a:pt x="786" y="871"/>
                    <a:pt x="779" y="871"/>
                  </a:cubicBezTo>
                  <a:cubicBezTo>
                    <a:pt x="763" y="879"/>
                    <a:pt x="748" y="864"/>
                    <a:pt x="733" y="871"/>
                  </a:cubicBezTo>
                  <a:cubicBezTo>
                    <a:pt x="710" y="887"/>
                    <a:pt x="687" y="909"/>
                    <a:pt x="656" y="925"/>
                  </a:cubicBezTo>
                  <a:cubicBezTo>
                    <a:pt x="626" y="932"/>
                    <a:pt x="588" y="940"/>
                    <a:pt x="550" y="948"/>
                  </a:cubicBezTo>
                  <a:lnTo>
                    <a:pt x="550" y="948"/>
                  </a:lnTo>
                  <a:cubicBezTo>
                    <a:pt x="519" y="940"/>
                    <a:pt x="481" y="925"/>
                    <a:pt x="450" y="932"/>
                  </a:cubicBezTo>
                  <a:cubicBezTo>
                    <a:pt x="443" y="940"/>
                    <a:pt x="443" y="963"/>
                    <a:pt x="435" y="970"/>
                  </a:cubicBezTo>
                  <a:cubicBezTo>
                    <a:pt x="397" y="993"/>
                    <a:pt x="359" y="1032"/>
                    <a:pt x="313" y="1032"/>
                  </a:cubicBezTo>
                  <a:cubicBezTo>
                    <a:pt x="282" y="1032"/>
                    <a:pt x="259" y="993"/>
                    <a:pt x="244" y="963"/>
                  </a:cubicBezTo>
                  <a:cubicBezTo>
                    <a:pt x="229" y="932"/>
                    <a:pt x="221" y="887"/>
                    <a:pt x="214" y="848"/>
                  </a:cubicBezTo>
                  <a:cubicBezTo>
                    <a:pt x="214" y="818"/>
                    <a:pt x="214" y="795"/>
                    <a:pt x="214" y="764"/>
                  </a:cubicBezTo>
                  <a:cubicBezTo>
                    <a:pt x="221" y="726"/>
                    <a:pt x="237" y="696"/>
                    <a:pt x="252" y="657"/>
                  </a:cubicBezTo>
                  <a:cubicBezTo>
                    <a:pt x="259" y="642"/>
                    <a:pt x="282" y="634"/>
                    <a:pt x="290" y="612"/>
                  </a:cubicBezTo>
                  <a:cubicBezTo>
                    <a:pt x="290" y="596"/>
                    <a:pt x="275" y="589"/>
                    <a:pt x="275" y="573"/>
                  </a:cubicBezTo>
                  <a:cubicBezTo>
                    <a:pt x="275" y="573"/>
                    <a:pt x="198" y="589"/>
                    <a:pt x="191" y="589"/>
                  </a:cubicBezTo>
                  <a:lnTo>
                    <a:pt x="145" y="543"/>
                  </a:lnTo>
                  <a:cubicBezTo>
                    <a:pt x="122" y="543"/>
                    <a:pt x="99" y="551"/>
                    <a:pt x="84" y="543"/>
                  </a:cubicBezTo>
                  <a:cubicBezTo>
                    <a:pt x="61" y="528"/>
                    <a:pt x="53" y="505"/>
                    <a:pt x="45" y="482"/>
                  </a:cubicBezTo>
                  <a:cubicBezTo>
                    <a:pt x="38" y="474"/>
                    <a:pt x="7" y="466"/>
                    <a:pt x="0" y="459"/>
                  </a:cubicBezTo>
                  <a:lnTo>
                    <a:pt x="0" y="459"/>
                  </a:lnTo>
                  <a:cubicBezTo>
                    <a:pt x="23" y="444"/>
                    <a:pt x="68" y="428"/>
                    <a:pt x="84" y="421"/>
                  </a:cubicBezTo>
                  <a:cubicBezTo>
                    <a:pt x="122" y="413"/>
                    <a:pt x="160" y="421"/>
                    <a:pt x="198" y="405"/>
                  </a:cubicBezTo>
                  <a:cubicBezTo>
                    <a:pt x="214" y="398"/>
                    <a:pt x="229" y="375"/>
                    <a:pt x="244" y="375"/>
                  </a:cubicBezTo>
                  <a:cubicBezTo>
                    <a:pt x="252" y="367"/>
                    <a:pt x="267" y="382"/>
                    <a:pt x="275" y="375"/>
                  </a:cubicBezTo>
                  <a:cubicBezTo>
                    <a:pt x="305" y="375"/>
                    <a:pt x="320" y="352"/>
                    <a:pt x="351" y="352"/>
                  </a:cubicBezTo>
                  <a:cubicBezTo>
                    <a:pt x="374" y="352"/>
                    <a:pt x="404" y="382"/>
                    <a:pt x="427" y="375"/>
                  </a:cubicBezTo>
                  <a:cubicBezTo>
                    <a:pt x="450" y="359"/>
                    <a:pt x="458" y="321"/>
                    <a:pt x="473" y="298"/>
                  </a:cubicBezTo>
                  <a:cubicBezTo>
                    <a:pt x="481" y="283"/>
                    <a:pt x="481" y="260"/>
                    <a:pt x="496" y="245"/>
                  </a:cubicBezTo>
                  <a:cubicBezTo>
                    <a:pt x="519" y="230"/>
                    <a:pt x="542" y="230"/>
                    <a:pt x="565" y="214"/>
                  </a:cubicBezTo>
                  <a:cubicBezTo>
                    <a:pt x="588" y="207"/>
                    <a:pt x="611" y="199"/>
                    <a:pt x="618" y="184"/>
                  </a:cubicBezTo>
                  <a:cubicBezTo>
                    <a:pt x="634" y="169"/>
                    <a:pt x="611" y="138"/>
                    <a:pt x="626" y="123"/>
                  </a:cubicBezTo>
                  <a:cubicBezTo>
                    <a:pt x="641" y="115"/>
                    <a:pt x="664" y="115"/>
                    <a:pt x="679" y="115"/>
                  </a:cubicBezTo>
                  <a:cubicBezTo>
                    <a:pt x="687" y="115"/>
                    <a:pt x="695" y="130"/>
                    <a:pt x="702" y="130"/>
                  </a:cubicBezTo>
                  <a:cubicBezTo>
                    <a:pt x="725" y="123"/>
                    <a:pt x="740" y="84"/>
                    <a:pt x="771" y="84"/>
                  </a:cubicBezTo>
                  <a:cubicBezTo>
                    <a:pt x="825" y="69"/>
                    <a:pt x="878" y="100"/>
                    <a:pt x="931" y="92"/>
                  </a:cubicBezTo>
                  <a:cubicBezTo>
                    <a:pt x="954" y="84"/>
                    <a:pt x="970" y="54"/>
                    <a:pt x="992" y="46"/>
                  </a:cubicBezTo>
                  <a:cubicBezTo>
                    <a:pt x="1038" y="23"/>
                    <a:pt x="1084" y="8"/>
                    <a:pt x="1130" y="8"/>
                  </a:cubicBezTo>
                  <a:cubicBezTo>
                    <a:pt x="1161" y="0"/>
                    <a:pt x="1191" y="16"/>
                    <a:pt x="1222"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5" name="Freeform 183"/>
            <p:cNvSpPr>
              <a:spLocks noChangeArrowheads="1"/>
            </p:cNvSpPr>
            <p:nvPr/>
          </p:nvSpPr>
          <p:spPr bwMode="auto">
            <a:xfrm>
              <a:off x="3338296" y="6061075"/>
              <a:ext cx="593686" cy="488950"/>
            </a:xfrm>
            <a:custGeom>
              <a:avLst/>
              <a:gdLst>
                <a:gd name="T0" fmla="*/ 741 w 1651"/>
                <a:gd name="T1" fmla="*/ 0 h 1360"/>
                <a:gd name="T2" fmla="*/ 741 w 1651"/>
                <a:gd name="T3" fmla="*/ 0 h 1360"/>
                <a:gd name="T4" fmla="*/ 786 w 1651"/>
                <a:gd name="T5" fmla="*/ 23 h 1360"/>
                <a:gd name="T6" fmla="*/ 825 w 1651"/>
                <a:gd name="T7" fmla="*/ 84 h 1360"/>
                <a:gd name="T8" fmla="*/ 886 w 1651"/>
                <a:gd name="T9" fmla="*/ 84 h 1360"/>
                <a:gd name="T10" fmla="*/ 932 w 1651"/>
                <a:gd name="T11" fmla="*/ 130 h 1360"/>
                <a:gd name="T12" fmla="*/ 1016 w 1651"/>
                <a:gd name="T13" fmla="*/ 114 h 1360"/>
                <a:gd name="T14" fmla="*/ 1031 w 1651"/>
                <a:gd name="T15" fmla="*/ 153 h 1360"/>
                <a:gd name="T16" fmla="*/ 993 w 1651"/>
                <a:gd name="T17" fmla="*/ 198 h 1360"/>
                <a:gd name="T18" fmla="*/ 955 w 1651"/>
                <a:gd name="T19" fmla="*/ 305 h 1360"/>
                <a:gd name="T20" fmla="*/ 955 w 1651"/>
                <a:gd name="T21" fmla="*/ 389 h 1360"/>
                <a:gd name="T22" fmla="*/ 985 w 1651"/>
                <a:gd name="T23" fmla="*/ 504 h 1360"/>
                <a:gd name="T24" fmla="*/ 1054 w 1651"/>
                <a:gd name="T25" fmla="*/ 573 h 1360"/>
                <a:gd name="T26" fmla="*/ 1176 w 1651"/>
                <a:gd name="T27" fmla="*/ 511 h 1360"/>
                <a:gd name="T28" fmla="*/ 1191 w 1651"/>
                <a:gd name="T29" fmla="*/ 473 h 1360"/>
                <a:gd name="T30" fmla="*/ 1291 w 1651"/>
                <a:gd name="T31" fmla="*/ 489 h 1360"/>
                <a:gd name="T32" fmla="*/ 1291 w 1651"/>
                <a:gd name="T33" fmla="*/ 489 h 1360"/>
                <a:gd name="T34" fmla="*/ 1291 w 1651"/>
                <a:gd name="T35" fmla="*/ 534 h 1360"/>
                <a:gd name="T36" fmla="*/ 1321 w 1651"/>
                <a:gd name="T37" fmla="*/ 565 h 1360"/>
                <a:gd name="T38" fmla="*/ 1321 w 1651"/>
                <a:gd name="T39" fmla="*/ 619 h 1360"/>
                <a:gd name="T40" fmla="*/ 1336 w 1651"/>
                <a:gd name="T41" fmla="*/ 672 h 1360"/>
                <a:gd name="T42" fmla="*/ 1397 w 1651"/>
                <a:gd name="T43" fmla="*/ 672 h 1360"/>
                <a:gd name="T44" fmla="*/ 1436 w 1651"/>
                <a:gd name="T45" fmla="*/ 741 h 1360"/>
                <a:gd name="T46" fmla="*/ 1489 w 1651"/>
                <a:gd name="T47" fmla="*/ 794 h 1360"/>
                <a:gd name="T48" fmla="*/ 1558 w 1651"/>
                <a:gd name="T49" fmla="*/ 741 h 1360"/>
                <a:gd name="T50" fmla="*/ 1558 w 1651"/>
                <a:gd name="T51" fmla="*/ 741 h 1360"/>
                <a:gd name="T52" fmla="*/ 1566 w 1651"/>
                <a:gd name="T53" fmla="*/ 802 h 1360"/>
                <a:gd name="T54" fmla="*/ 1535 w 1651"/>
                <a:gd name="T55" fmla="*/ 832 h 1360"/>
                <a:gd name="T56" fmla="*/ 1596 w 1651"/>
                <a:gd name="T57" fmla="*/ 924 h 1360"/>
                <a:gd name="T58" fmla="*/ 1535 w 1651"/>
                <a:gd name="T59" fmla="*/ 1077 h 1360"/>
                <a:gd name="T60" fmla="*/ 1459 w 1651"/>
                <a:gd name="T61" fmla="*/ 1253 h 1360"/>
                <a:gd name="T62" fmla="*/ 1397 w 1651"/>
                <a:gd name="T63" fmla="*/ 1344 h 1360"/>
                <a:gd name="T64" fmla="*/ 1390 w 1651"/>
                <a:gd name="T65" fmla="*/ 1230 h 1360"/>
                <a:gd name="T66" fmla="*/ 1344 w 1651"/>
                <a:gd name="T67" fmla="*/ 1298 h 1360"/>
                <a:gd name="T68" fmla="*/ 1359 w 1651"/>
                <a:gd name="T69" fmla="*/ 1329 h 1360"/>
                <a:gd name="T70" fmla="*/ 1359 w 1651"/>
                <a:gd name="T71" fmla="*/ 1329 h 1360"/>
                <a:gd name="T72" fmla="*/ 1359 w 1651"/>
                <a:gd name="T73" fmla="*/ 1329 h 1360"/>
                <a:gd name="T74" fmla="*/ 1329 w 1651"/>
                <a:gd name="T75" fmla="*/ 1344 h 1360"/>
                <a:gd name="T76" fmla="*/ 1252 w 1651"/>
                <a:gd name="T77" fmla="*/ 1306 h 1360"/>
                <a:gd name="T78" fmla="*/ 1184 w 1651"/>
                <a:gd name="T79" fmla="*/ 1268 h 1360"/>
                <a:gd name="T80" fmla="*/ 978 w 1651"/>
                <a:gd name="T81" fmla="*/ 1329 h 1360"/>
                <a:gd name="T82" fmla="*/ 878 w 1651"/>
                <a:gd name="T83" fmla="*/ 1260 h 1360"/>
                <a:gd name="T84" fmla="*/ 794 w 1651"/>
                <a:gd name="T85" fmla="*/ 1176 h 1360"/>
                <a:gd name="T86" fmla="*/ 756 w 1651"/>
                <a:gd name="T87" fmla="*/ 1115 h 1360"/>
                <a:gd name="T88" fmla="*/ 634 w 1651"/>
                <a:gd name="T89" fmla="*/ 1100 h 1360"/>
                <a:gd name="T90" fmla="*/ 496 w 1651"/>
                <a:gd name="T91" fmla="*/ 1077 h 1360"/>
                <a:gd name="T92" fmla="*/ 473 w 1651"/>
                <a:gd name="T93" fmla="*/ 932 h 1360"/>
                <a:gd name="T94" fmla="*/ 366 w 1651"/>
                <a:gd name="T95" fmla="*/ 840 h 1360"/>
                <a:gd name="T96" fmla="*/ 244 w 1651"/>
                <a:gd name="T97" fmla="*/ 680 h 1360"/>
                <a:gd name="T98" fmla="*/ 175 w 1651"/>
                <a:gd name="T99" fmla="*/ 634 h 1360"/>
                <a:gd name="T100" fmla="*/ 175 w 1651"/>
                <a:gd name="T101" fmla="*/ 642 h 1360"/>
                <a:gd name="T102" fmla="*/ 30 w 1651"/>
                <a:gd name="T103" fmla="*/ 443 h 1360"/>
                <a:gd name="T104" fmla="*/ 0 w 1651"/>
                <a:gd name="T105" fmla="*/ 405 h 1360"/>
                <a:gd name="T106" fmla="*/ 99 w 1651"/>
                <a:gd name="T107" fmla="*/ 389 h 1360"/>
                <a:gd name="T108" fmla="*/ 168 w 1651"/>
                <a:gd name="T109" fmla="*/ 336 h 1360"/>
                <a:gd name="T110" fmla="*/ 259 w 1651"/>
                <a:gd name="T111" fmla="*/ 198 h 1360"/>
                <a:gd name="T112" fmla="*/ 374 w 1651"/>
                <a:gd name="T113" fmla="*/ 221 h 1360"/>
                <a:gd name="T114" fmla="*/ 550 w 1651"/>
                <a:gd name="T115" fmla="*/ 191 h 1360"/>
                <a:gd name="T116" fmla="*/ 588 w 1651"/>
                <a:gd name="T117" fmla="*/ 92 h 1360"/>
                <a:gd name="T118" fmla="*/ 695 w 1651"/>
                <a:gd name="T119" fmla="*/ 30 h 1360"/>
                <a:gd name="T120" fmla="*/ 741 w 1651"/>
                <a:gd name="T121"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51" h="1360">
                  <a:moveTo>
                    <a:pt x="741" y="0"/>
                  </a:moveTo>
                  <a:lnTo>
                    <a:pt x="741" y="0"/>
                  </a:lnTo>
                  <a:cubicBezTo>
                    <a:pt x="748" y="7"/>
                    <a:pt x="779" y="15"/>
                    <a:pt x="786" y="23"/>
                  </a:cubicBezTo>
                  <a:cubicBezTo>
                    <a:pt x="794" y="46"/>
                    <a:pt x="802" y="69"/>
                    <a:pt x="825" y="84"/>
                  </a:cubicBezTo>
                  <a:cubicBezTo>
                    <a:pt x="840" y="92"/>
                    <a:pt x="863" y="84"/>
                    <a:pt x="886" y="84"/>
                  </a:cubicBezTo>
                  <a:lnTo>
                    <a:pt x="932" y="130"/>
                  </a:lnTo>
                  <a:cubicBezTo>
                    <a:pt x="939" y="130"/>
                    <a:pt x="1016" y="114"/>
                    <a:pt x="1016" y="114"/>
                  </a:cubicBezTo>
                  <a:cubicBezTo>
                    <a:pt x="1016" y="130"/>
                    <a:pt x="1031" y="137"/>
                    <a:pt x="1031" y="153"/>
                  </a:cubicBezTo>
                  <a:cubicBezTo>
                    <a:pt x="1023" y="175"/>
                    <a:pt x="1000" y="183"/>
                    <a:pt x="993" y="198"/>
                  </a:cubicBezTo>
                  <a:cubicBezTo>
                    <a:pt x="978" y="237"/>
                    <a:pt x="962" y="267"/>
                    <a:pt x="955" y="305"/>
                  </a:cubicBezTo>
                  <a:cubicBezTo>
                    <a:pt x="955" y="336"/>
                    <a:pt x="955" y="359"/>
                    <a:pt x="955" y="389"/>
                  </a:cubicBezTo>
                  <a:cubicBezTo>
                    <a:pt x="962" y="428"/>
                    <a:pt x="970" y="473"/>
                    <a:pt x="985" y="504"/>
                  </a:cubicBezTo>
                  <a:cubicBezTo>
                    <a:pt x="1000" y="534"/>
                    <a:pt x="1023" y="573"/>
                    <a:pt x="1054" y="573"/>
                  </a:cubicBezTo>
                  <a:cubicBezTo>
                    <a:pt x="1100" y="573"/>
                    <a:pt x="1138" y="534"/>
                    <a:pt x="1176" y="511"/>
                  </a:cubicBezTo>
                  <a:cubicBezTo>
                    <a:pt x="1184" y="504"/>
                    <a:pt x="1184" y="481"/>
                    <a:pt x="1191" y="473"/>
                  </a:cubicBezTo>
                  <a:cubicBezTo>
                    <a:pt x="1222" y="466"/>
                    <a:pt x="1260" y="481"/>
                    <a:pt x="1291" y="489"/>
                  </a:cubicBezTo>
                  <a:lnTo>
                    <a:pt x="1291" y="489"/>
                  </a:lnTo>
                  <a:cubicBezTo>
                    <a:pt x="1291" y="504"/>
                    <a:pt x="1291" y="519"/>
                    <a:pt x="1291" y="534"/>
                  </a:cubicBezTo>
                  <a:cubicBezTo>
                    <a:pt x="1298" y="550"/>
                    <a:pt x="1314" y="550"/>
                    <a:pt x="1321" y="565"/>
                  </a:cubicBezTo>
                  <a:cubicBezTo>
                    <a:pt x="1329" y="580"/>
                    <a:pt x="1321" y="596"/>
                    <a:pt x="1321" y="619"/>
                  </a:cubicBezTo>
                  <a:cubicBezTo>
                    <a:pt x="1329" y="634"/>
                    <a:pt x="1321" y="657"/>
                    <a:pt x="1336" y="672"/>
                  </a:cubicBezTo>
                  <a:cubicBezTo>
                    <a:pt x="1352" y="680"/>
                    <a:pt x="1382" y="657"/>
                    <a:pt x="1397" y="672"/>
                  </a:cubicBezTo>
                  <a:cubicBezTo>
                    <a:pt x="1420" y="687"/>
                    <a:pt x="1420" y="718"/>
                    <a:pt x="1436" y="741"/>
                  </a:cubicBezTo>
                  <a:cubicBezTo>
                    <a:pt x="1451" y="756"/>
                    <a:pt x="1466" y="786"/>
                    <a:pt x="1489" y="794"/>
                  </a:cubicBezTo>
                  <a:cubicBezTo>
                    <a:pt x="1520" y="794"/>
                    <a:pt x="1527" y="756"/>
                    <a:pt x="1558" y="741"/>
                  </a:cubicBezTo>
                  <a:lnTo>
                    <a:pt x="1558" y="741"/>
                  </a:lnTo>
                  <a:cubicBezTo>
                    <a:pt x="1558" y="756"/>
                    <a:pt x="1566" y="779"/>
                    <a:pt x="1566" y="802"/>
                  </a:cubicBezTo>
                  <a:cubicBezTo>
                    <a:pt x="1566" y="832"/>
                    <a:pt x="1543" y="817"/>
                    <a:pt x="1535" y="832"/>
                  </a:cubicBezTo>
                  <a:cubicBezTo>
                    <a:pt x="1527" y="848"/>
                    <a:pt x="1581" y="909"/>
                    <a:pt x="1596" y="924"/>
                  </a:cubicBezTo>
                  <a:cubicBezTo>
                    <a:pt x="1650" y="993"/>
                    <a:pt x="1634" y="1077"/>
                    <a:pt x="1535" y="1077"/>
                  </a:cubicBezTo>
                  <a:cubicBezTo>
                    <a:pt x="1466" y="1084"/>
                    <a:pt x="1474" y="1207"/>
                    <a:pt x="1459" y="1253"/>
                  </a:cubicBezTo>
                  <a:cubicBezTo>
                    <a:pt x="1443" y="1283"/>
                    <a:pt x="1405" y="1314"/>
                    <a:pt x="1397" y="1344"/>
                  </a:cubicBezTo>
                  <a:cubicBezTo>
                    <a:pt x="1352" y="1344"/>
                    <a:pt x="1390" y="1245"/>
                    <a:pt x="1390" y="1230"/>
                  </a:cubicBezTo>
                  <a:cubicBezTo>
                    <a:pt x="1390" y="1184"/>
                    <a:pt x="1291" y="1222"/>
                    <a:pt x="1344" y="1298"/>
                  </a:cubicBezTo>
                  <a:cubicBezTo>
                    <a:pt x="1344" y="1306"/>
                    <a:pt x="1367" y="1329"/>
                    <a:pt x="1359" y="1329"/>
                  </a:cubicBezTo>
                  <a:lnTo>
                    <a:pt x="1359" y="1329"/>
                  </a:lnTo>
                  <a:lnTo>
                    <a:pt x="1359" y="1329"/>
                  </a:lnTo>
                  <a:cubicBezTo>
                    <a:pt x="1352" y="1329"/>
                    <a:pt x="1336" y="1344"/>
                    <a:pt x="1329" y="1344"/>
                  </a:cubicBezTo>
                  <a:cubicBezTo>
                    <a:pt x="1291" y="1344"/>
                    <a:pt x="1275" y="1329"/>
                    <a:pt x="1252" y="1306"/>
                  </a:cubicBezTo>
                  <a:cubicBezTo>
                    <a:pt x="1237" y="1291"/>
                    <a:pt x="1184" y="1283"/>
                    <a:pt x="1184" y="1268"/>
                  </a:cubicBezTo>
                  <a:cubicBezTo>
                    <a:pt x="1184" y="1191"/>
                    <a:pt x="1031" y="1359"/>
                    <a:pt x="978" y="1329"/>
                  </a:cubicBezTo>
                  <a:cubicBezTo>
                    <a:pt x="939" y="1306"/>
                    <a:pt x="916" y="1268"/>
                    <a:pt x="878" y="1260"/>
                  </a:cubicBezTo>
                  <a:cubicBezTo>
                    <a:pt x="817" y="1245"/>
                    <a:pt x="886" y="1176"/>
                    <a:pt x="794" y="1176"/>
                  </a:cubicBezTo>
                  <a:cubicBezTo>
                    <a:pt x="748" y="1176"/>
                    <a:pt x="802" y="1123"/>
                    <a:pt x="756" y="1115"/>
                  </a:cubicBezTo>
                  <a:cubicBezTo>
                    <a:pt x="718" y="1115"/>
                    <a:pt x="664" y="1100"/>
                    <a:pt x="634" y="1100"/>
                  </a:cubicBezTo>
                  <a:cubicBezTo>
                    <a:pt x="542" y="1100"/>
                    <a:pt x="572" y="1123"/>
                    <a:pt x="496" y="1077"/>
                  </a:cubicBezTo>
                  <a:cubicBezTo>
                    <a:pt x="481" y="1069"/>
                    <a:pt x="481" y="955"/>
                    <a:pt x="473" y="932"/>
                  </a:cubicBezTo>
                  <a:cubicBezTo>
                    <a:pt x="450" y="825"/>
                    <a:pt x="458" y="886"/>
                    <a:pt x="366" y="840"/>
                  </a:cubicBezTo>
                  <a:cubicBezTo>
                    <a:pt x="321" y="817"/>
                    <a:pt x="259" y="680"/>
                    <a:pt x="244" y="680"/>
                  </a:cubicBezTo>
                  <a:cubicBezTo>
                    <a:pt x="198" y="672"/>
                    <a:pt x="191" y="695"/>
                    <a:pt x="175" y="634"/>
                  </a:cubicBezTo>
                  <a:cubicBezTo>
                    <a:pt x="175" y="634"/>
                    <a:pt x="175" y="634"/>
                    <a:pt x="175" y="642"/>
                  </a:cubicBezTo>
                  <a:cubicBezTo>
                    <a:pt x="160" y="588"/>
                    <a:pt x="7" y="489"/>
                    <a:pt x="30" y="443"/>
                  </a:cubicBezTo>
                  <a:cubicBezTo>
                    <a:pt x="46" y="412"/>
                    <a:pt x="15" y="428"/>
                    <a:pt x="0" y="405"/>
                  </a:cubicBezTo>
                  <a:cubicBezTo>
                    <a:pt x="15" y="397"/>
                    <a:pt x="69" y="397"/>
                    <a:pt x="99" y="389"/>
                  </a:cubicBezTo>
                  <a:cubicBezTo>
                    <a:pt x="122" y="374"/>
                    <a:pt x="137" y="336"/>
                    <a:pt x="168" y="336"/>
                  </a:cubicBezTo>
                  <a:cubicBezTo>
                    <a:pt x="221" y="336"/>
                    <a:pt x="244" y="244"/>
                    <a:pt x="259" y="198"/>
                  </a:cubicBezTo>
                  <a:cubicBezTo>
                    <a:pt x="282" y="153"/>
                    <a:pt x="343" y="221"/>
                    <a:pt x="374" y="221"/>
                  </a:cubicBezTo>
                  <a:cubicBezTo>
                    <a:pt x="405" y="221"/>
                    <a:pt x="542" y="214"/>
                    <a:pt x="550" y="191"/>
                  </a:cubicBezTo>
                  <a:cubicBezTo>
                    <a:pt x="557" y="160"/>
                    <a:pt x="565" y="122"/>
                    <a:pt x="588" y="92"/>
                  </a:cubicBezTo>
                  <a:cubicBezTo>
                    <a:pt x="611" y="76"/>
                    <a:pt x="664" y="53"/>
                    <a:pt x="695" y="30"/>
                  </a:cubicBezTo>
                  <a:cubicBezTo>
                    <a:pt x="733" y="7"/>
                    <a:pt x="741" y="7"/>
                    <a:pt x="74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6" name="Freeform 184"/>
            <p:cNvSpPr>
              <a:spLocks noChangeArrowheads="1"/>
            </p:cNvSpPr>
            <p:nvPr/>
          </p:nvSpPr>
          <p:spPr bwMode="auto">
            <a:xfrm>
              <a:off x="3474812" y="5726114"/>
              <a:ext cx="592098" cy="344487"/>
            </a:xfrm>
            <a:custGeom>
              <a:avLst/>
              <a:gdLst>
                <a:gd name="T0" fmla="*/ 832 w 1643"/>
                <a:gd name="T1" fmla="*/ 0 h 955"/>
                <a:gd name="T2" fmla="*/ 763 w 1643"/>
                <a:gd name="T3" fmla="*/ 159 h 955"/>
                <a:gd name="T4" fmla="*/ 596 w 1643"/>
                <a:gd name="T5" fmla="*/ 495 h 955"/>
                <a:gd name="T6" fmla="*/ 565 w 1643"/>
                <a:gd name="T7" fmla="*/ 579 h 955"/>
                <a:gd name="T8" fmla="*/ 557 w 1643"/>
                <a:gd name="T9" fmla="*/ 587 h 955"/>
                <a:gd name="T10" fmla="*/ 374 w 1643"/>
                <a:gd name="T11" fmla="*/ 625 h 955"/>
                <a:gd name="T12" fmla="*/ 114 w 1643"/>
                <a:gd name="T13" fmla="*/ 664 h 955"/>
                <a:gd name="T14" fmla="*/ 38 w 1643"/>
                <a:gd name="T15" fmla="*/ 740 h 955"/>
                <a:gd name="T16" fmla="*/ 122 w 1643"/>
                <a:gd name="T17" fmla="*/ 885 h 955"/>
                <a:gd name="T18" fmla="*/ 359 w 1643"/>
                <a:gd name="T19" fmla="*/ 885 h 955"/>
                <a:gd name="T20" fmla="*/ 359 w 1643"/>
                <a:gd name="T21" fmla="*/ 931 h 955"/>
                <a:gd name="T22" fmla="*/ 557 w 1643"/>
                <a:gd name="T23" fmla="*/ 877 h 955"/>
                <a:gd name="T24" fmla="*/ 634 w 1643"/>
                <a:gd name="T25" fmla="*/ 847 h 955"/>
                <a:gd name="T26" fmla="*/ 786 w 1643"/>
                <a:gd name="T27" fmla="*/ 847 h 955"/>
                <a:gd name="T28" fmla="*/ 855 w 1643"/>
                <a:gd name="T29" fmla="*/ 717 h 955"/>
                <a:gd name="T30" fmla="*/ 977 w 1643"/>
                <a:gd name="T31" fmla="*/ 656 h 955"/>
                <a:gd name="T32" fmla="*/ 1038 w 1643"/>
                <a:gd name="T33" fmla="*/ 587 h 955"/>
                <a:gd name="T34" fmla="*/ 1130 w 1643"/>
                <a:gd name="T35" fmla="*/ 556 h 955"/>
                <a:gd name="T36" fmla="*/ 1351 w 1643"/>
                <a:gd name="T37" fmla="*/ 518 h 955"/>
                <a:gd name="T38" fmla="*/ 1581 w 1643"/>
                <a:gd name="T39" fmla="*/ 495 h 955"/>
                <a:gd name="T40" fmla="*/ 1619 w 1643"/>
                <a:gd name="T41" fmla="*/ 495 h 955"/>
                <a:gd name="T42" fmla="*/ 1604 w 1643"/>
                <a:gd name="T43" fmla="*/ 419 h 955"/>
                <a:gd name="T44" fmla="*/ 1626 w 1643"/>
                <a:gd name="T45" fmla="*/ 366 h 955"/>
                <a:gd name="T46" fmla="*/ 1512 w 1643"/>
                <a:gd name="T47" fmla="*/ 335 h 955"/>
                <a:gd name="T48" fmla="*/ 1474 w 1643"/>
                <a:gd name="T49" fmla="*/ 358 h 955"/>
                <a:gd name="T50" fmla="*/ 1405 w 1643"/>
                <a:gd name="T51" fmla="*/ 381 h 955"/>
                <a:gd name="T52" fmla="*/ 1329 w 1643"/>
                <a:gd name="T53" fmla="*/ 389 h 955"/>
                <a:gd name="T54" fmla="*/ 1222 w 1643"/>
                <a:gd name="T55" fmla="*/ 266 h 955"/>
                <a:gd name="T56" fmla="*/ 1161 w 1643"/>
                <a:gd name="T57" fmla="*/ 266 h 955"/>
                <a:gd name="T58" fmla="*/ 1168 w 1643"/>
                <a:gd name="T59" fmla="*/ 175 h 955"/>
                <a:gd name="T60" fmla="*/ 1084 w 1643"/>
                <a:gd name="T61" fmla="*/ 91 h 955"/>
                <a:gd name="T62" fmla="*/ 970 w 1643"/>
                <a:gd name="T63" fmla="*/ 106 h 955"/>
                <a:gd name="T64" fmla="*/ 893 w 1643"/>
                <a:gd name="T65" fmla="*/ 38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3" h="955">
                  <a:moveTo>
                    <a:pt x="832" y="0"/>
                  </a:moveTo>
                  <a:lnTo>
                    <a:pt x="832" y="0"/>
                  </a:lnTo>
                  <a:cubicBezTo>
                    <a:pt x="832" y="15"/>
                    <a:pt x="832" y="23"/>
                    <a:pt x="802" y="30"/>
                  </a:cubicBezTo>
                  <a:cubicBezTo>
                    <a:pt x="756" y="46"/>
                    <a:pt x="756" y="114"/>
                    <a:pt x="763" y="159"/>
                  </a:cubicBezTo>
                  <a:cubicBezTo>
                    <a:pt x="779" y="251"/>
                    <a:pt x="725" y="335"/>
                    <a:pt x="664" y="396"/>
                  </a:cubicBezTo>
                  <a:cubicBezTo>
                    <a:pt x="626" y="434"/>
                    <a:pt x="596" y="434"/>
                    <a:pt x="596" y="495"/>
                  </a:cubicBezTo>
                  <a:cubicBezTo>
                    <a:pt x="596" y="511"/>
                    <a:pt x="626" y="595"/>
                    <a:pt x="588" y="595"/>
                  </a:cubicBezTo>
                  <a:lnTo>
                    <a:pt x="565" y="579"/>
                  </a:lnTo>
                  <a:lnTo>
                    <a:pt x="557" y="587"/>
                  </a:lnTo>
                  <a:lnTo>
                    <a:pt x="557" y="587"/>
                  </a:lnTo>
                  <a:cubicBezTo>
                    <a:pt x="511" y="602"/>
                    <a:pt x="481" y="572"/>
                    <a:pt x="443" y="579"/>
                  </a:cubicBezTo>
                  <a:cubicBezTo>
                    <a:pt x="443" y="595"/>
                    <a:pt x="382" y="625"/>
                    <a:pt x="374" y="625"/>
                  </a:cubicBezTo>
                  <a:cubicBezTo>
                    <a:pt x="298" y="648"/>
                    <a:pt x="252" y="725"/>
                    <a:pt x="183" y="618"/>
                  </a:cubicBezTo>
                  <a:cubicBezTo>
                    <a:pt x="152" y="572"/>
                    <a:pt x="137" y="625"/>
                    <a:pt x="114" y="664"/>
                  </a:cubicBezTo>
                  <a:cubicBezTo>
                    <a:pt x="91" y="702"/>
                    <a:pt x="53" y="686"/>
                    <a:pt x="23" y="694"/>
                  </a:cubicBezTo>
                  <a:cubicBezTo>
                    <a:pt x="23" y="709"/>
                    <a:pt x="61" y="717"/>
                    <a:pt x="38" y="740"/>
                  </a:cubicBezTo>
                  <a:cubicBezTo>
                    <a:pt x="0" y="793"/>
                    <a:pt x="53" y="801"/>
                    <a:pt x="91" y="816"/>
                  </a:cubicBezTo>
                  <a:cubicBezTo>
                    <a:pt x="122" y="839"/>
                    <a:pt x="99" y="870"/>
                    <a:pt x="122" y="885"/>
                  </a:cubicBezTo>
                  <a:cubicBezTo>
                    <a:pt x="145" y="900"/>
                    <a:pt x="206" y="831"/>
                    <a:pt x="244" y="893"/>
                  </a:cubicBezTo>
                  <a:cubicBezTo>
                    <a:pt x="282" y="954"/>
                    <a:pt x="313" y="893"/>
                    <a:pt x="359" y="885"/>
                  </a:cubicBezTo>
                  <a:cubicBezTo>
                    <a:pt x="359" y="908"/>
                    <a:pt x="359" y="923"/>
                    <a:pt x="359" y="931"/>
                  </a:cubicBezTo>
                  <a:lnTo>
                    <a:pt x="359" y="931"/>
                  </a:lnTo>
                  <a:cubicBezTo>
                    <a:pt x="382" y="916"/>
                    <a:pt x="427" y="900"/>
                    <a:pt x="443" y="893"/>
                  </a:cubicBezTo>
                  <a:cubicBezTo>
                    <a:pt x="481" y="885"/>
                    <a:pt x="519" y="893"/>
                    <a:pt x="557" y="877"/>
                  </a:cubicBezTo>
                  <a:cubicBezTo>
                    <a:pt x="573" y="870"/>
                    <a:pt x="588" y="847"/>
                    <a:pt x="603" y="847"/>
                  </a:cubicBezTo>
                  <a:cubicBezTo>
                    <a:pt x="611" y="839"/>
                    <a:pt x="626" y="854"/>
                    <a:pt x="634" y="847"/>
                  </a:cubicBezTo>
                  <a:cubicBezTo>
                    <a:pt x="664" y="847"/>
                    <a:pt x="679" y="824"/>
                    <a:pt x="710" y="824"/>
                  </a:cubicBezTo>
                  <a:cubicBezTo>
                    <a:pt x="733" y="824"/>
                    <a:pt x="763" y="854"/>
                    <a:pt x="786" y="847"/>
                  </a:cubicBezTo>
                  <a:cubicBezTo>
                    <a:pt x="809" y="831"/>
                    <a:pt x="817" y="793"/>
                    <a:pt x="832" y="770"/>
                  </a:cubicBezTo>
                  <a:cubicBezTo>
                    <a:pt x="840" y="755"/>
                    <a:pt x="840" y="732"/>
                    <a:pt x="855" y="717"/>
                  </a:cubicBezTo>
                  <a:cubicBezTo>
                    <a:pt x="878" y="702"/>
                    <a:pt x="901" y="702"/>
                    <a:pt x="924" y="686"/>
                  </a:cubicBezTo>
                  <a:cubicBezTo>
                    <a:pt x="947" y="679"/>
                    <a:pt x="970" y="671"/>
                    <a:pt x="977" y="656"/>
                  </a:cubicBezTo>
                  <a:cubicBezTo>
                    <a:pt x="993" y="641"/>
                    <a:pt x="970" y="610"/>
                    <a:pt x="985" y="595"/>
                  </a:cubicBezTo>
                  <a:cubicBezTo>
                    <a:pt x="1000" y="587"/>
                    <a:pt x="1023" y="587"/>
                    <a:pt x="1038" y="587"/>
                  </a:cubicBezTo>
                  <a:cubicBezTo>
                    <a:pt x="1046" y="587"/>
                    <a:pt x="1054" y="602"/>
                    <a:pt x="1061" y="602"/>
                  </a:cubicBezTo>
                  <a:cubicBezTo>
                    <a:pt x="1084" y="595"/>
                    <a:pt x="1099" y="556"/>
                    <a:pt x="1130" y="556"/>
                  </a:cubicBezTo>
                  <a:cubicBezTo>
                    <a:pt x="1184" y="541"/>
                    <a:pt x="1237" y="572"/>
                    <a:pt x="1290" y="564"/>
                  </a:cubicBezTo>
                  <a:cubicBezTo>
                    <a:pt x="1313" y="556"/>
                    <a:pt x="1329" y="526"/>
                    <a:pt x="1351" y="518"/>
                  </a:cubicBezTo>
                  <a:cubicBezTo>
                    <a:pt x="1397" y="495"/>
                    <a:pt x="1443" y="480"/>
                    <a:pt x="1489" y="480"/>
                  </a:cubicBezTo>
                  <a:cubicBezTo>
                    <a:pt x="1520" y="472"/>
                    <a:pt x="1550" y="488"/>
                    <a:pt x="1581" y="495"/>
                  </a:cubicBezTo>
                  <a:lnTo>
                    <a:pt x="1581" y="495"/>
                  </a:lnTo>
                  <a:cubicBezTo>
                    <a:pt x="1596" y="495"/>
                    <a:pt x="1611" y="495"/>
                    <a:pt x="1619" y="495"/>
                  </a:cubicBezTo>
                  <a:cubicBezTo>
                    <a:pt x="1634" y="488"/>
                    <a:pt x="1642" y="472"/>
                    <a:pt x="1642" y="465"/>
                  </a:cubicBezTo>
                  <a:cubicBezTo>
                    <a:pt x="1634" y="442"/>
                    <a:pt x="1604" y="434"/>
                    <a:pt x="1604" y="419"/>
                  </a:cubicBezTo>
                  <a:cubicBezTo>
                    <a:pt x="1604" y="396"/>
                    <a:pt x="1619" y="381"/>
                    <a:pt x="1626" y="366"/>
                  </a:cubicBezTo>
                  <a:lnTo>
                    <a:pt x="1626" y="366"/>
                  </a:lnTo>
                  <a:cubicBezTo>
                    <a:pt x="1611" y="350"/>
                    <a:pt x="1596" y="335"/>
                    <a:pt x="1581" y="327"/>
                  </a:cubicBezTo>
                  <a:cubicBezTo>
                    <a:pt x="1558" y="327"/>
                    <a:pt x="1535" y="327"/>
                    <a:pt x="1512" y="335"/>
                  </a:cubicBezTo>
                  <a:cubicBezTo>
                    <a:pt x="1497" y="343"/>
                    <a:pt x="1489" y="350"/>
                    <a:pt x="1474" y="358"/>
                  </a:cubicBezTo>
                  <a:lnTo>
                    <a:pt x="1474" y="358"/>
                  </a:lnTo>
                  <a:cubicBezTo>
                    <a:pt x="1459" y="366"/>
                    <a:pt x="1443" y="358"/>
                    <a:pt x="1428" y="366"/>
                  </a:cubicBezTo>
                  <a:cubicBezTo>
                    <a:pt x="1420" y="366"/>
                    <a:pt x="1413" y="381"/>
                    <a:pt x="1405" y="381"/>
                  </a:cubicBezTo>
                  <a:cubicBezTo>
                    <a:pt x="1390" y="381"/>
                    <a:pt x="1367" y="373"/>
                    <a:pt x="1351" y="373"/>
                  </a:cubicBezTo>
                  <a:cubicBezTo>
                    <a:pt x="1344" y="373"/>
                    <a:pt x="1336" y="389"/>
                    <a:pt x="1329" y="389"/>
                  </a:cubicBezTo>
                  <a:cubicBezTo>
                    <a:pt x="1321" y="381"/>
                    <a:pt x="1321" y="358"/>
                    <a:pt x="1313" y="350"/>
                  </a:cubicBezTo>
                  <a:cubicBezTo>
                    <a:pt x="1283" y="320"/>
                    <a:pt x="1260" y="281"/>
                    <a:pt x="1222" y="266"/>
                  </a:cubicBezTo>
                  <a:cubicBezTo>
                    <a:pt x="1207" y="259"/>
                    <a:pt x="1199" y="281"/>
                    <a:pt x="1184" y="289"/>
                  </a:cubicBezTo>
                  <a:cubicBezTo>
                    <a:pt x="1168" y="289"/>
                    <a:pt x="1161" y="274"/>
                    <a:pt x="1161" y="266"/>
                  </a:cubicBezTo>
                  <a:cubicBezTo>
                    <a:pt x="1161" y="259"/>
                    <a:pt x="1191" y="266"/>
                    <a:pt x="1191" y="251"/>
                  </a:cubicBezTo>
                  <a:cubicBezTo>
                    <a:pt x="1191" y="228"/>
                    <a:pt x="1191" y="190"/>
                    <a:pt x="1168" y="175"/>
                  </a:cubicBezTo>
                  <a:cubicBezTo>
                    <a:pt x="1138" y="159"/>
                    <a:pt x="1084" y="205"/>
                    <a:pt x="1061" y="182"/>
                  </a:cubicBezTo>
                  <a:cubicBezTo>
                    <a:pt x="1046" y="159"/>
                    <a:pt x="1099" y="121"/>
                    <a:pt x="1084" y="91"/>
                  </a:cubicBezTo>
                  <a:cubicBezTo>
                    <a:pt x="1069" y="76"/>
                    <a:pt x="1038" y="84"/>
                    <a:pt x="1008" y="84"/>
                  </a:cubicBezTo>
                  <a:cubicBezTo>
                    <a:pt x="993" y="84"/>
                    <a:pt x="985" y="106"/>
                    <a:pt x="970" y="106"/>
                  </a:cubicBezTo>
                  <a:cubicBezTo>
                    <a:pt x="954" y="106"/>
                    <a:pt x="939" y="114"/>
                    <a:pt x="924" y="98"/>
                  </a:cubicBezTo>
                  <a:cubicBezTo>
                    <a:pt x="909" y="84"/>
                    <a:pt x="909" y="53"/>
                    <a:pt x="893" y="38"/>
                  </a:cubicBezTo>
                  <a:cubicBezTo>
                    <a:pt x="878" y="23"/>
                    <a:pt x="848" y="15"/>
                    <a:pt x="832"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7" name="Freeform 185"/>
            <p:cNvSpPr>
              <a:spLocks noChangeArrowheads="1"/>
            </p:cNvSpPr>
            <p:nvPr/>
          </p:nvSpPr>
          <p:spPr bwMode="auto">
            <a:xfrm>
              <a:off x="3925632" y="5489575"/>
              <a:ext cx="220648" cy="368300"/>
            </a:xfrm>
            <a:custGeom>
              <a:avLst/>
              <a:gdLst>
                <a:gd name="T0" fmla="*/ 222 w 612"/>
                <a:gd name="T1" fmla="*/ 1015 h 1024"/>
                <a:gd name="T2" fmla="*/ 222 w 612"/>
                <a:gd name="T3" fmla="*/ 1015 h 1024"/>
                <a:gd name="T4" fmla="*/ 260 w 612"/>
                <a:gd name="T5" fmla="*/ 992 h 1024"/>
                <a:gd name="T6" fmla="*/ 329 w 612"/>
                <a:gd name="T7" fmla="*/ 984 h 1024"/>
                <a:gd name="T8" fmla="*/ 374 w 612"/>
                <a:gd name="T9" fmla="*/ 1023 h 1024"/>
                <a:gd name="T10" fmla="*/ 374 w 612"/>
                <a:gd name="T11" fmla="*/ 1023 h 1024"/>
                <a:gd name="T12" fmla="*/ 413 w 612"/>
                <a:gd name="T13" fmla="*/ 977 h 1024"/>
                <a:gd name="T14" fmla="*/ 413 w 612"/>
                <a:gd name="T15" fmla="*/ 923 h 1024"/>
                <a:gd name="T16" fmla="*/ 443 w 612"/>
                <a:gd name="T17" fmla="*/ 916 h 1024"/>
                <a:gd name="T18" fmla="*/ 543 w 612"/>
                <a:gd name="T19" fmla="*/ 954 h 1024"/>
                <a:gd name="T20" fmla="*/ 573 w 612"/>
                <a:gd name="T21" fmla="*/ 877 h 1024"/>
                <a:gd name="T22" fmla="*/ 604 w 612"/>
                <a:gd name="T23" fmla="*/ 870 h 1024"/>
                <a:gd name="T24" fmla="*/ 604 w 612"/>
                <a:gd name="T25" fmla="*/ 801 h 1024"/>
                <a:gd name="T26" fmla="*/ 581 w 612"/>
                <a:gd name="T27" fmla="*/ 755 h 1024"/>
                <a:gd name="T28" fmla="*/ 581 w 612"/>
                <a:gd name="T29" fmla="*/ 755 h 1024"/>
                <a:gd name="T30" fmla="*/ 573 w 612"/>
                <a:gd name="T31" fmla="*/ 733 h 1024"/>
                <a:gd name="T32" fmla="*/ 566 w 612"/>
                <a:gd name="T33" fmla="*/ 642 h 1024"/>
                <a:gd name="T34" fmla="*/ 535 w 612"/>
                <a:gd name="T35" fmla="*/ 611 h 1024"/>
                <a:gd name="T36" fmla="*/ 558 w 612"/>
                <a:gd name="T37" fmla="*/ 535 h 1024"/>
                <a:gd name="T38" fmla="*/ 520 w 612"/>
                <a:gd name="T39" fmla="*/ 520 h 1024"/>
                <a:gd name="T40" fmla="*/ 527 w 612"/>
                <a:gd name="T41" fmla="*/ 336 h 1024"/>
                <a:gd name="T42" fmla="*/ 512 w 612"/>
                <a:gd name="T43" fmla="*/ 237 h 1024"/>
                <a:gd name="T44" fmla="*/ 436 w 612"/>
                <a:gd name="T45" fmla="*/ 183 h 1024"/>
                <a:gd name="T46" fmla="*/ 474 w 612"/>
                <a:gd name="T47" fmla="*/ 61 h 1024"/>
                <a:gd name="T48" fmla="*/ 474 w 612"/>
                <a:gd name="T49" fmla="*/ 61 h 1024"/>
                <a:gd name="T50" fmla="*/ 321 w 612"/>
                <a:gd name="T51" fmla="*/ 31 h 1024"/>
                <a:gd name="T52" fmla="*/ 260 w 612"/>
                <a:gd name="T53" fmla="*/ 107 h 1024"/>
                <a:gd name="T54" fmla="*/ 176 w 612"/>
                <a:gd name="T55" fmla="*/ 283 h 1024"/>
                <a:gd name="T56" fmla="*/ 130 w 612"/>
                <a:gd name="T57" fmla="*/ 390 h 1024"/>
                <a:gd name="T58" fmla="*/ 0 w 612"/>
                <a:gd name="T59" fmla="*/ 397 h 1024"/>
                <a:gd name="T60" fmla="*/ 0 w 612"/>
                <a:gd name="T61" fmla="*/ 397 h 1024"/>
                <a:gd name="T62" fmla="*/ 38 w 612"/>
                <a:gd name="T63" fmla="*/ 558 h 1024"/>
                <a:gd name="T64" fmla="*/ 107 w 612"/>
                <a:gd name="T65" fmla="*/ 565 h 1024"/>
                <a:gd name="T66" fmla="*/ 92 w 612"/>
                <a:gd name="T67" fmla="*/ 718 h 1024"/>
                <a:gd name="T68" fmla="*/ 168 w 612"/>
                <a:gd name="T69" fmla="*/ 763 h 1024"/>
                <a:gd name="T70" fmla="*/ 168 w 612"/>
                <a:gd name="T71" fmla="*/ 832 h 1024"/>
                <a:gd name="T72" fmla="*/ 191 w 612"/>
                <a:gd name="T73" fmla="*/ 832 h 1024"/>
                <a:gd name="T74" fmla="*/ 176 w 612"/>
                <a:gd name="T75" fmla="*/ 931 h 1024"/>
                <a:gd name="T76" fmla="*/ 214 w 612"/>
                <a:gd name="T77" fmla="*/ 984 h 1024"/>
                <a:gd name="T78" fmla="*/ 222 w 612"/>
                <a:gd name="T79" fmla="*/ 1015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2" h="1024">
                  <a:moveTo>
                    <a:pt x="222" y="1015"/>
                  </a:moveTo>
                  <a:lnTo>
                    <a:pt x="222" y="1015"/>
                  </a:lnTo>
                  <a:cubicBezTo>
                    <a:pt x="237" y="1007"/>
                    <a:pt x="245" y="1000"/>
                    <a:pt x="260" y="992"/>
                  </a:cubicBezTo>
                  <a:cubicBezTo>
                    <a:pt x="283" y="984"/>
                    <a:pt x="306" y="984"/>
                    <a:pt x="329" y="984"/>
                  </a:cubicBezTo>
                  <a:cubicBezTo>
                    <a:pt x="344" y="992"/>
                    <a:pt x="359" y="1007"/>
                    <a:pt x="374" y="1023"/>
                  </a:cubicBezTo>
                  <a:lnTo>
                    <a:pt x="374" y="1023"/>
                  </a:lnTo>
                  <a:cubicBezTo>
                    <a:pt x="390" y="1007"/>
                    <a:pt x="405" y="1000"/>
                    <a:pt x="413" y="977"/>
                  </a:cubicBezTo>
                  <a:cubicBezTo>
                    <a:pt x="420" y="961"/>
                    <a:pt x="405" y="938"/>
                    <a:pt x="413" y="923"/>
                  </a:cubicBezTo>
                  <a:cubicBezTo>
                    <a:pt x="420" y="916"/>
                    <a:pt x="428" y="916"/>
                    <a:pt x="443" y="916"/>
                  </a:cubicBezTo>
                  <a:cubicBezTo>
                    <a:pt x="474" y="923"/>
                    <a:pt x="505" y="961"/>
                    <a:pt x="543" y="954"/>
                  </a:cubicBezTo>
                  <a:cubicBezTo>
                    <a:pt x="566" y="946"/>
                    <a:pt x="550" y="900"/>
                    <a:pt x="573" y="877"/>
                  </a:cubicBezTo>
                  <a:cubicBezTo>
                    <a:pt x="573" y="870"/>
                    <a:pt x="596" y="885"/>
                    <a:pt x="604" y="870"/>
                  </a:cubicBezTo>
                  <a:cubicBezTo>
                    <a:pt x="611" y="847"/>
                    <a:pt x="611" y="824"/>
                    <a:pt x="604" y="801"/>
                  </a:cubicBezTo>
                  <a:cubicBezTo>
                    <a:pt x="596" y="786"/>
                    <a:pt x="588" y="771"/>
                    <a:pt x="581" y="755"/>
                  </a:cubicBezTo>
                  <a:lnTo>
                    <a:pt x="581" y="755"/>
                  </a:lnTo>
                  <a:cubicBezTo>
                    <a:pt x="573" y="748"/>
                    <a:pt x="573" y="741"/>
                    <a:pt x="573" y="733"/>
                  </a:cubicBezTo>
                  <a:cubicBezTo>
                    <a:pt x="566" y="703"/>
                    <a:pt x="573" y="672"/>
                    <a:pt x="566" y="642"/>
                  </a:cubicBezTo>
                  <a:cubicBezTo>
                    <a:pt x="558" y="626"/>
                    <a:pt x="535" y="626"/>
                    <a:pt x="535" y="611"/>
                  </a:cubicBezTo>
                  <a:cubicBezTo>
                    <a:pt x="535" y="588"/>
                    <a:pt x="558" y="558"/>
                    <a:pt x="558" y="535"/>
                  </a:cubicBezTo>
                  <a:cubicBezTo>
                    <a:pt x="558" y="520"/>
                    <a:pt x="520" y="535"/>
                    <a:pt x="520" y="520"/>
                  </a:cubicBezTo>
                  <a:cubicBezTo>
                    <a:pt x="512" y="458"/>
                    <a:pt x="527" y="397"/>
                    <a:pt x="527" y="336"/>
                  </a:cubicBezTo>
                  <a:cubicBezTo>
                    <a:pt x="527" y="305"/>
                    <a:pt x="527" y="267"/>
                    <a:pt x="512" y="237"/>
                  </a:cubicBezTo>
                  <a:cubicBezTo>
                    <a:pt x="497" y="214"/>
                    <a:pt x="443" y="214"/>
                    <a:pt x="436" y="183"/>
                  </a:cubicBezTo>
                  <a:cubicBezTo>
                    <a:pt x="428" y="138"/>
                    <a:pt x="466" y="99"/>
                    <a:pt x="474" y="61"/>
                  </a:cubicBezTo>
                  <a:lnTo>
                    <a:pt x="474" y="61"/>
                  </a:lnTo>
                  <a:cubicBezTo>
                    <a:pt x="428" y="61"/>
                    <a:pt x="382" y="76"/>
                    <a:pt x="321" y="31"/>
                  </a:cubicBezTo>
                  <a:cubicBezTo>
                    <a:pt x="283" y="0"/>
                    <a:pt x="275" y="84"/>
                    <a:pt x="260" y="107"/>
                  </a:cubicBezTo>
                  <a:cubicBezTo>
                    <a:pt x="176" y="283"/>
                    <a:pt x="176" y="283"/>
                    <a:pt x="176" y="283"/>
                  </a:cubicBezTo>
                  <a:cubicBezTo>
                    <a:pt x="161" y="313"/>
                    <a:pt x="153" y="374"/>
                    <a:pt x="130" y="390"/>
                  </a:cubicBezTo>
                  <a:cubicBezTo>
                    <a:pt x="84" y="420"/>
                    <a:pt x="38" y="412"/>
                    <a:pt x="0" y="397"/>
                  </a:cubicBezTo>
                  <a:lnTo>
                    <a:pt x="0" y="397"/>
                  </a:lnTo>
                  <a:cubicBezTo>
                    <a:pt x="8" y="435"/>
                    <a:pt x="8" y="527"/>
                    <a:pt x="38" y="558"/>
                  </a:cubicBezTo>
                  <a:cubicBezTo>
                    <a:pt x="54" y="573"/>
                    <a:pt x="92" y="542"/>
                    <a:pt x="107" y="565"/>
                  </a:cubicBezTo>
                  <a:cubicBezTo>
                    <a:pt x="122" y="611"/>
                    <a:pt x="77" y="672"/>
                    <a:pt x="92" y="718"/>
                  </a:cubicBezTo>
                  <a:cubicBezTo>
                    <a:pt x="107" y="748"/>
                    <a:pt x="153" y="741"/>
                    <a:pt x="168" y="763"/>
                  </a:cubicBezTo>
                  <a:cubicBezTo>
                    <a:pt x="176" y="786"/>
                    <a:pt x="161" y="809"/>
                    <a:pt x="168" y="832"/>
                  </a:cubicBezTo>
                  <a:cubicBezTo>
                    <a:pt x="168" y="832"/>
                    <a:pt x="191" y="824"/>
                    <a:pt x="191" y="832"/>
                  </a:cubicBezTo>
                  <a:cubicBezTo>
                    <a:pt x="191" y="870"/>
                    <a:pt x="176" y="900"/>
                    <a:pt x="176" y="931"/>
                  </a:cubicBezTo>
                  <a:cubicBezTo>
                    <a:pt x="184" y="954"/>
                    <a:pt x="199" y="969"/>
                    <a:pt x="214" y="984"/>
                  </a:cubicBezTo>
                  <a:cubicBezTo>
                    <a:pt x="214" y="992"/>
                    <a:pt x="214" y="1007"/>
                    <a:pt x="222" y="10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8" name="Freeform 186"/>
            <p:cNvSpPr>
              <a:spLocks noChangeArrowheads="1"/>
            </p:cNvSpPr>
            <p:nvPr/>
          </p:nvSpPr>
          <p:spPr bwMode="auto">
            <a:xfrm>
              <a:off x="3763718" y="5624514"/>
              <a:ext cx="242871" cy="242887"/>
            </a:xfrm>
            <a:custGeom>
              <a:avLst/>
              <a:gdLst>
                <a:gd name="T0" fmla="*/ 450 w 673"/>
                <a:gd name="T1" fmla="*/ 23 h 673"/>
                <a:gd name="T2" fmla="*/ 450 w 673"/>
                <a:gd name="T3" fmla="*/ 23 h 673"/>
                <a:gd name="T4" fmla="*/ 366 w 673"/>
                <a:gd name="T5" fmla="*/ 0 h 673"/>
                <a:gd name="T6" fmla="*/ 267 w 673"/>
                <a:gd name="T7" fmla="*/ 31 h 673"/>
                <a:gd name="T8" fmla="*/ 267 w 673"/>
                <a:gd name="T9" fmla="*/ 31 h 673"/>
                <a:gd name="T10" fmla="*/ 191 w 673"/>
                <a:gd name="T11" fmla="*/ 16 h 673"/>
                <a:gd name="T12" fmla="*/ 91 w 673"/>
                <a:gd name="T13" fmla="*/ 46 h 673"/>
                <a:gd name="T14" fmla="*/ 38 w 673"/>
                <a:gd name="T15" fmla="*/ 153 h 673"/>
                <a:gd name="T16" fmla="*/ 23 w 673"/>
                <a:gd name="T17" fmla="*/ 252 h 673"/>
                <a:gd name="T18" fmla="*/ 30 w 673"/>
                <a:gd name="T19" fmla="*/ 283 h 673"/>
                <a:gd name="T20" fmla="*/ 30 w 673"/>
                <a:gd name="T21" fmla="*/ 283 h 673"/>
                <a:gd name="T22" fmla="*/ 91 w 673"/>
                <a:gd name="T23" fmla="*/ 321 h 673"/>
                <a:gd name="T24" fmla="*/ 122 w 673"/>
                <a:gd name="T25" fmla="*/ 381 h 673"/>
                <a:gd name="T26" fmla="*/ 168 w 673"/>
                <a:gd name="T27" fmla="*/ 389 h 673"/>
                <a:gd name="T28" fmla="*/ 206 w 673"/>
                <a:gd name="T29" fmla="*/ 367 h 673"/>
                <a:gd name="T30" fmla="*/ 282 w 673"/>
                <a:gd name="T31" fmla="*/ 374 h 673"/>
                <a:gd name="T32" fmla="*/ 259 w 673"/>
                <a:gd name="T33" fmla="*/ 465 h 673"/>
                <a:gd name="T34" fmla="*/ 366 w 673"/>
                <a:gd name="T35" fmla="*/ 458 h 673"/>
                <a:gd name="T36" fmla="*/ 389 w 673"/>
                <a:gd name="T37" fmla="*/ 534 h 673"/>
                <a:gd name="T38" fmla="*/ 359 w 673"/>
                <a:gd name="T39" fmla="*/ 549 h 673"/>
                <a:gd name="T40" fmla="*/ 382 w 673"/>
                <a:gd name="T41" fmla="*/ 572 h 673"/>
                <a:gd name="T42" fmla="*/ 420 w 673"/>
                <a:gd name="T43" fmla="*/ 549 h 673"/>
                <a:gd name="T44" fmla="*/ 511 w 673"/>
                <a:gd name="T45" fmla="*/ 633 h 673"/>
                <a:gd name="T46" fmla="*/ 527 w 673"/>
                <a:gd name="T47" fmla="*/ 672 h 673"/>
                <a:gd name="T48" fmla="*/ 549 w 673"/>
                <a:gd name="T49" fmla="*/ 656 h 673"/>
                <a:gd name="T50" fmla="*/ 603 w 673"/>
                <a:gd name="T51" fmla="*/ 664 h 673"/>
                <a:gd name="T52" fmla="*/ 626 w 673"/>
                <a:gd name="T53" fmla="*/ 649 h 673"/>
                <a:gd name="T54" fmla="*/ 672 w 673"/>
                <a:gd name="T55" fmla="*/ 641 h 673"/>
                <a:gd name="T56" fmla="*/ 672 w 673"/>
                <a:gd name="T57" fmla="*/ 641 h 673"/>
                <a:gd name="T58" fmla="*/ 664 w 673"/>
                <a:gd name="T59" fmla="*/ 610 h 673"/>
                <a:gd name="T60" fmla="*/ 626 w 673"/>
                <a:gd name="T61" fmla="*/ 557 h 673"/>
                <a:gd name="T62" fmla="*/ 641 w 673"/>
                <a:gd name="T63" fmla="*/ 458 h 673"/>
                <a:gd name="T64" fmla="*/ 618 w 673"/>
                <a:gd name="T65" fmla="*/ 458 h 673"/>
                <a:gd name="T66" fmla="*/ 618 w 673"/>
                <a:gd name="T67" fmla="*/ 389 h 673"/>
                <a:gd name="T68" fmla="*/ 542 w 673"/>
                <a:gd name="T69" fmla="*/ 344 h 673"/>
                <a:gd name="T70" fmla="*/ 557 w 673"/>
                <a:gd name="T71" fmla="*/ 191 h 673"/>
                <a:gd name="T72" fmla="*/ 488 w 673"/>
                <a:gd name="T73" fmla="*/ 184 h 673"/>
                <a:gd name="T74" fmla="*/ 450 w 673"/>
                <a:gd name="T75" fmla="*/ 2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3" h="673">
                  <a:moveTo>
                    <a:pt x="450" y="23"/>
                  </a:moveTo>
                  <a:lnTo>
                    <a:pt x="450" y="23"/>
                  </a:lnTo>
                  <a:cubicBezTo>
                    <a:pt x="420" y="16"/>
                    <a:pt x="389" y="0"/>
                    <a:pt x="366" y="0"/>
                  </a:cubicBezTo>
                  <a:cubicBezTo>
                    <a:pt x="313" y="0"/>
                    <a:pt x="305" y="16"/>
                    <a:pt x="267" y="31"/>
                  </a:cubicBezTo>
                  <a:lnTo>
                    <a:pt x="267" y="31"/>
                  </a:lnTo>
                  <a:cubicBezTo>
                    <a:pt x="191" y="16"/>
                    <a:pt x="191" y="16"/>
                    <a:pt x="191" y="16"/>
                  </a:cubicBezTo>
                  <a:cubicBezTo>
                    <a:pt x="152" y="46"/>
                    <a:pt x="137" y="16"/>
                    <a:pt x="91" y="46"/>
                  </a:cubicBezTo>
                  <a:cubicBezTo>
                    <a:pt x="84" y="61"/>
                    <a:pt x="0" y="146"/>
                    <a:pt x="38" y="153"/>
                  </a:cubicBezTo>
                  <a:cubicBezTo>
                    <a:pt x="38" y="184"/>
                    <a:pt x="23" y="214"/>
                    <a:pt x="23" y="252"/>
                  </a:cubicBezTo>
                  <a:cubicBezTo>
                    <a:pt x="23" y="268"/>
                    <a:pt x="23" y="275"/>
                    <a:pt x="30" y="283"/>
                  </a:cubicBezTo>
                  <a:lnTo>
                    <a:pt x="30" y="283"/>
                  </a:lnTo>
                  <a:cubicBezTo>
                    <a:pt x="46" y="298"/>
                    <a:pt x="76" y="306"/>
                    <a:pt x="91" y="321"/>
                  </a:cubicBezTo>
                  <a:cubicBezTo>
                    <a:pt x="107" y="336"/>
                    <a:pt x="107" y="367"/>
                    <a:pt x="122" y="381"/>
                  </a:cubicBezTo>
                  <a:cubicBezTo>
                    <a:pt x="137" y="397"/>
                    <a:pt x="152" y="389"/>
                    <a:pt x="168" y="389"/>
                  </a:cubicBezTo>
                  <a:cubicBezTo>
                    <a:pt x="183" y="389"/>
                    <a:pt x="191" y="367"/>
                    <a:pt x="206" y="367"/>
                  </a:cubicBezTo>
                  <a:cubicBezTo>
                    <a:pt x="236" y="367"/>
                    <a:pt x="267" y="359"/>
                    <a:pt x="282" y="374"/>
                  </a:cubicBezTo>
                  <a:cubicBezTo>
                    <a:pt x="297" y="404"/>
                    <a:pt x="244" y="442"/>
                    <a:pt x="259" y="465"/>
                  </a:cubicBezTo>
                  <a:cubicBezTo>
                    <a:pt x="282" y="488"/>
                    <a:pt x="336" y="442"/>
                    <a:pt x="366" y="458"/>
                  </a:cubicBezTo>
                  <a:cubicBezTo>
                    <a:pt x="389" y="473"/>
                    <a:pt x="389" y="511"/>
                    <a:pt x="389" y="534"/>
                  </a:cubicBezTo>
                  <a:cubicBezTo>
                    <a:pt x="389" y="549"/>
                    <a:pt x="359" y="542"/>
                    <a:pt x="359" y="549"/>
                  </a:cubicBezTo>
                  <a:cubicBezTo>
                    <a:pt x="359" y="557"/>
                    <a:pt x="366" y="572"/>
                    <a:pt x="382" y="572"/>
                  </a:cubicBezTo>
                  <a:cubicBezTo>
                    <a:pt x="397" y="564"/>
                    <a:pt x="405" y="542"/>
                    <a:pt x="420" y="549"/>
                  </a:cubicBezTo>
                  <a:cubicBezTo>
                    <a:pt x="458" y="564"/>
                    <a:pt x="481" y="603"/>
                    <a:pt x="511" y="633"/>
                  </a:cubicBezTo>
                  <a:cubicBezTo>
                    <a:pt x="519" y="641"/>
                    <a:pt x="519" y="664"/>
                    <a:pt x="527" y="672"/>
                  </a:cubicBezTo>
                  <a:cubicBezTo>
                    <a:pt x="534" y="672"/>
                    <a:pt x="542" y="656"/>
                    <a:pt x="549" y="656"/>
                  </a:cubicBezTo>
                  <a:cubicBezTo>
                    <a:pt x="565" y="656"/>
                    <a:pt x="588" y="664"/>
                    <a:pt x="603" y="664"/>
                  </a:cubicBezTo>
                  <a:cubicBezTo>
                    <a:pt x="611" y="664"/>
                    <a:pt x="618" y="649"/>
                    <a:pt x="626" y="649"/>
                  </a:cubicBezTo>
                  <a:cubicBezTo>
                    <a:pt x="641" y="641"/>
                    <a:pt x="657" y="649"/>
                    <a:pt x="672" y="641"/>
                  </a:cubicBezTo>
                  <a:lnTo>
                    <a:pt x="672" y="641"/>
                  </a:lnTo>
                  <a:cubicBezTo>
                    <a:pt x="664" y="633"/>
                    <a:pt x="664" y="618"/>
                    <a:pt x="664" y="610"/>
                  </a:cubicBezTo>
                  <a:cubicBezTo>
                    <a:pt x="649" y="595"/>
                    <a:pt x="634" y="580"/>
                    <a:pt x="626" y="557"/>
                  </a:cubicBezTo>
                  <a:cubicBezTo>
                    <a:pt x="626" y="526"/>
                    <a:pt x="641" y="496"/>
                    <a:pt x="641" y="458"/>
                  </a:cubicBezTo>
                  <a:cubicBezTo>
                    <a:pt x="641" y="450"/>
                    <a:pt x="618" y="458"/>
                    <a:pt x="618" y="458"/>
                  </a:cubicBezTo>
                  <a:cubicBezTo>
                    <a:pt x="611" y="435"/>
                    <a:pt x="626" y="412"/>
                    <a:pt x="618" y="389"/>
                  </a:cubicBezTo>
                  <a:cubicBezTo>
                    <a:pt x="603" y="367"/>
                    <a:pt x="557" y="374"/>
                    <a:pt x="542" y="344"/>
                  </a:cubicBezTo>
                  <a:cubicBezTo>
                    <a:pt x="527" y="298"/>
                    <a:pt x="572" y="237"/>
                    <a:pt x="557" y="191"/>
                  </a:cubicBezTo>
                  <a:cubicBezTo>
                    <a:pt x="542" y="168"/>
                    <a:pt x="504" y="199"/>
                    <a:pt x="488" y="184"/>
                  </a:cubicBezTo>
                  <a:cubicBezTo>
                    <a:pt x="458" y="153"/>
                    <a:pt x="458" y="61"/>
                    <a:pt x="450"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69" name="Freeform 187"/>
            <p:cNvSpPr>
              <a:spLocks noChangeArrowheads="1"/>
            </p:cNvSpPr>
            <p:nvPr/>
          </p:nvSpPr>
          <p:spPr bwMode="auto">
            <a:xfrm>
              <a:off x="4079610" y="5462589"/>
              <a:ext cx="201600" cy="300037"/>
            </a:xfrm>
            <a:custGeom>
              <a:avLst/>
              <a:gdLst>
                <a:gd name="T0" fmla="*/ 46 w 559"/>
                <a:gd name="T1" fmla="*/ 137 h 832"/>
                <a:gd name="T2" fmla="*/ 46 w 559"/>
                <a:gd name="T3" fmla="*/ 137 h 832"/>
                <a:gd name="T4" fmla="*/ 8 w 559"/>
                <a:gd name="T5" fmla="*/ 259 h 832"/>
                <a:gd name="T6" fmla="*/ 84 w 559"/>
                <a:gd name="T7" fmla="*/ 313 h 832"/>
                <a:gd name="T8" fmla="*/ 99 w 559"/>
                <a:gd name="T9" fmla="*/ 412 h 832"/>
                <a:gd name="T10" fmla="*/ 92 w 559"/>
                <a:gd name="T11" fmla="*/ 596 h 832"/>
                <a:gd name="T12" fmla="*/ 130 w 559"/>
                <a:gd name="T13" fmla="*/ 611 h 832"/>
                <a:gd name="T14" fmla="*/ 107 w 559"/>
                <a:gd name="T15" fmla="*/ 687 h 832"/>
                <a:gd name="T16" fmla="*/ 138 w 559"/>
                <a:gd name="T17" fmla="*/ 718 h 832"/>
                <a:gd name="T18" fmla="*/ 145 w 559"/>
                <a:gd name="T19" fmla="*/ 809 h 832"/>
                <a:gd name="T20" fmla="*/ 153 w 559"/>
                <a:gd name="T21" fmla="*/ 831 h 832"/>
                <a:gd name="T22" fmla="*/ 153 w 559"/>
                <a:gd name="T23" fmla="*/ 831 h 832"/>
                <a:gd name="T24" fmla="*/ 260 w 559"/>
                <a:gd name="T25" fmla="*/ 794 h 832"/>
                <a:gd name="T26" fmla="*/ 298 w 559"/>
                <a:gd name="T27" fmla="*/ 831 h 832"/>
                <a:gd name="T28" fmla="*/ 344 w 559"/>
                <a:gd name="T29" fmla="*/ 817 h 832"/>
                <a:gd name="T30" fmla="*/ 367 w 559"/>
                <a:gd name="T31" fmla="*/ 779 h 832"/>
                <a:gd name="T32" fmla="*/ 397 w 559"/>
                <a:gd name="T33" fmla="*/ 771 h 832"/>
                <a:gd name="T34" fmla="*/ 435 w 559"/>
                <a:gd name="T35" fmla="*/ 786 h 832"/>
                <a:gd name="T36" fmla="*/ 496 w 559"/>
                <a:gd name="T37" fmla="*/ 779 h 832"/>
                <a:gd name="T38" fmla="*/ 527 w 559"/>
                <a:gd name="T39" fmla="*/ 740 h 832"/>
                <a:gd name="T40" fmla="*/ 527 w 559"/>
                <a:gd name="T41" fmla="*/ 740 h 832"/>
                <a:gd name="T42" fmla="*/ 504 w 559"/>
                <a:gd name="T43" fmla="*/ 657 h 832"/>
                <a:gd name="T44" fmla="*/ 474 w 559"/>
                <a:gd name="T45" fmla="*/ 641 h 832"/>
                <a:gd name="T46" fmla="*/ 451 w 559"/>
                <a:gd name="T47" fmla="*/ 580 h 832"/>
                <a:gd name="T48" fmla="*/ 451 w 559"/>
                <a:gd name="T49" fmla="*/ 435 h 832"/>
                <a:gd name="T50" fmla="*/ 420 w 559"/>
                <a:gd name="T51" fmla="*/ 374 h 832"/>
                <a:gd name="T52" fmla="*/ 458 w 559"/>
                <a:gd name="T53" fmla="*/ 359 h 832"/>
                <a:gd name="T54" fmla="*/ 481 w 559"/>
                <a:gd name="T55" fmla="*/ 236 h 832"/>
                <a:gd name="T56" fmla="*/ 496 w 559"/>
                <a:gd name="T57" fmla="*/ 214 h 832"/>
                <a:gd name="T58" fmla="*/ 558 w 559"/>
                <a:gd name="T59" fmla="*/ 206 h 832"/>
                <a:gd name="T60" fmla="*/ 558 w 559"/>
                <a:gd name="T61" fmla="*/ 206 h 832"/>
                <a:gd name="T62" fmla="*/ 542 w 559"/>
                <a:gd name="T63" fmla="*/ 99 h 832"/>
                <a:gd name="T64" fmla="*/ 535 w 559"/>
                <a:gd name="T65" fmla="*/ 45 h 832"/>
                <a:gd name="T66" fmla="*/ 535 w 559"/>
                <a:gd name="T67" fmla="*/ 0 h 832"/>
                <a:gd name="T68" fmla="*/ 535 w 559"/>
                <a:gd name="T69" fmla="*/ 0 h 832"/>
                <a:gd name="T70" fmla="*/ 290 w 559"/>
                <a:gd name="T71" fmla="*/ 68 h 832"/>
                <a:gd name="T72" fmla="*/ 122 w 559"/>
                <a:gd name="T73" fmla="*/ 145 h 832"/>
                <a:gd name="T74" fmla="*/ 46 w 559"/>
                <a:gd name="T75" fmla="*/ 137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9" h="832">
                  <a:moveTo>
                    <a:pt x="46" y="137"/>
                  </a:moveTo>
                  <a:lnTo>
                    <a:pt x="46" y="137"/>
                  </a:lnTo>
                  <a:cubicBezTo>
                    <a:pt x="38" y="175"/>
                    <a:pt x="0" y="214"/>
                    <a:pt x="8" y="259"/>
                  </a:cubicBezTo>
                  <a:cubicBezTo>
                    <a:pt x="15" y="290"/>
                    <a:pt x="69" y="290"/>
                    <a:pt x="84" y="313"/>
                  </a:cubicBezTo>
                  <a:cubicBezTo>
                    <a:pt x="99" y="343"/>
                    <a:pt x="99" y="381"/>
                    <a:pt x="99" y="412"/>
                  </a:cubicBezTo>
                  <a:cubicBezTo>
                    <a:pt x="99" y="473"/>
                    <a:pt x="84" y="534"/>
                    <a:pt x="92" y="596"/>
                  </a:cubicBezTo>
                  <a:cubicBezTo>
                    <a:pt x="92" y="611"/>
                    <a:pt x="130" y="596"/>
                    <a:pt x="130" y="611"/>
                  </a:cubicBezTo>
                  <a:cubicBezTo>
                    <a:pt x="130" y="634"/>
                    <a:pt x="107" y="664"/>
                    <a:pt x="107" y="687"/>
                  </a:cubicBezTo>
                  <a:cubicBezTo>
                    <a:pt x="107" y="702"/>
                    <a:pt x="130" y="702"/>
                    <a:pt x="138" y="718"/>
                  </a:cubicBezTo>
                  <a:cubicBezTo>
                    <a:pt x="145" y="748"/>
                    <a:pt x="138" y="779"/>
                    <a:pt x="145" y="809"/>
                  </a:cubicBezTo>
                  <a:cubicBezTo>
                    <a:pt x="145" y="817"/>
                    <a:pt x="145" y="824"/>
                    <a:pt x="153" y="831"/>
                  </a:cubicBezTo>
                  <a:lnTo>
                    <a:pt x="153" y="831"/>
                  </a:lnTo>
                  <a:cubicBezTo>
                    <a:pt x="183" y="817"/>
                    <a:pt x="221" y="794"/>
                    <a:pt x="260" y="794"/>
                  </a:cubicBezTo>
                  <a:cubicBezTo>
                    <a:pt x="275" y="794"/>
                    <a:pt x="283" y="824"/>
                    <a:pt x="298" y="831"/>
                  </a:cubicBezTo>
                  <a:cubicBezTo>
                    <a:pt x="313" y="831"/>
                    <a:pt x="328" y="824"/>
                    <a:pt x="344" y="817"/>
                  </a:cubicBezTo>
                  <a:cubicBezTo>
                    <a:pt x="351" y="809"/>
                    <a:pt x="351" y="786"/>
                    <a:pt x="367" y="779"/>
                  </a:cubicBezTo>
                  <a:cubicBezTo>
                    <a:pt x="374" y="771"/>
                    <a:pt x="382" y="771"/>
                    <a:pt x="397" y="771"/>
                  </a:cubicBezTo>
                  <a:cubicBezTo>
                    <a:pt x="413" y="779"/>
                    <a:pt x="420" y="786"/>
                    <a:pt x="435" y="786"/>
                  </a:cubicBezTo>
                  <a:cubicBezTo>
                    <a:pt x="458" y="786"/>
                    <a:pt x="481" y="786"/>
                    <a:pt x="496" y="779"/>
                  </a:cubicBezTo>
                  <a:cubicBezTo>
                    <a:pt x="512" y="771"/>
                    <a:pt x="519" y="756"/>
                    <a:pt x="527" y="740"/>
                  </a:cubicBezTo>
                  <a:lnTo>
                    <a:pt x="527" y="740"/>
                  </a:lnTo>
                  <a:cubicBezTo>
                    <a:pt x="519" y="718"/>
                    <a:pt x="519" y="687"/>
                    <a:pt x="504" y="657"/>
                  </a:cubicBezTo>
                  <a:cubicBezTo>
                    <a:pt x="496" y="649"/>
                    <a:pt x="481" y="649"/>
                    <a:pt x="474" y="641"/>
                  </a:cubicBezTo>
                  <a:cubicBezTo>
                    <a:pt x="458" y="626"/>
                    <a:pt x="451" y="603"/>
                    <a:pt x="451" y="580"/>
                  </a:cubicBezTo>
                  <a:cubicBezTo>
                    <a:pt x="443" y="534"/>
                    <a:pt x="458" y="488"/>
                    <a:pt x="451" y="435"/>
                  </a:cubicBezTo>
                  <a:cubicBezTo>
                    <a:pt x="443" y="412"/>
                    <a:pt x="413" y="397"/>
                    <a:pt x="420" y="374"/>
                  </a:cubicBezTo>
                  <a:cubicBezTo>
                    <a:pt x="420" y="359"/>
                    <a:pt x="451" y="374"/>
                    <a:pt x="458" y="359"/>
                  </a:cubicBezTo>
                  <a:cubicBezTo>
                    <a:pt x="474" y="321"/>
                    <a:pt x="466" y="275"/>
                    <a:pt x="481" y="236"/>
                  </a:cubicBezTo>
                  <a:cubicBezTo>
                    <a:pt x="481" y="229"/>
                    <a:pt x="489" y="214"/>
                    <a:pt x="496" y="214"/>
                  </a:cubicBezTo>
                  <a:cubicBezTo>
                    <a:pt x="519" y="206"/>
                    <a:pt x="535" y="206"/>
                    <a:pt x="558" y="206"/>
                  </a:cubicBezTo>
                  <a:lnTo>
                    <a:pt x="558" y="206"/>
                  </a:lnTo>
                  <a:cubicBezTo>
                    <a:pt x="550" y="168"/>
                    <a:pt x="550" y="137"/>
                    <a:pt x="542" y="99"/>
                  </a:cubicBezTo>
                  <a:cubicBezTo>
                    <a:pt x="542" y="84"/>
                    <a:pt x="535" y="61"/>
                    <a:pt x="535" y="45"/>
                  </a:cubicBezTo>
                  <a:cubicBezTo>
                    <a:pt x="527" y="23"/>
                    <a:pt x="535" y="23"/>
                    <a:pt x="535" y="0"/>
                  </a:cubicBezTo>
                  <a:lnTo>
                    <a:pt x="535" y="0"/>
                  </a:lnTo>
                  <a:cubicBezTo>
                    <a:pt x="290" y="68"/>
                    <a:pt x="290" y="68"/>
                    <a:pt x="290" y="68"/>
                  </a:cubicBezTo>
                  <a:cubicBezTo>
                    <a:pt x="206" y="107"/>
                    <a:pt x="199" y="160"/>
                    <a:pt x="122" y="145"/>
                  </a:cubicBezTo>
                  <a:cubicBezTo>
                    <a:pt x="92" y="137"/>
                    <a:pt x="69" y="137"/>
                    <a:pt x="46" y="1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0" name="Freeform 188"/>
            <p:cNvSpPr>
              <a:spLocks noChangeArrowheads="1"/>
            </p:cNvSpPr>
            <p:nvPr/>
          </p:nvSpPr>
          <p:spPr bwMode="auto">
            <a:xfrm>
              <a:off x="4270097" y="5372101"/>
              <a:ext cx="307955" cy="322263"/>
            </a:xfrm>
            <a:custGeom>
              <a:avLst/>
              <a:gdLst>
                <a:gd name="T0" fmla="*/ 504 w 856"/>
                <a:gd name="T1" fmla="*/ 68 h 894"/>
                <a:gd name="T2" fmla="*/ 504 w 856"/>
                <a:gd name="T3" fmla="*/ 68 h 894"/>
                <a:gd name="T4" fmla="*/ 374 w 856"/>
                <a:gd name="T5" fmla="*/ 68 h 894"/>
                <a:gd name="T6" fmla="*/ 405 w 856"/>
                <a:gd name="T7" fmla="*/ 30 h 894"/>
                <a:gd name="T8" fmla="*/ 436 w 856"/>
                <a:gd name="T9" fmla="*/ 7 h 894"/>
                <a:gd name="T10" fmla="*/ 558 w 856"/>
                <a:gd name="T11" fmla="*/ 38 h 894"/>
                <a:gd name="T12" fmla="*/ 558 w 856"/>
                <a:gd name="T13" fmla="*/ 38 h 894"/>
                <a:gd name="T14" fmla="*/ 542 w 856"/>
                <a:gd name="T15" fmla="*/ 91 h 894"/>
                <a:gd name="T16" fmla="*/ 527 w 856"/>
                <a:gd name="T17" fmla="*/ 145 h 894"/>
                <a:gd name="T18" fmla="*/ 512 w 856"/>
                <a:gd name="T19" fmla="*/ 145 h 894"/>
                <a:gd name="T20" fmla="*/ 519 w 856"/>
                <a:gd name="T21" fmla="*/ 91 h 894"/>
                <a:gd name="T22" fmla="*/ 504 w 856"/>
                <a:gd name="T23" fmla="*/ 68 h 894"/>
                <a:gd name="T24" fmla="*/ 855 w 856"/>
                <a:gd name="T25" fmla="*/ 718 h 894"/>
                <a:gd name="T26" fmla="*/ 855 w 856"/>
                <a:gd name="T27" fmla="*/ 718 h 894"/>
                <a:gd name="T28" fmla="*/ 787 w 856"/>
                <a:gd name="T29" fmla="*/ 702 h 894"/>
                <a:gd name="T30" fmla="*/ 764 w 856"/>
                <a:gd name="T31" fmla="*/ 588 h 894"/>
                <a:gd name="T32" fmla="*/ 634 w 856"/>
                <a:gd name="T33" fmla="*/ 282 h 894"/>
                <a:gd name="T34" fmla="*/ 405 w 856"/>
                <a:gd name="T35" fmla="*/ 236 h 894"/>
                <a:gd name="T36" fmla="*/ 283 w 856"/>
                <a:gd name="T37" fmla="*/ 206 h 894"/>
                <a:gd name="T38" fmla="*/ 122 w 856"/>
                <a:gd name="T39" fmla="*/ 191 h 894"/>
                <a:gd name="T40" fmla="*/ 8 w 856"/>
                <a:gd name="T41" fmla="*/ 252 h 894"/>
                <a:gd name="T42" fmla="*/ 8 w 856"/>
                <a:gd name="T43" fmla="*/ 252 h 894"/>
                <a:gd name="T44" fmla="*/ 8 w 856"/>
                <a:gd name="T45" fmla="*/ 297 h 894"/>
                <a:gd name="T46" fmla="*/ 15 w 856"/>
                <a:gd name="T47" fmla="*/ 351 h 894"/>
                <a:gd name="T48" fmla="*/ 31 w 856"/>
                <a:gd name="T49" fmla="*/ 458 h 894"/>
                <a:gd name="T50" fmla="*/ 31 w 856"/>
                <a:gd name="T51" fmla="*/ 458 h 894"/>
                <a:gd name="T52" fmla="*/ 107 w 856"/>
                <a:gd name="T53" fmla="*/ 412 h 894"/>
                <a:gd name="T54" fmla="*/ 130 w 856"/>
                <a:gd name="T55" fmla="*/ 450 h 894"/>
                <a:gd name="T56" fmla="*/ 161 w 856"/>
                <a:gd name="T57" fmla="*/ 443 h 894"/>
                <a:gd name="T58" fmla="*/ 183 w 856"/>
                <a:gd name="T59" fmla="*/ 488 h 894"/>
                <a:gd name="T60" fmla="*/ 252 w 856"/>
                <a:gd name="T61" fmla="*/ 466 h 894"/>
                <a:gd name="T62" fmla="*/ 313 w 856"/>
                <a:gd name="T63" fmla="*/ 511 h 894"/>
                <a:gd name="T64" fmla="*/ 328 w 856"/>
                <a:gd name="T65" fmla="*/ 550 h 894"/>
                <a:gd name="T66" fmla="*/ 405 w 856"/>
                <a:gd name="T67" fmla="*/ 542 h 894"/>
                <a:gd name="T68" fmla="*/ 451 w 856"/>
                <a:gd name="T69" fmla="*/ 519 h 894"/>
                <a:gd name="T70" fmla="*/ 481 w 856"/>
                <a:gd name="T71" fmla="*/ 511 h 894"/>
                <a:gd name="T72" fmla="*/ 481 w 856"/>
                <a:gd name="T73" fmla="*/ 626 h 894"/>
                <a:gd name="T74" fmla="*/ 512 w 856"/>
                <a:gd name="T75" fmla="*/ 695 h 894"/>
                <a:gd name="T76" fmla="*/ 550 w 856"/>
                <a:gd name="T77" fmla="*/ 756 h 894"/>
                <a:gd name="T78" fmla="*/ 550 w 856"/>
                <a:gd name="T79" fmla="*/ 756 h 894"/>
                <a:gd name="T80" fmla="*/ 588 w 856"/>
                <a:gd name="T81" fmla="*/ 756 h 894"/>
                <a:gd name="T82" fmla="*/ 626 w 856"/>
                <a:gd name="T83" fmla="*/ 870 h 894"/>
                <a:gd name="T84" fmla="*/ 688 w 856"/>
                <a:gd name="T85" fmla="*/ 893 h 894"/>
                <a:gd name="T86" fmla="*/ 688 w 856"/>
                <a:gd name="T87" fmla="*/ 893 h 894"/>
                <a:gd name="T88" fmla="*/ 741 w 856"/>
                <a:gd name="T89" fmla="*/ 817 h 894"/>
                <a:gd name="T90" fmla="*/ 802 w 856"/>
                <a:gd name="T91" fmla="*/ 756 h 894"/>
                <a:gd name="T92" fmla="*/ 855 w 856"/>
                <a:gd name="T93" fmla="*/ 718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894">
                  <a:moveTo>
                    <a:pt x="504" y="68"/>
                  </a:moveTo>
                  <a:lnTo>
                    <a:pt x="504" y="68"/>
                  </a:lnTo>
                  <a:cubicBezTo>
                    <a:pt x="458" y="53"/>
                    <a:pt x="420" y="68"/>
                    <a:pt x="374" y="68"/>
                  </a:cubicBezTo>
                  <a:cubicBezTo>
                    <a:pt x="374" y="53"/>
                    <a:pt x="397" y="38"/>
                    <a:pt x="405" y="30"/>
                  </a:cubicBezTo>
                  <a:cubicBezTo>
                    <a:pt x="413" y="23"/>
                    <a:pt x="420" y="0"/>
                    <a:pt x="436" y="7"/>
                  </a:cubicBezTo>
                  <a:cubicBezTo>
                    <a:pt x="474" y="23"/>
                    <a:pt x="512" y="38"/>
                    <a:pt x="558" y="38"/>
                  </a:cubicBezTo>
                  <a:lnTo>
                    <a:pt x="558" y="38"/>
                  </a:lnTo>
                  <a:cubicBezTo>
                    <a:pt x="558" y="53"/>
                    <a:pt x="542" y="68"/>
                    <a:pt x="542" y="91"/>
                  </a:cubicBezTo>
                  <a:cubicBezTo>
                    <a:pt x="535" y="106"/>
                    <a:pt x="535" y="129"/>
                    <a:pt x="527" y="145"/>
                  </a:cubicBezTo>
                  <a:cubicBezTo>
                    <a:pt x="519" y="160"/>
                    <a:pt x="512" y="160"/>
                    <a:pt x="512" y="145"/>
                  </a:cubicBezTo>
                  <a:cubicBezTo>
                    <a:pt x="504" y="129"/>
                    <a:pt x="512" y="106"/>
                    <a:pt x="519" y="91"/>
                  </a:cubicBezTo>
                  <a:cubicBezTo>
                    <a:pt x="504" y="68"/>
                    <a:pt x="504" y="68"/>
                    <a:pt x="504" y="68"/>
                  </a:cubicBezTo>
                  <a:close/>
                  <a:moveTo>
                    <a:pt x="855" y="718"/>
                  </a:moveTo>
                  <a:lnTo>
                    <a:pt x="855" y="718"/>
                  </a:lnTo>
                  <a:cubicBezTo>
                    <a:pt x="833" y="710"/>
                    <a:pt x="802" y="710"/>
                    <a:pt x="787" y="702"/>
                  </a:cubicBezTo>
                  <a:cubicBezTo>
                    <a:pt x="710" y="695"/>
                    <a:pt x="749" y="649"/>
                    <a:pt x="764" y="588"/>
                  </a:cubicBezTo>
                  <a:cubicBezTo>
                    <a:pt x="817" y="420"/>
                    <a:pt x="764" y="381"/>
                    <a:pt x="634" y="282"/>
                  </a:cubicBezTo>
                  <a:cubicBezTo>
                    <a:pt x="550" y="221"/>
                    <a:pt x="512" y="236"/>
                    <a:pt x="405" y="236"/>
                  </a:cubicBezTo>
                  <a:cubicBezTo>
                    <a:pt x="367" y="236"/>
                    <a:pt x="321" y="206"/>
                    <a:pt x="283" y="206"/>
                  </a:cubicBezTo>
                  <a:cubicBezTo>
                    <a:pt x="229" y="206"/>
                    <a:pt x="168" y="244"/>
                    <a:pt x="122" y="191"/>
                  </a:cubicBezTo>
                  <a:cubicBezTo>
                    <a:pt x="92" y="160"/>
                    <a:pt x="8" y="206"/>
                    <a:pt x="8" y="252"/>
                  </a:cubicBezTo>
                  <a:lnTo>
                    <a:pt x="8" y="252"/>
                  </a:lnTo>
                  <a:cubicBezTo>
                    <a:pt x="8" y="275"/>
                    <a:pt x="0" y="275"/>
                    <a:pt x="8" y="297"/>
                  </a:cubicBezTo>
                  <a:cubicBezTo>
                    <a:pt x="8" y="313"/>
                    <a:pt x="15" y="336"/>
                    <a:pt x="15" y="351"/>
                  </a:cubicBezTo>
                  <a:cubicBezTo>
                    <a:pt x="23" y="389"/>
                    <a:pt x="23" y="420"/>
                    <a:pt x="31" y="458"/>
                  </a:cubicBezTo>
                  <a:lnTo>
                    <a:pt x="31" y="458"/>
                  </a:lnTo>
                  <a:cubicBezTo>
                    <a:pt x="53" y="443"/>
                    <a:pt x="76" y="412"/>
                    <a:pt x="107" y="412"/>
                  </a:cubicBezTo>
                  <a:cubicBezTo>
                    <a:pt x="122" y="412"/>
                    <a:pt x="122" y="443"/>
                    <a:pt x="130" y="450"/>
                  </a:cubicBezTo>
                  <a:cubicBezTo>
                    <a:pt x="138" y="458"/>
                    <a:pt x="153" y="443"/>
                    <a:pt x="161" y="443"/>
                  </a:cubicBezTo>
                  <a:cubicBezTo>
                    <a:pt x="168" y="458"/>
                    <a:pt x="168" y="481"/>
                    <a:pt x="183" y="488"/>
                  </a:cubicBezTo>
                  <a:cubicBezTo>
                    <a:pt x="206" y="488"/>
                    <a:pt x="229" y="458"/>
                    <a:pt x="252" y="466"/>
                  </a:cubicBezTo>
                  <a:cubicBezTo>
                    <a:pt x="275" y="473"/>
                    <a:pt x="298" y="496"/>
                    <a:pt x="313" y="511"/>
                  </a:cubicBezTo>
                  <a:cubicBezTo>
                    <a:pt x="321" y="519"/>
                    <a:pt x="313" y="542"/>
                    <a:pt x="328" y="550"/>
                  </a:cubicBezTo>
                  <a:cubicBezTo>
                    <a:pt x="351" y="557"/>
                    <a:pt x="374" y="550"/>
                    <a:pt x="405" y="542"/>
                  </a:cubicBezTo>
                  <a:cubicBezTo>
                    <a:pt x="420" y="534"/>
                    <a:pt x="436" y="527"/>
                    <a:pt x="451" y="519"/>
                  </a:cubicBezTo>
                  <a:cubicBezTo>
                    <a:pt x="458" y="519"/>
                    <a:pt x="481" y="496"/>
                    <a:pt x="481" y="511"/>
                  </a:cubicBezTo>
                  <a:cubicBezTo>
                    <a:pt x="497" y="550"/>
                    <a:pt x="481" y="588"/>
                    <a:pt x="481" y="626"/>
                  </a:cubicBezTo>
                  <a:cubicBezTo>
                    <a:pt x="489" y="649"/>
                    <a:pt x="504" y="672"/>
                    <a:pt x="512" y="695"/>
                  </a:cubicBezTo>
                  <a:cubicBezTo>
                    <a:pt x="519" y="718"/>
                    <a:pt x="535" y="733"/>
                    <a:pt x="550" y="756"/>
                  </a:cubicBezTo>
                  <a:lnTo>
                    <a:pt x="550" y="756"/>
                  </a:lnTo>
                  <a:cubicBezTo>
                    <a:pt x="558" y="756"/>
                    <a:pt x="580" y="748"/>
                    <a:pt x="588" y="756"/>
                  </a:cubicBezTo>
                  <a:cubicBezTo>
                    <a:pt x="611" y="786"/>
                    <a:pt x="603" y="840"/>
                    <a:pt x="626" y="870"/>
                  </a:cubicBezTo>
                  <a:cubicBezTo>
                    <a:pt x="642" y="886"/>
                    <a:pt x="665" y="886"/>
                    <a:pt x="688" y="893"/>
                  </a:cubicBezTo>
                  <a:lnTo>
                    <a:pt x="688" y="893"/>
                  </a:lnTo>
                  <a:cubicBezTo>
                    <a:pt x="703" y="870"/>
                    <a:pt x="718" y="840"/>
                    <a:pt x="741" y="817"/>
                  </a:cubicBezTo>
                  <a:cubicBezTo>
                    <a:pt x="756" y="794"/>
                    <a:pt x="779" y="779"/>
                    <a:pt x="802" y="756"/>
                  </a:cubicBezTo>
                  <a:cubicBezTo>
                    <a:pt x="833" y="733"/>
                    <a:pt x="825" y="748"/>
                    <a:pt x="855" y="71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1" name="Freeform 189"/>
            <p:cNvSpPr>
              <a:spLocks noChangeArrowheads="1"/>
            </p:cNvSpPr>
            <p:nvPr/>
          </p:nvSpPr>
          <p:spPr bwMode="auto">
            <a:xfrm>
              <a:off x="4911406" y="4779964"/>
              <a:ext cx="536540" cy="473075"/>
            </a:xfrm>
            <a:custGeom>
              <a:avLst/>
              <a:gdLst>
                <a:gd name="T0" fmla="*/ 191 w 1490"/>
                <a:gd name="T1" fmla="*/ 1276 h 1315"/>
                <a:gd name="T2" fmla="*/ 114 w 1490"/>
                <a:gd name="T3" fmla="*/ 1230 h 1315"/>
                <a:gd name="T4" fmla="*/ 76 w 1490"/>
                <a:gd name="T5" fmla="*/ 1024 h 1315"/>
                <a:gd name="T6" fmla="*/ 69 w 1490"/>
                <a:gd name="T7" fmla="*/ 673 h 1315"/>
                <a:gd name="T8" fmla="*/ 359 w 1490"/>
                <a:gd name="T9" fmla="*/ 657 h 1315"/>
                <a:gd name="T10" fmla="*/ 435 w 1490"/>
                <a:gd name="T11" fmla="*/ 1016 h 1315"/>
                <a:gd name="T12" fmla="*/ 466 w 1490"/>
                <a:gd name="T13" fmla="*/ 1177 h 1315"/>
                <a:gd name="T14" fmla="*/ 374 w 1490"/>
                <a:gd name="T15" fmla="*/ 1299 h 1315"/>
                <a:gd name="T16" fmla="*/ 191 w 1490"/>
                <a:gd name="T17" fmla="*/ 1276 h 1315"/>
                <a:gd name="T18" fmla="*/ 710 w 1490"/>
                <a:gd name="T19" fmla="*/ 421 h 1315"/>
                <a:gd name="T20" fmla="*/ 741 w 1490"/>
                <a:gd name="T21" fmla="*/ 344 h 1315"/>
                <a:gd name="T22" fmla="*/ 786 w 1490"/>
                <a:gd name="T23" fmla="*/ 367 h 1315"/>
                <a:gd name="T24" fmla="*/ 771 w 1490"/>
                <a:gd name="T25" fmla="*/ 405 h 1315"/>
                <a:gd name="T26" fmla="*/ 733 w 1490"/>
                <a:gd name="T27" fmla="*/ 436 h 1315"/>
                <a:gd name="T28" fmla="*/ 710 w 1490"/>
                <a:gd name="T29" fmla="*/ 421 h 1315"/>
                <a:gd name="T30" fmla="*/ 809 w 1490"/>
                <a:gd name="T31" fmla="*/ 38 h 1315"/>
                <a:gd name="T32" fmla="*/ 809 w 1490"/>
                <a:gd name="T33" fmla="*/ 199 h 1315"/>
                <a:gd name="T34" fmla="*/ 786 w 1490"/>
                <a:gd name="T35" fmla="*/ 474 h 1315"/>
                <a:gd name="T36" fmla="*/ 909 w 1490"/>
                <a:gd name="T37" fmla="*/ 757 h 1315"/>
                <a:gd name="T38" fmla="*/ 1122 w 1490"/>
                <a:gd name="T39" fmla="*/ 886 h 1315"/>
                <a:gd name="T40" fmla="*/ 1260 w 1490"/>
                <a:gd name="T41" fmla="*/ 886 h 1315"/>
                <a:gd name="T42" fmla="*/ 1344 w 1490"/>
                <a:gd name="T43" fmla="*/ 802 h 1315"/>
                <a:gd name="T44" fmla="*/ 1352 w 1490"/>
                <a:gd name="T45" fmla="*/ 757 h 1315"/>
                <a:gd name="T46" fmla="*/ 1397 w 1490"/>
                <a:gd name="T47" fmla="*/ 680 h 1315"/>
                <a:gd name="T48" fmla="*/ 1482 w 1490"/>
                <a:gd name="T49" fmla="*/ 634 h 1315"/>
                <a:gd name="T50" fmla="*/ 1405 w 1490"/>
                <a:gd name="T51" fmla="*/ 627 h 1315"/>
                <a:gd name="T52" fmla="*/ 1298 w 1490"/>
                <a:gd name="T53" fmla="*/ 642 h 1315"/>
                <a:gd name="T54" fmla="*/ 1321 w 1490"/>
                <a:gd name="T55" fmla="*/ 573 h 1315"/>
                <a:gd name="T56" fmla="*/ 1428 w 1490"/>
                <a:gd name="T57" fmla="*/ 413 h 1315"/>
                <a:gd name="T58" fmla="*/ 1375 w 1490"/>
                <a:gd name="T59" fmla="*/ 321 h 1315"/>
                <a:gd name="T60" fmla="*/ 1260 w 1490"/>
                <a:gd name="T61" fmla="*/ 329 h 1315"/>
                <a:gd name="T62" fmla="*/ 1214 w 1490"/>
                <a:gd name="T63" fmla="*/ 291 h 1315"/>
                <a:gd name="T64" fmla="*/ 1138 w 1490"/>
                <a:gd name="T65" fmla="*/ 237 h 1315"/>
                <a:gd name="T66" fmla="*/ 1046 w 1490"/>
                <a:gd name="T67" fmla="*/ 146 h 1315"/>
                <a:gd name="T68" fmla="*/ 1092 w 1490"/>
                <a:gd name="T69" fmla="*/ 115 h 1315"/>
                <a:gd name="T70" fmla="*/ 1031 w 1490"/>
                <a:gd name="T71" fmla="*/ 54 h 1315"/>
                <a:gd name="T72" fmla="*/ 970 w 1490"/>
                <a:gd name="T73" fmla="*/ 38 h 1315"/>
                <a:gd name="T74" fmla="*/ 809 w 1490"/>
                <a:gd name="T75" fmla="*/ 3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0" h="1315">
                  <a:moveTo>
                    <a:pt x="191" y="1276"/>
                  </a:moveTo>
                  <a:lnTo>
                    <a:pt x="191" y="1276"/>
                  </a:lnTo>
                  <a:cubicBezTo>
                    <a:pt x="175" y="1268"/>
                    <a:pt x="137" y="1245"/>
                    <a:pt x="122" y="1238"/>
                  </a:cubicBezTo>
                  <a:cubicBezTo>
                    <a:pt x="114" y="1230"/>
                    <a:pt x="114" y="1238"/>
                    <a:pt x="114" y="1230"/>
                  </a:cubicBezTo>
                  <a:cubicBezTo>
                    <a:pt x="107" y="1222"/>
                    <a:pt x="107" y="1154"/>
                    <a:pt x="107" y="1138"/>
                  </a:cubicBezTo>
                  <a:cubicBezTo>
                    <a:pt x="53" y="1115"/>
                    <a:pt x="76" y="1062"/>
                    <a:pt x="76" y="1024"/>
                  </a:cubicBezTo>
                  <a:cubicBezTo>
                    <a:pt x="76" y="970"/>
                    <a:pt x="76" y="940"/>
                    <a:pt x="53" y="894"/>
                  </a:cubicBezTo>
                  <a:cubicBezTo>
                    <a:pt x="0" y="802"/>
                    <a:pt x="0" y="764"/>
                    <a:pt x="69" y="673"/>
                  </a:cubicBezTo>
                  <a:cubicBezTo>
                    <a:pt x="107" y="611"/>
                    <a:pt x="145" y="581"/>
                    <a:pt x="183" y="527"/>
                  </a:cubicBezTo>
                  <a:cubicBezTo>
                    <a:pt x="267" y="428"/>
                    <a:pt x="313" y="588"/>
                    <a:pt x="359" y="657"/>
                  </a:cubicBezTo>
                  <a:cubicBezTo>
                    <a:pt x="412" y="734"/>
                    <a:pt x="366" y="818"/>
                    <a:pt x="382" y="894"/>
                  </a:cubicBezTo>
                  <a:cubicBezTo>
                    <a:pt x="450" y="917"/>
                    <a:pt x="473" y="955"/>
                    <a:pt x="435" y="1016"/>
                  </a:cubicBezTo>
                  <a:cubicBezTo>
                    <a:pt x="382" y="1093"/>
                    <a:pt x="443" y="1054"/>
                    <a:pt x="473" y="1100"/>
                  </a:cubicBezTo>
                  <a:cubicBezTo>
                    <a:pt x="481" y="1108"/>
                    <a:pt x="458" y="1154"/>
                    <a:pt x="466" y="1177"/>
                  </a:cubicBezTo>
                  <a:cubicBezTo>
                    <a:pt x="473" y="1192"/>
                    <a:pt x="511" y="1291"/>
                    <a:pt x="450" y="1276"/>
                  </a:cubicBezTo>
                  <a:cubicBezTo>
                    <a:pt x="405" y="1268"/>
                    <a:pt x="412" y="1284"/>
                    <a:pt x="374" y="1299"/>
                  </a:cubicBezTo>
                  <a:cubicBezTo>
                    <a:pt x="321" y="1314"/>
                    <a:pt x="328" y="1307"/>
                    <a:pt x="275" y="1307"/>
                  </a:cubicBezTo>
                  <a:cubicBezTo>
                    <a:pt x="191" y="1276"/>
                    <a:pt x="191" y="1276"/>
                    <a:pt x="191" y="1276"/>
                  </a:cubicBezTo>
                  <a:close/>
                  <a:moveTo>
                    <a:pt x="710" y="421"/>
                  </a:moveTo>
                  <a:lnTo>
                    <a:pt x="710" y="421"/>
                  </a:lnTo>
                  <a:cubicBezTo>
                    <a:pt x="710" y="405"/>
                    <a:pt x="718" y="390"/>
                    <a:pt x="725" y="382"/>
                  </a:cubicBezTo>
                  <a:cubicBezTo>
                    <a:pt x="725" y="367"/>
                    <a:pt x="733" y="352"/>
                    <a:pt x="741" y="344"/>
                  </a:cubicBezTo>
                  <a:cubicBezTo>
                    <a:pt x="748" y="329"/>
                    <a:pt x="764" y="306"/>
                    <a:pt x="779" y="321"/>
                  </a:cubicBezTo>
                  <a:cubicBezTo>
                    <a:pt x="786" y="336"/>
                    <a:pt x="786" y="352"/>
                    <a:pt x="786" y="367"/>
                  </a:cubicBezTo>
                  <a:cubicBezTo>
                    <a:pt x="794" y="375"/>
                    <a:pt x="794" y="390"/>
                    <a:pt x="794" y="398"/>
                  </a:cubicBezTo>
                  <a:cubicBezTo>
                    <a:pt x="786" y="398"/>
                    <a:pt x="779" y="405"/>
                    <a:pt x="771" y="405"/>
                  </a:cubicBezTo>
                  <a:cubicBezTo>
                    <a:pt x="764" y="413"/>
                    <a:pt x="756" y="421"/>
                    <a:pt x="748" y="428"/>
                  </a:cubicBezTo>
                  <a:cubicBezTo>
                    <a:pt x="748" y="436"/>
                    <a:pt x="741" y="436"/>
                    <a:pt x="733" y="436"/>
                  </a:cubicBezTo>
                  <a:cubicBezTo>
                    <a:pt x="725" y="443"/>
                    <a:pt x="725" y="451"/>
                    <a:pt x="718" y="459"/>
                  </a:cubicBezTo>
                  <a:cubicBezTo>
                    <a:pt x="710" y="421"/>
                    <a:pt x="710" y="421"/>
                    <a:pt x="710" y="421"/>
                  </a:cubicBezTo>
                  <a:close/>
                  <a:moveTo>
                    <a:pt x="809" y="38"/>
                  </a:moveTo>
                  <a:lnTo>
                    <a:pt x="809" y="38"/>
                  </a:lnTo>
                  <a:lnTo>
                    <a:pt x="809" y="38"/>
                  </a:lnTo>
                  <a:cubicBezTo>
                    <a:pt x="802" y="92"/>
                    <a:pt x="802" y="146"/>
                    <a:pt x="809" y="199"/>
                  </a:cubicBezTo>
                  <a:cubicBezTo>
                    <a:pt x="840" y="390"/>
                    <a:pt x="840" y="390"/>
                    <a:pt x="840" y="390"/>
                  </a:cubicBezTo>
                  <a:cubicBezTo>
                    <a:pt x="847" y="428"/>
                    <a:pt x="809" y="451"/>
                    <a:pt x="786" y="474"/>
                  </a:cubicBezTo>
                  <a:cubicBezTo>
                    <a:pt x="764" y="505"/>
                    <a:pt x="779" y="588"/>
                    <a:pt x="809" y="604"/>
                  </a:cubicBezTo>
                  <a:cubicBezTo>
                    <a:pt x="863" y="634"/>
                    <a:pt x="901" y="703"/>
                    <a:pt x="909" y="757"/>
                  </a:cubicBezTo>
                  <a:cubicBezTo>
                    <a:pt x="985" y="772"/>
                    <a:pt x="1084" y="810"/>
                    <a:pt x="1122" y="886"/>
                  </a:cubicBezTo>
                  <a:lnTo>
                    <a:pt x="1122" y="886"/>
                  </a:lnTo>
                  <a:cubicBezTo>
                    <a:pt x="1138" y="894"/>
                    <a:pt x="1184" y="902"/>
                    <a:pt x="1199" y="902"/>
                  </a:cubicBezTo>
                  <a:cubicBezTo>
                    <a:pt x="1222" y="902"/>
                    <a:pt x="1237" y="894"/>
                    <a:pt x="1260" y="886"/>
                  </a:cubicBezTo>
                  <a:cubicBezTo>
                    <a:pt x="1291" y="863"/>
                    <a:pt x="1314" y="833"/>
                    <a:pt x="1344" y="802"/>
                  </a:cubicBezTo>
                  <a:lnTo>
                    <a:pt x="1344" y="802"/>
                  </a:lnTo>
                  <a:cubicBezTo>
                    <a:pt x="1352" y="757"/>
                    <a:pt x="1352" y="757"/>
                    <a:pt x="1352" y="757"/>
                  </a:cubicBezTo>
                  <a:lnTo>
                    <a:pt x="1352" y="757"/>
                  </a:lnTo>
                  <a:cubicBezTo>
                    <a:pt x="1359" y="749"/>
                    <a:pt x="1375" y="741"/>
                    <a:pt x="1375" y="734"/>
                  </a:cubicBezTo>
                  <a:cubicBezTo>
                    <a:pt x="1390" y="718"/>
                    <a:pt x="1382" y="695"/>
                    <a:pt x="1397" y="680"/>
                  </a:cubicBezTo>
                  <a:cubicBezTo>
                    <a:pt x="1420" y="665"/>
                    <a:pt x="1459" y="673"/>
                    <a:pt x="1482" y="657"/>
                  </a:cubicBezTo>
                  <a:cubicBezTo>
                    <a:pt x="1489" y="650"/>
                    <a:pt x="1489" y="634"/>
                    <a:pt x="1482" y="634"/>
                  </a:cubicBezTo>
                  <a:cubicBezTo>
                    <a:pt x="1466" y="627"/>
                    <a:pt x="1451" y="642"/>
                    <a:pt x="1436" y="642"/>
                  </a:cubicBezTo>
                  <a:cubicBezTo>
                    <a:pt x="1428" y="634"/>
                    <a:pt x="1420" y="619"/>
                    <a:pt x="1405" y="627"/>
                  </a:cubicBezTo>
                  <a:cubicBezTo>
                    <a:pt x="1382" y="634"/>
                    <a:pt x="1367" y="680"/>
                    <a:pt x="1336" y="680"/>
                  </a:cubicBezTo>
                  <a:cubicBezTo>
                    <a:pt x="1321" y="680"/>
                    <a:pt x="1306" y="650"/>
                    <a:pt x="1298" y="642"/>
                  </a:cubicBezTo>
                  <a:cubicBezTo>
                    <a:pt x="1291" y="627"/>
                    <a:pt x="1268" y="619"/>
                    <a:pt x="1275" y="611"/>
                  </a:cubicBezTo>
                  <a:cubicBezTo>
                    <a:pt x="1283" y="596"/>
                    <a:pt x="1306" y="588"/>
                    <a:pt x="1321" y="573"/>
                  </a:cubicBezTo>
                  <a:cubicBezTo>
                    <a:pt x="1344" y="543"/>
                    <a:pt x="1359" y="497"/>
                    <a:pt x="1382" y="466"/>
                  </a:cubicBezTo>
                  <a:cubicBezTo>
                    <a:pt x="1397" y="443"/>
                    <a:pt x="1413" y="428"/>
                    <a:pt x="1428" y="413"/>
                  </a:cubicBezTo>
                  <a:cubicBezTo>
                    <a:pt x="1397" y="352"/>
                    <a:pt x="1397" y="352"/>
                    <a:pt x="1397" y="352"/>
                  </a:cubicBezTo>
                  <a:cubicBezTo>
                    <a:pt x="1390" y="336"/>
                    <a:pt x="1382" y="321"/>
                    <a:pt x="1375" y="321"/>
                  </a:cubicBezTo>
                  <a:cubicBezTo>
                    <a:pt x="1344" y="321"/>
                    <a:pt x="1329" y="359"/>
                    <a:pt x="1306" y="367"/>
                  </a:cubicBezTo>
                  <a:cubicBezTo>
                    <a:pt x="1283" y="367"/>
                    <a:pt x="1275" y="329"/>
                    <a:pt x="1260" y="329"/>
                  </a:cubicBezTo>
                  <a:cubicBezTo>
                    <a:pt x="1245" y="329"/>
                    <a:pt x="1245" y="359"/>
                    <a:pt x="1230" y="352"/>
                  </a:cubicBezTo>
                  <a:cubicBezTo>
                    <a:pt x="1214" y="344"/>
                    <a:pt x="1230" y="313"/>
                    <a:pt x="1214" y="291"/>
                  </a:cubicBezTo>
                  <a:cubicBezTo>
                    <a:pt x="1207" y="275"/>
                    <a:pt x="1199" y="260"/>
                    <a:pt x="1184" y="252"/>
                  </a:cubicBezTo>
                  <a:cubicBezTo>
                    <a:pt x="1168" y="245"/>
                    <a:pt x="1153" y="252"/>
                    <a:pt x="1138" y="237"/>
                  </a:cubicBezTo>
                  <a:cubicBezTo>
                    <a:pt x="1130" y="230"/>
                    <a:pt x="1145" y="214"/>
                    <a:pt x="1130" y="207"/>
                  </a:cubicBezTo>
                  <a:cubicBezTo>
                    <a:pt x="1107" y="184"/>
                    <a:pt x="1061" y="176"/>
                    <a:pt x="1046" y="146"/>
                  </a:cubicBezTo>
                  <a:cubicBezTo>
                    <a:pt x="1039" y="130"/>
                    <a:pt x="1077" y="123"/>
                    <a:pt x="1092" y="115"/>
                  </a:cubicBezTo>
                  <a:lnTo>
                    <a:pt x="1092" y="115"/>
                  </a:lnTo>
                  <a:cubicBezTo>
                    <a:pt x="1084" y="100"/>
                    <a:pt x="1077" y="84"/>
                    <a:pt x="1069" y="77"/>
                  </a:cubicBezTo>
                  <a:cubicBezTo>
                    <a:pt x="1061" y="69"/>
                    <a:pt x="1046" y="69"/>
                    <a:pt x="1031" y="54"/>
                  </a:cubicBezTo>
                  <a:cubicBezTo>
                    <a:pt x="1023" y="38"/>
                    <a:pt x="1031" y="8"/>
                    <a:pt x="1016" y="0"/>
                  </a:cubicBezTo>
                  <a:cubicBezTo>
                    <a:pt x="993" y="0"/>
                    <a:pt x="993" y="31"/>
                    <a:pt x="970" y="38"/>
                  </a:cubicBezTo>
                  <a:cubicBezTo>
                    <a:pt x="955" y="46"/>
                    <a:pt x="932" y="54"/>
                    <a:pt x="916" y="54"/>
                  </a:cubicBezTo>
                  <a:cubicBezTo>
                    <a:pt x="878" y="54"/>
                    <a:pt x="847" y="38"/>
                    <a:pt x="809" y="3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2" name="Freeform 190"/>
            <p:cNvSpPr>
              <a:spLocks noChangeArrowheads="1"/>
            </p:cNvSpPr>
            <p:nvPr/>
          </p:nvSpPr>
          <p:spPr bwMode="auto">
            <a:xfrm>
              <a:off x="4003415" y="3975100"/>
              <a:ext cx="1395322" cy="1430338"/>
            </a:xfrm>
            <a:custGeom>
              <a:avLst/>
              <a:gdLst>
                <a:gd name="T0" fmla="*/ 2826 w 3874"/>
                <a:gd name="T1" fmla="*/ 2276 h 3973"/>
                <a:gd name="T2" fmla="*/ 3124 w 3874"/>
                <a:gd name="T3" fmla="*/ 2620 h 3973"/>
                <a:gd name="T4" fmla="*/ 1940 w 3874"/>
                <a:gd name="T5" fmla="*/ 2849 h 3973"/>
                <a:gd name="T6" fmla="*/ 1971 w 3874"/>
                <a:gd name="T7" fmla="*/ 2903 h 3973"/>
                <a:gd name="T8" fmla="*/ 810 w 3874"/>
                <a:gd name="T9" fmla="*/ 2559 h 3973"/>
                <a:gd name="T10" fmla="*/ 1230 w 3874"/>
                <a:gd name="T11" fmla="*/ 2208 h 3973"/>
                <a:gd name="T12" fmla="*/ 1268 w 3874"/>
                <a:gd name="T13" fmla="*/ 3002 h 3973"/>
                <a:gd name="T14" fmla="*/ 1115 w 3874"/>
                <a:gd name="T15" fmla="*/ 2590 h 3973"/>
                <a:gd name="T16" fmla="*/ 1635 w 3874"/>
                <a:gd name="T17" fmla="*/ 2513 h 3973"/>
                <a:gd name="T18" fmla="*/ 1879 w 3874"/>
                <a:gd name="T19" fmla="*/ 1673 h 3973"/>
                <a:gd name="T20" fmla="*/ 1131 w 3874"/>
                <a:gd name="T21" fmla="*/ 1902 h 3973"/>
                <a:gd name="T22" fmla="*/ 1978 w 3874"/>
                <a:gd name="T23" fmla="*/ 1482 h 3973"/>
                <a:gd name="T24" fmla="*/ 2047 w 3874"/>
                <a:gd name="T25" fmla="*/ 1497 h 3973"/>
                <a:gd name="T26" fmla="*/ 23 w 3874"/>
                <a:gd name="T27" fmla="*/ 512 h 3973"/>
                <a:gd name="T28" fmla="*/ 298 w 3874"/>
                <a:gd name="T29" fmla="*/ 527 h 3973"/>
                <a:gd name="T30" fmla="*/ 23 w 3874"/>
                <a:gd name="T31" fmla="*/ 696 h 3973"/>
                <a:gd name="T32" fmla="*/ 741 w 3874"/>
                <a:gd name="T33" fmla="*/ 61 h 3973"/>
                <a:gd name="T34" fmla="*/ 466 w 3874"/>
                <a:gd name="T35" fmla="*/ 352 h 3973"/>
                <a:gd name="T36" fmla="*/ 1742 w 3874"/>
                <a:gd name="T37" fmla="*/ 1077 h 3973"/>
                <a:gd name="T38" fmla="*/ 2101 w 3874"/>
                <a:gd name="T39" fmla="*/ 779 h 3973"/>
                <a:gd name="T40" fmla="*/ 1230 w 3874"/>
                <a:gd name="T41" fmla="*/ 283 h 3973"/>
                <a:gd name="T42" fmla="*/ 1100 w 3874"/>
                <a:gd name="T43" fmla="*/ 466 h 3973"/>
                <a:gd name="T44" fmla="*/ 1337 w 3874"/>
                <a:gd name="T45" fmla="*/ 581 h 3973"/>
                <a:gd name="T46" fmla="*/ 1558 w 3874"/>
                <a:gd name="T47" fmla="*/ 863 h 3973"/>
                <a:gd name="T48" fmla="*/ 1046 w 3874"/>
                <a:gd name="T49" fmla="*/ 1169 h 3973"/>
                <a:gd name="T50" fmla="*/ 1551 w 3874"/>
                <a:gd name="T51" fmla="*/ 1093 h 3973"/>
                <a:gd name="T52" fmla="*/ 917 w 3874"/>
                <a:gd name="T53" fmla="*/ 1093 h 3973"/>
                <a:gd name="T54" fmla="*/ 1283 w 3874"/>
                <a:gd name="T55" fmla="*/ 588 h 3973"/>
                <a:gd name="T56" fmla="*/ 1161 w 3874"/>
                <a:gd name="T57" fmla="*/ 573 h 3973"/>
                <a:gd name="T58" fmla="*/ 2307 w 3874"/>
                <a:gd name="T59" fmla="*/ 527 h 3973"/>
                <a:gd name="T60" fmla="*/ 2223 w 3874"/>
                <a:gd name="T61" fmla="*/ 650 h 3973"/>
                <a:gd name="T62" fmla="*/ 2505 w 3874"/>
                <a:gd name="T63" fmla="*/ 482 h 3973"/>
                <a:gd name="T64" fmla="*/ 2276 w 3874"/>
                <a:gd name="T65" fmla="*/ 818 h 3973"/>
                <a:gd name="T66" fmla="*/ 2131 w 3874"/>
                <a:gd name="T67" fmla="*/ 1429 h 3973"/>
                <a:gd name="T68" fmla="*/ 2200 w 3874"/>
                <a:gd name="T69" fmla="*/ 1597 h 3973"/>
                <a:gd name="T70" fmla="*/ 2040 w 3874"/>
                <a:gd name="T71" fmla="*/ 2139 h 3973"/>
                <a:gd name="T72" fmla="*/ 2139 w 3874"/>
                <a:gd name="T73" fmla="*/ 2811 h 3973"/>
                <a:gd name="T74" fmla="*/ 2047 w 3874"/>
                <a:gd name="T75" fmla="*/ 3934 h 3973"/>
                <a:gd name="T76" fmla="*/ 2345 w 3874"/>
                <a:gd name="T77" fmla="*/ 3392 h 3973"/>
                <a:gd name="T78" fmla="*/ 2482 w 3874"/>
                <a:gd name="T79" fmla="*/ 2246 h 3973"/>
                <a:gd name="T80" fmla="*/ 3010 w 3874"/>
                <a:gd name="T81" fmla="*/ 1329 h 3973"/>
                <a:gd name="T82" fmla="*/ 2643 w 3874"/>
                <a:gd name="T83" fmla="*/ 1925 h 3973"/>
                <a:gd name="T84" fmla="*/ 2872 w 3874"/>
                <a:gd name="T85" fmla="*/ 2154 h 3973"/>
                <a:gd name="T86" fmla="*/ 3094 w 3874"/>
                <a:gd name="T87" fmla="*/ 2338 h 3973"/>
                <a:gd name="T88" fmla="*/ 3315 w 3874"/>
                <a:gd name="T89" fmla="*/ 1704 h 3973"/>
                <a:gd name="T90" fmla="*/ 3476 w 3874"/>
                <a:gd name="T91" fmla="*/ 1956 h 3973"/>
                <a:gd name="T92" fmla="*/ 3804 w 3874"/>
                <a:gd name="T93" fmla="*/ 2124 h 3973"/>
                <a:gd name="T94" fmla="*/ 3865 w 3874"/>
                <a:gd name="T95" fmla="*/ 1895 h 3973"/>
                <a:gd name="T96" fmla="*/ 3659 w 3874"/>
                <a:gd name="T97" fmla="*/ 1505 h 3973"/>
                <a:gd name="T98" fmla="*/ 3666 w 3874"/>
                <a:gd name="T99" fmla="*/ 1054 h 3973"/>
                <a:gd name="T100" fmla="*/ 3514 w 3874"/>
                <a:gd name="T101" fmla="*/ 741 h 3973"/>
                <a:gd name="T102" fmla="*/ 3697 w 3874"/>
                <a:gd name="T103" fmla="*/ 634 h 3973"/>
                <a:gd name="T104" fmla="*/ 3842 w 3874"/>
                <a:gd name="T105" fmla="*/ 367 h 3973"/>
                <a:gd name="T106" fmla="*/ 3499 w 3874"/>
                <a:gd name="T107" fmla="*/ 321 h 3973"/>
                <a:gd name="T108" fmla="*/ 3040 w 3874"/>
                <a:gd name="T109" fmla="*/ 474 h 3973"/>
                <a:gd name="T110" fmla="*/ 2979 w 3874"/>
                <a:gd name="T111" fmla="*/ 237 h 3973"/>
                <a:gd name="T112" fmla="*/ 2727 w 3874"/>
                <a:gd name="T113" fmla="*/ 268 h 3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74" h="3973">
                  <a:moveTo>
                    <a:pt x="3063" y="2681"/>
                  </a:moveTo>
                  <a:lnTo>
                    <a:pt x="3063" y="2681"/>
                  </a:lnTo>
                  <a:cubicBezTo>
                    <a:pt x="3040" y="2659"/>
                    <a:pt x="3032" y="2620"/>
                    <a:pt x="3010" y="2597"/>
                  </a:cubicBezTo>
                  <a:cubicBezTo>
                    <a:pt x="2994" y="2574"/>
                    <a:pt x="2933" y="2513"/>
                    <a:pt x="2941" y="2483"/>
                  </a:cubicBezTo>
                  <a:cubicBezTo>
                    <a:pt x="2949" y="2406"/>
                    <a:pt x="2926" y="2399"/>
                    <a:pt x="2880" y="2345"/>
                  </a:cubicBezTo>
                  <a:cubicBezTo>
                    <a:pt x="2864" y="2330"/>
                    <a:pt x="2834" y="2292"/>
                    <a:pt x="2826" y="2276"/>
                  </a:cubicBezTo>
                  <a:cubicBezTo>
                    <a:pt x="2826" y="2269"/>
                    <a:pt x="2857" y="2208"/>
                    <a:pt x="2864" y="2208"/>
                  </a:cubicBezTo>
                  <a:lnTo>
                    <a:pt x="2864" y="2208"/>
                  </a:lnTo>
                  <a:cubicBezTo>
                    <a:pt x="2880" y="2208"/>
                    <a:pt x="2994" y="2315"/>
                    <a:pt x="3010" y="2338"/>
                  </a:cubicBezTo>
                  <a:cubicBezTo>
                    <a:pt x="3025" y="2353"/>
                    <a:pt x="3032" y="2376"/>
                    <a:pt x="3040" y="2391"/>
                  </a:cubicBezTo>
                  <a:cubicBezTo>
                    <a:pt x="3048" y="2406"/>
                    <a:pt x="3071" y="2406"/>
                    <a:pt x="3086" y="2422"/>
                  </a:cubicBezTo>
                  <a:cubicBezTo>
                    <a:pt x="3109" y="2437"/>
                    <a:pt x="3139" y="2597"/>
                    <a:pt x="3124" y="2620"/>
                  </a:cubicBezTo>
                  <a:cubicBezTo>
                    <a:pt x="3094" y="2651"/>
                    <a:pt x="3116" y="2659"/>
                    <a:pt x="3139" y="2681"/>
                  </a:cubicBezTo>
                  <a:cubicBezTo>
                    <a:pt x="3170" y="2727"/>
                    <a:pt x="3101" y="2727"/>
                    <a:pt x="3071" y="2720"/>
                  </a:cubicBezTo>
                  <a:cubicBezTo>
                    <a:pt x="3063" y="2681"/>
                    <a:pt x="3063" y="2681"/>
                    <a:pt x="3063" y="2681"/>
                  </a:cubicBezTo>
                  <a:close/>
                  <a:moveTo>
                    <a:pt x="1940" y="2964"/>
                  </a:moveTo>
                  <a:lnTo>
                    <a:pt x="1940" y="2964"/>
                  </a:lnTo>
                  <a:cubicBezTo>
                    <a:pt x="1917" y="2933"/>
                    <a:pt x="1917" y="2880"/>
                    <a:pt x="1940" y="2849"/>
                  </a:cubicBezTo>
                  <a:cubicBezTo>
                    <a:pt x="1948" y="2834"/>
                    <a:pt x="1955" y="2811"/>
                    <a:pt x="1963" y="2796"/>
                  </a:cubicBezTo>
                  <a:cubicBezTo>
                    <a:pt x="1963" y="2788"/>
                    <a:pt x="1963" y="2781"/>
                    <a:pt x="1971" y="2773"/>
                  </a:cubicBezTo>
                  <a:cubicBezTo>
                    <a:pt x="1971" y="2765"/>
                    <a:pt x="1986" y="2750"/>
                    <a:pt x="1986" y="2743"/>
                  </a:cubicBezTo>
                  <a:lnTo>
                    <a:pt x="1986" y="2743"/>
                  </a:lnTo>
                  <a:cubicBezTo>
                    <a:pt x="2001" y="2781"/>
                    <a:pt x="1986" y="2826"/>
                    <a:pt x="1971" y="2865"/>
                  </a:cubicBezTo>
                  <a:cubicBezTo>
                    <a:pt x="1971" y="2880"/>
                    <a:pt x="1971" y="2888"/>
                    <a:pt x="1971" y="2903"/>
                  </a:cubicBezTo>
                  <a:cubicBezTo>
                    <a:pt x="1971" y="2926"/>
                    <a:pt x="1963" y="2941"/>
                    <a:pt x="1963" y="2956"/>
                  </a:cubicBezTo>
                  <a:cubicBezTo>
                    <a:pt x="1940" y="2964"/>
                    <a:pt x="1940" y="2964"/>
                    <a:pt x="1940" y="2964"/>
                  </a:cubicBezTo>
                  <a:close/>
                  <a:moveTo>
                    <a:pt x="749" y="2826"/>
                  </a:moveTo>
                  <a:lnTo>
                    <a:pt x="749" y="2826"/>
                  </a:lnTo>
                  <a:cubicBezTo>
                    <a:pt x="779" y="2804"/>
                    <a:pt x="772" y="2720"/>
                    <a:pt x="810" y="2674"/>
                  </a:cubicBezTo>
                  <a:cubicBezTo>
                    <a:pt x="840" y="2643"/>
                    <a:pt x="886" y="2567"/>
                    <a:pt x="810" y="2559"/>
                  </a:cubicBezTo>
                  <a:cubicBezTo>
                    <a:pt x="810" y="2551"/>
                    <a:pt x="810" y="2551"/>
                    <a:pt x="810" y="2551"/>
                  </a:cubicBezTo>
                  <a:cubicBezTo>
                    <a:pt x="802" y="2551"/>
                    <a:pt x="802" y="2551"/>
                    <a:pt x="802" y="2544"/>
                  </a:cubicBezTo>
                  <a:cubicBezTo>
                    <a:pt x="863" y="2521"/>
                    <a:pt x="833" y="2384"/>
                    <a:pt x="863" y="2376"/>
                  </a:cubicBezTo>
                  <a:cubicBezTo>
                    <a:pt x="917" y="2361"/>
                    <a:pt x="993" y="2361"/>
                    <a:pt x="1016" y="2292"/>
                  </a:cubicBezTo>
                  <a:cubicBezTo>
                    <a:pt x="1046" y="2292"/>
                    <a:pt x="1092" y="2345"/>
                    <a:pt x="1123" y="2315"/>
                  </a:cubicBezTo>
                  <a:cubicBezTo>
                    <a:pt x="1146" y="2292"/>
                    <a:pt x="1207" y="2208"/>
                    <a:pt x="1230" y="2208"/>
                  </a:cubicBezTo>
                  <a:cubicBezTo>
                    <a:pt x="1238" y="2185"/>
                    <a:pt x="1314" y="2162"/>
                    <a:pt x="1337" y="2154"/>
                  </a:cubicBezTo>
                  <a:cubicBezTo>
                    <a:pt x="1390" y="2124"/>
                    <a:pt x="1360" y="2185"/>
                    <a:pt x="1352" y="2223"/>
                  </a:cubicBezTo>
                  <a:cubicBezTo>
                    <a:pt x="1344" y="2246"/>
                    <a:pt x="1375" y="2399"/>
                    <a:pt x="1383" y="2429"/>
                  </a:cubicBezTo>
                  <a:cubicBezTo>
                    <a:pt x="1406" y="2513"/>
                    <a:pt x="1413" y="2551"/>
                    <a:pt x="1467" y="2613"/>
                  </a:cubicBezTo>
                  <a:cubicBezTo>
                    <a:pt x="1490" y="2643"/>
                    <a:pt x="1543" y="2842"/>
                    <a:pt x="1505" y="2872"/>
                  </a:cubicBezTo>
                  <a:cubicBezTo>
                    <a:pt x="1436" y="2941"/>
                    <a:pt x="1383" y="3040"/>
                    <a:pt x="1268" y="3002"/>
                  </a:cubicBezTo>
                  <a:cubicBezTo>
                    <a:pt x="1222" y="2987"/>
                    <a:pt x="1207" y="3086"/>
                    <a:pt x="1184" y="3117"/>
                  </a:cubicBezTo>
                  <a:cubicBezTo>
                    <a:pt x="1092" y="3224"/>
                    <a:pt x="970" y="3056"/>
                    <a:pt x="1054" y="2995"/>
                  </a:cubicBezTo>
                  <a:cubicBezTo>
                    <a:pt x="1085" y="2972"/>
                    <a:pt x="1169" y="2956"/>
                    <a:pt x="1154" y="2911"/>
                  </a:cubicBezTo>
                  <a:cubicBezTo>
                    <a:pt x="1138" y="2872"/>
                    <a:pt x="1108" y="2826"/>
                    <a:pt x="1100" y="2788"/>
                  </a:cubicBezTo>
                  <a:cubicBezTo>
                    <a:pt x="1054" y="2773"/>
                    <a:pt x="1046" y="2735"/>
                    <a:pt x="1062" y="2697"/>
                  </a:cubicBezTo>
                  <a:cubicBezTo>
                    <a:pt x="1123" y="2697"/>
                    <a:pt x="1154" y="2643"/>
                    <a:pt x="1115" y="2590"/>
                  </a:cubicBezTo>
                  <a:cubicBezTo>
                    <a:pt x="1024" y="2468"/>
                    <a:pt x="894" y="3025"/>
                    <a:pt x="756" y="2857"/>
                  </a:cubicBezTo>
                  <a:cubicBezTo>
                    <a:pt x="749" y="2826"/>
                    <a:pt x="749" y="2826"/>
                    <a:pt x="749" y="2826"/>
                  </a:cubicBezTo>
                  <a:close/>
                  <a:moveTo>
                    <a:pt x="1436" y="2445"/>
                  </a:moveTo>
                  <a:lnTo>
                    <a:pt x="1436" y="2445"/>
                  </a:lnTo>
                  <a:cubicBezTo>
                    <a:pt x="1467" y="2506"/>
                    <a:pt x="1467" y="2506"/>
                    <a:pt x="1467" y="2506"/>
                  </a:cubicBezTo>
                  <a:cubicBezTo>
                    <a:pt x="1497" y="2544"/>
                    <a:pt x="1604" y="2551"/>
                    <a:pt x="1635" y="2513"/>
                  </a:cubicBezTo>
                  <a:cubicBezTo>
                    <a:pt x="1673" y="2460"/>
                    <a:pt x="1673" y="2376"/>
                    <a:pt x="1703" y="2315"/>
                  </a:cubicBezTo>
                  <a:cubicBezTo>
                    <a:pt x="1726" y="2261"/>
                    <a:pt x="1772" y="2238"/>
                    <a:pt x="1795" y="2177"/>
                  </a:cubicBezTo>
                  <a:cubicBezTo>
                    <a:pt x="1833" y="2101"/>
                    <a:pt x="1849" y="2017"/>
                    <a:pt x="1887" y="1940"/>
                  </a:cubicBezTo>
                  <a:cubicBezTo>
                    <a:pt x="1933" y="1849"/>
                    <a:pt x="2017" y="1734"/>
                    <a:pt x="2047" y="1650"/>
                  </a:cubicBezTo>
                  <a:cubicBezTo>
                    <a:pt x="2055" y="1627"/>
                    <a:pt x="2032" y="1520"/>
                    <a:pt x="2009" y="1551"/>
                  </a:cubicBezTo>
                  <a:cubicBezTo>
                    <a:pt x="1879" y="1673"/>
                    <a:pt x="1879" y="1673"/>
                    <a:pt x="1879" y="1673"/>
                  </a:cubicBezTo>
                  <a:cubicBezTo>
                    <a:pt x="1833" y="1719"/>
                    <a:pt x="1474" y="1986"/>
                    <a:pt x="1558" y="2055"/>
                  </a:cubicBezTo>
                  <a:cubicBezTo>
                    <a:pt x="1589" y="2070"/>
                    <a:pt x="1619" y="2086"/>
                    <a:pt x="1650" y="2101"/>
                  </a:cubicBezTo>
                  <a:cubicBezTo>
                    <a:pt x="1596" y="2101"/>
                    <a:pt x="1482" y="2132"/>
                    <a:pt x="1459" y="2177"/>
                  </a:cubicBezTo>
                  <a:cubicBezTo>
                    <a:pt x="1436" y="2231"/>
                    <a:pt x="1398" y="2391"/>
                    <a:pt x="1436" y="2445"/>
                  </a:cubicBezTo>
                  <a:close/>
                  <a:moveTo>
                    <a:pt x="1131" y="1902"/>
                  </a:moveTo>
                  <a:lnTo>
                    <a:pt x="1131" y="1902"/>
                  </a:lnTo>
                  <a:cubicBezTo>
                    <a:pt x="1115" y="1849"/>
                    <a:pt x="1169" y="1749"/>
                    <a:pt x="1199" y="1719"/>
                  </a:cubicBezTo>
                  <a:cubicBezTo>
                    <a:pt x="1230" y="1688"/>
                    <a:pt x="1299" y="1597"/>
                    <a:pt x="1337" y="1597"/>
                  </a:cubicBezTo>
                  <a:cubicBezTo>
                    <a:pt x="1360" y="1673"/>
                    <a:pt x="1276" y="1749"/>
                    <a:pt x="1253" y="1826"/>
                  </a:cubicBezTo>
                  <a:cubicBezTo>
                    <a:pt x="1245" y="1864"/>
                    <a:pt x="1184" y="2017"/>
                    <a:pt x="1131" y="1948"/>
                  </a:cubicBezTo>
                  <a:cubicBezTo>
                    <a:pt x="1131" y="1902"/>
                    <a:pt x="1131" y="1902"/>
                    <a:pt x="1131" y="1902"/>
                  </a:cubicBezTo>
                  <a:close/>
                  <a:moveTo>
                    <a:pt x="1978" y="1482"/>
                  </a:moveTo>
                  <a:lnTo>
                    <a:pt x="1978" y="1482"/>
                  </a:lnTo>
                  <a:cubicBezTo>
                    <a:pt x="1963" y="1459"/>
                    <a:pt x="2009" y="1444"/>
                    <a:pt x="2017" y="1429"/>
                  </a:cubicBezTo>
                  <a:cubicBezTo>
                    <a:pt x="2032" y="1398"/>
                    <a:pt x="2032" y="1368"/>
                    <a:pt x="2040" y="1337"/>
                  </a:cubicBezTo>
                  <a:cubicBezTo>
                    <a:pt x="2055" y="1360"/>
                    <a:pt x="2063" y="1383"/>
                    <a:pt x="2070" y="1406"/>
                  </a:cubicBezTo>
                  <a:cubicBezTo>
                    <a:pt x="2085" y="1436"/>
                    <a:pt x="2101" y="1459"/>
                    <a:pt x="2070" y="1482"/>
                  </a:cubicBezTo>
                  <a:cubicBezTo>
                    <a:pt x="2063" y="1482"/>
                    <a:pt x="2055" y="1497"/>
                    <a:pt x="2047" y="1497"/>
                  </a:cubicBezTo>
                  <a:cubicBezTo>
                    <a:pt x="2047" y="1505"/>
                    <a:pt x="2032" y="1505"/>
                    <a:pt x="2032" y="1505"/>
                  </a:cubicBezTo>
                  <a:cubicBezTo>
                    <a:pt x="2017" y="1505"/>
                    <a:pt x="2009" y="1513"/>
                    <a:pt x="1994" y="1513"/>
                  </a:cubicBezTo>
                  <a:cubicBezTo>
                    <a:pt x="1978" y="1482"/>
                    <a:pt x="1978" y="1482"/>
                    <a:pt x="1978" y="1482"/>
                  </a:cubicBezTo>
                  <a:close/>
                  <a:moveTo>
                    <a:pt x="31" y="642"/>
                  </a:moveTo>
                  <a:lnTo>
                    <a:pt x="31" y="642"/>
                  </a:lnTo>
                  <a:cubicBezTo>
                    <a:pt x="8" y="627"/>
                    <a:pt x="0" y="527"/>
                    <a:pt x="23" y="512"/>
                  </a:cubicBezTo>
                  <a:cubicBezTo>
                    <a:pt x="54" y="482"/>
                    <a:pt x="107" y="497"/>
                    <a:pt x="145" y="504"/>
                  </a:cubicBezTo>
                  <a:cubicBezTo>
                    <a:pt x="206" y="512"/>
                    <a:pt x="222" y="459"/>
                    <a:pt x="268" y="459"/>
                  </a:cubicBezTo>
                  <a:cubicBezTo>
                    <a:pt x="313" y="459"/>
                    <a:pt x="352" y="443"/>
                    <a:pt x="367" y="398"/>
                  </a:cubicBezTo>
                  <a:lnTo>
                    <a:pt x="367" y="398"/>
                  </a:lnTo>
                  <a:cubicBezTo>
                    <a:pt x="374" y="421"/>
                    <a:pt x="397" y="428"/>
                    <a:pt x="405" y="459"/>
                  </a:cubicBezTo>
                  <a:cubicBezTo>
                    <a:pt x="382" y="474"/>
                    <a:pt x="252" y="474"/>
                    <a:pt x="298" y="527"/>
                  </a:cubicBezTo>
                  <a:cubicBezTo>
                    <a:pt x="313" y="550"/>
                    <a:pt x="283" y="581"/>
                    <a:pt x="260" y="573"/>
                  </a:cubicBezTo>
                  <a:cubicBezTo>
                    <a:pt x="245" y="565"/>
                    <a:pt x="168" y="588"/>
                    <a:pt x="183" y="611"/>
                  </a:cubicBezTo>
                  <a:cubicBezTo>
                    <a:pt x="160" y="650"/>
                    <a:pt x="206" y="696"/>
                    <a:pt x="153" y="718"/>
                  </a:cubicBezTo>
                  <a:cubicBezTo>
                    <a:pt x="130" y="726"/>
                    <a:pt x="115" y="711"/>
                    <a:pt x="99" y="696"/>
                  </a:cubicBezTo>
                  <a:cubicBezTo>
                    <a:pt x="84" y="673"/>
                    <a:pt x="77" y="680"/>
                    <a:pt x="54" y="680"/>
                  </a:cubicBezTo>
                  <a:cubicBezTo>
                    <a:pt x="54" y="688"/>
                    <a:pt x="31" y="696"/>
                    <a:pt x="23" y="696"/>
                  </a:cubicBezTo>
                  <a:cubicBezTo>
                    <a:pt x="31" y="642"/>
                    <a:pt x="31" y="642"/>
                    <a:pt x="31" y="642"/>
                  </a:cubicBezTo>
                  <a:close/>
                  <a:moveTo>
                    <a:pt x="466" y="321"/>
                  </a:moveTo>
                  <a:lnTo>
                    <a:pt x="466" y="321"/>
                  </a:lnTo>
                  <a:cubicBezTo>
                    <a:pt x="497" y="283"/>
                    <a:pt x="542" y="290"/>
                    <a:pt x="565" y="245"/>
                  </a:cubicBezTo>
                  <a:cubicBezTo>
                    <a:pt x="581" y="214"/>
                    <a:pt x="588" y="191"/>
                    <a:pt x="619" y="168"/>
                  </a:cubicBezTo>
                  <a:cubicBezTo>
                    <a:pt x="657" y="130"/>
                    <a:pt x="703" y="107"/>
                    <a:pt x="741" y="61"/>
                  </a:cubicBezTo>
                  <a:cubicBezTo>
                    <a:pt x="772" y="38"/>
                    <a:pt x="810" y="23"/>
                    <a:pt x="840" y="0"/>
                  </a:cubicBezTo>
                  <a:cubicBezTo>
                    <a:pt x="856" y="38"/>
                    <a:pt x="840" y="168"/>
                    <a:pt x="794" y="184"/>
                  </a:cubicBezTo>
                  <a:cubicBezTo>
                    <a:pt x="772" y="199"/>
                    <a:pt x="772" y="184"/>
                    <a:pt x="749" y="207"/>
                  </a:cubicBezTo>
                  <a:cubicBezTo>
                    <a:pt x="710" y="252"/>
                    <a:pt x="672" y="352"/>
                    <a:pt x="596" y="329"/>
                  </a:cubicBezTo>
                  <a:cubicBezTo>
                    <a:pt x="573" y="321"/>
                    <a:pt x="542" y="298"/>
                    <a:pt x="520" y="329"/>
                  </a:cubicBezTo>
                  <a:cubicBezTo>
                    <a:pt x="504" y="352"/>
                    <a:pt x="520" y="390"/>
                    <a:pt x="466" y="352"/>
                  </a:cubicBezTo>
                  <a:cubicBezTo>
                    <a:pt x="466" y="321"/>
                    <a:pt x="466" y="321"/>
                    <a:pt x="466" y="321"/>
                  </a:cubicBezTo>
                  <a:close/>
                  <a:moveTo>
                    <a:pt x="1551" y="1093"/>
                  </a:moveTo>
                  <a:lnTo>
                    <a:pt x="1551" y="1093"/>
                  </a:lnTo>
                  <a:cubicBezTo>
                    <a:pt x="1596" y="1070"/>
                    <a:pt x="1665" y="1085"/>
                    <a:pt x="1688" y="1054"/>
                  </a:cubicBezTo>
                  <a:cubicBezTo>
                    <a:pt x="1696" y="1039"/>
                    <a:pt x="1772" y="917"/>
                    <a:pt x="1772" y="986"/>
                  </a:cubicBezTo>
                  <a:cubicBezTo>
                    <a:pt x="1780" y="1032"/>
                    <a:pt x="1742" y="1062"/>
                    <a:pt x="1742" y="1077"/>
                  </a:cubicBezTo>
                  <a:cubicBezTo>
                    <a:pt x="1818" y="1077"/>
                    <a:pt x="1856" y="1093"/>
                    <a:pt x="1917" y="1047"/>
                  </a:cubicBezTo>
                  <a:cubicBezTo>
                    <a:pt x="1940" y="1032"/>
                    <a:pt x="2093" y="902"/>
                    <a:pt x="2063" y="894"/>
                  </a:cubicBezTo>
                  <a:cubicBezTo>
                    <a:pt x="2017" y="894"/>
                    <a:pt x="1986" y="917"/>
                    <a:pt x="1948" y="917"/>
                  </a:cubicBezTo>
                  <a:cubicBezTo>
                    <a:pt x="1948" y="879"/>
                    <a:pt x="1994" y="772"/>
                    <a:pt x="2024" y="848"/>
                  </a:cubicBezTo>
                  <a:cubicBezTo>
                    <a:pt x="2040" y="909"/>
                    <a:pt x="2108" y="840"/>
                    <a:pt x="2085" y="787"/>
                  </a:cubicBezTo>
                  <a:cubicBezTo>
                    <a:pt x="2070" y="734"/>
                    <a:pt x="2047" y="757"/>
                    <a:pt x="2101" y="779"/>
                  </a:cubicBezTo>
                  <a:cubicBezTo>
                    <a:pt x="2131" y="787"/>
                    <a:pt x="2131" y="772"/>
                    <a:pt x="2131" y="749"/>
                  </a:cubicBezTo>
                  <a:cubicBezTo>
                    <a:pt x="2116" y="588"/>
                    <a:pt x="1810" y="512"/>
                    <a:pt x="1681" y="482"/>
                  </a:cubicBezTo>
                  <a:cubicBezTo>
                    <a:pt x="1612" y="474"/>
                    <a:pt x="1619" y="405"/>
                    <a:pt x="1596" y="344"/>
                  </a:cubicBezTo>
                  <a:cubicBezTo>
                    <a:pt x="1574" y="283"/>
                    <a:pt x="1497" y="260"/>
                    <a:pt x="1482" y="191"/>
                  </a:cubicBezTo>
                  <a:cubicBezTo>
                    <a:pt x="1474" y="138"/>
                    <a:pt x="1360" y="115"/>
                    <a:pt x="1314" y="153"/>
                  </a:cubicBezTo>
                  <a:cubicBezTo>
                    <a:pt x="1238" y="214"/>
                    <a:pt x="1161" y="153"/>
                    <a:pt x="1230" y="283"/>
                  </a:cubicBezTo>
                  <a:cubicBezTo>
                    <a:pt x="1230" y="283"/>
                    <a:pt x="1131" y="229"/>
                    <a:pt x="1077" y="252"/>
                  </a:cubicBezTo>
                  <a:cubicBezTo>
                    <a:pt x="1062" y="260"/>
                    <a:pt x="1054" y="306"/>
                    <a:pt x="1069" y="313"/>
                  </a:cubicBezTo>
                  <a:cubicBezTo>
                    <a:pt x="1085" y="329"/>
                    <a:pt x="1100" y="321"/>
                    <a:pt x="1115" y="321"/>
                  </a:cubicBezTo>
                  <a:cubicBezTo>
                    <a:pt x="1138" y="336"/>
                    <a:pt x="1085" y="390"/>
                    <a:pt x="1069" y="398"/>
                  </a:cubicBezTo>
                  <a:cubicBezTo>
                    <a:pt x="1062" y="405"/>
                    <a:pt x="1016" y="413"/>
                    <a:pt x="1016" y="428"/>
                  </a:cubicBezTo>
                  <a:cubicBezTo>
                    <a:pt x="1024" y="451"/>
                    <a:pt x="1085" y="459"/>
                    <a:pt x="1100" y="466"/>
                  </a:cubicBezTo>
                  <a:cubicBezTo>
                    <a:pt x="1131" y="482"/>
                    <a:pt x="1169" y="482"/>
                    <a:pt x="1207" y="482"/>
                  </a:cubicBezTo>
                  <a:cubicBezTo>
                    <a:pt x="1253" y="482"/>
                    <a:pt x="1276" y="520"/>
                    <a:pt x="1306" y="543"/>
                  </a:cubicBezTo>
                  <a:cubicBezTo>
                    <a:pt x="1321" y="550"/>
                    <a:pt x="1337" y="565"/>
                    <a:pt x="1352" y="565"/>
                  </a:cubicBezTo>
                  <a:cubicBezTo>
                    <a:pt x="1352" y="573"/>
                    <a:pt x="1352" y="573"/>
                    <a:pt x="1352" y="573"/>
                  </a:cubicBezTo>
                  <a:cubicBezTo>
                    <a:pt x="1344" y="573"/>
                    <a:pt x="1337" y="581"/>
                    <a:pt x="1337" y="581"/>
                  </a:cubicBezTo>
                  <a:lnTo>
                    <a:pt x="1337" y="581"/>
                  </a:lnTo>
                  <a:cubicBezTo>
                    <a:pt x="1383" y="596"/>
                    <a:pt x="1352" y="642"/>
                    <a:pt x="1421" y="611"/>
                  </a:cubicBezTo>
                  <a:cubicBezTo>
                    <a:pt x="1451" y="596"/>
                    <a:pt x="1520" y="558"/>
                    <a:pt x="1558" y="558"/>
                  </a:cubicBezTo>
                  <a:cubicBezTo>
                    <a:pt x="1596" y="734"/>
                    <a:pt x="1375" y="680"/>
                    <a:pt x="1367" y="726"/>
                  </a:cubicBezTo>
                  <a:cubicBezTo>
                    <a:pt x="1367" y="810"/>
                    <a:pt x="1260" y="840"/>
                    <a:pt x="1268" y="925"/>
                  </a:cubicBezTo>
                  <a:cubicBezTo>
                    <a:pt x="1268" y="993"/>
                    <a:pt x="1413" y="909"/>
                    <a:pt x="1444" y="894"/>
                  </a:cubicBezTo>
                  <a:cubicBezTo>
                    <a:pt x="1459" y="886"/>
                    <a:pt x="1558" y="848"/>
                    <a:pt x="1558" y="863"/>
                  </a:cubicBezTo>
                  <a:cubicBezTo>
                    <a:pt x="1551" y="940"/>
                    <a:pt x="1474" y="978"/>
                    <a:pt x="1398" y="978"/>
                  </a:cubicBezTo>
                  <a:cubicBezTo>
                    <a:pt x="1344" y="986"/>
                    <a:pt x="1276" y="1093"/>
                    <a:pt x="1222" y="993"/>
                  </a:cubicBezTo>
                  <a:lnTo>
                    <a:pt x="1222" y="993"/>
                  </a:lnTo>
                  <a:cubicBezTo>
                    <a:pt x="1222" y="1077"/>
                    <a:pt x="1192" y="1077"/>
                    <a:pt x="1138" y="1024"/>
                  </a:cubicBezTo>
                  <a:cubicBezTo>
                    <a:pt x="1085" y="970"/>
                    <a:pt x="1046" y="978"/>
                    <a:pt x="1001" y="1024"/>
                  </a:cubicBezTo>
                  <a:cubicBezTo>
                    <a:pt x="955" y="1100"/>
                    <a:pt x="1008" y="1115"/>
                    <a:pt x="1046" y="1169"/>
                  </a:cubicBezTo>
                  <a:cubicBezTo>
                    <a:pt x="1077" y="1215"/>
                    <a:pt x="1085" y="1222"/>
                    <a:pt x="1138" y="1200"/>
                  </a:cubicBezTo>
                  <a:cubicBezTo>
                    <a:pt x="1177" y="1184"/>
                    <a:pt x="1192" y="1161"/>
                    <a:pt x="1245" y="1154"/>
                  </a:cubicBezTo>
                  <a:cubicBezTo>
                    <a:pt x="1268" y="1154"/>
                    <a:pt x="1299" y="1154"/>
                    <a:pt x="1321" y="1161"/>
                  </a:cubicBezTo>
                  <a:cubicBezTo>
                    <a:pt x="1360" y="1169"/>
                    <a:pt x="1390" y="1123"/>
                    <a:pt x="1429" y="1123"/>
                  </a:cubicBezTo>
                  <a:cubicBezTo>
                    <a:pt x="1474" y="1123"/>
                    <a:pt x="1482" y="1161"/>
                    <a:pt x="1520" y="1115"/>
                  </a:cubicBezTo>
                  <a:cubicBezTo>
                    <a:pt x="1551" y="1093"/>
                    <a:pt x="1551" y="1093"/>
                    <a:pt x="1551" y="1093"/>
                  </a:cubicBezTo>
                  <a:close/>
                  <a:moveTo>
                    <a:pt x="947" y="986"/>
                  </a:moveTo>
                  <a:lnTo>
                    <a:pt x="947" y="986"/>
                  </a:lnTo>
                  <a:cubicBezTo>
                    <a:pt x="955" y="1009"/>
                    <a:pt x="955" y="1009"/>
                    <a:pt x="955" y="1009"/>
                  </a:cubicBezTo>
                  <a:cubicBezTo>
                    <a:pt x="955" y="1024"/>
                    <a:pt x="947" y="1039"/>
                    <a:pt x="940" y="1054"/>
                  </a:cubicBezTo>
                  <a:cubicBezTo>
                    <a:pt x="940" y="1062"/>
                    <a:pt x="940" y="1070"/>
                    <a:pt x="932" y="1077"/>
                  </a:cubicBezTo>
                  <a:cubicBezTo>
                    <a:pt x="932" y="1085"/>
                    <a:pt x="924" y="1093"/>
                    <a:pt x="917" y="1093"/>
                  </a:cubicBezTo>
                  <a:cubicBezTo>
                    <a:pt x="879" y="1108"/>
                    <a:pt x="871" y="1077"/>
                    <a:pt x="902" y="1054"/>
                  </a:cubicBezTo>
                  <a:cubicBezTo>
                    <a:pt x="909" y="1047"/>
                    <a:pt x="917" y="1039"/>
                    <a:pt x="917" y="1024"/>
                  </a:cubicBezTo>
                  <a:cubicBezTo>
                    <a:pt x="917" y="1001"/>
                    <a:pt x="940" y="1001"/>
                    <a:pt x="947" y="986"/>
                  </a:cubicBezTo>
                  <a:close/>
                  <a:moveTo>
                    <a:pt x="1268" y="573"/>
                  </a:moveTo>
                  <a:lnTo>
                    <a:pt x="1268" y="573"/>
                  </a:lnTo>
                  <a:cubicBezTo>
                    <a:pt x="1283" y="588"/>
                    <a:pt x="1283" y="588"/>
                    <a:pt x="1283" y="588"/>
                  </a:cubicBezTo>
                  <a:cubicBezTo>
                    <a:pt x="1299" y="596"/>
                    <a:pt x="1337" y="627"/>
                    <a:pt x="1329" y="642"/>
                  </a:cubicBezTo>
                  <a:cubicBezTo>
                    <a:pt x="1321" y="642"/>
                    <a:pt x="1314" y="650"/>
                    <a:pt x="1299" y="642"/>
                  </a:cubicBezTo>
                  <a:cubicBezTo>
                    <a:pt x="1283" y="642"/>
                    <a:pt x="1260" y="642"/>
                    <a:pt x="1245" y="634"/>
                  </a:cubicBezTo>
                  <a:cubicBezTo>
                    <a:pt x="1207" y="634"/>
                    <a:pt x="1177" y="619"/>
                    <a:pt x="1138" y="611"/>
                  </a:cubicBezTo>
                  <a:cubicBezTo>
                    <a:pt x="1123" y="604"/>
                    <a:pt x="1077" y="596"/>
                    <a:pt x="1077" y="581"/>
                  </a:cubicBezTo>
                  <a:cubicBezTo>
                    <a:pt x="1085" y="543"/>
                    <a:pt x="1146" y="573"/>
                    <a:pt x="1161" y="573"/>
                  </a:cubicBezTo>
                  <a:cubicBezTo>
                    <a:pt x="1184" y="573"/>
                    <a:pt x="1199" y="565"/>
                    <a:pt x="1215" y="558"/>
                  </a:cubicBezTo>
                  <a:cubicBezTo>
                    <a:pt x="1238" y="550"/>
                    <a:pt x="1245" y="581"/>
                    <a:pt x="1268" y="573"/>
                  </a:cubicBezTo>
                  <a:close/>
                  <a:moveTo>
                    <a:pt x="2223" y="650"/>
                  </a:moveTo>
                  <a:lnTo>
                    <a:pt x="2223" y="650"/>
                  </a:lnTo>
                  <a:cubicBezTo>
                    <a:pt x="2223" y="627"/>
                    <a:pt x="2230" y="588"/>
                    <a:pt x="2253" y="573"/>
                  </a:cubicBezTo>
                  <a:cubicBezTo>
                    <a:pt x="2269" y="558"/>
                    <a:pt x="2292" y="543"/>
                    <a:pt x="2307" y="527"/>
                  </a:cubicBezTo>
                  <a:cubicBezTo>
                    <a:pt x="2330" y="504"/>
                    <a:pt x="2345" y="466"/>
                    <a:pt x="2368" y="451"/>
                  </a:cubicBezTo>
                  <a:cubicBezTo>
                    <a:pt x="2383" y="436"/>
                    <a:pt x="2429" y="398"/>
                    <a:pt x="2452" y="390"/>
                  </a:cubicBezTo>
                  <a:cubicBezTo>
                    <a:pt x="2452" y="421"/>
                    <a:pt x="2414" y="443"/>
                    <a:pt x="2399" y="466"/>
                  </a:cubicBezTo>
                  <a:cubicBezTo>
                    <a:pt x="2376" y="497"/>
                    <a:pt x="2345" y="535"/>
                    <a:pt x="2315" y="565"/>
                  </a:cubicBezTo>
                  <a:cubicBezTo>
                    <a:pt x="2292" y="588"/>
                    <a:pt x="2284" y="611"/>
                    <a:pt x="2261" y="627"/>
                  </a:cubicBezTo>
                  <a:cubicBezTo>
                    <a:pt x="2223" y="650"/>
                    <a:pt x="2223" y="650"/>
                    <a:pt x="2223" y="650"/>
                  </a:cubicBezTo>
                  <a:close/>
                  <a:moveTo>
                    <a:pt x="2643" y="199"/>
                  </a:moveTo>
                  <a:lnTo>
                    <a:pt x="2643" y="199"/>
                  </a:lnTo>
                  <a:cubicBezTo>
                    <a:pt x="2620" y="222"/>
                    <a:pt x="2590" y="245"/>
                    <a:pt x="2574" y="252"/>
                  </a:cubicBezTo>
                  <a:cubicBezTo>
                    <a:pt x="2528" y="275"/>
                    <a:pt x="2544" y="313"/>
                    <a:pt x="2513" y="352"/>
                  </a:cubicBezTo>
                  <a:cubicBezTo>
                    <a:pt x="2490" y="413"/>
                    <a:pt x="2498" y="497"/>
                    <a:pt x="2574" y="459"/>
                  </a:cubicBezTo>
                  <a:cubicBezTo>
                    <a:pt x="2643" y="428"/>
                    <a:pt x="2559" y="543"/>
                    <a:pt x="2505" y="482"/>
                  </a:cubicBezTo>
                  <a:cubicBezTo>
                    <a:pt x="2467" y="443"/>
                    <a:pt x="2460" y="489"/>
                    <a:pt x="2437" y="543"/>
                  </a:cubicBezTo>
                  <a:cubicBezTo>
                    <a:pt x="2429" y="550"/>
                    <a:pt x="2376" y="611"/>
                    <a:pt x="2406" y="611"/>
                  </a:cubicBezTo>
                  <a:cubicBezTo>
                    <a:pt x="2452" y="611"/>
                    <a:pt x="2475" y="550"/>
                    <a:pt x="2475" y="627"/>
                  </a:cubicBezTo>
                  <a:cubicBezTo>
                    <a:pt x="2475" y="673"/>
                    <a:pt x="2521" y="665"/>
                    <a:pt x="2551" y="657"/>
                  </a:cubicBezTo>
                  <a:cubicBezTo>
                    <a:pt x="2528" y="680"/>
                    <a:pt x="2498" y="688"/>
                    <a:pt x="2460" y="688"/>
                  </a:cubicBezTo>
                  <a:cubicBezTo>
                    <a:pt x="2452" y="688"/>
                    <a:pt x="2315" y="802"/>
                    <a:pt x="2276" y="818"/>
                  </a:cubicBezTo>
                  <a:cubicBezTo>
                    <a:pt x="2238" y="833"/>
                    <a:pt x="2177" y="894"/>
                    <a:pt x="2246" y="902"/>
                  </a:cubicBezTo>
                  <a:cubicBezTo>
                    <a:pt x="2315" y="917"/>
                    <a:pt x="2269" y="909"/>
                    <a:pt x="2284" y="955"/>
                  </a:cubicBezTo>
                  <a:cubicBezTo>
                    <a:pt x="2292" y="986"/>
                    <a:pt x="2230" y="1070"/>
                    <a:pt x="2200" y="1077"/>
                  </a:cubicBezTo>
                  <a:cubicBezTo>
                    <a:pt x="2093" y="1093"/>
                    <a:pt x="2146" y="1123"/>
                    <a:pt x="2131" y="1200"/>
                  </a:cubicBezTo>
                  <a:cubicBezTo>
                    <a:pt x="2101" y="1253"/>
                    <a:pt x="2108" y="1307"/>
                    <a:pt x="2116" y="1352"/>
                  </a:cubicBezTo>
                  <a:cubicBezTo>
                    <a:pt x="2124" y="1368"/>
                    <a:pt x="2116" y="1452"/>
                    <a:pt x="2131" y="1429"/>
                  </a:cubicBezTo>
                  <a:cubicBezTo>
                    <a:pt x="2162" y="1390"/>
                    <a:pt x="2154" y="1291"/>
                    <a:pt x="2177" y="1245"/>
                  </a:cubicBezTo>
                  <a:cubicBezTo>
                    <a:pt x="2200" y="1184"/>
                    <a:pt x="2185" y="1253"/>
                    <a:pt x="2207" y="1261"/>
                  </a:cubicBezTo>
                  <a:cubicBezTo>
                    <a:pt x="2223" y="1268"/>
                    <a:pt x="2299" y="1245"/>
                    <a:pt x="2315" y="1230"/>
                  </a:cubicBezTo>
                  <a:cubicBezTo>
                    <a:pt x="2315" y="1268"/>
                    <a:pt x="2246" y="1329"/>
                    <a:pt x="2246" y="1375"/>
                  </a:cubicBezTo>
                  <a:cubicBezTo>
                    <a:pt x="2246" y="1429"/>
                    <a:pt x="2207" y="1513"/>
                    <a:pt x="2185" y="1559"/>
                  </a:cubicBezTo>
                  <a:cubicBezTo>
                    <a:pt x="2169" y="1582"/>
                    <a:pt x="2154" y="1627"/>
                    <a:pt x="2200" y="1597"/>
                  </a:cubicBezTo>
                  <a:cubicBezTo>
                    <a:pt x="2223" y="1574"/>
                    <a:pt x="2246" y="1505"/>
                    <a:pt x="2276" y="1505"/>
                  </a:cubicBezTo>
                  <a:cubicBezTo>
                    <a:pt x="2261" y="1536"/>
                    <a:pt x="2238" y="1589"/>
                    <a:pt x="2238" y="1627"/>
                  </a:cubicBezTo>
                  <a:cubicBezTo>
                    <a:pt x="2238" y="1650"/>
                    <a:pt x="2269" y="1688"/>
                    <a:pt x="2253" y="1711"/>
                  </a:cubicBezTo>
                  <a:cubicBezTo>
                    <a:pt x="2238" y="1727"/>
                    <a:pt x="2207" y="1727"/>
                    <a:pt x="2200" y="1749"/>
                  </a:cubicBezTo>
                  <a:cubicBezTo>
                    <a:pt x="2055" y="2017"/>
                    <a:pt x="2055" y="2017"/>
                    <a:pt x="2055" y="2017"/>
                  </a:cubicBezTo>
                  <a:cubicBezTo>
                    <a:pt x="2055" y="2047"/>
                    <a:pt x="2017" y="2116"/>
                    <a:pt x="2040" y="2139"/>
                  </a:cubicBezTo>
                  <a:cubicBezTo>
                    <a:pt x="2063" y="2162"/>
                    <a:pt x="2078" y="2307"/>
                    <a:pt x="2093" y="2284"/>
                  </a:cubicBezTo>
                  <a:cubicBezTo>
                    <a:pt x="2101" y="2269"/>
                    <a:pt x="2185" y="2147"/>
                    <a:pt x="2177" y="2215"/>
                  </a:cubicBezTo>
                  <a:cubicBezTo>
                    <a:pt x="2162" y="2269"/>
                    <a:pt x="2154" y="2299"/>
                    <a:pt x="2131" y="2345"/>
                  </a:cubicBezTo>
                  <a:cubicBezTo>
                    <a:pt x="2093" y="2422"/>
                    <a:pt x="2070" y="2468"/>
                    <a:pt x="2108" y="2544"/>
                  </a:cubicBezTo>
                  <a:cubicBezTo>
                    <a:pt x="2131" y="2590"/>
                    <a:pt x="2154" y="2636"/>
                    <a:pt x="2200" y="2636"/>
                  </a:cubicBezTo>
                  <a:cubicBezTo>
                    <a:pt x="2200" y="2674"/>
                    <a:pt x="2185" y="2804"/>
                    <a:pt x="2139" y="2811"/>
                  </a:cubicBezTo>
                  <a:cubicBezTo>
                    <a:pt x="2009" y="2834"/>
                    <a:pt x="2124" y="2903"/>
                    <a:pt x="2070" y="2979"/>
                  </a:cubicBezTo>
                  <a:cubicBezTo>
                    <a:pt x="2063" y="3010"/>
                    <a:pt x="2063" y="3033"/>
                    <a:pt x="2063" y="3063"/>
                  </a:cubicBezTo>
                  <a:cubicBezTo>
                    <a:pt x="1978" y="3170"/>
                    <a:pt x="2032" y="3346"/>
                    <a:pt x="2017" y="3476"/>
                  </a:cubicBezTo>
                  <a:cubicBezTo>
                    <a:pt x="2001" y="3583"/>
                    <a:pt x="1917" y="3575"/>
                    <a:pt x="1887" y="3659"/>
                  </a:cubicBezTo>
                  <a:cubicBezTo>
                    <a:pt x="1864" y="3720"/>
                    <a:pt x="1879" y="3843"/>
                    <a:pt x="1879" y="3904"/>
                  </a:cubicBezTo>
                  <a:cubicBezTo>
                    <a:pt x="1925" y="3934"/>
                    <a:pt x="1986" y="3972"/>
                    <a:pt x="2047" y="3934"/>
                  </a:cubicBezTo>
                  <a:cubicBezTo>
                    <a:pt x="2078" y="3911"/>
                    <a:pt x="2124" y="3896"/>
                    <a:pt x="2154" y="3904"/>
                  </a:cubicBezTo>
                  <a:cubicBezTo>
                    <a:pt x="2215" y="3904"/>
                    <a:pt x="2276" y="3835"/>
                    <a:pt x="2307" y="3797"/>
                  </a:cubicBezTo>
                  <a:cubicBezTo>
                    <a:pt x="2353" y="3751"/>
                    <a:pt x="2299" y="3674"/>
                    <a:pt x="2292" y="3621"/>
                  </a:cubicBezTo>
                  <a:cubicBezTo>
                    <a:pt x="2269" y="3598"/>
                    <a:pt x="2238" y="3590"/>
                    <a:pt x="2207" y="3590"/>
                  </a:cubicBezTo>
                  <a:cubicBezTo>
                    <a:pt x="2207" y="3568"/>
                    <a:pt x="2315" y="3575"/>
                    <a:pt x="2299" y="3506"/>
                  </a:cubicBezTo>
                  <a:cubicBezTo>
                    <a:pt x="2292" y="3460"/>
                    <a:pt x="2338" y="3437"/>
                    <a:pt x="2345" y="3392"/>
                  </a:cubicBezTo>
                  <a:cubicBezTo>
                    <a:pt x="2353" y="3315"/>
                    <a:pt x="2376" y="3247"/>
                    <a:pt x="2376" y="3170"/>
                  </a:cubicBezTo>
                  <a:cubicBezTo>
                    <a:pt x="2376" y="3109"/>
                    <a:pt x="2444" y="3201"/>
                    <a:pt x="2414" y="3101"/>
                  </a:cubicBezTo>
                  <a:cubicBezTo>
                    <a:pt x="2391" y="3010"/>
                    <a:pt x="2421" y="2888"/>
                    <a:pt x="2452" y="2804"/>
                  </a:cubicBezTo>
                  <a:cubicBezTo>
                    <a:pt x="2475" y="2750"/>
                    <a:pt x="2498" y="2697"/>
                    <a:pt x="2544" y="2666"/>
                  </a:cubicBezTo>
                  <a:cubicBezTo>
                    <a:pt x="2582" y="2636"/>
                    <a:pt x="2635" y="2636"/>
                    <a:pt x="2651" y="2582"/>
                  </a:cubicBezTo>
                  <a:cubicBezTo>
                    <a:pt x="2651" y="2483"/>
                    <a:pt x="2513" y="2338"/>
                    <a:pt x="2482" y="2246"/>
                  </a:cubicBezTo>
                  <a:cubicBezTo>
                    <a:pt x="2444" y="2124"/>
                    <a:pt x="2437" y="2024"/>
                    <a:pt x="2437" y="1902"/>
                  </a:cubicBezTo>
                  <a:cubicBezTo>
                    <a:pt x="2544" y="1963"/>
                    <a:pt x="2574" y="1948"/>
                    <a:pt x="2620" y="1834"/>
                  </a:cubicBezTo>
                  <a:cubicBezTo>
                    <a:pt x="2635" y="1795"/>
                    <a:pt x="2681" y="1788"/>
                    <a:pt x="2696" y="1734"/>
                  </a:cubicBezTo>
                  <a:cubicBezTo>
                    <a:pt x="2704" y="1704"/>
                    <a:pt x="2750" y="1665"/>
                    <a:pt x="2765" y="1627"/>
                  </a:cubicBezTo>
                  <a:cubicBezTo>
                    <a:pt x="2788" y="1574"/>
                    <a:pt x="2849" y="1551"/>
                    <a:pt x="2895" y="1536"/>
                  </a:cubicBezTo>
                  <a:cubicBezTo>
                    <a:pt x="2964" y="1505"/>
                    <a:pt x="2979" y="1383"/>
                    <a:pt x="3010" y="1329"/>
                  </a:cubicBezTo>
                  <a:cubicBezTo>
                    <a:pt x="3025" y="1299"/>
                    <a:pt x="3162" y="1261"/>
                    <a:pt x="3185" y="1261"/>
                  </a:cubicBezTo>
                  <a:cubicBezTo>
                    <a:pt x="3178" y="1261"/>
                    <a:pt x="3086" y="1337"/>
                    <a:pt x="3071" y="1352"/>
                  </a:cubicBezTo>
                  <a:cubicBezTo>
                    <a:pt x="3010" y="1436"/>
                    <a:pt x="3017" y="1520"/>
                    <a:pt x="2910" y="1574"/>
                  </a:cubicBezTo>
                  <a:cubicBezTo>
                    <a:pt x="2887" y="1582"/>
                    <a:pt x="2849" y="1582"/>
                    <a:pt x="2834" y="1612"/>
                  </a:cubicBezTo>
                  <a:cubicBezTo>
                    <a:pt x="2803" y="1673"/>
                    <a:pt x="2811" y="1688"/>
                    <a:pt x="2750" y="1727"/>
                  </a:cubicBezTo>
                  <a:cubicBezTo>
                    <a:pt x="2704" y="1757"/>
                    <a:pt x="2681" y="1879"/>
                    <a:pt x="2643" y="1925"/>
                  </a:cubicBezTo>
                  <a:cubicBezTo>
                    <a:pt x="2597" y="1986"/>
                    <a:pt x="2590" y="2086"/>
                    <a:pt x="2590" y="2162"/>
                  </a:cubicBezTo>
                  <a:cubicBezTo>
                    <a:pt x="2620" y="2276"/>
                    <a:pt x="2597" y="2345"/>
                    <a:pt x="2719" y="2399"/>
                  </a:cubicBezTo>
                  <a:cubicBezTo>
                    <a:pt x="2750" y="2414"/>
                    <a:pt x="2773" y="2445"/>
                    <a:pt x="2803" y="2452"/>
                  </a:cubicBezTo>
                  <a:cubicBezTo>
                    <a:pt x="2849" y="2468"/>
                    <a:pt x="2811" y="2414"/>
                    <a:pt x="2796" y="2391"/>
                  </a:cubicBezTo>
                  <a:cubicBezTo>
                    <a:pt x="2765" y="2322"/>
                    <a:pt x="2757" y="2276"/>
                    <a:pt x="2803" y="2223"/>
                  </a:cubicBezTo>
                  <a:cubicBezTo>
                    <a:pt x="2826" y="2185"/>
                    <a:pt x="2811" y="2078"/>
                    <a:pt x="2872" y="2154"/>
                  </a:cubicBezTo>
                  <a:cubicBezTo>
                    <a:pt x="2903" y="2185"/>
                    <a:pt x="2941" y="2200"/>
                    <a:pt x="2979" y="2231"/>
                  </a:cubicBezTo>
                  <a:cubicBezTo>
                    <a:pt x="3032" y="2292"/>
                    <a:pt x="3025" y="2208"/>
                    <a:pt x="3010" y="2170"/>
                  </a:cubicBezTo>
                  <a:cubicBezTo>
                    <a:pt x="2994" y="2139"/>
                    <a:pt x="2987" y="2101"/>
                    <a:pt x="2971" y="2070"/>
                  </a:cubicBezTo>
                  <a:cubicBezTo>
                    <a:pt x="2949" y="2032"/>
                    <a:pt x="2941" y="1986"/>
                    <a:pt x="2987" y="2055"/>
                  </a:cubicBezTo>
                  <a:cubicBezTo>
                    <a:pt x="3032" y="2101"/>
                    <a:pt x="3055" y="2185"/>
                    <a:pt x="3071" y="2246"/>
                  </a:cubicBezTo>
                  <a:cubicBezTo>
                    <a:pt x="3086" y="2284"/>
                    <a:pt x="3048" y="2338"/>
                    <a:pt x="3094" y="2338"/>
                  </a:cubicBezTo>
                  <a:cubicBezTo>
                    <a:pt x="3116" y="2338"/>
                    <a:pt x="3162" y="2361"/>
                    <a:pt x="3178" y="2345"/>
                  </a:cubicBezTo>
                  <a:cubicBezTo>
                    <a:pt x="3208" y="2307"/>
                    <a:pt x="3231" y="2193"/>
                    <a:pt x="3254" y="2139"/>
                  </a:cubicBezTo>
                  <a:cubicBezTo>
                    <a:pt x="3269" y="2116"/>
                    <a:pt x="3277" y="2086"/>
                    <a:pt x="3277" y="2055"/>
                  </a:cubicBezTo>
                  <a:cubicBezTo>
                    <a:pt x="3285" y="2032"/>
                    <a:pt x="3239" y="2040"/>
                    <a:pt x="3231" y="2017"/>
                  </a:cubicBezTo>
                  <a:cubicBezTo>
                    <a:pt x="3330" y="2040"/>
                    <a:pt x="3292" y="1986"/>
                    <a:pt x="3285" y="1918"/>
                  </a:cubicBezTo>
                  <a:cubicBezTo>
                    <a:pt x="3300" y="1841"/>
                    <a:pt x="3338" y="1772"/>
                    <a:pt x="3315" y="1704"/>
                  </a:cubicBezTo>
                  <a:cubicBezTo>
                    <a:pt x="3300" y="1650"/>
                    <a:pt x="3292" y="1627"/>
                    <a:pt x="3292" y="1574"/>
                  </a:cubicBezTo>
                  <a:cubicBezTo>
                    <a:pt x="3285" y="1444"/>
                    <a:pt x="3338" y="1643"/>
                    <a:pt x="3353" y="1673"/>
                  </a:cubicBezTo>
                  <a:cubicBezTo>
                    <a:pt x="3353" y="1688"/>
                    <a:pt x="3430" y="1520"/>
                    <a:pt x="3460" y="1490"/>
                  </a:cubicBezTo>
                  <a:cubicBezTo>
                    <a:pt x="3460" y="1551"/>
                    <a:pt x="3399" y="1673"/>
                    <a:pt x="3376" y="1727"/>
                  </a:cubicBezTo>
                  <a:cubicBezTo>
                    <a:pt x="3353" y="1780"/>
                    <a:pt x="3338" y="2032"/>
                    <a:pt x="3399" y="2017"/>
                  </a:cubicBezTo>
                  <a:cubicBezTo>
                    <a:pt x="3445" y="2009"/>
                    <a:pt x="3552" y="2009"/>
                    <a:pt x="3476" y="1956"/>
                  </a:cubicBezTo>
                  <a:cubicBezTo>
                    <a:pt x="3437" y="1925"/>
                    <a:pt x="3407" y="1857"/>
                    <a:pt x="3407" y="1811"/>
                  </a:cubicBezTo>
                  <a:cubicBezTo>
                    <a:pt x="3445" y="1841"/>
                    <a:pt x="3499" y="1933"/>
                    <a:pt x="3537" y="1948"/>
                  </a:cubicBezTo>
                  <a:cubicBezTo>
                    <a:pt x="3590" y="1963"/>
                    <a:pt x="3590" y="1979"/>
                    <a:pt x="3605" y="2024"/>
                  </a:cubicBezTo>
                  <a:cubicBezTo>
                    <a:pt x="3628" y="2086"/>
                    <a:pt x="3720" y="2109"/>
                    <a:pt x="3804" y="2132"/>
                  </a:cubicBezTo>
                  <a:lnTo>
                    <a:pt x="3804" y="2132"/>
                  </a:lnTo>
                  <a:cubicBezTo>
                    <a:pt x="3804" y="2124"/>
                    <a:pt x="3804" y="2124"/>
                    <a:pt x="3804" y="2124"/>
                  </a:cubicBezTo>
                  <a:lnTo>
                    <a:pt x="3804" y="2124"/>
                  </a:lnTo>
                  <a:cubicBezTo>
                    <a:pt x="3819" y="2101"/>
                    <a:pt x="3842" y="2078"/>
                    <a:pt x="3842" y="2055"/>
                  </a:cubicBezTo>
                  <a:cubicBezTo>
                    <a:pt x="3850" y="2040"/>
                    <a:pt x="3842" y="2017"/>
                    <a:pt x="3835" y="2001"/>
                  </a:cubicBezTo>
                  <a:cubicBezTo>
                    <a:pt x="3819" y="1979"/>
                    <a:pt x="3781" y="1963"/>
                    <a:pt x="3781" y="1940"/>
                  </a:cubicBezTo>
                  <a:cubicBezTo>
                    <a:pt x="3781" y="1925"/>
                    <a:pt x="3819" y="1940"/>
                    <a:pt x="3835" y="1933"/>
                  </a:cubicBezTo>
                  <a:cubicBezTo>
                    <a:pt x="3850" y="1925"/>
                    <a:pt x="3865" y="1910"/>
                    <a:pt x="3865" y="1895"/>
                  </a:cubicBezTo>
                  <a:cubicBezTo>
                    <a:pt x="3873" y="1872"/>
                    <a:pt x="3850" y="1849"/>
                    <a:pt x="3842" y="1826"/>
                  </a:cubicBezTo>
                  <a:cubicBezTo>
                    <a:pt x="3842" y="1795"/>
                    <a:pt x="3857" y="1765"/>
                    <a:pt x="3865" y="1734"/>
                  </a:cubicBezTo>
                  <a:lnTo>
                    <a:pt x="3865" y="1734"/>
                  </a:lnTo>
                  <a:cubicBezTo>
                    <a:pt x="3850" y="1704"/>
                    <a:pt x="3842" y="1665"/>
                    <a:pt x="3819" y="1650"/>
                  </a:cubicBezTo>
                  <a:cubicBezTo>
                    <a:pt x="3789" y="1627"/>
                    <a:pt x="3735" y="1658"/>
                    <a:pt x="3705" y="1627"/>
                  </a:cubicBezTo>
                  <a:cubicBezTo>
                    <a:pt x="3674" y="1597"/>
                    <a:pt x="3674" y="1543"/>
                    <a:pt x="3659" y="1505"/>
                  </a:cubicBezTo>
                  <a:cubicBezTo>
                    <a:pt x="3643" y="1475"/>
                    <a:pt x="3621" y="1444"/>
                    <a:pt x="3621" y="1406"/>
                  </a:cubicBezTo>
                  <a:cubicBezTo>
                    <a:pt x="3613" y="1383"/>
                    <a:pt x="3628" y="1352"/>
                    <a:pt x="3628" y="1322"/>
                  </a:cubicBezTo>
                  <a:cubicBezTo>
                    <a:pt x="3628" y="1276"/>
                    <a:pt x="3598" y="1230"/>
                    <a:pt x="3613" y="1184"/>
                  </a:cubicBezTo>
                  <a:cubicBezTo>
                    <a:pt x="3613" y="1169"/>
                    <a:pt x="3659" y="1200"/>
                    <a:pt x="3659" y="1184"/>
                  </a:cubicBezTo>
                  <a:cubicBezTo>
                    <a:pt x="3674" y="1161"/>
                    <a:pt x="3643" y="1138"/>
                    <a:pt x="3643" y="1115"/>
                  </a:cubicBezTo>
                  <a:cubicBezTo>
                    <a:pt x="3643" y="1093"/>
                    <a:pt x="3682" y="1070"/>
                    <a:pt x="3666" y="1054"/>
                  </a:cubicBezTo>
                  <a:cubicBezTo>
                    <a:pt x="3636" y="1032"/>
                    <a:pt x="3590" y="1039"/>
                    <a:pt x="3560" y="1039"/>
                  </a:cubicBezTo>
                  <a:cubicBezTo>
                    <a:pt x="3529" y="1032"/>
                    <a:pt x="3499" y="1054"/>
                    <a:pt x="3476" y="1047"/>
                  </a:cubicBezTo>
                  <a:cubicBezTo>
                    <a:pt x="3460" y="1039"/>
                    <a:pt x="3483" y="1016"/>
                    <a:pt x="3476" y="1009"/>
                  </a:cubicBezTo>
                  <a:cubicBezTo>
                    <a:pt x="3453" y="970"/>
                    <a:pt x="3399" y="955"/>
                    <a:pt x="3384" y="917"/>
                  </a:cubicBezTo>
                  <a:cubicBezTo>
                    <a:pt x="3376" y="894"/>
                    <a:pt x="3407" y="871"/>
                    <a:pt x="3414" y="856"/>
                  </a:cubicBezTo>
                  <a:cubicBezTo>
                    <a:pt x="3445" y="818"/>
                    <a:pt x="3476" y="772"/>
                    <a:pt x="3514" y="741"/>
                  </a:cubicBezTo>
                  <a:cubicBezTo>
                    <a:pt x="3521" y="734"/>
                    <a:pt x="3544" y="757"/>
                    <a:pt x="3552" y="741"/>
                  </a:cubicBezTo>
                  <a:cubicBezTo>
                    <a:pt x="3567" y="726"/>
                    <a:pt x="3552" y="696"/>
                    <a:pt x="3567" y="680"/>
                  </a:cubicBezTo>
                  <a:cubicBezTo>
                    <a:pt x="3575" y="673"/>
                    <a:pt x="3582" y="665"/>
                    <a:pt x="3598" y="665"/>
                  </a:cubicBezTo>
                  <a:cubicBezTo>
                    <a:pt x="3621" y="665"/>
                    <a:pt x="3636" y="688"/>
                    <a:pt x="3651" y="680"/>
                  </a:cubicBezTo>
                  <a:cubicBezTo>
                    <a:pt x="3674" y="680"/>
                    <a:pt x="3682" y="650"/>
                    <a:pt x="3697" y="634"/>
                  </a:cubicBezTo>
                  <a:lnTo>
                    <a:pt x="3697" y="634"/>
                  </a:lnTo>
                  <a:cubicBezTo>
                    <a:pt x="3674" y="627"/>
                    <a:pt x="3636" y="627"/>
                    <a:pt x="3636" y="596"/>
                  </a:cubicBezTo>
                  <a:cubicBezTo>
                    <a:pt x="3628" y="558"/>
                    <a:pt x="3689" y="527"/>
                    <a:pt x="3682" y="482"/>
                  </a:cubicBezTo>
                  <a:cubicBezTo>
                    <a:pt x="3682" y="459"/>
                    <a:pt x="3636" y="466"/>
                    <a:pt x="3621" y="443"/>
                  </a:cubicBezTo>
                  <a:cubicBezTo>
                    <a:pt x="3613" y="436"/>
                    <a:pt x="3613" y="421"/>
                    <a:pt x="3628" y="413"/>
                  </a:cubicBezTo>
                  <a:cubicBezTo>
                    <a:pt x="3674" y="398"/>
                    <a:pt x="3720" y="382"/>
                    <a:pt x="3773" y="367"/>
                  </a:cubicBezTo>
                  <a:cubicBezTo>
                    <a:pt x="3796" y="367"/>
                    <a:pt x="3842" y="398"/>
                    <a:pt x="3842" y="367"/>
                  </a:cubicBezTo>
                  <a:cubicBezTo>
                    <a:pt x="3850" y="336"/>
                    <a:pt x="3812" y="306"/>
                    <a:pt x="3789" y="283"/>
                  </a:cubicBezTo>
                  <a:cubicBezTo>
                    <a:pt x="3773" y="268"/>
                    <a:pt x="3751" y="260"/>
                    <a:pt x="3735" y="245"/>
                  </a:cubicBezTo>
                  <a:lnTo>
                    <a:pt x="3735" y="245"/>
                  </a:lnTo>
                  <a:cubicBezTo>
                    <a:pt x="3697" y="252"/>
                    <a:pt x="3651" y="252"/>
                    <a:pt x="3621" y="268"/>
                  </a:cubicBezTo>
                  <a:cubicBezTo>
                    <a:pt x="3598" y="275"/>
                    <a:pt x="3590" y="313"/>
                    <a:pt x="3567" y="321"/>
                  </a:cubicBezTo>
                  <a:cubicBezTo>
                    <a:pt x="3552" y="329"/>
                    <a:pt x="3521" y="313"/>
                    <a:pt x="3499" y="321"/>
                  </a:cubicBezTo>
                  <a:cubicBezTo>
                    <a:pt x="3476" y="329"/>
                    <a:pt x="3468" y="352"/>
                    <a:pt x="3445" y="359"/>
                  </a:cubicBezTo>
                  <a:cubicBezTo>
                    <a:pt x="3414" y="375"/>
                    <a:pt x="3376" y="375"/>
                    <a:pt x="3346" y="367"/>
                  </a:cubicBezTo>
                  <a:cubicBezTo>
                    <a:pt x="3315" y="367"/>
                    <a:pt x="3277" y="336"/>
                    <a:pt x="3239" y="344"/>
                  </a:cubicBezTo>
                  <a:cubicBezTo>
                    <a:pt x="3216" y="352"/>
                    <a:pt x="3216" y="375"/>
                    <a:pt x="3201" y="390"/>
                  </a:cubicBezTo>
                  <a:cubicBezTo>
                    <a:pt x="3178" y="413"/>
                    <a:pt x="3155" y="443"/>
                    <a:pt x="3132" y="451"/>
                  </a:cubicBezTo>
                  <a:cubicBezTo>
                    <a:pt x="3101" y="466"/>
                    <a:pt x="3071" y="474"/>
                    <a:pt x="3040" y="474"/>
                  </a:cubicBezTo>
                  <a:cubicBezTo>
                    <a:pt x="3025" y="474"/>
                    <a:pt x="3010" y="474"/>
                    <a:pt x="2994" y="466"/>
                  </a:cubicBezTo>
                  <a:cubicBezTo>
                    <a:pt x="2979" y="459"/>
                    <a:pt x="2971" y="436"/>
                    <a:pt x="2971" y="421"/>
                  </a:cubicBezTo>
                  <a:cubicBezTo>
                    <a:pt x="2971" y="405"/>
                    <a:pt x="2994" y="405"/>
                    <a:pt x="2994" y="390"/>
                  </a:cubicBezTo>
                  <a:cubicBezTo>
                    <a:pt x="3002" y="367"/>
                    <a:pt x="2971" y="352"/>
                    <a:pt x="2971" y="329"/>
                  </a:cubicBezTo>
                  <a:cubicBezTo>
                    <a:pt x="2979" y="298"/>
                    <a:pt x="3017" y="283"/>
                    <a:pt x="3017" y="252"/>
                  </a:cubicBezTo>
                  <a:cubicBezTo>
                    <a:pt x="3017" y="237"/>
                    <a:pt x="2994" y="237"/>
                    <a:pt x="2979" y="237"/>
                  </a:cubicBezTo>
                  <a:cubicBezTo>
                    <a:pt x="2956" y="229"/>
                    <a:pt x="2933" y="245"/>
                    <a:pt x="2910" y="229"/>
                  </a:cubicBezTo>
                  <a:cubicBezTo>
                    <a:pt x="2903" y="222"/>
                    <a:pt x="2926" y="199"/>
                    <a:pt x="2910" y="199"/>
                  </a:cubicBezTo>
                  <a:cubicBezTo>
                    <a:pt x="2887" y="184"/>
                    <a:pt x="2849" y="168"/>
                    <a:pt x="2819" y="184"/>
                  </a:cubicBezTo>
                  <a:cubicBezTo>
                    <a:pt x="2803" y="199"/>
                    <a:pt x="2826" y="229"/>
                    <a:pt x="2819" y="252"/>
                  </a:cubicBezTo>
                  <a:cubicBezTo>
                    <a:pt x="2819" y="260"/>
                    <a:pt x="2819" y="283"/>
                    <a:pt x="2803" y="283"/>
                  </a:cubicBezTo>
                  <a:cubicBezTo>
                    <a:pt x="2780" y="283"/>
                    <a:pt x="2757" y="268"/>
                    <a:pt x="2727" y="268"/>
                  </a:cubicBezTo>
                  <a:cubicBezTo>
                    <a:pt x="2719" y="268"/>
                    <a:pt x="2704" y="283"/>
                    <a:pt x="2689" y="275"/>
                  </a:cubicBezTo>
                  <a:cubicBezTo>
                    <a:pt x="2666" y="252"/>
                    <a:pt x="2658" y="222"/>
                    <a:pt x="2643" y="199"/>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3" name="Freeform 191"/>
            <p:cNvSpPr>
              <a:spLocks noChangeArrowheads="1"/>
            </p:cNvSpPr>
            <p:nvPr/>
          </p:nvSpPr>
          <p:spPr bwMode="auto">
            <a:xfrm>
              <a:off x="6043220" y="3697289"/>
              <a:ext cx="547651" cy="530225"/>
            </a:xfrm>
            <a:custGeom>
              <a:avLst/>
              <a:gdLst>
                <a:gd name="T0" fmla="*/ 869 w 1520"/>
                <a:gd name="T1" fmla="*/ 1436 h 1475"/>
                <a:gd name="T2" fmla="*/ 869 w 1520"/>
                <a:gd name="T3" fmla="*/ 1436 h 1475"/>
                <a:gd name="T4" fmla="*/ 801 w 1520"/>
                <a:gd name="T5" fmla="*/ 1336 h 1475"/>
                <a:gd name="T6" fmla="*/ 602 w 1520"/>
                <a:gd name="T7" fmla="*/ 1344 h 1475"/>
                <a:gd name="T8" fmla="*/ 526 w 1520"/>
                <a:gd name="T9" fmla="*/ 1359 h 1475"/>
                <a:gd name="T10" fmla="*/ 449 w 1520"/>
                <a:gd name="T11" fmla="*/ 1390 h 1475"/>
                <a:gd name="T12" fmla="*/ 449 w 1520"/>
                <a:gd name="T13" fmla="*/ 1390 h 1475"/>
                <a:gd name="T14" fmla="*/ 312 w 1520"/>
                <a:gd name="T15" fmla="*/ 1352 h 1475"/>
                <a:gd name="T16" fmla="*/ 296 w 1520"/>
                <a:gd name="T17" fmla="*/ 1291 h 1475"/>
                <a:gd name="T18" fmla="*/ 342 w 1520"/>
                <a:gd name="T19" fmla="*/ 1275 h 1475"/>
                <a:gd name="T20" fmla="*/ 350 w 1520"/>
                <a:gd name="T21" fmla="*/ 1245 h 1475"/>
                <a:gd name="T22" fmla="*/ 327 w 1520"/>
                <a:gd name="T23" fmla="*/ 1169 h 1475"/>
                <a:gd name="T24" fmla="*/ 449 w 1520"/>
                <a:gd name="T25" fmla="*/ 1084 h 1475"/>
                <a:gd name="T26" fmla="*/ 457 w 1520"/>
                <a:gd name="T27" fmla="*/ 1046 h 1475"/>
                <a:gd name="T28" fmla="*/ 358 w 1520"/>
                <a:gd name="T29" fmla="*/ 1077 h 1475"/>
                <a:gd name="T30" fmla="*/ 350 w 1520"/>
                <a:gd name="T31" fmla="*/ 1031 h 1475"/>
                <a:gd name="T32" fmla="*/ 358 w 1520"/>
                <a:gd name="T33" fmla="*/ 993 h 1475"/>
                <a:gd name="T34" fmla="*/ 373 w 1520"/>
                <a:gd name="T35" fmla="*/ 939 h 1475"/>
                <a:gd name="T36" fmla="*/ 175 w 1520"/>
                <a:gd name="T37" fmla="*/ 878 h 1475"/>
                <a:gd name="T38" fmla="*/ 122 w 1520"/>
                <a:gd name="T39" fmla="*/ 779 h 1475"/>
                <a:gd name="T40" fmla="*/ 84 w 1520"/>
                <a:gd name="T41" fmla="*/ 748 h 1475"/>
                <a:gd name="T42" fmla="*/ 45 w 1520"/>
                <a:gd name="T43" fmla="*/ 657 h 1475"/>
                <a:gd name="T44" fmla="*/ 7 w 1520"/>
                <a:gd name="T45" fmla="*/ 611 h 1475"/>
                <a:gd name="T46" fmla="*/ 61 w 1520"/>
                <a:gd name="T47" fmla="*/ 504 h 1475"/>
                <a:gd name="T48" fmla="*/ 45 w 1520"/>
                <a:gd name="T49" fmla="*/ 443 h 1475"/>
                <a:gd name="T50" fmla="*/ 7 w 1520"/>
                <a:gd name="T51" fmla="*/ 405 h 1475"/>
                <a:gd name="T52" fmla="*/ 15 w 1520"/>
                <a:gd name="T53" fmla="*/ 313 h 1475"/>
                <a:gd name="T54" fmla="*/ 15 w 1520"/>
                <a:gd name="T55" fmla="*/ 313 h 1475"/>
                <a:gd name="T56" fmla="*/ 61 w 1520"/>
                <a:gd name="T57" fmla="*/ 252 h 1475"/>
                <a:gd name="T58" fmla="*/ 160 w 1520"/>
                <a:gd name="T59" fmla="*/ 214 h 1475"/>
                <a:gd name="T60" fmla="*/ 153 w 1520"/>
                <a:gd name="T61" fmla="*/ 160 h 1475"/>
                <a:gd name="T62" fmla="*/ 198 w 1520"/>
                <a:gd name="T63" fmla="*/ 175 h 1475"/>
                <a:gd name="T64" fmla="*/ 304 w 1520"/>
                <a:gd name="T65" fmla="*/ 214 h 1475"/>
                <a:gd name="T66" fmla="*/ 365 w 1520"/>
                <a:gd name="T67" fmla="*/ 214 h 1475"/>
                <a:gd name="T68" fmla="*/ 404 w 1520"/>
                <a:gd name="T69" fmla="*/ 267 h 1475"/>
                <a:gd name="T70" fmla="*/ 434 w 1520"/>
                <a:gd name="T71" fmla="*/ 252 h 1475"/>
                <a:gd name="T72" fmla="*/ 449 w 1520"/>
                <a:gd name="T73" fmla="*/ 145 h 1475"/>
                <a:gd name="T74" fmla="*/ 480 w 1520"/>
                <a:gd name="T75" fmla="*/ 76 h 1475"/>
                <a:gd name="T76" fmla="*/ 526 w 1520"/>
                <a:gd name="T77" fmla="*/ 53 h 1475"/>
                <a:gd name="T78" fmla="*/ 717 w 1520"/>
                <a:gd name="T79" fmla="*/ 23 h 1475"/>
                <a:gd name="T80" fmla="*/ 778 w 1520"/>
                <a:gd name="T81" fmla="*/ 0 h 1475"/>
                <a:gd name="T82" fmla="*/ 862 w 1520"/>
                <a:gd name="T83" fmla="*/ 23 h 1475"/>
                <a:gd name="T84" fmla="*/ 915 w 1520"/>
                <a:gd name="T85" fmla="*/ 69 h 1475"/>
                <a:gd name="T86" fmla="*/ 984 w 1520"/>
                <a:gd name="T87" fmla="*/ 69 h 1475"/>
                <a:gd name="T88" fmla="*/ 1038 w 1520"/>
                <a:gd name="T89" fmla="*/ 160 h 1475"/>
                <a:gd name="T90" fmla="*/ 1083 w 1520"/>
                <a:gd name="T91" fmla="*/ 198 h 1475"/>
                <a:gd name="T92" fmla="*/ 1099 w 1520"/>
                <a:gd name="T93" fmla="*/ 260 h 1475"/>
                <a:gd name="T94" fmla="*/ 1129 w 1520"/>
                <a:gd name="T95" fmla="*/ 267 h 1475"/>
                <a:gd name="T96" fmla="*/ 1106 w 1520"/>
                <a:gd name="T97" fmla="*/ 359 h 1475"/>
                <a:gd name="T98" fmla="*/ 1144 w 1520"/>
                <a:gd name="T99" fmla="*/ 481 h 1475"/>
                <a:gd name="T100" fmla="*/ 1190 w 1520"/>
                <a:gd name="T101" fmla="*/ 557 h 1475"/>
                <a:gd name="T102" fmla="*/ 1366 w 1520"/>
                <a:gd name="T103" fmla="*/ 580 h 1475"/>
                <a:gd name="T104" fmla="*/ 1511 w 1520"/>
                <a:gd name="T105" fmla="*/ 672 h 1475"/>
                <a:gd name="T106" fmla="*/ 1511 w 1520"/>
                <a:gd name="T107" fmla="*/ 672 h 1475"/>
                <a:gd name="T108" fmla="*/ 1488 w 1520"/>
                <a:gd name="T109" fmla="*/ 802 h 1475"/>
                <a:gd name="T110" fmla="*/ 1412 w 1520"/>
                <a:gd name="T111" fmla="*/ 939 h 1475"/>
                <a:gd name="T112" fmla="*/ 1182 w 1520"/>
                <a:gd name="T113" fmla="*/ 1237 h 1475"/>
                <a:gd name="T114" fmla="*/ 1022 w 1520"/>
                <a:gd name="T115" fmla="*/ 1413 h 1475"/>
                <a:gd name="T116" fmla="*/ 869 w 1520"/>
                <a:gd name="T117" fmla="*/ 1436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0" h="1475">
                  <a:moveTo>
                    <a:pt x="869" y="1436"/>
                  </a:moveTo>
                  <a:lnTo>
                    <a:pt x="869" y="1436"/>
                  </a:lnTo>
                  <a:cubicBezTo>
                    <a:pt x="854" y="1413"/>
                    <a:pt x="831" y="1344"/>
                    <a:pt x="801" y="1336"/>
                  </a:cubicBezTo>
                  <a:cubicBezTo>
                    <a:pt x="740" y="1321"/>
                    <a:pt x="671" y="1336"/>
                    <a:pt x="602" y="1344"/>
                  </a:cubicBezTo>
                  <a:cubicBezTo>
                    <a:pt x="571" y="1344"/>
                    <a:pt x="549" y="1352"/>
                    <a:pt x="526" y="1359"/>
                  </a:cubicBezTo>
                  <a:cubicBezTo>
                    <a:pt x="503" y="1367"/>
                    <a:pt x="480" y="1375"/>
                    <a:pt x="449" y="1390"/>
                  </a:cubicBezTo>
                  <a:lnTo>
                    <a:pt x="449" y="1390"/>
                  </a:lnTo>
                  <a:cubicBezTo>
                    <a:pt x="404" y="1375"/>
                    <a:pt x="350" y="1382"/>
                    <a:pt x="312" y="1352"/>
                  </a:cubicBezTo>
                  <a:cubicBezTo>
                    <a:pt x="290" y="1344"/>
                    <a:pt x="282" y="1314"/>
                    <a:pt x="296" y="1291"/>
                  </a:cubicBezTo>
                  <a:cubicBezTo>
                    <a:pt x="296" y="1275"/>
                    <a:pt x="327" y="1291"/>
                    <a:pt x="342" y="1275"/>
                  </a:cubicBezTo>
                  <a:cubicBezTo>
                    <a:pt x="350" y="1275"/>
                    <a:pt x="350" y="1260"/>
                    <a:pt x="350" y="1245"/>
                  </a:cubicBezTo>
                  <a:cubicBezTo>
                    <a:pt x="342" y="1222"/>
                    <a:pt x="312" y="1192"/>
                    <a:pt x="327" y="1169"/>
                  </a:cubicBezTo>
                  <a:cubicBezTo>
                    <a:pt x="350" y="1123"/>
                    <a:pt x="411" y="1115"/>
                    <a:pt x="449" y="1084"/>
                  </a:cubicBezTo>
                  <a:cubicBezTo>
                    <a:pt x="457" y="1077"/>
                    <a:pt x="472" y="1054"/>
                    <a:pt x="457" y="1046"/>
                  </a:cubicBezTo>
                  <a:cubicBezTo>
                    <a:pt x="426" y="1046"/>
                    <a:pt x="388" y="1084"/>
                    <a:pt x="358" y="1077"/>
                  </a:cubicBezTo>
                  <a:cubicBezTo>
                    <a:pt x="342" y="1077"/>
                    <a:pt x="350" y="1046"/>
                    <a:pt x="350" y="1031"/>
                  </a:cubicBezTo>
                  <a:cubicBezTo>
                    <a:pt x="350" y="1016"/>
                    <a:pt x="350" y="1000"/>
                    <a:pt x="358" y="993"/>
                  </a:cubicBezTo>
                  <a:cubicBezTo>
                    <a:pt x="358" y="970"/>
                    <a:pt x="388" y="947"/>
                    <a:pt x="373" y="939"/>
                  </a:cubicBezTo>
                  <a:cubicBezTo>
                    <a:pt x="319" y="901"/>
                    <a:pt x="244" y="901"/>
                    <a:pt x="175" y="878"/>
                  </a:cubicBezTo>
                  <a:cubicBezTo>
                    <a:pt x="114" y="855"/>
                    <a:pt x="122" y="779"/>
                    <a:pt x="122" y="779"/>
                  </a:cubicBezTo>
                  <a:cubicBezTo>
                    <a:pt x="107" y="771"/>
                    <a:pt x="91" y="764"/>
                    <a:pt x="84" y="748"/>
                  </a:cubicBezTo>
                  <a:cubicBezTo>
                    <a:pt x="61" y="725"/>
                    <a:pt x="61" y="687"/>
                    <a:pt x="45" y="657"/>
                  </a:cubicBezTo>
                  <a:cubicBezTo>
                    <a:pt x="38" y="642"/>
                    <a:pt x="7" y="634"/>
                    <a:pt x="7" y="611"/>
                  </a:cubicBezTo>
                  <a:cubicBezTo>
                    <a:pt x="15" y="573"/>
                    <a:pt x="45" y="542"/>
                    <a:pt x="61" y="504"/>
                  </a:cubicBezTo>
                  <a:cubicBezTo>
                    <a:pt x="61" y="481"/>
                    <a:pt x="61" y="458"/>
                    <a:pt x="45" y="443"/>
                  </a:cubicBezTo>
                  <a:cubicBezTo>
                    <a:pt x="38" y="428"/>
                    <a:pt x="7" y="428"/>
                    <a:pt x="7" y="405"/>
                  </a:cubicBezTo>
                  <a:cubicBezTo>
                    <a:pt x="0" y="374"/>
                    <a:pt x="15" y="344"/>
                    <a:pt x="15" y="313"/>
                  </a:cubicBezTo>
                  <a:lnTo>
                    <a:pt x="15" y="313"/>
                  </a:lnTo>
                  <a:cubicBezTo>
                    <a:pt x="30" y="290"/>
                    <a:pt x="45" y="267"/>
                    <a:pt x="61" y="252"/>
                  </a:cubicBezTo>
                  <a:cubicBezTo>
                    <a:pt x="91" y="237"/>
                    <a:pt x="137" y="244"/>
                    <a:pt x="160" y="214"/>
                  </a:cubicBezTo>
                  <a:cubicBezTo>
                    <a:pt x="168" y="198"/>
                    <a:pt x="137" y="168"/>
                    <a:pt x="153" y="160"/>
                  </a:cubicBezTo>
                  <a:cubicBezTo>
                    <a:pt x="160" y="145"/>
                    <a:pt x="183" y="175"/>
                    <a:pt x="198" y="175"/>
                  </a:cubicBezTo>
                  <a:cubicBezTo>
                    <a:pt x="236" y="191"/>
                    <a:pt x="267" y="206"/>
                    <a:pt x="304" y="214"/>
                  </a:cubicBezTo>
                  <a:cubicBezTo>
                    <a:pt x="319" y="214"/>
                    <a:pt x="342" y="206"/>
                    <a:pt x="365" y="214"/>
                  </a:cubicBezTo>
                  <a:cubicBezTo>
                    <a:pt x="381" y="229"/>
                    <a:pt x="381" y="260"/>
                    <a:pt x="404" y="267"/>
                  </a:cubicBezTo>
                  <a:cubicBezTo>
                    <a:pt x="411" y="275"/>
                    <a:pt x="426" y="260"/>
                    <a:pt x="434" y="252"/>
                  </a:cubicBezTo>
                  <a:cubicBezTo>
                    <a:pt x="449" y="214"/>
                    <a:pt x="442" y="175"/>
                    <a:pt x="449" y="145"/>
                  </a:cubicBezTo>
                  <a:cubicBezTo>
                    <a:pt x="457" y="122"/>
                    <a:pt x="465" y="99"/>
                    <a:pt x="480" y="76"/>
                  </a:cubicBezTo>
                  <a:cubicBezTo>
                    <a:pt x="495" y="61"/>
                    <a:pt x="510" y="53"/>
                    <a:pt x="526" y="53"/>
                  </a:cubicBezTo>
                  <a:cubicBezTo>
                    <a:pt x="587" y="38"/>
                    <a:pt x="656" y="31"/>
                    <a:pt x="717" y="23"/>
                  </a:cubicBezTo>
                  <a:cubicBezTo>
                    <a:pt x="740" y="15"/>
                    <a:pt x="755" y="0"/>
                    <a:pt x="778" y="0"/>
                  </a:cubicBezTo>
                  <a:cubicBezTo>
                    <a:pt x="808" y="0"/>
                    <a:pt x="839" y="8"/>
                    <a:pt x="862" y="23"/>
                  </a:cubicBezTo>
                  <a:cubicBezTo>
                    <a:pt x="885" y="31"/>
                    <a:pt x="892" y="61"/>
                    <a:pt x="915" y="69"/>
                  </a:cubicBezTo>
                  <a:cubicBezTo>
                    <a:pt x="930" y="76"/>
                    <a:pt x="961" y="53"/>
                    <a:pt x="984" y="69"/>
                  </a:cubicBezTo>
                  <a:cubicBezTo>
                    <a:pt x="1015" y="92"/>
                    <a:pt x="1015" y="137"/>
                    <a:pt x="1038" y="160"/>
                  </a:cubicBezTo>
                  <a:cubicBezTo>
                    <a:pt x="1045" y="175"/>
                    <a:pt x="1076" y="183"/>
                    <a:pt x="1083" y="198"/>
                  </a:cubicBezTo>
                  <a:cubicBezTo>
                    <a:pt x="1091" y="214"/>
                    <a:pt x="1083" y="244"/>
                    <a:pt x="1099" y="260"/>
                  </a:cubicBezTo>
                  <a:cubicBezTo>
                    <a:pt x="1099" y="275"/>
                    <a:pt x="1129" y="260"/>
                    <a:pt x="1129" y="267"/>
                  </a:cubicBezTo>
                  <a:cubicBezTo>
                    <a:pt x="1129" y="298"/>
                    <a:pt x="1106" y="328"/>
                    <a:pt x="1106" y="359"/>
                  </a:cubicBezTo>
                  <a:cubicBezTo>
                    <a:pt x="1106" y="405"/>
                    <a:pt x="1121" y="443"/>
                    <a:pt x="1144" y="481"/>
                  </a:cubicBezTo>
                  <a:cubicBezTo>
                    <a:pt x="1152" y="512"/>
                    <a:pt x="1167" y="542"/>
                    <a:pt x="1190" y="557"/>
                  </a:cubicBezTo>
                  <a:cubicBezTo>
                    <a:pt x="1244" y="580"/>
                    <a:pt x="1313" y="565"/>
                    <a:pt x="1366" y="580"/>
                  </a:cubicBezTo>
                  <a:cubicBezTo>
                    <a:pt x="1419" y="603"/>
                    <a:pt x="1465" y="642"/>
                    <a:pt x="1511" y="672"/>
                  </a:cubicBezTo>
                  <a:lnTo>
                    <a:pt x="1511" y="672"/>
                  </a:lnTo>
                  <a:cubicBezTo>
                    <a:pt x="1511" y="725"/>
                    <a:pt x="1519" y="771"/>
                    <a:pt x="1488" y="802"/>
                  </a:cubicBezTo>
                  <a:cubicBezTo>
                    <a:pt x="1457" y="825"/>
                    <a:pt x="1358" y="901"/>
                    <a:pt x="1412" y="939"/>
                  </a:cubicBezTo>
                  <a:cubicBezTo>
                    <a:pt x="1496" y="1008"/>
                    <a:pt x="1244" y="1176"/>
                    <a:pt x="1182" y="1237"/>
                  </a:cubicBezTo>
                  <a:cubicBezTo>
                    <a:pt x="1022" y="1413"/>
                    <a:pt x="1022" y="1413"/>
                    <a:pt x="1022" y="1413"/>
                  </a:cubicBezTo>
                  <a:cubicBezTo>
                    <a:pt x="961" y="1474"/>
                    <a:pt x="923" y="1444"/>
                    <a:pt x="869" y="14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4" name="Freeform 192"/>
            <p:cNvSpPr>
              <a:spLocks noChangeArrowheads="1"/>
            </p:cNvSpPr>
            <p:nvPr/>
          </p:nvSpPr>
          <p:spPr bwMode="auto">
            <a:xfrm>
              <a:off x="6205134" y="4173538"/>
              <a:ext cx="150802" cy="55562"/>
            </a:xfrm>
            <a:custGeom>
              <a:avLst/>
              <a:gdLst>
                <a:gd name="T0" fmla="*/ 54 w 421"/>
                <a:gd name="T1" fmla="*/ 153 h 154"/>
                <a:gd name="T2" fmla="*/ 54 w 421"/>
                <a:gd name="T3" fmla="*/ 153 h 154"/>
                <a:gd name="T4" fmla="*/ 145 w 421"/>
                <a:gd name="T5" fmla="*/ 146 h 154"/>
                <a:gd name="T6" fmla="*/ 298 w 421"/>
                <a:gd name="T7" fmla="*/ 100 h 154"/>
                <a:gd name="T8" fmla="*/ 375 w 421"/>
                <a:gd name="T9" fmla="*/ 115 h 154"/>
                <a:gd name="T10" fmla="*/ 420 w 421"/>
                <a:gd name="T11" fmla="*/ 115 h 154"/>
                <a:gd name="T12" fmla="*/ 420 w 421"/>
                <a:gd name="T13" fmla="*/ 115 h 154"/>
                <a:gd name="T14" fmla="*/ 352 w 421"/>
                <a:gd name="T15" fmla="*/ 15 h 154"/>
                <a:gd name="T16" fmla="*/ 153 w 421"/>
                <a:gd name="T17" fmla="*/ 23 h 154"/>
                <a:gd name="T18" fmla="*/ 77 w 421"/>
                <a:gd name="T19" fmla="*/ 38 h 154"/>
                <a:gd name="T20" fmla="*/ 0 w 421"/>
                <a:gd name="T21" fmla="*/ 69 h 154"/>
                <a:gd name="T22" fmla="*/ 0 w 421"/>
                <a:gd name="T23" fmla="*/ 69 h 154"/>
                <a:gd name="T24" fmla="*/ 54 w 421"/>
                <a:gd name="T25"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154">
                  <a:moveTo>
                    <a:pt x="54" y="153"/>
                  </a:moveTo>
                  <a:lnTo>
                    <a:pt x="54" y="153"/>
                  </a:lnTo>
                  <a:cubicBezTo>
                    <a:pt x="77" y="138"/>
                    <a:pt x="107" y="138"/>
                    <a:pt x="145" y="146"/>
                  </a:cubicBezTo>
                  <a:cubicBezTo>
                    <a:pt x="207" y="146"/>
                    <a:pt x="245" y="115"/>
                    <a:pt x="298" y="100"/>
                  </a:cubicBezTo>
                  <a:cubicBezTo>
                    <a:pt x="321" y="92"/>
                    <a:pt x="359" y="123"/>
                    <a:pt x="375" y="115"/>
                  </a:cubicBezTo>
                  <a:cubicBezTo>
                    <a:pt x="390" y="107"/>
                    <a:pt x="405" y="107"/>
                    <a:pt x="420" y="115"/>
                  </a:cubicBezTo>
                  <a:lnTo>
                    <a:pt x="420" y="115"/>
                  </a:lnTo>
                  <a:cubicBezTo>
                    <a:pt x="405" y="92"/>
                    <a:pt x="382" y="23"/>
                    <a:pt x="352" y="15"/>
                  </a:cubicBezTo>
                  <a:cubicBezTo>
                    <a:pt x="291" y="0"/>
                    <a:pt x="222" y="15"/>
                    <a:pt x="153" y="23"/>
                  </a:cubicBezTo>
                  <a:cubicBezTo>
                    <a:pt x="122" y="23"/>
                    <a:pt x="100" y="31"/>
                    <a:pt x="77" y="38"/>
                  </a:cubicBezTo>
                  <a:cubicBezTo>
                    <a:pt x="54" y="46"/>
                    <a:pt x="31" y="54"/>
                    <a:pt x="0" y="69"/>
                  </a:cubicBezTo>
                  <a:lnTo>
                    <a:pt x="0" y="69"/>
                  </a:lnTo>
                  <a:cubicBezTo>
                    <a:pt x="54" y="153"/>
                    <a:pt x="54" y="153"/>
                    <a:pt x="54" y="1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5" name="Freeform 193"/>
            <p:cNvSpPr>
              <a:spLocks noChangeArrowheads="1"/>
            </p:cNvSpPr>
            <p:nvPr/>
          </p:nvSpPr>
          <p:spPr bwMode="auto">
            <a:xfrm>
              <a:off x="5813047" y="2909888"/>
              <a:ext cx="1160387" cy="1028700"/>
            </a:xfrm>
            <a:custGeom>
              <a:avLst/>
              <a:gdLst>
                <a:gd name="T0" fmla="*/ 2695 w 3223"/>
                <a:gd name="T1" fmla="*/ 1391 h 2858"/>
                <a:gd name="T2" fmla="*/ 2481 w 3223"/>
                <a:gd name="T3" fmla="*/ 1368 h 2858"/>
                <a:gd name="T4" fmla="*/ 2481 w 3223"/>
                <a:gd name="T5" fmla="*/ 1658 h 2858"/>
                <a:gd name="T6" fmla="*/ 2466 w 3223"/>
                <a:gd name="T7" fmla="*/ 1765 h 2858"/>
                <a:gd name="T8" fmla="*/ 2558 w 3223"/>
                <a:gd name="T9" fmla="*/ 1772 h 2858"/>
                <a:gd name="T10" fmla="*/ 2733 w 3223"/>
                <a:gd name="T11" fmla="*/ 1772 h 2858"/>
                <a:gd name="T12" fmla="*/ 2520 w 3223"/>
                <a:gd name="T13" fmla="*/ 2185 h 2858"/>
                <a:gd name="T14" fmla="*/ 2153 w 3223"/>
                <a:gd name="T15" fmla="*/ 2857 h 2858"/>
                <a:gd name="T16" fmla="*/ 1832 w 3223"/>
                <a:gd name="T17" fmla="*/ 2742 h 2858"/>
                <a:gd name="T18" fmla="*/ 1771 w 3223"/>
                <a:gd name="T19" fmla="*/ 2452 h 2858"/>
                <a:gd name="T20" fmla="*/ 1680 w 3223"/>
                <a:gd name="T21" fmla="*/ 2345 h 2858"/>
                <a:gd name="T22" fmla="*/ 1504 w 3223"/>
                <a:gd name="T23" fmla="*/ 2208 h 2858"/>
                <a:gd name="T24" fmla="*/ 1168 w 3223"/>
                <a:gd name="T25" fmla="*/ 2238 h 2858"/>
                <a:gd name="T26" fmla="*/ 1076 w 3223"/>
                <a:gd name="T27" fmla="*/ 2437 h 2858"/>
                <a:gd name="T28" fmla="*/ 946 w 3223"/>
                <a:gd name="T29" fmla="*/ 2399 h 2858"/>
                <a:gd name="T30" fmla="*/ 802 w 3223"/>
                <a:gd name="T31" fmla="*/ 2399 h 2858"/>
                <a:gd name="T32" fmla="*/ 657 w 3223"/>
                <a:gd name="T33" fmla="*/ 2498 h 2858"/>
                <a:gd name="T34" fmla="*/ 420 w 3223"/>
                <a:gd name="T35" fmla="*/ 2452 h 2858"/>
                <a:gd name="T36" fmla="*/ 374 w 3223"/>
                <a:gd name="T37" fmla="*/ 2422 h 2858"/>
                <a:gd name="T38" fmla="*/ 214 w 3223"/>
                <a:gd name="T39" fmla="*/ 2330 h 2858"/>
                <a:gd name="T40" fmla="*/ 107 w 3223"/>
                <a:gd name="T41" fmla="*/ 2322 h 2858"/>
                <a:gd name="T42" fmla="*/ 0 w 3223"/>
                <a:gd name="T43" fmla="*/ 2330 h 2858"/>
                <a:gd name="T44" fmla="*/ 84 w 3223"/>
                <a:gd name="T45" fmla="*/ 2040 h 2858"/>
                <a:gd name="T46" fmla="*/ 153 w 3223"/>
                <a:gd name="T47" fmla="*/ 1902 h 2858"/>
                <a:gd name="T48" fmla="*/ 283 w 3223"/>
                <a:gd name="T49" fmla="*/ 1849 h 2858"/>
                <a:gd name="T50" fmla="*/ 474 w 3223"/>
                <a:gd name="T51" fmla="*/ 1841 h 2858"/>
                <a:gd name="T52" fmla="*/ 764 w 3223"/>
                <a:gd name="T53" fmla="*/ 1788 h 2858"/>
                <a:gd name="T54" fmla="*/ 795 w 3223"/>
                <a:gd name="T55" fmla="*/ 1558 h 2858"/>
                <a:gd name="T56" fmla="*/ 1191 w 3223"/>
                <a:gd name="T57" fmla="*/ 1268 h 2858"/>
                <a:gd name="T58" fmla="*/ 1374 w 3223"/>
                <a:gd name="T59" fmla="*/ 1138 h 2858"/>
                <a:gd name="T60" fmla="*/ 1298 w 3223"/>
                <a:gd name="T61" fmla="*/ 886 h 2858"/>
                <a:gd name="T62" fmla="*/ 1366 w 3223"/>
                <a:gd name="T63" fmla="*/ 642 h 2858"/>
                <a:gd name="T64" fmla="*/ 1588 w 3223"/>
                <a:gd name="T65" fmla="*/ 512 h 2858"/>
                <a:gd name="T66" fmla="*/ 1763 w 3223"/>
                <a:gd name="T67" fmla="*/ 604 h 2858"/>
                <a:gd name="T68" fmla="*/ 1824 w 3223"/>
                <a:gd name="T69" fmla="*/ 497 h 2858"/>
                <a:gd name="T70" fmla="*/ 1710 w 3223"/>
                <a:gd name="T71" fmla="*/ 374 h 2858"/>
                <a:gd name="T72" fmla="*/ 1641 w 3223"/>
                <a:gd name="T73" fmla="*/ 69 h 2858"/>
                <a:gd name="T74" fmla="*/ 2367 w 3223"/>
                <a:gd name="T75" fmla="*/ 38 h 2858"/>
                <a:gd name="T76" fmla="*/ 2642 w 3223"/>
                <a:gd name="T77" fmla="*/ 38 h 2858"/>
                <a:gd name="T78" fmla="*/ 2970 w 3223"/>
                <a:gd name="T79" fmla="*/ 107 h 2858"/>
                <a:gd name="T80" fmla="*/ 3116 w 3223"/>
                <a:gd name="T81" fmla="*/ 283 h 2858"/>
                <a:gd name="T82" fmla="*/ 3131 w 3223"/>
                <a:gd name="T83" fmla="*/ 848 h 2858"/>
                <a:gd name="T84" fmla="*/ 2924 w 3223"/>
                <a:gd name="T85" fmla="*/ 1100 h 2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23" h="2858">
                  <a:moveTo>
                    <a:pt x="2756" y="1398"/>
                  </a:moveTo>
                  <a:lnTo>
                    <a:pt x="2756" y="1398"/>
                  </a:lnTo>
                  <a:cubicBezTo>
                    <a:pt x="2733" y="1391"/>
                    <a:pt x="2718" y="1383"/>
                    <a:pt x="2695" y="1391"/>
                  </a:cubicBezTo>
                  <a:cubicBezTo>
                    <a:pt x="2672" y="1391"/>
                    <a:pt x="2657" y="1436"/>
                    <a:pt x="2627" y="1436"/>
                  </a:cubicBezTo>
                  <a:cubicBezTo>
                    <a:pt x="2596" y="1429"/>
                    <a:pt x="2588" y="1391"/>
                    <a:pt x="2566" y="1375"/>
                  </a:cubicBezTo>
                  <a:cubicBezTo>
                    <a:pt x="2535" y="1368"/>
                    <a:pt x="2504" y="1352"/>
                    <a:pt x="2481" y="1368"/>
                  </a:cubicBezTo>
                  <a:cubicBezTo>
                    <a:pt x="2459" y="1383"/>
                    <a:pt x="2436" y="1421"/>
                    <a:pt x="2443" y="1459"/>
                  </a:cubicBezTo>
                  <a:cubicBezTo>
                    <a:pt x="2451" y="1505"/>
                    <a:pt x="2504" y="1536"/>
                    <a:pt x="2512" y="1581"/>
                  </a:cubicBezTo>
                  <a:cubicBezTo>
                    <a:pt x="2512" y="1612"/>
                    <a:pt x="2504" y="1643"/>
                    <a:pt x="2481" y="1658"/>
                  </a:cubicBezTo>
                  <a:cubicBezTo>
                    <a:pt x="2443" y="1673"/>
                    <a:pt x="2397" y="1627"/>
                    <a:pt x="2367" y="1650"/>
                  </a:cubicBezTo>
                  <a:cubicBezTo>
                    <a:pt x="2336" y="1681"/>
                    <a:pt x="2329" y="1742"/>
                    <a:pt x="2352" y="1772"/>
                  </a:cubicBezTo>
                  <a:cubicBezTo>
                    <a:pt x="2374" y="1803"/>
                    <a:pt x="2428" y="1742"/>
                    <a:pt x="2466" y="1765"/>
                  </a:cubicBezTo>
                  <a:cubicBezTo>
                    <a:pt x="2481" y="1772"/>
                    <a:pt x="2436" y="1803"/>
                    <a:pt x="2451" y="1818"/>
                  </a:cubicBezTo>
                  <a:cubicBezTo>
                    <a:pt x="2459" y="1833"/>
                    <a:pt x="2481" y="1826"/>
                    <a:pt x="2497" y="1818"/>
                  </a:cubicBezTo>
                  <a:cubicBezTo>
                    <a:pt x="2520" y="1810"/>
                    <a:pt x="2535" y="1788"/>
                    <a:pt x="2558" y="1772"/>
                  </a:cubicBezTo>
                  <a:cubicBezTo>
                    <a:pt x="2604" y="1749"/>
                    <a:pt x="2642" y="1704"/>
                    <a:pt x="2695" y="1711"/>
                  </a:cubicBezTo>
                  <a:cubicBezTo>
                    <a:pt x="2726" y="1711"/>
                    <a:pt x="2718" y="1749"/>
                    <a:pt x="2733" y="1772"/>
                  </a:cubicBezTo>
                  <a:lnTo>
                    <a:pt x="2733" y="1772"/>
                  </a:lnTo>
                  <a:cubicBezTo>
                    <a:pt x="2703" y="1864"/>
                    <a:pt x="2657" y="1963"/>
                    <a:pt x="2596" y="2040"/>
                  </a:cubicBezTo>
                  <a:cubicBezTo>
                    <a:pt x="2604" y="2070"/>
                    <a:pt x="2550" y="2170"/>
                    <a:pt x="2520" y="2177"/>
                  </a:cubicBezTo>
                  <a:cubicBezTo>
                    <a:pt x="2520" y="2177"/>
                    <a:pt x="2520" y="2177"/>
                    <a:pt x="2520" y="2185"/>
                  </a:cubicBezTo>
                  <a:cubicBezTo>
                    <a:pt x="2627" y="2208"/>
                    <a:pt x="2405" y="2552"/>
                    <a:pt x="2382" y="2597"/>
                  </a:cubicBezTo>
                  <a:cubicBezTo>
                    <a:pt x="2329" y="2666"/>
                    <a:pt x="2245" y="2689"/>
                    <a:pt x="2191" y="2750"/>
                  </a:cubicBezTo>
                  <a:cubicBezTo>
                    <a:pt x="2161" y="2781"/>
                    <a:pt x="2153" y="2819"/>
                    <a:pt x="2153" y="2857"/>
                  </a:cubicBezTo>
                  <a:lnTo>
                    <a:pt x="2153" y="2857"/>
                  </a:lnTo>
                  <a:cubicBezTo>
                    <a:pt x="2107" y="2827"/>
                    <a:pt x="2061" y="2788"/>
                    <a:pt x="2008" y="2765"/>
                  </a:cubicBezTo>
                  <a:cubicBezTo>
                    <a:pt x="1955" y="2750"/>
                    <a:pt x="1886" y="2765"/>
                    <a:pt x="1832" y="2742"/>
                  </a:cubicBezTo>
                  <a:cubicBezTo>
                    <a:pt x="1809" y="2727"/>
                    <a:pt x="1794" y="2697"/>
                    <a:pt x="1786" y="2666"/>
                  </a:cubicBezTo>
                  <a:cubicBezTo>
                    <a:pt x="1763" y="2628"/>
                    <a:pt x="1748" y="2590"/>
                    <a:pt x="1748" y="2544"/>
                  </a:cubicBezTo>
                  <a:cubicBezTo>
                    <a:pt x="1748" y="2513"/>
                    <a:pt x="1771" y="2483"/>
                    <a:pt x="1771" y="2452"/>
                  </a:cubicBezTo>
                  <a:cubicBezTo>
                    <a:pt x="1771" y="2445"/>
                    <a:pt x="1741" y="2460"/>
                    <a:pt x="1741" y="2445"/>
                  </a:cubicBezTo>
                  <a:cubicBezTo>
                    <a:pt x="1725" y="2429"/>
                    <a:pt x="1733" y="2399"/>
                    <a:pt x="1725" y="2383"/>
                  </a:cubicBezTo>
                  <a:cubicBezTo>
                    <a:pt x="1718" y="2368"/>
                    <a:pt x="1687" y="2360"/>
                    <a:pt x="1680" y="2345"/>
                  </a:cubicBezTo>
                  <a:cubicBezTo>
                    <a:pt x="1657" y="2322"/>
                    <a:pt x="1657" y="2277"/>
                    <a:pt x="1626" y="2254"/>
                  </a:cubicBezTo>
                  <a:cubicBezTo>
                    <a:pt x="1603" y="2238"/>
                    <a:pt x="1572" y="2261"/>
                    <a:pt x="1557" y="2254"/>
                  </a:cubicBezTo>
                  <a:cubicBezTo>
                    <a:pt x="1534" y="2246"/>
                    <a:pt x="1527" y="2216"/>
                    <a:pt x="1504" y="2208"/>
                  </a:cubicBezTo>
                  <a:cubicBezTo>
                    <a:pt x="1481" y="2193"/>
                    <a:pt x="1450" y="2185"/>
                    <a:pt x="1420" y="2185"/>
                  </a:cubicBezTo>
                  <a:cubicBezTo>
                    <a:pt x="1397" y="2185"/>
                    <a:pt x="1382" y="2200"/>
                    <a:pt x="1359" y="2208"/>
                  </a:cubicBezTo>
                  <a:cubicBezTo>
                    <a:pt x="1298" y="2216"/>
                    <a:pt x="1229" y="2223"/>
                    <a:pt x="1168" y="2238"/>
                  </a:cubicBezTo>
                  <a:cubicBezTo>
                    <a:pt x="1152" y="2238"/>
                    <a:pt x="1137" y="2246"/>
                    <a:pt x="1122" y="2261"/>
                  </a:cubicBezTo>
                  <a:cubicBezTo>
                    <a:pt x="1107" y="2284"/>
                    <a:pt x="1099" y="2307"/>
                    <a:pt x="1091" y="2330"/>
                  </a:cubicBezTo>
                  <a:cubicBezTo>
                    <a:pt x="1084" y="2360"/>
                    <a:pt x="1091" y="2399"/>
                    <a:pt x="1076" y="2437"/>
                  </a:cubicBezTo>
                  <a:cubicBezTo>
                    <a:pt x="1068" y="2445"/>
                    <a:pt x="1053" y="2460"/>
                    <a:pt x="1046" y="2452"/>
                  </a:cubicBezTo>
                  <a:cubicBezTo>
                    <a:pt x="1023" y="2445"/>
                    <a:pt x="1023" y="2414"/>
                    <a:pt x="1007" y="2399"/>
                  </a:cubicBezTo>
                  <a:cubicBezTo>
                    <a:pt x="984" y="2391"/>
                    <a:pt x="961" y="2399"/>
                    <a:pt x="946" y="2399"/>
                  </a:cubicBezTo>
                  <a:cubicBezTo>
                    <a:pt x="909" y="2391"/>
                    <a:pt x="878" y="2376"/>
                    <a:pt x="840" y="2360"/>
                  </a:cubicBezTo>
                  <a:cubicBezTo>
                    <a:pt x="825" y="2360"/>
                    <a:pt x="802" y="2330"/>
                    <a:pt x="795" y="2345"/>
                  </a:cubicBezTo>
                  <a:cubicBezTo>
                    <a:pt x="779" y="2353"/>
                    <a:pt x="810" y="2383"/>
                    <a:pt x="802" y="2399"/>
                  </a:cubicBezTo>
                  <a:cubicBezTo>
                    <a:pt x="779" y="2429"/>
                    <a:pt x="733" y="2422"/>
                    <a:pt x="703" y="2437"/>
                  </a:cubicBezTo>
                  <a:cubicBezTo>
                    <a:pt x="687" y="2452"/>
                    <a:pt x="672" y="2475"/>
                    <a:pt x="657" y="2498"/>
                  </a:cubicBezTo>
                  <a:lnTo>
                    <a:pt x="657" y="2498"/>
                  </a:lnTo>
                  <a:cubicBezTo>
                    <a:pt x="626" y="2483"/>
                    <a:pt x="596" y="2460"/>
                    <a:pt x="565" y="2460"/>
                  </a:cubicBezTo>
                  <a:cubicBezTo>
                    <a:pt x="542" y="2460"/>
                    <a:pt x="535" y="2490"/>
                    <a:pt x="520" y="2490"/>
                  </a:cubicBezTo>
                  <a:cubicBezTo>
                    <a:pt x="481" y="2490"/>
                    <a:pt x="451" y="2452"/>
                    <a:pt x="420" y="2452"/>
                  </a:cubicBezTo>
                  <a:cubicBezTo>
                    <a:pt x="405" y="2445"/>
                    <a:pt x="390" y="2460"/>
                    <a:pt x="374" y="2460"/>
                  </a:cubicBezTo>
                  <a:cubicBezTo>
                    <a:pt x="367" y="2460"/>
                    <a:pt x="374" y="2452"/>
                    <a:pt x="374" y="2445"/>
                  </a:cubicBezTo>
                  <a:cubicBezTo>
                    <a:pt x="374" y="2437"/>
                    <a:pt x="382" y="2429"/>
                    <a:pt x="374" y="2422"/>
                  </a:cubicBezTo>
                  <a:cubicBezTo>
                    <a:pt x="374" y="2391"/>
                    <a:pt x="374" y="2353"/>
                    <a:pt x="344" y="2338"/>
                  </a:cubicBezTo>
                  <a:cubicBezTo>
                    <a:pt x="321" y="2322"/>
                    <a:pt x="290" y="2345"/>
                    <a:pt x="260" y="2345"/>
                  </a:cubicBezTo>
                  <a:cubicBezTo>
                    <a:pt x="245" y="2345"/>
                    <a:pt x="229" y="2322"/>
                    <a:pt x="214" y="2330"/>
                  </a:cubicBezTo>
                  <a:cubicBezTo>
                    <a:pt x="199" y="2338"/>
                    <a:pt x="206" y="2368"/>
                    <a:pt x="191" y="2376"/>
                  </a:cubicBezTo>
                  <a:cubicBezTo>
                    <a:pt x="176" y="2383"/>
                    <a:pt x="153" y="2383"/>
                    <a:pt x="138" y="2376"/>
                  </a:cubicBezTo>
                  <a:cubicBezTo>
                    <a:pt x="122" y="2360"/>
                    <a:pt x="122" y="2330"/>
                    <a:pt x="107" y="2322"/>
                  </a:cubicBezTo>
                  <a:cubicBezTo>
                    <a:pt x="76" y="2322"/>
                    <a:pt x="61" y="2360"/>
                    <a:pt x="38" y="2360"/>
                  </a:cubicBezTo>
                  <a:cubicBezTo>
                    <a:pt x="23" y="2360"/>
                    <a:pt x="15" y="2338"/>
                    <a:pt x="0" y="2330"/>
                  </a:cubicBezTo>
                  <a:lnTo>
                    <a:pt x="0" y="2330"/>
                  </a:lnTo>
                  <a:cubicBezTo>
                    <a:pt x="23" y="2284"/>
                    <a:pt x="53" y="2254"/>
                    <a:pt x="69" y="2208"/>
                  </a:cubicBezTo>
                  <a:cubicBezTo>
                    <a:pt x="84" y="2170"/>
                    <a:pt x="84" y="2124"/>
                    <a:pt x="92" y="2085"/>
                  </a:cubicBezTo>
                  <a:cubicBezTo>
                    <a:pt x="92" y="2070"/>
                    <a:pt x="84" y="2055"/>
                    <a:pt x="84" y="2040"/>
                  </a:cubicBezTo>
                  <a:cubicBezTo>
                    <a:pt x="92" y="2024"/>
                    <a:pt x="107" y="2009"/>
                    <a:pt x="99" y="2002"/>
                  </a:cubicBezTo>
                  <a:cubicBezTo>
                    <a:pt x="99" y="1979"/>
                    <a:pt x="69" y="1956"/>
                    <a:pt x="84" y="1933"/>
                  </a:cubicBezTo>
                  <a:cubicBezTo>
                    <a:pt x="92" y="1910"/>
                    <a:pt x="130" y="1910"/>
                    <a:pt x="153" y="1902"/>
                  </a:cubicBezTo>
                  <a:cubicBezTo>
                    <a:pt x="160" y="1895"/>
                    <a:pt x="168" y="1887"/>
                    <a:pt x="176" y="1879"/>
                  </a:cubicBezTo>
                  <a:lnTo>
                    <a:pt x="176" y="1879"/>
                  </a:lnTo>
                  <a:cubicBezTo>
                    <a:pt x="214" y="1872"/>
                    <a:pt x="245" y="1849"/>
                    <a:pt x="283" y="1849"/>
                  </a:cubicBezTo>
                  <a:cubicBezTo>
                    <a:pt x="290" y="1849"/>
                    <a:pt x="298" y="1864"/>
                    <a:pt x="306" y="1864"/>
                  </a:cubicBezTo>
                  <a:cubicBezTo>
                    <a:pt x="359" y="1856"/>
                    <a:pt x="397" y="1826"/>
                    <a:pt x="443" y="1818"/>
                  </a:cubicBezTo>
                  <a:cubicBezTo>
                    <a:pt x="458" y="1818"/>
                    <a:pt x="458" y="1841"/>
                    <a:pt x="474" y="1841"/>
                  </a:cubicBezTo>
                  <a:cubicBezTo>
                    <a:pt x="512" y="1849"/>
                    <a:pt x="550" y="1841"/>
                    <a:pt x="588" y="1833"/>
                  </a:cubicBezTo>
                  <a:cubicBezTo>
                    <a:pt x="619" y="1826"/>
                    <a:pt x="649" y="1795"/>
                    <a:pt x="687" y="1788"/>
                  </a:cubicBezTo>
                  <a:cubicBezTo>
                    <a:pt x="710" y="1780"/>
                    <a:pt x="741" y="1795"/>
                    <a:pt x="764" y="1788"/>
                  </a:cubicBezTo>
                  <a:cubicBezTo>
                    <a:pt x="787" y="1780"/>
                    <a:pt x="817" y="1765"/>
                    <a:pt x="825" y="1742"/>
                  </a:cubicBezTo>
                  <a:cubicBezTo>
                    <a:pt x="840" y="1704"/>
                    <a:pt x="810" y="1666"/>
                    <a:pt x="802" y="1627"/>
                  </a:cubicBezTo>
                  <a:cubicBezTo>
                    <a:pt x="802" y="1604"/>
                    <a:pt x="779" y="1574"/>
                    <a:pt x="795" y="1558"/>
                  </a:cubicBezTo>
                  <a:cubicBezTo>
                    <a:pt x="840" y="1528"/>
                    <a:pt x="909" y="1543"/>
                    <a:pt x="946" y="1497"/>
                  </a:cubicBezTo>
                  <a:cubicBezTo>
                    <a:pt x="992" y="1452"/>
                    <a:pt x="961" y="1368"/>
                    <a:pt x="1007" y="1322"/>
                  </a:cubicBezTo>
                  <a:cubicBezTo>
                    <a:pt x="1053" y="1276"/>
                    <a:pt x="1130" y="1268"/>
                    <a:pt x="1191" y="1268"/>
                  </a:cubicBezTo>
                  <a:cubicBezTo>
                    <a:pt x="1229" y="1261"/>
                    <a:pt x="1267" y="1314"/>
                    <a:pt x="1298" y="1306"/>
                  </a:cubicBezTo>
                  <a:cubicBezTo>
                    <a:pt x="1336" y="1299"/>
                    <a:pt x="1351" y="1253"/>
                    <a:pt x="1374" y="1222"/>
                  </a:cubicBezTo>
                  <a:cubicBezTo>
                    <a:pt x="1374" y="1222"/>
                    <a:pt x="1374" y="1154"/>
                    <a:pt x="1374" y="1138"/>
                  </a:cubicBezTo>
                  <a:cubicBezTo>
                    <a:pt x="1374" y="1123"/>
                    <a:pt x="1374" y="1024"/>
                    <a:pt x="1374" y="1024"/>
                  </a:cubicBezTo>
                  <a:cubicBezTo>
                    <a:pt x="1382" y="1001"/>
                    <a:pt x="1412" y="986"/>
                    <a:pt x="1405" y="970"/>
                  </a:cubicBezTo>
                  <a:cubicBezTo>
                    <a:pt x="1382" y="932"/>
                    <a:pt x="1298" y="932"/>
                    <a:pt x="1298" y="886"/>
                  </a:cubicBezTo>
                  <a:cubicBezTo>
                    <a:pt x="1290" y="841"/>
                    <a:pt x="1389" y="833"/>
                    <a:pt x="1397" y="787"/>
                  </a:cubicBezTo>
                  <a:cubicBezTo>
                    <a:pt x="1397" y="757"/>
                    <a:pt x="1313" y="780"/>
                    <a:pt x="1305" y="749"/>
                  </a:cubicBezTo>
                  <a:cubicBezTo>
                    <a:pt x="1298" y="711"/>
                    <a:pt x="1336" y="672"/>
                    <a:pt x="1366" y="642"/>
                  </a:cubicBezTo>
                  <a:cubicBezTo>
                    <a:pt x="1389" y="627"/>
                    <a:pt x="1427" y="649"/>
                    <a:pt x="1450" y="634"/>
                  </a:cubicBezTo>
                  <a:cubicBezTo>
                    <a:pt x="1481" y="611"/>
                    <a:pt x="1481" y="558"/>
                    <a:pt x="1511" y="535"/>
                  </a:cubicBezTo>
                  <a:cubicBezTo>
                    <a:pt x="1534" y="520"/>
                    <a:pt x="1565" y="505"/>
                    <a:pt x="1588" y="512"/>
                  </a:cubicBezTo>
                  <a:cubicBezTo>
                    <a:pt x="1618" y="527"/>
                    <a:pt x="1618" y="573"/>
                    <a:pt x="1649" y="588"/>
                  </a:cubicBezTo>
                  <a:cubicBezTo>
                    <a:pt x="1664" y="596"/>
                    <a:pt x="1664" y="558"/>
                    <a:pt x="1672" y="558"/>
                  </a:cubicBezTo>
                  <a:cubicBezTo>
                    <a:pt x="1710" y="558"/>
                    <a:pt x="1733" y="604"/>
                    <a:pt x="1763" y="604"/>
                  </a:cubicBezTo>
                  <a:cubicBezTo>
                    <a:pt x="1794" y="604"/>
                    <a:pt x="1809" y="566"/>
                    <a:pt x="1832" y="550"/>
                  </a:cubicBezTo>
                  <a:cubicBezTo>
                    <a:pt x="1840" y="543"/>
                    <a:pt x="1863" y="535"/>
                    <a:pt x="1863" y="520"/>
                  </a:cubicBezTo>
                  <a:cubicBezTo>
                    <a:pt x="1863" y="505"/>
                    <a:pt x="1840" y="497"/>
                    <a:pt x="1824" y="497"/>
                  </a:cubicBezTo>
                  <a:cubicBezTo>
                    <a:pt x="1809" y="489"/>
                    <a:pt x="1786" y="512"/>
                    <a:pt x="1771" y="505"/>
                  </a:cubicBezTo>
                  <a:cubicBezTo>
                    <a:pt x="1748" y="497"/>
                    <a:pt x="1718" y="489"/>
                    <a:pt x="1702" y="466"/>
                  </a:cubicBezTo>
                  <a:cubicBezTo>
                    <a:pt x="1687" y="436"/>
                    <a:pt x="1725" y="405"/>
                    <a:pt x="1710" y="374"/>
                  </a:cubicBezTo>
                  <a:cubicBezTo>
                    <a:pt x="1687" y="336"/>
                    <a:pt x="1626" y="336"/>
                    <a:pt x="1618" y="298"/>
                  </a:cubicBezTo>
                  <a:cubicBezTo>
                    <a:pt x="1603" y="245"/>
                    <a:pt x="1649" y="199"/>
                    <a:pt x="1657" y="153"/>
                  </a:cubicBezTo>
                  <a:cubicBezTo>
                    <a:pt x="1657" y="107"/>
                    <a:pt x="1649" y="115"/>
                    <a:pt x="1641" y="69"/>
                  </a:cubicBezTo>
                  <a:lnTo>
                    <a:pt x="1641" y="69"/>
                  </a:lnTo>
                  <a:cubicBezTo>
                    <a:pt x="1664" y="77"/>
                    <a:pt x="1687" y="77"/>
                    <a:pt x="1702" y="77"/>
                  </a:cubicBezTo>
                  <a:cubicBezTo>
                    <a:pt x="1817" y="54"/>
                    <a:pt x="2321" y="214"/>
                    <a:pt x="2367" y="38"/>
                  </a:cubicBezTo>
                  <a:lnTo>
                    <a:pt x="2367" y="38"/>
                  </a:lnTo>
                  <a:cubicBezTo>
                    <a:pt x="2405" y="38"/>
                    <a:pt x="2451" y="92"/>
                    <a:pt x="2497" y="92"/>
                  </a:cubicBezTo>
                  <a:cubicBezTo>
                    <a:pt x="2558" y="100"/>
                    <a:pt x="2604" y="92"/>
                    <a:pt x="2642" y="38"/>
                  </a:cubicBezTo>
                  <a:cubicBezTo>
                    <a:pt x="2672" y="0"/>
                    <a:pt x="2672" y="0"/>
                    <a:pt x="2672" y="0"/>
                  </a:cubicBezTo>
                  <a:cubicBezTo>
                    <a:pt x="2711" y="0"/>
                    <a:pt x="2756" y="61"/>
                    <a:pt x="2802" y="77"/>
                  </a:cubicBezTo>
                  <a:cubicBezTo>
                    <a:pt x="2863" y="92"/>
                    <a:pt x="2902" y="107"/>
                    <a:pt x="2970" y="107"/>
                  </a:cubicBezTo>
                  <a:cubicBezTo>
                    <a:pt x="2970" y="107"/>
                    <a:pt x="2970" y="107"/>
                    <a:pt x="2970" y="115"/>
                  </a:cubicBezTo>
                  <a:cubicBezTo>
                    <a:pt x="2993" y="168"/>
                    <a:pt x="2993" y="168"/>
                    <a:pt x="2993" y="168"/>
                  </a:cubicBezTo>
                  <a:cubicBezTo>
                    <a:pt x="3008" y="214"/>
                    <a:pt x="3070" y="268"/>
                    <a:pt x="3116" y="283"/>
                  </a:cubicBezTo>
                  <a:cubicBezTo>
                    <a:pt x="3116" y="367"/>
                    <a:pt x="3123" y="382"/>
                    <a:pt x="3146" y="466"/>
                  </a:cubicBezTo>
                  <a:cubicBezTo>
                    <a:pt x="3169" y="535"/>
                    <a:pt x="3161" y="604"/>
                    <a:pt x="3177" y="672"/>
                  </a:cubicBezTo>
                  <a:cubicBezTo>
                    <a:pt x="3222" y="680"/>
                    <a:pt x="3138" y="818"/>
                    <a:pt x="3131" y="848"/>
                  </a:cubicBezTo>
                  <a:cubicBezTo>
                    <a:pt x="3116" y="871"/>
                    <a:pt x="3085" y="879"/>
                    <a:pt x="3062" y="902"/>
                  </a:cubicBezTo>
                  <a:cubicBezTo>
                    <a:pt x="3039" y="932"/>
                    <a:pt x="3062" y="970"/>
                    <a:pt x="3008" y="993"/>
                  </a:cubicBezTo>
                  <a:cubicBezTo>
                    <a:pt x="3001" y="1016"/>
                    <a:pt x="2940" y="1077"/>
                    <a:pt x="2924" y="1100"/>
                  </a:cubicBezTo>
                  <a:cubicBezTo>
                    <a:pt x="2863" y="1184"/>
                    <a:pt x="2802" y="1291"/>
                    <a:pt x="2756" y="13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6" name="Freeform 194"/>
            <p:cNvSpPr>
              <a:spLocks noChangeArrowheads="1"/>
            </p:cNvSpPr>
            <p:nvPr/>
          </p:nvSpPr>
          <p:spPr bwMode="auto">
            <a:xfrm>
              <a:off x="4119295" y="1876425"/>
              <a:ext cx="2136636" cy="2298700"/>
            </a:xfrm>
            <a:custGeom>
              <a:avLst/>
              <a:gdLst>
                <a:gd name="T0" fmla="*/ 1039 w 5935"/>
                <a:gd name="T1" fmla="*/ 5240 h 6387"/>
                <a:gd name="T2" fmla="*/ 840 w 5935"/>
                <a:gd name="T3" fmla="*/ 5401 h 6387"/>
                <a:gd name="T4" fmla="*/ 817 w 5935"/>
                <a:gd name="T5" fmla="*/ 4835 h 6387"/>
                <a:gd name="T6" fmla="*/ 321 w 5935"/>
                <a:gd name="T7" fmla="*/ 4767 h 6387"/>
                <a:gd name="T8" fmla="*/ 306 w 5935"/>
                <a:gd name="T9" fmla="*/ 4782 h 6387"/>
                <a:gd name="T10" fmla="*/ 1046 w 5935"/>
                <a:gd name="T11" fmla="*/ 3919 h 6387"/>
                <a:gd name="T12" fmla="*/ 710 w 5935"/>
                <a:gd name="T13" fmla="*/ 2910 h 6387"/>
                <a:gd name="T14" fmla="*/ 535 w 5935"/>
                <a:gd name="T15" fmla="*/ 3506 h 6387"/>
                <a:gd name="T16" fmla="*/ 244 w 5935"/>
                <a:gd name="T17" fmla="*/ 3483 h 6387"/>
                <a:gd name="T18" fmla="*/ 374 w 5935"/>
                <a:gd name="T19" fmla="*/ 3926 h 6387"/>
                <a:gd name="T20" fmla="*/ 794 w 5935"/>
                <a:gd name="T21" fmla="*/ 4392 h 6387"/>
                <a:gd name="T22" fmla="*/ 1482 w 5935"/>
                <a:gd name="T23" fmla="*/ 4430 h 6387"/>
                <a:gd name="T24" fmla="*/ 1772 w 5935"/>
                <a:gd name="T25" fmla="*/ 4194 h 6387"/>
                <a:gd name="T26" fmla="*/ 1260 w 5935"/>
                <a:gd name="T27" fmla="*/ 4094 h 6387"/>
                <a:gd name="T28" fmla="*/ 1268 w 5935"/>
                <a:gd name="T29" fmla="*/ 3552 h 6387"/>
                <a:gd name="T30" fmla="*/ 1115 w 5935"/>
                <a:gd name="T31" fmla="*/ 3743 h 6387"/>
                <a:gd name="T32" fmla="*/ 1268 w 5935"/>
                <a:gd name="T33" fmla="*/ 3308 h 6387"/>
                <a:gd name="T34" fmla="*/ 1253 w 5935"/>
                <a:gd name="T35" fmla="*/ 3399 h 6387"/>
                <a:gd name="T36" fmla="*/ 932 w 5935"/>
                <a:gd name="T37" fmla="*/ 4538 h 6387"/>
                <a:gd name="T38" fmla="*/ 4270 w 5935"/>
                <a:gd name="T39" fmla="*/ 3231 h 6387"/>
                <a:gd name="T40" fmla="*/ 4231 w 5935"/>
                <a:gd name="T41" fmla="*/ 3269 h 6387"/>
                <a:gd name="T42" fmla="*/ 3842 w 5935"/>
                <a:gd name="T43" fmla="*/ 3079 h 6387"/>
                <a:gd name="T44" fmla="*/ 4438 w 5935"/>
                <a:gd name="T45" fmla="*/ 2941 h 6387"/>
                <a:gd name="T46" fmla="*/ 3995 w 5935"/>
                <a:gd name="T47" fmla="*/ 2429 h 6387"/>
                <a:gd name="T48" fmla="*/ 4644 w 5935"/>
                <a:gd name="T49" fmla="*/ 1933 h 6387"/>
                <a:gd name="T50" fmla="*/ 5674 w 5935"/>
                <a:gd name="T51" fmla="*/ 1024 h 6387"/>
                <a:gd name="T52" fmla="*/ 5622 w 5935"/>
                <a:gd name="T53" fmla="*/ 54 h 6387"/>
                <a:gd name="T54" fmla="*/ 4682 w 5935"/>
                <a:gd name="T55" fmla="*/ 313 h 6387"/>
                <a:gd name="T56" fmla="*/ 3712 w 5935"/>
                <a:gd name="T57" fmla="*/ 367 h 6387"/>
                <a:gd name="T58" fmla="*/ 3101 w 5935"/>
                <a:gd name="T59" fmla="*/ 451 h 6387"/>
                <a:gd name="T60" fmla="*/ 2704 w 5935"/>
                <a:gd name="T61" fmla="*/ 619 h 6387"/>
                <a:gd name="T62" fmla="*/ 2696 w 5935"/>
                <a:gd name="T63" fmla="*/ 1253 h 6387"/>
                <a:gd name="T64" fmla="*/ 2368 w 5935"/>
                <a:gd name="T65" fmla="*/ 1650 h 6387"/>
                <a:gd name="T66" fmla="*/ 2475 w 5935"/>
                <a:gd name="T67" fmla="*/ 2246 h 6387"/>
                <a:gd name="T68" fmla="*/ 2436 w 5935"/>
                <a:gd name="T69" fmla="*/ 2468 h 6387"/>
                <a:gd name="T70" fmla="*/ 1871 w 5935"/>
                <a:gd name="T71" fmla="*/ 2674 h 6387"/>
                <a:gd name="T72" fmla="*/ 1535 w 5935"/>
                <a:gd name="T73" fmla="*/ 3025 h 6387"/>
                <a:gd name="T74" fmla="*/ 1772 w 5935"/>
                <a:gd name="T75" fmla="*/ 3384 h 6387"/>
                <a:gd name="T76" fmla="*/ 1467 w 5935"/>
                <a:gd name="T77" fmla="*/ 3667 h 6387"/>
                <a:gd name="T78" fmla="*/ 1978 w 5935"/>
                <a:gd name="T79" fmla="*/ 3911 h 6387"/>
                <a:gd name="T80" fmla="*/ 1803 w 5935"/>
                <a:gd name="T81" fmla="*/ 4232 h 6387"/>
                <a:gd name="T82" fmla="*/ 1688 w 5935"/>
                <a:gd name="T83" fmla="*/ 4835 h 6387"/>
                <a:gd name="T84" fmla="*/ 1421 w 5935"/>
                <a:gd name="T85" fmla="*/ 5301 h 6387"/>
                <a:gd name="T86" fmla="*/ 1062 w 5935"/>
                <a:gd name="T87" fmla="*/ 5630 h 6387"/>
                <a:gd name="T88" fmla="*/ 1444 w 5935"/>
                <a:gd name="T89" fmla="*/ 5912 h 6387"/>
                <a:gd name="T90" fmla="*/ 2253 w 5935"/>
                <a:gd name="T91" fmla="*/ 5889 h 6387"/>
                <a:gd name="T92" fmla="*/ 2482 w 5935"/>
                <a:gd name="T93" fmla="*/ 5805 h 6387"/>
                <a:gd name="T94" fmla="*/ 2482 w 5935"/>
                <a:gd name="T95" fmla="*/ 6111 h 6387"/>
                <a:gd name="T96" fmla="*/ 2673 w 5935"/>
                <a:gd name="T97" fmla="*/ 6218 h 6387"/>
                <a:gd name="T98" fmla="*/ 3124 w 5935"/>
                <a:gd name="T99" fmla="*/ 6187 h 6387"/>
                <a:gd name="T100" fmla="*/ 3261 w 5935"/>
                <a:gd name="T101" fmla="*/ 5989 h 6387"/>
                <a:gd name="T102" fmla="*/ 3544 w 5935"/>
                <a:gd name="T103" fmla="*/ 5637 h 6387"/>
                <a:gd name="T104" fmla="*/ 4041 w 5935"/>
                <a:gd name="T105" fmla="*/ 5408 h 6387"/>
                <a:gd name="T106" fmla="*/ 4407 w 5935"/>
                <a:gd name="T107" fmla="*/ 5294 h 6387"/>
                <a:gd name="T108" fmla="*/ 4659 w 5935"/>
                <a:gd name="T109" fmla="*/ 5187 h 6387"/>
                <a:gd name="T110" fmla="*/ 4858 w 5935"/>
                <a:gd name="T111" fmla="*/ 4774 h 6387"/>
                <a:gd name="T112" fmla="*/ 5347 w 5935"/>
                <a:gd name="T113" fmla="*/ 4377 h 6387"/>
                <a:gd name="T114" fmla="*/ 5301 w 5935"/>
                <a:gd name="T115" fmla="*/ 3697 h 6387"/>
                <a:gd name="T116" fmla="*/ 4904 w 5935"/>
                <a:gd name="T117" fmla="*/ 3399 h 6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35" h="6387">
                  <a:moveTo>
                    <a:pt x="955" y="5294"/>
                  </a:moveTo>
                  <a:lnTo>
                    <a:pt x="955" y="5294"/>
                  </a:lnTo>
                  <a:cubicBezTo>
                    <a:pt x="932" y="5294"/>
                    <a:pt x="901" y="5248"/>
                    <a:pt x="909" y="5225"/>
                  </a:cubicBezTo>
                  <a:cubicBezTo>
                    <a:pt x="917" y="5210"/>
                    <a:pt x="939" y="5202"/>
                    <a:pt x="955" y="5202"/>
                  </a:cubicBezTo>
                  <a:cubicBezTo>
                    <a:pt x="993" y="5202"/>
                    <a:pt x="985" y="5171"/>
                    <a:pt x="993" y="5141"/>
                  </a:cubicBezTo>
                  <a:cubicBezTo>
                    <a:pt x="993" y="5133"/>
                    <a:pt x="993" y="5110"/>
                    <a:pt x="1008" y="5110"/>
                  </a:cubicBezTo>
                  <a:cubicBezTo>
                    <a:pt x="1023" y="5110"/>
                    <a:pt x="1039" y="5103"/>
                    <a:pt x="1046" y="5103"/>
                  </a:cubicBezTo>
                  <a:cubicBezTo>
                    <a:pt x="1054" y="5141"/>
                    <a:pt x="1054" y="5210"/>
                    <a:pt x="1039" y="5240"/>
                  </a:cubicBezTo>
                  <a:cubicBezTo>
                    <a:pt x="1039" y="5248"/>
                    <a:pt x="1031" y="5255"/>
                    <a:pt x="1031" y="5271"/>
                  </a:cubicBezTo>
                  <a:cubicBezTo>
                    <a:pt x="1031" y="5286"/>
                    <a:pt x="1046" y="5294"/>
                    <a:pt x="1031" y="5301"/>
                  </a:cubicBezTo>
                  <a:cubicBezTo>
                    <a:pt x="1016" y="5317"/>
                    <a:pt x="993" y="5317"/>
                    <a:pt x="970" y="5309"/>
                  </a:cubicBezTo>
                  <a:cubicBezTo>
                    <a:pt x="955" y="5294"/>
                    <a:pt x="955" y="5294"/>
                    <a:pt x="955" y="5294"/>
                  </a:cubicBezTo>
                  <a:close/>
                  <a:moveTo>
                    <a:pt x="886" y="5393"/>
                  </a:moveTo>
                  <a:lnTo>
                    <a:pt x="886" y="5393"/>
                  </a:lnTo>
                  <a:cubicBezTo>
                    <a:pt x="878" y="5401"/>
                    <a:pt x="871" y="5393"/>
                    <a:pt x="863" y="5393"/>
                  </a:cubicBezTo>
                  <a:cubicBezTo>
                    <a:pt x="856" y="5393"/>
                    <a:pt x="848" y="5401"/>
                    <a:pt x="840" y="5401"/>
                  </a:cubicBezTo>
                  <a:cubicBezTo>
                    <a:pt x="833" y="5408"/>
                    <a:pt x="840" y="5431"/>
                    <a:pt x="848" y="5439"/>
                  </a:cubicBezTo>
                  <a:cubicBezTo>
                    <a:pt x="863" y="5439"/>
                    <a:pt x="863" y="5439"/>
                    <a:pt x="878" y="5439"/>
                  </a:cubicBezTo>
                  <a:cubicBezTo>
                    <a:pt x="894" y="5439"/>
                    <a:pt x="901" y="5416"/>
                    <a:pt x="909" y="5408"/>
                  </a:cubicBezTo>
                  <a:cubicBezTo>
                    <a:pt x="886" y="5393"/>
                    <a:pt x="886" y="5393"/>
                    <a:pt x="886" y="5393"/>
                  </a:cubicBezTo>
                  <a:close/>
                  <a:moveTo>
                    <a:pt x="550" y="4904"/>
                  </a:moveTo>
                  <a:lnTo>
                    <a:pt x="550" y="4904"/>
                  </a:lnTo>
                  <a:cubicBezTo>
                    <a:pt x="603" y="4889"/>
                    <a:pt x="672" y="4751"/>
                    <a:pt x="733" y="4782"/>
                  </a:cubicBezTo>
                  <a:cubicBezTo>
                    <a:pt x="764" y="4790"/>
                    <a:pt x="802" y="4813"/>
                    <a:pt x="817" y="4835"/>
                  </a:cubicBezTo>
                  <a:cubicBezTo>
                    <a:pt x="871" y="4889"/>
                    <a:pt x="817" y="4858"/>
                    <a:pt x="817" y="4904"/>
                  </a:cubicBezTo>
                  <a:cubicBezTo>
                    <a:pt x="886" y="4919"/>
                    <a:pt x="878" y="4942"/>
                    <a:pt x="863" y="5003"/>
                  </a:cubicBezTo>
                  <a:cubicBezTo>
                    <a:pt x="848" y="5049"/>
                    <a:pt x="825" y="5057"/>
                    <a:pt x="802" y="5095"/>
                  </a:cubicBezTo>
                  <a:cubicBezTo>
                    <a:pt x="779" y="5126"/>
                    <a:pt x="779" y="5156"/>
                    <a:pt x="725" y="5133"/>
                  </a:cubicBezTo>
                  <a:cubicBezTo>
                    <a:pt x="680" y="5110"/>
                    <a:pt x="672" y="5034"/>
                    <a:pt x="634" y="5011"/>
                  </a:cubicBezTo>
                  <a:cubicBezTo>
                    <a:pt x="611" y="4988"/>
                    <a:pt x="558" y="4950"/>
                    <a:pt x="535" y="4927"/>
                  </a:cubicBezTo>
                  <a:cubicBezTo>
                    <a:pt x="550" y="4904"/>
                    <a:pt x="550" y="4904"/>
                    <a:pt x="550" y="4904"/>
                  </a:cubicBezTo>
                  <a:close/>
                  <a:moveTo>
                    <a:pt x="321" y="4767"/>
                  </a:moveTo>
                  <a:lnTo>
                    <a:pt x="321" y="4767"/>
                  </a:lnTo>
                  <a:cubicBezTo>
                    <a:pt x="351" y="4767"/>
                    <a:pt x="389" y="4744"/>
                    <a:pt x="420" y="4744"/>
                  </a:cubicBezTo>
                  <a:cubicBezTo>
                    <a:pt x="435" y="4744"/>
                    <a:pt x="451" y="4744"/>
                    <a:pt x="458" y="4744"/>
                  </a:cubicBezTo>
                  <a:cubicBezTo>
                    <a:pt x="473" y="4751"/>
                    <a:pt x="512" y="4774"/>
                    <a:pt x="466" y="4774"/>
                  </a:cubicBezTo>
                  <a:cubicBezTo>
                    <a:pt x="451" y="4774"/>
                    <a:pt x="428" y="4774"/>
                    <a:pt x="412" y="4774"/>
                  </a:cubicBezTo>
                  <a:cubicBezTo>
                    <a:pt x="389" y="4782"/>
                    <a:pt x="374" y="4805"/>
                    <a:pt x="359" y="4813"/>
                  </a:cubicBezTo>
                  <a:cubicBezTo>
                    <a:pt x="351" y="4813"/>
                    <a:pt x="336" y="4820"/>
                    <a:pt x="321" y="4820"/>
                  </a:cubicBezTo>
                  <a:cubicBezTo>
                    <a:pt x="306" y="4820"/>
                    <a:pt x="306" y="4797"/>
                    <a:pt x="306" y="4782"/>
                  </a:cubicBezTo>
                  <a:cubicBezTo>
                    <a:pt x="321" y="4767"/>
                    <a:pt x="321" y="4767"/>
                    <a:pt x="321" y="4767"/>
                  </a:cubicBezTo>
                  <a:close/>
                  <a:moveTo>
                    <a:pt x="1291" y="4163"/>
                  </a:moveTo>
                  <a:lnTo>
                    <a:pt x="1291" y="4163"/>
                  </a:lnTo>
                  <a:cubicBezTo>
                    <a:pt x="1268" y="4148"/>
                    <a:pt x="1268" y="4148"/>
                    <a:pt x="1268" y="4148"/>
                  </a:cubicBezTo>
                  <a:cubicBezTo>
                    <a:pt x="1237" y="4140"/>
                    <a:pt x="1230" y="4125"/>
                    <a:pt x="1207" y="4125"/>
                  </a:cubicBezTo>
                  <a:cubicBezTo>
                    <a:pt x="1184" y="4125"/>
                    <a:pt x="1169" y="4148"/>
                    <a:pt x="1153" y="4148"/>
                  </a:cubicBezTo>
                  <a:cubicBezTo>
                    <a:pt x="1153" y="4110"/>
                    <a:pt x="1184" y="4010"/>
                    <a:pt x="1108" y="4026"/>
                  </a:cubicBezTo>
                  <a:cubicBezTo>
                    <a:pt x="1023" y="4041"/>
                    <a:pt x="1100" y="3965"/>
                    <a:pt x="1046" y="3919"/>
                  </a:cubicBezTo>
                  <a:cubicBezTo>
                    <a:pt x="1008" y="3873"/>
                    <a:pt x="1039" y="3850"/>
                    <a:pt x="1039" y="3804"/>
                  </a:cubicBezTo>
                  <a:cubicBezTo>
                    <a:pt x="1039" y="3758"/>
                    <a:pt x="939" y="3751"/>
                    <a:pt x="978" y="3728"/>
                  </a:cubicBezTo>
                  <a:cubicBezTo>
                    <a:pt x="1008" y="3713"/>
                    <a:pt x="1008" y="3705"/>
                    <a:pt x="1008" y="3674"/>
                  </a:cubicBezTo>
                  <a:cubicBezTo>
                    <a:pt x="1008" y="3514"/>
                    <a:pt x="1054" y="3254"/>
                    <a:pt x="955" y="3117"/>
                  </a:cubicBezTo>
                  <a:cubicBezTo>
                    <a:pt x="932" y="3079"/>
                    <a:pt x="878" y="3124"/>
                    <a:pt x="878" y="3071"/>
                  </a:cubicBezTo>
                  <a:cubicBezTo>
                    <a:pt x="878" y="2987"/>
                    <a:pt x="794" y="2964"/>
                    <a:pt x="787" y="2895"/>
                  </a:cubicBezTo>
                  <a:cubicBezTo>
                    <a:pt x="787" y="2865"/>
                    <a:pt x="733" y="2910"/>
                    <a:pt x="710" y="2910"/>
                  </a:cubicBezTo>
                  <a:lnTo>
                    <a:pt x="710" y="2910"/>
                  </a:lnTo>
                  <a:cubicBezTo>
                    <a:pt x="710" y="3002"/>
                    <a:pt x="672" y="3033"/>
                    <a:pt x="581" y="3056"/>
                  </a:cubicBezTo>
                  <a:cubicBezTo>
                    <a:pt x="581" y="3079"/>
                    <a:pt x="596" y="3102"/>
                    <a:pt x="603" y="3117"/>
                  </a:cubicBezTo>
                  <a:cubicBezTo>
                    <a:pt x="611" y="3147"/>
                    <a:pt x="611" y="3216"/>
                    <a:pt x="619" y="3231"/>
                  </a:cubicBezTo>
                  <a:cubicBezTo>
                    <a:pt x="642" y="3262"/>
                    <a:pt x="703" y="3246"/>
                    <a:pt x="649" y="3292"/>
                  </a:cubicBezTo>
                  <a:cubicBezTo>
                    <a:pt x="565" y="3361"/>
                    <a:pt x="703" y="3438"/>
                    <a:pt x="718" y="3521"/>
                  </a:cubicBezTo>
                  <a:cubicBezTo>
                    <a:pt x="695" y="3521"/>
                    <a:pt x="603" y="3453"/>
                    <a:pt x="603" y="3422"/>
                  </a:cubicBezTo>
                  <a:cubicBezTo>
                    <a:pt x="596" y="3430"/>
                    <a:pt x="603" y="3483"/>
                    <a:pt x="581" y="3491"/>
                  </a:cubicBezTo>
                  <a:cubicBezTo>
                    <a:pt x="565" y="3499"/>
                    <a:pt x="535" y="3521"/>
                    <a:pt x="535" y="3506"/>
                  </a:cubicBezTo>
                  <a:cubicBezTo>
                    <a:pt x="512" y="3453"/>
                    <a:pt x="473" y="3407"/>
                    <a:pt x="428" y="3377"/>
                  </a:cubicBezTo>
                  <a:cubicBezTo>
                    <a:pt x="351" y="3338"/>
                    <a:pt x="389" y="3331"/>
                    <a:pt x="344" y="3269"/>
                  </a:cubicBezTo>
                  <a:cubicBezTo>
                    <a:pt x="313" y="3224"/>
                    <a:pt x="267" y="3124"/>
                    <a:pt x="244" y="3216"/>
                  </a:cubicBezTo>
                  <a:cubicBezTo>
                    <a:pt x="237" y="3262"/>
                    <a:pt x="199" y="3354"/>
                    <a:pt x="260" y="3354"/>
                  </a:cubicBezTo>
                  <a:cubicBezTo>
                    <a:pt x="290" y="3354"/>
                    <a:pt x="298" y="3407"/>
                    <a:pt x="321" y="3422"/>
                  </a:cubicBezTo>
                  <a:cubicBezTo>
                    <a:pt x="374" y="3468"/>
                    <a:pt x="351" y="3460"/>
                    <a:pt x="351" y="3521"/>
                  </a:cubicBezTo>
                  <a:cubicBezTo>
                    <a:pt x="344" y="3521"/>
                    <a:pt x="313" y="3491"/>
                    <a:pt x="306" y="3483"/>
                  </a:cubicBezTo>
                  <a:cubicBezTo>
                    <a:pt x="283" y="3460"/>
                    <a:pt x="275" y="3483"/>
                    <a:pt x="244" y="3483"/>
                  </a:cubicBezTo>
                  <a:cubicBezTo>
                    <a:pt x="244" y="3567"/>
                    <a:pt x="321" y="3590"/>
                    <a:pt x="260" y="3682"/>
                  </a:cubicBezTo>
                  <a:cubicBezTo>
                    <a:pt x="229" y="3652"/>
                    <a:pt x="69" y="3308"/>
                    <a:pt x="69" y="3537"/>
                  </a:cubicBezTo>
                  <a:cubicBezTo>
                    <a:pt x="69" y="3575"/>
                    <a:pt x="99" y="3613"/>
                    <a:pt x="107" y="3644"/>
                  </a:cubicBezTo>
                  <a:cubicBezTo>
                    <a:pt x="76" y="3644"/>
                    <a:pt x="38" y="3613"/>
                    <a:pt x="8" y="3613"/>
                  </a:cubicBezTo>
                  <a:cubicBezTo>
                    <a:pt x="0" y="3613"/>
                    <a:pt x="0" y="3697"/>
                    <a:pt x="0" y="3720"/>
                  </a:cubicBezTo>
                  <a:cubicBezTo>
                    <a:pt x="61" y="3720"/>
                    <a:pt x="99" y="3667"/>
                    <a:pt x="99" y="3781"/>
                  </a:cubicBezTo>
                  <a:cubicBezTo>
                    <a:pt x="99" y="3850"/>
                    <a:pt x="145" y="3926"/>
                    <a:pt x="229" y="3911"/>
                  </a:cubicBezTo>
                  <a:cubicBezTo>
                    <a:pt x="298" y="3957"/>
                    <a:pt x="367" y="4033"/>
                    <a:pt x="374" y="3926"/>
                  </a:cubicBezTo>
                  <a:cubicBezTo>
                    <a:pt x="374" y="3881"/>
                    <a:pt x="351" y="3781"/>
                    <a:pt x="397" y="3781"/>
                  </a:cubicBezTo>
                  <a:cubicBezTo>
                    <a:pt x="428" y="3781"/>
                    <a:pt x="412" y="3873"/>
                    <a:pt x="451" y="3850"/>
                  </a:cubicBezTo>
                  <a:cubicBezTo>
                    <a:pt x="481" y="3835"/>
                    <a:pt x="489" y="3789"/>
                    <a:pt x="496" y="3865"/>
                  </a:cubicBezTo>
                  <a:cubicBezTo>
                    <a:pt x="504" y="3919"/>
                    <a:pt x="519" y="3965"/>
                    <a:pt x="558" y="3934"/>
                  </a:cubicBezTo>
                  <a:cubicBezTo>
                    <a:pt x="588" y="3919"/>
                    <a:pt x="779" y="4117"/>
                    <a:pt x="657" y="4026"/>
                  </a:cubicBezTo>
                  <a:cubicBezTo>
                    <a:pt x="542" y="3942"/>
                    <a:pt x="443" y="4041"/>
                    <a:pt x="535" y="4163"/>
                  </a:cubicBezTo>
                  <a:cubicBezTo>
                    <a:pt x="642" y="4324"/>
                    <a:pt x="642" y="4324"/>
                    <a:pt x="642" y="4324"/>
                  </a:cubicBezTo>
                  <a:cubicBezTo>
                    <a:pt x="710" y="4415"/>
                    <a:pt x="802" y="4362"/>
                    <a:pt x="794" y="4392"/>
                  </a:cubicBezTo>
                  <a:cubicBezTo>
                    <a:pt x="794" y="4408"/>
                    <a:pt x="733" y="4515"/>
                    <a:pt x="771" y="4484"/>
                  </a:cubicBezTo>
                  <a:cubicBezTo>
                    <a:pt x="802" y="4461"/>
                    <a:pt x="848" y="4453"/>
                    <a:pt x="878" y="4438"/>
                  </a:cubicBezTo>
                  <a:cubicBezTo>
                    <a:pt x="932" y="4408"/>
                    <a:pt x="962" y="4446"/>
                    <a:pt x="1008" y="4423"/>
                  </a:cubicBezTo>
                  <a:cubicBezTo>
                    <a:pt x="1023" y="4415"/>
                    <a:pt x="1039" y="4346"/>
                    <a:pt x="1069" y="4423"/>
                  </a:cubicBezTo>
                  <a:cubicBezTo>
                    <a:pt x="1077" y="4461"/>
                    <a:pt x="1062" y="4599"/>
                    <a:pt x="1115" y="4583"/>
                  </a:cubicBezTo>
                  <a:cubicBezTo>
                    <a:pt x="1138" y="4568"/>
                    <a:pt x="1214" y="4308"/>
                    <a:pt x="1214" y="4316"/>
                  </a:cubicBezTo>
                  <a:cubicBezTo>
                    <a:pt x="1245" y="4362"/>
                    <a:pt x="1237" y="4453"/>
                    <a:pt x="1291" y="4453"/>
                  </a:cubicBezTo>
                  <a:cubicBezTo>
                    <a:pt x="1352" y="4453"/>
                    <a:pt x="1428" y="4430"/>
                    <a:pt x="1482" y="4430"/>
                  </a:cubicBezTo>
                  <a:cubicBezTo>
                    <a:pt x="1321" y="4515"/>
                    <a:pt x="1321" y="4515"/>
                    <a:pt x="1321" y="4515"/>
                  </a:cubicBezTo>
                  <a:cubicBezTo>
                    <a:pt x="1222" y="4560"/>
                    <a:pt x="1275" y="4652"/>
                    <a:pt x="1230" y="4728"/>
                  </a:cubicBezTo>
                  <a:cubicBezTo>
                    <a:pt x="1123" y="4896"/>
                    <a:pt x="1275" y="4919"/>
                    <a:pt x="1367" y="4805"/>
                  </a:cubicBezTo>
                  <a:cubicBezTo>
                    <a:pt x="1398" y="4767"/>
                    <a:pt x="1474" y="4621"/>
                    <a:pt x="1505" y="4621"/>
                  </a:cubicBezTo>
                  <a:cubicBezTo>
                    <a:pt x="1535" y="4621"/>
                    <a:pt x="1596" y="4538"/>
                    <a:pt x="1581" y="4507"/>
                  </a:cubicBezTo>
                  <a:cubicBezTo>
                    <a:pt x="1528" y="4408"/>
                    <a:pt x="1581" y="4469"/>
                    <a:pt x="1642" y="4438"/>
                  </a:cubicBezTo>
                  <a:cubicBezTo>
                    <a:pt x="1665" y="4430"/>
                    <a:pt x="1696" y="4392"/>
                    <a:pt x="1719" y="4377"/>
                  </a:cubicBezTo>
                  <a:cubicBezTo>
                    <a:pt x="1787" y="4331"/>
                    <a:pt x="1772" y="4270"/>
                    <a:pt x="1772" y="4194"/>
                  </a:cubicBezTo>
                  <a:cubicBezTo>
                    <a:pt x="1780" y="4171"/>
                    <a:pt x="1619" y="4140"/>
                    <a:pt x="1581" y="4156"/>
                  </a:cubicBezTo>
                  <a:cubicBezTo>
                    <a:pt x="1444" y="4232"/>
                    <a:pt x="1421" y="4263"/>
                    <a:pt x="1291" y="4163"/>
                  </a:cubicBezTo>
                  <a:close/>
                  <a:moveTo>
                    <a:pt x="1329" y="4026"/>
                  </a:moveTo>
                  <a:lnTo>
                    <a:pt x="1329" y="4026"/>
                  </a:lnTo>
                  <a:cubicBezTo>
                    <a:pt x="1360" y="4056"/>
                    <a:pt x="1360" y="4056"/>
                    <a:pt x="1360" y="4056"/>
                  </a:cubicBezTo>
                  <a:cubicBezTo>
                    <a:pt x="1360" y="4079"/>
                    <a:pt x="1367" y="4110"/>
                    <a:pt x="1360" y="4133"/>
                  </a:cubicBezTo>
                  <a:cubicBezTo>
                    <a:pt x="1344" y="4148"/>
                    <a:pt x="1321" y="4140"/>
                    <a:pt x="1306" y="4140"/>
                  </a:cubicBezTo>
                  <a:cubicBezTo>
                    <a:pt x="1306" y="4125"/>
                    <a:pt x="1268" y="4102"/>
                    <a:pt x="1260" y="4094"/>
                  </a:cubicBezTo>
                  <a:cubicBezTo>
                    <a:pt x="1245" y="4079"/>
                    <a:pt x="1207" y="4056"/>
                    <a:pt x="1214" y="4041"/>
                  </a:cubicBezTo>
                  <a:cubicBezTo>
                    <a:pt x="1214" y="4026"/>
                    <a:pt x="1222" y="4018"/>
                    <a:pt x="1237" y="4010"/>
                  </a:cubicBezTo>
                  <a:cubicBezTo>
                    <a:pt x="1253" y="4010"/>
                    <a:pt x="1283" y="4003"/>
                    <a:pt x="1298" y="4010"/>
                  </a:cubicBezTo>
                  <a:cubicBezTo>
                    <a:pt x="1306" y="4010"/>
                    <a:pt x="1321" y="4026"/>
                    <a:pt x="1329" y="4026"/>
                  </a:cubicBezTo>
                  <a:close/>
                  <a:moveTo>
                    <a:pt x="1253" y="3499"/>
                  </a:moveTo>
                  <a:lnTo>
                    <a:pt x="1253" y="3499"/>
                  </a:lnTo>
                  <a:cubicBezTo>
                    <a:pt x="1260" y="3468"/>
                    <a:pt x="1260" y="3468"/>
                    <a:pt x="1260" y="3468"/>
                  </a:cubicBezTo>
                  <a:cubicBezTo>
                    <a:pt x="1314" y="3476"/>
                    <a:pt x="1268" y="3514"/>
                    <a:pt x="1268" y="3552"/>
                  </a:cubicBezTo>
                  <a:cubicBezTo>
                    <a:pt x="1268" y="3613"/>
                    <a:pt x="1222" y="3636"/>
                    <a:pt x="1199" y="3690"/>
                  </a:cubicBezTo>
                  <a:cubicBezTo>
                    <a:pt x="1184" y="3735"/>
                    <a:pt x="1199" y="3774"/>
                    <a:pt x="1214" y="3812"/>
                  </a:cubicBezTo>
                  <a:cubicBezTo>
                    <a:pt x="1214" y="3835"/>
                    <a:pt x="1298" y="3934"/>
                    <a:pt x="1245" y="3957"/>
                  </a:cubicBezTo>
                  <a:cubicBezTo>
                    <a:pt x="1230" y="3957"/>
                    <a:pt x="1184" y="3995"/>
                    <a:pt x="1176" y="3995"/>
                  </a:cubicBezTo>
                  <a:cubicBezTo>
                    <a:pt x="1146" y="3995"/>
                    <a:pt x="1146" y="3957"/>
                    <a:pt x="1138" y="3942"/>
                  </a:cubicBezTo>
                  <a:cubicBezTo>
                    <a:pt x="1130" y="3926"/>
                    <a:pt x="1123" y="3919"/>
                    <a:pt x="1115" y="3911"/>
                  </a:cubicBezTo>
                  <a:cubicBezTo>
                    <a:pt x="1115" y="3896"/>
                    <a:pt x="1123" y="3888"/>
                    <a:pt x="1123" y="3873"/>
                  </a:cubicBezTo>
                  <a:cubicBezTo>
                    <a:pt x="1123" y="3827"/>
                    <a:pt x="1130" y="3781"/>
                    <a:pt x="1115" y="3743"/>
                  </a:cubicBezTo>
                  <a:cubicBezTo>
                    <a:pt x="1108" y="3690"/>
                    <a:pt x="1130" y="3652"/>
                    <a:pt x="1130" y="3613"/>
                  </a:cubicBezTo>
                  <a:cubicBezTo>
                    <a:pt x="1169" y="3606"/>
                    <a:pt x="1161" y="3636"/>
                    <a:pt x="1192" y="3636"/>
                  </a:cubicBezTo>
                  <a:cubicBezTo>
                    <a:pt x="1214" y="3636"/>
                    <a:pt x="1222" y="3583"/>
                    <a:pt x="1222" y="3560"/>
                  </a:cubicBezTo>
                  <a:cubicBezTo>
                    <a:pt x="1222" y="3529"/>
                    <a:pt x="1230" y="3537"/>
                    <a:pt x="1245" y="3521"/>
                  </a:cubicBezTo>
                  <a:cubicBezTo>
                    <a:pt x="1253" y="3514"/>
                    <a:pt x="1245" y="3506"/>
                    <a:pt x="1253" y="3499"/>
                  </a:cubicBezTo>
                  <a:close/>
                  <a:moveTo>
                    <a:pt x="1253" y="3399"/>
                  </a:moveTo>
                  <a:lnTo>
                    <a:pt x="1253" y="3399"/>
                  </a:lnTo>
                  <a:cubicBezTo>
                    <a:pt x="1260" y="3369"/>
                    <a:pt x="1268" y="3338"/>
                    <a:pt x="1268" y="3308"/>
                  </a:cubicBezTo>
                  <a:cubicBezTo>
                    <a:pt x="1275" y="3285"/>
                    <a:pt x="1268" y="3246"/>
                    <a:pt x="1298" y="3246"/>
                  </a:cubicBezTo>
                  <a:cubicBezTo>
                    <a:pt x="1306" y="3254"/>
                    <a:pt x="1306" y="3254"/>
                    <a:pt x="1306" y="3262"/>
                  </a:cubicBezTo>
                  <a:cubicBezTo>
                    <a:pt x="1306" y="3285"/>
                    <a:pt x="1306" y="3308"/>
                    <a:pt x="1306" y="3331"/>
                  </a:cubicBezTo>
                  <a:cubicBezTo>
                    <a:pt x="1298" y="3346"/>
                    <a:pt x="1298" y="3369"/>
                    <a:pt x="1298" y="3392"/>
                  </a:cubicBezTo>
                  <a:cubicBezTo>
                    <a:pt x="1291" y="3407"/>
                    <a:pt x="1291" y="3422"/>
                    <a:pt x="1291" y="3438"/>
                  </a:cubicBezTo>
                  <a:lnTo>
                    <a:pt x="1291" y="3438"/>
                  </a:lnTo>
                  <a:cubicBezTo>
                    <a:pt x="1275" y="3438"/>
                    <a:pt x="1260" y="3445"/>
                    <a:pt x="1253" y="3430"/>
                  </a:cubicBezTo>
                  <a:cubicBezTo>
                    <a:pt x="1253" y="3399"/>
                    <a:pt x="1253" y="3399"/>
                    <a:pt x="1253" y="3399"/>
                  </a:cubicBezTo>
                  <a:close/>
                  <a:moveTo>
                    <a:pt x="871" y="4553"/>
                  </a:moveTo>
                  <a:lnTo>
                    <a:pt x="871" y="4553"/>
                  </a:lnTo>
                  <a:cubicBezTo>
                    <a:pt x="863" y="4538"/>
                    <a:pt x="856" y="4522"/>
                    <a:pt x="863" y="4507"/>
                  </a:cubicBezTo>
                  <a:cubicBezTo>
                    <a:pt x="863" y="4499"/>
                    <a:pt x="871" y="4507"/>
                    <a:pt x="878" y="4507"/>
                  </a:cubicBezTo>
                  <a:cubicBezTo>
                    <a:pt x="894" y="4499"/>
                    <a:pt x="894" y="4492"/>
                    <a:pt x="901" y="4484"/>
                  </a:cubicBezTo>
                  <a:cubicBezTo>
                    <a:pt x="917" y="4469"/>
                    <a:pt x="939" y="4461"/>
                    <a:pt x="955" y="4476"/>
                  </a:cubicBezTo>
                  <a:cubicBezTo>
                    <a:pt x="970" y="4492"/>
                    <a:pt x="962" y="4492"/>
                    <a:pt x="947" y="4492"/>
                  </a:cubicBezTo>
                  <a:cubicBezTo>
                    <a:pt x="917" y="4499"/>
                    <a:pt x="932" y="4522"/>
                    <a:pt x="932" y="4538"/>
                  </a:cubicBezTo>
                  <a:cubicBezTo>
                    <a:pt x="932" y="4545"/>
                    <a:pt x="924" y="4560"/>
                    <a:pt x="917" y="4560"/>
                  </a:cubicBezTo>
                  <a:cubicBezTo>
                    <a:pt x="909" y="4568"/>
                    <a:pt x="894" y="4568"/>
                    <a:pt x="878" y="4560"/>
                  </a:cubicBezTo>
                  <a:cubicBezTo>
                    <a:pt x="871" y="4553"/>
                    <a:pt x="871" y="4553"/>
                    <a:pt x="871" y="4553"/>
                  </a:cubicBezTo>
                  <a:close/>
                  <a:moveTo>
                    <a:pt x="4812" y="3056"/>
                  </a:moveTo>
                  <a:lnTo>
                    <a:pt x="4812" y="3056"/>
                  </a:lnTo>
                  <a:cubicBezTo>
                    <a:pt x="4766" y="3094"/>
                    <a:pt x="4728" y="3147"/>
                    <a:pt x="4682" y="3178"/>
                  </a:cubicBezTo>
                  <a:cubicBezTo>
                    <a:pt x="4552" y="3254"/>
                    <a:pt x="4529" y="3216"/>
                    <a:pt x="4407" y="3193"/>
                  </a:cubicBezTo>
                  <a:cubicBezTo>
                    <a:pt x="4361" y="3185"/>
                    <a:pt x="4331" y="3231"/>
                    <a:pt x="4270" y="3231"/>
                  </a:cubicBezTo>
                  <a:cubicBezTo>
                    <a:pt x="4270" y="3269"/>
                    <a:pt x="4361" y="3277"/>
                    <a:pt x="4323" y="3323"/>
                  </a:cubicBezTo>
                  <a:cubicBezTo>
                    <a:pt x="4208" y="3438"/>
                    <a:pt x="4208" y="3438"/>
                    <a:pt x="4208" y="3438"/>
                  </a:cubicBezTo>
                  <a:cubicBezTo>
                    <a:pt x="4178" y="3468"/>
                    <a:pt x="4147" y="3422"/>
                    <a:pt x="4147" y="3483"/>
                  </a:cubicBezTo>
                  <a:cubicBezTo>
                    <a:pt x="4140" y="3560"/>
                    <a:pt x="4079" y="3506"/>
                    <a:pt x="4048" y="3506"/>
                  </a:cubicBezTo>
                  <a:cubicBezTo>
                    <a:pt x="3979" y="3506"/>
                    <a:pt x="3911" y="3537"/>
                    <a:pt x="3834" y="3537"/>
                  </a:cubicBezTo>
                  <a:cubicBezTo>
                    <a:pt x="3789" y="3537"/>
                    <a:pt x="3781" y="3491"/>
                    <a:pt x="3743" y="3483"/>
                  </a:cubicBezTo>
                  <a:cubicBezTo>
                    <a:pt x="3758" y="3422"/>
                    <a:pt x="3979" y="3514"/>
                    <a:pt x="4041" y="3468"/>
                  </a:cubicBezTo>
                  <a:cubicBezTo>
                    <a:pt x="4125" y="3392"/>
                    <a:pt x="4056" y="3269"/>
                    <a:pt x="4231" y="3269"/>
                  </a:cubicBezTo>
                  <a:cubicBezTo>
                    <a:pt x="4201" y="3178"/>
                    <a:pt x="4293" y="3102"/>
                    <a:pt x="4354" y="3025"/>
                  </a:cubicBezTo>
                  <a:cubicBezTo>
                    <a:pt x="4377" y="3017"/>
                    <a:pt x="4430" y="2979"/>
                    <a:pt x="4392" y="2964"/>
                  </a:cubicBezTo>
                  <a:cubicBezTo>
                    <a:pt x="4346" y="2949"/>
                    <a:pt x="4346" y="2941"/>
                    <a:pt x="4300" y="2964"/>
                  </a:cubicBezTo>
                  <a:cubicBezTo>
                    <a:pt x="4254" y="2994"/>
                    <a:pt x="4186" y="3048"/>
                    <a:pt x="4125" y="2994"/>
                  </a:cubicBezTo>
                  <a:cubicBezTo>
                    <a:pt x="4079" y="2941"/>
                    <a:pt x="3911" y="3102"/>
                    <a:pt x="3872" y="3140"/>
                  </a:cubicBezTo>
                  <a:cubicBezTo>
                    <a:pt x="3827" y="3185"/>
                    <a:pt x="3773" y="3224"/>
                    <a:pt x="3727" y="3269"/>
                  </a:cubicBezTo>
                  <a:cubicBezTo>
                    <a:pt x="3735" y="3231"/>
                    <a:pt x="3743" y="3193"/>
                    <a:pt x="3766" y="3162"/>
                  </a:cubicBezTo>
                  <a:cubicBezTo>
                    <a:pt x="3789" y="3132"/>
                    <a:pt x="3827" y="3117"/>
                    <a:pt x="3842" y="3079"/>
                  </a:cubicBezTo>
                  <a:cubicBezTo>
                    <a:pt x="3857" y="3048"/>
                    <a:pt x="3872" y="3048"/>
                    <a:pt x="3903" y="3025"/>
                  </a:cubicBezTo>
                  <a:cubicBezTo>
                    <a:pt x="3941" y="3002"/>
                    <a:pt x="3926" y="2972"/>
                    <a:pt x="3987" y="2956"/>
                  </a:cubicBezTo>
                  <a:cubicBezTo>
                    <a:pt x="4155" y="2926"/>
                    <a:pt x="4155" y="2926"/>
                    <a:pt x="4155" y="2926"/>
                  </a:cubicBezTo>
                  <a:cubicBezTo>
                    <a:pt x="4224" y="2918"/>
                    <a:pt x="4224" y="2857"/>
                    <a:pt x="4270" y="2827"/>
                  </a:cubicBezTo>
                  <a:cubicBezTo>
                    <a:pt x="4293" y="2811"/>
                    <a:pt x="4323" y="2819"/>
                    <a:pt x="4354" y="2819"/>
                  </a:cubicBezTo>
                  <a:cubicBezTo>
                    <a:pt x="4354" y="2811"/>
                    <a:pt x="4384" y="2788"/>
                    <a:pt x="4384" y="2796"/>
                  </a:cubicBezTo>
                  <a:cubicBezTo>
                    <a:pt x="4384" y="2834"/>
                    <a:pt x="4354" y="2872"/>
                    <a:pt x="4354" y="2903"/>
                  </a:cubicBezTo>
                  <a:cubicBezTo>
                    <a:pt x="4354" y="2918"/>
                    <a:pt x="4438" y="2979"/>
                    <a:pt x="4438" y="2941"/>
                  </a:cubicBezTo>
                  <a:cubicBezTo>
                    <a:pt x="4438" y="2918"/>
                    <a:pt x="4468" y="2888"/>
                    <a:pt x="4476" y="2865"/>
                  </a:cubicBezTo>
                  <a:cubicBezTo>
                    <a:pt x="4514" y="2781"/>
                    <a:pt x="4583" y="2689"/>
                    <a:pt x="4636" y="2613"/>
                  </a:cubicBezTo>
                  <a:cubicBezTo>
                    <a:pt x="4667" y="2567"/>
                    <a:pt x="4843" y="2360"/>
                    <a:pt x="4690" y="2437"/>
                  </a:cubicBezTo>
                  <a:cubicBezTo>
                    <a:pt x="4629" y="2460"/>
                    <a:pt x="4675" y="2529"/>
                    <a:pt x="4568" y="2529"/>
                  </a:cubicBezTo>
                  <a:cubicBezTo>
                    <a:pt x="4476" y="2529"/>
                    <a:pt x="4499" y="2437"/>
                    <a:pt x="4392" y="2513"/>
                  </a:cubicBezTo>
                  <a:cubicBezTo>
                    <a:pt x="4331" y="2559"/>
                    <a:pt x="4331" y="2529"/>
                    <a:pt x="4270" y="2506"/>
                  </a:cubicBezTo>
                  <a:cubicBezTo>
                    <a:pt x="4224" y="2490"/>
                    <a:pt x="4147" y="2506"/>
                    <a:pt x="4117" y="2468"/>
                  </a:cubicBezTo>
                  <a:cubicBezTo>
                    <a:pt x="4071" y="2429"/>
                    <a:pt x="4048" y="2437"/>
                    <a:pt x="3995" y="2429"/>
                  </a:cubicBezTo>
                  <a:cubicBezTo>
                    <a:pt x="3956" y="2422"/>
                    <a:pt x="3842" y="2383"/>
                    <a:pt x="3842" y="2337"/>
                  </a:cubicBezTo>
                  <a:cubicBezTo>
                    <a:pt x="3857" y="2376"/>
                    <a:pt x="4132" y="2422"/>
                    <a:pt x="4186" y="2429"/>
                  </a:cubicBezTo>
                  <a:cubicBezTo>
                    <a:pt x="4231" y="2445"/>
                    <a:pt x="4254" y="2422"/>
                    <a:pt x="4293" y="2406"/>
                  </a:cubicBezTo>
                  <a:cubicBezTo>
                    <a:pt x="4369" y="2383"/>
                    <a:pt x="4377" y="2460"/>
                    <a:pt x="4377" y="2337"/>
                  </a:cubicBezTo>
                  <a:cubicBezTo>
                    <a:pt x="4377" y="2223"/>
                    <a:pt x="4445" y="2261"/>
                    <a:pt x="4331" y="2193"/>
                  </a:cubicBezTo>
                  <a:cubicBezTo>
                    <a:pt x="4262" y="2147"/>
                    <a:pt x="4369" y="2177"/>
                    <a:pt x="4377" y="2185"/>
                  </a:cubicBezTo>
                  <a:cubicBezTo>
                    <a:pt x="4407" y="2215"/>
                    <a:pt x="4415" y="2139"/>
                    <a:pt x="4430" y="2108"/>
                  </a:cubicBezTo>
                  <a:cubicBezTo>
                    <a:pt x="4537" y="2040"/>
                    <a:pt x="4606" y="2070"/>
                    <a:pt x="4644" y="1933"/>
                  </a:cubicBezTo>
                  <a:cubicBezTo>
                    <a:pt x="4659" y="1879"/>
                    <a:pt x="4888" y="1719"/>
                    <a:pt x="4942" y="1696"/>
                  </a:cubicBezTo>
                  <a:cubicBezTo>
                    <a:pt x="4995" y="1666"/>
                    <a:pt x="5072" y="1551"/>
                    <a:pt x="5117" y="1543"/>
                  </a:cubicBezTo>
                  <a:cubicBezTo>
                    <a:pt x="5125" y="1528"/>
                    <a:pt x="5194" y="1490"/>
                    <a:pt x="5209" y="1452"/>
                  </a:cubicBezTo>
                  <a:cubicBezTo>
                    <a:pt x="5263" y="1345"/>
                    <a:pt x="5263" y="1345"/>
                    <a:pt x="5263" y="1345"/>
                  </a:cubicBezTo>
                  <a:cubicBezTo>
                    <a:pt x="5278" y="1306"/>
                    <a:pt x="5415" y="1199"/>
                    <a:pt x="5415" y="1192"/>
                  </a:cubicBezTo>
                  <a:cubicBezTo>
                    <a:pt x="5431" y="1192"/>
                    <a:pt x="5461" y="1177"/>
                    <a:pt x="5477" y="1169"/>
                  </a:cubicBezTo>
                  <a:cubicBezTo>
                    <a:pt x="5515" y="1161"/>
                    <a:pt x="5568" y="1108"/>
                    <a:pt x="5614" y="1100"/>
                  </a:cubicBezTo>
                  <a:cubicBezTo>
                    <a:pt x="5643" y="1100"/>
                    <a:pt x="5659" y="1047"/>
                    <a:pt x="5674" y="1024"/>
                  </a:cubicBezTo>
                  <a:cubicBezTo>
                    <a:pt x="5712" y="993"/>
                    <a:pt x="5804" y="924"/>
                    <a:pt x="5819" y="879"/>
                  </a:cubicBezTo>
                  <a:cubicBezTo>
                    <a:pt x="5827" y="833"/>
                    <a:pt x="5842" y="779"/>
                    <a:pt x="5857" y="734"/>
                  </a:cubicBezTo>
                  <a:cubicBezTo>
                    <a:pt x="5880" y="665"/>
                    <a:pt x="5850" y="657"/>
                    <a:pt x="5827" y="611"/>
                  </a:cubicBezTo>
                  <a:cubicBezTo>
                    <a:pt x="5781" y="543"/>
                    <a:pt x="5743" y="512"/>
                    <a:pt x="5758" y="413"/>
                  </a:cubicBezTo>
                  <a:cubicBezTo>
                    <a:pt x="5857" y="359"/>
                    <a:pt x="5934" y="184"/>
                    <a:pt x="5934" y="69"/>
                  </a:cubicBezTo>
                  <a:cubicBezTo>
                    <a:pt x="5804" y="54"/>
                    <a:pt x="5804" y="54"/>
                    <a:pt x="5804" y="54"/>
                  </a:cubicBezTo>
                  <a:cubicBezTo>
                    <a:pt x="5781" y="46"/>
                    <a:pt x="5758" y="69"/>
                    <a:pt x="5743" y="115"/>
                  </a:cubicBezTo>
                  <a:cubicBezTo>
                    <a:pt x="5697" y="115"/>
                    <a:pt x="5697" y="38"/>
                    <a:pt x="5622" y="54"/>
                  </a:cubicBezTo>
                  <a:cubicBezTo>
                    <a:pt x="5561" y="61"/>
                    <a:pt x="5492" y="84"/>
                    <a:pt x="5431" y="69"/>
                  </a:cubicBezTo>
                  <a:cubicBezTo>
                    <a:pt x="5408" y="61"/>
                    <a:pt x="5362" y="0"/>
                    <a:pt x="5354" y="16"/>
                  </a:cubicBezTo>
                  <a:cubicBezTo>
                    <a:pt x="5331" y="46"/>
                    <a:pt x="5301" y="107"/>
                    <a:pt x="5347" y="122"/>
                  </a:cubicBezTo>
                  <a:cubicBezTo>
                    <a:pt x="5415" y="153"/>
                    <a:pt x="5400" y="199"/>
                    <a:pt x="5385" y="252"/>
                  </a:cubicBezTo>
                  <a:cubicBezTo>
                    <a:pt x="5339" y="245"/>
                    <a:pt x="5270" y="153"/>
                    <a:pt x="5186" y="176"/>
                  </a:cubicBezTo>
                  <a:cubicBezTo>
                    <a:pt x="5049" y="230"/>
                    <a:pt x="5186" y="122"/>
                    <a:pt x="5049" y="153"/>
                  </a:cubicBezTo>
                  <a:cubicBezTo>
                    <a:pt x="5003" y="168"/>
                    <a:pt x="4934" y="161"/>
                    <a:pt x="4896" y="191"/>
                  </a:cubicBezTo>
                  <a:cubicBezTo>
                    <a:pt x="4843" y="245"/>
                    <a:pt x="4758" y="306"/>
                    <a:pt x="4682" y="313"/>
                  </a:cubicBezTo>
                  <a:cubicBezTo>
                    <a:pt x="4636" y="313"/>
                    <a:pt x="4377" y="329"/>
                    <a:pt x="4361" y="260"/>
                  </a:cubicBezTo>
                  <a:cubicBezTo>
                    <a:pt x="4346" y="138"/>
                    <a:pt x="4293" y="374"/>
                    <a:pt x="4231" y="344"/>
                  </a:cubicBezTo>
                  <a:cubicBezTo>
                    <a:pt x="4163" y="306"/>
                    <a:pt x="4155" y="382"/>
                    <a:pt x="4086" y="382"/>
                  </a:cubicBezTo>
                  <a:cubicBezTo>
                    <a:pt x="4033" y="382"/>
                    <a:pt x="4056" y="405"/>
                    <a:pt x="4025" y="436"/>
                  </a:cubicBezTo>
                  <a:cubicBezTo>
                    <a:pt x="3995" y="459"/>
                    <a:pt x="3934" y="413"/>
                    <a:pt x="3911" y="405"/>
                  </a:cubicBezTo>
                  <a:cubicBezTo>
                    <a:pt x="3834" y="359"/>
                    <a:pt x="3674" y="611"/>
                    <a:pt x="3659" y="672"/>
                  </a:cubicBezTo>
                  <a:cubicBezTo>
                    <a:pt x="3659" y="649"/>
                    <a:pt x="3674" y="520"/>
                    <a:pt x="3682" y="505"/>
                  </a:cubicBezTo>
                  <a:cubicBezTo>
                    <a:pt x="3727" y="451"/>
                    <a:pt x="3735" y="436"/>
                    <a:pt x="3712" y="367"/>
                  </a:cubicBezTo>
                  <a:cubicBezTo>
                    <a:pt x="3689" y="306"/>
                    <a:pt x="3628" y="298"/>
                    <a:pt x="3567" y="291"/>
                  </a:cubicBezTo>
                  <a:cubicBezTo>
                    <a:pt x="3338" y="252"/>
                    <a:pt x="3529" y="428"/>
                    <a:pt x="3399" y="474"/>
                  </a:cubicBezTo>
                  <a:cubicBezTo>
                    <a:pt x="3322" y="497"/>
                    <a:pt x="3300" y="634"/>
                    <a:pt x="3216" y="665"/>
                  </a:cubicBezTo>
                  <a:cubicBezTo>
                    <a:pt x="3193" y="672"/>
                    <a:pt x="3216" y="619"/>
                    <a:pt x="3223" y="611"/>
                  </a:cubicBezTo>
                  <a:cubicBezTo>
                    <a:pt x="3254" y="566"/>
                    <a:pt x="3322" y="482"/>
                    <a:pt x="3338" y="428"/>
                  </a:cubicBezTo>
                  <a:cubicBezTo>
                    <a:pt x="3376" y="329"/>
                    <a:pt x="3200" y="313"/>
                    <a:pt x="3170" y="222"/>
                  </a:cubicBezTo>
                  <a:cubicBezTo>
                    <a:pt x="3162" y="222"/>
                    <a:pt x="3162" y="291"/>
                    <a:pt x="3155" y="306"/>
                  </a:cubicBezTo>
                  <a:cubicBezTo>
                    <a:pt x="3101" y="451"/>
                    <a:pt x="3101" y="451"/>
                    <a:pt x="3101" y="451"/>
                  </a:cubicBezTo>
                  <a:cubicBezTo>
                    <a:pt x="3109" y="420"/>
                    <a:pt x="3116" y="382"/>
                    <a:pt x="3116" y="352"/>
                  </a:cubicBezTo>
                  <a:cubicBezTo>
                    <a:pt x="3116" y="336"/>
                    <a:pt x="3086" y="313"/>
                    <a:pt x="3078" y="283"/>
                  </a:cubicBezTo>
                  <a:cubicBezTo>
                    <a:pt x="3070" y="191"/>
                    <a:pt x="3017" y="161"/>
                    <a:pt x="2925" y="161"/>
                  </a:cubicBezTo>
                  <a:cubicBezTo>
                    <a:pt x="2880" y="161"/>
                    <a:pt x="2811" y="107"/>
                    <a:pt x="2811" y="168"/>
                  </a:cubicBezTo>
                  <a:cubicBezTo>
                    <a:pt x="2811" y="230"/>
                    <a:pt x="2803" y="321"/>
                    <a:pt x="2765" y="367"/>
                  </a:cubicBezTo>
                  <a:cubicBezTo>
                    <a:pt x="2742" y="405"/>
                    <a:pt x="2696" y="390"/>
                    <a:pt x="2673" y="420"/>
                  </a:cubicBezTo>
                  <a:cubicBezTo>
                    <a:pt x="2643" y="459"/>
                    <a:pt x="2650" y="505"/>
                    <a:pt x="2628" y="550"/>
                  </a:cubicBezTo>
                  <a:cubicBezTo>
                    <a:pt x="2612" y="573"/>
                    <a:pt x="2681" y="604"/>
                    <a:pt x="2704" y="619"/>
                  </a:cubicBezTo>
                  <a:cubicBezTo>
                    <a:pt x="2788" y="665"/>
                    <a:pt x="2689" y="672"/>
                    <a:pt x="2650" y="703"/>
                  </a:cubicBezTo>
                  <a:cubicBezTo>
                    <a:pt x="2582" y="787"/>
                    <a:pt x="2704" y="795"/>
                    <a:pt x="2719" y="833"/>
                  </a:cubicBezTo>
                  <a:cubicBezTo>
                    <a:pt x="2650" y="833"/>
                    <a:pt x="2643" y="787"/>
                    <a:pt x="2605" y="787"/>
                  </a:cubicBezTo>
                  <a:cubicBezTo>
                    <a:pt x="2566" y="779"/>
                    <a:pt x="2612" y="871"/>
                    <a:pt x="2528" y="863"/>
                  </a:cubicBezTo>
                  <a:cubicBezTo>
                    <a:pt x="2482" y="863"/>
                    <a:pt x="2490" y="902"/>
                    <a:pt x="2528" y="902"/>
                  </a:cubicBezTo>
                  <a:cubicBezTo>
                    <a:pt x="2574" y="902"/>
                    <a:pt x="2543" y="932"/>
                    <a:pt x="2543" y="963"/>
                  </a:cubicBezTo>
                  <a:cubicBezTo>
                    <a:pt x="2543" y="1024"/>
                    <a:pt x="2582" y="1039"/>
                    <a:pt x="2582" y="1093"/>
                  </a:cubicBezTo>
                  <a:cubicBezTo>
                    <a:pt x="2582" y="1192"/>
                    <a:pt x="2673" y="1199"/>
                    <a:pt x="2696" y="1253"/>
                  </a:cubicBezTo>
                  <a:cubicBezTo>
                    <a:pt x="2643" y="1253"/>
                    <a:pt x="2635" y="1207"/>
                    <a:pt x="2582" y="1230"/>
                  </a:cubicBezTo>
                  <a:cubicBezTo>
                    <a:pt x="2543" y="1253"/>
                    <a:pt x="2490" y="1268"/>
                    <a:pt x="2444" y="1245"/>
                  </a:cubicBezTo>
                  <a:cubicBezTo>
                    <a:pt x="2406" y="1230"/>
                    <a:pt x="2375" y="1207"/>
                    <a:pt x="2414" y="1261"/>
                  </a:cubicBezTo>
                  <a:cubicBezTo>
                    <a:pt x="2429" y="1283"/>
                    <a:pt x="2345" y="1314"/>
                    <a:pt x="2322" y="1306"/>
                  </a:cubicBezTo>
                  <a:cubicBezTo>
                    <a:pt x="2253" y="1276"/>
                    <a:pt x="2253" y="1207"/>
                    <a:pt x="2200" y="1276"/>
                  </a:cubicBezTo>
                  <a:cubicBezTo>
                    <a:pt x="2169" y="1322"/>
                    <a:pt x="2192" y="1306"/>
                    <a:pt x="2223" y="1329"/>
                  </a:cubicBezTo>
                  <a:cubicBezTo>
                    <a:pt x="2299" y="1368"/>
                    <a:pt x="2284" y="1536"/>
                    <a:pt x="2345" y="1566"/>
                  </a:cubicBezTo>
                  <a:cubicBezTo>
                    <a:pt x="2436" y="1604"/>
                    <a:pt x="2330" y="1574"/>
                    <a:pt x="2368" y="1650"/>
                  </a:cubicBezTo>
                  <a:cubicBezTo>
                    <a:pt x="2383" y="1673"/>
                    <a:pt x="2398" y="1795"/>
                    <a:pt x="2360" y="1810"/>
                  </a:cubicBezTo>
                  <a:cubicBezTo>
                    <a:pt x="2345" y="1818"/>
                    <a:pt x="2238" y="1795"/>
                    <a:pt x="2223" y="1780"/>
                  </a:cubicBezTo>
                  <a:cubicBezTo>
                    <a:pt x="2200" y="1765"/>
                    <a:pt x="2161" y="1704"/>
                    <a:pt x="2139" y="1696"/>
                  </a:cubicBezTo>
                  <a:cubicBezTo>
                    <a:pt x="2139" y="1734"/>
                    <a:pt x="2078" y="1780"/>
                    <a:pt x="2116" y="1803"/>
                  </a:cubicBezTo>
                  <a:cubicBezTo>
                    <a:pt x="2169" y="1841"/>
                    <a:pt x="2139" y="1856"/>
                    <a:pt x="2139" y="1902"/>
                  </a:cubicBezTo>
                  <a:cubicBezTo>
                    <a:pt x="2223" y="1902"/>
                    <a:pt x="2276" y="1948"/>
                    <a:pt x="2307" y="2017"/>
                  </a:cubicBezTo>
                  <a:cubicBezTo>
                    <a:pt x="2353" y="2124"/>
                    <a:pt x="2421" y="2085"/>
                    <a:pt x="2505" y="2139"/>
                  </a:cubicBezTo>
                  <a:cubicBezTo>
                    <a:pt x="2566" y="2170"/>
                    <a:pt x="2467" y="2238"/>
                    <a:pt x="2475" y="2246"/>
                  </a:cubicBezTo>
                  <a:cubicBezTo>
                    <a:pt x="2543" y="2299"/>
                    <a:pt x="2543" y="2299"/>
                    <a:pt x="2543" y="2299"/>
                  </a:cubicBezTo>
                  <a:cubicBezTo>
                    <a:pt x="2589" y="2345"/>
                    <a:pt x="2696" y="2475"/>
                    <a:pt x="2696" y="2544"/>
                  </a:cubicBezTo>
                  <a:cubicBezTo>
                    <a:pt x="2666" y="2544"/>
                    <a:pt x="2628" y="2399"/>
                    <a:pt x="2589" y="2376"/>
                  </a:cubicBezTo>
                  <a:cubicBezTo>
                    <a:pt x="2414" y="2269"/>
                    <a:pt x="2414" y="2269"/>
                    <a:pt x="2414" y="2269"/>
                  </a:cubicBezTo>
                  <a:cubicBezTo>
                    <a:pt x="2360" y="2238"/>
                    <a:pt x="2307" y="2292"/>
                    <a:pt x="2261" y="2231"/>
                  </a:cubicBezTo>
                  <a:cubicBezTo>
                    <a:pt x="2238" y="2200"/>
                    <a:pt x="2230" y="2215"/>
                    <a:pt x="2192" y="2215"/>
                  </a:cubicBezTo>
                  <a:cubicBezTo>
                    <a:pt x="2192" y="2292"/>
                    <a:pt x="2269" y="2284"/>
                    <a:pt x="2307" y="2337"/>
                  </a:cubicBezTo>
                  <a:cubicBezTo>
                    <a:pt x="2322" y="2360"/>
                    <a:pt x="2490" y="2483"/>
                    <a:pt x="2436" y="2468"/>
                  </a:cubicBezTo>
                  <a:cubicBezTo>
                    <a:pt x="2391" y="2460"/>
                    <a:pt x="2368" y="2422"/>
                    <a:pt x="2322" y="2422"/>
                  </a:cubicBezTo>
                  <a:cubicBezTo>
                    <a:pt x="2291" y="2414"/>
                    <a:pt x="2253" y="2345"/>
                    <a:pt x="2207" y="2322"/>
                  </a:cubicBezTo>
                  <a:cubicBezTo>
                    <a:pt x="2078" y="2269"/>
                    <a:pt x="2177" y="2391"/>
                    <a:pt x="2078" y="2437"/>
                  </a:cubicBezTo>
                  <a:cubicBezTo>
                    <a:pt x="1955" y="2452"/>
                    <a:pt x="1932" y="2360"/>
                    <a:pt x="1932" y="2261"/>
                  </a:cubicBezTo>
                  <a:cubicBezTo>
                    <a:pt x="1894" y="2254"/>
                    <a:pt x="1825" y="2208"/>
                    <a:pt x="1818" y="2269"/>
                  </a:cubicBezTo>
                  <a:cubicBezTo>
                    <a:pt x="1818" y="2307"/>
                    <a:pt x="1780" y="2368"/>
                    <a:pt x="1810" y="2399"/>
                  </a:cubicBezTo>
                  <a:cubicBezTo>
                    <a:pt x="1894" y="2468"/>
                    <a:pt x="1894" y="2513"/>
                    <a:pt x="1864" y="2605"/>
                  </a:cubicBezTo>
                  <a:cubicBezTo>
                    <a:pt x="1856" y="2628"/>
                    <a:pt x="1864" y="2658"/>
                    <a:pt x="1871" y="2674"/>
                  </a:cubicBezTo>
                  <a:cubicBezTo>
                    <a:pt x="1894" y="2727"/>
                    <a:pt x="1787" y="2689"/>
                    <a:pt x="1772" y="2628"/>
                  </a:cubicBezTo>
                  <a:cubicBezTo>
                    <a:pt x="1764" y="2582"/>
                    <a:pt x="1764" y="2559"/>
                    <a:pt x="1749" y="2521"/>
                  </a:cubicBezTo>
                  <a:cubicBezTo>
                    <a:pt x="1734" y="2483"/>
                    <a:pt x="1749" y="2391"/>
                    <a:pt x="1696" y="2406"/>
                  </a:cubicBezTo>
                  <a:cubicBezTo>
                    <a:pt x="1634" y="2422"/>
                    <a:pt x="1604" y="2437"/>
                    <a:pt x="1543" y="2437"/>
                  </a:cubicBezTo>
                  <a:cubicBezTo>
                    <a:pt x="1543" y="2475"/>
                    <a:pt x="1550" y="2742"/>
                    <a:pt x="1566" y="2750"/>
                  </a:cubicBezTo>
                  <a:cubicBezTo>
                    <a:pt x="1642" y="2819"/>
                    <a:pt x="1742" y="2788"/>
                    <a:pt x="1742" y="2910"/>
                  </a:cubicBezTo>
                  <a:cubicBezTo>
                    <a:pt x="1726" y="2910"/>
                    <a:pt x="1703" y="2880"/>
                    <a:pt x="1673" y="2880"/>
                  </a:cubicBezTo>
                  <a:cubicBezTo>
                    <a:pt x="1558" y="2880"/>
                    <a:pt x="1589" y="2949"/>
                    <a:pt x="1535" y="3025"/>
                  </a:cubicBezTo>
                  <a:cubicBezTo>
                    <a:pt x="1489" y="3109"/>
                    <a:pt x="1604" y="3071"/>
                    <a:pt x="1627" y="3140"/>
                  </a:cubicBezTo>
                  <a:cubicBezTo>
                    <a:pt x="1634" y="3162"/>
                    <a:pt x="1657" y="3224"/>
                    <a:pt x="1680" y="3239"/>
                  </a:cubicBezTo>
                  <a:cubicBezTo>
                    <a:pt x="1742" y="3292"/>
                    <a:pt x="1711" y="3338"/>
                    <a:pt x="1803" y="3338"/>
                  </a:cubicBezTo>
                  <a:cubicBezTo>
                    <a:pt x="1894" y="3338"/>
                    <a:pt x="1902" y="3331"/>
                    <a:pt x="1978" y="3369"/>
                  </a:cubicBezTo>
                  <a:cubicBezTo>
                    <a:pt x="1978" y="3384"/>
                    <a:pt x="1978" y="3384"/>
                    <a:pt x="1978" y="3384"/>
                  </a:cubicBezTo>
                  <a:cubicBezTo>
                    <a:pt x="1940" y="3392"/>
                    <a:pt x="1909" y="3377"/>
                    <a:pt x="1864" y="3384"/>
                  </a:cubicBezTo>
                  <a:cubicBezTo>
                    <a:pt x="1848" y="3384"/>
                    <a:pt x="1848" y="3407"/>
                    <a:pt x="1825" y="3392"/>
                  </a:cubicBezTo>
                  <a:cubicBezTo>
                    <a:pt x="1810" y="3377"/>
                    <a:pt x="1787" y="3377"/>
                    <a:pt x="1772" y="3384"/>
                  </a:cubicBezTo>
                  <a:cubicBezTo>
                    <a:pt x="1772" y="3407"/>
                    <a:pt x="1787" y="3415"/>
                    <a:pt x="1787" y="3438"/>
                  </a:cubicBezTo>
                  <a:cubicBezTo>
                    <a:pt x="1787" y="3476"/>
                    <a:pt x="1726" y="3407"/>
                    <a:pt x="1726" y="3399"/>
                  </a:cubicBezTo>
                  <a:cubicBezTo>
                    <a:pt x="1696" y="3377"/>
                    <a:pt x="1719" y="3361"/>
                    <a:pt x="1696" y="3338"/>
                  </a:cubicBezTo>
                  <a:lnTo>
                    <a:pt x="1696" y="3338"/>
                  </a:lnTo>
                  <a:cubicBezTo>
                    <a:pt x="1680" y="3407"/>
                    <a:pt x="1543" y="3254"/>
                    <a:pt x="1512" y="3246"/>
                  </a:cubicBezTo>
                  <a:lnTo>
                    <a:pt x="1497" y="3246"/>
                  </a:lnTo>
                  <a:cubicBezTo>
                    <a:pt x="1497" y="3246"/>
                    <a:pt x="1497" y="3246"/>
                    <a:pt x="1489" y="3246"/>
                  </a:cubicBezTo>
                  <a:cubicBezTo>
                    <a:pt x="1459" y="3369"/>
                    <a:pt x="1444" y="3544"/>
                    <a:pt x="1467" y="3667"/>
                  </a:cubicBezTo>
                  <a:cubicBezTo>
                    <a:pt x="1482" y="3674"/>
                    <a:pt x="1512" y="3667"/>
                    <a:pt x="1520" y="3674"/>
                  </a:cubicBezTo>
                  <a:cubicBezTo>
                    <a:pt x="1528" y="3697"/>
                    <a:pt x="1512" y="3743"/>
                    <a:pt x="1520" y="3774"/>
                  </a:cubicBezTo>
                  <a:cubicBezTo>
                    <a:pt x="1520" y="3781"/>
                    <a:pt x="1558" y="3911"/>
                    <a:pt x="1566" y="3919"/>
                  </a:cubicBezTo>
                  <a:cubicBezTo>
                    <a:pt x="1596" y="3965"/>
                    <a:pt x="1665" y="3904"/>
                    <a:pt x="1696" y="3881"/>
                  </a:cubicBezTo>
                  <a:cubicBezTo>
                    <a:pt x="1726" y="3865"/>
                    <a:pt x="1795" y="3796"/>
                    <a:pt x="1825" y="3796"/>
                  </a:cubicBezTo>
                  <a:cubicBezTo>
                    <a:pt x="1833" y="3796"/>
                    <a:pt x="1818" y="3842"/>
                    <a:pt x="1848" y="3865"/>
                  </a:cubicBezTo>
                  <a:cubicBezTo>
                    <a:pt x="1971" y="3972"/>
                    <a:pt x="1994" y="3789"/>
                    <a:pt x="2078" y="3758"/>
                  </a:cubicBezTo>
                  <a:cubicBezTo>
                    <a:pt x="2039" y="3812"/>
                    <a:pt x="2039" y="3873"/>
                    <a:pt x="1978" y="3911"/>
                  </a:cubicBezTo>
                  <a:cubicBezTo>
                    <a:pt x="1948" y="3934"/>
                    <a:pt x="1856" y="3995"/>
                    <a:pt x="1818" y="3965"/>
                  </a:cubicBezTo>
                  <a:cubicBezTo>
                    <a:pt x="1757" y="3919"/>
                    <a:pt x="1734" y="4003"/>
                    <a:pt x="1703" y="4049"/>
                  </a:cubicBezTo>
                  <a:cubicBezTo>
                    <a:pt x="1642" y="4125"/>
                    <a:pt x="1719" y="4133"/>
                    <a:pt x="1780" y="4125"/>
                  </a:cubicBezTo>
                  <a:cubicBezTo>
                    <a:pt x="1886" y="4110"/>
                    <a:pt x="1978" y="4148"/>
                    <a:pt x="2055" y="4201"/>
                  </a:cubicBezTo>
                  <a:cubicBezTo>
                    <a:pt x="2085" y="4224"/>
                    <a:pt x="2108" y="4255"/>
                    <a:pt x="2139" y="4278"/>
                  </a:cubicBezTo>
                  <a:cubicBezTo>
                    <a:pt x="2184" y="4308"/>
                    <a:pt x="2108" y="4285"/>
                    <a:pt x="2085" y="4270"/>
                  </a:cubicBezTo>
                  <a:cubicBezTo>
                    <a:pt x="2039" y="4247"/>
                    <a:pt x="1994" y="4148"/>
                    <a:pt x="1940" y="4171"/>
                  </a:cubicBezTo>
                  <a:cubicBezTo>
                    <a:pt x="1894" y="4186"/>
                    <a:pt x="1825" y="4194"/>
                    <a:pt x="1803" y="4232"/>
                  </a:cubicBezTo>
                  <a:cubicBezTo>
                    <a:pt x="1772" y="4301"/>
                    <a:pt x="1864" y="4270"/>
                    <a:pt x="1825" y="4339"/>
                  </a:cubicBezTo>
                  <a:cubicBezTo>
                    <a:pt x="1764" y="4446"/>
                    <a:pt x="1657" y="4507"/>
                    <a:pt x="1864" y="4522"/>
                  </a:cubicBezTo>
                  <a:cubicBezTo>
                    <a:pt x="1932" y="4530"/>
                    <a:pt x="1902" y="4637"/>
                    <a:pt x="2024" y="4637"/>
                  </a:cubicBezTo>
                  <a:cubicBezTo>
                    <a:pt x="2093" y="4637"/>
                    <a:pt x="2009" y="4675"/>
                    <a:pt x="1971" y="4667"/>
                  </a:cubicBezTo>
                  <a:cubicBezTo>
                    <a:pt x="1917" y="4660"/>
                    <a:pt x="1902" y="4599"/>
                    <a:pt x="1841" y="4606"/>
                  </a:cubicBezTo>
                  <a:cubicBezTo>
                    <a:pt x="1833" y="4606"/>
                    <a:pt x="1688" y="4568"/>
                    <a:pt x="1680" y="4606"/>
                  </a:cubicBezTo>
                  <a:cubicBezTo>
                    <a:pt x="1680" y="4644"/>
                    <a:pt x="1596" y="4728"/>
                    <a:pt x="1573" y="4751"/>
                  </a:cubicBezTo>
                  <a:cubicBezTo>
                    <a:pt x="1573" y="4805"/>
                    <a:pt x="1642" y="4858"/>
                    <a:pt x="1688" y="4835"/>
                  </a:cubicBezTo>
                  <a:cubicBezTo>
                    <a:pt x="1749" y="4813"/>
                    <a:pt x="1734" y="4866"/>
                    <a:pt x="1749" y="4904"/>
                  </a:cubicBezTo>
                  <a:cubicBezTo>
                    <a:pt x="1757" y="4927"/>
                    <a:pt x="1871" y="5011"/>
                    <a:pt x="1841" y="5011"/>
                  </a:cubicBezTo>
                  <a:cubicBezTo>
                    <a:pt x="1764" y="5019"/>
                    <a:pt x="1696" y="4996"/>
                    <a:pt x="1673" y="4912"/>
                  </a:cubicBezTo>
                  <a:cubicBezTo>
                    <a:pt x="1642" y="4912"/>
                    <a:pt x="1581" y="4919"/>
                    <a:pt x="1550" y="4912"/>
                  </a:cubicBezTo>
                  <a:cubicBezTo>
                    <a:pt x="1497" y="4896"/>
                    <a:pt x="1505" y="5042"/>
                    <a:pt x="1482" y="5088"/>
                  </a:cubicBezTo>
                  <a:cubicBezTo>
                    <a:pt x="1467" y="5110"/>
                    <a:pt x="1451" y="5126"/>
                    <a:pt x="1436" y="5149"/>
                  </a:cubicBezTo>
                  <a:cubicBezTo>
                    <a:pt x="1413" y="5187"/>
                    <a:pt x="1512" y="5202"/>
                    <a:pt x="1428" y="5225"/>
                  </a:cubicBezTo>
                  <a:cubicBezTo>
                    <a:pt x="1390" y="5240"/>
                    <a:pt x="1337" y="5317"/>
                    <a:pt x="1421" y="5301"/>
                  </a:cubicBezTo>
                  <a:cubicBezTo>
                    <a:pt x="1505" y="5286"/>
                    <a:pt x="1566" y="5255"/>
                    <a:pt x="1650" y="5255"/>
                  </a:cubicBezTo>
                  <a:cubicBezTo>
                    <a:pt x="1650" y="5278"/>
                    <a:pt x="1558" y="5317"/>
                    <a:pt x="1581" y="5340"/>
                  </a:cubicBezTo>
                  <a:cubicBezTo>
                    <a:pt x="1589" y="5347"/>
                    <a:pt x="1696" y="5362"/>
                    <a:pt x="1657" y="5378"/>
                  </a:cubicBezTo>
                  <a:cubicBezTo>
                    <a:pt x="1619" y="5393"/>
                    <a:pt x="1474" y="5424"/>
                    <a:pt x="1467" y="5454"/>
                  </a:cubicBezTo>
                  <a:cubicBezTo>
                    <a:pt x="1459" y="5492"/>
                    <a:pt x="1413" y="5546"/>
                    <a:pt x="1421" y="5584"/>
                  </a:cubicBezTo>
                  <a:cubicBezTo>
                    <a:pt x="1421" y="5599"/>
                    <a:pt x="1421" y="5676"/>
                    <a:pt x="1405" y="5676"/>
                  </a:cubicBezTo>
                  <a:cubicBezTo>
                    <a:pt x="1352" y="5676"/>
                    <a:pt x="1352" y="5553"/>
                    <a:pt x="1291" y="5599"/>
                  </a:cubicBezTo>
                  <a:cubicBezTo>
                    <a:pt x="1230" y="5645"/>
                    <a:pt x="1138" y="5630"/>
                    <a:pt x="1062" y="5630"/>
                  </a:cubicBezTo>
                  <a:cubicBezTo>
                    <a:pt x="962" y="5660"/>
                    <a:pt x="840" y="5683"/>
                    <a:pt x="932" y="5821"/>
                  </a:cubicBezTo>
                  <a:cubicBezTo>
                    <a:pt x="970" y="5897"/>
                    <a:pt x="1130" y="5828"/>
                    <a:pt x="1214" y="5859"/>
                  </a:cubicBezTo>
                  <a:cubicBezTo>
                    <a:pt x="1283" y="5882"/>
                    <a:pt x="1344" y="5859"/>
                    <a:pt x="1413" y="5874"/>
                  </a:cubicBezTo>
                  <a:cubicBezTo>
                    <a:pt x="1512" y="5897"/>
                    <a:pt x="1558" y="5782"/>
                    <a:pt x="1673" y="5782"/>
                  </a:cubicBezTo>
                  <a:cubicBezTo>
                    <a:pt x="1742" y="5782"/>
                    <a:pt x="1818" y="5851"/>
                    <a:pt x="1909" y="5851"/>
                  </a:cubicBezTo>
                  <a:lnTo>
                    <a:pt x="1909" y="5851"/>
                  </a:lnTo>
                  <a:cubicBezTo>
                    <a:pt x="1825" y="5874"/>
                    <a:pt x="1787" y="5874"/>
                    <a:pt x="1703" y="5836"/>
                  </a:cubicBezTo>
                  <a:cubicBezTo>
                    <a:pt x="1596" y="5782"/>
                    <a:pt x="1535" y="5966"/>
                    <a:pt x="1444" y="5912"/>
                  </a:cubicBezTo>
                  <a:cubicBezTo>
                    <a:pt x="1382" y="5874"/>
                    <a:pt x="1291" y="5958"/>
                    <a:pt x="1230" y="5958"/>
                  </a:cubicBezTo>
                  <a:lnTo>
                    <a:pt x="1230" y="5958"/>
                  </a:lnTo>
                  <a:cubicBezTo>
                    <a:pt x="1230" y="5966"/>
                    <a:pt x="1230" y="5966"/>
                    <a:pt x="1230" y="5966"/>
                  </a:cubicBezTo>
                  <a:cubicBezTo>
                    <a:pt x="1283" y="5989"/>
                    <a:pt x="1352" y="6180"/>
                    <a:pt x="1421" y="6226"/>
                  </a:cubicBezTo>
                  <a:cubicBezTo>
                    <a:pt x="1482" y="6271"/>
                    <a:pt x="1566" y="6287"/>
                    <a:pt x="1642" y="6310"/>
                  </a:cubicBezTo>
                  <a:cubicBezTo>
                    <a:pt x="1673" y="6317"/>
                    <a:pt x="1726" y="6378"/>
                    <a:pt x="1734" y="6378"/>
                  </a:cubicBezTo>
                  <a:cubicBezTo>
                    <a:pt x="1886" y="6386"/>
                    <a:pt x="2017" y="6126"/>
                    <a:pt x="2093" y="6027"/>
                  </a:cubicBezTo>
                  <a:cubicBezTo>
                    <a:pt x="2146" y="6012"/>
                    <a:pt x="2207" y="5928"/>
                    <a:pt x="2253" y="5889"/>
                  </a:cubicBezTo>
                  <a:cubicBezTo>
                    <a:pt x="2284" y="5859"/>
                    <a:pt x="2291" y="5821"/>
                    <a:pt x="2322" y="5798"/>
                  </a:cubicBezTo>
                  <a:cubicBezTo>
                    <a:pt x="2337" y="5775"/>
                    <a:pt x="2353" y="5821"/>
                    <a:pt x="2391" y="5790"/>
                  </a:cubicBezTo>
                  <a:cubicBezTo>
                    <a:pt x="2406" y="5775"/>
                    <a:pt x="2414" y="5729"/>
                    <a:pt x="2429" y="5706"/>
                  </a:cubicBezTo>
                  <a:cubicBezTo>
                    <a:pt x="2452" y="5660"/>
                    <a:pt x="2658" y="5446"/>
                    <a:pt x="2597" y="5416"/>
                  </a:cubicBezTo>
                  <a:cubicBezTo>
                    <a:pt x="2513" y="5385"/>
                    <a:pt x="2398" y="5401"/>
                    <a:pt x="2299" y="5378"/>
                  </a:cubicBezTo>
                  <a:cubicBezTo>
                    <a:pt x="2345" y="5347"/>
                    <a:pt x="2673" y="5385"/>
                    <a:pt x="2650" y="5431"/>
                  </a:cubicBezTo>
                  <a:cubicBezTo>
                    <a:pt x="2612" y="5523"/>
                    <a:pt x="2551" y="5614"/>
                    <a:pt x="2498" y="5699"/>
                  </a:cubicBezTo>
                  <a:cubicBezTo>
                    <a:pt x="2459" y="5752"/>
                    <a:pt x="2391" y="5798"/>
                    <a:pt x="2482" y="5805"/>
                  </a:cubicBezTo>
                  <a:cubicBezTo>
                    <a:pt x="2521" y="5813"/>
                    <a:pt x="2421" y="5889"/>
                    <a:pt x="2414" y="5897"/>
                  </a:cubicBezTo>
                  <a:cubicBezTo>
                    <a:pt x="2322" y="5951"/>
                    <a:pt x="2322" y="5951"/>
                    <a:pt x="2322" y="5951"/>
                  </a:cubicBezTo>
                  <a:cubicBezTo>
                    <a:pt x="2276" y="5974"/>
                    <a:pt x="2337" y="5958"/>
                    <a:pt x="2345" y="5981"/>
                  </a:cubicBezTo>
                  <a:cubicBezTo>
                    <a:pt x="2345" y="5996"/>
                    <a:pt x="2330" y="6012"/>
                    <a:pt x="2322" y="6027"/>
                  </a:cubicBezTo>
                  <a:lnTo>
                    <a:pt x="2322" y="6027"/>
                  </a:lnTo>
                  <a:cubicBezTo>
                    <a:pt x="2337" y="6050"/>
                    <a:pt x="2345" y="6080"/>
                    <a:pt x="2368" y="6103"/>
                  </a:cubicBezTo>
                  <a:cubicBezTo>
                    <a:pt x="2383" y="6111"/>
                    <a:pt x="2398" y="6096"/>
                    <a:pt x="2406" y="6096"/>
                  </a:cubicBezTo>
                  <a:cubicBezTo>
                    <a:pt x="2436" y="6096"/>
                    <a:pt x="2459" y="6111"/>
                    <a:pt x="2482" y="6111"/>
                  </a:cubicBezTo>
                  <a:cubicBezTo>
                    <a:pt x="2498" y="6111"/>
                    <a:pt x="2498" y="6088"/>
                    <a:pt x="2498" y="6080"/>
                  </a:cubicBezTo>
                  <a:cubicBezTo>
                    <a:pt x="2505" y="6057"/>
                    <a:pt x="2482" y="6027"/>
                    <a:pt x="2498" y="6012"/>
                  </a:cubicBezTo>
                  <a:cubicBezTo>
                    <a:pt x="2528" y="5996"/>
                    <a:pt x="2566" y="6012"/>
                    <a:pt x="2589" y="6027"/>
                  </a:cubicBezTo>
                  <a:cubicBezTo>
                    <a:pt x="2605" y="6027"/>
                    <a:pt x="2582" y="6050"/>
                    <a:pt x="2589" y="6057"/>
                  </a:cubicBezTo>
                  <a:cubicBezTo>
                    <a:pt x="2612" y="6073"/>
                    <a:pt x="2635" y="6057"/>
                    <a:pt x="2658" y="6065"/>
                  </a:cubicBezTo>
                  <a:cubicBezTo>
                    <a:pt x="2673" y="6065"/>
                    <a:pt x="2696" y="6065"/>
                    <a:pt x="2696" y="6080"/>
                  </a:cubicBezTo>
                  <a:cubicBezTo>
                    <a:pt x="2696" y="6111"/>
                    <a:pt x="2658" y="6126"/>
                    <a:pt x="2650" y="6157"/>
                  </a:cubicBezTo>
                  <a:cubicBezTo>
                    <a:pt x="2650" y="6180"/>
                    <a:pt x="2681" y="6195"/>
                    <a:pt x="2673" y="6218"/>
                  </a:cubicBezTo>
                  <a:cubicBezTo>
                    <a:pt x="2673" y="6233"/>
                    <a:pt x="2650" y="6233"/>
                    <a:pt x="2650" y="6249"/>
                  </a:cubicBezTo>
                  <a:cubicBezTo>
                    <a:pt x="2650" y="6264"/>
                    <a:pt x="2658" y="6287"/>
                    <a:pt x="2673" y="6294"/>
                  </a:cubicBezTo>
                  <a:cubicBezTo>
                    <a:pt x="2689" y="6302"/>
                    <a:pt x="2704" y="6302"/>
                    <a:pt x="2719" y="6302"/>
                  </a:cubicBezTo>
                  <a:cubicBezTo>
                    <a:pt x="2750" y="6302"/>
                    <a:pt x="2780" y="6294"/>
                    <a:pt x="2811" y="6279"/>
                  </a:cubicBezTo>
                  <a:cubicBezTo>
                    <a:pt x="2834" y="6271"/>
                    <a:pt x="2857" y="6241"/>
                    <a:pt x="2880" y="6218"/>
                  </a:cubicBezTo>
                  <a:cubicBezTo>
                    <a:pt x="2895" y="6203"/>
                    <a:pt x="2895" y="6180"/>
                    <a:pt x="2918" y="6172"/>
                  </a:cubicBezTo>
                  <a:cubicBezTo>
                    <a:pt x="2956" y="6164"/>
                    <a:pt x="2994" y="6195"/>
                    <a:pt x="3025" y="6195"/>
                  </a:cubicBezTo>
                  <a:cubicBezTo>
                    <a:pt x="3055" y="6203"/>
                    <a:pt x="3093" y="6203"/>
                    <a:pt x="3124" y="6187"/>
                  </a:cubicBezTo>
                  <a:cubicBezTo>
                    <a:pt x="3147" y="6180"/>
                    <a:pt x="3155" y="6157"/>
                    <a:pt x="3178" y="6149"/>
                  </a:cubicBezTo>
                  <a:cubicBezTo>
                    <a:pt x="3200" y="6141"/>
                    <a:pt x="3231" y="6157"/>
                    <a:pt x="3246" y="6149"/>
                  </a:cubicBezTo>
                  <a:cubicBezTo>
                    <a:pt x="3269" y="6141"/>
                    <a:pt x="3277" y="6103"/>
                    <a:pt x="3300" y="6096"/>
                  </a:cubicBezTo>
                  <a:cubicBezTo>
                    <a:pt x="3330" y="6080"/>
                    <a:pt x="3376" y="6080"/>
                    <a:pt x="3414" y="6073"/>
                  </a:cubicBezTo>
                  <a:lnTo>
                    <a:pt x="3414" y="6073"/>
                  </a:lnTo>
                  <a:cubicBezTo>
                    <a:pt x="3414" y="6042"/>
                    <a:pt x="3437" y="5996"/>
                    <a:pt x="3414" y="5966"/>
                  </a:cubicBezTo>
                  <a:cubicBezTo>
                    <a:pt x="3399" y="5951"/>
                    <a:pt x="3368" y="5996"/>
                    <a:pt x="3345" y="6004"/>
                  </a:cubicBezTo>
                  <a:cubicBezTo>
                    <a:pt x="3322" y="6004"/>
                    <a:pt x="3284" y="6012"/>
                    <a:pt x="3261" y="5989"/>
                  </a:cubicBezTo>
                  <a:cubicBezTo>
                    <a:pt x="3246" y="5966"/>
                    <a:pt x="3239" y="5920"/>
                    <a:pt x="3261" y="5905"/>
                  </a:cubicBezTo>
                  <a:cubicBezTo>
                    <a:pt x="3292" y="5882"/>
                    <a:pt x="3338" y="5905"/>
                    <a:pt x="3376" y="5897"/>
                  </a:cubicBezTo>
                  <a:cubicBezTo>
                    <a:pt x="3414" y="5889"/>
                    <a:pt x="3445" y="5882"/>
                    <a:pt x="3475" y="5866"/>
                  </a:cubicBezTo>
                  <a:cubicBezTo>
                    <a:pt x="3483" y="5859"/>
                    <a:pt x="3475" y="5844"/>
                    <a:pt x="3475" y="5828"/>
                  </a:cubicBezTo>
                  <a:cubicBezTo>
                    <a:pt x="3468" y="5821"/>
                    <a:pt x="3445" y="5821"/>
                    <a:pt x="3452" y="5813"/>
                  </a:cubicBezTo>
                  <a:cubicBezTo>
                    <a:pt x="3452" y="5782"/>
                    <a:pt x="3475" y="5767"/>
                    <a:pt x="3483" y="5737"/>
                  </a:cubicBezTo>
                  <a:cubicBezTo>
                    <a:pt x="3491" y="5714"/>
                    <a:pt x="3475" y="5691"/>
                    <a:pt x="3483" y="5668"/>
                  </a:cubicBezTo>
                  <a:cubicBezTo>
                    <a:pt x="3498" y="5645"/>
                    <a:pt x="3529" y="5653"/>
                    <a:pt x="3544" y="5637"/>
                  </a:cubicBezTo>
                  <a:cubicBezTo>
                    <a:pt x="3567" y="5614"/>
                    <a:pt x="3559" y="5561"/>
                    <a:pt x="3590" y="5546"/>
                  </a:cubicBezTo>
                  <a:cubicBezTo>
                    <a:pt x="3613" y="5538"/>
                    <a:pt x="3628" y="5576"/>
                    <a:pt x="3643" y="5592"/>
                  </a:cubicBezTo>
                  <a:cubicBezTo>
                    <a:pt x="3666" y="5607"/>
                    <a:pt x="3682" y="5653"/>
                    <a:pt x="3704" y="5637"/>
                  </a:cubicBezTo>
                  <a:cubicBezTo>
                    <a:pt x="3766" y="5599"/>
                    <a:pt x="3773" y="5515"/>
                    <a:pt x="3827" y="5477"/>
                  </a:cubicBezTo>
                  <a:cubicBezTo>
                    <a:pt x="3842" y="5462"/>
                    <a:pt x="3865" y="5507"/>
                    <a:pt x="3880" y="5500"/>
                  </a:cubicBezTo>
                  <a:cubicBezTo>
                    <a:pt x="3903" y="5485"/>
                    <a:pt x="3903" y="5446"/>
                    <a:pt x="3926" y="5424"/>
                  </a:cubicBezTo>
                  <a:cubicBezTo>
                    <a:pt x="3941" y="5408"/>
                    <a:pt x="3972" y="5408"/>
                    <a:pt x="3987" y="5408"/>
                  </a:cubicBezTo>
                  <a:cubicBezTo>
                    <a:pt x="4010" y="5408"/>
                    <a:pt x="4025" y="5416"/>
                    <a:pt x="4041" y="5408"/>
                  </a:cubicBezTo>
                  <a:cubicBezTo>
                    <a:pt x="4056" y="5401"/>
                    <a:pt x="4064" y="5385"/>
                    <a:pt x="4079" y="5370"/>
                  </a:cubicBezTo>
                  <a:cubicBezTo>
                    <a:pt x="4086" y="5362"/>
                    <a:pt x="4102" y="5362"/>
                    <a:pt x="4109" y="5347"/>
                  </a:cubicBezTo>
                  <a:cubicBezTo>
                    <a:pt x="4109" y="5332"/>
                    <a:pt x="4086" y="5324"/>
                    <a:pt x="4086" y="5309"/>
                  </a:cubicBezTo>
                  <a:cubicBezTo>
                    <a:pt x="4094" y="5294"/>
                    <a:pt x="4102" y="5271"/>
                    <a:pt x="4117" y="5271"/>
                  </a:cubicBezTo>
                  <a:cubicBezTo>
                    <a:pt x="4170" y="5271"/>
                    <a:pt x="4208" y="5309"/>
                    <a:pt x="4254" y="5309"/>
                  </a:cubicBezTo>
                  <a:cubicBezTo>
                    <a:pt x="4285" y="5317"/>
                    <a:pt x="4316" y="5294"/>
                    <a:pt x="4346" y="5294"/>
                  </a:cubicBezTo>
                  <a:cubicBezTo>
                    <a:pt x="4361" y="5294"/>
                    <a:pt x="4361" y="5324"/>
                    <a:pt x="4369" y="5324"/>
                  </a:cubicBezTo>
                  <a:cubicBezTo>
                    <a:pt x="4384" y="5324"/>
                    <a:pt x="4392" y="5301"/>
                    <a:pt x="4407" y="5294"/>
                  </a:cubicBezTo>
                  <a:cubicBezTo>
                    <a:pt x="4415" y="5294"/>
                    <a:pt x="4422" y="5317"/>
                    <a:pt x="4438" y="5309"/>
                  </a:cubicBezTo>
                  <a:cubicBezTo>
                    <a:pt x="4453" y="5301"/>
                    <a:pt x="4453" y="5278"/>
                    <a:pt x="4461" y="5255"/>
                  </a:cubicBezTo>
                  <a:cubicBezTo>
                    <a:pt x="4461" y="5232"/>
                    <a:pt x="4445" y="5210"/>
                    <a:pt x="4453" y="5187"/>
                  </a:cubicBezTo>
                  <a:cubicBezTo>
                    <a:pt x="4461" y="5171"/>
                    <a:pt x="4476" y="5156"/>
                    <a:pt x="4491" y="5156"/>
                  </a:cubicBezTo>
                  <a:cubicBezTo>
                    <a:pt x="4514" y="5164"/>
                    <a:pt x="4529" y="5187"/>
                    <a:pt x="4545" y="5202"/>
                  </a:cubicBezTo>
                  <a:cubicBezTo>
                    <a:pt x="4560" y="5210"/>
                    <a:pt x="4568" y="5225"/>
                    <a:pt x="4583" y="5232"/>
                  </a:cubicBezTo>
                  <a:cubicBezTo>
                    <a:pt x="4598" y="5232"/>
                    <a:pt x="4613" y="5232"/>
                    <a:pt x="4629" y="5225"/>
                  </a:cubicBezTo>
                  <a:cubicBezTo>
                    <a:pt x="4644" y="5217"/>
                    <a:pt x="4644" y="5187"/>
                    <a:pt x="4659" y="5187"/>
                  </a:cubicBezTo>
                  <a:cubicBezTo>
                    <a:pt x="4675" y="5179"/>
                    <a:pt x="4690" y="5194"/>
                    <a:pt x="4705" y="5202"/>
                  </a:cubicBezTo>
                  <a:lnTo>
                    <a:pt x="4705" y="5202"/>
                  </a:lnTo>
                  <a:cubicBezTo>
                    <a:pt x="4728" y="5156"/>
                    <a:pt x="4758" y="5126"/>
                    <a:pt x="4774" y="5080"/>
                  </a:cubicBezTo>
                  <a:cubicBezTo>
                    <a:pt x="4789" y="5042"/>
                    <a:pt x="4789" y="4996"/>
                    <a:pt x="4797" y="4957"/>
                  </a:cubicBezTo>
                  <a:cubicBezTo>
                    <a:pt x="4797" y="4942"/>
                    <a:pt x="4789" y="4927"/>
                    <a:pt x="4789" y="4912"/>
                  </a:cubicBezTo>
                  <a:cubicBezTo>
                    <a:pt x="4797" y="4896"/>
                    <a:pt x="4812" y="4881"/>
                    <a:pt x="4804" y="4874"/>
                  </a:cubicBezTo>
                  <a:cubicBezTo>
                    <a:pt x="4804" y="4851"/>
                    <a:pt x="4774" y="4828"/>
                    <a:pt x="4789" y="4805"/>
                  </a:cubicBezTo>
                  <a:cubicBezTo>
                    <a:pt x="4797" y="4782"/>
                    <a:pt x="4835" y="4782"/>
                    <a:pt x="4858" y="4774"/>
                  </a:cubicBezTo>
                  <a:cubicBezTo>
                    <a:pt x="4865" y="4767"/>
                    <a:pt x="4873" y="4759"/>
                    <a:pt x="4881" y="4751"/>
                  </a:cubicBezTo>
                  <a:lnTo>
                    <a:pt x="4881" y="4751"/>
                  </a:lnTo>
                  <a:cubicBezTo>
                    <a:pt x="4919" y="4705"/>
                    <a:pt x="4957" y="4652"/>
                    <a:pt x="5003" y="4621"/>
                  </a:cubicBezTo>
                  <a:cubicBezTo>
                    <a:pt x="5026" y="4606"/>
                    <a:pt x="5056" y="4629"/>
                    <a:pt x="5087" y="4614"/>
                  </a:cubicBezTo>
                  <a:cubicBezTo>
                    <a:pt x="5117" y="4606"/>
                    <a:pt x="5148" y="4583"/>
                    <a:pt x="5179" y="4553"/>
                  </a:cubicBezTo>
                  <a:cubicBezTo>
                    <a:pt x="5194" y="4530"/>
                    <a:pt x="5179" y="4492"/>
                    <a:pt x="5202" y="4476"/>
                  </a:cubicBezTo>
                  <a:cubicBezTo>
                    <a:pt x="5240" y="4446"/>
                    <a:pt x="5293" y="4476"/>
                    <a:pt x="5324" y="4453"/>
                  </a:cubicBezTo>
                  <a:cubicBezTo>
                    <a:pt x="5347" y="4438"/>
                    <a:pt x="5339" y="4400"/>
                    <a:pt x="5347" y="4377"/>
                  </a:cubicBezTo>
                  <a:cubicBezTo>
                    <a:pt x="5354" y="4346"/>
                    <a:pt x="5369" y="4316"/>
                    <a:pt x="5362" y="4285"/>
                  </a:cubicBezTo>
                  <a:cubicBezTo>
                    <a:pt x="5362" y="4270"/>
                    <a:pt x="5324" y="4285"/>
                    <a:pt x="5316" y="4263"/>
                  </a:cubicBezTo>
                  <a:cubicBezTo>
                    <a:pt x="5308" y="4224"/>
                    <a:pt x="5347" y="4171"/>
                    <a:pt x="5331" y="4125"/>
                  </a:cubicBezTo>
                  <a:cubicBezTo>
                    <a:pt x="5324" y="4102"/>
                    <a:pt x="5263" y="4117"/>
                    <a:pt x="5263" y="4087"/>
                  </a:cubicBezTo>
                  <a:cubicBezTo>
                    <a:pt x="5263" y="4049"/>
                    <a:pt x="5308" y="4026"/>
                    <a:pt x="5331" y="3988"/>
                  </a:cubicBezTo>
                  <a:cubicBezTo>
                    <a:pt x="5362" y="3942"/>
                    <a:pt x="5415" y="3904"/>
                    <a:pt x="5423" y="3850"/>
                  </a:cubicBezTo>
                  <a:cubicBezTo>
                    <a:pt x="5431" y="3804"/>
                    <a:pt x="5408" y="3766"/>
                    <a:pt x="5377" y="3728"/>
                  </a:cubicBezTo>
                  <a:cubicBezTo>
                    <a:pt x="5362" y="3705"/>
                    <a:pt x="5324" y="3713"/>
                    <a:pt x="5301" y="3697"/>
                  </a:cubicBezTo>
                  <a:cubicBezTo>
                    <a:pt x="5278" y="3674"/>
                    <a:pt x="5270" y="3629"/>
                    <a:pt x="5247" y="3621"/>
                  </a:cubicBezTo>
                  <a:cubicBezTo>
                    <a:pt x="5225" y="3613"/>
                    <a:pt x="5217" y="3644"/>
                    <a:pt x="5194" y="3652"/>
                  </a:cubicBezTo>
                  <a:cubicBezTo>
                    <a:pt x="5156" y="3659"/>
                    <a:pt x="5110" y="3644"/>
                    <a:pt x="5072" y="3659"/>
                  </a:cubicBezTo>
                  <a:cubicBezTo>
                    <a:pt x="5049" y="3667"/>
                    <a:pt x="5056" y="3713"/>
                    <a:pt x="5033" y="3713"/>
                  </a:cubicBezTo>
                  <a:cubicBezTo>
                    <a:pt x="5003" y="3720"/>
                    <a:pt x="4957" y="3713"/>
                    <a:pt x="4942" y="3690"/>
                  </a:cubicBezTo>
                  <a:cubicBezTo>
                    <a:pt x="4919" y="3667"/>
                    <a:pt x="4942" y="3636"/>
                    <a:pt x="4942" y="3613"/>
                  </a:cubicBezTo>
                  <a:cubicBezTo>
                    <a:pt x="4942" y="3552"/>
                    <a:pt x="4942" y="3491"/>
                    <a:pt x="4927" y="3438"/>
                  </a:cubicBezTo>
                  <a:cubicBezTo>
                    <a:pt x="4927" y="3422"/>
                    <a:pt x="4904" y="3415"/>
                    <a:pt x="4904" y="3399"/>
                  </a:cubicBezTo>
                  <a:cubicBezTo>
                    <a:pt x="4904" y="3369"/>
                    <a:pt x="4919" y="3331"/>
                    <a:pt x="4911" y="3300"/>
                  </a:cubicBezTo>
                  <a:cubicBezTo>
                    <a:pt x="4904" y="3269"/>
                    <a:pt x="4865" y="3254"/>
                    <a:pt x="4858" y="3231"/>
                  </a:cubicBezTo>
                  <a:cubicBezTo>
                    <a:pt x="4835" y="3178"/>
                    <a:pt x="4827" y="3117"/>
                    <a:pt x="4812" y="3056"/>
                  </a:cubicBezTo>
                  <a:close/>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7" name="Freeform 195"/>
            <p:cNvSpPr>
              <a:spLocks noChangeArrowheads="1"/>
            </p:cNvSpPr>
            <p:nvPr/>
          </p:nvSpPr>
          <p:spPr bwMode="auto">
            <a:xfrm>
              <a:off x="3624027" y="2027238"/>
              <a:ext cx="866719" cy="1846262"/>
            </a:xfrm>
            <a:custGeom>
              <a:avLst/>
              <a:gdLst>
                <a:gd name="T0" fmla="*/ 764 w 2407"/>
                <a:gd name="T1" fmla="*/ 2368 h 5127"/>
                <a:gd name="T2" fmla="*/ 772 w 2407"/>
                <a:gd name="T3" fmla="*/ 2429 h 5127"/>
                <a:gd name="T4" fmla="*/ 710 w 2407"/>
                <a:gd name="T5" fmla="*/ 2414 h 5127"/>
                <a:gd name="T6" fmla="*/ 191 w 2407"/>
                <a:gd name="T7" fmla="*/ 4645 h 5127"/>
                <a:gd name="T8" fmla="*/ 390 w 2407"/>
                <a:gd name="T9" fmla="*/ 4354 h 5127"/>
                <a:gd name="T10" fmla="*/ 275 w 2407"/>
                <a:gd name="T11" fmla="*/ 4698 h 5127"/>
                <a:gd name="T12" fmla="*/ 61 w 2407"/>
                <a:gd name="T13" fmla="*/ 5072 h 5127"/>
                <a:gd name="T14" fmla="*/ 46 w 2407"/>
                <a:gd name="T15" fmla="*/ 5019 h 5127"/>
                <a:gd name="T16" fmla="*/ 0 w 2407"/>
                <a:gd name="T17" fmla="*/ 5065 h 5127"/>
                <a:gd name="T18" fmla="*/ 53 w 2407"/>
                <a:gd name="T19" fmla="*/ 5110 h 5127"/>
                <a:gd name="T20" fmla="*/ 611 w 2407"/>
                <a:gd name="T21" fmla="*/ 4262 h 5127"/>
                <a:gd name="T22" fmla="*/ 558 w 2407"/>
                <a:gd name="T23" fmla="*/ 4285 h 5127"/>
                <a:gd name="T24" fmla="*/ 581 w 2407"/>
                <a:gd name="T25" fmla="*/ 4370 h 5127"/>
                <a:gd name="T26" fmla="*/ 611 w 2407"/>
                <a:gd name="T27" fmla="*/ 4262 h 5127"/>
                <a:gd name="T28" fmla="*/ 947 w 2407"/>
                <a:gd name="T29" fmla="*/ 2651 h 5127"/>
                <a:gd name="T30" fmla="*/ 833 w 2407"/>
                <a:gd name="T31" fmla="*/ 2926 h 5127"/>
                <a:gd name="T32" fmla="*/ 710 w 2407"/>
                <a:gd name="T33" fmla="*/ 3262 h 5127"/>
                <a:gd name="T34" fmla="*/ 710 w 2407"/>
                <a:gd name="T35" fmla="*/ 3568 h 5127"/>
                <a:gd name="T36" fmla="*/ 619 w 2407"/>
                <a:gd name="T37" fmla="*/ 3850 h 5127"/>
                <a:gd name="T38" fmla="*/ 703 w 2407"/>
                <a:gd name="T39" fmla="*/ 4194 h 5127"/>
                <a:gd name="T40" fmla="*/ 382 w 2407"/>
                <a:gd name="T41" fmla="*/ 3942 h 5127"/>
                <a:gd name="T42" fmla="*/ 390 w 2407"/>
                <a:gd name="T43" fmla="*/ 3476 h 5127"/>
                <a:gd name="T44" fmla="*/ 413 w 2407"/>
                <a:gd name="T45" fmla="*/ 3170 h 5127"/>
                <a:gd name="T46" fmla="*/ 298 w 2407"/>
                <a:gd name="T47" fmla="*/ 2597 h 5127"/>
                <a:gd name="T48" fmla="*/ 611 w 2407"/>
                <a:gd name="T49" fmla="*/ 2559 h 5127"/>
                <a:gd name="T50" fmla="*/ 657 w 2407"/>
                <a:gd name="T51" fmla="*/ 2300 h 5127"/>
                <a:gd name="T52" fmla="*/ 665 w 2407"/>
                <a:gd name="T53" fmla="*/ 2238 h 5127"/>
                <a:gd name="T54" fmla="*/ 718 w 2407"/>
                <a:gd name="T55" fmla="*/ 2300 h 5127"/>
                <a:gd name="T56" fmla="*/ 1031 w 2407"/>
                <a:gd name="T57" fmla="*/ 1834 h 5127"/>
                <a:gd name="T58" fmla="*/ 947 w 2407"/>
                <a:gd name="T59" fmla="*/ 1895 h 5127"/>
                <a:gd name="T60" fmla="*/ 978 w 2407"/>
                <a:gd name="T61" fmla="*/ 1917 h 5127"/>
                <a:gd name="T62" fmla="*/ 1054 w 2407"/>
                <a:gd name="T63" fmla="*/ 1849 h 5127"/>
                <a:gd name="T64" fmla="*/ 2047 w 2407"/>
                <a:gd name="T65" fmla="*/ 1543 h 5127"/>
                <a:gd name="T66" fmla="*/ 2039 w 2407"/>
                <a:gd name="T67" fmla="*/ 1177 h 5127"/>
                <a:gd name="T68" fmla="*/ 2169 w 2407"/>
                <a:gd name="T69" fmla="*/ 986 h 5127"/>
                <a:gd name="T70" fmla="*/ 2406 w 2407"/>
                <a:gd name="T71" fmla="*/ 810 h 5127"/>
                <a:gd name="T72" fmla="*/ 2208 w 2407"/>
                <a:gd name="T73" fmla="*/ 955 h 5127"/>
                <a:gd name="T74" fmla="*/ 2231 w 2407"/>
                <a:gd name="T75" fmla="*/ 718 h 5127"/>
                <a:gd name="T76" fmla="*/ 2337 w 2407"/>
                <a:gd name="T77" fmla="*/ 291 h 5127"/>
                <a:gd name="T78" fmla="*/ 2162 w 2407"/>
                <a:gd name="T79" fmla="*/ 130 h 5127"/>
                <a:gd name="T80" fmla="*/ 1619 w 2407"/>
                <a:gd name="T81" fmla="*/ 566 h 5127"/>
                <a:gd name="T82" fmla="*/ 1444 w 2407"/>
                <a:gd name="T83" fmla="*/ 963 h 5127"/>
                <a:gd name="T84" fmla="*/ 1314 w 2407"/>
                <a:gd name="T85" fmla="*/ 871 h 5127"/>
                <a:gd name="T86" fmla="*/ 1260 w 2407"/>
                <a:gd name="T87" fmla="*/ 963 h 5127"/>
                <a:gd name="T88" fmla="*/ 978 w 2407"/>
                <a:gd name="T89" fmla="*/ 909 h 5127"/>
                <a:gd name="T90" fmla="*/ 886 w 2407"/>
                <a:gd name="T91" fmla="*/ 1138 h 5127"/>
                <a:gd name="T92" fmla="*/ 939 w 2407"/>
                <a:gd name="T93" fmla="*/ 1429 h 5127"/>
                <a:gd name="T94" fmla="*/ 840 w 2407"/>
                <a:gd name="T95" fmla="*/ 1574 h 5127"/>
                <a:gd name="T96" fmla="*/ 1283 w 2407"/>
                <a:gd name="T97" fmla="*/ 1849 h 5127"/>
                <a:gd name="T98" fmla="*/ 886 w 2407"/>
                <a:gd name="T99" fmla="*/ 2093 h 5127"/>
                <a:gd name="T100" fmla="*/ 1085 w 2407"/>
                <a:gd name="T101" fmla="*/ 2391 h 5127"/>
                <a:gd name="T102" fmla="*/ 1360 w 2407"/>
                <a:gd name="T103" fmla="*/ 2162 h 5127"/>
                <a:gd name="T104" fmla="*/ 1398 w 2407"/>
                <a:gd name="T105" fmla="*/ 1979 h 5127"/>
                <a:gd name="T106" fmla="*/ 1551 w 2407"/>
                <a:gd name="T107" fmla="*/ 2017 h 5127"/>
                <a:gd name="T108" fmla="*/ 1658 w 2407"/>
                <a:gd name="T109" fmla="*/ 1811 h 5127"/>
                <a:gd name="T110" fmla="*/ 1902 w 2407"/>
                <a:gd name="T111" fmla="*/ 1612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7" h="5127">
                  <a:moveTo>
                    <a:pt x="710" y="2414"/>
                  </a:moveTo>
                  <a:lnTo>
                    <a:pt x="710" y="2414"/>
                  </a:lnTo>
                  <a:cubicBezTo>
                    <a:pt x="718" y="2407"/>
                    <a:pt x="749" y="2368"/>
                    <a:pt x="764" y="2368"/>
                  </a:cubicBezTo>
                  <a:cubicBezTo>
                    <a:pt x="779" y="2368"/>
                    <a:pt x="810" y="2368"/>
                    <a:pt x="810" y="2384"/>
                  </a:cubicBezTo>
                  <a:cubicBezTo>
                    <a:pt x="810" y="2399"/>
                    <a:pt x="817" y="2407"/>
                    <a:pt x="802" y="2414"/>
                  </a:cubicBezTo>
                  <a:cubicBezTo>
                    <a:pt x="795" y="2414"/>
                    <a:pt x="779" y="2422"/>
                    <a:pt x="772" y="2429"/>
                  </a:cubicBezTo>
                  <a:cubicBezTo>
                    <a:pt x="764" y="2437"/>
                    <a:pt x="764" y="2445"/>
                    <a:pt x="749" y="2452"/>
                  </a:cubicBezTo>
                  <a:cubicBezTo>
                    <a:pt x="733" y="2460"/>
                    <a:pt x="710" y="2475"/>
                    <a:pt x="695" y="2452"/>
                  </a:cubicBezTo>
                  <a:cubicBezTo>
                    <a:pt x="710" y="2414"/>
                    <a:pt x="710" y="2414"/>
                    <a:pt x="710" y="2414"/>
                  </a:cubicBezTo>
                  <a:close/>
                  <a:moveTo>
                    <a:pt x="191" y="4759"/>
                  </a:moveTo>
                  <a:lnTo>
                    <a:pt x="191" y="4759"/>
                  </a:lnTo>
                  <a:cubicBezTo>
                    <a:pt x="184" y="4721"/>
                    <a:pt x="153" y="4668"/>
                    <a:pt x="191" y="4645"/>
                  </a:cubicBezTo>
                  <a:cubicBezTo>
                    <a:pt x="245" y="4606"/>
                    <a:pt x="267" y="4522"/>
                    <a:pt x="313" y="4476"/>
                  </a:cubicBezTo>
                  <a:cubicBezTo>
                    <a:pt x="328" y="4461"/>
                    <a:pt x="336" y="4423"/>
                    <a:pt x="336" y="4393"/>
                  </a:cubicBezTo>
                  <a:cubicBezTo>
                    <a:pt x="336" y="4362"/>
                    <a:pt x="351" y="4362"/>
                    <a:pt x="390" y="4354"/>
                  </a:cubicBezTo>
                  <a:cubicBezTo>
                    <a:pt x="390" y="4400"/>
                    <a:pt x="336" y="4446"/>
                    <a:pt x="382" y="4484"/>
                  </a:cubicBezTo>
                  <a:cubicBezTo>
                    <a:pt x="481" y="4560"/>
                    <a:pt x="359" y="4583"/>
                    <a:pt x="328" y="4652"/>
                  </a:cubicBezTo>
                  <a:cubicBezTo>
                    <a:pt x="321" y="4683"/>
                    <a:pt x="290" y="4675"/>
                    <a:pt x="275" y="4698"/>
                  </a:cubicBezTo>
                  <a:cubicBezTo>
                    <a:pt x="267" y="4721"/>
                    <a:pt x="260" y="4744"/>
                    <a:pt x="237" y="4767"/>
                  </a:cubicBezTo>
                  <a:cubicBezTo>
                    <a:pt x="191" y="4759"/>
                    <a:pt x="191" y="4759"/>
                    <a:pt x="191" y="4759"/>
                  </a:cubicBezTo>
                  <a:close/>
                  <a:moveTo>
                    <a:pt x="61" y="5072"/>
                  </a:moveTo>
                  <a:lnTo>
                    <a:pt x="61" y="5072"/>
                  </a:lnTo>
                  <a:cubicBezTo>
                    <a:pt x="69" y="5057"/>
                    <a:pt x="69" y="5034"/>
                    <a:pt x="61" y="5011"/>
                  </a:cubicBezTo>
                  <a:cubicBezTo>
                    <a:pt x="61" y="5011"/>
                    <a:pt x="53" y="5019"/>
                    <a:pt x="46" y="5019"/>
                  </a:cubicBezTo>
                  <a:cubicBezTo>
                    <a:pt x="38" y="5019"/>
                    <a:pt x="38" y="5019"/>
                    <a:pt x="31" y="5026"/>
                  </a:cubicBezTo>
                  <a:cubicBezTo>
                    <a:pt x="15" y="5026"/>
                    <a:pt x="0" y="5034"/>
                    <a:pt x="0" y="5042"/>
                  </a:cubicBezTo>
                  <a:cubicBezTo>
                    <a:pt x="0" y="5049"/>
                    <a:pt x="0" y="5057"/>
                    <a:pt x="0" y="5065"/>
                  </a:cubicBezTo>
                  <a:cubicBezTo>
                    <a:pt x="0" y="5072"/>
                    <a:pt x="0" y="5072"/>
                    <a:pt x="8" y="5080"/>
                  </a:cubicBezTo>
                  <a:cubicBezTo>
                    <a:pt x="8" y="5087"/>
                    <a:pt x="8" y="5103"/>
                    <a:pt x="8" y="5110"/>
                  </a:cubicBezTo>
                  <a:cubicBezTo>
                    <a:pt x="15" y="5126"/>
                    <a:pt x="38" y="5110"/>
                    <a:pt x="53" y="5110"/>
                  </a:cubicBezTo>
                  <a:cubicBezTo>
                    <a:pt x="61" y="5072"/>
                    <a:pt x="61" y="5072"/>
                    <a:pt x="61" y="5072"/>
                  </a:cubicBezTo>
                  <a:close/>
                  <a:moveTo>
                    <a:pt x="611" y="4262"/>
                  </a:moveTo>
                  <a:lnTo>
                    <a:pt x="611" y="4262"/>
                  </a:lnTo>
                  <a:cubicBezTo>
                    <a:pt x="603" y="4262"/>
                    <a:pt x="596" y="4262"/>
                    <a:pt x="588" y="4262"/>
                  </a:cubicBezTo>
                  <a:cubicBezTo>
                    <a:pt x="581" y="4262"/>
                    <a:pt x="565" y="4262"/>
                    <a:pt x="558" y="4262"/>
                  </a:cubicBezTo>
                  <a:cubicBezTo>
                    <a:pt x="558" y="4270"/>
                    <a:pt x="558" y="4270"/>
                    <a:pt x="558" y="4285"/>
                  </a:cubicBezTo>
                  <a:cubicBezTo>
                    <a:pt x="558" y="4293"/>
                    <a:pt x="550" y="4293"/>
                    <a:pt x="558" y="4301"/>
                  </a:cubicBezTo>
                  <a:cubicBezTo>
                    <a:pt x="558" y="4316"/>
                    <a:pt x="565" y="4324"/>
                    <a:pt x="565" y="4339"/>
                  </a:cubicBezTo>
                  <a:cubicBezTo>
                    <a:pt x="565" y="4347"/>
                    <a:pt x="565" y="4377"/>
                    <a:pt x="581" y="4370"/>
                  </a:cubicBezTo>
                  <a:cubicBezTo>
                    <a:pt x="596" y="4370"/>
                    <a:pt x="596" y="4354"/>
                    <a:pt x="596" y="4347"/>
                  </a:cubicBezTo>
                  <a:cubicBezTo>
                    <a:pt x="603" y="4331"/>
                    <a:pt x="603" y="4316"/>
                    <a:pt x="611" y="4293"/>
                  </a:cubicBezTo>
                  <a:cubicBezTo>
                    <a:pt x="611" y="4262"/>
                    <a:pt x="611" y="4262"/>
                    <a:pt x="611" y="4262"/>
                  </a:cubicBezTo>
                  <a:close/>
                  <a:moveTo>
                    <a:pt x="833" y="2536"/>
                  </a:moveTo>
                  <a:lnTo>
                    <a:pt x="833" y="2536"/>
                  </a:lnTo>
                  <a:cubicBezTo>
                    <a:pt x="924" y="2582"/>
                    <a:pt x="1008" y="2529"/>
                    <a:pt x="947" y="2651"/>
                  </a:cubicBezTo>
                  <a:cubicBezTo>
                    <a:pt x="894" y="2742"/>
                    <a:pt x="924" y="2727"/>
                    <a:pt x="825" y="2758"/>
                  </a:cubicBezTo>
                  <a:cubicBezTo>
                    <a:pt x="833" y="2788"/>
                    <a:pt x="878" y="2788"/>
                    <a:pt x="871" y="2826"/>
                  </a:cubicBezTo>
                  <a:cubicBezTo>
                    <a:pt x="863" y="2857"/>
                    <a:pt x="856" y="2895"/>
                    <a:pt x="833" y="2926"/>
                  </a:cubicBezTo>
                  <a:cubicBezTo>
                    <a:pt x="810" y="2964"/>
                    <a:pt x="795" y="3094"/>
                    <a:pt x="787" y="3147"/>
                  </a:cubicBezTo>
                  <a:cubicBezTo>
                    <a:pt x="772" y="3216"/>
                    <a:pt x="710" y="3140"/>
                    <a:pt x="726" y="3209"/>
                  </a:cubicBezTo>
                  <a:cubicBezTo>
                    <a:pt x="733" y="3232"/>
                    <a:pt x="703" y="3254"/>
                    <a:pt x="710" y="3262"/>
                  </a:cubicBezTo>
                  <a:cubicBezTo>
                    <a:pt x="733" y="3315"/>
                    <a:pt x="779" y="3384"/>
                    <a:pt x="710" y="3430"/>
                  </a:cubicBezTo>
                  <a:cubicBezTo>
                    <a:pt x="695" y="3445"/>
                    <a:pt x="619" y="3430"/>
                    <a:pt x="634" y="3461"/>
                  </a:cubicBezTo>
                  <a:cubicBezTo>
                    <a:pt x="657" y="3491"/>
                    <a:pt x="703" y="3529"/>
                    <a:pt x="710" y="3568"/>
                  </a:cubicBezTo>
                  <a:cubicBezTo>
                    <a:pt x="687" y="3613"/>
                    <a:pt x="749" y="3636"/>
                    <a:pt x="741" y="3667"/>
                  </a:cubicBezTo>
                  <a:cubicBezTo>
                    <a:pt x="741" y="3690"/>
                    <a:pt x="680" y="3713"/>
                    <a:pt x="665" y="3743"/>
                  </a:cubicBezTo>
                  <a:cubicBezTo>
                    <a:pt x="649" y="3781"/>
                    <a:pt x="642" y="3820"/>
                    <a:pt x="619" y="3850"/>
                  </a:cubicBezTo>
                  <a:cubicBezTo>
                    <a:pt x="588" y="3896"/>
                    <a:pt x="581" y="3873"/>
                    <a:pt x="619" y="3911"/>
                  </a:cubicBezTo>
                  <a:cubicBezTo>
                    <a:pt x="657" y="3942"/>
                    <a:pt x="665" y="4049"/>
                    <a:pt x="642" y="4095"/>
                  </a:cubicBezTo>
                  <a:cubicBezTo>
                    <a:pt x="626" y="4110"/>
                    <a:pt x="695" y="4171"/>
                    <a:pt x="703" y="4194"/>
                  </a:cubicBezTo>
                  <a:cubicBezTo>
                    <a:pt x="726" y="4285"/>
                    <a:pt x="642" y="4217"/>
                    <a:pt x="611" y="4209"/>
                  </a:cubicBezTo>
                  <a:cubicBezTo>
                    <a:pt x="550" y="4194"/>
                    <a:pt x="443" y="4270"/>
                    <a:pt x="420" y="4163"/>
                  </a:cubicBezTo>
                  <a:cubicBezTo>
                    <a:pt x="405" y="4095"/>
                    <a:pt x="405" y="4010"/>
                    <a:pt x="382" y="3942"/>
                  </a:cubicBezTo>
                  <a:cubicBezTo>
                    <a:pt x="374" y="3919"/>
                    <a:pt x="367" y="3888"/>
                    <a:pt x="351" y="3873"/>
                  </a:cubicBezTo>
                  <a:cubicBezTo>
                    <a:pt x="344" y="3865"/>
                    <a:pt x="420" y="3629"/>
                    <a:pt x="428" y="3590"/>
                  </a:cubicBezTo>
                  <a:cubicBezTo>
                    <a:pt x="428" y="3552"/>
                    <a:pt x="413" y="3506"/>
                    <a:pt x="390" y="3476"/>
                  </a:cubicBezTo>
                  <a:cubicBezTo>
                    <a:pt x="336" y="3407"/>
                    <a:pt x="405" y="3438"/>
                    <a:pt x="428" y="3369"/>
                  </a:cubicBezTo>
                  <a:cubicBezTo>
                    <a:pt x="451" y="3346"/>
                    <a:pt x="458" y="3323"/>
                    <a:pt x="451" y="3300"/>
                  </a:cubicBezTo>
                  <a:cubicBezTo>
                    <a:pt x="420" y="3300"/>
                    <a:pt x="390" y="3193"/>
                    <a:pt x="413" y="3170"/>
                  </a:cubicBezTo>
                  <a:cubicBezTo>
                    <a:pt x="504" y="3094"/>
                    <a:pt x="451" y="2964"/>
                    <a:pt x="359" y="2911"/>
                  </a:cubicBezTo>
                  <a:cubicBezTo>
                    <a:pt x="336" y="2895"/>
                    <a:pt x="206" y="2804"/>
                    <a:pt x="214" y="2796"/>
                  </a:cubicBezTo>
                  <a:cubicBezTo>
                    <a:pt x="252" y="2750"/>
                    <a:pt x="260" y="2659"/>
                    <a:pt x="298" y="2597"/>
                  </a:cubicBezTo>
                  <a:cubicBezTo>
                    <a:pt x="344" y="2536"/>
                    <a:pt x="359" y="2590"/>
                    <a:pt x="413" y="2597"/>
                  </a:cubicBezTo>
                  <a:cubicBezTo>
                    <a:pt x="451" y="2605"/>
                    <a:pt x="474" y="2559"/>
                    <a:pt x="497" y="2536"/>
                  </a:cubicBezTo>
                  <a:cubicBezTo>
                    <a:pt x="542" y="2498"/>
                    <a:pt x="565" y="2613"/>
                    <a:pt x="611" y="2559"/>
                  </a:cubicBezTo>
                  <a:cubicBezTo>
                    <a:pt x="642" y="2536"/>
                    <a:pt x="726" y="2483"/>
                    <a:pt x="772" y="2521"/>
                  </a:cubicBezTo>
                  <a:cubicBezTo>
                    <a:pt x="833" y="2536"/>
                    <a:pt x="833" y="2536"/>
                    <a:pt x="833" y="2536"/>
                  </a:cubicBezTo>
                  <a:close/>
                  <a:moveTo>
                    <a:pt x="657" y="2300"/>
                  </a:moveTo>
                  <a:lnTo>
                    <a:pt x="657" y="2300"/>
                  </a:lnTo>
                  <a:cubicBezTo>
                    <a:pt x="649" y="2300"/>
                    <a:pt x="634" y="2277"/>
                    <a:pt x="634" y="2269"/>
                  </a:cubicBezTo>
                  <a:cubicBezTo>
                    <a:pt x="634" y="2246"/>
                    <a:pt x="642" y="2246"/>
                    <a:pt x="665" y="2238"/>
                  </a:cubicBezTo>
                  <a:cubicBezTo>
                    <a:pt x="672" y="2231"/>
                    <a:pt x="695" y="2223"/>
                    <a:pt x="703" y="2223"/>
                  </a:cubicBezTo>
                  <a:cubicBezTo>
                    <a:pt x="726" y="2231"/>
                    <a:pt x="733" y="2261"/>
                    <a:pt x="733" y="2277"/>
                  </a:cubicBezTo>
                  <a:cubicBezTo>
                    <a:pt x="733" y="2292"/>
                    <a:pt x="733" y="2292"/>
                    <a:pt x="718" y="2300"/>
                  </a:cubicBezTo>
                  <a:cubicBezTo>
                    <a:pt x="710" y="2300"/>
                    <a:pt x="687" y="2300"/>
                    <a:pt x="672" y="2300"/>
                  </a:cubicBezTo>
                  <a:cubicBezTo>
                    <a:pt x="657" y="2300"/>
                    <a:pt x="657" y="2300"/>
                    <a:pt x="657" y="2300"/>
                  </a:cubicBezTo>
                  <a:close/>
                  <a:moveTo>
                    <a:pt x="1031" y="1834"/>
                  </a:moveTo>
                  <a:lnTo>
                    <a:pt x="1031" y="1834"/>
                  </a:lnTo>
                  <a:cubicBezTo>
                    <a:pt x="1016" y="1841"/>
                    <a:pt x="993" y="1841"/>
                    <a:pt x="985" y="1864"/>
                  </a:cubicBezTo>
                  <a:cubicBezTo>
                    <a:pt x="978" y="1879"/>
                    <a:pt x="962" y="1887"/>
                    <a:pt x="947" y="1895"/>
                  </a:cubicBezTo>
                  <a:cubicBezTo>
                    <a:pt x="939" y="1902"/>
                    <a:pt x="924" y="1887"/>
                    <a:pt x="924" y="1910"/>
                  </a:cubicBezTo>
                  <a:cubicBezTo>
                    <a:pt x="917" y="1917"/>
                    <a:pt x="909" y="1979"/>
                    <a:pt x="932" y="1956"/>
                  </a:cubicBezTo>
                  <a:cubicBezTo>
                    <a:pt x="939" y="1940"/>
                    <a:pt x="955" y="1917"/>
                    <a:pt x="978" y="1917"/>
                  </a:cubicBezTo>
                  <a:cubicBezTo>
                    <a:pt x="993" y="1917"/>
                    <a:pt x="993" y="1917"/>
                    <a:pt x="1008" y="1933"/>
                  </a:cubicBezTo>
                  <a:cubicBezTo>
                    <a:pt x="1024" y="1956"/>
                    <a:pt x="1047" y="1940"/>
                    <a:pt x="1047" y="1917"/>
                  </a:cubicBezTo>
                  <a:cubicBezTo>
                    <a:pt x="1054" y="1895"/>
                    <a:pt x="1054" y="1879"/>
                    <a:pt x="1054" y="1849"/>
                  </a:cubicBezTo>
                  <a:cubicBezTo>
                    <a:pt x="1031" y="1834"/>
                    <a:pt x="1031" y="1834"/>
                    <a:pt x="1031" y="1834"/>
                  </a:cubicBezTo>
                  <a:close/>
                  <a:moveTo>
                    <a:pt x="2047" y="1543"/>
                  </a:moveTo>
                  <a:lnTo>
                    <a:pt x="2047" y="1543"/>
                  </a:lnTo>
                  <a:cubicBezTo>
                    <a:pt x="2047" y="1505"/>
                    <a:pt x="2047" y="1505"/>
                    <a:pt x="2047" y="1505"/>
                  </a:cubicBezTo>
                  <a:cubicBezTo>
                    <a:pt x="2070" y="1467"/>
                    <a:pt x="2024" y="1253"/>
                    <a:pt x="1986" y="1230"/>
                  </a:cubicBezTo>
                  <a:cubicBezTo>
                    <a:pt x="1978" y="1223"/>
                    <a:pt x="2032" y="1184"/>
                    <a:pt x="2039" y="1177"/>
                  </a:cubicBezTo>
                  <a:cubicBezTo>
                    <a:pt x="2062" y="1146"/>
                    <a:pt x="2039" y="1062"/>
                    <a:pt x="2032" y="1032"/>
                  </a:cubicBezTo>
                  <a:cubicBezTo>
                    <a:pt x="2017" y="963"/>
                    <a:pt x="2123" y="1100"/>
                    <a:pt x="2123" y="1009"/>
                  </a:cubicBezTo>
                  <a:cubicBezTo>
                    <a:pt x="2123" y="971"/>
                    <a:pt x="2139" y="986"/>
                    <a:pt x="2169" y="986"/>
                  </a:cubicBezTo>
                  <a:lnTo>
                    <a:pt x="2169" y="986"/>
                  </a:lnTo>
                  <a:cubicBezTo>
                    <a:pt x="2208" y="1138"/>
                    <a:pt x="2345" y="993"/>
                    <a:pt x="2368" y="909"/>
                  </a:cubicBezTo>
                  <a:cubicBezTo>
                    <a:pt x="2375" y="886"/>
                    <a:pt x="2406" y="825"/>
                    <a:pt x="2406" y="810"/>
                  </a:cubicBezTo>
                  <a:cubicBezTo>
                    <a:pt x="2406" y="802"/>
                    <a:pt x="2375" y="818"/>
                    <a:pt x="2368" y="810"/>
                  </a:cubicBezTo>
                  <a:cubicBezTo>
                    <a:pt x="2353" y="841"/>
                    <a:pt x="2307" y="841"/>
                    <a:pt x="2292" y="879"/>
                  </a:cubicBezTo>
                  <a:cubicBezTo>
                    <a:pt x="2276" y="917"/>
                    <a:pt x="2246" y="948"/>
                    <a:pt x="2208" y="955"/>
                  </a:cubicBezTo>
                  <a:cubicBezTo>
                    <a:pt x="2116" y="993"/>
                    <a:pt x="2085" y="909"/>
                    <a:pt x="2108" y="841"/>
                  </a:cubicBezTo>
                  <a:cubicBezTo>
                    <a:pt x="2108" y="779"/>
                    <a:pt x="2162" y="825"/>
                    <a:pt x="2169" y="779"/>
                  </a:cubicBezTo>
                  <a:cubicBezTo>
                    <a:pt x="2185" y="734"/>
                    <a:pt x="2177" y="734"/>
                    <a:pt x="2231" y="718"/>
                  </a:cubicBezTo>
                  <a:cubicBezTo>
                    <a:pt x="2253" y="718"/>
                    <a:pt x="2299" y="581"/>
                    <a:pt x="2353" y="566"/>
                  </a:cubicBezTo>
                  <a:cubicBezTo>
                    <a:pt x="2353" y="558"/>
                    <a:pt x="2353" y="558"/>
                    <a:pt x="2353" y="558"/>
                  </a:cubicBezTo>
                  <a:cubicBezTo>
                    <a:pt x="2185" y="520"/>
                    <a:pt x="2360" y="367"/>
                    <a:pt x="2337" y="291"/>
                  </a:cubicBezTo>
                  <a:cubicBezTo>
                    <a:pt x="2314" y="245"/>
                    <a:pt x="2337" y="252"/>
                    <a:pt x="2337" y="207"/>
                  </a:cubicBezTo>
                  <a:cubicBezTo>
                    <a:pt x="2330" y="176"/>
                    <a:pt x="2261" y="130"/>
                    <a:pt x="2246" y="92"/>
                  </a:cubicBezTo>
                  <a:cubicBezTo>
                    <a:pt x="2200" y="0"/>
                    <a:pt x="2192" y="92"/>
                    <a:pt x="2162" y="130"/>
                  </a:cubicBezTo>
                  <a:cubicBezTo>
                    <a:pt x="2100" y="207"/>
                    <a:pt x="1978" y="237"/>
                    <a:pt x="1910" y="306"/>
                  </a:cubicBezTo>
                  <a:cubicBezTo>
                    <a:pt x="1871" y="344"/>
                    <a:pt x="1803" y="459"/>
                    <a:pt x="1764" y="482"/>
                  </a:cubicBezTo>
                  <a:cubicBezTo>
                    <a:pt x="1742" y="512"/>
                    <a:pt x="1665" y="573"/>
                    <a:pt x="1619" y="566"/>
                  </a:cubicBezTo>
                  <a:cubicBezTo>
                    <a:pt x="1543" y="566"/>
                    <a:pt x="1566" y="573"/>
                    <a:pt x="1497" y="611"/>
                  </a:cubicBezTo>
                  <a:cubicBezTo>
                    <a:pt x="1398" y="665"/>
                    <a:pt x="1299" y="680"/>
                    <a:pt x="1345" y="818"/>
                  </a:cubicBezTo>
                  <a:cubicBezTo>
                    <a:pt x="1360" y="848"/>
                    <a:pt x="1444" y="955"/>
                    <a:pt x="1444" y="963"/>
                  </a:cubicBezTo>
                  <a:cubicBezTo>
                    <a:pt x="1428" y="963"/>
                    <a:pt x="1406" y="963"/>
                    <a:pt x="1390" y="963"/>
                  </a:cubicBezTo>
                  <a:cubicBezTo>
                    <a:pt x="1390" y="963"/>
                    <a:pt x="1390" y="963"/>
                    <a:pt x="1383" y="963"/>
                  </a:cubicBezTo>
                  <a:cubicBezTo>
                    <a:pt x="1383" y="940"/>
                    <a:pt x="1329" y="886"/>
                    <a:pt x="1314" y="871"/>
                  </a:cubicBezTo>
                  <a:cubicBezTo>
                    <a:pt x="1299" y="856"/>
                    <a:pt x="1245" y="764"/>
                    <a:pt x="1230" y="779"/>
                  </a:cubicBezTo>
                  <a:cubicBezTo>
                    <a:pt x="1222" y="787"/>
                    <a:pt x="1207" y="833"/>
                    <a:pt x="1214" y="848"/>
                  </a:cubicBezTo>
                  <a:cubicBezTo>
                    <a:pt x="1237" y="879"/>
                    <a:pt x="1260" y="925"/>
                    <a:pt x="1260" y="963"/>
                  </a:cubicBezTo>
                  <a:cubicBezTo>
                    <a:pt x="1237" y="963"/>
                    <a:pt x="1199" y="986"/>
                    <a:pt x="1192" y="986"/>
                  </a:cubicBezTo>
                  <a:cubicBezTo>
                    <a:pt x="1176" y="940"/>
                    <a:pt x="1153" y="902"/>
                    <a:pt x="1100" y="909"/>
                  </a:cubicBezTo>
                  <a:cubicBezTo>
                    <a:pt x="1024" y="925"/>
                    <a:pt x="1008" y="833"/>
                    <a:pt x="978" y="909"/>
                  </a:cubicBezTo>
                  <a:cubicBezTo>
                    <a:pt x="970" y="932"/>
                    <a:pt x="939" y="971"/>
                    <a:pt x="955" y="1001"/>
                  </a:cubicBezTo>
                  <a:cubicBezTo>
                    <a:pt x="993" y="1070"/>
                    <a:pt x="909" y="1024"/>
                    <a:pt x="894" y="1047"/>
                  </a:cubicBezTo>
                  <a:cubicBezTo>
                    <a:pt x="886" y="1070"/>
                    <a:pt x="894" y="1116"/>
                    <a:pt x="886" y="1138"/>
                  </a:cubicBezTo>
                  <a:cubicBezTo>
                    <a:pt x="878" y="1161"/>
                    <a:pt x="848" y="1192"/>
                    <a:pt x="848" y="1215"/>
                  </a:cubicBezTo>
                  <a:cubicBezTo>
                    <a:pt x="848" y="1246"/>
                    <a:pt x="886" y="1268"/>
                    <a:pt x="863" y="1307"/>
                  </a:cubicBezTo>
                  <a:cubicBezTo>
                    <a:pt x="833" y="1375"/>
                    <a:pt x="924" y="1398"/>
                    <a:pt x="939" y="1429"/>
                  </a:cubicBezTo>
                  <a:cubicBezTo>
                    <a:pt x="939" y="1429"/>
                    <a:pt x="978" y="1513"/>
                    <a:pt x="978" y="1536"/>
                  </a:cubicBezTo>
                  <a:cubicBezTo>
                    <a:pt x="978" y="1566"/>
                    <a:pt x="917" y="1528"/>
                    <a:pt x="901" y="1528"/>
                  </a:cubicBezTo>
                  <a:cubicBezTo>
                    <a:pt x="817" y="1490"/>
                    <a:pt x="733" y="1528"/>
                    <a:pt x="840" y="1574"/>
                  </a:cubicBezTo>
                  <a:cubicBezTo>
                    <a:pt x="901" y="1597"/>
                    <a:pt x="886" y="1589"/>
                    <a:pt x="917" y="1643"/>
                  </a:cubicBezTo>
                  <a:cubicBezTo>
                    <a:pt x="947" y="1711"/>
                    <a:pt x="1008" y="1734"/>
                    <a:pt x="1077" y="1750"/>
                  </a:cubicBezTo>
                  <a:cubicBezTo>
                    <a:pt x="1138" y="1757"/>
                    <a:pt x="1283" y="1765"/>
                    <a:pt x="1283" y="1849"/>
                  </a:cubicBezTo>
                  <a:cubicBezTo>
                    <a:pt x="1276" y="1917"/>
                    <a:pt x="1146" y="1788"/>
                    <a:pt x="1115" y="1948"/>
                  </a:cubicBezTo>
                  <a:cubicBezTo>
                    <a:pt x="1108" y="1986"/>
                    <a:pt x="1054" y="2025"/>
                    <a:pt x="1031" y="2055"/>
                  </a:cubicBezTo>
                  <a:cubicBezTo>
                    <a:pt x="993" y="2109"/>
                    <a:pt x="939" y="2147"/>
                    <a:pt x="886" y="2093"/>
                  </a:cubicBezTo>
                  <a:cubicBezTo>
                    <a:pt x="825" y="2032"/>
                    <a:pt x="863" y="2131"/>
                    <a:pt x="894" y="2170"/>
                  </a:cubicBezTo>
                  <a:cubicBezTo>
                    <a:pt x="1031" y="2330"/>
                    <a:pt x="1031" y="2330"/>
                    <a:pt x="1031" y="2330"/>
                  </a:cubicBezTo>
                  <a:cubicBezTo>
                    <a:pt x="1047" y="2345"/>
                    <a:pt x="1077" y="2376"/>
                    <a:pt x="1085" y="2391"/>
                  </a:cubicBezTo>
                  <a:cubicBezTo>
                    <a:pt x="1085" y="2391"/>
                    <a:pt x="1085" y="2399"/>
                    <a:pt x="1092" y="2399"/>
                  </a:cubicBezTo>
                  <a:cubicBezTo>
                    <a:pt x="1161" y="2399"/>
                    <a:pt x="1253" y="2185"/>
                    <a:pt x="1299" y="2147"/>
                  </a:cubicBezTo>
                  <a:cubicBezTo>
                    <a:pt x="1322" y="2131"/>
                    <a:pt x="1345" y="2170"/>
                    <a:pt x="1360" y="2162"/>
                  </a:cubicBezTo>
                  <a:cubicBezTo>
                    <a:pt x="1367" y="2147"/>
                    <a:pt x="1375" y="2131"/>
                    <a:pt x="1398" y="2116"/>
                  </a:cubicBezTo>
                  <a:cubicBezTo>
                    <a:pt x="1421" y="2101"/>
                    <a:pt x="1482" y="2124"/>
                    <a:pt x="1444" y="2078"/>
                  </a:cubicBezTo>
                  <a:cubicBezTo>
                    <a:pt x="1428" y="2063"/>
                    <a:pt x="1398" y="2002"/>
                    <a:pt x="1398" y="1979"/>
                  </a:cubicBezTo>
                  <a:cubicBezTo>
                    <a:pt x="1337" y="1971"/>
                    <a:pt x="1390" y="1925"/>
                    <a:pt x="1398" y="1902"/>
                  </a:cubicBezTo>
                  <a:cubicBezTo>
                    <a:pt x="1436" y="1902"/>
                    <a:pt x="1482" y="1940"/>
                    <a:pt x="1520" y="1940"/>
                  </a:cubicBezTo>
                  <a:cubicBezTo>
                    <a:pt x="1528" y="1971"/>
                    <a:pt x="1512" y="2002"/>
                    <a:pt x="1551" y="2017"/>
                  </a:cubicBezTo>
                  <a:cubicBezTo>
                    <a:pt x="1635" y="2055"/>
                    <a:pt x="1596" y="1956"/>
                    <a:pt x="1574" y="1902"/>
                  </a:cubicBezTo>
                  <a:cubicBezTo>
                    <a:pt x="1535" y="1795"/>
                    <a:pt x="1635" y="1887"/>
                    <a:pt x="1658" y="1811"/>
                  </a:cubicBezTo>
                  <a:lnTo>
                    <a:pt x="1658" y="1811"/>
                  </a:lnTo>
                  <a:cubicBezTo>
                    <a:pt x="1665" y="1818"/>
                    <a:pt x="1688" y="1834"/>
                    <a:pt x="1688" y="1849"/>
                  </a:cubicBezTo>
                  <a:cubicBezTo>
                    <a:pt x="1742" y="1849"/>
                    <a:pt x="1772" y="1895"/>
                    <a:pt x="1795" y="1811"/>
                  </a:cubicBezTo>
                  <a:cubicBezTo>
                    <a:pt x="1933" y="1788"/>
                    <a:pt x="1887" y="1696"/>
                    <a:pt x="1902" y="1612"/>
                  </a:cubicBezTo>
                  <a:cubicBezTo>
                    <a:pt x="1994" y="1589"/>
                    <a:pt x="1956" y="1658"/>
                    <a:pt x="2047" y="154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8" name="Freeform 196"/>
            <p:cNvSpPr>
              <a:spLocks noChangeArrowheads="1"/>
            </p:cNvSpPr>
            <p:nvPr/>
          </p:nvSpPr>
          <p:spPr bwMode="auto">
            <a:xfrm>
              <a:off x="6024171" y="1084264"/>
              <a:ext cx="593686" cy="727075"/>
            </a:xfrm>
            <a:custGeom>
              <a:avLst/>
              <a:gdLst>
                <a:gd name="T0" fmla="*/ 207 w 1650"/>
                <a:gd name="T1" fmla="*/ 1482 h 2018"/>
                <a:gd name="T2" fmla="*/ 84 w 1650"/>
                <a:gd name="T3" fmla="*/ 1612 h 2018"/>
                <a:gd name="T4" fmla="*/ 321 w 1650"/>
                <a:gd name="T5" fmla="*/ 1887 h 2018"/>
                <a:gd name="T6" fmla="*/ 358 w 1650"/>
                <a:gd name="T7" fmla="*/ 1627 h 2018"/>
                <a:gd name="T8" fmla="*/ 442 w 1650"/>
                <a:gd name="T9" fmla="*/ 1857 h 2018"/>
                <a:gd name="T10" fmla="*/ 344 w 1650"/>
                <a:gd name="T11" fmla="*/ 1818 h 2018"/>
                <a:gd name="T12" fmla="*/ 534 w 1650"/>
                <a:gd name="T13" fmla="*/ 1666 h 2018"/>
                <a:gd name="T14" fmla="*/ 473 w 1650"/>
                <a:gd name="T15" fmla="*/ 1765 h 2018"/>
                <a:gd name="T16" fmla="*/ 534 w 1650"/>
                <a:gd name="T17" fmla="*/ 1734 h 2018"/>
                <a:gd name="T18" fmla="*/ 534 w 1650"/>
                <a:gd name="T19" fmla="*/ 1666 h 2018"/>
                <a:gd name="T20" fmla="*/ 763 w 1650"/>
                <a:gd name="T21" fmla="*/ 1742 h 2018"/>
                <a:gd name="T22" fmla="*/ 702 w 1650"/>
                <a:gd name="T23" fmla="*/ 1887 h 2018"/>
                <a:gd name="T24" fmla="*/ 809 w 1650"/>
                <a:gd name="T25" fmla="*/ 1941 h 2018"/>
                <a:gd name="T26" fmla="*/ 855 w 1650"/>
                <a:gd name="T27" fmla="*/ 1711 h 2018"/>
                <a:gd name="T28" fmla="*/ 801 w 1650"/>
                <a:gd name="T29" fmla="*/ 1612 h 2018"/>
                <a:gd name="T30" fmla="*/ 824 w 1650"/>
                <a:gd name="T31" fmla="*/ 1666 h 2018"/>
                <a:gd name="T32" fmla="*/ 855 w 1650"/>
                <a:gd name="T33" fmla="*/ 1589 h 2018"/>
                <a:gd name="T34" fmla="*/ 595 w 1650"/>
                <a:gd name="T35" fmla="*/ 1085 h 2018"/>
                <a:gd name="T36" fmla="*/ 824 w 1650"/>
                <a:gd name="T37" fmla="*/ 1291 h 2018"/>
                <a:gd name="T38" fmla="*/ 984 w 1650"/>
                <a:gd name="T39" fmla="*/ 1429 h 2018"/>
                <a:gd name="T40" fmla="*/ 641 w 1650"/>
                <a:gd name="T41" fmla="*/ 1406 h 2018"/>
                <a:gd name="T42" fmla="*/ 329 w 1650"/>
                <a:gd name="T43" fmla="*/ 1253 h 2018"/>
                <a:gd name="T44" fmla="*/ 229 w 1650"/>
                <a:gd name="T45" fmla="*/ 1146 h 2018"/>
                <a:gd name="T46" fmla="*/ 130 w 1650"/>
                <a:gd name="T47" fmla="*/ 1116 h 2018"/>
                <a:gd name="T48" fmla="*/ 321 w 1650"/>
                <a:gd name="T49" fmla="*/ 749 h 2018"/>
                <a:gd name="T50" fmla="*/ 618 w 1650"/>
                <a:gd name="T51" fmla="*/ 894 h 2018"/>
                <a:gd name="T52" fmla="*/ 1000 w 1650"/>
                <a:gd name="T53" fmla="*/ 1368 h 2018"/>
                <a:gd name="T54" fmla="*/ 1137 w 1650"/>
                <a:gd name="T55" fmla="*/ 1444 h 2018"/>
                <a:gd name="T56" fmla="*/ 1137 w 1650"/>
                <a:gd name="T57" fmla="*/ 1299 h 2018"/>
                <a:gd name="T58" fmla="*/ 954 w 1650"/>
                <a:gd name="T59" fmla="*/ 978 h 2018"/>
                <a:gd name="T60" fmla="*/ 817 w 1650"/>
                <a:gd name="T61" fmla="*/ 1032 h 2018"/>
                <a:gd name="T62" fmla="*/ 977 w 1650"/>
                <a:gd name="T63" fmla="*/ 1116 h 2018"/>
                <a:gd name="T64" fmla="*/ 992 w 1650"/>
                <a:gd name="T65" fmla="*/ 940 h 2018"/>
                <a:gd name="T66" fmla="*/ 1328 w 1650"/>
                <a:gd name="T67" fmla="*/ 787 h 2018"/>
                <a:gd name="T68" fmla="*/ 1259 w 1650"/>
                <a:gd name="T69" fmla="*/ 818 h 2018"/>
                <a:gd name="T70" fmla="*/ 1275 w 1650"/>
                <a:gd name="T71" fmla="*/ 894 h 2018"/>
                <a:gd name="T72" fmla="*/ 1389 w 1650"/>
                <a:gd name="T73" fmla="*/ 863 h 2018"/>
                <a:gd name="T74" fmla="*/ 610 w 1650"/>
                <a:gd name="T75" fmla="*/ 642 h 2018"/>
                <a:gd name="T76" fmla="*/ 580 w 1650"/>
                <a:gd name="T77" fmla="*/ 795 h 2018"/>
                <a:gd name="T78" fmla="*/ 740 w 1650"/>
                <a:gd name="T79" fmla="*/ 634 h 2018"/>
                <a:gd name="T80" fmla="*/ 824 w 1650"/>
                <a:gd name="T81" fmla="*/ 711 h 2018"/>
                <a:gd name="T82" fmla="*/ 786 w 1650"/>
                <a:gd name="T83" fmla="*/ 749 h 2018"/>
                <a:gd name="T84" fmla="*/ 832 w 1650"/>
                <a:gd name="T85" fmla="*/ 741 h 2018"/>
                <a:gd name="T86" fmla="*/ 1084 w 1650"/>
                <a:gd name="T87" fmla="*/ 505 h 2018"/>
                <a:gd name="T88" fmla="*/ 969 w 1650"/>
                <a:gd name="T89" fmla="*/ 619 h 2018"/>
                <a:gd name="T90" fmla="*/ 1069 w 1650"/>
                <a:gd name="T91" fmla="*/ 764 h 2018"/>
                <a:gd name="T92" fmla="*/ 809 w 1650"/>
                <a:gd name="T93" fmla="*/ 275 h 2018"/>
                <a:gd name="T94" fmla="*/ 679 w 1650"/>
                <a:gd name="T95" fmla="*/ 191 h 2018"/>
                <a:gd name="T96" fmla="*/ 717 w 1650"/>
                <a:gd name="T97" fmla="*/ 375 h 2018"/>
                <a:gd name="T98" fmla="*/ 900 w 1650"/>
                <a:gd name="T99" fmla="*/ 367 h 2018"/>
                <a:gd name="T100" fmla="*/ 878 w 1650"/>
                <a:gd name="T101" fmla="*/ 153 h 2018"/>
                <a:gd name="T102" fmla="*/ 839 w 1650"/>
                <a:gd name="T103" fmla="*/ 77 h 2018"/>
                <a:gd name="T104" fmla="*/ 878 w 1650"/>
                <a:gd name="T105" fmla="*/ 153 h 2018"/>
                <a:gd name="T106" fmla="*/ 1397 w 1650"/>
                <a:gd name="T107" fmla="*/ 283 h 2018"/>
                <a:gd name="T108" fmla="*/ 1214 w 1650"/>
                <a:gd name="T109" fmla="*/ 482 h 2018"/>
                <a:gd name="T110" fmla="*/ 1344 w 1650"/>
                <a:gd name="T111" fmla="*/ 466 h 2018"/>
                <a:gd name="T112" fmla="*/ 1588 w 1650"/>
                <a:gd name="T113" fmla="*/ 291 h 2018"/>
                <a:gd name="T114" fmla="*/ 1565 w 1650"/>
                <a:gd name="T115" fmla="*/ 62 h 2018"/>
                <a:gd name="T116" fmla="*/ 1634 w 1650"/>
                <a:gd name="T117" fmla="*/ 23 h 2018"/>
                <a:gd name="T118" fmla="*/ 1557 w 1650"/>
                <a:gd name="T119" fmla="*/ 77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2018">
                  <a:moveTo>
                    <a:pt x="358" y="1627"/>
                  </a:moveTo>
                  <a:lnTo>
                    <a:pt x="358" y="1627"/>
                  </a:lnTo>
                  <a:cubicBezTo>
                    <a:pt x="306" y="1597"/>
                    <a:pt x="344" y="1521"/>
                    <a:pt x="268" y="1498"/>
                  </a:cubicBezTo>
                  <a:cubicBezTo>
                    <a:pt x="252" y="1498"/>
                    <a:pt x="214" y="1498"/>
                    <a:pt x="207" y="1482"/>
                  </a:cubicBezTo>
                  <a:cubicBezTo>
                    <a:pt x="176" y="1467"/>
                    <a:pt x="168" y="1398"/>
                    <a:pt x="130" y="1413"/>
                  </a:cubicBezTo>
                  <a:cubicBezTo>
                    <a:pt x="99" y="1429"/>
                    <a:pt x="46" y="1444"/>
                    <a:pt x="31" y="1467"/>
                  </a:cubicBezTo>
                  <a:cubicBezTo>
                    <a:pt x="15" y="1490"/>
                    <a:pt x="0" y="1543"/>
                    <a:pt x="0" y="1574"/>
                  </a:cubicBezTo>
                  <a:cubicBezTo>
                    <a:pt x="0" y="1597"/>
                    <a:pt x="61" y="1589"/>
                    <a:pt x="84" y="1612"/>
                  </a:cubicBezTo>
                  <a:cubicBezTo>
                    <a:pt x="92" y="1627"/>
                    <a:pt x="92" y="1673"/>
                    <a:pt x="99" y="1696"/>
                  </a:cubicBezTo>
                  <a:cubicBezTo>
                    <a:pt x="107" y="1734"/>
                    <a:pt x="168" y="1765"/>
                    <a:pt x="191" y="1803"/>
                  </a:cubicBezTo>
                  <a:cubicBezTo>
                    <a:pt x="207" y="1826"/>
                    <a:pt x="214" y="1872"/>
                    <a:pt x="245" y="1872"/>
                  </a:cubicBezTo>
                  <a:cubicBezTo>
                    <a:pt x="260" y="1864"/>
                    <a:pt x="313" y="1895"/>
                    <a:pt x="321" y="1887"/>
                  </a:cubicBezTo>
                  <a:cubicBezTo>
                    <a:pt x="321" y="1857"/>
                    <a:pt x="290" y="1849"/>
                    <a:pt x="313" y="1811"/>
                  </a:cubicBezTo>
                  <a:cubicBezTo>
                    <a:pt x="329" y="1795"/>
                    <a:pt x="366" y="1788"/>
                    <a:pt x="381" y="1765"/>
                  </a:cubicBezTo>
                  <a:cubicBezTo>
                    <a:pt x="389" y="1734"/>
                    <a:pt x="366" y="1696"/>
                    <a:pt x="366" y="1666"/>
                  </a:cubicBezTo>
                  <a:cubicBezTo>
                    <a:pt x="358" y="1627"/>
                    <a:pt x="358" y="1627"/>
                    <a:pt x="358" y="1627"/>
                  </a:cubicBezTo>
                  <a:close/>
                  <a:moveTo>
                    <a:pt x="458" y="1795"/>
                  </a:moveTo>
                  <a:lnTo>
                    <a:pt x="458" y="1795"/>
                  </a:lnTo>
                  <a:cubicBezTo>
                    <a:pt x="465" y="1818"/>
                    <a:pt x="465" y="1818"/>
                    <a:pt x="465" y="1818"/>
                  </a:cubicBezTo>
                  <a:cubicBezTo>
                    <a:pt x="465" y="1834"/>
                    <a:pt x="458" y="1849"/>
                    <a:pt x="442" y="1857"/>
                  </a:cubicBezTo>
                  <a:cubicBezTo>
                    <a:pt x="427" y="1864"/>
                    <a:pt x="404" y="1857"/>
                    <a:pt x="396" y="1864"/>
                  </a:cubicBezTo>
                  <a:cubicBezTo>
                    <a:pt x="381" y="1872"/>
                    <a:pt x="373" y="1887"/>
                    <a:pt x="366" y="1872"/>
                  </a:cubicBezTo>
                  <a:cubicBezTo>
                    <a:pt x="358" y="1872"/>
                    <a:pt x="336" y="1849"/>
                    <a:pt x="336" y="1841"/>
                  </a:cubicBezTo>
                  <a:cubicBezTo>
                    <a:pt x="336" y="1834"/>
                    <a:pt x="344" y="1818"/>
                    <a:pt x="344" y="1818"/>
                  </a:cubicBezTo>
                  <a:cubicBezTo>
                    <a:pt x="358" y="1803"/>
                    <a:pt x="381" y="1811"/>
                    <a:pt x="404" y="1811"/>
                  </a:cubicBezTo>
                  <a:cubicBezTo>
                    <a:pt x="419" y="1811"/>
                    <a:pt x="427" y="1803"/>
                    <a:pt x="442" y="1803"/>
                  </a:cubicBezTo>
                  <a:cubicBezTo>
                    <a:pt x="450" y="1803"/>
                    <a:pt x="450" y="1803"/>
                    <a:pt x="458" y="1795"/>
                  </a:cubicBezTo>
                  <a:close/>
                  <a:moveTo>
                    <a:pt x="534" y="1666"/>
                  </a:moveTo>
                  <a:lnTo>
                    <a:pt x="534" y="1666"/>
                  </a:lnTo>
                  <a:cubicBezTo>
                    <a:pt x="519" y="1666"/>
                    <a:pt x="511" y="1673"/>
                    <a:pt x="503" y="1673"/>
                  </a:cubicBezTo>
                  <a:cubicBezTo>
                    <a:pt x="480" y="1681"/>
                    <a:pt x="465" y="1696"/>
                    <a:pt x="458" y="1719"/>
                  </a:cubicBezTo>
                  <a:cubicBezTo>
                    <a:pt x="450" y="1734"/>
                    <a:pt x="465" y="1750"/>
                    <a:pt x="473" y="1765"/>
                  </a:cubicBezTo>
                  <a:cubicBezTo>
                    <a:pt x="480" y="1773"/>
                    <a:pt x="503" y="1765"/>
                    <a:pt x="511" y="1773"/>
                  </a:cubicBezTo>
                  <a:cubicBezTo>
                    <a:pt x="519" y="1773"/>
                    <a:pt x="534" y="1773"/>
                    <a:pt x="542" y="1765"/>
                  </a:cubicBezTo>
                  <a:cubicBezTo>
                    <a:pt x="549" y="1765"/>
                    <a:pt x="549" y="1757"/>
                    <a:pt x="549" y="1750"/>
                  </a:cubicBezTo>
                  <a:cubicBezTo>
                    <a:pt x="557" y="1742"/>
                    <a:pt x="542" y="1734"/>
                    <a:pt x="534" y="1734"/>
                  </a:cubicBezTo>
                  <a:cubicBezTo>
                    <a:pt x="526" y="1734"/>
                    <a:pt x="519" y="1719"/>
                    <a:pt x="511" y="1719"/>
                  </a:cubicBezTo>
                  <a:cubicBezTo>
                    <a:pt x="511" y="1711"/>
                    <a:pt x="503" y="1711"/>
                    <a:pt x="511" y="1704"/>
                  </a:cubicBezTo>
                  <a:cubicBezTo>
                    <a:pt x="519" y="1696"/>
                    <a:pt x="526" y="1688"/>
                    <a:pt x="534" y="1681"/>
                  </a:cubicBezTo>
                  <a:cubicBezTo>
                    <a:pt x="534" y="1666"/>
                    <a:pt x="534" y="1666"/>
                    <a:pt x="534" y="1666"/>
                  </a:cubicBezTo>
                  <a:close/>
                  <a:moveTo>
                    <a:pt x="855" y="1711"/>
                  </a:moveTo>
                  <a:lnTo>
                    <a:pt x="855" y="1711"/>
                  </a:lnTo>
                  <a:cubicBezTo>
                    <a:pt x="839" y="1719"/>
                    <a:pt x="839" y="1704"/>
                    <a:pt x="824" y="1704"/>
                  </a:cubicBezTo>
                  <a:cubicBezTo>
                    <a:pt x="801" y="1711"/>
                    <a:pt x="794" y="1742"/>
                    <a:pt x="763" y="1742"/>
                  </a:cubicBezTo>
                  <a:cubicBezTo>
                    <a:pt x="755" y="1742"/>
                    <a:pt x="740" y="1727"/>
                    <a:pt x="732" y="1719"/>
                  </a:cubicBezTo>
                  <a:cubicBezTo>
                    <a:pt x="725" y="1719"/>
                    <a:pt x="679" y="1727"/>
                    <a:pt x="664" y="1727"/>
                  </a:cubicBezTo>
                  <a:cubicBezTo>
                    <a:pt x="648" y="1727"/>
                    <a:pt x="694" y="1765"/>
                    <a:pt x="694" y="1780"/>
                  </a:cubicBezTo>
                  <a:cubicBezTo>
                    <a:pt x="618" y="1803"/>
                    <a:pt x="702" y="1834"/>
                    <a:pt x="702" y="1887"/>
                  </a:cubicBezTo>
                  <a:cubicBezTo>
                    <a:pt x="702" y="1902"/>
                    <a:pt x="694" y="1910"/>
                    <a:pt x="702" y="1933"/>
                  </a:cubicBezTo>
                  <a:cubicBezTo>
                    <a:pt x="702" y="1948"/>
                    <a:pt x="717" y="1956"/>
                    <a:pt x="732" y="1963"/>
                  </a:cubicBezTo>
                  <a:cubicBezTo>
                    <a:pt x="755" y="1986"/>
                    <a:pt x="740" y="2017"/>
                    <a:pt x="786" y="2009"/>
                  </a:cubicBezTo>
                  <a:cubicBezTo>
                    <a:pt x="817" y="2009"/>
                    <a:pt x="809" y="1956"/>
                    <a:pt x="809" y="1941"/>
                  </a:cubicBezTo>
                  <a:cubicBezTo>
                    <a:pt x="809" y="1910"/>
                    <a:pt x="801" y="1902"/>
                    <a:pt x="794" y="1880"/>
                  </a:cubicBezTo>
                  <a:cubicBezTo>
                    <a:pt x="786" y="1857"/>
                    <a:pt x="809" y="1834"/>
                    <a:pt x="824" y="1811"/>
                  </a:cubicBezTo>
                  <a:cubicBezTo>
                    <a:pt x="839" y="1795"/>
                    <a:pt x="847" y="1773"/>
                    <a:pt x="855" y="1742"/>
                  </a:cubicBezTo>
                  <a:cubicBezTo>
                    <a:pt x="855" y="1711"/>
                    <a:pt x="855" y="1711"/>
                    <a:pt x="855" y="1711"/>
                  </a:cubicBezTo>
                  <a:close/>
                  <a:moveTo>
                    <a:pt x="855" y="1589"/>
                  </a:moveTo>
                  <a:lnTo>
                    <a:pt x="855" y="1589"/>
                  </a:lnTo>
                  <a:cubicBezTo>
                    <a:pt x="847" y="1597"/>
                    <a:pt x="839" y="1597"/>
                    <a:pt x="824" y="1605"/>
                  </a:cubicBezTo>
                  <a:cubicBezTo>
                    <a:pt x="817" y="1605"/>
                    <a:pt x="809" y="1605"/>
                    <a:pt x="801" y="1612"/>
                  </a:cubicBezTo>
                  <a:cubicBezTo>
                    <a:pt x="786" y="1627"/>
                    <a:pt x="763" y="1627"/>
                    <a:pt x="748" y="1643"/>
                  </a:cubicBezTo>
                  <a:cubicBezTo>
                    <a:pt x="748" y="1643"/>
                    <a:pt x="748" y="1650"/>
                    <a:pt x="748" y="1658"/>
                  </a:cubicBezTo>
                  <a:cubicBezTo>
                    <a:pt x="763" y="1666"/>
                    <a:pt x="778" y="1673"/>
                    <a:pt x="794" y="1673"/>
                  </a:cubicBezTo>
                  <a:cubicBezTo>
                    <a:pt x="801" y="1666"/>
                    <a:pt x="817" y="1666"/>
                    <a:pt x="824" y="1666"/>
                  </a:cubicBezTo>
                  <a:cubicBezTo>
                    <a:pt x="839" y="1666"/>
                    <a:pt x="847" y="1681"/>
                    <a:pt x="862" y="1673"/>
                  </a:cubicBezTo>
                  <a:cubicBezTo>
                    <a:pt x="870" y="1666"/>
                    <a:pt x="862" y="1658"/>
                    <a:pt x="862" y="1650"/>
                  </a:cubicBezTo>
                  <a:cubicBezTo>
                    <a:pt x="862" y="1635"/>
                    <a:pt x="862" y="1627"/>
                    <a:pt x="870" y="1627"/>
                  </a:cubicBezTo>
                  <a:cubicBezTo>
                    <a:pt x="855" y="1589"/>
                    <a:pt x="855" y="1589"/>
                    <a:pt x="855" y="1589"/>
                  </a:cubicBezTo>
                  <a:close/>
                  <a:moveTo>
                    <a:pt x="618" y="894"/>
                  </a:moveTo>
                  <a:lnTo>
                    <a:pt x="618" y="894"/>
                  </a:lnTo>
                  <a:cubicBezTo>
                    <a:pt x="641" y="948"/>
                    <a:pt x="679" y="971"/>
                    <a:pt x="664" y="1039"/>
                  </a:cubicBezTo>
                  <a:cubicBezTo>
                    <a:pt x="648" y="1131"/>
                    <a:pt x="587" y="1001"/>
                    <a:pt x="595" y="1085"/>
                  </a:cubicBezTo>
                  <a:cubicBezTo>
                    <a:pt x="595" y="1123"/>
                    <a:pt x="549" y="1138"/>
                    <a:pt x="519" y="1146"/>
                  </a:cubicBezTo>
                  <a:cubicBezTo>
                    <a:pt x="519" y="1184"/>
                    <a:pt x="641" y="1200"/>
                    <a:pt x="671" y="1192"/>
                  </a:cubicBezTo>
                  <a:cubicBezTo>
                    <a:pt x="732" y="1169"/>
                    <a:pt x="771" y="1161"/>
                    <a:pt x="832" y="1215"/>
                  </a:cubicBezTo>
                  <a:cubicBezTo>
                    <a:pt x="855" y="1238"/>
                    <a:pt x="817" y="1253"/>
                    <a:pt x="824" y="1291"/>
                  </a:cubicBezTo>
                  <a:cubicBezTo>
                    <a:pt x="824" y="1383"/>
                    <a:pt x="923" y="1261"/>
                    <a:pt x="939" y="1261"/>
                  </a:cubicBezTo>
                  <a:cubicBezTo>
                    <a:pt x="962" y="1261"/>
                    <a:pt x="1000" y="1238"/>
                    <a:pt x="992" y="1276"/>
                  </a:cubicBezTo>
                  <a:cubicBezTo>
                    <a:pt x="984" y="1314"/>
                    <a:pt x="946" y="1299"/>
                    <a:pt x="946" y="1345"/>
                  </a:cubicBezTo>
                  <a:cubicBezTo>
                    <a:pt x="946" y="1391"/>
                    <a:pt x="939" y="1413"/>
                    <a:pt x="984" y="1429"/>
                  </a:cubicBezTo>
                  <a:cubicBezTo>
                    <a:pt x="1030" y="1444"/>
                    <a:pt x="984" y="1658"/>
                    <a:pt x="916" y="1543"/>
                  </a:cubicBezTo>
                  <a:cubicBezTo>
                    <a:pt x="878" y="1475"/>
                    <a:pt x="817" y="1521"/>
                    <a:pt x="786" y="1490"/>
                  </a:cubicBezTo>
                  <a:cubicBezTo>
                    <a:pt x="732" y="1429"/>
                    <a:pt x="740" y="1375"/>
                    <a:pt x="725" y="1307"/>
                  </a:cubicBezTo>
                  <a:cubicBezTo>
                    <a:pt x="710" y="1314"/>
                    <a:pt x="671" y="1391"/>
                    <a:pt x="641" y="1406"/>
                  </a:cubicBezTo>
                  <a:cubicBezTo>
                    <a:pt x="595" y="1421"/>
                    <a:pt x="564" y="1406"/>
                    <a:pt x="519" y="1436"/>
                  </a:cubicBezTo>
                  <a:cubicBezTo>
                    <a:pt x="488" y="1459"/>
                    <a:pt x="458" y="1444"/>
                    <a:pt x="419" y="1444"/>
                  </a:cubicBezTo>
                  <a:cubicBezTo>
                    <a:pt x="343" y="1452"/>
                    <a:pt x="373" y="1452"/>
                    <a:pt x="336" y="1391"/>
                  </a:cubicBezTo>
                  <a:cubicBezTo>
                    <a:pt x="306" y="1352"/>
                    <a:pt x="298" y="1299"/>
                    <a:pt x="329" y="1253"/>
                  </a:cubicBezTo>
                  <a:cubicBezTo>
                    <a:pt x="350" y="1223"/>
                    <a:pt x="344" y="1200"/>
                    <a:pt x="358" y="1161"/>
                  </a:cubicBezTo>
                  <a:cubicBezTo>
                    <a:pt x="358" y="1146"/>
                    <a:pt x="321" y="1039"/>
                    <a:pt x="298" y="1055"/>
                  </a:cubicBezTo>
                  <a:cubicBezTo>
                    <a:pt x="275" y="1062"/>
                    <a:pt x="313" y="1169"/>
                    <a:pt x="313" y="1184"/>
                  </a:cubicBezTo>
                  <a:cubicBezTo>
                    <a:pt x="290" y="1184"/>
                    <a:pt x="245" y="1123"/>
                    <a:pt x="229" y="1146"/>
                  </a:cubicBezTo>
                  <a:cubicBezTo>
                    <a:pt x="222" y="1169"/>
                    <a:pt x="290" y="1261"/>
                    <a:pt x="268" y="1291"/>
                  </a:cubicBezTo>
                  <a:cubicBezTo>
                    <a:pt x="252" y="1322"/>
                    <a:pt x="207" y="1337"/>
                    <a:pt x="176" y="1337"/>
                  </a:cubicBezTo>
                  <a:cubicBezTo>
                    <a:pt x="115" y="1337"/>
                    <a:pt x="130" y="1314"/>
                    <a:pt x="122" y="1269"/>
                  </a:cubicBezTo>
                  <a:cubicBezTo>
                    <a:pt x="107" y="1207"/>
                    <a:pt x="122" y="1177"/>
                    <a:pt x="130" y="1116"/>
                  </a:cubicBezTo>
                  <a:cubicBezTo>
                    <a:pt x="138" y="1093"/>
                    <a:pt x="145" y="1070"/>
                    <a:pt x="145" y="1039"/>
                  </a:cubicBezTo>
                  <a:cubicBezTo>
                    <a:pt x="153" y="994"/>
                    <a:pt x="138" y="948"/>
                    <a:pt x="138" y="902"/>
                  </a:cubicBezTo>
                  <a:cubicBezTo>
                    <a:pt x="161" y="848"/>
                    <a:pt x="145" y="825"/>
                    <a:pt x="214" y="787"/>
                  </a:cubicBezTo>
                  <a:cubicBezTo>
                    <a:pt x="245" y="772"/>
                    <a:pt x="290" y="757"/>
                    <a:pt x="321" y="749"/>
                  </a:cubicBezTo>
                  <a:cubicBezTo>
                    <a:pt x="389" y="726"/>
                    <a:pt x="404" y="772"/>
                    <a:pt x="458" y="795"/>
                  </a:cubicBezTo>
                  <a:cubicBezTo>
                    <a:pt x="480" y="810"/>
                    <a:pt x="503" y="810"/>
                    <a:pt x="526" y="818"/>
                  </a:cubicBezTo>
                  <a:cubicBezTo>
                    <a:pt x="549" y="833"/>
                    <a:pt x="572" y="848"/>
                    <a:pt x="595" y="863"/>
                  </a:cubicBezTo>
                  <a:cubicBezTo>
                    <a:pt x="618" y="894"/>
                    <a:pt x="618" y="894"/>
                    <a:pt x="618" y="894"/>
                  </a:cubicBezTo>
                  <a:close/>
                  <a:moveTo>
                    <a:pt x="1122" y="1299"/>
                  </a:moveTo>
                  <a:lnTo>
                    <a:pt x="1122" y="1299"/>
                  </a:lnTo>
                  <a:cubicBezTo>
                    <a:pt x="1107" y="1314"/>
                    <a:pt x="1084" y="1322"/>
                    <a:pt x="1069" y="1337"/>
                  </a:cubicBezTo>
                  <a:cubicBezTo>
                    <a:pt x="1053" y="1345"/>
                    <a:pt x="984" y="1337"/>
                    <a:pt x="1000" y="1368"/>
                  </a:cubicBezTo>
                  <a:cubicBezTo>
                    <a:pt x="1023" y="1391"/>
                    <a:pt x="1030" y="1421"/>
                    <a:pt x="1038" y="1459"/>
                  </a:cubicBezTo>
                  <a:lnTo>
                    <a:pt x="1038" y="1459"/>
                  </a:lnTo>
                  <a:cubicBezTo>
                    <a:pt x="1046" y="1459"/>
                    <a:pt x="1053" y="1452"/>
                    <a:pt x="1061" y="1444"/>
                  </a:cubicBezTo>
                  <a:cubicBezTo>
                    <a:pt x="1084" y="1436"/>
                    <a:pt x="1114" y="1444"/>
                    <a:pt x="1137" y="1444"/>
                  </a:cubicBezTo>
                  <a:cubicBezTo>
                    <a:pt x="1137" y="1436"/>
                    <a:pt x="1137" y="1429"/>
                    <a:pt x="1137" y="1429"/>
                  </a:cubicBezTo>
                  <a:cubicBezTo>
                    <a:pt x="1145" y="1406"/>
                    <a:pt x="1130" y="1383"/>
                    <a:pt x="1130" y="1360"/>
                  </a:cubicBezTo>
                  <a:cubicBezTo>
                    <a:pt x="1130" y="1352"/>
                    <a:pt x="1137" y="1337"/>
                    <a:pt x="1137" y="1330"/>
                  </a:cubicBezTo>
                  <a:cubicBezTo>
                    <a:pt x="1145" y="1314"/>
                    <a:pt x="1137" y="1314"/>
                    <a:pt x="1137" y="1299"/>
                  </a:cubicBezTo>
                  <a:cubicBezTo>
                    <a:pt x="1122" y="1299"/>
                    <a:pt x="1122" y="1299"/>
                    <a:pt x="1122" y="1299"/>
                  </a:cubicBezTo>
                  <a:close/>
                  <a:moveTo>
                    <a:pt x="992" y="940"/>
                  </a:moveTo>
                  <a:lnTo>
                    <a:pt x="992" y="940"/>
                  </a:lnTo>
                  <a:cubicBezTo>
                    <a:pt x="969" y="940"/>
                    <a:pt x="969" y="963"/>
                    <a:pt x="954" y="978"/>
                  </a:cubicBezTo>
                  <a:cubicBezTo>
                    <a:pt x="946" y="1001"/>
                    <a:pt x="931" y="1024"/>
                    <a:pt x="900" y="1024"/>
                  </a:cubicBezTo>
                  <a:cubicBezTo>
                    <a:pt x="878" y="1024"/>
                    <a:pt x="839" y="1001"/>
                    <a:pt x="832" y="978"/>
                  </a:cubicBezTo>
                  <a:lnTo>
                    <a:pt x="832" y="978"/>
                  </a:lnTo>
                  <a:cubicBezTo>
                    <a:pt x="832" y="1001"/>
                    <a:pt x="824" y="1009"/>
                    <a:pt x="817" y="1032"/>
                  </a:cubicBezTo>
                  <a:cubicBezTo>
                    <a:pt x="809" y="1039"/>
                    <a:pt x="794" y="1062"/>
                    <a:pt x="809" y="1077"/>
                  </a:cubicBezTo>
                  <a:cubicBezTo>
                    <a:pt x="824" y="1085"/>
                    <a:pt x="839" y="1085"/>
                    <a:pt x="855" y="1093"/>
                  </a:cubicBezTo>
                  <a:cubicBezTo>
                    <a:pt x="885" y="1100"/>
                    <a:pt x="900" y="1108"/>
                    <a:pt x="923" y="1131"/>
                  </a:cubicBezTo>
                  <a:cubicBezTo>
                    <a:pt x="946" y="1146"/>
                    <a:pt x="962" y="1138"/>
                    <a:pt x="977" y="1116"/>
                  </a:cubicBezTo>
                  <a:cubicBezTo>
                    <a:pt x="992" y="1093"/>
                    <a:pt x="969" y="1062"/>
                    <a:pt x="969" y="1039"/>
                  </a:cubicBezTo>
                  <a:cubicBezTo>
                    <a:pt x="969" y="1024"/>
                    <a:pt x="977" y="1016"/>
                    <a:pt x="977" y="1009"/>
                  </a:cubicBezTo>
                  <a:cubicBezTo>
                    <a:pt x="984" y="1001"/>
                    <a:pt x="992" y="986"/>
                    <a:pt x="1000" y="971"/>
                  </a:cubicBezTo>
                  <a:cubicBezTo>
                    <a:pt x="992" y="940"/>
                    <a:pt x="992" y="940"/>
                    <a:pt x="992" y="940"/>
                  </a:cubicBezTo>
                  <a:close/>
                  <a:moveTo>
                    <a:pt x="1389" y="841"/>
                  </a:moveTo>
                  <a:lnTo>
                    <a:pt x="1389" y="841"/>
                  </a:lnTo>
                  <a:cubicBezTo>
                    <a:pt x="1367" y="856"/>
                    <a:pt x="1282" y="856"/>
                    <a:pt x="1298" y="818"/>
                  </a:cubicBezTo>
                  <a:cubicBezTo>
                    <a:pt x="1305" y="795"/>
                    <a:pt x="1305" y="802"/>
                    <a:pt x="1328" y="787"/>
                  </a:cubicBezTo>
                  <a:cubicBezTo>
                    <a:pt x="1336" y="780"/>
                    <a:pt x="1328" y="764"/>
                    <a:pt x="1321" y="764"/>
                  </a:cubicBezTo>
                  <a:cubicBezTo>
                    <a:pt x="1305" y="764"/>
                    <a:pt x="1282" y="772"/>
                    <a:pt x="1282" y="757"/>
                  </a:cubicBezTo>
                  <a:cubicBezTo>
                    <a:pt x="1282" y="734"/>
                    <a:pt x="1252" y="688"/>
                    <a:pt x="1244" y="734"/>
                  </a:cubicBezTo>
                  <a:cubicBezTo>
                    <a:pt x="1244" y="757"/>
                    <a:pt x="1252" y="795"/>
                    <a:pt x="1259" y="818"/>
                  </a:cubicBezTo>
                  <a:cubicBezTo>
                    <a:pt x="1275" y="879"/>
                    <a:pt x="1236" y="833"/>
                    <a:pt x="1206" y="871"/>
                  </a:cubicBezTo>
                  <a:cubicBezTo>
                    <a:pt x="1198" y="879"/>
                    <a:pt x="1175" y="932"/>
                    <a:pt x="1168" y="948"/>
                  </a:cubicBezTo>
                  <a:cubicBezTo>
                    <a:pt x="1168" y="971"/>
                    <a:pt x="1198" y="971"/>
                    <a:pt x="1206" y="948"/>
                  </a:cubicBezTo>
                  <a:cubicBezTo>
                    <a:pt x="1214" y="917"/>
                    <a:pt x="1236" y="886"/>
                    <a:pt x="1275" y="894"/>
                  </a:cubicBezTo>
                  <a:cubicBezTo>
                    <a:pt x="1321" y="894"/>
                    <a:pt x="1321" y="940"/>
                    <a:pt x="1313" y="971"/>
                  </a:cubicBezTo>
                  <a:cubicBezTo>
                    <a:pt x="1328" y="971"/>
                    <a:pt x="1336" y="955"/>
                    <a:pt x="1359" y="948"/>
                  </a:cubicBezTo>
                  <a:cubicBezTo>
                    <a:pt x="1367" y="948"/>
                    <a:pt x="1428" y="948"/>
                    <a:pt x="1405" y="932"/>
                  </a:cubicBezTo>
                  <a:cubicBezTo>
                    <a:pt x="1397" y="917"/>
                    <a:pt x="1367" y="879"/>
                    <a:pt x="1389" y="863"/>
                  </a:cubicBezTo>
                  <a:cubicBezTo>
                    <a:pt x="1389" y="841"/>
                    <a:pt x="1389" y="841"/>
                    <a:pt x="1389" y="841"/>
                  </a:cubicBezTo>
                  <a:close/>
                  <a:moveTo>
                    <a:pt x="710" y="642"/>
                  </a:moveTo>
                  <a:lnTo>
                    <a:pt x="710" y="642"/>
                  </a:lnTo>
                  <a:cubicBezTo>
                    <a:pt x="679" y="665"/>
                    <a:pt x="641" y="673"/>
                    <a:pt x="610" y="642"/>
                  </a:cubicBezTo>
                  <a:cubicBezTo>
                    <a:pt x="587" y="611"/>
                    <a:pt x="618" y="596"/>
                    <a:pt x="572" y="581"/>
                  </a:cubicBezTo>
                  <a:cubicBezTo>
                    <a:pt x="534" y="573"/>
                    <a:pt x="542" y="589"/>
                    <a:pt x="534" y="619"/>
                  </a:cubicBezTo>
                  <a:cubicBezTo>
                    <a:pt x="519" y="642"/>
                    <a:pt x="496" y="650"/>
                    <a:pt x="496" y="688"/>
                  </a:cubicBezTo>
                  <a:cubicBezTo>
                    <a:pt x="503" y="719"/>
                    <a:pt x="557" y="772"/>
                    <a:pt x="580" y="795"/>
                  </a:cubicBezTo>
                  <a:cubicBezTo>
                    <a:pt x="610" y="818"/>
                    <a:pt x="633" y="818"/>
                    <a:pt x="664" y="810"/>
                  </a:cubicBezTo>
                  <a:cubicBezTo>
                    <a:pt x="687" y="810"/>
                    <a:pt x="717" y="810"/>
                    <a:pt x="717" y="795"/>
                  </a:cubicBezTo>
                  <a:cubicBezTo>
                    <a:pt x="732" y="764"/>
                    <a:pt x="710" y="726"/>
                    <a:pt x="725" y="703"/>
                  </a:cubicBezTo>
                  <a:cubicBezTo>
                    <a:pt x="732" y="688"/>
                    <a:pt x="763" y="657"/>
                    <a:pt x="740" y="634"/>
                  </a:cubicBezTo>
                  <a:cubicBezTo>
                    <a:pt x="710" y="642"/>
                    <a:pt x="710" y="642"/>
                    <a:pt x="710" y="642"/>
                  </a:cubicBezTo>
                  <a:close/>
                  <a:moveTo>
                    <a:pt x="832" y="741"/>
                  </a:moveTo>
                  <a:lnTo>
                    <a:pt x="832" y="741"/>
                  </a:lnTo>
                  <a:cubicBezTo>
                    <a:pt x="832" y="734"/>
                    <a:pt x="824" y="719"/>
                    <a:pt x="824" y="711"/>
                  </a:cubicBezTo>
                  <a:cubicBezTo>
                    <a:pt x="817" y="703"/>
                    <a:pt x="824" y="696"/>
                    <a:pt x="817" y="688"/>
                  </a:cubicBezTo>
                  <a:cubicBezTo>
                    <a:pt x="809" y="680"/>
                    <a:pt x="794" y="673"/>
                    <a:pt x="778" y="680"/>
                  </a:cubicBezTo>
                  <a:cubicBezTo>
                    <a:pt x="771" y="688"/>
                    <a:pt x="763" y="711"/>
                    <a:pt x="771" y="719"/>
                  </a:cubicBezTo>
                  <a:cubicBezTo>
                    <a:pt x="771" y="734"/>
                    <a:pt x="778" y="741"/>
                    <a:pt x="786" y="749"/>
                  </a:cubicBezTo>
                  <a:cubicBezTo>
                    <a:pt x="786" y="764"/>
                    <a:pt x="794" y="780"/>
                    <a:pt x="794" y="787"/>
                  </a:cubicBezTo>
                  <a:cubicBezTo>
                    <a:pt x="794" y="795"/>
                    <a:pt x="794" y="802"/>
                    <a:pt x="801" y="802"/>
                  </a:cubicBezTo>
                  <a:cubicBezTo>
                    <a:pt x="809" y="802"/>
                    <a:pt x="824" y="787"/>
                    <a:pt x="824" y="780"/>
                  </a:cubicBezTo>
                  <a:cubicBezTo>
                    <a:pt x="832" y="741"/>
                    <a:pt x="832" y="741"/>
                    <a:pt x="832" y="741"/>
                  </a:cubicBezTo>
                  <a:close/>
                  <a:moveTo>
                    <a:pt x="1069" y="657"/>
                  </a:moveTo>
                  <a:lnTo>
                    <a:pt x="1069" y="657"/>
                  </a:lnTo>
                  <a:cubicBezTo>
                    <a:pt x="1053" y="611"/>
                    <a:pt x="1076" y="581"/>
                    <a:pt x="1084" y="543"/>
                  </a:cubicBezTo>
                  <a:cubicBezTo>
                    <a:pt x="1092" y="520"/>
                    <a:pt x="1107" y="520"/>
                    <a:pt x="1084" y="505"/>
                  </a:cubicBezTo>
                  <a:cubicBezTo>
                    <a:pt x="1076" y="489"/>
                    <a:pt x="1061" y="466"/>
                    <a:pt x="1061" y="451"/>
                  </a:cubicBezTo>
                  <a:cubicBezTo>
                    <a:pt x="1023" y="451"/>
                    <a:pt x="1038" y="535"/>
                    <a:pt x="1038" y="558"/>
                  </a:cubicBezTo>
                  <a:cubicBezTo>
                    <a:pt x="1030" y="573"/>
                    <a:pt x="1023" y="627"/>
                    <a:pt x="1023" y="634"/>
                  </a:cubicBezTo>
                  <a:cubicBezTo>
                    <a:pt x="1007" y="650"/>
                    <a:pt x="977" y="634"/>
                    <a:pt x="969" y="619"/>
                  </a:cubicBezTo>
                  <a:cubicBezTo>
                    <a:pt x="954" y="596"/>
                    <a:pt x="962" y="634"/>
                    <a:pt x="962" y="642"/>
                  </a:cubicBezTo>
                  <a:cubicBezTo>
                    <a:pt x="969" y="665"/>
                    <a:pt x="984" y="680"/>
                    <a:pt x="992" y="696"/>
                  </a:cubicBezTo>
                  <a:cubicBezTo>
                    <a:pt x="1000" y="711"/>
                    <a:pt x="1000" y="741"/>
                    <a:pt x="1000" y="757"/>
                  </a:cubicBezTo>
                  <a:cubicBezTo>
                    <a:pt x="1023" y="757"/>
                    <a:pt x="1046" y="764"/>
                    <a:pt x="1069" y="764"/>
                  </a:cubicBezTo>
                  <a:cubicBezTo>
                    <a:pt x="1069" y="734"/>
                    <a:pt x="1061" y="711"/>
                    <a:pt x="1061" y="680"/>
                  </a:cubicBezTo>
                  <a:cubicBezTo>
                    <a:pt x="1069" y="657"/>
                    <a:pt x="1069" y="657"/>
                    <a:pt x="1069" y="657"/>
                  </a:cubicBezTo>
                  <a:close/>
                  <a:moveTo>
                    <a:pt x="809" y="275"/>
                  </a:moveTo>
                  <a:lnTo>
                    <a:pt x="809" y="275"/>
                  </a:lnTo>
                  <a:cubicBezTo>
                    <a:pt x="786" y="260"/>
                    <a:pt x="732" y="237"/>
                    <a:pt x="717" y="214"/>
                  </a:cubicBezTo>
                  <a:cubicBezTo>
                    <a:pt x="710" y="207"/>
                    <a:pt x="732" y="199"/>
                    <a:pt x="740" y="184"/>
                  </a:cubicBezTo>
                  <a:cubicBezTo>
                    <a:pt x="740" y="169"/>
                    <a:pt x="740" y="146"/>
                    <a:pt x="740" y="130"/>
                  </a:cubicBezTo>
                  <a:cubicBezTo>
                    <a:pt x="725" y="130"/>
                    <a:pt x="694" y="184"/>
                    <a:pt x="679" y="191"/>
                  </a:cubicBezTo>
                  <a:cubicBezTo>
                    <a:pt x="641" y="207"/>
                    <a:pt x="618" y="184"/>
                    <a:pt x="580" y="184"/>
                  </a:cubicBezTo>
                  <a:cubicBezTo>
                    <a:pt x="580" y="199"/>
                    <a:pt x="625" y="230"/>
                    <a:pt x="625" y="252"/>
                  </a:cubicBezTo>
                  <a:cubicBezTo>
                    <a:pt x="641" y="298"/>
                    <a:pt x="610" y="321"/>
                    <a:pt x="656" y="352"/>
                  </a:cubicBezTo>
                  <a:cubicBezTo>
                    <a:pt x="687" y="367"/>
                    <a:pt x="710" y="428"/>
                    <a:pt x="717" y="375"/>
                  </a:cubicBezTo>
                  <a:cubicBezTo>
                    <a:pt x="732" y="306"/>
                    <a:pt x="786" y="329"/>
                    <a:pt x="824" y="359"/>
                  </a:cubicBezTo>
                  <a:cubicBezTo>
                    <a:pt x="862" y="390"/>
                    <a:pt x="855" y="428"/>
                    <a:pt x="870" y="474"/>
                  </a:cubicBezTo>
                  <a:cubicBezTo>
                    <a:pt x="878" y="474"/>
                    <a:pt x="885" y="436"/>
                    <a:pt x="893" y="428"/>
                  </a:cubicBezTo>
                  <a:cubicBezTo>
                    <a:pt x="908" y="413"/>
                    <a:pt x="939" y="390"/>
                    <a:pt x="900" y="367"/>
                  </a:cubicBezTo>
                  <a:cubicBezTo>
                    <a:pt x="878" y="352"/>
                    <a:pt x="855" y="321"/>
                    <a:pt x="847" y="291"/>
                  </a:cubicBezTo>
                  <a:cubicBezTo>
                    <a:pt x="809" y="275"/>
                    <a:pt x="809" y="275"/>
                    <a:pt x="809" y="275"/>
                  </a:cubicBezTo>
                  <a:close/>
                  <a:moveTo>
                    <a:pt x="878" y="153"/>
                  </a:moveTo>
                  <a:lnTo>
                    <a:pt x="878" y="153"/>
                  </a:lnTo>
                  <a:cubicBezTo>
                    <a:pt x="870" y="184"/>
                    <a:pt x="870" y="184"/>
                    <a:pt x="870" y="184"/>
                  </a:cubicBezTo>
                  <a:cubicBezTo>
                    <a:pt x="839" y="230"/>
                    <a:pt x="847" y="138"/>
                    <a:pt x="817" y="130"/>
                  </a:cubicBezTo>
                  <a:cubicBezTo>
                    <a:pt x="817" y="123"/>
                    <a:pt x="809" y="115"/>
                    <a:pt x="817" y="107"/>
                  </a:cubicBezTo>
                  <a:cubicBezTo>
                    <a:pt x="824" y="92"/>
                    <a:pt x="832" y="85"/>
                    <a:pt x="839" y="77"/>
                  </a:cubicBezTo>
                  <a:cubicBezTo>
                    <a:pt x="847" y="62"/>
                    <a:pt x="855" y="31"/>
                    <a:pt x="878" y="31"/>
                  </a:cubicBezTo>
                  <a:lnTo>
                    <a:pt x="878" y="31"/>
                  </a:lnTo>
                  <a:cubicBezTo>
                    <a:pt x="885" y="54"/>
                    <a:pt x="885" y="69"/>
                    <a:pt x="870" y="85"/>
                  </a:cubicBezTo>
                  <a:cubicBezTo>
                    <a:pt x="862" y="100"/>
                    <a:pt x="862" y="138"/>
                    <a:pt x="878" y="153"/>
                  </a:cubicBezTo>
                  <a:close/>
                  <a:moveTo>
                    <a:pt x="1580" y="260"/>
                  </a:moveTo>
                  <a:lnTo>
                    <a:pt x="1580" y="260"/>
                  </a:lnTo>
                  <a:cubicBezTo>
                    <a:pt x="1527" y="275"/>
                    <a:pt x="1450" y="405"/>
                    <a:pt x="1397" y="405"/>
                  </a:cubicBezTo>
                  <a:cubicBezTo>
                    <a:pt x="1290" y="405"/>
                    <a:pt x="1397" y="344"/>
                    <a:pt x="1397" y="283"/>
                  </a:cubicBezTo>
                  <a:cubicBezTo>
                    <a:pt x="1374" y="291"/>
                    <a:pt x="1367" y="314"/>
                    <a:pt x="1328" y="314"/>
                  </a:cubicBezTo>
                  <a:cubicBezTo>
                    <a:pt x="1313" y="314"/>
                    <a:pt x="1328" y="344"/>
                    <a:pt x="1328" y="359"/>
                  </a:cubicBezTo>
                  <a:cubicBezTo>
                    <a:pt x="1321" y="390"/>
                    <a:pt x="1305" y="390"/>
                    <a:pt x="1282" y="398"/>
                  </a:cubicBezTo>
                  <a:cubicBezTo>
                    <a:pt x="1236" y="421"/>
                    <a:pt x="1229" y="451"/>
                    <a:pt x="1214" y="482"/>
                  </a:cubicBezTo>
                  <a:cubicBezTo>
                    <a:pt x="1206" y="512"/>
                    <a:pt x="1160" y="520"/>
                    <a:pt x="1160" y="535"/>
                  </a:cubicBezTo>
                  <a:cubicBezTo>
                    <a:pt x="1160" y="550"/>
                    <a:pt x="1160" y="627"/>
                    <a:pt x="1175" y="604"/>
                  </a:cubicBezTo>
                  <a:cubicBezTo>
                    <a:pt x="1191" y="566"/>
                    <a:pt x="1244" y="466"/>
                    <a:pt x="1298" y="482"/>
                  </a:cubicBezTo>
                  <a:cubicBezTo>
                    <a:pt x="1321" y="489"/>
                    <a:pt x="1328" y="474"/>
                    <a:pt x="1344" y="466"/>
                  </a:cubicBezTo>
                  <a:cubicBezTo>
                    <a:pt x="1382" y="444"/>
                    <a:pt x="1389" y="497"/>
                    <a:pt x="1420" y="444"/>
                  </a:cubicBezTo>
                  <a:cubicBezTo>
                    <a:pt x="1443" y="413"/>
                    <a:pt x="1450" y="413"/>
                    <a:pt x="1481" y="398"/>
                  </a:cubicBezTo>
                  <a:cubicBezTo>
                    <a:pt x="1519" y="375"/>
                    <a:pt x="1519" y="344"/>
                    <a:pt x="1565" y="344"/>
                  </a:cubicBezTo>
                  <a:cubicBezTo>
                    <a:pt x="1641" y="344"/>
                    <a:pt x="1603" y="337"/>
                    <a:pt x="1588" y="291"/>
                  </a:cubicBezTo>
                  <a:cubicBezTo>
                    <a:pt x="1580" y="260"/>
                    <a:pt x="1580" y="260"/>
                    <a:pt x="1580" y="260"/>
                  </a:cubicBezTo>
                  <a:close/>
                  <a:moveTo>
                    <a:pt x="1557" y="77"/>
                  </a:moveTo>
                  <a:lnTo>
                    <a:pt x="1557" y="77"/>
                  </a:lnTo>
                  <a:cubicBezTo>
                    <a:pt x="1565" y="77"/>
                    <a:pt x="1565" y="69"/>
                    <a:pt x="1565" y="62"/>
                  </a:cubicBezTo>
                  <a:cubicBezTo>
                    <a:pt x="1573" y="54"/>
                    <a:pt x="1573" y="16"/>
                    <a:pt x="1588" y="16"/>
                  </a:cubicBezTo>
                  <a:cubicBezTo>
                    <a:pt x="1603" y="16"/>
                    <a:pt x="1611" y="16"/>
                    <a:pt x="1626" y="8"/>
                  </a:cubicBezTo>
                  <a:cubicBezTo>
                    <a:pt x="1626" y="8"/>
                    <a:pt x="1649" y="0"/>
                    <a:pt x="1649" y="8"/>
                  </a:cubicBezTo>
                  <a:cubicBezTo>
                    <a:pt x="1649" y="8"/>
                    <a:pt x="1641" y="16"/>
                    <a:pt x="1634" y="23"/>
                  </a:cubicBezTo>
                  <a:cubicBezTo>
                    <a:pt x="1626" y="31"/>
                    <a:pt x="1611" y="39"/>
                    <a:pt x="1611" y="46"/>
                  </a:cubicBezTo>
                  <a:cubicBezTo>
                    <a:pt x="1611" y="62"/>
                    <a:pt x="1634" y="85"/>
                    <a:pt x="1619" y="100"/>
                  </a:cubicBezTo>
                  <a:cubicBezTo>
                    <a:pt x="1603" y="123"/>
                    <a:pt x="1588" y="92"/>
                    <a:pt x="1565" y="100"/>
                  </a:cubicBezTo>
                  <a:lnTo>
                    <a:pt x="1557" y="77"/>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79" name="Freeform 197"/>
            <p:cNvSpPr>
              <a:spLocks noChangeArrowheads="1"/>
            </p:cNvSpPr>
            <p:nvPr/>
          </p:nvSpPr>
          <p:spPr bwMode="auto">
            <a:xfrm>
              <a:off x="8000479" y="1116013"/>
              <a:ext cx="773063" cy="1122362"/>
            </a:xfrm>
            <a:custGeom>
              <a:avLst/>
              <a:gdLst>
                <a:gd name="T0" fmla="*/ 8 w 2147"/>
                <a:gd name="T1" fmla="*/ 2260 h 3117"/>
                <a:gd name="T2" fmla="*/ 107 w 2147"/>
                <a:gd name="T3" fmla="*/ 2306 h 3117"/>
                <a:gd name="T4" fmla="*/ 1971 w 2147"/>
                <a:gd name="T5" fmla="*/ 442 h 3117"/>
                <a:gd name="T6" fmla="*/ 2055 w 2147"/>
                <a:gd name="T7" fmla="*/ 259 h 3117"/>
                <a:gd name="T8" fmla="*/ 2100 w 2147"/>
                <a:gd name="T9" fmla="*/ 61 h 3117"/>
                <a:gd name="T10" fmla="*/ 1948 w 2147"/>
                <a:gd name="T11" fmla="*/ 7 h 3117"/>
                <a:gd name="T12" fmla="*/ 1856 w 2147"/>
                <a:gd name="T13" fmla="*/ 267 h 3117"/>
                <a:gd name="T14" fmla="*/ 1803 w 2147"/>
                <a:gd name="T15" fmla="*/ 504 h 3117"/>
                <a:gd name="T16" fmla="*/ 2017 w 2147"/>
                <a:gd name="T17" fmla="*/ 511 h 3117"/>
                <a:gd name="T18" fmla="*/ 1742 w 2147"/>
                <a:gd name="T19" fmla="*/ 909 h 3117"/>
                <a:gd name="T20" fmla="*/ 1665 w 2147"/>
                <a:gd name="T21" fmla="*/ 1138 h 3117"/>
                <a:gd name="T22" fmla="*/ 1489 w 2147"/>
                <a:gd name="T23" fmla="*/ 1031 h 3117"/>
                <a:gd name="T24" fmla="*/ 1497 w 2147"/>
                <a:gd name="T25" fmla="*/ 626 h 3117"/>
                <a:gd name="T26" fmla="*/ 1688 w 2147"/>
                <a:gd name="T27" fmla="*/ 366 h 3117"/>
                <a:gd name="T28" fmla="*/ 1719 w 2147"/>
                <a:gd name="T29" fmla="*/ 649 h 3117"/>
                <a:gd name="T30" fmla="*/ 1726 w 2147"/>
                <a:gd name="T31" fmla="*/ 748 h 3117"/>
                <a:gd name="T32" fmla="*/ 1902 w 2147"/>
                <a:gd name="T33" fmla="*/ 870 h 3117"/>
                <a:gd name="T34" fmla="*/ 1887 w 2147"/>
                <a:gd name="T35" fmla="*/ 702 h 3117"/>
                <a:gd name="T36" fmla="*/ 2062 w 2147"/>
                <a:gd name="T37" fmla="*/ 786 h 3117"/>
                <a:gd name="T38" fmla="*/ 2093 w 2147"/>
                <a:gd name="T39" fmla="*/ 855 h 3117"/>
                <a:gd name="T40" fmla="*/ 1978 w 2147"/>
                <a:gd name="T41" fmla="*/ 878 h 3117"/>
                <a:gd name="T42" fmla="*/ 932 w 2147"/>
                <a:gd name="T43" fmla="*/ 1168 h 3117"/>
                <a:gd name="T44" fmla="*/ 1054 w 2147"/>
                <a:gd name="T45" fmla="*/ 1260 h 3117"/>
                <a:gd name="T46" fmla="*/ 1100 w 2147"/>
                <a:gd name="T47" fmla="*/ 1474 h 3117"/>
                <a:gd name="T48" fmla="*/ 1153 w 2147"/>
                <a:gd name="T49" fmla="*/ 1405 h 3117"/>
                <a:gd name="T50" fmla="*/ 1230 w 2147"/>
                <a:gd name="T51" fmla="*/ 1145 h 3117"/>
                <a:gd name="T52" fmla="*/ 1253 w 2147"/>
                <a:gd name="T53" fmla="*/ 824 h 3117"/>
                <a:gd name="T54" fmla="*/ 1123 w 2147"/>
                <a:gd name="T55" fmla="*/ 748 h 3117"/>
                <a:gd name="T56" fmla="*/ 1046 w 2147"/>
                <a:gd name="T57" fmla="*/ 1084 h 3117"/>
                <a:gd name="T58" fmla="*/ 856 w 2147"/>
                <a:gd name="T59" fmla="*/ 1092 h 3117"/>
                <a:gd name="T60" fmla="*/ 856 w 2147"/>
                <a:gd name="T61" fmla="*/ 1153 h 3117"/>
                <a:gd name="T62" fmla="*/ 1436 w 2147"/>
                <a:gd name="T63" fmla="*/ 2719 h 3117"/>
                <a:gd name="T64" fmla="*/ 1436 w 2147"/>
                <a:gd name="T65" fmla="*/ 2482 h 3117"/>
                <a:gd name="T66" fmla="*/ 1505 w 2147"/>
                <a:gd name="T67" fmla="*/ 2222 h 3117"/>
                <a:gd name="T68" fmla="*/ 1428 w 2147"/>
                <a:gd name="T69" fmla="*/ 1985 h 3117"/>
                <a:gd name="T70" fmla="*/ 1535 w 2147"/>
                <a:gd name="T71" fmla="*/ 1901 h 3117"/>
                <a:gd name="T72" fmla="*/ 1619 w 2147"/>
                <a:gd name="T73" fmla="*/ 1680 h 3117"/>
                <a:gd name="T74" fmla="*/ 1627 w 2147"/>
                <a:gd name="T75" fmla="*/ 1565 h 3117"/>
                <a:gd name="T76" fmla="*/ 1680 w 2147"/>
                <a:gd name="T77" fmla="*/ 1275 h 3117"/>
                <a:gd name="T78" fmla="*/ 1428 w 2147"/>
                <a:gd name="T79" fmla="*/ 1328 h 3117"/>
                <a:gd name="T80" fmla="*/ 1329 w 2147"/>
                <a:gd name="T81" fmla="*/ 1168 h 3117"/>
                <a:gd name="T82" fmla="*/ 1245 w 2147"/>
                <a:gd name="T83" fmla="*/ 1527 h 3117"/>
                <a:gd name="T84" fmla="*/ 1023 w 2147"/>
                <a:gd name="T85" fmla="*/ 1703 h 3117"/>
                <a:gd name="T86" fmla="*/ 672 w 2147"/>
                <a:gd name="T87" fmla="*/ 1787 h 3117"/>
                <a:gd name="T88" fmla="*/ 856 w 2147"/>
                <a:gd name="T89" fmla="*/ 2039 h 3117"/>
                <a:gd name="T90" fmla="*/ 901 w 2147"/>
                <a:gd name="T91" fmla="*/ 2054 h 3117"/>
                <a:gd name="T92" fmla="*/ 1046 w 2147"/>
                <a:gd name="T93" fmla="*/ 2222 h 3117"/>
                <a:gd name="T94" fmla="*/ 1138 w 2147"/>
                <a:gd name="T95" fmla="*/ 2085 h 3117"/>
                <a:gd name="T96" fmla="*/ 1306 w 2147"/>
                <a:gd name="T97" fmla="*/ 2123 h 3117"/>
                <a:gd name="T98" fmla="*/ 1298 w 2147"/>
                <a:gd name="T99" fmla="*/ 2482 h 3117"/>
                <a:gd name="T100" fmla="*/ 1199 w 2147"/>
                <a:gd name="T101" fmla="*/ 2864 h 3117"/>
                <a:gd name="T102" fmla="*/ 1291 w 2147"/>
                <a:gd name="T103" fmla="*/ 3085 h 3117"/>
                <a:gd name="T104" fmla="*/ 1329 w 2147"/>
                <a:gd name="T105" fmla="*/ 2910 h 3117"/>
                <a:gd name="T106" fmla="*/ 1581 w 2147"/>
                <a:gd name="T107" fmla="*/ 2245 h 3117"/>
                <a:gd name="T108" fmla="*/ 1612 w 2147"/>
                <a:gd name="T109" fmla="*/ 2146 h 3117"/>
                <a:gd name="T110" fmla="*/ 1749 w 2147"/>
                <a:gd name="T111" fmla="*/ 2237 h 3117"/>
                <a:gd name="T112" fmla="*/ 1612 w 2147"/>
                <a:gd name="T113" fmla="*/ 2345 h 3117"/>
                <a:gd name="T114" fmla="*/ 1787 w 2147"/>
                <a:gd name="T115" fmla="*/ 1649 h 3117"/>
                <a:gd name="T116" fmla="*/ 1764 w 2147"/>
                <a:gd name="T117" fmla="*/ 1542 h 3117"/>
                <a:gd name="T118" fmla="*/ 1879 w 2147"/>
                <a:gd name="T119" fmla="*/ 1481 h 3117"/>
                <a:gd name="T120" fmla="*/ 1787 w 2147"/>
                <a:gd name="T121" fmla="*/ 1649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7" h="3117">
                  <a:moveTo>
                    <a:pt x="53" y="2329"/>
                  </a:moveTo>
                  <a:lnTo>
                    <a:pt x="53" y="2329"/>
                  </a:lnTo>
                  <a:cubicBezTo>
                    <a:pt x="53" y="2314"/>
                    <a:pt x="38" y="2299"/>
                    <a:pt x="31" y="2291"/>
                  </a:cubicBezTo>
                  <a:cubicBezTo>
                    <a:pt x="23" y="2283"/>
                    <a:pt x="0" y="2276"/>
                    <a:pt x="8" y="2260"/>
                  </a:cubicBezTo>
                  <a:cubicBezTo>
                    <a:pt x="15" y="2253"/>
                    <a:pt x="23" y="2245"/>
                    <a:pt x="31" y="2237"/>
                  </a:cubicBezTo>
                  <a:cubicBezTo>
                    <a:pt x="38" y="2222"/>
                    <a:pt x="38" y="2222"/>
                    <a:pt x="46" y="2214"/>
                  </a:cubicBezTo>
                  <a:cubicBezTo>
                    <a:pt x="61" y="2199"/>
                    <a:pt x="84" y="2207"/>
                    <a:pt x="92" y="2222"/>
                  </a:cubicBezTo>
                  <a:cubicBezTo>
                    <a:pt x="114" y="2253"/>
                    <a:pt x="107" y="2276"/>
                    <a:pt x="107" y="2306"/>
                  </a:cubicBezTo>
                  <a:cubicBezTo>
                    <a:pt x="107" y="2322"/>
                    <a:pt x="107" y="2329"/>
                    <a:pt x="107" y="2337"/>
                  </a:cubicBezTo>
                  <a:cubicBezTo>
                    <a:pt x="107" y="2360"/>
                    <a:pt x="76" y="2345"/>
                    <a:pt x="69" y="2345"/>
                  </a:cubicBezTo>
                  <a:cubicBezTo>
                    <a:pt x="53" y="2329"/>
                    <a:pt x="53" y="2329"/>
                    <a:pt x="53" y="2329"/>
                  </a:cubicBezTo>
                  <a:close/>
                  <a:moveTo>
                    <a:pt x="1971" y="442"/>
                  </a:moveTo>
                  <a:lnTo>
                    <a:pt x="1971" y="442"/>
                  </a:lnTo>
                  <a:cubicBezTo>
                    <a:pt x="1986" y="397"/>
                    <a:pt x="2032" y="374"/>
                    <a:pt x="2055" y="336"/>
                  </a:cubicBezTo>
                  <a:cubicBezTo>
                    <a:pt x="2078" y="282"/>
                    <a:pt x="1986" y="290"/>
                    <a:pt x="1994" y="282"/>
                  </a:cubicBezTo>
                  <a:cubicBezTo>
                    <a:pt x="2001" y="274"/>
                    <a:pt x="2039" y="267"/>
                    <a:pt x="2055" y="259"/>
                  </a:cubicBezTo>
                  <a:cubicBezTo>
                    <a:pt x="2085" y="252"/>
                    <a:pt x="2047" y="206"/>
                    <a:pt x="2032" y="198"/>
                  </a:cubicBezTo>
                  <a:cubicBezTo>
                    <a:pt x="2032" y="190"/>
                    <a:pt x="2146" y="221"/>
                    <a:pt x="2100" y="145"/>
                  </a:cubicBezTo>
                  <a:cubicBezTo>
                    <a:pt x="2093" y="122"/>
                    <a:pt x="2039" y="106"/>
                    <a:pt x="2100" y="91"/>
                  </a:cubicBezTo>
                  <a:cubicBezTo>
                    <a:pt x="2139" y="91"/>
                    <a:pt x="2131" y="76"/>
                    <a:pt x="2100" y="61"/>
                  </a:cubicBezTo>
                  <a:cubicBezTo>
                    <a:pt x="2024" y="22"/>
                    <a:pt x="2024" y="22"/>
                    <a:pt x="2024" y="22"/>
                  </a:cubicBezTo>
                  <a:cubicBezTo>
                    <a:pt x="1986" y="7"/>
                    <a:pt x="1986" y="114"/>
                    <a:pt x="1963" y="122"/>
                  </a:cubicBezTo>
                  <a:cubicBezTo>
                    <a:pt x="1963" y="99"/>
                    <a:pt x="1963" y="76"/>
                    <a:pt x="1963" y="61"/>
                  </a:cubicBezTo>
                  <a:cubicBezTo>
                    <a:pt x="1963" y="53"/>
                    <a:pt x="1963" y="0"/>
                    <a:pt x="1948" y="7"/>
                  </a:cubicBezTo>
                  <a:cubicBezTo>
                    <a:pt x="1925" y="15"/>
                    <a:pt x="1902" y="68"/>
                    <a:pt x="1894" y="91"/>
                  </a:cubicBezTo>
                  <a:cubicBezTo>
                    <a:pt x="1879" y="114"/>
                    <a:pt x="1841" y="152"/>
                    <a:pt x="1841" y="167"/>
                  </a:cubicBezTo>
                  <a:cubicBezTo>
                    <a:pt x="1841" y="175"/>
                    <a:pt x="1856" y="198"/>
                    <a:pt x="1856" y="213"/>
                  </a:cubicBezTo>
                  <a:cubicBezTo>
                    <a:pt x="1864" y="229"/>
                    <a:pt x="1864" y="252"/>
                    <a:pt x="1856" y="267"/>
                  </a:cubicBezTo>
                  <a:cubicBezTo>
                    <a:pt x="1856" y="320"/>
                    <a:pt x="1810" y="351"/>
                    <a:pt x="1825" y="404"/>
                  </a:cubicBezTo>
                  <a:cubicBezTo>
                    <a:pt x="1833" y="427"/>
                    <a:pt x="1803" y="404"/>
                    <a:pt x="1810" y="427"/>
                  </a:cubicBezTo>
                  <a:cubicBezTo>
                    <a:pt x="1810" y="442"/>
                    <a:pt x="1818" y="458"/>
                    <a:pt x="1810" y="473"/>
                  </a:cubicBezTo>
                  <a:cubicBezTo>
                    <a:pt x="1803" y="488"/>
                    <a:pt x="1795" y="488"/>
                    <a:pt x="1803" y="504"/>
                  </a:cubicBezTo>
                  <a:cubicBezTo>
                    <a:pt x="1818" y="542"/>
                    <a:pt x="1825" y="542"/>
                    <a:pt x="1864" y="519"/>
                  </a:cubicBezTo>
                  <a:cubicBezTo>
                    <a:pt x="1879" y="511"/>
                    <a:pt x="1902" y="511"/>
                    <a:pt x="1925" y="519"/>
                  </a:cubicBezTo>
                  <a:cubicBezTo>
                    <a:pt x="1932" y="526"/>
                    <a:pt x="1948" y="534"/>
                    <a:pt x="1955" y="534"/>
                  </a:cubicBezTo>
                  <a:cubicBezTo>
                    <a:pt x="1971" y="534"/>
                    <a:pt x="2009" y="526"/>
                    <a:pt x="2017" y="511"/>
                  </a:cubicBezTo>
                  <a:cubicBezTo>
                    <a:pt x="2024" y="504"/>
                    <a:pt x="1971" y="481"/>
                    <a:pt x="1971" y="465"/>
                  </a:cubicBezTo>
                  <a:cubicBezTo>
                    <a:pt x="1971" y="442"/>
                    <a:pt x="1971" y="442"/>
                    <a:pt x="1971" y="442"/>
                  </a:cubicBezTo>
                  <a:close/>
                  <a:moveTo>
                    <a:pt x="1742" y="909"/>
                  </a:moveTo>
                  <a:lnTo>
                    <a:pt x="1742" y="909"/>
                  </a:lnTo>
                  <a:cubicBezTo>
                    <a:pt x="1742" y="924"/>
                    <a:pt x="1742" y="924"/>
                    <a:pt x="1742" y="924"/>
                  </a:cubicBezTo>
                  <a:cubicBezTo>
                    <a:pt x="1742" y="947"/>
                    <a:pt x="1719" y="962"/>
                    <a:pt x="1696" y="970"/>
                  </a:cubicBezTo>
                  <a:cubicBezTo>
                    <a:pt x="1680" y="985"/>
                    <a:pt x="1711" y="1023"/>
                    <a:pt x="1719" y="1038"/>
                  </a:cubicBezTo>
                  <a:cubicBezTo>
                    <a:pt x="1734" y="1069"/>
                    <a:pt x="1711" y="1138"/>
                    <a:pt x="1665" y="1138"/>
                  </a:cubicBezTo>
                  <a:cubicBezTo>
                    <a:pt x="1650" y="1138"/>
                    <a:pt x="1604" y="1115"/>
                    <a:pt x="1596" y="1122"/>
                  </a:cubicBezTo>
                  <a:cubicBezTo>
                    <a:pt x="1581" y="1130"/>
                    <a:pt x="1604" y="1145"/>
                    <a:pt x="1596" y="1161"/>
                  </a:cubicBezTo>
                  <a:lnTo>
                    <a:pt x="1596" y="1161"/>
                  </a:lnTo>
                  <a:cubicBezTo>
                    <a:pt x="1535" y="1122"/>
                    <a:pt x="1497" y="1115"/>
                    <a:pt x="1489" y="1031"/>
                  </a:cubicBezTo>
                  <a:cubicBezTo>
                    <a:pt x="1489" y="1015"/>
                    <a:pt x="1474" y="1000"/>
                    <a:pt x="1474" y="977"/>
                  </a:cubicBezTo>
                  <a:cubicBezTo>
                    <a:pt x="1467" y="954"/>
                    <a:pt x="1467" y="924"/>
                    <a:pt x="1467" y="893"/>
                  </a:cubicBezTo>
                  <a:cubicBezTo>
                    <a:pt x="1467" y="832"/>
                    <a:pt x="1428" y="817"/>
                    <a:pt x="1444" y="748"/>
                  </a:cubicBezTo>
                  <a:cubicBezTo>
                    <a:pt x="1459" y="710"/>
                    <a:pt x="1489" y="664"/>
                    <a:pt x="1497" y="626"/>
                  </a:cubicBezTo>
                  <a:cubicBezTo>
                    <a:pt x="1505" y="588"/>
                    <a:pt x="1535" y="618"/>
                    <a:pt x="1543" y="595"/>
                  </a:cubicBezTo>
                  <a:cubicBezTo>
                    <a:pt x="1558" y="557"/>
                    <a:pt x="1550" y="504"/>
                    <a:pt x="1558" y="465"/>
                  </a:cubicBezTo>
                  <a:cubicBezTo>
                    <a:pt x="1581" y="404"/>
                    <a:pt x="1558" y="366"/>
                    <a:pt x="1635" y="381"/>
                  </a:cubicBezTo>
                  <a:cubicBezTo>
                    <a:pt x="1658" y="381"/>
                    <a:pt x="1673" y="366"/>
                    <a:pt x="1688" y="366"/>
                  </a:cubicBezTo>
                  <a:cubicBezTo>
                    <a:pt x="1787" y="389"/>
                    <a:pt x="1734" y="465"/>
                    <a:pt x="1764" y="526"/>
                  </a:cubicBezTo>
                  <a:cubicBezTo>
                    <a:pt x="1772" y="549"/>
                    <a:pt x="1772" y="572"/>
                    <a:pt x="1772" y="595"/>
                  </a:cubicBezTo>
                  <a:cubicBezTo>
                    <a:pt x="1772" y="618"/>
                    <a:pt x="1772" y="641"/>
                    <a:pt x="1780" y="656"/>
                  </a:cubicBezTo>
                  <a:cubicBezTo>
                    <a:pt x="1795" y="695"/>
                    <a:pt x="1734" y="664"/>
                    <a:pt x="1719" y="649"/>
                  </a:cubicBezTo>
                  <a:cubicBezTo>
                    <a:pt x="1703" y="641"/>
                    <a:pt x="1688" y="595"/>
                    <a:pt x="1673" y="595"/>
                  </a:cubicBezTo>
                  <a:cubicBezTo>
                    <a:pt x="1665" y="595"/>
                    <a:pt x="1665" y="595"/>
                    <a:pt x="1665" y="595"/>
                  </a:cubicBezTo>
                  <a:cubicBezTo>
                    <a:pt x="1665" y="611"/>
                    <a:pt x="1703" y="687"/>
                    <a:pt x="1711" y="695"/>
                  </a:cubicBezTo>
                  <a:cubicBezTo>
                    <a:pt x="1726" y="710"/>
                    <a:pt x="1749" y="725"/>
                    <a:pt x="1726" y="748"/>
                  </a:cubicBezTo>
                  <a:cubicBezTo>
                    <a:pt x="1719" y="763"/>
                    <a:pt x="1688" y="763"/>
                    <a:pt x="1680" y="771"/>
                  </a:cubicBezTo>
                  <a:cubicBezTo>
                    <a:pt x="1665" y="786"/>
                    <a:pt x="1719" y="817"/>
                    <a:pt x="1734" y="824"/>
                  </a:cubicBezTo>
                  <a:cubicBezTo>
                    <a:pt x="1757" y="855"/>
                    <a:pt x="1757" y="878"/>
                    <a:pt x="1742" y="909"/>
                  </a:cubicBezTo>
                  <a:close/>
                  <a:moveTo>
                    <a:pt x="1902" y="870"/>
                  </a:moveTo>
                  <a:lnTo>
                    <a:pt x="1902" y="870"/>
                  </a:lnTo>
                  <a:cubicBezTo>
                    <a:pt x="1894" y="840"/>
                    <a:pt x="1879" y="817"/>
                    <a:pt x="1871" y="786"/>
                  </a:cubicBezTo>
                  <a:cubicBezTo>
                    <a:pt x="1871" y="771"/>
                    <a:pt x="1848" y="740"/>
                    <a:pt x="1848" y="733"/>
                  </a:cubicBezTo>
                  <a:cubicBezTo>
                    <a:pt x="1856" y="725"/>
                    <a:pt x="1879" y="702"/>
                    <a:pt x="1887" y="702"/>
                  </a:cubicBezTo>
                  <a:cubicBezTo>
                    <a:pt x="1917" y="702"/>
                    <a:pt x="1925" y="740"/>
                    <a:pt x="1955" y="695"/>
                  </a:cubicBezTo>
                  <a:cubicBezTo>
                    <a:pt x="1971" y="679"/>
                    <a:pt x="2017" y="695"/>
                    <a:pt x="2032" y="702"/>
                  </a:cubicBezTo>
                  <a:cubicBezTo>
                    <a:pt x="2032" y="717"/>
                    <a:pt x="2039" y="733"/>
                    <a:pt x="2039" y="748"/>
                  </a:cubicBezTo>
                  <a:cubicBezTo>
                    <a:pt x="2047" y="763"/>
                    <a:pt x="2062" y="771"/>
                    <a:pt x="2062" y="786"/>
                  </a:cubicBezTo>
                  <a:cubicBezTo>
                    <a:pt x="2070" y="786"/>
                    <a:pt x="2078" y="763"/>
                    <a:pt x="2093" y="756"/>
                  </a:cubicBezTo>
                  <a:cubicBezTo>
                    <a:pt x="2100" y="748"/>
                    <a:pt x="2116" y="740"/>
                    <a:pt x="2123" y="740"/>
                  </a:cubicBezTo>
                  <a:lnTo>
                    <a:pt x="2123" y="740"/>
                  </a:lnTo>
                  <a:cubicBezTo>
                    <a:pt x="2123" y="786"/>
                    <a:pt x="2093" y="817"/>
                    <a:pt x="2093" y="855"/>
                  </a:cubicBezTo>
                  <a:cubicBezTo>
                    <a:pt x="2093" y="916"/>
                    <a:pt x="2039" y="863"/>
                    <a:pt x="2024" y="840"/>
                  </a:cubicBezTo>
                  <a:cubicBezTo>
                    <a:pt x="2001" y="824"/>
                    <a:pt x="1994" y="832"/>
                    <a:pt x="1971" y="824"/>
                  </a:cubicBezTo>
                  <a:cubicBezTo>
                    <a:pt x="1948" y="809"/>
                    <a:pt x="1948" y="809"/>
                    <a:pt x="1948" y="809"/>
                  </a:cubicBezTo>
                  <a:cubicBezTo>
                    <a:pt x="1910" y="801"/>
                    <a:pt x="1978" y="870"/>
                    <a:pt x="1978" y="878"/>
                  </a:cubicBezTo>
                  <a:cubicBezTo>
                    <a:pt x="1986" y="893"/>
                    <a:pt x="1925" y="924"/>
                    <a:pt x="1910" y="886"/>
                  </a:cubicBezTo>
                  <a:cubicBezTo>
                    <a:pt x="1902" y="870"/>
                    <a:pt x="1902" y="870"/>
                    <a:pt x="1902" y="870"/>
                  </a:cubicBezTo>
                  <a:close/>
                  <a:moveTo>
                    <a:pt x="932" y="1168"/>
                  </a:moveTo>
                  <a:lnTo>
                    <a:pt x="932" y="1168"/>
                  </a:lnTo>
                  <a:cubicBezTo>
                    <a:pt x="1001" y="1168"/>
                    <a:pt x="970" y="1184"/>
                    <a:pt x="970" y="1229"/>
                  </a:cubicBezTo>
                  <a:cubicBezTo>
                    <a:pt x="970" y="1283"/>
                    <a:pt x="1008" y="1222"/>
                    <a:pt x="1016" y="1206"/>
                  </a:cubicBezTo>
                  <a:cubicBezTo>
                    <a:pt x="1016" y="1199"/>
                    <a:pt x="1023" y="1145"/>
                    <a:pt x="1031" y="1153"/>
                  </a:cubicBezTo>
                  <a:cubicBezTo>
                    <a:pt x="1031" y="1168"/>
                    <a:pt x="1046" y="1252"/>
                    <a:pt x="1054" y="1260"/>
                  </a:cubicBezTo>
                  <a:cubicBezTo>
                    <a:pt x="1077" y="1290"/>
                    <a:pt x="1031" y="1328"/>
                    <a:pt x="1062" y="1367"/>
                  </a:cubicBezTo>
                  <a:cubicBezTo>
                    <a:pt x="1085" y="1397"/>
                    <a:pt x="1092" y="1382"/>
                    <a:pt x="1123" y="1390"/>
                  </a:cubicBezTo>
                  <a:cubicBezTo>
                    <a:pt x="1123" y="1405"/>
                    <a:pt x="1108" y="1420"/>
                    <a:pt x="1108" y="1443"/>
                  </a:cubicBezTo>
                  <a:cubicBezTo>
                    <a:pt x="1115" y="1458"/>
                    <a:pt x="1123" y="1481"/>
                    <a:pt x="1100" y="1474"/>
                  </a:cubicBezTo>
                  <a:cubicBezTo>
                    <a:pt x="1054" y="1466"/>
                    <a:pt x="1031" y="1497"/>
                    <a:pt x="1039" y="1542"/>
                  </a:cubicBezTo>
                  <a:cubicBezTo>
                    <a:pt x="1039" y="1611"/>
                    <a:pt x="1161" y="1619"/>
                    <a:pt x="1161" y="1550"/>
                  </a:cubicBezTo>
                  <a:cubicBezTo>
                    <a:pt x="1161" y="1520"/>
                    <a:pt x="1184" y="1458"/>
                    <a:pt x="1161" y="1443"/>
                  </a:cubicBezTo>
                  <a:cubicBezTo>
                    <a:pt x="1161" y="1436"/>
                    <a:pt x="1146" y="1413"/>
                    <a:pt x="1153" y="1405"/>
                  </a:cubicBezTo>
                  <a:cubicBezTo>
                    <a:pt x="1169" y="1397"/>
                    <a:pt x="1184" y="1390"/>
                    <a:pt x="1192" y="1374"/>
                  </a:cubicBezTo>
                  <a:cubicBezTo>
                    <a:pt x="1214" y="1344"/>
                    <a:pt x="1207" y="1290"/>
                    <a:pt x="1230" y="1252"/>
                  </a:cubicBezTo>
                  <a:cubicBezTo>
                    <a:pt x="1245" y="1222"/>
                    <a:pt x="1268" y="1222"/>
                    <a:pt x="1245" y="1184"/>
                  </a:cubicBezTo>
                  <a:cubicBezTo>
                    <a:pt x="1222" y="1168"/>
                    <a:pt x="1230" y="1168"/>
                    <a:pt x="1230" y="1145"/>
                  </a:cubicBezTo>
                  <a:cubicBezTo>
                    <a:pt x="1230" y="1122"/>
                    <a:pt x="1253" y="1061"/>
                    <a:pt x="1237" y="1046"/>
                  </a:cubicBezTo>
                  <a:cubicBezTo>
                    <a:pt x="1230" y="1031"/>
                    <a:pt x="1192" y="1008"/>
                    <a:pt x="1222" y="992"/>
                  </a:cubicBezTo>
                  <a:cubicBezTo>
                    <a:pt x="1268" y="962"/>
                    <a:pt x="1268" y="977"/>
                    <a:pt x="1268" y="924"/>
                  </a:cubicBezTo>
                  <a:cubicBezTo>
                    <a:pt x="1268" y="870"/>
                    <a:pt x="1199" y="847"/>
                    <a:pt x="1253" y="824"/>
                  </a:cubicBezTo>
                  <a:cubicBezTo>
                    <a:pt x="1283" y="817"/>
                    <a:pt x="1275" y="786"/>
                    <a:pt x="1283" y="763"/>
                  </a:cubicBezTo>
                  <a:cubicBezTo>
                    <a:pt x="1283" y="740"/>
                    <a:pt x="1291" y="679"/>
                    <a:pt x="1268" y="695"/>
                  </a:cubicBezTo>
                  <a:cubicBezTo>
                    <a:pt x="1199" y="725"/>
                    <a:pt x="1237" y="717"/>
                    <a:pt x="1230" y="771"/>
                  </a:cubicBezTo>
                  <a:cubicBezTo>
                    <a:pt x="1199" y="771"/>
                    <a:pt x="1153" y="748"/>
                    <a:pt x="1123" y="748"/>
                  </a:cubicBezTo>
                  <a:cubicBezTo>
                    <a:pt x="1108" y="740"/>
                    <a:pt x="1062" y="801"/>
                    <a:pt x="1069" y="817"/>
                  </a:cubicBezTo>
                  <a:cubicBezTo>
                    <a:pt x="1069" y="855"/>
                    <a:pt x="1077" y="855"/>
                    <a:pt x="1054" y="893"/>
                  </a:cubicBezTo>
                  <a:cubicBezTo>
                    <a:pt x="1031" y="909"/>
                    <a:pt x="993" y="947"/>
                    <a:pt x="993" y="970"/>
                  </a:cubicBezTo>
                  <a:cubicBezTo>
                    <a:pt x="993" y="1008"/>
                    <a:pt x="1046" y="1061"/>
                    <a:pt x="1046" y="1084"/>
                  </a:cubicBezTo>
                  <a:cubicBezTo>
                    <a:pt x="1031" y="1084"/>
                    <a:pt x="947" y="992"/>
                    <a:pt x="939" y="985"/>
                  </a:cubicBezTo>
                  <a:cubicBezTo>
                    <a:pt x="939" y="970"/>
                    <a:pt x="939" y="931"/>
                    <a:pt x="924" y="931"/>
                  </a:cubicBezTo>
                  <a:cubicBezTo>
                    <a:pt x="909" y="931"/>
                    <a:pt x="878" y="977"/>
                    <a:pt x="871" y="992"/>
                  </a:cubicBezTo>
                  <a:cubicBezTo>
                    <a:pt x="863" y="1015"/>
                    <a:pt x="856" y="1061"/>
                    <a:pt x="856" y="1092"/>
                  </a:cubicBezTo>
                  <a:cubicBezTo>
                    <a:pt x="833" y="1099"/>
                    <a:pt x="825" y="1061"/>
                    <a:pt x="802" y="1084"/>
                  </a:cubicBezTo>
                  <a:cubicBezTo>
                    <a:pt x="787" y="1099"/>
                    <a:pt x="787" y="1107"/>
                    <a:pt x="787" y="1130"/>
                  </a:cubicBezTo>
                  <a:cubicBezTo>
                    <a:pt x="779" y="1153"/>
                    <a:pt x="771" y="1161"/>
                    <a:pt x="794" y="1176"/>
                  </a:cubicBezTo>
                  <a:cubicBezTo>
                    <a:pt x="817" y="1191"/>
                    <a:pt x="840" y="1161"/>
                    <a:pt x="856" y="1153"/>
                  </a:cubicBezTo>
                  <a:cubicBezTo>
                    <a:pt x="878" y="1145"/>
                    <a:pt x="901" y="1153"/>
                    <a:pt x="917" y="1161"/>
                  </a:cubicBezTo>
                  <a:cubicBezTo>
                    <a:pt x="932" y="1168"/>
                    <a:pt x="932" y="1168"/>
                    <a:pt x="932" y="1168"/>
                  </a:cubicBezTo>
                  <a:close/>
                  <a:moveTo>
                    <a:pt x="1436" y="2719"/>
                  </a:moveTo>
                  <a:lnTo>
                    <a:pt x="1436" y="2719"/>
                  </a:lnTo>
                  <a:cubicBezTo>
                    <a:pt x="1459" y="2681"/>
                    <a:pt x="1352" y="2627"/>
                    <a:pt x="1413" y="2574"/>
                  </a:cubicBezTo>
                  <a:cubicBezTo>
                    <a:pt x="1428" y="2566"/>
                    <a:pt x="1451" y="2566"/>
                    <a:pt x="1467" y="2558"/>
                  </a:cubicBezTo>
                  <a:cubicBezTo>
                    <a:pt x="1467" y="2551"/>
                    <a:pt x="1451" y="2528"/>
                    <a:pt x="1444" y="2520"/>
                  </a:cubicBezTo>
                  <a:cubicBezTo>
                    <a:pt x="1436" y="2512"/>
                    <a:pt x="1436" y="2489"/>
                    <a:pt x="1436" y="2482"/>
                  </a:cubicBezTo>
                  <a:cubicBezTo>
                    <a:pt x="1436" y="2444"/>
                    <a:pt x="1421" y="2413"/>
                    <a:pt x="1421" y="2367"/>
                  </a:cubicBezTo>
                  <a:cubicBezTo>
                    <a:pt x="1428" y="2360"/>
                    <a:pt x="1444" y="2337"/>
                    <a:pt x="1444" y="2329"/>
                  </a:cubicBezTo>
                  <a:cubicBezTo>
                    <a:pt x="1451" y="2314"/>
                    <a:pt x="1436" y="2306"/>
                    <a:pt x="1444" y="2291"/>
                  </a:cubicBezTo>
                  <a:cubicBezTo>
                    <a:pt x="1467" y="2260"/>
                    <a:pt x="1505" y="2268"/>
                    <a:pt x="1505" y="2222"/>
                  </a:cubicBezTo>
                  <a:cubicBezTo>
                    <a:pt x="1505" y="2199"/>
                    <a:pt x="1512" y="2176"/>
                    <a:pt x="1505" y="2153"/>
                  </a:cubicBezTo>
                  <a:cubicBezTo>
                    <a:pt x="1505" y="2131"/>
                    <a:pt x="1467" y="2123"/>
                    <a:pt x="1474" y="2100"/>
                  </a:cubicBezTo>
                  <a:cubicBezTo>
                    <a:pt x="1489" y="2062"/>
                    <a:pt x="1505" y="2054"/>
                    <a:pt x="1467" y="2024"/>
                  </a:cubicBezTo>
                  <a:cubicBezTo>
                    <a:pt x="1451" y="2008"/>
                    <a:pt x="1444" y="2008"/>
                    <a:pt x="1428" y="1985"/>
                  </a:cubicBezTo>
                  <a:cubicBezTo>
                    <a:pt x="1428" y="1970"/>
                    <a:pt x="1406" y="1955"/>
                    <a:pt x="1421" y="1940"/>
                  </a:cubicBezTo>
                  <a:cubicBezTo>
                    <a:pt x="1428" y="1924"/>
                    <a:pt x="1444" y="1917"/>
                    <a:pt x="1451" y="1901"/>
                  </a:cubicBezTo>
                  <a:cubicBezTo>
                    <a:pt x="1474" y="1863"/>
                    <a:pt x="1467" y="1917"/>
                    <a:pt x="1497" y="1932"/>
                  </a:cubicBezTo>
                  <a:cubicBezTo>
                    <a:pt x="1512" y="1932"/>
                    <a:pt x="1528" y="1909"/>
                    <a:pt x="1535" y="1901"/>
                  </a:cubicBezTo>
                  <a:cubicBezTo>
                    <a:pt x="1535" y="1863"/>
                    <a:pt x="1581" y="1871"/>
                    <a:pt x="1581" y="1856"/>
                  </a:cubicBezTo>
                  <a:cubicBezTo>
                    <a:pt x="1596" y="1817"/>
                    <a:pt x="1550" y="1833"/>
                    <a:pt x="1528" y="1810"/>
                  </a:cubicBezTo>
                  <a:cubicBezTo>
                    <a:pt x="1505" y="1787"/>
                    <a:pt x="1589" y="1733"/>
                    <a:pt x="1612" y="1733"/>
                  </a:cubicBezTo>
                  <a:cubicBezTo>
                    <a:pt x="1635" y="1733"/>
                    <a:pt x="1619" y="1695"/>
                    <a:pt x="1619" y="1680"/>
                  </a:cubicBezTo>
                  <a:cubicBezTo>
                    <a:pt x="1627" y="1649"/>
                    <a:pt x="1581" y="1672"/>
                    <a:pt x="1558" y="1665"/>
                  </a:cubicBezTo>
                  <a:cubicBezTo>
                    <a:pt x="1520" y="1649"/>
                    <a:pt x="1528" y="1642"/>
                    <a:pt x="1482" y="1642"/>
                  </a:cubicBezTo>
                  <a:cubicBezTo>
                    <a:pt x="1482" y="1626"/>
                    <a:pt x="1489" y="1596"/>
                    <a:pt x="1505" y="1588"/>
                  </a:cubicBezTo>
                  <a:cubicBezTo>
                    <a:pt x="1535" y="1581"/>
                    <a:pt x="1612" y="1611"/>
                    <a:pt x="1627" y="1565"/>
                  </a:cubicBezTo>
                  <a:cubicBezTo>
                    <a:pt x="1635" y="1542"/>
                    <a:pt x="1635" y="1489"/>
                    <a:pt x="1635" y="1466"/>
                  </a:cubicBezTo>
                  <a:cubicBezTo>
                    <a:pt x="1604" y="1466"/>
                    <a:pt x="1589" y="1474"/>
                    <a:pt x="1566" y="1497"/>
                  </a:cubicBezTo>
                  <a:cubicBezTo>
                    <a:pt x="1535" y="1535"/>
                    <a:pt x="1573" y="1458"/>
                    <a:pt x="1573" y="1451"/>
                  </a:cubicBezTo>
                  <a:cubicBezTo>
                    <a:pt x="1596" y="1420"/>
                    <a:pt x="1680" y="1298"/>
                    <a:pt x="1680" y="1275"/>
                  </a:cubicBezTo>
                  <a:cubicBezTo>
                    <a:pt x="1642" y="1275"/>
                    <a:pt x="1589" y="1351"/>
                    <a:pt x="1581" y="1382"/>
                  </a:cubicBezTo>
                  <a:cubicBezTo>
                    <a:pt x="1573" y="1413"/>
                    <a:pt x="1489" y="1512"/>
                    <a:pt x="1489" y="1420"/>
                  </a:cubicBezTo>
                  <a:cubicBezTo>
                    <a:pt x="1489" y="1367"/>
                    <a:pt x="1451" y="1390"/>
                    <a:pt x="1413" y="1374"/>
                  </a:cubicBezTo>
                  <a:cubicBezTo>
                    <a:pt x="1406" y="1374"/>
                    <a:pt x="1428" y="1336"/>
                    <a:pt x="1428" y="1328"/>
                  </a:cubicBezTo>
                  <a:cubicBezTo>
                    <a:pt x="1451" y="1306"/>
                    <a:pt x="1489" y="1245"/>
                    <a:pt x="1459" y="1222"/>
                  </a:cubicBezTo>
                  <a:cubicBezTo>
                    <a:pt x="1421" y="1199"/>
                    <a:pt x="1436" y="1184"/>
                    <a:pt x="1428" y="1153"/>
                  </a:cubicBezTo>
                  <a:cubicBezTo>
                    <a:pt x="1413" y="1092"/>
                    <a:pt x="1383" y="1145"/>
                    <a:pt x="1360" y="1168"/>
                  </a:cubicBezTo>
                  <a:cubicBezTo>
                    <a:pt x="1352" y="1184"/>
                    <a:pt x="1344" y="1168"/>
                    <a:pt x="1329" y="1168"/>
                  </a:cubicBezTo>
                  <a:cubicBezTo>
                    <a:pt x="1314" y="1168"/>
                    <a:pt x="1314" y="1199"/>
                    <a:pt x="1306" y="1206"/>
                  </a:cubicBezTo>
                  <a:cubicBezTo>
                    <a:pt x="1268" y="1252"/>
                    <a:pt x="1360" y="1260"/>
                    <a:pt x="1337" y="1283"/>
                  </a:cubicBezTo>
                  <a:cubicBezTo>
                    <a:pt x="1291" y="1321"/>
                    <a:pt x="1245" y="1275"/>
                    <a:pt x="1237" y="1367"/>
                  </a:cubicBezTo>
                  <a:cubicBezTo>
                    <a:pt x="1222" y="1420"/>
                    <a:pt x="1184" y="1489"/>
                    <a:pt x="1245" y="1527"/>
                  </a:cubicBezTo>
                  <a:cubicBezTo>
                    <a:pt x="1291" y="1558"/>
                    <a:pt x="1268" y="1542"/>
                    <a:pt x="1245" y="1565"/>
                  </a:cubicBezTo>
                  <a:cubicBezTo>
                    <a:pt x="1214" y="1596"/>
                    <a:pt x="1214" y="1642"/>
                    <a:pt x="1169" y="1672"/>
                  </a:cubicBezTo>
                  <a:cubicBezTo>
                    <a:pt x="1115" y="1703"/>
                    <a:pt x="1077" y="1634"/>
                    <a:pt x="1039" y="1634"/>
                  </a:cubicBezTo>
                  <a:cubicBezTo>
                    <a:pt x="1039" y="1649"/>
                    <a:pt x="1054" y="1695"/>
                    <a:pt x="1023" y="1703"/>
                  </a:cubicBezTo>
                  <a:cubicBezTo>
                    <a:pt x="1008" y="1703"/>
                    <a:pt x="985" y="1688"/>
                    <a:pt x="962" y="1688"/>
                  </a:cubicBezTo>
                  <a:cubicBezTo>
                    <a:pt x="947" y="1688"/>
                    <a:pt x="924" y="1733"/>
                    <a:pt x="901" y="1741"/>
                  </a:cubicBezTo>
                  <a:cubicBezTo>
                    <a:pt x="856" y="1779"/>
                    <a:pt x="833" y="1726"/>
                    <a:pt x="787" y="1718"/>
                  </a:cubicBezTo>
                  <a:cubicBezTo>
                    <a:pt x="764" y="1726"/>
                    <a:pt x="611" y="1733"/>
                    <a:pt x="672" y="1787"/>
                  </a:cubicBezTo>
                  <a:cubicBezTo>
                    <a:pt x="695" y="1810"/>
                    <a:pt x="687" y="1817"/>
                    <a:pt x="672" y="1848"/>
                  </a:cubicBezTo>
                  <a:cubicBezTo>
                    <a:pt x="664" y="1886"/>
                    <a:pt x="672" y="1947"/>
                    <a:pt x="710" y="1962"/>
                  </a:cubicBezTo>
                  <a:cubicBezTo>
                    <a:pt x="726" y="1970"/>
                    <a:pt x="749" y="1970"/>
                    <a:pt x="756" y="1985"/>
                  </a:cubicBezTo>
                  <a:cubicBezTo>
                    <a:pt x="794" y="2077"/>
                    <a:pt x="833" y="1962"/>
                    <a:pt x="856" y="2039"/>
                  </a:cubicBezTo>
                  <a:cubicBezTo>
                    <a:pt x="863" y="2070"/>
                    <a:pt x="886" y="2054"/>
                    <a:pt x="901" y="2031"/>
                  </a:cubicBezTo>
                  <a:cubicBezTo>
                    <a:pt x="917" y="2016"/>
                    <a:pt x="939" y="2001"/>
                    <a:pt x="955" y="1978"/>
                  </a:cubicBezTo>
                  <a:cubicBezTo>
                    <a:pt x="955" y="1978"/>
                    <a:pt x="955" y="1978"/>
                    <a:pt x="962" y="1978"/>
                  </a:cubicBezTo>
                  <a:cubicBezTo>
                    <a:pt x="962" y="2024"/>
                    <a:pt x="932" y="2031"/>
                    <a:pt x="901" y="2054"/>
                  </a:cubicBezTo>
                  <a:cubicBezTo>
                    <a:pt x="894" y="2070"/>
                    <a:pt x="886" y="2092"/>
                    <a:pt x="894" y="2100"/>
                  </a:cubicBezTo>
                  <a:cubicBezTo>
                    <a:pt x="901" y="2131"/>
                    <a:pt x="924" y="2115"/>
                    <a:pt x="947" y="2123"/>
                  </a:cubicBezTo>
                  <a:cubicBezTo>
                    <a:pt x="978" y="2153"/>
                    <a:pt x="955" y="2161"/>
                    <a:pt x="1001" y="2176"/>
                  </a:cubicBezTo>
                  <a:cubicBezTo>
                    <a:pt x="1008" y="2176"/>
                    <a:pt x="1046" y="2214"/>
                    <a:pt x="1046" y="2222"/>
                  </a:cubicBezTo>
                  <a:lnTo>
                    <a:pt x="1046" y="2222"/>
                  </a:lnTo>
                  <a:cubicBezTo>
                    <a:pt x="1046" y="2214"/>
                    <a:pt x="1039" y="2138"/>
                    <a:pt x="1062" y="2138"/>
                  </a:cubicBezTo>
                  <a:cubicBezTo>
                    <a:pt x="1077" y="2146"/>
                    <a:pt x="1108" y="2192"/>
                    <a:pt x="1115" y="2161"/>
                  </a:cubicBezTo>
                  <a:cubicBezTo>
                    <a:pt x="1123" y="2131"/>
                    <a:pt x="1115" y="2100"/>
                    <a:pt x="1138" y="2085"/>
                  </a:cubicBezTo>
                  <a:cubicBezTo>
                    <a:pt x="1153" y="2062"/>
                    <a:pt x="1169" y="2085"/>
                    <a:pt x="1192" y="2077"/>
                  </a:cubicBezTo>
                  <a:cubicBezTo>
                    <a:pt x="1222" y="2062"/>
                    <a:pt x="1253" y="2008"/>
                    <a:pt x="1275" y="1978"/>
                  </a:cubicBezTo>
                  <a:cubicBezTo>
                    <a:pt x="1298" y="1940"/>
                    <a:pt x="1291" y="1993"/>
                    <a:pt x="1291" y="2008"/>
                  </a:cubicBezTo>
                  <a:cubicBezTo>
                    <a:pt x="1291" y="2054"/>
                    <a:pt x="1306" y="2085"/>
                    <a:pt x="1306" y="2123"/>
                  </a:cubicBezTo>
                  <a:cubicBezTo>
                    <a:pt x="1306" y="2169"/>
                    <a:pt x="1291" y="2222"/>
                    <a:pt x="1298" y="2268"/>
                  </a:cubicBezTo>
                  <a:cubicBezTo>
                    <a:pt x="1298" y="2283"/>
                    <a:pt x="1283" y="2322"/>
                    <a:pt x="1283" y="2337"/>
                  </a:cubicBezTo>
                  <a:cubicBezTo>
                    <a:pt x="1329" y="2306"/>
                    <a:pt x="1329" y="2306"/>
                    <a:pt x="1329" y="2306"/>
                  </a:cubicBezTo>
                  <a:cubicBezTo>
                    <a:pt x="1344" y="2329"/>
                    <a:pt x="1314" y="2451"/>
                    <a:pt x="1298" y="2482"/>
                  </a:cubicBezTo>
                  <a:cubicBezTo>
                    <a:pt x="1275" y="2589"/>
                    <a:pt x="1275" y="2589"/>
                    <a:pt x="1275" y="2589"/>
                  </a:cubicBezTo>
                  <a:cubicBezTo>
                    <a:pt x="1260" y="2627"/>
                    <a:pt x="1237" y="2658"/>
                    <a:pt x="1230" y="2696"/>
                  </a:cubicBezTo>
                  <a:cubicBezTo>
                    <a:pt x="1222" y="2749"/>
                    <a:pt x="1245" y="2787"/>
                    <a:pt x="1245" y="2841"/>
                  </a:cubicBezTo>
                  <a:cubicBezTo>
                    <a:pt x="1245" y="2864"/>
                    <a:pt x="1214" y="2856"/>
                    <a:pt x="1199" y="2864"/>
                  </a:cubicBezTo>
                  <a:cubicBezTo>
                    <a:pt x="1176" y="2872"/>
                    <a:pt x="1207" y="2933"/>
                    <a:pt x="1169" y="2948"/>
                  </a:cubicBezTo>
                  <a:cubicBezTo>
                    <a:pt x="1153" y="2956"/>
                    <a:pt x="1138" y="2948"/>
                    <a:pt x="1153" y="2971"/>
                  </a:cubicBezTo>
                  <a:cubicBezTo>
                    <a:pt x="1169" y="2994"/>
                    <a:pt x="1169" y="3062"/>
                    <a:pt x="1199" y="3039"/>
                  </a:cubicBezTo>
                  <a:cubicBezTo>
                    <a:pt x="1253" y="2994"/>
                    <a:pt x="1268" y="3039"/>
                    <a:pt x="1291" y="3085"/>
                  </a:cubicBezTo>
                  <a:cubicBezTo>
                    <a:pt x="1291" y="3093"/>
                    <a:pt x="1306" y="3116"/>
                    <a:pt x="1321" y="3116"/>
                  </a:cubicBezTo>
                  <a:cubicBezTo>
                    <a:pt x="1321" y="3116"/>
                    <a:pt x="1314" y="3078"/>
                    <a:pt x="1314" y="3070"/>
                  </a:cubicBezTo>
                  <a:cubicBezTo>
                    <a:pt x="1314" y="3062"/>
                    <a:pt x="1329" y="3039"/>
                    <a:pt x="1337" y="3024"/>
                  </a:cubicBezTo>
                  <a:cubicBezTo>
                    <a:pt x="1344" y="2986"/>
                    <a:pt x="1321" y="2940"/>
                    <a:pt x="1329" y="2910"/>
                  </a:cubicBezTo>
                  <a:cubicBezTo>
                    <a:pt x="1352" y="2841"/>
                    <a:pt x="1344" y="2818"/>
                    <a:pt x="1344" y="2757"/>
                  </a:cubicBezTo>
                  <a:cubicBezTo>
                    <a:pt x="1344" y="2688"/>
                    <a:pt x="1398" y="2742"/>
                    <a:pt x="1428" y="2734"/>
                  </a:cubicBezTo>
                  <a:cubicBezTo>
                    <a:pt x="1436" y="2719"/>
                    <a:pt x="1436" y="2719"/>
                    <a:pt x="1436" y="2719"/>
                  </a:cubicBezTo>
                  <a:close/>
                  <a:moveTo>
                    <a:pt x="1581" y="2245"/>
                  </a:moveTo>
                  <a:lnTo>
                    <a:pt x="1581" y="2245"/>
                  </a:lnTo>
                  <a:cubicBezTo>
                    <a:pt x="1596" y="2222"/>
                    <a:pt x="1550" y="2176"/>
                    <a:pt x="1550" y="2146"/>
                  </a:cubicBezTo>
                  <a:cubicBezTo>
                    <a:pt x="1550" y="2138"/>
                    <a:pt x="1550" y="2108"/>
                    <a:pt x="1566" y="2115"/>
                  </a:cubicBezTo>
                  <a:cubicBezTo>
                    <a:pt x="1581" y="2131"/>
                    <a:pt x="1596" y="2146"/>
                    <a:pt x="1612" y="2146"/>
                  </a:cubicBezTo>
                  <a:cubicBezTo>
                    <a:pt x="1627" y="2146"/>
                    <a:pt x="1665" y="2100"/>
                    <a:pt x="1658" y="2146"/>
                  </a:cubicBezTo>
                  <a:cubicBezTo>
                    <a:pt x="1658" y="2184"/>
                    <a:pt x="1650" y="2184"/>
                    <a:pt x="1688" y="2192"/>
                  </a:cubicBezTo>
                  <a:cubicBezTo>
                    <a:pt x="1703" y="2199"/>
                    <a:pt x="1703" y="2214"/>
                    <a:pt x="1726" y="2214"/>
                  </a:cubicBezTo>
                  <a:cubicBezTo>
                    <a:pt x="1749" y="2214"/>
                    <a:pt x="1749" y="2214"/>
                    <a:pt x="1749" y="2237"/>
                  </a:cubicBezTo>
                  <a:cubicBezTo>
                    <a:pt x="1749" y="2253"/>
                    <a:pt x="1749" y="2283"/>
                    <a:pt x="1726" y="2268"/>
                  </a:cubicBezTo>
                  <a:cubicBezTo>
                    <a:pt x="1703" y="2245"/>
                    <a:pt x="1696" y="2199"/>
                    <a:pt x="1673" y="2245"/>
                  </a:cubicBezTo>
                  <a:cubicBezTo>
                    <a:pt x="1665" y="2268"/>
                    <a:pt x="1650" y="2283"/>
                    <a:pt x="1658" y="2306"/>
                  </a:cubicBezTo>
                  <a:cubicBezTo>
                    <a:pt x="1658" y="2337"/>
                    <a:pt x="1642" y="2390"/>
                    <a:pt x="1612" y="2345"/>
                  </a:cubicBezTo>
                  <a:cubicBezTo>
                    <a:pt x="1604" y="2329"/>
                    <a:pt x="1604" y="2314"/>
                    <a:pt x="1589" y="2306"/>
                  </a:cubicBezTo>
                  <a:cubicBezTo>
                    <a:pt x="1573" y="2299"/>
                    <a:pt x="1558" y="2283"/>
                    <a:pt x="1573" y="2260"/>
                  </a:cubicBezTo>
                  <a:cubicBezTo>
                    <a:pt x="1581" y="2245"/>
                    <a:pt x="1581" y="2245"/>
                    <a:pt x="1581" y="2245"/>
                  </a:cubicBezTo>
                  <a:close/>
                  <a:moveTo>
                    <a:pt x="1787" y="1649"/>
                  </a:moveTo>
                  <a:lnTo>
                    <a:pt x="1787" y="1649"/>
                  </a:lnTo>
                  <a:cubicBezTo>
                    <a:pt x="1772" y="1665"/>
                    <a:pt x="1742" y="1657"/>
                    <a:pt x="1726" y="1642"/>
                  </a:cubicBezTo>
                  <a:cubicBezTo>
                    <a:pt x="1711" y="1619"/>
                    <a:pt x="1742" y="1611"/>
                    <a:pt x="1742" y="1596"/>
                  </a:cubicBezTo>
                  <a:cubicBezTo>
                    <a:pt x="1749" y="1581"/>
                    <a:pt x="1757" y="1558"/>
                    <a:pt x="1764" y="1542"/>
                  </a:cubicBezTo>
                  <a:cubicBezTo>
                    <a:pt x="1780" y="1535"/>
                    <a:pt x="1787" y="1535"/>
                    <a:pt x="1803" y="1520"/>
                  </a:cubicBezTo>
                  <a:cubicBezTo>
                    <a:pt x="1810" y="1512"/>
                    <a:pt x="1818" y="1497"/>
                    <a:pt x="1825" y="1489"/>
                  </a:cubicBezTo>
                  <a:cubicBezTo>
                    <a:pt x="1833" y="1481"/>
                    <a:pt x="1841" y="1489"/>
                    <a:pt x="1848" y="1489"/>
                  </a:cubicBezTo>
                  <a:cubicBezTo>
                    <a:pt x="1864" y="1489"/>
                    <a:pt x="1871" y="1481"/>
                    <a:pt x="1879" y="1481"/>
                  </a:cubicBezTo>
                  <a:cubicBezTo>
                    <a:pt x="1910" y="1474"/>
                    <a:pt x="1917" y="1474"/>
                    <a:pt x="1894" y="1497"/>
                  </a:cubicBezTo>
                  <a:cubicBezTo>
                    <a:pt x="1879" y="1520"/>
                    <a:pt x="1856" y="1542"/>
                    <a:pt x="1841" y="1565"/>
                  </a:cubicBezTo>
                  <a:cubicBezTo>
                    <a:pt x="1825" y="1588"/>
                    <a:pt x="1810" y="1611"/>
                    <a:pt x="1795" y="1634"/>
                  </a:cubicBezTo>
                  <a:lnTo>
                    <a:pt x="1787" y="1649"/>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0" name="Freeform 198"/>
            <p:cNvSpPr>
              <a:spLocks noChangeArrowheads="1"/>
            </p:cNvSpPr>
            <p:nvPr/>
          </p:nvSpPr>
          <p:spPr bwMode="auto">
            <a:xfrm>
              <a:off x="5851144" y="2886076"/>
              <a:ext cx="631784" cy="701675"/>
            </a:xfrm>
            <a:custGeom>
              <a:avLst/>
              <a:gdLst>
                <a:gd name="T0" fmla="*/ 69 w 1757"/>
                <a:gd name="T1" fmla="*/ 1947 h 1948"/>
                <a:gd name="T2" fmla="*/ 199 w 1757"/>
                <a:gd name="T3" fmla="*/ 1932 h 1948"/>
                <a:gd name="T4" fmla="*/ 367 w 1757"/>
                <a:gd name="T5" fmla="*/ 1909 h 1948"/>
                <a:gd name="T6" fmla="*/ 580 w 1757"/>
                <a:gd name="T7" fmla="*/ 1856 h 1948"/>
                <a:gd name="T8" fmla="*/ 718 w 1757"/>
                <a:gd name="T9" fmla="*/ 1810 h 1948"/>
                <a:gd name="T10" fmla="*/ 688 w 1757"/>
                <a:gd name="T11" fmla="*/ 1626 h 1948"/>
                <a:gd name="T12" fmla="*/ 900 w 1757"/>
                <a:gd name="T13" fmla="*/ 1390 h 1948"/>
                <a:gd name="T14" fmla="*/ 1191 w 1757"/>
                <a:gd name="T15" fmla="*/ 1374 h 1948"/>
                <a:gd name="T16" fmla="*/ 1267 w 1757"/>
                <a:gd name="T17" fmla="*/ 1206 h 1948"/>
                <a:gd name="T18" fmla="*/ 1298 w 1757"/>
                <a:gd name="T19" fmla="*/ 1038 h 1948"/>
                <a:gd name="T20" fmla="*/ 1290 w 1757"/>
                <a:gd name="T21" fmla="*/ 855 h 1948"/>
                <a:gd name="T22" fmla="*/ 1259 w 1757"/>
                <a:gd name="T23" fmla="*/ 710 h 1948"/>
                <a:gd name="T24" fmla="*/ 1404 w 1757"/>
                <a:gd name="T25" fmla="*/ 603 h 1948"/>
                <a:gd name="T26" fmla="*/ 1542 w 1757"/>
                <a:gd name="T27" fmla="*/ 656 h 1948"/>
                <a:gd name="T28" fmla="*/ 1656 w 1757"/>
                <a:gd name="T29" fmla="*/ 672 h 1948"/>
                <a:gd name="T30" fmla="*/ 1756 w 1757"/>
                <a:gd name="T31" fmla="*/ 588 h 1948"/>
                <a:gd name="T32" fmla="*/ 1664 w 1757"/>
                <a:gd name="T33" fmla="*/ 573 h 1948"/>
                <a:gd name="T34" fmla="*/ 1603 w 1757"/>
                <a:gd name="T35" fmla="*/ 442 h 1948"/>
                <a:gd name="T36" fmla="*/ 1550 w 1757"/>
                <a:gd name="T37" fmla="*/ 221 h 1948"/>
                <a:gd name="T38" fmla="*/ 1534 w 1757"/>
                <a:gd name="T39" fmla="*/ 137 h 1948"/>
                <a:gd name="T40" fmla="*/ 1175 w 1757"/>
                <a:gd name="T41" fmla="*/ 183 h 1948"/>
                <a:gd name="T42" fmla="*/ 611 w 1757"/>
                <a:gd name="T43" fmla="*/ 23 h 1948"/>
                <a:gd name="T44" fmla="*/ 290 w 1757"/>
                <a:gd name="T45" fmla="*/ 213 h 1948"/>
                <a:gd name="T46" fmla="*/ 145 w 1757"/>
                <a:gd name="T47" fmla="*/ 213 h 1948"/>
                <a:gd name="T48" fmla="*/ 0 w 1757"/>
                <a:gd name="T49" fmla="*/ 252 h 1948"/>
                <a:gd name="T50" fmla="*/ 46 w 1757"/>
                <a:gd name="T51" fmla="*/ 427 h 1948"/>
                <a:gd name="T52" fmla="*/ 92 w 1757"/>
                <a:gd name="T53" fmla="*/ 595 h 1948"/>
                <a:gd name="T54" fmla="*/ 130 w 1757"/>
                <a:gd name="T55" fmla="*/ 809 h 1948"/>
                <a:gd name="T56" fmla="*/ 221 w 1757"/>
                <a:gd name="T57" fmla="*/ 909 h 1948"/>
                <a:gd name="T58" fmla="*/ 382 w 1757"/>
                <a:gd name="T59" fmla="*/ 848 h 1948"/>
                <a:gd name="T60" fmla="*/ 489 w 1757"/>
                <a:gd name="T61" fmla="*/ 893 h 1948"/>
                <a:gd name="T62" fmla="*/ 611 w 1757"/>
                <a:gd name="T63" fmla="*/ 1046 h 1948"/>
                <a:gd name="T64" fmla="*/ 451 w 1757"/>
                <a:gd name="T65" fmla="*/ 1283 h 1948"/>
                <a:gd name="T66" fmla="*/ 504 w 1757"/>
                <a:gd name="T67" fmla="*/ 1459 h 1948"/>
                <a:gd name="T68" fmla="*/ 535 w 1757"/>
                <a:gd name="T69" fmla="*/ 1573 h 1948"/>
                <a:gd name="T70" fmla="*/ 390 w 1757"/>
                <a:gd name="T71" fmla="*/ 1672 h 1948"/>
                <a:gd name="T72" fmla="*/ 275 w 1757"/>
                <a:gd name="T73" fmla="*/ 1810 h 1948"/>
                <a:gd name="T74" fmla="*/ 69 w 1757"/>
                <a:gd name="T75" fmla="*/ 1947 h 1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57" h="1948">
                  <a:moveTo>
                    <a:pt x="69" y="1947"/>
                  </a:moveTo>
                  <a:lnTo>
                    <a:pt x="69" y="1947"/>
                  </a:lnTo>
                  <a:cubicBezTo>
                    <a:pt x="107" y="1940"/>
                    <a:pt x="138" y="1917"/>
                    <a:pt x="176" y="1917"/>
                  </a:cubicBezTo>
                  <a:cubicBezTo>
                    <a:pt x="183" y="1917"/>
                    <a:pt x="191" y="1932"/>
                    <a:pt x="199" y="1932"/>
                  </a:cubicBezTo>
                  <a:cubicBezTo>
                    <a:pt x="252" y="1924"/>
                    <a:pt x="290" y="1894"/>
                    <a:pt x="336" y="1886"/>
                  </a:cubicBezTo>
                  <a:cubicBezTo>
                    <a:pt x="351" y="1886"/>
                    <a:pt x="351" y="1909"/>
                    <a:pt x="367" y="1909"/>
                  </a:cubicBezTo>
                  <a:cubicBezTo>
                    <a:pt x="405" y="1917"/>
                    <a:pt x="443" y="1909"/>
                    <a:pt x="481" y="1901"/>
                  </a:cubicBezTo>
                  <a:cubicBezTo>
                    <a:pt x="512" y="1894"/>
                    <a:pt x="542" y="1863"/>
                    <a:pt x="580" y="1856"/>
                  </a:cubicBezTo>
                  <a:cubicBezTo>
                    <a:pt x="603" y="1848"/>
                    <a:pt x="634" y="1863"/>
                    <a:pt x="657" y="1856"/>
                  </a:cubicBezTo>
                  <a:cubicBezTo>
                    <a:pt x="680" y="1848"/>
                    <a:pt x="710" y="1833"/>
                    <a:pt x="718" y="1810"/>
                  </a:cubicBezTo>
                  <a:cubicBezTo>
                    <a:pt x="733" y="1772"/>
                    <a:pt x="703" y="1734"/>
                    <a:pt x="695" y="1695"/>
                  </a:cubicBezTo>
                  <a:cubicBezTo>
                    <a:pt x="695" y="1672"/>
                    <a:pt x="672" y="1642"/>
                    <a:pt x="688" y="1626"/>
                  </a:cubicBezTo>
                  <a:cubicBezTo>
                    <a:pt x="733" y="1596"/>
                    <a:pt x="802" y="1611"/>
                    <a:pt x="839" y="1565"/>
                  </a:cubicBezTo>
                  <a:cubicBezTo>
                    <a:pt x="885" y="1520"/>
                    <a:pt x="854" y="1436"/>
                    <a:pt x="900" y="1390"/>
                  </a:cubicBezTo>
                  <a:cubicBezTo>
                    <a:pt x="946" y="1344"/>
                    <a:pt x="1023" y="1336"/>
                    <a:pt x="1084" y="1336"/>
                  </a:cubicBezTo>
                  <a:cubicBezTo>
                    <a:pt x="1122" y="1329"/>
                    <a:pt x="1160" y="1382"/>
                    <a:pt x="1191" y="1374"/>
                  </a:cubicBezTo>
                  <a:cubicBezTo>
                    <a:pt x="1229" y="1367"/>
                    <a:pt x="1244" y="1321"/>
                    <a:pt x="1267" y="1290"/>
                  </a:cubicBezTo>
                  <a:cubicBezTo>
                    <a:pt x="1267" y="1290"/>
                    <a:pt x="1267" y="1222"/>
                    <a:pt x="1267" y="1206"/>
                  </a:cubicBezTo>
                  <a:cubicBezTo>
                    <a:pt x="1267" y="1191"/>
                    <a:pt x="1267" y="1092"/>
                    <a:pt x="1267" y="1092"/>
                  </a:cubicBezTo>
                  <a:cubicBezTo>
                    <a:pt x="1275" y="1069"/>
                    <a:pt x="1305" y="1054"/>
                    <a:pt x="1298" y="1038"/>
                  </a:cubicBezTo>
                  <a:cubicBezTo>
                    <a:pt x="1275" y="1000"/>
                    <a:pt x="1191" y="1000"/>
                    <a:pt x="1191" y="954"/>
                  </a:cubicBezTo>
                  <a:cubicBezTo>
                    <a:pt x="1183" y="909"/>
                    <a:pt x="1282" y="901"/>
                    <a:pt x="1290" y="855"/>
                  </a:cubicBezTo>
                  <a:cubicBezTo>
                    <a:pt x="1290" y="825"/>
                    <a:pt x="1206" y="848"/>
                    <a:pt x="1198" y="817"/>
                  </a:cubicBezTo>
                  <a:cubicBezTo>
                    <a:pt x="1191" y="779"/>
                    <a:pt x="1229" y="740"/>
                    <a:pt x="1259" y="710"/>
                  </a:cubicBezTo>
                  <a:cubicBezTo>
                    <a:pt x="1282" y="695"/>
                    <a:pt x="1320" y="717"/>
                    <a:pt x="1343" y="702"/>
                  </a:cubicBezTo>
                  <a:cubicBezTo>
                    <a:pt x="1374" y="679"/>
                    <a:pt x="1374" y="626"/>
                    <a:pt x="1404" y="603"/>
                  </a:cubicBezTo>
                  <a:cubicBezTo>
                    <a:pt x="1427" y="588"/>
                    <a:pt x="1458" y="573"/>
                    <a:pt x="1481" y="580"/>
                  </a:cubicBezTo>
                  <a:cubicBezTo>
                    <a:pt x="1511" y="595"/>
                    <a:pt x="1511" y="641"/>
                    <a:pt x="1542" y="656"/>
                  </a:cubicBezTo>
                  <a:cubicBezTo>
                    <a:pt x="1557" y="664"/>
                    <a:pt x="1557" y="626"/>
                    <a:pt x="1565" y="626"/>
                  </a:cubicBezTo>
                  <a:cubicBezTo>
                    <a:pt x="1603" y="626"/>
                    <a:pt x="1626" y="672"/>
                    <a:pt x="1656" y="672"/>
                  </a:cubicBezTo>
                  <a:cubicBezTo>
                    <a:pt x="1687" y="672"/>
                    <a:pt x="1702" y="634"/>
                    <a:pt x="1725" y="618"/>
                  </a:cubicBezTo>
                  <a:cubicBezTo>
                    <a:pt x="1733" y="611"/>
                    <a:pt x="1756" y="603"/>
                    <a:pt x="1756" y="588"/>
                  </a:cubicBezTo>
                  <a:cubicBezTo>
                    <a:pt x="1756" y="573"/>
                    <a:pt x="1733" y="565"/>
                    <a:pt x="1717" y="565"/>
                  </a:cubicBezTo>
                  <a:cubicBezTo>
                    <a:pt x="1702" y="557"/>
                    <a:pt x="1679" y="580"/>
                    <a:pt x="1664" y="573"/>
                  </a:cubicBezTo>
                  <a:cubicBezTo>
                    <a:pt x="1641" y="565"/>
                    <a:pt x="1611" y="557"/>
                    <a:pt x="1595" y="534"/>
                  </a:cubicBezTo>
                  <a:cubicBezTo>
                    <a:pt x="1580" y="504"/>
                    <a:pt x="1618" y="473"/>
                    <a:pt x="1603" y="442"/>
                  </a:cubicBezTo>
                  <a:cubicBezTo>
                    <a:pt x="1580" y="404"/>
                    <a:pt x="1519" y="404"/>
                    <a:pt x="1511" y="366"/>
                  </a:cubicBezTo>
                  <a:cubicBezTo>
                    <a:pt x="1496" y="313"/>
                    <a:pt x="1542" y="267"/>
                    <a:pt x="1550" y="221"/>
                  </a:cubicBezTo>
                  <a:cubicBezTo>
                    <a:pt x="1550" y="175"/>
                    <a:pt x="1542" y="183"/>
                    <a:pt x="1534" y="137"/>
                  </a:cubicBezTo>
                  <a:lnTo>
                    <a:pt x="1534" y="137"/>
                  </a:lnTo>
                  <a:cubicBezTo>
                    <a:pt x="1481" y="122"/>
                    <a:pt x="1420" y="91"/>
                    <a:pt x="1374" y="91"/>
                  </a:cubicBezTo>
                  <a:cubicBezTo>
                    <a:pt x="1290" y="122"/>
                    <a:pt x="1252" y="122"/>
                    <a:pt x="1175" y="183"/>
                  </a:cubicBezTo>
                  <a:cubicBezTo>
                    <a:pt x="1114" y="229"/>
                    <a:pt x="1015" y="175"/>
                    <a:pt x="954" y="152"/>
                  </a:cubicBezTo>
                  <a:cubicBezTo>
                    <a:pt x="877" y="129"/>
                    <a:pt x="672" y="0"/>
                    <a:pt x="611" y="23"/>
                  </a:cubicBezTo>
                  <a:cubicBezTo>
                    <a:pt x="535" y="61"/>
                    <a:pt x="443" y="91"/>
                    <a:pt x="367" y="91"/>
                  </a:cubicBezTo>
                  <a:cubicBezTo>
                    <a:pt x="382" y="145"/>
                    <a:pt x="367" y="213"/>
                    <a:pt x="290" y="213"/>
                  </a:cubicBezTo>
                  <a:cubicBezTo>
                    <a:pt x="206" y="213"/>
                    <a:pt x="183" y="183"/>
                    <a:pt x="183" y="275"/>
                  </a:cubicBezTo>
                  <a:cubicBezTo>
                    <a:pt x="168" y="275"/>
                    <a:pt x="168" y="213"/>
                    <a:pt x="145" y="213"/>
                  </a:cubicBezTo>
                  <a:cubicBezTo>
                    <a:pt x="99" y="213"/>
                    <a:pt x="61" y="221"/>
                    <a:pt x="15" y="244"/>
                  </a:cubicBezTo>
                  <a:cubicBezTo>
                    <a:pt x="15" y="244"/>
                    <a:pt x="8" y="252"/>
                    <a:pt x="0" y="252"/>
                  </a:cubicBezTo>
                  <a:lnTo>
                    <a:pt x="0" y="252"/>
                  </a:lnTo>
                  <a:cubicBezTo>
                    <a:pt x="15" y="313"/>
                    <a:pt x="23" y="374"/>
                    <a:pt x="46" y="427"/>
                  </a:cubicBezTo>
                  <a:cubicBezTo>
                    <a:pt x="53" y="450"/>
                    <a:pt x="92" y="465"/>
                    <a:pt x="99" y="496"/>
                  </a:cubicBezTo>
                  <a:cubicBezTo>
                    <a:pt x="107" y="527"/>
                    <a:pt x="92" y="565"/>
                    <a:pt x="92" y="595"/>
                  </a:cubicBezTo>
                  <a:cubicBezTo>
                    <a:pt x="92" y="611"/>
                    <a:pt x="115" y="618"/>
                    <a:pt x="115" y="634"/>
                  </a:cubicBezTo>
                  <a:cubicBezTo>
                    <a:pt x="130" y="687"/>
                    <a:pt x="130" y="748"/>
                    <a:pt x="130" y="809"/>
                  </a:cubicBezTo>
                  <a:cubicBezTo>
                    <a:pt x="130" y="832"/>
                    <a:pt x="107" y="863"/>
                    <a:pt x="130" y="886"/>
                  </a:cubicBezTo>
                  <a:cubicBezTo>
                    <a:pt x="145" y="909"/>
                    <a:pt x="191" y="916"/>
                    <a:pt x="221" y="909"/>
                  </a:cubicBezTo>
                  <a:cubicBezTo>
                    <a:pt x="244" y="909"/>
                    <a:pt x="237" y="863"/>
                    <a:pt x="260" y="855"/>
                  </a:cubicBezTo>
                  <a:cubicBezTo>
                    <a:pt x="298" y="840"/>
                    <a:pt x="344" y="855"/>
                    <a:pt x="382" y="848"/>
                  </a:cubicBezTo>
                  <a:cubicBezTo>
                    <a:pt x="405" y="840"/>
                    <a:pt x="413" y="809"/>
                    <a:pt x="435" y="817"/>
                  </a:cubicBezTo>
                  <a:cubicBezTo>
                    <a:pt x="458" y="825"/>
                    <a:pt x="466" y="870"/>
                    <a:pt x="489" y="893"/>
                  </a:cubicBezTo>
                  <a:cubicBezTo>
                    <a:pt x="512" y="909"/>
                    <a:pt x="550" y="901"/>
                    <a:pt x="565" y="924"/>
                  </a:cubicBezTo>
                  <a:cubicBezTo>
                    <a:pt x="596" y="962"/>
                    <a:pt x="619" y="1000"/>
                    <a:pt x="611" y="1046"/>
                  </a:cubicBezTo>
                  <a:cubicBezTo>
                    <a:pt x="603" y="1100"/>
                    <a:pt x="550" y="1138"/>
                    <a:pt x="519" y="1184"/>
                  </a:cubicBezTo>
                  <a:cubicBezTo>
                    <a:pt x="496" y="1222"/>
                    <a:pt x="451" y="1245"/>
                    <a:pt x="451" y="1283"/>
                  </a:cubicBezTo>
                  <a:cubicBezTo>
                    <a:pt x="451" y="1313"/>
                    <a:pt x="512" y="1298"/>
                    <a:pt x="519" y="1321"/>
                  </a:cubicBezTo>
                  <a:cubicBezTo>
                    <a:pt x="535" y="1367"/>
                    <a:pt x="496" y="1420"/>
                    <a:pt x="504" y="1459"/>
                  </a:cubicBezTo>
                  <a:cubicBezTo>
                    <a:pt x="512" y="1481"/>
                    <a:pt x="550" y="1466"/>
                    <a:pt x="550" y="1481"/>
                  </a:cubicBezTo>
                  <a:cubicBezTo>
                    <a:pt x="557" y="1512"/>
                    <a:pt x="542" y="1542"/>
                    <a:pt x="535" y="1573"/>
                  </a:cubicBezTo>
                  <a:cubicBezTo>
                    <a:pt x="527" y="1596"/>
                    <a:pt x="535" y="1634"/>
                    <a:pt x="512" y="1649"/>
                  </a:cubicBezTo>
                  <a:cubicBezTo>
                    <a:pt x="481" y="1672"/>
                    <a:pt x="428" y="1642"/>
                    <a:pt x="390" y="1672"/>
                  </a:cubicBezTo>
                  <a:cubicBezTo>
                    <a:pt x="367" y="1688"/>
                    <a:pt x="382" y="1726"/>
                    <a:pt x="367" y="1749"/>
                  </a:cubicBezTo>
                  <a:cubicBezTo>
                    <a:pt x="336" y="1779"/>
                    <a:pt x="305" y="1802"/>
                    <a:pt x="275" y="1810"/>
                  </a:cubicBezTo>
                  <a:cubicBezTo>
                    <a:pt x="244" y="1825"/>
                    <a:pt x="214" y="1802"/>
                    <a:pt x="191" y="1817"/>
                  </a:cubicBezTo>
                  <a:cubicBezTo>
                    <a:pt x="145" y="1848"/>
                    <a:pt x="107" y="1901"/>
                    <a:pt x="69" y="194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294" name="TextBox 293"/>
          <p:cNvSpPr txBox="1"/>
          <p:nvPr/>
        </p:nvSpPr>
        <p:spPr>
          <a:xfrm>
            <a:off x="3613587" y="1390006"/>
            <a:ext cx="17087414" cy="1107996"/>
          </a:xfrm>
          <a:prstGeom prst="rect">
            <a:avLst/>
          </a:prstGeom>
          <a:noFill/>
        </p:spPr>
        <p:txBody>
          <a:bodyPr wrap="square" rtlCol="0">
            <a:spAutoFit/>
          </a:bodyPr>
          <a:lstStyle/>
          <a:p>
            <a:pPr algn="ctr"/>
            <a:r>
              <a:rPr lang="en-US" sz="6600" spc="600">
                <a:solidFill>
                  <a:schemeClr val="tx2"/>
                </a:solidFill>
                <a:latin typeface="Montserrat" charset="0"/>
                <a:ea typeface="Montserrat" charset="0"/>
                <a:cs typeface="Montserrat" charset="0"/>
              </a:rPr>
              <a:t>UNITED KINGDOM EDITABLE </a:t>
            </a:r>
            <a:r>
              <a:rPr lang="en-US" sz="6600" spc="600" dirty="0">
                <a:solidFill>
                  <a:schemeClr val="tx2"/>
                </a:solidFill>
                <a:latin typeface="Montserrat" charset="0"/>
                <a:ea typeface="Montserrat" charset="0"/>
                <a:cs typeface="Montserrat" charset="0"/>
              </a:rPr>
              <a:t>MAP</a:t>
            </a:r>
            <a:endParaRPr lang="en-US" sz="9600" spc="600" dirty="0">
              <a:solidFill>
                <a:schemeClr val="tx2"/>
              </a:solidFill>
              <a:latin typeface="Montserrat" charset="0"/>
              <a:ea typeface="Montserrat" charset="0"/>
              <a:cs typeface="Montserrat" charset="0"/>
            </a:endParaRPr>
          </a:p>
        </p:txBody>
      </p:sp>
      <p:sp>
        <p:nvSpPr>
          <p:cNvPr id="295" name="TextBox 29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96" name="TextBox 29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281" name="Group 280"/>
          <p:cNvGrpSpPr/>
          <p:nvPr/>
        </p:nvGrpSpPr>
        <p:grpSpPr>
          <a:xfrm>
            <a:off x="11314658" y="4338259"/>
            <a:ext cx="11003809" cy="6612521"/>
            <a:chOff x="11972291" y="4332249"/>
            <a:chExt cx="12640147" cy="7595846"/>
          </a:xfrm>
        </p:grpSpPr>
        <p:sp>
          <p:nvSpPr>
            <p:cNvPr id="282" name="Rectangle 281"/>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3" name="Rectangle 282"/>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4" name="TextBox 283"/>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85" name="Rectangle 284"/>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6" name="Rectangle 285"/>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7" name="TextBox 286"/>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88" name="Rectangle 287"/>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89" name="Rectangle 288"/>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97" name="TextBox 296"/>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98" name="Rectangle 297"/>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99" name="Rectangle 298"/>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00" name="TextBox 299"/>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301" name="TextBox 300"/>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22577411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3" name="Group 172"/>
          <p:cNvGrpSpPr/>
          <p:nvPr/>
        </p:nvGrpSpPr>
        <p:grpSpPr>
          <a:xfrm>
            <a:off x="13345540" y="3540995"/>
            <a:ext cx="8493826" cy="9336805"/>
            <a:chOff x="8029079" y="2927480"/>
            <a:chExt cx="8466170" cy="9306404"/>
          </a:xfrm>
          <a:solidFill>
            <a:schemeClr val="bg1">
              <a:lumMod val="85000"/>
            </a:schemeClr>
          </a:solidFill>
        </p:grpSpPr>
        <p:sp>
          <p:nvSpPr>
            <p:cNvPr id="174" name="Freeform 1"/>
            <p:cNvSpPr>
              <a:spLocks noChangeArrowheads="1"/>
            </p:cNvSpPr>
            <p:nvPr/>
          </p:nvSpPr>
          <p:spPr bwMode="auto">
            <a:xfrm>
              <a:off x="9704776" y="6257592"/>
              <a:ext cx="2657473" cy="1804129"/>
            </a:xfrm>
            <a:custGeom>
              <a:avLst/>
              <a:gdLst>
                <a:gd name="T0" fmla="*/ 4767 w 6149"/>
                <a:gd name="T1" fmla="*/ 3541 h 4174"/>
                <a:gd name="T2" fmla="*/ 5057 w 6149"/>
                <a:gd name="T3" fmla="*/ 3274 h 4174"/>
                <a:gd name="T4" fmla="*/ 5391 w 6149"/>
                <a:gd name="T5" fmla="*/ 3037 h 4174"/>
                <a:gd name="T6" fmla="*/ 5473 w 6149"/>
                <a:gd name="T7" fmla="*/ 2532 h 4174"/>
                <a:gd name="T8" fmla="*/ 5688 w 6149"/>
                <a:gd name="T9" fmla="*/ 2339 h 4174"/>
                <a:gd name="T10" fmla="*/ 5992 w 6149"/>
                <a:gd name="T11" fmla="*/ 2272 h 4174"/>
                <a:gd name="T12" fmla="*/ 6029 w 6149"/>
                <a:gd name="T13" fmla="*/ 2072 h 4174"/>
                <a:gd name="T14" fmla="*/ 6051 w 6149"/>
                <a:gd name="T15" fmla="*/ 1775 h 4174"/>
                <a:gd name="T16" fmla="*/ 5829 w 6149"/>
                <a:gd name="T17" fmla="*/ 1738 h 4174"/>
                <a:gd name="T18" fmla="*/ 5651 w 6149"/>
                <a:gd name="T19" fmla="*/ 1552 h 4174"/>
                <a:gd name="T20" fmla="*/ 5243 w 6149"/>
                <a:gd name="T21" fmla="*/ 1270 h 4174"/>
                <a:gd name="T22" fmla="*/ 5064 w 6149"/>
                <a:gd name="T23" fmla="*/ 1307 h 4174"/>
                <a:gd name="T24" fmla="*/ 4842 w 6149"/>
                <a:gd name="T25" fmla="*/ 1292 h 4174"/>
                <a:gd name="T26" fmla="*/ 4738 w 6149"/>
                <a:gd name="T27" fmla="*/ 1344 h 4174"/>
                <a:gd name="T28" fmla="*/ 4522 w 6149"/>
                <a:gd name="T29" fmla="*/ 1344 h 4174"/>
                <a:gd name="T30" fmla="*/ 4463 w 6149"/>
                <a:gd name="T31" fmla="*/ 1322 h 4174"/>
                <a:gd name="T32" fmla="*/ 4181 w 6149"/>
                <a:gd name="T33" fmla="*/ 1188 h 4174"/>
                <a:gd name="T34" fmla="*/ 3891 w 6149"/>
                <a:gd name="T35" fmla="*/ 1173 h 4174"/>
                <a:gd name="T36" fmla="*/ 3616 w 6149"/>
                <a:gd name="T37" fmla="*/ 1255 h 4174"/>
                <a:gd name="T38" fmla="*/ 3535 w 6149"/>
                <a:gd name="T39" fmla="*/ 1121 h 4174"/>
                <a:gd name="T40" fmla="*/ 3535 w 6149"/>
                <a:gd name="T41" fmla="*/ 943 h 4174"/>
                <a:gd name="T42" fmla="*/ 3200 w 6149"/>
                <a:gd name="T43" fmla="*/ 1106 h 4174"/>
                <a:gd name="T44" fmla="*/ 3490 w 6149"/>
                <a:gd name="T45" fmla="*/ 1619 h 4174"/>
                <a:gd name="T46" fmla="*/ 3416 w 6149"/>
                <a:gd name="T47" fmla="*/ 1938 h 4174"/>
                <a:gd name="T48" fmla="*/ 3104 w 6149"/>
                <a:gd name="T49" fmla="*/ 1864 h 4174"/>
                <a:gd name="T50" fmla="*/ 3178 w 6149"/>
                <a:gd name="T51" fmla="*/ 1233 h 4174"/>
                <a:gd name="T52" fmla="*/ 3349 w 6149"/>
                <a:gd name="T53" fmla="*/ 914 h 4174"/>
                <a:gd name="T54" fmla="*/ 3512 w 6149"/>
                <a:gd name="T55" fmla="*/ 654 h 4174"/>
                <a:gd name="T56" fmla="*/ 3572 w 6149"/>
                <a:gd name="T57" fmla="*/ 104 h 4174"/>
                <a:gd name="T58" fmla="*/ 3119 w 6149"/>
                <a:gd name="T59" fmla="*/ 7 h 4174"/>
                <a:gd name="T60" fmla="*/ 2673 w 6149"/>
                <a:gd name="T61" fmla="*/ 260 h 4174"/>
                <a:gd name="T62" fmla="*/ 1953 w 6149"/>
                <a:gd name="T63" fmla="*/ 676 h 4174"/>
                <a:gd name="T64" fmla="*/ 2376 w 6149"/>
                <a:gd name="T65" fmla="*/ 1084 h 4174"/>
                <a:gd name="T66" fmla="*/ 2302 w 6149"/>
                <a:gd name="T67" fmla="*/ 1263 h 4174"/>
                <a:gd name="T68" fmla="*/ 2257 w 6149"/>
                <a:gd name="T69" fmla="*/ 1597 h 4174"/>
                <a:gd name="T70" fmla="*/ 1945 w 6149"/>
                <a:gd name="T71" fmla="*/ 1894 h 4174"/>
                <a:gd name="T72" fmla="*/ 1589 w 6149"/>
                <a:gd name="T73" fmla="*/ 1834 h 4174"/>
                <a:gd name="T74" fmla="*/ 1277 w 6149"/>
                <a:gd name="T75" fmla="*/ 2161 h 4174"/>
                <a:gd name="T76" fmla="*/ 1374 w 6149"/>
                <a:gd name="T77" fmla="*/ 1797 h 4174"/>
                <a:gd name="T78" fmla="*/ 1285 w 6149"/>
                <a:gd name="T79" fmla="*/ 1471 h 4174"/>
                <a:gd name="T80" fmla="*/ 935 w 6149"/>
                <a:gd name="T81" fmla="*/ 1218 h 4174"/>
                <a:gd name="T82" fmla="*/ 735 w 6149"/>
                <a:gd name="T83" fmla="*/ 1381 h 4174"/>
                <a:gd name="T84" fmla="*/ 653 w 6149"/>
                <a:gd name="T85" fmla="*/ 1775 h 4174"/>
                <a:gd name="T86" fmla="*/ 690 w 6149"/>
                <a:gd name="T87" fmla="*/ 2287 h 4174"/>
                <a:gd name="T88" fmla="*/ 319 w 6149"/>
                <a:gd name="T89" fmla="*/ 2621 h 4174"/>
                <a:gd name="T90" fmla="*/ 230 w 6149"/>
                <a:gd name="T91" fmla="*/ 2948 h 4174"/>
                <a:gd name="T92" fmla="*/ 89 w 6149"/>
                <a:gd name="T93" fmla="*/ 3422 h 4174"/>
                <a:gd name="T94" fmla="*/ 623 w 6149"/>
                <a:gd name="T95" fmla="*/ 3705 h 4174"/>
                <a:gd name="T96" fmla="*/ 1366 w 6149"/>
                <a:gd name="T97" fmla="*/ 3942 h 4174"/>
                <a:gd name="T98" fmla="*/ 1663 w 6149"/>
                <a:gd name="T99" fmla="*/ 4098 h 4174"/>
                <a:gd name="T100" fmla="*/ 1886 w 6149"/>
                <a:gd name="T101" fmla="*/ 3853 h 4174"/>
                <a:gd name="T102" fmla="*/ 2473 w 6149"/>
                <a:gd name="T103" fmla="*/ 3883 h 4174"/>
                <a:gd name="T104" fmla="*/ 2510 w 6149"/>
                <a:gd name="T105" fmla="*/ 3987 h 4174"/>
                <a:gd name="T106" fmla="*/ 3074 w 6149"/>
                <a:gd name="T107" fmla="*/ 3913 h 4174"/>
                <a:gd name="T108" fmla="*/ 3549 w 6149"/>
                <a:gd name="T109" fmla="*/ 3876 h 4174"/>
                <a:gd name="T110" fmla="*/ 4121 w 6149"/>
                <a:gd name="T111" fmla="*/ 3972 h 4174"/>
                <a:gd name="T112" fmla="*/ 4567 w 6149"/>
                <a:gd name="T113" fmla="*/ 4135 h 4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149" h="4174">
                  <a:moveTo>
                    <a:pt x="4648" y="3838"/>
                  </a:moveTo>
                  <a:lnTo>
                    <a:pt x="4648" y="3838"/>
                  </a:lnTo>
                  <a:cubicBezTo>
                    <a:pt x="4708" y="3846"/>
                    <a:pt x="4738" y="3801"/>
                    <a:pt x="4730" y="3742"/>
                  </a:cubicBezTo>
                  <a:cubicBezTo>
                    <a:pt x="4723" y="3719"/>
                    <a:pt x="4708" y="3690"/>
                    <a:pt x="4708" y="3660"/>
                  </a:cubicBezTo>
                  <a:cubicBezTo>
                    <a:pt x="4708" y="3623"/>
                    <a:pt x="4738" y="3638"/>
                    <a:pt x="4767" y="3623"/>
                  </a:cubicBezTo>
                  <a:cubicBezTo>
                    <a:pt x="4767" y="3593"/>
                    <a:pt x="4767" y="3564"/>
                    <a:pt x="4767" y="3541"/>
                  </a:cubicBezTo>
                  <a:cubicBezTo>
                    <a:pt x="4804" y="3534"/>
                    <a:pt x="4827" y="3564"/>
                    <a:pt x="4856" y="3556"/>
                  </a:cubicBezTo>
                  <a:cubicBezTo>
                    <a:pt x="4856" y="3541"/>
                    <a:pt x="4856" y="3519"/>
                    <a:pt x="4856" y="3504"/>
                  </a:cubicBezTo>
                  <a:cubicBezTo>
                    <a:pt x="4819" y="3489"/>
                    <a:pt x="4871" y="3430"/>
                    <a:pt x="4879" y="3415"/>
                  </a:cubicBezTo>
                  <a:cubicBezTo>
                    <a:pt x="4893" y="3415"/>
                    <a:pt x="4908" y="3415"/>
                    <a:pt x="4931" y="3415"/>
                  </a:cubicBezTo>
                  <a:cubicBezTo>
                    <a:pt x="4931" y="3370"/>
                    <a:pt x="4931" y="3326"/>
                    <a:pt x="4931" y="3281"/>
                  </a:cubicBezTo>
                  <a:cubicBezTo>
                    <a:pt x="4975" y="3281"/>
                    <a:pt x="5012" y="3281"/>
                    <a:pt x="5057" y="3274"/>
                  </a:cubicBezTo>
                  <a:cubicBezTo>
                    <a:pt x="5072" y="3267"/>
                    <a:pt x="5079" y="3252"/>
                    <a:pt x="5101" y="3259"/>
                  </a:cubicBezTo>
                  <a:cubicBezTo>
                    <a:pt x="5124" y="3259"/>
                    <a:pt x="5139" y="3281"/>
                    <a:pt x="5161" y="3274"/>
                  </a:cubicBezTo>
                  <a:cubicBezTo>
                    <a:pt x="5161" y="3222"/>
                    <a:pt x="5243" y="3237"/>
                    <a:pt x="5265" y="3207"/>
                  </a:cubicBezTo>
                  <a:cubicBezTo>
                    <a:pt x="5287" y="3177"/>
                    <a:pt x="5280" y="3170"/>
                    <a:pt x="5309" y="3155"/>
                  </a:cubicBezTo>
                  <a:cubicBezTo>
                    <a:pt x="5332" y="3140"/>
                    <a:pt x="5369" y="3140"/>
                    <a:pt x="5369" y="3103"/>
                  </a:cubicBezTo>
                  <a:cubicBezTo>
                    <a:pt x="5376" y="3081"/>
                    <a:pt x="5369" y="3060"/>
                    <a:pt x="5391" y="3037"/>
                  </a:cubicBezTo>
                  <a:cubicBezTo>
                    <a:pt x="5413" y="3023"/>
                    <a:pt x="5436" y="3008"/>
                    <a:pt x="5443" y="2985"/>
                  </a:cubicBezTo>
                  <a:cubicBezTo>
                    <a:pt x="5443" y="2955"/>
                    <a:pt x="5443" y="2933"/>
                    <a:pt x="5465" y="2911"/>
                  </a:cubicBezTo>
                  <a:cubicBezTo>
                    <a:pt x="5480" y="2896"/>
                    <a:pt x="5503" y="2896"/>
                    <a:pt x="5495" y="2866"/>
                  </a:cubicBezTo>
                  <a:cubicBezTo>
                    <a:pt x="5584" y="2859"/>
                    <a:pt x="5651" y="2859"/>
                    <a:pt x="5644" y="2748"/>
                  </a:cubicBezTo>
                  <a:cubicBezTo>
                    <a:pt x="5636" y="2703"/>
                    <a:pt x="5577" y="2592"/>
                    <a:pt x="5517" y="2592"/>
                  </a:cubicBezTo>
                  <a:cubicBezTo>
                    <a:pt x="5517" y="2570"/>
                    <a:pt x="5495" y="2540"/>
                    <a:pt x="5473" y="2532"/>
                  </a:cubicBezTo>
                  <a:cubicBezTo>
                    <a:pt x="5450" y="2584"/>
                    <a:pt x="5428" y="2532"/>
                    <a:pt x="5398" y="2518"/>
                  </a:cubicBezTo>
                  <a:cubicBezTo>
                    <a:pt x="5361" y="2503"/>
                    <a:pt x="5324" y="2555"/>
                    <a:pt x="5295" y="2532"/>
                  </a:cubicBezTo>
                  <a:cubicBezTo>
                    <a:pt x="5228" y="2473"/>
                    <a:pt x="5272" y="2443"/>
                    <a:pt x="5324" y="2399"/>
                  </a:cubicBezTo>
                  <a:cubicBezTo>
                    <a:pt x="5384" y="2347"/>
                    <a:pt x="5332" y="2332"/>
                    <a:pt x="5287" y="2302"/>
                  </a:cubicBezTo>
                  <a:cubicBezTo>
                    <a:pt x="5235" y="2265"/>
                    <a:pt x="5391" y="2198"/>
                    <a:pt x="5384" y="2295"/>
                  </a:cubicBezTo>
                  <a:cubicBezTo>
                    <a:pt x="5421" y="2302"/>
                    <a:pt x="5695" y="2265"/>
                    <a:pt x="5688" y="2339"/>
                  </a:cubicBezTo>
                  <a:cubicBezTo>
                    <a:pt x="5718" y="2339"/>
                    <a:pt x="5785" y="2310"/>
                    <a:pt x="5792" y="2347"/>
                  </a:cubicBezTo>
                  <a:cubicBezTo>
                    <a:pt x="5814" y="2354"/>
                    <a:pt x="5837" y="2339"/>
                    <a:pt x="5859" y="2347"/>
                  </a:cubicBezTo>
                  <a:cubicBezTo>
                    <a:pt x="5881" y="2354"/>
                    <a:pt x="5874" y="2399"/>
                    <a:pt x="5896" y="2391"/>
                  </a:cubicBezTo>
                  <a:cubicBezTo>
                    <a:pt x="5917" y="2376"/>
                    <a:pt x="5903" y="2339"/>
                    <a:pt x="5925" y="2324"/>
                  </a:cubicBezTo>
                  <a:cubicBezTo>
                    <a:pt x="5940" y="2317"/>
                    <a:pt x="5962" y="2332"/>
                    <a:pt x="5977" y="2324"/>
                  </a:cubicBezTo>
                  <a:cubicBezTo>
                    <a:pt x="5999" y="2317"/>
                    <a:pt x="5992" y="2287"/>
                    <a:pt x="5992" y="2272"/>
                  </a:cubicBezTo>
                  <a:cubicBezTo>
                    <a:pt x="5999" y="2243"/>
                    <a:pt x="6036" y="2250"/>
                    <a:pt x="6059" y="2250"/>
                  </a:cubicBezTo>
                  <a:cubicBezTo>
                    <a:pt x="6073" y="2243"/>
                    <a:pt x="6088" y="2228"/>
                    <a:pt x="6103" y="2206"/>
                  </a:cubicBezTo>
                  <a:cubicBezTo>
                    <a:pt x="6096" y="2206"/>
                    <a:pt x="6096" y="2198"/>
                    <a:pt x="6096" y="2191"/>
                  </a:cubicBezTo>
                  <a:cubicBezTo>
                    <a:pt x="6066" y="2191"/>
                    <a:pt x="6081" y="2161"/>
                    <a:pt x="6073" y="2139"/>
                  </a:cubicBezTo>
                  <a:cubicBezTo>
                    <a:pt x="6066" y="2124"/>
                    <a:pt x="6051" y="2109"/>
                    <a:pt x="6029" y="2102"/>
                  </a:cubicBezTo>
                  <a:cubicBezTo>
                    <a:pt x="6021" y="2094"/>
                    <a:pt x="6021" y="2079"/>
                    <a:pt x="6029" y="2072"/>
                  </a:cubicBezTo>
                  <a:cubicBezTo>
                    <a:pt x="6036" y="2079"/>
                    <a:pt x="6051" y="2072"/>
                    <a:pt x="6059" y="2072"/>
                  </a:cubicBezTo>
                  <a:cubicBezTo>
                    <a:pt x="6059" y="2027"/>
                    <a:pt x="6081" y="2005"/>
                    <a:pt x="6096" y="1961"/>
                  </a:cubicBezTo>
                  <a:cubicBezTo>
                    <a:pt x="6110" y="1931"/>
                    <a:pt x="6110" y="1894"/>
                    <a:pt x="6066" y="1894"/>
                  </a:cubicBezTo>
                  <a:cubicBezTo>
                    <a:pt x="6066" y="1879"/>
                    <a:pt x="6066" y="1857"/>
                    <a:pt x="6066" y="1834"/>
                  </a:cubicBezTo>
                  <a:cubicBezTo>
                    <a:pt x="6059" y="1834"/>
                    <a:pt x="6051" y="1834"/>
                    <a:pt x="6044" y="1834"/>
                  </a:cubicBezTo>
                  <a:cubicBezTo>
                    <a:pt x="6044" y="1812"/>
                    <a:pt x="6044" y="1797"/>
                    <a:pt x="6051" y="1775"/>
                  </a:cubicBezTo>
                  <a:cubicBezTo>
                    <a:pt x="6088" y="1797"/>
                    <a:pt x="6148" y="1767"/>
                    <a:pt x="6110" y="1716"/>
                  </a:cubicBezTo>
                  <a:cubicBezTo>
                    <a:pt x="6096" y="1708"/>
                    <a:pt x="6081" y="1716"/>
                    <a:pt x="6073" y="1708"/>
                  </a:cubicBezTo>
                  <a:cubicBezTo>
                    <a:pt x="6073" y="1693"/>
                    <a:pt x="6073" y="1686"/>
                    <a:pt x="6066" y="1678"/>
                  </a:cubicBezTo>
                  <a:cubicBezTo>
                    <a:pt x="6051" y="1656"/>
                    <a:pt x="6029" y="1656"/>
                    <a:pt x="6006" y="1656"/>
                  </a:cubicBezTo>
                  <a:cubicBezTo>
                    <a:pt x="5977" y="1693"/>
                    <a:pt x="5874" y="1671"/>
                    <a:pt x="5829" y="1678"/>
                  </a:cubicBezTo>
                  <a:cubicBezTo>
                    <a:pt x="5822" y="1693"/>
                    <a:pt x="5837" y="1716"/>
                    <a:pt x="5829" y="1738"/>
                  </a:cubicBezTo>
                  <a:cubicBezTo>
                    <a:pt x="5800" y="1745"/>
                    <a:pt x="5807" y="1708"/>
                    <a:pt x="5777" y="1716"/>
                  </a:cubicBezTo>
                  <a:cubicBezTo>
                    <a:pt x="5777" y="1701"/>
                    <a:pt x="5777" y="1686"/>
                    <a:pt x="5777" y="1671"/>
                  </a:cubicBezTo>
                  <a:cubicBezTo>
                    <a:pt x="5762" y="1671"/>
                    <a:pt x="5748" y="1671"/>
                    <a:pt x="5733" y="1663"/>
                  </a:cubicBezTo>
                  <a:cubicBezTo>
                    <a:pt x="5733" y="1641"/>
                    <a:pt x="5733" y="1619"/>
                    <a:pt x="5733" y="1589"/>
                  </a:cubicBezTo>
                  <a:cubicBezTo>
                    <a:pt x="5703" y="1589"/>
                    <a:pt x="5681" y="1589"/>
                    <a:pt x="5651" y="1589"/>
                  </a:cubicBezTo>
                  <a:cubicBezTo>
                    <a:pt x="5651" y="1574"/>
                    <a:pt x="5651" y="1560"/>
                    <a:pt x="5651" y="1552"/>
                  </a:cubicBezTo>
                  <a:cubicBezTo>
                    <a:pt x="5621" y="1545"/>
                    <a:pt x="5555" y="1567"/>
                    <a:pt x="5525" y="1537"/>
                  </a:cubicBezTo>
                  <a:cubicBezTo>
                    <a:pt x="5510" y="1508"/>
                    <a:pt x="5525" y="1463"/>
                    <a:pt x="5525" y="1433"/>
                  </a:cubicBezTo>
                  <a:cubicBezTo>
                    <a:pt x="5488" y="1426"/>
                    <a:pt x="5413" y="1448"/>
                    <a:pt x="5398" y="1396"/>
                  </a:cubicBezTo>
                  <a:cubicBezTo>
                    <a:pt x="5391" y="1359"/>
                    <a:pt x="5347" y="1381"/>
                    <a:pt x="5317" y="1374"/>
                  </a:cubicBezTo>
                  <a:cubicBezTo>
                    <a:pt x="5309" y="1344"/>
                    <a:pt x="5347" y="1300"/>
                    <a:pt x="5317" y="1277"/>
                  </a:cubicBezTo>
                  <a:cubicBezTo>
                    <a:pt x="5302" y="1263"/>
                    <a:pt x="5265" y="1270"/>
                    <a:pt x="5243" y="1270"/>
                  </a:cubicBezTo>
                  <a:cubicBezTo>
                    <a:pt x="5250" y="1300"/>
                    <a:pt x="5228" y="1314"/>
                    <a:pt x="5228" y="1344"/>
                  </a:cubicBezTo>
                  <a:cubicBezTo>
                    <a:pt x="5205" y="1352"/>
                    <a:pt x="5190" y="1337"/>
                    <a:pt x="5176" y="1322"/>
                  </a:cubicBezTo>
                  <a:cubicBezTo>
                    <a:pt x="5183" y="1307"/>
                    <a:pt x="5176" y="1300"/>
                    <a:pt x="5176" y="1292"/>
                  </a:cubicBezTo>
                  <a:cubicBezTo>
                    <a:pt x="5139" y="1285"/>
                    <a:pt x="5124" y="1314"/>
                    <a:pt x="5109" y="1329"/>
                  </a:cubicBezTo>
                  <a:cubicBezTo>
                    <a:pt x="5109" y="1322"/>
                    <a:pt x="5101" y="1314"/>
                    <a:pt x="5109" y="1300"/>
                  </a:cubicBezTo>
                  <a:cubicBezTo>
                    <a:pt x="5094" y="1300"/>
                    <a:pt x="5079" y="1300"/>
                    <a:pt x="5064" y="1307"/>
                  </a:cubicBezTo>
                  <a:cubicBezTo>
                    <a:pt x="5109" y="1366"/>
                    <a:pt x="5020" y="1389"/>
                    <a:pt x="5042" y="1448"/>
                  </a:cubicBezTo>
                  <a:cubicBezTo>
                    <a:pt x="5012" y="1448"/>
                    <a:pt x="4871" y="1463"/>
                    <a:pt x="4871" y="1433"/>
                  </a:cubicBezTo>
                  <a:cubicBezTo>
                    <a:pt x="4834" y="1426"/>
                    <a:pt x="4819" y="1478"/>
                    <a:pt x="4782" y="1463"/>
                  </a:cubicBezTo>
                  <a:cubicBezTo>
                    <a:pt x="4797" y="1433"/>
                    <a:pt x="4804" y="1404"/>
                    <a:pt x="4804" y="1366"/>
                  </a:cubicBezTo>
                  <a:cubicBezTo>
                    <a:pt x="4812" y="1352"/>
                    <a:pt x="4804" y="1329"/>
                    <a:pt x="4819" y="1314"/>
                  </a:cubicBezTo>
                  <a:cubicBezTo>
                    <a:pt x="4834" y="1307"/>
                    <a:pt x="4834" y="1307"/>
                    <a:pt x="4842" y="1292"/>
                  </a:cubicBezTo>
                  <a:cubicBezTo>
                    <a:pt x="4827" y="1292"/>
                    <a:pt x="4804" y="1292"/>
                    <a:pt x="4790" y="1292"/>
                  </a:cubicBezTo>
                  <a:cubicBezTo>
                    <a:pt x="4790" y="1307"/>
                    <a:pt x="4790" y="1322"/>
                    <a:pt x="4790" y="1329"/>
                  </a:cubicBezTo>
                  <a:cubicBezTo>
                    <a:pt x="4782" y="1322"/>
                    <a:pt x="4782" y="1307"/>
                    <a:pt x="4782" y="1300"/>
                  </a:cubicBezTo>
                  <a:cubicBezTo>
                    <a:pt x="4760" y="1300"/>
                    <a:pt x="4738" y="1300"/>
                    <a:pt x="4715" y="1307"/>
                  </a:cubicBezTo>
                  <a:cubicBezTo>
                    <a:pt x="4715" y="1314"/>
                    <a:pt x="4723" y="1329"/>
                    <a:pt x="4738" y="1329"/>
                  </a:cubicBezTo>
                  <a:cubicBezTo>
                    <a:pt x="4738" y="1337"/>
                    <a:pt x="4738" y="1344"/>
                    <a:pt x="4738" y="1344"/>
                  </a:cubicBezTo>
                  <a:cubicBezTo>
                    <a:pt x="4715" y="1344"/>
                    <a:pt x="4678" y="1352"/>
                    <a:pt x="4663" y="1329"/>
                  </a:cubicBezTo>
                  <a:cubicBezTo>
                    <a:pt x="4656" y="1314"/>
                    <a:pt x="4656" y="1292"/>
                    <a:pt x="4626" y="1300"/>
                  </a:cubicBezTo>
                  <a:cubicBezTo>
                    <a:pt x="4626" y="1314"/>
                    <a:pt x="4619" y="1322"/>
                    <a:pt x="4619" y="1329"/>
                  </a:cubicBezTo>
                  <a:cubicBezTo>
                    <a:pt x="4611" y="1307"/>
                    <a:pt x="4582" y="1314"/>
                    <a:pt x="4567" y="1322"/>
                  </a:cubicBezTo>
                  <a:cubicBezTo>
                    <a:pt x="4582" y="1352"/>
                    <a:pt x="4589" y="1426"/>
                    <a:pt x="4537" y="1411"/>
                  </a:cubicBezTo>
                  <a:cubicBezTo>
                    <a:pt x="4537" y="1389"/>
                    <a:pt x="4552" y="1352"/>
                    <a:pt x="4522" y="1344"/>
                  </a:cubicBezTo>
                  <a:cubicBezTo>
                    <a:pt x="4500" y="1337"/>
                    <a:pt x="4470" y="1352"/>
                    <a:pt x="4478" y="1381"/>
                  </a:cubicBezTo>
                  <a:cubicBezTo>
                    <a:pt x="4455" y="1389"/>
                    <a:pt x="4441" y="1389"/>
                    <a:pt x="4418" y="1381"/>
                  </a:cubicBezTo>
                  <a:cubicBezTo>
                    <a:pt x="4426" y="1366"/>
                    <a:pt x="4433" y="1359"/>
                    <a:pt x="4448" y="1359"/>
                  </a:cubicBezTo>
                  <a:cubicBezTo>
                    <a:pt x="4463" y="1352"/>
                    <a:pt x="4455" y="1352"/>
                    <a:pt x="4470" y="1344"/>
                  </a:cubicBezTo>
                  <a:cubicBezTo>
                    <a:pt x="4470" y="1344"/>
                    <a:pt x="4478" y="1329"/>
                    <a:pt x="4478" y="1322"/>
                  </a:cubicBezTo>
                  <a:cubicBezTo>
                    <a:pt x="4478" y="1322"/>
                    <a:pt x="4470" y="1322"/>
                    <a:pt x="4463" y="1322"/>
                  </a:cubicBezTo>
                  <a:cubicBezTo>
                    <a:pt x="4455" y="1270"/>
                    <a:pt x="4537" y="1277"/>
                    <a:pt x="4522" y="1218"/>
                  </a:cubicBezTo>
                  <a:cubicBezTo>
                    <a:pt x="4500" y="1211"/>
                    <a:pt x="4478" y="1173"/>
                    <a:pt x="4455" y="1159"/>
                  </a:cubicBezTo>
                  <a:cubicBezTo>
                    <a:pt x="4433" y="1144"/>
                    <a:pt x="4433" y="1114"/>
                    <a:pt x="4433" y="1092"/>
                  </a:cubicBezTo>
                  <a:cubicBezTo>
                    <a:pt x="4411" y="1084"/>
                    <a:pt x="4344" y="1106"/>
                    <a:pt x="4344" y="1129"/>
                  </a:cubicBezTo>
                  <a:cubicBezTo>
                    <a:pt x="4322" y="1121"/>
                    <a:pt x="4292" y="1114"/>
                    <a:pt x="4270" y="1121"/>
                  </a:cubicBezTo>
                  <a:cubicBezTo>
                    <a:pt x="4292" y="1159"/>
                    <a:pt x="4210" y="1211"/>
                    <a:pt x="4181" y="1188"/>
                  </a:cubicBezTo>
                  <a:cubicBezTo>
                    <a:pt x="4136" y="1159"/>
                    <a:pt x="4143" y="1270"/>
                    <a:pt x="4143" y="1285"/>
                  </a:cubicBezTo>
                  <a:cubicBezTo>
                    <a:pt x="4091" y="1285"/>
                    <a:pt x="4025" y="1292"/>
                    <a:pt x="3980" y="1285"/>
                  </a:cubicBezTo>
                  <a:cubicBezTo>
                    <a:pt x="3965" y="1240"/>
                    <a:pt x="3921" y="1225"/>
                    <a:pt x="3928" y="1285"/>
                  </a:cubicBezTo>
                  <a:cubicBezTo>
                    <a:pt x="3906" y="1285"/>
                    <a:pt x="3876" y="1270"/>
                    <a:pt x="3854" y="1277"/>
                  </a:cubicBezTo>
                  <a:cubicBezTo>
                    <a:pt x="3824" y="1292"/>
                    <a:pt x="3846" y="1314"/>
                    <a:pt x="3846" y="1337"/>
                  </a:cubicBezTo>
                  <a:cubicBezTo>
                    <a:pt x="3743" y="1322"/>
                    <a:pt x="3898" y="1203"/>
                    <a:pt x="3891" y="1173"/>
                  </a:cubicBezTo>
                  <a:cubicBezTo>
                    <a:pt x="3846" y="1173"/>
                    <a:pt x="3817" y="1188"/>
                    <a:pt x="3817" y="1136"/>
                  </a:cubicBezTo>
                  <a:cubicBezTo>
                    <a:pt x="3787" y="1136"/>
                    <a:pt x="3780" y="1114"/>
                    <a:pt x="3750" y="1106"/>
                  </a:cubicBezTo>
                  <a:cubicBezTo>
                    <a:pt x="3757" y="1129"/>
                    <a:pt x="3802" y="1218"/>
                    <a:pt x="3765" y="1225"/>
                  </a:cubicBezTo>
                  <a:cubicBezTo>
                    <a:pt x="3765" y="1233"/>
                    <a:pt x="3765" y="1248"/>
                    <a:pt x="3765" y="1255"/>
                  </a:cubicBezTo>
                  <a:cubicBezTo>
                    <a:pt x="3728" y="1263"/>
                    <a:pt x="3713" y="1255"/>
                    <a:pt x="3683" y="1248"/>
                  </a:cubicBezTo>
                  <a:cubicBezTo>
                    <a:pt x="3653" y="1240"/>
                    <a:pt x="3639" y="1255"/>
                    <a:pt x="3616" y="1255"/>
                  </a:cubicBezTo>
                  <a:cubicBezTo>
                    <a:pt x="3616" y="1248"/>
                    <a:pt x="3609" y="1240"/>
                    <a:pt x="3609" y="1233"/>
                  </a:cubicBezTo>
                  <a:cubicBezTo>
                    <a:pt x="3579" y="1225"/>
                    <a:pt x="3609" y="1196"/>
                    <a:pt x="3594" y="1181"/>
                  </a:cubicBezTo>
                  <a:cubicBezTo>
                    <a:pt x="3579" y="1173"/>
                    <a:pt x="3549" y="1188"/>
                    <a:pt x="3535" y="1196"/>
                  </a:cubicBezTo>
                  <a:cubicBezTo>
                    <a:pt x="3535" y="1211"/>
                    <a:pt x="3520" y="1218"/>
                    <a:pt x="3505" y="1218"/>
                  </a:cubicBezTo>
                  <a:cubicBezTo>
                    <a:pt x="3497" y="1211"/>
                    <a:pt x="3497" y="1196"/>
                    <a:pt x="3505" y="1188"/>
                  </a:cubicBezTo>
                  <a:cubicBezTo>
                    <a:pt x="3535" y="1173"/>
                    <a:pt x="3535" y="1151"/>
                    <a:pt x="3535" y="1121"/>
                  </a:cubicBezTo>
                  <a:cubicBezTo>
                    <a:pt x="3520" y="1114"/>
                    <a:pt x="3505" y="1114"/>
                    <a:pt x="3497" y="1121"/>
                  </a:cubicBezTo>
                  <a:cubicBezTo>
                    <a:pt x="3497" y="1136"/>
                    <a:pt x="3490" y="1151"/>
                    <a:pt x="3490" y="1166"/>
                  </a:cubicBezTo>
                  <a:cubicBezTo>
                    <a:pt x="3483" y="1159"/>
                    <a:pt x="3468" y="1151"/>
                    <a:pt x="3460" y="1144"/>
                  </a:cubicBezTo>
                  <a:cubicBezTo>
                    <a:pt x="3453" y="1084"/>
                    <a:pt x="3497" y="1084"/>
                    <a:pt x="3542" y="1084"/>
                  </a:cubicBezTo>
                  <a:cubicBezTo>
                    <a:pt x="3542" y="1055"/>
                    <a:pt x="3505" y="1025"/>
                    <a:pt x="3520" y="995"/>
                  </a:cubicBezTo>
                  <a:cubicBezTo>
                    <a:pt x="3527" y="973"/>
                    <a:pt x="3549" y="966"/>
                    <a:pt x="3535" y="943"/>
                  </a:cubicBezTo>
                  <a:cubicBezTo>
                    <a:pt x="3497" y="951"/>
                    <a:pt x="3483" y="988"/>
                    <a:pt x="3453" y="988"/>
                  </a:cubicBezTo>
                  <a:cubicBezTo>
                    <a:pt x="3446" y="1003"/>
                    <a:pt x="3453" y="1017"/>
                    <a:pt x="3446" y="1032"/>
                  </a:cubicBezTo>
                  <a:cubicBezTo>
                    <a:pt x="3438" y="1032"/>
                    <a:pt x="3423" y="1040"/>
                    <a:pt x="3416" y="1032"/>
                  </a:cubicBezTo>
                  <a:cubicBezTo>
                    <a:pt x="3408" y="1084"/>
                    <a:pt x="3401" y="1084"/>
                    <a:pt x="3349" y="1084"/>
                  </a:cubicBezTo>
                  <a:cubicBezTo>
                    <a:pt x="3349" y="1025"/>
                    <a:pt x="3327" y="1017"/>
                    <a:pt x="3275" y="1040"/>
                  </a:cubicBezTo>
                  <a:cubicBezTo>
                    <a:pt x="3260" y="1069"/>
                    <a:pt x="3245" y="1106"/>
                    <a:pt x="3200" y="1106"/>
                  </a:cubicBezTo>
                  <a:cubicBezTo>
                    <a:pt x="3193" y="1136"/>
                    <a:pt x="3252" y="1121"/>
                    <a:pt x="3267" y="1136"/>
                  </a:cubicBezTo>
                  <a:cubicBezTo>
                    <a:pt x="3312" y="1159"/>
                    <a:pt x="3282" y="1218"/>
                    <a:pt x="3304" y="1255"/>
                  </a:cubicBezTo>
                  <a:cubicBezTo>
                    <a:pt x="3364" y="1248"/>
                    <a:pt x="3327" y="1381"/>
                    <a:pt x="3341" y="1411"/>
                  </a:cubicBezTo>
                  <a:cubicBezTo>
                    <a:pt x="3356" y="1448"/>
                    <a:pt x="3394" y="1418"/>
                    <a:pt x="3408" y="1463"/>
                  </a:cubicBezTo>
                  <a:cubicBezTo>
                    <a:pt x="3423" y="1515"/>
                    <a:pt x="3386" y="1582"/>
                    <a:pt x="3386" y="1634"/>
                  </a:cubicBezTo>
                  <a:cubicBezTo>
                    <a:pt x="3423" y="1641"/>
                    <a:pt x="3460" y="1611"/>
                    <a:pt x="3490" y="1619"/>
                  </a:cubicBezTo>
                  <a:cubicBezTo>
                    <a:pt x="3490" y="1641"/>
                    <a:pt x="3512" y="1649"/>
                    <a:pt x="3520" y="1663"/>
                  </a:cubicBezTo>
                  <a:cubicBezTo>
                    <a:pt x="3520" y="1678"/>
                    <a:pt x="3520" y="1701"/>
                    <a:pt x="3512" y="1716"/>
                  </a:cubicBezTo>
                  <a:cubicBezTo>
                    <a:pt x="3497" y="1716"/>
                    <a:pt x="3483" y="1723"/>
                    <a:pt x="3490" y="1745"/>
                  </a:cubicBezTo>
                  <a:cubicBezTo>
                    <a:pt x="3520" y="1753"/>
                    <a:pt x="3535" y="1775"/>
                    <a:pt x="3549" y="1805"/>
                  </a:cubicBezTo>
                  <a:cubicBezTo>
                    <a:pt x="3527" y="1812"/>
                    <a:pt x="3520" y="1849"/>
                    <a:pt x="3520" y="1879"/>
                  </a:cubicBezTo>
                  <a:cubicBezTo>
                    <a:pt x="3475" y="1886"/>
                    <a:pt x="3453" y="1923"/>
                    <a:pt x="3416" y="1938"/>
                  </a:cubicBezTo>
                  <a:cubicBezTo>
                    <a:pt x="3416" y="1901"/>
                    <a:pt x="3371" y="1894"/>
                    <a:pt x="3349" y="1901"/>
                  </a:cubicBezTo>
                  <a:cubicBezTo>
                    <a:pt x="3349" y="1908"/>
                    <a:pt x="3341" y="1923"/>
                    <a:pt x="3341" y="1931"/>
                  </a:cubicBezTo>
                  <a:cubicBezTo>
                    <a:pt x="3289" y="1923"/>
                    <a:pt x="3312" y="1849"/>
                    <a:pt x="3275" y="1827"/>
                  </a:cubicBezTo>
                  <a:cubicBezTo>
                    <a:pt x="3252" y="1805"/>
                    <a:pt x="3208" y="1827"/>
                    <a:pt x="3200" y="1782"/>
                  </a:cubicBezTo>
                  <a:cubicBezTo>
                    <a:pt x="3171" y="1805"/>
                    <a:pt x="3163" y="1834"/>
                    <a:pt x="3156" y="1871"/>
                  </a:cubicBezTo>
                  <a:cubicBezTo>
                    <a:pt x="3141" y="1871"/>
                    <a:pt x="3126" y="1864"/>
                    <a:pt x="3104" y="1864"/>
                  </a:cubicBezTo>
                  <a:cubicBezTo>
                    <a:pt x="3104" y="1819"/>
                    <a:pt x="3141" y="1738"/>
                    <a:pt x="3082" y="1723"/>
                  </a:cubicBezTo>
                  <a:cubicBezTo>
                    <a:pt x="3044" y="1716"/>
                    <a:pt x="3022" y="1716"/>
                    <a:pt x="3030" y="1671"/>
                  </a:cubicBezTo>
                  <a:cubicBezTo>
                    <a:pt x="3119" y="1649"/>
                    <a:pt x="2992" y="1463"/>
                    <a:pt x="2992" y="1418"/>
                  </a:cubicBezTo>
                  <a:cubicBezTo>
                    <a:pt x="3022" y="1426"/>
                    <a:pt x="3052" y="1396"/>
                    <a:pt x="3074" y="1381"/>
                  </a:cubicBezTo>
                  <a:cubicBezTo>
                    <a:pt x="3111" y="1352"/>
                    <a:pt x="3104" y="1314"/>
                    <a:pt x="3111" y="1270"/>
                  </a:cubicBezTo>
                  <a:cubicBezTo>
                    <a:pt x="3149" y="1277"/>
                    <a:pt x="3134" y="1225"/>
                    <a:pt x="3178" y="1233"/>
                  </a:cubicBezTo>
                  <a:cubicBezTo>
                    <a:pt x="3178" y="1211"/>
                    <a:pt x="3163" y="1196"/>
                    <a:pt x="3156" y="1173"/>
                  </a:cubicBezTo>
                  <a:cubicBezTo>
                    <a:pt x="3111" y="1173"/>
                    <a:pt x="3119" y="1106"/>
                    <a:pt x="3119" y="1077"/>
                  </a:cubicBezTo>
                  <a:cubicBezTo>
                    <a:pt x="3119" y="1055"/>
                    <a:pt x="3111" y="1032"/>
                    <a:pt x="3119" y="1017"/>
                  </a:cubicBezTo>
                  <a:cubicBezTo>
                    <a:pt x="3134" y="988"/>
                    <a:pt x="3163" y="1010"/>
                    <a:pt x="3186" y="1003"/>
                  </a:cubicBezTo>
                  <a:cubicBezTo>
                    <a:pt x="3186" y="973"/>
                    <a:pt x="3171" y="921"/>
                    <a:pt x="3223" y="921"/>
                  </a:cubicBezTo>
                  <a:cubicBezTo>
                    <a:pt x="3260" y="914"/>
                    <a:pt x="3312" y="936"/>
                    <a:pt x="3349" y="914"/>
                  </a:cubicBezTo>
                  <a:cubicBezTo>
                    <a:pt x="3371" y="906"/>
                    <a:pt x="3379" y="884"/>
                    <a:pt x="3401" y="891"/>
                  </a:cubicBezTo>
                  <a:cubicBezTo>
                    <a:pt x="3423" y="891"/>
                    <a:pt x="3438" y="891"/>
                    <a:pt x="3453" y="876"/>
                  </a:cubicBezTo>
                  <a:cubicBezTo>
                    <a:pt x="3475" y="847"/>
                    <a:pt x="3431" y="824"/>
                    <a:pt x="3431" y="795"/>
                  </a:cubicBezTo>
                  <a:lnTo>
                    <a:pt x="3438" y="795"/>
                  </a:lnTo>
                  <a:cubicBezTo>
                    <a:pt x="3438" y="772"/>
                    <a:pt x="3438" y="713"/>
                    <a:pt x="3475" y="750"/>
                  </a:cubicBezTo>
                  <a:cubicBezTo>
                    <a:pt x="3475" y="713"/>
                    <a:pt x="3505" y="683"/>
                    <a:pt x="3512" y="654"/>
                  </a:cubicBezTo>
                  <a:cubicBezTo>
                    <a:pt x="3549" y="631"/>
                    <a:pt x="3542" y="564"/>
                    <a:pt x="3579" y="542"/>
                  </a:cubicBezTo>
                  <a:cubicBezTo>
                    <a:pt x="3579" y="527"/>
                    <a:pt x="3579" y="498"/>
                    <a:pt x="3586" y="483"/>
                  </a:cubicBezTo>
                  <a:cubicBezTo>
                    <a:pt x="3624" y="475"/>
                    <a:pt x="3594" y="423"/>
                    <a:pt x="3653" y="423"/>
                  </a:cubicBezTo>
                  <a:cubicBezTo>
                    <a:pt x="3646" y="379"/>
                    <a:pt x="3668" y="327"/>
                    <a:pt x="3653" y="282"/>
                  </a:cubicBezTo>
                  <a:cubicBezTo>
                    <a:pt x="3639" y="238"/>
                    <a:pt x="3601" y="215"/>
                    <a:pt x="3609" y="171"/>
                  </a:cubicBezTo>
                  <a:cubicBezTo>
                    <a:pt x="3609" y="134"/>
                    <a:pt x="3609" y="119"/>
                    <a:pt x="3572" y="104"/>
                  </a:cubicBezTo>
                  <a:cubicBezTo>
                    <a:pt x="3549" y="104"/>
                    <a:pt x="3520" y="97"/>
                    <a:pt x="3520" y="67"/>
                  </a:cubicBezTo>
                  <a:cubicBezTo>
                    <a:pt x="3483" y="37"/>
                    <a:pt x="3468" y="15"/>
                    <a:pt x="3416" y="15"/>
                  </a:cubicBezTo>
                  <a:cubicBezTo>
                    <a:pt x="3416" y="22"/>
                    <a:pt x="3408" y="30"/>
                    <a:pt x="3408" y="37"/>
                  </a:cubicBezTo>
                  <a:cubicBezTo>
                    <a:pt x="3379" y="37"/>
                    <a:pt x="3341" y="37"/>
                    <a:pt x="3304" y="37"/>
                  </a:cubicBezTo>
                  <a:cubicBezTo>
                    <a:pt x="3275" y="30"/>
                    <a:pt x="3245" y="7"/>
                    <a:pt x="3208" y="7"/>
                  </a:cubicBezTo>
                  <a:cubicBezTo>
                    <a:pt x="3178" y="0"/>
                    <a:pt x="3149" y="15"/>
                    <a:pt x="3119" y="7"/>
                  </a:cubicBezTo>
                  <a:cubicBezTo>
                    <a:pt x="3111" y="7"/>
                    <a:pt x="3104" y="7"/>
                    <a:pt x="3096" y="0"/>
                  </a:cubicBezTo>
                  <a:cubicBezTo>
                    <a:pt x="3082" y="22"/>
                    <a:pt x="3059" y="45"/>
                    <a:pt x="3052" y="59"/>
                  </a:cubicBezTo>
                  <a:lnTo>
                    <a:pt x="3030" y="119"/>
                  </a:lnTo>
                  <a:cubicBezTo>
                    <a:pt x="2955" y="126"/>
                    <a:pt x="2814" y="82"/>
                    <a:pt x="2799" y="193"/>
                  </a:cubicBezTo>
                  <a:cubicBezTo>
                    <a:pt x="2770" y="208"/>
                    <a:pt x="2733" y="201"/>
                    <a:pt x="2710" y="223"/>
                  </a:cubicBezTo>
                  <a:cubicBezTo>
                    <a:pt x="2695" y="238"/>
                    <a:pt x="2688" y="253"/>
                    <a:pt x="2673" y="260"/>
                  </a:cubicBezTo>
                  <a:cubicBezTo>
                    <a:pt x="2636" y="290"/>
                    <a:pt x="2584" y="304"/>
                    <a:pt x="2539" y="304"/>
                  </a:cubicBezTo>
                  <a:cubicBezTo>
                    <a:pt x="2517" y="349"/>
                    <a:pt x="2443" y="349"/>
                    <a:pt x="2398" y="371"/>
                  </a:cubicBezTo>
                  <a:cubicBezTo>
                    <a:pt x="2376" y="386"/>
                    <a:pt x="2361" y="401"/>
                    <a:pt x="2347" y="423"/>
                  </a:cubicBezTo>
                  <a:cubicBezTo>
                    <a:pt x="2324" y="461"/>
                    <a:pt x="2287" y="453"/>
                    <a:pt x="2250" y="461"/>
                  </a:cubicBezTo>
                  <a:cubicBezTo>
                    <a:pt x="2183" y="475"/>
                    <a:pt x="2131" y="550"/>
                    <a:pt x="2101" y="602"/>
                  </a:cubicBezTo>
                  <a:cubicBezTo>
                    <a:pt x="2072" y="654"/>
                    <a:pt x="2012" y="676"/>
                    <a:pt x="1953" y="676"/>
                  </a:cubicBezTo>
                  <a:cubicBezTo>
                    <a:pt x="1916" y="698"/>
                    <a:pt x="1945" y="772"/>
                    <a:pt x="1886" y="765"/>
                  </a:cubicBezTo>
                  <a:cubicBezTo>
                    <a:pt x="1908" y="832"/>
                    <a:pt x="1931" y="899"/>
                    <a:pt x="1945" y="966"/>
                  </a:cubicBezTo>
                  <a:cubicBezTo>
                    <a:pt x="1953" y="1010"/>
                    <a:pt x="1982" y="1032"/>
                    <a:pt x="2020" y="1047"/>
                  </a:cubicBezTo>
                  <a:cubicBezTo>
                    <a:pt x="2087" y="1069"/>
                    <a:pt x="2183" y="1084"/>
                    <a:pt x="2257" y="1077"/>
                  </a:cubicBezTo>
                  <a:cubicBezTo>
                    <a:pt x="2279" y="1069"/>
                    <a:pt x="2294" y="1055"/>
                    <a:pt x="2317" y="1062"/>
                  </a:cubicBezTo>
                  <a:cubicBezTo>
                    <a:pt x="2339" y="1062"/>
                    <a:pt x="2354" y="1077"/>
                    <a:pt x="2376" y="1084"/>
                  </a:cubicBezTo>
                  <a:cubicBezTo>
                    <a:pt x="2391" y="1032"/>
                    <a:pt x="2398" y="1003"/>
                    <a:pt x="2458" y="1010"/>
                  </a:cubicBezTo>
                  <a:cubicBezTo>
                    <a:pt x="2465" y="1040"/>
                    <a:pt x="2443" y="1092"/>
                    <a:pt x="2495" y="1092"/>
                  </a:cubicBezTo>
                  <a:cubicBezTo>
                    <a:pt x="2495" y="1144"/>
                    <a:pt x="2495" y="1196"/>
                    <a:pt x="2487" y="1248"/>
                  </a:cubicBezTo>
                  <a:cubicBezTo>
                    <a:pt x="2465" y="1248"/>
                    <a:pt x="2443" y="1255"/>
                    <a:pt x="2421" y="1255"/>
                  </a:cubicBezTo>
                  <a:cubicBezTo>
                    <a:pt x="2421" y="1248"/>
                    <a:pt x="2413" y="1225"/>
                    <a:pt x="2421" y="1218"/>
                  </a:cubicBezTo>
                  <a:cubicBezTo>
                    <a:pt x="2376" y="1233"/>
                    <a:pt x="2347" y="1263"/>
                    <a:pt x="2302" y="1263"/>
                  </a:cubicBezTo>
                  <a:cubicBezTo>
                    <a:pt x="2242" y="1270"/>
                    <a:pt x="2190" y="1255"/>
                    <a:pt x="2139" y="1263"/>
                  </a:cubicBezTo>
                  <a:cubicBezTo>
                    <a:pt x="2131" y="1285"/>
                    <a:pt x="2124" y="1307"/>
                    <a:pt x="2131" y="1329"/>
                  </a:cubicBezTo>
                  <a:cubicBezTo>
                    <a:pt x="2139" y="1359"/>
                    <a:pt x="2168" y="1366"/>
                    <a:pt x="2168" y="1396"/>
                  </a:cubicBezTo>
                  <a:cubicBezTo>
                    <a:pt x="2176" y="1441"/>
                    <a:pt x="2116" y="1433"/>
                    <a:pt x="2087" y="1433"/>
                  </a:cubicBezTo>
                  <a:cubicBezTo>
                    <a:pt x="2101" y="1485"/>
                    <a:pt x="2131" y="1500"/>
                    <a:pt x="2190" y="1508"/>
                  </a:cubicBezTo>
                  <a:cubicBezTo>
                    <a:pt x="2235" y="1522"/>
                    <a:pt x="2257" y="1545"/>
                    <a:pt x="2257" y="1597"/>
                  </a:cubicBezTo>
                  <a:cubicBezTo>
                    <a:pt x="2250" y="1634"/>
                    <a:pt x="2235" y="1701"/>
                    <a:pt x="2183" y="1686"/>
                  </a:cubicBezTo>
                  <a:cubicBezTo>
                    <a:pt x="2146" y="1678"/>
                    <a:pt x="2139" y="1634"/>
                    <a:pt x="2094" y="1649"/>
                  </a:cubicBezTo>
                  <a:cubicBezTo>
                    <a:pt x="2109" y="1693"/>
                    <a:pt x="2079" y="1871"/>
                    <a:pt x="2139" y="1886"/>
                  </a:cubicBezTo>
                  <a:cubicBezTo>
                    <a:pt x="2139" y="1931"/>
                    <a:pt x="2064" y="1923"/>
                    <a:pt x="2064" y="1961"/>
                  </a:cubicBezTo>
                  <a:cubicBezTo>
                    <a:pt x="2034" y="1968"/>
                    <a:pt x="2020" y="1938"/>
                    <a:pt x="2027" y="1908"/>
                  </a:cubicBezTo>
                  <a:cubicBezTo>
                    <a:pt x="1990" y="1916"/>
                    <a:pt x="1975" y="1894"/>
                    <a:pt x="1945" y="1894"/>
                  </a:cubicBezTo>
                  <a:cubicBezTo>
                    <a:pt x="1945" y="1871"/>
                    <a:pt x="1945" y="1849"/>
                    <a:pt x="1945" y="1834"/>
                  </a:cubicBezTo>
                  <a:lnTo>
                    <a:pt x="1938" y="1842"/>
                  </a:lnTo>
                  <a:cubicBezTo>
                    <a:pt x="1923" y="1849"/>
                    <a:pt x="1901" y="1849"/>
                    <a:pt x="1879" y="1849"/>
                  </a:cubicBezTo>
                  <a:cubicBezTo>
                    <a:pt x="1886" y="1857"/>
                    <a:pt x="1879" y="1871"/>
                    <a:pt x="1879" y="1886"/>
                  </a:cubicBezTo>
                  <a:cubicBezTo>
                    <a:pt x="1834" y="1864"/>
                    <a:pt x="1782" y="1864"/>
                    <a:pt x="1730" y="1857"/>
                  </a:cubicBezTo>
                  <a:cubicBezTo>
                    <a:pt x="1685" y="1842"/>
                    <a:pt x="1641" y="1819"/>
                    <a:pt x="1589" y="1834"/>
                  </a:cubicBezTo>
                  <a:cubicBezTo>
                    <a:pt x="1589" y="1871"/>
                    <a:pt x="1567" y="1923"/>
                    <a:pt x="1537" y="1961"/>
                  </a:cubicBezTo>
                  <a:cubicBezTo>
                    <a:pt x="1515" y="1983"/>
                    <a:pt x="1485" y="1976"/>
                    <a:pt x="1455" y="1990"/>
                  </a:cubicBezTo>
                  <a:cubicBezTo>
                    <a:pt x="1455" y="2013"/>
                    <a:pt x="1477" y="2035"/>
                    <a:pt x="1470" y="2065"/>
                  </a:cubicBezTo>
                  <a:cubicBezTo>
                    <a:pt x="1448" y="2065"/>
                    <a:pt x="1433" y="2072"/>
                    <a:pt x="1426" y="2094"/>
                  </a:cubicBezTo>
                  <a:cubicBezTo>
                    <a:pt x="1381" y="2094"/>
                    <a:pt x="1337" y="2072"/>
                    <a:pt x="1292" y="2087"/>
                  </a:cubicBezTo>
                  <a:cubicBezTo>
                    <a:pt x="1277" y="2109"/>
                    <a:pt x="1292" y="2139"/>
                    <a:pt x="1277" y="2161"/>
                  </a:cubicBezTo>
                  <a:cubicBezTo>
                    <a:pt x="1225" y="2131"/>
                    <a:pt x="1232" y="2094"/>
                    <a:pt x="1158" y="2094"/>
                  </a:cubicBezTo>
                  <a:cubicBezTo>
                    <a:pt x="1151" y="2065"/>
                    <a:pt x="1151" y="1931"/>
                    <a:pt x="1210" y="1968"/>
                  </a:cubicBezTo>
                  <a:cubicBezTo>
                    <a:pt x="1247" y="1983"/>
                    <a:pt x="1262" y="1990"/>
                    <a:pt x="1307" y="1983"/>
                  </a:cubicBezTo>
                  <a:cubicBezTo>
                    <a:pt x="1351" y="1976"/>
                    <a:pt x="1374" y="1953"/>
                    <a:pt x="1418" y="1938"/>
                  </a:cubicBezTo>
                  <a:cubicBezTo>
                    <a:pt x="1411" y="1908"/>
                    <a:pt x="1366" y="1916"/>
                    <a:pt x="1359" y="1879"/>
                  </a:cubicBezTo>
                  <a:cubicBezTo>
                    <a:pt x="1351" y="1857"/>
                    <a:pt x="1374" y="1827"/>
                    <a:pt x="1374" y="1797"/>
                  </a:cubicBezTo>
                  <a:cubicBezTo>
                    <a:pt x="1381" y="1745"/>
                    <a:pt x="1344" y="1767"/>
                    <a:pt x="1344" y="1745"/>
                  </a:cubicBezTo>
                  <a:cubicBezTo>
                    <a:pt x="1337" y="1716"/>
                    <a:pt x="1351" y="1671"/>
                    <a:pt x="1381" y="1663"/>
                  </a:cubicBezTo>
                  <a:cubicBezTo>
                    <a:pt x="1455" y="1738"/>
                    <a:pt x="1463" y="1619"/>
                    <a:pt x="1455" y="1574"/>
                  </a:cubicBezTo>
                  <a:cubicBezTo>
                    <a:pt x="1433" y="1574"/>
                    <a:pt x="1411" y="1574"/>
                    <a:pt x="1396" y="1567"/>
                  </a:cubicBezTo>
                  <a:cubicBezTo>
                    <a:pt x="1388" y="1522"/>
                    <a:pt x="1396" y="1485"/>
                    <a:pt x="1396" y="1448"/>
                  </a:cubicBezTo>
                  <a:cubicBezTo>
                    <a:pt x="1337" y="1441"/>
                    <a:pt x="1322" y="1448"/>
                    <a:pt x="1285" y="1471"/>
                  </a:cubicBezTo>
                  <a:cubicBezTo>
                    <a:pt x="1262" y="1485"/>
                    <a:pt x="1195" y="1537"/>
                    <a:pt x="1210" y="1471"/>
                  </a:cubicBezTo>
                  <a:cubicBezTo>
                    <a:pt x="1151" y="1463"/>
                    <a:pt x="1077" y="1456"/>
                    <a:pt x="1017" y="1448"/>
                  </a:cubicBezTo>
                  <a:cubicBezTo>
                    <a:pt x="965" y="1433"/>
                    <a:pt x="980" y="1374"/>
                    <a:pt x="1032" y="1374"/>
                  </a:cubicBezTo>
                  <a:cubicBezTo>
                    <a:pt x="1032" y="1344"/>
                    <a:pt x="1017" y="1292"/>
                    <a:pt x="1069" y="1300"/>
                  </a:cubicBezTo>
                  <a:cubicBezTo>
                    <a:pt x="1077" y="1263"/>
                    <a:pt x="1077" y="1233"/>
                    <a:pt x="1077" y="1196"/>
                  </a:cubicBezTo>
                  <a:cubicBezTo>
                    <a:pt x="1032" y="1196"/>
                    <a:pt x="965" y="1181"/>
                    <a:pt x="935" y="1218"/>
                  </a:cubicBezTo>
                  <a:cubicBezTo>
                    <a:pt x="921" y="1255"/>
                    <a:pt x="935" y="1292"/>
                    <a:pt x="898" y="1314"/>
                  </a:cubicBezTo>
                  <a:cubicBezTo>
                    <a:pt x="869" y="1329"/>
                    <a:pt x="817" y="1329"/>
                    <a:pt x="794" y="1300"/>
                  </a:cubicBezTo>
                  <a:cubicBezTo>
                    <a:pt x="780" y="1277"/>
                    <a:pt x="780" y="1240"/>
                    <a:pt x="750" y="1233"/>
                  </a:cubicBezTo>
                  <a:cubicBezTo>
                    <a:pt x="690" y="1314"/>
                    <a:pt x="824" y="1374"/>
                    <a:pt x="824" y="1456"/>
                  </a:cubicBezTo>
                  <a:cubicBezTo>
                    <a:pt x="794" y="1463"/>
                    <a:pt x="787" y="1433"/>
                    <a:pt x="765" y="1418"/>
                  </a:cubicBezTo>
                  <a:cubicBezTo>
                    <a:pt x="750" y="1396"/>
                    <a:pt x="728" y="1418"/>
                    <a:pt x="735" y="1381"/>
                  </a:cubicBezTo>
                  <a:cubicBezTo>
                    <a:pt x="661" y="1366"/>
                    <a:pt x="713" y="1441"/>
                    <a:pt x="713" y="1471"/>
                  </a:cubicBezTo>
                  <a:cubicBezTo>
                    <a:pt x="713" y="1500"/>
                    <a:pt x="668" y="1500"/>
                    <a:pt x="653" y="1522"/>
                  </a:cubicBezTo>
                  <a:cubicBezTo>
                    <a:pt x="638" y="1545"/>
                    <a:pt x="653" y="1574"/>
                    <a:pt x="653" y="1597"/>
                  </a:cubicBezTo>
                  <a:cubicBezTo>
                    <a:pt x="675" y="1604"/>
                    <a:pt x="713" y="1611"/>
                    <a:pt x="720" y="1634"/>
                  </a:cubicBezTo>
                  <a:cubicBezTo>
                    <a:pt x="690" y="1649"/>
                    <a:pt x="713" y="1686"/>
                    <a:pt x="698" y="1716"/>
                  </a:cubicBezTo>
                  <a:cubicBezTo>
                    <a:pt x="690" y="1738"/>
                    <a:pt x="668" y="1753"/>
                    <a:pt x="653" y="1775"/>
                  </a:cubicBezTo>
                  <a:cubicBezTo>
                    <a:pt x="690" y="1775"/>
                    <a:pt x="735" y="1775"/>
                    <a:pt x="772" y="1775"/>
                  </a:cubicBezTo>
                  <a:cubicBezTo>
                    <a:pt x="772" y="1812"/>
                    <a:pt x="772" y="1857"/>
                    <a:pt x="787" y="1886"/>
                  </a:cubicBezTo>
                  <a:cubicBezTo>
                    <a:pt x="802" y="1916"/>
                    <a:pt x="817" y="1946"/>
                    <a:pt x="794" y="1976"/>
                  </a:cubicBezTo>
                  <a:cubicBezTo>
                    <a:pt x="772" y="1998"/>
                    <a:pt x="750" y="2013"/>
                    <a:pt x="750" y="2050"/>
                  </a:cubicBezTo>
                  <a:cubicBezTo>
                    <a:pt x="742" y="2079"/>
                    <a:pt x="750" y="2116"/>
                    <a:pt x="750" y="2146"/>
                  </a:cubicBezTo>
                  <a:cubicBezTo>
                    <a:pt x="750" y="2198"/>
                    <a:pt x="742" y="2258"/>
                    <a:pt x="690" y="2287"/>
                  </a:cubicBezTo>
                  <a:cubicBezTo>
                    <a:pt x="631" y="2324"/>
                    <a:pt x="549" y="2332"/>
                    <a:pt x="483" y="2354"/>
                  </a:cubicBezTo>
                  <a:cubicBezTo>
                    <a:pt x="483" y="2399"/>
                    <a:pt x="505" y="2413"/>
                    <a:pt x="468" y="2443"/>
                  </a:cubicBezTo>
                  <a:cubicBezTo>
                    <a:pt x="490" y="2458"/>
                    <a:pt x="616" y="2495"/>
                    <a:pt x="579" y="2532"/>
                  </a:cubicBezTo>
                  <a:cubicBezTo>
                    <a:pt x="527" y="2584"/>
                    <a:pt x="438" y="2555"/>
                    <a:pt x="393" y="2621"/>
                  </a:cubicBezTo>
                  <a:cubicBezTo>
                    <a:pt x="386" y="2614"/>
                    <a:pt x="334" y="2592"/>
                    <a:pt x="327" y="2614"/>
                  </a:cubicBezTo>
                  <a:cubicBezTo>
                    <a:pt x="327" y="2621"/>
                    <a:pt x="327" y="2621"/>
                    <a:pt x="319" y="2621"/>
                  </a:cubicBezTo>
                  <a:cubicBezTo>
                    <a:pt x="312" y="2614"/>
                    <a:pt x="312" y="2614"/>
                    <a:pt x="304" y="2614"/>
                  </a:cubicBezTo>
                  <a:cubicBezTo>
                    <a:pt x="304" y="2636"/>
                    <a:pt x="297" y="2651"/>
                    <a:pt x="297" y="2666"/>
                  </a:cubicBezTo>
                  <a:cubicBezTo>
                    <a:pt x="297" y="2703"/>
                    <a:pt x="297" y="2748"/>
                    <a:pt x="341" y="2763"/>
                  </a:cubicBezTo>
                  <a:cubicBezTo>
                    <a:pt x="378" y="2770"/>
                    <a:pt x="408" y="2755"/>
                    <a:pt x="401" y="2807"/>
                  </a:cubicBezTo>
                  <a:cubicBezTo>
                    <a:pt x="401" y="2852"/>
                    <a:pt x="371" y="2889"/>
                    <a:pt x="341" y="2918"/>
                  </a:cubicBezTo>
                  <a:cubicBezTo>
                    <a:pt x="304" y="2955"/>
                    <a:pt x="289" y="2948"/>
                    <a:pt x="230" y="2948"/>
                  </a:cubicBezTo>
                  <a:cubicBezTo>
                    <a:pt x="223" y="2970"/>
                    <a:pt x="208" y="3000"/>
                    <a:pt x="185" y="3015"/>
                  </a:cubicBezTo>
                  <a:cubicBezTo>
                    <a:pt x="156" y="3045"/>
                    <a:pt x="119" y="3015"/>
                    <a:pt x="81" y="3023"/>
                  </a:cubicBezTo>
                  <a:cubicBezTo>
                    <a:pt x="59" y="3133"/>
                    <a:pt x="245" y="3045"/>
                    <a:pt x="230" y="3163"/>
                  </a:cubicBezTo>
                  <a:cubicBezTo>
                    <a:pt x="223" y="3163"/>
                    <a:pt x="0" y="3163"/>
                    <a:pt x="52" y="3222"/>
                  </a:cubicBezTo>
                  <a:cubicBezTo>
                    <a:pt x="74" y="3259"/>
                    <a:pt x="89" y="3289"/>
                    <a:pt x="111" y="3326"/>
                  </a:cubicBezTo>
                  <a:cubicBezTo>
                    <a:pt x="119" y="3348"/>
                    <a:pt x="81" y="3385"/>
                    <a:pt x="89" y="3422"/>
                  </a:cubicBezTo>
                  <a:cubicBezTo>
                    <a:pt x="89" y="3445"/>
                    <a:pt x="96" y="3459"/>
                    <a:pt x="111" y="3474"/>
                  </a:cubicBezTo>
                  <a:cubicBezTo>
                    <a:pt x="133" y="3482"/>
                    <a:pt x="156" y="3497"/>
                    <a:pt x="178" y="3504"/>
                  </a:cubicBezTo>
                  <a:cubicBezTo>
                    <a:pt x="252" y="3526"/>
                    <a:pt x="238" y="3445"/>
                    <a:pt x="289" y="3445"/>
                  </a:cubicBezTo>
                  <a:cubicBezTo>
                    <a:pt x="297" y="3445"/>
                    <a:pt x="371" y="3519"/>
                    <a:pt x="371" y="3512"/>
                  </a:cubicBezTo>
                  <a:cubicBezTo>
                    <a:pt x="378" y="3579"/>
                    <a:pt x="371" y="3645"/>
                    <a:pt x="423" y="3697"/>
                  </a:cubicBezTo>
                  <a:cubicBezTo>
                    <a:pt x="475" y="3749"/>
                    <a:pt x="564" y="3697"/>
                    <a:pt x="623" y="3705"/>
                  </a:cubicBezTo>
                  <a:cubicBezTo>
                    <a:pt x="698" y="3712"/>
                    <a:pt x="728" y="3734"/>
                    <a:pt x="757" y="3801"/>
                  </a:cubicBezTo>
                  <a:cubicBezTo>
                    <a:pt x="787" y="3861"/>
                    <a:pt x="802" y="3898"/>
                    <a:pt x="869" y="3890"/>
                  </a:cubicBezTo>
                  <a:cubicBezTo>
                    <a:pt x="906" y="3890"/>
                    <a:pt x="928" y="3913"/>
                    <a:pt x="958" y="3905"/>
                  </a:cubicBezTo>
                  <a:cubicBezTo>
                    <a:pt x="995" y="3898"/>
                    <a:pt x="1017" y="3890"/>
                    <a:pt x="1054" y="3913"/>
                  </a:cubicBezTo>
                  <a:cubicBezTo>
                    <a:pt x="1121" y="3942"/>
                    <a:pt x="1210" y="3905"/>
                    <a:pt x="1285" y="3913"/>
                  </a:cubicBezTo>
                  <a:cubicBezTo>
                    <a:pt x="1322" y="3913"/>
                    <a:pt x="1344" y="3905"/>
                    <a:pt x="1366" y="3942"/>
                  </a:cubicBezTo>
                  <a:cubicBezTo>
                    <a:pt x="1374" y="3957"/>
                    <a:pt x="1411" y="3957"/>
                    <a:pt x="1433" y="3965"/>
                  </a:cubicBezTo>
                  <a:cubicBezTo>
                    <a:pt x="1470" y="3979"/>
                    <a:pt x="1477" y="4091"/>
                    <a:pt x="1463" y="4128"/>
                  </a:cubicBezTo>
                  <a:cubicBezTo>
                    <a:pt x="1455" y="4128"/>
                    <a:pt x="1455" y="4128"/>
                    <a:pt x="1455" y="4128"/>
                  </a:cubicBezTo>
                  <a:cubicBezTo>
                    <a:pt x="1455" y="4173"/>
                    <a:pt x="1544" y="4158"/>
                    <a:pt x="1574" y="4158"/>
                  </a:cubicBezTo>
                  <a:cubicBezTo>
                    <a:pt x="1596" y="4158"/>
                    <a:pt x="1619" y="4165"/>
                    <a:pt x="1641" y="4158"/>
                  </a:cubicBezTo>
                  <a:cubicBezTo>
                    <a:pt x="1671" y="4158"/>
                    <a:pt x="1656" y="4121"/>
                    <a:pt x="1663" y="4098"/>
                  </a:cubicBezTo>
                  <a:cubicBezTo>
                    <a:pt x="1685" y="4098"/>
                    <a:pt x="1715" y="4113"/>
                    <a:pt x="1737" y="4106"/>
                  </a:cubicBezTo>
                  <a:cubicBezTo>
                    <a:pt x="1760" y="4098"/>
                    <a:pt x="1775" y="4069"/>
                    <a:pt x="1797" y="4076"/>
                  </a:cubicBezTo>
                  <a:cubicBezTo>
                    <a:pt x="1804" y="4039"/>
                    <a:pt x="1789" y="4031"/>
                    <a:pt x="1760" y="4016"/>
                  </a:cubicBezTo>
                  <a:cubicBezTo>
                    <a:pt x="1775" y="3994"/>
                    <a:pt x="1797" y="3957"/>
                    <a:pt x="1834" y="3957"/>
                  </a:cubicBezTo>
                  <a:cubicBezTo>
                    <a:pt x="1834" y="3935"/>
                    <a:pt x="1849" y="3935"/>
                    <a:pt x="1864" y="3927"/>
                  </a:cubicBezTo>
                  <a:cubicBezTo>
                    <a:pt x="1893" y="3913"/>
                    <a:pt x="1893" y="3876"/>
                    <a:pt x="1886" y="3853"/>
                  </a:cubicBezTo>
                  <a:cubicBezTo>
                    <a:pt x="1923" y="3846"/>
                    <a:pt x="1931" y="3831"/>
                    <a:pt x="1931" y="3801"/>
                  </a:cubicBezTo>
                  <a:cubicBezTo>
                    <a:pt x="1982" y="3801"/>
                    <a:pt x="2012" y="3771"/>
                    <a:pt x="2057" y="3764"/>
                  </a:cubicBezTo>
                  <a:cubicBezTo>
                    <a:pt x="2079" y="3757"/>
                    <a:pt x="2146" y="3749"/>
                    <a:pt x="2146" y="3786"/>
                  </a:cubicBezTo>
                  <a:cubicBezTo>
                    <a:pt x="2161" y="3771"/>
                    <a:pt x="2190" y="3779"/>
                    <a:pt x="2213" y="3779"/>
                  </a:cubicBezTo>
                  <a:cubicBezTo>
                    <a:pt x="2250" y="3727"/>
                    <a:pt x="2279" y="3697"/>
                    <a:pt x="2354" y="3712"/>
                  </a:cubicBezTo>
                  <a:cubicBezTo>
                    <a:pt x="2421" y="3727"/>
                    <a:pt x="2428" y="3831"/>
                    <a:pt x="2473" y="3883"/>
                  </a:cubicBezTo>
                  <a:cubicBezTo>
                    <a:pt x="2458" y="3883"/>
                    <a:pt x="2443" y="3890"/>
                    <a:pt x="2435" y="3905"/>
                  </a:cubicBezTo>
                  <a:cubicBezTo>
                    <a:pt x="2435" y="3898"/>
                    <a:pt x="2428" y="3883"/>
                    <a:pt x="2428" y="3876"/>
                  </a:cubicBezTo>
                  <a:cubicBezTo>
                    <a:pt x="2406" y="3890"/>
                    <a:pt x="2361" y="3876"/>
                    <a:pt x="2332" y="3876"/>
                  </a:cubicBezTo>
                  <a:cubicBezTo>
                    <a:pt x="2347" y="3905"/>
                    <a:pt x="2354" y="3987"/>
                    <a:pt x="2391" y="3994"/>
                  </a:cubicBezTo>
                  <a:cubicBezTo>
                    <a:pt x="2391" y="3979"/>
                    <a:pt x="2421" y="3920"/>
                    <a:pt x="2435" y="3957"/>
                  </a:cubicBezTo>
                  <a:cubicBezTo>
                    <a:pt x="2465" y="3994"/>
                    <a:pt x="2473" y="3979"/>
                    <a:pt x="2510" y="3987"/>
                  </a:cubicBezTo>
                  <a:cubicBezTo>
                    <a:pt x="2621" y="4009"/>
                    <a:pt x="2703" y="3950"/>
                    <a:pt x="2799" y="3950"/>
                  </a:cubicBezTo>
                  <a:cubicBezTo>
                    <a:pt x="2807" y="3905"/>
                    <a:pt x="2851" y="3853"/>
                    <a:pt x="2903" y="3883"/>
                  </a:cubicBezTo>
                  <a:cubicBezTo>
                    <a:pt x="2926" y="3890"/>
                    <a:pt x="2948" y="3905"/>
                    <a:pt x="2970" y="3898"/>
                  </a:cubicBezTo>
                  <a:cubicBezTo>
                    <a:pt x="2992" y="3883"/>
                    <a:pt x="2985" y="3846"/>
                    <a:pt x="3015" y="3853"/>
                  </a:cubicBezTo>
                  <a:cubicBezTo>
                    <a:pt x="3015" y="3883"/>
                    <a:pt x="3007" y="3905"/>
                    <a:pt x="3015" y="3927"/>
                  </a:cubicBezTo>
                  <a:cubicBezTo>
                    <a:pt x="3030" y="3965"/>
                    <a:pt x="3067" y="3935"/>
                    <a:pt x="3074" y="3913"/>
                  </a:cubicBezTo>
                  <a:cubicBezTo>
                    <a:pt x="3119" y="3905"/>
                    <a:pt x="3149" y="3957"/>
                    <a:pt x="3186" y="3972"/>
                  </a:cubicBezTo>
                  <a:cubicBezTo>
                    <a:pt x="3245" y="4002"/>
                    <a:pt x="3312" y="3965"/>
                    <a:pt x="3371" y="3965"/>
                  </a:cubicBezTo>
                  <a:cubicBezTo>
                    <a:pt x="3371" y="3935"/>
                    <a:pt x="3371" y="3913"/>
                    <a:pt x="3371" y="3883"/>
                  </a:cubicBezTo>
                  <a:cubicBezTo>
                    <a:pt x="3416" y="3876"/>
                    <a:pt x="3460" y="3905"/>
                    <a:pt x="3505" y="3905"/>
                  </a:cubicBezTo>
                  <a:cubicBezTo>
                    <a:pt x="3505" y="3898"/>
                    <a:pt x="3505" y="3890"/>
                    <a:pt x="3505" y="3876"/>
                  </a:cubicBezTo>
                  <a:cubicBezTo>
                    <a:pt x="3520" y="3876"/>
                    <a:pt x="3535" y="3876"/>
                    <a:pt x="3549" y="3876"/>
                  </a:cubicBezTo>
                  <a:cubicBezTo>
                    <a:pt x="3557" y="3853"/>
                    <a:pt x="3564" y="3786"/>
                    <a:pt x="3601" y="3816"/>
                  </a:cubicBezTo>
                  <a:cubicBezTo>
                    <a:pt x="3631" y="3838"/>
                    <a:pt x="3624" y="3876"/>
                    <a:pt x="3676" y="3876"/>
                  </a:cubicBezTo>
                  <a:cubicBezTo>
                    <a:pt x="3713" y="3876"/>
                    <a:pt x="3750" y="3883"/>
                    <a:pt x="3750" y="3927"/>
                  </a:cubicBezTo>
                  <a:cubicBezTo>
                    <a:pt x="3750" y="3965"/>
                    <a:pt x="3839" y="3935"/>
                    <a:pt x="3854" y="3935"/>
                  </a:cubicBezTo>
                  <a:cubicBezTo>
                    <a:pt x="3913" y="3927"/>
                    <a:pt x="3943" y="3935"/>
                    <a:pt x="3995" y="3965"/>
                  </a:cubicBezTo>
                  <a:cubicBezTo>
                    <a:pt x="4032" y="3979"/>
                    <a:pt x="4077" y="3979"/>
                    <a:pt x="4121" y="3972"/>
                  </a:cubicBezTo>
                  <a:cubicBezTo>
                    <a:pt x="4166" y="3972"/>
                    <a:pt x="4181" y="3965"/>
                    <a:pt x="4210" y="3935"/>
                  </a:cubicBezTo>
                  <a:cubicBezTo>
                    <a:pt x="4218" y="3927"/>
                    <a:pt x="4240" y="3913"/>
                    <a:pt x="4247" y="3920"/>
                  </a:cubicBezTo>
                  <a:cubicBezTo>
                    <a:pt x="4270" y="3942"/>
                    <a:pt x="4277" y="3942"/>
                    <a:pt x="4307" y="3942"/>
                  </a:cubicBezTo>
                  <a:cubicBezTo>
                    <a:pt x="4314" y="3965"/>
                    <a:pt x="4351" y="3965"/>
                    <a:pt x="4366" y="3994"/>
                  </a:cubicBezTo>
                  <a:cubicBezTo>
                    <a:pt x="4388" y="4054"/>
                    <a:pt x="4433" y="4106"/>
                    <a:pt x="4500" y="4113"/>
                  </a:cubicBezTo>
                  <a:cubicBezTo>
                    <a:pt x="4522" y="4121"/>
                    <a:pt x="4552" y="4121"/>
                    <a:pt x="4567" y="4135"/>
                  </a:cubicBezTo>
                  <a:cubicBezTo>
                    <a:pt x="4641" y="4069"/>
                    <a:pt x="4641" y="3898"/>
                    <a:pt x="4648" y="383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75" name="Freeform 2"/>
            <p:cNvSpPr>
              <a:spLocks noChangeArrowheads="1"/>
            </p:cNvSpPr>
            <p:nvPr/>
          </p:nvSpPr>
          <p:spPr bwMode="auto">
            <a:xfrm>
              <a:off x="8029079" y="6779588"/>
              <a:ext cx="1852987" cy="1514553"/>
            </a:xfrm>
            <a:custGeom>
              <a:avLst/>
              <a:gdLst>
                <a:gd name="T0" fmla="*/ 3112 w 4286"/>
                <a:gd name="T1" fmla="*/ 3452 h 3505"/>
                <a:gd name="T2" fmla="*/ 3283 w 4286"/>
                <a:gd name="T3" fmla="*/ 3496 h 3505"/>
                <a:gd name="T4" fmla="*/ 3409 w 4286"/>
                <a:gd name="T5" fmla="*/ 3088 h 3505"/>
                <a:gd name="T6" fmla="*/ 3684 w 4286"/>
                <a:gd name="T7" fmla="*/ 3117 h 3505"/>
                <a:gd name="T8" fmla="*/ 3654 w 4286"/>
                <a:gd name="T9" fmla="*/ 2805 h 3505"/>
                <a:gd name="T10" fmla="*/ 3951 w 4286"/>
                <a:gd name="T11" fmla="*/ 2605 h 3505"/>
                <a:gd name="T12" fmla="*/ 3795 w 4286"/>
                <a:gd name="T13" fmla="*/ 2382 h 3505"/>
                <a:gd name="T14" fmla="*/ 3988 w 4286"/>
                <a:gd name="T15" fmla="*/ 2263 h 3505"/>
                <a:gd name="T16" fmla="*/ 4062 w 4286"/>
                <a:gd name="T17" fmla="*/ 1804 h 3505"/>
                <a:gd name="T18" fmla="*/ 4181 w 4286"/>
                <a:gd name="T19" fmla="*/ 1403 h 3505"/>
                <a:gd name="T20" fmla="*/ 3958 w 4286"/>
                <a:gd name="T21" fmla="*/ 1210 h 3505"/>
                <a:gd name="T22" fmla="*/ 3602 w 4286"/>
                <a:gd name="T23" fmla="*/ 861 h 3505"/>
                <a:gd name="T24" fmla="*/ 3513 w 4286"/>
                <a:gd name="T25" fmla="*/ 415 h 3505"/>
                <a:gd name="T26" fmla="*/ 3119 w 4286"/>
                <a:gd name="T27" fmla="*/ 252 h 3505"/>
                <a:gd name="T28" fmla="*/ 2763 w 4286"/>
                <a:gd name="T29" fmla="*/ 133 h 3505"/>
                <a:gd name="T30" fmla="*/ 2347 w 4286"/>
                <a:gd name="T31" fmla="*/ 59 h 3505"/>
                <a:gd name="T32" fmla="*/ 2102 w 4286"/>
                <a:gd name="T33" fmla="*/ 44 h 3505"/>
                <a:gd name="T34" fmla="*/ 2117 w 4286"/>
                <a:gd name="T35" fmla="*/ 237 h 3505"/>
                <a:gd name="T36" fmla="*/ 1701 w 4286"/>
                <a:gd name="T37" fmla="*/ 141 h 3505"/>
                <a:gd name="T38" fmla="*/ 1270 w 4286"/>
                <a:gd name="T39" fmla="*/ 282 h 3505"/>
                <a:gd name="T40" fmla="*/ 891 w 4286"/>
                <a:gd name="T41" fmla="*/ 155 h 3505"/>
                <a:gd name="T42" fmla="*/ 572 w 4286"/>
                <a:gd name="T43" fmla="*/ 170 h 3505"/>
                <a:gd name="T44" fmla="*/ 194 w 4286"/>
                <a:gd name="T45" fmla="*/ 334 h 3505"/>
                <a:gd name="T46" fmla="*/ 15 w 4286"/>
                <a:gd name="T47" fmla="*/ 512 h 3505"/>
                <a:gd name="T48" fmla="*/ 401 w 4286"/>
                <a:gd name="T49" fmla="*/ 438 h 3505"/>
                <a:gd name="T50" fmla="*/ 194 w 4286"/>
                <a:gd name="T51" fmla="*/ 586 h 3505"/>
                <a:gd name="T52" fmla="*/ 320 w 4286"/>
                <a:gd name="T53" fmla="*/ 816 h 3505"/>
                <a:gd name="T54" fmla="*/ 349 w 4286"/>
                <a:gd name="T55" fmla="*/ 987 h 3505"/>
                <a:gd name="T56" fmla="*/ 869 w 4286"/>
                <a:gd name="T57" fmla="*/ 1307 h 3505"/>
                <a:gd name="T58" fmla="*/ 1330 w 4286"/>
                <a:gd name="T59" fmla="*/ 1225 h 3505"/>
                <a:gd name="T60" fmla="*/ 1567 w 4286"/>
                <a:gd name="T61" fmla="*/ 1113 h 3505"/>
                <a:gd name="T62" fmla="*/ 1389 w 4286"/>
                <a:gd name="T63" fmla="*/ 1477 h 3505"/>
                <a:gd name="T64" fmla="*/ 1159 w 4286"/>
                <a:gd name="T65" fmla="*/ 1537 h 3505"/>
                <a:gd name="T66" fmla="*/ 1010 w 4286"/>
                <a:gd name="T67" fmla="*/ 1618 h 3505"/>
                <a:gd name="T68" fmla="*/ 825 w 4286"/>
                <a:gd name="T69" fmla="*/ 1648 h 3505"/>
                <a:gd name="T70" fmla="*/ 624 w 4286"/>
                <a:gd name="T71" fmla="*/ 1707 h 3505"/>
                <a:gd name="T72" fmla="*/ 580 w 4286"/>
                <a:gd name="T73" fmla="*/ 1514 h 3505"/>
                <a:gd name="T74" fmla="*/ 728 w 4286"/>
                <a:gd name="T75" fmla="*/ 2026 h 3505"/>
                <a:gd name="T76" fmla="*/ 1166 w 4286"/>
                <a:gd name="T77" fmla="*/ 2546 h 3505"/>
                <a:gd name="T78" fmla="*/ 1545 w 4286"/>
                <a:gd name="T79" fmla="*/ 2850 h 3505"/>
                <a:gd name="T80" fmla="*/ 1998 w 4286"/>
                <a:gd name="T81" fmla="*/ 2880 h 3505"/>
                <a:gd name="T82" fmla="*/ 2280 w 4286"/>
                <a:gd name="T83" fmla="*/ 2754 h 3505"/>
                <a:gd name="T84" fmla="*/ 2629 w 4286"/>
                <a:gd name="T85" fmla="*/ 2598 h 3505"/>
                <a:gd name="T86" fmla="*/ 2785 w 4286"/>
                <a:gd name="T87" fmla="*/ 2070 h 3505"/>
                <a:gd name="T88" fmla="*/ 2956 w 4286"/>
                <a:gd name="T89" fmla="*/ 1922 h 3505"/>
                <a:gd name="T90" fmla="*/ 3260 w 4286"/>
                <a:gd name="T91" fmla="*/ 1907 h 3505"/>
                <a:gd name="T92" fmla="*/ 2963 w 4286"/>
                <a:gd name="T93" fmla="*/ 2011 h 3505"/>
                <a:gd name="T94" fmla="*/ 2971 w 4286"/>
                <a:gd name="T95" fmla="*/ 2182 h 3505"/>
                <a:gd name="T96" fmla="*/ 2978 w 4286"/>
                <a:gd name="T97" fmla="*/ 2390 h 3505"/>
                <a:gd name="T98" fmla="*/ 3030 w 4286"/>
                <a:gd name="T99" fmla="*/ 2479 h 3505"/>
                <a:gd name="T100" fmla="*/ 2978 w 4286"/>
                <a:gd name="T101" fmla="*/ 2709 h 3505"/>
                <a:gd name="T102" fmla="*/ 3053 w 4286"/>
                <a:gd name="T103" fmla="*/ 2850 h 3505"/>
                <a:gd name="T104" fmla="*/ 3082 w 4286"/>
                <a:gd name="T105" fmla="*/ 3013 h 3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86" h="3505">
                  <a:moveTo>
                    <a:pt x="3053" y="3259"/>
                  </a:moveTo>
                  <a:lnTo>
                    <a:pt x="3053" y="3259"/>
                  </a:lnTo>
                  <a:lnTo>
                    <a:pt x="3053" y="3266"/>
                  </a:lnTo>
                  <a:cubicBezTo>
                    <a:pt x="3105" y="3281"/>
                    <a:pt x="3201" y="3362"/>
                    <a:pt x="3208" y="3400"/>
                  </a:cubicBezTo>
                  <a:cubicBezTo>
                    <a:pt x="3216" y="3437"/>
                    <a:pt x="3171" y="3422"/>
                    <a:pt x="3149" y="3422"/>
                  </a:cubicBezTo>
                  <a:cubicBezTo>
                    <a:pt x="3142" y="3444"/>
                    <a:pt x="3119" y="3437"/>
                    <a:pt x="3112" y="3452"/>
                  </a:cubicBezTo>
                  <a:cubicBezTo>
                    <a:pt x="3112" y="3489"/>
                    <a:pt x="3164" y="3481"/>
                    <a:pt x="3179" y="3481"/>
                  </a:cubicBezTo>
                  <a:cubicBezTo>
                    <a:pt x="3179" y="3474"/>
                    <a:pt x="3186" y="3467"/>
                    <a:pt x="3186" y="3459"/>
                  </a:cubicBezTo>
                  <a:cubicBezTo>
                    <a:pt x="3194" y="3459"/>
                    <a:pt x="3201" y="3459"/>
                    <a:pt x="3208" y="3459"/>
                  </a:cubicBezTo>
                  <a:cubicBezTo>
                    <a:pt x="3216" y="3459"/>
                    <a:pt x="3216" y="3459"/>
                    <a:pt x="3216" y="3459"/>
                  </a:cubicBezTo>
                  <a:cubicBezTo>
                    <a:pt x="3216" y="3474"/>
                    <a:pt x="3216" y="3481"/>
                    <a:pt x="3216" y="3496"/>
                  </a:cubicBezTo>
                  <a:cubicBezTo>
                    <a:pt x="3238" y="3489"/>
                    <a:pt x="3260" y="3504"/>
                    <a:pt x="3283" y="3496"/>
                  </a:cubicBezTo>
                  <a:cubicBezTo>
                    <a:pt x="3290" y="3496"/>
                    <a:pt x="3298" y="3474"/>
                    <a:pt x="3305" y="3474"/>
                  </a:cubicBezTo>
                  <a:cubicBezTo>
                    <a:pt x="3320" y="3474"/>
                    <a:pt x="3335" y="3474"/>
                    <a:pt x="3357" y="3474"/>
                  </a:cubicBezTo>
                  <a:cubicBezTo>
                    <a:pt x="3357" y="3444"/>
                    <a:pt x="3350" y="3385"/>
                    <a:pt x="3379" y="3370"/>
                  </a:cubicBezTo>
                  <a:cubicBezTo>
                    <a:pt x="3409" y="3355"/>
                    <a:pt x="3387" y="3310"/>
                    <a:pt x="3394" y="3281"/>
                  </a:cubicBezTo>
                  <a:cubicBezTo>
                    <a:pt x="3409" y="3251"/>
                    <a:pt x="3453" y="3147"/>
                    <a:pt x="3387" y="3140"/>
                  </a:cubicBezTo>
                  <a:cubicBezTo>
                    <a:pt x="3394" y="3117"/>
                    <a:pt x="3409" y="3103"/>
                    <a:pt x="3409" y="3088"/>
                  </a:cubicBezTo>
                  <a:cubicBezTo>
                    <a:pt x="3446" y="3080"/>
                    <a:pt x="3439" y="3103"/>
                    <a:pt x="3461" y="3125"/>
                  </a:cubicBezTo>
                  <a:cubicBezTo>
                    <a:pt x="3483" y="3147"/>
                    <a:pt x="3513" y="3140"/>
                    <a:pt x="3543" y="3147"/>
                  </a:cubicBezTo>
                  <a:cubicBezTo>
                    <a:pt x="3543" y="3162"/>
                    <a:pt x="3543" y="3177"/>
                    <a:pt x="3543" y="3199"/>
                  </a:cubicBezTo>
                  <a:cubicBezTo>
                    <a:pt x="3572" y="3192"/>
                    <a:pt x="3580" y="3207"/>
                    <a:pt x="3595" y="3229"/>
                  </a:cubicBezTo>
                  <a:cubicBezTo>
                    <a:pt x="3610" y="3177"/>
                    <a:pt x="3699" y="3221"/>
                    <a:pt x="3699" y="3162"/>
                  </a:cubicBezTo>
                  <a:cubicBezTo>
                    <a:pt x="3699" y="3147"/>
                    <a:pt x="3676" y="3132"/>
                    <a:pt x="3684" y="3117"/>
                  </a:cubicBezTo>
                  <a:cubicBezTo>
                    <a:pt x="3684" y="3103"/>
                    <a:pt x="3758" y="3103"/>
                    <a:pt x="3773" y="3103"/>
                  </a:cubicBezTo>
                  <a:cubicBezTo>
                    <a:pt x="3780" y="3013"/>
                    <a:pt x="3765" y="2954"/>
                    <a:pt x="3699" y="2895"/>
                  </a:cubicBezTo>
                  <a:cubicBezTo>
                    <a:pt x="3661" y="2865"/>
                    <a:pt x="3661" y="2843"/>
                    <a:pt x="3610" y="2843"/>
                  </a:cubicBezTo>
                  <a:cubicBezTo>
                    <a:pt x="3602" y="2843"/>
                    <a:pt x="3572" y="2843"/>
                    <a:pt x="3565" y="2835"/>
                  </a:cubicBezTo>
                  <a:cubicBezTo>
                    <a:pt x="3565" y="2828"/>
                    <a:pt x="3557" y="2805"/>
                    <a:pt x="3557" y="2805"/>
                  </a:cubicBezTo>
                  <a:cubicBezTo>
                    <a:pt x="3595" y="2805"/>
                    <a:pt x="3624" y="2820"/>
                    <a:pt x="3654" y="2805"/>
                  </a:cubicBezTo>
                  <a:cubicBezTo>
                    <a:pt x="3676" y="2805"/>
                    <a:pt x="3691" y="2791"/>
                    <a:pt x="3713" y="2783"/>
                  </a:cubicBezTo>
                  <a:cubicBezTo>
                    <a:pt x="3743" y="2776"/>
                    <a:pt x="3728" y="2739"/>
                    <a:pt x="3743" y="2716"/>
                  </a:cubicBezTo>
                  <a:cubicBezTo>
                    <a:pt x="3765" y="2679"/>
                    <a:pt x="3825" y="2694"/>
                    <a:pt x="3855" y="2687"/>
                  </a:cubicBezTo>
                  <a:cubicBezTo>
                    <a:pt x="3855" y="2672"/>
                    <a:pt x="3862" y="2657"/>
                    <a:pt x="3862" y="2650"/>
                  </a:cubicBezTo>
                  <a:cubicBezTo>
                    <a:pt x="3884" y="2650"/>
                    <a:pt x="3907" y="2650"/>
                    <a:pt x="3929" y="2635"/>
                  </a:cubicBezTo>
                  <a:cubicBezTo>
                    <a:pt x="3936" y="2627"/>
                    <a:pt x="3944" y="2613"/>
                    <a:pt x="3951" y="2605"/>
                  </a:cubicBezTo>
                  <a:cubicBezTo>
                    <a:pt x="3981" y="2598"/>
                    <a:pt x="4003" y="2613"/>
                    <a:pt x="4033" y="2613"/>
                  </a:cubicBezTo>
                  <a:cubicBezTo>
                    <a:pt x="4055" y="2613"/>
                    <a:pt x="4077" y="2590"/>
                    <a:pt x="4100" y="2598"/>
                  </a:cubicBezTo>
                  <a:cubicBezTo>
                    <a:pt x="4055" y="2553"/>
                    <a:pt x="3936" y="2494"/>
                    <a:pt x="3877" y="2553"/>
                  </a:cubicBezTo>
                  <a:cubicBezTo>
                    <a:pt x="3780" y="2635"/>
                    <a:pt x="3817" y="2494"/>
                    <a:pt x="3758" y="2494"/>
                  </a:cubicBezTo>
                  <a:cubicBezTo>
                    <a:pt x="3758" y="2479"/>
                    <a:pt x="3780" y="2442"/>
                    <a:pt x="3795" y="2442"/>
                  </a:cubicBezTo>
                  <a:cubicBezTo>
                    <a:pt x="3795" y="2419"/>
                    <a:pt x="3795" y="2405"/>
                    <a:pt x="3795" y="2382"/>
                  </a:cubicBezTo>
                  <a:cubicBezTo>
                    <a:pt x="3773" y="2375"/>
                    <a:pt x="3743" y="2375"/>
                    <a:pt x="3758" y="2345"/>
                  </a:cubicBezTo>
                  <a:cubicBezTo>
                    <a:pt x="3780" y="2345"/>
                    <a:pt x="3802" y="2353"/>
                    <a:pt x="3825" y="2345"/>
                  </a:cubicBezTo>
                  <a:cubicBezTo>
                    <a:pt x="3847" y="2338"/>
                    <a:pt x="3847" y="2301"/>
                    <a:pt x="3884" y="2293"/>
                  </a:cubicBezTo>
                  <a:cubicBezTo>
                    <a:pt x="3899" y="2293"/>
                    <a:pt x="3914" y="2286"/>
                    <a:pt x="3929" y="2286"/>
                  </a:cubicBezTo>
                  <a:cubicBezTo>
                    <a:pt x="3944" y="2286"/>
                    <a:pt x="3958" y="2271"/>
                    <a:pt x="3981" y="2263"/>
                  </a:cubicBezTo>
                  <a:lnTo>
                    <a:pt x="3988" y="2263"/>
                  </a:lnTo>
                  <a:cubicBezTo>
                    <a:pt x="3973" y="2248"/>
                    <a:pt x="3966" y="2234"/>
                    <a:pt x="3966" y="2211"/>
                  </a:cubicBezTo>
                  <a:cubicBezTo>
                    <a:pt x="3958" y="2174"/>
                    <a:pt x="3996" y="2137"/>
                    <a:pt x="3988" y="2115"/>
                  </a:cubicBezTo>
                  <a:cubicBezTo>
                    <a:pt x="3966" y="2078"/>
                    <a:pt x="3951" y="2048"/>
                    <a:pt x="3929" y="2011"/>
                  </a:cubicBezTo>
                  <a:cubicBezTo>
                    <a:pt x="3877" y="1952"/>
                    <a:pt x="4100" y="1952"/>
                    <a:pt x="4107" y="1952"/>
                  </a:cubicBezTo>
                  <a:cubicBezTo>
                    <a:pt x="4122" y="1834"/>
                    <a:pt x="3936" y="1922"/>
                    <a:pt x="3958" y="1812"/>
                  </a:cubicBezTo>
                  <a:cubicBezTo>
                    <a:pt x="3996" y="1804"/>
                    <a:pt x="4033" y="1834"/>
                    <a:pt x="4062" y="1804"/>
                  </a:cubicBezTo>
                  <a:cubicBezTo>
                    <a:pt x="4085" y="1789"/>
                    <a:pt x="4100" y="1759"/>
                    <a:pt x="4107" y="1737"/>
                  </a:cubicBezTo>
                  <a:cubicBezTo>
                    <a:pt x="4166" y="1737"/>
                    <a:pt x="4181" y="1744"/>
                    <a:pt x="4218" y="1707"/>
                  </a:cubicBezTo>
                  <a:cubicBezTo>
                    <a:pt x="4248" y="1678"/>
                    <a:pt x="4278" y="1641"/>
                    <a:pt x="4278" y="1596"/>
                  </a:cubicBezTo>
                  <a:cubicBezTo>
                    <a:pt x="4285" y="1544"/>
                    <a:pt x="4255" y="1559"/>
                    <a:pt x="4218" y="1552"/>
                  </a:cubicBezTo>
                  <a:cubicBezTo>
                    <a:pt x="4174" y="1537"/>
                    <a:pt x="4174" y="1492"/>
                    <a:pt x="4174" y="1455"/>
                  </a:cubicBezTo>
                  <a:cubicBezTo>
                    <a:pt x="4174" y="1440"/>
                    <a:pt x="4181" y="1425"/>
                    <a:pt x="4181" y="1403"/>
                  </a:cubicBezTo>
                  <a:cubicBezTo>
                    <a:pt x="4174" y="1403"/>
                    <a:pt x="4159" y="1403"/>
                    <a:pt x="4159" y="1403"/>
                  </a:cubicBezTo>
                  <a:cubicBezTo>
                    <a:pt x="4159" y="1403"/>
                    <a:pt x="4174" y="1403"/>
                    <a:pt x="4181" y="1403"/>
                  </a:cubicBezTo>
                  <a:cubicBezTo>
                    <a:pt x="4181" y="1373"/>
                    <a:pt x="4181" y="1344"/>
                    <a:pt x="4152" y="1336"/>
                  </a:cubicBezTo>
                  <a:cubicBezTo>
                    <a:pt x="4129" y="1329"/>
                    <a:pt x="4055" y="1366"/>
                    <a:pt x="4070" y="1314"/>
                  </a:cubicBezTo>
                  <a:cubicBezTo>
                    <a:pt x="4070" y="1277"/>
                    <a:pt x="4092" y="1262"/>
                    <a:pt x="4055" y="1225"/>
                  </a:cubicBezTo>
                  <a:cubicBezTo>
                    <a:pt x="4033" y="1202"/>
                    <a:pt x="3988" y="1210"/>
                    <a:pt x="3958" y="1210"/>
                  </a:cubicBezTo>
                  <a:lnTo>
                    <a:pt x="3958" y="1202"/>
                  </a:lnTo>
                  <a:cubicBezTo>
                    <a:pt x="3914" y="1210"/>
                    <a:pt x="3921" y="1158"/>
                    <a:pt x="3884" y="1143"/>
                  </a:cubicBezTo>
                  <a:cubicBezTo>
                    <a:pt x="3855" y="1128"/>
                    <a:pt x="3802" y="1150"/>
                    <a:pt x="3773" y="1128"/>
                  </a:cubicBezTo>
                  <a:cubicBezTo>
                    <a:pt x="3728" y="1084"/>
                    <a:pt x="3825" y="928"/>
                    <a:pt x="3699" y="995"/>
                  </a:cubicBezTo>
                  <a:cubicBezTo>
                    <a:pt x="3669" y="965"/>
                    <a:pt x="3691" y="928"/>
                    <a:pt x="3669" y="898"/>
                  </a:cubicBezTo>
                  <a:cubicBezTo>
                    <a:pt x="3654" y="876"/>
                    <a:pt x="3617" y="891"/>
                    <a:pt x="3602" y="861"/>
                  </a:cubicBezTo>
                  <a:cubicBezTo>
                    <a:pt x="3580" y="809"/>
                    <a:pt x="3676" y="765"/>
                    <a:pt x="3691" y="720"/>
                  </a:cubicBezTo>
                  <a:cubicBezTo>
                    <a:pt x="3706" y="660"/>
                    <a:pt x="3654" y="594"/>
                    <a:pt x="3610" y="653"/>
                  </a:cubicBezTo>
                  <a:cubicBezTo>
                    <a:pt x="3565" y="705"/>
                    <a:pt x="3535" y="668"/>
                    <a:pt x="3550" y="608"/>
                  </a:cubicBezTo>
                  <a:cubicBezTo>
                    <a:pt x="3498" y="616"/>
                    <a:pt x="3468" y="564"/>
                    <a:pt x="3476" y="512"/>
                  </a:cubicBezTo>
                  <a:cubicBezTo>
                    <a:pt x="3483" y="460"/>
                    <a:pt x="3528" y="452"/>
                    <a:pt x="3572" y="423"/>
                  </a:cubicBezTo>
                  <a:cubicBezTo>
                    <a:pt x="3557" y="408"/>
                    <a:pt x="3535" y="415"/>
                    <a:pt x="3513" y="415"/>
                  </a:cubicBezTo>
                  <a:cubicBezTo>
                    <a:pt x="3505" y="386"/>
                    <a:pt x="3520" y="356"/>
                    <a:pt x="3520" y="326"/>
                  </a:cubicBezTo>
                  <a:cubicBezTo>
                    <a:pt x="3483" y="319"/>
                    <a:pt x="3446" y="304"/>
                    <a:pt x="3424" y="334"/>
                  </a:cubicBezTo>
                  <a:cubicBezTo>
                    <a:pt x="3409" y="356"/>
                    <a:pt x="3416" y="438"/>
                    <a:pt x="3372" y="415"/>
                  </a:cubicBezTo>
                  <a:cubicBezTo>
                    <a:pt x="3357" y="363"/>
                    <a:pt x="3268" y="386"/>
                    <a:pt x="3223" y="386"/>
                  </a:cubicBezTo>
                  <a:cubicBezTo>
                    <a:pt x="3216" y="363"/>
                    <a:pt x="3216" y="341"/>
                    <a:pt x="3216" y="319"/>
                  </a:cubicBezTo>
                  <a:cubicBezTo>
                    <a:pt x="3186" y="311"/>
                    <a:pt x="3149" y="245"/>
                    <a:pt x="3119" y="252"/>
                  </a:cubicBezTo>
                  <a:cubicBezTo>
                    <a:pt x="3097" y="274"/>
                    <a:pt x="3097" y="304"/>
                    <a:pt x="3067" y="311"/>
                  </a:cubicBezTo>
                  <a:cubicBezTo>
                    <a:pt x="3060" y="274"/>
                    <a:pt x="3053" y="260"/>
                    <a:pt x="3023" y="237"/>
                  </a:cubicBezTo>
                  <a:cubicBezTo>
                    <a:pt x="3000" y="215"/>
                    <a:pt x="3008" y="193"/>
                    <a:pt x="2993" y="170"/>
                  </a:cubicBezTo>
                  <a:cubicBezTo>
                    <a:pt x="2971" y="133"/>
                    <a:pt x="2911" y="170"/>
                    <a:pt x="2882" y="148"/>
                  </a:cubicBezTo>
                  <a:cubicBezTo>
                    <a:pt x="2852" y="133"/>
                    <a:pt x="2859" y="103"/>
                    <a:pt x="2852" y="74"/>
                  </a:cubicBezTo>
                  <a:cubicBezTo>
                    <a:pt x="2822" y="66"/>
                    <a:pt x="2770" y="96"/>
                    <a:pt x="2763" y="133"/>
                  </a:cubicBezTo>
                  <a:cubicBezTo>
                    <a:pt x="2741" y="133"/>
                    <a:pt x="2733" y="126"/>
                    <a:pt x="2733" y="103"/>
                  </a:cubicBezTo>
                  <a:cubicBezTo>
                    <a:pt x="2703" y="96"/>
                    <a:pt x="2689" y="141"/>
                    <a:pt x="2689" y="163"/>
                  </a:cubicBezTo>
                  <a:cubicBezTo>
                    <a:pt x="2659" y="170"/>
                    <a:pt x="2651" y="133"/>
                    <a:pt x="2644" y="111"/>
                  </a:cubicBezTo>
                  <a:cubicBezTo>
                    <a:pt x="2629" y="81"/>
                    <a:pt x="2600" y="74"/>
                    <a:pt x="2562" y="81"/>
                  </a:cubicBezTo>
                  <a:cubicBezTo>
                    <a:pt x="2525" y="81"/>
                    <a:pt x="2503" y="74"/>
                    <a:pt x="2473" y="59"/>
                  </a:cubicBezTo>
                  <a:cubicBezTo>
                    <a:pt x="2436" y="44"/>
                    <a:pt x="2384" y="59"/>
                    <a:pt x="2347" y="59"/>
                  </a:cubicBezTo>
                  <a:cubicBezTo>
                    <a:pt x="2347" y="74"/>
                    <a:pt x="2340" y="89"/>
                    <a:pt x="2340" y="96"/>
                  </a:cubicBezTo>
                  <a:cubicBezTo>
                    <a:pt x="2317" y="103"/>
                    <a:pt x="2288" y="103"/>
                    <a:pt x="2280" y="81"/>
                  </a:cubicBezTo>
                  <a:cubicBezTo>
                    <a:pt x="2273" y="59"/>
                    <a:pt x="2280" y="29"/>
                    <a:pt x="2265" y="22"/>
                  </a:cubicBezTo>
                  <a:cubicBezTo>
                    <a:pt x="2243" y="0"/>
                    <a:pt x="2154" y="22"/>
                    <a:pt x="2132" y="37"/>
                  </a:cubicBezTo>
                  <a:cubicBezTo>
                    <a:pt x="2124" y="37"/>
                    <a:pt x="2109" y="44"/>
                    <a:pt x="2102" y="44"/>
                  </a:cubicBezTo>
                  <a:lnTo>
                    <a:pt x="2102" y="44"/>
                  </a:lnTo>
                  <a:cubicBezTo>
                    <a:pt x="2109" y="52"/>
                    <a:pt x="2109" y="52"/>
                    <a:pt x="2117" y="52"/>
                  </a:cubicBezTo>
                  <a:cubicBezTo>
                    <a:pt x="2124" y="96"/>
                    <a:pt x="2095" y="133"/>
                    <a:pt x="2102" y="170"/>
                  </a:cubicBezTo>
                  <a:cubicBezTo>
                    <a:pt x="2139" y="170"/>
                    <a:pt x="2169" y="170"/>
                    <a:pt x="2198" y="170"/>
                  </a:cubicBezTo>
                  <a:cubicBezTo>
                    <a:pt x="2198" y="178"/>
                    <a:pt x="2198" y="178"/>
                    <a:pt x="2198" y="185"/>
                  </a:cubicBezTo>
                  <a:cubicBezTo>
                    <a:pt x="2191" y="185"/>
                    <a:pt x="2191" y="193"/>
                    <a:pt x="2184" y="193"/>
                  </a:cubicBezTo>
                  <a:cubicBezTo>
                    <a:pt x="2161" y="193"/>
                    <a:pt x="2132" y="222"/>
                    <a:pt x="2117" y="237"/>
                  </a:cubicBezTo>
                  <a:cubicBezTo>
                    <a:pt x="2102" y="222"/>
                    <a:pt x="2080" y="230"/>
                    <a:pt x="2057" y="230"/>
                  </a:cubicBezTo>
                  <a:lnTo>
                    <a:pt x="2057" y="237"/>
                  </a:lnTo>
                  <a:cubicBezTo>
                    <a:pt x="2020" y="237"/>
                    <a:pt x="2006" y="267"/>
                    <a:pt x="1998" y="304"/>
                  </a:cubicBezTo>
                  <a:cubicBezTo>
                    <a:pt x="1953" y="304"/>
                    <a:pt x="1886" y="311"/>
                    <a:pt x="1842" y="289"/>
                  </a:cubicBezTo>
                  <a:cubicBezTo>
                    <a:pt x="1783" y="267"/>
                    <a:pt x="1820" y="200"/>
                    <a:pt x="1820" y="148"/>
                  </a:cubicBezTo>
                  <a:cubicBezTo>
                    <a:pt x="1783" y="148"/>
                    <a:pt x="1738" y="141"/>
                    <a:pt x="1701" y="141"/>
                  </a:cubicBezTo>
                  <a:cubicBezTo>
                    <a:pt x="1679" y="148"/>
                    <a:pt x="1656" y="148"/>
                    <a:pt x="1641" y="155"/>
                  </a:cubicBezTo>
                  <a:cubicBezTo>
                    <a:pt x="1619" y="163"/>
                    <a:pt x="1612" y="178"/>
                    <a:pt x="1590" y="185"/>
                  </a:cubicBezTo>
                  <a:cubicBezTo>
                    <a:pt x="1567" y="193"/>
                    <a:pt x="1552" y="193"/>
                    <a:pt x="1530" y="193"/>
                  </a:cubicBezTo>
                  <a:cubicBezTo>
                    <a:pt x="1493" y="193"/>
                    <a:pt x="1501" y="193"/>
                    <a:pt x="1478" y="215"/>
                  </a:cubicBezTo>
                  <a:cubicBezTo>
                    <a:pt x="1449" y="237"/>
                    <a:pt x="1426" y="252"/>
                    <a:pt x="1396" y="267"/>
                  </a:cubicBezTo>
                  <a:cubicBezTo>
                    <a:pt x="1396" y="304"/>
                    <a:pt x="1300" y="282"/>
                    <a:pt x="1270" y="282"/>
                  </a:cubicBezTo>
                  <a:cubicBezTo>
                    <a:pt x="1211" y="282"/>
                    <a:pt x="1189" y="267"/>
                    <a:pt x="1151" y="222"/>
                  </a:cubicBezTo>
                  <a:cubicBezTo>
                    <a:pt x="1144" y="207"/>
                    <a:pt x="1122" y="170"/>
                    <a:pt x="1107" y="163"/>
                  </a:cubicBezTo>
                  <a:cubicBezTo>
                    <a:pt x="1092" y="155"/>
                    <a:pt x="1055" y="163"/>
                    <a:pt x="1040" y="163"/>
                  </a:cubicBezTo>
                  <a:cubicBezTo>
                    <a:pt x="1018" y="163"/>
                    <a:pt x="996" y="155"/>
                    <a:pt x="981" y="148"/>
                  </a:cubicBezTo>
                  <a:cubicBezTo>
                    <a:pt x="958" y="148"/>
                    <a:pt x="944" y="141"/>
                    <a:pt x="936" y="170"/>
                  </a:cubicBezTo>
                  <a:cubicBezTo>
                    <a:pt x="914" y="178"/>
                    <a:pt x="906" y="163"/>
                    <a:pt x="891" y="155"/>
                  </a:cubicBezTo>
                  <a:cubicBezTo>
                    <a:pt x="869" y="148"/>
                    <a:pt x="877" y="148"/>
                    <a:pt x="854" y="155"/>
                  </a:cubicBezTo>
                  <a:cubicBezTo>
                    <a:pt x="825" y="163"/>
                    <a:pt x="795" y="178"/>
                    <a:pt x="758" y="155"/>
                  </a:cubicBezTo>
                  <a:cubicBezTo>
                    <a:pt x="750" y="155"/>
                    <a:pt x="736" y="133"/>
                    <a:pt x="721" y="126"/>
                  </a:cubicBezTo>
                  <a:cubicBezTo>
                    <a:pt x="706" y="126"/>
                    <a:pt x="699" y="148"/>
                    <a:pt x="691" y="148"/>
                  </a:cubicBezTo>
                  <a:cubicBezTo>
                    <a:pt x="639" y="170"/>
                    <a:pt x="639" y="133"/>
                    <a:pt x="632" y="96"/>
                  </a:cubicBezTo>
                  <a:cubicBezTo>
                    <a:pt x="602" y="96"/>
                    <a:pt x="580" y="148"/>
                    <a:pt x="572" y="170"/>
                  </a:cubicBezTo>
                  <a:cubicBezTo>
                    <a:pt x="542" y="170"/>
                    <a:pt x="550" y="103"/>
                    <a:pt x="542" y="81"/>
                  </a:cubicBezTo>
                  <a:cubicBezTo>
                    <a:pt x="513" y="29"/>
                    <a:pt x="513" y="111"/>
                    <a:pt x="513" y="133"/>
                  </a:cubicBezTo>
                  <a:cubicBezTo>
                    <a:pt x="505" y="178"/>
                    <a:pt x="498" y="200"/>
                    <a:pt x="491" y="237"/>
                  </a:cubicBezTo>
                  <a:cubicBezTo>
                    <a:pt x="476" y="267"/>
                    <a:pt x="483" y="311"/>
                    <a:pt x="461" y="341"/>
                  </a:cubicBezTo>
                  <a:cubicBezTo>
                    <a:pt x="394" y="341"/>
                    <a:pt x="320" y="334"/>
                    <a:pt x="245" y="334"/>
                  </a:cubicBezTo>
                  <a:cubicBezTo>
                    <a:pt x="231" y="334"/>
                    <a:pt x="208" y="334"/>
                    <a:pt x="194" y="334"/>
                  </a:cubicBezTo>
                  <a:cubicBezTo>
                    <a:pt x="186" y="326"/>
                    <a:pt x="171" y="311"/>
                    <a:pt x="164" y="311"/>
                  </a:cubicBezTo>
                  <a:cubicBezTo>
                    <a:pt x="134" y="319"/>
                    <a:pt x="149" y="334"/>
                    <a:pt x="127" y="341"/>
                  </a:cubicBezTo>
                  <a:cubicBezTo>
                    <a:pt x="119" y="349"/>
                    <a:pt x="97" y="349"/>
                    <a:pt x="82" y="349"/>
                  </a:cubicBezTo>
                  <a:cubicBezTo>
                    <a:pt x="75" y="363"/>
                    <a:pt x="60" y="363"/>
                    <a:pt x="52" y="378"/>
                  </a:cubicBezTo>
                  <a:cubicBezTo>
                    <a:pt x="45" y="400"/>
                    <a:pt x="60" y="423"/>
                    <a:pt x="37" y="438"/>
                  </a:cubicBezTo>
                  <a:cubicBezTo>
                    <a:pt x="30" y="460"/>
                    <a:pt x="23" y="482"/>
                    <a:pt x="15" y="512"/>
                  </a:cubicBezTo>
                  <a:cubicBezTo>
                    <a:pt x="0" y="586"/>
                    <a:pt x="0" y="586"/>
                    <a:pt x="0" y="586"/>
                  </a:cubicBezTo>
                  <a:cubicBezTo>
                    <a:pt x="23" y="601"/>
                    <a:pt x="75" y="601"/>
                    <a:pt x="104" y="608"/>
                  </a:cubicBezTo>
                  <a:cubicBezTo>
                    <a:pt x="164" y="608"/>
                    <a:pt x="149" y="556"/>
                    <a:pt x="171" y="519"/>
                  </a:cubicBezTo>
                  <a:cubicBezTo>
                    <a:pt x="201" y="482"/>
                    <a:pt x="253" y="512"/>
                    <a:pt x="297" y="497"/>
                  </a:cubicBezTo>
                  <a:cubicBezTo>
                    <a:pt x="305" y="497"/>
                    <a:pt x="334" y="475"/>
                    <a:pt x="349" y="467"/>
                  </a:cubicBezTo>
                  <a:cubicBezTo>
                    <a:pt x="364" y="460"/>
                    <a:pt x="372" y="430"/>
                    <a:pt x="401" y="438"/>
                  </a:cubicBezTo>
                  <a:cubicBezTo>
                    <a:pt x="387" y="452"/>
                    <a:pt x="387" y="490"/>
                    <a:pt x="379" y="497"/>
                  </a:cubicBezTo>
                  <a:cubicBezTo>
                    <a:pt x="364" y="512"/>
                    <a:pt x="342" y="505"/>
                    <a:pt x="320" y="512"/>
                  </a:cubicBezTo>
                  <a:cubicBezTo>
                    <a:pt x="312" y="519"/>
                    <a:pt x="297" y="542"/>
                    <a:pt x="283" y="549"/>
                  </a:cubicBezTo>
                  <a:cubicBezTo>
                    <a:pt x="260" y="564"/>
                    <a:pt x="260" y="564"/>
                    <a:pt x="231" y="564"/>
                  </a:cubicBezTo>
                  <a:cubicBezTo>
                    <a:pt x="208" y="564"/>
                    <a:pt x="201" y="564"/>
                    <a:pt x="201" y="571"/>
                  </a:cubicBezTo>
                  <a:cubicBezTo>
                    <a:pt x="194" y="571"/>
                    <a:pt x="194" y="579"/>
                    <a:pt x="194" y="586"/>
                  </a:cubicBezTo>
                  <a:cubicBezTo>
                    <a:pt x="179" y="608"/>
                    <a:pt x="186" y="668"/>
                    <a:pt x="186" y="690"/>
                  </a:cubicBezTo>
                  <a:cubicBezTo>
                    <a:pt x="208" y="683"/>
                    <a:pt x="231" y="690"/>
                    <a:pt x="238" y="720"/>
                  </a:cubicBezTo>
                  <a:cubicBezTo>
                    <a:pt x="245" y="750"/>
                    <a:pt x="223" y="727"/>
                    <a:pt x="208" y="757"/>
                  </a:cubicBezTo>
                  <a:cubicBezTo>
                    <a:pt x="231" y="757"/>
                    <a:pt x="260" y="765"/>
                    <a:pt x="283" y="779"/>
                  </a:cubicBezTo>
                  <a:cubicBezTo>
                    <a:pt x="320" y="794"/>
                    <a:pt x="260" y="816"/>
                    <a:pt x="268" y="854"/>
                  </a:cubicBezTo>
                  <a:cubicBezTo>
                    <a:pt x="290" y="854"/>
                    <a:pt x="290" y="816"/>
                    <a:pt x="320" y="816"/>
                  </a:cubicBezTo>
                  <a:cubicBezTo>
                    <a:pt x="320" y="839"/>
                    <a:pt x="320" y="846"/>
                    <a:pt x="305" y="861"/>
                  </a:cubicBezTo>
                  <a:cubicBezTo>
                    <a:pt x="297" y="876"/>
                    <a:pt x="275" y="868"/>
                    <a:pt x="290" y="891"/>
                  </a:cubicBezTo>
                  <a:cubicBezTo>
                    <a:pt x="312" y="883"/>
                    <a:pt x="334" y="839"/>
                    <a:pt x="364" y="854"/>
                  </a:cubicBezTo>
                  <a:lnTo>
                    <a:pt x="364" y="861"/>
                  </a:lnTo>
                  <a:cubicBezTo>
                    <a:pt x="327" y="868"/>
                    <a:pt x="342" y="920"/>
                    <a:pt x="305" y="920"/>
                  </a:cubicBezTo>
                  <a:cubicBezTo>
                    <a:pt x="327" y="943"/>
                    <a:pt x="342" y="957"/>
                    <a:pt x="349" y="987"/>
                  </a:cubicBezTo>
                  <a:cubicBezTo>
                    <a:pt x="394" y="987"/>
                    <a:pt x="439" y="1054"/>
                    <a:pt x="476" y="1076"/>
                  </a:cubicBezTo>
                  <a:cubicBezTo>
                    <a:pt x="520" y="1099"/>
                    <a:pt x="557" y="1121"/>
                    <a:pt x="602" y="1158"/>
                  </a:cubicBezTo>
                  <a:cubicBezTo>
                    <a:pt x="617" y="1173"/>
                    <a:pt x="639" y="1188"/>
                    <a:pt x="654" y="1202"/>
                  </a:cubicBezTo>
                  <a:cubicBezTo>
                    <a:pt x="676" y="1225"/>
                    <a:pt x="691" y="1247"/>
                    <a:pt x="721" y="1262"/>
                  </a:cubicBezTo>
                  <a:cubicBezTo>
                    <a:pt x="758" y="1269"/>
                    <a:pt x="825" y="1247"/>
                    <a:pt x="825" y="1314"/>
                  </a:cubicBezTo>
                  <a:cubicBezTo>
                    <a:pt x="839" y="1314"/>
                    <a:pt x="862" y="1314"/>
                    <a:pt x="869" y="1307"/>
                  </a:cubicBezTo>
                  <a:cubicBezTo>
                    <a:pt x="869" y="1277"/>
                    <a:pt x="951" y="1307"/>
                    <a:pt x="981" y="1307"/>
                  </a:cubicBezTo>
                  <a:cubicBezTo>
                    <a:pt x="1003" y="1307"/>
                    <a:pt x="1033" y="1321"/>
                    <a:pt x="1062" y="1321"/>
                  </a:cubicBezTo>
                  <a:cubicBezTo>
                    <a:pt x="1085" y="1314"/>
                    <a:pt x="1092" y="1307"/>
                    <a:pt x="1122" y="1307"/>
                  </a:cubicBezTo>
                  <a:cubicBezTo>
                    <a:pt x="1122" y="1299"/>
                    <a:pt x="1122" y="1299"/>
                    <a:pt x="1122" y="1292"/>
                  </a:cubicBezTo>
                  <a:cubicBezTo>
                    <a:pt x="1166" y="1262"/>
                    <a:pt x="1218" y="1292"/>
                    <a:pt x="1270" y="1277"/>
                  </a:cubicBezTo>
                  <a:cubicBezTo>
                    <a:pt x="1293" y="1262"/>
                    <a:pt x="1300" y="1232"/>
                    <a:pt x="1330" y="1225"/>
                  </a:cubicBezTo>
                  <a:cubicBezTo>
                    <a:pt x="1344" y="1225"/>
                    <a:pt x="1374" y="1240"/>
                    <a:pt x="1396" y="1232"/>
                  </a:cubicBezTo>
                  <a:cubicBezTo>
                    <a:pt x="1404" y="1225"/>
                    <a:pt x="1426" y="1188"/>
                    <a:pt x="1411" y="1188"/>
                  </a:cubicBezTo>
                  <a:cubicBezTo>
                    <a:pt x="1396" y="1188"/>
                    <a:pt x="1389" y="1188"/>
                    <a:pt x="1374" y="1188"/>
                  </a:cubicBezTo>
                  <a:cubicBezTo>
                    <a:pt x="1374" y="1165"/>
                    <a:pt x="1396" y="1150"/>
                    <a:pt x="1419" y="1158"/>
                  </a:cubicBezTo>
                  <a:cubicBezTo>
                    <a:pt x="1449" y="1173"/>
                    <a:pt x="1426" y="1202"/>
                    <a:pt x="1471" y="1180"/>
                  </a:cubicBezTo>
                  <a:cubicBezTo>
                    <a:pt x="1471" y="1128"/>
                    <a:pt x="1530" y="1106"/>
                    <a:pt x="1567" y="1113"/>
                  </a:cubicBezTo>
                  <a:cubicBezTo>
                    <a:pt x="1567" y="1158"/>
                    <a:pt x="1612" y="1165"/>
                    <a:pt x="1649" y="1143"/>
                  </a:cubicBezTo>
                  <a:cubicBezTo>
                    <a:pt x="1634" y="1158"/>
                    <a:pt x="1627" y="1173"/>
                    <a:pt x="1612" y="1188"/>
                  </a:cubicBezTo>
                  <a:cubicBezTo>
                    <a:pt x="1597" y="1202"/>
                    <a:pt x="1582" y="1202"/>
                    <a:pt x="1575" y="1232"/>
                  </a:cubicBezTo>
                  <a:cubicBezTo>
                    <a:pt x="1552" y="1269"/>
                    <a:pt x="1538" y="1307"/>
                    <a:pt x="1530" y="1359"/>
                  </a:cubicBezTo>
                  <a:cubicBezTo>
                    <a:pt x="1501" y="1366"/>
                    <a:pt x="1471" y="1410"/>
                    <a:pt x="1441" y="1440"/>
                  </a:cubicBezTo>
                  <a:cubicBezTo>
                    <a:pt x="1426" y="1448"/>
                    <a:pt x="1404" y="1462"/>
                    <a:pt x="1389" y="1477"/>
                  </a:cubicBezTo>
                  <a:cubicBezTo>
                    <a:pt x="1382" y="1492"/>
                    <a:pt x="1389" y="1514"/>
                    <a:pt x="1382" y="1529"/>
                  </a:cubicBezTo>
                  <a:cubicBezTo>
                    <a:pt x="1352" y="1529"/>
                    <a:pt x="1330" y="1522"/>
                    <a:pt x="1300" y="1522"/>
                  </a:cubicBezTo>
                  <a:cubicBezTo>
                    <a:pt x="1285" y="1529"/>
                    <a:pt x="1300" y="1544"/>
                    <a:pt x="1278" y="1537"/>
                  </a:cubicBezTo>
                  <a:cubicBezTo>
                    <a:pt x="1263" y="1529"/>
                    <a:pt x="1270" y="1514"/>
                    <a:pt x="1248" y="1507"/>
                  </a:cubicBezTo>
                  <a:cubicBezTo>
                    <a:pt x="1241" y="1499"/>
                    <a:pt x="1218" y="1507"/>
                    <a:pt x="1211" y="1507"/>
                  </a:cubicBezTo>
                  <a:cubicBezTo>
                    <a:pt x="1196" y="1514"/>
                    <a:pt x="1181" y="1522"/>
                    <a:pt x="1159" y="1537"/>
                  </a:cubicBezTo>
                  <a:cubicBezTo>
                    <a:pt x="1174" y="1537"/>
                    <a:pt x="1189" y="1537"/>
                    <a:pt x="1204" y="1537"/>
                  </a:cubicBezTo>
                  <a:cubicBezTo>
                    <a:pt x="1196" y="1566"/>
                    <a:pt x="1144" y="1589"/>
                    <a:pt x="1144" y="1618"/>
                  </a:cubicBezTo>
                  <a:cubicBezTo>
                    <a:pt x="1136" y="1618"/>
                    <a:pt x="1122" y="1626"/>
                    <a:pt x="1114" y="1626"/>
                  </a:cubicBezTo>
                  <a:cubicBezTo>
                    <a:pt x="1114" y="1626"/>
                    <a:pt x="1114" y="1626"/>
                    <a:pt x="1114" y="1633"/>
                  </a:cubicBezTo>
                  <a:cubicBezTo>
                    <a:pt x="1107" y="1633"/>
                    <a:pt x="1099" y="1633"/>
                    <a:pt x="1092" y="1626"/>
                  </a:cubicBezTo>
                  <a:cubicBezTo>
                    <a:pt x="1099" y="1574"/>
                    <a:pt x="1033" y="1604"/>
                    <a:pt x="1010" y="1618"/>
                  </a:cubicBezTo>
                  <a:cubicBezTo>
                    <a:pt x="1010" y="1626"/>
                    <a:pt x="1010" y="1633"/>
                    <a:pt x="1010" y="1641"/>
                  </a:cubicBezTo>
                  <a:cubicBezTo>
                    <a:pt x="1003" y="1641"/>
                    <a:pt x="996" y="1641"/>
                    <a:pt x="988" y="1641"/>
                  </a:cubicBezTo>
                  <a:cubicBezTo>
                    <a:pt x="973" y="1648"/>
                    <a:pt x="951" y="1633"/>
                    <a:pt x="958" y="1663"/>
                  </a:cubicBezTo>
                  <a:cubicBezTo>
                    <a:pt x="958" y="1670"/>
                    <a:pt x="951" y="1670"/>
                    <a:pt x="944" y="1670"/>
                  </a:cubicBezTo>
                  <a:cubicBezTo>
                    <a:pt x="944" y="1663"/>
                    <a:pt x="936" y="1648"/>
                    <a:pt x="936" y="1641"/>
                  </a:cubicBezTo>
                  <a:cubicBezTo>
                    <a:pt x="899" y="1633"/>
                    <a:pt x="862" y="1648"/>
                    <a:pt x="825" y="1648"/>
                  </a:cubicBezTo>
                  <a:lnTo>
                    <a:pt x="832" y="1648"/>
                  </a:lnTo>
                  <a:cubicBezTo>
                    <a:pt x="839" y="1655"/>
                    <a:pt x="839" y="1670"/>
                    <a:pt x="832" y="1678"/>
                  </a:cubicBezTo>
                  <a:cubicBezTo>
                    <a:pt x="802" y="1693"/>
                    <a:pt x="802" y="1655"/>
                    <a:pt x="780" y="1648"/>
                  </a:cubicBezTo>
                  <a:cubicBezTo>
                    <a:pt x="765" y="1648"/>
                    <a:pt x="743" y="1663"/>
                    <a:pt x="728" y="1663"/>
                  </a:cubicBezTo>
                  <a:cubicBezTo>
                    <a:pt x="706" y="1670"/>
                    <a:pt x="684" y="1670"/>
                    <a:pt x="661" y="1678"/>
                  </a:cubicBezTo>
                  <a:cubicBezTo>
                    <a:pt x="646" y="1685"/>
                    <a:pt x="639" y="1700"/>
                    <a:pt x="624" y="1707"/>
                  </a:cubicBezTo>
                  <a:cubicBezTo>
                    <a:pt x="624" y="1685"/>
                    <a:pt x="654" y="1693"/>
                    <a:pt x="654" y="1663"/>
                  </a:cubicBezTo>
                  <a:cubicBezTo>
                    <a:pt x="580" y="1670"/>
                    <a:pt x="646" y="1604"/>
                    <a:pt x="661" y="1566"/>
                  </a:cubicBezTo>
                  <a:cubicBezTo>
                    <a:pt x="639" y="1581"/>
                    <a:pt x="624" y="1566"/>
                    <a:pt x="602" y="1566"/>
                  </a:cubicBezTo>
                  <a:cubicBezTo>
                    <a:pt x="587" y="1574"/>
                    <a:pt x="572" y="1589"/>
                    <a:pt x="557" y="1589"/>
                  </a:cubicBezTo>
                  <a:cubicBezTo>
                    <a:pt x="528" y="1581"/>
                    <a:pt x="513" y="1559"/>
                    <a:pt x="542" y="1537"/>
                  </a:cubicBezTo>
                  <a:cubicBezTo>
                    <a:pt x="557" y="1529"/>
                    <a:pt x="580" y="1544"/>
                    <a:pt x="580" y="1514"/>
                  </a:cubicBezTo>
                  <a:cubicBezTo>
                    <a:pt x="557" y="1514"/>
                    <a:pt x="535" y="1507"/>
                    <a:pt x="520" y="1522"/>
                  </a:cubicBezTo>
                  <a:cubicBezTo>
                    <a:pt x="505" y="1529"/>
                    <a:pt x="520" y="1544"/>
                    <a:pt x="513" y="1552"/>
                  </a:cubicBezTo>
                  <a:cubicBezTo>
                    <a:pt x="505" y="1566"/>
                    <a:pt x="498" y="1566"/>
                    <a:pt x="491" y="1581"/>
                  </a:cubicBezTo>
                  <a:cubicBezTo>
                    <a:pt x="424" y="1604"/>
                    <a:pt x="513" y="1700"/>
                    <a:pt x="528" y="1737"/>
                  </a:cubicBezTo>
                  <a:cubicBezTo>
                    <a:pt x="550" y="1767"/>
                    <a:pt x="557" y="1797"/>
                    <a:pt x="580" y="1826"/>
                  </a:cubicBezTo>
                  <a:cubicBezTo>
                    <a:pt x="624" y="1900"/>
                    <a:pt x="684" y="1959"/>
                    <a:pt x="728" y="2026"/>
                  </a:cubicBezTo>
                  <a:cubicBezTo>
                    <a:pt x="758" y="2063"/>
                    <a:pt x="765" y="2085"/>
                    <a:pt x="802" y="2108"/>
                  </a:cubicBezTo>
                  <a:cubicBezTo>
                    <a:pt x="839" y="2137"/>
                    <a:pt x="854" y="2167"/>
                    <a:pt x="891" y="2197"/>
                  </a:cubicBezTo>
                  <a:cubicBezTo>
                    <a:pt x="921" y="2226"/>
                    <a:pt x="944" y="2248"/>
                    <a:pt x="966" y="2286"/>
                  </a:cubicBezTo>
                  <a:cubicBezTo>
                    <a:pt x="981" y="2315"/>
                    <a:pt x="996" y="2345"/>
                    <a:pt x="1033" y="2338"/>
                  </a:cubicBezTo>
                  <a:cubicBezTo>
                    <a:pt x="1025" y="2345"/>
                    <a:pt x="1025" y="2345"/>
                    <a:pt x="1018" y="2353"/>
                  </a:cubicBezTo>
                  <a:cubicBezTo>
                    <a:pt x="1025" y="2427"/>
                    <a:pt x="1114" y="2501"/>
                    <a:pt x="1166" y="2546"/>
                  </a:cubicBezTo>
                  <a:cubicBezTo>
                    <a:pt x="1196" y="2575"/>
                    <a:pt x="1218" y="2605"/>
                    <a:pt x="1248" y="2627"/>
                  </a:cubicBezTo>
                  <a:cubicBezTo>
                    <a:pt x="1278" y="2650"/>
                    <a:pt x="1293" y="2650"/>
                    <a:pt x="1307" y="2672"/>
                  </a:cubicBezTo>
                  <a:cubicBezTo>
                    <a:pt x="1322" y="2694"/>
                    <a:pt x="1337" y="2709"/>
                    <a:pt x="1352" y="2724"/>
                  </a:cubicBezTo>
                  <a:cubicBezTo>
                    <a:pt x="1382" y="2754"/>
                    <a:pt x="1419" y="2761"/>
                    <a:pt x="1449" y="2791"/>
                  </a:cubicBezTo>
                  <a:cubicBezTo>
                    <a:pt x="1471" y="2805"/>
                    <a:pt x="1478" y="2828"/>
                    <a:pt x="1493" y="2835"/>
                  </a:cubicBezTo>
                  <a:cubicBezTo>
                    <a:pt x="1515" y="2850"/>
                    <a:pt x="1523" y="2850"/>
                    <a:pt x="1545" y="2850"/>
                  </a:cubicBezTo>
                  <a:cubicBezTo>
                    <a:pt x="1590" y="2858"/>
                    <a:pt x="1604" y="2910"/>
                    <a:pt x="1649" y="2902"/>
                  </a:cubicBezTo>
                  <a:cubicBezTo>
                    <a:pt x="1664" y="2902"/>
                    <a:pt x="1671" y="2887"/>
                    <a:pt x="1694" y="2887"/>
                  </a:cubicBezTo>
                  <a:cubicBezTo>
                    <a:pt x="1716" y="2887"/>
                    <a:pt x="1723" y="2902"/>
                    <a:pt x="1746" y="2910"/>
                  </a:cubicBezTo>
                  <a:cubicBezTo>
                    <a:pt x="1768" y="2902"/>
                    <a:pt x="1805" y="2917"/>
                    <a:pt x="1827" y="2939"/>
                  </a:cubicBezTo>
                  <a:cubicBezTo>
                    <a:pt x="1849" y="2917"/>
                    <a:pt x="1886" y="2910"/>
                    <a:pt x="1894" y="2895"/>
                  </a:cubicBezTo>
                  <a:cubicBezTo>
                    <a:pt x="1931" y="2895"/>
                    <a:pt x="1968" y="2902"/>
                    <a:pt x="1998" y="2880"/>
                  </a:cubicBezTo>
                  <a:cubicBezTo>
                    <a:pt x="2028" y="2872"/>
                    <a:pt x="2028" y="2858"/>
                    <a:pt x="2057" y="2850"/>
                  </a:cubicBezTo>
                  <a:cubicBezTo>
                    <a:pt x="2080" y="2850"/>
                    <a:pt x="2095" y="2858"/>
                    <a:pt x="2117" y="2858"/>
                  </a:cubicBezTo>
                  <a:cubicBezTo>
                    <a:pt x="2132" y="2828"/>
                    <a:pt x="2146" y="2813"/>
                    <a:pt x="2184" y="2805"/>
                  </a:cubicBezTo>
                  <a:cubicBezTo>
                    <a:pt x="2206" y="2805"/>
                    <a:pt x="2258" y="2813"/>
                    <a:pt x="2258" y="2776"/>
                  </a:cubicBezTo>
                  <a:cubicBezTo>
                    <a:pt x="2236" y="2783"/>
                    <a:pt x="2206" y="2776"/>
                    <a:pt x="2198" y="2805"/>
                  </a:cubicBezTo>
                  <a:cubicBezTo>
                    <a:pt x="2176" y="2768"/>
                    <a:pt x="2258" y="2754"/>
                    <a:pt x="2280" y="2754"/>
                  </a:cubicBezTo>
                  <a:cubicBezTo>
                    <a:pt x="2317" y="2761"/>
                    <a:pt x="2354" y="2768"/>
                    <a:pt x="2392" y="2746"/>
                  </a:cubicBezTo>
                  <a:cubicBezTo>
                    <a:pt x="2406" y="2716"/>
                    <a:pt x="2436" y="2724"/>
                    <a:pt x="2466" y="2716"/>
                  </a:cubicBezTo>
                  <a:cubicBezTo>
                    <a:pt x="2496" y="2716"/>
                    <a:pt x="2518" y="2702"/>
                    <a:pt x="2540" y="2687"/>
                  </a:cubicBezTo>
                  <a:cubicBezTo>
                    <a:pt x="2570" y="2672"/>
                    <a:pt x="2585" y="2642"/>
                    <a:pt x="2614" y="2642"/>
                  </a:cubicBezTo>
                  <a:cubicBezTo>
                    <a:pt x="2622" y="2627"/>
                    <a:pt x="2622" y="2613"/>
                    <a:pt x="2622" y="2605"/>
                  </a:cubicBezTo>
                  <a:lnTo>
                    <a:pt x="2629" y="2598"/>
                  </a:lnTo>
                  <a:cubicBezTo>
                    <a:pt x="2659" y="2546"/>
                    <a:pt x="2689" y="2516"/>
                    <a:pt x="2733" y="2471"/>
                  </a:cubicBezTo>
                  <a:cubicBezTo>
                    <a:pt x="2778" y="2434"/>
                    <a:pt x="2763" y="2382"/>
                    <a:pt x="2770" y="2323"/>
                  </a:cubicBezTo>
                  <a:cubicBezTo>
                    <a:pt x="2800" y="2323"/>
                    <a:pt x="2785" y="2263"/>
                    <a:pt x="2785" y="2241"/>
                  </a:cubicBezTo>
                  <a:cubicBezTo>
                    <a:pt x="2785" y="2226"/>
                    <a:pt x="2793" y="2204"/>
                    <a:pt x="2785" y="2189"/>
                  </a:cubicBezTo>
                  <a:cubicBezTo>
                    <a:pt x="2785" y="2174"/>
                    <a:pt x="2770" y="2167"/>
                    <a:pt x="2770" y="2152"/>
                  </a:cubicBezTo>
                  <a:cubicBezTo>
                    <a:pt x="2763" y="2122"/>
                    <a:pt x="2770" y="2093"/>
                    <a:pt x="2785" y="2070"/>
                  </a:cubicBezTo>
                  <a:cubicBezTo>
                    <a:pt x="2800" y="2048"/>
                    <a:pt x="2822" y="2033"/>
                    <a:pt x="2830" y="2011"/>
                  </a:cubicBezTo>
                  <a:cubicBezTo>
                    <a:pt x="2837" y="2003"/>
                    <a:pt x="2837" y="2003"/>
                    <a:pt x="2845" y="1996"/>
                  </a:cubicBezTo>
                  <a:cubicBezTo>
                    <a:pt x="2822" y="1996"/>
                    <a:pt x="2800" y="1989"/>
                    <a:pt x="2785" y="1981"/>
                  </a:cubicBezTo>
                  <a:cubicBezTo>
                    <a:pt x="2815" y="1966"/>
                    <a:pt x="2815" y="1944"/>
                    <a:pt x="2822" y="1914"/>
                  </a:cubicBezTo>
                  <a:cubicBezTo>
                    <a:pt x="2859" y="1907"/>
                    <a:pt x="2867" y="1944"/>
                    <a:pt x="2897" y="1944"/>
                  </a:cubicBezTo>
                  <a:cubicBezTo>
                    <a:pt x="2926" y="1944"/>
                    <a:pt x="2919" y="1914"/>
                    <a:pt x="2956" y="1922"/>
                  </a:cubicBezTo>
                  <a:cubicBezTo>
                    <a:pt x="2956" y="1914"/>
                    <a:pt x="2956" y="1907"/>
                    <a:pt x="2956" y="1907"/>
                  </a:cubicBezTo>
                  <a:cubicBezTo>
                    <a:pt x="2934" y="1900"/>
                    <a:pt x="2911" y="1907"/>
                    <a:pt x="2889" y="1900"/>
                  </a:cubicBezTo>
                  <a:cubicBezTo>
                    <a:pt x="2897" y="1885"/>
                    <a:pt x="2911" y="1885"/>
                    <a:pt x="2934" y="1885"/>
                  </a:cubicBezTo>
                  <a:cubicBezTo>
                    <a:pt x="2948" y="1804"/>
                    <a:pt x="3053" y="1892"/>
                    <a:pt x="3082" y="1907"/>
                  </a:cubicBezTo>
                  <a:cubicBezTo>
                    <a:pt x="3119" y="1937"/>
                    <a:pt x="3208" y="1929"/>
                    <a:pt x="3253" y="1907"/>
                  </a:cubicBezTo>
                  <a:cubicBezTo>
                    <a:pt x="3260" y="1907"/>
                    <a:pt x="3260" y="1907"/>
                    <a:pt x="3260" y="1907"/>
                  </a:cubicBezTo>
                  <a:cubicBezTo>
                    <a:pt x="3260" y="1907"/>
                    <a:pt x="3260" y="1907"/>
                    <a:pt x="3253" y="1907"/>
                  </a:cubicBezTo>
                  <a:cubicBezTo>
                    <a:pt x="3238" y="1914"/>
                    <a:pt x="3208" y="1959"/>
                    <a:pt x="3186" y="1966"/>
                  </a:cubicBezTo>
                  <a:cubicBezTo>
                    <a:pt x="3164" y="1981"/>
                    <a:pt x="3164" y="1966"/>
                    <a:pt x="3134" y="1959"/>
                  </a:cubicBezTo>
                  <a:cubicBezTo>
                    <a:pt x="3119" y="1959"/>
                    <a:pt x="3097" y="1959"/>
                    <a:pt x="3082" y="1944"/>
                  </a:cubicBezTo>
                  <a:cubicBezTo>
                    <a:pt x="3045" y="1922"/>
                    <a:pt x="3038" y="1870"/>
                    <a:pt x="3000" y="1922"/>
                  </a:cubicBezTo>
                  <a:cubicBezTo>
                    <a:pt x="2978" y="1944"/>
                    <a:pt x="2986" y="1996"/>
                    <a:pt x="2963" y="2011"/>
                  </a:cubicBezTo>
                  <a:cubicBezTo>
                    <a:pt x="2978" y="2018"/>
                    <a:pt x="2993" y="2026"/>
                    <a:pt x="2993" y="2048"/>
                  </a:cubicBezTo>
                  <a:cubicBezTo>
                    <a:pt x="2963" y="2048"/>
                    <a:pt x="2963" y="2122"/>
                    <a:pt x="2963" y="2145"/>
                  </a:cubicBezTo>
                  <a:cubicBezTo>
                    <a:pt x="2978" y="2152"/>
                    <a:pt x="2993" y="2152"/>
                    <a:pt x="3008" y="2152"/>
                  </a:cubicBezTo>
                  <a:cubicBezTo>
                    <a:pt x="3023" y="2122"/>
                    <a:pt x="3134" y="2115"/>
                    <a:pt x="3156" y="2130"/>
                  </a:cubicBezTo>
                  <a:cubicBezTo>
                    <a:pt x="3119" y="2145"/>
                    <a:pt x="3097" y="2167"/>
                    <a:pt x="3053" y="2167"/>
                  </a:cubicBezTo>
                  <a:cubicBezTo>
                    <a:pt x="3030" y="2167"/>
                    <a:pt x="2986" y="2152"/>
                    <a:pt x="2971" y="2182"/>
                  </a:cubicBezTo>
                  <a:cubicBezTo>
                    <a:pt x="2956" y="2204"/>
                    <a:pt x="2971" y="2234"/>
                    <a:pt x="2971" y="2256"/>
                  </a:cubicBezTo>
                  <a:cubicBezTo>
                    <a:pt x="2971" y="2286"/>
                    <a:pt x="2948" y="2308"/>
                    <a:pt x="2956" y="2330"/>
                  </a:cubicBezTo>
                  <a:cubicBezTo>
                    <a:pt x="2963" y="2338"/>
                    <a:pt x="3090" y="2345"/>
                    <a:pt x="3090" y="2360"/>
                  </a:cubicBezTo>
                  <a:cubicBezTo>
                    <a:pt x="3090" y="2368"/>
                    <a:pt x="3090" y="2368"/>
                    <a:pt x="3090" y="2375"/>
                  </a:cubicBezTo>
                  <a:cubicBezTo>
                    <a:pt x="3045" y="2375"/>
                    <a:pt x="3000" y="2368"/>
                    <a:pt x="2963" y="2375"/>
                  </a:cubicBezTo>
                  <a:cubicBezTo>
                    <a:pt x="2971" y="2382"/>
                    <a:pt x="2971" y="2382"/>
                    <a:pt x="2978" y="2390"/>
                  </a:cubicBezTo>
                  <a:cubicBezTo>
                    <a:pt x="2978" y="2397"/>
                    <a:pt x="2986" y="2405"/>
                    <a:pt x="2986" y="2419"/>
                  </a:cubicBezTo>
                  <a:cubicBezTo>
                    <a:pt x="3015" y="2419"/>
                    <a:pt x="3045" y="2419"/>
                    <a:pt x="3067" y="2397"/>
                  </a:cubicBezTo>
                  <a:cubicBezTo>
                    <a:pt x="3090" y="2382"/>
                    <a:pt x="3105" y="2368"/>
                    <a:pt x="3134" y="2375"/>
                  </a:cubicBezTo>
                  <a:cubicBezTo>
                    <a:pt x="3127" y="2375"/>
                    <a:pt x="3119" y="2382"/>
                    <a:pt x="3119" y="2382"/>
                  </a:cubicBezTo>
                  <a:cubicBezTo>
                    <a:pt x="3112" y="2412"/>
                    <a:pt x="3075" y="2427"/>
                    <a:pt x="3060" y="2449"/>
                  </a:cubicBezTo>
                  <a:cubicBezTo>
                    <a:pt x="3045" y="2464"/>
                    <a:pt x="3045" y="2471"/>
                    <a:pt x="3030" y="2479"/>
                  </a:cubicBezTo>
                  <a:cubicBezTo>
                    <a:pt x="3015" y="2494"/>
                    <a:pt x="2993" y="2486"/>
                    <a:pt x="3000" y="2516"/>
                  </a:cubicBezTo>
                  <a:lnTo>
                    <a:pt x="3008" y="2516"/>
                  </a:lnTo>
                  <a:cubicBezTo>
                    <a:pt x="3008" y="2546"/>
                    <a:pt x="3008" y="2568"/>
                    <a:pt x="2993" y="2590"/>
                  </a:cubicBezTo>
                  <a:cubicBezTo>
                    <a:pt x="2986" y="2605"/>
                    <a:pt x="2978" y="2605"/>
                    <a:pt x="2978" y="2627"/>
                  </a:cubicBezTo>
                  <a:cubicBezTo>
                    <a:pt x="2978" y="2642"/>
                    <a:pt x="2986" y="2650"/>
                    <a:pt x="2993" y="2657"/>
                  </a:cubicBezTo>
                  <a:cubicBezTo>
                    <a:pt x="2986" y="2672"/>
                    <a:pt x="2971" y="2687"/>
                    <a:pt x="2978" y="2709"/>
                  </a:cubicBezTo>
                  <a:cubicBezTo>
                    <a:pt x="3000" y="2709"/>
                    <a:pt x="3045" y="2702"/>
                    <a:pt x="3045" y="2724"/>
                  </a:cubicBezTo>
                  <a:cubicBezTo>
                    <a:pt x="3030" y="2724"/>
                    <a:pt x="3008" y="2739"/>
                    <a:pt x="3000" y="2754"/>
                  </a:cubicBezTo>
                  <a:cubicBezTo>
                    <a:pt x="3030" y="2761"/>
                    <a:pt x="3060" y="2754"/>
                    <a:pt x="3090" y="2754"/>
                  </a:cubicBezTo>
                  <a:cubicBezTo>
                    <a:pt x="3090" y="2761"/>
                    <a:pt x="3090" y="2768"/>
                    <a:pt x="3090" y="2776"/>
                  </a:cubicBezTo>
                  <a:cubicBezTo>
                    <a:pt x="3067" y="2768"/>
                    <a:pt x="3053" y="2776"/>
                    <a:pt x="3038" y="2783"/>
                  </a:cubicBezTo>
                  <a:cubicBezTo>
                    <a:pt x="3060" y="2798"/>
                    <a:pt x="3053" y="2828"/>
                    <a:pt x="3053" y="2850"/>
                  </a:cubicBezTo>
                  <a:cubicBezTo>
                    <a:pt x="3075" y="2850"/>
                    <a:pt x="3105" y="2843"/>
                    <a:pt x="3134" y="2850"/>
                  </a:cubicBezTo>
                  <a:cubicBezTo>
                    <a:pt x="3127" y="2865"/>
                    <a:pt x="3127" y="2880"/>
                    <a:pt x="3127" y="2887"/>
                  </a:cubicBezTo>
                  <a:cubicBezTo>
                    <a:pt x="3097" y="2895"/>
                    <a:pt x="3075" y="2902"/>
                    <a:pt x="3053" y="2910"/>
                  </a:cubicBezTo>
                  <a:cubicBezTo>
                    <a:pt x="3060" y="2924"/>
                    <a:pt x="3067" y="2954"/>
                    <a:pt x="3082" y="2962"/>
                  </a:cubicBezTo>
                  <a:cubicBezTo>
                    <a:pt x="3097" y="2976"/>
                    <a:pt x="3112" y="2976"/>
                    <a:pt x="3134" y="2976"/>
                  </a:cubicBezTo>
                  <a:cubicBezTo>
                    <a:pt x="3142" y="3013"/>
                    <a:pt x="3105" y="2999"/>
                    <a:pt x="3082" y="3013"/>
                  </a:cubicBezTo>
                  <a:cubicBezTo>
                    <a:pt x="3075" y="3073"/>
                    <a:pt x="3075" y="3125"/>
                    <a:pt x="3060" y="3177"/>
                  </a:cubicBezTo>
                  <a:cubicBezTo>
                    <a:pt x="3053" y="3184"/>
                    <a:pt x="3053" y="3199"/>
                    <a:pt x="3045" y="3207"/>
                  </a:cubicBezTo>
                  <a:cubicBezTo>
                    <a:pt x="3038" y="3221"/>
                    <a:pt x="3038" y="3236"/>
                    <a:pt x="3038" y="3244"/>
                  </a:cubicBezTo>
                  <a:cubicBezTo>
                    <a:pt x="3045" y="3251"/>
                    <a:pt x="3053" y="3251"/>
                    <a:pt x="3053" y="3259"/>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76" name="Freeform 3"/>
            <p:cNvSpPr>
              <a:spLocks noChangeArrowheads="1"/>
            </p:cNvSpPr>
            <p:nvPr/>
          </p:nvSpPr>
          <p:spPr bwMode="auto">
            <a:xfrm>
              <a:off x="9434072" y="7604497"/>
              <a:ext cx="3813" cy="1904"/>
            </a:xfrm>
            <a:custGeom>
              <a:avLst/>
              <a:gdLst>
                <a:gd name="T0" fmla="*/ 0 w 8"/>
                <a:gd name="T1" fmla="*/ 0 h 1"/>
                <a:gd name="T2" fmla="*/ 0 w 8"/>
                <a:gd name="T3" fmla="*/ 0 h 1"/>
                <a:gd name="T4" fmla="*/ 7 w 8"/>
                <a:gd name="T5" fmla="*/ 0 h 1"/>
                <a:gd name="T6" fmla="*/ 0 w 8"/>
                <a:gd name="T7" fmla="*/ 0 h 1"/>
              </a:gdLst>
              <a:ahLst/>
              <a:cxnLst>
                <a:cxn ang="0">
                  <a:pos x="T0" y="T1"/>
                </a:cxn>
                <a:cxn ang="0">
                  <a:pos x="T2" y="T3"/>
                </a:cxn>
                <a:cxn ang="0">
                  <a:pos x="T4" y="T5"/>
                </a:cxn>
                <a:cxn ang="0">
                  <a:pos x="T6" y="T7"/>
                </a:cxn>
              </a:cxnLst>
              <a:rect l="0" t="0" r="r" b="b"/>
              <a:pathLst>
                <a:path w="8" h="1">
                  <a:moveTo>
                    <a:pt x="0" y="0"/>
                  </a:moveTo>
                  <a:lnTo>
                    <a:pt x="0" y="0"/>
                  </a:lnTo>
                  <a:cubicBezTo>
                    <a:pt x="7" y="0"/>
                    <a:pt x="7" y="0"/>
                    <a:pt x="7" y="0"/>
                  </a:cubicBezTo>
                  <a:cubicBezTo>
                    <a:pt x="7" y="0"/>
                    <a:pt x="7" y="0"/>
                    <a:pt x="0" y="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77" name="Freeform 4"/>
            <p:cNvSpPr>
              <a:spLocks noChangeArrowheads="1"/>
            </p:cNvSpPr>
            <p:nvPr/>
          </p:nvSpPr>
          <p:spPr bwMode="auto">
            <a:xfrm>
              <a:off x="9430260" y="9663906"/>
              <a:ext cx="200167" cy="299101"/>
            </a:xfrm>
            <a:custGeom>
              <a:avLst/>
              <a:gdLst>
                <a:gd name="T0" fmla="*/ 312 w 462"/>
                <a:gd name="T1" fmla="*/ 660 h 691"/>
                <a:gd name="T2" fmla="*/ 312 w 462"/>
                <a:gd name="T3" fmla="*/ 660 h 691"/>
                <a:gd name="T4" fmla="*/ 372 w 462"/>
                <a:gd name="T5" fmla="*/ 683 h 691"/>
                <a:gd name="T6" fmla="*/ 394 w 462"/>
                <a:gd name="T7" fmla="*/ 631 h 691"/>
                <a:gd name="T8" fmla="*/ 409 w 462"/>
                <a:gd name="T9" fmla="*/ 534 h 691"/>
                <a:gd name="T10" fmla="*/ 416 w 462"/>
                <a:gd name="T11" fmla="*/ 534 h 691"/>
                <a:gd name="T12" fmla="*/ 379 w 462"/>
                <a:gd name="T13" fmla="*/ 475 h 691"/>
                <a:gd name="T14" fmla="*/ 431 w 462"/>
                <a:gd name="T15" fmla="*/ 460 h 691"/>
                <a:gd name="T16" fmla="*/ 454 w 462"/>
                <a:gd name="T17" fmla="*/ 445 h 691"/>
                <a:gd name="T18" fmla="*/ 402 w 462"/>
                <a:gd name="T19" fmla="*/ 371 h 691"/>
                <a:gd name="T20" fmla="*/ 416 w 462"/>
                <a:gd name="T21" fmla="*/ 274 h 691"/>
                <a:gd name="T22" fmla="*/ 402 w 462"/>
                <a:gd name="T23" fmla="*/ 200 h 691"/>
                <a:gd name="T24" fmla="*/ 342 w 462"/>
                <a:gd name="T25" fmla="*/ 170 h 691"/>
                <a:gd name="T26" fmla="*/ 327 w 462"/>
                <a:gd name="T27" fmla="*/ 170 h 691"/>
                <a:gd name="T28" fmla="*/ 186 w 462"/>
                <a:gd name="T29" fmla="*/ 141 h 691"/>
                <a:gd name="T30" fmla="*/ 127 w 462"/>
                <a:gd name="T31" fmla="*/ 0 h 691"/>
                <a:gd name="T32" fmla="*/ 60 w 462"/>
                <a:gd name="T33" fmla="*/ 29 h 691"/>
                <a:gd name="T34" fmla="*/ 0 w 462"/>
                <a:gd name="T35" fmla="*/ 29 h 691"/>
                <a:gd name="T36" fmla="*/ 30 w 462"/>
                <a:gd name="T37" fmla="*/ 111 h 691"/>
                <a:gd name="T38" fmla="*/ 67 w 462"/>
                <a:gd name="T39" fmla="*/ 193 h 691"/>
                <a:gd name="T40" fmla="*/ 157 w 462"/>
                <a:gd name="T41" fmla="*/ 222 h 691"/>
                <a:gd name="T42" fmla="*/ 105 w 462"/>
                <a:gd name="T43" fmla="*/ 259 h 691"/>
                <a:gd name="T44" fmla="*/ 186 w 462"/>
                <a:gd name="T45" fmla="*/ 282 h 691"/>
                <a:gd name="T46" fmla="*/ 119 w 462"/>
                <a:gd name="T47" fmla="*/ 282 h 691"/>
                <a:gd name="T48" fmla="*/ 186 w 462"/>
                <a:gd name="T49" fmla="*/ 475 h 691"/>
                <a:gd name="T50" fmla="*/ 179 w 462"/>
                <a:gd name="T51" fmla="*/ 475 h 691"/>
                <a:gd name="T52" fmla="*/ 208 w 462"/>
                <a:gd name="T53" fmla="*/ 527 h 691"/>
                <a:gd name="T54" fmla="*/ 246 w 462"/>
                <a:gd name="T55" fmla="*/ 586 h 691"/>
                <a:gd name="T56" fmla="*/ 260 w 462"/>
                <a:gd name="T57" fmla="*/ 653 h 691"/>
                <a:gd name="T58" fmla="*/ 305 w 462"/>
                <a:gd name="T59" fmla="*/ 690 h 691"/>
                <a:gd name="T60" fmla="*/ 312 w 462"/>
                <a:gd name="T61" fmla="*/ 690 h 691"/>
                <a:gd name="T62" fmla="*/ 312 w 462"/>
                <a:gd name="T63" fmla="*/ 660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2" h="691">
                  <a:moveTo>
                    <a:pt x="312" y="660"/>
                  </a:moveTo>
                  <a:lnTo>
                    <a:pt x="312" y="660"/>
                  </a:lnTo>
                  <a:cubicBezTo>
                    <a:pt x="335" y="660"/>
                    <a:pt x="350" y="690"/>
                    <a:pt x="372" y="683"/>
                  </a:cubicBezTo>
                  <a:cubicBezTo>
                    <a:pt x="379" y="660"/>
                    <a:pt x="372" y="645"/>
                    <a:pt x="394" y="631"/>
                  </a:cubicBezTo>
                  <a:cubicBezTo>
                    <a:pt x="424" y="608"/>
                    <a:pt x="409" y="564"/>
                    <a:pt x="409" y="534"/>
                  </a:cubicBezTo>
                  <a:cubicBezTo>
                    <a:pt x="416" y="534"/>
                    <a:pt x="416" y="534"/>
                    <a:pt x="416" y="534"/>
                  </a:cubicBezTo>
                  <a:cubicBezTo>
                    <a:pt x="431" y="490"/>
                    <a:pt x="379" y="512"/>
                    <a:pt x="379" y="475"/>
                  </a:cubicBezTo>
                  <a:cubicBezTo>
                    <a:pt x="394" y="475"/>
                    <a:pt x="431" y="475"/>
                    <a:pt x="431" y="460"/>
                  </a:cubicBezTo>
                  <a:cubicBezTo>
                    <a:pt x="439" y="445"/>
                    <a:pt x="439" y="445"/>
                    <a:pt x="454" y="445"/>
                  </a:cubicBezTo>
                  <a:cubicBezTo>
                    <a:pt x="461" y="408"/>
                    <a:pt x="439" y="386"/>
                    <a:pt x="402" y="371"/>
                  </a:cubicBezTo>
                  <a:cubicBezTo>
                    <a:pt x="402" y="348"/>
                    <a:pt x="431" y="304"/>
                    <a:pt x="416" y="274"/>
                  </a:cubicBezTo>
                  <a:cubicBezTo>
                    <a:pt x="454" y="259"/>
                    <a:pt x="416" y="215"/>
                    <a:pt x="402" y="200"/>
                  </a:cubicBezTo>
                  <a:cubicBezTo>
                    <a:pt x="379" y="178"/>
                    <a:pt x="365" y="170"/>
                    <a:pt x="342" y="170"/>
                  </a:cubicBezTo>
                  <a:cubicBezTo>
                    <a:pt x="335" y="170"/>
                    <a:pt x="327" y="170"/>
                    <a:pt x="327" y="170"/>
                  </a:cubicBezTo>
                  <a:cubicBezTo>
                    <a:pt x="283" y="170"/>
                    <a:pt x="231" y="148"/>
                    <a:pt x="186" y="141"/>
                  </a:cubicBezTo>
                  <a:cubicBezTo>
                    <a:pt x="186" y="81"/>
                    <a:pt x="142" y="59"/>
                    <a:pt x="127" y="0"/>
                  </a:cubicBezTo>
                  <a:cubicBezTo>
                    <a:pt x="90" y="0"/>
                    <a:pt x="67" y="0"/>
                    <a:pt x="60" y="29"/>
                  </a:cubicBezTo>
                  <a:cubicBezTo>
                    <a:pt x="38" y="37"/>
                    <a:pt x="23" y="29"/>
                    <a:pt x="0" y="29"/>
                  </a:cubicBezTo>
                  <a:cubicBezTo>
                    <a:pt x="15" y="59"/>
                    <a:pt x="23" y="81"/>
                    <a:pt x="30" y="111"/>
                  </a:cubicBezTo>
                  <a:cubicBezTo>
                    <a:pt x="45" y="141"/>
                    <a:pt x="45" y="170"/>
                    <a:pt x="67" y="193"/>
                  </a:cubicBezTo>
                  <a:cubicBezTo>
                    <a:pt x="82" y="200"/>
                    <a:pt x="142" y="222"/>
                    <a:pt x="157" y="222"/>
                  </a:cubicBezTo>
                  <a:cubicBezTo>
                    <a:pt x="134" y="222"/>
                    <a:pt x="67" y="222"/>
                    <a:pt x="105" y="259"/>
                  </a:cubicBezTo>
                  <a:cubicBezTo>
                    <a:pt x="127" y="282"/>
                    <a:pt x="171" y="252"/>
                    <a:pt x="186" y="282"/>
                  </a:cubicBezTo>
                  <a:cubicBezTo>
                    <a:pt x="164" y="282"/>
                    <a:pt x="134" y="274"/>
                    <a:pt x="119" y="282"/>
                  </a:cubicBezTo>
                  <a:cubicBezTo>
                    <a:pt x="149" y="341"/>
                    <a:pt x="194" y="400"/>
                    <a:pt x="186" y="475"/>
                  </a:cubicBezTo>
                  <a:cubicBezTo>
                    <a:pt x="179" y="475"/>
                    <a:pt x="179" y="475"/>
                    <a:pt x="179" y="475"/>
                  </a:cubicBezTo>
                  <a:cubicBezTo>
                    <a:pt x="171" y="497"/>
                    <a:pt x="201" y="505"/>
                    <a:pt x="208" y="527"/>
                  </a:cubicBezTo>
                  <a:cubicBezTo>
                    <a:pt x="223" y="549"/>
                    <a:pt x="231" y="564"/>
                    <a:pt x="246" y="586"/>
                  </a:cubicBezTo>
                  <a:cubicBezTo>
                    <a:pt x="260" y="616"/>
                    <a:pt x="253" y="631"/>
                    <a:pt x="260" y="653"/>
                  </a:cubicBezTo>
                  <a:cubicBezTo>
                    <a:pt x="268" y="675"/>
                    <a:pt x="290" y="675"/>
                    <a:pt x="305" y="690"/>
                  </a:cubicBezTo>
                  <a:lnTo>
                    <a:pt x="312" y="690"/>
                  </a:lnTo>
                  <a:cubicBezTo>
                    <a:pt x="312" y="683"/>
                    <a:pt x="312" y="668"/>
                    <a:pt x="312" y="66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78" name="Freeform 5"/>
            <p:cNvSpPr>
              <a:spLocks noChangeArrowheads="1"/>
            </p:cNvSpPr>
            <p:nvPr/>
          </p:nvSpPr>
          <p:spPr bwMode="auto">
            <a:xfrm>
              <a:off x="9523671" y="8919014"/>
              <a:ext cx="1416430" cy="2179432"/>
            </a:xfrm>
            <a:custGeom>
              <a:avLst/>
              <a:gdLst>
                <a:gd name="T0" fmla="*/ 720 w 3276"/>
                <a:gd name="T1" fmla="*/ 4158 h 5043"/>
                <a:gd name="T2" fmla="*/ 809 w 3276"/>
                <a:gd name="T3" fmla="*/ 4262 h 5043"/>
                <a:gd name="T4" fmla="*/ 891 w 3276"/>
                <a:gd name="T5" fmla="*/ 4411 h 5043"/>
                <a:gd name="T6" fmla="*/ 1262 w 3276"/>
                <a:gd name="T7" fmla="*/ 4745 h 5043"/>
                <a:gd name="T8" fmla="*/ 1500 w 3276"/>
                <a:gd name="T9" fmla="*/ 4864 h 5043"/>
                <a:gd name="T10" fmla="*/ 1730 w 3276"/>
                <a:gd name="T11" fmla="*/ 4968 h 5043"/>
                <a:gd name="T12" fmla="*/ 2050 w 3276"/>
                <a:gd name="T13" fmla="*/ 4886 h 5043"/>
                <a:gd name="T14" fmla="*/ 2398 w 3276"/>
                <a:gd name="T15" fmla="*/ 4938 h 5043"/>
                <a:gd name="T16" fmla="*/ 2629 w 3276"/>
                <a:gd name="T17" fmla="*/ 4634 h 5043"/>
                <a:gd name="T18" fmla="*/ 2525 w 3276"/>
                <a:gd name="T19" fmla="*/ 4262 h 5043"/>
                <a:gd name="T20" fmla="*/ 2941 w 3276"/>
                <a:gd name="T21" fmla="*/ 4180 h 5043"/>
                <a:gd name="T22" fmla="*/ 3067 w 3276"/>
                <a:gd name="T23" fmla="*/ 4040 h 5043"/>
                <a:gd name="T24" fmla="*/ 3253 w 3276"/>
                <a:gd name="T25" fmla="*/ 3787 h 5043"/>
                <a:gd name="T26" fmla="*/ 2993 w 3276"/>
                <a:gd name="T27" fmla="*/ 3601 h 5043"/>
                <a:gd name="T28" fmla="*/ 2933 w 3276"/>
                <a:gd name="T29" fmla="*/ 3497 h 5043"/>
                <a:gd name="T30" fmla="*/ 2822 w 3276"/>
                <a:gd name="T31" fmla="*/ 3297 h 5043"/>
                <a:gd name="T32" fmla="*/ 2673 w 3276"/>
                <a:gd name="T33" fmla="*/ 3393 h 5043"/>
                <a:gd name="T34" fmla="*/ 2473 w 3276"/>
                <a:gd name="T35" fmla="*/ 3430 h 5043"/>
                <a:gd name="T36" fmla="*/ 2131 w 3276"/>
                <a:gd name="T37" fmla="*/ 3386 h 5043"/>
                <a:gd name="T38" fmla="*/ 2064 w 3276"/>
                <a:gd name="T39" fmla="*/ 3119 h 5043"/>
                <a:gd name="T40" fmla="*/ 2406 w 3276"/>
                <a:gd name="T41" fmla="*/ 3289 h 5043"/>
                <a:gd name="T42" fmla="*/ 2465 w 3276"/>
                <a:gd name="T43" fmla="*/ 3030 h 5043"/>
                <a:gd name="T44" fmla="*/ 2361 w 3276"/>
                <a:gd name="T45" fmla="*/ 2992 h 5043"/>
                <a:gd name="T46" fmla="*/ 2109 w 3276"/>
                <a:gd name="T47" fmla="*/ 2985 h 5043"/>
                <a:gd name="T48" fmla="*/ 2101 w 3276"/>
                <a:gd name="T49" fmla="*/ 2888 h 5043"/>
                <a:gd name="T50" fmla="*/ 2042 w 3276"/>
                <a:gd name="T51" fmla="*/ 2658 h 5043"/>
                <a:gd name="T52" fmla="*/ 2191 w 3276"/>
                <a:gd name="T53" fmla="*/ 2480 h 5043"/>
                <a:gd name="T54" fmla="*/ 2198 w 3276"/>
                <a:gd name="T55" fmla="*/ 2198 h 5043"/>
                <a:gd name="T56" fmla="*/ 2599 w 3276"/>
                <a:gd name="T57" fmla="*/ 1864 h 5043"/>
                <a:gd name="T58" fmla="*/ 2421 w 3276"/>
                <a:gd name="T59" fmla="*/ 1470 h 5043"/>
                <a:gd name="T60" fmla="*/ 2569 w 3276"/>
                <a:gd name="T61" fmla="*/ 1225 h 5043"/>
                <a:gd name="T62" fmla="*/ 2614 w 3276"/>
                <a:gd name="T63" fmla="*/ 883 h 5043"/>
                <a:gd name="T64" fmla="*/ 2658 w 3276"/>
                <a:gd name="T65" fmla="*/ 601 h 5043"/>
                <a:gd name="T66" fmla="*/ 2822 w 3276"/>
                <a:gd name="T67" fmla="*/ 230 h 5043"/>
                <a:gd name="T68" fmla="*/ 2718 w 3276"/>
                <a:gd name="T69" fmla="*/ 156 h 5043"/>
                <a:gd name="T70" fmla="*/ 2495 w 3276"/>
                <a:gd name="T71" fmla="*/ 141 h 5043"/>
                <a:gd name="T72" fmla="*/ 2302 w 3276"/>
                <a:gd name="T73" fmla="*/ 334 h 5043"/>
                <a:gd name="T74" fmla="*/ 2176 w 3276"/>
                <a:gd name="T75" fmla="*/ 430 h 5043"/>
                <a:gd name="T76" fmla="*/ 1856 w 3276"/>
                <a:gd name="T77" fmla="*/ 534 h 5043"/>
                <a:gd name="T78" fmla="*/ 1760 w 3276"/>
                <a:gd name="T79" fmla="*/ 720 h 5043"/>
                <a:gd name="T80" fmla="*/ 1396 w 3276"/>
                <a:gd name="T81" fmla="*/ 616 h 5043"/>
                <a:gd name="T82" fmla="*/ 1322 w 3276"/>
                <a:gd name="T83" fmla="*/ 928 h 5043"/>
                <a:gd name="T84" fmla="*/ 1002 w 3276"/>
                <a:gd name="T85" fmla="*/ 1024 h 5043"/>
                <a:gd name="T86" fmla="*/ 676 w 3276"/>
                <a:gd name="T87" fmla="*/ 1106 h 5043"/>
                <a:gd name="T88" fmla="*/ 356 w 3276"/>
                <a:gd name="T89" fmla="*/ 1173 h 5043"/>
                <a:gd name="T90" fmla="*/ 260 w 3276"/>
                <a:gd name="T91" fmla="*/ 1411 h 5043"/>
                <a:gd name="T92" fmla="*/ 289 w 3276"/>
                <a:gd name="T93" fmla="*/ 1730 h 5043"/>
                <a:gd name="T94" fmla="*/ 89 w 3276"/>
                <a:gd name="T95" fmla="*/ 1886 h 5043"/>
                <a:gd name="T96" fmla="*/ 200 w 3276"/>
                <a:gd name="T97" fmla="*/ 1997 h 5043"/>
                <a:gd name="T98" fmla="*/ 200 w 3276"/>
                <a:gd name="T99" fmla="*/ 2257 h 5043"/>
                <a:gd name="T100" fmla="*/ 96 w 3276"/>
                <a:gd name="T101" fmla="*/ 2413 h 5043"/>
                <a:gd name="T102" fmla="*/ 104 w 3276"/>
                <a:gd name="T103" fmla="*/ 2487 h 5043"/>
                <a:gd name="T104" fmla="*/ 260 w 3276"/>
                <a:gd name="T105" fmla="*/ 2688 h 5043"/>
                <a:gd name="T106" fmla="*/ 275 w 3276"/>
                <a:gd name="T107" fmla="*/ 2851 h 5043"/>
                <a:gd name="T108" fmla="*/ 394 w 3276"/>
                <a:gd name="T109" fmla="*/ 3170 h 5043"/>
                <a:gd name="T110" fmla="*/ 379 w 3276"/>
                <a:gd name="T111" fmla="*/ 3505 h 5043"/>
                <a:gd name="T112" fmla="*/ 468 w 3276"/>
                <a:gd name="T113" fmla="*/ 3750 h 5043"/>
                <a:gd name="T114" fmla="*/ 616 w 3276"/>
                <a:gd name="T115" fmla="*/ 4114 h 5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76" h="5043">
                  <a:moveTo>
                    <a:pt x="616" y="4114"/>
                  </a:moveTo>
                  <a:lnTo>
                    <a:pt x="616" y="4114"/>
                  </a:lnTo>
                  <a:cubicBezTo>
                    <a:pt x="639" y="4106"/>
                    <a:pt x="668" y="4143"/>
                    <a:pt x="639" y="4151"/>
                  </a:cubicBezTo>
                  <a:cubicBezTo>
                    <a:pt x="646" y="4166"/>
                    <a:pt x="654" y="4180"/>
                    <a:pt x="668" y="4173"/>
                  </a:cubicBezTo>
                  <a:cubicBezTo>
                    <a:pt x="676" y="4143"/>
                    <a:pt x="691" y="4136"/>
                    <a:pt x="720" y="4158"/>
                  </a:cubicBezTo>
                  <a:cubicBezTo>
                    <a:pt x="757" y="4180"/>
                    <a:pt x="720" y="4188"/>
                    <a:pt x="728" y="4210"/>
                  </a:cubicBezTo>
                  <a:cubicBezTo>
                    <a:pt x="743" y="4210"/>
                    <a:pt x="757" y="4210"/>
                    <a:pt x="772" y="4218"/>
                  </a:cubicBezTo>
                  <a:cubicBezTo>
                    <a:pt x="772" y="4225"/>
                    <a:pt x="765" y="4240"/>
                    <a:pt x="772" y="4247"/>
                  </a:cubicBezTo>
                  <a:cubicBezTo>
                    <a:pt x="772" y="4240"/>
                    <a:pt x="809" y="4210"/>
                    <a:pt x="817" y="4210"/>
                  </a:cubicBezTo>
                  <a:cubicBezTo>
                    <a:pt x="817" y="4225"/>
                    <a:pt x="817" y="4247"/>
                    <a:pt x="809" y="4262"/>
                  </a:cubicBezTo>
                  <a:cubicBezTo>
                    <a:pt x="839" y="4270"/>
                    <a:pt x="839" y="4292"/>
                    <a:pt x="854" y="4314"/>
                  </a:cubicBezTo>
                  <a:cubicBezTo>
                    <a:pt x="861" y="4314"/>
                    <a:pt x="869" y="4314"/>
                    <a:pt x="876" y="4314"/>
                  </a:cubicBezTo>
                  <a:cubicBezTo>
                    <a:pt x="876" y="4292"/>
                    <a:pt x="921" y="4292"/>
                    <a:pt x="913" y="4322"/>
                  </a:cubicBezTo>
                  <a:cubicBezTo>
                    <a:pt x="899" y="4337"/>
                    <a:pt x="876" y="4344"/>
                    <a:pt x="876" y="4366"/>
                  </a:cubicBezTo>
                  <a:cubicBezTo>
                    <a:pt x="876" y="4381"/>
                    <a:pt x="891" y="4388"/>
                    <a:pt x="891" y="4411"/>
                  </a:cubicBezTo>
                  <a:cubicBezTo>
                    <a:pt x="891" y="4455"/>
                    <a:pt x="906" y="4448"/>
                    <a:pt x="951" y="4463"/>
                  </a:cubicBezTo>
                  <a:cubicBezTo>
                    <a:pt x="980" y="4470"/>
                    <a:pt x="1017" y="4537"/>
                    <a:pt x="1010" y="4567"/>
                  </a:cubicBezTo>
                  <a:cubicBezTo>
                    <a:pt x="1047" y="4567"/>
                    <a:pt x="1069" y="4604"/>
                    <a:pt x="1091" y="4619"/>
                  </a:cubicBezTo>
                  <a:cubicBezTo>
                    <a:pt x="1121" y="4641"/>
                    <a:pt x="1188" y="4626"/>
                    <a:pt x="1196" y="4663"/>
                  </a:cubicBezTo>
                  <a:cubicBezTo>
                    <a:pt x="1203" y="4708"/>
                    <a:pt x="1210" y="4730"/>
                    <a:pt x="1262" y="4745"/>
                  </a:cubicBezTo>
                  <a:cubicBezTo>
                    <a:pt x="1277" y="4752"/>
                    <a:pt x="1299" y="4752"/>
                    <a:pt x="1322" y="4752"/>
                  </a:cubicBezTo>
                  <a:cubicBezTo>
                    <a:pt x="1344" y="4752"/>
                    <a:pt x="1381" y="4730"/>
                    <a:pt x="1403" y="4737"/>
                  </a:cubicBezTo>
                  <a:cubicBezTo>
                    <a:pt x="1403" y="4760"/>
                    <a:pt x="1403" y="4782"/>
                    <a:pt x="1403" y="4804"/>
                  </a:cubicBezTo>
                  <a:cubicBezTo>
                    <a:pt x="1426" y="4804"/>
                    <a:pt x="1463" y="4797"/>
                    <a:pt x="1478" y="4819"/>
                  </a:cubicBezTo>
                  <a:cubicBezTo>
                    <a:pt x="1485" y="4827"/>
                    <a:pt x="1485" y="4864"/>
                    <a:pt x="1500" y="4864"/>
                  </a:cubicBezTo>
                  <a:cubicBezTo>
                    <a:pt x="1500" y="4856"/>
                    <a:pt x="1500" y="4856"/>
                    <a:pt x="1500" y="4856"/>
                  </a:cubicBezTo>
                  <a:cubicBezTo>
                    <a:pt x="1530" y="4849"/>
                    <a:pt x="1545" y="4893"/>
                    <a:pt x="1567" y="4908"/>
                  </a:cubicBezTo>
                  <a:cubicBezTo>
                    <a:pt x="1596" y="4916"/>
                    <a:pt x="1634" y="4901"/>
                    <a:pt x="1648" y="4931"/>
                  </a:cubicBezTo>
                  <a:cubicBezTo>
                    <a:pt x="1648" y="4938"/>
                    <a:pt x="1648" y="4945"/>
                    <a:pt x="1648" y="4968"/>
                  </a:cubicBezTo>
                  <a:cubicBezTo>
                    <a:pt x="1671" y="4960"/>
                    <a:pt x="1708" y="4953"/>
                    <a:pt x="1730" y="4968"/>
                  </a:cubicBezTo>
                  <a:cubicBezTo>
                    <a:pt x="1738" y="4975"/>
                    <a:pt x="1745" y="5034"/>
                    <a:pt x="1738" y="5034"/>
                  </a:cubicBezTo>
                  <a:cubicBezTo>
                    <a:pt x="1760" y="5042"/>
                    <a:pt x="1782" y="5027"/>
                    <a:pt x="1797" y="5020"/>
                  </a:cubicBezTo>
                  <a:cubicBezTo>
                    <a:pt x="1827" y="5020"/>
                    <a:pt x="1856" y="5020"/>
                    <a:pt x="1879" y="5027"/>
                  </a:cubicBezTo>
                  <a:cubicBezTo>
                    <a:pt x="1946" y="5034"/>
                    <a:pt x="1946" y="5020"/>
                    <a:pt x="1960" y="4968"/>
                  </a:cubicBezTo>
                  <a:cubicBezTo>
                    <a:pt x="1968" y="4923"/>
                    <a:pt x="2005" y="4893"/>
                    <a:pt x="2050" y="4886"/>
                  </a:cubicBezTo>
                  <a:cubicBezTo>
                    <a:pt x="2072" y="4886"/>
                    <a:pt x="2094" y="4879"/>
                    <a:pt x="2116" y="4893"/>
                  </a:cubicBezTo>
                  <a:cubicBezTo>
                    <a:pt x="2124" y="4908"/>
                    <a:pt x="2131" y="4938"/>
                    <a:pt x="2153" y="4931"/>
                  </a:cubicBezTo>
                  <a:cubicBezTo>
                    <a:pt x="2161" y="4923"/>
                    <a:pt x="2161" y="4908"/>
                    <a:pt x="2161" y="4901"/>
                  </a:cubicBezTo>
                  <a:cubicBezTo>
                    <a:pt x="2205" y="4886"/>
                    <a:pt x="2243" y="4893"/>
                    <a:pt x="2287" y="4908"/>
                  </a:cubicBezTo>
                  <a:cubicBezTo>
                    <a:pt x="2317" y="4908"/>
                    <a:pt x="2369" y="4938"/>
                    <a:pt x="2398" y="4938"/>
                  </a:cubicBezTo>
                  <a:cubicBezTo>
                    <a:pt x="2406" y="4901"/>
                    <a:pt x="2406" y="4856"/>
                    <a:pt x="2436" y="4827"/>
                  </a:cubicBezTo>
                  <a:cubicBezTo>
                    <a:pt x="2473" y="4789"/>
                    <a:pt x="2532" y="4804"/>
                    <a:pt x="2577" y="4804"/>
                  </a:cubicBezTo>
                  <a:cubicBezTo>
                    <a:pt x="2577" y="4782"/>
                    <a:pt x="2577" y="4760"/>
                    <a:pt x="2599" y="4745"/>
                  </a:cubicBezTo>
                  <a:cubicBezTo>
                    <a:pt x="2606" y="4737"/>
                    <a:pt x="2621" y="4737"/>
                    <a:pt x="2621" y="4722"/>
                  </a:cubicBezTo>
                  <a:cubicBezTo>
                    <a:pt x="2629" y="4693"/>
                    <a:pt x="2636" y="4663"/>
                    <a:pt x="2629" y="4634"/>
                  </a:cubicBezTo>
                  <a:cubicBezTo>
                    <a:pt x="2606" y="4574"/>
                    <a:pt x="2465" y="4619"/>
                    <a:pt x="2428" y="4574"/>
                  </a:cubicBezTo>
                  <a:cubicBezTo>
                    <a:pt x="2450" y="4552"/>
                    <a:pt x="2503" y="4522"/>
                    <a:pt x="2525" y="4500"/>
                  </a:cubicBezTo>
                  <a:cubicBezTo>
                    <a:pt x="2547" y="4470"/>
                    <a:pt x="2540" y="4426"/>
                    <a:pt x="2540" y="4381"/>
                  </a:cubicBezTo>
                  <a:cubicBezTo>
                    <a:pt x="2532" y="4388"/>
                    <a:pt x="2525" y="4381"/>
                    <a:pt x="2517" y="4381"/>
                  </a:cubicBezTo>
                  <a:cubicBezTo>
                    <a:pt x="2532" y="4351"/>
                    <a:pt x="2525" y="4299"/>
                    <a:pt x="2525" y="4262"/>
                  </a:cubicBezTo>
                  <a:cubicBezTo>
                    <a:pt x="2562" y="4262"/>
                    <a:pt x="2644" y="4277"/>
                    <a:pt x="2666" y="4232"/>
                  </a:cubicBezTo>
                  <a:cubicBezTo>
                    <a:pt x="2681" y="4203"/>
                    <a:pt x="2681" y="4166"/>
                    <a:pt x="2688" y="4129"/>
                  </a:cubicBezTo>
                  <a:cubicBezTo>
                    <a:pt x="2695" y="4099"/>
                    <a:pt x="2785" y="4121"/>
                    <a:pt x="2800" y="4143"/>
                  </a:cubicBezTo>
                  <a:cubicBezTo>
                    <a:pt x="2844" y="4203"/>
                    <a:pt x="2844" y="4114"/>
                    <a:pt x="2889" y="4129"/>
                  </a:cubicBezTo>
                  <a:cubicBezTo>
                    <a:pt x="2911" y="4143"/>
                    <a:pt x="2918" y="4166"/>
                    <a:pt x="2941" y="4180"/>
                  </a:cubicBezTo>
                  <a:cubicBezTo>
                    <a:pt x="2955" y="4188"/>
                    <a:pt x="2978" y="4188"/>
                    <a:pt x="3000" y="4195"/>
                  </a:cubicBezTo>
                  <a:cubicBezTo>
                    <a:pt x="3000" y="4195"/>
                    <a:pt x="3000" y="4203"/>
                    <a:pt x="3008" y="4203"/>
                  </a:cubicBezTo>
                  <a:cubicBezTo>
                    <a:pt x="3015" y="4173"/>
                    <a:pt x="3022" y="4136"/>
                    <a:pt x="3037" y="4129"/>
                  </a:cubicBezTo>
                  <a:cubicBezTo>
                    <a:pt x="3052" y="4121"/>
                    <a:pt x="3104" y="4121"/>
                    <a:pt x="3097" y="4091"/>
                  </a:cubicBezTo>
                  <a:cubicBezTo>
                    <a:pt x="3060" y="4091"/>
                    <a:pt x="3015" y="4047"/>
                    <a:pt x="3067" y="4040"/>
                  </a:cubicBezTo>
                  <a:cubicBezTo>
                    <a:pt x="3111" y="4040"/>
                    <a:pt x="3119" y="4114"/>
                    <a:pt x="3156" y="4114"/>
                  </a:cubicBezTo>
                  <a:cubicBezTo>
                    <a:pt x="3200" y="4114"/>
                    <a:pt x="3163" y="4025"/>
                    <a:pt x="3163" y="4002"/>
                  </a:cubicBezTo>
                  <a:cubicBezTo>
                    <a:pt x="3171" y="3965"/>
                    <a:pt x="3193" y="3965"/>
                    <a:pt x="3230" y="3965"/>
                  </a:cubicBezTo>
                  <a:cubicBezTo>
                    <a:pt x="3230" y="3950"/>
                    <a:pt x="3223" y="3913"/>
                    <a:pt x="3245" y="3913"/>
                  </a:cubicBezTo>
                  <a:cubicBezTo>
                    <a:pt x="3253" y="3891"/>
                    <a:pt x="3275" y="3802"/>
                    <a:pt x="3253" y="3787"/>
                  </a:cubicBezTo>
                  <a:cubicBezTo>
                    <a:pt x="3215" y="3765"/>
                    <a:pt x="3163" y="3780"/>
                    <a:pt x="3126" y="3780"/>
                  </a:cubicBezTo>
                  <a:cubicBezTo>
                    <a:pt x="3126" y="3765"/>
                    <a:pt x="3119" y="3750"/>
                    <a:pt x="3111" y="3735"/>
                  </a:cubicBezTo>
                  <a:cubicBezTo>
                    <a:pt x="3111" y="3713"/>
                    <a:pt x="3111" y="3690"/>
                    <a:pt x="3119" y="3668"/>
                  </a:cubicBezTo>
                  <a:cubicBezTo>
                    <a:pt x="3119" y="3646"/>
                    <a:pt x="3134" y="3594"/>
                    <a:pt x="3111" y="3579"/>
                  </a:cubicBezTo>
                  <a:cubicBezTo>
                    <a:pt x="3089" y="3564"/>
                    <a:pt x="2993" y="3564"/>
                    <a:pt x="2993" y="3601"/>
                  </a:cubicBezTo>
                  <a:cubicBezTo>
                    <a:pt x="2985" y="3601"/>
                    <a:pt x="2985" y="3601"/>
                    <a:pt x="2978" y="3601"/>
                  </a:cubicBezTo>
                  <a:cubicBezTo>
                    <a:pt x="2978" y="3572"/>
                    <a:pt x="2985" y="3557"/>
                    <a:pt x="2985" y="3535"/>
                  </a:cubicBezTo>
                  <a:cubicBezTo>
                    <a:pt x="2978" y="3527"/>
                    <a:pt x="2970" y="3527"/>
                    <a:pt x="2963" y="3520"/>
                  </a:cubicBezTo>
                  <a:cubicBezTo>
                    <a:pt x="2941" y="3512"/>
                    <a:pt x="2933" y="3527"/>
                    <a:pt x="2911" y="3520"/>
                  </a:cubicBezTo>
                  <a:cubicBezTo>
                    <a:pt x="2889" y="3497"/>
                    <a:pt x="2911" y="3497"/>
                    <a:pt x="2933" y="3497"/>
                  </a:cubicBezTo>
                  <a:cubicBezTo>
                    <a:pt x="2941" y="3468"/>
                    <a:pt x="2963" y="3378"/>
                    <a:pt x="2926" y="3364"/>
                  </a:cubicBezTo>
                  <a:cubicBezTo>
                    <a:pt x="2903" y="3356"/>
                    <a:pt x="2844" y="3356"/>
                    <a:pt x="2851" y="3386"/>
                  </a:cubicBezTo>
                  <a:cubicBezTo>
                    <a:pt x="2844" y="3386"/>
                    <a:pt x="2829" y="3386"/>
                    <a:pt x="2829" y="3386"/>
                  </a:cubicBezTo>
                  <a:cubicBezTo>
                    <a:pt x="2822" y="3349"/>
                    <a:pt x="2851" y="3334"/>
                    <a:pt x="2851" y="3297"/>
                  </a:cubicBezTo>
                  <a:cubicBezTo>
                    <a:pt x="2844" y="3297"/>
                    <a:pt x="2829" y="3297"/>
                    <a:pt x="2822" y="3297"/>
                  </a:cubicBezTo>
                  <a:cubicBezTo>
                    <a:pt x="2822" y="3304"/>
                    <a:pt x="2822" y="3319"/>
                    <a:pt x="2822" y="3327"/>
                  </a:cubicBezTo>
                  <a:cubicBezTo>
                    <a:pt x="2814" y="3327"/>
                    <a:pt x="2807" y="3327"/>
                    <a:pt x="2800" y="3327"/>
                  </a:cubicBezTo>
                  <a:cubicBezTo>
                    <a:pt x="2800" y="3297"/>
                    <a:pt x="2740" y="3304"/>
                    <a:pt x="2718" y="3304"/>
                  </a:cubicBezTo>
                  <a:cubicBezTo>
                    <a:pt x="2733" y="3319"/>
                    <a:pt x="2725" y="3334"/>
                    <a:pt x="2725" y="3349"/>
                  </a:cubicBezTo>
                  <a:cubicBezTo>
                    <a:pt x="2703" y="3356"/>
                    <a:pt x="2688" y="3371"/>
                    <a:pt x="2673" y="3393"/>
                  </a:cubicBezTo>
                  <a:cubicBezTo>
                    <a:pt x="2658" y="3408"/>
                    <a:pt x="2629" y="3408"/>
                    <a:pt x="2606" y="3408"/>
                  </a:cubicBezTo>
                  <a:cubicBezTo>
                    <a:pt x="2606" y="3416"/>
                    <a:pt x="2606" y="3416"/>
                    <a:pt x="2606" y="3423"/>
                  </a:cubicBezTo>
                  <a:cubicBezTo>
                    <a:pt x="2569" y="3423"/>
                    <a:pt x="2525" y="3423"/>
                    <a:pt x="2488" y="3423"/>
                  </a:cubicBezTo>
                  <a:cubicBezTo>
                    <a:pt x="2488" y="3430"/>
                    <a:pt x="2488" y="3453"/>
                    <a:pt x="2473" y="3453"/>
                  </a:cubicBezTo>
                  <a:cubicBezTo>
                    <a:pt x="2473" y="3453"/>
                    <a:pt x="2465" y="3438"/>
                    <a:pt x="2473" y="3430"/>
                  </a:cubicBezTo>
                  <a:cubicBezTo>
                    <a:pt x="2428" y="3430"/>
                    <a:pt x="2436" y="3386"/>
                    <a:pt x="2436" y="3349"/>
                  </a:cubicBezTo>
                  <a:cubicBezTo>
                    <a:pt x="2398" y="3349"/>
                    <a:pt x="2332" y="3349"/>
                    <a:pt x="2302" y="3327"/>
                  </a:cubicBezTo>
                  <a:cubicBezTo>
                    <a:pt x="2280" y="3312"/>
                    <a:pt x="2272" y="3282"/>
                    <a:pt x="2235" y="3289"/>
                  </a:cubicBezTo>
                  <a:cubicBezTo>
                    <a:pt x="2235" y="3304"/>
                    <a:pt x="2250" y="3393"/>
                    <a:pt x="2228" y="3393"/>
                  </a:cubicBezTo>
                  <a:cubicBezTo>
                    <a:pt x="2198" y="3401"/>
                    <a:pt x="2161" y="3393"/>
                    <a:pt x="2131" y="3386"/>
                  </a:cubicBezTo>
                  <a:cubicBezTo>
                    <a:pt x="2124" y="3364"/>
                    <a:pt x="2139" y="3334"/>
                    <a:pt x="2146" y="3312"/>
                  </a:cubicBezTo>
                  <a:cubicBezTo>
                    <a:pt x="2198" y="3312"/>
                    <a:pt x="2198" y="3260"/>
                    <a:pt x="2168" y="3230"/>
                  </a:cubicBezTo>
                  <a:cubicBezTo>
                    <a:pt x="2153" y="3215"/>
                    <a:pt x="2139" y="3215"/>
                    <a:pt x="2131" y="3208"/>
                  </a:cubicBezTo>
                  <a:cubicBezTo>
                    <a:pt x="2109" y="3193"/>
                    <a:pt x="2131" y="3163"/>
                    <a:pt x="2131" y="3141"/>
                  </a:cubicBezTo>
                  <a:cubicBezTo>
                    <a:pt x="2109" y="3141"/>
                    <a:pt x="2087" y="3119"/>
                    <a:pt x="2064" y="3119"/>
                  </a:cubicBezTo>
                  <a:cubicBezTo>
                    <a:pt x="2064" y="3104"/>
                    <a:pt x="2064" y="3096"/>
                    <a:pt x="2072" y="3089"/>
                  </a:cubicBezTo>
                  <a:cubicBezTo>
                    <a:pt x="2124" y="3089"/>
                    <a:pt x="2161" y="3119"/>
                    <a:pt x="2176" y="3170"/>
                  </a:cubicBezTo>
                  <a:cubicBezTo>
                    <a:pt x="2191" y="3215"/>
                    <a:pt x="2250" y="3185"/>
                    <a:pt x="2250" y="3252"/>
                  </a:cubicBezTo>
                  <a:cubicBezTo>
                    <a:pt x="2265" y="3252"/>
                    <a:pt x="2280" y="3245"/>
                    <a:pt x="2280" y="3230"/>
                  </a:cubicBezTo>
                  <a:cubicBezTo>
                    <a:pt x="2339" y="3223"/>
                    <a:pt x="2376" y="3238"/>
                    <a:pt x="2406" y="3289"/>
                  </a:cubicBezTo>
                  <a:cubicBezTo>
                    <a:pt x="2428" y="3356"/>
                    <a:pt x="2503" y="3267"/>
                    <a:pt x="2443" y="3252"/>
                  </a:cubicBezTo>
                  <a:cubicBezTo>
                    <a:pt x="2398" y="3238"/>
                    <a:pt x="2391" y="3170"/>
                    <a:pt x="2421" y="3141"/>
                  </a:cubicBezTo>
                  <a:cubicBezTo>
                    <a:pt x="2443" y="3119"/>
                    <a:pt x="2532" y="3156"/>
                    <a:pt x="2517" y="3104"/>
                  </a:cubicBezTo>
                  <a:cubicBezTo>
                    <a:pt x="2495" y="3104"/>
                    <a:pt x="2480" y="3081"/>
                    <a:pt x="2473" y="3059"/>
                  </a:cubicBezTo>
                  <a:cubicBezTo>
                    <a:pt x="2473" y="3052"/>
                    <a:pt x="2465" y="3044"/>
                    <a:pt x="2465" y="3030"/>
                  </a:cubicBezTo>
                  <a:cubicBezTo>
                    <a:pt x="2458" y="3000"/>
                    <a:pt x="2443" y="3015"/>
                    <a:pt x="2428" y="3000"/>
                  </a:cubicBezTo>
                  <a:cubicBezTo>
                    <a:pt x="2428" y="3015"/>
                    <a:pt x="2443" y="3074"/>
                    <a:pt x="2443" y="3081"/>
                  </a:cubicBezTo>
                  <a:cubicBezTo>
                    <a:pt x="2436" y="3096"/>
                    <a:pt x="2398" y="3052"/>
                    <a:pt x="2376" y="3052"/>
                  </a:cubicBezTo>
                  <a:cubicBezTo>
                    <a:pt x="2376" y="3030"/>
                    <a:pt x="2369" y="3007"/>
                    <a:pt x="2369" y="2992"/>
                  </a:cubicBezTo>
                  <a:cubicBezTo>
                    <a:pt x="2369" y="2992"/>
                    <a:pt x="2369" y="2992"/>
                    <a:pt x="2361" y="2992"/>
                  </a:cubicBezTo>
                  <a:cubicBezTo>
                    <a:pt x="2354" y="3022"/>
                    <a:pt x="2317" y="3007"/>
                    <a:pt x="2295" y="3007"/>
                  </a:cubicBezTo>
                  <a:cubicBezTo>
                    <a:pt x="2243" y="2992"/>
                    <a:pt x="2243" y="3030"/>
                    <a:pt x="2235" y="3067"/>
                  </a:cubicBezTo>
                  <a:cubicBezTo>
                    <a:pt x="2220" y="3067"/>
                    <a:pt x="2213" y="3067"/>
                    <a:pt x="2198" y="3067"/>
                  </a:cubicBezTo>
                  <a:cubicBezTo>
                    <a:pt x="2191" y="3044"/>
                    <a:pt x="2153" y="3059"/>
                    <a:pt x="2131" y="3052"/>
                  </a:cubicBezTo>
                  <a:cubicBezTo>
                    <a:pt x="2094" y="3052"/>
                    <a:pt x="2109" y="3007"/>
                    <a:pt x="2109" y="2985"/>
                  </a:cubicBezTo>
                  <a:cubicBezTo>
                    <a:pt x="2079" y="2985"/>
                    <a:pt x="2079" y="2963"/>
                    <a:pt x="2079" y="2948"/>
                  </a:cubicBezTo>
                  <a:lnTo>
                    <a:pt x="2087" y="2948"/>
                  </a:lnTo>
                  <a:cubicBezTo>
                    <a:pt x="2094" y="2933"/>
                    <a:pt x="2094" y="2940"/>
                    <a:pt x="2101" y="2933"/>
                  </a:cubicBezTo>
                  <a:cubicBezTo>
                    <a:pt x="2101" y="2911"/>
                    <a:pt x="2116" y="2903"/>
                    <a:pt x="2139" y="2903"/>
                  </a:cubicBezTo>
                  <a:cubicBezTo>
                    <a:pt x="2146" y="2873"/>
                    <a:pt x="2116" y="2881"/>
                    <a:pt x="2101" y="2888"/>
                  </a:cubicBezTo>
                  <a:cubicBezTo>
                    <a:pt x="2072" y="2888"/>
                    <a:pt x="2064" y="2859"/>
                    <a:pt x="2035" y="2851"/>
                  </a:cubicBezTo>
                  <a:cubicBezTo>
                    <a:pt x="2042" y="2829"/>
                    <a:pt x="2027" y="2829"/>
                    <a:pt x="2012" y="2814"/>
                  </a:cubicBezTo>
                  <a:cubicBezTo>
                    <a:pt x="1998" y="2799"/>
                    <a:pt x="1998" y="2770"/>
                    <a:pt x="1998" y="2747"/>
                  </a:cubicBezTo>
                  <a:cubicBezTo>
                    <a:pt x="2005" y="2740"/>
                    <a:pt x="2020" y="2666"/>
                    <a:pt x="2020" y="2666"/>
                  </a:cubicBezTo>
                  <a:cubicBezTo>
                    <a:pt x="2027" y="2666"/>
                    <a:pt x="2035" y="2658"/>
                    <a:pt x="2042" y="2658"/>
                  </a:cubicBezTo>
                  <a:cubicBezTo>
                    <a:pt x="2050" y="2614"/>
                    <a:pt x="2057" y="2569"/>
                    <a:pt x="2064" y="2517"/>
                  </a:cubicBezTo>
                  <a:cubicBezTo>
                    <a:pt x="2012" y="2517"/>
                    <a:pt x="2005" y="2502"/>
                    <a:pt x="2012" y="2458"/>
                  </a:cubicBezTo>
                  <a:cubicBezTo>
                    <a:pt x="2027" y="2458"/>
                    <a:pt x="2027" y="2435"/>
                    <a:pt x="2035" y="2421"/>
                  </a:cubicBezTo>
                  <a:cubicBezTo>
                    <a:pt x="2057" y="2443"/>
                    <a:pt x="2072" y="2495"/>
                    <a:pt x="2109" y="2487"/>
                  </a:cubicBezTo>
                  <a:cubicBezTo>
                    <a:pt x="2139" y="2487"/>
                    <a:pt x="2168" y="2473"/>
                    <a:pt x="2191" y="2480"/>
                  </a:cubicBezTo>
                  <a:cubicBezTo>
                    <a:pt x="2228" y="2487"/>
                    <a:pt x="2243" y="2510"/>
                    <a:pt x="2265" y="2473"/>
                  </a:cubicBezTo>
                  <a:cubicBezTo>
                    <a:pt x="2287" y="2443"/>
                    <a:pt x="2324" y="2435"/>
                    <a:pt x="2309" y="2391"/>
                  </a:cubicBezTo>
                  <a:cubicBezTo>
                    <a:pt x="2309" y="2383"/>
                    <a:pt x="2287" y="2383"/>
                    <a:pt x="2287" y="2376"/>
                  </a:cubicBezTo>
                  <a:cubicBezTo>
                    <a:pt x="2272" y="2361"/>
                    <a:pt x="2280" y="2324"/>
                    <a:pt x="2280" y="2302"/>
                  </a:cubicBezTo>
                  <a:cubicBezTo>
                    <a:pt x="2280" y="2257"/>
                    <a:pt x="2220" y="2228"/>
                    <a:pt x="2198" y="2198"/>
                  </a:cubicBezTo>
                  <a:cubicBezTo>
                    <a:pt x="2168" y="2176"/>
                    <a:pt x="2228" y="2153"/>
                    <a:pt x="2228" y="2116"/>
                  </a:cubicBezTo>
                  <a:cubicBezTo>
                    <a:pt x="2235" y="2071"/>
                    <a:pt x="2235" y="2049"/>
                    <a:pt x="2287" y="2049"/>
                  </a:cubicBezTo>
                  <a:cubicBezTo>
                    <a:pt x="2287" y="2034"/>
                    <a:pt x="2287" y="2020"/>
                    <a:pt x="2280" y="2005"/>
                  </a:cubicBezTo>
                  <a:cubicBezTo>
                    <a:pt x="2243" y="1990"/>
                    <a:pt x="2243" y="1945"/>
                    <a:pt x="2250" y="1908"/>
                  </a:cubicBezTo>
                  <a:cubicBezTo>
                    <a:pt x="2295" y="1767"/>
                    <a:pt x="2495" y="1864"/>
                    <a:pt x="2599" y="1864"/>
                  </a:cubicBezTo>
                  <a:cubicBezTo>
                    <a:pt x="2606" y="1789"/>
                    <a:pt x="2569" y="1648"/>
                    <a:pt x="2621" y="1581"/>
                  </a:cubicBezTo>
                  <a:cubicBezTo>
                    <a:pt x="2658" y="1581"/>
                    <a:pt x="2688" y="1589"/>
                    <a:pt x="2688" y="1537"/>
                  </a:cubicBezTo>
                  <a:cubicBezTo>
                    <a:pt x="2673" y="1537"/>
                    <a:pt x="2666" y="1537"/>
                    <a:pt x="2651" y="1537"/>
                  </a:cubicBezTo>
                  <a:cubicBezTo>
                    <a:pt x="2644" y="1507"/>
                    <a:pt x="2584" y="1515"/>
                    <a:pt x="2562" y="1507"/>
                  </a:cubicBezTo>
                  <a:cubicBezTo>
                    <a:pt x="2510" y="1507"/>
                    <a:pt x="2473" y="1470"/>
                    <a:pt x="2421" y="1470"/>
                  </a:cubicBezTo>
                  <a:cubicBezTo>
                    <a:pt x="2406" y="1403"/>
                    <a:pt x="2495" y="1440"/>
                    <a:pt x="2532" y="1426"/>
                  </a:cubicBezTo>
                  <a:cubicBezTo>
                    <a:pt x="2540" y="1403"/>
                    <a:pt x="2562" y="1374"/>
                    <a:pt x="2584" y="1374"/>
                  </a:cubicBezTo>
                  <a:cubicBezTo>
                    <a:pt x="2584" y="1359"/>
                    <a:pt x="2584" y="1344"/>
                    <a:pt x="2599" y="1336"/>
                  </a:cubicBezTo>
                  <a:cubicBezTo>
                    <a:pt x="2599" y="1321"/>
                    <a:pt x="2592" y="1307"/>
                    <a:pt x="2569" y="1307"/>
                  </a:cubicBezTo>
                  <a:cubicBezTo>
                    <a:pt x="2584" y="1277"/>
                    <a:pt x="2562" y="1247"/>
                    <a:pt x="2569" y="1225"/>
                  </a:cubicBezTo>
                  <a:cubicBezTo>
                    <a:pt x="2584" y="1225"/>
                    <a:pt x="2592" y="1225"/>
                    <a:pt x="2606" y="1225"/>
                  </a:cubicBezTo>
                  <a:cubicBezTo>
                    <a:pt x="2614" y="1188"/>
                    <a:pt x="2569" y="1166"/>
                    <a:pt x="2592" y="1129"/>
                  </a:cubicBezTo>
                  <a:cubicBezTo>
                    <a:pt x="2621" y="1084"/>
                    <a:pt x="2621" y="1047"/>
                    <a:pt x="2629" y="1002"/>
                  </a:cubicBezTo>
                  <a:cubicBezTo>
                    <a:pt x="2644" y="950"/>
                    <a:pt x="2614" y="965"/>
                    <a:pt x="2584" y="950"/>
                  </a:cubicBezTo>
                  <a:cubicBezTo>
                    <a:pt x="2540" y="921"/>
                    <a:pt x="2584" y="876"/>
                    <a:pt x="2614" y="883"/>
                  </a:cubicBezTo>
                  <a:cubicBezTo>
                    <a:pt x="2629" y="802"/>
                    <a:pt x="2740" y="720"/>
                    <a:pt x="2814" y="713"/>
                  </a:cubicBezTo>
                  <a:cubicBezTo>
                    <a:pt x="2829" y="675"/>
                    <a:pt x="2763" y="675"/>
                    <a:pt x="2740" y="668"/>
                  </a:cubicBezTo>
                  <a:cubicBezTo>
                    <a:pt x="2718" y="668"/>
                    <a:pt x="2695" y="675"/>
                    <a:pt x="2673" y="668"/>
                  </a:cubicBezTo>
                  <a:cubicBezTo>
                    <a:pt x="2644" y="668"/>
                    <a:pt x="2636" y="646"/>
                    <a:pt x="2606" y="638"/>
                  </a:cubicBezTo>
                  <a:cubicBezTo>
                    <a:pt x="2599" y="601"/>
                    <a:pt x="2629" y="601"/>
                    <a:pt x="2658" y="601"/>
                  </a:cubicBezTo>
                  <a:cubicBezTo>
                    <a:pt x="2666" y="557"/>
                    <a:pt x="2666" y="542"/>
                    <a:pt x="2710" y="542"/>
                  </a:cubicBezTo>
                  <a:cubicBezTo>
                    <a:pt x="2710" y="527"/>
                    <a:pt x="2710" y="505"/>
                    <a:pt x="2710" y="482"/>
                  </a:cubicBezTo>
                  <a:cubicBezTo>
                    <a:pt x="2740" y="490"/>
                    <a:pt x="2800" y="438"/>
                    <a:pt x="2807" y="408"/>
                  </a:cubicBezTo>
                  <a:cubicBezTo>
                    <a:pt x="2814" y="371"/>
                    <a:pt x="2755" y="282"/>
                    <a:pt x="2814" y="282"/>
                  </a:cubicBezTo>
                  <a:cubicBezTo>
                    <a:pt x="2822" y="267"/>
                    <a:pt x="2822" y="245"/>
                    <a:pt x="2822" y="230"/>
                  </a:cubicBezTo>
                  <a:cubicBezTo>
                    <a:pt x="2800" y="230"/>
                    <a:pt x="2807" y="178"/>
                    <a:pt x="2807" y="163"/>
                  </a:cubicBezTo>
                  <a:cubicBezTo>
                    <a:pt x="2814" y="163"/>
                    <a:pt x="2822" y="163"/>
                    <a:pt x="2829" y="163"/>
                  </a:cubicBezTo>
                  <a:cubicBezTo>
                    <a:pt x="2829" y="163"/>
                    <a:pt x="2822" y="119"/>
                    <a:pt x="2822" y="111"/>
                  </a:cubicBezTo>
                  <a:cubicBezTo>
                    <a:pt x="2822" y="111"/>
                    <a:pt x="2755" y="96"/>
                    <a:pt x="2725" y="104"/>
                  </a:cubicBezTo>
                  <a:cubicBezTo>
                    <a:pt x="2725" y="119"/>
                    <a:pt x="2718" y="148"/>
                    <a:pt x="2718" y="156"/>
                  </a:cubicBezTo>
                  <a:cubicBezTo>
                    <a:pt x="2718" y="148"/>
                    <a:pt x="2725" y="119"/>
                    <a:pt x="2725" y="104"/>
                  </a:cubicBezTo>
                  <a:cubicBezTo>
                    <a:pt x="2718" y="104"/>
                    <a:pt x="2718" y="104"/>
                    <a:pt x="2710" y="104"/>
                  </a:cubicBezTo>
                  <a:cubicBezTo>
                    <a:pt x="2651" y="200"/>
                    <a:pt x="2666" y="37"/>
                    <a:pt x="2658" y="7"/>
                  </a:cubicBezTo>
                  <a:cubicBezTo>
                    <a:pt x="2599" y="0"/>
                    <a:pt x="2614" y="14"/>
                    <a:pt x="2584" y="59"/>
                  </a:cubicBezTo>
                  <a:cubicBezTo>
                    <a:pt x="2562" y="96"/>
                    <a:pt x="2517" y="104"/>
                    <a:pt x="2495" y="141"/>
                  </a:cubicBezTo>
                  <a:cubicBezTo>
                    <a:pt x="2458" y="200"/>
                    <a:pt x="2354" y="104"/>
                    <a:pt x="2324" y="200"/>
                  </a:cubicBezTo>
                  <a:cubicBezTo>
                    <a:pt x="2339" y="200"/>
                    <a:pt x="2354" y="215"/>
                    <a:pt x="2354" y="230"/>
                  </a:cubicBezTo>
                  <a:cubicBezTo>
                    <a:pt x="2354" y="267"/>
                    <a:pt x="2354" y="267"/>
                    <a:pt x="2317" y="267"/>
                  </a:cubicBezTo>
                  <a:cubicBezTo>
                    <a:pt x="2317" y="282"/>
                    <a:pt x="2324" y="304"/>
                    <a:pt x="2317" y="312"/>
                  </a:cubicBezTo>
                  <a:cubicBezTo>
                    <a:pt x="2317" y="312"/>
                    <a:pt x="2295" y="334"/>
                    <a:pt x="2302" y="334"/>
                  </a:cubicBezTo>
                  <a:cubicBezTo>
                    <a:pt x="2265" y="349"/>
                    <a:pt x="2228" y="356"/>
                    <a:pt x="2191" y="334"/>
                  </a:cubicBezTo>
                  <a:cubicBezTo>
                    <a:pt x="2191" y="327"/>
                    <a:pt x="2191" y="319"/>
                    <a:pt x="2191" y="312"/>
                  </a:cubicBezTo>
                  <a:cubicBezTo>
                    <a:pt x="2183" y="312"/>
                    <a:pt x="2183" y="312"/>
                    <a:pt x="2183" y="312"/>
                  </a:cubicBezTo>
                  <a:cubicBezTo>
                    <a:pt x="2176" y="334"/>
                    <a:pt x="2161" y="364"/>
                    <a:pt x="2183" y="378"/>
                  </a:cubicBezTo>
                  <a:cubicBezTo>
                    <a:pt x="2213" y="401"/>
                    <a:pt x="2205" y="423"/>
                    <a:pt x="2176" y="430"/>
                  </a:cubicBezTo>
                  <a:cubicBezTo>
                    <a:pt x="2131" y="445"/>
                    <a:pt x="2124" y="534"/>
                    <a:pt x="2094" y="453"/>
                  </a:cubicBezTo>
                  <a:cubicBezTo>
                    <a:pt x="2064" y="453"/>
                    <a:pt x="2042" y="438"/>
                    <a:pt x="2012" y="438"/>
                  </a:cubicBezTo>
                  <a:cubicBezTo>
                    <a:pt x="1975" y="445"/>
                    <a:pt x="1975" y="467"/>
                    <a:pt x="1953" y="490"/>
                  </a:cubicBezTo>
                  <a:cubicBezTo>
                    <a:pt x="1938" y="505"/>
                    <a:pt x="1953" y="549"/>
                    <a:pt x="1931" y="549"/>
                  </a:cubicBezTo>
                  <a:cubicBezTo>
                    <a:pt x="1901" y="549"/>
                    <a:pt x="1879" y="534"/>
                    <a:pt x="1856" y="534"/>
                  </a:cubicBezTo>
                  <a:cubicBezTo>
                    <a:pt x="1849" y="549"/>
                    <a:pt x="1856" y="564"/>
                    <a:pt x="1864" y="579"/>
                  </a:cubicBezTo>
                  <a:cubicBezTo>
                    <a:pt x="1871" y="601"/>
                    <a:pt x="1856" y="609"/>
                    <a:pt x="1849" y="631"/>
                  </a:cubicBezTo>
                  <a:cubicBezTo>
                    <a:pt x="1849" y="661"/>
                    <a:pt x="1856" y="705"/>
                    <a:pt x="1886" y="720"/>
                  </a:cubicBezTo>
                  <a:cubicBezTo>
                    <a:pt x="1886" y="735"/>
                    <a:pt x="1871" y="742"/>
                    <a:pt x="1864" y="764"/>
                  </a:cubicBezTo>
                  <a:cubicBezTo>
                    <a:pt x="1827" y="735"/>
                    <a:pt x="1812" y="720"/>
                    <a:pt x="1760" y="720"/>
                  </a:cubicBezTo>
                  <a:cubicBezTo>
                    <a:pt x="1753" y="720"/>
                    <a:pt x="1656" y="683"/>
                    <a:pt x="1656" y="683"/>
                  </a:cubicBezTo>
                  <a:lnTo>
                    <a:pt x="1656" y="698"/>
                  </a:lnTo>
                  <a:cubicBezTo>
                    <a:pt x="1626" y="713"/>
                    <a:pt x="1582" y="698"/>
                    <a:pt x="1552" y="698"/>
                  </a:cubicBezTo>
                  <a:cubicBezTo>
                    <a:pt x="1537" y="668"/>
                    <a:pt x="1500" y="616"/>
                    <a:pt x="1470" y="616"/>
                  </a:cubicBezTo>
                  <a:cubicBezTo>
                    <a:pt x="1463" y="638"/>
                    <a:pt x="1411" y="624"/>
                    <a:pt x="1396" y="616"/>
                  </a:cubicBezTo>
                  <a:cubicBezTo>
                    <a:pt x="1374" y="586"/>
                    <a:pt x="1366" y="557"/>
                    <a:pt x="1322" y="564"/>
                  </a:cubicBezTo>
                  <a:cubicBezTo>
                    <a:pt x="1322" y="601"/>
                    <a:pt x="1307" y="638"/>
                    <a:pt x="1307" y="668"/>
                  </a:cubicBezTo>
                  <a:cubicBezTo>
                    <a:pt x="1299" y="705"/>
                    <a:pt x="1337" y="735"/>
                    <a:pt x="1329" y="772"/>
                  </a:cubicBezTo>
                  <a:cubicBezTo>
                    <a:pt x="1307" y="787"/>
                    <a:pt x="1292" y="809"/>
                    <a:pt x="1307" y="839"/>
                  </a:cubicBezTo>
                  <a:cubicBezTo>
                    <a:pt x="1322" y="869"/>
                    <a:pt x="1314" y="891"/>
                    <a:pt x="1322" y="928"/>
                  </a:cubicBezTo>
                  <a:cubicBezTo>
                    <a:pt x="1322" y="943"/>
                    <a:pt x="1322" y="995"/>
                    <a:pt x="1285" y="972"/>
                  </a:cubicBezTo>
                  <a:cubicBezTo>
                    <a:pt x="1255" y="950"/>
                    <a:pt x="1285" y="928"/>
                    <a:pt x="1233" y="935"/>
                  </a:cubicBezTo>
                  <a:cubicBezTo>
                    <a:pt x="1233" y="943"/>
                    <a:pt x="1233" y="958"/>
                    <a:pt x="1233" y="972"/>
                  </a:cubicBezTo>
                  <a:cubicBezTo>
                    <a:pt x="1166" y="980"/>
                    <a:pt x="1069" y="950"/>
                    <a:pt x="1010" y="972"/>
                  </a:cubicBezTo>
                  <a:cubicBezTo>
                    <a:pt x="1010" y="987"/>
                    <a:pt x="1025" y="1017"/>
                    <a:pt x="1002" y="1024"/>
                  </a:cubicBezTo>
                  <a:cubicBezTo>
                    <a:pt x="980" y="1032"/>
                    <a:pt x="943" y="1039"/>
                    <a:pt x="928" y="1017"/>
                  </a:cubicBezTo>
                  <a:cubicBezTo>
                    <a:pt x="891" y="965"/>
                    <a:pt x="817" y="958"/>
                    <a:pt x="757" y="958"/>
                  </a:cubicBezTo>
                  <a:cubicBezTo>
                    <a:pt x="772" y="965"/>
                    <a:pt x="765" y="1010"/>
                    <a:pt x="765" y="1024"/>
                  </a:cubicBezTo>
                  <a:cubicBezTo>
                    <a:pt x="757" y="1024"/>
                    <a:pt x="750" y="1024"/>
                    <a:pt x="735" y="1024"/>
                  </a:cubicBezTo>
                  <a:cubicBezTo>
                    <a:pt x="735" y="1069"/>
                    <a:pt x="720" y="1099"/>
                    <a:pt x="676" y="1106"/>
                  </a:cubicBezTo>
                  <a:cubicBezTo>
                    <a:pt x="654" y="1106"/>
                    <a:pt x="601" y="1114"/>
                    <a:pt x="594" y="1136"/>
                  </a:cubicBezTo>
                  <a:cubicBezTo>
                    <a:pt x="542" y="1136"/>
                    <a:pt x="512" y="1173"/>
                    <a:pt x="549" y="1210"/>
                  </a:cubicBezTo>
                  <a:cubicBezTo>
                    <a:pt x="520" y="1203"/>
                    <a:pt x="497" y="1218"/>
                    <a:pt x="460" y="1218"/>
                  </a:cubicBezTo>
                  <a:cubicBezTo>
                    <a:pt x="460" y="1195"/>
                    <a:pt x="460" y="1173"/>
                    <a:pt x="438" y="1158"/>
                  </a:cubicBezTo>
                  <a:cubicBezTo>
                    <a:pt x="416" y="1158"/>
                    <a:pt x="371" y="1151"/>
                    <a:pt x="356" y="1173"/>
                  </a:cubicBezTo>
                  <a:cubicBezTo>
                    <a:pt x="341" y="1210"/>
                    <a:pt x="371" y="1203"/>
                    <a:pt x="319" y="1210"/>
                  </a:cubicBezTo>
                  <a:cubicBezTo>
                    <a:pt x="289" y="1218"/>
                    <a:pt x="289" y="1232"/>
                    <a:pt x="289" y="1255"/>
                  </a:cubicBezTo>
                  <a:cubicBezTo>
                    <a:pt x="260" y="1262"/>
                    <a:pt x="252" y="1225"/>
                    <a:pt x="223" y="1232"/>
                  </a:cubicBezTo>
                  <a:cubicBezTo>
                    <a:pt x="223" y="1269"/>
                    <a:pt x="312" y="1329"/>
                    <a:pt x="282" y="1359"/>
                  </a:cubicBezTo>
                  <a:cubicBezTo>
                    <a:pt x="260" y="1381"/>
                    <a:pt x="245" y="1374"/>
                    <a:pt x="260" y="1411"/>
                  </a:cubicBezTo>
                  <a:cubicBezTo>
                    <a:pt x="260" y="1433"/>
                    <a:pt x="282" y="1463"/>
                    <a:pt x="297" y="1426"/>
                  </a:cubicBezTo>
                  <a:cubicBezTo>
                    <a:pt x="364" y="1418"/>
                    <a:pt x="386" y="1529"/>
                    <a:pt x="379" y="1574"/>
                  </a:cubicBezTo>
                  <a:cubicBezTo>
                    <a:pt x="341" y="1574"/>
                    <a:pt x="312" y="1566"/>
                    <a:pt x="282" y="1581"/>
                  </a:cubicBezTo>
                  <a:cubicBezTo>
                    <a:pt x="267" y="1633"/>
                    <a:pt x="319" y="1619"/>
                    <a:pt x="349" y="1633"/>
                  </a:cubicBezTo>
                  <a:cubicBezTo>
                    <a:pt x="386" y="1663"/>
                    <a:pt x="319" y="1723"/>
                    <a:pt x="289" y="1730"/>
                  </a:cubicBezTo>
                  <a:cubicBezTo>
                    <a:pt x="289" y="1745"/>
                    <a:pt x="289" y="1767"/>
                    <a:pt x="289" y="1782"/>
                  </a:cubicBezTo>
                  <a:cubicBezTo>
                    <a:pt x="260" y="1782"/>
                    <a:pt x="245" y="1767"/>
                    <a:pt x="215" y="1767"/>
                  </a:cubicBezTo>
                  <a:lnTo>
                    <a:pt x="215" y="1774"/>
                  </a:lnTo>
                  <a:cubicBezTo>
                    <a:pt x="230" y="1782"/>
                    <a:pt x="238" y="1789"/>
                    <a:pt x="238" y="1804"/>
                  </a:cubicBezTo>
                  <a:cubicBezTo>
                    <a:pt x="193" y="1797"/>
                    <a:pt x="74" y="1819"/>
                    <a:pt x="89" y="1886"/>
                  </a:cubicBezTo>
                  <a:cubicBezTo>
                    <a:pt x="104" y="1886"/>
                    <a:pt x="119" y="1886"/>
                    <a:pt x="126" y="1893"/>
                  </a:cubicBezTo>
                  <a:cubicBezTo>
                    <a:pt x="149" y="1893"/>
                    <a:pt x="178" y="1886"/>
                    <a:pt x="186" y="1886"/>
                  </a:cubicBezTo>
                  <a:cubicBezTo>
                    <a:pt x="178" y="1886"/>
                    <a:pt x="149" y="1893"/>
                    <a:pt x="126" y="1893"/>
                  </a:cubicBezTo>
                  <a:cubicBezTo>
                    <a:pt x="149" y="1893"/>
                    <a:pt x="163" y="1901"/>
                    <a:pt x="186" y="1923"/>
                  </a:cubicBezTo>
                  <a:cubicBezTo>
                    <a:pt x="200" y="1938"/>
                    <a:pt x="238" y="1982"/>
                    <a:pt x="200" y="1997"/>
                  </a:cubicBezTo>
                  <a:cubicBezTo>
                    <a:pt x="215" y="2027"/>
                    <a:pt x="186" y="2071"/>
                    <a:pt x="186" y="2094"/>
                  </a:cubicBezTo>
                  <a:cubicBezTo>
                    <a:pt x="223" y="2109"/>
                    <a:pt x="245" y="2131"/>
                    <a:pt x="238" y="2168"/>
                  </a:cubicBezTo>
                  <a:cubicBezTo>
                    <a:pt x="223" y="2168"/>
                    <a:pt x="223" y="2168"/>
                    <a:pt x="215" y="2183"/>
                  </a:cubicBezTo>
                  <a:cubicBezTo>
                    <a:pt x="215" y="2198"/>
                    <a:pt x="178" y="2198"/>
                    <a:pt x="163" y="2198"/>
                  </a:cubicBezTo>
                  <a:cubicBezTo>
                    <a:pt x="163" y="2235"/>
                    <a:pt x="215" y="2213"/>
                    <a:pt x="200" y="2257"/>
                  </a:cubicBezTo>
                  <a:cubicBezTo>
                    <a:pt x="200" y="2257"/>
                    <a:pt x="200" y="2257"/>
                    <a:pt x="193" y="2257"/>
                  </a:cubicBezTo>
                  <a:cubicBezTo>
                    <a:pt x="193" y="2287"/>
                    <a:pt x="208" y="2331"/>
                    <a:pt x="178" y="2354"/>
                  </a:cubicBezTo>
                  <a:cubicBezTo>
                    <a:pt x="156" y="2368"/>
                    <a:pt x="163" y="2383"/>
                    <a:pt x="156" y="2406"/>
                  </a:cubicBezTo>
                  <a:cubicBezTo>
                    <a:pt x="134" y="2413"/>
                    <a:pt x="119" y="2383"/>
                    <a:pt x="96" y="2383"/>
                  </a:cubicBezTo>
                  <a:cubicBezTo>
                    <a:pt x="96" y="2391"/>
                    <a:pt x="96" y="2406"/>
                    <a:pt x="96" y="2413"/>
                  </a:cubicBezTo>
                  <a:lnTo>
                    <a:pt x="89" y="2413"/>
                  </a:lnTo>
                  <a:lnTo>
                    <a:pt x="96" y="2421"/>
                  </a:lnTo>
                  <a:cubicBezTo>
                    <a:pt x="67" y="2428"/>
                    <a:pt x="0" y="2406"/>
                    <a:pt x="15" y="2450"/>
                  </a:cubicBezTo>
                  <a:cubicBezTo>
                    <a:pt x="44" y="2458"/>
                    <a:pt x="37" y="2480"/>
                    <a:pt x="52" y="2487"/>
                  </a:cubicBezTo>
                  <a:cubicBezTo>
                    <a:pt x="67" y="2495"/>
                    <a:pt x="89" y="2480"/>
                    <a:pt x="104" y="2487"/>
                  </a:cubicBezTo>
                  <a:cubicBezTo>
                    <a:pt x="119" y="2495"/>
                    <a:pt x="119" y="2517"/>
                    <a:pt x="134" y="2525"/>
                  </a:cubicBezTo>
                  <a:cubicBezTo>
                    <a:pt x="149" y="2532"/>
                    <a:pt x="171" y="2517"/>
                    <a:pt x="178" y="2532"/>
                  </a:cubicBezTo>
                  <a:cubicBezTo>
                    <a:pt x="186" y="2547"/>
                    <a:pt x="178" y="2576"/>
                    <a:pt x="186" y="2591"/>
                  </a:cubicBezTo>
                  <a:cubicBezTo>
                    <a:pt x="193" y="2606"/>
                    <a:pt x="200" y="2606"/>
                    <a:pt x="208" y="2628"/>
                  </a:cubicBezTo>
                  <a:cubicBezTo>
                    <a:pt x="215" y="2666"/>
                    <a:pt x="208" y="2695"/>
                    <a:pt x="260" y="2688"/>
                  </a:cubicBezTo>
                  <a:cubicBezTo>
                    <a:pt x="267" y="2710"/>
                    <a:pt x="245" y="2710"/>
                    <a:pt x="238" y="2725"/>
                  </a:cubicBezTo>
                  <a:cubicBezTo>
                    <a:pt x="238" y="2740"/>
                    <a:pt x="245" y="2762"/>
                    <a:pt x="252" y="2777"/>
                  </a:cubicBezTo>
                  <a:cubicBezTo>
                    <a:pt x="260" y="2792"/>
                    <a:pt x="260" y="2799"/>
                    <a:pt x="267" y="2814"/>
                  </a:cubicBezTo>
                  <a:cubicBezTo>
                    <a:pt x="275" y="2829"/>
                    <a:pt x="297" y="2822"/>
                    <a:pt x="282" y="2851"/>
                  </a:cubicBezTo>
                  <a:cubicBezTo>
                    <a:pt x="282" y="2851"/>
                    <a:pt x="282" y="2851"/>
                    <a:pt x="275" y="2851"/>
                  </a:cubicBezTo>
                  <a:cubicBezTo>
                    <a:pt x="275" y="2859"/>
                    <a:pt x="275" y="2866"/>
                    <a:pt x="275" y="2866"/>
                  </a:cubicBezTo>
                  <a:cubicBezTo>
                    <a:pt x="327" y="2873"/>
                    <a:pt x="289" y="2963"/>
                    <a:pt x="275" y="2978"/>
                  </a:cubicBezTo>
                  <a:cubicBezTo>
                    <a:pt x="304" y="3000"/>
                    <a:pt x="356" y="3059"/>
                    <a:pt x="371" y="3096"/>
                  </a:cubicBezTo>
                  <a:cubicBezTo>
                    <a:pt x="379" y="3111"/>
                    <a:pt x="379" y="3126"/>
                    <a:pt x="386" y="3141"/>
                  </a:cubicBezTo>
                  <a:cubicBezTo>
                    <a:pt x="386" y="3156"/>
                    <a:pt x="394" y="3156"/>
                    <a:pt x="394" y="3170"/>
                  </a:cubicBezTo>
                  <a:cubicBezTo>
                    <a:pt x="401" y="3200"/>
                    <a:pt x="394" y="3230"/>
                    <a:pt x="394" y="3252"/>
                  </a:cubicBezTo>
                  <a:cubicBezTo>
                    <a:pt x="416" y="3252"/>
                    <a:pt x="453" y="3252"/>
                    <a:pt x="446" y="3282"/>
                  </a:cubicBezTo>
                  <a:cubicBezTo>
                    <a:pt x="379" y="3304"/>
                    <a:pt x="423" y="3327"/>
                    <a:pt x="431" y="3371"/>
                  </a:cubicBezTo>
                  <a:cubicBezTo>
                    <a:pt x="438" y="3416"/>
                    <a:pt x="438" y="3445"/>
                    <a:pt x="431" y="3482"/>
                  </a:cubicBezTo>
                  <a:cubicBezTo>
                    <a:pt x="423" y="3490"/>
                    <a:pt x="379" y="3497"/>
                    <a:pt x="379" y="3505"/>
                  </a:cubicBezTo>
                  <a:cubicBezTo>
                    <a:pt x="379" y="3520"/>
                    <a:pt x="401" y="3527"/>
                    <a:pt x="416" y="3535"/>
                  </a:cubicBezTo>
                  <a:cubicBezTo>
                    <a:pt x="438" y="3549"/>
                    <a:pt x="431" y="3542"/>
                    <a:pt x="438" y="3572"/>
                  </a:cubicBezTo>
                  <a:cubicBezTo>
                    <a:pt x="446" y="3594"/>
                    <a:pt x="453" y="3609"/>
                    <a:pt x="460" y="3631"/>
                  </a:cubicBezTo>
                  <a:cubicBezTo>
                    <a:pt x="468" y="3646"/>
                    <a:pt x="475" y="3661"/>
                    <a:pt x="475" y="3683"/>
                  </a:cubicBezTo>
                  <a:cubicBezTo>
                    <a:pt x="475" y="3705"/>
                    <a:pt x="475" y="3727"/>
                    <a:pt x="468" y="3750"/>
                  </a:cubicBezTo>
                  <a:cubicBezTo>
                    <a:pt x="468" y="3765"/>
                    <a:pt x="468" y="3787"/>
                    <a:pt x="475" y="3809"/>
                  </a:cubicBezTo>
                  <a:cubicBezTo>
                    <a:pt x="483" y="3824"/>
                    <a:pt x="497" y="3824"/>
                    <a:pt x="520" y="3839"/>
                  </a:cubicBezTo>
                  <a:cubicBezTo>
                    <a:pt x="475" y="3861"/>
                    <a:pt x="520" y="3913"/>
                    <a:pt x="535" y="3950"/>
                  </a:cubicBezTo>
                  <a:cubicBezTo>
                    <a:pt x="549" y="3995"/>
                    <a:pt x="549" y="4047"/>
                    <a:pt x="572" y="4091"/>
                  </a:cubicBezTo>
                  <a:cubicBezTo>
                    <a:pt x="601" y="4106"/>
                    <a:pt x="616" y="4114"/>
                    <a:pt x="616" y="4114"/>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79" name="Freeform 6"/>
            <p:cNvSpPr>
              <a:spLocks noChangeArrowheads="1"/>
            </p:cNvSpPr>
            <p:nvPr/>
          </p:nvSpPr>
          <p:spPr bwMode="auto">
            <a:xfrm>
              <a:off x="10021232" y="4925927"/>
              <a:ext cx="890272" cy="1074476"/>
            </a:xfrm>
            <a:custGeom>
              <a:avLst/>
              <a:gdLst>
                <a:gd name="T0" fmla="*/ 1931 w 2058"/>
                <a:gd name="T1" fmla="*/ 2250 h 2489"/>
                <a:gd name="T2" fmla="*/ 1916 w 2058"/>
                <a:gd name="T3" fmla="*/ 2191 h 2489"/>
                <a:gd name="T4" fmla="*/ 1886 w 2058"/>
                <a:gd name="T5" fmla="*/ 2050 h 2489"/>
                <a:gd name="T6" fmla="*/ 1767 w 2058"/>
                <a:gd name="T7" fmla="*/ 1812 h 2489"/>
                <a:gd name="T8" fmla="*/ 1730 w 2058"/>
                <a:gd name="T9" fmla="*/ 1812 h 2489"/>
                <a:gd name="T10" fmla="*/ 1686 w 2058"/>
                <a:gd name="T11" fmla="*/ 1849 h 2489"/>
                <a:gd name="T12" fmla="*/ 1663 w 2058"/>
                <a:gd name="T13" fmla="*/ 1812 h 2489"/>
                <a:gd name="T14" fmla="*/ 1649 w 2058"/>
                <a:gd name="T15" fmla="*/ 1790 h 2489"/>
                <a:gd name="T16" fmla="*/ 1612 w 2058"/>
                <a:gd name="T17" fmla="*/ 1782 h 2489"/>
                <a:gd name="T18" fmla="*/ 1567 w 2058"/>
                <a:gd name="T19" fmla="*/ 1790 h 2489"/>
                <a:gd name="T20" fmla="*/ 1530 w 2058"/>
                <a:gd name="T21" fmla="*/ 1768 h 2489"/>
                <a:gd name="T22" fmla="*/ 1544 w 2058"/>
                <a:gd name="T23" fmla="*/ 1716 h 2489"/>
                <a:gd name="T24" fmla="*/ 1582 w 2058"/>
                <a:gd name="T25" fmla="*/ 1693 h 2489"/>
                <a:gd name="T26" fmla="*/ 1582 w 2058"/>
                <a:gd name="T27" fmla="*/ 1649 h 2489"/>
                <a:gd name="T28" fmla="*/ 1619 w 2058"/>
                <a:gd name="T29" fmla="*/ 1597 h 2489"/>
                <a:gd name="T30" fmla="*/ 1671 w 2058"/>
                <a:gd name="T31" fmla="*/ 1582 h 2489"/>
                <a:gd name="T32" fmla="*/ 1686 w 2058"/>
                <a:gd name="T33" fmla="*/ 1003 h 2489"/>
                <a:gd name="T34" fmla="*/ 1760 w 2058"/>
                <a:gd name="T35" fmla="*/ 869 h 2489"/>
                <a:gd name="T36" fmla="*/ 1894 w 2058"/>
                <a:gd name="T37" fmla="*/ 706 h 2489"/>
                <a:gd name="T38" fmla="*/ 2027 w 2058"/>
                <a:gd name="T39" fmla="*/ 438 h 2489"/>
                <a:gd name="T40" fmla="*/ 2027 w 2058"/>
                <a:gd name="T41" fmla="*/ 431 h 2489"/>
                <a:gd name="T42" fmla="*/ 1782 w 2058"/>
                <a:gd name="T43" fmla="*/ 327 h 2489"/>
                <a:gd name="T44" fmla="*/ 1641 w 2058"/>
                <a:gd name="T45" fmla="*/ 60 h 2489"/>
                <a:gd name="T46" fmla="*/ 1604 w 2058"/>
                <a:gd name="T47" fmla="*/ 208 h 2489"/>
                <a:gd name="T48" fmla="*/ 1559 w 2058"/>
                <a:gd name="T49" fmla="*/ 349 h 2489"/>
                <a:gd name="T50" fmla="*/ 1493 w 2058"/>
                <a:gd name="T51" fmla="*/ 372 h 2489"/>
                <a:gd name="T52" fmla="*/ 1389 w 2058"/>
                <a:gd name="T53" fmla="*/ 475 h 2489"/>
                <a:gd name="T54" fmla="*/ 1389 w 2058"/>
                <a:gd name="T55" fmla="*/ 580 h 2489"/>
                <a:gd name="T56" fmla="*/ 1285 w 2058"/>
                <a:gd name="T57" fmla="*/ 550 h 2489"/>
                <a:gd name="T58" fmla="*/ 1144 w 2058"/>
                <a:gd name="T59" fmla="*/ 676 h 2489"/>
                <a:gd name="T60" fmla="*/ 1114 w 2058"/>
                <a:gd name="T61" fmla="*/ 795 h 2489"/>
                <a:gd name="T62" fmla="*/ 1069 w 2058"/>
                <a:gd name="T63" fmla="*/ 832 h 2489"/>
                <a:gd name="T64" fmla="*/ 817 w 2058"/>
                <a:gd name="T65" fmla="*/ 825 h 2489"/>
                <a:gd name="T66" fmla="*/ 550 w 2058"/>
                <a:gd name="T67" fmla="*/ 936 h 2489"/>
                <a:gd name="T68" fmla="*/ 445 w 2058"/>
                <a:gd name="T69" fmla="*/ 891 h 2489"/>
                <a:gd name="T70" fmla="*/ 468 w 2058"/>
                <a:gd name="T71" fmla="*/ 780 h 2489"/>
                <a:gd name="T72" fmla="*/ 171 w 2058"/>
                <a:gd name="T73" fmla="*/ 617 h 2489"/>
                <a:gd name="T74" fmla="*/ 0 w 2058"/>
                <a:gd name="T75" fmla="*/ 617 h 2489"/>
                <a:gd name="T76" fmla="*/ 67 w 2058"/>
                <a:gd name="T77" fmla="*/ 706 h 2489"/>
                <a:gd name="T78" fmla="*/ 89 w 2058"/>
                <a:gd name="T79" fmla="*/ 847 h 2489"/>
                <a:gd name="T80" fmla="*/ 0 w 2058"/>
                <a:gd name="T81" fmla="*/ 1047 h 2489"/>
                <a:gd name="T82" fmla="*/ 186 w 2058"/>
                <a:gd name="T83" fmla="*/ 1129 h 2489"/>
                <a:gd name="T84" fmla="*/ 342 w 2058"/>
                <a:gd name="T85" fmla="*/ 1188 h 2489"/>
                <a:gd name="T86" fmla="*/ 587 w 2058"/>
                <a:gd name="T87" fmla="*/ 1322 h 2489"/>
                <a:gd name="T88" fmla="*/ 653 w 2058"/>
                <a:gd name="T89" fmla="*/ 1679 h 2489"/>
                <a:gd name="T90" fmla="*/ 847 w 2058"/>
                <a:gd name="T91" fmla="*/ 1901 h 2489"/>
                <a:gd name="T92" fmla="*/ 995 w 2058"/>
                <a:gd name="T93" fmla="*/ 2302 h 2489"/>
                <a:gd name="T94" fmla="*/ 1151 w 2058"/>
                <a:gd name="T95" fmla="*/ 2184 h 2489"/>
                <a:gd name="T96" fmla="*/ 1114 w 2058"/>
                <a:gd name="T97" fmla="*/ 2065 h 2489"/>
                <a:gd name="T98" fmla="*/ 1448 w 2058"/>
                <a:gd name="T99" fmla="*/ 2124 h 2489"/>
                <a:gd name="T100" fmla="*/ 1559 w 2058"/>
                <a:gd name="T101" fmla="*/ 2139 h 2489"/>
                <a:gd name="T102" fmla="*/ 1619 w 2058"/>
                <a:gd name="T103" fmla="*/ 2421 h 2489"/>
                <a:gd name="T104" fmla="*/ 1842 w 2058"/>
                <a:gd name="T105" fmla="*/ 2287 h 2489"/>
                <a:gd name="T106" fmla="*/ 1842 w 2058"/>
                <a:gd name="T107" fmla="*/ 2287 h 2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8" h="2489">
                  <a:moveTo>
                    <a:pt x="1923" y="2280"/>
                  </a:moveTo>
                  <a:lnTo>
                    <a:pt x="1923" y="2280"/>
                  </a:lnTo>
                  <a:cubicBezTo>
                    <a:pt x="1923" y="2273"/>
                    <a:pt x="1931" y="2258"/>
                    <a:pt x="1931" y="2250"/>
                  </a:cubicBezTo>
                  <a:cubicBezTo>
                    <a:pt x="1923" y="2243"/>
                    <a:pt x="1923" y="2243"/>
                    <a:pt x="1923" y="2236"/>
                  </a:cubicBezTo>
                  <a:cubicBezTo>
                    <a:pt x="1916" y="2228"/>
                    <a:pt x="1916" y="2213"/>
                    <a:pt x="1916" y="2198"/>
                  </a:cubicBezTo>
                  <a:lnTo>
                    <a:pt x="1916" y="2191"/>
                  </a:lnTo>
                  <a:cubicBezTo>
                    <a:pt x="1916" y="2147"/>
                    <a:pt x="1916" y="2109"/>
                    <a:pt x="1894" y="2065"/>
                  </a:cubicBezTo>
                  <a:lnTo>
                    <a:pt x="1894" y="2057"/>
                  </a:lnTo>
                  <a:cubicBezTo>
                    <a:pt x="1886" y="2057"/>
                    <a:pt x="1886" y="2050"/>
                    <a:pt x="1886" y="2050"/>
                  </a:cubicBezTo>
                  <a:cubicBezTo>
                    <a:pt x="1871" y="2005"/>
                    <a:pt x="1849" y="1968"/>
                    <a:pt x="1819" y="1939"/>
                  </a:cubicBezTo>
                  <a:cubicBezTo>
                    <a:pt x="1790" y="1901"/>
                    <a:pt x="1790" y="1879"/>
                    <a:pt x="1782" y="1834"/>
                  </a:cubicBezTo>
                  <a:cubicBezTo>
                    <a:pt x="1782" y="1834"/>
                    <a:pt x="1775" y="1820"/>
                    <a:pt x="1767" y="1812"/>
                  </a:cubicBezTo>
                  <a:lnTo>
                    <a:pt x="1767" y="1812"/>
                  </a:lnTo>
                  <a:cubicBezTo>
                    <a:pt x="1760" y="1820"/>
                    <a:pt x="1760" y="1812"/>
                    <a:pt x="1752" y="1805"/>
                  </a:cubicBezTo>
                  <a:cubicBezTo>
                    <a:pt x="1745" y="1805"/>
                    <a:pt x="1738" y="1812"/>
                    <a:pt x="1730" y="1812"/>
                  </a:cubicBezTo>
                  <a:cubicBezTo>
                    <a:pt x="1715" y="1827"/>
                    <a:pt x="1730" y="1827"/>
                    <a:pt x="1730" y="1842"/>
                  </a:cubicBezTo>
                  <a:cubicBezTo>
                    <a:pt x="1723" y="1849"/>
                    <a:pt x="1700" y="1864"/>
                    <a:pt x="1686" y="1857"/>
                  </a:cubicBezTo>
                  <a:cubicBezTo>
                    <a:pt x="1686" y="1857"/>
                    <a:pt x="1686" y="1857"/>
                    <a:pt x="1686" y="1849"/>
                  </a:cubicBezTo>
                  <a:cubicBezTo>
                    <a:pt x="1678" y="1849"/>
                    <a:pt x="1678" y="1849"/>
                    <a:pt x="1678" y="1842"/>
                  </a:cubicBezTo>
                  <a:cubicBezTo>
                    <a:pt x="1678" y="1834"/>
                    <a:pt x="1663" y="1834"/>
                    <a:pt x="1663" y="1827"/>
                  </a:cubicBezTo>
                  <a:cubicBezTo>
                    <a:pt x="1656" y="1827"/>
                    <a:pt x="1656" y="1820"/>
                    <a:pt x="1663" y="1812"/>
                  </a:cubicBezTo>
                  <a:cubicBezTo>
                    <a:pt x="1663" y="1805"/>
                    <a:pt x="1663" y="1805"/>
                    <a:pt x="1663" y="1797"/>
                  </a:cubicBezTo>
                  <a:cubicBezTo>
                    <a:pt x="1663" y="1797"/>
                    <a:pt x="1656" y="1797"/>
                    <a:pt x="1649" y="1797"/>
                  </a:cubicBezTo>
                  <a:lnTo>
                    <a:pt x="1649" y="1790"/>
                  </a:lnTo>
                  <a:cubicBezTo>
                    <a:pt x="1641" y="1790"/>
                    <a:pt x="1641" y="1790"/>
                    <a:pt x="1634" y="1790"/>
                  </a:cubicBezTo>
                  <a:cubicBezTo>
                    <a:pt x="1626" y="1790"/>
                    <a:pt x="1619" y="1782"/>
                    <a:pt x="1619" y="1775"/>
                  </a:cubicBezTo>
                  <a:cubicBezTo>
                    <a:pt x="1612" y="1768"/>
                    <a:pt x="1597" y="1775"/>
                    <a:pt x="1612" y="1782"/>
                  </a:cubicBezTo>
                  <a:cubicBezTo>
                    <a:pt x="1612" y="1782"/>
                    <a:pt x="1612" y="1782"/>
                    <a:pt x="1604" y="1782"/>
                  </a:cubicBezTo>
                  <a:cubicBezTo>
                    <a:pt x="1597" y="1790"/>
                    <a:pt x="1597" y="1782"/>
                    <a:pt x="1589" y="1782"/>
                  </a:cubicBezTo>
                  <a:cubicBezTo>
                    <a:pt x="1582" y="1790"/>
                    <a:pt x="1582" y="1790"/>
                    <a:pt x="1567" y="1790"/>
                  </a:cubicBezTo>
                  <a:cubicBezTo>
                    <a:pt x="1559" y="1790"/>
                    <a:pt x="1552" y="1790"/>
                    <a:pt x="1544" y="1790"/>
                  </a:cubicBezTo>
                  <a:cubicBezTo>
                    <a:pt x="1537" y="1797"/>
                    <a:pt x="1537" y="1790"/>
                    <a:pt x="1544" y="1782"/>
                  </a:cubicBezTo>
                  <a:cubicBezTo>
                    <a:pt x="1544" y="1782"/>
                    <a:pt x="1537" y="1768"/>
                    <a:pt x="1530" y="1768"/>
                  </a:cubicBezTo>
                  <a:cubicBezTo>
                    <a:pt x="1522" y="1768"/>
                    <a:pt x="1522" y="1760"/>
                    <a:pt x="1522" y="1753"/>
                  </a:cubicBezTo>
                  <a:cubicBezTo>
                    <a:pt x="1522" y="1738"/>
                    <a:pt x="1530" y="1745"/>
                    <a:pt x="1537" y="1738"/>
                  </a:cubicBezTo>
                  <a:cubicBezTo>
                    <a:pt x="1537" y="1731"/>
                    <a:pt x="1537" y="1723"/>
                    <a:pt x="1544" y="1716"/>
                  </a:cubicBezTo>
                  <a:cubicBezTo>
                    <a:pt x="1544" y="1716"/>
                    <a:pt x="1552" y="1716"/>
                    <a:pt x="1559" y="1716"/>
                  </a:cubicBezTo>
                  <a:cubicBezTo>
                    <a:pt x="1567" y="1708"/>
                    <a:pt x="1559" y="1708"/>
                    <a:pt x="1567" y="1701"/>
                  </a:cubicBezTo>
                  <a:cubicBezTo>
                    <a:pt x="1567" y="1693"/>
                    <a:pt x="1574" y="1693"/>
                    <a:pt x="1582" y="1693"/>
                  </a:cubicBezTo>
                  <a:lnTo>
                    <a:pt x="1582" y="1679"/>
                  </a:lnTo>
                  <a:cubicBezTo>
                    <a:pt x="1589" y="1671"/>
                    <a:pt x="1582" y="1671"/>
                    <a:pt x="1582" y="1671"/>
                  </a:cubicBezTo>
                  <a:cubicBezTo>
                    <a:pt x="1574" y="1664"/>
                    <a:pt x="1589" y="1656"/>
                    <a:pt x="1582" y="1649"/>
                  </a:cubicBezTo>
                  <a:cubicBezTo>
                    <a:pt x="1574" y="1642"/>
                    <a:pt x="1574" y="1619"/>
                    <a:pt x="1574" y="1612"/>
                  </a:cubicBezTo>
                  <a:cubicBezTo>
                    <a:pt x="1582" y="1604"/>
                    <a:pt x="1589" y="1597"/>
                    <a:pt x="1597" y="1590"/>
                  </a:cubicBezTo>
                  <a:cubicBezTo>
                    <a:pt x="1604" y="1590"/>
                    <a:pt x="1612" y="1597"/>
                    <a:pt x="1619" y="1597"/>
                  </a:cubicBezTo>
                  <a:cubicBezTo>
                    <a:pt x="1626" y="1590"/>
                    <a:pt x="1626" y="1582"/>
                    <a:pt x="1634" y="1575"/>
                  </a:cubicBezTo>
                  <a:cubicBezTo>
                    <a:pt x="1641" y="1567"/>
                    <a:pt x="1656" y="1575"/>
                    <a:pt x="1671" y="1575"/>
                  </a:cubicBezTo>
                  <a:cubicBezTo>
                    <a:pt x="1671" y="1582"/>
                    <a:pt x="1671" y="1582"/>
                    <a:pt x="1671" y="1582"/>
                  </a:cubicBezTo>
                  <a:lnTo>
                    <a:pt x="1678" y="1582"/>
                  </a:lnTo>
                  <a:cubicBezTo>
                    <a:pt x="1678" y="1485"/>
                    <a:pt x="1678" y="1330"/>
                    <a:pt x="1656" y="1255"/>
                  </a:cubicBezTo>
                  <a:cubicBezTo>
                    <a:pt x="1634" y="1181"/>
                    <a:pt x="1656" y="1077"/>
                    <a:pt x="1686" y="1003"/>
                  </a:cubicBezTo>
                  <a:lnTo>
                    <a:pt x="1693" y="1003"/>
                  </a:lnTo>
                  <a:cubicBezTo>
                    <a:pt x="1708" y="980"/>
                    <a:pt x="1708" y="951"/>
                    <a:pt x="1730" y="929"/>
                  </a:cubicBezTo>
                  <a:cubicBezTo>
                    <a:pt x="1745" y="914"/>
                    <a:pt x="1760" y="899"/>
                    <a:pt x="1760" y="869"/>
                  </a:cubicBezTo>
                  <a:cubicBezTo>
                    <a:pt x="1760" y="832"/>
                    <a:pt x="1752" y="773"/>
                    <a:pt x="1812" y="773"/>
                  </a:cubicBezTo>
                  <a:cubicBezTo>
                    <a:pt x="1819" y="750"/>
                    <a:pt x="1834" y="750"/>
                    <a:pt x="1834" y="728"/>
                  </a:cubicBezTo>
                  <a:cubicBezTo>
                    <a:pt x="1842" y="698"/>
                    <a:pt x="1871" y="706"/>
                    <a:pt x="1894" y="706"/>
                  </a:cubicBezTo>
                  <a:cubicBezTo>
                    <a:pt x="1901" y="624"/>
                    <a:pt x="1990" y="580"/>
                    <a:pt x="2020" y="505"/>
                  </a:cubicBezTo>
                  <a:cubicBezTo>
                    <a:pt x="2027" y="505"/>
                    <a:pt x="2042" y="490"/>
                    <a:pt x="2057" y="475"/>
                  </a:cubicBezTo>
                  <a:cubicBezTo>
                    <a:pt x="2042" y="468"/>
                    <a:pt x="2035" y="453"/>
                    <a:pt x="2027" y="438"/>
                  </a:cubicBezTo>
                  <a:cubicBezTo>
                    <a:pt x="2020" y="446"/>
                    <a:pt x="2012" y="446"/>
                    <a:pt x="2005" y="446"/>
                  </a:cubicBezTo>
                  <a:cubicBezTo>
                    <a:pt x="2012" y="446"/>
                    <a:pt x="2020" y="446"/>
                    <a:pt x="2027" y="438"/>
                  </a:cubicBezTo>
                  <a:lnTo>
                    <a:pt x="2027" y="431"/>
                  </a:lnTo>
                  <a:cubicBezTo>
                    <a:pt x="2005" y="446"/>
                    <a:pt x="1990" y="453"/>
                    <a:pt x="1990" y="401"/>
                  </a:cubicBezTo>
                  <a:cubicBezTo>
                    <a:pt x="1953" y="401"/>
                    <a:pt x="1916" y="409"/>
                    <a:pt x="1894" y="372"/>
                  </a:cubicBezTo>
                  <a:cubicBezTo>
                    <a:pt x="1864" y="335"/>
                    <a:pt x="1827" y="327"/>
                    <a:pt x="1782" y="327"/>
                  </a:cubicBezTo>
                  <a:cubicBezTo>
                    <a:pt x="1782" y="283"/>
                    <a:pt x="1790" y="245"/>
                    <a:pt x="1782" y="208"/>
                  </a:cubicBezTo>
                  <a:cubicBezTo>
                    <a:pt x="1782" y="178"/>
                    <a:pt x="1738" y="156"/>
                    <a:pt x="1715" y="141"/>
                  </a:cubicBezTo>
                  <a:cubicBezTo>
                    <a:pt x="1686" y="112"/>
                    <a:pt x="1663" y="82"/>
                    <a:pt x="1641" y="60"/>
                  </a:cubicBezTo>
                  <a:cubicBezTo>
                    <a:pt x="1626" y="45"/>
                    <a:pt x="1612" y="23"/>
                    <a:pt x="1604" y="0"/>
                  </a:cubicBezTo>
                  <a:cubicBezTo>
                    <a:pt x="1597" y="38"/>
                    <a:pt x="1574" y="104"/>
                    <a:pt x="1544" y="127"/>
                  </a:cubicBezTo>
                  <a:cubicBezTo>
                    <a:pt x="1559" y="164"/>
                    <a:pt x="1574" y="193"/>
                    <a:pt x="1604" y="208"/>
                  </a:cubicBezTo>
                  <a:cubicBezTo>
                    <a:pt x="1626" y="230"/>
                    <a:pt x="1612" y="260"/>
                    <a:pt x="1612" y="290"/>
                  </a:cubicBezTo>
                  <a:cubicBezTo>
                    <a:pt x="1612" y="305"/>
                    <a:pt x="1619" y="409"/>
                    <a:pt x="1597" y="409"/>
                  </a:cubicBezTo>
                  <a:cubicBezTo>
                    <a:pt x="1582" y="386"/>
                    <a:pt x="1582" y="357"/>
                    <a:pt x="1559" y="349"/>
                  </a:cubicBezTo>
                  <a:cubicBezTo>
                    <a:pt x="1544" y="349"/>
                    <a:pt x="1522" y="342"/>
                    <a:pt x="1522" y="327"/>
                  </a:cubicBezTo>
                  <a:cubicBezTo>
                    <a:pt x="1507" y="320"/>
                    <a:pt x="1485" y="320"/>
                    <a:pt x="1478" y="335"/>
                  </a:cubicBezTo>
                  <a:cubicBezTo>
                    <a:pt x="1470" y="357"/>
                    <a:pt x="1470" y="372"/>
                    <a:pt x="1493" y="372"/>
                  </a:cubicBezTo>
                  <a:cubicBezTo>
                    <a:pt x="1500" y="394"/>
                    <a:pt x="1493" y="409"/>
                    <a:pt x="1493" y="431"/>
                  </a:cubicBezTo>
                  <a:cubicBezTo>
                    <a:pt x="1470" y="431"/>
                    <a:pt x="1448" y="431"/>
                    <a:pt x="1433" y="446"/>
                  </a:cubicBezTo>
                  <a:cubicBezTo>
                    <a:pt x="1418" y="453"/>
                    <a:pt x="1411" y="475"/>
                    <a:pt x="1389" y="475"/>
                  </a:cubicBezTo>
                  <a:cubicBezTo>
                    <a:pt x="1389" y="475"/>
                    <a:pt x="1389" y="483"/>
                    <a:pt x="1389" y="490"/>
                  </a:cubicBezTo>
                  <a:cubicBezTo>
                    <a:pt x="1418" y="490"/>
                    <a:pt x="1433" y="498"/>
                    <a:pt x="1433" y="528"/>
                  </a:cubicBezTo>
                  <a:cubicBezTo>
                    <a:pt x="1433" y="565"/>
                    <a:pt x="1418" y="557"/>
                    <a:pt x="1389" y="580"/>
                  </a:cubicBezTo>
                  <a:cubicBezTo>
                    <a:pt x="1381" y="587"/>
                    <a:pt x="1366" y="624"/>
                    <a:pt x="1344" y="594"/>
                  </a:cubicBezTo>
                  <a:cubicBezTo>
                    <a:pt x="1337" y="580"/>
                    <a:pt x="1337" y="557"/>
                    <a:pt x="1329" y="542"/>
                  </a:cubicBezTo>
                  <a:cubicBezTo>
                    <a:pt x="1322" y="498"/>
                    <a:pt x="1285" y="505"/>
                    <a:pt x="1285" y="550"/>
                  </a:cubicBezTo>
                  <a:cubicBezTo>
                    <a:pt x="1277" y="587"/>
                    <a:pt x="1196" y="542"/>
                    <a:pt x="1173" y="535"/>
                  </a:cubicBezTo>
                  <a:cubicBezTo>
                    <a:pt x="1166" y="565"/>
                    <a:pt x="1173" y="602"/>
                    <a:pt x="1158" y="632"/>
                  </a:cubicBezTo>
                  <a:cubicBezTo>
                    <a:pt x="1158" y="646"/>
                    <a:pt x="1151" y="661"/>
                    <a:pt x="1144" y="676"/>
                  </a:cubicBezTo>
                  <a:cubicBezTo>
                    <a:pt x="1144" y="698"/>
                    <a:pt x="1136" y="758"/>
                    <a:pt x="1173" y="750"/>
                  </a:cubicBezTo>
                  <a:cubicBezTo>
                    <a:pt x="1173" y="765"/>
                    <a:pt x="1158" y="773"/>
                    <a:pt x="1151" y="787"/>
                  </a:cubicBezTo>
                  <a:cubicBezTo>
                    <a:pt x="1144" y="795"/>
                    <a:pt x="1121" y="787"/>
                    <a:pt x="1114" y="795"/>
                  </a:cubicBezTo>
                  <a:cubicBezTo>
                    <a:pt x="1099" y="802"/>
                    <a:pt x="1107" y="817"/>
                    <a:pt x="1092" y="825"/>
                  </a:cubicBezTo>
                  <a:cubicBezTo>
                    <a:pt x="1092" y="817"/>
                    <a:pt x="1084" y="817"/>
                    <a:pt x="1077" y="810"/>
                  </a:cubicBezTo>
                  <a:cubicBezTo>
                    <a:pt x="1077" y="817"/>
                    <a:pt x="1069" y="825"/>
                    <a:pt x="1069" y="832"/>
                  </a:cubicBezTo>
                  <a:cubicBezTo>
                    <a:pt x="1040" y="847"/>
                    <a:pt x="1062" y="862"/>
                    <a:pt x="1025" y="854"/>
                  </a:cubicBezTo>
                  <a:cubicBezTo>
                    <a:pt x="1002" y="847"/>
                    <a:pt x="980" y="847"/>
                    <a:pt x="950" y="847"/>
                  </a:cubicBezTo>
                  <a:cubicBezTo>
                    <a:pt x="950" y="773"/>
                    <a:pt x="809" y="765"/>
                    <a:pt x="817" y="825"/>
                  </a:cubicBezTo>
                  <a:cubicBezTo>
                    <a:pt x="772" y="825"/>
                    <a:pt x="735" y="817"/>
                    <a:pt x="698" y="795"/>
                  </a:cubicBezTo>
                  <a:cubicBezTo>
                    <a:pt x="653" y="780"/>
                    <a:pt x="639" y="817"/>
                    <a:pt x="616" y="854"/>
                  </a:cubicBezTo>
                  <a:cubicBezTo>
                    <a:pt x="602" y="877"/>
                    <a:pt x="550" y="899"/>
                    <a:pt x="550" y="936"/>
                  </a:cubicBezTo>
                  <a:cubicBezTo>
                    <a:pt x="550" y="973"/>
                    <a:pt x="542" y="988"/>
                    <a:pt x="505" y="980"/>
                  </a:cubicBezTo>
                  <a:cubicBezTo>
                    <a:pt x="497" y="958"/>
                    <a:pt x="497" y="936"/>
                    <a:pt x="483" y="921"/>
                  </a:cubicBezTo>
                  <a:cubicBezTo>
                    <a:pt x="475" y="914"/>
                    <a:pt x="445" y="899"/>
                    <a:pt x="445" y="891"/>
                  </a:cubicBezTo>
                  <a:cubicBezTo>
                    <a:pt x="453" y="854"/>
                    <a:pt x="497" y="832"/>
                    <a:pt x="497" y="795"/>
                  </a:cubicBezTo>
                  <a:cubicBezTo>
                    <a:pt x="497" y="787"/>
                    <a:pt x="505" y="758"/>
                    <a:pt x="483" y="758"/>
                  </a:cubicBezTo>
                  <a:cubicBezTo>
                    <a:pt x="468" y="758"/>
                    <a:pt x="475" y="773"/>
                    <a:pt x="468" y="780"/>
                  </a:cubicBezTo>
                  <a:cubicBezTo>
                    <a:pt x="423" y="825"/>
                    <a:pt x="438" y="698"/>
                    <a:pt x="438" y="691"/>
                  </a:cubicBezTo>
                  <a:cubicBezTo>
                    <a:pt x="401" y="654"/>
                    <a:pt x="401" y="758"/>
                    <a:pt x="349" y="669"/>
                  </a:cubicBezTo>
                  <a:cubicBezTo>
                    <a:pt x="312" y="617"/>
                    <a:pt x="223" y="617"/>
                    <a:pt x="171" y="617"/>
                  </a:cubicBezTo>
                  <a:cubicBezTo>
                    <a:pt x="163" y="632"/>
                    <a:pt x="148" y="632"/>
                    <a:pt x="148" y="646"/>
                  </a:cubicBezTo>
                  <a:cubicBezTo>
                    <a:pt x="97" y="676"/>
                    <a:pt x="59" y="624"/>
                    <a:pt x="15" y="617"/>
                  </a:cubicBezTo>
                  <a:cubicBezTo>
                    <a:pt x="7" y="617"/>
                    <a:pt x="0" y="617"/>
                    <a:pt x="0" y="617"/>
                  </a:cubicBezTo>
                  <a:cubicBezTo>
                    <a:pt x="0" y="624"/>
                    <a:pt x="0" y="632"/>
                    <a:pt x="0" y="632"/>
                  </a:cubicBezTo>
                  <a:cubicBezTo>
                    <a:pt x="0" y="654"/>
                    <a:pt x="7" y="676"/>
                    <a:pt x="22" y="691"/>
                  </a:cubicBezTo>
                  <a:cubicBezTo>
                    <a:pt x="30" y="698"/>
                    <a:pt x="67" y="698"/>
                    <a:pt x="67" y="706"/>
                  </a:cubicBezTo>
                  <a:cubicBezTo>
                    <a:pt x="74" y="713"/>
                    <a:pt x="74" y="735"/>
                    <a:pt x="67" y="750"/>
                  </a:cubicBezTo>
                  <a:cubicBezTo>
                    <a:pt x="15" y="750"/>
                    <a:pt x="30" y="802"/>
                    <a:pt x="30" y="840"/>
                  </a:cubicBezTo>
                  <a:cubicBezTo>
                    <a:pt x="45" y="840"/>
                    <a:pt x="67" y="840"/>
                    <a:pt x="89" y="847"/>
                  </a:cubicBezTo>
                  <a:cubicBezTo>
                    <a:pt x="89" y="884"/>
                    <a:pt x="89" y="906"/>
                    <a:pt x="67" y="936"/>
                  </a:cubicBezTo>
                  <a:cubicBezTo>
                    <a:pt x="52" y="973"/>
                    <a:pt x="74" y="1010"/>
                    <a:pt x="67" y="1047"/>
                  </a:cubicBezTo>
                  <a:cubicBezTo>
                    <a:pt x="45" y="1047"/>
                    <a:pt x="22" y="1047"/>
                    <a:pt x="0" y="1047"/>
                  </a:cubicBezTo>
                  <a:cubicBezTo>
                    <a:pt x="0" y="1077"/>
                    <a:pt x="30" y="1085"/>
                    <a:pt x="52" y="1092"/>
                  </a:cubicBezTo>
                  <a:cubicBezTo>
                    <a:pt x="52" y="1107"/>
                    <a:pt x="59" y="1114"/>
                    <a:pt x="59" y="1129"/>
                  </a:cubicBezTo>
                  <a:cubicBezTo>
                    <a:pt x="104" y="1114"/>
                    <a:pt x="148" y="1122"/>
                    <a:pt x="186" y="1129"/>
                  </a:cubicBezTo>
                  <a:cubicBezTo>
                    <a:pt x="193" y="1062"/>
                    <a:pt x="275" y="1122"/>
                    <a:pt x="312" y="1137"/>
                  </a:cubicBezTo>
                  <a:cubicBezTo>
                    <a:pt x="312" y="1151"/>
                    <a:pt x="312" y="1174"/>
                    <a:pt x="312" y="1188"/>
                  </a:cubicBezTo>
                  <a:cubicBezTo>
                    <a:pt x="319" y="1188"/>
                    <a:pt x="334" y="1196"/>
                    <a:pt x="342" y="1188"/>
                  </a:cubicBezTo>
                  <a:cubicBezTo>
                    <a:pt x="364" y="1277"/>
                    <a:pt x="497" y="1196"/>
                    <a:pt x="535" y="1203"/>
                  </a:cubicBezTo>
                  <a:cubicBezTo>
                    <a:pt x="535" y="1211"/>
                    <a:pt x="542" y="1218"/>
                    <a:pt x="542" y="1226"/>
                  </a:cubicBezTo>
                  <a:cubicBezTo>
                    <a:pt x="602" y="1226"/>
                    <a:pt x="594" y="1277"/>
                    <a:pt x="587" y="1322"/>
                  </a:cubicBezTo>
                  <a:cubicBezTo>
                    <a:pt x="587" y="1337"/>
                    <a:pt x="587" y="1367"/>
                    <a:pt x="594" y="1382"/>
                  </a:cubicBezTo>
                  <a:cubicBezTo>
                    <a:pt x="602" y="1389"/>
                    <a:pt x="639" y="1411"/>
                    <a:pt x="639" y="1396"/>
                  </a:cubicBezTo>
                  <a:cubicBezTo>
                    <a:pt x="624" y="1485"/>
                    <a:pt x="602" y="1604"/>
                    <a:pt x="653" y="1679"/>
                  </a:cubicBezTo>
                  <a:cubicBezTo>
                    <a:pt x="676" y="1716"/>
                    <a:pt x="676" y="1745"/>
                    <a:pt x="691" y="1782"/>
                  </a:cubicBezTo>
                  <a:cubicBezTo>
                    <a:pt x="705" y="1820"/>
                    <a:pt x="757" y="1805"/>
                    <a:pt x="787" y="1805"/>
                  </a:cubicBezTo>
                  <a:cubicBezTo>
                    <a:pt x="787" y="1857"/>
                    <a:pt x="802" y="1879"/>
                    <a:pt x="847" y="1901"/>
                  </a:cubicBezTo>
                  <a:cubicBezTo>
                    <a:pt x="891" y="1924"/>
                    <a:pt x="936" y="1983"/>
                    <a:pt x="950" y="2035"/>
                  </a:cubicBezTo>
                  <a:cubicBezTo>
                    <a:pt x="973" y="2102"/>
                    <a:pt x="817" y="2280"/>
                    <a:pt x="958" y="2302"/>
                  </a:cubicBezTo>
                  <a:cubicBezTo>
                    <a:pt x="973" y="2302"/>
                    <a:pt x="988" y="2302"/>
                    <a:pt x="995" y="2302"/>
                  </a:cubicBezTo>
                  <a:cubicBezTo>
                    <a:pt x="1017" y="2295"/>
                    <a:pt x="1032" y="2317"/>
                    <a:pt x="1054" y="2310"/>
                  </a:cubicBezTo>
                  <a:cubicBezTo>
                    <a:pt x="1054" y="2273"/>
                    <a:pt x="1032" y="2243"/>
                    <a:pt x="1040" y="2206"/>
                  </a:cubicBezTo>
                  <a:cubicBezTo>
                    <a:pt x="1047" y="2161"/>
                    <a:pt x="1121" y="2184"/>
                    <a:pt x="1151" y="2184"/>
                  </a:cubicBezTo>
                  <a:cubicBezTo>
                    <a:pt x="1136" y="2154"/>
                    <a:pt x="1129" y="2132"/>
                    <a:pt x="1129" y="2102"/>
                  </a:cubicBezTo>
                  <a:cubicBezTo>
                    <a:pt x="1144" y="2102"/>
                    <a:pt x="1144" y="2094"/>
                    <a:pt x="1151" y="2094"/>
                  </a:cubicBezTo>
                  <a:cubicBezTo>
                    <a:pt x="1129" y="2094"/>
                    <a:pt x="1107" y="2087"/>
                    <a:pt x="1114" y="2065"/>
                  </a:cubicBezTo>
                  <a:cubicBezTo>
                    <a:pt x="1233" y="2042"/>
                    <a:pt x="1247" y="2198"/>
                    <a:pt x="1352" y="2191"/>
                  </a:cubicBezTo>
                  <a:cubicBezTo>
                    <a:pt x="1366" y="2176"/>
                    <a:pt x="1352" y="2139"/>
                    <a:pt x="1374" y="2124"/>
                  </a:cubicBezTo>
                  <a:cubicBezTo>
                    <a:pt x="1389" y="2109"/>
                    <a:pt x="1426" y="2124"/>
                    <a:pt x="1448" y="2124"/>
                  </a:cubicBezTo>
                  <a:cubicBezTo>
                    <a:pt x="1448" y="2102"/>
                    <a:pt x="1455" y="2087"/>
                    <a:pt x="1455" y="2065"/>
                  </a:cubicBezTo>
                  <a:cubicBezTo>
                    <a:pt x="1493" y="2042"/>
                    <a:pt x="1522" y="2117"/>
                    <a:pt x="1567" y="2124"/>
                  </a:cubicBezTo>
                  <a:cubicBezTo>
                    <a:pt x="1559" y="2124"/>
                    <a:pt x="1567" y="2132"/>
                    <a:pt x="1559" y="2139"/>
                  </a:cubicBezTo>
                  <a:cubicBezTo>
                    <a:pt x="1507" y="2161"/>
                    <a:pt x="1522" y="2280"/>
                    <a:pt x="1515" y="2325"/>
                  </a:cubicBezTo>
                  <a:cubicBezTo>
                    <a:pt x="1507" y="2362"/>
                    <a:pt x="1470" y="2488"/>
                    <a:pt x="1544" y="2466"/>
                  </a:cubicBezTo>
                  <a:cubicBezTo>
                    <a:pt x="1552" y="2421"/>
                    <a:pt x="1582" y="2414"/>
                    <a:pt x="1619" y="2421"/>
                  </a:cubicBezTo>
                  <a:cubicBezTo>
                    <a:pt x="1619" y="2399"/>
                    <a:pt x="1619" y="2384"/>
                    <a:pt x="1612" y="2369"/>
                  </a:cubicBezTo>
                  <a:cubicBezTo>
                    <a:pt x="1649" y="2392"/>
                    <a:pt x="1730" y="2384"/>
                    <a:pt x="1760" y="2362"/>
                  </a:cubicBezTo>
                  <a:cubicBezTo>
                    <a:pt x="1790" y="2339"/>
                    <a:pt x="1804" y="2302"/>
                    <a:pt x="1842" y="2287"/>
                  </a:cubicBezTo>
                  <a:cubicBezTo>
                    <a:pt x="1834" y="2280"/>
                    <a:pt x="1827" y="2265"/>
                    <a:pt x="1819" y="2258"/>
                  </a:cubicBezTo>
                  <a:cubicBezTo>
                    <a:pt x="1827" y="2265"/>
                    <a:pt x="1834" y="2280"/>
                    <a:pt x="1842" y="2287"/>
                  </a:cubicBezTo>
                  <a:lnTo>
                    <a:pt x="1842" y="2287"/>
                  </a:lnTo>
                  <a:cubicBezTo>
                    <a:pt x="1864" y="2280"/>
                    <a:pt x="1901" y="2295"/>
                    <a:pt x="1923" y="228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0" name="Freeform 7"/>
            <p:cNvSpPr>
              <a:spLocks noChangeArrowheads="1"/>
            </p:cNvSpPr>
            <p:nvPr/>
          </p:nvSpPr>
          <p:spPr bwMode="auto">
            <a:xfrm>
              <a:off x="9251061" y="7745474"/>
              <a:ext cx="2497338" cy="1992732"/>
            </a:xfrm>
            <a:custGeom>
              <a:avLst/>
              <a:gdLst>
                <a:gd name="T0" fmla="*/ 757 w 5778"/>
                <a:gd name="T1" fmla="*/ 4611 h 4612"/>
                <a:gd name="T2" fmla="*/ 920 w 5778"/>
                <a:gd name="T3" fmla="*/ 4448 h 4612"/>
                <a:gd name="T4" fmla="*/ 913 w 5778"/>
                <a:gd name="T5" fmla="*/ 4077 h 4612"/>
                <a:gd name="T6" fmla="*/ 1091 w 5778"/>
                <a:gd name="T7" fmla="*/ 3936 h 4612"/>
                <a:gd name="T8" fmla="*/ 1388 w 5778"/>
                <a:gd name="T9" fmla="*/ 3676 h 4612"/>
                <a:gd name="T10" fmla="*/ 1916 w 5778"/>
                <a:gd name="T11" fmla="*/ 3690 h 4612"/>
                <a:gd name="T12" fmla="*/ 2027 w 5778"/>
                <a:gd name="T13" fmla="*/ 3334 h 4612"/>
                <a:gd name="T14" fmla="*/ 2495 w 5778"/>
                <a:gd name="T15" fmla="*/ 3482 h 4612"/>
                <a:gd name="T16" fmla="*/ 2584 w 5778"/>
                <a:gd name="T17" fmla="*/ 3208 h 4612"/>
                <a:gd name="T18" fmla="*/ 2822 w 5778"/>
                <a:gd name="T19" fmla="*/ 3030 h 4612"/>
                <a:gd name="T20" fmla="*/ 2955 w 5778"/>
                <a:gd name="T21" fmla="*/ 2918 h 4612"/>
                <a:gd name="T22" fmla="*/ 3364 w 5778"/>
                <a:gd name="T23" fmla="*/ 2792 h 4612"/>
                <a:gd name="T24" fmla="*/ 3512 w 5778"/>
                <a:gd name="T25" fmla="*/ 2495 h 4612"/>
                <a:gd name="T26" fmla="*/ 3653 w 5778"/>
                <a:gd name="T27" fmla="*/ 2027 h 4612"/>
                <a:gd name="T28" fmla="*/ 3780 w 5778"/>
                <a:gd name="T29" fmla="*/ 1997 h 4612"/>
                <a:gd name="T30" fmla="*/ 3965 w 5778"/>
                <a:gd name="T31" fmla="*/ 1626 h 4612"/>
                <a:gd name="T32" fmla="*/ 4396 w 5778"/>
                <a:gd name="T33" fmla="*/ 1864 h 4612"/>
                <a:gd name="T34" fmla="*/ 4589 w 5778"/>
                <a:gd name="T35" fmla="*/ 1849 h 4612"/>
                <a:gd name="T36" fmla="*/ 4782 w 5778"/>
                <a:gd name="T37" fmla="*/ 1960 h 4612"/>
                <a:gd name="T38" fmla="*/ 5094 w 5778"/>
                <a:gd name="T39" fmla="*/ 2005 h 4612"/>
                <a:gd name="T40" fmla="*/ 5116 w 5778"/>
                <a:gd name="T41" fmla="*/ 2540 h 4612"/>
                <a:gd name="T42" fmla="*/ 5287 w 5778"/>
                <a:gd name="T43" fmla="*/ 2554 h 4612"/>
                <a:gd name="T44" fmla="*/ 5532 w 5778"/>
                <a:gd name="T45" fmla="*/ 2101 h 4612"/>
                <a:gd name="T46" fmla="*/ 5740 w 5778"/>
                <a:gd name="T47" fmla="*/ 2079 h 4612"/>
                <a:gd name="T48" fmla="*/ 5450 w 5778"/>
                <a:gd name="T49" fmla="*/ 1804 h 4612"/>
                <a:gd name="T50" fmla="*/ 5435 w 5778"/>
                <a:gd name="T51" fmla="*/ 1485 h 4612"/>
                <a:gd name="T52" fmla="*/ 5554 w 5778"/>
                <a:gd name="T53" fmla="*/ 987 h 4612"/>
                <a:gd name="T54" fmla="*/ 5629 w 5778"/>
                <a:gd name="T55" fmla="*/ 750 h 4612"/>
                <a:gd name="T56" fmla="*/ 5354 w 5778"/>
                <a:gd name="T57" fmla="*/ 497 h 4612"/>
                <a:gd name="T58" fmla="*/ 4797 w 5778"/>
                <a:gd name="T59" fmla="*/ 482 h 4612"/>
                <a:gd name="T60" fmla="*/ 4418 w 5778"/>
                <a:gd name="T61" fmla="*/ 438 h 4612"/>
                <a:gd name="T62" fmla="*/ 4017 w 5778"/>
                <a:gd name="T63" fmla="*/ 453 h 4612"/>
                <a:gd name="T64" fmla="*/ 3379 w 5778"/>
                <a:gd name="T65" fmla="*/ 431 h 4612"/>
                <a:gd name="T66" fmla="*/ 3193 w 5778"/>
                <a:gd name="T67" fmla="*/ 341 h 4612"/>
                <a:gd name="T68" fmla="*/ 2807 w 5778"/>
                <a:gd name="T69" fmla="*/ 571 h 4612"/>
                <a:gd name="T70" fmla="*/ 2502 w 5778"/>
                <a:gd name="T71" fmla="*/ 683 h 4612"/>
                <a:gd name="T72" fmla="*/ 2005 w 5778"/>
                <a:gd name="T73" fmla="*/ 460 h 4612"/>
                <a:gd name="T74" fmla="*/ 1336 w 5778"/>
                <a:gd name="T75" fmla="*/ 0 h 4612"/>
                <a:gd name="T76" fmla="*/ 1099 w 5778"/>
                <a:gd name="T77" fmla="*/ 52 h 4612"/>
                <a:gd name="T78" fmla="*/ 928 w 5778"/>
                <a:gd name="T79" fmla="*/ 260 h 4612"/>
                <a:gd name="T80" fmla="*/ 1032 w 5778"/>
                <a:gd name="T81" fmla="*/ 416 h 4612"/>
                <a:gd name="T82" fmla="*/ 735 w 5778"/>
                <a:gd name="T83" fmla="*/ 601 h 4612"/>
                <a:gd name="T84" fmla="*/ 765 w 5778"/>
                <a:gd name="T85" fmla="*/ 995 h 4612"/>
                <a:gd name="T86" fmla="*/ 564 w 5778"/>
                <a:gd name="T87" fmla="*/ 1047 h 4612"/>
                <a:gd name="T88" fmla="*/ 386 w 5778"/>
                <a:gd name="T89" fmla="*/ 1322 h 4612"/>
                <a:gd name="T90" fmla="*/ 104 w 5778"/>
                <a:gd name="T91" fmla="*/ 1181 h 4612"/>
                <a:gd name="T92" fmla="*/ 67 w 5778"/>
                <a:gd name="T93" fmla="*/ 1396 h 4612"/>
                <a:gd name="T94" fmla="*/ 126 w 5778"/>
                <a:gd name="T95" fmla="*/ 1633 h 4612"/>
                <a:gd name="T96" fmla="*/ 67 w 5778"/>
                <a:gd name="T97" fmla="*/ 1916 h 4612"/>
                <a:gd name="T98" fmla="*/ 185 w 5778"/>
                <a:gd name="T99" fmla="*/ 1916 h 4612"/>
                <a:gd name="T100" fmla="*/ 111 w 5778"/>
                <a:gd name="T101" fmla="*/ 2131 h 4612"/>
                <a:gd name="T102" fmla="*/ 81 w 5778"/>
                <a:gd name="T103" fmla="*/ 2287 h 4612"/>
                <a:gd name="T104" fmla="*/ 81 w 5778"/>
                <a:gd name="T105" fmla="*/ 2480 h 4612"/>
                <a:gd name="T106" fmla="*/ 81 w 5778"/>
                <a:gd name="T107" fmla="*/ 2562 h 4612"/>
                <a:gd name="T108" fmla="*/ 185 w 5778"/>
                <a:gd name="T109" fmla="*/ 3059 h 4612"/>
                <a:gd name="T110" fmla="*/ 215 w 5778"/>
                <a:gd name="T111" fmla="*/ 3356 h 4612"/>
                <a:gd name="T112" fmla="*/ 245 w 5778"/>
                <a:gd name="T113" fmla="*/ 3728 h 4612"/>
                <a:gd name="T114" fmla="*/ 312 w 5778"/>
                <a:gd name="T115" fmla="*/ 4166 h 4612"/>
                <a:gd name="T116" fmla="*/ 475 w 5778"/>
                <a:gd name="T117" fmla="*/ 4470 h 4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78" h="4612">
                  <a:moveTo>
                    <a:pt x="475" y="4470"/>
                  </a:moveTo>
                  <a:lnTo>
                    <a:pt x="475" y="4470"/>
                  </a:lnTo>
                  <a:cubicBezTo>
                    <a:pt x="482" y="4441"/>
                    <a:pt x="505" y="4441"/>
                    <a:pt x="542" y="4441"/>
                  </a:cubicBezTo>
                  <a:cubicBezTo>
                    <a:pt x="557" y="4500"/>
                    <a:pt x="601" y="4522"/>
                    <a:pt x="601" y="4582"/>
                  </a:cubicBezTo>
                  <a:cubicBezTo>
                    <a:pt x="646" y="4589"/>
                    <a:pt x="698" y="4611"/>
                    <a:pt x="742" y="4611"/>
                  </a:cubicBezTo>
                  <a:cubicBezTo>
                    <a:pt x="742" y="4611"/>
                    <a:pt x="750" y="4611"/>
                    <a:pt x="757" y="4611"/>
                  </a:cubicBezTo>
                  <a:cubicBezTo>
                    <a:pt x="750" y="4604"/>
                    <a:pt x="735" y="4604"/>
                    <a:pt x="720" y="4604"/>
                  </a:cubicBezTo>
                  <a:cubicBezTo>
                    <a:pt x="705" y="4537"/>
                    <a:pt x="824" y="4515"/>
                    <a:pt x="869" y="4522"/>
                  </a:cubicBezTo>
                  <a:cubicBezTo>
                    <a:pt x="869" y="4507"/>
                    <a:pt x="861" y="4500"/>
                    <a:pt x="846" y="4492"/>
                  </a:cubicBezTo>
                  <a:lnTo>
                    <a:pt x="846" y="4485"/>
                  </a:lnTo>
                  <a:cubicBezTo>
                    <a:pt x="876" y="4485"/>
                    <a:pt x="891" y="4500"/>
                    <a:pt x="920" y="4500"/>
                  </a:cubicBezTo>
                  <a:cubicBezTo>
                    <a:pt x="920" y="4485"/>
                    <a:pt x="920" y="4463"/>
                    <a:pt x="920" y="4448"/>
                  </a:cubicBezTo>
                  <a:cubicBezTo>
                    <a:pt x="950" y="4441"/>
                    <a:pt x="1017" y="4381"/>
                    <a:pt x="980" y="4351"/>
                  </a:cubicBezTo>
                  <a:cubicBezTo>
                    <a:pt x="950" y="4337"/>
                    <a:pt x="898" y="4351"/>
                    <a:pt x="913" y="4299"/>
                  </a:cubicBezTo>
                  <a:cubicBezTo>
                    <a:pt x="943" y="4284"/>
                    <a:pt x="972" y="4292"/>
                    <a:pt x="1010" y="4292"/>
                  </a:cubicBezTo>
                  <a:cubicBezTo>
                    <a:pt x="1017" y="4247"/>
                    <a:pt x="995" y="4136"/>
                    <a:pt x="928" y="4144"/>
                  </a:cubicBezTo>
                  <a:cubicBezTo>
                    <a:pt x="913" y="4181"/>
                    <a:pt x="891" y="4151"/>
                    <a:pt x="891" y="4129"/>
                  </a:cubicBezTo>
                  <a:cubicBezTo>
                    <a:pt x="876" y="4092"/>
                    <a:pt x="891" y="4099"/>
                    <a:pt x="913" y="4077"/>
                  </a:cubicBezTo>
                  <a:cubicBezTo>
                    <a:pt x="943" y="4047"/>
                    <a:pt x="854" y="3987"/>
                    <a:pt x="854" y="3950"/>
                  </a:cubicBezTo>
                  <a:cubicBezTo>
                    <a:pt x="883" y="3943"/>
                    <a:pt x="891" y="3980"/>
                    <a:pt x="920" y="3973"/>
                  </a:cubicBezTo>
                  <a:cubicBezTo>
                    <a:pt x="920" y="3950"/>
                    <a:pt x="920" y="3936"/>
                    <a:pt x="950" y="3928"/>
                  </a:cubicBezTo>
                  <a:cubicBezTo>
                    <a:pt x="1002" y="3921"/>
                    <a:pt x="972" y="3928"/>
                    <a:pt x="987" y="3891"/>
                  </a:cubicBezTo>
                  <a:cubicBezTo>
                    <a:pt x="1002" y="3869"/>
                    <a:pt x="1047" y="3876"/>
                    <a:pt x="1069" y="3876"/>
                  </a:cubicBezTo>
                  <a:cubicBezTo>
                    <a:pt x="1091" y="3891"/>
                    <a:pt x="1091" y="3913"/>
                    <a:pt x="1091" y="3936"/>
                  </a:cubicBezTo>
                  <a:cubicBezTo>
                    <a:pt x="1128" y="3936"/>
                    <a:pt x="1151" y="3921"/>
                    <a:pt x="1180" y="3928"/>
                  </a:cubicBezTo>
                  <a:cubicBezTo>
                    <a:pt x="1143" y="3891"/>
                    <a:pt x="1173" y="3854"/>
                    <a:pt x="1225" y="3854"/>
                  </a:cubicBezTo>
                  <a:cubicBezTo>
                    <a:pt x="1232" y="3832"/>
                    <a:pt x="1285" y="3824"/>
                    <a:pt x="1307" y="3824"/>
                  </a:cubicBezTo>
                  <a:cubicBezTo>
                    <a:pt x="1351" y="3817"/>
                    <a:pt x="1366" y="3787"/>
                    <a:pt x="1366" y="3742"/>
                  </a:cubicBezTo>
                  <a:cubicBezTo>
                    <a:pt x="1381" y="3742"/>
                    <a:pt x="1388" y="3742"/>
                    <a:pt x="1396" y="3742"/>
                  </a:cubicBezTo>
                  <a:cubicBezTo>
                    <a:pt x="1396" y="3728"/>
                    <a:pt x="1403" y="3683"/>
                    <a:pt x="1388" y="3676"/>
                  </a:cubicBezTo>
                  <a:cubicBezTo>
                    <a:pt x="1448" y="3676"/>
                    <a:pt x="1522" y="3683"/>
                    <a:pt x="1559" y="3735"/>
                  </a:cubicBezTo>
                  <a:cubicBezTo>
                    <a:pt x="1574" y="3757"/>
                    <a:pt x="1611" y="3750"/>
                    <a:pt x="1633" y="3742"/>
                  </a:cubicBezTo>
                  <a:cubicBezTo>
                    <a:pt x="1656" y="3735"/>
                    <a:pt x="1641" y="3705"/>
                    <a:pt x="1641" y="3690"/>
                  </a:cubicBezTo>
                  <a:cubicBezTo>
                    <a:pt x="1700" y="3668"/>
                    <a:pt x="1797" y="3698"/>
                    <a:pt x="1864" y="3690"/>
                  </a:cubicBezTo>
                  <a:cubicBezTo>
                    <a:pt x="1864" y="3676"/>
                    <a:pt x="1864" y="3661"/>
                    <a:pt x="1864" y="3653"/>
                  </a:cubicBezTo>
                  <a:cubicBezTo>
                    <a:pt x="1916" y="3646"/>
                    <a:pt x="1886" y="3668"/>
                    <a:pt x="1916" y="3690"/>
                  </a:cubicBezTo>
                  <a:cubicBezTo>
                    <a:pt x="1953" y="3713"/>
                    <a:pt x="1953" y="3661"/>
                    <a:pt x="1953" y="3646"/>
                  </a:cubicBezTo>
                  <a:cubicBezTo>
                    <a:pt x="1945" y="3609"/>
                    <a:pt x="1953" y="3587"/>
                    <a:pt x="1938" y="3557"/>
                  </a:cubicBezTo>
                  <a:cubicBezTo>
                    <a:pt x="1923" y="3527"/>
                    <a:pt x="1938" y="3505"/>
                    <a:pt x="1960" y="3490"/>
                  </a:cubicBezTo>
                  <a:cubicBezTo>
                    <a:pt x="1968" y="3453"/>
                    <a:pt x="1930" y="3423"/>
                    <a:pt x="1938" y="3386"/>
                  </a:cubicBezTo>
                  <a:cubicBezTo>
                    <a:pt x="1938" y="3356"/>
                    <a:pt x="1953" y="3319"/>
                    <a:pt x="1953" y="3282"/>
                  </a:cubicBezTo>
                  <a:cubicBezTo>
                    <a:pt x="1997" y="3275"/>
                    <a:pt x="2005" y="3304"/>
                    <a:pt x="2027" y="3334"/>
                  </a:cubicBezTo>
                  <a:cubicBezTo>
                    <a:pt x="2042" y="3342"/>
                    <a:pt x="2094" y="3356"/>
                    <a:pt x="2101" y="3334"/>
                  </a:cubicBezTo>
                  <a:cubicBezTo>
                    <a:pt x="2131" y="3334"/>
                    <a:pt x="2168" y="3386"/>
                    <a:pt x="2183" y="3416"/>
                  </a:cubicBezTo>
                  <a:cubicBezTo>
                    <a:pt x="2213" y="3416"/>
                    <a:pt x="2257" y="3431"/>
                    <a:pt x="2287" y="3416"/>
                  </a:cubicBezTo>
                  <a:lnTo>
                    <a:pt x="2287" y="3401"/>
                  </a:lnTo>
                  <a:cubicBezTo>
                    <a:pt x="2287" y="3401"/>
                    <a:pt x="2384" y="3438"/>
                    <a:pt x="2391" y="3438"/>
                  </a:cubicBezTo>
                  <a:cubicBezTo>
                    <a:pt x="2443" y="3438"/>
                    <a:pt x="2458" y="3453"/>
                    <a:pt x="2495" y="3482"/>
                  </a:cubicBezTo>
                  <a:cubicBezTo>
                    <a:pt x="2502" y="3460"/>
                    <a:pt x="2517" y="3453"/>
                    <a:pt x="2517" y="3438"/>
                  </a:cubicBezTo>
                  <a:cubicBezTo>
                    <a:pt x="2487" y="3423"/>
                    <a:pt x="2480" y="3379"/>
                    <a:pt x="2480" y="3349"/>
                  </a:cubicBezTo>
                  <a:cubicBezTo>
                    <a:pt x="2487" y="3327"/>
                    <a:pt x="2502" y="3319"/>
                    <a:pt x="2495" y="3297"/>
                  </a:cubicBezTo>
                  <a:cubicBezTo>
                    <a:pt x="2487" y="3282"/>
                    <a:pt x="2480" y="3267"/>
                    <a:pt x="2487" y="3252"/>
                  </a:cubicBezTo>
                  <a:cubicBezTo>
                    <a:pt x="2510" y="3252"/>
                    <a:pt x="2532" y="3267"/>
                    <a:pt x="2562" y="3267"/>
                  </a:cubicBezTo>
                  <a:cubicBezTo>
                    <a:pt x="2584" y="3267"/>
                    <a:pt x="2569" y="3223"/>
                    <a:pt x="2584" y="3208"/>
                  </a:cubicBezTo>
                  <a:cubicBezTo>
                    <a:pt x="2606" y="3185"/>
                    <a:pt x="2606" y="3163"/>
                    <a:pt x="2643" y="3156"/>
                  </a:cubicBezTo>
                  <a:cubicBezTo>
                    <a:pt x="2673" y="3156"/>
                    <a:pt x="2695" y="3171"/>
                    <a:pt x="2725" y="3171"/>
                  </a:cubicBezTo>
                  <a:cubicBezTo>
                    <a:pt x="2755" y="3252"/>
                    <a:pt x="2762" y="3163"/>
                    <a:pt x="2807" y="3148"/>
                  </a:cubicBezTo>
                  <a:cubicBezTo>
                    <a:pt x="2836" y="3141"/>
                    <a:pt x="2844" y="3119"/>
                    <a:pt x="2814" y="3096"/>
                  </a:cubicBezTo>
                  <a:cubicBezTo>
                    <a:pt x="2792" y="3082"/>
                    <a:pt x="2807" y="3052"/>
                    <a:pt x="2814" y="3030"/>
                  </a:cubicBezTo>
                  <a:cubicBezTo>
                    <a:pt x="2814" y="3030"/>
                    <a:pt x="2814" y="3030"/>
                    <a:pt x="2822" y="3030"/>
                  </a:cubicBezTo>
                  <a:cubicBezTo>
                    <a:pt x="2822" y="3037"/>
                    <a:pt x="2822" y="3045"/>
                    <a:pt x="2822" y="3052"/>
                  </a:cubicBezTo>
                  <a:cubicBezTo>
                    <a:pt x="2859" y="3074"/>
                    <a:pt x="2896" y="3067"/>
                    <a:pt x="2933" y="3052"/>
                  </a:cubicBezTo>
                  <a:cubicBezTo>
                    <a:pt x="2926" y="3052"/>
                    <a:pt x="2948" y="3030"/>
                    <a:pt x="2948" y="3030"/>
                  </a:cubicBezTo>
                  <a:cubicBezTo>
                    <a:pt x="2955" y="3022"/>
                    <a:pt x="2948" y="3000"/>
                    <a:pt x="2948" y="2985"/>
                  </a:cubicBezTo>
                  <a:cubicBezTo>
                    <a:pt x="2985" y="2985"/>
                    <a:pt x="2985" y="2985"/>
                    <a:pt x="2985" y="2948"/>
                  </a:cubicBezTo>
                  <a:cubicBezTo>
                    <a:pt x="2985" y="2933"/>
                    <a:pt x="2970" y="2918"/>
                    <a:pt x="2955" y="2918"/>
                  </a:cubicBezTo>
                  <a:cubicBezTo>
                    <a:pt x="2985" y="2822"/>
                    <a:pt x="3089" y="2918"/>
                    <a:pt x="3126" y="2859"/>
                  </a:cubicBezTo>
                  <a:cubicBezTo>
                    <a:pt x="3148" y="2822"/>
                    <a:pt x="3193" y="2814"/>
                    <a:pt x="3215" y="2777"/>
                  </a:cubicBezTo>
                  <a:cubicBezTo>
                    <a:pt x="3245" y="2732"/>
                    <a:pt x="3230" y="2718"/>
                    <a:pt x="3289" y="2725"/>
                  </a:cubicBezTo>
                  <a:cubicBezTo>
                    <a:pt x="3297" y="2755"/>
                    <a:pt x="3282" y="2918"/>
                    <a:pt x="3341" y="2822"/>
                  </a:cubicBezTo>
                  <a:cubicBezTo>
                    <a:pt x="3349" y="2822"/>
                    <a:pt x="3349" y="2822"/>
                    <a:pt x="3356" y="2822"/>
                  </a:cubicBezTo>
                  <a:cubicBezTo>
                    <a:pt x="3356" y="2807"/>
                    <a:pt x="3356" y="2799"/>
                    <a:pt x="3364" y="2792"/>
                  </a:cubicBezTo>
                  <a:cubicBezTo>
                    <a:pt x="3371" y="2762"/>
                    <a:pt x="3394" y="2732"/>
                    <a:pt x="3379" y="2695"/>
                  </a:cubicBezTo>
                  <a:cubicBezTo>
                    <a:pt x="3371" y="2673"/>
                    <a:pt x="3356" y="2673"/>
                    <a:pt x="3356" y="2643"/>
                  </a:cubicBezTo>
                  <a:cubicBezTo>
                    <a:pt x="3379" y="2636"/>
                    <a:pt x="3379" y="2621"/>
                    <a:pt x="3371" y="2606"/>
                  </a:cubicBezTo>
                  <a:cubicBezTo>
                    <a:pt x="3394" y="2606"/>
                    <a:pt x="3408" y="2599"/>
                    <a:pt x="3401" y="2577"/>
                  </a:cubicBezTo>
                  <a:cubicBezTo>
                    <a:pt x="3423" y="2562"/>
                    <a:pt x="3460" y="2584"/>
                    <a:pt x="3482" y="2577"/>
                  </a:cubicBezTo>
                  <a:cubicBezTo>
                    <a:pt x="3497" y="2577"/>
                    <a:pt x="3505" y="2502"/>
                    <a:pt x="3512" y="2495"/>
                  </a:cubicBezTo>
                  <a:cubicBezTo>
                    <a:pt x="3534" y="2450"/>
                    <a:pt x="3564" y="2413"/>
                    <a:pt x="3601" y="2398"/>
                  </a:cubicBezTo>
                  <a:cubicBezTo>
                    <a:pt x="3631" y="2383"/>
                    <a:pt x="3646" y="2376"/>
                    <a:pt x="3639" y="2339"/>
                  </a:cubicBezTo>
                  <a:lnTo>
                    <a:pt x="3609" y="2339"/>
                  </a:lnTo>
                  <a:cubicBezTo>
                    <a:pt x="3616" y="2287"/>
                    <a:pt x="3482" y="2220"/>
                    <a:pt x="3579" y="2190"/>
                  </a:cubicBezTo>
                  <a:cubicBezTo>
                    <a:pt x="3624" y="2175"/>
                    <a:pt x="3594" y="2131"/>
                    <a:pt x="3616" y="2094"/>
                  </a:cubicBezTo>
                  <a:cubicBezTo>
                    <a:pt x="3631" y="2072"/>
                    <a:pt x="3661" y="2064"/>
                    <a:pt x="3653" y="2027"/>
                  </a:cubicBezTo>
                  <a:cubicBezTo>
                    <a:pt x="3668" y="2020"/>
                    <a:pt x="3683" y="2020"/>
                    <a:pt x="3698" y="2027"/>
                  </a:cubicBezTo>
                  <a:cubicBezTo>
                    <a:pt x="3691" y="2064"/>
                    <a:pt x="3750" y="2072"/>
                    <a:pt x="3728" y="2116"/>
                  </a:cubicBezTo>
                  <a:cubicBezTo>
                    <a:pt x="3750" y="2086"/>
                    <a:pt x="3794" y="2094"/>
                    <a:pt x="3824" y="2094"/>
                  </a:cubicBezTo>
                  <a:cubicBezTo>
                    <a:pt x="3831" y="2086"/>
                    <a:pt x="3839" y="2079"/>
                    <a:pt x="3839" y="2079"/>
                  </a:cubicBezTo>
                  <a:cubicBezTo>
                    <a:pt x="3824" y="2064"/>
                    <a:pt x="3824" y="2035"/>
                    <a:pt x="3802" y="2020"/>
                  </a:cubicBezTo>
                  <a:cubicBezTo>
                    <a:pt x="3787" y="2012"/>
                    <a:pt x="3780" y="2012"/>
                    <a:pt x="3780" y="1997"/>
                  </a:cubicBezTo>
                  <a:cubicBezTo>
                    <a:pt x="3839" y="1990"/>
                    <a:pt x="3876" y="1997"/>
                    <a:pt x="3921" y="1945"/>
                  </a:cubicBezTo>
                  <a:cubicBezTo>
                    <a:pt x="3943" y="1923"/>
                    <a:pt x="3943" y="1841"/>
                    <a:pt x="3943" y="1812"/>
                  </a:cubicBezTo>
                  <a:cubicBezTo>
                    <a:pt x="3943" y="1789"/>
                    <a:pt x="3913" y="1797"/>
                    <a:pt x="3928" y="1775"/>
                  </a:cubicBezTo>
                  <a:cubicBezTo>
                    <a:pt x="3936" y="1760"/>
                    <a:pt x="3958" y="1767"/>
                    <a:pt x="3965" y="1752"/>
                  </a:cubicBezTo>
                  <a:cubicBezTo>
                    <a:pt x="4002" y="1708"/>
                    <a:pt x="3936" y="1685"/>
                    <a:pt x="3936" y="1648"/>
                  </a:cubicBezTo>
                  <a:cubicBezTo>
                    <a:pt x="3943" y="1648"/>
                    <a:pt x="3958" y="1633"/>
                    <a:pt x="3965" y="1626"/>
                  </a:cubicBezTo>
                  <a:cubicBezTo>
                    <a:pt x="3980" y="1648"/>
                    <a:pt x="4077" y="1678"/>
                    <a:pt x="4077" y="1715"/>
                  </a:cubicBezTo>
                  <a:cubicBezTo>
                    <a:pt x="4121" y="1723"/>
                    <a:pt x="4166" y="1693"/>
                    <a:pt x="4210" y="1708"/>
                  </a:cubicBezTo>
                  <a:cubicBezTo>
                    <a:pt x="4247" y="1723"/>
                    <a:pt x="4285" y="1723"/>
                    <a:pt x="4322" y="1723"/>
                  </a:cubicBezTo>
                  <a:cubicBezTo>
                    <a:pt x="4322" y="1760"/>
                    <a:pt x="4322" y="1797"/>
                    <a:pt x="4322" y="1827"/>
                  </a:cubicBezTo>
                  <a:cubicBezTo>
                    <a:pt x="4351" y="1834"/>
                    <a:pt x="4388" y="1819"/>
                    <a:pt x="4418" y="1827"/>
                  </a:cubicBezTo>
                  <a:cubicBezTo>
                    <a:pt x="4426" y="1849"/>
                    <a:pt x="4411" y="1856"/>
                    <a:pt x="4396" y="1864"/>
                  </a:cubicBezTo>
                  <a:cubicBezTo>
                    <a:pt x="4374" y="1878"/>
                    <a:pt x="4374" y="1908"/>
                    <a:pt x="4374" y="1930"/>
                  </a:cubicBezTo>
                  <a:cubicBezTo>
                    <a:pt x="4411" y="1938"/>
                    <a:pt x="4455" y="1930"/>
                    <a:pt x="4493" y="1938"/>
                  </a:cubicBezTo>
                  <a:cubicBezTo>
                    <a:pt x="4493" y="1930"/>
                    <a:pt x="4493" y="1930"/>
                    <a:pt x="4500" y="1923"/>
                  </a:cubicBezTo>
                  <a:cubicBezTo>
                    <a:pt x="4537" y="1923"/>
                    <a:pt x="4544" y="1975"/>
                    <a:pt x="4589" y="1968"/>
                  </a:cubicBezTo>
                  <a:cubicBezTo>
                    <a:pt x="4574" y="1953"/>
                    <a:pt x="4559" y="1923"/>
                    <a:pt x="4589" y="1908"/>
                  </a:cubicBezTo>
                  <a:cubicBezTo>
                    <a:pt x="4589" y="1893"/>
                    <a:pt x="4589" y="1871"/>
                    <a:pt x="4589" y="1849"/>
                  </a:cubicBezTo>
                  <a:cubicBezTo>
                    <a:pt x="4596" y="1849"/>
                    <a:pt x="4604" y="1849"/>
                    <a:pt x="4611" y="1849"/>
                  </a:cubicBezTo>
                  <a:cubicBezTo>
                    <a:pt x="4619" y="1856"/>
                    <a:pt x="4619" y="1878"/>
                    <a:pt x="4626" y="1878"/>
                  </a:cubicBezTo>
                  <a:cubicBezTo>
                    <a:pt x="4641" y="1893"/>
                    <a:pt x="4671" y="1886"/>
                    <a:pt x="4693" y="1886"/>
                  </a:cubicBezTo>
                  <a:cubicBezTo>
                    <a:pt x="4693" y="1893"/>
                    <a:pt x="4693" y="1908"/>
                    <a:pt x="4693" y="1916"/>
                  </a:cubicBezTo>
                  <a:cubicBezTo>
                    <a:pt x="4700" y="1916"/>
                    <a:pt x="4715" y="1916"/>
                    <a:pt x="4723" y="1916"/>
                  </a:cubicBezTo>
                  <a:cubicBezTo>
                    <a:pt x="4715" y="1945"/>
                    <a:pt x="4760" y="1997"/>
                    <a:pt x="4782" y="1960"/>
                  </a:cubicBezTo>
                  <a:cubicBezTo>
                    <a:pt x="4790" y="1945"/>
                    <a:pt x="4775" y="1930"/>
                    <a:pt x="4790" y="1916"/>
                  </a:cubicBezTo>
                  <a:cubicBezTo>
                    <a:pt x="4804" y="1908"/>
                    <a:pt x="4819" y="1930"/>
                    <a:pt x="4819" y="1945"/>
                  </a:cubicBezTo>
                  <a:cubicBezTo>
                    <a:pt x="4841" y="1945"/>
                    <a:pt x="4849" y="1923"/>
                    <a:pt x="4849" y="1901"/>
                  </a:cubicBezTo>
                  <a:cubicBezTo>
                    <a:pt x="4886" y="1901"/>
                    <a:pt x="4908" y="1916"/>
                    <a:pt x="4945" y="1908"/>
                  </a:cubicBezTo>
                  <a:cubicBezTo>
                    <a:pt x="4960" y="1901"/>
                    <a:pt x="4968" y="1908"/>
                    <a:pt x="4983" y="1923"/>
                  </a:cubicBezTo>
                  <a:cubicBezTo>
                    <a:pt x="5005" y="1953"/>
                    <a:pt x="5049" y="1997"/>
                    <a:pt x="5094" y="2005"/>
                  </a:cubicBezTo>
                  <a:cubicBezTo>
                    <a:pt x="5094" y="2027"/>
                    <a:pt x="5116" y="2035"/>
                    <a:pt x="5116" y="2057"/>
                  </a:cubicBezTo>
                  <a:cubicBezTo>
                    <a:pt x="5116" y="2086"/>
                    <a:pt x="5109" y="2101"/>
                    <a:pt x="5101" y="2124"/>
                  </a:cubicBezTo>
                  <a:cubicBezTo>
                    <a:pt x="5087" y="2168"/>
                    <a:pt x="5101" y="2220"/>
                    <a:pt x="5072" y="2257"/>
                  </a:cubicBezTo>
                  <a:cubicBezTo>
                    <a:pt x="5035" y="2287"/>
                    <a:pt x="5012" y="2324"/>
                    <a:pt x="5064" y="2346"/>
                  </a:cubicBezTo>
                  <a:cubicBezTo>
                    <a:pt x="5094" y="2361"/>
                    <a:pt x="5109" y="2458"/>
                    <a:pt x="5101" y="2487"/>
                  </a:cubicBezTo>
                  <a:cubicBezTo>
                    <a:pt x="5057" y="2487"/>
                    <a:pt x="5101" y="2532"/>
                    <a:pt x="5116" y="2540"/>
                  </a:cubicBezTo>
                  <a:cubicBezTo>
                    <a:pt x="5153" y="2577"/>
                    <a:pt x="5205" y="2584"/>
                    <a:pt x="5250" y="2599"/>
                  </a:cubicBezTo>
                  <a:cubicBezTo>
                    <a:pt x="5265" y="2599"/>
                    <a:pt x="5272" y="2599"/>
                    <a:pt x="5280" y="2599"/>
                  </a:cubicBezTo>
                  <a:cubicBezTo>
                    <a:pt x="5280" y="2591"/>
                    <a:pt x="5280" y="2591"/>
                    <a:pt x="5280" y="2591"/>
                  </a:cubicBezTo>
                  <a:cubicBezTo>
                    <a:pt x="5280" y="2591"/>
                    <a:pt x="5280" y="2591"/>
                    <a:pt x="5280" y="2599"/>
                  </a:cubicBezTo>
                  <a:lnTo>
                    <a:pt x="5287" y="2599"/>
                  </a:lnTo>
                  <a:cubicBezTo>
                    <a:pt x="5287" y="2577"/>
                    <a:pt x="5287" y="2554"/>
                    <a:pt x="5287" y="2554"/>
                  </a:cubicBezTo>
                  <a:cubicBezTo>
                    <a:pt x="5272" y="2502"/>
                    <a:pt x="5324" y="2517"/>
                    <a:pt x="5361" y="2495"/>
                  </a:cubicBezTo>
                  <a:cubicBezTo>
                    <a:pt x="5421" y="2458"/>
                    <a:pt x="5346" y="2428"/>
                    <a:pt x="5332" y="2406"/>
                  </a:cubicBezTo>
                  <a:cubicBezTo>
                    <a:pt x="5317" y="2383"/>
                    <a:pt x="5302" y="2294"/>
                    <a:pt x="5339" y="2287"/>
                  </a:cubicBezTo>
                  <a:cubicBezTo>
                    <a:pt x="5384" y="2280"/>
                    <a:pt x="5339" y="2213"/>
                    <a:pt x="5384" y="2205"/>
                  </a:cubicBezTo>
                  <a:cubicBezTo>
                    <a:pt x="5384" y="2198"/>
                    <a:pt x="5384" y="2198"/>
                    <a:pt x="5384" y="2190"/>
                  </a:cubicBezTo>
                  <a:cubicBezTo>
                    <a:pt x="5428" y="2198"/>
                    <a:pt x="5502" y="2079"/>
                    <a:pt x="5532" y="2101"/>
                  </a:cubicBezTo>
                  <a:cubicBezTo>
                    <a:pt x="5554" y="2116"/>
                    <a:pt x="5562" y="2153"/>
                    <a:pt x="5591" y="2161"/>
                  </a:cubicBezTo>
                  <a:cubicBezTo>
                    <a:pt x="5614" y="2168"/>
                    <a:pt x="5651" y="2175"/>
                    <a:pt x="5681" y="2168"/>
                  </a:cubicBezTo>
                  <a:cubicBezTo>
                    <a:pt x="5688" y="2153"/>
                    <a:pt x="5703" y="2153"/>
                    <a:pt x="5718" y="2146"/>
                  </a:cubicBezTo>
                  <a:cubicBezTo>
                    <a:pt x="5725" y="2131"/>
                    <a:pt x="5725" y="2138"/>
                    <a:pt x="5733" y="2131"/>
                  </a:cubicBezTo>
                  <a:cubicBezTo>
                    <a:pt x="5733" y="2109"/>
                    <a:pt x="5747" y="2101"/>
                    <a:pt x="5762" y="2086"/>
                  </a:cubicBezTo>
                  <a:cubicBezTo>
                    <a:pt x="5755" y="2086"/>
                    <a:pt x="5747" y="2079"/>
                    <a:pt x="5740" y="2079"/>
                  </a:cubicBezTo>
                  <a:cubicBezTo>
                    <a:pt x="5733" y="2049"/>
                    <a:pt x="5777" y="2035"/>
                    <a:pt x="5770" y="2005"/>
                  </a:cubicBezTo>
                  <a:cubicBezTo>
                    <a:pt x="5755" y="1968"/>
                    <a:pt x="5695" y="1968"/>
                    <a:pt x="5658" y="1968"/>
                  </a:cubicBezTo>
                  <a:cubicBezTo>
                    <a:pt x="5658" y="1953"/>
                    <a:pt x="5651" y="1945"/>
                    <a:pt x="5651" y="1930"/>
                  </a:cubicBezTo>
                  <a:cubicBezTo>
                    <a:pt x="5599" y="1930"/>
                    <a:pt x="5599" y="1908"/>
                    <a:pt x="5599" y="1849"/>
                  </a:cubicBezTo>
                  <a:cubicBezTo>
                    <a:pt x="5562" y="1841"/>
                    <a:pt x="5569" y="1797"/>
                    <a:pt x="5540" y="1775"/>
                  </a:cubicBezTo>
                  <a:cubicBezTo>
                    <a:pt x="5502" y="1752"/>
                    <a:pt x="5480" y="1789"/>
                    <a:pt x="5450" y="1804"/>
                  </a:cubicBezTo>
                  <a:cubicBezTo>
                    <a:pt x="5428" y="1775"/>
                    <a:pt x="5458" y="1775"/>
                    <a:pt x="5473" y="1745"/>
                  </a:cubicBezTo>
                  <a:cubicBezTo>
                    <a:pt x="5480" y="1723"/>
                    <a:pt x="5450" y="1708"/>
                    <a:pt x="5458" y="1685"/>
                  </a:cubicBezTo>
                  <a:cubicBezTo>
                    <a:pt x="5517" y="1678"/>
                    <a:pt x="5525" y="1678"/>
                    <a:pt x="5525" y="1611"/>
                  </a:cubicBezTo>
                  <a:cubicBezTo>
                    <a:pt x="5532" y="1559"/>
                    <a:pt x="5510" y="1552"/>
                    <a:pt x="5465" y="1530"/>
                  </a:cubicBezTo>
                  <a:cubicBezTo>
                    <a:pt x="5458" y="1537"/>
                    <a:pt x="5443" y="1544"/>
                    <a:pt x="5435" y="1544"/>
                  </a:cubicBezTo>
                  <a:cubicBezTo>
                    <a:pt x="5428" y="1522"/>
                    <a:pt x="5428" y="1500"/>
                    <a:pt x="5435" y="1485"/>
                  </a:cubicBezTo>
                  <a:cubicBezTo>
                    <a:pt x="5443" y="1463"/>
                    <a:pt x="5465" y="1455"/>
                    <a:pt x="5458" y="1433"/>
                  </a:cubicBezTo>
                  <a:cubicBezTo>
                    <a:pt x="5465" y="1463"/>
                    <a:pt x="5554" y="1411"/>
                    <a:pt x="5562" y="1396"/>
                  </a:cubicBezTo>
                  <a:cubicBezTo>
                    <a:pt x="5584" y="1359"/>
                    <a:pt x="5577" y="1329"/>
                    <a:pt x="5577" y="1299"/>
                  </a:cubicBezTo>
                  <a:cubicBezTo>
                    <a:pt x="5577" y="1270"/>
                    <a:pt x="5584" y="1240"/>
                    <a:pt x="5584" y="1203"/>
                  </a:cubicBezTo>
                  <a:cubicBezTo>
                    <a:pt x="5554" y="1203"/>
                    <a:pt x="5532" y="1225"/>
                    <a:pt x="5510" y="1218"/>
                  </a:cubicBezTo>
                  <a:cubicBezTo>
                    <a:pt x="5510" y="1143"/>
                    <a:pt x="5606" y="1069"/>
                    <a:pt x="5554" y="987"/>
                  </a:cubicBezTo>
                  <a:cubicBezTo>
                    <a:pt x="5532" y="958"/>
                    <a:pt x="5495" y="973"/>
                    <a:pt x="5480" y="936"/>
                  </a:cubicBezTo>
                  <a:cubicBezTo>
                    <a:pt x="5465" y="913"/>
                    <a:pt x="5480" y="883"/>
                    <a:pt x="5473" y="854"/>
                  </a:cubicBezTo>
                  <a:cubicBezTo>
                    <a:pt x="5473" y="831"/>
                    <a:pt x="5465" y="817"/>
                    <a:pt x="5465" y="794"/>
                  </a:cubicBezTo>
                  <a:cubicBezTo>
                    <a:pt x="5488" y="787"/>
                    <a:pt x="5510" y="794"/>
                    <a:pt x="5502" y="824"/>
                  </a:cubicBezTo>
                  <a:cubicBezTo>
                    <a:pt x="5532" y="824"/>
                    <a:pt x="5547" y="787"/>
                    <a:pt x="5569" y="787"/>
                  </a:cubicBezTo>
                  <a:cubicBezTo>
                    <a:pt x="5599" y="779"/>
                    <a:pt x="5621" y="772"/>
                    <a:pt x="5629" y="750"/>
                  </a:cubicBezTo>
                  <a:cubicBezTo>
                    <a:pt x="5643" y="713"/>
                    <a:pt x="5629" y="698"/>
                    <a:pt x="5614" y="690"/>
                  </a:cubicBezTo>
                  <a:cubicBezTo>
                    <a:pt x="5599" y="705"/>
                    <a:pt x="5584" y="713"/>
                    <a:pt x="5554" y="713"/>
                  </a:cubicBezTo>
                  <a:cubicBezTo>
                    <a:pt x="5584" y="713"/>
                    <a:pt x="5599" y="705"/>
                    <a:pt x="5614" y="690"/>
                  </a:cubicBezTo>
                  <a:cubicBezTo>
                    <a:pt x="5599" y="676"/>
                    <a:pt x="5569" y="676"/>
                    <a:pt x="5547" y="668"/>
                  </a:cubicBezTo>
                  <a:cubicBezTo>
                    <a:pt x="5480" y="661"/>
                    <a:pt x="5435" y="609"/>
                    <a:pt x="5413" y="549"/>
                  </a:cubicBezTo>
                  <a:cubicBezTo>
                    <a:pt x="5398" y="520"/>
                    <a:pt x="5361" y="520"/>
                    <a:pt x="5354" y="497"/>
                  </a:cubicBezTo>
                  <a:cubicBezTo>
                    <a:pt x="5324" y="497"/>
                    <a:pt x="5317" y="497"/>
                    <a:pt x="5294" y="475"/>
                  </a:cubicBezTo>
                  <a:cubicBezTo>
                    <a:pt x="5287" y="468"/>
                    <a:pt x="5265" y="482"/>
                    <a:pt x="5257" y="490"/>
                  </a:cubicBezTo>
                  <a:cubicBezTo>
                    <a:pt x="5228" y="520"/>
                    <a:pt x="5213" y="527"/>
                    <a:pt x="5168" y="527"/>
                  </a:cubicBezTo>
                  <a:cubicBezTo>
                    <a:pt x="5124" y="534"/>
                    <a:pt x="5079" y="534"/>
                    <a:pt x="5042" y="520"/>
                  </a:cubicBezTo>
                  <a:cubicBezTo>
                    <a:pt x="4990" y="490"/>
                    <a:pt x="4960" y="482"/>
                    <a:pt x="4901" y="490"/>
                  </a:cubicBezTo>
                  <a:cubicBezTo>
                    <a:pt x="4886" y="490"/>
                    <a:pt x="4797" y="520"/>
                    <a:pt x="4797" y="482"/>
                  </a:cubicBezTo>
                  <a:cubicBezTo>
                    <a:pt x="4797" y="438"/>
                    <a:pt x="4760" y="431"/>
                    <a:pt x="4723" y="431"/>
                  </a:cubicBezTo>
                  <a:cubicBezTo>
                    <a:pt x="4671" y="431"/>
                    <a:pt x="4678" y="393"/>
                    <a:pt x="4648" y="371"/>
                  </a:cubicBezTo>
                  <a:cubicBezTo>
                    <a:pt x="4611" y="341"/>
                    <a:pt x="4604" y="408"/>
                    <a:pt x="4596" y="431"/>
                  </a:cubicBezTo>
                  <a:cubicBezTo>
                    <a:pt x="4582" y="431"/>
                    <a:pt x="4567" y="431"/>
                    <a:pt x="4552" y="431"/>
                  </a:cubicBezTo>
                  <a:cubicBezTo>
                    <a:pt x="4552" y="445"/>
                    <a:pt x="4552" y="453"/>
                    <a:pt x="4552" y="460"/>
                  </a:cubicBezTo>
                  <a:cubicBezTo>
                    <a:pt x="4507" y="460"/>
                    <a:pt x="4463" y="431"/>
                    <a:pt x="4418" y="438"/>
                  </a:cubicBezTo>
                  <a:cubicBezTo>
                    <a:pt x="4418" y="468"/>
                    <a:pt x="4418" y="490"/>
                    <a:pt x="4418" y="520"/>
                  </a:cubicBezTo>
                  <a:cubicBezTo>
                    <a:pt x="4359" y="520"/>
                    <a:pt x="4292" y="557"/>
                    <a:pt x="4233" y="527"/>
                  </a:cubicBezTo>
                  <a:cubicBezTo>
                    <a:pt x="4196" y="512"/>
                    <a:pt x="4166" y="460"/>
                    <a:pt x="4121" y="468"/>
                  </a:cubicBezTo>
                  <a:cubicBezTo>
                    <a:pt x="4114" y="490"/>
                    <a:pt x="4077" y="520"/>
                    <a:pt x="4062" y="482"/>
                  </a:cubicBezTo>
                  <a:cubicBezTo>
                    <a:pt x="4054" y="460"/>
                    <a:pt x="4062" y="438"/>
                    <a:pt x="4062" y="408"/>
                  </a:cubicBezTo>
                  <a:cubicBezTo>
                    <a:pt x="4032" y="401"/>
                    <a:pt x="4039" y="438"/>
                    <a:pt x="4017" y="453"/>
                  </a:cubicBezTo>
                  <a:cubicBezTo>
                    <a:pt x="3995" y="460"/>
                    <a:pt x="3973" y="445"/>
                    <a:pt x="3950" y="438"/>
                  </a:cubicBezTo>
                  <a:cubicBezTo>
                    <a:pt x="3898" y="408"/>
                    <a:pt x="3854" y="460"/>
                    <a:pt x="3846" y="505"/>
                  </a:cubicBezTo>
                  <a:cubicBezTo>
                    <a:pt x="3750" y="505"/>
                    <a:pt x="3668" y="564"/>
                    <a:pt x="3557" y="542"/>
                  </a:cubicBezTo>
                  <a:cubicBezTo>
                    <a:pt x="3520" y="534"/>
                    <a:pt x="3512" y="549"/>
                    <a:pt x="3482" y="512"/>
                  </a:cubicBezTo>
                  <a:cubicBezTo>
                    <a:pt x="3468" y="475"/>
                    <a:pt x="3438" y="534"/>
                    <a:pt x="3438" y="549"/>
                  </a:cubicBezTo>
                  <a:cubicBezTo>
                    <a:pt x="3401" y="542"/>
                    <a:pt x="3394" y="460"/>
                    <a:pt x="3379" y="431"/>
                  </a:cubicBezTo>
                  <a:cubicBezTo>
                    <a:pt x="3408" y="431"/>
                    <a:pt x="3453" y="445"/>
                    <a:pt x="3475" y="431"/>
                  </a:cubicBezTo>
                  <a:cubicBezTo>
                    <a:pt x="3475" y="438"/>
                    <a:pt x="3482" y="453"/>
                    <a:pt x="3482" y="460"/>
                  </a:cubicBezTo>
                  <a:cubicBezTo>
                    <a:pt x="3490" y="445"/>
                    <a:pt x="3505" y="438"/>
                    <a:pt x="3520" y="438"/>
                  </a:cubicBezTo>
                  <a:cubicBezTo>
                    <a:pt x="3475" y="386"/>
                    <a:pt x="3468" y="282"/>
                    <a:pt x="3401" y="267"/>
                  </a:cubicBezTo>
                  <a:cubicBezTo>
                    <a:pt x="3326" y="252"/>
                    <a:pt x="3297" y="282"/>
                    <a:pt x="3260" y="334"/>
                  </a:cubicBezTo>
                  <a:cubicBezTo>
                    <a:pt x="3237" y="334"/>
                    <a:pt x="3208" y="326"/>
                    <a:pt x="3193" y="341"/>
                  </a:cubicBezTo>
                  <a:cubicBezTo>
                    <a:pt x="3193" y="304"/>
                    <a:pt x="3126" y="312"/>
                    <a:pt x="3104" y="319"/>
                  </a:cubicBezTo>
                  <a:cubicBezTo>
                    <a:pt x="3059" y="326"/>
                    <a:pt x="3029" y="356"/>
                    <a:pt x="2978" y="356"/>
                  </a:cubicBezTo>
                  <a:cubicBezTo>
                    <a:pt x="2978" y="386"/>
                    <a:pt x="2970" y="401"/>
                    <a:pt x="2933" y="408"/>
                  </a:cubicBezTo>
                  <a:cubicBezTo>
                    <a:pt x="2940" y="431"/>
                    <a:pt x="2940" y="468"/>
                    <a:pt x="2911" y="482"/>
                  </a:cubicBezTo>
                  <a:cubicBezTo>
                    <a:pt x="2896" y="490"/>
                    <a:pt x="2881" y="490"/>
                    <a:pt x="2881" y="512"/>
                  </a:cubicBezTo>
                  <a:cubicBezTo>
                    <a:pt x="2844" y="512"/>
                    <a:pt x="2822" y="549"/>
                    <a:pt x="2807" y="571"/>
                  </a:cubicBezTo>
                  <a:cubicBezTo>
                    <a:pt x="2836" y="586"/>
                    <a:pt x="2851" y="594"/>
                    <a:pt x="2844" y="631"/>
                  </a:cubicBezTo>
                  <a:cubicBezTo>
                    <a:pt x="2822" y="624"/>
                    <a:pt x="2807" y="653"/>
                    <a:pt x="2784" y="661"/>
                  </a:cubicBezTo>
                  <a:cubicBezTo>
                    <a:pt x="2762" y="668"/>
                    <a:pt x="2732" y="653"/>
                    <a:pt x="2710" y="653"/>
                  </a:cubicBezTo>
                  <a:cubicBezTo>
                    <a:pt x="2703" y="676"/>
                    <a:pt x="2718" y="713"/>
                    <a:pt x="2688" y="713"/>
                  </a:cubicBezTo>
                  <a:cubicBezTo>
                    <a:pt x="2666" y="720"/>
                    <a:pt x="2643" y="713"/>
                    <a:pt x="2621" y="713"/>
                  </a:cubicBezTo>
                  <a:cubicBezTo>
                    <a:pt x="2591" y="713"/>
                    <a:pt x="2502" y="728"/>
                    <a:pt x="2502" y="683"/>
                  </a:cubicBezTo>
                  <a:cubicBezTo>
                    <a:pt x="2502" y="683"/>
                    <a:pt x="2502" y="683"/>
                    <a:pt x="2510" y="683"/>
                  </a:cubicBezTo>
                  <a:cubicBezTo>
                    <a:pt x="2524" y="646"/>
                    <a:pt x="2517" y="534"/>
                    <a:pt x="2480" y="520"/>
                  </a:cubicBezTo>
                  <a:cubicBezTo>
                    <a:pt x="2458" y="512"/>
                    <a:pt x="2421" y="512"/>
                    <a:pt x="2413" y="497"/>
                  </a:cubicBezTo>
                  <a:cubicBezTo>
                    <a:pt x="2391" y="460"/>
                    <a:pt x="2369" y="468"/>
                    <a:pt x="2332" y="468"/>
                  </a:cubicBezTo>
                  <a:cubicBezTo>
                    <a:pt x="2257" y="460"/>
                    <a:pt x="2168" y="497"/>
                    <a:pt x="2101" y="468"/>
                  </a:cubicBezTo>
                  <a:cubicBezTo>
                    <a:pt x="2064" y="445"/>
                    <a:pt x="2042" y="453"/>
                    <a:pt x="2005" y="460"/>
                  </a:cubicBezTo>
                  <a:cubicBezTo>
                    <a:pt x="1975" y="468"/>
                    <a:pt x="1953" y="445"/>
                    <a:pt x="1916" y="445"/>
                  </a:cubicBezTo>
                  <a:cubicBezTo>
                    <a:pt x="1849" y="453"/>
                    <a:pt x="1834" y="416"/>
                    <a:pt x="1804" y="356"/>
                  </a:cubicBezTo>
                  <a:cubicBezTo>
                    <a:pt x="1775" y="289"/>
                    <a:pt x="1745" y="267"/>
                    <a:pt x="1670" y="260"/>
                  </a:cubicBezTo>
                  <a:cubicBezTo>
                    <a:pt x="1611" y="252"/>
                    <a:pt x="1522" y="304"/>
                    <a:pt x="1470" y="252"/>
                  </a:cubicBezTo>
                  <a:cubicBezTo>
                    <a:pt x="1418" y="200"/>
                    <a:pt x="1425" y="134"/>
                    <a:pt x="1418" y="67"/>
                  </a:cubicBezTo>
                  <a:cubicBezTo>
                    <a:pt x="1418" y="74"/>
                    <a:pt x="1344" y="0"/>
                    <a:pt x="1336" y="0"/>
                  </a:cubicBezTo>
                  <a:cubicBezTo>
                    <a:pt x="1285" y="0"/>
                    <a:pt x="1299" y="81"/>
                    <a:pt x="1225" y="59"/>
                  </a:cubicBezTo>
                  <a:cubicBezTo>
                    <a:pt x="1203" y="52"/>
                    <a:pt x="1180" y="37"/>
                    <a:pt x="1158" y="29"/>
                  </a:cubicBezTo>
                  <a:cubicBezTo>
                    <a:pt x="1158" y="37"/>
                    <a:pt x="1166" y="37"/>
                    <a:pt x="1166" y="37"/>
                  </a:cubicBezTo>
                  <a:cubicBezTo>
                    <a:pt x="1166" y="37"/>
                    <a:pt x="1158" y="37"/>
                    <a:pt x="1158" y="29"/>
                  </a:cubicBezTo>
                  <a:lnTo>
                    <a:pt x="1151" y="29"/>
                  </a:lnTo>
                  <a:cubicBezTo>
                    <a:pt x="1128" y="37"/>
                    <a:pt x="1114" y="52"/>
                    <a:pt x="1099" y="52"/>
                  </a:cubicBezTo>
                  <a:cubicBezTo>
                    <a:pt x="1084" y="52"/>
                    <a:pt x="1069" y="59"/>
                    <a:pt x="1054" y="59"/>
                  </a:cubicBezTo>
                  <a:cubicBezTo>
                    <a:pt x="1017" y="67"/>
                    <a:pt x="1017" y="104"/>
                    <a:pt x="995" y="111"/>
                  </a:cubicBezTo>
                  <a:cubicBezTo>
                    <a:pt x="972" y="119"/>
                    <a:pt x="950" y="111"/>
                    <a:pt x="928" y="111"/>
                  </a:cubicBezTo>
                  <a:cubicBezTo>
                    <a:pt x="913" y="141"/>
                    <a:pt x="943" y="141"/>
                    <a:pt x="965" y="148"/>
                  </a:cubicBezTo>
                  <a:cubicBezTo>
                    <a:pt x="965" y="171"/>
                    <a:pt x="965" y="185"/>
                    <a:pt x="965" y="208"/>
                  </a:cubicBezTo>
                  <a:cubicBezTo>
                    <a:pt x="950" y="208"/>
                    <a:pt x="928" y="245"/>
                    <a:pt x="928" y="260"/>
                  </a:cubicBezTo>
                  <a:cubicBezTo>
                    <a:pt x="987" y="260"/>
                    <a:pt x="950" y="401"/>
                    <a:pt x="1047" y="319"/>
                  </a:cubicBezTo>
                  <a:cubicBezTo>
                    <a:pt x="1106" y="260"/>
                    <a:pt x="1225" y="319"/>
                    <a:pt x="1270" y="364"/>
                  </a:cubicBezTo>
                  <a:cubicBezTo>
                    <a:pt x="1247" y="356"/>
                    <a:pt x="1225" y="379"/>
                    <a:pt x="1203" y="379"/>
                  </a:cubicBezTo>
                  <a:cubicBezTo>
                    <a:pt x="1173" y="379"/>
                    <a:pt x="1151" y="364"/>
                    <a:pt x="1121" y="371"/>
                  </a:cubicBezTo>
                  <a:cubicBezTo>
                    <a:pt x="1114" y="379"/>
                    <a:pt x="1106" y="393"/>
                    <a:pt x="1099" y="401"/>
                  </a:cubicBezTo>
                  <a:cubicBezTo>
                    <a:pt x="1077" y="416"/>
                    <a:pt x="1054" y="416"/>
                    <a:pt x="1032" y="416"/>
                  </a:cubicBezTo>
                  <a:cubicBezTo>
                    <a:pt x="1032" y="423"/>
                    <a:pt x="1025" y="438"/>
                    <a:pt x="1025" y="453"/>
                  </a:cubicBezTo>
                  <a:cubicBezTo>
                    <a:pt x="995" y="460"/>
                    <a:pt x="935" y="445"/>
                    <a:pt x="913" y="482"/>
                  </a:cubicBezTo>
                  <a:cubicBezTo>
                    <a:pt x="898" y="505"/>
                    <a:pt x="913" y="542"/>
                    <a:pt x="883" y="549"/>
                  </a:cubicBezTo>
                  <a:cubicBezTo>
                    <a:pt x="861" y="557"/>
                    <a:pt x="846" y="571"/>
                    <a:pt x="824" y="571"/>
                  </a:cubicBezTo>
                  <a:cubicBezTo>
                    <a:pt x="794" y="586"/>
                    <a:pt x="765" y="571"/>
                    <a:pt x="727" y="571"/>
                  </a:cubicBezTo>
                  <a:cubicBezTo>
                    <a:pt x="727" y="571"/>
                    <a:pt x="735" y="594"/>
                    <a:pt x="735" y="601"/>
                  </a:cubicBezTo>
                  <a:cubicBezTo>
                    <a:pt x="742" y="609"/>
                    <a:pt x="772" y="609"/>
                    <a:pt x="780" y="609"/>
                  </a:cubicBezTo>
                  <a:cubicBezTo>
                    <a:pt x="831" y="609"/>
                    <a:pt x="831" y="631"/>
                    <a:pt x="869" y="661"/>
                  </a:cubicBezTo>
                  <a:cubicBezTo>
                    <a:pt x="935" y="720"/>
                    <a:pt x="950" y="779"/>
                    <a:pt x="943" y="869"/>
                  </a:cubicBezTo>
                  <a:cubicBezTo>
                    <a:pt x="928" y="869"/>
                    <a:pt x="854" y="869"/>
                    <a:pt x="854" y="883"/>
                  </a:cubicBezTo>
                  <a:cubicBezTo>
                    <a:pt x="846" y="898"/>
                    <a:pt x="869" y="913"/>
                    <a:pt x="869" y="928"/>
                  </a:cubicBezTo>
                  <a:cubicBezTo>
                    <a:pt x="869" y="987"/>
                    <a:pt x="780" y="943"/>
                    <a:pt x="765" y="995"/>
                  </a:cubicBezTo>
                  <a:cubicBezTo>
                    <a:pt x="750" y="973"/>
                    <a:pt x="742" y="958"/>
                    <a:pt x="713" y="965"/>
                  </a:cubicBezTo>
                  <a:cubicBezTo>
                    <a:pt x="713" y="943"/>
                    <a:pt x="713" y="928"/>
                    <a:pt x="713" y="913"/>
                  </a:cubicBezTo>
                  <a:cubicBezTo>
                    <a:pt x="683" y="906"/>
                    <a:pt x="653" y="913"/>
                    <a:pt x="631" y="891"/>
                  </a:cubicBezTo>
                  <a:cubicBezTo>
                    <a:pt x="609" y="869"/>
                    <a:pt x="616" y="846"/>
                    <a:pt x="579" y="854"/>
                  </a:cubicBezTo>
                  <a:cubicBezTo>
                    <a:pt x="579" y="869"/>
                    <a:pt x="564" y="883"/>
                    <a:pt x="557" y="906"/>
                  </a:cubicBezTo>
                  <a:cubicBezTo>
                    <a:pt x="623" y="913"/>
                    <a:pt x="579" y="1017"/>
                    <a:pt x="564" y="1047"/>
                  </a:cubicBezTo>
                  <a:cubicBezTo>
                    <a:pt x="557" y="1076"/>
                    <a:pt x="579" y="1121"/>
                    <a:pt x="549" y="1136"/>
                  </a:cubicBezTo>
                  <a:cubicBezTo>
                    <a:pt x="520" y="1151"/>
                    <a:pt x="527" y="1210"/>
                    <a:pt x="527" y="1240"/>
                  </a:cubicBezTo>
                  <a:cubicBezTo>
                    <a:pt x="505" y="1240"/>
                    <a:pt x="490" y="1240"/>
                    <a:pt x="475" y="1240"/>
                  </a:cubicBezTo>
                  <a:cubicBezTo>
                    <a:pt x="468" y="1240"/>
                    <a:pt x="460" y="1262"/>
                    <a:pt x="453" y="1262"/>
                  </a:cubicBezTo>
                  <a:cubicBezTo>
                    <a:pt x="430" y="1270"/>
                    <a:pt x="408" y="1255"/>
                    <a:pt x="386" y="1262"/>
                  </a:cubicBezTo>
                  <a:cubicBezTo>
                    <a:pt x="386" y="1284"/>
                    <a:pt x="386" y="1307"/>
                    <a:pt x="386" y="1322"/>
                  </a:cubicBezTo>
                  <a:cubicBezTo>
                    <a:pt x="230" y="1329"/>
                    <a:pt x="215" y="1463"/>
                    <a:pt x="170" y="1247"/>
                  </a:cubicBezTo>
                  <a:cubicBezTo>
                    <a:pt x="163" y="1218"/>
                    <a:pt x="163" y="1121"/>
                    <a:pt x="178" y="1069"/>
                  </a:cubicBezTo>
                  <a:cubicBezTo>
                    <a:pt x="178" y="1069"/>
                    <a:pt x="170" y="1069"/>
                    <a:pt x="163" y="1069"/>
                  </a:cubicBezTo>
                  <a:cubicBezTo>
                    <a:pt x="163" y="1076"/>
                    <a:pt x="163" y="1084"/>
                    <a:pt x="156" y="1091"/>
                  </a:cubicBezTo>
                  <a:cubicBezTo>
                    <a:pt x="141" y="1114"/>
                    <a:pt x="96" y="1099"/>
                    <a:pt x="89" y="1121"/>
                  </a:cubicBezTo>
                  <a:cubicBezTo>
                    <a:pt x="81" y="1136"/>
                    <a:pt x="111" y="1158"/>
                    <a:pt x="104" y="1181"/>
                  </a:cubicBezTo>
                  <a:cubicBezTo>
                    <a:pt x="96" y="1218"/>
                    <a:pt x="74" y="1195"/>
                    <a:pt x="59" y="1225"/>
                  </a:cubicBezTo>
                  <a:cubicBezTo>
                    <a:pt x="37" y="1270"/>
                    <a:pt x="104" y="1299"/>
                    <a:pt x="96" y="1344"/>
                  </a:cubicBezTo>
                  <a:cubicBezTo>
                    <a:pt x="89" y="1329"/>
                    <a:pt x="74" y="1329"/>
                    <a:pt x="74" y="1307"/>
                  </a:cubicBezTo>
                  <a:cubicBezTo>
                    <a:pt x="59" y="1307"/>
                    <a:pt x="44" y="1307"/>
                    <a:pt x="37" y="1307"/>
                  </a:cubicBezTo>
                  <a:cubicBezTo>
                    <a:pt x="22" y="1329"/>
                    <a:pt x="29" y="1336"/>
                    <a:pt x="37" y="1359"/>
                  </a:cubicBezTo>
                  <a:cubicBezTo>
                    <a:pt x="44" y="1359"/>
                    <a:pt x="74" y="1396"/>
                    <a:pt x="67" y="1396"/>
                  </a:cubicBezTo>
                  <a:cubicBezTo>
                    <a:pt x="59" y="1403"/>
                    <a:pt x="44" y="1403"/>
                    <a:pt x="37" y="1403"/>
                  </a:cubicBezTo>
                  <a:cubicBezTo>
                    <a:pt x="37" y="1440"/>
                    <a:pt x="15" y="1470"/>
                    <a:pt x="22" y="1507"/>
                  </a:cubicBezTo>
                  <a:cubicBezTo>
                    <a:pt x="74" y="1500"/>
                    <a:pt x="0" y="1641"/>
                    <a:pt x="22" y="1641"/>
                  </a:cubicBezTo>
                  <a:cubicBezTo>
                    <a:pt x="37" y="1641"/>
                    <a:pt x="52" y="1641"/>
                    <a:pt x="67" y="1641"/>
                  </a:cubicBezTo>
                  <a:cubicBezTo>
                    <a:pt x="67" y="1626"/>
                    <a:pt x="59" y="1589"/>
                    <a:pt x="81" y="1589"/>
                  </a:cubicBezTo>
                  <a:cubicBezTo>
                    <a:pt x="89" y="1589"/>
                    <a:pt x="111" y="1626"/>
                    <a:pt x="126" y="1633"/>
                  </a:cubicBezTo>
                  <a:cubicBezTo>
                    <a:pt x="104" y="1656"/>
                    <a:pt x="52" y="1648"/>
                    <a:pt x="44" y="1685"/>
                  </a:cubicBezTo>
                  <a:cubicBezTo>
                    <a:pt x="37" y="1708"/>
                    <a:pt x="52" y="1708"/>
                    <a:pt x="59" y="1723"/>
                  </a:cubicBezTo>
                  <a:cubicBezTo>
                    <a:pt x="59" y="1745"/>
                    <a:pt x="59" y="1767"/>
                    <a:pt x="59" y="1782"/>
                  </a:cubicBezTo>
                  <a:cubicBezTo>
                    <a:pt x="89" y="1789"/>
                    <a:pt x="118" y="1782"/>
                    <a:pt x="148" y="1789"/>
                  </a:cubicBezTo>
                  <a:cubicBezTo>
                    <a:pt x="118" y="1804"/>
                    <a:pt x="59" y="1782"/>
                    <a:pt x="44" y="1819"/>
                  </a:cubicBezTo>
                  <a:cubicBezTo>
                    <a:pt x="44" y="1834"/>
                    <a:pt x="52" y="1908"/>
                    <a:pt x="67" y="1916"/>
                  </a:cubicBezTo>
                  <a:cubicBezTo>
                    <a:pt x="67" y="1930"/>
                    <a:pt x="67" y="1945"/>
                    <a:pt x="67" y="1960"/>
                  </a:cubicBezTo>
                  <a:cubicBezTo>
                    <a:pt x="37" y="1968"/>
                    <a:pt x="67" y="1990"/>
                    <a:pt x="59" y="2005"/>
                  </a:cubicBezTo>
                  <a:cubicBezTo>
                    <a:pt x="37" y="2012"/>
                    <a:pt x="37" y="2079"/>
                    <a:pt x="67" y="2072"/>
                  </a:cubicBezTo>
                  <a:cubicBezTo>
                    <a:pt x="81" y="2049"/>
                    <a:pt x="96" y="2027"/>
                    <a:pt x="104" y="1997"/>
                  </a:cubicBezTo>
                  <a:cubicBezTo>
                    <a:pt x="118" y="1997"/>
                    <a:pt x="141" y="1997"/>
                    <a:pt x="163" y="1997"/>
                  </a:cubicBezTo>
                  <a:cubicBezTo>
                    <a:pt x="170" y="1975"/>
                    <a:pt x="156" y="1908"/>
                    <a:pt x="185" y="1916"/>
                  </a:cubicBezTo>
                  <a:cubicBezTo>
                    <a:pt x="185" y="1938"/>
                    <a:pt x="193" y="1945"/>
                    <a:pt x="200" y="1968"/>
                  </a:cubicBezTo>
                  <a:cubicBezTo>
                    <a:pt x="200" y="1983"/>
                    <a:pt x="200" y="2005"/>
                    <a:pt x="193" y="2020"/>
                  </a:cubicBezTo>
                  <a:cubicBezTo>
                    <a:pt x="178" y="2020"/>
                    <a:pt x="156" y="2012"/>
                    <a:pt x="148" y="2020"/>
                  </a:cubicBezTo>
                  <a:cubicBezTo>
                    <a:pt x="126" y="2027"/>
                    <a:pt x="141" y="2035"/>
                    <a:pt x="126" y="2042"/>
                  </a:cubicBezTo>
                  <a:cubicBezTo>
                    <a:pt x="118" y="2057"/>
                    <a:pt x="74" y="2094"/>
                    <a:pt x="111" y="2109"/>
                  </a:cubicBezTo>
                  <a:cubicBezTo>
                    <a:pt x="111" y="2116"/>
                    <a:pt x="118" y="2124"/>
                    <a:pt x="111" y="2131"/>
                  </a:cubicBezTo>
                  <a:cubicBezTo>
                    <a:pt x="133" y="2138"/>
                    <a:pt x="148" y="2131"/>
                    <a:pt x="163" y="2131"/>
                  </a:cubicBezTo>
                  <a:cubicBezTo>
                    <a:pt x="170" y="2138"/>
                    <a:pt x="178" y="2153"/>
                    <a:pt x="185" y="2161"/>
                  </a:cubicBezTo>
                  <a:cubicBezTo>
                    <a:pt x="170" y="2175"/>
                    <a:pt x="133" y="2168"/>
                    <a:pt x="111" y="2161"/>
                  </a:cubicBezTo>
                  <a:lnTo>
                    <a:pt x="111" y="2153"/>
                  </a:lnTo>
                  <a:cubicBezTo>
                    <a:pt x="44" y="2138"/>
                    <a:pt x="44" y="2228"/>
                    <a:pt x="59" y="2265"/>
                  </a:cubicBezTo>
                  <a:cubicBezTo>
                    <a:pt x="67" y="2272"/>
                    <a:pt x="81" y="2280"/>
                    <a:pt x="81" y="2287"/>
                  </a:cubicBezTo>
                  <a:cubicBezTo>
                    <a:pt x="89" y="2302"/>
                    <a:pt x="89" y="2309"/>
                    <a:pt x="89" y="2324"/>
                  </a:cubicBezTo>
                  <a:cubicBezTo>
                    <a:pt x="96" y="2346"/>
                    <a:pt x="111" y="2369"/>
                    <a:pt x="126" y="2383"/>
                  </a:cubicBezTo>
                  <a:cubicBezTo>
                    <a:pt x="118" y="2383"/>
                    <a:pt x="111" y="2383"/>
                    <a:pt x="104" y="2383"/>
                  </a:cubicBezTo>
                  <a:cubicBezTo>
                    <a:pt x="104" y="2376"/>
                    <a:pt x="104" y="2376"/>
                    <a:pt x="104" y="2369"/>
                  </a:cubicBezTo>
                  <a:cubicBezTo>
                    <a:pt x="96" y="2369"/>
                    <a:pt x="89" y="2369"/>
                    <a:pt x="89" y="2369"/>
                  </a:cubicBezTo>
                  <a:cubicBezTo>
                    <a:pt x="74" y="2406"/>
                    <a:pt x="74" y="2450"/>
                    <a:pt x="81" y="2480"/>
                  </a:cubicBezTo>
                  <a:cubicBezTo>
                    <a:pt x="89" y="2487"/>
                    <a:pt x="96" y="2495"/>
                    <a:pt x="111" y="2495"/>
                  </a:cubicBezTo>
                  <a:cubicBezTo>
                    <a:pt x="111" y="2517"/>
                    <a:pt x="111" y="2540"/>
                    <a:pt x="96" y="2547"/>
                  </a:cubicBezTo>
                  <a:cubicBezTo>
                    <a:pt x="111" y="2554"/>
                    <a:pt x="126" y="2554"/>
                    <a:pt x="141" y="2554"/>
                  </a:cubicBezTo>
                  <a:cubicBezTo>
                    <a:pt x="141" y="2540"/>
                    <a:pt x="156" y="2525"/>
                    <a:pt x="170" y="2532"/>
                  </a:cubicBezTo>
                  <a:cubicBezTo>
                    <a:pt x="163" y="2554"/>
                    <a:pt x="170" y="2577"/>
                    <a:pt x="163" y="2591"/>
                  </a:cubicBezTo>
                  <a:cubicBezTo>
                    <a:pt x="163" y="2554"/>
                    <a:pt x="111" y="2562"/>
                    <a:pt x="81" y="2562"/>
                  </a:cubicBezTo>
                  <a:cubicBezTo>
                    <a:pt x="74" y="2606"/>
                    <a:pt x="104" y="2606"/>
                    <a:pt x="126" y="2621"/>
                  </a:cubicBezTo>
                  <a:cubicBezTo>
                    <a:pt x="133" y="2651"/>
                    <a:pt x="111" y="2673"/>
                    <a:pt x="96" y="2695"/>
                  </a:cubicBezTo>
                  <a:cubicBezTo>
                    <a:pt x="111" y="2695"/>
                    <a:pt x="111" y="2695"/>
                    <a:pt x="118" y="2695"/>
                  </a:cubicBezTo>
                  <a:cubicBezTo>
                    <a:pt x="118" y="2725"/>
                    <a:pt x="126" y="2785"/>
                    <a:pt x="170" y="2777"/>
                  </a:cubicBezTo>
                  <a:cubicBezTo>
                    <a:pt x="104" y="2792"/>
                    <a:pt x="148" y="2859"/>
                    <a:pt x="170" y="2896"/>
                  </a:cubicBezTo>
                  <a:cubicBezTo>
                    <a:pt x="208" y="2948"/>
                    <a:pt x="178" y="3000"/>
                    <a:pt x="185" y="3059"/>
                  </a:cubicBezTo>
                  <a:cubicBezTo>
                    <a:pt x="200" y="3059"/>
                    <a:pt x="215" y="3059"/>
                    <a:pt x="230" y="3067"/>
                  </a:cubicBezTo>
                  <a:cubicBezTo>
                    <a:pt x="215" y="3082"/>
                    <a:pt x="200" y="3082"/>
                    <a:pt x="185" y="3089"/>
                  </a:cubicBezTo>
                  <a:cubicBezTo>
                    <a:pt x="200" y="3141"/>
                    <a:pt x="237" y="3230"/>
                    <a:pt x="193" y="3275"/>
                  </a:cubicBezTo>
                  <a:cubicBezTo>
                    <a:pt x="208" y="3275"/>
                    <a:pt x="223" y="3275"/>
                    <a:pt x="237" y="3282"/>
                  </a:cubicBezTo>
                  <a:cubicBezTo>
                    <a:pt x="237" y="3304"/>
                    <a:pt x="215" y="3297"/>
                    <a:pt x="215" y="3312"/>
                  </a:cubicBezTo>
                  <a:cubicBezTo>
                    <a:pt x="208" y="3319"/>
                    <a:pt x="215" y="3342"/>
                    <a:pt x="215" y="3356"/>
                  </a:cubicBezTo>
                  <a:cubicBezTo>
                    <a:pt x="230" y="3364"/>
                    <a:pt x="252" y="3371"/>
                    <a:pt x="245" y="3401"/>
                  </a:cubicBezTo>
                  <a:cubicBezTo>
                    <a:pt x="223" y="3393"/>
                    <a:pt x="215" y="3416"/>
                    <a:pt x="223" y="3431"/>
                  </a:cubicBezTo>
                  <a:cubicBezTo>
                    <a:pt x="260" y="3431"/>
                    <a:pt x="230" y="3497"/>
                    <a:pt x="230" y="3527"/>
                  </a:cubicBezTo>
                  <a:cubicBezTo>
                    <a:pt x="245" y="3527"/>
                    <a:pt x="252" y="3535"/>
                    <a:pt x="260" y="3535"/>
                  </a:cubicBezTo>
                  <a:cubicBezTo>
                    <a:pt x="267" y="3557"/>
                    <a:pt x="245" y="3557"/>
                    <a:pt x="223" y="3557"/>
                  </a:cubicBezTo>
                  <a:cubicBezTo>
                    <a:pt x="252" y="3594"/>
                    <a:pt x="245" y="3683"/>
                    <a:pt x="245" y="3728"/>
                  </a:cubicBezTo>
                  <a:cubicBezTo>
                    <a:pt x="245" y="3750"/>
                    <a:pt x="237" y="3780"/>
                    <a:pt x="237" y="3809"/>
                  </a:cubicBezTo>
                  <a:cubicBezTo>
                    <a:pt x="237" y="3839"/>
                    <a:pt x="252" y="3869"/>
                    <a:pt x="260" y="3898"/>
                  </a:cubicBezTo>
                  <a:cubicBezTo>
                    <a:pt x="260" y="3928"/>
                    <a:pt x="252" y="3958"/>
                    <a:pt x="267" y="3987"/>
                  </a:cubicBezTo>
                  <a:cubicBezTo>
                    <a:pt x="282" y="4017"/>
                    <a:pt x="282" y="4039"/>
                    <a:pt x="289" y="4077"/>
                  </a:cubicBezTo>
                  <a:cubicBezTo>
                    <a:pt x="289" y="4092"/>
                    <a:pt x="282" y="4114"/>
                    <a:pt x="289" y="4129"/>
                  </a:cubicBezTo>
                  <a:cubicBezTo>
                    <a:pt x="289" y="4144"/>
                    <a:pt x="312" y="4151"/>
                    <a:pt x="312" y="4166"/>
                  </a:cubicBezTo>
                  <a:cubicBezTo>
                    <a:pt x="312" y="4188"/>
                    <a:pt x="289" y="4203"/>
                    <a:pt x="275" y="4218"/>
                  </a:cubicBezTo>
                  <a:cubicBezTo>
                    <a:pt x="275" y="4240"/>
                    <a:pt x="297" y="4247"/>
                    <a:pt x="312" y="4262"/>
                  </a:cubicBezTo>
                  <a:cubicBezTo>
                    <a:pt x="326" y="4270"/>
                    <a:pt x="341" y="4292"/>
                    <a:pt x="356" y="4307"/>
                  </a:cubicBezTo>
                  <a:cubicBezTo>
                    <a:pt x="378" y="4344"/>
                    <a:pt x="378" y="4389"/>
                    <a:pt x="401" y="4433"/>
                  </a:cubicBezTo>
                  <a:cubicBezTo>
                    <a:pt x="408" y="4448"/>
                    <a:pt x="408" y="4463"/>
                    <a:pt x="415" y="4470"/>
                  </a:cubicBezTo>
                  <a:cubicBezTo>
                    <a:pt x="438" y="4470"/>
                    <a:pt x="453" y="4478"/>
                    <a:pt x="475" y="447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1" name="Freeform 8"/>
            <p:cNvSpPr>
              <a:spLocks noChangeArrowheads="1"/>
            </p:cNvSpPr>
            <p:nvPr/>
          </p:nvSpPr>
          <p:spPr bwMode="auto">
            <a:xfrm>
              <a:off x="8528547" y="5133583"/>
              <a:ext cx="2520215" cy="2255636"/>
            </a:xfrm>
            <a:custGeom>
              <a:avLst/>
              <a:gdLst>
                <a:gd name="T0" fmla="*/ 1181 w 5830"/>
                <a:gd name="T1" fmla="*/ 3906 h 5221"/>
                <a:gd name="T2" fmla="*/ 1485 w 5830"/>
                <a:gd name="T3" fmla="*/ 3921 h 5221"/>
                <a:gd name="T4" fmla="*/ 1693 w 5830"/>
                <a:gd name="T5" fmla="*/ 3884 h 5221"/>
                <a:gd name="T6" fmla="*/ 1908 w 5830"/>
                <a:gd name="T7" fmla="*/ 4121 h 5221"/>
                <a:gd name="T8" fmla="*/ 2213 w 5830"/>
                <a:gd name="T9" fmla="*/ 4225 h 5221"/>
                <a:gd name="T10" fmla="*/ 2413 w 5830"/>
                <a:gd name="T11" fmla="*/ 4233 h 5221"/>
                <a:gd name="T12" fmla="*/ 2532 w 5830"/>
                <a:gd name="T13" fmla="*/ 4530 h 5221"/>
                <a:gd name="T14" fmla="*/ 2614 w 5830"/>
                <a:gd name="T15" fmla="*/ 4938 h 5221"/>
                <a:gd name="T16" fmla="*/ 2896 w 5830"/>
                <a:gd name="T17" fmla="*/ 5035 h 5221"/>
                <a:gd name="T18" fmla="*/ 3037 w 5830"/>
                <a:gd name="T19" fmla="*/ 5220 h 5221"/>
                <a:gd name="T20" fmla="*/ 3186 w 5830"/>
                <a:gd name="T21" fmla="*/ 5042 h 5221"/>
                <a:gd name="T22" fmla="*/ 3468 w 5830"/>
                <a:gd name="T23" fmla="*/ 4649 h 5221"/>
                <a:gd name="T24" fmla="*/ 3371 w 5830"/>
                <a:gd name="T25" fmla="*/ 4374 h 5221"/>
                <a:gd name="T26" fmla="*/ 3371 w 5830"/>
                <a:gd name="T27" fmla="*/ 4121 h 5221"/>
                <a:gd name="T28" fmla="*/ 3542 w 5830"/>
                <a:gd name="T29" fmla="*/ 4055 h 5221"/>
                <a:gd name="T30" fmla="*/ 3653 w 5830"/>
                <a:gd name="T31" fmla="*/ 3817 h 5221"/>
                <a:gd name="T32" fmla="*/ 3735 w 5830"/>
                <a:gd name="T33" fmla="*/ 4047 h 5221"/>
                <a:gd name="T34" fmla="*/ 4114 w 5830"/>
                <a:gd name="T35" fmla="*/ 4166 h 5221"/>
                <a:gd name="T36" fmla="*/ 4092 w 5830"/>
                <a:gd name="T37" fmla="*/ 4396 h 5221"/>
                <a:gd name="T38" fmla="*/ 3928 w 5830"/>
                <a:gd name="T39" fmla="*/ 4567 h 5221"/>
                <a:gd name="T40" fmla="*/ 4144 w 5830"/>
                <a:gd name="T41" fmla="*/ 4693 h 5221"/>
                <a:gd name="T42" fmla="*/ 4307 w 5830"/>
                <a:gd name="T43" fmla="*/ 4433 h 5221"/>
                <a:gd name="T44" fmla="*/ 4656 w 5830"/>
                <a:gd name="T45" fmla="*/ 4441 h 5221"/>
                <a:gd name="T46" fmla="*/ 4782 w 5830"/>
                <a:gd name="T47" fmla="*/ 4560 h 5221"/>
                <a:gd name="T48" fmla="*/ 4975 w 5830"/>
                <a:gd name="T49" fmla="*/ 4196 h 5221"/>
                <a:gd name="T50" fmla="*/ 4849 w 5830"/>
                <a:gd name="T51" fmla="*/ 3928 h 5221"/>
                <a:gd name="T52" fmla="*/ 5139 w 5830"/>
                <a:gd name="T53" fmla="*/ 3854 h 5221"/>
                <a:gd name="T54" fmla="*/ 5094 w 5830"/>
                <a:gd name="T55" fmla="*/ 3683 h 5221"/>
                <a:gd name="T56" fmla="*/ 4663 w 5830"/>
                <a:gd name="T57" fmla="*/ 3565 h 5221"/>
                <a:gd name="T58" fmla="*/ 4968 w 5830"/>
                <a:gd name="T59" fmla="*/ 3060 h 5221"/>
                <a:gd name="T60" fmla="*/ 5391 w 5830"/>
                <a:gd name="T61" fmla="*/ 2859 h 5221"/>
                <a:gd name="T62" fmla="*/ 5770 w 5830"/>
                <a:gd name="T63" fmla="*/ 2658 h 5221"/>
                <a:gd name="T64" fmla="*/ 5748 w 5830"/>
                <a:gd name="T65" fmla="*/ 2525 h 5221"/>
                <a:gd name="T66" fmla="*/ 5569 w 5830"/>
                <a:gd name="T67" fmla="*/ 2555 h 5221"/>
                <a:gd name="T68" fmla="*/ 5339 w 5830"/>
                <a:gd name="T69" fmla="*/ 2525 h 5221"/>
                <a:gd name="T70" fmla="*/ 5384 w 5830"/>
                <a:gd name="T71" fmla="*/ 2428 h 5221"/>
                <a:gd name="T72" fmla="*/ 5428 w 5830"/>
                <a:gd name="T73" fmla="*/ 2228 h 5221"/>
                <a:gd name="T74" fmla="*/ 5295 w 5830"/>
                <a:gd name="T75" fmla="*/ 1804 h 5221"/>
                <a:gd name="T76" fmla="*/ 4997 w 5830"/>
                <a:gd name="T77" fmla="*/ 1983 h 5221"/>
                <a:gd name="T78" fmla="*/ 4908 w 5830"/>
                <a:gd name="T79" fmla="*/ 1582 h 5221"/>
                <a:gd name="T80" fmla="*/ 4567 w 5830"/>
                <a:gd name="T81" fmla="*/ 1582 h 5221"/>
                <a:gd name="T82" fmla="*/ 4493 w 5830"/>
                <a:gd name="T83" fmla="*/ 1723 h 5221"/>
                <a:gd name="T84" fmla="*/ 4403 w 5830"/>
                <a:gd name="T85" fmla="*/ 1552 h 5221"/>
                <a:gd name="T86" fmla="*/ 4106 w 5830"/>
                <a:gd name="T87" fmla="*/ 1196 h 5221"/>
                <a:gd name="T88" fmla="*/ 3995 w 5830"/>
                <a:gd name="T89" fmla="*/ 743 h 5221"/>
                <a:gd name="T90" fmla="*/ 3765 w 5830"/>
                <a:gd name="T91" fmla="*/ 654 h 5221"/>
                <a:gd name="T92" fmla="*/ 3453 w 5830"/>
                <a:gd name="T93" fmla="*/ 564 h 5221"/>
                <a:gd name="T94" fmla="*/ 3483 w 5830"/>
                <a:gd name="T95" fmla="*/ 357 h 5221"/>
                <a:gd name="T96" fmla="*/ 3453 w 5830"/>
                <a:gd name="T97" fmla="*/ 149 h 5221"/>
                <a:gd name="T98" fmla="*/ 3126 w 5830"/>
                <a:gd name="T99" fmla="*/ 74 h 5221"/>
                <a:gd name="T100" fmla="*/ 2785 w 5830"/>
                <a:gd name="T101" fmla="*/ 67 h 5221"/>
                <a:gd name="T102" fmla="*/ 2436 w 5830"/>
                <a:gd name="T103" fmla="*/ 735 h 5221"/>
                <a:gd name="T104" fmla="*/ 1938 w 5830"/>
                <a:gd name="T105" fmla="*/ 1151 h 5221"/>
                <a:gd name="T106" fmla="*/ 1374 w 5830"/>
                <a:gd name="T107" fmla="*/ 1485 h 5221"/>
                <a:gd name="T108" fmla="*/ 847 w 5830"/>
                <a:gd name="T109" fmla="*/ 1337 h 5221"/>
                <a:gd name="T110" fmla="*/ 319 w 5830"/>
                <a:gd name="T111" fmla="*/ 1701 h 5221"/>
                <a:gd name="T112" fmla="*/ 178 w 5830"/>
                <a:gd name="T113" fmla="*/ 2258 h 5221"/>
                <a:gd name="T114" fmla="*/ 423 w 5830"/>
                <a:gd name="T115" fmla="*/ 2347 h 5221"/>
                <a:gd name="T116" fmla="*/ 371 w 5830"/>
                <a:gd name="T117" fmla="*/ 2785 h 5221"/>
                <a:gd name="T118" fmla="*/ 512 w 5830"/>
                <a:gd name="T119" fmla="*/ 2978 h 5221"/>
                <a:gd name="T120" fmla="*/ 809 w 5830"/>
                <a:gd name="T121" fmla="*/ 3386 h 5221"/>
                <a:gd name="T122" fmla="*/ 943 w 5830"/>
                <a:gd name="T123" fmla="*/ 3854 h 5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30" h="5221">
                  <a:moveTo>
                    <a:pt x="1106" y="3832"/>
                  </a:moveTo>
                  <a:lnTo>
                    <a:pt x="1106" y="3832"/>
                  </a:lnTo>
                  <a:cubicBezTo>
                    <a:pt x="1121" y="3839"/>
                    <a:pt x="1114" y="3869"/>
                    <a:pt x="1121" y="3891"/>
                  </a:cubicBezTo>
                  <a:cubicBezTo>
                    <a:pt x="1129" y="3913"/>
                    <a:pt x="1158" y="3913"/>
                    <a:pt x="1181" y="3906"/>
                  </a:cubicBezTo>
                  <a:cubicBezTo>
                    <a:pt x="1181" y="3899"/>
                    <a:pt x="1188" y="3884"/>
                    <a:pt x="1188" y="3869"/>
                  </a:cubicBezTo>
                  <a:cubicBezTo>
                    <a:pt x="1225" y="3869"/>
                    <a:pt x="1277" y="3854"/>
                    <a:pt x="1314" y="3869"/>
                  </a:cubicBezTo>
                  <a:cubicBezTo>
                    <a:pt x="1344" y="3884"/>
                    <a:pt x="1366" y="3891"/>
                    <a:pt x="1403" y="3891"/>
                  </a:cubicBezTo>
                  <a:cubicBezTo>
                    <a:pt x="1441" y="3884"/>
                    <a:pt x="1470" y="3891"/>
                    <a:pt x="1485" y="3921"/>
                  </a:cubicBezTo>
                  <a:cubicBezTo>
                    <a:pt x="1492" y="3943"/>
                    <a:pt x="1500" y="3980"/>
                    <a:pt x="1530" y="3973"/>
                  </a:cubicBezTo>
                  <a:cubicBezTo>
                    <a:pt x="1530" y="3951"/>
                    <a:pt x="1544" y="3906"/>
                    <a:pt x="1574" y="3913"/>
                  </a:cubicBezTo>
                  <a:cubicBezTo>
                    <a:pt x="1574" y="3936"/>
                    <a:pt x="1582" y="3943"/>
                    <a:pt x="1604" y="3943"/>
                  </a:cubicBezTo>
                  <a:cubicBezTo>
                    <a:pt x="1611" y="3906"/>
                    <a:pt x="1663" y="3876"/>
                    <a:pt x="1693" y="3884"/>
                  </a:cubicBezTo>
                  <a:cubicBezTo>
                    <a:pt x="1700" y="3913"/>
                    <a:pt x="1693" y="3943"/>
                    <a:pt x="1723" y="3958"/>
                  </a:cubicBezTo>
                  <a:cubicBezTo>
                    <a:pt x="1752" y="3980"/>
                    <a:pt x="1812" y="3943"/>
                    <a:pt x="1834" y="3980"/>
                  </a:cubicBezTo>
                  <a:cubicBezTo>
                    <a:pt x="1849" y="4003"/>
                    <a:pt x="1841" y="4025"/>
                    <a:pt x="1864" y="4047"/>
                  </a:cubicBezTo>
                  <a:cubicBezTo>
                    <a:pt x="1894" y="4070"/>
                    <a:pt x="1901" y="4084"/>
                    <a:pt x="1908" y="4121"/>
                  </a:cubicBezTo>
                  <a:cubicBezTo>
                    <a:pt x="1938" y="4114"/>
                    <a:pt x="1938" y="4084"/>
                    <a:pt x="1960" y="4062"/>
                  </a:cubicBezTo>
                  <a:cubicBezTo>
                    <a:pt x="1990" y="4055"/>
                    <a:pt x="2027" y="4121"/>
                    <a:pt x="2057" y="4129"/>
                  </a:cubicBezTo>
                  <a:cubicBezTo>
                    <a:pt x="2057" y="4151"/>
                    <a:pt x="2057" y="4173"/>
                    <a:pt x="2064" y="4196"/>
                  </a:cubicBezTo>
                  <a:cubicBezTo>
                    <a:pt x="2109" y="4196"/>
                    <a:pt x="2198" y="4173"/>
                    <a:pt x="2213" y="4225"/>
                  </a:cubicBezTo>
                  <a:cubicBezTo>
                    <a:pt x="2257" y="4248"/>
                    <a:pt x="2250" y="4166"/>
                    <a:pt x="2265" y="4144"/>
                  </a:cubicBezTo>
                  <a:cubicBezTo>
                    <a:pt x="2287" y="4114"/>
                    <a:pt x="2324" y="4129"/>
                    <a:pt x="2361" y="4136"/>
                  </a:cubicBezTo>
                  <a:cubicBezTo>
                    <a:pt x="2361" y="4166"/>
                    <a:pt x="2346" y="4196"/>
                    <a:pt x="2354" y="4225"/>
                  </a:cubicBezTo>
                  <a:cubicBezTo>
                    <a:pt x="2376" y="4225"/>
                    <a:pt x="2398" y="4218"/>
                    <a:pt x="2413" y="4233"/>
                  </a:cubicBezTo>
                  <a:cubicBezTo>
                    <a:pt x="2369" y="4262"/>
                    <a:pt x="2324" y="4270"/>
                    <a:pt x="2317" y="4322"/>
                  </a:cubicBezTo>
                  <a:cubicBezTo>
                    <a:pt x="2309" y="4374"/>
                    <a:pt x="2339" y="4426"/>
                    <a:pt x="2391" y="4418"/>
                  </a:cubicBezTo>
                  <a:cubicBezTo>
                    <a:pt x="2376" y="4478"/>
                    <a:pt x="2406" y="4515"/>
                    <a:pt x="2451" y="4463"/>
                  </a:cubicBezTo>
                  <a:cubicBezTo>
                    <a:pt x="2495" y="4404"/>
                    <a:pt x="2547" y="4470"/>
                    <a:pt x="2532" y="4530"/>
                  </a:cubicBezTo>
                  <a:cubicBezTo>
                    <a:pt x="2517" y="4575"/>
                    <a:pt x="2421" y="4619"/>
                    <a:pt x="2443" y="4671"/>
                  </a:cubicBezTo>
                  <a:cubicBezTo>
                    <a:pt x="2458" y="4701"/>
                    <a:pt x="2495" y="4686"/>
                    <a:pt x="2510" y="4708"/>
                  </a:cubicBezTo>
                  <a:cubicBezTo>
                    <a:pt x="2532" y="4738"/>
                    <a:pt x="2510" y="4775"/>
                    <a:pt x="2540" y="4805"/>
                  </a:cubicBezTo>
                  <a:cubicBezTo>
                    <a:pt x="2666" y="4738"/>
                    <a:pt x="2569" y="4894"/>
                    <a:pt x="2614" y="4938"/>
                  </a:cubicBezTo>
                  <a:cubicBezTo>
                    <a:pt x="2643" y="4960"/>
                    <a:pt x="2696" y="4938"/>
                    <a:pt x="2725" y="4953"/>
                  </a:cubicBezTo>
                  <a:cubicBezTo>
                    <a:pt x="2762" y="4968"/>
                    <a:pt x="2755" y="5020"/>
                    <a:pt x="2799" y="5012"/>
                  </a:cubicBezTo>
                  <a:lnTo>
                    <a:pt x="2799" y="5020"/>
                  </a:lnTo>
                  <a:cubicBezTo>
                    <a:pt x="2829" y="5020"/>
                    <a:pt x="2874" y="5012"/>
                    <a:pt x="2896" y="5035"/>
                  </a:cubicBezTo>
                  <a:cubicBezTo>
                    <a:pt x="2933" y="5072"/>
                    <a:pt x="2911" y="5087"/>
                    <a:pt x="2911" y="5124"/>
                  </a:cubicBezTo>
                  <a:cubicBezTo>
                    <a:pt x="2896" y="5176"/>
                    <a:pt x="2970" y="5139"/>
                    <a:pt x="2993" y="5146"/>
                  </a:cubicBezTo>
                  <a:cubicBezTo>
                    <a:pt x="3022" y="5154"/>
                    <a:pt x="3022" y="5183"/>
                    <a:pt x="3022" y="5213"/>
                  </a:cubicBezTo>
                  <a:cubicBezTo>
                    <a:pt x="3030" y="5213"/>
                    <a:pt x="3030" y="5213"/>
                    <a:pt x="3037" y="5220"/>
                  </a:cubicBezTo>
                  <a:cubicBezTo>
                    <a:pt x="3045" y="5220"/>
                    <a:pt x="3045" y="5220"/>
                    <a:pt x="3045" y="5213"/>
                  </a:cubicBezTo>
                  <a:cubicBezTo>
                    <a:pt x="3052" y="5191"/>
                    <a:pt x="3104" y="5213"/>
                    <a:pt x="3111" y="5220"/>
                  </a:cubicBezTo>
                  <a:cubicBezTo>
                    <a:pt x="3156" y="5154"/>
                    <a:pt x="3245" y="5183"/>
                    <a:pt x="3297" y="5131"/>
                  </a:cubicBezTo>
                  <a:cubicBezTo>
                    <a:pt x="3334" y="5094"/>
                    <a:pt x="3208" y="5057"/>
                    <a:pt x="3186" y="5042"/>
                  </a:cubicBezTo>
                  <a:cubicBezTo>
                    <a:pt x="3223" y="5012"/>
                    <a:pt x="3201" y="4998"/>
                    <a:pt x="3201" y="4953"/>
                  </a:cubicBezTo>
                  <a:cubicBezTo>
                    <a:pt x="3267" y="4931"/>
                    <a:pt x="3349" y="4923"/>
                    <a:pt x="3408" y="4886"/>
                  </a:cubicBezTo>
                  <a:cubicBezTo>
                    <a:pt x="3460" y="4857"/>
                    <a:pt x="3468" y="4797"/>
                    <a:pt x="3468" y="4745"/>
                  </a:cubicBezTo>
                  <a:cubicBezTo>
                    <a:pt x="3468" y="4715"/>
                    <a:pt x="3460" y="4678"/>
                    <a:pt x="3468" y="4649"/>
                  </a:cubicBezTo>
                  <a:cubicBezTo>
                    <a:pt x="3468" y="4612"/>
                    <a:pt x="3490" y="4597"/>
                    <a:pt x="3512" y="4575"/>
                  </a:cubicBezTo>
                  <a:cubicBezTo>
                    <a:pt x="3535" y="4545"/>
                    <a:pt x="3520" y="4515"/>
                    <a:pt x="3505" y="4485"/>
                  </a:cubicBezTo>
                  <a:cubicBezTo>
                    <a:pt x="3490" y="4456"/>
                    <a:pt x="3490" y="4411"/>
                    <a:pt x="3490" y="4374"/>
                  </a:cubicBezTo>
                  <a:cubicBezTo>
                    <a:pt x="3453" y="4374"/>
                    <a:pt x="3408" y="4374"/>
                    <a:pt x="3371" y="4374"/>
                  </a:cubicBezTo>
                  <a:cubicBezTo>
                    <a:pt x="3386" y="4352"/>
                    <a:pt x="3408" y="4337"/>
                    <a:pt x="3416" y="4315"/>
                  </a:cubicBezTo>
                  <a:cubicBezTo>
                    <a:pt x="3431" y="4285"/>
                    <a:pt x="3408" y="4248"/>
                    <a:pt x="3438" y="4233"/>
                  </a:cubicBezTo>
                  <a:cubicBezTo>
                    <a:pt x="3431" y="4210"/>
                    <a:pt x="3393" y="4203"/>
                    <a:pt x="3371" y="4196"/>
                  </a:cubicBezTo>
                  <a:cubicBezTo>
                    <a:pt x="3371" y="4173"/>
                    <a:pt x="3356" y="4144"/>
                    <a:pt x="3371" y="4121"/>
                  </a:cubicBezTo>
                  <a:cubicBezTo>
                    <a:pt x="3386" y="4099"/>
                    <a:pt x="3431" y="4099"/>
                    <a:pt x="3431" y="4070"/>
                  </a:cubicBezTo>
                  <a:cubicBezTo>
                    <a:pt x="3431" y="4040"/>
                    <a:pt x="3379" y="3965"/>
                    <a:pt x="3453" y="3980"/>
                  </a:cubicBezTo>
                  <a:cubicBezTo>
                    <a:pt x="3446" y="4017"/>
                    <a:pt x="3468" y="3995"/>
                    <a:pt x="3483" y="4017"/>
                  </a:cubicBezTo>
                  <a:cubicBezTo>
                    <a:pt x="3505" y="4032"/>
                    <a:pt x="3512" y="4062"/>
                    <a:pt x="3542" y="4055"/>
                  </a:cubicBezTo>
                  <a:cubicBezTo>
                    <a:pt x="3542" y="3973"/>
                    <a:pt x="3408" y="3913"/>
                    <a:pt x="3468" y="3832"/>
                  </a:cubicBezTo>
                  <a:cubicBezTo>
                    <a:pt x="3498" y="3839"/>
                    <a:pt x="3498" y="3876"/>
                    <a:pt x="3512" y="3899"/>
                  </a:cubicBezTo>
                  <a:cubicBezTo>
                    <a:pt x="3535" y="3928"/>
                    <a:pt x="3587" y="3928"/>
                    <a:pt x="3616" y="3913"/>
                  </a:cubicBezTo>
                  <a:cubicBezTo>
                    <a:pt x="3653" y="3891"/>
                    <a:pt x="3639" y="3854"/>
                    <a:pt x="3653" y="3817"/>
                  </a:cubicBezTo>
                  <a:cubicBezTo>
                    <a:pt x="3683" y="3780"/>
                    <a:pt x="3750" y="3795"/>
                    <a:pt x="3795" y="3795"/>
                  </a:cubicBezTo>
                  <a:cubicBezTo>
                    <a:pt x="3795" y="3832"/>
                    <a:pt x="3795" y="3862"/>
                    <a:pt x="3787" y="3899"/>
                  </a:cubicBezTo>
                  <a:cubicBezTo>
                    <a:pt x="3735" y="3891"/>
                    <a:pt x="3750" y="3943"/>
                    <a:pt x="3750" y="3973"/>
                  </a:cubicBezTo>
                  <a:cubicBezTo>
                    <a:pt x="3698" y="3973"/>
                    <a:pt x="3683" y="4032"/>
                    <a:pt x="3735" y="4047"/>
                  </a:cubicBezTo>
                  <a:cubicBezTo>
                    <a:pt x="3795" y="4055"/>
                    <a:pt x="3869" y="4062"/>
                    <a:pt x="3928" y="4070"/>
                  </a:cubicBezTo>
                  <a:cubicBezTo>
                    <a:pt x="3913" y="4136"/>
                    <a:pt x="3980" y="4084"/>
                    <a:pt x="4003" y="4070"/>
                  </a:cubicBezTo>
                  <a:cubicBezTo>
                    <a:pt x="4040" y="4047"/>
                    <a:pt x="4055" y="4040"/>
                    <a:pt x="4114" y="4047"/>
                  </a:cubicBezTo>
                  <a:cubicBezTo>
                    <a:pt x="4114" y="4084"/>
                    <a:pt x="4106" y="4121"/>
                    <a:pt x="4114" y="4166"/>
                  </a:cubicBezTo>
                  <a:cubicBezTo>
                    <a:pt x="4129" y="4173"/>
                    <a:pt x="4151" y="4173"/>
                    <a:pt x="4173" y="4173"/>
                  </a:cubicBezTo>
                  <a:cubicBezTo>
                    <a:pt x="4181" y="4218"/>
                    <a:pt x="4173" y="4337"/>
                    <a:pt x="4099" y="4262"/>
                  </a:cubicBezTo>
                  <a:cubicBezTo>
                    <a:pt x="4069" y="4270"/>
                    <a:pt x="4055" y="4315"/>
                    <a:pt x="4062" y="4344"/>
                  </a:cubicBezTo>
                  <a:cubicBezTo>
                    <a:pt x="4062" y="4366"/>
                    <a:pt x="4099" y="4344"/>
                    <a:pt x="4092" y="4396"/>
                  </a:cubicBezTo>
                  <a:cubicBezTo>
                    <a:pt x="4092" y="4426"/>
                    <a:pt x="4069" y="4456"/>
                    <a:pt x="4077" y="4478"/>
                  </a:cubicBezTo>
                  <a:cubicBezTo>
                    <a:pt x="4084" y="4515"/>
                    <a:pt x="4129" y="4507"/>
                    <a:pt x="4136" y="4537"/>
                  </a:cubicBezTo>
                  <a:cubicBezTo>
                    <a:pt x="4092" y="4552"/>
                    <a:pt x="4069" y="4575"/>
                    <a:pt x="4025" y="4582"/>
                  </a:cubicBezTo>
                  <a:cubicBezTo>
                    <a:pt x="3980" y="4589"/>
                    <a:pt x="3965" y="4582"/>
                    <a:pt x="3928" y="4567"/>
                  </a:cubicBezTo>
                  <a:cubicBezTo>
                    <a:pt x="3869" y="4530"/>
                    <a:pt x="3869" y="4664"/>
                    <a:pt x="3876" y="4693"/>
                  </a:cubicBezTo>
                  <a:cubicBezTo>
                    <a:pt x="3950" y="4693"/>
                    <a:pt x="3943" y="4730"/>
                    <a:pt x="3995" y="4760"/>
                  </a:cubicBezTo>
                  <a:cubicBezTo>
                    <a:pt x="4010" y="4738"/>
                    <a:pt x="3995" y="4708"/>
                    <a:pt x="4010" y="4686"/>
                  </a:cubicBezTo>
                  <a:cubicBezTo>
                    <a:pt x="4055" y="4671"/>
                    <a:pt x="4099" y="4693"/>
                    <a:pt x="4144" y="4693"/>
                  </a:cubicBezTo>
                  <a:cubicBezTo>
                    <a:pt x="4151" y="4671"/>
                    <a:pt x="4166" y="4664"/>
                    <a:pt x="4188" y="4664"/>
                  </a:cubicBezTo>
                  <a:cubicBezTo>
                    <a:pt x="4195" y="4634"/>
                    <a:pt x="4173" y="4612"/>
                    <a:pt x="4173" y="4589"/>
                  </a:cubicBezTo>
                  <a:cubicBezTo>
                    <a:pt x="4203" y="4575"/>
                    <a:pt x="4233" y="4582"/>
                    <a:pt x="4255" y="4560"/>
                  </a:cubicBezTo>
                  <a:cubicBezTo>
                    <a:pt x="4285" y="4522"/>
                    <a:pt x="4307" y="4470"/>
                    <a:pt x="4307" y="4433"/>
                  </a:cubicBezTo>
                  <a:cubicBezTo>
                    <a:pt x="4359" y="4418"/>
                    <a:pt x="4403" y="4441"/>
                    <a:pt x="4448" y="4456"/>
                  </a:cubicBezTo>
                  <a:cubicBezTo>
                    <a:pt x="4500" y="4463"/>
                    <a:pt x="4552" y="4463"/>
                    <a:pt x="4597" y="4485"/>
                  </a:cubicBezTo>
                  <a:cubicBezTo>
                    <a:pt x="4597" y="4470"/>
                    <a:pt x="4604" y="4456"/>
                    <a:pt x="4597" y="4448"/>
                  </a:cubicBezTo>
                  <a:cubicBezTo>
                    <a:pt x="4619" y="4448"/>
                    <a:pt x="4641" y="4448"/>
                    <a:pt x="4656" y="4441"/>
                  </a:cubicBezTo>
                  <a:lnTo>
                    <a:pt x="4663" y="4433"/>
                  </a:lnTo>
                  <a:cubicBezTo>
                    <a:pt x="4663" y="4448"/>
                    <a:pt x="4663" y="4470"/>
                    <a:pt x="4663" y="4493"/>
                  </a:cubicBezTo>
                  <a:cubicBezTo>
                    <a:pt x="4693" y="4493"/>
                    <a:pt x="4708" y="4515"/>
                    <a:pt x="4745" y="4507"/>
                  </a:cubicBezTo>
                  <a:cubicBezTo>
                    <a:pt x="4738" y="4537"/>
                    <a:pt x="4752" y="4567"/>
                    <a:pt x="4782" y="4560"/>
                  </a:cubicBezTo>
                  <a:cubicBezTo>
                    <a:pt x="4782" y="4522"/>
                    <a:pt x="4857" y="4530"/>
                    <a:pt x="4857" y="4485"/>
                  </a:cubicBezTo>
                  <a:cubicBezTo>
                    <a:pt x="4797" y="4470"/>
                    <a:pt x="4827" y="4292"/>
                    <a:pt x="4812" y="4248"/>
                  </a:cubicBezTo>
                  <a:cubicBezTo>
                    <a:pt x="4857" y="4233"/>
                    <a:pt x="4864" y="4277"/>
                    <a:pt x="4901" y="4285"/>
                  </a:cubicBezTo>
                  <a:cubicBezTo>
                    <a:pt x="4953" y="4300"/>
                    <a:pt x="4968" y="4233"/>
                    <a:pt x="4975" y="4196"/>
                  </a:cubicBezTo>
                  <a:cubicBezTo>
                    <a:pt x="4975" y="4144"/>
                    <a:pt x="4953" y="4121"/>
                    <a:pt x="4908" y="4107"/>
                  </a:cubicBezTo>
                  <a:cubicBezTo>
                    <a:pt x="4849" y="4099"/>
                    <a:pt x="4819" y="4084"/>
                    <a:pt x="4805" y="4032"/>
                  </a:cubicBezTo>
                  <a:cubicBezTo>
                    <a:pt x="4834" y="4032"/>
                    <a:pt x="4894" y="4040"/>
                    <a:pt x="4886" y="3995"/>
                  </a:cubicBezTo>
                  <a:cubicBezTo>
                    <a:pt x="4886" y="3965"/>
                    <a:pt x="4857" y="3958"/>
                    <a:pt x="4849" y="3928"/>
                  </a:cubicBezTo>
                  <a:cubicBezTo>
                    <a:pt x="4842" y="3906"/>
                    <a:pt x="4849" y="3884"/>
                    <a:pt x="4857" y="3862"/>
                  </a:cubicBezTo>
                  <a:cubicBezTo>
                    <a:pt x="4908" y="3854"/>
                    <a:pt x="4960" y="3869"/>
                    <a:pt x="5020" y="3862"/>
                  </a:cubicBezTo>
                  <a:cubicBezTo>
                    <a:pt x="5065" y="3862"/>
                    <a:pt x="5094" y="3832"/>
                    <a:pt x="5139" y="3817"/>
                  </a:cubicBezTo>
                  <a:cubicBezTo>
                    <a:pt x="5131" y="3824"/>
                    <a:pt x="5139" y="3847"/>
                    <a:pt x="5139" y="3854"/>
                  </a:cubicBezTo>
                  <a:cubicBezTo>
                    <a:pt x="5161" y="3854"/>
                    <a:pt x="5183" y="3847"/>
                    <a:pt x="5205" y="3847"/>
                  </a:cubicBezTo>
                  <a:cubicBezTo>
                    <a:pt x="5213" y="3795"/>
                    <a:pt x="5213" y="3743"/>
                    <a:pt x="5213" y="3691"/>
                  </a:cubicBezTo>
                  <a:cubicBezTo>
                    <a:pt x="5161" y="3691"/>
                    <a:pt x="5183" y="3639"/>
                    <a:pt x="5176" y="3609"/>
                  </a:cubicBezTo>
                  <a:cubicBezTo>
                    <a:pt x="5116" y="3602"/>
                    <a:pt x="5109" y="3631"/>
                    <a:pt x="5094" y="3683"/>
                  </a:cubicBezTo>
                  <a:cubicBezTo>
                    <a:pt x="5072" y="3676"/>
                    <a:pt x="5057" y="3661"/>
                    <a:pt x="5035" y="3661"/>
                  </a:cubicBezTo>
                  <a:cubicBezTo>
                    <a:pt x="5012" y="3654"/>
                    <a:pt x="4997" y="3668"/>
                    <a:pt x="4975" y="3676"/>
                  </a:cubicBezTo>
                  <a:cubicBezTo>
                    <a:pt x="4901" y="3683"/>
                    <a:pt x="4805" y="3668"/>
                    <a:pt x="4738" y="3646"/>
                  </a:cubicBezTo>
                  <a:cubicBezTo>
                    <a:pt x="4700" y="3631"/>
                    <a:pt x="4671" y="3609"/>
                    <a:pt x="4663" y="3565"/>
                  </a:cubicBezTo>
                  <a:cubicBezTo>
                    <a:pt x="4649" y="3498"/>
                    <a:pt x="4626" y="3431"/>
                    <a:pt x="4604" y="3364"/>
                  </a:cubicBezTo>
                  <a:cubicBezTo>
                    <a:pt x="4663" y="3371"/>
                    <a:pt x="4634" y="3297"/>
                    <a:pt x="4671" y="3275"/>
                  </a:cubicBezTo>
                  <a:cubicBezTo>
                    <a:pt x="4730" y="3275"/>
                    <a:pt x="4790" y="3253"/>
                    <a:pt x="4819" y="3201"/>
                  </a:cubicBezTo>
                  <a:cubicBezTo>
                    <a:pt x="4849" y="3149"/>
                    <a:pt x="4901" y="3074"/>
                    <a:pt x="4968" y="3060"/>
                  </a:cubicBezTo>
                  <a:cubicBezTo>
                    <a:pt x="5005" y="3052"/>
                    <a:pt x="5042" y="3060"/>
                    <a:pt x="5065" y="3022"/>
                  </a:cubicBezTo>
                  <a:cubicBezTo>
                    <a:pt x="5079" y="3000"/>
                    <a:pt x="5094" y="2985"/>
                    <a:pt x="5116" y="2970"/>
                  </a:cubicBezTo>
                  <a:cubicBezTo>
                    <a:pt x="5161" y="2948"/>
                    <a:pt x="5235" y="2948"/>
                    <a:pt x="5257" y="2903"/>
                  </a:cubicBezTo>
                  <a:cubicBezTo>
                    <a:pt x="5302" y="2903"/>
                    <a:pt x="5354" y="2889"/>
                    <a:pt x="5391" y="2859"/>
                  </a:cubicBezTo>
                  <a:cubicBezTo>
                    <a:pt x="5406" y="2852"/>
                    <a:pt x="5413" y="2837"/>
                    <a:pt x="5428" y="2822"/>
                  </a:cubicBezTo>
                  <a:cubicBezTo>
                    <a:pt x="5451" y="2800"/>
                    <a:pt x="5488" y="2807"/>
                    <a:pt x="5517" y="2792"/>
                  </a:cubicBezTo>
                  <a:cubicBezTo>
                    <a:pt x="5532" y="2681"/>
                    <a:pt x="5673" y="2725"/>
                    <a:pt x="5748" y="2718"/>
                  </a:cubicBezTo>
                  <a:lnTo>
                    <a:pt x="5770" y="2658"/>
                  </a:lnTo>
                  <a:cubicBezTo>
                    <a:pt x="5777" y="2644"/>
                    <a:pt x="5800" y="2621"/>
                    <a:pt x="5814" y="2599"/>
                  </a:cubicBezTo>
                  <a:cubicBezTo>
                    <a:pt x="5807" y="2584"/>
                    <a:pt x="5814" y="2562"/>
                    <a:pt x="5829" y="2555"/>
                  </a:cubicBezTo>
                  <a:cubicBezTo>
                    <a:pt x="5800" y="2555"/>
                    <a:pt x="5785" y="2525"/>
                    <a:pt x="5777" y="2495"/>
                  </a:cubicBezTo>
                  <a:cubicBezTo>
                    <a:pt x="5755" y="2503"/>
                    <a:pt x="5748" y="2510"/>
                    <a:pt x="5748" y="2525"/>
                  </a:cubicBezTo>
                  <a:cubicBezTo>
                    <a:pt x="5740" y="2525"/>
                    <a:pt x="5733" y="2532"/>
                    <a:pt x="5725" y="2532"/>
                  </a:cubicBezTo>
                  <a:cubicBezTo>
                    <a:pt x="5718" y="2547"/>
                    <a:pt x="5710" y="2569"/>
                    <a:pt x="5710" y="2584"/>
                  </a:cubicBezTo>
                  <a:cubicBezTo>
                    <a:pt x="5673" y="2592"/>
                    <a:pt x="5673" y="2562"/>
                    <a:pt x="5666" y="2532"/>
                  </a:cubicBezTo>
                  <a:cubicBezTo>
                    <a:pt x="5636" y="2525"/>
                    <a:pt x="5592" y="2584"/>
                    <a:pt x="5569" y="2555"/>
                  </a:cubicBezTo>
                  <a:cubicBezTo>
                    <a:pt x="5540" y="2525"/>
                    <a:pt x="5517" y="2525"/>
                    <a:pt x="5480" y="2532"/>
                  </a:cubicBezTo>
                  <a:cubicBezTo>
                    <a:pt x="5480" y="2547"/>
                    <a:pt x="5473" y="2562"/>
                    <a:pt x="5473" y="2584"/>
                  </a:cubicBezTo>
                  <a:cubicBezTo>
                    <a:pt x="5406" y="2584"/>
                    <a:pt x="5295" y="2547"/>
                    <a:pt x="5302" y="2644"/>
                  </a:cubicBezTo>
                  <a:cubicBezTo>
                    <a:pt x="5243" y="2644"/>
                    <a:pt x="5272" y="2525"/>
                    <a:pt x="5339" y="2525"/>
                  </a:cubicBezTo>
                  <a:cubicBezTo>
                    <a:pt x="5339" y="2517"/>
                    <a:pt x="5339" y="2517"/>
                    <a:pt x="5347" y="2510"/>
                  </a:cubicBezTo>
                  <a:cubicBezTo>
                    <a:pt x="5369" y="2510"/>
                    <a:pt x="5399" y="2517"/>
                    <a:pt x="5428" y="2510"/>
                  </a:cubicBezTo>
                  <a:cubicBezTo>
                    <a:pt x="5428" y="2473"/>
                    <a:pt x="5480" y="2480"/>
                    <a:pt x="5510" y="2480"/>
                  </a:cubicBezTo>
                  <a:cubicBezTo>
                    <a:pt x="5502" y="2428"/>
                    <a:pt x="5428" y="2436"/>
                    <a:pt x="5384" y="2428"/>
                  </a:cubicBezTo>
                  <a:cubicBezTo>
                    <a:pt x="5384" y="2391"/>
                    <a:pt x="5384" y="2354"/>
                    <a:pt x="5436" y="2369"/>
                  </a:cubicBezTo>
                  <a:cubicBezTo>
                    <a:pt x="5428" y="2347"/>
                    <a:pt x="5436" y="2332"/>
                    <a:pt x="5451" y="2324"/>
                  </a:cubicBezTo>
                  <a:cubicBezTo>
                    <a:pt x="5473" y="2258"/>
                    <a:pt x="5391" y="2302"/>
                    <a:pt x="5399" y="2258"/>
                  </a:cubicBezTo>
                  <a:cubicBezTo>
                    <a:pt x="5399" y="2250"/>
                    <a:pt x="5451" y="2250"/>
                    <a:pt x="5428" y="2228"/>
                  </a:cubicBezTo>
                  <a:cubicBezTo>
                    <a:pt x="5421" y="2213"/>
                    <a:pt x="5399" y="2213"/>
                    <a:pt x="5384" y="2206"/>
                  </a:cubicBezTo>
                  <a:cubicBezTo>
                    <a:pt x="5347" y="2191"/>
                    <a:pt x="5295" y="2198"/>
                    <a:pt x="5295" y="2146"/>
                  </a:cubicBezTo>
                  <a:cubicBezTo>
                    <a:pt x="5295" y="2072"/>
                    <a:pt x="5198" y="1938"/>
                    <a:pt x="5265" y="1871"/>
                  </a:cubicBezTo>
                  <a:cubicBezTo>
                    <a:pt x="5287" y="1849"/>
                    <a:pt x="5295" y="1827"/>
                    <a:pt x="5295" y="1804"/>
                  </a:cubicBezTo>
                  <a:cubicBezTo>
                    <a:pt x="5257" y="1819"/>
                    <a:pt x="5243" y="1856"/>
                    <a:pt x="5213" y="1879"/>
                  </a:cubicBezTo>
                  <a:cubicBezTo>
                    <a:pt x="5183" y="1901"/>
                    <a:pt x="5102" y="1909"/>
                    <a:pt x="5065" y="1886"/>
                  </a:cubicBezTo>
                  <a:cubicBezTo>
                    <a:pt x="5072" y="1901"/>
                    <a:pt x="5072" y="1916"/>
                    <a:pt x="5072" y="1938"/>
                  </a:cubicBezTo>
                  <a:cubicBezTo>
                    <a:pt x="5035" y="1931"/>
                    <a:pt x="5005" y="1938"/>
                    <a:pt x="4997" y="1983"/>
                  </a:cubicBezTo>
                  <a:cubicBezTo>
                    <a:pt x="4923" y="2005"/>
                    <a:pt x="4960" y="1879"/>
                    <a:pt x="4968" y="1842"/>
                  </a:cubicBezTo>
                  <a:cubicBezTo>
                    <a:pt x="4975" y="1797"/>
                    <a:pt x="4960" y="1678"/>
                    <a:pt x="5012" y="1656"/>
                  </a:cubicBezTo>
                  <a:cubicBezTo>
                    <a:pt x="5020" y="1649"/>
                    <a:pt x="5012" y="1641"/>
                    <a:pt x="5020" y="1641"/>
                  </a:cubicBezTo>
                  <a:cubicBezTo>
                    <a:pt x="4975" y="1634"/>
                    <a:pt x="4946" y="1559"/>
                    <a:pt x="4908" y="1582"/>
                  </a:cubicBezTo>
                  <a:cubicBezTo>
                    <a:pt x="4908" y="1604"/>
                    <a:pt x="4901" y="1619"/>
                    <a:pt x="4901" y="1641"/>
                  </a:cubicBezTo>
                  <a:cubicBezTo>
                    <a:pt x="4879" y="1641"/>
                    <a:pt x="4842" y="1626"/>
                    <a:pt x="4827" y="1641"/>
                  </a:cubicBezTo>
                  <a:cubicBezTo>
                    <a:pt x="4805" y="1656"/>
                    <a:pt x="4819" y="1693"/>
                    <a:pt x="4805" y="1708"/>
                  </a:cubicBezTo>
                  <a:cubicBezTo>
                    <a:pt x="4700" y="1715"/>
                    <a:pt x="4686" y="1559"/>
                    <a:pt x="4567" y="1582"/>
                  </a:cubicBezTo>
                  <a:cubicBezTo>
                    <a:pt x="4560" y="1604"/>
                    <a:pt x="4582" y="1611"/>
                    <a:pt x="4604" y="1611"/>
                  </a:cubicBezTo>
                  <a:cubicBezTo>
                    <a:pt x="4597" y="1611"/>
                    <a:pt x="4597" y="1619"/>
                    <a:pt x="4582" y="1619"/>
                  </a:cubicBezTo>
                  <a:cubicBezTo>
                    <a:pt x="4582" y="1649"/>
                    <a:pt x="4589" y="1671"/>
                    <a:pt x="4604" y="1701"/>
                  </a:cubicBezTo>
                  <a:cubicBezTo>
                    <a:pt x="4574" y="1701"/>
                    <a:pt x="4500" y="1678"/>
                    <a:pt x="4493" y="1723"/>
                  </a:cubicBezTo>
                  <a:cubicBezTo>
                    <a:pt x="4485" y="1760"/>
                    <a:pt x="4507" y="1790"/>
                    <a:pt x="4507" y="1827"/>
                  </a:cubicBezTo>
                  <a:cubicBezTo>
                    <a:pt x="4485" y="1834"/>
                    <a:pt x="4470" y="1812"/>
                    <a:pt x="4448" y="1819"/>
                  </a:cubicBezTo>
                  <a:cubicBezTo>
                    <a:pt x="4441" y="1819"/>
                    <a:pt x="4426" y="1819"/>
                    <a:pt x="4411" y="1819"/>
                  </a:cubicBezTo>
                  <a:cubicBezTo>
                    <a:pt x="4270" y="1797"/>
                    <a:pt x="4426" y="1619"/>
                    <a:pt x="4403" y="1552"/>
                  </a:cubicBezTo>
                  <a:cubicBezTo>
                    <a:pt x="4389" y="1500"/>
                    <a:pt x="4344" y="1441"/>
                    <a:pt x="4300" y="1418"/>
                  </a:cubicBezTo>
                  <a:cubicBezTo>
                    <a:pt x="4255" y="1396"/>
                    <a:pt x="4240" y="1374"/>
                    <a:pt x="4240" y="1322"/>
                  </a:cubicBezTo>
                  <a:cubicBezTo>
                    <a:pt x="4210" y="1322"/>
                    <a:pt x="4158" y="1337"/>
                    <a:pt x="4144" y="1299"/>
                  </a:cubicBezTo>
                  <a:cubicBezTo>
                    <a:pt x="4129" y="1262"/>
                    <a:pt x="4129" y="1233"/>
                    <a:pt x="4106" y="1196"/>
                  </a:cubicBezTo>
                  <a:cubicBezTo>
                    <a:pt x="4055" y="1121"/>
                    <a:pt x="4077" y="1002"/>
                    <a:pt x="4092" y="913"/>
                  </a:cubicBezTo>
                  <a:cubicBezTo>
                    <a:pt x="4092" y="928"/>
                    <a:pt x="4055" y="906"/>
                    <a:pt x="4047" y="899"/>
                  </a:cubicBezTo>
                  <a:cubicBezTo>
                    <a:pt x="4040" y="884"/>
                    <a:pt x="4040" y="854"/>
                    <a:pt x="4040" y="839"/>
                  </a:cubicBezTo>
                  <a:cubicBezTo>
                    <a:pt x="4047" y="794"/>
                    <a:pt x="4055" y="743"/>
                    <a:pt x="3995" y="743"/>
                  </a:cubicBezTo>
                  <a:cubicBezTo>
                    <a:pt x="3995" y="735"/>
                    <a:pt x="3988" y="728"/>
                    <a:pt x="3988" y="720"/>
                  </a:cubicBezTo>
                  <a:cubicBezTo>
                    <a:pt x="3950" y="713"/>
                    <a:pt x="3817" y="794"/>
                    <a:pt x="3795" y="705"/>
                  </a:cubicBezTo>
                  <a:cubicBezTo>
                    <a:pt x="3787" y="713"/>
                    <a:pt x="3772" y="705"/>
                    <a:pt x="3765" y="705"/>
                  </a:cubicBezTo>
                  <a:cubicBezTo>
                    <a:pt x="3765" y="691"/>
                    <a:pt x="3765" y="668"/>
                    <a:pt x="3765" y="654"/>
                  </a:cubicBezTo>
                  <a:cubicBezTo>
                    <a:pt x="3728" y="639"/>
                    <a:pt x="3646" y="579"/>
                    <a:pt x="3639" y="646"/>
                  </a:cubicBezTo>
                  <a:cubicBezTo>
                    <a:pt x="3601" y="639"/>
                    <a:pt x="3557" y="631"/>
                    <a:pt x="3512" y="646"/>
                  </a:cubicBezTo>
                  <a:cubicBezTo>
                    <a:pt x="3512" y="631"/>
                    <a:pt x="3505" y="624"/>
                    <a:pt x="3505" y="609"/>
                  </a:cubicBezTo>
                  <a:cubicBezTo>
                    <a:pt x="3483" y="602"/>
                    <a:pt x="3453" y="594"/>
                    <a:pt x="3453" y="564"/>
                  </a:cubicBezTo>
                  <a:cubicBezTo>
                    <a:pt x="3475" y="564"/>
                    <a:pt x="3498" y="564"/>
                    <a:pt x="3520" y="564"/>
                  </a:cubicBezTo>
                  <a:cubicBezTo>
                    <a:pt x="3527" y="527"/>
                    <a:pt x="3505" y="490"/>
                    <a:pt x="3520" y="453"/>
                  </a:cubicBezTo>
                  <a:cubicBezTo>
                    <a:pt x="3542" y="423"/>
                    <a:pt x="3542" y="401"/>
                    <a:pt x="3542" y="364"/>
                  </a:cubicBezTo>
                  <a:cubicBezTo>
                    <a:pt x="3520" y="357"/>
                    <a:pt x="3498" y="357"/>
                    <a:pt x="3483" y="357"/>
                  </a:cubicBezTo>
                  <a:cubicBezTo>
                    <a:pt x="3483" y="319"/>
                    <a:pt x="3468" y="267"/>
                    <a:pt x="3520" y="267"/>
                  </a:cubicBezTo>
                  <a:cubicBezTo>
                    <a:pt x="3527" y="252"/>
                    <a:pt x="3527" y="230"/>
                    <a:pt x="3520" y="223"/>
                  </a:cubicBezTo>
                  <a:cubicBezTo>
                    <a:pt x="3520" y="215"/>
                    <a:pt x="3483" y="215"/>
                    <a:pt x="3475" y="208"/>
                  </a:cubicBezTo>
                  <a:cubicBezTo>
                    <a:pt x="3460" y="193"/>
                    <a:pt x="3453" y="171"/>
                    <a:pt x="3453" y="149"/>
                  </a:cubicBezTo>
                  <a:cubicBezTo>
                    <a:pt x="3453" y="149"/>
                    <a:pt x="3453" y="141"/>
                    <a:pt x="3453" y="134"/>
                  </a:cubicBezTo>
                  <a:cubicBezTo>
                    <a:pt x="3408" y="126"/>
                    <a:pt x="3364" y="134"/>
                    <a:pt x="3327" y="119"/>
                  </a:cubicBezTo>
                  <a:cubicBezTo>
                    <a:pt x="3282" y="104"/>
                    <a:pt x="3253" y="97"/>
                    <a:pt x="3208" y="97"/>
                  </a:cubicBezTo>
                  <a:cubicBezTo>
                    <a:pt x="3186" y="97"/>
                    <a:pt x="3126" y="104"/>
                    <a:pt x="3126" y="74"/>
                  </a:cubicBezTo>
                  <a:cubicBezTo>
                    <a:pt x="3134" y="37"/>
                    <a:pt x="3104" y="15"/>
                    <a:pt x="3074" y="0"/>
                  </a:cubicBezTo>
                  <a:cubicBezTo>
                    <a:pt x="3059" y="22"/>
                    <a:pt x="3052" y="45"/>
                    <a:pt x="3015" y="45"/>
                  </a:cubicBezTo>
                  <a:cubicBezTo>
                    <a:pt x="2985" y="45"/>
                    <a:pt x="2948" y="37"/>
                    <a:pt x="2911" y="30"/>
                  </a:cubicBezTo>
                  <a:cubicBezTo>
                    <a:pt x="2859" y="30"/>
                    <a:pt x="2829" y="45"/>
                    <a:pt x="2785" y="67"/>
                  </a:cubicBezTo>
                  <a:cubicBezTo>
                    <a:pt x="2777" y="149"/>
                    <a:pt x="2755" y="215"/>
                    <a:pt x="2725" y="290"/>
                  </a:cubicBezTo>
                  <a:cubicBezTo>
                    <a:pt x="2710" y="327"/>
                    <a:pt x="2696" y="371"/>
                    <a:pt x="2681" y="408"/>
                  </a:cubicBezTo>
                  <a:cubicBezTo>
                    <a:pt x="2666" y="446"/>
                    <a:pt x="2643" y="483"/>
                    <a:pt x="2614" y="505"/>
                  </a:cubicBezTo>
                  <a:cubicBezTo>
                    <a:pt x="2540" y="572"/>
                    <a:pt x="2525" y="676"/>
                    <a:pt x="2436" y="735"/>
                  </a:cubicBezTo>
                  <a:cubicBezTo>
                    <a:pt x="2361" y="787"/>
                    <a:pt x="2280" y="802"/>
                    <a:pt x="2213" y="854"/>
                  </a:cubicBezTo>
                  <a:cubicBezTo>
                    <a:pt x="2176" y="876"/>
                    <a:pt x="2146" y="869"/>
                    <a:pt x="2109" y="884"/>
                  </a:cubicBezTo>
                  <a:cubicBezTo>
                    <a:pt x="2035" y="906"/>
                    <a:pt x="1997" y="980"/>
                    <a:pt x="1968" y="1040"/>
                  </a:cubicBezTo>
                  <a:cubicBezTo>
                    <a:pt x="1916" y="1047"/>
                    <a:pt x="1953" y="1121"/>
                    <a:pt x="1938" y="1151"/>
                  </a:cubicBezTo>
                  <a:cubicBezTo>
                    <a:pt x="1923" y="1188"/>
                    <a:pt x="1901" y="1188"/>
                    <a:pt x="1871" y="1210"/>
                  </a:cubicBezTo>
                  <a:cubicBezTo>
                    <a:pt x="1834" y="1225"/>
                    <a:pt x="1804" y="1240"/>
                    <a:pt x="1782" y="1270"/>
                  </a:cubicBezTo>
                  <a:cubicBezTo>
                    <a:pt x="1738" y="1322"/>
                    <a:pt x="1745" y="1396"/>
                    <a:pt x="1686" y="1448"/>
                  </a:cubicBezTo>
                  <a:cubicBezTo>
                    <a:pt x="1596" y="1522"/>
                    <a:pt x="1485" y="1485"/>
                    <a:pt x="1374" y="1485"/>
                  </a:cubicBezTo>
                  <a:cubicBezTo>
                    <a:pt x="1307" y="1485"/>
                    <a:pt x="1247" y="1485"/>
                    <a:pt x="1188" y="1507"/>
                  </a:cubicBezTo>
                  <a:cubicBezTo>
                    <a:pt x="1129" y="1530"/>
                    <a:pt x="1062" y="1596"/>
                    <a:pt x="987" y="1574"/>
                  </a:cubicBezTo>
                  <a:cubicBezTo>
                    <a:pt x="950" y="1567"/>
                    <a:pt x="884" y="1493"/>
                    <a:pt x="869" y="1448"/>
                  </a:cubicBezTo>
                  <a:cubicBezTo>
                    <a:pt x="861" y="1396"/>
                    <a:pt x="884" y="1374"/>
                    <a:pt x="847" y="1337"/>
                  </a:cubicBezTo>
                  <a:cubicBezTo>
                    <a:pt x="757" y="1255"/>
                    <a:pt x="631" y="1329"/>
                    <a:pt x="572" y="1396"/>
                  </a:cubicBezTo>
                  <a:cubicBezTo>
                    <a:pt x="557" y="1411"/>
                    <a:pt x="549" y="1441"/>
                    <a:pt x="535" y="1456"/>
                  </a:cubicBezTo>
                  <a:cubicBezTo>
                    <a:pt x="505" y="1493"/>
                    <a:pt x="475" y="1530"/>
                    <a:pt x="445" y="1574"/>
                  </a:cubicBezTo>
                  <a:cubicBezTo>
                    <a:pt x="408" y="1611"/>
                    <a:pt x="364" y="1671"/>
                    <a:pt x="319" y="1701"/>
                  </a:cubicBezTo>
                  <a:cubicBezTo>
                    <a:pt x="275" y="1738"/>
                    <a:pt x="215" y="1760"/>
                    <a:pt x="163" y="1797"/>
                  </a:cubicBezTo>
                  <a:cubicBezTo>
                    <a:pt x="82" y="1842"/>
                    <a:pt x="89" y="1879"/>
                    <a:pt x="74" y="1961"/>
                  </a:cubicBezTo>
                  <a:cubicBezTo>
                    <a:pt x="67" y="2005"/>
                    <a:pt x="45" y="2020"/>
                    <a:pt x="30" y="2057"/>
                  </a:cubicBezTo>
                  <a:cubicBezTo>
                    <a:pt x="0" y="2183"/>
                    <a:pt x="96" y="2191"/>
                    <a:pt x="178" y="2258"/>
                  </a:cubicBezTo>
                  <a:cubicBezTo>
                    <a:pt x="193" y="2272"/>
                    <a:pt x="208" y="2287"/>
                    <a:pt x="223" y="2302"/>
                  </a:cubicBezTo>
                  <a:cubicBezTo>
                    <a:pt x="237" y="2309"/>
                    <a:pt x="230" y="2324"/>
                    <a:pt x="252" y="2332"/>
                  </a:cubicBezTo>
                  <a:cubicBezTo>
                    <a:pt x="267" y="2332"/>
                    <a:pt x="267" y="2309"/>
                    <a:pt x="282" y="2309"/>
                  </a:cubicBezTo>
                  <a:cubicBezTo>
                    <a:pt x="327" y="2309"/>
                    <a:pt x="386" y="2324"/>
                    <a:pt x="423" y="2347"/>
                  </a:cubicBezTo>
                  <a:cubicBezTo>
                    <a:pt x="475" y="2384"/>
                    <a:pt x="453" y="2443"/>
                    <a:pt x="453" y="2503"/>
                  </a:cubicBezTo>
                  <a:cubicBezTo>
                    <a:pt x="453" y="2532"/>
                    <a:pt x="453" y="2555"/>
                    <a:pt x="438" y="2577"/>
                  </a:cubicBezTo>
                  <a:cubicBezTo>
                    <a:pt x="423" y="2606"/>
                    <a:pt x="401" y="2614"/>
                    <a:pt x="386" y="2629"/>
                  </a:cubicBezTo>
                  <a:cubicBezTo>
                    <a:pt x="364" y="2658"/>
                    <a:pt x="356" y="2748"/>
                    <a:pt x="371" y="2785"/>
                  </a:cubicBezTo>
                  <a:cubicBezTo>
                    <a:pt x="379" y="2807"/>
                    <a:pt x="408" y="2807"/>
                    <a:pt x="408" y="2829"/>
                  </a:cubicBezTo>
                  <a:cubicBezTo>
                    <a:pt x="423" y="2844"/>
                    <a:pt x="408" y="2881"/>
                    <a:pt x="416" y="2903"/>
                  </a:cubicBezTo>
                  <a:cubicBezTo>
                    <a:pt x="460" y="2911"/>
                    <a:pt x="438" y="2933"/>
                    <a:pt x="453" y="2956"/>
                  </a:cubicBezTo>
                  <a:cubicBezTo>
                    <a:pt x="468" y="2963"/>
                    <a:pt x="490" y="2978"/>
                    <a:pt x="512" y="2978"/>
                  </a:cubicBezTo>
                  <a:cubicBezTo>
                    <a:pt x="557" y="3000"/>
                    <a:pt x="601" y="3000"/>
                    <a:pt x="653" y="3008"/>
                  </a:cubicBezTo>
                  <a:cubicBezTo>
                    <a:pt x="742" y="3008"/>
                    <a:pt x="735" y="3022"/>
                    <a:pt x="735" y="3097"/>
                  </a:cubicBezTo>
                  <a:cubicBezTo>
                    <a:pt x="735" y="3156"/>
                    <a:pt x="735" y="3201"/>
                    <a:pt x="750" y="3245"/>
                  </a:cubicBezTo>
                  <a:cubicBezTo>
                    <a:pt x="765" y="3297"/>
                    <a:pt x="787" y="3342"/>
                    <a:pt x="809" y="3386"/>
                  </a:cubicBezTo>
                  <a:cubicBezTo>
                    <a:pt x="824" y="3431"/>
                    <a:pt x="861" y="3460"/>
                    <a:pt x="869" y="3513"/>
                  </a:cubicBezTo>
                  <a:cubicBezTo>
                    <a:pt x="884" y="3572"/>
                    <a:pt x="906" y="3587"/>
                    <a:pt x="936" y="3639"/>
                  </a:cubicBezTo>
                  <a:cubicBezTo>
                    <a:pt x="965" y="3683"/>
                    <a:pt x="1039" y="3765"/>
                    <a:pt x="1025" y="3817"/>
                  </a:cubicBezTo>
                  <a:cubicBezTo>
                    <a:pt x="995" y="3810"/>
                    <a:pt x="950" y="3817"/>
                    <a:pt x="943" y="3854"/>
                  </a:cubicBezTo>
                  <a:cubicBezTo>
                    <a:pt x="950" y="3854"/>
                    <a:pt x="965" y="3847"/>
                    <a:pt x="973" y="3847"/>
                  </a:cubicBezTo>
                  <a:cubicBezTo>
                    <a:pt x="995" y="3832"/>
                    <a:pt x="1084" y="3810"/>
                    <a:pt x="1106" y="3832"/>
                  </a:cubicBezTo>
                </a:path>
              </a:pathLst>
            </a:custGeom>
            <a:solidFill>
              <a:schemeClr val="accent1"/>
            </a:solid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2" name="Freeform 9"/>
            <p:cNvSpPr>
              <a:spLocks noChangeArrowheads="1"/>
            </p:cNvSpPr>
            <p:nvPr/>
          </p:nvSpPr>
          <p:spPr bwMode="auto">
            <a:xfrm>
              <a:off x="10898161" y="4758280"/>
              <a:ext cx="993215" cy="931592"/>
            </a:xfrm>
            <a:custGeom>
              <a:avLst/>
              <a:gdLst>
                <a:gd name="T0" fmla="*/ 995 w 2296"/>
                <a:gd name="T1" fmla="*/ 312 h 2155"/>
                <a:gd name="T2" fmla="*/ 743 w 2296"/>
                <a:gd name="T3" fmla="*/ 238 h 2155"/>
                <a:gd name="T4" fmla="*/ 498 w 2296"/>
                <a:gd name="T5" fmla="*/ 193 h 2155"/>
                <a:gd name="T6" fmla="*/ 342 w 2296"/>
                <a:gd name="T7" fmla="*/ 297 h 2155"/>
                <a:gd name="T8" fmla="*/ 179 w 2296"/>
                <a:gd name="T9" fmla="*/ 371 h 2155"/>
                <a:gd name="T10" fmla="*/ 141 w 2296"/>
                <a:gd name="T11" fmla="*/ 394 h 2155"/>
                <a:gd name="T12" fmla="*/ 156 w 2296"/>
                <a:gd name="T13" fmla="*/ 461 h 2155"/>
                <a:gd name="T14" fmla="*/ 97 w 2296"/>
                <a:gd name="T15" fmla="*/ 594 h 2155"/>
                <a:gd name="T16" fmla="*/ 119 w 2296"/>
                <a:gd name="T17" fmla="*/ 758 h 2155"/>
                <a:gd name="T18" fmla="*/ 30 w 2296"/>
                <a:gd name="T19" fmla="*/ 861 h 2155"/>
                <a:gd name="T20" fmla="*/ 30 w 2296"/>
                <a:gd name="T21" fmla="*/ 861 h 2155"/>
                <a:gd name="T22" fmla="*/ 238 w 2296"/>
                <a:gd name="T23" fmla="*/ 980 h 2155"/>
                <a:gd name="T24" fmla="*/ 127 w 2296"/>
                <a:gd name="T25" fmla="*/ 1129 h 2155"/>
                <a:gd name="T26" fmla="*/ 97 w 2296"/>
                <a:gd name="T27" fmla="*/ 1352 h 2155"/>
                <a:gd name="T28" fmla="*/ 216 w 2296"/>
                <a:gd name="T29" fmla="*/ 1411 h 2155"/>
                <a:gd name="T30" fmla="*/ 357 w 2296"/>
                <a:gd name="T31" fmla="*/ 1389 h 2155"/>
                <a:gd name="T32" fmla="*/ 527 w 2296"/>
                <a:gd name="T33" fmla="*/ 1322 h 2155"/>
                <a:gd name="T34" fmla="*/ 758 w 2296"/>
                <a:gd name="T35" fmla="*/ 1560 h 2155"/>
                <a:gd name="T36" fmla="*/ 758 w 2296"/>
                <a:gd name="T37" fmla="*/ 1656 h 2155"/>
                <a:gd name="T38" fmla="*/ 832 w 2296"/>
                <a:gd name="T39" fmla="*/ 1782 h 2155"/>
                <a:gd name="T40" fmla="*/ 995 w 2296"/>
                <a:gd name="T41" fmla="*/ 1909 h 2155"/>
                <a:gd name="T42" fmla="*/ 1189 w 2296"/>
                <a:gd name="T43" fmla="*/ 2028 h 2155"/>
                <a:gd name="T44" fmla="*/ 1463 w 2296"/>
                <a:gd name="T45" fmla="*/ 2035 h 2155"/>
                <a:gd name="T46" fmla="*/ 1500 w 2296"/>
                <a:gd name="T47" fmla="*/ 2094 h 2155"/>
                <a:gd name="T48" fmla="*/ 1604 w 2296"/>
                <a:gd name="T49" fmla="*/ 2154 h 2155"/>
                <a:gd name="T50" fmla="*/ 1649 w 2296"/>
                <a:gd name="T51" fmla="*/ 2020 h 2155"/>
                <a:gd name="T52" fmla="*/ 1768 w 2296"/>
                <a:gd name="T53" fmla="*/ 1820 h 2155"/>
                <a:gd name="T54" fmla="*/ 1820 w 2296"/>
                <a:gd name="T55" fmla="*/ 1701 h 2155"/>
                <a:gd name="T56" fmla="*/ 1849 w 2296"/>
                <a:gd name="T57" fmla="*/ 1663 h 2155"/>
                <a:gd name="T58" fmla="*/ 1857 w 2296"/>
                <a:gd name="T59" fmla="*/ 1485 h 2155"/>
                <a:gd name="T60" fmla="*/ 1916 w 2296"/>
                <a:gd name="T61" fmla="*/ 1307 h 2155"/>
                <a:gd name="T62" fmla="*/ 2028 w 2296"/>
                <a:gd name="T63" fmla="*/ 1218 h 2155"/>
                <a:gd name="T64" fmla="*/ 2124 w 2296"/>
                <a:gd name="T65" fmla="*/ 1144 h 2155"/>
                <a:gd name="T66" fmla="*/ 2258 w 2296"/>
                <a:gd name="T67" fmla="*/ 1025 h 2155"/>
                <a:gd name="T68" fmla="*/ 2198 w 2296"/>
                <a:gd name="T69" fmla="*/ 921 h 2155"/>
                <a:gd name="T70" fmla="*/ 2072 w 2296"/>
                <a:gd name="T71" fmla="*/ 802 h 2155"/>
                <a:gd name="T72" fmla="*/ 1968 w 2296"/>
                <a:gd name="T73" fmla="*/ 750 h 2155"/>
                <a:gd name="T74" fmla="*/ 1782 w 2296"/>
                <a:gd name="T75" fmla="*/ 713 h 2155"/>
                <a:gd name="T76" fmla="*/ 1723 w 2296"/>
                <a:gd name="T77" fmla="*/ 550 h 2155"/>
                <a:gd name="T78" fmla="*/ 1671 w 2296"/>
                <a:gd name="T79" fmla="*/ 505 h 2155"/>
                <a:gd name="T80" fmla="*/ 1545 w 2296"/>
                <a:gd name="T81" fmla="*/ 401 h 2155"/>
                <a:gd name="T82" fmla="*/ 1396 w 2296"/>
                <a:gd name="T83" fmla="*/ 409 h 2155"/>
                <a:gd name="T84" fmla="*/ 1285 w 2296"/>
                <a:gd name="T85" fmla="*/ 319 h 2155"/>
                <a:gd name="T86" fmla="*/ 1196 w 2296"/>
                <a:gd name="T87" fmla="*/ 223 h 2155"/>
                <a:gd name="T88" fmla="*/ 1107 w 2296"/>
                <a:gd name="T89" fmla="*/ 104 h 2155"/>
                <a:gd name="T90" fmla="*/ 1040 w 2296"/>
                <a:gd name="T91" fmla="*/ 52 h 2155"/>
                <a:gd name="T92" fmla="*/ 981 w 2296"/>
                <a:gd name="T93" fmla="*/ 119 h 2155"/>
                <a:gd name="T94" fmla="*/ 958 w 2296"/>
                <a:gd name="T95" fmla="*/ 245 h 2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96" h="2155">
                  <a:moveTo>
                    <a:pt x="995" y="312"/>
                  </a:moveTo>
                  <a:lnTo>
                    <a:pt x="995" y="312"/>
                  </a:lnTo>
                  <a:cubicBezTo>
                    <a:pt x="995" y="327"/>
                    <a:pt x="899" y="319"/>
                    <a:pt x="884" y="319"/>
                  </a:cubicBezTo>
                  <a:cubicBezTo>
                    <a:pt x="891" y="253"/>
                    <a:pt x="787" y="238"/>
                    <a:pt x="743" y="238"/>
                  </a:cubicBezTo>
                  <a:cubicBezTo>
                    <a:pt x="698" y="238"/>
                    <a:pt x="676" y="238"/>
                    <a:pt x="639" y="223"/>
                  </a:cubicBezTo>
                  <a:cubicBezTo>
                    <a:pt x="602" y="208"/>
                    <a:pt x="535" y="193"/>
                    <a:pt x="498" y="193"/>
                  </a:cubicBezTo>
                  <a:cubicBezTo>
                    <a:pt x="468" y="245"/>
                    <a:pt x="409" y="208"/>
                    <a:pt x="372" y="238"/>
                  </a:cubicBezTo>
                  <a:cubicBezTo>
                    <a:pt x="364" y="253"/>
                    <a:pt x="357" y="297"/>
                    <a:pt x="342" y="297"/>
                  </a:cubicBezTo>
                  <a:cubicBezTo>
                    <a:pt x="320" y="305"/>
                    <a:pt x="305" y="275"/>
                    <a:pt x="290" y="267"/>
                  </a:cubicBezTo>
                  <a:cubicBezTo>
                    <a:pt x="245" y="253"/>
                    <a:pt x="179" y="334"/>
                    <a:pt x="179" y="371"/>
                  </a:cubicBezTo>
                  <a:cubicBezTo>
                    <a:pt x="186" y="371"/>
                    <a:pt x="193" y="379"/>
                    <a:pt x="201" y="371"/>
                  </a:cubicBezTo>
                  <a:cubicBezTo>
                    <a:pt x="208" y="409"/>
                    <a:pt x="156" y="394"/>
                    <a:pt x="141" y="394"/>
                  </a:cubicBezTo>
                  <a:cubicBezTo>
                    <a:pt x="134" y="424"/>
                    <a:pt x="141" y="438"/>
                    <a:pt x="149" y="461"/>
                  </a:cubicBezTo>
                  <a:cubicBezTo>
                    <a:pt x="156" y="461"/>
                    <a:pt x="156" y="461"/>
                    <a:pt x="156" y="461"/>
                  </a:cubicBezTo>
                  <a:cubicBezTo>
                    <a:pt x="156" y="468"/>
                    <a:pt x="156" y="475"/>
                    <a:pt x="156" y="475"/>
                  </a:cubicBezTo>
                  <a:cubicBezTo>
                    <a:pt x="127" y="468"/>
                    <a:pt x="89" y="572"/>
                    <a:pt x="97" y="594"/>
                  </a:cubicBezTo>
                  <a:cubicBezTo>
                    <a:pt x="141" y="594"/>
                    <a:pt x="104" y="676"/>
                    <a:pt x="97" y="706"/>
                  </a:cubicBezTo>
                  <a:cubicBezTo>
                    <a:pt x="134" y="706"/>
                    <a:pt x="141" y="743"/>
                    <a:pt x="119" y="758"/>
                  </a:cubicBezTo>
                  <a:cubicBezTo>
                    <a:pt x="97" y="772"/>
                    <a:pt x="37" y="802"/>
                    <a:pt x="0" y="824"/>
                  </a:cubicBezTo>
                  <a:cubicBezTo>
                    <a:pt x="8" y="839"/>
                    <a:pt x="15" y="854"/>
                    <a:pt x="30" y="861"/>
                  </a:cubicBezTo>
                  <a:cubicBezTo>
                    <a:pt x="45" y="854"/>
                    <a:pt x="52" y="847"/>
                    <a:pt x="60" y="839"/>
                  </a:cubicBezTo>
                  <a:cubicBezTo>
                    <a:pt x="52" y="847"/>
                    <a:pt x="45" y="854"/>
                    <a:pt x="30" y="861"/>
                  </a:cubicBezTo>
                  <a:cubicBezTo>
                    <a:pt x="45" y="884"/>
                    <a:pt x="67" y="891"/>
                    <a:pt x="82" y="906"/>
                  </a:cubicBezTo>
                  <a:cubicBezTo>
                    <a:pt x="127" y="943"/>
                    <a:pt x="186" y="951"/>
                    <a:pt x="238" y="980"/>
                  </a:cubicBezTo>
                  <a:cubicBezTo>
                    <a:pt x="216" y="973"/>
                    <a:pt x="193" y="988"/>
                    <a:pt x="179" y="995"/>
                  </a:cubicBezTo>
                  <a:cubicBezTo>
                    <a:pt x="164" y="1040"/>
                    <a:pt x="156" y="1092"/>
                    <a:pt x="127" y="1129"/>
                  </a:cubicBezTo>
                  <a:cubicBezTo>
                    <a:pt x="97" y="1166"/>
                    <a:pt x="37" y="1203"/>
                    <a:pt x="67" y="1248"/>
                  </a:cubicBezTo>
                  <a:cubicBezTo>
                    <a:pt x="89" y="1277"/>
                    <a:pt x="75" y="1337"/>
                    <a:pt x="97" y="1352"/>
                  </a:cubicBezTo>
                  <a:cubicBezTo>
                    <a:pt x="134" y="1374"/>
                    <a:pt x="193" y="1352"/>
                    <a:pt x="230" y="1344"/>
                  </a:cubicBezTo>
                  <a:cubicBezTo>
                    <a:pt x="223" y="1366"/>
                    <a:pt x="238" y="1389"/>
                    <a:pt x="216" y="1411"/>
                  </a:cubicBezTo>
                  <a:cubicBezTo>
                    <a:pt x="238" y="1418"/>
                    <a:pt x="275" y="1478"/>
                    <a:pt x="290" y="1456"/>
                  </a:cubicBezTo>
                  <a:cubicBezTo>
                    <a:pt x="327" y="1426"/>
                    <a:pt x="305" y="1404"/>
                    <a:pt x="357" y="1389"/>
                  </a:cubicBezTo>
                  <a:cubicBezTo>
                    <a:pt x="394" y="1374"/>
                    <a:pt x="387" y="1329"/>
                    <a:pt x="424" y="1329"/>
                  </a:cubicBezTo>
                  <a:cubicBezTo>
                    <a:pt x="468" y="1337"/>
                    <a:pt x="490" y="1292"/>
                    <a:pt x="527" y="1322"/>
                  </a:cubicBezTo>
                  <a:cubicBezTo>
                    <a:pt x="572" y="1352"/>
                    <a:pt x="579" y="1396"/>
                    <a:pt x="609" y="1441"/>
                  </a:cubicBezTo>
                  <a:cubicBezTo>
                    <a:pt x="646" y="1485"/>
                    <a:pt x="706" y="1515"/>
                    <a:pt x="758" y="1560"/>
                  </a:cubicBezTo>
                  <a:cubicBezTo>
                    <a:pt x="773" y="1574"/>
                    <a:pt x="847" y="1604"/>
                    <a:pt x="854" y="1626"/>
                  </a:cubicBezTo>
                  <a:cubicBezTo>
                    <a:pt x="854" y="1656"/>
                    <a:pt x="780" y="1656"/>
                    <a:pt x="758" y="1656"/>
                  </a:cubicBezTo>
                  <a:cubicBezTo>
                    <a:pt x="750" y="1671"/>
                    <a:pt x="743" y="1693"/>
                    <a:pt x="743" y="1708"/>
                  </a:cubicBezTo>
                  <a:cubicBezTo>
                    <a:pt x="787" y="1723"/>
                    <a:pt x="787" y="1775"/>
                    <a:pt x="832" y="1782"/>
                  </a:cubicBezTo>
                  <a:cubicBezTo>
                    <a:pt x="832" y="1849"/>
                    <a:pt x="891" y="1820"/>
                    <a:pt x="936" y="1820"/>
                  </a:cubicBezTo>
                  <a:cubicBezTo>
                    <a:pt x="1003" y="1820"/>
                    <a:pt x="995" y="1857"/>
                    <a:pt x="995" y="1909"/>
                  </a:cubicBezTo>
                  <a:cubicBezTo>
                    <a:pt x="1047" y="1909"/>
                    <a:pt x="1084" y="1953"/>
                    <a:pt x="1129" y="1968"/>
                  </a:cubicBezTo>
                  <a:cubicBezTo>
                    <a:pt x="1174" y="1976"/>
                    <a:pt x="1189" y="1983"/>
                    <a:pt x="1189" y="2028"/>
                  </a:cubicBezTo>
                  <a:cubicBezTo>
                    <a:pt x="1233" y="2035"/>
                    <a:pt x="1270" y="2028"/>
                    <a:pt x="1315" y="2035"/>
                  </a:cubicBezTo>
                  <a:cubicBezTo>
                    <a:pt x="1367" y="2050"/>
                    <a:pt x="1411" y="2020"/>
                    <a:pt x="1463" y="2035"/>
                  </a:cubicBezTo>
                  <a:cubicBezTo>
                    <a:pt x="1463" y="2057"/>
                    <a:pt x="1463" y="2079"/>
                    <a:pt x="1463" y="2094"/>
                  </a:cubicBezTo>
                  <a:cubicBezTo>
                    <a:pt x="1478" y="2094"/>
                    <a:pt x="1485" y="2094"/>
                    <a:pt x="1500" y="2094"/>
                  </a:cubicBezTo>
                  <a:cubicBezTo>
                    <a:pt x="1500" y="2131"/>
                    <a:pt x="1552" y="2094"/>
                    <a:pt x="1552" y="2154"/>
                  </a:cubicBezTo>
                  <a:cubicBezTo>
                    <a:pt x="1567" y="2154"/>
                    <a:pt x="1589" y="2154"/>
                    <a:pt x="1604" y="2154"/>
                  </a:cubicBezTo>
                  <a:cubicBezTo>
                    <a:pt x="1619" y="2139"/>
                    <a:pt x="1656" y="2087"/>
                    <a:pt x="1693" y="2050"/>
                  </a:cubicBezTo>
                  <a:cubicBezTo>
                    <a:pt x="1671" y="2042"/>
                    <a:pt x="1656" y="2035"/>
                    <a:pt x="1649" y="2020"/>
                  </a:cubicBezTo>
                  <a:cubicBezTo>
                    <a:pt x="1634" y="1990"/>
                    <a:pt x="1664" y="1961"/>
                    <a:pt x="1679" y="1938"/>
                  </a:cubicBezTo>
                  <a:cubicBezTo>
                    <a:pt x="1716" y="1901"/>
                    <a:pt x="1738" y="1864"/>
                    <a:pt x="1768" y="1820"/>
                  </a:cubicBezTo>
                  <a:cubicBezTo>
                    <a:pt x="1782" y="1790"/>
                    <a:pt x="1790" y="1738"/>
                    <a:pt x="1812" y="1723"/>
                  </a:cubicBezTo>
                  <a:cubicBezTo>
                    <a:pt x="1820" y="1716"/>
                    <a:pt x="1820" y="1708"/>
                    <a:pt x="1820" y="1701"/>
                  </a:cubicBezTo>
                  <a:cubicBezTo>
                    <a:pt x="1834" y="1701"/>
                    <a:pt x="1849" y="1701"/>
                    <a:pt x="1864" y="1701"/>
                  </a:cubicBezTo>
                  <a:cubicBezTo>
                    <a:pt x="1872" y="1686"/>
                    <a:pt x="1872" y="1663"/>
                    <a:pt x="1849" y="1663"/>
                  </a:cubicBezTo>
                  <a:cubicBezTo>
                    <a:pt x="1834" y="1626"/>
                    <a:pt x="1820" y="1582"/>
                    <a:pt x="1834" y="1545"/>
                  </a:cubicBezTo>
                  <a:cubicBezTo>
                    <a:pt x="1849" y="1537"/>
                    <a:pt x="1842" y="1508"/>
                    <a:pt x="1857" y="1485"/>
                  </a:cubicBezTo>
                  <a:cubicBezTo>
                    <a:pt x="1872" y="1463"/>
                    <a:pt x="1894" y="1478"/>
                    <a:pt x="1909" y="1456"/>
                  </a:cubicBezTo>
                  <a:cubicBezTo>
                    <a:pt x="1946" y="1426"/>
                    <a:pt x="1901" y="1352"/>
                    <a:pt x="1916" y="1307"/>
                  </a:cubicBezTo>
                  <a:cubicBezTo>
                    <a:pt x="1924" y="1285"/>
                    <a:pt x="1953" y="1285"/>
                    <a:pt x="1976" y="1277"/>
                  </a:cubicBezTo>
                  <a:cubicBezTo>
                    <a:pt x="2005" y="1263"/>
                    <a:pt x="2013" y="1248"/>
                    <a:pt x="2028" y="1218"/>
                  </a:cubicBezTo>
                  <a:cubicBezTo>
                    <a:pt x="2035" y="1203"/>
                    <a:pt x="2035" y="1173"/>
                    <a:pt x="2050" y="1159"/>
                  </a:cubicBezTo>
                  <a:cubicBezTo>
                    <a:pt x="2072" y="1144"/>
                    <a:pt x="2102" y="1151"/>
                    <a:pt x="2124" y="1144"/>
                  </a:cubicBezTo>
                  <a:cubicBezTo>
                    <a:pt x="2131" y="1114"/>
                    <a:pt x="2176" y="1084"/>
                    <a:pt x="2191" y="1047"/>
                  </a:cubicBezTo>
                  <a:cubicBezTo>
                    <a:pt x="2213" y="1018"/>
                    <a:pt x="2221" y="1018"/>
                    <a:pt x="2258" y="1025"/>
                  </a:cubicBezTo>
                  <a:cubicBezTo>
                    <a:pt x="2295" y="1032"/>
                    <a:pt x="2250" y="966"/>
                    <a:pt x="2250" y="966"/>
                  </a:cubicBezTo>
                  <a:cubicBezTo>
                    <a:pt x="2236" y="943"/>
                    <a:pt x="2228" y="928"/>
                    <a:pt x="2198" y="921"/>
                  </a:cubicBezTo>
                  <a:cubicBezTo>
                    <a:pt x="2154" y="914"/>
                    <a:pt x="2146" y="921"/>
                    <a:pt x="2117" y="876"/>
                  </a:cubicBezTo>
                  <a:cubicBezTo>
                    <a:pt x="2102" y="847"/>
                    <a:pt x="2102" y="817"/>
                    <a:pt x="2072" y="802"/>
                  </a:cubicBezTo>
                  <a:cubicBezTo>
                    <a:pt x="2057" y="802"/>
                    <a:pt x="2042" y="802"/>
                    <a:pt x="2028" y="795"/>
                  </a:cubicBezTo>
                  <a:cubicBezTo>
                    <a:pt x="1998" y="780"/>
                    <a:pt x="1991" y="765"/>
                    <a:pt x="1968" y="750"/>
                  </a:cubicBezTo>
                  <a:cubicBezTo>
                    <a:pt x="1938" y="743"/>
                    <a:pt x="1901" y="735"/>
                    <a:pt x="1872" y="735"/>
                  </a:cubicBezTo>
                  <a:cubicBezTo>
                    <a:pt x="1849" y="735"/>
                    <a:pt x="1797" y="735"/>
                    <a:pt x="1782" y="713"/>
                  </a:cubicBezTo>
                  <a:cubicBezTo>
                    <a:pt x="1760" y="683"/>
                    <a:pt x="1760" y="624"/>
                    <a:pt x="1768" y="587"/>
                  </a:cubicBezTo>
                  <a:cubicBezTo>
                    <a:pt x="1745" y="587"/>
                    <a:pt x="1731" y="564"/>
                    <a:pt x="1723" y="550"/>
                  </a:cubicBezTo>
                  <a:cubicBezTo>
                    <a:pt x="1716" y="542"/>
                    <a:pt x="1716" y="535"/>
                    <a:pt x="1708" y="520"/>
                  </a:cubicBezTo>
                  <a:cubicBezTo>
                    <a:pt x="1701" y="513"/>
                    <a:pt x="1686" y="505"/>
                    <a:pt x="1671" y="505"/>
                  </a:cubicBezTo>
                  <a:cubicBezTo>
                    <a:pt x="1656" y="498"/>
                    <a:pt x="1634" y="505"/>
                    <a:pt x="1612" y="498"/>
                  </a:cubicBezTo>
                  <a:cubicBezTo>
                    <a:pt x="1597" y="490"/>
                    <a:pt x="1537" y="431"/>
                    <a:pt x="1545" y="401"/>
                  </a:cubicBezTo>
                  <a:cubicBezTo>
                    <a:pt x="1515" y="394"/>
                    <a:pt x="1500" y="371"/>
                    <a:pt x="1463" y="379"/>
                  </a:cubicBezTo>
                  <a:cubicBezTo>
                    <a:pt x="1441" y="379"/>
                    <a:pt x="1419" y="401"/>
                    <a:pt x="1396" y="409"/>
                  </a:cubicBezTo>
                  <a:cubicBezTo>
                    <a:pt x="1396" y="409"/>
                    <a:pt x="1396" y="409"/>
                    <a:pt x="1396" y="416"/>
                  </a:cubicBezTo>
                  <a:cubicBezTo>
                    <a:pt x="1329" y="431"/>
                    <a:pt x="1315" y="357"/>
                    <a:pt x="1285" y="319"/>
                  </a:cubicBezTo>
                  <a:cubicBezTo>
                    <a:pt x="1263" y="305"/>
                    <a:pt x="1233" y="305"/>
                    <a:pt x="1218" y="282"/>
                  </a:cubicBezTo>
                  <a:cubicBezTo>
                    <a:pt x="1203" y="260"/>
                    <a:pt x="1218" y="238"/>
                    <a:pt x="1196" y="223"/>
                  </a:cubicBezTo>
                  <a:cubicBezTo>
                    <a:pt x="1144" y="208"/>
                    <a:pt x="1174" y="156"/>
                    <a:pt x="1159" y="104"/>
                  </a:cubicBezTo>
                  <a:cubicBezTo>
                    <a:pt x="1144" y="112"/>
                    <a:pt x="1122" y="97"/>
                    <a:pt x="1107" y="104"/>
                  </a:cubicBezTo>
                  <a:cubicBezTo>
                    <a:pt x="1136" y="97"/>
                    <a:pt x="1062" y="8"/>
                    <a:pt x="1040" y="0"/>
                  </a:cubicBezTo>
                  <a:cubicBezTo>
                    <a:pt x="1040" y="15"/>
                    <a:pt x="1047" y="37"/>
                    <a:pt x="1040" y="52"/>
                  </a:cubicBezTo>
                  <a:cubicBezTo>
                    <a:pt x="1025" y="59"/>
                    <a:pt x="1010" y="52"/>
                    <a:pt x="1003" y="59"/>
                  </a:cubicBezTo>
                  <a:cubicBezTo>
                    <a:pt x="973" y="74"/>
                    <a:pt x="995" y="97"/>
                    <a:pt x="981" y="119"/>
                  </a:cubicBezTo>
                  <a:cubicBezTo>
                    <a:pt x="973" y="141"/>
                    <a:pt x="951" y="141"/>
                    <a:pt x="936" y="141"/>
                  </a:cubicBezTo>
                  <a:cubicBezTo>
                    <a:pt x="943" y="186"/>
                    <a:pt x="951" y="230"/>
                    <a:pt x="958" y="245"/>
                  </a:cubicBezTo>
                  <a:cubicBezTo>
                    <a:pt x="973" y="267"/>
                    <a:pt x="988" y="290"/>
                    <a:pt x="995" y="31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3" name="Freeform 10"/>
            <p:cNvSpPr>
              <a:spLocks noChangeArrowheads="1"/>
            </p:cNvSpPr>
            <p:nvPr/>
          </p:nvSpPr>
          <p:spPr bwMode="auto">
            <a:xfrm>
              <a:off x="10728493" y="5131678"/>
              <a:ext cx="2148475" cy="2118469"/>
            </a:xfrm>
            <a:custGeom>
              <a:avLst/>
              <a:gdLst>
                <a:gd name="T0" fmla="*/ 1708 w 4968"/>
                <a:gd name="T1" fmla="*/ 1174 h 4903"/>
                <a:gd name="T2" fmla="*/ 1136 w 4968"/>
                <a:gd name="T3" fmla="*/ 847 h 4903"/>
                <a:gd name="T4" fmla="*/ 817 w 4968"/>
                <a:gd name="T5" fmla="*/ 468 h 4903"/>
                <a:gd name="T6" fmla="*/ 460 w 4968"/>
                <a:gd name="T7" fmla="*/ 387 h 4903"/>
                <a:gd name="T8" fmla="*/ 386 w 4968"/>
                <a:gd name="T9" fmla="*/ 30 h 4903"/>
                <a:gd name="T10" fmla="*/ 59 w 4968"/>
                <a:gd name="T11" fmla="*/ 528 h 4903"/>
                <a:gd name="T12" fmla="*/ 81 w 4968"/>
                <a:gd name="T13" fmla="*/ 1129 h 4903"/>
                <a:gd name="T14" fmla="*/ 104 w 4968"/>
                <a:gd name="T15" fmla="*/ 1174 h 4903"/>
                <a:gd name="T16" fmla="*/ 133 w 4968"/>
                <a:gd name="T17" fmla="*/ 1270 h 4903"/>
                <a:gd name="T18" fmla="*/ 260 w 4968"/>
                <a:gd name="T19" fmla="*/ 1582 h 4903"/>
                <a:gd name="T20" fmla="*/ 289 w 4968"/>
                <a:gd name="T21" fmla="*/ 1805 h 4903"/>
                <a:gd name="T22" fmla="*/ 341 w 4968"/>
                <a:gd name="T23" fmla="*/ 2236 h 4903"/>
                <a:gd name="T24" fmla="*/ 341 w 4968"/>
                <a:gd name="T25" fmla="*/ 2518 h 4903"/>
                <a:gd name="T26" fmla="*/ 482 w 4968"/>
                <a:gd name="T27" fmla="*/ 2563 h 4903"/>
                <a:gd name="T28" fmla="*/ 742 w 4968"/>
                <a:gd name="T29" fmla="*/ 2563 h 4903"/>
                <a:gd name="T30" fmla="*/ 935 w 4968"/>
                <a:gd name="T31" fmla="*/ 2644 h 4903"/>
                <a:gd name="T32" fmla="*/ 1284 w 4968"/>
                <a:gd name="T33" fmla="*/ 2889 h 4903"/>
                <a:gd name="T34" fmla="*/ 1069 w 4968"/>
                <a:gd name="T35" fmla="*/ 3402 h 4903"/>
                <a:gd name="T36" fmla="*/ 817 w 4968"/>
                <a:gd name="T37" fmla="*/ 3610 h 4903"/>
                <a:gd name="T38" fmla="*/ 705 w 4968"/>
                <a:gd name="T39" fmla="*/ 3988 h 4903"/>
                <a:gd name="T40" fmla="*/ 831 w 4968"/>
                <a:gd name="T41" fmla="*/ 4389 h 4903"/>
                <a:gd name="T42" fmla="*/ 1180 w 4968"/>
                <a:gd name="T43" fmla="*/ 4412 h 4903"/>
                <a:gd name="T44" fmla="*/ 1039 w 4968"/>
                <a:gd name="T45" fmla="*/ 4070 h 4903"/>
                <a:gd name="T46" fmla="*/ 980 w 4968"/>
                <a:gd name="T47" fmla="*/ 3691 h 4903"/>
                <a:gd name="T48" fmla="*/ 1173 w 4968"/>
                <a:gd name="T49" fmla="*/ 3691 h 4903"/>
                <a:gd name="T50" fmla="*/ 1136 w 4968"/>
                <a:gd name="T51" fmla="*/ 3825 h 4903"/>
                <a:gd name="T52" fmla="*/ 1396 w 4968"/>
                <a:gd name="T53" fmla="*/ 3862 h 4903"/>
                <a:gd name="T54" fmla="*/ 1485 w 4968"/>
                <a:gd name="T55" fmla="*/ 3884 h 4903"/>
                <a:gd name="T56" fmla="*/ 1975 w 4968"/>
                <a:gd name="T57" fmla="*/ 3736 h 4903"/>
                <a:gd name="T58" fmla="*/ 2101 w 4968"/>
                <a:gd name="T59" fmla="*/ 3951 h 4903"/>
                <a:gd name="T60" fmla="*/ 2198 w 4968"/>
                <a:gd name="T61" fmla="*/ 3929 h 4903"/>
                <a:gd name="T62" fmla="*/ 2346 w 4968"/>
                <a:gd name="T63" fmla="*/ 3914 h 4903"/>
                <a:gd name="T64" fmla="*/ 2435 w 4968"/>
                <a:gd name="T65" fmla="*/ 3973 h 4903"/>
                <a:gd name="T66" fmla="*/ 2740 w 4968"/>
                <a:gd name="T67" fmla="*/ 3936 h 4903"/>
                <a:gd name="T68" fmla="*/ 2948 w 4968"/>
                <a:gd name="T69" fmla="*/ 3981 h 4903"/>
                <a:gd name="T70" fmla="*/ 3364 w 4968"/>
                <a:gd name="T71" fmla="*/ 4196 h 4903"/>
                <a:gd name="T72" fmla="*/ 3637 w 4968"/>
                <a:gd name="T73" fmla="*/ 4263 h 4903"/>
                <a:gd name="T74" fmla="*/ 3697 w 4968"/>
                <a:gd name="T75" fmla="*/ 4441 h 4903"/>
                <a:gd name="T76" fmla="*/ 3704 w 4968"/>
                <a:gd name="T77" fmla="*/ 4746 h 4903"/>
                <a:gd name="T78" fmla="*/ 4001 w 4968"/>
                <a:gd name="T79" fmla="*/ 4887 h 4903"/>
                <a:gd name="T80" fmla="*/ 4113 w 4968"/>
                <a:gd name="T81" fmla="*/ 4701 h 4903"/>
                <a:gd name="T82" fmla="*/ 4105 w 4968"/>
                <a:gd name="T83" fmla="*/ 4412 h 4903"/>
                <a:gd name="T84" fmla="*/ 4105 w 4968"/>
                <a:gd name="T85" fmla="*/ 3936 h 4903"/>
                <a:gd name="T86" fmla="*/ 4595 w 4968"/>
                <a:gd name="T87" fmla="*/ 3543 h 4903"/>
                <a:gd name="T88" fmla="*/ 4662 w 4968"/>
                <a:gd name="T89" fmla="*/ 3313 h 4903"/>
                <a:gd name="T90" fmla="*/ 4506 w 4968"/>
                <a:gd name="T91" fmla="*/ 2986 h 4903"/>
                <a:gd name="T92" fmla="*/ 4714 w 4968"/>
                <a:gd name="T93" fmla="*/ 2785 h 4903"/>
                <a:gd name="T94" fmla="*/ 4417 w 4968"/>
                <a:gd name="T95" fmla="*/ 2258 h 4903"/>
                <a:gd name="T96" fmla="*/ 3994 w 4968"/>
                <a:gd name="T97" fmla="*/ 2184 h 4903"/>
                <a:gd name="T98" fmla="*/ 3475 w 4968"/>
                <a:gd name="T99" fmla="*/ 1961 h 4903"/>
                <a:gd name="T100" fmla="*/ 2985 w 4968"/>
                <a:gd name="T101" fmla="*/ 1783 h 4903"/>
                <a:gd name="T102" fmla="*/ 2718 w 4968"/>
                <a:gd name="T103" fmla="*/ 1501 h 4903"/>
                <a:gd name="T104" fmla="*/ 2369 w 4968"/>
                <a:gd name="T105" fmla="*/ 1307 h 4903"/>
                <a:gd name="T106" fmla="*/ 2094 w 4968"/>
                <a:gd name="T107" fmla="*/ 1189 h 4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68" h="4903">
                  <a:moveTo>
                    <a:pt x="1945" y="1293"/>
                  </a:moveTo>
                  <a:lnTo>
                    <a:pt x="1945" y="1293"/>
                  </a:lnTo>
                  <a:cubicBezTo>
                    <a:pt x="1945" y="1233"/>
                    <a:pt x="1893" y="1270"/>
                    <a:pt x="1893" y="1233"/>
                  </a:cubicBezTo>
                  <a:cubicBezTo>
                    <a:pt x="1878" y="1233"/>
                    <a:pt x="1871" y="1233"/>
                    <a:pt x="1856" y="1233"/>
                  </a:cubicBezTo>
                  <a:cubicBezTo>
                    <a:pt x="1856" y="1218"/>
                    <a:pt x="1856" y="1196"/>
                    <a:pt x="1856" y="1174"/>
                  </a:cubicBezTo>
                  <a:cubicBezTo>
                    <a:pt x="1804" y="1159"/>
                    <a:pt x="1760" y="1189"/>
                    <a:pt x="1708" y="1174"/>
                  </a:cubicBezTo>
                  <a:cubicBezTo>
                    <a:pt x="1663" y="1167"/>
                    <a:pt x="1626" y="1174"/>
                    <a:pt x="1582" y="1167"/>
                  </a:cubicBezTo>
                  <a:cubicBezTo>
                    <a:pt x="1582" y="1122"/>
                    <a:pt x="1567" y="1115"/>
                    <a:pt x="1522" y="1107"/>
                  </a:cubicBezTo>
                  <a:cubicBezTo>
                    <a:pt x="1477" y="1092"/>
                    <a:pt x="1440" y="1048"/>
                    <a:pt x="1388" y="1048"/>
                  </a:cubicBezTo>
                  <a:cubicBezTo>
                    <a:pt x="1388" y="996"/>
                    <a:pt x="1396" y="959"/>
                    <a:pt x="1329" y="959"/>
                  </a:cubicBezTo>
                  <a:cubicBezTo>
                    <a:pt x="1284" y="959"/>
                    <a:pt x="1225" y="988"/>
                    <a:pt x="1225" y="921"/>
                  </a:cubicBezTo>
                  <a:cubicBezTo>
                    <a:pt x="1180" y="914"/>
                    <a:pt x="1180" y="862"/>
                    <a:pt x="1136" y="847"/>
                  </a:cubicBezTo>
                  <a:cubicBezTo>
                    <a:pt x="1136" y="832"/>
                    <a:pt x="1143" y="810"/>
                    <a:pt x="1151" y="795"/>
                  </a:cubicBezTo>
                  <a:cubicBezTo>
                    <a:pt x="1173" y="795"/>
                    <a:pt x="1247" y="795"/>
                    <a:pt x="1247" y="765"/>
                  </a:cubicBezTo>
                  <a:cubicBezTo>
                    <a:pt x="1240" y="743"/>
                    <a:pt x="1166" y="713"/>
                    <a:pt x="1151" y="699"/>
                  </a:cubicBezTo>
                  <a:cubicBezTo>
                    <a:pt x="1099" y="654"/>
                    <a:pt x="1039" y="624"/>
                    <a:pt x="1002" y="580"/>
                  </a:cubicBezTo>
                  <a:cubicBezTo>
                    <a:pt x="972" y="535"/>
                    <a:pt x="965" y="491"/>
                    <a:pt x="920" y="461"/>
                  </a:cubicBezTo>
                  <a:cubicBezTo>
                    <a:pt x="883" y="431"/>
                    <a:pt x="861" y="476"/>
                    <a:pt x="817" y="468"/>
                  </a:cubicBezTo>
                  <a:cubicBezTo>
                    <a:pt x="780" y="468"/>
                    <a:pt x="787" y="513"/>
                    <a:pt x="750" y="528"/>
                  </a:cubicBezTo>
                  <a:cubicBezTo>
                    <a:pt x="698" y="543"/>
                    <a:pt x="720" y="565"/>
                    <a:pt x="683" y="595"/>
                  </a:cubicBezTo>
                  <a:cubicBezTo>
                    <a:pt x="668" y="617"/>
                    <a:pt x="631" y="557"/>
                    <a:pt x="609" y="550"/>
                  </a:cubicBezTo>
                  <a:cubicBezTo>
                    <a:pt x="631" y="528"/>
                    <a:pt x="616" y="505"/>
                    <a:pt x="623" y="483"/>
                  </a:cubicBezTo>
                  <a:cubicBezTo>
                    <a:pt x="586" y="491"/>
                    <a:pt x="527" y="513"/>
                    <a:pt x="490" y="491"/>
                  </a:cubicBezTo>
                  <a:cubicBezTo>
                    <a:pt x="468" y="476"/>
                    <a:pt x="482" y="416"/>
                    <a:pt x="460" y="387"/>
                  </a:cubicBezTo>
                  <a:cubicBezTo>
                    <a:pt x="430" y="342"/>
                    <a:pt x="490" y="305"/>
                    <a:pt x="520" y="268"/>
                  </a:cubicBezTo>
                  <a:cubicBezTo>
                    <a:pt x="549" y="231"/>
                    <a:pt x="557" y="179"/>
                    <a:pt x="572" y="134"/>
                  </a:cubicBezTo>
                  <a:cubicBezTo>
                    <a:pt x="586" y="127"/>
                    <a:pt x="609" y="112"/>
                    <a:pt x="631" y="119"/>
                  </a:cubicBezTo>
                  <a:cubicBezTo>
                    <a:pt x="579" y="90"/>
                    <a:pt x="520" y="82"/>
                    <a:pt x="475" y="45"/>
                  </a:cubicBezTo>
                  <a:cubicBezTo>
                    <a:pt x="460" y="30"/>
                    <a:pt x="438" y="23"/>
                    <a:pt x="423" y="0"/>
                  </a:cubicBezTo>
                  <a:cubicBezTo>
                    <a:pt x="408" y="15"/>
                    <a:pt x="393" y="30"/>
                    <a:pt x="386" y="30"/>
                  </a:cubicBezTo>
                  <a:cubicBezTo>
                    <a:pt x="356" y="105"/>
                    <a:pt x="267" y="149"/>
                    <a:pt x="260" y="231"/>
                  </a:cubicBezTo>
                  <a:cubicBezTo>
                    <a:pt x="237" y="231"/>
                    <a:pt x="208" y="223"/>
                    <a:pt x="200" y="253"/>
                  </a:cubicBezTo>
                  <a:cubicBezTo>
                    <a:pt x="200" y="275"/>
                    <a:pt x="185" y="275"/>
                    <a:pt x="178" y="298"/>
                  </a:cubicBezTo>
                  <a:cubicBezTo>
                    <a:pt x="118" y="298"/>
                    <a:pt x="126" y="357"/>
                    <a:pt x="126" y="394"/>
                  </a:cubicBezTo>
                  <a:cubicBezTo>
                    <a:pt x="126" y="424"/>
                    <a:pt x="111" y="439"/>
                    <a:pt x="96" y="454"/>
                  </a:cubicBezTo>
                  <a:cubicBezTo>
                    <a:pt x="74" y="476"/>
                    <a:pt x="74" y="505"/>
                    <a:pt x="59" y="528"/>
                  </a:cubicBezTo>
                  <a:lnTo>
                    <a:pt x="52" y="528"/>
                  </a:lnTo>
                  <a:cubicBezTo>
                    <a:pt x="22" y="602"/>
                    <a:pt x="0" y="706"/>
                    <a:pt x="22" y="780"/>
                  </a:cubicBezTo>
                  <a:cubicBezTo>
                    <a:pt x="44" y="855"/>
                    <a:pt x="44" y="1010"/>
                    <a:pt x="44" y="1107"/>
                  </a:cubicBezTo>
                  <a:cubicBezTo>
                    <a:pt x="44" y="1115"/>
                    <a:pt x="52" y="1115"/>
                    <a:pt x="52" y="1115"/>
                  </a:cubicBezTo>
                  <a:cubicBezTo>
                    <a:pt x="59" y="1115"/>
                    <a:pt x="59" y="1107"/>
                    <a:pt x="66" y="1107"/>
                  </a:cubicBezTo>
                  <a:cubicBezTo>
                    <a:pt x="74" y="1107"/>
                    <a:pt x="81" y="1129"/>
                    <a:pt x="81" y="1129"/>
                  </a:cubicBezTo>
                  <a:cubicBezTo>
                    <a:pt x="89" y="1144"/>
                    <a:pt x="74" y="1129"/>
                    <a:pt x="74" y="1137"/>
                  </a:cubicBezTo>
                  <a:cubicBezTo>
                    <a:pt x="66" y="1144"/>
                    <a:pt x="81" y="1152"/>
                    <a:pt x="81" y="1152"/>
                  </a:cubicBezTo>
                  <a:lnTo>
                    <a:pt x="89" y="1152"/>
                  </a:lnTo>
                  <a:cubicBezTo>
                    <a:pt x="89" y="1159"/>
                    <a:pt x="89" y="1159"/>
                    <a:pt x="89" y="1159"/>
                  </a:cubicBezTo>
                  <a:cubicBezTo>
                    <a:pt x="89" y="1159"/>
                    <a:pt x="89" y="1167"/>
                    <a:pt x="96" y="1174"/>
                  </a:cubicBezTo>
                  <a:cubicBezTo>
                    <a:pt x="96" y="1174"/>
                    <a:pt x="96" y="1174"/>
                    <a:pt x="104" y="1174"/>
                  </a:cubicBezTo>
                  <a:cubicBezTo>
                    <a:pt x="104" y="1181"/>
                    <a:pt x="104" y="1181"/>
                    <a:pt x="104" y="1181"/>
                  </a:cubicBezTo>
                  <a:cubicBezTo>
                    <a:pt x="111" y="1189"/>
                    <a:pt x="111" y="1189"/>
                    <a:pt x="118" y="1196"/>
                  </a:cubicBezTo>
                  <a:cubicBezTo>
                    <a:pt x="118" y="1211"/>
                    <a:pt x="126" y="1196"/>
                    <a:pt x="133" y="1196"/>
                  </a:cubicBezTo>
                  <a:cubicBezTo>
                    <a:pt x="141" y="1204"/>
                    <a:pt x="141" y="1218"/>
                    <a:pt x="133" y="1218"/>
                  </a:cubicBezTo>
                  <a:cubicBezTo>
                    <a:pt x="133" y="1226"/>
                    <a:pt x="133" y="1233"/>
                    <a:pt x="133" y="1241"/>
                  </a:cubicBezTo>
                  <a:cubicBezTo>
                    <a:pt x="141" y="1256"/>
                    <a:pt x="156" y="1263"/>
                    <a:pt x="133" y="1270"/>
                  </a:cubicBezTo>
                  <a:cubicBezTo>
                    <a:pt x="118" y="1278"/>
                    <a:pt x="118" y="1293"/>
                    <a:pt x="133" y="1300"/>
                  </a:cubicBezTo>
                  <a:cubicBezTo>
                    <a:pt x="141" y="1307"/>
                    <a:pt x="148" y="1322"/>
                    <a:pt x="133" y="1337"/>
                  </a:cubicBezTo>
                  <a:cubicBezTo>
                    <a:pt x="141" y="1345"/>
                    <a:pt x="148" y="1359"/>
                    <a:pt x="148" y="1359"/>
                  </a:cubicBezTo>
                  <a:cubicBezTo>
                    <a:pt x="156" y="1404"/>
                    <a:pt x="156" y="1426"/>
                    <a:pt x="185" y="1464"/>
                  </a:cubicBezTo>
                  <a:cubicBezTo>
                    <a:pt x="215" y="1493"/>
                    <a:pt x="237" y="1530"/>
                    <a:pt x="252" y="1575"/>
                  </a:cubicBezTo>
                  <a:cubicBezTo>
                    <a:pt x="252" y="1575"/>
                    <a:pt x="252" y="1582"/>
                    <a:pt x="260" y="1582"/>
                  </a:cubicBezTo>
                  <a:lnTo>
                    <a:pt x="260" y="1590"/>
                  </a:lnTo>
                  <a:cubicBezTo>
                    <a:pt x="282" y="1634"/>
                    <a:pt x="282" y="1672"/>
                    <a:pt x="282" y="1716"/>
                  </a:cubicBezTo>
                  <a:lnTo>
                    <a:pt x="282" y="1723"/>
                  </a:lnTo>
                  <a:cubicBezTo>
                    <a:pt x="282" y="1738"/>
                    <a:pt x="282" y="1753"/>
                    <a:pt x="289" y="1761"/>
                  </a:cubicBezTo>
                  <a:cubicBezTo>
                    <a:pt x="289" y="1768"/>
                    <a:pt x="289" y="1768"/>
                    <a:pt x="297" y="1775"/>
                  </a:cubicBezTo>
                  <a:cubicBezTo>
                    <a:pt x="297" y="1783"/>
                    <a:pt x="289" y="1798"/>
                    <a:pt x="289" y="1805"/>
                  </a:cubicBezTo>
                  <a:cubicBezTo>
                    <a:pt x="267" y="1820"/>
                    <a:pt x="230" y="1805"/>
                    <a:pt x="208" y="1812"/>
                  </a:cubicBezTo>
                  <a:lnTo>
                    <a:pt x="208" y="1812"/>
                  </a:lnTo>
                  <a:cubicBezTo>
                    <a:pt x="208" y="1835"/>
                    <a:pt x="200" y="1857"/>
                    <a:pt x="178" y="1879"/>
                  </a:cubicBezTo>
                  <a:cubicBezTo>
                    <a:pt x="111" y="1946"/>
                    <a:pt x="208" y="2080"/>
                    <a:pt x="208" y="2154"/>
                  </a:cubicBezTo>
                  <a:cubicBezTo>
                    <a:pt x="208" y="2206"/>
                    <a:pt x="260" y="2199"/>
                    <a:pt x="297" y="2214"/>
                  </a:cubicBezTo>
                  <a:cubicBezTo>
                    <a:pt x="312" y="2221"/>
                    <a:pt x="334" y="2221"/>
                    <a:pt x="341" y="2236"/>
                  </a:cubicBezTo>
                  <a:cubicBezTo>
                    <a:pt x="364" y="2258"/>
                    <a:pt x="312" y="2258"/>
                    <a:pt x="312" y="2266"/>
                  </a:cubicBezTo>
                  <a:cubicBezTo>
                    <a:pt x="304" y="2310"/>
                    <a:pt x="386" y="2266"/>
                    <a:pt x="364" y="2332"/>
                  </a:cubicBezTo>
                  <a:cubicBezTo>
                    <a:pt x="349" y="2340"/>
                    <a:pt x="341" y="2355"/>
                    <a:pt x="349" y="2377"/>
                  </a:cubicBezTo>
                  <a:cubicBezTo>
                    <a:pt x="297" y="2362"/>
                    <a:pt x="297" y="2399"/>
                    <a:pt x="297" y="2436"/>
                  </a:cubicBezTo>
                  <a:cubicBezTo>
                    <a:pt x="341" y="2444"/>
                    <a:pt x="415" y="2436"/>
                    <a:pt x="423" y="2488"/>
                  </a:cubicBezTo>
                  <a:cubicBezTo>
                    <a:pt x="393" y="2488"/>
                    <a:pt x="341" y="2481"/>
                    <a:pt x="341" y="2518"/>
                  </a:cubicBezTo>
                  <a:cubicBezTo>
                    <a:pt x="312" y="2525"/>
                    <a:pt x="282" y="2518"/>
                    <a:pt x="260" y="2518"/>
                  </a:cubicBezTo>
                  <a:cubicBezTo>
                    <a:pt x="252" y="2525"/>
                    <a:pt x="252" y="2525"/>
                    <a:pt x="252" y="2533"/>
                  </a:cubicBezTo>
                  <a:cubicBezTo>
                    <a:pt x="185" y="2533"/>
                    <a:pt x="156" y="2652"/>
                    <a:pt x="215" y="2652"/>
                  </a:cubicBezTo>
                  <a:cubicBezTo>
                    <a:pt x="208" y="2555"/>
                    <a:pt x="319" y="2592"/>
                    <a:pt x="386" y="2592"/>
                  </a:cubicBezTo>
                  <a:cubicBezTo>
                    <a:pt x="386" y="2570"/>
                    <a:pt x="393" y="2555"/>
                    <a:pt x="393" y="2540"/>
                  </a:cubicBezTo>
                  <a:cubicBezTo>
                    <a:pt x="430" y="2533"/>
                    <a:pt x="453" y="2533"/>
                    <a:pt x="482" y="2563"/>
                  </a:cubicBezTo>
                  <a:cubicBezTo>
                    <a:pt x="505" y="2592"/>
                    <a:pt x="549" y="2533"/>
                    <a:pt x="579" y="2540"/>
                  </a:cubicBezTo>
                  <a:cubicBezTo>
                    <a:pt x="586" y="2570"/>
                    <a:pt x="586" y="2600"/>
                    <a:pt x="623" y="2592"/>
                  </a:cubicBezTo>
                  <a:cubicBezTo>
                    <a:pt x="623" y="2577"/>
                    <a:pt x="631" y="2555"/>
                    <a:pt x="638" y="2540"/>
                  </a:cubicBezTo>
                  <a:cubicBezTo>
                    <a:pt x="646" y="2540"/>
                    <a:pt x="653" y="2533"/>
                    <a:pt x="661" y="2533"/>
                  </a:cubicBezTo>
                  <a:cubicBezTo>
                    <a:pt x="661" y="2518"/>
                    <a:pt x="668" y="2511"/>
                    <a:pt x="690" y="2503"/>
                  </a:cubicBezTo>
                  <a:cubicBezTo>
                    <a:pt x="698" y="2533"/>
                    <a:pt x="713" y="2563"/>
                    <a:pt x="742" y="2563"/>
                  </a:cubicBezTo>
                  <a:cubicBezTo>
                    <a:pt x="727" y="2570"/>
                    <a:pt x="720" y="2592"/>
                    <a:pt x="727" y="2607"/>
                  </a:cubicBezTo>
                  <a:cubicBezTo>
                    <a:pt x="750" y="2592"/>
                    <a:pt x="765" y="2577"/>
                    <a:pt x="780" y="2577"/>
                  </a:cubicBezTo>
                  <a:cubicBezTo>
                    <a:pt x="765" y="2577"/>
                    <a:pt x="750" y="2592"/>
                    <a:pt x="727" y="2607"/>
                  </a:cubicBezTo>
                  <a:cubicBezTo>
                    <a:pt x="735" y="2614"/>
                    <a:pt x="742" y="2614"/>
                    <a:pt x="750" y="2614"/>
                  </a:cubicBezTo>
                  <a:cubicBezTo>
                    <a:pt x="780" y="2622"/>
                    <a:pt x="809" y="2607"/>
                    <a:pt x="839" y="2614"/>
                  </a:cubicBezTo>
                  <a:cubicBezTo>
                    <a:pt x="876" y="2614"/>
                    <a:pt x="906" y="2637"/>
                    <a:pt x="935" y="2644"/>
                  </a:cubicBezTo>
                  <a:cubicBezTo>
                    <a:pt x="972" y="2644"/>
                    <a:pt x="1010" y="2644"/>
                    <a:pt x="1039" y="2644"/>
                  </a:cubicBezTo>
                  <a:cubicBezTo>
                    <a:pt x="1039" y="2637"/>
                    <a:pt x="1047" y="2629"/>
                    <a:pt x="1047" y="2622"/>
                  </a:cubicBezTo>
                  <a:cubicBezTo>
                    <a:pt x="1099" y="2622"/>
                    <a:pt x="1114" y="2644"/>
                    <a:pt x="1151" y="2674"/>
                  </a:cubicBezTo>
                  <a:cubicBezTo>
                    <a:pt x="1151" y="2704"/>
                    <a:pt x="1180" y="2711"/>
                    <a:pt x="1203" y="2711"/>
                  </a:cubicBezTo>
                  <a:cubicBezTo>
                    <a:pt x="1240" y="2726"/>
                    <a:pt x="1240" y="2741"/>
                    <a:pt x="1240" y="2778"/>
                  </a:cubicBezTo>
                  <a:cubicBezTo>
                    <a:pt x="1232" y="2822"/>
                    <a:pt x="1270" y="2845"/>
                    <a:pt x="1284" y="2889"/>
                  </a:cubicBezTo>
                  <a:cubicBezTo>
                    <a:pt x="1299" y="2934"/>
                    <a:pt x="1277" y="2986"/>
                    <a:pt x="1284" y="3030"/>
                  </a:cubicBezTo>
                  <a:cubicBezTo>
                    <a:pt x="1225" y="3030"/>
                    <a:pt x="1255" y="3082"/>
                    <a:pt x="1217" y="3090"/>
                  </a:cubicBezTo>
                  <a:cubicBezTo>
                    <a:pt x="1210" y="3105"/>
                    <a:pt x="1210" y="3134"/>
                    <a:pt x="1210" y="3149"/>
                  </a:cubicBezTo>
                  <a:cubicBezTo>
                    <a:pt x="1173" y="3171"/>
                    <a:pt x="1180" y="3238"/>
                    <a:pt x="1143" y="3261"/>
                  </a:cubicBezTo>
                  <a:cubicBezTo>
                    <a:pt x="1136" y="3290"/>
                    <a:pt x="1106" y="3320"/>
                    <a:pt x="1106" y="3357"/>
                  </a:cubicBezTo>
                  <a:cubicBezTo>
                    <a:pt x="1069" y="3320"/>
                    <a:pt x="1069" y="3379"/>
                    <a:pt x="1069" y="3402"/>
                  </a:cubicBezTo>
                  <a:lnTo>
                    <a:pt x="1062" y="3402"/>
                  </a:lnTo>
                  <a:cubicBezTo>
                    <a:pt x="1062" y="3431"/>
                    <a:pt x="1106" y="3454"/>
                    <a:pt x="1084" y="3483"/>
                  </a:cubicBezTo>
                  <a:cubicBezTo>
                    <a:pt x="1069" y="3498"/>
                    <a:pt x="1054" y="3498"/>
                    <a:pt x="1032" y="3498"/>
                  </a:cubicBezTo>
                  <a:cubicBezTo>
                    <a:pt x="1010" y="3491"/>
                    <a:pt x="1002" y="3513"/>
                    <a:pt x="980" y="3521"/>
                  </a:cubicBezTo>
                  <a:cubicBezTo>
                    <a:pt x="943" y="3543"/>
                    <a:pt x="891" y="3521"/>
                    <a:pt x="854" y="3528"/>
                  </a:cubicBezTo>
                  <a:cubicBezTo>
                    <a:pt x="802" y="3528"/>
                    <a:pt x="817" y="3580"/>
                    <a:pt x="817" y="3610"/>
                  </a:cubicBezTo>
                  <a:cubicBezTo>
                    <a:pt x="794" y="3617"/>
                    <a:pt x="765" y="3595"/>
                    <a:pt x="750" y="3624"/>
                  </a:cubicBezTo>
                  <a:cubicBezTo>
                    <a:pt x="742" y="3639"/>
                    <a:pt x="750" y="3662"/>
                    <a:pt x="750" y="3684"/>
                  </a:cubicBezTo>
                  <a:cubicBezTo>
                    <a:pt x="750" y="3713"/>
                    <a:pt x="742" y="3780"/>
                    <a:pt x="787" y="3780"/>
                  </a:cubicBezTo>
                  <a:cubicBezTo>
                    <a:pt x="794" y="3803"/>
                    <a:pt x="809" y="3818"/>
                    <a:pt x="809" y="3840"/>
                  </a:cubicBezTo>
                  <a:cubicBezTo>
                    <a:pt x="765" y="3832"/>
                    <a:pt x="780" y="3884"/>
                    <a:pt x="742" y="3877"/>
                  </a:cubicBezTo>
                  <a:cubicBezTo>
                    <a:pt x="735" y="3921"/>
                    <a:pt x="742" y="3959"/>
                    <a:pt x="705" y="3988"/>
                  </a:cubicBezTo>
                  <a:cubicBezTo>
                    <a:pt x="683" y="4003"/>
                    <a:pt x="653" y="4033"/>
                    <a:pt x="623" y="4025"/>
                  </a:cubicBezTo>
                  <a:cubicBezTo>
                    <a:pt x="623" y="4070"/>
                    <a:pt x="750" y="4256"/>
                    <a:pt x="661" y="4278"/>
                  </a:cubicBezTo>
                  <a:cubicBezTo>
                    <a:pt x="653" y="4323"/>
                    <a:pt x="675" y="4323"/>
                    <a:pt x="713" y="4330"/>
                  </a:cubicBezTo>
                  <a:cubicBezTo>
                    <a:pt x="772" y="4345"/>
                    <a:pt x="735" y="4426"/>
                    <a:pt x="735" y="4471"/>
                  </a:cubicBezTo>
                  <a:cubicBezTo>
                    <a:pt x="757" y="4471"/>
                    <a:pt x="772" y="4478"/>
                    <a:pt x="787" y="4478"/>
                  </a:cubicBezTo>
                  <a:cubicBezTo>
                    <a:pt x="794" y="4441"/>
                    <a:pt x="802" y="4412"/>
                    <a:pt x="831" y="4389"/>
                  </a:cubicBezTo>
                  <a:cubicBezTo>
                    <a:pt x="839" y="4434"/>
                    <a:pt x="883" y="4412"/>
                    <a:pt x="906" y="4434"/>
                  </a:cubicBezTo>
                  <a:cubicBezTo>
                    <a:pt x="943" y="4456"/>
                    <a:pt x="920" y="4530"/>
                    <a:pt x="972" y="4538"/>
                  </a:cubicBezTo>
                  <a:cubicBezTo>
                    <a:pt x="972" y="4530"/>
                    <a:pt x="980" y="4515"/>
                    <a:pt x="980" y="4508"/>
                  </a:cubicBezTo>
                  <a:cubicBezTo>
                    <a:pt x="1002" y="4501"/>
                    <a:pt x="1047" y="4508"/>
                    <a:pt x="1047" y="4545"/>
                  </a:cubicBezTo>
                  <a:cubicBezTo>
                    <a:pt x="1084" y="4530"/>
                    <a:pt x="1106" y="4493"/>
                    <a:pt x="1151" y="4486"/>
                  </a:cubicBezTo>
                  <a:cubicBezTo>
                    <a:pt x="1151" y="4456"/>
                    <a:pt x="1158" y="4419"/>
                    <a:pt x="1180" y="4412"/>
                  </a:cubicBezTo>
                  <a:cubicBezTo>
                    <a:pt x="1166" y="4382"/>
                    <a:pt x="1151" y="4360"/>
                    <a:pt x="1121" y="4352"/>
                  </a:cubicBezTo>
                  <a:cubicBezTo>
                    <a:pt x="1114" y="4330"/>
                    <a:pt x="1128" y="4323"/>
                    <a:pt x="1143" y="4323"/>
                  </a:cubicBezTo>
                  <a:cubicBezTo>
                    <a:pt x="1151" y="4308"/>
                    <a:pt x="1151" y="4285"/>
                    <a:pt x="1151" y="4270"/>
                  </a:cubicBezTo>
                  <a:cubicBezTo>
                    <a:pt x="1143" y="4256"/>
                    <a:pt x="1121" y="4248"/>
                    <a:pt x="1121" y="4226"/>
                  </a:cubicBezTo>
                  <a:cubicBezTo>
                    <a:pt x="1091" y="4218"/>
                    <a:pt x="1054" y="4248"/>
                    <a:pt x="1017" y="4241"/>
                  </a:cubicBezTo>
                  <a:cubicBezTo>
                    <a:pt x="1017" y="4189"/>
                    <a:pt x="1054" y="4122"/>
                    <a:pt x="1039" y="4070"/>
                  </a:cubicBezTo>
                  <a:cubicBezTo>
                    <a:pt x="1025" y="4025"/>
                    <a:pt x="987" y="4055"/>
                    <a:pt x="972" y="4018"/>
                  </a:cubicBezTo>
                  <a:cubicBezTo>
                    <a:pt x="958" y="3988"/>
                    <a:pt x="995" y="3855"/>
                    <a:pt x="935" y="3862"/>
                  </a:cubicBezTo>
                  <a:cubicBezTo>
                    <a:pt x="913" y="3825"/>
                    <a:pt x="943" y="3766"/>
                    <a:pt x="898" y="3743"/>
                  </a:cubicBezTo>
                  <a:cubicBezTo>
                    <a:pt x="883" y="3728"/>
                    <a:pt x="824" y="3743"/>
                    <a:pt x="831" y="3713"/>
                  </a:cubicBezTo>
                  <a:cubicBezTo>
                    <a:pt x="876" y="3713"/>
                    <a:pt x="891" y="3676"/>
                    <a:pt x="906" y="3647"/>
                  </a:cubicBezTo>
                  <a:cubicBezTo>
                    <a:pt x="958" y="3624"/>
                    <a:pt x="980" y="3632"/>
                    <a:pt x="980" y="3691"/>
                  </a:cubicBezTo>
                  <a:cubicBezTo>
                    <a:pt x="1032" y="3691"/>
                    <a:pt x="1039" y="3691"/>
                    <a:pt x="1047" y="3639"/>
                  </a:cubicBezTo>
                  <a:cubicBezTo>
                    <a:pt x="1054" y="3647"/>
                    <a:pt x="1069" y="3639"/>
                    <a:pt x="1077" y="3639"/>
                  </a:cubicBezTo>
                  <a:cubicBezTo>
                    <a:pt x="1084" y="3624"/>
                    <a:pt x="1077" y="3610"/>
                    <a:pt x="1084" y="3595"/>
                  </a:cubicBezTo>
                  <a:cubicBezTo>
                    <a:pt x="1114" y="3595"/>
                    <a:pt x="1128" y="3558"/>
                    <a:pt x="1166" y="3550"/>
                  </a:cubicBezTo>
                  <a:cubicBezTo>
                    <a:pt x="1180" y="3573"/>
                    <a:pt x="1158" y="3580"/>
                    <a:pt x="1151" y="3602"/>
                  </a:cubicBezTo>
                  <a:cubicBezTo>
                    <a:pt x="1136" y="3632"/>
                    <a:pt x="1173" y="3662"/>
                    <a:pt x="1173" y="3691"/>
                  </a:cubicBezTo>
                  <a:cubicBezTo>
                    <a:pt x="1128" y="3691"/>
                    <a:pt x="1084" y="3691"/>
                    <a:pt x="1091" y="3751"/>
                  </a:cubicBezTo>
                  <a:cubicBezTo>
                    <a:pt x="1099" y="3758"/>
                    <a:pt x="1114" y="3766"/>
                    <a:pt x="1121" y="3773"/>
                  </a:cubicBezTo>
                  <a:cubicBezTo>
                    <a:pt x="1121" y="3758"/>
                    <a:pt x="1128" y="3743"/>
                    <a:pt x="1128" y="3728"/>
                  </a:cubicBezTo>
                  <a:cubicBezTo>
                    <a:pt x="1136" y="3721"/>
                    <a:pt x="1151" y="3721"/>
                    <a:pt x="1166" y="3728"/>
                  </a:cubicBezTo>
                  <a:cubicBezTo>
                    <a:pt x="1166" y="3758"/>
                    <a:pt x="1166" y="3780"/>
                    <a:pt x="1136" y="3795"/>
                  </a:cubicBezTo>
                  <a:cubicBezTo>
                    <a:pt x="1128" y="3803"/>
                    <a:pt x="1128" y="3818"/>
                    <a:pt x="1136" y="3825"/>
                  </a:cubicBezTo>
                  <a:cubicBezTo>
                    <a:pt x="1151" y="3825"/>
                    <a:pt x="1166" y="3818"/>
                    <a:pt x="1166" y="3803"/>
                  </a:cubicBezTo>
                  <a:cubicBezTo>
                    <a:pt x="1180" y="3795"/>
                    <a:pt x="1210" y="3780"/>
                    <a:pt x="1225" y="3788"/>
                  </a:cubicBezTo>
                  <a:cubicBezTo>
                    <a:pt x="1240" y="3803"/>
                    <a:pt x="1210" y="3832"/>
                    <a:pt x="1240" y="3840"/>
                  </a:cubicBezTo>
                  <a:cubicBezTo>
                    <a:pt x="1240" y="3847"/>
                    <a:pt x="1247" y="3855"/>
                    <a:pt x="1247" y="3862"/>
                  </a:cubicBezTo>
                  <a:cubicBezTo>
                    <a:pt x="1270" y="3862"/>
                    <a:pt x="1284" y="3847"/>
                    <a:pt x="1314" y="3855"/>
                  </a:cubicBezTo>
                  <a:cubicBezTo>
                    <a:pt x="1344" y="3862"/>
                    <a:pt x="1359" y="3870"/>
                    <a:pt x="1396" y="3862"/>
                  </a:cubicBezTo>
                  <a:cubicBezTo>
                    <a:pt x="1396" y="3855"/>
                    <a:pt x="1396" y="3840"/>
                    <a:pt x="1396" y="3832"/>
                  </a:cubicBezTo>
                  <a:cubicBezTo>
                    <a:pt x="1433" y="3825"/>
                    <a:pt x="1388" y="3736"/>
                    <a:pt x="1381" y="3713"/>
                  </a:cubicBezTo>
                  <a:cubicBezTo>
                    <a:pt x="1411" y="3721"/>
                    <a:pt x="1418" y="3743"/>
                    <a:pt x="1448" y="3743"/>
                  </a:cubicBezTo>
                  <a:cubicBezTo>
                    <a:pt x="1448" y="3795"/>
                    <a:pt x="1477" y="3780"/>
                    <a:pt x="1522" y="3780"/>
                  </a:cubicBezTo>
                  <a:cubicBezTo>
                    <a:pt x="1529" y="3810"/>
                    <a:pt x="1374" y="3929"/>
                    <a:pt x="1477" y="3944"/>
                  </a:cubicBezTo>
                  <a:cubicBezTo>
                    <a:pt x="1477" y="3921"/>
                    <a:pt x="1455" y="3899"/>
                    <a:pt x="1485" y="3884"/>
                  </a:cubicBezTo>
                  <a:cubicBezTo>
                    <a:pt x="1507" y="3877"/>
                    <a:pt x="1537" y="3892"/>
                    <a:pt x="1559" y="3892"/>
                  </a:cubicBezTo>
                  <a:cubicBezTo>
                    <a:pt x="1552" y="3832"/>
                    <a:pt x="1596" y="3847"/>
                    <a:pt x="1611" y="3892"/>
                  </a:cubicBezTo>
                  <a:cubicBezTo>
                    <a:pt x="1656" y="3899"/>
                    <a:pt x="1722" y="3892"/>
                    <a:pt x="1774" y="3892"/>
                  </a:cubicBezTo>
                  <a:cubicBezTo>
                    <a:pt x="1774" y="3877"/>
                    <a:pt x="1767" y="3766"/>
                    <a:pt x="1812" y="3795"/>
                  </a:cubicBezTo>
                  <a:cubicBezTo>
                    <a:pt x="1841" y="3818"/>
                    <a:pt x="1923" y="3766"/>
                    <a:pt x="1901" y="3728"/>
                  </a:cubicBezTo>
                  <a:cubicBezTo>
                    <a:pt x="1923" y="3721"/>
                    <a:pt x="1953" y="3728"/>
                    <a:pt x="1975" y="3736"/>
                  </a:cubicBezTo>
                  <a:cubicBezTo>
                    <a:pt x="1975" y="3713"/>
                    <a:pt x="2042" y="3691"/>
                    <a:pt x="2064" y="3699"/>
                  </a:cubicBezTo>
                  <a:cubicBezTo>
                    <a:pt x="2064" y="3721"/>
                    <a:pt x="2064" y="3751"/>
                    <a:pt x="2086" y="3766"/>
                  </a:cubicBezTo>
                  <a:cubicBezTo>
                    <a:pt x="2109" y="3780"/>
                    <a:pt x="2131" y="3818"/>
                    <a:pt x="2153" y="3825"/>
                  </a:cubicBezTo>
                  <a:cubicBezTo>
                    <a:pt x="2168" y="3884"/>
                    <a:pt x="2086" y="3877"/>
                    <a:pt x="2094" y="3929"/>
                  </a:cubicBezTo>
                  <a:cubicBezTo>
                    <a:pt x="2101" y="3929"/>
                    <a:pt x="2109" y="3929"/>
                    <a:pt x="2109" y="3929"/>
                  </a:cubicBezTo>
                  <a:cubicBezTo>
                    <a:pt x="2109" y="3936"/>
                    <a:pt x="2101" y="3951"/>
                    <a:pt x="2101" y="3951"/>
                  </a:cubicBezTo>
                  <a:cubicBezTo>
                    <a:pt x="2086" y="3959"/>
                    <a:pt x="2094" y="3959"/>
                    <a:pt x="2079" y="3966"/>
                  </a:cubicBezTo>
                  <a:cubicBezTo>
                    <a:pt x="2064" y="3966"/>
                    <a:pt x="2057" y="3973"/>
                    <a:pt x="2049" y="3988"/>
                  </a:cubicBezTo>
                  <a:cubicBezTo>
                    <a:pt x="2072" y="3996"/>
                    <a:pt x="2086" y="3996"/>
                    <a:pt x="2109" y="3988"/>
                  </a:cubicBezTo>
                  <a:cubicBezTo>
                    <a:pt x="2101" y="3959"/>
                    <a:pt x="2131" y="3944"/>
                    <a:pt x="2153" y="3951"/>
                  </a:cubicBezTo>
                  <a:cubicBezTo>
                    <a:pt x="2183" y="3959"/>
                    <a:pt x="2168" y="3996"/>
                    <a:pt x="2168" y="4018"/>
                  </a:cubicBezTo>
                  <a:cubicBezTo>
                    <a:pt x="2220" y="4033"/>
                    <a:pt x="2213" y="3959"/>
                    <a:pt x="2198" y="3929"/>
                  </a:cubicBezTo>
                  <a:cubicBezTo>
                    <a:pt x="2213" y="3921"/>
                    <a:pt x="2242" y="3914"/>
                    <a:pt x="2250" y="3936"/>
                  </a:cubicBezTo>
                  <a:cubicBezTo>
                    <a:pt x="2250" y="3929"/>
                    <a:pt x="2257" y="3921"/>
                    <a:pt x="2257" y="3907"/>
                  </a:cubicBezTo>
                  <a:cubicBezTo>
                    <a:pt x="2287" y="3899"/>
                    <a:pt x="2287" y="3921"/>
                    <a:pt x="2294" y="3936"/>
                  </a:cubicBezTo>
                  <a:cubicBezTo>
                    <a:pt x="2309" y="3959"/>
                    <a:pt x="2346" y="3951"/>
                    <a:pt x="2369" y="3951"/>
                  </a:cubicBezTo>
                  <a:cubicBezTo>
                    <a:pt x="2369" y="3951"/>
                    <a:pt x="2369" y="3944"/>
                    <a:pt x="2369" y="3936"/>
                  </a:cubicBezTo>
                  <a:cubicBezTo>
                    <a:pt x="2354" y="3936"/>
                    <a:pt x="2346" y="3921"/>
                    <a:pt x="2346" y="3914"/>
                  </a:cubicBezTo>
                  <a:cubicBezTo>
                    <a:pt x="2369" y="3907"/>
                    <a:pt x="2391" y="3907"/>
                    <a:pt x="2413" y="3907"/>
                  </a:cubicBezTo>
                  <a:cubicBezTo>
                    <a:pt x="2413" y="3914"/>
                    <a:pt x="2413" y="3929"/>
                    <a:pt x="2421" y="3936"/>
                  </a:cubicBezTo>
                  <a:cubicBezTo>
                    <a:pt x="2421" y="3929"/>
                    <a:pt x="2421" y="3914"/>
                    <a:pt x="2421" y="3899"/>
                  </a:cubicBezTo>
                  <a:cubicBezTo>
                    <a:pt x="2435" y="3899"/>
                    <a:pt x="2458" y="3899"/>
                    <a:pt x="2473" y="3899"/>
                  </a:cubicBezTo>
                  <a:cubicBezTo>
                    <a:pt x="2465" y="3914"/>
                    <a:pt x="2465" y="3914"/>
                    <a:pt x="2450" y="3921"/>
                  </a:cubicBezTo>
                  <a:cubicBezTo>
                    <a:pt x="2435" y="3936"/>
                    <a:pt x="2443" y="3959"/>
                    <a:pt x="2435" y="3973"/>
                  </a:cubicBezTo>
                  <a:cubicBezTo>
                    <a:pt x="2435" y="4011"/>
                    <a:pt x="2428" y="4040"/>
                    <a:pt x="2413" y="4070"/>
                  </a:cubicBezTo>
                  <a:cubicBezTo>
                    <a:pt x="2450" y="4085"/>
                    <a:pt x="2465" y="4033"/>
                    <a:pt x="2502" y="4040"/>
                  </a:cubicBezTo>
                  <a:cubicBezTo>
                    <a:pt x="2502" y="4070"/>
                    <a:pt x="2643" y="4055"/>
                    <a:pt x="2673" y="4055"/>
                  </a:cubicBezTo>
                  <a:cubicBezTo>
                    <a:pt x="2651" y="3996"/>
                    <a:pt x="2740" y="3973"/>
                    <a:pt x="2695" y="3914"/>
                  </a:cubicBezTo>
                  <a:cubicBezTo>
                    <a:pt x="2710" y="3907"/>
                    <a:pt x="2725" y="3907"/>
                    <a:pt x="2740" y="3907"/>
                  </a:cubicBezTo>
                  <a:cubicBezTo>
                    <a:pt x="2732" y="3921"/>
                    <a:pt x="2740" y="3929"/>
                    <a:pt x="2740" y="3936"/>
                  </a:cubicBezTo>
                  <a:cubicBezTo>
                    <a:pt x="2755" y="3921"/>
                    <a:pt x="2770" y="3892"/>
                    <a:pt x="2807" y="3899"/>
                  </a:cubicBezTo>
                  <a:cubicBezTo>
                    <a:pt x="2807" y="3907"/>
                    <a:pt x="2814" y="3914"/>
                    <a:pt x="2807" y="3929"/>
                  </a:cubicBezTo>
                  <a:cubicBezTo>
                    <a:pt x="2821" y="3944"/>
                    <a:pt x="2836" y="3959"/>
                    <a:pt x="2859" y="3951"/>
                  </a:cubicBezTo>
                  <a:cubicBezTo>
                    <a:pt x="2859" y="3921"/>
                    <a:pt x="2881" y="3907"/>
                    <a:pt x="2874" y="3877"/>
                  </a:cubicBezTo>
                  <a:cubicBezTo>
                    <a:pt x="2896" y="3877"/>
                    <a:pt x="2933" y="3870"/>
                    <a:pt x="2948" y="3884"/>
                  </a:cubicBezTo>
                  <a:cubicBezTo>
                    <a:pt x="2978" y="3907"/>
                    <a:pt x="2940" y="3951"/>
                    <a:pt x="2948" y="3981"/>
                  </a:cubicBezTo>
                  <a:cubicBezTo>
                    <a:pt x="2978" y="3988"/>
                    <a:pt x="3022" y="3966"/>
                    <a:pt x="3029" y="4003"/>
                  </a:cubicBezTo>
                  <a:cubicBezTo>
                    <a:pt x="3044" y="4055"/>
                    <a:pt x="3119" y="4033"/>
                    <a:pt x="3156" y="4040"/>
                  </a:cubicBezTo>
                  <a:cubicBezTo>
                    <a:pt x="3156" y="4070"/>
                    <a:pt x="3141" y="4115"/>
                    <a:pt x="3156" y="4144"/>
                  </a:cubicBezTo>
                  <a:cubicBezTo>
                    <a:pt x="3186" y="4174"/>
                    <a:pt x="3252" y="4152"/>
                    <a:pt x="3282" y="4159"/>
                  </a:cubicBezTo>
                  <a:cubicBezTo>
                    <a:pt x="3282" y="4167"/>
                    <a:pt x="3282" y="4181"/>
                    <a:pt x="3282" y="4196"/>
                  </a:cubicBezTo>
                  <a:cubicBezTo>
                    <a:pt x="3312" y="4196"/>
                    <a:pt x="3334" y="4196"/>
                    <a:pt x="3364" y="4196"/>
                  </a:cubicBezTo>
                  <a:cubicBezTo>
                    <a:pt x="3364" y="4226"/>
                    <a:pt x="3364" y="4248"/>
                    <a:pt x="3364" y="4270"/>
                  </a:cubicBezTo>
                  <a:cubicBezTo>
                    <a:pt x="3379" y="4278"/>
                    <a:pt x="3393" y="4278"/>
                    <a:pt x="3408" y="4278"/>
                  </a:cubicBezTo>
                  <a:cubicBezTo>
                    <a:pt x="3408" y="4293"/>
                    <a:pt x="3408" y="4308"/>
                    <a:pt x="3408" y="4323"/>
                  </a:cubicBezTo>
                  <a:cubicBezTo>
                    <a:pt x="3438" y="4315"/>
                    <a:pt x="3431" y="4352"/>
                    <a:pt x="3460" y="4345"/>
                  </a:cubicBezTo>
                  <a:cubicBezTo>
                    <a:pt x="3468" y="4323"/>
                    <a:pt x="3453" y="4300"/>
                    <a:pt x="3460" y="4285"/>
                  </a:cubicBezTo>
                  <a:cubicBezTo>
                    <a:pt x="3505" y="4278"/>
                    <a:pt x="3608" y="4300"/>
                    <a:pt x="3637" y="4263"/>
                  </a:cubicBezTo>
                  <a:cubicBezTo>
                    <a:pt x="3660" y="4263"/>
                    <a:pt x="3682" y="4263"/>
                    <a:pt x="3697" y="4285"/>
                  </a:cubicBezTo>
                  <a:cubicBezTo>
                    <a:pt x="3704" y="4293"/>
                    <a:pt x="3704" y="4300"/>
                    <a:pt x="3704" y="4315"/>
                  </a:cubicBezTo>
                  <a:cubicBezTo>
                    <a:pt x="3712" y="4323"/>
                    <a:pt x="3727" y="4315"/>
                    <a:pt x="3741" y="4323"/>
                  </a:cubicBezTo>
                  <a:cubicBezTo>
                    <a:pt x="3779" y="4374"/>
                    <a:pt x="3719" y="4404"/>
                    <a:pt x="3682" y="4382"/>
                  </a:cubicBezTo>
                  <a:cubicBezTo>
                    <a:pt x="3675" y="4404"/>
                    <a:pt x="3675" y="4419"/>
                    <a:pt x="3675" y="4441"/>
                  </a:cubicBezTo>
                  <a:cubicBezTo>
                    <a:pt x="3682" y="4441"/>
                    <a:pt x="3690" y="4441"/>
                    <a:pt x="3697" y="4441"/>
                  </a:cubicBezTo>
                  <a:cubicBezTo>
                    <a:pt x="3697" y="4464"/>
                    <a:pt x="3697" y="4486"/>
                    <a:pt x="3697" y="4501"/>
                  </a:cubicBezTo>
                  <a:cubicBezTo>
                    <a:pt x="3741" y="4501"/>
                    <a:pt x="3741" y="4538"/>
                    <a:pt x="3727" y="4568"/>
                  </a:cubicBezTo>
                  <a:cubicBezTo>
                    <a:pt x="3712" y="4612"/>
                    <a:pt x="3690" y="4634"/>
                    <a:pt x="3690" y="4679"/>
                  </a:cubicBezTo>
                  <a:cubicBezTo>
                    <a:pt x="3682" y="4679"/>
                    <a:pt x="3667" y="4686"/>
                    <a:pt x="3660" y="4679"/>
                  </a:cubicBezTo>
                  <a:cubicBezTo>
                    <a:pt x="3652" y="4686"/>
                    <a:pt x="3652" y="4701"/>
                    <a:pt x="3660" y="4709"/>
                  </a:cubicBezTo>
                  <a:cubicBezTo>
                    <a:pt x="3682" y="4716"/>
                    <a:pt x="3697" y="4731"/>
                    <a:pt x="3704" y="4746"/>
                  </a:cubicBezTo>
                  <a:cubicBezTo>
                    <a:pt x="3712" y="4768"/>
                    <a:pt x="3697" y="4798"/>
                    <a:pt x="3727" y="4798"/>
                  </a:cubicBezTo>
                  <a:cubicBezTo>
                    <a:pt x="3727" y="4805"/>
                    <a:pt x="3727" y="4813"/>
                    <a:pt x="3734" y="4813"/>
                  </a:cubicBezTo>
                  <a:cubicBezTo>
                    <a:pt x="3741" y="4805"/>
                    <a:pt x="3749" y="4790"/>
                    <a:pt x="3756" y="4783"/>
                  </a:cubicBezTo>
                  <a:cubicBezTo>
                    <a:pt x="3749" y="4790"/>
                    <a:pt x="3741" y="4805"/>
                    <a:pt x="3734" y="4813"/>
                  </a:cubicBezTo>
                  <a:cubicBezTo>
                    <a:pt x="3749" y="4835"/>
                    <a:pt x="3786" y="4835"/>
                    <a:pt x="3816" y="4842"/>
                  </a:cubicBezTo>
                  <a:cubicBezTo>
                    <a:pt x="3816" y="4902"/>
                    <a:pt x="3957" y="4902"/>
                    <a:pt x="4001" y="4887"/>
                  </a:cubicBezTo>
                  <a:cubicBezTo>
                    <a:pt x="4046" y="4857"/>
                    <a:pt x="4009" y="4798"/>
                    <a:pt x="4038" y="4768"/>
                  </a:cubicBezTo>
                  <a:cubicBezTo>
                    <a:pt x="4053" y="4753"/>
                    <a:pt x="4068" y="4775"/>
                    <a:pt x="4068" y="4746"/>
                  </a:cubicBezTo>
                  <a:cubicBezTo>
                    <a:pt x="4068" y="4723"/>
                    <a:pt x="4098" y="4731"/>
                    <a:pt x="4120" y="4731"/>
                  </a:cubicBezTo>
                  <a:cubicBezTo>
                    <a:pt x="4120" y="4716"/>
                    <a:pt x="4113" y="4709"/>
                    <a:pt x="4113" y="4701"/>
                  </a:cubicBezTo>
                  <a:lnTo>
                    <a:pt x="4105" y="4701"/>
                  </a:lnTo>
                  <a:lnTo>
                    <a:pt x="4113" y="4701"/>
                  </a:lnTo>
                  <a:cubicBezTo>
                    <a:pt x="4098" y="4686"/>
                    <a:pt x="4083" y="4672"/>
                    <a:pt x="4105" y="4649"/>
                  </a:cubicBezTo>
                  <a:cubicBezTo>
                    <a:pt x="4127" y="4627"/>
                    <a:pt x="4165" y="4627"/>
                    <a:pt x="4142" y="4590"/>
                  </a:cubicBezTo>
                  <a:cubicBezTo>
                    <a:pt x="4120" y="4560"/>
                    <a:pt x="4135" y="4538"/>
                    <a:pt x="4157" y="4508"/>
                  </a:cubicBezTo>
                  <a:cubicBezTo>
                    <a:pt x="4172" y="4486"/>
                    <a:pt x="4150" y="4478"/>
                    <a:pt x="4142" y="4464"/>
                  </a:cubicBezTo>
                  <a:cubicBezTo>
                    <a:pt x="4142" y="4449"/>
                    <a:pt x="4142" y="4434"/>
                    <a:pt x="4142" y="4419"/>
                  </a:cubicBezTo>
                  <a:cubicBezTo>
                    <a:pt x="4127" y="4412"/>
                    <a:pt x="4120" y="4412"/>
                    <a:pt x="4105" y="4412"/>
                  </a:cubicBezTo>
                  <a:cubicBezTo>
                    <a:pt x="4120" y="4412"/>
                    <a:pt x="4127" y="4412"/>
                    <a:pt x="4142" y="4419"/>
                  </a:cubicBezTo>
                  <a:lnTo>
                    <a:pt x="4142" y="4412"/>
                  </a:lnTo>
                  <a:cubicBezTo>
                    <a:pt x="4187" y="4404"/>
                    <a:pt x="4224" y="4389"/>
                    <a:pt x="4232" y="4337"/>
                  </a:cubicBezTo>
                  <a:cubicBezTo>
                    <a:pt x="4232" y="4278"/>
                    <a:pt x="4202" y="4256"/>
                    <a:pt x="4165" y="4226"/>
                  </a:cubicBezTo>
                  <a:cubicBezTo>
                    <a:pt x="4113" y="4189"/>
                    <a:pt x="4127" y="4137"/>
                    <a:pt x="4113" y="4092"/>
                  </a:cubicBezTo>
                  <a:cubicBezTo>
                    <a:pt x="4090" y="4040"/>
                    <a:pt x="4090" y="3996"/>
                    <a:pt x="4105" y="3936"/>
                  </a:cubicBezTo>
                  <a:cubicBezTo>
                    <a:pt x="4120" y="3899"/>
                    <a:pt x="4142" y="3862"/>
                    <a:pt x="4187" y="3855"/>
                  </a:cubicBezTo>
                  <a:cubicBezTo>
                    <a:pt x="4239" y="3840"/>
                    <a:pt x="4269" y="3810"/>
                    <a:pt x="4313" y="3780"/>
                  </a:cubicBezTo>
                  <a:cubicBezTo>
                    <a:pt x="4350" y="3766"/>
                    <a:pt x="4402" y="3766"/>
                    <a:pt x="4425" y="3728"/>
                  </a:cubicBezTo>
                  <a:cubicBezTo>
                    <a:pt x="4447" y="3691"/>
                    <a:pt x="4462" y="3639"/>
                    <a:pt x="4514" y="3632"/>
                  </a:cubicBezTo>
                  <a:cubicBezTo>
                    <a:pt x="4521" y="3610"/>
                    <a:pt x="4551" y="3610"/>
                    <a:pt x="4573" y="3602"/>
                  </a:cubicBezTo>
                  <a:cubicBezTo>
                    <a:pt x="4595" y="3587"/>
                    <a:pt x="4595" y="3565"/>
                    <a:pt x="4595" y="3543"/>
                  </a:cubicBezTo>
                  <a:cubicBezTo>
                    <a:pt x="4610" y="3498"/>
                    <a:pt x="4692" y="3513"/>
                    <a:pt x="4684" y="3565"/>
                  </a:cubicBezTo>
                  <a:cubicBezTo>
                    <a:pt x="4722" y="3565"/>
                    <a:pt x="4722" y="3543"/>
                    <a:pt x="4751" y="3528"/>
                  </a:cubicBezTo>
                  <a:cubicBezTo>
                    <a:pt x="4789" y="3498"/>
                    <a:pt x="4840" y="3535"/>
                    <a:pt x="4878" y="3543"/>
                  </a:cubicBezTo>
                  <a:cubicBezTo>
                    <a:pt x="4967" y="3550"/>
                    <a:pt x="4967" y="3461"/>
                    <a:pt x="4892" y="3439"/>
                  </a:cubicBezTo>
                  <a:cubicBezTo>
                    <a:pt x="4818" y="3424"/>
                    <a:pt x="4774" y="3372"/>
                    <a:pt x="4707" y="3342"/>
                  </a:cubicBezTo>
                  <a:cubicBezTo>
                    <a:pt x="4692" y="3335"/>
                    <a:pt x="4677" y="3327"/>
                    <a:pt x="4662" y="3313"/>
                  </a:cubicBezTo>
                  <a:cubicBezTo>
                    <a:pt x="4640" y="3298"/>
                    <a:pt x="4647" y="3276"/>
                    <a:pt x="4632" y="3253"/>
                  </a:cubicBezTo>
                  <a:cubicBezTo>
                    <a:pt x="4610" y="3209"/>
                    <a:pt x="4566" y="3201"/>
                    <a:pt x="4543" y="3149"/>
                  </a:cubicBezTo>
                  <a:cubicBezTo>
                    <a:pt x="4581" y="3149"/>
                    <a:pt x="4625" y="3134"/>
                    <a:pt x="4655" y="3112"/>
                  </a:cubicBezTo>
                  <a:cubicBezTo>
                    <a:pt x="4677" y="3097"/>
                    <a:pt x="4655" y="3060"/>
                    <a:pt x="4655" y="3045"/>
                  </a:cubicBezTo>
                  <a:cubicBezTo>
                    <a:pt x="4647" y="3016"/>
                    <a:pt x="4625" y="3023"/>
                    <a:pt x="4603" y="3016"/>
                  </a:cubicBezTo>
                  <a:cubicBezTo>
                    <a:pt x="4566" y="3016"/>
                    <a:pt x="4536" y="2993"/>
                    <a:pt x="4506" y="2986"/>
                  </a:cubicBezTo>
                  <a:cubicBezTo>
                    <a:pt x="4484" y="2949"/>
                    <a:pt x="4492" y="2911"/>
                    <a:pt x="4543" y="2911"/>
                  </a:cubicBezTo>
                  <a:cubicBezTo>
                    <a:pt x="4588" y="2911"/>
                    <a:pt x="4566" y="2882"/>
                    <a:pt x="4610" y="2867"/>
                  </a:cubicBezTo>
                  <a:cubicBezTo>
                    <a:pt x="4662" y="2852"/>
                    <a:pt x="4722" y="2874"/>
                    <a:pt x="4781" y="2867"/>
                  </a:cubicBezTo>
                  <a:cubicBezTo>
                    <a:pt x="4803" y="2867"/>
                    <a:pt x="4826" y="2852"/>
                    <a:pt x="4803" y="2822"/>
                  </a:cubicBezTo>
                  <a:cubicBezTo>
                    <a:pt x="4789" y="2808"/>
                    <a:pt x="4759" y="2815"/>
                    <a:pt x="4737" y="2815"/>
                  </a:cubicBezTo>
                  <a:cubicBezTo>
                    <a:pt x="4737" y="2793"/>
                    <a:pt x="4729" y="2785"/>
                    <a:pt x="4714" y="2785"/>
                  </a:cubicBezTo>
                  <a:cubicBezTo>
                    <a:pt x="4707" y="2756"/>
                    <a:pt x="4707" y="2726"/>
                    <a:pt x="4707" y="2689"/>
                  </a:cubicBezTo>
                  <a:cubicBezTo>
                    <a:pt x="4670" y="2681"/>
                    <a:pt x="4618" y="2696"/>
                    <a:pt x="4588" y="2674"/>
                  </a:cubicBezTo>
                  <a:cubicBezTo>
                    <a:pt x="4551" y="2644"/>
                    <a:pt x="4573" y="2592"/>
                    <a:pt x="4566" y="2548"/>
                  </a:cubicBezTo>
                  <a:cubicBezTo>
                    <a:pt x="4558" y="2503"/>
                    <a:pt x="4499" y="2525"/>
                    <a:pt x="4506" y="2474"/>
                  </a:cubicBezTo>
                  <a:cubicBezTo>
                    <a:pt x="4521" y="2429"/>
                    <a:pt x="4469" y="2399"/>
                    <a:pt x="4477" y="2355"/>
                  </a:cubicBezTo>
                  <a:cubicBezTo>
                    <a:pt x="4439" y="2355"/>
                    <a:pt x="4425" y="2303"/>
                    <a:pt x="4417" y="2258"/>
                  </a:cubicBezTo>
                  <a:cubicBezTo>
                    <a:pt x="4395" y="2251"/>
                    <a:pt x="4373" y="2228"/>
                    <a:pt x="4343" y="2214"/>
                  </a:cubicBezTo>
                  <a:cubicBezTo>
                    <a:pt x="4298" y="2191"/>
                    <a:pt x="4239" y="2191"/>
                    <a:pt x="4180" y="2199"/>
                  </a:cubicBezTo>
                  <a:cubicBezTo>
                    <a:pt x="4172" y="2214"/>
                    <a:pt x="4165" y="2236"/>
                    <a:pt x="4150" y="2251"/>
                  </a:cubicBezTo>
                  <a:cubicBezTo>
                    <a:pt x="4135" y="2258"/>
                    <a:pt x="4105" y="2266"/>
                    <a:pt x="4098" y="2288"/>
                  </a:cubicBezTo>
                  <a:cubicBezTo>
                    <a:pt x="4061" y="2295"/>
                    <a:pt x="4053" y="2251"/>
                    <a:pt x="4046" y="2228"/>
                  </a:cubicBezTo>
                  <a:cubicBezTo>
                    <a:pt x="4031" y="2214"/>
                    <a:pt x="4024" y="2191"/>
                    <a:pt x="3994" y="2184"/>
                  </a:cubicBezTo>
                  <a:cubicBezTo>
                    <a:pt x="3957" y="2169"/>
                    <a:pt x="3905" y="2184"/>
                    <a:pt x="3860" y="2184"/>
                  </a:cubicBezTo>
                  <a:cubicBezTo>
                    <a:pt x="3853" y="2139"/>
                    <a:pt x="3756" y="2154"/>
                    <a:pt x="3727" y="2154"/>
                  </a:cubicBezTo>
                  <a:cubicBezTo>
                    <a:pt x="3727" y="2124"/>
                    <a:pt x="3727" y="2095"/>
                    <a:pt x="3727" y="2072"/>
                  </a:cubicBezTo>
                  <a:cubicBezTo>
                    <a:pt x="3727" y="2043"/>
                    <a:pt x="3704" y="2020"/>
                    <a:pt x="3697" y="1998"/>
                  </a:cubicBezTo>
                  <a:cubicBezTo>
                    <a:pt x="3645" y="1983"/>
                    <a:pt x="3585" y="2020"/>
                    <a:pt x="3534" y="2013"/>
                  </a:cubicBezTo>
                  <a:cubicBezTo>
                    <a:pt x="3497" y="2006"/>
                    <a:pt x="3497" y="1983"/>
                    <a:pt x="3475" y="1961"/>
                  </a:cubicBezTo>
                  <a:cubicBezTo>
                    <a:pt x="3453" y="1939"/>
                    <a:pt x="3438" y="1939"/>
                    <a:pt x="3408" y="1924"/>
                  </a:cubicBezTo>
                  <a:cubicBezTo>
                    <a:pt x="3371" y="1909"/>
                    <a:pt x="3326" y="1879"/>
                    <a:pt x="3282" y="1857"/>
                  </a:cubicBezTo>
                  <a:cubicBezTo>
                    <a:pt x="3252" y="1842"/>
                    <a:pt x="3245" y="1835"/>
                    <a:pt x="3215" y="1850"/>
                  </a:cubicBezTo>
                  <a:cubicBezTo>
                    <a:pt x="3200" y="1864"/>
                    <a:pt x="3186" y="1894"/>
                    <a:pt x="3163" y="1887"/>
                  </a:cubicBezTo>
                  <a:cubicBezTo>
                    <a:pt x="3148" y="1850"/>
                    <a:pt x="3104" y="1835"/>
                    <a:pt x="3074" y="1820"/>
                  </a:cubicBezTo>
                  <a:cubicBezTo>
                    <a:pt x="3044" y="1812"/>
                    <a:pt x="3022" y="1798"/>
                    <a:pt x="2985" y="1783"/>
                  </a:cubicBezTo>
                  <a:cubicBezTo>
                    <a:pt x="2992" y="1775"/>
                    <a:pt x="2985" y="1768"/>
                    <a:pt x="2985" y="1761"/>
                  </a:cubicBezTo>
                  <a:cubicBezTo>
                    <a:pt x="2955" y="1746"/>
                    <a:pt x="2926" y="1731"/>
                    <a:pt x="2896" y="1701"/>
                  </a:cubicBezTo>
                  <a:cubicBezTo>
                    <a:pt x="2859" y="1679"/>
                    <a:pt x="2844" y="1642"/>
                    <a:pt x="2807" y="1657"/>
                  </a:cubicBezTo>
                  <a:cubicBezTo>
                    <a:pt x="2807" y="1664"/>
                    <a:pt x="2807" y="1664"/>
                    <a:pt x="2799" y="1664"/>
                  </a:cubicBezTo>
                  <a:cubicBezTo>
                    <a:pt x="2770" y="1672"/>
                    <a:pt x="2784" y="1597"/>
                    <a:pt x="2777" y="1575"/>
                  </a:cubicBezTo>
                  <a:cubicBezTo>
                    <a:pt x="2770" y="1545"/>
                    <a:pt x="2747" y="1508"/>
                    <a:pt x="2718" y="1501"/>
                  </a:cubicBezTo>
                  <a:cubicBezTo>
                    <a:pt x="2695" y="1493"/>
                    <a:pt x="2688" y="1493"/>
                    <a:pt x="2666" y="1486"/>
                  </a:cubicBezTo>
                  <a:cubicBezTo>
                    <a:pt x="2651" y="1478"/>
                    <a:pt x="2636" y="1464"/>
                    <a:pt x="2621" y="1456"/>
                  </a:cubicBezTo>
                  <a:cubicBezTo>
                    <a:pt x="2606" y="1449"/>
                    <a:pt x="2584" y="1426"/>
                    <a:pt x="2569" y="1426"/>
                  </a:cubicBezTo>
                  <a:cubicBezTo>
                    <a:pt x="2554" y="1419"/>
                    <a:pt x="2532" y="1426"/>
                    <a:pt x="2517" y="1419"/>
                  </a:cubicBezTo>
                  <a:cubicBezTo>
                    <a:pt x="2517" y="1412"/>
                    <a:pt x="2517" y="1404"/>
                    <a:pt x="2517" y="1389"/>
                  </a:cubicBezTo>
                  <a:cubicBezTo>
                    <a:pt x="2450" y="1389"/>
                    <a:pt x="2413" y="1352"/>
                    <a:pt x="2369" y="1307"/>
                  </a:cubicBezTo>
                  <a:cubicBezTo>
                    <a:pt x="2346" y="1285"/>
                    <a:pt x="2339" y="1256"/>
                    <a:pt x="2309" y="1256"/>
                  </a:cubicBezTo>
                  <a:cubicBezTo>
                    <a:pt x="2265" y="1248"/>
                    <a:pt x="2272" y="1300"/>
                    <a:pt x="2272" y="1330"/>
                  </a:cubicBezTo>
                  <a:cubicBezTo>
                    <a:pt x="2242" y="1337"/>
                    <a:pt x="2235" y="1293"/>
                    <a:pt x="2213" y="1278"/>
                  </a:cubicBezTo>
                  <a:cubicBezTo>
                    <a:pt x="2183" y="1263"/>
                    <a:pt x="2161" y="1285"/>
                    <a:pt x="2131" y="1256"/>
                  </a:cubicBezTo>
                  <a:cubicBezTo>
                    <a:pt x="2124" y="1241"/>
                    <a:pt x="2116" y="1218"/>
                    <a:pt x="2109" y="1204"/>
                  </a:cubicBezTo>
                  <a:cubicBezTo>
                    <a:pt x="2109" y="1204"/>
                    <a:pt x="2101" y="1196"/>
                    <a:pt x="2094" y="1189"/>
                  </a:cubicBezTo>
                  <a:cubicBezTo>
                    <a:pt x="2079" y="1204"/>
                    <a:pt x="2064" y="1218"/>
                    <a:pt x="2072" y="1218"/>
                  </a:cubicBezTo>
                  <a:cubicBezTo>
                    <a:pt x="2064" y="1218"/>
                    <a:pt x="2079" y="1204"/>
                    <a:pt x="2094" y="1189"/>
                  </a:cubicBezTo>
                  <a:cubicBezTo>
                    <a:pt x="2086" y="1189"/>
                    <a:pt x="2086" y="1189"/>
                    <a:pt x="2086" y="1189"/>
                  </a:cubicBezTo>
                  <a:cubicBezTo>
                    <a:pt x="2049" y="1226"/>
                    <a:pt x="2012" y="1278"/>
                    <a:pt x="1997" y="1293"/>
                  </a:cubicBezTo>
                  <a:cubicBezTo>
                    <a:pt x="1982" y="1293"/>
                    <a:pt x="1960" y="1293"/>
                    <a:pt x="1945" y="1293"/>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4" name="Freeform 11"/>
            <p:cNvSpPr>
              <a:spLocks noChangeArrowheads="1"/>
            </p:cNvSpPr>
            <p:nvPr/>
          </p:nvSpPr>
          <p:spPr bwMode="auto">
            <a:xfrm>
              <a:off x="9771497" y="10686945"/>
              <a:ext cx="754921" cy="1482166"/>
            </a:xfrm>
            <a:custGeom>
              <a:avLst/>
              <a:gdLst>
                <a:gd name="T0" fmla="*/ 1522 w 1746"/>
                <a:gd name="T1" fmla="*/ 3342 h 3432"/>
                <a:gd name="T2" fmla="*/ 1567 w 1746"/>
                <a:gd name="T3" fmla="*/ 3223 h 3432"/>
                <a:gd name="T4" fmla="*/ 1537 w 1746"/>
                <a:gd name="T5" fmla="*/ 2904 h 3432"/>
                <a:gd name="T6" fmla="*/ 1693 w 1746"/>
                <a:gd name="T7" fmla="*/ 2473 h 3432"/>
                <a:gd name="T8" fmla="*/ 1611 w 1746"/>
                <a:gd name="T9" fmla="*/ 2288 h 3432"/>
                <a:gd name="T10" fmla="*/ 1619 w 1746"/>
                <a:gd name="T11" fmla="*/ 1916 h 3432"/>
                <a:gd name="T12" fmla="*/ 1359 w 1746"/>
                <a:gd name="T13" fmla="*/ 1961 h 3432"/>
                <a:gd name="T14" fmla="*/ 1351 w 1746"/>
                <a:gd name="T15" fmla="*/ 1530 h 3432"/>
                <a:gd name="T16" fmla="*/ 1240 w 1746"/>
                <a:gd name="T17" fmla="*/ 1255 h 3432"/>
                <a:gd name="T18" fmla="*/ 1099 w 1746"/>
                <a:gd name="T19" fmla="*/ 1114 h 3432"/>
                <a:gd name="T20" fmla="*/ 928 w 1746"/>
                <a:gd name="T21" fmla="*/ 921 h 3432"/>
                <a:gd name="T22" fmla="*/ 1076 w 1746"/>
                <a:gd name="T23" fmla="*/ 840 h 3432"/>
                <a:gd name="T24" fmla="*/ 906 w 1746"/>
                <a:gd name="T25" fmla="*/ 728 h 3432"/>
                <a:gd name="T26" fmla="*/ 690 w 1746"/>
                <a:gd name="T27" fmla="*/ 654 h 3432"/>
                <a:gd name="T28" fmla="*/ 379 w 1746"/>
                <a:gd name="T29" fmla="*/ 372 h 3432"/>
                <a:gd name="T30" fmla="*/ 304 w 1746"/>
                <a:gd name="T31" fmla="*/ 223 h 3432"/>
                <a:gd name="T32" fmla="*/ 200 w 1746"/>
                <a:gd name="T33" fmla="*/ 156 h 3432"/>
                <a:gd name="T34" fmla="*/ 96 w 1746"/>
                <a:gd name="T35" fmla="*/ 82 h 3432"/>
                <a:gd name="T36" fmla="*/ 7 w 1746"/>
                <a:gd name="T37" fmla="*/ 8 h 3432"/>
                <a:gd name="T38" fmla="*/ 163 w 1746"/>
                <a:gd name="T39" fmla="*/ 461 h 3432"/>
                <a:gd name="T40" fmla="*/ 237 w 1746"/>
                <a:gd name="T41" fmla="*/ 528 h 3432"/>
                <a:gd name="T42" fmla="*/ 282 w 1746"/>
                <a:gd name="T43" fmla="*/ 631 h 3432"/>
                <a:gd name="T44" fmla="*/ 416 w 1746"/>
                <a:gd name="T45" fmla="*/ 758 h 3432"/>
                <a:gd name="T46" fmla="*/ 482 w 1746"/>
                <a:gd name="T47" fmla="*/ 884 h 3432"/>
                <a:gd name="T48" fmla="*/ 497 w 1746"/>
                <a:gd name="T49" fmla="*/ 973 h 3432"/>
                <a:gd name="T50" fmla="*/ 601 w 1746"/>
                <a:gd name="T51" fmla="*/ 1055 h 3432"/>
                <a:gd name="T52" fmla="*/ 594 w 1746"/>
                <a:gd name="T53" fmla="*/ 1166 h 3432"/>
                <a:gd name="T54" fmla="*/ 624 w 1746"/>
                <a:gd name="T55" fmla="*/ 1241 h 3432"/>
                <a:gd name="T56" fmla="*/ 661 w 1746"/>
                <a:gd name="T57" fmla="*/ 1441 h 3432"/>
                <a:gd name="T58" fmla="*/ 698 w 1746"/>
                <a:gd name="T59" fmla="*/ 1508 h 3432"/>
                <a:gd name="T60" fmla="*/ 713 w 1746"/>
                <a:gd name="T61" fmla="*/ 1523 h 3432"/>
                <a:gd name="T62" fmla="*/ 727 w 1746"/>
                <a:gd name="T63" fmla="*/ 1619 h 3432"/>
                <a:gd name="T64" fmla="*/ 809 w 1746"/>
                <a:gd name="T65" fmla="*/ 1723 h 3432"/>
                <a:gd name="T66" fmla="*/ 794 w 1746"/>
                <a:gd name="T67" fmla="*/ 1783 h 3432"/>
                <a:gd name="T68" fmla="*/ 824 w 1746"/>
                <a:gd name="T69" fmla="*/ 1872 h 3432"/>
                <a:gd name="T70" fmla="*/ 906 w 1746"/>
                <a:gd name="T71" fmla="*/ 1968 h 3432"/>
                <a:gd name="T72" fmla="*/ 846 w 1746"/>
                <a:gd name="T73" fmla="*/ 1983 h 3432"/>
                <a:gd name="T74" fmla="*/ 943 w 1746"/>
                <a:gd name="T75" fmla="*/ 2154 h 3432"/>
                <a:gd name="T76" fmla="*/ 987 w 1746"/>
                <a:gd name="T77" fmla="*/ 2421 h 3432"/>
                <a:gd name="T78" fmla="*/ 995 w 1746"/>
                <a:gd name="T79" fmla="*/ 2444 h 3432"/>
                <a:gd name="T80" fmla="*/ 935 w 1746"/>
                <a:gd name="T81" fmla="*/ 2288 h 3432"/>
                <a:gd name="T82" fmla="*/ 884 w 1746"/>
                <a:gd name="T83" fmla="*/ 2109 h 3432"/>
                <a:gd name="T84" fmla="*/ 921 w 1746"/>
                <a:gd name="T85" fmla="*/ 2451 h 3432"/>
                <a:gd name="T86" fmla="*/ 1010 w 1746"/>
                <a:gd name="T87" fmla="*/ 2741 h 3432"/>
                <a:gd name="T88" fmla="*/ 1032 w 1746"/>
                <a:gd name="T89" fmla="*/ 2748 h 3432"/>
                <a:gd name="T90" fmla="*/ 1032 w 1746"/>
                <a:gd name="T91" fmla="*/ 2741 h 3432"/>
                <a:gd name="T92" fmla="*/ 1039 w 1746"/>
                <a:gd name="T93" fmla="*/ 2837 h 3432"/>
                <a:gd name="T94" fmla="*/ 1143 w 1746"/>
                <a:gd name="T95" fmla="*/ 2882 h 3432"/>
                <a:gd name="T96" fmla="*/ 1114 w 1746"/>
                <a:gd name="T97" fmla="*/ 2963 h 3432"/>
                <a:gd name="T98" fmla="*/ 1218 w 1746"/>
                <a:gd name="T99" fmla="*/ 3112 h 3432"/>
                <a:gd name="T100" fmla="*/ 1470 w 1746"/>
                <a:gd name="T101" fmla="*/ 3409 h 3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46" h="3432">
                  <a:moveTo>
                    <a:pt x="1500" y="3424"/>
                  </a:moveTo>
                  <a:lnTo>
                    <a:pt x="1500" y="3424"/>
                  </a:lnTo>
                  <a:cubicBezTo>
                    <a:pt x="1507" y="3424"/>
                    <a:pt x="1515" y="3424"/>
                    <a:pt x="1515" y="3416"/>
                  </a:cubicBezTo>
                  <a:cubicBezTo>
                    <a:pt x="1522" y="3394"/>
                    <a:pt x="1522" y="3372"/>
                    <a:pt x="1522" y="3342"/>
                  </a:cubicBezTo>
                  <a:cubicBezTo>
                    <a:pt x="1529" y="3349"/>
                    <a:pt x="1529" y="3342"/>
                    <a:pt x="1537" y="3342"/>
                  </a:cubicBezTo>
                  <a:cubicBezTo>
                    <a:pt x="1537" y="3327"/>
                    <a:pt x="1537" y="3312"/>
                    <a:pt x="1537" y="3297"/>
                  </a:cubicBezTo>
                  <a:cubicBezTo>
                    <a:pt x="1604" y="3327"/>
                    <a:pt x="1589" y="3268"/>
                    <a:pt x="1574" y="3223"/>
                  </a:cubicBezTo>
                  <a:cubicBezTo>
                    <a:pt x="1574" y="3223"/>
                    <a:pt x="1574" y="3223"/>
                    <a:pt x="1567" y="3223"/>
                  </a:cubicBezTo>
                  <a:cubicBezTo>
                    <a:pt x="1567" y="3186"/>
                    <a:pt x="1529" y="3164"/>
                    <a:pt x="1537" y="3127"/>
                  </a:cubicBezTo>
                  <a:cubicBezTo>
                    <a:pt x="1537" y="3104"/>
                    <a:pt x="1567" y="3067"/>
                    <a:pt x="1596" y="3067"/>
                  </a:cubicBezTo>
                  <a:cubicBezTo>
                    <a:pt x="1604" y="3045"/>
                    <a:pt x="1604" y="3015"/>
                    <a:pt x="1596" y="2986"/>
                  </a:cubicBezTo>
                  <a:cubicBezTo>
                    <a:pt x="1574" y="2986"/>
                    <a:pt x="1544" y="2934"/>
                    <a:pt x="1537" y="2904"/>
                  </a:cubicBezTo>
                  <a:cubicBezTo>
                    <a:pt x="1529" y="2874"/>
                    <a:pt x="1574" y="2874"/>
                    <a:pt x="1589" y="2845"/>
                  </a:cubicBezTo>
                  <a:cubicBezTo>
                    <a:pt x="1611" y="2807"/>
                    <a:pt x="1604" y="2674"/>
                    <a:pt x="1663" y="2689"/>
                  </a:cubicBezTo>
                  <a:cubicBezTo>
                    <a:pt x="1663" y="2659"/>
                    <a:pt x="1678" y="2585"/>
                    <a:pt x="1700" y="2570"/>
                  </a:cubicBezTo>
                  <a:cubicBezTo>
                    <a:pt x="1745" y="2540"/>
                    <a:pt x="1686" y="2518"/>
                    <a:pt x="1693" y="2473"/>
                  </a:cubicBezTo>
                  <a:cubicBezTo>
                    <a:pt x="1663" y="2466"/>
                    <a:pt x="1656" y="2488"/>
                    <a:pt x="1641" y="2503"/>
                  </a:cubicBezTo>
                  <a:cubicBezTo>
                    <a:pt x="1604" y="2510"/>
                    <a:pt x="1589" y="2466"/>
                    <a:pt x="1552" y="2458"/>
                  </a:cubicBezTo>
                  <a:cubicBezTo>
                    <a:pt x="1596" y="2458"/>
                    <a:pt x="1559" y="2347"/>
                    <a:pt x="1611" y="2332"/>
                  </a:cubicBezTo>
                  <a:cubicBezTo>
                    <a:pt x="1611" y="2317"/>
                    <a:pt x="1611" y="2302"/>
                    <a:pt x="1611" y="2288"/>
                  </a:cubicBezTo>
                  <a:cubicBezTo>
                    <a:pt x="1604" y="2288"/>
                    <a:pt x="1604" y="2288"/>
                    <a:pt x="1604" y="2288"/>
                  </a:cubicBezTo>
                  <a:cubicBezTo>
                    <a:pt x="1589" y="2236"/>
                    <a:pt x="1715" y="2147"/>
                    <a:pt x="1604" y="2132"/>
                  </a:cubicBezTo>
                  <a:cubicBezTo>
                    <a:pt x="1611" y="2109"/>
                    <a:pt x="1596" y="2102"/>
                    <a:pt x="1596" y="2080"/>
                  </a:cubicBezTo>
                  <a:cubicBezTo>
                    <a:pt x="1663" y="2087"/>
                    <a:pt x="1656" y="1939"/>
                    <a:pt x="1619" y="1916"/>
                  </a:cubicBezTo>
                  <a:cubicBezTo>
                    <a:pt x="1589" y="1901"/>
                    <a:pt x="1537" y="1909"/>
                    <a:pt x="1515" y="1931"/>
                  </a:cubicBezTo>
                  <a:cubicBezTo>
                    <a:pt x="1492" y="1968"/>
                    <a:pt x="1440" y="1953"/>
                    <a:pt x="1440" y="2005"/>
                  </a:cubicBezTo>
                  <a:cubicBezTo>
                    <a:pt x="1433" y="2013"/>
                    <a:pt x="1426" y="2013"/>
                    <a:pt x="1418" y="2013"/>
                  </a:cubicBezTo>
                  <a:cubicBezTo>
                    <a:pt x="1418" y="1976"/>
                    <a:pt x="1381" y="1976"/>
                    <a:pt x="1359" y="1961"/>
                  </a:cubicBezTo>
                  <a:cubicBezTo>
                    <a:pt x="1336" y="1946"/>
                    <a:pt x="1336" y="1909"/>
                    <a:pt x="1329" y="1879"/>
                  </a:cubicBezTo>
                  <a:cubicBezTo>
                    <a:pt x="1321" y="1842"/>
                    <a:pt x="1329" y="1805"/>
                    <a:pt x="1336" y="1768"/>
                  </a:cubicBezTo>
                  <a:cubicBezTo>
                    <a:pt x="1344" y="1731"/>
                    <a:pt x="1336" y="1679"/>
                    <a:pt x="1366" y="1656"/>
                  </a:cubicBezTo>
                  <a:cubicBezTo>
                    <a:pt x="1374" y="1619"/>
                    <a:pt x="1381" y="1567"/>
                    <a:pt x="1351" y="1530"/>
                  </a:cubicBezTo>
                  <a:cubicBezTo>
                    <a:pt x="1336" y="1508"/>
                    <a:pt x="1247" y="1463"/>
                    <a:pt x="1225" y="1463"/>
                  </a:cubicBezTo>
                  <a:cubicBezTo>
                    <a:pt x="1232" y="1441"/>
                    <a:pt x="1218" y="1404"/>
                    <a:pt x="1232" y="1382"/>
                  </a:cubicBezTo>
                  <a:cubicBezTo>
                    <a:pt x="1247" y="1382"/>
                    <a:pt x="1255" y="1382"/>
                    <a:pt x="1270" y="1382"/>
                  </a:cubicBezTo>
                  <a:cubicBezTo>
                    <a:pt x="1270" y="1337"/>
                    <a:pt x="1284" y="1278"/>
                    <a:pt x="1240" y="1255"/>
                  </a:cubicBezTo>
                  <a:cubicBezTo>
                    <a:pt x="1188" y="1226"/>
                    <a:pt x="1114" y="1248"/>
                    <a:pt x="1054" y="1248"/>
                  </a:cubicBezTo>
                  <a:cubicBezTo>
                    <a:pt x="1062" y="1248"/>
                    <a:pt x="1062" y="1248"/>
                    <a:pt x="1069" y="1248"/>
                  </a:cubicBezTo>
                  <a:cubicBezTo>
                    <a:pt x="1069" y="1226"/>
                    <a:pt x="1121" y="1151"/>
                    <a:pt x="1143" y="1144"/>
                  </a:cubicBezTo>
                  <a:cubicBezTo>
                    <a:pt x="1143" y="1122"/>
                    <a:pt x="1114" y="1122"/>
                    <a:pt x="1099" y="1114"/>
                  </a:cubicBezTo>
                  <a:cubicBezTo>
                    <a:pt x="1076" y="1107"/>
                    <a:pt x="1076" y="1085"/>
                    <a:pt x="1054" y="1077"/>
                  </a:cubicBezTo>
                  <a:cubicBezTo>
                    <a:pt x="1039" y="1062"/>
                    <a:pt x="1017" y="1070"/>
                    <a:pt x="995" y="1055"/>
                  </a:cubicBezTo>
                  <a:cubicBezTo>
                    <a:pt x="973" y="1033"/>
                    <a:pt x="950" y="1040"/>
                    <a:pt x="921" y="1040"/>
                  </a:cubicBezTo>
                  <a:cubicBezTo>
                    <a:pt x="921" y="1003"/>
                    <a:pt x="921" y="958"/>
                    <a:pt x="928" y="921"/>
                  </a:cubicBezTo>
                  <a:cubicBezTo>
                    <a:pt x="958" y="929"/>
                    <a:pt x="973" y="958"/>
                    <a:pt x="1010" y="951"/>
                  </a:cubicBezTo>
                  <a:cubicBezTo>
                    <a:pt x="1010" y="899"/>
                    <a:pt x="1069" y="929"/>
                    <a:pt x="1069" y="877"/>
                  </a:cubicBezTo>
                  <a:cubicBezTo>
                    <a:pt x="1076" y="877"/>
                    <a:pt x="1076" y="877"/>
                    <a:pt x="1076" y="877"/>
                  </a:cubicBezTo>
                  <a:cubicBezTo>
                    <a:pt x="1076" y="854"/>
                    <a:pt x="1076" y="847"/>
                    <a:pt x="1076" y="840"/>
                  </a:cubicBezTo>
                  <a:cubicBezTo>
                    <a:pt x="1062" y="810"/>
                    <a:pt x="1024" y="825"/>
                    <a:pt x="995" y="817"/>
                  </a:cubicBezTo>
                  <a:cubicBezTo>
                    <a:pt x="973" y="802"/>
                    <a:pt x="958" y="758"/>
                    <a:pt x="928" y="765"/>
                  </a:cubicBezTo>
                  <a:cubicBezTo>
                    <a:pt x="928" y="765"/>
                    <a:pt x="928" y="765"/>
                    <a:pt x="928" y="773"/>
                  </a:cubicBezTo>
                  <a:cubicBezTo>
                    <a:pt x="913" y="773"/>
                    <a:pt x="913" y="736"/>
                    <a:pt x="906" y="728"/>
                  </a:cubicBezTo>
                  <a:cubicBezTo>
                    <a:pt x="891" y="706"/>
                    <a:pt x="854" y="713"/>
                    <a:pt x="831" y="713"/>
                  </a:cubicBezTo>
                  <a:cubicBezTo>
                    <a:pt x="831" y="691"/>
                    <a:pt x="831" y="669"/>
                    <a:pt x="831" y="646"/>
                  </a:cubicBezTo>
                  <a:cubicBezTo>
                    <a:pt x="809" y="639"/>
                    <a:pt x="772" y="661"/>
                    <a:pt x="750" y="661"/>
                  </a:cubicBezTo>
                  <a:cubicBezTo>
                    <a:pt x="727" y="661"/>
                    <a:pt x="705" y="661"/>
                    <a:pt x="690" y="654"/>
                  </a:cubicBezTo>
                  <a:cubicBezTo>
                    <a:pt x="638" y="639"/>
                    <a:pt x="631" y="617"/>
                    <a:pt x="624" y="572"/>
                  </a:cubicBezTo>
                  <a:cubicBezTo>
                    <a:pt x="616" y="535"/>
                    <a:pt x="549" y="550"/>
                    <a:pt x="519" y="528"/>
                  </a:cubicBezTo>
                  <a:cubicBezTo>
                    <a:pt x="497" y="513"/>
                    <a:pt x="475" y="476"/>
                    <a:pt x="438" y="476"/>
                  </a:cubicBezTo>
                  <a:cubicBezTo>
                    <a:pt x="445" y="446"/>
                    <a:pt x="408" y="379"/>
                    <a:pt x="379" y="372"/>
                  </a:cubicBezTo>
                  <a:cubicBezTo>
                    <a:pt x="334" y="357"/>
                    <a:pt x="319" y="364"/>
                    <a:pt x="319" y="320"/>
                  </a:cubicBezTo>
                  <a:cubicBezTo>
                    <a:pt x="319" y="297"/>
                    <a:pt x="304" y="290"/>
                    <a:pt x="304" y="275"/>
                  </a:cubicBezTo>
                  <a:cubicBezTo>
                    <a:pt x="304" y="253"/>
                    <a:pt x="327" y="246"/>
                    <a:pt x="341" y="231"/>
                  </a:cubicBezTo>
                  <a:cubicBezTo>
                    <a:pt x="349" y="201"/>
                    <a:pt x="304" y="201"/>
                    <a:pt x="304" y="223"/>
                  </a:cubicBezTo>
                  <a:cubicBezTo>
                    <a:pt x="297" y="223"/>
                    <a:pt x="289" y="223"/>
                    <a:pt x="282" y="223"/>
                  </a:cubicBezTo>
                  <a:cubicBezTo>
                    <a:pt x="267" y="201"/>
                    <a:pt x="267" y="179"/>
                    <a:pt x="237" y="171"/>
                  </a:cubicBezTo>
                  <a:cubicBezTo>
                    <a:pt x="245" y="156"/>
                    <a:pt x="245" y="134"/>
                    <a:pt x="245" y="119"/>
                  </a:cubicBezTo>
                  <a:cubicBezTo>
                    <a:pt x="237" y="119"/>
                    <a:pt x="200" y="149"/>
                    <a:pt x="200" y="156"/>
                  </a:cubicBezTo>
                  <a:cubicBezTo>
                    <a:pt x="193" y="149"/>
                    <a:pt x="200" y="134"/>
                    <a:pt x="200" y="127"/>
                  </a:cubicBezTo>
                  <a:cubicBezTo>
                    <a:pt x="185" y="119"/>
                    <a:pt x="171" y="119"/>
                    <a:pt x="156" y="119"/>
                  </a:cubicBezTo>
                  <a:cubicBezTo>
                    <a:pt x="148" y="97"/>
                    <a:pt x="185" y="89"/>
                    <a:pt x="148" y="67"/>
                  </a:cubicBezTo>
                  <a:cubicBezTo>
                    <a:pt x="119" y="45"/>
                    <a:pt x="104" y="52"/>
                    <a:pt x="96" y="82"/>
                  </a:cubicBezTo>
                  <a:cubicBezTo>
                    <a:pt x="82" y="89"/>
                    <a:pt x="74" y="75"/>
                    <a:pt x="67" y="60"/>
                  </a:cubicBezTo>
                  <a:cubicBezTo>
                    <a:pt x="96" y="52"/>
                    <a:pt x="67" y="15"/>
                    <a:pt x="44" y="23"/>
                  </a:cubicBezTo>
                  <a:cubicBezTo>
                    <a:pt x="44" y="23"/>
                    <a:pt x="29" y="15"/>
                    <a:pt x="0" y="0"/>
                  </a:cubicBezTo>
                  <a:cubicBezTo>
                    <a:pt x="0" y="8"/>
                    <a:pt x="7" y="8"/>
                    <a:pt x="7" y="8"/>
                  </a:cubicBezTo>
                  <a:cubicBezTo>
                    <a:pt x="29" y="52"/>
                    <a:pt x="59" y="97"/>
                    <a:pt x="67" y="149"/>
                  </a:cubicBezTo>
                  <a:cubicBezTo>
                    <a:pt x="74" y="194"/>
                    <a:pt x="89" y="238"/>
                    <a:pt x="104" y="283"/>
                  </a:cubicBezTo>
                  <a:cubicBezTo>
                    <a:pt x="119" y="327"/>
                    <a:pt x="126" y="372"/>
                    <a:pt x="148" y="409"/>
                  </a:cubicBezTo>
                  <a:cubicBezTo>
                    <a:pt x="156" y="424"/>
                    <a:pt x="163" y="446"/>
                    <a:pt x="163" y="461"/>
                  </a:cubicBezTo>
                  <a:cubicBezTo>
                    <a:pt x="163" y="476"/>
                    <a:pt x="163" y="498"/>
                    <a:pt x="163" y="513"/>
                  </a:cubicBezTo>
                  <a:cubicBezTo>
                    <a:pt x="178" y="535"/>
                    <a:pt x="171" y="520"/>
                    <a:pt x="185" y="520"/>
                  </a:cubicBezTo>
                  <a:cubicBezTo>
                    <a:pt x="193" y="520"/>
                    <a:pt x="200" y="528"/>
                    <a:pt x="208" y="528"/>
                  </a:cubicBezTo>
                  <a:cubicBezTo>
                    <a:pt x="215" y="528"/>
                    <a:pt x="230" y="520"/>
                    <a:pt x="237" y="528"/>
                  </a:cubicBezTo>
                  <a:cubicBezTo>
                    <a:pt x="245" y="535"/>
                    <a:pt x="237" y="543"/>
                    <a:pt x="230" y="543"/>
                  </a:cubicBezTo>
                  <a:cubicBezTo>
                    <a:pt x="230" y="550"/>
                    <a:pt x="289" y="587"/>
                    <a:pt x="297" y="594"/>
                  </a:cubicBezTo>
                  <a:cubicBezTo>
                    <a:pt x="289" y="594"/>
                    <a:pt x="274" y="594"/>
                    <a:pt x="260" y="594"/>
                  </a:cubicBezTo>
                  <a:cubicBezTo>
                    <a:pt x="260" y="609"/>
                    <a:pt x="274" y="617"/>
                    <a:pt x="282" y="631"/>
                  </a:cubicBezTo>
                  <a:cubicBezTo>
                    <a:pt x="297" y="646"/>
                    <a:pt x="282" y="654"/>
                    <a:pt x="304" y="669"/>
                  </a:cubicBezTo>
                  <a:cubicBezTo>
                    <a:pt x="319" y="676"/>
                    <a:pt x="334" y="684"/>
                    <a:pt x="349" y="691"/>
                  </a:cubicBezTo>
                  <a:cubicBezTo>
                    <a:pt x="364" y="706"/>
                    <a:pt x="371" y="713"/>
                    <a:pt x="386" y="713"/>
                  </a:cubicBezTo>
                  <a:cubicBezTo>
                    <a:pt x="386" y="728"/>
                    <a:pt x="401" y="743"/>
                    <a:pt x="416" y="758"/>
                  </a:cubicBezTo>
                  <a:cubicBezTo>
                    <a:pt x="423" y="765"/>
                    <a:pt x="445" y="780"/>
                    <a:pt x="445" y="795"/>
                  </a:cubicBezTo>
                  <a:cubicBezTo>
                    <a:pt x="453" y="817"/>
                    <a:pt x="445" y="825"/>
                    <a:pt x="453" y="847"/>
                  </a:cubicBezTo>
                  <a:cubicBezTo>
                    <a:pt x="460" y="854"/>
                    <a:pt x="467" y="877"/>
                    <a:pt x="482" y="877"/>
                  </a:cubicBezTo>
                  <a:lnTo>
                    <a:pt x="482" y="884"/>
                  </a:lnTo>
                  <a:cubicBezTo>
                    <a:pt x="475" y="884"/>
                    <a:pt x="467" y="884"/>
                    <a:pt x="460" y="884"/>
                  </a:cubicBezTo>
                  <a:cubicBezTo>
                    <a:pt x="460" y="899"/>
                    <a:pt x="475" y="906"/>
                    <a:pt x="475" y="921"/>
                  </a:cubicBezTo>
                  <a:cubicBezTo>
                    <a:pt x="475" y="929"/>
                    <a:pt x="475" y="943"/>
                    <a:pt x="475" y="951"/>
                  </a:cubicBezTo>
                  <a:cubicBezTo>
                    <a:pt x="482" y="966"/>
                    <a:pt x="482" y="966"/>
                    <a:pt x="497" y="973"/>
                  </a:cubicBezTo>
                  <a:cubicBezTo>
                    <a:pt x="512" y="973"/>
                    <a:pt x="505" y="966"/>
                    <a:pt x="519" y="981"/>
                  </a:cubicBezTo>
                  <a:cubicBezTo>
                    <a:pt x="527" y="988"/>
                    <a:pt x="534" y="1003"/>
                    <a:pt x="534" y="1010"/>
                  </a:cubicBezTo>
                  <a:cubicBezTo>
                    <a:pt x="542" y="1018"/>
                    <a:pt x="542" y="1033"/>
                    <a:pt x="549" y="1040"/>
                  </a:cubicBezTo>
                  <a:cubicBezTo>
                    <a:pt x="557" y="1048"/>
                    <a:pt x="601" y="1033"/>
                    <a:pt x="601" y="1055"/>
                  </a:cubicBezTo>
                  <a:cubicBezTo>
                    <a:pt x="586" y="1055"/>
                    <a:pt x="572" y="1055"/>
                    <a:pt x="564" y="1055"/>
                  </a:cubicBezTo>
                  <a:cubicBezTo>
                    <a:pt x="557" y="1062"/>
                    <a:pt x="572" y="1062"/>
                    <a:pt x="579" y="1077"/>
                  </a:cubicBezTo>
                  <a:cubicBezTo>
                    <a:pt x="586" y="1085"/>
                    <a:pt x="579" y="1092"/>
                    <a:pt x="579" y="1099"/>
                  </a:cubicBezTo>
                  <a:cubicBezTo>
                    <a:pt x="579" y="1129"/>
                    <a:pt x="594" y="1144"/>
                    <a:pt x="594" y="1166"/>
                  </a:cubicBezTo>
                  <a:cubicBezTo>
                    <a:pt x="594" y="1166"/>
                    <a:pt x="594" y="1166"/>
                    <a:pt x="601" y="1166"/>
                  </a:cubicBezTo>
                  <a:cubicBezTo>
                    <a:pt x="609" y="1166"/>
                    <a:pt x="624" y="1159"/>
                    <a:pt x="638" y="1159"/>
                  </a:cubicBezTo>
                  <a:cubicBezTo>
                    <a:pt x="638" y="1181"/>
                    <a:pt x="609" y="1181"/>
                    <a:pt x="609" y="1196"/>
                  </a:cubicBezTo>
                  <a:cubicBezTo>
                    <a:pt x="609" y="1211"/>
                    <a:pt x="624" y="1226"/>
                    <a:pt x="624" y="1241"/>
                  </a:cubicBezTo>
                  <a:cubicBezTo>
                    <a:pt x="631" y="1255"/>
                    <a:pt x="631" y="1278"/>
                    <a:pt x="631" y="1293"/>
                  </a:cubicBezTo>
                  <a:cubicBezTo>
                    <a:pt x="638" y="1307"/>
                    <a:pt x="638" y="1322"/>
                    <a:pt x="646" y="1337"/>
                  </a:cubicBezTo>
                  <a:cubicBezTo>
                    <a:pt x="646" y="1359"/>
                    <a:pt x="653" y="1374"/>
                    <a:pt x="661" y="1389"/>
                  </a:cubicBezTo>
                  <a:cubicBezTo>
                    <a:pt x="661" y="1404"/>
                    <a:pt x="661" y="1426"/>
                    <a:pt x="661" y="1441"/>
                  </a:cubicBezTo>
                  <a:cubicBezTo>
                    <a:pt x="668" y="1456"/>
                    <a:pt x="676" y="1478"/>
                    <a:pt x="683" y="1493"/>
                  </a:cubicBezTo>
                  <a:cubicBezTo>
                    <a:pt x="683" y="1508"/>
                    <a:pt x="676" y="1530"/>
                    <a:pt x="683" y="1545"/>
                  </a:cubicBezTo>
                  <a:cubicBezTo>
                    <a:pt x="683" y="1530"/>
                    <a:pt x="683" y="1515"/>
                    <a:pt x="690" y="1508"/>
                  </a:cubicBezTo>
                  <a:cubicBezTo>
                    <a:pt x="690" y="1508"/>
                    <a:pt x="690" y="1508"/>
                    <a:pt x="698" y="1508"/>
                  </a:cubicBezTo>
                  <a:cubicBezTo>
                    <a:pt x="698" y="1500"/>
                    <a:pt x="698" y="1493"/>
                    <a:pt x="698" y="1486"/>
                  </a:cubicBezTo>
                  <a:cubicBezTo>
                    <a:pt x="705" y="1486"/>
                    <a:pt x="705" y="1486"/>
                    <a:pt x="705" y="1493"/>
                  </a:cubicBezTo>
                  <a:cubicBezTo>
                    <a:pt x="713" y="1493"/>
                    <a:pt x="720" y="1493"/>
                    <a:pt x="727" y="1508"/>
                  </a:cubicBezTo>
                  <a:cubicBezTo>
                    <a:pt x="727" y="1515"/>
                    <a:pt x="727" y="1523"/>
                    <a:pt x="713" y="1523"/>
                  </a:cubicBezTo>
                  <a:cubicBezTo>
                    <a:pt x="713" y="1538"/>
                    <a:pt x="720" y="1545"/>
                    <a:pt x="720" y="1553"/>
                  </a:cubicBezTo>
                  <a:cubicBezTo>
                    <a:pt x="713" y="1545"/>
                    <a:pt x="698" y="1545"/>
                    <a:pt x="690" y="1545"/>
                  </a:cubicBezTo>
                  <a:cubicBezTo>
                    <a:pt x="690" y="1560"/>
                    <a:pt x="698" y="1567"/>
                    <a:pt x="698" y="1582"/>
                  </a:cubicBezTo>
                  <a:cubicBezTo>
                    <a:pt x="705" y="1582"/>
                    <a:pt x="727" y="1612"/>
                    <a:pt x="727" y="1619"/>
                  </a:cubicBezTo>
                  <a:cubicBezTo>
                    <a:pt x="735" y="1634"/>
                    <a:pt x="735" y="1642"/>
                    <a:pt x="735" y="1649"/>
                  </a:cubicBezTo>
                  <a:cubicBezTo>
                    <a:pt x="742" y="1664"/>
                    <a:pt x="742" y="1686"/>
                    <a:pt x="765" y="1686"/>
                  </a:cubicBezTo>
                  <a:cubicBezTo>
                    <a:pt x="757" y="1664"/>
                    <a:pt x="779" y="1679"/>
                    <a:pt x="787" y="1686"/>
                  </a:cubicBezTo>
                  <a:cubicBezTo>
                    <a:pt x="794" y="1693"/>
                    <a:pt x="802" y="1708"/>
                    <a:pt x="809" y="1723"/>
                  </a:cubicBezTo>
                  <a:cubicBezTo>
                    <a:pt x="779" y="1723"/>
                    <a:pt x="779" y="1723"/>
                    <a:pt x="772" y="1693"/>
                  </a:cubicBezTo>
                  <a:lnTo>
                    <a:pt x="765" y="1693"/>
                  </a:lnTo>
                  <a:cubicBezTo>
                    <a:pt x="765" y="1716"/>
                    <a:pt x="779" y="1731"/>
                    <a:pt x="787" y="1753"/>
                  </a:cubicBezTo>
                  <a:cubicBezTo>
                    <a:pt x="787" y="1760"/>
                    <a:pt x="787" y="1768"/>
                    <a:pt x="794" y="1783"/>
                  </a:cubicBezTo>
                  <a:cubicBezTo>
                    <a:pt x="802" y="1790"/>
                    <a:pt x="802" y="1798"/>
                    <a:pt x="809" y="1805"/>
                  </a:cubicBezTo>
                  <a:cubicBezTo>
                    <a:pt x="809" y="1820"/>
                    <a:pt x="809" y="1827"/>
                    <a:pt x="809" y="1842"/>
                  </a:cubicBezTo>
                  <a:cubicBezTo>
                    <a:pt x="809" y="1842"/>
                    <a:pt x="809" y="1850"/>
                    <a:pt x="809" y="1857"/>
                  </a:cubicBezTo>
                  <a:cubicBezTo>
                    <a:pt x="809" y="1864"/>
                    <a:pt x="817" y="1864"/>
                    <a:pt x="824" y="1872"/>
                  </a:cubicBezTo>
                  <a:cubicBezTo>
                    <a:pt x="831" y="1887"/>
                    <a:pt x="831" y="1909"/>
                    <a:pt x="831" y="1931"/>
                  </a:cubicBezTo>
                  <a:cubicBezTo>
                    <a:pt x="839" y="1924"/>
                    <a:pt x="854" y="1924"/>
                    <a:pt x="861" y="1924"/>
                  </a:cubicBezTo>
                  <a:cubicBezTo>
                    <a:pt x="869" y="1916"/>
                    <a:pt x="861" y="1901"/>
                    <a:pt x="861" y="1887"/>
                  </a:cubicBezTo>
                  <a:cubicBezTo>
                    <a:pt x="876" y="1901"/>
                    <a:pt x="891" y="1968"/>
                    <a:pt x="906" y="1968"/>
                  </a:cubicBezTo>
                  <a:cubicBezTo>
                    <a:pt x="891" y="1968"/>
                    <a:pt x="884" y="1953"/>
                    <a:pt x="869" y="1953"/>
                  </a:cubicBezTo>
                  <a:lnTo>
                    <a:pt x="869" y="1946"/>
                  </a:lnTo>
                  <a:cubicBezTo>
                    <a:pt x="846" y="1939"/>
                    <a:pt x="861" y="1968"/>
                    <a:pt x="861" y="1976"/>
                  </a:cubicBezTo>
                  <a:cubicBezTo>
                    <a:pt x="854" y="1976"/>
                    <a:pt x="854" y="1983"/>
                    <a:pt x="846" y="1983"/>
                  </a:cubicBezTo>
                  <a:cubicBezTo>
                    <a:pt x="854" y="1990"/>
                    <a:pt x="854" y="2005"/>
                    <a:pt x="854" y="2013"/>
                  </a:cubicBezTo>
                  <a:cubicBezTo>
                    <a:pt x="861" y="2035"/>
                    <a:pt x="861" y="2050"/>
                    <a:pt x="876" y="2065"/>
                  </a:cubicBezTo>
                  <a:cubicBezTo>
                    <a:pt x="891" y="2080"/>
                    <a:pt x="898" y="2102"/>
                    <a:pt x="913" y="2117"/>
                  </a:cubicBezTo>
                  <a:cubicBezTo>
                    <a:pt x="921" y="2132"/>
                    <a:pt x="935" y="2139"/>
                    <a:pt x="943" y="2154"/>
                  </a:cubicBezTo>
                  <a:cubicBezTo>
                    <a:pt x="958" y="2169"/>
                    <a:pt x="973" y="2176"/>
                    <a:pt x="973" y="2198"/>
                  </a:cubicBezTo>
                  <a:cubicBezTo>
                    <a:pt x="980" y="2221"/>
                    <a:pt x="973" y="2236"/>
                    <a:pt x="973" y="2250"/>
                  </a:cubicBezTo>
                  <a:cubicBezTo>
                    <a:pt x="973" y="2273"/>
                    <a:pt x="987" y="2280"/>
                    <a:pt x="987" y="2302"/>
                  </a:cubicBezTo>
                  <a:cubicBezTo>
                    <a:pt x="987" y="2347"/>
                    <a:pt x="987" y="2384"/>
                    <a:pt x="987" y="2421"/>
                  </a:cubicBezTo>
                  <a:cubicBezTo>
                    <a:pt x="1002" y="2421"/>
                    <a:pt x="1010" y="2421"/>
                    <a:pt x="1024" y="2421"/>
                  </a:cubicBezTo>
                  <a:cubicBezTo>
                    <a:pt x="1017" y="2414"/>
                    <a:pt x="1024" y="2414"/>
                    <a:pt x="1024" y="2406"/>
                  </a:cubicBezTo>
                  <a:cubicBezTo>
                    <a:pt x="1047" y="2421"/>
                    <a:pt x="1062" y="2429"/>
                    <a:pt x="1054" y="2458"/>
                  </a:cubicBezTo>
                  <a:cubicBezTo>
                    <a:pt x="1032" y="2458"/>
                    <a:pt x="1017" y="2451"/>
                    <a:pt x="995" y="2444"/>
                  </a:cubicBezTo>
                  <a:cubicBezTo>
                    <a:pt x="965" y="2444"/>
                    <a:pt x="950" y="2451"/>
                    <a:pt x="950" y="2421"/>
                  </a:cubicBezTo>
                  <a:cubicBezTo>
                    <a:pt x="950" y="2399"/>
                    <a:pt x="950" y="2384"/>
                    <a:pt x="958" y="2362"/>
                  </a:cubicBezTo>
                  <a:cubicBezTo>
                    <a:pt x="958" y="2355"/>
                    <a:pt x="973" y="2332"/>
                    <a:pt x="973" y="2317"/>
                  </a:cubicBezTo>
                  <a:cubicBezTo>
                    <a:pt x="965" y="2302"/>
                    <a:pt x="943" y="2317"/>
                    <a:pt x="935" y="2288"/>
                  </a:cubicBezTo>
                  <a:cubicBezTo>
                    <a:pt x="935" y="2273"/>
                    <a:pt x="935" y="2250"/>
                    <a:pt x="928" y="2236"/>
                  </a:cubicBezTo>
                  <a:cubicBezTo>
                    <a:pt x="921" y="2213"/>
                    <a:pt x="921" y="2198"/>
                    <a:pt x="921" y="2176"/>
                  </a:cubicBezTo>
                  <a:cubicBezTo>
                    <a:pt x="913" y="2161"/>
                    <a:pt x="906" y="2154"/>
                    <a:pt x="898" y="2139"/>
                  </a:cubicBezTo>
                  <a:cubicBezTo>
                    <a:pt x="891" y="2124"/>
                    <a:pt x="891" y="2117"/>
                    <a:pt x="884" y="2109"/>
                  </a:cubicBezTo>
                  <a:cubicBezTo>
                    <a:pt x="876" y="2102"/>
                    <a:pt x="869" y="2102"/>
                    <a:pt x="869" y="2087"/>
                  </a:cubicBezTo>
                  <a:cubicBezTo>
                    <a:pt x="869" y="2154"/>
                    <a:pt x="906" y="2198"/>
                    <a:pt x="906" y="2258"/>
                  </a:cubicBezTo>
                  <a:cubicBezTo>
                    <a:pt x="913" y="2295"/>
                    <a:pt x="921" y="2325"/>
                    <a:pt x="913" y="2362"/>
                  </a:cubicBezTo>
                  <a:cubicBezTo>
                    <a:pt x="913" y="2392"/>
                    <a:pt x="913" y="2421"/>
                    <a:pt x="921" y="2451"/>
                  </a:cubicBezTo>
                  <a:cubicBezTo>
                    <a:pt x="921" y="2473"/>
                    <a:pt x="935" y="2495"/>
                    <a:pt x="943" y="2518"/>
                  </a:cubicBezTo>
                  <a:cubicBezTo>
                    <a:pt x="958" y="2547"/>
                    <a:pt x="950" y="2570"/>
                    <a:pt x="950" y="2600"/>
                  </a:cubicBezTo>
                  <a:cubicBezTo>
                    <a:pt x="958" y="2622"/>
                    <a:pt x="973" y="2644"/>
                    <a:pt x="980" y="2666"/>
                  </a:cubicBezTo>
                  <a:cubicBezTo>
                    <a:pt x="995" y="2689"/>
                    <a:pt x="1002" y="2718"/>
                    <a:pt x="1010" y="2741"/>
                  </a:cubicBezTo>
                  <a:cubicBezTo>
                    <a:pt x="1017" y="2755"/>
                    <a:pt x="1017" y="2770"/>
                    <a:pt x="1024" y="2785"/>
                  </a:cubicBezTo>
                  <a:cubicBezTo>
                    <a:pt x="1024" y="2792"/>
                    <a:pt x="1024" y="2807"/>
                    <a:pt x="1032" y="2815"/>
                  </a:cubicBezTo>
                  <a:cubicBezTo>
                    <a:pt x="1039" y="2800"/>
                    <a:pt x="1032" y="2792"/>
                    <a:pt x="1032" y="2778"/>
                  </a:cubicBezTo>
                  <a:cubicBezTo>
                    <a:pt x="1032" y="2770"/>
                    <a:pt x="1032" y="2763"/>
                    <a:pt x="1032" y="2748"/>
                  </a:cubicBezTo>
                  <a:cubicBezTo>
                    <a:pt x="1032" y="2741"/>
                    <a:pt x="1032" y="2733"/>
                    <a:pt x="1024" y="2726"/>
                  </a:cubicBezTo>
                  <a:cubicBezTo>
                    <a:pt x="1017" y="2711"/>
                    <a:pt x="1010" y="2703"/>
                    <a:pt x="1010" y="2696"/>
                  </a:cubicBezTo>
                  <a:cubicBezTo>
                    <a:pt x="1010" y="2703"/>
                    <a:pt x="1024" y="2711"/>
                    <a:pt x="1024" y="2718"/>
                  </a:cubicBezTo>
                  <a:cubicBezTo>
                    <a:pt x="1024" y="2726"/>
                    <a:pt x="1032" y="2733"/>
                    <a:pt x="1032" y="2741"/>
                  </a:cubicBezTo>
                  <a:cubicBezTo>
                    <a:pt x="1039" y="2748"/>
                    <a:pt x="1039" y="2755"/>
                    <a:pt x="1039" y="2770"/>
                  </a:cubicBezTo>
                  <a:cubicBezTo>
                    <a:pt x="1047" y="2778"/>
                    <a:pt x="1047" y="2785"/>
                    <a:pt x="1047" y="2800"/>
                  </a:cubicBezTo>
                  <a:cubicBezTo>
                    <a:pt x="1047" y="2807"/>
                    <a:pt x="1054" y="2807"/>
                    <a:pt x="1054" y="2815"/>
                  </a:cubicBezTo>
                  <a:cubicBezTo>
                    <a:pt x="1054" y="2822"/>
                    <a:pt x="1039" y="2822"/>
                    <a:pt x="1039" y="2837"/>
                  </a:cubicBezTo>
                  <a:cubicBezTo>
                    <a:pt x="1054" y="2845"/>
                    <a:pt x="1047" y="2867"/>
                    <a:pt x="1062" y="2882"/>
                  </a:cubicBezTo>
                  <a:cubicBezTo>
                    <a:pt x="1069" y="2867"/>
                    <a:pt x="1076" y="2882"/>
                    <a:pt x="1084" y="2874"/>
                  </a:cubicBezTo>
                  <a:cubicBezTo>
                    <a:pt x="1091" y="2867"/>
                    <a:pt x="1084" y="2852"/>
                    <a:pt x="1099" y="2845"/>
                  </a:cubicBezTo>
                  <a:cubicBezTo>
                    <a:pt x="1114" y="2837"/>
                    <a:pt x="1136" y="2867"/>
                    <a:pt x="1143" y="2882"/>
                  </a:cubicBezTo>
                  <a:cubicBezTo>
                    <a:pt x="1129" y="2889"/>
                    <a:pt x="1106" y="2889"/>
                    <a:pt x="1091" y="2904"/>
                  </a:cubicBezTo>
                  <a:cubicBezTo>
                    <a:pt x="1099" y="2911"/>
                    <a:pt x="1106" y="2919"/>
                    <a:pt x="1114" y="2919"/>
                  </a:cubicBezTo>
                  <a:cubicBezTo>
                    <a:pt x="1106" y="2919"/>
                    <a:pt x="1091" y="2926"/>
                    <a:pt x="1084" y="2919"/>
                  </a:cubicBezTo>
                  <a:cubicBezTo>
                    <a:pt x="1084" y="2934"/>
                    <a:pt x="1099" y="2956"/>
                    <a:pt x="1114" y="2963"/>
                  </a:cubicBezTo>
                  <a:cubicBezTo>
                    <a:pt x="1121" y="2963"/>
                    <a:pt x="1158" y="2963"/>
                    <a:pt x="1166" y="2963"/>
                  </a:cubicBezTo>
                  <a:cubicBezTo>
                    <a:pt x="1166" y="2971"/>
                    <a:pt x="1166" y="2986"/>
                    <a:pt x="1166" y="2993"/>
                  </a:cubicBezTo>
                  <a:cubicBezTo>
                    <a:pt x="1158" y="2986"/>
                    <a:pt x="1151" y="2986"/>
                    <a:pt x="1136" y="2986"/>
                  </a:cubicBezTo>
                  <a:cubicBezTo>
                    <a:pt x="1136" y="3023"/>
                    <a:pt x="1203" y="3082"/>
                    <a:pt x="1218" y="3112"/>
                  </a:cubicBezTo>
                  <a:cubicBezTo>
                    <a:pt x="1255" y="3157"/>
                    <a:pt x="1292" y="3201"/>
                    <a:pt x="1329" y="3246"/>
                  </a:cubicBezTo>
                  <a:cubicBezTo>
                    <a:pt x="1351" y="3268"/>
                    <a:pt x="1359" y="3290"/>
                    <a:pt x="1366" y="3312"/>
                  </a:cubicBezTo>
                  <a:cubicBezTo>
                    <a:pt x="1381" y="3349"/>
                    <a:pt x="1396" y="3349"/>
                    <a:pt x="1426" y="3364"/>
                  </a:cubicBezTo>
                  <a:cubicBezTo>
                    <a:pt x="1440" y="3372"/>
                    <a:pt x="1463" y="3387"/>
                    <a:pt x="1470" y="3409"/>
                  </a:cubicBezTo>
                  <a:cubicBezTo>
                    <a:pt x="1478" y="3416"/>
                    <a:pt x="1485" y="3424"/>
                    <a:pt x="1485" y="3431"/>
                  </a:cubicBezTo>
                  <a:cubicBezTo>
                    <a:pt x="1492" y="3431"/>
                    <a:pt x="1500" y="3424"/>
                    <a:pt x="1500" y="3424"/>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5" name="Freeform 12"/>
            <p:cNvSpPr>
              <a:spLocks noChangeArrowheads="1"/>
            </p:cNvSpPr>
            <p:nvPr/>
          </p:nvSpPr>
          <p:spPr bwMode="auto">
            <a:xfrm>
              <a:off x="12497600" y="6065177"/>
              <a:ext cx="1420243" cy="1072569"/>
            </a:xfrm>
            <a:custGeom>
              <a:avLst/>
              <a:gdLst>
                <a:gd name="T0" fmla="*/ 416 w 3284"/>
                <a:gd name="T1" fmla="*/ 312 h 2481"/>
                <a:gd name="T2" fmla="*/ 617 w 3284"/>
                <a:gd name="T3" fmla="*/ 527 h 2481"/>
                <a:gd name="T4" fmla="*/ 713 w 3284"/>
                <a:gd name="T5" fmla="*/ 660 h 2481"/>
                <a:gd name="T6" fmla="*/ 453 w 3284"/>
                <a:gd name="T7" fmla="*/ 749 h 2481"/>
                <a:gd name="T8" fmla="*/ 565 w 3284"/>
                <a:gd name="T9" fmla="*/ 883 h 2481"/>
                <a:gd name="T10" fmla="*/ 542 w 3284"/>
                <a:gd name="T11" fmla="*/ 1091 h 2481"/>
                <a:gd name="T12" fmla="*/ 802 w 3284"/>
                <a:gd name="T13" fmla="*/ 1277 h 2481"/>
                <a:gd name="T14" fmla="*/ 594 w 3284"/>
                <a:gd name="T15" fmla="*/ 1403 h 2481"/>
                <a:gd name="T16" fmla="*/ 424 w 3284"/>
                <a:gd name="T17" fmla="*/ 1470 h 2481"/>
                <a:gd name="T18" fmla="*/ 97 w 3284"/>
                <a:gd name="T19" fmla="*/ 1693 h 2481"/>
                <a:gd name="T20" fmla="*/ 75 w 3284"/>
                <a:gd name="T21" fmla="*/ 2064 h 2481"/>
                <a:gd name="T22" fmla="*/ 52 w 3284"/>
                <a:gd name="T23" fmla="*/ 2257 h 2481"/>
                <a:gd name="T24" fmla="*/ 468 w 3284"/>
                <a:gd name="T25" fmla="*/ 2250 h 2481"/>
                <a:gd name="T26" fmla="*/ 721 w 3284"/>
                <a:gd name="T27" fmla="*/ 2406 h 2481"/>
                <a:gd name="T28" fmla="*/ 966 w 3284"/>
                <a:gd name="T29" fmla="*/ 2391 h 2481"/>
                <a:gd name="T30" fmla="*/ 1166 w 3284"/>
                <a:gd name="T31" fmla="*/ 2443 h 2481"/>
                <a:gd name="T32" fmla="*/ 1471 w 3284"/>
                <a:gd name="T33" fmla="*/ 2331 h 2481"/>
                <a:gd name="T34" fmla="*/ 1560 w 3284"/>
                <a:gd name="T35" fmla="*/ 2242 h 2481"/>
                <a:gd name="T36" fmla="*/ 1612 w 3284"/>
                <a:gd name="T37" fmla="*/ 2108 h 2481"/>
                <a:gd name="T38" fmla="*/ 1827 w 3284"/>
                <a:gd name="T39" fmla="*/ 2138 h 2481"/>
                <a:gd name="T40" fmla="*/ 1983 w 3284"/>
                <a:gd name="T41" fmla="*/ 2316 h 2481"/>
                <a:gd name="T42" fmla="*/ 2117 w 3284"/>
                <a:gd name="T43" fmla="*/ 2316 h 2481"/>
                <a:gd name="T44" fmla="*/ 2213 w 3284"/>
                <a:gd name="T45" fmla="*/ 2302 h 2481"/>
                <a:gd name="T46" fmla="*/ 2406 w 3284"/>
                <a:gd name="T47" fmla="*/ 2227 h 2481"/>
                <a:gd name="T48" fmla="*/ 2518 w 3284"/>
                <a:gd name="T49" fmla="*/ 2049 h 2481"/>
                <a:gd name="T50" fmla="*/ 2748 w 3284"/>
                <a:gd name="T51" fmla="*/ 1782 h 2481"/>
                <a:gd name="T52" fmla="*/ 2904 w 3284"/>
                <a:gd name="T53" fmla="*/ 1730 h 2481"/>
                <a:gd name="T54" fmla="*/ 2963 w 3284"/>
                <a:gd name="T55" fmla="*/ 1544 h 2481"/>
                <a:gd name="T56" fmla="*/ 3149 w 3284"/>
                <a:gd name="T57" fmla="*/ 1500 h 2481"/>
                <a:gd name="T58" fmla="*/ 3001 w 3284"/>
                <a:gd name="T59" fmla="*/ 1099 h 2481"/>
                <a:gd name="T60" fmla="*/ 3142 w 3284"/>
                <a:gd name="T61" fmla="*/ 1017 h 2481"/>
                <a:gd name="T62" fmla="*/ 3231 w 3284"/>
                <a:gd name="T63" fmla="*/ 757 h 2481"/>
                <a:gd name="T64" fmla="*/ 3142 w 3284"/>
                <a:gd name="T65" fmla="*/ 705 h 2481"/>
                <a:gd name="T66" fmla="*/ 3097 w 3284"/>
                <a:gd name="T67" fmla="*/ 824 h 2481"/>
                <a:gd name="T68" fmla="*/ 2867 w 3284"/>
                <a:gd name="T69" fmla="*/ 787 h 2481"/>
                <a:gd name="T70" fmla="*/ 2659 w 3284"/>
                <a:gd name="T71" fmla="*/ 854 h 2481"/>
                <a:gd name="T72" fmla="*/ 2511 w 3284"/>
                <a:gd name="T73" fmla="*/ 794 h 2481"/>
                <a:gd name="T74" fmla="*/ 2421 w 3284"/>
                <a:gd name="T75" fmla="*/ 712 h 2481"/>
                <a:gd name="T76" fmla="*/ 2265 w 3284"/>
                <a:gd name="T77" fmla="*/ 802 h 2481"/>
                <a:gd name="T78" fmla="*/ 2102 w 3284"/>
                <a:gd name="T79" fmla="*/ 698 h 2481"/>
                <a:gd name="T80" fmla="*/ 1879 w 3284"/>
                <a:gd name="T81" fmla="*/ 660 h 2481"/>
                <a:gd name="T82" fmla="*/ 1738 w 3284"/>
                <a:gd name="T83" fmla="*/ 675 h 2481"/>
                <a:gd name="T84" fmla="*/ 1604 w 3284"/>
                <a:gd name="T85" fmla="*/ 653 h 2481"/>
                <a:gd name="T86" fmla="*/ 1426 w 3284"/>
                <a:gd name="T87" fmla="*/ 549 h 2481"/>
                <a:gd name="T88" fmla="*/ 1255 w 3284"/>
                <a:gd name="T89" fmla="*/ 490 h 2481"/>
                <a:gd name="T90" fmla="*/ 944 w 3284"/>
                <a:gd name="T91" fmla="*/ 386 h 2481"/>
                <a:gd name="T92" fmla="*/ 907 w 3284"/>
                <a:gd name="T93" fmla="*/ 133 h 2481"/>
                <a:gd name="T94" fmla="*/ 602 w 3284"/>
                <a:gd name="T95" fmla="*/ 29 h 2481"/>
                <a:gd name="T96" fmla="*/ 402 w 3284"/>
                <a:gd name="T97" fmla="*/ 74 h 2481"/>
                <a:gd name="T98" fmla="*/ 387 w 3284"/>
                <a:gd name="T99" fmla="*/ 193 h 2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84" h="2481">
                  <a:moveTo>
                    <a:pt x="387" y="193"/>
                  </a:moveTo>
                  <a:lnTo>
                    <a:pt x="387" y="193"/>
                  </a:lnTo>
                  <a:cubicBezTo>
                    <a:pt x="379" y="237"/>
                    <a:pt x="431" y="267"/>
                    <a:pt x="416" y="312"/>
                  </a:cubicBezTo>
                  <a:cubicBezTo>
                    <a:pt x="409" y="363"/>
                    <a:pt x="468" y="341"/>
                    <a:pt x="476" y="386"/>
                  </a:cubicBezTo>
                  <a:cubicBezTo>
                    <a:pt x="483" y="430"/>
                    <a:pt x="461" y="482"/>
                    <a:pt x="498" y="512"/>
                  </a:cubicBezTo>
                  <a:cubicBezTo>
                    <a:pt x="528" y="534"/>
                    <a:pt x="580" y="519"/>
                    <a:pt x="617" y="527"/>
                  </a:cubicBezTo>
                  <a:cubicBezTo>
                    <a:pt x="617" y="564"/>
                    <a:pt x="617" y="594"/>
                    <a:pt x="624" y="623"/>
                  </a:cubicBezTo>
                  <a:cubicBezTo>
                    <a:pt x="639" y="623"/>
                    <a:pt x="647" y="631"/>
                    <a:pt x="647" y="653"/>
                  </a:cubicBezTo>
                  <a:cubicBezTo>
                    <a:pt x="669" y="653"/>
                    <a:pt x="699" y="646"/>
                    <a:pt x="713" y="660"/>
                  </a:cubicBezTo>
                  <a:cubicBezTo>
                    <a:pt x="736" y="690"/>
                    <a:pt x="713" y="705"/>
                    <a:pt x="691" y="705"/>
                  </a:cubicBezTo>
                  <a:cubicBezTo>
                    <a:pt x="632" y="712"/>
                    <a:pt x="572" y="690"/>
                    <a:pt x="520" y="705"/>
                  </a:cubicBezTo>
                  <a:cubicBezTo>
                    <a:pt x="476" y="720"/>
                    <a:pt x="498" y="749"/>
                    <a:pt x="453" y="749"/>
                  </a:cubicBezTo>
                  <a:cubicBezTo>
                    <a:pt x="402" y="749"/>
                    <a:pt x="394" y="787"/>
                    <a:pt x="416" y="824"/>
                  </a:cubicBezTo>
                  <a:cubicBezTo>
                    <a:pt x="446" y="831"/>
                    <a:pt x="476" y="854"/>
                    <a:pt x="513" y="854"/>
                  </a:cubicBezTo>
                  <a:cubicBezTo>
                    <a:pt x="535" y="861"/>
                    <a:pt x="557" y="854"/>
                    <a:pt x="565" y="883"/>
                  </a:cubicBezTo>
                  <a:cubicBezTo>
                    <a:pt x="565" y="898"/>
                    <a:pt x="587" y="935"/>
                    <a:pt x="565" y="950"/>
                  </a:cubicBezTo>
                  <a:cubicBezTo>
                    <a:pt x="535" y="972"/>
                    <a:pt x="491" y="987"/>
                    <a:pt x="453" y="987"/>
                  </a:cubicBezTo>
                  <a:cubicBezTo>
                    <a:pt x="476" y="1039"/>
                    <a:pt x="520" y="1047"/>
                    <a:pt x="542" y="1091"/>
                  </a:cubicBezTo>
                  <a:cubicBezTo>
                    <a:pt x="557" y="1114"/>
                    <a:pt x="550" y="1136"/>
                    <a:pt x="572" y="1151"/>
                  </a:cubicBezTo>
                  <a:cubicBezTo>
                    <a:pt x="587" y="1165"/>
                    <a:pt x="602" y="1173"/>
                    <a:pt x="617" y="1180"/>
                  </a:cubicBezTo>
                  <a:cubicBezTo>
                    <a:pt x="684" y="1210"/>
                    <a:pt x="728" y="1262"/>
                    <a:pt x="802" y="1277"/>
                  </a:cubicBezTo>
                  <a:cubicBezTo>
                    <a:pt x="877" y="1299"/>
                    <a:pt x="877" y="1388"/>
                    <a:pt x="788" y="1381"/>
                  </a:cubicBezTo>
                  <a:cubicBezTo>
                    <a:pt x="750" y="1373"/>
                    <a:pt x="699" y="1336"/>
                    <a:pt x="661" y="1366"/>
                  </a:cubicBezTo>
                  <a:cubicBezTo>
                    <a:pt x="632" y="1381"/>
                    <a:pt x="632" y="1403"/>
                    <a:pt x="594" y="1403"/>
                  </a:cubicBezTo>
                  <a:cubicBezTo>
                    <a:pt x="602" y="1351"/>
                    <a:pt x="520" y="1336"/>
                    <a:pt x="505" y="1381"/>
                  </a:cubicBezTo>
                  <a:cubicBezTo>
                    <a:pt x="505" y="1403"/>
                    <a:pt x="505" y="1425"/>
                    <a:pt x="483" y="1440"/>
                  </a:cubicBezTo>
                  <a:cubicBezTo>
                    <a:pt x="461" y="1448"/>
                    <a:pt x="431" y="1448"/>
                    <a:pt x="424" y="1470"/>
                  </a:cubicBezTo>
                  <a:cubicBezTo>
                    <a:pt x="372" y="1477"/>
                    <a:pt x="357" y="1529"/>
                    <a:pt x="335" y="1566"/>
                  </a:cubicBezTo>
                  <a:cubicBezTo>
                    <a:pt x="312" y="1604"/>
                    <a:pt x="260" y="1604"/>
                    <a:pt x="223" y="1618"/>
                  </a:cubicBezTo>
                  <a:cubicBezTo>
                    <a:pt x="179" y="1648"/>
                    <a:pt x="149" y="1678"/>
                    <a:pt x="97" y="1693"/>
                  </a:cubicBezTo>
                  <a:cubicBezTo>
                    <a:pt x="52" y="1700"/>
                    <a:pt x="30" y="1737"/>
                    <a:pt x="15" y="1774"/>
                  </a:cubicBezTo>
                  <a:cubicBezTo>
                    <a:pt x="0" y="1834"/>
                    <a:pt x="0" y="1878"/>
                    <a:pt x="23" y="1930"/>
                  </a:cubicBezTo>
                  <a:cubicBezTo>
                    <a:pt x="37" y="1975"/>
                    <a:pt x="23" y="2027"/>
                    <a:pt x="75" y="2064"/>
                  </a:cubicBezTo>
                  <a:cubicBezTo>
                    <a:pt x="112" y="2094"/>
                    <a:pt x="142" y="2116"/>
                    <a:pt x="142" y="2175"/>
                  </a:cubicBezTo>
                  <a:cubicBezTo>
                    <a:pt x="134" y="2227"/>
                    <a:pt x="97" y="2242"/>
                    <a:pt x="52" y="2250"/>
                  </a:cubicBezTo>
                  <a:lnTo>
                    <a:pt x="52" y="2257"/>
                  </a:lnTo>
                  <a:cubicBezTo>
                    <a:pt x="82" y="2264"/>
                    <a:pt x="104" y="2272"/>
                    <a:pt x="119" y="2272"/>
                  </a:cubicBezTo>
                  <a:cubicBezTo>
                    <a:pt x="179" y="2316"/>
                    <a:pt x="283" y="2302"/>
                    <a:pt x="349" y="2309"/>
                  </a:cubicBezTo>
                  <a:cubicBezTo>
                    <a:pt x="416" y="2309"/>
                    <a:pt x="461" y="2324"/>
                    <a:pt x="468" y="2250"/>
                  </a:cubicBezTo>
                  <a:cubicBezTo>
                    <a:pt x="520" y="2242"/>
                    <a:pt x="535" y="2287"/>
                    <a:pt x="557" y="2331"/>
                  </a:cubicBezTo>
                  <a:cubicBezTo>
                    <a:pt x="580" y="2376"/>
                    <a:pt x="639" y="2316"/>
                    <a:pt x="669" y="2309"/>
                  </a:cubicBezTo>
                  <a:cubicBezTo>
                    <a:pt x="728" y="2294"/>
                    <a:pt x="721" y="2368"/>
                    <a:pt x="721" y="2406"/>
                  </a:cubicBezTo>
                  <a:cubicBezTo>
                    <a:pt x="728" y="2472"/>
                    <a:pt x="825" y="2480"/>
                    <a:pt x="877" y="2480"/>
                  </a:cubicBezTo>
                  <a:cubicBezTo>
                    <a:pt x="884" y="2458"/>
                    <a:pt x="884" y="2435"/>
                    <a:pt x="884" y="2413"/>
                  </a:cubicBezTo>
                  <a:cubicBezTo>
                    <a:pt x="914" y="2413"/>
                    <a:pt x="951" y="2421"/>
                    <a:pt x="966" y="2391"/>
                  </a:cubicBezTo>
                  <a:cubicBezTo>
                    <a:pt x="981" y="2368"/>
                    <a:pt x="973" y="2339"/>
                    <a:pt x="1018" y="2331"/>
                  </a:cubicBezTo>
                  <a:cubicBezTo>
                    <a:pt x="1070" y="2324"/>
                    <a:pt x="1070" y="2406"/>
                    <a:pt x="1114" y="2428"/>
                  </a:cubicBezTo>
                  <a:cubicBezTo>
                    <a:pt x="1129" y="2435"/>
                    <a:pt x="1152" y="2443"/>
                    <a:pt x="1166" y="2443"/>
                  </a:cubicBezTo>
                  <a:cubicBezTo>
                    <a:pt x="1189" y="2435"/>
                    <a:pt x="1189" y="2406"/>
                    <a:pt x="1211" y="2398"/>
                  </a:cubicBezTo>
                  <a:cubicBezTo>
                    <a:pt x="1241" y="2391"/>
                    <a:pt x="1307" y="2406"/>
                    <a:pt x="1307" y="2353"/>
                  </a:cubicBezTo>
                  <a:cubicBezTo>
                    <a:pt x="1359" y="2324"/>
                    <a:pt x="1411" y="2339"/>
                    <a:pt x="1471" y="2331"/>
                  </a:cubicBezTo>
                  <a:cubicBezTo>
                    <a:pt x="1486" y="2324"/>
                    <a:pt x="1493" y="2302"/>
                    <a:pt x="1493" y="2287"/>
                  </a:cubicBezTo>
                  <a:cubicBezTo>
                    <a:pt x="1501" y="2272"/>
                    <a:pt x="1508" y="2272"/>
                    <a:pt x="1530" y="2272"/>
                  </a:cubicBezTo>
                  <a:cubicBezTo>
                    <a:pt x="1545" y="2264"/>
                    <a:pt x="1560" y="2264"/>
                    <a:pt x="1560" y="2242"/>
                  </a:cubicBezTo>
                  <a:cubicBezTo>
                    <a:pt x="1567" y="2235"/>
                    <a:pt x="1567" y="2227"/>
                    <a:pt x="1567" y="2212"/>
                  </a:cubicBezTo>
                  <a:cubicBezTo>
                    <a:pt x="1567" y="2190"/>
                    <a:pt x="1590" y="2190"/>
                    <a:pt x="1597" y="2175"/>
                  </a:cubicBezTo>
                  <a:cubicBezTo>
                    <a:pt x="1604" y="2153"/>
                    <a:pt x="1582" y="2123"/>
                    <a:pt x="1612" y="2108"/>
                  </a:cubicBezTo>
                  <a:cubicBezTo>
                    <a:pt x="1627" y="2101"/>
                    <a:pt x="1664" y="2108"/>
                    <a:pt x="1686" y="2116"/>
                  </a:cubicBezTo>
                  <a:cubicBezTo>
                    <a:pt x="1686" y="2175"/>
                    <a:pt x="1790" y="2131"/>
                    <a:pt x="1820" y="2123"/>
                  </a:cubicBezTo>
                  <a:cubicBezTo>
                    <a:pt x="1827" y="2131"/>
                    <a:pt x="1827" y="2131"/>
                    <a:pt x="1827" y="2138"/>
                  </a:cubicBezTo>
                  <a:cubicBezTo>
                    <a:pt x="1835" y="2161"/>
                    <a:pt x="1857" y="2168"/>
                    <a:pt x="1872" y="2183"/>
                  </a:cubicBezTo>
                  <a:cubicBezTo>
                    <a:pt x="1901" y="2212"/>
                    <a:pt x="1879" y="2257"/>
                    <a:pt x="1879" y="2287"/>
                  </a:cubicBezTo>
                  <a:cubicBezTo>
                    <a:pt x="1931" y="2302"/>
                    <a:pt x="1983" y="2235"/>
                    <a:pt x="1983" y="2316"/>
                  </a:cubicBezTo>
                  <a:cubicBezTo>
                    <a:pt x="1991" y="2339"/>
                    <a:pt x="1976" y="2376"/>
                    <a:pt x="1991" y="2398"/>
                  </a:cubicBezTo>
                  <a:cubicBezTo>
                    <a:pt x="2006" y="2413"/>
                    <a:pt x="2050" y="2383"/>
                    <a:pt x="2050" y="2421"/>
                  </a:cubicBezTo>
                  <a:cubicBezTo>
                    <a:pt x="2117" y="2435"/>
                    <a:pt x="2102" y="2353"/>
                    <a:pt x="2117" y="2316"/>
                  </a:cubicBezTo>
                  <a:cubicBezTo>
                    <a:pt x="2124" y="2302"/>
                    <a:pt x="2139" y="2302"/>
                    <a:pt x="2154" y="2294"/>
                  </a:cubicBezTo>
                  <a:cubicBezTo>
                    <a:pt x="2161" y="2279"/>
                    <a:pt x="2154" y="2264"/>
                    <a:pt x="2169" y="2257"/>
                  </a:cubicBezTo>
                  <a:cubicBezTo>
                    <a:pt x="2199" y="2235"/>
                    <a:pt x="2213" y="2279"/>
                    <a:pt x="2213" y="2302"/>
                  </a:cubicBezTo>
                  <a:cubicBezTo>
                    <a:pt x="2243" y="2309"/>
                    <a:pt x="2295" y="2279"/>
                    <a:pt x="2295" y="2242"/>
                  </a:cubicBezTo>
                  <a:cubicBezTo>
                    <a:pt x="2332" y="2242"/>
                    <a:pt x="2347" y="2309"/>
                    <a:pt x="2392" y="2287"/>
                  </a:cubicBezTo>
                  <a:cubicBezTo>
                    <a:pt x="2399" y="2264"/>
                    <a:pt x="2377" y="2242"/>
                    <a:pt x="2406" y="2227"/>
                  </a:cubicBezTo>
                  <a:cubicBezTo>
                    <a:pt x="2421" y="2220"/>
                    <a:pt x="2451" y="2235"/>
                    <a:pt x="2458" y="2220"/>
                  </a:cubicBezTo>
                  <a:cubicBezTo>
                    <a:pt x="2473" y="2190"/>
                    <a:pt x="2473" y="2138"/>
                    <a:pt x="2473" y="2108"/>
                  </a:cubicBezTo>
                  <a:cubicBezTo>
                    <a:pt x="2473" y="2071"/>
                    <a:pt x="2511" y="2079"/>
                    <a:pt x="2518" y="2049"/>
                  </a:cubicBezTo>
                  <a:cubicBezTo>
                    <a:pt x="2540" y="1997"/>
                    <a:pt x="2481" y="1908"/>
                    <a:pt x="2570" y="1901"/>
                  </a:cubicBezTo>
                  <a:cubicBezTo>
                    <a:pt x="2614" y="1893"/>
                    <a:pt x="2622" y="1819"/>
                    <a:pt x="2637" y="1782"/>
                  </a:cubicBezTo>
                  <a:cubicBezTo>
                    <a:pt x="2674" y="1782"/>
                    <a:pt x="2711" y="1782"/>
                    <a:pt x="2748" y="1782"/>
                  </a:cubicBezTo>
                  <a:cubicBezTo>
                    <a:pt x="2756" y="1767"/>
                    <a:pt x="2741" y="1737"/>
                    <a:pt x="2770" y="1737"/>
                  </a:cubicBezTo>
                  <a:cubicBezTo>
                    <a:pt x="2770" y="1737"/>
                    <a:pt x="2770" y="1693"/>
                    <a:pt x="2778" y="1693"/>
                  </a:cubicBezTo>
                  <a:cubicBezTo>
                    <a:pt x="2822" y="1685"/>
                    <a:pt x="2867" y="1700"/>
                    <a:pt x="2904" y="1730"/>
                  </a:cubicBezTo>
                  <a:cubicBezTo>
                    <a:pt x="2911" y="1737"/>
                    <a:pt x="2948" y="1745"/>
                    <a:pt x="2978" y="1752"/>
                  </a:cubicBezTo>
                  <a:cubicBezTo>
                    <a:pt x="2986" y="1730"/>
                    <a:pt x="3023" y="1715"/>
                    <a:pt x="3038" y="1693"/>
                  </a:cubicBezTo>
                  <a:cubicBezTo>
                    <a:pt x="3008" y="1678"/>
                    <a:pt x="2956" y="1574"/>
                    <a:pt x="2963" y="1544"/>
                  </a:cubicBezTo>
                  <a:cubicBezTo>
                    <a:pt x="2986" y="1544"/>
                    <a:pt x="3008" y="1544"/>
                    <a:pt x="3030" y="1544"/>
                  </a:cubicBezTo>
                  <a:cubicBezTo>
                    <a:pt x="3030" y="1514"/>
                    <a:pt x="3038" y="1477"/>
                    <a:pt x="3075" y="1470"/>
                  </a:cubicBezTo>
                  <a:cubicBezTo>
                    <a:pt x="3105" y="1470"/>
                    <a:pt x="3119" y="1507"/>
                    <a:pt x="3149" y="1500"/>
                  </a:cubicBezTo>
                  <a:cubicBezTo>
                    <a:pt x="3142" y="1418"/>
                    <a:pt x="3142" y="1314"/>
                    <a:pt x="3038" y="1306"/>
                  </a:cubicBezTo>
                  <a:cubicBezTo>
                    <a:pt x="3030" y="1269"/>
                    <a:pt x="2986" y="1269"/>
                    <a:pt x="2971" y="1240"/>
                  </a:cubicBezTo>
                  <a:cubicBezTo>
                    <a:pt x="2956" y="1195"/>
                    <a:pt x="3001" y="1143"/>
                    <a:pt x="3001" y="1099"/>
                  </a:cubicBezTo>
                  <a:cubicBezTo>
                    <a:pt x="3023" y="1106"/>
                    <a:pt x="3045" y="1106"/>
                    <a:pt x="3067" y="1106"/>
                  </a:cubicBezTo>
                  <a:cubicBezTo>
                    <a:pt x="3067" y="1084"/>
                    <a:pt x="3075" y="1061"/>
                    <a:pt x="3090" y="1047"/>
                  </a:cubicBezTo>
                  <a:cubicBezTo>
                    <a:pt x="3097" y="1032"/>
                    <a:pt x="3134" y="1032"/>
                    <a:pt x="3142" y="1017"/>
                  </a:cubicBezTo>
                  <a:cubicBezTo>
                    <a:pt x="3156" y="995"/>
                    <a:pt x="3156" y="972"/>
                    <a:pt x="3186" y="957"/>
                  </a:cubicBezTo>
                  <a:cubicBezTo>
                    <a:pt x="3201" y="950"/>
                    <a:pt x="3223" y="943"/>
                    <a:pt x="3238" y="928"/>
                  </a:cubicBezTo>
                  <a:cubicBezTo>
                    <a:pt x="3283" y="876"/>
                    <a:pt x="3223" y="816"/>
                    <a:pt x="3231" y="757"/>
                  </a:cubicBezTo>
                  <a:cubicBezTo>
                    <a:pt x="3231" y="727"/>
                    <a:pt x="3246" y="683"/>
                    <a:pt x="3208" y="668"/>
                  </a:cubicBezTo>
                  <a:lnTo>
                    <a:pt x="3208" y="668"/>
                  </a:lnTo>
                  <a:cubicBezTo>
                    <a:pt x="3201" y="698"/>
                    <a:pt x="3194" y="705"/>
                    <a:pt x="3142" y="705"/>
                  </a:cubicBezTo>
                  <a:cubicBezTo>
                    <a:pt x="3149" y="698"/>
                    <a:pt x="3142" y="683"/>
                    <a:pt x="3142" y="683"/>
                  </a:cubicBezTo>
                  <a:cubicBezTo>
                    <a:pt x="3127" y="698"/>
                    <a:pt x="3127" y="727"/>
                    <a:pt x="3119" y="749"/>
                  </a:cubicBezTo>
                  <a:cubicBezTo>
                    <a:pt x="3119" y="772"/>
                    <a:pt x="3105" y="802"/>
                    <a:pt x="3097" y="824"/>
                  </a:cubicBezTo>
                  <a:cubicBezTo>
                    <a:pt x="3075" y="831"/>
                    <a:pt x="3030" y="749"/>
                    <a:pt x="3001" y="742"/>
                  </a:cubicBezTo>
                  <a:cubicBezTo>
                    <a:pt x="3001" y="749"/>
                    <a:pt x="2993" y="757"/>
                    <a:pt x="2993" y="764"/>
                  </a:cubicBezTo>
                  <a:cubicBezTo>
                    <a:pt x="2993" y="764"/>
                    <a:pt x="2874" y="787"/>
                    <a:pt x="2867" y="787"/>
                  </a:cubicBezTo>
                  <a:cubicBezTo>
                    <a:pt x="2852" y="794"/>
                    <a:pt x="2845" y="802"/>
                    <a:pt x="2830" y="802"/>
                  </a:cubicBezTo>
                  <a:cubicBezTo>
                    <a:pt x="2785" y="816"/>
                    <a:pt x="2748" y="779"/>
                    <a:pt x="2703" y="787"/>
                  </a:cubicBezTo>
                  <a:cubicBezTo>
                    <a:pt x="2666" y="794"/>
                    <a:pt x="2689" y="839"/>
                    <a:pt x="2659" y="854"/>
                  </a:cubicBezTo>
                  <a:cubicBezTo>
                    <a:pt x="2637" y="861"/>
                    <a:pt x="2614" y="816"/>
                    <a:pt x="2585" y="824"/>
                  </a:cubicBezTo>
                  <a:cubicBezTo>
                    <a:pt x="2585" y="816"/>
                    <a:pt x="2577" y="809"/>
                    <a:pt x="2577" y="802"/>
                  </a:cubicBezTo>
                  <a:cubicBezTo>
                    <a:pt x="2562" y="794"/>
                    <a:pt x="2533" y="802"/>
                    <a:pt x="2511" y="794"/>
                  </a:cubicBezTo>
                  <a:cubicBezTo>
                    <a:pt x="2511" y="757"/>
                    <a:pt x="2503" y="705"/>
                    <a:pt x="2488" y="668"/>
                  </a:cubicBezTo>
                  <a:cubicBezTo>
                    <a:pt x="2466" y="675"/>
                    <a:pt x="2466" y="698"/>
                    <a:pt x="2451" y="712"/>
                  </a:cubicBezTo>
                  <a:cubicBezTo>
                    <a:pt x="2436" y="720"/>
                    <a:pt x="2429" y="712"/>
                    <a:pt x="2421" y="712"/>
                  </a:cubicBezTo>
                  <a:cubicBezTo>
                    <a:pt x="2406" y="720"/>
                    <a:pt x="2406" y="727"/>
                    <a:pt x="2399" y="735"/>
                  </a:cubicBezTo>
                  <a:cubicBezTo>
                    <a:pt x="2362" y="772"/>
                    <a:pt x="2340" y="794"/>
                    <a:pt x="2280" y="779"/>
                  </a:cubicBezTo>
                  <a:cubicBezTo>
                    <a:pt x="2280" y="794"/>
                    <a:pt x="2273" y="794"/>
                    <a:pt x="2265" y="802"/>
                  </a:cubicBezTo>
                  <a:cubicBezTo>
                    <a:pt x="2251" y="802"/>
                    <a:pt x="2228" y="764"/>
                    <a:pt x="2213" y="757"/>
                  </a:cubicBezTo>
                  <a:cubicBezTo>
                    <a:pt x="2191" y="735"/>
                    <a:pt x="2161" y="727"/>
                    <a:pt x="2139" y="712"/>
                  </a:cubicBezTo>
                  <a:cubicBezTo>
                    <a:pt x="2124" y="712"/>
                    <a:pt x="2124" y="705"/>
                    <a:pt x="2102" y="698"/>
                  </a:cubicBezTo>
                  <a:cubicBezTo>
                    <a:pt x="2087" y="690"/>
                    <a:pt x="2072" y="690"/>
                    <a:pt x="2057" y="690"/>
                  </a:cubicBezTo>
                  <a:cubicBezTo>
                    <a:pt x="2035" y="683"/>
                    <a:pt x="1983" y="646"/>
                    <a:pt x="1976" y="668"/>
                  </a:cubicBezTo>
                  <a:cubicBezTo>
                    <a:pt x="1939" y="683"/>
                    <a:pt x="1909" y="675"/>
                    <a:pt x="1879" y="660"/>
                  </a:cubicBezTo>
                  <a:cubicBezTo>
                    <a:pt x="1857" y="646"/>
                    <a:pt x="1842" y="631"/>
                    <a:pt x="1812" y="631"/>
                  </a:cubicBezTo>
                  <a:cubicBezTo>
                    <a:pt x="1790" y="631"/>
                    <a:pt x="1790" y="638"/>
                    <a:pt x="1775" y="653"/>
                  </a:cubicBezTo>
                  <a:cubicBezTo>
                    <a:pt x="1760" y="660"/>
                    <a:pt x="1753" y="668"/>
                    <a:pt x="1738" y="675"/>
                  </a:cubicBezTo>
                  <a:cubicBezTo>
                    <a:pt x="1731" y="683"/>
                    <a:pt x="1701" y="705"/>
                    <a:pt x="1694" y="705"/>
                  </a:cubicBezTo>
                  <a:cubicBezTo>
                    <a:pt x="1679" y="705"/>
                    <a:pt x="1671" y="675"/>
                    <a:pt x="1656" y="668"/>
                  </a:cubicBezTo>
                  <a:cubicBezTo>
                    <a:pt x="1642" y="660"/>
                    <a:pt x="1619" y="653"/>
                    <a:pt x="1604" y="653"/>
                  </a:cubicBezTo>
                  <a:cubicBezTo>
                    <a:pt x="1597" y="594"/>
                    <a:pt x="1604" y="542"/>
                    <a:pt x="1604" y="482"/>
                  </a:cubicBezTo>
                  <a:cubicBezTo>
                    <a:pt x="1575" y="482"/>
                    <a:pt x="1538" y="475"/>
                    <a:pt x="1508" y="490"/>
                  </a:cubicBezTo>
                  <a:cubicBezTo>
                    <a:pt x="1493" y="497"/>
                    <a:pt x="1434" y="534"/>
                    <a:pt x="1426" y="549"/>
                  </a:cubicBezTo>
                  <a:cubicBezTo>
                    <a:pt x="1397" y="564"/>
                    <a:pt x="1404" y="579"/>
                    <a:pt x="1359" y="579"/>
                  </a:cubicBezTo>
                  <a:cubicBezTo>
                    <a:pt x="1337" y="579"/>
                    <a:pt x="1307" y="579"/>
                    <a:pt x="1285" y="557"/>
                  </a:cubicBezTo>
                  <a:cubicBezTo>
                    <a:pt x="1270" y="534"/>
                    <a:pt x="1285" y="504"/>
                    <a:pt x="1255" y="490"/>
                  </a:cubicBezTo>
                  <a:cubicBezTo>
                    <a:pt x="1241" y="482"/>
                    <a:pt x="1196" y="490"/>
                    <a:pt x="1181" y="490"/>
                  </a:cubicBezTo>
                  <a:cubicBezTo>
                    <a:pt x="1166" y="438"/>
                    <a:pt x="1129" y="423"/>
                    <a:pt x="1092" y="401"/>
                  </a:cubicBezTo>
                  <a:cubicBezTo>
                    <a:pt x="1047" y="378"/>
                    <a:pt x="996" y="401"/>
                    <a:pt x="944" y="386"/>
                  </a:cubicBezTo>
                  <a:cubicBezTo>
                    <a:pt x="877" y="371"/>
                    <a:pt x="899" y="326"/>
                    <a:pt x="921" y="282"/>
                  </a:cubicBezTo>
                  <a:cubicBezTo>
                    <a:pt x="929" y="259"/>
                    <a:pt x="929" y="237"/>
                    <a:pt x="929" y="215"/>
                  </a:cubicBezTo>
                  <a:cubicBezTo>
                    <a:pt x="921" y="185"/>
                    <a:pt x="914" y="163"/>
                    <a:pt x="907" y="133"/>
                  </a:cubicBezTo>
                  <a:cubicBezTo>
                    <a:pt x="839" y="118"/>
                    <a:pt x="728" y="148"/>
                    <a:pt x="676" y="81"/>
                  </a:cubicBezTo>
                  <a:cubicBezTo>
                    <a:pt x="669" y="74"/>
                    <a:pt x="669" y="52"/>
                    <a:pt x="654" y="37"/>
                  </a:cubicBezTo>
                  <a:cubicBezTo>
                    <a:pt x="647" y="29"/>
                    <a:pt x="624" y="37"/>
                    <a:pt x="602" y="29"/>
                  </a:cubicBezTo>
                  <a:cubicBezTo>
                    <a:pt x="580" y="22"/>
                    <a:pt x="580" y="0"/>
                    <a:pt x="550" y="7"/>
                  </a:cubicBezTo>
                  <a:cubicBezTo>
                    <a:pt x="535" y="37"/>
                    <a:pt x="550" y="44"/>
                    <a:pt x="513" y="52"/>
                  </a:cubicBezTo>
                  <a:cubicBezTo>
                    <a:pt x="468" y="52"/>
                    <a:pt x="439" y="52"/>
                    <a:pt x="402" y="74"/>
                  </a:cubicBezTo>
                  <a:cubicBezTo>
                    <a:pt x="387" y="74"/>
                    <a:pt x="372" y="89"/>
                    <a:pt x="357" y="96"/>
                  </a:cubicBezTo>
                  <a:cubicBezTo>
                    <a:pt x="349" y="96"/>
                    <a:pt x="342" y="96"/>
                    <a:pt x="327" y="96"/>
                  </a:cubicBezTo>
                  <a:cubicBezTo>
                    <a:pt x="335" y="141"/>
                    <a:pt x="349" y="193"/>
                    <a:pt x="387" y="193"/>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6" name="Freeform 13"/>
            <p:cNvSpPr>
              <a:spLocks noChangeArrowheads="1"/>
            </p:cNvSpPr>
            <p:nvPr/>
          </p:nvSpPr>
          <p:spPr bwMode="auto">
            <a:xfrm>
              <a:off x="9859191" y="4396311"/>
              <a:ext cx="867397" cy="956359"/>
            </a:xfrm>
            <a:custGeom>
              <a:avLst/>
              <a:gdLst>
                <a:gd name="T0" fmla="*/ 134 w 2006"/>
                <a:gd name="T1" fmla="*/ 1805 h 2214"/>
                <a:gd name="T2" fmla="*/ 379 w 2006"/>
                <a:gd name="T3" fmla="*/ 1790 h 2214"/>
                <a:gd name="T4" fmla="*/ 527 w 2006"/>
                <a:gd name="T5" fmla="*/ 1871 h 2214"/>
                <a:gd name="T6" fmla="*/ 817 w 2006"/>
                <a:gd name="T7" fmla="*/ 1916 h 2214"/>
                <a:gd name="T8" fmla="*/ 876 w 2006"/>
                <a:gd name="T9" fmla="*/ 2020 h 2214"/>
                <a:gd name="T10" fmla="*/ 884 w 2006"/>
                <a:gd name="T11" fmla="*/ 2205 h 2214"/>
                <a:gd name="T12" fmla="*/ 1077 w 2006"/>
                <a:gd name="T13" fmla="*/ 2020 h 2214"/>
                <a:gd name="T14" fmla="*/ 1404 w 2006"/>
                <a:gd name="T15" fmla="*/ 2079 h 2214"/>
                <a:gd name="T16" fmla="*/ 1471 w 2006"/>
                <a:gd name="T17" fmla="*/ 2050 h 2214"/>
                <a:gd name="T18" fmla="*/ 1552 w 2006"/>
                <a:gd name="T19" fmla="*/ 1975 h 2214"/>
                <a:gd name="T20" fmla="*/ 1552 w 2006"/>
                <a:gd name="T21" fmla="*/ 1760 h 2214"/>
                <a:gd name="T22" fmla="*/ 1723 w 2006"/>
                <a:gd name="T23" fmla="*/ 1819 h 2214"/>
                <a:gd name="T24" fmla="*/ 1768 w 2006"/>
                <a:gd name="T25" fmla="*/ 1715 h 2214"/>
                <a:gd name="T26" fmla="*/ 1872 w 2006"/>
                <a:gd name="T27" fmla="*/ 1656 h 2214"/>
                <a:gd name="T28" fmla="*/ 1901 w 2006"/>
                <a:gd name="T29" fmla="*/ 1552 h 2214"/>
                <a:gd name="T30" fmla="*/ 1991 w 2006"/>
                <a:gd name="T31" fmla="*/ 1515 h 2214"/>
                <a:gd name="T32" fmla="*/ 1916 w 2006"/>
                <a:gd name="T33" fmla="*/ 1359 h 2214"/>
                <a:gd name="T34" fmla="*/ 1901 w 2006"/>
                <a:gd name="T35" fmla="*/ 1359 h 2214"/>
                <a:gd name="T36" fmla="*/ 1864 w 2006"/>
                <a:gd name="T37" fmla="*/ 1277 h 2214"/>
                <a:gd name="T38" fmla="*/ 1946 w 2006"/>
                <a:gd name="T39" fmla="*/ 1173 h 2214"/>
                <a:gd name="T40" fmla="*/ 1805 w 2006"/>
                <a:gd name="T41" fmla="*/ 943 h 2214"/>
                <a:gd name="T42" fmla="*/ 1671 w 2006"/>
                <a:gd name="T43" fmla="*/ 817 h 2214"/>
                <a:gd name="T44" fmla="*/ 1515 w 2006"/>
                <a:gd name="T45" fmla="*/ 743 h 2214"/>
                <a:gd name="T46" fmla="*/ 1359 w 2006"/>
                <a:gd name="T47" fmla="*/ 394 h 2214"/>
                <a:gd name="T48" fmla="*/ 1226 w 2006"/>
                <a:gd name="T49" fmla="*/ 304 h 2214"/>
                <a:gd name="T50" fmla="*/ 1337 w 2006"/>
                <a:gd name="T51" fmla="*/ 141 h 2214"/>
                <a:gd name="T52" fmla="*/ 1352 w 2006"/>
                <a:gd name="T53" fmla="*/ 7 h 2214"/>
                <a:gd name="T54" fmla="*/ 1226 w 2006"/>
                <a:gd name="T55" fmla="*/ 67 h 2214"/>
                <a:gd name="T56" fmla="*/ 1107 w 2006"/>
                <a:gd name="T57" fmla="*/ 96 h 2214"/>
                <a:gd name="T58" fmla="*/ 1032 w 2006"/>
                <a:gd name="T59" fmla="*/ 260 h 2214"/>
                <a:gd name="T60" fmla="*/ 773 w 2006"/>
                <a:gd name="T61" fmla="*/ 304 h 2214"/>
                <a:gd name="T62" fmla="*/ 609 w 2006"/>
                <a:gd name="T63" fmla="*/ 446 h 2214"/>
                <a:gd name="T64" fmla="*/ 609 w 2006"/>
                <a:gd name="T65" fmla="*/ 639 h 2214"/>
                <a:gd name="T66" fmla="*/ 602 w 2006"/>
                <a:gd name="T67" fmla="*/ 720 h 2214"/>
                <a:gd name="T68" fmla="*/ 557 w 2006"/>
                <a:gd name="T69" fmla="*/ 928 h 2214"/>
                <a:gd name="T70" fmla="*/ 639 w 2006"/>
                <a:gd name="T71" fmla="*/ 906 h 2214"/>
                <a:gd name="T72" fmla="*/ 579 w 2006"/>
                <a:gd name="T73" fmla="*/ 973 h 2214"/>
                <a:gd name="T74" fmla="*/ 505 w 2006"/>
                <a:gd name="T75" fmla="*/ 1032 h 2214"/>
                <a:gd name="T76" fmla="*/ 349 w 2006"/>
                <a:gd name="T77" fmla="*/ 1188 h 2214"/>
                <a:gd name="T78" fmla="*/ 238 w 2006"/>
                <a:gd name="T79" fmla="*/ 1300 h 2214"/>
                <a:gd name="T80" fmla="*/ 112 w 2006"/>
                <a:gd name="T81" fmla="*/ 1381 h 2214"/>
                <a:gd name="T82" fmla="*/ 119 w 2006"/>
                <a:gd name="T83" fmla="*/ 1485 h 2214"/>
                <a:gd name="T84" fmla="*/ 8 w 2006"/>
                <a:gd name="T85" fmla="*/ 1686 h 2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06" h="2214">
                  <a:moveTo>
                    <a:pt x="52" y="1782"/>
                  </a:moveTo>
                  <a:lnTo>
                    <a:pt x="52" y="1782"/>
                  </a:lnTo>
                  <a:cubicBezTo>
                    <a:pt x="52" y="1812"/>
                    <a:pt x="112" y="1805"/>
                    <a:pt x="134" y="1805"/>
                  </a:cubicBezTo>
                  <a:cubicBezTo>
                    <a:pt x="179" y="1805"/>
                    <a:pt x="208" y="1812"/>
                    <a:pt x="253" y="1827"/>
                  </a:cubicBezTo>
                  <a:cubicBezTo>
                    <a:pt x="290" y="1842"/>
                    <a:pt x="334" y="1834"/>
                    <a:pt x="379" y="1842"/>
                  </a:cubicBezTo>
                  <a:cubicBezTo>
                    <a:pt x="379" y="1819"/>
                    <a:pt x="379" y="1797"/>
                    <a:pt x="379" y="1790"/>
                  </a:cubicBezTo>
                  <a:cubicBezTo>
                    <a:pt x="379" y="1797"/>
                    <a:pt x="379" y="1819"/>
                    <a:pt x="379" y="1842"/>
                  </a:cubicBezTo>
                  <a:cubicBezTo>
                    <a:pt x="379" y="1842"/>
                    <a:pt x="386" y="1842"/>
                    <a:pt x="394" y="1842"/>
                  </a:cubicBezTo>
                  <a:cubicBezTo>
                    <a:pt x="438" y="1849"/>
                    <a:pt x="476" y="1901"/>
                    <a:pt x="527" y="1871"/>
                  </a:cubicBezTo>
                  <a:cubicBezTo>
                    <a:pt x="527" y="1857"/>
                    <a:pt x="542" y="1857"/>
                    <a:pt x="550" y="1842"/>
                  </a:cubicBezTo>
                  <a:cubicBezTo>
                    <a:pt x="602" y="1842"/>
                    <a:pt x="691" y="1842"/>
                    <a:pt x="728" y="1894"/>
                  </a:cubicBezTo>
                  <a:cubicBezTo>
                    <a:pt x="780" y="1983"/>
                    <a:pt x="780" y="1879"/>
                    <a:pt x="817" y="1916"/>
                  </a:cubicBezTo>
                  <a:cubicBezTo>
                    <a:pt x="817" y="1923"/>
                    <a:pt x="802" y="2050"/>
                    <a:pt x="847" y="2005"/>
                  </a:cubicBezTo>
                  <a:cubicBezTo>
                    <a:pt x="854" y="1998"/>
                    <a:pt x="847" y="1983"/>
                    <a:pt x="862" y="1983"/>
                  </a:cubicBezTo>
                  <a:cubicBezTo>
                    <a:pt x="884" y="1983"/>
                    <a:pt x="876" y="2012"/>
                    <a:pt x="876" y="2020"/>
                  </a:cubicBezTo>
                  <a:cubicBezTo>
                    <a:pt x="876" y="2057"/>
                    <a:pt x="832" y="2079"/>
                    <a:pt x="824" y="2116"/>
                  </a:cubicBezTo>
                  <a:cubicBezTo>
                    <a:pt x="824" y="2124"/>
                    <a:pt x="854" y="2139"/>
                    <a:pt x="862" y="2146"/>
                  </a:cubicBezTo>
                  <a:cubicBezTo>
                    <a:pt x="876" y="2161"/>
                    <a:pt x="876" y="2183"/>
                    <a:pt x="884" y="2205"/>
                  </a:cubicBezTo>
                  <a:cubicBezTo>
                    <a:pt x="921" y="2213"/>
                    <a:pt x="929" y="2198"/>
                    <a:pt x="929" y="2161"/>
                  </a:cubicBezTo>
                  <a:cubicBezTo>
                    <a:pt x="929" y="2124"/>
                    <a:pt x="981" y="2102"/>
                    <a:pt x="995" y="2079"/>
                  </a:cubicBezTo>
                  <a:cubicBezTo>
                    <a:pt x="1018" y="2042"/>
                    <a:pt x="1032" y="2005"/>
                    <a:pt x="1077" y="2020"/>
                  </a:cubicBezTo>
                  <a:cubicBezTo>
                    <a:pt x="1114" y="2042"/>
                    <a:pt x="1151" y="2050"/>
                    <a:pt x="1196" y="2050"/>
                  </a:cubicBezTo>
                  <a:cubicBezTo>
                    <a:pt x="1188" y="1990"/>
                    <a:pt x="1329" y="1998"/>
                    <a:pt x="1329" y="2072"/>
                  </a:cubicBezTo>
                  <a:cubicBezTo>
                    <a:pt x="1359" y="2072"/>
                    <a:pt x="1381" y="2072"/>
                    <a:pt x="1404" y="2079"/>
                  </a:cubicBezTo>
                  <a:cubicBezTo>
                    <a:pt x="1441" y="2087"/>
                    <a:pt x="1419" y="2072"/>
                    <a:pt x="1448" y="2057"/>
                  </a:cubicBezTo>
                  <a:cubicBezTo>
                    <a:pt x="1448" y="2050"/>
                    <a:pt x="1456" y="2042"/>
                    <a:pt x="1456" y="2035"/>
                  </a:cubicBezTo>
                  <a:cubicBezTo>
                    <a:pt x="1463" y="2042"/>
                    <a:pt x="1471" y="2042"/>
                    <a:pt x="1471" y="2050"/>
                  </a:cubicBezTo>
                  <a:cubicBezTo>
                    <a:pt x="1486" y="2042"/>
                    <a:pt x="1478" y="2027"/>
                    <a:pt x="1493" y="2020"/>
                  </a:cubicBezTo>
                  <a:cubicBezTo>
                    <a:pt x="1500" y="2012"/>
                    <a:pt x="1523" y="2020"/>
                    <a:pt x="1530" y="2012"/>
                  </a:cubicBezTo>
                  <a:cubicBezTo>
                    <a:pt x="1537" y="1998"/>
                    <a:pt x="1552" y="1990"/>
                    <a:pt x="1552" y="1975"/>
                  </a:cubicBezTo>
                  <a:cubicBezTo>
                    <a:pt x="1515" y="1983"/>
                    <a:pt x="1523" y="1923"/>
                    <a:pt x="1523" y="1901"/>
                  </a:cubicBezTo>
                  <a:cubicBezTo>
                    <a:pt x="1530" y="1886"/>
                    <a:pt x="1537" y="1871"/>
                    <a:pt x="1537" y="1857"/>
                  </a:cubicBezTo>
                  <a:cubicBezTo>
                    <a:pt x="1552" y="1827"/>
                    <a:pt x="1545" y="1790"/>
                    <a:pt x="1552" y="1760"/>
                  </a:cubicBezTo>
                  <a:cubicBezTo>
                    <a:pt x="1575" y="1767"/>
                    <a:pt x="1656" y="1812"/>
                    <a:pt x="1664" y="1775"/>
                  </a:cubicBezTo>
                  <a:cubicBezTo>
                    <a:pt x="1664" y="1730"/>
                    <a:pt x="1701" y="1723"/>
                    <a:pt x="1708" y="1767"/>
                  </a:cubicBezTo>
                  <a:cubicBezTo>
                    <a:pt x="1716" y="1782"/>
                    <a:pt x="1716" y="1805"/>
                    <a:pt x="1723" y="1819"/>
                  </a:cubicBezTo>
                  <a:cubicBezTo>
                    <a:pt x="1745" y="1849"/>
                    <a:pt x="1760" y="1812"/>
                    <a:pt x="1768" y="1805"/>
                  </a:cubicBezTo>
                  <a:cubicBezTo>
                    <a:pt x="1797" y="1782"/>
                    <a:pt x="1812" y="1790"/>
                    <a:pt x="1812" y="1753"/>
                  </a:cubicBezTo>
                  <a:cubicBezTo>
                    <a:pt x="1812" y="1723"/>
                    <a:pt x="1797" y="1715"/>
                    <a:pt x="1768" y="1715"/>
                  </a:cubicBezTo>
                  <a:cubicBezTo>
                    <a:pt x="1768" y="1708"/>
                    <a:pt x="1768" y="1700"/>
                    <a:pt x="1768" y="1700"/>
                  </a:cubicBezTo>
                  <a:cubicBezTo>
                    <a:pt x="1790" y="1700"/>
                    <a:pt x="1797" y="1678"/>
                    <a:pt x="1812" y="1671"/>
                  </a:cubicBezTo>
                  <a:cubicBezTo>
                    <a:pt x="1827" y="1656"/>
                    <a:pt x="1849" y="1656"/>
                    <a:pt x="1872" y="1656"/>
                  </a:cubicBezTo>
                  <a:cubicBezTo>
                    <a:pt x="1872" y="1634"/>
                    <a:pt x="1879" y="1619"/>
                    <a:pt x="1872" y="1597"/>
                  </a:cubicBezTo>
                  <a:cubicBezTo>
                    <a:pt x="1849" y="1597"/>
                    <a:pt x="1849" y="1582"/>
                    <a:pt x="1857" y="1560"/>
                  </a:cubicBezTo>
                  <a:cubicBezTo>
                    <a:pt x="1864" y="1545"/>
                    <a:pt x="1886" y="1545"/>
                    <a:pt x="1901" y="1552"/>
                  </a:cubicBezTo>
                  <a:cubicBezTo>
                    <a:pt x="1901" y="1567"/>
                    <a:pt x="1923" y="1574"/>
                    <a:pt x="1938" y="1574"/>
                  </a:cubicBezTo>
                  <a:cubicBezTo>
                    <a:pt x="1961" y="1582"/>
                    <a:pt x="1961" y="1611"/>
                    <a:pt x="1976" y="1634"/>
                  </a:cubicBezTo>
                  <a:cubicBezTo>
                    <a:pt x="1998" y="1634"/>
                    <a:pt x="1991" y="1530"/>
                    <a:pt x="1991" y="1515"/>
                  </a:cubicBezTo>
                  <a:cubicBezTo>
                    <a:pt x="1991" y="1485"/>
                    <a:pt x="2005" y="1455"/>
                    <a:pt x="1983" y="1433"/>
                  </a:cubicBezTo>
                  <a:cubicBezTo>
                    <a:pt x="1953" y="1418"/>
                    <a:pt x="1938" y="1389"/>
                    <a:pt x="1923" y="1352"/>
                  </a:cubicBezTo>
                  <a:cubicBezTo>
                    <a:pt x="1923" y="1359"/>
                    <a:pt x="1923" y="1359"/>
                    <a:pt x="1916" y="1359"/>
                  </a:cubicBezTo>
                  <a:cubicBezTo>
                    <a:pt x="1916" y="1359"/>
                    <a:pt x="1916" y="1366"/>
                    <a:pt x="1916" y="1359"/>
                  </a:cubicBezTo>
                  <a:cubicBezTo>
                    <a:pt x="1916" y="1366"/>
                    <a:pt x="1916" y="1359"/>
                    <a:pt x="1916" y="1359"/>
                  </a:cubicBezTo>
                  <a:cubicBezTo>
                    <a:pt x="1909" y="1366"/>
                    <a:pt x="1901" y="1366"/>
                    <a:pt x="1901" y="1359"/>
                  </a:cubicBezTo>
                  <a:lnTo>
                    <a:pt x="1879" y="1329"/>
                  </a:lnTo>
                  <a:cubicBezTo>
                    <a:pt x="1872" y="1322"/>
                    <a:pt x="1879" y="1314"/>
                    <a:pt x="1879" y="1300"/>
                  </a:cubicBezTo>
                  <a:cubicBezTo>
                    <a:pt x="1872" y="1292"/>
                    <a:pt x="1857" y="1292"/>
                    <a:pt x="1864" y="1277"/>
                  </a:cubicBezTo>
                  <a:cubicBezTo>
                    <a:pt x="1872" y="1263"/>
                    <a:pt x="1909" y="1173"/>
                    <a:pt x="1931" y="1173"/>
                  </a:cubicBezTo>
                  <a:cubicBezTo>
                    <a:pt x="1931" y="1173"/>
                    <a:pt x="1946" y="1181"/>
                    <a:pt x="1953" y="1188"/>
                  </a:cubicBezTo>
                  <a:cubicBezTo>
                    <a:pt x="1953" y="1188"/>
                    <a:pt x="1946" y="1181"/>
                    <a:pt x="1946" y="1173"/>
                  </a:cubicBezTo>
                  <a:cubicBezTo>
                    <a:pt x="1894" y="1136"/>
                    <a:pt x="1834" y="1151"/>
                    <a:pt x="1797" y="1092"/>
                  </a:cubicBezTo>
                  <a:cubicBezTo>
                    <a:pt x="1783" y="1069"/>
                    <a:pt x="1790" y="1055"/>
                    <a:pt x="1805" y="1025"/>
                  </a:cubicBezTo>
                  <a:cubicBezTo>
                    <a:pt x="1812" y="1010"/>
                    <a:pt x="1797" y="965"/>
                    <a:pt x="1805" y="943"/>
                  </a:cubicBezTo>
                  <a:cubicBezTo>
                    <a:pt x="1797" y="943"/>
                    <a:pt x="1790" y="943"/>
                    <a:pt x="1790" y="943"/>
                  </a:cubicBezTo>
                  <a:cubicBezTo>
                    <a:pt x="1790" y="891"/>
                    <a:pt x="1768" y="913"/>
                    <a:pt x="1731" y="906"/>
                  </a:cubicBezTo>
                  <a:cubicBezTo>
                    <a:pt x="1701" y="898"/>
                    <a:pt x="1686" y="847"/>
                    <a:pt x="1671" y="817"/>
                  </a:cubicBezTo>
                  <a:cubicBezTo>
                    <a:pt x="1649" y="780"/>
                    <a:pt x="1634" y="787"/>
                    <a:pt x="1626" y="824"/>
                  </a:cubicBezTo>
                  <a:cubicBezTo>
                    <a:pt x="1612" y="876"/>
                    <a:pt x="1560" y="861"/>
                    <a:pt x="1523" y="854"/>
                  </a:cubicBezTo>
                  <a:cubicBezTo>
                    <a:pt x="1523" y="817"/>
                    <a:pt x="1530" y="780"/>
                    <a:pt x="1515" y="743"/>
                  </a:cubicBezTo>
                  <a:cubicBezTo>
                    <a:pt x="1508" y="713"/>
                    <a:pt x="1486" y="683"/>
                    <a:pt x="1463" y="661"/>
                  </a:cubicBezTo>
                  <a:cubicBezTo>
                    <a:pt x="1448" y="639"/>
                    <a:pt x="1329" y="490"/>
                    <a:pt x="1426" y="512"/>
                  </a:cubicBezTo>
                  <a:cubicBezTo>
                    <a:pt x="1433" y="490"/>
                    <a:pt x="1374" y="408"/>
                    <a:pt x="1359" y="394"/>
                  </a:cubicBezTo>
                  <a:cubicBezTo>
                    <a:pt x="1337" y="364"/>
                    <a:pt x="1292" y="356"/>
                    <a:pt x="1263" y="342"/>
                  </a:cubicBezTo>
                  <a:cubicBezTo>
                    <a:pt x="1240" y="327"/>
                    <a:pt x="1203" y="342"/>
                    <a:pt x="1181" y="319"/>
                  </a:cubicBezTo>
                  <a:cubicBezTo>
                    <a:pt x="1188" y="304"/>
                    <a:pt x="1211" y="312"/>
                    <a:pt x="1226" y="304"/>
                  </a:cubicBezTo>
                  <a:cubicBezTo>
                    <a:pt x="1248" y="290"/>
                    <a:pt x="1233" y="260"/>
                    <a:pt x="1233" y="238"/>
                  </a:cubicBezTo>
                  <a:cubicBezTo>
                    <a:pt x="1226" y="186"/>
                    <a:pt x="1278" y="201"/>
                    <a:pt x="1315" y="201"/>
                  </a:cubicBezTo>
                  <a:cubicBezTo>
                    <a:pt x="1307" y="201"/>
                    <a:pt x="1337" y="141"/>
                    <a:pt x="1337" y="141"/>
                  </a:cubicBezTo>
                  <a:cubicBezTo>
                    <a:pt x="1352" y="119"/>
                    <a:pt x="1381" y="111"/>
                    <a:pt x="1411" y="111"/>
                  </a:cubicBezTo>
                  <a:cubicBezTo>
                    <a:pt x="1411" y="82"/>
                    <a:pt x="1381" y="59"/>
                    <a:pt x="1367" y="37"/>
                  </a:cubicBezTo>
                  <a:cubicBezTo>
                    <a:pt x="1367" y="37"/>
                    <a:pt x="1359" y="22"/>
                    <a:pt x="1352" y="7"/>
                  </a:cubicBezTo>
                  <a:cubicBezTo>
                    <a:pt x="1344" y="7"/>
                    <a:pt x="1337" y="0"/>
                    <a:pt x="1329" y="30"/>
                  </a:cubicBezTo>
                  <a:cubicBezTo>
                    <a:pt x="1322" y="52"/>
                    <a:pt x="1322" y="59"/>
                    <a:pt x="1292" y="67"/>
                  </a:cubicBezTo>
                  <a:cubicBezTo>
                    <a:pt x="1270" y="67"/>
                    <a:pt x="1248" y="59"/>
                    <a:pt x="1226" y="67"/>
                  </a:cubicBezTo>
                  <a:cubicBezTo>
                    <a:pt x="1226" y="89"/>
                    <a:pt x="1188" y="82"/>
                    <a:pt x="1188" y="119"/>
                  </a:cubicBezTo>
                  <a:cubicBezTo>
                    <a:pt x="1159" y="119"/>
                    <a:pt x="1144" y="111"/>
                    <a:pt x="1114" y="96"/>
                  </a:cubicBezTo>
                  <a:lnTo>
                    <a:pt x="1107" y="96"/>
                  </a:lnTo>
                  <a:cubicBezTo>
                    <a:pt x="1107" y="126"/>
                    <a:pt x="1092" y="156"/>
                    <a:pt x="1092" y="178"/>
                  </a:cubicBezTo>
                  <a:cubicBezTo>
                    <a:pt x="1092" y="201"/>
                    <a:pt x="1084" y="208"/>
                    <a:pt x="1070" y="223"/>
                  </a:cubicBezTo>
                  <a:cubicBezTo>
                    <a:pt x="1055" y="238"/>
                    <a:pt x="1040" y="238"/>
                    <a:pt x="1032" y="260"/>
                  </a:cubicBezTo>
                  <a:cubicBezTo>
                    <a:pt x="981" y="260"/>
                    <a:pt x="936" y="260"/>
                    <a:pt x="884" y="260"/>
                  </a:cubicBezTo>
                  <a:cubicBezTo>
                    <a:pt x="862" y="260"/>
                    <a:pt x="824" y="253"/>
                    <a:pt x="810" y="260"/>
                  </a:cubicBezTo>
                  <a:cubicBezTo>
                    <a:pt x="787" y="275"/>
                    <a:pt x="795" y="304"/>
                    <a:pt x="773" y="304"/>
                  </a:cubicBezTo>
                  <a:cubicBezTo>
                    <a:pt x="765" y="364"/>
                    <a:pt x="721" y="342"/>
                    <a:pt x="684" y="356"/>
                  </a:cubicBezTo>
                  <a:cubicBezTo>
                    <a:pt x="661" y="364"/>
                    <a:pt x="646" y="379"/>
                    <a:pt x="631" y="394"/>
                  </a:cubicBezTo>
                  <a:cubicBezTo>
                    <a:pt x="609" y="416"/>
                    <a:pt x="617" y="416"/>
                    <a:pt x="609" y="446"/>
                  </a:cubicBezTo>
                  <a:cubicBezTo>
                    <a:pt x="594" y="475"/>
                    <a:pt x="587" y="446"/>
                    <a:pt x="565" y="461"/>
                  </a:cubicBezTo>
                  <a:cubicBezTo>
                    <a:pt x="550" y="475"/>
                    <a:pt x="579" y="527"/>
                    <a:pt x="587" y="542"/>
                  </a:cubicBezTo>
                  <a:cubicBezTo>
                    <a:pt x="609" y="572"/>
                    <a:pt x="617" y="601"/>
                    <a:pt x="609" y="639"/>
                  </a:cubicBezTo>
                  <a:cubicBezTo>
                    <a:pt x="602" y="639"/>
                    <a:pt x="594" y="646"/>
                    <a:pt x="587" y="653"/>
                  </a:cubicBezTo>
                  <a:cubicBezTo>
                    <a:pt x="624" y="653"/>
                    <a:pt x="631" y="661"/>
                    <a:pt x="631" y="698"/>
                  </a:cubicBezTo>
                  <a:cubicBezTo>
                    <a:pt x="631" y="706"/>
                    <a:pt x="602" y="713"/>
                    <a:pt x="602" y="720"/>
                  </a:cubicBezTo>
                  <a:cubicBezTo>
                    <a:pt x="587" y="728"/>
                    <a:pt x="572" y="743"/>
                    <a:pt x="565" y="758"/>
                  </a:cubicBezTo>
                  <a:cubicBezTo>
                    <a:pt x="557" y="780"/>
                    <a:pt x="520" y="913"/>
                    <a:pt x="557" y="913"/>
                  </a:cubicBezTo>
                  <a:cubicBezTo>
                    <a:pt x="557" y="921"/>
                    <a:pt x="557" y="921"/>
                    <a:pt x="557" y="928"/>
                  </a:cubicBezTo>
                  <a:cubicBezTo>
                    <a:pt x="565" y="928"/>
                    <a:pt x="579" y="928"/>
                    <a:pt x="587" y="928"/>
                  </a:cubicBezTo>
                  <a:cubicBezTo>
                    <a:pt x="587" y="921"/>
                    <a:pt x="594" y="913"/>
                    <a:pt x="587" y="906"/>
                  </a:cubicBezTo>
                  <a:cubicBezTo>
                    <a:pt x="609" y="906"/>
                    <a:pt x="624" y="906"/>
                    <a:pt x="639" y="906"/>
                  </a:cubicBezTo>
                  <a:cubicBezTo>
                    <a:pt x="646" y="921"/>
                    <a:pt x="646" y="936"/>
                    <a:pt x="639" y="943"/>
                  </a:cubicBezTo>
                  <a:cubicBezTo>
                    <a:pt x="631" y="958"/>
                    <a:pt x="609" y="943"/>
                    <a:pt x="602" y="951"/>
                  </a:cubicBezTo>
                  <a:cubicBezTo>
                    <a:pt x="587" y="951"/>
                    <a:pt x="594" y="958"/>
                    <a:pt x="579" y="973"/>
                  </a:cubicBezTo>
                  <a:cubicBezTo>
                    <a:pt x="565" y="988"/>
                    <a:pt x="565" y="980"/>
                    <a:pt x="550" y="988"/>
                  </a:cubicBezTo>
                  <a:cubicBezTo>
                    <a:pt x="535" y="995"/>
                    <a:pt x="535" y="988"/>
                    <a:pt x="527" y="1003"/>
                  </a:cubicBezTo>
                  <a:cubicBezTo>
                    <a:pt x="520" y="1017"/>
                    <a:pt x="513" y="1025"/>
                    <a:pt x="505" y="1032"/>
                  </a:cubicBezTo>
                  <a:cubicBezTo>
                    <a:pt x="483" y="1055"/>
                    <a:pt x="468" y="1069"/>
                    <a:pt x="446" y="1092"/>
                  </a:cubicBezTo>
                  <a:cubicBezTo>
                    <a:pt x="431" y="1114"/>
                    <a:pt x="409" y="1114"/>
                    <a:pt x="386" y="1129"/>
                  </a:cubicBezTo>
                  <a:cubicBezTo>
                    <a:pt x="349" y="1136"/>
                    <a:pt x="364" y="1158"/>
                    <a:pt x="349" y="1188"/>
                  </a:cubicBezTo>
                  <a:cubicBezTo>
                    <a:pt x="342" y="1203"/>
                    <a:pt x="312" y="1210"/>
                    <a:pt x="297" y="1225"/>
                  </a:cubicBezTo>
                  <a:cubicBezTo>
                    <a:pt x="282" y="1255"/>
                    <a:pt x="275" y="1263"/>
                    <a:pt x="245" y="1263"/>
                  </a:cubicBezTo>
                  <a:cubicBezTo>
                    <a:pt x="245" y="1270"/>
                    <a:pt x="245" y="1285"/>
                    <a:pt x="238" y="1300"/>
                  </a:cubicBezTo>
                  <a:cubicBezTo>
                    <a:pt x="216" y="1307"/>
                    <a:pt x="208" y="1337"/>
                    <a:pt x="186" y="1344"/>
                  </a:cubicBezTo>
                  <a:cubicBezTo>
                    <a:pt x="186" y="1344"/>
                    <a:pt x="186" y="1344"/>
                    <a:pt x="186" y="1352"/>
                  </a:cubicBezTo>
                  <a:cubicBezTo>
                    <a:pt x="164" y="1352"/>
                    <a:pt x="112" y="1344"/>
                    <a:pt x="112" y="1381"/>
                  </a:cubicBezTo>
                  <a:cubicBezTo>
                    <a:pt x="134" y="1381"/>
                    <a:pt x="141" y="1389"/>
                    <a:pt x="141" y="1411"/>
                  </a:cubicBezTo>
                  <a:cubicBezTo>
                    <a:pt x="141" y="1411"/>
                    <a:pt x="97" y="1418"/>
                    <a:pt x="89" y="1418"/>
                  </a:cubicBezTo>
                  <a:cubicBezTo>
                    <a:pt x="67" y="1448"/>
                    <a:pt x="89" y="1470"/>
                    <a:pt x="119" y="1485"/>
                  </a:cubicBezTo>
                  <a:cubicBezTo>
                    <a:pt x="119" y="1522"/>
                    <a:pt x="112" y="1560"/>
                    <a:pt x="104" y="1597"/>
                  </a:cubicBezTo>
                  <a:cubicBezTo>
                    <a:pt x="97" y="1626"/>
                    <a:pt x="104" y="1626"/>
                    <a:pt x="74" y="1641"/>
                  </a:cubicBezTo>
                  <a:cubicBezTo>
                    <a:pt x="45" y="1656"/>
                    <a:pt x="30" y="1663"/>
                    <a:pt x="8" y="1686"/>
                  </a:cubicBezTo>
                  <a:cubicBezTo>
                    <a:pt x="8" y="1693"/>
                    <a:pt x="0" y="1700"/>
                    <a:pt x="0" y="1708"/>
                  </a:cubicBezTo>
                  <a:cubicBezTo>
                    <a:pt x="30" y="1723"/>
                    <a:pt x="60" y="1745"/>
                    <a:pt x="52" y="178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7" name="Freeform 14"/>
            <p:cNvSpPr>
              <a:spLocks noChangeArrowheads="1"/>
            </p:cNvSpPr>
            <p:nvPr/>
          </p:nvSpPr>
          <p:spPr bwMode="auto">
            <a:xfrm>
              <a:off x="11531073" y="7162513"/>
              <a:ext cx="1256294" cy="2027024"/>
            </a:xfrm>
            <a:custGeom>
              <a:avLst/>
              <a:gdLst>
                <a:gd name="T0" fmla="*/ 2903 w 2904"/>
                <a:gd name="T1" fmla="*/ 839 h 4694"/>
                <a:gd name="T2" fmla="*/ 2673 w 2904"/>
                <a:gd name="T3" fmla="*/ 609 h 4694"/>
                <a:gd name="T4" fmla="*/ 2546 w 2904"/>
                <a:gd name="T5" fmla="*/ 305 h 4694"/>
                <a:gd name="T6" fmla="*/ 2361 w 2904"/>
                <a:gd name="T7" fmla="*/ 60 h 4694"/>
                <a:gd name="T8" fmla="*/ 2212 w 2904"/>
                <a:gd name="T9" fmla="*/ 45 h 4694"/>
                <a:gd name="T10" fmla="*/ 1960 w 2904"/>
                <a:gd name="T11" fmla="*/ 141 h 4694"/>
                <a:gd name="T12" fmla="*/ 1767 w 2904"/>
                <a:gd name="T13" fmla="*/ 178 h 4694"/>
                <a:gd name="T14" fmla="*/ 1671 w 2904"/>
                <a:gd name="T15" fmla="*/ 297 h 4694"/>
                <a:gd name="T16" fmla="*/ 1463 w 2904"/>
                <a:gd name="T17" fmla="*/ 245 h 4694"/>
                <a:gd name="T18" fmla="*/ 1099 w 2904"/>
                <a:gd name="T19" fmla="*/ 305 h 4694"/>
                <a:gd name="T20" fmla="*/ 1248 w 2904"/>
                <a:gd name="T21" fmla="*/ 438 h 4694"/>
                <a:gd name="T22" fmla="*/ 1270 w 2904"/>
                <a:gd name="T23" fmla="*/ 772 h 4694"/>
                <a:gd name="T24" fmla="*/ 1166 w 2904"/>
                <a:gd name="T25" fmla="*/ 943 h 4694"/>
                <a:gd name="T26" fmla="*/ 1040 w 2904"/>
                <a:gd name="T27" fmla="*/ 1113 h 4694"/>
                <a:gd name="T28" fmla="*/ 832 w 2904"/>
                <a:gd name="T29" fmla="*/ 1180 h 4694"/>
                <a:gd name="T30" fmla="*/ 654 w 2904"/>
                <a:gd name="T31" fmla="*/ 1321 h 4694"/>
                <a:gd name="T32" fmla="*/ 542 w 2904"/>
                <a:gd name="T33" fmla="*/ 1447 h 4694"/>
                <a:gd name="T34" fmla="*/ 505 w 2904"/>
                <a:gd name="T35" fmla="*/ 1648 h 4694"/>
                <a:gd name="T36" fmla="*/ 357 w 2904"/>
                <a:gd name="T37" fmla="*/ 2101 h 4694"/>
                <a:gd name="T38" fmla="*/ 193 w 2904"/>
                <a:gd name="T39" fmla="*/ 2145 h 4694"/>
                <a:gd name="T40" fmla="*/ 282 w 2904"/>
                <a:gd name="T41" fmla="*/ 2338 h 4694"/>
                <a:gd name="T42" fmla="*/ 305 w 2904"/>
                <a:gd name="T43" fmla="*/ 2650 h 4694"/>
                <a:gd name="T44" fmla="*/ 163 w 2904"/>
                <a:gd name="T45" fmla="*/ 2836 h 4694"/>
                <a:gd name="T46" fmla="*/ 253 w 2904"/>
                <a:gd name="T47" fmla="*/ 2962 h 4694"/>
                <a:gd name="T48" fmla="*/ 178 w 2904"/>
                <a:gd name="T49" fmla="*/ 3155 h 4694"/>
                <a:gd name="T50" fmla="*/ 379 w 2904"/>
                <a:gd name="T51" fmla="*/ 3281 h 4694"/>
                <a:gd name="T52" fmla="*/ 468 w 2904"/>
                <a:gd name="T53" fmla="*/ 3430 h 4694"/>
                <a:gd name="T54" fmla="*/ 446 w 2904"/>
                <a:gd name="T55" fmla="*/ 3497 h 4694"/>
                <a:gd name="T56" fmla="*/ 260 w 2904"/>
                <a:gd name="T57" fmla="*/ 3452 h 4694"/>
                <a:gd name="T58" fmla="*/ 67 w 2904"/>
                <a:gd name="T59" fmla="*/ 3638 h 4694"/>
                <a:gd name="T60" fmla="*/ 15 w 2904"/>
                <a:gd name="T61" fmla="*/ 3905 h 4694"/>
                <a:gd name="T62" fmla="*/ 74 w 2904"/>
                <a:gd name="T63" fmla="*/ 3994 h 4694"/>
                <a:gd name="T64" fmla="*/ 364 w 2904"/>
                <a:gd name="T65" fmla="*/ 4269 h 4694"/>
                <a:gd name="T66" fmla="*/ 453 w 2904"/>
                <a:gd name="T67" fmla="*/ 4381 h 4694"/>
                <a:gd name="T68" fmla="*/ 513 w 2904"/>
                <a:gd name="T69" fmla="*/ 4462 h 4694"/>
                <a:gd name="T70" fmla="*/ 743 w 2904"/>
                <a:gd name="T71" fmla="*/ 4626 h 4694"/>
                <a:gd name="T72" fmla="*/ 817 w 2904"/>
                <a:gd name="T73" fmla="*/ 4470 h 4694"/>
                <a:gd name="T74" fmla="*/ 965 w 2904"/>
                <a:gd name="T75" fmla="*/ 4239 h 4694"/>
                <a:gd name="T76" fmla="*/ 1181 w 2904"/>
                <a:gd name="T77" fmla="*/ 4083 h 4694"/>
                <a:gd name="T78" fmla="*/ 1300 w 2904"/>
                <a:gd name="T79" fmla="*/ 3928 h 4694"/>
                <a:gd name="T80" fmla="*/ 1352 w 2904"/>
                <a:gd name="T81" fmla="*/ 3549 h 4694"/>
                <a:gd name="T82" fmla="*/ 1248 w 2904"/>
                <a:gd name="T83" fmla="*/ 3363 h 4694"/>
                <a:gd name="T84" fmla="*/ 1159 w 2904"/>
                <a:gd name="T85" fmla="*/ 3103 h 4694"/>
                <a:gd name="T86" fmla="*/ 1456 w 2904"/>
                <a:gd name="T87" fmla="*/ 3029 h 4694"/>
                <a:gd name="T88" fmla="*/ 1664 w 2904"/>
                <a:gd name="T89" fmla="*/ 3163 h 4694"/>
                <a:gd name="T90" fmla="*/ 1627 w 2904"/>
                <a:gd name="T91" fmla="*/ 3014 h 4694"/>
                <a:gd name="T92" fmla="*/ 1545 w 2904"/>
                <a:gd name="T93" fmla="*/ 2658 h 4694"/>
                <a:gd name="T94" fmla="*/ 1515 w 2904"/>
                <a:gd name="T95" fmla="*/ 2316 h 4694"/>
                <a:gd name="T96" fmla="*/ 1649 w 2904"/>
                <a:gd name="T97" fmla="*/ 2316 h 4694"/>
                <a:gd name="T98" fmla="*/ 2019 w 2904"/>
                <a:gd name="T99" fmla="*/ 2153 h 4694"/>
                <a:gd name="T100" fmla="*/ 2131 w 2904"/>
                <a:gd name="T101" fmla="*/ 2027 h 4694"/>
                <a:gd name="T102" fmla="*/ 2249 w 2904"/>
                <a:gd name="T103" fmla="*/ 1811 h 4694"/>
                <a:gd name="T104" fmla="*/ 2413 w 2904"/>
                <a:gd name="T105" fmla="*/ 1611 h 4694"/>
                <a:gd name="T106" fmla="*/ 2472 w 2904"/>
                <a:gd name="T107" fmla="*/ 1373 h 4694"/>
                <a:gd name="T108" fmla="*/ 2687 w 2904"/>
                <a:gd name="T109" fmla="*/ 1143 h 4694"/>
                <a:gd name="T110" fmla="*/ 2881 w 2904"/>
                <a:gd name="T111" fmla="*/ 958 h 4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04" h="4694">
                  <a:moveTo>
                    <a:pt x="2881" y="958"/>
                  </a:moveTo>
                  <a:lnTo>
                    <a:pt x="2881" y="958"/>
                  </a:lnTo>
                  <a:cubicBezTo>
                    <a:pt x="2881" y="921"/>
                    <a:pt x="2895" y="884"/>
                    <a:pt x="2903" y="839"/>
                  </a:cubicBezTo>
                  <a:cubicBezTo>
                    <a:pt x="2858" y="839"/>
                    <a:pt x="2806" y="854"/>
                    <a:pt x="2776" y="802"/>
                  </a:cubicBezTo>
                  <a:cubicBezTo>
                    <a:pt x="2762" y="780"/>
                    <a:pt x="2747" y="743"/>
                    <a:pt x="2717" y="743"/>
                  </a:cubicBezTo>
                  <a:cubicBezTo>
                    <a:pt x="2710" y="706"/>
                    <a:pt x="2725" y="594"/>
                    <a:pt x="2673" y="609"/>
                  </a:cubicBezTo>
                  <a:cubicBezTo>
                    <a:pt x="2658" y="535"/>
                    <a:pt x="2725" y="431"/>
                    <a:pt x="2658" y="379"/>
                  </a:cubicBezTo>
                  <a:cubicBezTo>
                    <a:pt x="2643" y="364"/>
                    <a:pt x="2598" y="386"/>
                    <a:pt x="2569" y="371"/>
                  </a:cubicBezTo>
                  <a:cubicBezTo>
                    <a:pt x="2546" y="364"/>
                    <a:pt x="2546" y="327"/>
                    <a:pt x="2546" y="305"/>
                  </a:cubicBezTo>
                  <a:cubicBezTo>
                    <a:pt x="2509" y="312"/>
                    <a:pt x="2502" y="275"/>
                    <a:pt x="2494" y="245"/>
                  </a:cubicBezTo>
                  <a:cubicBezTo>
                    <a:pt x="2487" y="216"/>
                    <a:pt x="2472" y="201"/>
                    <a:pt x="2442" y="186"/>
                  </a:cubicBezTo>
                  <a:cubicBezTo>
                    <a:pt x="2390" y="149"/>
                    <a:pt x="2368" y="134"/>
                    <a:pt x="2361" y="60"/>
                  </a:cubicBezTo>
                  <a:cubicBezTo>
                    <a:pt x="2361" y="15"/>
                    <a:pt x="2309" y="0"/>
                    <a:pt x="2257" y="0"/>
                  </a:cubicBezTo>
                  <a:cubicBezTo>
                    <a:pt x="2257" y="8"/>
                    <a:pt x="2264" y="15"/>
                    <a:pt x="2264" y="30"/>
                  </a:cubicBezTo>
                  <a:cubicBezTo>
                    <a:pt x="2242" y="30"/>
                    <a:pt x="2212" y="22"/>
                    <a:pt x="2212" y="45"/>
                  </a:cubicBezTo>
                  <a:cubicBezTo>
                    <a:pt x="2212" y="74"/>
                    <a:pt x="2197" y="52"/>
                    <a:pt x="2182" y="67"/>
                  </a:cubicBezTo>
                  <a:cubicBezTo>
                    <a:pt x="2153" y="97"/>
                    <a:pt x="2190" y="156"/>
                    <a:pt x="2145" y="186"/>
                  </a:cubicBezTo>
                  <a:cubicBezTo>
                    <a:pt x="2101" y="201"/>
                    <a:pt x="1960" y="201"/>
                    <a:pt x="1960" y="141"/>
                  </a:cubicBezTo>
                  <a:cubicBezTo>
                    <a:pt x="1930" y="134"/>
                    <a:pt x="1893" y="134"/>
                    <a:pt x="1878" y="112"/>
                  </a:cubicBezTo>
                  <a:cubicBezTo>
                    <a:pt x="1863" y="134"/>
                    <a:pt x="1848" y="149"/>
                    <a:pt x="1834" y="156"/>
                  </a:cubicBezTo>
                  <a:cubicBezTo>
                    <a:pt x="1811" y="156"/>
                    <a:pt x="1774" y="149"/>
                    <a:pt x="1767" y="178"/>
                  </a:cubicBezTo>
                  <a:cubicBezTo>
                    <a:pt x="1767" y="193"/>
                    <a:pt x="1774" y="223"/>
                    <a:pt x="1752" y="230"/>
                  </a:cubicBezTo>
                  <a:cubicBezTo>
                    <a:pt x="1737" y="238"/>
                    <a:pt x="1715" y="223"/>
                    <a:pt x="1700" y="230"/>
                  </a:cubicBezTo>
                  <a:cubicBezTo>
                    <a:pt x="1678" y="245"/>
                    <a:pt x="1692" y="282"/>
                    <a:pt x="1671" y="297"/>
                  </a:cubicBezTo>
                  <a:cubicBezTo>
                    <a:pt x="1649" y="305"/>
                    <a:pt x="1656" y="260"/>
                    <a:pt x="1634" y="253"/>
                  </a:cubicBezTo>
                  <a:cubicBezTo>
                    <a:pt x="1612" y="245"/>
                    <a:pt x="1589" y="260"/>
                    <a:pt x="1567" y="253"/>
                  </a:cubicBezTo>
                  <a:cubicBezTo>
                    <a:pt x="1560" y="216"/>
                    <a:pt x="1493" y="245"/>
                    <a:pt x="1463" y="245"/>
                  </a:cubicBezTo>
                  <a:cubicBezTo>
                    <a:pt x="1470" y="171"/>
                    <a:pt x="1196" y="208"/>
                    <a:pt x="1159" y="201"/>
                  </a:cubicBezTo>
                  <a:cubicBezTo>
                    <a:pt x="1166" y="104"/>
                    <a:pt x="1010" y="171"/>
                    <a:pt x="1062" y="208"/>
                  </a:cubicBezTo>
                  <a:cubicBezTo>
                    <a:pt x="1107" y="238"/>
                    <a:pt x="1159" y="253"/>
                    <a:pt x="1099" y="305"/>
                  </a:cubicBezTo>
                  <a:cubicBezTo>
                    <a:pt x="1047" y="349"/>
                    <a:pt x="1003" y="379"/>
                    <a:pt x="1070" y="438"/>
                  </a:cubicBezTo>
                  <a:cubicBezTo>
                    <a:pt x="1099" y="461"/>
                    <a:pt x="1136" y="409"/>
                    <a:pt x="1173" y="424"/>
                  </a:cubicBezTo>
                  <a:cubicBezTo>
                    <a:pt x="1203" y="438"/>
                    <a:pt x="1225" y="490"/>
                    <a:pt x="1248" y="438"/>
                  </a:cubicBezTo>
                  <a:cubicBezTo>
                    <a:pt x="1270" y="446"/>
                    <a:pt x="1292" y="476"/>
                    <a:pt x="1292" y="498"/>
                  </a:cubicBezTo>
                  <a:cubicBezTo>
                    <a:pt x="1352" y="498"/>
                    <a:pt x="1411" y="609"/>
                    <a:pt x="1419" y="654"/>
                  </a:cubicBezTo>
                  <a:cubicBezTo>
                    <a:pt x="1426" y="765"/>
                    <a:pt x="1359" y="765"/>
                    <a:pt x="1270" y="772"/>
                  </a:cubicBezTo>
                  <a:cubicBezTo>
                    <a:pt x="1278" y="802"/>
                    <a:pt x="1255" y="802"/>
                    <a:pt x="1240" y="817"/>
                  </a:cubicBezTo>
                  <a:cubicBezTo>
                    <a:pt x="1218" y="839"/>
                    <a:pt x="1218" y="861"/>
                    <a:pt x="1218" y="891"/>
                  </a:cubicBezTo>
                  <a:cubicBezTo>
                    <a:pt x="1211" y="914"/>
                    <a:pt x="1188" y="929"/>
                    <a:pt x="1166" y="943"/>
                  </a:cubicBezTo>
                  <a:cubicBezTo>
                    <a:pt x="1144" y="966"/>
                    <a:pt x="1151" y="987"/>
                    <a:pt x="1144" y="1009"/>
                  </a:cubicBezTo>
                  <a:cubicBezTo>
                    <a:pt x="1144" y="1046"/>
                    <a:pt x="1107" y="1046"/>
                    <a:pt x="1084" y="1061"/>
                  </a:cubicBezTo>
                  <a:cubicBezTo>
                    <a:pt x="1055" y="1076"/>
                    <a:pt x="1062" y="1083"/>
                    <a:pt x="1040" y="1113"/>
                  </a:cubicBezTo>
                  <a:cubicBezTo>
                    <a:pt x="1018" y="1143"/>
                    <a:pt x="936" y="1128"/>
                    <a:pt x="936" y="1180"/>
                  </a:cubicBezTo>
                  <a:cubicBezTo>
                    <a:pt x="914" y="1187"/>
                    <a:pt x="899" y="1165"/>
                    <a:pt x="876" y="1165"/>
                  </a:cubicBezTo>
                  <a:cubicBezTo>
                    <a:pt x="854" y="1158"/>
                    <a:pt x="847" y="1173"/>
                    <a:pt x="832" y="1180"/>
                  </a:cubicBezTo>
                  <a:cubicBezTo>
                    <a:pt x="787" y="1187"/>
                    <a:pt x="750" y="1187"/>
                    <a:pt x="706" y="1187"/>
                  </a:cubicBezTo>
                  <a:cubicBezTo>
                    <a:pt x="706" y="1232"/>
                    <a:pt x="706" y="1276"/>
                    <a:pt x="706" y="1321"/>
                  </a:cubicBezTo>
                  <a:cubicBezTo>
                    <a:pt x="683" y="1321"/>
                    <a:pt x="668" y="1321"/>
                    <a:pt x="654" y="1321"/>
                  </a:cubicBezTo>
                  <a:cubicBezTo>
                    <a:pt x="646" y="1336"/>
                    <a:pt x="594" y="1395"/>
                    <a:pt x="631" y="1410"/>
                  </a:cubicBezTo>
                  <a:cubicBezTo>
                    <a:pt x="631" y="1425"/>
                    <a:pt x="631" y="1447"/>
                    <a:pt x="631" y="1462"/>
                  </a:cubicBezTo>
                  <a:cubicBezTo>
                    <a:pt x="602" y="1470"/>
                    <a:pt x="579" y="1440"/>
                    <a:pt x="542" y="1447"/>
                  </a:cubicBezTo>
                  <a:cubicBezTo>
                    <a:pt x="542" y="1470"/>
                    <a:pt x="542" y="1499"/>
                    <a:pt x="542" y="1529"/>
                  </a:cubicBezTo>
                  <a:cubicBezTo>
                    <a:pt x="513" y="1544"/>
                    <a:pt x="483" y="1529"/>
                    <a:pt x="483" y="1566"/>
                  </a:cubicBezTo>
                  <a:cubicBezTo>
                    <a:pt x="483" y="1596"/>
                    <a:pt x="498" y="1625"/>
                    <a:pt x="505" y="1648"/>
                  </a:cubicBezTo>
                  <a:cubicBezTo>
                    <a:pt x="513" y="1707"/>
                    <a:pt x="483" y="1752"/>
                    <a:pt x="423" y="1744"/>
                  </a:cubicBezTo>
                  <a:cubicBezTo>
                    <a:pt x="416" y="1804"/>
                    <a:pt x="416" y="1975"/>
                    <a:pt x="342" y="2041"/>
                  </a:cubicBezTo>
                  <a:cubicBezTo>
                    <a:pt x="357" y="2049"/>
                    <a:pt x="371" y="2064"/>
                    <a:pt x="357" y="2101"/>
                  </a:cubicBezTo>
                  <a:cubicBezTo>
                    <a:pt x="349" y="2123"/>
                    <a:pt x="327" y="2130"/>
                    <a:pt x="297" y="2138"/>
                  </a:cubicBezTo>
                  <a:cubicBezTo>
                    <a:pt x="275" y="2138"/>
                    <a:pt x="260" y="2175"/>
                    <a:pt x="230" y="2175"/>
                  </a:cubicBezTo>
                  <a:cubicBezTo>
                    <a:pt x="238" y="2145"/>
                    <a:pt x="216" y="2138"/>
                    <a:pt x="193" y="2145"/>
                  </a:cubicBezTo>
                  <a:cubicBezTo>
                    <a:pt x="193" y="2168"/>
                    <a:pt x="201" y="2182"/>
                    <a:pt x="201" y="2205"/>
                  </a:cubicBezTo>
                  <a:cubicBezTo>
                    <a:pt x="208" y="2234"/>
                    <a:pt x="193" y="2264"/>
                    <a:pt x="208" y="2287"/>
                  </a:cubicBezTo>
                  <a:cubicBezTo>
                    <a:pt x="223" y="2324"/>
                    <a:pt x="260" y="2309"/>
                    <a:pt x="282" y="2338"/>
                  </a:cubicBezTo>
                  <a:cubicBezTo>
                    <a:pt x="334" y="2420"/>
                    <a:pt x="238" y="2494"/>
                    <a:pt x="238" y="2569"/>
                  </a:cubicBezTo>
                  <a:cubicBezTo>
                    <a:pt x="260" y="2576"/>
                    <a:pt x="282" y="2554"/>
                    <a:pt x="312" y="2554"/>
                  </a:cubicBezTo>
                  <a:cubicBezTo>
                    <a:pt x="312" y="2591"/>
                    <a:pt x="305" y="2621"/>
                    <a:pt x="305" y="2650"/>
                  </a:cubicBezTo>
                  <a:cubicBezTo>
                    <a:pt x="305" y="2680"/>
                    <a:pt x="312" y="2710"/>
                    <a:pt x="290" y="2747"/>
                  </a:cubicBezTo>
                  <a:cubicBezTo>
                    <a:pt x="282" y="2762"/>
                    <a:pt x="193" y="2814"/>
                    <a:pt x="186" y="2784"/>
                  </a:cubicBezTo>
                  <a:cubicBezTo>
                    <a:pt x="193" y="2806"/>
                    <a:pt x="171" y="2814"/>
                    <a:pt x="163" y="2836"/>
                  </a:cubicBezTo>
                  <a:cubicBezTo>
                    <a:pt x="156" y="2851"/>
                    <a:pt x="156" y="2873"/>
                    <a:pt x="163" y="2895"/>
                  </a:cubicBezTo>
                  <a:cubicBezTo>
                    <a:pt x="171" y="2895"/>
                    <a:pt x="186" y="2888"/>
                    <a:pt x="193" y="2881"/>
                  </a:cubicBezTo>
                  <a:cubicBezTo>
                    <a:pt x="238" y="2903"/>
                    <a:pt x="260" y="2910"/>
                    <a:pt x="253" y="2962"/>
                  </a:cubicBezTo>
                  <a:cubicBezTo>
                    <a:pt x="253" y="3029"/>
                    <a:pt x="245" y="3029"/>
                    <a:pt x="186" y="3036"/>
                  </a:cubicBezTo>
                  <a:cubicBezTo>
                    <a:pt x="178" y="3059"/>
                    <a:pt x="208" y="3074"/>
                    <a:pt x="201" y="3096"/>
                  </a:cubicBezTo>
                  <a:cubicBezTo>
                    <a:pt x="186" y="3126"/>
                    <a:pt x="156" y="3126"/>
                    <a:pt x="178" y="3155"/>
                  </a:cubicBezTo>
                  <a:cubicBezTo>
                    <a:pt x="208" y="3140"/>
                    <a:pt x="230" y="3103"/>
                    <a:pt x="268" y="3126"/>
                  </a:cubicBezTo>
                  <a:cubicBezTo>
                    <a:pt x="297" y="3148"/>
                    <a:pt x="290" y="3192"/>
                    <a:pt x="327" y="3200"/>
                  </a:cubicBezTo>
                  <a:cubicBezTo>
                    <a:pt x="327" y="3259"/>
                    <a:pt x="327" y="3281"/>
                    <a:pt x="379" y="3281"/>
                  </a:cubicBezTo>
                  <a:cubicBezTo>
                    <a:pt x="379" y="3296"/>
                    <a:pt x="386" y="3304"/>
                    <a:pt x="386" y="3319"/>
                  </a:cubicBezTo>
                  <a:cubicBezTo>
                    <a:pt x="423" y="3319"/>
                    <a:pt x="483" y="3319"/>
                    <a:pt x="498" y="3356"/>
                  </a:cubicBezTo>
                  <a:cubicBezTo>
                    <a:pt x="505" y="3386"/>
                    <a:pt x="461" y="3400"/>
                    <a:pt x="468" y="3430"/>
                  </a:cubicBezTo>
                  <a:cubicBezTo>
                    <a:pt x="475" y="3430"/>
                    <a:pt x="483" y="3437"/>
                    <a:pt x="490" y="3437"/>
                  </a:cubicBezTo>
                  <a:cubicBezTo>
                    <a:pt x="475" y="3452"/>
                    <a:pt x="461" y="3460"/>
                    <a:pt x="461" y="3482"/>
                  </a:cubicBezTo>
                  <a:cubicBezTo>
                    <a:pt x="453" y="3489"/>
                    <a:pt x="453" y="3482"/>
                    <a:pt x="446" y="3497"/>
                  </a:cubicBezTo>
                  <a:cubicBezTo>
                    <a:pt x="431" y="3504"/>
                    <a:pt x="416" y="3504"/>
                    <a:pt x="409" y="3519"/>
                  </a:cubicBezTo>
                  <a:cubicBezTo>
                    <a:pt x="379" y="3526"/>
                    <a:pt x="342" y="3519"/>
                    <a:pt x="319" y="3512"/>
                  </a:cubicBezTo>
                  <a:cubicBezTo>
                    <a:pt x="290" y="3504"/>
                    <a:pt x="282" y="3467"/>
                    <a:pt x="260" y="3452"/>
                  </a:cubicBezTo>
                  <a:cubicBezTo>
                    <a:pt x="230" y="3430"/>
                    <a:pt x="156" y="3549"/>
                    <a:pt x="112" y="3541"/>
                  </a:cubicBezTo>
                  <a:cubicBezTo>
                    <a:pt x="112" y="3549"/>
                    <a:pt x="112" y="3549"/>
                    <a:pt x="112" y="3556"/>
                  </a:cubicBezTo>
                  <a:cubicBezTo>
                    <a:pt x="67" y="3564"/>
                    <a:pt x="112" y="3631"/>
                    <a:pt x="67" y="3638"/>
                  </a:cubicBezTo>
                  <a:cubicBezTo>
                    <a:pt x="30" y="3645"/>
                    <a:pt x="45" y="3734"/>
                    <a:pt x="60" y="3757"/>
                  </a:cubicBezTo>
                  <a:cubicBezTo>
                    <a:pt x="74" y="3779"/>
                    <a:pt x="149" y="3809"/>
                    <a:pt x="89" y="3846"/>
                  </a:cubicBezTo>
                  <a:cubicBezTo>
                    <a:pt x="52" y="3868"/>
                    <a:pt x="0" y="3853"/>
                    <a:pt x="15" y="3905"/>
                  </a:cubicBezTo>
                  <a:cubicBezTo>
                    <a:pt x="15" y="3905"/>
                    <a:pt x="15" y="3928"/>
                    <a:pt x="15" y="3950"/>
                  </a:cubicBezTo>
                  <a:cubicBezTo>
                    <a:pt x="22" y="3950"/>
                    <a:pt x="30" y="3950"/>
                    <a:pt x="37" y="3957"/>
                  </a:cubicBezTo>
                  <a:cubicBezTo>
                    <a:pt x="52" y="3965"/>
                    <a:pt x="60" y="3987"/>
                    <a:pt x="74" y="3994"/>
                  </a:cubicBezTo>
                  <a:cubicBezTo>
                    <a:pt x="89" y="4017"/>
                    <a:pt x="134" y="4031"/>
                    <a:pt x="156" y="4009"/>
                  </a:cubicBezTo>
                  <a:cubicBezTo>
                    <a:pt x="208" y="3957"/>
                    <a:pt x="297" y="4121"/>
                    <a:pt x="319" y="4150"/>
                  </a:cubicBezTo>
                  <a:cubicBezTo>
                    <a:pt x="342" y="4188"/>
                    <a:pt x="349" y="4232"/>
                    <a:pt x="364" y="4269"/>
                  </a:cubicBezTo>
                  <a:cubicBezTo>
                    <a:pt x="379" y="4306"/>
                    <a:pt x="342" y="4321"/>
                    <a:pt x="349" y="4358"/>
                  </a:cubicBezTo>
                  <a:cubicBezTo>
                    <a:pt x="386" y="4373"/>
                    <a:pt x="416" y="4328"/>
                    <a:pt x="453" y="4336"/>
                  </a:cubicBezTo>
                  <a:cubicBezTo>
                    <a:pt x="453" y="4351"/>
                    <a:pt x="453" y="4366"/>
                    <a:pt x="453" y="4381"/>
                  </a:cubicBezTo>
                  <a:cubicBezTo>
                    <a:pt x="483" y="4388"/>
                    <a:pt x="483" y="4366"/>
                    <a:pt x="505" y="4366"/>
                  </a:cubicBezTo>
                  <a:cubicBezTo>
                    <a:pt x="505" y="4373"/>
                    <a:pt x="505" y="4373"/>
                    <a:pt x="505" y="4373"/>
                  </a:cubicBezTo>
                  <a:cubicBezTo>
                    <a:pt x="528" y="4396"/>
                    <a:pt x="483" y="4425"/>
                    <a:pt x="513" y="4462"/>
                  </a:cubicBezTo>
                  <a:cubicBezTo>
                    <a:pt x="542" y="4492"/>
                    <a:pt x="535" y="4536"/>
                    <a:pt x="535" y="4574"/>
                  </a:cubicBezTo>
                  <a:cubicBezTo>
                    <a:pt x="535" y="4693"/>
                    <a:pt x="587" y="4611"/>
                    <a:pt x="661" y="4603"/>
                  </a:cubicBezTo>
                  <a:cubicBezTo>
                    <a:pt x="691" y="4596"/>
                    <a:pt x="713" y="4633"/>
                    <a:pt x="743" y="4626"/>
                  </a:cubicBezTo>
                  <a:lnTo>
                    <a:pt x="750" y="4626"/>
                  </a:lnTo>
                  <a:cubicBezTo>
                    <a:pt x="750" y="4611"/>
                    <a:pt x="750" y="4596"/>
                    <a:pt x="750" y="4596"/>
                  </a:cubicBezTo>
                  <a:cubicBezTo>
                    <a:pt x="750" y="4536"/>
                    <a:pt x="787" y="4514"/>
                    <a:pt x="817" y="4470"/>
                  </a:cubicBezTo>
                  <a:cubicBezTo>
                    <a:pt x="854" y="4425"/>
                    <a:pt x="854" y="4366"/>
                    <a:pt x="862" y="4314"/>
                  </a:cubicBezTo>
                  <a:cubicBezTo>
                    <a:pt x="891" y="4306"/>
                    <a:pt x="906" y="4284"/>
                    <a:pt x="928" y="4262"/>
                  </a:cubicBezTo>
                  <a:cubicBezTo>
                    <a:pt x="943" y="4254"/>
                    <a:pt x="951" y="4247"/>
                    <a:pt x="965" y="4239"/>
                  </a:cubicBezTo>
                  <a:cubicBezTo>
                    <a:pt x="980" y="4232"/>
                    <a:pt x="1003" y="4247"/>
                    <a:pt x="1018" y="4239"/>
                  </a:cubicBezTo>
                  <a:cubicBezTo>
                    <a:pt x="1077" y="4210"/>
                    <a:pt x="1077" y="4128"/>
                    <a:pt x="1122" y="4091"/>
                  </a:cubicBezTo>
                  <a:cubicBezTo>
                    <a:pt x="1144" y="4091"/>
                    <a:pt x="1159" y="4083"/>
                    <a:pt x="1181" y="4083"/>
                  </a:cubicBezTo>
                  <a:cubicBezTo>
                    <a:pt x="1188" y="4031"/>
                    <a:pt x="1181" y="4017"/>
                    <a:pt x="1136" y="3987"/>
                  </a:cubicBezTo>
                  <a:cubicBezTo>
                    <a:pt x="1166" y="3980"/>
                    <a:pt x="1196" y="3980"/>
                    <a:pt x="1225" y="3980"/>
                  </a:cubicBezTo>
                  <a:cubicBezTo>
                    <a:pt x="1233" y="3928"/>
                    <a:pt x="1278" y="3950"/>
                    <a:pt x="1300" y="3928"/>
                  </a:cubicBezTo>
                  <a:cubicBezTo>
                    <a:pt x="1330" y="3905"/>
                    <a:pt x="1330" y="3846"/>
                    <a:pt x="1322" y="3816"/>
                  </a:cubicBezTo>
                  <a:cubicBezTo>
                    <a:pt x="1344" y="3816"/>
                    <a:pt x="1359" y="3816"/>
                    <a:pt x="1374" y="3816"/>
                  </a:cubicBezTo>
                  <a:cubicBezTo>
                    <a:pt x="1389" y="3720"/>
                    <a:pt x="1352" y="3638"/>
                    <a:pt x="1352" y="3549"/>
                  </a:cubicBezTo>
                  <a:cubicBezTo>
                    <a:pt x="1352" y="3512"/>
                    <a:pt x="1367" y="3467"/>
                    <a:pt x="1344" y="3437"/>
                  </a:cubicBezTo>
                  <a:cubicBezTo>
                    <a:pt x="1337" y="3408"/>
                    <a:pt x="1300" y="3400"/>
                    <a:pt x="1292" y="3371"/>
                  </a:cubicBezTo>
                  <a:cubicBezTo>
                    <a:pt x="1285" y="3371"/>
                    <a:pt x="1263" y="3363"/>
                    <a:pt x="1248" y="3363"/>
                  </a:cubicBezTo>
                  <a:cubicBezTo>
                    <a:pt x="1248" y="3296"/>
                    <a:pt x="1315" y="3237"/>
                    <a:pt x="1292" y="3170"/>
                  </a:cubicBezTo>
                  <a:cubicBezTo>
                    <a:pt x="1278" y="3126"/>
                    <a:pt x="1218" y="3155"/>
                    <a:pt x="1218" y="3103"/>
                  </a:cubicBezTo>
                  <a:cubicBezTo>
                    <a:pt x="1196" y="3103"/>
                    <a:pt x="1173" y="3103"/>
                    <a:pt x="1159" y="3103"/>
                  </a:cubicBezTo>
                  <a:cubicBezTo>
                    <a:pt x="1122" y="3044"/>
                    <a:pt x="1173" y="2992"/>
                    <a:pt x="1173" y="2932"/>
                  </a:cubicBezTo>
                  <a:cubicBezTo>
                    <a:pt x="1203" y="2932"/>
                    <a:pt x="1263" y="2918"/>
                    <a:pt x="1255" y="2970"/>
                  </a:cubicBezTo>
                  <a:cubicBezTo>
                    <a:pt x="1337" y="2970"/>
                    <a:pt x="1389" y="2984"/>
                    <a:pt x="1456" y="3029"/>
                  </a:cubicBezTo>
                  <a:cubicBezTo>
                    <a:pt x="1456" y="3066"/>
                    <a:pt x="1456" y="3133"/>
                    <a:pt x="1515" y="3118"/>
                  </a:cubicBezTo>
                  <a:cubicBezTo>
                    <a:pt x="1508" y="3051"/>
                    <a:pt x="1627" y="3074"/>
                    <a:pt x="1664" y="3089"/>
                  </a:cubicBezTo>
                  <a:cubicBezTo>
                    <a:pt x="1664" y="3111"/>
                    <a:pt x="1664" y="3140"/>
                    <a:pt x="1664" y="3163"/>
                  </a:cubicBezTo>
                  <a:cubicBezTo>
                    <a:pt x="1700" y="3170"/>
                    <a:pt x="1715" y="3140"/>
                    <a:pt x="1737" y="3126"/>
                  </a:cubicBezTo>
                  <a:cubicBezTo>
                    <a:pt x="1737" y="3089"/>
                    <a:pt x="1752" y="3044"/>
                    <a:pt x="1729" y="3014"/>
                  </a:cubicBezTo>
                  <a:cubicBezTo>
                    <a:pt x="1729" y="3007"/>
                    <a:pt x="1634" y="3014"/>
                    <a:pt x="1627" y="3014"/>
                  </a:cubicBezTo>
                  <a:cubicBezTo>
                    <a:pt x="1597" y="3007"/>
                    <a:pt x="1537" y="2999"/>
                    <a:pt x="1530" y="2962"/>
                  </a:cubicBezTo>
                  <a:cubicBezTo>
                    <a:pt x="1530" y="2925"/>
                    <a:pt x="1537" y="2888"/>
                    <a:pt x="1545" y="2858"/>
                  </a:cubicBezTo>
                  <a:cubicBezTo>
                    <a:pt x="1552" y="2791"/>
                    <a:pt x="1589" y="2717"/>
                    <a:pt x="1545" y="2658"/>
                  </a:cubicBezTo>
                  <a:cubicBezTo>
                    <a:pt x="1537" y="2643"/>
                    <a:pt x="1508" y="2650"/>
                    <a:pt x="1508" y="2628"/>
                  </a:cubicBezTo>
                  <a:cubicBezTo>
                    <a:pt x="1500" y="2598"/>
                    <a:pt x="1508" y="2576"/>
                    <a:pt x="1508" y="2546"/>
                  </a:cubicBezTo>
                  <a:cubicBezTo>
                    <a:pt x="1500" y="2472"/>
                    <a:pt x="1508" y="2390"/>
                    <a:pt x="1515" y="2316"/>
                  </a:cubicBezTo>
                  <a:cubicBezTo>
                    <a:pt x="1523" y="2316"/>
                    <a:pt x="1537" y="2316"/>
                    <a:pt x="1552" y="2324"/>
                  </a:cubicBezTo>
                  <a:cubicBezTo>
                    <a:pt x="1552" y="2353"/>
                    <a:pt x="1567" y="2383"/>
                    <a:pt x="1604" y="2376"/>
                  </a:cubicBezTo>
                  <a:cubicBezTo>
                    <a:pt x="1619" y="2368"/>
                    <a:pt x="1634" y="2331"/>
                    <a:pt x="1649" y="2316"/>
                  </a:cubicBezTo>
                  <a:cubicBezTo>
                    <a:pt x="1678" y="2257"/>
                    <a:pt x="1700" y="2197"/>
                    <a:pt x="1700" y="2130"/>
                  </a:cubicBezTo>
                  <a:cubicBezTo>
                    <a:pt x="1774" y="2123"/>
                    <a:pt x="1856" y="2138"/>
                    <a:pt x="1930" y="2138"/>
                  </a:cubicBezTo>
                  <a:cubicBezTo>
                    <a:pt x="1952" y="2138"/>
                    <a:pt x="1997" y="2130"/>
                    <a:pt x="2019" y="2153"/>
                  </a:cubicBezTo>
                  <a:cubicBezTo>
                    <a:pt x="2041" y="2175"/>
                    <a:pt x="2064" y="2168"/>
                    <a:pt x="2093" y="2168"/>
                  </a:cubicBezTo>
                  <a:cubicBezTo>
                    <a:pt x="2101" y="2145"/>
                    <a:pt x="2116" y="2123"/>
                    <a:pt x="2123" y="2093"/>
                  </a:cubicBezTo>
                  <a:cubicBezTo>
                    <a:pt x="2131" y="2071"/>
                    <a:pt x="2116" y="2041"/>
                    <a:pt x="2131" y="2027"/>
                  </a:cubicBezTo>
                  <a:cubicBezTo>
                    <a:pt x="2153" y="1989"/>
                    <a:pt x="2220" y="2004"/>
                    <a:pt x="2257" y="2004"/>
                  </a:cubicBezTo>
                  <a:cubicBezTo>
                    <a:pt x="2264" y="1975"/>
                    <a:pt x="2227" y="1960"/>
                    <a:pt x="2227" y="1930"/>
                  </a:cubicBezTo>
                  <a:cubicBezTo>
                    <a:pt x="2220" y="1893"/>
                    <a:pt x="2227" y="1841"/>
                    <a:pt x="2249" y="1811"/>
                  </a:cubicBezTo>
                  <a:cubicBezTo>
                    <a:pt x="2264" y="1789"/>
                    <a:pt x="2301" y="1782"/>
                    <a:pt x="2301" y="1767"/>
                  </a:cubicBezTo>
                  <a:cubicBezTo>
                    <a:pt x="2309" y="1744"/>
                    <a:pt x="2294" y="1722"/>
                    <a:pt x="2316" y="1715"/>
                  </a:cubicBezTo>
                  <a:cubicBezTo>
                    <a:pt x="2331" y="1655"/>
                    <a:pt x="2361" y="1640"/>
                    <a:pt x="2413" y="1611"/>
                  </a:cubicBezTo>
                  <a:cubicBezTo>
                    <a:pt x="2390" y="1566"/>
                    <a:pt x="2338" y="1544"/>
                    <a:pt x="2368" y="1485"/>
                  </a:cubicBezTo>
                  <a:cubicBezTo>
                    <a:pt x="2383" y="1455"/>
                    <a:pt x="2405" y="1477"/>
                    <a:pt x="2405" y="1440"/>
                  </a:cubicBezTo>
                  <a:cubicBezTo>
                    <a:pt x="2405" y="1410"/>
                    <a:pt x="2450" y="1380"/>
                    <a:pt x="2472" y="1373"/>
                  </a:cubicBezTo>
                  <a:cubicBezTo>
                    <a:pt x="2509" y="1343"/>
                    <a:pt x="2576" y="1284"/>
                    <a:pt x="2621" y="1276"/>
                  </a:cubicBezTo>
                  <a:cubicBezTo>
                    <a:pt x="2710" y="1254"/>
                    <a:pt x="2702" y="1225"/>
                    <a:pt x="2702" y="1150"/>
                  </a:cubicBezTo>
                  <a:cubicBezTo>
                    <a:pt x="2695" y="1143"/>
                    <a:pt x="2687" y="1143"/>
                    <a:pt x="2687" y="1143"/>
                  </a:cubicBezTo>
                  <a:cubicBezTo>
                    <a:pt x="2702" y="1143"/>
                    <a:pt x="2710" y="1143"/>
                    <a:pt x="2725" y="1143"/>
                  </a:cubicBezTo>
                  <a:cubicBezTo>
                    <a:pt x="2739" y="1098"/>
                    <a:pt x="2762" y="1061"/>
                    <a:pt x="2799" y="1031"/>
                  </a:cubicBezTo>
                  <a:cubicBezTo>
                    <a:pt x="2821" y="1002"/>
                    <a:pt x="2881" y="1009"/>
                    <a:pt x="2881" y="95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8" name="Freeform 15"/>
            <p:cNvSpPr>
              <a:spLocks noChangeArrowheads="1"/>
            </p:cNvSpPr>
            <p:nvPr/>
          </p:nvSpPr>
          <p:spPr bwMode="auto">
            <a:xfrm>
              <a:off x="10368191" y="4179130"/>
              <a:ext cx="960808" cy="943023"/>
            </a:xfrm>
            <a:custGeom>
              <a:avLst/>
              <a:gdLst>
                <a:gd name="T0" fmla="*/ 1938 w 2221"/>
                <a:gd name="T1" fmla="*/ 668 h 2184"/>
                <a:gd name="T2" fmla="*/ 1864 w 2221"/>
                <a:gd name="T3" fmla="*/ 616 h 2184"/>
                <a:gd name="T4" fmla="*/ 1842 w 2221"/>
                <a:gd name="T5" fmla="*/ 594 h 2184"/>
                <a:gd name="T6" fmla="*/ 1782 w 2221"/>
                <a:gd name="T7" fmla="*/ 453 h 2184"/>
                <a:gd name="T8" fmla="*/ 1715 w 2221"/>
                <a:gd name="T9" fmla="*/ 483 h 2184"/>
                <a:gd name="T10" fmla="*/ 1604 w 2221"/>
                <a:gd name="T11" fmla="*/ 468 h 2184"/>
                <a:gd name="T12" fmla="*/ 1559 w 2221"/>
                <a:gd name="T13" fmla="*/ 334 h 2184"/>
                <a:gd name="T14" fmla="*/ 1493 w 2221"/>
                <a:gd name="T15" fmla="*/ 215 h 2184"/>
                <a:gd name="T16" fmla="*/ 1262 w 2221"/>
                <a:gd name="T17" fmla="*/ 282 h 2184"/>
                <a:gd name="T18" fmla="*/ 1107 w 2221"/>
                <a:gd name="T19" fmla="*/ 208 h 2184"/>
                <a:gd name="T20" fmla="*/ 988 w 2221"/>
                <a:gd name="T21" fmla="*/ 149 h 2184"/>
                <a:gd name="T22" fmla="*/ 876 w 2221"/>
                <a:gd name="T23" fmla="*/ 96 h 2184"/>
                <a:gd name="T24" fmla="*/ 691 w 2221"/>
                <a:gd name="T25" fmla="*/ 22 h 2184"/>
                <a:gd name="T26" fmla="*/ 505 w 2221"/>
                <a:gd name="T27" fmla="*/ 141 h 2184"/>
                <a:gd name="T28" fmla="*/ 386 w 2221"/>
                <a:gd name="T29" fmla="*/ 186 h 2184"/>
                <a:gd name="T30" fmla="*/ 349 w 2221"/>
                <a:gd name="T31" fmla="*/ 215 h 2184"/>
                <a:gd name="T32" fmla="*/ 282 w 2221"/>
                <a:gd name="T33" fmla="*/ 186 h 2184"/>
                <a:gd name="T34" fmla="*/ 230 w 2221"/>
                <a:gd name="T35" fmla="*/ 253 h 2184"/>
                <a:gd name="T36" fmla="*/ 275 w 2221"/>
                <a:gd name="T37" fmla="*/ 356 h 2184"/>
                <a:gd name="T38" fmla="*/ 208 w 2221"/>
                <a:gd name="T39" fmla="*/ 490 h 2184"/>
                <a:gd name="T40" fmla="*/ 193 w 2221"/>
                <a:gd name="T41" fmla="*/ 512 h 2184"/>
                <a:gd name="T42" fmla="*/ 186 w 2221"/>
                <a:gd name="T43" fmla="*/ 542 h 2184"/>
                <a:gd name="T44" fmla="*/ 156 w 2221"/>
                <a:gd name="T45" fmla="*/ 646 h 2184"/>
                <a:gd name="T46" fmla="*/ 52 w 2221"/>
                <a:gd name="T47" fmla="*/ 743 h 2184"/>
                <a:gd name="T48" fmla="*/ 0 w 2221"/>
                <a:gd name="T49" fmla="*/ 824 h 2184"/>
                <a:gd name="T50" fmla="*/ 178 w 2221"/>
                <a:gd name="T51" fmla="*/ 899 h 2184"/>
                <a:gd name="T52" fmla="*/ 282 w 2221"/>
                <a:gd name="T53" fmla="*/ 1166 h 2184"/>
                <a:gd name="T54" fmla="*/ 342 w 2221"/>
                <a:gd name="T55" fmla="*/ 1359 h 2184"/>
                <a:gd name="T56" fmla="*/ 490 w 2221"/>
                <a:gd name="T57" fmla="*/ 1322 h 2184"/>
                <a:gd name="T58" fmla="*/ 609 w 2221"/>
                <a:gd name="T59" fmla="*/ 1448 h 2184"/>
                <a:gd name="T60" fmla="*/ 624 w 2221"/>
                <a:gd name="T61" fmla="*/ 1530 h 2184"/>
                <a:gd name="T62" fmla="*/ 765 w 2221"/>
                <a:gd name="T63" fmla="*/ 1678 h 2184"/>
                <a:gd name="T64" fmla="*/ 802 w 2221"/>
                <a:gd name="T65" fmla="*/ 1715 h 2184"/>
                <a:gd name="T66" fmla="*/ 839 w 2221"/>
                <a:gd name="T67" fmla="*/ 1790 h 2184"/>
                <a:gd name="T68" fmla="*/ 980 w 2221"/>
                <a:gd name="T69" fmla="*/ 1938 h 2184"/>
                <a:gd name="T70" fmla="*/ 1092 w 2221"/>
                <a:gd name="T71" fmla="*/ 2102 h 2184"/>
                <a:gd name="T72" fmla="*/ 1225 w 2221"/>
                <a:gd name="T73" fmla="*/ 2161 h 2184"/>
                <a:gd name="T74" fmla="*/ 1225 w 2221"/>
                <a:gd name="T75" fmla="*/ 2161 h 2184"/>
                <a:gd name="T76" fmla="*/ 1225 w 2221"/>
                <a:gd name="T77" fmla="*/ 2161 h 2184"/>
                <a:gd name="T78" fmla="*/ 1344 w 2221"/>
                <a:gd name="T79" fmla="*/ 2102 h 2184"/>
                <a:gd name="T80" fmla="*/ 1322 w 2221"/>
                <a:gd name="T81" fmla="*/ 1938 h 2184"/>
                <a:gd name="T82" fmla="*/ 1381 w 2221"/>
                <a:gd name="T83" fmla="*/ 1805 h 2184"/>
                <a:gd name="T84" fmla="*/ 1366 w 2221"/>
                <a:gd name="T85" fmla="*/ 1738 h 2184"/>
                <a:gd name="T86" fmla="*/ 1404 w 2221"/>
                <a:gd name="T87" fmla="*/ 1715 h 2184"/>
                <a:gd name="T88" fmla="*/ 1567 w 2221"/>
                <a:gd name="T89" fmla="*/ 1641 h 2184"/>
                <a:gd name="T90" fmla="*/ 1723 w 2221"/>
                <a:gd name="T91" fmla="*/ 1537 h 2184"/>
                <a:gd name="T92" fmla="*/ 1968 w 2221"/>
                <a:gd name="T93" fmla="*/ 1582 h 2184"/>
                <a:gd name="T94" fmla="*/ 2220 w 2221"/>
                <a:gd name="T95" fmla="*/ 1656 h 2184"/>
                <a:gd name="T96" fmla="*/ 2161 w 2221"/>
                <a:gd name="T97" fmla="*/ 1485 h 2184"/>
                <a:gd name="T98" fmla="*/ 2131 w 2221"/>
                <a:gd name="T99" fmla="*/ 1381 h 2184"/>
                <a:gd name="T100" fmla="*/ 2087 w 2221"/>
                <a:gd name="T101" fmla="*/ 1307 h 2184"/>
                <a:gd name="T102" fmla="*/ 2131 w 2221"/>
                <a:gd name="T103" fmla="*/ 1158 h 2184"/>
                <a:gd name="T104" fmla="*/ 2049 w 2221"/>
                <a:gd name="T105" fmla="*/ 921 h 2184"/>
                <a:gd name="T106" fmla="*/ 2005 w 2221"/>
                <a:gd name="T107" fmla="*/ 832 h 2184"/>
                <a:gd name="T108" fmla="*/ 1953 w 2221"/>
                <a:gd name="T109" fmla="*/ 743 h 2184"/>
                <a:gd name="T110" fmla="*/ 1983 w 2221"/>
                <a:gd name="T111" fmla="*/ 668 h 2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21" h="2184">
                  <a:moveTo>
                    <a:pt x="1938" y="668"/>
                  </a:moveTo>
                  <a:lnTo>
                    <a:pt x="1938" y="668"/>
                  </a:lnTo>
                  <a:cubicBezTo>
                    <a:pt x="1916" y="668"/>
                    <a:pt x="1916" y="668"/>
                    <a:pt x="1901" y="646"/>
                  </a:cubicBezTo>
                  <a:cubicBezTo>
                    <a:pt x="1886" y="631"/>
                    <a:pt x="1886" y="624"/>
                    <a:pt x="1864" y="616"/>
                  </a:cubicBezTo>
                  <a:cubicBezTo>
                    <a:pt x="1849" y="616"/>
                    <a:pt x="1819" y="624"/>
                    <a:pt x="1812" y="631"/>
                  </a:cubicBezTo>
                  <a:cubicBezTo>
                    <a:pt x="1812" y="616"/>
                    <a:pt x="1819" y="587"/>
                    <a:pt x="1842" y="594"/>
                  </a:cubicBezTo>
                  <a:cubicBezTo>
                    <a:pt x="1857" y="550"/>
                    <a:pt x="1909" y="379"/>
                    <a:pt x="1804" y="431"/>
                  </a:cubicBezTo>
                  <a:cubicBezTo>
                    <a:pt x="1797" y="438"/>
                    <a:pt x="1790" y="446"/>
                    <a:pt x="1782" y="453"/>
                  </a:cubicBezTo>
                  <a:cubicBezTo>
                    <a:pt x="1775" y="453"/>
                    <a:pt x="1760" y="446"/>
                    <a:pt x="1752" y="453"/>
                  </a:cubicBezTo>
                  <a:cubicBezTo>
                    <a:pt x="1738" y="461"/>
                    <a:pt x="1738" y="483"/>
                    <a:pt x="1715" y="483"/>
                  </a:cubicBezTo>
                  <a:cubicBezTo>
                    <a:pt x="1701" y="490"/>
                    <a:pt x="1678" y="475"/>
                    <a:pt x="1663" y="475"/>
                  </a:cubicBezTo>
                  <a:cubicBezTo>
                    <a:pt x="1641" y="468"/>
                    <a:pt x="1619" y="475"/>
                    <a:pt x="1604" y="468"/>
                  </a:cubicBezTo>
                  <a:cubicBezTo>
                    <a:pt x="1604" y="446"/>
                    <a:pt x="1604" y="423"/>
                    <a:pt x="1604" y="401"/>
                  </a:cubicBezTo>
                  <a:cubicBezTo>
                    <a:pt x="1597" y="379"/>
                    <a:pt x="1574" y="349"/>
                    <a:pt x="1559" y="334"/>
                  </a:cubicBezTo>
                  <a:cubicBezTo>
                    <a:pt x="1545" y="312"/>
                    <a:pt x="1507" y="304"/>
                    <a:pt x="1493" y="290"/>
                  </a:cubicBezTo>
                  <a:cubicBezTo>
                    <a:pt x="1485" y="267"/>
                    <a:pt x="1493" y="238"/>
                    <a:pt x="1493" y="215"/>
                  </a:cubicBezTo>
                  <a:cubicBezTo>
                    <a:pt x="1455" y="208"/>
                    <a:pt x="1418" y="245"/>
                    <a:pt x="1389" y="253"/>
                  </a:cubicBezTo>
                  <a:cubicBezTo>
                    <a:pt x="1352" y="267"/>
                    <a:pt x="1307" y="282"/>
                    <a:pt x="1262" y="282"/>
                  </a:cubicBezTo>
                  <a:cubicBezTo>
                    <a:pt x="1218" y="290"/>
                    <a:pt x="1173" y="282"/>
                    <a:pt x="1144" y="245"/>
                  </a:cubicBezTo>
                  <a:cubicBezTo>
                    <a:pt x="1129" y="223"/>
                    <a:pt x="1129" y="215"/>
                    <a:pt x="1107" y="208"/>
                  </a:cubicBezTo>
                  <a:cubicBezTo>
                    <a:pt x="1084" y="208"/>
                    <a:pt x="1055" y="215"/>
                    <a:pt x="1032" y="208"/>
                  </a:cubicBezTo>
                  <a:cubicBezTo>
                    <a:pt x="1025" y="186"/>
                    <a:pt x="995" y="171"/>
                    <a:pt x="988" y="149"/>
                  </a:cubicBezTo>
                  <a:cubicBezTo>
                    <a:pt x="973" y="119"/>
                    <a:pt x="980" y="119"/>
                    <a:pt x="943" y="111"/>
                  </a:cubicBezTo>
                  <a:cubicBezTo>
                    <a:pt x="921" y="111"/>
                    <a:pt x="891" y="111"/>
                    <a:pt x="876" y="96"/>
                  </a:cubicBezTo>
                  <a:cubicBezTo>
                    <a:pt x="854" y="74"/>
                    <a:pt x="869" y="52"/>
                    <a:pt x="854" y="30"/>
                  </a:cubicBezTo>
                  <a:cubicBezTo>
                    <a:pt x="802" y="22"/>
                    <a:pt x="742" y="22"/>
                    <a:pt x="691" y="22"/>
                  </a:cubicBezTo>
                  <a:cubicBezTo>
                    <a:pt x="631" y="15"/>
                    <a:pt x="572" y="0"/>
                    <a:pt x="550" y="59"/>
                  </a:cubicBezTo>
                  <a:cubicBezTo>
                    <a:pt x="527" y="82"/>
                    <a:pt x="535" y="126"/>
                    <a:pt x="505" y="141"/>
                  </a:cubicBezTo>
                  <a:cubicBezTo>
                    <a:pt x="475" y="156"/>
                    <a:pt x="431" y="141"/>
                    <a:pt x="401" y="149"/>
                  </a:cubicBezTo>
                  <a:cubicBezTo>
                    <a:pt x="401" y="164"/>
                    <a:pt x="394" y="178"/>
                    <a:pt x="386" y="186"/>
                  </a:cubicBezTo>
                  <a:cubicBezTo>
                    <a:pt x="379" y="193"/>
                    <a:pt x="371" y="193"/>
                    <a:pt x="371" y="193"/>
                  </a:cubicBezTo>
                  <a:cubicBezTo>
                    <a:pt x="364" y="201"/>
                    <a:pt x="356" y="208"/>
                    <a:pt x="349" y="215"/>
                  </a:cubicBezTo>
                  <a:cubicBezTo>
                    <a:pt x="334" y="230"/>
                    <a:pt x="334" y="230"/>
                    <a:pt x="312" y="223"/>
                  </a:cubicBezTo>
                  <a:cubicBezTo>
                    <a:pt x="290" y="215"/>
                    <a:pt x="290" y="208"/>
                    <a:pt x="282" y="186"/>
                  </a:cubicBezTo>
                  <a:cubicBezTo>
                    <a:pt x="267" y="186"/>
                    <a:pt x="260" y="193"/>
                    <a:pt x="245" y="193"/>
                  </a:cubicBezTo>
                  <a:cubicBezTo>
                    <a:pt x="238" y="215"/>
                    <a:pt x="230" y="230"/>
                    <a:pt x="230" y="253"/>
                  </a:cubicBezTo>
                  <a:cubicBezTo>
                    <a:pt x="260" y="253"/>
                    <a:pt x="275" y="253"/>
                    <a:pt x="282" y="282"/>
                  </a:cubicBezTo>
                  <a:cubicBezTo>
                    <a:pt x="282" y="312"/>
                    <a:pt x="275" y="334"/>
                    <a:pt x="275" y="356"/>
                  </a:cubicBezTo>
                  <a:cubicBezTo>
                    <a:pt x="267" y="401"/>
                    <a:pt x="267" y="446"/>
                    <a:pt x="238" y="475"/>
                  </a:cubicBezTo>
                  <a:cubicBezTo>
                    <a:pt x="230" y="483"/>
                    <a:pt x="223" y="483"/>
                    <a:pt x="208" y="490"/>
                  </a:cubicBezTo>
                  <a:cubicBezTo>
                    <a:pt x="208" y="498"/>
                    <a:pt x="200" y="498"/>
                    <a:pt x="200" y="498"/>
                  </a:cubicBezTo>
                  <a:cubicBezTo>
                    <a:pt x="193" y="498"/>
                    <a:pt x="200" y="505"/>
                    <a:pt x="193" y="512"/>
                  </a:cubicBezTo>
                  <a:cubicBezTo>
                    <a:pt x="186" y="512"/>
                    <a:pt x="178" y="512"/>
                    <a:pt x="171" y="512"/>
                  </a:cubicBezTo>
                  <a:cubicBezTo>
                    <a:pt x="178" y="527"/>
                    <a:pt x="186" y="542"/>
                    <a:pt x="186" y="542"/>
                  </a:cubicBezTo>
                  <a:cubicBezTo>
                    <a:pt x="200" y="564"/>
                    <a:pt x="230" y="587"/>
                    <a:pt x="230" y="616"/>
                  </a:cubicBezTo>
                  <a:cubicBezTo>
                    <a:pt x="200" y="616"/>
                    <a:pt x="171" y="624"/>
                    <a:pt x="156" y="646"/>
                  </a:cubicBezTo>
                  <a:cubicBezTo>
                    <a:pt x="156" y="646"/>
                    <a:pt x="126" y="706"/>
                    <a:pt x="134" y="706"/>
                  </a:cubicBezTo>
                  <a:cubicBezTo>
                    <a:pt x="97" y="706"/>
                    <a:pt x="45" y="691"/>
                    <a:pt x="52" y="743"/>
                  </a:cubicBezTo>
                  <a:cubicBezTo>
                    <a:pt x="52" y="765"/>
                    <a:pt x="67" y="795"/>
                    <a:pt x="45" y="809"/>
                  </a:cubicBezTo>
                  <a:cubicBezTo>
                    <a:pt x="30" y="817"/>
                    <a:pt x="7" y="809"/>
                    <a:pt x="0" y="824"/>
                  </a:cubicBezTo>
                  <a:cubicBezTo>
                    <a:pt x="22" y="847"/>
                    <a:pt x="59" y="832"/>
                    <a:pt x="82" y="847"/>
                  </a:cubicBezTo>
                  <a:cubicBezTo>
                    <a:pt x="111" y="861"/>
                    <a:pt x="156" y="869"/>
                    <a:pt x="178" y="899"/>
                  </a:cubicBezTo>
                  <a:cubicBezTo>
                    <a:pt x="193" y="913"/>
                    <a:pt x="252" y="995"/>
                    <a:pt x="245" y="1017"/>
                  </a:cubicBezTo>
                  <a:cubicBezTo>
                    <a:pt x="148" y="995"/>
                    <a:pt x="267" y="1144"/>
                    <a:pt x="282" y="1166"/>
                  </a:cubicBezTo>
                  <a:cubicBezTo>
                    <a:pt x="305" y="1188"/>
                    <a:pt x="327" y="1218"/>
                    <a:pt x="334" y="1248"/>
                  </a:cubicBezTo>
                  <a:cubicBezTo>
                    <a:pt x="349" y="1285"/>
                    <a:pt x="342" y="1322"/>
                    <a:pt x="342" y="1359"/>
                  </a:cubicBezTo>
                  <a:cubicBezTo>
                    <a:pt x="379" y="1366"/>
                    <a:pt x="431" y="1381"/>
                    <a:pt x="445" y="1329"/>
                  </a:cubicBezTo>
                  <a:cubicBezTo>
                    <a:pt x="453" y="1292"/>
                    <a:pt x="468" y="1285"/>
                    <a:pt x="490" y="1322"/>
                  </a:cubicBezTo>
                  <a:cubicBezTo>
                    <a:pt x="505" y="1352"/>
                    <a:pt x="520" y="1403"/>
                    <a:pt x="550" y="1411"/>
                  </a:cubicBezTo>
                  <a:cubicBezTo>
                    <a:pt x="587" y="1418"/>
                    <a:pt x="609" y="1396"/>
                    <a:pt x="609" y="1448"/>
                  </a:cubicBezTo>
                  <a:cubicBezTo>
                    <a:pt x="609" y="1448"/>
                    <a:pt x="616" y="1448"/>
                    <a:pt x="624" y="1448"/>
                  </a:cubicBezTo>
                  <a:cubicBezTo>
                    <a:pt x="616" y="1470"/>
                    <a:pt x="631" y="1515"/>
                    <a:pt x="624" y="1530"/>
                  </a:cubicBezTo>
                  <a:cubicBezTo>
                    <a:pt x="609" y="1560"/>
                    <a:pt x="602" y="1574"/>
                    <a:pt x="616" y="1597"/>
                  </a:cubicBezTo>
                  <a:cubicBezTo>
                    <a:pt x="653" y="1656"/>
                    <a:pt x="713" y="1641"/>
                    <a:pt x="765" y="1678"/>
                  </a:cubicBezTo>
                  <a:cubicBezTo>
                    <a:pt x="765" y="1686"/>
                    <a:pt x="772" y="1693"/>
                    <a:pt x="772" y="1693"/>
                  </a:cubicBezTo>
                  <a:cubicBezTo>
                    <a:pt x="787" y="1701"/>
                    <a:pt x="802" y="1715"/>
                    <a:pt x="802" y="1715"/>
                  </a:cubicBezTo>
                  <a:cubicBezTo>
                    <a:pt x="802" y="1715"/>
                    <a:pt x="802" y="1723"/>
                    <a:pt x="802" y="1730"/>
                  </a:cubicBezTo>
                  <a:cubicBezTo>
                    <a:pt x="810" y="1753"/>
                    <a:pt x="824" y="1775"/>
                    <a:pt x="839" y="1790"/>
                  </a:cubicBezTo>
                  <a:cubicBezTo>
                    <a:pt x="861" y="1812"/>
                    <a:pt x="884" y="1842"/>
                    <a:pt x="913" y="1871"/>
                  </a:cubicBezTo>
                  <a:cubicBezTo>
                    <a:pt x="936" y="1886"/>
                    <a:pt x="980" y="1908"/>
                    <a:pt x="980" y="1938"/>
                  </a:cubicBezTo>
                  <a:cubicBezTo>
                    <a:pt x="988" y="1975"/>
                    <a:pt x="980" y="2013"/>
                    <a:pt x="980" y="2057"/>
                  </a:cubicBezTo>
                  <a:cubicBezTo>
                    <a:pt x="1025" y="2057"/>
                    <a:pt x="1062" y="2065"/>
                    <a:pt x="1092" y="2102"/>
                  </a:cubicBezTo>
                  <a:cubicBezTo>
                    <a:pt x="1114" y="2139"/>
                    <a:pt x="1151" y="2131"/>
                    <a:pt x="1188" y="2131"/>
                  </a:cubicBezTo>
                  <a:cubicBezTo>
                    <a:pt x="1188" y="2183"/>
                    <a:pt x="1203" y="2176"/>
                    <a:pt x="1225" y="2161"/>
                  </a:cubicBezTo>
                  <a:lnTo>
                    <a:pt x="1225" y="2154"/>
                  </a:lnTo>
                  <a:lnTo>
                    <a:pt x="1225" y="2161"/>
                  </a:lnTo>
                  <a:cubicBezTo>
                    <a:pt x="1240" y="2154"/>
                    <a:pt x="1255" y="2139"/>
                    <a:pt x="1262" y="2131"/>
                  </a:cubicBezTo>
                  <a:cubicBezTo>
                    <a:pt x="1255" y="2139"/>
                    <a:pt x="1240" y="2154"/>
                    <a:pt x="1225" y="2161"/>
                  </a:cubicBezTo>
                  <a:lnTo>
                    <a:pt x="1225" y="2168"/>
                  </a:lnTo>
                  <a:cubicBezTo>
                    <a:pt x="1262" y="2146"/>
                    <a:pt x="1322" y="2116"/>
                    <a:pt x="1344" y="2102"/>
                  </a:cubicBezTo>
                  <a:cubicBezTo>
                    <a:pt x="1366" y="2087"/>
                    <a:pt x="1359" y="2050"/>
                    <a:pt x="1322" y="2050"/>
                  </a:cubicBezTo>
                  <a:cubicBezTo>
                    <a:pt x="1329" y="2020"/>
                    <a:pt x="1366" y="1938"/>
                    <a:pt x="1322" y="1938"/>
                  </a:cubicBezTo>
                  <a:cubicBezTo>
                    <a:pt x="1314" y="1916"/>
                    <a:pt x="1352" y="1812"/>
                    <a:pt x="1381" y="1819"/>
                  </a:cubicBezTo>
                  <a:cubicBezTo>
                    <a:pt x="1381" y="1819"/>
                    <a:pt x="1381" y="1812"/>
                    <a:pt x="1381" y="1805"/>
                  </a:cubicBezTo>
                  <a:cubicBezTo>
                    <a:pt x="1381" y="1805"/>
                    <a:pt x="1381" y="1805"/>
                    <a:pt x="1374" y="1805"/>
                  </a:cubicBezTo>
                  <a:cubicBezTo>
                    <a:pt x="1366" y="1782"/>
                    <a:pt x="1359" y="1768"/>
                    <a:pt x="1366" y="1738"/>
                  </a:cubicBezTo>
                  <a:cubicBezTo>
                    <a:pt x="1381" y="1738"/>
                    <a:pt x="1433" y="1753"/>
                    <a:pt x="1426" y="1715"/>
                  </a:cubicBezTo>
                  <a:cubicBezTo>
                    <a:pt x="1418" y="1723"/>
                    <a:pt x="1411" y="1715"/>
                    <a:pt x="1404" y="1715"/>
                  </a:cubicBezTo>
                  <a:cubicBezTo>
                    <a:pt x="1404" y="1678"/>
                    <a:pt x="1470" y="1597"/>
                    <a:pt x="1515" y="1611"/>
                  </a:cubicBezTo>
                  <a:cubicBezTo>
                    <a:pt x="1530" y="1619"/>
                    <a:pt x="1545" y="1649"/>
                    <a:pt x="1567" y="1641"/>
                  </a:cubicBezTo>
                  <a:cubicBezTo>
                    <a:pt x="1582" y="1641"/>
                    <a:pt x="1589" y="1597"/>
                    <a:pt x="1597" y="1582"/>
                  </a:cubicBezTo>
                  <a:cubicBezTo>
                    <a:pt x="1634" y="1552"/>
                    <a:pt x="1693" y="1589"/>
                    <a:pt x="1723" y="1537"/>
                  </a:cubicBezTo>
                  <a:cubicBezTo>
                    <a:pt x="1760" y="1537"/>
                    <a:pt x="1827" y="1552"/>
                    <a:pt x="1864" y="1567"/>
                  </a:cubicBezTo>
                  <a:cubicBezTo>
                    <a:pt x="1901" y="1582"/>
                    <a:pt x="1923" y="1582"/>
                    <a:pt x="1968" y="1582"/>
                  </a:cubicBezTo>
                  <a:cubicBezTo>
                    <a:pt x="2012" y="1582"/>
                    <a:pt x="2116" y="1597"/>
                    <a:pt x="2109" y="1663"/>
                  </a:cubicBezTo>
                  <a:cubicBezTo>
                    <a:pt x="2124" y="1663"/>
                    <a:pt x="2220" y="1671"/>
                    <a:pt x="2220" y="1656"/>
                  </a:cubicBezTo>
                  <a:cubicBezTo>
                    <a:pt x="2213" y="1634"/>
                    <a:pt x="2198" y="1611"/>
                    <a:pt x="2183" y="1589"/>
                  </a:cubicBezTo>
                  <a:cubicBezTo>
                    <a:pt x="2176" y="1574"/>
                    <a:pt x="2168" y="1530"/>
                    <a:pt x="2161" y="1485"/>
                  </a:cubicBezTo>
                  <a:cubicBezTo>
                    <a:pt x="2154" y="1485"/>
                    <a:pt x="2146" y="1478"/>
                    <a:pt x="2146" y="1470"/>
                  </a:cubicBezTo>
                  <a:cubicBezTo>
                    <a:pt x="2131" y="1448"/>
                    <a:pt x="2139" y="1411"/>
                    <a:pt x="2131" y="1381"/>
                  </a:cubicBezTo>
                  <a:cubicBezTo>
                    <a:pt x="2124" y="1389"/>
                    <a:pt x="2116" y="1389"/>
                    <a:pt x="2109" y="1396"/>
                  </a:cubicBezTo>
                  <a:cubicBezTo>
                    <a:pt x="2102" y="1403"/>
                    <a:pt x="2087" y="1314"/>
                    <a:pt x="2087" y="1307"/>
                  </a:cubicBezTo>
                  <a:cubicBezTo>
                    <a:pt x="2094" y="1285"/>
                    <a:pt x="2109" y="1277"/>
                    <a:pt x="2124" y="1255"/>
                  </a:cubicBezTo>
                  <a:cubicBezTo>
                    <a:pt x="2131" y="1233"/>
                    <a:pt x="2131" y="1188"/>
                    <a:pt x="2131" y="1158"/>
                  </a:cubicBezTo>
                  <a:cubicBezTo>
                    <a:pt x="2124" y="1084"/>
                    <a:pt x="2064" y="1032"/>
                    <a:pt x="2057" y="958"/>
                  </a:cubicBezTo>
                  <a:cubicBezTo>
                    <a:pt x="2057" y="951"/>
                    <a:pt x="2057" y="928"/>
                    <a:pt x="2049" y="921"/>
                  </a:cubicBezTo>
                  <a:cubicBezTo>
                    <a:pt x="2042" y="899"/>
                    <a:pt x="2035" y="913"/>
                    <a:pt x="2020" y="899"/>
                  </a:cubicBezTo>
                  <a:cubicBezTo>
                    <a:pt x="1998" y="884"/>
                    <a:pt x="2005" y="854"/>
                    <a:pt x="2005" y="832"/>
                  </a:cubicBezTo>
                  <a:cubicBezTo>
                    <a:pt x="2005" y="817"/>
                    <a:pt x="2012" y="802"/>
                    <a:pt x="2005" y="787"/>
                  </a:cubicBezTo>
                  <a:cubicBezTo>
                    <a:pt x="1990" y="765"/>
                    <a:pt x="1960" y="765"/>
                    <a:pt x="1953" y="743"/>
                  </a:cubicBezTo>
                  <a:cubicBezTo>
                    <a:pt x="1946" y="720"/>
                    <a:pt x="1968" y="713"/>
                    <a:pt x="1983" y="698"/>
                  </a:cubicBezTo>
                  <a:cubicBezTo>
                    <a:pt x="1983" y="691"/>
                    <a:pt x="1983" y="676"/>
                    <a:pt x="1983" y="668"/>
                  </a:cubicBezTo>
                  <a:cubicBezTo>
                    <a:pt x="1968" y="668"/>
                    <a:pt x="1953" y="668"/>
                    <a:pt x="1938" y="66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89" name="Freeform 16"/>
            <p:cNvSpPr>
              <a:spLocks noChangeArrowheads="1"/>
            </p:cNvSpPr>
            <p:nvPr/>
          </p:nvSpPr>
          <p:spPr bwMode="auto">
            <a:xfrm>
              <a:off x="11855156" y="7648312"/>
              <a:ext cx="1894927" cy="1510744"/>
            </a:xfrm>
            <a:custGeom>
              <a:avLst/>
              <a:gdLst>
                <a:gd name="T0" fmla="*/ 4143 w 4382"/>
                <a:gd name="T1" fmla="*/ 446 h 3499"/>
                <a:gd name="T2" fmla="*/ 3853 w 4382"/>
                <a:gd name="T3" fmla="*/ 267 h 3499"/>
                <a:gd name="T4" fmla="*/ 3801 w 4382"/>
                <a:gd name="T5" fmla="*/ 260 h 3499"/>
                <a:gd name="T6" fmla="*/ 3408 w 4382"/>
                <a:gd name="T7" fmla="*/ 59 h 3499"/>
                <a:gd name="T8" fmla="*/ 3282 w 4382"/>
                <a:gd name="T9" fmla="*/ 416 h 3499"/>
                <a:gd name="T10" fmla="*/ 2903 w 4382"/>
                <a:gd name="T11" fmla="*/ 297 h 3499"/>
                <a:gd name="T12" fmla="*/ 2702 w 4382"/>
                <a:gd name="T13" fmla="*/ 267 h 3499"/>
                <a:gd name="T14" fmla="*/ 2346 w 4382"/>
                <a:gd name="T15" fmla="*/ 97 h 3499"/>
                <a:gd name="T16" fmla="*/ 1975 w 4382"/>
                <a:gd name="T17" fmla="*/ 15 h 3499"/>
                <a:gd name="T18" fmla="*/ 1952 w 4382"/>
                <a:gd name="T19" fmla="*/ 22 h 3499"/>
                <a:gd name="T20" fmla="*/ 1618 w 4382"/>
                <a:gd name="T21" fmla="*/ 357 h 3499"/>
                <a:gd name="T22" fmla="*/ 1499 w 4382"/>
                <a:gd name="T23" fmla="*/ 683 h 3499"/>
                <a:gd name="T24" fmla="*/ 1373 w 4382"/>
                <a:gd name="T25" fmla="*/ 965 h 3499"/>
                <a:gd name="T26" fmla="*/ 950 w 4382"/>
                <a:gd name="T27" fmla="*/ 1002 h 3499"/>
                <a:gd name="T28" fmla="*/ 765 w 4382"/>
                <a:gd name="T29" fmla="*/ 1188 h 3499"/>
                <a:gd name="T30" fmla="*/ 795 w 4382"/>
                <a:gd name="T31" fmla="*/ 1730 h 3499"/>
                <a:gd name="T32" fmla="*/ 987 w 4382"/>
                <a:gd name="T33" fmla="*/ 1998 h 3499"/>
                <a:gd name="T34" fmla="*/ 706 w 4382"/>
                <a:gd name="T35" fmla="*/ 1901 h 3499"/>
                <a:gd name="T36" fmla="*/ 468 w 4382"/>
                <a:gd name="T37" fmla="*/ 1975 h 3499"/>
                <a:gd name="T38" fmla="*/ 594 w 4382"/>
                <a:gd name="T39" fmla="*/ 2309 h 3499"/>
                <a:gd name="T40" fmla="*/ 550 w 4382"/>
                <a:gd name="T41" fmla="*/ 2800 h 3499"/>
                <a:gd name="T42" fmla="*/ 372 w 4382"/>
                <a:gd name="T43" fmla="*/ 2963 h 3499"/>
                <a:gd name="T44" fmla="*/ 112 w 4382"/>
                <a:gd name="T45" fmla="*/ 3186 h 3499"/>
                <a:gd name="T46" fmla="*/ 134 w 4382"/>
                <a:gd name="T47" fmla="*/ 3483 h 3499"/>
                <a:gd name="T48" fmla="*/ 431 w 4382"/>
                <a:gd name="T49" fmla="*/ 3394 h 3499"/>
                <a:gd name="T50" fmla="*/ 676 w 4382"/>
                <a:gd name="T51" fmla="*/ 3349 h 3499"/>
                <a:gd name="T52" fmla="*/ 713 w 4382"/>
                <a:gd name="T53" fmla="*/ 3253 h 3499"/>
                <a:gd name="T54" fmla="*/ 728 w 4382"/>
                <a:gd name="T55" fmla="*/ 3067 h 3499"/>
                <a:gd name="T56" fmla="*/ 1031 w 4382"/>
                <a:gd name="T57" fmla="*/ 3126 h 3499"/>
                <a:gd name="T58" fmla="*/ 1224 w 4382"/>
                <a:gd name="T59" fmla="*/ 3104 h 3499"/>
                <a:gd name="T60" fmla="*/ 1195 w 4382"/>
                <a:gd name="T61" fmla="*/ 2941 h 3499"/>
                <a:gd name="T62" fmla="*/ 1410 w 4382"/>
                <a:gd name="T63" fmla="*/ 2807 h 3499"/>
                <a:gd name="T64" fmla="*/ 1514 w 4382"/>
                <a:gd name="T65" fmla="*/ 2703 h 3499"/>
                <a:gd name="T66" fmla="*/ 1626 w 4382"/>
                <a:gd name="T67" fmla="*/ 2547 h 3499"/>
                <a:gd name="T68" fmla="*/ 1796 w 4382"/>
                <a:gd name="T69" fmla="*/ 2770 h 3499"/>
                <a:gd name="T70" fmla="*/ 2116 w 4382"/>
                <a:gd name="T71" fmla="*/ 2807 h 3499"/>
                <a:gd name="T72" fmla="*/ 2234 w 4382"/>
                <a:gd name="T73" fmla="*/ 2658 h 3499"/>
                <a:gd name="T74" fmla="*/ 2450 w 4382"/>
                <a:gd name="T75" fmla="*/ 2614 h 3499"/>
                <a:gd name="T76" fmla="*/ 2628 w 4382"/>
                <a:gd name="T77" fmla="*/ 2354 h 3499"/>
                <a:gd name="T78" fmla="*/ 2858 w 4382"/>
                <a:gd name="T79" fmla="*/ 2183 h 3499"/>
                <a:gd name="T80" fmla="*/ 2784 w 4382"/>
                <a:gd name="T81" fmla="*/ 2131 h 3499"/>
                <a:gd name="T82" fmla="*/ 2702 w 4382"/>
                <a:gd name="T83" fmla="*/ 2220 h 3499"/>
                <a:gd name="T84" fmla="*/ 2999 w 4382"/>
                <a:gd name="T85" fmla="*/ 1998 h 3499"/>
                <a:gd name="T86" fmla="*/ 2895 w 4382"/>
                <a:gd name="T87" fmla="*/ 2153 h 3499"/>
                <a:gd name="T88" fmla="*/ 3445 w 4382"/>
                <a:gd name="T89" fmla="*/ 1975 h 3499"/>
                <a:gd name="T90" fmla="*/ 3846 w 4382"/>
                <a:gd name="T91" fmla="*/ 1671 h 3499"/>
                <a:gd name="T92" fmla="*/ 4069 w 4382"/>
                <a:gd name="T93" fmla="*/ 1314 h 3499"/>
                <a:gd name="T94" fmla="*/ 3980 w 4382"/>
                <a:gd name="T95" fmla="*/ 1351 h 3499"/>
                <a:gd name="T96" fmla="*/ 3980 w 4382"/>
                <a:gd name="T97" fmla="*/ 1196 h 3499"/>
                <a:gd name="T98" fmla="*/ 4098 w 4382"/>
                <a:gd name="T99" fmla="*/ 772 h 3499"/>
                <a:gd name="T100" fmla="*/ 4381 w 4382"/>
                <a:gd name="T101" fmla="*/ 698 h 3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82" h="3499">
                  <a:moveTo>
                    <a:pt x="4299" y="594"/>
                  </a:moveTo>
                  <a:lnTo>
                    <a:pt x="4299" y="594"/>
                  </a:lnTo>
                  <a:cubicBezTo>
                    <a:pt x="4262" y="564"/>
                    <a:pt x="4210" y="572"/>
                    <a:pt x="4195" y="520"/>
                  </a:cubicBezTo>
                  <a:cubicBezTo>
                    <a:pt x="4187" y="490"/>
                    <a:pt x="4187" y="438"/>
                    <a:pt x="4143" y="446"/>
                  </a:cubicBezTo>
                  <a:cubicBezTo>
                    <a:pt x="4121" y="490"/>
                    <a:pt x="4121" y="483"/>
                    <a:pt x="4084" y="497"/>
                  </a:cubicBezTo>
                  <a:cubicBezTo>
                    <a:pt x="4076" y="542"/>
                    <a:pt x="4032" y="512"/>
                    <a:pt x="4024" y="490"/>
                  </a:cubicBezTo>
                  <a:cubicBezTo>
                    <a:pt x="3995" y="446"/>
                    <a:pt x="4039" y="401"/>
                    <a:pt x="4002" y="357"/>
                  </a:cubicBezTo>
                  <a:cubicBezTo>
                    <a:pt x="3950" y="312"/>
                    <a:pt x="3876" y="357"/>
                    <a:pt x="3853" y="267"/>
                  </a:cubicBezTo>
                  <a:cubicBezTo>
                    <a:pt x="3846" y="267"/>
                    <a:pt x="3838" y="267"/>
                    <a:pt x="3831" y="260"/>
                  </a:cubicBezTo>
                  <a:lnTo>
                    <a:pt x="3831" y="260"/>
                  </a:lnTo>
                  <a:lnTo>
                    <a:pt x="3831" y="260"/>
                  </a:lnTo>
                  <a:cubicBezTo>
                    <a:pt x="3824" y="260"/>
                    <a:pt x="3816" y="260"/>
                    <a:pt x="3801" y="260"/>
                  </a:cubicBezTo>
                  <a:cubicBezTo>
                    <a:pt x="3816" y="186"/>
                    <a:pt x="3683" y="104"/>
                    <a:pt x="3660" y="193"/>
                  </a:cubicBezTo>
                  <a:cubicBezTo>
                    <a:pt x="3653" y="200"/>
                    <a:pt x="3638" y="200"/>
                    <a:pt x="3630" y="200"/>
                  </a:cubicBezTo>
                  <a:cubicBezTo>
                    <a:pt x="3638" y="171"/>
                    <a:pt x="3586" y="111"/>
                    <a:pt x="3564" y="89"/>
                  </a:cubicBezTo>
                  <a:cubicBezTo>
                    <a:pt x="3527" y="45"/>
                    <a:pt x="3460" y="67"/>
                    <a:pt x="3408" y="59"/>
                  </a:cubicBezTo>
                  <a:cubicBezTo>
                    <a:pt x="3415" y="0"/>
                    <a:pt x="3333" y="30"/>
                    <a:pt x="3296" y="37"/>
                  </a:cubicBezTo>
                  <a:cubicBezTo>
                    <a:pt x="3311" y="67"/>
                    <a:pt x="3393" y="193"/>
                    <a:pt x="3326" y="215"/>
                  </a:cubicBezTo>
                  <a:cubicBezTo>
                    <a:pt x="3319" y="252"/>
                    <a:pt x="3356" y="282"/>
                    <a:pt x="3348" y="327"/>
                  </a:cubicBezTo>
                  <a:cubicBezTo>
                    <a:pt x="3282" y="319"/>
                    <a:pt x="3304" y="386"/>
                    <a:pt x="3282" y="416"/>
                  </a:cubicBezTo>
                  <a:cubicBezTo>
                    <a:pt x="3244" y="423"/>
                    <a:pt x="3222" y="408"/>
                    <a:pt x="3193" y="401"/>
                  </a:cubicBezTo>
                  <a:cubicBezTo>
                    <a:pt x="3215" y="379"/>
                    <a:pt x="3237" y="349"/>
                    <a:pt x="3193" y="334"/>
                  </a:cubicBezTo>
                  <a:cubicBezTo>
                    <a:pt x="3148" y="379"/>
                    <a:pt x="3096" y="334"/>
                    <a:pt x="3051" y="312"/>
                  </a:cubicBezTo>
                  <a:cubicBezTo>
                    <a:pt x="3007" y="297"/>
                    <a:pt x="2947" y="275"/>
                    <a:pt x="2903" y="297"/>
                  </a:cubicBezTo>
                  <a:cubicBezTo>
                    <a:pt x="2866" y="312"/>
                    <a:pt x="2851" y="364"/>
                    <a:pt x="2806" y="371"/>
                  </a:cubicBezTo>
                  <a:cubicBezTo>
                    <a:pt x="2747" y="379"/>
                    <a:pt x="2695" y="334"/>
                    <a:pt x="2643" y="327"/>
                  </a:cubicBezTo>
                  <a:cubicBezTo>
                    <a:pt x="2650" y="304"/>
                    <a:pt x="2688" y="304"/>
                    <a:pt x="2688" y="275"/>
                  </a:cubicBezTo>
                  <a:cubicBezTo>
                    <a:pt x="2695" y="267"/>
                    <a:pt x="2695" y="267"/>
                    <a:pt x="2702" y="267"/>
                  </a:cubicBezTo>
                  <a:cubicBezTo>
                    <a:pt x="2710" y="193"/>
                    <a:pt x="2710" y="111"/>
                    <a:pt x="2702" y="37"/>
                  </a:cubicBezTo>
                  <a:cubicBezTo>
                    <a:pt x="2665" y="30"/>
                    <a:pt x="2636" y="59"/>
                    <a:pt x="2606" y="74"/>
                  </a:cubicBezTo>
                  <a:cubicBezTo>
                    <a:pt x="2569" y="89"/>
                    <a:pt x="2531" y="97"/>
                    <a:pt x="2494" y="104"/>
                  </a:cubicBezTo>
                  <a:cubicBezTo>
                    <a:pt x="2442" y="111"/>
                    <a:pt x="2398" y="89"/>
                    <a:pt x="2346" y="97"/>
                  </a:cubicBezTo>
                  <a:cubicBezTo>
                    <a:pt x="2316" y="104"/>
                    <a:pt x="2294" y="119"/>
                    <a:pt x="2272" y="134"/>
                  </a:cubicBezTo>
                  <a:cubicBezTo>
                    <a:pt x="2212" y="163"/>
                    <a:pt x="2093" y="148"/>
                    <a:pt x="2056" y="104"/>
                  </a:cubicBezTo>
                  <a:cubicBezTo>
                    <a:pt x="2034" y="82"/>
                    <a:pt x="2034" y="45"/>
                    <a:pt x="2012" y="30"/>
                  </a:cubicBezTo>
                  <a:cubicBezTo>
                    <a:pt x="2004" y="15"/>
                    <a:pt x="1989" y="15"/>
                    <a:pt x="1975" y="15"/>
                  </a:cubicBezTo>
                  <a:lnTo>
                    <a:pt x="1975" y="15"/>
                  </a:lnTo>
                  <a:lnTo>
                    <a:pt x="1975" y="15"/>
                  </a:lnTo>
                  <a:cubicBezTo>
                    <a:pt x="1960" y="15"/>
                    <a:pt x="1952" y="15"/>
                    <a:pt x="1937" y="15"/>
                  </a:cubicBezTo>
                  <a:cubicBezTo>
                    <a:pt x="1937" y="15"/>
                    <a:pt x="1945" y="15"/>
                    <a:pt x="1952" y="22"/>
                  </a:cubicBezTo>
                  <a:cubicBezTo>
                    <a:pt x="1952" y="97"/>
                    <a:pt x="1960" y="126"/>
                    <a:pt x="1871" y="148"/>
                  </a:cubicBezTo>
                  <a:cubicBezTo>
                    <a:pt x="1826" y="156"/>
                    <a:pt x="1759" y="215"/>
                    <a:pt x="1722" y="245"/>
                  </a:cubicBezTo>
                  <a:cubicBezTo>
                    <a:pt x="1700" y="252"/>
                    <a:pt x="1655" y="282"/>
                    <a:pt x="1655" y="312"/>
                  </a:cubicBezTo>
                  <a:cubicBezTo>
                    <a:pt x="1655" y="349"/>
                    <a:pt x="1633" y="327"/>
                    <a:pt x="1618" y="357"/>
                  </a:cubicBezTo>
                  <a:cubicBezTo>
                    <a:pt x="1588" y="416"/>
                    <a:pt x="1640" y="438"/>
                    <a:pt x="1663" y="483"/>
                  </a:cubicBezTo>
                  <a:cubicBezTo>
                    <a:pt x="1611" y="512"/>
                    <a:pt x="1581" y="527"/>
                    <a:pt x="1566" y="587"/>
                  </a:cubicBezTo>
                  <a:cubicBezTo>
                    <a:pt x="1544" y="594"/>
                    <a:pt x="1559" y="616"/>
                    <a:pt x="1551" y="639"/>
                  </a:cubicBezTo>
                  <a:cubicBezTo>
                    <a:pt x="1551" y="654"/>
                    <a:pt x="1514" y="661"/>
                    <a:pt x="1499" y="683"/>
                  </a:cubicBezTo>
                  <a:cubicBezTo>
                    <a:pt x="1477" y="713"/>
                    <a:pt x="1470" y="765"/>
                    <a:pt x="1477" y="802"/>
                  </a:cubicBezTo>
                  <a:cubicBezTo>
                    <a:pt x="1477" y="832"/>
                    <a:pt x="1514" y="847"/>
                    <a:pt x="1507" y="876"/>
                  </a:cubicBezTo>
                  <a:cubicBezTo>
                    <a:pt x="1470" y="876"/>
                    <a:pt x="1403" y="861"/>
                    <a:pt x="1381" y="899"/>
                  </a:cubicBezTo>
                  <a:cubicBezTo>
                    <a:pt x="1366" y="913"/>
                    <a:pt x="1381" y="943"/>
                    <a:pt x="1373" y="965"/>
                  </a:cubicBezTo>
                  <a:cubicBezTo>
                    <a:pt x="1366" y="995"/>
                    <a:pt x="1351" y="1017"/>
                    <a:pt x="1343" y="1040"/>
                  </a:cubicBezTo>
                  <a:cubicBezTo>
                    <a:pt x="1314" y="1040"/>
                    <a:pt x="1291" y="1047"/>
                    <a:pt x="1269" y="1025"/>
                  </a:cubicBezTo>
                  <a:cubicBezTo>
                    <a:pt x="1247" y="1002"/>
                    <a:pt x="1202" y="1010"/>
                    <a:pt x="1180" y="1010"/>
                  </a:cubicBezTo>
                  <a:cubicBezTo>
                    <a:pt x="1106" y="1010"/>
                    <a:pt x="1024" y="995"/>
                    <a:pt x="950" y="1002"/>
                  </a:cubicBezTo>
                  <a:cubicBezTo>
                    <a:pt x="950" y="1069"/>
                    <a:pt x="928" y="1129"/>
                    <a:pt x="899" y="1188"/>
                  </a:cubicBezTo>
                  <a:cubicBezTo>
                    <a:pt x="884" y="1203"/>
                    <a:pt x="869" y="1240"/>
                    <a:pt x="854" y="1248"/>
                  </a:cubicBezTo>
                  <a:cubicBezTo>
                    <a:pt x="817" y="1255"/>
                    <a:pt x="802" y="1225"/>
                    <a:pt x="802" y="1196"/>
                  </a:cubicBezTo>
                  <a:cubicBezTo>
                    <a:pt x="787" y="1188"/>
                    <a:pt x="773" y="1188"/>
                    <a:pt x="765" y="1188"/>
                  </a:cubicBezTo>
                  <a:cubicBezTo>
                    <a:pt x="758" y="1262"/>
                    <a:pt x="750" y="1344"/>
                    <a:pt x="758" y="1418"/>
                  </a:cubicBezTo>
                  <a:cubicBezTo>
                    <a:pt x="758" y="1448"/>
                    <a:pt x="750" y="1470"/>
                    <a:pt x="758" y="1500"/>
                  </a:cubicBezTo>
                  <a:cubicBezTo>
                    <a:pt x="758" y="1522"/>
                    <a:pt x="787" y="1515"/>
                    <a:pt x="795" y="1530"/>
                  </a:cubicBezTo>
                  <a:cubicBezTo>
                    <a:pt x="839" y="1589"/>
                    <a:pt x="802" y="1663"/>
                    <a:pt x="795" y="1730"/>
                  </a:cubicBezTo>
                  <a:cubicBezTo>
                    <a:pt x="787" y="1760"/>
                    <a:pt x="780" y="1797"/>
                    <a:pt x="780" y="1834"/>
                  </a:cubicBezTo>
                  <a:cubicBezTo>
                    <a:pt x="787" y="1871"/>
                    <a:pt x="847" y="1879"/>
                    <a:pt x="877" y="1886"/>
                  </a:cubicBezTo>
                  <a:cubicBezTo>
                    <a:pt x="884" y="1886"/>
                    <a:pt x="979" y="1879"/>
                    <a:pt x="979" y="1886"/>
                  </a:cubicBezTo>
                  <a:cubicBezTo>
                    <a:pt x="1002" y="1916"/>
                    <a:pt x="987" y="1961"/>
                    <a:pt x="987" y="1998"/>
                  </a:cubicBezTo>
                  <a:cubicBezTo>
                    <a:pt x="965" y="2012"/>
                    <a:pt x="950" y="2042"/>
                    <a:pt x="914" y="2035"/>
                  </a:cubicBezTo>
                  <a:cubicBezTo>
                    <a:pt x="914" y="2012"/>
                    <a:pt x="914" y="1983"/>
                    <a:pt x="914" y="1961"/>
                  </a:cubicBezTo>
                  <a:cubicBezTo>
                    <a:pt x="877" y="1946"/>
                    <a:pt x="758" y="1923"/>
                    <a:pt x="765" y="1990"/>
                  </a:cubicBezTo>
                  <a:cubicBezTo>
                    <a:pt x="706" y="2005"/>
                    <a:pt x="706" y="1938"/>
                    <a:pt x="706" y="1901"/>
                  </a:cubicBezTo>
                  <a:cubicBezTo>
                    <a:pt x="639" y="1856"/>
                    <a:pt x="587" y="1842"/>
                    <a:pt x="505" y="1842"/>
                  </a:cubicBezTo>
                  <a:cubicBezTo>
                    <a:pt x="513" y="1790"/>
                    <a:pt x="453" y="1804"/>
                    <a:pt x="423" y="1804"/>
                  </a:cubicBezTo>
                  <a:cubicBezTo>
                    <a:pt x="423" y="1864"/>
                    <a:pt x="372" y="1916"/>
                    <a:pt x="409" y="1975"/>
                  </a:cubicBezTo>
                  <a:cubicBezTo>
                    <a:pt x="423" y="1975"/>
                    <a:pt x="446" y="1975"/>
                    <a:pt x="468" y="1975"/>
                  </a:cubicBezTo>
                  <a:cubicBezTo>
                    <a:pt x="468" y="2027"/>
                    <a:pt x="528" y="1998"/>
                    <a:pt x="542" y="2042"/>
                  </a:cubicBezTo>
                  <a:cubicBezTo>
                    <a:pt x="565" y="2109"/>
                    <a:pt x="498" y="2168"/>
                    <a:pt x="498" y="2235"/>
                  </a:cubicBezTo>
                  <a:cubicBezTo>
                    <a:pt x="513" y="2235"/>
                    <a:pt x="535" y="2243"/>
                    <a:pt x="542" y="2243"/>
                  </a:cubicBezTo>
                  <a:cubicBezTo>
                    <a:pt x="550" y="2272"/>
                    <a:pt x="587" y="2280"/>
                    <a:pt x="594" y="2309"/>
                  </a:cubicBezTo>
                  <a:cubicBezTo>
                    <a:pt x="617" y="2339"/>
                    <a:pt x="602" y="2384"/>
                    <a:pt x="602" y="2421"/>
                  </a:cubicBezTo>
                  <a:cubicBezTo>
                    <a:pt x="602" y="2510"/>
                    <a:pt x="639" y="2592"/>
                    <a:pt x="624" y="2688"/>
                  </a:cubicBezTo>
                  <a:cubicBezTo>
                    <a:pt x="609" y="2688"/>
                    <a:pt x="594" y="2688"/>
                    <a:pt x="572" y="2688"/>
                  </a:cubicBezTo>
                  <a:cubicBezTo>
                    <a:pt x="580" y="2718"/>
                    <a:pt x="580" y="2777"/>
                    <a:pt x="550" y="2800"/>
                  </a:cubicBezTo>
                  <a:cubicBezTo>
                    <a:pt x="528" y="2822"/>
                    <a:pt x="483" y="2800"/>
                    <a:pt x="475" y="2852"/>
                  </a:cubicBezTo>
                  <a:cubicBezTo>
                    <a:pt x="446" y="2852"/>
                    <a:pt x="416" y="2852"/>
                    <a:pt x="386" y="2859"/>
                  </a:cubicBezTo>
                  <a:cubicBezTo>
                    <a:pt x="431" y="2889"/>
                    <a:pt x="438" y="2903"/>
                    <a:pt x="431" y="2955"/>
                  </a:cubicBezTo>
                  <a:cubicBezTo>
                    <a:pt x="409" y="2955"/>
                    <a:pt x="394" y="2963"/>
                    <a:pt x="372" y="2963"/>
                  </a:cubicBezTo>
                  <a:cubicBezTo>
                    <a:pt x="327" y="3000"/>
                    <a:pt x="327" y="3082"/>
                    <a:pt x="268" y="3111"/>
                  </a:cubicBezTo>
                  <a:cubicBezTo>
                    <a:pt x="253" y="3119"/>
                    <a:pt x="230" y="3104"/>
                    <a:pt x="215" y="3111"/>
                  </a:cubicBezTo>
                  <a:cubicBezTo>
                    <a:pt x="201" y="3119"/>
                    <a:pt x="193" y="3126"/>
                    <a:pt x="178" y="3134"/>
                  </a:cubicBezTo>
                  <a:cubicBezTo>
                    <a:pt x="156" y="3156"/>
                    <a:pt x="141" y="3178"/>
                    <a:pt x="112" y="3186"/>
                  </a:cubicBezTo>
                  <a:cubicBezTo>
                    <a:pt x="104" y="3238"/>
                    <a:pt x="104" y="3297"/>
                    <a:pt x="67" y="3342"/>
                  </a:cubicBezTo>
                  <a:cubicBezTo>
                    <a:pt x="37" y="3386"/>
                    <a:pt x="0" y="3408"/>
                    <a:pt x="0" y="3468"/>
                  </a:cubicBezTo>
                  <a:cubicBezTo>
                    <a:pt x="0" y="3468"/>
                    <a:pt x="0" y="3483"/>
                    <a:pt x="0" y="3498"/>
                  </a:cubicBezTo>
                  <a:cubicBezTo>
                    <a:pt x="45" y="3490"/>
                    <a:pt x="89" y="3483"/>
                    <a:pt x="134" y="3483"/>
                  </a:cubicBezTo>
                  <a:cubicBezTo>
                    <a:pt x="178" y="3490"/>
                    <a:pt x="193" y="3475"/>
                    <a:pt x="230" y="3468"/>
                  </a:cubicBezTo>
                  <a:cubicBezTo>
                    <a:pt x="245" y="3460"/>
                    <a:pt x="268" y="3468"/>
                    <a:pt x="290" y="3468"/>
                  </a:cubicBezTo>
                  <a:cubicBezTo>
                    <a:pt x="305" y="3468"/>
                    <a:pt x="320" y="3453"/>
                    <a:pt x="342" y="3453"/>
                  </a:cubicBezTo>
                  <a:cubicBezTo>
                    <a:pt x="349" y="3386"/>
                    <a:pt x="379" y="3401"/>
                    <a:pt x="431" y="3394"/>
                  </a:cubicBezTo>
                  <a:cubicBezTo>
                    <a:pt x="475" y="3386"/>
                    <a:pt x="490" y="3327"/>
                    <a:pt x="542" y="3334"/>
                  </a:cubicBezTo>
                  <a:cubicBezTo>
                    <a:pt x="565" y="3334"/>
                    <a:pt x="594" y="3334"/>
                    <a:pt x="609" y="3357"/>
                  </a:cubicBezTo>
                  <a:cubicBezTo>
                    <a:pt x="617" y="3371"/>
                    <a:pt x="617" y="3394"/>
                    <a:pt x="639" y="3394"/>
                  </a:cubicBezTo>
                  <a:cubicBezTo>
                    <a:pt x="676" y="3401"/>
                    <a:pt x="669" y="3371"/>
                    <a:pt x="676" y="3349"/>
                  </a:cubicBezTo>
                  <a:cubicBezTo>
                    <a:pt x="691" y="3327"/>
                    <a:pt x="698" y="3342"/>
                    <a:pt x="720" y="3334"/>
                  </a:cubicBezTo>
                  <a:cubicBezTo>
                    <a:pt x="720" y="3319"/>
                    <a:pt x="713" y="3290"/>
                    <a:pt x="743" y="3290"/>
                  </a:cubicBezTo>
                  <a:cubicBezTo>
                    <a:pt x="743" y="3282"/>
                    <a:pt x="743" y="3268"/>
                    <a:pt x="743" y="3260"/>
                  </a:cubicBezTo>
                  <a:cubicBezTo>
                    <a:pt x="728" y="3260"/>
                    <a:pt x="720" y="3253"/>
                    <a:pt x="713" y="3253"/>
                  </a:cubicBezTo>
                  <a:cubicBezTo>
                    <a:pt x="713" y="3230"/>
                    <a:pt x="706" y="3193"/>
                    <a:pt x="728" y="3186"/>
                  </a:cubicBezTo>
                  <a:cubicBezTo>
                    <a:pt x="743" y="3178"/>
                    <a:pt x="750" y="3171"/>
                    <a:pt x="750" y="3156"/>
                  </a:cubicBezTo>
                  <a:cubicBezTo>
                    <a:pt x="743" y="3156"/>
                    <a:pt x="743" y="3156"/>
                    <a:pt x="735" y="3156"/>
                  </a:cubicBezTo>
                  <a:cubicBezTo>
                    <a:pt x="743" y="3126"/>
                    <a:pt x="720" y="3097"/>
                    <a:pt x="728" y="3067"/>
                  </a:cubicBezTo>
                  <a:cubicBezTo>
                    <a:pt x="773" y="3060"/>
                    <a:pt x="787" y="3037"/>
                    <a:pt x="817" y="3000"/>
                  </a:cubicBezTo>
                  <a:cubicBezTo>
                    <a:pt x="869" y="3015"/>
                    <a:pt x="891" y="3082"/>
                    <a:pt x="906" y="3126"/>
                  </a:cubicBezTo>
                  <a:cubicBezTo>
                    <a:pt x="942" y="3134"/>
                    <a:pt x="899" y="3163"/>
                    <a:pt x="884" y="3171"/>
                  </a:cubicBezTo>
                  <a:cubicBezTo>
                    <a:pt x="899" y="3260"/>
                    <a:pt x="987" y="3119"/>
                    <a:pt x="1031" y="3126"/>
                  </a:cubicBezTo>
                  <a:cubicBezTo>
                    <a:pt x="1031" y="3111"/>
                    <a:pt x="1031" y="3089"/>
                    <a:pt x="1031" y="3074"/>
                  </a:cubicBezTo>
                  <a:cubicBezTo>
                    <a:pt x="1061" y="3074"/>
                    <a:pt x="1084" y="3074"/>
                    <a:pt x="1098" y="3097"/>
                  </a:cubicBezTo>
                  <a:cubicBezTo>
                    <a:pt x="1106" y="3119"/>
                    <a:pt x="1121" y="3141"/>
                    <a:pt x="1143" y="3141"/>
                  </a:cubicBezTo>
                  <a:cubicBezTo>
                    <a:pt x="1173" y="3141"/>
                    <a:pt x="1187" y="3097"/>
                    <a:pt x="1224" y="3104"/>
                  </a:cubicBezTo>
                  <a:cubicBezTo>
                    <a:pt x="1224" y="3089"/>
                    <a:pt x="1224" y="3089"/>
                    <a:pt x="1210" y="3082"/>
                  </a:cubicBezTo>
                  <a:cubicBezTo>
                    <a:pt x="1210" y="3052"/>
                    <a:pt x="1217" y="3030"/>
                    <a:pt x="1247" y="3037"/>
                  </a:cubicBezTo>
                  <a:cubicBezTo>
                    <a:pt x="1254" y="3022"/>
                    <a:pt x="1254" y="3000"/>
                    <a:pt x="1232" y="3000"/>
                  </a:cubicBezTo>
                  <a:cubicBezTo>
                    <a:pt x="1232" y="2970"/>
                    <a:pt x="1187" y="2978"/>
                    <a:pt x="1195" y="2941"/>
                  </a:cubicBezTo>
                  <a:cubicBezTo>
                    <a:pt x="1195" y="2911"/>
                    <a:pt x="1210" y="2903"/>
                    <a:pt x="1232" y="2896"/>
                  </a:cubicBezTo>
                  <a:cubicBezTo>
                    <a:pt x="1276" y="2889"/>
                    <a:pt x="1247" y="2829"/>
                    <a:pt x="1262" y="2822"/>
                  </a:cubicBezTo>
                  <a:cubicBezTo>
                    <a:pt x="1284" y="2814"/>
                    <a:pt x="1306" y="2829"/>
                    <a:pt x="1329" y="2829"/>
                  </a:cubicBezTo>
                  <a:cubicBezTo>
                    <a:pt x="1358" y="2822"/>
                    <a:pt x="1381" y="2814"/>
                    <a:pt x="1410" y="2807"/>
                  </a:cubicBezTo>
                  <a:cubicBezTo>
                    <a:pt x="1432" y="2792"/>
                    <a:pt x="1455" y="2740"/>
                    <a:pt x="1477" y="2733"/>
                  </a:cubicBezTo>
                  <a:cubicBezTo>
                    <a:pt x="1470" y="2733"/>
                    <a:pt x="1462" y="2733"/>
                    <a:pt x="1462" y="2733"/>
                  </a:cubicBezTo>
                  <a:cubicBezTo>
                    <a:pt x="1455" y="2710"/>
                    <a:pt x="1388" y="2696"/>
                    <a:pt x="1418" y="2673"/>
                  </a:cubicBezTo>
                  <a:cubicBezTo>
                    <a:pt x="1470" y="2629"/>
                    <a:pt x="1477" y="2681"/>
                    <a:pt x="1514" y="2703"/>
                  </a:cubicBezTo>
                  <a:cubicBezTo>
                    <a:pt x="1514" y="2673"/>
                    <a:pt x="1521" y="2629"/>
                    <a:pt x="1536" y="2606"/>
                  </a:cubicBezTo>
                  <a:cubicBezTo>
                    <a:pt x="1551" y="2614"/>
                    <a:pt x="1551" y="2636"/>
                    <a:pt x="1559" y="2658"/>
                  </a:cubicBezTo>
                  <a:cubicBezTo>
                    <a:pt x="1566" y="2651"/>
                    <a:pt x="1574" y="2636"/>
                    <a:pt x="1581" y="2629"/>
                  </a:cubicBezTo>
                  <a:cubicBezTo>
                    <a:pt x="1626" y="2666"/>
                    <a:pt x="1626" y="2577"/>
                    <a:pt x="1626" y="2547"/>
                  </a:cubicBezTo>
                  <a:cubicBezTo>
                    <a:pt x="1633" y="2547"/>
                    <a:pt x="1640" y="2555"/>
                    <a:pt x="1648" y="2555"/>
                  </a:cubicBezTo>
                  <a:cubicBezTo>
                    <a:pt x="1640" y="2592"/>
                    <a:pt x="1678" y="2666"/>
                    <a:pt x="1715" y="2658"/>
                  </a:cubicBezTo>
                  <a:cubicBezTo>
                    <a:pt x="1715" y="2644"/>
                    <a:pt x="1729" y="2644"/>
                    <a:pt x="1744" y="2644"/>
                  </a:cubicBezTo>
                  <a:cubicBezTo>
                    <a:pt x="1759" y="2688"/>
                    <a:pt x="1789" y="2718"/>
                    <a:pt x="1796" y="2770"/>
                  </a:cubicBezTo>
                  <a:cubicBezTo>
                    <a:pt x="1804" y="2807"/>
                    <a:pt x="1848" y="2792"/>
                    <a:pt x="1871" y="2792"/>
                  </a:cubicBezTo>
                  <a:cubicBezTo>
                    <a:pt x="1923" y="2792"/>
                    <a:pt x="1945" y="2814"/>
                    <a:pt x="1989" y="2829"/>
                  </a:cubicBezTo>
                  <a:cubicBezTo>
                    <a:pt x="2026" y="2844"/>
                    <a:pt x="2071" y="2837"/>
                    <a:pt x="2108" y="2837"/>
                  </a:cubicBezTo>
                  <a:cubicBezTo>
                    <a:pt x="2108" y="2829"/>
                    <a:pt x="2116" y="2814"/>
                    <a:pt x="2116" y="2807"/>
                  </a:cubicBezTo>
                  <a:cubicBezTo>
                    <a:pt x="2160" y="2807"/>
                    <a:pt x="2153" y="2748"/>
                    <a:pt x="2205" y="2748"/>
                  </a:cubicBezTo>
                  <a:cubicBezTo>
                    <a:pt x="2205" y="2740"/>
                    <a:pt x="2168" y="2696"/>
                    <a:pt x="2175" y="2688"/>
                  </a:cubicBezTo>
                  <a:cubicBezTo>
                    <a:pt x="2183" y="2681"/>
                    <a:pt x="2197" y="2688"/>
                    <a:pt x="2205" y="2688"/>
                  </a:cubicBezTo>
                  <a:cubicBezTo>
                    <a:pt x="2220" y="2681"/>
                    <a:pt x="2227" y="2673"/>
                    <a:pt x="2234" y="2658"/>
                  </a:cubicBezTo>
                  <a:cubicBezTo>
                    <a:pt x="2264" y="2636"/>
                    <a:pt x="2353" y="2651"/>
                    <a:pt x="2346" y="2614"/>
                  </a:cubicBezTo>
                  <a:cubicBezTo>
                    <a:pt x="2331" y="2614"/>
                    <a:pt x="2316" y="2599"/>
                    <a:pt x="2323" y="2584"/>
                  </a:cubicBezTo>
                  <a:cubicBezTo>
                    <a:pt x="2353" y="2569"/>
                    <a:pt x="2361" y="2562"/>
                    <a:pt x="2398" y="2562"/>
                  </a:cubicBezTo>
                  <a:cubicBezTo>
                    <a:pt x="2398" y="2584"/>
                    <a:pt x="2420" y="2599"/>
                    <a:pt x="2450" y="2614"/>
                  </a:cubicBezTo>
                  <a:cubicBezTo>
                    <a:pt x="2450" y="2606"/>
                    <a:pt x="2450" y="2592"/>
                    <a:pt x="2457" y="2584"/>
                  </a:cubicBezTo>
                  <a:cubicBezTo>
                    <a:pt x="2472" y="2547"/>
                    <a:pt x="2517" y="2532"/>
                    <a:pt x="2539" y="2503"/>
                  </a:cubicBezTo>
                  <a:cubicBezTo>
                    <a:pt x="2546" y="2480"/>
                    <a:pt x="2554" y="2458"/>
                    <a:pt x="2569" y="2436"/>
                  </a:cubicBezTo>
                  <a:cubicBezTo>
                    <a:pt x="2591" y="2413"/>
                    <a:pt x="2606" y="2376"/>
                    <a:pt x="2628" y="2354"/>
                  </a:cubicBezTo>
                  <a:cubicBezTo>
                    <a:pt x="2650" y="2332"/>
                    <a:pt x="2688" y="2324"/>
                    <a:pt x="2717" y="2302"/>
                  </a:cubicBezTo>
                  <a:cubicBezTo>
                    <a:pt x="2739" y="2280"/>
                    <a:pt x="2739" y="2258"/>
                    <a:pt x="2777" y="2243"/>
                  </a:cubicBezTo>
                  <a:cubicBezTo>
                    <a:pt x="2806" y="2228"/>
                    <a:pt x="2821" y="2206"/>
                    <a:pt x="2858" y="2198"/>
                  </a:cubicBezTo>
                  <a:cubicBezTo>
                    <a:pt x="2858" y="2191"/>
                    <a:pt x="2858" y="2183"/>
                    <a:pt x="2858" y="2183"/>
                  </a:cubicBezTo>
                  <a:cubicBezTo>
                    <a:pt x="2843" y="2183"/>
                    <a:pt x="2828" y="2176"/>
                    <a:pt x="2821" y="2176"/>
                  </a:cubicBezTo>
                  <a:cubicBezTo>
                    <a:pt x="2806" y="2198"/>
                    <a:pt x="2784" y="2183"/>
                    <a:pt x="2769" y="2191"/>
                  </a:cubicBezTo>
                  <a:cubicBezTo>
                    <a:pt x="2777" y="2168"/>
                    <a:pt x="2806" y="2161"/>
                    <a:pt x="2814" y="2146"/>
                  </a:cubicBezTo>
                  <a:cubicBezTo>
                    <a:pt x="2806" y="2139"/>
                    <a:pt x="2791" y="2139"/>
                    <a:pt x="2784" y="2131"/>
                  </a:cubicBezTo>
                  <a:cubicBezTo>
                    <a:pt x="2777" y="2153"/>
                    <a:pt x="2754" y="2191"/>
                    <a:pt x="2732" y="2206"/>
                  </a:cubicBezTo>
                  <a:cubicBezTo>
                    <a:pt x="2725" y="2213"/>
                    <a:pt x="2717" y="2220"/>
                    <a:pt x="2702" y="2220"/>
                  </a:cubicBezTo>
                  <a:cubicBezTo>
                    <a:pt x="2702" y="2228"/>
                    <a:pt x="2688" y="2235"/>
                    <a:pt x="2680" y="2235"/>
                  </a:cubicBezTo>
                  <a:cubicBezTo>
                    <a:pt x="2688" y="2228"/>
                    <a:pt x="2695" y="2228"/>
                    <a:pt x="2702" y="2220"/>
                  </a:cubicBezTo>
                  <a:cubicBezTo>
                    <a:pt x="2725" y="2198"/>
                    <a:pt x="2717" y="2146"/>
                    <a:pt x="2725" y="2124"/>
                  </a:cubicBezTo>
                  <a:cubicBezTo>
                    <a:pt x="2732" y="2109"/>
                    <a:pt x="2754" y="2087"/>
                    <a:pt x="2762" y="2072"/>
                  </a:cubicBezTo>
                  <a:cubicBezTo>
                    <a:pt x="2791" y="2042"/>
                    <a:pt x="2836" y="2035"/>
                    <a:pt x="2866" y="2012"/>
                  </a:cubicBezTo>
                  <a:cubicBezTo>
                    <a:pt x="2903" y="1990"/>
                    <a:pt x="2962" y="1938"/>
                    <a:pt x="2999" y="1998"/>
                  </a:cubicBezTo>
                  <a:cubicBezTo>
                    <a:pt x="3029" y="2035"/>
                    <a:pt x="2985" y="2064"/>
                    <a:pt x="2962" y="2087"/>
                  </a:cubicBezTo>
                  <a:cubicBezTo>
                    <a:pt x="2955" y="2094"/>
                    <a:pt x="2866" y="2139"/>
                    <a:pt x="2866" y="2131"/>
                  </a:cubicBezTo>
                  <a:cubicBezTo>
                    <a:pt x="2858" y="2146"/>
                    <a:pt x="2858" y="2161"/>
                    <a:pt x="2858" y="2176"/>
                  </a:cubicBezTo>
                  <a:cubicBezTo>
                    <a:pt x="2888" y="2183"/>
                    <a:pt x="2881" y="2161"/>
                    <a:pt x="2895" y="2153"/>
                  </a:cubicBezTo>
                  <a:cubicBezTo>
                    <a:pt x="2910" y="2146"/>
                    <a:pt x="2933" y="2139"/>
                    <a:pt x="2955" y="2131"/>
                  </a:cubicBezTo>
                  <a:cubicBezTo>
                    <a:pt x="2985" y="2124"/>
                    <a:pt x="3022" y="2124"/>
                    <a:pt x="3051" y="2109"/>
                  </a:cubicBezTo>
                  <a:cubicBezTo>
                    <a:pt x="3111" y="2079"/>
                    <a:pt x="3178" y="2050"/>
                    <a:pt x="3237" y="2027"/>
                  </a:cubicBezTo>
                  <a:cubicBezTo>
                    <a:pt x="3304" y="1998"/>
                    <a:pt x="3378" y="2005"/>
                    <a:pt x="3445" y="1975"/>
                  </a:cubicBezTo>
                  <a:cubicBezTo>
                    <a:pt x="3497" y="1946"/>
                    <a:pt x="3564" y="1931"/>
                    <a:pt x="3586" y="1864"/>
                  </a:cubicBezTo>
                  <a:cubicBezTo>
                    <a:pt x="3593" y="1834"/>
                    <a:pt x="3601" y="1790"/>
                    <a:pt x="3638" y="1790"/>
                  </a:cubicBezTo>
                  <a:cubicBezTo>
                    <a:pt x="3645" y="1745"/>
                    <a:pt x="3742" y="1723"/>
                    <a:pt x="3779" y="1701"/>
                  </a:cubicBezTo>
                  <a:cubicBezTo>
                    <a:pt x="3794" y="1693"/>
                    <a:pt x="3831" y="1678"/>
                    <a:pt x="3846" y="1671"/>
                  </a:cubicBezTo>
                  <a:cubicBezTo>
                    <a:pt x="3868" y="1649"/>
                    <a:pt x="3868" y="1604"/>
                    <a:pt x="3868" y="1582"/>
                  </a:cubicBezTo>
                  <a:cubicBezTo>
                    <a:pt x="3853" y="1582"/>
                    <a:pt x="3838" y="1582"/>
                    <a:pt x="3824" y="1582"/>
                  </a:cubicBezTo>
                  <a:cubicBezTo>
                    <a:pt x="3816" y="1515"/>
                    <a:pt x="3898" y="1485"/>
                    <a:pt x="3942" y="1456"/>
                  </a:cubicBezTo>
                  <a:cubicBezTo>
                    <a:pt x="3995" y="1426"/>
                    <a:pt x="4046" y="1366"/>
                    <a:pt x="4069" y="1314"/>
                  </a:cubicBezTo>
                  <a:cubicBezTo>
                    <a:pt x="4061" y="1314"/>
                    <a:pt x="4046" y="1314"/>
                    <a:pt x="4039" y="1314"/>
                  </a:cubicBezTo>
                  <a:cubicBezTo>
                    <a:pt x="4024" y="1314"/>
                    <a:pt x="4032" y="1329"/>
                    <a:pt x="4024" y="1329"/>
                  </a:cubicBezTo>
                  <a:cubicBezTo>
                    <a:pt x="4017" y="1337"/>
                    <a:pt x="4002" y="1329"/>
                    <a:pt x="4002" y="1337"/>
                  </a:cubicBezTo>
                  <a:cubicBezTo>
                    <a:pt x="3995" y="1337"/>
                    <a:pt x="3987" y="1351"/>
                    <a:pt x="3980" y="1351"/>
                  </a:cubicBezTo>
                  <a:cubicBezTo>
                    <a:pt x="3957" y="1359"/>
                    <a:pt x="3950" y="1359"/>
                    <a:pt x="3928" y="1366"/>
                  </a:cubicBezTo>
                  <a:cubicBezTo>
                    <a:pt x="3913" y="1366"/>
                    <a:pt x="3905" y="1381"/>
                    <a:pt x="3890" y="1389"/>
                  </a:cubicBezTo>
                  <a:cubicBezTo>
                    <a:pt x="3890" y="1314"/>
                    <a:pt x="3905" y="1314"/>
                    <a:pt x="3972" y="1307"/>
                  </a:cubicBezTo>
                  <a:cubicBezTo>
                    <a:pt x="4054" y="1307"/>
                    <a:pt x="4002" y="1240"/>
                    <a:pt x="3980" y="1196"/>
                  </a:cubicBezTo>
                  <a:cubicBezTo>
                    <a:pt x="3957" y="1159"/>
                    <a:pt x="3935" y="1114"/>
                    <a:pt x="3928" y="1069"/>
                  </a:cubicBezTo>
                  <a:cubicBezTo>
                    <a:pt x="3920" y="1040"/>
                    <a:pt x="3920" y="943"/>
                    <a:pt x="3950" y="936"/>
                  </a:cubicBezTo>
                  <a:cubicBezTo>
                    <a:pt x="3957" y="899"/>
                    <a:pt x="3987" y="869"/>
                    <a:pt x="4017" y="847"/>
                  </a:cubicBezTo>
                  <a:cubicBezTo>
                    <a:pt x="4046" y="824"/>
                    <a:pt x="4069" y="794"/>
                    <a:pt x="4098" y="772"/>
                  </a:cubicBezTo>
                  <a:cubicBezTo>
                    <a:pt x="4128" y="757"/>
                    <a:pt x="4180" y="735"/>
                    <a:pt x="4210" y="728"/>
                  </a:cubicBezTo>
                  <a:cubicBezTo>
                    <a:pt x="4232" y="720"/>
                    <a:pt x="4254" y="720"/>
                    <a:pt x="4269" y="728"/>
                  </a:cubicBezTo>
                  <a:cubicBezTo>
                    <a:pt x="4299" y="728"/>
                    <a:pt x="4321" y="750"/>
                    <a:pt x="4351" y="743"/>
                  </a:cubicBezTo>
                  <a:cubicBezTo>
                    <a:pt x="4351" y="743"/>
                    <a:pt x="4366" y="720"/>
                    <a:pt x="4381" y="698"/>
                  </a:cubicBezTo>
                  <a:cubicBezTo>
                    <a:pt x="4381" y="631"/>
                    <a:pt x="4343" y="631"/>
                    <a:pt x="4299" y="594"/>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0" name="Freeform 17"/>
            <p:cNvSpPr>
              <a:spLocks noChangeArrowheads="1"/>
            </p:cNvSpPr>
            <p:nvPr/>
          </p:nvSpPr>
          <p:spPr bwMode="auto">
            <a:xfrm>
              <a:off x="14798584" y="6998675"/>
              <a:ext cx="324082" cy="468654"/>
            </a:xfrm>
            <a:custGeom>
              <a:avLst/>
              <a:gdLst>
                <a:gd name="T0" fmla="*/ 742 w 751"/>
                <a:gd name="T1" fmla="*/ 356 h 1085"/>
                <a:gd name="T2" fmla="*/ 742 w 751"/>
                <a:gd name="T3" fmla="*/ 356 h 1085"/>
                <a:gd name="T4" fmla="*/ 720 w 751"/>
                <a:gd name="T5" fmla="*/ 297 h 1085"/>
                <a:gd name="T6" fmla="*/ 728 w 751"/>
                <a:gd name="T7" fmla="*/ 237 h 1085"/>
                <a:gd name="T8" fmla="*/ 698 w 751"/>
                <a:gd name="T9" fmla="*/ 192 h 1085"/>
                <a:gd name="T10" fmla="*/ 698 w 751"/>
                <a:gd name="T11" fmla="*/ 111 h 1085"/>
                <a:gd name="T12" fmla="*/ 639 w 751"/>
                <a:gd name="T13" fmla="*/ 118 h 1085"/>
                <a:gd name="T14" fmla="*/ 616 w 751"/>
                <a:gd name="T15" fmla="*/ 0 h 1085"/>
                <a:gd name="T16" fmla="*/ 609 w 751"/>
                <a:gd name="T17" fmla="*/ 14 h 1085"/>
                <a:gd name="T18" fmla="*/ 602 w 751"/>
                <a:gd name="T19" fmla="*/ 14 h 1085"/>
                <a:gd name="T20" fmla="*/ 579 w 751"/>
                <a:gd name="T21" fmla="*/ 59 h 1085"/>
                <a:gd name="T22" fmla="*/ 534 w 751"/>
                <a:gd name="T23" fmla="*/ 29 h 1085"/>
                <a:gd name="T24" fmla="*/ 505 w 751"/>
                <a:gd name="T25" fmla="*/ 66 h 1085"/>
                <a:gd name="T26" fmla="*/ 505 w 751"/>
                <a:gd name="T27" fmla="*/ 96 h 1085"/>
                <a:gd name="T28" fmla="*/ 490 w 751"/>
                <a:gd name="T29" fmla="*/ 111 h 1085"/>
                <a:gd name="T30" fmla="*/ 475 w 751"/>
                <a:gd name="T31" fmla="*/ 215 h 1085"/>
                <a:gd name="T32" fmla="*/ 416 w 751"/>
                <a:gd name="T33" fmla="*/ 163 h 1085"/>
                <a:gd name="T34" fmla="*/ 371 w 751"/>
                <a:gd name="T35" fmla="*/ 207 h 1085"/>
                <a:gd name="T36" fmla="*/ 327 w 751"/>
                <a:gd name="T37" fmla="*/ 178 h 1085"/>
                <a:gd name="T38" fmla="*/ 304 w 751"/>
                <a:gd name="T39" fmla="*/ 222 h 1085"/>
                <a:gd name="T40" fmla="*/ 267 w 751"/>
                <a:gd name="T41" fmla="*/ 260 h 1085"/>
                <a:gd name="T42" fmla="*/ 208 w 751"/>
                <a:gd name="T43" fmla="*/ 260 h 1085"/>
                <a:gd name="T44" fmla="*/ 156 w 751"/>
                <a:gd name="T45" fmla="*/ 260 h 1085"/>
                <a:gd name="T46" fmla="*/ 148 w 751"/>
                <a:gd name="T47" fmla="*/ 304 h 1085"/>
                <a:gd name="T48" fmla="*/ 74 w 751"/>
                <a:gd name="T49" fmla="*/ 334 h 1085"/>
                <a:gd name="T50" fmla="*/ 67 w 751"/>
                <a:gd name="T51" fmla="*/ 423 h 1085"/>
                <a:gd name="T52" fmla="*/ 22 w 751"/>
                <a:gd name="T53" fmla="*/ 505 h 1085"/>
                <a:gd name="T54" fmla="*/ 59 w 751"/>
                <a:gd name="T55" fmla="*/ 586 h 1085"/>
                <a:gd name="T56" fmla="*/ 52 w 751"/>
                <a:gd name="T57" fmla="*/ 623 h 1085"/>
                <a:gd name="T58" fmla="*/ 74 w 751"/>
                <a:gd name="T59" fmla="*/ 675 h 1085"/>
                <a:gd name="T60" fmla="*/ 96 w 751"/>
                <a:gd name="T61" fmla="*/ 727 h 1085"/>
                <a:gd name="T62" fmla="*/ 104 w 751"/>
                <a:gd name="T63" fmla="*/ 779 h 1085"/>
                <a:gd name="T64" fmla="*/ 134 w 751"/>
                <a:gd name="T65" fmla="*/ 846 h 1085"/>
                <a:gd name="T66" fmla="*/ 119 w 751"/>
                <a:gd name="T67" fmla="*/ 913 h 1085"/>
                <a:gd name="T68" fmla="*/ 134 w 751"/>
                <a:gd name="T69" fmla="*/ 965 h 1085"/>
                <a:gd name="T70" fmla="*/ 171 w 751"/>
                <a:gd name="T71" fmla="*/ 987 h 1085"/>
                <a:gd name="T72" fmla="*/ 223 w 751"/>
                <a:gd name="T73" fmla="*/ 839 h 1085"/>
                <a:gd name="T74" fmla="*/ 282 w 751"/>
                <a:gd name="T75" fmla="*/ 1032 h 1085"/>
                <a:gd name="T76" fmla="*/ 438 w 751"/>
                <a:gd name="T77" fmla="*/ 950 h 1085"/>
                <a:gd name="T78" fmla="*/ 416 w 751"/>
                <a:gd name="T79" fmla="*/ 898 h 1085"/>
                <a:gd name="T80" fmla="*/ 408 w 751"/>
                <a:gd name="T81" fmla="*/ 809 h 1085"/>
                <a:gd name="T82" fmla="*/ 460 w 751"/>
                <a:gd name="T83" fmla="*/ 735 h 1085"/>
                <a:gd name="T84" fmla="*/ 520 w 751"/>
                <a:gd name="T85" fmla="*/ 697 h 1085"/>
                <a:gd name="T86" fmla="*/ 497 w 751"/>
                <a:gd name="T87" fmla="*/ 601 h 1085"/>
                <a:gd name="T88" fmla="*/ 497 w 751"/>
                <a:gd name="T89" fmla="*/ 497 h 1085"/>
                <a:gd name="T90" fmla="*/ 542 w 751"/>
                <a:gd name="T91" fmla="*/ 556 h 1085"/>
                <a:gd name="T92" fmla="*/ 646 w 751"/>
                <a:gd name="T93" fmla="*/ 505 h 1085"/>
                <a:gd name="T94" fmla="*/ 676 w 751"/>
                <a:gd name="T95" fmla="*/ 542 h 1085"/>
                <a:gd name="T96" fmla="*/ 705 w 751"/>
                <a:gd name="T97" fmla="*/ 505 h 1085"/>
                <a:gd name="T98" fmla="*/ 735 w 751"/>
                <a:gd name="T99" fmla="*/ 460 h 1085"/>
                <a:gd name="T100" fmla="*/ 742 w 751"/>
                <a:gd name="T101" fmla="*/ 356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51" h="1085">
                  <a:moveTo>
                    <a:pt x="742" y="356"/>
                  </a:moveTo>
                  <a:lnTo>
                    <a:pt x="742" y="356"/>
                  </a:lnTo>
                  <a:cubicBezTo>
                    <a:pt x="742" y="334"/>
                    <a:pt x="728" y="319"/>
                    <a:pt x="720" y="297"/>
                  </a:cubicBezTo>
                  <a:cubicBezTo>
                    <a:pt x="720" y="274"/>
                    <a:pt x="728" y="252"/>
                    <a:pt x="728" y="237"/>
                  </a:cubicBezTo>
                  <a:cubicBezTo>
                    <a:pt x="728" y="215"/>
                    <a:pt x="698" y="200"/>
                    <a:pt x="698" y="192"/>
                  </a:cubicBezTo>
                  <a:cubicBezTo>
                    <a:pt x="691" y="170"/>
                    <a:pt x="691" y="141"/>
                    <a:pt x="698" y="111"/>
                  </a:cubicBezTo>
                  <a:cubicBezTo>
                    <a:pt x="668" y="118"/>
                    <a:pt x="639" y="118"/>
                    <a:pt x="639" y="118"/>
                  </a:cubicBezTo>
                  <a:cubicBezTo>
                    <a:pt x="646" y="74"/>
                    <a:pt x="631" y="29"/>
                    <a:pt x="616" y="0"/>
                  </a:cubicBezTo>
                  <a:cubicBezTo>
                    <a:pt x="609" y="0"/>
                    <a:pt x="609" y="7"/>
                    <a:pt x="609" y="14"/>
                  </a:cubicBezTo>
                  <a:cubicBezTo>
                    <a:pt x="602" y="14"/>
                    <a:pt x="602" y="14"/>
                    <a:pt x="602" y="14"/>
                  </a:cubicBezTo>
                  <a:cubicBezTo>
                    <a:pt x="594" y="29"/>
                    <a:pt x="602" y="51"/>
                    <a:pt x="579" y="59"/>
                  </a:cubicBezTo>
                  <a:cubicBezTo>
                    <a:pt x="564" y="66"/>
                    <a:pt x="549" y="37"/>
                    <a:pt x="534" y="29"/>
                  </a:cubicBezTo>
                  <a:cubicBezTo>
                    <a:pt x="527" y="44"/>
                    <a:pt x="512" y="44"/>
                    <a:pt x="505" y="66"/>
                  </a:cubicBezTo>
                  <a:cubicBezTo>
                    <a:pt x="505" y="74"/>
                    <a:pt x="512" y="89"/>
                    <a:pt x="505" y="96"/>
                  </a:cubicBezTo>
                  <a:cubicBezTo>
                    <a:pt x="505" y="103"/>
                    <a:pt x="497" y="103"/>
                    <a:pt x="490" y="111"/>
                  </a:cubicBezTo>
                  <a:cubicBezTo>
                    <a:pt x="475" y="148"/>
                    <a:pt x="505" y="185"/>
                    <a:pt x="475" y="215"/>
                  </a:cubicBezTo>
                  <a:cubicBezTo>
                    <a:pt x="453" y="192"/>
                    <a:pt x="445" y="163"/>
                    <a:pt x="416" y="163"/>
                  </a:cubicBezTo>
                  <a:cubicBezTo>
                    <a:pt x="379" y="163"/>
                    <a:pt x="371" y="178"/>
                    <a:pt x="371" y="207"/>
                  </a:cubicBezTo>
                  <a:cubicBezTo>
                    <a:pt x="349" y="215"/>
                    <a:pt x="334" y="192"/>
                    <a:pt x="327" y="178"/>
                  </a:cubicBezTo>
                  <a:cubicBezTo>
                    <a:pt x="312" y="192"/>
                    <a:pt x="319" y="207"/>
                    <a:pt x="304" y="222"/>
                  </a:cubicBezTo>
                  <a:cubicBezTo>
                    <a:pt x="297" y="237"/>
                    <a:pt x="282" y="252"/>
                    <a:pt x="267" y="260"/>
                  </a:cubicBezTo>
                  <a:cubicBezTo>
                    <a:pt x="245" y="282"/>
                    <a:pt x="237" y="267"/>
                    <a:pt x="208" y="260"/>
                  </a:cubicBezTo>
                  <a:cubicBezTo>
                    <a:pt x="193" y="260"/>
                    <a:pt x="171" y="260"/>
                    <a:pt x="156" y="260"/>
                  </a:cubicBezTo>
                  <a:cubicBezTo>
                    <a:pt x="148" y="274"/>
                    <a:pt x="148" y="289"/>
                    <a:pt x="148" y="304"/>
                  </a:cubicBezTo>
                  <a:cubicBezTo>
                    <a:pt x="119" y="304"/>
                    <a:pt x="104" y="334"/>
                    <a:pt x="74" y="334"/>
                  </a:cubicBezTo>
                  <a:cubicBezTo>
                    <a:pt x="59" y="363"/>
                    <a:pt x="67" y="386"/>
                    <a:pt x="67" y="423"/>
                  </a:cubicBezTo>
                  <a:cubicBezTo>
                    <a:pt x="59" y="460"/>
                    <a:pt x="30" y="467"/>
                    <a:pt x="22" y="505"/>
                  </a:cubicBezTo>
                  <a:cubicBezTo>
                    <a:pt x="0" y="549"/>
                    <a:pt x="52" y="549"/>
                    <a:pt x="59" y="586"/>
                  </a:cubicBezTo>
                  <a:cubicBezTo>
                    <a:pt x="59" y="594"/>
                    <a:pt x="52" y="608"/>
                    <a:pt x="52" y="623"/>
                  </a:cubicBezTo>
                  <a:cubicBezTo>
                    <a:pt x="52" y="638"/>
                    <a:pt x="67" y="660"/>
                    <a:pt x="74" y="675"/>
                  </a:cubicBezTo>
                  <a:cubicBezTo>
                    <a:pt x="82" y="690"/>
                    <a:pt x="89" y="705"/>
                    <a:pt x="96" y="727"/>
                  </a:cubicBezTo>
                  <a:cubicBezTo>
                    <a:pt x="104" y="742"/>
                    <a:pt x="96" y="757"/>
                    <a:pt x="104" y="779"/>
                  </a:cubicBezTo>
                  <a:cubicBezTo>
                    <a:pt x="104" y="802"/>
                    <a:pt x="126" y="824"/>
                    <a:pt x="134" y="846"/>
                  </a:cubicBezTo>
                  <a:cubicBezTo>
                    <a:pt x="134" y="868"/>
                    <a:pt x="119" y="891"/>
                    <a:pt x="119" y="913"/>
                  </a:cubicBezTo>
                  <a:cubicBezTo>
                    <a:pt x="119" y="928"/>
                    <a:pt x="119" y="950"/>
                    <a:pt x="134" y="965"/>
                  </a:cubicBezTo>
                  <a:cubicBezTo>
                    <a:pt x="134" y="972"/>
                    <a:pt x="171" y="994"/>
                    <a:pt x="171" y="987"/>
                  </a:cubicBezTo>
                  <a:cubicBezTo>
                    <a:pt x="171" y="957"/>
                    <a:pt x="156" y="787"/>
                    <a:pt x="223" y="839"/>
                  </a:cubicBezTo>
                  <a:cubicBezTo>
                    <a:pt x="282" y="876"/>
                    <a:pt x="230" y="980"/>
                    <a:pt x="282" y="1032"/>
                  </a:cubicBezTo>
                  <a:cubicBezTo>
                    <a:pt x="327" y="1084"/>
                    <a:pt x="438" y="1009"/>
                    <a:pt x="438" y="950"/>
                  </a:cubicBezTo>
                  <a:cubicBezTo>
                    <a:pt x="438" y="935"/>
                    <a:pt x="423" y="913"/>
                    <a:pt x="416" y="898"/>
                  </a:cubicBezTo>
                  <a:cubicBezTo>
                    <a:pt x="408" y="876"/>
                    <a:pt x="394" y="839"/>
                    <a:pt x="408" y="809"/>
                  </a:cubicBezTo>
                  <a:cubicBezTo>
                    <a:pt x="423" y="779"/>
                    <a:pt x="453" y="772"/>
                    <a:pt x="460" y="735"/>
                  </a:cubicBezTo>
                  <a:cubicBezTo>
                    <a:pt x="468" y="705"/>
                    <a:pt x="490" y="690"/>
                    <a:pt x="520" y="697"/>
                  </a:cubicBezTo>
                  <a:cubicBezTo>
                    <a:pt x="527" y="653"/>
                    <a:pt x="497" y="631"/>
                    <a:pt x="497" y="601"/>
                  </a:cubicBezTo>
                  <a:cubicBezTo>
                    <a:pt x="497" y="571"/>
                    <a:pt x="490" y="519"/>
                    <a:pt x="497" y="497"/>
                  </a:cubicBezTo>
                  <a:cubicBezTo>
                    <a:pt x="549" y="490"/>
                    <a:pt x="520" y="534"/>
                    <a:pt x="542" y="556"/>
                  </a:cubicBezTo>
                  <a:cubicBezTo>
                    <a:pt x="587" y="586"/>
                    <a:pt x="609" y="505"/>
                    <a:pt x="646" y="505"/>
                  </a:cubicBezTo>
                  <a:cubicBezTo>
                    <a:pt x="676" y="497"/>
                    <a:pt x="668" y="519"/>
                    <a:pt x="676" y="542"/>
                  </a:cubicBezTo>
                  <a:cubicBezTo>
                    <a:pt x="676" y="527"/>
                    <a:pt x="705" y="512"/>
                    <a:pt x="705" y="505"/>
                  </a:cubicBezTo>
                  <a:cubicBezTo>
                    <a:pt x="720" y="497"/>
                    <a:pt x="720" y="475"/>
                    <a:pt x="735" y="460"/>
                  </a:cubicBezTo>
                  <a:cubicBezTo>
                    <a:pt x="742" y="430"/>
                    <a:pt x="750" y="393"/>
                    <a:pt x="742" y="356"/>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1" name="Freeform 18"/>
            <p:cNvSpPr>
              <a:spLocks noChangeArrowheads="1"/>
            </p:cNvSpPr>
            <p:nvPr/>
          </p:nvSpPr>
          <p:spPr bwMode="auto">
            <a:xfrm>
              <a:off x="11109766" y="11841434"/>
              <a:ext cx="83880" cy="55247"/>
            </a:xfrm>
            <a:custGeom>
              <a:avLst/>
              <a:gdLst>
                <a:gd name="T0" fmla="*/ 23 w 195"/>
                <a:gd name="T1" fmla="*/ 59 h 127"/>
                <a:gd name="T2" fmla="*/ 23 w 195"/>
                <a:gd name="T3" fmla="*/ 59 h 127"/>
                <a:gd name="T4" fmla="*/ 112 w 195"/>
                <a:gd name="T5" fmla="*/ 74 h 127"/>
                <a:gd name="T6" fmla="*/ 149 w 195"/>
                <a:gd name="T7" fmla="*/ 104 h 127"/>
                <a:gd name="T8" fmla="*/ 194 w 195"/>
                <a:gd name="T9" fmla="*/ 126 h 127"/>
                <a:gd name="T10" fmla="*/ 179 w 195"/>
                <a:gd name="T11" fmla="*/ 96 h 127"/>
                <a:gd name="T12" fmla="*/ 142 w 195"/>
                <a:gd name="T13" fmla="*/ 74 h 127"/>
                <a:gd name="T14" fmla="*/ 127 w 195"/>
                <a:gd name="T15" fmla="*/ 7 h 127"/>
                <a:gd name="T16" fmla="*/ 97 w 195"/>
                <a:gd name="T17" fmla="*/ 29 h 127"/>
                <a:gd name="T18" fmla="*/ 52 w 195"/>
                <a:gd name="T19" fmla="*/ 37 h 127"/>
                <a:gd name="T20" fmla="*/ 0 w 195"/>
                <a:gd name="T21" fmla="*/ 37 h 127"/>
                <a:gd name="T22" fmla="*/ 23 w 195"/>
                <a:gd name="T23" fmla="*/ 5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5" h="127">
                  <a:moveTo>
                    <a:pt x="23" y="59"/>
                  </a:moveTo>
                  <a:lnTo>
                    <a:pt x="23" y="59"/>
                  </a:lnTo>
                  <a:cubicBezTo>
                    <a:pt x="45" y="44"/>
                    <a:pt x="89" y="59"/>
                    <a:pt x="112" y="74"/>
                  </a:cubicBezTo>
                  <a:cubicBezTo>
                    <a:pt x="127" y="81"/>
                    <a:pt x="142" y="89"/>
                    <a:pt x="149" y="104"/>
                  </a:cubicBezTo>
                  <a:cubicBezTo>
                    <a:pt x="164" y="111"/>
                    <a:pt x="171" y="126"/>
                    <a:pt x="194" y="126"/>
                  </a:cubicBezTo>
                  <a:cubicBezTo>
                    <a:pt x="186" y="118"/>
                    <a:pt x="186" y="104"/>
                    <a:pt x="179" y="96"/>
                  </a:cubicBezTo>
                  <a:cubicBezTo>
                    <a:pt x="171" y="81"/>
                    <a:pt x="156" y="81"/>
                    <a:pt x="142" y="74"/>
                  </a:cubicBezTo>
                  <a:cubicBezTo>
                    <a:pt x="119" y="59"/>
                    <a:pt x="127" y="37"/>
                    <a:pt x="127" y="7"/>
                  </a:cubicBezTo>
                  <a:cubicBezTo>
                    <a:pt x="104" y="0"/>
                    <a:pt x="104" y="15"/>
                    <a:pt x="97" y="29"/>
                  </a:cubicBezTo>
                  <a:cubicBezTo>
                    <a:pt x="82" y="37"/>
                    <a:pt x="67" y="37"/>
                    <a:pt x="52" y="37"/>
                  </a:cubicBezTo>
                  <a:cubicBezTo>
                    <a:pt x="37" y="37"/>
                    <a:pt x="15" y="37"/>
                    <a:pt x="0" y="37"/>
                  </a:cubicBezTo>
                  <a:cubicBezTo>
                    <a:pt x="15" y="44"/>
                    <a:pt x="23" y="52"/>
                    <a:pt x="23" y="59"/>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2" name="Freeform 19"/>
            <p:cNvSpPr>
              <a:spLocks noChangeArrowheads="1"/>
            </p:cNvSpPr>
            <p:nvPr/>
          </p:nvSpPr>
          <p:spPr bwMode="auto">
            <a:xfrm>
              <a:off x="15065475" y="6981529"/>
              <a:ext cx="9531" cy="17146"/>
            </a:xfrm>
            <a:custGeom>
              <a:avLst/>
              <a:gdLst>
                <a:gd name="T0" fmla="*/ 23 w 24"/>
                <a:gd name="T1" fmla="*/ 30 h 39"/>
                <a:gd name="T2" fmla="*/ 23 w 24"/>
                <a:gd name="T3" fmla="*/ 30 h 39"/>
                <a:gd name="T4" fmla="*/ 23 w 24"/>
                <a:gd name="T5" fmla="*/ 0 h 39"/>
                <a:gd name="T6" fmla="*/ 0 w 24"/>
                <a:gd name="T7" fmla="*/ 38 h 39"/>
                <a:gd name="T8" fmla="*/ 23 w 24"/>
                <a:gd name="T9" fmla="*/ 30 h 39"/>
              </a:gdLst>
              <a:ahLst/>
              <a:cxnLst>
                <a:cxn ang="0">
                  <a:pos x="T0" y="T1"/>
                </a:cxn>
                <a:cxn ang="0">
                  <a:pos x="T2" y="T3"/>
                </a:cxn>
                <a:cxn ang="0">
                  <a:pos x="T4" y="T5"/>
                </a:cxn>
                <a:cxn ang="0">
                  <a:pos x="T6" y="T7"/>
                </a:cxn>
                <a:cxn ang="0">
                  <a:pos x="T8" y="T9"/>
                </a:cxn>
              </a:cxnLst>
              <a:rect l="0" t="0" r="r" b="b"/>
              <a:pathLst>
                <a:path w="24" h="39">
                  <a:moveTo>
                    <a:pt x="23" y="30"/>
                  </a:moveTo>
                  <a:lnTo>
                    <a:pt x="23" y="30"/>
                  </a:lnTo>
                  <a:cubicBezTo>
                    <a:pt x="23" y="23"/>
                    <a:pt x="23" y="15"/>
                    <a:pt x="23" y="0"/>
                  </a:cubicBezTo>
                  <a:cubicBezTo>
                    <a:pt x="15" y="8"/>
                    <a:pt x="0" y="23"/>
                    <a:pt x="0" y="38"/>
                  </a:cubicBezTo>
                  <a:cubicBezTo>
                    <a:pt x="8" y="30"/>
                    <a:pt x="15" y="38"/>
                    <a:pt x="23" y="3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3" name="Freeform 20"/>
            <p:cNvSpPr>
              <a:spLocks noChangeArrowheads="1"/>
            </p:cNvSpPr>
            <p:nvPr/>
          </p:nvSpPr>
          <p:spPr bwMode="auto">
            <a:xfrm>
              <a:off x="11098328" y="11854770"/>
              <a:ext cx="13345" cy="3810"/>
            </a:xfrm>
            <a:custGeom>
              <a:avLst/>
              <a:gdLst>
                <a:gd name="T0" fmla="*/ 29 w 30"/>
                <a:gd name="T1" fmla="*/ 8 h 9"/>
                <a:gd name="T2" fmla="*/ 29 w 30"/>
                <a:gd name="T3" fmla="*/ 8 h 9"/>
                <a:gd name="T4" fmla="*/ 7 w 30"/>
                <a:gd name="T5" fmla="*/ 0 h 9"/>
                <a:gd name="T6" fmla="*/ 0 w 30"/>
                <a:gd name="T7" fmla="*/ 0 h 9"/>
                <a:gd name="T8" fmla="*/ 15 w 30"/>
                <a:gd name="T9" fmla="*/ 8 h 9"/>
                <a:gd name="T10" fmla="*/ 29 w 30"/>
                <a:gd name="T11" fmla="*/ 8 h 9"/>
              </a:gdLst>
              <a:ahLst/>
              <a:cxnLst>
                <a:cxn ang="0">
                  <a:pos x="T0" y="T1"/>
                </a:cxn>
                <a:cxn ang="0">
                  <a:pos x="T2" y="T3"/>
                </a:cxn>
                <a:cxn ang="0">
                  <a:pos x="T4" y="T5"/>
                </a:cxn>
                <a:cxn ang="0">
                  <a:pos x="T6" y="T7"/>
                </a:cxn>
                <a:cxn ang="0">
                  <a:pos x="T8" y="T9"/>
                </a:cxn>
                <a:cxn ang="0">
                  <a:pos x="T10" y="T11"/>
                </a:cxn>
              </a:cxnLst>
              <a:rect l="0" t="0" r="r" b="b"/>
              <a:pathLst>
                <a:path w="30" h="9">
                  <a:moveTo>
                    <a:pt x="29" y="8"/>
                  </a:moveTo>
                  <a:lnTo>
                    <a:pt x="29" y="8"/>
                  </a:lnTo>
                  <a:cubicBezTo>
                    <a:pt x="22" y="8"/>
                    <a:pt x="15" y="0"/>
                    <a:pt x="7" y="0"/>
                  </a:cubicBezTo>
                  <a:lnTo>
                    <a:pt x="0" y="0"/>
                  </a:lnTo>
                  <a:cubicBezTo>
                    <a:pt x="7" y="8"/>
                    <a:pt x="15" y="8"/>
                    <a:pt x="15" y="8"/>
                  </a:cubicBezTo>
                  <a:cubicBezTo>
                    <a:pt x="22" y="8"/>
                    <a:pt x="29" y="8"/>
                    <a:pt x="29" y="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4" name="Freeform 21"/>
            <p:cNvSpPr>
              <a:spLocks noChangeArrowheads="1"/>
            </p:cNvSpPr>
            <p:nvPr/>
          </p:nvSpPr>
          <p:spPr bwMode="auto">
            <a:xfrm>
              <a:off x="15299957" y="6562408"/>
              <a:ext cx="516626" cy="552478"/>
            </a:xfrm>
            <a:custGeom>
              <a:avLst/>
              <a:gdLst>
                <a:gd name="T0" fmla="*/ 1018 w 1197"/>
                <a:gd name="T1" fmla="*/ 14 h 1278"/>
                <a:gd name="T2" fmla="*/ 943 w 1197"/>
                <a:gd name="T3" fmla="*/ 59 h 1278"/>
                <a:gd name="T4" fmla="*/ 921 w 1197"/>
                <a:gd name="T5" fmla="*/ 118 h 1278"/>
                <a:gd name="T6" fmla="*/ 795 w 1197"/>
                <a:gd name="T7" fmla="*/ 141 h 1278"/>
                <a:gd name="T8" fmla="*/ 743 w 1197"/>
                <a:gd name="T9" fmla="*/ 133 h 1278"/>
                <a:gd name="T10" fmla="*/ 683 w 1197"/>
                <a:gd name="T11" fmla="*/ 141 h 1278"/>
                <a:gd name="T12" fmla="*/ 543 w 1197"/>
                <a:gd name="T13" fmla="*/ 148 h 1278"/>
                <a:gd name="T14" fmla="*/ 498 w 1197"/>
                <a:gd name="T15" fmla="*/ 237 h 1278"/>
                <a:gd name="T16" fmla="*/ 409 w 1197"/>
                <a:gd name="T17" fmla="*/ 371 h 1278"/>
                <a:gd name="T18" fmla="*/ 290 w 1197"/>
                <a:gd name="T19" fmla="*/ 319 h 1278"/>
                <a:gd name="T20" fmla="*/ 246 w 1197"/>
                <a:gd name="T21" fmla="*/ 356 h 1278"/>
                <a:gd name="T22" fmla="*/ 201 w 1197"/>
                <a:gd name="T23" fmla="*/ 453 h 1278"/>
                <a:gd name="T24" fmla="*/ 149 w 1197"/>
                <a:gd name="T25" fmla="*/ 512 h 1278"/>
                <a:gd name="T26" fmla="*/ 134 w 1197"/>
                <a:gd name="T27" fmla="*/ 675 h 1278"/>
                <a:gd name="T28" fmla="*/ 52 w 1197"/>
                <a:gd name="T29" fmla="*/ 831 h 1278"/>
                <a:gd name="T30" fmla="*/ 23 w 1197"/>
                <a:gd name="T31" fmla="*/ 980 h 1278"/>
                <a:gd name="T32" fmla="*/ 38 w 1197"/>
                <a:gd name="T33" fmla="*/ 1054 h 1278"/>
                <a:gd name="T34" fmla="*/ 8 w 1197"/>
                <a:gd name="T35" fmla="*/ 1143 h 1278"/>
                <a:gd name="T36" fmla="*/ 134 w 1197"/>
                <a:gd name="T37" fmla="*/ 1180 h 1278"/>
                <a:gd name="T38" fmla="*/ 275 w 1197"/>
                <a:gd name="T39" fmla="*/ 1173 h 1278"/>
                <a:gd name="T40" fmla="*/ 283 w 1197"/>
                <a:gd name="T41" fmla="*/ 1165 h 1278"/>
                <a:gd name="T42" fmla="*/ 357 w 1197"/>
                <a:gd name="T43" fmla="*/ 1158 h 1278"/>
                <a:gd name="T44" fmla="*/ 446 w 1197"/>
                <a:gd name="T45" fmla="*/ 1143 h 1278"/>
                <a:gd name="T46" fmla="*/ 602 w 1197"/>
                <a:gd name="T47" fmla="*/ 1217 h 1278"/>
                <a:gd name="T48" fmla="*/ 795 w 1197"/>
                <a:gd name="T49" fmla="*/ 1270 h 1278"/>
                <a:gd name="T50" fmla="*/ 906 w 1197"/>
                <a:gd name="T51" fmla="*/ 995 h 1278"/>
                <a:gd name="T52" fmla="*/ 958 w 1197"/>
                <a:gd name="T53" fmla="*/ 891 h 1278"/>
                <a:gd name="T54" fmla="*/ 973 w 1197"/>
                <a:gd name="T55" fmla="*/ 839 h 1278"/>
                <a:gd name="T56" fmla="*/ 1018 w 1197"/>
                <a:gd name="T57" fmla="*/ 742 h 1278"/>
                <a:gd name="T58" fmla="*/ 1062 w 1197"/>
                <a:gd name="T59" fmla="*/ 660 h 1278"/>
                <a:gd name="T60" fmla="*/ 1107 w 1197"/>
                <a:gd name="T61" fmla="*/ 579 h 1278"/>
                <a:gd name="T62" fmla="*/ 1174 w 1197"/>
                <a:gd name="T63" fmla="*/ 438 h 1278"/>
                <a:gd name="T64" fmla="*/ 1196 w 1197"/>
                <a:gd name="T65" fmla="*/ 356 h 1278"/>
                <a:gd name="T66" fmla="*/ 1085 w 1197"/>
                <a:gd name="T67" fmla="*/ 304 h 1278"/>
                <a:gd name="T68" fmla="*/ 1122 w 1197"/>
                <a:gd name="T69" fmla="*/ 185 h 1278"/>
                <a:gd name="T70" fmla="*/ 1010 w 1197"/>
                <a:gd name="T71" fmla="*/ 141 h 1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97" h="1278">
                  <a:moveTo>
                    <a:pt x="1018" y="14"/>
                  </a:moveTo>
                  <a:lnTo>
                    <a:pt x="1018" y="14"/>
                  </a:lnTo>
                  <a:cubicBezTo>
                    <a:pt x="1003" y="14"/>
                    <a:pt x="1003" y="7"/>
                    <a:pt x="995" y="0"/>
                  </a:cubicBezTo>
                  <a:cubicBezTo>
                    <a:pt x="988" y="0"/>
                    <a:pt x="951" y="52"/>
                    <a:pt x="943" y="59"/>
                  </a:cubicBezTo>
                  <a:cubicBezTo>
                    <a:pt x="943" y="66"/>
                    <a:pt x="936" y="74"/>
                    <a:pt x="928" y="81"/>
                  </a:cubicBezTo>
                  <a:cubicBezTo>
                    <a:pt x="928" y="96"/>
                    <a:pt x="936" y="103"/>
                    <a:pt x="921" y="118"/>
                  </a:cubicBezTo>
                  <a:cubicBezTo>
                    <a:pt x="906" y="126"/>
                    <a:pt x="877" y="126"/>
                    <a:pt x="862" y="126"/>
                  </a:cubicBezTo>
                  <a:cubicBezTo>
                    <a:pt x="832" y="126"/>
                    <a:pt x="817" y="133"/>
                    <a:pt x="795" y="141"/>
                  </a:cubicBezTo>
                  <a:cubicBezTo>
                    <a:pt x="788" y="148"/>
                    <a:pt x="780" y="148"/>
                    <a:pt x="765" y="148"/>
                  </a:cubicBezTo>
                  <a:cubicBezTo>
                    <a:pt x="750" y="148"/>
                    <a:pt x="758" y="133"/>
                    <a:pt x="743" y="133"/>
                  </a:cubicBezTo>
                  <a:cubicBezTo>
                    <a:pt x="736" y="133"/>
                    <a:pt x="721" y="148"/>
                    <a:pt x="713" y="148"/>
                  </a:cubicBezTo>
                  <a:cubicBezTo>
                    <a:pt x="698" y="148"/>
                    <a:pt x="698" y="141"/>
                    <a:pt x="683" y="141"/>
                  </a:cubicBezTo>
                  <a:cubicBezTo>
                    <a:pt x="661" y="133"/>
                    <a:pt x="639" y="133"/>
                    <a:pt x="617" y="133"/>
                  </a:cubicBezTo>
                  <a:cubicBezTo>
                    <a:pt x="587" y="133"/>
                    <a:pt x="565" y="133"/>
                    <a:pt x="543" y="148"/>
                  </a:cubicBezTo>
                  <a:cubicBezTo>
                    <a:pt x="520" y="155"/>
                    <a:pt x="483" y="155"/>
                    <a:pt x="476" y="178"/>
                  </a:cubicBezTo>
                  <a:cubicBezTo>
                    <a:pt x="505" y="185"/>
                    <a:pt x="513" y="208"/>
                    <a:pt x="498" y="237"/>
                  </a:cubicBezTo>
                  <a:cubicBezTo>
                    <a:pt x="483" y="252"/>
                    <a:pt x="476" y="267"/>
                    <a:pt x="461" y="282"/>
                  </a:cubicBezTo>
                  <a:cubicBezTo>
                    <a:pt x="431" y="304"/>
                    <a:pt x="424" y="334"/>
                    <a:pt x="409" y="371"/>
                  </a:cubicBezTo>
                  <a:cubicBezTo>
                    <a:pt x="386" y="356"/>
                    <a:pt x="364" y="341"/>
                    <a:pt x="334" y="334"/>
                  </a:cubicBezTo>
                  <a:cubicBezTo>
                    <a:pt x="334" y="326"/>
                    <a:pt x="312" y="319"/>
                    <a:pt x="290" y="319"/>
                  </a:cubicBezTo>
                  <a:cubicBezTo>
                    <a:pt x="290" y="319"/>
                    <a:pt x="290" y="326"/>
                    <a:pt x="297" y="326"/>
                  </a:cubicBezTo>
                  <a:cubicBezTo>
                    <a:pt x="268" y="326"/>
                    <a:pt x="260" y="341"/>
                    <a:pt x="246" y="356"/>
                  </a:cubicBezTo>
                  <a:cubicBezTo>
                    <a:pt x="238" y="363"/>
                    <a:pt x="216" y="386"/>
                    <a:pt x="208" y="393"/>
                  </a:cubicBezTo>
                  <a:cubicBezTo>
                    <a:pt x="201" y="408"/>
                    <a:pt x="208" y="438"/>
                    <a:pt x="201" y="453"/>
                  </a:cubicBezTo>
                  <a:cubicBezTo>
                    <a:pt x="201" y="475"/>
                    <a:pt x="193" y="490"/>
                    <a:pt x="186" y="505"/>
                  </a:cubicBezTo>
                  <a:cubicBezTo>
                    <a:pt x="171" y="505"/>
                    <a:pt x="164" y="505"/>
                    <a:pt x="149" y="512"/>
                  </a:cubicBezTo>
                  <a:cubicBezTo>
                    <a:pt x="171" y="542"/>
                    <a:pt x="156" y="564"/>
                    <a:pt x="149" y="594"/>
                  </a:cubicBezTo>
                  <a:cubicBezTo>
                    <a:pt x="141" y="623"/>
                    <a:pt x="149" y="653"/>
                    <a:pt x="134" y="675"/>
                  </a:cubicBezTo>
                  <a:cubicBezTo>
                    <a:pt x="112" y="675"/>
                    <a:pt x="89" y="675"/>
                    <a:pt x="67" y="675"/>
                  </a:cubicBezTo>
                  <a:cubicBezTo>
                    <a:pt x="60" y="727"/>
                    <a:pt x="60" y="779"/>
                    <a:pt x="52" y="831"/>
                  </a:cubicBezTo>
                  <a:cubicBezTo>
                    <a:pt x="52" y="861"/>
                    <a:pt x="52" y="883"/>
                    <a:pt x="38" y="905"/>
                  </a:cubicBezTo>
                  <a:cubicBezTo>
                    <a:pt x="23" y="935"/>
                    <a:pt x="23" y="950"/>
                    <a:pt x="23" y="980"/>
                  </a:cubicBezTo>
                  <a:cubicBezTo>
                    <a:pt x="15" y="987"/>
                    <a:pt x="15" y="987"/>
                    <a:pt x="15" y="987"/>
                  </a:cubicBezTo>
                  <a:cubicBezTo>
                    <a:pt x="23" y="1010"/>
                    <a:pt x="38" y="1039"/>
                    <a:pt x="38" y="1054"/>
                  </a:cubicBezTo>
                  <a:cubicBezTo>
                    <a:pt x="38" y="1069"/>
                    <a:pt x="38" y="1084"/>
                    <a:pt x="30" y="1099"/>
                  </a:cubicBezTo>
                  <a:cubicBezTo>
                    <a:pt x="23" y="1121"/>
                    <a:pt x="0" y="1121"/>
                    <a:pt x="8" y="1143"/>
                  </a:cubicBezTo>
                  <a:cubicBezTo>
                    <a:pt x="38" y="1158"/>
                    <a:pt x="67" y="1151"/>
                    <a:pt x="97" y="1158"/>
                  </a:cubicBezTo>
                  <a:cubicBezTo>
                    <a:pt x="127" y="1165"/>
                    <a:pt x="119" y="1165"/>
                    <a:pt x="134" y="1180"/>
                  </a:cubicBezTo>
                  <a:cubicBezTo>
                    <a:pt x="149" y="1188"/>
                    <a:pt x="171" y="1180"/>
                    <a:pt x="186" y="1180"/>
                  </a:cubicBezTo>
                  <a:cubicBezTo>
                    <a:pt x="208" y="1180"/>
                    <a:pt x="260" y="1165"/>
                    <a:pt x="275" y="1173"/>
                  </a:cubicBezTo>
                  <a:lnTo>
                    <a:pt x="283" y="1180"/>
                  </a:lnTo>
                  <a:cubicBezTo>
                    <a:pt x="283" y="1173"/>
                    <a:pt x="283" y="1173"/>
                    <a:pt x="283" y="1165"/>
                  </a:cubicBezTo>
                  <a:cubicBezTo>
                    <a:pt x="290" y="1151"/>
                    <a:pt x="290" y="1121"/>
                    <a:pt x="312" y="1113"/>
                  </a:cubicBezTo>
                  <a:cubicBezTo>
                    <a:pt x="327" y="1113"/>
                    <a:pt x="349" y="1151"/>
                    <a:pt x="357" y="1158"/>
                  </a:cubicBezTo>
                  <a:cubicBezTo>
                    <a:pt x="372" y="1173"/>
                    <a:pt x="394" y="1195"/>
                    <a:pt x="416" y="1202"/>
                  </a:cubicBezTo>
                  <a:cubicBezTo>
                    <a:pt x="453" y="1202"/>
                    <a:pt x="446" y="1173"/>
                    <a:pt x="446" y="1143"/>
                  </a:cubicBezTo>
                  <a:cubicBezTo>
                    <a:pt x="476" y="1143"/>
                    <a:pt x="528" y="1136"/>
                    <a:pt x="550" y="1143"/>
                  </a:cubicBezTo>
                  <a:cubicBezTo>
                    <a:pt x="580" y="1158"/>
                    <a:pt x="580" y="1217"/>
                    <a:pt x="602" y="1217"/>
                  </a:cubicBezTo>
                  <a:cubicBezTo>
                    <a:pt x="602" y="1165"/>
                    <a:pt x="676" y="1165"/>
                    <a:pt x="713" y="1180"/>
                  </a:cubicBezTo>
                  <a:cubicBezTo>
                    <a:pt x="750" y="1202"/>
                    <a:pt x="780" y="1232"/>
                    <a:pt x="795" y="1270"/>
                  </a:cubicBezTo>
                  <a:cubicBezTo>
                    <a:pt x="854" y="1277"/>
                    <a:pt x="884" y="1084"/>
                    <a:pt x="891" y="1054"/>
                  </a:cubicBezTo>
                  <a:cubicBezTo>
                    <a:pt x="899" y="1032"/>
                    <a:pt x="899" y="1010"/>
                    <a:pt x="906" y="995"/>
                  </a:cubicBezTo>
                  <a:cubicBezTo>
                    <a:pt x="914" y="972"/>
                    <a:pt x="928" y="965"/>
                    <a:pt x="936" y="943"/>
                  </a:cubicBezTo>
                  <a:cubicBezTo>
                    <a:pt x="943" y="928"/>
                    <a:pt x="943" y="905"/>
                    <a:pt x="958" y="891"/>
                  </a:cubicBezTo>
                  <a:cubicBezTo>
                    <a:pt x="966" y="876"/>
                    <a:pt x="966" y="883"/>
                    <a:pt x="973" y="868"/>
                  </a:cubicBezTo>
                  <a:cubicBezTo>
                    <a:pt x="973" y="861"/>
                    <a:pt x="973" y="846"/>
                    <a:pt x="973" y="839"/>
                  </a:cubicBezTo>
                  <a:cubicBezTo>
                    <a:pt x="973" y="816"/>
                    <a:pt x="981" y="809"/>
                    <a:pt x="988" y="787"/>
                  </a:cubicBezTo>
                  <a:cubicBezTo>
                    <a:pt x="995" y="765"/>
                    <a:pt x="988" y="757"/>
                    <a:pt x="1018" y="742"/>
                  </a:cubicBezTo>
                  <a:cubicBezTo>
                    <a:pt x="1040" y="742"/>
                    <a:pt x="1055" y="742"/>
                    <a:pt x="1062" y="712"/>
                  </a:cubicBezTo>
                  <a:cubicBezTo>
                    <a:pt x="1070" y="698"/>
                    <a:pt x="1062" y="675"/>
                    <a:pt x="1062" y="660"/>
                  </a:cubicBezTo>
                  <a:cubicBezTo>
                    <a:pt x="1085" y="646"/>
                    <a:pt x="1099" y="646"/>
                    <a:pt x="1107" y="623"/>
                  </a:cubicBezTo>
                  <a:cubicBezTo>
                    <a:pt x="1107" y="608"/>
                    <a:pt x="1107" y="594"/>
                    <a:pt x="1107" y="579"/>
                  </a:cubicBezTo>
                  <a:cubicBezTo>
                    <a:pt x="1114" y="542"/>
                    <a:pt x="1137" y="549"/>
                    <a:pt x="1159" y="527"/>
                  </a:cubicBezTo>
                  <a:cubicBezTo>
                    <a:pt x="1174" y="497"/>
                    <a:pt x="1159" y="467"/>
                    <a:pt x="1174" y="438"/>
                  </a:cubicBezTo>
                  <a:cubicBezTo>
                    <a:pt x="1188" y="408"/>
                    <a:pt x="1188" y="408"/>
                    <a:pt x="1188" y="408"/>
                  </a:cubicBezTo>
                  <a:cubicBezTo>
                    <a:pt x="1196" y="393"/>
                    <a:pt x="1196" y="371"/>
                    <a:pt x="1196" y="356"/>
                  </a:cubicBezTo>
                  <a:cubicBezTo>
                    <a:pt x="1166" y="349"/>
                    <a:pt x="1159" y="349"/>
                    <a:pt x="1137" y="334"/>
                  </a:cubicBezTo>
                  <a:cubicBezTo>
                    <a:pt x="1122" y="326"/>
                    <a:pt x="1099" y="311"/>
                    <a:pt x="1085" y="304"/>
                  </a:cubicBezTo>
                  <a:cubicBezTo>
                    <a:pt x="1085" y="282"/>
                    <a:pt x="1085" y="237"/>
                    <a:pt x="1092" y="215"/>
                  </a:cubicBezTo>
                  <a:cubicBezTo>
                    <a:pt x="1099" y="200"/>
                    <a:pt x="1114" y="200"/>
                    <a:pt x="1122" y="185"/>
                  </a:cubicBezTo>
                  <a:cubicBezTo>
                    <a:pt x="1122" y="185"/>
                    <a:pt x="1122" y="178"/>
                    <a:pt x="1122" y="163"/>
                  </a:cubicBezTo>
                  <a:cubicBezTo>
                    <a:pt x="1085" y="163"/>
                    <a:pt x="1048" y="141"/>
                    <a:pt x="1010" y="141"/>
                  </a:cubicBezTo>
                  <a:cubicBezTo>
                    <a:pt x="1010" y="96"/>
                    <a:pt x="1018" y="59"/>
                    <a:pt x="1018" y="14"/>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5" name="Freeform 22"/>
            <p:cNvSpPr>
              <a:spLocks noChangeArrowheads="1"/>
            </p:cNvSpPr>
            <p:nvPr/>
          </p:nvSpPr>
          <p:spPr bwMode="auto">
            <a:xfrm>
              <a:off x="14863400" y="5305042"/>
              <a:ext cx="1631849" cy="1417393"/>
            </a:xfrm>
            <a:custGeom>
              <a:avLst/>
              <a:gdLst>
                <a:gd name="T0" fmla="*/ 3706 w 3774"/>
                <a:gd name="T1" fmla="*/ 839 h 3283"/>
                <a:gd name="T2" fmla="*/ 3476 w 3774"/>
                <a:gd name="T3" fmla="*/ 779 h 3283"/>
                <a:gd name="T4" fmla="*/ 3171 w 3774"/>
                <a:gd name="T5" fmla="*/ 727 h 3283"/>
                <a:gd name="T6" fmla="*/ 3052 w 3774"/>
                <a:gd name="T7" fmla="*/ 720 h 3283"/>
                <a:gd name="T8" fmla="*/ 3171 w 3774"/>
                <a:gd name="T9" fmla="*/ 490 h 3283"/>
                <a:gd name="T10" fmla="*/ 2941 w 3774"/>
                <a:gd name="T11" fmla="*/ 378 h 3283"/>
                <a:gd name="T12" fmla="*/ 2867 w 3774"/>
                <a:gd name="T13" fmla="*/ 282 h 3283"/>
                <a:gd name="T14" fmla="*/ 2926 w 3774"/>
                <a:gd name="T15" fmla="*/ 148 h 3283"/>
                <a:gd name="T16" fmla="*/ 2755 w 3774"/>
                <a:gd name="T17" fmla="*/ 29 h 3283"/>
                <a:gd name="T18" fmla="*/ 2458 w 3774"/>
                <a:gd name="T19" fmla="*/ 237 h 3283"/>
                <a:gd name="T20" fmla="*/ 2362 w 3774"/>
                <a:gd name="T21" fmla="*/ 371 h 3283"/>
                <a:gd name="T22" fmla="*/ 1857 w 3774"/>
                <a:gd name="T23" fmla="*/ 208 h 3283"/>
                <a:gd name="T24" fmla="*/ 1567 w 3774"/>
                <a:gd name="T25" fmla="*/ 505 h 3283"/>
                <a:gd name="T26" fmla="*/ 1344 w 3774"/>
                <a:gd name="T27" fmla="*/ 690 h 3283"/>
                <a:gd name="T28" fmla="*/ 1018 w 3774"/>
                <a:gd name="T29" fmla="*/ 787 h 3283"/>
                <a:gd name="T30" fmla="*/ 906 w 3774"/>
                <a:gd name="T31" fmla="*/ 1032 h 3283"/>
                <a:gd name="T32" fmla="*/ 706 w 3774"/>
                <a:gd name="T33" fmla="*/ 1188 h 3283"/>
                <a:gd name="T34" fmla="*/ 454 w 3774"/>
                <a:gd name="T35" fmla="*/ 1403 h 3283"/>
                <a:gd name="T36" fmla="*/ 305 w 3774"/>
                <a:gd name="T37" fmla="*/ 1470 h 3283"/>
                <a:gd name="T38" fmla="*/ 0 w 3774"/>
                <a:gd name="T39" fmla="*/ 1574 h 3283"/>
                <a:gd name="T40" fmla="*/ 201 w 3774"/>
                <a:gd name="T41" fmla="*/ 1730 h 3283"/>
                <a:gd name="T42" fmla="*/ 349 w 3774"/>
                <a:gd name="T43" fmla="*/ 1841 h 3283"/>
                <a:gd name="T44" fmla="*/ 386 w 3774"/>
                <a:gd name="T45" fmla="*/ 2116 h 3283"/>
                <a:gd name="T46" fmla="*/ 386 w 3774"/>
                <a:gd name="T47" fmla="*/ 2153 h 3283"/>
                <a:gd name="T48" fmla="*/ 661 w 3774"/>
                <a:gd name="T49" fmla="*/ 2072 h 3283"/>
                <a:gd name="T50" fmla="*/ 944 w 3774"/>
                <a:gd name="T51" fmla="*/ 2079 h 3283"/>
                <a:gd name="T52" fmla="*/ 1285 w 3774"/>
                <a:gd name="T53" fmla="*/ 2027 h 3283"/>
                <a:gd name="T54" fmla="*/ 1486 w 3774"/>
                <a:gd name="T55" fmla="*/ 1938 h 3283"/>
                <a:gd name="T56" fmla="*/ 1597 w 3774"/>
                <a:gd name="T57" fmla="*/ 1745 h 3283"/>
                <a:gd name="T58" fmla="*/ 1693 w 3774"/>
                <a:gd name="T59" fmla="*/ 1552 h 3283"/>
                <a:gd name="T60" fmla="*/ 1842 w 3774"/>
                <a:gd name="T61" fmla="*/ 1537 h 3283"/>
                <a:gd name="T62" fmla="*/ 2080 w 3774"/>
                <a:gd name="T63" fmla="*/ 1425 h 3283"/>
                <a:gd name="T64" fmla="*/ 2161 w 3774"/>
                <a:gd name="T65" fmla="*/ 1396 h 3283"/>
                <a:gd name="T66" fmla="*/ 2310 w 3774"/>
                <a:gd name="T67" fmla="*/ 1329 h 3283"/>
                <a:gd name="T68" fmla="*/ 2444 w 3774"/>
                <a:gd name="T69" fmla="*/ 1270 h 3283"/>
                <a:gd name="T70" fmla="*/ 2703 w 3774"/>
                <a:gd name="T71" fmla="*/ 1180 h 3283"/>
                <a:gd name="T72" fmla="*/ 2718 w 3774"/>
                <a:gd name="T73" fmla="*/ 1351 h 3283"/>
                <a:gd name="T74" fmla="*/ 2860 w 3774"/>
                <a:gd name="T75" fmla="*/ 1552 h 3283"/>
                <a:gd name="T76" fmla="*/ 2592 w 3774"/>
                <a:gd name="T77" fmla="*/ 1700 h 3283"/>
                <a:gd name="T78" fmla="*/ 2458 w 3774"/>
                <a:gd name="T79" fmla="*/ 1864 h 3283"/>
                <a:gd name="T80" fmla="*/ 2280 w 3774"/>
                <a:gd name="T81" fmla="*/ 1975 h 3283"/>
                <a:gd name="T82" fmla="*/ 2087 w 3774"/>
                <a:gd name="T83" fmla="*/ 2123 h 3283"/>
                <a:gd name="T84" fmla="*/ 1812 w 3774"/>
                <a:gd name="T85" fmla="*/ 2354 h 3283"/>
                <a:gd name="T86" fmla="*/ 1612 w 3774"/>
                <a:gd name="T87" fmla="*/ 2584 h 3283"/>
                <a:gd name="T88" fmla="*/ 1486 w 3774"/>
                <a:gd name="T89" fmla="*/ 2747 h 3283"/>
                <a:gd name="T90" fmla="*/ 1285 w 3774"/>
                <a:gd name="T91" fmla="*/ 2992 h 3283"/>
                <a:gd name="T92" fmla="*/ 1300 w 3774"/>
                <a:gd name="T93" fmla="*/ 3230 h 3283"/>
                <a:gd name="T94" fmla="*/ 1486 w 3774"/>
                <a:gd name="T95" fmla="*/ 3089 h 3283"/>
                <a:gd name="T96" fmla="*/ 1753 w 3774"/>
                <a:gd name="T97" fmla="*/ 3044 h 3283"/>
                <a:gd name="T98" fmla="*/ 1938 w 3774"/>
                <a:gd name="T99" fmla="*/ 2992 h 3283"/>
                <a:gd name="T100" fmla="*/ 2132 w 3774"/>
                <a:gd name="T101" fmla="*/ 3074 h 3283"/>
                <a:gd name="T102" fmla="*/ 2273 w 3774"/>
                <a:gd name="T103" fmla="*/ 2903 h 3283"/>
                <a:gd name="T104" fmla="*/ 2347 w 3774"/>
                <a:gd name="T105" fmla="*/ 2651 h 3283"/>
                <a:gd name="T106" fmla="*/ 2369 w 3774"/>
                <a:gd name="T107" fmla="*/ 2406 h 3283"/>
                <a:gd name="T108" fmla="*/ 2495 w 3774"/>
                <a:gd name="T109" fmla="*/ 2109 h 3283"/>
                <a:gd name="T110" fmla="*/ 2726 w 3774"/>
                <a:gd name="T111" fmla="*/ 1938 h 3283"/>
                <a:gd name="T112" fmla="*/ 3112 w 3774"/>
                <a:gd name="T113" fmla="*/ 1604 h 3283"/>
                <a:gd name="T114" fmla="*/ 3327 w 3774"/>
                <a:gd name="T115" fmla="*/ 1544 h 3283"/>
                <a:gd name="T116" fmla="*/ 3483 w 3774"/>
                <a:gd name="T117" fmla="*/ 1626 h 3283"/>
                <a:gd name="T118" fmla="*/ 3587 w 3774"/>
                <a:gd name="T119" fmla="*/ 1537 h 3283"/>
                <a:gd name="T120" fmla="*/ 3491 w 3774"/>
                <a:gd name="T121" fmla="*/ 1284 h 3283"/>
                <a:gd name="T122" fmla="*/ 3765 w 3774"/>
                <a:gd name="T123" fmla="*/ 995 h 3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74" h="3283">
                  <a:moveTo>
                    <a:pt x="3773" y="995"/>
                  </a:moveTo>
                  <a:lnTo>
                    <a:pt x="3773" y="995"/>
                  </a:lnTo>
                  <a:cubicBezTo>
                    <a:pt x="3773" y="965"/>
                    <a:pt x="3743" y="965"/>
                    <a:pt x="3728" y="943"/>
                  </a:cubicBezTo>
                  <a:cubicBezTo>
                    <a:pt x="3728" y="928"/>
                    <a:pt x="3728" y="905"/>
                    <a:pt x="3728" y="891"/>
                  </a:cubicBezTo>
                  <a:cubicBezTo>
                    <a:pt x="3736" y="861"/>
                    <a:pt x="3728" y="854"/>
                    <a:pt x="3706" y="839"/>
                  </a:cubicBezTo>
                  <a:cubicBezTo>
                    <a:pt x="3684" y="831"/>
                    <a:pt x="3669" y="824"/>
                    <a:pt x="3669" y="802"/>
                  </a:cubicBezTo>
                  <a:cubicBezTo>
                    <a:pt x="3654" y="794"/>
                    <a:pt x="3647" y="794"/>
                    <a:pt x="3639" y="779"/>
                  </a:cubicBezTo>
                  <a:cubicBezTo>
                    <a:pt x="3632" y="772"/>
                    <a:pt x="3624" y="757"/>
                    <a:pt x="3610" y="750"/>
                  </a:cubicBezTo>
                  <a:cubicBezTo>
                    <a:pt x="3595" y="742"/>
                    <a:pt x="3550" y="750"/>
                    <a:pt x="3535" y="750"/>
                  </a:cubicBezTo>
                  <a:cubicBezTo>
                    <a:pt x="3513" y="757"/>
                    <a:pt x="3498" y="779"/>
                    <a:pt x="3476" y="779"/>
                  </a:cubicBezTo>
                  <a:cubicBezTo>
                    <a:pt x="3461" y="779"/>
                    <a:pt x="3453" y="757"/>
                    <a:pt x="3439" y="750"/>
                  </a:cubicBezTo>
                  <a:cubicBezTo>
                    <a:pt x="3424" y="750"/>
                    <a:pt x="3416" y="750"/>
                    <a:pt x="3409" y="757"/>
                  </a:cubicBezTo>
                  <a:cubicBezTo>
                    <a:pt x="3372" y="765"/>
                    <a:pt x="3357" y="772"/>
                    <a:pt x="3327" y="750"/>
                  </a:cubicBezTo>
                  <a:cubicBezTo>
                    <a:pt x="3305" y="735"/>
                    <a:pt x="3275" y="705"/>
                    <a:pt x="3246" y="705"/>
                  </a:cubicBezTo>
                  <a:cubicBezTo>
                    <a:pt x="3223" y="698"/>
                    <a:pt x="3194" y="720"/>
                    <a:pt x="3171" y="727"/>
                  </a:cubicBezTo>
                  <a:cubicBezTo>
                    <a:pt x="3149" y="735"/>
                    <a:pt x="3119" y="750"/>
                    <a:pt x="3112" y="765"/>
                  </a:cubicBezTo>
                  <a:cubicBezTo>
                    <a:pt x="3090" y="779"/>
                    <a:pt x="3105" y="794"/>
                    <a:pt x="3097" y="816"/>
                  </a:cubicBezTo>
                  <a:cubicBezTo>
                    <a:pt x="3082" y="809"/>
                    <a:pt x="3067" y="809"/>
                    <a:pt x="3052" y="802"/>
                  </a:cubicBezTo>
                  <a:cubicBezTo>
                    <a:pt x="3038" y="802"/>
                    <a:pt x="3023" y="802"/>
                    <a:pt x="3008" y="802"/>
                  </a:cubicBezTo>
                  <a:cubicBezTo>
                    <a:pt x="3000" y="757"/>
                    <a:pt x="3060" y="757"/>
                    <a:pt x="3052" y="720"/>
                  </a:cubicBezTo>
                  <a:cubicBezTo>
                    <a:pt x="3030" y="720"/>
                    <a:pt x="3038" y="668"/>
                    <a:pt x="3045" y="653"/>
                  </a:cubicBezTo>
                  <a:cubicBezTo>
                    <a:pt x="3067" y="653"/>
                    <a:pt x="3075" y="631"/>
                    <a:pt x="3090" y="623"/>
                  </a:cubicBezTo>
                  <a:cubicBezTo>
                    <a:pt x="3112" y="594"/>
                    <a:pt x="3097" y="608"/>
                    <a:pt x="3097" y="579"/>
                  </a:cubicBezTo>
                  <a:cubicBezTo>
                    <a:pt x="3097" y="534"/>
                    <a:pt x="3149" y="534"/>
                    <a:pt x="3164" y="512"/>
                  </a:cubicBezTo>
                  <a:cubicBezTo>
                    <a:pt x="3171" y="505"/>
                    <a:pt x="3171" y="490"/>
                    <a:pt x="3171" y="490"/>
                  </a:cubicBezTo>
                  <a:cubicBezTo>
                    <a:pt x="3179" y="482"/>
                    <a:pt x="3194" y="490"/>
                    <a:pt x="3194" y="475"/>
                  </a:cubicBezTo>
                  <a:cubicBezTo>
                    <a:pt x="3201" y="460"/>
                    <a:pt x="3142" y="430"/>
                    <a:pt x="3134" y="415"/>
                  </a:cubicBezTo>
                  <a:cubicBezTo>
                    <a:pt x="3119" y="400"/>
                    <a:pt x="3097" y="371"/>
                    <a:pt x="3090" y="349"/>
                  </a:cubicBezTo>
                  <a:cubicBezTo>
                    <a:pt x="3082" y="326"/>
                    <a:pt x="3090" y="311"/>
                    <a:pt x="3082" y="289"/>
                  </a:cubicBezTo>
                  <a:cubicBezTo>
                    <a:pt x="3015" y="282"/>
                    <a:pt x="2949" y="311"/>
                    <a:pt x="2941" y="378"/>
                  </a:cubicBezTo>
                  <a:cubicBezTo>
                    <a:pt x="2941" y="393"/>
                    <a:pt x="2949" y="415"/>
                    <a:pt x="2926" y="423"/>
                  </a:cubicBezTo>
                  <a:cubicBezTo>
                    <a:pt x="2911" y="430"/>
                    <a:pt x="2904" y="423"/>
                    <a:pt x="2897" y="408"/>
                  </a:cubicBezTo>
                  <a:cubicBezTo>
                    <a:pt x="2889" y="378"/>
                    <a:pt x="2919" y="356"/>
                    <a:pt x="2904" y="326"/>
                  </a:cubicBezTo>
                  <a:cubicBezTo>
                    <a:pt x="2889" y="326"/>
                    <a:pt x="2867" y="319"/>
                    <a:pt x="2852" y="319"/>
                  </a:cubicBezTo>
                  <a:cubicBezTo>
                    <a:pt x="2852" y="304"/>
                    <a:pt x="2867" y="297"/>
                    <a:pt x="2867" y="282"/>
                  </a:cubicBezTo>
                  <a:cubicBezTo>
                    <a:pt x="2874" y="282"/>
                    <a:pt x="2889" y="274"/>
                    <a:pt x="2889" y="282"/>
                  </a:cubicBezTo>
                  <a:cubicBezTo>
                    <a:pt x="2897" y="267"/>
                    <a:pt x="2934" y="200"/>
                    <a:pt x="2949" y="200"/>
                  </a:cubicBezTo>
                  <a:cubicBezTo>
                    <a:pt x="2963" y="193"/>
                    <a:pt x="2978" y="208"/>
                    <a:pt x="2986" y="185"/>
                  </a:cubicBezTo>
                  <a:cubicBezTo>
                    <a:pt x="2993" y="178"/>
                    <a:pt x="2978" y="155"/>
                    <a:pt x="2986" y="148"/>
                  </a:cubicBezTo>
                  <a:cubicBezTo>
                    <a:pt x="2963" y="133"/>
                    <a:pt x="2949" y="148"/>
                    <a:pt x="2926" y="148"/>
                  </a:cubicBezTo>
                  <a:cubicBezTo>
                    <a:pt x="2897" y="155"/>
                    <a:pt x="2882" y="133"/>
                    <a:pt x="2867" y="103"/>
                  </a:cubicBezTo>
                  <a:cubicBezTo>
                    <a:pt x="2860" y="89"/>
                    <a:pt x="2867" y="96"/>
                    <a:pt x="2852" y="81"/>
                  </a:cubicBezTo>
                  <a:cubicBezTo>
                    <a:pt x="2845" y="66"/>
                    <a:pt x="2822" y="66"/>
                    <a:pt x="2815" y="52"/>
                  </a:cubicBezTo>
                  <a:cubicBezTo>
                    <a:pt x="2800" y="37"/>
                    <a:pt x="2807" y="7"/>
                    <a:pt x="2778" y="0"/>
                  </a:cubicBezTo>
                  <a:cubicBezTo>
                    <a:pt x="2778" y="29"/>
                    <a:pt x="2770" y="14"/>
                    <a:pt x="2755" y="29"/>
                  </a:cubicBezTo>
                  <a:cubicBezTo>
                    <a:pt x="2741" y="37"/>
                    <a:pt x="2748" y="44"/>
                    <a:pt x="2741" y="52"/>
                  </a:cubicBezTo>
                  <a:cubicBezTo>
                    <a:pt x="2733" y="66"/>
                    <a:pt x="2718" y="66"/>
                    <a:pt x="2711" y="66"/>
                  </a:cubicBezTo>
                  <a:cubicBezTo>
                    <a:pt x="2674" y="89"/>
                    <a:pt x="2644" y="111"/>
                    <a:pt x="2607" y="126"/>
                  </a:cubicBezTo>
                  <a:cubicBezTo>
                    <a:pt x="2570" y="148"/>
                    <a:pt x="2533" y="163"/>
                    <a:pt x="2503" y="193"/>
                  </a:cubicBezTo>
                  <a:cubicBezTo>
                    <a:pt x="2488" y="200"/>
                    <a:pt x="2458" y="215"/>
                    <a:pt x="2458" y="237"/>
                  </a:cubicBezTo>
                  <a:cubicBezTo>
                    <a:pt x="2458" y="245"/>
                    <a:pt x="2473" y="245"/>
                    <a:pt x="2473" y="260"/>
                  </a:cubicBezTo>
                  <a:cubicBezTo>
                    <a:pt x="2473" y="267"/>
                    <a:pt x="2473" y="274"/>
                    <a:pt x="2473" y="282"/>
                  </a:cubicBezTo>
                  <a:cubicBezTo>
                    <a:pt x="2466" y="282"/>
                    <a:pt x="2451" y="282"/>
                    <a:pt x="2436" y="282"/>
                  </a:cubicBezTo>
                  <a:cubicBezTo>
                    <a:pt x="2451" y="304"/>
                    <a:pt x="2444" y="334"/>
                    <a:pt x="2429" y="349"/>
                  </a:cubicBezTo>
                  <a:cubicBezTo>
                    <a:pt x="2414" y="363"/>
                    <a:pt x="2384" y="363"/>
                    <a:pt x="2362" y="371"/>
                  </a:cubicBezTo>
                  <a:cubicBezTo>
                    <a:pt x="2332" y="371"/>
                    <a:pt x="2303" y="349"/>
                    <a:pt x="2273" y="326"/>
                  </a:cubicBezTo>
                  <a:cubicBezTo>
                    <a:pt x="2243" y="311"/>
                    <a:pt x="2221" y="304"/>
                    <a:pt x="2184" y="304"/>
                  </a:cubicBezTo>
                  <a:cubicBezTo>
                    <a:pt x="2154" y="304"/>
                    <a:pt x="2132" y="311"/>
                    <a:pt x="2102" y="311"/>
                  </a:cubicBezTo>
                  <a:cubicBezTo>
                    <a:pt x="2058" y="319"/>
                    <a:pt x="2043" y="311"/>
                    <a:pt x="2005" y="282"/>
                  </a:cubicBezTo>
                  <a:cubicBezTo>
                    <a:pt x="1961" y="252"/>
                    <a:pt x="1916" y="208"/>
                    <a:pt x="1857" y="208"/>
                  </a:cubicBezTo>
                  <a:cubicBezTo>
                    <a:pt x="1857" y="245"/>
                    <a:pt x="1857" y="267"/>
                    <a:pt x="1820" y="282"/>
                  </a:cubicBezTo>
                  <a:cubicBezTo>
                    <a:pt x="1790" y="297"/>
                    <a:pt x="1760" y="289"/>
                    <a:pt x="1731" y="304"/>
                  </a:cubicBezTo>
                  <a:cubicBezTo>
                    <a:pt x="1693" y="319"/>
                    <a:pt x="1686" y="349"/>
                    <a:pt x="1656" y="371"/>
                  </a:cubicBezTo>
                  <a:cubicBezTo>
                    <a:pt x="1634" y="386"/>
                    <a:pt x="1612" y="408"/>
                    <a:pt x="1604" y="430"/>
                  </a:cubicBezTo>
                  <a:cubicBezTo>
                    <a:pt x="1597" y="445"/>
                    <a:pt x="1582" y="497"/>
                    <a:pt x="1567" y="505"/>
                  </a:cubicBezTo>
                  <a:cubicBezTo>
                    <a:pt x="1560" y="505"/>
                    <a:pt x="1515" y="497"/>
                    <a:pt x="1508" y="505"/>
                  </a:cubicBezTo>
                  <a:cubicBezTo>
                    <a:pt x="1501" y="519"/>
                    <a:pt x="1530" y="534"/>
                    <a:pt x="1523" y="557"/>
                  </a:cubicBezTo>
                  <a:cubicBezTo>
                    <a:pt x="1523" y="571"/>
                    <a:pt x="1456" y="594"/>
                    <a:pt x="1441" y="601"/>
                  </a:cubicBezTo>
                  <a:cubicBezTo>
                    <a:pt x="1448" y="631"/>
                    <a:pt x="1404" y="646"/>
                    <a:pt x="1382" y="660"/>
                  </a:cubicBezTo>
                  <a:cubicBezTo>
                    <a:pt x="1367" y="668"/>
                    <a:pt x="1359" y="675"/>
                    <a:pt x="1344" y="690"/>
                  </a:cubicBezTo>
                  <a:cubicBezTo>
                    <a:pt x="1337" y="698"/>
                    <a:pt x="1322" y="720"/>
                    <a:pt x="1307" y="727"/>
                  </a:cubicBezTo>
                  <a:cubicBezTo>
                    <a:pt x="1285" y="735"/>
                    <a:pt x="1263" y="720"/>
                    <a:pt x="1241" y="727"/>
                  </a:cubicBezTo>
                  <a:cubicBezTo>
                    <a:pt x="1218" y="727"/>
                    <a:pt x="1211" y="735"/>
                    <a:pt x="1196" y="742"/>
                  </a:cubicBezTo>
                  <a:cubicBezTo>
                    <a:pt x="1166" y="757"/>
                    <a:pt x="1137" y="765"/>
                    <a:pt x="1107" y="779"/>
                  </a:cubicBezTo>
                  <a:cubicBezTo>
                    <a:pt x="1077" y="794"/>
                    <a:pt x="1048" y="779"/>
                    <a:pt x="1018" y="787"/>
                  </a:cubicBezTo>
                  <a:cubicBezTo>
                    <a:pt x="988" y="794"/>
                    <a:pt x="996" y="831"/>
                    <a:pt x="996" y="861"/>
                  </a:cubicBezTo>
                  <a:cubicBezTo>
                    <a:pt x="996" y="891"/>
                    <a:pt x="996" y="913"/>
                    <a:pt x="981" y="943"/>
                  </a:cubicBezTo>
                  <a:cubicBezTo>
                    <a:pt x="973" y="957"/>
                    <a:pt x="966" y="972"/>
                    <a:pt x="958" y="980"/>
                  </a:cubicBezTo>
                  <a:cubicBezTo>
                    <a:pt x="951" y="987"/>
                    <a:pt x="936" y="995"/>
                    <a:pt x="929" y="1002"/>
                  </a:cubicBezTo>
                  <a:cubicBezTo>
                    <a:pt x="921" y="1017"/>
                    <a:pt x="921" y="1024"/>
                    <a:pt x="906" y="1032"/>
                  </a:cubicBezTo>
                  <a:cubicBezTo>
                    <a:pt x="891" y="1047"/>
                    <a:pt x="877" y="1047"/>
                    <a:pt x="862" y="1054"/>
                  </a:cubicBezTo>
                  <a:cubicBezTo>
                    <a:pt x="854" y="1069"/>
                    <a:pt x="854" y="1084"/>
                    <a:pt x="840" y="1091"/>
                  </a:cubicBezTo>
                  <a:cubicBezTo>
                    <a:pt x="825" y="1099"/>
                    <a:pt x="817" y="1106"/>
                    <a:pt x="802" y="1113"/>
                  </a:cubicBezTo>
                  <a:cubicBezTo>
                    <a:pt x="780" y="1121"/>
                    <a:pt x="736" y="1128"/>
                    <a:pt x="721" y="1151"/>
                  </a:cubicBezTo>
                  <a:cubicBezTo>
                    <a:pt x="713" y="1165"/>
                    <a:pt x="721" y="1173"/>
                    <a:pt x="706" y="1188"/>
                  </a:cubicBezTo>
                  <a:cubicBezTo>
                    <a:pt x="699" y="1202"/>
                    <a:pt x="669" y="1210"/>
                    <a:pt x="676" y="1232"/>
                  </a:cubicBezTo>
                  <a:cubicBezTo>
                    <a:pt x="691" y="1240"/>
                    <a:pt x="713" y="1247"/>
                    <a:pt x="721" y="1262"/>
                  </a:cubicBezTo>
                  <a:cubicBezTo>
                    <a:pt x="765" y="1329"/>
                    <a:pt x="587" y="1344"/>
                    <a:pt x="594" y="1403"/>
                  </a:cubicBezTo>
                  <a:cubicBezTo>
                    <a:pt x="572" y="1418"/>
                    <a:pt x="535" y="1396"/>
                    <a:pt x="505" y="1410"/>
                  </a:cubicBezTo>
                  <a:cubicBezTo>
                    <a:pt x="476" y="1433"/>
                    <a:pt x="468" y="1455"/>
                    <a:pt x="454" y="1403"/>
                  </a:cubicBezTo>
                  <a:cubicBezTo>
                    <a:pt x="439" y="1403"/>
                    <a:pt x="431" y="1403"/>
                    <a:pt x="416" y="1403"/>
                  </a:cubicBezTo>
                  <a:cubicBezTo>
                    <a:pt x="416" y="1403"/>
                    <a:pt x="416" y="1403"/>
                    <a:pt x="424" y="1403"/>
                  </a:cubicBezTo>
                  <a:cubicBezTo>
                    <a:pt x="424" y="1418"/>
                    <a:pt x="424" y="1425"/>
                    <a:pt x="424" y="1440"/>
                  </a:cubicBezTo>
                  <a:cubicBezTo>
                    <a:pt x="386" y="1440"/>
                    <a:pt x="372" y="1433"/>
                    <a:pt x="342" y="1448"/>
                  </a:cubicBezTo>
                  <a:cubicBezTo>
                    <a:pt x="327" y="1455"/>
                    <a:pt x="312" y="1455"/>
                    <a:pt x="305" y="1470"/>
                  </a:cubicBezTo>
                  <a:cubicBezTo>
                    <a:pt x="290" y="1485"/>
                    <a:pt x="290" y="1500"/>
                    <a:pt x="275" y="1507"/>
                  </a:cubicBezTo>
                  <a:cubicBezTo>
                    <a:pt x="268" y="1515"/>
                    <a:pt x="253" y="1515"/>
                    <a:pt x="238" y="1507"/>
                  </a:cubicBezTo>
                  <a:cubicBezTo>
                    <a:pt x="208" y="1500"/>
                    <a:pt x="171" y="1492"/>
                    <a:pt x="141" y="1492"/>
                  </a:cubicBezTo>
                  <a:cubicBezTo>
                    <a:pt x="104" y="1492"/>
                    <a:pt x="67" y="1485"/>
                    <a:pt x="38" y="1485"/>
                  </a:cubicBezTo>
                  <a:cubicBezTo>
                    <a:pt x="30" y="1515"/>
                    <a:pt x="38" y="1567"/>
                    <a:pt x="0" y="1574"/>
                  </a:cubicBezTo>
                  <a:cubicBezTo>
                    <a:pt x="8" y="1589"/>
                    <a:pt x="23" y="1604"/>
                    <a:pt x="30" y="1618"/>
                  </a:cubicBezTo>
                  <a:cubicBezTo>
                    <a:pt x="38" y="1633"/>
                    <a:pt x="30" y="1656"/>
                    <a:pt x="38" y="1670"/>
                  </a:cubicBezTo>
                  <a:cubicBezTo>
                    <a:pt x="52" y="1685"/>
                    <a:pt x="75" y="1693"/>
                    <a:pt x="97" y="1700"/>
                  </a:cubicBezTo>
                  <a:cubicBezTo>
                    <a:pt x="127" y="1715"/>
                    <a:pt x="119" y="1722"/>
                    <a:pt x="134" y="1752"/>
                  </a:cubicBezTo>
                  <a:cubicBezTo>
                    <a:pt x="149" y="1722"/>
                    <a:pt x="164" y="1730"/>
                    <a:pt x="201" y="1730"/>
                  </a:cubicBezTo>
                  <a:cubicBezTo>
                    <a:pt x="231" y="1730"/>
                    <a:pt x="246" y="1715"/>
                    <a:pt x="268" y="1700"/>
                  </a:cubicBezTo>
                  <a:cubicBezTo>
                    <a:pt x="297" y="1685"/>
                    <a:pt x="297" y="1707"/>
                    <a:pt x="312" y="1730"/>
                  </a:cubicBezTo>
                  <a:cubicBezTo>
                    <a:pt x="327" y="1745"/>
                    <a:pt x="342" y="1767"/>
                    <a:pt x="357" y="1782"/>
                  </a:cubicBezTo>
                  <a:cubicBezTo>
                    <a:pt x="364" y="1789"/>
                    <a:pt x="379" y="1812"/>
                    <a:pt x="372" y="1819"/>
                  </a:cubicBezTo>
                  <a:cubicBezTo>
                    <a:pt x="372" y="1826"/>
                    <a:pt x="349" y="1826"/>
                    <a:pt x="349" y="1841"/>
                  </a:cubicBezTo>
                  <a:cubicBezTo>
                    <a:pt x="342" y="1849"/>
                    <a:pt x="349" y="1864"/>
                    <a:pt x="342" y="1871"/>
                  </a:cubicBezTo>
                  <a:cubicBezTo>
                    <a:pt x="335" y="1886"/>
                    <a:pt x="320" y="1878"/>
                    <a:pt x="312" y="1893"/>
                  </a:cubicBezTo>
                  <a:cubicBezTo>
                    <a:pt x="305" y="1901"/>
                    <a:pt x="297" y="1945"/>
                    <a:pt x="305" y="1953"/>
                  </a:cubicBezTo>
                  <a:cubicBezTo>
                    <a:pt x="312" y="1975"/>
                    <a:pt x="357" y="1997"/>
                    <a:pt x="372" y="2005"/>
                  </a:cubicBezTo>
                  <a:cubicBezTo>
                    <a:pt x="379" y="2049"/>
                    <a:pt x="409" y="2072"/>
                    <a:pt x="386" y="2116"/>
                  </a:cubicBezTo>
                  <a:cubicBezTo>
                    <a:pt x="379" y="2153"/>
                    <a:pt x="335" y="2153"/>
                    <a:pt x="305" y="2153"/>
                  </a:cubicBezTo>
                  <a:cubicBezTo>
                    <a:pt x="305" y="2146"/>
                    <a:pt x="305" y="2138"/>
                    <a:pt x="305" y="2138"/>
                  </a:cubicBezTo>
                  <a:cubicBezTo>
                    <a:pt x="297" y="2138"/>
                    <a:pt x="283" y="2131"/>
                    <a:pt x="268" y="2131"/>
                  </a:cubicBezTo>
                  <a:cubicBezTo>
                    <a:pt x="283" y="2146"/>
                    <a:pt x="297" y="2153"/>
                    <a:pt x="312" y="2153"/>
                  </a:cubicBezTo>
                  <a:cubicBezTo>
                    <a:pt x="342" y="2161"/>
                    <a:pt x="364" y="2161"/>
                    <a:pt x="386" y="2153"/>
                  </a:cubicBezTo>
                  <a:cubicBezTo>
                    <a:pt x="409" y="2146"/>
                    <a:pt x="424" y="2146"/>
                    <a:pt x="446" y="2138"/>
                  </a:cubicBezTo>
                  <a:cubicBezTo>
                    <a:pt x="461" y="2138"/>
                    <a:pt x="476" y="2131"/>
                    <a:pt x="491" y="2131"/>
                  </a:cubicBezTo>
                  <a:cubicBezTo>
                    <a:pt x="505" y="2131"/>
                    <a:pt x="513" y="2116"/>
                    <a:pt x="528" y="2116"/>
                  </a:cubicBezTo>
                  <a:cubicBezTo>
                    <a:pt x="543" y="2109"/>
                    <a:pt x="565" y="2109"/>
                    <a:pt x="580" y="2109"/>
                  </a:cubicBezTo>
                  <a:cubicBezTo>
                    <a:pt x="609" y="2101"/>
                    <a:pt x="632" y="2086"/>
                    <a:pt x="661" y="2072"/>
                  </a:cubicBezTo>
                  <a:cubicBezTo>
                    <a:pt x="669" y="2072"/>
                    <a:pt x="676" y="2057"/>
                    <a:pt x="684" y="2057"/>
                  </a:cubicBezTo>
                  <a:cubicBezTo>
                    <a:pt x="699" y="2057"/>
                    <a:pt x="706" y="2057"/>
                    <a:pt x="713" y="2057"/>
                  </a:cubicBezTo>
                  <a:cubicBezTo>
                    <a:pt x="736" y="2049"/>
                    <a:pt x="736" y="2027"/>
                    <a:pt x="758" y="2027"/>
                  </a:cubicBezTo>
                  <a:cubicBezTo>
                    <a:pt x="802" y="2027"/>
                    <a:pt x="840" y="2042"/>
                    <a:pt x="877" y="2049"/>
                  </a:cubicBezTo>
                  <a:cubicBezTo>
                    <a:pt x="899" y="2057"/>
                    <a:pt x="921" y="2064"/>
                    <a:pt x="944" y="2079"/>
                  </a:cubicBezTo>
                  <a:cubicBezTo>
                    <a:pt x="973" y="2094"/>
                    <a:pt x="996" y="2086"/>
                    <a:pt x="1025" y="2086"/>
                  </a:cubicBezTo>
                  <a:cubicBezTo>
                    <a:pt x="1048" y="2079"/>
                    <a:pt x="1077" y="2079"/>
                    <a:pt x="1092" y="2072"/>
                  </a:cubicBezTo>
                  <a:cubicBezTo>
                    <a:pt x="1122" y="2042"/>
                    <a:pt x="1159" y="2042"/>
                    <a:pt x="1203" y="2049"/>
                  </a:cubicBezTo>
                  <a:cubicBezTo>
                    <a:pt x="1218" y="2049"/>
                    <a:pt x="1241" y="2049"/>
                    <a:pt x="1256" y="2042"/>
                  </a:cubicBezTo>
                  <a:cubicBezTo>
                    <a:pt x="1270" y="2034"/>
                    <a:pt x="1270" y="2027"/>
                    <a:pt x="1285" y="2027"/>
                  </a:cubicBezTo>
                  <a:cubicBezTo>
                    <a:pt x="1293" y="2027"/>
                    <a:pt x="1300" y="2027"/>
                    <a:pt x="1307" y="2027"/>
                  </a:cubicBezTo>
                  <a:cubicBezTo>
                    <a:pt x="1330" y="2027"/>
                    <a:pt x="1352" y="2027"/>
                    <a:pt x="1367" y="2027"/>
                  </a:cubicBezTo>
                  <a:cubicBezTo>
                    <a:pt x="1389" y="2019"/>
                    <a:pt x="1404" y="2012"/>
                    <a:pt x="1419" y="1997"/>
                  </a:cubicBezTo>
                  <a:cubicBezTo>
                    <a:pt x="1426" y="1982"/>
                    <a:pt x="1434" y="1967"/>
                    <a:pt x="1441" y="1953"/>
                  </a:cubicBezTo>
                  <a:cubicBezTo>
                    <a:pt x="1456" y="1938"/>
                    <a:pt x="1463" y="1938"/>
                    <a:pt x="1486" y="1938"/>
                  </a:cubicBezTo>
                  <a:cubicBezTo>
                    <a:pt x="1486" y="1923"/>
                    <a:pt x="1478" y="1908"/>
                    <a:pt x="1486" y="1893"/>
                  </a:cubicBezTo>
                  <a:cubicBezTo>
                    <a:pt x="1486" y="1871"/>
                    <a:pt x="1493" y="1856"/>
                    <a:pt x="1501" y="1849"/>
                  </a:cubicBezTo>
                  <a:cubicBezTo>
                    <a:pt x="1523" y="1819"/>
                    <a:pt x="1538" y="1797"/>
                    <a:pt x="1560" y="1774"/>
                  </a:cubicBezTo>
                  <a:cubicBezTo>
                    <a:pt x="1567" y="1767"/>
                    <a:pt x="1575" y="1760"/>
                    <a:pt x="1582" y="1760"/>
                  </a:cubicBezTo>
                  <a:cubicBezTo>
                    <a:pt x="1582" y="1752"/>
                    <a:pt x="1590" y="1745"/>
                    <a:pt x="1597" y="1745"/>
                  </a:cubicBezTo>
                  <a:cubicBezTo>
                    <a:pt x="1604" y="1730"/>
                    <a:pt x="1619" y="1722"/>
                    <a:pt x="1634" y="1707"/>
                  </a:cubicBezTo>
                  <a:cubicBezTo>
                    <a:pt x="1642" y="1700"/>
                    <a:pt x="1656" y="1685"/>
                    <a:pt x="1664" y="1678"/>
                  </a:cubicBezTo>
                  <a:cubicBezTo>
                    <a:pt x="1679" y="1663"/>
                    <a:pt x="1686" y="1641"/>
                    <a:pt x="1701" y="1641"/>
                  </a:cubicBezTo>
                  <a:cubicBezTo>
                    <a:pt x="1701" y="1641"/>
                    <a:pt x="1701" y="1641"/>
                    <a:pt x="1708" y="1633"/>
                  </a:cubicBezTo>
                  <a:cubicBezTo>
                    <a:pt x="1708" y="1618"/>
                    <a:pt x="1708" y="1567"/>
                    <a:pt x="1693" y="1552"/>
                  </a:cubicBezTo>
                  <a:cubicBezTo>
                    <a:pt x="1686" y="1544"/>
                    <a:pt x="1679" y="1552"/>
                    <a:pt x="1679" y="1537"/>
                  </a:cubicBezTo>
                  <a:cubicBezTo>
                    <a:pt x="1679" y="1529"/>
                    <a:pt x="1679" y="1522"/>
                    <a:pt x="1686" y="1515"/>
                  </a:cubicBezTo>
                  <a:cubicBezTo>
                    <a:pt x="1701" y="1515"/>
                    <a:pt x="1731" y="1529"/>
                    <a:pt x="1738" y="1529"/>
                  </a:cubicBezTo>
                  <a:cubicBezTo>
                    <a:pt x="1753" y="1537"/>
                    <a:pt x="1775" y="1559"/>
                    <a:pt x="1790" y="1559"/>
                  </a:cubicBezTo>
                  <a:cubicBezTo>
                    <a:pt x="1812" y="1559"/>
                    <a:pt x="1827" y="1544"/>
                    <a:pt x="1842" y="1537"/>
                  </a:cubicBezTo>
                  <a:cubicBezTo>
                    <a:pt x="1857" y="1529"/>
                    <a:pt x="1887" y="1544"/>
                    <a:pt x="1887" y="1522"/>
                  </a:cubicBezTo>
                  <a:cubicBezTo>
                    <a:pt x="1909" y="1515"/>
                    <a:pt x="1924" y="1529"/>
                    <a:pt x="1946" y="1507"/>
                  </a:cubicBezTo>
                  <a:cubicBezTo>
                    <a:pt x="1961" y="1500"/>
                    <a:pt x="1983" y="1485"/>
                    <a:pt x="2005" y="1477"/>
                  </a:cubicBezTo>
                  <a:cubicBezTo>
                    <a:pt x="2020" y="1470"/>
                    <a:pt x="2035" y="1462"/>
                    <a:pt x="2050" y="1448"/>
                  </a:cubicBezTo>
                  <a:cubicBezTo>
                    <a:pt x="2058" y="1440"/>
                    <a:pt x="2065" y="1433"/>
                    <a:pt x="2080" y="1425"/>
                  </a:cubicBezTo>
                  <a:cubicBezTo>
                    <a:pt x="2080" y="1425"/>
                    <a:pt x="2095" y="1425"/>
                    <a:pt x="2095" y="1418"/>
                  </a:cubicBezTo>
                  <a:cubicBezTo>
                    <a:pt x="2102" y="1418"/>
                    <a:pt x="2102" y="1418"/>
                    <a:pt x="2109" y="1418"/>
                  </a:cubicBezTo>
                  <a:lnTo>
                    <a:pt x="2109" y="1410"/>
                  </a:lnTo>
                  <a:cubicBezTo>
                    <a:pt x="2124" y="1403"/>
                    <a:pt x="2117" y="1403"/>
                    <a:pt x="2132" y="1396"/>
                  </a:cubicBezTo>
                  <a:cubicBezTo>
                    <a:pt x="2139" y="1396"/>
                    <a:pt x="2154" y="1396"/>
                    <a:pt x="2161" y="1396"/>
                  </a:cubicBezTo>
                  <a:cubicBezTo>
                    <a:pt x="2169" y="1388"/>
                    <a:pt x="2169" y="1381"/>
                    <a:pt x="2184" y="1373"/>
                  </a:cubicBezTo>
                  <a:cubicBezTo>
                    <a:pt x="2191" y="1373"/>
                    <a:pt x="2191" y="1373"/>
                    <a:pt x="2206" y="1366"/>
                  </a:cubicBezTo>
                  <a:cubicBezTo>
                    <a:pt x="2221" y="1351"/>
                    <a:pt x="2236" y="1359"/>
                    <a:pt x="2258" y="1351"/>
                  </a:cubicBezTo>
                  <a:cubicBezTo>
                    <a:pt x="2265" y="1344"/>
                    <a:pt x="2273" y="1336"/>
                    <a:pt x="2280" y="1336"/>
                  </a:cubicBezTo>
                  <a:cubicBezTo>
                    <a:pt x="2288" y="1329"/>
                    <a:pt x="2303" y="1329"/>
                    <a:pt x="2310" y="1329"/>
                  </a:cubicBezTo>
                  <a:cubicBezTo>
                    <a:pt x="2317" y="1321"/>
                    <a:pt x="2325" y="1321"/>
                    <a:pt x="2332" y="1314"/>
                  </a:cubicBezTo>
                  <a:cubicBezTo>
                    <a:pt x="2340" y="1307"/>
                    <a:pt x="2340" y="1299"/>
                    <a:pt x="2355" y="1292"/>
                  </a:cubicBezTo>
                  <a:cubicBezTo>
                    <a:pt x="2362" y="1292"/>
                    <a:pt x="2369" y="1299"/>
                    <a:pt x="2377" y="1292"/>
                  </a:cubicBezTo>
                  <a:cubicBezTo>
                    <a:pt x="2384" y="1292"/>
                    <a:pt x="2384" y="1277"/>
                    <a:pt x="2392" y="1277"/>
                  </a:cubicBezTo>
                  <a:cubicBezTo>
                    <a:pt x="2406" y="1270"/>
                    <a:pt x="2429" y="1270"/>
                    <a:pt x="2444" y="1270"/>
                  </a:cubicBezTo>
                  <a:cubicBezTo>
                    <a:pt x="2458" y="1262"/>
                    <a:pt x="2488" y="1262"/>
                    <a:pt x="2503" y="1255"/>
                  </a:cubicBezTo>
                  <a:cubicBezTo>
                    <a:pt x="2518" y="1240"/>
                    <a:pt x="2525" y="1232"/>
                    <a:pt x="2548" y="1225"/>
                  </a:cubicBezTo>
                  <a:cubicBezTo>
                    <a:pt x="2570" y="1225"/>
                    <a:pt x="2570" y="1225"/>
                    <a:pt x="2592" y="1202"/>
                  </a:cubicBezTo>
                  <a:cubicBezTo>
                    <a:pt x="2607" y="1188"/>
                    <a:pt x="2622" y="1188"/>
                    <a:pt x="2644" y="1188"/>
                  </a:cubicBezTo>
                  <a:cubicBezTo>
                    <a:pt x="2666" y="1188"/>
                    <a:pt x="2681" y="1180"/>
                    <a:pt x="2703" y="1180"/>
                  </a:cubicBezTo>
                  <a:cubicBezTo>
                    <a:pt x="2726" y="1173"/>
                    <a:pt x="2793" y="1158"/>
                    <a:pt x="2807" y="1188"/>
                  </a:cubicBezTo>
                  <a:cubicBezTo>
                    <a:pt x="2815" y="1202"/>
                    <a:pt x="2793" y="1217"/>
                    <a:pt x="2785" y="1232"/>
                  </a:cubicBezTo>
                  <a:cubicBezTo>
                    <a:pt x="2778" y="1247"/>
                    <a:pt x="2770" y="1255"/>
                    <a:pt x="2755" y="1262"/>
                  </a:cubicBezTo>
                  <a:cubicBezTo>
                    <a:pt x="2748" y="1270"/>
                    <a:pt x="2733" y="1270"/>
                    <a:pt x="2726" y="1277"/>
                  </a:cubicBezTo>
                  <a:cubicBezTo>
                    <a:pt x="2718" y="1292"/>
                    <a:pt x="2718" y="1329"/>
                    <a:pt x="2718" y="1351"/>
                  </a:cubicBezTo>
                  <a:cubicBezTo>
                    <a:pt x="2718" y="1403"/>
                    <a:pt x="2718" y="1448"/>
                    <a:pt x="2770" y="1470"/>
                  </a:cubicBezTo>
                  <a:cubicBezTo>
                    <a:pt x="2770" y="1492"/>
                    <a:pt x="2770" y="1507"/>
                    <a:pt x="2778" y="1529"/>
                  </a:cubicBezTo>
                  <a:cubicBezTo>
                    <a:pt x="2785" y="1544"/>
                    <a:pt x="2793" y="1559"/>
                    <a:pt x="2793" y="1581"/>
                  </a:cubicBezTo>
                  <a:cubicBezTo>
                    <a:pt x="2807" y="1581"/>
                    <a:pt x="2822" y="1581"/>
                    <a:pt x="2837" y="1574"/>
                  </a:cubicBezTo>
                  <a:cubicBezTo>
                    <a:pt x="2845" y="1567"/>
                    <a:pt x="2845" y="1552"/>
                    <a:pt x="2860" y="1552"/>
                  </a:cubicBezTo>
                  <a:cubicBezTo>
                    <a:pt x="2882" y="1544"/>
                    <a:pt x="2874" y="1596"/>
                    <a:pt x="2874" y="1611"/>
                  </a:cubicBezTo>
                  <a:cubicBezTo>
                    <a:pt x="2867" y="1656"/>
                    <a:pt x="2822" y="1685"/>
                    <a:pt x="2778" y="1685"/>
                  </a:cubicBezTo>
                  <a:cubicBezTo>
                    <a:pt x="2770" y="1693"/>
                    <a:pt x="2741" y="1693"/>
                    <a:pt x="2726" y="1700"/>
                  </a:cubicBezTo>
                  <a:cubicBezTo>
                    <a:pt x="2711" y="1707"/>
                    <a:pt x="2696" y="1715"/>
                    <a:pt x="2689" y="1715"/>
                  </a:cubicBezTo>
                  <a:cubicBezTo>
                    <a:pt x="2666" y="1722"/>
                    <a:pt x="2600" y="1722"/>
                    <a:pt x="2592" y="1700"/>
                  </a:cubicBezTo>
                  <a:cubicBezTo>
                    <a:pt x="2562" y="1707"/>
                    <a:pt x="2548" y="1707"/>
                    <a:pt x="2540" y="1737"/>
                  </a:cubicBezTo>
                  <a:cubicBezTo>
                    <a:pt x="2540" y="1752"/>
                    <a:pt x="2540" y="1782"/>
                    <a:pt x="2540" y="1789"/>
                  </a:cubicBezTo>
                  <a:cubicBezTo>
                    <a:pt x="2533" y="1804"/>
                    <a:pt x="2503" y="1812"/>
                    <a:pt x="2488" y="1819"/>
                  </a:cubicBezTo>
                  <a:cubicBezTo>
                    <a:pt x="2481" y="1826"/>
                    <a:pt x="2458" y="1856"/>
                    <a:pt x="2444" y="1856"/>
                  </a:cubicBezTo>
                  <a:cubicBezTo>
                    <a:pt x="2444" y="1864"/>
                    <a:pt x="2451" y="1864"/>
                    <a:pt x="2458" y="1864"/>
                  </a:cubicBezTo>
                  <a:cubicBezTo>
                    <a:pt x="2444" y="1871"/>
                    <a:pt x="2429" y="1878"/>
                    <a:pt x="2429" y="1886"/>
                  </a:cubicBezTo>
                  <a:cubicBezTo>
                    <a:pt x="2414" y="1886"/>
                    <a:pt x="2392" y="1878"/>
                    <a:pt x="2377" y="1886"/>
                  </a:cubicBezTo>
                  <a:cubicBezTo>
                    <a:pt x="2362" y="1893"/>
                    <a:pt x="2362" y="1901"/>
                    <a:pt x="2355" y="1908"/>
                  </a:cubicBezTo>
                  <a:cubicBezTo>
                    <a:pt x="2340" y="1923"/>
                    <a:pt x="2325" y="1930"/>
                    <a:pt x="2310" y="1945"/>
                  </a:cubicBezTo>
                  <a:cubicBezTo>
                    <a:pt x="2303" y="1953"/>
                    <a:pt x="2295" y="1967"/>
                    <a:pt x="2280" y="1975"/>
                  </a:cubicBezTo>
                  <a:cubicBezTo>
                    <a:pt x="2273" y="1975"/>
                    <a:pt x="2258" y="1975"/>
                    <a:pt x="2243" y="1975"/>
                  </a:cubicBezTo>
                  <a:cubicBezTo>
                    <a:pt x="2228" y="1982"/>
                    <a:pt x="2198" y="1982"/>
                    <a:pt x="2184" y="1990"/>
                  </a:cubicBezTo>
                  <a:cubicBezTo>
                    <a:pt x="2176" y="2005"/>
                    <a:pt x="2176" y="2019"/>
                    <a:pt x="2176" y="2042"/>
                  </a:cubicBezTo>
                  <a:cubicBezTo>
                    <a:pt x="2154" y="2042"/>
                    <a:pt x="2139" y="2072"/>
                    <a:pt x="2132" y="2086"/>
                  </a:cubicBezTo>
                  <a:cubicBezTo>
                    <a:pt x="2124" y="2101"/>
                    <a:pt x="2102" y="2116"/>
                    <a:pt x="2087" y="2123"/>
                  </a:cubicBezTo>
                  <a:cubicBezTo>
                    <a:pt x="2020" y="2161"/>
                    <a:pt x="1931" y="2175"/>
                    <a:pt x="1901" y="2250"/>
                  </a:cubicBezTo>
                  <a:cubicBezTo>
                    <a:pt x="1894" y="2272"/>
                    <a:pt x="1894" y="2287"/>
                    <a:pt x="1894" y="2309"/>
                  </a:cubicBezTo>
                  <a:cubicBezTo>
                    <a:pt x="1887" y="2324"/>
                    <a:pt x="1864" y="2339"/>
                    <a:pt x="1850" y="2354"/>
                  </a:cubicBezTo>
                  <a:cubicBezTo>
                    <a:pt x="1842" y="2361"/>
                    <a:pt x="1842" y="2361"/>
                    <a:pt x="1835" y="2369"/>
                  </a:cubicBezTo>
                  <a:cubicBezTo>
                    <a:pt x="1820" y="2369"/>
                    <a:pt x="1812" y="2369"/>
                    <a:pt x="1812" y="2354"/>
                  </a:cubicBezTo>
                  <a:cubicBezTo>
                    <a:pt x="1805" y="2339"/>
                    <a:pt x="1812" y="2317"/>
                    <a:pt x="1812" y="2302"/>
                  </a:cubicBezTo>
                  <a:cubicBezTo>
                    <a:pt x="1798" y="2302"/>
                    <a:pt x="1775" y="2302"/>
                    <a:pt x="1768" y="2309"/>
                  </a:cubicBezTo>
                  <a:cubicBezTo>
                    <a:pt x="1738" y="2346"/>
                    <a:pt x="1753" y="2398"/>
                    <a:pt x="1731" y="2435"/>
                  </a:cubicBezTo>
                  <a:cubicBezTo>
                    <a:pt x="1716" y="2458"/>
                    <a:pt x="1693" y="2458"/>
                    <a:pt x="1679" y="2472"/>
                  </a:cubicBezTo>
                  <a:cubicBezTo>
                    <a:pt x="1679" y="2480"/>
                    <a:pt x="1612" y="2591"/>
                    <a:pt x="1612" y="2584"/>
                  </a:cubicBezTo>
                  <a:cubicBezTo>
                    <a:pt x="1627" y="2621"/>
                    <a:pt x="1656" y="2614"/>
                    <a:pt x="1619" y="2658"/>
                  </a:cubicBezTo>
                  <a:cubicBezTo>
                    <a:pt x="1597" y="2680"/>
                    <a:pt x="1590" y="2680"/>
                    <a:pt x="1604" y="2717"/>
                  </a:cubicBezTo>
                  <a:cubicBezTo>
                    <a:pt x="1619" y="2769"/>
                    <a:pt x="1597" y="2821"/>
                    <a:pt x="1538" y="2829"/>
                  </a:cubicBezTo>
                  <a:cubicBezTo>
                    <a:pt x="1515" y="2829"/>
                    <a:pt x="1501" y="2829"/>
                    <a:pt x="1486" y="2799"/>
                  </a:cubicBezTo>
                  <a:cubicBezTo>
                    <a:pt x="1478" y="2784"/>
                    <a:pt x="1463" y="2755"/>
                    <a:pt x="1486" y="2747"/>
                  </a:cubicBezTo>
                  <a:cubicBezTo>
                    <a:pt x="1456" y="2762"/>
                    <a:pt x="1434" y="2762"/>
                    <a:pt x="1404" y="2769"/>
                  </a:cubicBezTo>
                  <a:cubicBezTo>
                    <a:pt x="1404" y="2792"/>
                    <a:pt x="1404" y="2807"/>
                    <a:pt x="1426" y="2821"/>
                  </a:cubicBezTo>
                  <a:cubicBezTo>
                    <a:pt x="1411" y="2859"/>
                    <a:pt x="1352" y="2859"/>
                    <a:pt x="1322" y="2896"/>
                  </a:cubicBezTo>
                  <a:cubicBezTo>
                    <a:pt x="1307" y="2918"/>
                    <a:pt x="1322" y="2933"/>
                    <a:pt x="1315" y="2955"/>
                  </a:cubicBezTo>
                  <a:cubicBezTo>
                    <a:pt x="1307" y="2970"/>
                    <a:pt x="1285" y="2963"/>
                    <a:pt x="1285" y="2992"/>
                  </a:cubicBezTo>
                  <a:cubicBezTo>
                    <a:pt x="1263" y="3000"/>
                    <a:pt x="1218" y="3014"/>
                    <a:pt x="1211" y="3037"/>
                  </a:cubicBezTo>
                  <a:cubicBezTo>
                    <a:pt x="1196" y="3059"/>
                    <a:pt x="1211" y="3044"/>
                    <a:pt x="1218" y="3059"/>
                  </a:cubicBezTo>
                  <a:cubicBezTo>
                    <a:pt x="1218" y="3066"/>
                    <a:pt x="1233" y="3089"/>
                    <a:pt x="1241" y="3096"/>
                  </a:cubicBezTo>
                  <a:cubicBezTo>
                    <a:pt x="1278" y="3119"/>
                    <a:pt x="1300" y="3081"/>
                    <a:pt x="1293" y="3148"/>
                  </a:cubicBezTo>
                  <a:cubicBezTo>
                    <a:pt x="1293" y="3178"/>
                    <a:pt x="1293" y="3208"/>
                    <a:pt x="1300" y="3230"/>
                  </a:cubicBezTo>
                  <a:cubicBezTo>
                    <a:pt x="1322" y="3230"/>
                    <a:pt x="1344" y="3237"/>
                    <a:pt x="1344" y="3245"/>
                  </a:cubicBezTo>
                  <a:cubicBezTo>
                    <a:pt x="1374" y="3252"/>
                    <a:pt x="1396" y="3267"/>
                    <a:pt x="1419" y="3282"/>
                  </a:cubicBezTo>
                  <a:cubicBezTo>
                    <a:pt x="1434" y="3245"/>
                    <a:pt x="1441" y="3215"/>
                    <a:pt x="1471" y="3193"/>
                  </a:cubicBezTo>
                  <a:cubicBezTo>
                    <a:pt x="1486" y="3178"/>
                    <a:pt x="1493" y="3163"/>
                    <a:pt x="1508" y="3148"/>
                  </a:cubicBezTo>
                  <a:cubicBezTo>
                    <a:pt x="1523" y="3119"/>
                    <a:pt x="1515" y="3096"/>
                    <a:pt x="1486" y="3089"/>
                  </a:cubicBezTo>
                  <a:cubicBezTo>
                    <a:pt x="1493" y="3066"/>
                    <a:pt x="1530" y="3066"/>
                    <a:pt x="1553" y="3059"/>
                  </a:cubicBezTo>
                  <a:cubicBezTo>
                    <a:pt x="1575" y="3044"/>
                    <a:pt x="1597" y="3044"/>
                    <a:pt x="1627" y="3044"/>
                  </a:cubicBezTo>
                  <a:cubicBezTo>
                    <a:pt x="1649" y="3044"/>
                    <a:pt x="1671" y="3044"/>
                    <a:pt x="1693" y="3052"/>
                  </a:cubicBezTo>
                  <a:cubicBezTo>
                    <a:pt x="1708" y="3052"/>
                    <a:pt x="1708" y="3059"/>
                    <a:pt x="1723" y="3059"/>
                  </a:cubicBezTo>
                  <a:cubicBezTo>
                    <a:pt x="1731" y="3059"/>
                    <a:pt x="1746" y="3044"/>
                    <a:pt x="1753" y="3044"/>
                  </a:cubicBezTo>
                  <a:cubicBezTo>
                    <a:pt x="1768" y="3044"/>
                    <a:pt x="1760" y="3059"/>
                    <a:pt x="1775" y="3059"/>
                  </a:cubicBezTo>
                  <a:cubicBezTo>
                    <a:pt x="1790" y="3059"/>
                    <a:pt x="1798" y="3059"/>
                    <a:pt x="1805" y="3052"/>
                  </a:cubicBezTo>
                  <a:cubicBezTo>
                    <a:pt x="1827" y="3044"/>
                    <a:pt x="1842" y="3037"/>
                    <a:pt x="1872" y="3037"/>
                  </a:cubicBezTo>
                  <a:cubicBezTo>
                    <a:pt x="1887" y="3037"/>
                    <a:pt x="1916" y="3037"/>
                    <a:pt x="1931" y="3029"/>
                  </a:cubicBezTo>
                  <a:cubicBezTo>
                    <a:pt x="1946" y="3014"/>
                    <a:pt x="1938" y="3007"/>
                    <a:pt x="1938" y="2992"/>
                  </a:cubicBezTo>
                  <a:cubicBezTo>
                    <a:pt x="1946" y="2985"/>
                    <a:pt x="1953" y="2977"/>
                    <a:pt x="1953" y="2970"/>
                  </a:cubicBezTo>
                  <a:cubicBezTo>
                    <a:pt x="1961" y="2963"/>
                    <a:pt x="1998" y="2911"/>
                    <a:pt x="2005" y="2911"/>
                  </a:cubicBezTo>
                  <a:cubicBezTo>
                    <a:pt x="2013" y="2918"/>
                    <a:pt x="2013" y="2925"/>
                    <a:pt x="2028" y="2925"/>
                  </a:cubicBezTo>
                  <a:cubicBezTo>
                    <a:pt x="2028" y="2970"/>
                    <a:pt x="2020" y="3007"/>
                    <a:pt x="2020" y="3052"/>
                  </a:cubicBezTo>
                  <a:cubicBezTo>
                    <a:pt x="2058" y="3052"/>
                    <a:pt x="2095" y="3074"/>
                    <a:pt x="2132" y="3074"/>
                  </a:cubicBezTo>
                  <a:cubicBezTo>
                    <a:pt x="2132" y="3044"/>
                    <a:pt x="2132" y="2992"/>
                    <a:pt x="2139" y="3000"/>
                  </a:cubicBezTo>
                  <a:cubicBezTo>
                    <a:pt x="2161" y="2985"/>
                    <a:pt x="2176" y="2992"/>
                    <a:pt x="2191" y="2985"/>
                  </a:cubicBezTo>
                  <a:cubicBezTo>
                    <a:pt x="2213" y="2977"/>
                    <a:pt x="2206" y="2970"/>
                    <a:pt x="2213" y="2955"/>
                  </a:cubicBezTo>
                  <a:cubicBezTo>
                    <a:pt x="2221" y="2933"/>
                    <a:pt x="2243" y="2925"/>
                    <a:pt x="2258" y="2918"/>
                  </a:cubicBezTo>
                  <a:cubicBezTo>
                    <a:pt x="2265" y="2911"/>
                    <a:pt x="2265" y="2911"/>
                    <a:pt x="2273" y="2903"/>
                  </a:cubicBezTo>
                  <a:cubicBezTo>
                    <a:pt x="2273" y="2896"/>
                    <a:pt x="2273" y="2881"/>
                    <a:pt x="2273" y="2874"/>
                  </a:cubicBezTo>
                  <a:cubicBezTo>
                    <a:pt x="2288" y="2866"/>
                    <a:pt x="2288" y="2859"/>
                    <a:pt x="2288" y="2844"/>
                  </a:cubicBezTo>
                  <a:cubicBezTo>
                    <a:pt x="2295" y="2821"/>
                    <a:pt x="2303" y="2814"/>
                    <a:pt x="2317" y="2799"/>
                  </a:cubicBezTo>
                  <a:cubicBezTo>
                    <a:pt x="2340" y="2777"/>
                    <a:pt x="2369" y="2777"/>
                    <a:pt x="2362" y="2740"/>
                  </a:cubicBezTo>
                  <a:cubicBezTo>
                    <a:pt x="2362" y="2703"/>
                    <a:pt x="2332" y="2688"/>
                    <a:pt x="2347" y="2651"/>
                  </a:cubicBezTo>
                  <a:cubicBezTo>
                    <a:pt x="2355" y="2628"/>
                    <a:pt x="2377" y="2614"/>
                    <a:pt x="2392" y="2599"/>
                  </a:cubicBezTo>
                  <a:cubicBezTo>
                    <a:pt x="2414" y="2576"/>
                    <a:pt x="2414" y="2547"/>
                    <a:pt x="2414" y="2517"/>
                  </a:cubicBezTo>
                  <a:cubicBezTo>
                    <a:pt x="2384" y="2524"/>
                    <a:pt x="2392" y="2487"/>
                    <a:pt x="2392" y="2472"/>
                  </a:cubicBezTo>
                  <a:cubicBezTo>
                    <a:pt x="2392" y="2458"/>
                    <a:pt x="2392" y="2450"/>
                    <a:pt x="2384" y="2435"/>
                  </a:cubicBezTo>
                  <a:cubicBezTo>
                    <a:pt x="2377" y="2420"/>
                    <a:pt x="2377" y="2420"/>
                    <a:pt x="2369" y="2406"/>
                  </a:cubicBezTo>
                  <a:cubicBezTo>
                    <a:pt x="2369" y="2376"/>
                    <a:pt x="2355" y="2369"/>
                    <a:pt x="2347" y="2346"/>
                  </a:cubicBezTo>
                  <a:cubicBezTo>
                    <a:pt x="2347" y="2294"/>
                    <a:pt x="2347" y="2279"/>
                    <a:pt x="2377" y="2235"/>
                  </a:cubicBezTo>
                  <a:cubicBezTo>
                    <a:pt x="2384" y="2227"/>
                    <a:pt x="2384" y="2212"/>
                    <a:pt x="2392" y="2205"/>
                  </a:cubicBezTo>
                  <a:cubicBezTo>
                    <a:pt x="2406" y="2183"/>
                    <a:pt x="2421" y="2168"/>
                    <a:pt x="2436" y="2146"/>
                  </a:cubicBezTo>
                  <a:cubicBezTo>
                    <a:pt x="2458" y="2131"/>
                    <a:pt x="2473" y="2116"/>
                    <a:pt x="2495" y="2109"/>
                  </a:cubicBezTo>
                  <a:cubicBezTo>
                    <a:pt x="2510" y="2109"/>
                    <a:pt x="2533" y="2116"/>
                    <a:pt x="2548" y="2109"/>
                  </a:cubicBezTo>
                  <a:cubicBezTo>
                    <a:pt x="2548" y="2064"/>
                    <a:pt x="2592" y="2042"/>
                    <a:pt x="2607" y="2005"/>
                  </a:cubicBezTo>
                  <a:cubicBezTo>
                    <a:pt x="2622" y="1982"/>
                    <a:pt x="2644" y="1967"/>
                    <a:pt x="2666" y="1960"/>
                  </a:cubicBezTo>
                  <a:cubicBezTo>
                    <a:pt x="2681" y="1960"/>
                    <a:pt x="2681" y="1960"/>
                    <a:pt x="2703" y="1953"/>
                  </a:cubicBezTo>
                  <a:cubicBezTo>
                    <a:pt x="2711" y="1945"/>
                    <a:pt x="2718" y="1945"/>
                    <a:pt x="2726" y="1938"/>
                  </a:cubicBezTo>
                  <a:cubicBezTo>
                    <a:pt x="2770" y="1901"/>
                    <a:pt x="2778" y="1834"/>
                    <a:pt x="2837" y="1834"/>
                  </a:cubicBezTo>
                  <a:cubicBezTo>
                    <a:pt x="2874" y="1834"/>
                    <a:pt x="2882" y="1812"/>
                    <a:pt x="2897" y="1782"/>
                  </a:cubicBezTo>
                  <a:cubicBezTo>
                    <a:pt x="2911" y="1737"/>
                    <a:pt x="2956" y="1670"/>
                    <a:pt x="3000" y="1641"/>
                  </a:cubicBezTo>
                  <a:cubicBezTo>
                    <a:pt x="3015" y="1633"/>
                    <a:pt x="3038" y="1633"/>
                    <a:pt x="3052" y="1626"/>
                  </a:cubicBezTo>
                  <a:cubicBezTo>
                    <a:pt x="3067" y="1618"/>
                    <a:pt x="3090" y="1611"/>
                    <a:pt x="3112" y="1604"/>
                  </a:cubicBezTo>
                  <a:cubicBezTo>
                    <a:pt x="3119" y="1604"/>
                    <a:pt x="3142" y="1611"/>
                    <a:pt x="3149" y="1604"/>
                  </a:cubicBezTo>
                  <a:cubicBezTo>
                    <a:pt x="3164" y="1604"/>
                    <a:pt x="3171" y="1589"/>
                    <a:pt x="3186" y="1581"/>
                  </a:cubicBezTo>
                  <a:cubicBezTo>
                    <a:pt x="3208" y="1574"/>
                    <a:pt x="3238" y="1574"/>
                    <a:pt x="3260" y="1567"/>
                  </a:cubicBezTo>
                  <a:cubicBezTo>
                    <a:pt x="3283" y="1559"/>
                    <a:pt x="3275" y="1529"/>
                    <a:pt x="3297" y="1515"/>
                  </a:cubicBezTo>
                  <a:cubicBezTo>
                    <a:pt x="3297" y="1522"/>
                    <a:pt x="3312" y="1537"/>
                    <a:pt x="3327" y="1544"/>
                  </a:cubicBezTo>
                  <a:cubicBezTo>
                    <a:pt x="3350" y="1544"/>
                    <a:pt x="3335" y="1537"/>
                    <a:pt x="3357" y="1522"/>
                  </a:cubicBezTo>
                  <a:cubicBezTo>
                    <a:pt x="3372" y="1515"/>
                    <a:pt x="3402" y="1515"/>
                    <a:pt x="3416" y="1522"/>
                  </a:cubicBezTo>
                  <a:cubicBezTo>
                    <a:pt x="3431" y="1529"/>
                    <a:pt x="3431" y="1544"/>
                    <a:pt x="3439" y="1544"/>
                  </a:cubicBezTo>
                  <a:cubicBezTo>
                    <a:pt x="3446" y="1552"/>
                    <a:pt x="3461" y="1552"/>
                    <a:pt x="3468" y="1567"/>
                  </a:cubicBezTo>
                  <a:cubicBezTo>
                    <a:pt x="3483" y="1581"/>
                    <a:pt x="3476" y="1611"/>
                    <a:pt x="3483" y="1626"/>
                  </a:cubicBezTo>
                  <a:cubicBezTo>
                    <a:pt x="3520" y="1633"/>
                    <a:pt x="3550" y="1648"/>
                    <a:pt x="3580" y="1670"/>
                  </a:cubicBezTo>
                  <a:cubicBezTo>
                    <a:pt x="3595" y="1670"/>
                    <a:pt x="3617" y="1693"/>
                    <a:pt x="3632" y="1693"/>
                  </a:cubicBezTo>
                  <a:cubicBezTo>
                    <a:pt x="3647" y="1685"/>
                    <a:pt x="3654" y="1663"/>
                    <a:pt x="3669" y="1656"/>
                  </a:cubicBezTo>
                  <a:cubicBezTo>
                    <a:pt x="3669" y="1633"/>
                    <a:pt x="3632" y="1596"/>
                    <a:pt x="3617" y="1574"/>
                  </a:cubicBezTo>
                  <a:cubicBezTo>
                    <a:pt x="3602" y="1559"/>
                    <a:pt x="3595" y="1552"/>
                    <a:pt x="3587" y="1537"/>
                  </a:cubicBezTo>
                  <a:cubicBezTo>
                    <a:pt x="3580" y="1537"/>
                    <a:pt x="3557" y="1515"/>
                    <a:pt x="3557" y="1515"/>
                  </a:cubicBezTo>
                  <a:cubicBezTo>
                    <a:pt x="3550" y="1500"/>
                    <a:pt x="3535" y="1500"/>
                    <a:pt x="3535" y="1485"/>
                  </a:cubicBezTo>
                  <a:cubicBezTo>
                    <a:pt x="3528" y="1477"/>
                    <a:pt x="3528" y="1462"/>
                    <a:pt x="3520" y="1455"/>
                  </a:cubicBezTo>
                  <a:cubicBezTo>
                    <a:pt x="3513" y="1455"/>
                    <a:pt x="3491" y="1455"/>
                    <a:pt x="3491" y="1448"/>
                  </a:cubicBezTo>
                  <a:cubicBezTo>
                    <a:pt x="3483" y="1425"/>
                    <a:pt x="3439" y="1284"/>
                    <a:pt x="3491" y="1284"/>
                  </a:cubicBezTo>
                  <a:cubicBezTo>
                    <a:pt x="3505" y="1270"/>
                    <a:pt x="3520" y="1240"/>
                    <a:pt x="3535" y="1240"/>
                  </a:cubicBezTo>
                  <a:cubicBezTo>
                    <a:pt x="3557" y="1202"/>
                    <a:pt x="3639" y="1165"/>
                    <a:pt x="3632" y="1113"/>
                  </a:cubicBezTo>
                  <a:cubicBezTo>
                    <a:pt x="3647" y="1099"/>
                    <a:pt x="3662" y="1084"/>
                    <a:pt x="3691" y="1084"/>
                  </a:cubicBezTo>
                  <a:cubicBezTo>
                    <a:pt x="3713" y="1084"/>
                    <a:pt x="3736" y="1091"/>
                    <a:pt x="3758" y="1091"/>
                  </a:cubicBezTo>
                  <a:cubicBezTo>
                    <a:pt x="3758" y="1062"/>
                    <a:pt x="3751" y="1017"/>
                    <a:pt x="3765" y="995"/>
                  </a:cubicBezTo>
                  <a:cubicBezTo>
                    <a:pt x="3765" y="995"/>
                    <a:pt x="3765" y="995"/>
                    <a:pt x="3773" y="995"/>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6" name="Freeform 23"/>
            <p:cNvSpPr>
              <a:spLocks noChangeArrowheads="1"/>
            </p:cNvSpPr>
            <p:nvPr/>
          </p:nvSpPr>
          <p:spPr bwMode="auto">
            <a:xfrm>
              <a:off x="14375370" y="6491918"/>
              <a:ext cx="867396" cy="304815"/>
            </a:xfrm>
            <a:custGeom>
              <a:avLst/>
              <a:gdLst>
                <a:gd name="T0" fmla="*/ 1953 w 2006"/>
                <a:gd name="T1" fmla="*/ 602 h 707"/>
                <a:gd name="T2" fmla="*/ 1997 w 2006"/>
                <a:gd name="T3" fmla="*/ 505 h 707"/>
                <a:gd name="T4" fmla="*/ 1916 w 2006"/>
                <a:gd name="T5" fmla="*/ 312 h 707"/>
                <a:gd name="T6" fmla="*/ 1767 w 2006"/>
                <a:gd name="T7" fmla="*/ 230 h 707"/>
                <a:gd name="T8" fmla="*/ 1589 w 2006"/>
                <a:gd name="T9" fmla="*/ 275 h 707"/>
                <a:gd name="T10" fmla="*/ 1567 w 2006"/>
                <a:gd name="T11" fmla="*/ 104 h 707"/>
                <a:gd name="T12" fmla="*/ 1641 w 2006"/>
                <a:gd name="T13" fmla="*/ 22 h 707"/>
                <a:gd name="T14" fmla="*/ 1477 w 2006"/>
                <a:gd name="T15" fmla="*/ 30 h 707"/>
                <a:gd name="T16" fmla="*/ 1307 w 2006"/>
                <a:gd name="T17" fmla="*/ 89 h 707"/>
                <a:gd name="T18" fmla="*/ 1247 w 2006"/>
                <a:gd name="T19" fmla="*/ 89 h 707"/>
                <a:gd name="T20" fmla="*/ 1136 w 2006"/>
                <a:gd name="T21" fmla="*/ 134 h 707"/>
                <a:gd name="T22" fmla="*/ 1047 w 2006"/>
                <a:gd name="T23" fmla="*/ 230 h 707"/>
                <a:gd name="T24" fmla="*/ 987 w 2006"/>
                <a:gd name="T25" fmla="*/ 290 h 707"/>
                <a:gd name="T26" fmla="*/ 935 w 2006"/>
                <a:gd name="T27" fmla="*/ 193 h 707"/>
                <a:gd name="T28" fmla="*/ 854 w 2006"/>
                <a:gd name="T29" fmla="*/ 230 h 707"/>
                <a:gd name="T30" fmla="*/ 742 w 2006"/>
                <a:gd name="T31" fmla="*/ 156 h 707"/>
                <a:gd name="T32" fmla="*/ 594 w 2006"/>
                <a:gd name="T33" fmla="*/ 149 h 707"/>
                <a:gd name="T34" fmla="*/ 445 w 2006"/>
                <a:gd name="T35" fmla="*/ 119 h 707"/>
                <a:gd name="T36" fmla="*/ 297 w 2006"/>
                <a:gd name="T37" fmla="*/ 127 h 707"/>
                <a:gd name="T38" fmla="*/ 96 w 2006"/>
                <a:gd name="T39" fmla="*/ 193 h 707"/>
                <a:gd name="T40" fmla="*/ 37 w 2006"/>
                <a:gd name="T41" fmla="*/ 297 h 707"/>
                <a:gd name="T42" fmla="*/ 74 w 2006"/>
                <a:gd name="T43" fmla="*/ 409 h 707"/>
                <a:gd name="T44" fmla="*/ 22 w 2006"/>
                <a:gd name="T45" fmla="*/ 542 h 707"/>
                <a:gd name="T46" fmla="*/ 230 w 2006"/>
                <a:gd name="T47" fmla="*/ 602 h 707"/>
                <a:gd name="T48" fmla="*/ 408 w 2006"/>
                <a:gd name="T49" fmla="*/ 646 h 707"/>
                <a:gd name="T50" fmla="*/ 787 w 2006"/>
                <a:gd name="T51" fmla="*/ 639 h 707"/>
                <a:gd name="T52" fmla="*/ 950 w 2006"/>
                <a:gd name="T53" fmla="*/ 654 h 707"/>
                <a:gd name="T54" fmla="*/ 1128 w 2006"/>
                <a:gd name="T55" fmla="*/ 661 h 707"/>
                <a:gd name="T56" fmla="*/ 1203 w 2006"/>
                <a:gd name="T57" fmla="*/ 661 h 707"/>
                <a:gd name="T58" fmla="*/ 1307 w 2006"/>
                <a:gd name="T59" fmla="*/ 661 h 707"/>
                <a:gd name="T60" fmla="*/ 1381 w 2006"/>
                <a:gd name="T61" fmla="*/ 631 h 707"/>
                <a:gd name="T62" fmla="*/ 1685 w 2006"/>
                <a:gd name="T63" fmla="*/ 698 h 707"/>
                <a:gd name="T64" fmla="*/ 1782 w 2006"/>
                <a:gd name="T65" fmla="*/ 706 h 707"/>
                <a:gd name="T66" fmla="*/ 1953 w 2006"/>
                <a:gd name="T67" fmla="*/ 60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06" h="707">
                  <a:moveTo>
                    <a:pt x="1953" y="602"/>
                  </a:moveTo>
                  <a:lnTo>
                    <a:pt x="1953" y="602"/>
                  </a:lnTo>
                  <a:cubicBezTo>
                    <a:pt x="1968" y="594"/>
                    <a:pt x="1982" y="587"/>
                    <a:pt x="1997" y="579"/>
                  </a:cubicBezTo>
                  <a:cubicBezTo>
                    <a:pt x="2005" y="557"/>
                    <a:pt x="2005" y="527"/>
                    <a:pt x="1997" y="505"/>
                  </a:cubicBezTo>
                  <a:cubicBezTo>
                    <a:pt x="1968" y="468"/>
                    <a:pt x="1901" y="468"/>
                    <a:pt x="1886" y="416"/>
                  </a:cubicBezTo>
                  <a:cubicBezTo>
                    <a:pt x="1886" y="401"/>
                    <a:pt x="1886" y="319"/>
                    <a:pt x="1916" y="312"/>
                  </a:cubicBezTo>
                  <a:cubicBezTo>
                    <a:pt x="1893" y="312"/>
                    <a:pt x="1849" y="305"/>
                    <a:pt x="1834" y="297"/>
                  </a:cubicBezTo>
                  <a:cubicBezTo>
                    <a:pt x="1797" y="282"/>
                    <a:pt x="1804" y="245"/>
                    <a:pt x="1767" y="230"/>
                  </a:cubicBezTo>
                  <a:cubicBezTo>
                    <a:pt x="1737" y="223"/>
                    <a:pt x="1700" y="238"/>
                    <a:pt x="1671" y="245"/>
                  </a:cubicBezTo>
                  <a:cubicBezTo>
                    <a:pt x="1641" y="253"/>
                    <a:pt x="1626" y="282"/>
                    <a:pt x="1589" y="275"/>
                  </a:cubicBezTo>
                  <a:cubicBezTo>
                    <a:pt x="1589" y="238"/>
                    <a:pt x="1589" y="208"/>
                    <a:pt x="1596" y="178"/>
                  </a:cubicBezTo>
                  <a:cubicBezTo>
                    <a:pt x="1604" y="141"/>
                    <a:pt x="1611" y="112"/>
                    <a:pt x="1567" y="104"/>
                  </a:cubicBezTo>
                  <a:cubicBezTo>
                    <a:pt x="1567" y="89"/>
                    <a:pt x="1589" y="60"/>
                    <a:pt x="1596" y="52"/>
                  </a:cubicBezTo>
                  <a:cubicBezTo>
                    <a:pt x="1619" y="45"/>
                    <a:pt x="1648" y="45"/>
                    <a:pt x="1641" y="22"/>
                  </a:cubicBezTo>
                  <a:cubicBezTo>
                    <a:pt x="1611" y="22"/>
                    <a:pt x="1582" y="30"/>
                    <a:pt x="1552" y="30"/>
                  </a:cubicBezTo>
                  <a:cubicBezTo>
                    <a:pt x="1522" y="30"/>
                    <a:pt x="1500" y="30"/>
                    <a:pt x="1477" y="30"/>
                  </a:cubicBezTo>
                  <a:cubicBezTo>
                    <a:pt x="1440" y="82"/>
                    <a:pt x="1374" y="0"/>
                    <a:pt x="1329" y="22"/>
                  </a:cubicBezTo>
                  <a:cubicBezTo>
                    <a:pt x="1292" y="45"/>
                    <a:pt x="1314" y="67"/>
                    <a:pt x="1307" y="89"/>
                  </a:cubicBezTo>
                  <a:cubicBezTo>
                    <a:pt x="1299" y="119"/>
                    <a:pt x="1284" y="119"/>
                    <a:pt x="1284" y="156"/>
                  </a:cubicBezTo>
                  <a:cubicBezTo>
                    <a:pt x="1255" y="141"/>
                    <a:pt x="1262" y="104"/>
                    <a:pt x="1247" y="89"/>
                  </a:cubicBezTo>
                  <a:cubicBezTo>
                    <a:pt x="1225" y="74"/>
                    <a:pt x="1203" y="74"/>
                    <a:pt x="1180" y="74"/>
                  </a:cubicBezTo>
                  <a:cubicBezTo>
                    <a:pt x="1180" y="104"/>
                    <a:pt x="1136" y="97"/>
                    <a:pt x="1136" y="134"/>
                  </a:cubicBezTo>
                  <a:cubicBezTo>
                    <a:pt x="1128" y="164"/>
                    <a:pt x="1188" y="178"/>
                    <a:pt x="1128" y="193"/>
                  </a:cubicBezTo>
                  <a:cubicBezTo>
                    <a:pt x="1091" y="193"/>
                    <a:pt x="1054" y="178"/>
                    <a:pt x="1047" y="230"/>
                  </a:cubicBezTo>
                  <a:cubicBezTo>
                    <a:pt x="1032" y="245"/>
                    <a:pt x="1017" y="238"/>
                    <a:pt x="1010" y="245"/>
                  </a:cubicBezTo>
                  <a:cubicBezTo>
                    <a:pt x="995" y="253"/>
                    <a:pt x="995" y="267"/>
                    <a:pt x="987" y="290"/>
                  </a:cubicBezTo>
                  <a:cubicBezTo>
                    <a:pt x="957" y="290"/>
                    <a:pt x="943" y="290"/>
                    <a:pt x="935" y="267"/>
                  </a:cubicBezTo>
                  <a:cubicBezTo>
                    <a:pt x="928" y="245"/>
                    <a:pt x="935" y="208"/>
                    <a:pt x="935" y="193"/>
                  </a:cubicBezTo>
                  <a:cubicBezTo>
                    <a:pt x="913" y="186"/>
                    <a:pt x="906" y="186"/>
                    <a:pt x="883" y="201"/>
                  </a:cubicBezTo>
                  <a:cubicBezTo>
                    <a:pt x="876" y="201"/>
                    <a:pt x="876" y="238"/>
                    <a:pt x="854" y="230"/>
                  </a:cubicBezTo>
                  <a:cubicBezTo>
                    <a:pt x="824" y="230"/>
                    <a:pt x="831" y="193"/>
                    <a:pt x="817" y="178"/>
                  </a:cubicBezTo>
                  <a:cubicBezTo>
                    <a:pt x="794" y="149"/>
                    <a:pt x="772" y="171"/>
                    <a:pt x="742" y="156"/>
                  </a:cubicBezTo>
                  <a:cubicBezTo>
                    <a:pt x="720" y="149"/>
                    <a:pt x="698" y="134"/>
                    <a:pt x="675" y="134"/>
                  </a:cubicBezTo>
                  <a:cubicBezTo>
                    <a:pt x="646" y="134"/>
                    <a:pt x="623" y="149"/>
                    <a:pt x="594" y="149"/>
                  </a:cubicBezTo>
                  <a:cubicBezTo>
                    <a:pt x="564" y="156"/>
                    <a:pt x="527" y="149"/>
                    <a:pt x="497" y="141"/>
                  </a:cubicBezTo>
                  <a:cubicBezTo>
                    <a:pt x="475" y="141"/>
                    <a:pt x="467" y="127"/>
                    <a:pt x="445" y="119"/>
                  </a:cubicBezTo>
                  <a:cubicBezTo>
                    <a:pt x="423" y="112"/>
                    <a:pt x="408" y="119"/>
                    <a:pt x="378" y="127"/>
                  </a:cubicBezTo>
                  <a:cubicBezTo>
                    <a:pt x="349" y="134"/>
                    <a:pt x="326" y="127"/>
                    <a:pt x="297" y="127"/>
                  </a:cubicBezTo>
                  <a:cubicBezTo>
                    <a:pt x="297" y="193"/>
                    <a:pt x="170" y="171"/>
                    <a:pt x="133" y="171"/>
                  </a:cubicBezTo>
                  <a:cubicBezTo>
                    <a:pt x="104" y="171"/>
                    <a:pt x="111" y="171"/>
                    <a:pt x="96" y="193"/>
                  </a:cubicBezTo>
                  <a:cubicBezTo>
                    <a:pt x="74" y="208"/>
                    <a:pt x="74" y="238"/>
                    <a:pt x="37" y="245"/>
                  </a:cubicBezTo>
                  <a:cubicBezTo>
                    <a:pt x="37" y="260"/>
                    <a:pt x="37" y="275"/>
                    <a:pt x="37" y="297"/>
                  </a:cubicBezTo>
                  <a:cubicBezTo>
                    <a:pt x="44" y="290"/>
                    <a:pt x="52" y="297"/>
                    <a:pt x="59" y="297"/>
                  </a:cubicBezTo>
                  <a:cubicBezTo>
                    <a:pt x="67" y="319"/>
                    <a:pt x="96" y="394"/>
                    <a:pt x="74" y="409"/>
                  </a:cubicBezTo>
                  <a:cubicBezTo>
                    <a:pt x="59" y="416"/>
                    <a:pt x="29" y="416"/>
                    <a:pt x="0" y="416"/>
                  </a:cubicBezTo>
                  <a:cubicBezTo>
                    <a:pt x="0" y="461"/>
                    <a:pt x="0" y="505"/>
                    <a:pt x="22" y="542"/>
                  </a:cubicBezTo>
                  <a:cubicBezTo>
                    <a:pt x="44" y="579"/>
                    <a:pt x="89" y="557"/>
                    <a:pt x="126" y="557"/>
                  </a:cubicBezTo>
                  <a:cubicBezTo>
                    <a:pt x="170" y="550"/>
                    <a:pt x="185" y="587"/>
                    <a:pt x="230" y="602"/>
                  </a:cubicBezTo>
                  <a:cubicBezTo>
                    <a:pt x="252" y="609"/>
                    <a:pt x="297" y="617"/>
                    <a:pt x="319" y="624"/>
                  </a:cubicBezTo>
                  <a:cubicBezTo>
                    <a:pt x="356" y="631"/>
                    <a:pt x="371" y="646"/>
                    <a:pt x="408" y="646"/>
                  </a:cubicBezTo>
                  <a:cubicBezTo>
                    <a:pt x="467" y="646"/>
                    <a:pt x="534" y="646"/>
                    <a:pt x="594" y="639"/>
                  </a:cubicBezTo>
                  <a:cubicBezTo>
                    <a:pt x="661" y="631"/>
                    <a:pt x="727" y="639"/>
                    <a:pt x="787" y="639"/>
                  </a:cubicBezTo>
                  <a:cubicBezTo>
                    <a:pt x="817" y="639"/>
                    <a:pt x="846" y="631"/>
                    <a:pt x="869" y="631"/>
                  </a:cubicBezTo>
                  <a:cubicBezTo>
                    <a:pt x="898" y="631"/>
                    <a:pt x="920" y="654"/>
                    <a:pt x="950" y="654"/>
                  </a:cubicBezTo>
                  <a:cubicBezTo>
                    <a:pt x="980" y="654"/>
                    <a:pt x="1002" y="631"/>
                    <a:pt x="1032" y="624"/>
                  </a:cubicBezTo>
                  <a:cubicBezTo>
                    <a:pt x="1069" y="624"/>
                    <a:pt x="1091" y="669"/>
                    <a:pt x="1128" y="661"/>
                  </a:cubicBezTo>
                  <a:cubicBezTo>
                    <a:pt x="1151" y="661"/>
                    <a:pt x="1166" y="639"/>
                    <a:pt x="1188" y="646"/>
                  </a:cubicBezTo>
                  <a:cubicBezTo>
                    <a:pt x="1188" y="646"/>
                    <a:pt x="1195" y="661"/>
                    <a:pt x="1203" y="661"/>
                  </a:cubicBezTo>
                  <a:lnTo>
                    <a:pt x="1217" y="661"/>
                  </a:lnTo>
                  <a:cubicBezTo>
                    <a:pt x="1240" y="661"/>
                    <a:pt x="1292" y="676"/>
                    <a:pt x="1307" y="661"/>
                  </a:cubicBezTo>
                  <a:cubicBezTo>
                    <a:pt x="1322" y="654"/>
                    <a:pt x="1307" y="639"/>
                    <a:pt x="1329" y="631"/>
                  </a:cubicBezTo>
                  <a:cubicBezTo>
                    <a:pt x="1344" y="624"/>
                    <a:pt x="1366" y="631"/>
                    <a:pt x="1381" y="631"/>
                  </a:cubicBezTo>
                  <a:cubicBezTo>
                    <a:pt x="1440" y="624"/>
                    <a:pt x="1500" y="631"/>
                    <a:pt x="1552" y="631"/>
                  </a:cubicBezTo>
                  <a:cubicBezTo>
                    <a:pt x="1604" y="639"/>
                    <a:pt x="1663" y="654"/>
                    <a:pt x="1685" y="698"/>
                  </a:cubicBezTo>
                  <a:cubicBezTo>
                    <a:pt x="1708" y="706"/>
                    <a:pt x="1760" y="691"/>
                    <a:pt x="1782" y="706"/>
                  </a:cubicBezTo>
                  <a:lnTo>
                    <a:pt x="1782" y="706"/>
                  </a:lnTo>
                  <a:cubicBezTo>
                    <a:pt x="1812" y="691"/>
                    <a:pt x="1841" y="691"/>
                    <a:pt x="1864" y="676"/>
                  </a:cubicBezTo>
                  <a:cubicBezTo>
                    <a:pt x="1901" y="661"/>
                    <a:pt x="1923" y="617"/>
                    <a:pt x="1953" y="60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7" name="Freeform 24"/>
            <p:cNvSpPr>
              <a:spLocks noChangeArrowheads="1"/>
            </p:cNvSpPr>
            <p:nvPr/>
          </p:nvSpPr>
          <p:spPr bwMode="auto">
            <a:xfrm>
              <a:off x="15097883" y="6962477"/>
              <a:ext cx="379368" cy="784900"/>
            </a:xfrm>
            <a:custGeom>
              <a:avLst/>
              <a:gdLst>
                <a:gd name="T0" fmla="*/ 653 w 877"/>
                <a:gd name="T1" fmla="*/ 252 h 1819"/>
                <a:gd name="T2" fmla="*/ 564 w 877"/>
                <a:gd name="T3" fmla="*/ 230 h 1819"/>
                <a:gd name="T4" fmla="*/ 497 w 877"/>
                <a:gd name="T5" fmla="*/ 171 h 1819"/>
                <a:gd name="T6" fmla="*/ 482 w 877"/>
                <a:gd name="T7" fmla="*/ 59 h 1819"/>
                <a:gd name="T8" fmla="*/ 348 w 877"/>
                <a:gd name="T9" fmla="*/ 82 h 1819"/>
                <a:gd name="T10" fmla="*/ 259 w 877"/>
                <a:gd name="T11" fmla="*/ 104 h 1819"/>
                <a:gd name="T12" fmla="*/ 215 w 877"/>
                <a:gd name="T13" fmla="*/ 178 h 1819"/>
                <a:gd name="T14" fmla="*/ 156 w 877"/>
                <a:gd name="T15" fmla="*/ 245 h 1819"/>
                <a:gd name="T16" fmla="*/ 89 w 877"/>
                <a:gd name="T17" fmla="*/ 185 h 1819"/>
                <a:gd name="T18" fmla="*/ 7 w 877"/>
                <a:gd name="T19" fmla="*/ 274 h 1819"/>
                <a:gd name="T20" fmla="*/ 29 w 877"/>
                <a:gd name="T21" fmla="*/ 379 h 1819"/>
                <a:gd name="T22" fmla="*/ 44 w 877"/>
                <a:gd name="T23" fmla="*/ 542 h 1819"/>
                <a:gd name="T24" fmla="*/ 96 w 877"/>
                <a:gd name="T25" fmla="*/ 638 h 1819"/>
                <a:gd name="T26" fmla="*/ 103 w 877"/>
                <a:gd name="T27" fmla="*/ 750 h 1819"/>
                <a:gd name="T28" fmla="*/ 141 w 877"/>
                <a:gd name="T29" fmla="*/ 936 h 1819"/>
                <a:gd name="T30" fmla="*/ 156 w 877"/>
                <a:gd name="T31" fmla="*/ 1084 h 1819"/>
                <a:gd name="T32" fmla="*/ 200 w 877"/>
                <a:gd name="T33" fmla="*/ 1188 h 1819"/>
                <a:gd name="T34" fmla="*/ 252 w 877"/>
                <a:gd name="T35" fmla="*/ 1329 h 1819"/>
                <a:gd name="T36" fmla="*/ 289 w 877"/>
                <a:gd name="T37" fmla="*/ 1418 h 1819"/>
                <a:gd name="T38" fmla="*/ 326 w 877"/>
                <a:gd name="T39" fmla="*/ 1685 h 1819"/>
                <a:gd name="T40" fmla="*/ 378 w 877"/>
                <a:gd name="T41" fmla="*/ 1781 h 1819"/>
                <a:gd name="T42" fmla="*/ 415 w 877"/>
                <a:gd name="T43" fmla="*/ 1670 h 1819"/>
                <a:gd name="T44" fmla="*/ 467 w 877"/>
                <a:gd name="T45" fmla="*/ 1714 h 1819"/>
                <a:gd name="T46" fmla="*/ 534 w 877"/>
                <a:gd name="T47" fmla="*/ 1818 h 1819"/>
                <a:gd name="T48" fmla="*/ 616 w 877"/>
                <a:gd name="T49" fmla="*/ 1744 h 1819"/>
                <a:gd name="T50" fmla="*/ 668 w 877"/>
                <a:gd name="T51" fmla="*/ 1647 h 1819"/>
                <a:gd name="T52" fmla="*/ 750 w 877"/>
                <a:gd name="T53" fmla="*/ 1633 h 1819"/>
                <a:gd name="T54" fmla="*/ 772 w 877"/>
                <a:gd name="T55" fmla="*/ 1514 h 1819"/>
                <a:gd name="T56" fmla="*/ 727 w 877"/>
                <a:gd name="T57" fmla="*/ 1440 h 1819"/>
                <a:gd name="T58" fmla="*/ 705 w 877"/>
                <a:gd name="T59" fmla="*/ 1270 h 1819"/>
                <a:gd name="T60" fmla="*/ 660 w 877"/>
                <a:gd name="T61" fmla="*/ 1143 h 1819"/>
                <a:gd name="T62" fmla="*/ 698 w 877"/>
                <a:gd name="T63" fmla="*/ 1084 h 1819"/>
                <a:gd name="T64" fmla="*/ 809 w 877"/>
                <a:gd name="T65" fmla="*/ 1054 h 1819"/>
                <a:gd name="T66" fmla="*/ 846 w 877"/>
                <a:gd name="T67" fmla="*/ 958 h 1819"/>
                <a:gd name="T68" fmla="*/ 876 w 877"/>
                <a:gd name="T69" fmla="*/ 698 h 1819"/>
                <a:gd name="T70" fmla="*/ 816 w 877"/>
                <a:gd name="T71" fmla="*/ 453 h 1819"/>
                <a:gd name="T72" fmla="*/ 764 w 877"/>
                <a:gd name="T73" fmla="*/ 334 h 1819"/>
                <a:gd name="T74" fmla="*/ 750 w 877"/>
                <a:gd name="T75" fmla="*/ 252 h 1819"/>
                <a:gd name="T76" fmla="*/ 653 w 877"/>
                <a:gd name="T77" fmla="*/ 252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7" h="1819">
                  <a:moveTo>
                    <a:pt x="653" y="252"/>
                  </a:moveTo>
                  <a:lnTo>
                    <a:pt x="653" y="252"/>
                  </a:lnTo>
                  <a:cubicBezTo>
                    <a:pt x="638" y="252"/>
                    <a:pt x="616" y="260"/>
                    <a:pt x="601" y="252"/>
                  </a:cubicBezTo>
                  <a:cubicBezTo>
                    <a:pt x="586" y="237"/>
                    <a:pt x="594" y="237"/>
                    <a:pt x="564" y="230"/>
                  </a:cubicBezTo>
                  <a:cubicBezTo>
                    <a:pt x="534" y="223"/>
                    <a:pt x="505" y="230"/>
                    <a:pt x="475" y="215"/>
                  </a:cubicBezTo>
                  <a:cubicBezTo>
                    <a:pt x="467" y="193"/>
                    <a:pt x="490" y="193"/>
                    <a:pt x="497" y="171"/>
                  </a:cubicBezTo>
                  <a:cubicBezTo>
                    <a:pt x="505" y="156"/>
                    <a:pt x="505" y="141"/>
                    <a:pt x="505" y="126"/>
                  </a:cubicBezTo>
                  <a:cubicBezTo>
                    <a:pt x="505" y="111"/>
                    <a:pt x="490" y="82"/>
                    <a:pt x="482" y="59"/>
                  </a:cubicBezTo>
                  <a:cubicBezTo>
                    <a:pt x="460" y="67"/>
                    <a:pt x="438" y="52"/>
                    <a:pt x="415" y="52"/>
                  </a:cubicBezTo>
                  <a:cubicBezTo>
                    <a:pt x="393" y="59"/>
                    <a:pt x="378" y="89"/>
                    <a:pt x="348" y="82"/>
                  </a:cubicBezTo>
                  <a:cubicBezTo>
                    <a:pt x="341" y="52"/>
                    <a:pt x="297" y="29"/>
                    <a:pt x="282" y="0"/>
                  </a:cubicBezTo>
                  <a:cubicBezTo>
                    <a:pt x="282" y="29"/>
                    <a:pt x="282" y="82"/>
                    <a:pt x="259" y="104"/>
                  </a:cubicBezTo>
                  <a:cubicBezTo>
                    <a:pt x="245" y="111"/>
                    <a:pt x="230" y="111"/>
                    <a:pt x="222" y="133"/>
                  </a:cubicBezTo>
                  <a:cubicBezTo>
                    <a:pt x="215" y="141"/>
                    <a:pt x="215" y="163"/>
                    <a:pt x="215" y="178"/>
                  </a:cubicBezTo>
                  <a:cubicBezTo>
                    <a:pt x="208" y="178"/>
                    <a:pt x="193" y="178"/>
                    <a:pt x="178" y="178"/>
                  </a:cubicBezTo>
                  <a:cubicBezTo>
                    <a:pt x="178" y="208"/>
                    <a:pt x="178" y="223"/>
                    <a:pt x="156" y="245"/>
                  </a:cubicBezTo>
                  <a:cubicBezTo>
                    <a:pt x="141" y="260"/>
                    <a:pt x="111" y="274"/>
                    <a:pt x="89" y="267"/>
                  </a:cubicBezTo>
                  <a:cubicBezTo>
                    <a:pt x="89" y="237"/>
                    <a:pt x="89" y="215"/>
                    <a:pt x="89" y="185"/>
                  </a:cubicBezTo>
                  <a:cubicBezTo>
                    <a:pt x="81" y="185"/>
                    <a:pt x="44" y="193"/>
                    <a:pt x="7" y="193"/>
                  </a:cubicBezTo>
                  <a:cubicBezTo>
                    <a:pt x="0" y="223"/>
                    <a:pt x="0" y="252"/>
                    <a:pt x="7" y="274"/>
                  </a:cubicBezTo>
                  <a:cubicBezTo>
                    <a:pt x="7" y="282"/>
                    <a:pt x="37" y="297"/>
                    <a:pt x="37" y="319"/>
                  </a:cubicBezTo>
                  <a:cubicBezTo>
                    <a:pt x="37" y="334"/>
                    <a:pt x="29" y="356"/>
                    <a:pt x="29" y="379"/>
                  </a:cubicBezTo>
                  <a:cubicBezTo>
                    <a:pt x="37" y="401"/>
                    <a:pt x="51" y="416"/>
                    <a:pt x="51" y="438"/>
                  </a:cubicBezTo>
                  <a:cubicBezTo>
                    <a:pt x="59" y="475"/>
                    <a:pt x="51" y="512"/>
                    <a:pt x="44" y="542"/>
                  </a:cubicBezTo>
                  <a:lnTo>
                    <a:pt x="44" y="542"/>
                  </a:lnTo>
                  <a:cubicBezTo>
                    <a:pt x="81" y="527"/>
                    <a:pt x="89" y="616"/>
                    <a:pt x="96" y="638"/>
                  </a:cubicBezTo>
                  <a:cubicBezTo>
                    <a:pt x="103" y="653"/>
                    <a:pt x="103" y="676"/>
                    <a:pt x="103" y="698"/>
                  </a:cubicBezTo>
                  <a:cubicBezTo>
                    <a:pt x="96" y="713"/>
                    <a:pt x="96" y="735"/>
                    <a:pt x="103" y="750"/>
                  </a:cubicBezTo>
                  <a:cubicBezTo>
                    <a:pt x="118" y="772"/>
                    <a:pt x="141" y="779"/>
                    <a:pt x="148" y="809"/>
                  </a:cubicBezTo>
                  <a:cubicBezTo>
                    <a:pt x="148" y="846"/>
                    <a:pt x="141" y="898"/>
                    <a:pt x="141" y="936"/>
                  </a:cubicBezTo>
                  <a:cubicBezTo>
                    <a:pt x="141" y="965"/>
                    <a:pt x="133" y="987"/>
                    <a:pt x="133" y="1010"/>
                  </a:cubicBezTo>
                  <a:cubicBezTo>
                    <a:pt x="133" y="1039"/>
                    <a:pt x="148" y="1054"/>
                    <a:pt x="156" y="1084"/>
                  </a:cubicBezTo>
                  <a:cubicBezTo>
                    <a:pt x="163" y="1106"/>
                    <a:pt x="163" y="1136"/>
                    <a:pt x="178" y="1151"/>
                  </a:cubicBezTo>
                  <a:cubicBezTo>
                    <a:pt x="185" y="1166"/>
                    <a:pt x="193" y="1181"/>
                    <a:pt x="200" y="1188"/>
                  </a:cubicBezTo>
                  <a:cubicBezTo>
                    <a:pt x="222" y="1225"/>
                    <a:pt x="230" y="1255"/>
                    <a:pt x="245" y="1292"/>
                  </a:cubicBezTo>
                  <a:cubicBezTo>
                    <a:pt x="252" y="1307"/>
                    <a:pt x="252" y="1314"/>
                    <a:pt x="252" y="1329"/>
                  </a:cubicBezTo>
                  <a:cubicBezTo>
                    <a:pt x="259" y="1351"/>
                    <a:pt x="267" y="1366"/>
                    <a:pt x="274" y="1381"/>
                  </a:cubicBezTo>
                  <a:cubicBezTo>
                    <a:pt x="282" y="1389"/>
                    <a:pt x="289" y="1403"/>
                    <a:pt x="289" y="1418"/>
                  </a:cubicBezTo>
                  <a:cubicBezTo>
                    <a:pt x="297" y="1447"/>
                    <a:pt x="311" y="1469"/>
                    <a:pt x="311" y="1491"/>
                  </a:cubicBezTo>
                  <a:cubicBezTo>
                    <a:pt x="311" y="1558"/>
                    <a:pt x="319" y="1625"/>
                    <a:pt x="326" y="1685"/>
                  </a:cubicBezTo>
                  <a:cubicBezTo>
                    <a:pt x="326" y="1714"/>
                    <a:pt x="348" y="1722"/>
                    <a:pt x="348" y="1751"/>
                  </a:cubicBezTo>
                  <a:cubicBezTo>
                    <a:pt x="348" y="1774"/>
                    <a:pt x="348" y="1781"/>
                    <a:pt x="378" y="1781"/>
                  </a:cubicBezTo>
                  <a:cubicBezTo>
                    <a:pt x="408" y="1774"/>
                    <a:pt x="393" y="1751"/>
                    <a:pt x="393" y="1729"/>
                  </a:cubicBezTo>
                  <a:cubicBezTo>
                    <a:pt x="393" y="1707"/>
                    <a:pt x="393" y="1670"/>
                    <a:pt x="415" y="1670"/>
                  </a:cubicBezTo>
                  <a:cubicBezTo>
                    <a:pt x="430" y="1670"/>
                    <a:pt x="430" y="1685"/>
                    <a:pt x="438" y="1692"/>
                  </a:cubicBezTo>
                  <a:cubicBezTo>
                    <a:pt x="445" y="1699"/>
                    <a:pt x="453" y="1707"/>
                    <a:pt x="467" y="1714"/>
                  </a:cubicBezTo>
                  <a:cubicBezTo>
                    <a:pt x="482" y="1729"/>
                    <a:pt x="497" y="1744"/>
                    <a:pt x="505" y="1774"/>
                  </a:cubicBezTo>
                  <a:cubicBezTo>
                    <a:pt x="512" y="1788"/>
                    <a:pt x="512" y="1811"/>
                    <a:pt x="534" y="1818"/>
                  </a:cubicBezTo>
                  <a:cubicBezTo>
                    <a:pt x="549" y="1818"/>
                    <a:pt x="571" y="1811"/>
                    <a:pt x="594" y="1811"/>
                  </a:cubicBezTo>
                  <a:cubicBezTo>
                    <a:pt x="601" y="1788"/>
                    <a:pt x="601" y="1759"/>
                    <a:pt x="616" y="1744"/>
                  </a:cubicBezTo>
                  <a:cubicBezTo>
                    <a:pt x="631" y="1722"/>
                    <a:pt x="653" y="1736"/>
                    <a:pt x="653" y="1707"/>
                  </a:cubicBezTo>
                  <a:cubicBezTo>
                    <a:pt x="660" y="1685"/>
                    <a:pt x="653" y="1662"/>
                    <a:pt x="668" y="1647"/>
                  </a:cubicBezTo>
                  <a:cubicBezTo>
                    <a:pt x="698" y="1625"/>
                    <a:pt x="713" y="1670"/>
                    <a:pt x="735" y="1655"/>
                  </a:cubicBezTo>
                  <a:cubicBezTo>
                    <a:pt x="742" y="1655"/>
                    <a:pt x="742" y="1640"/>
                    <a:pt x="750" y="1633"/>
                  </a:cubicBezTo>
                  <a:cubicBezTo>
                    <a:pt x="750" y="1625"/>
                    <a:pt x="757" y="1625"/>
                    <a:pt x="757" y="1618"/>
                  </a:cubicBezTo>
                  <a:cubicBezTo>
                    <a:pt x="764" y="1595"/>
                    <a:pt x="750" y="1521"/>
                    <a:pt x="772" y="1514"/>
                  </a:cubicBezTo>
                  <a:cubicBezTo>
                    <a:pt x="779" y="1491"/>
                    <a:pt x="764" y="1484"/>
                    <a:pt x="757" y="1469"/>
                  </a:cubicBezTo>
                  <a:cubicBezTo>
                    <a:pt x="750" y="1462"/>
                    <a:pt x="742" y="1447"/>
                    <a:pt x="727" y="1440"/>
                  </a:cubicBezTo>
                  <a:cubicBezTo>
                    <a:pt x="705" y="1418"/>
                    <a:pt x="713" y="1389"/>
                    <a:pt x="713" y="1359"/>
                  </a:cubicBezTo>
                  <a:cubicBezTo>
                    <a:pt x="705" y="1329"/>
                    <a:pt x="690" y="1299"/>
                    <a:pt x="705" y="1270"/>
                  </a:cubicBezTo>
                  <a:cubicBezTo>
                    <a:pt x="713" y="1232"/>
                    <a:pt x="705" y="1195"/>
                    <a:pt x="705" y="1158"/>
                  </a:cubicBezTo>
                  <a:cubicBezTo>
                    <a:pt x="683" y="1166"/>
                    <a:pt x="675" y="1166"/>
                    <a:pt x="660" y="1143"/>
                  </a:cubicBezTo>
                  <a:cubicBezTo>
                    <a:pt x="660" y="1129"/>
                    <a:pt x="653" y="1091"/>
                    <a:pt x="653" y="1076"/>
                  </a:cubicBezTo>
                  <a:cubicBezTo>
                    <a:pt x="675" y="1062"/>
                    <a:pt x="683" y="1076"/>
                    <a:pt x="698" y="1084"/>
                  </a:cubicBezTo>
                  <a:cubicBezTo>
                    <a:pt x="720" y="1084"/>
                    <a:pt x="735" y="1076"/>
                    <a:pt x="757" y="1076"/>
                  </a:cubicBezTo>
                  <a:cubicBezTo>
                    <a:pt x="787" y="1076"/>
                    <a:pt x="801" y="1084"/>
                    <a:pt x="809" y="1054"/>
                  </a:cubicBezTo>
                  <a:cubicBezTo>
                    <a:pt x="816" y="1032"/>
                    <a:pt x="816" y="1010"/>
                    <a:pt x="831" y="987"/>
                  </a:cubicBezTo>
                  <a:cubicBezTo>
                    <a:pt x="839" y="980"/>
                    <a:pt x="846" y="973"/>
                    <a:pt x="846" y="958"/>
                  </a:cubicBezTo>
                  <a:cubicBezTo>
                    <a:pt x="861" y="928"/>
                    <a:pt x="861" y="891"/>
                    <a:pt x="868" y="861"/>
                  </a:cubicBezTo>
                  <a:cubicBezTo>
                    <a:pt x="868" y="809"/>
                    <a:pt x="876" y="750"/>
                    <a:pt x="876" y="698"/>
                  </a:cubicBezTo>
                  <a:cubicBezTo>
                    <a:pt x="876" y="646"/>
                    <a:pt x="861" y="601"/>
                    <a:pt x="846" y="557"/>
                  </a:cubicBezTo>
                  <a:cubicBezTo>
                    <a:pt x="831" y="527"/>
                    <a:pt x="839" y="490"/>
                    <a:pt x="816" y="453"/>
                  </a:cubicBezTo>
                  <a:cubicBezTo>
                    <a:pt x="801" y="423"/>
                    <a:pt x="779" y="401"/>
                    <a:pt x="772" y="371"/>
                  </a:cubicBezTo>
                  <a:cubicBezTo>
                    <a:pt x="772" y="364"/>
                    <a:pt x="772" y="349"/>
                    <a:pt x="764" y="334"/>
                  </a:cubicBezTo>
                  <a:cubicBezTo>
                    <a:pt x="764" y="312"/>
                    <a:pt x="764" y="312"/>
                    <a:pt x="750" y="297"/>
                  </a:cubicBezTo>
                  <a:cubicBezTo>
                    <a:pt x="727" y="274"/>
                    <a:pt x="735" y="267"/>
                    <a:pt x="750" y="252"/>
                  </a:cubicBezTo>
                  <a:lnTo>
                    <a:pt x="742" y="245"/>
                  </a:lnTo>
                  <a:cubicBezTo>
                    <a:pt x="727" y="237"/>
                    <a:pt x="675" y="252"/>
                    <a:pt x="653" y="25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8" name="Freeform 25"/>
            <p:cNvSpPr>
              <a:spLocks noChangeArrowheads="1"/>
            </p:cNvSpPr>
            <p:nvPr/>
          </p:nvSpPr>
          <p:spPr bwMode="auto">
            <a:xfrm>
              <a:off x="10389159" y="8448453"/>
              <a:ext cx="2525935" cy="2339460"/>
            </a:xfrm>
            <a:custGeom>
              <a:avLst/>
              <a:gdLst>
                <a:gd name="T0" fmla="*/ 5598 w 5844"/>
                <a:gd name="T1" fmla="*/ 839 h 5415"/>
                <a:gd name="T2" fmla="*/ 5264 w 5844"/>
                <a:gd name="T3" fmla="*/ 943 h 5415"/>
                <a:gd name="T4" fmla="*/ 4974 w 5844"/>
                <a:gd name="T5" fmla="*/ 780 h 5415"/>
                <a:gd name="T6" fmla="*/ 4870 w 5844"/>
                <a:gd name="T7" fmla="*/ 884 h 5415"/>
                <a:gd name="T8" fmla="*/ 4625 w 5844"/>
                <a:gd name="T9" fmla="*/ 1151 h 5415"/>
                <a:gd name="T10" fmla="*/ 4424 w 5844"/>
                <a:gd name="T11" fmla="*/ 1225 h 5415"/>
                <a:gd name="T12" fmla="*/ 4128 w 5844"/>
                <a:gd name="T13" fmla="*/ 1307 h 5415"/>
                <a:gd name="T14" fmla="*/ 4113 w 5844"/>
                <a:gd name="T15" fmla="*/ 1485 h 5415"/>
                <a:gd name="T16" fmla="*/ 3735 w 5844"/>
                <a:gd name="T17" fmla="*/ 1604 h 5415"/>
                <a:gd name="T18" fmla="*/ 3393 w 5844"/>
                <a:gd name="T19" fmla="*/ 1649 h 5415"/>
                <a:gd name="T20" fmla="*/ 3148 w 5844"/>
                <a:gd name="T21" fmla="*/ 1389 h 5415"/>
                <a:gd name="T22" fmla="*/ 2799 w 5844"/>
                <a:gd name="T23" fmla="*/ 1032 h 5415"/>
                <a:gd name="T24" fmla="*/ 2621 w 5844"/>
                <a:gd name="T25" fmla="*/ 973 h 5415"/>
                <a:gd name="T26" fmla="*/ 2487 w 5844"/>
                <a:gd name="T27" fmla="*/ 431 h 5415"/>
                <a:gd name="T28" fmla="*/ 2161 w 5844"/>
                <a:gd name="T29" fmla="*/ 290 h 5415"/>
                <a:gd name="T30" fmla="*/ 1982 w 5844"/>
                <a:gd name="T31" fmla="*/ 223 h 5415"/>
                <a:gd name="T32" fmla="*/ 1745 w 5844"/>
                <a:gd name="T33" fmla="*/ 304 h 5415"/>
                <a:gd name="T34" fmla="*/ 1448 w 5844"/>
                <a:gd name="T35" fmla="*/ 89 h 5415"/>
                <a:gd name="T36" fmla="*/ 1292 w 5844"/>
                <a:gd name="T37" fmla="*/ 319 h 5415"/>
                <a:gd name="T38" fmla="*/ 1069 w 5844"/>
                <a:gd name="T39" fmla="*/ 401 h 5415"/>
                <a:gd name="T40" fmla="*/ 972 w 5844"/>
                <a:gd name="T41" fmla="*/ 772 h 5415"/>
                <a:gd name="T42" fmla="*/ 750 w 5844"/>
                <a:gd name="T43" fmla="*/ 1069 h 5415"/>
                <a:gd name="T44" fmla="*/ 824 w 5844"/>
                <a:gd name="T45" fmla="*/ 1322 h 5415"/>
                <a:gd name="T46" fmla="*/ 608 w 5844"/>
                <a:gd name="T47" fmla="*/ 1730 h 5415"/>
                <a:gd name="T48" fmla="*/ 631 w 5844"/>
                <a:gd name="T49" fmla="*/ 2094 h 5415"/>
                <a:gd name="T50" fmla="*/ 586 w 5844"/>
                <a:gd name="T51" fmla="*/ 2466 h 5415"/>
                <a:gd name="T52" fmla="*/ 623 w 5844"/>
                <a:gd name="T53" fmla="*/ 2673 h 5415"/>
                <a:gd name="T54" fmla="*/ 200 w 5844"/>
                <a:gd name="T55" fmla="*/ 3290 h 5415"/>
                <a:gd name="T56" fmla="*/ 111 w 5844"/>
                <a:gd name="T57" fmla="*/ 3579 h 5415"/>
                <a:gd name="T58" fmla="*/ 0 w 5844"/>
                <a:gd name="T59" fmla="*/ 3839 h 5415"/>
                <a:gd name="T60" fmla="*/ 89 w 5844"/>
                <a:gd name="T61" fmla="*/ 4040 h 5415"/>
                <a:gd name="T62" fmla="*/ 297 w 5844"/>
                <a:gd name="T63" fmla="*/ 4099 h 5415"/>
                <a:gd name="T64" fmla="*/ 467 w 5844"/>
                <a:gd name="T65" fmla="*/ 4122 h 5415"/>
                <a:gd name="T66" fmla="*/ 282 w 5844"/>
                <a:gd name="T67" fmla="*/ 4322 h 5415"/>
                <a:gd name="T68" fmla="*/ 133 w 5844"/>
                <a:gd name="T69" fmla="*/ 4300 h 5415"/>
                <a:gd name="T70" fmla="*/ 304 w 5844"/>
                <a:gd name="T71" fmla="*/ 4419 h 5415"/>
                <a:gd name="T72" fmla="*/ 608 w 5844"/>
                <a:gd name="T73" fmla="*/ 4500 h 5415"/>
                <a:gd name="T74" fmla="*/ 824 w 5844"/>
                <a:gd name="T75" fmla="*/ 4389 h 5415"/>
                <a:gd name="T76" fmla="*/ 913 w 5844"/>
                <a:gd name="T77" fmla="*/ 4612 h 5415"/>
                <a:gd name="T78" fmla="*/ 1121 w 5844"/>
                <a:gd name="T79" fmla="*/ 4760 h 5415"/>
                <a:gd name="T80" fmla="*/ 1165 w 5844"/>
                <a:gd name="T81" fmla="*/ 5094 h 5415"/>
                <a:gd name="T82" fmla="*/ 1017 w 5844"/>
                <a:gd name="T83" fmla="*/ 5332 h 5415"/>
                <a:gd name="T84" fmla="*/ 1299 w 5844"/>
                <a:gd name="T85" fmla="*/ 5094 h 5415"/>
                <a:gd name="T86" fmla="*/ 1864 w 5844"/>
                <a:gd name="T87" fmla="*/ 5005 h 5415"/>
                <a:gd name="T88" fmla="*/ 2153 w 5844"/>
                <a:gd name="T89" fmla="*/ 4990 h 5415"/>
                <a:gd name="T90" fmla="*/ 2383 w 5844"/>
                <a:gd name="T91" fmla="*/ 4745 h 5415"/>
                <a:gd name="T92" fmla="*/ 2465 w 5844"/>
                <a:gd name="T93" fmla="*/ 4664 h 5415"/>
                <a:gd name="T94" fmla="*/ 2554 w 5844"/>
                <a:gd name="T95" fmla="*/ 4723 h 5415"/>
                <a:gd name="T96" fmla="*/ 2524 w 5844"/>
                <a:gd name="T97" fmla="*/ 4262 h 5415"/>
                <a:gd name="T98" fmla="*/ 2569 w 5844"/>
                <a:gd name="T99" fmla="*/ 3936 h 5415"/>
                <a:gd name="T100" fmla="*/ 2614 w 5844"/>
                <a:gd name="T101" fmla="*/ 3223 h 5415"/>
                <a:gd name="T102" fmla="*/ 3007 w 5844"/>
                <a:gd name="T103" fmla="*/ 2970 h 5415"/>
                <a:gd name="T104" fmla="*/ 3133 w 5844"/>
                <a:gd name="T105" fmla="*/ 3067 h 5415"/>
                <a:gd name="T106" fmla="*/ 3282 w 5844"/>
                <a:gd name="T107" fmla="*/ 2911 h 5415"/>
                <a:gd name="T108" fmla="*/ 3460 w 5844"/>
                <a:gd name="T109" fmla="*/ 2644 h 5415"/>
                <a:gd name="T110" fmla="*/ 3676 w 5844"/>
                <a:gd name="T111" fmla="*/ 2644 h 5415"/>
                <a:gd name="T112" fmla="*/ 4091 w 5844"/>
                <a:gd name="T113" fmla="*/ 2480 h 5415"/>
                <a:gd name="T114" fmla="*/ 4106 w 5844"/>
                <a:gd name="T115" fmla="*/ 2243 h 5415"/>
                <a:gd name="T116" fmla="*/ 4307 w 5844"/>
                <a:gd name="T117" fmla="*/ 2064 h 5415"/>
                <a:gd name="T118" fmla="*/ 4811 w 5844"/>
                <a:gd name="T119" fmla="*/ 1753 h 5415"/>
                <a:gd name="T120" fmla="*/ 5323 w 5844"/>
                <a:gd name="T121" fmla="*/ 1351 h 5415"/>
                <a:gd name="T122" fmla="*/ 5627 w 5844"/>
                <a:gd name="T123" fmla="*/ 1010 h 5415"/>
                <a:gd name="T124" fmla="*/ 5791 w 5844"/>
                <a:gd name="T125" fmla="*/ 713 h 5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4" h="5415">
                  <a:moveTo>
                    <a:pt x="5791" y="713"/>
                  </a:moveTo>
                  <a:lnTo>
                    <a:pt x="5791" y="713"/>
                  </a:lnTo>
                  <a:cubicBezTo>
                    <a:pt x="5754" y="713"/>
                    <a:pt x="5746" y="720"/>
                    <a:pt x="5716" y="735"/>
                  </a:cubicBezTo>
                  <a:cubicBezTo>
                    <a:pt x="5709" y="750"/>
                    <a:pt x="5724" y="765"/>
                    <a:pt x="5739" y="765"/>
                  </a:cubicBezTo>
                  <a:cubicBezTo>
                    <a:pt x="5746" y="802"/>
                    <a:pt x="5657" y="787"/>
                    <a:pt x="5627" y="809"/>
                  </a:cubicBezTo>
                  <a:cubicBezTo>
                    <a:pt x="5620" y="824"/>
                    <a:pt x="5613" y="832"/>
                    <a:pt x="5598" y="839"/>
                  </a:cubicBezTo>
                  <a:cubicBezTo>
                    <a:pt x="5590" y="839"/>
                    <a:pt x="5576" y="832"/>
                    <a:pt x="5568" y="839"/>
                  </a:cubicBezTo>
                  <a:cubicBezTo>
                    <a:pt x="5561" y="847"/>
                    <a:pt x="5598" y="891"/>
                    <a:pt x="5598" y="899"/>
                  </a:cubicBezTo>
                  <a:cubicBezTo>
                    <a:pt x="5546" y="899"/>
                    <a:pt x="5553" y="958"/>
                    <a:pt x="5509" y="958"/>
                  </a:cubicBezTo>
                  <a:cubicBezTo>
                    <a:pt x="5509" y="965"/>
                    <a:pt x="5501" y="980"/>
                    <a:pt x="5501" y="988"/>
                  </a:cubicBezTo>
                  <a:cubicBezTo>
                    <a:pt x="5464" y="988"/>
                    <a:pt x="5419" y="995"/>
                    <a:pt x="5382" y="980"/>
                  </a:cubicBezTo>
                  <a:cubicBezTo>
                    <a:pt x="5338" y="965"/>
                    <a:pt x="5316" y="943"/>
                    <a:pt x="5264" y="943"/>
                  </a:cubicBezTo>
                  <a:cubicBezTo>
                    <a:pt x="5241" y="943"/>
                    <a:pt x="5197" y="958"/>
                    <a:pt x="5189" y="921"/>
                  </a:cubicBezTo>
                  <a:cubicBezTo>
                    <a:pt x="5182" y="869"/>
                    <a:pt x="5152" y="839"/>
                    <a:pt x="5137" y="795"/>
                  </a:cubicBezTo>
                  <a:cubicBezTo>
                    <a:pt x="5122" y="795"/>
                    <a:pt x="5108" y="795"/>
                    <a:pt x="5108" y="809"/>
                  </a:cubicBezTo>
                  <a:cubicBezTo>
                    <a:pt x="5071" y="817"/>
                    <a:pt x="5033" y="743"/>
                    <a:pt x="5041" y="706"/>
                  </a:cubicBezTo>
                  <a:cubicBezTo>
                    <a:pt x="5033" y="706"/>
                    <a:pt x="5026" y="698"/>
                    <a:pt x="5019" y="698"/>
                  </a:cubicBezTo>
                  <a:cubicBezTo>
                    <a:pt x="5019" y="728"/>
                    <a:pt x="5019" y="817"/>
                    <a:pt x="4974" y="780"/>
                  </a:cubicBezTo>
                  <a:cubicBezTo>
                    <a:pt x="4967" y="787"/>
                    <a:pt x="4959" y="802"/>
                    <a:pt x="4952" y="809"/>
                  </a:cubicBezTo>
                  <a:cubicBezTo>
                    <a:pt x="4944" y="787"/>
                    <a:pt x="4944" y="765"/>
                    <a:pt x="4929" y="757"/>
                  </a:cubicBezTo>
                  <a:cubicBezTo>
                    <a:pt x="4914" y="780"/>
                    <a:pt x="4907" y="824"/>
                    <a:pt x="4907" y="854"/>
                  </a:cubicBezTo>
                  <a:cubicBezTo>
                    <a:pt x="4870" y="832"/>
                    <a:pt x="4863" y="780"/>
                    <a:pt x="4811" y="824"/>
                  </a:cubicBezTo>
                  <a:cubicBezTo>
                    <a:pt x="4781" y="847"/>
                    <a:pt x="4848" y="861"/>
                    <a:pt x="4855" y="884"/>
                  </a:cubicBezTo>
                  <a:cubicBezTo>
                    <a:pt x="4855" y="884"/>
                    <a:pt x="4863" y="884"/>
                    <a:pt x="4870" y="884"/>
                  </a:cubicBezTo>
                  <a:cubicBezTo>
                    <a:pt x="4848" y="891"/>
                    <a:pt x="4825" y="943"/>
                    <a:pt x="4803" y="958"/>
                  </a:cubicBezTo>
                  <a:cubicBezTo>
                    <a:pt x="4774" y="965"/>
                    <a:pt x="4751" y="973"/>
                    <a:pt x="4722" y="980"/>
                  </a:cubicBezTo>
                  <a:cubicBezTo>
                    <a:pt x="4699" y="980"/>
                    <a:pt x="4677" y="965"/>
                    <a:pt x="4655" y="973"/>
                  </a:cubicBezTo>
                  <a:cubicBezTo>
                    <a:pt x="4640" y="980"/>
                    <a:pt x="4669" y="1040"/>
                    <a:pt x="4625" y="1047"/>
                  </a:cubicBezTo>
                  <a:cubicBezTo>
                    <a:pt x="4603" y="1054"/>
                    <a:pt x="4588" y="1062"/>
                    <a:pt x="4588" y="1092"/>
                  </a:cubicBezTo>
                  <a:cubicBezTo>
                    <a:pt x="4580" y="1129"/>
                    <a:pt x="4625" y="1121"/>
                    <a:pt x="4625" y="1151"/>
                  </a:cubicBezTo>
                  <a:cubicBezTo>
                    <a:pt x="4647" y="1151"/>
                    <a:pt x="4647" y="1173"/>
                    <a:pt x="4640" y="1188"/>
                  </a:cubicBezTo>
                  <a:cubicBezTo>
                    <a:pt x="4610" y="1181"/>
                    <a:pt x="4603" y="1203"/>
                    <a:pt x="4603" y="1233"/>
                  </a:cubicBezTo>
                  <a:cubicBezTo>
                    <a:pt x="4617" y="1240"/>
                    <a:pt x="4617" y="1240"/>
                    <a:pt x="4617" y="1255"/>
                  </a:cubicBezTo>
                  <a:cubicBezTo>
                    <a:pt x="4580" y="1248"/>
                    <a:pt x="4566" y="1292"/>
                    <a:pt x="4536" y="1292"/>
                  </a:cubicBezTo>
                  <a:cubicBezTo>
                    <a:pt x="4514" y="1292"/>
                    <a:pt x="4499" y="1270"/>
                    <a:pt x="4491" y="1248"/>
                  </a:cubicBezTo>
                  <a:cubicBezTo>
                    <a:pt x="4477" y="1225"/>
                    <a:pt x="4454" y="1225"/>
                    <a:pt x="4424" y="1225"/>
                  </a:cubicBezTo>
                  <a:cubicBezTo>
                    <a:pt x="4424" y="1240"/>
                    <a:pt x="4424" y="1262"/>
                    <a:pt x="4424" y="1277"/>
                  </a:cubicBezTo>
                  <a:cubicBezTo>
                    <a:pt x="4380" y="1270"/>
                    <a:pt x="4292" y="1411"/>
                    <a:pt x="4277" y="1322"/>
                  </a:cubicBezTo>
                  <a:cubicBezTo>
                    <a:pt x="4292" y="1314"/>
                    <a:pt x="4335" y="1285"/>
                    <a:pt x="4299" y="1277"/>
                  </a:cubicBezTo>
                  <a:cubicBezTo>
                    <a:pt x="4284" y="1233"/>
                    <a:pt x="4262" y="1166"/>
                    <a:pt x="4210" y="1151"/>
                  </a:cubicBezTo>
                  <a:cubicBezTo>
                    <a:pt x="4180" y="1188"/>
                    <a:pt x="4166" y="1211"/>
                    <a:pt x="4121" y="1218"/>
                  </a:cubicBezTo>
                  <a:cubicBezTo>
                    <a:pt x="4113" y="1248"/>
                    <a:pt x="4136" y="1277"/>
                    <a:pt x="4128" y="1307"/>
                  </a:cubicBezTo>
                  <a:cubicBezTo>
                    <a:pt x="4136" y="1307"/>
                    <a:pt x="4136" y="1307"/>
                    <a:pt x="4143" y="1307"/>
                  </a:cubicBezTo>
                  <a:cubicBezTo>
                    <a:pt x="4143" y="1322"/>
                    <a:pt x="4136" y="1329"/>
                    <a:pt x="4121" y="1337"/>
                  </a:cubicBezTo>
                  <a:cubicBezTo>
                    <a:pt x="4099" y="1344"/>
                    <a:pt x="4106" y="1381"/>
                    <a:pt x="4106" y="1404"/>
                  </a:cubicBezTo>
                  <a:cubicBezTo>
                    <a:pt x="4113" y="1404"/>
                    <a:pt x="4121" y="1411"/>
                    <a:pt x="4136" y="1411"/>
                  </a:cubicBezTo>
                  <a:cubicBezTo>
                    <a:pt x="4136" y="1419"/>
                    <a:pt x="4136" y="1433"/>
                    <a:pt x="4136" y="1441"/>
                  </a:cubicBezTo>
                  <a:cubicBezTo>
                    <a:pt x="4106" y="1441"/>
                    <a:pt x="4113" y="1470"/>
                    <a:pt x="4113" y="1485"/>
                  </a:cubicBezTo>
                  <a:cubicBezTo>
                    <a:pt x="4091" y="1493"/>
                    <a:pt x="4084" y="1478"/>
                    <a:pt x="4069" y="1500"/>
                  </a:cubicBezTo>
                  <a:cubicBezTo>
                    <a:pt x="4062" y="1522"/>
                    <a:pt x="4069" y="1552"/>
                    <a:pt x="4032" y="1545"/>
                  </a:cubicBezTo>
                  <a:cubicBezTo>
                    <a:pt x="4010" y="1545"/>
                    <a:pt x="4010" y="1522"/>
                    <a:pt x="4002" y="1508"/>
                  </a:cubicBezTo>
                  <a:cubicBezTo>
                    <a:pt x="3987" y="1485"/>
                    <a:pt x="3958" y="1485"/>
                    <a:pt x="3935" y="1485"/>
                  </a:cubicBezTo>
                  <a:cubicBezTo>
                    <a:pt x="3883" y="1478"/>
                    <a:pt x="3868" y="1537"/>
                    <a:pt x="3824" y="1545"/>
                  </a:cubicBezTo>
                  <a:cubicBezTo>
                    <a:pt x="3772" y="1552"/>
                    <a:pt x="3742" y="1537"/>
                    <a:pt x="3735" y="1604"/>
                  </a:cubicBezTo>
                  <a:cubicBezTo>
                    <a:pt x="3713" y="1604"/>
                    <a:pt x="3698" y="1619"/>
                    <a:pt x="3683" y="1619"/>
                  </a:cubicBezTo>
                  <a:cubicBezTo>
                    <a:pt x="3661" y="1619"/>
                    <a:pt x="3638" y="1611"/>
                    <a:pt x="3623" y="1619"/>
                  </a:cubicBezTo>
                  <a:cubicBezTo>
                    <a:pt x="3586" y="1626"/>
                    <a:pt x="3571" y="1641"/>
                    <a:pt x="3527" y="1634"/>
                  </a:cubicBezTo>
                  <a:cubicBezTo>
                    <a:pt x="3482" y="1634"/>
                    <a:pt x="3438" y="1641"/>
                    <a:pt x="3393" y="1649"/>
                  </a:cubicBezTo>
                  <a:cubicBezTo>
                    <a:pt x="3393" y="1664"/>
                    <a:pt x="3393" y="1678"/>
                    <a:pt x="3393" y="1686"/>
                  </a:cubicBezTo>
                  <a:cubicBezTo>
                    <a:pt x="3393" y="1678"/>
                    <a:pt x="3393" y="1664"/>
                    <a:pt x="3393" y="1649"/>
                  </a:cubicBezTo>
                  <a:lnTo>
                    <a:pt x="3386" y="1649"/>
                  </a:lnTo>
                  <a:cubicBezTo>
                    <a:pt x="3356" y="1656"/>
                    <a:pt x="3334" y="1619"/>
                    <a:pt x="3304" y="1626"/>
                  </a:cubicBezTo>
                  <a:cubicBezTo>
                    <a:pt x="3230" y="1634"/>
                    <a:pt x="3178" y="1716"/>
                    <a:pt x="3178" y="1597"/>
                  </a:cubicBezTo>
                  <a:cubicBezTo>
                    <a:pt x="3178" y="1559"/>
                    <a:pt x="3185" y="1515"/>
                    <a:pt x="3156" y="1485"/>
                  </a:cubicBezTo>
                  <a:cubicBezTo>
                    <a:pt x="3126" y="1448"/>
                    <a:pt x="3171" y="1419"/>
                    <a:pt x="3148" y="1396"/>
                  </a:cubicBezTo>
                  <a:cubicBezTo>
                    <a:pt x="3148" y="1396"/>
                    <a:pt x="3148" y="1396"/>
                    <a:pt x="3148" y="1389"/>
                  </a:cubicBezTo>
                  <a:cubicBezTo>
                    <a:pt x="3126" y="1389"/>
                    <a:pt x="3126" y="1411"/>
                    <a:pt x="3096" y="1404"/>
                  </a:cubicBezTo>
                  <a:cubicBezTo>
                    <a:pt x="3096" y="1389"/>
                    <a:pt x="3096" y="1374"/>
                    <a:pt x="3096" y="1359"/>
                  </a:cubicBezTo>
                  <a:cubicBezTo>
                    <a:pt x="3059" y="1351"/>
                    <a:pt x="3029" y="1396"/>
                    <a:pt x="2992" y="1381"/>
                  </a:cubicBezTo>
                  <a:cubicBezTo>
                    <a:pt x="2985" y="1344"/>
                    <a:pt x="3022" y="1329"/>
                    <a:pt x="3007" y="1292"/>
                  </a:cubicBezTo>
                  <a:cubicBezTo>
                    <a:pt x="2992" y="1255"/>
                    <a:pt x="2985" y="1211"/>
                    <a:pt x="2962" y="1173"/>
                  </a:cubicBezTo>
                  <a:cubicBezTo>
                    <a:pt x="2940" y="1144"/>
                    <a:pt x="2851" y="980"/>
                    <a:pt x="2799" y="1032"/>
                  </a:cubicBezTo>
                  <a:cubicBezTo>
                    <a:pt x="2777" y="1054"/>
                    <a:pt x="2732" y="1040"/>
                    <a:pt x="2717" y="1017"/>
                  </a:cubicBezTo>
                  <a:cubicBezTo>
                    <a:pt x="2703" y="1010"/>
                    <a:pt x="2695" y="988"/>
                    <a:pt x="2680" y="980"/>
                  </a:cubicBezTo>
                  <a:cubicBezTo>
                    <a:pt x="2673" y="973"/>
                    <a:pt x="2665" y="973"/>
                    <a:pt x="2658" y="973"/>
                  </a:cubicBezTo>
                  <a:cubicBezTo>
                    <a:pt x="2658" y="988"/>
                    <a:pt x="2651" y="1010"/>
                    <a:pt x="2658" y="1017"/>
                  </a:cubicBezTo>
                  <a:cubicBezTo>
                    <a:pt x="2599" y="1047"/>
                    <a:pt x="2643" y="988"/>
                    <a:pt x="2651" y="973"/>
                  </a:cubicBezTo>
                  <a:cubicBezTo>
                    <a:pt x="2643" y="973"/>
                    <a:pt x="2636" y="973"/>
                    <a:pt x="2621" y="973"/>
                  </a:cubicBezTo>
                  <a:cubicBezTo>
                    <a:pt x="2576" y="958"/>
                    <a:pt x="2524" y="951"/>
                    <a:pt x="2487" y="914"/>
                  </a:cubicBezTo>
                  <a:cubicBezTo>
                    <a:pt x="2472" y="906"/>
                    <a:pt x="2428" y="861"/>
                    <a:pt x="2472" y="861"/>
                  </a:cubicBezTo>
                  <a:cubicBezTo>
                    <a:pt x="2480" y="832"/>
                    <a:pt x="2465" y="735"/>
                    <a:pt x="2435" y="720"/>
                  </a:cubicBezTo>
                  <a:cubicBezTo>
                    <a:pt x="2383" y="698"/>
                    <a:pt x="2406" y="661"/>
                    <a:pt x="2443" y="631"/>
                  </a:cubicBezTo>
                  <a:cubicBezTo>
                    <a:pt x="2472" y="594"/>
                    <a:pt x="2458" y="542"/>
                    <a:pt x="2472" y="498"/>
                  </a:cubicBezTo>
                  <a:cubicBezTo>
                    <a:pt x="2480" y="475"/>
                    <a:pt x="2487" y="460"/>
                    <a:pt x="2487" y="431"/>
                  </a:cubicBezTo>
                  <a:cubicBezTo>
                    <a:pt x="2487" y="409"/>
                    <a:pt x="2465" y="401"/>
                    <a:pt x="2465" y="379"/>
                  </a:cubicBezTo>
                  <a:cubicBezTo>
                    <a:pt x="2420" y="371"/>
                    <a:pt x="2376" y="327"/>
                    <a:pt x="2354" y="297"/>
                  </a:cubicBezTo>
                  <a:cubicBezTo>
                    <a:pt x="2339" y="282"/>
                    <a:pt x="2331" y="275"/>
                    <a:pt x="2316" y="282"/>
                  </a:cubicBezTo>
                  <a:cubicBezTo>
                    <a:pt x="2279" y="290"/>
                    <a:pt x="2257" y="275"/>
                    <a:pt x="2220" y="275"/>
                  </a:cubicBezTo>
                  <a:cubicBezTo>
                    <a:pt x="2220" y="297"/>
                    <a:pt x="2212" y="319"/>
                    <a:pt x="2190" y="319"/>
                  </a:cubicBezTo>
                  <a:cubicBezTo>
                    <a:pt x="2190" y="304"/>
                    <a:pt x="2175" y="282"/>
                    <a:pt x="2161" y="290"/>
                  </a:cubicBezTo>
                  <a:cubicBezTo>
                    <a:pt x="2146" y="304"/>
                    <a:pt x="2161" y="319"/>
                    <a:pt x="2153" y="334"/>
                  </a:cubicBezTo>
                  <a:cubicBezTo>
                    <a:pt x="2131" y="371"/>
                    <a:pt x="2086" y="319"/>
                    <a:pt x="2094" y="290"/>
                  </a:cubicBezTo>
                  <a:cubicBezTo>
                    <a:pt x="2086" y="290"/>
                    <a:pt x="2071" y="290"/>
                    <a:pt x="2064" y="290"/>
                  </a:cubicBezTo>
                  <a:cubicBezTo>
                    <a:pt x="2064" y="282"/>
                    <a:pt x="2064" y="267"/>
                    <a:pt x="2064" y="260"/>
                  </a:cubicBezTo>
                  <a:cubicBezTo>
                    <a:pt x="2042" y="260"/>
                    <a:pt x="2012" y="267"/>
                    <a:pt x="1997" y="252"/>
                  </a:cubicBezTo>
                  <a:cubicBezTo>
                    <a:pt x="1990" y="252"/>
                    <a:pt x="1990" y="230"/>
                    <a:pt x="1982" y="223"/>
                  </a:cubicBezTo>
                  <a:cubicBezTo>
                    <a:pt x="1975" y="223"/>
                    <a:pt x="1967" y="223"/>
                    <a:pt x="1960" y="223"/>
                  </a:cubicBezTo>
                  <a:cubicBezTo>
                    <a:pt x="1960" y="245"/>
                    <a:pt x="1960" y="267"/>
                    <a:pt x="1960" y="282"/>
                  </a:cubicBezTo>
                  <a:cubicBezTo>
                    <a:pt x="1930" y="297"/>
                    <a:pt x="1945" y="327"/>
                    <a:pt x="1960" y="342"/>
                  </a:cubicBezTo>
                  <a:cubicBezTo>
                    <a:pt x="1915" y="349"/>
                    <a:pt x="1908" y="297"/>
                    <a:pt x="1871" y="297"/>
                  </a:cubicBezTo>
                  <a:cubicBezTo>
                    <a:pt x="1864" y="304"/>
                    <a:pt x="1864" y="304"/>
                    <a:pt x="1864" y="312"/>
                  </a:cubicBezTo>
                  <a:cubicBezTo>
                    <a:pt x="1826" y="304"/>
                    <a:pt x="1782" y="312"/>
                    <a:pt x="1745" y="304"/>
                  </a:cubicBezTo>
                  <a:cubicBezTo>
                    <a:pt x="1745" y="282"/>
                    <a:pt x="1745" y="252"/>
                    <a:pt x="1767" y="238"/>
                  </a:cubicBezTo>
                  <a:cubicBezTo>
                    <a:pt x="1782" y="230"/>
                    <a:pt x="1797" y="223"/>
                    <a:pt x="1789" y="201"/>
                  </a:cubicBezTo>
                  <a:cubicBezTo>
                    <a:pt x="1759" y="193"/>
                    <a:pt x="1722" y="208"/>
                    <a:pt x="1693" y="201"/>
                  </a:cubicBezTo>
                  <a:cubicBezTo>
                    <a:pt x="1693" y="171"/>
                    <a:pt x="1693" y="134"/>
                    <a:pt x="1693" y="97"/>
                  </a:cubicBezTo>
                  <a:cubicBezTo>
                    <a:pt x="1656" y="97"/>
                    <a:pt x="1618" y="97"/>
                    <a:pt x="1581" y="82"/>
                  </a:cubicBezTo>
                  <a:cubicBezTo>
                    <a:pt x="1537" y="67"/>
                    <a:pt x="1492" y="97"/>
                    <a:pt x="1448" y="89"/>
                  </a:cubicBezTo>
                  <a:cubicBezTo>
                    <a:pt x="1448" y="52"/>
                    <a:pt x="1351" y="22"/>
                    <a:pt x="1336" y="0"/>
                  </a:cubicBezTo>
                  <a:cubicBezTo>
                    <a:pt x="1329" y="7"/>
                    <a:pt x="1314" y="22"/>
                    <a:pt x="1307" y="22"/>
                  </a:cubicBezTo>
                  <a:cubicBezTo>
                    <a:pt x="1307" y="59"/>
                    <a:pt x="1373" y="82"/>
                    <a:pt x="1336" y="126"/>
                  </a:cubicBezTo>
                  <a:cubicBezTo>
                    <a:pt x="1329" y="141"/>
                    <a:pt x="1307" y="134"/>
                    <a:pt x="1299" y="149"/>
                  </a:cubicBezTo>
                  <a:cubicBezTo>
                    <a:pt x="1284" y="171"/>
                    <a:pt x="1314" y="163"/>
                    <a:pt x="1314" y="186"/>
                  </a:cubicBezTo>
                  <a:cubicBezTo>
                    <a:pt x="1314" y="215"/>
                    <a:pt x="1314" y="297"/>
                    <a:pt x="1292" y="319"/>
                  </a:cubicBezTo>
                  <a:cubicBezTo>
                    <a:pt x="1247" y="371"/>
                    <a:pt x="1210" y="364"/>
                    <a:pt x="1151" y="371"/>
                  </a:cubicBezTo>
                  <a:cubicBezTo>
                    <a:pt x="1151" y="386"/>
                    <a:pt x="1158" y="386"/>
                    <a:pt x="1173" y="394"/>
                  </a:cubicBezTo>
                  <a:cubicBezTo>
                    <a:pt x="1195" y="409"/>
                    <a:pt x="1195" y="438"/>
                    <a:pt x="1210" y="453"/>
                  </a:cubicBezTo>
                  <a:cubicBezTo>
                    <a:pt x="1210" y="453"/>
                    <a:pt x="1202" y="460"/>
                    <a:pt x="1195" y="468"/>
                  </a:cubicBezTo>
                  <a:cubicBezTo>
                    <a:pt x="1165" y="468"/>
                    <a:pt x="1121" y="460"/>
                    <a:pt x="1099" y="490"/>
                  </a:cubicBezTo>
                  <a:cubicBezTo>
                    <a:pt x="1121" y="446"/>
                    <a:pt x="1062" y="438"/>
                    <a:pt x="1069" y="401"/>
                  </a:cubicBezTo>
                  <a:cubicBezTo>
                    <a:pt x="1054" y="394"/>
                    <a:pt x="1039" y="394"/>
                    <a:pt x="1024" y="401"/>
                  </a:cubicBezTo>
                  <a:cubicBezTo>
                    <a:pt x="1032" y="438"/>
                    <a:pt x="1002" y="446"/>
                    <a:pt x="987" y="468"/>
                  </a:cubicBezTo>
                  <a:cubicBezTo>
                    <a:pt x="965" y="505"/>
                    <a:pt x="995" y="549"/>
                    <a:pt x="950" y="564"/>
                  </a:cubicBezTo>
                  <a:cubicBezTo>
                    <a:pt x="853" y="594"/>
                    <a:pt x="987" y="661"/>
                    <a:pt x="980" y="713"/>
                  </a:cubicBezTo>
                  <a:lnTo>
                    <a:pt x="1010" y="713"/>
                  </a:lnTo>
                  <a:cubicBezTo>
                    <a:pt x="1017" y="750"/>
                    <a:pt x="1002" y="757"/>
                    <a:pt x="972" y="772"/>
                  </a:cubicBezTo>
                  <a:cubicBezTo>
                    <a:pt x="935" y="787"/>
                    <a:pt x="905" y="824"/>
                    <a:pt x="883" y="869"/>
                  </a:cubicBezTo>
                  <a:cubicBezTo>
                    <a:pt x="876" y="876"/>
                    <a:pt x="868" y="951"/>
                    <a:pt x="853" y="951"/>
                  </a:cubicBezTo>
                  <a:cubicBezTo>
                    <a:pt x="831" y="958"/>
                    <a:pt x="794" y="936"/>
                    <a:pt x="772" y="951"/>
                  </a:cubicBezTo>
                  <a:cubicBezTo>
                    <a:pt x="779" y="973"/>
                    <a:pt x="765" y="980"/>
                    <a:pt x="742" y="980"/>
                  </a:cubicBezTo>
                  <a:cubicBezTo>
                    <a:pt x="750" y="995"/>
                    <a:pt x="750" y="1010"/>
                    <a:pt x="727" y="1017"/>
                  </a:cubicBezTo>
                  <a:cubicBezTo>
                    <a:pt x="727" y="1047"/>
                    <a:pt x="742" y="1047"/>
                    <a:pt x="750" y="1069"/>
                  </a:cubicBezTo>
                  <a:cubicBezTo>
                    <a:pt x="765" y="1106"/>
                    <a:pt x="742" y="1136"/>
                    <a:pt x="735" y="1166"/>
                  </a:cubicBezTo>
                  <a:cubicBezTo>
                    <a:pt x="727" y="1173"/>
                    <a:pt x="727" y="1181"/>
                    <a:pt x="727" y="1196"/>
                  </a:cubicBezTo>
                  <a:cubicBezTo>
                    <a:pt x="757" y="1188"/>
                    <a:pt x="824" y="1203"/>
                    <a:pt x="824" y="1203"/>
                  </a:cubicBezTo>
                  <a:cubicBezTo>
                    <a:pt x="824" y="1211"/>
                    <a:pt x="831" y="1255"/>
                    <a:pt x="831" y="1255"/>
                  </a:cubicBezTo>
                  <a:cubicBezTo>
                    <a:pt x="824" y="1255"/>
                    <a:pt x="816" y="1255"/>
                    <a:pt x="809" y="1255"/>
                  </a:cubicBezTo>
                  <a:cubicBezTo>
                    <a:pt x="809" y="1270"/>
                    <a:pt x="802" y="1322"/>
                    <a:pt x="824" y="1322"/>
                  </a:cubicBezTo>
                  <a:cubicBezTo>
                    <a:pt x="824" y="1337"/>
                    <a:pt x="824" y="1359"/>
                    <a:pt x="816" y="1374"/>
                  </a:cubicBezTo>
                  <a:cubicBezTo>
                    <a:pt x="757" y="1374"/>
                    <a:pt x="816" y="1463"/>
                    <a:pt x="809" y="1500"/>
                  </a:cubicBezTo>
                  <a:cubicBezTo>
                    <a:pt x="802" y="1530"/>
                    <a:pt x="742" y="1582"/>
                    <a:pt x="712" y="1574"/>
                  </a:cubicBezTo>
                  <a:cubicBezTo>
                    <a:pt x="712" y="1597"/>
                    <a:pt x="712" y="1619"/>
                    <a:pt x="712" y="1634"/>
                  </a:cubicBezTo>
                  <a:cubicBezTo>
                    <a:pt x="668" y="1634"/>
                    <a:pt x="668" y="1649"/>
                    <a:pt x="660" y="1693"/>
                  </a:cubicBezTo>
                  <a:cubicBezTo>
                    <a:pt x="631" y="1693"/>
                    <a:pt x="601" y="1693"/>
                    <a:pt x="608" y="1730"/>
                  </a:cubicBezTo>
                  <a:cubicBezTo>
                    <a:pt x="638" y="1738"/>
                    <a:pt x="646" y="1760"/>
                    <a:pt x="675" y="1760"/>
                  </a:cubicBezTo>
                  <a:cubicBezTo>
                    <a:pt x="697" y="1767"/>
                    <a:pt x="720" y="1760"/>
                    <a:pt x="742" y="1760"/>
                  </a:cubicBezTo>
                  <a:cubicBezTo>
                    <a:pt x="765" y="1767"/>
                    <a:pt x="831" y="1767"/>
                    <a:pt x="816" y="1805"/>
                  </a:cubicBezTo>
                  <a:cubicBezTo>
                    <a:pt x="742" y="1812"/>
                    <a:pt x="631" y="1894"/>
                    <a:pt x="616" y="1975"/>
                  </a:cubicBezTo>
                  <a:cubicBezTo>
                    <a:pt x="586" y="1968"/>
                    <a:pt x="542" y="2013"/>
                    <a:pt x="586" y="2042"/>
                  </a:cubicBezTo>
                  <a:cubicBezTo>
                    <a:pt x="616" y="2057"/>
                    <a:pt x="646" y="2042"/>
                    <a:pt x="631" y="2094"/>
                  </a:cubicBezTo>
                  <a:cubicBezTo>
                    <a:pt x="623" y="2139"/>
                    <a:pt x="623" y="2176"/>
                    <a:pt x="594" y="2221"/>
                  </a:cubicBezTo>
                  <a:cubicBezTo>
                    <a:pt x="571" y="2258"/>
                    <a:pt x="616" y="2280"/>
                    <a:pt x="608" y="2317"/>
                  </a:cubicBezTo>
                  <a:cubicBezTo>
                    <a:pt x="594" y="2317"/>
                    <a:pt x="586" y="2317"/>
                    <a:pt x="571" y="2317"/>
                  </a:cubicBezTo>
                  <a:cubicBezTo>
                    <a:pt x="564" y="2339"/>
                    <a:pt x="586" y="2369"/>
                    <a:pt x="571" y="2399"/>
                  </a:cubicBezTo>
                  <a:cubicBezTo>
                    <a:pt x="594" y="2399"/>
                    <a:pt x="601" y="2413"/>
                    <a:pt x="601" y="2428"/>
                  </a:cubicBezTo>
                  <a:cubicBezTo>
                    <a:pt x="586" y="2436"/>
                    <a:pt x="586" y="2451"/>
                    <a:pt x="586" y="2466"/>
                  </a:cubicBezTo>
                  <a:cubicBezTo>
                    <a:pt x="564" y="2466"/>
                    <a:pt x="542" y="2495"/>
                    <a:pt x="534" y="2518"/>
                  </a:cubicBezTo>
                  <a:cubicBezTo>
                    <a:pt x="497" y="2532"/>
                    <a:pt x="408" y="2495"/>
                    <a:pt x="423" y="2562"/>
                  </a:cubicBezTo>
                  <a:cubicBezTo>
                    <a:pt x="475" y="2562"/>
                    <a:pt x="512" y="2599"/>
                    <a:pt x="564" y="2599"/>
                  </a:cubicBezTo>
                  <a:cubicBezTo>
                    <a:pt x="586" y="2607"/>
                    <a:pt x="646" y="2599"/>
                    <a:pt x="653" y="2629"/>
                  </a:cubicBezTo>
                  <a:cubicBezTo>
                    <a:pt x="668" y="2629"/>
                    <a:pt x="675" y="2629"/>
                    <a:pt x="690" y="2629"/>
                  </a:cubicBezTo>
                  <a:cubicBezTo>
                    <a:pt x="690" y="2681"/>
                    <a:pt x="660" y="2673"/>
                    <a:pt x="623" y="2673"/>
                  </a:cubicBezTo>
                  <a:cubicBezTo>
                    <a:pt x="571" y="2740"/>
                    <a:pt x="608" y="2881"/>
                    <a:pt x="601" y="2956"/>
                  </a:cubicBezTo>
                  <a:cubicBezTo>
                    <a:pt x="497" y="2956"/>
                    <a:pt x="297" y="2859"/>
                    <a:pt x="252" y="3000"/>
                  </a:cubicBezTo>
                  <a:cubicBezTo>
                    <a:pt x="245" y="3037"/>
                    <a:pt x="245" y="3082"/>
                    <a:pt x="282" y="3097"/>
                  </a:cubicBezTo>
                  <a:cubicBezTo>
                    <a:pt x="289" y="3112"/>
                    <a:pt x="289" y="3126"/>
                    <a:pt x="289" y="3141"/>
                  </a:cubicBezTo>
                  <a:cubicBezTo>
                    <a:pt x="237" y="3141"/>
                    <a:pt x="237" y="3163"/>
                    <a:pt x="230" y="3208"/>
                  </a:cubicBezTo>
                  <a:cubicBezTo>
                    <a:pt x="230" y="3245"/>
                    <a:pt x="170" y="3268"/>
                    <a:pt x="200" y="3290"/>
                  </a:cubicBezTo>
                  <a:cubicBezTo>
                    <a:pt x="222" y="3320"/>
                    <a:pt x="282" y="3349"/>
                    <a:pt x="282" y="3394"/>
                  </a:cubicBezTo>
                  <a:cubicBezTo>
                    <a:pt x="282" y="3416"/>
                    <a:pt x="274" y="3453"/>
                    <a:pt x="289" y="3468"/>
                  </a:cubicBezTo>
                  <a:cubicBezTo>
                    <a:pt x="289" y="3475"/>
                    <a:pt x="311" y="3475"/>
                    <a:pt x="311" y="3483"/>
                  </a:cubicBezTo>
                  <a:cubicBezTo>
                    <a:pt x="326" y="3527"/>
                    <a:pt x="289" y="3535"/>
                    <a:pt x="267" y="3565"/>
                  </a:cubicBezTo>
                  <a:cubicBezTo>
                    <a:pt x="245" y="3602"/>
                    <a:pt x="230" y="3579"/>
                    <a:pt x="193" y="3572"/>
                  </a:cubicBezTo>
                  <a:cubicBezTo>
                    <a:pt x="170" y="3565"/>
                    <a:pt x="141" y="3579"/>
                    <a:pt x="111" y="3579"/>
                  </a:cubicBezTo>
                  <a:cubicBezTo>
                    <a:pt x="74" y="3587"/>
                    <a:pt x="59" y="3535"/>
                    <a:pt x="37" y="3513"/>
                  </a:cubicBezTo>
                  <a:cubicBezTo>
                    <a:pt x="29" y="3527"/>
                    <a:pt x="29" y="3550"/>
                    <a:pt x="14" y="3550"/>
                  </a:cubicBezTo>
                  <a:cubicBezTo>
                    <a:pt x="7" y="3594"/>
                    <a:pt x="14" y="3609"/>
                    <a:pt x="66" y="3609"/>
                  </a:cubicBezTo>
                  <a:cubicBezTo>
                    <a:pt x="59" y="3661"/>
                    <a:pt x="52" y="3706"/>
                    <a:pt x="44" y="3750"/>
                  </a:cubicBezTo>
                  <a:cubicBezTo>
                    <a:pt x="37" y="3750"/>
                    <a:pt x="29" y="3758"/>
                    <a:pt x="22" y="3758"/>
                  </a:cubicBezTo>
                  <a:cubicBezTo>
                    <a:pt x="22" y="3758"/>
                    <a:pt x="7" y="3832"/>
                    <a:pt x="0" y="3839"/>
                  </a:cubicBezTo>
                  <a:cubicBezTo>
                    <a:pt x="0" y="3862"/>
                    <a:pt x="0" y="3891"/>
                    <a:pt x="14" y="3906"/>
                  </a:cubicBezTo>
                  <a:cubicBezTo>
                    <a:pt x="29" y="3921"/>
                    <a:pt x="44" y="3921"/>
                    <a:pt x="37" y="3943"/>
                  </a:cubicBezTo>
                  <a:cubicBezTo>
                    <a:pt x="66" y="3951"/>
                    <a:pt x="74" y="3980"/>
                    <a:pt x="103" y="3980"/>
                  </a:cubicBezTo>
                  <a:cubicBezTo>
                    <a:pt x="118" y="3973"/>
                    <a:pt x="148" y="3965"/>
                    <a:pt x="141" y="3995"/>
                  </a:cubicBezTo>
                  <a:cubicBezTo>
                    <a:pt x="118" y="3995"/>
                    <a:pt x="103" y="4003"/>
                    <a:pt x="103" y="4025"/>
                  </a:cubicBezTo>
                  <a:cubicBezTo>
                    <a:pt x="96" y="4032"/>
                    <a:pt x="96" y="4025"/>
                    <a:pt x="89" y="4040"/>
                  </a:cubicBezTo>
                  <a:lnTo>
                    <a:pt x="81" y="4040"/>
                  </a:lnTo>
                  <a:cubicBezTo>
                    <a:pt x="81" y="4055"/>
                    <a:pt x="81" y="4077"/>
                    <a:pt x="111" y="4077"/>
                  </a:cubicBezTo>
                  <a:cubicBezTo>
                    <a:pt x="111" y="4099"/>
                    <a:pt x="96" y="4144"/>
                    <a:pt x="133" y="4144"/>
                  </a:cubicBezTo>
                  <a:cubicBezTo>
                    <a:pt x="155" y="4151"/>
                    <a:pt x="193" y="4136"/>
                    <a:pt x="200" y="4159"/>
                  </a:cubicBezTo>
                  <a:cubicBezTo>
                    <a:pt x="215" y="4159"/>
                    <a:pt x="222" y="4159"/>
                    <a:pt x="237" y="4159"/>
                  </a:cubicBezTo>
                  <a:cubicBezTo>
                    <a:pt x="245" y="4122"/>
                    <a:pt x="245" y="4084"/>
                    <a:pt x="297" y="4099"/>
                  </a:cubicBezTo>
                  <a:cubicBezTo>
                    <a:pt x="319" y="4099"/>
                    <a:pt x="356" y="4114"/>
                    <a:pt x="363" y="4084"/>
                  </a:cubicBezTo>
                  <a:cubicBezTo>
                    <a:pt x="371" y="4084"/>
                    <a:pt x="371" y="4084"/>
                    <a:pt x="371" y="4084"/>
                  </a:cubicBezTo>
                  <a:cubicBezTo>
                    <a:pt x="371" y="4099"/>
                    <a:pt x="378" y="4122"/>
                    <a:pt x="378" y="4144"/>
                  </a:cubicBezTo>
                  <a:cubicBezTo>
                    <a:pt x="400" y="4144"/>
                    <a:pt x="438" y="4188"/>
                    <a:pt x="445" y="4173"/>
                  </a:cubicBezTo>
                  <a:cubicBezTo>
                    <a:pt x="445" y="4166"/>
                    <a:pt x="430" y="4107"/>
                    <a:pt x="430" y="4092"/>
                  </a:cubicBezTo>
                  <a:cubicBezTo>
                    <a:pt x="445" y="4107"/>
                    <a:pt x="460" y="4092"/>
                    <a:pt x="467" y="4122"/>
                  </a:cubicBezTo>
                  <a:cubicBezTo>
                    <a:pt x="467" y="4136"/>
                    <a:pt x="475" y="4144"/>
                    <a:pt x="475" y="4151"/>
                  </a:cubicBezTo>
                  <a:cubicBezTo>
                    <a:pt x="482" y="4173"/>
                    <a:pt x="497" y="4196"/>
                    <a:pt x="519" y="4196"/>
                  </a:cubicBezTo>
                  <a:cubicBezTo>
                    <a:pt x="534" y="4248"/>
                    <a:pt x="445" y="4211"/>
                    <a:pt x="423" y="4233"/>
                  </a:cubicBezTo>
                  <a:cubicBezTo>
                    <a:pt x="393" y="4262"/>
                    <a:pt x="400" y="4330"/>
                    <a:pt x="445" y="4344"/>
                  </a:cubicBezTo>
                  <a:cubicBezTo>
                    <a:pt x="505" y="4359"/>
                    <a:pt x="430" y="4448"/>
                    <a:pt x="408" y="4381"/>
                  </a:cubicBezTo>
                  <a:cubicBezTo>
                    <a:pt x="378" y="4330"/>
                    <a:pt x="341" y="4315"/>
                    <a:pt x="282" y="4322"/>
                  </a:cubicBezTo>
                  <a:cubicBezTo>
                    <a:pt x="282" y="4337"/>
                    <a:pt x="267" y="4344"/>
                    <a:pt x="252" y="4344"/>
                  </a:cubicBezTo>
                  <a:cubicBezTo>
                    <a:pt x="252" y="4277"/>
                    <a:pt x="193" y="4307"/>
                    <a:pt x="178" y="4262"/>
                  </a:cubicBezTo>
                  <a:cubicBezTo>
                    <a:pt x="163" y="4211"/>
                    <a:pt x="126" y="4181"/>
                    <a:pt x="74" y="4181"/>
                  </a:cubicBezTo>
                  <a:cubicBezTo>
                    <a:pt x="66" y="4188"/>
                    <a:pt x="66" y="4196"/>
                    <a:pt x="66" y="4211"/>
                  </a:cubicBezTo>
                  <a:cubicBezTo>
                    <a:pt x="89" y="4211"/>
                    <a:pt x="111" y="4233"/>
                    <a:pt x="133" y="4233"/>
                  </a:cubicBezTo>
                  <a:cubicBezTo>
                    <a:pt x="133" y="4255"/>
                    <a:pt x="111" y="4285"/>
                    <a:pt x="133" y="4300"/>
                  </a:cubicBezTo>
                  <a:cubicBezTo>
                    <a:pt x="141" y="4307"/>
                    <a:pt x="155" y="4307"/>
                    <a:pt x="170" y="4322"/>
                  </a:cubicBezTo>
                  <a:cubicBezTo>
                    <a:pt x="200" y="4352"/>
                    <a:pt x="200" y="4404"/>
                    <a:pt x="148" y="4404"/>
                  </a:cubicBezTo>
                  <a:cubicBezTo>
                    <a:pt x="141" y="4426"/>
                    <a:pt x="126" y="4456"/>
                    <a:pt x="133" y="4478"/>
                  </a:cubicBezTo>
                  <a:cubicBezTo>
                    <a:pt x="163" y="4485"/>
                    <a:pt x="200" y="4493"/>
                    <a:pt x="230" y="4485"/>
                  </a:cubicBezTo>
                  <a:cubicBezTo>
                    <a:pt x="252" y="4485"/>
                    <a:pt x="237" y="4396"/>
                    <a:pt x="237" y="4381"/>
                  </a:cubicBezTo>
                  <a:cubicBezTo>
                    <a:pt x="274" y="4374"/>
                    <a:pt x="282" y="4404"/>
                    <a:pt x="304" y="4419"/>
                  </a:cubicBezTo>
                  <a:cubicBezTo>
                    <a:pt x="334" y="4441"/>
                    <a:pt x="400" y="4441"/>
                    <a:pt x="438" y="4441"/>
                  </a:cubicBezTo>
                  <a:cubicBezTo>
                    <a:pt x="438" y="4478"/>
                    <a:pt x="430" y="4522"/>
                    <a:pt x="475" y="4522"/>
                  </a:cubicBezTo>
                  <a:cubicBezTo>
                    <a:pt x="467" y="4530"/>
                    <a:pt x="475" y="4545"/>
                    <a:pt x="475" y="4545"/>
                  </a:cubicBezTo>
                  <a:cubicBezTo>
                    <a:pt x="490" y="4545"/>
                    <a:pt x="490" y="4522"/>
                    <a:pt x="490" y="4515"/>
                  </a:cubicBezTo>
                  <a:cubicBezTo>
                    <a:pt x="527" y="4515"/>
                    <a:pt x="571" y="4515"/>
                    <a:pt x="608" y="4515"/>
                  </a:cubicBezTo>
                  <a:cubicBezTo>
                    <a:pt x="608" y="4508"/>
                    <a:pt x="608" y="4508"/>
                    <a:pt x="608" y="4500"/>
                  </a:cubicBezTo>
                  <a:cubicBezTo>
                    <a:pt x="631" y="4500"/>
                    <a:pt x="660" y="4500"/>
                    <a:pt x="675" y="4485"/>
                  </a:cubicBezTo>
                  <a:cubicBezTo>
                    <a:pt x="690" y="4463"/>
                    <a:pt x="705" y="4448"/>
                    <a:pt x="727" y="4441"/>
                  </a:cubicBezTo>
                  <a:cubicBezTo>
                    <a:pt x="727" y="4426"/>
                    <a:pt x="735" y="4411"/>
                    <a:pt x="720" y="4396"/>
                  </a:cubicBezTo>
                  <a:cubicBezTo>
                    <a:pt x="742" y="4396"/>
                    <a:pt x="802" y="4389"/>
                    <a:pt x="802" y="4419"/>
                  </a:cubicBezTo>
                  <a:cubicBezTo>
                    <a:pt x="809" y="4419"/>
                    <a:pt x="816" y="4419"/>
                    <a:pt x="824" y="4419"/>
                  </a:cubicBezTo>
                  <a:cubicBezTo>
                    <a:pt x="824" y="4411"/>
                    <a:pt x="824" y="4396"/>
                    <a:pt x="824" y="4389"/>
                  </a:cubicBezTo>
                  <a:cubicBezTo>
                    <a:pt x="831" y="4389"/>
                    <a:pt x="846" y="4389"/>
                    <a:pt x="853" y="4389"/>
                  </a:cubicBezTo>
                  <a:cubicBezTo>
                    <a:pt x="853" y="4426"/>
                    <a:pt x="824" y="4441"/>
                    <a:pt x="831" y="4478"/>
                  </a:cubicBezTo>
                  <a:cubicBezTo>
                    <a:pt x="831" y="4478"/>
                    <a:pt x="846" y="4478"/>
                    <a:pt x="853" y="4478"/>
                  </a:cubicBezTo>
                  <a:cubicBezTo>
                    <a:pt x="846" y="4448"/>
                    <a:pt x="905" y="4448"/>
                    <a:pt x="928" y="4456"/>
                  </a:cubicBezTo>
                  <a:cubicBezTo>
                    <a:pt x="965" y="4470"/>
                    <a:pt x="943" y="4560"/>
                    <a:pt x="935" y="4589"/>
                  </a:cubicBezTo>
                  <a:cubicBezTo>
                    <a:pt x="913" y="4589"/>
                    <a:pt x="891" y="4589"/>
                    <a:pt x="913" y="4612"/>
                  </a:cubicBezTo>
                  <a:cubicBezTo>
                    <a:pt x="935" y="4619"/>
                    <a:pt x="943" y="4604"/>
                    <a:pt x="965" y="4612"/>
                  </a:cubicBezTo>
                  <a:cubicBezTo>
                    <a:pt x="972" y="4619"/>
                    <a:pt x="980" y="4619"/>
                    <a:pt x="987" y="4627"/>
                  </a:cubicBezTo>
                  <a:cubicBezTo>
                    <a:pt x="987" y="4649"/>
                    <a:pt x="980" y="4664"/>
                    <a:pt x="980" y="4693"/>
                  </a:cubicBezTo>
                  <a:cubicBezTo>
                    <a:pt x="987" y="4693"/>
                    <a:pt x="987" y="4693"/>
                    <a:pt x="995" y="4693"/>
                  </a:cubicBezTo>
                  <a:cubicBezTo>
                    <a:pt x="995" y="4656"/>
                    <a:pt x="1091" y="4656"/>
                    <a:pt x="1113" y="4671"/>
                  </a:cubicBezTo>
                  <a:cubicBezTo>
                    <a:pt x="1136" y="4686"/>
                    <a:pt x="1121" y="4738"/>
                    <a:pt x="1121" y="4760"/>
                  </a:cubicBezTo>
                  <a:cubicBezTo>
                    <a:pt x="1113" y="4782"/>
                    <a:pt x="1113" y="4805"/>
                    <a:pt x="1113" y="4827"/>
                  </a:cubicBezTo>
                  <a:cubicBezTo>
                    <a:pt x="1121" y="4842"/>
                    <a:pt x="1128" y="4857"/>
                    <a:pt x="1128" y="4872"/>
                  </a:cubicBezTo>
                  <a:cubicBezTo>
                    <a:pt x="1165" y="4872"/>
                    <a:pt x="1217" y="4857"/>
                    <a:pt x="1255" y="4879"/>
                  </a:cubicBezTo>
                  <a:cubicBezTo>
                    <a:pt x="1277" y="4894"/>
                    <a:pt x="1255" y="4983"/>
                    <a:pt x="1247" y="5005"/>
                  </a:cubicBezTo>
                  <a:cubicBezTo>
                    <a:pt x="1225" y="5005"/>
                    <a:pt x="1232" y="5042"/>
                    <a:pt x="1232" y="5057"/>
                  </a:cubicBezTo>
                  <a:cubicBezTo>
                    <a:pt x="1195" y="5057"/>
                    <a:pt x="1173" y="5057"/>
                    <a:pt x="1165" y="5094"/>
                  </a:cubicBezTo>
                  <a:cubicBezTo>
                    <a:pt x="1165" y="5117"/>
                    <a:pt x="1202" y="5206"/>
                    <a:pt x="1158" y="5206"/>
                  </a:cubicBezTo>
                  <a:cubicBezTo>
                    <a:pt x="1121" y="5206"/>
                    <a:pt x="1113" y="5132"/>
                    <a:pt x="1069" y="5132"/>
                  </a:cubicBezTo>
                  <a:cubicBezTo>
                    <a:pt x="1017" y="5139"/>
                    <a:pt x="1062" y="5183"/>
                    <a:pt x="1099" y="5183"/>
                  </a:cubicBezTo>
                  <a:cubicBezTo>
                    <a:pt x="1106" y="5213"/>
                    <a:pt x="1054" y="5213"/>
                    <a:pt x="1039" y="5221"/>
                  </a:cubicBezTo>
                  <a:cubicBezTo>
                    <a:pt x="1024" y="5228"/>
                    <a:pt x="1017" y="5265"/>
                    <a:pt x="1010" y="5295"/>
                  </a:cubicBezTo>
                  <a:cubicBezTo>
                    <a:pt x="1017" y="5302"/>
                    <a:pt x="1010" y="5324"/>
                    <a:pt x="1017" y="5332"/>
                  </a:cubicBezTo>
                  <a:cubicBezTo>
                    <a:pt x="1024" y="5354"/>
                    <a:pt x="1069" y="5377"/>
                    <a:pt x="1091" y="5384"/>
                  </a:cubicBezTo>
                  <a:cubicBezTo>
                    <a:pt x="1143" y="5414"/>
                    <a:pt x="1180" y="5362"/>
                    <a:pt x="1217" y="5332"/>
                  </a:cubicBezTo>
                  <a:cubicBezTo>
                    <a:pt x="1240" y="5310"/>
                    <a:pt x="1262" y="5235"/>
                    <a:pt x="1299" y="5243"/>
                  </a:cubicBezTo>
                  <a:cubicBezTo>
                    <a:pt x="1307" y="5213"/>
                    <a:pt x="1307" y="5176"/>
                    <a:pt x="1307" y="5146"/>
                  </a:cubicBezTo>
                  <a:cubicBezTo>
                    <a:pt x="1299" y="5146"/>
                    <a:pt x="1299" y="5146"/>
                    <a:pt x="1299" y="5146"/>
                  </a:cubicBezTo>
                  <a:cubicBezTo>
                    <a:pt x="1292" y="5132"/>
                    <a:pt x="1299" y="5109"/>
                    <a:pt x="1299" y="5094"/>
                  </a:cubicBezTo>
                  <a:cubicBezTo>
                    <a:pt x="1373" y="5064"/>
                    <a:pt x="1477" y="5042"/>
                    <a:pt x="1559" y="5057"/>
                  </a:cubicBezTo>
                  <a:cubicBezTo>
                    <a:pt x="1596" y="5072"/>
                    <a:pt x="1604" y="5117"/>
                    <a:pt x="1641" y="5124"/>
                  </a:cubicBezTo>
                  <a:cubicBezTo>
                    <a:pt x="1670" y="5124"/>
                    <a:pt x="1715" y="5124"/>
                    <a:pt x="1715" y="5087"/>
                  </a:cubicBezTo>
                  <a:cubicBezTo>
                    <a:pt x="1722" y="5087"/>
                    <a:pt x="1730" y="5079"/>
                    <a:pt x="1745" y="5087"/>
                  </a:cubicBezTo>
                  <a:cubicBezTo>
                    <a:pt x="1752" y="4990"/>
                    <a:pt x="1789" y="5102"/>
                    <a:pt x="1812" y="5057"/>
                  </a:cubicBezTo>
                  <a:cubicBezTo>
                    <a:pt x="1826" y="5020"/>
                    <a:pt x="1834" y="5013"/>
                    <a:pt x="1864" y="5005"/>
                  </a:cubicBezTo>
                  <a:cubicBezTo>
                    <a:pt x="1901" y="4990"/>
                    <a:pt x="1864" y="4946"/>
                    <a:pt x="1901" y="4924"/>
                  </a:cubicBezTo>
                  <a:cubicBezTo>
                    <a:pt x="1834" y="4901"/>
                    <a:pt x="1893" y="4886"/>
                    <a:pt x="1938" y="4886"/>
                  </a:cubicBezTo>
                  <a:cubicBezTo>
                    <a:pt x="1990" y="4894"/>
                    <a:pt x="1997" y="4909"/>
                    <a:pt x="1997" y="4961"/>
                  </a:cubicBezTo>
                  <a:cubicBezTo>
                    <a:pt x="2012" y="4961"/>
                    <a:pt x="2019" y="4953"/>
                    <a:pt x="2027" y="4953"/>
                  </a:cubicBezTo>
                  <a:cubicBezTo>
                    <a:pt x="2034" y="4879"/>
                    <a:pt x="2101" y="4946"/>
                    <a:pt x="2094" y="4990"/>
                  </a:cubicBezTo>
                  <a:cubicBezTo>
                    <a:pt x="2109" y="4998"/>
                    <a:pt x="2131" y="4990"/>
                    <a:pt x="2153" y="4990"/>
                  </a:cubicBezTo>
                  <a:cubicBezTo>
                    <a:pt x="2153" y="4916"/>
                    <a:pt x="2198" y="4938"/>
                    <a:pt x="2257" y="4931"/>
                  </a:cubicBezTo>
                  <a:cubicBezTo>
                    <a:pt x="2264" y="4909"/>
                    <a:pt x="2235" y="4901"/>
                    <a:pt x="2242" y="4879"/>
                  </a:cubicBezTo>
                  <a:cubicBezTo>
                    <a:pt x="2287" y="4857"/>
                    <a:pt x="2272" y="4790"/>
                    <a:pt x="2331" y="4797"/>
                  </a:cubicBezTo>
                  <a:cubicBezTo>
                    <a:pt x="2331" y="4775"/>
                    <a:pt x="2331" y="4753"/>
                    <a:pt x="2339" y="4730"/>
                  </a:cubicBezTo>
                  <a:cubicBezTo>
                    <a:pt x="2354" y="4723"/>
                    <a:pt x="2369" y="4730"/>
                    <a:pt x="2369" y="4738"/>
                  </a:cubicBezTo>
                  <a:cubicBezTo>
                    <a:pt x="2376" y="4738"/>
                    <a:pt x="2383" y="4738"/>
                    <a:pt x="2383" y="4745"/>
                  </a:cubicBezTo>
                  <a:cubicBezTo>
                    <a:pt x="2383" y="4753"/>
                    <a:pt x="2391" y="4767"/>
                    <a:pt x="2391" y="4775"/>
                  </a:cubicBezTo>
                  <a:cubicBezTo>
                    <a:pt x="2413" y="4782"/>
                    <a:pt x="2428" y="4767"/>
                    <a:pt x="2435" y="4745"/>
                  </a:cubicBezTo>
                  <a:cubicBezTo>
                    <a:pt x="2465" y="4753"/>
                    <a:pt x="2502" y="4767"/>
                    <a:pt x="2547" y="4782"/>
                  </a:cubicBezTo>
                  <a:cubicBezTo>
                    <a:pt x="2547" y="4775"/>
                    <a:pt x="2539" y="4767"/>
                    <a:pt x="2539" y="4760"/>
                  </a:cubicBezTo>
                  <a:cubicBezTo>
                    <a:pt x="2539" y="4738"/>
                    <a:pt x="2532" y="4730"/>
                    <a:pt x="2502" y="4730"/>
                  </a:cubicBezTo>
                  <a:cubicBezTo>
                    <a:pt x="2495" y="4701"/>
                    <a:pt x="2472" y="4686"/>
                    <a:pt x="2465" y="4664"/>
                  </a:cubicBezTo>
                  <a:cubicBezTo>
                    <a:pt x="2517" y="4664"/>
                    <a:pt x="2458" y="4582"/>
                    <a:pt x="2458" y="4574"/>
                  </a:cubicBezTo>
                  <a:cubicBezTo>
                    <a:pt x="2450" y="4537"/>
                    <a:pt x="2458" y="4493"/>
                    <a:pt x="2458" y="4456"/>
                  </a:cubicBezTo>
                  <a:cubicBezTo>
                    <a:pt x="2465" y="4456"/>
                    <a:pt x="2472" y="4456"/>
                    <a:pt x="2480" y="4456"/>
                  </a:cubicBezTo>
                  <a:cubicBezTo>
                    <a:pt x="2480" y="4522"/>
                    <a:pt x="2524" y="4574"/>
                    <a:pt x="2532" y="4634"/>
                  </a:cubicBezTo>
                  <a:cubicBezTo>
                    <a:pt x="2532" y="4656"/>
                    <a:pt x="2547" y="4664"/>
                    <a:pt x="2547" y="4686"/>
                  </a:cubicBezTo>
                  <a:cubicBezTo>
                    <a:pt x="2554" y="4693"/>
                    <a:pt x="2547" y="4716"/>
                    <a:pt x="2554" y="4723"/>
                  </a:cubicBezTo>
                  <a:cubicBezTo>
                    <a:pt x="2554" y="4738"/>
                    <a:pt x="2569" y="4760"/>
                    <a:pt x="2591" y="4753"/>
                  </a:cubicBezTo>
                  <a:cubicBezTo>
                    <a:pt x="2606" y="4738"/>
                    <a:pt x="2576" y="4723"/>
                    <a:pt x="2576" y="4723"/>
                  </a:cubicBezTo>
                  <a:cubicBezTo>
                    <a:pt x="2569" y="4693"/>
                    <a:pt x="2584" y="4664"/>
                    <a:pt x="2576" y="4634"/>
                  </a:cubicBezTo>
                  <a:cubicBezTo>
                    <a:pt x="2569" y="4589"/>
                    <a:pt x="2561" y="4537"/>
                    <a:pt x="2554" y="4485"/>
                  </a:cubicBezTo>
                  <a:cubicBezTo>
                    <a:pt x="2547" y="4448"/>
                    <a:pt x="2554" y="4411"/>
                    <a:pt x="2547" y="4374"/>
                  </a:cubicBezTo>
                  <a:cubicBezTo>
                    <a:pt x="2539" y="4337"/>
                    <a:pt x="2532" y="4300"/>
                    <a:pt x="2524" y="4262"/>
                  </a:cubicBezTo>
                  <a:cubicBezTo>
                    <a:pt x="2524" y="4225"/>
                    <a:pt x="2509" y="4196"/>
                    <a:pt x="2509" y="4166"/>
                  </a:cubicBezTo>
                  <a:cubicBezTo>
                    <a:pt x="2487" y="4159"/>
                    <a:pt x="2472" y="4166"/>
                    <a:pt x="2472" y="4181"/>
                  </a:cubicBezTo>
                  <a:cubicBezTo>
                    <a:pt x="2458" y="4144"/>
                    <a:pt x="2487" y="4151"/>
                    <a:pt x="2509" y="4151"/>
                  </a:cubicBezTo>
                  <a:cubicBezTo>
                    <a:pt x="2517" y="4122"/>
                    <a:pt x="2517" y="4122"/>
                    <a:pt x="2524" y="4099"/>
                  </a:cubicBezTo>
                  <a:cubicBezTo>
                    <a:pt x="2539" y="4084"/>
                    <a:pt x="2554" y="4077"/>
                    <a:pt x="2561" y="4055"/>
                  </a:cubicBezTo>
                  <a:cubicBezTo>
                    <a:pt x="2569" y="4017"/>
                    <a:pt x="2569" y="3973"/>
                    <a:pt x="2569" y="3936"/>
                  </a:cubicBezTo>
                  <a:cubicBezTo>
                    <a:pt x="2569" y="3921"/>
                    <a:pt x="2569" y="3899"/>
                    <a:pt x="2569" y="3884"/>
                  </a:cubicBezTo>
                  <a:cubicBezTo>
                    <a:pt x="2561" y="3839"/>
                    <a:pt x="2539" y="3795"/>
                    <a:pt x="2524" y="3758"/>
                  </a:cubicBezTo>
                  <a:cubicBezTo>
                    <a:pt x="2517" y="3706"/>
                    <a:pt x="2502" y="3646"/>
                    <a:pt x="2495" y="3594"/>
                  </a:cubicBezTo>
                  <a:cubicBezTo>
                    <a:pt x="2487" y="3542"/>
                    <a:pt x="2495" y="3483"/>
                    <a:pt x="2517" y="3438"/>
                  </a:cubicBezTo>
                  <a:cubicBezTo>
                    <a:pt x="2524" y="3423"/>
                    <a:pt x="2532" y="3409"/>
                    <a:pt x="2539" y="3394"/>
                  </a:cubicBezTo>
                  <a:cubicBezTo>
                    <a:pt x="2554" y="3342"/>
                    <a:pt x="2569" y="3260"/>
                    <a:pt x="2614" y="3223"/>
                  </a:cubicBezTo>
                  <a:cubicBezTo>
                    <a:pt x="2658" y="3193"/>
                    <a:pt x="2658" y="3141"/>
                    <a:pt x="2688" y="3097"/>
                  </a:cubicBezTo>
                  <a:cubicBezTo>
                    <a:pt x="2703" y="3074"/>
                    <a:pt x="2725" y="3037"/>
                    <a:pt x="2755" y="3030"/>
                  </a:cubicBezTo>
                  <a:cubicBezTo>
                    <a:pt x="2777" y="3023"/>
                    <a:pt x="2792" y="3030"/>
                    <a:pt x="2814" y="3030"/>
                  </a:cubicBezTo>
                  <a:cubicBezTo>
                    <a:pt x="2836" y="3023"/>
                    <a:pt x="2844" y="3008"/>
                    <a:pt x="2866" y="3000"/>
                  </a:cubicBezTo>
                  <a:cubicBezTo>
                    <a:pt x="2866" y="2993"/>
                    <a:pt x="2866" y="2993"/>
                    <a:pt x="2866" y="2985"/>
                  </a:cubicBezTo>
                  <a:cubicBezTo>
                    <a:pt x="2903" y="2963"/>
                    <a:pt x="2962" y="2970"/>
                    <a:pt x="3007" y="2970"/>
                  </a:cubicBezTo>
                  <a:cubicBezTo>
                    <a:pt x="3007" y="3000"/>
                    <a:pt x="3022" y="3023"/>
                    <a:pt x="3022" y="3045"/>
                  </a:cubicBezTo>
                  <a:cubicBezTo>
                    <a:pt x="3022" y="3067"/>
                    <a:pt x="3007" y="3112"/>
                    <a:pt x="3044" y="3104"/>
                  </a:cubicBezTo>
                  <a:cubicBezTo>
                    <a:pt x="3044" y="3082"/>
                    <a:pt x="3044" y="3060"/>
                    <a:pt x="3066" y="3052"/>
                  </a:cubicBezTo>
                  <a:cubicBezTo>
                    <a:pt x="3066" y="3074"/>
                    <a:pt x="3059" y="3089"/>
                    <a:pt x="3059" y="3104"/>
                  </a:cubicBezTo>
                  <a:cubicBezTo>
                    <a:pt x="3096" y="3112"/>
                    <a:pt x="3096" y="3045"/>
                    <a:pt x="3096" y="3023"/>
                  </a:cubicBezTo>
                  <a:cubicBezTo>
                    <a:pt x="3111" y="3037"/>
                    <a:pt x="3096" y="3074"/>
                    <a:pt x="3133" y="3067"/>
                  </a:cubicBezTo>
                  <a:cubicBezTo>
                    <a:pt x="3133" y="3074"/>
                    <a:pt x="3133" y="3082"/>
                    <a:pt x="3133" y="3082"/>
                  </a:cubicBezTo>
                  <a:cubicBezTo>
                    <a:pt x="3141" y="3082"/>
                    <a:pt x="3148" y="3082"/>
                    <a:pt x="3148" y="3082"/>
                  </a:cubicBezTo>
                  <a:cubicBezTo>
                    <a:pt x="3148" y="3074"/>
                    <a:pt x="3156" y="3060"/>
                    <a:pt x="3148" y="3052"/>
                  </a:cubicBezTo>
                  <a:cubicBezTo>
                    <a:pt x="3156" y="3067"/>
                    <a:pt x="3171" y="3067"/>
                    <a:pt x="3185" y="3067"/>
                  </a:cubicBezTo>
                  <a:cubicBezTo>
                    <a:pt x="3156" y="3060"/>
                    <a:pt x="3163" y="3015"/>
                    <a:pt x="3185" y="3000"/>
                  </a:cubicBezTo>
                  <a:cubicBezTo>
                    <a:pt x="3222" y="2963"/>
                    <a:pt x="3260" y="2956"/>
                    <a:pt x="3282" y="2911"/>
                  </a:cubicBezTo>
                  <a:cubicBezTo>
                    <a:pt x="3289" y="2889"/>
                    <a:pt x="3282" y="2866"/>
                    <a:pt x="3297" y="2852"/>
                  </a:cubicBezTo>
                  <a:cubicBezTo>
                    <a:pt x="3304" y="2837"/>
                    <a:pt x="3326" y="2822"/>
                    <a:pt x="3341" y="2807"/>
                  </a:cubicBezTo>
                  <a:cubicBezTo>
                    <a:pt x="3356" y="2785"/>
                    <a:pt x="3356" y="2785"/>
                    <a:pt x="3363" y="2755"/>
                  </a:cubicBezTo>
                  <a:cubicBezTo>
                    <a:pt x="3363" y="2703"/>
                    <a:pt x="3386" y="2696"/>
                    <a:pt x="3430" y="2688"/>
                  </a:cubicBezTo>
                  <a:cubicBezTo>
                    <a:pt x="3460" y="2688"/>
                    <a:pt x="3497" y="2681"/>
                    <a:pt x="3527" y="2673"/>
                  </a:cubicBezTo>
                  <a:cubicBezTo>
                    <a:pt x="3527" y="2644"/>
                    <a:pt x="3482" y="2644"/>
                    <a:pt x="3460" y="2644"/>
                  </a:cubicBezTo>
                  <a:cubicBezTo>
                    <a:pt x="3430" y="2658"/>
                    <a:pt x="3430" y="2673"/>
                    <a:pt x="3386" y="2673"/>
                  </a:cubicBezTo>
                  <a:cubicBezTo>
                    <a:pt x="3401" y="2636"/>
                    <a:pt x="3490" y="2644"/>
                    <a:pt x="3519" y="2644"/>
                  </a:cubicBezTo>
                  <a:cubicBezTo>
                    <a:pt x="3542" y="2644"/>
                    <a:pt x="3571" y="2644"/>
                    <a:pt x="3594" y="2651"/>
                  </a:cubicBezTo>
                  <a:cubicBezTo>
                    <a:pt x="3623" y="2658"/>
                    <a:pt x="3638" y="2681"/>
                    <a:pt x="3668" y="2688"/>
                  </a:cubicBezTo>
                  <a:cubicBezTo>
                    <a:pt x="3668" y="2688"/>
                    <a:pt x="3668" y="2696"/>
                    <a:pt x="3676" y="2703"/>
                  </a:cubicBezTo>
                  <a:cubicBezTo>
                    <a:pt x="3676" y="2681"/>
                    <a:pt x="3676" y="2666"/>
                    <a:pt x="3676" y="2644"/>
                  </a:cubicBezTo>
                  <a:cubicBezTo>
                    <a:pt x="3698" y="2651"/>
                    <a:pt x="3690" y="2688"/>
                    <a:pt x="3690" y="2703"/>
                  </a:cubicBezTo>
                  <a:cubicBezTo>
                    <a:pt x="3735" y="2718"/>
                    <a:pt x="3779" y="2696"/>
                    <a:pt x="3816" y="2681"/>
                  </a:cubicBezTo>
                  <a:cubicBezTo>
                    <a:pt x="3861" y="2658"/>
                    <a:pt x="3883" y="2636"/>
                    <a:pt x="3921" y="2614"/>
                  </a:cubicBezTo>
                  <a:cubicBezTo>
                    <a:pt x="3958" y="2599"/>
                    <a:pt x="4002" y="2592"/>
                    <a:pt x="4039" y="2569"/>
                  </a:cubicBezTo>
                  <a:cubicBezTo>
                    <a:pt x="4054" y="2562"/>
                    <a:pt x="4062" y="2555"/>
                    <a:pt x="4069" y="2540"/>
                  </a:cubicBezTo>
                  <a:cubicBezTo>
                    <a:pt x="4076" y="2518"/>
                    <a:pt x="4069" y="2495"/>
                    <a:pt x="4091" y="2480"/>
                  </a:cubicBezTo>
                  <a:cubicBezTo>
                    <a:pt x="4091" y="2495"/>
                    <a:pt x="4084" y="2518"/>
                    <a:pt x="4091" y="2532"/>
                  </a:cubicBezTo>
                  <a:cubicBezTo>
                    <a:pt x="4091" y="2532"/>
                    <a:pt x="4099" y="2532"/>
                    <a:pt x="4106" y="2532"/>
                  </a:cubicBezTo>
                  <a:cubicBezTo>
                    <a:pt x="4113" y="2532"/>
                    <a:pt x="4106" y="2451"/>
                    <a:pt x="4106" y="2443"/>
                  </a:cubicBezTo>
                  <a:cubicBezTo>
                    <a:pt x="4113" y="2421"/>
                    <a:pt x="4121" y="2384"/>
                    <a:pt x="4128" y="2361"/>
                  </a:cubicBezTo>
                  <a:cubicBezTo>
                    <a:pt x="4143" y="2339"/>
                    <a:pt x="4158" y="2324"/>
                    <a:pt x="4158" y="2295"/>
                  </a:cubicBezTo>
                  <a:cubicBezTo>
                    <a:pt x="4151" y="2272"/>
                    <a:pt x="4128" y="2243"/>
                    <a:pt x="4106" y="2243"/>
                  </a:cubicBezTo>
                  <a:cubicBezTo>
                    <a:pt x="4106" y="2250"/>
                    <a:pt x="4106" y="2258"/>
                    <a:pt x="4106" y="2265"/>
                  </a:cubicBezTo>
                  <a:cubicBezTo>
                    <a:pt x="4113" y="2272"/>
                    <a:pt x="4113" y="2272"/>
                    <a:pt x="4121" y="2272"/>
                  </a:cubicBezTo>
                  <a:cubicBezTo>
                    <a:pt x="4121" y="2302"/>
                    <a:pt x="4121" y="2339"/>
                    <a:pt x="4106" y="2369"/>
                  </a:cubicBezTo>
                  <a:cubicBezTo>
                    <a:pt x="4039" y="2384"/>
                    <a:pt x="4106" y="2206"/>
                    <a:pt x="4121" y="2191"/>
                  </a:cubicBezTo>
                  <a:cubicBezTo>
                    <a:pt x="4136" y="2161"/>
                    <a:pt x="4173" y="2154"/>
                    <a:pt x="4203" y="2139"/>
                  </a:cubicBezTo>
                  <a:cubicBezTo>
                    <a:pt x="4240" y="2116"/>
                    <a:pt x="4270" y="2087"/>
                    <a:pt x="4307" y="2064"/>
                  </a:cubicBezTo>
                  <a:cubicBezTo>
                    <a:pt x="4335" y="2042"/>
                    <a:pt x="4358" y="2035"/>
                    <a:pt x="4380" y="2005"/>
                  </a:cubicBezTo>
                  <a:cubicBezTo>
                    <a:pt x="4410" y="1961"/>
                    <a:pt x="4439" y="1953"/>
                    <a:pt x="4491" y="1931"/>
                  </a:cubicBezTo>
                  <a:cubicBezTo>
                    <a:pt x="4528" y="1909"/>
                    <a:pt x="4573" y="1886"/>
                    <a:pt x="4617" y="1879"/>
                  </a:cubicBezTo>
                  <a:cubicBezTo>
                    <a:pt x="4647" y="1871"/>
                    <a:pt x="4677" y="1864"/>
                    <a:pt x="4707" y="1849"/>
                  </a:cubicBezTo>
                  <a:cubicBezTo>
                    <a:pt x="4729" y="1834"/>
                    <a:pt x="4736" y="1812"/>
                    <a:pt x="4751" y="1797"/>
                  </a:cubicBezTo>
                  <a:cubicBezTo>
                    <a:pt x="4774" y="1775"/>
                    <a:pt x="4796" y="1775"/>
                    <a:pt x="4811" y="1753"/>
                  </a:cubicBezTo>
                  <a:cubicBezTo>
                    <a:pt x="4818" y="1738"/>
                    <a:pt x="4818" y="1708"/>
                    <a:pt x="4833" y="1686"/>
                  </a:cubicBezTo>
                  <a:cubicBezTo>
                    <a:pt x="4863" y="1649"/>
                    <a:pt x="4900" y="1611"/>
                    <a:pt x="4937" y="1582"/>
                  </a:cubicBezTo>
                  <a:cubicBezTo>
                    <a:pt x="4989" y="1530"/>
                    <a:pt x="5056" y="1508"/>
                    <a:pt x="5122" y="1463"/>
                  </a:cubicBezTo>
                  <a:cubicBezTo>
                    <a:pt x="5145" y="1448"/>
                    <a:pt x="5152" y="1433"/>
                    <a:pt x="5167" y="1426"/>
                  </a:cubicBezTo>
                  <a:cubicBezTo>
                    <a:pt x="5182" y="1411"/>
                    <a:pt x="5204" y="1411"/>
                    <a:pt x="5219" y="1404"/>
                  </a:cubicBezTo>
                  <a:cubicBezTo>
                    <a:pt x="5256" y="1381"/>
                    <a:pt x="5293" y="1374"/>
                    <a:pt x="5323" y="1351"/>
                  </a:cubicBezTo>
                  <a:cubicBezTo>
                    <a:pt x="5338" y="1337"/>
                    <a:pt x="5353" y="1300"/>
                    <a:pt x="5382" y="1292"/>
                  </a:cubicBezTo>
                  <a:cubicBezTo>
                    <a:pt x="5412" y="1285"/>
                    <a:pt x="5397" y="1233"/>
                    <a:pt x="5405" y="1211"/>
                  </a:cubicBezTo>
                  <a:cubicBezTo>
                    <a:pt x="5419" y="1196"/>
                    <a:pt x="5442" y="1188"/>
                    <a:pt x="5457" y="1181"/>
                  </a:cubicBezTo>
                  <a:cubicBezTo>
                    <a:pt x="5486" y="1166"/>
                    <a:pt x="5524" y="1121"/>
                    <a:pt x="5553" y="1121"/>
                  </a:cubicBezTo>
                  <a:cubicBezTo>
                    <a:pt x="5553" y="1106"/>
                    <a:pt x="5568" y="1099"/>
                    <a:pt x="5576" y="1092"/>
                  </a:cubicBezTo>
                  <a:cubicBezTo>
                    <a:pt x="5598" y="1069"/>
                    <a:pt x="5605" y="1040"/>
                    <a:pt x="5627" y="1010"/>
                  </a:cubicBezTo>
                  <a:cubicBezTo>
                    <a:pt x="5642" y="995"/>
                    <a:pt x="5665" y="988"/>
                    <a:pt x="5672" y="973"/>
                  </a:cubicBezTo>
                  <a:cubicBezTo>
                    <a:pt x="5679" y="958"/>
                    <a:pt x="5687" y="943"/>
                    <a:pt x="5694" y="928"/>
                  </a:cubicBezTo>
                  <a:cubicBezTo>
                    <a:pt x="5709" y="899"/>
                    <a:pt x="5739" y="876"/>
                    <a:pt x="5761" y="861"/>
                  </a:cubicBezTo>
                  <a:cubicBezTo>
                    <a:pt x="5784" y="839"/>
                    <a:pt x="5813" y="817"/>
                    <a:pt x="5828" y="795"/>
                  </a:cubicBezTo>
                  <a:cubicBezTo>
                    <a:pt x="5835" y="787"/>
                    <a:pt x="5843" y="772"/>
                    <a:pt x="5843" y="765"/>
                  </a:cubicBezTo>
                  <a:cubicBezTo>
                    <a:pt x="5813" y="750"/>
                    <a:pt x="5791" y="735"/>
                    <a:pt x="5791" y="713"/>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199" name="Freeform 26"/>
            <p:cNvSpPr>
              <a:spLocks noChangeArrowheads="1"/>
            </p:cNvSpPr>
            <p:nvPr/>
          </p:nvSpPr>
          <p:spPr bwMode="auto">
            <a:xfrm>
              <a:off x="13244896" y="6154717"/>
              <a:ext cx="1140006" cy="1796508"/>
            </a:xfrm>
            <a:custGeom>
              <a:avLst/>
              <a:gdLst>
                <a:gd name="T0" fmla="*/ 2606 w 2637"/>
                <a:gd name="T1" fmla="*/ 595 h 4159"/>
                <a:gd name="T2" fmla="*/ 2636 w 2637"/>
                <a:gd name="T3" fmla="*/ 320 h 4159"/>
                <a:gd name="T4" fmla="*/ 2406 w 2637"/>
                <a:gd name="T5" fmla="*/ 297 h 4159"/>
                <a:gd name="T6" fmla="*/ 2087 w 2637"/>
                <a:gd name="T7" fmla="*/ 238 h 4159"/>
                <a:gd name="T8" fmla="*/ 1923 w 2637"/>
                <a:gd name="T9" fmla="*/ 75 h 4159"/>
                <a:gd name="T10" fmla="*/ 1760 w 2637"/>
                <a:gd name="T11" fmla="*/ 45 h 4159"/>
                <a:gd name="T12" fmla="*/ 1485 w 2637"/>
                <a:gd name="T13" fmla="*/ 82 h 4159"/>
                <a:gd name="T14" fmla="*/ 1381 w 2637"/>
                <a:gd name="T15" fmla="*/ 90 h 4159"/>
                <a:gd name="T16" fmla="*/ 1492 w 2637"/>
                <a:gd name="T17" fmla="*/ 275 h 4159"/>
                <a:gd name="T18" fmla="*/ 1477 w 2637"/>
                <a:gd name="T19" fmla="*/ 461 h 4159"/>
                <a:gd name="T20" fmla="*/ 1455 w 2637"/>
                <a:gd name="T21" fmla="*/ 750 h 4159"/>
                <a:gd name="T22" fmla="*/ 1270 w 2637"/>
                <a:gd name="T23" fmla="*/ 892 h 4159"/>
                <a:gd name="T24" fmla="*/ 1344 w 2637"/>
                <a:gd name="T25" fmla="*/ 1263 h 4159"/>
                <a:gd name="T26" fmla="*/ 1247 w 2637"/>
                <a:gd name="T27" fmla="*/ 1545 h 4159"/>
                <a:gd name="T28" fmla="*/ 1307 w 2637"/>
                <a:gd name="T29" fmla="*/ 1619 h 4159"/>
                <a:gd name="T30" fmla="*/ 1336 w 2637"/>
                <a:gd name="T31" fmla="*/ 1983 h 4159"/>
                <a:gd name="T32" fmla="*/ 1173 w 2637"/>
                <a:gd name="T33" fmla="*/ 2251 h 4159"/>
                <a:gd name="T34" fmla="*/ 1077 w 2637"/>
                <a:gd name="T35" fmla="*/ 2377 h 4159"/>
                <a:gd name="T36" fmla="*/ 958 w 2637"/>
                <a:gd name="T37" fmla="*/ 2429 h 4159"/>
                <a:gd name="T38" fmla="*/ 883 w 2637"/>
                <a:gd name="T39" fmla="*/ 2548 h 4159"/>
                <a:gd name="T40" fmla="*/ 512 w 2637"/>
                <a:gd name="T41" fmla="*/ 2659 h 4159"/>
                <a:gd name="T42" fmla="*/ 223 w 2637"/>
                <a:gd name="T43" fmla="*/ 2741 h 4159"/>
                <a:gd name="T44" fmla="*/ 22 w 2637"/>
                <a:gd name="T45" fmla="*/ 2919 h 4159"/>
                <a:gd name="T46" fmla="*/ 170 w 2637"/>
                <a:gd name="T47" fmla="*/ 3082 h 4159"/>
                <a:gd name="T48" fmla="*/ 378 w 2637"/>
                <a:gd name="T49" fmla="*/ 3164 h 4159"/>
                <a:gd name="T50" fmla="*/ 549 w 2637"/>
                <a:gd name="T51" fmla="*/ 3393 h 4159"/>
                <a:gd name="T52" fmla="*/ 623 w 2637"/>
                <a:gd name="T53" fmla="*/ 3557 h 4159"/>
                <a:gd name="T54" fmla="*/ 616 w 2637"/>
                <a:gd name="T55" fmla="*/ 3720 h 4159"/>
                <a:gd name="T56" fmla="*/ 869 w 2637"/>
                <a:gd name="T57" fmla="*/ 3957 h 4159"/>
                <a:gd name="T58" fmla="*/ 1166 w 2637"/>
                <a:gd name="T59" fmla="*/ 4158 h 4159"/>
                <a:gd name="T60" fmla="*/ 1374 w 2637"/>
                <a:gd name="T61" fmla="*/ 3980 h 4159"/>
                <a:gd name="T62" fmla="*/ 1507 w 2637"/>
                <a:gd name="T63" fmla="*/ 3854 h 4159"/>
                <a:gd name="T64" fmla="*/ 1611 w 2637"/>
                <a:gd name="T65" fmla="*/ 3712 h 4159"/>
                <a:gd name="T66" fmla="*/ 1633 w 2637"/>
                <a:gd name="T67" fmla="*/ 3891 h 4159"/>
                <a:gd name="T68" fmla="*/ 1737 w 2637"/>
                <a:gd name="T69" fmla="*/ 3883 h 4159"/>
                <a:gd name="T70" fmla="*/ 1864 w 2637"/>
                <a:gd name="T71" fmla="*/ 3794 h 4159"/>
                <a:gd name="T72" fmla="*/ 2072 w 2637"/>
                <a:gd name="T73" fmla="*/ 3616 h 4159"/>
                <a:gd name="T74" fmla="*/ 2138 w 2637"/>
                <a:gd name="T75" fmla="*/ 3482 h 4159"/>
                <a:gd name="T76" fmla="*/ 2094 w 2637"/>
                <a:gd name="T77" fmla="*/ 3142 h 4159"/>
                <a:gd name="T78" fmla="*/ 2124 w 2637"/>
                <a:gd name="T79" fmla="*/ 2911 h 4159"/>
                <a:gd name="T80" fmla="*/ 1945 w 2637"/>
                <a:gd name="T81" fmla="*/ 2748 h 4159"/>
                <a:gd name="T82" fmla="*/ 1856 w 2637"/>
                <a:gd name="T83" fmla="*/ 2622 h 4159"/>
                <a:gd name="T84" fmla="*/ 1886 w 2637"/>
                <a:gd name="T85" fmla="*/ 2429 h 4159"/>
                <a:gd name="T86" fmla="*/ 1804 w 2637"/>
                <a:gd name="T87" fmla="*/ 2102 h 4159"/>
                <a:gd name="T88" fmla="*/ 1515 w 2637"/>
                <a:gd name="T89" fmla="*/ 1954 h 4159"/>
                <a:gd name="T90" fmla="*/ 1477 w 2637"/>
                <a:gd name="T91" fmla="*/ 1790 h 4159"/>
                <a:gd name="T92" fmla="*/ 1619 w 2637"/>
                <a:gd name="T93" fmla="*/ 1694 h 4159"/>
                <a:gd name="T94" fmla="*/ 1737 w 2637"/>
                <a:gd name="T95" fmla="*/ 1590 h 4159"/>
                <a:gd name="T96" fmla="*/ 2034 w 2637"/>
                <a:gd name="T97" fmla="*/ 1456 h 4159"/>
                <a:gd name="T98" fmla="*/ 1945 w 2637"/>
                <a:gd name="T99" fmla="*/ 1270 h 4159"/>
                <a:gd name="T100" fmla="*/ 1693 w 2637"/>
                <a:gd name="T101" fmla="*/ 1166 h 4159"/>
                <a:gd name="T102" fmla="*/ 1552 w 2637"/>
                <a:gd name="T103" fmla="*/ 1040 h 4159"/>
                <a:gd name="T104" fmla="*/ 1529 w 2637"/>
                <a:gd name="T105" fmla="*/ 773 h 4159"/>
                <a:gd name="T106" fmla="*/ 1708 w 2637"/>
                <a:gd name="T107" fmla="*/ 572 h 4159"/>
                <a:gd name="T108" fmla="*/ 1641 w 2637"/>
                <a:gd name="T109" fmla="*/ 453 h 4159"/>
                <a:gd name="T110" fmla="*/ 1812 w 2637"/>
                <a:gd name="T111" fmla="*/ 557 h 4159"/>
                <a:gd name="T112" fmla="*/ 1834 w 2637"/>
                <a:gd name="T113" fmla="*/ 721 h 4159"/>
                <a:gd name="T114" fmla="*/ 1930 w 2637"/>
                <a:gd name="T115" fmla="*/ 676 h 4159"/>
                <a:gd name="T116" fmla="*/ 2027 w 2637"/>
                <a:gd name="T117" fmla="*/ 699 h 4159"/>
                <a:gd name="T118" fmla="*/ 2064 w 2637"/>
                <a:gd name="T119" fmla="*/ 550 h 4159"/>
                <a:gd name="T120" fmla="*/ 2190 w 2637"/>
                <a:gd name="T121" fmla="*/ 788 h 4159"/>
                <a:gd name="T122" fmla="*/ 2450 w 2637"/>
                <a:gd name="T123" fmla="*/ 788 h 4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37" h="4159">
                  <a:moveTo>
                    <a:pt x="2524" y="684"/>
                  </a:moveTo>
                  <a:lnTo>
                    <a:pt x="2524" y="684"/>
                  </a:lnTo>
                  <a:cubicBezTo>
                    <a:pt x="2539" y="669"/>
                    <a:pt x="2547" y="661"/>
                    <a:pt x="2562" y="647"/>
                  </a:cubicBezTo>
                  <a:cubicBezTo>
                    <a:pt x="2577" y="624"/>
                    <a:pt x="2591" y="617"/>
                    <a:pt x="2606" y="595"/>
                  </a:cubicBezTo>
                  <a:cubicBezTo>
                    <a:pt x="2621" y="580"/>
                    <a:pt x="2629" y="565"/>
                    <a:pt x="2636" y="550"/>
                  </a:cubicBezTo>
                  <a:cubicBezTo>
                    <a:pt x="2614" y="550"/>
                    <a:pt x="2599" y="535"/>
                    <a:pt x="2599" y="520"/>
                  </a:cubicBezTo>
                  <a:cubicBezTo>
                    <a:pt x="2584" y="483"/>
                    <a:pt x="2599" y="424"/>
                    <a:pt x="2614" y="394"/>
                  </a:cubicBezTo>
                  <a:cubicBezTo>
                    <a:pt x="2621" y="364"/>
                    <a:pt x="2636" y="350"/>
                    <a:pt x="2636" y="320"/>
                  </a:cubicBezTo>
                  <a:cubicBezTo>
                    <a:pt x="2621" y="320"/>
                    <a:pt x="2614" y="327"/>
                    <a:pt x="2599" y="327"/>
                  </a:cubicBezTo>
                  <a:cubicBezTo>
                    <a:pt x="2562" y="335"/>
                    <a:pt x="2524" y="327"/>
                    <a:pt x="2480" y="327"/>
                  </a:cubicBezTo>
                  <a:cubicBezTo>
                    <a:pt x="2443" y="327"/>
                    <a:pt x="2413" y="335"/>
                    <a:pt x="2384" y="350"/>
                  </a:cubicBezTo>
                  <a:cubicBezTo>
                    <a:pt x="2376" y="327"/>
                    <a:pt x="2398" y="312"/>
                    <a:pt x="2406" y="297"/>
                  </a:cubicBezTo>
                  <a:cubicBezTo>
                    <a:pt x="2391" y="290"/>
                    <a:pt x="2361" y="290"/>
                    <a:pt x="2339" y="283"/>
                  </a:cubicBezTo>
                  <a:cubicBezTo>
                    <a:pt x="2324" y="275"/>
                    <a:pt x="2309" y="245"/>
                    <a:pt x="2287" y="238"/>
                  </a:cubicBezTo>
                  <a:cubicBezTo>
                    <a:pt x="2227" y="216"/>
                    <a:pt x="2205" y="275"/>
                    <a:pt x="2153" y="268"/>
                  </a:cubicBezTo>
                  <a:cubicBezTo>
                    <a:pt x="2124" y="268"/>
                    <a:pt x="2101" y="268"/>
                    <a:pt x="2087" y="238"/>
                  </a:cubicBezTo>
                  <a:cubicBezTo>
                    <a:pt x="2072" y="208"/>
                    <a:pt x="2087" y="201"/>
                    <a:pt x="2042" y="194"/>
                  </a:cubicBezTo>
                  <a:cubicBezTo>
                    <a:pt x="2012" y="194"/>
                    <a:pt x="2005" y="201"/>
                    <a:pt x="1982" y="179"/>
                  </a:cubicBezTo>
                  <a:cubicBezTo>
                    <a:pt x="1968" y="164"/>
                    <a:pt x="1953" y="149"/>
                    <a:pt x="1945" y="134"/>
                  </a:cubicBezTo>
                  <a:cubicBezTo>
                    <a:pt x="1930" y="119"/>
                    <a:pt x="1938" y="97"/>
                    <a:pt x="1923" y="75"/>
                  </a:cubicBezTo>
                  <a:cubicBezTo>
                    <a:pt x="1901" y="52"/>
                    <a:pt x="1901" y="52"/>
                    <a:pt x="1901" y="45"/>
                  </a:cubicBezTo>
                  <a:cubicBezTo>
                    <a:pt x="1871" y="45"/>
                    <a:pt x="1856" y="38"/>
                    <a:pt x="1849" y="38"/>
                  </a:cubicBezTo>
                  <a:cubicBezTo>
                    <a:pt x="1834" y="45"/>
                    <a:pt x="1827" y="52"/>
                    <a:pt x="1819" y="67"/>
                  </a:cubicBezTo>
                  <a:cubicBezTo>
                    <a:pt x="1797" y="15"/>
                    <a:pt x="1797" y="60"/>
                    <a:pt x="1760" y="45"/>
                  </a:cubicBezTo>
                  <a:cubicBezTo>
                    <a:pt x="1730" y="38"/>
                    <a:pt x="1715" y="0"/>
                    <a:pt x="1678" y="23"/>
                  </a:cubicBezTo>
                  <a:cubicBezTo>
                    <a:pt x="1678" y="38"/>
                    <a:pt x="1678" y="52"/>
                    <a:pt x="1678" y="67"/>
                  </a:cubicBezTo>
                  <a:cubicBezTo>
                    <a:pt x="1633" y="90"/>
                    <a:pt x="1611" y="127"/>
                    <a:pt x="1552" y="97"/>
                  </a:cubicBezTo>
                  <a:cubicBezTo>
                    <a:pt x="1529" y="82"/>
                    <a:pt x="1522" y="82"/>
                    <a:pt x="1485" y="82"/>
                  </a:cubicBezTo>
                  <a:cubicBezTo>
                    <a:pt x="1470" y="82"/>
                    <a:pt x="1425" y="82"/>
                    <a:pt x="1411" y="75"/>
                  </a:cubicBezTo>
                  <a:cubicBezTo>
                    <a:pt x="1411" y="75"/>
                    <a:pt x="1381" y="52"/>
                    <a:pt x="1388" y="60"/>
                  </a:cubicBezTo>
                  <a:cubicBezTo>
                    <a:pt x="1381" y="45"/>
                    <a:pt x="1374" y="38"/>
                    <a:pt x="1374" y="38"/>
                  </a:cubicBezTo>
                  <a:cubicBezTo>
                    <a:pt x="1374" y="60"/>
                    <a:pt x="1374" y="82"/>
                    <a:pt x="1381" y="90"/>
                  </a:cubicBezTo>
                  <a:cubicBezTo>
                    <a:pt x="1396" y="105"/>
                    <a:pt x="1418" y="82"/>
                    <a:pt x="1433" y="105"/>
                  </a:cubicBezTo>
                  <a:cubicBezTo>
                    <a:pt x="1448" y="119"/>
                    <a:pt x="1425" y="149"/>
                    <a:pt x="1455" y="142"/>
                  </a:cubicBezTo>
                  <a:cubicBezTo>
                    <a:pt x="1455" y="164"/>
                    <a:pt x="1455" y="194"/>
                    <a:pt x="1455" y="216"/>
                  </a:cubicBezTo>
                  <a:cubicBezTo>
                    <a:pt x="1463" y="245"/>
                    <a:pt x="1477" y="253"/>
                    <a:pt x="1492" y="275"/>
                  </a:cubicBezTo>
                  <a:cubicBezTo>
                    <a:pt x="1500" y="290"/>
                    <a:pt x="1529" y="335"/>
                    <a:pt x="1522" y="350"/>
                  </a:cubicBezTo>
                  <a:cubicBezTo>
                    <a:pt x="1522" y="357"/>
                    <a:pt x="1492" y="372"/>
                    <a:pt x="1485" y="379"/>
                  </a:cubicBezTo>
                  <a:cubicBezTo>
                    <a:pt x="1477" y="394"/>
                    <a:pt x="1477" y="416"/>
                    <a:pt x="1477" y="431"/>
                  </a:cubicBezTo>
                  <a:cubicBezTo>
                    <a:pt x="1477" y="446"/>
                    <a:pt x="1477" y="453"/>
                    <a:pt x="1477" y="461"/>
                  </a:cubicBezTo>
                  <a:lnTo>
                    <a:pt x="1477" y="461"/>
                  </a:lnTo>
                  <a:cubicBezTo>
                    <a:pt x="1515" y="476"/>
                    <a:pt x="1500" y="520"/>
                    <a:pt x="1500" y="550"/>
                  </a:cubicBezTo>
                  <a:cubicBezTo>
                    <a:pt x="1492" y="609"/>
                    <a:pt x="1552" y="669"/>
                    <a:pt x="1507" y="721"/>
                  </a:cubicBezTo>
                  <a:cubicBezTo>
                    <a:pt x="1492" y="736"/>
                    <a:pt x="1470" y="743"/>
                    <a:pt x="1455" y="750"/>
                  </a:cubicBezTo>
                  <a:cubicBezTo>
                    <a:pt x="1425" y="765"/>
                    <a:pt x="1425" y="788"/>
                    <a:pt x="1411" y="810"/>
                  </a:cubicBezTo>
                  <a:cubicBezTo>
                    <a:pt x="1403" y="825"/>
                    <a:pt x="1366" y="825"/>
                    <a:pt x="1359" y="840"/>
                  </a:cubicBezTo>
                  <a:cubicBezTo>
                    <a:pt x="1344" y="854"/>
                    <a:pt x="1336" y="877"/>
                    <a:pt x="1336" y="899"/>
                  </a:cubicBezTo>
                  <a:cubicBezTo>
                    <a:pt x="1314" y="899"/>
                    <a:pt x="1292" y="899"/>
                    <a:pt x="1270" y="892"/>
                  </a:cubicBezTo>
                  <a:cubicBezTo>
                    <a:pt x="1270" y="936"/>
                    <a:pt x="1225" y="988"/>
                    <a:pt x="1240" y="1033"/>
                  </a:cubicBezTo>
                  <a:cubicBezTo>
                    <a:pt x="1255" y="1062"/>
                    <a:pt x="1299" y="1062"/>
                    <a:pt x="1307" y="1099"/>
                  </a:cubicBezTo>
                  <a:cubicBezTo>
                    <a:pt x="1411" y="1107"/>
                    <a:pt x="1411" y="1211"/>
                    <a:pt x="1418" y="1293"/>
                  </a:cubicBezTo>
                  <a:cubicBezTo>
                    <a:pt x="1388" y="1300"/>
                    <a:pt x="1374" y="1263"/>
                    <a:pt x="1344" y="1263"/>
                  </a:cubicBezTo>
                  <a:cubicBezTo>
                    <a:pt x="1307" y="1270"/>
                    <a:pt x="1299" y="1307"/>
                    <a:pt x="1299" y="1337"/>
                  </a:cubicBezTo>
                  <a:cubicBezTo>
                    <a:pt x="1277" y="1337"/>
                    <a:pt x="1255" y="1337"/>
                    <a:pt x="1232" y="1337"/>
                  </a:cubicBezTo>
                  <a:cubicBezTo>
                    <a:pt x="1225" y="1367"/>
                    <a:pt x="1277" y="1471"/>
                    <a:pt x="1307" y="1486"/>
                  </a:cubicBezTo>
                  <a:cubicBezTo>
                    <a:pt x="1292" y="1508"/>
                    <a:pt x="1255" y="1523"/>
                    <a:pt x="1247" y="1545"/>
                  </a:cubicBezTo>
                  <a:cubicBezTo>
                    <a:pt x="1292" y="1560"/>
                    <a:pt x="1329" y="1567"/>
                    <a:pt x="1344" y="1575"/>
                  </a:cubicBezTo>
                  <a:cubicBezTo>
                    <a:pt x="1329" y="1567"/>
                    <a:pt x="1292" y="1560"/>
                    <a:pt x="1247" y="1545"/>
                  </a:cubicBezTo>
                  <a:cubicBezTo>
                    <a:pt x="1247" y="1552"/>
                    <a:pt x="1247" y="1552"/>
                    <a:pt x="1247" y="1552"/>
                  </a:cubicBezTo>
                  <a:cubicBezTo>
                    <a:pt x="1247" y="1575"/>
                    <a:pt x="1292" y="1604"/>
                    <a:pt x="1307" y="1619"/>
                  </a:cubicBezTo>
                  <a:cubicBezTo>
                    <a:pt x="1344" y="1679"/>
                    <a:pt x="1322" y="1753"/>
                    <a:pt x="1314" y="1812"/>
                  </a:cubicBezTo>
                  <a:cubicBezTo>
                    <a:pt x="1307" y="1820"/>
                    <a:pt x="1299" y="1827"/>
                    <a:pt x="1292" y="1827"/>
                  </a:cubicBezTo>
                  <a:cubicBezTo>
                    <a:pt x="1277" y="1864"/>
                    <a:pt x="1322" y="1864"/>
                    <a:pt x="1336" y="1887"/>
                  </a:cubicBezTo>
                  <a:cubicBezTo>
                    <a:pt x="1351" y="1916"/>
                    <a:pt x="1336" y="1954"/>
                    <a:pt x="1336" y="1983"/>
                  </a:cubicBezTo>
                  <a:cubicBezTo>
                    <a:pt x="1314" y="1983"/>
                    <a:pt x="1284" y="1976"/>
                    <a:pt x="1262" y="1983"/>
                  </a:cubicBezTo>
                  <a:cubicBezTo>
                    <a:pt x="1277" y="2005"/>
                    <a:pt x="1217" y="2043"/>
                    <a:pt x="1284" y="2057"/>
                  </a:cubicBezTo>
                  <a:cubicBezTo>
                    <a:pt x="1284" y="2117"/>
                    <a:pt x="1270" y="2139"/>
                    <a:pt x="1232" y="2184"/>
                  </a:cubicBezTo>
                  <a:cubicBezTo>
                    <a:pt x="1225" y="2206"/>
                    <a:pt x="1173" y="2228"/>
                    <a:pt x="1173" y="2251"/>
                  </a:cubicBezTo>
                  <a:cubicBezTo>
                    <a:pt x="1195" y="2251"/>
                    <a:pt x="1203" y="2265"/>
                    <a:pt x="1210" y="2280"/>
                  </a:cubicBezTo>
                  <a:cubicBezTo>
                    <a:pt x="1180" y="2280"/>
                    <a:pt x="1136" y="2280"/>
                    <a:pt x="1143" y="2317"/>
                  </a:cubicBezTo>
                  <a:cubicBezTo>
                    <a:pt x="1084" y="2280"/>
                    <a:pt x="1091" y="2340"/>
                    <a:pt x="1084" y="2377"/>
                  </a:cubicBezTo>
                  <a:cubicBezTo>
                    <a:pt x="1084" y="2377"/>
                    <a:pt x="1084" y="2377"/>
                    <a:pt x="1077" y="2377"/>
                  </a:cubicBezTo>
                  <a:cubicBezTo>
                    <a:pt x="1077" y="2392"/>
                    <a:pt x="1077" y="2406"/>
                    <a:pt x="1077" y="2421"/>
                  </a:cubicBezTo>
                  <a:cubicBezTo>
                    <a:pt x="1032" y="2421"/>
                    <a:pt x="1039" y="2392"/>
                    <a:pt x="1010" y="2377"/>
                  </a:cubicBezTo>
                  <a:cubicBezTo>
                    <a:pt x="995" y="2369"/>
                    <a:pt x="958" y="2362"/>
                    <a:pt x="935" y="2369"/>
                  </a:cubicBezTo>
                  <a:cubicBezTo>
                    <a:pt x="913" y="2369"/>
                    <a:pt x="958" y="2414"/>
                    <a:pt x="958" y="2429"/>
                  </a:cubicBezTo>
                  <a:cubicBezTo>
                    <a:pt x="958" y="2451"/>
                    <a:pt x="950" y="2451"/>
                    <a:pt x="943" y="2466"/>
                  </a:cubicBezTo>
                  <a:cubicBezTo>
                    <a:pt x="943" y="2481"/>
                    <a:pt x="935" y="2496"/>
                    <a:pt x="935" y="2510"/>
                  </a:cubicBezTo>
                  <a:cubicBezTo>
                    <a:pt x="913" y="2510"/>
                    <a:pt x="891" y="2496"/>
                    <a:pt x="861" y="2496"/>
                  </a:cubicBezTo>
                  <a:cubicBezTo>
                    <a:pt x="883" y="2503"/>
                    <a:pt x="883" y="2525"/>
                    <a:pt x="883" y="2548"/>
                  </a:cubicBezTo>
                  <a:cubicBezTo>
                    <a:pt x="824" y="2548"/>
                    <a:pt x="780" y="2510"/>
                    <a:pt x="727" y="2503"/>
                  </a:cubicBezTo>
                  <a:cubicBezTo>
                    <a:pt x="698" y="2503"/>
                    <a:pt x="705" y="2540"/>
                    <a:pt x="705" y="2562"/>
                  </a:cubicBezTo>
                  <a:cubicBezTo>
                    <a:pt x="638" y="2503"/>
                    <a:pt x="661" y="2629"/>
                    <a:pt x="616" y="2637"/>
                  </a:cubicBezTo>
                  <a:cubicBezTo>
                    <a:pt x="579" y="2644"/>
                    <a:pt x="542" y="2644"/>
                    <a:pt x="512" y="2659"/>
                  </a:cubicBezTo>
                  <a:cubicBezTo>
                    <a:pt x="475" y="2674"/>
                    <a:pt x="445" y="2703"/>
                    <a:pt x="408" y="2726"/>
                  </a:cubicBezTo>
                  <a:cubicBezTo>
                    <a:pt x="378" y="2748"/>
                    <a:pt x="364" y="2756"/>
                    <a:pt x="356" y="2793"/>
                  </a:cubicBezTo>
                  <a:cubicBezTo>
                    <a:pt x="349" y="2822"/>
                    <a:pt x="334" y="2822"/>
                    <a:pt x="312" y="2822"/>
                  </a:cubicBezTo>
                  <a:cubicBezTo>
                    <a:pt x="245" y="2822"/>
                    <a:pt x="223" y="2800"/>
                    <a:pt x="223" y="2741"/>
                  </a:cubicBezTo>
                  <a:cubicBezTo>
                    <a:pt x="193" y="2733"/>
                    <a:pt x="163" y="2733"/>
                    <a:pt x="133" y="2741"/>
                  </a:cubicBezTo>
                  <a:cubicBezTo>
                    <a:pt x="126" y="2763"/>
                    <a:pt x="148" y="2778"/>
                    <a:pt x="141" y="2800"/>
                  </a:cubicBezTo>
                  <a:cubicBezTo>
                    <a:pt x="104" y="2800"/>
                    <a:pt x="67" y="2800"/>
                    <a:pt x="29" y="2800"/>
                  </a:cubicBezTo>
                  <a:cubicBezTo>
                    <a:pt x="59" y="2822"/>
                    <a:pt x="67" y="2919"/>
                    <a:pt x="22" y="2919"/>
                  </a:cubicBezTo>
                  <a:cubicBezTo>
                    <a:pt x="7" y="2934"/>
                    <a:pt x="0" y="2978"/>
                    <a:pt x="0" y="3001"/>
                  </a:cubicBezTo>
                  <a:cubicBezTo>
                    <a:pt x="15" y="3001"/>
                    <a:pt x="52" y="2993"/>
                    <a:pt x="52" y="3015"/>
                  </a:cubicBezTo>
                  <a:cubicBezTo>
                    <a:pt x="52" y="3030"/>
                    <a:pt x="59" y="3038"/>
                    <a:pt x="81" y="3038"/>
                  </a:cubicBezTo>
                  <a:cubicBezTo>
                    <a:pt x="126" y="3038"/>
                    <a:pt x="156" y="3038"/>
                    <a:pt x="170" y="3082"/>
                  </a:cubicBezTo>
                  <a:cubicBezTo>
                    <a:pt x="215" y="3075"/>
                    <a:pt x="230" y="3097"/>
                    <a:pt x="245" y="3127"/>
                  </a:cubicBezTo>
                  <a:cubicBezTo>
                    <a:pt x="275" y="3171"/>
                    <a:pt x="312" y="3149"/>
                    <a:pt x="356" y="3149"/>
                  </a:cubicBezTo>
                  <a:cubicBezTo>
                    <a:pt x="349" y="3164"/>
                    <a:pt x="356" y="3179"/>
                    <a:pt x="371" y="3171"/>
                  </a:cubicBezTo>
                  <a:cubicBezTo>
                    <a:pt x="378" y="3171"/>
                    <a:pt x="378" y="3164"/>
                    <a:pt x="378" y="3164"/>
                  </a:cubicBezTo>
                  <a:cubicBezTo>
                    <a:pt x="401" y="3164"/>
                    <a:pt x="490" y="3156"/>
                    <a:pt x="482" y="3193"/>
                  </a:cubicBezTo>
                  <a:cubicBezTo>
                    <a:pt x="438" y="3208"/>
                    <a:pt x="393" y="3253"/>
                    <a:pt x="430" y="3304"/>
                  </a:cubicBezTo>
                  <a:cubicBezTo>
                    <a:pt x="438" y="3319"/>
                    <a:pt x="460" y="3341"/>
                    <a:pt x="475" y="3349"/>
                  </a:cubicBezTo>
                  <a:cubicBezTo>
                    <a:pt x="490" y="3371"/>
                    <a:pt x="520" y="3386"/>
                    <a:pt x="549" y="3393"/>
                  </a:cubicBezTo>
                  <a:cubicBezTo>
                    <a:pt x="549" y="3408"/>
                    <a:pt x="549" y="3423"/>
                    <a:pt x="542" y="3438"/>
                  </a:cubicBezTo>
                  <a:cubicBezTo>
                    <a:pt x="564" y="3438"/>
                    <a:pt x="579" y="3430"/>
                    <a:pt x="594" y="3438"/>
                  </a:cubicBezTo>
                  <a:cubicBezTo>
                    <a:pt x="586" y="3467"/>
                    <a:pt x="638" y="3482"/>
                    <a:pt x="653" y="3505"/>
                  </a:cubicBezTo>
                  <a:cubicBezTo>
                    <a:pt x="668" y="3542"/>
                    <a:pt x="638" y="3534"/>
                    <a:pt x="623" y="3557"/>
                  </a:cubicBezTo>
                  <a:cubicBezTo>
                    <a:pt x="653" y="3579"/>
                    <a:pt x="683" y="3579"/>
                    <a:pt x="683" y="3616"/>
                  </a:cubicBezTo>
                  <a:cubicBezTo>
                    <a:pt x="690" y="3660"/>
                    <a:pt x="698" y="3638"/>
                    <a:pt x="727" y="3668"/>
                  </a:cubicBezTo>
                  <a:cubicBezTo>
                    <a:pt x="698" y="3675"/>
                    <a:pt x="683" y="3705"/>
                    <a:pt x="646" y="3712"/>
                  </a:cubicBezTo>
                  <a:cubicBezTo>
                    <a:pt x="631" y="3712"/>
                    <a:pt x="623" y="3720"/>
                    <a:pt x="616" y="3720"/>
                  </a:cubicBezTo>
                  <a:cubicBezTo>
                    <a:pt x="623" y="3727"/>
                    <a:pt x="631" y="3727"/>
                    <a:pt x="638" y="3727"/>
                  </a:cubicBezTo>
                  <a:cubicBezTo>
                    <a:pt x="661" y="3817"/>
                    <a:pt x="735" y="3772"/>
                    <a:pt x="787" y="3817"/>
                  </a:cubicBezTo>
                  <a:cubicBezTo>
                    <a:pt x="824" y="3861"/>
                    <a:pt x="780" y="3906"/>
                    <a:pt x="809" y="3950"/>
                  </a:cubicBezTo>
                  <a:cubicBezTo>
                    <a:pt x="817" y="3972"/>
                    <a:pt x="861" y="4002"/>
                    <a:pt x="869" y="3957"/>
                  </a:cubicBezTo>
                  <a:cubicBezTo>
                    <a:pt x="906" y="3943"/>
                    <a:pt x="906" y="3950"/>
                    <a:pt x="928" y="3906"/>
                  </a:cubicBezTo>
                  <a:cubicBezTo>
                    <a:pt x="972" y="3898"/>
                    <a:pt x="972" y="3950"/>
                    <a:pt x="980" y="3980"/>
                  </a:cubicBezTo>
                  <a:cubicBezTo>
                    <a:pt x="995" y="4032"/>
                    <a:pt x="1047" y="4024"/>
                    <a:pt x="1084" y="4054"/>
                  </a:cubicBezTo>
                  <a:cubicBezTo>
                    <a:pt x="1128" y="4091"/>
                    <a:pt x="1166" y="4091"/>
                    <a:pt x="1166" y="4158"/>
                  </a:cubicBezTo>
                  <a:cubicBezTo>
                    <a:pt x="1173" y="4151"/>
                    <a:pt x="1173" y="4143"/>
                    <a:pt x="1180" y="4136"/>
                  </a:cubicBezTo>
                  <a:cubicBezTo>
                    <a:pt x="1210" y="4121"/>
                    <a:pt x="1232" y="4091"/>
                    <a:pt x="1270" y="4084"/>
                  </a:cubicBezTo>
                  <a:cubicBezTo>
                    <a:pt x="1314" y="4069"/>
                    <a:pt x="1351" y="4076"/>
                    <a:pt x="1366" y="4024"/>
                  </a:cubicBezTo>
                  <a:cubicBezTo>
                    <a:pt x="1374" y="4009"/>
                    <a:pt x="1359" y="4002"/>
                    <a:pt x="1374" y="3980"/>
                  </a:cubicBezTo>
                  <a:cubicBezTo>
                    <a:pt x="1388" y="3965"/>
                    <a:pt x="1411" y="3965"/>
                    <a:pt x="1425" y="3943"/>
                  </a:cubicBezTo>
                  <a:cubicBezTo>
                    <a:pt x="1433" y="3935"/>
                    <a:pt x="1440" y="3913"/>
                    <a:pt x="1448" y="3906"/>
                  </a:cubicBezTo>
                  <a:cubicBezTo>
                    <a:pt x="1455" y="3898"/>
                    <a:pt x="1470" y="3891"/>
                    <a:pt x="1477" y="3883"/>
                  </a:cubicBezTo>
                  <a:cubicBezTo>
                    <a:pt x="1485" y="3876"/>
                    <a:pt x="1492" y="3861"/>
                    <a:pt x="1507" y="3854"/>
                  </a:cubicBezTo>
                  <a:cubicBezTo>
                    <a:pt x="1529" y="3839"/>
                    <a:pt x="1529" y="3854"/>
                    <a:pt x="1544" y="3831"/>
                  </a:cubicBezTo>
                  <a:cubicBezTo>
                    <a:pt x="1559" y="3809"/>
                    <a:pt x="1544" y="3809"/>
                    <a:pt x="1567" y="3802"/>
                  </a:cubicBezTo>
                  <a:cubicBezTo>
                    <a:pt x="1582" y="3794"/>
                    <a:pt x="1596" y="3794"/>
                    <a:pt x="1611" y="3787"/>
                  </a:cubicBezTo>
                  <a:cubicBezTo>
                    <a:pt x="1611" y="3764"/>
                    <a:pt x="1619" y="3735"/>
                    <a:pt x="1611" y="3712"/>
                  </a:cubicBezTo>
                  <a:cubicBezTo>
                    <a:pt x="1604" y="3683"/>
                    <a:pt x="1582" y="3675"/>
                    <a:pt x="1574" y="3653"/>
                  </a:cubicBezTo>
                  <a:cubicBezTo>
                    <a:pt x="1648" y="3638"/>
                    <a:pt x="1648" y="3720"/>
                    <a:pt x="1641" y="3764"/>
                  </a:cubicBezTo>
                  <a:cubicBezTo>
                    <a:pt x="1633" y="3794"/>
                    <a:pt x="1619" y="3802"/>
                    <a:pt x="1611" y="3824"/>
                  </a:cubicBezTo>
                  <a:cubicBezTo>
                    <a:pt x="1604" y="3854"/>
                    <a:pt x="1619" y="3868"/>
                    <a:pt x="1633" y="3891"/>
                  </a:cubicBezTo>
                  <a:cubicBezTo>
                    <a:pt x="1641" y="3906"/>
                    <a:pt x="1648" y="3906"/>
                    <a:pt x="1648" y="3928"/>
                  </a:cubicBezTo>
                  <a:cubicBezTo>
                    <a:pt x="1648" y="3935"/>
                    <a:pt x="1641" y="3957"/>
                    <a:pt x="1648" y="3965"/>
                  </a:cubicBezTo>
                  <a:cubicBezTo>
                    <a:pt x="1671" y="3980"/>
                    <a:pt x="1693" y="3950"/>
                    <a:pt x="1700" y="3935"/>
                  </a:cubicBezTo>
                  <a:cubicBezTo>
                    <a:pt x="1715" y="3913"/>
                    <a:pt x="1715" y="3898"/>
                    <a:pt x="1737" y="3883"/>
                  </a:cubicBezTo>
                  <a:cubicBezTo>
                    <a:pt x="1774" y="3876"/>
                    <a:pt x="1789" y="3891"/>
                    <a:pt x="1782" y="3920"/>
                  </a:cubicBezTo>
                  <a:cubicBezTo>
                    <a:pt x="1797" y="3928"/>
                    <a:pt x="1812" y="3928"/>
                    <a:pt x="1819" y="3920"/>
                  </a:cubicBezTo>
                  <a:cubicBezTo>
                    <a:pt x="1827" y="3868"/>
                    <a:pt x="1819" y="3876"/>
                    <a:pt x="1871" y="3868"/>
                  </a:cubicBezTo>
                  <a:cubicBezTo>
                    <a:pt x="1871" y="3854"/>
                    <a:pt x="1864" y="3817"/>
                    <a:pt x="1864" y="3794"/>
                  </a:cubicBezTo>
                  <a:cubicBezTo>
                    <a:pt x="1871" y="3772"/>
                    <a:pt x="1886" y="3764"/>
                    <a:pt x="1886" y="3735"/>
                  </a:cubicBezTo>
                  <a:cubicBezTo>
                    <a:pt x="1923" y="3727"/>
                    <a:pt x="1990" y="3742"/>
                    <a:pt x="1990" y="3697"/>
                  </a:cubicBezTo>
                  <a:cubicBezTo>
                    <a:pt x="2019" y="3683"/>
                    <a:pt x="2034" y="3675"/>
                    <a:pt x="2049" y="3638"/>
                  </a:cubicBezTo>
                  <a:cubicBezTo>
                    <a:pt x="2057" y="3623"/>
                    <a:pt x="2049" y="3623"/>
                    <a:pt x="2072" y="3616"/>
                  </a:cubicBezTo>
                  <a:cubicBezTo>
                    <a:pt x="2079" y="3608"/>
                    <a:pt x="2109" y="3616"/>
                    <a:pt x="2116" y="3616"/>
                  </a:cubicBezTo>
                  <a:cubicBezTo>
                    <a:pt x="2138" y="3623"/>
                    <a:pt x="2168" y="3660"/>
                    <a:pt x="2183" y="3675"/>
                  </a:cubicBezTo>
                  <a:cubicBezTo>
                    <a:pt x="2183" y="3623"/>
                    <a:pt x="2183" y="3623"/>
                    <a:pt x="2183" y="3623"/>
                  </a:cubicBezTo>
                  <a:cubicBezTo>
                    <a:pt x="2153" y="3571"/>
                    <a:pt x="2138" y="3542"/>
                    <a:pt x="2138" y="3482"/>
                  </a:cubicBezTo>
                  <a:cubicBezTo>
                    <a:pt x="2138" y="3423"/>
                    <a:pt x="2124" y="3393"/>
                    <a:pt x="2101" y="3341"/>
                  </a:cubicBezTo>
                  <a:cubicBezTo>
                    <a:pt x="2094" y="3312"/>
                    <a:pt x="2094" y="3290"/>
                    <a:pt x="2094" y="3268"/>
                  </a:cubicBezTo>
                  <a:cubicBezTo>
                    <a:pt x="2087" y="3246"/>
                    <a:pt x="2064" y="3216"/>
                    <a:pt x="2094" y="3208"/>
                  </a:cubicBezTo>
                  <a:cubicBezTo>
                    <a:pt x="2094" y="3186"/>
                    <a:pt x="2101" y="3164"/>
                    <a:pt x="2094" y="3142"/>
                  </a:cubicBezTo>
                  <a:cubicBezTo>
                    <a:pt x="2087" y="3119"/>
                    <a:pt x="2072" y="3119"/>
                    <a:pt x="2064" y="3112"/>
                  </a:cubicBezTo>
                  <a:cubicBezTo>
                    <a:pt x="2057" y="3097"/>
                    <a:pt x="2049" y="3082"/>
                    <a:pt x="2034" y="3082"/>
                  </a:cubicBezTo>
                  <a:cubicBezTo>
                    <a:pt x="2049" y="3045"/>
                    <a:pt x="2034" y="2971"/>
                    <a:pt x="2079" y="2948"/>
                  </a:cubicBezTo>
                  <a:cubicBezTo>
                    <a:pt x="2079" y="2926"/>
                    <a:pt x="2094" y="2904"/>
                    <a:pt x="2124" y="2911"/>
                  </a:cubicBezTo>
                  <a:cubicBezTo>
                    <a:pt x="2109" y="2904"/>
                    <a:pt x="2042" y="2882"/>
                    <a:pt x="2027" y="2882"/>
                  </a:cubicBezTo>
                  <a:cubicBezTo>
                    <a:pt x="1982" y="2882"/>
                    <a:pt x="1953" y="2948"/>
                    <a:pt x="1930" y="2897"/>
                  </a:cubicBezTo>
                  <a:cubicBezTo>
                    <a:pt x="1916" y="2867"/>
                    <a:pt x="1938" y="2815"/>
                    <a:pt x="1945" y="2785"/>
                  </a:cubicBezTo>
                  <a:cubicBezTo>
                    <a:pt x="1945" y="2770"/>
                    <a:pt x="1945" y="2763"/>
                    <a:pt x="1945" y="2748"/>
                  </a:cubicBezTo>
                  <a:cubicBezTo>
                    <a:pt x="1953" y="2741"/>
                    <a:pt x="1968" y="2741"/>
                    <a:pt x="1968" y="2726"/>
                  </a:cubicBezTo>
                  <a:cubicBezTo>
                    <a:pt x="1975" y="2689"/>
                    <a:pt x="1945" y="2696"/>
                    <a:pt x="1923" y="2681"/>
                  </a:cubicBezTo>
                  <a:cubicBezTo>
                    <a:pt x="1901" y="2674"/>
                    <a:pt x="1886" y="2659"/>
                    <a:pt x="1864" y="2644"/>
                  </a:cubicBezTo>
                  <a:cubicBezTo>
                    <a:pt x="1864" y="2637"/>
                    <a:pt x="1864" y="2629"/>
                    <a:pt x="1856" y="2622"/>
                  </a:cubicBezTo>
                  <a:cubicBezTo>
                    <a:pt x="1849" y="2614"/>
                    <a:pt x="1827" y="2622"/>
                    <a:pt x="1812" y="2622"/>
                  </a:cubicBezTo>
                  <a:cubicBezTo>
                    <a:pt x="1812" y="2577"/>
                    <a:pt x="1804" y="2533"/>
                    <a:pt x="1812" y="2488"/>
                  </a:cubicBezTo>
                  <a:cubicBezTo>
                    <a:pt x="1812" y="2473"/>
                    <a:pt x="1819" y="2436"/>
                    <a:pt x="1827" y="2429"/>
                  </a:cubicBezTo>
                  <a:cubicBezTo>
                    <a:pt x="1841" y="2421"/>
                    <a:pt x="1864" y="2436"/>
                    <a:pt x="1886" y="2429"/>
                  </a:cubicBezTo>
                  <a:cubicBezTo>
                    <a:pt x="1901" y="2414"/>
                    <a:pt x="1893" y="2406"/>
                    <a:pt x="1901" y="2384"/>
                  </a:cubicBezTo>
                  <a:cubicBezTo>
                    <a:pt x="1916" y="2347"/>
                    <a:pt x="1938" y="2325"/>
                    <a:pt x="1945" y="2280"/>
                  </a:cubicBezTo>
                  <a:cubicBezTo>
                    <a:pt x="1953" y="2236"/>
                    <a:pt x="1930" y="2139"/>
                    <a:pt x="1886" y="2117"/>
                  </a:cubicBezTo>
                  <a:cubicBezTo>
                    <a:pt x="1864" y="2102"/>
                    <a:pt x="1834" y="2109"/>
                    <a:pt x="1804" y="2102"/>
                  </a:cubicBezTo>
                  <a:cubicBezTo>
                    <a:pt x="1774" y="2102"/>
                    <a:pt x="1760" y="2087"/>
                    <a:pt x="1737" y="2080"/>
                  </a:cubicBezTo>
                  <a:cubicBezTo>
                    <a:pt x="1708" y="2065"/>
                    <a:pt x="1678" y="2065"/>
                    <a:pt x="1648" y="2065"/>
                  </a:cubicBezTo>
                  <a:cubicBezTo>
                    <a:pt x="1648" y="2035"/>
                    <a:pt x="1619" y="2020"/>
                    <a:pt x="1596" y="2013"/>
                  </a:cubicBezTo>
                  <a:cubicBezTo>
                    <a:pt x="1582" y="1991"/>
                    <a:pt x="1529" y="1983"/>
                    <a:pt x="1515" y="1954"/>
                  </a:cubicBezTo>
                  <a:cubicBezTo>
                    <a:pt x="1507" y="1939"/>
                    <a:pt x="1507" y="1924"/>
                    <a:pt x="1500" y="1909"/>
                  </a:cubicBezTo>
                  <a:cubicBezTo>
                    <a:pt x="1485" y="1894"/>
                    <a:pt x="1455" y="1879"/>
                    <a:pt x="1448" y="1864"/>
                  </a:cubicBezTo>
                  <a:cubicBezTo>
                    <a:pt x="1440" y="1835"/>
                    <a:pt x="1463" y="1842"/>
                    <a:pt x="1470" y="1820"/>
                  </a:cubicBezTo>
                  <a:cubicBezTo>
                    <a:pt x="1477" y="1812"/>
                    <a:pt x="1470" y="1805"/>
                    <a:pt x="1477" y="1790"/>
                  </a:cubicBezTo>
                  <a:cubicBezTo>
                    <a:pt x="1485" y="1783"/>
                    <a:pt x="1492" y="1775"/>
                    <a:pt x="1500" y="1768"/>
                  </a:cubicBezTo>
                  <a:cubicBezTo>
                    <a:pt x="1522" y="1731"/>
                    <a:pt x="1515" y="1694"/>
                    <a:pt x="1515" y="1649"/>
                  </a:cubicBezTo>
                  <a:cubicBezTo>
                    <a:pt x="1537" y="1649"/>
                    <a:pt x="1596" y="1642"/>
                    <a:pt x="1604" y="1656"/>
                  </a:cubicBezTo>
                  <a:cubicBezTo>
                    <a:pt x="1619" y="1664"/>
                    <a:pt x="1604" y="1686"/>
                    <a:pt x="1619" y="1694"/>
                  </a:cubicBezTo>
                  <a:cubicBezTo>
                    <a:pt x="1626" y="1701"/>
                    <a:pt x="1648" y="1701"/>
                    <a:pt x="1656" y="1701"/>
                  </a:cubicBezTo>
                  <a:cubicBezTo>
                    <a:pt x="1641" y="1686"/>
                    <a:pt x="1626" y="1679"/>
                    <a:pt x="1633" y="1649"/>
                  </a:cubicBezTo>
                  <a:cubicBezTo>
                    <a:pt x="1656" y="1649"/>
                    <a:pt x="1671" y="1649"/>
                    <a:pt x="1693" y="1649"/>
                  </a:cubicBezTo>
                  <a:cubicBezTo>
                    <a:pt x="1693" y="1604"/>
                    <a:pt x="1685" y="1590"/>
                    <a:pt x="1737" y="1590"/>
                  </a:cubicBezTo>
                  <a:cubicBezTo>
                    <a:pt x="1745" y="1545"/>
                    <a:pt x="1722" y="1523"/>
                    <a:pt x="1730" y="1478"/>
                  </a:cubicBezTo>
                  <a:cubicBezTo>
                    <a:pt x="1752" y="1463"/>
                    <a:pt x="1804" y="1471"/>
                    <a:pt x="1827" y="1463"/>
                  </a:cubicBezTo>
                  <a:cubicBezTo>
                    <a:pt x="1871" y="1456"/>
                    <a:pt x="1908" y="1471"/>
                    <a:pt x="1945" y="1471"/>
                  </a:cubicBezTo>
                  <a:cubicBezTo>
                    <a:pt x="1953" y="1426"/>
                    <a:pt x="2012" y="1471"/>
                    <a:pt x="2034" y="1456"/>
                  </a:cubicBezTo>
                  <a:cubicBezTo>
                    <a:pt x="2049" y="1449"/>
                    <a:pt x="2072" y="1352"/>
                    <a:pt x="2072" y="1330"/>
                  </a:cubicBezTo>
                  <a:cubicBezTo>
                    <a:pt x="2034" y="1322"/>
                    <a:pt x="2049" y="1359"/>
                    <a:pt x="2027" y="1367"/>
                  </a:cubicBezTo>
                  <a:cubicBezTo>
                    <a:pt x="2012" y="1374"/>
                    <a:pt x="1982" y="1344"/>
                    <a:pt x="1968" y="1330"/>
                  </a:cubicBezTo>
                  <a:cubicBezTo>
                    <a:pt x="1960" y="1315"/>
                    <a:pt x="1953" y="1293"/>
                    <a:pt x="1945" y="1270"/>
                  </a:cubicBezTo>
                  <a:cubicBezTo>
                    <a:pt x="1938" y="1255"/>
                    <a:pt x="1923" y="1233"/>
                    <a:pt x="1923" y="1218"/>
                  </a:cubicBezTo>
                  <a:cubicBezTo>
                    <a:pt x="1901" y="1233"/>
                    <a:pt x="1893" y="1248"/>
                    <a:pt x="1864" y="1255"/>
                  </a:cubicBezTo>
                  <a:cubicBezTo>
                    <a:pt x="1827" y="1270"/>
                    <a:pt x="1819" y="1263"/>
                    <a:pt x="1789" y="1248"/>
                  </a:cubicBezTo>
                  <a:cubicBezTo>
                    <a:pt x="1760" y="1233"/>
                    <a:pt x="1708" y="1211"/>
                    <a:pt x="1693" y="1166"/>
                  </a:cubicBezTo>
                  <a:cubicBezTo>
                    <a:pt x="1693" y="1159"/>
                    <a:pt x="1700" y="1144"/>
                    <a:pt x="1693" y="1137"/>
                  </a:cubicBezTo>
                  <a:cubicBezTo>
                    <a:pt x="1693" y="1122"/>
                    <a:pt x="1671" y="1107"/>
                    <a:pt x="1663" y="1099"/>
                  </a:cubicBezTo>
                  <a:cubicBezTo>
                    <a:pt x="1648" y="1085"/>
                    <a:pt x="1633" y="1070"/>
                    <a:pt x="1611" y="1062"/>
                  </a:cubicBezTo>
                  <a:cubicBezTo>
                    <a:pt x="1589" y="1055"/>
                    <a:pt x="1574" y="1047"/>
                    <a:pt x="1552" y="1040"/>
                  </a:cubicBezTo>
                  <a:cubicBezTo>
                    <a:pt x="1529" y="1033"/>
                    <a:pt x="1507" y="1040"/>
                    <a:pt x="1485" y="1040"/>
                  </a:cubicBezTo>
                  <a:cubicBezTo>
                    <a:pt x="1485" y="988"/>
                    <a:pt x="1470" y="892"/>
                    <a:pt x="1529" y="877"/>
                  </a:cubicBezTo>
                  <a:cubicBezTo>
                    <a:pt x="1529" y="854"/>
                    <a:pt x="1515" y="847"/>
                    <a:pt x="1507" y="825"/>
                  </a:cubicBezTo>
                  <a:cubicBezTo>
                    <a:pt x="1507" y="802"/>
                    <a:pt x="1515" y="788"/>
                    <a:pt x="1529" y="773"/>
                  </a:cubicBezTo>
                  <a:cubicBezTo>
                    <a:pt x="1559" y="743"/>
                    <a:pt x="1589" y="743"/>
                    <a:pt x="1619" y="721"/>
                  </a:cubicBezTo>
                  <a:cubicBezTo>
                    <a:pt x="1648" y="706"/>
                    <a:pt x="1633" y="676"/>
                    <a:pt x="1656" y="647"/>
                  </a:cubicBezTo>
                  <a:cubicBezTo>
                    <a:pt x="1678" y="632"/>
                    <a:pt x="1693" y="624"/>
                    <a:pt x="1722" y="624"/>
                  </a:cubicBezTo>
                  <a:cubicBezTo>
                    <a:pt x="1722" y="609"/>
                    <a:pt x="1715" y="587"/>
                    <a:pt x="1708" y="572"/>
                  </a:cubicBezTo>
                  <a:cubicBezTo>
                    <a:pt x="1663" y="565"/>
                    <a:pt x="1656" y="565"/>
                    <a:pt x="1641" y="528"/>
                  </a:cubicBezTo>
                  <a:cubicBezTo>
                    <a:pt x="1626" y="505"/>
                    <a:pt x="1619" y="498"/>
                    <a:pt x="1626" y="468"/>
                  </a:cubicBezTo>
                  <a:cubicBezTo>
                    <a:pt x="1626" y="453"/>
                    <a:pt x="1641" y="446"/>
                    <a:pt x="1641" y="424"/>
                  </a:cubicBezTo>
                  <a:cubicBezTo>
                    <a:pt x="1641" y="431"/>
                    <a:pt x="1641" y="446"/>
                    <a:pt x="1641" y="453"/>
                  </a:cubicBezTo>
                  <a:cubicBezTo>
                    <a:pt x="1656" y="453"/>
                    <a:pt x="1663" y="461"/>
                    <a:pt x="1671" y="461"/>
                  </a:cubicBezTo>
                  <a:cubicBezTo>
                    <a:pt x="1671" y="491"/>
                    <a:pt x="1722" y="520"/>
                    <a:pt x="1745" y="520"/>
                  </a:cubicBezTo>
                  <a:cubicBezTo>
                    <a:pt x="1745" y="528"/>
                    <a:pt x="1745" y="542"/>
                    <a:pt x="1745" y="550"/>
                  </a:cubicBezTo>
                  <a:cubicBezTo>
                    <a:pt x="1767" y="557"/>
                    <a:pt x="1789" y="550"/>
                    <a:pt x="1812" y="557"/>
                  </a:cubicBezTo>
                  <a:cubicBezTo>
                    <a:pt x="1804" y="565"/>
                    <a:pt x="1797" y="580"/>
                    <a:pt x="1797" y="587"/>
                  </a:cubicBezTo>
                  <a:cubicBezTo>
                    <a:pt x="1819" y="595"/>
                    <a:pt x="1841" y="595"/>
                    <a:pt x="1864" y="595"/>
                  </a:cubicBezTo>
                  <a:cubicBezTo>
                    <a:pt x="1864" y="617"/>
                    <a:pt x="1871" y="647"/>
                    <a:pt x="1864" y="661"/>
                  </a:cubicBezTo>
                  <a:cubicBezTo>
                    <a:pt x="1856" y="684"/>
                    <a:pt x="1834" y="699"/>
                    <a:pt x="1834" y="721"/>
                  </a:cubicBezTo>
                  <a:cubicBezTo>
                    <a:pt x="1856" y="728"/>
                    <a:pt x="1871" y="721"/>
                    <a:pt x="1886" y="721"/>
                  </a:cubicBezTo>
                  <a:cubicBezTo>
                    <a:pt x="1886" y="743"/>
                    <a:pt x="1886" y="780"/>
                    <a:pt x="1893" y="795"/>
                  </a:cubicBezTo>
                  <a:cubicBezTo>
                    <a:pt x="1893" y="780"/>
                    <a:pt x="1901" y="758"/>
                    <a:pt x="1901" y="743"/>
                  </a:cubicBezTo>
                  <a:cubicBezTo>
                    <a:pt x="1923" y="728"/>
                    <a:pt x="1893" y="669"/>
                    <a:pt x="1930" y="676"/>
                  </a:cubicBezTo>
                  <a:cubicBezTo>
                    <a:pt x="1938" y="684"/>
                    <a:pt x="1938" y="706"/>
                    <a:pt x="1945" y="713"/>
                  </a:cubicBezTo>
                  <a:cubicBezTo>
                    <a:pt x="1953" y="706"/>
                    <a:pt x="1945" y="684"/>
                    <a:pt x="1953" y="676"/>
                  </a:cubicBezTo>
                  <a:cubicBezTo>
                    <a:pt x="1975" y="654"/>
                    <a:pt x="1975" y="669"/>
                    <a:pt x="1990" y="676"/>
                  </a:cubicBezTo>
                  <a:cubicBezTo>
                    <a:pt x="2005" y="684"/>
                    <a:pt x="2005" y="691"/>
                    <a:pt x="2027" y="699"/>
                  </a:cubicBezTo>
                  <a:cubicBezTo>
                    <a:pt x="2042" y="699"/>
                    <a:pt x="2057" y="699"/>
                    <a:pt x="2072" y="699"/>
                  </a:cubicBezTo>
                  <a:cubicBezTo>
                    <a:pt x="2057" y="676"/>
                    <a:pt x="2042" y="654"/>
                    <a:pt x="2027" y="632"/>
                  </a:cubicBezTo>
                  <a:cubicBezTo>
                    <a:pt x="2012" y="609"/>
                    <a:pt x="1982" y="595"/>
                    <a:pt x="1990" y="557"/>
                  </a:cubicBezTo>
                  <a:cubicBezTo>
                    <a:pt x="2012" y="550"/>
                    <a:pt x="2042" y="550"/>
                    <a:pt x="2064" y="550"/>
                  </a:cubicBezTo>
                  <a:cubicBezTo>
                    <a:pt x="2064" y="595"/>
                    <a:pt x="2101" y="580"/>
                    <a:pt x="2116" y="602"/>
                  </a:cubicBezTo>
                  <a:cubicBezTo>
                    <a:pt x="2124" y="617"/>
                    <a:pt x="2124" y="654"/>
                    <a:pt x="2124" y="669"/>
                  </a:cubicBezTo>
                  <a:cubicBezTo>
                    <a:pt x="2131" y="699"/>
                    <a:pt x="2131" y="706"/>
                    <a:pt x="2138" y="728"/>
                  </a:cubicBezTo>
                  <a:cubicBezTo>
                    <a:pt x="2153" y="758"/>
                    <a:pt x="2161" y="773"/>
                    <a:pt x="2190" y="788"/>
                  </a:cubicBezTo>
                  <a:cubicBezTo>
                    <a:pt x="2227" y="810"/>
                    <a:pt x="2272" y="847"/>
                    <a:pt x="2317" y="854"/>
                  </a:cubicBezTo>
                  <a:cubicBezTo>
                    <a:pt x="2339" y="854"/>
                    <a:pt x="2406" y="869"/>
                    <a:pt x="2421" y="854"/>
                  </a:cubicBezTo>
                  <a:cubicBezTo>
                    <a:pt x="2421" y="847"/>
                    <a:pt x="2428" y="825"/>
                    <a:pt x="2428" y="817"/>
                  </a:cubicBezTo>
                  <a:cubicBezTo>
                    <a:pt x="2435" y="810"/>
                    <a:pt x="2450" y="795"/>
                    <a:pt x="2450" y="788"/>
                  </a:cubicBezTo>
                  <a:cubicBezTo>
                    <a:pt x="2450" y="780"/>
                    <a:pt x="2450" y="765"/>
                    <a:pt x="2450" y="758"/>
                  </a:cubicBezTo>
                  <a:cubicBezTo>
                    <a:pt x="2458" y="743"/>
                    <a:pt x="2465" y="743"/>
                    <a:pt x="2480" y="736"/>
                  </a:cubicBezTo>
                  <a:cubicBezTo>
                    <a:pt x="2487" y="713"/>
                    <a:pt x="2502" y="699"/>
                    <a:pt x="2524" y="684"/>
                  </a:cubicBezTo>
                </a:path>
              </a:pathLst>
            </a:custGeom>
            <a:solidFill>
              <a:schemeClr val="accent2"/>
            </a:solid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0" name="Freeform 27"/>
            <p:cNvSpPr>
              <a:spLocks noChangeArrowheads="1"/>
            </p:cNvSpPr>
            <p:nvPr/>
          </p:nvSpPr>
          <p:spPr bwMode="auto">
            <a:xfrm>
              <a:off x="13832056" y="5849899"/>
              <a:ext cx="261172" cy="360064"/>
            </a:xfrm>
            <a:custGeom>
              <a:avLst/>
              <a:gdLst>
                <a:gd name="T0" fmla="*/ 52 w 602"/>
                <a:gd name="T1" fmla="*/ 780 h 833"/>
                <a:gd name="T2" fmla="*/ 52 w 602"/>
                <a:gd name="T3" fmla="*/ 780 h 833"/>
                <a:gd name="T4" fmla="*/ 126 w 602"/>
                <a:gd name="T5" fmla="*/ 787 h 833"/>
                <a:gd name="T6" fmla="*/ 193 w 602"/>
                <a:gd name="T7" fmla="*/ 802 h 833"/>
                <a:gd name="T8" fmla="*/ 319 w 602"/>
                <a:gd name="T9" fmla="*/ 772 h 833"/>
                <a:gd name="T10" fmla="*/ 319 w 602"/>
                <a:gd name="T11" fmla="*/ 728 h 833"/>
                <a:gd name="T12" fmla="*/ 401 w 602"/>
                <a:gd name="T13" fmla="*/ 750 h 833"/>
                <a:gd name="T14" fmla="*/ 460 w 602"/>
                <a:gd name="T15" fmla="*/ 772 h 833"/>
                <a:gd name="T16" fmla="*/ 490 w 602"/>
                <a:gd name="T17" fmla="*/ 743 h 833"/>
                <a:gd name="T18" fmla="*/ 542 w 602"/>
                <a:gd name="T19" fmla="*/ 750 h 833"/>
                <a:gd name="T20" fmla="*/ 542 w 602"/>
                <a:gd name="T21" fmla="*/ 720 h 833"/>
                <a:gd name="T22" fmla="*/ 579 w 602"/>
                <a:gd name="T23" fmla="*/ 653 h 833"/>
                <a:gd name="T24" fmla="*/ 601 w 602"/>
                <a:gd name="T25" fmla="*/ 594 h 833"/>
                <a:gd name="T26" fmla="*/ 564 w 602"/>
                <a:gd name="T27" fmla="*/ 550 h 833"/>
                <a:gd name="T28" fmla="*/ 527 w 602"/>
                <a:gd name="T29" fmla="*/ 438 h 833"/>
                <a:gd name="T30" fmla="*/ 520 w 602"/>
                <a:gd name="T31" fmla="*/ 438 h 833"/>
                <a:gd name="T32" fmla="*/ 512 w 602"/>
                <a:gd name="T33" fmla="*/ 416 h 833"/>
                <a:gd name="T34" fmla="*/ 534 w 602"/>
                <a:gd name="T35" fmla="*/ 416 h 833"/>
                <a:gd name="T36" fmla="*/ 564 w 602"/>
                <a:gd name="T37" fmla="*/ 349 h 833"/>
                <a:gd name="T38" fmla="*/ 586 w 602"/>
                <a:gd name="T39" fmla="*/ 275 h 833"/>
                <a:gd name="T40" fmla="*/ 579 w 602"/>
                <a:gd name="T41" fmla="*/ 230 h 833"/>
                <a:gd name="T42" fmla="*/ 594 w 602"/>
                <a:gd name="T43" fmla="*/ 171 h 833"/>
                <a:gd name="T44" fmla="*/ 564 w 602"/>
                <a:gd name="T45" fmla="*/ 119 h 833"/>
                <a:gd name="T46" fmla="*/ 534 w 602"/>
                <a:gd name="T47" fmla="*/ 45 h 833"/>
                <a:gd name="T48" fmla="*/ 490 w 602"/>
                <a:gd name="T49" fmla="*/ 37 h 833"/>
                <a:gd name="T50" fmla="*/ 453 w 602"/>
                <a:gd name="T51" fmla="*/ 37 h 833"/>
                <a:gd name="T52" fmla="*/ 438 w 602"/>
                <a:gd name="T53" fmla="*/ 8 h 833"/>
                <a:gd name="T54" fmla="*/ 401 w 602"/>
                <a:gd name="T55" fmla="*/ 0 h 833"/>
                <a:gd name="T56" fmla="*/ 401 w 602"/>
                <a:gd name="T57" fmla="*/ 30 h 833"/>
                <a:gd name="T58" fmla="*/ 371 w 602"/>
                <a:gd name="T59" fmla="*/ 30 h 833"/>
                <a:gd name="T60" fmla="*/ 371 w 602"/>
                <a:gd name="T61" fmla="*/ 67 h 833"/>
                <a:gd name="T62" fmla="*/ 326 w 602"/>
                <a:gd name="T63" fmla="*/ 45 h 833"/>
                <a:gd name="T64" fmla="*/ 304 w 602"/>
                <a:gd name="T65" fmla="*/ 82 h 833"/>
                <a:gd name="T66" fmla="*/ 289 w 602"/>
                <a:gd name="T67" fmla="*/ 111 h 833"/>
                <a:gd name="T68" fmla="*/ 267 w 602"/>
                <a:gd name="T69" fmla="*/ 82 h 833"/>
                <a:gd name="T70" fmla="*/ 208 w 602"/>
                <a:gd name="T71" fmla="*/ 119 h 833"/>
                <a:gd name="T72" fmla="*/ 148 w 602"/>
                <a:gd name="T73" fmla="*/ 126 h 833"/>
                <a:gd name="T74" fmla="*/ 96 w 602"/>
                <a:gd name="T75" fmla="*/ 126 h 833"/>
                <a:gd name="T76" fmla="*/ 133 w 602"/>
                <a:gd name="T77" fmla="*/ 193 h 833"/>
                <a:gd name="T78" fmla="*/ 118 w 602"/>
                <a:gd name="T79" fmla="*/ 275 h 833"/>
                <a:gd name="T80" fmla="*/ 96 w 602"/>
                <a:gd name="T81" fmla="*/ 312 h 833"/>
                <a:gd name="T82" fmla="*/ 81 w 602"/>
                <a:gd name="T83" fmla="*/ 342 h 833"/>
                <a:gd name="T84" fmla="*/ 66 w 602"/>
                <a:gd name="T85" fmla="*/ 379 h 833"/>
                <a:gd name="T86" fmla="*/ 22 w 602"/>
                <a:gd name="T87" fmla="*/ 438 h 833"/>
                <a:gd name="T88" fmla="*/ 37 w 602"/>
                <a:gd name="T89" fmla="*/ 520 h 833"/>
                <a:gd name="T90" fmla="*/ 22 w 602"/>
                <a:gd name="T91" fmla="*/ 572 h 833"/>
                <a:gd name="T92" fmla="*/ 0 w 602"/>
                <a:gd name="T93" fmla="*/ 661 h 833"/>
                <a:gd name="T94" fmla="*/ 15 w 602"/>
                <a:gd name="T95" fmla="*/ 668 h 833"/>
                <a:gd name="T96" fmla="*/ 15 w 602"/>
                <a:gd name="T97" fmla="*/ 743 h 833"/>
                <a:gd name="T98" fmla="*/ 29 w 602"/>
                <a:gd name="T99" fmla="*/ 765 h 833"/>
                <a:gd name="T100" fmla="*/ 52 w 602"/>
                <a:gd name="T101" fmla="*/ 780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2" h="833">
                  <a:moveTo>
                    <a:pt x="52" y="780"/>
                  </a:moveTo>
                  <a:lnTo>
                    <a:pt x="52" y="780"/>
                  </a:lnTo>
                  <a:cubicBezTo>
                    <a:pt x="66" y="787"/>
                    <a:pt x="111" y="787"/>
                    <a:pt x="126" y="787"/>
                  </a:cubicBezTo>
                  <a:cubicBezTo>
                    <a:pt x="163" y="787"/>
                    <a:pt x="170" y="787"/>
                    <a:pt x="193" y="802"/>
                  </a:cubicBezTo>
                  <a:cubicBezTo>
                    <a:pt x="252" y="832"/>
                    <a:pt x="274" y="795"/>
                    <a:pt x="319" y="772"/>
                  </a:cubicBezTo>
                  <a:cubicBezTo>
                    <a:pt x="319" y="757"/>
                    <a:pt x="319" y="743"/>
                    <a:pt x="319" y="728"/>
                  </a:cubicBezTo>
                  <a:cubicBezTo>
                    <a:pt x="356" y="705"/>
                    <a:pt x="371" y="743"/>
                    <a:pt x="401" y="750"/>
                  </a:cubicBezTo>
                  <a:cubicBezTo>
                    <a:pt x="438" y="765"/>
                    <a:pt x="438" y="720"/>
                    <a:pt x="460" y="772"/>
                  </a:cubicBezTo>
                  <a:cubicBezTo>
                    <a:pt x="468" y="757"/>
                    <a:pt x="475" y="750"/>
                    <a:pt x="490" y="743"/>
                  </a:cubicBezTo>
                  <a:cubicBezTo>
                    <a:pt x="497" y="743"/>
                    <a:pt x="512" y="750"/>
                    <a:pt x="542" y="750"/>
                  </a:cubicBezTo>
                  <a:cubicBezTo>
                    <a:pt x="542" y="743"/>
                    <a:pt x="542" y="735"/>
                    <a:pt x="542" y="720"/>
                  </a:cubicBezTo>
                  <a:cubicBezTo>
                    <a:pt x="549" y="691"/>
                    <a:pt x="534" y="653"/>
                    <a:pt x="579" y="653"/>
                  </a:cubicBezTo>
                  <a:cubicBezTo>
                    <a:pt x="586" y="631"/>
                    <a:pt x="601" y="609"/>
                    <a:pt x="601" y="594"/>
                  </a:cubicBezTo>
                  <a:cubicBezTo>
                    <a:pt x="594" y="564"/>
                    <a:pt x="579" y="564"/>
                    <a:pt x="564" y="550"/>
                  </a:cubicBezTo>
                  <a:cubicBezTo>
                    <a:pt x="534" y="527"/>
                    <a:pt x="527" y="475"/>
                    <a:pt x="527" y="438"/>
                  </a:cubicBezTo>
                  <a:cubicBezTo>
                    <a:pt x="520" y="438"/>
                    <a:pt x="520" y="438"/>
                    <a:pt x="520" y="438"/>
                  </a:cubicBezTo>
                  <a:cubicBezTo>
                    <a:pt x="520" y="431"/>
                    <a:pt x="512" y="423"/>
                    <a:pt x="512" y="416"/>
                  </a:cubicBezTo>
                  <a:cubicBezTo>
                    <a:pt x="520" y="416"/>
                    <a:pt x="527" y="416"/>
                    <a:pt x="534" y="416"/>
                  </a:cubicBezTo>
                  <a:cubicBezTo>
                    <a:pt x="534" y="386"/>
                    <a:pt x="557" y="364"/>
                    <a:pt x="564" y="349"/>
                  </a:cubicBezTo>
                  <a:cubicBezTo>
                    <a:pt x="579" y="327"/>
                    <a:pt x="586" y="297"/>
                    <a:pt x="586" y="275"/>
                  </a:cubicBezTo>
                  <a:cubicBezTo>
                    <a:pt x="549" y="275"/>
                    <a:pt x="571" y="238"/>
                    <a:pt x="579" y="230"/>
                  </a:cubicBezTo>
                  <a:cubicBezTo>
                    <a:pt x="594" y="208"/>
                    <a:pt x="594" y="193"/>
                    <a:pt x="594" y="171"/>
                  </a:cubicBezTo>
                  <a:cubicBezTo>
                    <a:pt x="542" y="171"/>
                    <a:pt x="564" y="148"/>
                    <a:pt x="564" y="119"/>
                  </a:cubicBezTo>
                  <a:cubicBezTo>
                    <a:pt x="564" y="89"/>
                    <a:pt x="557" y="59"/>
                    <a:pt x="534" y="45"/>
                  </a:cubicBezTo>
                  <a:cubicBezTo>
                    <a:pt x="520" y="45"/>
                    <a:pt x="497" y="37"/>
                    <a:pt x="490" y="37"/>
                  </a:cubicBezTo>
                  <a:cubicBezTo>
                    <a:pt x="475" y="30"/>
                    <a:pt x="468" y="45"/>
                    <a:pt x="453" y="37"/>
                  </a:cubicBezTo>
                  <a:cubicBezTo>
                    <a:pt x="430" y="30"/>
                    <a:pt x="453" y="22"/>
                    <a:pt x="438" y="8"/>
                  </a:cubicBezTo>
                  <a:cubicBezTo>
                    <a:pt x="430" y="0"/>
                    <a:pt x="408" y="0"/>
                    <a:pt x="401" y="0"/>
                  </a:cubicBezTo>
                  <a:cubicBezTo>
                    <a:pt x="401" y="8"/>
                    <a:pt x="401" y="22"/>
                    <a:pt x="401" y="30"/>
                  </a:cubicBezTo>
                  <a:cubicBezTo>
                    <a:pt x="393" y="30"/>
                    <a:pt x="378" y="30"/>
                    <a:pt x="371" y="30"/>
                  </a:cubicBezTo>
                  <a:cubicBezTo>
                    <a:pt x="371" y="45"/>
                    <a:pt x="371" y="59"/>
                    <a:pt x="371" y="67"/>
                  </a:cubicBezTo>
                  <a:cubicBezTo>
                    <a:pt x="349" y="74"/>
                    <a:pt x="341" y="52"/>
                    <a:pt x="326" y="45"/>
                  </a:cubicBezTo>
                  <a:cubicBezTo>
                    <a:pt x="319" y="59"/>
                    <a:pt x="312" y="74"/>
                    <a:pt x="304" y="82"/>
                  </a:cubicBezTo>
                  <a:cubicBezTo>
                    <a:pt x="297" y="89"/>
                    <a:pt x="289" y="111"/>
                    <a:pt x="289" y="111"/>
                  </a:cubicBezTo>
                  <a:cubicBezTo>
                    <a:pt x="267" y="126"/>
                    <a:pt x="282" y="89"/>
                    <a:pt x="267" y="82"/>
                  </a:cubicBezTo>
                  <a:cubicBezTo>
                    <a:pt x="215" y="74"/>
                    <a:pt x="245" y="111"/>
                    <a:pt x="208" y="119"/>
                  </a:cubicBezTo>
                  <a:cubicBezTo>
                    <a:pt x="193" y="126"/>
                    <a:pt x="141" y="97"/>
                    <a:pt x="148" y="126"/>
                  </a:cubicBezTo>
                  <a:cubicBezTo>
                    <a:pt x="133" y="126"/>
                    <a:pt x="111" y="126"/>
                    <a:pt x="96" y="126"/>
                  </a:cubicBezTo>
                  <a:cubicBezTo>
                    <a:pt x="96" y="156"/>
                    <a:pt x="126" y="171"/>
                    <a:pt x="133" y="193"/>
                  </a:cubicBezTo>
                  <a:cubicBezTo>
                    <a:pt x="133" y="208"/>
                    <a:pt x="126" y="253"/>
                    <a:pt x="118" y="275"/>
                  </a:cubicBezTo>
                  <a:cubicBezTo>
                    <a:pt x="111" y="282"/>
                    <a:pt x="104" y="297"/>
                    <a:pt x="96" y="312"/>
                  </a:cubicBezTo>
                  <a:cubicBezTo>
                    <a:pt x="89" y="327"/>
                    <a:pt x="89" y="327"/>
                    <a:pt x="81" y="342"/>
                  </a:cubicBezTo>
                  <a:cubicBezTo>
                    <a:pt x="74" y="356"/>
                    <a:pt x="74" y="364"/>
                    <a:pt x="66" y="379"/>
                  </a:cubicBezTo>
                  <a:cubicBezTo>
                    <a:pt x="59" y="408"/>
                    <a:pt x="22" y="408"/>
                    <a:pt x="22" y="438"/>
                  </a:cubicBezTo>
                  <a:cubicBezTo>
                    <a:pt x="22" y="468"/>
                    <a:pt x="37" y="490"/>
                    <a:pt x="37" y="520"/>
                  </a:cubicBezTo>
                  <a:cubicBezTo>
                    <a:pt x="29" y="535"/>
                    <a:pt x="15" y="550"/>
                    <a:pt x="22" y="572"/>
                  </a:cubicBezTo>
                  <a:cubicBezTo>
                    <a:pt x="29" y="616"/>
                    <a:pt x="44" y="639"/>
                    <a:pt x="0" y="661"/>
                  </a:cubicBezTo>
                  <a:lnTo>
                    <a:pt x="15" y="668"/>
                  </a:lnTo>
                  <a:cubicBezTo>
                    <a:pt x="22" y="683"/>
                    <a:pt x="15" y="713"/>
                    <a:pt x="15" y="743"/>
                  </a:cubicBezTo>
                  <a:cubicBezTo>
                    <a:pt x="15" y="743"/>
                    <a:pt x="22" y="750"/>
                    <a:pt x="29" y="765"/>
                  </a:cubicBezTo>
                  <a:cubicBezTo>
                    <a:pt x="22" y="757"/>
                    <a:pt x="52" y="780"/>
                    <a:pt x="52" y="78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1" name="Freeform 28"/>
            <p:cNvSpPr>
              <a:spLocks noChangeArrowheads="1"/>
            </p:cNvSpPr>
            <p:nvPr/>
          </p:nvSpPr>
          <p:spPr bwMode="auto">
            <a:xfrm>
              <a:off x="11512010" y="8867575"/>
              <a:ext cx="26689" cy="32388"/>
            </a:xfrm>
            <a:custGeom>
              <a:avLst/>
              <a:gdLst>
                <a:gd name="T0" fmla="*/ 52 w 60"/>
                <a:gd name="T1" fmla="*/ 0 h 75"/>
                <a:gd name="T2" fmla="*/ 52 w 60"/>
                <a:gd name="T3" fmla="*/ 0 h 75"/>
                <a:gd name="T4" fmla="*/ 59 w 60"/>
                <a:gd name="T5" fmla="*/ 44 h 75"/>
                <a:gd name="T6" fmla="*/ 59 w 60"/>
                <a:gd name="T7" fmla="*/ 0 h 75"/>
                <a:gd name="T8" fmla="*/ 52 w 60"/>
                <a:gd name="T9" fmla="*/ 0 h 75"/>
              </a:gdLst>
              <a:ahLst/>
              <a:cxnLst>
                <a:cxn ang="0">
                  <a:pos x="T0" y="T1"/>
                </a:cxn>
                <a:cxn ang="0">
                  <a:pos x="T2" y="T3"/>
                </a:cxn>
                <a:cxn ang="0">
                  <a:pos x="T4" y="T5"/>
                </a:cxn>
                <a:cxn ang="0">
                  <a:pos x="T6" y="T7"/>
                </a:cxn>
                <a:cxn ang="0">
                  <a:pos x="T8" y="T9"/>
                </a:cxn>
              </a:cxnLst>
              <a:rect l="0" t="0" r="r" b="b"/>
              <a:pathLst>
                <a:path w="60" h="75">
                  <a:moveTo>
                    <a:pt x="52" y="0"/>
                  </a:moveTo>
                  <a:lnTo>
                    <a:pt x="52" y="0"/>
                  </a:lnTo>
                  <a:cubicBezTo>
                    <a:pt x="44" y="15"/>
                    <a:pt x="0" y="74"/>
                    <a:pt x="59" y="44"/>
                  </a:cubicBezTo>
                  <a:cubicBezTo>
                    <a:pt x="52" y="37"/>
                    <a:pt x="59" y="15"/>
                    <a:pt x="59" y="0"/>
                  </a:cubicBezTo>
                  <a:lnTo>
                    <a:pt x="52" y="0"/>
                  </a:ln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2" name="Freeform 29"/>
            <p:cNvSpPr>
              <a:spLocks noChangeArrowheads="1"/>
            </p:cNvSpPr>
            <p:nvPr/>
          </p:nvSpPr>
          <p:spPr bwMode="auto">
            <a:xfrm>
              <a:off x="10169929" y="10488814"/>
              <a:ext cx="1345894" cy="1745070"/>
            </a:xfrm>
            <a:custGeom>
              <a:avLst/>
              <a:gdLst>
                <a:gd name="T0" fmla="*/ 2874 w 3112"/>
                <a:gd name="T1" fmla="*/ 15 h 4041"/>
                <a:gd name="T2" fmla="*/ 2762 w 3112"/>
                <a:gd name="T3" fmla="*/ 208 h 4041"/>
                <a:gd name="T4" fmla="*/ 2502 w 3112"/>
                <a:gd name="T5" fmla="*/ 238 h 4041"/>
                <a:gd name="T6" fmla="*/ 2317 w 3112"/>
                <a:gd name="T7" fmla="*/ 334 h 4041"/>
                <a:gd name="T8" fmla="*/ 2064 w 3112"/>
                <a:gd name="T9" fmla="*/ 334 h 4041"/>
                <a:gd name="T10" fmla="*/ 1804 w 3112"/>
                <a:gd name="T11" fmla="*/ 520 h 4041"/>
                <a:gd name="T12" fmla="*/ 1515 w 3112"/>
                <a:gd name="T13" fmla="*/ 572 h 4041"/>
                <a:gd name="T14" fmla="*/ 1448 w 3112"/>
                <a:gd name="T15" fmla="*/ 549 h 4041"/>
                <a:gd name="T16" fmla="*/ 1173 w 3112"/>
                <a:gd name="T17" fmla="*/ 601 h 4041"/>
                <a:gd name="T18" fmla="*/ 1032 w 3112"/>
                <a:gd name="T19" fmla="*/ 869 h 4041"/>
                <a:gd name="T20" fmla="*/ 1106 w 3112"/>
                <a:gd name="T21" fmla="*/ 1114 h 4041"/>
                <a:gd name="T22" fmla="*/ 794 w 3112"/>
                <a:gd name="T23" fmla="*/ 1277 h 4041"/>
                <a:gd name="T24" fmla="*/ 557 w 3112"/>
                <a:gd name="T25" fmla="*/ 1255 h 4041"/>
                <a:gd name="T26" fmla="*/ 245 w 3112"/>
                <a:gd name="T27" fmla="*/ 1403 h 4041"/>
                <a:gd name="T28" fmla="*/ 155 w 3112"/>
                <a:gd name="T29" fmla="*/ 1337 h 4041"/>
                <a:gd name="T30" fmla="*/ 0 w 3112"/>
                <a:gd name="T31" fmla="*/ 1500 h 4041"/>
                <a:gd name="T32" fmla="*/ 222 w 3112"/>
                <a:gd name="T33" fmla="*/ 1604 h 4041"/>
                <a:gd name="T34" fmla="*/ 349 w 3112"/>
                <a:gd name="T35" fmla="*/ 1842 h 4041"/>
                <a:gd name="T36" fmla="*/ 445 w 3112"/>
                <a:gd name="T37" fmla="*/ 2116 h 4041"/>
                <a:gd name="T38" fmla="*/ 497 w 3112"/>
                <a:gd name="T39" fmla="*/ 2473 h 4041"/>
                <a:gd name="T40" fmla="*/ 675 w 3112"/>
                <a:gd name="T41" fmla="*/ 2540 h 4041"/>
                <a:gd name="T42" fmla="*/ 690 w 3112"/>
                <a:gd name="T43" fmla="*/ 2792 h 4041"/>
                <a:gd name="T44" fmla="*/ 779 w 3112"/>
                <a:gd name="T45" fmla="*/ 3030 h 4041"/>
                <a:gd name="T46" fmla="*/ 675 w 3112"/>
                <a:gd name="T47" fmla="*/ 3446 h 4041"/>
                <a:gd name="T48" fmla="*/ 653 w 3112"/>
                <a:gd name="T49" fmla="*/ 3683 h 4041"/>
                <a:gd name="T50" fmla="*/ 594 w 3112"/>
                <a:gd name="T51" fmla="*/ 3876 h 4041"/>
                <a:gd name="T52" fmla="*/ 690 w 3112"/>
                <a:gd name="T53" fmla="*/ 3980 h 4041"/>
                <a:gd name="T54" fmla="*/ 928 w 3112"/>
                <a:gd name="T55" fmla="*/ 4017 h 4041"/>
                <a:gd name="T56" fmla="*/ 1069 w 3112"/>
                <a:gd name="T57" fmla="*/ 3965 h 4041"/>
                <a:gd name="T58" fmla="*/ 1202 w 3112"/>
                <a:gd name="T59" fmla="*/ 3876 h 4041"/>
                <a:gd name="T60" fmla="*/ 1344 w 3112"/>
                <a:gd name="T61" fmla="*/ 3728 h 4041"/>
                <a:gd name="T62" fmla="*/ 1277 w 3112"/>
                <a:gd name="T63" fmla="*/ 3654 h 4041"/>
                <a:gd name="T64" fmla="*/ 1403 w 3112"/>
                <a:gd name="T65" fmla="*/ 3438 h 4041"/>
                <a:gd name="T66" fmla="*/ 1529 w 3112"/>
                <a:gd name="T67" fmla="*/ 3327 h 4041"/>
                <a:gd name="T68" fmla="*/ 1812 w 3112"/>
                <a:gd name="T69" fmla="*/ 3230 h 4041"/>
                <a:gd name="T70" fmla="*/ 1915 w 3112"/>
                <a:gd name="T71" fmla="*/ 3186 h 4041"/>
                <a:gd name="T72" fmla="*/ 2116 w 3112"/>
                <a:gd name="T73" fmla="*/ 3156 h 4041"/>
                <a:gd name="T74" fmla="*/ 2019 w 3112"/>
                <a:gd name="T75" fmla="*/ 2896 h 4041"/>
                <a:gd name="T76" fmla="*/ 2235 w 3112"/>
                <a:gd name="T77" fmla="*/ 2621 h 4041"/>
                <a:gd name="T78" fmla="*/ 2272 w 3112"/>
                <a:gd name="T79" fmla="*/ 2458 h 4041"/>
                <a:gd name="T80" fmla="*/ 2435 w 3112"/>
                <a:gd name="T81" fmla="*/ 2406 h 4041"/>
                <a:gd name="T82" fmla="*/ 2599 w 3112"/>
                <a:gd name="T83" fmla="*/ 2376 h 4041"/>
                <a:gd name="T84" fmla="*/ 2666 w 3112"/>
                <a:gd name="T85" fmla="*/ 2428 h 4041"/>
                <a:gd name="T86" fmla="*/ 2703 w 3112"/>
                <a:gd name="T87" fmla="*/ 1960 h 4041"/>
                <a:gd name="T88" fmla="*/ 2688 w 3112"/>
                <a:gd name="T89" fmla="*/ 1559 h 4041"/>
                <a:gd name="T90" fmla="*/ 2658 w 3112"/>
                <a:gd name="T91" fmla="*/ 1359 h 4041"/>
                <a:gd name="T92" fmla="*/ 2606 w 3112"/>
                <a:gd name="T93" fmla="*/ 1329 h 4041"/>
                <a:gd name="T94" fmla="*/ 2532 w 3112"/>
                <a:gd name="T95" fmla="*/ 1248 h 4041"/>
                <a:gd name="T96" fmla="*/ 2569 w 3112"/>
                <a:gd name="T97" fmla="*/ 1158 h 4041"/>
                <a:gd name="T98" fmla="*/ 2628 w 3112"/>
                <a:gd name="T99" fmla="*/ 1203 h 4041"/>
                <a:gd name="T100" fmla="*/ 2725 w 3112"/>
                <a:gd name="T101" fmla="*/ 1158 h 4041"/>
                <a:gd name="T102" fmla="*/ 2740 w 3112"/>
                <a:gd name="T103" fmla="*/ 1025 h 4041"/>
                <a:gd name="T104" fmla="*/ 2784 w 3112"/>
                <a:gd name="T105" fmla="*/ 1010 h 4041"/>
                <a:gd name="T106" fmla="*/ 2903 w 3112"/>
                <a:gd name="T107" fmla="*/ 861 h 4041"/>
                <a:gd name="T108" fmla="*/ 2881 w 3112"/>
                <a:gd name="T109" fmla="*/ 750 h 4041"/>
                <a:gd name="T110" fmla="*/ 3044 w 3112"/>
                <a:gd name="T111" fmla="*/ 542 h 4041"/>
                <a:gd name="T112" fmla="*/ 3052 w 3112"/>
                <a:gd name="T113" fmla="*/ 59 h 4041"/>
                <a:gd name="T114" fmla="*/ 2606 w 3112"/>
                <a:gd name="T115" fmla="*/ 1931 h 4041"/>
                <a:gd name="T116" fmla="*/ 2651 w 3112"/>
                <a:gd name="T117" fmla="*/ 2050 h 4041"/>
                <a:gd name="T118" fmla="*/ 2569 w 3112"/>
                <a:gd name="T119" fmla="*/ 1968 h 4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12" h="4041">
                  <a:moveTo>
                    <a:pt x="2896" y="52"/>
                  </a:moveTo>
                  <a:lnTo>
                    <a:pt x="2896" y="52"/>
                  </a:lnTo>
                  <a:cubicBezTo>
                    <a:pt x="2896" y="44"/>
                    <a:pt x="2888" y="30"/>
                    <a:pt x="2888" y="22"/>
                  </a:cubicBezTo>
                  <a:cubicBezTo>
                    <a:pt x="2888" y="15"/>
                    <a:pt x="2881" y="15"/>
                    <a:pt x="2874" y="15"/>
                  </a:cubicBezTo>
                  <a:cubicBezTo>
                    <a:pt x="2874" y="7"/>
                    <a:pt x="2859" y="0"/>
                    <a:pt x="2844" y="7"/>
                  </a:cubicBezTo>
                  <a:cubicBezTo>
                    <a:pt x="2836" y="30"/>
                    <a:pt x="2836" y="52"/>
                    <a:pt x="2836" y="74"/>
                  </a:cubicBezTo>
                  <a:cubicBezTo>
                    <a:pt x="2777" y="67"/>
                    <a:pt x="2792" y="134"/>
                    <a:pt x="2747" y="156"/>
                  </a:cubicBezTo>
                  <a:cubicBezTo>
                    <a:pt x="2740" y="178"/>
                    <a:pt x="2769" y="186"/>
                    <a:pt x="2762" y="208"/>
                  </a:cubicBezTo>
                  <a:cubicBezTo>
                    <a:pt x="2703" y="215"/>
                    <a:pt x="2658" y="193"/>
                    <a:pt x="2658" y="267"/>
                  </a:cubicBezTo>
                  <a:cubicBezTo>
                    <a:pt x="2636" y="267"/>
                    <a:pt x="2614" y="275"/>
                    <a:pt x="2599" y="267"/>
                  </a:cubicBezTo>
                  <a:cubicBezTo>
                    <a:pt x="2606" y="223"/>
                    <a:pt x="2539" y="156"/>
                    <a:pt x="2532" y="230"/>
                  </a:cubicBezTo>
                  <a:cubicBezTo>
                    <a:pt x="2524" y="230"/>
                    <a:pt x="2517" y="238"/>
                    <a:pt x="2502" y="238"/>
                  </a:cubicBezTo>
                  <a:cubicBezTo>
                    <a:pt x="2502" y="186"/>
                    <a:pt x="2495" y="171"/>
                    <a:pt x="2443" y="163"/>
                  </a:cubicBezTo>
                  <a:cubicBezTo>
                    <a:pt x="2398" y="163"/>
                    <a:pt x="2339" y="178"/>
                    <a:pt x="2406" y="201"/>
                  </a:cubicBezTo>
                  <a:cubicBezTo>
                    <a:pt x="2369" y="223"/>
                    <a:pt x="2406" y="267"/>
                    <a:pt x="2369" y="282"/>
                  </a:cubicBezTo>
                  <a:cubicBezTo>
                    <a:pt x="2339" y="290"/>
                    <a:pt x="2331" y="297"/>
                    <a:pt x="2317" y="334"/>
                  </a:cubicBezTo>
                  <a:cubicBezTo>
                    <a:pt x="2294" y="379"/>
                    <a:pt x="2257" y="267"/>
                    <a:pt x="2250" y="364"/>
                  </a:cubicBezTo>
                  <a:cubicBezTo>
                    <a:pt x="2235" y="356"/>
                    <a:pt x="2227" y="364"/>
                    <a:pt x="2220" y="364"/>
                  </a:cubicBezTo>
                  <a:cubicBezTo>
                    <a:pt x="2220" y="401"/>
                    <a:pt x="2175" y="401"/>
                    <a:pt x="2146" y="401"/>
                  </a:cubicBezTo>
                  <a:cubicBezTo>
                    <a:pt x="2109" y="394"/>
                    <a:pt x="2101" y="349"/>
                    <a:pt x="2064" y="334"/>
                  </a:cubicBezTo>
                  <a:cubicBezTo>
                    <a:pt x="1982" y="319"/>
                    <a:pt x="1878" y="341"/>
                    <a:pt x="1804" y="371"/>
                  </a:cubicBezTo>
                  <a:cubicBezTo>
                    <a:pt x="1804" y="386"/>
                    <a:pt x="1797" y="409"/>
                    <a:pt x="1804" y="423"/>
                  </a:cubicBezTo>
                  <a:cubicBezTo>
                    <a:pt x="1804" y="423"/>
                    <a:pt x="1804" y="423"/>
                    <a:pt x="1812" y="423"/>
                  </a:cubicBezTo>
                  <a:cubicBezTo>
                    <a:pt x="1812" y="453"/>
                    <a:pt x="1812" y="490"/>
                    <a:pt x="1804" y="520"/>
                  </a:cubicBezTo>
                  <a:cubicBezTo>
                    <a:pt x="1767" y="512"/>
                    <a:pt x="1745" y="587"/>
                    <a:pt x="1722" y="609"/>
                  </a:cubicBezTo>
                  <a:cubicBezTo>
                    <a:pt x="1685" y="639"/>
                    <a:pt x="1648" y="691"/>
                    <a:pt x="1596" y="661"/>
                  </a:cubicBezTo>
                  <a:cubicBezTo>
                    <a:pt x="1574" y="654"/>
                    <a:pt x="1529" y="631"/>
                    <a:pt x="1522" y="609"/>
                  </a:cubicBezTo>
                  <a:cubicBezTo>
                    <a:pt x="1515" y="601"/>
                    <a:pt x="1522" y="579"/>
                    <a:pt x="1515" y="572"/>
                  </a:cubicBezTo>
                  <a:cubicBezTo>
                    <a:pt x="1507" y="601"/>
                    <a:pt x="1500" y="631"/>
                    <a:pt x="1500" y="639"/>
                  </a:cubicBezTo>
                  <a:cubicBezTo>
                    <a:pt x="1500" y="631"/>
                    <a:pt x="1507" y="601"/>
                    <a:pt x="1515" y="572"/>
                  </a:cubicBezTo>
                  <a:cubicBezTo>
                    <a:pt x="1507" y="572"/>
                    <a:pt x="1507" y="564"/>
                    <a:pt x="1507" y="564"/>
                  </a:cubicBezTo>
                  <a:cubicBezTo>
                    <a:pt x="1485" y="557"/>
                    <a:pt x="1462" y="557"/>
                    <a:pt x="1448" y="549"/>
                  </a:cubicBezTo>
                  <a:cubicBezTo>
                    <a:pt x="1425" y="535"/>
                    <a:pt x="1418" y="512"/>
                    <a:pt x="1396" y="498"/>
                  </a:cubicBezTo>
                  <a:cubicBezTo>
                    <a:pt x="1351" y="483"/>
                    <a:pt x="1351" y="572"/>
                    <a:pt x="1307" y="512"/>
                  </a:cubicBezTo>
                  <a:cubicBezTo>
                    <a:pt x="1292" y="490"/>
                    <a:pt x="1202" y="468"/>
                    <a:pt x="1195" y="498"/>
                  </a:cubicBezTo>
                  <a:cubicBezTo>
                    <a:pt x="1188" y="535"/>
                    <a:pt x="1188" y="572"/>
                    <a:pt x="1173" y="601"/>
                  </a:cubicBezTo>
                  <a:cubicBezTo>
                    <a:pt x="1151" y="646"/>
                    <a:pt x="1069" y="631"/>
                    <a:pt x="1032" y="631"/>
                  </a:cubicBezTo>
                  <a:cubicBezTo>
                    <a:pt x="1032" y="668"/>
                    <a:pt x="1039" y="720"/>
                    <a:pt x="1024" y="750"/>
                  </a:cubicBezTo>
                  <a:cubicBezTo>
                    <a:pt x="1032" y="750"/>
                    <a:pt x="1039" y="757"/>
                    <a:pt x="1047" y="750"/>
                  </a:cubicBezTo>
                  <a:cubicBezTo>
                    <a:pt x="1047" y="795"/>
                    <a:pt x="1054" y="839"/>
                    <a:pt x="1032" y="869"/>
                  </a:cubicBezTo>
                  <a:cubicBezTo>
                    <a:pt x="1010" y="891"/>
                    <a:pt x="957" y="921"/>
                    <a:pt x="935" y="943"/>
                  </a:cubicBezTo>
                  <a:cubicBezTo>
                    <a:pt x="972" y="988"/>
                    <a:pt x="1113" y="943"/>
                    <a:pt x="1136" y="1003"/>
                  </a:cubicBezTo>
                  <a:cubicBezTo>
                    <a:pt x="1143" y="1032"/>
                    <a:pt x="1136" y="1062"/>
                    <a:pt x="1128" y="1091"/>
                  </a:cubicBezTo>
                  <a:cubicBezTo>
                    <a:pt x="1128" y="1106"/>
                    <a:pt x="1113" y="1106"/>
                    <a:pt x="1106" y="1114"/>
                  </a:cubicBezTo>
                  <a:cubicBezTo>
                    <a:pt x="1084" y="1129"/>
                    <a:pt x="1084" y="1151"/>
                    <a:pt x="1084" y="1173"/>
                  </a:cubicBezTo>
                  <a:cubicBezTo>
                    <a:pt x="1039" y="1173"/>
                    <a:pt x="980" y="1158"/>
                    <a:pt x="943" y="1196"/>
                  </a:cubicBezTo>
                  <a:cubicBezTo>
                    <a:pt x="913" y="1225"/>
                    <a:pt x="913" y="1270"/>
                    <a:pt x="905" y="1307"/>
                  </a:cubicBezTo>
                  <a:cubicBezTo>
                    <a:pt x="876" y="1307"/>
                    <a:pt x="824" y="1277"/>
                    <a:pt x="794" y="1277"/>
                  </a:cubicBezTo>
                  <a:cubicBezTo>
                    <a:pt x="750" y="1262"/>
                    <a:pt x="712" y="1255"/>
                    <a:pt x="668" y="1270"/>
                  </a:cubicBezTo>
                  <a:cubicBezTo>
                    <a:pt x="668" y="1277"/>
                    <a:pt x="668" y="1292"/>
                    <a:pt x="660" y="1300"/>
                  </a:cubicBezTo>
                  <a:cubicBezTo>
                    <a:pt x="638" y="1307"/>
                    <a:pt x="631" y="1277"/>
                    <a:pt x="623" y="1262"/>
                  </a:cubicBezTo>
                  <a:cubicBezTo>
                    <a:pt x="601" y="1248"/>
                    <a:pt x="579" y="1255"/>
                    <a:pt x="557" y="1255"/>
                  </a:cubicBezTo>
                  <a:cubicBezTo>
                    <a:pt x="512" y="1262"/>
                    <a:pt x="475" y="1292"/>
                    <a:pt x="467" y="1337"/>
                  </a:cubicBezTo>
                  <a:cubicBezTo>
                    <a:pt x="453" y="1389"/>
                    <a:pt x="453" y="1403"/>
                    <a:pt x="386" y="1396"/>
                  </a:cubicBezTo>
                  <a:cubicBezTo>
                    <a:pt x="363" y="1389"/>
                    <a:pt x="334" y="1389"/>
                    <a:pt x="304" y="1389"/>
                  </a:cubicBezTo>
                  <a:cubicBezTo>
                    <a:pt x="289" y="1396"/>
                    <a:pt x="267" y="1411"/>
                    <a:pt x="245" y="1403"/>
                  </a:cubicBezTo>
                  <a:cubicBezTo>
                    <a:pt x="252" y="1403"/>
                    <a:pt x="245" y="1344"/>
                    <a:pt x="237" y="1337"/>
                  </a:cubicBezTo>
                  <a:cubicBezTo>
                    <a:pt x="215" y="1322"/>
                    <a:pt x="178" y="1329"/>
                    <a:pt x="155" y="1337"/>
                  </a:cubicBezTo>
                  <a:cubicBezTo>
                    <a:pt x="155" y="1366"/>
                    <a:pt x="163" y="1411"/>
                    <a:pt x="163" y="1411"/>
                  </a:cubicBezTo>
                  <a:cubicBezTo>
                    <a:pt x="163" y="1411"/>
                    <a:pt x="155" y="1366"/>
                    <a:pt x="155" y="1337"/>
                  </a:cubicBezTo>
                  <a:cubicBezTo>
                    <a:pt x="155" y="1337"/>
                    <a:pt x="155" y="1337"/>
                    <a:pt x="148" y="1337"/>
                  </a:cubicBezTo>
                  <a:cubicBezTo>
                    <a:pt x="148" y="1389"/>
                    <a:pt x="89" y="1359"/>
                    <a:pt x="89" y="1411"/>
                  </a:cubicBezTo>
                  <a:cubicBezTo>
                    <a:pt x="52" y="1418"/>
                    <a:pt x="37" y="1389"/>
                    <a:pt x="7" y="1381"/>
                  </a:cubicBezTo>
                  <a:cubicBezTo>
                    <a:pt x="0" y="1418"/>
                    <a:pt x="0" y="1463"/>
                    <a:pt x="0" y="1500"/>
                  </a:cubicBezTo>
                  <a:cubicBezTo>
                    <a:pt x="29" y="1500"/>
                    <a:pt x="52" y="1493"/>
                    <a:pt x="74" y="1515"/>
                  </a:cubicBezTo>
                  <a:cubicBezTo>
                    <a:pt x="96" y="1530"/>
                    <a:pt x="118" y="1522"/>
                    <a:pt x="133" y="1537"/>
                  </a:cubicBezTo>
                  <a:cubicBezTo>
                    <a:pt x="155" y="1545"/>
                    <a:pt x="155" y="1567"/>
                    <a:pt x="178" y="1574"/>
                  </a:cubicBezTo>
                  <a:cubicBezTo>
                    <a:pt x="193" y="1582"/>
                    <a:pt x="222" y="1582"/>
                    <a:pt x="222" y="1604"/>
                  </a:cubicBezTo>
                  <a:cubicBezTo>
                    <a:pt x="200" y="1611"/>
                    <a:pt x="148" y="1686"/>
                    <a:pt x="148" y="1708"/>
                  </a:cubicBezTo>
                  <a:cubicBezTo>
                    <a:pt x="141" y="1708"/>
                    <a:pt x="141" y="1708"/>
                    <a:pt x="133" y="1708"/>
                  </a:cubicBezTo>
                  <a:cubicBezTo>
                    <a:pt x="193" y="1708"/>
                    <a:pt x="267" y="1686"/>
                    <a:pt x="319" y="1715"/>
                  </a:cubicBezTo>
                  <a:cubicBezTo>
                    <a:pt x="363" y="1738"/>
                    <a:pt x="349" y="1797"/>
                    <a:pt x="349" y="1842"/>
                  </a:cubicBezTo>
                  <a:cubicBezTo>
                    <a:pt x="334" y="1842"/>
                    <a:pt x="326" y="1842"/>
                    <a:pt x="311" y="1842"/>
                  </a:cubicBezTo>
                  <a:cubicBezTo>
                    <a:pt x="297" y="1864"/>
                    <a:pt x="311" y="1901"/>
                    <a:pt x="304" y="1923"/>
                  </a:cubicBezTo>
                  <a:cubicBezTo>
                    <a:pt x="326" y="1923"/>
                    <a:pt x="415" y="1968"/>
                    <a:pt x="430" y="1990"/>
                  </a:cubicBezTo>
                  <a:cubicBezTo>
                    <a:pt x="460" y="2027"/>
                    <a:pt x="453" y="2079"/>
                    <a:pt x="445" y="2116"/>
                  </a:cubicBezTo>
                  <a:cubicBezTo>
                    <a:pt x="415" y="2139"/>
                    <a:pt x="423" y="2191"/>
                    <a:pt x="415" y="2228"/>
                  </a:cubicBezTo>
                  <a:cubicBezTo>
                    <a:pt x="408" y="2265"/>
                    <a:pt x="400" y="2302"/>
                    <a:pt x="408" y="2339"/>
                  </a:cubicBezTo>
                  <a:cubicBezTo>
                    <a:pt x="415" y="2369"/>
                    <a:pt x="415" y="2406"/>
                    <a:pt x="438" y="2421"/>
                  </a:cubicBezTo>
                  <a:cubicBezTo>
                    <a:pt x="460" y="2436"/>
                    <a:pt x="497" y="2436"/>
                    <a:pt x="497" y="2473"/>
                  </a:cubicBezTo>
                  <a:cubicBezTo>
                    <a:pt x="505" y="2473"/>
                    <a:pt x="512" y="2473"/>
                    <a:pt x="519" y="2465"/>
                  </a:cubicBezTo>
                  <a:cubicBezTo>
                    <a:pt x="519" y="2413"/>
                    <a:pt x="571" y="2428"/>
                    <a:pt x="594" y="2391"/>
                  </a:cubicBezTo>
                  <a:cubicBezTo>
                    <a:pt x="616" y="2369"/>
                    <a:pt x="668" y="2361"/>
                    <a:pt x="698" y="2376"/>
                  </a:cubicBezTo>
                  <a:cubicBezTo>
                    <a:pt x="735" y="2399"/>
                    <a:pt x="742" y="2547"/>
                    <a:pt x="675" y="2540"/>
                  </a:cubicBezTo>
                  <a:cubicBezTo>
                    <a:pt x="675" y="2562"/>
                    <a:pt x="690" y="2569"/>
                    <a:pt x="683" y="2592"/>
                  </a:cubicBezTo>
                  <a:cubicBezTo>
                    <a:pt x="794" y="2607"/>
                    <a:pt x="668" y="2696"/>
                    <a:pt x="683" y="2748"/>
                  </a:cubicBezTo>
                  <a:cubicBezTo>
                    <a:pt x="683" y="2748"/>
                    <a:pt x="683" y="2748"/>
                    <a:pt x="690" y="2748"/>
                  </a:cubicBezTo>
                  <a:cubicBezTo>
                    <a:pt x="690" y="2762"/>
                    <a:pt x="690" y="2777"/>
                    <a:pt x="690" y="2792"/>
                  </a:cubicBezTo>
                  <a:cubicBezTo>
                    <a:pt x="638" y="2807"/>
                    <a:pt x="675" y="2918"/>
                    <a:pt x="631" y="2918"/>
                  </a:cubicBezTo>
                  <a:cubicBezTo>
                    <a:pt x="668" y="2926"/>
                    <a:pt x="683" y="2970"/>
                    <a:pt x="720" y="2963"/>
                  </a:cubicBezTo>
                  <a:cubicBezTo>
                    <a:pt x="735" y="2948"/>
                    <a:pt x="742" y="2926"/>
                    <a:pt x="772" y="2933"/>
                  </a:cubicBezTo>
                  <a:cubicBezTo>
                    <a:pt x="765" y="2978"/>
                    <a:pt x="824" y="3000"/>
                    <a:pt x="779" y="3030"/>
                  </a:cubicBezTo>
                  <a:cubicBezTo>
                    <a:pt x="757" y="3045"/>
                    <a:pt x="742" y="3119"/>
                    <a:pt x="742" y="3149"/>
                  </a:cubicBezTo>
                  <a:cubicBezTo>
                    <a:pt x="683" y="3134"/>
                    <a:pt x="690" y="3267"/>
                    <a:pt x="668" y="3305"/>
                  </a:cubicBezTo>
                  <a:cubicBezTo>
                    <a:pt x="653" y="3334"/>
                    <a:pt x="608" y="3334"/>
                    <a:pt x="616" y="3364"/>
                  </a:cubicBezTo>
                  <a:cubicBezTo>
                    <a:pt x="623" y="3394"/>
                    <a:pt x="653" y="3446"/>
                    <a:pt x="675" y="3446"/>
                  </a:cubicBezTo>
                  <a:cubicBezTo>
                    <a:pt x="683" y="3475"/>
                    <a:pt x="683" y="3505"/>
                    <a:pt x="675" y="3527"/>
                  </a:cubicBezTo>
                  <a:cubicBezTo>
                    <a:pt x="646" y="3527"/>
                    <a:pt x="616" y="3564"/>
                    <a:pt x="616" y="3587"/>
                  </a:cubicBezTo>
                  <a:cubicBezTo>
                    <a:pt x="608" y="3624"/>
                    <a:pt x="646" y="3646"/>
                    <a:pt x="646" y="3683"/>
                  </a:cubicBezTo>
                  <a:cubicBezTo>
                    <a:pt x="653" y="3683"/>
                    <a:pt x="653" y="3683"/>
                    <a:pt x="653" y="3683"/>
                  </a:cubicBezTo>
                  <a:cubicBezTo>
                    <a:pt x="668" y="3728"/>
                    <a:pt x="683" y="3787"/>
                    <a:pt x="616" y="3757"/>
                  </a:cubicBezTo>
                  <a:cubicBezTo>
                    <a:pt x="616" y="3772"/>
                    <a:pt x="616" y="3787"/>
                    <a:pt x="616" y="3802"/>
                  </a:cubicBezTo>
                  <a:cubicBezTo>
                    <a:pt x="608" y="3802"/>
                    <a:pt x="608" y="3809"/>
                    <a:pt x="601" y="3802"/>
                  </a:cubicBezTo>
                  <a:cubicBezTo>
                    <a:pt x="601" y="3832"/>
                    <a:pt x="601" y="3854"/>
                    <a:pt x="594" y="3876"/>
                  </a:cubicBezTo>
                  <a:cubicBezTo>
                    <a:pt x="594" y="3884"/>
                    <a:pt x="586" y="3884"/>
                    <a:pt x="579" y="3884"/>
                  </a:cubicBezTo>
                  <a:cubicBezTo>
                    <a:pt x="579" y="3884"/>
                    <a:pt x="571" y="3891"/>
                    <a:pt x="564" y="3891"/>
                  </a:cubicBezTo>
                  <a:cubicBezTo>
                    <a:pt x="571" y="3906"/>
                    <a:pt x="579" y="3921"/>
                    <a:pt x="594" y="3936"/>
                  </a:cubicBezTo>
                  <a:cubicBezTo>
                    <a:pt x="616" y="3951"/>
                    <a:pt x="660" y="3965"/>
                    <a:pt x="690" y="3980"/>
                  </a:cubicBezTo>
                  <a:cubicBezTo>
                    <a:pt x="735" y="3995"/>
                    <a:pt x="779" y="4017"/>
                    <a:pt x="824" y="4032"/>
                  </a:cubicBezTo>
                  <a:cubicBezTo>
                    <a:pt x="846" y="4032"/>
                    <a:pt x="868" y="4032"/>
                    <a:pt x="891" y="4032"/>
                  </a:cubicBezTo>
                  <a:cubicBezTo>
                    <a:pt x="898" y="4032"/>
                    <a:pt x="905" y="4040"/>
                    <a:pt x="913" y="4032"/>
                  </a:cubicBezTo>
                  <a:cubicBezTo>
                    <a:pt x="913" y="4032"/>
                    <a:pt x="920" y="4017"/>
                    <a:pt x="928" y="4017"/>
                  </a:cubicBezTo>
                  <a:lnTo>
                    <a:pt x="928" y="4017"/>
                  </a:lnTo>
                  <a:cubicBezTo>
                    <a:pt x="935" y="4010"/>
                    <a:pt x="935" y="3988"/>
                    <a:pt x="957" y="3980"/>
                  </a:cubicBezTo>
                  <a:cubicBezTo>
                    <a:pt x="965" y="3973"/>
                    <a:pt x="987" y="3980"/>
                    <a:pt x="1002" y="3980"/>
                  </a:cubicBezTo>
                  <a:cubicBezTo>
                    <a:pt x="1024" y="3980"/>
                    <a:pt x="1047" y="3973"/>
                    <a:pt x="1069" y="3965"/>
                  </a:cubicBezTo>
                  <a:cubicBezTo>
                    <a:pt x="1076" y="3958"/>
                    <a:pt x="1091" y="3951"/>
                    <a:pt x="1099" y="3943"/>
                  </a:cubicBezTo>
                  <a:cubicBezTo>
                    <a:pt x="1106" y="3921"/>
                    <a:pt x="1113" y="3906"/>
                    <a:pt x="1128" y="3891"/>
                  </a:cubicBezTo>
                  <a:cubicBezTo>
                    <a:pt x="1143" y="3884"/>
                    <a:pt x="1165" y="3884"/>
                    <a:pt x="1173" y="3876"/>
                  </a:cubicBezTo>
                  <a:cubicBezTo>
                    <a:pt x="1180" y="3876"/>
                    <a:pt x="1195" y="3876"/>
                    <a:pt x="1202" y="3876"/>
                  </a:cubicBezTo>
                  <a:cubicBezTo>
                    <a:pt x="1210" y="3876"/>
                    <a:pt x="1217" y="3862"/>
                    <a:pt x="1232" y="3862"/>
                  </a:cubicBezTo>
                  <a:cubicBezTo>
                    <a:pt x="1255" y="3847"/>
                    <a:pt x="1270" y="3847"/>
                    <a:pt x="1292" y="3824"/>
                  </a:cubicBezTo>
                  <a:cubicBezTo>
                    <a:pt x="1307" y="3809"/>
                    <a:pt x="1321" y="3787"/>
                    <a:pt x="1329" y="3765"/>
                  </a:cubicBezTo>
                  <a:cubicBezTo>
                    <a:pt x="1336" y="3750"/>
                    <a:pt x="1336" y="3735"/>
                    <a:pt x="1344" y="3728"/>
                  </a:cubicBezTo>
                  <a:cubicBezTo>
                    <a:pt x="1358" y="3713"/>
                    <a:pt x="1358" y="3713"/>
                    <a:pt x="1366" y="3698"/>
                  </a:cubicBezTo>
                  <a:cubicBezTo>
                    <a:pt x="1366" y="3691"/>
                    <a:pt x="1366" y="3661"/>
                    <a:pt x="1366" y="3654"/>
                  </a:cubicBezTo>
                  <a:cubicBezTo>
                    <a:pt x="1358" y="3646"/>
                    <a:pt x="1329" y="3646"/>
                    <a:pt x="1329" y="3654"/>
                  </a:cubicBezTo>
                  <a:cubicBezTo>
                    <a:pt x="1314" y="3654"/>
                    <a:pt x="1292" y="3654"/>
                    <a:pt x="1277" y="3654"/>
                  </a:cubicBezTo>
                  <a:cubicBezTo>
                    <a:pt x="1284" y="3624"/>
                    <a:pt x="1344" y="3639"/>
                    <a:pt x="1358" y="3639"/>
                  </a:cubicBezTo>
                  <a:cubicBezTo>
                    <a:pt x="1366" y="3617"/>
                    <a:pt x="1366" y="3602"/>
                    <a:pt x="1381" y="3587"/>
                  </a:cubicBezTo>
                  <a:cubicBezTo>
                    <a:pt x="1388" y="3579"/>
                    <a:pt x="1403" y="3564"/>
                    <a:pt x="1403" y="3550"/>
                  </a:cubicBezTo>
                  <a:cubicBezTo>
                    <a:pt x="1410" y="3512"/>
                    <a:pt x="1403" y="3475"/>
                    <a:pt x="1403" y="3438"/>
                  </a:cubicBezTo>
                  <a:cubicBezTo>
                    <a:pt x="1410" y="3423"/>
                    <a:pt x="1410" y="3386"/>
                    <a:pt x="1425" y="3371"/>
                  </a:cubicBezTo>
                  <a:cubicBezTo>
                    <a:pt x="1433" y="3364"/>
                    <a:pt x="1440" y="3371"/>
                    <a:pt x="1448" y="3364"/>
                  </a:cubicBezTo>
                  <a:cubicBezTo>
                    <a:pt x="1462" y="3364"/>
                    <a:pt x="1462" y="3357"/>
                    <a:pt x="1477" y="3349"/>
                  </a:cubicBezTo>
                  <a:cubicBezTo>
                    <a:pt x="1492" y="3334"/>
                    <a:pt x="1515" y="3342"/>
                    <a:pt x="1529" y="3327"/>
                  </a:cubicBezTo>
                  <a:cubicBezTo>
                    <a:pt x="1544" y="3312"/>
                    <a:pt x="1552" y="3290"/>
                    <a:pt x="1567" y="3282"/>
                  </a:cubicBezTo>
                  <a:cubicBezTo>
                    <a:pt x="1581" y="3267"/>
                    <a:pt x="1611" y="3267"/>
                    <a:pt x="1633" y="3267"/>
                  </a:cubicBezTo>
                  <a:cubicBezTo>
                    <a:pt x="1678" y="3260"/>
                    <a:pt x="1730" y="3252"/>
                    <a:pt x="1774" y="3238"/>
                  </a:cubicBezTo>
                  <a:cubicBezTo>
                    <a:pt x="1789" y="3230"/>
                    <a:pt x="1797" y="3230"/>
                    <a:pt x="1812" y="3230"/>
                  </a:cubicBezTo>
                  <a:cubicBezTo>
                    <a:pt x="1812" y="3230"/>
                    <a:pt x="1819" y="3223"/>
                    <a:pt x="1819" y="3215"/>
                  </a:cubicBezTo>
                  <a:cubicBezTo>
                    <a:pt x="1826" y="3208"/>
                    <a:pt x="1849" y="3208"/>
                    <a:pt x="1864" y="3208"/>
                  </a:cubicBezTo>
                  <a:cubicBezTo>
                    <a:pt x="1871" y="3193"/>
                    <a:pt x="1871" y="3193"/>
                    <a:pt x="1886" y="3186"/>
                  </a:cubicBezTo>
                  <a:cubicBezTo>
                    <a:pt x="1893" y="3186"/>
                    <a:pt x="1908" y="3186"/>
                    <a:pt x="1915" y="3186"/>
                  </a:cubicBezTo>
                  <a:cubicBezTo>
                    <a:pt x="1953" y="3171"/>
                    <a:pt x="1990" y="3163"/>
                    <a:pt x="2034" y="3171"/>
                  </a:cubicBezTo>
                  <a:cubicBezTo>
                    <a:pt x="2057" y="3171"/>
                    <a:pt x="2079" y="3178"/>
                    <a:pt x="2109" y="3178"/>
                  </a:cubicBezTo>
                  <a:cubicBezTo>
                    <a:pt x="2123" y="3178"/>
                    <a:pt x="2131" y="3171"/>
                    <a:pt x="2146" y="3163"/>
                  </a:cubicBezTo>
                  <a:cubicBezTo>
                    <a:pt x="2138" y="3163"/>
                    <a:pt x="2123" y="3156"/>
                    <a:pt x="2116" y="3156"/>
                  </a:cubicBezTo>
                  <a:cubicBezTo>
                    <a:pt x="2116" y="3149"/>
                    <a:pt x="2109" y="3141"/>
                    <a:pt x="2101" y="3134"/>
                  </a:cubicBezTo>
                  <a:cubicBezTo>
                    <a:pt x="2094" y="3134"/>
                    <a:pt x="2086" y="3134"/>
                    <a:pt x="2079" y="3126"/>
                  </a:cubicBezTo>
                  <a:cubicBezTo>
                    <a:pt x="2057" y="3112"/>
                    <a:pt x="2042" y="3104"/>
                    <a:pt x="2019" y="3097"/>
                  </a:cubicBezTo>
                  <a:cubicBezTo>
                    <a:pt x="1945" y="3060"/>
                    <a:pt x="1990" y="2948"/>
                    <a:pt x="2019" y="2896"/>
                  </a:cubicBezTo>
                  <a:cubicBezTo>
                    <a:pt x="2034" y="2859"/>
                    <a:pt x="2072" y="2844"/>
                    <a:pt x="2086" y="2815"/>
                  </a:cubicBezTo>
                  <a:cubicBezTo>
                    <a:pt x="2094" y="2785"/>
                    <a:pt x="2109" y="2762"/>
                    <a:pt x="2138" y="2748"/>
                  </a:cubicBezTo>
                  <a:cubicBezTo>
                    <a:pt x="2138" y="2703"/>
                    <a:pt x="2183" y="2681"/>
                    <a:pt x="2212" y="2651"/>
                  </a:cubicBezTo>
                  <a:cubicBezTo>
                    <a:pt x="2220" y="2636"/>
                    <a:pt x="2227" y="2629"/>
                    <a:pt x="2235" y="2621"/>
                  </a:cubicBezTo>
                  <a:cubicBezTo>
                    <a:pt x="2242" y="2614"/>
                    <a:pt x="2250" y="2614"/>
                    <a:pt x="2257" y="2607"/>
                  </a:cubicBezTo>
                  <a:cubicBezTo>
                    <a:pt x="2287" y="2584"/>
                    <a:pt x="2257" y="2584"/>
                    <a:pt x="2242" y="2577"/>
                  </a:cubicBezTo>
                  <a:cubicBezTo>
                    <a:pt x="2242" y="2562"/>
                    <a:pt x="2242" y="2488"/>
                    <a:pt x="2264" y="2495"/>
                  </a:cubicBezTo>
                  <a:cubicBezTo>
                    <a:pt x="2264" y="2480"/>
                    <a:pt x="2264" y="2465"/>
                    <a:pt x="2272" y="2458"/>
                  </a:cubicBezTo>
                  <a:cubicBezTo>
                    <a:pt x="2279" y="2443"/>
                    <a:pt x="2309" y="2413"/>
                    <a:pt x="2324" y="2406"/>
                  </a:cubicBezTo>
                  <a:cubicBezTo>
                    <a:pt x="2339" y="2399"/>
                    <a:pt x="2361" y="2399"/>
                    <a:pt x="2376" y="2399"/>
                  </a:cubicBezTo>
                  <a:cubicBezTo>
                    <a:pt x="2391" y="2399"/>
                    <a:pt x="2406" y="2399"/>
                    <a:pt x="2413" y="2399"/>
                  </a:cubicBezTo>
                  <a:cubicBezTo>
                    <a:pt x="2420" y="2406"/>
                    <a:pt x="2428" y="2406"/>
                    <a:pt x="2435" y="2406"/>
                  </a:cubicBezTo>
                  <a:cubicBezTo>
                    <a:pt x="2458" y="2399"/>
                    <a:pt x="2472" y="2421"/>
                    <a:pt x="2495" y="2413"/>
                  </a:cubicBezTo>
                  <a:cubicBezTo>
                    <a:pt x="2487" y="2399"/>
                    <a:pt x="2487" y="2384"/>
                    <a:pt x="2480" y="2376"/>
                  </a:cubicBezTo>
                  <a:cubicBezTo>
                    <a:pt x="2487" y="2369"/>
                    <a:pt x="2495" y="2369"/>
                    <a:pt x="2509" y="2369"/>
                  </a:cubicBezTo>
                  <a:cubicBezTo>
                    <a:pt x="2539" y="2369"/>
                    <a:pt x="2569" y="2376"/>
                    <a:pt x="2599" y="2376"/>
                  </a:cubicBezTo>
                  <a:cubicBezTo>
                    <a:pt x="2606" y="2376"/>
                    <a:pt x="2621" y="2376"/>
                    <a:pt x="2628" y="2376"/>
                  </a:cubicBezTo>
                  <a:cubicBezTo>
                    <a:pt x="2636" y="2384"/>
                    <a:pt x="2643" y="2391"/>
                    <a:pt x="2658" y="2391"/>
                  </a:cubicBezTo>
                  <a:cubicBezTo>
                    <a:pt x="2666" y="2391"/>
                    <a:pt x="2680" y="2384"/>
                    <a:pt x="2688" y="2391"/>
                  </a:cubicBezTo>
                  <a:cubicBezTo>
                    <a:pt x="2703" y="2399"/>
                    <a:pt x="2673" y="2421"/>
                    <a:pt x="2666" y="2428"/>
                  </a:cubicBezTo>
                  <a:cubicBezTo>
                    <a:pt x="2673" y="2428"/>
                    <a:pt x="2680" y="2428"/>
                    <a:pt x="2688" y="2428"/>
                  </a:cubicBezTo>
                  <a:cubicBezTo>
                    <a:pt x="2717" y="2361"/>
                    <a:pt x="2717" y="2361"/>
                    <a:pt x="2717" y="2361"/>
                  </a:cubicBezTo>
                  <a:cubicBezTo>
                    <a:pt x="2717" y="2317"/>
                    <a:pt x="2717" y="2272"/>
                    <a:pt x="2717" y="2228"/>
                  </a:cubicBezTo>
                  <a:cubicBezTo>
                    <a:pt x="2710" y="2139"/>
                    <a:pt x="2703" y="2050"/>
                    <a:pt x="2703" y="1960"/>
                  </a:cubicBezTo>
                  <a:cubicBezTo>
                    <a:pt x="2703" y="1886"/>
                    <a:pt x="2703" y="1812"/>
                    <a:pt x="2703" y="1730"/>
                  </a:cubicBezTo>
                  <a:cubicBezTo>
                    <a:pt x="2703" y="1693"/>
                    <a:pt x="2703" y="1648"/>
                    <a:pt x="2695" y="1611"/>
                  </a:cubicBezTo>
                  <a:cubicBezTo>
                    <a:pt x="2695" y="1604"/>
                    <a:pt x="2688" y="1604"/>
                    <a:pt x="2688" y="1597"/>
                  </a:cubicBezTo>
                  <a:cubicBezTo>
                    <a:pt x="2688" y="1582"/>
                    <a:pt x="2688" y="1567"/>
                    <a:pt x="2688" y="1559"/>
                  </a:cubicBezTo>
                  <a:cubicBezTo>
                    <a:pt x="2688" y="1545"/>
                    <a:pt x="2680" y="1545"/>
                    <a:pt x="2673" y="1537"/>
                  </a:cubicBezTo>
                  <a:cubicBezTo>
                    <a:pt x="2651" y="1500"/>
                    <a:pt x="2666" y="1426"/>
                    <a:pt x="2673" y="1389"/>
                  </a:cubicBezTo>
                  <a:cubicBezTo>
                    <a:pt x="2680" y="1381"/>
                    <a:pt x="2680" y="1366"/>
                    <a:pt x="2680" y="1359"/>
                  </a:cubicBezTo>
                  <a:cubicBezTo>
                    <a:pt x="2673" y="1359"/>
                    <a:pt x="2666" y="1351"/>
                    <a:pt x="2658" y="1359"/>
                  </a:cubicBezTo>
                  <a:cubicBezTo>
                    <a:pt x="2651" y="1359"/>
                    <a:pt x="2643" y="1359"/>
                    <a:pt x="2643" y="1359"/>
                  </a:cubicBezTo>
                  <a:cubicBezTo>
                    <a:pt x="2636" y="1359"/>
                    <a:pt x="2628" y="1359"/>
                    <a:pt x="2628" y="1359"/>
                  </a:cubicBezTo>
                  <a:lnTo>
                    <a:pt x="2621" y="1344"/>
                  </a:lnTo>
                  <a:cubicBezTo>
                    <a:pt x="2621" y="1337"/>
                    <a:pt x="2614" y="1329"/>
                    <a:pt x="2606" y="1329"/>
                  </a:cubicBezTo>
                  <a:cubicBezTo>
                    <a:pt x="2606" y="1344"/>
                    <a:pt x="2576" y="1344"/>
                    <a:pt x="2576" y="1329"/>
                  </a:cubicBezTo>
                  <a:cubicBezTo>
                    <a:pt x="2562" y="1329"/>
                    <a:pt x="2554" y="1322"/>
                    <a:pt x="2539" y="1314"/>
                  </a:cubicBezTo>
                  <a:cubicBezTo>
                    <a:pt x="2562" y="1285"/>
                    <a:pt x="2502" y="1262"/>
                    <a:pt x="2480" y="1262"/>
                  </a:cubicBezTo>
                  <a:cubicBezTo>
                    <a:pt x="2487" y="1240"/>
                    <a:pt x="2532" y="1248"/>
                    <a:pt x="2532" y="1248"/>
                  </a:cubicBezTo>
                  <a:cubicBezTo>
                    <a:pt x="2539" y="1225"/>
                    <a:pt x="2524" y="1211"/>
                    <a:pt x="2547" y="1203"/>
                  </a:cubicBezTo>
                  <a:cubicBezTo>
                    <a:pt x="2547" y="1196"/>
                    <a:pt x="2547" y="1196"/>
                    <a:pt x="2547" y="1188"/>
                  </a:cubicBezTo>
                  <a:cubicBezTo>
                    <a:pt x="2524" y="1188"/>
                    <a:pt x="2517" y="1173"/>
                    <a:pt x="2524" y="1158"/>
                  </a:cubicBezTo>
                  <a:cubicBezTo>
                    <a:pt x="2539" y="1158"/>
                    <a:pt x="2562" y="1144"/>
                    <a:pt x="2569" y="1158"/>
                  </a:cubicBezTo>
                  <a:cubicBezTo>
                    <a:pt x="2576" y="1166"/>
                    <a:pt x="2569" y="1196"/>
                    <a:pt x="2591" y="1181"/>
                  </a:cubicBezTo>
                  <a:cubicBezTo>
                    <a:pt x="2606" y="1173"/>
                    <a:pt x="2599" y="1144"/>
                    <a:pt x="2614" y="1151"/>
                  </a:cubicBezTo>
                  <a:cubicBezTo>
                    <a:pt x="2636" y="1158"/>
                    <a:pt x="2628" y="1181"/>
                    <a:pt x="2614" y="1188"/>
                  </a:cubicBezTo>
                  <a:cubicBezTo>
                    <a:pt x="2614" y="1188"/>
                    <a:pt x="2621" y="1203"/>
                    <a:pt x="2628" y="1203"/>
                  </a:cubicBezTo>
                  <a:cubicBezTo>
                    <a:pt x="2621" y="1203"/>
                    <a:pt x="2614" y="1211"/>
                    <a:pt x="2614" y="1218"/>
                  </a:cubicBezTo>
                  <a:cubicBezTo>
                    <a:pt x="2621" y="1225"/>
                    <a:pt x="2636" y="1218"/>
                    <a:pt x="2643" y="1218"/>
                  </a:cubicBezTo>
                  <a:cubicBezTo>
                    <a:pt x="2658" y="1211"/>
                    <a:pt x="2680" y="1203"/>
                    <a:pt x="2703" y="1211"/>
                  </a:cubicBezTo>
                  <a:cubicBezTo>
                    <a:pt x="2710" y="1196"/>
                    <a:pt x="2717" y="1173"/>
                    <a:pt x="2725" y="1158"/>
                  </a:cubicBezTo>
                  <a:cubicBezTo>
                    <a:pt x="2732" y="1144"/>
                    <a:pt x="2732" y="1121"/>
                    <a:pt x="2732" y="1106"/>
                  </a:cubicBezTo>
                  <a:cubicBezTo>
                    <a:pt x="2740" y="1099"/>
                    <a:pt x="2747" y="1077"/>
                    <a:pt x="2740" y="1069"/>
                  </a:cubicBezTo>
                  <a:cubicBezTo>
                    <a:pt x="2740" y="1054"/>
                    <a:pt x="2703" y="1077"/>
                    <a:pt x="2703" y="1054"/>
                  </a:cubicBezTo>
                  <a:cubicBezTo>
                    <a:pt x="2703" y="1040"/>
                    <a:pt x="2725" y="1025"/>
                    <a:pt x="2740" y="1025"/>
                  </a:cubicBezTo>
                  <a:cubicBezTo>
                    <a:pt x="2747" y="1032"/>
                    <a:pt x="2762" y="1054"/>
                    <a:pt x="2755" y="1054"/>
                  </a:cubicBezTo>
                  <a:cubicBezTo>
                    <a:pt x="2769" y="1054"/>
                    <a:pt x="2769" y="1047"/>
                    <a:pt x="2777" y="1040"/>
                  </a:cubicBezTo>
                  <a:cubicBezTo>
                    <a:pt x="2777" y="1032"/>
                    <a:pt x="2777" y="1032"/>
                    <a:pt x="2777" y="1025"/>
                  </a:cubicBezTo>
                  <a:cubicBezTo>
                    <a:pt x="2777" y="1017"/>
                    <a:pt x="2784" y="1017"/>
                    <a:pt x="2784" y="1010"/>
                  </a:cubicBezTo>
                  <a:cubicBezTo>
                    <a:pt x="2784" y="995"/>
                    <a:pt x="2784" y="988"/>
                    <a:pt x="2792" y="980"/>
                  </a:cubicBezTo>
                  <a:cubicBezTo>
                    <a:pt x="2799" y="973"/>
                    <a:pt x="2807" y="965"/>
                    <a:pt x="2814" y="958"/>
                  </a:cubicBezTo>
                  <a:cubicBezTo>
                    <a:pt x="2836" y="936"/>
                    <a:pt x="2866" y="921"/>
                    <a:pt x="2888" y="899"/>
                  </a:cubicBezTo>
                  <a:cubicBezTo>
                    <a:pt x="2903" y="884"/>
                    <a:pt x="2903" y="876"/>
                    <a:pt x="2903" y="861"/>
                  </a:cubicBezTo>
                  <a:cubicBezTo>
                    <a:pt x="2911" y="846"/>
                    <a:pt x="2925" y="839"/>
                    <a:pt x="2933" y="832"/>
                  </a:cubicBezTo>
                  <a:cubicBezTo>
                    <a:pt x="2940" y="817"/>
                    <a:pt x="2940" y="802"/>
                    <a:pt x="2940" y="787"/>
                  </a:cubicBezTo>
                  <a:cubicBezTo>
                    <a:pt x="2933" y="772"/>
                    <a:pt x="2925" y="772"/>
                    <a:pt x="2911" y="765"/>
                  </a:cubicBezTo>
                  <a:cubicBezTo>
                    <a:pt x="2903" y="765"/>
                    <a:pt x="2896" y="750"/>
                    <a:pt x="2881" y="750"/>
                  </a:cubicBezTo>
                  <a:cubicBezTo>
                    <a:pt x="2896" y="750"/>
                    <a:pt x="2903" y="750"/>
                    <a:pt x="2911" y="750"/>
                  </a:cubicBezTo>
                  <a:cubicBezTo>
                    <a:pt x="2918" y="757"/>
                    <a:pt x="2925" y="765"/>
                    <a:pt x="2933" y="765"/>
                  </a:cubicBezTo>
                  <a:cubicBezTo>
                    <a:pt x="2970" y="772"/>
                    <a:pt x="3007" y="661"/>
                    <a:pt x="3014" y="631"/>
                  </a:cubicBezTo>
                  <a:cubicBezTo>
                    <a:pt x="3029" y="594"/>
                    <a:pt x="3044" y="579"/>
                    <a:pt x="3044" y="542"/>
                  </a:cubicBezTo>
                  <a:cubicBezTo>
                    <a:pt x="3052" y="512"/>
                    <a:pt x="3044" y="483"/>
                    <a:pt x="3052" y="453"/>
                  </a:cubicBezTo>
                  <a:cubicBezTo>
                    <a:pt x="3052" y="386"/>
                    <a:pt x="3104" y="349"/>
                    <a:pt x="3104" y="290"/>
                  </a:cubicBezTo>
                  <a:cubicBezTo>
                    <a:pt x="3111" y="238"/>
                    <a:pt x="3111" y="186"/>
                    <a:pt x="3096" y="134"/>
                  </a:cubicBezTo>
                  <a:cubicBezTo>
                    <a:pt x="3089" y="104"/>
                    <a:pt x="3066" y="82"/>
                    <a:pt x="3052" y="59"/>
                  </a:cubicBezTo>
                  <a:cubicBezTo>
                    <a:pt x="3007" y="44"/>
                    <a:pt x="2970" y="30"/>
                    <a:pt x="2940" y="22"/>
                  </a:cubicBezTo>
                  <a:cubicBezTo>
                    <a:pt x="2933" y="44"/>
                    <a:pt x="2918" y="59"/>
                    <a:pt x="2896" y="52"/>
                  </a:cubicBezTo>
                  <a:close/>
                  <a:moveTo>
                    <a:pt x="2606" y="1931"/>
                  </a:moveTo>
                  <a:lnTo>
                    <a:pt x="2606" y="1931"/>
                  </a:lnTo>
                  <a:cubicBezTo>
                    <a:pt x="2628" y="1923"/>
                    <a:pt x="2651" y="1923"/>
                    <a:pt x="2666" y="1931"/>
                  </a:cubicBezTo>
                  <a:cubicBezTo>
                    <a:pt x="2673" y="1938"/>
                    <a:pt x="2680" y="1953"/>
                    <a:pt x="2688" y="1968"/>
                  </a:cubicBezTo>
                  <a:cubicBezTo>
                    <a:pt x="2695" y="1990"/>
                    <a:pt x="2695" y="2027"/>
                    <a:pt x="2688" y="2057"/>
                  </a:cubicBezTo>
                  <a:cubicBezTo>
                    <a:pt x="2666" y="2072"/>
                    <a:pt x="2673" y="2064"/>
                    <a:pt x="2651" y="2050"/>
                  </a:cubicBezTo>
                  <a:cubicBezTo>
                    <a:pt x="2643" y="2042"/>
                    <a:pt x="2636" y="2042"/>
                    <a:pt x="2628" y="2035"/>
                  </a:cubicBezTo>
                  <a:cubicBezTo>
                    <a:pt x="2621" y="2027"/>
                    <a:pt x="2628" y="2020"/>
                    <a:pt x="2614" y="2020"/>
                  </a:cubicBezTo>
                  <a:lnTo>
                    <a:pt x="2614" y="2020"/>
                  </a:lnTo>
                  <a:cubicBezTo>
                    <a:pt x="2591" y="2013"/>
                    <a:pt x="2569" y="1983"/>
                    <a:pt x="2569" y="1968"/>
                  </a:cubicBezTo>
                  <a:cubicBezTo>
                    <a:pt x="2599" y="1968"/>
                    <a:pt x="2584" y="1938"/>
                    <a:pt x="2606" y="1931"/>
                  </a:cubicBezTo>
                  <a:close/>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3" name="Freeform 30"/>
            <p:cNvSpPr>
              <a:spLocks noChangeArrowheads="1"/>
            </p:cNvSpPr>
            <p:nvPr/>
          </p:nvSpPr>
          <p:spPr bwMode="auto">
            <a:xfrm>
              <a:off x="12493786" y="6792925"/>
              <a:ext cx="1336363" cy="1040184"/>
            </a:xfrm>
            <a:custGeom>
              <a:avLst/>
              <a:gdLst>
                <a:gd name="T0" fmla="*/ 2777 w 3090"/>
                <a:gd name="T1" fmla="*/ 52 h 2406"/>
                <a:gd name="T2" fmla="*/ 2577 w 3090"/>
                <a:gd name="T3" fmla="*/ 216 h 2406"/>
                <a:gd name="T4" fmla="*/ 2465 w 3090"/>
                <a:gd name="T5" fmla="*/ 535 h 2406"/>
                <a:gd name="T6" fmla="*/ 2302 w 3090"/>
                <a:gd name="T7" fmla="*/ 557 h 2406"/>
                <a:gd name="T8" fmla="*/ 2161 w 3090"/>
                <a:gd name="T9" fmla="*/ 609 h 2406"/>
                <a:gd name="T10" fmla="*/ 1998 w 3090"/>
                <a:gd name="T11" fmla="*/ 713 h 2406"/>
                <a:gd name="T12" fmla="*/ 1879 w 3090"/>
                <a:gd name="T13" fmla="*/ 498 h 2406"/>
                <a:gd name="T14" fmla="*/ 1693 w 3090"/>
                <a:gd name="T15" fmla="*/ 431 h 2406"/>
                <a:gd name="T16" fmla="*/ 1574 w 3090"/>
                <a:gd name="T17" fmla="*/ 527 h 2406"/>
                <a:gd name="T18" fmla="*/ 1500 w 3090"/>
                <a:gd name="T19" fmla="*/ 602 h 2406"/>
                <a:gd name="T20" fmla="*/ 1218 w 3090"/>
                <a:gd name="T21" fmla="*/ 713 h 2406"/>
                <a:gd name="T22" fmla="*/ 1025 w 3090"/>
                <a:gd name="T23" fmla="*/ 646 h 2406"/>
                <a:gd name="T24" fmla="*/ 884 w 3090"/>
                <a:gd name="T25" fmla="*/ 795 h 2406"/>
                <a:gd name="T26" fmla="*/ 564 w 3090"/>
                <a:gd name="T27" fmla="*/ 646 h 2406"/>
                <a:gd name="T28" fmla="*/ 126 w 3090"/>
                <a:gd name="T29" fmla="*/ 587 h 2406"/>
                <a:gd name="T30" fmla="*/ 74 w 3090"/>
                <a:gd name="T31" fmla="*/ 661 h 2406"/>
                <a:gd name="T32" fmla="*/ 30 w 3090"/>
                <a:gd name="T33" fmla="*/ 854 h 2406"/>
                <a:gd name="T34" fmla="*/ 267 w 3090"/>
                <a:gd name="T35" fmla="*/ 1099 h 2406"/>
                <a:gd name="T36" fmla="*/ 431 w 3090"/>
                <a:gd name="T37" fmla="*/ 1233 h 2406"/>
                <a:gd name="T38" fmla="*/ 549 w 3090"/>
                <a:gd name="T39" fmla="*/ 1656 h 2406"/>
                <a:gd name="T40" fmla="*/ 572 w 3090"/>
                <a:gd name="T41" fmla="*/ 1885 h 2406"/>
                <a:gd name="T42" fmla="*/ 579 w 3090"/>
                <a:gd name="T43" fmla="*/ 2086 h 2406"/>
                <a:gd name="T44" fmla="*/ 1017 w 3090"/>
                <a:gd name="T45" fmla="*/ 2086 h 2406"/>
                <a:gd name="T46" fmla="*/ 1225 w 3090"/>
                <a:gd name="T47" fmla="*/ 2249 h 2406"/>
                <a:gd name="T48" fmla="*/ 1329 w 3090"/>
                <a:gd name="T49" fmla="*/ 2353 h 2406"/>
                <a:gd name="T50" fmla="*/ 1716 w 3090"/>
                <a:gd name="T51" fmla="*/ 2316 h 2406"/>
                <a:gd name="T52" fmla="*/ 1871 w 3090"/>
                <a:gd name="T53" fmla="*/ 2309 h 2406"/>
                <a:gd name="T54" fmla="*/ 1931 w 3090"/>
                <a:gd name="T55" fmla="*/ 2041 h 2406"/>
                <a:gd name="T56" fmla="*/ 2183 w 3090"/>
                <a:gd name="T57" fmla="*/ 2175 h 2406"/>
                <a:gd name="T58" fmla="*/ 2384 w 3090"/>
                <a:gd name="T59" fmla="*/ 2234 h 2406"/>
                <a:gd name="T60" fmla="*/ 2361 w 3090"/>
                <a:gd name="T61" fmla="*/ 2079 h 2406"/>
                <a:gd name="T62" fmla="*/ 2280 w 3090"/>
                <a:gd name="T63" fmla="*/ 1960 h 2406"/>
                <a:gd name="T64" fmla="*/ 2168 w 3090"/>
                <a:gd name="T65" fmla="*/ 1826 h 2406"/>
                <a:gd name="T66" fmla="*/ 2109 w 3090"/>
                <a:gd name="T67" fmla="*/ 1693 h 2406"/>
                <a:gd name="T68" fmla="*/ 1908 w 3090"/>
                <a:gd name="T69" fmla="*/ 1604 h 2406"/>
                <a:gd name="T70" fmla="*/ 1738 w 3090"/>
                <a:gd name="T71" fmla="*/ 1523 h 2406"/>
                <a:gd name="T72" fmla="*/ 1879 w 3090"/>
                <a:gd name="T73" fmla="*/ 1322 h 2406"/>
                <a:gd name="T74" fmla="*/ 2050 w 3090"/>
                <a:gd name="T75" fmla="*/ 1344 h 2406"/>
                <a:gd name="T76" fmla="*/ 2250 w 3090"/>
                <a:gd name="T77" fmla="*/ 1181 h 2406"/>
                <a:gd name="T78" fmla="*/ 2465 w 3090"/>
                <a:gd name="T79" fmla="*/ 1025 h 2406"/>
                <a:gd name="T80" fmla="*/ 2673 w 3090"/>
                <a:gd name="T81" fmla="*/ 1032 h 2406"/>
                <a:gd name="T82" fmla="*/ 2673 w 3090"/>
                <a:gd name="T83" fmla="*/ 891 h 2406"/>
                <a:gd name="T84" fmla="*/ 2815 w 3090"/>
                <a:gd name="T85" fmla="*/ 899 h 2406"/>
                <a:gd name="T86" fmla="*/ 2948 w 3090"/>
                <a:gd name="T87" fmla="*/ 802 h 2406"/>
                <a:gd name="T88" fmla="*/ 3022 w 3090"/>
                <a:gd name="T89" fmla="*/ 579 h 2406"/>
                <a:gd name="T90" fmla="*/ 3074 w 3090"/>
                <a:gd name="T91" fmla="*/ 409 h 2406"/>
                <a:gd name="T92" fmla="*/ 3045 w 3090"/>
                <a:gd name="T93" fmla="*/ 141 h 2406"/>
                <a:gd name="T94" fmla="*/ 2911 w 3090"/>
                <a:gd name="T95" fmla="*/ 45 h 2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90" h="2406">
                  <a:moveTo>
                    <a:pt x="2785" y="8"/>
                  </a:moveTo>
                  <a:lnTo>
                    <a:pt x="2785" y="8"/>
                  </a:lnTo>
                  <a:cubicBezTo>
                    <a:pt x="2777" y="8"/>
                    <a:pt x="2777" y="52"/>
                    <a:pt x="2777" y="52"/>
                  </a:cubicBezTo>
                  <a:cubicBezTo>
                    <a:pt x="2748" y="52"/>
                    <a:pt x="2763" y="82"/>
                    <a:pt x="2755" y="97"/>
                  </a:cubicBezTo>
                  <a:cubicBezTo>
                    <a:pt x="2718" y="97"/>
                    <a:pt x="2681" y="97"/>
                    <a:pt x="2644" y="97"/>
                  </a:cubicBezTo>
                  <a:cubicBezTo>
                    <a:pt x="2629" y="134"/>
                    <a:pt x="2621" y="208"/>
                    <a:pt x="2577" y="216"/>
                  </a:cubicBezTo>
                  <a:cubicBezTo>
                    <a:pt x="2488" y="223"/>
                    <a:pt x="2547" y="312"/>
                    <a:pt x="2525" y="364"/>
                  </a:cubicBezTo>
                  <a:cubicBezTo>
                    <a:pt x="2518" y="394"/>
                    <a:pt x="2480" y="386"/>
                    <a:pt x="2480" y="423"/>
                  </a:cubicBezTo>
                  <a:cubicBezTo>
                    <a:pt x="2480" y="453"/>
                    <a:pt x="2480" y="505"/>
                    <a:pt x="2465" y="535"/>
                  </a:cubicBezTo>
                  <a:cubicBezTo>
                    <a:pt x="2458" y="550"/>
                    <a:pt x="2428" y="535"/>
                    <a:pt x="2413" y="542"/>
                  </a:cubicBezTo>
                  <a:cubicBezTo>
                    <a:pt x="2384" y="557"/>
                    <a:pt x="2406" y="579"/>
                    <a:pt x="2399" y="602"/>
                  </a:cubicBezTo>
                  <a:cubicBezTo>
                    <a:pt x="2354" y="624"/>
                    <a:pt x="2339" y="557"/>
                    <a:pt x="2302" y="557"/>
                  </a:cubicBezTo>
                  <a:cubicBezTo>
                    <a:pt x="2302" y="594"/>
                    <a:pt x="2250" y="624"/>
                    <a:pt x="2220" y="617"/>
                  </a:cubicBezTo>
                  <a:cubicBezTo>
                    <a:pt x="2220" y="594"/>
                    <a:pt x="2206" y="550"/>
                    <a:pt x="2176" y="572"/>
                  </a:cubicBezTo>
                  <a:cubicBezTo>
                    <a:pt x="2161" y="579"/>
                    <a:pt x="2168" y="594"/>
                    <a:pt x="2161" y="609"/>
                  </a:cubicBezTo>
                  <a:cubicBezTo>
                    <a:pt x="2146" y="617"/>
                    <a:pt x="2131" y="617"/>
                    <a:pt x="2124" y="631"/>
                  </a:cubicBezTo>
                  <a:cubicBezTo>
                    <a:pt x="2109" y="668"/>
                    <a:pt x="2124" y="750"/>
                    <a:pt x="2057" y="736"/>
                  </a:cubicBezTo>
                  <a:cubicBezTo>
                    <a:pt x="2057" y="698"/>
                    <a:pt x="2013" y="728"/>
                    <a:pt x="1998" y="713"/>
                  </a:cubicBezTo>
                  <a:cubicBezTo>
                    <a:pt x="1983" y="691"/>
                    <a:pt x="1998" y="654"/>
                    <a:pt x="1990" y="631"/>
                  </a:cubicBezTo>
                  <a:cubicBezTo>
                    <a:pt x="1990" y="550"/>
                    <a:pt x="1938" y="617"/>
                    <a:pt x="1886" y="602"/>
                  </a:cubicBezTo>
                  <a:cubicBezTo>
                    <a:pt x="1886" y="572"/>
                    <a:pt x="1908" y="527"/>
                    <a:pt x="1879" y="498"/>
                  </a:cubicBezTo>
                  <a:cubicBezTo>
                    <a:pt x="1864" y="483"/>
                    <a:pt x="1842" y="476"/>
                    <a:pt x="1834" y="453"/>
                  </a:cubicBezTo>
                  <a:cubicBezTo>
                    <a:pt x="1834" y="446"/>
                    <a:pt x="1834" y="446"/>
                    <a:pt x="1827" y="438"/>
                  </a:cubicBezTo>
                  <a:cubicBezTo>
                    <a:pt x="1797" y="446"/>
                    <a:pt x="1693" y="490"/>
                    <a:pt x="1693" y="431"/>
                  </a:cubicBezTo>
                  <a:cubicBezTo>
                    <a:pt x="1671" y="423"/>
                    <a:pt x="1634" y="416"/>
                    <a:pt x="1619" y="423"/>
                  </a:cubicBezTo>
                  <a:cubicBezTo>
                    <a:pt x="1589" y="438"/>
                    <a:pt x="1611" y="468"/>
                    <a:pt x="1604" y="490"/>
                  </a:cubicBezTo>
                  <a:cubicBezTo>
                    <a:pt x="1597" y="505"/>
                    <a:pt x="1574" y="505"/>
                    <a:pt x="1574" y="527"/>
                  </a:cubicBezTo>
                  <a:cubicBezTo>
                    <a:pt x="1574" y="542"/>
                    <a:pt x="1574" y="550"/>
                    <a:pt x="1567" y="557"/>
                  </a:cubicBezTo>
                  <a:cubicBezTo>
                    <a:pt x="1567" y="579"/>
                    <a:pt x="1552" y="579"/>
                    <a:pt x="1537" y="587"/>
                  </a:cubicBezTo>
                  <a:cubicBezTo>
                    <a:pt x="1515" y="587"/>
                    <a:pt x="1508" y="587"/>
                    <a:pt x="1500" y="602"/>
                  </a:cubicBezTo>
                  <a:cubicBezTo>
                    <a:pt x="1500" y="617"/>
                    <a:pt x="1493" y="639"/>
                    <a:pt x="1478" y="646"/>
                  </a:cubicBezTo>
                  <a:cubicBezTo>
                    <a:pt x="1418" y="654"/>
                    <a:pt x="1366" y="639"/>
                    <a:pt x="1314" y="668"/>
                  </a:cubicBezTo>
                  <a:cubicBezTo>
                    <a:pt x="1314" y="721"/>
                    <a:pt x="1248" y="706"/>
                    <a:pt x="1218" y="713"/>
                  </a:cubicBezTo>
                  <a:cubicBezTo>
                    <a:pt x="1196" y="721"/>
                    <a:pt x="1196" y="750"/>
                    <a:pt x="1173" y="758"/>
                  </a:cubicBezTo>
                  <a:cubicBezTo>
                    <a:pt x="1159" y="758"/>
                    <a:pt x="1136" y="750"/>
                    <a:pt x="1121" y="743"/>
                  </a:cubicBezTo>
                  <a:cubicBezTo>
                    <a:pt x="1077" y="721"/>
                    <a:pt x="1077" y="639"/>
                    <a:pt x="1025" y="646"/>
                  </a:cubicBezTo>
                  <a:cubicBezTo>
                    <a:pt x="980" y="654"/>
                    <a:pt x="988" y="683"/>
                    <a:pt x="973" y="706"/>
                  </a:cubicBezTo>
                  <a:cubicBezTo>
                    <a:pt x="958" y="736"/>
                    <a:pt x="921" y="728"/>
                    <a:pt x="891" y="728"/>
                  </a:cubicBezTo>
                  <a:cubicBezTo>
                    <a:pt x="891" y="750"/>
                    <a:pt x="891" y="773"/>
                    <a:pt x="884" y="795"/>
                  </a:cubicBezTo>
                  <a:cubicBezTo>
                    <a:pt x="832" y="795"/>
                    <a:pt x="735" y="787"/>
                    <a:pt x="728" y="721"/>
                  </a:cubicBezTo>
                  <a:cubicBezTo>
                    <a:pt x="728" y="683"/>
                    <a:pt x="735" y="609"/>
                    <a:pt x="676" y="624"/>
                  </a:cubicBezTo>
                  <a:cubicBezTo>
                    <a:pt x="646" y="631"/>
                    <a:pt x="587" y="691"/>
                    <a:pt x="564" y="646"/>
                  </a:cubicBezTo>
                  <a:cubicBezTo>
                    <a:pt x="542" y="602"/>
                    <a:pt x="527" y="557"/>
                    <a:pt x="475" y="565"/>
                  </a:cubicBezTo>
                  <a:cubicBezTo>
                    <a:pt x="468" y="639"/>
                    <a:pt x="423" y="624"/>
                    <a:pt x="356" y="624"/>
                  </a:cubicBezTo>
                  <a:cubicBezTo>
                    <a:pt x="290" y="617"/>
                    <a:pt x="186" y="631"/>
                    <a:pt x="126" y="587"/>
                  </a:cubicBezTo>
                  <a:cubicBezTo>
                    <a:pt x="111" y="587"/>
                    <a:pt x="89" y="579"/>
                    <a:pt x="59" y="572"/>
                  </a:cubicBezTo>
                  <a:cubicBezTo>
                    <a:pt x="59" y="587"/>
                    <a:pt x="59" y="602"/>
                    <a:pt x="59" y="617"/>
                  </a:cubicBezTo>
                  <a:cubicBezTo>
                    <a:pt x="67" y="631"/>
                    <a:pt x="89" y="639"/>
                    <a:pt x="74" y="661"/>
                  </a:cubicBezTo>
                  <a:cubicBezTo>
                    <a:pt x="52" y="691"/>
                    <a:pt x="37" y="713"/>
                    <a:pt x="59" y="743"/>
                  </a:cubicBezTo>
                  <a:cubicBezTo>
                    <a:pt x="82" y="780"/>
                    <a:pt x="44" y="780"/>
                    <a:pt x="22" y="802"/>
                  </a:cubicBezTo>
                  <a:cubicBezTo>
                    <a:pt x="0" y="825"/>
                    <a:pt x="15" y="839"/>
                    <a:pt x="30" y="854"/>
                  </a:cubicBezTo>
                  <a:cubicBezTo>
                    <a:pt x="82" y="854"/>
                    <a:pt x="134" y="869"/>
                    <a:pt x="134" y="914"/>
                  </a:cubicBezTo>
                  <a:cubicBezTo>
                    <a:pt x="141" y="988"/>
                    <a:pt x="163" y="1003"/>
                    <a:pt x="215" y="1040"/>
                  </a:cubicBezTo>
                  <a:cubicBezTo>
                    <a:pt x="245" y="1055"/>
                    <a:pt x="260" y="1070"/>
                    <a:pt x="267" y="1099"/>
                  </a:cubicBezTo>
                  <a:cubicBezTo>
                    <a:pt x="275" y="1129"/>
                    <a:pt x="282" y="1166"/>
                    <a:pt x="319" y="1159"/>
                  </a:cubicBezTo>
                  <a:cubicBezTo>
                    <a:pt x="319" y="1181"/>
                    <a:pt x="319" y="1218"/>
                    <a:pt x="342" y="1225"/>
                  </a:cubicBezTo>
                  <a:cubicBezTo>
                    <a:pt x="371" y="1240"/>
                    <a:pt x="416" y="1218"/>
                    <a:pt x="431" y="1233"/>
                  </a:cubicBezTo>
                  <a:cubicBezTo>
                    <a:pt x="498" y="1285"/>
                    <a:pt x="431" y="1389"/>
                    <a:pt x="446" y="1463"/>
                  </a:cubicBezTo>
                  <a:cubicBezTo>
                    <a:pt x="498" y="1448"/>
                    <a:pt x="483" y="1560"/>
                    <a:pt x="490" y="1597"/>
                  </a:cubicBezTo>
                  <a:cubicBezTo>
                    <a:pt x="520" y="1597"/>
                    <a:pt x="535" y="1634"/>
                    <a:pt x="549" y="1656"/>
                  </a:cubicBezTo>
                  <a:cubicBezTo>
                    <a:pt x="579" y="1708"/>
                    <a:pt x="631" y="1693"/>
                    <a:pt x="676" y="1693"/>
                  </a:cubicBezTo>
                  <a:cubicBezTo>
                    <a:pt x="668" y="1738"/>
                    <a:pt x="654" y="1775"/>
                    <a:pt x="654" y="1812"/>
                  </a:cubicBezTo>
                  <a:cubicBezTo>
                    <a:pt x="654" y="1863"/>
                    <a:pt x="594" y="1856"/>
                    <a:pt x="572" y="1885"/>
                  </a:cubicBezTo>
                  <a:cubicBezTo>
                    <a:pt x="535" y="1915"/>
                    <a:pt x="512" y="1952"/>
                    <a:pt x="498" y="1997"/>
                  </a:cubicBezTo>
                  <a:cubicBezTo>
                    <a:pt x="512" y="1997"/>
                    <a:pt x="527" y="1997"/>
                    <a:pt x="535" y="2012"/>
                  </a:cubicBezTo>
                  <a:cubicBezTo>
                    <a:pt x="557" y="2027"/>
                    <a:pt x="557" y="2064"/>
                    <a:pt x="579" y="2086"/>
                  </a:cubicBezTo>
                  <a:cubicBezTo>
                    <a:pt x="616" y="2130"/>
                    <a:pt x="735" y="2145"/>
                    <a:pt x="795" y="2116"/>
                  </a:cubicBezTo>
                  <a:cubicBezTo>
                    <a:pt x="817" y="2101"/>
                    <a:pt x="839" y="2086"/>
                    <a:pt x="869" y="2079"/>
                  </a:cubicBezTo>
                  <a:cubicBezTo>
                    <a:pt x="921" y="2071"/>
                    <a:pt x="965" y="2093"/>
                    <a:pt x="1017" y="2086"/>
                  </a:cubicBezTo>
                  <a:cubicBezTo>
                    <a:pt x="1054" y="2079"/>
                    <a:pt x="1092" y="2071"/>
                    <a:pt x="1129" y="2056"/>
                  </a:cubicBezTo>
                  <a:cubicBezTo>
                    <a:pt x="1159" y="2041"/>
                    <a:pt x="1188" y="2012"/>
                    <a:pt x="1225" y="2019"/>
                  </a:cubicBezTo>
                  <a:cubicBezTo>
                    <a:pt x="1233" y="2093"/>
                    <a:pt x="1233" y="2175"/>
                    <a:pt x="1225" y="2249"/>
                  </a:cubicBezTo>
                  <a:cubicBezTo>
                    <a:pt x="1218" y="2249"/>
                    <a:pt x="1218" y="2249"/>
                    <a:pt x="1211" y="2257"/>
                  </a:cubicBezTo>
                  <a:cubicBezTo>
                    <a:pt x="1211" y="2286"/>
                    <a:pt x="1173" y="2286"/>
                    <a:pt x="1166" y="2309"/>
                  </a:cubicBezTo>
                  <a:cubicBezTo>
                    <a:pt x="1218" y="2316"/>
                    <a:pt x="1270" y="2361"/>
                    <a:pt x="1329" y="2353"/>
                  </a:cubicBezTo>
                  <a:cubicBezTo>
                    <a:pt x="1374" y="2346"/>
                    <a:pt x="1389" y="2294"/>
                    <a:pt x="1426" y="2279"/>
                  </a:cubicBezTo>
                  <a:cubicBezTo>
                    <a:pt x="1470" y="2257"/>
                    <a:pt x="1530" y="2279"/>
                    <a:pt x="1574" y="2294"/>
                  </a:cubicBezTo>
                  <a:cubicBezTo>
                    <a:pt x="1619" y="2316"/>
                    <a:pt x="1671" y="2361"/>
                    <a:pt x="1716" y="2316"/>
                  </a:cubicBezTo>
                  <a:cubicBezTo>
                    <a:pt x="1760" y="2331"/>
                    <a:pt x="1738" y="2361"/>
                    <a:pt x="1716" y="2383"/>
                  </a:cubicBezTo>
                  <a:cubicBezTo>
                    <a:pt x="1745" y="2390"/>
                    <a:pt x="1767" y="2405"/>
                    <a:pt x="1805" y="2398"/>
                  </a:cubicBezTo>
                  <a:cubicBezTo>
                    <a:pt x="1827" y="2368"/>
                    <a:pt x="1805" y="2301"/>
                    <a:pt x="1871" y="2309"/>
                  </a:cubicBezTo>
                  <a:cubicBezTo>
                    <a:pt x="1879" y="2264"/>
                    <a:pt x="1842" y="2234"/>
                    <a:pt x="1849" y="2197"/>
                  </a:cubicBezTo>
                  <a:cubicBezTo>
                    <a:pt x="1916" y="2175"/>
                    <a:pt x="1834" y="2049"/>
                    <a:pt x="1819" y="2019"/>
                  </a:cubicBezTo>
                  <a:cubicBezTo>
                    <a:pt x="1856" y="2012"/>
                    <a:pt x="1938" y="1982"/>
                    <a:pt x="1931" y="2041"/>
                  </a:cubicBezTo>
                  <a:cubicBezTo>
                    <a:pt x="1983" y="2049"/>
                    <a:pt x="2050" y="2027"/>
                    <a:pt x="2087" y="2071"/>
                  </a:cubicBezTo>
                  <a:cubicBezTo>
                    <a:pt x="2109" y="2093"/>
                    <a:pt x="2161" y="2153"/>
                    <a:pt x="2153" y="2182"/>
                  </a:cubicBezTo>
                  <a:cubicBezTo>
                    <a:pt x="2161" y="2182"/>
                    <a:pt x="2176" y="2182"/>
                    <a:pt x="2183" y="2175"/>
                  </a:cubicBezTo>
                  <a:cubicBezTo>
                    <a:pt x="2206" y="2086"/>
                    <a:pt x="2339" y="2168"/>
                    <a:pt x="2324" y="2242"/>
                  </a:cubicBezTo>
                  <a:cubicBezTo>
                    <a:pt x="2339" y="2242"/>
                    <a:pt x="2347" y="2242"/>
                    <a:pt x="2354" y="2242"/>
                  </a:cubicBezTo>
                  <a:cubicBezTo>
                    <a:pt x="2361" y="2242"/>
                    <a:pt x="2369" y="2234"/>
                    <a:pt x="2384" y="2234"/>
                  </a:cubicBezTo>
                  <a:cubicBezTo>
                    <a:pt x="2421" y="2227"/>
                    <a:pt x="2436" y="2197"/>
                    <a:pt x="2465" y="2190"/>
                  </a:cubicBezTo>
                  <a:cubicBezTo>
                    <a:pt x="2436" y="2160"/>
                    <a:pt x="2428" y="2182"/>
                    <a:pt x="2421" y="2138"/>
                  </a:cubicBezTo>
                  <a:cubicBezTo>
                    <a:pt x="2421" y="2101"/>
                    <a:pt x="2391" y="2101"/>
                    <a:pt x="2361" y="2079"/>
                  </a:cubicBezTo>
                  <a:cubicBezTo>
                    <a:pt x="2376" y="2056"/>
                    <a:pt x="2406" y="2064"/>
                    <a:pt x="2391" y="2027"/>
                  </a:cubicBezTo>
                  <a:cubicBezTo>
                    <a:pt x="2376" y="2004"/>
                    <a:pt x="2324" y="1989"/>
                    <a:pt x="2332" y="1960"/>
                  </a:cubicBezTo>
                  <a:cubicBezTo>
                    <a:pt x="2317" y="1952"/>
                    <a:pt x="2302" y="1960"/>
                    <a:pt x="2280" y="1960"/>
                  </a:cubicBezTo>
                  <a:cubicBezTo>
                    <a:pt x="2287" y="1945"/>
                    <a:pt x="2287" y="1930"/>
                    <a:pt x="2287" y="1915"/>
                  </a:cubicBezTo>
                  <a:cubicBezTo>
                    <a:pt x="2258" y="1908"/>
                    <a:pt x="2228" y="1893"/>
                    <a:pt x="2213" y="1871"/>
                  </a:cubicBezTo>
                  <a:cubicBezTo>
                    <a:pt x="2198" y="1863"/>
                    <a:pt x="2176" y="1841"/>
                    <a:pt x="2168" y="1826"/>
                  </a:cubicBezTo>
                  <a:cubicBezTo>
                    <a:pt x="2131" y="1775"/>
                    <a:pt x="2176" y="1730"/>
                    <a:pt x="2220" y="1715"/>
                  </a:cubicBezTo>
                  <a:cubicBezTo>
                    <a:pt x="2228" y="1678"/>
                    <a:pt x="2139" y="1686"/>
                    <a:pt x="2116" y="1686"/>
                  </a:cubicBezTo>
                  <a:cubicBezTo>
                    <a:pt x="2116" y="1686"/>
                    <a:pt x="2116" y="1693"/>
                    <a:pt x="2109" y="1693"/>
                  </a:cubicBezTo>
                  <a:cubicBezTo>
                    <a:pt x="2094" y="1701"/>
                    <a:pt x="2087" y="1686"/>
                    <a:pt x="2094" y="1671"/>
                  </a:cubicBezTo>
                  <a:cubicBezTo>
                    <a:pt x="2050" y="1671"/>
                    <a:pt x="2013" y="1693"/>
                    <a:pt x="1983" y="1649"/>
                  </a:cubicBezTo>
                  <a:cubicBezTo>
                    <a:pt x="1968" y="1619"/>
                    <a:pt x="1953" y="1597"/>
                    <a:pt x="1908" y="1604"/>
                  </a:cubicBezTo>
                  <a:cubicBezTo>
                    <a:pt x="1894" y="1560"/>
                    <a:pt x="1864" y="1560"/>
                    <a:pt x="1819" y="1560"/>
                  </a:cubicBezTo>
                  <a:cubicBezTo>
                    <a:pt x="1797" y="1560"/>
                    <a:pt x="1790" y="1552"/>
                    <a:pt x="1790" y="1537"/>
                  </a:cubicBezTo>
                  <a:cubicBezTo>
                    <a:pt x="1790" y="1515"/>
                    <a:pt x="1753" y="1523"/>
                    <a:pt x="1738" y="1523"/>
                  </a:cubicBezTo>
                  <a:cubicBezTo>
                    <a:pt x="1738" y="1500"/>
                    <a:pt x="1745" y="1456"/>
                    <a:pt x="1760" y="1441"/>
                  </a:cubicBezTo>
                  <a:cubicBezTo>
                    <a:pt x="1805" y="1441"/>
                    <a:pt x="1797" y="1344"/>
                    <a:pt x="1767" y="1322"/>
                  </a:cubicBezTo>
                  <a:cubicBezTo>
                    <a:pt x="1805" y="1322"/>
                    <a:pt x="1842" y="1322"/>
                    <a:pt x="1879" y="1322"/>
                  </a:cubicBezTo>
                  <a:cubicBezTo>
                    <a:pt x="1886" y="1300"/>
                    <a:pt x="1864" y="1285"/>
                    <a:pt x="1871" y="1263"/>
                  </a:cubicBezTo>
                  <a:cubicBezTo>
                    <a:pt x="1901" y="1255"/>
                    <a:pt x="1931" y="1255"/>
                    <a:pt x="1961" y="1263"/>
                  </a:cubicBezTo>
                  <a:cubicBezTo>
                    <a:pt x="1961" y="1322"/>
                    <a:pt x="1983" y="1344"/>
                    <a:pt x="2050" y="1344"/>
                  </a:cubicBezTo>
                  <a:cubicBezTo>
                    <a:pt x="2072" y="1344"/>
                    <a:pt x="2087" y="1344"/>
                    <a:pt x="2094" y="1315"/>
                  </a:cubicBezTo>
                  <a:cubicBezTo>
                    <a:pt x="2102" y="1278"/>
                    <a:pt x="2116" y="1270"/>
                    <a:pt x="2146" y="1248"/>
                  </a:cubicBezTo>
                  <a:cubicBezTo>
                    <a:pt x="2183" y="1225"/>
                    <a:pt x="2213" y="1196"/>
                    <a:pt x="2250" y="1181"/>
                  </a:cubicBezTo>
                  <a:cubicBezTo>
                    <a:pt x="2280" y="1166"/>
                    <a:pt x="2317" y="1166"/>
                    <a:pt x="2354" y="1159"/>
                  </a:cubicBezTo>
                  <a:cubicBezTo>
                    <a:pt x="2399" y="1151"/>
                    <a:pt x="2376" y="1025"/>
                    <a:pt x="2443" y="1084"/>
                  </a:cubicBezTo>
                  <a:cubicBezTo>
                    <a:pt x="2443" y="1062"/>
                    <a:pt x="2436" y="1025"/>
                    <a:pt x="2465" y="1025"/>
                  </a:cubicBezTo>
                  <a:cubicBezTo>
                    <a:pt x="2518" y="1032"/>
                    <a:pt x="2562" y="1070"/>
                    <a:pt x="2621" y="1070"/>
                  </a:cubicBezTo>
                  <a:cubicBezTo>
                    <a:pt x="2621" y="1047"/>
                    <a:pt x="2621" y="1025"/>
                    <a:pt x="2599" y="1018"/>
                  </a:cubicBezTo>
                  <a:cubicBezTo>
                    <a:pt x="2629" y="1018"/>
                    <a:pt x="2651" y="1032"/>
                    <a:pt x="2673" y="1032"/>
                  </a:cubicBezTo>
                  <a:cubicBezTo>
                    <a:pt x="2673" y="1018"/>
                    <a:pt x="2681" y="1003"/>
                    <a:pt x="2681" y="988"/>
                  </a:cubicBezTo>
                  <a:cubicBezTo>
                    <a:pt x="2688" y="973"/>
                    <a:pt x="2696" y="973"/>
                    <a:pt x="2696" y="951"/>
                  </a:cubicBezTo>
                  <a:cubicBezTo>
                    <a:pt x="2696" y="936"/>
                    <a:pt x="2651" y="891"/>
                    <a:pt x="2673" y="891"/>
                  </a:cubicBezTo>
                  <a:cubicBezTo>
                    <a:pt x="2696" y="884"/>
                    <a:pt x="2733" y="891"/>
                    <a:pt x="2748" y="899"/>
                  </a:cubicBezTo>
                  <a:cubicBezTo>
                    <a:pt x="2777" y="914"/>
                    <a:pt x="2770" y="943"/>
                    <a:pt x="2815" y="943"/>
                  </a:cubicBezTo>
                  <a:cubicBezTo>
                    <a:pt x="2815" y="928"/>
                    <a:pt x="2815" y="914"/>
                    <a:pt x="2815" y="899"/>
                  </a:cubicBezTo>
                  <a:cubicBezTo>
                    <a:pt x="2822" y="899"/>
                    <a:pt x="2822" y="899"/>
                    <a:pt x="2822" y="899"/>
                  </a:cubicBezTo>
                  <a:cubicBezTo>
                    <a:pt x="2829" y="862"/>
                    <a:pt x="2822" y="802"/>
                    <a:pt x="2881" y="839"/>
                  </a:cubicBezTo>
                  <a:cubicBezTo>
                    <a:pt x="2874" y="802"/>
                    <a:pt x="2918" y="802"/>
                    <a:pt x="2948" y="802"/>
                  </a:cubicBezTo>
                  <a:cubicBezTo>
                    <a:pt x="2941" y="787"/>
                    <a:pt x="2933" y="773"/>
                    <a:pt x="2911" y="773"/>
                  </a:cubicBezTo>
                  <a:cubicBezTo>
                    <a:pt x="2911" y="750"/>
                    <a:pt x="2963" y="728"/>
                    <a:pt x="2970" y="706"/>
                  </a:cubicBezTo>
                  <a:cubicBezTo>
                    <a:pt x="3008" y="661"/>
                    <a:pt x="3022" y="639"/>
                    <a:pt x="3022" y="579"/>
                  </a:cubicBezTo>
                  <a:cubicBezTo>
                    <a:pt x="2955" y="565"/>
                    <a:pt x="3015" y="527"/>
                    <a:pt x="3000" y="505"/>
                  </a:cubicBezTo>
                  <a:cubicBezTo>
                    <a:pt x="3022" y="498"/>
                    <a:pt x="3052" y="505"/>
                    <a:pt x="3074" y="505"/>
                  </a:cubicBezTo>
                  <a:cubicBezTo>
                    <a:pt x="3074" y="476"/>
                    <a:pt x="3089" y="438"/>
                    <a:pt x="3074" y="409"/>
                  </a:cubicBezTo>
                  <a:cubicBezTo>
                    <a:pt x="3060" y="386"/>
                    <a:pt x="3015" y="386"/>
                    <a:pt x="3030" y="349"/>
                  </a:cubicBezTo>
                  <a:cubicBezTo>
                    <a:pt x="3037" y="349"/>
                    <a:pt x="3045" y="342"/>
                    <a:pt x="3052" y="334"/>
                  </a:cubicBezTo>
                  <a:cubicBezTo>
                    <a:pt x="3060" y="275"/>
                    <a:pt x="3082" y="201"/>
                    <a:pt x="3045" y="141"/>
                  </a:cubicBezTo>
                  <a:cubicBezTo>
                    <a:pt x="3030" y="126"/>
                    <a:pt x="2985" y="97"/>
                    <a:pt x="2985" y="74"/>
                  </a:cubicBezTo>
                  <a:cubicBezTo>
                    <a:pt x="2985" y="74"/>
                    <a:pt x="2985" y="74"/>
                    <a:pt x="2985" y="67"/>
                  </a:cubicBezTo>
                  <a:cubicBezTo>
                    <a:pt x="2955" y="60"/>
                    <a:pt x="2918" y="52"/>
                    <a:pt x="2911" y="45"/>
                  </a:cubicBezTo>
                  <a:cubicBezTo>
                    <a:pt x="2874" y="15"/>
                    <a:pt x="2829" y="0"/>
                    <a:pt x="2785" y="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4" name="Freeform 31"/>
            <p:cNvSpPr>
              <a:spLocks noChangeArrowheads="1"/>
            </p:cNvSpPr>
            <p:nvPr/>
          </p:nvSpPr>
          <p:spPr bwMode="auto">
            <a:xfrm>
              <a:off x="13014226" y="8608482"/>
              <a:ext cx="9531" cy="7621"/>
            </a:xfrm>
            <a:custGeom>
              <a:avLst/>
              <a:gdLst>
                <a:gd name="T0" fmla="*/ 22 w 23"/>
                <a:gd name="T1" fmla="*/ 0 h 16"/>
                <a:gd name="T2" fmla="*/ 22 w 23"/>
                <a:gd name="T3" fmla="*/ 0 h 16"/>
                <a:gd name="T4" fmla="*/ 0 w 23"/>
                <a:gd name="T5" fmla="*/ 15 h 16"/>
                <a:gd name="T6" fmla="*/ 22 w 23"/>
                <a:gd name="T7" fmla="*/ 0 h 16"/>
              </a:gdLst>
              <a:ahLst/>
              <a:cxnLst>
                <a:cxn ang="0">
                  <a:pos x="T0" y="T1"/>
                </a:cxn>
                <a:cxn ang="0">
                  <a:pos x="T2" y="T3"/>
                </a:cxn>
                <a:cxn ang="0">
                  <a:pos x="T4" y="T5"/>
                </a:cxn>
                <a:cxn ang="0">
                  <a:pos x="T6" y="T7"/>
                </a:cxn>
              </a:cxnLst>
              <a:rect l="0" t="0" r="r" b="b"/>
              <a:pathLst>
                <a:path w="23" h="16">
                  <a:moveTo>
                    <a:pt x="22" y="0"/>
                  </a:moveTo>
                  <a:lnTo>
                    <a:pt x="22" y="0"/>
                  </a:lnTo>
                  <a:cubicBezTo>
                    <a:pt x="15" y="8"/>
                    <a:pt x="8" y="8"/>
                    <a:pt x="0" y="15"/>
                  </a:cubicBezTo>
                  <a:cubicBezTo>
                    <a:pt x="8" y="15"/>
                    <a:pt x="22" y="8"/>
                    <a:pt x="22" y="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5" name="Freeform 32"/>
            <p:cNvSpPr>
              <a:spLocks noChangeArrowheads="1"/>
            </p:cNvSpPr>
            <p:nvPr/>
          </p:nvSpPr>
          <p:spPr bwMode="auto">
            <a:xfrm>
              <a:off x="10680835" y="5602238"/>
              <a:ext cx="116287" cy="129546"/>
            </a:xfrm>
            <a:custGeom>
              <a:avLst/>
              <a:gdLst>
                <a:gd name="T0" fmla="*/ 149 w 269"/>
                <a:gd name="T1" fmla="*/ 8 h 298"/>
                <a:gd name="T2" fmla="*/ 149 w 269"/>
                <a:gd name="T3" fmla="*/ 8 h 298"/>
                <a:gd name="T4" fmla="*/ 112 w 269"/>
                <a:gd name="T5" fmla="*/ 8 h 298"/>
                <a:gd name="T6" fmla="*/ 97 w 269"/>
                <a:gd name="T7" fmla="*/ 30 h 298"/>
                <a:gd name="T8" fmla="*/ 75 w 269"/>
                <a:gd name="T9" fmla="*/ 23 h 298"/>
                <a:gd name="T10" fmla="*/ 52 w 269"/>
                <a:gd name="T11" fmla="*/ 45 h 298"/>
                <a:gd name="T12" fmla="*/ 60 w 269"/>
                <a:gd name="T13" fmla="*/ 82 h 298"/>
                <a:gd name="T14" fmla="*/ 60 w 269"/>
                <a:gd name="T15" fmla="*/ 104 h 298"/>
                <a:gd name="T16" fmla="*/ 60 w 269"/>
                <a:gd name="T17" fmla="*/ 112 h 298"/>
                <a:gd name="T18" fmla="*/ 60 w 269"/>
                <a:gd name="T19" fmla="*/ 126 h 298"/>
                <a:gd name="T20" fmla="*/ 45 w 269"/>
                <a:gd name="T21" fmla="*/ 134 h 298"/>
                <a:gd name="T22" fmla="*/ 37 w 269"/>
                <a:gd name="T23" fmla="*/ 149 h 298"/>
                <a:gd name="T24" fmla="*/ 22 w 269"/>
                <a:gd name="T25" fmla="*/ 149 h 298"/>
                <a:gd name="T26" fmla="*/ 15 w 269"/>
                <a:gd name="T27" fmla="*/ 171 h 298"/>
                <a:gd name="T28" fmla="*/ 0 w 269"/>
                <a:gd name="T29" fmla="*/ 186 h 298"/>
                <a:gd name="T30" fmla="*/ 8 w 269"/>
                <a:gd name="T31" fmla="*/ 201 h 298"/>
                <a:gd name="T32" fmla="*/ 22 w 269"/>
                <a:gd name="T33" fmla="*/ 215 h 298"/>
                <a:gd name="T34" fmla="*/ 22 w 269"/>
                <a:gd name="T35" fmla="*/ 223 h 298"/>
                <a:gd name="T36" fmla="*/ 45 w 269"/>
                <a:gd name="T37" fmla="*/ 223 h 298"/>
                <a:gd name="T38" fmla="*/ 67 w 269"/>
                <a:gd name="T39" fmla="*/ 215 h 298"/>
                <a:gd name="T40" fmla="*/ 82 w 269"/>
                <a:gd name="T41" fmla="*/ 215 h 298"/>
                <a:gd name="T42" fmla="*/ 90 w 269"/>
                <a:gd name="T43" fmla="*/ 215 h 298"/>
                <a:gd name="T44" fmla="*/ 97 w 269"/>
                <a:gd name="T45" fmla="*/ 208 h 298"/>
                <a:gd name="T46" fmla="*/ 112 w 269"/>
                <a:gd name="T47" fmla="*/ 223 h 298"/>
                <a:gd name="T48" fmla="*/ 127 w 269"/>
                <a:gd name="T49" fmla="*/ 223 h 298"/>
                <a:gd name="T50" fmla="*/ 127 w 269"/>
                <a:gd name="T51" fmla="*/ 230 h 298"/>
                <a:gd name="T52" fmla="*/ 141 w 269"/>
                <a:gd name="T53" fmla="*/ 230 h 298"/>
                <a:gd name="T54" fmla="*/ 141 w 269"/>
                <a:gd name="T55" fmla="*/ 245 h 298"/>
                <a:gd name="T56" fmla="*/ 141 w 269"/>
                <a:gd name="T57" fmla="*/ 260 h 298"/>
                <a:gd name="T58" fmla="*/ 156 w 269"/>
                <a:gd name="T59" fmla="*/ 275 h 298"/>
                <a:gd name="T60" fmla="*/ 164 w 269"/>
                <a:gd name="T61" fmla="*/ 282 h 298"/>
                <a:gd name="T62" fmla="*/ 164 w 269"/>
                <a:gd name="T63" fmla="*/ 290 h 298"/>
                <a:gd name="T64" fmla="*/ 208 w 269"/>
                <a:gd name="T65" fmla="*/ 275 h 298"/>
                <a:gd name="T66" fmla="*/ 208 w 269"/>
                <a:gd name="T67" fmla="*/ 245 h 298"/>
                <a:gd name="T68" fmla="*/ 230 w 269"/>
                <a:gd name="T69" fmla="*/ 238 h 298"/>
                <a:gd name="T70" fmla="*/ 245 w 269"/>
                <a:gd name="T71" fmla="*/ 245 h 298"/>
                <a:gd name="T72" fmla="*/ 245 w 269"/>
                <a:gd name="T73" fmla="*/ 245 h 298"/>
                <a:gd name="T74" fmla="*/ 208 w 269"/>
                <a:gd name="T75" fmla="*/ 208 h 298"/>
                <a:gd name="T76" fmla="*/ 245 w 269"/>
                <a:gd name="T77" fmla="*/ 245 h 298"/>
                <a:gd name="T78" fmla="*/ 245 w 269"/>
                <a:gd name="T79" fmla="*/ 208 h 298"/>
                <a:gd name="T80" fmla="*/ 245 w 269"/>
                <a:gd name="T81" fmla="*/ 178 h 298"/>
                <a:gd name="T82" fmla="*/ 245 w 269"/>
                <a:gd name="T83" fmla="*/ 149 h 298"/>
                <a:gd name="T84" fmla="*/ 245 w 269"/>
                <a:gd name="T85" fmla="*/ 126 h 298"/>
                <a:gd name="T86" fmla="*/ 245 w 269"/>
                <a:gd name="T87" fmla="*/ 104 h 298"/>
                <a:gd name="T88" fmla="*/ 230 w 269"/>
                <a:gd name="T89" fmla="*/ 104 h 298"/>
                <a:gd name="T90" fmla="*/ 216 w 269"/>
                <a:gd name="T91" fmla="*/ 89 h 298"/>
                <a:gd name="T92" fmla="*/ 216 w 269"/>
                <a:gd name="T93" fmla="*/ 82 h 298"/>
                <a:gd name="T94" fmla="*/ 208 w 269"/>
                <a:gd name="T95" fmla="*/ 82 h 298"/>
                <a:gd name="T96" fmla="*/ 201 w 269"/>
                <a:gd name="T97" fmla="*/ 67 h 298"/>
                <a:gd name="T98" fmla="*/ 201 w 269"/>
                <a:gd name="T99" fmla="*/ 60 h 298"/>
                <a:gd name="T100" fmla="*/ 193 w 269"/>
                <a:gd name="T101" fmla="*/ 60 h 298"/>
                <a:gd name="T102" fmla="*/ 186 w 269"/>
                <a:gd name="T103" fmla="*/ 45 h 298"/>
                <a:gd name="T104" fmla="*/ 193 w 269"/>
                <a:gd name="T105" fmla="*/ 37 h 298"/>
                <a:gd name="T106" fmla="*/ 178 w 269"/>
                <a:gd name="T107" fmla="*/ 15 h 298"/>
                <a:gd name="T108" fmla="*/ 164 w 269"/>
                <a:gd name="T109" fmla="*/ 23 h 298"/>
                <a:gd name="T110" fmla="*/ 156 w 269"/>
                <a:gd name="T111" fmla="*/ 15 h 298"/>
                <a:gd name="T112" fmla="*/ 156 w 269"/>
                <a:gd name="T113" fmla="*/ 60 h 298"/>
                <a:gd name="T114" fmla="*/ 156 w 269"/>
                <a:gd name="T115" fmla="*/ 15 h 298"/>
                <a:gd name="T116" fmla="*/ 149 w 269"/>
                <a:gd name="T117" fmla="*/ 15 h 298"/>
                <a:gd name="T118" fmla="*/ 149 w 269"/>
                <a:gd name="T119" fmla="*/ 8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9" h="298">
                  <a:moveTo>
                    <a:pt x="149" y="8"/>
                  </a:moveTo>
                  <a:lnTo>
                    <a:pt x="149" y="8"/>
                  </a:lnTo>
                  <a:cubicBezTo>
                    <a:pt x="134" y="8"/>
                    <a:pt x="119" y="0"/>
                    <a:pt x="112" y="8"/>
                  </a:cubicBezTo>
                  <a:cubicBezTo>
                    <a:pt x="104" y="15"/>
                    <a:pt x="104" y="23"/>
                    <a:pt x="97" y="30"/>
                  </a:cubicBezTo>
                  <a:cubicBezTo>
                    <a:pt x="90" y="30"/>
                    <a:pt x="82" y="23"/>
                    <a:pt x="75" y="23"/>
                  </a:cubicBezTo>
                  <a:cubicBezTo>
                    <a:pt x="67" y="30"/>
                    <a:pt x="60" y="37"/>
                    <a:pt x="52" y="45"/>
                  </a:cubicBezTo>
                  <a:cubicBezTo>
                    <a:pt x="52" y="52"/>
                    <a:pt x="52" y="75"/>
                    <a:pt x="60" y="82"/>
                  </a:cubicBezTo>
                  <a:cubicBezTo>
                    <a:pt x="67" y="89"/>
                    <a:pt x="52" y="97"/>
                    <a:pt x="60" y="104"/>
                  </a:cubicBezTo>
                  <a:cubicBezTo>
                    <a:pt x="60" y="104"/>
                    <a:pt x="67" y="104"/>
                    <a:pt x="60" y="112"/>
                  </a:cubicBezTo>
                  <a:lnTo>
                    <a:pt x="60" y="126"/>
                  </a:lnTo>
                  <a:cubicBezTo>
                    <a:pt x="52" y="126"/>
                    <a:pt x="45" y="126"/>
                    <a:pt x="45" y="134"/>
                  </a:cubicBezTo>
                  <a:cubicBezTo>
                    <a:pt x="37" y="141"/>
                    <a:pt x="45" y="141"/>
                    <a:pt x="37" y="149"/>
                  </a:cubicBezTo>
                  <a:cubicBezTo>
                    <a:pt x="30" y="149"/>
                    <a:pt x="22" y="149"/>
                    <a:pt x="22" y="149"/>
                  </a:cubicBezTo>
                  <a:cubicBezTo>
                    <a:pt x="15" y="156"/>
                    <a:pt x="15" y="164"/>
                    <a:pt x="15" y="171"/>
                  </a:cubicBezTo>
                  <a:cubicBezTo>
                    <a:pt x="8" y="178"/>
                    <a:pt x="0" y="171"/>
                    <a:pt x="0" y="186"/>
                  </a:cubicBezTo>
                  <a:cubicBezTo>
                    <a:pt x="0" y="193"/>
                    <a:pt x="0" y="201"/>
                    <a:pt x="8" y="201"/>
                  </a:cubicBezTo>
                  <a:cubicBezTo>
                    <a:pt x="15" y="201"/>
                    <a:pt x="22" y="215"/>
                    <a:pt x="22" y="215"/>
                  </a:cubicBezTo>
                  <a:cubicBezTo>
                    <a:pt x="15" y="223"/>
                    <a:pt x="15" y="230"/>
                    <a:pt x="22" y="223"/>
                  </a:cubicBezTo>
                  <a:cubicBezTo>
                    <a:pt x="30" y="223"/>
                    <a:pt x="37" y="223"/>
                    <a:pt x="45" y="223"/>
                  </a:cubicBezTo>
                  <a:cubicBezTo>
                    <a:pt x="60" y="223"/>
                    <a:pt x="60" y="223"/>
                    <a:pt x="67" y="215"/>
                  </a:cubicBezTo>
                  <a:cubicBezTo>
                    <a:pt x="75" y="215"/>
                    <a:pt x="75" y="223"/>
                    <a:pt x="82" y="215"/>
                  </a:cubicBezTo>
                  <a:cubicBezTo>
                    <a:pt x="90" y="215"/>
                    <a:pt x="90" y="215"/>
                    <a:pt x="90" y="215"/>
                  </a:cubicBezTo>
                  <a:cubicBezTo>
                    <a:pt x="75" y="208"/>
                    <a:pt x="90" y="201"/>
                    <a:pt x="97" y="208"/>
                  </a:cubicBezTo>
                  <a:cubicBezTo>
                    <a:pt x="97" y="215"/>
                    <a:pt x="104" y="223"/>
                    <a:pt x="112" y="223"/>
                  </a:cubicBezTo>
                  <a:cubicBezTo>
                    <a:pt x="119" y="223"/>
                    <a:pt x="119" y="223"/>
                    <a:pt x="127" y="223"/>
                  </a:cubicBezTo>
                  <a:lnTo>
                    <a:pt x="127" y="230"/>
                  </a:lnTo>
                  <a:cubicBezTo>
                    <a:pt x="134" y="230"/>
                    <a:pt x="141" y="230"/>
                    <a:pt x="141" y="230"/>
                  </a:cubicBezTo>
                  <a:cubicBezTo>
                    <a:pt x="141" y="238"/>
                    <a:pt x="141" y="238"/>
                    <a:pt x="141" y="245"/>
                  </a:cubicBezTo>
                  <a:cubicBezTo>
                    <a:pt x="134" y="253"/>
                    <a:pt x="134" y="260"/>
                    <a:pt x="141" y="260"/>
                  </a:cubicBezTo>
                  <a:cubicBezTo>
                    <a:pt x="141" y="267"/>
                    <a:pt x="156" y="267"/>
                    <a:pt x="156" y="275"/>
                  </a:cubicBezTo>
                  <a:cubicBezTo>
                    <a:pt x="156" y="282"/>
                    <a:pt x="156" y="282"/>
                    <a:pt x="164" y="282"/>
                  </a:cubicBezTo>
                  <a:cubicBezTo>
                    <a:pt x="164" y="290"/>
                    <a:pt x="164" y="290"/>
                    <a:pt x="164" y="290"/>
                  </a:cubicBezTo>
                  <a:cubicBezTo>
                    <a:pt x="178" y="297"/>
                    <a:pt x="201" y="282"/>
                    <a:pt x="208" y="275"/>
                  </a:cubicBezTo>
                  <a:cubicBezTo>
                    <a:pt x="208" y="260"/>
                    <a:pt x="193" y="260"/>
                    <a:pt x="208" y="245"/>
                  </a:cubicBezTo>
                  <a:cubicBezTo>
                    <a:pt x="216" y="245"/>
                    <a:pt x="223" y="238"/>
                    <a:pt x="230" y="238"/>
                  </a:cubicBezTo>
                  <a:cubicBezTo>
                    <a:pt x="238" y="245"/>
                    <a:pt x="238" y="253"/>
                    <a:pt x="245" y="245"/>
                  </a:cubicBezTo>
                  <a:lnTo>
                    <a:pt x="245" y="245"/>
                  </a:lnTo>
                  <a:cubicBezTo>
                    <a:pt x="230" y="230"/>
                    <a:pt x="216" y="208"/>
                    <a:pt x="208" y="208"/>
                  </a:cubicBezTo>
                  <a:cubicBezTo>
                    <a:pt x="216" y="208"/>
                    <a:pt x="230" y="230"/>
                    <a:pt x="245" y="245"/>
                  </a:cubicBezTo>
                  <a:cubicBezTo>
                    <a:pt x="260" y="230"/>
                    <a:pt x="253" y="215"/>
                    <a:pt x="245" y="208"/>
                  </a:cubicBezTo>
                  <a:cubicBezTo>
                    <a:pt x="230" y="201"/>
                    <a:pt x="230" y="186"/>
                    <a:pt x="245" y="178"/>
                  </a:cubicBezTo>
                  <a:cubicBezTo>
                    <a:pt x="268" y="171"/>
                    <a:pt x="253" y="164"/>
                    <a:pt x="245" y="149"/>
                  </a:cubicBezTo>
                  <a:cubicBezTo>
                    <a:pt x="245" y="141"/>
                    <a:pt x="245" y="134"/>
                    <a:pt x="245" y="126"/>
                  </a:cubicBezTo>
                  <a:cubicBezTo>
                    <a:pt x="253" y="126"/>
                    <a:pt x="253" y="112"/>
                    <a:pt x="245" y="104"/>
                  </a:cubicBezTo>
                  <a:cubicBezTo>
                    <a:pt x="238" y="104"/>
                    <a:pt x="230" y="119"/>
                    <a:pt x="230" y="104"/>
                  </a:cubicBezTo>
                  <a:cubicBezTo>
                    <a:pt x="223" y="97"/>
                    <a:pt x="223" y="97"/>
                    <a:pt x="216" y="89"/>
                  </a:cubicBezTo>
                  <a:cubicBezTo>
                    <a:pt x="216" y="89"/>
                    <a:pt x="216" y="89"/>
                    <a:pt x="216" y="82"/>
                  </a:cubicBezTo>
                  <a:cubicBezTo>
                    <a:pt x="208" y="82"/>
                    <a:pt x="208" y="82"/>
                    <a:pt x="208" y="82"/>
                  </a:cubicBezTo>
                  <a:cubicBezTo>
                    <a:pt x="201" y="75"/>
                    <a:pt x="201" y="67"/>
                    <a:pt x="201" y="67"/>
                  </a:cubicBezTo>
                  <a:cubicBezTo>
                    <a:pt x="201" y="67"/>
                    <a:pt x="201" y="67"/>
                    <a:pt x="201" y="60"/>
                  </a:cubicBezTo>
                  <a:lnTo>
                    <a:pt x="193" y="60"/>
                  </a:lnTo>
                  <a:cubicBezTo>
                    <a:pt x="193" y="60"/>
                    <a:pt x="178" y="52"/>
                    <a:pt x="186" y="45"/>
                  </a:cubicBezTo>
                  <a:cubicBezTo>
                    <a:pt x="186" y="37"/>
                    <a:pt x="201" y="52"/>
                    <a:pt x="193" y="37"/>
                  </a:cubicBezTo>
                  <a:cubicBezTo>
                    <a:pt x="193" y="37"/>
                    <a:pt x="186" y="15"/>
                    <a:pt x="178" y="15"/>
                  </a:cubicBezTo>
                  <a:cubicBezTo>
                    <a:pt x="171" y="15"/>
                    <a:pt x="171" y="23"/>
                    <a:pt x="164" y="23"/>
                  </a:cubicBezTo>
                  <a:cubicBezTo>
                    <a:pt x="164" y="23"/>
                    <a:pt x="156" y="23"/>
                    <a:pt x="156" y="15"/>
                  </a:cubicBezTo>
                  <a:cubicBezTo>
                    <a:pt x="156" y="30"/>
                    <a:pt x="156" y="45"/>
                    <a:pt x="156" y="60"/>
                  </a:cubicBezTo>
                  <a:cubicBezTo>
                    <a:pt x="156" y="45"/>
                    <a:pt x="156" y="30"/>
                    <a:pt x="156" y="15"/>
                  </a:cubicBezTo>
                  <a:lnTo>
                    <a:pt x="149" y="15"/>
                  </a:lnTo>
                  <a:cubicBezTo>
                    <a:pt x="149" y="15"/>
                    <a:pt x="149" y="15"/>
                    <a:pt x="149" y="8"/>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6" name="Freeform 33"/>
            <p:cNvSpPr>
              <a:spLocks noChangeArrowheads="1"/>
            </p:cNvSpPr>
            <p:nvPr/>
          </p:nvSpPr>
          <p:spPr bwMode="auto">
            <a:xfrm>
              <a:off x="9672366" y="2927480"/>
              <a:ext cx="2077938" cy="1560276"/>
            </a:xfrm>
            <a:custGeom>
              <a:avLst/>
              <a:gdLst>
                <a:gd name="T0" fmla="*/ 1760 w 4806"/>
                <a:gd name="T1" fmla="*/ 3431 h 3610"/>
                <a:gd name="T2" fmla="*/ 1812 w 4806"/>
                <a:gd name="T3" fmla="*/ 3394 h 3610"/>
                <a:gd name="T4" fmla="*/ 1842 w 4806"/>
                <a:gd name="T5" fmla="*/ 3149 h 3610"/>
                <a:gd name="T6" fmla="*/ 1983 w 4806"/>
                <a:gd name="T7" fmla="*/ 3089 h 3610"/>
                <a:gd name="T8" fmla="*/ 2303 w 4806"/>
                <a:gd name="T9" fmla="*/ 2918 h 3610"/>
                <a:gd name="T10" fmla="*/ 2644 w 4806"/>
                <a:gd name="T11" fmla="*/ 3104 h 3610"/>
                <a:gd name="T12" fmla="*/ 3105 w 4806"/>
                <a:gd name="T13" fmla="*/ 3111 h 3610"/>
                <a:gd name="T14" fmla="*/ 3275 w 4806"/>
                <a:gd name="T15" fmla="*/ 3371 h 3610"/>
                <a:gd name="T16" fmla="*/ 3454 w 4806"/>
                <a:gd name="T17" fmla="*/ 3490 h 3610"/>
                <a:gd name="T18" fmla="*/ 3595 w 4806"/>
                <a:gd name="T19" fmla="*/ 3564 h 3610"/>
                <a:gd name="T20" fmla="*/ 3706 w 4806"/>
                <a:gd name="T21" fmla="*/ 3357 h 3610"/>
                <a:gd name="T22" fmla="*/ 3773 w 4806"/>
                <a:gd name="T23" fmla="*/ 3512 h 3610"/>
                <a:gd name="T24" fmla="*/ 3951 w 4806"/>
                <a:gd name="T25" fmla="*/ 3520 h 3610"/>
                <a:gd name="T26" fmla="*/ 4159 w 4806"/>
                <a:gd name="T27" fmla="*/ 3394 h 3610"/>
                <a:gd name="T28" fmla="*/ 4181 w 4806"/>
                <a:gd name="T29" fmla="*/ 3163 h 3610"/>
                <a:gd name="T30" fmla="*/ 3884 w 4806"/>
                <a:gd name="T31" fmla="*/ 2629 h 3610"/>
                <a:gd name="T32" fmla="*/ 3959 w 4806"/>
                <a:gd name="T33" fmla="*/ 2309 h 3610"/>
                <a:gd name="T34" fmla="*/ 4204 w 4806"/>
                <a:gd name="T35" fmla="*/ 2302 h 3610"/>
                <a:gd name="T36" fmla="*/ 4263 w 4806"/>
                <a:gd name="T37" fmla="*/ 2035 h 3610"/>
                <a:gd name="T38" fmla="*/ 4619 w 4806"/>
                <a:gd name="T39" fmla="*/ 1879 h 3610"/>
                <a:gd name="T40" fmla="*/ 4761 w 4806"/>
                <a:gd name="T41" fmla="*/ 1359 h 3610"/>
                <a:gd name="T42" fmla="*/ 4642 w 4806"/>
                <a:gd name="T43" fmla="*/ 1151 h 3610"/>
                <a:gd name="T44" fmla="*/ 4115 w 4806"/>
                <a:gd name="T45" fmla="*/ 973 h 3610"/>
                <a:gd name="T46" fmla="*/ 3632 w 4806"/>
                <a:gd name="T47" fmla="*/ 1091 h 3610"/>
                <a:gd name="T48" fmla="*/ 3461 w 4806"/>
                <a:gd name="T49" fmla="*/ 1181 h 3610"/>
                <a:gd name="T50" fmla="*/ 3090 w 4806"/>
                <a:gd name="T51" fmla="*/ 1240 h 3610"/>
                <a:gd name="T52" fmla="*/ 3001 w 4806"/>
                <a:gd name="T53" fmla="*/ 1114 h 3610"/>
                <a:gd name="T54" fmla="*/ 2726 w 4806"/>
                <a:gd name="T55" fmla="*/ 995 h 3610"/>
                <a:gd name="T56" fmla="*/ 2384 w 4806"/>
                <a:gd name="T57" fmla="*/ 616 h 3610"/>
                <a:gd name="T58" fmla="*/ 2072 w 4806"/>
                <a:gd name="T59" fmla="*/ 319 h 3610"/>
                <a:gd name="T60" fmla="*/ 1760 w 4806"/>
                <a:gd name="T61" fmla="*/ 82 h 3610"/>
                <a:gd name="T62" fmla="*/ 1456 w 4806"/>
                <a:gd name="T63" fmla="*/ 37 h 3610"/>
                <a:gd name="T64" fmla="*/ 1166 w 4806"/>
                <a:gd name="T65" fmla="*/ 67 h 3610"/>
                <a:gd name="T66" fmla="*/ 847 w 4806"/>
                <a:gd name="T67" fmla="*/ 141 h 3610"/>
                <a:gd name="T68" fmla="*/ 632 w 4806"/>
                <a:gd name="T69" fmla="*/ 186 h 3610"/>
                <a:gd name="T70" fmla="*/ 320 w 4806"/>
                <a:gd name="T71" fmla="*/ 349 h 3610"/>
                <a:gd name="T72" fmla="*/ 38 w 4806"/>
                <a:gd name="T73" fmla="*/ 549 h 3610"/>
                <a:gd name="T74" fmla="*/ 60 w 4806"/>
                <a:gd name="T75" fmla="*/ 728 h 3610"/>
                <a:gd name="T76" fmla="*/ 275 w 4806"/>
                <a:gd name="T77" fmla="*/ 780 h 3610"/>
                <a:gd name="T78" fmla="*/ 424 w 4806"/>
                <a:gd name="T79" fmla="*/ 928 h 3610"/>
                <a:gd name="T80" fmla="*/ 750 w 4806"/>
                <a:gd name="T81" fmla="*/ 1062 h 3610"/>
                <a:gd name="T82" fmla="*/ 780 w 4806"/>
                <a:gd name="T83" fmla="*/ 1292 h 3610"/>
                <a:gd name="T84" fmla="*/ 877 w 4806"/>
                <a:gd name="T85" fmla="*/ 1522 h 3610"/>
                <a:gd name="T86" fmla="*/ 713 w 4806"/>
                <a:gd name="T87" fmla="*/ 1589 h 3610"/>
                <a:gd name="T88" fmla="*/ 476 w 4806"/>
                <a:gd name="T89" fmla="*/ 1753 h 3610"/>
                <a:gd name="T90" fmla="*/ 498 w 4806"/>
                <a:gd name="T91" fmla="*/ 2205 h 3610"/>
                <a:gd name="T92" fmla="*/ 498 w 4806"/>
                <a:gd name="T93" fmla="*/ 2473 h 3610"/>
                <a:gd name="T94" fmla="*/ 505 w 4806"/>
                <a:gd name="T95" fmla="*/ 2703 h 3610"/>
                <a:gd name="T96" fmla="*/ 780 w 4806"/>
                <a:gd name="T97" fmla="*/ 2963 h 3610"/>
                <a:gd name="T98" fmla="*/ 1100 w 4806"/>
                <a:gd name="T99" fmla="*/ 3119 h 3610"/>
                <a:gd name="T100" fmla="*/ 1129 w 4806"/>
                <a:gd name="T101" fmla="*/ 3230 h 3610"/>
                <a:gd name="T102" fmla="*/ 1293 w 4806"/>
                <a:gd name="T103" fmla="*/ 3349 h 3610"/>
                <a:gd name="T104" fmla="*/ 1389 w 4806"/>
                <a:gd name="T105" fmla="*/ 3327 h 3610"/>
                <a:gd name="T106" fmla="*/ 1545 w 4806"/>
                <a:gd name="T107" fmla="*/ 3497 h 3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06" h="3610">
                  <a:moveTo>
                    <a:pt x="1619" y="3520"/>
                  </a:moveTo>
                  <a:lnTo>
                    <a:pt x="1619" y="3520"/>
                  </a:lnTo>
                  <a:cubicBezTo>
                    <a:pt x="1619" y="3483"/>
                    <a:pt x="1657" y="3490"/>
                    <a:pt x="1657" y="3468"/>
                  </a:cubicBezTo>
                  <a:cubicBezTo>
                    <a:pt x="1679" y="3460"/>
                    <a:pt x="1701" y="3468"/>
                    <a:pt x="1723" y="3468"/>
                  </a:cubicBezTo>
                  <a:cubicBezTo>
                    <a:pt x="1753" y="3460"/>
                    <a:pt x="1753" y="3453"/>
                    <a:pt x="1760" y="3431"/>
                  </a:cubicBezTo>
                  <a:cubicBezTo>
                    <a:pt x="1768" y="3401"/>
                    <a:pt x="1775" y="3408"/>
                    <a:pt x="1783" y="3408"/>
                  </a:cubicBezTo>
                  <a:cubicBezTo>
                    <a:pt x="1775" y="3394"/>
                    <a:pt x="1768" y="3371"/>
                    <a:pt x="1768" y="3364"/>
                  </a:cubicBezTo>
                  <a:cubicBezTo>
                    <a:pt x="1768" y="3371"/>
                    <a:pt x="1775" y="3394"/>
                    <a:pt x="1783" y="3408"/>
                  </a:cubicBezTo>
                  <a:cubicBezTo>
                    <a:pt x="1790" y="3408"/>
                    <a:pt x="1798" y="3408"/>
                    <a:pt x="1805" y="3408"/>
                  </a:cubicBezTo>
                  <a:cubicBezTo>
                    <a:pt x="1812" y="3401"/>
                    <a:pt x="1805" y="3394"/>
                    <a:pt x="1812" y="3394"/>
                  </a:cubicBezTo>
                  <a:cubicBezTo>
                    <a:pt x="1812" y="3394"/>
                    <a:pt x="1820" y="3394"/>
                    <a:pt x="1820" y="3386"/>
                  </a:cubicBezTo>
                  <a:cubicBezTo>
                    <a:pt x="1835" y="3379"/>
                    <a:pt x="1842" y="3379"/>
                    <a:pt x="1850" y="3371"/>
                  </a:cubicBezTo>
                  <a:cubicBezTo>
                    <a:pt x="1879" y="3342"/>
                    <a:pt x="1879" y="3297"/>
                    <a:pt x="1887" y="3252"/>
                  </a:cubicBezTo>
                  <a:cubicBezTo>
                    <a:pt x="1887" y="3230"/>
                    <a:pt x="1894" y="3208"/>
                    <a:pt x="1894" y="3178"/>
                  </a:cubicBezTo>
                  <a:cubicBezTo>
                    <a:pt x="1887" y="3149"/>
                    <a:pt x="1872" y="3149"/>
                    <a:pt x="1842" y="3149"/>
                  </a:cubicBezTo>
                  <a:cubicBezTo>
                    <a:pt x="1842" y="3126"/>
                    <a:pt x="1850" y="3111"/>
                    <a:pt x="1857" y="3089"/>
                  </a:cubicBezTo>
                  <a:cubicBezTo>
                    <a:pt x="1872" y="3089"/>
                    <a:pt x="1879" y="3082"/>
                    <a:pt x="1894" y="3082"/>
                  </a:cubicBezTo>
                  <a:cubicBezTo>
                    <a:pt x="1902" y="3104"/>
                    <a:pt x="1902" y="3111"/>
                    <a:pt x="1924" y="3119"/>
                  </a:cubicBezTo>
                  <a:cubicBezTo>
                    <a:pt x="1946" y="3126"/>
                    <a:pt x="1946" y="3126"/>
                    <a:pt x="1961" y="3111"/>
                  </a:cubicBezTo>
                  <a:cubicBezTo>
                    <a:pt x="1968" y="3104"/>
                    <a:pt x="1976" y="3097"/>
                    <a:pt x="1983" y="3089"/>
                  </a:cubicBezTo>
                  <a:cubicBezTo>
                    <a:pt x="1983" y="3089"/>
                    <a:pt x="1991" y="3089"/>
                    <a:pt x="1998" y="3082"/>
                  </a:cubicBezTo>
                  <a:cubicBezTo>
                    <a:pt x="2006" y="3074"/>
                    <a:pt x="2013" y="3060"/>
                    <a:pt x="2013" y="3045"/>
                  </a:cubicBezTo>
                  <a:cubicBezTo>
                    <a:pt x="2043" y="3037"/>
                    <a:pt x="2087" y="3052"/>
                    <a:pt x="2117" y="3037"/>
                  </a:cubicBezTo>
                  <a:cubicBezTo>
                    <a:pt x="2147" y="3022"/>
                    <a:pt x="2139" y="2978"/>
                    <a:pt x="2162" y="2955"/>
                  </a:cubicBezTo>
                  <a:cubicBezTo>
                    <a:pt x="2184" y="2896"/>
                    <a:pt x="2243" y="2911"/>
                    <a:pt x="2303" y="2918"/>
                  </a:cubicBezTo>
                  <a:cubicBezTo>
                    <a:pt x="2354" y="2918"/>
                    <a:pt x="2414" y="2918"/>
                    <a:pt x="2466" y="2926"/>
                  </a:cubicBezTo>
                  <a:cubicBezTo>
                    <a:pt x="2481" y="2948"/>
                    <a:pt x="2466" y="2970"/>
                    <a:pt x="2488" y="2992"/>
                  </a:cubicBezTo>
                  <a:cubicBezTo>
                    <a:pt x="2503" y="3007"/>
                    <a:pt x="2533" y="3007"/>
                    <a:pt x="2555" y="3007"/>
                  </a:cubicBezTo>
                  <a:cubicBezTo>
                    <a:pt x="2592" y="3015"/>
                    <a:pt x="2585" y="3015"/>
                    <a:pt x="2600" y="3045"/>
                  </a:cubicBezTo>
                  <a:cubicBezTo>
                    <a:pt x="2607" y="3067"/>
                    <a:pt x="2637" y="3082"/>
                    <a:pt x="2644" y="3104"/>
                  </a:cubicBezTo>
                  <a:cubicBezTo>
                    <a:pt x="2667" y="3111"/>
                    <a:pt x="2696" y="3104"/>
                    <a:pt x="2719" y="3104"/>
                  </a:cubicBezTo>
                  <a:cubicBezTo>
                    <a:pt x="2741" y="3111"/>
                    <a:pt x="2741" y="3119"/>
                    <a:pt x="2756" y="3141"/>
                  </a:cubicBezTo>
                  <a:cubicBezTo>
                    <a:pt x="2785" y="3178"/>
                    <a:pt x="2830" y="3186"/>
                    <a:pt x="2874" y="3178"/>
                  </a:cubicBezTo>
                  <a:cubicBezTo>
                    <a:pt x="2919" y="3178"/>
                    <a:pt x="2964" y="3163"/>
                    <a:pt x="3001" y="3149"/>
                  </a:cubicBezTo>
                  <a:cubicBezTo>
                    <a:pt x="3030" y="3141"/>
                    <a:pt x="3067" y="3104"/>
                    <a:pt x="3105" y="3111"/>
                  </a:cubicBezTo>
                  <a:cubicBezTo>
                    <a:pt x="3105" y="3134"/>
                    <a:pt x="3097" y="3163"/>
                    <a:pt x="3105" y="3186"/>
                  </a:cubicBezTo>
                  <a:cubicBezTo>
                    <a:pt x="3119" y="3200"/>
                    <a:pt x="3157" y="3208"/>
                    <a:pt x="3171" y="3230"/>
                  </a:cubicBezTo>
                  <a:cubicBezTo>
                    <a:pt x="3186" y="3245"/>
                    <a:pt x="3209" y="3275"/>
                    <a:pt x="3216" y="3297"/>
                  </a:cubicBezTo>
                  <a:cubicBezTo>
                    <a:pt x="3216" y="3319"/>
                    <a:pt x="3216" y="3342"/>
                    <a:pt x="3216" y="3364"/>
                  </a:cubicBezTo>
                  <a:cubicBezTo>
                    <a:pt x="3231" y="3371"/>
                    <a:pt x="3253" y="3364"/>
                    <a:pt x="3275" y="3371"/>
                  </a:cubicBezTo>
                  <a:cubicBezTo>
                    <a:pt x="3290" y="3371"/>
                    <a:pt x="3313" y="3386"/>
                    <a:pt x="3327" y="3379"/>
                  </a:cubicBezTo>
                  <a:cubicBezTo>
                    <a:pt x="3350" y="3379"/>
                    <a:pt x="3350" y="3357"/>
                    <a:pt x="3364" y="3349"/>
                  </a:cubicBezTo>
                  <a:cubicBezTo>
                    <a:pt x="3372" y="3342"/>
                    <a:pt x="3387" y="3349"/>
                    <a:pt x="3394" y="3349"/>
                  </a:cubicBezTo>
                  <a:cubicBezTo>
                    <a:pt x="3402" y="3342"/>
                    <a:pt x="3409" y="3334"/>
                    <a:pt x="3416" y="3327"/>
                  </a:cubicBezTo>
                  <a:cubicBezTo>
                    <a:pt x="3521" y="3275"/>
                    <a:pt x="3469" y="3446"/>
                    <a:pt x="3454" y="3490"/>
                  </a:cubicBezTo>
                  <a:cubicBezTo>
                    <a:pt x="3431" y="3483"/>
                    <a:pt x="3424" y="3512"/>
                    <a:pt x="3424" y="3527"/>
                  </a:cubicBezTo>
                  <a:cubicBezTo>
                    <a:pt x="3431" y="3520"/>
                    <a:pt x="3461" y="3512"/>
                    <a:pt x="3476" y="3512"/>
                  </a:cubicBezTo>
                  <a:cubicBezTo>
                    <a:pt x="3498" y="3520"/>
                    <a:pt x="3498" y="3527"/>
                    <a:pt x="3513" y="3542"/>
                  </a:cubicBezTo>
                  <a:cubicBezTo>
                    <a:pt x="3528" y="3564"/>
                    <a:pt x="3528" y="3564"/>
                    <a:pt x="3550" y="3564"/>
                  </a:cubicBezTo>
                  <a:cubicBezTo>
                    <a:pt x="3565" y="3564"/>
                    <a:pt x="3580" y="3564"/>
                    <a:pt x="3595" y="3564"/>
                  </a:cubicBezTo>
                  <a:cubicBezTo>
                    <a:pt x="3595" y="3557"/>
                    <a:pt x="3595" y="3550"/>
                    <a:pt x="3595" y="3542"/>
                  </a:cubicBezTo>
                  <a:cubicBezTo>
                    <a:pt x="3595" y="3512"/>
                    <a:pt x="3587" y="3490"/>
                    <a:pt x="3565" y="3468"/>
                  </a:cubicBezTo>
                  <a:cubicBezTo>
                    <a:pt x="3558" y="3460"/>
                    <a:pt x="3528" y="3460"/>
                    <a:pt x="3528" y="3446"/>
                  </a:cubicBezTo>
                  <a:cubicBezTo>
                    <a:pt x="3521" y="3431"/>
                    <a:pt x="3550" y="3423"/>
                    <a:pt x="3565" y="3423"/>
                  </a:cubicBezTo>
                  <a:cubicBezTo>
                    <a:pt x="3580" y="3364"/>
                    <a:pt x="3661" y="3371"/>
                    <a:pt x="3706" y="3357"/>
                  </a:cubicBezTo>
                  <a:cubicBezTo>
                    <a:pt x="3706" y="3342"/>
                    <a:pt x="3721" y="3334"/>
                    <a:pt x="3736" y="3312"/>
                  </a:cubicBezTo>
                  <a:cubicBezTo>
                    <a:pt x="3736" y="3312"/>
                    <a:pt x="3743" y="3312"/>
                    <a:pt x="3751" y="3312"/>
                  </a:cubicBezTo>
                  <a:cubicBezTo>
                    <a:pt x="3751" y="3364"/>
                    <a:pt x="3728" y="3408"/>
                    <a:pt x="3736" y="3453"/>
                  </a:cubicBezTo>
                  <a:cubicBezTo>
                    <a:pt x="3751" y="3460"/>
                    <a:pt x="3758" y="3460"/>
                    <a:pt x="3773" y="3468"/>
                  </a:cubicBezTo>
                  <a:cubicBezTo>
                    <a:pt x="3773" y="3483"/>
                    <a:pt x="3773" y="3497"/>
                    <a:pt x="3773" y="3512"/>
                  </a:cubicBezTo>
                  <a:cubicBezTo>
                    <a:pt x="3803" y="3512"/>
                    <a:pt x="3818" y="3535"/>
                    <a:pt x="3840" y="3557"/>
                  </a:cubicBezTo>
                  <a:cubicBezTo>
                    <a:pt x="3840" y="3557"/>
                    <a:pt x="3892" y="3609"/>
                    <a:pt x="3892" y="3594"/>
                  </a:cubicBezTo>
                  <a:cubicBezTo>
                    <a:pt x="3884" y="3557"/>
                    <a:pt x="3907" y="3557"/>
                    <a:pt x="3929" y="3542"/>
                  </a:cubicBezTo>
                  <a:cubicBezTo>
                    <a:pt x="3936" y="3535"/>
                    <a:pt x="3944" y="3542"/>
                    <a:pt x="3944" y="3542"/>
                  </a:cubicBezTo>
                  <a:cubicBezTo>
                    <a:pt x="3951" y="3535"/>
                    <a:pt x="3944" y="3527"/>
                    <a:pt x="3951" y="3520"/>
                  </a:cubicBezTo>
                  <a:cubicBezTo>
                    <a:pt x="3959" y="3512"/>
                    <a:pt x="3959" y="3505"/>
                    <a:pt x="3973" y="3497"/>
                  </a:cubicBezTo>
                  <a:cubicBezTo>
                    <a:pt x="3973" y="3490"/>
                    <a:pt x="4026" y="3490"/>
                    <a:pt x="4026" y="3490"/>
                  </a:cubicBezTo>
                  <a:cubicBezTo>
                    <a:pt x="4026" y="3453"/>
                    <a:pt x="4055" y="3423"/>
                    <a:pt x="4085" y="3401"/>
                  </a:cubicBezTo>
                  <a:cubicBezTo>
                    <a:pt x="4085" y="3423"/>
                    <a:pt x="4107" y="3446"/>
                    <a:pt x="4129" y="3438"/>
                  </a:cubicBezTo>
                  <a:cubicBezTo>
                    <a:pt x="4152" y="3438"/>
                    <a:pt x="4152" y="3416"/>
                    <a:pt x="4159" y="3394"/>
                  </a:cubicBezTo>
                  <a:cubicBezTo>
                    <a:pt x="4174" y="3371"/>
                    <a:pt x="4174" y="3371"/>
                    <a:pt x="4204" y="3357"/>
                  </a:cubicBezTo>
                  <a:cubicBezTo>
                    <a:pt x="4226" y="3349"/>
                    <a:pt x="4241" y="3334"/>
                    <a:pt x="4263" y="3334"/>
                  </a:cubicBezTo>
                  <a:cubicBezTo>
                    <a:pt x="4241" y="3305"/>
                    <a:pt x="4256" y="3275"/>
                    <a:pt x="4233" y="3245"/>
                  </a:cubicBezTo>
                  <a:cubicBezTo>
                    <a:pt x="4226" y="3230"/>
                    <a:pt x="4211" y="3223"/>
                    <a:pt x="4204" y="3208"/>
                  </a:cubicBezTo>
                  <a:cubicBezTo>
                    <a:pt x="4189" y="3200"/>
                    <a:pt x="4189" y="3178"/>
                    <a:pt x="4181" y="3163"/>
                  </a:cubicBezTo>
                  <a:cubicBezTo>
                    <a:pt x="4159" y="3134"/>
                    <a:pt x="4129" y="3111"/>
                    <a:pt x="4122" y="3074"/>
                  </a:cubicBezTo>
                  <a:cubicBezTo>
                    <a:pt x="4115" y="3030"/>
                    <a:pt x="4137" y="3007"/>
                    <a:pt x="4152" y="2978"/>
                  </a:cubicBezTo>
                  <a:cubicBezTo>
                    <a:pt x="4218" y="2881"/>
                    <a:pt x="4077" y="2896"/>
                    <a:pt x="4026" y="2889"/>
                  </a:cubicBezTo>
                  <a:cubicBezTo>
                    <a:pt x="3966" y="2874"/>
                    <a:pt x="3899" y="2814"/>
                    <a:pt x="3892" y="2755"/>
                  </a:cubicBezTo>
                  <a:cubicBezTo>
                    <a:pt x="3884" y="2710"/>
                    <a:pt x="3899" y="2666"/>
                    <a:pt x="3884" y="2629"/>
                  </a:cubicBezTo>
                  <a:lnTo>
                    <a:pt x="3981" y="2621"/>
                  </a:lnTo>
                  <a:cubicBezTo>
                    <a:pt x="3996" y="2592"/>
                    <a:pt x="3981" y="2592"/>
                    <a:pt x="3973" y="2577"/>
                  </a:cubicBezTo>
                  <a:cubicBezTo>
                    <a:pt x="3944" y="2510"/>
                    <a:pt x="3936" y="2428"/>
                    <a:pt x="3907" y="2361"/>
                  </a:cubicBezTo>
                  <a:cubicBezTo>
                    <a:pt x="3899" y="2354"/>
                    <a:pt x="3899" y="2354"/>
                    <a:pt x="3899" y="2354"/>
                  </a:cubicBezTo>
                  <a:cubicBezTo>
                    <a:pt x="3914" y="2339"/>
                    <a:pt x="3944" y="2317"/>
                    <a:pt x="3959" y="2309"/>
                  </a:cubicBezTo>
                  <a:cubicBezTo>
                    <a:pt x="3981" y="2309"/>
                    <a:pt x="3988" y="2324"/>
                    <a:pt x="4003" y="2324"/>
                  </a:cubicBezTo>
                  <a:cubicBezTo>
                    <a:pt x="4018" y="2332"/>
                    <a:pt x="4033" y="2324"/>
                    <a:pt x="4048" y="2324"/>
                  </a:cubicBezTo>
                  <a:cubicBezTo>
                    <a:pt x="4077" y="2332"/>
                    <a:pt x="4092" y="2354"/>
                    <a:pt x="4129" y="2347"/>
                  </a:cubicBezTo>
                  <a:cubicBezTo>
                    <a:pt x="4159" y="2347"/>
                    <a:pt x="4181" y="2339"/>
                    <a:pt x="4218" y="2347"/>
                  </a:cubicBezTo>
                  <a:cubicBezTo>
                    <a:pt x="4211" y="2339"/>
                    <a:pt x="4204" y="2309"/>
                    <a:pt x="4204" y="2302"/>
                  </a:cubicBezTo>
                  <a:cubicBezTo>
                    <a:pt x="4211" y="2280"/>
                    <a:pt x="4226" y="2287"/>
                    <a:pt x="4241" y="2280"/>
                  </a:cubicBezTo>
                  <a:cubicBezTo>
                    <a:pt x="4271" y="2258"/>
                    <a:pt x="4293" y="2235"/>
                    <a:pt x="4293" y="2198"/>
                  </a:cubicBezTo>
                  <a:cubicBezTo>
                    <a:pt x="4293" y="2183"/>
                    <a:pt x="4278" y="2176"/>
                    <a:pt x="4285" y="2153"/>
                  </a:cubicBezTo>
                  <a:cubicBezTo>
                    <a:pt x="4285" y="2139"/>
                    <a:pt x="4300" y="2124"/>
                    <a:pt x="4300" y="2101"/>
                  </a:cubicBezTo>
                  <a:cubicBezTo>
                    <a:pt x="4293" y="2087"/>
                    <a:pt x="4278" y="2050"/>
                    <a:pt x="4263" y="2035"/>
                  </a:cubicBezTo>
                  <a:cubicBezTo>
                    <a:pt x="4300" y="2035"/>
                    <a:pt x="4322" y="2027"/>
                    <a:pt x="4360" y="2027"/>
                  </a:cubicBezTo>
                  <a:cubicBezTo>
                    <a:pt x="4374" y="2027"/>
                    <a:pt x="4412" y="2035"/>
                    <a:pt x="4426" y="2020"/>
                  </a:cubicBezTo>
                  <a:cubicBezTo>
                    <a:pt x="4434" y="2012"/>
                    <a:pt x="4426" y="1983"/>
                    <a:pt x="4434" y="1968"/>
                  </a:cubicBezTo>
                  <a:cubicBezTo>
                    <a:pt x="4441" y="1931"/>
                    <a:pt x="4478" y="1908"/>
                    <a:pt x="4508" y="1893"/>
                  </a:cubicBezTo>
                  <a:cubicBezTo>
                    <a:pt x="4545" y="1871"/>
                    <a:pt x="4582" y="1879"/>
                    <a:pt x="4619" y="1879"/>
                  </a:cubicBezTo>
                  <a:cubicBezTo>
                    <a:pt x="4619" y="1834"/>
                    <a:pt x="4619" y="1804"/>
                    <a:pt x="4642" y="1767"/>
                  </a:cubicBezTo>
                  <a:cubicBezTo>
                    <a:pt x="4657" y="1753"/>
                    <a:pt x="4664" y="1738"/>
                    <a:pt x="4671" y="1723"/>
                  </a:cubicBezTo>
                  <a:cubicBezTo>
                    <a:pt x="4679" y="1700"/>
                    <a:pt x="4679" y="1678"/>
                    <a:pt x="4701" y="1671"/>
                  </a:cubicBezTo>
                  <a:cubicBezTo>
                    <a:pt x="4701" y="1619"/>
                    <a:pt x="4686" y="1530"/>
                    <a:pt x="4746" y="1522"/>
                  </a:cubicBezTo>
                  <a:cubicBezTo>
                    <a:pt x="4775" y="1470"/>
                    <a:pt x="4738" y="1411"/>
                    <a:pt x="4761" y="1359"/>
                  </a:cubicBezTo>
                  <a:cubicBezTo>
                    <a:pt x="4775" y="1329"/>
                    <a:pt x="4805" y="1337"/>
                    <a:pt x="4790" y="1292"/>
                  </a:cubicBezTo>
                  <a:cubicBezTo>
                    <a:pt x="4775" y="1270"/>
                    <a:pt x="4761" y="1262"/>
                    <a:pt x="4753" y="1240"/>
                  </a:cubicBezTo>
                  <a:cubicBezTo>
                    <a:pt x="4746" y="1233"/>
                    <a:pt x="4738" y="1225"/>
                    <a:pt x="4731" y="1225"/>
                  </a:cubicBezTo>
                  <a:cubicBezTo>
                    <a:pt x="4716" y="1218"/>
                    <a:pt x="4701" y="1225"/>
                    <a:pt x="4694" y="1218"/>
                  </a:cubicBezTo>
                  <a:cubicBezTo>
                    <a:pt x="4664" y="1203"/>
                    <a:pt x="4657" y="1166"/>
                    <a:pt x="4642" y="1151"/>
                  </a:cubicBezTo>
                  <a:cubicBezTo>
                    <a:pt x="4605" y="1099"/>
                    <a:pt x="4582" y="1084"/>
                    <a:pt x="4523" y="1099"/>
                  </a:cubicBezTo>
                  <a:cubicBezTo>
                    <a:pt x="4463" y="1106"/>
                    <a:pt x="4426" y="1084"/>
                    <a:pt x="4374" y="1069"/>
                  </a:cubicBezTo>
                  <a:cubicBezTo>
                    <a:pt x="4330" y="1054"/>
                    <a:pt x="4263" y="1010"/>
                    <a:pt x="4226" y="1010"/>
                  </a:cubicBezTo>
                  <a:cubicBezTo>
                    <a:pt x="4226" y="988"/>
                    <a:pt x="4218" y="965"/>
                    <a:pt x="4189" y="958"/>
                  </a:cubicBezTo>
                  <a:cubicBezTo>
                    <a:pt x="4159" y="951"/>
                    <a:pt x="4144" y="980"/>
                    <a:pt x="4115" y="973"/>
                  </a:cubicBezTo>
                  <a:cubicBezTo>
                    <a:pt x="4100" y="995"/>
                    <a:pt x="4107" y="1032"/>
                    <a:pt x="4077" y="1040"/>
                  </a:cubicBezTo>
                  <a:cubicBezTo>
                    <a:pt x="4055" y="1047"/>
                    <a:pt x="4011" y="1040"/>
                    <a:pt x="3988" y="1032"/>
                  </a:cubicBezTo>
                  <a:cubicBezTo>
                    <a:pt x="3936" y="1025"/>
                    <a:pt x="3862" y="1010"/>
                    <a:pt x="3810" y="1017"/>
                  </a:cubicBezTo>
                  <a:cubicBezTo>
                    <a:pt x="3780" y="1025"/>
                    <a:pt x="3758" y="1054"/>
                    <a:pt x="3721" y="1062"/>
                  </a:cubicBezTo>
                  <a:cubicBezTo>
                    <a:pt x="3691" y="1069"/>
                    <a:pt x="3661" y="1077"/>
                    <a:pt x="3632" y="1091"/>
                  </a:cubicBezTo>
                  <a:cubicBezTo>
                    <a:pt x="3617" y="1106"/>
                    <a:pt x="3610" y="1114"/>
                    <a:pt x="3587" y="1114"/>
                  </a:cubicBezTo>
                  <a:cubicBezTo>
                    <a:pt x="3572" y="1121"/>
                    <a:pt x="3558" y="1114"/>
                    <a:pt x="3543" y="1114"/>
                  </a:cubicBezTo>
                  <a:cubicBezTo>
                    <a:pt x="3528" y="1121"/>
                    <a:pt x="3521" y="1136"/>
                    <a:pt x="3513" y="1143"/>
                  </a:cubicBezTo>
                  <a:cubicBezTo>
                    <a:pt x="3498" y="1151"/>
                    <a:pt x="3483" y="1151"/>
                    <a:pt x="3469" y="1151"/>
                  </a:cubicBezTo>
                  <a:cubicBezTo>
                    <a:pt x="3469" y="1166"/>
                    <a:pt x="3461" y="1173"/>
                    <a:pt x="3461" y="1181"/>
                  </a:cubicBezTo>
                  <a:cubicBezTo>
                    <a:pt x="3424" y="1188"/>
                    <a:pt x="3379" y="1173"/>
                    <a:pt x="3342" y="1181"/>
                  </a:cubicBezTo>
                  <a:cubicBezTo>
                    <a:pt x="3298" y="1188"/>
                    <a:pt x="3313" y="1203"/>
                    <a:pt x="3290" y="1233"/>
                  </a:cubicBezTo>
                  <a:cubicBezTo>
                    <a:pt x="3268" y="1255"/>
                    <a:pt x="3253" y="1240"/>
                    <a:pt x="3231" y="1233"/>
                  </a:cubicBezTo>
                  <a:cubicBezTo>
                    <a:pt x="3201" y="1218"/>
                    <a:pt x="3201" y="1225"/>
                    <a:pt x="3164" y="1233"/>
                  </a:cubicBezTo>
                  <a:cubicBezTo>
                    <a:pt x="3142" y="1240"/>
                    <a:pt x="3112" y="1240"/>
                    <a:pt x="3090" y="1240"/>
                  </a:cubicBezTo>
                  <a:cubicBezTo>
                    <a:pt x="3067" y="1240"/>
                    <a:pt x="3045" y="1233"/>
                    <a:pt x="3023" y="1233"/>
                  </a:cubicBezTo>
                  <a:cubicBezTo>
                    <a:pt x="3001" y="1233"/>
                    <a:pt x="2956" y="1255"/>
                    <a:pt x="2941" y="1248"/>
                  </a:cubicBezTo>
                  <a:cubicBezTo>
                    <a:pt x="2882" y="1225"/>
                    <a:pt x="3008" y="1166"/>
                    <a:pt x="3038" y="1166"/>
                  </a:cubicBezTo>
                  <a:cubicBezTo>
                    <a:pt x="3038" y="1143"/>
                    <a:pt x="3038" y="1136"/>
                    <a:pt x="3023" y="1121"/>
                  </a:cubicBezTo>
                  <a:cubicBezTo>
                    <a:pt x="3016" y="1114"/>
                    <a:pt x="3008" y="1114"/>
                    <a:pt x="3001" y="1114"/>
                  </a:cubicBezTo>
                  <a:cubicBezTo>
                    <a:pt x="2993" y="1106"/>
                    <a:pt x="2993" y="1091"/>
                    <a:pt x="2986" y="1084"/>
                  </a:cubicBezTo>
                  <a:cubicBezTo>
                    <a:pt x="2956" y="1054"/>
                    <a:pt x="2934" y="1069"/>
                    <a:pt x="2897" y="1062"/>
                  </a:cubicBezTo>
                  <a:cubicBezTo>
                    <a:pt x="2882" y="1054"/>
                    <a:pt x="2859" y="1054"/>
                    <a:pt x="2852" y="1047"/>
                  </a:cubicBezTo>
                  <a:cubicBezTo>
                    <a:pt x="2837" y="1032"/>
                    <a:pt x="2837" y="1010"/>
                    <a:pt x="2830" y="1002"/>
                  </a:cubicBezTo>
                  <a:cubicBezTo>
                    <a:pt x="2808" y="988"/>
                    <a:pt x="2756" y="995"/>
                    <a:pt x="2726" y="995"/>
                  </a:cubicBezTo>
                  <a:cubicBezTo>
                    <a:pt x="2674" y="988"/>
                    <a:pt x="2659" y="995"/>
                    <a:pt x="2622" y="951"/>
                  </a:cubicBezTo>
                  <a:cubicBezTo>
                    <a:pt x="2577" y="913"/>
                    <a:pt x="2600" y="869"/>
                    <a:pt x="2585" y="817"/>
                  </a:cubicBezTo>
                  <a:cubicBezTo>
                    <a:pt x="2585" y="794"/>
                    <a:pt x="2570" y="765"/>
                    <a:pt x="2548" y="743"/>
                  </a:cubicBezTo>
                  <a:cubicBezTo>
                    <a:pt x="2525" y="713"/>
                    <a:pt x="2503" y="720"/>
                    <a:pt x="2466" y="713"/>
                  </a:cubicBezTo>
                  <a:cubicBezTo>
                    <a:pt x="2407" y="705"/>
                    <a:pt x="2407" y="661"/>
                    <a:pt x="2384" y="616"/>
                  </a:cubicBezTo>
                  <a:cubicBezTo>
                    <a:pt x="2354" y="572"/>
                    <a:pt x="2295" y="609"/>
                    <a:pt x="2251" y="586"/>
                  </a:cubicBezTo>
                  <a:cubicBezTo>
                    <a:pt x="2228" y="572"/>
                    <a:pt x="2221" y="549"/>
                    <a:pt x="2206" y="535"/>
                  </a:cubicBezTo>
                  <a:cubicBezTo>
                    <a:pt x="2191" y="512"/>
                    <a:pt x="2169" y="512"/>
                    <a:pt x="2154" y="497"/>
                  </a:cubicBezTo>
                  <a:cubicBezTo>
                    <a:pt x="2139" y="475"/>
                    <a:pt x="2117" y="438"/>
                    <a:pt x="2109" y="416"/>
                  </a:cubicBezTo>
                  <a:cubicBezTo>
                    <a:pt x="2095" y="379"/>
                    <a:pt x="2095" y="349"/>
                    <a:pt x="2072" y="319"/>
                  </a:cubicBezTo>
                  <a:cubicBezTo>
                    <a:pt x="2035" y="267"/>
                    <a:pt x="1976" y="208"/>
                    <a:pt x="1902" y="238"/>
                  </a:cubicBezTo>
                  <a:cubicBezTo>
                    <a:pt x="1887" y="245"/>
                    <a:pt x="1894" y="260"/>
                    <a:pt x="1872" y="267"/>
                  </a:cubicBezTo>
                  <a:cubicBezTo>
                    <a:pt x="1850" y="275"/>
                    <a:pt x="1835" y="260"/>
                    <a:pt x="1827" y="245"/>
                  </a:cubicBezTo>
                  <a:cubicBezTo>
                    <a:pt x="1820" y="215"/>
                    <a:pt x="1835" y="163"/>
                    <a:pt x="1835" y="134"/>
                  </a:cubicBezTo>
                  <a:cubicBezTo>
                    <a:pt x="1835" y="82"/>
                    <a:pt x="1812" y="89"/>
                    <a:pt x="1760" y="82"/>
                  </a:cubicBezTo>
                  <a:cubicBezTo>
                    <a:pt x="1723" y="82"/>
                    <a:pt x="1686" y="82"/>
                    <a:pt x="1657" y="67"/>
                  </a:cubicBezTo>
                  <a:cubicBezTo>
                    <a:pt x="1649" y="67"/>
                    <a:pt x="1649" y="59"/>
                    <a:pt x="1642" y="52"/>
                  </a:cubicBezTo>
                  <a:cubicBezTo>
                    <a:pt x="1634" y="52"/>
                    <a:pt x="1619" y="52"/>
                    <a:pt x="1612" y="52"/>
                  </a:cubicBezTo>
                  <a:cubicBezTo>
                    <a:pt x="1590" y="52"/>
                    <a:pt x="1575" y="52"/>
                    <a:pt x="1552" y="59"/>
                  </a:cubicBezTo>
                  <a:cubicBezTo>
                    <a:pt x="1508" y="67"/>
                    <a:pt x="1478" y="96"/>
                    <a:pt x="1456" y="37"/>
                  </a:cubicBezTo>
                  <a:cubicBezTo>
                    <a:pt x="1441" y="37"/>
                    <a:pt x="1441" y="15"/>
                    <a:pt x="1426" y="7"/>
                  </a:cubicBezTo>
                  <a:cubicBezTo>
                    <a:pt x="1412" y="0"/>
                    <a:pt x="1374" y="7"/>
                    <a:pt x="1360" y="15"/>
                  </a:cubicBezTo>
                  <a:cubicBezTo>
                    <a:pt x="1337" y="22"/>
                    <a:pt x="1345" y="44"/>
                    <a:pt x="1322" y="52"/>
                  </a:cubicBezTo>
                  <a:cubicBezTo>
                    <a:pt x="1300" y="67"/>
                    <a:pt x="1293" y="44"/>
                    <a:pt x="1270" y="37"/>
                  </a:cubicBezTo>
                  <a:cubicBezTo>
                    <a:pt x="1226" y="30"/>
                    <a:pt x="1204" y="52"/>
                    <a:pt x="1166" y="67"/>
                  </a:cubicBezTo>
                  <a:cubicBezTo>
                    <a:pt x="1122" y="74"/>
                    <a:pt x="1100" y="89"/>
                    <a:pt x="1055" y="89"/>
                  </a:cubicBezTo>
                  <a:cubicBezTo>
                    <a:pt x="1048" y="104"/>
                    <a:pt x="1048" y="111"/>
                    <a:pt x="1048" y="126"/>
                  </a:cubicBezTo>
                  <a:cubicBezTo>
                    <a:pt x="988" y="126"/>
                    <a:pt x="958" y="111"/>
                    <a:pt x="907" y="96"/>
                  </a:cubicBezTo>
                  <a:cubicBezTo>
                    <a:pt x="869" y="89"/>
                    <a:pt x="780" y="59"/>
                    <a:pt x="743" y="82"/>
                  </a:cubicBezTo>
                  <a:cubicBezTo>
                    <a:pt x="788" y="104"/>
                    <a:pt x="832" y="74"/>
                    <a:pt x="847" y="141"/>
                  </a:cubicBezTo>
                  <a:cubicBezTo>
                    <a:pt x="855" y="141"/>
                    <a:pt x="862" y="149"/>
                    <a:pt x="877" y="156"/>
                  </a:cubicBezTo>
                  <a:cubicBezTo>
                    <a:pt x="877" y="171"/>
                    <a:pt x="877" y="178"/>
                    <a:pt x="877" y="193"/>
                  </a:cubicBezTo>
                  <a:cubicBezTo>
                    <a:pt x="855" y="200"/>
                    <a:pt x="840" y="200"/>
                    <a:pt x="817" y="200"/>
                  </a:cubicBezTo>
                  <a:cubicBezTo>
                    <a:pt x="795" y="200"/>
                    <a:pt x="773" y="208"/>
                    <a:pt x="750" y="215"/>
                  </a:cubicBezTo>
                  <a:cubicBezTo>
                    <a:pt x="698" y="223"/>
                    <a:pt x="676" y="193"/>
                    <a:pt x="632" y="186"/>
                  </a:cubicBezTo>
                  <a:cubicBezTo>
                    <a:pt x="587" y="171"/>
                    <a:pt x="543" y="186"/>
                    <a:pt x="498" y="186"/>
                  </a:cubicBezTo>
                  <a:cubicBezTo>
                    <a:pt x="483" y="186"/>
                    <a:pt x="446" y="178"/>
                    <a:pt x="431" y="186"/>
                  </a:cubicBezTo>
                  <a:cubicBezTo>
                    <a:pt x="416" y="193"/>
                    <a:pt x="402" y="215"/>
                    <a:pt x="387" y="230"/>
                  </a:cubicBezTo>
                  <a:cubicBezTo>
                    <a:pt x="387" y="260"/>
                    <a:pt x="372" y="275"/>
                    <a:pt x="342" y="275"/>
                  </a:cubicBezTo>
                  <a:cubicBezTo>
                    <a:pt x="335" y="297"/>
                    <a:pt x="327" y="327"/>
                    <a:pt x="320" y="349"/>
                  </a:cubicBezTo>
                  <a:cubicBezTo>
                    <a:pt x="298" y="356"/>
                    <a:pt x="275" y="349"/>
                    <a:pt x="253" y="349"/>
                  </a:cubicBezTo>
                  <a:cubicBezTo>
                    <a:pt x="253" y="431"/>
                    <a:pt x="142" y="416"/>
                    <a:pt x="134" y="490"/>
                  </a:cubicBezTo>
                  <a:cubicBezTo>
                    <a:pt x="127" y="490"/>
                    <a:pt x="127" y="490"/>
                    <a:pt x="127" y="497"/>
                  </a:cubicBezTo>
                  <a:cubicBezTo>
                    <a:pt x="90" y="505"/>
                    <a:pt x="75" y="460"/>
                    <a:pt x="45" y="505"/>
                  </a:cubicBezTo>
                  <a:cubicBezTo>
                    <a:pt x="38" y="520"/>
                    <a:pt x="45" y="535"/>
                    <a:pt x="38" y="549"/>
                  </a:cubicBezTo>
                  <a:cubicBezTo>
                    <a:pt x="38" y="564"/>
                    <a:pt x="8" y="586"/>
                    <a:pt x="8" y="594"/>
                  </a:cubicBezTo>
                  <a:cubicBezTo>
                    <a:pt x="8" y="609"/>
                    <a:pt x="15" y="609"/>
                    <a:pt x="23" y="624"/>
                  </a:cubicBezTo>
                  <a:cubicBezTo>
                    <a:pt x="30" y="646"/>
                    <a:pt x="30" y="668"/>
                    <a:pt x="23" y="698"/>
                  </a:cubicBezTo>
                  <a:cubicBezTo>
                    <a:pt x="15" y="705"/>
                    <a:pt x="0" y="713"/>
                    <a:pt x="15" y="728"/>
                  </a:cubicBezTo>
                  <a:cubicBezTo>
                    <a:pt x="15" y="728"/>
                    <a:pt x="53" y="728"/>
                    <a:pt x="60" y="728"/>
                  </a:cubicBezTo>
                  <a:cubicBezTo>
                    <a:pt x="45" y="765"/>
                    <a:pt x="112" y="750"/>
                    <a:pt x="105" y="794"/>
                  </a:cubicBezTo>
                  <a:cubicBezTo>
                    <a:pt x="134" y="794"/>
                    <a:pt x="142" y="757"/>
                    <a:pt x="179" y="765"/>
                  </a:cubicBezTo>
                  <a:cubicBezTo>
                    <a:pt x="179" y="772"/>
                    <a:pt x="179" y="772"/>
                    <a:pt x="179" y="772"/>
                  </a:cubicBezTo>
                  <a:cubicBezTo>
                    <a:pt x="208" y="780"/>
                    <a:pt x="231" y="750"/>
                    <a:pt x="260" y="765"/>
                  </a:cubicBezTo>
                  <a:cubicBezTo>
                    <a:pt x="268" y="765"/>
                    <a:pt x="268" y="780"/>
                    <a:pt x="275" y="780"/>
                  </a:cubicBezTo>
                  <a:cubicBezTo>
                    <a:pt x="283" y="787"/>
                    <a:pt x="290" y="780"/>
                    <a:pt x="298" y="780"/>
                  </a:cubicBezTo>
                  <a:cubicBezTo>
                    <a:pt x="313" y="787"/>
                    <a:pt x="327" y="787"/>
                    <a:pt x="342" y="787"/>
                  </a:cubicBezTo>
                  <a:cubicBezTo>
                    <a:pt x="342" y="809"/>
                    <a:pt x="364" y="824"/>
                    <a:pt x="372" y="839"/>
                  </a:cubicBezTo>
                  <a:cubicBezTo>
                    <a:pt x="379" y="861"/>
                    <a:pt x="372" y="884"/>
                    <a:pt x="379" y="898"/>
                  </a:cubicBezTo>
                  <a:cubicBezTo>
                    <a:pt x="387" y="936"/>
                    <a:pt x="402" y="913"/>
                    <a:pt x="424" y="928"/>
                  </a:cubicBezTo>
                  <a:cubicBezTo>
                    <a:pt x="446" y="943"/>
                    <a:pt x="431" y="973"/>
                    <a:pt x="461" y="965"/>
                  </a:cubicBezTo>
                  <a:cubicBezTo>
                    <a:pt x="476" y="988"/>
                    <a:pt x="505" y="973"/>
                    <a:pt x="528" y="988"/>
                  </a:cubicBezTo>
                  <a:cubicBezTo>
                    <a:pt x="543" y="995"/>
                    <a:pt x="550" y="1017"/>
                    <a:pt x="558" y="1025"/>
                  </a:cubicBezTo>
                  <a:cubicBezTo>
                    <a:pt x="572" y="1032"/>
                    <a:pt x="587" y="1040"/>
                    <a:pt x="602" y="1040"/>
                  </a:cubicBezTo>
                  <a:cubicBezTo>
                    <a:pt x="654" y="1054"/>
                    <a:pt x="706" y="1032"/>
                    <a:pt x="750" y="1062"/>
                  </a:cubicBezTo>
                  <a:cubicBezTo>
                    <a:pt x="750" y="1069"/>
                    <a:pt x="750" y="1084"/>
                    <a:pt x="750" y="1099"/>
                  </a:cubicBezTo>
                  <a:cubicBezTo>
                    <a:pt x="736" y="1099"/>
                    <a:pt x="736" y="1106"/>
                    <a:pt x="736" y="1121"/>
                  </a:cubicBezTo>
                  <a:cubicBezTo>
                    <a:pt x="684" y="1121"/>
                    <a:pt x="669" y="1233"/>
                    <a:pt x="713" y="1255"/>
                  </a:cubicBezTo>
                  <a:cubicBezTo>
                    <a:pt x="721" y="1262"/>
                    <a:pt x="743" y="1255"/>
                    <a:pt x="750" y="1255"/>
                  </a:cubicBezTo>
                  <a:cubicBezTo>
                    <a:pt x="773" y="1262"/>
                    <a:pt x="765" y="1285"/>
                    <a:pt x="780" y="1292"/>
                  </a:cubicBezTo>
                  <a:cubicBezTo>
                    <a:pt x="803" y="1307"/>
                    <a:pt x="840" y="1314"/>
                    <a:pt x="847" y="1344"/>
                  </a:cubicBezTo>
                  <a:cubicBezTo>
                    <a:pt x="877" y="1344"/>
                    <a:pt x="914" y="1337"/>
                    <a:pt x="921" y="1366"/>
                  </a:cubicBezTo>
                  <a:cubicBezTo>
                    <a:pt x="936" y="1388"/>
                    <a:pt x="914" y="1418"/>
                    <a:pt x="899" y="1441"/>
                  </a:cubicBezTo>
                  <a:cubicBezTo>
                    <a:pt x="892" y="1455"/>
                    <a:pt x="884" y="1463"/>
                    <a:pt x="884" y="1478"/>
                  </a:cubicBezTo>
                  <a:cubicBezTo>
                    <a:pt x="884" y="1493"/>
                    <a:pt x="892" y="1507"/>
                    <a:pt x="877" y="1522"/>
                  </a:cubicBezTo>
                  <a:cubicBezTo>
                    <a:pt x="877" y="1530"/>
                    <a:pt x="855" y="1530"/>
                    <a:pt x="840" y="1537"/>
                  </a:cubicBezTo>
                  <a:cubicBezTo>
                    <a:pt x="832" y="1545"/>
                    <a:pt x="825" y="1567"/>
                    <a:pt x="825" y="1574"/>
                  </a:cubicBezTo>
                  <a:cubicBezTo>
                    <a:pt x="803" y="1574"/>
                    <a:pt x="788" y="1574"/>
                    <a:pt x="765" y="1574"/>
                  </a:cubicBezTo>
                  <a:cubicBezTo>
                    <a:pt x="758" y="1574"/>
                    <a:pt x="743" y="1574"/>
                    <a:pt x="736" y="1574"/>
                  </a:cubicBezTo>
                  <a:cubicBezTo>
                    <a:pt x="721" y="1582"/>
                    <a:pt x="713" y="1589"/>
                    <a:pt x="713" y="1589"/>
                  </a:cubicBezTo>
                  <a:cubicBezTo>
                    <a:pt x="698" y="1596"/>
                    <a:pt x="661" y="1596"/>
                    <a:pt x="654" y="1604"/>
                  </a:cubicBezTo>
                  <a:cubicBezTo>
                    <a:pt x="639" y="1619"/>
                    <a:pt x="647" y="1648"/>
                    <a:pt x="647" y="1663"/>
                  </a:cubicBezTo>
                  <a:cubicBezTo>
                    <a:pt x="647" y="1693"/>
                    <a:pt x="639" y="1700"/>
                    <a:pt x="632" y="1723"/>
                  </a:cubicBezTo>
                  <a:cubicBezTo>
                    <a:pt x="610" y="1760"/>
                    <a:pt x="617" y="1753"/>
                    <a:pt x="595" y="1753"/>
                  </a:cubicBezTo>
                  <a:cubicBezTo>
                    <a:pt x="565" y="1745"/>
                    <a:pt x="498" y="1730"/>
                    <a:pt x="476" y="1753"/>
                  </a:cubicBezTo>
                  <a:cubicBezTo>
                    <a:pt x="468" y="1760"/>
                    <a:pt x="468" y="1790"/>
                    <a:pt x="468" y="1804"/>
                  </a:cubicBezTo>
                  <a:cubicBezTo>
                    <a:pt x="461" y="1827"/>
                    <a:pt x="439" y="1886"/>
                    <a:pt x="461" y="1893"/>
                  </a:cubicBezTo>
                  <a:cubicBezTo>
                    <a:pt x="461" y="1931"/>
                    <a:pt x="461" y="1968"/>
                    <a:pt x="468" y="2005"/>
                  </a:cubicBezTo>
                  <a:cubicBezTo>
                    <a:pt x="476" y="2005"/>
                    <a:pt x="476" y="2012"/>
                    <a:pt x="483" y="2012"/>
                  </a:cubicBezTo>
                  <a:cubicBezTo>
                    <a:pt x="483" y="2079"/>
                    <a:pt x="483" y="2139"/>
                    <a:pt x="498" y="2205"/>
                  </a:cubicBezTo>
                  <a:cubicBezTo>
                    <a:pt x="513" y="2235"/>
                    <a:pt x="520" y="2265"/>
                    <a:pt x="520" y="2295"/>
                  </a:cubicBezTo>
                  <a:cubicBezTo>
                    <a:pt x="513" y="2309"/>
                    <a:pt x="505" y="2317"/>
                    <a:pt x="505" y="2332"/>
                  </a:cubicBezTo>
                  <a:cubicBezTo>
                    <a:pt x="505" y="2339"/>
                    <a:pt x="520" y="2339"/>
                    <a:pt x="520" y="2354"/>
                  </a:cubicBezTo>
                  <a:cubicBezTo>
                    <a:pt x="520" y="2361"/>
                    <a:pt x="520" y="2369"/>
                    <a:pt x="520" y="2376"/>
                  </a:cubicBezTo>
                  <a:cubicBezTo>
                    <a:pt x="520" y="2413"/>
                    <a:pt x="498" y="2443"/>
                    <a:pt x="498" y="2473"/>
                  </a:cubicBezTo>
                  <a:cubicBezTo>
                    <a:pt x="498" y="2480"/>
                    <a:pt x="505" y="2503"/>
                    <a:pt x="513" y="2510"/>
                  </a:cubicBezTo>
                  <a:cubicBezTo>
                    <a:pt x="513" y="2532"/>
                    <a:pt x="520" y="2555"/>
                    <a:pt x="520" y="2577"/>
                  </a:cubicBezTo>
                  <a:cubicBezTo>
                    <a:pt x="520" y="2592"/>
                    <a:pt x="520" y="2614"/>
                    <a:pt x="513" y="2629"/>
                  </a:cubicBezTo>
                  <a:cubicBezTo>
                    <a:pt x="513" y="2644"/>
                    <a:pt x="491" y="2658"/>
                    <a:pt x="491" y="2666"/>
                  </a:cubicBezTo>
                  <a:cubicBezTo>
                    <a:pt x="483" y="2688"/>
                    <a:pt x="498" y="2688"/>
                    <a:pt x="505" y="2703"/>
                  </a:cubicBezTo>
                  <a:cubicBezTo>
                    <a:pt x="505" y="2718"/>
                    <a:pt x="505" y="2740"/>
                    <a:pt x="505" y="2755"/>
                  </a:cubicBezTo>
                  <a:lnTo>
                    <a:pt x="513" y="2755"/>
                  </a:lnTo>
                  <a:cubicBezTo>
                    <a:pt x="513" y="2785"/>
                    <a:pt x="505" y="2807"/>
                    <a:pt x="505" y="2829"/>
                  </a:cubicBezTo>
                  <a:cubicBezTo>
                    <a:pt x="550" y="2829"/>
                    <a:pt x="595" y="2844"/>
                    <a:pt x="587" y="2896"/>
                  </a:cubicBezTo>
                  <a:cubicBezTo>
                    <a:pt x="632" y="2903"/>
                    <a:pt x="765" y="2903"/>
                    <a:pt x="780" y="2963"/>
                  </a:cubicBezTo>
                  <a:cubicBezTo>
                    <a:pt x="803" y="2970"/>
                    <a:pt x="803" y="3000"/>
                    <a:pt x="825" y="3007"/>
                  </a:cubicBezTo>
                  <a:cubicBezTo>
                    <a:pt x="840" y="3022"/>
                    <a:pt x="862" y="3007"/>
                    <a:pt x="877" y="3015"/>
                  </a:cubicBezTo>
                  <a:cubicBezTo>
                    <a:pt x="914" y="3037"/>
                    <a:pt x="884" y="3126"/>
                    <a:pt x="958" y="3111"/>
                  </a:cubicBezTo>
                  <a:cubicBezTo>
                    <a:pt x="958" y="3104"/>
                    <a:pt x="966" y="3097"/>
                    <a:pt x="966" y="3089"/>
                  </a:cubicBezTo>
                  <a:cubicBezTo>
                    <a:pt x="1018" y="3089"/>
                    <a:pt x="1048" y="3119"/>
                    <a:pt x="1100" y="3119"/>
                  </a:cubicBezTo>
                  <a:cubicBezTo>
                    <a:pt x="1100" y="3104"/>
                    <a:pt x="1100" y="3089"/>
                    <a:pt x="1100" y="3074"/>
                  </a:cubicBezTo>
                  <a:cubicBezTo>
                    <a:pt x="1115" y="3067"/>
                    <a:pt x="1129" y="3060"/>
                    <a:pt x="1152" y="3060"/>
                  </a:cubicBezTo>
                  <a:cubicBezTo>
                    <a:pt x="1152" y="3097"/>
                    <a:pt x="1122" y="3126"/>
                    <a:pt x="1129" y="3163"/>
                  </a:cubicBezTo>
                  <a:cubicBezTo>
                    <a:pt x="1137" y="3163"/>
                    <a:pt x="1137" y="3163"/>
                    <a:pt x="1137" y="3163"/>
                  </a:cubicBezTo>
                  <a:cubicBezTo>
                    <a:pt x="1137" y="3186"/>
                    <a:pt x="1144" y="3200"/>
                    <a:pt x="1129" y="3230"/>
                  </a:cubicBezTo>
                  <a:cubicBezTo>
                    <a:pt x="1129" y="3238"/>
                    <a:pt x="1085" y="3260"/>
                    <a:pt x="1122" y="3275"/>
                  </a:cubicBezTo>
                  <a:cubicBezTo>
                    <a:pt x="1122" y="3290"/>
                    <a:pt x="1122" y="3312"/>
                    <a:pt x="1129" y="3319"/>
                  </a:cubicBezTo>
                  <a:cubicBezTo>
                    <a:pt x="1152" y="3290"/>
                    <a:pt x="1226" y="3297"/>
                    <a:pt x="1263" y="3305"/>
                  </a:cubicBezTo>
                  <a:cubicBezTo>
                    <a:pt x="1263" y="3319"/>
                    <a:pt x="1270" y="3334"/>
                    <a:pt x="1278" y="3349"/>
                  </a:cubicBezTo>
                  <a:cubicBezTo>
                    <a:pt x="1285" y="3349"/>
                    <a:pt x="1293" y="3349"/>
                    <a:pt x="1293" y="3349"/>
                  </a:cubicBezTo>
                  <a:lnTo>
                    <a:pt x="1293" y="3357"/>
                  </a:lnTo>
                  <a:cubicBezTo>
                    <a:pt x="1307" y="3357"/>
                    <a:pt x="1322" y="3357"/>
                    <a:pt x="1330" y="3357"/>
                  </a:cubicBezTo>
                  <a:cubicBezTo>
                    <a:pt x="1330" y="3342"/>
                    <a:pt x="1337" y="3334"/>
                    <a:pt x="1352" y="3334"/>
                  </a:cubicBezTo>
                  <a:cubicBezTo>
                    <a:pt x="1352" y="3334"/>
                    <a:pt x="1352" y="3334"/>
                    <a:pt x="1352" y="3327"/>
                  </a:cubicBezTo>
                  <a:cubicBezTo>
                    <a:pt x="1367" y="3327"/>
                    <a:pt x="1382" y="3327"/>
                    <a:pt x="1389" y="3327"/>
                  </a:cubicBezTo>
                  <a:cubicBezTo>
                    <a:pt x="1397" y="3357"/>
                    <a:pt x="1419" y="3364"/>
                    <a:pt x="1412" y="3386"/>
                  </a:cubicBezTo>
                  <a:cubicBezTo>
                    <a:pt x="1434" y="3386"/>
                    <a:pt x="1456" y="3386"/>
                    <a:pt x="1471" y="3386"/>
                  </a:cubicBezTo>
                  <a:cubicBezTo>
                    <a:pt x="1493" y="3394"/>
                    <a:pt x="1538" y="3438"/>
                    <a:pt x="1545" y="3460"/>
                  </a:cubicBezTo>
                  <a:cubicBezTo>
                    <a:pt x="1545" y="3468"/>
                    <a:pt x="1545" y="3483"/>
                    <a:pt x="1538" y="3497"/>
                  </a:cubicBezTo>
                  <a:lnTo>
                    <a:pt x="1545" y="3497"/>
                  </a:lnTo>
                  <a:cubicBezTo>
                    <a:pt x="1575" y="3512"/>
                    <a:pt x="1590" y="3520"/>
                    <a:pt x="1619" y="352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7" name="Freeform 34"/>
            <p:cNvSpPr>
              <a:spLocks noChangeArrowheads="1"/>
            </p:cNvSpPr>
            <p:nvPr/>
          </p:nvSpPr>
          <p:spPr bwMode="auto">
            <a:xfrm>
              <a:off x="15061663" y="6998675"/>
              <a:ext cx="3813" cy="1904"/>
            </a:xfrm>
            <a:custGeom>
              <a:avLst/>
              <a:gdLst>
                <a:gd name="T0" fmla="*/ 0 w 8"/>
                <a:gd name="T1" fmla="*/ 0 h 1"/>
                <a:gd name="T2" fmla="*/ 0 w 8"/>
                <a:gd name="T3" fmla="*/ 0 h 1"/>
                <a:gd name="T4" fmla="*/ 7 w 8"/>
                <a:gd name="T5" fmla="*/ 0 h 1"/>
                <a:gd name="T6" fmla="*/ 7 w 8"/>
                <a:gd name="T7" fmla="*/ 0 h 1"/>
                <a:gd name="T8" fmla="*/ 0 w 8"/>
                <a:gd name="T9" fmla="*/ 0 h 1"/>
              </a:gdLst>
              <a:ahLst/>
              <a:cxnLst>
                <a:cxn ang="0">
                  <a:pos x="T0" y="T1"/>
                </a:cxn>
                <a:cxn ang="0">
                  <a:pos x="T2" y="T3"/>
                </a:cxn>
                <a:cxn ang="0">
                  <a:pos x="T4" y="T5"/>
                </a:cxn>
                <a:cxn ang="0">
                  <a:pos x="T6" y="T7"/>
                </a:cxn>
                <a:cxn ang="0">
                  <a:pos x="T8" y="T9"/>
                </a:cxn>
              </a:cxnLst>
              <a:rect l="0" t="0" r="r" b="b"/>
              <a:pathLst>
                <a:path w="8" h="1">
                  <a:moveTo>
                    <a:pt x="0" y="0"/>
                  </a:moveTo>
                  <a:lnTo>
                    <a:pt x="0" y="0"/>
                  </a:lnTo>
                  <a:cubicBezTo>
                    <a:pt x="0" y="0"/>
                    <a:pt x="0" y="0"/>
                    <a:pt x="7" y="0"/>
                  </a:cubicBezTo>
                  <a:lnTo>
                    <a:pt x="7" y="0"/>
                  </a:lnTo>
                  <a:lnTo>
                    <a:pt x="0" y="0"/>
                  </a:ln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8" name="Freeform 35"/>
            <p:cNvSpPr>
              <a:spLocks noChangeArrowheads="1"/>
            </p:cNvSpPr>
            <p:nvPr/>
          </p:nvSpPr>
          <p:spPr bwMode="auto">
            <a:xfrm>
              <a:off x="14316272" y="5804178"/>
              <a:ext cx="1791984" cy="1276416"/>
            </a:xfrm>
            <a:custGeom>
              <a:avLst/>
              <a:gdLst>
                <a:gd name="T0" fmla="*/ 1819 w 4145"/>
                <a:gd name="T1" fmla="*/ 2852 h 2956"/>
                <a:gd name="T2" fmla="*/ 1961 w 4145"/>
                <a:gd name="T3" fmla="*/ 2926 h 2956"/>
                <a:gd name="T4" fmla="*/ 2064 w 4145"/>
                <a:gd name="T5" fmla="*/ 2785 h 2956"/>
                <a:gd name="T6" fmla="*/ 2287 w 4145"/>
                <a:gd name="T7" fmla="*/ 2740 h 2956"/>
                <a:gd name="T8" fmla="*/ 2310 w 4145"/>
                <a:gd name="T9" fmla="*/ 2658 h 2956"/>
                <a:gd name="T10" fmla="*/ 2421 w 4145"/>
                <a:gd name="T11" fmla="*/ 2347 h 2956"/>
                <a:gd name="T12" fmla="*/ 2480 w 4145"/>
                <a:gd name="T13" fmla="*/ 2146 h 2956"/>
                <a:gd name="T14" fmla="*/ 2495 w 4145"/>
                <a:gd name="T15" fmla="*/ 2072 h 2956"/>
                <a:gd name="T16" fmla="*/ 2480 w 4145"/>
                <a:gd name="T17" fmla="*/ 1901 h 2956"/>
                <a:gd name="T18" fmla="*/ 2584 w 4145"/>
                <a:gd name="T19" fmla="*/ 1738 h 2956"/>
                <a:gd name="T20" fmla="*/ 2748 w 4145"/>
                <a:gd name="T21" fmla="*/ 1641 h 2956"/>
                <a:gd name="T22" fmla="*/ 2874 w 4145"/>
                <a:gd name="T23" fmla="*/ 1426 h 2956"/>
                <a:gd name="T24" fmla="*/ 3074 w 4145"/>
                <a:gd name="T25" fmla="*/ 1144 h 2956"/>
                <a:gd name="T26" fmla="*/ 3156 w 4145"/>
                <a:gd name="T27" fmla="*/ 1151 h 2956"/>
                <a:gd name="T28" fmla="*/ 3438 w 4145"/>
                <a:gd name="T29" fmla="*/ 884 h 2956"/>
                <a:gd name="T30" fmla="*/ 3572 w 4145"/>
                <a:gd name="T31" fmla="*/ 787 h 2956"/>
                <a:gd name="T32" fmla="*/ 3720 w 4145"/>
                <a:gd name="T33" fmla="*/ 706 h 2956"/>
                <a:gd name="T34" fmla="*/ 3802 w 4145"/>
                <a:gd name="T35" fmla="*/ 579 h 2956"/>
                <a:gd name="T36" fmla="*/ 4040 w 4145"/>
                <a:gd name="T37" fmla="*/ 527 h 2956"/>
                <a:gd name="T38" fmla="*/ 4055 w 4145"/>
                <a:gd name="T39" fmla="*/ 423 h 2956"/>
                <a:gd name="T40" fmla="*/ 3988 w 4145"/>
                <a:gd name="T41" fmla="*/ 119 h 2956"/>
                <a:gd name="T42" fmla="*/ 3965 w 4145"/>
                <a:gd name="T43" fmla="*/ 22 h 2956"/>
                <a:gd name="T44" fmla="*/ 3765 w 4145"/>
                <a:gd name="T45" fmla="*/ 97 h 2956"/>
                <a:gd name="T46" fmla="*/ 3617 w 4145"/>
                <a:gd name="T47" fmla="*/ 134 h 2956"/>
                <a:gd name="T48" fmla="*/ 3520 w 4145"/>
                <a:gd name="T49" fmla="*/ 193 h 2956"/>
                <a:gd name="T50" fmla="*/ 3394 w 4145"/>
                <a:gd name="T51" fmla="*/ 238 h 2956"/>
                <a:gd name="T52" fmla="*/ 3342 w 4145"/>
                <a:gd name="T53" fmla="*/ 267 h 2956"/>
                <a:gd name="T54" fmla="*/ 3149 w 4145"/>
                <a:gd name="T55" fmla="*/ 364 h 2956"/>
                <a:gd name="T56" fmla="*/ 2948 w 4145"/>
                <a:gd name="T57" fmla="*/ 357 h 2956"/>
                <a:gd name="T58" fmla="*/ 2963 w 4145"/>
                <a:gd name="T59" fmla="*/ 483 h 2956"/>
                <a:gd name="T60" fmla="*/ 2844 w 4145"/>
                <a:gd name="T61" fmla="*/ 602 h 2956"/>
                <a:gd name="T62" fmla="*/ 2748 w 4145"/>
                <a:gd name="T63" fmla="*/ 780 h 2956"/>
                <a:gd name="T64" fmla="*/ 2569 w 4145"/>
                <a:gd name="T65" fmla="*/ 869 h 2956"/>
                <a:gd name="T66" fmla="*/ 2354 w 4145"/>
                <a:gd name="T67" fmla="*/ 914 h 2956"/>
                <a:gd name="T68" fmla="*/ 2020 w 4145"/>
                <a:gd name="T69" fmla="*/ 869 h 2956"/>
                <a:gd name="T70" fmla="*/ 1842 w 4145"/>
                <a:gd name="T71" fmla="*/ 951 h 2956"/>
                <a:gd name="T72" fmla="*/ 1648 w 4145"/>
                <a:gd name="T73" fmla="*/ 995 h 2956"/>
                <a:gd name="T74" fmla="*/ 1515 w 4145"/>
                <a:gd name="T75" fmla="*/ 995 h 2956"/>
                <a:gd name="T76" fmla="*/ 1337 w 4145"/>
                <a:gd name="T77" fmla="*/ 1040 h 2956"/>
                <a:gd name="T78" fmla="*/ 1188 w 4145"/>
                <a:gd name="T79" fmla="*/ 1025 h 2956"/>
                <a:gd name="T80" fmla="*/ 906 w 4145"/>
                <a:gd name="T81" fmla="*/ 1084 h 2956"/>
                <a:gd name="T82" fmla="*/ 549 w 4145"/>
                <a:gd name="T83" fmla="*/ 980 h 2956"/>
                <a:gd name="T84" fmla="*/ 223 w 4145"/>
                <a:gd name="T85" fmla="*/ 1099 h 2956"/>
                <a:gd name="T86" fmla="*/ 156 w 4145"/>
                <a:gd name="T87" fmla="*/ 1359 h 2956"/>
                <a:gd name="T88" fmla="*/ 0 w 4145"/>
                <a:gd name="T89" fmla="*/ 1545 h 2956"/>
                <a:gd name="T90" fmla="*/ 126 w 4145"/>
                <a:gd name="T91" fmla="*/ 1775 h 2956"/>
                <a:gd name="T92" fmla="*/ 193 w 4145"/>
                <a:gd name="T93" fmla="*/ 1886 h 2956"/>
                <a:gd name="T94" fmla="*/ 267 w 4145"/>
                <a:gd name="T95" fmla="*/ 1760 h 2956"/>
                <a:gd name="T96" fmla="*/ 631 w 4145"/>
                <a:gd name="T97" fmla="*/ 1730 h 2956"/>
                <a:gd name="T98" fmla="*/ 951 w 4145"/>
                <a:gd name="T99" fmla="*/ 1767 h 2956"/>
                <a:gd name="T100" fmla="*/ 1069 w 4145"/>
                <a:gd name="T101" fmla="*/ 1856 h 2956"/>
                <a:gd name="T102" fmla="*/ 1262 w 4145"/>
                <a:gd name="T103" fmla="*/ 1782 h 2956"/>
                <a:gd name="T104" fmla="*/ 1418 w 4145"/>
                <a:gd name="T105" fmla="*/ 1745 h 2956"/>
                <a:gd name="T106" fmla="*/ 1686 w 4145"/>
                <a:gd name="T107" fmla="*/ 1619 h 2956"/>
                <a:gd name="T108" fmla="*/ 1730 w 4145"/>
                <a:gd name="T109" fmla="*/ 1767 h 2956"/>
                <a:gd name="T110" fmla="*/ 1968 w 4145"/>
                <a:gd name="T111" fmla="*/ 1886 h 2956"/>
                <a:gd name="T112" fmla="*/ 2131 w 4145"/>
                <a:gd name="T113" fmla="*/ 2168 h 2956"/>
                <a:gd name="T114" fmla="*/ 1931 w 4145"/>
                <a:gd name="T115" fmla="*/ 2369 h 2956"/>
                <a:gd name="T116" fmla="*/ 1856 w 4145"/>
                <a:gd name="T117" fmla="*/ 2495 h 2956"/>
                <a:gd name="T118" fmla="*/ 1753 w 4145"/>
                <a:gd name="T119" fmla="*/ 2725 h 2956"/>
                <a:gd name="T120" fmla="*/ 1753 w 4145"/>
                <a:gd name="T121" fmla="*/ 2881 h 2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45" h="2956">
                  <a:moveTo>
                    <a:pt x="1753" y="2881"/>
                  </a:moveTo>
                  <a:lnTo>
                    <a:pt x="1753" y="2881"/>
                  </a:lnTo>
                  <a:cubicBezTo>
                    <a:pt x="1753" y="2881"/>
                    <a:pt x="1782" y="2881"/>
                    <a:pt x="1812" y="2874"/>
                  </a:cubicBezTo>
                  <a:cubicBezTo>
                    <a:pt x="1812" y="2866"/>
                    <a:pt x="1812" y="2859"/>
                    <a:pt x="1819" y="2852"/>
                  </a:cubicBezTo>
                  <a:cubicBezTo>
                    <a:pt x="1812" y="2859"/>
                    <a:pt x="1812" y="2866"/>
                    <a:pt x="1812" y="2874"/>
                  </a:cubicBezTo>
                  <a:cubicBezTo>
                    <a:pt x="1849" y="2874"/>
                    <a:pt x="1886" y="2866"/>
                    <a:pt x="1894" y="2866"/>
                  </a:cubicBezTo>
                  <a:cubicBezTo>
                    <a:pt x="1894" y="2896"/>
                    <a:pt x="1894" y="2918"/>
                    <a:pt x="1894" y="2948"/>
                  </a:cubicBezTo>
                  <a:cubicBezTo>
                    <a:pt x="1916" y="2955"/>
                    <a:pt x="1946" y="2941"/>
                    <a:pt x="1961" y="2926"/>
                  </a:cubicBezTo>
                  <a:cubicBezTo>
                    <a:pt x="1983" y="2904"/>
                    <a:pt x="1983" y="2889"/>
                    <a:pt x="1983" y="2859"/>
                  </a:cubicBezTo>
                  <a:cubicBezTo>
                    <a:pt x="1998" y="2859"/>
                    <a:pt x="2013" y="2859"/>
                    <a:pt x="2020" y="2859"/>
                  </a:cubicBezTo>
                  <a:cubicBezTo>
                    <a:pt x="2020" y="2844"/>
                    <a:pt x="2020" y="2822"/>
                    <a:pt x="2027" y="2814"/>
                  </a:cubicBezTo>
                  <a:cubicBezTo>
                    <a:pt x="2035" y="2792"/>
                    <a:pt x="2050" y="2792"/>
                    <a:pt x="2064" y="2785"/>
                  </a:cubicBezTo>
                  <a:cubicBezTo>
                    <a:pt x="2087" y="2763"/>
                    <a:pt x="2087" y="2710"/>
                    <a:pt x="2087" y="2681"/>
                  </a:cubicBezTo>
                  <a:cubicBezTo>
                    <a:pt x="2102" y="2710"/>
                    <a:pt x="2146" y="2733"/>
                    <a:pt x="2153" y="2763"/>
                  </a:cubicBezTo>
                  <a:cubicBezTo>
                    <a:pt x="2183" y="2770"/>
                    <a:pt x="2198" y="2740"/>
                    <a:pt x="2220" y="2733"/>
                  </a:cubicBezTo>
                  <a:cubicBezTo>
                    <a:pt x="2243" y="2733"/>
                    <a:pt x="2265" y="2748"/>
                    <a:pt x="2287" y="2740"/>
                  </a:cubicBezTo>
                  <a:cubicBezTo>
                    <a:pt x="2272" y="2710"/>
                    <a:pt x="2258" y="2688"/>
                    <a:pt x="2250" y="2666"/>
                  </a:cubicBezTo>
                  <a:cubicBezTo>
                    <a:pt x="2258" y="2688"/>
                    <a:pt x="2272" y="2710"/>
                    <a:pt x="2287" y="2740"/>
                  </a:cubicBezTo>
                  <a:cubicBezTo>
                    <a:pt x="2287" y="2740"/>
                    <a:pt x="2287" y="2740"/>
                    <a:pt x="2295" y="2733"/>
                  </a:cubicBezTo>
                  <a:cubicBezTo>
                    <a:pt x="2295" y="2703"/>
                    <a:pt x="2295" y="2688"/>
                    <a:pt x="2310" y="2658"/>
                  </a:cubicBezTo>
                  <a:cubicBezTo>
                    <a:pt x="2324" y="2636"/>
                    <a:pt x="2324" y="2614"/>
                    <a:pt x="2324" y="2584"/>
                  </a:cubicBezTo>
                  <a:cubicBezTo>
                    <a:pt x="2332" y="2532"/>
                    <a:pt x="2332" y="2480"/>
                    <a:pt x="2339" y="2428"/>
                  </a:cubicBezTo>
                  <a:cubicBezTo>
                    <a:pt x="2361" y="2428"/>
                    <a:pt x="2384" y="2428"/>
                    <a:pt x="2406" y="2428"/>
                  </a:cubicBezTo>
                  <a:cubicBezTo>
                    <a:pt x="2421" y="2406"/>
                    <a:pt x="2413" y="2376"/>
                    <a:pt x="2421" y="2347"/>
                  </a:cubicBezTo>
                  <a:cubicBezTo>
                    <a:pt x="2428" y="2317"/>
                    <a:pt x="2443" y="2295"/>
                    <a:pt x="2421" y="2265"/>
                  </a:cubicBezTo>
                  <a:cubicBezTo>
                    <a:pt x="2436" y="2258"/>
                    <a:pt x="2443" y="2258"/>
                    <a:pt x="2458" y="2258"/>
                  </a:cubicBezTo>
                  <a:cubicBezTo>
                    <a:pt x="2465" y="2243"/>
                    <a:pt x="2473" y="2228"/>
                    <a:pt x="2473" y="2206"/>
                  </a:cubicBezTo>
                  <a:cubicBezTo>
                    <a:pt x="2480" y="2191"/>
                    <a:pt x="2473" y="2161"/>
                    <a:pt x="2480" y="2146"/>
                  </a:cubicBezTo>
                  <a:cubicBezTo>
                    <a:pt x="2488" y="2139"/>
                    <a:pt x="2510" y="2116"/>
                    <a:pt x="2518" y="2109"/>
                  </a:cubicBezTo>
                  <a:cubicBezTo>
                    <a:pt x="2532" y="2094"/>
                    <a:pt x="2540" y="2079"/>
                    <a:pt x="2569" y="2079"/>
                  </a:cubicBezTo>
                  <a:cubicBezTo>
                    <a:pt x="2562" y="2079"/>
                    <a:pt x="2562" y="2072"/>
                    <a:pt x="2562" y="2072"/>
                  </a:cubicBezTo>
                  <a:cubicBezTo>
                    <a:pt x="2532" y="2072"/>
                    <a:pt x="2503" y="2072"/>
                    <a:pt x="2495" y="2072"/>
                  </a:cubicBezTo>
                  <a:cubicBezTo>
                    <a:pt x="2503" y="2072"/>
                    <a:pt x="2532" y="2072"/>
                    <a:pt x="2562" y="2072"/>
                  </a:cubicBezTo>
                  <a:cubicBezTo>
                    <a:pt x="2555" y="2050"/>
                    <a:pt x="2555" y="2020"/>
                    <a:pt x="2555" y="1990"/>
                  </a:cubicBezTo>
                  <a:cubicBezTo>
                    <a:pt x="2562" y="1923"/>
                    <a:pt x="2540" y="1961"/>
                    <a:pt x="2503" y="1938"/>
                  </a:cubicBezTo>
                  <a:cubicBezTo>
                    <a:pt x="2495" y="1931"/>
                    <a:pt x="2480" y="1908"/>
                    <a:pt x="2480" y="1901"/>
                  </a:cubicBezTo>
                  <a:cubicBezTo>
                    <a:pt x="2473" y="1886"/>
                    <a:pt x="2458" y="1901"/>
                    <a:pt x="2473" y="1879"/>
                  </a:cubicBezTo>
                  <a:cubicBezTo>
                    <a:pt x="2480" y="1856"/>
                    <a:pt x="2525" y="1842"/>
                    <a:pt x="2547" y="1834"/>
                  </a:cubicBezTo>
                  <a:cubicBezTo>
                    <a:pt x="2547" y="1805"/>
                    <a:pt x="2569" y="1812"/>
                    <a:pt x="2577" y="1797"/>
                  </a:cubicBezTo>
                  <a:cubicBezTo>
                    <a:pt x="2584" y="1775"/>
                    <a:pt x="2569" y="1760"/>
                    <a:pt x="2584" y="1738"/>
                  </a:cubicBezTo>
                  <a:cubicBezTo>
                    <a:pt x="2614" y="1701"/>
                    <a:pt x="2673" y="1701"/>
                    <a:pt x="2688" y="1663"/>
                  </a:cubicBezTo>
                  <a:cubicBezTo>
                    <a:pt x="2666" y="1649"/>
                    <a:pt x="2666" y="1634"/>
                    <a:pt x="2666" y="1611"/>
                  </a:cubicBezTo>
                  <a:cubicBezTo>
                    <a:pt x="2696" y="1604"/>
                    <a:pt x="2718" y="1604"/>
                    <a:pt x="2748" y="1589"/>
                  </a:cubicBezTo>
                  <a:cubicBezTo>
                    <a:pt x="2725" y="1597"/>
                    <a:pt x="2740" y="1626"/>
                    <a:pt x="2748" y="1641"/>
                  </a:cubicBezTo>
                  <a:cubicBezTo>
                    <a:pt x="2763" y="1671"/>
                    <a:pt x="2777" y="1671"/>
                    <a:pt x="2800" y="1671"/>
                  </a:cubicBezTo>
                  <a:cubicBezTo>
                    <a:pt x="2859" y="1663"/>
                    <a:pt x="2881" y="1611"/>
                    <a:pt x="2866" y="1559"/>
                  </a:cubicBezTo>
                  <a:cubicBezTo>
                    <a:pt x="2852" y="1522"/>
                    <a:pt x="2859" y="1522"/>
                    <a:pt x="2881" y="1500"/>
                  </a:cubicBezTo>
                  <a:cubicBezTo>
                    <a:pt x="2918" y="1456"/>
                    <a:pt x="2889" y="1463"/>
                    <a:pt x="2874" y="1426"/>
                  </a:cubicBezTo>
                  <a:cubicBezTo>
                    <a:pt x="2874" y="1433"/>
                    <a:pt x="2941" y="1322"/>
                    <a:pt x="2941" y="1314"/>
                  </a:cubicBezTo>
                  <a:cubicBezTo>
                    <a:pt x="2955" y="1300"/>
                    <a:pt x="2978" y="1300"/>
                    <a:pt x="2993" y="1277"/>
                  </a:cubicBezTo>
                  <a:cubicBezTo>
                    <a:pt x="3015" y="1240"/>
                    <a:pt x="3000" y="1188"/>
                    <a:pt x="3030" y="1151"/>
                  </a:cubicBezTo>
                  <a:cubicBezTo>
                    <a:pt x="3037" y="1144"/>
                    <a:pt x="3060" y="1144"/>
                    <a:pt x="3074" y="1144"/>
                  </a:cubicBezTo>
                  <a:cubicBezTo>
                    <a:pt x="3074" y="1159"/>
                    <a:pt x="3067" y="1181"/>
                    <a:pt x="3074" y="1196"/>
                  </a:cubicBezTo>
                  <a:cubicBezTo>
                    <a:pt x="3074" y="1211"/>
                    <a:pt x="3082" y="1211"/>
                    <a:pt x="3097" y="1211"/>
                  </a:cubicBezTo>
                  <a:cubicBezTo>
                    <a:pt x="3104" y="1203"/>
                    <a:pt x="3104" y="1203"/>
                    <a:pt x="3112" y="1196"/>
                  </a:cubicBezTo>
                  <a:cubicBezTo>
                    <a:pt x="3126" y="1181"/>
                    <a:pt x="3149" y="1166"/>
                    <a:pt x="3156" y="1151"/>
                  </a:cubicBezTo>
                  <a:cubicBezTo>
                    <a:pt x="3156" y="1129"/>
                    <a:pt x="3156" y="1114"/>
                    <a:pt x="3163" y="1092"/>
                  </a:cubicBezTo>
                  <a:cubicBezTo>
                    <a:pt x="3193" y="1017"/>
                    <a:pt x="3282" y="1003"/>
                    <a:pt x="3349" y="965"/>
                  </a:cubicBezTo>
                  <a:cubicBezTo>
                    <a:pt x="3364" y="958"/>
                    <a:pt x="3386" y="943"/>
                    <a:pt x="3394" y="928"/>
                  </a:cubicBezTo>
                  <a:cubicBezTo>
                    <a:pt x="3401" y="914"/>
                    <a:pt x="3416" y="884"/>
                    <a:pt x="3438" y="884"/>
                  </a:cubicBezTo>
                  <a:cubicBezTo>
                    <a:pt x="3438" y="861"/>
                    <a:pt x="3438" y="847"/>
                    <a:pt x="3446" y="832"/>
                  </a:cubicBezTo>
                  <a:cubicBezTo>
                    <a:pt x="3460" y="824"/>
                    <a:pt x="3490" y="824"/>
                    <a:pt x="3505" y="817"/>
                  </a:cubicBezTo>
                  <a:cubicBezTo>
                    <a:pt x="3520" y="817"/>
                    <a:pt x="3535" y="817"/>
                    <a:pt x="3542" y="817"/>
                  </a:cubicBezTo>
                  <a:cubicBezTo>
                    <a:pt x="3557" y="809"/>
                    <a:pt x="3565" y="795"/>
                    <a:pt x="3572" y="787"/>
                  </a:cubicBezTo>
                  <a:cubicBezTo>
                    <a:pt x="3587" y="772"/>
                    <a:pt x="3602" y="765"/>
                    <a:pt x="3617" y="750"/>
                  </a:cubicBezTo>
                  <a:cubicBezTo>
                    <a:pt x="3624" y="743"/>
                    <a:pt x="3624" y="735"/>
                    <a:pt x="3639" y="728"/>
                  </a:cubicBezTo>
                  <a:cubicBezTo>
                    <a:pt x="3654" y="720"/>
                    <a:pt x="3676" y="728"/>
                    <a:pt x="3691" y="728"/>
                  </a:cubicBezTo>
                  <a:cubicBezTo>
                    <a:pt x="3691" y="720"/>
                    <a:pt x="3706" y="713"/>
                    <a:pt x="3720" y="706"/>
                  </a:cubicBezTo>
                  <a:cubicBezTo>
                    <a:pt x="3713" y="706"/>
                    <a:pt x="3706" y="706"/>
                    <a:pt x="3706" y="698"/>
                  </a:cubicBezTo>
                  <a:cubicBezTo>
                    <a:pt x="3720" y="698"/>
                    <a:pt x="3743" y="668"/>
                    <a:pt x="3750" y="661"/>
                  </a:cubicBezTo>
                  <a:cubicBezTo>
                    <a:pt x="3765" y="654"/>
                    <a:pt x="3795" y="646"/>
                    <a:pt x="3802" y="631"/>
                  </a:cubicBezTo>
                  <a:cubicBezTo>
                    <a:pt x="3802" y="624"/>
                    <a:pt x="3802" y="594"/>
                    <a:pt x="3802" y="579"/>
                  </a:cubicBezTo>
                  <a:cubicBezTo>
                    <a:pt x="3810" y="549"/>
                    <a:pt x="3824" y="549"/>
                    <a:pt x="3854" y="542"/>
                  </a:cubicBezTo>
                  <a:cubicBezTo>
                    <a:pt x="3862" y="564"/>
                    <a:pt x="3928" y="564"/>
                    <a:pt x="3951" y="557"/>
                  </a:cubicBezTo>
                  <a:cubicBezTo>
                    <a:pt x="3958" y="557"/>
                    <a:pt x="3973" y="549"/>
                    <a:pt x="3988" y="542"/>
                  </a:cubicBezTo>
                  <a:cubicBezTo>
                    <a:pt x="4003" y="535"/>
                    <a:pt x="4032" y="535"/>
                    <a:pt x="4040" y="527"/>
                  </a:cubicBezTo>
                  <a:cubicBezTo>
                    <a:pt x="4084" y="527"/>
                    <a:pt x="4129" y="498"/>
                    <a:pt x="4136" y="453"/>
                  </a:cubicBezTo>
                  <a:cubicBezTo>
                    <a:pt x="4136" y="438"/>
                    <a:pt x="4144" y="386"/>
                    <a:pt x="4122" y="394"/>
                  </a:cubicBezTo>
                  <a:cubicBezTo>
                    <a:pt x="4107" y="394"/>
                    <a:pt x="4107" y="409"/>
                    <a:pt x="4099" y="416"/>
                  </a:cubicBezTo>
                  <a:cubicBezTo>
                    <a:pt x="4084" y="423"/>
                    <a:pt x="4069" y="423"/>
                    <a:pt x="4055" y="423"/>
                  </a:cubicBezTo>
                  <a:cubicBezTo>
                    <a:pt x="4055" y="401"/>
                    <a:pt x="4047" y="386"/>
                    <a:pt x="4040" y="371"/>
                  </a:cubicBezTo>
                  <a:cubicBezTo>
                    <a:pt x="4032" y="349"/>
                    <a:pt x="4032" y="334"/>
                    <a:pt x="4032" y="312"/>
                  </a:cubicBezTo>
                  <a:cubicBezTo>
                    <a:pt x="3980" y="290"/>
                    <a:pt x="3980" y="245"/>
                    <a:pt x="3980" y="193"/>
                  </a:cubicBezTo>
                  <a:cubicBezTo>
                    <a:pt x="3980" y="171"/>
                    <a:pt x="3980" y="134"/>
                    <a:pt x="3988" y="119"/>
                  </a:cubicBezTo>
                  <a:cubicBezTo>
                    <a:pt x="3995" y="112"/>
                    <a:pt x="4010" y="112"/>
                    <a:pt x="4017" y="104"/>
                  </a:cubicBezTo>
                  <a:cubicBezTo>
                    <a:pt x="4032" y="97"/>
                    <a:pt x="4040" y="89"/>
                    <a:pt x="4047" y="74"/>
                  </a:cubicBezTo>
                  <a:cubicBezTo>
                    <a:pt x="4055" y="59"/>
                    <a:pt x="4077" y="44"/>
                    <a:pt x="4069" y="30"/>
                  </a:cubicBezTo>
                  <a:cubicBezTo>
                    <a:pt x="4055" y="0"/>
                    <a:pt x="3988" y="15"/>
                    <a:pt x="3965" y="22"/>
                  </a:cubicBezTo>
                  <a:cubicBezTo>
                    <a:pt x="3943" y="22"/>
                    <a:pt x="3928" y="30"/>
                    <a:pt x="3906" y="30"/>
                  </a:cubicBezTo>
                  <a:cubicBezTo>
                    <a:pt x="3884" y="30"/>
                    <a:pt x="3869" y="30"/>
                    <a:pt x="3854" y="44"/>
                  </a:cubicBezTo>
                  <a:cubicBezTo>
                    <a:pt x="3832" y="67"/>
                    <a:pt x="3832" y="67"/>
                    <a:pt x="3810" y="67"/>
                  </a:cubicBezTo>
                  <a:cubicBezTo>
                    <a:pt x="3787" y="74"/>
                    <a:pt x="3780" y="82"/>
                    <a:pt x="3765" y="97"/>
                  </a:cubicBezTo>
                  <a:cubicBezTo>
                    <a:pt x="3750" y="104"/>
                    <a:pt x="3720" y="104"/>
                    <a:pt x="3706" y="112"/>
                  </a:cubicBezTo>
                  <a:cubicBezTo>
                    <a:pt x="3691" y="112"/>
                    <a:pt x="3668" y="112"/>
                    <a:pt x="3654" y="119"/>
                  </a:cubicBezTo>
                  <a:cubicBezTo>
                    <a:pt x="3646" y="119"/>
                    <a:pt x="3646" y="134"/>
                    <a:pt x="3639" y="134"/>
                  </a:cubicBezTo>
                  <a:cubicBezTo>
                    <a:pt x="3631" y="141"/>
                    <a:pt x="3624" y="134"/>
                    <a:pt x="3617" y="134"/>
                  </a:cubicBezTo>
                  <a:cubicBezTo>
                    <a:pt x="3602" y="141"/>
                    <a:pt x="3602" y="149"/>
                    <a:pt x="3594" y="156"/>
                  </a:cubicBezTo>
                  <a:cubicBezTo>
                    <a:pt x="3587" y="163"/>
                    <a:pt x="3579" y="163"/>
                    <a:pt x="3572" y="171"/>
                  </a:cubicBezTo>
                  <a:cubicBezTo>
                    <a:pt x="3565" y="171"/>
                    <a:pt x="3550" y="171"/>
                    <a:pt x="3542" y="178"/>
                  </a:cubicBezTo>
                  <a:cubicBezTo>
                    <a:pt x="3535" y="178"/>
                    <a:pt x="3527" y="186"/>
                    <a:pt x="3520" y="193"/>
                  </a:cubicBezTo>
                  <a:cubicBezTo>
                    <a:pt x="3498" y="201"/>
                    <a:pt x="3483" y="193"/>
                    <a:pt x="3468" y="208"/>
                  </a:cubicBezTo>
                  <a:cubicBezTo>
                    <a:pt x="3453" y="215"/>
                    <a:pt x="3453" y="215"/>
                    <a:pt x="3446" y="215"/>
                  </a:cubicBezTo>
                  <a:cubicBezTo>
                    <a:pt x="3431" y="223"/>
                    <a:pt x="3431" y="230"/>
                    <a:pt x="3423" y="238"/>
                  </a:cubicBezTo>
                  <a:cubicBezTo>
                    <a:pt x="3416" y="238"/>
                    <a:pt x="3401" y="238"/>
                    <a:pt x="3394" y="238"/>
                  </a:cubicBezTo>
                  <a:cubicBezTo>
                    <a:pt x="3379" y="245"/>
                    <a:pt x="3386" y="245"/>
                    <a:pt x="3371" y="252"/>
                  </a:cubicBezTo>
                  <a:lnTo>
                    <a:pt x="3371" y="260"/>
                  </a:lnTo>
                  <a:cubicBezTo>
                    <a:pt x="3364" y="260"/>
                    <a:pt x="3364" y="260"/>
                    <a:pt x="3357" y="260"/>
                  </a:cubicBezTo>
                  <a:cubicBezTo>
                    <a:pt x="3357" y="267"/>
                    <a:pt x="3342" y="267"/>
                    <a:pt x="3342" y="267"/>
                  </a:cubicBezTo>
                  <a:cubicBezTo>
                    <a:pt x="3327" y="275"/>
                    <a:pt x="3320" y="282"/>
                    <a:pt x="3312" y="290"/>
                  </a:cubicBezTo>
                  <a:cubicBezTo>
                    <a:pt x="3297" y="304"/>
                    <a:pt x="3282" y="312"/>
                    <a:pt x="3267" y="319"/>
                  </a:cubicBezTo>
                  <a:cubicBezTo>
                    <a:pt x="3245" y="327"/>
                    <a:pt x="3223" y="342"/>
                    <a:pt x="3208" y="349"/>
                  </a:cubicBezTo>
                  <a:cubicBezTo>
                    <a:pt x="3186" y="371"/>
                    <a:pt x="3171" y="357"/>
                    <a:pt x="3149" y="364"/>
                  </a:cubicBezTo>
                  <a:cubicBezTo>
                    <a:pt x="3149" y="386"/>
                    <a:pt x="3119" y="371"/>
                    <a:pt x="3104" y="379"/>
                  </a:cubicBezTo>
                  <a:cubicBezTo>
                    <a:pt x="3089" y="386"/>
                    <a:pt x="3074" y="401"/>
                    <a:pt x="3052" y="401"/>
                  </a:cubicBezTo>
                  <a:cubicBezTo>
                    <a:pt x="3037" y="401"/>
                    <a:pt x="3015" y="379"/>
                    <a:pt x="3000" y="371"/>
                  </a:cubicBezTo>
                  <a:cubicBezTo>
                    <a:pt x="2993" y="371"/>
                    <a:pt x="2963" y="357"/>
                    <a:pt x="2948" y="357"/>
                  </a:cubicBezTo>
                  <a:cubicBezTo>
                    <a:pt x="2941" y="364"/>
                    <a:pt x="2941" y="371"/>
                    <a:pt x="2941" y="379"/>
                  </a:cubicBezTo>
                  <a:cubicBezTo>
                    <a:pt x="2941" y="394"/>
                    <a:pt x="2948" y="386"/>
                    <a:pt x="2955" y="394"/>
                  </a:cubicBezTo>
                  <a:cubicBezTo>
                    <a:pt x="2970" y="409"/>
                    <a:pt x="2970" y="460"/>
                    <a:pt x="2970" y="475"/>
                  </a:cubicBezTo>
                  <a:cubicBezTo>
                    <a:pt x="2963" y="483"/>
                    <a:pt x="2963" y="483"/>
                    <a:pt x="2963" y="483"/>
                  </a:cubicBezTo>
                  <a:cubicBezTo>
                    <a:pt x="2948" y="483"/>
                    <a:pt x="2941" y="505"/>
                    <a:pt x="2926" y="520"/>
                  </a:cubicBezTo>
                  <a:cubicBezTo>
                    <a:pt x="2918" y="527"/>
                    <a:pt x="2904" y="542"/>
                    <a:pt x="2896" y="549"/>
                  </a:cubicBezTo>
                  <a:cubicBezTo>
                    <a:pt x="2881" y="564"/>
                    <a:pt x="2866" y="572"/>
                    <a:pt x="2859" y="587"/>
                  </a:cubicBezTo>
                  <a:cubicBezTo>
                    <a:pt x="2852" y="587"/>
                    <a:pt x="2844" y="594"/>
                    <a:pt x="2844" y="602"/>
                  </a:cubicBezTo>
                  <a:cubicBezTo>
                    <a:pt x="2837" y="602"/>
                    <a:pt x="2829" y="609"/>
                    <a:pt x="2822" y="616"/>
                  </a:cubicBezTo>
                  <a:cubicBezTo>
                    <a:pt x="2800" y="639"/>
                    <a:pt x="2785" y="661"/>
                    <a:pt x="2763" y="691"/>
                  </a:cubicBezTo>
                  <a:cubicBezTo>
                    <a:pt x="2755" y="698"/>
                    <a:pt x="2748" y="713"/>
                    <a:pt x="2748" y="735"/>
                  </a:cubicBezTo>
                  <a:cubicBezTo>
                    <a:pt x="2740" y="750"/>
                    <a:pt x="2748" y="765"/>
                    <a:pt x="2748" y="780"/>
                  </a:cubicBezTo>
                  <a:cubicBezTo>
                    <a:pt x="2725" y="780"/>
                    <a:pt x="2718" y="780"/>
                    <a:pt x="2703" y="795"/>
                  </a:cubicBezTo>
                  <a:cubicBezTo>
                    <a:pt x="2696" y="809"/>
                    <a:pt x="2688" y="824"/>
                    <a:pt x="2681" y="839"/>
                  </a:cubicBezTo>
                  <a:cubicBezTo>
                    <a:pt x="2666" y="854"/>
                    <a:pt x="2651" y="861"/>
                    <a:pt x="2629" y="869"/>
                  </a:cubicBezTo>
                  <a:cubicBezTo>
                    <a:pt x="2614" y="869"/>
                    <a:pt x="2592" y="869"/>
                    <a:pt x="2569" y="869"/>
                  </a:cubicBezTo>
                  <a:cubicBezTo>
                    <a:pt x="2562" y="869"/>
                    <a:pt x="2555" y="869"/>
                    <a:pt x="2547" y="869"/>
                  </a:cubicBezTo>
                  <a:cubicBezTo>
                    <a:pt x="2532" y="869"/>
                    <a:pt x="2532" y="876"/>
                    <a:pt x="2518" y="884"/>
                  </a:cubicBezTo>
                  <a:cubicBezTo>
                    <a:pt x="2503" y="891"/>
                    <a:pt x="2480" y="891"/>
                    <a:pt x="2465" y="891"/>
                  </a:cubicBezTo>
                  <a:cubicBezTo>
                    <a:pt x="2421" y="884"/>
                    <a:pt x="2384" y="884"/>
                    <a:pt x="2354" y="914"/>
                  </a:cubicBezTo>
                  <a:cubicBezTo>
                    <a:pt x="2339" y="921"/>
                    <a:pt x="2310" y="921"/>
                    <a:pt x="2287" y="928"/>
                  </a:cubicBezTo>
                  <a:cubicBezTo>
                    <a:pt x="2258" y="928"/>
                    <a:pt x="2235" y="936"/>
                    <a:pt x="2206" y="921"/>
                  </a:cubicBezTo>
                  <a:cubicBezTo>
                    <a:pt x="2183" y="906"/>
                    <a:pt x="2161" y="899"/>
                    <a:pt x="2139" y="891"/>
                  </a:cubicBezTo>
                  <a:cubicBezTo>
                    <a:pt x="2102" y="884"/>
                    <a:pt x="2064" y="869"/>
                    <a:pt x="2020" y="869"/>
                  </a:cubicBezTo>
                  <a:cubicBezTo>
                    <a:pt x="1998" y="869"/>
                    <a:pt x="1998" y="891"/>
                    <a:pt x="1975" y="899"/>
                  </a:cubicBezTo>
                  <a:cubicBezTo>
                    <a:pt x="1968" y="899"/>
                    <a:pt x="1961" y="899"/>
                    <a:pt x="1946" y="899"/>
                  </a:cubicBezTo>
                  <a:cubicBezTo>
                    <a:pt x="1938" y="899"/>
                    <a:pt x="1931" y="914"/>
                    <a:pt x="1923" y="914"/>
                  </a:cubicBezTo>
                  <a:cubicBezTo>
                    <a:pt x="1894" y="928"/>
                    <a:pt x="1871" y="943"/>
                    <a:pt x="1842" y="951"/>
                  </a:cubicBezTo>
                  <a:cubicBezTo>
                    <a:pt x="1827" y="951"/>
                    <a:pt x="1805" y="951"/>
                    <a:pt x="1790" y="958"/>
                  </a:cubicBezTo>
                  <a:cubicBezTo>
                    <a:pt x="1775" y="958"/>
                    <a:pt x="1767" y="973"/>
                    <a:pt x="1753" y="973"/>
                  </a:cubicBezTo>
                  <a:cubicBezTo>
                    <a:pt x="1738" y="973"/>
                    <a:pt x="1723" y="980"/>
                    <a:pt x="1708" y="980"/>
                  </a:cubicBezTo>
                  <a:cubicBezTo>
                    <a:pt x="1686" y="988"/>
                    <a:pt x="1671" y="988"/>
                    <a:pt x="1648" y="995"/>
                  </a:cubicBezTo>
                  <a:cubicBezTo>
                    <a:pt x="1626" y="1003"/>
                    <a:pt x="1604" y="1003"/>
                    <a:pt x="1574" y="995"/>
                  </a:cubicBezTo>
                  <a:cubicBezTo>
                    <a:pt x="1559" y="995"/>
                    <a:pt x="1545" y="988"/>
                    <a:pt x="1530" y="973"/>
                  </a:cubicBezTo>
                  <a:cubicBezTo>
                    <a:pt x="1530" y="973"/>
                    <a:pt x="1530" y="973"/>
                    <a:pt x="1522" y="973"/>
                  </a:cubicBezTo>
                  <a:cubicBezTo>
                    <a:pt x="1508" y="980"/>
                    <a:pt x="1515" y="988"/>
                    <a:pt x="1515" y="995"/>
                  </a:cubicBezTo>
                  <a:cubicBezTo>
                    <a:pt x="1515" y="1025"/>
                    <a:pt x="1522" y="1040"/>
                    <a:pt x="1493" y="1054"/>
                  </a:cubicBezTo>
                  <a:cubicBezTo>
                    <a:pt x="1493" y="1032"/>
                    <a:pt x="1500" y="1010"/>
                    <a:pt x="1478" y="1003"/>
                  </a:cubicBezTo>
                  <a:cubicBezTo>
                    <a:pt x="1441" y="995"/>
                    <a:pt x="1441" y="1017"/>
                    <a:pt x="1426" y="1032"/>
                  </a:cubicBezTo>
                  <a:cubicBezTo>
                    <a:pt x="1403" y="1054"/>
                    <a:pt x="1366" y="1032"/>
                    <a:pt x="1337" y="1040"/>
                  </a:cubicBezTo>
                  <a:cubicBezTo>
                    <a:pt x="1307" y="1047"/>
                    <a:pt x="1285" y="1069"/>
                    <a:pt x="1255" y="1062"/>
                  </a:cubicBezTo>
                  <a:cubicBezTo>
                    <a:pt x="1255" y="1047"/>
                    <a:pt x="1255" y="1032"/>
                    <a:pt x="1255" y="1025"/>
                  </a:cubicBezTo>
                  <a:cubicBezTo>
                    <a:pt x="1240" y="1025"/>
                    <a:pt x="1233" y="1017"/>
                    <a:pt x="1218" y="1017"/>
                  </a:cubicBezTo>
                  <a:cubicBezTo>
                    <a:pt x="1210" y="1017"/>
                    <a:pt x="1196" y="1025"/>
                    <a:pt x="1188" y="1025"/>
                  </a:cubicBezTo>
                  <a:cubicBezTo>
                    <a:pt x="1166" y="1032"/>
                    <a:pt x="1158" y="1040"/>
                    <a:pt x="1158" y="1069"/>
                  </a:cubicBezTo>
                  <a:cubicBezTo>
                    <a:pt x="1121" y="1084"/>
                    <a:pt x="1077" y="1084"/>
                    <a:pt x="1040" y="1077"/>
                  </a:cubicBezTo>
                  <a:cubicBezTo>
                    <a:pt x="1017" y="1069"/>
                    <a:pt x="995" y="1062"/>
                    <a:pt x="973" y="1069"/>
                  </a:cubicBezTo>
                  <a:cubicBezTo>
                    <a:pt x="943" y="1077"/>
                    <a:pt x="936" y="1092"/>
                    <a:pt x="906" y="1084"/>
                  </a:cubicBezTo>
                  <a:cubicBezTo>
                    <a:pt x="869" y="1084"/>
                    <a:pt x="839" y="1077"/>
                    <a:pt x="809" y="1077"/>
                  </a:cubicBezTo>
                  <a:cubicBezTo>
                    <a:pt x="772" y="1069"/>
                    <a:pt x="728" y="1077"/>
                    <a:pt x="698" y="1062"/>
                  </a:cubicBezTo>
                  <a:cubicBezTo>
                    <a:pt x="676" y="1054"/>
                    <a:pt x="639" y="1032"/>
                    <a:pt x="616" y="1017"/>
                  </a:cubicBezTo>
                  <a:cubicBezTo>
                    <a:pt x="594" y="1003"/>
                    <a:pt x="572" y="988"/>
                    <a:pt x="549" y="980"/>
                  </a:cubicBezTo>
                  <a:cubicBezTo>
                    <a:pt x="520" y="980"/>
                    <a:pt x="475" y="980"/>
                    <a:pt x="438" y="988"/>
                  </a:cubicBezTo>
                  <a:cubicBezTo>
                    <a:pt x="438" y="1025"/>
                    <a:pt x="438" y="1047"/>
                    <a:pt x="394" y="1054"/>
                  </a:cubicBezTo>
                  <a:cubicBezTo>
                    <a:pt x="364" y="1069"/>
                    <a:pt x="334" y="1069"/>
                    <a:pt x="304" y="1084"/>
                  </a:cubicBezTo>
                  <a:cubicBezTo>
                    <a:pt x="275" y="1092"/>
                    <a:pt x="252" y="1092"/>
                    <a:pt x="223" y="1099"/>
                  </a:cubicBezTo>
                  <a:cubicBezTo>
                    <a:pt x="201" y="1106"/>
                    <a:pt x="178" y="1114"/>
                    <a:pt x="156" y="1129"/>
                  </a:cubicBezTo>
                  <a:cubicBezTo>
                    <a:pt x="156" y="1159"/>
                    <a:pt x="141" y="1173"/>
                    <a:pt x="134" y="1203"/>
                  </a:cubicBezTo>
                  <a:cubicBezTo>
                    <a:pt x="119" y="1233"/>
                    <a:pt x="104" y="1292"/>
                    <a:pt x="119" y="1329"/>
                  </a:cubicBezTo>
                  <a:cubicBezTo>
                    <a:pt x="119" y="1344"/>
                    <a:pt x="134" y="1359"/>
                    <a:pt x="156" y="1359"/>
                  </a:cubicBezTo>
                  <a:cubicBezTo>
                    <a:pt x="149" y="1374"/>
                    <a:pt x="141" y="1389"/>
                    <a:pt x="126" y="1404"/>
                  </a:cubicBezTo>
                  <a:cubicBezTo>
                    <a:pt x="111" y="1426"/>
                    <a:pt x="97" y="1433"/>
                    <a:pt x="82" y="1456"/>
                  </a:cubicBezTo>
                  <a:cubicBezTo>
                    <a:pt x="67" y="1470"/>
                    <a:pt x="59" y="1478"/>
                    <a:pt x="44" y="1493"/>
                  </a:cubicBezTo>
                  <a:cubicBezTo>
                    <a:pt x="22" y="1508"/>
                    <a:pt x="7" y="1522"/>
                    <a:pt x="0" y="1545"/>
                  </a:cubicBezTo>
                  <a:cubicBezTo>
                    <a:pt x="0" y="1545"/>
                    <a:pt x="7" y="1545"/>
                    <a:pt x="15" y="1537"/>
                  </a:cubicBezTo>
                  <a:cubicBezTo>
                    <a:pt x="22" y="1530"/>
                    <a:pt x="22" y="1522"/>
                    <a:pt x="44" y="1508"/>
                  </a:cubicBezTo>
                  <a:cubicBezTo>
                    <a:pt x="134" y="1456"/>
                    <a:pt x="89" y="1649"/>
                    <a:pt x="141" y="1671"/>
                  </a:cubicBezTo>
                  <a:cubicBezTo>
                    <a:pt x="149" y="1716"/>
                    <a:pt x="134" y="1738"/>
                    <a:pt x="126" y="1775"/>
                  </a:cubicBezTo>
                  <a:cubicBezTo>
                    <a:pt x="126" y="1805"/>
                    <a:pt x="141" y="1842"/>
                    <a:pt x="141" y="1879"/>
                  </a:cubicBezTo>
                  <a:cubicBezTo>
                    <a:pt x="141" y="1916"/>
                    <a:pt x="134" y="1961"/>
                    <a:pt x="134" y="2005"/>
                  </a:cubicBezTo>
                  <a:cubicBezTo>
                    <a:pt x="163" y="2005"/>
                    <a:pt x="193" y="2005"/>
                    <a:pt x="208" y="1998"/>
                  </a:cubicBezTo>
                  <a:cubicBezTo>
                    <a:pt x="230" y="1983"/>
                    <a:pt x="201" y="1908"/>
                    <a:pt x="193" y="1886"/>
                  </a:cubicBezTo>
                  <a:cubicBezTo>
                    <a:pt x="186" y="1886"/>
                    <a:pt x="178" y="1879"/>
                    <a:pt x="171" y="1886"/>
                  </a:cubicBezTo>
                  <a:cubicBezTo>
                    <a:pt x="171" y="1864"/>
                    <a:pt x="171" y="1849"/>
                    <a:pt x="171" y="1834"/>
                  </a:cubicBezTo>
                  <a:cubicBezTo>
                    <a:pt x="208" y="1827"/>
                    <a:pt x="208" y="1797"/>
                    <a:pt x="230" y="1782"/>
                  </a:cubicBezTo>
                  <a:cubicBezTo>
                    <a:pt x="245" y="1760"/>
                    <a:pt x="238" y="1760"/>
                    <a:pt x="267" y="1760"/>
                  </a:cubicBezTo>
                  <a:cubicBezTo>
                    <a:pt x="304" y="1760"/>
                    <a:pt x="431" y="1782"/>
                    <a:pt x="431" y="1716"/>
                  </a:cubicBezTo>
                  <a:cubicBezTo>
                    <a:pt x="460" y="1716"/>
                    <a:pt x="483" y="1723"/>
                    <a:pt x="512" y="1716"/>
                  </a:cubicBezTo>
                  <a:cubicBezTo>
                    <a:pt x="542" y="1708"/>
                    <a:pt x="557" y="1701"/>
                    <a:pt x="579" y="1708"/>
                  </a:cubicBezTo>
                  <a:cubicBezTo>
                    <a:pt x="601" y="1716"/>
                    <a:pt x="609" y="1730"/>
                    <a:pt x="631" y="1730"/>
                  </a:cubicBezTo>
                  <a:cubicBezTo>
                    <a:pt x="661" y="1738"/>
                    <a:pt x="698" y="1745"/>
                    <a:pt x="728" y="1738"/>
                  </a:cubicBezTo>
                  <a:cubicBezTo>
                    <a:pt x="757" y="1738"/>
                    <a:pt x="780" y="1723"/>
                    <a:pt x="809" y="1723"/>
                  </a:cubicBezTo>
                  <a:cubicBezTo>
                    <a:pt x="832" y="1723"/>
                    <a:pt x="854" y="1738"/>
                    <a:pt x="876" y="1745"/>
                  </a:cubicBezTo>
                  <a:cubicBezTo>
                    <a:pt x="906" y="1760"/>
                    <a:pt x="928" y="1738"/>
                    <a:pt x="951" y="1767"/>
                  </a:cubicBezTo>
                  <a:cubicBezTo>
                    <a:pt x="965" y="1782"/>
                    <a:pt x="958" y="1819"/>
                    <a:pt x="988" y="1819"/>
                  </a:cubicBezTo>
                  <a:cubicBezTo>
                    <a:pt x="1010" y="1827"/>
                    <a:pt x="1010" y="1790"/>
                    <a:pt x="1017" y="1790"/>
                  </a:cubicBezTo>
                  <a:cubicBezTo>
                    <a:pt x="1040" y="1775"/>
                    <a:pt x="1047" y="1775"/>
                    <a:pt x="1069" y="1782"/>
                  </a:cubicBezTo>
                  <a:cubicBezTo>
                    <a:pt x="1069" y="1797"/>
                    <a:pt x="1062" y="1834"/>
                    <a:pt x="1069" y="1856"/>
                  </a:cubicBezTo>
                  <a:cubicBezTo>
                    <a:pt x="1077" y="1879"/>
                    <a:pt x="1091" y="1879"/>
                    <a:pt x="1121" y="1879"/>
                  </a:cubicBezTo>
                  <a:cubicBezTo>
                    <a:pt x="1129" y="1856"/>
                    <a:pt x="1129" y="1842"/>
                    <a:pt x="1144" y="1834"/>
                  </a:cubicBezTo>
                  <a:cubicBezTo>
                    <a:pt x="1151" y="1827"/>
                    <a:pt x="1166" y="1834"/>
                    <a:pt x="1181" y="1819"/>
                  </a:cubicBezTo>
                  <a:cubicBezTo>
                    <a:pt x="1188" y="1767"/>
                    <a:pt x="1225" y="1782"/>
                    <a:pt x="1262" y="1782"/>
                  </a:cubicBezTo>
                  <a:cubicBezTo>
                    <a:pt x="1322" y="1767"/>
                    <a:pt x="1262" y="1753"/>
                    <a:pt x="1270" y="1723"/>
                  </a:cubicBezTo>
                  <a:cubicBezTo>
                    <a:pt x="1270" y="1686"/>
                    <a:pt x="1314" y="1693"/>
                    <a:pt x="1314" y="1663"/>
                  </a:cubicBezTo>
                  <a:cubicBezTo>
                    <a:pt x="1337" y="1663"/>
                    <a:pt x="1359" y="1663"/>
                    <a:pt x="1381" y="1678"/>
                  </a:cubicBezTo>
                  <a:cubicBezTo>
                    <a:pt x="1396" y="1693"/>
                    <a:pt x="1389" y="1730"/>
                    <a:pt x="1418" y="1745"/>
                  </a:cubicBezTo>
                  <a:cubicBezTo>
                    <a:pt x="1418" y="1708"/>
                    <a:pt x="1433" y="1708"/>
                    <a:pt x="1441" y="1678"/>
                  </a:cubicBezTo>
                  <a:cubicBezTo>
                    <a:pt x="1448" y="1656"/>
                    <a:pt x="1426" y="1634"/>
                    <a:pt x="1463" y="1611"/>
                  </a:cubicBezTo>
                  <a:cubicBezTo>
                    <a:pt x="1508" y="1589"/>
                    <a:pt x="1574" y="1671"/>
                    <a:pt x="1611" y="1619"/>
                  </a:cubicBezTo>
                  <a:cubicBezTo>
                    <a:pt x="1634" y="1619"/>
                    <a:pt x="1656" y="1619"/>
                    <a:pt x="1686" y="1619"/>
                  </a:cubicBezTo>
                  <a:cubicBezTo>
                    <a:pt x="1716" y="1619"/>
                    <a:pt x="1745" y="1611"/>
                    <a:pt x="1775" y="1611"/>
                  </a:cubicBezTo>
                  <a:cubicBezTo>
                    <a:pt x="1782" y="1634"/>
                    <a:pt x="1753" y="1634"/>
                    <a:pt x="1730" y="1641"/>
                  </a:cubicBezTo>
                  <a:cubicBezTo>
                    <a:pt x="1723" y="1649"/>
                    <a:pt x="1701" y="1678"/>
                    <a:pt x="1701" y="1693"/>
                  </a:cubicBezTo>
                  <a:cubicBezTo>
                    <a:pt x="1745" y="1701"/>
                    <a:pt x="1738" y="1730"/>
                    <a:pt x="1730" y="1767"/>
                  </a:cubicBezTo>
                  <a:cubicBezTo>
                    <a:pt x="1723" y="1797"/>
                    <a:pt x="1723" y="1827"/>
                    <a:pt x="1723" y="1864"/>
                  </a:cubicBezTo>
                  <a:cubicBezTo>
                    <a:pt x="1760" y="1871"/>
                    <a:pt x="1775" y="1842"/>
                    <a:pt x="1805" y="1834"/>
                  </a:cubicBezTo>
                  <a:cubicBezTo>
                    <a:pt x="1834" y="1827"/>
                    <a:pt x="1871" y="1812"/>
                    <a:pt x="1901" y="1819"/>
                  </a:cubicBezTo>
                  <a:cubicBezTo>
                    <a:pt x="1938" y="1834"/>
                    <a:pt x="1931" y="1871"/>
                    <a:pt x="1968" y="1886"/>
                  </a:cubicBezTo>
                  <a:cubicBezTo>
                    <a:pt x="1983" y="1894"/>
                    <a:pt x="2027" y="1901"/>
                    <a:pt x="2050" y="1901"/>
                  </a:cubicBezTo>
                  <a:cubicBezTo>
                    <a:pt x="2020" y="1908"/>
                    <a:pt x="2020" y="1990"/>
                    <a:pt x="2020" y="2005"/>
                  </a:cubicBezTo>
                  <a:cubicBezTo>
                    <a:pt x="2035" y="2057"/>
                    <a:pt x="2102" y="2057"/>
                    <a:pt x="2131" y="2094"/>
                  </a:cubicBezTo>
                  <a:cubicBezTo>
                    <a:pt x="2139" y="2116"/>
                    <a:pt x="2139" y="2146"/>
                    <a:pt x="2131" y="2168"/>
                  </a:cubicBezTo>
                  <a:cubicBezTo>
                    <a:pt x="2116" y="2176"/>
                    <a:pt x="2102" y="2183"/>
                    <a:pt x="2087" y="2191"/>
                  </a:cubicBezTo>
                  <a:cubicBezTo>
                    <a:pt x="2057" y="2206"/>
                    <a:pt x="2035" y="2250"/>
                    <a:pt x="1998" y="2265"/>
                  </a:cubicBezTo>
                  <a:cubicBezTo>
                    <a:pt x="1975" y="2280"/>
                    <a:pt x="1946" y="2280"/>
                    <a:pt x="1916" y="2295"/>
                  </a:cubicBezTo>
                  <a:cubicBezTo>
                    <a:pt x="1938" y="2317"/>
                    <a:pt x="1931" y="2354"/>
                    <a:pt x="1931" y="2369"/>
                  </a:cubicBezTo>
                  <a:cubicBezTo>
                    <a:pt x="1953" y="2376"/>
                    <a:pt x="1975" y="2376"/>
                    <a:pt x="1990" y="2391"/>
                  </a:cubicBezTo>
                  <a:cubicBezTo>
                    <a:pt x="1998" y="2399"/>
                    <a:pt x="2005" y="2436"/>
                    <a:pt x="1990" y="2451"/>
                  </a:cubicBezTo>
                  <a:cubicBezTo>
                    <a:pt x="1961" y="2495"/>
                    <a:pt x="1871" y="2413"/>
                    <a:pt x="1834" y="2413"/>
                  </a:cubicBezTo>
                  <a:cubicBezTo>
                    <a:pt x="1812" y="2458"/>
                    <a:pt x="1834" y="2458"/>
                    <a:pt x="1856" y="2495"/>
                  </a:cubicBezTo>
                  <a:cubicBezTo>
                    <a:pt x="1879" y="2540"/>
                    <a:pt x="1842" y="2555"/>
                    <a:pt x="1819" y="2577"/>
                  </a:cubicBezTo>
                  <a:cubicBezTo>
                    <a:pt x="1812" y="2592"/>
                    <a:pt x="1805" y="2614"/>
                    <a:pt x="1805" y="2636"/>
                  </a:cubicBezTo>
                  <a:cubicBezTo>
                    <a:pt x="1805" y="2673"/>
                    <a:pt x="1805" y="2673"/>
                    <a:pt x="1790" y="2696"/>
                  </a:cubicBezTo>
                  <a:cubicBezTo>
                    <a:pt x="1775" y="2703"/>
                    <a:pt x="1767" y="2718"/>
                    <a:pt x="1753" y="2725"/>
                  </a:cubicBezTo>
                  <a:cubicBezTo>
                    <a:pt x="1753" y="2740"/>
                    <a:pt x="1753" y="2748"/>
                    <a:pt x="1753" y="2755"/>
                  </a:cubicBezTo>
                  <a:cubicBezTo>
                    <a:pt x="1745" y="2763"/>
                    <a:pt x="1738" y="2755"/>
                    <a:pt x="1730" y="2763"/>
                  </a:cubicBezTo>
                  <a:lnTo>
                    <a:pt x="1730" y="2763"/>
                  </a:lnTo>
                  <a:cubicBezTo>
                    <a:pt x="1745" y="2792"/>
                    <a:pt x="1760" y="2837"/>
                    <a:pt x="1753" y="2881"/>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09" name="Freeform 36"/>
            <p:cNvSpPr>
              <a:spLocks noChangeArrowheads="1"/>
            </p:cNvSpPr>
            <p:nvPr/>
          </p:nvSpPr>
          <p:spPr bwMode="auto">
            <a:xfrm>
              <a:off x="9321595" y="8181741"/>
              <a:ext cx="26689" cy="26671"/>
            </a:xfrm>
            <a:custGeom>
              <a:avLst/>
              <a:gdLst>
                <a:gd name="T0" fmla="*/ 15 w 61"/>
                <a:gd name="T1" fmla="*/ 59 h 60"/>
                <a:gd name="T2" fmla="*/ 15 w 61"/>
                <a:gd name="T3" fmla="*/ 59 h 60"/>
                <a:gd name="T4" fmla="*/ 37 w 61"/>
                <a:gd name="T5" fmla="*/ 22 h 60"/>
                <a:gd name="T6" fmla="*/ 60 w 61"/>
                <a:gd name="T7" fmla="*/ 22 h 60"/>
                <a:gd name="T8" fmla="*/ 60 w 61"/>
                <a:gd name="T9" fmla="*/ 15 h 60"/>
                <a:gd name="T10" fmla="*/ 45 w 61"/>
                <a:gd name="T11" fmla="*/ 0 h 60"/>
                <a:gd name="T12" fmla="*/ 37 w 61"/>
                <a:gd name="T13" fmla="*/ 7 h 60"/>
                <a:gd name="T14" fmla="*/ 7 w 61"/>
                <a:gd name="T15" fmla="*/ 29 h 60"/>
                <a:gd name="T16" fmla="*/ 0 w 61"/>
                <a:gd name="T17" fmla="*/ 59 h 60"/>
                <a:gd name="T18" fmla="*/ 15 w 61"/>
                <a:gd name="T19" fmla="*/ 5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0">
                  <a:moveTo>
                    <a:pt x="15" y="59"/>
                  </a:moveTo>
                  <a:lnTo>
                    <a:pt x="15" y="59"/>
                  </a:lnTo>
                  <a:cubicBezTo>
                    <a:pt x="22" y="44"/>
                    <a:pt x="30" y="29"/>
                    <a:pt x="37" y="22"/>
                  </a:cubicBezTo>
                  <a:cubicBezTo>
                    <a:pt x="37" y="22"/>
                    <a:pt x="45" y="22"/>
                    <a:pt x="60" y="22"/>
                  </a:cubicBezTo>
                  <a:lnTo>
                    <a:pt x="60" y="15"/>
                  </a:lnTo>
                  <a:cubicBezTo>
                    <a:pt x="60" y="7"/>
                    <a:pt x="52" y="7"/>
                    <a:pt x="45" y="0"/>
                  </a:cubicBezTo>
                  <a:cubicBezTo>
                    <a:pt x="37" y="0"/>
                    <a:pt x="37" y="7"/>
                    <a:pt x="37" y="7"/>
                  </a:cubicBezTo>
                  <a:cubicBezTo>
                    <a:pt x="30" y="15"/>
                    <a:pt x="15" y="15"/>
                    <a:pt x="7" y="29"/>
                  </a:cubicBezTo>
                  <a:cubicBezTo>
                    <a:pt x="0" y="37"/>
                    <a:pt x="0" y="44"/>
                    <a:pt x="0" y="59"/>
                  </a:cubicBezTo>
                  <a:cubicBezTo>
                    <a:pt x="7" y="59"/>
                    <a:pt x="15" y="59"/>
                    <a:pt x="15" y="59"/>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0" name="Freeform 37"/>
            <p:cNvSpPr>
              <a:spLocks noChangeArrowheads="1"/>
            </p:cNvSpPr>
            <p:nvPr/>
          </p:nvSpPr>
          <p:spPr bwMode="auto">
            <a:xfrm>
              <a:off x="10661771" y="4903067"/>
              <a:ext cx="55284" cy="83824"/>
            </a:xfrm>
            <a:custGeom>
              <a:avLst/>
              <a:gdLst>
                <a:gd name="T0" fmla="*/ 126 w 127"/>
                <a:gd name="T1" fmla="*/ 52 h 194"/>
                <a:gd name="T2" fmla="*/ 126 w 127"/>
                <a:gd name="T3" fmla="*/ 52 h 194"/>
                <a:gd name="T4" fmla="*/ 96 w 127"/>
                <a:gd name="T5" fmla="*/ 15 h 194"/>
                <a:gd name="T6" fmla="*/ 74 w 127"/>
                <a:gd name="T7" fmla="*/ 0 h 194"/>
                <a:gd name="T8" fmla="*/ 7 w 127"/>
                <a:gd name="T9" fmla="*/ 104 h 194"/>
                <a:gd name="T10" fmla="*/ 22 w 127"/>
                <a:gd name="T11" fmla="*/ 127 h 194"/>
                <a:gd name="T12" fmla="*/ 22 w 127"/>
                <a:gd name="T13" fmla="*/ 156 h 194"/>
                <a:gd name="T14" fmla="*/ 44 w 127"/>
                <a:gd name="T15" fmla="*/ 186 h 194"/>
                <a:gd name="T16" fmla="*/ 59 w 127"/>
                <a:gd name="T17" fmla="*/ 186 h 194"/>
                <a:gd name="T18" fmla="*/ 59 w 127"/>
                <a:gd name="T19" fmla="*/ 156 h 194"/>
                <a:gd name="T20" fmla="*/ 66 w 127"/>
                <a:gd name="T21" fmla="*/ 179 h 194"/>
                <a:gd name="T22" fmla="*/ 126 w 127"/>
                <a:gd name="T23" fmla="*/ 5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 h="194">
                  <a:moveTo>
                    <a:pt x="126" y="52"/>
                  </a:moveTo>
                  <a:lnTo>
                    <a:pt x="126" y="52"/>
                  </a:lnTo>
                  <a:cubicBezTo>
                    <a:pt x="119" y="45"/>
                    <a:pt x="111" y="30"/>
                    <a:pt x="96" y="15"/>
                  </a:cubicBezTo>
                  <a:cubicBezTo>
                    <a:pt x="89" y="8"/>
                    <a:pt x="74" y="0"/>
                    <a:pt x="74" y="0"/>
                  </a:cubicBezTo>
                  <a:cubicBezTo>
                    <a:pt x="52" y="0"/>
                    <a:pt x="15" y="90"/>
                    <a:pt x="7" y="104"/>
                  </a:cubicBezTo>
                  <a:cubicBezTo>
                    <a:pt x="0" y="119"/>
                    <a:pt x="15" y="119"/>
                    <a:pt x="22" y="127"/>
                  </a:cubicBezTo>
                  <a:cubicBezTo>
                    <a:pt x="22" y="141"/>
                    <a:pt x="15" y="149"/>
                    <a:pt x="22" y="156"/>
                  </a:cubicBezTo>
                  <a:lnTo>
                    <a:pt x="44" y="186"/>
                  </a:lnTo>
                  <a:cubicBezTo>
                    <a:pt x="44" y="193"/>
                    <a:pt x="52" y="193"/>
                    <a:pt x="59" y="186"/>
                  </a:cubicBezTo>
                  <a:cubicBezTo>
                    <a:pt x="59" y="179"/>
                    <a:pt x="59" y="156"/>
                    <a:pt x="59" y="156"/>
                  </a:cubicBezTo>
                  <a:cubicBezTo>
                    <a:pt x="66" y="164"/>
                    <a:pt x="66" y="171"/>
                    <a:pt x="66" y="179"/>
                  </a:cubicBezTo>
                  <a:cubicBezTo>
                    <a:pt x="96" y="156"/>
                    <a:pt x="119" y="90"/>
                    <a:pt x="126" y="5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1" name="Freeform 38"/>
            <p:cNvSpPr>
              <a:spLocks noChangeArrowheads="1"/>
            </p:cNvSpPr>
            <p:nvPr/>
          </p:nvSpPr>
          <p:spPr bwMode="auto">
            <a:xfrm>
              <a:off x="10686553" y="4969745"/>
              <a:ext cx="3813" cy="13337"/>
            </a:xfrm>
            <a:custGeom>
              <a:avLst/>
              <a:gdLst>
                <a:gd name="T0" fmla="*/ 0 w 8"/>
                <a:gd name="T1" fmla="*/ 30 h 31"/>
                <a:gd name="T2" fmla="*/ 0 w 8"/>
                <a:gd name="T3" fmla="*/ 30 h 31"/>
                <a:gd name="T4" fmla="*/ 7 w 8"/>
                <a:gd name="T5" fmla="*/ 23 h 31"/>
                <a:gd name="T6" fmla="*/ 0 w 8"/>
                <a:gd name="T7" fmla="*/ 0 h 31"/>
                <a:gd name="T8" fmla="*/ 0 w 8"/>
                <a:gd name="T9" fmla="*/ 30 h 31"/>
              </a:gdLst>
              <a:ahLst/>
              <a:cxnLst>
                <a:cxn ang="0">
                  <a:pos x="T0" y="T1"/>
                </a:cxn>
                <a:cxn ang="0">
                  <a:pos x="T2" y="T3"/>
                </a:cxn>
                <a:cxn ang="0">
                  <a:pos x="T4" y="T5"/>
                </a:cxn>
                <a:cxn ang="0">
                  <a:pos x="T6" y="T7"/>
                </a:cxn>
                <a:cxn ang="0">
                  <a:pos x="T8" y="T9"/>
                </a:cxn>
              </a:cxnLst>
              <a:rect l="0" t="0" r="r" b="b"/>
              <a:pathLst>
                <a:path w="8" h="31">
                  <a:moveTo>
                    <a:pt x="0" y="30"/>
                  </a:moveTo>
                  <a:lnTo>
                    <a:pt x="0" y="30"/>
                  </a:lnTo>
                  <a:cubicBezTo>
                    <a:pt x="7" y="30"/>
                    <a:pt x="7" y="30"/>
                    <a:pt x="7" y="23"/>
                  </a:cubicBezTo>
                  <a:cubicBezTo>
                    <a:pt x="7" y="15"/>
                    <a:pt x="7" y="8"/>
                    <a:pt x="0" y="0"/>
                  </a:cubicBezTo>
                  <a:cubicBezTo>
                    <a:pt x="0" y="0"/>
                    <a:pt x="0" y="23"/>
                    <a:pt x="0" y="3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2" name="Freeform 39"/>
            <p:cNvSpPr>
              <a:spLocks noChangeArrowheads="1"/>
            </p:cNvSpPr>
            <p:nvPr/>
          </p:nvSpPr>
          <p:spPr bwMode="auto">
            <a:xfrm>
              <a:off x="10701804" y="4908782"/>
              <a:ext cx="13345" cy="17146"/>
            </a:xfrm>
            <a:custGeom>
              <a:avLst/>
              <a:gdLst>
                <a:gd name="T0" fmla="*/ 30 w 31"/>
                <a:gd name="T1" fmla="*/ 22 h 38"/>
                <a:gd name="T2" fmla="*/ 30 w 31"/>
                <a:gd name="T3" fmla="*/ 22 h 38"/>
                <a:gd name="T4" fmla="*/ 0 w 31"/>
                <a:gd name="T5" fmla="*/ 0 h 38"/>
                <a:gd name="T6" fmla="*/ 30 w 31"/>
                <a:gd name="T7" fmla="*/ 37 h 38"/>
                <a:gd name="T8" fmla="*/ 30 w 31"/>
                <a:gd name="T9" fmla="*/ 22 h 38"/>
              </a:gdLst>
              <a:ahLst/>
              <a:cxnLst>
                <a:cxn ang="0">
                  <a:pos x="T0" y="T1"/>
                </a:cxn>
                <a:cxn ang="0">
                  <a:pos x="T2" y="T3"/>
                </a:cxn>
                <a:cxn ang="0">
                  <a:pos x="T4" y="T5"/>
                </a:cxn>
                <a:cxn ang="0">
                  <a:pos x="T6" y="T7"/>
                </a:cxn>
                <a:cxn ang="0">
                  <a:pos x="T8" y="T9"/>
                </a:cxn>
              </a:cxnLst>
              <a:rect l="0" t="0" r="r" b="b"/>
              <a:pathLst>
                <a:path w="31" h="38">
                  <a:moveTo>
                    <a:pt x="30" y="22"/>
                  </a:moveTo>
                  <a:lnTo>
                    <a:pt x="30" y="22"/>
                  </a:lnTo>
                  <a:cubicBezTo>
                    <a:pt x="30" y="22"/>
                    <a:pt x="15" y="8"/>
                    <a:pt x="0" y="0"/>
                  </a:cubicBezTo>
                  <a:cubicBezTo>
                    <a:pt x="15" y="15"/>
                    <a:pt x="23" y="30"/>
                    <a:pt x="30" y="37"/>
                  </a:cubicBezTo>
                  <a:cubicBezTo>
                    <a:pt x="30" y="30"/>
                    <a:pt x="30" y="22"/>
                    <a:pt x="30" y="22"/>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3" name="Freeform 40"/>
            <p:cNvSpPr>
              <a:spLocks noChangeArrowheads="1"/>
            </p:cNvSpPr>
            <p:nvPr/>
          </p:nvSpPr>
          <p:spPr bwMode="auto">
            <a:xfrm>
              <a:off x="11241306" y="10982234"/>
              <a:ext cx="97224" cy="93350"/>
            </a:xfrm>
            <a:custGeom>
              <a:avLst/>
              <a:gdLst>
                <a:gd name="T0" fmla="*/ 163 w 224"/>
                <a:gd name="T1" fmla="*/ 74 h 216"/>
                <a:gd name="T2" fmla="*/ 163 w 224"/>
                <a:gd name="T3" fmla="*/ 74 h 216"/>
                <a:gd name="T4" fmla="*/ 134 w 224"/>
                <a:gd name="T5" fmla="*/ 74 h 216"/>
                <a:gd name="T6" fmla="*/ 148 w 224"/>
                <a:gd name="T7" fmla="*/ 59 h 216"/>
                <a:gd name="T8" fmla="*/ 134 w 224"/>
                <a:gd name="T9" fmla="*/ 44 h 216"/>
                <a:gd name="T10" fmla="*/ 134 w 224"/>
                <a:gd name="T11" fmla="*/ 7 h 216"/>
                <a:gd name="T12" fmla="*/ 111 w 224"/>
                <a:gd name="T13" fmla="*/ 37 h 216"/>
                <a:gd name="T14" fmla="*/ 89 w 224"/>
                <a:gd name="T15" fmla="*/ 14 h 216"/>
                <a:gd name="T16" fmla="*/ 44 w 224"/>
                <a:gd name="T17" fmla="*/ 14 h 216"/>
                <a:gd name="T18" fmla="*/ 67 w 224"/>
                <a:gd name="T19" fmla="*/ 44 h 216"/>
                <a:gd name="T20" fmla="*/ 67 w 224"/>
                <a:gd name="T21" fmla="*/ 59 h 216"/>
                <a:gd name="T22" fmla="*/ 52 w 224"/>
                <a:gd name="T23" fmla="*/ 104 h 216"/>
                <a:gd name="T24" fmla="*/ 0 w 224"/>
                <a:gd name="T25" fmla="*/ 118 h 216"/>
                <a:gd name="T26" fmla="*/ 59 w 224"/>
                <a:gd name="T27" fmla="*/ 170 h 216"/>
                <a:gd name="T28" fmla="*/ 96 w 224"/>
                <a:gd name="T29" fmla="*/ 185 h 216"/>
                <a:gd name="T30" fmla="*/ 126 w 224"/>
                <a:gd name="T31" fmla="*/ 185 h 216"/>
                <a:gd name="T32" fmla="*/ 141 w 224"/>
                <a:gd name="T33" fmla="*/ 200 h 216"/>
                <a:gd name="T34" fmla="*/ 148 w 224"/>
                <a:gd name="T35" fmla="*/ 215 h 216"/>
                <a:gd name="T36" fmla="*/ 163 w 224"/>
                <a:gd name="T37" fmla="*/ 215 h 216"/>
                <a:gd name="T38" fmla="*/ 178 w 224"/>
                <a:gd name="T39" fmla="*/ 215 h 216"/>
                <a:gd name="T40" fmla="*/ 200 w 224"/>
                <a:gd name="T41" fmla="*/ 215 h 216"/>
                <a:gd name="T42" fmla="*/ 208 w 224"/>
                <a:gd name="T43" fmla="*/ 170 h 216"/>
                <a:gd name="T44" fmla="*/ 215 w 224"/>
                <a:gd name="T45" fmla="*/ 81 h 216"/>
                <a:gd name="T46" fmla="*/ 223 w 224"/>
                <a:gd name="T47" fmla="*/ 67 h 216"/>
                <a:gd name="T48" fmla="*/ 163 w 224"/>
                <a:gd name="T49" fmla="*/ 7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4" h="216">
                  <a:moveTo>
                    <a:pt x="163" y="74"/>
                  </a:moveTo>
                  <a:lnTo>
                    <a:pt x="163" y="74"/>
                  </a:lnTo>
                  <a:cubicBezTo>
                    <a:pt x="156" y="74"/>
                    <a:pt x="141" y="81"/>
                    <a:pt x="134" y="74"/>
                  </a:cubicBezTo>
                  <a:cubicBezTo>
                    <a:pt x="134" y="67"/>
                    <a:pt x="141" y="59"/>
                    <a:pt x="148" y="59"/>
                  </a:cubicBezTo>
                  <a:cubicBezTo>
                    <a:pt x="141" y="59"/>
                    <a:pt x="134" y="44"/>
                    <a:pt x="134" y="44"/>
                  </a:cubicBezTo>
                  <a:cubicBezTo>
                    <a:pt x="148" y="37"/>
                    <a:pt x="156" y="14"/>
                    <a:pt x="134" y="7"/>
                  </a:cubicBezTo>
                  <a:cubicBezTo>
                    <a:pt x="119" y="0"/>
                    <a:pt x="126" y="29"/>
                    <a:pt x="111" y="37"/>
                  </a:cubicBezTo>
                  <a:cubicBezTo>
                    <a:pt x="89" y="52"/>
                    <a:pt x="96" y="22"/>
                    <a:pt x="89" y="14"/>
                  </a:cubicBezTo>
                  <a:cubicBezTo>
                    <a:pt x="82" y="0"/>
                    <a:pt x="59" y="14"/>
                    <a:pt x="44" y="14"/>
                  </a:cubicBezTo>
                  <a:cubicBezTo>
                    <a:pt x="37" y="29"/>
                    <a:pt x="44" y="44"/>
                    <a:pt x="67" y="44"/>
                  </a:cubicBezTo>
                  <a:cubicBezTo>
                    <a:pt x="67" y="52"/>
                    <a:pt x="67" y="52"/>
                    <a:pt x="67" y="59"/>
                  </a:cubicBezTo>
                  <a:cubicBezTo>
                    <a:pt x="44" y="67"/>
                    <a:pt x="59" y="81"/>
                    <a:pt x="52" y="104"/>
                  </a:cubicBezTo>
                  <a:cubicBezTo>
                    <a:pt x="52" y="104"/>
                    <a:pt x="7" y="96"/>
                    <a:pt x="0" y="118"/>
                  </a:cubicBezTo>
                  <a:cubicBezTo>
                    <a:pt x="22" y="118"/>
                    <a:pt x="82" y="141"/>
                    <a:pt x="59" y="170"/>
                  </a:cubicBezTo>
                  <a:cubicBezTo>
                    <a:pt x="74" y="178"/>
                    <a:pt x="82" y="185"/>
                    <a:pt x="96" y="185"/>
                  </a:cubicBezTo>
                  <a:cubicBezTo>
                    <a:pt x="96" y="200"/>
                    <a:pt x="126" y="200"/>
                    <a:pt x="126" y="185"/>
                  </a:cubicBezTo>
                  <a:cubicBezTo>
                    <a:pt x="134" y="185"/>
                    <a:pt x="141" y="193"/>
                    <a:pt x="141" y="200"/>
                  </a:cubicBezTo>
                  <a:lnTo>
                    <a:pt x="148" y="215"/>
                  </a:lnTo>
                  <a:cubicBezTo>
                    <a:pt x="148" y="215"/>
                    <a:pt x="156" y="215"/>
                    <a:pt x="163" y="215"/>
                  </a:cubicBezTo>
                  <a:cubicBezTo>
                    <a:pt x="163" y="215"/>
                    <a:pt x="171" y="215"/>
                    <a:pt x="178" y="215"/>
                  </a:cubicBezTo>
                  <a:cubicBezTo>
                    <a:pt x="186" y="207"/>
                    <a:pt x="193" y="215"/>
                    <a:pt x="200" y="215"/>
                  </a:cubicBezTo>
                  <a:cubicBezTo>
                    <a:pt x="208" y="200"/>
                    <a:pt x="208" y="185"/>
                    <a:pt x="208" y="170"/>
                  </a:cubicBezTo>
                  <a:cubicBezTo>
                    <a:pt x="208" y="141"/>
                    <a:pt x="208" y="111"/>
                    <a:pt x="215" y="81"/>
                  </a:cubicBezTo>
                  <a:cubicBezTo>
                    <a:pt x="215" y="81"/>
                    <a:pt x="223" y="74"/>
                    <a:pt x="223" y="67"/>
                  </a:cubicBezTo>
                  <a:cubicBezTo>
                    <a:pt x="200" y="59"/>
                    <a:pt x="178" y="67"/>
                    <a:pt x="163" y="74"/>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4" name="Freeform 41"/>
            <p:cNvSpPr>
              <a:spLocks noChangeArrowheads="1"/>
            </p:cNvSpPr>
            <p:nvPr/>
          </p:nvSpPr>
          <p:spPr bwMode="auto">
            <a:xfrm>
              <a:off x="11281338" y="11319437"/>
              <a:ext cx="55285" cy="64773"/>
            </a:xfrm>
            <a:custGeom>
              <a:avLst/>
              <a:gdLst>
                <a:gd name="T0" fmla="*/ 45 w 127"/>
                <a:gd name="T1" fmla="*/ 97 h 150"/>
                <a:gd name="T2" fmla="*/ 45 w 127"/>
                <a:gd name="T3" fmla="*/ 97 h 150"/>
                <a:gd name="T4" fmla="*/ 45 w 127"/>
                <a:gd name="T5" fmla="*/ 97 h 150"/>
                <a:gd name="T6" fmla="*/ 59 w 127"/>
                <a:gd name="T7" fmla="*/ 112 h 150"/>
                <a:gd name="T8" fmla="*/ 82 w 127"/>
                <a:gd name="T9" fmla="*/ 127 h 150"/>
                <a:gd name="T10" fmla="*/ 119 w 127"/>
                <a:gd name="T11" fmla="*/ 134 h 150"/>
                <a:gd name="T12" fmla="*/ 119 w 127"/>
                <a:gd name="T13" fmla="*/ 45 h 150"/>
                <a:gd name="T14" fmla="*/ 97 w 127"/>
                <a:gd name="T15" fmla="*/ 8 h 150"/>
                <a:gd name="T16" fmla="*/ 37 w 127"/>
                <a:gd name="T17" fmla="*/ 8 h 150"/>
                <a:gd name="T18" fmla="*/ 0 w 127"/>
                <a:gd name="T19" fmla="*/ 45 h 150"/>
                <a:gd name="T20" fmla="*/ 45 w 127"/>
                <a:gd name="T21" fmla="*/ 9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7" h="150">
                  <a:moveTo>
                    <a:pt x="45" y="97"/>
                  </a:moveTo>
                  <a:lnTo>
                    <a:pt x="45" y="97"/>
                  </a:lnTo>
                  <a:lnTo>
                    <a:pt x="45" y="97"/>
                  </a:lnTo>
                  <a:cubicBezTo>
                    <a:pt x="59" y="97"/>
                    <a:pt x="52" y="104"/>
                    <a:pt x="59" y="112"/>
                  </a:cubicBezTo>
                  <a:cubicBezTo>
                    <a:pt x="67" y="119"/>
                    <a:pt x="74" y="119"/>
                    <a:pt x="82" y="127"/>
                  </a:cubicBezTo>
                  <a:cubicBezTo>
                    <a:pt x="104" y="141"/>
                    <a:pt x="97" y="149"/>
                    <a:pt x="119" y="134"/>
                  </a:cubicBezTo>
                  <a:cubicBezTo>
                    <a:pt x="126" y="104"/>
                    <a:pt x="126" y="67"/>
                    <a:pt x="119" y="45"/>
                  </a:cubicBezTo>
                  <a:cubicBezTo>
                    <a:pt x="111" y="30"/>
                    <a:pt x="104" y="15"/>
                    <a:pt x="97" y="8"/>
                  </a:cubicBezTo>
                  <a:cubicBezTo>
                    <a:pt x="82" y="0"/>
                    <a:pt x="59" y="0"/>
                    <a:pt x="37" y="8"/>
                  </a:cubicBezTo>
                  <a:cubicBezTo>
                    <a:pt x="15" y="15"/>
                    <a:pt x="30" y="45"/>
                    <a:pt x="0" y="45"/>
                  </a:cubicBezTo>
                  <a:cubicBezTo>
                    <a:pt x="0" y="60"/>
                    <a:pt x="22" y="90"/>
                    <a:pt x="45" y="97"/>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5" name="Freeform 42"/>
            <p:cNvSpPr>
              <a:spLocks noChangeArrowheads="1"/>
            </p:cNvSpPr>
            <p:nvPr/>
          </p:nvSpPr>
          <p:spPr bwMode="auto">
            <a:xfrm>
              <a:off x="9321595" y="8191267"/>
              <a:ext cx="97226" cy="186699"/>
            </a:xfrm>
            <a:custGeom>
              <a:avLst/>
              <a:gdLst>
                <a:gd name="T0" fmla="*/ 215 w 224"/>
                <a:gd name="T1" fmla="*/ 193 h 432"/>
                <a:gd name="T2" fmla="*/ 215 w 224"/>
                <a:gd name="T3" fmla="*/ 193 h 432"/>
                <a:gd name="T4" fmla="*/ 193 w 224"/>
                <a:gd name="T5" fmla="*/ 193 h 432"/>
                <a:gd name="T6" fmla="*/ 186 w 224"/>
                <a:gd name="T7" fmla="*/ 215 h 432"/>
                <a:gd name="T8" fmla="*/ 119 w 224"/>
                <a:gd name="T9" fmla="*/ 186 h 432"/>
                <a:gd name="T10" fmla="*/ 156 w 224"/>
                <a:gd name="T11" fmla="*/ 156 h 432"/>
                <a:gd name="T12" fmla="*/ 215 w 224"/>
                <a:gd name="T13" fmla="*/ 134 h 432"/>
                <a:gd name="T14" fmla="*/ 60 w 224"/>
                <a:gd name="T15" fmla="*/ 0 h 432"/>
                <a:gd name="T16" fmla="*/ 22 w 224"/>
                <a:gd name="T17" fmla="*/ 37 h 432"/>
                <a:gd name="T18" fmla="*/ 15 w 224"/>
                <a:gd name="T19" fmla="*/ 37 h 432"/>
                <a:gd name="T20" fmla="*/ 7 w 224"/>
                <a:gd name="T21" fmla="*/ 215 h 432"/>
                <a:gd name="T22" fmla="*/ 223 w 224"/>
                <a:gd name="T23" fmla="*/ 290 h 432"/>
                <a:gd name="T24" fmla="*/ 223 w 224"/>
                <a:gd name="T25" fmla="*/ 230 h 432"/>
                <a:gd name="T26" fmla="*/ 223 w 224"/>
                <a:gd name="T27" fmla="*/ 230 h 432"/>
                <a:gd name="T28" fmla="*/ 223 w 224"/>
                <a:gd name="T29" fmla="*/ 230 h 432"/>
                <a:gd name="T30" fmla="*/ 223 w 224"/>
                <a:gd name="T31" fmla="*/ 193 h 432"/>
                <a:gd name="T32" fmla="*/ 215 w 224"/>
                <a:gd name="T33" fmla="*/ 193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4" h="432">
                  <a:moveTo>
                    <a:pt x="215" y="193"/>
                  </a:moveTo>
                  <a:lnTo>
                    <a:pt x="215" y="193"/>
                  </a:lnTo>
                  <a:cubicBezTo>
                    <a:pt x="208" y="193"/>
                    <a:pt x="201" y="193"/>
                    <a:pt x="193" y="193"/>
                  </a:cubicBezTo>
                  <a:cubicBezTo>
                    <a:pt x="193" y="201"/>
                    <a:pt x="186" y="208"/>
                    <a:pt x="186" y="215"/>
                  </a:cubicBezTo>
                  <a:cubicBezTo>
                    <a:pt x="171" y="215"/>
                    <a:pt x="119" y="223"/>
                    <a:pt x="119" y="186"/>
                  </a:cubicBezTo>
                  <a:cubicBezTo>
                    <a:pt x="126" y="171"/>
                    <a:pt x="149" y="178"/>
                    <a:pt x="156" y="156"/>
                  </a:cubicBezTo>
                  <a:cubicBezTo>
                    <a:pt x="178" y="156"/>
                    <a:pt x="223" y="171"/>
                    <a:pt x="215" y="134"/>
                  </a:cubicBezTo>
                  <a:cubicBezTo>
                    <a:pt x="208" y="96"/>
                    <a:pt x="112" y="15"/>
                    <a:pt x="60" y="0"/>
                  </a:cubicBezTo>
                  <a:cubicBezTo>
                    <a:pt x="60" y="15"/>
                    <a:pt x="37" y="22"/>
                    <a:pt x="22" y="37"/>
                  </a:cubicBezTo>
                  <a:cubicBezTo>
                    <a:pt x="22" y="37"/>
                    <a:pt x="22" y="37"/>
                    <a:pt x="15" y="37"/>
                  </a:cubicBezTo>
                  <a:cubicBezTo>
                    <a:pt x="0" y="89"/>
                    <a:pt x="0" y="186"/>
                    <a:pt x="7" y="215"/>
                  </a:cubicBezTo>
                  <a:cubicBezTo>
                    <a:pt x="52" y="431"/>
                    <a:pt x="67" y="297"/>
                    <a:pt x="223" y="290"/>
                  </a:cubicBezTo>
                  <a:cubicBezTo>
                    <a:pt x="223" y="275"/>
                    <a:pt x="223" y="252"/>
                    <a:pt x="223" y="230"/>
                  </a:cubicBezTo>
                  <a:lnTo>
                    <a:pt x="223" y="230"/>
                  </a:lnTo>
                  <a:lnTo>
                    <a:pt x="223" y="230"/>
                  </a:lnTo>
                  <a:cubicBezTo>
                    <a:pt x="223" y="215"/>
                    <a:pt x="223" y="208"/>
                    <a:pt x="223" y="193"/>
                  </a:cubicBezTo>
                  <a:cubicBezTo>
                    <a:pt x="223" y="193"/>
                    <a:pt x="223" y="193"/>
                    <a:pt x="215" y="193"/>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sp>
          <p:nvSpPr>
            <p:cNvPr id="216" name="Freeform 43"/>
            <p:cNvSpPr>
              <a:spLocks noChangeArrowheads="1"/>
            </p:cNvSpPr>
            <p:nvPr/>
          </p:nvSpPr>
          <p:spPr bwMode="auto">
            <a:xfrm>
              <a:off x="9329221" y="8191267"/>
              <a:ext cx="19064" cy="17146"/>
            </a:xfrm>
            <a:custGeom>
              <a:avLst/>
              <a:gdLst>
                <a:gd name="T0" fmla="*/ 45 w 46"/>
                <a:gd name="T1" fmla="*/ 0 h 38"/>
                <a:gd name="T2" fmla="*/ 45 w 46"/>
                <a:gd name="T3" fmla="*/ 0 h 38"/>
                <a:gd name="T4" fmla="*/ 22 w 46"/>
                <a:gd name="T5" fmla="*/ 0 h 38"/>
                <a:gd name="T6" fmla="*/ 0 w 46"/>
                <a:gd name="T7" fmla="*/ 37 h 38"/>
                <a:gd name="T8" fmla="*/ 7 w 46"/>
                <a:gd name="T9" fmla="*/ 37 h 38"/>
                <a:gd name="T10" fmla="*/ 45 w 46"/>
                <a:gd name="T11" fmla="*/ 0 h 38"/>
              </a:gdLst>
              <a:ahLst/>
              <a:cxnLst>
                <a:cxn ang="0">
                  <a:pos x="T0" y="T1"/>
                </a:cxn>
                <a:cxn ang="0">
                  <a:pos x="T2" y="T3"/>
                </a:cxn>
                <a:cxn ang="0">
                  <a:pos x="T4" y="T5"/>
                </a:cxn>
                <a:cxn ang="0">
                  <a:pos x="T6" y="T7"/>
                </a:cxn>
                <a:cxn ang="0">
                  <a:pos x="T8" y="T9"/>
                </a:cxn>
                <a:cxn ang="0">
                  <a:pos x="T10" y="T11"/>
                </a:cxn>
              </a:cxnLst>
              <a:rect l="0" t="0" r="r" b="b"/>
              <a:pathLst>
                <a:path w="46" h="38">
                  <a:moveTo>
                    <a:pt x="45" y="0"/>
                  </a:moveTo>
                  <a:lnTo>
                    <a:pt x="45" y="0"/>
                  </a:lnTo>
                  <a:cubicBezTo>
                    <a:pt x="30" y="0"/>
                    <a:pt x="22" y="0"/>
                    <a:pt x="22" y="0"/>
                  </a:cubicBezTo>
                  <a:cubicBezTo>
                    <a:pt x="15" y="7"/>
                    <a:pt x="7" y="22"/>
                    <a:pt x="0" y="37"/>
                  </a:cubicBezTo>
                  <a:cubicBezTo>
                    <a:pt x="7" y="37"/>
                    <a:pt x="7" y="37"/>
                    <a:pt x="7" y="37"/>
                  </a:cubicBezTo>
                  <a:cubicBezTo>
                    <a:pt x="22" y="22"/>
                    <a:pt x="45" y="15"/>
                    <a:pt x="45" y="0"/>
                  </a:cubicBezTo>
                </a:path>
              </a:pathLst>
            </a:custGeom>
            <a:grpFill/>
            <a:ln w="9525" cap="flat">
              <a:solidFill>
                <a:schemeClr val="bg2"/>
              </a:solidFill>
              <a:bevel/>
              <a:headEnd/>
              <a:tailEnd/>
            </a:ln>
            <a:effectLst/>
          </p:spPr>
          <p:txBody>
            <a:bodyPr wrap="none" lIns="121853" tIns="60926" rIns="121853" bIns="60926" anchor="ctr"/>
            <a:lstStyle/>
            <a:p>
              <a:pPr defTabSz="1828434" eaLnBrk="1" fontAlgn="auto" hangingPunct="1">
                <a:spcBef>
                  <a:spcPts val="0"/>
                </a:spcBef>
                <a:spcAft>
                  <a:spcPts val="0"/>
                </a:spcAft>
                <a:defRPr/>
              </a:pPr>
              <a:endParaRPr lang="en-US">
                <a:latin typeface="Montserrat" charset="0"/>
              </a:endParaRPr>
            </a:p>
          </p:txBody>
        </p:sp>
      </p:grpSp>
      <p:sp>
        <p:nvSpPr>
          <p:cNvPr id="70" name="TextBox 69"/>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INDIA EDITABLE MAP</a:t>
            </a:r>
            <a:endParaRPr lang="en-US" sz="9600" spc="600" dirty="0">
              <a:solidFill>
                <a:schemeClr val="tx2"/>
              </a:solidFill>
              <a:latin typeface="Montserrat" charset="0"/>
              <a:ea typeface="Montserrat" charset="0"/>
              <a:cs typeface="Montserrat" charset="0"/>
            </a:endParaRPr>
          </a:p>
        </p:txBody>
      </p:sp>
      <p:sp>
        <p:nvSpPr>
          <p:cNvPr id="71" name="TextBox 70"/>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72" name="TextBox 71"/>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53" name="Group 52"/>
          <p:cNvGrpSpPr/>
          <p:nvPr/>
        </p:nvGrpSpPr>
        <p:grpSpPr>
          <a:xfrm>
            <a:off x="1476563" y="4338259"/>
            <a:ext cx="11003809" cy="6612521"/>
            <a:chOff x="11972291" y="4332249"/>
            <a:chExt cx="12640147" cy="7595846"/>
          </a:xfrm>
        </p:grpSpPr>
        <p:sp>
          <p:nvSpPr>
            <p:cNvPr id="54" name="Rectangle 53"/>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5" name="Rectangle 54"/>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7" name="TextBox 56"/>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58" name="Rectangle 57"/>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9" name="Rectangle 58"/>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0" name="TextBox 59"/>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61" name="Rectangle 60"/>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2" name="Rectangle 61"/>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3" name="TextBox 62"/>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64" name="Rectangle 63"/>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5" name="Rectangle 64"/>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66" name="TextBox 65"/>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73" name="TextBox 72"/>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77499236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 name="Group 92"/>
          <p:cNvGrpSpPr/>
          <p:nvPr/>
        </p:nvGrpSpPr>
        <p:grpSpPr>
          <a:xfrm>
            <a:off x="2090057" y="3625568"/>
            <a:ext cx="8689885" cy="8837086"/>
            <a:chOff x="3342265" y="3367081"/>
            <a:chExt cx="7055977" cy="7175501"/>
          </a:xfrm>
          <a:solidFill>
            <a:schemeClr val="bg1">
              <a:lumMod val="85000"/>
            </a:schemeClr>
          </a:solidFill>
        </p:grpSpPr>
        <p:sp>
          <p:nvSpPr>
            <p:cNvPr id="94" name="Freeform 18"/>
            <p:cNvSpPr>
              <a:spLocks noChangeArrowheads="1"/>
            </p:cNvSpPr>
            <p:nvPr/>
          </p:nvSpPr>
          <p:spPr bwMode="auto">
            <a:xfrm>
              <a:off x="8299704" y="6091233"/>
              <a:ext cx="1588984" cy="1825625"/>
            </a:xfrm>
            <a:custGeom>
              <a:avLst/>
              <a:gdLst>
                <a:gd name="T0" fmla="*/ 4327 w 4414"/>
                <a:gd name="T1" fmla="*/ 1702 h 5072"/>
                <a:gd name="T2" fmla="*/ 4070 w 4414"/>
                <a:gd name="T3" fmla="*/ 2078 h 5072"/>
                <a:gd name="T4" fmla="*/ 3760 w 4414"/>
                <a:gd name="T5" fmla="*/ 2328 h 5072"/>
                <a:gd name="T6" fmla="*/ 3766 w 4414"/>
                <a:gd name="T7" fmla="*/ 2177 h 5072"/>
                <a:gd name="T8" fmla="*/ 3628 w 4414"/>
                <a:gd name="T9" fmla="*/ 2164 h 5072"/>
                <a:gd name="T10" fmla="*/ 3542 w 4414"/>
                <a:gd name="T11" fmla="*/ 2420 h 5072"/>
                <a:gd name="T12" fmla="*/ 3417 w 4414"/>
                <a:gd name="T13" fmla="*/ 2743 h 5072"/>
                <a:gd name="T14" fmla="*/ 3502 w 4414"/>
                <a:gd name="T15" fmla="*/ 2862 h 5072"/>
                <a:gd name="T16" fmla="*/ 3450 w 4414"/>
                <a:gd name="T17" fmla="*/ 3218 h 5072"/>
                <a:gd name="T18" fmla="*/ 3403 w 4414"/>
                <a:gd name="T19" fmla="*/ 3811 h 5072"/>
                <a:gd name="T20" fmla="*/ 3291 w 4414"/>
                <a:gd name="T21" fmla="*/ 4201 h 5072"/>
                <a:gd name="T22" fmla="*/ 3192 w 4414"/>
                <a:gd name="T23" fmla="*/ 4544 h 5072"/>
                <a:gd name="T24" fmla="*/ 3159 w 4414"/>
                <a:gd name="T25" fmla="*/ 4834 h 5072"/>
                <a:gd name="T26" fmla="*/ 2902 w 4414"/>
                <a:gd name="T27" fmla="*/ 5071 h 5072"/>
                <a:gd name="T28" fmla="*/ 2678 w 4414"/>
                <a:gd name="T29" fmla="*/ 4966 h 5072"/>
                <a:gd name="T30" fmla="*/ 2638 w 4414"/>
                <a:gd name="T31" fmla="*/ 4840 h 5072"/>
                <a:gd name="T32" fmla="*/ 2757 w 4414"/>
                <a:gd name="T33" fmla="*/ 4484 h 5072"/>
                <a:gd name="T34" fmla="*/ 2784 w 4414"/>
                <a:gd name="T35" fmla="*/ 3798 h 5072"/>
                <a:gd name="T36" fmla="*/ 2454 w 4414"/>
                <a:gd name="T37" fmla="*/ 3666 h 5072"/>
                <a:gd name="T38" fmla="*/ 2282 w 4414"/>
                <a:gd name="T39" fmla="*/ 3580 h 5072"/>
                <a:gd name="T40" fmla="*/ 1913 w 4414"/>
                <a:gd name="T41" fmla="*/ 3343 h 5072"/>
                <a:gd name="T42" fmla="*/ 1741 w 4414"/>
                <a:gd name="T43" fmla="*/ 3191 h 5072"/>
                <a:gd name="T44" fmla="*/ 1280 w 4414"/>
                <a:gd name="T45" fmla="*/ 3033 h 5072"/>
                <a:gd name="T46" fmla="*/ 1134 w 4414"/>
                <a:gd name="T47" fmla="*/ 2835 h 5072"/>
                <a:gd name="T48" fmla="*/ 1049 w 4414"/>
                <a:gd name="T49" fmla="*/ 2717 h 5072"/>
                <a:gd name="T50" fmla="*/ 825 w 4414"/>
                <a:gd name="T51" fmla="*/ 2736 h 5072"/>
                <a:gd name="T52" fmla="*/ 482 w 4414"/>
                <a:gd name="T53" fmla="*/ 2947 h 5072"/>
                <a:gd name="T54" fmla="*/ 0 w 4414"/>
                <a:gd name="T55" fmla="*/ 2974 h 5072"/>
                <a:gd name="T56" fmla="*/ 7 w 4414"/>
                <a:gd name="T57" fmla="*/ 2453 h 5072"/>
                <a:gd name="T58" fmla="*/ 73 w 4414"/>
                <a:gd name="T59" fmla="*/ 2038 h 5072"/>
                <a:gd name="T60" fmla="*/ 99 w 4414"/>
                <a:gd name="T61" fmla="*/ 1840 h 5072"/>
                <a:gd name="T62" fmla="*/ 132 w 4414"/>
                <a:gd name="T63" fmla="*/ 1451 h 5072"/>
                <a:gd name="T64" fmla="*/ 86 w 4414"/>
                <a:gd name="T65" fmla="*/ 1194 h 5072"/>
                <a:gd name="T66" fmla="*/ 198 w 4414"/>
                <a:gd name="T67" fmla="*/ 877 h 5072"/>
                <a:gd name="T68" fmla="*/ 383 w 4414"/>
                <a:gd name="T69" fmla="*/ 594 h 5072"/>
                <a:gd name="T70" fmla="*/ 455 w 4414"/>
                <a:gd name="T71" fmla="*/ 620 h 5072"/>
                <a:gd name="T72" fmla="*/ 983 w 4414"/>
                <a:gd name="T73" fmla="*/ 818 h 5072"/>
                <a:gd name="T74" fmla="*/ 1372 w 4414"/>
                <a:gd name="T75" fmla="*/ 462 h 5072"/>
                <a:gd name="T76" fmla="*/ 1365 w 4414"/>
                <a:gd name="T77" fmla="*/ 198 h 5072"/>
                <a:gd name="T78" fmla="*/ 1695 w 4414"/>
                <a:gd name="T79" fmla="*/ 264 h 5072"/>
                <a:gd name="T80" fmla="*/ 2137 w 4414"/>
                <a:gd name="T81" fmla="*/ 264 h 5072"/>
                <a:gd name="T82" fmla="*/ 2467 w 4414"/>
                <a:gd name="T83" fmla="*/ 145 h 5072"/>
                <a:gd name="T84" fmla="*/ 2638 w 4414"/>
                <a:gd name="T85" fmla="*/ 0 h 5072"/>
                <a:gd name="T86" fmla="*/ 2790 w 4414"/>
                <a:gd name="T87" fmla="*/ 244 h 5072"/>
                <a:gd name="T88" fmla="*/ 2962 w 4414"/>
                <a:gd name="T89" fmla="*/ 429 h 5072"/>
                <a:gd name="T90" fmla="*/ 3153 w 4414"/>
                <a:gd name="T91" fmla="*/ 310 h 5072"/>
                <a:gd name="T92" fmla="*/ 3529 w 4414"/>
                <a:gd name="T93" fmla="*/ 46 h 5072"/>
                <a:gd name="T94" fmla="*/ 4096 w 4414"/>
                <a:gd name="T95" fmla="*/ 370 h 5072"/>
                <a:gd name="T96" fmla="*/ 4182 w 4414"/>
                <a:gd name="T97" fmla="*/ 581 h 5072"/>
                <a:gd name="T98" fmla="*/ 4261 w 4414"/>
                <a:gd name="T99" fmla="*/ 930 h 5072"/>
                <a:gd name="T100" fmla="*/ 4096 w 4414"/>
                <a:gd name="T101" fmla="*/ 1451 h 5072"/>
                <a:gd name="T102" fmla="*/ 4261 w 4414"/>
                <a:gd name="T103" fmla="*/ 1596 h 50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414" h="5072">
                  <a:moveTo>
                    <a:pt x="4413" y="1603"/>
                  </a:moveTo>
                  <a:lnTo>
                    <a:pt x="4413" y="1603"/>
                  </a:lnTo>
                  <a:cubicBezTo>
                    <a:pt x="4386" y="1629"/>
                    <a:pt x="4360" y="1662"/>
                    <a:pt x="4327" y="1702"/>
                  </a:cubicBezTo>
                  <a:cubicBezTo>
                    <a:pt x="4274" y="1774"/>
                    <a:pt x="4287" y="1840"/>
                    <a:pt x="4248" y="1926"/>
                  </a:cubicBezTo>
                  <a:cubicBezTo>
                    <a:pt x="4221" y="1972"/>
                    <a:pt x="4175" y="1972"/>
                    <a:pt x="4142" y="2012"/>
                  </a:cubicBezTo>
                  <a:cubicBezTo>
                    <a:pt x="4123" y="2045"/>
                    <a:pt x="4096" y="2051"/>
                    <a:pt x="4070" y="2078"/>
                  </a:cubicBezTo>
                  <a:cubicBezTo>
                    <a:pt x="4024" y="2124"/>
                    <a:pt x="3991" y="2144"/>
                    <a:pt x="3944" y="2190"/>
                  </a:cubicBezTo>
                  <a:cubicBezTo>
                    <a:pt x="3905" y="2229"/>
                    <a:pt x="3878" y="2243"/>
                    <a:pt x="3832" y="2282"/>
                  </a:cubicBezTo>
                  <a:cubicBezTo>
                    <a:pt x="3806" y="2302"/>
                    <a:pt x="3793" y="2328"/>
                    <a:pt x="3760" y="2328"/>
                  </a:cubicBezTo>
                  <a:cubicBezTo>
                    <a:pt x="3753" y="2328"/>
                    <a:pt x="3746" y="2328"/>
                    <a:pt x="3733" y="2328"/>
                  </a:cubicBezTo>
                  <a:cubicBezTo>
                    <a:pt x="3740" y="2295"/>
                    <a:pt x="3766" y="2282"/>
                    <a:pt x="3766" y="2243"/>
                  </a:cubicBezTo>
                  <a:cubicBezTo>
                    <a:pt x="3766" y="2216"/>
                    <a:pt x="3766" y="2203"/>
                    <a:pt x="3766" y="2177"/>
                  </a:cubicBezTo>
                  <a:cubicBezTo>
                    <a:pt x="3760" y="2170"/>
                    <a:pt x="3753" y="2157"/>
                    <a:pt x="3740" y="2157"/>
                  </a:cubicBezTo>
                  <a:cubicBezTo>
                    <a:pt x="3733" y="2157"/>
                    <a:pt x="3733" y="2164"/>
                    <a:pt x="3727" y="2164"/>
                  </a:cubicBezTo>
                  <a:cubicBezTo>
                    <a:pt x="3687" y="2164"/>
                    <a:pt x="3667" y="2164"/>
                    <a:pt x="3628" y="2164"/>
                  </a:cubicBezTo>
                  <a:cubicBezTo>
                    <a:pt x="3615" y="2164"/>
                    <a:pt x="3601" y="2170"/>
                    <a:pt x="3582" y="2177"/>
                  </a:cubicBezTo>
                  <a:cubicBezTo>
                    <a:pt x="3615" y="2223"/>
                    <a:pt x="3661" y="2243"/>
                    <a:pt x="3661" y="2302"/>
                  </a:cubicBezTo>
                  <a:cubicBezTo>
                    <a:pt x="3661" y="2368"/>
                    <a:pt x="3569" y="2361"/>
                    <a:pt x="3542" y="2420"/>
                  </a:cubicBezTo>
                  <a:cubicBezTo>
                    <a:pt x="3516" y="2472"/>
                    <a:pt x="3509" y="2506"/>
                    <a:pt x="3509" y="2565"/>
                  </a:cubicBezTo>
                  <a:cubicBezTo>
                    <a:pt x="3509" y="2585"/>
                    <a:pt x="3509" y="2598"/>
                    <a:pt x="3509" y="2618"/>
                  </a:cubicBezTo>
                  <a:cubicBezTo>
                    <a:pt x="3509" y="2677"/>
                    <a:pt x="3437" y="2690"/>
                    <a:pt x="3417" y="2743"/>
                  </a:cubicBezTo>
                  <a:cubicBezTo>
                    <a:pt x="3397" y="2802"/>
                    <a:pt x="3403" y="2835"/>
                    <a:pt x="3397" y="2895"/>
                  </a:cubicBezTo>
                  <a:cubicBezTo>
                    <a:pt x="3423" y="2901"/>
                    <a:pt x="3423" y="2901"/>
                    <a:pt x="3423" y="2901"/>
                  </a:cubicBezTo>
                  <a:cubicBezTo>
                    <a:pt x="3450" y="2888"/>
                    <a:pt x="3470" y="2875"/>
                    <a:pt x="3502" y="2862"/>
                  </a:cubicBezTo>
                  <a:cubicBezTo>
                    <a:pt x="3463" y="2934"/>
                    <a:pt x="3450" y="2987"/>
                    <a:pt x="3450" y="3066"/>
                  </a:cubicBezTo>
                  <a:cubicBezTo>
                    <a:pt x="3450" y="3125"/>
                    <a:pt x="3450" y="3158"/>
                    <a:pt x="3450" y="3218"/>
                  </a:cubicBezTo>
                  <a:lnTo>
                    <a:pt x="3450" y="3218"/>
                  </a:lnTo>
                  <a:cubicBezTo>
                    <a:pt x="3403" y="3587"/>
                    <a:pt x="3403" y="3587"/>
                    <a:pt x="3403" y="3587"/>
                  </a:cubicBezTo>
                  <a:lnTo>
                    <a:pt x="3403" y="3587"/>
                  </a:lnTo>
                  <a:cubicBezTo>
                    <a:pt x="3403" y="3673"/>
                    <a:pt x="3403" y="3719"/>
                    <a:pt x="3403" y="3811"/>
                  </a:cubicBezTo>
                  <a:cubicBezTo>
                    <a:pt x="3403" y="3831"/>
                    <a:pt x="3384" y="3844"/>
                    <a:pt x="3377" y="3864"/>
                  </a:cubicBezTo>
                  <a:cubicBezTo>
                    <a:pt x="3364" y="3897"/>
                    <a:pt x="3357" y="3923"/>
                    <a:pt x="3351" y="3957"/>
                  </a:cubicBezTo>
                  <a:cubicBezTo>
                    <a:pt x="3318" y="4049"/>
                    <a:pt x="3324" y="4108"/>
                    <a:pt x="3291" y="4201"/>
                  </a:cubicBezTo>
                  <a:cubicBezTo>
                    <a:pt x="3252" y="4286"/>
                    <a:pt x="3232" y="4339"/>
                    <a:pt x="3212" y="4438"/>
                  </a:cubicBezTo>
                  <a:cubicBezTo>
                    <a:pt x="3206" y="4464"/>
                    <a:pt x="3199" y="4477"/>
                    <a:pt x="3199" y="4504"/>
                  </a:cubicBezTo>
                  <a:cubicBezTo>
                    <a:pt x="3199" y="4517"/>
                    <a:pt x="3192" y="4530"/>
                    <a:pt x="3192" y="4544"/>
                  </a:cubicBezTo>
                  <a:cubicBezTo>
                    <a:pt x="3192" y="4570"/>
                    <a:pt x="3192" y="4583"/>
                    <a:pt x="3192" y="4609"/>
                  </a:cubicBezTo>
                  <a:cubicBezTo>
                    <a:pt x="3192" y="4662"/>
                    <a:pt x="3186" y="4689"/>
                    <a:pt x="3179" y="4741"/>
                  </a:cubicBezTo>
                  <a:cubicBezTo>
                    <a:pt x="3179" y="4781"/>
                    <a:pt x="3186" y="4807"/>
                    <a:pt x="3159" y="4834"/>
                  </a:cubicBezTo>
                  <a:cubicBezTo>
                    <a:pt x="3153" y="4847"/>
                    <a:pt x="3140" y="4847"/>
                    <a:pt x="3133" y="4847"/>
                  </a:cubicBezTo>
                  <a:cubicBezTo>
                    <a:pt x="3113" y="4860"/>
                    <a:pt x="3107" y="4873"/>
                    <a:pt x="3087" y="4886"/>
                  </a:cubicBezTo>
                  <a:cubicBezTo>
                    <a:pt x="2995" y="4933"/>
                    <a:pt x="2929" y="4985"/>
                    <a:pt x="2902" y="5071"/>
                  </a:cubicBezTo>
                  <a:lnTo>
                    <a:pt x="2902" y="5071"/>
                  </a:lnTo>
                  <a:cubicBezTo>
                    <a:pt x="2830" y="5045"/>
                    <a:pt x="2790" y="5005"/>
                    <a:pt x="2718" y="4979"/>
                  </a:cubicBezTo>
                  <a:cubicBezTo>
                    <a:pt x="2704" y="4972"/>
                    <a:pt x="2685" y="4972"/>
                    <a:pt x="2678" y="4966"/>
                  </a:cubicBezTo>
                  <a:cubicBezTo>
                    <a:pt x="2638" y="4939"/>
                    <a:pt x="2645" y="4900"/>
                    <a:pt x="2645" y="4860"/>
                  </a:cubicBezTo>
                  <a:lnTo>
                    <a:pt x="2645" y="4860"/>
                  </a:lnTo>
                  <a:cubicBezTo>
                    <a:pt x="2645" y="4847"/>
                    <a:pt x="2638" y="4854"/>
                    <a:pt x="2638" y="4840"/>
                  </a:cubicBezTo>
                  <a:cubicBezTo>
                    <a:pt x="2638" y="4768"/>
                    <a:pt x="2711" y="4735"/>
                    <a:pt x="2711" y="4656"/>
                  </a:cubicBezTo>
                  <a:cubicBezTo>
                    <a:pt x="2711" y="4629"/>
                    <a:pt x="2698" y="4616"/>
                    <a:pt x="2698" y="4596"/>
                  </a:cubicBezTo>
                  <a:cubicBezTo>
                    <a:pt x="2698" y="4544"/>
                    <a:pt x="2744" y="4530"/>
                    <a:pt x="2757" y="4484"/>
                  </a:cubicBezTo>
                  <a:cubicBezTo>
                    <a:pt x="2790" y="4385"/>
                    <a:pt x="2784" y="4326"/>
                    <a:pt x="2823" y="4233"/>
                  </a:cubicBezTo>
                  <a:cubicBezTo>
                    <a:pt x="2863" y="4141"/>
                    <a:pt x="2922" y="4095"/>
                    <a:pt x="2922" y="3996"/>
                  </a:cubicBezTo>
                  <a:cubicBezTo>
                    <a:pt x="2922" y="3904"/>
                    <a:pt x="2843" y="3871"/>
                    <a:pt x="2784" y="3798"/>
                  </a:cubicBezTo>
                  <a:cubicBezTo>
                    <a:pt x="2751" y="3765"/>
                    <a:pt x="2737" y="3726"/>
                    <a:pt x="2685" y="3719"/>
                  </a:cubicBezTo>
                  <a:cubicBezTo>
                    <a:pt x="2632" y="3706"/>
                    <a:pt x="2599" y="3726"/>
                    <a:pt x="2546" y="3699"/>
                  </a:cubicBezTo>
                  <a:cubicBezTo>
                    <a:pt x="2513" y="3686"/>
                    <a:pt x="2493" y="3666"/>
                    <a:pt x="2454" y="3666"/>
                  </a:cubicBezTo>
                  <a:cubicBezTo>
                    <a:pt x="2408" y="3666"/>
                    <a:pt x="2388" y="3693"/>
                    <a:pt x="2342" y="3693"/>
                  </a:cubicBezTo>
                  <a:cubicBezTo>
                    <a:pt x="2329" y="3693"/>
                    <a:pt x="2329" y="3673"/>
                    <a:pt x="2322" y="3653"/>
                  </a:cubicBezTo>
                  <a:cubicBezTo>
                    <a:pt x="2315" y="3620"/>
                    <a:pt x="2302" y="3607"/>
                    <a:pt x="2282" y="3580"/>
                  </a:cubicBezTo>
                  <a:cubicBezTo>
                    <a:pt x="2249" y="3528"/>
                    <a:pt x="2230" y="3488"/>
                    <a:pt x="2183" y="3442"/>
                  </a:cubicBezTo>
                  <a:cubicBezTo>
                    <a:pt x="2137" y="3389"/>
                    <a:pt x="2078" y="3409"/>
                    <a:pt x="2012" y="3383"/>
                  </a:cubicBezTo>
                  <a:cubicBezTo>
                    <a:pt x="1972" y="3369"/>
                    <a:pt x="1952" y="3356"/>
                    <a:pt x="1913" y="3343"/>
                  </a:cubicBezTo>
                  <a:cubicBezTo>
                    <a:pt x="1887" y="3330"/>
                    <a:pt x="1867" y="3310"/>
                    <a:pt x="1840" y="3304"/>
                  </a:cubicBezTo>
                  <a:cubicBezTo>
                    <a:pt x="1820" y="3290"/>
                    <a:pt x="1801" y="3290"/>
                    <a:pt x="1788" y="3271"/>
                  </a:cubicBezTo>
                  <a:cubicBezTo>
                    <a:pt x="1768" y="3244"/>
                    <a:pt x="1768" y="3218"/>
                    <a:pt x="1741" y="3191"/>
                  </a:cubicBezTo>
                  <a:cubicBezTo>
                    <a:pt x="1662" y="3112"/>
                    <a:pt x="1603" y="3086"/>
                    <a:pt x="1511" y="3046"/>
                  </a:cubicBezTo>
                  <a:cubicBezTo>
                    <a:pt x="1471" y="3026"/>
                    <a:pt x="1458" y="2987"/>
                    <a:pt x="1418" y="2987"/>
                  </a:cubicBezTo>
                  <a:cubicBezTo>
                    <a:pt x="1359" y="2987"/>
                    <a:pt x="1332" y="3033"/>
                    <a:pt x="1280" y="3033"/>
                  </a:cubicBezTo>
                  <a:cubicBezTo>
                    <a:pt x="1240" y="3033"/>
                    <a:pt x="1227" y="2993"/>
                    <a:pt x="1187" y="2974"/>
                  </a:cubicBezTo>
                  <a:cubicBezTo>
                    <a:pt x="1161" y="2954"/>
                    <a:pt x="1115" y="2954"/>
                    <a:pt x="1115" y="2921"/>
                  </a:cubicBezTo>
                  <a:cubicBezTo>
                    <a:pt x="1115" y="2888"/>
                    <a:pt x="1121" y="2862"/>
                    <a:pt x="1134" y="2835"/>
                  </a:cubicBezTo>
                  <a:cubicBezTo>
                    <a:pt x="1141" y="2809"/>
                    <a:pt x="1161" y="2802"/>
                    <a:pt x="1161" y="2776"/>
                  </a:cubicBezTo>
                  <a:cubicBezTo>
                    <a:pt x="1161" y="2750"/>
                    <a:pt x="1128" y="2750"/>
                    <a:pt x="1102" y="2743"/>
                  </a:cubicBezTo>
                  <a:cubicBezTo>
                    <a:pt x="1082" y="2736"/>
                    <a:pt x="1069" y="2717"/>
                    <a:pt x="1049" y="2717"/>
                  </a:cubicBezTo>
                  <a:cubicBezTo>
                    <a:pt x="1016" y="2717"/>
                    <a:pt x="996" y="2717"/>
                    <a:pt x="963" y="2717"/>
                  </a:cubicBezTo>
                  <a:cubicBezTo>
                    <a:pt x="937" y="2717"/>
                    <a:pt x="923" y="2736"/>
                    <a:pt x="890" y="2736"/>
                  </a:cubicBezTo>
                  <a:cubicBezTo>
                    <a:pt x="864" y="2736"/>
                    <a:pt x="851" y="2736"/>
                    <a:pt x="825" y="2736"/>
                  </a:cubicBezTo>
                  <a:cubicBezTo>
                    <a:pt x="798" y="2736"/>
                    <a:pt x="785" y="2756"/>
                    <a:pt x="759" y="2776"/>
                  </a:cubicBezTo>
                  <a:cubicBezTo>
                    <a:pt x="719" y="2802"/>
                    <a:pt x="699" y="2822"/>
                    <a:pt x="666" y="2849"/>
                  </a:cubicBezTo>
                  <a:cubicBezTo>
                    <a:pt x="600" y="2908"/>
                    <a:pt x="554" y="2914"/>
                    <a:pt x="482" y="2947"/>
                  </a:cubicBezTo>
                  <a:cubicBezTo>
                    <a:pt x="363" y="2993"/>
                    <a:pt x="310" y="3060"/>
                    <a:pt x="191" y="3086"/>
                  </a:cubicBezTo>
                  <a:cubicBezTo>
                    <a:pt x="158" y="3092"/>
                    <a:pt x="145" y="3119"/>
                    <a:pt x="112" y="3119"/>
                  </a:cubicBezTo>
                  <a:cubicBezTo>
                    <a:pt x="40" y="3119"/>
                    <a:pt x="26" y="3046"/>
                    <a:pt x="0" y="2974"/>
                  </a:cubicBezTo>
                  <a:lnTo>
                    <a:pt x="0" y="2974"/>
                  </a:lnTo>
                  <a:cubicBezTo>
                    <a:pt x="40" y="2868"/>
                    <a:pt x="73" y="2809"/>
                    <a:pt x="73" y="2697"/>
                  </a:cubicBezTo>
                  <a:cubicBezTo>
                    <a:pt x="73" y="2598"/>
                    <a:pt x="7" y="2552"/>
                    <a:pt x="7" y="2453"/>
                  </a:cubicBezTo>
                  <a:cubicBezTo>
                    <a:pt x="7" y="2394"/>
                    <a:pt x="7" y="2361"/>
                    <a:pt x="7" y="2302"/>
                  </a:cubicBezTo>
                  <a:cubicBezTo>
                    <a:pt x="7" y="2229"/>
                    <a:pt x="73" y="2196"/>
                    <a:pt x="73" y="2124"/>
                  </a:cubicBezTo>
                  <a:cubicBezTo>
                    <a:pt x="73" y="2091"/>
                    <a:pt x="73" y="2071"/>
                    <a:pt x="73" y="2038"/>
                  </a:cubicBezTo>
                  <a:cubicBezTo>
                    <a:pt x="73" y="1999"/>
                    <a:pt x="112" y="1979"/>
                    <a:pt x="112" y="1939"/>
                  </a:cubicBezTo>
                  <a:lnTo>
                    <a:pt x="112" y="1939"/>
                  </a:lnTo>
                  <a:cubicBezTo>
                    <a:pt x="99" y="1906"/>
                    <a:pt x="99" y="1880"/>
                    <a:pt x="99" y="1840"/>
                  </a:cubicBezTo>
                  <a:cubicBezTo>
                    <a:pt x="99" y="1774"/>
                    <a:pt x="112" y="1735"/>
                    <a:pt x="112" y="1669"/>
                  </a:cubicBezTo>
                  <a:cubicBezTo>
                    <a:pt x="112" y="1616"/>
                    <a:pt x="86" y="1596"/>
                    <a:pt x="86" y="1543"/>
                  </a:cubicBezTo>
                  <a:cubicBezTo>
                    <a:pt x="86" y="1504"/>
                    <a:pt x="132" y="1491"/>
                    <a:pt x="132" y="1451"/>
                  </a:cubicBezTo>
                  <a:cubicBezTo>
                    <a:pt x="132" y="1412"/>
                    <a:pt x="92" y="1398"/>
                    <a:pt x="92" y="1359"/>
                  </a:cubicBezTo>
                  <a:cubicBezTo>
                    <a:pt x="92" y="1313"/>
                    <a:pt x="145" y="1299"/>
                    <a:pt x="145" y="1253"/>
                  </a:cubicBezTo>
                  <a:cubicBezTo>
                    <a:pt x="145" y="1220"/>
                    <a:pt x="86" y="1227"/>
                    <a:pt x="86" y="1194"/>
                  </a:cubicBezTo>
                  <a:cubicBezTo>
                    <a:pt x="86" y="1148"/>
                    <a:pt x="112" y="1128"/>
                    <a:pt x="125" y="1088"/>
                  </a:cubicBezTo>
                  <a:cubicBezTo>
                    <a:pt x="145" y="1042"/>
                    <a:pt x="139" y="1016"/>
                    <a:pt x="152" y="970"/>
                  </a:cubicBezTo>
                  <a:cubicBezTo>
                    <a:pt x="165" y="937"/>
                    <a:pt x="185" y="917"/>
                    <a:pt x="198" y="877"/>
                  </a:cubicBezTo>
                  <a:cubicBezTo>
                    <a:pt x="218" y="818"/>
                    <a:pt x="218" y="785"/>
                    <a:pt x="244" y="726"/>
                  </a:cubicBezTo>
                  <a:cubicBezTo>
                    <a:pt x="257" y="686"/>
                    <a:pt x="277" y="660"/>
                    <a:pt x="317" y="640"/>
                  </a:cubicBezTo>
                  <a:cubicBezTo>
                    <a:pt x="343" y="620"/>
                    <a:pt x="383" y="627"/>
                    <a:pt x="383" y="594"/>
                  </a:cubicBezTo>
                  <a:cubicBezTo>
                    <a:pt x="383" y="567"/>
                    <a:pt x="356" y="561"/>
                    <a:pt x="356" y="534"/>
                  </a:cubicBezTo>
                  <a:lnTo>
                    <a:pt x="356" y="534"/>
                  </a:lnTo>
                  <a:cubicBezTo>
                    <a:pt x="396" y="561"/>
                    <a:pt x="416" y="594"/>
                    <a:pt x="455" y="620"/>
                  </a:cubicBezTo>
                  <a:cubicBezTo>
                    <a:pt x="521" y="660"/>
                    <a:pt x="567" y="660"/>
                    <a:pt x="633" y="679"/>
                  </a:cubicBezTo>
                  <a:cubicBezTo>
                    <a:pt x="745" y="719"/>
                    <a:pt x="765" y="851"/>
                    <a:pt x="884" y="851"/>
                  </a:cubicBezTo>
                  <a:cubicBezTo>
                    <a:pt x="923" y="851"/>
                    <a:pt x="943" y="831"/>
                    <a:pt x="983" y="818"/>
                  </a:cubicBezTo>
                  <a:cubicBezTo>
                    <a:pt x="1049" y="792"/>
                    <a:pt x="1082" y="785"/>
                    <a:pt x="1148" y="752"/>
                  </a:cubicBezTo>
                  <a:cubicBezTo>
                    <a:pt x="1181" y="739"/>
                    <a:pt x="1194" y="713"/>
                    <a:pt x="1227" y="693"/>
                  </a:cubicBezTo>
                  <a:cubicBezTo>
                    <a:pt x="1313" y="627"/>
                    <a:pt x="1372" y="567"/>
                    <a:pt x="1372" y="462"/>
                  </a:cubicBezTo>
                  <a:cubicBezTo>
                    <a:pt x="1372" y="383"/>
                    <a:pt x="1293" y="356"/>
                    <a:pt x="1293" y="277"/>
                  </a:cubicBezTo>
                  <a:cubicBezTo>
                    <a:pt x="1293" y="251"/>
                    <a:pt x="1286" y="224"/>
                    <a:pt x="1306" y="205"/>
                  </a:cubicBezTo>
                  <a:cubicBezTo>
                    <a:pt x="1326" y="191"/>
                    <a:pt x="1346" y="198"/>
                    <a:pt x="1365" y="198"/>
                  </a:cubicBezTo>
                  <a:cubicBezTo>
                    <a:pt x="1425" y="178"/>
                    <a:pt x="1458" y="158"/>
                    <a:pt x="1524" y="158"/>
                  </a:cubicBezTo>
                  <a:cubicBezTo>
                    <a:pt x="1557" y="158"/>
                    <a:pt x="1570" y="198"/>
                    <a:pt x="1596" y="218"/>
                  </a:cubicBezTo>
                  <a:cubicBezTo>
                    <a:pt x="1629" y="244"/>
                    <a:pt x="1656" y="244"/>
                    <a:pt x="1695" y="264"/>
                  </a:cubicBezTo>
                  <a:cubicBezTo>
                    <a:pt x="1761" y="290"/>
                    <a:pt x="1801" y="303"/>
                    <a:pt x="1867" y="303"/>
                  </a:cubicBezTo>
                  <a:cubicBezTo>
                    <a:pt x="1913" y="303"/>
                    <a:pt x="1926" y="264"/>
                    <a:pt x="1972" y="264"/>
                  </a:cubicBezTo>
                  <a:cubicBezTo>
                    <a:pt x="2038" y="264"/>
                    <a:pt x="2071" y="264"/>
                    <a:pt x="2137" y="264"/>
                  </a:cubicBezTo>
                  <a:cubicBezTo>
                    <a:pt x="2197" y="264"/>
                    <a:pt x="2216" y="211"/>
                    <a:pt x="2249" y="165"/>
                  </a:cubicBezTo>
                  <a:cubicBezTo>
                    <a:pt x="2295" y="165"/>
                    <a:pt x="2322" y="165"/>
                    <a:pt x="2368" y="165"/>
                  </a:cubicBezTo>
                  <a:cubicBezTo>
                    <a:pt x="2408" y="165"/>
                    <a:pt x="2434" y="172"/>
                    <a:pt x="2467" y="145"/>
                  </a:cubicBezTo>
                  <a:cubicBezTo>
                    <a:pt x="2500" y="125"/>
                    <a:pt x="2500" y="86"/>
                    <a:pt x="2526" y="60"/>
                  </a:cubicBezTo>
                  <a:cubicBezTo>
                    <a:pt x="2559" y="27"/>
                    <a:pt x="2592" y="20"/>
                    <a:pt x="2638" y="0"/>
                  </a:cubicBezTo>
                  <a:lnTo>
                    <a:pt x="2638" y="0"/>
                  </a:lnTo>
                  <a:cubicBezTo>
                    <a:pt x="2685" y="46"/>
                    <a:pt x="2724" y="53"/>
                    <a:pt x="2770" y="92"/>
                  </a:cubicBezTo>
                  <a:cubicBezTo>
                    <a:pt x="2803" y="119"/>
                    <a:pt x="2810" y="158"/>
                    <a:pt x="2810" y="205"/>
                  </a:cubicBezTo>
                  <a:cubicBezTo>
                    <a:pt x="2810" y="224"/>
                    <a:pt x="2797" y="231"/>
                    <a:pt x="2790" y="244"/>
                  </a:cubicBezTo>
                  <a:cubicBezTo>
                    <a:pt x="2830" y="271"/>
                    <a:pt x="2843" y="317"/>
                    <a:pt x="2856" y="356"/>
                  </a:cubicBezTo>
                  <a:cubicBezTo>
                    <a:pt x="2863" y="376"/>
                    <a:pt x="2883" y="396"/>
                    <a:pt x="2889" y="409"/>
                  </a:cubicBezTo>
                  <a:cubicBezTo>
                    <a:pt x="2915" y="422"/>
                    <a:pt x="2935" y="429"/>
                    <a:pt x="2962" y="429"/>
                  </a:cubicBezTo>
                  <a:cubicBezTo>
                    <a:pt x="3028" y="429"/>
                    <a:pt x="3041" y="350"/>
                    <a:pt x="3041" y="284"/>
                  </a:cubicBezTo>
                  <a:cubicBezTo>
                    <a:pt x="3047" y="284"/>
                    <a:pt x="3054" y="277"/>
                    <a:pt x="3061" y="271"/>
                  </a:cubicBezTo>
                  <a:cubicBezTo>
                    <a:pt x="3087" y="297"/>
                    <a:pt x="3113" y="310"/>
                    <a:pt x="3153" y="310"/>
                  </a:cubicBezTo>
                  <a:cubicBezTo>
                    <a:pt x="3199" y="310"/>
                    <a:pt x="3219" y="277"/>
                    <a:pt x="3252" y="244"/>
                  </a:cubicBezTo>
                  <a:cubicBezTo>
                    <a:pt x="3298" y="205"/>
                    <a:pt x="3331" y="185"/>
                    <a:pt x="3371" y="139"/>
                  </a:cubicBezTo>
                  <a:cubicBezTo>
                    <a:pt x="3423" y="92"/>
                    <a:pt x="3456" y="46"/>
                    <a:pt x="3529" y="46"/>
                  </a:cubicBezTo>
                  <a:cubicBezTo>
                    <a:pt x="3569" y="46"/>
                    <a:pt x="3588" y="60"/>
                    <a:pt x="3621" y="79"/>
                  </a:cubicBezTo>
                  <a:cubicBezTo>
                    <a:pt x="3687" y="119"/>
                    <a:pt x="3733" y="119"/>
                    <a:pt x="3813" y="139"/>
                  </a:cubicBezTo>
                  <a:cubicBezTo>
                    <a:pt x="4096" y="370"/>
                    <a:pt x="4096" y="370"/>
                    <a:pt x="4096" y="370"/>
                  </a:cubicBezTo>
                  <a:lnTo>
                    <a:pt x="4096" y="370"/>
                  </a:lnTo>
                  <a:cubicBezTo>
                    <a:pt x="4096" y="389"/>
                    <a:pt x="4089" y="409"/>
                    <a:pt x="4089" y="429"/>
                  </a:cubicBezTo>
                  <a:cubicBezTo>
                    <a:pt x="4089" y="501"/>
                    <a:pt x="4123" y="547"/>
                    <a:pt x="4182" y="581"/>
                  </a:cubicBezTo>
                  <a:lnTo>
                    <a:pt x="4182" y="581"/>
                  </a:lnTo>
                  <a:cubicBezTo>
                    <a:pt x="4182" y="660"/>
                    <a:pt x="4188" y="706"/>
                    <a:pt x="4208" y="785"/>
                  </a:cubicBezTo>
                  <a:cubicBezTo>
                    <a:pt x="4221" y="844"/>
                    <a:pt x="4255" y="871"/>
                    <a:pt x="4261" y="930"/>
                  </a:cubicBezTo>
                  <a:cubicBezTo>
                    <a:pt x="4228" y="1154"/>
                    <a:pt x="4228" y="1154"/>
                    <a:pt x="4228" y="1154"/>
                  </a:cubicBezTo>
                  <a:cubicBezTo>
                    <a:pt x="4142" y="1168"/>
                    <a:pt x="4037" y="1181"/>
                    <a:pt x="4037" y="1273"/>
                  </a:cubicBezTo>
                  <a:cubicBezTo>
                    <a:pt x="4037" y="1345"/>
                    <a:pt x="4096" y="1379"/>
                    <a:pt x="4096" y="1451"/>
                  </a:cubicBezTo>
                  <a:cubicBezTo>
                    <a:pt x="4103" y="1504"/>
                    <a:pt x="4109" y="1530"/>
                    <a:pt x="4129" y="1576"/>
                  </a:cubicBezTo>
                  <a:cubicBezTo>
                    <a:pt x="4142" y="1596"/>
                    <a:pt x="4149" y="1616"/>
                    <a:pt x="4175" y="1616"/>
                  </a:cubicBezTo>
                  <a:cubicBezTo>
                    <a:pt x="4208" y="1616"/>
                    <a:pt x="4228" y="1596"/>
                    <a:pt x="4261" y="1596"/>
                  </a:cubicBezTo>
                  <a:cubicBezTo>
                    <a:pt x="4327" y="1596"/>
                    <a:pt x="4353" y="1603"/>
                    <a:pt x="4413" y="160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5" name="Freeform 19"/>
            <p:cNvSpPr>
              <a:spLocks noChangeArrowheads="1"/>
            </p:cNvSpPr>
            <p:nvPr/>
          </p:nvSpPr>
          <p:spPr bwMode="auto">
            <a:xfrm>
              <a:off x="9752172" y="6299195"/>
              <a:ext cx="323829" cy="373063"/>
            </a:xfrm>
            <a:custGeom>
              <a:avLst/>
              <a:gdLst>
                <a:gd name="T0" fmla="*/ 376 w 898"/>
                <a:gd name="T1" fmla="*/ 1022 h 1036"/>
                <a:gd name="T2" fmla="*/ 376 w 898"/>
                <a:gd name="T3" fmla="*/ 1022 h 1036"/>
                <a:gd name="T4" fmla="*/ 224 w 898"/>
                <a:gd name="T5" fmla="*/ 1015 h 1036"/>
                <a:gd name="T6" fmla="*/ 138 w 898"/>
                <a:gd name="T7" fmla="*/ 1035 h 1036"/>
                <a:gd name="T8" fmla="*/ 92 w 898"/>
                <a:gd name="T9" fmla="*/ 995 h 1036"/>
                <a:gd name="T10" fmla="*/ 59 w 898"/>
                <a:gd name="T11" fmla="*/ 870 h 1036"/>
                <a:gd name="T12" fmla="*/ 0 w 898"/>
                <a:gd name="T13" fmla="*/ 692 h 1036"/>
                <a:gd name="T14" fmla="*/ 191 w 898"/>
                <a:gd name="T15" fmla="*/ 573 h 1036"/>
                <a:gd name="T16" fmla="*/ 224 w 898"/>
                <a:gd name="T17" fmla="*/ 349 h 1036"/>
                <a:gd name="T18" fmla="*/ 171 w 898"/>
                <a:gd name="T19" fmla="*/ 204 h 1036"/>
                <a:gd name="T20" fmla="*/ 145 w 898"/>
                <a:gd name="T21" fmla="*/ 0 h 1036"/>
                <a:gd name="T22" fmla="*/ 145 w 898"/>
                <a:gd name="T23" fmla="*/ 0 h 1036"/>
                <a:gd name="T24" fmla="*/ 184 w 898"/>
                <a:gd name="T25" fmla="*/ 19 h 1036"/>
                <a:gd name="T26" fmla="*/ 297 w 898"/>
                <a:gd name="T27" fmla="*/ 59 h 1036"/>
                <a:gd name="T28" fmla="*/ 422 w 898"/>
                <a:gd name="T29" fmla="*/ 164 h 1036"/>
                <a:gd name="T30" fmla="*/ 534 w 898"/>
                <a:gd name="T31" fmla="*/ 224 h 1036"/>
                <a:gd name="T32" fmla="*/ 666 w 898"/>
                <a:gd name="T33" fmla="*/ 408 h 1036"/>
                <a:gd name="T34" fmla="*/ 897 w 898"/>
                <a:gd name="T35" fmla="*/ 600 h 1036"/>
                <a:gd name="T36" fmla="*/ 897 w 898"/>
                <a:gd name="T37" fmla="*/ 600 h 1036"/>
                <a:gd name="T38" fmla="*/ 666 w 898"/>
                <a:gd name="T39" fmla="*/ 718 h 1036"/>
                <a:gd name="T40" fmla="*/ 534 w 898"/>
                <a:gd name="T41" fmla="*/ 844 h 1036"/>
                <a:gd name="T42" fmla="*/ 462 w 898"/>
                <a:gd name="T43" fmla="*/ 910 h 1036"/>
                <a:gd name="T44" fmla="*/ 376 w 898"/>
                <a:gd name="T45" fmla="*/ 1022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8" h="1036">
                  <a:moveTo>
                    <a:pt x="376" y="1022"/>
                  </a:moveTo>
                  <a:lnTo>
                    <a:pt x="376" y="1022"/>
                  </a:lnTo>
                  <a:cubicBezTo>
                    <a:pt x="316" y="1022"/>
                    <a:pt x="290" y="1015"/>
                    <a:pt x="224" y="1015"/>
                  </a:cubicBezTo>
                  <a:cubicBezTo>
                    <a:pt x="191" y="1015"/>
                    <a:pt x="171" y="1035"/>
                    <a:pt x="138" y="1035"/>
                  </a:cubicBezTo>
                  <a:cubicBezTo>
                    <a:pt x="112" y="1035"/>
                    <a:pt x="105" y="1015"/>
                    <a:pt x="92" y="995"/>
                  </a:cubicBezTo>
                  <a:cubicBezTo>
                    <a:pt x="72" y="949"/>
                    <a:pt x="66" y="923"/>
                    <a:pt x="59" y="870"/>
                  </a:cubicBezTo>
                  <a:cubicBezTo>
                    <a:pt x="59" y="798"/>
                    <a:pt x="0" y="764"/>
                    <a:pt x="0" y="692"/>
                  </a:cubicBezTo>
                  <a:cubicBezTo>
                    <a:pt x="0" y="600"/>
                    <a:pt x="105" y="587"/>
                    <a:pt x="191" y="573"/>
                  </a:cubicBezTo>
                  <a:cubicBezTo>
                    <a:pt x="224" y="349"/>
                    <a:pt x="224" y="349"/>
                    <a:pt x="224" y="349"/>
                  </a:cubicBezTo>
                  <a:cubicBezTo>
                    <a:pt x="218" y="290"/>
                    <a:pt x="184" y="263"/>
                    <a:pt x="171" y="204"/>
                  </a:cubicBezTo>
                  <a:cubicBezTo>
                    <a:pt x="151" y="125"/>
                    <a:pt x="145" y="79"/>
                    <a:pt x="145" y="0"/>
                  </a:cubicBezTo>
                  <a:lnTo>
                    <a:pt x="145" y="0"/>
                  </a:lnTo>
                  <a:cubicBezTo>
                    <a:pt x="151" y="6"/>
                    <a:pt x="165" y="13"/>
                    <a:pt x="184" y="19"/>
                  </a:cubicBezTo>
                  <a:cubicBezTo>
                    <a:pt x="224" y="39"/>
                    <a:pt x="257" y="33"/>
                    <a:pt x="297" y="59"/>
                  </a:cubicBezTo>
                  <a:cubicBezTo>
                    <a:pt x="343" y="105"/>
                    <a:pt x="363" y="138"/>
                    <a:pt x="422" y="164"/>
                  </a:cubicBezTo>
                  <a:cubicBezTo>
                    <a:pt x="468" y="191"/>
                    <a:pt x="501" y="184"/>
                    <a:pt x="534" y="224"/>
                  </a:cubicBezTo>
                  <a:cubicBezTo>
                    <a:pt x="600" y="283"/>
                    <a:pt x="607" y="349"/>
                    <a:pt x="666" y="408"/>
                  </a:cubicBezTo>
                  <a:cubicBezTo>
                    <a:pt x="752" y="494"/>
                    <a:pt x="818" y="514"/>
                    <a:pt x="897" y="600"/>
                  </a:cubicBezTo>
                  <a:lnTo>
                    <a:pt x="897" y="600"/>
                  </a:lnTo>
                  <a:cubicBezTo>
                    <a:pt x="831" y="652"/>
                    <a:pt x="758" y="679"/>
                    <a:pt x="666" y="718"/>
                  </a:cubicBezTo>
                  <a:cubicBezTo>
                    <a:pt x="607" y="745"/>
                    <a:pt x="587" y="791"/>
                    <a:pt x="534" y="844"/>
                  </a:cubicBezTo>
                  <a:cubicBezTo>
                    <a:pt x="508" y="870"/>
                    <a:pt x="488" y="877"/>
                    <a:pt x="462" y="910"/>
                  </a:cubicBezTo>
                  <a:cubicBezTo>
                    <a:pt x="435" y="956"/>
                    <a:pt x="402" y="989"/>
                    <a:pt x="376" y="10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6" name="Freeform 20"/>
            <p:cNvSpPr>
              <a:spLocks noChangeArrowheads="1"/>
            </p:cNvSpPr>
            <p:nvPr/>
          </p:nvSpPr>
          <p:spPr bwMode="auto">
            <a:xfrm>
              <a:off x="9771221" y="6202358"/>
              <a:ext cx="544477" cy="314325"/>
            </a:xfrm>
            <a:custGeom>
              <a:avLst/>
              <a:gdLst>
                <a:gd name="T0" fmla="*/ 7 w 1512"/>
                <a:gd name="T1" fmla="*/ 60 h 872"/>
                <a:gd name="T2" fmla="*/ 7 w 1512"/>
                <a:gd name="T3" fmla="*/ 60 h 872"/>
                <a:gd name="T4" fmla="*/ 0 w 1512"/>
                <a:gd name="T5" fmla="*/ 119 h 872"/>
                <a:gd name="T6" fmla="*/ 93 w 1512"/>
                <a:gd name="T7" fmla="*/ 271 h 872"/>
                <a:gd name="T8" fmla="*/ 93 w 1512"/>
                <a:gd name="T9" fmla="*/ 271 h 872"/>
                <a:gd name="T10" fmla="*/ 132 w 1512"/>
                <a:gd name="T11" fmla="*/ 290 h 872"/>
                <a:gd name="T12" fmla="*/ 245 w 1512"/>
                <a:gd name="T13" fmla="*/ 330 h 872"/>
                <a:gd name="T14" fmla="*/ 370 w 1512"/>
                <a:gd name="T15" fmla="*/ 435 h 872"/>
                <a:gd name="T16" fmla="*/ 482 w 1512"/>
                <a:gd name="T17" fmla="*/ 495 h 872"/>
                <a:gd name="T18" fmla="*/ 614 w 1512"/>
                <a:gd name="T19" fmla="*/ 679 h 872"/>
                <a:gd name="T20" fmla="*/ 845 w 1512"/>
                <a:gd name="T21" fmla="*/ 871 h 872"/>
                <a:gd name="T22" fmla="*/ 845 w 1512"/>
                <a:gd name="T23" fmla="*/ 871 h 872"/>
                <a:gd name="T24" fmla="*/ 911 w 1512"/>
                <a:gd name="T25" fmla="*/ 805 h 872"/>
                <a:gd name="T26" fmla="*/ 1023 w 1512"/>
                <a:gd name="T27" fmla="*/ 706 h 872"/>
                <a:gd name="T28" fmla="*/ 1128 w 1512"/>
                <a:gd name="T29" fmla="*/ 594 h 872"/>
                <a:gd name="T30" fmla="*/ 1234 w 1512"/>
                <a:gd name="T31" fmla="*/ 501 h 872"/>
                <a:gd name="T32" fmla="*/ 1406 w 1512"/>
                <a:gd name="T33" fmla="*/ 297 h 872"/>
                <a:gd name="T34" fmla="*/ 1511 w 1512"/>
                <a:gd name="T35" fmla="*/ 165 h 872"/>
                <a:gd name="T36" fmla="*/ 1511 w 1512"/>
                <a:gd name="T37" fmla="*/ 165 h 872"/>
                <a:gd name="T38" fmla="*/ 1379 w 1512"/>
                <a:gd name="T39" fmla="*/ 125 h 872"/>
                <a:gd name="T40" fmla="*/ 1293 w 1512"/>
                <a:gd name="T41" fmla="*/ 145 h 872"/>
                <a:gd name="T42" fmla="*/ 1181 w 1512"/>
                <a:gd name="T43" fmla="*/ 125 h 872"/>
                <a:gd name="T44" fmla="*/ 1168 w 1512"/>
                <a:gd name="T45" fmla="*/ 112 h 872"/>
                <a:gd name="T46" fmla="*/ 1102 w 1512"/>
                <a:gd name="T47" fmla="*/ 165 h 872"/>
                <a:gd name="T48" fmla="*/ 911 w 1512"/>
                <a:gd name="T49" fmla="*/ 224 h 872"/>
                <a:gd name="T50" fmla="*/ 838 w 1512"/>
                <a:gd name="T51" fmla="*/ 224 h 872"/>
                <a:gd name="T52" fmla="*/ 785 w 1512"/>
                <a:gd name="T53" fmla="*/ 251 h 872"/>
                <a:gd name="T54" fmla="*/ 706 w 1512"/>
                <a:gd name="T55" fmla="*/ 231 h 872"/>
                <a:gd name="T56" fmla="*/ 515 w 1512"/>
                <a:gd name="T57" fmla="*/ 165 h 872"/>
                <a:gd name="T58" fmla="*/ 271 w 1512"/>
                <a:gd name="T59" fmla="*/ 0 h 872"/>
                <a:gd name="T60" fmla="*/ 60 w 1512"/>
                <a:gd name="T61" fmla="*/ 112 h 872"/>
                <a:gd name="T62" fmla="*/ 7 w 1512"/>
                <a:gd name="T63" fmla="*/ 6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2" h="872">
                  <a:moveTo>
                    <a:pt x="7" y="60"/>
                  </a:moveTo>
                  <a:lnTo>
                    <a:pt x="7" y="60"/>
                  </a:lnTo>
                  <a:cubicBezTo>
                    <a:pt x="7" y="79"/>
                    <a:pt x="0" y="99"/>
                    <a:pt x="0" y="119"/>
                  </a:cubicBezTo>
                  <a:cubicBezTo>
                    <a:pt x="0" y="191"/>
                    <a:pt x="34" y="237"/>
                    <a:pt x="93" y="271"/>
                  </a:cubicBezTo>
                  <a:lnTo>
                    <a:pt x="93" y="271"/>
                  </a:lnTo>
                  <a:cubicBezTo>
                    <a:pt x="99" y="277"/>
                    <a:pt x="113" y="284"/>
                    <a:pt x="132" y="290"/>
                  </a:cubicBezTo>
                  <a:cubicBezTo>
                    <a:pt x="172" y="310"/>
                    <a:pt x="205" y="304"/>
                    <a:pt x="245" y="330"/>
                  </a:cubicBezTo>
                  <a:cubicBezTo>
                    <a:pt x="291" y="376"/>
                    <a:pt x="311" y="409"/>
                    <a:pt x="370" y="435"/>
                  </a:cubicBezTo>
                  <a:cubicBezTo>
                    <a:pt x="416" y="462"/>
                    <a:pt x="449" y="455"/>
                    <a:pt x="482" y="495"/>
                  </a:cubicBezTo>
                  <a:cubicBezTo>
                    <a:pt x="548" y="554"/>
                    <a:pt x="555" y="620"/>
                    <a:pt x="614" y="679"/>
                  </a:cubicBezTo>
                  <a:cubicBezTo>
                    <a:pt x="700" y="765"/>
                    <a:pt x="766" y="785"/>
                    <a:pt x="845" y="871"/>
                  </a:cubicBezTo>
                  <a:lnTo>
                    <a:pt x="845" y="871"/>
                  </a:lnTo>
                  <a:cubicBezTo>
                    <a:pt x="871" y="851"/>
                    <a:pt x="891" y="831"/>
                    <a:pt x="911" y="805"/>
                  </a:cubicBezTo>
                  <a:cubicBezTo>
                    <a:pt x="950" y="759"/>
                    <a:pt x="977" y="739"/>
                    <a:pt x="1023" y="706"/>
                  </a:cubicBezTo>
                  <a:cubicBezTo>
                    <a:pt x="1069" y="660"/>
                    <a:pt x="1082" y="633"/>
                    <a:pt x="1128" y="594"/>
                  </a:cubicBezTo>
                  <a:cubicBezTo>
                    <a:pt x="1168" y="554"/>
                    <a:pt x="1194" y="541"/>
                    <a:pt x="1234" y="501"/>
                  </a:cubicBezTo>
                  <a:cubicBezTo>
                    <a:pt x="1300" y="422"/>
                    <a:pt x="1320" y="363"/>
                    <a:pt x="1406" y="297"/>
                  </a:cubicBezTo>
                  <a:cubicBezTo>
                    <a:pt x="1458" y="257"/>
                    <a:pt x="1478" y="218"/>
                    <a:pt x="1511" y="165"/>
                  </a:cubicBezTo>
                  <a:lnTo>
                    <a:pt x="1511" y="165"/>
                  </a:lnTo>
                  <a:cubicBezTo>
                    <a:pt x="1465" y="145"/>
                    <a:pt x="1432" y="125"/>
                    <a:pt x="1379" y="125"/>
                  </a:cubicBezTo>
                  <a:cubicBezTo>
                    <a:pt x="1346" y="125"/>
                    <a:pt x="1326" y="145"/>
                    <a:pt x="1293" y="145"/>
                  </a:cubicBezTo>
                  <a:cubicBezTo>
                    <a:pt x="1247" y="145"/>
                    <a:pt x="1221" y="139"/>
                    <a:pt x="1181" y="125"/>
                  </a:cubicBezTo>
                  <a:cubicBezTo>
                    <a:pt x="1175" y="125"/>
                    <a:pt x="1175" y="112"/>
                    <a:pt x="1168" y="112"/>
                  </a:cubicBezTo>
                  <a:cubicBezTo>
                    <a:pt x="1135" y="112"/>
                    <a:pt x="1128" y="152"/>
                    <a:pt x="1102" y="165"/>
                  </a:cubicBezTo>
                  <a:cubicBezTo>
                    <a:pt x="1036" y="211"/>
                    <a:pt x="990" y="224"/>
                    <a:pt x="911" y="224"/>
                  </a:cubicBezTo>
                  <a:cubicBezTo>
                    <a:pt x="878" y="224"/>
                    <a:pt x="865" y="224"/>
                    <a:pt x="838" y="224"/>
                  </a:cubicBezTo>
                  <a:cubicBezTo>
                    <a:pt x="818" y="224"/>
                    <a:pt x="805" y="251"/>
                    <a:pt x="785" y="251"/>
                  </a:cubicBezTo>
                  <a:cubicBezTo>
                    <a:pt x="753" y="251"/>
                    <a:pt x="733" y="237"/>
                    <a:pt x="706" y="231"/>
                  </a:cubicBezTo>
                  <a:cubicBezTo>
                    <a:pt x="627" y="218"/>
                    <a:pt x="581" y="211"/>
                    <a:pt x="515" y="165"/>
                  </a:cubicBezTo>
                  <a:cubicBezTo>
                    <a:pt x="429" y="92"/>
                    <a:pt x="390" y="0"/>
                    <a:pt x="271" y="0"/>
                  </a:cubicBezTo>
                  <a:cubicBezTo>
                    <a:pt x="179" y="0"/>
                    <a:pt x="152" y="112"/>
                    <a:pt x="60" y="112"/>
                  </a:cubicBezTo>
                  <a:cubicBezTo>
                    <a:pt x="27" y="112"/>
                    <a:pt x="14" y="86"/>
                    <a:pt x="7" y="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7" name="Freeform 21"/>
            <p:cNvSpPr>
              <a:spLocks noChangeArrowheads="1"/>
            </p:cNvSpPr>
            <p:nvPr/>
          </p:nvSpPr>
          <p:spPr bwMode="auto">
            <a:xfrm>
              <a:off x="9248967" y="5851520"/>
              <a:ext cx="1142926" cy="441325"/>
            </a:xfrm>
            <a:custGeom>
              <a:avLst/>
              <a:gdLst>
                <a:gd name="T0" fmla="*/ 1458 w 3174"/>
                <a:gd name="T1" fmla="*/ 1036 h 1228"/>
                <a:gd name="T2" fmla="*/ 983 w 3174"/>
                <a:gd name="T3" fmla="*/ 745 h 1228"/>
                <a:gd name="T4" fmla="*/ 733 w 3174"/>
                <a:gd name="T5" fmla="*/ 805 h 1228"/>
                <a:gd name="T6" fmla="*/ 515 w 3174"/>
                <a:gd name="T7" fmla="*/ 976 h 1228"/>
                <a:gd name="T8" fmla="*/ 403 w 3174"/>
                <a:gd name="T9" fmla="*/ 950 h 1228"/>
                <a:gd name="T10" fmla="*/ 251 w 3174"/>
                <a:gd name="T11" fmla="*/ 1075 h 1228"/>
                <a:gd name="T12" fmla="*/ 152 w 3174"/>
                <a:gd name="T13" fmla="*/ 910 h 1228"/>
                <a:gd name="T14" fmla="*/ 132 w 3174"/>
                <a:gd name="T15" fmla="*/ 758 h 1228"/>
                <a:gd name="T16" fmla="*/ 0 w 3174"/>
                <a:gd name="T17" fmla="*/ 666 h 1228"/>
                <a:gd name="T18" fmla="*/ 264 w 3174"/>
                <a:gd name="T19" fmla="*/ 455 h 1228"/>
                <a:gd name="T20" fmla="*/ 350 w 3174"/>
                <a:gd name="T21" fmla="*/ 336 h 1228"/>
                <a:gd name="T22" fmla="*/ 330 w 3174"/>
                <a:gd name="T23" fmla="*/ 244 h 1228"/>
                <a:gd name="T24" fmla="*/ 304 w 3174"/>
                <a:gd name="T25" fmla="*/ 46 h 1228"/>
                <a:gd name="T26" fmla="*/ 442 w 3174"/>
                <a:gd name="T27" fmla="*/ 33 h 1228"/>
                <a:gd name="T28" fmla="*/ 752 w 3174"/>
                <a:gd name="T29" fmla="*/ 7 h 1228"/>
                <a:gd name="T30" fmla="*/ 924 w 3174"/>
                <a:gd name="T31" fmla="*/ 59 h 1228"/>
                <a:gd name="T32" fmla="*/ 1069 w 3174"/>
                <a:gd name="T33" fmla="*/ 251 h 1228"/>
                <a:gd name="T34" fmla="*/ 1188 w 3174"/>
                <a:gd name="T35" fmla="*/ 284 h 1228"/>
                <a:gd name="T36" fmla="*/ 1359 w 3174"/>
                <a:gd name="T37" fmla="*/ 198 h 1228"/>
                <a:gd name="T38" fmla="*/ 1583 w 3174"/>
                <a:gd name="T39" fmla="*/ 336 h 1228"/>
                <a:gd name="T40" fmla="*/ 1775 w 3174"/>
                <a:gd name="T41" fmla="*/ 237 h 1228"/>
                <a:gd name="T42" fmla="*/ 2006 w 3174"/>
                <a:gd name="T43" fmla="*/ 191 h 1228"/>
                <a:gd name="T44" fmla="*/ 2052 w 3174"/>
                <a:gd name="T45" fmla="*/ 455 h 1228"/>
                <a:gd name="T46" fmla="*/ 2164 w 3174"/>
                <a:gd name="T47" fmla="*/ 706 h 1228"/>
                <a:gd name="T48" fmla="*/ 2316 w 3174"/>
                <a:gd name="T49" fmla="*/ 554 h 1228"/>
                <a:gd name="T50" fmla="*/ 2612 w 3174"/>
                <a:gd name="T51" fmla="*/ 448 h 1228"/>
                <a:gd name="T52" fmla="*/ 2837 w 3174"/>
                <a:gd name="T53" fmla="*/ 402 h 1228"/>
                <a:gd name="T54" fmla="*/ 3166 w 3174"/>
                <a:gd name="T55" fmla="*/ 389 h 1228"/>
                <a:gd name="T56" fmla="*/ 3166 w 3174"/>
                <a:gd name="T57" fmla="*/ 462 h 1228"/>
                <a:gd name="T58" fmla="*/ 3160 w 3174"/>
                <a:gd name="T59" fmla="*/ 712 h 1228"/>
                <a:gd name="T60" fmla="*/ 3054 w 3174"/>
                <a:gd name="T61" fmla="*/ 1016 h 1228"/>
                <a:gd name="T62" fmla="*/ 2962 w 3174"/>
                <a:gd name="T63" fmla="*/ 1141 h 1228"/>
                <a:gd name="T64" fmla="*/ 2830 w 3174"/>
                <a:gd name="T65" fmla="*/ 1101 h 1228"/>
                <a:gd name="T66" fmla="*/ 2632 w 3174"/>
                <a:gd name="T67" fmla="*/ 1101 h 1228"/>
                <a:gd name="T68" fmla="*/ 2553 w 3174"/>
                <a:gd name="T69" fmla="*/ 1141 h 1228"/>
                <a:gd name="T70" fmla="*/ 2289 w 3174"/>
                <a:gd name="T71" fmla="*/ 1200 h 1228"/>
                <a:gd name="T72" fmla="*/ 2157 w 3174"/>
                <a:gd name="T73" fmla="*/ 1207 h 1228"/>
                <a:gd name="T74" fmla="*/ 1722 w 3174"/>
                <a:gd name="T75" fmla="*/ 976 h 1228"/>
                <a:gd name="T76" fmla="*/ 1458 w 3174"/>
                <a:gd name="T77" fmla="*/ 1036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74" h="1228">
                  <a:moveTo>
                    <a:pt x="1458" y="1036"/>
                  </a:moveTo>
                  <a:lnTo>
                    <a:pt x="1458" y="1036"/>
                  </a:lnTo>
                  <a:cubicBezTo>
                    <a:pt x="1175" y="805"/>
                    <a:pt x="1175" y="805"/>
                    <a:pt x="1175" y="805"/>
                  </a:cubicBezTo>
                  <a:cubicBezTo>
                    <a:pt x="1095" y="785"/>
                    <a:pt x="1049" y="785"/>
                    <a:pt x="983" y="745"/>
                  </a:cubicBezTo>
                  <a:cubicBezTo>
                    <a:pt x="950" y="726"/>
                    <a:pt x="931" y="712"/>
                    <a:pt x="891" y="712"/>
                  </a:cubicBezTo>
                  <a:cubicBezTo>
                    <a:pt x="818" y="712"/>
                    <a:pt x="785" y="758"/>
                    <a:pt x="733" y="805"/>
                  </a:cubicBezTo>
                  <a:cubicBezTo>
                    <a:pt x="693" y="851"/>
                    <a:pt x="660" y="871"/>
                    <a:pt x="614" y="910"/>
                  </a:cubicBezTo>
                  <a:cubicBezTo>
                    <a:pt x="581" y="943"/>
                    <a:pt x="561" y="976"/>
                    <a:pt x="515" y="976"/>
                  </a:cubicBezTo>
                  <a:cubicBezTo>
                    <a:pt x="475" y="976"/>
                    <a:pt x="449" y="963"/>
                    <a:pt x="423" y="937"/>
                  </a:cubicBezTo>
                  <a:cubicBezTo>
                    <a:pt x="416" y="943"/>
                    <a:pt x="409" y="950"/>
                    <a:pt x="403" y="950"/>
                  </a:cubicBezTo>
                  <a:cubicBezTo>
                    <a:pt x="403" y="1016"/>
                    <a:pt x="390" y="1095"/>
                    <a:pt x="324" y="1095"/>
                  </a:cubicBezTo>
                  <a:cubicBezTo>
                    <a:pt x="297" y="1095"/>
                    <a:pt x="277" y="1088"/>
                    <a:pt x="251" y="1075"/>
                  </a:cubicBezTo>
                  <a:cubicBezTo>
                    <a:pt x="245" y="1062"/>
                    <a:pt x="225" y="1042"/>
                    <a:pt x="218" y="1022"/>
                  </a:cubicBezTo>
                  <a:cubicBezTo>
                    <a:pt x="205" y="983"/>
                    <a:pt x="192" y="937"/>
                    <a:pt x="152" y="910"/>
                  </a:cubicBezTo>
                  <a:cubicBezTo>
                    <a:pt x="159" y="897"/>
                    <a:pt x="172" y="890"/>
                    <a:pt x="172" y="871"/>
                  </a:cubicBezTo>
                  <a:cubicBezTo>
                    <a:pt x="172" y="824"/>
                    <a:pt x="165" y="785"/>
                    <a:pt x="132" y="758"/>
                  </a:cubicBezTo>
                  <a:cubicBezTo>
                    <a:pt x="86" y="719"/>
                    <a:pt x="47" y="712"/>
                    <a:pt x="0" y="666"/>
                  </a:cubicBezTo>
                  <a:lnTo>
                    <a:pt x="0" y="666"/>
                  </a:lnTo>
                  <a:cubicBezTo>
                    <a:pt x="33" y="613"/>
                    <a:pt x="80" y="613"/>
                    <a:pt x="139" y="580"/>
                  </a:cubicBezTo>
                  <a:cubicBezTo>
                    <a:pt x="198" y="554"/>
                    <a:pt x="218" y="501"/>
                    <a:pt x="264" y="455"/>
                  </a:cubicBezTo>
                  <a:cubicBezTo>
                    <a:pt x="284" y="429"/>
                    <a:pt x="297" y="415"/>
                    <a:pt x="317" y="389"/>
                  </a:cubicBezTo>
                  <a:cubicBezTo>
                    <a:pt x="330" y="369"/>
                    <a:pt x="350" y="363"/>
                    <a:pt x="350" y="336"/>
                  </a:cubicBezTo>
                  <a:cubicBezTo>
                    <a:pt x="350" y="310"/>
                    <a:pt x="350" y="297"/>
                    <a:pt x="350" y="270"/>
                  </a:cubicBezTo>
                  <a:cubicBezTo>
                    <a:pt x="350" y="257"/>
                    <a:pt x="337" y="251"/>
                    <a:pt x="330" y="244"/>
                  </a:cubicBezTo>
                  <a:cubicBezTo>
                    <a:pt x="317" y="198"/>
                    <a:pt x="304" y="171"/>
                    <a:pt x="304" y="125"/>
                  </a:cubicBezTo>
                  <a:cubicBezTo>
                    <a:pt x="304" y="92"/>
                    <a:pt x="304" y="72"/>
                    <a:pt x="304" y="46"/>
                  </a:cubicBezTo>
                  <a:cubicBezTo>
                    <a:pt x="357" y="46"/>
                    <a:pt x="390" y="46"/>
                    <a:pt x="442" y="33"/>
                  </a:cubicBezTo>
                  <a:lnTo>
                    <a:pt x="442" y="33"/>
                  </a:lnTo>
                  <a:cubicBezTo>
                    <a:pt x="686" y="7"/>
                    <a:pt x="686" y="7"/>
                    <a:pt x="686" y="7"/>
                  </a:cubicBezTo>
                  <a:cubicBezTo>
                    <a:pt x="713" y="7"/>
                    <a:pt x="726" y="7"/>
                    <a:pt x="752" y="7"/>
                  </a:cubicBezTo>
                  <a:cubicBezTo>
                    <a:pt x="765" y="7"/>
                    <a:pt x="772" y="0"/>
                    <a:pt x="785" y="0"/>
                  </a:cubicBezTo>
                  <a:cubicBezTo>
                    <a:pt x="845" y="0"/>
                    <a:pt x="871" y="26"/>
                    <a:pt x="924" y="59"/>
                  </a:cubicBezTo>
                  <a:cubicBezTo>
                    <a:pt x="963" y="79"/>
                    <a:pt x="990" y="99"/>
                    <a:pt x="1010" y="139"/>
                  </a:cubicBezTo>
                  <a:cubicBezTo>
                    <a:pt x="1036" y="178"/>
                    <a:pt x="1049" y="204"/>
                    <a:pt x="1069" y="251"/>
                  </a:cubicBezTo>
                  <a:cubicBezTo>
                    <a:pt x="1082" y="284"/>
                    <a:pt x="1095" y="330"/>
                    <a:pt x="1135" y="330"/>
                  </a:cubicBezTo>
                  <a:cubicBezTo>
                    <a:pt x="1161" y="330"/>
                    <a:pt x="1168" y="303"/>
                    <a:pt x="1188" y="284"/>
                  </a:cubicBezTo>
                  <a:cubicBezTo>
                    <a:pt x="1240" y="231"/>
                    <a:pt x="1287" y="211"/>
                    <a:pt x="1359" y="198"/>
                  </a:cubicBezTo>
                  <a:lnTo>
                    <a:pt x="1359" y="198"/>
                  </a:lnTo>
                  <a:cubicBezTo>
                    <a:pt x="1412" y="237"/>
                    <a:pt x="1465" y="244"/>
                    <a:pt x="1524" y="284"/>
                  </a:cubicBezTo>
                  <a:cubicBezTo>
                    <a:pt x="1544" y="303"/>
                    <a:pt x="1550" y="336"/>
                    <a:pt x="1583" y="336"/>
                  </a:cubicBezTo>
                  <a:cubicBezTo>
                    <a:pt x="1617" y="336"/>
                    <a:pt x="1630" y="303"/>
                    <a:pt x="1663" y="284"/>
                  </a:cubicBezTo>
                  <a:cubicBezTo>
                    <a:pt x="1702" y="257"/>
                    <a:pt x="1729" y="251"/>
                    <a:pt x="1775" y="237"/>
                  </a:cubicBezTo>
                  <a:cubicBezTo>
                    <a:pt x="1834" y="224"/>
                    <a:pt x="1861" y="191"/>
                    <a:pt x="1920" y="191"/>
                  </a:cubicBezTo>
                  <a:cubicBezTo>
                    <a:pt x="1953" y="191"/>
                    <a:pt x="1973" y="191"/>
                    <a:pt x="2006" y="191"/>
                  </a:cubicBezTo>
                  <a:cubicBezTo>
                    <a:pt x="2058" y="191"/>
                    <a:pt x="2124" y="211"/>
                    <a:pt x="2124" y="264"/>
                  </a:cubicBezTo>
                  <a:cubicBezTo>
                    <a:pt x="2124" y="343"/>
                    <a:pt x="2091" y="383"/>
                    <a:pt x="2052" y="455"/>
                  </a:cubicBezTo>
                  <a:cubicBezTo>
                    <a:pt x="2032" y="495"/>
                    <a:pt x="2006" y="508"/>
                    <a:pt x="2006" y="554"/>
                  </a:cubicBezTo>
                  <a:cubicBezTo>
                    <a:pt x="2006" y="633"/>
                    <a:pt x="2078" y="706"/>
                    <a:pt x="2164" y="706"/>
                  </a:cubicBezTo>
                  <a:cubicBezTo>
                    <a:pt x="2210" y="706"/>
                    <a:pt x="2223" y="666"/>
                    <a:pt x="2256" y="633"/>
                  </a:cubicBezTo>
                  <a:cubicBezTo>
                    <a:pt x="2276" y="600"/>
                    <a:pt x="2296" y="587"/>
                    <a:pt x="2316" y="554"/>
                  </a:cubicBezTo>
                  <a:cubicBezTo>
                    <a:pt x="2329" y="528"/>
                    <a:pt x="2335" y="501"/>
                    <a:pt x="2362" y="495"/>
                  </a:cubicBezTo>
                  <a:cubicBezTo>
                    <a:pt x="2461" y="468"/>
                    <a:pt x="2514" y="448"/>
                    <a:pt x="2612" y="448"/>
                  </a:cubicBezTo>
                  <a:cubicBezTo>
                    <a:pt x="2652" y="448"/>
                    <a:pt x="2678" y="482"/>
                    <a:pt x="2718" y="482"/>
                  </a:cubicBezTo>
                  <a:cubicBezTo>
                    <a:pt x="2771" y="482"/>
                    <a:pt x="2790" y="429"/>
                    <a:pt x="2837" y="402"/>
                  </a:cubicBezTo>
                  <a:cubicBezTo>
                    <a:pt x="2896" y="369"/>
                    <a:pt x="2942" y="350"/>
                    <a:pt x="3015" y="343"/>
                  </a:cubicBezTo>
                  <a:cubicBezTo>
                    <a:pt x="3166" y="389"/>
                    <a:pt x="3166" y="389"/>
                    <a:pt x="3166" y="389"/>
                  </a:cubicBezTo>
                  <a:lnTo>
                    <a:pt x="3166" y="389"/>
                  </a:lnTo>
                  <a:cubicBezTo>
                    <a:pt x="3166" y="415"/>
                    <a:pt x="3173" y="435"/>
                    <a:pt x="3166" y="462"/>
                  </a:cubicBezTo>
                  <a:cubicBezTo>
                    <a:pt x="3147" y="488"/>
                    <a:pt x="3114" y="501"/>
                    <a:pt x="3114" y="541"/>
                  </a:cubicBezTo>
                  <a:cubicBezTo>
                    <a:pt x="3114" y="607"/>
                    <a:pt x="3160" y="646"/>
                    <a:pt x="3160" y="712"/>
                  </a:cubicBezTo>
                  <a:cubicBezTo>
                    <a:pt x="3160" y="791"/>
                    <a:pt x="3127" y="831"/>
                    <a:pt x="3101" y="897"/>
                  </a:cubicBezTo>
                  <a:cubicBezTo>
                    <a:pt x="3081" y="943"/>
                    <a:pt x="3081" y="976"/>
                    <a:pt x="3054" y="1016"/>
                  </a:cubicBezTo>
                  <a:cubicBezTo>
                    <a:pt x="3034" y="1042"/>
                    <a:pt x="3008" y="1055"/>
                    <a:pt x="2988" y="1088"/>
                  </a:cubicBezTo>
                  <a:cubicBezTo>
                    <a:pt x="2975" y="1108"/>
                    <a:pt x="2969" y="1128"/>
                    <a:pt x="2962" y="1141"/>
                  </a:cubicBezTo>
                  <a:lnTo>
                    <a:pt x="2962" y="1141"/>
                  </a:lnTo>
                  <a:cubicBezTo>
                    <a:pt x="2916" y="1121"/>
                    <a:pt x="2883" y="1101"/>
                    <a:pt x="2830" y="1101"/>
                  </a:cubicBezTo>
                  <a:cubicBezTo>
                    <a:pt x="2797" y="1101"/>
                    <a:pt x="2777" y="1121"/>
                    <a:pt x="2744" y="1121"/>
                  </a:cubicBezTo>
                  <a:cubicBezTo>
                    <a:pt x="2698" y="1121"/>
                    <a:pt x="2672" y="1115"/>
                    <a:pt x="2632" y="1101"/>
                  </a:cubicBezTo>
                  <a:cubicBezTo>
                    <a:pt x="2626" y="1101"/>
                    <a:pt x="2626" y="1088"/>
                    <a:pt x="2619" y="1088"/>
                  </a:cubicBezTo>
                  <a:cubicBezTo>
                    <a:pt x="2586" y="1088"/>
                    <a:pt x="2579" y="1128"/>
                    <a:pt x="2553" y="1141"/>
                  </a:cubicBezTo>
                  <a:cubicBezTo>
                    <a:pt x="2487" y="1187"/>
                    <a:pt x="2441" y="1200"/>
                    <a:pt x="2362" y="1200"/>
                  </a:cubicBezTo>
                  <a:cubicBezTo>
                    <a:pt x="2329" y="1200"/>
                    <a:pt x="2316" y="1200"/>
                    <a:pt x="2289" y="1200"/>
                  </a:cubicBezTo>
                  <a:cubicBezTo>
                    <a:pt x="2269" y="1200"/>
                    <a:pt x="2256" y="1227"/>
                    <a:pt x="2236" y="1227"/>
                  </a:cubicBezTo>
                  <a:cubicBezTo>
                    <a:pt x="2204" y="1227"/>
                    <a:pt x="2184" y="1213"/>
                    <a:pt x="2157" y="1207"/>
                  </a:cubicBezTo>
                  <a:cubicBezTo>
                    <a:pt x="2078" y="1194"/>
                    <a:pt x="2032" y="1187"/>
                    <a:pt x="1966" y="1141"/>
                  </a:cubicBezTo>
                  <a:cubicBezTo>
                    <a:pt x="1880" y="1068"/>
                    <a:pt x="1841" y="976"/>
                    <a:pt x="1722" y="976"/>
                  </a:cubicBezTo>
                  <a:cubicBezTo>
                    <a:pt x="1630" y="976"/>
                    <a:pt x="1603" y="1088"/>
                    <a:pt x="1511" y="1088"/>
                  </a:cubicBezTo>
                  <a:cubicBezTo>
                    <a:pt x="1478" y="1088"/>
                    <a:pt x="1465" y="1062"/>
                    <a:pt x="1458" y="10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8" name="Freeform 22"/>
            <p:cNvSpPr>
              <a:spLocks noChangeArrowheads="1"/>
            </p:cNvSpPr>
            <p:nvPr/>
          </p:nvSpPr>
          <p:spPr bwMode="auto">
            <a:xfrm>
              <a:off x="9737885" y="5694357"/>
              <a:ext cx="660357" cy="411162"/>
            </a:xfrm>
            <a:custGeom>
              <a:avLst/>
              <a:gdLst>
                <a:gd name="T0" fmla="*/ 1807 w 1835"/>
                <a:gd name="T1" fmla="*/ 824 h 1142"/>
                <a:gd name="T2" fmla="*/ 1807 w 1835"/>
                <a:gd name="T3" fmla="*/ 824 h 1142"/>
                <a:gd name="T4" fmla="*/ 1656 w 1835"/>
                <a:gd name="T5" fmla="*/ 778 h 1142"/>
                <a:gd name="T6" fmla="*/ 1478 w 1835"/>
                <a:gd name="T7" fmla="*/ 837 h 1142"/>
                <a:gd name="T8" fmla="*/ 1359 w 1835"/>
                <a:gd name="T9" fmla="*/ 917 h 1142"/>
                <a:gd name="T10" fmla="*/ 1253 w 1835"/>
                <a:gd name="T11" fmla="*/ 883 h 1142"/>
                <a:gd name="T12" fmla="*/ 1003 w 1835"/>
                <a:gd name="T13" fmla="*/ 930 h 1142"/>
                <a:gd name="T14" fmla="*/ 957 w 1835"/>
                <a:gd name="T15" fmla="*/ 989 h 1142"/>
                <a:gd name="T16" fmla="*/ 897 w 1835"/>
                <a:gd name="T17" fmla="*/ 1068 h 1142"/>
                <a:gd name="T18" fmla="*/ 805 w 1835"/>
                <a:gd name="T19" fmla="*/ 1141 h 1142"/>
                <a:gd name="T20" fmla="*/ 647 w 1835"/>
                <a:gd name="T21" fmla="*/ 989 h 1142"/>
                <a:gd name="T22" fmla="*/ 693 w 1835"/>
                <a:gd name="T23" fmla="*/ 890 h 1142"/>
                <a:gd name="T24" fmla="*/ 765 w 1835"/>
                <a:gd name="T25" fmla="*/ 699 h 1142"/>
                <a:gd name="T26" fmla="*/ 647 w 1835"/>
                <a:gd name="T27" fmla="*/ 626 h 1142"/>
                <a:gd name="T28" fmla="*/ 561 w 1835"/>
                <a:gd name="T29" fmla="*/ 626 h 1142"/>
                <a:gd name="T30" fmla="*/ 416 w 1835"/>
                <a:gd name="T31" fmla="*/ 672 h 1142"/>
                <a:gd name="T32" fmla="*/ 304 w 1835"/>
                <a:gd name="T33" fmla="*/ 719 h 1142"/>
                <a:gd name="T34" fmla="*/ 224 w 1835"/>
                <a:gd name="T35" fmla="*/ 771 h 1142"/>
                <a:gd name="T36" fmla="*/ 165 w 1835"/>
                <a:gd name="T37" fmla="*/ 719 h 1142"/>
                <a:gd name="T38" fmla="*/ 0 w 1835"/>
                <a:gd name="T39" fmla="*/ 633 h 1142"/>
                <a:gd name="T40" fmla="*/ 0 w 1835"/>
                <a:gd name="T41" fmla="*/ 633 h 1142"/>
                <a:gd name="T42" fmla="*/ 27 w 1835"/>
                <a:gd name="T43" fmla="*/ 587 h 1142"/>
                <a:gd name="T44" fmla="*/ 73 w 1835"/>
                <a:gd name="T45" fmla="*/ 507 h 1142"/>
                <a:gd name="T46" fmla="*/ 0 w 1835"/>
                <a:gd name="T47" fmla="*/ 310 h 1142"/>
                <a:gd name="T48" fmla="*/ 53 w 1835"/>
                <a:gd name="T49" fmla="*/ 184 h 1142"/>
                <a:gd name="T50" fmla="*/ 53 w 1835"/>
                <a:gd name="T51" fmla="*/ 118 h 1142"/>
                <a:gd name="T52" fmla="*/ 66 w 1835"/>
                <a:gd name="T53" fmla="*/ 59 h 1142"/>
                <a:gd name="T54" fmla="*/ 66 w 1835"/>
                <a:gd name="T55" fmla="*/ 59 h 1142"/>
                <a:gd name="T56" fmla="*/ 178 w 1835"/>
                <a:gd name="T57" fmla="*/ 99 h 1142"/>
                <a:gd name="T58" fmla="*/ 290 w 1835"/>
                <a:gd name="T59" fmla="*/ 79 h 1142"/>
                <a:gd name="T60" fmla="*/ 403 w 1835"/>
                <a:gd name="T61" fmla="*/ 85 h 1142"/>
                <a:gd name="T62" fmla="*/ 594 w 1835"/>
                <a:gd name="T63" fmla="*/ 33 h 1142"/>
                <a:gd name="T64" fmla="*/ 732 w 1835"/>
                <a:gd name="T65" fmla="*/ 0 h 1142"/>
                <a:gd name="T66" fmla="*/ 673 w 1835"/>
                <a:gd name="T67" fmla="*/ 145 h 1142"/>
                <a:gd name="T68" fmla="*/ 640 w 1835"/>
                <a:gd name="T69" fmla="*/ 250 h 1142"/>
                <a:gd name="T70" fmla="*/ 713 w 1835"/>
                <a:gd name="T71" fmla="*/ 310 h 1142"/>
                <a:gd name="T72" fmla="*/ 805 w 1835"/>
                <a:gd name="T73" fmla="*/ 356 h 1142"/>
                <a:gd name="T74" fmla="*/ 884 w 1835"/>
                <a:gd name="T75" fmla="*/ 316 h 1142"/>
                <a:gd name="T76" fmla="*/ 910 w 1835"/>
                <a:gd name="T77" fmla="*/ 343 h 1142"/>
                <a:gd name="T78" fmla="*/ 963 w 1835"/>
                <a:gd name="T79" fmla="*/ 376 h 1142"/>
                <a:gd name="T80" fmla="*/ 1016 w 1835"/>
                <a:gd name="T81" fmla="*/ 422 h 1142"/>
                <a:gd name="T82" fmla="*/ 1069 w 1835"/>
                <a:gd name="T83" fmla="*/ 369 h 1142"/>
                <a:gd name="T84" fmla="*/ 1049 w 1835"/>
                <a:gd name="T85" fmla="*/ 290 h 1142"/>
                <a:gd name="T86" fmla="*/ 1095 w 1835"/>
                <a:gd name="T87" fmla="*/ 270 h 1142"/>
                <a:gd name="T88" fmla="*/ 1128 w 1835"/>
                <a:gd name="T89" fmla="*/ 197 h 1142"/>
                <a:gd name="T90" fmla="*/ 1161 w 1835"/>
                <a:gd name="T91" fmla="*/ 125 h 1142"/>
                <a:gd name="T92" fmla="*/ 1234 w 1835"/>
                <a:gd name="T93" fmla="*/ 184 h 1142"/>
                <a:gd name="T94" fmla="*/ 1412 w 1835"/>
                <a:gd name="T95" fmla="*/ 257 h 1142"/>
                <a:gd name="T96" fmla="*/ 1484 w 1835"/>
                <a:gd name="T97" fmla="*/ 257 h 1142"/>
                <a:gd name="T98" fmla="*/ 1570 w 1835"/>
                <a:gd name="T99" fmla="*/ 250 h 1142"/>
                <a:gd name="T100" fmla="*/ 1643 w 1835"/>
                <a:gd name="T101" fmla="*/ 270 h 1142"/>
                <a:gd name="T102" fmla="*/ 1794 w 1835"/>
                <a:gd name="T103" fmla="*/ 290 h 1142"/>
                <a:gd name="T104" fmla="*/ 1794 w 1835"/>
                <a:gd name="T105" fmla="*/ 290 h 1142"/>
                <a:gd name="T106" fmla="*/ 1801 w 1835"/>
                <a:gd name="T107" fmla="*/ 323 h 1142"/>
                <a:gd name="T108" fmla="*/ 1801 w 1835"/>
                <a:gd name="T109" fmla="*/ 382 h 1142"/>
                <a:gd name="T110" fmla="*/ 1821 w 1835"/>
                <a:gd name="T111" fmla="*/ 567 h 1142"/>
                <a:gd name="T112" fmla="*/ 1821 w 1835"/>
                <a:gd name="T113" fmla="*/ 620 h 1142"/>
                <a:gd name="T114" fmla="*/ 1834 w 1835"/>
                <a:gd name="T115" fmla="*/ 666 h 1142"/>
                <a:gd name="T116" fmla="*/ 1807 w 1835"/>
                <a:gd name="T117" fmla="*/ 804 h 1142"/>
                <a:gd name="T118" fmla="*/ 1807 w 1835"/>
                <a:gd name="T119" fmla="*/ 824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35" h="1142">
                  <a:moveTo>
                    <a:pt x="1807" y="824"/>
                  </a:moveTo>
                  <a:lnTo>
                    <a:pt x="1807" y="824"/>
                  </a:lnTo>
                  <a:cubicBezTo>
                    <a:pt x="1656" y="778"/>
                    <a:pt x="1656" y="778"/>
                    <a:pt x="1656" y="778"/>
                  </a:cubicBezTo>
                  <a:cubicBezTo>
                    <a:pt x="1583" y="785"/>
                    <a:pt x="1537" y="804"/>
                    <a:pt x="1478" y="837"/>
                  </a:cubicBezTo>
                  <a:cubicBezTo>
                    <a:pt x="1431" y="864"/>
                    <a:pt x="1412" y="917"/>
                    <a:pt x="1359" y="917"/>
                  </a:cubicBezTo>
                  <a:cubicBezTo>
                    <a:pt x="1319" y="917"/>
                    <a:pt x="1293" y="883"/>
                    <a:pt x="1253" y="883"/>
                  </a:cubicBezTo>
                  <a:cubicBezTo>
                    <a:pt x="1155" y="883"/>
                    <a:pt x="1102" y="903"/>
                    <a:pt x="1003" y="930"/>
                  </a:cubicBezTo>
                  <a:cubicBezTo>
                    <a:pt x="976" y="936"/>
                    <a:pt x="970" y="963"/>
                    <a:pt x="957" y="989"/>
                  </a:cubicBezTo>
                  <a:cubicBezTo>
                    <a:pt x="937" y="1022"/>
                    <a:pt x="917" y="1035"/>
                    <a:pt x="897" y="1068"/>
                  </a:cubicBezTo>
                  <a:cubicBezTo>
                    <a:pt x="864" y="1101"/>
                    <a:pt x="851" y="1141"/>
                    <a:pt x="805" y="1141"/>
                  </a:cubicBezTo>
                  <a:cubicBezTo>
                    <a:pt x="719" y="1141"/>
                    <a:pt x="647" y="1068"/>
                    <a:pt x="647" y="989"/>
                  </a:cubicBezTo>
                  <a:cubicBezTo>
                    <a:pt x="647" y="943"/>
                    <a:pt x="673" y="930"/>
                    <a:pt x="693" y="890"/>
                  </a:cubicBezTo>
                  <a:cubicBezTo>
                    <a:pt x="732" y="818"/>
                    <a:pt x="765" y="778"/>
                    <a:pt x="765" y="699"/>
                  </a:cubicBezTo>
                  <a:cubicBezTo>
                    <a:pt x="765" y="646"/>
                    <a:pt x="699" y="626"/>
                    <a:pt x="647" y="626"/>
                  </a:cubicBezTo>
                  <a:cubicBezTo>
                    <a:pt x="614" y="626"/>
                    <a:pt x="594" y="626"/>
                    <a:pt x="561" y="626"/>
                  </a:cubicBezTo>
                  <a:cubicBezTo>
                    <a:pt x="502" y="626"/>
                    <a:pt x="475" y="659"/>
                    <a:pt x="416" y="672"/>
                  </a:cubicBezTo>
                  <a:cubicBezTo>
                    <a:pt x="370" y="686"/>
                    <a:pt x="343" y="692"/>
                    <a:pt x="304" y="719"/>
                  </a:cubicBezTo>
                  <a:cubicBezTo>
                    <a:pt x="271" y="738"/>
                    <a:pt x="258" y="771"/>
                    <a:pt x="224" y="771"/>
                  </a:cubicBezTo>
                  <a:cubicBezTo>
                    <a:pt x="191" y="771"/>
                    <a:pt x="185" y="738"/>
                    <a:pt x="165" y="719"/>
                  </a:cubicBezTo>
                  <a:cubicBezTo>
                    <a:pt x="106" y="679"/>
                    <a:pt x="53" y="672"/>
                    <a:pt x="0" y="633"/>
                  </a:cubicBezTo>
                  <a:lnTo>
                    <a:pt x="0" y="633"/>
                  </a:lnTo>
                  <a:cubicBezTo>
                    <a:pt x="20" y="620"/>
                    <a:pt x="20" y="606"/>
                    <a:pt x="27" y="587"/>
                  </a:cubicBezTo>
                  <a:cubicBezTo>
                    <a:pt x="40" y="554"/>
                    <a:pt x="73" y="540"/>
                    <a:pt x="73" y="507"/>
                  </a:cubicBezTo>
                  <a:cubicBezTo>
                    <a:pt x="73" y="422"/>
                    <a:pt x="0" y="389"/>
                    <a:pt x="0" y="310"/>
                  </a:cubicBezTo>
                  <a:cubicBezTo>
                    <a:pt x="0" y="257"/>
                    <a:pt x="53" y="237"/>
                    <a:pt x="53" y="184"/>
                  </a:cubicBezTo>
                  <a:cubicBezTo>
                    <a:pt x="53" y="158"/>
                    <a:pt x="53" y="138"/>
                    <a:pt x="53" y="118"/>
                  </a:cubicBezTo>
                  <a:cubicBezTo>
                    <a:pt x="53" y="92"/>
                    <a:pt x="60" y="85"/>
                    <a:pt x="66" y="59"/>
                  </a:cubicBezTo>
                  <a:lnTo>
                    <a:pt x="66" y="59"/>
                  </a:lnTo>
                  <a:cubicBezTo>
                    <a:pt x="106" y="72"/>
                    <a:pt x="132" y="99"/>
                    <a:pt x="178" y="99"/>
                  </a:cubicBezTo>
                  <a:cubicBezTo>
                    <a:pt x="218" y="99"/>
                    <a:pt x="244" y="79"/>
                    <a:pt x="290" y="79"/>
                  </a:cubicBezTo>
                  <a:cubicBezTo>
                    <a:pt x="337" y="79"/>
                    <a:pt x="363" y="85"/>
                    <a:pt x="403" y="85"/>
                  </a:cubicBezTo>
                  <a:cubicBezTo>
                    <a:pt x="482" y="85"/>
                    <a:pt x="521" y="52"/>
                    <a:pt x="594" y="33"/>
                  </a:cubicBezTo>
                  <a:cubicBezTo>
                    <a:pt x="647" y="20"/>
                    <a:pt x="686" y="26"/>
                    <a:pt x="732" y="0"/>
                  </a:cubicBezTo>
                  <a:cubicBezTo>
                    <a:pt x="699" y="52"/>
                    <a:pt x="693" y="85"/>
                    <a:pt x="673" y="145"/>
                  </a:cubicBezTo>
                  <a:cubicBezTo>
                    <a:pt x="660" y="184"/>
                    <a:pt x="640" y="204"/>
                    <a:pt x="640" y="250"/>
                  </a:cubicBezTo>
                  <a:cubicBezTo>
                    <a:pt x="640" y="290"/>
                    <a:pt x="679" y="296"/>
                    <a:pt x="713" y="310"/>
                  </a:cubicBezTo>
                  <a:cubicBezTo>
                    <a:pt x="752" y="323"/>
                    <a:pt x="765" y="356"/>
                    <a:pt x="805" y="356"/>
                  </a:cubicBezTo>
                  <a:cubicBezTo>
                    <a:pt x="838" y="356"/>
                    <a:pt x="851" y="316"/>
                    <a:pt x="884" y="316"/>
                  </a:cubicBezTo>
                  <a:cubicBezTo>
                    <a:pt x="897" y="316"/>
                    <a:pt x="897" y="329"/>
                    <a:pt x="910" y="343"/>
                  </a:cubicBezTo>
                  <a:cubicBezTo>
                    <a:pt x="930" y="356"/>
                    <a:pt x="943" y="362"/>
                    <a:pt x="963" y="376"/>
                  </a:cubicBezTo>
                  <a:cubicBezTo>
                    <a:pt x="983" y="395"/>
                    <a:pt x="990" y="422"/>
                    <a:pt x="1016" y="422"/>
                  </a:cubicBezTo>
                  <a:cubicBezTo>
                    <a:pt x="1049" y="422"/>
                    <a:pt x="1069" y="395"/>
                    <a:pt x="1069" y="369"/>
                  </a:cubicBezTo>
                  <a:cubicBezTo>
                    <a:pt x="1069" y="336"/>
                    <a:pt x="1049" y="323"/>
                    <a:pt x="1049" y="290"/>
                  </a:cubicBezTo>
                  <a:cubicBezTo>
                    <a:pt x="1049" y="270"/>
                    <a:pt x="1082" y="283"/>
                    <a:pt x="1095" y="270"/>
                  </a:cubicBezTo>
                  <a:cubicBezTo>
                    <a:pt x="1121" y="250"/>
                    <a:pt x="1128" y="230"/>
                    <a:pt x="1128" y="197"/>
                  </a:cubicBezTo>
                  <a:cubicBezTo>
                    <a:pt x="1135" y="171"/>
                    <a:pt x="1128" y="125"/>
                    <a:pt x="1161" y="125"/>
                  </a:cubicBezTo>
                  <a:cubicBezTo>
                    <a:pt x="1201" y="125"/>
                    <a:pt x="1201" y="171"/>
                    <a:pt x="1234" y="184"/>
                  </a:cubicBezTo>
                  <a:cubicBezTo>
                    <a:pt x="1300" y="224"/>
                    <a:pt x="1339" y="257"/>
                    <a:pt x="1412" y="257"/>
                  </a:cubicBezTo>
                  <a:cubicBezTo>
                    <a:pt x="1445" y="257"/>
                    <a:pt x="1458" y="257"/>
                    <a:pt x="1484" y="257"/>
                  </a:cubicBezTo>
                  <a:cubicBezTo>
                    <a:pt x="1517" y="257"/>
                    <a:pt x="1537" y="250"/>
                    <a:pt x="1570" y="250"/>
                  </a:cubicBezTo>
                  <a:cubicBezTo>
                    <a:pt x="1596" y="250"/>
                    <a:pt x="1616" y="264"/>
                    <a:pt x="1643" y="270"/>
                  </a:cubicBezTo>
                  <a:cubicBezTo>
                    <a:pt x="1702" y="283"/>
                    <a:pt x="1735" y="277"/>
                    <a:pt x="1794" y="290"/>
                  </a:cubicBezTo>
                  <a:lnTo>
                    <a:pt x="1794" y="290"/>
                  </a:lnTo>
                  <a:cubicBezTo>
                    <a:pt x="1794" y="303"/>
                    <a:pt x="1801" y="310"/>
                    <a:pt x="1801" y="323"/>
                  </a:cubicBezTo>
                  <a:cubicBezTo>
                    <a:pt x="1801" y="349"/>
                    <a:pt x="1801" y="356"/>
                    <a:pt x="1801" y="382"/>
                  </a:cubicBezTo>
                  <a:cubicBezTo>
                    <a:pt x="1801" y="455"/>
                    <a:pt x="1821" y="494"/>
                    <a:pt x="1821" y="567"/>
                  </a:cubicBezTo>
                  <a:cubicBezTo>
                    <a:pt x="1821" y="587"/>
                    <a:pt x="1821" y="600"/>
                    <a:pt x="1821" y="620"/>
                  </a:cubicBezTo>
                  <a:cubicBezTo>
                    <a:pt x="1821" y="639"/>
                    <a:pt x="1827" y="646"/>
                    <a:pt x="1834" y="666"/>
                  </a:cubicBezTo>
                  <a:cubicBezTo>
                    <a:pt x="1834" y="719"/>
                    <a:pt x="1814" y="751"/>
                    <a:pt x="1807" y="804"/>
                  </a:cubicBezTo>
                  <a:cubicBezTo>
                    <a:pt x="1807" y="811"/>
                    <a:pt x="1807" y="818"/>
                    <a:pt x="1807" y="82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9" name="Freeform 23"/>
            <p:cNvSpPr>
              <a:spLocks noChangeArrowheads="1"/>
            </p:cNvSpPr>
            <p:nvPr/>
          </p:nvSpPr>
          <p:spPr bwMode="auto">
            <a:xfrm>
              <a:off x="9761697" y="5449883"/>
              <a:ext cx="622259" cy="396875"/>
            </a:xfrm>
            <a:custGeom>
              <a:avLst/>
              <a:gdLst>
                <a:gd name="T0" fmla="*/ 0 w 1729"/>
                <a:gd name="T1" fmla="*/ 739 h 1103"/>
                <a:gd name="T2" fmla="*/ 0 w 1729"/>
                <a:gd name="T3" fmla="*/ 739 h 1103"/>
                <a:gd name="T4" fmla="*/ 112 w 1729"/>
                <a:gd name="T5" fmla="*/ 779 h 1103"/>
                <a:gd name="T6" fmla="*/ 224 w 1729"/>
                <a:gd name="T7" fmla="*/ 759 h 1103"/>
                <a:gd name="T8" fmla="*/ 337 w 1729"/>
                <a:gd name="T9" fmla="*/ 765 h 1103"/>
                <a:gd name="T10" fmla="*/ 528 w 1729"/>
                <a:gd name="T11" fmla="*/ 713 h 1103"/>
                <a:gd name="T12" fmla="*/ 666 w 1729"/>
                <a:gd name="T13" fmla="*/ 680 h 1103"/>
                <a:gd name="T14" fmla="*/ 607 w 1729"/>
                <a:gd name="T15" fmla="*/ 825 h 1103"/>
                <a:gd name="T16" fmla="*/ 574 w 1729"/>
                <a:gd name="T17" fmla="*/ 930 h 1103"/>
                <a:gd name="T18" fmla="*/ 647 w 1729"/>
                <a:gd name="T19" fmla="*/ 990 h 1103"/>
                <a:gd name="T20" fmla="*/ 739 w 1729"/>
                <a:gd name="T21" fmla="*/ 1036 h 1103"/>
                <a:gd name="T22" fmla="*/ 818 w 1729"/>
                <a:gd name="T23" fmla="*/ 996 h 1103"/>
                <a:gd name="T24" fmla="*/ 844 w 1729"/>
                <a:gd name="T25" fmla="*/ 1023 h 1103"/>
                <a:gd name="T26" fmla="*/ 897 w 1729"/>
                <a:gd name="T27" fmla="*/ 1056 h 1103"/>
                <a:gd name="T28" fmla="*/ 950 w 1729"/>
                <a:gd name="T29" fmla="*/ 1102 h 1103"/>
                <a:gd name="T30" fmla="*/ 1003 w 1729"/>
                <a:gd name="T31" fmla="*/ 1049 h 1103"/>
                <a:gd name="T32" fmla="*/ 983 w 1729"/>
                <a:gd name="T33" fmla="*/ 970 h 1103"/>
                <a:gd name="T34" fmla="*/ 1029 w 1729"/>
                <a:gd name="T35" fmla="*/ 950 h 1103"/>
                <a:gd name="T36" fmla="*/ 1062 w 1729"/>
                <a:gd name="T37" fmla="*/ 877 h 1103"/>
                <a:gd name="T38" fmla="*/ 1095 w 1729"/>
                <a:gd name="T39" fmla="*/ 805 h 1103"/>
                <a:gd name="T40" fmla="*/ 1168 w 1729"/>
                <a:gd name="T41" fmla="*/ 864 h 1103"/>
                <a:gd name="T42" fmla="*/ 1346 w 1729"/>
                <a:gd name="T43" fmla="*/ 937 h 1103"/>
                <a:gd name="T44" fmla="*/ 1418 w 1729"/>
                <a:gd name="T45" fmla="*/ 937 h 1103"/>
                <a:gd name="T46" fmla="*/ 1504 w 1729"/>
                <a:gd name="T47" fmla="*/ 930 h 1103"/>
                <a:gd name="T48" fmla="*/ 1577 w 1729"/>
                <a:gd name="T49" fmla="*/ 950 h 1103"/>
                <a:gd name="T50" fmla="*/ 1728 w 1729"/>
                <a:gd name="T51" fmla="*/ 970 h 1103"/>
                <a:gd name="T52" fmla="*/ 1728 w 1729"/>
                <a:gd name="T53" fmla="*/ 970 h 1103"/>
                <a:gd name="T54" fmla="*/ 1689 w 1729"/>
                <a:gd name="T55" fmla="*/ 792 h 1103"/>
                <a:gd name="T56" fmla="*/ 1689 w 1729"/>
                <a:gd name="T57" fmla="*/ 633 h 1103"/>
                <a:gd name="T58" fmla="*/ 1656 w 1729"/>
                <a:gd name="T59" fmla="*/ 502 h 1103"/>
                <a:gd name="T60" fmla="*/ 1616 w 1729"/>
                <a:gd name="T61" fmla="*/ 389 h 1103"/>
                <a:gd name="T62" fmla="*/ 1583 w 1729"/>
                <a:gd name="T63" fmla="*/ 337 h 1103"/>
                <a:gd name="T64" fmla="*/ 1412 w 1729"/>
                <a:gd name="T65" fmla="*/ 264 h 1103"/>
                <a:gd name="T66" fmla="*/ 1313 w 1729"/>
                <a:gd name="T67" fmla="*/ 225 h 1103"/>
                <a:gd name="T68" fmla="*/ 1174 w 1729"/>
                <a:gd name="T69" fmla="*/ 225 h 1103"/>
                <a:gd name="T70" fmla="*/ 1009 w 1729"/>
                <a:gd name="T71" fmla="*/ 165 h 1103"/>
                <a:gd name="T72" fmla="*/ 957 w 1729"/>
                <a:gd name="T73" fmla="*/ 172 h 1103"/>
                <a:gd name="T74" fmla="*/ 825 w 1729"/>
                <a:gd name="T75" fmla="*/ 79 h 1103"/>
                <a:gd name="T76" fmla="*/ 647 w 1729"/>
                <a:gd name="T77" fmla="*/ 7 h 1103"/>
                <a:gd name="T78" fmla="*/ 633 w 1729"/>
                <a:gd name="T79" fmla="*/ 0 h 1103"/>
                <a:gd name="T80" fmla="*/ 633 w 1729"/>
                <a:gd name="T81" fmla="*/ 0 h 1103"/>
                <a:gd name="T82" fmla="*/ 442 w 1729"/>
                <a:gd name="T83" fmla="*/ 93 h 1103"/>
                <a:gd name="T84" fmla="*/ 396 w 1729"/>
                <a:gd name="T85" fmla="*/ 93 h 1103"/>
                <a:gd name="T86" fmla="*/ 350 w 1729"/>
                <a:gd name="T87" fmla="*/ 165 h 1103"/>
                <a:gd name="T88" fmla="*/ 317 w 1729"/>
                <a:gd name="T89" fmla="*/ 258 h 1103"/>
                <a:gd name="T90" fmla="*/ 257 w 1729"/>
                <a:gd name="T91" fmla="*/ 436 h 1103"/>
                <a:gd name="T92" fmla="*/ 139 w 1729"/>
                <a:gd name="T93" fmla="*/ 574 h 1103"/>
                <a:gd name="T94" fmla="*/ 33 w 1729"/>
                <a:gd name="T95" fmla="*/ 633 h 1103"/>
                <a:gd name="T96" fmla="*/ 0 w 1729"/>
                <a:gd name="T97" fmla="*/ 739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29" h="1103">
                  <a:moveTo>
                    <a:pt x="0" y="739"/>
                  </a:moveTo>
                  <a:lnTo>
                    <a:pt x="0" y="739"/>
                  </a:lnTo>
                  <a:cubicBezTo>
                    <a:pt x="40" y="752"/>
                    <a:pt x="66" y="779"/>
                    <a:pt x="112" y="779"/>
                  </a:cubicBezTo>
                  <a:cubicBezTo>
                    <a:pt x="152" y="779"/>
                    <a:pt x="178" y="759"/>
                    <a:pt x="224" y="759"/>
                  </a:cubicBezTo>
                  <a:cubicBezTo>
                    <a:pt x="271" y="759"/>
                    <a:pt x="297" y="765"/>
                    <a:pt x="337" y="765"/>
                  </a:cubicBezTo>
                  <a:cubicBezTo>
                    <a:pt x="416" y="765"/>
                    <a:pt x="455" y="732"/>
                    <a:pt x="528" y="713"/>
                  </a:cubicBezTo>
                  <a:cubicBezTo>
                    <a:pt x="581" y="700"/>
                    <a:pt x="620" y="706"/>
                    <a:pt x="666" y="680"/>
                  </a:cubicBezTo>
                  <a:cubicBezTo>
                    <a:pt x="633" y="732"/>
                    <a:pt x="627" y="765"/>
                    <a:pt x="607" y="825"/>
                  </a:cubicBezTo>
                  <a:cubicBezTo>
                    <a:pt x="594" y="864"/>
                    <a:pt x="574" y="884"/>
                    <a:pt x="574" y="930"/>
                  </a:cubicBezTo>
                  <a:cubicBezTo>
                    <a:pt x="574" y="970"/>
                    <a:pt x="613" y="976"/>
                    <a:pt x="647" y="990"/>
                  </a:cubicBezTo>
                  <a:cubicBezTo>
                    <a:pt x="686" y="1003"/>
                    <a:pt x="699" y="1036"/>
                    <a:pt x="739" y="1036"/>
                  </a:cubicBezTo>
                  <a:cubicBezTo>
                    <a:pt x="772" y="1036"/>
                    <a:pt x="785" y="996"/>
                    <a:pt x="818" y="996"/>
                  </a:cubicBezTo>
                  <a:cubicBezTo>
                    <a:pt x="831" y="996"/>
                    <a:pt x="831" y="1009"/>
                    <a:pt x="844" y="1023"/>
                  </a:cubicBezTo>
                  <a:cubicBezTo>
                    <a:pt x="864" y="1036"/>
                    <a:pt x="877" y="1042"/>
                    <a:pt x="897" y="1056"/>
                  </a:cubicBezTo>
                  <a:cubicBezTo>
                    <a:pt x="917" y="1075"/>
                    <a:pt x="924" y="1102"/>
                    <a:pt x="950" y="1102"/>
                  </a:cubicBezTo>
                  <a:cubicBezTo>
                    <a:pt x="983" y="1102"/>
                    <a:pt x="1003" y="1075"/>
                    <a:pt x="1003" y="1049"/>
                  </a:cubicBezTo>
                  <a:cubicBezTo>
                    <a:pt x="1003" y="1016"/>
                    <a:pt x="983" y="1003"/>
                    <a:pt x="983" y="970"/>
                  </a:cubicBezTo>
                  <a:cubicBezTo>
                    <a:pt x="983" y="950"/>
                    <a:pt x="1016" y="963"/>
                    <a:pt x="1029" y="950"/>
                  </a:cubicBezTo>
                  <a:cubicBezTo>
                    <a:pt x="1055" y="930"/>
                    <a:pt x="1062" y="910"/>
                    <a:pt x="1062" y="877"/>
                  </a:cubicBezTo>
                  <a:cubicBezTo>
                    <a:pt x="1069" y="851"/>
                    <a:pt x="1062" y="805"/>
                    <a:pt x="1095" y="805"/>
                  </a:cubicBezTo>
                  <a:cubicBezTo>
                    <a:pt x="1135" y="805"/>
                    <a:pt x="1135" y="851"/>
                    <a:pt x="1168" y="864"/>
                  </a:cubicBezTo>
                  <a:cubicBezTo>
                    <a:pt x="1234" y="904"/>
                    <a:pt x="1273" y="937"/>
                    <a:pt x="1346" y="937"/>
                  </a:cubicBezTo>
                  <a:cubicBezTo>
                    <a:pt x="1379" y="937"/>
                    <a:pt x="1392" y="937"/>
                    <a:pt x="1418" y="937"/>
                  </a:cubicBezTo>
                  <a:cubicBezTo>
                    <a:pt x="1451" y="937"/>
                    <a:pt x="1471" y="930"/>
                    <a:pt x="1504" y="930"/>
                  </a:cubicBezTo>
                  <a:cubicBezTo>
                    <a:pt x="1530" y="930"/>
                    <a:pt x="1550" y="944"/>
                    <a:pt x="1577" y="950"/>
                  </a:cubicBezTo>
                  <a:cubicBezTo>
                    <a:pt x="1636" y="963"/>
                    <a:pt x="1669" y="957"/>
                    <a:pt x="1728" y="970"/>
                  </a:cubicBezTo>
                  <a:lnTo>
                    <a:pt x="1728" y="970"/>
                  </a:lnTo>
                  <a:cubicBezTo>
                    <a:pt x="1722" y="904"/>
                    <a:pt x="1689" y="864"/>
                    <a:pt x="1689" y="792"/>
                  </a:cubicBezTo>
                  <a:cubicBezTo>
                    <a:pt x="1689" y="726"/>
                    <a:pt x="1689" y="693"/>
                    <a:pt x="1689" y="633"/>
                  </a:cubicBezTo>
                  <a:cubicBezTo>
                    <a:pt x="1689" y="581"/>
                    <a:pt x="1662" y="554"/>
                    <a:pt x="1656" y="502"/>
                  </a:cubicBezTo>
                  <a:cubicBezTo>
                    <a:pt x="1649" y="455"/>
                    <a:pt x="1636" y="429"/>
                    <a:pt x="1616" y="389"/>
                  </a:cubicBezTo>
                  <a:cubicBezTo>
                    <a:pt x="1603" y="370"/>
                    <a:pt x="1603" y="350"/>
                    <a:pt x="1583" y="337"/>
                  </a:cubicBezTo>
                  <a:cubicBezTo>
                    <a:pt x="1524" y="297"/>
                    <a:pt x="1478" y="284"/>
                    <a:pt x="1412" y="264"/>
                  </a:cubicBezTo>
                  <a:cubicBezTo>
                    <a:pt x="1372" y="251"/>
                    <a:pt x="1352" y="225"/>
                    <a:pt x="1313" y="225"/>
                  </a:cubicBezTo>
                  <a:cubicBezTo>
                    <a:pt x="1260" y="225"/>
                    <a:pt x="1227" y="225"/>
                    <a:pt x="1174" y="225"/>
                  </a:cubicBezTo>
                  <a:cubicBezTo>
                    <a:pt x="1102" y="225"/>
                    <a:pt x="1075" y="165"/>
                    <a:pt x="1009" y="165"/>
                  </a:cubicBezTo>
                  <a:cubicBezTo>
                    <a:pt x="990" y="165"/>
                    <a:pt x="976" y="172"/>
                    <a:pt x="957" y="172"/>
                  </a:cubicBezTo>
                  <a:cubicBezTo>
                    <a:pt x="897" y="172"/>
                    <a:pt x="851" y="139"/>
                    <a:pt x="825" y="79"/>
                  </a:cubicBezTo>
                  <a:cubicBezTo>
                    <a:pt x="792" y="14"/>
                    <a:pt x="712" y="47"/>
                    <a:pt x="647" y="7"/>
                  </a:cubicBezTo>
                  <a:cubicBezTo>
                    <a:pt x="640" y="0"/>
                    <a:pt x="633" y="0"/>
                    <a:pt x="633" y="0"/>
                  </a:cubicBezTo>
                  <a:lnTo>
                    <a:pt x="633" y="0"/>
                  </a:lnTo>
                  <a:cubicBezTo>
                    <a:pt x="574" y="47"/>
                    <a:pt x="521" y="93"/>
                    <a:pt x="442" y="93"/>
                  </a:cubicBezTo>
                  <a:cubicBezTo>
                    <a:pt x="422" y="93"/>
                    <a:pt x="416" y="93"/>
                    <a:pt x="396" y="93"/>
                  </a:cubicBezTo>
                  <a:cubicBezTo>
                    <a:pt x="356" y="93"/>
                    <a:pt x="356" y="132"/>
                    <a:pt x="350" y="165"/>
                  </a:cubicBezTo>
                  <a:cubicBezTo>
                    <a:pt x="343" y="205"/>
                    <a:pt x="323" y="225"/>
                    <a:pt x="317" y="258"/>
                  </a:cubicBezTo>
                  <a:cubicBezTo>
                    <a:pt x="297" y="330"/>
                    <a:pt x="277" y="370"/>
                    <a:pt x="257" y="436"/>
                  </a:cubicBezTo>
                  <a:cubicBezTo>
                    <a:pt x="238" y="502"/>
                    <a:pt x="198" y="534"/>
                    <a:pt x="139" y="574"/>
                  </a:cubicBezTo>
                  <a:cubicBezTo>
                    <a:pt x="106" y="601"/>
                    <a:pt x="66" y="594"/>
                    <a:pt x="33" y="633"/>
                  </a:cubicBezTo>
                  <a:cubicBezTo>
                    <a:pt x="0" y="666"/>
                    <a:pt x="13" y="700"/>
                    <a:pt x="0" y="7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0" name="Freeform 24"/>
            <p:cNvSpPr>
              <a:spLocks noChangeArrowheads="1"/>
            </p:cNvSpPr>
            <p:nvPr/>
          </p:nvSpPr>
          <p:spPr bwMode="auto">
            <a:xfrm>
              <a:off x="9282303" y="5014907"/>
              <a:ext cx="707979" cy="955675"/>
            </a:xfrm>
            <a:custGeom>
              <a:avLst/>
              <a:gdLst>
                <a:gd name="T0" fmla="*/ 1266 w 1966"/>
                <a:gd name="T1" fmla="*/ 2520 h 2653"/>
                <a:gd name="T2" fmla="*/ 1339 w 1966"/>
                <a:gd name="T3" fmla="*/ 2394 h 2653"/>
                <a:gd name="T4" fmla="*/ 1319 w 1966"/>
                <a:gd name="T5" fmla="*/ 2071 h 2653"/>
                <a:gd name="T6" fmla="*/ 1332 w 1966"/>
                <a:gd name="T7" fmla="*/ 1946 h 2653"/>
                <a:gd name="T8" fmla="*/ 1365 w 1966"/>
                <a:gd name="T9" fmla="*/ 1840 h 2653"/>
                <a:gd name="T10" fmla="*/ 1589 w 1966"/>
                <a:gd name="T11" fmla="*/ 1643 h 2653"/>
                <a:gd name="T12" fmla="*/ 1682 w 1966"/>
                <a:gd name="T13" fmla="*/ 1372 h 2653"/>
                <a:gd name="T14" fmla="*/ 1774 w 1966"/>
                <a:gd name="T15" fmla="*/ 1300 h 2653"/>
                <a:gd name="T16" fmla="*/ 1965 w 1966"/>
                <a:gd name="T17" fmla="*/ 1207 h 2653"/>
                <a:gd name="T18" fmla="*/ 1932 w 1966"/>
                <a:gd name="T19" fmla="*/ 1128 h 2653"/>
                <a:gd name="T20" fmla="*/ 1721 w 1966"/>
                <a:gd name="T21" fmla="*/ 937 h 2653"/>
                <a:gd name="T22" fmla="*/ 1392 w 1966"/>
                <a:gd name="T23" fmla="*/ 515 h 2653"/>
                <a:gd name="T24" fmla="*/ 1154 w 1966"/>
                <a:gd name="T25" fmla="*/ 363 h 2653"/>
                <a:gd name="T26" fmla="*/ 983 w 1966"/>
                <a:gd name="T27" fmla="*/ 244 h 2653"/>
                <a:gd name="T28" fmla="*/ 844 w 1966"/>
                <a:gd name="T29" fmla="*/ 198 h 2653"/>
                <a:gd name="T30" fmla="*/ 692 w 1966"/>
                <a:gd name="T31" fmla="*/ 99 h 2653"/>
                <a:gd name="T32" fmla="*/ 475 w 1966"/>
                <a:gd name="T33" fmla="*/ 0 h 2653"/>
                <a:gd name="T34" fmla="*/ 72 w 1966"/>
                <a:gd name="T35" fmla="*/ 20 h 2653"/>
                <a:gd name="T36" fmla="*/ 72 w 1966"/>
                <a:gd name="T37" fmla="*/ 99 h 2653"/>
                <a:gd name="T38" fmla="*/ 86 w 1966"/>
                <a:gd name="T39" fmla="*/ 304 h 2653"/>
                <a:gd name="T40" fmla="*/ 231 w 1966"/>
                <a:gd name="T41" fmla="*/ 475 h 2653"/>
                <a:gd name="T42" fmla="*/ 198 w 1966"/>
                <a:gd name="T43" fmla="*/ 653 h 2653"/>
                <a:gd name="T44" fmla="*/ 86 w 1966"/>
                <a:gd name="T45" fmla="*/ 924 h 2653"/>
                <a:gd name="T46" fmla="*/ 86 w 1966"/>
                <a:gd name="T47" fmla="*/ 1122 h 2653"/>
                <a:gd name="T48" fmla="*/ 0 w 1966"/>
                <a:gd name="T49" fmla="*/ 1530 h 2653"/>
                <a:gd name="T50" fmla="*/ 79 w 1966"/>
                <a:gd name="T51" fmla="*/ 1794 h 2653"/>
                <a:gd name="T52" fmla="*/ 112 w 1966"/>
                <a:gd name="T53" fmla="*/ 1986 h 2653"/>
                <a:gd name="T54" fmla="*/ 323 w 1966"/>
                <a:gd name="T55" fmla="*/ 2091 h 2653"/>
                <a:gd name="T56" fmla="*/ 349 w 1966"/>
                <a:gd name="T57" fmla="*/ 2355 h 2653"/>
                <a:gd name="T58" fmla="*/ 593 w 1966"/>
                <a:gd name="T59" fmla="*/ 2329 h 2653"/>
                <a:gd name="T60" fmla="*/ 692 w 1966"/>
                <a:gd name="T61" fmla="*/ 2322 h 2653"/>
                <a:gd name="T62" fmla="*/ 917 w 1966"/>
                <a:gd name="T63" fmla="*/ 2461 h 2653"/>
                <a:gd name="T64" fmla="*/ 1042 w 1966"/>
                <a:gd name="T65" fmla="*/ 2652 h 2653"/>
                <a:gd name="T66" fmla="*/ 1266 w 1966"/>
                <a:gd name="T67" fmla="*/ 2520 h 2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6" h="2653">
                  <a:moveTo>
                    <a:pt x="1266" y="2520"/>
                  </a:moveTo>
                  <a:lnTo>
                    <a:pt x="1266" y="2520"/>
                  </a:lnTo>
                  <a:cubicBezTo>
                    <a:pt x="1286" y="2507"/>
                    <a:pt x="1286" y="2493"/>
                    <a:pt x="1293" y="2474"/>
                  </a:cubicBezTo>
                  <a:cubicBezTo>
                    <a:pt x="1306" y="2441"/>
                    <a:pt x="1339" y="2427"/>
                    <a:pt x="1339" y="2394"/>
                  </a:cubicBezTo>
                  <a:cubicBezTo>
                    <a:pt x="1339" y="2309"/>
                    <a:pt x="1266" y="2276"/>
                    <a:pt x="1266" y="2197"/>
                  </a:cubicBezTo>
                  <a:cubicBezTo>
                    <a:pt x="1266" y="2144"/>
                    <a:pt x="1319" y="2124"/>
                    <a:pt x="1319" y="2071"/>
                  </a:cubicBezTo>
                  <a:cubicBezTo>
                    <a:pt x="1319" y="2045"/>
                    <a:pt x="1319" y="2025"/>
                    <a:pt x="1319" y="2005"/>
                  </a:cubicBezTo>
                  <a:cubicBezTo>
                    <a:pt x="1319" y="1979"/>
                    <a:pt x="1326" y="1972"/>
                    <a:pt x="1332" y="1946"/>
                  </a:cubicBezTo>
                  <a:lnTo>
                    <a:pt x="1332" y="1946"/>
                  </a:lnTo>
                  <a:cubicBezTo>
                    <a:pt x="1345" y="1907"/>
                    <a:pt x="1332" y="1873"/>
                    <a:pt x="1365" y="1840"/>
                  </a:cubicBezTo>
                  <a:cubicBezTo>
                    <a:pt x="1398" y="1801"/>
                    <a:pt x="1438" y="1808"/>
                    <a:pt x="1471" y="1781"/>
                  </a:cubicBezTo>
                  <a:cubicBezTo>
                    <a:pt x="1530" y="1741"/>
                    <a:pt x="1570" y="1709"/>
                    <a:pt x="1589" y="1643"/>
                  </a:cubicBezTo>
                  <a:cubicBezTo>
                    <a:pt x="1609" y="1577"/>
                    <a:pt x="1629" y="1537"/>
                    <a:pt x="1649" y="1465"/>
                  </a:cubicBezTo>
                  <a:cubicBezTo>
                    <a:pt x="1655" y="1432"/>
                    <a:pt x="1675" y="1412"/>
                    <a:pt x="1682" y="1372"/>
                  </a:cubicBezTo>
                  <a:cubicBezTo>
                    <a:pt x="1688" y="1339"/>
                    <a:pt x="1688" y="1300"/>
                    <a:pt x="1728" y="1300"/>
                  </a:cubicBezTo>
                  <a:cubicBezTo>
                    <a:pt x="1748" y="1300"/>
                    <a:pt x="1754" y="1300"/>
                    <a:pt x="1774" y="1300"/>
                  </a:cubicBezTo>
                  <a:cubicBezTo>
                    <a:pt x="1853" y="1300"/>
                    <a:pt x="1906" y="1254"/>
                    <a:pt x="1965" y="1207"/>
                  </a:cubicBezTo>
                  <a:lnTo>
                    <a:pt x="1965" y="1207"/>
                  </a:lnTo>
                  <a:cubicBezTo>
                    <a:pt x="1952" y="1201"/>
                    <a:pt x="1945" y="1194"/>
                    <a:pt x="1939" y="1181"/>
                  </a:cubicBezTo>
                  <a:cubicBezTo>
                    <a:pt x="1926" y="1168"/>
                    <a:pt x="1939" y="1148"/>
                    <a:pt x="1932" y="1128"/>
                  </a:cubicBezTo>
                  <a:cubicBezTo>
                    <a:pt x="1926" y="1095"/>
                    <a:pt x="1919" y="1082"/>
                    <a:pt x="1899" y="1056"/>
                  </a:cubicBezTo>
                  <a:cubicBezTo>
                    <a:pt x="1840" y="996"/>
                    <a:pt x="1787" y="990"/>
                    <a:pt x="1721" y="937"/>
                  </a:cubicBezTo>
                  <a:cubicBezTo>
                    <a:pt x="1589" y="844"/>
                    <a:pt x="1576" y="726"/>
                    <a:pt x="1464" y="607"/>
                  </a:cubicBezTo>
                  <a:cubicBezTo>
                    <a:pt x="1438" y="574"/>
                    <a:pt x="1425" y="541"/>
                    <a:pt x="1392" y="515"/>
                  </a:cubicBezTo>
                  <a:cubicBezTo>
                    <a:pt x="1358" y="495"/>
                    <a:pt x="1339" y="502"/>
                    <a:pt x="1306" y="482"/>
                  </a:cubicBezTo>
                  <a:cubicBezTo>
                    <a:pt x="1240" y="442"/>
                    <a:pt x="1200" y="422"/>
                    <a:pt x="1154" y="363"/>
                  </a:cubicBezTo>
                  <a:cubicBezTo>
                    <a:pt x="1134" y="317"/>
                    <a:pt x="1075" y="330"/>
                    <a:pt x="1042" y="297"/>
                  </a:cubicBezTo>
                  <a:cubicBezTo>
                    <a:pt x="1022" y="271"/>
                    <a:pt x="1009" y="264"/>
                    <a:pt x="983" y="244"/>
                  </a:cubicBezTo>
                  <a:cubicBezTo>
                    <a:pt x="956" y="225"/>
                    <a:pt x="950" y="198"/>
                    <a:pt x="917" y="198"/>
                  </a:cubicBezTo>
                  <a:cubicBezTo>
                    <a:pt x="884" y="198"/>
                    <a:pt x="870" y="198"/>
                    <a:pt x="844" y="198"/>
                  </a:cubicBezTo>
                  <a:cubicBezTo>
                    <a:pt x="791" y="198"/>
                    <a:pt x="752" y="198"/>
                    <a:pt x="719" y="159"/>
                  </a:cubicBezTo>
                  <a:cubicBezTo>
                    <a:pt x="706" y="139"/>
                    <a:pt x="706" y="119"/>
                    <a:pt x="692" y="99"/>
                  </a:cubicBezTo>
                  <a:cubicBezTo>
                    <a:pt x="659" y="73"/>
                    <a:pt x="626" y="73"/>
                    <a:pt x="587" y="53"/>
                  </a:cubicBezTo>
                  <a:cubicBezTo>
                    <a:pt x="541" y="33"/>
                    <a:pt x="521" y="0"/>
                    <a:pt x="475" y="0"/>
                  </a:cubicBezTo>
                  <a:cubicBezTo>
                    <a:pt x="382" y="0"/>
                    <a:pt x="330" y="27"/>
                    <a:pt x="237" y="27"/>
                  </a:cubicBezTo>
                  <a:cubicBezTo>
                    <a:pt x="171" y="27"/>
                    <a:pt x="138" y="20"/>
                    <a:pt x="72" y="20"/>
                  </a:cubicBezTo>
                  <a:lnTo>
                    <a:pt x="72" y="20"/>
                  </a:lnTo>
                  <a:cubicBezTo>
                    <a:pt x="79" y="46"/>
                    <a:pt x="72" y="73"/>
                    <a:pt x="72" y="99"/>
                  </a:cubicBezTo>
                  <a:cubicBezTo>
                    <a:pt x="72" y="165"/>
                    <a:pt x="59" y="205"/>
                    <a:pt x="59" y="271"/>
                  </a:cubicBezTo>
                  <a:cubicBezTo>
                    <a:pt x="59" y="284"/>
                    <a:pt x="79" y="290"/>
                    <a:pt x="86" y="304"/>
                  </a:cubicBezTo>
                  <a:cubicBezTo>
                    <a:pt x="112" y="357"/>
                    <a:pt x="145" y="383"/>
                    <a:pt x="191" y="416"/>
                  </a:cubicBezTo>
                  <a:cubicBezTo>
                    <a:pt x="211" y="436"/>
                    <a:pt x="231" y="449"/>
                    <a:pt x="231" y="475"/>
                  </a:cubicBezTo>
                  <a:cubicBezTo>
                    <a:pt x="231" y="508"/>
                    <a:pt x="217" y="528"/>
                    <a:pt x="211" y="561"/>
                  </a:cubicBezTo>
                  <a:cubicBezTo>
                    <a:pt x="211" y="600"/>
                    <a:pt x="224" y="627"/>
                    <a:pt x="198" y="653"/>
                  </a:cubicBezTo>
                  <a:cubicBezTo>
                    <a:pt x="171" y="680"/>
                    <a:pt x="138" y="686"/>
                    <a:pt x="125" y="719"/>
                  </a:cubicBezTo>
                  <a:cubicBezTo>
                    <a:pt x="99" y="798"/>
                    <a:pt x="99" y="844"/>
                    <a:pt x="86" y="924"/>
                  </a:cubicBezTo>
                  <a:cubicBezTo>
                    <a:pt x="79" y="976"/>
                    <a:pt x="59" y="1003"/>
                    <a:pt x="59" y="1049"/>
                  </a:cubicBezTo>
                  <a:cubicBezTo>
                    <a:pt x="59" y="1075"/>
                    <a:pt x="86" y="1089"/>
                    <a:pt x="86" y="1122"/>
                  </a:cubicBezTo>
                  <a:cubicBezTo>
                    <a:pt x="86" y="1155"/>
                    <a:pt x="86" y="1174"/>
                    <a:pt x="86" y="1207"/>
                  </a:cubicBezTo>
                  <a:cubicBezTo>
                    <a:pt x="86" y="1333"/>
                    <a:pt x="0" y="1399"/>
                    <a:pt x="0" y="1530"/>
                  </a:cubicBezTo>
                  <a:cubicBezTo>
                    <a:pt x="0" y="1610"/>
                    <a:pt x="86" y="1636"/>
                    <a:pt x="86" y="1715"/>
                  </a:cubicBezTo>
                  <a:cubicBezTo>
                    <a:pt x="86" y="1748"/>
                    <a:pt x="79" y="1768"/>
                    <a:pt x="79" y="1794"/>
                  </a:cubicBezTo>
                  <a:cubicBezTo>
                    <a:pt x="79" y="1834"/>
                    <a:pt x="79" y="1854"/>
                    <a:pt x="79" y="1893"/>
                  </a:cubicBezTo>
                  <a:cubicBezTo>
                    <a:pt x="79" y="1926"/>
                    <a:pt x="72" y="1972"/>
                    <a:pt x="112" y="1986"/>
                  </a:cubicBezTo>
                  <a:cubicBezTo>
                    <a:pt x="158" y="2005"/>
                    <a:pt x="191" y="2005"/>
                    <a:pt x="244" y="2019"/>
                  </a:cubicBezTo>
                  <a:cubicBezTo>
                    <a:pt x="283" y="2032"/>
                    <a:pt x="323" y="2045"/>
                    <a:pt x="323" y="2091"/>
                  </a:cubicBezTo>
                  <a:cubicBezTo>
                    <a:pt x="323" y="2144"/>
                    <a:pt x="323" y="2177"/>
                    <a:pt x="323" y="2230"/>
                  </a:cubicBezTo>
                  <a:cubicBezTo>
                    <a:pt x="323" y="2276"/>
                    <a:pt x="336" y="2302"/>
                    <a:pt x="349" y="2355"/>
                  </a:cubicBezTo>
                  <a:lnTo>
                    <a:pt x="349" y="2355"/>
                  </a:lnTo>
                  <a:cubicBezTo>
                    <a:pt x="593" y="2329"/>
                    <a:pt x="593" y="2329"/>
                    <a:pt x="593" y="2329"/>
                  </a:cubicBezTo>
                  <a:cubicBezTo>
                    <a:pt x="620" y="2329"/>
                    <a:pt x="633" y="2329"/>
                    <a:pt x="659" y="2329"/>
                  </a:cubicBezTo>
                  <a:cubicBezTo>
                    <a:pt x="672" y="2329"/>
                    <a:pt x="679" y="2322"/>
                    <a:pt x="692" y="2322"/>
                  </a:cubicBezTo>
                  <a:cubicBezTo>
                    <a:pt x="752" y="2322"/>
                    <a:pt x="778" y="2348"/>
                    <a:pt x="831" y="2381"/>
                  </a:cubicBezTo>
                  <a:cubicBezTo>
                    <a:pt x="870" y="2401"/>
                    <a:pt x="897" y="2421"/>
                    <a:pt x="917" y="2461"/>
                  </a:cubicBezTo>
                  <a:cubicBezTo>
                    <a:pt x="943" y="2500"/>
                    <a:pt x="956" y="2526"/>
                    <a:pt x="976" y="2573"/>
                  </a:cubicBezTo>
                  <a:cubicBezTo>
                    <a:pt x="989" y="2606"/>
                    <a:pt x="1002" y="2652"/>
                    <a:pt x="1042" y="2652"/>
                  </a:cubicBezTo>
                  <a:cubicBezTo>
                    <a:pt x="1068" y="2652"/>
                    <a:pt x="1075" y="2625"/>
                    <a:pt x="1095" y="2606"/>
                  </a:cubicBezTo>
                  <a:cubicBezTo>
                    <a:pt x="1147" y="2553"/>
                    <a:pt x="1194" y="2533"/>
                    <a:pt x="1266" y="252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1" name="Freeform 25"/>
            <p:cNvSpPr>
              <a:spLocks noChangeArrowheads="1"/>
            </p:cNvSpPr>
            <p:nvPr/>
          </p:nvSpPr>
          <p:spPr bwMode="auto">
            <a:xfrm>
              <a:off x="7975875" y="4602157"/>
              <a:ext cx="1238169" cy="1681162"/>
            </a:xfrm>
            <a:custGeom>
              <a:avLst/>
              <a:gdLst>
                <a:gd name="T0" fmla="*/ 1392 w 3438"/>
                <a:gd name="T1" fmla="*/ 39 h 4670"/>
                <a:gd name="T2" fmla="*/ 1623 w 3438"/>
                <a:gd name="T3" fmla="*/ 138 h 4670"/>
                <a:gd name="T4" fmla="*/ 1695 w 3438"/>
                <a:gd name="T5" fmla="*/ 264 h 4670"/>
                <a:gd name="T6" fmla="*/ 1933 w 3438"/>
                <a:gd name="T7" fmla="*/ 310 h 4670"/>
                <a:gd name="T8" fmla="*/ 2078 w 3438"/>
                <a:gd name="T9" fmla="*/ 514 h 4670"/>
                <a:gd name="T10" fmla="*/ 2051 w 3438"/>
                <a:gd name="T11" fmla="*/ 613 h 4670"/>
                <a:gd name="T12" fmla="*/ 1992 w 3438"/>
                <a:gd name="T13" fmla="*/ 963 h 4670"/>
                <a:gd name="T14" fmla="*/ 2098 w 3438"/>
                <a:gd name="T15" fmla="*/ 969 h 4670"/>
                <a:gd name="T16" fmla="*/ 2256 w 3438"/>
                <a:gd name="T17" fmla="*/ 758 h 4670"/>
                <a:gd name="T18" fmla="*/ 2322 w 3438"/>
                <a:gd name="T19" fmla="*/ 824 h 4670"/>
                <a:gd name="T20" fmla="*/ 2658 w 3438"/>
                <a:gd name="T21" fmla="*/ 824 h 4670"/>
                <a:gd name="T22" fmla="*/ 2955 w 3438"/>
                <a:gd name="T23" fmla="*/ 943 h 4670"/>
                <a:gd name="T24" fmla="*/ 3239 w 3438"/>
                <a:gd name="T25" fmla="*/ 1029 h 4670"/>
                <a:gd name="T26" fmla="*/ 3403 w 3438"/>
                <a:gd name="T27" fmla="*/ 1042 h 4670"/>
                <a:gd name="T28" fmla="*/ 3371 w 3438"/>
                <a:gd name="T29" fmla="*/ 1233 h 4670"/>
                <a:gd name="T30" fmla="*/ 3080 w 3438"/>
                <a:gd name="T31" fmla="*/ 1391 h 4670"/>
                <a:gd name="T32" fmla="*/ 2935 w 3438"/>
                <a:gd name="T33" fmla="*/ 1563 h 4670"/>
                <a:gd name="T34" fmla="*/ 2810 w 3438"/>
                <a:gd name="T35" fmla="*/ 1767 h 4670"/>
                <a:gd name="T36" fmla="*/ 2836 w 3438"/>
                <a:gd name="T37" fmla="*/ 1991 h 4670"/>
                <a:gd name="T38" fmla="*/ 2797 w 3438"/>
                <a:gd name="T39" fmla="*/ 2381 h 4670"/>
                <a:gd name="T40" fmla="*/ 2685 w 3438"/>
                <a:gd name="T41" fmla="*/ 2592 h 4670"/>
                <a:gd name="T42" fmla="*/ 2784 w 3438"/>
                <a:gd name="T43" fmla="*/ 2816 h 4670"/>
                <a:gd name="T44" fmla="*/ 2658 w 3438"/>
                <a:gd name="T45" fmla="*/ 3113 h 4670"/>
                <a:gd name="T46" fmla="*/ 2295 w 3438"/>
                <a:gd name="T47" fmla="*/ 2994 h 4670"/>
                <a:gd name="T48" fmla="*/ 2078 w 3438"/>
                <a:gd name="T49" fmla="*/ 3166 h 4670"/>
                <a:gd name="T50" fmla="*/ 1834 w 3438"/>
                <a:gd name="T51" fmla="*/ 3311 h 4670"/>
                <a:gd name="T52" fmla="*/ 1557 w 3438"/>
                <a:gd name="T53" fmla="*/ 3344 h 4670"/>
                <a:gd name="T54" fmla="*/ 1385 w 3438"/>
                <a:gd name="T55" fmla="*/ 3581 h 4670"/>
                <a:gd name="T56" fmla="*/ 1253 w 3438"/>
                <a:gd name="T57" fmla="*/ 3951 h 4670"/>
                <a:gd name="T58" fmla="*/ 1194 w 3438"/>
                <a:gd name="T59" fmla="*/ 4115 h 4670"/>
                <a:gd name="T60" fmla="*/ 1187 w 3438"/>
                <a:gd name="T61" fmla="*/ 4465 h 4670"/>
                <a:gd name="T62" fmla="*/ 1168 w 3438"/>
                <a:gd name="T63" fmla="*/ 4663 h 4670"/>
                <a:gd name="T64" fmla="*/ 844 w 3438"/>
                <a:gd name="T65" fmla="*/ 4162 h 4670"/>
                <a:gd name="T66" fmla="*/ 772 w 3438"/>
                <a:gd name="T67" fmla="*/ 3904 h 4670"/>
                <a:gd name="T68" fmla="*/ 910 w 3438"/>
                <a:gd name="T69" fmla="*/ 3726 h 4670"/>
                <a:gd name="T70" fmla="*/ 699 w 3438"/>
                <a:gd name="T71" fmla="*/ 3568 h 4670"/>
                <a:gd name="T72" fmla="*/ 435 w 3438"/>
                <a:gd name="T73" fmla="*/ 3185 h 4670"/>
                <a:gd name="T74" fmla="*/ 350 w 3438"/>
                <a:gd name="T75" fmla="*/ 3054 h 4670"/>
                <a:gd name="T76" fmla="*/ 521 w 3438"/>
                <a:gd name="T77" fmla="*/ 2743 h 4670"/>
                <a:gd name="T78" fmla="*/ 561 w 3438"/>
                <a:gd name="T79" fmla="*/ 2216 h 4670"/>
                <a:gd name="T80" fmla="*/ 416 w 3438"/>
                <a:gd name="T81" fmla="*/ 2018 h 4670"/>
                <a:gd name="T82" fmla="*/ 152 w 3438"/>
                <a:gd name="T83" fmla="*/ 2025 h 4670"/>
                <a:gd name="T84" fmla="*/ 0 w 3438"/>
                <a:gd name="T85" fmla="*/ 2104 h 4670"/>
                <a:gd name="T86" fmla="*/ 409 w 3438"/>
                <a:gd name="T87" fmla="*/ 1734 h 4670"/>
                <a:gd name="T88" fmla="*/ 567 w 3438"/>
                <a:gd name="T89" fmla="*/ 1609 h 4670"/>
                <a:gd name="T90" fmla="*/ 778 w 3438"/>
                <a:gd name="T91" fmla="*/ 1365 h 4670"/>
                <a:gd name="T92" fmla="*/ 884 w 3438"/>
                <a:gd name="T93" fmla="*/ 1161 h 4670"/>
                <a:gd name="T94" fmla="*/ 983 w 3438"/>
                <a:gd name="T95" fmla="*/ 917 h 4670"/>
                <a:gd name="T96" fmla="*/ 1187 w 3438"/>
                <a:gd name="T97" fmla="*/ 580 h 4670"/>
                <a:gd name="T98" fmla="*/ 1201 w 3438"/>
                <a:gd name="T99" fmla="*/ 343 h 4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38" h="4670">
                  <a:moveTo>
                    <a:pt x="1332" y="0"/>
                  </a:moveTo>
                  <a:lnTo>
                    <a:pt x="1332" y="0"/>
                  </a:lnTo>
                  <a:cubicBezTo>
                    <a:pt x="1352" y="20"/>
                    <a:pt x="1372" y="26"/>
                    <a:pt x="1392" y="39"/>
                  </a:cubicBezTo>
                  <a:cubicBezTo>
                    <a:pt x="1431" y="72"/>
                    <a:pt x="1451" y="112"/>
                    <a:pt x="1504" y="112"/>
                  </a:cubicBezTo>
                  <a:cubicBezTo>
                    <a:pt x="1524" y="112"/>
                    <a:pt x="1537" y="99"/>
                    <a:pt x="1557" y="99"/>
                  </a:cubicBezTo>
                  <a:cubicBezTo>
                    <a:pt x="1583" y="99"/>
                    <a:pt x="1596" y="125"/>
                    <a:pt x="1623" y="138"/>
                  </a:cubicBezTo>
                  <a:cubicBezTo>
                    <a:pt x="1656" y="158"/>
                    <a:pt x="1708" y="158"/>
                    <a:pt x="1708" y="197"/>
                  </a:cubicBezTo>
                  <a:cubicBezTo>
                    <a:pt x="1708" y="224"/>
                    <a:pt x="1682" y="231"/>
                    <a:pt x="1682" y="257"/>
                  </a:cubicBezTo>
                  <a:cubicBezTo>
                    <a:pt x="1695" y="264"/>
                    <a:pt x="1695" y="264"/>
                    <a:pt x="1695" y="264"/>
                  </a:cubicBezTo>
                  <a:cubicBezTo>
                    <a:pt x="1722" y="264"/>
                    <a:pt x="1741" y="264"/>
                    <a:pt x="1768" y="264"/>
                  </a:cubicBezTo>
                  <a:cubicBezTo>
                    <a:pt x="1801" y="264"/>
                    <a:pt x="1814" y="244"/>
                    <a:pt x="1854" y="244"/>
                  </a:cubicBezTo>
                  <a:cubicBezTo>
                    <a:pt x="1893" y="244"/>
                    <a:pt x="1900" y="283"/>
                    <a:pt x="1933" y="310"/>
                  </a:cubicBezTo>
                  <a:cubicBezTo>
                    <a:pt x="1952" y="329"/>
                    <a:pt x="1972" y="343"/>
                    <a:pt x="1992" y="363"/>
                  </a:cubicBezTo>
                  <a:cubicBezTo>
                    <a:pt x="2031" y="389"/>
                    <a:pt x="2045" y="415"/>
                    <a:pt x="2058" y="455"/>
                  </a:cubicBezTo>
                  <a:cubicBezTo>
                    <a:pt x="2065" y="481"/>
                    <a:pt x="2078" y="494"/>
                    <a:pt x="2078" y="514"/>
                  </a:cubicBezTo>
                  <a:cubicBezTo>
                    <a:pt x="2078" y="527"/>
                    <a:pt x="2078" y="534"/>
                    <a:pt x="2078" y="540"/>
                  </a:cubicBezTo>
                  <a:cubicBezTo>
                    <a:pt x="2012" y="554"/>
                    <a:pt x="1959" y="534"/>
                    <a:pt x="1919" y="587"/>
                  </a:cubicBezTo>
                  <a:cubicBezTo>
                    <a:pt x="1972" y="593"/>
                    <a:pt x="1999" y="600"/>
                    <a:pt x="2051" y="613"/>
                  </a:cubicBezTo>
                  <a:cubicBezTo>
                    <a:pt x="2078" y="620"/>
                    <a:pt x="2124" y="607"/>
                    <a:pt x="2124" y="639"/>
                  </a:cubicBezTo>
                  <a:cubicBezTo>
                    <a:pt x="2124" y="672"/>
                    <a:pt x="2084" y="686"/>
                    <a:pt x="2065" y="719"/>
                  </a:cubicBezTo>
                  <a:cubicBezTo>
                    <a:pt x="2018" y="804"/>
                    <a:pt x="1992" y="864"/>
                    <a:pt x="1992" y="963"/>
                  </a:cubicBezTo>
                  <a:cubicBezTo>
                    <a:pt x="1992" y="1002"/>
                    <a:pt x="2012" y="1022"/>
                    <a:pt x="2038" y="1055"/>
                  </a:cubicBezTo>
                  <a:cubicBezTo>
                    <a:pt x="2045" y="1068"/>
                    <a:pt x="2051" y="1088"/>
                    <a:pt x="2071" y="1088"/>
                  </a:cubicBezTo>
                  <a:cubicBezTo>
                    <a:pt x="2117" y="1088"/>
                    <a:pt x="2104" y="1022"/>
                    <a:pt x="2098" y="969"/>
                  </a:cubicBezTo>
                  <a:cubicBezTo>
                    <a:pt x="2098" y="930"/>
                    <a:pt x="2130" y="917"/>
                    <a:pt x="2137" y="870"/>
                  </a:cubicBezTo>
                  <a:cubicBezTo>
                    <a:pt x="2150" y="818"/>
                    <a:pt x="2137" y="745"/>
                    <a:pt x="2190" y="745"/>
                  </a:cubicBezTo>
                  <a:cubicBezTo>
                    <a:pt x="2216" y="745"/>
                    <a:pt x="2229" y="758"/>
                    <a:pt x="2256" y="758"/>
                  </a:cubicBezTo>
                  <a:cubicBezTo>
                    <a:pt x="2256" y="765"/>
                    <a:pt x="2256" y="765"/>
                    <a:pt x="2256" y="771"/>
                  </a:cubicBezTo>
                  <a:cubicBezTo>
                    <a:pt x="2256" y="837"/>
                    <a:pt x="2249" y="870"/>
                    <a:pt x="2223" y="930"/>
                  </a:cubicBezTo>
                  <a:cubicBezTo>
                    <a:pt x="2276" y="910"/>
                    <a:pt x="2289" y="870"/>
                    <a:pt x="2322" y="824"/>
                  </a:cubicBezTo>
                  <a:cubicBezTo>
                    <a:pt x="2348" y="778"/>
                    <a:pt x="2368" y="752"/>
                    <a:pt x="2401" y="705"/>
                  </a:cubicBezTo>
                  <a:cubicBezTo>
                    <a:pt x="2434" y="725"/>
                    <a:pt x="2447" y="752"/>
                    <a:pt x="2480" y="765"/>
                  </a:cubicBezTo>
                  <a:cubicBezTo>
                    <a:pt x="2546" y="804"/>
                    <a:pt x="2592" y="804"/>
                    <a:pt x="2658" y="824"/>
                  </a:cubicBezTo>
                  <a:cubicBezTo>
                    <a:pt x="2678" y="831"/>
                    <a:pt x="2685" y="844"/>
                    <a:pt x="2698" y="857"/>
                  </a:cubicBezTo>
                  <a:cubicBezTo>
                    <a:pt x="2744" y="883"/>
                    <a:pt x="2770" y="897"/>
                    <a:pt x="2810" y="917"/>
                  </a:cubicBezTo>
                  <a:cubicBezTo>
                    <a:pt x="2863" y="943"/>
                    <a:pt x="2896" y="930"/>
                    <a:pt x="2955" y="943"/>
                  </a:cubicBezTo>
                  <a:cubicBezTo>
                    <a:pt x="3034" y="963"/>
                    <a:pt x="3074" y="996"/>
                    <a:pt x="3153" y="1022"/>
                  </a:cubicBezTo>
                  <a:cubicBezTo>
                    <a:pt x="3179" y="1035"/>
                    <a:pt x="3192" y="1048"/>
                    <a:pt x="3226" y="1048"/>
                  </a:cubicBezTo>
                  <a:cubicBezTo>
                    <a:pt x="3232" y="1048"/>
                    <a:pt x="3232" y="1035"/>
                    <a:pt x="3239" y="1029"/>
                  </a:cubicBezTo>
                  <a:cubicBezTo>
                    <a:pt x="3252" y="1022"/>
                    <a:pt x="3265" y="1022"/>
                    <a:pt x="3285" y="1015"/>
                  </a:cubicBezTo>
                  <a:cubicBezTo>
                    <a:pt x="3305" y="1002"/>
                    <a:pt x="3318" y="982"/>
                    <a:pt x="3344" y="982"/>
                  </a:cubicBezTo>
                  <a:cubicBezTo>
                    <a:pt x="3377" y="982"/>
                    <a:pt x="3384" y="1015"/>
                    <a:pt x="3403" y="1042"/>
                  </a:cubicBezTo>
                  <a:cubicBezTo>
                    <a:pt x="3417" y="1055"/>
                    <a:pt x="3430" y="1062"/>
                    <a:pt x="3437" y="1075"/>
                  </a:cubicBezTo>
                  <a:lnTo>
                    <a:pt x="3437" y="1075"/>
                  </a:lnTo>
                  <a:cubicBezTo>
                    <a:pt x="3410" y="1134"/>
                    <a:pt x="3417" y="1193"/>
                    <a:pt x="3371" y="1233"/>
                  </a:cubicBezTo>
                  <a:cubicBezTo>
                    <a:pt x="3344" y="1253"/>
                    <a:pt x="3318" y="1253"/>
                    <a:pt x="3285" y="1253"/>
                  </a:cubicBezTo>
                  <a:cubicBezTo>
                    <a:pt x="3239" y="1260"/>
                    <a:pt x="3199" y="1266"/>
                    <a:pt x="3173" y="1306"/>
                  </a:cubicBezTo>
                  <a:cubicBezTo>
                    <a:pt x="3146" y="1339"/>
                    <a:pt x="3133" y="1391"/>
                    <a:pt x="3080" y="1391"/>
                  </a:cubicBezTo>
                  <a:cubicBezTo>
                    <a:pt x="3060" y="1391"/>
                    <a:pt x="3054" y="1372"/>
                    <a:pt x="3028" y="1372"/>
                  </a:cubicBezTo>
                  <a:cubicBezTo>
                    <a:pt x="2995" y="1372"/>
                    <a:pt x="2981" y="1411"/>
                    <a:pt x="2968" y="1444"/>
                  </a:cubicBezTo>
                  <a:cubicBezTo>
                    <a:pt x="2955" y="1490"/>
                    <a:pt x="2948" y="1517"/>
                    <a:pt x="2935" y="1563"/>
                  </a:cubicBezTo>
                  <a:cubicBezTo>
                    <a:pt x="2922" y="1609"/>
                    <a:pt x="2902" y="1629"/>
                    <a:pt x="2869" y="1662"/>
                  </a:cubicBezTo>
                  <a:cubicBezTo>
                    <a:pt x="2836" y="1688"/>
                    <a:pt x="2790" y="1701"/>
                    <a:pt x="2790" y="1747"/>
                  </a:cubicBezTo>
                  <a:cubicBezTo>
                    <a:pt x="2790" y="1754"/>
                    <a:pt x="2810" y="1754"/>
                    <a:pt x="2810" y="1767"/>
                  </a:cubicBezTo>
                  <a:cubicBezTo>
                    <a:pt x="2836" y="1794"/>
                    <a:pt x="2843" y="1814"/>
                    <a:pt x="2843" y="1846"/>
                  </a:cubicBezTo>
                  <a:cubicBezTo>
                    <a:pt x="2843" y="1893"/>
                    <a:pt x="2810" y="1919"/>
                    <a:pt x="2810" y="1959"/>
                  </a:cubicBezTo>
                  <a:cubicBezTo>
                    <a:pt x="2810" y="1978"/>
                    <a:pt x="2830" y="1978"/>
                    <a:pt x="2836" y="1991"/>
                  </a:cubicBezTo>
                  <a:cubicBezTo>
                    <a:pt x="2863" y="2031"/>
                    <a:pt x="2876" y="2064"/>
                    <a:pt x="2876" y="2117"/>
                  </a:cubicBezTo>
                  <a:cubicBezTo>
                    <a:pt x="2876" y="2209"/>
                    <a:pt x="2849" y="2255"/>
                    <a:pt x="2823" y="2334"/>
                  </a:cubicBezTo>
                  <a:cubicBezTo>
                    <a:pt x="2816" y="2354"/>
                    <a:pt x="2803" y="2361"/>
                    <a:pt x="2797" y="2381"/>
                  </a:cubicBezTo>
                  <a:cubicBezTo>
                    <a:pt x="2790" y="2401"/>
                    <a:pt x="2784" y="2420"/>
                    <a:pt x="2764" y="2440"/>
                  </a:cubicBezTo>
                  <a:cubicBezTo>
                    <a:pt x="2731" y="2460"/>
                    <a:pt x="2691" y="2480"/>
                    <a:pt x="2691" y="2526"/>
                  </a:cubicBezTo>
                  <a:cubicBezTo>
                    <a:pt x="2691" y="2552"/>
                    <a:pt x="2685" y="2565"/>
                    <a:pt x="2685" y="2592"/>
                  </a:cubicBezTo>
                  <a:cubicBezTo>
                    <a:pt x="2685" y="2612"/>
                    <a:pt x="2685" y="2618"/>
                    <a:pt x="2685" y="2638"/>
                  </a:cubicBezTo>
                  <a:cubicBezTo>
                    <a:pt x="2685" y="2658"/>
                    <a:pt x="2678" y="2677"/>
                    <a:pt x="2691" y="2691"/>
                  </a:cubicBezTo>
                  <a:cubicBezTo>
                    <a:pt x="2717" y="2743"/>
                    <a:pt x="2784" y="2757"/>
                    <a:pt x="2784" y="2816"/>
                  </a:cubicBezTo>
                  <a:cubicBezTo>
                    <a:pt x="2784" y="2842"/>
                    <a:pt x="2784" y="2862"/>
                    <a:pt x="2784" y="2888"/>
                  </a:cubicBezTo>
                  <a:cubicBezTo>
                    <a:pt x="2784" y="2915"/>
                    <a:pt x="2770" y="2928"/>
                    <a:pt x="2770" y="2961"/>
                  </a:cubicBezTo>
                  <a:cubicBezTo>
                    <a:pt x="2757" y="3034"/>
                    <a:pt x="2731" y="3113"/>
                    <a:pt x="2658" y="3113"/>
                  </a:cubicBezTo>
                  <a:cubicBezTo>
                    <a:pt x="2619" y="3113"/>
                    <a:pt x="2605" y="3086"/>
                    <a:pt x="2572" y="3073"/>
                  </a:cubicBezTo>
                  <a:cubicBezTo>
                    <a:pt x="2526" y="3047"/>
                    <a:pt x="2493" y="3047"/>
                    <a:pt x="2447" y="3034"/>
                  </a:cubicBezTo>
                  <a:cubicBezTo>
                    <a:pt x="2388" y="3014"/>
                    <a:pt x="2355" y="2994"/>
                    <a:pt x="2295" y="2994"/>
                  </a:cubicBezTo>
                  <a:cubicBezTo>
                    <a:pt x="2269" y="2994"/>
                    <a:pt x="2256" y="3027"/>
                    <a:pt x="2223" y="3034"/>
                  </a:cubicBezTo>
                  <a:cubicBezTo>
                    <a:pt x="2170" y="3047"/>
                    <a:pt x="2137" y="3054"/>
                    <a:pt x="2104" y="3093"/>
                  </a:cubicBezTo>
                  <a:cubicBezTo>
                    <a:pt x="2084" y="3119"/>
                    <a:pt x="2098" y="3139"/>
                    <a:pt x="2078" y="3166"/>
                  </a:cubicBezTo>
                  <a:cubicBezTo>
                    <a:pt x="2058" y="3192"/>
                    <a:pt x="2025" y="3179"/>
                    <a:pt x="1992" y="3192"/>
                  </a:cubicBezTo>
                  <a:cubicBezTo>
                    <a:pt x="1966" y="3199"/>
                    <a:pt x="1959" y="3212"/>
                    <a:pt x="1939" y="3225"/>
                  </a:cubicBezTo>
                  <a:cubicBezTo>
                    <a:pt x="1893" y="3258"/>
                    <a:pt x="1880" y="3278"/>
                    <a:pt x="1834" y="3311"/>
                  </a:cubicBezTo>
                  <a:cubicBezTo>
                    <a:pt x="1820" y="3311"/>
                    <a:pt x="1814" y="3311"/>
                    <a:pt x="1807" y="3311"/>
                  </a:cubicBezTo>
                  <a:cubicBezTo>
                    <a:pt x="1741" y="3311"/>
                    <a:pt x="1708" y="3357"/>
                    <a:pt x="1642" y="3357"/>
                  </a:cubicBezTo>
                  <a:cubicBezTo>
                    <a:pt x="1609" y="3357"/>
                    <a:pt x="1590" y="3344"/>
                    <a:pt x="1557" y="3344"/>
                  </a:cubicBezTo>
                  <a:cubicBezTo>
                    <a:pt x="1511" y="3344"/>
                    <a:pt x="1471" y="3350"/>
                    <a:pt x="1438" y="3383"/>
                  </a:cubicBezTo>
                  <a:cubicBezTo>
                    <a:pt x="1418" y="3403"/>
                    <a:pt x="1385" y="3416"/>
                    <a:pt x="1385" y="3449"/>
                  </a:cubicBezTo>
                  <a:cubicBezTo>
                    <a:pt x="1385" y="3495"/>
                    <a:pt x="1379" y="3528"/>
                    <a:pt x="1385" y="3581"/>
                  </a:cubicBezTo>
                  <a:cubicBezTo>
                    <a:pt x="1385" y="3594"/>
                    <a:pt x="1372" y="3601"/>
                    <a:pt x="1365" y="3621"/>
                  </a:cubicBezTo>
                  <a:cubicBezTo>
                    <a:pt x="1286" y="3951"/>
                    <a:pt x="1286" y="3951"/>
                    <a:pt x="1286" y="3951"/>
                  </a:cubicBezTo>
                  <a:cubicBezTo>
                    <a:pt x="1273" y="3951"/>
                    <a:pt x="1266" y="3951"/>
                    <a:pt x="1253" y="3951"/>
                  </a:cubicBezTo>
                  <a:cubicBezTo>
                    <a:pt x="1227" y="3951"/>
                    <a:pt x="1220" y="3964"/>
                    <a:pt x="1201" y="3970"/>
                  </a:cubicBezTo>
                  <a:cubicBezTo>
                    <a:pt x="1194" y="3977"/>
                    <a:pt x="1181" y="3977"/>
                    <a:pt x="1181" y="3990"/>
                  </a:cubicBezTo>
                  <a:cubicBezTo>
                    <a:pt x="1181" y="4036"/>
                    <a:pt x="1194" y="4069"/>
                    <a:pt x="1194" y="4115"/>
                  </a:cubicBezTo>
                  <a:cubicBezTo>
                    <a:pt x="1194" y="4128"/>
                    <a:pt x="1187" y="4135"/>
                    <a:pt x="1187" y="4148"/>
                  </a:cubicBezTo>
                  <a:cubicBezTo>
                    <a:pt x="1187" y="4201"/>
                    <a:pt x="1233" y="4227"/>
                    <a:pt x="1233" y="4280"/>
                  </a:cubicBezTo>
                  <a:cubicBezTo>
                    <a:pt x="1233" y="4353"/>
                    <a:pt x="1207" y="4392"/>
                    <a:pt x="1187" y="4465"/>
                  </a:cubicBezTo>
                  <a:cubicBezTo>
                    <a:pt x="1253" y="4669"/>
                    <a:pt x="1253" y="4669"/>
                    <a:pt x="1253" y="4669"/>
                  </a:cubicBezTo>
                  <a:lnTo>
                    <a:pt x="1253" y="4669"/>
                  </a:lnTo>
                  <a:cubicBezTo>
                    <a:pt x="1220" y="4669"/>
                    <a:pt x="1207" y="4663"/>
                    <a:pt x="1168" y="4663"/>
                  </a:cubicBezTo>
                  <a:cubicBezTo>
                    <a:pt x="1082" y="4663"/>
                    <a:pt x="1029" y="4584"/>
                    <a:pt x="1009" y="4491"/>
                  </a:cubicBezTo>
                  <a:cubicBezTo>
                    <a:pt x="996" y="4432"/>
                    <a:pt x="996" y="4392"/>
                    <a:pt x="963" y="4333"/>
                  </a:cubicBezTo>
                  <a:cubicBezTo>
                    <a:pt x="923" y="4260"/>
                    <a:pt x="897" y="4227"/>
                    <a:pt x="844" y="4162"/>
                  </a:cubicBezTo>
                  <a:cubicBezTo>
                    <a:pt x="818" y="4135"/>
                    <a:pt x="805" y="4109"/>
                    <a:pt x="772" y="4082"/>
                  </a:cubicBezTo>
                  <a:cubicBezTo>
                    <a:pt x="739" y="4056"/>
                    <a:pt x="699" y="4049"/>
                    <a:pt x="699" y="4010"/>
                  </a:cubicBezTo>
                  <a:cubicBezTo>
                    <a:pt x="699" y="3957"/>
                    <a:pt x="739" y="3944"/>
                    <a:pt x="772" y="3904"/>
                  </a:cubicBezTo>
                  <a:cubicBezTo>
                    <a:pt x="798" y="3878"/>
                    <a:pt x="798" y="3852"/>
                    <a:pt x="805" y="3819"/>
                  </a:cubicBezTo>
                  <a:cubicBezTo>
                    <a:pt x="805" y="3792"/>
                    <a:pt x="805" y="3779"/>
                    <a:pt x="818" y="3759"/>
                  </a:cubicBezTo>
                  <a:cubicBezTo>
                    <a:pt x="844" y="3733"/>
                    <a:pt x="884" y="3753"/>
                    <a:pt x="910" y="3726"/>
                  </a:cubicBezTo>
                  <a:cubicBezTo>
                    <a:pt x="923" y="3706"/>
                    <a:pt x="930" y="3687"/>
                    <a:pt x="930" y="3660"/>
                  </a:cubicBezTo>
                  <a:cubicBezTo>
                    <a:pt x="930" y="3608"/>
                    <a:pt x="910" y="3548"/>
                    <a:pt x="864" y="3548"/>
                  </a:cubicBezTo>
                  <a:cubicBezTo>
                    <a:pt x="798" y="3548"/>
                    <a:pt x="765" y="3568"/>
                    <a:pt x="699" y="3568"/>
                  </a:cubicBezTo>
                  <a:cubicBezTo>
                    <a:pt x="653" y="3568"/>
                    <a:pt x="640" y="3522"/>
                    <a:pt x="627" y="3482"/>
                  </a:cubicBezTo>
                  <a:cubicBezTo>
                    <a:pt x="607" y="3410"/>
                    <a:pt x="594" y="3363"/>
                    <a:pt x="547" y="3311"/>
                  </a:cubicBezTo>
                  <a:cubicBezTo>
                    <a:pt x="508" y="3264"/>
                    <a:pt x="488" y="3218"/>
                    <a:pt x="435" y="3185"/>
                  </a:cubicBezTo>
                  <a:cubicBezTo>
                    <a:pt x="416" y="3172"/>
                    <a:pt x="429" y="3146"/>
                    <a:pt x="416" y="3126"/>
                  </a:cubicBezTo>
                  <a:cubicBezTo>
                    <a:pt x="409" y="3100"/>
                    <a:pt x="383" y="3080"/>
                    <a:pt x="356" y="3080"/>
                  </a:cubicBezTo>
                  <a:cubicBezTo>
                    <a:pt x="350" y="3067"/>
                    <a:pt x="350" y="3067"/>
                    <a:pt x="350" y="3054"/>
                  </a:cubicBezTo>
                  <a:cubicBezTo>
                    <a:pt x="350" y="3007"/>
                    <a:pt x="389" y="2994"/>
                    <a:pt x="416" y="2955"/>
                  </a:cubicBezTo>
                  <a:cubicBezTo>
                    <a:pt x="435" y="2922"/>
                    <a:pt x="435" y="2895"/>
                    <a:pt x="455" y="2869"/>
                  </a:cubicBezTo>
                  <a:cubicBezTo>
                    <a:pt x="488" y="2823"/>
                    <a:pt x="521" y="2796"/>
                    <a:pt x="521" y="2743"/>
                  </a:cubicBezTo>
                  <a:cubicBezTo>
                    <a:pt x="521" y="2691"/>
                    <a:pt x="521" y="2658"/>
                    <a:pt x="521" y="2605"/>
                  </a:cubicBezTo>
                  <a:cubicBezTo>
                    <a:pt x="521" y="2532"/>
                    <a:pt x="561" y="2493"/>
                    <a:pt x="561" y="2420"/>
                  </a:cubicBezTo>
                  <a:cubicBezTo>
                    <a:pt x="561" y="2341"/>
                    <a:pt x="561" y="2295"/>
                    <a:pt x="561" y="2216"/>
                  </a:cubicBezTo>
                  <a:cubicBezTo>
                    <a:pt x="561" y="2150"/>
                    <a:pt x="482" y="2157"/>
                    <a:pt x="422" y="2117"/>
                  </a:cubicBezTo>
                  <a:cubicBezTo>
                    <a:pt x="422" y="2044"/>
                    <a:pt x="422" y="2044"/>
                    <a:pt x="422" y="2044"/>
                  </a:cubicBezTo>
                  <a:cubicBezTo>
                    <a:pt x="416" y="2018"/>
                    <a:pt x="416" y="2018"/>
                    <a:pt x="416" y="2018"/>
                  </a:cubicBezTo>
                  <a:cubicBezTo>
                    <a:pt x="363" y="2031"/>
                    <a:pt x="336" y="2058"/>
                    <a:pt x="284" y="2058"/>
                  </a:cubicBezTo>
                  <a:cubicBezTo>
                    <a:pt x="251" y="2058"/>
                    <a:pt x="231" y="2058"/>
                    <a:pt x="198" y="2044"/>
                  </a:cubicBezTo>
                  <a:cubicBezTo>
                    <a:pt x="185" y="2038"/>
                    <a:pt x="172" y="2025"/>
                    <a:pt x="152" y="2025"/>
                  </a:cubicBezTo>
                  <a:cubicBezTo>
                    <a:pt x="119" y="2025"/>
                    <a:pt x="105" y="2044"/>
                    <a:pt x="79" y="2058"/>
                  </a:cubicBezTo>
                  <a:cubicBezTo>
                    <a:pt x="53" y="2077"/>
                    <a:pt x="26" y="2090"/>
                    <a:pt x="0" y="2104"/>
                  </a:cubicBezTo>
                  <a:lnTo>
                    <a:pt x="0" y="2104"/>
                  </a:lnTo>
                  <a:cubicBezTo>
                    <a:pt x="26" y="2025"/>
                    <a:pt x="59" y="1985"/>
                    <a:pt x="99" y="1919"/>
                  </a:cubicBezTo>
                  <a:cubicBezTo>
                    <a:pt x="172" y="1807"/>
                    <a:pt x="244" y="1728"/>
                    <a:pt x="369" y="1728"/>
                  </a:cubicBezTo>
                  <a:cubicBezTo>
                    <a:pt x="389" y="1728"/>
                    <a:pt x="396" y="1734"/>
                    <a:pt x="409" y="1734"/>
                  </a:cubicBezTo>
                  <a:cubicBezTo>
                    <a:pt x="435" y="1734"/>
                    <a:pt x="442" y="1715"/>
                    <a:pt x="462" y="1708"/>
                  </a:cubicBezTo>
                  <a:cubicBezTo>
                    <a:pt x="501" y="1695"/>
                    <a:pt x="515" y="1682"/>
                    <a:pt x="541" y="1655"/>
                  </a:cubicBezTo>
                  <a:cubicBezTo>
                    <a:pt x="554" y="1642"/>
                    <a:pt x="547" y="1622"/>
                    <a:pt x="567" y="1609"/>
                  </a:cubicBezTo>
                  <a:cubicBezTo>
                    <a:pt x="594" y="1583"/>
                    <a:pt x="600" y="1550"/>
                    <a:pt x="640" y="1530"/>
                  </a:cubicBezTo>
                  <a:cubicBezTo>
                    <a:pt x="660" y="1523"/>
                    <a:pt x="673" y="1523"/>
                    <a:pt x="693" y="1517"/>
                  </a:cubicBezTo>
                  <a:cubicBezTo>
                    <a:pt x="752" y="1477"/>
                    <a:pt x="745" y="1424"/>
                    <a:pt x="778" y="1365"/>
                  </a:cubicBezTo>
                  <a:cubicBezTo>
                    <a:pt x="791" y="1332"/>
                    <a:pt x="798" y="1312"/>
                    <a:pt x="818" y="1286"/>
                  </a:cubicBezTo>
                  <a:cubicBezTo>
                    <a:pt x="844" y="1253"/>
                    <a:pt x="890" y="1240"/>
                    <a:pt x="890" y="1200"/>
                  </a:cubicBezTo>
                  <a:cubicBezTo>
                    <a:pt x="890" y="1180"/>
                    <a:pt x="884" y="1174"/>
                    <a:pt x="884" y="1161"/>
                  </a:cubicBezTo>
                  <a:cubicBezTo>
                    <a:pt x="884" y="1134"/>
                    <a:pt x="904" y="1128"/>
                    <a:pt x="917" y="1101"/>
                  </a:cubicBezTo>
                  <a:cubicBezTo>
                    <a:pt x="930" y="1068"/>
                    <a:pt x="930" y="1048"/>
                    <a:pt x="943" y="1015"/>
                  </a:cubicBezTo>
                  <a:cubicBezTo>
                    <a:pt x="957" y="976"/>
                    <a:pt x="963" y="949"/>
                    <a:pt x="983" y="917"/>
                  </a:cubicBezTo>
                  <a:cubicBezTo>
                    <a:pt x="996" y="883"/>
                    <a:pt x="989" y="857"/>
                    <a:pt x="1016" y="837"/>
                  </a:cubicBezTo>
                  <a:cubicBezTo>
                    <a:pt x="1049" y="811"/>
                    <a:pt x="1082" y="811"/>
                    <a:pt x="1108" y="778"/>
                  </a:cubicBezTo>
                  <a:cubicBezTo>
                    <a:pt x="1154" y="712"/>
                    <a:pt x="1148" y="653"/>
                    <a:pt x="1187" y="580"/>
                  </a:cubicBezTo>
                  <a:cubicBezTo>
                    <a:pt x="1207" y="527"/>
                    <a:pt x="1247" y="508"/>
                    <a:pt x="1247" y="448"/>
                  </a:cubicBezTo>
                  <a:cubicBezTo>
                    <a:pt x="1247" y="428"/>
                    <a:pt x="1253" y="415"/>
                    <a:pt x="1240" y="395"/>
                  </a:cubicBezTo>
                  <a:cubicBezTo>
                    <a:pt x="1233" y="369"/>
                    <a:pt x="1201" y="369"/>
                    <a:pt x="1201" y="343"/>
                  </a:cubicBezTo>
                  <a:cubicBezTo>
                    <a:pt x="1201" y="296"/>
                    <a:pt x="1240" y="283"/>
                    <a:pt x="1260" y="244"/>
                  </a:cubicBezTo>
                  <a:cubicBezTo>
                    <a:pt x="1293" y="151"/>
                    <a:pt x="1300" y="99"/>
                    <a:pt x="1332"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2" name="Freeform 26"/>
            <p:cNvSpPr>
              <a:spLocks noChangeArrowheads="1"/>
            </p:cNvSpPr>
            <p:nvPr/>
          </p:nvSpPr>
          <p:spPr bwMode="auto">
            <a:xfrm>
              <a:off x="8401298" y="4989507"/>
              <a:ext cx="1006409" cy="1408112"/>
            </a:xfrm>
            <a:custGeom>
              <a:avLst/>
              <a:gdLst>
                <a:gd name="T0" fmla="*/ 2256 w 2797"/>
                <a:gd name="T1" fmla="*/ 0 h 3912"/>
                <a:gd name="T2" fmla="*/ 2480 w 2797"/>
                <a:gd name="T3" fmla="*/ 105 h 3912"/>
                <a:gd name="T4" fmla="*/ 2519 w 2797"/>
                <a:gd name="T5" fmla="*/ 92 h 3912"/>
                <a:gd name="T6" fmla="*/ 2506 w 2797"/>
                <a:gd name="T7" fmla="*/ 343 h 3912"/>
                <a:gd name="T8" fmla="*/ 2638 w 2797"/>
                <a:gd name="T9" fmla="*/ 488 h 3912"/>
                <a:gd name="T10" fmla="*/ 2658 w 2797"/>
                <a:gd name="T11" fmla="*/ 633 h 3912"/>
                <a:gd name="T12" fmla="*/ 2572 w 2797"/>
                <a:gd name="T13" fmla="*/ 791 h 3912"/>
                <a:gd name="T14" fmla="*/ 2506 w 2797"/>
                <a:gd name="T15" fmla="*/ 1121 h 3912"/>
                <a:gd name="T16" fmla="*/ 2533 w 2797"/>
                <a:gd name="T17" fmla="*/ 1279 h 3912"/>
                <a:gd name="T18" fmla="*/ 2533 w 2797"/>
                <a:gd name="T19" fmla="*/ 1787 h 3912"/>
                <a:gd name="T20" fmla="*/ 2526 w 2797"/>
                <a:gd name="T21" fmla="*/ 1965 h 3912"/>
                <a:gd name="T22" fmla="*/ 2691 w 2797"/>
                <a:gd name="T23" fmla="*/ 2091 h 3912"/>
                <a:gd name="T24" fmla="*/ 2770 w 2797"/>
                <a:gd name="T25" fmla="*/ 2302 h 3912"/>
                <a:gd name="T26" fmla="*/ 2796 w 2797"/>
                <a:gd name="T27" fmla="*/ 2427 h 3912"/>
                <a:gd name="T28" fmla="*/ 2658 w 2797"/>
                <a:gd name="T29" fmla="*/ 2519 h 3912"/>
                <a:gd name="T30" fmla="*/ 2704 w 2797"/>
                <a:gd name="T31" fmla="*/ 2664 h 3912"/>
                <a:gd name="T32" fmla="*/ 2671 w 2797"/>
                <a:gd name="T33" fmla="*/ 2783 h 3912"/>
                <a:gd name="T34" fmla="*/ 2493 w 2797"/>
                <a:gd name="T35" fmla="*/ 2974 h 3912"/>
                <a:gd name="T36" fmla="*/ 2354 w 2797"/>
                <a:gd name="T37" fmla="*/ 3060 h 3912"/>
                <a:gd name="T38" fmla="*/ 2183 w 2797"/>
                <a:gd name="T39" fmla="*/ 3205 h 3912"/>
                <a:gd name="T40" fmla="*/ 1965 w 2797"/>
                <a:gd name="T41" fmla="*/ 3225 h 3912"/>
                <a:gd name="T42" fmla="*/ 1688 w 2797"/>
                <a:gd name="T43" fmla="*/ 3324 h 3912"/>
                <a:gd name="T44" fmla="*/ 1411 w 2797"/>
                <a:gd name="T45" fmla="*/ 3324 h 3912"/>
                <a:gd name="T46" fmla="*/ 1240 w 2797"/>
                <a:gd name="T47" fmla="*/ 3218 h 3912"/>
                <a:gd name="T48" fmla="*/ 1022 w 2797"/>
                <a:gd name="T49" fmla="*/ 3265 h 3912"/>
                <a:gd name="T50" fmla="*/ 1088 w 2797"/>
                <a:gd name="T51" fmla="*/ 3522 h 3912"/>
                <a:gd name="T52" fmla="*/ 864 w 2797"/>
                <a:gd name="T53" fmla="*/ 3812 h 3912"/>
                <a:gd name="T54" fmla="*/ 600 w 2797"/>
                <a:gd name="T55" fmla="*/ 3911 h 3912"/>
                <a:gd name="T56" fmla="*/ 171 w 2797"/>
                <a:gd name="T57" fmla="*/ 3680 h 3912"/>
                <a:gd name="T58" fmla="*/ 72 w 2797"/>
                <a:gd name="T59" fmla="*/ 3594 h 3912"/>
                <a:gd name="T60" fmla="*/ 52 w 2797"/>
                <a:gd name="T61" fmla="*/ 3205 h 3912"/>
                <a:gd name="T62" fmla="*/ 13 w 2797"/>
                <a:gd name="T63" fmla="*/ 3040 h 3912"/>
                <a:gd name="T64" fmla="*/ 20 w 2797"/>
                <a:gd name="T65" fmla="*/ 2895 h 3912"/>
                <a:gd name="T66" fmla="*/ 105 w 2797"/>
                <a:gd name="T67" fmla="*/ 2876 h 3912"/>
                <a:gd name="T68" fmla="*/ 204 w 2797"/>
                <a:gd name="T69" fmla="*/ 2506 h 3912"/>
                <a:gd name="T70" fmla="*/ 257 w 2797"/>
                <a:gd name="T71" fmla="*/ 2308 h 3912"/>
                <a:gd name="T72" fmla="*/ 461 w 2797"/>
                <a:gd name="T73" fmla="*/ 2282 h 3912"/>
                <a:gd name="T74" fmla="*/ 653 w 2797"/>
                <a:gd name="T75" fmla="*/ 2236 h 3912"/>
                <a:gd name="T76" fmla="*/ 811 w 2797"/>
                <a:gd name="T77" fmla="*/ 2117 h 3912"/>
                <a:gd name="T78" fmla="*/ 923 w 2797"/>
                <a:gd name="T79" fmla="*/ 2018 h 3912"/>
                <a:gd name="T80" fmla="*/ 1114 w 2797"/>
                <a:gd name="T81" fmla="*/ 1919 h 3912"/>
                <a:gd name="T82" fmla="*/ 1391 w 2797"/>
                <a:gd name="T83" fmla="*/ 1998 h 3912"/>
                <a:gd name="T84" fmla="*/ 1589 w 2797"/>
                <a:gd name="T85" fmla="*/ 1886 h 3912"/>
                <a:gd name="T86" fmla="*/ 1603 w 2797"/>
                <a:gd name="T87" fmla="*/ 1741 h 3912"/>
                <a:gd name="T88" fmla="*/ 1504 w 2797"/>
                <a:gd name="T89" fmla="*/ 1563 h 3912"/>
                <a:gd name="T90" fmla="*/ 1510 w 2797"/>
                <a:gd name="T91" fmla="*/ 1451 h 3912"/>
                <a:gd name="T92" fmla="*/ 1616 w 2797"/>
                <a:gd name="T93" fmla="*/ 1306 h 3912"/>
                <a:gd name="T94" fmla="*/ 1695 w 2797"/>
                <a:gd name="T95" fmla="*/ 1042 h 3912"/>
                <a:gd name="T96" fmla="*/ 1629 w 2797"/>
                <a:gd name="T97" fmla="*/ 884 h 3912"/>
                <a:gd name="T98" fmla="*/ 1629 w 2797"/>
                <a:gd name="T99" fmla="*/ 692 h 3912"/>
                <a:gd name="T100" fmla="*/ 1688 w 2797"/>
                <a:gd name="T101" fmla="*/ 587 h 3912"/>
                <a:gd name="T102" fmla="*/ 1787 w 2797"/>
                <a:gd name="T103" fmla="*/ 369 h 3912"/>
                <a:gd name="T104" fmla="*/ 1899 w 2797"/>
                <a:gd name="T105" fmla="*/ 316 h 3912"/>
                <a:gd name="T106" fmla="*/ 2104 w 2797"/>
                <a:gd name="T107" fmla="*/ 178 h 3912"/>
                <a:gd name="T108" fmla="*/ 2256 w 2797"/>
                <a:gd name="T109" fmla="*/ 0 h 3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97" h="3912">
                  <a:moveTo>
                    <a:pt x="2256" y="0"/>
                  </a:moveTo>
                  <a:lnTo>
                    <a:pt x="2256" y="0"/>
                  </a:lnTo>
                  <a:cubicBezTo>
                    <a:pt x="2275" y="13"/>
                    <a:pt x="2295" y="26"/>
                    <a:pt x="2321" y="39"/>
                  </a:cubicBezTo>
                  <a:cubicBezTo>
                    <a:pt x="2381" y="72"/>
                    <a:pt x="2414" y="105"/>
                    <a:pt x="2480" y="105"/>
                  </a:cubicBezTo>
                  <a:cubicBezTo>
                    <a:pt x="2493" y="105"/>
                    <a:pt x="2500" y="92"/>
                    <a:pt x="2519" y="92"/>
                  </a:cubicBezTo>
                  <a:lnTo>
                    <a:pt x="2519" y="92"/>
                  </a:lnTo>
                  <a:cubicBezTo>
                    <a:pt x="2526" y="118"/>
                    <a:pt x="2519" y="145"/>
                    <a:pt x="2519" y="171"/>
                  </a:cubicBezTo>
                  <a:cubicBezTo>
                    <a:pt x="2519" y="237"/>
                    <a:pt x="2506" y="277"/>
                    <a:pt x="2506" y="343"/>
                  </a:cubicBezTo>
                  <a:cubicBezTo>
                    <a:pt x="2506" y="356"/>
                    <a:pt x="2526" y="362"/>
                    <a:pt x="2533" y="376"/>
                  </a:cubicBezTo>
                  <a:cubicBezTo>
                    <a:pt x="2559" y="429"/>
                    <a:pt x="2592" y="455"/>
                    <a:pt x="2638" y="488"/>
                  </a:cubicBezTo>
                  <a:cubicBezTo>
                    <a:pt x="2658" y="508"/>
                    <a:pt x="2678" y="521"/>
                    <a:pt x="2678" y="547"/>
                  </a:cubicBezTo>
                  <a:cubicBezTo>
                    <a:pt x="2678" y="580"/>
                    <a:pt x="2664" y="600"/>
                    <a:pt x="2658" y="633"/>
                  </a:cubicBezTo>
                  <a:cubicBezTo>
                    <a:pt x="2658" y="672"/>
                    <a:pt x="2671" y="699"/>
                    <a:pt x="2645" y="725"/>
                  </a:cubicBezTo>
                  <a:cubicBezTo>
                    <a:pt x="2618" y="752"/>
                    <a:pt x="2585" y="758"/>
                    <a:pt x="2572" y="791"/>
                  </a:cubicBezTo>
                  <a:cubicBezTo>
                    <a:pt x="2546" y="870"/>
                    <a:pt x="2546" y="916"/>
                    <a:pt x="2533" y="996"/>
                  </a:cubicBezTo>
                  <a:cubicBezTo>
                    <a:pt x="2526" y="1048"/>
                    <a:pt x="2506" y="1075"/>
                    <a:pt x="2506" y="1121"/>
                  </a:cubicBezTo>
                  <a:cubicBezTo>
                    <a:pt x="2506" y="1147"/>
                    <a:pt x="2533" y="1161"/>
                    <a:pt x="2533" y="1194"/>
                  </a:cubicBezTo>
                  <a:cubicBezTo>
                    <a:pt x="2533" y="1227"/>
                    <a:pt x="2533" y="1246"/>
                    <a:pt x="2533" y="1279"/>
                  </a:cubicBezTo>
                  <a:cubicBezTo>
                    <a:pt x="2533" y="1405"/>
                    <a:pt x="2447" y="1471"/>
                    <a:pt x="2447" y="1602"/>
                  </a:cubicBezTo>
                  <a:cubicBezTo>
                    <a:pt x="2447" y="1682"/>
                    <a:pt x="2533" y="1708"/>
                    <a:pt x="2533" y="1787"/>
                  </a:cubicBezTo>
                  <a:cubicBezTo>
                    <a:pt x="2533" y="1820"/>
                    <a:pt x="2526" y="1840"/>
                    <a:pt x="2526" y="1866"/>
                  </a:cubicBezTo>
                  <a:cubicBezTo>
                    <a:pt x="2526" y="1906"/>
                    <a:pt x="2526" y="1926"/>
                    <a:pt x="2526" y="1965"/>
                  </a:cubicBezTo>
                  <a:cubicBezTo>
                    <a:pt x="2526" y="1998"/>
                    <a:pt x="2519" y="2044"/>
                    <a:pt x="2559" y="2058"/>
                  </a:cubicBezTo>
                  <a:cubicBezTo>
                    <a:pt x="2605" y="2077"/>
                    <a:pt x="2638" y="2077"/>
                    <a:pt x="2691" y="2091"/>
                  </a:cubicBezTo>
                  <a:cubicBezTo>
                    <a:pt x="2730" y="2104"/>
                    <a:pt x="2770" y="2117"/>
                    <a:pt x="2770" y="2163"/>
                  </a:cubicBezTo>
                  <a:cubicBezTo>
                    <a:pt x="2770" y="2216"/>
                    <a:pt x="2770" y="2249"/>
                    <a:pt x="2770" y="2302"/>
                  </a:cubicBezTo>
                  <a:cubicBezTo>
                    <a:pt x="2770" y="2348"/>
                    <a:pt x="2783" y="2374"/>
                    <a:pt x="2796" y="2427"/>
                  </a:cubicBezTo>
                  <a:lnTo>
                    <a:pt x="2796" y="2427"/>
                  </a:lnTo>
                  <a:cubicBezTo>
                    <a:pt x="2744" y="2440"/>
                    <a:pt x="2711" y="2440"/>
                    <a:pt x="2658" y="2440"/>
                  </a:cubicBezTo>
                  <a:cubicBezTo>
                    <a:pt x="2658" y="2466"/>
                    <a:pt x="2658" y="2486"/>
                    <a:pt x="2658" y="2519"/>
                  </a:cubicBezTo>
                  <a:cubicBezTo>
                    <a:pt x="2658" y="2565"/>
                    <a:pt x="2671" y="2592"/>
                    <a:pt x="2684" y="2638"/>
                  </a:cubicBezTo>
                  <a:cubicBezTo>
                    <a:pt x="2691" y="2645"/>
                    <a:pt x="2704" y="2651"/>
                    <a:pt x="2704" y="2664"/>
                  </a:cubicBezTo>
                  <a:cubicBezTo>
                    <a:pt x="2704" y="2691"/>
                    <a:pt x="2704" y="2704"/>
                    <a:pt x="2704" y="2730"/>
                  </a:cubicBezTo>
                  <a:cubicBezTo>
                    <a:pt x="2704" y="2757"/>
                    <a:pt x="2684" y="2763"/>
                    <a:pt x="2671" y="2783"/>
                  </a:cubicBezTo>
                  <a:cubicBezTo>
                    <a:pt x="2651" y="2809"/>
                    <a:pt x="2638" y="2823"/>
                    <a:pt x="2618" y="2849"/>
                  </a:cubicBezTo>
                  <a:cubicBezTo>
                    <a:pt x="2572" y="2895"/>
                    <a:pt x="2552" y="2948"/>
                    <a:pt x="2493" y="2974"/>
                  </a:cubicBezTo>
                  <a:cubicBezTo>
                    <a:pt x="2434" y="3007"/>
                    <a:pt x="2387" y="3007"/>
                    <a:pt x="2354" y="3060"/>
                  </a:cubicBezTo>
                  <a:lnTo>
                    <a:pt x="2354" y="3060"/>
                  </a:lnTo>
                  <a:cubicBezTo>
                    <a:pt x="2308" y="3080"/>
                    <a:pt x="2275" y="3087"/>
                    <a:pt x="2242" y="3120"/>
                  </a:cubicBezTo>
                  <a:cubicBezTo>
                    <a:pt x="2216" y="3146"/>
                    <a:pt x="2216" y="3185"/>
                    <a:pt x="2183" y="3205"/>
                  </a:cubicBezTo>
                  <a:cubicBezTo>
                    <a:pt x="2150" y="3232"/>
                    <a:pt x="2124" y="3225"/>
                    <a:pt x="2084" y="3225"/>
                  </a:cubicBezTo>
                  <a:cubicBezTo>
                    <a:pt x="2038" y="3225"/>
                    <a:pt x="2011" y="3225"/>
                    <a:pt x="1965" y="3225"/>
                  </a:cubicBezTo>
                  <a:cubicBezTo>
                    <a:pt x="1932" y="3271"/>
                    <a:pt x="1913" y="3324"/>
                    <a:pt x="1853" y="3324"/>
                  </a:cubicBezTo>
                  <a:cubicBezTo>
                    <a:pt x="1787" y="3324"/>
                    <a:pt x="1754" y="3324"/>
                    <a:pt x="1688" y="3324"/>
                  </a:cubicBezTo>
                  <a:cubicBezTo>
                    <a:pt x="1642" y="3324"/>
                    <a:pt x="1629" y="3363"/>
                    <a:pt x="1583" y="3363"/>
                  </a:cubicBezTo>
                  <a:cubicBezTo>
                    <a:pt x="1517" y="3363"/>
                    <a:pt x="1477" y="3350"/>
                    <a:pt x="1411" y="3324"/>
                  </a:cubicBezTo>
                  <a:cubicBezTo>
                    <a:pt x="1372" y="3304"/>
                    <a:pt x="1345" y="3304"/>
                    <a:pt x="1312" y="3278"/>
                  </a:cubicBezTo>
                  <a:cubicBezTo>
                    <a:pt x="1286" y="3258"/>
                    <a:pt x="1273" y="3218"/>
                    <a:pt x="1240" y="3218"/>
                  </a:cubicBezTo>
                  <a:cubicBezTo>
                    <a:pt x="1174" y="3218"/>
                    <a:pt x="1141" y="3238"/>
                    <a:pt x="1081" y="3258"/>
                  </a:cubicBezTo>
                  <a:cubicBezTo>
                    <a:pt x="1062" y="3258"/>
                    <a:pt x="1042" y="3251"/>
                    <a:pt x="1022" y="3265"/>
                  </a:cubicBezTo>
                  <a:cubicBezTo>
                    <a:pt x="1002" y="3284"/>
                    <a:pt x="1009" y="3311"/>
                    <a:pt x="1009" y="3337"/>
                  </a:cubicBezTo>
                  <a:cubicBezTo>
                    <a:pt x="1009" y="3416"/>
                    <a:pt x="1088" y="3443"/>
                    <a:pt x="1088" y="3522"/>
                  </a:cubicBezTo>
                  <a:cubicBezTo>
                    <a:pt x="1088" y="3627"/>
                    <a:pt x="1029" y="3687"/>
                    <a:pt x="943" y="3753"/>
                  </a:cubicBezTo>
                  <a:cubicBezTo>
                    <a:pt x="910" y="3773"/>
                    <a:pt x="897" y="3799"/>
                    <a:pt x="864" y="3812"/>
                  </a:cubicBezTo>
                  <a:cubicBezTo>
                    <a:pt x="798" y="3845"/>
                    <a:pt x="765" y="3852"/>
                    <a:pt x="699" y="3878"/>
                  </a:cubicBezTo>
                  <a:cubicBezTo>
                    <a:pt x="659" y="3891"/>
                    <a:pt x="639" y="3911"/>
                    <a:pt x="600" y="3911"/>
                  </a:cubicBezTo>
                  <a:cubicBezTo>
                    <a:pt x="481" y="3911"/>
                    <a:pt x="461" y="3779"/>
                    <a:pt x="349" y="3739"/>
                  </a:cubicBezTo>
                  <a:cubicBezTo>
                    <a:pt x="283" y="3720"/>
                    <a:pt x="237" y="3720"/>
                    <a:pt x="171" y="3680"/>
                  </a:cubicBezTo>
                  <a:cubicBezTo>
                    <a:pt x="132" y="3654"/>
                    <a:pt x="112" y="3621"/>
                    <a:pt x="72" y="3594"/>
                  </a:cubicBezTo>
                  <a:lnTo>
                    <a:pt x="72" y="3594"/>
                  </a:lnTo>
                  <a:cubicBezTo>
                    <a:pt x="6" y="3390"/>
                    <a:pt x="6" y="3390"/>
                    <a:pt x="6" y="3390"/>
                  </a:cubicBezTo>
                  <a:cubicBezTo>
                    <a:pt x="26" y="3317"/>
                    <a:pt x="52" y="3278"/>
                    <a:pt x="52" y="3205"/>
                  </a:cubicBezTo>
                  <a:cubicBezTo>
                    <a:pt x="52" y="3152"/>
                    <a:pt x="6" y="3126"/>
                    <a:pt x="6" y="3073"/>
                  </a:cubicBezTo>
                  <a:cubicBezTo>
                    <a:pt x="6" y="3060"/>
                    <a:pt x="13" y="3053"/>
                    <a:pt x="13" y="3040"/>
                  </a:cubicBezTo>
                  <a:cubicBezTo>
                    <a:pt x="13" y="2994"/>
                    <a:pt x="0" y="2961"/>
                    <a:pt x="0" y="2915"/>
                  </a:cubicBezTo>
                  <a:cubicBezTo>
                    <a:pt x="0" y="2902"/>
                    <a:pt x="13" y="2902"/>
                    <a:pt x="20" y="2895"/>
                  </a:cubicBezTo>
                  <a:cubicBezTo>
                    <a:pt x="39" y="2889"/>
                    <a:pt x="46" y="2876"/>
                    <a:pt x="72" y="2876"/>
                  </a:cubicBezTo>
                  <a:cubicBezTo>
                    <a:pt x="85" y="2876"/>
                    <a:pt x="92" y="2876"/>
                    <a:pt x="105" y="2876"/>
                  </a:cubicBezTo>
                  <a:cubicBezTo>
                    <a:pt x="184" y="2546"/>
                    <a:pt x="184" y="2546"/>
                    <a:pt x="184" y="2546"/>
                  </a:cubicBezTo>
                  <a:cubicBezTo>
                    <a:pt x="191" y="2526"/>
                    <a:pt x="204" y="2519"/>
                    <a:pt x="204" y="2506"/>
                  </a:cubicBezTo>
                  <a:cubicBezTo>
                    <a:pt x="198" y="2453"/>
                    <a:pt x="204" y="2420"/>
                    <a:pt x="204" y="2374"/>
                  </a:cubicBezTo>
                  <a:cubicBezTo>
                    <a:pt x="204" y="2341"/>
                    <a:pt x="237" y="2328"/>
                    <a:pt x="257" y="2308"/>
                  </a:cubicBezTo>
                  <a:cubicBezTo>
                    <a:pt x="290" y="2275"/>
                    <a:pt x="330" y="2269"/>
                    <a:pt x="376" y="2269"/>
                  </a:cubicBezTo>
                  <a:cubicBezTo>
                    <a:pt x="409" y="2269"/>
                    <a:pt x="428" y="2282"/>
                    <a:pt x="461" y="2282"/>
                  </a:cubicBezTo>
                  <a:cubicBezTo>
                    <a:pt x="527" y="2282"/>
                    <a:pt x="560" y="2236"/>
                    <a:pt x="626" y="2236"/>
                  </a:cubicBezTo>
                  <a:cubicBezTo>
                    <a:pt x="633" y="2236"/>
                    <a:pt x="639" y="2236"/>
                    <a:pt x="653" y="2236"/>
                  </a:cubicBezTo>
                  <a:cubicBezTo>
                    <a:pt x="699" y="2203"/>
                    <a:pt x="712" y="2183"/>
                    <a:pt x="758" y="2150"/>
                  </a:cubicBezTo>
                  <a:cubicBezTo>
                    <a:pt x="778" y="2137"/>
                    <a:pt x="785" y="2124"/>
                    <a:pt x="811" y="2117"/>
                  </a:cubicBezTo>
                  <a:cubicBezTo>
                    <a:pt x="844" y="2104"/>
                    <a:pt x="877" y="2117"/>
                    <a:pt x="897" y="2091"/>
                  </a:cubicBezTo>
                  <a:cubicBezTo>
                    <a:pt x="917" y="2064"/>
                    <a:pt x="903" y="2044"/>
                    <a:pt x="923" y="2018"/>
                  </a:cubicBezTo>
                  <a:cubicBezTo>
                    <a:pt x="956" y="1979"/>
                    <a:pt x="989" y="1972"/>
                    <a:pt x="1042" y="1959"/>
                  </a:cubicBezTo>
                  <a:cubicBezTo>
                    <a:pt x="1075" y="1952"/>
                    <a:pt x="1088" y="1919"/>
                    <a:pt x="1114" y="1919"/>
                  </a:cubicBezTo>
                  <a:cubicBezTo>
                    <a:pt x="1174" y="1919"/>
                    <a:pt x="1207" y="1939"/>
                    <a:pt x="1266" y="1959"/>
                  </a:cubicBezTo>
                  <a:cubicBezTo>
                    <a:pt x="1312" y="1972"/>
                    <a:pt x="1345" y="1972"/>
                    <a:pt x="1391" y="1998"/>
                  </a:cubicBezTo>
                  <a:cubicBezTo>
                    <a:pt x="1424" y="2011"/>
                    <a:pt x="1438" y="2038"/>
                    <a:pt x="1477" y="2038"/>
                  </a:cubicBezTo>
                  <a:cubicBezTo>
                    <a:pt x="1550" y="2038"/>
                    <a:pt x="1576" y="1959"/>
                    <a:pt x="1589" y="1886"/>
                  </a:cubicBezTo>
                  <a:cubicBezTo>
                    <a:pt x="1589" y="1853"/>
                    <a:pt x="1603" y="1840"/>
                    <a:pt x="1603" y="1813"/>
                  </a:cubicBezTo>
                  <a:cubicBezTo>
                    <a:pt x="1603" y="1787"/>
                    <a:pt x="1603" y="1767"/>
                    <a:pt x="1603" y="1741"/>
                  </a:cubicBezTo>
                  <a:cubicBezTo>
                    <a:pt x="1603" y="1682"/>
                    <a:pt x="1536" y="1668"/>
                    <a:pt x="1510" y="1616"/>
                  </a:cubicBezTo>
                  <a:cubicBezTo>
                    <a:pt x="1497" y="1602"/>
                    <a:pt x="1504" y="1583"/>
                    <a:pt x="1504" y="1563"/>
                  </a:cubicBezTo>
                  <a:cubicBezTo>
                    <a:pt x="1504" y="1543"/>
                    <a:pt x="1504" y="1537"/>
                    <a:pt x="1504" y="1517"/>
                  </a:cubicBezTo>
                  <a:cubicBezTo>
                    <a:pt x="1504" y="1490"/>
                    <a:pt x="1510" y="1477"/>
                    <a:pt x="1510" y="1451"/>
                  </a:cubicBezTo>
                  <a:cubicBezTo>
                    <a:pt x="1510" y="1405"/>
                    <a:pt x="1550" y="1385"/>
                    <a:pt x="1583" y="1365"/>
                  </a:cubicBezTo>
                  <a:cubicBezTo>
                    <a:pt x="1603" y="1345"/>
                    <a:pt x="1609" y="1326"/>
                    <a:pt x="1616" y="1306"/>
                  </a:cubicBezTo>
                  <a:cubicBezTo>
                    <a:pt x="1622" y="1286"/>
                    <a:pt x="1635" y="1279"/>
                    <a:pt x="1642" y="1259"/>
                  </a:cubicBezTo>
                  <a:cubicBezTo>
                    <a:pt x="1668" y="1180"/>
                    <a:pt x="1695" y="1134"/>
                    <a:pt x="1695" y="1042"/>
                  </a:cubicBezTo>
                  <a:cubicBezTo>
                    <a:pt x="1695" y="989"/>
                    <a:pt x="1682" y="956"/>
                    <a:pt x="1655" y="916"/>
                  </a:cubicBezTo>
                  <a:cubicBezTo>
                    <a:pt x="1649" y="903"/>
                    <a:pt x="1629" y="903"/>
                    <a:pt x="1629" y="884"/>
                  </a:cubicBezTo>
                  <a:cubicBezTo>
                    <a:pt x="1629" y="844"/>
                    <a:pt x="1662" y="818"/>
                    <a:pt x="1662" y="771"/>
                  </a:cubicBezTo>
                  <a:cubicBezTo>
                    <a:pt x="1662" y="739"/>
                    <a:pt x="1655" y="719"/>
                    <a:pt x="1629" y="692"/>
                  </a:cubicBezTo>
                  <a:cubicBezTo>
                    <a:pt x="1629" y="679"/>
                    <a:pt x="1609" y="679"/>
                    <a:pt x="1609" y="672"/>
                  </a:cubicBezTo>
                  <a:cubicBezTo>
                    <a:pt x="1609" y="626"/>
                    <a:pt x="1655" y="613"/>
                    <a:pt x="1688" y="587"/>
                  </a:cubicBezTo>
                  <a:cubicBezTo>
                    <a:pt x="1721" y="554"/>
                    <a:pt x="1741" y="534"/>
                    <a:pt x="1754" y="488"/>
                  </a:cubicBezTo>
                  <a:cubicBezTo>
                    <a:pt x="1767" y="442"/>
                    <a:pt x="1774" y="415"/>
                    <a:pt x="1787" y="369"/>
                  </a:cubicBezTo>
                  <a:cubicBezTo>
                    <a:pt x="1800" y="336"/>
                    <a:pt x="1814" y="297"/>
                    <a:pt x="1847" y="297"/>
                  </a:cubicBezTo>
                  <a:cubicBezTo>
                    <a:pt x="1873" y="297"/>
                    <a:pt x="1879" y="316"/>
                    <a:pt x="1899" y="316"/>
                  </a:cubicBezTo>
                  <a:cubicBezTo>
                    <a:pt x="1952" y="316"/>
                    <a:pt x="1965" y="264"/>
                    <a:pt x="1992" y="231"/>
                  </a:cubicBezTo>
                  <a:cubicBezTo>
                    <a:pt x="2018" y="191"/>
                    <a:pt x="2058" y="185"/>
                    <a:pt x="2104" y="178"/>
                  </a:cubicBezTo>
                  <a:cubicBezTo>
                    <a:pt x="2137" y="178"/>
                    <a:pt x="2163" y="178"/>
                    <a:pt x="2190" y="158"/>
                  </a:cubicBezTo>
                  <a:cubicBezTo>
                    <a:pt x="2236" y="118"/>
                    <a:pt x="2229" y="59"/>
                    <a:pt x="225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3" name="Freeform 27"/>
            <p:cNvSpPr>
              <a:spLocks noChangeArrowheads="1"/>
            </p:cNvSpPr>
            <p:nvPr/>
          </p:nvSpPr>
          <p:spPr bwMode="auto">
            <a:xfrm>
              <a:off x="5553507" y="5675307"/>
              <a:ext cx="2108063" cy="1935162"/>
            </a:xfrm>
            <a:custGeom>
              <a:avLst/>
              <a:gdLst>
                <a:gd name="T0" fmla="*/ 5777 w 5857"/>
                <a:gd name="T1" fmla="*/ 1385 h 5375"/>
                <a:gd name="T2" fmla="*/ 5829 w 5857"/>
                <a:gd name="T3" fmla="*/ 1675 h 5375"/>
                <a:gd name="T4" fmla="*/ 5777 w 5857"/>
                <a:gd name="T5" fmla="*/ 1972 h 5375"/>
                <a:gd name="T6" fmla="*/ 5803 w 5857"/>
                <a:gd name="T7" fmla="*/ 2216 h 5375"/>
                <a:gd name="T8" fmla="*/ 5750 w 5857"/>
                <a:gd name="T9" fmla="*/ 2440 h 5375"/>
                <a:gd name="T10" fmla="*/ 5678 w 5857"/>
                <a:gd name="T11" fmla="*/ 2665 h 5375"/>
                <a:gd name="T12" fmla="*/ 5473 w 5857"/>
                <a:gd name="T13" fmla="*/ 3073 h 5375"/>
                <a:gd name="T14" fmla="*/ 5387 w 5857"/>
                <a:gd name="T15" fmla="*/ 3324 h 5375"/>
                <a:gd name="T16" fmla="*/ 5328 w 5857"/>
                <a:gd name="T17" fmla="*/ 3555 h 5375"/>
                <a:gd name="T18" fmla="*/ 5262 w 5857"/>
                <a:gd name="T19" fmla="*/ 3824 h 5375"/>
                <a:gd name="T20" fmla="*/ 5091 w 5857"/>
                <a:gd name="T21" fmla="*/ 4055 h 5375"/>
                <a:gd name="T22" fmla="*/ 4946 w 5857"/>
                <a:gd name="T23" fmla="*/ 4101 h 5375"/>
                <a:gd name="T24" fmla="*/ 4873 w 5857"/>
                <a:gd name="T25" fmla="*/ 4293 h 5375"/>
                <a:gd name="T26" fmla="*/ 4662 w 5857"/>
                <a:gd name="T27" fmla="*/ 4458 h 5375"/>
                <a:gd name="T28" fmla="*/ 4530 w 5857"/>
                <a:gd name="T29" fmla="*/ 4517 h 5375"/>
                <a:gd name="T30" fmla="*/ 4405 w 5857"/>
                <a:gd name="T31" fmla="*/ 4596 h 5375"/>
                <a:gd name="T32" fmla="*/ 4365 w 5857"/>
                <a:gd name="T33" fmla="*/ 4781 h 5375"/>
                <a:gd name="T34" fmla="*/ 4121 w 5857"/>
                <a:gd name="T35" fmla="*/ 5012 h 5375"/>
                <a:gd name="T36" fmla="*/ 4088 w 5857"/>
                <a:gd name="T37" fmla="*/ 5183 h 5375"/>
                <a:gd name="T38" fmla="*/ 4128 w 5857"/>
                <a:gd name="T39" fmla="*/ 5328 h 5375"/>
                <a:gd name="T40" fmla="*/ 3982 w 5857"/>
                <a:gd name="T41" fmla="*/ 5262 h 5375"/>
                <a:gd name="T42" fmla="*/ 3877 w 5857"/>
                <a:gd name="T43" fmla="*/ 5150 h 5375"/>
                <a:gd name="T44" fmla="*/ 3515 w 5857"/>
                <a:gd name="T45" fmla="*/ 5111 h 5375"/>
                <a:gd name="T46" fmla="*/ 3284 w 5857"/>
                <a:gd name="T47" fmla="*/ 5117 h 5375"/>
                <a:gd name="T48" fmla="*/ 3040 w 5857"/>
                <a:gd name="T49" fmla="*/ 5256 h 5375"/>
                <a:gd name="T50" fmla="*/ 2790 w 5857"/>
                <a:gd name="T51" fmla="*/ 5183 h 5375"/>
                <a:gd name="T52" fmla="*/ 2750 w 5857"/>
                <a:gd name="T53" fmla="*/ 5124 h 5375"/>
                <a:gd name="T54" fmla="*/ 2486 w 5857"/>
                <a:gd name="T55" fmla="*/ 5209 h 5375"/>
                <a:gd name="T56" fmla="*/ 2308 w 5857"/>
                <a:gd name="T57" fmla="*/ 5308 h 5375"/>
                <a:gd name="T58" fmla="*/ 2051 w 5857"/>
                <a:gd name="T59" fmla="*/ 5328 h 5375"/>
                <a:gd name="T60" fmla="*/ 1932 w 5857"/>
                <a:gd name="T61" fmla="*/ 5176 h 5375"/>
                <a:gd name="T62" fmla="*/ 1879 w 5857"/>
                <a:gd name="T63" fmla="*/ 5190 h 5375"/>
                <a:gd name="T64" fmla="*/ 1827 w 5857"/>
                <a:gd name="T65" fmla="*/ 5091 h 5375"/>
                <a:gd name="T66" fmla="*/ 1616 w 5857"/>
                <a:gd name="T67" fmla="*/ 4919 h 5375"/>
                <a:gd name="T68" fmla="*/ 1589 w 5857"/>
                <a:gd name="T69" fmla="*/ 4787 h 5375"/>
                <a:gd name="T70" fmla="*/ 1655 w 5857"/>
                <a:gd name="T71" fmla="*/ 4458 h 5375"/>
                <a:gd name="T72" fmla="*/ 1404 w 5857"/>
                <a:gd name="T73" fmla="*/ 4477 h 5375"/>
                <a:gd name="T74" fmla="*/ 521 w 5857"/>
                <a:gd name="T75" fmla="*/ 3884 h 5375"/>
                <a:gd name="T76" fmla="*/ 699 w 5857"/>
                <a:gd name="T77" fmla="*/ 3877 h 5375"/>
                <a:gd name="T78" fmla="*/ 732 w 5857"/>
                <a:gd name="T79" fmla="*/ 3528 h 5375"/>
                <a:gd name="T80" fmla="*/ 633 w 5857"/>
                <a:gd name="T81" fmla="*/ 3245 h 5375"/>
                <a:gd name="T82" fmla="*/ 455 w 5857"/>
                <a:gd name="T83" fmla="*/ 3080 h 5375"/>
                <a:gd name="T84" fmla="*/ 541 w 5857"/>
                <a:gd name="T85" fmla="*/ 2968 h 5375"/>
                <a:gd name="T86" fmla="*/ 837 w 5857"/>
                <a:gd name="T87" fmla="*/ 2533 h 5375"/>
                <a:gd name="T88" fmla="*/ 930 w 5857"/>
                <a:gd name="T89" fmla="*/ 2328 h 5375"/>
                <a:gd name="T90" fmla="*/ 857 w 5857"/>
                <a:gd name="T91" fmla="*/ 2137 h 5375"/>
                <a:gd name="T92" fmla="*/ 778 w 5857"/>
                <a:gd name="T93" fmla="*/ 1833 h 5375"/>
                <a:gd name="T94" fmla="*/ 560 w 5857"/>
                <a:gd name="T95" fmla="*/ 1781 h 5375"/>
                <a:gd name="T96" fmla="*/ 277 w 5857"/>
                <a:gd name="T97" fmla="*/ 1524 h 5375"/>
                <a:gd name="T98" fmla="*/ 171 w 5857"/>
                <a:gd name="T99" fmla="*/ 844 h 5375"/>
                <a:gd name="T100" fmla="*/ 1919 w 5857"/>
                <a:gd name="T101" fmla="*/ 659 h 5375"/>
                <a:gd name="T102" fmla="*/ 1985 w 5857"/>
                <a:gd name="T103" fmla="*/ 429 h 5375"/>
                <a:gd name="T104" fmla="*/ 2018 w 5857"/>
                <a:gd name="T105" fmla="*/ 283 h 5375"/>
                <a:gd name="T106" fmla="*/ 2236 w 5857"/>
                <a:gd name="T107" fmla="*/ 125 h 5375"/>
                <a:gd name="T108" fmla="*/ 2255 w 5857"/>
                <a:gd name="T109" fmla="*/ 409 h 5375"/>
                <a:gd name="T110" fmla="*/ 2335 w 5857"/>
                <a:gd name="T111" fmla="*/ 607 h 5375"/>
                <a:gd name="T112" fmla="*/ 2605 w 5857"/>
                <a:gd name="T113" fmla="*/ 897 h 5375"/>
                <a:gd name="T114" fmla="*/ 2724 w 5857"/>
                <a:gd name="T115" fmla="*/ 1029 h 5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57" h="5375">
                  <a:moveTo>
                    <a:pt x="5777" y="1385"/>
                  </a:moveTo>
                  <a:lnTo>
                    <a:pt x="5777" y="1385"/>
                  </a:lnTo>
                  <a:cubicBezTo>
                    <a:pt x="5816" y="1444"/>
                    <a:pt x="5856" y="1490"/>
                    <a:pt x="5856" y="1556"/>
                  </a:cubicBezTo>
                  <a:cubicBezTo>
                    <a:pt x="5856" y="1603"/>
                    <a:pt x="5836" y="1629"/>
                    <a:pt x="5829" y="1675"/>
                  </a:cubicBezTo>
                  <a:cubicBezTo>
                    <a:pt x="5816" y="1748"/>
                    <a:pt x="5829" y="1794"/>
                    <a:pt x="5803" y="1860"/>
                  </a:cubicBezTo>
                  <a:cubicBezTo>
                    <a:pt x="5790" y="1906"/>
                    <a:pt x="5777" y="1932"/>
                    <a:pt x="5777" y="1972"/>
                  </a:cubicBezTo>
                  <a:cubicBezTo>
                    <a:pt x="5777" y="2038"/>
                    <a:pt x="5803" y="2071"/>
                    <a:pt x="5803" y="2130"/>
                  </a:cubicBezTo>
                  <a:cubicBezTo>
                    <a:pt x="5803" y="2163"/>
                    <a:pt x="5803" y="2183"/>
                    <a:pt x="5803" y="2216"/>
                  </a:cubicBezTo>
                  <a:cubicBezTo>
                    <a:pt x="5803" y="2262"/>
                    <a:pt x="5790" y="2289"/>
                    <a:pt x="5777" y="2328"/>
                  </a:cubicBezTo>
                  <a:cubicBezTo>
                    <a:pt x="5757" y="2374"/>
                    <a:pt x="5764" y="2401"/>
                    <a:pt x="5750" y="2440"/>
                  </a:cubicBezTo>
                  <a:cubicBezTo>
                    <a:pt x="5717" y="2533"/>
                    <a:pt x="5697" y="2572"/>
                    <a:pt x="5678" y="2665"/>
                  </a:cubicBezTo>
                  <a:lnTo>
                    <a:pt x="5678" y="2665"/>
                  </a:lnTo>
                  <a:cubicBezTo>
                    <a:pt x="5598" y="2737"/>
                    <a:pt x="5592" y="2803"/>
                    <a:pt x="5559" y="2909"/>
                  </a:cubicBezTo>
                  <a:cubicBezTo>
                    <a:pt x="5539" y="2975"/>
                    <a:pt x="5500" y="3008"/>
                    <a:pt x="5473" y="3073"/>
                  </a:cubicBezTo>
                  <a:cubicBezTo>
                    <a:pt x="5460" y="3120"/>
                    <a:pt x="5460" y="3153"/>
                    <a:pt x="5434" y="3199"/>
                  </a:cubicBezTo>
                  <a:cubicBezTo>
                    <a:pt x="5407" y="3245"/>
                    <a:pt x="5407" y="3278"/>
                    <a:pt x="5387" y="3324"/>
                  </a:cubicBezTo>
                  <a:cubicBezTo>
                    <a:pt x="5374" y="3364"/>
                    <a:pt x="5341" y="3383"/>
                    <a:pt x="5335" y="3430"/>
                  </a:cubicBezTo>
                  <a:cubicBezTo>
                    <a:pt x="5328" y="3476"/>
                    <a:pt x="5335" y="3509"/>
                    <a:pt x="5328" y="3555"/>
                  </a:cubicBezTo>
                  <a:cubicBezTo>
                    <a:pt x="5308" y="3626"/>
                    <a:pt x="5262" y="3660"/>
                    <a:pt x="5262" y="3732"/>
                  </a:cubicBezTo>
                  <a:cubicBezTo>
                    <a:pt x="5262" y="3772"/>
                    <a:pt x="5262" y="3791"/>
                    <a:pt x="5262" y="3824"/>
                  </a:cubicBezTo>
                  <a:cubicBezTo>
                    <a:pt x="5262" y="3890"/>
                    <a:pt x="5196" y="3897"/>
                    <a:pt x="5176" y="3956"/>
                  </a:cubicBezTo>
                  <a:cubicBezTo>
                    <a:pt x="5157" y="4003"/>
                    <a:pt x="5143" y="4055"/>
                    <a:pt x="5091" y="4055"/>
                  </a:cubicBezTo>
                  <a:cubicBezTo>
                    <a:pt x="5058" y="4055"/>
                    <a:pt x="5044" y="4042"/>
                    <a:pt x="5018" y="4042"/>
                  </a:cubicBezTo>
                  <a:cubicBezTo>
                    <a:pt x="4979" y="4042"/>
                    <a:pt x="4965" y="4075"/>
                    <a:pt x="4946" y="4101"/>
                  </a:cubicBezTo>
                  <a:cubicBezTo>
                    <a:pt x="4899" y="4147"/>
                    <a:pt x="4860" y="4180"/>
                    <a:pt x="4860" y="4246"/>
                  </a:cubicBezTo>
                  <a:cubicBezTo>
                    <a:pt x="4860" y="4266"/>
                    <a:pt x="4873" y="4273"/>
                    <a:pt x="4873" y="4293"/>
                  </a:cubicBezTo>
                  <a:cubicBezTo>
                    <a:pt x="4873" y="4359"/>
                    <a:pt x="4853" y="4411"/>
                    <a:pt x="4800" y="4451"/>
                  </a:cubicBezTo>
                  <a:cubicBezTo>
                    <a:pt x="4761" y="4477"/>
                    <a:pt x="4715" y="4458"/>
                    <a:pt x="4662" y="4458"/>
                  </a:cubicBezTo>
                  <a:cubicBezTo>
                    <a:pt x="4629" y="4458"/>
                    <a:pt x="4609" y="4458"/>
                    <a:pt x="4576" y="4464"/>
                  </a:cubicBezTo>
                  <a:cubicBezTo>
                    <a:pt x="4550" y="4471"/>
                    <a:pt x="4550" y="4504"/>
                    <a:pt x="4530" y="4517"/>
                  </a:cubicBezTo>
                  <a:cubicBezTo>
                    <a:pt x="4510" y="4530"/>
                    <a:pt x="4497" y="4543"/>
                    <a:pt x="4477" y="4550"/>
                  </a:cubicBezTo>
                  <a:cubicBezTo>
                    <a:pt x="4444" y="4557"/>
                    <a:pt x="4405" y="4563"/>
                    <a:pt x="4405" y="4596"/>
                  </a:cubicBezTo>
                  <a:cubicBezTo>
                    <a:pt x="4405" y="4622"/>
                    <a:pt x="4405" y="4642"/>
                    <a:pt x="4405" y="4669"/>
                  </a:cubicBezTo>
                  <a:cubicBezTo>
                    <a:pt x="4405" y="4715"/>
                    <a:pt x="4385" y="4734"/>
                    <a:pt x="4365" y="4781"/>
                  </a:cubicBezTo>
                  <a:cubicBezTo>
                    <a:pt x="4352" y="4820"/>
                    <a:pt x="4345" y="4847"/>
                    <a:pt x="4312" y="4873"/>
                  </a:cubicBezTo>
                  <a:cubicBezTo>
                    <a:pt x="4240" y="4919"/>
                    <a:pt x="4174" y="4939"/>
                    <a:pt x="4121" y="5012"/>
                  </a:cubicBezTo>
                  <a:cubicBezTo>
                    <a:pt x="4095" y="5051"/>
                    <a:pt x="4062" y="5071"/>
                    <a:pt x="4062" y="5124"/>
                  </a:cubicBezTo>
                  <a:cubicBezTo>
                    <a:pt x="4062" y="5143"/>
                    <a:pt x="4075" y="5163"/>
                    <a:pt x="4088" y="5183"/>
                  </a:cubicBezTo>
                  <a:cubicBezTo>
                    <a:pt x="4108" y="5229"/>
                    <a:pt x="4121" y="5269"/>
                    <a:pt x="4128" y="5328"/>
                  </a:cubicBezTo>
                  <a:lnTo>
                    <a:pt x="4128" y="5328"/>
                  </a:lnTo>
                  <a:cubicBezTo>
                    <a:pt x="4088" y="5328"/>
                    <a:pt x="4075" y="5302"/>
                    <a:pt x="4035" y="5288"/>
                  </a:cubicBezTo>
                  <a:cubicBezTo>
                    <a:pt x="4015" y="5275"/>
                    <a:pt x="3996" y="5282"/>
                    <a:pt x="3982" y="5262"/>
                  </a:cubicBezTo>
                  <a:cubicBezTo>
                    <a:pt x="3956" y="5236"/>
                    <a:pt x="3969" y="5203"/>
                    <a:pt x="3956" y="5176"/>
                  </a:cubicBezTo>
                  <a:cubicBezTo>
                    <a:pt x="3943" y="5143"/>
                    <a:pt x="3910" y="5150"/>
                    <a:pt x="3877" y="5150"/>
                  </a:cubicBezTo>
                  <a:cubicBezTo>
                    <a:pt x="3778" y="5150"/>
                    <a:pt x="3725" y="5183"/>
                    <a:pt x="3621" y="5183"/>
                  </a:cubicBezTo>
                  <a:cubicBezTo>
                    <a:pt x="3575" y="5183"/>
                    <a:pt x="3528" y="5157"/>
                    <a:pt x="3515" y="5111"/>
                  </a:cubicBezTo>
                  <a:cubicBezTo>
                    <a:pt x="3449" y="5111"/>
                    <a:pt x="3416" y="5111"/>
                    <a:pt x="3350" y="5111"/>
                  </a:cubicBezTo>
                  <a:cubicBezTo>
                    <a:pt x="3324" y="5111"/>
                    <a:pt x="3311" y="5117"/>
                    <a:pt x="3284" y="5117"/>
                  </a:cubicBezTo>
                  <a:cubicBezTo>
                    <a:pt x="3245" y="5117"/>
                    <a:pt x="3218" y="5104"/>
                    <a:pt x="3179" y="5117"/>
                  </a:cubicBezTo>
                  <a:cubicBezTo>
                    <a:pt x="3106" y="5143"/>
                    <a:pt x="3113" y="5256"/>
                    <a:pt x="3040" y="5256"/>
                  </a:cubicBezTo>
                  <a:cubicBezTo>
                    <a:pt x="3014" y="5256"/>
                    <a:pt x="2994" y="5256"/>
                    <a:pt x="2968" y="5256"/>
                  </a:cubicBezTo>
                  <a:cubicBezTo>
                    <a:pt x="2895" y="5256"/>
                    <a:pt x="2849" y="5223"/>
                    <a:pt x="2790" y="5183"/>
                  </a:cubicBezTo>
                  <a:cubicBezTo>
                    <a:pt x="2783" y="5170"/>
                    <a:pt x="2770" y="5163"/>
                    <a:pt x="2763" y="5150"/>
                  </a:cubicBezTo>
                  <a:cubicBezTo>
                    <a:pt x="2757" y="5143"/>
                    <a:pt x="2763" y="5124"/>
                    <a:pt x="2750" y="5124"/>
                  </a:cubicBezTo>
                  <a:cubicBezTo>
                    <a:pt x="2684" y="5124"/>
                    <a:pt x="2651" y="5143"/>
                    <a:pt x="2592" y="5170"/>
                  </a:cubicBezTo>
                  <a:cubicBezTo>
                    <a:pt x="2552" y="5190"/>
                    <a:pt x="2513" y="5176"/>
                    <a:pt x="2486" y="5209"/>
                  </a:cubicBezTo>
                  <a:cubicBezTo>
                    <a:pt x="2466" y="5229"/>
                    <a:pt x="2480" y="5256"/>
                    <a:pt x="2453" y="5269"/>
                  </a:cubicBezTo>
                  <a:cubicBezTo>
                    <a:pt x="2407" y="5308"/>
                    <a:pt x="2361" y="5295"/>
                    <a:pt x="2308" y="5308"/>
                  </a:cubicBezTo>
                  <a:cubicBezTo>
                    <a:pt x="2262" y="5322"/>
                    <a:pt x="2249" y="5374"/>
                    <a:pt x="2196" y="5374"/>
                  </a:cubicBezTo>
                  <a:cubicBezTo>
                    <a:pt x="2137" y="5374"/>
                    <a:pt x="2097" y="5368"/>
                    <a:pt x="2051" y="5328"/>
                  </a:cubicBezTo>
                  <a:cubicBezTo>
                    <a:pt x="2011" y="5295"/>
                    <a:pt x="1998" y="5269"/>
                    <a:pt x="1972" y="5223"/>
                  </a:cubicBezTo>
                  <a:cubicBezTo>
                    <a:pt x="1965" y="5203"/>
                    <a:pt x="1952" y="5176"/>
                    <a:pt x="1932" y="5176"/>
                  </a:cubicBezTo>
                  <a:cubicBezTo>
                    <a:pt x="1912" y="5176"/>
                    <a:pt x="1899" y="5190"/>
                    <a:pt x="1879" y="5190"/>
                  </a:cubicBezTo>
                  <a:lnTo>
                    <a:pt x="1879" y="5190"/>
                  </a:lnTo>
                  <a:cubicBezTo>
                    <a:pt x="1873" y="5163"/>
                    <a:pt x="1873" y="5143"/>
                    <a:pt x="1860" y="5117"/>
                  </a:cubicBezTo>
                  <a:cubicBezTo>
                    <a:pt x="1853" y="5104"/>
                    <a:pt x="1840" y="5097"/>
                    <a:pt x="1827" y="5091"/>
                  </a:cubicBezTo>
                  <a:cubicBezTo>
                    <a:pt x="1774" y="5064"/>
                    <a:pt x="1741" y="5044"/>
                    <a:pt x="1688" y="5018"/>
                  </a:cubicBezTo>
                  <a:cubicBezTo>
                    <a:pt x="1642" y="4998"/>
                    <a:pt x="1635" y="4965"/>
                    <a:pt x="1616" y="4919"/>
                  </a:cubicBezTo>
                  <a:cubicBezTo>
                    <a:pt x="1609" y="4893"/>
                    <a:pt x="1589" y="4880"/>
                    <a:pt x="1589" y="4853"/>
                  </a:cubicBezTo>
                  <a:cubicBezTo>
                    <a:pt x="1589" y="4827"/>
                    <a:pt x="1589" y="4807"/>
                    <a:pt x="1589" y="4787"/>
                  </a:cubicBezTo>
                  <a:cubicBezTo>
                    <a:pt x="1589" y="4669"/>
                    <a:pt x="1688" y="4622"/>
                    <a:pt x="1688" y="4504"/>
                  </a:cubicBezTo>
                  <a:cubicBezTo>
                    <a:pt x="1688" y="4484"/>
                    <a:pt x="1682" y="4458"/>
                    <a:pt x="1655" y="4458"/>
                  </a:cubicBezTo>
                  <a:cubicBezTo>
                    <a:pt x="1589" y="4458"/>
                    <a:pt x="1556" y="4504"/>
                    <a:pt x="1484" y="4504"/>
                  </a:cubicBezTo>
                  <a:cubicBezTo>
                    <a:pt x="1451" y="4504"/>
                    <a:pt x="1438" y="4490"/>
                    <a:pt x="1404" y="4477"/>
                  </a:cubicBezTo>
                  <a:cubicBezTo>
                    <a:pt x="778" y="4464"/>
                    <a:pt x="778" y="4464"/>
                    <a:pt x="778" y="4464"/>
                  </a:cubicBezTo>
                  <a:cubicBezTo>
                    <a:pt x="521" y="3884"/>
                    <a:pt x="521" y="3884"/>
                    <a:pt x="521" y="3884"/>
                  </a:cubicBezTo>
                  <a:cubicBezTo>
                    <a:pt x="547" y="3884"/>
                    <a:pt x="560" y="3877"/>
                    <a:pt x="580" y="3877"/>
                  </a:cubicBezTo>
                  <a:cubicBezTo>
                    <a:pt x="626" y="3877"/>
                    <a:pt x="653" y="3877"/>
                    <a:pt x="699" y="3877"/>
                  </a:cubicBezTo>
                  <a:cubicBezTo>
                    <a:pt x="699" y="3831"/>
                    <a:pt x="699" y="3811"/>
                    <a:pt x="699" y="3765"/>
                  </a:cubicBezTo>
                  <a:cubicBezTo>
                    <a:pt x="699" y="3673"/>
                    <a:pt x="732" y="3620"/>
                    <a:pt x="732" y="3528"/>
                  </a:cubicBezTo>
                  <a:cubicBezTo>
                    <a:pt x="732" y="3469"/>
                    <a:pt x="679" y="3449"/>
                    <a:pt x="666" y="3397"/>
                  </a:cubicBezTo>
                  <a:cubicBezTo>
                    <a:pt x="646" y="3337"/>
                    <a:pt x="646" y="3304"/>
                    <a:pt x="633" y="3245"/>
                  </a:cubicBezTo>
                  <a:cubicBezTo>
                    <a:pt x="613" y="3186"/>
                    <a:pt x="573" y="3159"/>
                    <a:pt x="514" y="3126"/>
                  </a:cubicBezTo>
                  <a:cubicBezTo>
                    <a:pt x="494" y="3113"/>
                    <a:pt x="474" y="3093"/>
                    <a:pt x="455" y="3080"/>
                  </a:cubicBezTo>
                  <a:lnTo>
                    <a:pt x="455" y="3080"/>
                  </a:lnTo>
                  <a:cubicBezTo>
                    <a:pt x="474" y="3027"/>
                    <a:pt x="501" y="3014"/>
                    <a:pt x="541" y="2968"/>
                  </a:cubicBezTo>
                  <a:cubicBezTo>
                    <a:pt x="613" y="2869"/>
                    <a:pt x="659" y="2823"/>
                    <a:pt x="752" y="2730"/>
                  </a:cubicBezTo>
                  <a:cubicBezTo>
                    <a:pt x="811" y="2671"/>
                    <a:pt x="817" y="2618"/>
                    <a:pt x="837" y="2533"/>
                  </a:cubicBezTo>
                  <a:cubicBezTo>
                    <a:pt x="850" y="2480"/>
                    <a:pt x="864" y="2447"/>
                    <a:pt x="890" y="2394"/>
                  </a:cubicBezTo>
                  <a:cubicBezTo>
                    <a:pt x="903" y="2368"/>
                    <a:pt x="930" y="2354"/>
                    <a:pt x="930" y="2328"/>
                  </a:cubicBezTo>
                  <a:cubicBezTo>
                    <a:pt x="930" y="2295"/>
                    <a:pt x="916" y="2282"/>
                    <a:pt x="916" y="2249"/>
                  </a:cubicBezTo>
                  <a:cubicBezTo>
                    <a:pt x="897" y="2209"/>
                    <a:pt x="857" y="2190"/>
                    <a:pt x="857" y="2137"/>
                  </a:cubicBezTo>
                  <a:cubicBezTo>
                    <a:pt x="857" y="2078"/>
                    <a:pt x="923" y="2058"/>
                    <a:pt x="923" y="1992"/>
                  </a:cubicBezTo>
                  <a:cubicBezTo>
                    <a:pt x="923" y="1906"/>
                    <a:pt x="857" y="1867"/>
                    <a:pt x="778" y="1833"/>
                  </a:cubicBezTo>
                  <a:cubicBezTo>
                    <a:pt x="725" y="1807"/>
                    <a:pt x="692" y="1781"/>
                    <a:pt x="633" y="1781"/>
                  </a:cubicBezTo>
                  <a:cubicBezTo>
                    <a:pt x="606" y="1781"/>
                    <a:pt x="587" y="1781"/>
                    <a:pt x="560" y="1781"/>
                  </a:cubicBezTo>
                  <a:cubicBezTo>
                    <a:pt x="481" y="1781"/>
                    <a:pt x="428" y="1761"/>
                    <a:pt x="369" y="1701"/>
                  </a:cubicBezTo>
                  <a:cubicBezTo>
                    <a:pt x="316" y="1649"/>
                    <a:pt x="310" y="1596"/>
                    <a:pt x="277" y="1524"/>
                  </a:cubicBezTo>
                  <a:cubicBezTo>
                    <a:pt x="211" y="1378"/>
                    <a:pt x="171" y="1286"/>
                    <a:pt x="171" y="1128"/>
                  </a:cubicBezTo>
                  <a:cubicBezTo>
                    <a:pt x="171" y="1016"/>
                    <a:pt x="171" y="956"/>
                    <a:pt x="171" y="844"/>
                  </a:cubicBezTo>
                  <a:cubicBezTo>
                    <a:pt x="118" y="752"/>
                    <a:pt x="66" y="712"/>
                    <a:pt x="0" y="640"/>
                  </a:cubicBezTo>
                  <a:cubicBezTo>
                    <a:pt x="1919" y="659"/>
                    <a:pt x="1919" y="659"/>
                    <a:pt x="1919" y="659"/>
                  </a:cubicBezTo>
                  <a:cubicBezTo>
                    <a:pt x="1919" y="653"/>
                    <a:pt x="1919" y="646"/>
                    <a:pt x="1919" y="633"/>
                  </a:cubicBezTo>
                  <a:cubicBezTo>
                    <a:pt x="1919" y="547"/>
                    <a:pt x="1952" y="508"/>
                    <a:pt x="1985" y="429"/>
                  </a:cubicBezTo>
                  <a:cubicBezTo>
                    <a:pt x="1998" y="396"/>
                    <a:pt x="2031" y="382"/>
                    <a:pt x="2031" y="349"/>
                  </a:cubicBezTo>
                  <a:cubicBezTo>
                    <a:pt x="2031" y="323"/>
                    <a:pt x="2018" y="310"/>
                    <a:pt x="2018" y="283"/>
                  </a:cubicBezTo>
                  <a:cubicBezTo>
                    <a:pt x="2018" y="165"/>
                    <a:pt x="2064" y="99"/>
                    <a:pt x="2130" y="0"/>
                  </a:cubicBezTo>
                  <a:cubicBezTo>
                    <a:pt x="2170" y="46"/>
                    <a:pt x="2203" y="73"/>
                    <a:pt x="2236" y="125"/>
                  </a:cubicBezTo>
                  <a:cubicBezTo>
                    <a:pt x="2269" y="185"/>
                    <a:pt x="2308" y="218"/>
                    <a:pt x="2308" y="283"/>
                  </a:cubicBezTo>
                  <a:cubicBezTo>
                    <a:pt x="2308" y="336"/>
                    <a:pt x="2255" y="356"/>
                    <a:pt x="2255" y="409"/>
                  </a:cubicBezTo>
                  <a:cubicBezTo>
                    <a:pt x="2255" y="435"/>
                    <a:pt x="2275" y="448"/>
                    <a:pt x="2282" y="475"/>
                  </a:cubicBezTo>
                  <a:cubicBezTo>
                    <a:pt x="2301" y="528"/>
                    <a:pt x="2308" y="554"/>
                    <a:pt x="2335" y="607"/>
                  </a:cubicBezTo>
                  <a:cubicBezTo>
                    <a:pt x="2368" y="673"/>
                    <a:pt x="2381" y="745"/>
                    <a:pt x="2460" y="758"/>
                  </a:cubicBezTo>
                  <a:cubicBezTo>
                    <a:pt x="2532" y="772"/>
                    <a:pt x="2559" y="831"/>
                    <a:pt x="2605" y="897"/>
                  </a:cubicBezTo>
                  <a:cubicBezTo>
                    <a:pt x="2631" y="930"/>
                    <a:pt x="2664" y="936"/>
                    <a:pt x="2684" y="970"/>
                  </a:cubicBezTo>
                  <a:cubicBezTo>
                    <a:pt x="2704" y="989"/>
                    <a:pt x="2697" y="1022"/>
                    <a:pt x="2724" y="1029"/>
                  </a:cubicBezTo>
                  <a:cubicBezTo>
                    <a:pt x="5777" y="1385"/>
                    <a:pt x="5777" y="1385"/>
                    <a:pt x="5777" y="138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4" name="Freeform 28"/>
            <p:cNvSpPr>
              <a:spLocks noChangeArrowheads="1"/>
            </p:cNvSpPr>
            <p:nvPr/>
          </p:nvSpPr>
          <p:spPr bwMode="auto">
            <a:xfrm>
              <a:off x="7596488" y="5327645"/>
              <a:ext cx="841320" cy="1546225"/>
            </a:xfrm>
            <a:custGeom>
              <a:avLst/>
              <a:gdLst>
                <a:gd name="T0" fmla="*/ 1055 w 2336"/>
                <a:gd name="T1" fmla="*/ 86 h 4295"/>
                <a:gd name="T2" fmla="*/ 1088 w 2336"/>
                <a:gd name="T3" fmla="*/ 171 h 4295"/>
                <a:gd name="T4" fmla="*/ 1134 w 2336"/>
                <a:gd name="T5" fmla="*/ 396 h 4295"/>
                <a:gd name="T6" fmla="*/ 1095 w 2336"/>
                <a:gd name="T7" fmla="*/ 574 h 4295"/>
                <a:gd name="T8" fmla="*/ 996 w 2336"/>
                <a:gd name="T9" fmla="*/ 778 h 4295"/>
                <a:gd name="T10" fmla="*/ 916 w 2336"/>
                <a:gd name="T11" fmla="*/ 838 h 4295"/>
                <a:gd name="T12" fmla="*/ 837 w 2336"/>
                <a:gd name="T13" fmla="*/ 963 h 4295"/>
                <a:gd name="T14" fmla="*/ 633 w 2336"/>
                <a:gd name="T15" fmla="*/ 1174 h 4295"/>
                <a:gd name="T16" fmla="*/ 646 w 2336"/>
                <a:gd name="T17" fmla="*/ 1484 h 4295"/>
                <a:gd name="T18" fmla="*/ 573 w 2336"/>
                <a:gd name="T19" fmla="*/ 1649 h 4295"/>
                <a:gd name="T20" fmla="*/ 521 w 2336"/>
                <a:gd name="T21" fmla="*/ 1787 h 4295"/>
                <a:gd name="T22" fmla="*/ 198 w 2336"/>
                <a:gd name="T23" fmla="*/ 2177 h 4295"/>
                <a:gd name="T24" fmla="*/ 99 w 2336"/>
                <a:gd name="T25" fmla="*/ 2348 h 4295"/>
                <a:gd name="T26" fmla="*/ 178 w 2336"/>
                <a:gd name="T27" fmla="*/ 2519 h 4295"/>
                <a:gd name="T28" fmla="*/ 125 w 2336"/>
                <a:gd name="T29" fmla="*/ 2823 h 4295"/>
                <a:gd name="T30" fmla="*/ 125 w 2336"/>
                <a:gd name="T31" fmla="*/ 3093 h 4295"/>
                <a:gd name="T32" fmla="*/ 99 w 2336"/>
                <a:gd name="T33" fmla="*/ 3291 h 4295"/>
                <a:gd name="T34" fmla="*/ 0 w 2336"/>
                <a:gd name="T35" fmla="*/ 3628 h 4295"/>
                <a:gd name="T36" fmla="*/ 125 w 2336"/>
                <a:gd name="T37" fmla="*/ 3687 h 4295"/>
                <a:gd name="T38" fmla="*/ 125 w 2336"/>
                <a:gd name="T39" fmla="*/ 3990 h 4295"/>
                <a:gd name="T40" fmla="*/ 514 w 2336"/>
                <a:gd name="T41" fmla="*/ 3839 h 4295"/>
                <a:gd name="T42" fmla="*/ 600 w 2336"/>
                <a:gd name="T43" fmla="*/ 4122 h 4295"/>
                <a:gd name="T44" fmla="*/ 672 w 2336"/>
                <a:gd name="T45" fmla="*/ 4142 h 4295"/>
                <a:gd name="T46" fmla="*/ 817 w 2336"/>
                <a:gd name="T47" fmla="*/ 4135 h 4295"/>
                <a:gd name="T48" fmla="*/ 956 w 2336"/>
                <a:gd name="T49" fmla="*/ 4149 h 4295"/>
                <a:gd name="T50" fmla="*/ 1180 w 2336"/>
                <a:gd name="T51" fmla="*/ 4294 h 4295"/>
                <a:gd name="T52" fmla="*/ 1279 w 2336"/>
                <a:gd name="T53" fmla="*/ 4201 h 4295"/>
                <a:gd name="T54" fmla="*/ 1457 w 2336"/>
                <a:gd name="T55" fmla="*/ 4267 h 4295"/>
                <a:gd name="T56" fmla="*/ 1748 w 2336"/>
                <a:gd name="T57" fmla="*/ 4175 h 4295"/>
                <a:gd name="T58" fmla="*/ 1906 w 2336"/>
                <a:gd name="T59" fmla="*/ 4063 h 4295"/>
                <a:gd name="T60" fmla="*/ 2064 w 2336"/>
                <a:gd name="T61" fmla="*/ 4056 h 4295"/>
                <a:gd name="T62" fmla="*/ 2064 w 2336"/>
                <a:gd name="T63" fmla="*/ 3786 h 4295"/>
                <a:gd name="T64" fmla="*/ 2084 w 2336"/>
                <a:gd name="T65" fmla="*/ 3568 h 4295"/>
                <a:gd name="T66" fmla="*/ 2097 w 2336"/>
                <a:gd name="T67" fmla="*/ 3370 h 4295"/>
                <a:gd name="T68" fmla="*/ 2077 w 2336"/>
                <a:gd name="T69" fmla="*/ 3205 h 4295"/>
                <a:gd name="T70" fmla="*/ 2150 w 2336"/>
                <a:gd name="T71" fmla="*/ 2994 h 4295"/>
                <a:gd name="T72" fmla="*/ 2269 w 2336"/>
                <a:gd name="T73" fmla="*/ 2757 h 4295"/>
                <a:gd name="T74" fmla="*/ 2308 w 2336"/>
                <a:gd name="T75" fmla="*/ 2651 h 4295"/>
                <a:gd name="T76" fmla="*/ 2223 w 2336"/>
                <a:gd name="T77" fmla="*/ 2645 h 4295"/>
                <a:gd name="T78" fmla="*/ 2018 w 2336"/>
                <a:gd name="T79" fmla="*/ 2315 h 4295"/>
                <a:gd name="T80" fmla="*/ 1827 w 2336"/>
                <a:gd name="T81" fmla="*/ 2064 h 4295"/>
                <a:gd name="T82" fmla="*/ 1827 w 2336"/>
                <a:gd name="T83" fmla="*/ 1886 h 4295"/>
                <a:gd name="T84" fmla="*/ 1873 w 2336"/>
                <a:gd name="T85" fmla="*/ 1741 h 4295"/>
                <a:gd name="T86" fmla="*/ 1985 w 2336"/>
                <a:gd name="T87" fmla="*/ 1642 h 4295"/>
                <a:gd name="T88" fmla="*/ 1754 w 2336"/>
                <a:gd name="T89" fmla="*/ 1550 h 4295"/>
                <a:gd name="T90" fmla="*/ 1602 w 2336"/>
                <a:gd name="T91" fmla="*/ 1293 h 4295"/>
                <a:gd name="T92" fmla="*/ 1471 w 2336"/>
                <a:gd name="T93" fmla="*/ 1108 h 4295"/>
                <a:gd name="T94" fmla="*/ 1405 w 2336"/>
                <a:gd name="T95" fmla="*/ 1036 h 4295"/>
                <a:gd name="T96" fmla="*/ 1510 w 2336"/>
                <a:gd name="T97" fmla="*/ 851 h 4295"/>
                <a:gd name="T98" fmla="*/ 1576 w 2336"/>
                <a:gd name="T99" fmla="*/ 587 h 4295"/>
                <a:gd name="T100" fmla="*/ 1616 w 2336"/>
                <a:gd name="T101" fmla="*/ 198 h 4295"/>
                <a:gd name="T102" fmla="*/ 1477 w 2336"/>
                <a:gd name="T103" fmla="*/ 26 h 4295"/>
                <a:gd name="T104" fmla="*/ 1339 w 2336"/>
                <a:gd name="T105" fmla="*/ 40 h 4295"/>
                <a:gd name="T106" fmla="*/ 1207 w 2336"/>
                <a:gd name="T107" fmla="*/ 7 h 4295"/>
                <a:gd name="T108" fmla="*/ 1055 w 2336"/>
                <a:gd name="T109" fmla="*/ 86 h 4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36" h="4295">
                  <a:moveTo>
                    <a:pt x="1055" y="86"/>
                  </a:moveTo>
                  <a:lnTo>
                    <a:pt x="1055" y="86"/>
                  </a:lnTo>
                  <a:cubicBezTo>
                    <a:pt x="1055" y="99"/>
                    <a:pt x="1042" y="112"/>
                    <a:pt x="1042" y="125"/>
                  </a:cubicBezTo>
                  <a:cubicBezTo>
                    <a:pt x="1042" y="145"/>
                    <a:pt x="1075" y="152"/>
                    <a:pt x="1088" y="171"/>
                  </a:cubicBezTo>
                  <a:cubicBezTo>
                    <a:pt x="1134" y="224"/>
                    <a:pt x="1180" y="264"/>
                    <a:pt x="1180" y="336"/>
                  </a:cubicBezTo>
                  <a:cubicBezTo>
                    <a:pt x="1180" y="363"/>
                    <a:pt x="1147" y="369"/>
                    <a:pt x="1134" y="396"/>
                  </a:cubicBezTo>
                  <a:cubicBezTo>
                    <a:pt x="1121" y="429"/>
                    <a:pt x="1134" y="455"/>
                    <a:pt x="1128" y="488"/>
                  </a:cubicBezTo>
                  <a:cubicBezTo>
                    <a:pt x="1121" y="528"/>
                    <a:pt x="1101" y="541"/>
                    <a:pt x="1095" y="574"/>
                  </a:cubicBezTo>
                  <a:cubicBezTo>
                    <a:pt x="1088" y="626"/>
                    <a:pt x="1081" y="666"/>
                    <a:pt x="1055" y="712"/>
                  </a:cubicBezTo>
                  <a:cubicBezTo>
                    <a:pt x="1042" y="745"/>
                    <a:pt x="1029" y="778"/>
                    <a:pt x="996" y="778"/>
                  </a:cubicBezTo>
                  <a:cubicBezTo>
                    <a:pt x="983" y="778"/>
                    <a:pt x="976" y="758"/>
                    <a:pt x="963" y="758"/>
                  </a:cubicBezTo>
                  <a:cubicBezTo>
                    <a:pt x="923" y="758"/>
                    <a:pt x="923" y="805"/>
                    <a:pt x="916" y="838"/>
                  </a:cubicBezTo>
                  <a:cubicBezTo>
                    <a:pt x="910" y="870"/>
                    <a:pt x="897" y="884"/>
                    <a:pt x="877" y="910"/>
                  </a:cubicBezTo>
                  <a:cubicBezTo>
                    <a:pt x="864" y="930"/>
                    <a:pt x="864" y="950"/>
                    <a:pt x="837" y="963"/>
                  </a:cubicBezTo>
                  <a:cubicBezTo>
                    <a:pt x="791" y="983"/>
                    <a:pt x="758" y="989"/>
                    <a:pt x="712" y="1016"/>
                  </a:cubicBezTo>
                  <a:cubicBezTo>
                    <a:pt x="659" y="1062"/>
                    <a:pt x="659" y="1108"/>
                    <a:pt x="633" y="1174"/>
                  </a:cubicBezTo>
                  <a:cubicBezTo>
                    <a:pt x="606" y="1240"/>
                    <a:pt x="541" y="1266"/>
                    <a:pt x="541" y="1339"/>
                  </a:cubicBezTo>
                  <a:cubicBezTo>
                    <a:pt x="541" y="1411"/>
                    <a:pt x="646" y="1411"/>
                    <a:pt x="646" y="1484"/>
                  </a:cubicBezTo>
                  <a:cubicBezTo>
                    <a:pt x="646" y="1530"/>
                    <a:pt x="646" y="1570"/>
                    <a:pt x="606" y="1603"/>
                  </a:cubicBezTo>
                  <a:cubicBezTo>
                    <a:pt x="593" y="1616"/>
                    <a:pt x="573" y="1629"/>
                    <a:pt x="573" y="1649"/>
                  </a:cubicBezTo>
                  <a:cubicBezTo>
                    <a:pt x="573" y="1675"/>
                    <a:pt x="573" y="1688"/>
                    <a:pt x="573" y="1715"/>
                  </a:cubicBezTo>
                  <a:cubicBezTo>
                    <a:pt x="573" y="1754"/>
                    <a:pt x="541" y="1761"/>
                    <a:pt x="521" y="1787"/>
                  </a:cubicBezTo>
                  <a:cubicBezTo>
                    <a:pt x="448" y="1886"/>
                    <a:pt x="356" y="1893"/>
                    <a:pt x="290" y="1998"/>
                  </a:cubicBezTo>
                  <a:cubicBezTo>
                    <a:pt x="250" y="2064"/>
                    <a:pt x="231" y="2104"/>
                    <a:pt x="198" y="2177"/>
                  </a:cubicBezTo>
                  <a:cubicBezTo>
                    <a:pt x="178" y="2209"/>
                    <a:pt x="158" y="2223"/>
                    <a:pt x="145" y="2262"/>
                  </a:cubicBezTo>
                  <a:cubicBezTo>
                    <a:pt x="132" y="2295"/>
                    <a:pt x="125" y="2322"/>
                    <a:pt x="99" y="2348"/>
                  </a:cubicBezTo>
                  <a:lnTo>
                    <a:pt x="99" y="2348"/>
                  </a:lnTo>
                  <a:cubicBezTo>
                    <a:pt x="138" y="2407"/>
                    <a:pt x="178" y="2453"/>
                    <a:pt x="178" y="2519"/>
                  </a:cubicBezTo>
                  <a:cubicBezTo>
                    <a:pt x="178" y="2566"/>
                    <a:pt x="158" y="2592"/>
                    <a:pt x="151" y="2638"/>
                  </a:cubicBezTo>
                  <a:cubicBezTo>
                    <a:pt x="138" y="2711"/>
                    <a:pt x="151" y="2757"/>
                    <a:pt x="125" y="2823"/>
                  </a:cubicBezTo>
                  <a:cubicBezTo>
                    <a:pt x="112" y="2869"/>
                    <a:pt x="99" y="2895"/>
                    <a:pt x="99" y="2935"/>
                  </a:cubicBezTo>
                  <a:cubicBezTo>
                    <a:pt x="99" y="3001"/>
                    <a:pt x="125" y="3034"/>
                    <a:pt x="125" y="3093"/>
                  </a:cubicBezTo>
                  <a:cubicBezTo>
                    <a:pt x="125" y="3126"/>
                    <a:pt x="125" y="3146"/>
                    <a:pt x="125" y="3179"/>
                  </a:cubicBezTo>
                  <a:cubicBezTo>
                    <a:pt x="125" y="3225"/>
                    <a:pt x="112" y="3252"/>
                    <a:pt x="99" y="3291"/>
                  </a:cubicBezTo>
                  <a:cubicBezTo>
                    <a:pt x="79" y="3337"/>
                    <a:pt x="86" y="3364"/>
                    <a:pt x="72" y="3403"/>
                  </a:cubicBezTo>
                  <a:cubicBezTo>
                    <a:pt x="39" y="3496"/>
                    <a:pt x="19" y="3535"/>
                    <a:pt x="0" y="3628"/>
                  </a:cubicBezTo>
                  <a:lnTo>
                    <a:pt x="0" y="3628"/>
                  </a:lnTo>
                  <a:cubicBezTo>
                    <a:pt x="125" y="3687"/>
                    <a:pt x="125" y="3687"/>
                    <a:pt x="125" y="3687"/>
                  </a:cubicBezTo>
                  <a:cubicBezTo>
                    <a:pt x="112" y="3773"/>
                    <a:pt x="26" y="3799"/>
                    <a:pt x="26" y="3891"/>
                  </a:cubicBezTo>
                  <a:cubicBezTo>
                    <a:pt x="26" y="3944"/>
                    <a:pt x="79" y="3971"/>
                    <a:pt x="125" y="3990"/>
                  </a:cubicBezTo>
                  <a:cubicBezTo>
                    <a:pt x="198" y="4017"/>
                    <a:pt x="237" y="4036"/>
                    <a:pt x="310" y="4036"/>
                  </a:cubicBezTo>
                  <a:cubicBezTo>
                    <a:pt x="422" y="4036"/>
                    <a:pt x="402" y="3839"/>
                    <a:pt x="514" y="3839"/>
                  </a:cubicBezTo>
                  <a:cubicBezTo>
                    <a:pt x="587" y="3839"/>
                    <a:pt x="626" y="3911"/>
                    <a:pt x="626" y="3977"/>
                  </a:cubicBezTo>
                  <a:cubicBezTo>
                    <a:pt x="626" y="4036"/>
                    <a:pt x="600" y="4063"/>
                    <a:pt x="600" y="4122"/>
                  </a:cubicBezTo>
                  <a:cubicBezTo>
                    <a:pt x="600" y="4149"/>
                    <a:pt x="606" y="4188"/>
                    <a:pt x="640" y="4188"/>
                  </a:cubicBezTo>
                  <a:cubicBezTo>
                    <a:pt x="659" y="4188"/>
                    <a:pt x="666" y="4162"/>
                    <a:pt x="672" y="4142"/>
                  </a:cubicBezTo>
                  <a:cubicBezTo>
                    <a:pt x="686" y="4116"/>
                    <a:pt x="699" y="4102"/>
                    <a:pt x="705" y="4076"/>
                  </a:cubicBezTo>
                  <a:cubicBezTo>
                    <a:pt x="752" y="4089"/>
                    <a:pt x="771" y="4135"/>
                    <a:pt x="817" y="4135"/>
                  </a:cubicBezTo>
                  <a:cubicBezTo>
                    <a:pt x="851" y="4135"/>
                    <a:pt x="851" y="4096"/>
                    <a:pt x="884" y="4096"/>
                  </a:cubicBezTo>
                  <a:cubicBezTo>
                    <a:pt x="916" y="4096"/>
                    <a:pt x="930" y="4122"/>
                    <a:pt x="956" y="4149"/>
                  </a:cubicBezTo>
                  <a:cubicBezTo>
                    <a:pt x="1002" y="4195"/>
                    <a:pt x="1042" y="4208"/>
                    <a:pt x="1095" y="4247"/>
                  </a:cubicBezTo>
                  <a:cubicBezTo>
                    <a:pt x="1121" y="4274"/>
                    <a:pt x="1141" y="4294"/>
                    <a:pt x="1180" y="4294"/>
                  </a:cubicBezTo>
                  <a:cubicBezTo>
                    <a:pt x="1200" y="4294"/>
                    <a:pt x="1200" y="4274"/>
                    <a:pt x="1207" y="4254"/>
                  </a:cubicBezTo>
                  <a:cubicBezTo>
                    <a:pt x="1227" y="4228"/>
                    <a:pt x="1246" y="4201"/>
                    <a:pt x="1279" y="4201"/>
                  </a:cubicBezTo>
                  <a:cubicBezTo>
                    <a:pt x="1332" y="4201"/>
                    <a:pt x="1345" y="4267"/>
                    <a:pt x="1398" y="4267"/>
                  </a:cubicBezTo>
                  <a:cubicBezTo>
                    <a:pt x="1418" y="4267"/>
                    <a:pt x="1431" y="4267"/>
                    <a:pt x="1457" y="4267"/>
                  </a:cubicBezTo>
                  <a:cubicBezTo>
                    <a:pt x="1517" y="4267"/>
                    <a:pt x="1543" y="4247"/>
                    <a:pt x="1596" y="4228"/>
                  </a:cubicBezTo>
                  <a:cubicBezTo>
                    <a:pt x="1655" y="4208"/>
                    <a:pt x="1701" y="4214"/>
                    <a:pt x="1748" y="4175"/>
                  </a:cubicBezTo>
                  <a:cubicBezTo>
                    <a:pt x="1781" y="4149"/>
                    <a:pt x="1767" y="4109"/>
                    <a:pt x="1794" y="4089"/>
                  </a:cubicBezTo>
                  <a:cubicBezTo>
                    <a:pt x="1827" y="4056"/>
                    <a:pt x="1860" y="4069"/>
                    <a:pt x="1906" y="4063"/>
                  </a:cubicBezTo>
                  <a:cubicBezTo>
                    <a:pt x="2064" y="4056"/>
                    <a:pt x="2064" y="4056"/>
                    <a:pt x="2064" y="4056"/>
                  </a:cubicBezTo>
                  <a:lnTo>
                    <a:pt x="2064" y="4056"/>
                  </a:lnTo>
                  <a:cubicBezTo>
                    <a:pt x="2051" y="4023"/>
                    <a:pt x="2051" y="3997"/>
                    <a:pt x="2051" y="3957"/>
                  </a:cubicBezTo>
                  <a:cubicBezTo>
                    <a:pt x="2051" y="3891"/>
                    <a:pt x="2064" y="3852"/>
                    <a:pt x="2064" y="3786"/>
                  </a:cubicBezTo>
                  <a:cubicBezTo>
                    <a:pt x="2064" y="3733"/>
                    <a:pt x="2038" y="3713"/>
                    <a:pt x="2038" y="3660"/>
                  </a:cubicBezTo>
                  <a:cubicBezTo>
                    <a:pt x="2038" y="3621"/>
                    <a:pt x="2084" y="3608"/>
                    <a:pt x="2084" y="3568"/>
                  </a:cubicBezTo>
                  <a:cubicBezTo>
                    <a:pt x="2084" y="3529"/>
                    <a:pt x="2044" y="3515"/>
                    <a:pt x="2044" y="3476"/>
                  </a:cubicBezTo>
                  <a:cubicBezTo>
                    <a:pt x="2044" y="3430"/>
                    <a:pt x="2097" y="3416"/>
                    <a:pt x="2097" y="3370"/>
                  </a:cubicBezTo>
                  <a:cubicBezTo>
                    <a:pt x="2097" y="3337"/>
                    <a:pt x="2038" y="3344"/>
                    <a:pt x="2038" y="3311"/>
                  </a:cubicBezTo>
                  <a:cubicBezTo>
                    <a:pt x="2038" y="3265"/>
                    <a:pt x="2064" y="3245"/>
                    <a:pt x="2077" y="3205"/>
                  </a:cubicBezTo>
                  <a:cubicBezTo>
                    <a:pt x="2097" y="3159"/>
                    <a:pt x="2091" y="3133"/>
                    <a:pt x="2104" y="3087"/>
                  </a:cubicBezTo>
                  <a:cubicBezTo>
                    <a:pt x="2117" y="3054"/>
                    <a:pt x="2137" y="3034"/>
                    <a:pt x="2150" y="2994"/>
                  </a:cubicBezTo>
                  <a:cubicBezTo>
                    <a:pt x="2170" y="2935"/>
                    <a:pt x="2170" y="2902"/>
                    <a:pt x="2196" y="2843"/>
                  </a:cubicBezTo>
                  <a:cubicBezTo>
                    <a:pt x="2209" y="2803"/>
                    <a:pt x="2229" y="2777"/>
                    <a:pt x="2269" y="2757"/>
                  </a:cubicBezTo>
                  <a:cubicBezTo>
                    <a:pt x="2295" y="2737"/>
                    <a:pt x="2335" y="2744"/>
                    <a:pt x="2335" y="2711"/>
                  </a:cubicBezTo>
                  <a:cubicBezTo>
                    <a:pt x="2335" y="2684"/>
                    <a:pt x="2308" y="2678"/>
                    <a:pt x="2308" y="2651"/>
                  </a:cubicBezTo>
                  <a:lnTo>
                    <a:pt x="2308" y="2651"/>
                  </a:lnTo>
                  <a:cubicBezTo>
                    <a:pt x="2275" y="2651"/>
                    <a:pt x="2262" y="2645"/>
                    <a:pt x="2223" y="2645"/>
                  </a:cubicBezTo>
                  <a:cubicBezTo>
                    <a:pt x="2137" y="2645"/>
                    <a:pt x="2084" y="2566"/>
                    <a:pt x="2064" y="2473"/>
                  </a:cubicBezTo>
                  <a:cubicBezTo>
                    <a:pt x="2051" y="2414"/>
                    <a:pt x="2051" y="2374"/>
                    <a:pt x="2018" y="2315"/>
                  </a:cubicBezTo>
                  <a:cubicBezTo>
                    <a:pt x="1978" y="2242"/>
                    <a:pt x="1952" y="2209"/>
                    <a:pt x="1899" y="2144"/>
                  </a:cubicBezTo>
                  <a:cubicBezTo>
                    <a:pt x="1873" y="2117"/>
                    <a:pt x="1860" y="2091"/>
                    <a:pt x="1827" y="2064"/>
                  </a:cubicBezTo>
                  <a:cubicBezTo>
                    <a:pt x="1794" y="2038"/>
                    <a:pt x="1754" y="2031"/>
                    <a:pt x="1754" y="1992"/>
                  </a:cubicBezTo>
                  <a:cubicBezTo>
                    <a:pt x="1754" y="1939"/>
                    <a:pt x="1794" y="1926"/>
                    <a:pt x="1827" y="1886"/>
                  </a:cubicBezTo>
                  <a:cubicBezTo>
                    <a:pt x="1853" y="1860"/>
                    <a:pt x="1853" y="1834"/>
                    <a:pt x="1860" y="1801"/>
                  </a:cubicBezTo>
                  <a:cubicBezTo>
                    <a:pt x="1860" y="1774"/>
                    <a:pt x="1860" y="1761"/>
                    <a:pt x="1873" y="1741"/>
                  </a:cubicBezTo>
                  <a:cubicBezTo>
                    <a:pt x="1899" y="1715"/>
                    <a:pt x="1939" y="1735"/>
                    <a:pt x="1965" y="1708"/>
                  </a:cubicBezTo>
                  <a:cubicBezTo>
                    <a:pt x="1978" y="1688"/>
                    <a:pt x="1985" y="1669"/>
                    <a:pt x="1985" y="1642"/>
                  </a:cubicBezTo>
                  <a:cubicBezTo>
                    <a:pt x="1985" y="1590"/>
                    <a:pt x="1965" y="1530"/>
                    <a:pt x="1919" y="1530"/>
                  </a:cubicBezTo>
                  <a:cubicBezTo>
                    <a:pt x="1853" y="1530"/>
                    <a:pt x="1820" y="1550"/>
                    <a:pt x="1754" y="1550"/>
                  </a:cubicBezTo>
                  <a:cubicBezTo>
                    <a:pt x="1708" y="1550"/>
                    <a:pt x="1695" y="1504"/>
                    <a:pt x="1682" y="1464"/>
                  </a:cubicBezTo>
                  <a:cubicBezTo>
                    <a:pt x="1662" y="1392"/>
                    <a:pt x="1649" y="1345"/>
                    <a:pt x="1602" y="1293"/>
                  </a:cubicBezTo>
                  <a:cubicBezTo>
                    <a:pt x="1563" y="1246"/>
                    <a:pt x="1543" y="1200"/>
                    <a:pt x="1490" y="1167"/>
                  </a:cubicBezTo>
                  <a:cubicBezTo>
                    <a:pt x="1471" y="1154"/>
                    <a:pt x="1484" y="1128"/>
                    <a:pt x="1471" y="1108"/>
                  </a:cubicBezTo>
                  <a:cubicBezTo>
                    <a:pt x="1464" y="1082"/>
                    <a:pt x="1438" y="1062"/>
                    <a:pt x="1411" y="1062"/>
                  </a:cubicBezTo>
                  <a:cubicBezTo>
                    <a:pt x="1405" y="1049"/>
                    <a:pt x="1405" y="1049"/>
                    <a:pt x="1405" y="1036"/>
                  </a:cubicBezTo>
                  <a:cubicBezTo>
                    <a:pt x="1405" y="989"/>
                    <a:pt x="1444" y="976"/>
                    <a:pt x="1471" y="937"/>
                  </a:cubicBezTo>
                  <a:cubicBezTo>
                    <a:pt x="1490" y="904"/>
                    <a:pt x="1490" y="877"/>
                    <a:pt x="1510" y="851"/>
                  </a:cubicBezTo>
                  <a:cubicBezTo>
                    <a:pt x="1543" y="805"/>
                    <a:pt x="1576" y="778"/>
                    <a:pt x="1576" y="725"/>
                  </a:cubicBezTo>
                  <a:cubicBezTo>
                    <a:pt x="1576" y="673"/>
                    <a:pt x="1576" y="640"/>
                    <a:pt x="1576" y="587"/>
                  </a:cubicBezTo>
                  <a:cubicBezTo>
                    <a:pt x="1576" y="514"/>
                    <a:pt x="1616" y="475"/>
                    <a:pt x="1616" y="402"/>
                  </a:cubicBezTo>
                  <a:cubicBezTo>
                    <a:pt x="1616" y="323"/>
                    <a:pt x="1616" y="277"/>
                    <a:pt x="1616" y="198"/>
                  </a:cubicBezTo>
                  <a:cubicBezTo>
                    <a:pt x="1616" y="132"/>
                    <a:pt x="1537" y="139"/>
                    <a:pt x="1477" y="99"/>
                  </a:cubicBezTo>
                  <a:cubicBezTo>
                    <a:pt x="1477" y="26"/>
                    <a:pt x="1477" y="26"/>
                    <a:pt x="1477" y="26"/>
                  </a:cubicBezTo>
                  <a:cubicBezTo>
                    <a:pt x="1471" y="0"/>
                    <a:pt x="1471" y="0"/>
                    <a:pt x="1471" y="0"/>
                  </a:cubicBezTo>
                  <a:cubicBezTo>
                    <a:pt x="1418" y="13"/>
                    <a:pt x="1391" y="40"/>
                    <a:pt x="1339" y="40"/>
                  </a:cubicBezTo>
                  <a:cubicBezTo>
                    <a:pt x="1306" y="40"/>
                    <a:pt x="1286" y="40"/>
                    <a:pt x="1253" y="26"/>
                  </a:cubicBezTo>
                  <a:cubicBezTo>
                    <a:pt x="1240" y="20"/>
                    <a:pt x="1227" y="7"/>
                    <a:pt x="1207" y="7"/>
                  </a:cubicBezTo>
                  <a:cubicBezTo>
                    <a:pt x="1174" y="7"/>
                    <a:pt x="1160" y="26"/>
                    <a:pt x="1134" y="40"/>
                  </a:cubicBezTo>
                  <a:cubicBezTo>
                    <a:pt x="1108" y="59"/>
                    <a:pt x="1081" y="72"/>
                    <a:pt x="1055" y="8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5" name="Freeform 29"/>
            <p:cNvSpPr>
              <a:spLocks noChangeArrowheads="1"/>
            </p:cNvSpPr>
            <p:nvPr/>
          </p:nvSpPr>
          <p:spPr bwMode="auto">
            <a:xfrm>
              <a:off x="5013793" y="3367081"/>
              <a:ext cx="1027046" cy="1189038"/>
            </a:xfrm>
            <a:custGeom>
              <a:avLst/>
              <a:gdLst>
                <a:gd name="T0" fmla="*/ 574 w 2851"/>
                <a:gd name="T1" fmla="*/ 1510 h 3305"/>
                <a:gd name="T2" fmla="*/ 772 w 2851"/>
                <a:gd name="T3" fmla="*/ 1603 h 3305"/>
                <a:gd name="T4" fmla="*/ 944 w 2851"/>
                <a:gd name="T5" fmla="*/ 1932 h 3305"/>
                <a:gd name="T6" fmla="*/ 1135 w 2851"/>
                <a:gd name="T7" fmla="*/ 2163 h 3305"/>
                <a:gd name="T8" fmla="*/ 1148 w 2851"/>
                <a:gd name="T9" fmla="*/ 2315 h 3305"/>
                <a:gd name="T10" fmla="*/ 1181 w 2851"/>
                <a:gd name="T11" fmla="*/ 2553 h 3305"/>
                <a:gd name="T12" fmla="*/ 1280 w 2851"/>
                <a:gd name="T13" fmla="*/ 2797 h 3305"/>
                <a:gd name="T14" fmla="*/ 1359 w 2851"/>
                <a:gd name="T15" fmla="*/ 3140 h 3305"/>
                <a:gd name="T16" fmla="*/ 1570 w 2851"/>
                <a:gd name="T17" fmla="*/ 3285 h 3305"/>
                <a:gd name="T18" fmla="*/ 1669 w 2851"/>
                <a:gd name="T19" fmla="*/ 3140 h 3305"/>
                <a:gd name="T20" fmla="*/ 1775 w 2851"/>
                <a:gd name="T21" fmla="*/ 2935 h 3305"/>
                <a:gd name="T22" fmla="*/ 2098 w 2851"/>
                <a:gd name="T23" fmla="*/ 3001 h 3305"/>
                <a:gd name="T24" fmla="*/ 2210 w 2851"/>
                <a:gd name="T25" fmla="*/ 2849 h 3305"/>
                <a:gd name="T26" fmla="*/ 2388 w 2851"/>
                <a:gd name="T27" fmla="*/ 2730 h 3305"/>
                <a:gd name="T28" fmla="*/ 2645 w 2851"/>
                <a:gd name="T29" fmla="*/ 2546 h 3305"/>
                <a:gd name="T30" fmla="*/ 2850 w 2851"/>
                <a:gd name="T31" fmla="*/ 2559 h 3305"/>
                <a:gd name="T32" fmla="*/ 2790 w 2851"/>
                <a:gd name="T33" fmla="*/ 1893 h 3305"/>
                <a:gd name="T34" fmla="*/ 2639 w 2851"/>
                <a:gd name="T35" fmla="*/ 1695 h 3305"/>
                <a:gd name="T36" fmla="*/ 2586 w 2851"/>
                <a:gd name="T37" fmla="*/ 1477 h 3305"/>
                <a:gd name="T38" fmla="*/ 2461 w 2851"/>
                <a:gd name="T39" fmla="*/ 1286 h 3305"/>
                <a:gd name="T40" fmla="*/ 2474 w 2851"/>
                <a:gd name="T41" fmla="*/ 1022 h 3305"/>
                <a:gd name="T42" fmla="*/ 2494 w 2851"/>
                <a:gd name="T43" fmla="*/ 897 h 3305"/>
                <a:gd name="T44" fmla="*/ 2639 w 2851"/>
                <a:gd name="T45" fmla="*/ 640 h 3305"/>
                <a:gd name="T46" fmla="*/ 2513 w 2851"/>
                <a:gd name="T47" fmla="*/ 396 h 3305"/>
                <a:gd name="T48" fmla="*/ 2395 w 2851"/>
                <a:gd name="T49" fmla="*/ 165 h 3305"/>
                <a:gd name="T50" fmla="*/ 2368 w 2851"/>
                <a:gd name="T51" fmla="*/ 0 h 3305"/>
                <a:gd name="T52" fmla="*/ 2104 w 2851"/>
                <a:gd name="T53" fmla="*/ 13 h 3305"/>
                <a:gd name="T54" fmla="*/ 2078 w 2851"/>
                <a:gd name="T55" fmla="*/ 178 h 3305"/>
                <a:gd name="T56" fmla="*/ 1946 w 2851"/>
                <a:gd name="T57" fmla="*/ 297 h 3305"/>
                <a:gd name="T58" fmla="*/ 1735 w 2851"/>
                <a:gd name="T59" fmla="*/ 396 h 3305"/>
                <a:gd name="T60" fmla="*/ 1544 w 2851"/>
                <a:gd name="T61" fmla="*/ 488 h 3305"/>
                <a:gd name="T62" fmla="*/ 1227 w 2851"/>
                <a:gd name="T63" fmla="*/ 488 h 3305"/>
                <a:gd name="T64" fmla="*/ 858 w 2851"/>
                <a:gd name="T65" fmla="*/ 607 h 3305"/>
                <a:gd name="T66" fmla="*/ 495 w 2851"/>
                <a:gd name="T67" fmla="*/ 554 h 3305"/>
                <a:gd name="T68" fmla="*/ 198 w 2851"/>
                <a:gd name="T69" fmla="*/ 462 h 3305"/>
                <a:gd name="T70" fmla="*/ 0 w 2851"/>
                <a:gd name="T71" fmla="*/ 521 h 3305"/>
                <a:gd name="T72" fmla="*/ 139 w 2851"/>
                <a:gd name="T73" fmla="*/ 640 h 3305"/>
                <a:gd name="T74" fmla="*/ 310 w 2851"/>
                <a:gd name="T75" fmla="*/ 699 h 3305"/>
                <a:gd name="T76" fmla="*/ 244 w 2851"/>
                <a:gd name="T77" fmla="*/ 1022 h 3305"/>
                <a:gd name="T78" fmla="*/ 350 w 2851"/>
                <a:gd name="T79" fmla="*/ 1346 h 3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51" h="3305">
                  <a:moveTo>
                    <a:pt x="574" y="1510"/>
                  </a:moveTo>
                  <a:lnTo>
                    <a:pt x="574" y="1510"/>
                  </a:lnTo>
                  <a:cubicBezTo>
                    <a:pt x="627" y="1510"/>
                    <a:pt x="667" y="1517"/>
                    <a:pt x="706" y="1543"/>
                  </a:cubicBezTo>
                  <a:cubicBezTo>
                    <a:pt x="732" y="1563"/>
                    <a:pt x="765" y="1570"/>
                    <a:pt x="772" y="1603"/>
                  </a:cubicBezTo>
                  <a:cubicBezTo>
                    <a:pt x="798" y="1688"/>
                    <a:pt x="818" y="1728"/>
                    <a:pt x="845" y="1814"/>
                  </a:cubicBezTo>
                  <a:cubicBezTo>
                    <a:pt x="864" y="1867"/>
                    <a:pt x="897" y="1900"/>
                    <a:pt x="944" y="1932"/>
                  </a:cubicBezTo>
                  <a:cubicBezTo>
                    <a:pt x="983" y="1952"/>
                    <a:pt x="996" y="1979"/>
                    <a:pt x="1036" y="2005"/>
                  </a:cubicBezTo>
                  <a:cubicBezTo>
                    <a:pt x="1089" y="2051"/>
                    <a:pt x="1135" y="2091"/>
                    <a:pt x="1135" y="2163"/>
                  </a:cubicBezTo>
                  <a:cubicBezTo>
                    <a:pt x="1135" y="2190"/>
                    <a:pt x="1135" y="2210"/>
                    <a:pt x="1135" y="2236"/>
                  </a:cubicBezTo>
                  <a:cubicBezTo>
                    <a:pt x="1148" y="2315"/>
                    <a:pt x="1148" y="2315"/>
                    <a:pt x="1148" y="2315"/>
                  </a:cubicBezTo>
                  <a:cubicBezTo>
                    <a:pt x="1148" y="2355"/>
                    <a:pt x="1148" y="2374"/>
                    <a:pt x="1148" y="2414"/>
                  </a:cubicBezTo>
                  <a:cubicBezTo>
                    <a:pt x="1148" y="2473"/>
                    <a:pt x="1155" y="2506"/>
                    <a:pt x="1181" y="2553"/>
                  </a:cubicBezTo>
                  <a:cubicBezTo>
                    <a:pt x="1227" y="2612"/>
                    <a:pt x="1280" y="2645"/>
                    <a:pt x="1280" y="2724"/>
                  </a:cubicBezTo>
                  <a:cubicBezTo>
                    <a:pt x="1280" y="2750"/>
                    <a:pt x="1280" y="2764"/>
                    <a:pt x="1280" y="2797"/>
                  </a:cubicBezTo>
                  <a:cubicBezTo>
                    <a:pt x="1280" y="2896"/>
                    <a:pt x="1333" y="2942"/>
                    <a:pt x="1353" y="3041"/>
                  </a:cubicBezTo>
                  <a:cubicBezTo>
                    <a:pt x="1366" y="3080"/>
                    <a:pt x="1359" y="3100"/>
                    <a:pt x="1359" y="3140"/>
                  </a:cubicBezTo>
                  <a:cubicBezTo>
                    <a:pt x="1372" y="3205"/>
                    <a:pt x="1405" y="3258"/>
                    <a:pt x="1471" y="3265"/>
                  </a:cubicBezTo>
                  <a:cubicBezTo>
                    <a:pt x="1511" y="3271"/>
                    <a:pt x="1530" y="3278"/>
                    <a:pt x="1570" y="3285"/>
                  </a:cubicBezTo>
                  <a:cubicBezTo>
                    <a:pt x="1590" y="3291"/>
                    <a:pt x="1623" y="3304"/>
                    <a:pt x="1629" y="3285"/>
                  </a:cubicBezTo>
                  <a:cubicBezTo>
                    <a:pt x="1649" y="3232"/>
                    <a:pt x="1649" y="3192"/>
                    <a:pt x="1669" y="3140"/>
                  </a:cubicBezTo>
                  <a:cubicBezTo>
                    <a:pt x="1682" y="3093"/>
                    <a:pt x="1709" y="3067"/>
                    <a:pt x="1728" y="3021"/>
                  </a:cubicBezTo>
                  <a:cubicBezTo>
                    <a:pt x="1742" y="2988"/>
                    <a:pt x="1748" y="2961"/>
                    <a:pt x="1775" y="2935"/>
                  </a:cubicBezTo>
                  <a:cubicBezTo>
                    <a:pt x="1827" y="2882"/>
                    <a:pt x="1900" y="2882"/>
                    <a:pt x="1966" y="2915"/>
                  </a:cubicBezTo>
                  <a:cubicBezTo>
                    <a:pt x="2019" y="2935"/>
                    <a:pt x="2039" y="3001"/>
                    <a:pt x="2098" y="3001"/>
                  </a:cubicBezTo>
                  <a:cubicBezTo>
                    <a:pt x="2151" y="3001"/>
                    <a:pt x="2210" y="2981"/>
                    <a:pt x="2210" y="2928"/>
                  </a:cubicBezTo>
                  <a:cubicBezTo>
                    <a:pt x="2210" y="2896"/>
                    <a:pt x="2210" y="2882"/>
                    <a:pt x="2210" y="2849"/>
                  </a:cubicBezTo>
                  <a:cubicBezTo>
                    <a:pt x="2210" y="2816"/>
                    <a:pt x="2243" y="2803"/>
                    <a:pt x="2269" y="2790"/>
                  </a:cubicBezTo>
                  <a:cubicBezTo>
                    <a:pt x="2315" y="2777"/>
                    <a:pt x="2342" y="2750"/>
                    <a:pt x="2388" y="2730"/>
                  </a:cubicBezTo>
                  <a:cubicBezTo>
                    <a:pt x="2467" y="2691"/>
                    <a:pt x="2487" y="2651"/>
                    <a:pt x="2566" y="2599"/>
                  </a:cubicBezTo>
                  <a:cubicBezTo>
                    <a:pt x="2586" y="2572"/>
                    <a:pt x="2606" y="2546"/>
                    <a:pt x="2645" y="2546"/>
                  </a:cubicBezTo>
                  <a:cubicBezTo>
                    <a:pt x="2678" y="2546"/>
                    <a:pt x="2698" y="2546"/>
                    <a:pt x="2731" y="2546"/>
                  </a:cubicBezTo>
                  <a:cubicBezTo>
                    <a:pt x="2777" y="2546"/>
                    <a:pt x="2804" y="2546"/>
                    <a:pt x="2850" y="2559"/>
                  </a:cubicBezTo>
                  <a:cubicBezTo>
                    <a:pt x="2823" y="1952"/>
                    <a:pt x="2823" y="1952"/>
                    <a:pt x="2823" y="1952"/>
                  </a:cubicBezTo>
                  <a:cubicBezTo>
                    <a:pt x="2810" y="1939"/>
                    <a:pt x="2810" y="1913"/>
                    <a:pt x="2790" y="1893"/>
                  </a:cubicBezTo>
                  <a:cubicBezTo>
                    <a:pt x="2757" y="1873"/>
                    <a:pt x="2725" y="1873"/>
                    <a:pt x="2705" y="1847"/>
                  </a:cubicBezTo>
                  <a:cubicBezTo>
                    <a:pt x="2672" y="1794"/>
                    <a:pt x="2672" y="1754"/>
                    <a:pt x="2639" y="1695"/>
                  </a:cubicBezTo>
                  <a:cubicBezTo>
                    <a:pt x="2619" y="1649"/>
                    <a:pt x="2586" y="1622"/>
                    <a:pt x="2586" y="1570"/>
                  </a:cubicBezTo>
                  <a:cubicBezTo>
                    <a:pt x="2586" y="1537"/>
                    <a:pt x="2586" y="1517"/>
                    <a:pt x="2586" y="1477"/>
                  </a:cubicBezTo>
                  <a:cubicBezTo>
                    <a:pt x="2586" y="1431"/>
                    <a:pt x="2573" y="1398"/>
                    <a:pt x="2533" y="1372"/>
                  </a:cubicBezTo>
                  <a:cubicBezTo>
                    <a:pt x="2494" y="1352"/>
                    <a:pt x="2461" y="1332"/>
                    <a:pt x="2461" y="1286"/>
                  </a:cubicBezTo>
                  <a:cubicBezTo>
                    <a:pt x="2461" y="1260"/>
                    <a:pt x="2461" y="1240"/>
                    <a:pt x="2461" y="1214"/>
                  </a:cubicBezTo>
                  <a:cubicBezTo>
                    <a:pt x="2461" y="1141"/>
                    <a:pt x="2461" y="1095"/>
                    <a:pt x="2474" y="1022"/>
                  </a:cubicBezTo>
                  <a:cubicBezTo>
                    <a:pt x="2480" y="1003"/>
                    <a:pt x="2494" y="996"/>
                    <a:pt x="2494" y="983"/>
                  </a:cubicBezTo>
                  <a:cubicBezTo>
                    <a:pt x="2494" y="950"/>
                    <a:pt x="2494" y="930"/>
                    <a:pt x="2494" y="897"/>
                  </a:cubicBezTo>
                  <a:cubicBezTo>
                    <a:pt x="2494" y="831"/>
                    <a:pt x="2533" y="791"/>
                    <a:pt x="2533" y="725"/>
                  </a:cubicBezTo>
                  <a:cubicBezTo>
                    <a:pt x="2559" y="679"/>
                    <a:pt x="2593" y="646"/>
                    <a:pt x="2639" y="640"/>
                  </a:cubicBezTo>
                  <a:cubicBezTo>
                    <a:pt x="2639" y="593"/>
                    <a:pt x="2639" y="567"/>
                    <a:pt x="2639" y="514"/>
                  </a:cubicBezTo>
                  <a:cubicBezTo>
                    <a:pt x="2639" y="449"/>
                    <a:pt x="2559" y="449"/>
                    <a:pt x="2513" y="396"/>
                  </a:cubicBezTo>
                  <a:cubicBezTo>
                    <a:pt x="2467" y="343"/>
                    <a:pt x="2421" y="317"/>
                    <a:pt x="2355" y="310"/>
                  </a:cubicBezTo>
                  <a:cubicBezTo>
                    <a:pt x="2355" y="251"/>
                    <a:pt x="2368" y="218"/>
                    <a:pt x="2395" y="165"/>
                  </a:cubicBezTo>
                  <a:cubicBezTo>
                    <a:pt x="2408" y="125"/>
                    <a:pt x="2441" y="106"/>
                    <a:pt x="2441" y="59"/>
                  </a:cubicBezTo>
                  <a:cubicBezTo>
                    <a:pt x="2441" y="26"/>
                    <a:pt x="2401" y="0"/>
                    <a:pt x="2368" y="0"/>
                  </a:cubicBezTo>
                  <a:cubicBezTo>
                    <a:pt x="2269" y="0"/>
                    <a:pt x="2203" y="13"/>
                    <a:pt x="2104" y="13"/>
                  </a:cubicBezTo>
                  <a:lnTo>
                    <a:pt x="2104" y="13"/>
                  </a:lnTo>
                  <a:cubicBezTo>
                    <a:pt x="2118" y="53"/>
                    <a:pt x="2137" y="59"/>
                    <a:pt x="2137" y="92"/>
                  </a:cubicBezTo>
                  <a:cubicBezTo>
                    <a:pt x="2137" y="132"/>
                    <a:pt x="2111" y="152"/>
                    <a:pt x="2078" y="178"/>
                  </a:cubicBezTo>
                  <a:cubicBezTo>
                    <a:pt x="2045" y="218"/>
                    <a:pt x="2032" y="237"/>
                    <a:pt x="1992" y="270"/>
                  </a:cubicBezTo>
                  <a:cubicBezTo>
                    <a:pt x="1972" y="277"/>
                    <a:pt x="1966" y="297"/>
                    <a:pt x="1946" y="297"/>
                  </a:cubicBezTo>
                  <a:cubicBezTo>
                    <a:pt x="1893" y="297"/>
                    <a:pt x="1860" y="297"/>
                    <a:pt x="1801" y="297"/>
                  </a:cubicBezTo>
                  <a:cubicBezTo>
                    <a:pt x="1781" y="336"/>
                    <a:pt x="1761" y="356"/>
                    <a:pt x="1735" y="396"/>
                  </a:cubicBezTo>
                  <a:cubicBezTo>
                    <a:pt x="1709" y="435"/>
                    <a:pt x="1702" y="468"/>
                    <a:pt x="1656" y="488"/>
                  </a:cubicBezTo>
                  <a:cubicBezTo>
                    <a:pt x="1616" y="501"/>
                    <a:pt x="1590" y="488"/>
                    <a:pt x="1544" y="488"/>
                  </a:cubicBezTo>
                  <a:cubicBezTo>
                    <a:pt x="1491" y="488"/>
                    <a:pt x="1465" y="481"/>
                    <a:pt x="1405" y="481"/>
                  </a:cubicBezTo>
                  <a:cubicBezTo>
                    <a:pt x="1339" y="481"/>
                    <a:pt x="1293" y="488"/>
                    <a:pt x="1227" y="488"/>
                  </a:cubicBezTo>
                  <a:cubicBezTo>
                    <a:pt x="1122" y="488"/>
                    <a:pt x="1056" y="495"/>
                    <a:pt x="957" y="534"/>
                  </a:cubicBezTo>
                  <a:cubicBezTo>
                    <a:pt x="924" y="567"/>
                    <a:pt x="911" y="607"/>
                    <a:pt x="858" y="607"/>
                  </a:cubicBezTo>
                  <a:cubicBezTo>
                    <a:pt x="798" y="607"/>
                    <a:pt x="772" y="554"/>
                    <a:pt x="719" y="554"/>
                  </a:cubicBezTo>
                  <a:cubicBezTo>
                    <a:pt x="633" y="554"/>
                    <a:pt x="581" y="554"/>
                    <a:pt x="495" y="554"/>
                  </a:cubicBezTo>
                  <a:cubicBezTo>
                    <a:pt x="409" y="554"/>
                    <a:pt x="363" y="528"/>
                    <a:pt x="284" y="495"/>
                  </a:cubicBezTo>
                  <a:cubicBezTo>
                    <a:pt x="251" y="481"/>
                    <a:pt x="231" y="462"/>
                    <a:pt x="198" y="462"/>
                  </a:cubicBezTo>
                  <a:cubicBezTo>
                    <a:pt x="119" y="462"/>
                    <a:pt x="79" y="462"/>
                    <a:pt x="0" y="462"/>
                  </a:cubicBezTo>
                  <a:cubicBezTo>
                    <a:pt x="0" y="488"/>
                    <a:pt x="0" y="501"/>
                    <a:pt x="0" y="521"/>
                  </a:cubicBezTo>
                  <a:cubicBezTo>
                    <a:pt x="0" y="554"/>
                    <a:pt x="7" y="574"/>
                    <a:pt x="20" y="600"/>
                  </a:cubicBezTo>
                  <a:cubicBezTo>
                    <a:pt x="53" y="633"/>
                    <a:pt x="93" y="620"/>
                    <a:pt x="139" y="640"/>
                  </a:cubicBezTo>
                  <a:cubicBezTo>
                    <a:pt x="178" y="653"/>
                    <a:pt x="198" y="666"/>
                    <a:pt x="238" y="686"/>
                  </a:cubicBezTo>
                  <a:cubicBezTo>
                    <a:pt x="264" y="692"/>
                    <a:pt x="290" y="679"/>
                    <a:pt x="310" y="699"/>
                  </a:cubicBezTo>
                  <a:cubicBezTo>
                    <a:pt x="317" y="706"/>
                    <a:pt x="310" y="719"/>
                    <a:pt x="310" y="739"/>
                  </a:cubicBezTo>
                  <a:cubicBezTo>
                    <a:pt x="310" y="851"/>
                    <a:pt x="244" y="910"/>
                    <a:pt x="244" y="1022"/>
                  </a:cubicBezTo>
                  <a:cubicBezTo>
                    <a:pt x="244" y="1134"/>
                    <a:pt x="238" y="1214"/>
                    <a:pt x="304" y="1306"/>
                  </a:cubicBezTo>
                  <a:cubicBezTo>
                    <a:pt x="317" y="1326"/>
                    <a:pt x="337" y="1332"/>
                    <a:pt x="350" y="1346"/>
                  </a:cubicBezTo>
                  <a:cubicBezTo>
                    <a:pt x="429" y="1425"/>
                    <a:pt x="475" y="1464"/>
                    <a:pt x="574" y="151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6" name="Freeform 30"/>
            <p:cNvSpPr>
              <a:spLocks noChangeArrowheads="1"/>
            </p:cNvSpPr>
            <p:nvPr/>
          </p:nvSpPr>
          <p:spPr bwMode="auto">
            <a:xfrm>
              <a:off x="6029727" y="3832220"/>
              <a:ext cx="2427130" cy="2341563"/>
            </a:xfrm>
            <a:custGeom>
              <a:avLst/>
              <a:gdLst>
                <a:gd name="T0" fmla="*/ 4340 w 6741"/>
                <a:gd name="T1" fmla="*/ 1609 h 6504"/>
                <a:gd name="T2" fmla="*/ 4260 w 6741"/>
                <a:gd name="T3" fmla="*/ 1629 h 6504"/>
                <a:gd name="T4" fmla="*/ 4379 w 6741"/>
                <a:gd name="T5" fmla="*/ 1457 h 6504"/>
                <a:gd name="T6" fmla="*/ 4333 w 6741"/>
                <a:gd name="T7" fmla="*/ 1536 h 6504"/>
                <a:gd name="T8" fmla="*/ 4260 w 6741"/>
                <a:gd name="T9" fmla="*/ 1504 h 6504"/>
                <a:gd name="T10" fmla="*/ 4874 w 6741"/>
                <a:gd name="T11" fmla="*/ 1504 h 6504"/>
                <a:gd name="T12" fmla="*/ 4999 w 6741"/>
                <a:gd name="T13" fmla="*/ 1523 h 6504"/>
                <a:gd name="T14" fmla="*/ 4801 w 6741"/>
                <a:gd name="T15" fmla="*/ 1444 h 6504"/>
                <a:gd name="T16" fmla="*/ 4610 w 6741"/>
                <a:gd name="T17" fmla="*/ 1273 h 6504"/>
                <a:gd name="T18" fmla="*/ 4524 w 6741"/>
                <a:gd name="T19" fmla="*/ 1398 h 6504"/>
                <a:gd name="T20" fmla="*/ 4801 w 6741"/>
                <a:gd name="T21" fmla="*/ 1523 h 6504"/>
                <a:gd name="T22" fmla="*/ 4775 w 6741"/>
                <a:gd name="T23" fmla="*/ 1523 h 6504"/>
                <a:gd name="T24" fmla="*/ 6609 w 6741"/>
                <a:gd name="T25" fmla="*/ 2480 h 6504"/>
                <a:gd name="T26" fmla="*/ 6516 w 6741"/>
                <a:gd name="T27" fmla="*/ 2915 h 6504"/>
                <a:gd name="T28" fmla="*/ 6325 w 6741"/>
                <a:gd name="T29" fmla="*/ 3238 h 6504"/>
                <a:gd name="T30" fmla="*/ 6186 w 6741"/>
                <a:gd name="T31" fmla="*/ 3502 h 6504"/>
                <a:gd name="T32" fmla="*/ 5949 w 6741"/>
                <a:gd name="T33" fmla="*/ 3792 h 6504"/>
                <a:gd name="T34" fmla="*/ 5507 w 6741"/>
                <a:gd name="T35" fmla="*/ 4056 h 6504"/>
                <a:gd name="T36" fmla="*/ 5441 w 6741"/>
                <a:gd name="T37" fmla="*/ 4326 h 6504"/>
                <a:gd name="T38" fmla="*/ 5448 w 6741"/>
                <a:gd name="T39" fmla="*/ 4729 h 6504"/>
                <a:gd name="T40" fmla="*/ 5269 w 6741"/>
                <a:gd name="T41" fmla="*/ 4993 h 6504"/>
                <a:gd name="T42" fmla="*/ 4986 w 6741"/>
                <a:gd name="T43" fmla="*/ 5329 h 6504"/>
                <a:gd name="T44" fmla="*/ 4926 w 6741"/>
                <a:gd name="T45" fmla="*/ 5804 h 6504"/>
                <a:gd name="T46" fmla="*/ 4551 w 6741"/>
                <a:gd name="T47" fmla="*/ 6332 h 6504"/>
                <a:gd name="T48" fmla="*/ 1399 w 6741"/>
                <a:gd name="T49" fmla="*/ 6147 h 6504"/>
                <a:gd name="T50" fmla="*/ 1010 w 6741"/>
                <a:gd name="T51" fmla="*/ 5725 h 6504"/>
                <a:gd name="T52" fmla="*/ 911 w 6741"/>
                <a:gd name="T53" fmla="*/ 5243 h 6504"/>
                <a:gd name="T54" fmla="*/ 812 w 6741"/>
                <a:gd name="T55" fmla="*/ 4999 h 6504"/>
                <a:gd name="T56" fmla="*/ 884 w 6741"/>
                <a:gd name="T57" fmla="*/ 4722 h 6504"/>
                <a:gd name="T58" fmla="*/ 1379 w 6741"/>
                <a:gd name="T59" fmla="*/ 2381 h 6504"/>
                <a:gd name="T60" fmla="*/ 990 w 6741"/>
                <a:gd name="T61" fmla="*/ 2176 h 6504"/>
                <a:gd name="T62" fmla="*/ 607 w 6741"/>
                <a:gd name="T63" fmla="*/ 2117 h 6504"/>
                <a:gd name="T64" fmla="*/ 370 w 6741"/>
                <a:gd name="T65" fmla="*/ 1833 h 6504"/>
                <a:gd name="T66" fmla="*/ 79 w 6741"/>
                <a:gd name="T67" fmla="*/ 1563 h 6504"/>
                <a:gd name="T68" fmla="*/ 0 w 6741"/>
                <a:gd name="T69" fmla="*/ 659 h 6504"/>
                <a:gd name="T70" fmla="*/ 271 w 6741"/>
                <a:gd name="T71" fmla="*/ 712 h 6504"/>
                <a:gd name="T72" fmla="*/ 660 w 6741"/>
                <a:gd name="T73" fmla="*/ 593 h 6504"/>
                <a:gd name="T74" fmla="*/ 1102 w 6741"/>
                <a:gd name="T75" fmla="*/ 369 h 6504"/>
                <a:gd name="T76" fmla="*/ 1353 w 6741"/>
                <a:gd name="T77" fmla="*/ 389 h 6504"/>
                <a:gd name="T78" fmla="*/ 1669 w 6741"/>
                <a:gd name="T79" fmla="*/ 409 h 6504"/>
                <a:gd name="T80" fmla="*/ 1662 w 6741"/>
                <a:gd name="T81" fmla="*/ 112 h 6504"/>
                <a:gd name="T82" fmla="*/ 2243 w 6741"/>
                <a:gd name="T83" fmla="*/ 46 h 6504"/>
                <a:gd name="T84" fmla="*/ 2342 w 6741"/>
                <a:gd name="T85" fmla="*/ 283 h 6504"/>
                <a:gd name="T86" fmla="*/ 2545 w 6741"/>
                <a:gd name="T87" fmla="*/ 738 h 6504"/>
                <a:gd name="T88" fmla="*/ 2789 w 6741"/>
                <a:gd name="T89" fmla="*/ 930 h 6504"/>
                <a:gd name="T90" fmla="*/ 3119 w 6741"/>
                <a:gd name="T91" fmla="*/ 1312 h 6504"/>
                <a:gd name="T92" fmla="*/ 3390 w 6741"/>
                <a:gd name="T93" fmla="*/ 1748 h 6504"/>
                <a:gd name="T94" fmla="*/ 3753 w 6741"/>
                <a:gd name="T95" fmla="*/ 2051 h 6504"/>
                <a:gd name="T96" fmla="*/ 3627 w 6741"/>
                <a:gd name="T97" fmla="*/ 2183 h 6504"/>
                <a:gd name="T98" fmla="*/ 3983 w 6741"/>
                <a:gd name="T99" fmla="*/ 2110 h 6504"/>
                <a:gd name="T100" fmla="*/ 4287 w 6741"/>
                <a:gd name="T101" fmla="*/ 2025 h 6504"/>
                <a:gd name="T102" fmla="*/ 4445 w 6741"/>
                <a:gd name="T103" fmla="*/ 1748 h 6504"/>
                <a:gd name="T104" fmla="*/ 5144 w 6741"/>
                <a:gd name="T105" fmla="*/ 1569 h 6504"/>
                <a:gd name="T106" fmla="*/ 5507 w 6741"/>
                <a:gd name="T107" fmla="*/ 1715 h 6504"/>
                <a:gd name="T108" fmla="*/ 5401 w 6741"/>
                <a:gd name="T109" fmla="*/ 2051 h 6504"/>
                <a:gd name="T110" fmla="*/ 4445 w 6741"/>
                <a:gd name="T111" fmla="*/ 2354 h 6504"/>
                <a:gd name="T112" fmla="*/ 4597 w 6741"/>
                <a:gd name="T113" fmla="*/ 2440 h 6504"/>
                <a:gd name="T114" fmla="*/ 5045 w 6741"/>
                <a:gd name="T115" fmla="*/ 2420 h 6504"/>
                <a:gd name="T116" fmla="*/ 4993 w 6741"/>
                <a:gd name="T117" fmla="*/ 2697 h 6504"/>
                <a:gd name="T118" fmla="*/ 5382 w 6741"/>
                <a:gd name="T119" fmla="*/ 2328 h 6504"/>
                <a:gd name="T120" fmla="*/ 5573 w 6741"/>
                <a:gd name="T121" fmla="*/ 2123 h 6504"/>
                <a:gd name="T122" fmla="*/ 5725 w 6741"/>
                <a:gd name="T123" fmla="*/ 1899 h 6504"/>
                <a:gd name="T124" fmla="*/ 6285 w 6741"/>
                <a:gd name="T125" fmla="*/ 1965 h 6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41" h="6504">
                  <a:moveTo>
                    <a:pt x="4353" y="1655"/>
                  </a:moveTo>
                  <a:lnTo>
                    <a:pt x="4353" y="1655"/>
                  </a:lnTo>
                  <a:cubicBezTo>
                    <a:pt x="4353" y="1616"/>
                    <a:pt x="4353" y="1616"/>
                    <a:pt x="4353" y="1616"/>
                  </a:cubicBezTo>
                  <a:cubicBezTo>
                    <a:pt x="4340" y="1609"/>
                    <a:pt x="4340" y="1609"/>
                    <a:pt x="4340" y="1609"/>
                  </a:cubicBezTo>
                  <a:cubicBezTo>
                    <a:pt x="4333" y="1596"/>
                    <a:pt x="4333" y="1596"/>
                    <a:pt x="4333" y="1596"/>
                  </a:cubicBezTo>
                  <a:lnTo>
                    <a:pt x="4333" y="1596"/>
                  </a:lnTo>
                  <a:cubicBezTo>
                    <a:pt x="4326" y="1596"/>
                    <a:pt x="4320" y="1589"/>
                    <a:pt x="4313" y="1589"/>
                  </a:cubicBezTo>
                  <a:cubicBezTo>
                    <a:pt x="4287" y="1589"/>
                    <a:pt x="4280" y="1616"/>
                    <a:pt x="4260" y="1629"/>
                  </a:cubicBezTo>
                  <a:cubicBezTo>
                    <a:pt x="4227" y="1655"/>
                    <a:pt x="4208" y="1668"/>
                    <a:pt x="4188" y="1708"/>
                  </a:cubicBezTo>
                  <a:cubicBezTo>
                    <a:pt x="4194" y="1708"/>
                    <a:pt x="4201" y="1708"/>
                    <a:pt x="4208" y="1708"/>
                  </a:cubicBezTo>
                  <a:cubicBezTo>
                    <a:pt x="4267" y="1708"/>
                    <a:pt x="4300" y="1688"/>
                    <a:pt x="4353" y="1655"/>
                  </a:cubicBezTo>
                  <a:close/>
                  <a:moveTo>
                    <a:pt x="4379" y="1457"/>
                  </a:moveTo>
                  <a:lnTo>
                    <a:pt x="4379" y="1457"/>
                  </a:lnTo>
                  <a:lnTo>
                    <a:pt x="4379" y="1457"/>
                  </a:lnTo>
                  <a:cubicBezTo>
                    <a:pt x="4399" y="1457"/>
                    <a:pt x="4432" y="1464"/>
                    <a:pt x="4432" y="1484"/>
                  </a:cubicBezTo>
                  <a:cubicBezTo>
                    <a:pt x="4432" y="1530"/>
                    <a:pt x="4372" y="1523"/>
                    <a:pt x="4333" y="1536"/>
                  </a:cubicBezTo>
                  <a:cubicBezTo>
                    <a:pt x="4293" y="1550"/>
                    <a:pt x="4273" y="1563"/>
                    <a:pt x="4241" y="1596"/>
                  </a:cubicBezTo>
                  <a:cubicBezTo>
                    <a:pt x="4227" y="1609"/>
                    <a:pt x="4227" y="1629"/>
                    <a:pt x="4208" y="1629"/>
                  </a:cubicBezTo>
                  <a:cubicBezTo>
                    <a:pt x="4188" y="1629"/>
                    <a:pt x="4175" y="1622"/>
                    <a:pt x="4175" y="1609"/>
                  </a:cubicBezTo>
                  <a:cubicBezTo>
                    <a:pt x="4175" y="1556"/>
                    <a:pt x="4221" y="1536"/>
                    <a:pt x="4260" y="1504"/>
                  </a:cubicBezTo>
                  <a:cubicBezTo>
                    <a:pt x="4307" y="1471"/>
                    <a:pt x="4333" y="1457"/>
                    <a:pt x="4379" y="1457"/>
                  </a:cubicBezTo>
                  <a:close/>
                  <a:moveTo>
                    <a:pt x="4920" y="1471"/>
                  </a:moveTo>
                  <a:lnTo>
                    <a:pt x="4920" y="1471"/>
                  </a:lnTo>
                  <a:cubicBezTo>
                    <a:pt x="4894" y="1471"/>
                    <a:pt x="4887" y="1490"/>
                    <a:pt x="4874" y="1504"/>
                  </a:cubicBezTo>
                  <a:cubicBezTo>
                    <a:pt x="4867" y="1510"/>
                    <a:pt x="4854" y="1517"/>
                    <a:pt x="4854" y="1523"/>
                  </a:cubicBezTo>
                  <a:cubicBezTo>
                    <a:pt x="4854" y="1556"/>
                    <a:pt x="4887" y="1583"/>
                    <a:pt x="4920" y="1583"/>
                  </a:cubicBezTo>
                  <a:cubicBezTo>
                    <a:pt x="4940" y="1583"/>
                    <a:pt x="4953" y="1563"/>
                    <a:pt x="4973" y="1550"/>
                  </a:cubicBezTo>
                  <a:cubicBezTo>
                    <a:pt x="4986" y="1550"/>
                    <a:pt x="4999" y="1543"/>
                    <a:pt x="4999" y="1523"/>
                  </a:cubicBezTo>
                  <a:cubicBezTo>
                    <a:pt x="4999" y="1484"/>
                    <a:pt x="4959" y="1471"/>
                    <a:pt x="4920" y="1471"/>
                  </a:cubicBezTo>
                  <a:close/>
                  <a:moveTo>
                    <a:pt x="4801" y="1523"/>
                  </a:moveTo>
                  <a:lnTo>
                    <a:pt x="4801" y="1523"/>
                  </a:lnTo>
                  <a:cubicBezTo>
                    <a:pt x="4801" y="1490"/>
                    <a:pt x="4801" y="1471"/>
                    <a:pt x="4801" y="1444"/>
                  </a:cubicBezTo>
                  <a:cubicBezTo>
                    <a:pt x="4801" y="1418"/>
                    <a:pt x="4808" y="1398"/>
                    <a:pt x="4788" y="1378"/>
                  </a:cubicBezTo>
                  <a:cubicBezTo>
                    <a:pt x="4768" y="1352"/>
                    <a:pt x="4742" y="1358"/>
                    <a:pt x="4709" y="1345"/>
                  </a:cubicBezTo>
                  <a:cubicBezTo>
                    <a:pt x="4669" y="1325"/>
                    <a:pt x="4650" y="1292"/>
                    <a:pt x="4610" y="1273"/>
                  </a:cubicBezTo>
                  <a:lnTo>
                    <a:pt x="4610" y="1273"/>
                  </a:lnTo>
                  <a:cubicBezTo>
                    <a:pt x="4590" y="1260"/>
                    <a:pt x="4577" y="1240"/>
                    <a:pt x="4551" y="1240"/>
                  </a:cubicBezTo>
                  <a:cubicBezTo>
                    <a:pt x="4531" y="1240"/>
                    <a:pt x="4531" y="1260"/>
                    <a:pt x="4524" y="1279"/>
                  </a:cubicBezTo>
                  <a:cubicBezTo>
                    <a:pt x="4511" y="1299"/>
                    <a:pt x="4485" y="1306"/>
                    <a:pt x="4485" y="1325"/>
                  </a:cubicBezTo>
                  <a:cubicBezTo>
                    <a:pt x="4485" y="1358"/>
                    <a:pt x="4518" y="1372"/>
                    <a:pt x="4524" y="1398"/>
                  </a:cubicBezTo>
                  <a:cubicBezTo>
                    <a:pt x="4537" y="1424"/>
                    <a:pt x="4537" y="1451"/>
                    <a:pt x="4557" y="1477"/>
                  </a:cubicBezTo>
                  <a:cubicBezTo>
                    <a:pt x="4590" y="1504"/>
                    <a:pt x="4623" y="1490"/>
                    <a:pt x="4669" y="1504"/>
                  </a:cubicBezTo>
                  <a:cubicBezTo>
                    <a:pt x="4709" y="1510"/>
                    <a:pt x="4735" y="1517"/>
                    <a:pt x="4775" y="1523"/>
                  </a:cubicBezTo>
                  <a:cubicBezTo>
                    <a:pt x="4801" y="1523"/>
                    <a:pt x="4801" y="1523"/>
                    <a:pt x="4801" y="1523"/>
                  </a:cubicBezTo>
                  <a:close/>
                  <a:moveTo>
                    <a:pt x="4775" y="1523"/>
                  </a:moveTo>
                  <a:lnTo>
                    <a:pt x="4775" y="1523"/>
                  </a:lnTo>
                  <a:cubicBezTo>
                    <a:pt x="4801" y="1523"/>
                    <a:pt x="4801" y="1523"/>
                    <a:pt x="4801" y="1523"/>
                  </a:cubicBezTo>
                  <a:cubicBezTo>
                    <a:pt x="4775" y="1523"/>
                    <a:pt x="4775" y="1523"/>
                    <a:pt x="4775" y="1523"/>
                  </a:cubicBezTo>
                  <a:close/>
                  <a:moveTo>
                    <a:pt x="6740" y="2137"/>
                  </a:moveTo>
                  <a:lnTo>
                    <a:pt x="6740" y="2137"/>
                  </a:lnTo>
                  <a:cubicBezTo>
                    <a:pt x="6708" y="2236"/>
                    <a:pt x="6701" y="2288"/>
                    <a:pt x="6668" y="2381"/>
                  </a:cubicBezTo>
                  <a:cubicBezTo>
                    <a:pt x="6648" y="2420"/>
                    <a:pt x="6609" y="2433"/>
                    <a:pt x="6609" y="2480"/>
                  </a:cubicBezTo>
                  <a:cubicBezTo>
                    <a:pt x="6609" y="2506"/>
                    <a:pt x="6641" y="2506"/>
                    <a:pt x="6648" y="2532"/>
                  </a:cubicBezTo>
                  <a:cubicBezTo>
                    <a:pt x="6661" y="2552"/>
                    <a:pt x="6655" y="2565"/>
                    <a:pt x="6655" y="2585"/>
                  </a:cubicBezTo>
                  <a:cubicBezTo>
                    <a:pt x="6655" y="2645"/>
                    <a:pt x="6615" y="2664"/>
                    <a:pt x="6595" y="2717"/>
                  </a:cubicBezTo>
                  <a:cubicBezTo>
                    <a:pt x="6556" y="2790"/>
                    <a:pt x="6562" y="2849"/>
                    <a:pt x="6516" y="2915"/>
                  </a:cubicBezTo>
                  <a:cubicBezTo>
                    <a:pt x="6490" y="2948"/>
                    <a:pt x="6457" y="2948"/>
                    <a:pt x="6424" y="2974"/>
                  </a:cubicBezTo>
                  <a:cubicBezTo>
                    <a:pt x="6397" y="2994"/>
                    <a:pt x="6404" y="3020"/>
                    <a:pt x="6391" y="3054"/>
                  </a:cubicBezTo>
                  <a:cubicBezTo>
                    <a:pt x="6371" y="3086"/>
                    <a:pt x="6365" y="3113"/>
                    <a:pt x="6351" y="3152"/>
                  </a:cubicBezTo>
                  <a:cubicBezTo>
                    <a:pt x="6338" y="3185"/>
                    <a:pt x="6338" y="3205"/>
                    <a:pt x="6325" y="3238"/>
                  </a:cubicBezTo>
                  <a:cubicBezTo>
                    <a:pt x="6312" y="3265"/>
                    <a:pt x="6292" y="3271"/>
                    <a:pt x="6292" y="3298"/>
                  </a:cubicBezTo>
                  <a:cubicBezTo>
                    <a:pt x="6292" y="3311"/>
                    <a:pt x="6298" y="3317"/>
                    <a:pt x="6298" y="3337"/>
                  </a:cubicBezTo>
                  <a:cubicBezTo>
                    <a:pt x="6298" y="3377"/>
                    <a:pt x="6252" y="3390"/>
                    <a:pt x="6226" y="3423"/>
                  </a:cubicBezTo>
                  <a:cubicBezTo>
                    <a:pt x="6206" y="3449"/>
                    <a:pt x="6199" y="3469"/>
                    <a:pt x="6186" y="3502"/>
                  </a:cubicBezTo>
                  <a:cubicBezTo>
                    <a:pt x="6153" y="3561"/>
                    <a:pt x="6160" y="3614"/>
                    <a:pt x="6101" y="3654"/>
                  </a:cubicBezTo>
                  <a:cubicBezTo>
                    <a:pt x="6081" y="3660"/>
                    <a:pt x="6068" y="3660"/>
                    <a:pt x="6048" y="3667"/>
                  </a:cubicBezTo>
                  <a:cubicBezTo>
                    <a:pt x="6008" y="3687"/>
                    <a:pt x="6002" y="3720"/>
                    <a:pt x="5975" y="3746"/>
                  </a:cubicBezTo>
                  <a:cubicBezTo>
                    <a:pt x="5955" y="3759"/>
                    <a:pt x="5962" y="3779"/>
                    <a:pt x="5949" y="3792"/>
                  </a:cubicBezTo>
                  <a:cubicBezTo>
                    <a:pt x="5923" y="3819"/>
                    <a:pt x="5909" y="3832"/>
                    <a:pt x="5870" y="3845"/>
                  </a:cubicBezTo>
                  <a:cubicBezTo>
                    <a:pt x="5850" y="3852"/>
                    <a:pt x="5843" y="3871"/>
                    <a:pt x="5817" y="3871"/>
                  </a:cubicBezTo>
                  <a:cubicBezTo>
                    <a:pt x="5804" y="3871"/>
                    <a:pt x="5797" y="3865"/>
                    <a:pt x="5777" y="3865"/>
                  </a:cubicBezTo>
                  <a:cubicBezTo>
                    <a:pt x="5652" y="3865"/>
                    <a:pt x="5580" y="3944"/>
                    <a:pt x="5507" y="4056"/>
                  </a:cubicBezTo>
                  <a:cubicBezTo>
                    <a:pt x="5467" y="4122"/>
                    <a:pt x="5434" y="4162"/>
                    <a:pt x="5408" y="4241"/>
                  </a:cubicBezTo>
                  <a:lnTo>
                    <a:pt x="5408" y="4241"/>
                  </a:lnTo>
                  <a:cubicBezTo>
                    <a:pt x="5408" y="4254"/>
                    <a:pt x="5395" y="4267"/>
                    <a:pt x="5395" y="4280"/>
                  </a:cubicBezTo>
                  <a:cubicBezTo>
                    <a:pt x="5395" y="4300"/>
                    <a:pt x="5428" y="4307"/>
                    <a:pt x="5441" y="4326"/>
                  </a:cubicBezTo>
                  <a:cubicBezTo>
                    <a:pt x="5487" y="4379"/>
                    <a:pt x="5533" y="4419"/>
                    <a:pt x="5533" y="4491"/>
                  </a:cubicBezTo>
                  <a:cubicBezTo>
                    <a:pt x="5533" y="4518"/>
                    <a:pt x="5500" y="4524"/>
                    <a:pt x="5487" y="4551"/>
                  </a:cubicBezTo>
                  <a:cubicBezTo>
                    <a:pt x="5474" y="4584"/>
                    <a:pt x="5487" y="4610"/>
                    <a:pt x="5481" y="4643"/>
                  </a:cubicBezTo>
                  <a:cubicBezTo>
                    <a:pt x="5474" y="4683"/>
                    <a:pt x="5454" y="4696"/>
                    <a:pt x="5448" y="4729"/>
                  </a:cubicBezTo>
                  <a:cubicBezTo>
                    <a:pt x="5441" y="4781"/>
                    <a:pt x="5434" y="4821"/>
                    <a:pt x="5408" y="4867"/>
                  </a:cubicBezTo>
                  <a:cubicBezTo>
                    <a:pt x="5395" y="4900"/>
                    <a:pt x="5382" y="4933"/>
                    <a:pt x="5349" y="4933"/>
                  </a:cubicBezTo>
                  <a:cubicBezTo>
                    <a:pt x="5336" y="4933"/>
                    <a:pt x="5329" y="4913"/>
                    <a:pt x="5316" y="4913"/>
                  </a:cubicBezTo>
                  <a:cubicBezTo>
                    <a:pt x="5276" y="4913"/>
                    <a:pt x="5276" y="4960"/>
                    <a:pt x="5269" y="4993"/>
                  </a:cubicBezTo>
                  <a:cubicBezTo>
                    <a:pt x="5263" y="5025"/>
                    <a:pt x="5250" y="5039"/>
                    <a:pt x="5230" y="5065"/>
                  </a:cubicBezTo>
                  <a:cubicBezTo>
                    <a:pt x="5217" y="5085"/>
                    <a:pt x="5217" y="5105"/>
                    <a:pt x="5190" y="5118"/>
                  </a:cubicBezTo>
                  <a:cubicBezTo>
                    <a:pt x="5144" y="5138"/>
                    <a:pt x="5111" y="5144"/>
                    <a:pt x="5065" y="5171"/>
                  </a:cubicBezTo>
                  <a:cubicBezTo>
                    <a:pt x="5012" y="5217"/>
                    <a:pt x="5012" y="5263"/>
                    <a:pt x="4986" y="5329"/>
                  </a:cubicBezTo>
                  <a:cubicBezTo>
                    <a:pt x="4959" y="5395"/>
                    <a:pt x="4894" y="5421"/>
                    <a:pt x="4894" y="5494"/>
                  </a:cubicBezTo>
                  <a:cubicBezTo>
                    <a:pt x="4894" y="5566"/>
                    <a:pt x="4999" y="5566"/>
                    <a:pt x="4999" y="5639"/>
                  </a:cubicBezTo>
                  <a:cubicBezTo>
                    <a:pt x="4999" y="5685"/>
                    <a:pt x="4999" y="5725"/>
                    <a:pt x="4959" y="5758"/>
                  </a:cubicBezTo>
                  <a:cubicBezTo>
                    <a:pt x="4946" y="5771"/>
                    <a:pt x="4926" y="5784"/>
                    <a:pt x="4926" y="5804"/>
                  </a:cubicBezTo>
                  <a:cubicBezTo>
                    <a:pt x="4926" y="5830"/>
                    <a:pt x="4926" y="5843"/>
                    <a:pt x="4926" y="5870"/>
                  </a:cubicBezTo>
                  <a:cubicBezTo>
                    <a:pt x="4926" y="5909"/>
                    <a:pt x="4894" y="5916"/>
                    <a:pt x="4874" y="5942"/>
                  </a:cubicBezTo>
                  <a:cubicBezTo>
                    <a:pt x="4801" y="6041"/>
                    <a:pt x="4709" y="6048"/>
                    <a:pt x="4643" y="6153"/>
                  </a:cubicBezTo>
                  <a:cubicBezTo>
                    <a:pt x="4603" y="6219"/>
                    <a:pt x="4584" y="6259"/>
                    <a:pt x="4551" y="6332"/>
                  </a:cubicBezTo>
                  <a:cubicBezTo>
                    <a:pt x="4531" y="6364"/>
                    <a:pt x="4511" y="6378"/>
                    <a:pt x="4498" y="6417"/>
                  </a:cubicBezTo>
                  <a:cubicBezTo>
                    <a:pt x="4485" y="6450"/>
                    <a:pt x="4478" y="6477"/>
                    <a:pt x="4452" y="6503"/>
                  </a:cubicBezTo>
                  <a:lnTo>
                    <a:pt x="4452" y="6503"/>
                  </a:lnTo>
                  <a:cubicBezTo>
                    <a:pt x="1399" y="6147"/>
                    <a:pt x="1399" y="6147"/>
                    <a:pt x="1399" y="6147"/>
                  </a:cubicBezTo>
                  <a:cubicBezTo>
                    <a:pt x="1372" y="6140"/>
                    <a:pt x="1379" y="6107"/>
                    <a:pt x="1359" y="6088"/>
                  </a:cubicBezTo>
                  <a:cubicBezTo>
                    <a:pt x="1339" y="6054"/>
                    <a:pt x="1306" y="6048"/>
                    <a:pt x="1280" y="6015"/>
                  </a:cubicBezTo>
                  <a:cubicBezTo>
                    <a:pt x="1234" y="5949"/>
                    <a:pt x="1207" y="5890"/>
                    <a:pt x="1135" y="5876"/>
                  </a:cubicBezTo>
                  <a:cubicBezTo>
                    <a:pt x="1056" y="5863"/>
                    <a:pt x="1043" y="5791"/>
                    <a:pt x="1010" y="5725"/>
                  </a:cubicBezTo>
                  <a:cubicBezTo>
                    <a:pt x="983" y="5672"/>
                    <a:pt x="976" y="5646"/>
                    <a:pt x="957" y="5593"/>
                  </a:cubicBezTo>
                  <a:cubicBezTo>
                    <a:pt x="950" y="5566"/>
                    <a:pt x="930" y="5553"/>
                    <a:pt x="930" y="5527"/>
                  </a:cubicBezTo>
                  <a:cubicBezTo>
                    <a:pt x="930" y="5474"/>
                    <a:pt x="983" y="5454"/>
                    <a:pt x="983" y="5401"/>
                  </a:cubicBezTo>
                  <a:cubicBezTo>
                    <a:pt x="983" y="5336"/>
                    <a:pt x="944" y="5303"/>
                    <a:pt x="911" y="5243"/>
                  </a:cubicBezTo>
                  <a:cubicBezTo>
                    <a:pt x="878" y="5191"/>
                    <a:pt x="845" y="5164"/>
                    <a:pt x="805" y="5118"/>
                  </a:cubicBezTo>
                  <a:lnTo>
                    <a:pt x="805" y="5118"/>
                  </a:lnTo>
                  <a:cubicBezTo>
                    <a:pt x="805" y="5092"/>
                    <a:pt x="799" y="5078"/>
                    <a:pt x="799" y="5052"/>
                  </a:cubicBezTo>
                  <a:cubicBezTo>
                    <a:pt x="799" y="5032"/>
                    <a:pt x="812" y="5019"/>
                    <a:pt x="812" y="4999"/>
                  </a:cubicBezTo>
                  <a:cubicBezTo>
                    <a:pt x="812" y="4973"/>
                    <a:pt x="785" y="4966"/>
                    <a:pt x="785" y="4933"/>
                  </a:cubicBezTo>
                  <a:cubicBezTo>
                    <a:pt x="785" y="4894"/>
                    <a:pt x="785" y="4867"/>
                    <a:pt x="785" y="4828"/>
                  </a:cubicBezTo>
                  <a:cubicBezTo>
                    <a:pt x="785" y="4781"/>
                    <a:pt x="825" y="4768"/>
                    <a:pt x="851" y="4742"/>
                  </a:cubicBezTo>
                  <a:cubicBezTo>
                    <a:pt x="864" y="4735"/>
                    <a:pt x="878" y="4735"/>
                    <a:pt x="884" y="4722"/>
                  </a:cubicBezTo>
                  <a:cubicBezTo>
                    <a:pt x="904" y="4696"/>
                    <a:pt x="897" y="4656"/>
                    <a:pt x="930" y="4656"/>
                  </a:cubicBezTo>
                  <a:cubicBezTo>
                    <a:pt x="944" y="4656"/>
                    <a:pt x="950" y="4663"/>
                    <a:pt x="957" y="4663"/>
                  </a:cubicBezTo>
                  <a:cubicBezTo>
                    <a:pt x="1517" y="2427"/>
                    <a:pt x="1517" y="2427"/>
                    <a:pt x="1517" y="2427"/>
                  </a:cubicBezTo>
                  <a:cubicBezTo>
                    <a:pt x="1465" y="2407"/>
                    <a:pt x="1432" y="2394"/>
                    <a:pt x="1379" y="2381"/>
                  </a:cubicBezTo>
                  <a:cubicBezTo>
                    <a:pt x="1339" y="2381"/>
                    <a:pt x="1319" y="2394"/>
                    <a:pt x="1287" y="2374"/>
                  </a:cubicBezTo>
                  <a:cubicBezTo>
                    <a:pt x="1247" y="2354"/>
                    <a:pt x="1247" y="2321"/>
                    <a:pt x="1207" y="2308"/>
                  </a:cubicBezTo>
                  <a:cubicBezTo>
                    <a:pt x="1161" y="2288"/>
                    <a:pt x="1128" y="2288"/>
                    <a:pt x="1095" y="2255"/>
                  </a:cubicBezTo>
                  <a:cubicBezTo>
                    <a:pt x="1049" y="2229"/>
                    <a:pt x="1036" y="2196"/>
                    <a:pt x="990" y="2176"/>
                  </a:cubicBezTo>
                  <a:cubicBezTo>
                    <a:pt x="944" y="2163"/>
                    <a:pt x="917" y="2183"/>
                    <a:pt x="871" y="2176"/>
                  </a:cubicBezTo>
                  <a:cubicBezTo>
                    <a:pt x="825" y="2176"/>
                    <a:pt x="805" y="2170"/>
                    <a:pt x="759" y="2170"/>
                  </a:cubicBezTo>
                  <a:cubicBezTo>
                    <a:pt x="732" y="2170"/>
                    <a:pt x="719" y="2176"/>
                    <a:pt x="693" y="2176"/>
                  </a:cubicBezTo>
                  <a:cubicBezTo>
                    <a:pt x="647" y="2176"/>
                    <a:pt x="640" y="2137"/>
                    <a:pt x="607" y="2117"/>
                  </a:cubicBezTo>
                  <a:cubicBezTo>
                    <a:pt x="561" y="2077"/>
                    <a:pt x="521" y="2071"/>
                    <a:pt x="475" y="2031"/>
                  </a:cubicBezTo>
                  <a:cubicBezTo>
                    <a:pt x="449" y="2011"/>
                    <a:pt x="422" y="2005"/>
                    <a:pt x="396" y="1978"/>
                  </a:cubicBezTo>
                  <a:cubicBezTo>
                    <a:pt x="383" y="1952"/>
                    <a:pt x="390" y="1932"/>
                    <a:pt x="383" y="1906"/>
                  </a:cubicBezTo>
                  <a:cubicBezTo>
                    <a:pt x="376" y="1879"/>
                    <a:pt x="370" y="1866"/>
                    <a:pt x="370" y="1833"/>
                  </a:cubicBezTo>
                  <a:cubicBezTo>
                    <a:pt x="363" y="1800"/>
                    <a:pt x="324" y="1794"/>
                    <a:pt x="284" y="1787"/>
                  </a:cubicBezTo>
                  <a:cubicBezTo>
                    <a:pt x="238" y="1774"/>
                    <a:pt x="231" y="1734"/>
                    <a:pt x="198" y="1695"/>
                  </a:cubicBezTo>
                  <a:cubicBezTo>
                    <a:pt x="185" y="1675"/>
                    <a:pt x="172" y="1675"/>
                    <a:pt x="159" y="1655"/>
                  </a:cubicBezTo>
                  <a:cubicBezTo>
                    <a:pt x="119" y="1629"/>
                    <a:pt x="113" y="1596"/>
                    <a:pt x="79" y="1563"/>
                  </a:cubicBezTo>
                  <a:cubicBezTo>
                    <a:pt x="53" y="1536"/>
                    <a:pt x="40" y="1523"/>
                    <a:pt x="40" y="1490"/>
                  </a:cubicBezTo>
                  <a:cubicBezTo>
                    <a:pt x="40" y="1444"/>
                    <a:pt x="40" y="1418"/>
                    <a:pt x="40" y="1372"/>
                  </a:cubicBezTo>
                  <a:cubicBezTo>
                    <a:pt x="40" y="1332"/>
                    <a:pt x="27" y="1306"/>
                    <a:pt x="27" y="1266"/>
                  </a:cubicBezTo>
                  <a:cubicBezTo>
                    <a:pt x="0" y="659"/>
                    <a:pt x="0" y="659"/>
                    <a:pt x="0" y="659"/>
                  </a:cubicBezTo>
                  <a:lnTo>
                    <a:pt x="0" y="659"/>
                  </a:lnTo>
                  <a:cubicBezTo>
                    <a:pt x="0" y="666"/>
                    <a:pt x="7" y="666"/>
                    <a:pt x="7" y="666"/>
                  </a:cubicBezTo>
                  <a:cubicBezTo>
                    <a:pt x="40" y="686"/>
                    <a:pt x="60" y="672"/>
                    <a:pt x="93" y="679"/>
                  </a:cubicBezTo>
                  <a:cubicBezTo>
                    <a:pt x="159" y="699"/>
                    <a:pt x="198" y="712"/>
                    <a:pt x="271" y="712"/>
                  </a:cubicBezTo>
                  <a:cubicBezTo>
                    <a:pt x="310" y="712"/>
                    <a:pt x="324" y="679"/>
                    <a:pt x="357" y="653"/>
                  </a:cubicBezTo>
                  <a:cubicBezTo>
                    <a:pt x="409" y="607"/>
                    <a:pt x="456" y="600"/>
                    <a:pt x="528" y="587"/>
                  </a:cubicBezTo>
                  <a:cubicBezTo>
                    <a:pt x="607" y="593"/>
                    <a:pt x="607" y="593"/>
                    <a:pt x="607" y="593"/>
                  </a:cubicBezTo>
                  <a:cubicBezTo>
                    <a:pt x="660" y="593"/>
                    <a:pt x="660" y="593"/>
                    <a:pt x="660" y="593"/>
                  </a:cubicBezTo>
                  <a:cubicBezTo>
                    <a:pt x="660" y="560"/>
                    <a:pt x="667" y="534"/>
                    <a:pt x="700" y="514"/>
                  </a:cubicBezTo>
                  <a:cubicBezTo>
                    <a:pt x="746" y="481"/>
                    <a:pt x="785" y="501"/>
                    <a:pt x="845" y="488"/>
                  </a:cubicBezTo>
                  <a:cubicBezTo>
                    <a:pt x="930" y="468"/>
                    <a:pt x="944" y="356"/>
                    <a:pt x="1036" y="356"/>
                  </a:cubicBezTo>
                  <a:cubicBezTo>
                    <a:pt x="1062" y="356"/>
                    <a:pt x="1082" y="356"/>
                    <a:pt x="1102" y="369"/>
                  </a:cubicBezTo>
                  <a:cubicBezTo>
                    <a:pt x="1115" y="376"/>
                    <a:pt x="1115" y="389"/>
                    <a:pt x="1128" y="395"/>
                  </a:cubicBezTo>
                  <a:cubicBezTo>
                    <a:pt x="1174" y="409"/>
                    <a:pt x="1201" y="415"/>
                    <a:pt x="1247" y="415"/>
                  </a:cubicBezTo>
                  <a:cubicBezTo>
                    <a:pt x="1280" y="415"/>
                    <a:pt x="1293" y="415"/>
                    <a:pt x="1326" y="415"/>
                  </a:cubicBezTo>
                  <a:cubicBezTo>
                    <a:pt x="1339" y="415"/>
                    <a:pt x="1339" y="395"/>
                    <a:pt x="1353" y="389"/>
                  </a:cubicBezTo>
                  <a:cubicBezTo>
                    <a:pt x="1379" y="369"/>
                    <a:pt x="1405" y="363"/>
                    <a:pt x="1432" y="343"/>
                  </a:cubicBezTo>
                  <a:lnTo>
                    <a:pt x="1432" y="343"/>
                  </a:lnTo>
                  <a:cubicBezTo>
                    <a:pt x="1471" y="363"/>
                    <a:pt x="1504" y="369"/>
                    <a:pt x="1550" y="382"/>
                  </a:cubicBezTo>
                  <a:cubicBezTo>
                    <a:pt x="1597" y="395"/>
                    <a:pt x="1623" y="409"/>
                    <a:pt x="1669" y="409"/>
                  </a:cubicBezTo>
                  <a:cubicBezTo>
                    <a:pt x="1702" y="409"/>
                    <a:pt x="1729" y="382"/>
                    <a:pt x="1729" y="349"/>
                  </a:cubicBezTo>
                  <a:cubicBezTo>
                    <a:pt x="1729" y="336"/>
                    <a:pt x="1709" y="336"/>
                    <a:pt x="1702" y="323"/>
                  </a:cubicBezTo>
                  <a:cubicBezTo>
                    <a:pt x="1662" y="270"/>
                    <a:pt x="1603" y="257"/>
                    <a:pt x="1603" y="191"/>
                  </a:cubicBezTo>
                  <a:cubicBezTo>
                    <a:pt x="1603" y="151"/>
                    <a:pt x="1643" y="145"/>
                    <a:pt x="1662" y="112"/>
                  </a:cubicBezTo>
                  <a:cubicBezTo>
                    <a:pt x="1689" y="72"/>
                    <a:pt x="1676" y="39"/>
                    <a:pt x="1709" y="13"/>
                  </a:cubicBezTo>
                  <a:cubicBezTo>
                    <a:pt x="1794" y="46"/>
                    <a:pt x="1847" y="66"/>
                    <a:pt x="1940" y="66"/>
                  </a:cubicBezTo>
                  <a:cubicBezTo>
                    <a:pt x="2025" y="66"/>
                    <a:pt x="2065" y="0"/>
                    <a:pt x="2151" y="0"/>
                  </a:cubicBezTo>
                  <a:cubicBezTo>
                    <a:pt x="2190" y="0"/>
                    <a:pt x="2217" y="20"/>
                    <a:pt x="2243" y="46"/>
                  </a:cubicBezTo>
                  <a:cubicBezTo>
                    <a:pt x="2269" y="66"/>
                    <a:pt x="2296" y="66"/>
                    <a:pt x="2316" y="85"/>
                  </a:cubicBezTo>
                  <a:cubicBezTo>
                    <a:pt x="2335" y="105"/>
                    <a:pt x="2347" y="118"/>
                    <a:pt x="2367" y="138"/>
                  </a:cubicBezTo>
                  <a:lnTo>
                    <a:pt x="2367" y="138"/>
                  </a:lnTo>
                  <a:cubicBezTo>
                    <a:pt x="2361" y="197"/>
                    <a:pt x="2361" y="231"/>
                    <a:pt x="2342" y="283"/>
                  </a:cubicBezTo>
                  <a:cubicBezTo>
                    <a:pt x="2329" y="323"/>
                    <a:pt x="2309" y="343"/>
                    <a:pt x="2309" y="376"/>
                  </a:cubicBezTo>
                  <a:cubicBezTo>
                    <a:pt x="2309" y="395"/>
                    <a:pt x="2329" y="402"/>
                    <a:pt x="2347" y="409"/>
                  </a:cubicBezTo>
                  <a:cubicBezTo>
                    <a:pt x="2400" y="448"/>
                    <a:pt x="2433" y="468"/>
                    <a:pt x="2479" y="521"/>
                  </a:cubicBezTo>
                  <a:cubicBezTo>
                    <a:pt x="2532" y="587"/>
                    <a:pt x="2532" y="653"/>
                    <a:pt x="2545" y="738"/>
                  </a:cubicBezTo>
                  <a:cubicBezTo>
                    <a:pt x="2552" y="778"/>
                    <a:pt x="2572" y="798"/>
                    <a:pt x="2611" y="818"/>
                  </a:cubicBezTo>
                  <a:cubicBezTo>
                    <a:pt x="2651" y="837"/>
                    <a:pt x="2664" y="864"/>
                    <a:pt x="2710" y="870"/>
                  </a:cubicBezTo>
                  <a:cubicBezTo>
                    <a:pt x="2730" y="877"/>
                    <a:pt x="2743" y="864"/>
                    <a:pt x="2763" y="877"/>
                  </a:cubicBezTo>
                  <a:cubicBezTo>
                    <a:pt x="2783" y="883"/>
                    <a:pt x="2776" y="910"/>
                    <a:pt x="2789" y="930"/>
                  </a:cubicBezTo>
                  <a:cubicBezTo>
                    <a:pt x="2803" y="963"/>
                    <a:pt x="2822" y="976"/>
                    <a:pt x="2855" y="989"/>
                  </a:cubicBezTo>
                  <a:cubicBezTo>
                    <a:pt x="2921" y="1035"/>
                    <a:pt x="2974" y="1042"/>
                    <a:pt x="3027" y="1101"/>
                  </a:cubicBezTo>
                  <a:cubicBezTo>
                    <a:pt x="3053" y="1128"/>
                    <a:pt x="3053" y="1154"/>
                    <a:pt x="3060" y="1187"/>
                  </a:cubicBezTo>
                  <a:cubicBezTo>
                    <a:pt x="3067" y="1240"/>
                    <a:pt x="3099" y="1266"/>
                    <a:pt x="3119" y="1312"/>
                  </a:cubicBezTo>
                  <a:cubicBezTo>
                    <a:pt x="3159" y="1391"/>
                    <a:pt x="3165" y="1451"/>
                    <a:pt x="3231" y="1510"/>
                  </a:cubicBezTo>
                  <a:cubicBezTo>
                    <a:pt x="3264" y="1536"/>
                    <a:pt x="3278" y="1556"/>
                    <a:pt x="3311" y="1583"/>
                  </a:cubicBezTo>
                  <a:cubicBezTo>
                    <a:pt x="3343" y="1603"/>
                    <a:pt x="3390" y="1616"/>
                    <a:pt x="3390" y="1662"/>
                  </a:cubicBezTo>
                  <a:cubicBezTo>
                    <a:pt x="3390" y="1695"/>
                    <a:pt x="3390" y="1715"/>
                    <a:pt x="3390" y="1748"/>
                  </a:cubicBezTo>
                  <a:cubicBezTo>
                    <a:pt x="3390" y="1800"/>
                    <a:pt x="3456" y="1787"/>
                    <a:pt x="3508" y="1800"/>
                  </a:cubicBezTo>
                  <a:cubicBezTo>
                    <a:pt x="3555" y="1807"/>
                    <a:pt x="3548" y="1860"/>
                    <a:pt x="3555" y="1906"/>
                  </a:cubicBezTo>
                  <a:cubicBezTo>
                    <a:pt x="3574" y="1965"/>
                    <a:pt x="3614" y="1985"/>
                    <a:pt x="3667" y="2011"/>
                  </a:cubicBezTo>
                  <a:cubicBezTo>
                    <a:pt x="3700" y="2031"/>
                    <a:pt x="3719" y="2038"/>
                    <a:pt x="3753" y="2051"/>
                  </a:cubicBezTo>
                  <a:cubicBezTo>
                    <a:pt x="3719" y="2084"/>
                    <a:pt x="3733" y="2110"/>
                    <a:pt x="3713" y="2150"/>
                  </a:cubicBezTo>
                  <a:lnTo>
                    <a:pt x="3713" y="2150"/>
                  </a:lnTo>
                  <a:cubicBezTo>
                    <a:pt x="3713" y="2150"/>
                    <a:pt x="3713" y="2150"/>
                    <a:pt x="3706" y="2150"/>
                  </a:cubicBezTo>
                  <a:cubicBezTo>
                    <a:pt x="3673" y="2150"/>
                    <a:pt x="3660" y="2176"/>
                    <a:pt x="3627" y="2183"/>
                  </a:cubicBezTo>
                  <a:cubicBezTo>
                    <a:pt x="3607" y="2189"/>
                    <a:pt x="3581" y="2196"/>
                    <a:pt x="3581" y="2216"/>
                  </a:cubicBezTo>
                  <a:cubicBezTo>
                    <a:pt x="3581" y="2255"/>
                    <a:pt x="3601" y="2275"/>
                    <a:pt x="3601" y="2321"/>
                  </a:cubicBezTo>
                  <a:cubicBezTo>
                    <a:pt x="3673" y="2275"/>
                    <a:pt x="3726" y="2262"/>
                    <a:pt x="3799" y="2222"/>
                  </a:cubicBezTo>
                  <a:cubicBezTo>
                    <a:pt x="3871" y="2189"/>
                    <a:pt x="3898" y="2117"/>
                    <a:pt x="3983" y="2110"/>
                  </a:cubicBezTo>
                  <a:cubicBezTo>
                    <a:pt x="4062" y="2110"/>
                    <a:pt x="4115" y="2064"/>
                    <a:pt x="4161" y="1998"/>
                  </a:cubicBezTo>
                  <a:cubicBezTo>
                    <a:pt x="4201" y="1932"/>
                    <a:pt x="4194" y="1827"/>
                    <a:pt x="4267" y="1827"/>
                  </a:cubicBezTo>
                  <a:cubicBezTo>
                    <a:pt x="4293" y="1827"/>
                    <a:pt x="4287" y="1860"/>
                    <a:pt x="4287" y="1879"/>
                  </a:cubicBezTo>
                  <a:cubicBezTo>
                    <a:pt x="4287" y="1939"/>
                    <a:pt x="4287" y="1972"/>
                    <a:pt x="4287" y="2025"/>
                  </a:cubicBezTo>
                  <a:cubicBezTo>
                    <a:pt x="4320" y="2031"/>
                    <a:pt x="4340" y="2038"/>
                    <a:pt x="4372" y="2038"/>
                  </a:cubicBezTo>
                  <a:cubicBezTo>
                    <a:pt x="4392" y="2038"/>
                    <a:pt x="4392" y="2011"/>
                    <a:pt x="4399" y="1998"/>
                  </a:cubicBezTo>
                  <a:cubicBezTo>
                    <a:pt x="4405" y="1959"/>
                    <a:pt x="4412" y="1939"/>
                    <a:pt x="4419" y="1899"/>
                  </a:cubicBezTo>
                  <a:cubicBezTo>
                    <a:pt x="4425" y="1840"/>
                    <a:pt x="4425" y="1800"/>
                    <a:pt x="4445" y="1748"/>
                  </a:cubicBezTo>
                  <a:cubicBezTo>
                    <a:pt x="4458" y="1715"/>
                    <a:pt x="4458" y="1688"/>
                    <a:pt x="4485" y="1668"/>
                  </a:cubicBezTo>
                  <a:cubicBezTo>
                    <a:pt x="4551" y="1616"/>
                    <a:pt x="4603" y="1616"/>
                    <a:pt x="4683" y="1616"/>
                  </a:cubicBezTo>
                  <a:cubicBezTo>
                    <a:pt x="4755" y="1616"/>
                    <a:pt x="4795" y="1649"/>
                    <a:pt x="4867" y="1649"/>
                  </a:cubicBezTo>
                  <a:cubicBezTo>
                    <a:pt x="4979" y="1649"/>
                    <a:pt x="5025" y="1569"/>
                    <a:pt x="5144" y="1569"/>
                  </a:cubicBezTo>
                  <a:cubicBezTo>
                    <a:pt x="5190" y="1569"/>
                    <a:pt x="5217" y="1596"/>
                    <a:pt x="5263" y="1616"/>
                  </a:cubicBezTo>
                  <a:cubicBezTo>
                    <a:pt x="5296" y="1629"/>
                    <a:pt x="5316" y="1629"/>
                    <a:pt x="5355" y="1635"/>
                  </a:cubicBezTo>
                  <a:cubicBezTo>
                    <a:pt x="5382" y="1642"/>
                    <a:pt x="5395" y="1649"/>
                    <a:pt x="5421" y="1655"/>
                  </a:cubicBezTo>
                  <a:cubicBezTo>
                    <a:pt x="5461" y="1662"/>
                    <a:pt x="5507" y="1675"/>
                    <a:pt x="5507" y="1715"/>
                  </a:cubicBezTo>
                  <a:cubicBezTo>
                    <a:pt x="5507" y="1741"/>
                    <a:pt x="5481" y="1748"/>
                    <a:pt x="5474" y="1774"/>
                  </a:cubicBezTo>
                  <a:cubicBezTo>
                    <a:pt x="5454" y="1807"/>
                    <a:pt x="5448" y="1827"/>
                    <a:pt x="5448" y="1866"/>
                  </a:cubicBezTo>
                  <a:cubicBezTo>
                    <a:pt x="5448" y="1906"/>
                    <a:pt x="5448" y="1932"/>
                    <a:pt x="5448" y="1972"/>
                  </a:cubicBezTo>
                  <a:cubicBezTo>
                    <a:pt x="5421" y="1998"/>
                    <a:pt x="5415" y="2025"/>
                    <a:pt x="5401" y="2051"/>
                  </a:cubicBezTo>
                  <a:cubicBezTo>
                    <a:pt x="5342" y="2163"/>
                    <a:pt x="5289" y="2262"/>
                    <a:pt x="5164" y="2269"/>
                  </a:cubicBezTo>
                  <a:cubicBezTo>
                    <a:pt x="4999" y="2282"/>
                    <a:pt x="4913" y="2354"/>
                    <a:pt x="4748" y="2354"/>
                  </a:cubicBezTo>
                  <a:cubicBezTo>
                    <a:pt x="4683" y="2354"/>
                    <a:pt x="4650" y="2334"/>
                    <a:pt x="4584" y="2334"/>
                  </a:cubicBezTo>
                  <a:cubicBezTo>
                    <a:pt x="4531" y="2334"/>
                    <a:pt x="4498" y="2348"/>
                    <a:pt x="4445" y="2354"/>
                  </a:cubicBezTo>
                  <a:cubicBezTo>
                    <a:pt x="4399" y="2361"/>
                    <a:pt x="4372" y="2348"/>
                    <a:pt x="4333" y="2361"/>
                  </a:cubicBezTo>
                  <a:cubicBezTo>
                    <a:pt x="4346" y="2387"/>
                    <a:pt x="4372" y="2394"/>
                    <a:pt x="4405" y="2401"/>
                  </a:cubicBezTo>
                  <a:cubicBezTo>
                    <a:pt x="4452" y="2420"/>
                    <a:pt x="4478" y="2440"/>
                    <a:pt x="4531" y="2440"/>
                  </a:cubicBezTo>
                  <a:cubicBezTo>
                    <a:pt x="4557" y="2440"/>
                    <a:pt x="4570" y="2440"/>
                    <a:pt x="4597" y="2440"/>
                  </a:cubicBezTo>
                  <a:lnTo>
                    <a:pt x="4597" y="2440"/>
                  </a:lnTo>
                  <a:cubicBezTo>
                    <a:pt x="5045" y="2374"/>
                    <a:pt x="5045" y="2374"/>
                    <a:pt x="5045" y="2374"/>
                  </a:cubicBezTo>
                  <a:lnTo>
                    <a:pt x="5045" y="2374"/>
                  </a:lnTo>
                  <a:cubicBezTo>
                    <a:pt x="5045" y="2394"/>
                    <a:pt x="5045" y="2401"/>
                    <a:pt x="5045" y="2420"/>
                  </a:cubicBezTo>
                  <a:cubicBezTo>
                    <a:pt x="5045" y="2493"/>
                    <a:pt x="5006" y="2526"/>
                    <a:pt x="4973" y="2592"/>
                  </a:cubicBezTo>
                  <a:cubicBezTo>
                    <a:pt x="4946" y="2645"/>
                    <a:pt x="4946" y="2684"/>
                    <a:pt x="4946" y="2744"/>
                  </a:cubicBezTo>
                  <a:cubicBezTo>
                    <a:pt x="4946" y="2757"/>
                    <a:pt x="4953" y="2763"/>
                    <a:pt x="4959" y="2776"/>
                  </a:cubicBezTo>
                  <a:cubicBezTo>
                    <a:pt x="4979" y="2750"/>
                    <a:pt x="4979" y="2724"/>
                    <a:pt x="4993" y="2697"/>
                  </a:cubicBezTo>
                  <a:cubicBezTo>
                    <a:pt x="5012" y="2658"/>
                    <a:pt x="5025" y="2631"/>
                    <a:pt x="5052" y="2598"/>
                  </a:cubicBezTo>
                  <a:cubicBezTo>
                    <a:pt x="5078" y="2552"/>
                    <a:pt x="5091" y="2526"/>
                    <a:pt x="5118" y="2473"/>
                  </a:cubicBezTo>
                  <a:cubicBezTo>
                    <a:pt x="5184" y="2381"/>
                    <a:pt x="5243" y="2348"/>
                    <a:pt x="5336" y="2275"/>
                  </a:cubicBezTo>
                  <a:cubicBezTo>
                    <a:pt x="5355" y="2295"/>
                    <a:pt x="5355" y="2321"/>
                    <a:pt x="5382" y="2328"/>
                  </a:cubicBezTo>
                  <a:cubicBezTo>
                    <a:pt x="5434" y="2341"/>
                    <a:pt x="5467" y="2348"/>
                    <a:pt x="5520" y="2348"/>
                  </a:cubicBezTo>
                  <a:cubicBezTo>
                    <a:pt x="5540" y="2348"/>
                    <a:pt x="5540" y="2321"/>
                    <a:pt x="5540" y="2302"/>
                  </a:cubicBezTo>
                  <a:cubicBezTo>
                    <a:pt x="5540" y="2269"/>
                    <a:pt x="5540" y="2249"/>
                    <a:pt x="5540" y="2216"/>
                  </a:cubicBezTo>
                  <a:cubicBezTo>
                    <a:pt x="5540" y="2176"/>
                    <a:pt x="5573" y="2163"/>
                    <a:pt x="5573" y="2123"/>
                  </a:cubicBezTo>
                  <a:cubicBezTo>
                    <a:pt x="5573" y="2084"/>
                    <a:pt x="5573" y="2058"/>
                    <a:pt x="5573" y="2018"/>
                  </a:cubicBezTo>
                  <a:cubicBezTo>
                    <a:pt x="5573" y="1992"/>
                    <a:pt x="5599" y="1985"/>
                    <a:pt x="5619" y="1978"/>
                  </a:cubicBezTo>
                  <a:cubicBezTo>
                    <a:pt x="5659" y="1952"/>
                    <a:pt x="5679" y="1932"/>
                    <a:pt x="5711" y="1893"/>
                  </a:cubicBezTo>
                  <a:cubicBezTo>
                    <a:pt x="5718" y="1893"/>
                    <a:pt x="5718" y="1899"/>
                    <a:pt x="5725" y="1899"/>
                  </a:cubicBezTo>
                  <a:cubicBezTo>
                    <a:pt x="5791" y="1899"/>
                    <a:pt x="5830" y="1879"/>
                    <a:pt x="5896" y="1879"/>
                  </a:cubicBezTo>
                  <a:cubicBezTo>
                    <a:pt x="5942" y="1879"/>
                    <a:pt x="5962" y="1879"/>
                    <a:pt x="6008" y="1886"/>
                  </a:cubicBezTo>
                  <a:cubicBezTo>
                    <a:pt x="6041" y="1893"/>
                    <a:pt x="6048" y="1919"/>
                    <a:pt x="6081" y="1932"/>
                  </a:cubicBezTo>
                  <a:cubicBezTo>
                    <a:pt x="6153" y="1959"/>
                    <a:pt x="6206" y="1959"/>
                    <a:pt x="6285" y="1965"/>
                  </a:cubicBezTo>
                  <a:cubicBezTo>
                    <a:pt x="6378" y="1978"/>
                    <a:pt x="6424" y="2018"/>
                    <a:pt x="6516" y="2025"/>
                  </a:cubicBezTo>
                  <a:cubicBezTo>
                    <a:pt x="6595" y="2064"/>
                    <a:pt x="6648" y="2077"/>
                    <a:pt x="6721" y="2130"/>
                  </a:cubicBezTo>
                  <a:cubicBezTo>
                    <a:pt x="6727" y="2130"/>
                    <a:pt x="6734" y="2137"/>
                    <a:pt x="6740" y="2137"/>
                  </a:cubicBezTo>
                  <a:close/>
                </a:path>
              </a:pathLst>
            </a:custGeom>
            <a:grpFill/>
            <a:ln w="28575" cap="flat" cmpd="sng">
              <a:solidFill>
                <a:srgbClr val="000000"/>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7" name="Freeform 31"/>
            <p:cNvSpPr>
              <a:spLocks noChangeArrowheads="1"/>
            </p:cNvSpPr>
            <p:nvPr/>
          </p:nvSpPr>
          <p:spPr bwMode="auto">
            <a:xfrm>
              <a:off x="6029727" y="3832220"/>
              <a:ext cx="2427130" cy="2341563"/>
            </a:xfrm>
            <a:custGeom>
              <a:avLst/>
              <a:gdLst>
                <a:gd name="T0" fmla="*/ 4340 w 6741"/>
                <a:gd name="T1" fmla="*/ 1609 h 6504"/>
                <a:gd name="T2" fmla="*/ 4260 w 6741"/>
                <a:gd name="T3" fmla="*/ 1629 h 6504"/>
                <a:gd name="T4" fmla="*/ 4379 w 6741"/>
                <a:gd name="T5" fmla="*/ 1457 h 6504"/>
                <a:gd name="T6" fmla="*/ 4208 w 6741"/>
                <a:gd name="T7" fmla="*/ 1629 h 6504"/>
                <a:gd name="T8" fmla="*/ 4379 w 6741"/>
                <a:gd name="T9" fmla="*/ 1457 h 6504"/>
                <a:gd name="T10" fmla="*/ 4854 w 6741"/>
                <a:gd name="T11" fmla="*/ 1523 h 6504"/>
                <a:gd name="T12" fmla="*/ 4920 w 6741"/>
                <a:gd name="T13" fmla="*/ 1471 h 6504"/>
                <a:gd name="T14" fmla="*/ 4788 w 6741"/>
                <a:gd name="T15" fmla="*/ 1378 h 6504"/>
                <a:gd name="T16" fmla="*/ 4551 w 6741"/>
                <a:gd name="T17" fmla="*/ 1240 h 6504"/>
                <a:gd name="T18" fmla="*/ 4557 w 6741"/>
                <a:gd name="T19" fmla="*/ 1477 h 6504"/>
                <a:gd name="T20" fmla="*/ 4775 w 6741"/>
                <a:gd name="T21" fmla="*/ 1523 h 6504"/>
                <a:gd name="T22" fmla="*/ 6740 w 6741"/>
                <a:gd name="T23" fmla="*/ 2137 h 6504"/>
                <a:gd name="T24" fmla="*/ 6655 w 6741"/>
                <a:gd name="T25" fmla="*/ 2585 h 6504"/>
                <a:gd name="T26" fmla="*/ 6391 w 6741"/>
                <a:gd name="T27" fmla="*/ 3054 h 6504"/>
                <a:gd name="T28" fmla="*/ 6298 w 6741"/>
                <a:gd name="T29" fmla="*/ 3337 h 6504"/>
                <a:gd name="T30" fmla="*/ 6048 w 6741"/>
                <a:gd name="T31" fmla="*/ 3667 h 6504"/>
                <a:gd name="T32" fmla="*/ 5817 w 6741"/>
                <a:gd name="T33" fmla="*/ 3871 h 6504"/>
                <a:gd name="T34" fmla="*/ 5408 w 6741"/>
                <a:gd name="T35" fmla="*/ 4241 h 6504"/>
                <a:gd name="T36" fmla="*/ 5487 w 6741"/>
                <a:gd name="T37" fmla="*/ 4551 h 6504"/>
                <a:gd name="T38" fmla="*/ 5349 w 6741"/>
                <a:gd name="T39" fmla="*/ 4933 h 6504"/>
                <a:gd name="T40" fmla="*/ 5190 w 6741"/>
                <a:gd name="T41" fmla="*/ 5118 h 6504"/>
                <a:gd name="T42" fmla="*/ 4999 w 6741"/>
                <a:gd name="T43" fmla="*/ 5639 h 6504"/>
                <a:gd name="T44" fmla="*/ 4874 w 6741"/>
                <a:gd name="T45" fmla="*/ 5942 h 6504"/>
                <a:gd name="T46" fmla="*/ 4452 w 6741"/>
                <a:gd name="T47" fmla="*/ 6503 h 6504"/>
                <a:gd name="T48" fmla="*/ 1280 w 6741"/>
                <a:gd name="T49" fmla="*/ 6015 h 6504"/>
                <a:gd name="T50" fmla="*/ 930 w 6741"/>
                <a:gd name="T51" fmla="*/ 5527 h 6504"/>
                <a:gd name="T52" fmla="*/ 805 w 6741"/>
                <a:gd name="T53" fmla="*/ 5118 h 6504"/>
                <a:gd name="T54" fmla="*/ 785 w 6741"/>
                <a:gd name="T55" fmla="*/ 4828 h 6504"/>
                <a:gd name="T56" fmla="*/ 957 w 6741"/>
                <a:gd name="T57" fmla="*/ 4663 h 6504"/>
                <a:gd name="T58" fmla="*/ 1207 w 6741"/>
                <a:gd name="T59" fmla="*/ 2308 h 6504"/>
                <a:gd name="T60" fmla="*/ 759 w 6741"/>
                <a:gd name="T61" fmla="*/ 2170 h 6504"/>
                <a:gd name="T62" fmla="*/ 396 w 6741"/>
                <a:gd name="T63" fmla="*/ 1978 h 6504"/>
                <a:gd name="T64" fmla="*/ 198 w 6741"/>
                <a:gd name="T65" fmla="*/ 1695 h 6504"/>
                <a:gd name="T66" fmla="*/ 40 w 6741"/>
                <a:gd name="T67" fmla="*/ 1372 h 6504"/>
                <a:gd name="T68" fmla="*/ 7 w 6741"/>
                <a:gd name="T69" fmla="*/ 666 h 6504"/>
                <a:gd name="T70" fmla="*/ 528 w 6741"/>
                <a:gd name="T71" fmla="*/ 587 h 6504"/>
                <a:gd name="T72" fmla="*/ 845 w 6741"/>
                <a:gd name="T73" fmla="*/ 488 h 6504"/>
                <a:gd name="T74" fmla="*/ 1247 w 6741"/>
                <a:gd name="T75" fmla="*/ 415 h 6504"/>
                <a:gd name="T76" fmla="*/ 1432 w 6741"/>
                <a:gd name="T77" fmla="*/ 343 h 6504"/>
                <a:gd name="T78" fmla="*/ 1702 w 6741"/>
                <a:gd name="T79" fmla="*/ 323 h 6504"/>
                <a:gd name="T80" fmla="*/ 1940 w 6741"/>
                <a:gd name="T81" fmla="*/ 66 h 6504"/>
                <a:gd name="T82" fmla="*/ 2367 w 6741"/>
                <a:gd name="T83" fmla="*/ 138 h 6504"/>
                <a:gd name="T84" fmla="*/ 2347 w 6741"/>
                <a:gd name="T85" fmla="*/ 409 h 6504"/>
                <a:gd name="T86" fmla="*/ 2710 w 6741"/>
                <a:gd name="T87" fmla="*/ 870 h 6504"/>
                <a:gd name="T88" fmla="*/ 3027 w 6741"/>
                <a:gd name="T89" fmla="*/ 1101 h 6504"/>
                <a:gd name="T90" fmla="*/ 3311 w 6741"/>
                <a:gd name="T91" fmla="*/ 1583 h 6504"/>
                <a:gd name="T92" fmla="*/ 3555 w 6741"/>
                <a:gd name="T93" fmla="*/ 1906 h 6504"/>
                <a:gd name="T94" fmla="*/ 3713 w 6741"/>
                <a:gd name="T95" fmla="*/ 2150 h 6504"/>
                <a:gd name="T96" fmla="*/ 3601 w 6741"/>
                <a:gd name="T97" fmla="*/ 2321 h 6504"/>
                <a:gd name="T98" fmla="*/ 4267 w 6741"/>
                <a:gd name="T99" fmla="*/ 1827 h 6504"/>
                <a:gd name="T100" fmla="*/ 4399 w 6741"/>
                <a:gd name="T101" fmla="*/ 1998 h 6504"/>
                <a:gd name="T102" fmla="*/ 4683 w 6741"/>
                <a:gd name="T103" fmla="*/ 1616 h 6504"/>
                <a:gd name="T104" fmla="*/ 5355 w 6741"/>
                <a:gd name="T105" fmla="*/ 1635 h 6504"/>
                <a:gd name="T106" fmla="*/ 5448 w 6741"/>
                <a:gd name="T107" fmla="*/ 1866 h 6504"/>
                <a:gd name="T108" fmla="*/ 4748 w 6741"/>
                <a:gd name="T109" fmla="*/ 2354 h 6504"/>
                <a:gd name="T110" fmla="*/ 4405 w 6741"/>
                <a:gd name="T111" fmla="*/ 2401 h 6504"/>
                <a:gd name="T112" fmla="*/ 5045 w 6741"/>
                <a:gd name="T113" fmla="*/ 2374 h 6504"/>
                <a:gd name="T114" fmla="*/ 4946 w 6741"/>
                <a:gd name="T115" fmla="*/ 2744 h 6504"/>
                <a:gd name="T116" fmla="*/ 5118 w 6741"/>
                <a:gd name="T117" fmla="*/ 2473 h 6504"/>
                <a:gd name="T118" fmla="*/ 5540 w 6741"/>
                <a:gd name="T119" fmla="*/ 2302 h 6504"/>
                <a:gd name="T120" fmla="*/ 5619 w 6741"/>
                <a:gd name="T121" fmla="*/ 1978 h 6504"/>
                <a:gd name="T122" fmla="*/ 6008 w 6741"/>
                <a:gd name="T123" fmla="*/ 1886 h 6504"/>
                <a:gd name="T124" fmla="*/ 6721 w 6741"/>
                <a:gd name="T125" fmla="*/ 2130 h 6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41" h="6504">
                  <a:moveTo>
                    <a:pt x="4353" y="1655"/>
                  </a:moveTo>
                  <a:lnTo>
                    <a:pt x="4353" y="1655"/>
                  </a:lnTo>
                  <a:cubicBezTo>
                    <a:pt x="4353" y="1616"/>
                    <a:pt x="4353" y="1616"/>
                    <a:pt x="4353" y="1616"/>
                  </a:cubicBezTo>
                  <a:cubicBezTo>
                    <a:pt x="4340" y="1609"/>
                    <a:pt x="4340" y="1609"/>
                    <a:pt x="4340" y="1609"/>
                  </a:cubicBezTo>
                  <a:cubicBezTo>
                    <a:pt x="4333" y="1596"/>
                    <a:pt x="4333" y="1596"/>
                    <a:pt x="4333" y="1596"/>
                  </a:cubicBezTo>
                  <a:lnTo>
                    <a:pt x="4333" y="1596"/>
                  </a:lnTo>
                  <a:cubicBezTo>
                    <a:pt x="4326" y="1596"/>
                    <a:pt x="4320" y="1589"/>
                    <a:pt x="4313" y="1589"/>
                  </a:cubicBezTo>
                  <a:cubicBezTo>
                    <a:pt x="4287" y="1589"/>
                    <a:pt x="4280" y="1616"/>
                    <a:pt x="4260" y="1629"/>
                  </a:cubicBezTo>
                  <a:cubicBezTo>
                    <a:pt x="4227" y="1655"/>
                    <a:pt x="4208" y="1668"/>
                    <a:pt x="4188" y="1708"/>
                  </a:cubicBezTo>
                  <a:cubicBezTo>
                    <a:pt x="4194" y="1708"/>
                    <a:pt x="4201" y="1708"/>
                    <a:pt x="4208" y="1708"/>
                  </a:cubicBezTo>
                  <a:cubicBezTo>
                    <a:pt x="4267" y="1708"/>
                    <a:pt x="4300" y="1688"/>
                    <a:pt x="4353" y="1655"/>
                  </a:cubicBezTo>
                  <a:close/>
                  <a:moveTo>
                    <a:pt x="4379" y="1457"/>
                  </a:moveTo>
                  <a:lnTo>
                    <a:pt x="4379" y="1457"/>
                  </a:lnTo>
                  <a:cubicBezTo>
                    <a:pt x="4333" y="1457"/>
                    <a:pt x="4307" y="1471"/>
                    <a:pt x="4260" y="1504"/>
                  </a:cubicBezTo>
                  <a:cubicBezTo>
                    <a:pt x="4221" y="1536"/>
                    <a:pt x="4175" y="1556"/>
                    <a:pt x="4175" y="1609"/>
                  </a:cubicBezTo>
                  <a:cubicBezTo>
                    <a:pt x="4175" y="1622"/>
                    <a:pt x="4188" y="1629"/>
                    <a:pt x="4208" y="1629"/>
                  </a:cubicBezTo>
                  <a:cubicBezTo>
                    <a:pt x="4227" y="1629"/>
                    <a:pt x="4227" y="1609"/>
                    <a:pt x="4241" y="1596"/>
                  </a:cubicBezTo>
                  <a:cubicBezTo>
                    <a:pt x="4273" y="1563"/>
                    <a:pt x="4293" y="1550"/>
                    <a:pt x="4333" y="1536"/>
                  </a:cubicBezTo>
                  <a:cubicBezTo>
                    <a:pt x="4372" y="1523"/>
                    <a:pt x="4432" y="1530"/>
                    <a:pt x="4432" y="1484"/>
                  </a:cubicBezTo>
                  <a:cubicBezTo>
                    <a:pt x="4432" y="1464"/>
                    <a:pt x="4399" y="1457"/>
                    <a:pt x="4379" y="1457"/>
                  </a:cubicBezTo>
                  <a:close/>
                  <a:moveTo>
                    <a:pt x="4920" y="1471"/>
                  </a:moveTo>
                  <a:lnTo>
                    <a:pt x="4920" y="1471"/>
                  </a:lnTo>
                  <a:cubicBezTo>
                    <a:pt x="4894" y="1471"/>
                    <a:pt x="4887" y="1490"/>
                    <a:pt x="4874" y="1504"/>
                  </a:cubicBezTo>
                  <a:cubicBezTo>
                    <a:pt x="4867" y="1510"/>
                    <a:pt x="4854" y="1517"/>
                    <a:pt x="4854" y="1523"/>
                  </a:cubicBezTo>
                  <a:cubicBezTo>
                    <a:pt x="4854" y="1556"/>
                    <a:pt x="4887" y="1583"/>
                    <a:pt x="4920" y="1583"/>
                  </a:cubicBezTo>
                  <a:cubicBezTo>
                    <a:pt x="4940" y="1583"/>
                    <a:pt x="4953" y="1563"/>
                    <a:pt x="4973" y="1550"/>
                  </a:cubicBezTo>
                  <a:cubicBezTo>
                    <a:pt x="4986" y="1550"/>
                    <a:pt x="4999" y="1543"/>
                    <a:pt x="4999" y="1523"/>
                  </a:cubicBezTo>
                  <a:cubicBezTo>
                    <a:pt x="4999" y="1484"/>
                    <a:pt x="4959" y="1471"/>
                    <a:pt x="4920" y="1471"/>
                  </a:cubicBezTo>
                  <a:close/>
                  <a:moveTo>
                    <a:pt x="4801" y="1523"/>
                  </a:moveTo>
                  <a:lnTo>
                    <a:pt x="4801" y="1523"/>
                  </a:lnTo>
                  <a:cubicBezTo>
                    <a:pt x="4801" y="1490"/>
                    <a:pt x="4801" y="1471"/>
                    <a:pt x="4801" y="1444"/>
                  </a:cubicBezTo>
                  <a:cubicBezTo>
                    <a:pt x="4801" y="1418"/>
                    <a:pt x="4808" y="1398"/>
                    <a:pt x="4788" y="1378"/>
                  </a:cubicBezTo>
                  <a:cubicBezTo>
                    <a:pt x="4768" y="1352"/>
                    <a:pt x="4742" y="1358"/>
                    <a:pt x="4709" y="1345"/>
                  </a:cubicBezTo>
                  <a:cubicBezTo>
                    <a:pt x="4669" y="1325"/>
                    <a:pt x="4650" y="1292"/>
                    <a:pt x="4610" y="1273"/>
                  </a:cubicBezTo>
                  <a:lnTo>
                    <a:pt x="4610" y="1273"/>
                  </a:lnTo>
                  <a:cubicBezTo>
                    <a:pt x="4590" y="1260"/>
                    <a:pt x="4577" y="1240"/>
                    <a:pt x="4551" y="1240"/>
                  </a:cubicBezTo>
                  <a:cubicBezTo>
                    <a:pt x="4531" y="1240"/>
                    <a:pt x="4531" y="1260"/>
                    <a:pt x="4524" y="1279"/>
                  </a:cubicBezTo>
                  <a:cubicBezTo>
                    <a:pt x="4511" y="1299"/>
                    <a:pt x="4485" y="1306"/>
                    <a:pt x="4485" y="1325"/>
                  </a:cubicBezTo>
                  <a:cubicBezTo>
                    <a:pt x="4485" y="1358"/>
                    <a:pt x="4518" y="1372"/>
                    <a:pt x="4524" y="1398"/>
                  </a:cubicBezTo>
                  <a:cubicBezTo>
                    <a:pt x="4537" y="1424"/>
                    <a:pt x="4537" y="1451"/>
                    <a:pt x="4557" y="1477"/>
                  </a:cubicBezTo>
                  <a:cubicBezTo>
                    <a:pt x="4590" y="1504"/>
                    <a:pt x="4623" y="1490"/>
                    <a:pt x="4669" y="1504"/>
                  </a:cubicBezTo>
                  <a:cubicBezTo>
                    <a:pt x="4709" y="1510"/>
                    <a:pt x="4735" y="1517"/>
                    <a:pt x="4775" y="1523"/>
                  </a:cubicBezTo>
                  <a:cubicBezTo>
                    <a:pt x="4801" y="1523"/>
                    <a:pt x="4801" y="1523"/>
                    <a:pt x="4801" y="1523"/>
                  </a:cubicBezTo>
                  <a:close/>
                  <a:moveTo>
                    <a:pt x="4775" y="1523"/>
                  </a:moveTo>
                  <a:lnTo>
                    <a:pt x="4775" y="1523"/>
                  </a:lnTo>
                  <a:cubicBezTo>
                    <a:pt x="4801" y="1523"/>
                    <a:pt x="4801" y="1523"/>
                    <a:pt x="4801" y="1523"/>
                  </a:cubicBezTo>
                  <a:lnTo>
                    <a:pt x="6740" y="2137"/>
                  </a:lnTo>
                  <a:lnTo>
                    <a:pt x="6740" y="2137"/>
                  </a:lnTo>
                  <a:cubicBezTo>
                    <a:pt x="6708" y="2236"/>
                    <a:pt x="6701" y="2288"/>
                    <a:pt x="6668" y="2381"/>
                  </a:cubicBezTo>
                  <a:cubicBezTo>
                    <a:pt x="6648" y="2420"/>
                    <a:pt x="6609" y="2433"/>
                    <a:pt x="6609" y="2480"/>
                  </a:cubicBezTo>
                  <a:cubicBezTo>
                    <a:pt x="6609" y="2506"/>
                    <a:pt x="6641" y="2506"/>
                    <a:pt x="6648" y="2532"/>
                  </a:cubicBezTo>
                  <a:cubicBezTo>
                    <a:pt x="6661" y="2552"/>
                    <a:pt x="6655" y="2565"/>
                    <a:pt x="6655" y="2585"/>
                  </a:cubicBezTo>
                  <a:cubicBezTo>
                    <a:pt x="6655" y="2645"/>
                    <a:pt x="6615" y="2664"/>
                    <a:pt x="6595" y="2717"/>
                  </a:cubicBezTo>
                  <a:cubicBezTo>
                    <a:pt x="6556" y="2790"/>
                    <a:pt x="6562" y="2849"/>
                    <a:pt x="6516" y="2915"/>
                  </a:cubicBezTo>
                  <a:cubicBezTo>
                    <a:pt x="6490" y="2948"/>
                    <a:pt x="6457" y="2948"/>
                    <a:pt x="6424" y="2974"/>
                  </a:cubicBezTo>
                  <a:cubicBezTo>
                    <a:pt x="6397" y="2994"/>
                    <a:pt x="6404" y="3020"/>
                    <a:pt x="6391" y="3054"/>
                  </a:cubicBezTo>
                  <a:cubicBezTo>
                    <a:pt x="6371" y="3086"/>
                    <a:pt x="6365" y="3113"/>
                    <a:pt x="6351" y="3152"/>
                  </a:cubicBezTo>
                  <a:cubicBezTo>
                    <a:pt x="6338" y="3185"/>
                    <a:pt x="6338" y="3205"/>
                    <a:pt x="6325" y="3238"/>
                  </a:cubicBezTo>
                  <a:cubicBezTo>
                    <a:pt x="6312" y="3265"/>
                    <a:pt x="6292" y="3271"/>
                    <a:pt x="6292" y="3298"/>
                  </a:cubicBezTo>
                  <a:cubicBezTo>
                    <a:pt x="6292" y="3311"/>
                    <a:pt x="6298" y="3317"/>
                    <a:pt x="6298" y="3337"/>
                  </a:cubicBezTo>
                  <a:cubicBezTo>
                    <a:pt x="6298" y="3377"/>
                    <a:pt x="6252" y="3390"/>
                    <a:pt x="6226" y="3423"/>
                  </a:cubicBezTo>
                  <a:cubicBezTo>
                    <a:pt x="6206" y="3449"/>
                    <a:pt x="6199" y="3469"/>
                    <a:pt x="6186" y="3502"/>
                  </a:cubicBezTo>
                  <a:cubicBezTo>
                    <a:pt x="6153" y="3561"/>
                    <a:pt x="6160" y="3614"/>
                    <a:pt x="6101" y="3654"/>
                  </a:cubicBezTo>
                  <a:cubicBezTo>
                    <a:pt x="6081" y="3660"/>
                    <a:pt x="6068" y="3660"/>
                    <a:pt x="6048" y="3667"/>
                  </a:cubicBezTo>
                  <a:cubicBezTo>
                    <a:pt x="6008" y="3687"/>
                    <a:pt x="6002" y="3720"/>
                    <a:pt x="5975" y="3746"/>
                  </a:cubicBezTo>
                  <a:cubicBezTo>
                    <a:pt x="5955" y="3759"/>
                    <a:pt x="5962" y="3779"/>
                    <a:pt x="5949" y="3792"/>
                  </a:cubicBezTo>
                  <a:cubicBezTo>
                    <a:pt x="5923" y="3819"/>
                    <a:pt x="5909" y="3832"/>
                    <a:pt x="5870" y="3845"/>
                  </a:cubicBezTo>
                  <a:cubicBezTo>
                    <a:pt x="5850" y="3852"/>
                    <a:pt x="5843" y="3871"/>
                    <a:pt x="5817" y="3871"/>
                  </a:cubicBezTo>
                  <a:cubicBezTo>
                    <a:pt x="5804" y="3871"/>
                    <a:pt x="5797" y="3865"/>
                    <a:pt x="5777" y="3865"/>
                  </a:cubicBezTo>
                  <a:cubicBezTo>
                    <a:pt x="5652" y="3865"/>
                    <a:pt x="5580" y="3944"/>
                    <a:pt x="5507" y="4056"/>
                  </a:cubicBezTo>
                  <a:cubicBezTo>
                    <a:pt x="5467" y="4122"/>
                    <a:pt x="5434" y="4162"/>
                    <a:pt x="5408" y="4241"/>
                  </a:cubicBezTo>
                  <a:lnTo>
                    <a:pt x="5408" y="4241"/>
                  </a:lnTo>
                  <a:cubicBezTo>
                    <a:pt x="5408" y="4254"/>
                    <a:pt x="5395" y="4267"/>
                    <a:pt x="5395" y="4280"/>
                  </a:cubicBezTo>
                  <a:cubicBezTo>
                    <a:pt x="5395" y="4300"/>
                    <a:pt x="5428" y="4307"/>
                    <a:pt x="5441" y="4326"/>
                  </a:cubicBezTo>
                  <a:cubicBezTo>
                    <a:pt x="5487" y="4379"/>
                    <a:pt x="5533" y="4419"/>
                    <a:pt x="5533" y="4491"/>
                  </a:cubicBezTo>
                  <a:cubicBezTo>
                    <a:pt x="5533" y="4518"/>
                    <a:pt x="5500" y="4524"/>
                    <a:pt x="5487" y="4551"/>
                  </a:cubicBezTo>
                  <a:cubicBezTo>
                    <a:pt x="5474" y="4584"/>
                    <a:pt x="5487" y="4610"/>
                    <a:pt x="5481" y="4643"/>
                  </a:cubicBezTo>
                  <a:cubicBezTo>
                    <a:pt x="5474" y="4683"/>
                    <a:pt x="5454" y="4696"/>
                    <a:pt x="5448" y="4729"/>
                  </a:cubicBezTo>
                  <a:cubicBezTo>
                    <a:pt x="5441" y="4781"/>
                    <a:pt x="5434" y="4821"/>
                    <a:pt x="5408" y="4867"/>
                  </a:cubicBezTo>
                  <a:cubicBezTo>
                    <a:pt x="5395" y="4900"/>
                    <a:pt x="5382" y="4933"/>
                    <a:pt x="5349" y="4933"/>
                  </a:cubicBezTo>
                  <a:cubicBezTo>
                    <a:pt x="5336" y="4933"/>
                    <a:pt x="5329" y="4913"/>
                    <a:pt x="5316" y="4913"/>
                  </a:cubicBezTo>
                  <a:cubicBezTo>
                    <a:pt x="5276" y="4913"/>
                    <a:pt x="5276" y="4960"/>
                    <a:pt x="5269" y="4993"/>
                  </a:cubicBezTo>
                  <a:cubicBezTo>
                    <a:pt x="5263" y="5025"/>
                    <a:pt x="5250" y="5039"/>
                    <a:pt x="5230" y="5065"/>
                  </a:cubicBezTo>
                  <a:cubicBezTo>
                    <a:pt x="5217" y="5085"/>
                    <a:pt x="5217" y="5105"/>
                    <a:pt x="5190" y="5118"/>
                  </a:cubicBezTo>
                  <a:cubicBezTo>
                    <a:pt x="5144" y="5138"/>
                    <a:pt x="5111" y="5144"/>
                    <a:pt x="5065" y="5171"/>
                  </a:cubicBezTo>
                  <a:cubicBezTo>
                    <a:pt x="5012" y="5217"/>
                    <a:pt x="5012" y="5263"/>
                    <a:pt x="4986" y="5329"/>
                  </a:cubicBezTo>
                  <a:cubicBezTo>
                    <a:pt x="4959" y="5395"/>
                    <a:pt x="4894" y="5421"/>
                    <a:pt x="4894" y="5494"/>
                  </a:cubicBezTo>
                  <a:cubicBezTo>
                    <a:pt x="4894" y="5566"/>
                    <a:pt x="4999" y="5566"/>
                    <a:pt x="4999" y="5639"/>
                  </a:cubicBezTo>
                  <a:cubicBezTo>
                    <a:pt x="4999" y="5685"/>
                    <a:pt x="4999" y="5725"/>
                    <a:pt x="4959" y="5758"/>
                  </a:cubicBezTo>
                  <a:cubicBezTo>
                    <a:pt x="4946" y="5771"/>
                    <a:pt x="4926" y="5784"/>
                    <a:pt x="4926" y="5804"/>
                  </a:cubicBezTo>
                  <a:cubicBezTo>
                    <a:pt x="4926" y="5830"/>
                    <a:pt x="4926" y="5843"/>
                    <a:pt x="4926" y="5870"/>
                  </a:cubicBezTo>
                  <a:cubicBezTo>
                    <a:pt x="4926" y="5909"/>
                    <a:pt x="4894" y="5916"/>
                    <a:pt x="4874" y="5942"/>
                  </a:cubicBezTo>
                  <a:cubicBezTo>
                    <a:pt x="4801" y="6041"/>
                    <a:pt x="4709" y="6048"/>
                    <a:pt x="4643" y="6153"/>
                  </a:cubicBezTo>
                  <a:cubicBezTo>
                    <a:pt x="4603" y="6219"/>
                    <a:pt x="4584" y="6259"/>
                    <a:pt x="4551" y="6332"/>
                  </a:cubicBezTo>
                  <a:cubicBezTo>
                    <a:pt x="4531" y="6364"/>
                    <a:pt x="4511" y="6378"/>
                    <a:pt x="4498" y="6417"/>
                  </a:cubicBezTo>
                  <a:cubicBezTo>
                    <a:pt x="4485" y="6450"/>
                    <a:pt x="4478" y="6477"/>
                    <a:pt x="4452" y="6503"/>
                  </a:cubicBezTo>
                  <a:lnTo>
                    <a:pt x="4452" y="6503"/>
                  </a:lnTo>
                  <a:cubicBezTo>
                    <a:pt x="1399" y="6147"/>
                    <a:pt x="1399" y="6147"/>
                    <a:pt x="1399" y="6147"/>
                  </a:cubicBezTo>
                  <a:cubicBezTo>
                    <a:pt x="1372" y="6140"/>
                    <a:pt x="1379" y="6107"/>
                    <a:pt x="1359" y="6088"/>
                  </a:cubicBezTo>
                  <a:cubicBezTo>
                    <a:pt x="1339" y="6054"/>
                    <a:pt x="1306" y="6048"/>
                    <a:pt x="1280" y="6015"/>
                  </a:cubicBezTo>
                  <a:cubicBezTo>
                    <a:pt x="1234" y="5949"/>
                    <a:pt x="1207" y="5890"/>
                    <a:pt x="1135" y="5876"/>
                  </a:cubicBezTo>
                  <a:cubicBezTo>
                    <a:pt x="1056" y="5863"/>
                    <a:pt x="1043" y="5791"/>
                    <a:pt x="1010" y="5725"/>
                  </a:cubicBezTo>
                  <a:cubicBezTo>
                    <a:pt x="983" y="5672"/>
                    <a:pt x="976" y="5646"/>
                    <a:pt x="957" y="5593"/>
                  </a:cubicBezTo>
                  <a:cubicBezTo>
                    <a:pt x="950" y="5566"/>
                    <a:pt x="930" y="5553"/>
                    <a:pt x="930" y="5527"/>
                  </a:cubicBezTo>
                  <a:cubicBezTo>
                    <a:pt x="930" y="5474"/>
                    <a:pt x="983" y="5454"/>
                    <a:pt x="983" y="5401"/>
                  </a:cubicBezTo>
                  <a:cubicBezTo>
                    <a:pt x="983" y="5336"/>
                    <a:pt x="944" y="5303"/>
                    <a:pt x="911" y="5243"/>
                  </a:cubicBezTo>
                  <a:cubicBezTo>
                    <a:pt x="878" y="5191"/>
                    <a:pt x="845" y="5164"/>
                    <a:pt x="805" y="5118"/>
                  </a:cubicBezTo>
                  <a:lnTo>
                    <a:pt x="805" y="5118"/>
                  </a:lnTo>
                  <a:cubicBezTo>
                    <a:pt x="805" y="5092"/>
                    <a:pt x="799" y="5078"/>
                    <a:pt x="799" y="5052"/>
                  </a:cubicBezTo>
                  <a:cubicBezTo>
                    <a:pt x="799" y="5032"/>
                    <a:pt x="812" y="5019"/>
                    <a:pt x="812" y="4999"/>
                  </a:cubicBezTo>
                  <a:cubicBezTo>
                    <a:pt x="812" y="4973"/>
                    <a:pt x="785" y="4966"/>
                    <a:pt x="785" y="4933"/>
                  </a:cubicBezTo>
                  <a:cubicBezTo>
                    <a:pt x="785" y="4894"/>
                    <a:pt x="785" y="4867"/>
                    <a:pt x="785" y="4828"/>
                  </a:cubicBezTo>
                  <a:cubicBezTo>
                    <a:pt x="785" y="4781"/>
                    <a:pt x="825" y="4768"/>
                    <a:pt x="851" y="4742"/>
                  </a:cubicBezTo>
                  <a:cubicBezTo>
                    <a:pt x="864" y="4735"/>
                    <a:pt x="878" y="4735"/>
                    <a:pt x="884" y="4722"/>
                  </a:cubicBezTo>
                  <a:cubicBezTo>
                    <a:pt x="904" y="4696"/>
                    <a:pt x="897" y="4656"/>
                    <a:pt x="930" y="4656"/>
                  </a:cubicBezTo>
                  <a:cubicBezTo>
                    <a:pt x="944" y="4656"/>
                    <a:pt x="950" y="4663"/>
                    <a:pt x="957" y="4663"/>
                  </a:cubicBezTo>
                  <a:cubicBezTo>
                    <a:pt x="1517" y="2427"/>
                    <a:pt x="1517" y="2427"/>
                    <a:pt x="1517" y="2427"/>
                  </a:cubicBezTo>
                  <a:cubicBezTo>
                    <a:pt x="1465" y="2407"/>
                    <a:pt x="1432" y="2394"/>
                    <a:pt x="1379" y="2381"/>
                  </a:cubicBezTo>
                  <a:cubicBezTo>
                    <a:pt x="1339" y="2381"/>
                    <a:pt x="1319" y="2394"/>
                    <a:pt x="1287" y="2374"/>
                  </a:cubicBezTo>
                  <a:cubicBezTo>
                    <a:pt x="1247" y="2354"/>
                    <a:pt x="1247" y="2321"/>
                    <a:pt x="1207" y="2308"/>
                  </a:cubicBezTo>
                  <a:cubicBezTo>
                    <a:pt x="1161" y="2288"/>
                    <a:pt x="1128" y="2288"/>
                    <a:pt x="1095" y="2255"/>
                  </a:cubicBezTo>
                  <a:cubicBezTo>
                    <a:pt x="1049" y="2229"/>
                    <a:pt x="1036" y="2196"/>
                    <a:pt x="990" y="2176"/>
                  </a:cubicBezTo>
                  <a:cubicBezTo>
                    <a:pt x="944" y="2163"/>
                    <a:pt x="917" y="2183"/>
                    <a:pt x="871" y="2176"/>
                  </a:cubicBezTo>
                  <a:cubicBezTo>
                    <a:pt x="825" y="2176"/>
                    <a:pt x="805" y="2170"/>
                    <a:pt x="759" y="2170"/>
                  </a:cubicBezTo>
                  <a:cubicBezTo>
                    <a:pt x="732" y="2170"/>
                    <a:pt x="719" y="2176"/>
                    <a:pt x="693" y="2176"/>
                  </a:cubicBezTo>
                  <a:cubicBezTo>
                    <a:pt x="647" y="2176"/>
                    <a:pt x="640" y="2137"/>
                    <a:pt x="607" y="2117"/>
                  </a:cubicBezTo>
                  <a:cubicBezTo>
                    <a:pt x="561" y="2077"/>
                    <a:pt x="521" y="2071"/>
                    <a:pt x="475" y="2031"/>
                  </a:cubicBezTo>
                  <a:cubicBezTo>
                    <a:pt x="449" y="2011"/>
                    <a:pt x="422" y="2005"/>
                    <a:pt x="396" y="1978"/>
                  </a:cubicBezTo>
                  <a:cubicBezTo>
                    <a:pt x="383" y="1952"/>
                    <a:pt x="390" y="1932"/>
                    <a:pt x="383" y="1906"/>
                  </a:cubicBezTo>
                  <a:cubicBezTo>
                    <a:pt x="376" y="1879"/>
                    <a:pt x="370" y="1866"/>
                    <a:pt x="370" y="1833"/>
                  </a:cubicBezTo>
                  <a:cubicBezTo>
                    <a:pt x="363" y="1800"/>
                    <a:pt x="324" y="1794"/>
                    <a:pt x="284" y="1787"/>
                  </a:cubicBezTo>
                  <a:cubicBezTo>
                    <a:pt x="238" y="1774"/>
                    <a:pt x="231" y="1734"/>
                    <a:pt x="198" y="1695"/>
                  </a:cubicBezTo>
                  <a:cubicBezTo>
                    <a:pt x="185" y="1675"/>
                    <a:pt x="172" y="1675"/>
                    <a:pt x="159" y="1655"/>
                  </a:cubicBezTo>
                  <a:cubicBezTo>
                    <a:pt x="119" y="1629"/>
                    <a:pt x="113" y="1596"/>
                    <a:pt x="79" y="1563"/>
                  </a:cubicBezTo>
                  <a:cubicBezTo>
                    <a:pt x="53" y="1536"/>
                    <a:pt x="40" y="1523"/>
                    <a:pt x="40" y="1490"/>
                  </a:cubicBezTo>
                  <a:cubicBezTo>
                    <a:pt x="40" y="1444"/>
                    <a:pt x="40" y="1418"/>
                    <a:pt x="40" y="1372"/>
                  </a:cubicBezTo>
                  <a:cubicBezTo>
                    <a:pt x="40" y="1332"/>
                    <a:pt x="27" y="1306"/>
                    <a:pt x="27" y="1266"/>
                  </a:cubicBezTo>
                  <a:cubicBezTo>
                    <a:pt x="0" y="659"/>
                    <a:pt x="0" y="659"/>
                    <a:pt x="0" y="659"/>
                  </a:cubicBezTo>
                  <a:lnTo>
                    <a:pt x="0" y="659"/>
                  </a:lnTo>
                  <a:cubicBezTo>
                    <a:pt x="0" y="666"/>
                    <a:pt x="7" y="666"/>
                    <a:pt x="7" y="666"/>
                  </a:cubicBezTo>
                  <a:cubicBezTo>
                    <a:pt x="40" y="686"/>
                    <a:pt x="60" y="672"/>
                    <a:pt x="93" y="679"/>
                  </a:cubicBezTo>
                  <a:cubicBezTo>
                    <a:pt x="159" y="699"/>
                    <a:pt x="198" y="712"/>
                    <a:pt x="271" y="712"/>
                  </a:cubicBezTo>
                  <a:cubicBezTo>
                    <a:pt x="310" y="712"/>
                    <a:pt x="324" y="679"/>
                    <a:pt x="357" y="653"/>
                  </a:cubicBezTo>
                  <a:cubicBezTo>
                    <a:pt x="409" y="607"/>
                    <a:pt x="456" y="600"/>
                    <a:pt x="528" y="587"/>
                  </a:cubicBezTo>
                  <a:cubicBezTo>
                    <a:pt x="607" y="593"/>
                    <a:pt x="607" y="593"/>
                    <a:pt x="607" y="593"/>
                  </a:cubicBezTo>
                  <a:cubicBezTo>
                    <a:pt x="660" y="593"/>
                    <a:pt x="660" y="593"/>
                    <a:pt x="660" y="593"/>
                  </a:cubicBezTo>
                  <a:cubicBezTo>
                    <a:pt x="660" y="560"/>
                    <a:pt x="667" y="534"/>
                    <a:pt x="700" y="514"/>
                  </a:cubicBezTo>
                  <a:cubicBezTo>
                    <a:pt x="746" y="481"/>
                    <a:pt x="785" y="501"/>
                    <a:pt x="845" y="488"/>
                  </a:cubicBezTo>
                  <a:cubicBezTo>
                    <a:pt x="930" y="468"/>
                    <a:pt x="944" y="356"/>
                    <a:pt x="1036" y="356"/>
                  </a:cubicBezTo>
                  <a:cubicBezTo>
                    <a:pt x="1062" y="356"/>
                    <a:pt x="1082" y="356"/>
                    <a:pt x="1102" y="369"/>
                  </a:cubicBezTo>
                  <a:cubicBezTo>
                    <a:pt x="1115" y="376"/>
                    <a:pt x="1115" y="389"/>
                    <a:pt x="1128" y="395"/>
                  </a:cubicBezTo>
                  <a:cubicBezTo>
                    <a:pt x="1174" y="409"/>
                    <a:pt x="1201" y="415"/>
                    <a:pt x="1247" y="415"/>
                  </a:cubicBezTo>
                  <a:cubicBezTo>
                    <a:pt x="1280" y="415"/>
                    <a:pt x="1293" y="415"/>
                    <a:pt x="1326" y="415"/>
                  </a:cubicBezTo>
                  <a:cubicBezTo>
                    <a:pt x="1339" y="415"/>
                    <a:pt x="1339" y="395"/>
                    <a:pt x="1353" y="389"/>
                  </a:cubicBezTo>
                  <a:cubicBezTo>
                    <a:pt x="1379" y="369"/>
                    <a:pt x="1405" y="363"/>
                    <a:pt x="1432" y="343"/>
                  </a:cubicBezTo>
                  <a:lnTo>
                    <a:pt x="1432" y="343"/>
                  </a:lnTo>
                  <a:cubicBezTo>
                    <a:pt x="1471" y="363"/>
                    <a:pt x="1504" y="369"/>
                    <a:pt x="1550" y="382"/>
                  </a:cubicBezTo>
                  <a:cubicBezTo>
                    <a:pt x="1597" y="395"/>
                    <a:pt x="1623" y="409"/>
                    <a:pt x="1669" y="409"/>
                  </a:cubicBezTo>
                  <a:cubicBezTo>
                    <a:pt x="1702" y="409"/>
                    <a:pt x="1729" y="382"/>
                    <a:pt x="1729" y="349"/>
                  </a:cubicBezTo>
                  <a:cubicBezTo>
                    <a:pt x="1729" y="336"/>
                    <a:pt x="1709" y="336"/>
                    <a:pt x="1702" y="323"/>
                  </a:cubicBezTo>
                  <a:cubicBezTo>
                    <a:pt x="1662" y="270"/>
                    <a:pt x="1603" y="257"/>
                    <a:pt x="1603" y="191"/>
                  </a:cubicBezTo>
                  <a:cubicBezTo>
                    <a:pt x="1603" y="151"/>
                    <a:pt x="1643" y="145"/>
                    <a:pt x="1662" y="112"/>
                  </a:cubicBezTo>
                  <a:cubicBezTo>
                    <a:pt x="1689" y="72"/>
                    <a:pt x="1676" y="39"/>
                    <a:pt x="1709" y="13"/>
                  </a:cubicBezTo>
                  <a:cubicBezTo>
                    <a:pt x="1794" y="46"/>
                    <a:pt x="1847" y="66"/>
                    <a:pt x="1940" y="66"/>
                  </a:cubicBezTo>
                  <a:cubicBezTo>
                    <a:pt x="2025" y="66"/>
                    <a:pt x="2065" y="0"/>
                    <a:pt x="2151" y="0"/>
                  </a:cubicBezTo>
                  <a:cubicBezTo>
                    <a:pt x="2190" y="0"/>
                    <a:pt x="2217" y="20"/>
                    <a:pt x="2243" y="46"/>
                  </a:cubicBezTo>
                  <a:cubicBezTo>
                    <a:pt x="2269" y="66"/>
                    <a:pt x="2296" y="66"/>
                    <a:pt x="2316" y="85"/>
                  </a:cubicBezTo>
                  <a:cubicBezTo>
                    <a:pt x="2335" y="105"/>
                    <a:pt x="2347" y="118"/>
                    <a:pt x="2367" y="138"/>
                  </a:cubicBezTo>
                  <a:lnTo>
                    <a:pt x="2367" y="138"/>
                  </a:lnTo>
                  <a:cubicBezTo>
                    <a:pt x="2361" y="197"/>
                    <a:pt x="2361" y="231"/>
                    <a:pt x="2342" y="283"/>
                  </a:cubicBezTo>
                  <a:cubicBezTo>
                    <a:pt x="2329" y="323"/>
                    <a:pt x="2309" y="343"/>
                    <a:pt x="2309" y="376"/>
                  </a:cubicBezTo>
                  <a:cubicBezTo>
                    <a:pt x="2309" y="395"/>
                    <a:pt x="2329" y="402"/>
                    <a:pt x="2347" y="409"/>
                  </a:cubicBezTo>
                  <a:cubicBezTo>
                    <a:pt x="2400" y="448"/>
                    <a:pt x="2433" y="468"/>
                    <a:pt x="2479" y="521"/>
                  </a:cubicBezTo>
                  <a:cubicBezTo>
                    <a:pt x="2532" y="587"/>
                    <a:pt x="2532" y="653"/>
                    <a:pt x="2545" y="738"/>
                  </a:cubicBezTo>
                  <a:cubicBezTo>
                    <a:pt x="2552" y="778"/>
                    <a:pt x="2572" y="798"/>
                    <a:pt x="2611" y="818"/>
                  </a:cubicBezTo>
                  <a:cubicBezTo>
                    <a:pt x="2651" y="837"/>
                    <a:pt x="2664" y="864"/>
                    <a:pt x="2710" y="870"/>
                  </a:cubicBezTo>
                  <a:cubicBezTo>
                    <a:pt x="2730" y="877"/>
                    <a:pt x="2743" y="864"/>
                    <a:pt x="2763" y="877"/>
                  </a:cubicBezTo>
                  <a:cubicBezTo>
                    <a:pt x="2783" y="883"/>
                    <a:pt x="2776" y="910"/>
                    <a:pt x="2789" y="930"/>
                  </a:cubicBezTo>
                  <a:cubicBezTo>
                    <a:pt x="2803" y="963"/>
                    <a:pt x="2822" y="976"/>
                    <a:pt x="2855" y="989"/>
                  </a:cubicBezTo>
                  <a:cubicBezTo>
                    <a:pt x="2921" y="1035"/>
                    <a:pt x="2974" y="1042"/>
                    <a:pt x="3027" y="1101"/>
                  </a:cubicBezTo>
                  <a:cubicBezTo>
                    <a:pt x="3053" y="1128"/>
                    <a:pt x="3053" y="1154"/>
                    <a:pt x="3060" y="1187"/>
                  </a:cubicBezTo>
                  <a:cubicBezTo>
                    <a:pt x="3067" y="1240"/>
                    <a:pt x="3099" y="1266"/>
                    <a:pt x="3119" y="1312"/>
                  </a:cubicBezTo>
                  <a:cubicBezTo>
                    <a:pt x="3159" y="1391"/>
                    <a:pt x="3165" y="1451"/>
                    <a:pt x="3231" y="1510"/>
                  </a:cubicBezTo>
                  <a:cubicBezTo>
                    <a:pt x="3264" y="1536"/>
                    <a:pt x="3278" y="1556"/>
                    <a:pt x="3311" y="1583"/>
                  </a:cubicBezTo>
                  <a:cubicBezTo>
                    <a:pt x="3343" y="1603"/>
                    <a:pt x="3390" y="1616"/>
                    <a:pt x="3390" y="1662"/>
                  </a:cubicBezTo>
                  <a:cubicBezTo>
                    <a:pt x="3390" y="1695"/>
                    <a:pt x="3390" y="1715"/>
                    <a:pt x="3390" y="1748"/>
                  </a:cubicBezTo>
                  <a:cubicBezTo>
                    <a:pt x="3390" y="1800"/>
                    <a:pt x="3456" y="1787"/>
                    <a:pt x="3508" y="1800"/>
                  </a:cubicBezTo>
                  <a:cubicBezTo>
                    <a:pt x="3555" y="1807"/>
                    <a:pt x="3548" y="1860"/>
                    <a:pt x="3555" y="1906"/>
                  </a:cubicBezTo>
                  <a:cubicBezTo>
                    <a:pt x="3574" y="1965"/>
                    <a:pt x="3614" y="1985"/>
                    <a:pt x="3667" y="2011"/>
                  </a:cubicBezTo>
                  <a:cubicBezTo>
                    <a:pt x="3700" y="2031"/>
                    <a:pt x="3719" y="2038"/>
                    <a:pt x="3753" y="2051"/>
                  </a:cubicBezTo>
                  <a:cubicBezTo>
                    <a:pt x="3719" y="2084"/>
                    <a:pt x="3733" y="2110"/>
                    <a:pt x="3713" y="2150"/>
                  </a:cubicBezTo>
                  <a:lnTo>
                    <a:pt x="3713" y="2150"/>
                  </a:lnTo>
                  <a:cubicBezTo>
                    <a:pt x="3713" y="2150"/>
                    <a:pt x="3713" y="2150"/>
                    <a:pt x="3706" y="2150"/>
                  </a:cubicBezTo>
                  <a:cubicBezTo>
                    <a:pt x="3673" y="2150"/>
                    <a:pt x="3660" y="2176"/>
                    <a:pt x="3627" y="2183"/>
                  </a:cubicBezTo>
                  <a:cubicBezTo>
                    <a:pt x="3607" y="2189"/>
                    <a:pt x="3581" y="2196"/>
                    <a:pt x="3581" y="2216"/>
                  </a:cubicBezTo>
                  <a:cubicBezTo>
                    <a:pt x="3581" y="2255"/>
                    <a:pt x="3601" y="2275"/>
                    <a:pt x="3601" y="2321"/>
                  </a:cubicBezTo>
                  <a:cubicBezTo>
                    <a:pt x="3673" y="2275"/>
                    <a:pt x="3726" y="2262"/>
                    <a:pt x="3799" y="2222"/>
                  </a:cubicBezTo>
                  <a:cubicBezTo>
                    <a:pt x="3871" y="2189"/>
                    <a:pt x="3898" y="2117"/>
                    <a:pt x="3983" y="2110"/>
                  </a:cubicBezTo>
                  <a:cubicBezTo>
                    <a:pt x="4062" y="2110"/>
                    <a:pt x="4115" y="2064"/>
                    <a:pt x="4161" y="1998"/>
                  </a:cubicBezTo>
                  <a:cubicBezTo>
                    <a:pt x="4201" y="1932"/>
                    <a:pt x="4194" y="1827"/>
                    <a:pt x="4267" y="1827"/>
                  </a:cubicBezTo>
                  <a:cubicBezTo>
                    <a:pt x="4293" y="1827"/>
                    <a:pt x="4287" y="1860"/>
                    <a:pt x="4287" y="1879"/>
                  </a:cubicBezTo>
                  <a:cubicBezTo>
                    <a:pt x="4287" y="1939"/>
                    <a:pt x="4287" y="1972"/>
                    <a:pt x="4287" y="2025"/>
                  </a:cubicBezTo>
                  <a:cubicBezTo>
                    <a:pt x="4320" y="2031"/>
                    <a:pt x="4340" y="2038"/>
                    <a:pt x="4372" y="2038"/>
                  </a:cubicBezTo>
                  <a:cubicBezTo>
                    <a:pt x="4392" y="2038"/>
                    <a:pt x="4392" y="2011"/>
                    <a:pt x="4399" y="1998"/>
                  </a:cubicBezTo>
                  <a:cubicBezTo>
                    <a:pt x="4405" y="1959"/>
                    <a:pt x="4412" y="1939"/>
                    <a:pt x="4419" y="1899"/>
                  </a:cubicBezTo>
                  <a:cubicBezTo>
                    <a:pt x="4425" y="1840"/>
                    <a:pt x="4425" y="1800"/>
                    <a:pt x="4445" y="1748"/>
                  </a:cubicBezTo>
                  <a:cubicBezTo>
                    <a:pt x="4458" y="1715"/>
                    <a:pt x="4458" y="1688"/>
                    <a:pt x="4485" y="1668"/>
                  </a:cubicBezTo>
                  <a:cubicBezTo>
                    <a:pt x="4551" y="1616"/>
                    <a:pt x="4603" y="1616"/>
                    <a:pt x="4683" y="1616"/>
                  </a:cubicBezTo>
                  <a:cubicBezTo>
                    <a:pt x="4755" y="1616"/>
                    <a:pt x="4795" y="1649"/>
                    <a:pt x="4867" y="1649"/>
                  </a:cubicBezTo>
                  <a:cubicBezTo>
                    <a:pt x="4979" y="1649"/>
                    <a:pt x="5025" y="1569"/>
                    <a:pt x="5144" y="1569"/>
                  </a:cubicBezTo>
                  <a:cubicBezTo>
                    <a:pt x="5190" y="1569"/>
                    <a:pt x="5217" y="1596"/>
                    <a:pt x="5263" y="1616"/>
                  </a:cubicBezTo>
                  <a:cubicBezTo>
                    <a:pt x="5296" y="1629"/>
                    <a:pt x="5316" y="1629"/>
                    <a:pt x="5355" y="1635"/>
                  </a:cubicBezTo>
                  <a:cubicBezTo>
                    <a:pt x="5382" y="1642"/>
                    <a:pt x="5395" y="1649"/>
                    <a:pt x="5421" y="1655"/>
                  </a:cubicBezTo>
                  <a:cubicBezTo>
                    <a:pt x="5461" y="1662"/>
                    <a:pt x="5507" y="1675"/>
                    <a:pt x="5507" y="1715"/>
                  </a:cubicBezTo>
                  <a:cubicBezTo>
                    <a:pt x="5507" y="1741"/>
                    <a:pt x="5481" y="1748"/>
                    <a:pt x="5474" y="1774"/>
                  </a:cubicBezTo>
                  <a:cubicBezTo>
                    <a:pt x="5454" y="1807"/>
                    <a:pt x="5448" y="1827"/>
                    <a:pt x="5448" y="1866"/>
                  </a:cubicBezTo>
                  <a:cubicBezTo>
                    <a:pt x="5448" y="1906"/>
                    <a:pt x="5448" y="1932"/>
                    <a:pt x="5448" y="1972"/>
                  </a:cubicBezTo>
                  <a:cubicBezTo>
                    <a:pt x="5421" y="1998"/>
                    <a:pt x="5415" y="2025"/>
                    <a:pt x="5401" y="2051"/>
                  </a:cubicBezTo>
                  <a:cubicBezTo>
                    <a:pt x="5342" y="2163"/>
                    <a:pt x="5289" y="2262"/>
                    <a:pt x="5164" y="2269"/>
                  </a:cubicBezTo>
                  <a:cubicBezTo>
                    <a:pt x="4999" y="2282"/>
                    <a:pt x="4913" y="2354"/>
                    <a:pt x="4748" y="2354"/>
                  </a:cubicBezTo>
                  <a:cubicBezTo>
                    <a:pt x="4683" y="2354"/>
                    <a:pt x="4650" y="2334"/>
                    <a:pt x="4584" y="2334"/>
                  </a:cubicBezTo>
                  <a:cubicBezTo>
                    <a:pt x="4531" y="2334"/>
                    <a:pt x="4498" y="2348"/>
                    <a:pt x="4445" y="2354"/>
                  </a:cubicBezTo>
                  <a:cubicBezTo>
                    <a:pt x="4399" y="2361"/>
                    <a:pt x="4372" y="2348"/>
                    <a:pt x="4333" y="2361"/>
                  </a:cubicBezTo>
                  <a:cubicBezTo>
                    <a:pt x="4346" y="2387"/>
                    <a:pt x="4372" y="2394"/>
                    <a:pt x="4405" y="2401"/>
                  </a:cubicBezTo>
                  <a:cubicBezTo>
                    <a:pt x="4452" y="2420"/>
                    <a:pt x="4478" y="2440"/>
                    <a:pt x="4531" y="2440"/>
                  </a:cubicBezTo>
                  <a:cubicBezTo>
                    <a:pt x="4557" y="2440"/>
                    <a:pt x="4570" y="2440"/>
                    <a:pt x="4597" y="2440"/>
                  </a:cubicBezTo>
                  <a:lnTo>
                    <a:pt x="4597" y="2440"/>
                  </a:lnTo>
                  <a:cubicBezTo>
                    <a:pt x="5045" y="2374"/>
                    <a:pt x="5045" y="2374"/>
                    <a:pt x="5045" y="2374"/>
                  </a:cubicBezTo>
                  <a:lnTo>
                    <a:pt x="5045" y="2374"/>
                  </a:lnTo>
                  <a:cubicBezTo>
                    <a:pt x="5045" y="2394"/>
                    <a:pt x="5045" y="2401"/>
                    <a:pt x="5045" y="2420"/>
                  </a:cubicBezTo>
                  <a:cubicBezTo>
                    <a:pt x="5045" y="2493"/>
                    <a:pt x="5006" y="2526"/>
                    <a:pt x="4973" y="2592"/>
                  </a:cubicBezTo>
                  <a:cubicBezTo>
                    <a:pt x="4946" y="2645"/>
                    <a:pt x="4946" y="2684"/>
                    <a:pt x="4946" y="2744"/>
                  </a:cubicBezTo>
                  <a:cubicBezTo>
                    <a:pt x="4946" y="2757"/>
                    <a:pt x="4953" y="2763"/>
                    <a:pt x="4959" y="2776"/>
                  </a:cubicBezTo>
                  <a:cubicBezTo>
                    <a:pt x="4979" y="2750"/>
                    <a:pt x="4979" y="2724"/>
                    <a:pt x="4993" y="2697"/>
                  </a:cubicBezTo>
                  <a:cubicBezTo>
                    <a:pt x="5012" y="2658"/>
                    <a:pt x="5025" y="2631"/>
                    <a:pt x="5052" y="2598"/>
                  </a:cubicBezTo>
                  <a:cubicBezTo>
                    <a:pt x="5078" y="2552"/>
                    <a:pt x="5091" y="2526"/>
                    <a:pt x="5118" y="2473"/>
                  </a:cubicBezTo>
                  <a:cubicBezTo>
                    <a:pt x="5184" y="2381"/>
                    <a:pt x="5243" y="2348"/>
                    <a:pt x="5336" y="2275"/>
                  </a:cubicBezTo>
                  <a:cubicBezTo>
                    <a:pt x="5355" y="2295"/>
                    <a:pt x="5355" y="2321"/>
                    <a:pt x="5382" y="2328"/>
                  </a:cubicBezTo>
                  <a:cubicBezTo>
                    <a:pt x="5434" y="2341"/>
                    <a:pt x="5467" y="2348"/>
                    <a:pt x="5520" y="2348"/>
                  </a:cubicBezTo>
                  <a:cubicBezTo>
                    <a:pt x="5540" y="2348"/>
                    <a:pt x="5540" y="2321"/>
                    <a:pt x="5540" y="2302"/>
                  </a:cubicBezTo>
                  <a:cubicBezTo>
                    <a:pt x="5540" y="2269"/>
                    <a:pt x="5540" y="2249"/>
                    <a:pt x="5540" y="2216"/>
                  </a:cubicBezTo>
                  <a:cubicBezTo>
                    <a:pt x="5540" y="2176"/>
                    <a:pt x="5573" y="2163"/>
                    <a:pt x="5573" y="2123"/>
                  </a:cubicBezTo>
                  <a:cubicBezTo>
                    <a:pt x="5573" y="2084"/>
                    <a:pt x="5573" y="2058"/>
                    <a:pt x="5573" y="2018"/>
                  </a:cubicBezTo>
                  <a:cubicBezTo>
                    <a:pt x="5573" y="1992"/>
                    <a:pt x="5599" y="1985"/>
                    <a:pt x="5619" y="1978"/>
                  </a:cubicBezTo>
                  <a:cubicBezTo>
                    <a:pt x="5659" y="1952"/>
                    <a:pt x="5679" y="1932"/>
                    <a:pt x="5711" y="1893"/>
                  </a:cubicBezTo>
                  <a:cubicBezTo>
                    <a:pt x="5718" y="1893"/>
                    <a:pt x="5718" y="1899"/>
                    <a:pt x="5725" y="1899"/>
                  </a:cubicBezTo>
                  <a:cubicBezTo>
                    <a:pt x="5791" y="1899"/>
                    <a:pt x="5830" y="1879"/>
                    <a:pt x="5896" y="1879"/>
                  </a:cubicBezTo>
                  <a:cubicBezTo>
                    <a:pt x="5942" y="1879"/>
                    <a:pt x="5962" y="1879"/>
                    <a:pt x="6008" y="1886"/>
                  </a:cubicBezTo>
                  <a:cubicBezTo>
                    <a:pt x="6041" y="1893"/>
                    <a:pt x="6048" y="1919"/>
                    <a:pt x="6081" y="1932"/>
                  </a:cubicBezTo>
                  <a:cubicBezTo>
                    <a:pt x="6153" y="1959"/>
                    <a:pt x="6206" y="1959"/>
                    <a:pt x="6285" y="1965"/>
                  </a:cubicBezTo>
                  <a:cubicBezTo>
                    <a:pt x="6378" y="1978"/>
                    <a:pt x="6424" y="2018"/>
                    <a:pt x="6516" y="2025"/>
                  </a:cubicBezTo>
                  <a:cubicBezTo>
                    <a:pt x="6595" y="2064"/>
                    <a:pt x="6648" y="2077"/>
                    <a:pt x="6721" y="2130"/>
                  </a:cubicBezTo>
                  <a:cubicBezTo>
                    <a:pt x="6727" y="2130"/>
                    <a:pt x="6734" y="2137"/>
                    <a:pt x="6740" y="2137"/>
                  </a:cubicBezTo>
                  <a:lnTo>
                    <a:pt x="4775" y="1523"/>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8" name="Freeform 32"/>
            <p:cNvSpPr>
              <a:spLocks noChangeArrowheads="1"/>
            </p:cNvSpPr>
            <p:nvPr/>
          </p:nvSpPr>
          <p:spPr bwMode="auto">
            <a:xfrm>
              <a:off x="6861522" y="3563932"/>
              <a:ext cx="876243" cy="1047750"/>
            </a:xfrm>
            <a:custGeom>
              <a:avLst/>
              <a:gdLst>
                <a:gd name="T0" fmla="*/ 2222 w 2434"/>
                <a:gd name="T1" fmla="*/ 1016 h 2910"/>
                <a:gd name="T2" fmla="*/ 2149 w 2434"/>
                <a:gd name="T3" fmla="*/ 1029 h 2910"/>
                <a:gd name="T4" fmla="*/ 2195 w 2434"/>
                <a:gd name="T5" fmla="*/ 1247 h 2910"/>
                <a:gd name="T6" fmla="*/ 2301 w 2434"/>
                <a:gd name="T7" fmla="*/ 1135 h 2910"/>
                <a:gd name="T8" fmla="*/ 58 w 2434"/>
                <a:gd name="T9" fmla="*/ 884 h 2910"/>
                <a:gd name="T10" fmla="*/ 118 w 2434"/>
                <a:gd name="T11" fmla="*/ 917 h 2910"/>
                <a:gd name="T12" fmla="*/ 203 w 2434"/>
                <a:gd name="T13" fmla="*/ 1049 h 2910"/>
                <a:gd name="T14" fmla="*/ 368 w 2434"/>
                <a:gd name="T15" fmla="*/ 1109 h 2910"/>
                <a:gd name="T16" fmla="*/ 533 w 2434"/>
                <a:gd name="T17" fmla="*/ 1148 h 2910"/>
                <a:gd name="T18" fmla="*/ 691 w 2434"/>
                <a:gd name="T19" fmla="*/ 1207 h 2910"/>
                <a:gd name="T20" fmla="*/ 711 w 2434"/>
                <a:gd name="T21" fmla="*/ 1069 h 2910"/>
                <a:gd name="T22" fmla="*/ 975 w 2434"/>
                <a:gd name="T23" fmla="*/ 983 h 2910"/>
                <a:gd name="T24" fmla="*/ 1114 w 2434"/>
                <a:gd name="T25" fmla="*/ 911 h 2910"/>
                <a:gd name="T26" fmla="*/ 1206 w 2434"/>
                <a:gd name="T27" fmla="*/ 726 h 2910"/>
                <a:gd name="T28" fmla="*/ 1265 w 2434"/>
                <a:gd name="T29" fmla="*/ 521 h 2910"/>
                <a:gd name="T30" fmla="*/ 1490 w 2434"/>
                <a:gd name="T31" fmla="*/ 218 h 2910"/>
                <a:gd name="T32" fmla="*/ 1602 w 2434"/>
                <a:gd name="T33" fmla="*/ 27 h 2910"/>
                <a:gd name="T34" fmla="*/ 1734 w 2434"/>
                <a:gd name="T35" fmla="*/ 46 h 2910"/>
                <a:gd name="T36" fmla="*/ 1819 w 2434"/>
                <a:gd name="T37" fmla="*/ 238 h 2910"/>
                <a:gd name="T38" fmla="*/ 1899 w 2434"/>
                <a:gd name="T39" fmla="*/ 357 h 2910"/>
                <a:gd name="T40" fmla="*/ 1925 w 2434"/>
                <a:gd name="T41" fmla="*/ 634 h 2910"/>
                <a:gd name="T42" fmla="*/ 2031 w 2434"/>
                <a:gd name="T43" fmla="*/ 1023 h 2910"/>
                <a:gd name="T44" fmla="*/ 2070 w 2434"/>
                <a:gd name="T45" fmla="*/ 1148 h 2910"/>
                <a:gd name="T46" fmla="*/ 2136 w 2434"/>
                <a:gd name="T47" fmla="*/ 1273 h 2910"/>
                <a:gd name="T48" fmla="*/ 2380 w 2434"/>
                <a:gd name="T49" fmla="*/ 1326 h 2910"/>
                <a:gd name="T50" fmla="*/ 2433 w 2434"/>
                <a:gd name="T51" fmla="*/ 1452 h 2910"/>
                <a:gd name="T52" fmla="*/ 2301 w 2434"/>
                <a:gd name="T53" fmla="*/ 1544 h 2910"/>
                <a:gd name="T54" fmla="*/ 2380 w 2434"/>
                <a:gd name="T55" fmla="*/ 1702 h 2910"/>
                <a:gd name="T56" fmla="*/ 1964 w 2434"/>
                <a:gd name="T57" fmla="*/ 2052 h 2910"/>
                <a:gd name="T58" fmla="*/ 1707 w 2434"/>
                <a:gd name="T59" fmla="*/ 2329 h 2910"/>
                <a:gd name="T60" fmla="*/ 1655 w 2434"/>
                <a:gd name="T61" fmla="*/ 2467 h 2910"/>
                <a:gd name="T62" fmla="*/ 1720 w 2434"/>
                <a:gd name="T63" fmla="*/ 2467 h 2910"/>
                <a:gd name="T64" fmla="*/ 1688 w 2434"/>
                <a:gd name="T65" fmla="*/ 2599 h 2910"/>
                <a:gd name="T66" fmla="*/ 1648 w 2434"/>
                <a:gd name="T67" fmla="*/ 2738 h 2910"/>
                <a:gd name="T68" fmla="*/ 1536 w 2434"/>
                <a:gd name="T69" fmla="*/ 2856 h 2910"/>
                <a:gd name="T70" fmla="*/ 1404 w 2434"/>
                <a:gd name="T71" fmla="*/ 2896 h 2910"/>
                <a:gd name="T72" fmla="*/ 1444 w 2434"/>
                <a:gd name="T73" fmla="*/ 2797 h 2910"/>
                <a:gd name="T74" fmla="*/ 1246 w 2434"/>
                <a:gd name="T75" fmla="*/ 2652 h 2910"/>
                <a:gd name="T76" fmla="*/ 1081 w 2434"/>
                <a:gd name="T77" fmla="*/ 2494 h 2910"/>
                <a:gd name="T78" fmla="*/ 1002 w 2434"/>
                <a:gd name="T79" fmla="*/ 2329 h 2910"/>
                <a:gd name="T80" fmla="*/ 810 w 2434"/>
                <a:gd name="T81" fmla="*/ 2058 h 2910"/>
                <a:gd name="T82" fmla="*/ 718 w 2434"/>
                <a:gd name="T83" fmla="*/ 1847 h 2910"/>
                <a:gd name="T84" fmla="*/ 480 w 2434"/>
                <a:gd name="T85" fmla="*/ 1676 h 2910"/>
                <a:gd name="T86" fmla="*/ 401 w 2434"/>
                <a:gd name="T87" fmla="*/ 1616 h 2910"/>
                <a:gd name="T88" fmla="*/ 236 w 2434"/>
                <a:gd name="T89" fmla="*/ 1484 h 2910"/>
                <a:gd name="T90" fmla="*/ 38 w 2434"/>
                <a:gd name="T91" fmla="*/ 1155 h 2910"/>
                <a:gd name="T92" fmla="*/ 33 w 2434"/>
                <a:gd name="T93" fmla="*/ 1029 h 2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34" h="2910">
                  <a:moveTo>
                    <a:pt x="2222" y="1016"/>
                  </a:moveTo>
                  <a:lnTo>
                    <a:pt x="2222" y="1016"/>
                  </a:lnTo>
                  <a:cubicBezTo>
                    <a:pt x="2189" y="1016"/>
                    <a:pt x="2169" y="1010"/>
                    <a:pt x="2136" y="990"/>
                  </a:cubicBezTo>
                  <a:cubicBezTo>
                    <a:pt x="2136" y="1010"/>
                    <a:pt x="2149" y="1016"/>
                    <a:pt x="2149" y="1029"/>
                  </a:cubicBezTo>
                  <a:cubicBezTo>
                    <a:pt x="2149" y="1056"/>
                    <a:pt x="2149" y="1075"/>
                    <a:pt x="2149" y="1102"/>
                  </a:cubicBezTo>
                  <a:cubicBezTo>
                    <a:pt x="2149" y="1161"/>
                    <a:pt x="2195" y="1187"/>
                    <a:pt x="2195" y="1247"/>
                  </a:cubicBezTo>
                  <a:cubicBezTo>
                    <a:pt x="2202" y="1247"/>
                    <a:pt x="2209" y="1247"/>
                    <a:pt x="2222" y="1247"/>
                  </a:cubicBezTo>
                  <a:cubicBezTo>
                    <a:pt x="2275" y="1247"/>
                    <a:pt x="2301" y="1187"/>
                    <a:pt x="2301" y="1135"/>
                  </a:cubicBezTo>
                  <a:cubicBezTo>
                    <a:pt x="2301" y="1082"/>
                    <a:pt x="2275" y="1029"/>
                    <a:pt x="2222" y="1016"/>
                  </a:cubicBezTo>
                  <a:close/>
                  <a:moveTo>
                    <a:pt x="58" y="884"/>
                  </a:moveTo>
                  <a:lnTo>
                    <a:pt x="58" y="884"/>
                  </a:lnTo>
                  <a:cubicBezTo>
                    <a:pt x="71" y="897"/>
                    <a:pt x="91" y="904"/>
                    <a:pt x="118" y="917"/>
                  </a:cubicBezTo>
                  <a:lnTo>
                    <a:pt x="118" y="917"/>
                  </a:lnTo>
                  <a:cubicBezTo>
                    <a:pt x="144" y="977"/>
                    <a:pt x="164" y="1003"/>
                    <a:pt x="203" y="1049"/>
                  </a:cubicBezTo>
                  <a:cubicBezTo>
                    <a:pt x="236" y="1082"/>
                    <a:pt x="256" y="1109"/>
                    <a:pt x="302" y="1109"/>
                  </a:cubicBezTo>
                  <a:cubicBezTo>
                    <a:pt x="322" y="1109"/>
                    <a:pt x="342" y="1109"/>
                    <a:pt x="368" y="1109"/>
                  </a:cubicBezTo>
                  <a:cubicBezTo>
                    <a:pt x="388" y="1109"/>
                    <a:pt x="401" y="1102"/>
                    <a:pt x="428" y="1102"/>
                  </a:cubicBezTo>
                  <a:cubicBezTo>
                    <a:pt x="467" y="1102"/>
                    <a:pt x="487" y="1135"/>
                    <a:pt x="533" y="1148"/>
                  </a:cubicBezTo>
                  <a:cubicBezTo>
                    <a:pt x="592" y="1174"/>
                    <a:pt x="626" y="1194"/>
                    <a:pt x="685" y="1221"/>
                  </a:cubicBezTo>
                  <a:cubicBezTo>
                    <a:pt x="685" y="1221"/>
                    <a:pt x="691" y="1214"/>
                    <a:pt x="691" y="1207"/>
                  </a:cubicBezTo>
                  <a:cubicBezTo>
                    <a:pt x="691" y="1194"/>
                    <a:pt x="685" y="1187"/>
                    <a:pt x="685" y="1174"/>
                  </a:cubicBezTo>
                  <a:cubicBezTo>
                    <a:pt x="685" y="1135"/>
                    <a:pt x="685" y="1102"/>
                    <a:pt x="711" y="1069"/>
                  </a:cubicBezTo>
                  <a:cubicBezTo>
                    <a:pt x="731" y="1049"/>
                    <a:pt x="758" y="1049"/>
                    <a:pt x="790" y="1042"/>
                  </a:cubicBezTo>
                  <a:cubicBezTo>
                    <a:pt x="856" y="1016"/>
                    <a:pt x="903" y="1010"/>
                    <a:pt x="975" y="983"/>
                  </a:cubicBezTo>
                  <a:cubicBezTo>
                    <a:pt x="1008" y="970"/>
                    <a:pt x="1034" y="963"/>
                    <a:pt x="1067" y="937"/>
                  </a:cubicBezTo>
                  <a:cubicBezTo>
                    <a:pt x="1087" y="930"/>
                    <a:pt x="1101" y="930"/>
                    <a:pt x="1114" y="911"/>
                  </a:cubicBezTo>
                  <a:cubicBezTo>
                    <a:pt x="1133" y="878"/>
                    <a:pt x="1127" y="851"/>
                    <a:pt x="1140" y="812"/>
                  </a:cubicBezTo>
                  <a:cubicBezTo>
                    <a:pt x="1160" y="779"/>
                    <a:pt x="1180" y="759"/>
                    <a:pt x="1206" y="726"/>
                  </a:cubicBezTo>
                  <a:cubicBezTo>
                    <a:pt x="1239" y="673"/>
                    <a:pt x="1226" y="627"/>
                    <a:pt x="1239" y="568"/>
                  </a:cubicBezTo>
                  <a:cubicBezTo>
                    <a:pt x="1239" y="548"/>
                    <a:pt x="1252" y="541"/>
                    <a:pt x="1265" y="521"/>
                  </a:cubicBezTo>
                  <a:cubicBezTo>
                    <a:pt x="1292" y="462"/>
                    <a:pt x="1305" y="423"/>
                    <a:pt x="1345" y="370"/>
                  </a:cubicBezTo>
                  <a:cubicBezTo>
                    <a:pt x="1397" y="304"/>
                    <a:pt x="1437" y="284"/>
                    <a:pt x="1490" y="218"/>
                  </a:cubicBezTo>
                  <a:cubicBezTo>
                    <a:pt x="1536" y="152"/>
                    <a:pt x="1562" y="99"/>
                    <a:pt x="1602" y="27"/>
                  </a:cubicBezTo>
                  <a:lnTo>
                    <a:pt x="1602" y="27"/>
                  </a:lnTo>
                  <a:cubicBezTo>
                    <a:pt x="1635" y="27"/>
                    <a:pt x="1655" y="0"/>
                    <a:pt x="1688" y="0"/>
                  </a:cubicBezTo>
                  <a:cubicBezTo>
                    <a:pt x="1714" y="0"/>
                    <a:pt x="1720" y="27"/>
                    <a:pt x="1734" y="46"/>
                  </a:cubicBezTo>
                  <a:cubicBezTo>
                    <a:pt x="1767" y="93"/>
                    <a:pt x="1793" y="119"/>
                    <a:pt x="1806" y="178"/>
                  </a:cubicBezTo>
                  <a:cubicBezTo>
                    <a:pt x="1813" y="198"/>
                    <a:pt x="1806" y="218"/>
                    <a:pt x="1819" y="238"/>
                  </a:cubicBezTo>
                  <a:cubicBezTo>
                    <a:pt x="1826" y="251"/>
                    <a:pt x="1846" y="244"/>
                    <a:pt x="1859" y="251"/>
                  </a:cubicBezTo>
                  <a:cubicBezTo>
                    <a:pt x="1892" y="277"/>
                    <a:pt x="1899" y="317"/>
                    <a:pt x="1899" y="357"/>
                  </a:cubicBezTo>
                  <a:cubicBezTo>
                    <a:pt x="1899" y="389"/>
                    <a:pt x="1885" y="409"/>
                    <a:pt x="1885" y="449"/>
                  </a:cubicBezTo>
                  <a:cubicBezTo>
                    <a:pt x="1885" y="521"/>
                    <a:pt x="1899" y="561"/>
                    <a:pt x="1925" y="634"/>
                  </a:cubicBezTo>
                  <a:cubicBezTo>
                    <a:pt x="1945" y="686"/>
                    <a:pt x="1951" y="719"/>
                    <a:pt x="1964" y="772"/>
                  </a:cubicBezTo>
                  <a:cubicBezTo>
                    <a:pt x="2004" y="864"/>
                    <a:pt x="2031" y="924"/>
                    <a:pt x="2031" y="1023"/>
                  </a:cubicBezTo>
                  <a:cubicBezTo>
                    <a:pt x="2031" y="1049"/>
                    <a:pt x="2011" y="1062"/>
                    <a:pt x="1998" y="1082"/>
                  </a:cubicBezTo>
                  <a:cubicBezTo>
                    <a:pt x="2031" y="1102"/>
                    <a:pt x="2044" y="1122"/>
                    <a:pt x="2070" y="1148"/>
                  </a:cubicBezTo>
                  <a:cubicBezTo>
                    <a:pt x="2090" y="1168"/>
                    <a:pt x="2110" y="1174"/>
                    <a:pt x="2116" y="1201"/>
                  </a:cubicBezTo>
                  <a:cubicBezTo>
                    <a:pt x="2123" y="1227"/>
                    <a:pt x="2116" y="1247"/>
                    <a:pt x="2136" y="1273"/>
                  </a:cubicBezTo>
                  <a:cubicBezTo>
                    <a:pt x="2162" y="1300"/>
                    <a:pt x="2195" y="1293"/>
                    <a:pt x="2235" y="1300"/>
                  </a:cubicBezTo>
                  <a:cubicBezTo>
                    <a:pt x="2288" y="1313"/>
                    <a:pt x="2334" y="1293"/>
                    <a:pt x="2380" y="1326"/>
                  </a:cubicBezTo>
                  <a:cubicBezTo>
                    <a:pt x="2406" y="1346"/>
                    <a:pt x="2406" y="1366"/>
                    <a:pt x="2413" y="1392"/>
                  </a:cubicBezTo>
                  <a:cubicBezTo>
                    <a:pt x="2420" y="1418"/>
                    <a:pt x="2433" y="1432"/>
                    <a:pt x="2433" y="1452"/>
                  </a:cubicBezTo>
                  <a:cubicBezTo>
                    <a:pt x="2433" y="1511"/>
                    <a:pt x="2360" y="1531"/>
                    <a:pt x="2301" y="1531"/>
                  </a:cubicBezTo>
                  <a:cubicBezTo>
                    <a:pt x="2301" y="1537"/>
                    <a:pt x="2301" y="1537"/>
                    <a:pt x="2301" y="1544"/>
                  </a:cubicBezTo>
                  <a:cubicBezTo>
                    <a:pt x="2301" y="1603"/>
                    <a:pt x="2420" y="1577"/>
                    <a:pt x="2420" y="1636"/>
                  </a:cubicBezTo>
                  <a:cubicBezTo>
                    <a:pt x="2420" y="1663"/>
                    <a:pt x="2406" y="1682"/>
                    <a:pt x="2380" y="1702"/>
                  </a:cubicBezTo>
                  <a:cubicBezTo>
                    <a:pt x="2281" y="1742"/>
                    <a:pt x="2281" y="1834"/>
                    <a:pt x="2189" y="1887"/>
                  </a:cubicBezTo>
                  <a:cubicBezTo>
                    <a:pt x="2096" y="1939"/>
                    <a:pt x="2057" y="1992"/>
                    <a:pt x="1964" y="2052"/>
                  </a:cubicBezTo>
                  <a:cubicBezTo>
                    <a:pt x="1925" y="2071"/>
                    <a:pt x="1892" y="2071"/>
                    <a:pt x="1852" y="2104"/>
                  </a:cubicBezTo>
                  <a:cubicBezTo>
                    <a:pt x="1767" y="2164"/>
                    <a:pt x="1740" y="2230"/>
                    <a:pt x="1707" y="2329"/>
                  </a:cubicBezTo>
                  <a:cubicBezTo>
                    <a:pt x="1688" y="2381"/>
                    <a:pt x="1674" y="2414"/>
                    <a:pt x="1655" y="2467"/>
                  </a:cubicBezTo>
                  <a:lnTo>
                    <a:pt x="1655" y="2467"/>
                  </a:lnTo>
                  <a:cubicBezTo>
                    <a:pt x="1720" y="2467"/>
                    <a:pt x="1720" y="2467"/>
                    <a:pt x="1720" y="2467"/>
                  </a:cubicBezTo>
                  <a:lnTo>
                    <a:pt x="1720" y="2467"/>
                  </a:lnTo>
                  <a:cubicBezTo>
                    <a:pt x="1720" y="2474"/>
                    <a:pt x="1720" y="2480"/>
                    <a:pt x="1720" y="2494"/>
                  </a:cubicBezTo>
                  <a:cubicBezTo>
                    <a:pt x="1720" y="2540"/>
                    <a:pt x="1688" y="2560"/>
                    <a:pt x="1688" y="2599"/>
                  </a:cubicBezTo>
                  <a:cubicBezTo>
                    <a:pt x="1688" y="2632"/>
                    <a:pt x="1688" y="2645"/>
                    <a:pt x="1688" y="2672"/>
                  </a:cubicBezTo>
                  <a:cubicBezTo>
                    <a:pt x="1688" y="2705"/>
                    <a:pt x="1674" y="2718"/>
                    <a:pt x="1648" y="2738"/>
                  </a:cubicBezTo>
                  <a:cubicBezTo>
                    <a:pt x="1615" y="2777"/>
                    <a:pt x="1615" y="2777"/>
                    <a:pt x="1615" y="2777"/>
                  </a:cubicBezTo>
                  <a:cubicBezTo>
                    <a:pt x="1595" y="2817"/>
                    <a:pt x="1569" y="2830"/>
                    <a:pt x="1536" y="2856"/>
                  </a:cubicBezTo>
                  <a:cubicBezTo>
                    <a:pt x="1503" y="2883"/>
                    <a:pt x="1483" y="2909"/>
                    <a:pt x="1437" y="2909"/>
                  </a:cubicBezTo>
                  <a:cubicBezTo>
                    <a:pt x="1424" y="2909"/>
                    <a:pt x="1417" y="2903"/>
                    <a:pt x="1404" y="2896"/>
                  </a:cubicBezTo>
                  <a:lnTo>
                    <a:pt x="1404" y="2896"/>
                  </a:lnTo>
                  <a:cubicBezTo>
                    <a:pt x="1424" y="2856"/>
                    <a:pt x="1410" y="2830"/>
                    <a:pt x="1444" y="2797"/>
                  </a:cubicBezTo>
                  <a:cubicBezTo>
                    <a:pt x="1410" y="2784"/>
                    <a:pt x="1391" y="2777"/>
                    <a:pt x="1358" y="2757"/>
                  </a:cubicBezTo>
                  <a:cubicBezTo>
                    <a:pt x="1305" y="2731"/>
                    <a:pt x="1265" y="2711"/>
                    <a:pt x="1246" y="2652"/>
                  </a:cubicBezTo>
                  <a:cubicBezTo>
                    <a:pt x="1239" y="2606"/>
                    <a:pt x="1246" y="2553"/>
                    <a:pt x="1199" y="2546"/>
                  </a:cubicBezTo>
                  <a:cubicBezTo>
                    <a:pt x="1147" y="2533"/>
                    <a:pt x="1081" y="2546"/>
                    <a:pt x="1081" y="2494"/>
                  </a:cubicBezTo>
                  <a:cubicBezTo>
                    <a:pt x="1081" y="2461"/>
                    <a:pt x="1081" y="2441"/>
                    <a:pt x="1081" y="2408"/>
                  </a:cubicBezTo>
                  <a:cubicBezTo>
                    <a:pt x="1081" y="2362"/>
                    <a:pt x="1034" y="2349"/>
                    <a:pt x="1002" y="2329"/>
                  </a:cubicBezTo>
                  <a:cubicBezTo>
                    <a:pt x="969" y="2302"/>
                    <a:pt x="955" y="2282"/>
                    <a:pt x="922" y="2256"/>
                  </a:cubicBezTo>
                  <a:cubicBezTo>
                    <a:pt x="856" y="2197"/>
                    <a:pt x="850" y="2137"/>
                    <a:pt x="810" y="2058"/>
                  </a:cubicBezTo>
                  <a:cubicBezTo>
                    <a:pt x="790" y="2012"/>
                    <a:pt x="758" y="1986"/>
                    <a:pt x="751" y="1933"/>
                  </a:cubicBezTo>
                  <a:cubicBezTo>
                    <a:pt x="744" y="1900"/>
                    <a:pt x="744" y="1874"/>
                    <a:pt x="718" y="1847"/>
                  </a:cubicBezTo>
                  <a:cubicBezTo>
                    <a:pt x="665" y="1788"/>
                    <a:pt x="612" y="1781"/>
                    <a:pt x="546" y="1735"/>
                  </a:cubicBezTo>
                  <a:cubicBezTo>
                    <a:pt x="513" y="1722"/>
                    <a:pt x="494" y="1709"/>
                    <a:pt x="480" y="1676"/>
                  </a:cubicBezTo>
                  <a:cubicBezTo>
                    <a:pt x="467" y="1656"/>
                    <a:pt x="474" y="1629"/>
                    <a:pt x="454" y="1623"/>
                  </a:cubicBezTo>
                  <a:cubicBezTo>
                    <a:pt x="434" y="1610"/>
                    <a:pt x="421" y="1623"/>
                    <a:pt x="401" y="1616"/>
                  </a:cubicBezTo>
                  <a:cubicBezTo>
                    <a:pt x="355" y="1610"/>
                    <a:pt x="342" y="1583"/>
                    <a:pt x="302" y="1564"/>
                  </a:cubicBezTo>
                  <a:cubicBezTo>
                    <a:pt x="263" y="1544"/>
                    <a:pt x="243" y="1524"/>
                    <a:pt x="236" y="1484"/>
                  </a:cubicBezTo>
                  <a:cubicBezTo>
                    <a:pt x="223" y="1399"/>
                    <a:pt x="223" y="1333"/>
                    <a:pt x="170" y="1267"/>
                  </a:cubicBezTo>
                  <a:cubicBezTo>
                    <a:pt x="124" y="1214"/>
                    <a:pt x="91" y="1194"/>
                    <a:pt x="38" y="1155"/>
                  </a:cubicBezTo>
                  <a:cubicBezTo>
                    <a:pt x="20" y="1148"/>
                    <a:pt x="0" y="1141"/>
                    <a:pt x="0" y="1122"/>
                  </a:cubicBezTo>
                  <a:cubicBezTo>
                    <a:pt x="0" y="1089"/>
                    <a:pt x="20" y="1069"/>
                    <a:pt x="33" y="1029"/>
                  </a:cubicBezTo>
                  <a:cubicBezTo>
                    <a:pt x="52" y="977"/>
                    <a:pt x="52" y="943"/>
                    <a:pt x="58" y="88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09" name="Freeform 33"/>
            <p:cNvSpPr>
              <a:spLocks noChangeArrowheads="1"/>
            </p:cNvSpPr>
            <p:nvPr/>
          </p:nvSpPr>
          <p:spPr bwMode="auto">
            <a:xfrm>
              <a:off x="3342265" y="5618158"/>
              <a:ext cx="1331825" cy="738187"/>
            </a:xfrm>
            <a:custGeom>
              <a:avLst/>
              <a:gdLst>
                <a:gd name="T0" fmla="*/ 3548 w 3701"/>
                <a:gd name="T1" fmla="*/ 1273 h 2052"/>
                <a:gd name="T2" fmla="*/ 3548 w 3701"/>
                <a:gd name="T3" fmla="*/ 1273 h 2052"/>
                <a:gd name="T4" fmla="*/ 3700 w 3701"/>
                <a:gd name="T5" fmla="*/ 1365 h 2052"/>
                <a:gd name="T6" fmla="*/ 3700 w 3701"/>
                <a:gd name="T7" fmla="*/ 1365 h 2052"/>
                <a:gd name="T8" fmla="*/ 3674 w 3701"/>
                <a:gd name="T9" fmla="*/ 1378 h 2052"/>
                <a:gd name="T10" fmla="*/ 3608 w 3701"/>
                <a:gd name="T11" fmla="*/ 1431 h 2052"/>
                <a:gd name="T12" fmla="*/ 3529 w 3701"/>
                <a:gd name="T13" fmla="*/ 1530 h 2052"/>
                <a:gd name="T14" fmla="*/ 3397 w 3701"/>
                <a:gd name="T15" fmla="*/ 1569 h 2052"/>
                <a:gd name="T16" fmla="*/ 3258 w 3701"/>
                <a:gd name="T17" fmla="*/ 1728 h 2052"/>
                <a:gd name="T18" fmla="*/ 3205 w 3701"/>
                <a:gd name="T19" fmla="*/ 1780 h 2052"/>
                <a:gd name="T20" fmla="*/ 3087 w 3701"/>
                <a:gd name="T21" fmla="*/ 1754 h 2052"/>
                <a:gd name="T22" fmla="*/ 3014 w 3701"/>
                <a:gd name="T23" fmla="*/ 1820 h 2052"/>
                <a:gd name="T24" fmla="*/ 2902 w 3701"/>
                <a:gd name="T25" fmla="*/ 1932 h 2052"/>
                <a:gd name="T26" fmla="*/ 2777 w 3701"/>
                <a:gd name="T27" fmla="*/ 2018 h 2052"/>
                <a:gd name="T28" fmla="*/ 2678 w 3701"/>
                <a:gd name="T29" fmla="*/ 1972 h 2052"/>
                <a:gd name="T30" fmla="*/ 2625 w 3701"/>
                <a:gd name="T31" fmla="*/ 1972 h 2052"/>
                <a:gd name="T32" fmla="*/ 2539 w 3701"/>
                <a:gd name="T33" fmla="*/ 1958 h 2052"/>
                <a:gd name="T34" fmla="*/ 2328 w 3701"/>
                <a:gd name="T35" fmla="*/ 2011 h 2052"/>
                <a:gd name="T36" fmla="*/ 2328 w 3701"/>
                <a:gd name="T37" fmla="*/ 2011 h 2052"/>
                <a:gd name="T38" fmla="*/ 2236 w 3701"/>
                <a:gd name="T39" fmla="*/ 1978 h 2052"/>
                <a:gd name="T40" fmla="*/ 2170 w 3701"/>
                <a:gd name="T41" fmla="*/ 1958 h 2052"/>
                <a:gd name="T42" fmla="*/ 2104 w 3701"/>
                <a:gd name="T43" fmla="*/ 1972 h 2052"/>
                <a:gd name="T44" fmla="*/ 1932 w 3701"/>
                <a:gd name="T45" fmla="*/ 2018 h 2052"/>
                <a:gd name="T46" fmla="*/ 1847 w 3701"/>
                <a:gd name="T47" fmla="*/ 2051 h 2052"/>
                <a:gd name="T48" fmla="*/ 1741 w 3701"/>
                <a:gd name="T49" fmla="*/ 1932 h 2052"/>
                <a:gd name="T50" fmla="*/ 1688 w 3701"/>
                <a:gd name="T51" fmla="*/ 1747 h 2052"/>
                <a:gd name="T52" fmla="*/ 1688 w 3701"/>
                <a:gd name="T53" fmla="*/ 1682 h 2052"/>
                <a:gd name="T54" fmla="*/ 1695 w 3701"/>
                <a:gd name="T55" fmla="*/ 1549 h 2052"/>
                <a:gd name="T56" fmla="*/ 1688 w 3701"/>
                <a:gd name="T57" fmla="*/ 1444 h 2052"/>
                <a:gd name="T58" fmla="*/ 1715 w 3701"/>
                <a:gd name="T59" fmla="*/ 1352 h 2052"/>
                <a:gd name="T60" fmla="*/ 1748 w 3701"/>
                <a:gd name="T61" fmla="*/ 1147 h 2052"/>
                <a:gd name="T62" fmla="*/ 1748 w 3701"/>
                <a:gd name="T63" fmla="*/ 1128 h 2052"/>
                <a:gd name="T64" fmla="*/ 1523 w 3701"/>
                <a:gd name="T65" fmla="*/ 1286 h 2052"/>
                <a:gd name="T66" fmla="*/ 1391 w 3701"/>
                <a:gd name="T67" fmla="*/ 1418 h 2052"/>
                <a:gd name="T68" fmla="*/ 1326 w 3701"/>
                <a:gd name="T69" fmla="*/ 1451 h 2052"/>
                <a:gd name="T70" fmla="*/ 1200 w 3701"/>
                <a:gd name="T71" fmla="*/ 1451 h 2052"/>
                <a:gd name="T72" fmla="*/ 956 w 3701"/>
                <a:gd name="T73" fmla="*/ 1464 h 2052"/>
                <a:gd name="T74" fmla="*/ 864 w 3701"/>
                <a:gd name="T75" fmla="*/ 1358 h 2052"/>
                <a:gd name="T76" fmla="*/ 811 w 3701"/>
                <a:gd name="T77" fmla="*/ 1246 h 2052"/>
                <a:gd name="T78" fmla="*/ 732 w 3701"/>
                <a:gd name="T79" fmla="*/ 1200 h 2052"/>
                <a:gd name="T80" fmla="*/ 521 w 3701"/>
                <a:gd name="T81" fmla="*/ 1141 h 2052"/>
                <a:gd name="T82" fmla="*/ 422 w 3701"/>
                <a:gd name="T83" fmla="*/ 1141 h 2052"/>
                <a:gd name="T84" fmla="*/ 455 w 3701"/>
                <a:gd name="T85" fmla="*/ 989 h 2052"/>
                <a:gd name="T86" fmla="*/ 369 w 3701"/>
                <a:gd name="T87" fmla="*/ 804 h 2052"/>
                <a:gd name="T88" fmla="*/ 283 w 3701"/>
                <a:gd name="T89" fmla="*/ 732 h 2052"/>
                <a:gd name="T90" fmla="*/ 257 w 3701"/>
                <a:gd name="T91" fmla="*/ 633 h 2052"/>
                <a:gd name="T92" fmla="*/ 171 w 3701"/>
                <a:gd name="T93" fmla="*/ 475 h 2052"/>
                <a:gd name="T94" fmla="*/ 151 w 3701"/>
                <a:gd name="T95" fmla="*/ 408 h 2052"/>
                <a:gd name="T96" fmla="*/ 151 w 3701"/>
                <a:gd name="T97" fmla="*/ 343 h 2052"/>
                <a:gd name="T98" fmla="*/ 138 w 3701"/>
                <a:gd name="T99" fmla="*/ 290 h 2052"/>
                <a:gd name="T100" fmla="*/ 66 w 3701"/>
                <a:gd name="T101" fmla="*/ 263 h 2052"/>
                <a:gd name="T102" fmla="*/ 52 w 3701"/>
                <a:gd name="T103" fmla="*/ 211 h 2052"/>
                <a:gd name="T104" fmla="*/ 20 w 3701"/>
                <a:gd name="T105" fmla="*/ 138 h 2052"/>
                <a:gd name="T106" fmla="*/ 132 w 3701"/>
                <a:gd name="T107" fmla="*/ 99 h 2052"/>
                <a:gd name="T108" fmla="*/ 132 w 3701"/>
                <a:gd name="T109" fmla="*/ 19 h 2052"/>
                <a:gd name="T110" fmla="*/ 132 w 3701"/>
                <a:gd name="T111" fmla="*/ 0 h 2052"/>
                <a:gd name="T112" fmla="*/ 132 w 3701"/>
                <a:gd name="T113" fmla="*/ 0 h 2052"/>
                <a:gd name="T114" fmla="*/ 2955 w 3701"/>
                <a:gd name="T115" fmla="*/ 1015 h 2052"/>
                <a:gd name="T116" fmla="*/ 3548 w 3701"/>
                <a:gd name="T117" fmla="*/ 1273 h 2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1" h="2052">
                  <a:moveTo>
                    <a:pt x="3548" y="1273"/>
                  </a:moveTo>
                  <a:lnTo>
                    <a:pt x="3548" y="1273"/>
                  </a:lnTo>
                  <a:cubicBezTo>
                    <a:pt x="3601" y="1319"/>
                    <a:pt x="3647" y="1325"/>
                    <a:pt x="3700" y="1365"/>
                  </a:cubicBezTo>
                  <a:lnTo>
                    <a:pt x="3700" y="1365"/>
                  </a:lnTo>
                  <a:cubicBezTo>
                    <a:pt x="3693" y="1365"/>
                    <a:pt x="3680" y="1372"/>
                    <a:pt x="3674" y="1378"/>
                  </a:cubicBezTo>
                  <a:cubicBezTo>
                    <a:pt x="3641" y="1398"/>
                    <a:pt x="3634" y="1411"/>
                    <a:pt x="3608" y="1431"/>
                  </a:cubicBezTo>
                  <a:cubicBezTo>
                    <a:pt x="3568" y="1464"/>
                    <a:pt x="3568" y="1503"/>
                    <a:pt x="3529" y="1530"/>
                  </a:cubicBezTo>
                  <a:cubicBezTo>
                    <a:pt x="3482" y="1556"/>
                    <a:pt x="3436" y="1536"/>
                    <a:pt x="3397" y="1569"/>
                  </a:cubicBezTo>
                  <a:cubicBezTo>
                    <a:pt x="3337" y="1629"/>
                    <a:pt x="3318" y="1675"/>
                    <a:pt x="3258" y="1728"/>
                  </a:cubicBezTo>
                  <a:cubicBezTo>
                    <a:pt x="3232" y="1741"/>
                    <a:pt x="3238" y="1780"/>
                    <a:pt x="3205" y="1780"/>
                  </a:cubicBezTo>
                  <a:cubicBezTo>
                    <a:pt x="3159" y="1780"/>
                    <a:pt x="3133" y="1754"/>
                    <a:pt x="3087" y="1754"/>
                  </a:cubicBezTo>
                  <a:cubicBezTo>
                    <a:pt x="3047" y="1754"/>
                    <a:pt x="3041" y="1794"/>
                    <a:pt x="3014" y="1820"/>
                  </a:cubicBezTo>
                  <a:cubicBezTo>
                    <a:pt x="2968" y="1859"/>
                    <a:pt x="2942" y="1886"/>
                    <a:pt x="2902" y="1932"/>
                  </a:cubicBezTo>
                  <a:cubicBezTo>
                    <a:pt x="2856" y="1972"/>
                    <a:pt x="2836" y="2018"/>
                    <a:pt x="2777" y="2018"/>
                  </a:cubicBezTo>
                  <a:cubicBezTo>
                    <a:pt x="2731" y="2018"/>
                    <a:pt x="2717" y="1991"/>
                    <a:pt x="2678" y="1972"/>
                  </a:cubicBezTo>
                  <a:cubicBezTo>
                    <a:pt x="2658" y="1965"/>
                    <a:pt x="2645" y="1978"/>
                    <a:pt x="2625" y="1972"/>
                  </a:cubicBezTo>
                  <a:cubicBezTo>
                    <a:pt x="2592" y="1972"/>
                    <a:pt x="2572" y="1958"/>
                    <a:pt x="2539" y="1958"/>
                  </a:cubicBezTo>
                  <a:cubicBezTo>
                    <a:pt x="2453" y="1958"/>
                    <a:pt x="2407" y="1978"/>
                    <a:pt x="2328" y="2011"/>
                  </a:cubicBezTo>
                  <a:lnTo>
                    <a:pt x="2328" y="2011"/>
                  </a:lnTo>
                  <a:cubicBezTo>
                    <a:pt x="2289" y="1998"/>
                    <a:pt x="2269" y="1991"/>
                    <a:pt x="2236" y="1978"/>
                  </a:cubicBezTo>
                  <a:cubicBezTo>
                    <a:pt x="2209" y="1972"/>
                    <a:pt x="2196" y="1958"/>
                    <a:pt x="2170" y="1958"/>
                  </a:cubicBezTo>
                  <a:cubicBezTo>
                    <a:pt x="2144" y="1958"/>
                    <a:pt x="2130" y="1965"/>
                    <a:pt x="2104" y="1972"/>
                  </a:cubicBezTo>
                  <a:cubicBezTo>
                    <a:pt x="2038" y="1991"/>
                    <a:pt x="1992" y="1985"/>
                    <a:pt x="1932" y="2018"/>
                  </a:cubicBezTo>
                  <a:cubicBezTo>
                    <a:pt x="1899" y="2031"/>
                    <a:pt x="1880" y="2051"/>
                    <a:pt x="1847" y="2051"/>
                  </a:cubicBezTo>
                  <a:cubicBezTo>
                    <a:pt x="1781" y="2051"/>
                    <a:pt x="1754" y="1991"/>
                    <a:pt x="1741" y="1932"/>
                  </a:cubicBezTo>
                  <a:cubicBezTo>
                    <a:pt x="1715" y="1859"/>
                    <a:pt x="1688" y="1827"/>
                    <a:pt x="1688" y="1747"/>
                  </a:cubicBezTo>
                  <a:cubicBezTo>
                    <a:pt x="1688" y="1721"/>
                    <a:pt x="1688" y="1708"/>
                    <a:pt x="1688" y="1682"/>
                  </a:cubicBezTo>
                  <a:cubicBezTo>
                    <a:pt x="1688" y="1629"/>
                    <a:pt x="1695" y="1602"/>
                    <a:pt x="1695" y="1549"/>
                  </a:cubicBezTo>
                  <a:cubicBezTo>
                    <a:pt x="1695" y="1510"/>
                    <a:pt x="1688" y="1490"/>
                    <a:pt x="1688" y="1444"/>
                  </a:cubicBezTo>
                  <a:cubicBezTo>
                    <a:pt x="1688" y="1411"/>
                    <a:pt x="1708" y="1391"/>
                    <a:pt x="1715" y="1352"/>
                  </a:cubicBezTo>
                  <a:cubicBezTo>
                    <a:pt x="1728" y="1273"/>
                    <a:pt x="1748" y="1226"/>
                    <a:pt x="1748" y="1147"/>
                  </a:cubicBezTo>
                  <a:cubicBezTo>
                    <a:pt x="1748" y="1141"/>
                    <a:pt x="1748" y="1134"/>
                    <a:pt x="1748" y="1128"/>
                  </a:cubicBezTo>
                  <a:cubicBezTo>
                    <a:pt x="1669" y="1200"/>
                    <a:pt x="1609" y="1220"/>
                    <a:pt x="1523" y="1286"/>
                  </a:cubicBezTo>
                  <a:cubicBezTo>
                    <a:pt x="1471" y="1325"/>
                    <a:pt x="1451" y="1372"/>
                    <a:pt x="1391" y="1418"/>
                  </a:cubicBezTo>
                  <a:cubicBezTo>
                    <a:pt x="1372" y="1431"/>
                    <a:pt x="1359" y="1451"/>
                    <a:pt x="1326" y="1451"/>
                  </a:cubicBezTo>
                  <a:cubicBezTo>
                    <a:pt x="1279" y="1451"/>
                    <a:pt x="1253" y="1451"/>
                    <a:pt x="1200" y="1451"/>
                  </a:cubicBezTo>
                  <a:cubicBezTo>
                    <a:pt x="1108" y="1457"/>
                    <a:pt x="1055" y="1464"/>
                    <a:pt x="956" y="1464"/>
                  </a:cubicBezTo>
                  <a:cubicBezTo>
                    <a:pt x="904" y="1464"/>
                    <a:pt x="884" y="1411"/>
                    <a:pt x="864" y="1358"/>
                  </a:cubicBezTo>
                  <a:cubicBezTo>
                    <a:pt x="851" y="1312"/>
                    <a:pt x="837" y="1286"/>
                    <a:pt x="811" y="1246"/>
                  </a:cubicBezTo>
                  <a:cubicBezTo>
                    <a:pt x="791" y="1220"/>
                    <a:pt x="765" y="1213"/>
                    <a:pt x="732" y="1200"/>
                  </a:cubicBezTo>
                  <a:cubicBezTo>
                    <a:pt x="666" y="1147"/>
                    <a:pt x="607" y="1141"/>
                    <a:pt x="521" y="1141"/>
                  </a:cubicBezTo>
                  <a:cubicBezTo>
                    <a:pt x="481" y="1141"/>
                    <a:pt x="462" y="1141"/>
                    <a:pt x="422" y="1141"/>
                  </a:cubicBezTo>
                  <a:cubicBezTo>
                    <a:pt x="455" y="989"/>
                    <a:pt x="455" y="989"/>
                    <a:pt x="455" y="989"/>
                  </a:cubicBezTo>
                  <a:cubicBezTo>
                    <a:pt x="448" y="910"/>
                    <a:pt x="415" y="870"/>
                    <a:pt x="369" y="804"/>
                  </a:cubicBezTo>
                  <a:cubicBezTo>
                    <a:pt x="343" y="771"/>
                    <a:pt x="303" y="771"/>
                    <a:pt x="283" y="732"/>
                  </a:cubicBezTo>
                  <a:cubicBezTo>
                    <a:pt x="270" y="699"/>
                    <a:pt x="283" y="666"/>
                    <a:pt x="257" y="633"/>
                  </a:cubicBezTo>
                  <a:cubicBezTo>
                    <a:pt x="211" y="580"/>
                    <a:pt x="171" y="540"/>
                    <a:pt x="171" y="475"/>
                  </a:cubicBezTo>
                  <a:cubicBezTo>
                    <a:pt x="151" y="408"/>
                    <a:pt x="151" y="408"/>
                    <a:pt x="151" y="408"/>
                  </a:cubicBezTo>
                  <a:cubicBezTo>
                    <a:pt x="151" y="382"/>
                    <a:pt x="151" y="369"/>
                    <a:pt x="151" y="343"/>
                  </a:cubicBezTo>
                  <a:cubicBezTo>
                    <a:pt x="151" y="323"/>
                    <a:pt x="151" y="303"/>
                    <a:pt x="138" y="290"/>
                  </a:cubicBezTo>
                  <a:cubicBezTo>
                    <a:pt x="112" y="277"/>
                    <a:pt x="92" y="283"/>
                    <a:pt x="66" y="263"/>
                  </a:cubicBezTo>
                  <a:cubicBezTo>
                    <a:pt x="52" y="250"/>
                    <a:pt x="59" y="231"/>
                    <a:pt x="52" y="211"/>
                  </a:cubicBezTo>
                  <a:cubicBezTo>
                    <a:pt x="46" y="178"/>
                    <a:pt x="0" y="158"/>
                    <a:pt x="20" y="138"/>
                  </a:cubicBezTo>
                  <a:cubicBezTo>
                    <a:pt x="52" y="105"/>
                    <a:pt x="132" y="145"/>
                    <a:pt x="132" y="99"/>
                  </a:cubicBezTo>
                  <a:cubicBezTo>
                    <a:pt x="132" y="65"/>
                    <a:pt x="132" y="46"/>
                    <a:pt x="132" y="19"/>
                  </a:cubicBezTo>
                  <a:cubicBezTo>
                    <a:pt x="132" y="13"/>
                    <a:pt x="132" y="6"/>
                    <a:pt x="132" y="0"/>
                  </a:cubicBezTo>
                  <a:lnTo>
                    <a:pt x="132" y="0"/>
                  </a:lnTo>
                  <a:cubicBezTo>
                    <a:pt x="2955" y="1015"/>
                    <a:pt x="2955" y="1015"/>
                    <a:pt x="2955" y="1015"/>
                  </a:cubicBezTo>
                  <a:cubicBezTo>
                    <a:pt x="3548" y="1273"/>
                    <a:pt x="3548" y="1273"/>
                    <a:pt x="3548" y="127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0" name="Freeform 34"/>
            <p:cNvSpPr>
              <a:spLocks noChangeArrowheads="1"/>
            </p:cNvSpPr>
            <p:nvPr/>
          </p:nvSpPr>
          <p:spPr bwMode="auto">
            <a:xfrm>
              <a:off x="4620119" y="5762620"/>
              <a:ext cx="1268330" cy="1020763"/>
            </a:xfrm>
            <a:custGeom>
              <a:avLst/>
              <a:gdLst>
                <a:gd name="T0" fmla="*/ 0 w 3524"/>
                <a:gd name="T1" fmla="*/ 871 h 2837"/>
                <a:gd name="T2" fmla="*/ 152 w 3524"/>
                <a:gd name="T3" fmla="*/ 963 h 2837"/>
                <a:gd name="T4" fmla="*/ 436 w 3524"/>
                <a:gd name="T5" fmla="*/ 903 h 2837"/>
                <a:gd name="T6" fmla="*/ 561 w 3524"/>
                <a:gd name="T7" fmla="*/ 910 h 2837"/>
                <a:gd name="T8" fmla="*/ 772 w 3524"/>
                <a:gd name="T9" fmla="*/ 877 h 2837"/>
                <a:gd name="T10" fmla="*/ 798 w 3524"/>
                <a:gd name="T11" fmla="*/ 1022 h 2837"/>
                <a:gd name="T12" fmla="*/ 772 w 3524"/>
                <a:gd name="T13" fmla="*/ 1167 h 2837"/>
                <a:gd name="T14" fmla="*/ 851 w 3524"/>
                <a:gd name="T15" fmla="*/ 1471 h 2837"/>
                <a:gd name="T16" fmla="*/ 878 w 3524"/>
                <a:gd name="T17" fmla="*/ 1840 h 2837"/>
                <a:gd name="T18" fmla="*/ 911 w 3524"/>
                <a:gd name="T19" fmla="*/ 2005 h 2837"/>
                <a:gd name="T20" fmla="*/ 957 w 3524"/>
                <a:gd name="T21" fmla="*/ 2012 h 2837"/>
                <a:gd name="T22" fmla="*/ 1174 w 3524"/>
                <a:gd name="T23" fmla="*/ 2150 h 2837"/>
                <a:gd name="T24" fmla="*/ 1359 w 3524"/>
                <a:gd name="T25" fmla="*/ 2315 h 2837"/>
                <a:gd name="T26" fmla="*/ 1517 w 3524"/>
                <a:gd name="T27" fmla="*/ 2328 h 2837"/>
                <a:gd name="T28" fmla="*/ 1649 w 3524"/>
                <a:gd name="T29" fmla="*/ 2295 h 2837"/>
                <a:gd name="T30" fmla="*/ 1874 w 3524"/>
                <a:gd name="T31" fmla="*/ 2348 h 2837"/>
                <a:gd name="T32" fmla="*/ 2111 w 3524"/>
                <a:gd name="T33" fmla="*/ 2533 h 2837"/>
                <a:gd name="T34" fmla="*/ 2335 w 3524"/>
                <a:gd name="T35" fmla="*/ 2579 h 2837"/>
                <a:gd name="T36" fmla="*/ 2520 w 3524"/>
                <a:gd name="T37" fmla="*/ 2704 h 2837"/>
                <a:gd name="T38" fmla="*/ 2645 w 3524"/>
                <a:gd name="T39" fmla="*/ 2783 h 2837"/>
                <a:gd name="T40" fmla="*/ 2883 w 3524"/>
                <a:gd name="T41" fmla="*/ 2829 h 2837"/>
                <a:gd name="T42" fmla="*/ 3048 w 3524"/>
                <a:gd name="T43" fmla="*/ 2836 h 2837"/>
                <a:gd name="T44" fmla="*/ 3134 w 3524"/>
                <a:gd name="T45" fmla="*/ 2724 h 2837"/>
                <a:gd name="T46" fmla="*/ 3430 w 3524"/>
                <a:gd name="T47" fmla="*/ 2289 h 2837"/>
                <a:gd name="T48" fmla="*/ 3523 w 3524"/>
                <a:gd name="T49" fmla="*/ 2084 h 2837"/>
                <a:gd name="T50" fmla="*/ 3450 w 3524"/>
                <a:gd name="T51" fmla="*/ 1893 h 2837"/>
                <a:gd name="T52" fmla="*/ 3371 w 3524"/>
                <a:gd name="T53" fmla="*/ 1589 h 2837"/>
                <a:gd name="T54" fmla="*/ 3153 w 3524"/>
                <a:gd name="T55" fmla="*/ 1537 h 2837"/>
                <a:gd name="T56" fmla="*/ 2870 w 3524"/>
                <a:gd name="T57" fmla="*/ 1280 h 2837"/>
                <a:gd name="T58" fmla="*/ 2764 w 3524"/>
                <a:gd name="T59" fmla="*/ 600 h 2837"/>
                <a:gd name="T60" fmla="*/ 2593 w 3524"/>
                <a:gd name="T61" fmla="*/ 396 h 2837"/>
                <a:gd name="T62" fmla="*/ 2381 w 3524"/>
                <a:gd name="T63" fmla="*/ 396 h 2837"/>
                <a:gd name="T64" fmla="*/ 1669 w 3524"/>
                <a:gd name="T65" fmla="*/ 0 h 2837"/>
                <a:gd name="T66" fmla="*/ 1531 w 3524"/>
                <a:gd name="T67" fmla="*/ 138 h 2837"/>
                <a:gd name="T68" fmla="*/ 1379 w 3524"/>
                <a:gd name="T69" fmla="*/ 323 h 2837"/>
                <a:gd name="T70" fmla="*/ 1102 w 3524"/>
                <a:gd name="T71" fmla="*/ 534 h 2837"/>
                <a:gd name="T72" fmla="*/ 944 w 3524"/>
                <a:gd name="T73" fmla="*/ 627 h 2837"/>
                <a:gd name="T74" fmla="*/ 792 w 3524"/>
                <a:gd name="T75" fmla="*/ 692 h 2837"/>
                <a:gd name="T76" fmla="*/ 667 w 3524"/>
                <a:gd name="T77" fmla="*/ 673 h 2837"/>
                <a:gd name="T78" fmla="*/ 423 w 3524"/>
                <a:gd name="T79" fmla="*/ 699 h 2837"/>
                <a:gd name="T80" fmla="*/ 126 w 3524"/>
                <a:gd name="T81" fmla="*/ 844 h 2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24" h="2837">
                  <a:moveTo>
                    <a:pt x="0" y="871"/>
                  </a:moveTo>
                  <a:lnTo>
                    <a:pt x="0" y="871"/>
                  </a:lnTo>
                  <a:cubicBezTo>
                    <a:pt x="53" y="917"/>
                    <a:pt x="99" y="923"/>
                    <a:pt x="152" y="963"/>
                  </a:cubicBezTo>
                  <a:lnTo>
                    <a:pt x="152" y="963"/>
                  </a:lnTo>
                  <a:cubicBezTo>
                    <a:pt x="198" y="950"/>
                    <a:pt x="238" y="956"/>
                    <a:pt x="284" y="937"/>
                  </a:cubicBezTo>
                  <a:cubicBezTo>
                    <a:pt x="337" y="910"/>
                    <a:pt x="376" y="910"/>
                    <a:pt x="436" y="903"/>
                  </a:cubicBezTo>
                  <a:cubicBezTo>
                    <a:pt x="469" y="897"/>
                    <a:pt x="488" y="884"/>
                    <a:pt x="515" y="884"/>
                  </a:cubicBezTo>
                  <a:cubicBezTo>
                    <a:pt x="535" y="884"/>
                    <a:pt x="541" y="910"/>
                    <a:pt x="561" y="910"/>
                  </a:cubicBezTo>
                  <a:cubicBezTo>
                    <a:pt x="594" y="910"/>
                    <a:pt x="614" y="910"/>
                    <a:pt x="647" y="910"/>
                  </a:cubicBezTo>
                  <a:cubicBezTo>
                    <a:pt x="693" y="910"/>
                    <a:pt x="733" y="903"/>
                    <a:pt x="772" y="877"/>
                  </a:cubicBezTo>
                  <a:cubicBezTo>
                    <a:pt x="772" y="890"/>
                    <a:pt x="772" y="903"/>
                    <a:pt x="772" y="923"/>
                  </a:cubicBezTo>
                  <a:cubicBezTo>
                    <a:pt x="772" y="963"/>
                    <a:pt x="798" y="983"/>
                    <a:pt x="798" y="1022"/>
                  </a:cubicBezTo>
                  <a:cubicBezTo>
                    <a:pt x="798" y="1049"/>
                    <a:pt x="798" y="1062"/>
                    <a:pt x="798" y="1088"/>
                  </a:cubicBezTo>
                  <a:cubicBezTo>
                    <a:pt x="798" y="1121"/>
                    <a:pt x="772" y="1134"/>
                    <a:pt x="772" y="1167"/>
                  </a:cubicBezTo>
                  <a:cubicBezTo>
                    <a:pt x="766" y="1200"/>
                    <a:pt x="779" y="1233"/>
                    <a:pt x="752" y="1260"/>
                  </a:cubicBezTo>
                  <a:cubicBezTo>
                    <a:pt x="752" y="1345"/>
                    <a:pt x="845" y="1385"/>
                    <a:pt x="851" y="1471"/>
                  </a:cubicBezTo>
                  <a:cubicBezTo>
                    <a:pt x="845" y="1543"/>
                    <a:pt x="831" y="1616"/>
                    <a:pt x="825" y="1688"/>
                  </a:cubicBezTo>
                  <a:cubicBezTo>
                    <a:pt x="825" y="1754"/>
                    <a:pt x="831" y="1800"/>
                    <a:pt x="878" y="1840"/>
                  </a:cubicBezTo>
                  <a:cubicBezTo>
                    <a:pt x="897" y="1860"/>
                    <a:pt x="930" y="1867"/>
                    <a:pt x="930" y="1893"/>
                  </a:cubicBezTo>
                  <a:cubicBezTo>
                    <a:pt x="930" y="1939"/>
                    <a:pt x="911" y="1959"/>
                    <a:pt x="911" y="2005"/>
                  </a:cubicBezTo>
                  <a:cubicBezTo>
                    <a:pt x="911" y="2012"/>
                    <a:pt x="911" y="2018"/>
                    <a:pt x="911" y="2025"/>
                  </a:cubicBezTo>
                  <a:cubicBezTo>
                    <a:pt x="924" y="2018"/>
                    <a:pt x="944" y="2012"/>
                    <a:pt x="957" y="2012"/>
                  </a:cubicBezTo>
                  <a:cubicBezTo>
                    <a:pt x="1003" y="2012"/>
                    <a:pt x="1016" y="2051"/>
                    <a:pt x="1062" y="2078"/>
                  </a:cubicBezTo>
                  <a:cubicBezTo>
                    <a:pt x="1102" y="2104"/>
                    <a:pt x="1128" y="2124"/>
                    <a:pt x="1174" y="2150"/>
                  </a:cubicBezTo>
                  <a:cubicBezTo>
                    <a:pt x="1221" y="2170"/>
                    <a:pt x="1214" y="2223"/>
                    <a:pt x="1240" y="2269"/>
                  </a:cubicBezTo>
                  <a:cubicBezTo>
                    <a:pt x="1273" y="2308"/>
                    <a:pt x="1313" y="2308"/>
                    <a:pt x="1359" y="2315"/>
                  </a:cubicBezTo>
                  <a:cubicBezTo>
                    <a:pt x="1392" y="2328"/>
                    <a:pt x="1405" y="2354"/>
                    <a:pt x="1445" y="2354"/>
                  </a:cubicBezTo>
                  <a:cubicBezTo>
                    <a:pt x="1471" y="2354"/>
                    <a:pt x="1491" y="2341"/>
                    <a:pt x="1517" y="2328"/>
                  </a:cubicBezTo>
                  <a:cubicBezTo>
                    <a:pt x="1537" y="2315"/>
                    <a:pt x="1551" y="2322"/>
                    <a:pt x="1577" y="2315"/>
                  </a:cubicBezTo>
                  <a:cubicBezTo>
                    <a:pt x="1603" y="2315"/>
                    <a:pt x="1623" y="2295"/>
                    <a:pt x="1649" y="2295"/>
                  </a:cubicBezTo>
                  <a:cubicBezTo>
                    <a:pt x="1722" y="2295"/>
                    <a:pt x="1748" y="2341"/>
                    <a:pt x="1821" y="2348"/>
                  </a:cubicBezTo>
                  <a:cubicBezTo>
                    <a:pt x="1841" y="2348"/>
                    <a:pt x="1854" y="2348"/>
                    <a:pt x="1874" y="2348"/>
                  </a:cubicBezTo>
                  <a:cubicBezTo>
                    <a:pt x="1907" y="2348"/>
                    <a:pt x="1913" y="2381"/>
                    <a:pt x="1933" y="2407"/>
                  </a:cubicBezTo>
                  <a:cubicBezTo>
                    <a:pt x="1999" y="2467"/>
                    <a:pt x="2039" y="2493"/>
                    <a:pt x="2111" y="2533"/>
                  </a:cubicBezTo>
                  <a:cubicBezTo>
                    <a:pt x="2203" y="2513"/>
                    <a:pt x="2203" y="2513"/>
                    <a:pt x="2203" y="2513"/>
                  </a:cubicBezTo>
                  <a:cubicBezTo>
                    <a:pt x="2256" y="2533"/>
                    <a:pt x="2276" y="2566"/>
                    <a:pt x="2335" y="2579"/>
                  </a:cubicBezTo>
                  <a:cubicBezTo>
                    <a:pt x="2375" y="2592"/>
                    <a:pt x="2408" y="2592"/>
                    <a:pt x="2434" y="2618"/>
                  </a:cubicBezTo>
                  <a:cubicBezTo>
                    <a:pt x="2467" y="2651"/>
                    <a:pt x="2500" y="2665"/>
                    <a:pt x="2520" y="2704"/>
                  </a:cubicBezTo>
                  <a:cubicBezTo>
                    <a:pt x="2533" y="2750"/>
                    <a:pt x="2527" y="2816"/>
                    <a:pt x="2573" y="2816"/>
                  </a:cubicBezTo>
                  <a:cubicBezTo>
                    <a:pt x="2606" y="2816"/>
                    <a:pt x="2612" y="2783"/>
                    <a:pt x="2645" y="2783"/>
                  </a:cubicBezTo>
                  <a:cubicBezTo>
                    <a:pt x="2665" y="2783"/>
                    <a:pt x="2678" y="2790"/>
                    <a:pt x="2698" y="2796"/>
                  </a:cubicBezTo>
                  <a:cubicBezTo>
                    <a:pt x="2771" y="2796"/>
                    <a:pt x="2810" y="2829"/>
                    <a:pt x="2883" y="2829"/>
                  </a:cubicBezTo>
                  <a:cubicBezTo>
                    <a:pt x="2922" y="2829"/>
                    <a:pt x="2949" y="2816"/>
                    <a:pt x="2988" y="2816"/>
                  </a:cubicBezTo>
                  <a:cubicBezTo>
                    <a:pt x="3015" y="2816"/>
                    <a:pt x="3028" y="2829"/>
                    <a:pt x="3048" y="2836"/>
                  </a:cubicBezTo>
                  <a:lnTo>
                    <a:pt x="3048" y="2836"/>
                  </a:lnTo>
                  <a:cubicBezTo>
                    <a:pt x="3067" y="2783"/>
                    <a:pt x="3094" y="2770"/>
                    <a:pt x="3134" y="2724"/>
                  </a:cubicBezTo>
                  <a:cubicBezTo>
                    <a:pt x="3206" y="2625"/>
                    <a:pt x="3252" y="2579"/>
                    <a:pt x="3345" y="2486"/>
                  </a:cubicBezTo>
                  <a:cubicBezTo>
                    <a:pt x="3404" y="2427"/>
                    <a:pt x="3410" y="2374"/>
                    <a:pt x="3430" y="2289"/>
                  </a:cubicBezTo>
                  <a:cubicBezTo>
                    <a:pt x="3443" y="2236"/>
                    <a:pt x="3457" y="2203"/>
                    <a:pt x="3483" y="2150"/>
                  </a:cubicBezTo>
                  <a:cubicBezTo>
                    <a:pt x="3496" y="2124"/>
                    <a:pt x="3523" y="2110"/>
                    <a:pt x="3523" y="2084"/>
                  </a:cubicBezTo>
                  <a:cubicBezTo>
                    <a:pt x="3523" y="2051"/>
                    <a:pt x="3509" y="2038"/>
                    <a:pt x="3509" y="2005"/>
                  </a:cubicBezTo>
                  <a:cubicBezTo>
                    <a:pt x="3490" y="1965"/>
                    <a:pt x="3450" y="1946"/>
                    <a:pt x="3450" y="1893"/>
                  </a:cubicBezTo>
                  <a:cubicBezTo>
                    <a:pt x="3450" y="1834"/>
                    <a:pt x="3516" y="1814"/>
                    <a:pt x="3516" y="1748"/>
                  </a:cubicBezTo>
                  <a:cubicBezTo>
                    <a:pt x="3516" y="1662"/>
                    <a:pt x="3450" y="1623"/>
                    <a:pt x="3371" y="1589"/>
                  </a:cubicBezTo>
                  <a:cubicBezTo>
                    <a:pt x="3318" y="1563"/>
                    <a:pt x="3285" y="1537"/>
                    <a:pt x="3226" y="1537"/>
                  </a:cubicBezTo>
                  <a:cubicBezTo>
                    <a:pt x="3199" y="1537"/>
                    <a:pt x="3180" y="1537"/>
                    <a:pt x="3153" y="1537"/>
                  </a:cubicBezTo>
                  <a:cubicBezTo>
                    <a:pt x="3074" y="1537"/>
                    <a:pt x="3021" y="1517"/>
                    <a:pt x="2962" y="1457"/>
                  </a:cubicBezTo>
                  <a:cubicBezTo>
                    <a:pt x="2909" y="1405"/>
                    <a:pt x="2903" y="1352"/>
                    <a:pt x="2870" y="1280"/>
                  </a:cubicBezTo>
                  <a:cubicBezTo>
                    <a:pt x="2804" y="1134"/>
                    <a:pt x="2764" y="1042"/>
                    <a:pt x="2764" y="884"/>
                  </a:cubicBezTo>
                  <a:cubicBezTo>
                    <a:pt x="2764" y="772"/>
                    <a:pt x="2764" y="712"/>
                    <a:pt x="2764" y="600"/>
                  </a:cubicBezTo>
                  <a:cubicBezTo>
                    <a:pt x="2711" y="508"/>
                    <a:pt x="2659" y="468"/>
                    <a:pt x="2593" y="396"/>
                  </a:cubicBezTo>
                  <a:lnTo>
                    <a:pt x="2593" y="396"/>
                  </a:lnTo>
                  <a:cubicBezTo>
                    <a:pt x="2566" y="396"/>
                    <a:pt x="2553" y="396"/>
                    <a:pt x="2527" y="396"/>
                  </a:cubicBezTo>
                  <a:cubicBezTo>
                    <a:pt x="2474" y="396"/>
                    <a:pt x="2441" y="396"/>
                    <a:pt x="2381" y="396"/>
                  </a:cubicBezTo>
                  <a:cubicBezTo>
                    <a:pt x="2157" y="6"/>
                    <a:pt x="2157" y="6"/>
                    <a:pt x="2157" y="6"/>
                  </a:cubicBezTo>
                  <a:cubicBezTo>
                    <a:pt x="1669" y="0"/>
                    <a:pt x="1669" y="0"/>
                    <a:pt x="1669" y="0"/>
                  </a:cubicBezTo>
                  <a:cubicBezTo>
                    <a:pt x="1630" y="33"/>
                    <a:pt x="1616" y="59"/>
                    <a:pt x="1583" y="99"/>
                  </a:cubicBezTo>
                  <a:cubicBezTo>
                    <a:pt x="1570" y="119"/>
                    <a:pt x="1557" y="145"/>
                    <a:pt x="1531" y="138"/>
                  </a:cubicBezTo>
                  <a:cubicBezTo>
                    <a:pt x="1452" y="138"/>
                    <a:pt x="1372" y="185"/>
                    <a:pt x="1372" y="264"/>
                  </a:cubicBezTo>
                  <a:cubicBezTo>
                    <a:pt x="1372" y="290"/>
                    <a:pt x="1379" y="297"/>
                    <a:pt x="1379" y="323"/>
                  </a:cubicBezTo>
                  <a:cubicBezTo>
                    <a:pt x="1379" y="396"/>
                    <a:pt x="1326" y="429"/>
                    <a:pt x="1267" y="462"/>
                  </a:cubicBezTo>
                  <a:cubicBezTo>
                    <a:pt x="1201" y="495"/>
                    <a:pt x="1168" y="508"/>
                    <a:pt x="1102" y="534"/>
                  </a:cubicBezTo>
                  <a:cubicBezTo>
                    <a:pt x="1042" y="560"/>
                    <a:pt x="983" y="547"/>
                    <a:pt x="950" y="600"/>
                  </a:cubicBezTo>
                  <a:cubicBezTo>
                    <a:pt x="944" y="607"/>
                    <a:pt x="950" y="620"/>
                    <a:pt x="944" y="627"/>
                  </a:cubicBezTo>
                  <a:cubicBezTo>
                    <a:pt x="917" y="653"/>
                    <a:pt x="891" y="659"/>
                    <a:pt x="858" y="666"/>
                  </a:cubicBezTo>
                  <a:cubicBezTo>
                    <a:pt x="831" y="673"/>
                    <a:pt x="818" y="692"/>
                    <a:pt x="792" y="692"/>
                  </a:cubicBezTo>
                  <a:cubicBezTo>
                    <a:pt x="759" y="692"/>
                    <a:pt x="739" y="692"/>
                    <a:pt x="713" y="692"/>
                  </a:cubicBezTo>
                  <a:cubicBezTo>
                    <a:pt x="693" y="692"/>
                    <a:pt x="686" y="679"/>
                    <a:pt x="667" y="673"/>
                  </a:cubicBezTo>
                  <a:cubicBezTo>
                    <a:pt x="607" y="653"/>
                    <a:pt x="568" y="640"/>
                    <a:pt x="495" y="640"/>
                  </a:cubicBezTo>
                  <a:cubicBezTo>
                    <a:pt x="462" y="640"/>
                    <a:pt x="449" y="679"/>
                    <a:pt x="423" y="699"/>
                  </a:cubicBezTo>
                  <a:cubicBezTo>
                    <a:pt x="356" y="739"/>
                    <a:pt x="310" y="752"/>
                    <a:pt x="251" y="798"/>
                  </a:cubicBezTo>
                  <a:cubicBezTo>
                    <a:pt x="211" y="831"/>
                    <a:pt x="179" y="831"/>
                    <a:pt x="126" y="844"/>
                  </a:cubicBezTo>
                  <a:cubicBezTo>
                    <a:pt x="80" y="857"/>
                    <a:pt x="53" y="864"/>
                    <a:pt x="0" y="871"/>
                  </a:cubicBezTo>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1" name="Freeform 35"/>
            <p:cNvSpPr>
              <a:spLocks noChangeArrowheads="1"/>
            </p:cNvSpPr>
            <p:nvPr/>
          </p:nvSpPr>
          <p:spPr bwMode="auto">
            <a:xfrm>
              <a:off x="3389887" y="3910007"/>
              <a:ext cx="3185904" cy="2165350"/>
            </a:xfrm>
            <a:custGeom>
              <a:avLst/>
              <a:gdLst>
                <a:gd name="T0" fmla="*/ 8027 w 8852"/>
                <a:gd name="T1" fmla="*/ 5184 h 6017"/>
                <a:gd name="T2" fmla="*/ 7928 w 8852"/>
                <a:gd name="T3" fmla="*/ 5534 h 6017"/>
                <a:gd name="T4" fmla="*/ 6009 w 8852"/>
                <a:gd name="T5" fmla="*/ 5541 h 6017"/>
                <a:gd name="T6" fmla="*/ 5573 w 8852"/>
                <a:gd name="T7" fmla="*/ 5151 h 6017"/>
                <a:gd name="T8" fmla="*/ 4947 w 8852"/>
                <a:gd name="T9" fmla="*/ 5283 h 6017"/>
                <a:gd name="T10" fmla="*/ 4683 w 8852"/>
                <a:gd name="T11" fmla="*/ 5607 h 6017"/>
                <a:gd name="T12" fmla="*/ 4360 w 8852"/>
                <a:gd name="T13" fmla="*/ 5772 h 6017"/>
                <a:gd name="T14" fmla="*/ 4129 w 8852"/>
                <a:gd name="T15" fmla="*/ 5837 h 6017"/>
                <a:gd name="T16" fmla="*/ 3839 w 8852"/>
                <a:gd name="T17" fmla="*/ 5844 h 6017"/>
                <a:gd name="T18" fmla="*/ 3416 w 8852"/>
                <a:gd name="T19" fmla="*/ 6016 h 6017"/>
                <a:gd name="T20" fmla="*/ 0 w 8852"/>
                <a:gd name="T21" fmla="*/ 4743 h 6017"/>
                <a:gd name="T22" fmla="*/ 59 w 8852"/>
                <a:gd name="T23" fmla="*/ 4591 h 6017"/>
                <a:gd name="T24" fmla="*/ 290 w 8852"/>
                <a:gd name="T25" fmla="*/ 4380 h 6017"/>
                <a:gd name="T26" fmla="*/ 336 w 8852"/>
                <a:gd name="T27" fmla="*/ 4017 h 6017"/>
                <a:gd name="T28" fmla="*/ 389 w 8852"/>
                <a:gd name="T29" fmla="*/ 3753 h 6017"/>
                <a:gd name="T30" fmla="*/ 712 w 8852"/>
                <a:gd name="T31" fmla="*/ 3516 h 6017"/>
                <a:gd name="T32" fmla="*/ 903 w 8852"/>
                <a:gd name="T33" fmla="*/ 3463 h 6017"/>
                <a:gd name="T34" fmla="*/ 1299 w 8852"/>
                <a:gd name="T35" fmla="*/ 3311 h 6017"/>
                <a:gd name="T36" fmla="*/ 1596 w 8852"/>
                <a:gd name="T37" fmla="*/ 3153 h 6017"/>
                <a:gd name="T38" fmla="*/ 1814 w 8852"/>
                <a:gd name="T39" fmla="*/ 3212 h 6017"/>
                <a:gd name="T40" fmla="*/ 2051 w 8852"/>
                <a:gd name="T41" fmla="*/ 2368 h 6017"/>
                <a:gd name="T42" fmla="*/ 2150 w 8852"/>
                <a:gd name="T43" fmla="*/ 1847 h 6017"/>
                <a:gd name="T44" fmla="*/ 2084 w 8852"/>
                <a:gd name="T45" fmla="*/ 1570 h 6017"/>
                <a:gd name="T46" fmla="*/ 1899 w 8852"/>
                <a:gd name="T47" fmla="*/ 1254 h 6017"/>
                <a:gd name="T48" fmla="*/ 1767 w 8852"/>
                <a:gd name="T49" fmla="*/ 1003 h 6017"/>
                <a:gd name="T50" fmla="*/ 2051 w 8852"/>
                <a:gd name="T51" fmla="*/ 772 h 6017"/>
                <a:gd name="T52" fmla="*/ 2256 w 8852"/>
                <a:gd name="T53" fmla="*/ 666 h 6017"/>
                <a:gd name="T54" fmla="*/ 1952 w 8852"/>
                <a:gd name="T55" fmla="*/ 489 h 6017"/>
                <a:gd name="T56" fmla="*/ 1919 w 8852"/>
                <a:gd name="T57" fmla="*/ 146 h 6017"/>
                <a:gd name="T58" fmla="*/ 2460 w 8852"/>
                <a:gd name="T59" fmla="*/ 146 h 6017"/>
                <a:gd name="T60" fmla="*/ 2783 w 8852"/>
                <a:gd name="T61" fmla="*/ 20 h 6017"/>
                <a:gd name="T62" fmla="*/ 3027 w 8852"/>
                <a:gd name="T63" fmla="*/ 20 h 6017"/>
                <a:gd name="T64" fmla="*/ 3212 w 8852"/>
                <a:gd name="T65" fmla="*/ 93 h 6017"/>
                <a:gd name="T66" fmla="*/ 3370 w 8852"/>
                <a:gd name="T67" fmla="*/ 376 h 6017"/>
                <a:gd name="T68" fmla="*/ 3555 w 8852"/>
                <a:gd name="T69" fmla="*/ 508 h 6017"/>
                <a:gd name="T70" fmla="*/ 4149 w 8852"/>
                <a:gd name="T71" fmla="*/ 528 h 6017"/>
                <a:gd name="T72" fmla="*/ 4755 w 8852"/>
                <a:gd name="T73" fmla="*/ 172 h 6017"/>
                <a:gd name="T74" fmla="*/ 5217 w 8852"/>
                <a:gd name="T75" fmla="*/ 33 h 6017"/>
                <a:gd name="T76" fmla="*/ 5455 w 8852"/>
                <a:gd name="T77" fmla="*/ 422 h 6017"/>
                <a:gd name="T78" fmla="*/ 5646 w 8852"/>
                <a:gd name="T79" fmla="*/ 726 h 6017"/>
                <a:gd name="T80" fmla="*/ 5692 w 8852"/>
                <a:gd name="T81" fmla="*/ 1043 h 6017"/>
                <a:gd name="T82" fmla="*/ 5864 w 8852"/>
                <a:gd name="T83" fmla="*/ 1531 h 6017"/>
                <a:gd name="T84" fmla="*/ 6081 w 8852"/>
                <a:gd name="T85" fmla="*/ 1775 h 6017"/>
                <a:gd name="T86" fmla="*/ 6239 w 8852"/>
                <a:gd name="T87" fmla="*/ 1511 h 6017"/>
                <a:gd name="T88" fmla="*/ 6609 w 8852"/>
                <a:gd name="T89" fmla="*/ 1491 h 6017"/>
                <a:gd name="T90" fmla="*/ 6780 w 8852"/>
                <a:gd name="T91" fmla="*/ 1280 h 6017"/>
                <a:gd name="T92" fmla="*/ 7156 w 8852"/>
                <a:gd name="T93" fmla="*/ 1036 h 6017"/>
                <a:gd name="T94" fmla="*/ 7334 w 8852"/>
                <a:gd name="T95" fmla="*/ 442 h 6017"/>
                <a:gd name="T96" fmla="*/ 7374 w 8852"/>
                <a:gd name="T97" fmla="*/ 1273 h 6017"/>
                <a:gd name="T98" fmla="*/ 7532 w 8852"/>
                <a:gd name="T99" fmla="*/ 1478 h 6017"/>
                <a:gd name="T100" fmla="*/ 7717 w 8852"/>
                <a:gd name="T101" fmla="*/ 1689 h 6017"/>
                <a:gd name="T102" fmla="*/ 7941 w 8852"/>
                <a:gd name="T103" fmla="*/ 1900 h 6017"/>
                <a:gd name="T104" fmla="*/ 8205 w 8852"/>
                <a:gd name="T105" fmla="*/ 1959 h 6017"/>
                <a:gd name="T106" fmla="*/ 8541 w 8852"/>
                <a:gd name="T107" fmla="*/ 2091 h 6017"/>
                <a:gd name="T108" fmla="*/ 8851 w 8852"/>
                <a:gd name="T109" fmla="*/ 2210 h 6017"/>
                <a:gd name="T110" fmla="*/ 8218 w 8852"/>
                <a:gd name="T111" fmla="*/ 4505 h 6017"/>
                <a:gd name="T112" fmla="*/ 8119 w 8852"/>
                <a:gd name="T113" fmla="*/ 4716 h 6017"/>
                <a:gd name="T114" fmla="*/ 8139 w 8852"/>
                <a:gd name="T115" fmla="*/ 4901 h 6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852" h="6017">
                  <a:moveTo>
                    <a:pt x="8139" y="4901"/>
                  </a:moveTo>
                  <a:lnTo>
                    <a:pt x="8139" y="4901"/>
                  </a:lnTo>
                  <a:cubicBezTo>
                    <a:pt x="8073" y="5000"/>
                    <a:pt x="8027" y="5066"/>
                    <a:pt x="8027" y="5184"/>
                  </a:cubicBezTo>
                  <a:cubicBezTo>
                    <a:pt x="8027" y="5211"/>
                    <a:pt x="8040" y="5224"/>
                    <a:pt x="8040" y="5250"/>
                  </a:cubicBezTo>
                  <a:cubicBezTo>
                    <a:pt x="8040" y="5283"/>
                    <a:pt x="8007" y="5297"/>
                    <a:pt x="7994" y="5330"/>
                  </a:cubicBezTo>
                  <a:cubicBezTo>
                    <a:pt x="7961" y="5409"/>
                    <a:pt x="7928" y="5448"/>
                    <a:pt x="7928" y="5534"/>
                  </a:cubicBezTo>
                  <a:cubicBezTo>
                    <a:pt x="7928" y="5547"/>
                    <a:pt x="7928" y="5554"/>
                    <a:pt x="7928" y="5560"/>
                  </a:cubicBezTo>
                  <a:cubicBezTo>
                    <a:pt x="6009" y="5541"/>
                    <a:pt x="6009" y="5541"/>
                    <a:pt x="6009" y="5541"/>
                  </a:cubicBezTo>
                  <a:lnTo>
                    <a:pt x="6009" y="5541"/>
                  </a:lnTo>
                  <a:cubicBezTo>
                    <a:pt x="5982" y="5541"/>
                    <a:pt x="5969" y="5541"/>
                    <a:pt x="5943" y="5541"/>
                  </a:cubicBezTo>
                  <a:cubicBezTo>
                    <a:pt x="5890" y="5541"/>
                    <a:pt x="5857" y="5541"/>
                    <a:pt x="5797" y="5541"/>
                  </a:cubicBezTo>
                  <a:cubicBezTo>
                    <a:pt x="5573" y="5151"/>
                    <a:pt x="5573" y="5151"/>
                    <a:pt x="5573" y="5151"/>
                  </a:cubicBezTo>
                  <a:cubicBezTo>
                    <a:pt x="5085" y="5145"/>
                    <a:pt x="5085" y="5145"/>
                    <a:pt x="5085" y="5145"/>
                  </a:cubicBezTo>
                  <a:cubicBezTo>
                    <a:pt x="5046" y="5178"/>
                    <a:pt x="5032" y="5204"/>
                    <a:pt x="4999" y="5244"/>
                  </a:cubicBezTo>
                  <a:cubicBezTo>
                    <a:pt x="4986" y="5264"/>
                    <a:pt x="4973" y="5290"/>
                    <a:pt x="4947" y="5283"/>
                  </a:cubicBezTo>
                  <a:cubicBezTo>
                    <a:pt x="4868" y="5283"/>
                    <a:pt x="4788" y="5330"/>
                    <a:pt x="4788" y="5409"/>
                  </a:cubicBezTo>
                  <a:cubicBezTo>
                    <a:pt x="4788" y="5435"/>
                    <a:pt x="4795" y="5442"/>
                    <a:pt x="4795" y="5468"/>
                  </a:cubicBezTo>
                  <a:cubicBezTo>
                    <a:pt x="4795" y="5541"/>
                    <a:pt x="4742" y="5574"/>
                    <a:pt x="4683" y="5607"/>
                  </a:cubicBezTo>
                  <a:cubicBezTo>
                    <a:pt x="4617" y="5640"/>
                    <a:pt x="4584" y="5653"/>
                    <a:pt x="4518" y="5679"/>
                  </a:cubicBezTo>
                  <a:cubicBezTo>
                    <a:pt x="4458" y="5705"/>
                    <a:pt x="4399" y="5692"/>
                    <a:pt x="4366" y="5745"/>
                  </a:cubicBezTo>
                  <a:cubicBezTo>
                    <a:pt x="4360" y="5752"/>
                    <a:pt x="4366" y="5765"/>
                    <a:pt x="4360" y="5772"/>
                  </a:cubicBezTo>
                  <a:cubicBezTo>
                    <a:pt x="4333" y="5798"/>
                    <a:pt x="4307" y="5804"/>
                    <a:pt x="4274" y="5811"/>
                  </a:cubicBezTo>
                  <a:cubicBezTo>
                    <a:pt x="4247" y="5818"/>
                    <a:pt x="4234" y="5837"/>
                    <a:pt x="4208" y="5837"/>
                  </a:cubicBezTo>
                  <a:cubicBezTo>
                    <a:pt x="4175" y="5837"/>
                    <a:pt x="4155" y="5837"/>
                    <a:pt x="4129" y="5837"/>
                  </a:cubicBezTo>
                  <a:cubicBezTo>
                    <a:pt x="4109" y="5837"/>
                    <a:pt x="4102" y="5824"/>
                    <a:pt x="4083" y="5818"/>
                  </a:cubicBezTo>
                  <a:cubicBezTo>
                    <a:pt x="4023" y="5798"/>
                    <a:pt x="3984" y="5785"/>
                    <a:pt x="3911" y="5785"/>
                  </a:cubicBezTo>
                  <a:cubicBezTo>
                    <a:pt x="3878" y="5785"/>
                    <a:pt x="3865" y="5824"/>
                    <a:pt x="3839" y="5844"/>
                  </a:cubicBezTo>
                  <a:cubicBezTo>
                    <a:pt x="3772" y="5884"/>
                    <a:pt x="3726" y="5897"/>
                    <a:pt x="3667" y="5943"/>
                  </a:cubicBezTo>
                  <a:cubicBezTo>
                    <a:pt x="3627" y="5976"/>
                    <a:pt x="3595" y="5976"/>
                    <a:pt x="3542" y="5989"/>
                  </a:cubicBezTo>
                  <a:cubicBezTo>
                    <a:pt x="3496" y="6002"/>
                    <a:pt x="3469" y="6009"/>
                    <a:pt x="3416" y="6016"/>
                  </a:cubicBezTo>
                  <a:lnTo>
                    <a:pt x="3416" y="6016"/>
                  </a:lnTo>
                  <a:cubicBezTo>
                    <a:pt x="2823" y="5758"/>
                    <a:pt x="2823" y="5758"/>
                    <a:pt x="2823" y="5758"/>
                  </a:cubicBezTo>
                  <a:cubicBezTo>
                    <a:pt x="0" y="4743"/>
                    <a:pt x="0" y="4743"/>
                    <a:pt x="0" y="4743"/>
                  </a:cubicBezTo>
                  <a:lnTo>
                    <a:pt x="0" y="4743"/>
                  </a:lnTo>
                  <a:cubicBezTo>
                    <a:pt x="6" y="4710"/>
                    <a:pt x="26" y="4690"/>
                    <a:pt x="39" y="4657"/>
                  </a:cubicBezTo>
                  <a:cubicBezTo>
                    <a:pt x="46" y="4637"/>
                    <a:pt x="46" y="4617"/>
                    <a:pt x="59" y="4591"/>
                  </a:cubicBezTo>
                  <a:cubicBezTo>
                    <a:pt x="79" y="4564"/>
                    <a:pt x="99" y="4551"/>
                    <a:pt x="125" y="4532"/>
                  </a:cubicBezTo>
                  <a:cubicBezTo>
                    <a:pt x="184" y="4499"/>
                    <a:pt x="231" y="4499"/>
                    <a:pt x="290" y="4466"/>
                  </a:cubicBezTo>
                  <a:cubicBezTo>
                    <a:pt x="323" y="4452"/>
                    <a:pt x="290" y="4413"/>
                    <a:pt x="290" y="4380"/>
                  </a:cubicBezTo>
                  <a:cubicBezTo>
                    <a:pt x="290" y="4301"/>
                    <a:pt x="231" y="4268"/>
                    <a:pt x="231" y="4189"/>
                  </a:cubicBezTo>
                  <a:cubicBezTo>
                    <a:pt x="231" y="4142"/>
                    <a:pt x="231" y="4109"/>
                    <a:pt x="263" y="4083"/>
                  </a:cubicBezTo>
                  <a:cubicBezTo>
                    <a:pt x="297" y="4063"/>
                    <a:pt x="323" y="4057"/>
                    <a:pt x="336" y="4017"/>
                  </a:cubicBezTo>
                  <a:cubicBezTo>
                    <a:pt x="349" y="3991"/>
                    <a:pt x="343" y="3971"/>
                    <a:pt x="356" y="3938"/>
                  </a:cubicBezTo>
                  <a:cubicBezTo>
                    <a:pt x="369" y="3885"/>
                    <a:pt x="389" y="3852"/>
                    <a:pt x="389" y="3799"/>
                  </a:cubicBezTo>
                  <a:cubicBezTo>
                    <a:pt x="389" y="3780"/>
                    <a:pt x="369" y="3760"/>
                    <a:pt x="389" y="3753"/>
                  </a:cubicBezTo>
                  <a:cubicBezTo>
                    <a:pt x="455" y="3694"/>
                    <a:pt x="527" y="3700"/>
                    <a:pt x="587" y="3641"/>
                  </a:cubicBezTo>
                  <a:cubicBezTo>
                    <a:pt x="600" y="3621"/>
                    <a:pt x="600" y="3608"/>
                    <a:pt x="620" y="3595"/>
                  </a:cubicBezTo>
                  <a:cubicBezTo>
                    <a:pt x="659" y="3575"/>
                    <a:pt x="673" y="3549"/>
                    <a:pt x="712" y="3516"/>
                  </a:cubicBezTo>
                  <a:cubicBezTo>
                    <a:pt x="732" y="3503"/>
                    <a:pt x="752" y="3536"/>
                    <a:pt x="778" y="3536"/>
                  </a:cubicBezTo>
                  <a:cubicBezTo>
                    <a:pt x="798" y="3536"/>
                    <a:pt x="804" y="3522"/>
                    <a:pt x="818" y="3509"/>
                  </a:cubicBezTo>
                  <a:cubicBezTo>
                    <a:pt x="844" y="3483"/>
                    <a:pt x="870" y="3483"/>
                    <a:pt x="903" y="3463"/>
                  </a:cubicBezTo>
                  <a:cubicBezTo>
                    <a:pt x="936" y="3437"/>
                    <a:pt x="956" y="3410"/>
                    <a:pt x="996" y="3404"/>
                  </a:cubicBezTo>
                  <a:cubicBezTo>
                    <a:pt x="1081" y="3391"/>
                    <a:pt x="1128" y="3371"/>
                    <a:pt x="1207" y="3351"/>
                  </a:cubicBezTo>
                  <a:cubicBezTo>
                    <a:pt x="1246" y="3338"/>
                    <a:pt x="1273" y="3331"/>
                    <a:pt x="1299" y="3311"/>
                  </a:cubicBezTo>
                  <a:cubicBezTo>
                    <a:pt x="1319" y="3298"/>
                    <a:pt x="1332" y="3305"/>
                    <a:pt x="1345" y="3285"/>
                  </a:cubicBezTo>
                  <a:cubicBezTo>
                    <a:pt x="1378" y="3245"/>
                    <a:pt x="1385" y="3212"/>
                    <a:pt x="1431" y="3186"/>
                  </a:cubicBezTo>
                  <a:cubicBezTo>
                    <a:pt x="1484" y="3146"/>
                    <a:pt x="1530" y="3153"/>
                    <a:pt x="1596" y="3153"/>
                  </a:cubicBezTo>
                  <a:cubicBezTo>
                    <a:pt x="1662" y="3153"/>
                    <a:pt x="1688" y="3219"/>
                    <a:pt x="1754" y="3219"/>
                  </a:cubicBezTo>
                  <a:cubicBezTo>
                    <a:pt x="1774" y="3219"/>
                    <a:pt x="1794" y="3212"/>
                    <a:pt x="1814" y="3212"/>
                  </a:cubicBezTo>
                  <a:lnTo>
                    <a:pt x="1814" y="3212"/>
                  </a:lnTo>
                  <a:cubicBezTo>
                    <a:pt x="1827" y="3127"/>
                    <a:pt x="1860" y="3107"/>
                    <a:pt x="1886" y="3028"/>
                  </a:cubicBezTo>
                  <a:cubicBezTo>
                    <a:pt x="1945" y="2856"/>
                    <a:pt x="1965" y="2751"/>
                    <a:pt x="2005" y="2566"/>
                  </a:cubicBezTo>
                  <a:cubicBezTo>
                    <a:pt x="2025" y="2494"/>
                    <a:pt x="2051" y="2447"/>
                    <a:pt x="2051" y="2368"/>
                  </a:cubicBezTo>
                  <a:cubicBezTo>
                    <a:pt x="2051" y="2335"/>
                    <a:pt x="2051" y="2315"/>
                    <a:pt x="2051" y="2283"/>
                  </a:cubicBezTo>
                  <a:cubicBezTo>
                    <a:pt x="2130" y="1933"/>
                    <a:pt x="2130" y="1933"/>
                    <a:pt x="2130" y="1933"/>
                  </a:cubicBezTo>
                  <a:cubicBezTo>
                    <a:pt x="2137" y="1900"/>
                    <a:pt x="2150" y="1880"/>
                    <a:pt x="2150" y="1847"/>
                  </a:cubicBezTo>
                  <a:cubicBezTo>
                    <a:pt x="2150" y="1814"/>
                    <a:pt x="2150" y="1801"/>
                    <a:pt x="2150" y="1775"/>
                  </a:cubicBezTo>
                  <a:cubicBezTo>
                    <a:pt x="2150" y="1735"/>
                    <a:pt x="2124" y="1722"/>
                    <a:pt x="2110" y="1689"/>
                  </a:cubicBezTo>
                  <a:cubicBezTo>
                    <a:pt x="2097" y="1643"/>
                    <a:pt x="2110" y="1610"/>
                    <a:pt x="2084" y="1570"/>
                  </a:cubicBezTo>
                  <a:cubicBezTo>
                    <a:pt x="2044" y="1524"/>
                    <a:pt x="1985" y="1517"/>
                    <a:pt x="1985" y="1458"/>
                  </a:cubicBezTo>
                  <a:cubicBezTo>
                    <a:pt x="1985" y="1425"/>
                    <a:pt x="1998" y="1405"/>
                    <a:pt x="1998" y="1366"/>
                  </a:cubicBezTo>
                  <a:cubicBezTo>
                    <a:pt x="1998" y="1306"/>
                    <a:pt x="1945" y="1287"/>
                    <a:pt x="1899" y="1254"/>
                  </a:cubicBezTo>
                  <a:cubicBezTo>
                    <a:pt x="1860" y="1234"/>
                    <a:pt x="1846" y="1214"/>
                    <a:pt x="1814" y="1188"/>
                  </a:cubicBezTo>
                  <a:cubicBezTo>
                    <a:pt x="1781" y="1168"/>
                    <a:pt x="1734" y="1161"/>
                    <a:pt x="1734" y="1115"/>
                  </a:cubicBezTo>
                  <a:cubicBezTo>
                    <a:pt x="1734" y="1075"/>
                    <a:pt x="1761" y="1049"/>
                    <a:pt x="1767" y="1003"/>
                  </a:cubicBezTo>
                  <a:cubicBezTo>
                    <a:pt x="1774" y="963"/>
                    <a:pt x="1774" y="924"/>
                    <a:pt x="1807" y="897"/>
                  </a:cubicBezTo>
                  <a:cubicBezTo>
                    <a:pt x="1860" y="864"/>
                    <a:pt x="1893" y="858"/>
                    <a:pt x="1952" y="838"/>
                  </a:cubicBezTo>
                  <a:cubicBezTo>
                    <a:pt x="1992" y="818"/>
                    <a:pt x="2005" y="772"/>
                    <a:pt x="2051" y="772"/>
                  </a:cubicBezTo>
                  <a:cubicBezTo>
                    <a:pt x="2110" y="772"/>
                    <a:pt x="2143" y="792"/>
                    <a:pt x="2203" y="792"/>
                  </a:cubicBezTo>
                  <a:cubicBezTo>
                    <a:pt x="2223" y="798"/>
                    <a:pt x="2262" y="792"/>
                    <a:pt x="2269" y="779"/>
                  </a:cubicBezTo>
                  <a:cubicBezTo>
                    <a:pt x="2269" y="739"/>
                    <a:pt x="2269" y="713"/>
                    <a:pt x="2256" y="666"/>
                  </a:cubicBezTo>
                  <a:cubicBezTo>
                    <a:pt x="2236" y="607"/>
                    <a:pt x="2209" y="561"/>
                    <a:pt x="2143" y="541"/>
                  </a:cubicBezTo>
                  <a:cubicBezTo>
                    <a:pt x="2117" y="535"/>
                    <a:pt x="2090" y="541"/>
                    <a:pt x="2058" y="535"/>
                  </a:cubicBezTo>
                  <a:cubicBezTo>
                    <a:pt x="2018" y="521"/>
                    <a:pt x="1985" y="495"/>
                    <a:pt x="1952" y="489"/>
                  </a:cubicBezTo>
                  <a:cubicBezTo>
                    <a:pt x="1945" y="436"/>
                    <a:pt x="1945" y="409"/>
                    <a:pt x="1945" y="357"/>
                  </a:cubicBezTo>
                  <a:cubicBezTo>
                    <a:pt x="1945" y="291"/>
                    <a:pt x="1919" y="251"/>
                    <a:pt x="1919" y="185"/>
                  </a:cubicBezTo>
                  <a:cubicBezTo>
                    <a:pt x="1919" y="165"/>
                    <a:pt x="1919" y="159"/>
                    <a:pt x="1919" y="146"/>
                  </a:cubicBezTo>
                  <a:cubicBezTo>
                    <a:pt x="2025" y="132"/>
                    <a:pt x="2084" y="106"/>
                    <a:pt x="2189" y="106"/>
                  </a:cubicBezTo>
                  <a:cubicBezTo>
                    <a:pt x="2249" y="106"/>
                    <a:pt x="2282" y="106"/>
                    <a:pt x="2341" y="106"/>
                  </a:cubicBezTo>
                  <a:cubicBezTo>
                    <a:pt x="2387" y="106"/>
                    <a:pt x="2414" y="132"/>
                    <a:pt x="2460" y="146"/>
                  </a:cubicBezTo>
                  <a:cubicBezTo>
                    <a:pt x="2546" y="165"/>
                    <a:pt x="2599" y="172"/>
                    <a:pt x="2691" y="172"/>
                  </a:cubicBezTo>
                  <a:cubicBezTo>
                    <a:pt x="2711" y="172"/>
                    <a:pt x="2717" y="139"/>
                    <a:pt x="2724" y="119"/>
                  </a:cubicBezTo>
                  <a:cubicBezTo>
                    <a:pt x="2730" y="73"/>
                    <a:pt x="2737" y="20"/>
                    <a:pt x="2783" y="20"/>
                  </a:cubicBezTo>
                  <a:cubicBezTo>
                    <a:pt x="2836" y="20"/>
                    <a:pt x="2843" y="106"/>
                    <a:pt x="2902" y="106"/>
                  </a:cubicBezTo>
                  <a:cubicBezTo>
                    <a:pt x="2928" y="106"/>
                    <a:pt x="2942" y="79"/>
                    <a:pt x="2968" y="60"/>
                  </a:cubicBezTo>
                  <a:cubicBezTo>
                    <a:pt x="2988" y="47"/>
                    <a:pt x="3007" y="40"/>
                    <a:pt x="3027" y="20"/>
                  </a:cubicBezTo>
                  <a:cubicBezTo>
                    <a:pt x="3034" y="7"/>
                    <a:pt x="3041" y="0"/>
                    <a:pt x="3060" y="0"/>
                  </a:cubicBezTo>
                  <a:cubicBezTo>
                    <a:pt x="3080" y="0"/>
                    <a:pt x="3087" y="20"/>
                    <a:pt x="3100" y="27"/>
                  </a:cubicBezTo>
                  <a:cubicBezTo>
                    <a:pt x="3146" y="53"/>
                    <a:pt x="3179" y="60"/>
                    <a:pt x="3212" y="93"/>
                  </a:cubicBezTo>
                  <a:cubicBezTo>
                    <a:pt x="3252" y="132"/>
                    <a:pt x="3245" y="172"/>
                    <a:pt x="3258" y="231"/>
                  </a:cubicBezTo>
                  <a:cubicBezTo>
                    <a:pt x="3271" y="291"/>
                    <a:pt x="3298" y="317"/>
                    <a:pt x="3298" y="383"/>
                  </a:cubicBezTo>
                  <a:cubicBezTo>
                    <a:pt x="3331" y="383"/>
                    <a:pt x="3344" y="376"/>
                    <a:pt x="3370" y="376"/>
                  </a:cubicBezTo>
                  <a:cubicBezTo>
                    <a:pt x="3397" y="376"/>
                    <a:pt x="3403" y="376"/>
                    <a:pt x="3423" y="363"/>
                  </a:cubicBezTo>
                  <a:lnTo>
                    <a:pt x="3423" y="363"/>
                  </a:lnTo>
                  <a:cubicBezTo>
                    <a:pt x="3463" y="429"/>
                    <a:pt x="3496" y="462"/>
                    <a:pt x="3555" y="508"/>
                  </a:cubicBezTo>
                  <a:cubicBezTo>
                    <a:pt x="3568" y="521"/>
                    <a:pt x="3575" y="535"/>
                    <a:pt x="3588" y="548"/>
                  </a:cubicBezTo>
                  <a:cubicBezTo>
                    <a:pt x="3660" y="601"/>
                    <a:pt x="3713" y="620"/>
                    <a:pt x="3799" y="620"/>
                  </a:cubicBezTo>
                  <a:cubicBezTo>
                    <a:pt x="3944" y="620"/>
                    <a:pt x="4017" y="581"/>
                    <a:pt x="4149" y="528"/>
                  </a:cubicBezTo>
                  <a:cubicBezTo>
                    <a:pt x="4214" y="495"/>
                    <a:pt x="4234" y="442"/>
                    <a:pt x="4294" y="409"/>
                  </a:cubicBezTo>
                  <a:cubicBezTo>
                    <a:pt x="4346" y="383"/>
                    <a:pt x="4386" y="390"/>
                    <a:pt x="4445" y="370"/>
                  </a:cubicBezTo>
                  <a:cubicBezTo>
                    <a:pt x="4590" y="337"/>
                    <a:pt x="4637" y="251"/>
                    <a:pt x="4755" y="172"/>
                  </a:cubicBezTo>
                  <a:cubicBezTo>
                    <a:pt x="4881" y="99"/>
                    <a:pt x="4973" y="86"/>
                    <a:pt x="5085" y="0"/>
                  </a:cubicBezTo>
                  <a:lnTo>
                    <a:pt x="5085" y="0"/>
                  </a:lnTo>
                  <a:cubicBezTo>
                    <a:pt x="5138" y="0"/>
                    <a:pt x="5178" y="7"/>
                    <a:pt x="5217" y="33"/>
                  </a:cubicBezTo>
                  <a:cubicBezTo>
                    <a:pt x="5243" y="53"/>
                    <a:pt x="5276" y="60"/>
                    <a:pt x="5283" y="93"/>
                  </a:cubicBezTo>
                  <a:cubicBezTo>
                    <a:pt x="5309" y="178"/>
                    <a:pt x="5329" y="218"/>
                    <a:pt x="5356" y="304"/>
                  </a:cubicBezTo>
                  <a:cubicBezTo>
                    <a:pt x="5375" y="357"/>
                    <a:pt x="5408" y="390"/>
                    <a:pt x="5455" y="422"/>
                  </a:cubicBezTo>
                  <a:cubicBezTo>
                    <a:pt x="5494" y="442"/>
                    <a:pt x="5507" y="469"/>
                    <a:pt x="5547" y="495"/>
                  </a:cubicBezTo>
                  <a:cubicBezTo>
                    <a:pt x="5600" y="541"/>
                    <a:pt x="5646" y="581"/>
                    <a:pt x="5646" y="653"/>
                  </a:cubicBezTo>
                  <a:cubicBezTo>
                    <a:pt x="5646" y="680"/>
                    <a:pt x="5646" y="700"/>
                    <a:pt x="5646" y="726"/>
                  </a:cubicBezTo>
                  <a:cubicBezTo>
                    <a:pt x="5659" y="805"/>
                    <a:pt x="5659" y="805"/>
                    <a:pt x="5659" y="805"/>
                  </a:cubicBezTo>
                  <a:cubicBezTo>
                    <a:pt x="5659" y="845"/>
                    <a:pt x="5659" y="864"/>
                    <a:pt x="5659" y="904"/>
                  </a:cubicBezTo>
                  <a:cubicBezTo>
                    <a:pt x="5659" y="963"/>
                    <a:pt x="5666" y="996"/>
                    <a:pt x="5692" y="1043"/>
                  </a:cubicBezTo>
                  <a:cubicBezTo>
                    <a:pt x="5738" y="1102"/>
                    <a:pt x="5791" y="1135"/>
                    <a:pt x="5791" y="1214"/>
                  </a:cubicBezTo>
                  <a:cubicBezTo>
                    <a:pt x="5791" y="1240"/>
                    <a:pt x="5791" y="1254"/>
                    <a:pt x="5791" y="1287"/>
                  </a:cubicBezTo>
                  <a:cubicBezTo>
                    <a:pt x="5791" y="1386"/>
                    <a:pt x="5844" y="1432"/>
                    <a:pt x="5864" y="1531"/>
                  </a:cubicBezTo>
                  <a:cubicBezTo>
                    <a:pt x="5877" y="1570"/>
                    <a:pt x="5870" y="1590"/>
                    <a:pt x="5870" y="1630"/>
                  </a:cubicBezTo>
                  <a:cubicBezTo>
                    <a:pt x="5883" y="1695"/>
                    <a:pt x="5916" y="1748"/>
                    <a:pt x="5982" y="1755"/>
                  </a:cubicBezTo>
                  <a:cubicBezTo>
                    <a:pt x="6022" y="1761"/>
                    <a:pt x="6041" y="1768"/>
                    <a:pt x="6081" y="1775"/>
                  </a:cubicBezTo>
                  <a:cubicBezTo>
                    <a:pt x="6101" y="1781"/>
                    <a:pt x="6134" y="1794"/>
                    <a:pt x="6140" y="1775"/>
                  </a:cubicBezTo>
                  <a:cubicBezTo>
                    <a:pt x="6160" y="1722"/>
                    <a:pt x="6160" y="1682"/>
                    <a:pt x="6180" y="1630"/>
                  </a:cubicBezTo>
                  <a:cubicBezTo>
                    <a:pt x="6193" y="1583"/>
                    <a:pt x="6220" y="1557"/>
                    <a:pt x="6239" y="1511"/>
                  </a:cubicBezTo>
                  <a:cubicBezTo>
                    <a:pt x="6253" y="1478"/>
                    <a:pt x="6259" y="1451"/>
                    <a:pt x="6286" y="1425"/>
                  </a:cubicBezTo>
                  <a:cubicBezTo>
                    <a:pt x="6338" y="1372"/>
                    <a:pt x="6411" y="1372"/>
                    <a:pt x="6477" y="1405"/>
                  </a:cubicBezTo>
                  <a:cubicBezTo>
                    <a:pt x="6530" y="1425"/>
                    <a:pt x="6550" y="1491"/>
                    <a:pt x="6609" y="1491"/>
                  </a:cubicBezTo>
                  <a:cubicBezTo>
                    <a:pt x="6662" y="1491"/>
                    <a:pt x="6721" y="1471"/>
                    <a:pt x="6721" y="1418"/>
                  </a:cubicBezTo>
                  <a:cubicBezTo>
                    <a:pt x="6721" y="1386"/>
                    <a:pt x="6721" y="1372"/>
                    <a:pt x="6721" y="1339"/>
                  </a:cubicBezTo>
                  <a:cubicBezTo>
                    <a:pt x="6721" y="1306"/>
                    <a:pt x="6754" y="1293"/>
                    <a:pt x="6780" y="1280"/>
                  </a:cubicBezTo>
                  <a:cubicBezTo>
                    <a:pt x="6826" y="1267"/>
                    <a:pt x="6853" y="1240"/>
                    <a:pt x="6899" y="1220"/>
                  </a:cubicBezTo>
                  <a:cubicBezTo>
                    <a:pt x="6978" y="1181"/>
                    <a:pt x="6998" y="1141"/>
                    <a:pt x="7077" y="1089"/>
                  </a:cubicBezTo>
                  <a:cubicBezTo>
                    <a:pt x="7097" y="1062"/>
                    <a:pt x="7117" y="1036"/>
                    <a:pt x="7156" y="1036"/>
                  </a:cubicBezTo>
                  <a:cubicBezTo>
                    <a:pt x="7189" y="1036"/>
                    <a:pt x="7209" y="1036"/>
                    <a:pt x="7242" y="1036"/>
                  </a:cubicBezTo>
                  <a:cubicBezTo>
                    <a:pt x="7288" y="1036"/>
                    <a:pt x="7315" y="1036"/>
                    <a:pt x="7361" y="1049"/>
                  </a:cubicBezTo>
                  <a:cubicBezTo>
                    <a:pt x="7334" y="442"/>
                    <a:pt x="7334" y="442"/>
                    <a:pt x="7334" y="442"/>
                  </a:cubicBezTo>
                  <a:cubicBezTo>
                    <a:pt x="7361" y="1049"/>
                    <a:pt x="7361" y="1049"/>
                    <a:pt x="7361" y="1049"/>
                  </a:cubicBezTo>
                  <a:cubicBezTo>
                    <a:pt x="7361" y="1089"/>
                    <a:pt x="7374" y="1115"/>
                    <a:pt x="7374" y="1155"/>
                  </a:cubicBezTo>
                  <a:cubicBezTo>
                    <a:pt x="7374" y="1201"/>
                    <a:pt x="7374" y="1227"/>
                    <a:pt x="7374" y="1273"/>
                  </a:cubicBezTo>
                  <a:cubicBezTo>
                    <a:pt x="7374" y="1306"/>
                    <a:pt x="7387" y="1319"/>
                    <a:pt x="7413" y="1346"/>
                  </a:cubicBezTo>
                  <a:cubicBezTo>
                    <a:pt x="7447" y="1379"/>
                    <a:pt x="7453" y="1412"/>
                    <a:pt x="7493" y="1438"/>
                  </a:cubicBezTo>
                  <a:cubicBezTo>
                    <a:pt x="7506" y="1458"/>
                    <a:pt x="7519" y="1458"/>
                    <a:pt x="7532" y="1478"/>
                  </a:cubicBezTo>
                  <a:cubicBezTo>
                    <a:pt x="7565" y="1517"/>
                    <a:pt x="7572" y="1557"/>
                    <a:pt x="7618" y="1570"/>
                  </a:cubicBezTo>
                  <a:cubicBezTo>
                    <a:pt x="7658" y="1577"/>
                    <a:pt x="7697" y="1583"/>
                    <a:pt x="7704" y="1616"/>
                  </a:cubicBezTo>
                  <a:cubicBezTo>
                    <a:pt x="7704" y="1649"/>
                    <a:pt x="7710" y="1662"/>
                    <a:pt x="7717" y="1689"/>
                  </a:cubicBezTo>
                  <a:cubicBezTo>
                    <a:pt x="7724" y="1715"/>
                    <a:pt x="7717" y="1735"/>
                    <a:pt x="7730" y="1761"/>
                  </a:cubicBezTo>
                  <a:cubicBezTo>
                    <a:pt x="7756" y="1788"/>
                    <a:pt x="7783" y="1794"/>
                    <a:pt x="7809" y="1814"/>
                  </a:cubicBezTo>
                  <a:cubicBezTo>
                    <a:pt x="7855" y="1854"/>
                    <a:pt x="7895" y="1860"/>
                    <a:pt x="7941" y="1900"/>
                  </a:cubicBezTo>
                  <a:cubicBezTo>
                    <a:pt x="7974" y="1920"/>
                    <a:pt x="7981" y="1959"/>
                    <a:pt x="8027" y="1959"/>
                  </a:cubicBezTo>
                  <a:cubicBezTo>
                    <a:pt x="8053" y="1959"/>
                    <a:pt x="8066" y="1953"/>
                    <a:pt x="8093" y="1953"/>
                  </a:cubicBezTo>
                  <a:cubicBezTo>
                    <a:pt x="8139" y="1953"/>
                    <a:pt x="8159" y="1959"/>
                    <a:pt x="8205" y="1959"/>
                  </a:cubicBezTo>
                  <a:cubicBezTo>
                    <a:pt x="8251" y="1966"/>
                    <a:pt x="8278" y="1946"/>
                    <a:pt x="8324" y="1959"/>
                  </a:cubicBezTo>
                  <a:cubicBezTo>
                    <a:pt x="8370" y="1979"/>
                    <a:pt x="8383" y="2012"/>
                    <a:pt x="8429" y="2038"/>
                  </a:cubicBezTo>
                  <a:cubicBezTo>
                    <a:pt x="8462" y="2071"/>
                    <a:pt x="8495" y="2071"/>
                    <a:pt x="8541" y="2091"/>
                  </a:cubicBezTo>
                  <a:cubicBezTo>
                    <a:pt x="8581" y="2104"/>
                    <a:pt x="8581" y="2137"/>
                    <a:pt x="8621" y="2157"/>
                  </a:cubicBezTo>
                  <a:cubicBezTo>
                    <a:pt x="8653" y="2177"/>
                    <a:pt x="8673" y="2164"/>
                    <a:pt x="8713" y="2164"/>
                  </a:cubicBezTo>
                  <a:cubicBezTo>
                    <a:pt x="8766" y="2177"/>
                    <a:pt x="8799" y="2190"/>
                    <a:pt x="8851" y="2210"/>
                  </a:cubicBezTo>
                  <a:cubicBezTo>
                    <a:pt x="8291" y="4446"/>
                    <a:pt x="8291" y="4446"/>
                    <a:pt x="8291" y="4446"/>
                  </a:cubicBezTo>
                  <a:cubicBezTo>
                    <a:pt x="8284" y="4446"/>
                    <a:pt x="8278" y="4439"/>
                    <a:pt x="8264" y="4439"/>
                  </a:cubicBezTo>
                  <a:cubicBezTo>
                    <a:pt x="8231" y="4439"/>
                    <a:pt x="8238" y="4479"/>
                    <a:pt x="8218" y="4505"/>
                  </a:cubicBezTo>
                  <a:cubicBezTo>
                    <a:pt x="8212" y="4518"/>
                    <a:pt x="8198" y="4518"/>
                    <a:pt x="8185" y="4525"/>
                  </a:cubicBezTo>
                  <a:cubicBezTo>
                    <a:pt x="8159" y="4551"/>
                    <a:pt x="8119" y="4564"/>
                    <a:pt x="8119" y="4611"/>
                  </a:cubicBezTo>
                  <a:cubicBezTo>
                    <a:pt x="8119" y="4650"/>
                    <a:pt x="8119" y="4677"/>
                    <a:pt x="8119" y="4716"/>
                  </a:cubicBezTo>
                  <a:cubicBezTo>
                    <a:pt x="8119" y="4749"/>
                    <a:pt x="8146" y="4756"/>
                    <a:pt x="8146" y="4782"/>
                  </a:cubicBezTo>
                  <a:cubicBezTo>
                    <a:pt x="8146" y="4802"/>
                    <a:pt x="8133" y="4815"/>
                    <a:pt x="8133" y="4835"/>
                  </a:cubicBezTo>
                  <a:cubicBezTo>
                    <a:pt x="8133" y="4861"/>
                    <a:pt x="8139" y="4875"/>
                    <a:pt x="8139" y="490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2" name="Freeform 36"/>
            <p:cNvSpPr>
              <a:spLocks noChangeArrowheads="1"/>
            </p:cNvSpPr>
            <p:nvPr/>
          </p:nvSpPr>
          <p:spPr bwMode="auto">
            <a:xfrm>
              <a:off x="7015500" y="6634157"/>
              <a:ext cx="1325476" cy="1314450"/>
            </a:xfrm>
            <a:custGeom>
              <a:avLst/>
              <a:gdLst>
                <a:gd name="T0" fmla="*/ 2915 w 3681"/>
                <a:gd name="T1" fmla="*/ 2215 h 3653"/>
                <a:gd name="T2" fmla="*/ 2915 w 3681"/>
                <a:gd name="T3" fmla="*/ 2492 h 3653"/>
                <a:gd name="T4" fmla="*/ 2875 w 3681"/>
                <a:gd name="T5" fmla="*/ 2762 h 3653"/>
                <a:gd name="T6" fmla="*/ 2823 w 3681"/>
                <a:gd name="T7" fmla="*/ 3138 h 3653"/>
                <a:gd name="T8" fmla="*/ 2480 w 3681"/>
                <a:gd name="T9" fmla="*/ 3217 h 3653"/>
                <a:gd name="T10" fmla="*/ 2163 w 3681"/>
                <a:gd name="T11" fmla="*/ 3217 h 3653"/>
                <a:gd name="T12" fmla="*/ 1952 w 3681"/>
                <a:gd name="T13" fmla="*/ 3197 h 3653"/>
                <a:gd name="T14" fmla="*/ 1767 w 3681"/>
                <a:gd name="T15" fmla="*/ 3224 h 3653"/>
                <a:gd name="T16" fmla="*/ 1398 w 3681"/>
                <a:gd name="T17" fmla="*/ 3329 h 3653"/>
                <a:gd name="T18" fmla="*/ 1279 w 3681"/>
                <a:gd name="T19" fmla="*/ 3441 h 3653"/>
                <a:gd name="T20" fmla="*/ 1147 w 3681"/>
                <a:gd name="T21" fmla="*/ 3547 h 3653"/>
                <a:gd name="T22" fmla="*/ 1022 w 3681"/>
                <a:gd name="T23" fmla="*/ 3613 h 3653"/>
                <a:gd name="T24" fmla="*/ 554 w 3681"/>
                <a:gd name="T25" fmla="*/ 3303 h 3653"/>
                <a:gd name="T26" fmla="*/ 125 w 3681"/>
                <a:gd name="T27" fmla="*/ 2960 h 3653"/>
                <a:gd name="T28" fmla="*/ 52 w 3681"/>
                <a:gd name="T29" fmla="*/ 2802 h 3653"/>
                <a:gd name="T30" fmla="*/ 26 w 3681"/>
                <a:gd name="T31" fmla="*/ 2518 h 3653"/>
                <a:gd name="T32" fmla="*/ 250 w 3681"/>
                <a:gd name="T33" fmla="*/ 2208 h 3653"/>
                <a:gd name="T34" fmla="*/ 343 w 3681"/>
                <a:gd name="T35" fmla="*/ 1931 h 3653"/>
                <a:gd name="T36" fmla="*/ 514 w 3681"/>
                <a:gd name="T37" fmla="*/ 1799 h 3653"/>
                <a:gd name="T38" fmla="*/ 811 w 3681"/>
                <a:gd name="T39" fmla="*/ 1628 h 3653"/>
                <a:gd name="T40" fmla="*/ 956 w 3681"/>
                <a:gd name="T41" fmla="*/ 1377 h 3653"/>
                <a:gd name="T42" fmla="*/ 1200 w 3681"/>
                <a:gd name="T43" fmla="*/ 1159 h 3653"/>
                <a:gd name="T44" fmla="*/ 1273 w 3681"/>
                <a:gd name="T45" fmla="*/ 765 h 3653"/>
                <a:gd name="T46" fmla="*/ 1411 w 3681"/>
                <a:gd name="T47" fmla="*/ 408 h 3653"/>
                <a:gd name="T48" fmla="*/ 1616 w 3681"/>
                <a:gd name="T49" fmla="*/ 0 h 3653"/>
                <a:gd name="T50" fmla="*/ 1741 w 3681"/>
                <a:gd name="T51" fmla="*/ 362 h 3653"/>
                <a:gd name="T52" fmla="*/ 2242 w 3681"/>
                <a:gd name="T53" fmla="*/ 349 h 3653"/>
                <a:gd name="T54" fmla="*/ 2288 w 3681"/>
                <a:gd name="T55" fmla="*/ 514 h 3653"/>
                <a:gd name="T56" fmla="*/ 2500 w 3681"/>
                <a:gd name="T57" fmla="*/ 468 h 3653"/>
                <a:gd name="T58" fmla="*/ 2796 w 3681"/>
                <a:gd name="T59" fmla="*/ 666 h 3653"/>
                <a:gd name="T60" fmla="*/ 3014 w 3681"/>
                <a:gd name="T61" fmla="*/ 639 h 3653"/>
                <a:gd name="T62" fmla="*/ 3364 w 3681"/>
                <a:gd name="T63" fmla="*/ 547 h 3653"/>
                <a:gd name="T64" fmla="*/ 3680 w 3681"/>
                <a:gd name="T65" fmla="*/ 428 h 3653"/>
                <a:gd name="T66" fmla="*/ 3641 w 3681"/>
                <a:gd name="T67" fmla="*/ 613 h 3653"/>
                <a:gd name="T68" fmla="*/ 3641 w 3681"/>
                <a:gd name="T69" fmla="*/ 1186 h 3653"/>
                <a:gd name="T70" fmla="*/ 3383 w 3681"/>
                <a:gd name="T71" fmla="*/ 1436 h 3653"/>
                <a:gd name="T72" fmla="*/ 3133 w 3681"/>
                <a:gd name="T73" fmla="*/ 1726 h 3653"/>
                <a:gd name="T74" fmla="*/ 3007 w 3681"/>
                <a:gd name="T75" fmla="*/ 2023 h 3653"/>
                <a:gd name="T76" fmla="*/ 2994 w 3681"/>
                <a:gd name="T77" fmla="*/ 1832 h 3653"/>
                <a:gd name="T78" fmla="*/ 2928 w 3681"/>
                <a:gd name="T79" fmla="*/ 1601 h 3653"/>
                <a:gd name="T80" fmla="*/ 2308 w 3681"/>
                <a:gd name="T81" fmla="*/ 1542 h 3653"/>
                <a:gd name="T82" fmla="*/ 2183 w 3681"/>
                <a:gd name="T83" fmla="*/ 1740 h 3653"/>
                <a:gd name="T84" fmla="*/ 2170 w 3681"/>
                <a:gd name="T85" fmla="*/ 1997 h 3653"/>
                <a:gd name="T86" fmla="*/ 2704 w 3681"/>
                <a:gd name="T87" fmla="*/ 2136 h 3653"/>
                <a:gd name="T88" fmla="*/ 3007 w 3681"/>
                <a:gd name="T89" fmla="*/ 2023 h 3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81" h="3653">
                  <a:moveTo>
                    <a:pt x="3007" y="2023"/>
                  </a:moveTo>
                  <a:lnTo>
                    <a:pt x="3007" y="2023"/>
                  </a:lnTo>
                  <a:cubicBezTo>
                    <a:pt x="3001" y="2103"/>
                    <a:pt x="2915" y="2136"/>
                    <a:pt x="2915" y="2215"/>
                  </a:cubicBezTo>
                  <a:cubicBezTo>
                    <a:pt x="2915" y="2267"/>
                    <a:pt x="2961" y="2294"/>
                    <a:pt x="2961" y="2347"/>
                  </a:cubicBezTo>
                  <a:cubicBezTo>
                    <a:pt x="2961" y="2373"/>
                    <a:pt x="2961" y="2393"/>
                    <a:pt x="2961" y="2419"/>
                  </a:cubicBezTo>
                  <a:cubicBezTo>
                    <a:pt x="2961" y="2452"/>
                    <a:pt x="2928" y="2465"/>
                    <a:pt x="2915" y="2492"/>
                  </a:cubicBezTo>
                  <a:cubicBezTo>
                    <a:pt x="2895" y="2544"/>
                    <a:pt x="2882" y="2571"/>
                    <a:pt x="2862" y="2623"/>
                  </a:cubicBezTo>
                  <a:cubicBezTo>
                    <a:pt x="2849" y="2650"/>
                    <a:pt x="2836" y="2657"/>
                    <a:pt x="2836" y="2690"/>
                  </a:cubicBezTo>
                  <a:cubicBezTo>
                    <a:pt x="2836" y="2722"/>
                    <a:pt x="2856" y="2729"/>
                    <a:pt x="2875" y="2762"/>
                  </a:cubicBezTo>
                  <a:cubicBezTo>
                    <a:pt x="2882" y="2782"/>
                    <a:pt x="2908" y="2795"/>
                    <a:pt x="2908" y="2821"/>
                  </a:cubicBezTo>
                  <a:cubicBezTo>
                    <a:pt x="2908" y="2901"/>
                    <a:pt x="2823" y="2927"/>
                    <a:pt x="2823" y="3006"/>
                  </a:cubicBezTo>
                  <a:cubicBezTo>
                    <a:pt x="2823" y="3059"/>
                    <a:pt x="2823" y="3085"/>
                    <a:pt x="2823" y="3138"/>
                  </a:cubicBezTo>
                  <a:cubicBezTo>
                    <a:pt x="2737" y="3138"/>
                    <a:pt x="2697" y="3171"/>
                    <a:pt x="2625" y="3211"/>
                  </a:cubicBezTo>
                  <a:cubicBezTo>
                    <a:pt x="2592" y="3224"/>
                    <a:pt x="2579" y="3250"/>
                    <a:pt x="2546" y="3250"/>
                  </a:cubicBezTo>
                  <a:cubicBezTo>
                    <a:pt x="2519" y="3250"/>
                    <a:pt x="2506" y="3224"/>
                    <a:pt x="2480" y="3217"/>
                  </a:cubicBezTo>
                  <a:cubicBezTo>
                    <a:pt x="2433" y="3211"/>
                    <a:pt x="2401" y="3211"/>
                    <a:pt x="2348" y="3211"/>
                  </a:cubicBezTo>
                  <a:cubicBezTo>
                    <a:pt x="2308" y="3211"/>
                    <a:pt x="2282" y="3217"/>
                    <a:pt x="2242" y="3217"/>
                  </a:cubicBezTo>
                  <a:cubicBezTo>
                    <a:pt x="2209" y="3217"/>
                    <a:pt x="2189" y="3217"/>
                    <a:pt x="2163" y="3217"/>
                  </a:cubicBezTo>
                  <a:cubicBezTo>
                    <a:pt x="2130" y="3217"/>
                    <a:pt x="2110" y="3217"/>
                    <a:pt x="2084" y="3204"/>
                  </a:cubicBezTo>
                  <a:cubicBezTo>
                    <a:pt x="2058" y="3191"/>
                    <a:pt x="2051" y="3158"/>
                    <a:pt x="2018" y="3158"/>
                  </a:cubicBezTo>
                  <a:cubicBezTo>
                    <a:pt x="1992" y="3158"/>
                    <a:pt x="1978" y="3184"/>
                    <a:pt x="1952" y="3197"/>
                  </a:cubicBezTo>
                  <a:cubicBezTo>
                    <a:pt x="1926" y="3211"/>
                    <a:pt x="1906" y="3217"/>
                    <a:pt x="1873" y="3230"/>
                  </a:cubicBezTo>
                  <a:cubicBezTo>
                    <a:pt x="1847" y="3250"/>
                    <a:pt x="1840" y="3277"/>
                    <a:pt x="1814" y="3296"/>
                  </a:cubicBezTo>
                  <a:cubicBezTo>
                    <a:pt x="1807" y="3263"/>
                    <a:pt x="1800" y="3224"/>
                    <a:pt x="1767" y="3224"/>
                  </a:cubicBezTo>
                  <a:cubicBezTo>
                    <a:pt x="1748" y="3224"/>
                    <a:pt x="1741" y="3250"/>
                    <a:pt x="1721" y="3257"/>
                  </a:cubicBezTo>
                  <a:cubicBezTo>
                    <a:pt x="1655" y="3277"/>
                    <a:pt x="1609" y="3290"/>
                    <a:pt x="1543" y="3316"/>
                  </a:cubicBezTo>
                  <a:cubicBezTo>
                    <a:pt x="1490" y="3316"/>
                    <a:pt x="1457" y="3323"/>
                    <a:pt x="1398" y="3329"/>
                  </a:cubicBezTo>
                  <a:cubicBezTo>
                    <a:pt x="1378" y="3336"/>
                    <a:pt x="1359" y="3336"/>
                    <a:pt x="1339" y="3349"/>
                  </a:cubicBezTo>
                  <a:cubicBezTo>
                    <a:pt x="1325" y="3356"/>
                    <a:pt x="1325" y="3369"/>
                    <a:pt x="1312" y="3389"/>
                  </a:cubicBezTo>
                  <a:cubicBezTo>
                    <a:pt x="1306" y="3408"/>
                    <a:pt x="1292" y="3422"/>
                    <a:pt x="1279" y="3441"/>
                  </a:cubicBezTo>
                  <a:cubicBezTo>
                    <a:pt x="1266" y="3474"/>
                    <a:pt x="1253" y="3488"/>
                    <a:pt x="1227" y="3507"/>
                  </a:cubicBezTo>
                  <a:cubicBezTo>
                    <a:pt x="1207" y="3514"/>
                    <a:pt x="1207" y="3534"/>
                    <a:pt x="1187" y="3540"/>
                  </a:cubicBezTo>
                  <a:cubicBezTo>
                    <a:pt x="1167" y="3547"/>
                    <a:pt x="1154" y="3540"/>
                    <a:pt x="1147" y="3547"/>
                  </a:cubicBezTo>
                  <a:cubicBezTo>
                    <a:pt x="1108" y="3573"/>
                    <a:pt x="1101" y="3606"/>
                    <a:pt x="1095" y="3652"/>
                  </a:cubicBezTo>
                  <a:lnTo>
                    <a:pt x="1095" y="3652"/>
                  </a:lnTo>
                  <a:cubicBezTo>
                    <a:pt x="1068" y="3633"/>
                    <a:pt x="1048" y="3626"/>
                    <a:pt x="1022" y="3613"/>
                  </a:cubicBezTo>
                  <a:cubicBezTo>
                    <a:pt x="943" y="3580"/>
                    <a:pt x="884" y="3567"/>
                    <a:pt x="844" y="3494"/>
                  </a:cubicBezTo>
                  <a:cubicBezTo>
                    <a:pt x="811" y="3441"/>
                    <a:pt x="765" y="3435"/>
                    <a:pt x="712" y="3402"/>
                  </a:cubicBezTo>
                  <a:cubicBezTo>
                    <a:pt x="646" y="3369"/>
                    <a:pt x="620" y="3343"/>
                    <a:pt x="554" y="3303"/>
                  </a:cubicBezTo>
                  <a:cubicBezTo>
                    <a:pt x="461" y="3244"/>
                    <a:pt x="422" y="3197"/>
                    <a:pt x="336" y="3132"/>
                  </a:cubicBezTo>
                  <a:cubicBezTo>
                    <a:pt x="296" y="3105"/>
                    <a:pt x="270" y="3092"/>
                    <a:pt x="244" y="3059"/>
                  </a:cubicBezTo>
                  <a:cubicBezTo>
                    <a:pt x="204" y="3013"/>
                    <a:pt x="184" y="2980"/>
                    <a:pt x="125" y="2960"/>
                  </a:cubicBezTo>
                  <a:cubicBezTo>
                    <a:pt x="92" y="2947"/>
                    <a:pt x="66" y="2953"/>
                    <a:pt x="33" y="2947"/>
                  </a:cubicBezTo>
                  <a:cubicBezTo>
                    <a:pt x="33" y="2934"/>
                    <a:pt x="33" y="2927"/>
                    <a:pt x="33" y="2914"/>
                  </a:cubicBezTo>
                  <a:cubicBezTo>
                    <a:pt x="33" y="2874"/>
                    <a:pt x="52" y="2848"/>
                    <a:pt x="52" y="2802"/>
                  </a:cubicBezTo>
                  <a:cubicBezTo>
                    <a:pt x="59" y="2755"/>
                    <a:pt x="59" y="2709"/>
                    <a:pt x="66" y="2663"/>
                  </a:cubicBezTo>
                  <a:lnTo>
                    <a:pt x="66" y="2663"/>
                  </a:lnTo>
                  <a:cubicBezTo>
                    <a:pt x="59" y="2604"/>
                    <a:pt x="46" y="2564"/>
                    <a:pt x="26" y="2518"/>
                  </a:cubicBezTo>
                  <a:cubicBezTo>
                    <a:pt x="13" y="2498"/>
                    <a:pt x="0" y="2478"/>
                    <a:pt x="0" y="2459"/>
                  </a:cubicBezTo>
                  <a:cubicBezTo>
                    <a:pt x="0" y="2406"/>
                    <a:pt x="33" y="2386"/>
                    <a:pt x="59" y="2347"/>
                  </a:cubicBezTo>
                  <a:cubicBezTo>
                    <a:pt x="112" y="2274"/>
                    <a:pt x="178" y="2254"/>
                    <a:pt x="250" y="2208"/>
                  </a:cubicBezTo>
                  <a:cubicBezTo>
                    <a:pt x="283" y="2182"/>
                    <a:pt x="290" y="2155"/>
                    <a:pt x="303" y="2116"/>
                  </a:cubicBezTo>
                  <a:cubicBezTo>
                    <a:pt x="323" y="2069"/>
                    <a:pt x="343" y="2050"/>
                    <a:pt x="343" y="2004"/>
                  </a:cubicBezTo>
                  <a:cubicBezTo>
                    <a:pt x="343" y="1977"/>
                    <a:pt x="343" y="1957"/>
                    <a:pt x="343" y="1931"/>
                  </a:cubicBezTo>
                  <a:cubicBezTo>
                    <a:pt x="343" y="1898"/>
                    <a:pt x="382" y="1892"/>
                    <a:pt x="415" y="1885"/>
                  </a:cubicBezTo>
                  <a:cubicBezTo>
                    <a:pt x="435" y="1878"/>
                    <a:pt x="448" y="1865"/>
                    <a:pt x="468" y="1852"/>
                  </a:cubicBezTo>
                  <a:cubicBezTo>
                    <a:pt x="488" y="1839"/>
                    <a:pt x="488" y="1806"/>
                    <a:pt x="514" y="1799"/>
                  </a:cubicBezTo>
                  <a:cubicBezTo>
                    <a:pt x="547" y="1793"/>
                    <a:pt x="567" y="1793"/>
                    <a:pt x="600" y="1793"/>
                  </a:cubicBezTo>
                  <a:cubicBezTo>
                    <a:pt x="653" y="1793"/>
                    <a:pt x="699" y="1812"/>
                    <a:pt x="738" y="1786"/>
                  </a:cubicBezTo>
                  <a:cubicBezTo>
                    <a:pt x="791" y="1746"/>
                    <a:pt x="811" y="1694"/>
                    <a:pt x="811" y="1628"/>
                  </a:cubicBezTo>
                  <a:cubicBezTo>
                    <a:pt x="811" y="1608"/>
                    <a:pt x="798" y="1601"/>
                    <a:pt x="798" y="1581"/>
                  </a:cubicBezTo>
                  <a:cubicBezTo>
                    <a:pt x="798" y="1515"/>
                    <a:pt x="837" y="1482"/>
                    <a:pt x="884" y="1436"/>
                  </a:cubicBezTo>
                  <a:cubicBezTo>
                    <a:pt x="903" y="1410"/>
                    <a:pt x="917" y="1377"/>
                    <a:pt x="956" y="1377"/>
                  </a:cubicBezTo>
                  <a:cubicBezTo>
                    <a:pt x="982" y="1377"/>
                    <a:pt x="996" y="1390"/>
                    <a:pt x="1029" y="1390"/>
                  </a:cubicBezTo>
                  <a:cubicBezTo>
                    <a:pt x="1081" y="1390"/>
                    <a:pt x="1095" y="1338"/>
                    <a:pt x="1114" y="1291"/>
                  </a:cubicBezTo>
                  <a:cubicBezTo>
                    <a:pt x="1134" y="1232"/>
                    <a:pt x="1200" y="1225"/>
                    <a:pt x="1200" y="1159"/>
                  </a:cubicBezTo>
                  <a:cubicBezTo>
                    <a:pt x="1200" y="1126"/>
                    <a:pt x="1200" y="1107"/>
                    <a:pt x="1200" y="1067"/>
                  </a:cubicBezTo>
                  <a:cubicBezTo>
                    <a:pt x="1200" y="995"/>
                    <a:pt x="1246" y="961"/>
                    <a:pt x="1266" y="890"/>
                  </a:cubicBezTo>
                  <a:cubicBezTo>
                    <a:pt x="1273" y="844"/>
                    <a:pt x="1266" y="811"/>
                    <a:pt x="1273" y="765"/>
                  </a:cubicBezTo>
                  <a:cubicBezTo>
                    <a:pt x="1279" y="718"/>
                    <a:pt x="1312" y="699"/>
                    <a:pt x="1325" y="659"/>
                  </a:cubicBezTo>
                  <a:cubicBezTo>
                    <a:pt x="1345" y="613"/>
                    <a:pt x="1345" y="580"/>
                    <a:pt x="1372" y="534"/>
                  </a:cubicBezTo>
                  <a:cubicBezTo>
                    <a:pt x="1398" y="488"/>
                    <a:pt x="1398" y="455"/>
                    <a:pt x="1411" y="408"/>
                  </a:cubicBezTo>
                  <a:cubicBezTo>
                    <a:pt x="1438" y="343"/>
                    <a:pt x="1477" y="310"/>
                    <a:pt x="1497" y="244"/>
                  </a:cubicBezTo>
                  <a:cubicBezTo>
                    <a:pt x="1530" y="138"/>
                    <a:pt x="1536" y="72"/>
                    <a:pt x="1616" y="0"/>
                  </a:cubicBezTo>
                  <a:lnTo>
                    <a:pt x="1616" y="0"/>
                  </a:lnTo>
                  <a:cubicBezTo>
                    <a:pt x="1741" y="59"/>
                    <a:pt x="1741" y="59"/>
                    <a:pt x="1741" y="59"/>
                  </a:cubicBezTo>
                  <a:cubicBezTo>
                    <a:pt x="1728" y="145"/>
                    <a:pt x="1642" y="171"/>
                    <a:pt x="1642" y="263"/>
                  </a:cubicBezTo>
                  <a:cubicBezTo>
                    <a:pt x="1642" y="316"/>
                    <a:pt x="1695" y="343"/>
                    <a:pt x="1741" y="362"/>
                  </a:cubicBezTo>
                  <a:cubicBezTo>
                    <a:pt x="1814" y="389"/>
                    <a:pt x="1853" y="408"/>
                    <a:pt x="1926" y="408"/>
                  </a:cubicBezTo>
                  <a:cubicBezTo>
                    <a:pt x="2038" y="408"/>
                    <a:pt x="2018" y="211"/>
                    <a:pt x="2130" y="211"/>
                  </a:cubicBezTo>
                  <a:cubicBezTo>
                    <a:pt x="2203" y="211"/>
                    <a:pt x="2242" y="283"/>
                    <a:pt x="2242" y="349"/>
                  </a:cubicBezTo>
                  <a:cubicBezTo>
                    <a:pt x="2242" y="408"/>
                    <a:pt x="2216" y="435"/>
                    <a:pt x="2216" y="494"/>
                  </a:cubicBezTo>
                  <a:cubicBezTo>
                    <a:pt x="2216" y="521"/>
                    <a:pt x="2222" y="560"/>
                    <a:pt x="2256" y="560"/>
                  </a:cubicBezTo>
                  <a:cubicBezTo>
                    <a:pt x="2275" y="560"/>
                    <a:pt x="2282" y="534"/>
                    <a:pt x="2288" y="514"/>
                  </a:cubicBezTo>
                  <a:cubicBezTo>
                    <a:pt x="2302" y="488"/>
                    <a:pt x="2315" y="474"/>
                    <a:pt x="2321" y="448"/>
                  </a:cubicBezTo>
                  <a:cubicBezTo>
                    <a:pt x="2368" y="461"/>
                    <a:pt x="2387" y="507"/>
                    <a:pt x="2433" y="507"/>
                  </a:cubicBezTo>
                  <a:cubicBezTo>
                    <a:pt x="2467" y="507"/>
                    <a:pt x="2467" y="468"/>
                    <a:pt x="2500" y="468"/>
                  </a:cubicBezTo>
                  <a:cubicBezTo>
                    <a:pt x="2532" y="468"/>
                    <a:pt x="2546" y="494"/>
                    <a:pt x="2572" y="521"/>
                  </a:cubicBezTo>
                  <a:cubicBezTo>
                    <a:pt x="2618" y="567"/>
                    <a:pt x="2658" y="580"/>
                    <a:pt x="2711" y="619"/>
                  </a:cubicBezTo>
                  <a:cubicBezTo>
                    <a:pt x="2737" y="646"/>
                    <a:pt x="2757" y="666"/>
                    <a:pt x="2796" y="666"/>
                  </a:cubicBezTo>
                  <a:cubicBezTo>
                    <a:pt x="2816" y="666"/>
                    <a:pt x="2816" y="646"/>
                    <a:pt x="2823" y="626"/>
                  </a:cubicBezTo>
                  <a:cubicBezTo>
                    <a:pt x="2843" y="600"/>
                    <a:pt x="2862" y="573"/>
                    <a:pt x="2895" y="573"/>
                  </a:cubicBezTo>
                  <a:cubicBezTo>
                    <a:pt x="2948" y="573"/>
                    <a:pt x="2961" y="639"/>
                    <a:pt x="3014" y="639"/>
                  </a:cubicBezTo>
                  <a:cubicBezTo>
                    <a:pt x="3034" y="639"/>
                    <a:pt x="3047" y="639"/>
                    <a:pt x="3073" y="639"/>
                  </a:cubicBezTo>
                  <a:cubicBezTo>
                    <a:pt x="3133" y="639"/>
                    <a:pt x="3159" y="619"/>
                    <a:pt x="3212" y="600"/>
                  </a:cubicBezTo>
                  <a:cubicBezTo>
                    <a:pt x="3271" y="580"/>
                    <a:pt x="3317" y="586"/>
                    <a:pt x="3364" y="547"/>
                  </a:cubicBezTo>
                  <a:cubicBezTo>
                    <a:pt x="3397" y="521"/>
                    <a:pt x="3383" y="481"/>
                    <a:pt x="3410" y="461"/>
                  </a:cubicBezTo>
                  <a:cubicBezTo>
                    <a:pt x="3443" y="428"/>
                    <a:pt x="3476" y="441"/>
                    <a:pt x="3522" y="435"/>
                  </a:cubicBezTo>
                  <a:cubicBezTo>
                    <a:pt x="3680" y="428"/>
                    <a:pt x="3680" y="428"/>
                    <a:pt x="3680" y="428"/>
                  </a:cubicBezTo>
                  <a:lnTo>
                    <a:pt x="3680" y="428"/>
                  </a:lnTo>
                  <a:cubicBezTo>
                    <a:pt x="3680" y="468"/>
                    <a:pt x="3641" y="488"/>
                    <a:pt x="3641" y="527"/>
                  </a:cubicBezTo>
                  <a:cubicBezTo>
                    <a:pt x="3641" y="560"/>
                    <a:pt x="3641" y="580"/>
                    <a:pt x="3641" y="613"/>
                  </a:cubicBezTo>
                  <a:cubicBezTo>
                    <a:pt x="3641" y="685"/>
                    <a:pt x="3575" y="718"/>
                    <a:pt x="3575" y="791"/>
                  </a:cubicBezTo>
                  <a:cubicBezTo>
                    <a:pt x="3575" y="850"/>
                    <a:pt x="3575" y="883"/>
                    <a:pt x="3575" y="942"/>
                  </a:cubicBezTo>
                  <a:cubicBezTo>
                    <a:pt x="3575" y="1041"/>
                    <a:pt x="3641" y="1087"/>
                    <a:pt x="3641" y="1186"/>
                  </a:cubicBezTo>
                  <a:cubicBezTo>
                    <a:pt x="3641" y="1298"/>
                    <a:pt x="3608" y="1357"/>
                    <a:pt x="3568" y="1463"/>
                  </a:cubicBezTo>
                  <a:lnTo>
                    <a:pt x="3568" y="1463"/>
                  </a:lnTo>
                  <a:cubicBezTo>
                    <a:pt x="3496" y="1463"/>
                    <a:pt x="3456" y="1436"/>
                    <a:pt x="3383" y="1436"/>
                  </a:cubicBezTo>
                  <a:cubicBezTo>
                    <a:pt x="3311" y="1436"/>
                    <a:pt x="3271" y="1482"/>
                    <a:pt x="3238" y="1542"/>
                  </a:cubicBezTo>
                  <a:cubicBezTo>
                    <a:pt x="3205" y="1601"/>
                    <a:pt x="3172" y="1634"/>
                    <a:pt x="3153" y="1700"/>
                  </a:cubicBezTo>
                  <a:cubicBezTo>
                    <a:pt x="3153" y="1713"/>
                    <a:pt x="3139" y="1713"/>
                    <a:pt x="3133" y="1726"/>
                  </a:cubicBezTo>
                  <a:cubicBezTo>
                    <a:pt x="3106" y="1799"/>
                    <a:pt x="3113" y="1852"/>
                    <a:pt x="3080" y="1924"/>
                  </a:cubicBezTo>
                  <a:cubicBezTo>
                    <a:pt x="3067" y="1944"/>
                    <a:pt x="3054" y="1957"/>
                    <a:pt x="3040" y="1977"/>
                  </a:cubicBezTo>
                  <a:cubicBezTo>
                    <a:pt x="3027" y="1997"/>
                    <a:pt x="3027" y="2017"/>
                    <a:pt x="3007" y="2023"/>
                  </a:cubicBezTo>
                  <a:lnTo>
                    <a:pt x="3007" y="2023"/>
                  </a:lnTo>
                  <a:cubicBezTo>
                    <a:pt x="2968" y="1990"/>
                    <a:pt x="2974" y="1951"/>
                    <a:pt x="2974" y="1905"/>
                  </a:cubicBezTo>
                  <a:cubicBezTo>
                    <a:pt x="2974" y="1872"/>
                    <a:pt x="2994" y="1858"/>
                    <a:pt x="2994" y="1832"/>
                  </a:cubicBezTo>
                  <a:cubicBezTo>
                    <a:pt x="3007" y="1779"/>
                    <a:pt x="3014" y="1746"/>
                    <a:pt x="3014" y="1687"/>
                  </a:cubicBezTo>
                  <a:cubicBezTo>
                    <a:pt x="3014" y="1661"/>
                    <a:pt x="3014" y="1641"/>
                    <a:pt x="2994" y="1628"/>
                  </a:cubicBezTo>
                  <a:cubicBezTo>
                    <a:pt x="2974" y="1608"/>
                    <a:pt x="2955" y="1614"/>
                    <a:pt x="2928" y="1601"/>
                  </a:cubicBezTo>
                  <a:cubicBezTo>
                    <a:pt x="2862" y="1575"/>
                    <a:pt x="2816" y="1562"/>
                    <a:pt x="2750" y="1562"/>
                  </a:cubicBezTo>
                  <a:cubicBezTo>
                    <a:pt x="2671" y="1562"/>
                    <a:pt x="2631" y="1562"/>
                    <a:pt x="2552" y="1562"/>
                  </a:cubicBezTo>
                  <a:cubicBezTo>
                    <a:pt x="2453" y="1562"/>
                    <a:pt x="2401" y="1542"/>
                    <a:pt x="2308" y="1542"/>
                  </a:cubicBezTo>
                  <a:cubicBezTo>
                    <a:pt x="2275" y="1542"/>
                    <a:pt x="2256" y="1529"/>
                    <a:pt x="2229" y="1542"/>
                  </a:cubicBezTo>
                  <a:cubicBezTo>
                    <a:pt x="2203" y="1555"/>
                    <a:pt x="2209" y="1581"/>
                    <a:pt x="2203" y="1608"/>
                  </a:cubicBezTo>
                  <a:cubicBezTo>
                    <a:pt x="2189" y="1661"/>
                    <a:pt x="2183" y="1687"/>
                    <a:pt x="2183" y="1740"/>
                  </a:cubicBezTo>
                  <a:cubicBezTo>
                    <a:pt x="2183" y="1773"/>
                    <a:pt x="2183" y="1786"/>
                    <a:pt x="2183" y="1812"/>
                  </a:cubicBezTo>
                  <a:cubicBezTo>
                    <a:pt x="2183" y="1825"/>
                    <a:pt x="2170" y="1832"/>
                    <a:pt x="2170" y="1845"/>
                  </a:cubicBezTo>
                  <a:cubicBezTo>
                    <a:pt x="2170" y="1905"/>
                    <a:pt x="2170" y="1938"/>
                    <a:pt x="2170" y="1997"/>
                  </a:cubicBezTo>
                  <a:cubicBezTo>
                    <a:pt x="2170" y="2043"/>
                    <a:pt x="2222" y="2056"/>
                    <a:pt x="2269" y="2063"/>
                  </a:cubicBezTo>
                  <a:cubicBezTo>
                    <a:pt x="2328" y="2069"/>
                    <a:pt x="2361" y="2083"/>
                    <a:pt x="2420" y="2089"/>
                  </a:cubicBezTo>
                  <a:cubicBezTo>
                    <a:pt x="2526" y="2103"/>
                    <a:pt x="2592" y="2136"/>
                    <a:pt x="2704" y="2136"/>
                  </a:cubicBezTo>
                  <a:cubicBezTo>
                    <a:pt x="2750" y="2136"/>
                    <a:pt x="2776" y="2129"/>
                    <a:pt x="2829" y="2122"/>
                  </a:cubicBezTo>
                  <a:cubicBezTo>
                    <a:pt x="2869" y="2122"/>
                    <a:pt x="2908" y="2116"/>
                    <a:pt x="2935" y="2083"/>
                  </a:cubicBezTo>
                  <a:cubicBezTo>
                    <a:pt x="2961" y="2063"/>
                    <a:pt x="2988" y="2050"/>
                    <a:pt x="3007" y="20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3" name="Freeform 37"/>
            <p:cNvSpPr>
              <a:spLocks noChangeArrowheads="1"/>
            </p:cNvSpPr>
            <p:nvPr/>
          </p:nvSpPr>
          <p:spPr bwMode="auto">
            <a:xfrm>
              <a:off x="7796500" y="7185020"/>
              <a:ext cx="304780" cy="219075"/>
            </a:xfrm>
            <a:custGeom>
              <a:avLst/>
              <a:gdLst>
                <a:gd name="T0" fmla="*/ 837 w 845"/>
                <a:gd name="T1" fmla="*/ 494 h 608"/>
                <a:gd name="T2" fmla="*/ 837 w 845"/>
                <a:gd name="T3" fmla="*/ 494 h 608"/>
                <a:gd name="T4" fmla="*/ 804 w 845"/>
                <a:gd name="T5" fmla="*/ 376 h 608"/>
                <a:gd name="T6" fmla="*/ 824 w 845"/>
                <a:gd name="T7" fmla="*/ 303 h 608"/>
                <a:gd name="T8" fmla="*/ 844 w 845"/>
                <a:gd name="T9" fmla="*/ 158 h 608"/>
                <a:gd name="T10" fmla="*/ 824 w 845"/>
                <a:gd name="T11" fmla="*/ 99 h 608"/>
                <a:gd name="T12" fmla="*/ 758 w 845"/>
                <a:gd name="T13" fmla="*/ 72 h 608"/>
                <a:gd name="T14" fmla="*/ 580 w 845"/>
                <a:gd name="T15" fmla="*/ 33 h 608"/>
                <a:gd name="T16" fmla="*/ 382 w 845"/>
                <a:gd name="T17" fmla="*/ 33 h 608"/>
                <a:gd name="T18" fmla="*/ 138 w 845"/>
                <a:gd name="T19" fmla="*/ 13 h 608"/>
                <a:gd name="T20" fmla="*/ 59 w 845"/>
                <a:gd name="T21" fmla="*/ 13 h 608"/>
                <a:gd name="T22" fmla="*/ 33 w 845"/>
                <a:gd name="T23" fmla="*/ 79 h 608"/>
                <a:gd name="T24" fmla="*/ 13 w 845"/>
                <a:gd name="T25" fmla="*/ 211 h 608"/>
                <a:gd name="T26" fmla="*/ 13 w 845"/>
                <a:gd name="T27" fmla="*/ 283 h 608"/>
                <a:gd name="T28" fmla="*/ 0 w 845"/>
                <a:gd name="T29" fmla="*/ 316 h 608"/>
                <a:gd name="T30" fmla="*/ 0 w 845"/>
                <a:gd name="T31" fmla="*/ 468 h 608"/>
                <a:gd name="T32" fmla="*/ 99 w 845"/>
                <a:gd name="T33" fmla="*/ 534 h 608"/>
                <a:gd name="T34" fmla="*/ 250 w 845"/>
                <a:gd name="T35" fmla="*/ 560 h 608"/>
                <a:gd name="T36" fmla="*/ 534 w 845"/>
                <a:gd name="T37" fmla="*/ 607 h 608"/>
                <a:gd name="T38" fmla="*/ 659 w 845"/>
                <a:gd name="T39" fmla="*/ 593 h 608"/>
                <a:gd name="T40" fmla="*/ 765 w 845"/>
                <a:gd name="T41" fmla="*/ 554 h 608"/>
                <a:gd name="T42" fmla="*/ 837 w 845"/>
                <a:gd name="T43" fmla="*/ 494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45" h="608">
                  <a:moveTo>
                    <a:pt x="837" y="494"/>
                  </a:moveTo>
                  <a:lnTo>
                    <a:pt x="837" y="494"/>
                  </a:lnTo>
                  <a:cubicBezTo>
                    <a:pt x="798" y="461"/>
                    <a:pt x="804" y="422"/>
                    <a:pt x="804" y="376"/>
                  </a:cubicBezTo>
                  <a:cubicBezTo>
                    <a:pt x="804" y="343"/>
                    <a:pt x="824" y="329"/>
                    <a:pt x="824" y="303"/>
                  </a:cubicBezTo>
                  <a:cubicBezTo>
                    <a:pt x="837" y="250"/>
                    <a:pt x="844" y="217"/>
                    <a:pt x="844" y="158"/>
                  </a:cubicBezTo>
                  <a:cubicBezTo>
                    <a:pt x="844" y="132"/>
                    <a:pt x="844" y="112"/>
                    <a:pt x="824" y="99"/>
                  </a:cubicBezTo>
                  <a:cubicBezTo>
                    <a:pt x="804" y="79"/>
                    <a:pt x="785" y="85"/>
                    <a:pt x="758" y="72"/>
                  </a:cubicBezTo>
                  <a:cubicBezTo>
                    <a:pt x="692" y="46"/>
                    <a:pt x="646" y="33"/>
                    <a:pt x="580" y="33"/>
                  </a:cubicBezTo>
                  <a:cubicBezTo>
                    <a:pt x="501" y="33"/>
                    <a:pt x="461" y="33"/>
                    <a:pt x="382" y="33"/>
                  </a:cubicBezTo>
                  <a:cubicBezTo>
                    <a:pt x="283" y="33"/>
                    <a:pt x="231" y="13"/>
                    <a:pt x="138" y="13"/>
                  </a:cubicBezTo>
                  <a:cubicBezTo>
                    <a:pt x="105" y="13"/>
                    <a:pt x="86" y="0"/>
                    <a:pt x="59" y="13"/>
                  </a:cubicBezTo>
                  <a:cubicBezTo>
                    <a:pt x="33" y="26"/>
                    <a:pt x="39" y="52"/>
                    <a:pt x="33" y="79"/>
                  </a:cubicBezTo>
                  <a:cubicBezTo>
                    <a:pt x="19" y="132"/>
                    <a:pt x="13" y="158"/>
                    <a:pt x="13" y="211"/>
                  </a:cubicBezTo>
                  <a:cubicBezTo>
                    <a:pt x="13" y="244"/>
                    <a:pt x="13" y="257"/>
                    <a:pt x="13" y="283"/>
                  </a:cubicBezTo>
                  <a:cubicBezTo>
                    <a:pt x="13" y="296"/>
                    <a:pt x="0" y="303"/>
                    <a:pt x="0" y="316"/>
                  </a:cubicBezTo>
                  <a:cubicBezTo>
                    <a:pt x="0" y="376"/>
                    <a:pt x="0" y="409"/>
                    <a:pt x="0" y="468"/>
                  </a:cubicBezTo>
                  <a:cubicBezTo>
                    <a:pt x="0" y="514"/>
                    <a:pt x="52" y="527"/>
                    <a:pt x="99" y="534"/>
                  </a:cubicBezTo>
                  <a:cubicBezTo>
                    <a:pt x="158" y="540"/>
                    <a:pt x="191" y="554"/>
                    <a:pt x="250" y="560"/>
                  </a:cubicBezTo>
                  <a:cubicBezTo>
                    <a:pt x="356" y="574"/>
                    <a:pt x="422" y="607"/>
                    <a:pt x="534" y="607"/>
                  </a:cubicBezTo>
                  <a:cubicBezTo>
                    <a:pt x="580" y="607"/>
                    <a:pt x="606" y="600"/>
                    <a:pt x="659" y="593"/>
                  </a:cubicBezTo>
                  <a:cubicBezTo>
                    <a:pt x="699" y="593"/>
                    <a:pt x="738" y="587"/>
                    <a:pt x="765" y="554"/>
                  </a:cubicBezTo>
                  <a:cubicBezTo>
                    <a:pt x="791" y="534"/>
                    <a:pt x="818" y="521"/>
                    <a:pt x="837" y="49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4" name="Freeform 38"/>
            <p:cNvSpPr>
              <a:spLocks noChangeArrowheads="1"/>
            </p:cNvSpPr>
            <p:nvPr/>
          </p:nvSpPr>
          <p:spPr bwMode="auto">
            <a:xfrm>
              <a:off x="8348914" y="8348658"/>
              <a:ext cx="690517" cy="433387"/>
            </a:xfrm>
            <a:custGeom>
              <a:avLst/>
              <a:gdLst>
                <a:gd name="T0" fmla="*/ 1556 w 1920"/>
                <a:gd name="T1" fmla="*/ 0 h 1202"/>
                <a:gd name="T2" fmla="*/ 1556 w 1920"/>
                <a:gd name="T3" fmla="*/ 0 h 1202"/>
                <a:gd name="T4" fmla="*/ 1609 w 1920"/>
                <a:gd name="T5" fmla="*/ 152 h 1202"/>
                <a:gd name="T6" fmla="*/ 1820 w 1920"/>
                <a:gd name="T7" fmla="*/ 185 h 1202"/>
                <a:gd name="T8" fmla="*/ 1919 w 1920"/>
                <a:gd name="T9" fmla="*/ 297 h 1202"/>
                <a:gd name="T10" fmla="*/ 1919 w 1920"/>
                <a:gd name="T11" fmla="*/ 297 h 1202"/>
                <a:gd name="T12" fmla="*/ 1906 w 1920"/>
                <a:gd name="T13" fmla="*/ 330 h 1202"/>
                <a:gd name="T14" fmla="*/ 1866 w 1920"/>
                <a:gd name="T15" fmla="*/ 396 h 1202"/>
                <a:gd name="T16" fmla="*/ 1860 w 1920"/>
                <a:gd name="T17" fmla="*/ 561 h 1202"/>
                <a:gd name="T18" fmla="*/ 1860 w 1920"/>
                <a:gd name="T19" fmla="*/ 667 h 1202"/>
                <a:gd name="T20" fmla="*/ 1748 w 1920"/>
                <a:gd name="T21" fmla="*/ 713 h 1202"/>
                <a:gd name="T22" fmla="*/ 1622 w 1920"/>
                <a:gd name="T23" fmla="*/ 746 h 1202"/>
                <a:gd name="T24" fmla="*/ 1385 w 1920"/>
                <a:gd name="T25" fmla="*/ 891 h 1202"/>
                <a:gd name="T26" fmla="*/ 1345 w 1920"/>
                <a:gd name="T27" fmla="*/ 1023 h 1202"/>
                <a:gd name="T28" fmla="*/ 1299 w 1920"/>
                <a:gd name="T29" fmla="*/ 1036 h 1202"/>
                <a:gd name="T30" fmla="*/ 1220 w 1920"/>
                <a:gd name="T31" fmla="*/ 1043 h 1202"/>
                <a:gd name="T32" fmla="*/ 1022 w 1920"/>
                <a:gd name="T33" fmla="*/ 1016 h 1202"/>
                <a:gd name="T34" fmla="*/ 864 w 1920"/>
                <a:gd name="T35" fmla="*/ 1036 h 1202"/>
                <a:gd name="T36" fmla="*/ 791 w 1920"/>
                <a:gd name="T37" fmla="*/ 964 h 1202"/>
                <a:gd name="T38" fmla="*/ 666 w 1920"/>
                <a:gd name="T39" fmla="*/ 1043 h 1202"/>
                <a:gd name="T40" fmla="*/ 600 w 1920"/>
                <a:gd name="T41" fmla="*/ 1043 h 1202"/>
                <a:gd name="T42" fmla="*/ 415 w 1920"/>
                <a:gd name="T43" fmla="*/ 970 h 1202"/>
                <a:gd name="T44" fmla="*/ 369 w 1920"/>
                <a:gd name="T45" fmla="*/ 1003 h 1202"/>
                <a:gd name="T46" fmla="*/ 290 w 1920"/>
                <a:gd name="T47" fmla="*/ 1036 h 1202"/>
                <a:gd name="T48" fmla="*/ 204 w 1920"/>
                <a:gd name="T49" fmla="*/ 990 h 1202"/>
                <a:gd name="T50" fmla="*/ 145 w 1920"/>
                <a:gd name="T51" fmla="*/ 1023 h 1202"/>
                <a:gd name="T52" fmla="*/ 105 w 1920"/>
                <a:gd name="T53" fmla="*/ 1049 h 1202"/>
                <a:gd name="T54" fmla="*/ 105 w 1920"/>
                <a:gd name="T55" fmla="*/ 1049 h 1202"/>
                <a:gd name="T56" fmla="*/ 118 w 1920"/>
                <a:gd name="T57" fmla="*/ 1155 h 1202"/>
                <a:gd name="T58" fmla="*/ 118 w 1920"/>
                <a:gd name="T59" fmla="*/ 1201 h 1202"/>
                <a:gd name="T60" fmla="*/ 85 w 1920"/>
                <a:gd name="T61" fmla="*/ 1201 h 1202"/>
                <a:gd name="T62" fmla="*/ 85 w 1920"/>
                <a:gd name="T63" fmla="*/ 1201 h 1202"/>
                <a:gd name="T64" fmla="*/ 6 w 1920"/>
                <a:gd name="T65" fmla="*/ 1161 h 1202"/>
                <a:gd name="T66" fmla="*/ 6 w 1920"/>
                <a:gd name="T67" fmla="*/ 1161 h 1202"/>
                <a:gd name="T68" fmla="*/ 0 w 1920"/>
                <a:gd name="T69" fmla="*/ 1148 h 1202"/>
                <a:gd name="T70" fmla="*/ 19 w 1920"/>
                <a:gd name="T71" fmla="*/ 1056 h 1202"/>
                <a:gd name="T72" fmla="*/ 52 w 1920"/>
                <a:gd name="T73" fmla="*/ 977 h 1202"/>
                <a:gd name="T74" fmla="*/ 296 w 1920"/>
                <a:gd name="T75" fmla="*/ 897 h 1202"/>
                <a:gd name="T76" fmla="*/ 296 w 1920"/>
                <a:gd name="T77" fmla="*/ 865 h 1202"/>
                <a:gd name="T78" fmla="*/ 270 w 1920"/>
                <a:gd name="T79" fmla="*/ 825 h 1202"/>
                <a:gd name="T80" fmla="*/ 230 w 1920"/>
                <a:gd name="T81" fmla="*/ 799 h 1202"/>
                <a:gd name="T82" fmla="*/ 165 w 1920"/>
                <a:gd name="T83" fmla="*/ 799 h 1202"/>
                <a:gd name="T84" fmla="*/ 66 w 1920"/>
                <a:gd name="T85" fmla="*/ 766 h 1202"/>
                <a:gd name="T86" fmla="*/ 98 w 1920"/>
                <a:gd name="T87" fmla="*/ 647 h 1202"/>
                <a:gd name="T88" fmla="*/ 98 w 1920"/>
                <a:gd name="T89" fmla="*/ 647 h 1202"/>
                <a:gd name="T90" fmla="*/ 296 w 1920"/>
                <a:gd name="T91" fmla="*/ 574 h 1202"/>
                <a:gd name="T92" fmla="*/ 646 w 1920"/>
                <a:gd name="T93" fmla="*/ 515 h 1202"/>
                <a:gd name="T94" fmla="*/ 963 w 1920"/>
                <a:gd name="T95" fmla="*/ 515 h 1202"/>
                <a:gd name="T96" fmla="*/ 1088 w 1920"/>
                <a:gd name="T97" fmla="*/ 489 h 1202"/>
                <a:gd name="T98" fmla="*/ 1226 w 1920"/>
                <a:gd name="T99" fmla="*/ 442 h 1202"/>
                <a:gd name="T100" fmla="*/ 1286 w 1920"/>
                <a:gd name="T101" fmla="*/ 291 h 1202"/>
                <a:gd name="T102" fmla="*/ 1338 w 1920"/>
                <a:gd name="T103" fmla="*/ 166 h 1202"/>
                <a:gd name="T104" fmla="*/ 1405 w 1920"/>
                <a:gd name="T105" fmla="*/ 47 h 1202"/>
                <a:gd name="T106" fmla="*/ 1556 w 1920"/>
                <a:gd name="T107" fmla="*/ 0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0" h="1202">
                  <a:moveTo>
                    <a:pt x="1556" y="0"/>
                  </a:moveTo>
                  <a:lnTo>
                    <a:pt x="1556" y="0"/>
                  </a:lnTo>
                  <a:cubicBezTo>
                    <a:pt x="1576" y="60"/>
                    <a:pt x="1556" y="126"/>
                    <a:pt x="1609" y="152"/>
                  </a:cubicBezTo>
                  <a:cubicBezTo>
                    <a:pt x="1681" y="185"/>
                    <a:pt x="1734" y="166"/>
                    <a:pt x="1820" y="185"/>
                  </a:cubicBezTo>
                  <a:cubicBezTo>
                    <a:pt x="1873" y="198"/>
                    <a:pt x="1879" y="258"/>
                    <a:pt x="1919" y="297"/>
                  </a:cubicBezTo>
                  <a:lnTo>
                    <a:pt x="1919" y="297"/>
                  </a:lnTo>
                  <a:cubicBezTo>
                    <a:pt x="1912" y="311"/>
                    <a:pt x="1906" y="317"/>
                    <a:pt x="1906" y="330"/>
                  </a:cubicBezTo>
                  <a:cubicBezTo>
                    <a:pt x="1893" y="363"/>
                    <a:pt x="1879" y="377"/>
                    <a:pt x="1866" y="396"/>
                  </a:cubicBezTo>
                  <a:cubicBezTo>
                    <a:pt x="1833" y="449"/>
                    <a:pt x="1860" y="495"/>
                    <a:pt x="1860" y="561"/>
                  </a:cubicBezTo>
                  <a:cubicBezTo>
                    <a:pt x="1860" y="601"/>
                    <a:pt x="1879" y="627"/>
                    <a:pt x="1860" y="667"/>
                  </a:cubicBezTo>
                  <a:cubicBezTo>
                    <a:pt x="1833" y="700"/>
                    <a:pt x="1794" y="700"/>
                    <a:pt x="1748" y="713"/>
                  </a:cubicBezTo>
                  <a:cubicBezTo>
                    <a:pt x="1701" y="726"/>
                    <a:pt x="1675" y="739"/>
                    <a:pt x="1622" y="746"/>
                  </a:cubicBezTo>
                  <a:cubicBezTo>
                    <a:pt x="1523" y="772"/>
                    <a:pt x="1457" y="812"/>
                    <a:pt x="1385" y="891"/>
                  </a:cubicBezTo>
                  <a:cubicBezTo>
                    <a:pt x="1332" y="911"/>
                    <a:pt x="1378" y="977"/>
                    <a:pt x="1345" y="1023"/>
                  </a:cubicBezTo>
                  <a:cubicBezTo>
                    <a:pt x="1332" y="1036"/>
                    <a:pt x="1319" y="1029"/>
                    <a:pt x="1299" y="1036"/>
                  </a:cubicBezTo>
                  <a:cubicBezTo>
                    <a:pt x="1266" y="1043"/>
                    <a:pt x="1253" y="1043"/>
                    <a:pt x="1220" y="1043"/>
                  </a:cubicBezTo>
                  <a:cubicBezTo>
                    <a:pt x="1141" y="1043"/>
                    <a:pt x="1094" y="1016"/>
                    <a:pt x="1022" y="1016"/>
                  </a:cubicBezTo>
                  <a:cubicBezTo>
                    <a:pt x="956" y="1016"/>
                    <a:pt x="923" y="1036"/>
                    <a:pt x="864" y="1036"/>
                  </a:cubicBezTo>
                  <a:cubicBezTo>
                    <a:pt x="824" y="1036"/>
                    <a:pt x="831" y="964"/>
                    <a:pt x="791" y="964"/>
                  </a:cubicBezTo>
                  <a:cubicBezTo>
                    <a:pt x="738" y="964"/>
                    <a:pt x="725" y="1043"/>
                    <a:pt x="666" y="1043"/>
                  </a:cubicBezTo>
                  <a:cubicBezTo>
                    <a:pt x="639" y="1043"/>
                    <a:pt x="626" y="1043"/>
                    <a:pt x="600" y="1043"/>
                  </a:cubicBezTo>
                  <a:cubicBezTo>
                    <a:pt x="521" y="1043"/>
                    <a:pt x="488" y="970"/>
                    <a:pt x="415" y="970"/>
                  </a:cubicBezTo>
                  <a:cubicBezTo>
                    <a:pt x="395" y="970"/>
                    <a:pt x="389" y="990"/>
                    <a:pt x="369" y="1003"/>
                  </a:cubicBezTo>
                  <a:cubicBezTo>
                    <a:pt x="343" y="1023"/>
                    <a:pt x="323" y="1036"/>
                    <a:pt x="290" y="1036"/>
                  </a:cubicBezTo>
                  <a:cubicBezTo>
                    <a:pt x="250" y="1036"/>
                    <a:pt x="244" y="990"/>
                    <a:pt x="204" y="990"/>
                  </a:cubicBezTo>
                  <a:cubicBezTo>
                    <a:pt x="178" y="990"/>
                    <a:pt x="171" y="1010"/>
                    <a:pt x="145" y="1023"/>
                  </a:cubicBezTo>
                  <a:cubicBezTo>
                    <a:pt x="125" y="1029"/>
                    <a:pt x="112" y="1029"/>
                    <a:pt x="105" y="1049"/>
                  </a:cubicBezTo>
                  <a:lnTo>
                    <a:pt x="105" y="1049"/>
                  </a:lnTo>
                  <a:cubicBezTo>
                    <a:pt x="118" y="1155"/>
                    <a:pt x="118" y="1155"/>
                    <a:pt x="118" y="1155"/>
                  </a:cubicBezTo>
                  <a:cubicBezTo>
                    <a:pt x="118" y="1201"/>
                    <a:pt x="118" y="1201"/>
                    <a:pt x="118" y="1201"/>
                  </a:cubicBezTo>
                  <a:cubicBezTo>
                    <a:pt x="85" y="1201"/>
                    <a:pt x="85" y="1201"/>
                    <a:pt x="85" y="1201"/>
                  </a:cubicBezTo>
                  <a:lnTo>
                    <a:pt x="85" y="1201"/>
                  </a:lnTo>
                  <a:cubicBezTo>
                    <a:pt x="59" y="1175"/>
                    <a:pt x="39" y="1161"/>
                    <a:pt x="6" y="1161"/>
                  </a:cubicBezTo>
                  <a:lnTo>
                    <a:pt x="6" y="1161"/>
                  </a:lnTo>
                  <a:cubicBezTo>
                    <a:pt x="6" y="1155"/>
                    <a:pt x="0" y="1155"/>
                    <a:pt x="0" y="1148"/>
                  </a:cubicBezTo>
                  <a:cubicBezTo>
                    <a:pt x="0" y="1115"/>
                    <a:pt x="13" y="1089"/>
                    <a:pt x="19" y="1056"/>
                  </a:cubicBezTo>
                  <a:cubicBezTo>
                    <a:pt x="26" y="1023"/>
                    <a:pt x="26" y="996"/>
                    <a:pt x="52" y="977"/>
                  </a:cubicBezTo>
                  <a:cubicBezTo>
                    <a:pt x="132" y="917"/>
                    <a:pt x="197" y="897"/>
                    <a:pt x="296" y="897"/>
                  </a:cubicBezTo>
                  <a:cubicBezTo>
                    <a:pt x="296" y="884"/>
                    <a:pt x="296" y="878"/>
                    <a:pt x="296" y="865"/>
                  </a:cubicBezTo>
                  <a:cubicBezTo>
                    <a:pt x="296" y="845"/>
                    <a:pt x="283" y="838"/>
                    <a:pt x="270" y="825"/>
                  </a:cubicBezTo>
                  <a:cubicBezTo>
                    <a:pt x="257" y="812"/>
                    <a:pt x="250" y="799"/>
                    <a:pt x="230" y="799"/>
                  </a:cubicBezTo>
                  <a:cubicBezTo>
                    <a:pt x="204" y="799"/>
                    <a:pt x="191" y="799"/>
                    <a:pt x="165" y="799"/>
                  </a:cubicBezTo>
                  <a:cubicBezTo>
                    <a:pt x="125" y="799"/>
                    <a:pt x="66" y="805"/>
                    <a:pt x="66" y="766"/>
                  </a:cubicBezTo>
                  <a:cubicBezTo>
                    <a:pt x="66" y="720"/>
                    <a:pt x="79" y="686"/>
                    <a:pt x="98" y="647"/>
                  </a:cubicBezTo>
                  <a:lnTo>
                    <a:pt x="98" y="647"/>
                  </a:lnTo>
                  <a:cubicBezTo>
                    <a:pt x="171" y="607"/>
                    <a:pt x="217" y="588"/>
                    <a:pt x="296" y="574"/>
                  </a:cubicBezTo>
                  <a:cubicBezTo>
                    <a:pt x="428" y="541"/>
                    <a:pt x="507" y="515"/>
                    <a:pt x="646" y="515"/>
                  </a:cubicBezTo>
                  <a:cubicBezTo>
                    <a:pt x="765" y="515"/>
                    <a:pt x="837" y="515"/>
                    <a:pt x="963" y="515"/>
                  </a:cubicBezTo>
                  <a:cubicBezTo>
                    <a:pt x="1009" y="515"/>
                    <a:pt x="1042" y="502"/>
                    <a:pt x="1088" y="489"/>
                  </a:cubicBezTo>
                  <a:cubicBezTo>
                    <a:pt x="1141" y="475"/>
                    <a:pt x="1187" y="482"/>
                    <a:pt x="1226" y="442"/>
                  </a:cubicBezTo>
                  <a:cubicBezTo>
                    <a:pt x="1266" y="396"/>
                    <a:pt x="1253" y="343"/>
                    <a:pt x="1286" y="291"/>
                  </a:cubicBezTo>
                  <a:cubicBezTo>
                    <a:pt x="1306" y="245"/>
                    <a:pt x="1319" y="212"/>
                    <a:pt x="1338" y="166"/>
                  </a:cubicBezTo>
                  <a:cubicBezTo>
                    <a:pt x="1358" y="113"/>
                    <a:pt x="1358" y="73"/>
                    <a:pt x="1405" y="47"/>
                  </a:cubicBezTo>
                  <a:cubicBezTo>
                    <a:pt x="1457" y="14"/>
                    <a:pt x="1497" y="20"/>
                    <a:pt x="155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5" name="Freeform 39"/>
            <p:cNvSpPr>
              <a:spLocks noChangeArrowheads="1"/>
            </p:cNvSpPr>
            <p:nvPr/>
          </p:nvSpPr>
          <p:spPr bwMode="auto">
            <a:xfrm>
              <a:off x="8909264" y="7840657"/>
              <a:ext cx="434947" cy="615950"/>
            </a:xfrm>
            <a:custGeom>
              <a:avLst/>
              <a:gdLst>
                <a:gd name="T0" fmla="*/ 950 w 1208"/>
                <a:gd name="T1" fmla="*/ 0 h 1709"/>
                <a:gd name="T2" fmla="*/ 950 w 1208"/>
                <a:gd name="T3" fmla="*/ 0 h 1709"/>
                <a:gd name="T4" fmla="*/ 983 w 1208"/>
                <a:gd name="T5" fmla="*/ 106 h 1709"/>
                <a:gd name="T6" fmla="*/ 1023 w 1208"/>
                <a:gd name="T7" fmla="*/ 119 h 1709"/>
                <a:gd name="T8" fmla="*/ 1207 w 1208"/>
                <a:gd name="T9" fmla="*/ 211 h 1709"/>
                <a:gd name="T10" fmla="*/ 1207 w 1208"/>
                <a:gd name="T11" fmla="*/ 211 h 1709"/>
                <a:gd name="T12" fmla="*/ 1194 w 1208"/>
                <a:gd name="T13" fmla="*/ 284 h 1709"/>
                <a:gd name="T14" fmla="*/ 1194 w 1208"/>
                <a:gd name="T15" fmla="*/ 402 h 1709"/>
                <a:gd name="T16" fmla="*/ 1108 w 1208"/>
                <a:gd name="T17" fmla="*/ 772 h 1709"/>
                <a:gd name="T18" fmla="*/ 1082 w 1208"/>
                <a:gd name="T19" fmla="*/ 831 h 1709"/>
                <a:gd name="T20" fmla="*/ 1023 w 1208"/>
                <a:gd name="T21" fmla="*/ 857 h 1709"/>
                <a:gd name="T22" fmla="*/ 831 w 1208"/>
                <a:gd name="T23" fmla="*/ 1062 h 1709"/>
                <a:gd name="T24" fmla="*/ 726 w 1208"/>
                <a:gd name="T25" fmla="*/ 1220 h 1709"/>
                <a:gd name="T26" fmla="*/ 660 w 1208"/>
                <a:gd name="T27" fmla="*/ 1365 h 1709"/>
                <a:gd name="T28" fmla="*/ 535 w 1208"/>
                <a:gd name="T29" fmla="*/ 1484 h 1709"/>
                <a:gd name="T30" fmla="*/ 363 w 1208"/>
                <a:gd name="T31" fmla="*/ 1708 h 1709"/>
                <a:gd name="T32" fmla="*/ 363 w 1208"/>
                <a:gd name="T33" fmla="*/ 1708 h 1709"/>
                <a:gd name="T34" fmla="*/ 264 w 1208"/>
                <a:gd name="T35" fmla="*/ 1596 h 1709"/>
                <a:gd name="T36" fmla="*/ 53 w 1208"/>
                <a:gd name="T37" fmla="*/ 1563 h 1709"/>
                <a:gd name="T38" fmla="*/ 0 w 1208"/>
                <a:gd name="T39" fmla="*/ 1411 h 1709"/>
                <a:gd name="T40" fmla="*/ 0 w 1208"/>
                <a:gd name="T41" fmla="*/ 1411 h 1709"/>
                <a:gd name="T42" fmla="*/ 40 w 1208"/>
                <a:gd name="T43" fmla="*/ 1273 h 1709"/>
                <a:gd name="T44" fmla="*/ 40 w 1208"/>
                <a:gd name="T45" fmla="*/ 1200 h 1709"/>
                <a:gd name="T46" fmla="*/ 145 w 1208"/>
                <a:gd name="T47" fmla="*/ 1075 h 1709"/>
                <a:gd name="T48" fmla="*/ 238 w 1208"/>
                <a:gd name="T49" fmla="*/ 1003 h 1709"/>
                <a:gd name="T50" fmla="*/ 376 w 1208"/>
                <a:gd name="T51" fmla="*/ 950 h 1709"/>
                <a:gd name="T52" fmla="*/ 455 w 1208"/>
                <a:gd name="T53" fmla="*/ 831 h 1709"/>
                <a:gd name="T54" fmla="*/ 521 w 1208"/>
                <a:gd name="T55" fmla="*/ 673 h 1709"/>
                <a:gd name="T56" fmla="*/ 554 w 1208"/>
                <a:gd name="T57" fmla="*/ 541 h 1709"/>
                <a:gd name="T58" fmla="*/ 541 w 1208"/>
                <a:gd name="T59" fmla="*/ 488 h 1709"/>
                <a:gd name="T60" fmla="*/ 574 w 1208"/>
                <a:gd name="T61" fmla="*/ 462 h 1709"/>
                <a:gd name="T62" fmla="*/ 634 w 1208"/>
                <a:gd name="T63" fmla="*/ 416 h 1709"/>
                <a:gd name="T64" fmla="*/ 594 w 1208"/>
                <a:gd name="T65" fmla="*/ 310 h 1709"/>
                <a:gd name="T66" fmla="*/ 640 w 1208"/>
                <a:gd name="T67" fmla="*/ 264 h 1709"/>
                <a:gd name="T68" fmla="*/ 680 w 1208"/>
                <a:gd name="T69" fmla="*/ 191 h 1709"/>
                <a:gd name="T70" fmla="*/ 739 w 1208"/>
                <a:gd name="T71" fmla="*/ 66 h 1709"/>
                <a:gd name="T72" fmla="*/ 831 w 1208"/>
                <a:gd name="T73" fmla="*/ 26 h 1709"/>
                <a:gd name="T74" fmla="*/ 950 w 1208"/>
                <a:gd name="T75" fmla="*/ 0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8" h="1709">
                  <a:moveTo>
                    <a:pt x="950" y="0"/>
                  </a:moveTo>
                  <a:lnTo>
                    <a:pt x="950" y="0"/>
                  </a:lnTo>
                  <a:cubicBezTo>
                    <a:pt x="950" y="40"/>
                    <a:pt x="943" y="79"/>
                    <a:pt x="983" y="106"/>
                  </a:cubicBezTo>
                  <a:cubicBezTo>
                    <a:pt x="990" y="112"/>
                    <a:pt x="1009" y="112"/>
                    <a:pt x="1023" y="119"/>
                  </a:cubicBezTo>
                  <a:cubicBezTo>
                    <a:pt x="1095" y="145"/>
                    <a:pt x="1135" y="185"/>
                    <a:pt x="1207" y="211"/>
                  </a:cubicBezTo>
                  <a:lnTo>
                    <a:pt x="1207" y="211"/>
                  </a:lnTo>
                  <a:cubicBezTo>
                    <a:pt x="1201" y="231"/>
                    <a:pt x="1194" y="257"/>
                    <a:pt x="1194" y="284"/>
                  </a:cubicBezTo>
                  <a:cubicBezTo>
                    <a:pt x="1194" y="330"/>
                    <a:pt x="1194" y="356"/>
                    <a:pt x="1194" y="402"/>
                  </a:cubicBezTo>
                  <a:cubicBezTo>
                    <a:pt x="1194" y="554"/>
                    <a:pt x="1188" y="646"/>
                    <a:pt x="1108" y="772"/>
                  </a:cubicBezTo>
                  <a:cubicBezTo>
                    <a:pt x="1095" y="792"/>
                    <a:pt x="1089" y="811"/>
                    <a:pt x="1082" y="831"/>
                  </a:cubicBezTo>
                  <a:cubicBezTo>
                    <a:pt x="1069" y="851"/>
                    <a:pt x="1042" y="844"/>
                    <a:pt x="1023" y="857"/>
                  </a:cubicBezTo>
                  <a:cubicBezTo>
                    <a:pt x="930" y="917"/>
                    <a:pt x="864" y="963"/>
                    <a:pt x="831" y="1062"/>
                  </a:cubicBezTo>
                  <a:cubicBezTo>
                    <a:pt x="805" y="1135"/>
                    <a:pt x="765" y="1161"/>
                    <a:pt x="726" y="1220"/>
                  </a:cubicBezTo>
                  <a:cubicBezTo>
                    <a:pt x="693" y="1273"/>
                    <a:pt x="693" y="1313"/>
                    <a:pt x="660" y="1365"/>
                  </a:cubicBezTo>
                  <a:cubicBezTo>
                    <a:pt x="620" y="1418"/>
                    <a:pt x="587" y="1438"/>
                    <a:pt x="535" y="1484"/>
                  </a:cubicBezTo>
                  <a:cubicBezTo>
                    <a:pt x="449" y="1557"/>
                    <a:pt x="409" y="1616"/>
                    <a:pt x="363" y="1708"/>
                  </a:cubicBezTo>
                  <a:lnTo>
                    <a:pt x="363" y="1708"/>
                  </a:lnTo>
                  <a:cubicBezTo>
                    <a:pt x="323" y="1669"/>
                    <a:pt x="317" y="1609"/>
                    <a:pt x="264" y="1596"/>
                  </a:cubicBezTo>
                  <a:cubicBezTo>
                    <a:pt x="178" y="1577"/>
                    <a:pt x="125" y="1596"/>
                    <a:pt x="53" y="1563"/>
                  </a:cubicBezTo>
                  <a:cubicBezTo>
                    <a:pt x="0" y="1537"/>
                    <a:pt x="20" y="1471"/>
                    <a:pt x="0" y="1411"/>
                  </a:cubicBezTo>
                  <a:lnTo>
                    <a:pt x="0" y="1411"/>
                  </a:lnTo>
                  <a:cubicBezTo>
                    <a:pt x="7" y="1365"/>
                    <a:pt x="40" y="1319"/>
                    <a:pt x="40" y="1273"/>
                  </a:cubicBezTo>
                  <a:cubicBezTo>
                    <a:pt x="40" y="1247"/>
                    <a:pt x="40" y="1234"/>
                    <a:pt x="40" y="1200"/>
                  </a:cubicBezTo>
                  <a:cubicBezTo>
                    <a:pt x="40" y="1141"/>
                    <a:pt x="99" y="1115"/>
                    <a:pt x="145" y="1075"/>
                  </a:cubicBezTo>
                  <a:cubicBezTo>
                    <a:pt x="185" y="1049"/>
                    <a:pt x="198" y="1022"/>
                    <a:pt x="238" y="1003"/>
                  </a:cubicBezTo>
                  <a:cubicBezTo>
                    <a:pt x="297" y="983"/>
                    <a:pt x="330" y="983"/>
                    <a:pt x="376" y="950"/>
                  </a:cubicBezTo>
                  <a:cubicBezTo>
                    <a:pt x="422" y="917"/>
                    <a:pt x="422" y="877"/>
                    <a:pt x="455" y="831"/>
                  </a:cubicBezTo>
                  <a:cubicBezTo>
                    <a:pt x="502" y="785"/>
                    <a:pt x="508" y="739"/>
                    <a:pt x="521" y="673"/>
                  </a:cubicBezTo>
                  <a:cubicBezTo>
                    <a:pt x="535" y="620"/>
                    <a:pt x="554" y="594"/>
                    <a:pt x="554" y="541"/>
                  </a:cubicBezTo>
                  <a:cubicBezTo>
                    <a:pt x="554" y="521"/>
                    <a:pt x="548" y="508"/>
                    <a:pt x="541" y="488"/>
                  </a:cubicBezTo>
                  <a:cubicBezTo>
                    <a:pt x="561" y="475"/>
                    <a:pt x="561" y="468"/>
                    <a:pt x="574" y="462"/>
                  </a:cubicBezTo>
                  <a:cubicBezTo>
                    <a:pt x="600" y="449"/>
                    <a:pt x="634" y="442"/>
                    <a:pt x="634" y="416"/>
                  </a:cubicBezTo>
                  <a:cubicBezTo>
                    <a:pt x="634" y="369"/>
                    <a:pt x="594" y="356"/>
                    <a:pt x="594" y="310"/>
                  </a:cubicBezTo>
                  <a:cubicBezTo>
                    <a:pt x="594" y="284"/>
                    <a:pt x="627" y="284"/>
                    <a:pt x="640" y="264"/>
                  </a:cubicBezTo>
                  <a:cubicBezTo>
                    <a:pt x="653" y="238"/>
                    <a:pt x="666" y="224"/>
                    <a:pt x="680" y="191"/>
                  </a:cubicBezTo>
                  <a:cubicBezTo>
                    <a:pt x="693" y="139"/>
                    <a:pt x="706" y="112"/>
                    <a:pt x="739" y="66"/>
                  </a:cubicBezTo>
                  <a:cubicBezTo>
                    <a:pt x="759" y="33"/>
                    <a:pt x="792" y="33"/>
                    <a:pt x="831" y="26"/>
                  </a:cubicBezTo>
                  <a:cubicBezTo>
                    <a:pt x="891" y="13"/>
                    <a:pt x="891" y="7"/>
                    <a:pt x="95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6" name="Freeform 40"/>
            <p:cNvSpPr>
              <a:spLocks noChangeArrowheads="1"/>
            </p:cNvSpPr>
            <p:nvPr/>
          </p:nvSpPr>
          <p:spPr bwMode="auto">
            <a:xfrm>
              <a:off x="7383776" y="7069132"/>
              <a:ext cx="1968372" cy="1562100"/>
            </a:xfrm>
            <a:custGeom>
              <a:avLst/>
              <a:gdLst>
                <a:gd name="T0" fmla="*/ 1893 w 5469"/>
                <a:gd name="T1" fmla="*/ 1009 h 4340"/>
                <a:gd name="T2" fmla="*/ 1893 w 5469"/>
                <a:gd name="T3" fmla="*/ 1286 h 4340"/>
                <a:gd name="T4" fmla="*/ 1853 w 5469"/>
                <a:gd name="T5" fmla="*/ 1556 h 4340"/>
                <a:gd name="T6" fmla="*/ 1801 w 5469"/>
                <a:gd name="T7" fmla="*/ 1932 h 4340"/>
                <a:gd name="T8" fmla="*/ 1458 w 5469"/>
                <a:gd name="T9" fmla="*/ 2011 h 4340"/>
                <a:gd name="T10" fmla="*/ 1141 w 5469"/>
                <a:gd name="T11" fmla="*/ 2011 h 4340"/>
                <a:gd name="T12" fmla="*/ 930 w 5469"/>
                <a:gd name="T13" fmla="*/ 1991 h 4340"/>
                <a:gd name="T14" fmla="*/ 745 w 5469"/>
                <a:gd name="T15" fmla="*/ 2018 h 4340"/>
                <a:gd name="T16" fmla="*/ 376 w 5469"/>
                <a:gd name="T17" fmla="*/ 2123 h 4340"/>
                <a:gd name="T18" fmla="*/ 257 w 5469"/>
                <a:gd name="T19" fmla="*/ 2235 h 4340"/>
                <a:gd name="T20" fmla="*/ 125 w 5469"/>
                <a:gd name="T21" fmla="*/ 2341 h 4340"/>
                <a:gd name="T22" fmla="*/ 0 w 5469"/>
                <a:gd name="T23" fmla="*/ 2605 h 4340"/>
                <a:gd name="T24" fmla="*/ 132 w 5469"/>
                <a:gd name="T25" fmla="*/ 2638 h 4340"/>
                <a:gd name="T26" fmla="*/ 541 w 5469"/>
                <a:gd name="T27" fmla="*/ 2691 h 4340"/>
                <a:gd name="T28" fmla="*/ 759 w 5469"/>
                <a:gd name="T29" fmla="*/ 2783 h 4340"/>
                <a:gd name="T30" fmla="*/ 792 w 5469"/>
                <a:gd name="T31" fmla="*/ 2948 h 4340"/>
                <a:gd name="T32" fmla="*/ 1247 w 5469"/>
                <a:gd name="T33" fmla="*/ 2882 h 4340"/>
                <a:gd name="T34" fmla="*/ 1524 w 5469"/>
                <a:gd name="T35" fmla="*/ 2862 h 4340"/>
                <a:gd name="T36" fmla="*/ 1741 w 5469"/>
                <a:gd name="T37" fmla="*/ 3073 h 4340"/>
                <a:gd name="T38" fmla="*/ 1761 w 5469"/>
                <a:gd name="T39" fmla="*/ 3449 h 4340"/>
                <a:gd name="T40" fmla="*/ 2025 w 5469"/>
                <a:gd name="T41" fmla="*/ 3693 h 4340"/>
                <a:gd name="T42" fmla="*/ 1999 w 5469"/>
                <a:gd name="T43" fmla="*/ 4161 h 4340"/>
                <a:gd name="T44" fmla="*/ 2309 w 5469"/>
                <a:gd name="T45" fmla="*/ 4201 h 4340"/>
                <a:gd name="T46" fmla="*/ 2553 w 5469"/>
                <a:gd name="T47" fmla="*/ 4188 h 4340"/>
                <a:gd name="T48" fmla="*/ 2783 w 5469"/>
                <a:gd name="T49" fmla="*/ 4201 h 4340"/>
                <a:gd name="T50" fmla="*/ 3648 w 5469"/>
                <a:gd name="T51" fmla="*/ 4069 h 4340"/>
                <a:gd name="T52" fmla="*/ 3971 w 5469"/>
                <a:gd name="T53" fmla="*/ 3845 h 4340"/>
                <a:gd name="T54" fmla="*/ 4241 w 5469"/>
                <a:gd name="T55" fmla="*/ 3554 h 4340"/>
                <a:gd name="T56" fmla="*/ 4281 w 5469"/>
                <a:gd name="T57" fmla="*/ 3343 h 4340"/>
                <a:gd name="T58" fmla="*/ 4617 w 5469"/>
                <a:gd name="T59" fmla="*/ 3093 h 4340"/>
                <a:gd name="T60" fmla="*/ 4795 w 5469"/>
                <a:gd name="T61" fmla="*/ 2684 h 4340"/>
                <a:gd name="T62" fmla="*/ 4875 w 5469"/>
                <a:gd name="T63" fmla="*/ 2559 h 4340"/>
                <a:gd name="T64" fmla="*/ 4921 w 5469"/>
                <a:gd name="T65" fmla="*/ 2334 h 4340"/>
                <a:gd name="T66" fmla="*/ 5191 w 5469"/>
                <a:gd name="T67" fmla="*/ 2143 h 4340"/>
                <a:gd name="T68" fmla="*/ 5257 w 5469"/>
                <a:gd name="T69" fmla="*/ 1939 h 4340"/>
                <a:gd name="T70" fmla="*/ 5369 w 5469"/>
                <a:gd name="T71" fmla="*/ 1516 h 4340"/>
                <a:gd name="T72" fmla="*/ 5231 w 5469"/>
                <a:gd name="T73" fmla="*/ 1002 h 4340"/>
                <a:gd name="T74" fmla="*/ 4888 w 5469"/>
                <a:gd name="T75" fmla="*/ 976 h 4340"/>
                <a:gd name="T76" fmla="*/ 4729 w 5469"/>
                <a:gd name="T77" fmla="*/ 725 h 4340"/>
                <a:gd name="T78" fmla="*/ 4386 w 5469"/>
                <a:gd name="T79" fmla="*/ 587 h 4340"/>
                <a:gd name="T80" fmla="*/ 4057 w 5469"/>
                <a:gd name="T81" fmla="*/ 329 h 4340"/>
                <a:gd name="T82" fmla="*/ 3733 w 5469"/>
                <a:gd name="T83" fmla="*/ 257 h 4340"/>
                <a:gd name="T84" fmla="*/ 3707 w 5469"/>
                <a:gd name="T85" fmla="*/ 59 h 4340"/>
                <a:gd name="T86" fmla="*/ 3509 w 5469"/>
                <a:gd name="T87" fmla="*/ 0 h 4340"/>
                <a:gd name="T88" fmla="*/ 3305 w 5469"/>
                <a:gd name="T89" fmla="*/ 59 h 4340"/>
                <a:gd name="T90" fmla="*/ 2737 w 5469"/>
                <a:gd name="T91" fmla="*/ 369 h 4340"/>
                <a:gd name="T92" fmla="*/ 2546 w 5469"/>
                <a:gd name="T93" fmla="*/ 257 h 4340"/>
                <a:gd name="T94" fmla="*/ 2131 w 5469"/>
                <a:gd name="T95" fmla="*/ 494 h 4340"/>
                <a:gd name="T96" fmla="*/ 2018 w 5469"/>
                <a:gd name="T97" fmla="*/ 771 h 4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69" h="4340">
                  <a:moveTo>
                    <a:pt x="1985" y="817"/>
                  </a:moveTo>
                  <a:lnTo>
                    <a:pt x="1985" y="817"/>
                  </a:lnTo>
                  <a:cubicBezTo>
                    <a:pt x="1979" y="897"/>
                    <a:pt x="1893" y="930"/>
                    <a:pt x="1893" y="1009"/>
                  </a:cubicBezTo>
                  <a:cubicBezTo>
                    <a:pt x="1893" y="1061"/>
                    <a:pt x="1939" y="1088"/>
                    <a:pt x="1939" y="1141"/>
                  </a:cubicBezTo>
                  <a:cubicBezTo>
                    <a:pt x="1939" y="1167"/>
                    <a:pt x="1939" y="1187"/>
                    <a:pt x="1939" y="1213"/>
                  </a:cubicBezTo>
                  <a:cubicBezTo>
                    <a:pt x="1939" y="1246"/>
                    <a:pt x="1906" y="1259"/>
                    <a:pt x="1893" y="1286"/>
                  </a:cubicBezTo>
                  <a:cubicBezTo>
                    <a:pt x="1873" y="1338"/>
                    <a:pt x="1860" y="1365"/>
                    <a:pt x="1840" y="1417"/>
                  </a:cubicBezTo>
                  <a:cubicBezTo>
                    <a:pt x="1827" y="1444"/>
                    <a:pt x="1814" y="1451"/>
                    <a:pt x="1814" y="1484"/>
                  </a:cubicBezTo>
                  <a:cubicBezTo>
                    <a:pt x="1814" y="1516"/>
                    <a:pt x="1834" y="1523"/>
                    <a:pt x="1853" y="1556"/>
                  </a:cubicBezTo>
                  <a:cubicBezTo>
                    <a:pt x="1860" y="1576"/>
                    <a:pt x="1886" y="1589"/>
                    <a:pt x="1886" y="1615"/>
                  </a:cubicBezTo>
                  <a:cubicBezTo>
                    <a:pt x="1886" y="1695"/>
                    <a:pt x="1801" y="1721"/>
                    <a:pt x="1801" y="1800"/>
                  </a:cubicBezTo>
                  <a:cubicBezTo>
                    <a:pt x="1801" y="1853"/>
                    <a:pt x="1801" y="1879"/>
                    <a:pt x="1801" y="1932"/>
                  </a:cubicBezTo>
                  <a:cubicBezTo>
                    <a:pt x="1715" y="1932"/>
                    <a:pt x="1675" y="1965"/>
                    <a:pt x="1603" y="2005"/>
                  </a:cubicBezTo>
                  <a:cubicBezTo>
                    <a:pt x="1570" y="2018"/>
                    <a:pt x="1557" y="2044"/>
                    <a:pt x="1524" y="2044"/>
                  </a:cubicBezTo>
                  <a:cubicBezTo>
                    <a:pt x="1497" y="2044"/>
                    <a:pt x="1484" y="2018"/>
                    <a:pt x="1458" y="2011"/>
                  </a:cubicBezTo>
                  <a:cubicBezTo>
                    <a:pt x="1411" y="2005"/>
                    <a:pt x="1379" y="2005"/>
                    <a:pt x="1326" y="2005"/>
                  </a:cubicBezTo>
                  <a:cubicBezTo>
                    <a:pt x="1286" y="2005"/>
                    <a:pt x="1260" y="2011"/>
                    <a:pt x="1220" y="2011"/>
                  </a:cubicBezTo>
                  <a:cubicBezTo>
                    <a:pt x="1187" y="2011"/>
                    <a:pt x="1167" y="2011"/>
                    <a:pt x="1141" y="2011"/>
                  </a:cubicBezTo>
                  <a:cubicBezTo>
                    <a:pt x="1108" y="2011"/>
                    <a:pt x="1088" y="2011"/>
                    <a:pt x="1062" y="1998"/>
                  </a:cubicBezTo>
                  <a:cubicBezTo>
                    <a:pt x="1036" y="1985"/>
                    <a:pt x="1029" y="1952"/>
                    <a:pt x="996" y="1952"/>
                  </a:cubicBezTo>
                  <a:cubicBezTo>
                    <a:pt x="970" y="1952"/>
                    <a:pt x="956" y="1978"/>
                    <a:pt x="930" y="1991"/>
                  </a:cubicBezTo>
                  <a:cubicBezTo>
                    <a:pt x="904" y="2005"/>
                    <a:pt x="884" y="2011"/>
                    <a:pt x="851" y="2024"/>
                  </a:cubicBezTo>
                  <a:cubicBezTo>
                    <a:pt x="825" y="2044"/>
                    <a:pt x="818" y="2071"/>
                    <a:pt x="792" y="2090"/>
                  </a:cubicBezTo>
                  <a:cubicBezTo>
                    <a:pt x="785" y="2057"/>
                    <a:pt x="778" y="2018"/>
                    <a:pt x="745" y="2018"/>
                  </a:cubicBezTo>
                  <a:cubicBezTo>
                    <a:pt x="726" y="2018"/>
                    <a:pt x="719" y="2044"/>
                    <a:pt x="699" y="2051"/>
                  </a:cubicBezTo>
                  <a:cubicBezTo>
                    <a:pt x="633" y="2071"/>
                    <a:pt x="587" y="2084"/>
                    <a:pt x="521" y="2110"/>
                  </a:cubicBezTo>
                  <a:cubicBezTo>
                    <a:pt x="468" y="2110"/>
                    <a:pt x="435" y="2117"/>
                    <a:pt x="376" y="2123"/>
                  </a:cubicBezTo>
                  <a:cubicBezTo>
                    <a:pt x="356" y="2130"/>
                    <a:pt x="337" y="2130"/>
                    <a:pt x="317" y="2143"/>
                  </a:cubicBezTo>
                  <a:cubicBezTo>
                    <a:pt x="303" y="2150"/>
                    <a:pt x="303" y="2163"/>
                    <a:pt x="290" y="2183"/>
                  </a:cubicBezTo>
                  <a:cubicBezTo>
                    <a:pt x="284" y="2202"/>
                    <a:pt x="270" y="2216"/>
                    <a:pt x="257" y="2235"/>
                  </a:cubicBezTo>
                  <a:cubicBezTo>
                    <a:pt x="244" y="2268"/>
                    <a:pt x="231" y="2282"/>
                    <a:pt x="205" y="2301"/>
                  </a:cubicBezTo>
                  <a:cubicBezTo>
                    <a:pt x="185" y="2308"/>
                    <a:pt x="185" y="2328"/>
                    <a:pt x="165" y="2334"/>
                  </a:cubicBezTo>
                  <a:cubicBezTo>
                    <a:pt x="145" y="2341"/>
                    <a:pt x="132" y="2334"/>
                    <a:pt x="125" y="2341"/>
                  </a:cubicBezTo>
                  <a:cubicBezTo>
                    <a:pt x="86" y="2367"/>
                    <a:pt x="79" y="2400"/>
                    <a:pt x="73" y="2446"/>
                  </a:cubicBezTo>
                  <a:lnTo>
                    <a:pt x="73" y="2446"/>
                  </a:lnTo>
                  <a:cubicBezTo>
                    <a:pt x="20" y="2493"/>
                    <a:pt x="0" y="2539"/>
                    <a:pt x="0" y="2605"/>
                  </a:cubicBezTo>
                  <a:cubicBezTo>
                    <a:pt x="0" y="2644"/>
                    <a:pt x="20" y="2664"/>
                    <a:pt x="13" y="2704"/>
                  </a:cubicBezTo>
                  <a:lnTo>
                    <a:pt x="13" y="2704"/>
                  </a:lnTo>
                  <a:cubicBezTo>
                    <a:pt x="46" y="2664"/>
                    <a:pt x="79" y="2638"/>
                    <a:pt x="132" y="2638"/>
                  </a:cubicBezTo>
                  <a:cubicBezTo>
                    <a:pt x="158" y="2638"/>
                    <a:pt x="178" y="2651"/>
                    <a:pt x="198" y="2664"/>
                  </a:cubicBezTo>
                  <a:cubicBezTo>
                    <a:pt x="257" y="2691"/>
                    <a:pt x="297" y="2691"/>
                    <a:pt x="356" y="2697"/>
                  </a:cubicBezTo>
                  <a:cubicBezTo>
                    <a:pt x="429" y="2697"/>
                    <a:pt x="468" y="2691"/>
                    <a:pt x="541" y="2691"/>
                  </a:cubicBezTo>
                  <a:cubicBezTo>
                    <a:pt x="587" y="2691"/>
                    <a:pt x="613" y="2691"/>
                    <a:pt x="660" y="2697"/>
                  </a:cubicBezTo>
                  <a:cubicBezTo>
                    <a:pt x="680" y="2704"/>
                    <a:pt x="693" y="2710"/>
                    <a:pt x="712" y="2710"/>
                  </a:cubicBezTo>
                  <a:cubicBezTo>
                    <a:pt x="739" y="2724"/>
                    <a:pt x="759" y="2750"/>
                    <a:pt x="759" y="2783"/>
                  </a:cubicBezTo>
                  <a:cubicBezTo>
                    <a:pt x="759" y="2823"/>
                    <a:pt x="739" y="2842"/>
                    <a:pt x="739" y="2882"/>
                  </a:cubicBezTo>
                  <a:cubicBezTo>
                    <a:pt x="739" y="2895"/>
                    <a:pt x="752" y="2902"/>
                    <a:pt x="759" y="2915"/>
                  </a:cubicBezTo>
                  <a:cubicBezTo>
                    <a:pt x="765" y="2928"/>
                    <a:pt x="772" y="2948"/>
                    <a:pt x="792" y="2948"/>
                  </a:cubicBezTo>
                  <a:cubicBezTo>
                    <a:pt x="825" y="2948"/>
                    <a:pt x="838" y="2902"/>
                    <a:pt x="871" y="2902"/>
                  </a:cubicBezTo>
                  <a:cubicBezTo>
                    <a:pt x="910" y="2902"/>
                    <a:pt x="917" y="2941"/>
                    <a:pt x="930" y="2974"/>
                  </a:cubicBezTo>
                  <a:cubicBezTo>
                    <a:pt x="1042" y="2908"/>
                    <a:pt x="1121" y="2882"/>
                    <a:pt x="1247" y="2882"/>
                  </a:cubicBezTo>
                  <a:cubicBezTo>
                    <a:pt x="1286" y="2882"/>
                    <a:pt x="1313" y="2895"/>
                    <a:pt x="1352" y="2895"/>
                  </a:cubicBezTo>
                  <a:cubicBezTo>
                    <a:pt x="1398" y="2895"/>
                    <a:pt x="1411" y="2849"/>
                    <a:pt x="1458" y="2849"/>
                  </a:cubicBezTo>
                  <a:cubicBezTo>
                    <a:pt x="1484" y="2849"/>
                    <a:pt x="1497" y="2862"/>
                    <a:pt x="1524" y="2862"/>
                  </a:cubicBezTo>
                  <a:cubicBezTo>
                    <a:pt x="1563" y="2862"/>
                    <a:pt x="1590" y="2849"/>
                    <a:pt x="1629" y="2849"/>
                  </a:cubicBezTo>
                  <a:cubicBezTo>
                    <a:pt x="1695" y="2849"/>
                    <a:pt x="1741" y="2915"/>
                    <a:pt x="1741" y="2981"/>
                  </a:cubicBezTo>
                  <a:cubicBezTo>
                    <a:pt x="1741" y="3020"/>
                    <a:pt x="1741" y="3034"/>
                    <a:pt x="1741" y="3073"/>
                  </a:cubicBezTo>
                  <a:cubicBezTo>
                    <a:pt x="1741" y="3093"/>
                    <a:pt x="1761" y="3106"/>
                    <a:pt x="1761" y="3126"/>
                  </a:cubicBezTo>
                  <a:cubicBezTo>
                    <a:pt x="1761" y="3198"/>
                    <a:pt x="1735" y="3238"/>
                    <a:pt x="1735" y="3304"/>
                  </a:cubicBezTo>
                  <a:cubicBezTo>
                    <a:pt x="1735" y="3363"/>
                    <a:pt x="1748" y="3396"/>
                    <a:pt x="1761" y="3449"/>
                  </a:cubicBezTo>
                  <a:cubicBezTo>
                    <a:pt x="1788" y="3502"/>
                    <a:pt x="1807" y="3541"/>
                    <a:pt x="1860" y="3548"/>
                  </a:cubicBezTo>
                  <a:cubicBezTo>
                    <a:pt x="1913" y="3554"/>
                    <a:pt x="1959" y="3535"/>
                    <a:pt x="1992" y="3574"/>
                  </a:cubicBezTo>
                  <a:cubicBezTo>
                    <a:pt x="2025" y="3607"/>
                    <a:pt x="2018" y="3647"/>
                    <a:pt x="2025" y="3693"/>
                  </a:cubicBezTo>
                  <a:cubicBezTo>
                    <a:pt x="1893" y="4029"/>
                    <a:pt x="1893" y="4029"/>
                    <a:pt x="1893" y="4029"/>
                  </a:cubicBezTo>
                  <a:cubicBezTo>
                    <a:pt x="1906" y="4056"/>
                    <a:pt x="1933" y="4062"/>
                    <a:pt x="1959" y="4076"/>
                  </a:cubicBezTo>
                  <a:cubicBezTo>
                    <a:pt x="1992" y="4095"/>
                    <a:pt x="1999" y="4128"/>
                    <a:pt x="1999" y="4161"/>
                  </a:cubicBezTo>
                  <a:cubicBezTo>
                    <a:pt x="1999" y="4194"/>
                    <a:pt x="1999" y="4214"/>
                    <a:pt x="1999" y="4247"/>
                  </a:cubicBezTo>
                  <a:cubicBezTo>
                    <a:pt x="1999" y="4320"/>
                    <a:pt x="2097" y="4339"/>
                    <a:pt x="2170" y="4339"/>
                  </a:cubicBezTo>
                  <a:cubicBezTo>
                    <a:pt x="2243" y="4339"/>
                    <a:pt x="2229" y="4201"/>
                    <a:pt x="2309" y="4201"/>
                  </a:cubicBezTo>
                  <a:cubicBezTo>
                    <a:pt x="2315" y="4201"/>
                    <a:pt x="2322" y="4221"/>
                    <a:pt x="2328" y="4227"/>
                  </a:cubicBezTo>
                  <a:cubicBezTo>
                    <a:pt x="2348" y="4234"/>
                    <a:pt x="2361" y="4234"/>
                    <a:pt x="2388" y="4234"/>
                  </a:cubicBezTo>
                  <a:cubicBezTo>
                    <a:pt x="2454" y="4234"/>
                    <a:pt x="2487" y="4188"/>
                    <a:pt x="2553" y="4188"/>
                  </a:cubicBezTo>
                  <a:cubicBezTo>
                    <a:pt x="2592" y="4188"/>
                    <a:pt x="2612" y="4188"/>
                    <a:pt x="2652" y="4188"/>
                  </a:cubicBezTo>
                  <a:cubicBezTo>
                    <a:pt x="2698" y="4188"/>
                    <a:pt x="2737" y="4201"/>
                    <a:pt x="2783" y="4201"/>
                  </a:cubicBezTo>
                  <a:lnTo>
                    <a:pt x="2783" y="4201"/>
                  </a:lnTo>
                  <a:cubicBezTo>
                    <a:pt x="2856" y="4161"/>
                    <a:pt x="2902" y="4142"/>
                    <a:pt x="2981" y="4128"/>
                  </a:cubicBezTo>
                  <a:cubicBezTo>
                    <a:pt x="3113" y="4095"/>
                    <a:pt x="3192" y="4069"/>
                    <a:pt x="3331" y="4069"/>
                  </a:cubicBezTo>
                  <a:cubicBezTo>
                    <a:pt x="3450" y="4069"/>
                    <a:pt x="3522" y="4069"/>
                    <a:pt x="3648" y="4069"/>
                  </a:cubicBezTo>
                  <a:cubicBezTo>
                    <a:pt x="3694" y="4069"/>
                    <a:pt x="3727" y="4056"/>
                    <a:pt x="3773" y="4043"/>
                  </a:cubicBezTo>
                  <a:cubicBezTo>
                    <a:pt x="3826" y="4029"/>
                    <a:pt x="3872" y="4036"/>
                    <a:pt x="3911" y="3996"/>
                  </a:cubicBezTo>
                  <a:cubicBezTo>
                    <a:pt x="3951" y="3950"/>
                    <a:pt x="3938" y="3897"/>
                    <a:pt x="3971" y="3845"/>
                  </a:cubicBezTo>
                  <a:cubicBezTo>
                    <a:pt x="3991" y="3799"/>
                    <a:pt x="4004" y="3766"/>
                    <a:pt x="4023" y="3720"/>
                  </a:cubicBezTo>
                  <a:cubicBezTo>
                    <a:pt x="4043" y="3667"/>
                    <a:pt x="4043" y="3627"/>
                    <a:pt x="4090" y="3601"/>
                  </a:cubicBezTo>
                  <a:cubicBezTo>
                    <a:pt x="4142" y="3568"/>
                    <a:pt x="4182" y="3574"/>
                    <a:pt x="4241" y="3554"/>
                  </a:cubicBezTo>
                  <a:lnTo>
                    <a:pt x="4241" y="3554"/>
                  </a:lnTo>
                  <a:cubicBezTo>
                    <a:pt x="4248" y="3508"/>
                    <a:pt x="4281" y="3462"/>
                    <a:pt x="4281" y="3416"/>
                  </a:cubicBezTo>
                  <a:cubicBezTo>
                    <a:pt x="4281" y="3390"/>
                    <a:pt x="4281" y="3377"/>
                    <a:pt x="4281" y="3343"/>
                  </a:cubicBezTo>
                  <a:cubicBezTo>
                    <a:pt x="4281" y="3284"/>
                    <a:pt x="4340" y="3258"/>
                    <a:pt x="4386" y="3218"/>
                  </a:cubicBezTo>
                  <a:cubicBezTo>
                    <a:pt x="4426" y="3192"/>
                    <a:pt x="4439" y="3165"/>
                    <a:pt x="4479" y="3146"/>
                  </a:cubicBezTo>
                  <a:cubicBezTo>
                    <a:pt x="4538" y="3126"/>
                    <a:pt x="4571" y="3126"/>
                    <a:pt x="4617" y="3093"/>
                  </a:cubicBezTo>
                  <a:cubicBezTo>
                    <a:pt x="4663" y="3060"/>
                    <a:pt x="4663" y="3020"/>
                    <a:pt x="4696" y="2974"/>
                  </a:cubicBezTo>
                  <a:cubicBezTo>
                    <a:pt x="4743" y="2928"/>
                    <a:pt x="4749" y="2882"/>
                    <a:pt x="4762" y="2816"/>
                  </a:cubicBezTo>
                  <a:cubicBezTo>
                    <a:pt x="4776" y="2763"/>
                    <a:pt x="4795" y="2737"/>
                    <a:pt x="4795" y="2684"/>
                  </a:cubicBezTo>
                  <a:cubicBezTo>
                    <a:pt x="4795" y="2664"/>
                    <a:pt x="4789" y="2651"/>
                    <a:pt x="4782" y="2631"/>
                  </a:cubicBezTo>
                  <a:cubicBezTo>
                    <a:pt x="4802" y="2618"/>
                    <a:pt x="4802" y="2611"/>
                    <a:pt x="4815" y="2605"/>
                  </a:cubicBezTo>
                  <a:cubicBezTo>
                    <a:pt x="4841" y="2592"/>
                    <a:pt x="4875" y="2585"/>
                    <a:pt x="4875" y="2559"/>
                  </a:cubicBezTo>
                  <a:cubicBezTo>
                    <a:pt x="4875" y="2512"/>
                    <a:pt x="4835" y="2499"/>
                    <a:pt x="4835" y="2453"/>
                  </a:cubicBezTo>
                  <a:cubicBezTo>
                    <a:pt x="4835" y="2427"/>
                    <a:pt x="4868" y="2427"/>
                    <a:pt x="4881" y="2407"/>
                  </a:cubicBezTo>
                  <a:cubicBezTo>
                    <a:pt x="4894" y="2381"/>
                    <a:pt x="4907" y="2367"/>
                    <a:pt x="4921" y="2334"/>
                  </a:cubicBezTo>
                  <a:cubicBezTo>
                    <a:pt x="4934" y="2282"/>
                    <a:pt x="4947" y="2255"/>
                    <a:pt x="4980" y="2209"/>
                  </a:cubicBezTo>
                  <a:cubicBezTo>
                    <a:pt x="5000" y="2176"/>
                    <a:pt x="5033" y="2176"/>
                    <a:pt x="5072" y="2169"/>
                  </a:cubicBezTo>
                  <a:cubicBezTo>
                    <a:pt x="5132" y="2156"/>
                    <a:pt x="5132" y="2150"/>
                    <a:pt x="5191" y="2143"/>
                  </a:cubicBezTo>
                  <a:lnTo>
                    <a:pt x="5191" y="2143"/>
                  </a:lnTo>
                  <a:cubicBezTo>
                    <a:pt x="5191" y="2130"/>
                    <a:pt x="5184" y="2137"/>
                    <a:pt x="5184" y="2123"/>
                  </a:cubicBezTo>
                  <a:cubicBezTo>
                    <a:pt x="5184" y="2051"/>
                    <a:pt x="5257" y="2018"/>
                    <a:pt x="5257" y="1939"/>
                  </a:cubicBezTo>
                  <a:cubicBezTo>
                    <a:pt x="5257" y="1912"/>
                    <a:pt x="5244" y="1899"/>
                    <a:pt x="5244" y="1879"/>
                  </a:cubicBezTo>
                  <a:cubicBezTo>
                    <a:pt x="5244" y="1827"/>
                    <a:pt x="5290" y="1813"/>
                    <a:pt x="5303" y="1767"/>
                  </a:cubicBezTo>
                  <a:cubicBezTo>
                    <a:pt x="5336" y="1668"/>
                    <a:pt x="5330" y="1609"/>
                    <a:pt x="5369" y="1516"/>
                  </a:cubicBezTo>
                  <a:cubicBezTo>
                    <a:pt x="5409" y="1424"/>
                    <a:pt x="5468" y="1378"/>
                    <a:pt x="5468" y="1279"/>
                  </a:cubicBezTo>
                  <a:cubicBezTo>
                    <a:pt x="5468" y="1187"/>
                    <a:pt x="5389" y="1154"/>
                    <a:pt x="5330" y="1081"/>
                  </a:cubicBezTo>
                  <a:cubicBezTo>
                    <a:pt x="5297" y="1048"/>
                    <a:pt x="5283" y="1009"/>
                    <a:pt x="5231" y="1002"/>
                  </a:cubicBezTo>
                  <a:cubicBezTo>
                    <a:pt x="5178" y="989"/>
                    <a:pt x="5145" y="1009"/>
                    <a:pt x="5092" y="982"/>
                  </a:cubicBezTo>
                  <a:cubicBezTo>
                    <a:pt x="5059" y="969"/>
                    <a:pt x="5039" y="949"/>
                    <a:pt x="5000" y="949"/>
                  </a:cubicBezTo>
                  <a:cubicBezTo>
                    <a:pt x="4954" y="949"/>
                    <a:pt x="4934" y="976"/>
                    <a:pt x="4888" y="976"/>
                  </a:cubicBezTo>
                  <a:cubicBezTo>
                    <a:pt x="4875" y="976"/>
                    <a:pt x="4875" y="956"/>
                    <a:pt x="4868" y="936"/>
                  </a:cubicBezTo>
                  <a:cubicBezTo>
                    <a:pt x="4861" y="903"/>
                    <a:pt x="4848" y="890"/>
                    <a:pt x="4828" y="863"/>
                  </a:cubicBezTo>
                  <a:cubicBezTo>
                    <a:pt x="4795" y="811"/>
                    <a:pt x="4776" y="771"/>
                    <a:pt x="4729" y="725"/>
                  </a:cubicBezTo>
                  <a:cubicBezTo>
                    <a:pt x="4683" y="672"/>
                    <a:pt x="4624" y="692"/>
                    <a:pt x="4558" y="666"/>
                  </a:cubicBezTo>
                  <a:cubicBezTo>
                    <a:pt x="4518" y="652"/>
                    <a:pt x="4498" y="639"/>
                    <a:pt x="4459" y="626"/>
                  </a:cubicBezTo>
                  <a:cubicBezTo>
                    <a:pt x="4433" y="613"/>
                    <a:pt x="4413" y="593"/>
                    <a:pt x="4386" y="587"/>
                  </a:cubicBezTo>
                  <a:cubicBezTo>
                    <a:pt x="4366" y="573"/>
                    <a:pt x="4347" y="573"/>
                    <a:pt x="4334" y="554"/>
                  </a:cubicBezTo>
                  <a:cubicBezTo>
                    <a:pt x="4314" y="527"/>
                    <a:pt x="4314" y="501"/>
                    <a:pt x="4287" y="474"/>
                  </a:cubicBezTo>
                  <a:cubicBezTo>
                    <a:pt x="4208" y="395"/>
                    <a:pt x="4149" y="369"/>
                    <a:pt x="4057" y="329"/>
                  </a:cubicBezTo>
                  <a:cubicBezTo>
                    <a:pt x="4017" y="309"/>
                    <a:pt x="4004" y="270"/>
                    <a:pt x="3964" y="270"/>
                  </a:cubicBezTo>
                  <a:cubicBezTo>
                    <a:pt x="3905" y="270"/>
                    <a:pt x="3878" y="316"/>
                    <a:pt x="3826" y="316"/>
                  </a:cubicBezTo>
                  <a:cubicBezTo>
                    <a:pt x="3786" y="316"/>
                    <a:pt x="3773" y="276"/>
                    <a:pt x="3733" y="257"/>
                  </a:cubicBezTo>
                  <a:cubicBezTo>
                    <a:pt x="3707" y="237"/>
                    <a:pt x="3661" y="237"/>
                    <a:pt x="3661" y="204"/>
                  </a:cubicBezTo>
                  <a:cubicBezTo>
                    <a:pt x="3661" y="171"/>
                    <a:pt x="3667" y="145"/>
                    <a:pt x="3680" y="118"/>
                  </a:cubicBezTo>
                  <a:cubicBezTo>
                    <a:pt x="3687" y="92"/>
                    <a:pt x="3707" y="85"/>
                    <a:pt x="3707" y="59"/>
                  </a:cubicBezTo>
                  <a:cubicBezTo>
                    <a:pt x="3707" y="33"/>
                    <a:pt x="3674" y="33"/>
                    <a:pt x="3648" y="26"/>
                  </a:cubicBezTo>
                  <a:cubicBezTo>
                    <a:pt x="3628" y="19"/>
                    <a:pt x="3615" y="0"/>
                    <a:pt x="3595" y="0"/>
                  </a:cubicBezTo>
                  <a:cubicBezTo>
                    <a:pt x="3562" y="0"/>
                    <a:pt x="3542" y="0"/>
                    <a:pt x="3509" y="0"/>
                  </a:cubicBezTo>
                  <a:cubicBezTo>
                    <a:pt x="3483" y="0"/>
                    <a:pt x="3469" y="19"/>
                    <a:pt x="3436" y="19"/>
                  </a:cubicBezTo>
                  <a:cubicBezTo>
                    <a:pt x="3410" y="19"/>
                    <a:pt x="3397" y="19"/>
                    <a:pt x="3371" y="19"/>
                  </a:cubicBezTo>
                  <a:cubicBezTo>
                    <a:pt x="3344" y="19"/>
                    <a:pt x="3331" y="39"/>
                    <a:pt x="3305" y="59"/>
                  </a:cubicBezTo>
                  <a:cubicBezTo>
                    <a:pt x="3265" y="85"/>
                    <a:pt x="3245" y="105"/>
                    <a:pt x="3212" y="132"/>
                  </a:cubicBezTo>
                  <a:cubicBezTo>
                    <a:pt x="3146" y="191"/>
                    <a:pt x="3100" y="197"/>
                    <a:pt x="3028" y="230"/>
                  </a:cubicBezTo>
                  <a:cubicBezTo>
                    <a:pt x="2909" y="276"/>
                    <a:pt x="2856" y="343"/>
                    <a:pt x="2737" y="369"/>
                  </a:cubicBezTo>
                  <a:cubicBezTo>
                    <a:pt x="2704" y="375"/>
                    <a:pt x="2691" y="402"/>
                    <a:pt x="2658" y="402"/>
                  </a:cubicBezTo>
                  <a:cubicBezTo>
                    <a:pt x="2586" y="402"/>
                    <a:pt x="2572" y="329"/>
                    <a:pt x="2546" y="257"/>
                  </a:cubicBezTo>
                  <a:lnTo>
                    <a:pt x="2546" y="257"/>
                  </a:lnTo>
                  <a:cubicBezTo>
                    <a:pt x="2474" y="257"/>
                    <a:pt x="2434" y="230"/>
                    <a:pt x="2361" y="230"/>
                  </a:cubicBezTo>
                  <a:cubicBezTo>
                    <a:pt x="2289" y="230"/>
                    <a:pt x="2249" y="276"/>
                    <a:pt x="2216" y="336"/>
                  </a:cubicBezTo>
                  <a:cubicBezTo>
                    <a:pt x="2183" y="395"/>
                    <a:pt x="2150" y="428"/>
                    <a:pt x="2131" y="494"/>
                  </a:cubicBezTo>
                  <a:cubicBezTo>
                    <a:pt x="2131" y="507"/>
                    <a:pt x="2117" y="507"/>
                    <a:pt x="2111" y="520"/>
                  </a:cubicBezTo>
                  <a:cubicBezTo>
                    <a:pt x="2084" y="593"/>
                    <a:pt x="2091" y="646"/>
                    <a:pt x="2058" y="718"/>
                  </a:cubicBezTo>
                  <a:cubicBezTo>
                    <a:pt x="2045" y="738"/>
                    <a:pt x="2032" y="751"/>
                    <a:pt x="2018" y="771"/>
                  </a:cubicBezTo>
                  <a:cubicBezTo>
                    <a:pt x="2005" y="791"/>
                    <a:pt x="2005" y="811"/>
                    <a:pt x="1985" y="81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7" name="Freeform 41"/>
            <p:cNvSpPr>
              <a:spLocks noChangeArrowheads="1"/>
            </p:cNvSpPr>
            <p:nvPr/>
          </p:nvSpPr>
          <p:spPr bwMode="auto">
            <a:xfrm>
              <a:off x="6705958" y="8501057"/>
              <a:ext cx="1068318" cy="774700"/>
            </a:xfrm>
            <a:custGeom>
              <a:avLst/>
              <a:gdLst>
                <a:gd name="T0" fmla="*/ 738 w 2968"/>
                <a:gd name="T1" fmla="*/ 6 h 2151"/>
                <a:gd name="T2" fmla="*/ 481 w 2968"/>
                <a:gd name="T3" fmla="*/ 277 h 2151"/>
                <a:gd name="T4" fmla="*/ 310 w 2968"/>
                <a:gd name="T5" fmla="*/ 501 h 2151"/>
                <a:gd name="T6" fmla="*/ 159 w 2968"/>
                <a:gd name="T7" fmla="*/ 712 h 2151"/>
                <a:gd name="T8" fmla="*/ 139 w 2968"/>
                <a:gd name="T9" fmla="*/ 804 h 2151"/>
                <a:gd name="T10" fmla="*/ 33 w 2968"/>
                <a:gd name="T11" fmla="*/ 1391 h 2151"/>
                <a:gd name="T12" fmla="*/ 13 w 2968"/>
                <a:gd name="T13" fmla="*/ 1444 h 2151"/>
                <a:gd name="T14" fmla="*/ 7 w 2968"/>
                <a:gd name="T15" fmla="*/ 1503 h 2151"/>
                <a:gd name="T16" fmla="*/ 86 w 2968"/>
                <a:gd name="T17" fmla="*/ 1510 h 2151"/>
                <a:gd name="T18" fmla="*/ 224 w 2968"/>
                <a:gd name="T19" fmla="*/ 1484 h 2151"/>
                <a:gd name="T20" fmla="*/ 284 w 2968"/>
                <a:gd name="T21" fmla="*/ 1537 h 2151"/>
                <a:gd name="T22" fmla="*/ 363 w 2968"/>
                <a:gd name="T23" fmla="*/ 1741 h 2151"/>
                <a:gd name="T24" fmla="*/ 330 w 2968"/>
                <a:gd name="T25" fmla="*/ 1866 h 2151"/>
                <a:gd name="T26" fmla="*/ 455 w 2968"/>
                <a:gd name="T27" fmla="*/ 1873 h 2151"/>
                <a:gd name="T28" fmla="*/ 632 w 2968"/>
                <a:gd name="T29" fmla="*/ 1893 h 2151"/>
                <a:gd name="T30" fmla="*/ 857 w 2968"/>
                <a:gd name="T31" fmla="*/ 1932 h 2151"/>
                <a:gd name="T32" fmla="*/ 1226 w 2968"/>
                <a:gd name="T33" fmla="*/ 2071 h 2151"/>
                <a:gd name="T34" fmla="*/ 1358 w 2968"/>
                <a:gd name="T35" fmla="*/ 2150 h 2151"/>
                <a:gd name="T36" fmla="*/ 1463 w 2968"/>
                <a:gd name="T37" fmla="*/ 1978 h 2151"/>
                <a:gd name="T38" fmla="*/ 1734 w 2968"/>
                <a:gd name="T39" fmla="*/ 1813 h 2151"/>
                <a:gd name="T40" fmla="*/ 2321 w 2968"/>
                <a:gd name="T41" fmla="*/ 1932 h 2151"/>
                <a:gd name="T42" fmla="*/ 2631 w 2968"/>
                <a:gd name="T43" fmla="*/ 1945 h 2151"/>
                <a:gd name="T44" fmla="*/ 2664 w 2968"/>
                <a:gd name="T45" fmla="*/ 1906 h 2151"/>
                <a:gd name="T46" fmla="*/ 2750 w 2968"/>
                <a:gd name="T47" fmla="*/ 1721 h 2151"/>
                <a:gd name="T48" fmla="*/ 2763 w 2968"/>
                <a:gd name="T49" fmla="*/ 1602 h 2151"/>
                <a:gd name="T50" fmla="*/ 2895 w 2968"/>
                <a:gd name="T51" fmla="*/ 1583 h 2151"/>
                <a:gd name="T52" fmla="*/ 2967 w 2968"/>
                <a:gd name="T53" fmla="*/ 1569 h 2151"/>
                <a:gd name="T54" fmla="*/ 2842 w 2968"/>
                <a:gd name="T55" fmla="*/ 1405 h 2151"/>
                <a:gd name="T56" fmla="*/ 2756 w 2968"/>
                <a:gd name="T57" fmla="*/ 1411 h 2151"/>
                <a:gd name="T58" fmla="*/ 2684 w 2968"/>
                <a:gd name="T59" fmla="*/ 1180 h 2151"/>
                <a:gd name="T60" fmla="*/ 2446 w 2968"/>
                <a:gd name="T61" fmla="*/ 1154 h 2151"/>
                <a:gd name="T62" fmla="*/ 2440 w 2968"/>
                <a:gd name="T63" fmla="*/ 1028 h 2151"/>
                <a:gd name="T64" fmla="*/ 2374 w 2968"/>
                <a:gd name="T65" fmla="*/ 745 h 2151"/>
                <a:gd name="T66" fmla="*/ 2400 w 2968"/>
                <a:gd name="T67" fmla="*/ 633 h 2151"/>
                <a:gd name="T68" fmla="*/ 2387 w 2968"/>
                <a:gd name="T69" fmla="*/ 521 h 2151"/>
                <a:gd name="T70" fmla="*/ 2361 w 2968"/>
                <a:gd name="T71" fmla="*/ 409 h 2151"/>
                <a:gd name="T72" fmla="*/ 2235 w 2968"/>
                <a:gd name="T73" fmla="*/ 303 h 2151"/>
                <a:gd name="T74" fmla="*/ 2018 w 2968"/>
                <a:gd name="T75" fmla="*/ 244 h 2151"/>
                <a:gd name="T76" fmla="*/ 1833 w 2968"/>
                <a:gd name="T77" fmla="*/ 244 h 2151"/>
                <a:gd name="T78" fmla="*/ 1741 w 2968"/>
                <a:gd name="T79" fmla="*/ 125 h 2151"/>
                <a:gd name="T80" fmla="*/ 1411 w 2968"/>
                <a:gd name="T81" fmla="*/ 19 h 2151"/>
                <a:gd name="T82" fmla="*/ 1239 w 2968"/>
                <a:gd name="T83" fmla="*/ 0 h 2151"/>
                <a:gd name="T84" fmla="*/ 1088 w 2968"/>
                <a:gd name="T85" fmla="*/ 46 h 2151"/>
                <a:gd name="T86" fmla="*/ 929 w 2968"/>
                <a:gd name="T87" fmla="*/ 2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68" h="2151">
                  <a:moveTo>
                    <a:pt x="738" y="6"/>
                  </a:moveTo>
                  <a:lnTo>
                    <a:pt x="738" y="6"/>
                  </a:lnTo>
                  <a:cubicBezTo>
                    <a:pt x="672" y="79"/>
                    <a:pt x="613" y="99"/>
                    <a:pt x="534" y="151"/>
                  </a:cubicBezTo>
                  <a:cubicBezTo>
                    <a:pt x="487" y="178"/>
                    <a:pt x="487" y="224"/>
                    <a:pt x="481" y="277"/>
                  </a:cubicBezTo>
                  <a:cubicBezTo>
                    <a:pt x="474" y="316"/>
                    <a:pt x="462" y="336"/>
                    <a:pt x="449" y="376"/>
                  </a:cubicBezTo>
                  <a:cubicBezTo>
                    <a:pt x="416" y="442"/>
                    <a:pt x="363" y="448"/>
                    <a:pt x="310" y="501"/>
                  </a:cubicBezTo>
                  <a:cubicBezTo>
                    <a:pt x="284" y="534"/>
                    <a:pt x="290" y="560"/>
                    <a:pt x="264" y="593"/>
                  </a:cubicBezTo>
                  <a:cubicBezTo>
                    <a:pt x="218" y="640"/>
                    <a:pt x="178" y="653"/>
                    <a:pt x="159" y="712"/>
                  </a:cubicBezTo>
                  <a:cubicBezTo>
                    <a:pt x="152" y="752"/>
                    <a:pt x="145" y="765"/>
                    <a:pt x="139" y="804"/>
                  </a:cubicBezTo>
                  <a:lnTo>
                    <a:pt x="139" y="804"/>
                  </a:lnTo>
                  <a:cubicBezTo>
                    <a:pt x="33" y="1391"/>
                    <a:pt x="33" y="1391"/>
                    <a:pt x="33" y="1391"/>
                  </a:cubicBezTo>
                  <a:lnTo>
                    <a:pt x="33" y="1391"/>
                  </a:lnTo>
                  <a:cubicBezTo>
                    <a:pt x="33" y="1398"/>
                    <a:pt x="27" y="1405"/>
                    <a:pt x="27" y="1411"/>
                  </a:cubicBezTo>
                  <a:cubicBezTo>
                    <a:pt x="20" y="1424"/>
                    <a:pt x="13" y="1431"/>
                    <a:pt x="13" y="1444"/>
                  </a:cubicBezTo>
                  <a:cubicBezTo>
                    <a:pt x="7" y="1457"/>
                    <a:pt x="0" y="1464"/>
                    <a:pt x="0" y="1470"/>
                  </a:cubicBezTo>
                  <a:cubicBezTo>
                    <a:pt x="0" y="1484"/>
                    <a:pt x="7" y="1497"/>
                    <a:pt x="7" y="1503"/>
                  </a:cubicBezTo>
                  <a:lnTo>
                    <a:pt x="7" y="1503"/>
                  </a:lnTo>
                  <a:cubicBezTo>
                    <a:pt x="33" y="1503"/>
                    <a:pt x="60" y="1510"/>
                    <a:pt x="86" y="1510"/>
                  </a:cubicBezTo>
                  <a:cubicBezTo>
                    <a:pt x="132" y="1497"/>
                    <a:pt x="159" y="1477"/>
                    <a:pt x="205" y="1477"/>
                  </a:cubicBezTo>
                  <a:cubicBezTo>
                    <a:pt x="211" y="1477"/>
                    <a:pt x="218" y="1477"/>
                    <a:pt x="224" y="1484"/>
                  </a:cubicBezTo>
                  <a:cubicBezTo>
                    <a:pt x="231" y="1490"/>
                    <a:pt x="238" y="1497"/>
                    <a:pt x="244" y="1503"/>
                  </a:cubicBezTo>
                  <a:cubicBezTo>
                    <a:pt x="251" y="1523"/>
                    <a:pt x="277" y="1517"/>
                    <a:pt x="284" y="1537"/>
                  </a:cubicBezTo>
                  <a:cubicBezTo>
                    <a:pt x="290" y="1556"/>
                    <a:pt x="290" y="1576"/>
                    <a:pt x="297" y="1602"/>
                  </a:cubicBezTo>
                  <a:cubicBezTo>
                    <a:pt x="317" y="1662"/>
                    <a:pt x="363" y="1682"/>
                    <a:pt x="363" y="1741"/>
                  </a:cubicBezTo>
                  <a:cubicBezTo>
                    <a:pt x="363" y="1794"/>
                    <a:pt x="343" y="1827"/>
                    <a:pt x="330" y="1866"/>
                  </a:cubicBezTo>
                  <a:lnTo>
                    <a:pt x="330" y="1866"/>
                  </a:lnTo>
                  <a:cubicBezTo>
                    <a:pt x="350" y="1866"/>
                    <a:pt x="363" y="1873"/>
                    <a:pt x="376" y="1873"/>
                  </a:cubicBezTo>
                  <a:cubicBezTo>
                    <a:pt x="409" y="1873"/>
                    <a:pt x="422" y="1873"/>
                    <a:pt x="455" y="1873"/>
                  </a:cubicBezTo>
                  <a:cubicBezTo>
                    <a:pt x="494" y="1873"/>
                    <a:pt x="507" y="1840"/>
                    <a:pt x="547" y="1840"/>
                  </a:cubicBezTo>
                  <a:cubicBezTo>
                    <a:pt x="586" y="1840"/>
                    <a:pt x="599" y="1879"/>
                    <a:pt x="632" y="1893"/>
                  </a:cubicBezTo>
                  <a:cubicBezTo>
                    <a:pt x="685" y="1919"/>
                    <a:pt x="718" y="1932"/>
                    <a:pt x="777" y="1932"/>
                  </a:cubicBezTo>
                  <a:cubicBezTo>
                    <a:pt x="810" y="1932"/>
                    <a:pt x="824" y="1932"/>
                    <a:pt x="857" y="1932"/>
                  </a:cubicBezTo>
                  <a:cubicBezTo>
                    <a:pt x="909" y="1932"/>
                    <a:pt x="929" y="1959"/>
                    <a:pt x="982" y="1972"/>
                  </a:cubicBezTo>
                  <a:cubicBezTo>
                    <a:pt x="1081" y="1998"/>
                    <a:pt x="1134" y="2031"/>
                    <a:pt x="1226" y="2071"/>
                  </a:cubicBezTo>
                  <a:cubicBezTo>
                    <a:pt x="1252" y="2084"/>
                    <a:pt x="1272" y="2091"/>
                    <a:pt x="1299" y="2104"/>
                  </a:cubicBezTo>
                  <a:cubicBezTo>
                    <a:pt x="1318" y="2123"/>
                    <a:pt x="1332" y="2150"/>
                    <a:pt x="1358" y="2150"/>
                  </a:cubicBezTo>
                  <a:cubicBezTo>
                    <a:pt x="1404" y="2150"/>
                    <a:pt x="1431" y="2110"/>
                    <a:pt x="1444" y="2064"/>
                  </a:cubicBezTo>
                  <a:cubicBezTo>
                    <a:pt x="1457" y="2038"/>
                    <a:pt x="1444" y="2005"/>
                    <a:pt x="1463" y="1978"/>
                  </a:cubicBezTo>
                  <a:cubicBezTo>
                    <a:pt x="1477" y="1965"/>
                    <a:pt x="1496" y="1965"/>
                    <a:pt x="1516" y="1959"/>
                  </a:cubicBezTo>
                  <a:cubicBezTo>
                    <a:pt x="1615" y="1925"/>
                    <a:pt x="1635" y="1813"/>
                    <a:pt x="1734" y="1813"/>
                  </a:cubicBezTo>
                  <a:cubicBezTo>
                    <a:pt x="1899" y="1813"/>
                    <a:pt x="1985" y="1846"/>
                    <a:pt x="2143" y="1886"/>
                  </a:cubicBezTo>
                  <a:cubicBezTo>
                    <a:pt x="2216" y="1906"/>
                    <a:pt x="2248" y="1932"/>
                    <a:pt x="2321" y="1932"/>
                  </a:cubicBezTo>
                  <a:cubicBezTo>
                    <a:pt x="2354" y="1932"/>
                    <a:pt x="2367" y="1912"/>
                    <a:pt x="2393" y="1912"/>
                  </a:cubicBezTo>
                  <a:cubicBezTo>
                    <a:pt x="2492" y="1912"/>
                    <a:pt x="2532" y="1932"/>
                    <a:pt x="2631" y="1945"/>
                  </a:cubicBezTo>
                  <a:lnTo>
                    <a:pt x="2631" y="1945"/>
                  </a:lnTo>
                  <a:cubicBezTo>
                    <a:pt x="2644" y="1932"/>
                    <a:pt x="2657" y="1925"/>
                    <a:pt x="2664" y="1906"/>
                  </a:cubicBezTo>
                  <a:cubicBezTo>
                    <a:pt x="2684" y="1860"/>
                    <a:pt x="2671" y="1827"/>
                    <a:pt x="2697" y="1780"/>
                  </a:cubicBezTo>
                  <a:cubicBezTo>
                    <a:pt x="2710" y="1754"/>
                    <a:pt x="2750" y="1748"/>
                    <a:pt x="2750" y="1721"/>
                  </a:cubicBezTo>
                  <a:cubicBezTo>
                    <a:pt x="2750" y="1662"/>
                    <a:pt x="2690" y="1655"/>
                    <a:pt x="2651" y="1616"/>
                  </a:cubicBezTo>
                  <a:cubicBezTo>
                    <a:pt x="2690" y="1616"/>
                    <a:pt x="2717" y="1609"/>
                    <a:pt x="2763" y="1602"/>
                  </a:cubicBezTo>
                  <a:cubicBezTo>
                    <a:pt x="2783" y="1596"/>
                    <a:pt x="2789" y="1563"/>
                    <a:pt x="2816" y="1563"/>
                  </a:cubicBezTo>
                  <a:cubicBezTo>
                    <a:pt x="2849" y="1563"/>
                    <a:pt x="2862" y="1583"/>
                    <a:pt x="2895" y="1583"/>
                  </a:cubicBezTo>
                  <a:cubicBezTo>
                    <a:pt x="2921" y="1583"/>
                    <a:pt x="2948" y="1583"/>
                    <a:pt x="2967" y="1569"/>
                  </a:cubicBezTo>
                  <a:lnTo>
                    <a:pt x="2967" y="1569"/>
                  </a:lnTo>
                  <a:cubicBezTo>
                    <a:pt x="2948" y="1510"/>
                    <a:pt x="2928" y="1477"/>
                    <a:pt x="2915" y="1411"/>
                  </a:cubicBezTo>
                  <a:cubicBezTo>
                    <a:pt x="2888" y="1411"/>
                    <a:pt x="2875" y="1405"/>
                    <a:pt x="2842" y="1405"/>
                  </a:cubicBezTo>
                  <a:cubicBezTo>
                    <a:pt x="2829" y="1405"/>
                    <a:pt x="2822" y="1411"/>
                    <a:pt x="2809" y="1411"/>
                  </a:cubicBezTo>
                  <a:cubicBezTo>
                    <a:pt x="2789" y="1411"/>
                    <a:pt x="2776" y="1411"/>
                    <a:pt x="2756" y="1411"/>
                  </a:cubicBezTo>
                  <a:cubicBezTo>
                    <a:pt x="2763" y="1345"/>
                    <a:pt x="2789" y="1312"/>
                    <a:pt x="2789" y="1246"/>
                  </a:cubicBezTo>
                  <a:cubicBezTo>
                    <a:pt x="2789" y="1200"/>
                    <a:pt x="2730" y="1200"/>
                    <a:pt x="2684" y="1180"/>
                  </a:cubicBezTo>
                  <a:cubicBezTo>
                    <a:pt x="2644" y="1154"/>
                    <a:pt x="2618" y="1134"/>
                    <a:pt x="2572" y="1134"/>
                  </a:cubicBezTo>
                  <a:cubicBezTo>
                    <a:pt x="2519" y="1134"/>
                    <a:pt x="2499" y="1154"/>
                    <a:pt x="2446" y="1154"/>
                  </a:cubicBezTo>
                  <a:cubicBezTo>
                    <a:pt x="2440" y="1154"/>
                    <a:pt x="2433" y="1147"/>
                    <a:pt x="2433" y="1147"/>
                  </a:cubicBezTo>
                  <a:cubicBezTo>
                    <a:pt x="2433" y="1101"/>
                    <a:pt x="2440" y="1075"/>
                    <a:pt x="2440" y="1028"/>
                  </a:cubicBezTo>
                  <a:cubicBezTo>
                    <a:pt x="2440" y="969"/>
                    <a:pt x="2446" y="930"/>
                    <a:pt x="2427" y="870"/>
                  </a:cubicBezTo>
                  <a:cubicBezTo>
                    <a:pt x="2407" y="817"/>
                    <a:pt x="2374" y="798"/>
                    <a:pt x="2374" y="745"/>
                  </a:cubicBezTo>
                  <a:cubicBezTo>
                    <a:pt x="2374" y="712"/>
                    <a:pt x="2400" y="699"/>
                    <a:pt x="2413" y="666"/>
                  </a:cubicBezTo>
                  <a:cubicBezTo>
                    <a:pt x="2413" y="653"/>
                    <a:pt x="2407" y="646"/>
                    <a:pt x="2400" y="633"/>
                  </a:cubicBezTo>
                  <a:cubicBezTo>
                    <a:pt x="2400" y="613"/>
                    <a:pt x="2400" y="600"/>
                    <a:pt x="2400" y="580"/>
                  </a:cubicBezTo>
                  <a:cubicBezTo>
                    <a:pt x="2393" y="560"/>
                    <a:pt x="2387" y="541"/>
                    <a:pt x="2387" y="521"/>
                  </a:cubicBezTo>
                  <a:cubicBezTo>
                    <a:pt x="2380" y="488"/>
                    <a:pt x="2374" y="474"/>
                    <a:pt x="2374" y="448"/>
                  </a:cubicBezTo>
                  <a:cubicBezTo>
                    <a:pt x="2367" y="435"/>
                    <a:pt x="2367" y="422"/>
                    <a:pt x="2361" y="409"/>
                  </a:cubicBezTo>
                  <a:cubicBezTo>
                    <a:pt x="2354" y="389"/>
                    <a:pt x="2347" y="382"/>
                    <a:pt x="2341" y="362"/>
                  </a:cubicBezTo>
                  <a:cubicBezTo>
                    <a:pt x="2308" y="329"/>
                    <a:pt x="2268" y="329"/>
                    <a:pt x="2235" y="303"/>
                  </a:cubicBezTo>
                  <a:cubicBezTo>
                    <a:pt x="2202" y="277"/>
                    <a:pt x="2202" y="224"/>
                    <a:pt x="2156" y="224"/>
                  </a:cubicBezTo>
                  <a:cubicBezTo>
                    <a:pt x="2103" y="224"/>
                    <a:pt x="2070" y="244"/>
                    <a:pt x="2018" y="244"/>
                  </a:cubicBezTo>
                  <a:cubicBezTo>
                    <a:pt x="1978" y="244"/>
                    <a:pt x="1958" y="211"/>
                    <a:pt x="1919" y="211"/>
                  </a:cubicBezTo>
                  <a:cubicBezTo>
                    <a:pt x="1886" y="211"/>
                    <a:pt x="1873" y="244"/>
                    <a:pt x="1833" y="244"/>
                  </a:cubicBezTo>
                  <a:cubicBezTo>
                    <a:pt x="1800" y="244"/>
                    <a:pt x="1787" y="204"/>
                    <a:pt x="1767" y="171"/>
                  </a:cubicBezTo>
                  <a:cubicBezTo>
                    <a:pt x="1760" y="151"/>
                    <a:pt x="1760" y="125"/>
                    <a:pt x="1741" y="125"/>
                  </a:cubicBezTo>
                  <a:cubicBezTo>
                    <a:pt x="1701" y="125"/>
                    <a:pt x="1681" y="151"/>
                    <a:pt x="1642" y="151"/>
                  </a:cubicBezTo>
                  <a:cubicBezTo>
                    <a:pt x="1543" y="151"/>
                    <a:pt x="1510" y="19"/>
                    <a:pt x="1411" y="19"/>
                  </a:cubicBezTo>
                  <a:cubicBezTo>
                    <a:pt x="1378" y="19"/>
                    <a:pt x="1364" y="19"/>
                    <a:pt x="1338" y="19"/>
                  </a:cubicBezTo>
                  <a:cubicBezTo>
                    <a:pt x="1299" y="19"/>
                    <a:pt x="1279" y="0"/>
                    <a:pt x="1239" y="0"/>
                  </a:cubicBezTo>
                  <a:cubicBezTo>
                    <a:pt x="1206" y="0"/>
                    <a:pt x="1193" y="0"/>
                    <a:pt x="1160" y="0"/>
                  </a:cubicBezTo>
                  <a:cubicBezTo>
                    <a:pt x="1127" y="0"/>
                    <a:pt x="1120" y="46"/>
                    <a:pt x="1088" y="46"/>
                  </a:cubicBezTo>
                  <a:cubicBezTo>
                    <a:pt x="1061" y="46"/>
                    <a:pt x="1055" y="26"/>
                    <a:pt x="1028" y="26"/>
                  </a:cubicBezTo>
                  <a:cubicBezTo>
                    <a:pt x="989" y="26"/>
                    <a:pt x="969" y="26"/>
                    <a:pt x="929" y="26"/>
                  </a:cubicBezTo>
                  <a:cubicBezTo>
                    <a:pt x="738" y="6"/>
                    <a:pt x="738" y="6"/>
                    <a:pt x="738" y="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8" name="Freeform 42"/>
            <p:cNvSpPr>
              <a:spLocks noChangeArrowheads="1"/>
            </p:cNvSpPr>
            <p:nvPr/>
          </p:nvSpPr>
          <p:spPr bwMode="auto">
            <a:xfrm>
              <a:off x="6972641" y="8018457"/>
              <a:ext cx="1484216" cy="1047750"/>
            </a:xfrm>
            <a:custGeom>
              <a:avLst/>
              <a:gdLst>
                <a:gd name="T0" fmla="*/ 1154 w 4123"/>
                <a:gd name="T1" fmla="*/ 66 h 2909"/>
                <a:gd name="T2" fmla="*/ 1062 w 4123"/>
                <a:gd name="T3" fmla="*/ 198 h 2909"/>
                <a:gd name="T4" fmla="*/ 963 w 4123"/>
                <a:gd name="T5" fmla="*/ 257 h 2909"/>
                <a:gd name="T6" fmla="*/ 851 w 4123"/>
                <a:gd name="T7" fmla="*/ 356 h 2909"/>
                <a:gd name="T8" fmla="*/ 785 w 4123"/>
                <a:gd name="T9" fmla="*/ 501 h 2909"/>
                <a:gd name="T10" fmla="*/ 673 w 4123"/>
                <a:gd name="T11" fmla="*/ 620 h 2909"/>
                <a:gd name="T12" fmla="*/ 455 w 4123"/>
                <a:gd name="T13" fmla="*/ 1029 h 2909"/>
                <a:gd name="T14" fmla="*/ 152 w 4123"/>
                <a:gd name="T15" fmla="*/ 1213 h 2909"/>
                <a:gd name="T16" fmla="*/ 0 w 4123"/>
                <a:gd name="T17" fmla="*/ 1345 h 2909"/>
                <a:gd name="T18" fmla="*/ 290 w 4123"/>
                <a:gd name="T19" fmla="*/ 1365 h 2909"/>
                <a:gd name="T20" fmla="*/ 422 w 4123"/>
                <a:gd name="T21" fmla="*/ 1339 h 2909"/>
                <a:gd name="T22" fmla="*/ 600 w 4123"/>
                <a:gd name="T23" fmla="*/ 1358 h 2909"/>
                <a:gd name="T24" fmla="*/ 904 w 4123"/>
                <a:gd name="T25" fmla="*/ 1490 h 2909"/>
                <a:gd name="T26" fmla="*/ 1029 w 4123"/>
                <a:gd name="T27" fmla="*/ 1510 h 2909"/>
                <a:gd name="T28" fmla="*/ 1181 w 4123"/>
                <a:gd name="T29" fmla="*/ 1550 h 2909"/>
                <a:gd name="T30" fmla="*/ 1418 w 4123"/>
                <a:gd name="T31" fmla="*/ 1563 h 2909"/>
                <a:gd name="T32" fmla="*/ 1603 w 4123"/>
                <a:gd name="T33" fmla="*/ 1701 h 2909"/>
                <a:gd name="T34" fmla="*/ 1636 w 4123"/>
                <a:gd name="T35" fmla="*/ 1787 h 2909"/>
                <a:gd name="T36" fmla="*/ 1662 w 4123"/>
                <a:gd name="T37" fmla="*/ 1919 h 2909"/>
                <a:gd name="T38" fmla="*/ 1675 w 4123"/>
                <a:gd name="T39" fmla="*/ 2005 h 2909"/>
                <a:gd name="T40" fmla="*/ 1689 w 4123"/>
                <a:gd name="T41" fmla="*/ 2209 h 2909"/>
                <a:gd name="T42" fmla="*/ 1695 w 4123"/>
                <a:gd name="T43" fmla="*/ 2486 h 2909"/>
                <a:gd name="T44" fmla="*/ 1834 w 4123"/>
                <a:gd name="T45" fmla="*/ 2473 h 2909"/>
                <a:gd name="T46" fmla="*/ 2051 w 4123"/>
                <a:gd name="T47" fmla="*/ 2585 h 2909"/>
                <a:gd name="T48" fmla="*/ 2071 w 4123"/>
                <a:gd name="T49" fmla="*/ 2750 h 2909"/>
                <a:gd name="T50" fmla="*/ 2177 w 4123"/>
                <a:gd name="T51" fmla="*/ 2750 h 2909"/>
                <a:gd name="T52" fmla="*/ 2229 w 4123"/>
                <a:gd name="T53" fmla="*/ 2908 h 2909"/>
                <a:gd name="T54" fmla="*/ 2249 w 4123"/>
                <a:gd name="T55" fmla="*/ 2796 h 2909"/>
                <a:gd name="T56" fmla="*/ 2645 w 4123"/>
                <a:gd name="T57" fmla="*/ 2546 h 2909"/>
                <a:gd name="T58" fmla="*/ 3054 w 4123"/>
                <a:gd name="T59" fmla="*/ 2288 h 2909"/>
                <a:gd name="T60" fmla="*/ 3219 w 4123"/>
                <a:gd name="T61" fmla="*/ 2229 h 2909"/>
                <a:gd name="T62" fmla="*/ 3469 w 4123"/>
                <a:gd name="T63" fmla="*/ 2229 h 2909"/>
                <a:gd name="T64" fmla="*/ 3595 w 4123"/>
                <a:gd name="T65" fmla="*/ 2143 h 2909"/>
                <a:gd name="T66" fmla="*/ 3753 w 4123"/>
                <a:gd name="T67" fmla="*/ 2077 h 2909"/>
                <a:gd name="T68" fmla="*/ 3832 w 4123"/>
                <a:gd name="T69" fmla="*/ 2077 h 2909"/>
                <a:gd name="T70" fmla="*/ 3826 w 4123"/>
                <a:gd name="T71" fmla="*/ 2064 h 2909"/>
                <a:gd name="T72" fmla="*/ 3878 w 4123"/>
                <a:gd name="T73" fmla="*/ 1893 h 2909"/>
                <a:gd name="T74" fmla="*/ 4122 w 4123"/>
                <a:gd name="T75" fmla="*/ 1781 h 2909"/>
                <a:gd name="T76" fmla="*/ 4056 w 4123"/>
                <a:gd name="T77" fmla="*/ 1715 h 2909"/>
                <a:gd name="T78" fmla="*/ 3892 w 4123"/>
                <a:gd name="T79" fmla="*/ 1682 h 2909"/>
                <a:gd name="T80" fmla="*/ 3924 w 4123"/>
                <a:gd name="T81" fmla="*/ 1563 h 2909"/>
                <a:gd name="T82" fmla="*/ 3694 w 4123"/>
                <a:gd name="T83" fmla="*/ 1550 h 2909"/>
                <a:gd name="T84" fmla="*/ 3469 w 4123"/>
                <a:gd name="T85" fmla="*/ 1589 h 2909"/>
                <a:gd name="T86" fmla="*/ 3311 w 4123"/>
                <a:gd name="T87" fmla="*/ 1701 h 2909"/>
                <a:gd name="T88" fmla="*/ 3140 w 4123"/>
                <a:gd name="T89" fmla="*/ 1523 h 2909"/>
                <a:gd name="T90" fmla="*/ 3034 w 4123"/>
                <a:gd name="T91" fmla="*/ 1391 h 2909"/>
                <a:gd name="T92" fmla="*/ 3133 w 4123"/>
                <a:gd name="T93" fmla="*/ 936 h 2909"/>
                <a:gd name="T94" fmla="*/ 2902 w 4123"/>
                <a:gd name="T95" fmla="*/ 811 h 2909"/>
                <a:gd name="T96" fmla="*/ 2902 w 4123"/>
                <a:gd name="T97" fmla="*/ 488 h 2909"/>
                <a:gd name="T98" fmla="*/ 2882 w 4123"/>
                <a:gd name="T99" fmla="*/ 343 h 2909"/>
                <a:gd name="T100" fmla="*/ 2665 w 4123"/>
                <a:gd name="T101" fmla="*/ 224 h 2909"/>
                <a:gd name="T102" fmla="*/ 2493 w 4123"/>
                <a:gd name="T103" fmla="*/ 257 h 2909"/>
                <a:gd name="T104" fmla="*/ 2071 w 4123"/>
                <a:gd name="T105" fmla="*/ 336 h 2909"/>
                <a:gd name="T106" fmla="*/ 1933 w 4123"/>
                <a:gd name="T107" fmla="*/ 310 h 2909"/>
                <a:gd name="T108" fmla="*/ 1880 w 4123"/>
                <a:gd name="T109" fmla="*/ 244 h 2909"/>
                <a:gd name="T110" fmla="*/ 1853 w 4123"/>
                <a:gd name="T111" fmla="*/ 72 h 2909"/>
                <a:gd name="T112" fmla="*/ 1682 w 4123"/>
                <a:gd name="T113" fmla="*/ 53 h 2909"/>
                <a:gd name="T114" fmla="*/ 1339 w 4123"/>
                <a:gd name="T115" fmla="*/ 26 h 2909"/>
                <a:gd name="T116" fmla="*/ 1154 w 4123"/>
                <a:gd name="T117" fmla="*/ 66 h 2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123" h="2909">
                  <a:moveTo>
                    <a:pt x="1154" y="66"/>
                  </a:moveTo>
                  <a:lnTo>
                    <a:pt x="1154" y="66"/>
                  </a:lnTo>
                  <a:cubicBezTo>
                    <a:pt x="1148" y="92"/>
                    <a:pt x="1128" y="105"/>
                    <a:pt x="1108" y="132"/>
                  </a:cubicBezTo>
                  <a:cubicBezTo>
                    <a:pt x="1088" y="158"/>
                    <a:pt x="1088" y="178"/>
                    <a:pt x="1062" y="198"/>
                  </a:cubicBezTo>
                  <a:cubicBezTo>
                    <a:pt x="1042" y="204"/>
                    <a:pt x="1036" y="211"/>
                    <a:pt x="1016" y="217"/>
                  </a:cubicBezTo>
                  <a:cubicBezTo>
                    <a:pt x="996" y="231"/>
                    <a:pt x="989" y="244"/>
                    <a:pt x="963" y="257"/>
                  </a:cubicBezTo>
                  <a:cubicBezTo>
                    <a:pt x="943" y="264"/>
                    <a:pt x="930" y="257"/>
                    <a:pt x="910" y="270"/>
                  </a:cubicBezTo>
                  <a:cubicBezTo>
                    <a:pt x="871" y="283"/>
                    <a:pt x="864" y="316"/>
                    <a:pt x="851" y="356"/>
                  </a:cubicBezTo>
                  <a:cubicBezTo>
                    <a:pt x="831" y="402"/>
                    <a:pt x="824" y="428"/>
                    <a:pt x="805" y="475"/>
                  </a:cubicBezTo>
                  <a:cubicBezTo>
                    <a:pt x="798" y="488"/>
                    <a:pt x="792" y="494"/>
                    <a:pt x="785" y="501"/>
                  </a:cubicBezTo>
                  <a:cubicBezTo>
                    <a:pt x="772" y="521"/>
                    <a:pt x="772" y="527"/>
                    <a:pt x="758" y="547"/>
                  </a:cubicBezTo>
                  <a:cubicBezTo>
                    <a:pt x="725" y="573"/>
                    <a:pt x="693" y="587"/>
                    <a:pt x="673" y="620"/>
                  </a:cubicBezTo>
                  <a:cubicBezTo>
                    <a:pt x="633" y="686"/>
                    <a:pt x="646" y="732"/>
                    <a:pt x="640" y="804"/>
                  </a:cubicBezTo>
                  <a:cubicBezTo>
                    <a:pt x="620" y="916"/>
                    <a:pt x="501" y="930"/>
                    <a:pt x="455" y="1029"/>
                  </a:cubicBezTo>
                  <a:cubicBezTo>
                    <a:pt x="415" y="1101"/>
                    <a:pt x="389" y="1147"/>
                    <a:pt x="317" y="1180"/>
                  </a:cubicBezTo>
                  <a:cubicBezTo>
                    <a:pt x="257" y="1207"/>
                    <a:pt x="211" y="1194"/>
                    <a:pt x="152" y="1213"/>
                  </a:cubicBezTo>
                  <a:cubicBezTo>
                    <a:pt x="79" y="1246"/>
                    <a:pt x="46" y="1286"/>
                    <a:pt x="0" y="1345"/>
                  </a:cubicBezTo>
                  <a:lnTo>
                    <a:pt x="0" y="1345"/>
                  </a:lnTo>
                  <a:cubicBezTo>
                    <a:pt x="191" y="1365"/>
                    <a:pt x="191" y="1365"/>
                    <a:pt x="191" y="1365"/>
                  </a:cubicBezTo>
                  <a:cubicBezTo>
                    <a:pt x="231" y="1365"/>
                    <a:pt x="251" y="1365"/>
                    <a:pt x="290" y="1365"/>
                  </a:cubicBezTo>
                  <a:cubicBezTo>
                    <a:pt x="317" y="1365"/>
                    <a:pt x="323" y="1385"/>
                    <a:pt x="350" y="1385"/>
                  </a:cubicBezTo>
                  <a:cubicBezTo>
                    <a:pt x="382" y="1385"/>
                    <a:pt x="389" y="1339"/>
                    <a:pt x="422" y="1339"/>
                  </a:cubicBezTo>
                  <a:cubicBezTo>
                    <a:pt x="455" y="1339"/>
                    <a:pt x="468" y="1339"/>
                    <a:pt x="501" y="1339"/>
                  </a:cubicBezTo>
                  <a:cubicBezTo>
                    <a:pt x="541" y="1339"/>
                    <a:pt x="561" y="1358"/>
                    <a:pt x="600" y="1358"/>
                  </a:cubicBezTo>
                  <a:cubicBezTo>
                    <a:pt x="626" y="1358"/>
                    <a:pt x="640" y="1358"/>
                    <a:pt x="673" y="1358"/>
                  </a:cubicBezTo>
                  <a:cubicBezTo>
                    <a:pt x="772" y="1358"/>
                    <a:pt x="805" y="1490"/>
                    <a:pt x="904" y="1490"/>
                  </a:cubicBezTo>
                  <a:cubicBezTo>
                    <a:pt x="943" y="1490"/>
                    <a:pt x="963" y="1464"/>
                    <a:pt x="1003" y="1464"/>
                  </a:cubicBezTo>
                  <a:cubicBezTo>
                    <a:pt x="1022" y="1464"/>
                    <a:pt x="1022" y="1490"/>
                    <a:pt x="1029" y="1510"/>
                  </a:cubicBezTo>
                  <a:cubicBezTo>
                    <a:pt x="1049" y="1543"/>
                    <a:pt x="1062" y="1583"/>
                    <a:pt x="1095" y="1583"/>
                  </a:cubicBezTo>
                  <a:cubicBezTo>
                    <a:pt x="1135" y="1583"/>
                    <a:pt x="1148" y="1550"/>
                    <a:pt x="1181" y="1550"/>
                  </a:cubicBezTo>
                  <a:cubicBezTo>
                    <a:pt x="1220" y="1550"/>
                    <a:pt x="1240" y="1583"/>
                    <a:pt x="1280" y="1583"/>
                  </a:cubicBezTo>
                  <a:cubicBezTo>
                    <a:pt x="1332" y="1583"/>
                    <a:pt x="1365" y="1563"/>
                    <a:pt x="1418" y="1563"/>
                  </a:cubicBezTo>
                  <a:cubicBezTo>
                    <a:pt x="1464" y="1563"/>
                    <a:pt x="1464" y="1616"/>
                    <a:pt x="1497" y="1642"/>
                  </a:cubicBezTo>
                  <a:cubicBezTo>
                    <a:pt x="1530" y="1668"/>
                    <a:pt x="1570" y="1668"/>
                    <a:pt x="1603" y="1701"/>
                  </a:cubicBezTo>
                  <a:cubicBezTo>
                    <a:pt x="1609" y="1721"/>
                    <a:pt x="1616" y="1728"/>
                    <a:pt x="1623" y="1748"/>
                  </a:cubicBezTo>
                  <a:cubicBezTo>
                    <a:pt x="1629" y="1761"/>
                    <a:pt x="1629" y="1774"/>
                    <a:pt x="1636" y="1787"/>
                  </a:cubicBezTo>
                  <a:cubicBezTo>
                    <a:pt x="1636" y="1813"/>
                    <a:pt x="1642" y="1827"/>
                    <a:pt x="1649" y="1860"/>
                  </a:cubicBezTo>
                  <a:cubicBezTo>
                    <a:pt x="1649" y="1880"/>
                    <a:pt x="1655" y="1899"/>
                    <a:pt x="1662" y="1919"/>
                  </a:cubicBezTo>
                  <a:cubicBezTo>
                    <a:pt x="1662" y="1939"/>
                    <a:pt x="1662" y="1952"/>
                    <a:pt x="1662" y="1972"/>
                  </a:cubicBezTo>
                  <a:cubicBezTo>
                    <a:pt x="1669" y="1985"/>
                    <a:pt x="1675" y="1992"/>
                    <a:pt x="1675" y="2005"/>
                  </a:cubicBezTo>
                  <a:cubicBezTo>
                    <a:pt x="1662" y="2038"/>
                    <a:pt x="1636" y="2051"/>
                    <a:pt x="1636" y="2084"/>
                  </a:cubicBezTo>
                  <a:cubicBezTo>
                    <a:pt x="1636" y="2137"/>
                    <a:pt x="1669" y="2156"/>
                    <a:pt x="1689" y="2209"/>
                  </a:cubicBezTo>
                  <a:cubicBezTo>
                    <a:pt x="1708" y="2269"/>
                    <a:pt x="1702" y="2308"/>
                    <a:pt x="1702" y="2367"/>
                  </a:cubicBezTo>
                  <a:cubicBezTo>
                    <a:pt x="1702" y="2414"/>
                    <a:pt x="1695" y="2440"/>
                    <a:pt x="1695" y="2486"/>
                  </a:cubicBezTo>
                  <a:cubicBezTo>
                    <a:pt x="1695" y="2486"/>
                    <a:pt x="1702" y="2493"/>
                    <a:pt x="1708" y="2493"/>
                  </a:cubicBezTo>
                  <a:cubicBezTo>
                    <a:pt x="1761" y="2493"/>
                    <a:pt x="1781" y="2473"/>
                    <a:pt x="1834" y="2473"/>
                  </a:cubicBezTo>
                  <a:cubicBezTo>
                    <a:pt x="1880" y="2473"/>
                    <a:pt x="1906" y="2493"/>
                    <a:pt x="1946" y="2519"/>
                  </a:cubicBezTo>
                  <a:cubicBezTo>
                    <a:pt x="1992" y="2539"/>
                    <a:pt x="2051" y="2539"/>
                    <a:pt x="2051" y="2585"/>
                  </a:cubicBezTo>
                  <a:cubicBezTo>
                    <a:pt x="2051" y="2651"/>
                    <a:pt x="2025" y="2684"/>
                    <a:pt x="2018" y="2750"/>
                  </a:cubicBezTo>
                  <a:cubicBezTo>
                    <a:pt x="2038" y="2750"/>
                    <a:pt x="2051" y="2750"/>
                    <a:pt x="2071" y="2750"/>
                  </a:cubicBezTo>
                  <a:cubicBezTo>
                    <a:pt x="2084" y="2750"/>
                    <a:pt x="2091" y="2744"/>
                    <a:pt x="2104" y="2744"/>
                  </a:cubicBezTo>
                  <a:cubicBezTo>
                    <a:pt x="2137" y="2744"/>
                    <a:pt x="2150" y="2750"/>
                    <a:pt x="2177" y="2750"/>
                  </a:cubicBezTo>
                  <a:cubicBezTo>
                    <a:pt x="2190" y="2816"/>
                    <a:pt x="2210" y="2849"/>
                    <a:pt x="2229" y="2908"/>
                  </a:cubicBezTo>
                  <a:lnTo>
                    <a:pt x="2229" y="2908"/>
                  </a:lnTo>
                  <a:cubicBezTo>
                    <a:pt x="2256" y="2902"/>
                    <a:pt x="2269" y="2882"/>
                    <a:pt x="2269" y="2856"/>
                  </a:cubicBezTo>
                  <a:cubicBezTo>
                    <a:pt x="2269" y="2829"/>
                    <a:pt x="2262" y="2816"/>
                    <a:pt x="2249" y="2796"/>
                  </a:cubicBezTo>
                  <a:cubicBezTo>
                    <a:pt x="2308" y="2790"/>
                    <a:pt x="2322" y="2744"/>
                    <a:pt x="2368" y="2710"/>
                  </a:cubicBezTo>
                  <a:cubicBezTo>
                    <a:pt x="2473" y="2645"/>
                    <a:pt x="2533" y="2605"/>
                    <a:pt x="2645" y="2546"/>
                  </a:cubicBezTo>
                  <a:cubicBezTo>
                    <a:pt x="2770" y="2473"/>
                    <a:pt x="2823" y="2394"/>
                    <a:pt x="2955" y="2341"/>
                  </a:cubicBezTo>
                  <a:cubicBezTo>
                    <a:pt x="2994" y="2321"/>
                    <a:pt x="3008" y="2288"/>
                    <a:pt x="3054" y="2288"/>
                  </a:cubicBezTo>
                  <a:cubicBezTo>
                    <a:pt x="3067" y="2288"/>
                    <a:pt x="3074" y="2295"/>
                    <a:pt x="3093" y="2295"/>
                  </a:cubicBezTo>
                  <a:cubicBezTo>
                    <a:pt x="3146" y="2295"/>
                    <a:pt x="3173" y="2255"/>
                    <a:pt x="3219" y="2229"/>
                  </a:cubicBezTo>
                  <a:cubicBezTo>
                    <a:pt x="3265" y="2196"/>
                    <a:pt x="3298" y="2190"/>
                    <a:pt x="3351" y="2190"/>
                  </a:cubicBezTo>
                  <a:cubicBezTo>
                    <a:pt x="3397" y="2190"/>
                    <a:pt x="3417" y="2229"/>
                    <a:pt x="3469" y="2229"/>
                  </a:cubicBezTo>
                  <a:cubicBezTo>
                    <a:pt x="3502" y="2229"/>
                    <a:pt x="3522" y="2236"/>
                    <a:pt x="3549" y="2216"/>
                  </a:cubicBezTo>
                  <a:cubicBezTo>
                    <a:pt x="3575" y="2190"/>
                    <a:pt x="3575" y="2163"/>
                    <a:pt x="3595" y="2143"/>
                  </a:cubicBezTo>
                  <a:cubicBezTo>
                    <a:pt x="3634" y="2110"/>
                    <a:pt x="3667" y="2104"/>
                    <a:pt x="3720" y="2091"/>
                  </a:cubicBezTo>
                  <a:cubicBezTo>
                    <a:pt x="3733" y="2091"/>
                    <a:pt x="3740" y="2077"/>
                    <a:pt x="3753" y="2077"/>
                  </a:cubicBezTo>
                  <a:cubicBezTo>
                    <a:pt x="3779" y="2077"/>
                    <a:pt x="3793" y="2077"/>
                    <a:pt x="3819" y="2077"/>
                  </a:cubicBezTo>
                  <a:cubicBezTo>
                    <a:pt x="3826" y="2077"/>
                    <a:pt x="3826" y="2077"/>
                    <a:pt x="3832" y="2077"/>
                  </a:cubicBezTo>
                  <a:lnTo>
                    <a:pt x="3832" y="2077"/>
                  </a:lnTo>
                  <a:cubicBezTo>
                    <a:pt x="3832" y="2071"/>
                    <a:pt x="3826" y="2071"/>
                    <a:pt x="3826" y="2064"/>
                  </a:cubicBezTo>
                  <a:cubicBezTo>
                    <a:pt x="3826" y="2031"/>
                    <a:pt x="3839" y="2005"/>
                    <a:pt x="3845" y="1972"/>
                  </a:cubicBezTo>
                  <a:cubicBezTo>
                    <a:pt x="3852" y="1939"/>
                    <a:pt x="3852" y="1912"/>
                    <a:pt x="3878" y="1893"/>
                  </a:cubicBezTo>
                  <a:cubicBezTo>
                    <a:pt x="3958" y="1833"/>
                    <a:pt x="4023" y="1813"/>
                    <a:pt x="4122" y="1813"/>
                  </a:cubicBezTo>
                  <a:cubicBezTo>
                    <a:pt x="4122" y="1800"/>
                    <a:pt x="4122" y="1794"/>
                    <a:pt x="4122" y="1781"/>
                  </a:cubicBezTo>
                  <a:cubicBezTo>
                    <a:pt x="4122" y="1761"/>
                    <a:pt x="4109" y="1754"/>
                    <a:pt x="4096" y="1741"/>
                  </a:cubicBezTo>
                  <a:cubicBezTo>
                    <a:pt x="4083" y="1728"/>
                    <a:pt x="4076" y="1715"/>
                    <a:pt x="4056" y="1715"/>
                  </a:cubicBezTo>
                  <a:cubicBezTo>
                    <a:pt x="4030" y="1715"/>
                    <a:pt x="4017" y="1715"/>
                    <a:pt x="3991" y="1715"/>
                  </a:cubicBezTo>
                  <a:cubicBezTo>
                    <a:pt x="3951" y="1715"/>
                    <a:pt x="3892" y="1721"/>
                    <a:pt x="3892" y="1682"/>
                  </a:cubicBezTo>
                  <a:cubicBezTo>
                    <a:pt x="3892" y="1636"/>
                    <a:pt x="3905" y="1602"/>
                    <a:pt x="3924" y="1563"/>
                  </a:cubicBezTo>
                  <a:lnTo>
                    <a:pt x="3924" y="1563"/>
                  </a:lnTo>
                  <a:cubicBezTo>
                    <a:pt x="3878" y="1563"/>
                    <a:pt x="3839" y="1550"/>
                    <a:pt x="3793" y="1550"/>
                  </a:cubicBezTo>
                  <a:cubicBezTo>
                    <a:pt x="3753" y="1550"/>
                    <a:pt x="3733" y="1550"/>
                    <a:pt x="3694" y="1550"/>
                  </a:cubicBezTo>
                  <a:cubicBezTo>
                    <a:pt x="3628" y="1550"/>
                    <a:pt x="3595" y="1596"/>
                    <a:pt x="3529" y="1596"/>
                  </a:cubicBezTo>
                  <a:cubicBezTo>
                    <a:pt x="3502" y="1596"/>
                    <a:pt x="3489" y="1596"/>
                    <a:pt x="3469" y="1589"/>
                  </a:cubicBezTo>
                  <a:cubicBezTo>
                    <a:pt x="3463" y="1583"/>
                    <a:pt x="3456" y="1563"/>
                    <a:pt x="3450" y="1563"/>
                  </a:cubicBezTo>
                  <a:cubicBezTo>
                    <a:pt x="3370" y="1563"/>
                    <a:pt x="3384" y="1701"/>
                    <a:pt x="3311" y="1701"/>
                  </a:cubicBezTo>
                  <a:cubicBezTo>
                    <a:pt x="3238" y="1701"/>
                    <a:pt x="3140" y="1682"/>
                    <a:pt x="3140" y="1609"/>
                  </a:cubicBezTo>
                  <a:cubicBezTo>
                    <a:pt x="3140" y="1576"/>
                    <a:pt x="3140" y="1556"/>
                    <a:pt x="3140" y="1523"/>
                  </a:cubicBezTo>
                  <a:cubicBezTo>
                    <a:pt x="3140" y="1490"/>
                    <a:pt x="3133" y="1457"/>
                    <a:pt x="3100" y="1438"/>
                  </a:cubicBezTo>
                  <a:cubicBezTo>
                    <a:pt x="3074" y="1424"/>
                    <a:pt x="3047" y="1418"/>
                    <a:pt x="3034" y="1391"/>
                  </a:cubicBezTo>
                  <a:cubicBezTo>
                    <a:pt x="3166" y="1055"/>
                    <a:pt x="3166" y="1055"/>
                    <a:pt x="3166" y="1055"/>
                  </a:cubicBezTo>
                  <a:cubicBezTo>
                    <a:pt x="3159" y="1009"/>
                    <a:pt x="3166" y="969"/>
                    <a:pt x="3133" y="936"/>
                  </a:cubicBezTo>
                  <a:cubicBezTo>
                    <a:pt x="3100" y="897"/>
                    <a:pt x="3054" y="916"/>
                    <a:pt x="3001" y="910"/>
                  </a:cubicBezTo>
                  <a:cubicBezTo>
                    <a:pt x="2948" y="903"/>
                    <a:pt x="2929" y="864"/>
                    <a:pt x="2902" y="811"/>
                  </a:cubicBezTo>
                  <a:cubicBezTo>
                    <a:pt x="2889" y="758"/>
                    <a:pt x="2876" y="725"/>
                    <a:pt x="2876" y="666"/>
                  </a:cubicBezTo>
                  <a:cubicBezTo>
                    <a:pt x="2876" y="600"/>
                    <a:pt x="2902" y="560"/>
                    <a:pt x="2902" y="488"/>
                  </a:cubicBezTo>
                  <a:cubicBezTo>
                    <a:pt x="2902" y="468"/>
                    <a:pt x="2882" y="455"/>
                    <a:pt x="2882" y="435"/>
                  </a:cubicBezTo>
                  <a:cubicBezTo>
                    <a:pt x="2882" y="396"/>
                    <a:pt x="2882" y="382"/>
                    <a:pt x="2882" y="343"/>
                  </a:cubicBezTo>
                  <a:cubicBezTo>
                    <a:pt x="2882" y="277"/>
                    <a:pt x="2836" y="211"/>
                    <a:pt x="2770" y="211"/>
                  </a:cubicBezTo>
                  <a:cubicBezTo>
                    <a:pt x="2731" y="211"/>
                    <a:pt x="2704" y="224"/>
                    <a:pt x="2665" y="224"/>
                  </a:cubicBezTo>
                  <a:cubicBezTo>
                    <a:pt x="2638" y="224"/>
                    <a:pt x="2625" y="211"/>
                    <a:pt x="2599" y="211"/>
                  </a:cubicBezTo>
                  <a:cubicBezTo>
                    <a:pt x="2552" y="211"/>
                    <a:pt x="2539" y="257"/>
                    <a:pt x="2493" y="257"/>
                  </a:cubicBezTo>
                  <a:cubicBezTo>
                    <a:pt x="2454" y="257"/>
                    <a:pt x="2427" y="244"/>
                    <a:pt x="2388" y="244"/>
                  </a:cubicBezTo>
                  <a:cubicBezTo>
                    <a:pt x="2262" y="244"/>
                    <a:pt x="2183" y="270"/>
                    <a:pt x="2071" y="336"/>
                  </a:cubicBezTo>
                  <a:cubicBezTo>
                    <a:pt x="2058" y="303"/>
                    <a:pt x="2051" y="264"/>
                    <a:pt x="2012" y="264"/>
                  </a:cubicBezTo>
                  <a:cubicBezTo>
                    <a:pt x="1979" y="264"/>
                    <a:pt x="1966" y="310"/>
                    <a:pt x="1933" y="310"/>
                  </a:cubicBezTo>
                  <a:cubicBezTo>
                    <a:pt x="1913" y="310"/>
                    <a:pt x="1906" y="290"/>
                    <a:pt x="1900" y="277"/>
                  </a:cubicBezTo>
                  <a:cubicBezTo>
                    <a:pt x="1893" y="264"/>
                    <a:pt x="1880" y="257"/>
                    <a:pt x="1880" y="244"/>
                  </a:cubicBezTo>
                  <a:cubicBezTo>
                    <a:pt x="1880" y="204"/>
                    <a:pt x="1900" y="185"/>
                    <a:pt x="1900" y="145"/>
                  </a:cubicBezTo>
                  <a:cubicBezTo>
                    <a:pt x="1900" y="112"/>
                    <a:pt x="1880" y="86"/>
                    <a:pt x="1853" y="72"/>
                  </a:cubicBezTo>
                  <a:cubicBezTo>
                    <a:pt x="1834" y="72"/>
                    <a:pt x="1821" y="66"/>
                    <a:pt x="1801" y="59"/>
                  </a:cubicBezTo>
                  <a:cubicBezTo>
                    <a:pt x="1754" y="53"/>
                    <a:pt x="1728" y="53"/>
                    <a:pt x="1682" y="53"/>
                  </a:cubicBezTo>
                  <a:cubicBezTo>
                    <a:pt x="1609" y="53"/>
                    <a:pt x="1570" y="59"/>
                    <a:pt x="1497" y="59"/>
                  </a:cubicBezTo>
                  <a:cubicBezTo>
                    <a:pt x="1438" y="53"/>
                    <a:pt x="1398" y="53"/>
                    <a:pt x="1339" y="26"/>
                  </a:cubicBezTo>
                  <a:cubicBezTo>
                    <a:pt x="1319" y="13"/>
                    <a:pt x="1299" y="0"/>
                    <a:pt x="1273" y="0"/>
                  </a:cubicBezTo>
                  <a:cubicBezTo>
                    <a:pt x="1220" y="0"/>
                    <a:pt x="1187" y="26"/>
                    <a:pt x="1154" y="6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19" name="Freeform 43"/>
            <p:cNvSpPr>
              <a:spLocks noChangeArrowheads="1"/>
            </p:cNvSpPr>
            <p:nvPr/>
          </p:nvSpPr>
          <p:spPr bwMode="auto">
            <a:xfrm>
              <a:off x="6150369" y="7512044"/>
              <a:ext cx="1258806" cy="1277938"/>
            </a:xfrm>
            <a:custGeom>
              <a:avLst/>
              <a:gdLst>
                <a:gd name="T0" fmla="*/ 3495 w 3496"/>
                <a:gd name="T1" fmla="*/ 1213 h 3549"/>
                <a:gd name="T2" fmla="*/ 3435 w 3496"/>
                <a:gd name="T3" fmla="*/ 1471 h 3549"/>
                <a:gd name="T4" fmla="*/ 3389 w 3496"/>
                <a:gd name="T5" fmla="*/ 1537 h 3549"/>
                <a:gd name="T6" fmla="*/ 3297 w 3496"/>
                <a:gd name="T7" fmla="*/ 1622 h 3549"/>
                <a:gd name="T8" fmla="*/ 3191 w 3496"/>
                <a:gd name="T9" fmla="*/ 1675 h 3549"/>
                <a:gd name="T10" fmla="*/ 3086 w 3496"/>
                <a:gd name="T11" fmla="*/ 1880 h 3549"/>
                <a:gd name="T12" fmla="*/ 3039 w 3496"/>
                <a:gd name="T13" fmla="*/ 1952 h 3549"/>
                <a:gd name="T14" fmla="*/ 2921 w 3496"/>
                <a:gd name="T15" fmla="*/ 2209 h 3549"/>
                <a:gd name="T16" fmla="*/ 2598 w 3496"/>
                <a:gd name="T17" fmla="*/ 2585 h 3549"/>
                <a:gd name="T18" fmla="*/ 2281 w 3496"/>
                <a:gd name="T19" fmla="*/ 2750 h 3549"/>
                <a:gd name="T20" fmla="*/ 2024 w 3496"/>
                <a:gd name="T21" fmla="*/ 3021 h 3549"/>
                <a:gd name="T22" fmla="*/ 1853 w 3496"/>
                <a:gd name="T23" fmla="*/ 3245 h 3549"/>
                <a:gd name="T24" fmla="*/ 1702 w 3496"/>
                <a:gd name="T25" fmla="*/ 3456 h 3549"/>
                <a:gd name="T26" fmla="*/ 1682 w 3496"/>
                <a:gd name="T27" fmla="*/ 3548 h 3549"/>
                <a:gd name="T28" fmla="*/ 1510 w 3496"/>
                <a:gd name="T29" fmla="*/ 3377 h 3549"/>
                <a:gd name="T30" fmla="*/ 1392 w 3496"/>
                <a:gd name="T31" fmla="*/ 3410 h 3549"/>
                <a:gd name="T32" fmla="*/ 1075 w 3496"/>
                <a:gd name="T33" fmla="*/ 3153 h 3549"/>
                <a:gd name="T34" fmla="*/ 1081 w 3496"/>
                <a:gd name="T35" fmla="*/ 3034 h 3549"/>
                <a:gd name="T36" fmla="*/ 1029 w 3496"/>
                <a:gd name="T37" fmla="*/ 2862 h 3549"/>
                <a:gd name="T38" fmla="*/ 1055 w 3496"/>
                <a:gd name="T39" fmla="*/ 2566 h 3549"/>
                <a:gd name="T40" fmla="*/ 824 w 3496"/>
                <a:gd name="T41" fmla="*/ 2473 h 3549"/>
                <a:gd name="T42" fmla="*/ 593 w 3496"/>
                <a:gd name="T43" fmla="*/ 2519 h 3549"/>
                <a:gd name="T44" fmla="*/ 316 w 3496"/>
                <a:gd name="T45" fmla="*/ 2420 h 3549"/>
                <a:gd name="T46" fmla="*/ 46 w 3496"/>
                <a:gd name="T47" fmla="*/ 2394 h 3549"/>
                <a:gd name="T48" fmla="*/ 0 w 3496"/>
                <a:gd name="T49" fmla="*/ 2289 h 3549"/>
                <a:gd name="T50" fmla="*/ 79 w 3496"/>
                <a:gd name="T51" fmla="*/ 2064 h 3549"/>
                <a:gd name="T52" fmla="*/ 105 w 3496"/>
                <a:gd name="T53" fmla="*/ 1860 h 3549"/>
                <a:gd name="T54" fmla="*/ 99 w 3496"/>
                <a:gd name="T55" fmla="*/ 1767 h 3549"/>
                <a:gd name="T56" fmla="*/ 85 w 3496"/>
                <a:gd name="T57" fmla="*/ 1636 h 3549"/>
                <a:gd name="T58" fmla="*/ 33 w 3496"/>
                <a:gd name="T59" fmla="*/ 1550 h 3549"/>
                <a:gd name="T60" fmla="*/ 6 w 3496"/>
                <a:gd name="T61" fmla="*/ 1424 h 3549"/>
                <a:gd name="T62" fmla="*/ 6 w 3496"/>
                <a:gd name="T63" fmla="*/ 1411 h 3549"/>
                <a:gd name="T64" fmla="*/ 138 w 3496"/>
                <a:gd name="T65" fmla="*/ 1260 h 3549"/>
                <a:gd name="T66" fmla="*/ 39 w 3496"/>
                <a:gd name="T67" fmla="*/ 1134 h 3549"/>
                <a:gd name="T68" fmla="*/ 165 w 3496"/>
                <a:gd name="T69" fmla="*/ 864 h 3549"/>
                <a:gd name="T70" fmla="*/ 277 w 3496"/>
                <a:gd name="T71" fmla="*/ 455 h 3549"/>
                <a:gd name="T72" fmla="*/ 330 w 3496"/>
                <a:gd name="T73" fmla="*/ 350 h 3549"/>
                <a:gd name="T74" fmla="*/ 217 w 3496"/>
                <a:gd name="T75" fmla="*/ 86 h 3549"/>
                <a:gd name="T76" fmla="*/ 270 w 3496"/>
                <a:gd name="T77" fmla="*/ 72 h 3549"/>
                <a:gd name="T78" fmla="*/ 389 w 3496"/>
                <a:gd name="T79" fmla="*/ 224 h 3549"/>
                <a:gd name="T80" fmla="*/ 646 w 3496"/>
                <a:gd name="T81" fmla="*/ 204 h 3549"/>
                <a:gd name="T82" fmla="*/ 824 w 3496"/>
                <a:gd name="T83" fmla="*/ 105 h 3549"/>
                <a:gd name="T84" fmla="*/ 1088 w 3496"/>
                <a:gd name="T85" fmla="*/ 20 h 3549"/>
                <a:gd name="T86" fmla="*/ 1128 w 3496"/>
                <a:gd name="T87" fmla="*/ 79 h 3549"/>
                <a:gd name="T88" fmla="*/ 1378 w 3496"/>
                <a:gd name="T89" fmla="*/ 152 h 3549"/>
                <a:gd name="T90" fmla="*/ 1622 w 3496"/>
                <a:gd name="T91" fmla="*/ 13 h 3549"/>
                <a:gd name="T92" fmla="*/ 1853 w 3496"/>
                <a:gd name="T93" fmla="*/ 7 h 3549"/>
                <a:gd name="T94" fmla="*/ 2215 w 3496"/>
                <a:gd name="T95" fmla="*/ 46 h 3549"/>
                <a:gd name="T96" fmla="*/ 2320 w 3496"/>
                <a:gd name="T97" fmla="*/ 158 h 3549"/>
                <a:gd name="T98" fmla="*/ 2466 w 3496"/>
                <a:gd name="T99" fmla="*/ 224 h 3549"/>
                <a:gd name="T100" fmla="*/ 2452 w 3496"/>
                <a:gd name="T101" fmla="*/ 363 h 3549"/>
                <a:gd name="T102" fmla="*/ 2433 w 3496"/>
                <a:gd name="T103" fmla="*/ 508 h 3549"/>
                <a:gd name="T104" fmla="*/ 2644 w 3496"/>
                <a:gd name="T105" fmla="*/ 620 h 3549"/>
                <a:gd name="T106" fmla="*/ 2954 w 3496"/>
                <a:gd name="T107" fmla="*/ 864 h 3549"/>
                <a:gd name="T108" fmla="*/ 3244 w 3496"/>
                <a:gd name="T109" fmla="*/ 1055 h 3549"/>
                <a:gd name="T110" fmla="*/ 3495 w 3496"/>
                <a:gd name="T111" fmla="*/ 1213 h 3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96" h="3549">
                  <a:moveTo>
                    <a:pt x="3495" y="1213"/>
                  </a:moveTo>
                  <a:lnTo>
                    <a:pt x="3495" y="1213"/>
                  </a:lnTo>
                  <a:cubicBezTo>
                    <a:pt x="3442" y="1260"/>
                    <a:pt x="3422" y="1306"/>
                    <a:pt x="3422" y="1372"/>
                  </a:cubicBezTo>
                  <a:cubicBezTo>
                    <a:pt x="3422" y="1411"/>
                    <a:pt x="3442" y="1431"/>
                    <a:pt x="3435" y="1471"/>
                  </a:cubicBezTo>
                  <a:lnTo>
                    <a:pt x="3435" y="1471"/>
                  </a:lnTo>
                  <a:cubicBezTo>
                    <a:pt x="3429" y="1497"/>
                    <a:pt x="3409" y="1510"/>
                    <a:pt x="3389" y="1537"/>
                  </a:cubicBezTo>
                  <a:cubicBezTo>
                    <a:pt x="3369" y="1563"/>
                    <a:pt x="3369" y="1583"/>
                    <a:pt x="3343" y="1603"/>
                  </a:cubicBezTo>
                  <a:cubicBezTo>
                    <a:pt x="3323" y="1609"/>
                    <a:pt x="3317" y="1616"/>
                    <a:pt x="3297" y="1622"/>
                  </a:cubicBezTo>
                  <a:cubicBezTo>
                    <a:pt x="3277" y="1636"/>
                    <a:pt x="3270" y="1649"/>
                    <a:pt x="3244" y="1662"/>
                  </a:cubicBezTo>
                  <a:cubicBezTo>
                    <a:pt x="3224" y="1669"/>
                    <a:pt x="3211" y="1662"/>
                    <a:pt x="3191" y="1675"/>
                  </a:cubicBezTo>
                  <a:cubicBezTo>
                    <a:pt x="3152" y="1688"/>
                    <a:pt x="3145" y="1721"/>
                    <a:pt x="3132" y="1761"/>
                  </a:cubicBezTo>
                  <a:cubicBezTo>
                    <a:pt x="3112" y="1807"/>
                    <a:pt x="3105" y="1833"/>
                    <a:pt x="3086" y="1880"/>
                  </a:cubicBezTo>
                  <a:cubicBezTo>
                    <a:pt x="3079" y="1893"/>
                    <a:pt x="3073" y="1899"/>
                    <a:pt x="3066" y="1906"/>
                  </a:cubicBezTo>
                  <a:cubicBezTo>
                    <a:pt x="3053" y="1926"/>
                    <a:pt x="3053" y="1932"/>
                    <a:pt x="3039" y="1952"/>
                  </a:cubicBezTo>
                  <a:cubicBezTo>
                    <a:pt x="3006" y="1978"/>
                    <a:pt x="2974" y="1992"/>
                    <a:pt x="2954" y="2025"/>
                  </a:cubicBezTo>
                  <a:cubicBezTo>
                    <a:pt x="2914" y="2091"/>
                    <a:pt x="2927" y="2137"/>
                    <a:pt x="2921" y="2209"/>
                  </a:cubicBezTo>
                  <a:cubicBezTo>
                    <a:pt x="2901" y="2321"/>
                    <a:pt x="2782" y="2335"/>
                    <a:pt x="2736" y="2434"/>
                  </a:cubicBezTo>
                  <a:cubicBezTo>
                    <a:pt x="2696" y="2506"/>
                    <a:pt x="2670" y="2552"/>
                    <a:pt x="2598" y="2585"/>
                  </a:cubicBezTo>
                  <a:cubicBezTo>
                    <a:pt x="2538" y="2612"/>
                    <a:pt x="2492" y="2599"/>
                    <a:pt x="2433" y="2618"/>
                  </a:cubicBezTo>
                  <a:cubicBezTo>
                    <a:pt x="2360" y="2651"/>
                    <a:pt x="2327" y="2691"/>
                    <a:pt x="2281" y="2750"/>
                  </a:cubicBezTo>
                  <a:cubicBezTo>
                    <a:pt x="2215" y="2823"/>
                    <a:pt x="2156" y="2843"/>
                    <a:pt x="2077" y="2895"/>
                  </a:cubicBezTo>
                  <a:cubicBezTo>
                    <a:pt x="2030" y="2922"/>
                    <a:pt x="2030" y="2968"/>
                    <a:pt x="2024" y="3021"/>
                  </a:cubicBezTo>
                  <a:cubicBezTo>
                    <a:pt x="2017" y="3060"/>
                    <a:pt x="2005" y="3080"/>
                    <a:pt x="1992" y="3120"/>
                  </a:cubicBezTo>
                  <a:cubicBezTo>
                    <a:pt x="1959" y="3186"/>
                    <a:pt x="1906" y="3192"/>
                    <a:pt x="1853" y="3245"/>
                  </a:cubicBezTo>
                  <a:cubicBezTo>
                    <a:pt x="1827" y="3278"/>
                    <a:pt x="1833" y="3304"/>
                    <a:pt x="1807" y="3337"/>
                  </a:cubicBezTo>
                  <a:cubicBezTo>
                    <a:pt x="1761" y="3384"/>
                    <a:pt x="1721" y="3397"/>
                    <a:pt x="1702" y="3456"/>
                  </a:cubicBezTo>
                  <a:cubicBezTo>
                    <a:pt x="1695" y="3496"/>
                    <a:pt x="1688" y="3509"/>
                    <a:pt x="1682" y="3548"/>
                  </a:cubicBezTo>
                  <a:lnTo>
                    <a:pt x="1682" y="3548"/>
                  </a:lnTo>
                  <a:cubicBezTo>
                    <a:pt x="1655" y="3509"/>
                    <a:pt x="1629" y="3496"/>
                    <a:pt x="1616" y="3463"/>
                  </a:cubicBezTo>
                  <a:cubicBezTo>
                    <a:pt x="1596" y="3416"/>
                    <a:pt x="1563" y="3377"/>
                    <a:pt x="1510" y="3377"/>
                  </a:cubicBezTo>
                  <a:cubicBezTo>
                    <a:pt x="1484" y="3377"/>
                    <a:pt x="1477" y="3397"/>
                    <a:pt x="1451" y="3403"/>
                  </a:cubicBezTo>
                  <a:cubicBezTo>
                    <a:pt x="1431" y="3410"/>
                    <a:pt x="1418" y="3410"/>
                    <a:pt x="1392" y="3410"/>
                  </a:cubicBezTo>
                  <a:cubicBezTo>
                    <a:pt x="1312" y="3410"/>
                    <a:pt x="1266" y="3416"/>
                    <a:pt x="1200" y="3377"/>
                  </a:cubicBezTo>
                  <a:cubicBezTo>
                    <a:pt x="1114" y="3324"/>
                    <a:pt x="1101" y="3252"/>
                    <a:pt x="1075" y="3153"/>
                  </a:cubicBezTo>
                  <a:cubicBezTo>
                    <a:pt x="1068" y="3139"/>
                    <a:pt x="1068" y="3126"/>
                    <a:pt x="1068" y="3113"/>
                  </a:cubicBezTo>
                  <a:cubicBezTo>
                    <a:pt x="1068" y="3080"/>
                    <a:pt x="1081" y="3067"/>
                    <a:pt x="1081" y="3034"/>
                  </a:cubicBezTo>
                  <a:cubicBezTo>
                    <a:pt x="1081" y="3001"/>
                    <a:pt x="1081" y="2974"/>
                    <a:pt x="1075" y="2942"/>
                  </a:cubicBezTo>
                  <a:cubicBezTo>
                    <a:pt x="1062" y="2909"/>
                    <a:pt x="1029" y="2902"/>
                    <a:pt x="1029" y="2862"/>
                  </a:cubicBezTo>
                  <a:cubicBezTo>
                    <a:pt x="1029" y="2803"/>
                    <a:pt x="1081" y="2777"/>
                    <a:pt x="1081" y="2717"/>
                  </a:cubicBezTo>
                  <a:cubicBezTo>
                    <a:pt x="1081" y="2658"/>
                    <a:pt x="1081" y="2618"/>
                    <a:pt x="1055" y="2566"/>
                  </a:cubicBezTo>
                  <a:cubicBezTo>
                    <a:pt x="1029" y="2526"/>
                    <a:pt x="996" y="2519"/>
                    <a:pt x="956" y="2506"/>
                  </a:cubicBezTo>
                  <a:cubicBezTo>
                    <a:pt x="910" y="2487"/>
                    <a:pt x="877" y="2473"/>
                    <a:pt x="824" y="2473"/>
                  </a:cubicBezTo>
                  <a:cubicBezTo>
                    <a:pt x="758" y="2473"/>
                    <a:pt x="719" y="2493"/>
                    <a:pt x="653" y="2500"/>
                  </a:cubicBezTo>
                  <a:cubicBezTo>
                    <a:pt x="626" y="2506"/>
                    <a:pt x="620" y="2519"/>
                    <a:pt x="593" y="2519"/>
                  </a:cubicBezTo>
                  <a:cubicBezTo>
                    <a:pt x="547" y="2519"/>
                    <a:pt x="534" y="2480"/>
                    <a:pt x="488" y="2473"/>
                  </a:cubicBezTo>
                  <a:cubicBezTo>
                    <a:pt x="422" y="2453"/>
                    <a:pt x="382" y="2447"/>
                    <a:pt x="316" y="2420"/>
                  </a:cubicBezTo>
                  <a:cubicBezTo>
                    <a:pt x="270" y="2407"/>
                    <a:pt x="250" y="2388"/>
                    <a:pt x="198" y="2388"/>
                  </a:cubicBezTo>
                  <a:cubicBezTo>
                    <a:pt x="151" y="2388"/>
                    <a:pt x="99" y="2394"/>
                    <a:pt x="46" y="2394"/>
                  </a:cubicBezTo>
                  <a:cubicBezTo>
                    <a:pt x="39" y="2361"/>
                    <a:pt x="26" y="2348"/>
                    <a:pt x="20" y="2315"/>
                  </a:cubicBezTo>
                  <a:cubicBezTo>
                    <a:pt x="13" y="2302"/>
                    <a:pt x="0" y="2302"/>
                    <a:pt x="0" y="2289"/>
                  </a:cubicBezTo>
                  <a:cubicBezTo>
                    <a:pt x="0" y="2269"/>
                    <a:pt x="13" y="2262"/>
                    <a:pt x="20" y="2242"/>
                  </a:cubicBezTo>
                  <a:cubicBezTo>
                    <a:pt x="39" y="2170"/>
                    <a:pt x="59" y="2137"/>
                    <a:pt x="79" y="2064"/>
                  </a:cubicBezTo>
                  <a:cubicBezTo>
                    <a:pt x="92" y="2031"/>
                    <a:pt x="85" y="2012"/>
                    <a:pt x="92" y="1972"/>
                  </a:cubicBezTo>
                  <a:cubicBezTo>
                    <a:pt x="92" y="1926"/>
                    <a:pt x="105" y="1899"/>
                    <a:pt x="105" y="1860"/>
                  </a:cubicBezTo>
                  <a:cubicBezTo>
                    <a:pt x="105" y="1840"/>
                    <a:pt x="105" y="1833"/>
                    <a:pt x="105" y="1814"/>
                  </a:cubicBezTo>
                  <a:cubicBezTo>
                    <a:pt x="105" y="1801"/>
                    <a:pt x="99" y="1787"/>
                    <a:pt x="99" y="1767"/>
                  </a:cubicBezTo>
                  <a:cubicBezTo>
                    <a:pt x="99" y="1748"/>
                    <a:pt x="99" y="1735"/>
                    <a:pt x="99" y="1715"/>
                  </a:cubicBezTo>
                  <a:cubicBezTo>
                    <a:pt x="99" y="1682"/>
                    <a:pt x="99" y="1662"/>
                    <a:pt x="85" y="1636"/>
                  </a:cubicBezTo>
                  <a:cubicBezTo>
                    <a:pt x="79" y="1616"/>
                    <a:pt x="66" y="1616"/>
                    <a:pt x="53" y="1603"/>
                  </a:cubicBezTo>
                  <a:cubicBezTo>
                    <a:pt x="39" y="1590"/>
                    <a:pt x="33" y="1570"/>
                    <a:pt x="33" y="1550"/>
                  </a:cubicBezTo>
                  <a:cubicBezTo>
                    <a:pt x="33" y="1517"/>
                    <a:pt x="33" y="1504"/>
                    <a:pt x="33" y="1471"/>
                  </a:cubicBezTo>
                  <a:cubicBezTo>
                    <a:pt x="33" y="1451"/>
                    <a:pt x="13" y="1444"/>
                    <a:pt x="6" y="1424"/>
                  </a:cubicBezTo>
                  <a:cubicBezTo>
                    <a:pt x="6" y="1418"/>
                    <a:pt x="6" y="1418"/>
                    <a:pt x="6" y="1411"/>
                  </a:cubicBezTo>
                  <a:lnTo>
                    <a:pt x="6" y="1411"/>
                  </a:lnTo>
                  <a:cubicBezTo>
                    <a:pt x="46" y="1398"/>
                    <a:pt x="72" y="1398"/>
                    <a:pt x="105" y="1372"/>
                  </a:cubicBezTo>
                  <a:cubicBezTo>
                    <a:pt x="138" y="1339"/>
                    <a:pt x="138" y="1306"/>
                    <a:pt x="138" y="1260"/>
                  </a:cubicBezTo>
                  <a:cubicBezTo>
                    <a:pt x="138" y="1240"/>
                    <a:pt x="112" y="1240"/>
                    <a:pt x="92" y="1227"/>
                  </a:cubicBezTo>
                  <a:cubicBezTo>
                    <a:pt x="59" y="1200"/>
                    <a:pt x="39" y="1174"/>
                    <a:pt x="39" y="1134"/>
                  </a:cubicBezTo>
                  <a:cubicBezTo>
                    <a:pt x="39" y="1062"/>
                    <a:pt x="79" y="1029"/>
                    <a:pt x="119" y="976"/>
                  </a:cubicBezTo>
                  <a:cubicBezTo>
                    <a:pt x="151" y="943"/>
                    <a:pt x="151" y="910"/>
                    <a:pt x="165" y="864"/>
                  </a:cubicBezTo>
                  <a:cubicBezTo>
                    <a:pt x="184" y="791"/>
                    <a:pt x="211" y="752"/>
                    <a:pt x="231" y="673"/>
                  </a:cubicBezTo>
                  <a:cubicBezTo>
                    <a:pt x="244" y="587"/>
                    <a:pt x="257" y="541"/>
                    <a:pt x="277" y="455"/>
                  </a:cubicBezTo>
                  <a:cubicBezTo>
                    <a:pt x="283" y="429"/>
                    <a:pt x="290" y="415"/>
                    <a:pt x="303" y="389"/>
                  </a:cubicBezTo>
                  <a:cubicBezTo>
                    <a:pt x="310" y="369"/>
                    <a:pt x="330" y="369"/>
                    <a:pt x="330" y="350"/>
                  </a:cubicBezTo>
                  <a:cubicBezTo>
                    <a:pt x="330" y="257"/>
                    <a:pt x="270" y="211"/>
                    <a:pt x="237" y="125"/>
                  </a:cubicBezTo>
                  <a:cubicBezTo>
                    <a:pt x="231" y="112"/>
                    <a:pt x="224" y="99"/>
                    <a:pt x="217" y="86"/>
                  </a:cubicBezTo>
                  <a:lnTo>
                    <a:pt x="217" y="86"/>
                  </a:lnTo>
                  <a:cubicBezTo>
                    <a:pt x="237" y="86"/>
                    <a:pt x="250" y="72"/>
                    <a:pt x="270" y="72"/>
                  </a:cubicBezTo>
                  <a:cubicBezTo>
                    <a:pt x="290" y="72"/>
                    <a:pt x="303" y="99"/>
                    <a:pt x="310" y="119"/>
                  </a:cubicBezTo>
                  <a:cubicBezTo>
                    <a:pt x="336" y="165"/>
                    <a:pt x="349" y="191"/>
                    <a:pt x="389" y="224"/>
                  </a:cubicBezTo>
                  <a:cubicBezTo>
                    <a:pt x="435" y="264"/>
                    <a:pt x="475" y="270"/>
                    <a:pt x="534" y="270"/>
                  </a:cubicBezTo>
                  <a:cubicBezTo>
                    <a:pt x="587" y="270"/>
                    <a:pt x="600" y="218"/>
                    <a:pt x="646" y="204"/>
                  </a:cubicBezTo>
                  <a:cubicBezTo>
                    <a:pt x="699" y="191"/>
                    <a:pt x="745" y="204"/>
                    <a:pt x="791" y="165"/>
                  </a:cubicBezTo>
                  <a:cubicBezTo>
                    <a:pt x="818" y="152"/>
                    <a:pt x="804" y="125"/>
                    <a:pt x="824" y="105"/>
                  </a:cubicBezTo>
                  <a:cubicBezTo>
                    <a:pt x="851" y="72"/>
                    <a:pt x="890" y="86"/>
                    <a:pt x="930" y="66"/>
                  </a:cubicBezTo>
                  <a:cubicBezTo>
                    <a:pt x="989" y="39"/>
                    <a:pt x="1022" y="20"/>
                    <a:pt x="1088" y="20"/>
                  </a:cubicBezTo>
                  <a:cubicBezTo>
                    <a:pt x="1101" y="20"/>
                    <a:pt x="1095" y="39"/>
                    <a:pt x="1101" y="46"/>
                  </a:cubicBezTo>
                  <a:cubicBezTo>
                    <a:pt x="1108" y="59"/>
                    <a:pt x="1121" y="66"/>
                    <a:pt x="1128" y="79"/>
                  </a:cubicBezTo>
                  <a:cubicBezTo>
                    <a:pt x="1187" y="119"/>
                    <a:pt x="1233" y="152"/>
                    <a:pt x="1306" y="152"/>
                  </a:cubicBezTo>
                  <a:cubicBezTo>
                    <a:pt x="1332" y="152"/>
                    <a:pt x="1352" y="152"/>
                    <a:pt x="1378" y="152"/>
                  </a:cubicBezTo>
                  <a:cubicBezTo>
                    <a:pt x="1451" y="152"/>
                    <a:pt x="1444" y="39"/>
                    <a:pt x="1517" y="13"/>
                  </a:cubicBezTo>
                  <a:cubicBezTo>
                    <a:pt x="1556" y="0"/>
                    <a:pt x="1583" y="13"/>
                    <a:pt x="1622" y="13"/>
                  </a:cubicBezTo>
                  <a:cubicBezTo>
                    <a:pt x="1649" y="13"/>
                    <a:pt x="1662" y="7"/>
                    <a:pt x="1688" y="7"/>
                  </a:cubicBezTo>
                  <a:cubicBezTo>
                    <a:pt x="1754" y="7"/>
                    <a:pt x="1787" y="7"/>
                    <a:pt x="1853" y="7"/>
                  </a:cubicBezTo>
                  <a:cubicBezTo>
                    <a:pt x="1866" y="53"/>
                    <a:pt x="1913" y="79"/>
                    <a:pt x="1959" y="79"/>
                  </a:cubicBezTo>
                  <a:cubicBezTo>
                    <a:pt x="2063" y="79"/>
                    <a:pt x="2116" y="46"/>
                    <a:pt x="2215" y="46"/>
                  </a:cubicBezTo>
                  <a:cubicBezTo>
                    <a:pt x="2248" y="46"/>
                    <a:pt x="2281" y="39"/>
                    <a:pt x="2294" y="72"/>
                  </a:cubicBezTo>
                  <a:cubicBezTo>
                    <a:pt x="2307" y="99"/>
                    <a:pt x="2294" y="132"/>
                    <a:pt x="2320" y="158"/>
                  </a:cubicBezTo>
                  <a:cubicBezTo>
                    <a:pt x="2334" y="178"/>
                    <a:pt x="2353" y="171"/>
                    <a:pt x="2373" y="184"/>
                  </a:cubicBezTo>
                  <a:cubicBezTo>
                    <a:pt x="2413" y="198"/>
                    <a:pt x="2426" y="224"/>
                    <a:pt x="2466" y="224"/>
                  </a:cubicBezTo>
                  <a:lnTo>
                    <a:pt x="2466" y="224"/>
                  </a:lnTo>
                  <a:cubicBezTo>
                    <a:pt x="2459" y="270"/>
                    <a:pt x="2459" y="316"/>
                    <a:pt x="2452" y="363"/>
                  </a:cubicBezTo>
                  <a:cubicBezTo>
                    <a:pt x="2452" y="409"/>
                    <a:pt x="2433" y="435"/>
                    <a:pt x="2433" y="475"/>
                  </a:cubicBezTo>
                  <a:cubicBezTo>
                    <a:pt x="2433" y="488"/>
                    <a:pt x="2433" y="495"/>
                    <a:pt x="2433" y="508"/>
                  </a:cubicBezTo>
                  <a:cubicBezTo>
                    <a:pt x="2466" y="514"/>
                    <a:pt x="2492" y="508"/>
                    <a:pt x="2525" y="521"/>
                  </a:cubicBezTo>
                  <a:cubicBezTo>
                    <a:pt x="2584" y="541"/>
                    <a:pt x="2604" y="574"/>
                    <a:pt x="2644" y="620"/>
                  </a:cubicBezTo>
                  <a:cubicBezTo>
                    <a:pt x="2670" y="653"/>
                    <a:pt x="2696" y="666"/>
                    <a:pt x="2736" y="693"/>
                  </a:cubicBezTo>
                  <a:cubicBezTo>
                    <a:pt x="2822" y="758"/>
                    <a:pt x="2861" y="805"/>
                    <a:pt x="2954" y="864"/>
                  </a:cubicBezTo>
                  <a:cubicBezTo>
                    <a:pt x="3020" y="904"/>
                    <a:pt x="3046" y="930"/>
                    <a:pt x="3112" y="963"/>
                  </a:cubicBezTo>
                  <a:cubicBezTo>
                    <a:pt x="3165" y="996"/>
                    <a:pt x="3211" y="1002"/>
                    <a:pt x="3244" y="1055"/>
                  </a:cubicBezTo>
                  <a:cubicBezTo>
                    <a:pt x="3284" y="1128"/>
                    <a:pt x="3343" y="1141"/>
                    <a:pt x="3422" y="1174"/>
                  </a:cubicBezTo>
                  <a:cubicBezTo>
                    <a:pt x="3448" y="1187"/>
                    <a:pt x="3468" y="1194"/>
                    <a:pt x="3495" y="121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0" name="Freeform 44"/>
            <p:cNvSpPr>
              <a:spLocks noChangeArrowheads="1"/>
            </p:cNvSpPr>
            <p:nvPr/>
          </p:nvSpPr>
          <p:spPr bwMode="auto">
            <a:xfrm>
              <a:off x="6150369" y="9329732"/>
              <a:ext cx="1268330" cy="1212850"/>
            </a:xfrm>
            <a:custGeom>
              <a:avLst/>
              <a:gdLst>
                <a:gd name="T0" fmla="*/ 1827 w 3522"/>
                <a:gd name="T1" fmla="*/ 39 h 3371"/>
                <a:gd name="T2" fmla="*/ 2142 w 3522"/>
                <a:gd name="T3" fmla="*/ 0 h 3371"/>
                <a:gd name="T4" fmla="*/ 2525 w 3522"/>
                <a:gd name="T5" fmla="*/ 79 h 3371"/>
                <a:gd name="T6" fmla="*/ 2743 w 3522"/>
                <a:gd name="T7" fmla="*/ 197 h 3371"/>
                <a:gd name="T8" fmla="*/ 3152 w 3522"/>
                <a:gd name="T9" fmla="*/ 652 h 3371"/>
                <a:gd name="T10" fmla="*/ 3382 w 3522"/>
                <a:gd name="T11" fmla="*/ 850 h 3371"/>
                <a:gd name="T12" fmla="*/ 3330 w 3522"/>
                <a:gd name="T13" fmla="*/ 1127 h 3371"/>
                <a:gd name="T14" fmla="*/ 3521 w 3522"/>
                <a:gd name="T15" fmla="*/ 1233 h 3371"/>
                <a:gd name="T16" fmla="*/ 3323 w 3522"/>
                <a:gd name="T17" fmla="*/ 1457 h 3371"/>
                <a:gd name="T18" fmla="*/ 2921 w 3522"/>
                <a:gd name="T19" fmla="*/ 2156 h 3371"/>
                <a:gd name="T20" fmla="*/ 2307 w 3522"/>
                <a:gd name="T21" fmla="*/ 2585 h 3371"/>
                <a:gd name="T22" fmla="*/ 2307 w 3522"/>
                <a:gd name="T23" fmla="*/ 2413 h 3371"/>
                <a:gd name="T24" fmla="*/ 2558 w 3522"/>
                <a:gd name="T25" fmla="*/ 2347 h 3371"/>
                <a:gd name="T26" fmla="*/ 2690 w 3522"/>
                <a:gd name="T27" fmla="*/ 2209 h 3371"/>
                <a:gd name="T28" fmla="*/ 2835 w 3522"/>
                <a:gd name="T29" fmla="*/ 2044 h 3371"/>
                <a:gd name="T30" fmla="*/ 2980 w 3522"/>
                <a:gd name="T31" fmla="*/ 1827 h 3371"/>
                <a:gd name="T32" fmla="*/ 3059 w 3522"/>
                <a:gd name="T33" fmla="*/ 1714 h 3371"/>
                <a:gd name="T34" fmla="*/ 3020 w 3522"/>
                <a:gd name="T35" fmla="*/ 1688 h 3371"/>
                <a:gd name="T36" fmla="*/ 2756 w 3522"/>
                <a:gd name="T37" fmla="*/ 1596 h 3371"/>
                <a:gd name="T38" fmla="*/ 2703 w 3522"/>
                <a:gd name="T39" fmla="*/ 1787 h 3371"/>
                <a:gd name="T40" fmla="*/ 2558 w 3522"/>
                <a:gd name="T41" fmla="*/ 2117 h 3371"/>
                <a:gd name="T42" fmla="*/ 2202 w 3522"/>
                <a:gd name="T43" fmla="*/ 2413 h 3371"/>
                <a:gd name="T44" fmla="*/ 2195 w 3522"/>
                <a:gd name="T45" fmla="*/ 2724 h 3371"/>
                <a:gd name="T46" fmla="*/ 2024 w 3522"/>
                <a:gd name="T47" fmla="*/ 3126 h 3371"/>
                <a:gd name="T48" fmla="*/ 1695 w 3522"/>
                <a:gd name="T49" fmla="*/ 3370 h 3371"/>
                <a:gd name="T50" fmla="*/ 1642 w 3522"/>
                <a:gd name="T51" fmla="*/ 3146 h 3371"/>
                <a:gd name="T52" fmla="*/ 1682 w 3522"/>
                <a:gd name="T53" fmla="*/ 3034 h 3371"/>
                <a:gd name="T54" fmla="*/ 1721 w 3522"/>
                <a:gd name="T55" fmla="*/ 2987 h 3371"/>
                <a:gd name="T56" fmla="*/ 1767 w 3522"/>
                <a:gd name="T57" fmla="*/ 2935 h 3371"/>
                <a:gd name="T58" fmla="*/ 1774 w 3522"/>
                <a:gd name="T59" fmla="*/ 2915 h 3371"/>
                <a:gd name="T60" fmla="*/ 1668 w 3522"/>
                <a:gd name="T61" fmla="*/ 2710 h 3371"/>
                <a:gd name="T62" fmla="*/ 1286 w 3522"/>
                <a:gd name="T63" fmla="*/ 2334 h 3371"/>
                <a:gd name="T64" fmla="*/ 1042 w 3522"/>
                <a:gd name="T65" fmla="*/ 2156 h 3371"/>
                <a:gd name="T66" fmla="*/ 910 w 3522"/>
                <a:gd name="T67" fmla="*/ 2011 h 3371"/>
                <a:gd name="T68" fmla="*/ 626 w 3522"/>
                <a:gd name="T69" fmla="*/ 1932 h 3371"/>
                <a:gd name="T70" fmla="*/ 415 w 3522"/>
                <a:gd name="T71" fmla="*/ 1602 h 3371"/>
                <a:gd name="T72" fmla="*/ 151 w 3522"/>
                <a:gd name="T73" fmla="*/ 1523 h 3371"/>
                <a:gd name="T74" fmla="*/ 0 w 3522"/>
                <a:gd name="T75" fmla="*/ 1444 h 3371"/>
                <a:gd name="T76" fmla="*/ 204 w 3522"/>
                <a:gd name="T77" fmla="*/ 1206 h 3371"/>
                <a:gd name="T78" fmla="*/ 462 w 3522"/>
                <a:gd name="T79" fmla="*/ 1015 h 3371"/>
                <a:gd name="T80" fmla="*/ 679 w 3522"/>
                <a:gd name="T81" fmla="*/ 811 h 3371"/>
                <a:gd name="T82" fmla="*/ 778 w 3522"/>
                <a:gd name="T83" fmla="*/ 633 h 3371"/>
                <a:gd name="T84" fmla="*/ 917 w 3522"/>
                <a:gd name="T85" fmla="*/ 633 h 3371"/>
                <a:gd name="T86" fmla="*/ 969 w 3522"/>
                <a:gd name="T87" fmla="*/ 468 h 3371"/>
                <a:gd name="T88" fmla="*/ 1207 w 3522"/>
                <a:gd name="T89" fmla="*/ 283 h 3371"/>
                <a:gd name="T90" fmla="*/ 1418 w 3522"/>
                <a:gd name="T91" fmla="*/ 98 h 3371"/>
                <a:gd name="T92" fmla="*/ 1622 w 3522"/>
                <a:gd name="T93" fmla="*/ 26 h 3371"/>
                <a:gd name="T94" fmla="*/ 1728 w 3522"/>
                <a:gd name="T95" fmla="*/ 19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22" h="3371">
                  <a:moveTo>
                    <a:pt x="1735" y="13"/>
                  </a:moveTo>
                  <a:lnTo>
                    <a:pt x="1735" y="13"/>
                  </a:lnTo>
                  <a:cubicBezTo>
                    <a:pt x="1767" y="13"/>
                    <a:pt x="1794" y="39"/>
                    <a:pt x="1827" y="39"/>
                  </a:cubicBezTo>
                  <a:cubicBezTo>
                    <a:pt x="1873" y="39"/>
                    <a:pt x="1893" y="13"/>
                    <a:pt x="1939" y="13"/>
                  </a:cubicBezTo>
                  <a:cubicBezTo>
                    <a:pt x="1979" y="13"/>
                    <a:pt x="1992" y="52"/>
                    <a:pt x="2030" y="52"/>
                  </a:cubicBezTo>
                  <a:cubicBezTo>
                    <a:pt x="2077" y="52"/>
                    <a:pt x="2096" y="0"/>
                    <a:pt x="2142" y="0"/>
                  </a:cubicBezTo>
                  <a:cubicBezTo>
                    <a:pt x="2182" y="0"/>
                    <a:pt x="2195" y="52"/>
                    <a:pt x="2235" y="52"/>
                  </a:cubicBezTo>
                  <a:cubicBezTo>
                    <a:pt x="2281" y="52"/>
                    <a:pt x="2307" y="52"/>
                    <a:pt x="2353" y="52"/>
                  </a:cubicBezTo>
                  <a:cubicBezTo>
                    <a:pt x="2419" y="52"/>
                    <a:pt x="2459" y="65"/>
                    <a:pt x="2525" y="79"/>
                  </a:cubicBezTo>
                  <a:cubicBezTo>
                    <a:pt x="2551" y="85"/>
                    <a:pt x="2584" y="85"/>
                    <a:pt x="2591" y="112"/>
                  </a:cubicBezTo>
                  <a:cubicBezTo>
                    <a:pt x="2598" y="138"/>
                    <a:pt x="2591" y="178"/>
                    <a:pt x="2617" y="184"/>
                  </a:cubicBezTo>
                  <a:cubicBezTo>
                    <a:pt x="2663" y="197"/>
                    <a:pt x="2696" y="178"/>
                    <a:pt x="2743" y="197"/>
                  </a:cubicBezTo>
                  <a:cubicBezTo>
                    <a:pt x="2769" y="204"/>
                    <a:pt x="2776" y="217"/>
                    <a:pt x="2795" y="237"/>
                  </a:cubicBezTo>
                  <a:cubicBezTo>
                    <a:pt x="2848" y="290"/>
                    <a:pt x="2881" y="316"/>
                    <a:pt x="2907" y="382"/>
                  </a:cubicBezTo>
                  <a:cubicBezTo>
                    <a:pt x="2960" y="514"/>
                    <a:pt x="3092" y="520"/>
                    <a:pt x="3152" y="652"/>
                  </a:cubicBezTo>
                  <a:cubicBezTo>
                    <a:pt x="3165" y="679"/>
                    <a:pt x="3178" y="712"/>
                    <a:pt x="3211" y="718"/>
                  </a:cubicBezTo>
                  <a:cubicBezTo>
                    <a:pt x="3250" y="738"/>
                    <a:pt x="3277" y="725"/>
                    <a:pt x="3317" y="738"/>
                  </a:cubicBezTo>
                  <a:cubicBezTo>
                    <a:pt x="3363" y="758"/>
                    <a:pt x="3382" y="804"/>
                    <a:pt x="3382" y="850"/>
                  </a:cubicBezTo>
                  <a:cubicBezTo>
                    <a:pt x="3382" y="903"/>
                    <a:pt x="3382" y="930"/>
                    <a:pt x="3382" y="976"/>
                  </a:cubicBezTo>
                  <a:cubicBezTo>
                    <a:pt x="3382" y="989"/>
                    <a:pt x="3389" y="995"/>
                    <a:pt x="3389" y="1009"/>
                  </a:cubicBezTo>
                  <a:cubicBezTo>
                    <a:pt x="3389" y="1061"/>
                    <a:pt x="3349" y="1081"/>
                    <a:pt x="3330" y="1127"/>
                  </a:cubicBezTo>
                  <a:cubicBezTo>
                    <a:pt x="3317" y="1154"/>
                    <a:pt x="3317" y="1174"/>
                    <a:pt x="3303" y="1193"/>
                  </a:cubicBezTo>
                  <a:cubicBezTo>
                    <a:pt x="3343" y="1200"/>
                    <a:pt x="3363" y="1193"/>
                    <a:pt x="3396" y="1193"/>
                  </a:cubicBezTo>
                  <a:cubicBezTo>
                    <a:pt x="3442" y="1193"/>
                    <a:pt x="3475" y="1206"/>
                    <a:pt x="3521" y="1233"/>
                  </a:cubicBezTo>
                  <a:lnTo>
                    <a:pt x="3521" y="1233"/>
                  </a:lnTo>
                  <a:cubicBezTo>
                    <a:pt x="3501" y="1259"/>
                    <a:pt x="3481" y="1292"/>
                    <a:pt x="3448" y="1325"/>
                  </a:cubicBezTo>
                  <a:cubicBezTo>
                    <a:pt x="3402" y="1378"/>
                    <a:pt x="3376" y="1411"/>
                    <a:pt x="3323" y="1457"/>
                  </a:cubicBezTo>
                  <a:cubicBezTo>
                    <a:pt x="3303" y="1484"/>
                    <a:pt x="3277" y="1497"/>
                    <a:pt x="3264" y="1523"/>
                  </a:cubicBezTo>
                  <a:cubicBezTo>
                    <a:pt x="3204" y="1629"/>
                    <a:pt x="3178" y="1695"/>
                    <a:pt x="3145" y="1813"/>
                  </a:cubicBezTo>
                  <a:cubicBezTo>
                    <a:pt x="3099" y="1965"/>
                    <a:pt x="3033" y="2044"/>
                    <a:pt x="2921" y="2156"/>
                  </a:cubicBezTo>
                  <a:cubicBezTo>
                    <a:pt x="2875" y="2202"/>
                    <a:pt x="2842" y="2229"/>
                    <a:pt x="2782" y="2268"/>
                  </a:cubicBezTo>
                  <a:cubicBezTo>
                    <a:pt x="2663" y="2354"/>
                    <a:pt x="2598" y="2407"/>
                    <a:pt x="2479" y="2486"/>
                  </a:cubicBezTo>
                  <a:cubicBezTo>
                    <a:pt x="2413" y="2526"/>
                    <a:pt x="2360" y="2526"/>
                    <a:pt x="2307" y="2585"/>
                  </a:cubicBezTo>
                  <a:lnTo>
                    <a:pt x="2307" y="2585"/>
                  </a:lnTo>
                  <a:cubicBezTo>
                    <a:pt x="2307" y="2413"/>
                    <a:pt x="2307" y="2413"/>
                    <a:pt x="2307" y="2413"/>
                  </a:cubicBezTo>
                  <a:lnTo>
                    <a:pt x="2307" y="2413"/>
                  </a:lnTo>
                  <a:cubicBezTo>
                    <a:pt x="2340" y="2433"/>
                    <a:pt x="2360" y="2446"/>
                    <a:pt x="2400" y="2446"/>
                  </a:cubicBezTo>
                  <a:cubicBezTo>
                    <a:pt x="2439" y="2440"/>
                    <a:pt x="2452" y="2400"/>
                    <a:pt x="2492" y="2381"/>
                  </a:cubicBezTo>
                  <a:cubicBezTo>
                    <a:pt x="2518" y="2367"/>
                    <a:pt x="2538" y="2361"/>
                    <a:pt x="2558" y="2347"/>
                  </a:cubicBezTo>
                  <a:cubicBezTo>
                    <a:pt x="2578" y="2341"/>
                    <a:pt x="2584" y="2314"/>
                    <a:pt x="2611" y="2308"/>
                  </a:cubicBezTo>
                  <a:cubicBezTo>
                    <a:pt x="2644" y="2295"/>
                    <a:pt x="2690" y="2288"/>
                    <a:pt x="2690" y="2255"/>
                  </a:cubicBezTo>
                  <a:cubicBezTo>
                    <a:pt x="2690" y="2235"/>
                    <a:pt x="2690" y="2222"/>
                    <a:pt x="2690" y="2209"/>
                  </a:cubicBezTo>
                  <a:cubicBezTo>
                    <a:pt x="2690" y="2169"/>
                    <a:pt x="2696" y="2143"/>
                    <a:pt x="2723" y="2117"/>
                  </a:cubicBezTo>
                  <a:cubicBezTo>
                    <a:pt x="2743" y="2090"/>
                    <a:pt x="2776" y="2117"/>
                    <a:pt x="2802" y="2103"/>
                  </a:cubicBezTo>
                  <a:cubicBezTo>
                    <a:pt x="2822" y="2084"/>
                    <a:pt x="2822" y="2064"/>
                    <a:pt x="2835" y="2044"/>
                  </a:cubicBezTo>
                  <a:cubicBezTo>
                    <a:pt x="2842" y="2024"/>
                    <a:pt x="2861" y="2011"/>
                    <a:pt x="2875" y="1998"/>
                  </a:cubicBezTo>
                  <a:cubicBezTo>
                    <a:pt x="2901" y="1958"/>
                    <a:pt x="2941" y="1952"/>
                    <a:pt x="2954" y="1906"/>
                  </a:cubicBezTo>
                  <a:cubicBezTo>
                    <a:pt x="2960" y="1873"/>
                    <a:pt x="2967" y="1853"/>
                    <a:pt x="2980" y="1827"/>
                  </a:cubicBezTo>
                  <a:cubicBezTo>
                    <a:pt x="2987" y="1800"/>
                    <a:pt x="2993" y="1767"/>
                    <a:pt x="3020" y="1767"/>
                  </a:cubicBezTo>
                  <a:cubicBezTo>
                    <a:pt x="3033" y="1767"/>
                    <a:pt x="3039" y="1774"/>
                    <a:pt x="3046" y="1774"/>
                  </a:cubicBezTo>
                  <a:cubicBezTo>
                    <a:pt x="3059" y="1754"/>
                    <a:pt x="3059" y="1741"/>
                    <a:pt x="3059" y="1714"/>
                  </a:cubicBezTo>
                  <a:cubicBezTo>
                    <a:pt x="3059" y="1701"/>
                    <a:pt x="3059" y="1688"/>
                    <a:pt x="3059" y="1675"/>
                  </a:cubicBezTo>
                  <a:cubicBezTo>
                    <a:pt x="3059" y="1675"/>
                    <a:pt x="3053" y="1668"/>
                    <a:pt x="3046" y="1668"/>
                  </a:cubicBezTo>
                  <a:cubicBezTo>
                    <a:pt x="3033" y="1668"/>
                    <a:pt x="3033" y="1681"/>
                    <a:pt x="3020" y="1688"/>
                  </a:cubicBezTo>
                  <a:cubicBezTo>
                    <a:pt x="2993" y="1695"/>
                    <a:pt x="2974" y="1701"/>
                    <a:pt x="2941" y="1701"/>
                  </a:cubicBezTo>
                  <a:cubicBezTo>
                    <a:pt x="2901" y="1701"/>
                    <a:pt x="2881" y="1681"/>
                    <a:pt x="2855" y="1655"/>
                  </a:cubicBezTo>
                  <a:cubicBezTo>
                    <a:pt x="2822" y="1622"/>
                    <a:pt x="2795" y="1622"/>
                    <a:pt x="2756" y="1596"/>
                  </a:cubicBezTo>
                  <a:cubicBezTo>
                    <a:pt x="2756" y="1615"/>
                    <a:pt x="2756" y="1629"/>
                    <a:pt x="2756" y="1648"/>
                  </a:cubicBezTo>
                  <a:cubicBezTo>
                    <a:pt x="2756" y="1675"/>
                    <a:pt x="2762" y="1695"/>
                    <a:pt x="2762" y="1721"/>
                  </a:cubicBezTo>
                  <a:cubicBezTo>
                    <a:pt x="2762" y="1760"/>
                    <a:pt x="2730" y="1760"/>
                    <a:pt x="2703" y="1787"/>
                  </a:cubicBezTo>
                  <a:cubicBezTo>
                    <a:pt x="2683" y="1813"/>
                    <a:pt x="2690" y="1833"/>
                    <a:pt x="2677" y="1859"/>
                  </a:cubicBezTo>
                  <a:cubicBezTo>
                    <a:pt x="2663" y="1886"/>
                    <a:pt x="2644" y="1892"/>
                    <a:pt x="2631" y="1912"/>
                  </a:cubicBezTo>
                  <a:cubicBezTo>
                    <a:pt x="2591" y="1985"/>
                    <a:pt x="2598" y="2044"/>
                    <a:pt x="2558" y="2117"/>
                  </a:cubicBezTo>
                  <a:cubicBezTo>
                    <a:pt x="2532" y="2169"/>
                    <a:pt x="2485" y="2169"/>
                    <a:pt x="2426" y="2196"/>
                  </a:cubicBezTo>
                  <a:cubicBezTo>
                    <a:pt x="2353" y="2229"/>
                    <a:pt x="2327" y="2275"/>
                    <a:pt x="2274" y="2328"/>
                  </a:cubicBezTo>
                  <a:cubicBezTo>
                    <a:pt x="2241" y="2354"/>
                    <a:pt x="2202" y="2367"/>
                    <a:pt x="2202" y="2413"/>
                  </a:cubicBezTo>
                  <a:cubicBezTo>
                    <a:pt x="2202" y="2440"/>
                    <a:pt x="2228" y="2453"/>
                    <a:pt x="2235" y="2480"/>
                  </a:cubicBezTo>
                  <a:cubicBezTo>
                    <a:pt x="2241" y="2539"/>
                    <a:pt x="2228" y="2592"/>
                    <a:pt x="2274" y="2631"/>
                  </a:cubicBezTo>
                  <a:cubicBezTo>
                    <a:pt x="2255" y="2677"/>
                    <a:pt x="2215" y="2684"/>
                    <a:pt x="2195" y="2724"/>
                  </a:cubicBezTo>
                  <a:cubicBezTo>
                    <a:pt x="2129" y="2842"/>
                    <a:pt x="2136" y="2935"/>
                    <a:pt x="2063" y="3047"/>
                  </a:cubicBezTo>
                  <a:cubicBezTo>
                    <a:pt x="2050" y="3066"/>
                    <a:pt x="2037" y="3080"/>
                    <a:pt x="2030" y="3099"/>
                  </a:cubicBezTo>
                  <a:cubicBezTo>
                    <a:pt x="2024" y="3106"/>
                    <a:pt x="2030" y="3119"/>
                    <a:pt x="2024" y="3126"/>
                  </a:cubicBezTo>
                  <a:cubicBezTo>
                    <a:pt x="1939" y="3198"/>
                    <a:pt x="1899" y="3251"/>
                    <a:pt x="1807" y="3297"/>
                  </a:cubicBezTo>
                  <a:cubicBezTo>
                    <a:pt x="1761" y="3317"/>
                    <a:pt x="1728" y="3337"/>
                    <a:pt x="1695" y="3370"/>
                  </a:cubicBezTo>
                  <a:lnTo>
                    <a:pt x="1695" y="3370"/>
                  </a:lnTo>
                  <a:cubicBezTo>
                    <a:pt x="1649" y="3245"/>
                    <a:pt x="1649" y="3245"/>
                    <a:pt x="1649" y="3245"/>
                  </a:cubicBezTo>
                  <a:cubicBezTo>
                    <a:pt x="1649" y="3225"/>
                    <a:pt x="1642" y="3205"/>
                    <a:pt x="1642" y="3185"/>
                  </a:cubicBezTo>
                  <a:cubicBezTo>
                    <a:pt x="1642" y="3172"/>
                    <a:pt x="1642" y="3159"/>
                    <a:pt x="1642" y="3146"/>
                  </a:cubicBezTo>
                  <a:cubicBezTo>
                    <a:pt x="1642" y="3132"/>
                    <a:pt x="1649" y="3126"/>
                    <a:pt x="1649" y="3113"/>
                  </a:cubicBezTo>
                  <a:cubicBezTo>
                    <a:pt x="1655" y="3086"/>
                    <a:pt x="1662" y="3073"/>
                    <a:pt x="1668" y="3053"/>
                  </a:cubicBezTo>
                  <a:cubicBezTo>
                    <a:pt x="1675" y="3047"/>
                    <a:pt x="1675" y="3040"/>
                    <a:pt x="1682" y="3034"/>
                  </a:cubicBezTo>
                  <a:cubicBezTo>
                    <a:pt x="1688" y="3020"/>
                    <a:pt x="1695" y="3014"/>
                    <a:pt x="1708" y="3000"/>
                  </a:cubicBezTo>
                  <a:cubicBezTo>
                    <a:pt x="1708" y="3000"/>
                    <a:pt x="1708" y="2994"/>
                    <a:pt x="1715" y="2994"/>
                  </a:cubicBezTo>
                  <a:cubicBezTo>
                    <a:pt x="1715" y="2987"/>
                    <a:pt x="1721" y="2987"/>
                    <a:pt x="1721" y="2987"/>
                  </a:cubicBezTo>
                  <a:cubicBezTo>
                    <a:pt x="1728" y="2981"/>
                    <a:pt x="1735" y="2981"/>
                    <a:pt x="1735" y="2974"/>
                  </a:cubicBezTo>
                  <a:cubicBezTo>
                    <a:pt x="1748" y="2961"/>
                    <a:pt x="1748" y="2954"/>
                    <a:pt x="1761" y="2941"/>
                  </a:cubicBezTo>
                  <a:cubicBezTo>
                    <a:pt x="1761" y="2935"/>
                    <a:pt x="1767" y="2935"/>
                    <a:pt x="1767" y="2935"/>
                  </a:cubicBezTo>
                  <a:cubicBezTo>
                    <a:pt x="1767" y="2928"/>
                    <a:pt x="1767" y="2928"/>
                    <a:pt x="1767" y="2928"/>
                  </a:cubicBezTo>
                  <a:lnTo>
                    <a:pt x="1767" y="2928"/>
                  </a:lnTo>
                  <a:cubicBezTo>
                    <a:pt x="1774" y="2921"/>
                    <a:pt x="1774" y="2921"/>
                    <a:pt x="1774" y="2915"/>
                  </a:cubicBezTo>
                  <a:cubicBezTo>
                    <a:pt x="1774" y="2908"/>
                    <a:pt x="1781" y="2902"/>
                    <a:pt x="1781" y="2888"/>
                  </a:cubicBezTo>
                  <a:cubicBezTo>
                    <a:pt x="1781" y="2869"/>
                    <a:pt x="1767" y="2855"/>
                    <a:pt x="1767" y="2836"/>
                  </a:cubicBezTo>
                  <a:cubicBezTo>
                    <a:pt x="1767" y="2776"/>
                    <a:pt x="1708" y="2756"/>
                    <a:pt x="1668" y="2710"/>
                  </a:cubicBezTo>
                  <a:cubicBezTo>
                    <a:pt x="1629" y="2664"/>
                    <a:pt x="1642" y="2598"/>
                    <a:pt x="1589" y="2565"/>
                  </a:cubicBezTo>
                  <a:cubicBezTo>
                    <a:pt x="1530" y="2532"/>
                    <a:pt x="1477" y="2532"/>
                    <a:pt x="1431" y="2480"/>
                  </a:cubicBezTo>
                  <a:cubicBezTo>
                    <a:pt x="1378" y="2420"/>
                    <a:pt x="1345" y="2387"/>
                    <a:pt x="1286" y="2334"/>
                  </a:cubicBezTo>
                  <a:cubicBezTo>
                    <a:pt x="1246" y="2301"/>
                    <a:pt x="1273" y="2249"/>
                    <a:pt x="1227" y="2222"/>
                  </a:cubicBezTo>
                  <a:cubicBezTo>
                    <a:pt x="1187" y="2189"/>
                    <a:pt x="1154" y="2183"/>
                    <a:pt x="1108" y="2163"/>
                  </a:cubicBezTo>
                  <a:cubicBezTo>
                    <a:pt x="1088" y="2150"/>
                    <a:pt x="1068" y="2163"/>
                    <a:pt x="1042" y="2156"/>
                  </a:cubicBezTo>
                  <a:cubicBezTo>
                    <a:pt x="1022" y="2150"/>
                    <a:pt x="1002" y="2156"/>
                    <a:pt x="989" y="2143"/>
                  </a:cubicBezTo>
                  <a:cubicBezTo>
                    <a:pt x="969" y="2130"/>
                    <a:pt x="976" y="2110"/>
                    <a:pt x="969" y="2084"/>
                  </a:cubicBezTo>
                  <a:cubicBezTo>
                    <a:pt x="956" y="2051"/>
                    <a:pt x="936" y="2038"/>
                    <a:pt x="910" y="2011"/>
                  </a:cubicBezTo>
                  <a:cubicBezTo>
                    <a:pt x="884" y="1965"/>
                    <a:pt x="857" y="1926"/>
                    <a:pt x="811" y="1926"/>
                  </a:cubicBezTo>
                  <a:cubicBezTo>
                    <a:pt x="745" y="1926"/>
                    <a:pt x="725" y="1978"/>
                    <a:pt x="659" y="1978"/>
                  </a:cubicBezTo>
                  <a:cubicBezTo>
                    <a:pt x="639" y="1978"/>
                    <a:pt x="633" y="1952"/>
                    <a:pt x="626" y="1932"/>
                  </a:cubicBezTo>
                  <a:cubicBezTo>
                    <a:pt x="620" y="1906"/>
                    <a:pt x="607" y="1892"/>
                    <a:pt x="607" y="1873"/>
                  </a:cubicBezTo>
                  <a:cubicBezTo>
                    <a:pt x="593" y="1807"/>
                    <a:pt x="580" y="1767"/>
                    <a:pt x="541" y="1721"/>
                  </a:cubicBezTo>
                  <a:cubicBezTo>
                    <a:pt x="494" y="1675"/>
                    <a:pt x="468" y="1648"/>
                    <a:pt x="415" y="1602"/>
                  </a:cubicBezTo>
                  <a:cubicBezTo>
                    <a:pt x="402" y="1589"/>
                    <a:pt x="382" y="1576"/>
                    <a:pt x="376" y="1549"/>
                  </a:cubicBezTo>
                  <a:cubicBezTo>
                    <a:pt x="363" y="1516"/>
                    <a:pt x="349" y="1490"/>
                    <a:pt x="310" y="1490"/>
                  </a:cubicBezTo>
                  <a:cubicBezTo>
                    <a:pt x="250" y="1490"/>
                    <a:pt x="211" y="1523"/>
                    <a:pt x="151" y="1523"/>
                  </a:cubicBezTo>
                  <a:cubicBezTo>
                    <a:pt x="92" y="1523"/>
                    <a:pt x="59" y="1503"/>
                    <a:pt x="6" y="1470"/>
                  </a:cubicBezTo>
                  <a:lnTo>
                    <a:pt x="6" y="1470"/>
                  </a:lnTo>
                  <a:cubicBezTo>
                    <a:pt x="6" y="1457"/>
                    <a:pt x="0" y="1450"/>
                    <a:pt x="0" y="1444"/>
                  </a:cubicBezTo>
                  <a:cubicBezTo>
                    <a:pt x="0" y="1398"/>
                    <a:pt x="53" y="1398"/>
                    <a:pt x="85" y="1378"/>
                  </a:cubicBezTo>
                  <a:cubicBezTo>
                    <a:pt x="125" y="1352"/>
                    <a:pt x="132" y="1325"/>
                    <a:pt x="158" y="1286"/>
                  </a:cubicBezTo>
                  <a:cubicBezTo>
                    <a:pt x="171" y="1253"/>
                    <a:pt x="171" y="1226"/>
                    <a:pt x="204" y="1206"/>
                  </a:cubicBezTo>
                  <a:cubicBezTo>
                    <a:pt x="244" y="1187"/>
                    <a:pt x="283" y="1180"/>
                    <a:pt x="303" y="1141"/>
                  </a:cubicBezTo>
                  <a:cubicBezTo>
                    <a:pt x="349" y="1121"/>
                    <a:pt x="363" y="1094"/>
                    <a:pt x="402" y="1068"/>
                  </a:cubicBezTo>
                  <a:cubicBezTo>
                    <a:pt x="428" y="1048"/>
                    <a:pt x="455" y="1048"/>
                    <a:pt x="462" y="1015"/>
                  </a:cubicBezTo>
                  <a:cubicBezTo>
                    <a:pt x="475" y="989"/>
                    <a:pt x="462" y="969"/>
                    <a:pt x="475" y="943"/>
                  </a:cubicBezTo>
                  <a:cubicBezTo>
                    <a:pt x="501" y="903"/>
                    <a:pt x="554" y="923"/>
                    <a:pt x="587" y="897"/>
                  </a:cubicBezTo>
                  <a:cubicBezTo>
                    <a:pt x="620" y="863"/>
                    <a:pt x="646" y="850"/>
                    <a:pt x="679" y="811"/>
                  </a:cubicBezTo>
                  <a:cubicBezTo>
                    <a:pt x="699" y="784"/>
                    <a:pt x="706" y="758"/>
                    <a:pt x="732" y="725"/>
                  </a:cubicBezTo>
                  <a:cubicBezTo>
                    <a:pt x="745" y="712"/>
                    <a:pt x="765" y="712"/>
                    <a:pt x="771" y="692"/>
                  </a:cubicBezTo>
                  <a:cubicBezTo>
                    <a:pt x="771" y="672"/>
                    <a:pt x="765" y="652"/>
                    <a:pt x="778" y="633"/>
                  </a:cubicBezTo>
                  <a:cubicBezTo>
                    <a:pt x="785" y="626"/>
                    <a:pt x="798" y="633"/>
                    <a:pt x="804" y="619"/>
                  </a:cubicBezTo>
                  <a:cubicBezTo>
                    <a:pt x="824" y="606"/>
                    <a:pt x="837" y="587"/>
                    <a:pt x="864" y="587"/>
                  </a:cubicBezTo>
                  <a:cubicBezTo>
                    <a:pt x="890" y="587"/>
                    <a:pt x="890" y="626"/>
                    <a:pt x="917" y="633"/>
                  </a:cubicBezTo>
                  <a:cubicBezTo>
                    <a:pt x="950" y="652"/>
                    <a:pt x="982" y="606"/>
                    <a:pt x="982" y="567"/>
                  </a:cubicBezTo>
                  <a:cubicBezTo>
                    <a:pt x="982" y="547"/>
                    <a:pt x="969" y="534"/>
                    <a:pt x="969" y="514"/>
                  </a:cubicBezTo>
                  <a:cubicBezTo>
                    <a:pt x="969" y="494"/>
                    <a:pt x="956" y="481"/>
                    <a:pt x="969" y="468"/>
                  </a:cubicBezTo>
                  <a:cubicBezTo>
                    <a:pt x="989" y="455"/>
                    <a:pt x="1009" y="481"/>
                    <a:pt x="1029" y="468"/>
                  </a:cubicBezTo>
                  <a:cubicBezTo>
                    <a:pt x="1114" y="422"/>
                    <a:pt x="1114" y="316"/>
                    <a:pt x="1207" y="296"/>
                  </a:cubicBezTo>
                  <a:cubicBezTo>
                    <a:pt x="1207" y="290"/>
                    <a:pt x="1207" y="290"/>
                    <a:pt x="1207" y="283"/>
                  </a:cubicBezTo>
                  <a:cubicBezTo>
                    <a:pt x="1207" y="257"/>
                    <a:pt x="1200" y="244"/>
                    <a:pt x="1213" y="230"/>
                  </a:cubicBezTo>
                  <a:cubicBezTo>
                    <a:pt x="1233" y="204"/>
                    <a:pt x="1266" y="224"/>
                    <a:pt x="1299" y="204"/>
                  </a:cubicBezTo>
                  <a:cubicBezTo>
                    <a:pt x="1352" y="178"/>
                    <a:pt x="1352" y="98"/>
                    <a:pt x="1418" y="98"/>
                  </a:cubicBezTo>
                  <a:cubicBezTo>
                    <a:pt x="1444" y="98"/>
                    <a:pt x="1464" y="105"/>
                    <a:pt x="1491" y="105"/>
                  </a:cubicBezTo>
                  <a:cubicBezTo>
                    <a:pt x="1510" y="105"/>
                    <a:pt x="1517" y="85"/>
                    <a:pt x="1530" y="79"/>
                  </a:cubicBezTo>
                  <a:cubicBezTo>
                    <a:pt x="1563" y="52"/>
                    <a:pt x="1583" y="46"/>
                    <a:pt x="1622" y="26"/>
                  </a:cubicBezTo>
                  <a:cubicBezTo>
                    <a:pt x="1642" y="19"/>
                    <a:pt x="1655" y="13"/>
                    <a:pt x="1675" y="13"/>
                  </a:cubicBezTo>
                  <a:lnTo>
                    <a:pt x="1682" y="6"/>
                  </a:lnTo>
                  <a:cubicBezTo>
                    <a:pt x="1702" y="6"/>
                    <a:pt x="1708" y="19"/>
                    <a:pt x="1728" y="19"/>
                  </a:cubicBezTo>
                  <a:lnTo>
                    <a:pt x="1735" y="13"/>
                  </a:lnTo>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1" name="Freeform 45"/>
            <p:cNvSpPr>
              <a:spLocks noChangeArrowheads="1"/>
            </p:cNvSpPr>
            <p:nvPr/>
          </p:nvSpPr>
          <p:spPr bwMode="auto">
            <a:xfrm>
              <a:off x="6775804" y="9153520"/>
              <a:ext cx="887355" cy="620713"/>
            </a:xfrm>
            <a:custGeom>
              <a:avLst/>
              <a:gdLst>
                <a:gd name="T0" fmla="*/ 0 w 2466"/>
                <a:gd name="T1" fmla="*/ 502 h 1723"/>
                <a:gd name="T2" fmla="*/ 92 w 2466"/>
                <a:gd name="T3" fmla="*/ 357 h 1723"/>
                <a:gd name="T4" fmla="*/ 125 w 2466"/>
                <a:gd name="T5" fmla="*/ 112 h 1723"/>
                <a:gd name="T6" fmla="*/ 138 w 2466"/>
                <a:gd name="T7" fmla="*/ 53 h 1723"/>
                <a:gd name="T8" fmla="*/ 263 w 2466"/>
                <a:gd name="T9" fmla="*/ 60 h 1723"/>
                <a:gd name="T10" fmla="*/ 440 w 2466"/>
                <a:gd name="T11" fmla="*/ 80 h 1723"/>
                <a:gd name="T12" fmla="*/ 665 w 2466"/>
                <a:gd name="T13" fmla="*/ 119 h 1723"/>
                <a:gd name="T14" fmla="*/ 1034 w 2466"/>
                <a:gd name="T15" fmla="*/ 258 h 1723"/>
                <a:gd name="T16" fmla="*/ 1166 w 2466"/>
                <a:gd name="T17" fmla="*/ 337 h 1723"/>
                <a:gd name="T18" fmla="*/ 1271 w 2466"/>
                <a:gd name="T19" fmla="*/ 165 h 1723"/>
                <a:gd name="T20" fmla="*/ 1542 w 2466"/>
                <a:gd name="T21" fmla="*/ 0 h 1723"/>
                <a:gd name="T22" fmla="*/ 2129 w 2466"/>
                <a:gd name="T23" fmla="*/ 119 h 1723"/>
                <a:gd name="T24" fmla="*/ 2439 w 2466"/>
                <a:gd name="T25" fmla="*/ 132 h 1723"/>
                <a:gd name="T26" fmla="*/ 2393 w 2466"/>
                <a:gd name="T27" fmla="*/ 179 h 1723"/>
                <a:gd name="T28" fmla="*/ 2446 w 2466"/>
                <a:gd name="T29" fmla="*/ 317 h 1723"/>
                <a:gd name="T30" fmla="*/ 2465 w 2466"/>
                <a:gd name="T31" fmla="*/ 680 h 1723"/>
                <a:gd name="T32" fmla="*/ 2419 w 2466"/>
                <a:gd name="T33" fmla="*/ 766 h 1723"/>
                <a:gd name="T34" fmla="*/ 2360 w 2466"/>
                <a:gd name="T35" fmla="*/ 1003 h 1723"/>
                <a:gd name="T36" fmla="*/ 2294 w 2466"/>
                <a:gd name="T37" fmla="*/ 1207 h 1723"/>
                <a:gd name="T38" fmla="*/ 2188 w 2466"/>
                <a:gd name="T39" fmla="*/ 1300 h 1723"/>
                <a:gd name="T40" fmla="*/ 2208 w 2466"/>
                <a:gd name="T41" fmla="*/ 1386 h 1723"/>
                <a:gd name="T42" fmla="*/ 2142 w 2466"/>
                <a:gd name="T43" fmla="*/ 1392 h 1723"/>
                <a:gd name="T44" fmla="*/ 1911 w 2466"/>
                <a:gd name="T45" fmla="*/ 1577 h 1723"/>
                <a:gd name="T46" fmla="*/ 1786 w 2466"/>
                <a:gd name="T47" fmla="*/ 1722 h 1723"/>
                <a:gd name="T48" fmla="*/ 1568 w 2466"/>
                <a:gd name="T49" fmla="*/ 1682 h 1723"/>
                <a:gd name="T50" fmla="*/ 1654 w 2466"/>
                <a:gd name="T51" fmla="*/ 1498 h 1723"/>
                <a:gd name="T52" fmla="*/ 1647 w 2466"/>
                <a:gd name="T53" fmla="*/ 1339 h 1723"/>
                <a:gd name="T54" fmla="*/ 1476 w 2466"/>
                <a:gd name="T55" fmla="*/ 1207 h 1723"/>
                <a:gd name="T56" fmla="*/ 1172 w 2466"/>
                <a:gd name="T57" fmla="*/ 871 h 1723"/>
                <a:gd name="T58" fmla="*/ 1008 w 2466"/>
                <a:gd name="T59" fmla="*/ 686 h 1723"/>
                <a:gd name="T60" fmla="*/ 856 w 2466"/>
                <a:gd name="T61" fmla="*/ 601 h 1723"/>
                <a:gd name="T62" fmla="*/ 618 w 2466"/>
                <a:gd name="T63" fmla="*/ 541 h 1723"/>
                <a:gd name="T64" fmla="*/ 407 w 2466"/>
                <a:gd name="T65" fmla="*/ 489 h 1723"/>
                <a:gd name="T66" fmla="*/ 204 w 2466"/>
                <a:gd name="T67" fmla="*/ 502 h 1723"/>
                <a:gd name="T68" fmla="*/ 0 w 2466"/>
                <a:gd name="T69" fmla="*/ 502 h 1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66" h="1723">
                  <a:moveTo>
                    <a:pt x="0" y="502"/>
                  </a:moveTo>
                  <a:lnTo>
                    <a:pt x="0" y="502"/>
                  </a:lnTo>
                  <a:cubicBezTo>
                    <a:pt x="19" y="489"/>
                    <a:pt x="32" y="462"/>
                    <a:pt x="39" y="442"/>
                  </a:cubicBezTo>
                  <a:cubicBezTo>
                    <a:pt x="59" y="409"/>
                    <a:pt x="72" y="390"/>
                    <a:pt x="92" y="357"/>
                  </a:cubicBezTo>
                  <a:cubicBezTo>
                    <a:pt x="118" y="304"/>
                    <a:pt x="158" y="278"/>
                    <a:pt x="158" y="225"/>
                  </a:cubicBezTo>
                  <a:cubicBezTo>
                    <a:pt x="158" y="179"/>
                    <a:pt x="125" y="159"/>
                    <a:pt x="125" y="112"/>
                  </a:cubicBezTo>
                  <a:cubicBezTo>
                    <a:pt x="125" y="86"/>
                    <a:pt x="131" y="66"/>
                    <a:pt x="138" y="53"/>
                  </a:cubicBezTo>
                  <a:lnTo>
                    <a:pt x="138" y="53"/>
                  </a:lnTo>
                  <a:cubicBezTo>
                    <a:pt x="158" y="53"/>
                    <a:pt x="171" y="60"/>
                    <a:pt x="184" y="60"/>
                  </a:cubicBezTo>
                  <a:cubicBezTo>
                    <a:pt x="217" y="60"/>
                    <a:pt x="230" y="60"/>
                    <a:pt x="263" y="60"/>
                  </a:cubicBezTo>
                  <a:cubicBezTo>
                    <a:pt x="302" y="60"/>
                    <a:pt x="315" y="27"/>
                    <a:pt x="355" y="27"/>
                  </a:cubicBezTo>
                  <a:cubicBezTo>
                    <a:pt x="394" y="27"/>
                    <a:pt x="407" y="66"/>
                    <a:pt x="440" y="80"/>
                  </a:cubicBezTo>
                  <a:cubicBezTo>
                    <a:pt x="493" y="106"/>
                    <a:pt x="526" y="119"/>
                    <a:pt x="585" y="119"/>
                  </a:cubicBezTo>
                  <a:cubicBezTo>
                    <a:pt x="618" y="119"/>
                    <a:pt x="632" y="119"/>
                    <a:pt x="665" y="119"/>
                  </a:cubicBezTo>
                  <a:cubicBezTo>
                    <a:pt x="717" y="119"/>
                    <a:pt x="737" y="146"/>
                    <a:pt x="790" y="159"/>
                  </a:cubicBezTo>
                  <a:cubicBezTo>
                    <a:pt x="889" y="185"/>
                    <a:pt x="942" y="218"/>
                    <a:pt x="1034" y="258"/>
                  </a:cubicBezTo>
                  <a:cubicBezTo>
                    <a:pt x="1060" y="271"/>
                    <a:pt x="1080" y="278"/>
                    <a:pt x="1107" y="291"/>
                  </a:cubicBezTo>
                  <a:cubicBezTo>
                    <a:pt x="1126" y="310"/>
                    <a:pt x="1140" y="337"/>
                    <a:pt x="1166" y="337"/>
                  </a:cubicBezTo>
                  <a:cubicBezTo>
                    <a:pt x="1212" y="337"/>
                    <a:pt x="1239" y="297"/>
                    <a:pt x="1252" y="251"/>
                  </a:cubicBezTo>
                  <a:cubicBezTo>
                    <a:pt x="1265" y="225"/>
                    <a:pt x="1252" y="192"/>
                    <a:pt x="1271" y="165"/>
                  </a:cubicBezTo>
                  <a:cubicBezTo>
                    <a:pt x="1285" y="152"/>
                    <a:pt x="1304" y="152"/>
                    <a:pt x="1324" y="146"/>
                  </a:cubicBezTo>
                  <a:cubicBezTo>
                    <a:pt x="1423" y="112"/>
                    <a:pt x="1443" y="0"/>
                    <a:pt x="1542" y="0"/>
                  </a:cubicBezTo>
                  <a:cubicBezTo>
                    <a:pt x="1707" y="0"/>
                    <a:pt x="1793" y="33"/>
                    <a:pt x="1951" y="73"/>
                  </a:cubicBezTo>
                  <a:cubicBezTo>
                    <a:pt x="2024" y="93"/>
                    <a:pt x="2056" y="119"/>
                    <a:pt x="2129" y="119"/>
                  </a:cubicBezTo>
                  <a:cubicBezTo>
                    <a:pt x="2162" y="119"/>
                    <a:pt x="2175" y="99"/>
                    <a:pt x="2201" y="99"/>
                  </a:cubicBezTo>
                  <a:cubicBezTo>
                    <a:pt x="2300" y="99"/>
                    <a:pt x="2340" y="119"/>
                    <a:pt x="2439" y="132"/>
                  </a:cubicBezTo>
                  <a:lnTo>
                    <a:pt x="2439" y="132"/>
                  </a:lnTo>
                  <a:cubicBezTo>
                    <a:pt x="2419" y="146"/>
                    <a:pt x="2393" y="152"/>
                    <a:pt x="2393" y="179"/>
                  </a:cubicBezTo>
                  <a:cubicBezTo>
                    <a:pt x="2393" y="198"/>
                    <a:pt x="2413" y="205"/>
                    <a:pt x="2419" y="225"/>
                  </a:cubicBezTo>
                  <a:cubicBezTo>
                    <a:pt x="2432" y="258"/>
                    <a:pt x="2446" y="284"/>
                    <a:pt x="2446" y="317"/>
                  </a:cubicBezTo>
                  <a:cubicBezTo>
                    <a:pt x="2446" y="403"/>
                    <a:pt x="2446" y="449"/>
                    <a:pt x="2446" y="528"/>
                  </a:cubicBezTo>
                  <a:cubicBezTo>
                    <a:pt x="2446" y="587"/>
                    <a:pt x="2465" y="620"/>
                    <a:pt x="2465" y="680"/>
                  </a:cubicBezTo>
                  <a:cubicBezTo>
                    <a:pt x="2465" y="706"/>
                    <a:pt x="2419" y="706"/>
                    <a:pt x="2419" y="733"/>
                  </a:cubicBezTo>
                  <a:cubicBezTo>
                    <a:pt x="2419" y="746"/>
                    <a:pt x="2419" y="759"/>
                    <a:pt x="2419" y="766"/>
                  </a:cubicBezTo>
                  <a:cubicBezTo>
                    <a:pt x="2419" y="805"/>
                    <a:pt x="2406" y="825"/>
                    <a:pt x="2393" y="858"/>
                  </a:cubicBezTo>
                  <a:cubicBezTo>
                    <a:pt x="2373" y="911"/>
                    <a:pt x="2373" y="944"/>
                    <a:pt x="2360" y="1003"/>
                  </a:cubicBezTo>
                  <a:cubicBezTo>
                    <a:pt x="2353" y="1023"/>
                    <a:pt x="2333" y="1036"/>
                    <a:pt x="2333" y="1062"/>
                  </a:cubicBezTo>
                  <a:cubicBezTo>
                    <a:pt x="2314" y="1115"/>
                    <a:pt x="2300" y="1148"/>
                    <a:pt x="2294" y="1207"/>
                  </a:cubicBezTo>
                  <a:cubicBezTo>
                    <a:pt x="2287" y="1254"/>
                    <a:pt x="2281" y="1313"/>
                    <a:pt x="2235" y="1313"/>
                  </a:cubicBezTo>
                  <a:cubicBezTo>
                    <a:pt x="2215" y="1313"/>
                    <a:pt x="2208" y="1300"/>
                    <a:pt x="2188" y="1300"/>
                  </a:cubicBezTo>
                  <a:cubicBezTo>
                    <a:pt x="2188" y="1306"/>
                    <a:pt x="2188" y="1313"/>
                    <a:pt x="2188" y="1320"/>
                  </a:cubicBezTo>
                  <a:cubicBezTo>
                    <a:pt x="2188" y="1346"/>
                    <a:pt x="2208" y="1359"/>
                    <a:pt x="2208" y="1386"/>
                  </a:cubicBezTo>
                  <a:cubicBezTo>
                    <a:pt x="2208" y="1392"/>
                    <a:pt x="2208" y="1399"/>
                    <a:pt x="2208" y="1412"/>
                  </a:cubicBezTo>
                  <a:cubicBezTo>
                    <a:pt x="2182" y="1399"/>
                    <a:pt x="2169" y="1392"/>
                    <a:pt x="2142" y="1392"/>
                  </a:cubicBezTo>
                  <a:cubicBezTo>
                    <a:pt x="2096" y="1392"/>
                    <a:pt x="2089" y="1438"/>
                    <a:pt x="2056" y="1465"/>
                  </a:cubicBezTo>
                  <a:cubicBezTo>
                    <a:pt x="1997" y="1504"/>
                    <a:pt x="1964" y="1524"/>
                    <a:pt x="1911" y="1577"/>
                  </a:cubicBezTo>
                  <a:cubicBezTo>
                    <a:pt x="1852" y="1623"/>
                    <a:pt x="1819" y="1669"/>
                    <a:pt x="1786" y="1722"/>
                  </a:cubicBezTo>
                  <a:lnTo>
                    <a:pt x="1786" y="1722"/>
                  </a:lnTo>
                  <a:cubicBezTo>
                    <a:pt x="1740" y="1695"/>
                    <a:pt x="1707" y="1682"/>
                    <a:pt x="1661" y="1682"/>
                  </a:cubicBezTo>
                  <a:cubicBezTo>
                    <a:pt x="1628" y="1682"/>
                    <a:pt x="1608" y="1689"/>
                    <a:pt x="1568" y="1682"/>
                  </a:cubicBezTo>
                  <a:cubicBezTo>
                    <a:pt x="1582" y="1663"/>
                    <a:pt x="1582" y="1643"/>
                    <a:pt x="1595" y="1616"/>
                  </a:cubicBezTo>
                  <a:cubicBezTo>
                    <a:pt x="1614" y="1570"/>
                    <a:pt x="1654" y="1550"/>
                    <a:pt x="1654" y="1498"/>
                  </a:cubicBezTo>
                  <a:cubicBezTo>
                    <a:pt x="1654" y="1484"/>
                    <a:pt x="1647" y="1478"/>
                    <a:pt x="1647" y="1465"/>
                  </a:cubicBezTo>
                  <a:cubicBezTo>
                    <a:pt x="1647" y="1419"/>
                    <a:pt x="1647" y="1392"/>
                    <a:pt x="1647" y="1339"/>
                  </a:cubicBezTo>
                  <a:cubicBezTo>
                    <a:pt x="1647" y="1293"/>
                    <a:pt x="1628" y="1247"/>
                    <a:pt x="1582" y="1227"/>
                  </a:cubicBezTo>
                  <a:cubicBezTo>
                    <a:pt x="1542" y="1214"/>
                    <a:pt x="1515" y="1227"/>
                    <a:pt x="1476" y="1207"/>
                  </a:cubicBezTo>
                  <a:cubicBezTo>
                    <a:pt x="1443" y="1201"/>
                    <a:pt x="1430" y="1168"/>
                    <a:pt x="1417" y="1141"/>
                  </a:cubicBezTo>
                  <a:cubicBezTo>
                    <a:pt x="1357" y="1009"/>
                    <a:pt x="1225" y="1003"/>
                    <a:pt x="1172" y="871"/>
                  </a:cubicBezTo>
                  <a:cubicBezTo>
                    <a:pt x="1146" y="805"/>
                    <a:pt x="1113" y="779"/>
                    <a:pt x="1060" y="726"/>
                  </a:cubicBezTo>
                  <a:cubicBezTo>
                    <a:pt x="1041" y="706"/>
                    <a:pt x="1034" y="693"/>
                    <a:pt x="1008" y="686"/>
                  </a:cubicBezTo>
                  <a:cubicBezTo>
                    <a:pt x="961" y="667"/>
                    <a:pt x="928" y="686"/>
                    <a:pt x="882" y="673"/>
                  </a:cubicBezTo>
                  <a:cubicBezTo>
                    <a:pt x="856" y="667"/>
                    <a:pt x="863" y="627"/>
                    <a:pt x="856" y="601"/>
                  </a:cubicBezTo>
                  <a:cubicBezTo>
                    <a:pt x="849" y="574"/>
                    <a:pt x="816" y="574"/>
                    <a:pt x="790" y="568"/>
                  </a:cubicBezTo>
                  <a:cubicBezTo>
                    <a:pt x="724" y="554"/>
                    <a:pt x="684" y="541"/>
                    <a:pt x="618" y="541"/>
                  </a:cubicBezTo>
                  <a:cubicBezTo>
                    <a:pt x="572" y="541"/>
                    <a:pt x="546" y="541"/>
                    <a:pt x="500" y="541"/>
                  </a:cubicBezTo>
                  <a:cubicBezTo>
                    <a:pt x="460" y="541"/>
                    <a:pt x="447" y="489"/>
                    <a:pt x="407" y="489"/>
                  </a:cubicBezTo>
                  <a:cubicBezTo>
                    <a:pt x="361" y="489"/>
                    <a:pt x="342" y="541"/>
                    <a:pt x="295" y="541"/>
                  </a:cubicBezTo>
                  <a:cubicBezTo>
                    <a:pt x="257" y="541"/>
                    <a:pt x="244" y="502"/>
                    <a:pt x="204" y="502"/>
                  </a:cubicBezTo>
                  <a:cubicBezTo>
                    <a:pt x="158" y="502"/>
                    <a:pt x="138" y="528"/>
                    <a:pt x="92" y="528"/>
                  </a:cubicBezTo>
                  <a:cubicBezTo>
                    <a:pt x="59" y="528"/>
                    <a:pt x="32" y="502"/>
                    <a:pt x="0" y="50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55" name="TextBox 54"/>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BRAZIL EDITABLE MAP</a:t>
            </a:r>
            <a:endParaRPr lang="en-US" sz="9600" spc="600" dirty="0">
              <a:solidFill>
                <a:schemeClr val="tx2"/>
              </a:solidFill>
              <a:latin typeface="Montserrat" charset="0"/>
              <a:ea typeface="Montserrat" charset="0"/>
              <a:cs typeface="Montserrat" charset="0"/>
            </a:endParaRPr>
          </a:p>
        </p:txBody>
      </p:sp>
      <p:sp>
        <p:nvSpPr>
          <p:cNvPr id="56" name="TextBox 55"/>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57" name="TextBox 56"/>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38" name="Group 37"/>
          <p:cNvGrpSpPr/>
          <p:nvPr/>
        </p:nvGrpSpPr>
        <p:grpSpPr>
          <a:xfrm>
            <a:off x="11771117" y="4338259"/>
            <a:ext cx="11003809" cy="6612521"/>
            <a:chOff x="11972291" y="4332249"/>
            <a:chExt cx="12640147" cy="7595846"/>
          </a:xfrm>
        </p:grpSpPr>
        <p:sp>
          <p:nvSpPr>
            <p:cNvPr id="39" name="Rectangle 38"/>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0" name="Rectangle 39"/>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2" name="TextBox 41"/>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43" name="Rectangle 42"/>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4" name="Rectangle 43"/>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5" name="TextBox 44"/>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46" name="Rectangle 45"/>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7" name="Rectangle 46"/>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8" name="TextBox 47"/>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49" name="Rectangle 48"/>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0" name="Rectangle 49"/>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1" name="TextBox 50"/>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58" name="TextBox 57"/>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80830907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1" name="Group 280"/>
          <p:cNvGrpSpPr/>
          <p:nvPr/>
        </p:nvGrpSpPr>
        <p:grpSpPr>
          <a:xfrm>
            <a:off x="11157981" y="4279687"/>
            <a:ext cx="11661415" cy="8273930"/>
            <a:chOff x="9708784" y="2997891"/>
            <a:chExt cx="13564358" cy="9624094"/>
          </a:xfrm>
          <a:solidFill>
            <a:schemeClr val="bg1">
              <a:lumMod val="85000"/>
            </a:schemeClr>
          </a:solidFill>
        </p:grpSpPr>
        <p:sp>
          <p:nvSpPr>
            <p:cNvPr id="282" name="Freeform 149"/>
            <p:cNvSpPr>
              <a:spLocks noChangeArrowheads="1"/>
            </p:cNvSpPr>
            <p:nvPr/>
          </p:nvSpPr>
          <p:spPr bwMode="auto">
            <a:xfrm>
              <a:off x="13625275" y="3650682"/>
              <a:ext cx="4480782" cy="3593401"/>
            </a:xfrm>
            <a:custGeom>
              <a:avLst/>
              <a:gdLst>
                <a:gd name="T0" fmla="*/ 4907 w 6476"/>
                <a:gd name="T1" fmla="*/ 1068 h 5194"/>
                <a:gd name="T2" fmla="*/ 4913 w 6476"/>
                <a:gd name="T3" fmla="*/ 1403 h 5194"/>
                <a:gd name="T4" fmla="*/ 4868 w 6476"/>
                <a:gd name="T5" fmla="*/ 1807 h 5194"/>
                <a:gd name="T6" fmla="*/ 5333 w 6476"/>
                <a:gd name="T7" fmla="*/ 1921 h 5194"/>
                <a:gd name="T8" fmla="*/ 5987 w 6476"/>
                <a:gd name="T9" fmla="*/ 1898 h 5194"/>
                <a:gd name="T10" fmla="*/ 6277 w 6476"/>
                <a:gd name="T11" fmla="*/ 2193 h 5194"/>
                <a:gd name="T12" fmla="*/ 6441 w 6476"/>
                <a:gd name="T13" fmla="*/ 2585 h 5194"/>
                <a:gd name="T14" fmla="*/ 6203 w 6476"/>
                <a:gd name="T15" fmla="*/ 3074 h 5194"/>
                <a:gd name="T16" fmla="*/ 6027 w 6476"/>
                <a:gd name="T17" fmla="*/ 3403 h 5194"/>
                <a:gd name="T18" fmla="*/ 6095 w 6476"/>
                <a:gd name="T19" fmla="*/ 3574 h 5194"/>
                <a:gd name="T20" fmla="*/ 5606 w 6476"/>
                <a:gd name="T21" fmla="*/ 3511 h 5194"/>
                <a:gd name="T22" fmla="*/ 5203 w 6476"/>
                <a:gd name="T23" fmla="*/ 3290 h 5194"/>
                <a:gd name="T24" fmla="*/ 4635 w 6476"/>
                <a:gd name="T25" fmla="*/ 3273 h 5194"/>
                <a:gd name="T26" fmla="*/ 4282 w 6476"/>
                <a:gd name="T27" fmla="*/ 3443 h 5194"/>
                <a:gd name="T28" fmla="*/ 3812 w 6476"/>
                <a:gd name="T29" fmla="*/ 3949 h 5194"/>
                <a:gd name="T30" fmla="*/ 3442 w 6476"/>
                <a:gd name="T31" fmla="*/ 4341 h 5194"/>
                <a:gd name="T32" fmla="*/ 3363 w 6476"/>
                <a:gd name="T33" fmla="*/ 4642 h 5194"/>
                <a:gd name="T34" fmla="*/ 3090 w 6476"/>
                <a:gd name="T35" fmla="*/ 4767 h 5194"/>
                <a:gd name="T36" fmla="*/ 2778 w 6476"/>
                <a:gd name="T37" fmla="*/ 4875 h 5194"/>
                <a:gd name="T38" fmla="*/ 2266 w 6476"/>
                <a:gd name="T39" fmla="*/ 5147 h 5194"/>
                <a:gd name="T40" fmla="*/ 2016 w 6476"/>
                <a:gd name="T41" fmla="*/ 4920 h 5194"/>
                <a:gd name="T42" fmla="*/ 1556 w 6476"/>
                <a:gd name="T43" fmla="*/ 4750 h 5194"/>
                <a:gd name="T44" fmla="*/ 1136 w 6476"/>
                <a:gd name="T45" fmla="*/ 4608 h 5194"/>
                <a:gd name="T46" fmla="*/ 630 w 6476"/>
                <a:gd name="T47" fmla="*/ 4852 h 5194"/>
                <a:gd name="T48" fmla="*/ 266 w 6476"/>
                <a:gd name="T49" fmla="*/ 4829 h 5194"/>
                <a:gd name="T50" fmla="*/ 312 w 6476"/>
                <a:gd name="T51" fmla="*/ 4312 h 5194"/>
                <a:gd name="T52" fmla="*/ 170 w 6476"/>
                <a:gd name="T53" fmla="*/ 3653 h 5194"/>
                <a:gd name="T54" fmla="*/ 522 w 6476"/>
                <a:gd name="T55" fmla="*/ 3301 h 5194"/>
                <a:gd name="T56" fmla="*/ 789 w 6476"/>
                <a:gd name="T57" fmla="*/ 3148 h 5194"/>
                <a:gd name="T58" fmla="*/ 965 w 6476"/>
                <a:gd name="T59" fmla="*/ 2932 h 5194"/>
                <a:gd name="T60" fmla="*/ 698 w 6476"/>
                <a:gd name="T61" fmla="*/ 2631 h 5194"/>
                <a:gd name="T62" fmla="*/ 619 w 6476"/>
                <a:gd name="T63" fmla="*/ 2227 h 5194"/>
                <a:gd name="T64" fmla="*/ 119 w 6476"/>
                <a:gd name="T65" fmla="*/ 2108 h 5194"/>
                <a:gd name="T66" fmla="*/ 261 w 6476"/>
                <a:gd name="T67" fmla="*/ 1688 h 5194"/>
                <a:gd name="T68" fmla="*/ 306 w 6476"/>
                <a:gd name="T69" fmla="*/ 1262 h 5194"/>
                <a:gd name="T70" fmla="*/ 22 w 6476"/>
                <a:gd name="T71" fmla="*/ 1046 h 5194"/>
                <a:gd name="T72" fmla="*/ 301 w 6476"/>
                <a:gd name="T73" fmla="*/ 608 h 5194"/>
                <a:gd name="T74" fmla="*/ 573 w 6476"/>
                <a:gd name="T75" fmla="*/ 546 h 5194"/>
                <a:gd name="T76" fmla="*/ 1221 w 6476"/>
                <a:gd name="T77" fmla="*/ 290 h 5194"/>
                <a:gd name="T78" fmla="*/ 1937 w 6476"/>
                <a:gd name="T79" fmla="*/ 341 h 5194"/>
                <a:gd name="T80" fmla="*/ 2545 w 6476"/>
                <a:gd name="T81" fmla="*/ 91 h 5194"/>
                <a:gd name="T82" fmla="*/ 2744 w 6476"/>
                <a:gd name="T83" fmla="*/ 245 h 5194"/>
                <a:gd name="T84" fmla="*/ 3175 w 6476"/>
                <a:gd name="T85" fmla="*/ 324 h 5194"/>
                <a:gd name="T86" fmla="*/ 3641 w 6476"/>
                <a:gd name="T87" fmla="*/ 773 h 5194"/>
                <a:gd name="T88" fmla="*/ 3971 w 6476"/>
                <a:gd name="T89" fmla="*/ 625 h 5194"/>
                <a:gd name="T90" fmla="*/ 3772 w 6476"/>
                <a:gd name="T91" fmla="*/ 506 h 5194"/>
                <a:gd name="T92" fmla="*/ 4368 w 6476"/>
                <a:gd name="T93" fmla="*/ 176 h 5194"/>
                <a:gd name="T94" fmla="*/ 4805 w 6476"/>
                <a:gd name="T95" fmla="*/ 120 h 5194"/>
                <a:gd name="T96" fmla="*/ 4930 w 6476"/>
                <a:gd name="T97" fmla="*/ 455 h 5194"/>
                <a:gd name="T98" fmla="*/ 4691 w 6476"/>
                <a:gd name="T99" fmla="*/ 517 h 5194"/>
                <a:gd name="T100" fmla="*/ 4845 w 6476"/>
                <a:gd name="T101" fmla="*/ 642 h 5194"/>
                <a:gd name="T102" fmla="*/ 5135 w 6476"/>
                <a:gd name="T103" fmla="*/ 994 h 5194"/>
                <a:gd name="T104" fmla="*/ 3431 w 6476"/>
                <a:gd name="T105" fmla="*/ 4273 h 5194"/>
                <a:gd name="T106" fmla="*/ 5288 w 6476"/>
                <a:gd name="T107" fmla="*/ 756 h 5194"/>
                <a:gd name="T108" fmla="*/ 5572 w 6476"/>
                <a:gd name="T109" fmla="*/ 994 h 5194"/>
                <a:gd name="T110" fmla="*/ 4987 w 6476"/>
                <a:gd name="T111" fmla="*/ 1057 h 5194"/>
                <a:gd name="T112" fmla="*/ 5066 w 6476"/>
                <a:gd name="T113" fmla="*/ 1057 h 5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76" h="5194">
                  <a:moveTo>
                    <a:pt x="5146" y="1017"/>
                  </a:moveTo>
                  <a:lnTo>
                    <a:pt x="5146" y="1017"/>
                  </a:lnTo>
                  <a:cubicBezTo>
                    <a:pt x="5106" y="1034"/>
                    <a:pt x="5106" y="1034"/>
                    <a:pt x="5106" y="1034"/>
                  </a:cubicBezTo>
                  <a:cubicBezTo>
                    <a:pt x="5083" y="1051"/>
                    <a:pt x="5066" y="1012"/>
                    <a:pt x="5044" y="1012"/>
                  </a:cubicBezTo>
                  <a:cubicBezTo>
                    <a:pt x="5027" y="1012"/>
                    <a:pt x="5004" y="1006"/>
                    <a:pt x="4992" y="1006"/>
                  </a:cubicBezTo>
                  <a:cubicBezTo>
                    <a:pt x="4975" y="1006"/>
                    <a:pt x="4964" y="1017"/>
                    <a:pt x="4953" y="1017"/>
                  </a:cubicBezTo>
                  <a:cubicBezTo>
                    <a:pt x="4930" y="1017"/>
                    <a:pt x="4902" y="1012"/>
                    <a:pt x="4885" y="1023"/>
                  </a:cubicBezTo>
                  <a:cubicBezTo>
                    <a:pt x="4879" y="1029"/>
                    <a:pt x="4902" y="1057"/>
                    <a:pt x="4907" y="1068"/>
                  </a:cubicBezTo>
                  <a:cubicBezTo>
                    <a:pt x="4913" y="1085"/>
                    <a:pt x="4885" y="1114"/>
                    <a:pt x="4879" y="1131"/>
                  </a:cubicBezTo>
                  <a:cubicBezTo>
                    <a:pt x="4868" y="1154"/>
                    <a:pt x="4828" y="1159"/>
                    <a:pt x="4828" y="1182"/>
                  </a:cubicBezTo>
                  <a:cubicBezTo>
                    <a:pt x="4828" y="1188"/>
                    <a:pt x="4828" y="1188"/>
                    <a:pt x="4828" y="1188"/>
                  </a:cubicBezTo>
                  <a:cubicBezTo>
                    <a:pt x="4868" y="1188"/>
                    <a:pt x="4896" y="1171"/>
                    <a:pt x="4885" y="1228"/>
                  </a:cubicBezTo>
                  <a:cubicBezTo>
                    <a:pt x="4885" y="1239"/>
                    <a:pt x="4862" y="1262"/>
                    <a:pt x="4868" y="1273"/>
                  </a:cubicBezTo>
                  <a:cubicBezTo>
                    <a:pt x="4873" y="1279"/>
                    <a:pt x="4907" y="1296"/>
                    <a:pt x="4913" y="1296"/>
                  </a:cubicBezTo>
                  <a:cubicBezTo>
                    <a:pt x="4919" y="1324"/>
                    <a:pt x="4919" y="1313"/>
                    <a:pt x="4913" y="1341"/>
                  </a:cubicBezTo>
                  <a:cubicBezTo>
                    <a:pt x="4902" y="1347"/>
                    <a:pt x="4913" y="1392"/>
                    <a:pt x="4913" y="1403"/>
                  </a:cubicBezTo>
                  <a:cubicBezTo>
                    <a:pt x="4919" y="1426"/>
                    <a:pt x="4907" y="1455"/>
                    <a:pt x="4890" y="1421"/>
                  </a:cubicBezTo>
                  <a:cubicBezTo>
                    <a:pt x="4885" y="1409"/>
                    <a:pt x="4868" y="1387"/>
                    <a:pt x="4856" y="1409"/>
                  </a:cubicBezTo>
                  <a:cubicBezTo>
                    <a:pt x="4850" y="1432"/>
                    <a:pt x="4913" y="1449"/>
                    <a:pt x="4873" y="1483"/>
                  </a:cubicBezTo>
                  <a:cubicBezTo>
                    <a:pt x="4850" y="1500"/>
                    <a:pt x="4845" y="1506"/>
                    <a:pt x="4856" y="1540"/>
                  </a:cubicBezTo>
                  <a:cubicBezTo>
                    <a:pt x="4862" y="1574"/>
                    <a:pt x="4856" y="1625"/>
                    <a:pt x="4856" y="1659"/>
                  </a:cubicBezTo>
                  <a:cubicBezTo>
                    <a:pt x="4856" y="1671"/>
                    <a:pt x="4856" y="1699"/>
                    <a:pt x="4850" y="1710"/>
                  </a:cubicBezTo>
                  <a:cubicBezTo>
                    <a:pt x="4839" y="1722"/>
                    <a:pt x="4822" y="1739"/>
                    <a:pt x="4822" y="1750"/>
                  </a:cubicBezTo>
                  <a:cubicBezTo>
                    <a:pt x="4833" y="1761"/>
                    <a:pt x="4862" y="1790"/>
                    <a:pt x="4868" y="1807"/>
                  </a:cubicBezTo>
                  <a:cubicBezTo>
                    <a:pt x="4873" y="1835"/>
                    <a:pt x="4902" y="1830"/>
                    <a:pt x="4907" y="1847"/>
                  </a:cubicBezTo>
                  <a:cubicBezTo>
                    <a:pt x="4924" y="1887"/>
                    <a:pt x="4930" y="1926"/>
                    <a:pt x="4987" y="1915"/>
                  </a:cubicBezTo>
                  <a:cubicBezTo>
                    <a:pt x="5027" y="1903"/>
                    <a:pt x="5049" y="1909"/>
                    <a:pt x="5061" y="1949"/>
                  </a:cubicBezTo>
                  <a:cubicBezTo>
                    <a:pt x="5066" y="1983"/>
                    <a:pt x="5083" y="2006"/>
                    <a:pt x="5095" y="2040"/>
                  </a:cubicBezTo>
                  <a:cubicBezTo>
                    <a:pt x="5117" y="2074"/>
                    <a:pt x="5157" y="2029"/>
                    <a:pt x="5180" y="2011"/>
                  </a:cubicBezTo>
                  <a:cubicBezTo>
                    <a:pt x="5208" y="1989"/>
                    <a:pt x="5220" y="2017"/>
                    <a:pt x="5231" y="1972"/>
                  </a:cubicBezTo>
                  <a:cubicBezTo>
                    <a:pt x="5237" y="1943"/>
                    <a:pt x="5248" y="1852"/>
                    <a:pt x="5294" y="1869"/>
                  </a:cubicBezTo>
                  <a:cubicBezTo>
                    <a:pt x="5322" y="1875"/>
                    <a:pt x="5345" y="1869"/>
                    <a:pt x="5333" y="1921"/>
                  </a:cubicBezTo>
                  <a:cubicBezTo>
                    <a:pt x="5322" y="1960"/>
                    <a:pt x="5259" y="2000"/>
                    <a:pt x="5282" y="2051"/>
                  </a:cubicBezTo>
                  <a:cubicBezTo>
                    <a:pt x="5294" y="2074"/>
                    <a:pt x="5396" y="2074"/>
                    <a:pt x="5419" y="2063"/>
                  </a:cubicBezTo>
                  <a:cubicBezTo>
                    <a:pt x="5481" y="2051"/>
                    <a:pt x="5487" y="2097"/>
                    <a:pt x="5527" y="2017"/>
                  </a:cubicBezTo>
                  <a:cubicBezTo>
                    <a:pt x="5555" y="1966"/>
                    <a:pt x="5589" y="1949"/>
                    <a:pt x="5589" y="1881"/>
                  </a:cubicBezTo>
                  <a:cubicBezTo>
                    <a:pt x="5612" y="1875"/>
                    <a:pt x="5629" y="1892"/>
                    <a:pt x="5657" y="1869"/>
                  </a:cubicBezTo>
                  <a:cubicBezTo>
                    <a:pt x="5708" y="1824"/>
                    <a:pt x="5794" y="1830"/>
                    <a:pt x="5850" y="1847"/>
                  </a:cubicBezTo>
                  <a:cubicBezTo>
                    <a:pt x="5856" y="1858"/>
                    <a:pt x="5862" y="1909"/>
                    <a:pt x="5867" y="1921"/>
                  </a:cubicBezTo>
                  <a:cubicBezTo>
                    <a:pt x="5879" y="1932"/>
                    <a:pt x="5958" y="1898"/>
                    <a:pt x="5987" y="1898"/>
                  </a:cubicBezTo>
                  <a:cubicBezTo>
                    <a:pt x="6004" y="1898"/>
                    <a:pt x="6021" y="1898"/>
                    <a:pt x="6038" y="1903"/>
                  </a:cubicBezTo>
                  <a:cubicBezTo>
                    <a:pt x="6049" y="1903"/>
                    <a:pt x="6078" y="1932"/>
                    <a:pt x="6049" y="1938"/>
                  </a:cubicBezTo>
                  <a:cubicBezTo>
                    <a:pt x="6049" y="1943"/>
                    <a:pt x="6015" y="1955"/>
                    <a:pt x="6004" y="1966"/>
                  </a:cubicBezTo>
                  <a:cubicBezTo>
                    <a:pt x="6004" y="1966"/>
                    <a:pt x="6044" y="2023"/>
                    <a:pt x="6055" y="2029"/>
                  </a:cubicBezTo>
                  <a:cubicBezTo>
                    <a:pt x="6078" y="2057"/>
                    <a:pt x="6055" y="2063"/>
                    <a:pt x="6061" y="2097"/>
                  </a:cubicBezTo>
                  <a:cubicBezTo>
                    <a:pt x="6083" y="2142"/>
                    <a:pt x="6072" y="2136"/>
                    <a:pt x="6123" y="2148"/>
                  </a:cubicBezTo>
                  <a:cubicBezTo>
                    <a:pt x="6146" y="2153"/>
                    <a:pt x="6169" y="2153"/>
                    <a:pt x="6186" y="2165"/>
                  </a:cubicBezTo>
                  <a:cubicBezTo>
                    <a:pt x="6225" y="2188"/>
                    <a:pt x="6220" y="2216"/>
                    <a:pt x="6277" y="2193"/>
                  </a:cubicBezTo>
                  <a:cubicBezTo>
                    <a:pt x="6311" y="2176"/>
                    <a:pt x="6345" y="2148"/>
                    <a:pt x="6385" y="2142"/>
                  </a:cubicBezTo>
                  <a:lnTo>
                    <a:pt x="6385" y="2142"/>
                  </a:lnTo>
                  <a:cubicBezTo>
                    <a:pt x="6385" y="2199"/>
                    <a:pt x="6385" y="2199"/>
                    <a:pt x="6385" y="2199"/>
                  </a:cubicBezTo>
                  <a:cubicBezTo>
                    <a:pt x="6385" y="2233"/>
                    <a:pt x="6390" y="2239"/>
                    <a:pt x="6413" y="2261"/>
                  </a:cubicBezTo>
                  <a:cubicBezTo>
                    <a:pt x="6458" y="2312"/>
                    <a:pt x="6401" y="2375"/>
                    <a:pt x="6401" y="2420"/>
                  </a:cubicBezTo>
                  <a:cubicBezTo>
                    <a:pt x="6447" y="2432"/>
                    <a:pt x="6419" y="2500"/>
                    <a:pt x="6475" y="2511"/>
                  </a:cubicBezTo>
                  <a:lnTo>
                    <a:pt x="6475" y="2511"/>
                  </a:lnTo>
                  <a:cubicBezTo>
                    <a:pt x="6475" y="2551"/>
                    <a:pt x="6441" y="2557"/>
                    <a:pt x="6441" y="2585"/>
                  </a:cubicBezTo>
                  <a:cubicBezTo>
                    <a:pt x="6441" y="2653"/>
                    <a:pt x="6430" y="2614"/>
                    <a:pt x="6385" y="2631"/>
                  </a:cubicBezTo>
                  <a:cubicBezTo>
                    <a:pt x="6379" y="2653"/>
                    <a:pt x="6373" y="2665"/>
                    <a:pt x="6350" y="2665"/>
                  </a:cubicBezTo>
                  <a:cubicBezTo>
                    <a:pt x="6339" y="2665"/>
                    <a:pt x="6328" y="2699"/>
                    <a:pt x="6311" y="2710"/>
                  </a:cubicBezTo>
                  <a:cubicBezTo>
                    <a:pt x="6311" y="2750"/>
                    <a:pt x="6242" y="2699"/>
                    <a:pt x="6220" y="2727"/>
                  </a:cubicBezTo>
                  <a:cubicBezTo>
                    <a:pt x="6191" y="2756"/>
                    <a:pt x="6254" y="2790"/>
                    <a:pt x="6242" y="2818"/>
                  </a:cubicBezTo>
                  <a:cubicBezTo>
                    <a:pt x="6231" y="2841"/>
                    <a:pt x="6220" y="2886"/>
                    <a:pt x="6237" y="2903"/>
                  </a:cubicBezTo>
                  <a:cubicBezTo>
                    <a:pt x="6254" y="2932"/>
                    <a:pt x="6288" y="3017"/>
                    <a:pt x="6259" y="3034"/>
                  </a:cubicBezTo>
                  <a:cubicBezTo>
                    <a:pt x="6203" y="3074"/>
                    <a:pt x="6203" y="3074"/>
                    <a:pt x="6203" y="3074"/>
                  </a:cubicBezTo>
                  <a:cubicBezTo>
                    <a:pt x="6163" y="3102"/>
                    <a:pt x="6163" y="3040"/>
                    <a:pt x="6146" y="3011"/>
                  </a:cubicBezTo>
                  <a:cubicBezTo>
                    <a:pt x="6140" y="3000"/>
                    <a:pt x="6095" y="2977"/>
                    <a:pt x="6083" y="2983"/>
                  </a:cubicBezTo>
                  <a:cubicBezTo>
                    <a:pt x="6061" y="2989"/>
                    <a:pt x="6072" y="3085"/>
                    <a:pt x="6044" y="3114"/>
                  </a:cubicBezTo>
                  <a:cubicBezTo>
                    <a:pt x="6032" y="3125"/>
                    <a:pt x="5992" y="3125"/>
                    <a:pt x="6004" y="3142"/>
                  </a:cubicBezTo>
                  <a:cubicBezTo>
                    <a:pt x="6015" y="3165"/>
                    <a:pt x="5992" y="3182"/>
                    <a:pt x="5992" y="3204"/>
                  </a:cubicBezTo>
                  <a:cubicBezTo>
                    <a:pt x="5998" y="3239"/>
                    <a:pt x="6015" y="3278"/>
                    <a:pt x="6027" y="3312"/>
                  </a:cubicBezTo>
                  <a:cubicBezTo>
                    <a:pt x="6032" y="3329"/>
                    <a:pt x="6027" y="3352"/>
                    <a:pt x="6027" y="3369"/>
                  </a:cubicBezTo>
                  <a:lnTo>
                    <a:pt x="6027" y="3403"/>
                  </a:lnTo>
                  <a:cubicBezTo>
                    <a:pt x="6032" y="3409"/>
                    <a:pt x="6066" y="3415"/>
                    <a:pt x="6072" y="3415"/>
                  </a:cubicBezTo>
                  <a:cubicBezTo>
                    <a:pt x="6083" y="3420"/>
                    <a:pt x="6106" y="3426"/>
                    <a:pt x="6123" y="3437"/>
                  </a:cubicBezTo>
                  <a:cubicBezTo>
                    <a:pt x="6146" y="3455"/>
                    <a:pt x="6146" y="3455"/>
                    <a:pt x="6146" y="3455"/>
                  </a:cubicBezTo>
                  <a:lnTo>
                    <a:pt x="6146" y="3455"/>
                  </a:lnTo>
                  <a:cubicBezTo>
                    <a:pt x="6140" y="3477"/>
                    <a:pt x="6146" y="3494"/>
                    <a:pt x="6140" y="3517"/>
                  </a:cubicBezTo>
                  <a:cubicBezTo>
                    <a:pt x="6135" y="3528"/>
                    <a:pt x="6123" y="3545"/>
                    <a:pt x="6135" y="3562"/>
                  </a:cubicBezTo>
                  <a:cubicBezTo>
                    <a:pt x="6135" y="3568"/>
                    <a:pt x="6140" y="3597"/>
                    <a:pt x="6129" y="3597"/>
                  </a:cubicBezTo>
                  <a:cubicBezTo>
                    <a:pt x="6123" y="3597"/>
                    <a:pt x="6100" y="3574"/>
                    <a:pt x="6095" y="3574"/>
                  </a:cubicBezTo>
                  <a:cubicBezTo>
                    <a:pt x="6083" y="3557"/>
                    <a:pt x="6072" y="3540"/>
                    <a:pt x="6055" y="3528"/>
                  </a:cubicBezTo>
                  <a:cubicBezTo>
                    <a:pt x="6021" y="3506"/>
                    <a:pt x="6021" y="3557"/>
                    <a:pt x="5992" y="3562"/>
                  </a:cubicBezTo>
                  <a:cubicBezTo>
                    <a:pt x="5970" y="3579"/>
                    <a:pt x="5953" y="3557"/>
                    <a:pt x="5930" y="3557"/>
                  </a:cubicBezTo>
                  <a:cubicBezTo>
                    <a:pt x="5919" y="3557"/>
                    <a:pt x="5901" y="3585"/>
                    <a:pt x="5890" y="3597"/>
                  </a:cubicBezTo>
                  <a:cubicBezTo>
                    <a:pt x="5850" y="3625"/>
                    <a:pt x="5799" y="3602"/>
                    <a:pt x="5765" y="3585"/>
                  </a:cubicBezTo>
                  <a:cubicBezTo>
                    <a:pt x="5731" y="3568"/>
                    <a:pt x="5720" y="3625"/>
                    <a:pt x="5691" y="3619"/>
                  </a:cubicBezTo>
                  <a:cubicBezTo>
                    <a:pt x="5669" y="3613"/>
                    <a:pt x="5623" y="3574"/>
                    <a:pt x="5617" y="3551"/>
                  </a:cubicBezTo>
                  <a:cubicBezTo>
                    <a:pt x="5612" y="3540"/>
                    <a:pt x="5612" y="3517"/>
                    <a:pt x="5606" y="3511"/>
                  </a:cubicBezTo>
                  <a:cubicBezTo>
                    <a:pt x="5589" y="3494"/>
                    <a:pt x="5572" y="3506"/>
                    <a:pt x="5572" y="3477"/>
                  </a:cubicBezTo>
                  <a:cubicBezTo>
                    <a:pt x="5572" y="3392"/>
                    <a:pt x="5464" y="3534"/>
                    <a:pt x="5492" y="3432"/>
                  </a:cubicBezTo>
                  <a:cubicBezTo>
                    <a:pt x="5504" y="3375"/>
                    <a:pt x="5453" y="3426"/>
                    <a:pt x="5458" y="3398"/>
                  </a:cubicBezTo>
                  <a:cubicBezTo>
                    <a:pt x="5458" y="3386"/>
                    <a:pt x="5475" y="3375"/>
                    <a:pt x="5481" y="3375"/>
                  </a:cubicBezTo>
                  <a:cubicBezTo>
                    <a:pt x="5527" y="3347"/>
                    <a:pt x="5436" y="3335"/>
                    <a:pt x="5424" y="3329"/>
                  </a:cubicBezTo>
                  <a:cubicBezTo>
                    <a:pt x="5401" y="3312"/>
                    <a:pt x="5385" y="3324"/>
                    <a:pt x="5362" y="3312"/>
                  </a:cubicBezTo>
                  <a:cubicBezTo>
                    <a:pt x="5350" y="3301"/>
                    <a:pt x="5333" y="3267"/>
                    <a:pt x="5328" y="3261"/>
                  </a:cubicBezTo>
                  <a:cubicBezTo>
                    <a:pt x="5271" y="3239"/>
                    <a:pt x="5254" y="3324"/>
                    <a:pt x="5203" y="3290"/>
                  </a:cubicBezTo>
                  <a:cubicBezTo>
                    <a:pt x="5174" y="3267"/>
                    <a:pt x="5140" y="3250"/>
                    <a:pt x="5140" y="3210"/>
                  </a:cubicBezTo>
                  <a:cubicBezTo>
                    <a:pt x="5140" y="3153"/>
                    <a:pt x="5083" y="3187"/>
                    <a:pt x="5055" y="3210"/>
                  </a:cubicBezTo>
                  <a:cubicBezTo>
                    <a:pt x="5009" y="3244"/>
                    <a:pt x="4913" y="3267"/>
                    <a:pt x="4856" y="3250"/>
                  </a:cubicBezTo>
                  <a:cubicBezTo>
                    <a:pt x="4799" y="3244"/>
                    <a:pt x="4708" y="3165"/>
                    <a:pt x="4680" y="3261"/>
                  </a:cubicBezTo>
                  <a:cubicBezTo>
                    <a:pt x="4669" y="3290"/>
                    <a:pt x="4663" y="3250"/>
                    <a:pt x="4663" y="3244"/>
                  </a:cubicBezTo>
                  <a:cubicBezTo>
                    <a:pt x="4663" y="3210"/>
                    <a:pt x="4629" y="3239"/>
                    <a:pt x="4629" y="3244"/>
                  </a:cubicBezTo>
                  <a:cubicBezTo>
                    <a:pt x="4629" y="3250"/>
                    <a:pt x="4640" y="3267"/>
                    <a:pt x="4635" y="3267"/>
                  </a:cubicBezTo>
                  <a:cubicBezTo>
                    <a:pt x="4635" y="3273"/>
                    <a:pt x="4635" y="3273"/>
                    <a:pt x="4635" y="3273"/>
                  </a:cubicBezTo>
                  <a:cubicBezTo>
                    <a:pt x="4595" y="3284"/>
                    <a:pt x="4572" y="3295"/>
                    <a:pt x="4527" y="3284"/>
                  </a:cubicBezTo>
                  <a:cubicBezTo>
                    <a:pt x="4476" y="3273"/>
                    <a:pt x="4492" y="3295"/>
                    <a:pt x="4492" y="3335"/>
                  </a:cubicBezTo>
                  <a:cubicBezTo>
                    <a:pt x="4492" y="3364"/>
                    <a:pt x="4464" y="3352"/>
                    <a:pt x="4447" y="3358"/>
                  </a:cubicBezTo>
                  <a:cubicBezTo>
                    <a:pt x="4413" y="3358"/>
                    <a:pt x="4413" y="3420"/>
                    <a:pt x="4368" y="3426"/>
                  </a:cubicBezTo>
                  <a:cubicBezTo>
                    <a:pt x="4322" y="3443"/>
                    <a:pt x="4322" y="3443"/>
                    <a:pt x="4322" y="3443"/>
                  </a:cubicBezTo>
                  <a:lnTo>
                    <a:pt x="4322" y="3443"/>
                  </a:lnTo>
                  <a:cubicBezTo>
                    <a:pt x="4316" y="3443"/>
                    <a:pt x="4305" y="3437"/>
                    <a:pt x="4299" y="3437"/>
                  </a:cubicBezTo>
                  <a:cubicBezTo>
                    <a:pt x="4294" y="3437"/>
                    <a:pt x="4288" y="3443"/>
                    <a:pt x="4282" y="3443"/>
                  </a:cubicBezTo>
                  <a:cubicBezTo>
                    <a:pt x="4271" y="3443"/>
                    <a:pt x="4254" y="3455"/>
                    <a:pt x="4248" y="3460"/>
                  </a:cubicBezTo>
                  <a:cubicBezTo>
                    <a:pt x="4242" y="3471"/>
                    <a:pt x="4237" y="3477"/>
                    <a:pt x="4226" y="3483"/>
                  </a:cubicBezTo>
                  <a:cubicBezTo>
                    <a:pt x="4169" y="3557"/>
                    <a:pt x="4169" y="3557"/>
                    <a:pt x="4169" y="3557"/>
                  </a:cubicBezTo>
                  <a:cubicBezTo>
                    <a:pt x="4147" y="3579"/>
                    <a:pt x="4124" y="3579"/>
                    <a:pt x="4101" y="3602"/>
                  </a:cubicBezTo>
                  <a:cubicBezTo>
                    <a:pt x="4067" y="3636"/>
                    <a:pt x="4045" y="3716"/>
                    <a:pt x="3988" y="3727"/>
                  </a:cubicBezTo>
                  <a:cubicBezTo>
                    <a:pt x="3948" y="3739"/>
                    <a:pt x="3920" y="3739"/>
                    <a:pt x="3891" y="3767"/>
                  </a:cubicBezTo>
                  <a:cubicBezTo>
                    <a:pt x="3863" y="3795"/>
                    <a:pt x="3834" y="3847"/>
                    <a:pt x="3823" y="3892"/>
                  </a:cubicBezTo>
                  <a:cubicBezTo>
                    <a:pt x="3823" y="3915"/>
                    <a:pt x="3829" y="3932"/>
                    <a:pt x="3812" y="3949"/>
                  </a:cubicBezTo>
                  <a:cubicBezTo>
                    <a:pt x="3800" y="3971"/>
                    <a:pt x="3812" y="3977"/>
                    <a:pt x="3806" y="4000"/>
                  </a:cubicBezTo>
                  <a:cubicBezTo>
                    <a:pt x="3800" y="4011"/>
                    <a:pt x="3783" y="4011"/>
                    <a:pt x="3783" y="4022"/>
                  </a:cubicBezTo>
                  <a:cubicBezTo>
                    <a:pt x="3772" y="4074"/>
                    <a:pt x="3715" y="4051"/>
                    <a:pt x="3675" y="4051"/>
                  </a:cubicBezTo>
                  <a:cubicBezTo>
                    <a:pt x="3670" y="4051"/>
                    <a:pt x="3630" y="4119"/>
                    <a:pt x="3619" y="4130"/>
                  </a:cubicBezTo>
                  <a:cubicBezTo>
                    <a:pt x="3590" y="4170"/>
                    <a:pt x="3573" y="4216"/>
                    <a:pt x="3550" y="4256"/>
                  </a:cubicBezTo>
                  <a:cubicBezTo>
                    <a:pt x="3550" y="4273"/>
                    <a:pt x="3545" y="4295"/>
                    <a:pt x="3556" y="4312"/>
                  </a:cubicBezTo>
                  <a:cubicBezTo>
                    <a:pt x="3567" y="4329"/>
                    <a:pt x="3545" y="4335"/>
                    <a:pt x="3533" y="4335"/>
                  </a:cubicBezTo>
                  <a:cubicBezTo>
                    <a:pt x="3516" y="4341"/>
                    <a:pt x="3454" y="4363"/>
                    <a:pt x="3442" y="4341"/>
                  </a:cubicBezTo>
                  <a:cubicBezTo>
                    <a:pt x="3437" y="4335"/>
                    <a:pt x="3420" y="4295"/>
                    <a:pt x="3414" y="4301"/>
                  </a:cubicBezTo>
                  <a:cubicBezTo>
                    <a:pt x="3397" y="4324"/>
                    <a:pt x="3420" y="4346"/>
                    <a:pt x="3420" y="4363"/>
                  </a:cubicBezTo>
                  <a:cubicBezTo>
                    <a:pt x="3414" y="4386"/>
                    <a:pt x="3408" y="4437"/>
                    <a:pt x="3380" y="4443"/>
                  </a:cubicBezTo>
                  <a:cubicBezTo>
                    <a:pt x="3369" y="4449"/>
                    <a:pt x="3357" y="4454"/>
                    <a:pt x="3357" y="4460"/>
                  </a:cubicBezTo>
                  <a:cubicBezTo>
                    <a:pt x="3357" y="4477"/>
                    <a:pt x="3369" y="4494"/>
                    <a:pt x="3363" y="4506"/>
                  </a:cubicBezTo>
                  <a:cubicBezTo>
                    <a:pt x="3363" y="4534"/>
                    <a:pt x="3363" y="4551"/>
                    <a:pt x="3369" y="4574"/>
                  </a:cubicBezTo>
                  <a:cubicBezTo>
                    <a:pt x="3363" y="4585"/>
                    <a:pt x="3346" y="4602"/>
                    <a:pt x="3346" y="4614"/>
                  </a:cubicBezTo>
                  <a:cubicBezTo>
                    <a:pt x="3346" y="4625"/>
                    <a:pt x="3357" y="4630"/>
                    <a:pt x="3363" y="4642"/>
                  </a:cubicBezTo>
                  <a:cubicBezTo>
                    <a:pt x="3363" y="4670"/>
                    <a:pt x="3329" y="4653"/>
                    <a:pt x="3312" y="4659"/>
                  </a:cubicBezTo>
                  <a:cubicBezTo>
                    <a:pt x="3295" y="4665"/>
                    <a:pt x="3272" y="4659"/>
                    <a:pt x="3255" y="4665"/>
                  </a:cubicBezTo>
                  <a:cubicBezTo>
                    <a:pt x="3215" y="4687"/>
                    <a:pt x="3232" y="4699"/>
                    <a:pt x="3227" y="4738"/>
                  </a:cubicBezTo>
                  <a:cubicBezTo>
                    <a:pt x="3221" y="4767"/>
                    <a:pt x="3221" y="4761"/>
                    <a:pt x="3198" y="4778"/>
                  </a:cubicBezTo>
                  <a:cubicBezTo>
                    <a:pt x="3192" y="4784"/>
                    <a:pt x="3198" y="4795"/>
                    <a:pt x="3198" y="4807"/>
                  </a:cubicBezTo>
                  <a:cubicBezTo>
                    <a:pt x="3198" y="4807"/>
                    <a:pt x="3153" y="4812"/>
                    <a:pt x="3147" y="4812"/>
                  </a:cubicBezTo>
                  <a:cubicBezTo>
                    <a:pt x="3119" y="4812"/>
                    <a:pt x="3124" y="4784"/>
                    <a:pt x="3113" y="4767"/>
                  </a:cubicBezTo>
                  <a:cubicBezTo>
                    <a:pt x="3113" y="4761"/>
                    <a:pt x="3096" y="4761"/>
                    <a:pt x="3090" y="4767"/>
                  </a:cubicBezTo>
                  <a:cubicBezTo>
                    <a:pt x="3084" y="4784"/>
                    <a:pt x="3119" y="4846"/>
                    <a:pt x="3096" y="4858"/>
                  </a:cubicBezTo>
                  <a:cubicBezTo>
                    <a:pt x="3050" y="4892"/>
                    <a:pt x="3090" y="4949"/>
                    <a:pt x="3056" y="4977"/>
                  </a:cubicBezTo>
                  <a:lnTo>
                    <a:pt x="3056" y="4977"/>
                  </a:lnTo>
                  <a:cubicBezTo>
                    <a:pt x="3016" y="4977"/>
                    <a:pt x="2994" y="5011"/>
                    <a:pt x="2960" y="5005"/>
                  </a:cubicBezTo>
                  <a:cubicBezTo>
                    <a:pt x="2920" y="5005"/>
                    <a:pt x="2914" y="4954"/>
                    <a:pt x="2908" y="4932"/>
                  </a:cubicBezTo>
                  <a:cubicBezTo>
                    <a:pt x="2903" y="4915"/>
                    <a:pt x="2880" y="4897"/>
                    <a:pt x="2897" y="4880"/>
                  </a:cubicBezTo>
                  <a:cubicBezTo>
                    <a:pt x="2903" y="4863"/>
                    <a:pt x="2829" y="4892"/>
                    <a:pt x="2823" y="4892"/>
                  </a:cubicBezTo>
                  <a:cubicBezTo>
                    <a:pt x="2812" y="4892"/>
                    <a:pt x="2783" y="4875"/>
                    <a:pt x="2778" y="4875"/>
                  </a:cubicBezTo>
                  <a:cubicBezTo>
                    <a:pt x="2766" y="4880"/>
                    <a:pt x="2766" y="4926"/>
                    <a:pt x="2761" y="4937"/>
                  </a:cubicBezTo>
                  <a:cubicBezTo>
                    <a:pt x="2761" y="4954"/>
                    <a:pt x="2738" y="5005"/>
                    <a:pt x="2715" y="4988"/>
                  </a:cubicBezTo>
                  <a:cubicBezTo>
                    <a:pt x="2698" y="5000"/>
                    <a:pt x="2653" y="5023"/>
                    <a:pt x="2641" y="5039"/>
                  </a:cubicBezTo>
                  <a:cubicBezTo>
                    <a:pt x="2624" y="5062"/>
                    <a:pt x="2664" y="5091"/>
                    <a:pt x="2624" y="5102"/>
                  </a:cubicBezTo>
                  <a:cubicBezTo>
                    <a:pt x="2584" y="5113"/>
                    <a:pt x="2516" y="5176"/>
                    <a:pt x="2516" y="5102"/>
                  </a:cubicBezTo>
                  <a:cubicBezTo>
                    <a:pt x="2516" y="5051"/>
                    <a:pt x="2494" y="5062"/>
                    <a:pt x="2460" y="5079"/>
                  </a:cubicBezTo>
                  <a:cubicBezTo>
                    <a:pt x="2414" y="5102"/>
                    <a:pt x="2391" y="5176"/>
                    <a:pt x="2329" y="5182"/>
                  </a:cubicBezTo>
                  <a:cubicBezTo>
                    <a:pt x="2300" y="5182"/>
                    <a:pt x="2261" y="5193"/>
                    <a:pt x="2266" y="5147"/>
                  </a:cubicBezTo>
                  <a:cubicBezTo>
                    <a:pt x="2124" y="5136"/>
                    <a:pt x="2124" y="5136"/>
                    <a:pt x="2124" y="5136"/>
                  </a:cubicBezTo>
                  <a:lnTo>
                    <a:pt x="2124" y="5136"/>
                  </a:lnTo>
                  <a:cubicBezTo>
                    <a:pt x="2119" y="5113"/>
                    <a:pt x="2107" y="5102"/>
                    <a:pt x="2096" y="5085"/>
                  </a:cubicBezTo>
                  <a:cubicBezTo>
                    <a:pt x="2079" y="5057"/>
                    <a:pt x="2084" y="5045"/>
                    <a:pt x="2090" y="5017"/>
                  </a:cubicBezTo>
                  <a:cubicBezTo>
                    <a:pt x="2090" y="5000"/>
                    <a:pt x="2084" y="4983"/>
                    <a:pt x="2084" y="4966"/>
                  </a:cubicBezTo>
                  <a:cubicBezTo>
                    <a:pt x="2084" y="4943"/>
                    <a:pt x="2102" y="4926"/>
                    <a:pt x="2113" y="4903"/>
                  </a:cubicBezTo>
                  <a:cubicBezTo>
                    <a:pt x="2124" y="4880"/>
                    <a:pt x="2056" y="4915"/>
                    <a:pt x="2050" y="4915"/>
                  </a:cubicBezTo>
                  <a:cubicBezTo>
                    <a:pt x="2039" y="4915"/>
                    <a:pt x="2022" y="4915"/>
                    <a:pt x="2016" y="4920"/>
                  </a:cubicBezTo>
                  <a:cubicBezTo>
                    <a:pt x="1999" y="4932"/>
                    <a:pt x="1988" y="4949"/>
                    <a:pt x="1977" y="4966"/>
                  </a:cubicBezTo>
                  <a:cubicBezTo>
                    <a:pt x="1965" y="4983"/>
                    <a:pt x="1937" y="4994"/>
                    <a:pt x="1914" y="4994"/>
                  </a:cubicBezTo>
                  <a:cubicBezTo>
                    <a:pt x="1863" y="5017"/>
                    <a:pt x="1840" y="4988"/>
                    <a:pt x="1800" y="4971"/>
                  </a:cubicBezTo>
                  <a:cubicBezTo>
                    <a:pt x="1772" y="4954"/>
                    <a:pt x="1778" y="4915"/>
                    <a:pt x="1744" y="4915"/>
                  </a:cubicBezTo>
                  <a:cubicBezTo>
                    <a:pt x="1721" y="4915"/>
                    <a:pt x="1715" y="4897"/>
                    <a:pt x="1704" y="4880"/>
                  </a:cubicBezTo>
                  <a:cubicBezTo>
                    <a:pt x="1687" y="4863"/>
                    <a:pt x="1653" y="4846"/>
                    <a:pt x="1630" y="4858"/>
                  </a:cubicBezTo>
                  <a:cubicBezTo>
                    <a:pt x="1585" y="4875"/>
                    <a:pt x="1551" y="4863"/>
                    <a:pt x="1562" y="4818"/>
                  </a:cubicBezTo>
                  <a:cubicBezTo>
                    <a:pt x="1568" y="4795"/>
                    <a:pt x="1556" y="4772"/>
                    <a:pt x="1556" y="4750"/>
                  </a:cubicBezTo>
                  <a:lnTo>
                    <a:pt x="1556" y="4750"/>
                  </a:lnTo>
                  <a:cubicBezTo>
                    <a:pt x="1528" y="4755"/>
                    <a:pt x="1516" y="4789"/>
                    <a:pt x="1494" y="4795"/>
                  </a:cubicBezTo>
                  <a:cubicBezTo>
                    <a:pt x="1460" y="4801"/>
                    <a:pt x="1448" y="4801"/>
                    <a:pt x="1431" y="4835"/>
                  </a:cubicBezTo>
                  <a:cubicBezTo>
                    <a:pt x="1374" y="4915"/>
                    <a:pt x="1380" y="4841"/>
                    <a:pt x="1312" y="4829"/>
                  </a:cubicBezTo>
                  <a:cubicBezTo>
                    <a:pt x="1283" y="4824"/>
                    <a:pt x="1289" y="4789"/>
                    <a:pt x="1278" y="4772"/>
                  </a:cubicBezTo>
                  <a:cubicBezTo>
                    <a:pt x="1272" y="4772"/>
                    <a:pt x="1210" y="4761"/>
                    <a:pt x="1198" y="4755"/>
                  </a:cubicBezTo>
                  <a:cubicBezTo>
                    <a:pt x="1164" y="4738"/>
                    <a:pt x="1249" y="4676"/>
                    <a:pt x="1170" y="4653"/>
                  </a:cubicBezTo>
                  <a:cubicBezTo>
                    <a:pt x="1119" y="4642"/>
                    <a:pt x="1193" y="4602"/>
                    <a:pt x="1136" y="4608"/>
                  </a:cubicBezTo>
                  <a:cubicBezTo>
                    <a:pt x="1124" y="4614"/>
                    <a:pt x="1113" y="4614"/>
                    <a:pt x="1107" y="4602"/>
                  </a:cubicBezTo>
                  <a:cubicBezTo>
                    <a:pt x="1073" y="4562"/>
                    <a:pt x="1073" y="4562"/>
                    <a:pt x="1073" y="4562"/>
                  </a:cubicBezTo>
                  <a:cubicBezTo>
                    <a:pt x="1033" y="4511"/>
                    <a:pt x="960" y="4591"/>
                    <a:pt x="909" y="4608"/>
                  </a:cubicBezTo>
                  <a:cubicBezTo>
                    <a:pt x="880" y="4614"/>
                    <a:pt x="857" y="4676"/>
                    <a:pt x="846" y="4676"/>
                  </a:cubicBezTo>
                  <a:cubicBezTo>
                    <a:pt x="823" y="4682"/>
                    <a:pt x="818" y="4682"/>
                    <a:pt x="795" y="4687"/>
                  </a:cubicBezTo>
                  <a:cubicBezTo>
                    <a:pt x="778" y="4716"/>
                    <a:pt x="766" y="4727"/>
                    <a:pt x="738" y="4727"/>
                  </a:cubicBezTo>
                  <a:cubicBezTo>
                    <a:pt x="710" y="4727"/>
                    <a:pt x="698" y="4744"/>
                    <a:pt x="675" y="4755"/>
                  </a:cubicBezTo>
                  <a:cubicBezTo>
                    <a:pt x="636" y="4767"/>
                    <a:pt x="630" y="4818"/>
                    <a:pt x="630" y="4852"/>
                  </a:cubicBezTo>
                  <a:cubicBezTo>
                    <a:pt x="630" y="4869"/>
                    <a:pt x="579" y="4886"/>
                    <a:pt x="562" y="4892"/>
                  </a:cubicBezTo>
                  <a:cubicBezTo>
                    <a:pt x="545" y="4897"/>
                    <a:pt x="528" y="4886"/>
                    <a:pt x="511" y="4892"/>
                  </a:cubicBezTo>
                  <a:cubicBezTo>
                    <a:pt x="465" y="4909"/>
                    <a:pt x="454" y="4949"/>
                    <a:pt x="437" y="4886"/>
                  </a:cubicBezTo>
                  <a:cubicBezTo>
                    <a:pt x="414" y="4880"/>
                    <a:pt x="391" y="4926"/>
                    <a:pt x="357" y="4926"/>
                  </a:cubicBezTo>
                  <a:cubicBezTo>
                    <a:pt x="318" y="4926"/>
                    <a:pt x="318" y="4926"/>
                    <a:pt x="283" y="4909"/>
                  </a:cubicBezTo>
                  <a:cubicBezTo>
                    <a:pt x="238" y="4892"/>
                    <a:pt x="238" y="4892"/>
                    <a:pt x="238" y="4892"/>
                  </a:cubicBezTo>
                  <a:lnTo>
                    <a:pt x="238" y="4892"/>
                  </a:lnTo>
                  <a:cubicBezTo>
                    <a:pt x="244" y="4880"/>
                    <a:pt x="255" y="4841"/>
                    <a:pt x="266" y="4829"/>
                  </a:cubicBezTo>
                  <a:cubicBezTo>
                    <a:pt x="278" y="4807"/>
                    <a:pt x="312" y="4807"/>
                    <a:pt x="335" y="4784"/>
                  </a:cubicBezTo>
                  <a:cubicBezTo>
                    <a:pt x="346" y="4778"/>
                    <a:pt x="329" y="4755"/>
                    <a:pt x="335" y="4744"/>
                  </a:cubicBezTo>
                  <a:cubicBezTo>
                    <a:pt x="357" y="4710"/>
                    <a:pt x="323" y="4716"/>
                    <a:pt x="318" y="4699"/>
                  </a:cubicBezTo>
                  <a:cubicBezTo>
                    <a:pt x="301" y="4693"/>
                    <a:pt x="272" y="4642"/>
                    <a:pt x="266" y="4625"/>
                  </a:cubicBezTo>
                  <a:cubicBezTo>
                    <a:pt x="261" y="4579"/>
                    <a:pt x="283" y="4562"/>
                    <a:pt x="306" y="4528"/>
                  </a:cubicBezTo>
                  <a:cubicBezTo>
                    <a:pt x="312" y="4506"/>
                    <a:pt x="352" y="4488"/>
                    <a:pt x="329" y="4466"/>
                  </a:cubicBezTo>
                  <a:cubicBezTo>
                    <a:pt x="312" y="4449"/>
                    <a:pt x="329" y="4426"/>
                    <a:pt x="301" y="4420"/>
                  </a:cubicBezTo>
                  <a:cubicBezTo>
                    <a:pt x="249" y="4415"/>
                    <a:pt x="306" y="4329"/>
                    <a:pt x="312" y="4312"/>
                  </a:cubicBezTo>
                  <a:cubicBezTo>
                    <a:pt x="329" y="4273"/>
                    <a:pt x="335" y="4221"/>
                    <a:pt x="318" y="4187"/>
                  </a:cubicBezTo>
                  <a:cubicBezTo>
                    <a:pt x="289" y="4130"/>
                    <a:pt x="283" y="4096"/>
                    <a:pt x="301" y="4034"/>
                  </a:cubicBezTo>
                  <a:cubicBezTo>
                    <a:pt x="318" y="4011"/>
                    <a:pt x="295" y="3988"/>
                    <a:pt x="301" y="3971"/>
                  </a:cubicBezTo>
                  <a:cubicBezTo>
                    <a:pt x="306" y="3960"/>
                    <a:pt x="329" y="3960"/>
                    <a:pt x="329" y="3943"/>
                  </a:cubicBezTo>
                  <a:cubicBezTo>
                    <a:pt x="329" y="3898"/>
                    <a:pt x="278" y="3886"/>
                    <a:pt x="266" y="3858"/>
                  </a:cubicBezTo>
                  <a:cubicBezTo>
                    <a:pt x="261" y="3829"/>
                    <a:pt x="266" y="3795"/>
                    <a:pt x="249" y="3778"/>
                  </a:cubicBezTo>
                  <a:cubicBezTo>
                    <a:pt x="238" y="3767"/>
                    <a:pt x="227" y="3767"/>
                    <a:pt x="221" y="3750"/>
                  </a:cubicBezTo>
                  <a:cubicBezTo>
                    <a:pt x="198" y="3721"/>
                    <a:pt x="164" y="3693"/>
                    <a:pt x="170" y="3653"/>
                  </a:cubicBezTo>
                  <a:cubicBezTo>
                    <a:pt x="175" y="3653"/>
                    <a:pt x="181" y="3653"/>
                    <a:pt x="193" y="3653"/>
                  </a:cubicBezTo>
                  <a:cubicBezTo>
                    <a:pt x="227" y="3653"/>
                    <a:pt x="255" y="3670"/>
                    <a:pt x="289" y="3659"/>
                  </a:cubicBezTo>
                  <a:cubicBezTo>
                    <a:pt x="318" y="3648"/>
                    <a:pt x="329" y="3625"/>
                    <a:pt x="340" y="3602"/>
                  </a:cubicBezTo>
                  <a:cubicBezTo>
                    <a:pt x="363" y="3568"/>
                    <a:pt x="380" y="3551"/>
                    <a:pt x="369" y="3506"/>
                  </a:cubicBezTo>
                  <a:cubicBezTo>
                    <a:pt x="357" y="3483"/>
                    <a:pt x="363" y="3477"/>
                    <a:pt x="386" y="3471"/>
                  </a:cubicBezTo>
                  <a:cubicBezTo>
                    <a:pt x="409" y="3460"/>
                    <a:pt x="425" y="3443"/>
                    <a:pt x="443" y="3420"/>
                  </a:cubicBezTo>
                  <a:cubicBezTo>
                    <a:pt x="460" y="3398"/>
                    <a:pt x="448" y="3369"/>
                    <a:pt x="477" y="3347"/>
                  </a:cubicBezTo>
                  <a:cubicBezTo>
                    <a:pt x="494" y="3335"/>
                    <a:pt x="505" y="3301"/>
                    <a:pt x="522" y="3301"/>
                  </a:cubicBezTo>
                  <a:cubicBezTo>
                    <a:pt x="545" y="3301"/>
                    <a:pt x="545" y="3307"/>
                    <a:pt x="573" y="3301"/>
                  </a:cubicBezTo>
                  <a:cubicBezTo>
                    <a:pt x="579" y="3295"/>
                    <a:pt x="596" y="3312"/>
                    <a:pt x="602" y="3312"/>
                  </a:cubicBezTo>
                  <a:cubicBezTo>
                    <a:pt x="636" y="3324"/>
                    <a:pt x="630" y="3256"/>
                    <a:pt x="670" y="3267"/>
                  </a:cubicBezTo>
                  <a:cubicBezTo>
                    <a:pt x="675" y="3267"/>
                    <a:pt x="732" y="3290"/>
                    <a:pt x="715" y="3261"/>
                  </a:cubicBezTo>
                  <a:cubicBezTo>
                    <a:pt x="715" y="3256"/>
                    <a:pt x="704" y="3233"/>
                    <a:pt x="715" y="3227"/>
                  </a:cubicBezTo>
                  <a:cubicBezTo>
                    <a:pt x="721" y="3216"/>
                    <a:pt x="738" y="3221"/>
                    <a:pt x="755" y="3216"/>
                  </a:cubicBezTo>
                  <a:cubicBezTo>
                    <a:pt x="766" y="3216"/>
                    <a:pt x="761" y="3204"/>
                    <a:pt x="772" y="3187"/>
                  </a:cubicBezTo>
                  <a:cubicBezTo>
                    <a:pt x="783" y="3170"/>
                    <a:pt x="789" y="3165"/>
                    <a:pt x="789" y="3148"/>
                  </a:cubicBezTo>
                  <a:cubicBezTo>
                    <a:pt x="789" y="3125"/>
                    <a:pt x="852" y="3153"/>
                    <a:pt x="835" y="3114"/>
                  </a:cubicBezTo>
                  <a:cubicBezTo>
                    <a:pt x="823" y="3091"/>
                    <a:pt x="829" y="3051"/>
                    <a:pt x="857" y="3074"/>
                  </a:cubicBezTo>
                  <a:cubicBezTo>
                    <a:pt x="880" y="3091"/>
                    <a:pt x="874" y="3097"/>
                    <a:pt x="909" y="3085"/>
                  </a:cubicBezTo>
                  <a:cubicBezTo>
                    <a:pt x="943" y="3074"/>
                    <a:pt x="874" y="3045"/>
                    <a:pt x="903" y="3028"/>
                  </a:cubicBezTo>
                  <a:cubicBezTo>
                    <a:pt x="914" y="3028"/>
                    <a:pt x="925" y="3034"/>
                    <a:pt x="937" y="3023"/>
                  </a:cubicBezTo>
                  <a:cubicBezTo>
                    <a:pt x="948" y="3006"/>
                    <a:pt x="937" y="3000"/>
                    <a:pt x="937" y="2983"/>
                  </a:cubicBezTo>
                  <a:cubicBezTo>
                    <a:pt x="943" y="2966"/>
                    <a:pt x="937" y="2966"/>
                    <a:pt x="948" y="2955"/>
                  </a:cubicBezTo>
                  <a:cubicBezTo>
                    <a:pt x="965" y="2949"/>
                    <a:pt x="960" y="2943"/>
                    <a:pt x="965" y="2932"/>
                  </a:cubicBezTo>
                  <a:cubicBezTo>
                    <a:pt x="971" y="2920"/>
                    <a:pt x="994" y="2915"/>
                    <a:pt x="999" y="2892"/>
                  </a:cubicBezTo>
                  <a:cubicBezTo>
                    <a:pt x="1005" y="2875"/>
                    <a:pt x="1016" y="2864"/>
                    <a:pt x="1028" y="2847"/>
                  </a:cubicBezTo>
                  <a:cubicBezTo>
                    <a:pt x="1039" y="2830"/>
                    <a:pt x="1039" y="2818"/>
                    <a:pt x="1045" y="2801"/>
                  </a:cubicBezTo>
                  <a:cubicBezTo>
                    <a:pt x="1051" y="2790"/>
                    <a:pt x="1062" y="2784"/>
                    <a:pt x="1068" y="2778"/>
                  </a:cubicBezTo>
                  <a:cubicBezTo>
                    <a:pt x="1073" y="2767"/>
                    <a:pt x="1073" y="2756"/>
                    <a:pt x="1079" y="2750"/>
                  </a:cubicBezTo>
                  <a:cubicBezTo>
                    <a:pt x="1022" y="2727"/>
                    <a:pt x="982" y="2642"/>
                    <a:pt x="925" y="2619"/>
                  </a:cubicBezTo>
                  <a:cubicBezTo>
                    <a:pt x="903" y="2608"/>
                    <a:pt x="772" y="2597"/>
                    <a:pt x="766" y="2585"/>
                  </a:cubicBezTo>
                  <a:cubicBezTo>
                    <a:pt x="749" y="2591"/>
                    <a:pt x="732" y="2653"/>
                    <a:pt x="698" y="2631"/>
                  </a:cubicBezTo>
                  <a:cubicBezTo>
                    <a:pt x="675" y="2614"/>
                    <a:pt x="653" y="2597"/>
                    <a:pt x="630" y="2580"/>
                  </a:cubicBezTo>
                  <a:cubicBezTo>
                    <a:pt x="613" y="2568"/>
                    <a:pt x="641" y="2557"/>
                    <a:pt x="636" y="2546"/>
                  </a:cubicBezTo>
                  <a:cubicBezTo>
                    <a:pt x="630" y="2517"/>
                    <a:pt x="613" y="2500"/>
                    <a:pt x="619" y="2472"/>
                  </a:cubicBezTo>
                  <a:cubicBezTo>
                    <a:pt x="630" y="2438"/>
                    <a:pt x="647" y="2420"/>
                    <a:pt x="647" y="2375"/>
                  </a:cubicBezTo>
                  <a:cubicBezTo>
                    <a:pt x="653" y="2358"/>
                    <a:pt x="670" y="2296"/>
                    <a:pt x="670" y="2278"/>
                  </a:cubicBezTo>
                  <a:cubicBezTo>
                    <a:pt x="613" y="2267"/>
                    <a:pt x="613" y="2267"/>
                    <a:pt x="613" y="2267"/>
                  </a:cubicBezTo>
                  <a:cubicBezTo>
                    <a:pt x="613" y="2261"/>
                    <a:pt x="613" y="2261"/>
                    <a:pt x="613" y="2261"/>
                  </a:cubicBezTo>
                  <a:cubicBezTo>
                    <a:pt x="607" y="2261"/>
                    <a:pt x="619" y="2233"/>
                    <a:pt x="619" y="2227"/>
                  </a:cubicBezTo>
                  <a:cubicBezTo>
                    <a:pt x="624" y="2210"/>
                    <a:pt x="630" y="2199"/>
                    <a:pt x="630" y="2182"/>
                  </a:cubicBezTo>
                  <a:cubicBezTo>
                    <a:pt x="630" y="2170"/>
                    <a:pt x="607" y="2131"/>
                    <a:pt x="590" y="2131"/>
                  </a:cubicBezTo>
                  <a:cubicBezTo>
                    <a:pt x="573" y="2176"/>
                    <a:pt x="477" y="2182"/>
                    <a:pt x="431" y="2170"/>
                  </a:cubicBezTo>
                  <a:cubicBezTo>
                    <a:pt x="363" y="2153"/>
                    <a:pt x="386" y="2085"/>
                    <a:pt x="318" y="2085"/>
                  </a:cubicBezTo>
                  <a:cubicBezTo>
                    <a:pt x="301" y="2142"/>
                    <a:pt x="312" y="2165"/>
                    <a:pt x="238" y="2165"/>
                  </a:cubicBezTo>
                  <a:cubicBezTo>
                    <a:pt x="198" y="2165"/>
                    <a:pt x="130" y="2159"/>
                    <a:pt x="119" y="2108"/>
                  </a:cubicBezTo>
                  <a:lnTo>
                    <a:pt x="119" y="2108"/>
                  </a:lnTo>
                  <a:lnTo>
                    <a:pt x="119" y="2108"/>
                  </a:lnTo>
                  <a:cubicBezTo>
                    <a:pt x="102" y="2074"/>
                    <a:pt x="102" y="2074"/>
                    <a:pt x="102" y="2074"/>
                  </a:cubicBezTo>
                  <a:cubicBezTo>
                    <a:pt x="119" y="2063"/>
                    <a:pt x="147" y="1989"/>
                    <a:pt x="113" y="1983"/>
                  </a:cubicBezTo>
                  <a:cubicBezTo>
                    <a:pt x="85" y="1983"/>
                    <a:pt x="68" y="1977"/>
                    <a:pt x="51" y="1960"/>
                  </a:cubicBezTo>
                  <a:cubicBezTo>
                    <a:pt x="28" y="1943"/>
                    <a:pt x="73" y="1926"/>
                    <a:pt x="85" y="1915"/>
                  </a:cubicBezTo>
                  <a:cubicBezTo>
                    <a:pt x="96" y="1903"/>
                    <a:pt x="90" y="1881"/>
                    <a:pt x="107" y="1875"/>
                  </a:cubicBezTo>
                  <a:cubicBezTo>
                    <a:pt x="130" y="1858"/>
                    <a:pt x="153" y="1852"/>
                    <a:pt x="153" y="1818"/>
                  </a:cubicBezTo>
                  <a:cubicBezTo>
                    <a:pt x="153" y="1784"/>
                    <a:pt x="170" y="1779"/>
                    <a:pt x="198" y="1761"/>
                  </a:cubicBezTo>
                  <a:cubicBezTo>
                    <a:pt x="221" y="1744"/>
                    <a:pt x="221" y="1688"/>
                    <a:pt x="261" y="1688"/>
                  </a:cubicBezTo>
                  <a:cubicBezTo>
                    <a:pt x="283" y="1688"/>
                    <a:pt x="312" y="1710"/>
                    <a:pt x="340" y="1710"/>
                  </a:cubicBezTo>
                  <a:cubicBezTo>
                    <a:pt x="340" y="1688"/>
                    <a:pt x="318" y="1682"/>
                    <a:pt x="340" y="1653"/>
                  </a:cubicBezTo>
                  <a:cubicBezTo>
                    <a:pt x="369" y="1625"/>
                    <a:pt x="409" y="1591"/>
                    <a:pt x="409" y="1546"/>
                  </a:cubicBezTo>
                  <a:cubicBezTo>
                    <a:pt x="409" y="1517"/>
                    <a:pt x="414" y="1489"/>
                    <a:pt x="391" y="1466"/>
                  </a:cubicBezTo>
                  <a:cubicBezTo>
                    <a:pt x="363" y="1443"/>
                    <a:pt x="312" y="1438"/>
                    <a:pt x="289" y="1409"/>
                  </a:cubicBezTo>
                  <a:cubicBezTo>
                    <a:pt x="272" y="1392"/>
                    <a:pt x="295" y="1387"/>
                    <a:pt x="306" y="1369"/>
                  </a:cubicBezTo>
                  <a:cubicBezTo>
                    <a:pt x="318" y="1352"/>
                    <a:pt x="295" y="1341"/>
                    <a:pt x="312" y="1313"/>
                  </a:cubicBezTo>
                  <a:cubicBezTo>
                    <a:pt x="318" y="1296"/>
                    <a:pt x="312" y="1279"/>
                    <a:pt x="306" y="1262"/>
                  </a:cubicBezTo>
                  <a:cubicBezTo>
                    <a:pt x="295" y="1262"/>
                    <a:pt x="278" y="1262"/>
                    <a:pt x="261" y="1262"/>
                  </a:cubicBezTo>
                  <a:cubicBezTo>
                    <a:pt x="249" y="1262"/>
                    <a:pt x="198" y="1222"/>
                    <a:pt x="187" y="1210"/>
                  </a:cubicBezTo>
                  <a:cubicBezTo>
                    <a:pt x="170" y="1193"/>
                    <a:pt x="147" y="1210"/>
                    <a:pt x="136" y="1228"/>
                  </a:cubicBezTo>
                  <a:cubicBezTo>
                    <a:pt x="102" y="1279"/>
                    <a:pt x="119" y="1233"/>
                    <a:pt x="73" y="1244"/>
                  </a:cubicBezTo>
                  <a:cubicBezTo>
                    <a:pt x="68" y="1244"/>
                    <a:pt x="11" y="1228"/>
                    <a:pt x="0" y="1228"/>
                  </a:cubicBezTo>
                  <a:cubicBezTo>
                    <a:pt x="0" y="1222"/>
                    <a:pt x="0" y="1222"/>
                    <a:pt x="0" y="1222"/>
                  </a:cubicBezTo>
                  <a:cubicBezTo>
                    <a:pt x="16" y="1210"/>
                    <a:pt x="5" y="1148"/>
                    <a:pt x="22" y="1120"/>
                  </a:cubicBezTo>
                  <a:cubicBezTo>
                    <a:pt x="45" y="1091"/>
                    <a:pt x="16" y="1074"/>
                    <a:pt x="22" y="1046"/>
                  </a:cubicBezTo>
                  <a:cubicBezTo>
                    <a:pt x="34" y="994"/>
                    <a:pt x="79" y="1012"/>
                    <a:pt x="39" y="949"/>
                  </a:cubicBezTo>
                  <a:cubicBezTo>
                    <a:pt x="5" y="881"/>
                    <a:pt x="85" y="887"/>
                    <a:pt x="113" y="875"/>
                  </a:cubicBezTo>
                  <a:cubicBezTo>
                    <a:pt x="113" y="864"/>
                    <a:pt x="119" y="847"/>
                    <a:pt x="124" y="835"/>
                  </a:cubicBezTo>
                  <a:cubicBezTo>
                    <a:pt x="136" y="801"/>
                    <a:pt x="136" y="824"/>
                    <a:pt x="147" y="835"/>
                  </a:cubicBezTo>
                  <a:cubicBezTo>
                    <a:pt x="164" y="858"/>
                    <a:pt x="215" y="784"/>
                    <a:pt x="227" y="773"/>
                  </a:cubicBezTo>
                  <a:cubicBezTo>
                    <a:pt x="238" y="756"/>
                    <a:pt x="272" y="722"/>
                    <a:pt x="272" y="705"/>
                  </a:cubicBezTo>
                  <a:cubicBezTo>
                    <a:pt x="272" y="688"/>
                    <a:pt x="215" y="608"/>
                    <a:pt x="261" y="608"/>
                  </a:cubicBezTo>
                  <a:cubicBezTo>
                    <a:pt x="278" y="608"/>
                    <a:pt x="295" y="625"/>
                    <a:pt x="301" y="608"/>
                  </a:cubicBezTo>
                  <a:cubicBezTo>
                    <a:pt x="312" y="597"/>
                    <a:pt x="278" y="585"/>
                    <a:pt x="278" y="568"/>
                  </a:cubicBezTo>
                  <a:cubicBezTo>
                    <a:pt x="289" y="546"/>
                    <a:pt x="289" y="546"/>
                    <a:pt x="289" y="546"/>
                  </a:cubicBezTo>
                  <a:lnTo>
                    <a:pt x="289" y="546"/>
                  </a:lnTo>
                  <a:cubicBezTo>
                    <a:pt x="312" y="546"/>
                    <a:pt x="335" y="557"/>
                    <a:pt x="346" y="580"/>
                  </a:cubicBezTo>
                  <a:cubicBezTo>
                    <a:pt x="357" y="597"/>
                    <a:pt x="357" y="608"/>
                    <a:pt x="374" y="597"/>
                  </a:cubicBezTo>
                  <a:cubicBezTo>
                    <a:pt x="403" y="574"/>
                    <a:pt x="425" y="551"/>
                    <a:pt x="460" y="546"/>
                  </a:cubicBezTo>
                  <a:cubicBezTo>
                    <a:pt x="477" y="540"/>
                    <a:pt x="494" y="540"/>
                    <a:pt x="516" y="540"/>
                  </a:cubicBezTo>
                  <a:cubicBezTo>
                    <a:pt x="533" y="540"/>
                    <a:pt x="556" y="546"/>
                    <a:pt x="573" y="546"/>
                  </a:cubicBezTo>
                  <a:cubicBezTo>
                    <a:pt x="596" y="546"/>
                    <a:pt x="613" y="557"/>
                    <a:pt x="636" y="551"/>
                  </a:cubicBezTo>
                  <a:cubicBezTo>
                    <a:pt x="664" y="546"/>
                    <a:pt x="727" y="529"/>
                    <a:pt x="749" y="517"/>
                  </a:cubicBezTo>
                  <a:cubicBezTo>
                    <a:pt x="789" y="489"/>
                    <a:pt x="818" y="415"/>
                    <a:pt x="840" y="370"/>
                  </a:cubicBezTo>
                  <a:cubicBezTo>
                    <a:pt x="846" y="353"/>
                    <a:pt x="880" y="319"/>
                    <a:pt x="897" y="341"/>
                  </a:cubicBezTo>
                  <a:cubicBezTo>
                    <a:pt x="920" y="358"/>
                    <a:pt x="965" y="364"/>
                    <a:pt x="999" y="387"/>
                  </a:cubicBezTo>
                  <a:cubicBezTo>
                    <a:pt x="1045" y="409"/>
                    <a:pt x="1068" y="267"/>
                    <a:pt x="1107" y="353"/>
                  </a:cubicBezTo>
                  <a:cubicBezTo>
                    <a:pt x="1119" y="375"/>
                    <a:pt x="1153" y="370"/>
                    <a:pt x="1175" y="358"/>
                  </a:cubicBezTo>
                  <a:cubicBezTo>
                    <a:pt x="1204" y="353"/>
                    <a:pt x="1170" y="290"/>
                    <a:pt x="1221" y="290"/>
                  </a:cubicBezTo>
                  <a:cubicBezTo>
                    <a:pt x="1249" y="296"/>
                    <a:pt x="1255" y="307"/>
                    <a:pt x="1278" y="313"/>
                  </a:cubicBezTo>
                  <a:cubicBezTo>
                    <a:pt x="1301" y="324"/>
                    <a:pt x="1312" y="301"/>
                    <a:pt x="1335" y="301"/>
                  </a:cubicBezTo>
                  <a:cubicBezTo>
                    <a:pt x="1346" y="347"/>
                    <a:pt x="1374" y="398"/>
                    <a:pt x="1420" y="421"/>
                  </a:cubicBezTo>
                  <a:cubicBezTo>
                    <a:pt x="1454" y="438"/>
                    <a:pt x="1505" y="460"/>
                    <a:pt x="1545" y="466"/>
                  </a:cubicBezTo>
                  <a:cubicBezTo>
                    <a:pt x="1619" y="478"/>
                    <a:pt x="1624" y="324"/>
                    <a:pt x="1698" y="319"/>
                  </a:cubicBezTo>
                  <a:cubicBezTo>
                    <a:pt x="1721" y="319"/>
                    <a:pt x="1749" y="341"/>
                    <a:pt x="1778" y="347"/>
                  </a:cubicBezTo>
                  <a:cubicBezTo>
                    <a:pt x="1818" y="353"/>
                    <a:pt x="1829" y="387"/>
                    <a:pt x="1869" y="375"/>
                  </a:cubicBezTo>
                  <a:cubicBezTo>
                    <a:pt x="1903" y="370"/>
                    <a:pt x="1937" y="387"/>
                    <a:pt x="1937" y="341"/>
                  </a:cubicBezTo>
                  <a:cubicBezTo>
                    <a:pt x="1948" y="262"/>
                    <a:pt x="2056" y="387"/>
                    <a:pt x="2056" y="307"/>
                  </a:cubicBezTo>
                  <a:cubicBezTo>
                    <a:pt x="2062" y="239"/>
                    <a:pt x="2096" y="250"/>
                    <a:pt x="2136" y="273"/>
                  </a:cubicBezTo>
                  <a:cubicBezTo>
                    <a:pt x="2181" y="296"/>
                    <a:pt x="2192" y="256"/>
                    <a:pt x="2221" y="262"/>
                  </a:cubicBezTo>
                  <a:cubicBezTo>
                    <a:pt x="2289" y="279"/>
                    <a:pt x="2300" y="222"/>
                    <a:pt x="2346" y="228"/>
                  </a:cubicBezTo>
                  <a:cubicBezTo>
                    <a:pt x="2363" y="228"/>
                    <a:pt x="2374" y="262"/>
                    <a:pt x="2397" y="245"/>
                  </a:cubicBezTo>
                  <a:cubicBezTo>
                    <a:pt x="2414" y="239"/>
                    <a:pt x="2420" y="182"/>
                    <a:pt x="2431" y="165"/>
                  </a:cubicBezTo>
                  <a:cubicBezTo>
                    <a:pt x="2442" y="148"/>
                    <a:pt x="2437" y="120"/>
                    <a:pt x="2448" y="103"/>
                  </a:cubicBezTo>
                  <a:cubicBezTo>
                    <a:pt x="2477" y="80"/>
                    <a:pt x="2516" y="120"/>
                    <a:pt x="2545" y="91"/>
                  </a:cubicBezTo>
                  <a:cubicBezTo>
                    <a:pt x="2568" y="74"/>
                    <a:pt x="2590" y="57"/>
                    <a:pt x="2607" y="40"/>
                  </a:cubicBezTo>
                  <a:cubicBezTo>
                    <a:pt x="2619" y="29"/>
                    <a:pt x="2636" y="0"/>
                    <a:pt x="2647" y="6"/>
                  </a:cubicBezTo>
                  <a:cubicBezTo>
                    <a:pt x="2653" y="6"/>
                    <a:pt x="2692" y="40"/>
                    <a:pt x="2698" y="46"/>
                  </a:cubicBezTo>
                  <a:cubicBezTo>
                    <a:pt x="2710" y="57"/>
                    <a:pt x="2710" y="91"/>
                    <a:pt x="2721" y="108"/>
                  </a:cubicBezTo>
                  <a:lnTo>
                    <a:pt x="2721" y="108"/>
                  </a:lnTo>
                  <a:cubicBezTo>
                    <a:pt x="2721" y="114"/>
                    <a:pt x="2738" y="148"/>
                    <a:pt x="2732" y="154"/>
                  </a:cubicBezTo>
                  <a:cubicBezTo>
                    <a:pt x="2715" y="171"/>
                    <a:pt x="2704" y="193"/>
                    <a:pt x="2715" y="216"/>
                  </a:cubicBezTo>
                  <a:cubicBezTo>
                    <a:pt x="2721" y="228"/>
                    <a:pt x="2732" y="239"/>
                    <a:pt x="2744" y="245"/>
                  </a:cubicBezTo>
                  <a:cubicBezTo>
                    <a:pt x="2755" y="250"/>
                    <a:pt x="2778" y="256"/>
                    <a:pt x="2789" y="267"/>
                  </a:cubicBezTo>
                  <a:cubicBezTo>
                    <a:pt x="2817" y="296"/>
                    <a:pt x="2812" y="296"/>
                    <a:pt x="2846" y="313"/>
                  </a:cubicBezTo>
                  <a:cubicBezTo>
                    <a:pt x="2863" y="324"/>
                    <a:pt x="2840" y="381"/>
                    <a:pt x="2869" y="381"/>
                  </a:cubicBezTo>
                  <a:cubicBezTo>
                    <a:pt x="2880" y="381"/>
                    <a:pt x="2897" y="375"/>
                    <a:pt x="2908" y="370"/>
                  </a:cubicBezTo>
                  <a:cubicBezTo>
                    <a:pt x="2937" y="364"/>
                    <a:pt x="2948" y="387"/>
                    <a:pt x="2982" y="375"/>
                  </a:cubicBezTo>
                  <a:cubicBezTo>
                    <a:pt x="2999" y="364"/>
                    <a:pt x="3016" y="341"/>
                    <a:pt x="3039" y="358"/>
                  </a:cubicBezTo>
                  <a:cubicBezTo>
                    <a:pt x="3096" y="398"/>
                    <a:pt x="3079" y="330"/>
                    <a:pt x="3119" y="330"/>
                  </a:cubicBezTo>
                  <a:cubicBezTo>
                    <a:pt x="3147" y="330"/>
                    <a:pt x="3147" y="364"/>
                    <a:pt x="3175" y="324"/>
                  </a:cubicBezTo>
                  <a:cubicBezTo>
                    <a:pt x="3198" y="301"/>
                    <a:pt x="3244" y="335"/>
                    <a:pt x="3272" y="353"/>
                  </a:cubicBezTo>
                  <a:cubicBezTo>
                    <a:pt x="3306" y="370"/>
                    <a:pt x="3295" y="449"/>
                    <a:pt x="3346" y="455"/>
                  </a:cubicBezTo>
                  <a:cubicBezTo>
                    <a:pt x="3369" y="449"/>
                    <a:pt x="3408" y="460"/>
                    <a:pt x="3431" y="466"/>
                  </a:cubicBezTo>
                  <a:cubicBezTo>
                    <a:pt x="3465" y="472"/>
                    <a:pt x="3471" y="534"/>
                    <a:pt x="3477" y="563"/>
                  </a:cubicBezTo>
                  <a:cubicBezTo>
                    <a:pt x="3482" y="591"/>
                    <a:pt x="3477" y="637"/>
                    <a:pt x="3493" y="665"/>
                  </a:cubicBezTo>
                  <a:cubicBezTo>
                    <a:pt x="3505" y="676"/>
                    <a:pt x="3505" y="682"/>
                    <a:pt x="3516" y="682"/>
                  </a:cubicBezTo>
                  <a:cubicBezTo>
                    <a:pt x="3539" y="682"/>
                    <a:pt x="3545" y="739"/>
                    <a:pt x="3573" y="756"/>
                  </a:cubicBezTo>
                  <a:cubicBezTo>
                    <a:pt x="3619" y="790"/>
                    <a:pt x="3619" y="705"/>
                    <a:pt x="3641" y="773"/>
                  </a:cubicBezTo>
                  <a:cubicBezTo>
                    <a:pt x="3658" y="813"/>
                    <a:pt x="3675" y="801"/>
                    <a:pt x="3698" y="767"/>
                  </a:cubicBezTo>
                  <a:cubicBezTo>
                    <a:pt x="3704" y="750"/>
                    <a:pt x="3715" y="750"/>
                    <a:pt x="3727" y="739"/>
                  </a:cubicBezTo>
                  <a:cubicBezTo>
                    <a:pt x="3727" y="733"/>
                    <a:pt x="3743" y="654"/>
                    <a:pt x="3755" y="705"/>
                  </a:cubicBezTo>
                  <a:cubicBezTo>
                    <a:pt x="3766" y="756"/>
                    <a:pt x="3766" y="830"/>
                    <a:pt x="3829" y="790"/>
                  </a:cubicBezTo>
                  <a:cubicBezTo>
                    <a:pt x="3851" y="779"/>
                    <a:pt x="3863" y="767"/>
                    <a:pt x="3874" y="744"/>
                  </a:cubicBezTo>
                  <a:cubicBezTo>
                    <a:pt x="3885" y="733"/>
                    <a:pt x="3931" y="784"/>
                    <a:pt x="3965" y="744"/>
                  </a:cubicBezTo>
                  <a:cubicBezTo>
                    <a:pt x="3988" y="722"/>
                    <a:pt x="3959" y="699"/>
                    <a:pt x="3965" y="676"/>
                  </a:cubicBezTo>
                  <a:cubicBezTo>
                    <a:pt x="3971" y="665"/>
                    <a:pt x="3982" y="642"/>
                    <a:pt x="3971" y="625"/>
                  </a:cubicBezTo>
                  <a:cubicBezTo>
                    <a:pt x="3959" y="620"/>
                    <a:pt x="3954" y="602"/>
                    <a:pt x="3942" y="602"/>
                  </a:cubicBezTo>
                  <a:cubicBezTo>
                    <a:pt x="3925" y="602"/>
                    <a:pt x="3948" y="648"/>
                    <a:pt x="3903" y="648"/>
                  </a:cubicBezTo>
                  <a:cubicBezTo>
                    <a:pt x="3885" y="648"/>
                    <a:pt x="3880" y="602"/>
                    <a:pt x="3885" y="602"/>
                  </a:cubicBezTo>
                  <a:cubicBezTo>
                    <a:pt x="3863" y="602"/>
                    <a:pt x="3846" y="585"/>
                    <a:pt x="3863" y="568"/>
                  </a:cubicBezTo>
                  <a:cubicBezTo>
                    <a:pt x="3880" y="551"/>
                    <a:pt x="3914" y="608"/>
                    <a:pt x="3937" y="557"/>
                  </a:cubicBezTo>
                  <a:cubicBezTo>
                    <a:pt x="3954" y="529"/>
                    <a:pt x="3954" y="540"/>
                    <a:pt x="3942" y="506"/>
                  </a:cubicBezTo>
                  <a:cubicBezTo>
                    <a:pt x="3931" y="466"/>
                    <a:pt x="3880" y="529"/>
                    <a:pt x="3863" y="540"/>
                  </a:cubicBezTo>
                  <a:cubicBezTo>
                    <a:pt x="3812" y="580"/>
                    <a:pt x="3778" y="568"/>
                    <a:pt x="3772" y="506"/>
                  </a:cubicBezTo>
                  <a:cubicBezTo>
                    <a:pt x="3795" y="489"/>
                    <a:pt x="3783" y="432"/>
                    <a:pt x="3817" y="415"/>
                  </a:cubicBezTo>
                  <a:cubicBezTo>
                    <a:pt x="3857" y="392"/>
                    <a:pt x="3891" y="353"/>
                    <a:pt x="3937" y="324"/>
                  </a:cubicBezTo>
                  <a:cubicBezTo>
                    <a:pt x="3971" y="301"/>
                    <a:pt x="3993" y="324"/>
                    <a:pt x="4028" y="284"/>
                  </a:cubicBezTo>
                  <a:cubicBezTo>
                    <a:pt x="4050" y="262"/>
                    <a:pt x="4084" y="245"/>
                    <a:pt x="4107" y="228"/>
                  </a:cubicBezTo>
                  <a:cubicBezTo>
                    <a:pt x="4141" y="199"/>
                    <a:pt x="4152" y="131"/>
                    <a:pt x="4186" y="114"/>
                  </a:cubicBezTo>
                  <a:cubicBezTo>
                    <a:pt x="4191" y="108"/>
                    <a:pt x="4237" y="120"/>
                    <a:pt x="4242" y="125"/>
                  </a:cubicBezTo>
                  <a:cubicBezTo>
                    <a:pt x="4254" y="165"/>
                    <a:pt x="4248" y="154"/>
                    <a:pt x="4288" y="154"/>
                  </a:cubicBezTo>
                  <a:cubicBezTo>
                    <a:pt x="4316" y="154"/>
                    <a:pt x="4345" y="171"/>
                    <a:pt x="4368" y="176"/>
                  </a:cubicBezTo>
                  <a:cubicBezTo>
                    <a:pt x="4402" y="188"/>
                    <a:pt x="4436" y="182"/>
                    <a:pt x="4470" y="182"/>
                  </a:cubicBezTo>
                  <a:lnTo>
                    <a:pt x="4470" y="182"/>
                  </a:lnTo>
                  <a:cubicBezTo>
                    <a:pt x="4532" y="159"/>
                    <a:pt x="4532" y="159"/>
                    <a:pt x="4532" y="159"/>
                  </a:cubicBezTo>
                  <a:cubicBezTo>
                    <a:pt x="4555" y="154"/>
                    <a:pt x="4583" y="125"/>
                    <a:pt x="4606" y="114"/>
                  </a:cubicBezTo>
                  <a:cubicBezTo>
                    <a:pt x="4623" y="108"/>
                    <a:pt x="4629" y="80"/>
                    <a:pt x="4652" y="74"/>
                  </a:cubicBezTo>
                  <a:cubicBezTo>
                    <a:pt x="4669" y="63"/>
                    <a:pt x="4691" y="108"/>
                    <a:pt x="4708" y="120"/>
                  </a:cubicBezTo>
                  <a:cubicBezTo>
                    <a:pt x="4737" y="131"/>
                    <a:pt x="4771" y="120"/>
                    <a:pt x="4799" y="120"/>
                  </a:cubicBezTo>
                  <a:cubicBezTo>
                    <a:pt x="4799" y="120"/>
                    <a:pt x="4799" y="120"/>
                    <a:pt x="4805" y="120"/>
                  </a:cubicBezTo>
                  <a:cubicBezTo>
                    <a:pt x="4805" y="125"/>
                    <a:pt x="4805" y="131"/>
                    <a:pt x="4799" y="131"/>
                  </a:cubicBezTo>
                  <a:cubicBezTo>
                    <a:pt x="4799" y="148"/>
                    <a:pt x="4760" y="182"/>
                    <a:pt x="4760" y="205"/>
                  </a:cubicBezTo>
                  <a:cubicBezTo>
                    <a:pt x="4760" y="233"/>
                    <a:pt x="4805" y="233"/>
                    <a:pt x="4828" y="239"/>
                  </a:cubicBezTo>
                  <a:cubicBezTo>
                    <a:pt x="4828" y="256"/>
                    <a:pt x="4799" y="262"/>
                    <a:pt x="4799" y="284"/>
                  </a:cubicBezTo>
                  <a:cubicBezTo>
                    <a:pt x="4816" y="330"/>
                    <a:pt x="4816" y="353"/>
                    <a:pt x="4771" y="364"/>
                  </a:cubicBezTo>
                  <a:cubicBezTo>
                    <a:pt x="4771" y="387"/>
                    <a:pt x="4833" y="392"/>
                    <a:pt x="4845" y="398"/>
                  </a:cubicBezTo>
                  <a:cubicBezTo>
                    <a:pt x="4868" y="409"/>
                    <a:pt x="4868" y="409"/>
                    <a:pt x="4896" y="398"/>
                  </a:cubicBezTo>
                  <a:cubicBezTo>
                    <a:pt x="4913" y="398"/>
                    <a:pt x="4924" y="438"/>
                    <a:pt x="4930" y="455"/>
                  </a:cubicBezTo>
                  <a:cubicBezTo>
                    <a:pt x="4936" y="466"/>
                    <a:pt x="4947" y="472"/>
                    <a:pt x="4958" y="478"/>
                  </a:cubicBezTo>
                  <a:cubicBezTo>
                    <a:pt x="4964" y="483"/>
                    <a:pt x="4998" y="489"/>
                    <a:pt x="4998" y="494"/>
                  </a:cubicBezTo>
                  <a:cubicBezTo>
                    <a:pt x="5015" y="500"/>
                    <a:pt x="4964" y="546"/>
                    <a:pt x="4958" y="551"/>
                  </a:cubicBezTo>
                  <a:cubicBezTo>
                    <a:pt x="4958" y="563"/>
                    <a:pt x="4873" y="608"/>
                    <a:pt x="4862" y="602"/>
                  </a:cubicBezTo>
                  <a:cubicBezTo>
                    <a:pt x="4845" y="597"/>
                    <a:pt x="4816" y="580"/>
                    <a:pt x="4805" y="568"/>
                  </a:cubicBezTo>
                  <a:cubicBezTo>
                    <a:pt x="4794" y="551"/>
                    <a:pt x="4805" y="529"/>
                    <a:pt x="4799" y="512"/>
                  </a:cubicBezTo>
                  <a:cubicBezTo>
                    <a:pt x="4777" y="506"/>
                    <a:pt x="4748" y="500"/>
                    <a:pt x="4731" y="500"/>
                  </a:cubicBezTo>
                  <a:cubicBezTo>
                    <a:pt x="4703" y="494"/>
                    <a:pt x="4703" y="489"/>
                    <a:pt x="4691" y="517"/>
                  </a:cubicBezTo>
                  <a:cubicBezTo>
                    <a:pt x="4686" y="529"/>
                    <a:pt x="4680" y="546"/>
                    <a:pt x="4663" y="563"/>
                  </a:cubicBezTo>
                  <a:cubicBezTo>
                    <a:pt x="4635" y="591"/>
                    <a:pt x="4629" y="602"/>
                    <a:pt x="4663" y="637"/>
                  </a:cubicBezTo>
                  <a:cubicBezTo>
                    <a:pt x="4680" y="654"/>
                    <a:pt x="4680" y="671"/>
                    <a:pt x="4691" y="693"/>
                  </a:cubicBezTo>
                  <a:cubicBezTo>
                    <a:pt x="4708" y="710"/>
                    <a:pt x="4731" y="688"/>
                    <a:pt x="4742" y="676"/>
                  </a:cubicBezTo>
                  <a:cubicBezTo>
                    <a:pt x="4754" y="665"/>
                    <a:pt x="4765" y="665"/>
                    <a:pt x="4777" y="659"/>
                  </a:cubicBezTo>
                  <a:cubicBezTo>
                    <a:pt x="4788" y="648"/>
                    <a:pt x="4794" y="631"/>
                    <a:pt x="4811" y="631"/>
                  </a:cubicBezTo>
                  <a:cubicBezTo>
                    <a:pt x="4845" y="637"/>
                    <a:pt x="4845" y="637"/>
                    <a:pt x="4845" y="637"/>
                  </a:cubicBezTo>
                  <a:cubicBezTo>
                    <a:pt x="4845" y="642"/>
                    <a:pt x="4845" y="642"/>
                    <a:pt x="4845" y="642"/>
                  </a:cubicBezTo>
                  <a:cubicBezTo>
                    <a:pt x="4828" y="665"/>
                    <a:pt x="4788" y="705"/>
                    <a:pt x="4788" y="733"/>
                  </a:cubicBezTo>
                  <a:cubicBezTo>
                    <a:pt x="4799" y="744"/>
                    <a:pt x="4816" y="739"/>
                    <a:pt x="4822" y="756"/>
                  </a:cubicBezTo>
                  <a:cubicBezTo>
                    <a:pt x="4816" y="796"/>
                    <a:pt x="4816" y="796"/>
                    <a:pt x="4816" y="796"/>
                  </a:cubicBezTo>
                  <a:cubicBezTo>
                    <a:pt x="4862" y="796"/>
                    <a:pt x="4907" y="796"/>
                    <a:pt x="4907" y="801"/>
                  </a:cubicBezTo>
                  <a:cubicBezTo>
                    <a:pt x="4924" y="813"/>
                    <a:pt x="4953" y="852"/>
                    <a:pt x="4992" y="881"/>
                  </a:cubicBezTo>
                  <a:cubicBezTo>
                    <a:pt x="5038" y="904"/>
                    <a:pt x="5089" y="915"/>
                    <a:pt x="5095" y="921"/>
                  </a:cubicBezTo>
                  <a:cubicBezTo>
                    <a:pt x="5100" y="926"/>
                    <a:pt x="5117" y="960"/>
                    <a:pt x="5117" y="960"/>
                  </a:cubicBezTo>
                  <a:cubicBezTo>
                    <a:pt x="5135" y="994"/>
                    <a:pt x="5135" y="994"/>
                    <a:pt x="5135" y="994"/>
                  </a:cubicBezTo>
                  <a:cubicBezTo>
                    <a:pt x="5146" y="1017"/>
                    <a:pt x="5146" y="1017"/>
                    <a:pt x="5146" y="1017"/>
                  </a:cubicBezTo>
                  <a:close/>
                  <a:moveTo>
                    <a:pt x="3437" y="4238"/>
                  </a:moveTo>
                  <a:lnTo>
                    <a:pt x="3437" y="4238"/>
                  </a:lnTo>
                  <a:cubicBezTo>
                    <a:pt x="3431" y="4227"/>
                    <a:pt x="3414" y="4221"/>
                    <a:pt x="3403" y="4233"/>
                  </a:cubicBezTo>
                  <a:cubicBezTo>
                    <a:pt x="3391" y="4238"/>
                    <a:pt x="3386" y="4238"/>
                    <a:pt x="3374" y="4250"/>
                  </a:cubicBezTo>
                  <a:cubicBezTo>
                    <a:pt x="3363" y="4261"/>
                    <a:pt x="3374" y="4284"/>
                    <a:pt x="3391" y="4273"/>
                  </a:cubicBezTo>
                  <a:cubicBezTo>
                    <a:pt x="3403" y="4273"/>
                    <a:pt x="3408" y="4267"/>
                    <a:pt x="3420" y="4273"/>
                  </a:cubicBezTo>
                  <a:cubicBezTo>
                    <a:pt x="3425" y="4273"/>
                    <a:pt x="3431" y="4273"/>
                    <a:pt x="3431" y="4273"/>
                  </a:cubicBezTo>
                  <a:cubicBezTo>
                    <a:pt x="3437" y="4267"/>
                    <a:pt x="3437" y="4256"/>
                    <a:pt x="3437" y="4250"/>
                  </a:cubicBezTo>
                  <a:cubicBezTo>
                    <a:pt x="3437" y="4238"/>
                    <a:pt x="3437" y="4238"/>
                    <a:pt x="3437" y="4238"/>
                  </a:cubicBezTo>
                  <a:close/>
                  <a:moveTo>
                    <a:pt x="5498" y="881"/>
                  </a:moveTo>
                  <a:lnTo>
                    <a:pt x="5498" y="881"/>
                  </a:lnTo>
                  <a:cubicBezTo>
                    <a:pt x="5521" y="864"/>
                    <a:pt x="5515" y="835"/>
                    <a:pt x="5527" y="818"/>
                  </a:cubicBezTo>
                  <a:cubicBezTo>
                    <a:pt x="5515" y="818"/>
                    <a:pt x="5504" y="824"/>
                    <a:pt x="5492" y="818"/>
                  </a:cubicBezTo>
                  <a:cubicBezTo>
                    <a:pt x="5464" y="807"/>
                    <a:pt x="5470" y="790"/>
                    <a:pt x="5430" y="790"/>
                  </a:cubicBezTo>
                  <a:cubicBezTo>
                    <a:pt x="5385" y="790"/>
                    <a:pt x="5328" y="762"/>
                    <a:pt x="5288" y="756"/>
                  </a:cubicBezTo>
                  <a:cubicBezTo>
                    <a:pt x="5254" y="744"/>
                    <a:pt x="5220" y="705"/>
                    <a:pt x="5203" y="750"/>
                  </a:cubicBezTo>
                  <a:cubicBezTo>
                    <a:pt x="5191" y="773"/>
                    <a:pt x="5174" y="807"/>
                    <a:pt x="5157" y="824"/>
                  </a:cubicBezTo>
                  <a:cubicBezTo>
                    <a:pt x="5151" y="835"/>
                    <a:pt x="5208" y="881"/>
                    <a:pt x="5220" y="898"/>
                  </a:cubicBezTo>
                  <a:cubicBezTo>
                    <a:pt x="5242" y="915"/>
                    <a:pt x="5259" y="949"/>
                    <a:pt x="5277" y="955"/>
                  </a:cubicBezTo>
                  <a:cubicBezTo>
                    <a:pt x="5311" y="972"/>
                    <a:pt x="5311" y="972"/>
                    <a:pt x="5345" y="960"/>
                  </a:cubicBezTo>
                  <a:cubicBezTo>
                    <a:pt x="5396" y="943"/>
                    <a:pt x="5396" y="978"/>
                    <a:pt x="5430" y="989"/>
                  </a:cubicBezTo>
                  <a:cubicBezTo>
                    <a:pt x="5458" y="1000"/>
                    <a:pt x="5498" y="978"/>
                    <a:pt x="5521" y="989"/>
                  </a:cubicBezTo>
                  <a:cubicBezTo>
                    <a:pt x="5532" y="994"/>
                    <a:pt x="5566" y="1017"/>
                    <a:pt x="5572" y="994"/>
                  </a:cubicBezTo>
                  <a:cubicBezTo>
                    <a:pt x="5572" y="989"/>
                    <a:pt x="5566" y="938"/>
                    <a:pt x="5561" y="938"/>
                  </a:cubicBezTo>
                  <a:cubicBezTo>
                    <a:pt x="5555" y="932"/>
                    <a:pt x="5544" y="949"/>
                    <a:pt x="5538" y="955"/>
                  </a:cubicBezTo>
                  <a:cubicBezTo>
                    <a:pt x="5492" y="966"/>
                    <a:pt x="5436" y="938"/>
                    <a:pt x="5481" y="892"/>
                  </a:cubicBezTo>
                  <a:cubicBezTo>
                    <a:pt x="5498" y="881"/>
                    <a:pt x="5498" y="881"/>
                    <a:pt x="5498" y="881"/>
                  </a:cubicBezTo>
                  <a:close/>
                  <a:moveTo>
                    <a:pt x="5004" y="1051"/>
                  </a:moveTo>
                  <a:lnTo>
                    <a:pt x="5004" y="1051"/>
                  </a:lnTo>
                  <a:cubicBezTo>
                    <a:pt x="4998" y="1051"/>
                    <a:pt x="4998" y="1051"/>
                    <a:pt x="4992" y="1051"/>
                  </a:cubicBezTo>
                  <a:cubicBezTo>
                    <a:pt x="4987" y="1051"/>
                    <a:pt x="4987" y="1051"/>
                    <a:pt x="4987" y="1057"/>
                  </a:cubicBezTo>
                  <a:cubicBezTo>
                    <a:pt x="4987" y="1057"/>
                    <a:pt x="4981" y="1068"/>
                    <a:pt x="4987" y="1068"/>
                  </a:cubicBezTo>
                  <a:lnTo>
                    <a:pt x="4992" y="1068"/>
                  </a:lnTo>
                  <a:cubicBezTo>
                    <a:pt x="4998" y="1063"/>
                    <a:pt x="5004" y="1063"/>
                    <a:pt x="5009" y="1063"/>
                  </a:cubicBezTo>
                  <a:cubicBezTo>
                    <a:pt x="5004" y="1051"/>
                    <a:pt x="5004" y="1051"/>
                    <a:pt x="5004" y="1051"/>
                  </a:cubicBezTo>
                  <a:close/>
                  <a:moveTo>
                    <a:pt x="5078" y="1080"/>
                  </a:moveTo>
                  <a:lnTo>
                    <a:pt x="5078" y="1080"/>
                  </a:lnTo>
                  <a:cubicBezTo>
                    <a:pt x="5078" y="1074"/>
                    <a:pt x="5078" y="1074"/>
                    <a:pt x="5078" y="1068"/>
                  </a:cubicBezTo>
                  <a:cubicBezTo>
                    <a:pt x="5078" y="1063"/>
                    <a:pt x="5072" y="1057"/>
                    <a:pt x="5066" y="1057"/>
                  </a:cubicBezTo>
                  <a:cubicBezTo>
                    <a:pt x="5066" y="1057"/>
                    <a:pt x="5061" y="1057"/>
                    <a:pt x="5055" y="1057"/>
                  </a:cubicBezTo>
                  <a:cubicBezTo>
                    <a:pt x="5049" y="1063"/>
                    <a:pt x="5044" y="1068"/>
                    <a:pt x="5049" y="1074"/>
                  </a:cubicBezTo>
                  <a:cubicBezTo>
                    <a:pt x="5055" y="1074"/>
                    <a:pt x="5049" y="1080"/>
                    <a:pt x="5049" y="1085"/>
                  </a:cubicBezTo>
                  <a:cubicBezTo>
                    <a:pt x="5055" y="1091"/>
                    <a:pt x="5061" y="1091"/>
                    <a:pt x="5066" y="1091"/>
                  </a:cubicBezTo>
                  <a:lnTo>
                    <a:pt x="5078" y="1080"/>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3" name="Freeform 150"/>
            <p:cNvSpPr>
              <a:spLocks noChangeArrowheads="1"/>
            </p:cNvSpPr>
            <p:nvPr/>
          </p:nvSpPr>
          <p:spPr bwMode="auto">
            <a:xfrm>
              <a:off x="16962223" y="4346179"/>
              <a:ext cx="1226190" cy="838866"/>
            </a:xfrm>
            <a:custGeom>
              <a:avLst/>
              <a:gdLst>
                <a:gd name="T0" fmla="*/ 1563 w 1774"/>
                <a:gd name="T1" fmla="*/ 1136 h 1211"/>
                <a:gd name="T2" fmla="*/ 1364 w 1774"/>
                <a:gd name="T3" fmla="*/ 1159 h 1211"/>
                <a:gd name="T4" fmla="*/ 1239 w 1774"/>
                <a:gd name="T5" fmla="*/ 1091 h 1211"/>
                <a:gd name="T6" fmla="*/ 1182 w 1774"/>
                <a:gd name="T7" fmla="*/ 960 h 1211"/>
                <a:gd name="T8" fmla="*/ 1216 w 1774"/>
                <a:gd name="T9" fmla="*/ 897 h 1211"/>
                <a:gd name="T10" fmla="*/ 1045 w 1774"/>
                <a:gd name="T11" fmla="*/ 915 h 1211"/>
                <a:gd name="T12" fmla="*/ 835 w 1774"/>
                <a:gd name="T13" fmla="*/ 863 h 1211"/>
                <a:gd name="T14" fmla="*/ 705 w 1774"/>
                <a:gd name="T15" fmla="*/ 1011 h 1211"/>
                <a:gd name="T16" fmla="*/ 460 w 1774"/>
                <a:gd name="T17" fmla="*/ 1045 h 1211"/>
                <a:gd name="T18" fmla="*/ 472 w 1774"/>
                <a:gd name="T19" fmla="*/ 863 h 1211"/>
                <a:gd name="T20" fmla="*/ 358 w 1774"/>
                <a:gd name="T21" fmla="*/ 1005 h 1211"/>
                <a:gd name="T22" fmla="*/ 239 w 1774"/>
                <a:gd name="T23" fmla="*/ 943 h 1211"/>
                <a:gd name="T24" fmla="*/ 85 w 1774"/>
                <a:gd name="T25" fmla="*/ 841 h 1211"/>
                <a:gd name="T26" fmla="*/ 0 w 1774"/>
                <a:gd name="T27" fmla="*/ 744 h 1211"/>
                <a:gd name="T28" fmla="*/ 34 w 1774"/>
                <a:gd name="T29" fmla="*/ 653 h 1211"/>
                <a:gd name="T30" fmla="*/ 51 w 1774"/>
                <a:gd name="T31" fmla="*/ 477 h 1211"/>
                <a:gd name="T32" fmla="*/ 68 w 1774"/>
                <a:gd name="T33" fmla="*/ 415 h 1211"/>
                <a:gd name="T34" fmla="*/ 91 w 1774"/>
                <a:gd name="T35" fmla="*/ 335 h 1211"/>
                <a:gd name="T36" fmla="*/ 46 w 1774"/>
                <a:gd name="T37" fmla="*/ 267 h 1211"/>
                <a:gd name="T38" fmla="*/ 6 w 1774"/>
                <a:gd name="T39" fmla="*/ 182 h 1211"/>
                <a:gd name="T40" fmla="*/ 57 w 1774"/>
                <a:gd name="T41" fmla="*/ 125 h 1211"/>
                <a:gd name="T42" fmla="*/ 63 w 1774"/>
                <a:gd name="T43" fmla="*/ 17 h 1211"/>
                <a:gd name="T44" fmla="*/ 170 w 1774"/>
                <a:gd name="T45" fmla="*/ 0 h 1211"/>
                <a:gd name="T46" fmla="*/ 284 w 1774"/>
                <a:gd name="T47" fmla="*/ 28 h 1211"/>
                <a:gd name="T48" fmla="*/ 324 w 1774"/>
                <a:gd name="T49" fmla="*/ 11 h 1211"/>
                <a:gd name="T50" fmla="*/ 375 w 1774"/>
                <a:gd name="T51" fmla="*/ 57 h 1211"/>
                <a:gd name="T52" fmla="*/ 443 w 1774"/>
                <a:gd name="T53" fmla="*/ 68 h 1211"/>
                <a:gd name="T54" fmla="*/ 540 w 1774"/>
                <a:gd name="T55" fmla="*/ 96 h 1211"/>
                <a:gd name="T56" fmla="*/ 591 w 1774"/>
                <a:gd name="T57" fmla="*/ 250 h 1211"/>
                <a:gd name="T58" fmla="*/ 716 w 1774"/>
                <a:gd name="T59" fmla="*/ 250 h 1211"/>
                <a:gd name="T60" fmla="*/ 852 w 1774"/>
                <a:gd name="T61" fmla="*/ 250 h 1211"/>
                <a:gd name="T62" fmla="*/ 1068 w 1774"/>
                <a:gd name="T63" fmla="*/ 341 h 1211"/>
                <a:gd name="T64" fmla="*/ 1398 w 1774"/>
                <a:gd name="T65" fmla="*/ 483 h 1211"/>
                <a:gd name="T66" fmla="*/ 1710 w 1774"/>
                <a:gd name="T67" fmla="*/ 716 h 1211"/>
                <a:gd name="T68" fmla="*/ 1739 w 1774"/>
                <a:gd name="T69" fmla="*/ 824 h 1211"/>
                <a:gd name="T70" fmla="*/ 1653 w 1774"/>
                <a:gd name="T71" fmla="*/ 829 h 1211"/>
                <a:gd name="T72" fmla="*/ 1500 w 1774"/>
                <a:gd name="T73" fmla="*/ 983 h 1211"/>
                <a:gd name="T74" fmla="*/ 1585 w 1774"/>
                <a:gd name="T75" fmla="*/ 1074 h 1211"/>
                <a:gd name="T76" fmla="*/ 1574 w 1774"/>
                <a:gd name="T77" fmla="*/ 1085 h 1211"/>
                <a:gd name="T78" fmla="*/ 1563 w 1774"/>
                <a:gd name="T79" fmla="*/ 1136 h 1211"/>
                <a:gd name="T80" fmla="*/ 256 w 1774"/>
                <a:gd name="T81" fmla="*/ 74 h 1211"/>
                <a:gd name="T82" fmla="*/ 244 w 1774"/>
                <a:gd name="T83" fmla="*/ 51 h 1211"/>
                <a:gd name="T84" fmla="*/ 227 w 1774"/>
                <a:gd name="T85" fmla="*/ 68 h 1211"/>
                <a:gd name="T86" fmla="*/ 244 w 1774"/>
                <a:gd name="T87" fmla="*/ 85 h 1211"/>
                <a:gd name="T88" fmla="*/ 182 w 1774"/>
                <a:gd name="T89" fmla="*/ 45 h 1211"/>
                <a:gd name="T90" fmla="*/ 170 w 1774"/>
                <a:gd name="T91" fmla="*/ 45 h 1211"/>
                <a:gd name="T92" fmla="*/ 165 w 1774"/>
                <a:gd name="T93" fmla="*/ 62 h 1211"/>
                <a:gd name="T94" fmla="*/ 187 w 1774"/>
                <a:gd name="T95" fmla="*/ 5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4" h="1211">
                  <a:moveTo>
                    <a:pt x="1563" y="1136"/>
                  </a:moveTo>
                  <a:lnTo>
                    <a:pt x="1563" y="1136"/>
                  </a:lnTo>
                  <a:cubicBezTo>
                    <a:pt x="1523" y="1142"/>
                    <a:pt x="1489" y="1170"/>
                    <a:pt x="1455" y="1187"/>
                  </a:cubicBezTo>
                  <a:cubicBezTo>
                    <a:pt x="1398" y="1210"/>
                    <a:pt x="1403" y="1182"/>
                    <a:pt x="1364" y="1159"/>
                  </a:cubicBezTo>
                  <a:cubicBezTo>
                    <a:pt x="1347" y="1147"/>
                    <a:pt x="1324" y="1147"/>
                    <a:pt x="1301" y="1142"/>
                  </a:cubicBezTo>
                  <a:cubicBezTo>
                    <a:pt x="1250" y="1130"/>
                    <a:pt x="1261" y="1136"/>
                    <a:pt x="1239" y="1091"/>
                  </a:cubicBezTo>
                  <a:cubicBezTo>
                    <a:pt x="1233" y="1057"/>
                    <a:pt x="1256" y="1051"/>
                    <a:pt x="1233" y="1023"/>
                  </a:cubicBezTo>
                  <a:cubicBezTo>
                    <a:pt x="1222" y="1017"/>
                    <a:pt x="1182" y="960"/>
                    <a:pt x="1182" y="960"/>
                  </a:cubicBezTo>
                  <a:cubicBezTo>
                    <a:pt x="1193" y="949"/>
                    <a:pt x="1227" y="937"/>
                    <a:pt x="1227" y="932"/>
                  </a:cubicBezTo>
                  <a:cubicBezTo>
                    <a:pt x="1256" y="926"/>
                    <a:pt x="1227" y="897"/>
                    <a:pt x="1216" y="897"/>
                  </a:cubicBezTo>
                  <a:cubicBezTo>
                    <a:pt x="1199" y="892"/>
                    <a:pt x="1182" y="892"/>
                    <a:pt x="1165" y="892"/>
                  </a:cubicBezTo>
                  <a:cubicBezTo>
                    <a:pt x="1136" y="892"/>
                    <a:pt x="1057" y="926"/>
                    <a:pt x="1045" y="915"/>
                  </a:cubicBezTo>
                  <a:cubicBezTo>
                    <a:pt x="1040" y="903"/>
                    <a:pt x="1034" y="852"/>
                    <a:pt x="1028" y="841"/>
                  </a:cubicBezTo>
                  <a:cubicBezTo>
                    <a:pt x="972" y="824"/>
                    <a:pt x="886" y="818"/>
                    <a:pt x="835" y="863"/>
                  </a:cubicBezTo>
                  <a:cubicBezTo>
                    <a:pt x="807" y="886"/>
                    <a:pt x="790" y="869"/>
                    <a:pt x="767" y="875"/>
                  </a:cubicBezTo>
                  <a:cubicBezTo>
                    <a:pt x="767" y="943"/>
                    <a:pt x="733" y="960"/>
                    <a:pt x="705" y="1011"/>
                  </a:cubicBezTo>
                  <a:cubicBezTo>
                    <a:pt x="665" y="1091"/>
                    <a:pt x="659" y="1045"/>
                    <a:pt x="597" y="1057"/>
                  </a:cubicBezTo>
                  <a:cubicBezTo>
                    <a:pt x="574" y="1068"/>
                    <a:pt x="472" y="1068"/>
                    <a:pt x="460" y="1045"/>
                  </a:cubicBezTo>
                  <a:cubicBezTo>
                    <a:pt x="437" y="994"/>
                    <a:pt x="500" y="954"/>
                    <a:pt x="511" y="915"/>
                  </a:cubicBezTo>
                  <a:cubicBezTo>
                    <a:pt x="523" y="863"/>
                    <a:pt x="500" y="869"/>
                    <a:pt x="472" y="863"/>
                  </a:cubicBezTo>
                  <a:cubicBezTo>
                    <a:pt x="426" y="846"/>
                    <a:pt x="415" y="937"/>
                    <a:pt x="409" y="966"/>
                  </a:cubicBezTo>
                  <a:cubicBezTo>
                    <a:pt x="398" y="1011"/>
                    <a:pt x="386" y="983"/>
                    <a:pt x="358" y="1005"/>
                  </a:cubicBezTo>
                  <a:cubicBezTo>
                    <a:pt x="335" y="1023"/>
                    <a:pt x="295" y="1068"/>
                    <a:pt x="273" y="1034"/>
                  </a:cubicBezTo>
                  <a:cubicBezTo>
                    <a:pt x="261" y="1000"/>
                    <a:pt x="244" y="977"/>
                    <a:pt x="239" y="943"/>
                  </a:cubicBezTo>
                  <a:cubicBezTo>
                    <a:pt x="227" y="903"/>
                    <a:pt x="205" y="897"/>
                    <a:pt x="165" y="909"/>
                  </a:cubicBezTo>
                  <a:cubicBezTo>
                    <a:pt x="108" y="920"/>
                    <a:pt x="102" y="881"/>
                    <a:pt x="85" y="841"/>
                  </a:cubicBezTo>
                  <a:cubicBezTo>
                    <a:pt x="80" y="824"/>
                    <a:pt x="51" y="829"/>
                    <a:pt x="46" y="801"/>
                  </a:cubicBezTo>
                  <a:cubicBezTo>
                    <a:pt x="40" y="784"/>
                    <a:pt x="11" y="755"/>
                    <a:pt x="0" y="744"/>
                  </a:cubicBezTo>
                  <a:cubicBezTo>
                    <a:pt x="0" y="733"/>
                    <a:pt x="17" y="716"/>
                    <a:pt x="28" y="704"/>
                  </a:cubicBezTo>
                  <a:cubicBezTo>
                    <a:pt x="34" y="693"/>
                    <a:pt x="34" y="665"/>
                    <a:pt x="34" y="653"/>
                  </a:cubicBezTo>
                  <a:cubicBezTo>
                    <a:pt x="34" y="619"/>
                    <a:pt x="40" y="568"/>
                    <a:pt x="34" y="534"/>
                  </a:cubicBezTo>
                  <a:cubicBezTo>
                    <a:pt x="23" y="500"/>
                    <a:pt x="28" y="494"/>
                    <a:pt x="51" y="477"/>
                  </a:cubicBezTo>
                  <a:cubicBezTo>
                    <a:pt x="91" y="443"/>
                    <a:pt x="28" y="426"/>
                    <a:pt x="34" y="403"/>
                  </a:cubicBezTo>
                  <a:cubicBezTo>
                    <a:pt x="46" y="381"/>
                    <a:pt x="63" y="403"/>
                    <a:pt x="68" y="415"/>
                  </a:cubicBezTo>
                  <a:cubicBezTo>
                    <a:pt x="85" y="449"/>
                    <a:pt x="97" y="420"/>
                    <a:pt x="91" y="397"/>
                  </a:cubicBezTo>
                  <a:cubicBezTo>
                    <a:pt x="91" y="386"/>
                    <a:pt x="80" y="341"/>
                    <a:pt x="91" y="335"/>
                  </a:cubicBezTo>
                  <a:cubicBezTo>
                    <a:pt x="97" y="307"/>
                    <a:pt x="97" y="318"/>
                    <a:pt x="91" y="290"/>
                  </a:cubicBezTo>
                  <a:cubicBezTo>
                    <a:pt x="85" y="290"/>
                    <a:pt x="51" y="273"/>
                    <a:pt x="46" y="267"/>
                  </a:cubicBezTo>
                  <a:cubicBezTo>
                    <a:pt x="40" y="256"/>
                    <a:pt x="63" y="233"/>
                    <a:pt x="63" y="222"/>
                  </a:cubicBezTo>
                  <a:cubicBezTo>
                    <a:pt x="74" y="165"/>
                    <a:pt x="46" y="182"/>
                    <a:pt x="6" y="182"/>
                  </a:cubicBezTo>
                  <a:cubicBezTo>
                    <a:pt x="6" y="176"/>
                    <a:pt x="6" y="176"/>
                    <a:pt x="6" y="176"/>
                  </a:cubicBezTo>
                  <a:cubicBezTo>
                    <a:pt x="6" y="153"/>
                    <a:pt x="46" y="148"/>
                    <a:pt x="57" y="125"/>
                  </a:cubicBezTo>
                  <a:cubicBezTo>
                    <a:pt x="63" y="108"/>
                    <a:pt x="91" y="79"/>
                    <a:pt x="85" y="62"/>
                  </a:cubicBezTo>
                  <a:cubicBezTo>
                    <a:pt x="80" y="51"/>
                    <a:pt x="57" y="23"/>
                    <a:pt x="63" y="17"/>
                  </a:cubicBezTo>
                  <a:cubicBezTo>
                    <a:pt x="80" y="6"/>
                    <a:pt x="108" y="11"/>
                    <a:pt x="131" y="11"/>
                  </a:cubicBezTo>
                  <a:cubicBezTo>
                    <a:pt x="142" y="11"/>
                    <a:pt x="153" y="0"/>
                    <a:pt x="170" y="0"/>
                  </a:cubicBezTo>
                  <a:cubicBezTo>
                    <a:pt x="182" y="0"/>
                    <a:pt x="205" y="6"/>
                    <a:pt x="222" y="6"/>
                  </a:cubicBezTo>
                  <a:cubicBezTo>
                    <a:pt x="244" y="6"/>
                    <a:pt x="261" y="45"/>
                    <a:pt x="284" y="28"/>
                  </a:cubicBezTo>
                  <a:cubicBezTo>
                    <a:pt x="324" y="11"/>
                    <a:pt x="324" y="11"/>
                    <a:pt x="324" y="11"/>
                  </a:cubicBezTo>
                  <a:lnTo>
                    <a:pt x="324" y="11"/>
                  </a:lnTo>
                  <a:cubicBezTo>
                    <a:pt x="352" y="23"/>
                    <a:pt x="352" y="23"/>
                    <a:pt x="352" y="23"/>
                  </a:cubicBezTo>
                  <a:cubicBezTo>
                    <a:pt x="352" y="40"/>
                    <a:pt x="347" y="57"/>
                    <a:pt x="375" y="57"/>
                  </a:cubicBezTo>
                  <a:cubicBezTo>
                    <a:pt x="375" y="85"/>
                    <a:pt x="352" y="108"/>
                    <a:pt x="369" y="125"/>
                  </a:cubicBezTo>
                  <a:cubicBezTo>
                    <a:pt x="392" y="148"/>
                    <a:pt x="443" y="91"/>
                    <a:pt x="443" y="68"/>
                  </a:cubicBezTo>
                  <a:cubicBezTo>
                    <a:pt x="449" y="40"/>
                    <a:pt x="472" y="28"/>
                    <a:pt x="494" y="57"/>
                  </a:cubicBezTo>
                  <a:cubicBezTo>
                    <a:pt x="506" y="68"/>
                    <a:pt x="540" y="68"/>
                    <a:pt x="540" y="96"/>
                  </a:cubicBezTo>
                  <a:cubicBezTo>
                    <a:pt x="540" y="159"/>
                    <a:pt x="540" y="159"/>
                    <a:pt x="540" y="159"/>
                  </a:cubicBezTo>
                  <a:cubicBezTo>
                    <a:pt x="540" y="199"/>
                    <a:pt x="574" y="210"/>
                    <a:pt x="591" y="250"/>
                  </a:cubicBezTo>
                  <a:cubicBezTo>
                    <a:pt x="602" y="273"/>
                    <a:pt x="619" y="227"/>
                    <a:pt x="642" y="244"/>
                  </a:cubicBezTo>
                  <a:cubicBezTo>
                    <a:pt x="682" y="273"/>
                    <a:pt x="665" y="324"/>
                    <a:pt x="716" y="250"/>
                  </a:cubicBezTo>
                  <a:cubicBezTo>
                    <a:pt x="761" y="182"/>
                    <a:pt x="801" y="267"/>
                    <a:pt x="852" y="250"/>
                  </a:cubicBezTo>
                  <a:lnTo>
                    <a:pt x="852" y="250"/>
                  </a:lnTo>
                  <a:cubicBezTo>
                    <a:pt x="869" y="250"/>
                    <a:pt x="886" y="267"/>
                    <a:pt x="903" y="273"/>
                  </a:cubicBezTo>
                  <a:cubicBezTo>
                    <a:pt x="960" y="290"/>
                    <a:pt x="1023" y="324"/>
                    <a:pt x="1068" y="341"/>
                  </a:cubicBezTo>
                  <a:cubicBezTo>
                    <a:pt x="1114" y="363"/>
                    <a:pt x="1256" y="346"/>
                    <a:pt x="1267" y="403"/>
                  </a:cubicBezTo>
                  <a:cubicBezTo>
                    <a:pt x="1295" y="494"/>
                    <a:pt x="1318" y="454"/>
                    <a:pt x="1398" y="483"/>
                  </a:cubicBezTo>
                  <a:cubicBezTo>
                    <a:pt x="1437" y="500"/>
                    <a:pt x="1460" y="562"/>
                    <a:pt x="1483" y="591"/>
                  </a:cubicBezTo>
                  <a:cubicBezTo>
                    <a:pt x="1540" y="653"/>
                    <a:pt x="1636" y="676"/>
                    <a:pt x="1710" y="716"/>
                  </a:cubicBezTo>
                  <a:cubicBezTo>
                    <a:pt x="1722" y="721"/>
                    <a:pt x="1744" y="738"/>
                    <a:pt x="1773" y="755"/>
                  </a:cubicBezTo>
                  <a:cubicBezTo>
                    <a:pt x="1739" y="824"/>
                    <a:pt x="1739" y="824"/>
                    <a:pt x="1739" y="824"/>
                  </a:cubicBezTo>
                  <a:cubicBezTo>
                    <a:pt x="1739" y="858"/>
                    <a:pt x="1716" y="829"/>
                    <a:pt x="1699" y="824"/>
                  </a:cubicBezTo>
                  <a:cubicBezTo>
                    <a:pt x="1676" y="812"/>
                    <a:pt x="1670" y="835"/>
                    <a:pt x="1653" y="829"/>
                  </a:cubicBezTo>
                  <a:cubicBezTo>
                    <a:pt x="1597" y="790"/>
                    <a:pt x="1614" y="824"/>
                    <a:pt x="1579" y="852"/>
                  </a:cubicBezTo>
                  <a:cubicBezTo>
                    <a:pt x="1551" y="881"/>
                    <a:pt x="1489" y="943"/>
                    <a:pt x="1500" y="983"/>
                  </a:cubicBezTo>
                  <a:cubicBezTo>
                    <a:pt x="1506" y="1011"/>
                    <a:pt x="1511" y="1023"/>
                    <a:pt x="1534" y="1034"/>
                  </a:cubicBezTo>
                  <a:cubicBezTo>
                    <a:pt x="1563" y="1045"/>
                    <a:pt x="1579" y="1040"/>
                    <a:pt x="1585" y="1074"/>
                  </a:cubicBezTo>
                  <a:lnTo>
                    <a:pt x="1585" y="1074"/>
                  </a:lnTo>
                  <a:cubicBezTo>
                    <a:pt x="1574" y="1085"/>
                    <a:pt x="1574" y="1085"/>
                    <a:pt x="1574" y="1085"/>
                  </a:cubicBezTo>
                  <a:cubicBezTo>
                    <a:pt x="1568" y="1091"/>
                    <a:pt x="1557" y="1102"/>
                    <a:pt x="1557" y="1113"/>
                  </a:cubicBezTo>
                  <a:cubicBezTo>
                    <a:pt x="1557" y="1119"/>
                    <a:pt x="1563" y="1130"/>
                    <a:pt x="1563" y="1136"/>
                  </a:cubicBezTo>
                  <a:close/>
                  <a:moveTo>
                    <a:pt x="256" y="74"/>
                  </a:moveTo>
                  <a:lnTo>
                    <a:pt x="256" y="74"/>
                  </a:lnTo>
                  <a:cubicBezTo>
                    <a:pt x="256" y="68"/>
                    <a:pt x="256" y="68"/>
                    <a:pt x="256" y="62"/>
                  </a:cubicBezTo>
                  <a:cubicBezTo>
                    <a:pt x="256" y="57"/>
                    <a:pt x="250" y="51"/>
                    <a:pt x="244" y="51"/>
                  </a:cubicBezTo>
                  <a:cubicBezTo>
                    <a:pt x="244" y="51"/>
                    <a:pt x="239" y="51"/>
                    <a:pt x="233" y="51"/>
                  </a:cubicBezTo>
                  <a:cubicBezTo>
                    <a:pt x="227" y="57"/>
                    <a:pt x="222" y="62"/>
                    <a:pt x="227" y="68"/>
                  </a:cubicBezTo>
                  <a:cubicBezTo>
                    <a:pt x="233" y="68"/>
                    <a:pt x="227" y="74"/>
                    <a:pt x="227" y="79"/>
                  </a:cubicBezTo>
                  <a:cubicBezTo>
                    <a:pt x="233" y="85"/>
                    <a:pt x="239" y="85"/>
                    <a:pt x="244" y="85"/>
                  </a:cubicBezTo>
                  <a:cubicBezTo>
                    <a:pt x="256" y="74"/>
                    <a:pt x="256" y="74"/>
                    <a:pt x="256" y="74"/>
                  </a:cubicBezTo>
                  <a:close/>
                  <a:moveTo>
                    <a:pt x="182" y="45"/>
                  </a:moveTo>
                  <a:lnTo>
                    <a:pt x="182" y="45"/>
                  </a:lnTo>
                  <a:cubicBezTo>
                    <a:pt x="176" y="45"/>
                    <a:pt x="176" y="45"/>
                    <a:pt x="170" y="45"/>
                  </a:cubicBezTo>
                  <a:cubicBezTo>
                    <a:pt x="165" y="45"/>
                    <a:pt x="165" y="45"/>
                    <a:pt x="165" y="51"/>
                  </a:cubicBezTo>
                  <a:cubicBezTo>
                    <a:pt x="165" y="51"/>
                    <a:pt x="159" y="62"/>
                    <a:pt x="165" y="62"/>
                  </a:cubicBezTo>
                  <a:lnTo>
                    <a:pt x="170" y="62"/>
                  </a:lnTo>
                  <a:cubicBezTo>
                    <a:pt x="176" y="57"/>
                    <a:pt x="182" y="57"/>
                    <a:pt x="187" y="57"/>
                  </a:cubicBezTo>
                  <a:lnTo>
                    <a:pt x="182" y="45"/>
                  </a:lnTo>
                  <a:close/>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4" name="Freeform 151"/>
            <p:cNvSpPr>
              <a:spLocks noChangeArrowheads="1"/>
            </p:cNvSpPr>
            <p:nvPr/>
          </p:nvSpPr>
          <p:spPr bwMode="auto">
            <a:xfrm>
              <a:off x="17770532" y="4028935"/>
              <a:ext cx="2501186" cy="3474434"/>
            </a:xfrm>
            <a:custGeom>
              <a:avLst/>
              <a:gdLst>
                <a:gd name="T0" fmla="*/ 461 w 3615"/>
                <a:gd name="T1" fmla="*/ 1539 h 5023"/>
                <a:gd name="T2" fmla="*/ 790 w 3615"/>
                <a:gd name="T3" fmla="*/ 1664 h 5023"/>
                <a:gd name="T4" fmla="*/ 1000 w 3615"/>
                <a:gd name="T5" fmla="*/ 1363 h 5023"/>
                <a:gd name="T6" fmla="*/ 949 w 3615"/>
                <a:gd name="T7" fmla="*/ 1130 h 5023"/>
                <a:gd name="T8" fmla="*/ 1046 w 3615"/>
                <a:gd name="T9" fmla="*/ 806 h 5023"/>
                <a:gd name="T10" fmla="*/ 1194 w 3615"/>
                <a:gd name="T11" fmla="*/ 608 h 5023"/>
                <a:gd name="T12" fmla="*/ 1262 w 3615"/>
                <a:gd name="T13" fmla="*/ 454 h 5023"/>
                <a:gd name="T14" fmla="*/ 1552 w 3615"/>
                <a:gd name="T15" fmla="*/ 289 h 5023"/>
                <a:gd name="T16" fmla="*/ 1648 w 3615"/>
                <a:gd name="T17" fmla="*/ 96 h 5023"/>
                <a:gd name="T18" fmla="*/ 1773 w 3615"/>
                <a:gd name="T19" fmla="*/ 22 h 5023"/>
                <a:gd name="T20" fmla="*/ 1909 w 3615"/>
                <a:gd name="T21" fmla="*/ 130 h 5023"/>
                <a:gd name="T22" fmla="*/ 2034 w 3615"/>
                <a:gd name="T23" fmla="*/ 176 h 5023"/>
                <a:gd name="T24" fmla="*/ 2421 w 3615"/>
                <a:gd name="T25" fmla="*/ 210 h 5023"/>
                <a:gd name="T26" fmla="*/ 2671 w 3615"/>
                <a:gd name="T27" fmla="*/ 380 h 5023"/>
                <a:gd name="T28" fmla="*/ 2887 w 3615"/>
                <a:gd name="T29" fmla="*/ 312 h 5023"/>
                <a:gd name="T30" fmla="*/ 3091 w 3615"/>
                <a:gd name="T31" fmla="*/ 335 h 5023"/>
                <a:gd name="T32" fmla="*/ 3267 w 3615"/>
                <a:gd name="T33" fmla="*/ 369 h 5023"/>
                <a:gd name="T34" fmla="*/ 3477 w 3615"/>
                <a:gd name="T35" fmla="*/ 380 h 5023"/>
                <a:gd name="T36" fmla="*/ 3591 w 3615"/>
                <a:gd name="T37" fmla="*/ 511 h 5023"/>
                <a:gd name="T38" fmla="*/ 3529 w 3615"/>
                <a:gd name="T39" fmla="*/ 750 h 5023"/>
                <a:gd name="T40" fmla="*/ 3603 w 3615"/>
                <a:gd name="T41" fmla="*/ 943 h 5023"/>
                <a:gd name="T42" fmla="*/ 3477 w 3615"/>
                <a:gd name="T43" fmla="*/ 1443 h 5023"/>
                <a:gd name="T44" fmla="*/ 3404 w 3615"/>
                <a:gd name="T45" fmla="*/ 1732 h 5023"/>
                <a:gd name="T46" fmla="*/ 3159 w 3615"/>
                <a:gd name="T47" fmla="*/ 1931 h 5023"/>
                <a:gd name="T48" fmla="*/ 3188 w 3615"/>
                <a:gd name="T49" fmla="*/ 2181 h 5023"/>
                <a:gd name="T50" fmla="*/ 3114 w 3615"/>
                <a:gd name="T51" fmla="*/ 2568 h 5023"/>
                <a:gd name="T52" fmla="*/ 3051 w 3615"/>
                <a:gd name="T53" fmla="*/ 2823 h 5023"/>
                <a:gd name="T54" fmla="*/ 2915 w 3615"/>
                <a:gd name="T55" fmla="*/ 2977 h 5023"/>
                <a:gd name="T56" fmla="*/ 3000 w 3615"/>
                <a:gd name="T57" fmla="*/ 3442 h 5023"/>
                <a:gd name="T58" fmla="*/ 2870 w 3615"/>
                <a:gd name="T59" fmla="*/ 3568 h 5023"/>
                <a:gd name="T60" fmla="*/ 2818 w 3615"/>
                <a:gd name="T61" fmla="*/ 3619 h 5023"/>
                <a:gd name="T62" fmla="*/ 2625 w 3615"/>
                <a:gd name="T63" fmla="*/ 3602 h 5023"/>
                <a:gd name="T64" fmla="*/ 2318 w 3615"/>
                <a:gd name="T65" fmla="*/ 3692 h 5023"/>
                <a:gd name="T66" fmla="*/ 2307 w 3615"/>
                <a:gd name="T67" fmla="*/ 3789 h 5023"/>
                <a:gd name="T68" fmla="*/ 2267 w 3615"/>
                <a:gd name="T69" fmla="*/ 4033 h 5023"/>
                <a:gd name="T70" fmla="*/ 2199 w 3615"/>
                <a:gd name="T71" fmla="*/ 4278 h 5023"/>
                <a:gd name="T72" fmla="*/ 1972 w 3615"/>
                <a:gd name="T73" fmla="*/ 4493 h 5023"/>
                <a:gd name="T74" fmla="*/ 1733 w 3615"/>
                <a:gd name="T75" fmla="*/ 4743 h 5023"/>
                <a:gd name="T76" fmla="*/ 1688 w 3615"/>
                <a:gd name="T77" fmla="*/ 4965 h 5023"/>
                <a:gd name="T78" fmla="*/ 1552 w 3615"/>
                <a:gd name="T79" fmla="*/ 4925 h 5023"/>
                <a:gd name="T80" fmla="*/ 1318 w 3615"/>
                <a:gd name="T81" fmla="*/ 4823 h 5023"/>
                <a:gd name="T82" fmla="*/ 1211 w 3615"/>
                <a:gd name="T83" fmla="*/ 4584 h 5023"/>
                <a:gd name="T84" fmla="*/ 1080 w 3615"/>
                <a:gd name="T85" fmla="*/ 4431 h 5023"/>
                <a:gd name="T86" fmla="*/ 904 w 3615"/>
                <a:gd name="T87" fmla="*/ 4454 h 5023"/>
                <a:gd name="T88" fmla="*/ 676 w 3615"/>
                <a:gd name="T89" fmla="*/ 4374 h 5023"/>
                <a:gd name="T90" fmla="*/ 557 w 3615"/>
                <a:gd name="T91" fmla="*/ 4226 h 5023"/>
                <a:gd name="T92" fmla="*/ 569 w 3615"/>
                <a:gd name="T93" fmla="*/ 4028 h 5023"/>
                <a:gd name="T94" fmla="*/ 767 w 3615"/>
                <a:gd name="T95" fmla="*/ 3738 h 5023"/>
                <a:gd name="T96" fmla="*/ 676 w 3615"/>
                <a:gd name="T97" fmla="*/ 3312 h 5023"/>
                <a:gd name="T98" fmla="*/ 375 w 3615"/>
                <a:gd name="T99" fmla="*/ 2988 h 5023"/>
                <a:gd name="T100" fmla="*/ 154 w 3615"/>
                <a:gd name="T101" fmla="*/ 2909 h 5023"/>
                <a:gd name="T102" fmla="*/ 35 w 3615"/>
                <a:gd name="T103" fmla="*/ 2857 h 5023"/>
                <a:gd name="T104" fmla="*/ 12 w 3615"/>
                <a:gd name="T105" fmla="*/ 2596 h 5023"/>
                <a:gd name="T106" fmla="*/ 211 w 3615"/>
                <a:gd name="T107" fmla="*/ 2528 h 5023"/>
                <a:gd name="T108" fmla="*/ 228 w 3615"/>
                <a:gd name="T109" fmla="*/ 2181 h 5023"/>
                <a:gd name="T110" fmla="*/ 449 w 3615"/>
                <a:gd name="T111" fmla="*/ 2039 h 5023"/>
                <a:gd name="T112" fmla="*/ 421 w 3615"/>
                <a:gd name="T113" fmla="*/ 1715 h 5023"/>
                <a:gd name="T114" fmla="*/ 387 w 3615"/>
                <a:gd name="T115" fmla="*/ 1573 h 5023"/>
                <a:gd name="T116" fmla="*/ 1256 w 3615"/>
                <a:gd name="T117" fmla="*/ 846 h 5023"/>
                <a:gd name="T118" fmla="*/ 1222 w 3615"/>
                <a:gd name="T119" fmla="*/ 846 h 5023"/>
                <a:gd name="T120" fmla="*/ 1358 w 3615"/>
                <a:gd name="T121" fmla="*/ 744 h 5023"/>
                <a:gd name="T122" fmla="*/ 1296 w 3615"/>
                <a:gd name="T123" fmla="*/ 789 h 5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15" h="5023">
                  <a:moveTo>
                    <a:pt x="415" y="1534"/>
                  </a:moveTo>
                  <a:lnTo>
                    <a:pt x="415" y="1534"/>
                  </a:lnTo>
                  <a:cubicBezTo>
                    <a:pt x="427" y="1534"/>
                    <a:pt x="432" y="1534"/>
                    <a:pt x="444" y="1534"/>
                  </a:cubicBezTo>
                  <a:cubicBezTo>
                    <a:pt x="449" y="1534"/>
                    <a:pt x="455" y="1534"/>
                    <a:pt x="461" y="1539"/>
                  </a:cubicBezTo>
                  <a:cubicBezTo>
                    <a:pt x="472" y="1551"/>
                    <a:pt x="483" y="1539"/>
                    <a:pt x="500" y="1539"/>
                  </a:cubicBezTo>
                  <a:cubicBezTo>
                    <a:pt x="512" y="1539"/>
                    <a:pt x="517" y="1545"/>
                    <a:pt x="523" y="1556"/>
                  </a:cubicBezTo>
                  <a:cubicBezTo>
                    <a:pt x="546" y="1613"/>
                    <a:pt x="591" y="1585"/>
                    <a:pt x="631" y="1585"/>
                  </a:cubicBezTo>
                  <a:cubicBezTo>
                    <a:pt x="688" y="1585"/>
                    <a:pt x="722" y="1693"/>
                    <a:pt x="790" y="1664"/>
                  </a:cubicBezTo>
                  <a:cubicBezTo>
                    <a:pt x="841" y="1647"/>
                    <a:pt x="875" y="1636"/>
                    <a:pt x="932" y="1636"/>
                  </a:cubicBezTo>
                  <a:cubicBezTo>
                    <a:pt x="978" y="1636"/>
                    <a:pt x="983" y="1585"/>
                    <a:pt x="995" y="1545"/>
                  </a:cubicBezTo>
                  <a:cubicBezTo>
                    <a:pt x="1000" y="1534"/>
                    <a:pt x="1091" y="1409"/>
                    <a:pt x="1052" y="1414"/>
                  </a:cubicBezTo>
                  <a:cubicBezTo>
                    <a:pt x="1000" y="1420"/>
                    <a:pt x="1029" y="1386"/>
                    <a:pt x="1000" y="1363"/>
                  </a:cubicBezTo>
                  <a:cubicBezTo>
                    <a:pt x="983" y="1352"/>
                    <a:pt x="949" y="1318"/>
                    <a:pt x="955" y="1295"/>
                  </a:cubicBezTo>
                  <a:cubicBezTo>
                    <a:pt x="955" y="1267"/>
                    <a:pt x="972" y="1238"/>
                    <a:pt x="961" y="1215"/>
                  </a:cubicBezTo>
                  <a:cubicBezTo>
                    <a:pt x="955" y="1198"/>
                    <a:pt x="938" y="1187"/>
                    <a:pt x="938" y="1170"/>
                  </a:cubicBezTo>
                  <a:cubicBezTo>
                    <a:pt x="932" y="1164"/>
                    <a:pt x="949" y="1142"/>
                    <a:pt x="949" y="1130"/>
                  </a:cubicBezTo>
                  <a:cubicBezTo>
                    <a:pt x="966" y="1091"/>
                    <a:pt x="955" y="1062"/>
                    <a:pt x="978" y="1022"/>
                  </a:cubicBezTo>
                  <a:cubicBezTo>
                    <a:pt x="983" y="1011"/>
                    <a:pt x="1063" y="920"/>
                    <a:pt x="1034" y="914"/>
                  </a:cubicBezTo>
                  <a:cubicBezTo>
                    <a:pt x="1006" y="914"/>
                    <a:pt x="1000" y="897"/>
                    <a:pt x="1012" y="880"/>
                  </a:cubicBezTo>
                  <a:cubicBezTo>
                    <a:pt x="1029" y="857"/>
                    <a:pt x="1029" y="823"/>
                    <a:pt x="1046" y="806"/>
                  </a:cubicBezTo>
                  <a:cubicBezTo>
                    <a:pt x="1063" y="778"/>
                    <a:pt x="1103" y="778"/>
                    <a:pt x="1103" y="738"/>
                  </a:cubicBezTo>
                  <a:cubicBezTo>
                    <a:pt x="1103" y="721"/>
                    <a:pt x="1086" y="693"/>
                    <a:pt x="1091" y="676"/>
                  </a:cubicBezTo>
                  <a:cubicBezTo>
                    <a:pt x="1097" y="659"/>
                    <a:pt x="1103" y="619"/>
                    <a:pt x="1108" y="608"/>
                  </a:cubicBezTo>
                  <a:cubicBezTo>
                    <a:pt x="1120" y="596"/>
                    <a:pt x="1165" y="653"/>
                    <a:pt x="1194" y="608"/>
                  </a:cubicBezTo>
                  <a:cubicBezTo>
                    <a:pt x="1199" y="596"/>
                    <a:pt x="1188" y="585"/>
                    <a:pt x="1199" y="568"/>
                  </a:cubicBezTo>
                  <a:cubicBezTo>
                    <a:pt x="1216" y="551"/>
                    <a:pt x="1245" y="551"/>
                    <a:pt x="1222" y="522"/>
                  </a:cubicBezTo>
                  <a:cubicBezTo>
                    <a:pt x="1211" y="500"/>
                    <a:pt x="1233" y="505"/>
                    <a:pt x="1245" y="505"/>
                  </a:cubicBezTo>
                  <a:cubicBezTo>
                    <a:pt x="1256" y="511"/>
                    <a:pt x="1250" y="466"/>
                    <a:pt x="1262" y="454"/>
                  </a:cubicBezTo>
                  <a:cubicBezTo>
                    <a:pt x="1284" y="443"/>
                    <a:pt x="1330" y="460"/>
                    <a:pt x="1353" y="454"/>
                  </a:cubicBezTo>
                  <a:cubicBezTo>
                    <a:pt x="1409" y="477"/>
                    <a:pt x="1392" y="420"/>
                    <a:pt x="1404" y="392"/>
                  </a:cubicBezTo>
                  <a:cubicBezTo>
                    <a:pt x="1415" y="346"/>
                    <a:pt x="1421" y="369"/>
                    <a:pt x="1461" y="363"/>
                  </a:cubicBezTo>
                  <a:cubicBezTo>
                    <a:pt x="1500" y="358"/>
                    <a:pt x="1523" y="306"/>
                    <a:pt x="1552" y="289"/>
                  </a:cubicBezTo>
                  <a:cubicBezTo>
                    <a:pt x="1574" y="278"/>
                    <a:pt x="1597" y="267"/>
                    <a:pt x="1614" y="255"/>
                  </a:cubicBezTo>
                  <a:cubicBezTo>
                    <a:pt x="1654" y="227"/>
                    <a:pt x="1614" y="227"/>
                    <a:pt x="1614" y="198"/>
                  </a:cubicBezTo>
                  <a:cubicBezTo>
                    <a:pt x="1625" y="187"/>
                    <a:pt x="1608" y="153"/>
                    <a:pt x="1620" y="136"/>
                  </a:cubicBezTo>
                  <a:cubicBezTo>
                    <a:pt x="1631" y="125"/>
                    <a:pt x="1642" y="113"/>
                    <a:pt x="1648" y="96"/>
                  </a:cubicBezTo>
                  <a:cubicBezTo>
                    <a:pt x="1665" y="74"/>
                    <a:pt x="1665" y="39"/>
                    <a:pt x="1688" y="22"/>
                  </a:cubicBezTo>
                  <a:cubicBezTo>
                    <a:pt x="1711" y="0"/>
                    <a:pt x="1745" y="0"/>
                    <a:pt x="1779" y="0"/>
                  </a:cubicBezTo>
                  <a:lnTo>
                    <a:pt x="1779" y="0"/>
                  </a:lnTo>
                  <a:cubicBezTo>
                    <a:pt x="1779" y="5"/>
                    <a:pt x="1773" y="11"/>
                    <a:pt x="1773" y="22"/>
                  </a:cubicBezTo>
                  <a:cubicBezTo>
                    <a:pt x="1773" y="39"/>
                    <a:pt x="1790" y="45"/>
                    <a:pt x="1796" y="56"/>
                  </a:cubicBezTo>
                  <a:cubicBezTo>
                    <a:pt x="1802" y="56"/>
                    <a:pt x="1847" y="56"/>
                    <a:pt x="1847" y="68"/>
                  </a:cubicBezTo>
                  <a:cubicBezTo>
                    <a:pt x="1858" y="68"/>
                    <a:pt x="1875" y="119"/>
                    <a:pt x="1898" y="125"/>
                  </a:cubicBezTo>
                  <a:lnTo>
                    <a:pt x="1909" y="130"/>
                  </a:lnTo>
                  <a:cubicBezTo>
                    <a:pt x="1926" y="136"/>
                    <a:pt x="1926" y="170"/>
                    <a:pt x="1932" y="182"/>
                  </a:cubicBezTo>
                  <a:cubicBezTo>
                    <a:pt x="1944" y="216"/>
                    <a:pt x="1961" y="159"/>
                    <a:pt x="1978" y="193"/>
                  </a:cubicBezTo>
                  <a:cubicBezTo>
                    <a:pt x="1955" y="267"/>
                    <a:pt x="2017" y="221"/>
                    <a:pt x="2023" y="198"/>
                  </a:cubicBezTo>
                  <a:cubicBezTo>
                    <a:pt x="2034" y="176"/>
                    <a:pt x="2034" y="176"/>
                    <a:pt x="2034" y="176"/>
                  </a:cubicBezTo>
                  <a:cubicBezTo>
                    <a:pt x="2046" y="136"/>
                    <a:pt x="2063" y="182"/>
                    <a:pt x="2091" y="182"/>
                  </a:cubicBezTo>
                  <a:cubicBezTo>
                    <a:pt x="2103" y="221"/>
                    <a:pt x="2148" y="182"/>
                    <a:pt x="2165" y="187"/>
                  </a:cubicBezTo>
                  <a:cubicBezTo>
                    <a:pt x="2171" y="221"/>
                    <a:pt x="2250" y="142"/>
                    <a:pt x="2262" y="136"/>
                  </a:cubicBezTo>
                  <a:cubicBezTo>
                    <a:pt x="2335" y="108"/>
                    <a:pt x="2370" y="204"/>
                    <a:pt x="2421" y="210"/>
                  </a:cubicBezTo>
                  <a:cubicBezTo>
                    <a:pt x="2432" y="210"/>
                    <a:pt x="2466" y="198"/>
                    <a:pt x="2466" y="204"/>
                  </a:cubicBezTo>
                  <a:cubicBezTo>
                    <a:pt x="2483" y="210"/>
                    <a:pt x="2540" y="312"/>
                    <a:pt x="2540" y="312"/>
                  </a:cubicBezTo>
                  <a:cubicBezTo>
                    <a:pt x="2546" y="329"/>
                    <a:pt x="2580" y="352"/>
                    <a:pt x="2597" y="358"/>
                  </a:cubicBezTo>
                  <a:cubicBezTo>
                    <a:pt x="2608" y="363"/>
                    <a:pt x="2659" y="392"/>
                    <a:pt x="2671" y="380"/>
                  </a:cubicBezTo>
                  <a:cubicBezTo>
                    <a:pt x="2693" y="352"/>
                    <a:pt x="2682" y="363"/>
                    <a:pt x="2711" y="369"/>
                  </a:cubicBezTo>
                  <a:cubicBezTo>
                    <a:pt x="2745" y="375"/>
                    <a:pt x="2750" y="358"/>
                    <a:pt x="2762" y="341"/>
                  </a:cubicBezTo>
                  <a:cubicBezTo>
                    <a:pt x="2773" y="324"/>
                    <a:pt x="2796" y="335"/>
                    <a:pt x="2807" y="341"/>
                  </a:cubicBezTo>
                  <a:cubicBezTo>
                    <a:pt x="2818" y="346"/>
                    <a:pt x="2875" y="318"/>
                    <a:pt x="2887" y="312"/>
                  </a:cubicBezTo>
                  <a:cubicBezTo>
                    <a:pt x="2915" y="295"/>
                    <a:pt x="2932" y="335"/>
                    <a:pt x="2955" y="329"/>
                  </a:cubicBezTo>
                  <a:cubicBezTo>
                    <a:pt x="3006" y="324"/>
                    <a:pt x="2989" y="392"/>
                    <a:pt x="3034" y="409"/>
                  </a:cubicBezTo>
                  <a:cubicBezTo>
                    <a:pt x="3051" y="414"/>
                    <a:pt x="3074" y="403"/>
                    <a:pt x="3068" y="380"/>
                  </a:cubicBezTo>
                  <a:cubicBezTo>
                    <a:pt x="3063" y="358"/>
                    <a:pt x="3080" y="352"/>
                    <a:pt x="3091" y="335"/>
                  </a:cubicBezTo>
                  <a:cubicBezTo>
                    <a:pt x="3131" y="324"/>
                    <a:pt x="3114" y="341"/>
                    <a:pt x="3137" y="346"/>
                  </a:cubicBezTo>
                  <a:lnTo>
                    <a:pt x="3142" y="352"/>
                  </a:lnTo>
                  <a:cubicBezTo>
                    <a:pt x="3142" y="369"/>
                    <a:pt x="3193" y="386"/>
                    <a:pt x="3205" y="380"/>
                  </a:cubicBezTo>
                  <a:cubicBezTo>
                    <a:pt x="3222" y="375"/>
                    <a:pt x="3250" y="369"/>
                    <a:pt x="3267" y="369"/>
                  </a:cubicBezTo>
                  <a:cubicBezTo>
                    <a:pt x="3301" y="380"/>
                    <a:pt x="3330" y="358"/>
                    <a:pt x="3364" y="369"/>
                  </a:cubicBezTo>
                  <a:cubicBezTo>
                    <a:pt x="3375" y="369"/>
                    <a:pt x="3392" y="369"/>
                    <a:pt x="3404" y="375"/>
                  </a:cubicBezTo>
                  <a:cubicBezTo>
                    <a:pt x="3421" y="380"/>
                    <a:pt x="3438" y="386"/>
                    <a:pt x="3455" y="386"/>
                  </a:cubicBezTo>
                  <a:cubicBezTo>
                    <a:pt x="3466" y="380"/>
                    <a:pt x="3472" y="380"/>
                    <a:pt x="3477" y="380"/>
                  </a:cubicBezTo>
                  <a:lnTo>
                    <a:pt x="3477" y="380"/>
                  </a:lnTo>
                  <a:cubicBezTo>
                    <a:pt x="3495" y="414"/>
                    <a:pt x="3495" y="414"/>
                    <a:pt x="3495" y="414"/>
                  </a:cubicBezTo>
                  <a:cubicBezTo>
                    <a:pt x="3517" y="437"/>
                    <a:pt x="3517" y="443"/>
                    <a:pt x="3529" y="477"/>
                  </a:cubicBezTo>
                  <a:cubicBezTo>
                    <a:pt x="3540" y="505"/>
                    <a:pt x="3568" y="511"/>
                    <a:pt x="3591" y="511"/>
                  </a:cubicBezTo>
                  <a:cubicBezTo>
                    <a:pt x="3608" y="545"/>
                    <a:pt x="3591" y="579"/>
                    <a:pt x="3574" y="613"/>
                  </a:cubicBezTo>
                  <a:cubicBezTo>
                    <a:pt x="3546" y="664"/>
                    <a:pt x="3568" y="642"/>
                    <a:pt x="3580" y="687"/>
                  </a:cubicBezTo>
                  <a:cubicBezTo>
                    <a:pt x="3580" y="704"/>
                    <a:pt x="3546" y="710"/>
                    <a:pt x="3534" y="716"/>
                  </a:cubicBezTo>
                  <a:cubicBezTo>
                    <a:pt x="3517" y="721"/>
                    <a:pt x="3517" y="738"/>
                    <a:pt x="3529" y="750"/>
                  </a:cubicBezTo>
                  <a:cubicBezTo>
                    <a:pt x="3546" y="772"/>
                    <a:pt x="3523" y="789"/>
                    <a:pt x="3551" y="806"/>
                  </a:cubicBezTo>
                  <a:cubicBezTo>
                    <a:pt x="3574" y="818"/>
                    <a:pt x="3563" y="841"/>
                    <a:pt x="3568" y="869"/>
                  </a:cubicBezTo>
                  <a:cubicBezTo>
                    <a:pt x="3574" y="886"/>
                    <a:pt x="3557" y="914"/>
                    <a:pt x="3563" y="920"/>
                  </a:cubicBezTo>
                  <a:cubicBezTo>
                    <a:pt x="3568" y="931"/>
                    <a:pt x="3614" y="926"/>
                    <a:pt x="3603" y="943"/>
                  </a:cubicBezTo>
                  <a:cubicBezTo>
                    <a:pt x="3568" y="994"/>
                    <a:pt x="3603" y="977"/>
                    <a:pt x="3585" y="1022"/>
                  </a:cubicBezTo>
                  <a:cubicBezTo>
                    <a:pt x="3568" y="1079"/>
                    <a:pt x="3529" y="1164"/>
                    <a:pt x="3529" y="1227"/>
                  </a:cubicBezTo>
                  <a:cubicBezTo>
                    <a:pt x="3529" y="1289"/>
                    <a:pt x="3529" y="1346"/>
                    <a:pt x="3500" y="1403"/>
                  </a:cubicBezTo>
                  <a:cubicBezTo>
                    <a:pt x="3500" y="1414"/>
                    <a:pt x="3483" y="1431"/>
                    <a:pt x="3477" y="1443"/>
                  </a:cubicBezTo>
                  <a:cubicBezTo>
                    <a:pt x="3466" y="1471"/>
                    <a:pt x="3489" y="1500"/>
                    <a:pt x="3461" y="1534"/>
                  </a:cubicBezTo>
                  <a:cubicBezTo>
                    <a:pt x="3455" y="1539"/>
                    <a:pt x="3415" y="1579"/>
                    <a:pt x="3404" y="1585"/>
                  </a:cubicBezTo>
                  <a:cubicBezTo>
                    <a:pt x="3387" y="1585"/>
                    <a:pt x="3364" y="1602"/>
                    <a:pt x="3375" y="1624"/>
                  </a:cubicBezTo>
                  <a:cubicBezTo>
                    <a:pt x="3392" y="1647"/>
                    <a:pt x="3404" y="1704"/>
                    <a:pt x="3404" y="1732"/>
                  </a:cubicBezTo>
                  <a:cubicBezTo>
                    <a:pt x="3404" y="1766"/>
                    <a:pt x="3347" y="1761"/>
                    <a:pt x="3347" y="1784"/>
                  </a:cubicBezTo>
                  <a:cubicBezTo>
                    <a:pt x="3341" y="1818"/>
                    <a:pt x="3324" y="1823"/>
                    <a:pt x="3296" y="1823"/>
                  </a:cubicBezTo>
                  <a:cubicBezTo>
                    <a:pt x="3262" y="1823"/>
                    <a:pt x="3250" y="1869"/>
                    <a:pt x="3250" y="1897"/>
                  </a:cubicBezTo>
                  <a:cubicBezTo>
                    <a:pt x="3250" y="1937"/>
                    <a:pt x="3182" y="1909"/>
                    <a:pt x="3159" y="1931"/>
                  </a:cubicBezTo>
                  <a:cubicBezTo>
                    <a:pt x="3165" y="1926"/>
                    <a:pt x="3165" y="1926"/>
                    <a:pt x="3159" y="1926"/>
                  </a:cubicBezTo>
                  <a:cubicBezTo>
                    <a:pt x="3148" y="1982"/>
                    <a:pt x="3023" y="2039"/>
                    <a:pt x="3080" y="2090"/>
                  </a:cubicBezTo>
                  <a:cubicBezTo>
                    <a:pt x="3108" y="2124"/>
                    <a:pt x="3091" y="2130"/>
                    <a:pt x="3097" y="2170"/>
                  </a:cubicBezTo>
                  <a:cubicBezTo>
                    <a:pt x="3108" y="2210"/>
                    <a:pt x="3159" y="2181"/>
                    <a:pt x="3188" y="2181"/>
                  </a:cubicBezTo>
                  <a:cubicBezTo>
                    <a:pt x="3205" y="2221"/>
                    <a:pt x="3205" y="2346"/>
                    <a:pt x="3148" y="2363"/>
                  </a:cubicBezTo>
                  <a:cubicBezTo>
                    <a:pt x="3125" y="2369"/>
                    <a:pt x="3051" y="2363"/>
                    <a:pt x="3091" y="2414"/>
                  </a:cubicBezTo>
                  <a:cubicBezTo>
                    <a:pt x="3108" y="2437"/>
                    <a:pt x="3103" y="2477"/>
                    <a:pt x="3074" y="2488"/>
                  </a:cubicBezTo>
                  <a:cubicBezTo>
                    <a:pt x="3057" y="2528"/>
                    <a:pt x="3091" y="2539"/>
                    <a:pt x="3114" y="2568"/>
                  </a:cubicBezTo>
                  <a:cubicBezTo>
                    <a:pt x="3131" y="2585"/>
                    <a:pt x="3120" y="2596"/>
                    <a:pt x="3108" y="2607"/>
                  </a:cubicBezTo>
                  <a:cubicBezTo>
                    <a:pt x="3091" y="2624"/>
                    <a:pt x="3108" y="2636"/>
                    <a:pt x="3120" y="2647"/>
                  </a:cubicBezTo>
                  <a:cubicBezTo>
                    <a:pt x="3137" y="2658"/>
                    <a:pt x="3131" y="2738"/>
                    <a:pt x="3125" y="2761"/>
                  </a:cubicBezTo>
                  <a:cubicBezTo>
                    <a:pt x="3114" y="2801"/>
                    <a:pt x="3063" y="2783"/>
                    <a:pt x="3051" y="2823"/>
                  </a:cubicBezTo>
                  <a:cubicBezTo>
                    <a:pt x="3040" y="2846"/>
                    <a:pt x="3057" y="2880"/>
                    <a:pt x="3034" y="2897"/>
                  </a:cubicBezTo>
                  <a:cubicBezTo>
                    <a:pt x="3017" y="2914"/>
                    <a:pt x="2995" y="2914"/>
                    <a:pt x="2983" y="2925"/>
                  </a:cubicBezTo>
                  <a:cubicBezTo>
                    <a:pt x="2972" y="2937"/>
                    <a:pt x="2983" y="2948"/>
                    <a:pt x="2966" y="2954"/>
                  </a:cubicBezTo>
                  <a:cubicBezTo>
                    <a:pt x="2949" y="2965"/>
                    <a:pt x="2915" y="2943"/>
                    <a:pt x="2915" y="2977"/>
                  </a:cubicBezTo>
                  <a:cubicBezTo>
                    <a:pt x="2915" y="2994"/>
                    <a:pt x="2921" y="3039"/>
                    <a:pt x="2932" y="3051"/>
                  </a:cubicBezTo>
                  <a:cubicBezTo>
                    <a:pt x="2955" y="3085"/>
                    <a:pt x="2983" y="3102"/>
                    <a:pt x="3000" y="3147"/>
                  </a:cubicBezTo>
                  <a:cubicBezTo>
                    <a:pt x="3040" y="3238"/>
                    <a:pt x="2955" y="3272"/>
                    <a:pt x="2966" y="3346"/>
                  </a:cubicBezTo>
                  <a:cubicBezTo>
                    <a:pt x="2972" y="3380"/>
                    <a:pt x="2989" y="3414"/>
                    <a:pt x="3000" y="3442"/>
                  </a:cubicBezTo>
                  <a:cubicBezTo>
                    <a:pt x="3006" y="3465"/>
                    <a:pt x="2966" y="3494"/>
                    <a:pt x="2961" y="3516"/>
                  </a:cubicBezTo>
                  <a:cubicBezTo>
                    <a:pt x="2955" y="3533"/>
                    <a:pt x="2949" y="3539"/>
                    <a:pt x="2932" y="3550"/>
                  </a:cubicBezTo>
                  <a:cubicBezTo>
                    <a:pt x="2921" y="3556"/>
                    <a:pt x="2909" y="3556"/>
                    <a:pt x="2892" y="3562"/>
                  </a:cubicBezTo>
                  <a:cubicBezTo>
                    <a:pt x="2887" y="3562"/>
                    <a:pt x="2875" y="3562"/>
                    <a:pt x="2870" y="3568"/>
                  </a:cubicBezTo>
                  <a:cubicBezTo>
                    <a:pt x="2864" y="3573"/>
                    <a:pt x="2870" y="3590"/>
                    <a:pt x="2875" y="3602"/>
                  </a:cubicBezTo>
                  <a:lnTo>
                    <a:pt x="2875" y="3602"/>
                  </a:lnTo>
                  <a:cubicBezTo>
                    <a:pt x="2853" y="3613"/>
                    <a:pt x="2853" y="3613"/>
                    <a:pt x="2853" y="3613"/>
                  </a:cubicBezTo>
                  <a:cubicBezTo>
                    <a:pt x="2841" y="3619"/>
                    <a:pt x="2830" y="3624"/>
                    <a:pt x="2818" y="3619"/>
                  </a:cubicBezTo>
                  <a:cubicBezTo>
                    <a:pt x="2807" y="3613"/>
                    <a:pt x="2807" y="3607"/>
                    <a:pt x="2796" y="3607"/>
                  </a:cubicBezTo>
                  <a:cubicBezTo>
                    <a:pt x="2773" y="3613"/>
                    <a:pt x="2756" y="3636"/>
                    <a:pt x="2733" y="3647"/>
                  </a:cubicBezTo>
                  <a:cubicBezTo>
                    <a:pt x="2733" y="3658"/>
                    <a:pt x="2722" y="3658"/>
                    <a:pt x="2716" y="3658"/>
                  </a:cubicBezTo>
                  <a:cubicBezTo>
                    <a:pt x="2682" y="3613"/>
                    <a:pt x="2699" y="3602"/>
                    <a:pt x="2625" y="3602"/>
                  </a:cubicBezTo>
                  <a:cubicBezTo>
                    <a:pt x="2585" y="3602"/>
                    <a:pt x="2512" y="3573"/>
                    <a:pt x="2495" y="3533"/>
                  </a:cubicBezTo>
                  <a:cubicBezTo>
                    <a:pt x="2489" y="3528"/>
                    <a:pt x="2489" y="3505"/>
                    <a:pt x="2477" y="3505"/>
                  </a:cubicBezTo>
                  <a:cubicBezTo>
                    <a:pt x="2438" y="3505"/>
                    <a:pt x="2409" y="3528"/>
                    <a:pt x="2398" y="3568"/>
                  </a:cubicBezTo>
                  <a:cubicBezTo>
                    <a:pt x="2375" y="3624"/>
                    <a:pt x="2387" y="3658"/>
                    <a:pt x="2318" y="3692"/>
                  </a:cubicBezTo>
                  <a:cubicBezTo>
                    <a:pt x="2273" y="3715"/>
                    <a:pt x="2284" y="3698"/>
                    <a:pt x="2245" y="3687"/>
                  </a:cubicBezTo>
                  <a:cubicBezTo>
                    <a:pt x="2194" y="3670"/>
                    <a:pt x="2216" y="3732"/>
                    <a:pt x="2205" y="3755"/>
                  </a:cubicBezTo>
                  <a:cubicBezTo>
                    <a:pt x="2188" y="3789"/>
                    <a:pt x="2273" y="3795"/>
                    <a:pt x="2290" y="3795"/>
                  </a:cubicBezTo>
                  <a:lnTo>
                    <a:pt x="2307" y="3789"/>
                  </a:lnTo>
                  <a:cubicBezTo>
                    <a:pt x="2318" y="3789"/>
                    <a:pt x="2307" y="3846"/>
                    <a:pt x="2307" y="3852"/>
                  </a:cubicBezTo>
                  <a:cubicBezTo>
                    <a:pt x="2307" y="3869"/>
                    <a:pt x="2301" y="3948"/>
                    <a:pt x="2307" y="3954"/>
                  </a:cubicBezTo>
                  <a:cubicBezTo>
                    <a:pt x="2330" y="3960"/>
                    <a:pt x="2347" y="3994"/>
                    <a:pt x="2324" y="4011"/>
                  </a:cubicBezTo>
                  <a:cubicBezTo>
                    <a:pt x="2307" y="4028"/>
                    <a:pt x="2279" y="4022"/>
                    <a:pt x="2267" y="4033"/>
                  </a:cubicBezTo>
                  <a:cubicBezTo>
                    <a:pt x="2239" y="4062"/>
                    <a:pt x="2262" y="4079"/>
                    <a:pt x="2273" y="4102"/>
                  </a:cubicBezTo>
                  <a:cubicBezTo>
                    <a:pt x="2279" y="4119"/>
                    <a:pt x="2330" y="4164"/>
                    <a:pt x="2324" y="4175"/>
                  </a:cubicBezTo>
                  <a:cubicBezTo>
                    <a:pt x="2324" y="4181"/>
                    <a:pt x="2284" y="4204"/>
                    <a:pt x="2273" y="4209"/>
                  </a:cubicBezTo>
                  <a:cubicBezTo>
                    <a:pt x="2245" y="4238"/>
                    <a:pt x="2239" y="4266"/>
                    <a:pt x="2199" y="4278"/>
                  </a:cubicBezTo>
                  <a:cubicBezTo>
                    <a:pt x="2171" y="4289"/>
                    <a:pt x="2199" y="4323"/>
                    <a:pt x="2199" y="4340"/>
                  </a:cubicBezTo>
                  <a:cubicBezTo>
                    <a:pt x="2199" y="4380"/>
                    <a:pt x="2074" y="4408"/>
                    <a:pt x="2046" y="4397"/>
                  </a:cubicBezTo>
                  <a:cubicBezTo>
                    <a:pt x="2034" y="4391"/>
                    <a:pt x="2017" y="4374"/>
                    <a:pt x="2006" y="4374"/>
                  </a:cubicBezTo>
                  <a:cubicBezTo>
                    <a:pt x="1989" y="4408"/>
                    <a:pt x="1983" y="4454"/>
                    <a:pt x="1972" y="4493"/>
                  </a:cubicBezTo>
                  <a:cubicBezTo>
                    <a:pt x="1961" y="4545"/>
                    <a:pt x="1938" y="4556"/>
                    <a:pt x="1909" y="4596"/>
                  </a:cubicBezTo>
                  <a:cubicBezTo>
                    <a:pt x="1892" y="4624"/>
                    <a:pt x="1915" y="4641"/>
                    <a:pt x="1915" y="4664"/>
                  </a:cubicBezTo>
                  <a:cubicBezTo>
                    <a:pt x="1904" y="4664"/>
                    <a:pt x="1892" y="4664"/>
                    <a:pt x="1875" y="4664"/>
                  </a:cubicBezTo>
                  <a:cubicBezTo>
                    <a:pt x="1830" y="4727"/>
                    <a:pt x="1767" y="4687"/>
                    <a:pt x="1733" y="4743"/>
                  </a:cubicBezTo>
                  <a:cubicBezTo>
                    <a:pt x="1705" y="4789"/>
                    <a:pt x="1642" y="4795"/>
                    <a:pt x="1637" y="4829"/>
                  </a:cubicBezTo>
                  <a:cubicBezTo>
                    <a:pt x="1631" y="4857"/>
                    <a:pt x="1642" y="4914"/>
                    <a:pt x="1659" y="4931"/>
                  </a:cubicBezTo>
                  <a:cubicBezTo>
                    <a:pt x="1665" y="4937"/>
                    <a:pt x="1694" y="4959"/>
                    <a:pt x="1688" y="4965"/>
                  </a:cubicBezTo>
                  <a:cubicBezTo>
                    <a:pt x="1688" y="4965"/>
                    <a:pt x="1694" y="4965"/>
                    <a:pt x="1688" y="4965"/>
                  </a:cubicBezTo>
                  <a:cubicBezTo>
                    <a:pt x="1688" y="4971"/>
                    <a:pt x="1648" y="4982"/>
                    <a:pt x="1642" y="4988"/>
                  </a:cubicBezTo>
                  <a:cubicBezTo>
                    <a:pt x="1631" y="4999"/>
                    <a:pt x="1608" y="5022"/>
                    <a:pt x="1591" y="5022"/>
                  </a:cubicBezTo>
                  <a:cubicBezTo>
                    <a:pt x="1591" y="5011"/>
                    <a:pt x="1563" y="4988"/>
                    <a:pt x="1552" y="4977"/>
                  </a:cubicBezTo>
                  <a:cubicBezTo>
                    <a:pt x="1546" y="4965"/>
                    <a:pt x="1563" y="4937"/>
                    <a:pt x="1552" y="4925"/>
                  </a:cubicBezTo>
                  <a:cubicBezTo>
                    <a:pt x="1552" y="4903"/>
                    <a:pt x="1563" y="4869"/>
                    <a:pt x="1540" y="4846"/>
                  </a:cubicBezTo>
                  <a:cubicBezTo>
                    <a:pt x="1523" y="4829"/>
                    <a:pt x="1466" y="4829"/>
                    <a:pt x="1461" y="4806"/>
                  </a:cubicBezTo>
                  <a:cubicBezTo>
                    <a:pt x="1432" y="4800"/>
                    <a:pt x="1415" y="4817"/>
                    <a:pt x="1381" y="4812"/>
                  </a:cubicBezTo>
                  <a:cubicBezTo>
                    <a:pt x="1375" y="4789"/>
                    <a:pt x="1330" y="4817"/>
                    <a:pt x="1318" y="4823"/>
                  </a:cubicBezTo>
                  <a:cubicBezTo>
                    <a:pt x="1267" y="4817"/>
                    <a:pt x="1267" y="4817"/>
                    <a:pt x="1267" y="4817"/>
                  </a:cubicBezTo>
                  <a:cubicBezTo>
                    <a:pt x="1245" y="4761"/>
                    <a:pt x="1245" y="4761"/>
                    <a:pt x="1245" y="4761"/>
                  </a:cubicBezTo>
                  <a:cubicBezTo>
                    <a:pt x="1279" y="4749"/>
                    <a:pt x="1370" y="4715"/>
                    <a:pt x="1347" y="4670"/>
                  </a:cubicBezTo>
                  <a:cubicBezTo>
                    <a:pt x="1330" y="4630"/>
                    <a:pt x="1256" y="4579"/>
                    <a:pt x="1211" y="4584"/>
                  </a:cubicBezTo>
                  <a:cubicBezTo>
                    <a:pt x="1148" y="4596"/>
                    <a:pt x="1154" y="4579"/>
                    <a:pt x="1137" y="4533"/>
                  </a:cubicBezTo>
                  <a:cubicBezTo>
                    <a:pt x="1131" y="4516"/>
                    <a:pt x="1114" y="4511"/>
                    <a:pt x="1103" y="4493"/>
                  </a:cubicBezTo>
                  <a:cubicBezTo>
                    <a:pt x="1086" y="4477"/>
                    <a:pt x="1086" y="4459"/>
                    <a:pt x="1086" y="4431"/>
                  </a:cubicBezTo>
                  <a:cubicBezTo>
                    <a:pt x="1080" y="4431"/>
                    <a:pt x="1080" y="4431"/>
                    <a:pt x="1080" y="4431"/>
                  </a:cubicBezTo>
                  <a:cubicBezTo>
                    <a:pt x="1000" y="4454"/>
                    <a:pt x="1097" y="4584"/>
                    <a:pt x="978" y="4556"/>
                  </a:cubicBezTo>
                  <a:cubicBezTo>
                    <a:pt x="898" y="4545"/>
                    <a:pt x="898" y="4545"/>
                    <a:pt x="898" y="4545"/>
                  </a:cubicBezTo>
                  <a:lnTo>
                    <a:pt x="898" y="4545"/>
                  </a:lnTo>
                  <a:cubicBezTo>
                    <a:pt x="898" y="4533"/>
                    <a:pt x="909" y="4459"/>
                    <a:pt x="904" y="4454"/>
                  </a:cubicBezTo>
                  <a:cubicBezTo>
                    <a:pt x="887" y="4448"/>
                    <a:pt x="858" y="4477"/>
                    <a:pt x="836" y="4465"/>
                  </a:cubicBezTo>
                  <a:cubicBezTo>
                    <a:pt x="824" y="4454"/>
                    <a:pt x="818" y="4448"/>
                    <a:pt x="802" y="4454"/>
                  </a:cubicBezTo>
                  <a:cubicBezTo>
                    <a:pt x="773" y="4465"/>
                    <a:pt x="762" y="4459"/>
                    <a:pt x="745" y="4437"/>
                  </a:cubicBezTo>
                  <a:cubicBezTo>
                    <a:pt x="722" y="4408"/>
                    <a:pt x="711" y="4386"/>
                    <a:pt x="676" y="4374"/>
                  </a:cubicBezTo>
                  <a:cubicBezTo>
                    <a:pt x="654" y="4363"/>
                    <a:pt x="620" y="4272"/>
                    <a:pt x="591" y="4278"/>
                  </a:cubicBezTo>
                  <a:cubicBezTo>
                    <a:pt x="580" y="4283"/>
                    <a:pt x="557" y="4334"/>
                    <a:pt x="557" y="4323"/>
                  </a:cubicBezTo>
                  <a:cubicBezTo>
                    <a:pt x="540" y="4323"/>
                    <a:pt x="552" y="4255"/>
                    <a:pt x="574" y="4255"/>
                  </a:cubicBezTo>
                  <a:cubicBezTo>
                    <a:pt x="574" y="4243"/>
                    <a:pt x="569" y="4232"/>
                    <a:pt x="557" y="4226"/>
                  </a:cubicBezTo>
                  <a:cubicBezTo>
                    <a:pt x="489" y="4141"/>
                    <a:pt x="489" y="4141"/>
                    <a:pt x="489" y="4141"/>
                  </a:cubicBezTo>
                  <a:cubicBezTo>
                    <a:pt x="438" y="4136"/>
                    <a:pt x="449" y="4107"/>
                    <a:pt x="483" y="4090"/>
                  </a:cubicBezTo>
                  <a:cubicBezTo>
                    <a:pt x="500" y="4084"/>
                    <a:pt x="506" y="4050"/>
                    <a:pt x="523" y="4039"/>
                  </a:cubicBezTo>
                  <a:cubicBezTo>
                    <a:pt x="535" y="4028"/>
                    <a:pt x="557" y="4056"/>
                    <a:pt x="569" y="4028"/>
                  </a:cubicBezTo>
                  <a:cubicBezTo>
                    <a:pt x="580" y="3999"/>
                    <a:pt x="591" y="3823"/>
                    <a:pt x="620" y="3823"/>
                  </a:cubicBezTo>
                  <a:cubicBezTo>
                    <a:pt x="620" y="3829"/>
                    <a:pt x="676" y="3852"/>
                    <a:pt x="688" y="3852"/>
                  </a:cubicBezTo>
                  <a:cubicBezTo>
                    <a:pt x="722" y="3863"/>
                    <a:pt x="722" y="3857"/>
                    <a:pt x="745" y="3834"/>
                  </a:cubicBezTo>
                  <a:cubicBezTo>
                    <a:pt x="773" y="3812"/>
                    <a:pt x="745" y="3738"/>
                    <a:pt x="767" y="3738"/>
                  </a:cubicBezTo>
                  <a:cubicBezTo>
                    <a:pt x="767" y="3732"/>
                    <a:pt x="767" y="3732"/>
                    <a:pt x="767" y="3732"/>
                  </a:cubicBezTo>
                  <a:cubicBezTo>
                    <a:pt x="802" y="3715"/>
                    <a:pt x="756" y="3602"/>
                    <a:pt x="756" y="3573"/>
                  </a:cubicBezTo>
                  <a:cubicBezTo>
                    <a:pt x="762" y="3533"/>
                    <a:pt x="790" y="3465"/>
                    <a:pt x="756" y="3442"/>
                  </a:cubicBezTo>
                  <a:cubicBezTo>
                    <a:pt x="722" y="3414"/>
                    <a:pt x="659" y="3363"/>
                    <a:pt x="676" y="3312"/>
                  </a:cubicBezTo>
                  <a:cubicBezTo>
                    <a:pt x="682" y="3272"/>
                    <a:pt x="699" y="3261"/>
                    <a:pt x="659" y="3232"/>
                  </a:cubicBezTo>
                  <a:cubicBezTo>
                    <a:pt x="642" y="3221"/>
                    <a:pt x="569" y="3159"/>
                    <a:pt x="563" y="3136"/>
                  </a:cubicBezTo>
                  <a:cubicBezTo>
                    <a:pt x="535" y="3119"/>
                    <a:pt x="495" y="3073"/>
                    <a:pt x="483" y="3045"/>
                  </a:cubicBezTo>
                  <a:cubicBezTo>
                    <a:pt x="455" y="2988"/>
                    <a:pt x="415" y="3016"/>
                    <a:pt x="375" y="2988"/>
                  </a:cubicBezTo>
                  <a:cubicBezTo>
                    <a:pt x="364" y="2977"/>
                    <a:pt x="364" y="2954"/>
                    <a:pt x="353" y="2943"/>
                  </a:cubicBezTo>
                  <a:cubicBezTo>
                    <a:pt x="330" y="2920"/>
                    <a:pt x="302" y="2977"/>
                    <a:pt x="290" y="2914"/>
                  </a:cubicBezTo>
                  <a:cubicBezTo>
                    <a:pt x="290" y="2909"/>
                    <a:pt x="273" y="2891"/>
                    <a:pt x="273" y="2886"/>
                  </a:cubicBezTo>
                  <a:cubicBezTo>
                    <a:pt x="233" y="2886"/>
                    <a:pt x="199" y="2920"/>
                    <a:pt x="154" y="2909"/>
                  </a:cubicBezTo>
                  <a:lnTo>
                    <a:pt x="154" y="2909"/>
                  </a:lnTo>
                  <a:cubicBezTo>
                    <a:pt x="131" y="2891"/>
                    <a:pt x="131" y="2891"/>
                    <a:pt x="131" y="2891"/>
                  </a:cubicBezTo>
                  <a:cubicBezTo>
                    <a:pt x="114" y="2880"/>
                    <a:pt x="91" y="2874"/>
                    <a:pt x="80" y="2869"/>
                  </a:cubicBezTo>
                  <a:cubicBezTo>
                    <a:pt x="74" y="2869"/>
                    <a:pt x="40" y="2863"/>
                    <a:pt x="35" y="2857"/>
                  </a:cubicBezTo>
                  <a:lnTo>
                    <a:pt x="35" y="2823"/>
                  </a:lnTo>
                  <a:cubicBezTo>
                    <a:pt x="35" y="2806"/>
                    <a:pt x="40" y="2783"/>
                    <a:pt x="35" y="2766"/>
                  </a:cubicBezTo>
                  <a:cubicBezTo>
                    <a:pt x="23" y="2732"/>
                    <a:pt x="6" y="2693"/>
                    <a:pt x="0" y="2658"/>
                  </a:cubicBezTo>
                  <a:cubicBezTo>
                    <a:pt x="0" y="2636"/>
                    <a:pt x="23" y="2619"/>
                    <a:pt x="12" y="2596"/>
                  </a:cubicBezTo>
                  <a:cubicBezTo>
                    <a:pt x="0" y="2579"/>
                    <a:pt x="40" y="2579"/>
                    <a:pt x="52" y="2568"/>
                  </a:cubicBezTo>
                  <a:cubicBezTo>
                    <a:pt x="80" y="2539"/>
                    <a:pt x="69" y="2443"/>
                    <a:pt x="91" y="2437"/>
                  </a:cubicBezTo>
                  <a:cubicBezTo>
                    <a:pt x="103" y="2431"/>
                    <a:pt x="148" y="2454"/>
                    <a:pt x="154" y="2465"/>
                  </a:cubicBezTo>
                  <a:cubicBezTo>
                    <a:pt x="171" y="2494"/>
                    <a:pt x="171" y="2556"/>
                    <a:pt x="211" y="2528"/>
                  </a:cubicBezTo>
                  <a:cubicBezTo>
                    <a:pt x="267" y="2488"/>
                    <a:pt x="267" y="2488"/>
                    <a:pt x="267" y="2488"/>
                  </a:cubicBezTo>
                  <a:cubicBezTo>
                    <a:pt x="296" y="2471"/>
                    <a:pt x="262" y="2386"/>
                    <a:pt x="245" y="2357"/>
                  </a:cubicBezTo>
                  <a:cubicBezTo>
                    <a:pt x="228" y="2340"/>
                    <a:pt x="239" y="2295"/>
                    <a:pt x="250" y="2272"/>
                  </a:cubicBezTo>
                  <a:cubicBezTo>
                    <a:pt x="262" y="2244"/>
                    <a:pt x="199" y="2210"/>
                    <a:pt x="228" y="2181"/>
                  </a:cubicBezTo>
                  <a:cubicBezTo>
                    <a:pt x="250" y="2153"/>
                    <a:pt x="319" y="2204"/>
                    <a:pt x="319" y="2164"/>
                  </a:cubicBezTo>
                  <a:cubicBezTo>
                    <a:pt x="336" y="2153"/>
                    <a:pt x="347" y="2119"/>
                    <a:pt x="358" y="2119"/>
                  </a:cubicBezTo>
                  <a:cubicBezTo>
                    <a:pt x="381" y="2119"/>
                    <a:pt x="387" y="2107"/>
                    <a:pt x="393" y="2085"/>
                  </a:cubicBezTo>
                  <a:cubicBezTo>
                    <a:pt x="438" y="2068"/>
                    <a:pt x="449" y="2107"/>
                    <a:pt x="449" y="2039"/>
                  </a:cubicBezTo>
                  <a:cubicBezTo>
                    <a:pt x="449" y="2011"/>
                    <a:pt x="483" y="2005"/>
                    <a:pt x="483" y="1965"/>
                  </a:cubicBezTo>
                  <a:lnTo>
                    <a:pt x="483" y="1965"/>
                  </a:lnTo>
                  <a:cubicBezTo>
                    <a:pt x="427" y="1954"/>
                    <a:pt x="455" y="1886"/>
                    <a:pt x="409" y="1874"/>
                  </a:cubicBezTo>
                  <a:cubicBezTo>
                    <a:pt x="409" y="1829"/>
                    <a:pt x="466" y="1766"/>
                    <a:pt x="421" y="1715"/>
                  </a:cubicBezTo>
                  <a:cubicBezTo>
                    <a:pt x="398" y="1693"/>
                    <a:pt x="393" y="1687"/>
                    <a:pt x="393" y="1653"/>
                  </a:cubicBezTo>
                  <a:cubicBezTo>
                    <a:pt x="393" y="1596"/>
                    <a:pt x="393" y="1596"/>
                    <a:pt x="393" y="1596"/>
                  </a:cubicBezTo>
                  <a:lnTo>
                    <a:pt x="393" y="1596"/>
                  </a:lnTo>
                  <a:cubicBezTo>
                    <a:pt x="393" y="1590"/>
                    <a:pt x="387" y="1579"/>
                    <a:pt x="387" y="1573"/>
                  </a:cubicBezTo>
                  <a:cubicBezTo>
                    <a:pt x="387" y="1562"/>
                    <a:pt x="398" y="1551"/>
                    <a:pt x="404" y="1545"/>
                  </a:cubicBezTo>
                  <a:cubicBezTo>
                    <a:pt x="415" y="1534"/>
                    <a:pt x="415" y="1534"/>
                    <a:pt x="415" y="1534"/>
                  </a:cubicBezTo>
                  <a:close/>
                  <a:moveTo>
                    <a:pt x="1256" y="846"/>
                  </a:moveTo>
                  <a:lnTo>
                    <a:pt x="1256" y="846"/>
                  </a:lnTo>
                  <a:cubicBezTo>
                    <a:pt x="1256" y="835"/>
                    <a:pt x="1256" y="829"/>
                    <a:pt x="1262" y="823"/>
                  </a:cubicBezTo>
                  <a:cubicBezTo>
                    <a:pt x="1262" y="818"/>
                    <a:pt x="1262" y="812"/>
                    <a:pt x="1262" y="801"/>
                  </a:cubicBezTo>
                  <a:cubicBezTo>
                    <a:pt x="1262" y="784"/>
                    <a:pt x="1245" y="801"/>
                    <a:pt x="1239" y="806"/>
                  </a:cubicBezTo>
                  <a:cubicBezTo>
                    <a:pt x="1228" y="818"/>
                    <a:pt x="1228" y="835"/>
                    <a:pt x="1222" y="846"/>
                  </a:cubicBezTo>
                  <a:cubicBezTo>
                    <a:pt x="1216" y="852"/>
                    <a:pt x="1216" y="863"/>
                    <a:pt x="1216" y="863"/>
                  </a:cubicBezTo>
                  <a:cubicBezTo>
                    <a:pt x="1228" y="869"/>
                    <a:pt x="1239" y="857"/>
                    <a:pt x="1245" y="852"/>
                  </a:cubicBezTo>
                  <a:cubicBezTo>
                    <a:pt x="1256" y="846"/>
                    <a:pt x="1256" y="846"/>
                    <a:pt x="1256" y="846"/>
                  </a:cubicBezTo>
                  <a:close/>
                  <a:moveTo>
                    <a:pt x="1358" y="744"/>
                  </a:moveTo>
                  <a:lnTo>
                    <a:pt x="1358" y="744"/>
                  </a:lnTo>
                  <a:cubicBezTo>
                    <a:pt x="1341" y="744"/>
                    <a:pt x="1330" y="698"/>
                    <a:pt x="1313" y="727"/>
                  </a:cubicBezTo>
                  <a:cubicBezTo>
                    <a:pt x="1307" y="733"/>
                    <a:pt x="1307" y="738"/>
                    <a:pt x="1307" y="744"/>
                  </a:cubicBezTo>
                  <a:cubicBezTo>
                    <a:pt x="1302" y="755"/>
                    <a:pt x="1284" y="772"/>
                    <a:pt x="1296" y="789"/>
                  </a:cubicBezTo>
                  <a:cubicBezTo>
                    <a:pt x="1307" y="806"/>
                    <a:pt x="1341" y="801"/>
                    <a:pt x="1364" y="801"/>
                  </a:cubicBezTo>
                  <a:cubicBezTo>
                    <a:pt x="1404" y="801"/>
                    <a:pt x="1358" y="778"/>
                    <a:pt x="1358" y="755"/>
                  </a:cubicBezTo>
                  <a:lnTo>
                    <a:pt x="1358" y="744"/>
                  </a:lnTo>
                  <a:close/>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5" name="Freeform 152"/>
            <p:cNvSpPr>
              <a:spLocks noChangeArrowheads="1"/>
            </p:cNvSpPr>
            <p:nvPr/>
          </p:nvSpPr>
          <p:spPr bwMode="auto">
            <a:xfrm>
              <a:off x="17508212" y="3574422"/>
              <a:ext cx="1494611" cy="1628927"/>
            </a:xfrm>
            <a:custGeom>
              <a:avLst/>
              <a:gdLst>
                <a:gd name="T0" fmla="*/ 2153 w 2160"/>
                <a:gd name="T1" fmla="*/ 642 h 2353"/>
                <a:gd name="T2" fmla="*/ 1914 w 2160"/>
                <a:gd name="T3" fmla="*/ 591 h 2353"/>
                <a:gd name="T4" fmla="*/ 1812 w 2160"/>
                <a:gd name="T5" fmla="*/ 556 h 2353"/>
                <a:gd name="T6" fmla="*/ 1716 w 2160"/>
                <a:gd name="T7" fmla="*/ 500 h 2353"/>
                <a:gd name="T8" fmla="*/ 1613 w 2160"/>
                <a:gd name="T9" fmla="*/ 466 h 2353"/>
                <a:gd name="T10" fmla="*/ 1483 w 2160"/>
                <a:gd name="T11" fmla="*/ 329 h 2353"/>
                <a:gd name="T12" fmla="*/ 1261 w 2160"/>
                <a:gd name="T13" fmla="*/ 352 h 2353"/>
                <a:gd name="T14" fmla="*/ 1233 w 2160"/>
                <a:gd name="T15" fmla="*/ 56 h 2353"/>
                <a:gd name="T16" fmla="*/ 1079 w 2160"/>
                <a:gd name="T17" fmla="*/ 85 h 2353"/>
                <a:gd name="T18" fmla="*/ 1000 w 2160"/>
                <a:gd name="T19" fmla="*/ 0 h 2353"/>
                <a:gd name="T20" fmla="*/ 863 w 2160"/>
                <a:gd name="T21" fmla="*/ 51 h 2353"/>
                <a:gd name="T22" fmla="*/ 699 w 2160"/>
                <a:gd name="T23" fmla="*/ 221 h 2353"/>
                <a:gd name="T24" fmla="*/ 585 w 2160"/>
                <a:gd name="T25" fmla="*/ 403 h 2353"/>
                <a:gd name="T26" fmla="*/ 488 w 2160"/>
                <a:gd name="T27" fmla="*/ 573 h 2353"/>
                <a:gd name="T28" fmla="*/ 301 w 2160"/>
                <a:gd name="T29" fmla="*/ 721 h 2353"/>
                <a:gd name="T30" fmla="*/ 216 w 2160"/>
                <a:gd name="T31" fmla="*/ 1051 h 2353"/>
                <a:gd name="T32" fmla="*/ 216 w 2160"/>
                <a:gd name="T33" fmla="*/ 1107 h 2353"/>
                <a:gd name="T34" fmla="*/ 34 w 2160"/>
                <a:gd name="T35" fmla="*/ 1147 h 2353"/>
                <a:gd name="T36" fmla="*/ 34 w 2160"/>
                <a:gd name="T37" fmla="*/ 1221 h 2353"/>
                <a:gd name="T38" fmla="*/ 108 w 2160"/>
                <a:gd name="T39" fmla="*/ 1198 h 2353"/>
                <a:gd name="T40" fmla="*/ 62 w 2160"/>
                <a:gd name="T41" fmla="*/ 1369 h 2353"/>
                <a:gd name="T42" fmla="*/ 278 w 2160"/>
                <a:gd name="T43" fmla="*/ 1460 h 2353"/>
                <a:gd name="T44" fmla="*/ 693 w 2160"/>
                <a:gd name="T45" fmla="*/ 1710 h 2353"/>
                <a:gd name="T46" fmla="*/ 949 w 2160"/>
                <a:gd name="T47" fmla="*/ 1943 h 2353"/>
                <a:gd name="T48" fmla="*/ 789 w 2160"/>
                <a:gd name="T49" fmla="*/ 1971 h 2353"/>
                <a:gd name="T50" fmla="*/ 795 w 2160"/>
                <a:gd name="T51" fmla="*/ 2193 h 2353"/>
                <a:gd name="T52" fmla="*/ 841 w 2160"/>
                <a:gd name="T53" fmla="*/ 2198 h 2353"/>
                <a:gd name="T54" fmla="*/ 1011 w 2160"/>
                <a:gd name="T55" fmla="*/ 2244 h 2353"/>
                <a:gd name="T56" fmla="*/ 1375 w 2160"/>
                <a:gd name="T57" fmla="*/ 2204 h 2353"/>
                <a:gd name="T58" fmla="*/ 1335 w 2160"/>
                <a:gd name="T59" fmla="*/ 1954 h 2353"/>
                <a:gd name="T60" fmla="*/ 1329 w 2160"/>
                <a:gd name="T61" fmla="*/ 1789 h 2353"/>
                <a:gd name="T62" fmla="*/ 1392 w 2160"/>
                <a:gd name="T63" fmla="*/ 1539 h 2353"/>
                <a:gd name="T64" fmla="*/ 1471 w 2160"/>
                <a:gd name="T65" fmla="*/ 1335 h 2353"/>
                <a:gd name="T66" fmla="*/ 1579 w 2160"/>
                <a:gd name="T67" fmla="*/ 1227 h 2353"/>
                <a:gd name="T68" fmla="*/ 1642 w 2160"/>
                <a:gd name="T69" fmla="*/ 1113 h 2353"/>
                <a:gd name="T70" fmla="*/ 1841 w 2160"/>
                <a:gd name="T71" fmla="*/ 1022 h 2353"/>
                <a:gd name="T72" fmla="*/ 1994 w 2160"/>
                <a:gd name="T73" fmla="*/ 857 h 2353"/>
                <a:gd name="T74" fmla="*/ 2068 w 2160"/>
                <a:gd name="T75" fmla="*/ 681 h 2353"/>
                <a:gd name="T76" fmla="*/ 1636 w 2160"/>
                <a:gd name="T77" fmla="*/ 1505 h 2353"/>
                <a:gd name="T78" fmla="*/ 1602 w 2160"/>
                <a:gd name="T79" fmla="*/ 1505 h 2353"/>
                <a:gd name="T80" fmla="*/ 1642 w 2160"/>
                <a:gd name="T81" fmla="*/ 1482 h 2353"/>
                <a:gd name="T82" fmla="*/ 1738 w 2160"/>
                <a:gd name="T83" fmla="*/ 1403 h 2353"/>
                <a:gd name="T84" fmla="*/ 1676 w 2160"/>
                <a:gd name="T85" fmla="*/ 1448 h 2353"/>
                <a:gd name="T86" fmla="*/ 1738 w 2160"/>
                <a:gd name="T87" fmla="*/ 1403 h 2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60" h="2353">
                  <a:moveTo>
                    <a:pt x="2159" y="659"/>
                  </a:moveTo>
                  <a:lnTo>
                    <a:pt x="2159" y="659"/>
                  </a:lnTo>
                  <a:cubicBezTo>
                    <a:pt x="2159" y="653"/>
                    <a:pt x="2153" y="647"/>
                    <a:pt x="2153" y="642"/>
                  </a:cubicBezTo>
                  <a:cubicBezTo>
                    <a:pt x="2153" y="625"/>
                    <a:pt x="2142" y="591"/>
                    <a:pt x="2130" y="579"/>
                  </a:cubicBezTo>
                  <a:cubicBezTo>
                    <a:pt x="2108" y="562"/>
                    <a:pt x="1971" y="642"/>
                    <a:pt x="1960" y="591"/>
                  </a:cubicBezTo>
                  <a:cubicBezTo>
                    <a:pt x="1948" y="591"/>
                    <a:pt x="1920" y="568"/>
                    <a:pt x="1914" y="591"/>
                  </a:cubicBezTo>
                  <a:cubicBezTo>
                    <a:pt x="1914" y="591"/>
                    <a:pt x="1914" y="591"/>
                    <a:pt x="1909" y="591"/>
                  </a:cubicBezTo>
                  <a:cubicBezTo>
                    <a:pt x="1909" y="613"/>
                    <a:pt x="1869" y="596"/>
                    <a:pt x="1863" y="585"/>
                  </a:cubicBezTo>
                  <a:cubicBezTo>
                    <a:pt x="1858" y="579"/>
                    <a:pt x="1818" y="562"/>
                    <a:pt x="1812" y="556"/>
                  </a:cubicBezTo>
                  <a:cubicBezTo>
                    <a:pt x="1806" y="551"/>
                    <a:pt x="1812" y="528"/>
                    <a:pt x="1795" y="528"/>
                  </a:cubicBezTo>
                  <a:cubicBezTo>
                    <a:pt x="1784" y="528"/>
                    <a:pt x="1772" y="534"/>
                    <a:pt x="1761" y="528"/>
                  </a:cubicBezTo>
                  <a:cubicBezTo>
                    <a:pt x="1733" y="522"/>
                    <a:pt x="1727" y="528"/>
                    <a:pt x="1716" y="500"/>
                  </a:cubicBezTo>
                  <a:cubicBezTo>
                    <a:pt x="1716" y="494"/>
                    <a:pt x="1693" y="488"/>
                    <a:pt x="1687" y="488"/>
                  </a:cubicBezTo>
                  <a:cubicBezTo>
                    <a:pt x="1659" y="471"/>
                    <a:pt x="1676" y="494"/>
                    <a:pt x="1653" y="505"/>
                  </a:cubicBezTo>
                  <a:cubicBezTo>
                    <a:pt x="1642" y="505"/>
                    <a:pt x="1642" y="466"/>
                    <a:pt x="1613" y="466"/>
                  </a:cubicBezTo>
                  <a:cubicBezTo>
                    <a:pt x="1585" y="466"/>
                    <a:pt x="1562" y="409"/>
                    <a:pt x="1534" y="437"/>
                  </a:cubicBezTo>
                  <a:cubicBezTo>
                    <a:pt x="1511" y="460"/>
                    <a:pt x="1448" y="414"/>
                    <a:pt x="1448" y="386"/>
                  </a:cubicBezTo>
                  <a:cubicBezTo>
                    <a:pt x="1448" y="369"/>
                    <a:pt x="1471" y="329"/>
                    <a:pt x="1483" y="329"/>
                  </a:cubicBezTo>
                  <a:cubicBezTo>
                    <a:pt x="1443" y="329"/>
                    <a:pt x="1432" y="329"/>
                    <a:pt x="1409" y="363"/>
                  </a:cubicBezTo>
                  <a:cubicBezTo>
                    <a:pt x="1397" y="386"/>
                    <a:pt x="1409" y="466"/>
                    <a:pt x="1386" y="466"/>
                  </a:cubicBezTo>
                  <a:cubicBezTo>
                    <a:pt x="1346" y="466"/>
                    <a:pt x="1187" y="403"/>
                    <a:pt x="1261" y="352"/>
                  </a:cubicBezTo>
                  <a:cubicBezTo>
                    <a:pt x="1306" y="318"/>
                    <a:pt x="1312" y="301"/>
                    <a:pt x="1329" y="250"/>
                  </a:cubicBezTo>
                  <a:cubicBezTo>
                    <a:pt x="1329" y="204"/>
                    <a:pt x="1375" y="170"/>
                    <a:pt x="1358" y="113"/>
                  </a:cubicBezTo>
                  <a:cubicBezTo>
                    <a:pt x="1341" y="56"/>
                    <a:pt x="1272" y="74"/>
                    <a:pt x="1233" y="56"/>
                  </a:cubicBezTo>
                  <a:cubicBezTo>
                    <a:pt x="1204" y="39"/>
                    <a:pt x="1170" y="22"/>
                    <a:pt x="1142" y="34"/>
                  </a:cubicBezTo>
                  <a:cubicBezTo>
                    <a:pt x="1142" y="39"/>
                    <a:pt x="1136" y="51"/>
                    <a:pt x="1142" y="56"/>
                  </a:cubicBezTo>
                  <a:cubicBezTo>
                    <a:pt x="1142" y="96"/>
                    <a:pt x="1113" y="113"/>
                    <a:pt x="1079" y="85"/>
                  </a:cubicBezTo>
                  <a:cubicBezTo>
                    <a:pt x="1039" y="62"/>
                    <a:pt x="1062" y="39"/>
                    <a:pt x="1062" y="11"/>
                  </a:cubicBezTo>
                  <a:cubicBezTo>
                    <a:pt x="1062" y="11"/>
                    <a:pt x="1056" y="11"/>
                    <a:pt x="1056" y="5"/>
                  </a:cubicBezTo>
                  <a:cubicBezTo>
                    <a:pt x="1039" y="5"/>
                    <a:pt x="1022" y="0"/>
                    <a:pt x="1000" y="0"/>
                  </a:cubicBezTo>
                  <a:cubicBezTo>
                    <a:pt x="971" y="0"/>
                    <a:pt x="949" y="11"/>
                    <a:pt x="926" y="11"/>
                  </a:cubicBezTo>
                  <a:lnTo>
                    <a:pt x="926" y="11"/>
                  </a:lnTo>
                  <a:cubicBezTo>
                    <a:pt x="863" y="51"/>
                    <a:pt x="863" y="51"/>
                    <a:pt x="863" y="51"/>
                  </a:cubicBezTo>
                  <a:cubicBezTo>
                    <a:pt x="846" y="91"/>
                    <a:pt x="841" y="113"/>
                    <a:pt x="801" y="142"/>
                  </a:cubicBezTo>
                  <a:cubicBezTo>
                    <a:pt x="767" y="159"/>
                    <a:pt x="755" y="159"/>
                    <a:pt x="716" y="159"/>
                  </a:cubicBezTo>
                  <a:cubicBezTo>
                    <a:pt x="710" y="159"/>
                    <a:pt x="699" y="210"/>
                    <a:pt x="699" y="221"/>
                  </a:cubicBezTo>
                  <a:cubicBezTo>
                    <a:pt x="693" y="261"/>
                    <a:pt x="704" y="250"/>
                    <a:pt x="710" y="278"/>
                  </a:cubicBezTo>
                  <a:cubicBezTo>
                    <a:pt x="716" y="289"/>
                    <a:pt x="665" y="352"/>
                    <a:pt x="659" y="363"/>
                  </a:cubicBezTo>
                  <a:cubicBezTo>
                    <a:pt x="642" y="380"/>
                    <a:pt x="602" y="386"/>
                    <a:pt x="585" y="403"/>
                  </a:cubicBezTo>
                  <a:cubicBezTo>
                    <a:pt x="568" y="426"/>
                    <a:pt x="579" y="437"/>
                    <a:pt x="568" y="454"/>
                  </a:cubicBezTo>
                  <a:cubicBezTo>
                    <a:pt x="539" y="494"/>
                    <a:pt x="551" y="471"/>
                    <a:pt x="557" y="522"/>
                  </a:cubicBezTo>
                  <a:cubicBezTo>
                    <a:pt x="557" y="568"/>
                    <a:pt x="517" y="551"/>
                    <a:pt x="488" y="573"/>
                  </a:cubicBezTo>
                  <a:cubicBezTo>
                    <a:pt x="471" y="602"/>
                    <a:pt x="443" y="625"/>
                    <a:pt x="409" y="630"/>
                  </a:cubicBezTo>
                  <a:cubicBezTo>
                    <a:pt x="380" y="630"/>
                    <a:pt x="375" y="607"/>
                    <a:pt x="352" y="607"/>
                  </a:cubicBezTo>
                  <a:cubicBezTo>
                    <a:pt x="312" y="613"/>
                    <a:pt x="289" y="687"/>
                    <a:pt x="301" y="721"/>
                  </a:cubicBezTo>
                  <a:cubicBezTo>
                    <a:pt x="335" y="801"/>
                    <a:pt x="238" y="823"/>
                    <a:pt x="267" y="903"/>
                  </a:cubicBezTo>
                  <a:cubicBezTo>
                    <a:pt x="278" y="943"/>
                    <a:pt x="255" y="960"/>
                    <a:pt x="221" y="965"/>
                  </a:cubicBezTo>
                  <a:cubicBezTo>
                    <a:pt x="187" y="971"/>
                    <a:pt x="216" y="1022"/>
                    <a:pt x="216" y="1051"/>
                  </a:cubicBezTo>
                  <a:cubicBezTo>
                    <a:pt x="216" y="1079"/>
                    <a:pt x="221" y="1062"/>
                    <a:pt x="233" y="1056"/>
                  </a:cubicBezTo>
                  <a:cubicBezTo>
                    <a:pt x="238" y="1056"/>
                    <a:pt x="238" y="1091"/>
                    <a:pt x="238" y="1096"/>
                  </a:cubicBezTo>
                  <a:cubicBezTo>
                    <a:pt x="238" y="1113"/>
                    <a:pt x="221" y="1102"/>
                    <a:pt x="216" y="1107"/>
                  </a:cubicBezTo>
                  <a:cubicBezTo>
                    <a:pt x="204" y="1107"/>
                    <a:pt x="187" y="1125"/>
                    <a:pt x="176" y="1125"/>
                  </a:cubicBezTo>
                  <a:cubicBezTo>
                    <a:pt x="142" y="1136"/>
                    <a:pt x="142" y="1125"/>
                    <a:pt x="125" y="1102"/>
                  </a:cubicBezTo>
                  <a:cubicBezTo>
                    <a:pt x="102" y="1056"/>
                    <a:pt x="51" y="1125"/>
                    <a:pt x="34" y="1147"/>
                  </a:cubicBezTo>
                  <a:cubicBezTo>
                    <a:pt x="23" y="1153"/>
                    <a:pt x="0" y="1153"/>
                    <a:pt x="0" y="1164"/>
                  </a:cubicBezTo>
                  <a:cubicBezTo>
                    <a:pt x="0" y="1170"/>
                    <a:pt x="5" y="1204"/>
                    <a:pt x="11" y="1204"/>
                  </a:cubicBezTo>
                  <a:cubicBezTo>
                    <a:pt x="23" y="1210"/>
                    <a:pt x="34" y="1204"/>
                    <a:pt x="34" y="1221"/>
                  </a:cubicBezTo>
                  <a:cubicBezTo>
                    <a:pt x="34" y="1221"/>
                    <a:pt x="28" y="1250"/>
                    <a:pt x="39" y="1244"/>
                  </a:cubicBezTo>
                  <a:cubicBezTo>
                    <a:pt x="62" y="1227"/>
                    <a:pt x="68" y="1204"/>
                    <a:pt x="85" y="1181"/>
                  </a:cubicBezTo>
                  <a:cubicBezTo>
                    <a:pt x="91" y="1176"/>
                    <a:pt x="108" y="1193"/>
                    <a:pt x="108" y="1198"/>
                  </a:cubicBezTo>
                  <a:cubicBezTo>
                    <a:pt x="113" y="1204"/>
                    <a:pt x="113" y="1255"/>
                    <a:pt x="108" y="1267"/>
                  </a:cubicBezTo>
                  <a:cubicBezTo>
                    <a:pt x="96" y="1323"/>
                    <a:pt x="96" y="1323"/>
                    <a:pt x="96" y="1323"/>
                  </a:cubicBezTo>
                  <a:cubicBezTo>
                    <a:pt x="62" y="1369"/>
                    <a:pt x="62" y="1369"/>
                    <a:pt x="62" y="1369"/>
                  </a:cubicBezTo>
                  <a:lnTo>
                    <a:pt x="62" y="1369"/>
                  </a:lnTo>
                  <a:cubicBezTo>
                    <a:pt x="79" y="1369"/>
                    <a:pt x="96" y="1386"/>
                    <a:pt x="113" y="1392"/>
                  </a:cubicBezTo>
                  <a:cubicBezTo>
                    <a:pt x="170" y="1409"/>
                    <a:pt x="233" y="1443"/>
                    <a:pt x="278" y="1460"/>
                  </a:cubicBezTo>
                  <a:cubicBezTo>
                    <a:pt x="324" y="1482"/>
                    <a:pt x="466" y="1465"/>
                    <a:pt x="477" y="1522"/>
                  </a:cubicBezTo>
                  <a:cubicBezTo>
                    <a:pt x="505" y="1613"/>
                    <a:pt x="528" y="1573"/>
                    <a:pt x="608" y="1602"/>
                  </a:cubicBezTo>
                  <a:cubicBezTo>
                    <a:pt x="647" y="1619"/>
                    <a:pt x="670" y="1681"/>
                    <a:pt x="693" y="1710"/>
                  </a:cubicBezTo>
                  <a:cubicBezTo>
                    <a:pt x="750" y="1772"/>
                    <a:pt x="846" y="1795"/>
                    <a:pt x="920" y="1835"/>
                  </a:cubicBezTo>
                  <a:cubicBezTo>
                    <a:pt x="932" y="1840"/>
                    <a:pt x="954" y="1857"/>
                    <a:pt x="983" y="1874"/>
                  </a:cubicBezTo>
                  <a:cubicBezTo>
                    <a:pt x="949" y="1943"/>
                    <a:pt x="949" y="1943"/>
                    <a:pt x="949" y="1943"/>
                  </a:cubicBezTo>
                  <a:cubicBezTo>
                    <a:pt x="949" y="1977"/>
                    <a:pt x="926" y="1948"/>
                    <a:pt x="909" y="1943"/>
                  </a:cubicBezTo>
                  <a:cubicBezTo>
                    <a:pt x="886" y="1931"/>
                    <a:pt x="880" y="1954"/>
                    <a:pt x="863" y="1948"/>
                  </a:cubicBezTo>
                  <a:cubicBezTo>
                    <a:pt x="807" y="1909"/>
                    <a:pt x="824" y="1943"/>
                    <a:pt x="789" y="1971"/>
                  </a:cubicBezTo>
                  <a:cubicBezTo>
                    <a:pt x="761" y="2000"/>
                    <a:pt x="699" y="2062"/>
                    <a:pt x="710" y="2102"/>
                  </a:cubicBezTo>
                  <a:cubicBezTo>
                    <a:pt x="716" y="2130"/>
                    <a:pt x="721" y="2142"/>
                    <a:pt x="744" y="2153"/>
                  </a:cubicBezTo>
                  <a:cubicBezTo>
                    <a:pt x="773" y="2164"/>
                    <a:pt x="789" y="2159"/>
                    <a:pt x="795" y="2193"/>
                  </a:cubicBezTo>
                  <a:lnTo>
                    <a:pt x="795" y="2193"/>
                  </a:lnTo>
                  <a:cubicBezTo>
                    <a:pt x="807" y="2193"/>
                    <a:pt x="812" y="2193"/>
                    <a:pt x="824" y="2193"/>
                  </a:cubicBezTo>
                  <a:cubicBezTo>
                    <a:pt x="829" y="2193"/>
                    <a:pt x="835" y="2193"/>
                    <a:pt x="841" y="2198"/>
                  </a:cubicBezTo>
                  <a:cubicBezTo>
                    <a:pt x="852" y="2210"/>
                    <a:pt x="863" y="2198"/>
                    <a:pt x="880" y="2198"/>
                  </a:cubicBezTo>
                  <a:cubicBezTo>
                    <a:pt x="892" y="2198"/>
                    <a:pt x="897" y="2204"/>
                    <a:pt x="903" y="2215"/>
                  </a:cubicBezTo>
                  <a:cubicBezTo>
                    <a:pt x="926" y="2272"/>
                    <a:pt x="971" y="2244"/>
                    <a:pt x="1011" y="2244"/>
                  </a:cubicBezTo>
                  <a:cubicBezTo>
                    <a:pt x="1068" y="2244"/>
                    <a:pt x="1102" y="2352"/>
                    <a:pt x="1170" y="2323"/>
                  </a:cubicBezTo>
                  <a:cubicBezTo>
                    <a:pt x="1221" y="2306"/>
                    <a:pt x="1255" y="2295"/>
                    <a:pt x="1312" y="2295"/>
                  </a:cubicBezTo>
                  <a:cubicBezTo>
                    <a:pt x="1358" y="2295"/>
                    <a:pt x="1363" y="2244"/>
                    <a:pt x="1375" y="2204"/>
                  </a:cubicBezTo>
                  <a:cubicBezTo>
                    <a:pt x="1380" y="2193"/>
                    <a:pt x="1471" y="2068"/>
                    <a:pt x="1432" y="2073"/>
                  </a:cubicBezTo>
                  <a:cubicBezTo>
                    <a:pt x="1380" y="2079"/>
                    <a:pt x="1409" y="2045"/>
                    <a:pt x="1380" y="2022"/>
                  </a:cubicBezTo>
                  <a:cubicBezTo>
                    <a:pt x="1363" y="2011"/>
                    <a:pt x="1329" y="1977"/>
                    <a:pt x="1335" y="1954"/>
                  </a:cubicBezTo>
                  <a:cubicBezTo>
                    <a:pt x="1335" y="1926"/>
                    <a:pt x="1352" y="1897"/>
                    <a:pt x="1341" y="1874"/>
                  </a:cubicBezTo>
                  <a:cubicBezTo>
                    <a:pt x="1335" y="1857"/>
                    <a:pt x="1318" y="1846"/>
                    <a:pt x="1318" y="1829"/>
                  </a:cubicBezTo>
                  <a:cubicBezTo>
                    <a:pt x="1312" y="1823"/>
                    <a:pt x="1329" y="1801"/>
                    <a:pt x="1329" y="1789"/>
                  </a:cubicBezTo>
                  <a:cubicBezTo>
                    <a:pt x="1346" y="1750"/>
                    <a:pt x="1335" y="1721"/>
                    <a:pt x="1358" y="1681"/>
                  </a:cubicBezTo>
                  <a:cubicBezTo>
                    <a:pt x="1363" y="1670"/>
                    <a:pt x="1443" y="1579"/>
                    <a:pt x="1414" y="1573"/>
                  </a:cubicBezTo>
                  <a:cubicBezTo>
                    <a:pt x="1386" y="1573"/>
                    <a:pt x="1380" y="1556"/>
                    <a:pt x="1392" y="1539"/>
                  </a:cubicBezTo>
                  <a:cubicBezTo>
                    <a:pt x="1409" y="1516"/>
                    <a:pt x="1409" y="1482"/>
                    <a:pt x="1426" y="1465"/>
                  </a:cubicBezTo>
                  <a:cubicBezTo>
                    <a:pt x="1443" y="1437"/>
                    <a:pt x="1483" y="1437"/>
                    <a:pt x="1483" y="1397"/>
                  </a:cubicBezTo>
                  <a:cubicBezTo>
                    <a:pt x="1483" y="1380"/>
                    <a:pt x="1466" y="1352"/>
                    <a:pt x="1471" y="1335"/>
                  </a:cubicBezTo>
                  <a:cubicBezTo>
                    <a:pt x="1477" y="1318"/>
                    <a:pt x="1483" y="1278"/>
                    <a:pt x="1488" y="1267"/>
                  </a:cubicBezTo>
                  <a:cubicBezTo>
                    <a:pt x="1500" y="1255"/>
                    <a:pt x="1545" y="1312"/>
                    <a:pt x="1574" y="1267"/>
                  </a:cubicBezTo>
                  <a:cubicBezTo>
                    <a:pt x="1579" y="1255"/>
                    <a:pt x="1568" y="1244"/>
                    <a:pt x="1579" y="1227"/>
                  </a:cubicBezTo>
                  <a:cubicBezTo>
                    <a:pt x="1596" y="1210"/>
                    <a:pt x="1625" y="1210"/>
                    <a:pt x="1602" y="1181"/>
                  </a:cubicBezTo>
                  <a:cubicBezTo>
                    <a:pt x="1591" y="1159"/>
                    <a:pt x="1613" y="1164"/>
                    <a:pt x="1625" y="1164"/>
                  </a:cubicBezTo>
                  <a:cubicBezTo>
                    <a:pt x="1636" y="1170"/>
                    <a:pt x="1630" y="1125"/>
                    <a:pt x="1642" y="1113"/>
                  </a:cubicBezTo>
                  <a:cubicBezTo>
                    <a:pt x="1664" y="1102"/>
                    <a:pt x="1710" y="1119"/>
                    <a:pt x="1733" y="1113"/>
                  </a:cubicBezTo>
                  <a:cubicBezTo>
                    <a:pt x="1789" y="1136"/>
                    <a:pt x="1772" y="1079"/>
                    <a:pt x="1784" y="1051"/>
                  </a:cubicBezTo>
                  <a:cubicBezTo>
                    <a:pt x="1795" y="1005"/>
                    <a:pt x="1801" y="1028"/>
                    <a:pt x="1841" y="1022"/>
                  </a:cubicBezTo>
                  <a:cubicBezTo>
                    <a:pt x="1880" y="1017"/>
                    <a:pt x="1903" y="965"/>
                    <a:pt x="1932" y="948"/>
                  </a:cubicBezTo>
                  <a:cubicBezTo>
                    <a:pt x="1954" y="937"/>
                    <a:pt x="1977" y="926"/>
                    <a:pt x="1994" y="914"/>
                  </a:cubicBezTo>
                  <a:cubicBezTo>
                    <a:pt x="2034" y="886"/>
                    <a:pt x="1994" y="886"/>
                    <a:pt x="1994" y="857"/>
                  </a:cubicBezTo>
                  <a:cubicBezTo>
                    <a:pt x="2005" y="846"/>
                    <a:pt x="1988" y="812"/>
                    <a:pt x="2000" y="795"/>
                  </a:cubicBezTo>
                  <a:cubicBezTo>
                    <a:pt x="2011" y="784"/>
                    <a:pt x="2022" y="772"/>
                    <a:pt x="2028" y="755"/>
                  </a:cubicBezTo>
                  <a:cubicBezTo>
                    <a:pt x="2045" y="733"/>
                    <a:pt x="2045" y="698"/>
                    <a:pt x="2068" y="681"/>
                  </a:cubicBezTo>
                  <a:cubicBezTo>
                    <a:pt x="2091" y="659"/>
                    <a:pt x="2125" y="659"/>
                    <a:pt x="2159" y="659"/>
                  </a:cubicBezTo>
                  <a:close/>
                  <a:moveTo>
                    <a:pt x="1636" y="1505"/>
                  </a:moveTo>
                  <a:lnTo>
                    <a:pt x="1636" y="1505"/>
                  </a:lnTo>
                  <a:cubicBezTo>
                    <a:pt x="1625" y="1511"/>
                    <a:pt x="1625" y="1511"/>
                    <a:pt x="1625" y="1511"/>
                  </a:cubicBezTo>
                  <a:cubicBezTo>
                    <a:pt x="1619" y="1516"/>
                    <a:pt x="1608" y="1528"/>
                    <a:pt x="1596" y="1522"/>
                  </a:cubicBezTo>
                  <a:cubicBezTo>
                    <a:pt x="1596" y="1522"/>
                    <a:pt x="1596" y="1511"/>
                    <a:pt x="1602" y="1505"/>
                  </a:cubicBezTo>
                  <a:cubicBezTo>
                    <a:pt x="1608" y="1494"/>
                    <a:pt x="1608" y="1477"/>
                    <a:pt x="1619" y="1465"/>
                  </a:cubicBezTo>
                  <a:cubicBezTo>
                    <a:pt x="1625" y="1460"/>
                    <a:pt x="1642" y="1443"/>
                    <a:pt x="1642" y="1460"/>
                  </a:cubicBezTo>
                  <a:cubicBezTo>
                    <a:pt x="1642" y="1471"/>
                    <a:pt x="1642" y="1477"/>
                    <a:pt x="1642" y="1482"/>
                  </a:cubicBezTo>
                  <a:cubicBezTo>
                    <a:pt x="1636" y="1488"/>
                    <a:pt x="1636" y="1494"/>
                    <a:pt x="1636" y="1505"/>
                  </a:cubicBezTo>
                  <a:close/>
                  <a:moveTo>
                    <a:pt x="1738" y="1403"/>
                  </a:moveTo>
                  <a:lnTo>
                    <a:pt x="1738" y="1403"/>
                  </a:lnTo>
                  <a:cubicBezTo>
                    <a:pt x="1738" y="1414"/>
                    <a:pt x="1738" y="1414"/>
                    <a:pt x="1738" y="1414"/>
                  </a:cubicBezTo>
                  <a:cubicBezTo>
                    <a:pt x="1738" y="1437"/>
                    <a:pt x="1784" y="1460"/>
                    <a:pt x="1744" y="1460"/>
                  </a:cubicBezTo>
                  <a:cubicBezTo>
                    <a:pt x="1721" y="1460"/>
                    <a:pt x="1687" y="1465"/>
                    <a:pt x="1676" y="1448"/>
                  </a:cubicBezTo>
                  <a:cubicBezTo>
                    <a:pt x="1664" y="1431"/>
                    <a:pt x="1682" y="1414"/>
                    <a:pt x="1687" y="1403"/>
                  </a:cubicBezTo>
                  <a:cubicBezTo>
                    <a:pt x="1687" y="1397"/>
                    <a:pt x="1687" y="1392"/>
                    <a:pt x="1693" y="1386"/>
                  </a:cubicBezTo>
                  <a:cubicBezTo>
                    <a:pt x="1710" y="1357"/>
                    <a:pt x="1721" y="1403"/>
                    <a:pt x="1738" y="1403"/>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6" name="Freeform 153"/>
            <p:cNvSpPr>
              <a:spLocks noChangeArrowheads="1"/>
            </p:cNvSpPr>
            <p:nvPr/>
          </p:nvSpPr>
          <p:spPr bwMode="auto">
            <a:xfrm>
              <a:off x="16693803" y="3403599"/>
              <a:ext cx="1454958" cy="1168314"/>
            </a:xfrm>
            <a:custGeom>
              <a:avLst/>
              <a:gdLst>
                <a:gd name="T0" fmla="*/ 96 w 2103"/>
                <a:gd name="T1" fmla="*/ 517 h 1689"/>
                <a:gd name="T2" fmla="*/ 272 w 2103"/>
                <a:gd name="T3" fmla="*/ 478 h 1689"/>
                <a:gd name="T4" fmla="*/ 363 w 2103"/>
                <a:gd name="T5" fmla="*/ 489 h 1689"/>
                <a:gd name="T6" fmla="*/ 363 w 2103"/>
                <a:gd name="T7" fmla="*/ 642 h 1689"/>
                <a:gd name="T8" fmla="*/ 460 w 2103"/>
                <a:gd name="T9" fmla="*/ 756 h 1689"/>
                <a:gd name="T10" fmla="*/ 562 w 2103"/>
                <a:gd name="T11" fmla="*/ 852 h 1689"/>
                <a:gd name="T12" fmla="*/ 369 w 2103"/>
                <a:gd name="T13" fmla="*/ 926 h 1689"/>
                <a:gd name="T14" fmla="*/ 255 w 2103"/>
                <a:gd name="T15" fmla="*/ 875 h 1689"/>
                <a:gd name="T16" fmla="*/ 255 w 2103"/>
                <a:gd name="T17" fmla="*/ 1051 h 1689"/>
                <a:gd name="T18" fmla="*/ 375 w 2103"/>
                <a:gd name="T19" fmla="*/ 989 h 1689"/>
                <a:gd name="T20" fmla="*/ 352 w 2103"/>
                <a:gd name="T21" fmla="*/ 1091 h 1689"/>
                <a:gd name="T22" fmla="*/ 471 w 2103"/>
                <a:gd name="T23" fmla="*/ 1159 h 1689"/>
                <a:gd name="T24" fmla="*/ 681 w 2103"/>
                <a:gd name="T25" fmla="*/ 1318 h 1689"/>
                <a:gd name="T26" fmla="*/ 710 w 2103"/>
                <a:gd name="T27" fmla="*/ 1375 h 1689"/>
                <a:gd name="T28" fmla="*/ 755 w 2103"/>
                <a:gd name="T29" fmla="*/ 1489 h 1689"/>
                <a:gd name="T30" fmla="*/ 926 w 2103"/>
                <a:gd name="T31" fmla="*/ 1460 h 1689"/>
                <a:gd name="T32" fmla="*/ 1028 w 2103"/>
                <a:gd name="T33" fmla="*/ 1608 h 1689"/>
                <a:gd name="T34" fmla="*/ 1238 w 2103"/>
                <a:gd name="T35" fmla="*/ 1614 h 1689"/>
                <a:gd name="T36" fmla="*/ 1284 w 2103"/>
                <a:gd name="T37" fmla="*/ 1443 h 1689"/>
                <a:gd name="T38" fmla="*/ 1210 w 2103"/>
                <a:gd name="T39" fmla="*/ 1466 h 1689"/>
                <a:gd name="T40" fmla="*/ 1210 w 2103"/>
                <a:gd name="T41" fmla="*/ 1392 h 1689"/>
                <a:gd name="T42" fmla="*/ 1392 w 2103"/>
                <a:gd name="T43" fmla="*/ 1352 h 1689"/>
                <a:gd name="T44" fmla="*/ 1392 w 2103"/>
                <a:gd name="T45" fmla="*/ 1296 h 1689"/>
                <a:gd name="T46" fmla="*/ 1477 w 2103"/>
                <a:gd name="T47" fmla="*/ 966 h 1689"/>
                <a:gd name="T48" fmla="*/ 1664 w 2103"/>
                <a:gd name="T49" fmla="*/ 818 h 1689"/>
                <a:gd name="T50" fmla="*/ 1761 w 2103"/>
                <a:gd name="T51" fmla="*/ 648 h 1689"/>
                <a:gd name="T52" fmla="*/ 1875 w 2103"/>
                <a:gd name="T53" fmla="*/ 466 h 1689"/>
                <a:gd name="T54" fmla="*/ 2039 w 2103"/>
                <a:gd name="T55" fmla="*/ 296 h 1689"/>
                <a:gd name="T56" fmla="*/ 2079 w 2103"/>
                <a:gd name="T57" fmla="*/ 199 h 1689"/>
                <a:gd name="T58" fmla="*/ 2028 w 2103"/>
                <a:gd name="T59" fmla="*/ 120 h 1689"/>
                <a:gd name="T60" fmla="*/ 1608 w 2103"/>
                <a:gd name="T61" fmla="*/ 273 h 1689"/>
                <a:gd name="T62" fmla="*/ 1261 w 2103"/>
                <a:gd name="T63" fmla="*/ 216 h 1689"/>
                <a:gd name="T64" fmla="*/ 943 w 2103"/>
                <a:gd name="T65" fmla="*/ 74 h 1689"/>
                <a:gd name="T66" fmla="*/ 699 w 2103"/>
                <a:gd name="T67" fmla="*/ 40 h 1689"/>
                <a:gd name="T68" fmla="*/ 522 w 2103"/>
                <a:gd name="T69" fmla="*/ 216 h 1689"/>
                <a:gd name="T70" fmla="*/ 369 w 2103"/>
                <a:gd name="T71" fmla="*/ 165 h 1689"/>
                <a:gd name="T72" fmla="*/ 312 w 2103"/>
                <a:gd name="T73" fmla="*/ 273 h 1689"/>
                <a:gd name="T74" fmla="*/ 255 w 2103"/>
                <a:gd name="T75" fmla="*/ 250 h 1689"/>
                <a:gd name="T76" fmla="*/ 108 w 2103"/>
                <a:gd name="T77" fmla="*/ 307 h 1689"/>
                <a:gd name="T78" fmla="*/ 5 w 2103"/>
                <a:gd name="T79" fmla="*/ 375 h 1689"/>
                <a:gd name="T80" fmla="*/ 34 w 2103"/>
                <a:gd name="T81" fmla="*/ 540 h 1689"/>
                <a:gd name="T82" fmla="*/ 221 w 2103"/>
                <a:gd name="T83" fmla="*/ 398 h 1689"/>
                <a:gd name="T84" fmla="*/ 182 w 2103"/>
                <a:gd name="T85" fmla="*/ 336 h 1689"/>
                <a:gd name="T86" fmla="*/ 244 w 2103"/>
                <a:gd name="T87" fmla="*/ 341 h 1689"/>
                <a:gd name="T88" fmla="*/ 1062 w 2103"/>
                <a:gd name="T89" fmla="*/ 1239 h 1689"/>
                <a:gd name="T90" fmla="*/ 1102 w 2103"/>
                <a:gd name="T91" fmla="*/ 1313 h 1689"/>
                <a:gd name="T92" fmla="*/ 1085 w 2103"/>
                <a:gd name="T93" fmla="*/ 1347 h 1689"/>
                <a:gd name="T94" fmla="*/ 841 w 2103"/>
                <a:gd name="T95" fmla="*/ 1313 h 1689"/>
                <a:gd name="T96" fmla="*/ 767 w 2103"/>
                <a:gd name="T97" fmla="*/ 1108 h 1689"/>
                <a:gd name="T98" fmla="*/ 1056 w 2103"/>
                <a:gd name="T99" fmla="*/ 1176 h 1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3" h="1689">
                  <a:moveTo>
                    <a:pt x="34" y="540"/>
                  </a:moveTo>
                  <a:lnTo>
                    <a:pt x="34" y="540"/>
                  </a:lnTo>
                  <a:cubicBezTo>
                    <a:pt x="96" y="517"/>
                    <a:pt x="96" y="517"/>
                    <a:pt x="96" y="517"/>
                  </a:cubicBezTo>
                  <a:cubicBezTo>
                    <a:pt x="119" y="512"/>
                    <a:pt x="147" y="483"/>
                    <a:pt x="170" y="472"/>
                  </a:cubicBezTo>
                  <a:cubicBezTo>
                    <a:pt x="187" y="466"/>
                    <a:pt x="193" y="438"/>
                    <a:pt x="216" y="432"/>
                  </a:cubicBezTo>
                  <a:cubicBezTo>
                    <a:pt x="233" y="421"/>
                    <a:pt x="255" y="466"/>
                    <a:pt x="272" y="478"/>
                  </a:cubicBezTo>
                  <a:cubicBezTo>
                    <a:pt x="301" y="489"/>
                    <a:pt x="335" y="478"/>
                    <a:pt x="363" y="478"/>
                  </a:cubicBezTo>
                  <a:cubicBezTo>
                    <a:pt x="363" y="478"/>
                    <a:pt x="363" y="478"/>
                    <a:pt x="369" y="478"/>
                  </a:cubicBezTo>
                  <a:cubicBezTo>
                    <a:pt x="369" y="483"/>
                    <a:pt x="369" y="489"/>
                    <a:pt x="363" y="489"/>
                  </a:cubicBezTo>
                  <a:cubicBezTo>
                    <a:pt x="363" y="506"/>
                    <a:pt x="324" y="540"/>
                    <a:pt x="324" y="563"/>
                  </a:cubicBezTo>
                  <a:cubicBezTo>
                    <a:pt x="324" y="591"/>
                    <a:pt x="369" y="591"/>
                    <a:pt x="392" y="597"/>
                  </a:cubicBezTo>
                  <a:cubicBezTo>
                    <a:pt x="392" y="614"/>
                    <a:pt x="363" y="620"/>
                    <a:pt x="363" y="642"/>
                  </a:cubicBezTo>
                  <a:cubicBezTo>
                    <a:pt x="380" y="688"/>
                    <a:pt x="380" y="711"/>
                    <a:pt x="335" y="722"/>
                  </a:cubicBezTo>
                  <a:cubicBezTo>
                    <a:pt x="335" y="745"/>
                    <a:pt x="397" y="750"/>
                    <a:pt x="409" y="756"/>
                  </a:cubicBezTo>
                  <a:cubicBezTo>
                    <a:pt x="432" y="767"/>
                    <a:pt x="432" y="767"/>
                    <a:pt x="460" y="756"/>
                  </a:cubicBezTo>
                  <a:cubicBezTo>
                    <a:pt x="477" y="756"/>
                    <a:pt x="488" y="796"/>
                    <a:pt x="494" y="813"/>
                  </a:cubicBezTo>
                  <a:cubicBezTo>
                    <a:pt x="500" y="824"/>
                    <a:pt x="511" y="830"/>
                    <a:pt x="522" y="836"/>
                  </a:cubicBezTo>
                  <a:cubicBezTo>
                    <a:pt x="528" y="841"/>
                    <a:pt x="562" y="847"/>
                    <a:pt x="562" y="852"/>
                  </a:cubicBezTo>
                  <a:cubicBezTo>
                    <a:pt x="579" y="858"/>
                    <a:pt x="528" y="904"/>
                    <a:pt x="522" y="909"/>
                  </a:cubicBezTo>
                  <a:cubicBezTo>
                    <a:pt x="522" y="921"/>
                    <a:pt x="437" y="966"/>
                    <a:pt x="426" y="960"/>
                  </a:cubicBezTo>
                  <a:cubicBezTo>
                    <a:pt x="409" y="955"/>
                    <a:pt x="380" y="938"/>
                    <a:pt x="369" y="926"/>
                  </a:cubicBezTo>
                  <a:cubicBezTo>
                    <a:pt x="358" y="909"/>
                    <a:pt x="369" y="887"/>
                    <a:pt x="363" y="870"/>
                  </a:cubicBezTo>
                  <a:cubicBezTo>
                    <a:pt x="341" y="864"/>
                    <a:pt x="312" y="858"/>
                    <a:pt x="295" y="858"/>
                  </a:cubicBezTo>
                  <a:cubicBezTo>
                    <a:pt x="267" y="852"/>
                    <a:pt x="267" y="847"/>
                    <a:pt x="255" y="875"/>
                  </a:cubicBezTo>
                  <a:cubicBezTo>
                    <a:pt x="250" y="887"/>
                    <a:pt x="244" y="904"/>
                    <a:pt x="227" y="921"/>
                  </a:cubicBezTo>
                  <a:cubicBezTo>
                    <a:pt x="199" y="949"/>
                    <a:pt x="193" y="960"/>
                    <a:pt x="227" y="995"/>
                  </a:cubicBezTo>
                  <a:cubicBezTo>
                    <a:pt x="244" y="1012"/>
                    <a:pt x="244" y="1029"/>
                    <a:pt x="255" y="1051"/>
                  </a:cubicBezTo>
                  <a:cubicBezTo>
                    <a:pt x="272" y="1068"/>
                    <a:pt x="295" y="1046"/>
                    <a:pt x="306" y="1034"/>
                  </a:cubicBezTo>
                  <a:cubicBezTo>
                    <a:pt x="318" y="1023"/>
                    <a:pt x="329" y="1023"/>
                    <a:pt x="341" y="1017"/>
                  </a:cubicBezTo>
                  <a:cubicBezTo>
                    <a:pt x="352" y="1006"/>
                    <a:pt x="358" y="989"/>
                    <a:pt x="375" y="989"/>
                  </a:cubicBezTo>
                  <a:cubicBezTo>
                    <a:pt x="409" y="995"/>
                    <a:pt x="409" y="995"/>
                    <a:pt x="409" y="995"/>
                  </a:cubicBezTo>
                  <a:cubicBezTo>
                    <a:pt x="409" y="1000"/>
                    <a:pt x="409" y="1000"/>
                    <a:pt x="409" y="1000"/>
                  </a:cubicBezTo>
                  <a:cubicBezTo>
                    <a:pt x="392" y="1023"/>
                    <a:pt x="352" y="1063"/>
                    <a:pt x="352" y="1091"/>
                  </a:cubicBezTo>
                  <a:cubicBezTo>
                    <a:pt x="363" y="1102"/>
                    <a:pt x="380" y="1097"/>
                    <a:pt x="386" y="1114"/>
                  </a:cubicBezTo>
                  <a:cubicBezTo>
                    <a:pt x="380" y="1154"/>
                    <a:pt x="380" y="1154"/>
                    <a:pt x="380" y="1154"/>
                  </a:cubicBezTo>
                  <a:cubicBezTo>
                    <a:pt x="426" y="1154"/>
                    <a:pt x="471" y="1154"/>
                    <a:pt x="471" y="1159"/>
                  </a:cubicBezTo>
                  <a:cubicBezTo>
                    <a:pt x="488" y="1171"/>
                    <a:pt x="517" y="1210"/>
                    <a:pt x="556" y="1239"/>
                  </a:cubicBezTo>
                  <a:cubicBezTo>
                    <a:pt x="602" y="1262"/>
                    <a:pt x="653" y="1273"/>
                    <a:pt x="659" y="1279"/>
                  </a:cubicBezTo>
                  <a:cubicBezTo>
                    <a:pt x="664" y="1284"/>
                    <a:pt x="681" y="1318"/>
                    <a:pt x="681" y="1318"/>
                  </a:cubicBezTo>
                  <a:cubicBezTo>
                    <a:pt x="699" y="1352"/>
                    <a:pt x="699" y="1352"/>
                    <a:pt x="699" y="1352"/>
                  </a:cubicBezTo>
                  <a:cubicBezTo>
                    <a:pt x="710" y="1375"/>
                    <a:pt x="710" y="1375"/>
                    <a:pt x="710" y="1375"/>
                  </a:cubicBezTo>
                  <a:lnTo>
                    <a:pt x="710" y="1375"/>
                  </a:lnTo>
                  <a:cubicBezTo>
                    <a:pt x="738" y="1387"/>
                    <a:pt x="738" y="1387"/>
                    <a:pt x="738" y="1387"/>
                  </a:cubicBezTo>
                  <a:cubicBezTo>
                    <a:pt x="738" y="1404"/>
                    <a:pt x="733" y="1421"/>
                    <a:pt x="761" y="1421"/>
                  </a:cubicBezTo>
                  <a:cubicBezTo>
                    <a:pt x="761" y="1449"/>
                    <a:pt x="738" y="1472"/>
                    <a:pt x="755" y="1489"/>
                  </a:cubicBezTo>
                  <a:cubicBezTo>
                    <a:pt x="778" y="1512"/>
                    <a:pt x="829" y="1455"/>
                    <a:pt x="829" y="1432"/>
                  </a:cubicBezTo>
                  <a:cubicBezTo>
                    <a:pt x="835" y="1404"/>
                    <a:pt x="858" y="1392"/>
                    <a:pt x="880" y="1421"/>
                  </a:cubicBezTo>
                  <a:cubicBezTo>
                    <a:pt x="892" y="1432"/>
                    <a:pt x="926" y="1432"/>
                    <a:pt x="926" y="1460"/>
                  </a:cubicBezTo>
                  <a:cubicBezTo>
                    <a:pt x="926" y="1523"/>
                    <a:pt x="926" y="1523"/>
                    <a:pt x="926" y="1523"/>
                  </a:cubicBezTo>
                  <a:cubicBezTo>
                    <a:pt x="926" y="1563"/>
                    <a:pt x="960" y="1574"/>
                    <a:pt x="977" y="1614"/>
                  </a:cubicBezTo>
                  <a:cubicBezTo>
                    <a:pt x="988" y="1637"/>
                    <a:pt x="1005" y="1591"/>
                    <a:pt x="1028" y="1608"/>
                  </a:cubicBezTo>
                  <a:cubicBezTo>
                    <a:pt x="1068" y="1637"/>
                    <a:pt x="1051" y="1688"/>
                    <a:pt x="1102" y="1614"/>
                  </a:cubicBezTo>
                  <a:cubicBezTo>
                    <a:pt x="1147" y="1546"/>
                    <a:pt x="1187" y="1631"/>
                    <a:pt x="1238" y="1614"/>
                  </a:cubicBezTo>
                  <a:lnTo>
                    <a:pt x="1238" y="1614"/>
                  </a:lnTo>
                  <a:cubicBezTo>
                    <a:pt x="1272" y="1568"/>
                    <a:pt x="1272" y="1568"/>
                    <a:pt x="1272" y="1568"/>
                  </a:cubicBezTo>
                  <a:cubicBezTo>
                    <a:pt x="1284" y="1512"/>
                    <a:pt x="1284" y="1512"/>
                    <a:pt x="1284" y="1512"/>
                  </a:cubicBezTo>
                  <a:cubicBezTo>
                    <a:pt x="1289" y="1500"/>
                    <a:pt x="1289" y="1449"/>
                    <a:pt x="1284" y="1443"/>
                  </a:cubicBezTo>
                  <a:cubicBezTo>
                    <a:pt x="1284" y="1438"/>
                    <a:pt x="1267" y="1421"/>
                    <a:pt x="1261" y="1426"/>
                  </a:cubicBezTo>
                  <a:cubicBezTo>
                    <a:pt x="1244" y="1449"/>
                    <a:pt x="1238" y="1472"/>
                    <a:pt x="1215" y="1489"/>
                  </a:cubicBezTo>
                  <a:cubicBezTo>
                    <a:pt x="1204" y="1495"/>
                    <a:pt x="1210" y="1466"/>
                    <a:pt x="1210" y="1466"/>
                  </a:cubicBezTo>
                  <a:cubicBezTo>
                    <a:pt x="1210" y="1449"/>
                    <a:pt x="1199" y="1455"/>
                    <a:pt x="1187" y="1449"/>
                  </a:cubicBezTo>
                  <a:cubicBezTo>
                    <a:pt x="1181" y="1449"/>
                    <a:pt x="1176" y="1415"/>
                    <a:pt x="1176" y="1409"/>
                  </a:cubicBezTo>
                  <a:cubicBezTo>
                    <a:pt x="1176" y="1398"/>
                    <a:pt x="1199" y="1398"/>
                    <a:pt x="1210" y="1392"/>
                  </a:cubicBezTo>
                  <a:cubicBezTo>
                    <a:pt x="1227" y="1370"/>
                    <a:pt x="1278" y="1301"/>
                    <a:pt x="1301" y="1347"/>
                  </a:cubicBezTo>
                  <a:cubicBezTo>
                    <a:pt x="1318" y="1370"/>
                    <a:pt x="1318" y="1381"/>
                    <a:pt x="1352" y="1370"/>
                  </a:cubicBezTo>
                  <a:cubicBezTo>
                    <a:pt x="1363" y="1370"/>
                    <a:pt x="1380" y="1352"/>
                    <a:pt x="1392" y="1352"/>
                  </a:cubicBezTo>
                  <a:cubicBezTo>
                    <a:pt x="1397" y="1347"/>
                    <a:pt x="1414" y="1358"/>
                    <a:pt x="1414" y="1341"/>
                  </a:cubicBezTo>
                  <a:cubicBezTo>
                    <a:pt x="1414" y="1336"/>
                    <a:pt x="1414" y="1301"/>
                    <a:pt x="1409" y="1301"/>
                  </a:cubicBezTo>
                  <a:cubicBezTo>
                    <a:pt x="1397" y="1307"/>
                    <a:pt x="1392" y="1324"/>
                    <a:pt x="1392" y="1296"/>
                  </a:cubicBezTo>
                  <a:cubicBezTo>
                    <a:pt x="1392" y="1267"/>
                    <a:pt x="1363" y="1216"/>
                    <a:pt x="1397" y="1210"/>
                  </a:cubicBezTo>
                  <a:cubicBezTo>
                    <a:pt x="1431" y="1205"/>
                    <a:pt x="1454" y="1188"/>
                    <a:pt x="1443" y="1148"/>
                  </a:cubicBezTo>
                  <a:cubicBezTo>
                    <a:pt x="1414" y="1068"/>
                    <a:pt x="1511" y="1046"/>
                    <a:pt x="1477" y="966"/>
                  </a:cubicBezTo>
                  <a:cubicBezTo>
                    <a:pt x="1465" y="932"/>
                    <a:pt x="1488" y="858"/>
                    <a:pt x="1528" y="852"/>
                  </a:cubicBezTo>
                  <a:cubicBezTo>
                    <a:pt x="1551" y="852"/>
                    <a:pt x="1556" y="875"/>
                    <a:pt x="1585" y="875"/>
                  </a:cubicBezTo>
                  <a:cubicBezTo>
                    <a:pt x="1619" y="870"/>
                    <a:pt x="1647" y="847"/>
                    <a:pt x="1664" y="818"/>
                  </a:cubicBezTo>
                  <a:cubicBezTo>
                    <a:pt x="1693" y="796"/>
                    <a:pt x="1733" y="813"/>
                    <a:pt x="1733" y="767"/>
                  </a:cubicBezTo>
                  <a:cubicBezTo>
                    <a:pt x="1727" y="716"/>
                    <a:pt x="1715" y="739"/>
                    <a:pt x="1744" y="699"/>
                  </a:cubicBezTo>
                  <a:cubicBezTo>
                    <a:pt x="1755" y="682"/>
                    <a:pt x="1744" y="671"/>
                    <a:pt x="1761" y="648"/>
                  </a:cubicBezTo>
                  <a:cubicBezTo>
                    <a:pt x="1778" y="631"/>
                    <a:pt x="1818" y="625"/>
                    <a:pt x="1835" y="608"/>
                  </a:cubicBezTo>
                  <a:cubicBezTo>
                    <a:pt x="1841" y="597"/>
                    <a:pt x="1892" y="534"/>
                    <a:pt x="1886" y="523"/>
                  </a:cubicBezTo>
                  <a:cubicBezTo>
                    <a:pt x="1880" y="495"/>
                    <a:pt x="1869" y="506"/>
                    <a:pt x="1875" y="466"/>
                  </a:cubicBezTo>
                  <a:cubicBezTo>
                    <a:pt x="1875" y="455"/>
                    <a:pt x="1886" y="404"/>
                    <a:pt x="1892" y="404"/>
                  </a:cubicBezTo>
                  <a:cubicBezTo>
                    <a:pt x="1931" y="404"/>
                    <a:pt x="1943" y="404"/>
                    <a:pt x="1977" y="387"/>
                  </a:cubicBezTo>
                  <a:cubicBezTo>
                    <a:pt x="2017" y="358"/>
                    <a:pt x="2022" y="336"/>
                    <a:pt x="2039" y="296"/>
                  </a:cubicBezTo>
                  <a:cubicBezTo>
                    <a:pt x="2102" y="256"/>
                    <a:pt x="2102" y="256"/>
                    <a:pt x="2102" y="256"/>
                  </a:cubicBezTo>
                  <a:lnTo>
                    <a:pt x="2102" y="256"/>
                  </a:lnTo>
                  <a:cubicBezTo>
                    <a:pt x="2096" y="233"/>
                    <a:pt x="2102" y="211"/>
                    <a:pt x="2079" y="199"/>
                  </a:cubicBezTo>
                  <a:cubicBezTo>
                    <a:pt x="2051" y="188"/>
                    <a:pt x="2039" y="182"/>
                    <a:pt x="2039" y="154"/>
                  </a:cubicBezTo>
                  <a:cubicBezTo>
                    <a:pt x="2045" y="148"/>
                    <a:pt x="2034" y="125"/>
                    <a:pt x="2028" y="120"/>
                  </a:cubicBezTo>
                  <a:lnTo>
                    <a:pt x="2028" y="120"/>
                  </a:lnTo>
                  <a:cubicBezTo>
                    <a:pt x="1965" y="108"/>
                    <a:pt x="1926" y="193"/>
                    <a:pt x="1869" y="205"/>
                  </a:cubicBezTo>
                  <a:cubicBezTo>
                    <a:pt x="1767" y="233"/>
                    <a:pt x="1767" y="233"/>
                    <a:pt x="1767" y="233"/>
                  </a:cubicBezTo>
                  <a:cubicBezTo>
                    <a:pt x="1733" y="245"/>
                    <a:pt x="1647" y="267"/>
                    <a:pt x="1608" y="273"/>
                  </a:cubicBezTo>
                  <a:cubicBezTo>
                    <a:pt x="1551" y="279"/>
                    <a:pt x="1522" y="262"/>
                    <a:pt x="1471" y="256"/>
                  </a:cubicBezTo>
                  <a:cubicBezTo>
                    <a:pt x="1443" y="256"/>
                    <a:pt x="1420" y="284"/>
                    <a:pt x="1380" y="279"/>
                  </a:cubicBezTo>
                  <a:cubicBezTo>
                    <a:pt x="1341" y="267"/>
                    <a:pt x="1295" y="245"/>
                    <a:pt x="1261" y="216"/>
                  </a:cubicBezTo>
                  <a:cubicBezTo>
                    <a:pt x="1221" y="188"/>
                    <a:pt x="1170" y="182"/>
                    <a:pt x="1125" y="142"/>
                  </a:cubicBezTo>
                  <a:cubicBezTo>
                    <a:pt x="1102" y="120"/>
                    <a:pt x="1085" y="120"/>
                    <a:pt x="1051" y="108"/>
                  </a:cubicBezTo>
                  <a:cubicBezTo>
                    <a:pt x="1005" y="103"/>
                    <a:pt x="1000" y="63"/>
                    <a:pt x="943" y="74"/>
                  </a:cubicBezTo>
                  <a:cubicBezTo>
                    <a:pt x="920" y="80"/>
                    <a:pt x="863" y="57"/>
                    <a:pt x="852" y="29"/>
                  </a:cubicBezTo>
                  <a:cubicBezTo>
                    <a:pt x="841" y="0"/>
                    <a:pt x="852" y="0"/>
                    <a:pt x="812" y="17"/>
                  </a:cubicBezTo>
                  <a:cubicBezTo>
                    <a:pt x="767" y="34"/>
                    <a:pt x="750" y="40"/>
                    <a:pt x="699" y="40"/>
                  </a:cubicBezTo>
                  <a:cubicBezTo>
                    <a:pt x="619" y="40"/>
                    <a:pt x="630" y="23"/>
                    <a:pt x="573" y="86"/>
                  </a:cubicBezTo>
                  <a:cubicBezTo>
                    <a:pt x="556" y="108"/>
                    <a:pt x="517" y="114"/>
                    <a:pt x="505" y="142"/>
                  </a:cubicBezTo>
                  <a:cubicBezTo>
                    <a:pt x="494" y="165"/>
                    <a:pt x="522" y="193"/>
                    <a:pt x="522" y="216"/>
                  </a:cubicBezTo>
                  <a:cubicBezTo>
                    <a:pt x="483" y="216"/>
                    <a:pt x="443" y="148"/>
                    <a:pt x="397" y="165"/>
                  </a:cubicBezTo>
                  <a:cubicBezTo>
                    <a:pt x="380" y="171"/>
                    <a:pt x="375" y="171"/>
                    <a:pt x="369" y="165"/>
                  </a:cubicBezTo>
                  <a:lnTo>
                    <a:pt x="369" y="165"/>
                  </a:lnTo>
                  <a:cubicBezTo>
                    <a:pt x="363" y="216"/>
                    <a:pt x="363" y="216"/>
                    <a:pt x="363" y="216"/>
                  </a:cubicBezTo>
                  <a:cubicBezTo>
                    <a:pt x="369" y="233"/>
                    <a:pt x="363" y="245"/>
                    <a:pt x="358" y="256"/>
                  </a:cubicBezTo>
                  <a:cubicBezTo>
                    <a:pt x="346" y="262"/>
                    <a:pt x="318" y="267"/>
                    <a:pt x="312" y="273"/>
                  </a:cubicBezTo>
                  <a:cubicBezTo>
                    <a:pt x="312" y="273"/>
                    <a:pt x="312" y="279"/>
                    <a:pt x="306" y="279"/>
                  </a:cubicBezTo>
                  <a:cubicBezTo>
                    <a:pt x="301" y="319"/>
                    <a:pt x="261" y="262"/>
                    <a:pt x="261" y="250"/>
                  </a:cubicBezTo>
                  <a:lnTo>
                    <a:pt x="255" y="250"/>
                  </a:lnTo>
                  <a:cubicBezTo>
                    <a:pt x="250" y="267"/>
                    <a:pt x="210" y="290"/>
                    <a:pt x="199" y="279"/>
                  </a:cubicBezTo>
                  <a:cubicBezTo>
                    <a:pt x="182" y="262"/>
                    <a:pt x="164" y="267"/>
                    <a:pt x="136" y="267"/>
                  </a:cubicBezTo>
                  <a:cubicBezTo>
                    <a:pt x="130" y="296"/>
                    <a:pt x="142" y="307"/>
                    <a:pt x="108" y="307"/>
                  </a:cubicBezTo>
                  <a:cubicBezTo>
                    <a:pt x="96" y="307"/>
                    <a:pt x="56" y="336"/>
                    <a:pt x="51" y="347"/>
                  </a:cubicBezTo>
                  <a:lnTo>
                    <a:pt x="51" y="353"/>
                  </a:lnTo>
                  <a:cubicBezTo>
                    <a:pt x="45" y="364"/>
                    <a:pt x="17" y="370"/>
                    <a:pt x="5" y="375"/>
                  </a:cubicBezTo>
                  <a:cubicBezTo>
                    <a:pt x="0" y="381"/>
                    <a:pt x="22" y="421"/>
                    <a:pt x="22" y="438"/>
                  </a:cubicBezTo>
                  <a:cubicBezTo>
                    <a:pt x="17" y="466"/>
                    <a:pt x="22" y="483"/>
                    <a:pt x="22" y="512"/>
                  </a:cubicBezTo>
                  <a:cubicBezTo>
                    <a:pt x="34" y="540"/>
                    <a:pt x="34" y="540"/>
                    <a:pt x="34" y="540"/>
                  </a:cubicBezTo>
                  <a:close/>
                  <a:moveTo>
                    <a:pt x="227" y="387"/>
                  </a:moveTo>
                  <a:lnTo>
                    <a:pt x="227" y="387"/>
                  </a:lnTo>
                  <a:cubicBezTo>
                    <a:pt x="221" y="398"/>
                    <a:pt x="221" y="398"/>
                    <a:pt x="221" y="398"/>
                  </a:cubicBezTo>
                  <a:cubicBezTo>
                    <a:pt x="210" y="409"/>
                    <a:pt x="187" y="415"/>
                    <a:pt x="187" y="398"/>
                  </a:cubicBezTo>
                  <a:cubicBezTo>
                    <a:pt x="187" y="387"/>
                    <a:pt x="193" y="370"/>
                    <a:pt x="187" y="358"/>
                  </a:cubicBezTo>
                  <a:cubicBezTo>
                    <a:pt x="182" y="353"/>
                    <a:pt x="176" y="341"/>
                    <a:pt x="182" y="336"/>
                  </a:cubicBezTo>
                  <a:cubicBezTo>
                    <a:pt x="182" y="330"/>
                    <a:pt x="210" y="330"/>
                    <a:pt x="216" y="324"/>
                  </a:cubicBezTo>
                  <a:cubicBezTo>
                    <a:pt x="221" y="319"/>
                    <a:pt x="227" y="324"/>
                    <a:pt x="233" y="330"/>
                  </a:cubicBezTo>
                  <a:cubicBezTo>
                    <a:pt x="233" y="330"/>
                    <a:pt x="244" y="336"/>
                    <a:pt x="244" y="341"/>
                  </a:cubicBezTo>
                  <a:cubicBezTo>
                    <a:pt x="244" y="347"/>
                    <a:pt x="238" y="358"/>
                    <a:pt x="238" y="364"/>
                  </a:cubicBezTo>
                  <a:cubicBezTo>
                    <a:pt x="233" y="370"/>
                    <a:pt x="227" y="381"/>
                    <a:pt x="227" y="387"/>
                  </a:cubicBezTo>
                  <a:close/>
                  <a:moveTo>
                    <a:pt x="1062" y="1239"/>
                  </a:moveTo>
                  <a:lnTo>
                    <a:pt x="1062" y="1239"/>
                  </a:lnTo>
                  <a:cubicBezTo>
                    <a:pt x="1045" y="1250"/>
                    <a:pt x="1045" y="1250"/>
                    <a:pt x="1045" y="1250"/>
                  </a:cubicBezTo>
                  <a:cubicBezTo>
                    <a:pt x="1000" y="1296"/>
                    <a:pt x="1056" y="1324"/>
                    <a:pt x="1102" y="1313"/>
                  </a:cubicBezTo>
                  <a:cubicBezTo>
                    <a:pt x="1108" y="1307"/>
                    <a:pt x="1119" y="1290"/>
                    <a:pt x="1125" y="1296"/>
                  </a:cubicBezTo>
                  <a:cubicBezTo>
                    <a:pt x="1130" y="1296"/>
                    <a:pt x="1136" y="1347"/>
                    <a:pt x="1136" y="1352"/>
                  </a:cubicBezTo>
                  <a:cubicBezTo>
                    <a:pt x="1130" y="1375"/>
                    <a:pt x="1096" y="1352"/>
                    <a:pt x="1085" y="1347"/>
                  </a:cubicBezTo>
                  <a:cubicBezTo>
                    <a:pt x="1062" y="1336"/>
                    <a:pt x="1022" y="1358"/>
                    <a:pt x="994" y="1347"/>
                  </a:cubicBezTo>
                  <a:cubicBezTo>
                    <a:pt x="960" y="1336"/>
                    <a:pt x="960" y="1301"/>
                    <a:pt x="909" y="1318"/>
                  </a:cubicBezTo>
                  <a:cubicBezTo>
                    <a:pt x="875" y="1330"/>
                    <a:pt x="875" y="1330"/>
                    <a:pt x="841" y="1313"/>
                  </a:cubicBezTo>
                  <a:cubicBezTo>
                    <a:pt x="823" y="1307"/>
                    <a:pt x="806" y="1273"/>
                    <a:pt x="784" y="1256"/>
                  </a:cubicBezTo>
                  <a:cubicBezTo>
                    <a:pt x="772" y="1239"/>
                    <a:pt x="715" y="1193"/>
                    <a:pt x="721" y="1182"/>
                  </a:cubicBezTo>
                  <a:cubicBezTo>
                    <a:pt x="738" y="1165"/>
                    <a:pt x="755" y="1131"/>
                    <a:pt x="767" y="1108"/>
                  </a:cubicBezTo>
                  <a:cubicBezTo>
                    <a:pt x="784" y="1063"/>
                    <a:pt x="818" y="1102"/>
                    <a:pt x="852" y="1114"/>
                  </a:cubicBezTo>
                  <a:cubicBezTo>
                    <a:pt x="892" y="1120"/>
                    <a:pt x="949" y="1148"/>
                    <a:pt x="994" y="1148"/>
                  </a:cubicBezTo>
                  <a:cubicBezTo>
                    <a:pt x="1034" y="1148"/>
                    <a:pt x="1028" y="1165"/>
                    <a:pt x="1056" y="1176"/>
                  </a:cubicBezTo>
                  <a:cubicBezTo>
                    <a:pt x="1068" y="1182"/>
                    <a:pt x="1079" y="1176"/>
                    <a:pt x="1091" y="1176"/>
                  </a:cubicBezTo>
                  <a:cubicBezTo>
                    <a:pt x="1079" y="1193"/>
                    <a:pt x="1085" y="1222"/>
                    <a:pt x="1062" y="1239"/>
                  </a:cubicBezTo>
                  <a:close/>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7" name="Freeform 154"/>
            <p:cNvSpPr>
              <a:spLocks noChangeArrowheads="1"/>
            </p:cNvSpPr>
            <p:nvPr/>
          </p:nvSpPr>
          <p:spPr bwMode="auto">
            <a:xfrm>
              <a:off x="15498113" y="3324288"/>
              <a:ext cx="1454958" cy="899877"/>
            </a:xfrm>
            <a:custGeom>
              <a:avLst/>
              <a:gdLst>
                <a:gd name="T0" fmla="*/ 17 w 2102"/>
                <a:gd name="T1" fmla="*/ 579 h 1302"/>
                <a:gd name="T2" fmla="*/ 11 w 2102"/>
                <a:gd name="T3" fmla="*/ 687 h 1302"/>
                <a:gd name="T4" fmla="*/ 85 w 2102"/>
                <a:gd name="T5" fmla="*/ 738 h 1302"/>
                <a:gd name="T6" fmla="*/ 165 w 2102"/>
                <a:gd name="T7" fmla="*/ 852 h 1302"/>
                <a:gd name="T8" fmla="*/ 278 w 2102"/>
                <a:gd name="T9" fmla="*/ 846 h 1302"/>
                <a:gd name="T10" fmla="*/ 415 w 2102"/>
                <a:gd name="T11" fmla="*/ 801 h 1302"/>
                <a:gd name="T12" fmla="*/ 568 w 2102"/>
                <a:gd name="T13" fmla="*/ 824 h 1302"/>
                <a:gd name="T14" fmla="*/ 727 w 2102"/>
                <a:gd name="T15" fmla="*/ 937 h 1302"/>
                <a:gd name="T16" fmla="*/ 789 w 2102"/>
                <a:gd name="T17" fmla="*/ 1136 h 1302"/>
                <a:gd name="T18" fmla="*/ 869 w 2102"/>
                <a:gd name="T19" fmla="*/ 1227 h 1302"/>
                <a:gd name="T20" fmla="*/ 994 w 2102"/>
                <a:gd name="T21" fmla="*/ 1238 h 1302"/>
                <a:gd name="T22" fmla="*/ 1051 w 2102"/>
                <a:gd name="T23" fmla="*/ 1176 h 1302"/>
                <a:gd name="T24" fmla="*/ 1170 w 2102"/>
                <a:gd name="T25" fmla="*/ 1215 h 1302"/>
                <a:gd name="T26" fmla="*/ 1261 w 2102"/>
                <a:gd name="T27" fmla="*/ 1147 h 1302"/>
                <a:gd name="T28" fmla="*/ 1238 w 2102"/>
                <a:gd name="T29" fmla="*/ 1073 h 1302"/>
                <a:gd name="T30" fmla="*/ 1181 w 2102"/>
                <a:gd name="T31" fmla="*/ 1073 h 1302"/>
                <a:gd name="T32" fmla="*/ 1233 w 2102"/>
                <a:gd name="T33" fmla="*/ 1028 h 1302"/>
                <a:gd name="T34" fmla="*/ 1159 w 2102"/>
                <a:gd name="T35" fmla="*/ 1011 h 1302"/>
                <a:gd name="T36" fmla="*/ 1113 w 2102"/>
                <a:gd name="T37" fmla="*/ 886 h 1302"/>
                <a:gd name="T38" fmla="*/ 1324 w 2102"/>
                <a:gd name="T39" fmla="*/ 755 h 1302"/>
                <a:gd name="T40" fmla="*/ 1482 w 2102"/>
                <a:gd name="T41" fmla="*/ 585 h 1302"/>
                <a:gd name="T42" fmla="*/ 1584 w 2102"/>
                <a:gd name="T43" fmla="*/ 625 h 1302"/>
                <a:gd name="T44" fmla="*/ 1766 w 2102"/>
                <a:gd name="T45" fmla="*/ 653 h 1302"/>
                <a:gd name="T46" fmla="*/ 1754 w 2102"/>
                <a:gd name="T47" fmla="*/ 625 h 1302"/>
                <a:gd name="T48" fmla="*/ 1737 w 2102"/>
                <a:gd name="T49" fmla="*/ 488 h 1302"/>
                <a:gd name="T50" fmla="*/ 1783 w 2102"/>
                <a:gd name="T51" fmla="*/ 460 h 1302"/>
                <a:gd name="T52" fmla="*/ 1868 w 2102"/>
                <a:gd name="T53" fmla="*/ 380 h 1302"/>
                <a:gd name="T54" fmla="*/ 1987 w 2102"/>
                <a:gd name="T55" fmla="*/ 363 h 1302"/>
                <a:gd name="T56" fmla="*/ 2038 w 2102"/>
                <a:gd name="T57" fmla="*/ 392 h 1302"/>
                <a:gd name="T58" fmla="*/ 2090 w 2102"/>
                <a:gd name="T59" fmla="*/ 369 h 1302"/>
                <a:gd name="T60" fmla="*/ 2101 w 2102"/>
                <a:gd name="T61" fmla="*/ 278 h 1302"/>
                <a:gd name="T62" fmla="*/ 2067 w 2102"/>
                <a:gd name="T63" fmla="*/ 267 h 1302"/>
                <a:gd name="T64" fmla="*/ 1896 w 2102"/>
                <a:gd name="T65" fmla="*/ 176 h 1302"/>
                <a:gd name="T66" fmla="*/ 1646 w 2102"/>
                <a:gd name="T67" fmla="*/ 62 h 1302"/>
                <a:gd name="T68" fmla="*/ 1375 w 2102"/>
                <a:gd name="T69" fmla="*/ 119 h 1302"/>
                <a:gd name="T70" fmla="*/ 1278 w 2102"/>
                <a:gd name="T71" fmla="*/ 130 h 1302"/>
                <a:gd name="T72" fmla="*/ 1136 w 2102"/>
                <a:gd name="T73" fmla="*/ 102 h 1302"/>
                <a:gd name="T74" fmla="*/ 807 w 2102"/>
                <a:gd name="T75" fmla="*/ 216 h 1302"/>
                <a:gd name="T76" fmla="*/ 608 w 2102"/>
                <a:gd name="T77" fmla="*/ 210 h 1302"/>
                <a:gd name="T78" fmla="*/ 432 w 2102"/>
                <a:gd name="T79" fmla="*/ 227 h 1302"/>
                <a:gd name="T80" fmla="*/ 403 w 2102"/>
                <a:gd name="T81" fmla="*/ 306 h 1302"/>
                <a:gd name="T82" fmla="*/ 369 w 2102"/>
                <a:gd name="T83" fmla="*/ 397 h 1302"/>
                <a:gd name="T84" fmla="*/ 273 w 2102"/>
                <a:gd name="T85" fmla="*/ 426 h 1302"/>
                <a:gd name="T86" fmla="*/ 74 w 2102"/>
                <a:gd name="T87" fmla="*/ 568 h 1302"/>
                <a:gd name="T88" fmla="*/ 1959 w 2102"/>
                <a:gd name="T89" fmla="*/ 500 h 1302"/>
                <a:gd name="T90" fmla="*/ 1953 w 2102"/>
                <a:gd name="T91" fmla="*/ 511 h 1302"/>
                <a:gd name="T92" fmla="*/ 1919 w 2102"/>
                <a:gd name="T93" fmla="*/ 471 h 1302"/>
                <a:gd name="T94" fmla="*/ 1948 w 2102"/>
                <a:gd name="T95" fmla="*/ 437 h 1302"/>
                <a:gd name="T96" fmla="*/ 1976 w 2102"/>
                <a:gd name="T97" fmla="*/ 454 h 1302"/>
                <a:gd name="T98" fmla="*/ 1959 w 2102"/>
                <a:gd name="T99" fmla="*/ 500 h 1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02" h="1302">
                  <a:moveTo>
                    <a:pt x="17" y="579"/>
                  </a:moveTo>
                  <a:lnTo>
                    <a:pt x="17" y="579"/>
                  </a:lnTo>
                  <a:cubicBezTo>
                    <a:pt x="17" y="585"/>
                    <a:pt x="34" y="619"/>
                    <a:pt x="28" y="625"/>
                  </a:cubicBezTo>
                  <a:cubicBezTo>
                    <a:pt x="11" y="642"/>
                    <a:pt x="0" y="664"/>
                    <a:pt x="11" y="687"/>
                  </a:cubicBezTo>
                  <a:cubicBezTo>
                    <a:pt x="17" y="699"/>
                    <a:pt x="28" y="710"/>
                    <a:pt x="40" y="716"/>
                  </a:cubicBezTo>
                  <a:cubicBezTo>
                    <a:pt x="51" y="721"/>
                    <a:pt x="74" y="727"/>
                    <a:pt x="85" y="738"/>
                  </a:cubicBezTo>
                  <a:cubicBezTo>
                    <a:pt x="113" y="767"/>
                    <a:pt x="108" y="767"/>
                    <a:pt x="142" y="784"/>
                  </a:cubicBezTo>
                  <a:cubicBezTo>
                    <a:pt x="159" y="795"/>
                    <a:pt x="136" y="852"/>
                    <a:pt x="165" y="852"/>
                  </a:cubicBezTo>
                  <a:cubicBezTo>
                    <a:pt x="176" y="852"/>
                    <a:pt x="193" y="846"/>
                    <a:pt x="204" y="841"/>
                  </a:cubicBezTo>
                  <a:cubicBezTo>
                    <a:pt x="233" y="835"/>
                    <a:pt x="244" y="858"/>
                    <a:pt x="278" y="846"/>
                  </a:cubicBezTo>
                  <a:cubicBezTo>
                    <a:pt x="295" y="835"/>
                    <a:pt x="312" y="812"/>
                    <a:pt x="335" y="829"/>
                  </a:cubicBezTo>
                  <a:cubicBezTo>
                    <a:pt x="392" y="869"/>
                    <a:pt x="375" y="801"/>
                    <a:pt x="415" y="801"/>
                  </a:cubicBezTo>
                  <a:cubicBezTo>
                    <a:pt x="443" y="801"/>
                    <a:pt x="443" y="835"/>
                    <a:pt x="471" y="795"/>
                  </a:cubicBezTo>
                  <a:cubicBezTo>
                    <a:pt x="494" y="772"/>
                    <a:pt x="540" y="806"/>
                    <a:pt x="568" y="824"/>
                  </a:cubicBezTo>
                  <a:cubicBezTo>
                    <a:pt x="602" y="841"/>
                    <a:pt x="591" y="920"/>
                    <a:pt x="642" y="926"/>
                  </a:cubicBezTo>
                  <a:cubicBezTo>
                    <a:pt x="665" y="920"/>
                    <a:pt x="704" y="931"/>
                    <a:pt x="727" y="937"/>
                  </a:cubicBezTo>
                  <a:cubicBezTo>
                    <a:pt x="761" y="943"/>
                    <a:pt x="767" y="1005"/>
                    <a:pt x="773" y="1034"/>
                  </a:cubicBezTo>
                  <a:cubicBezTo>
                    <a:pt x="778" y="1062"/>
                    <a:pt x="773" y="1108"/>
                    <a:pt x="789" y="1136"/>
                  </a:cubicBezTo>
                  <a:cubicBezTo>
                    <a:pt x="801" y="1147"/>
                    <a:pt x="801" y="1153"/>
                    <a:pt x="812" y="1153"/>
                  </a:cubicBezTo>
                  <a:cubicBezTo>
                    <a:pt x="835" y="1153"/>
                    <a:pt x="841" y="1210"/>
                    <a:pt x="869" y="1227"/>
                  </a:cubicBezTo>
                  <a:cubicBezTo>
                    <a:pt x="915" y="1261"/>
                    <a:pt x="915" y="1176"/>
                    <a:pt x="937" y="1244"/>
                  </a:cubicBezTo>
                  <a:cubicBezTo>
                    <a:pt x="954" y="1284"/>
                    <a:pt x="971" y="1272"/>
                    <a:pt x="994" y="1238"/>
                  </a:cubicBezTo>
                  <a:cubicBezTo>
                    <a:pt x="1000" y="1221"/>
                    <a:pt x="1011" y="1221"/>
                    <a:pt x="1023" y="1210"/>
                  </a:cubicBezTo>
                  <a:cubicBezTo>
                    <a:pt x="1023" y="1204"/>
                    <a:pt x="1039" y="1125"/>
                    <a:pt x="1051" y="1176"/>
                  </a:cubicBezTo>
                  <a:cubicBezTo>
                    <a:pt x="1062" y="1227"/>
                    <a:pt x="1062" y="1301"/>
                    <a:pt x="1125" y="1261"/>
                  </a:cubicBezTo>
                  <a:cubicBezTo>
                    <a:pt x="1147" y="1250"/>
                    <a:pt x="1159" y="1238"/>
                    <a:pt x="1170" y="1215"/>
                  </a:cubicBezTo>
                  <a:cubicBezTo>
                    <a:pt x="1181" y="1204"/>
                    <a:pt x="1227" y="1255"/>
                    <a:pt x="1261" y="1215"/>
                  </a:cubicBezTo>
                  <a:cubicBezTo>
                    <a:pt x="1284" y="1193"/>
                    <a:pt x="1255" y="1170"/>
                    <a:pt x="1261" y="1147"/>
                  </a:cubicBezTo>
                  <a:cubicBezTo>
                    <a:pt x="1267" y="1136"/>
                    <a:pt x="1278" y="1113"/>
                    <a:pt x="1267" y="1096"/>
                  </a:cubicBezTo>
                  <a:cubicBezTo>
                    <a:pt x="1255" y="1091"/>
                    <a:pt x="1250" y="1073"/>
                    <a:pt x="1238" y="1073"/>
                  </a:cubicBezTo>
                  <a:cubicBezTo>
                    <a:pt x="1221" y="1073"/>
                    <a:pt x="1244" y="1119"/>
                    <a:pt x="1199" y="1119"/>
                  </a:cubicBezTo>
                  <a:cubicBezTo>
                    <a:pt x="1181" y="1119"/>
                    <a:pt x="1176" y="1073"/>
                    <a:pt x="1181" y="1073"/>
                  </a:cubicBezTo>
                  <a:cubicBezTo>
                    <a:pt x="1159" y="1073"/>
                    <a:pt x="1142" y="1056"/>
                    <a:pt x="1159" y="1039"/>
                  </a:cubicBezTo>
                  <a:cubicBezTo>
                    <a:pt x="1176" y="1022"/>
                    <a:pt x="1210" y="1079"/>
                    <a:pt x="1233" y="1028"/>
                  </a:cubicBezTo>
                  <a:cubicBezTo>
                    <a:pt x="1250" y="1000"/>
                    <a:pt x="1250" y="1011"/>
                    <a:pt x="1238" y="977"/>
                  </a:cubicBezTo>
                  <a:cubicBezTo>
                    <a:pt x="1227" y="937"/>
                    <a:pt x="1176" y="1000"/>
                    <a:pt x="1159" y="1011"/>
                  </a:cubicBezTo>
                  <a:cubicBezTo>
                    <a:pt x="1108" y="1051"/>
                    <a:pt x="1074" y="1039"/>
                    <a:pt x="1068" y="977"/>
                  </a:cubicBezTo>
                  <a:cubicBezTo>
                    <a:pt x="1091" y="960"/>
                    <a:pt x="1079" y="903"/>
                    <a:pt x="1113" y="886"/>
                  </a:cubicBezTo>
                  <a:cubicBezTo>
                    <a:pt x="1153" y="863"/>
                    <a:pt x="1187" y="824"/>
                    <a:pt x="1233" y="795"/>
                  </a:cubicBezTo>
                  <a:cubicBezTo>
                    <a:pt x="1267" y="772"/>
                    <a:pt x="1289" y="795"/>
                    <a:pt x="1324" y="755"/>
                  </a:cubicBezTo>
                  <a:cubicBezTo>
                    <a:pt x="1346" y="733"/>
                    <a:pt x="1380" y="716"/>
                    <a:pt x="1403" y="699"/>
                  </a:cubicBezTo>
                  <a:cubicBezTo>
                    <a:pt x="1437" y="670"/>
                    <a:pt x="1448" y="602"/>
                    <a:pt x="1482" y="585"/>
                  </a:cubicBezTo>
                  <a:cubicBezTo>
                    <a:pt x="1487" y="579"/>
                    <a:pt x="1533" y="591"/>
                    <a:pt x="1538" y="596"/>
                  </a:cubicBezTo>
                  <a:cubicBezTo>
                    <a:pt x="1550" y="636"/>
                    <a:pt x="1544" y="625"/>
                    <a:pt x="1584" y="625"/>
                  </a:cubicBezTo>
                  <a:cubicBezTo>
                    <a:pt x="1612" y="625"/>
                    <a:pt x="1641" y="642"/>
                    <a:pt x="1664" y="647"/>
                  </a:cubicBezTo>
                  <a:cubicBezTo>
                    <a:pt x="1698" y="659"/>
                    <a:pt x="1732" y="653"/>
                    <a:pt x="1766" y="653"/>
                  </a:cubicBezTo>
                  <a:lnTo>
                    <a:pt x="1766" y="653"/>
                  </a:lnTo>
                  <a:cubicBezTo>
                    <a:pt x="1754" y="625"/>
                    <a:pt x="1754" y="625"/>
                    <a:pt x="1754" y="625"/>
                  </a:cubicBezTo>
                  <a:cubicBezTo>
                    <a:pt x="1754" y="596"/>
                    <a:pt x="1749" y="579"/>
                    <a:pt x="1754" y="551"/>
                  </a:cubicBezTo>
                  <a:cubicBezTo>
                    <a:pt x="1754" y="534"/>
                    <a:pt x="1732" y="494"/>
                    <a:pt x="1737" y="488"/>
                  </a:cubicBezTo>
                  <a:cubicBezTo>
                    <a:pt x="1749" y="483"/>
                    <a:pt x="1777" y="477"/>
                    <a:pt x="1783" y="466"/>
                  </a:cubicBezTo>
                  <a:lnTo>
                    <a:pt x="1783" y="460"/>
                  </a:lnTo>
                  <a:cubicBezTo>
                    <a:pt x="1788" y="449"/>
                    <a:pt x="1828" y="420"/>
                    <a:pt x="1840" y="420"/>
                  </a:cubicBezTo>
                  <a:cubicBezTo>
                    <a:pt x="1874" y="420"/>
                    <a:pt x="1862" y="409"/>
                    <a:pt x="1868" y="380"/>
                  </a:cubicBezTo>
                  <a:cubicBezTo>
                    <a:pt x="1896" y="380"/>
                    <a:pt x="1914" y="375"/>
                    <a:pt x="1931" y="392"/>
                  </a:cubicBezTo>
                  <a:cubicBezTo>
                    <a:pt x="1942" y="403"/>
                    <a:pt x="1982" y="380"/>
                    <a:pt x="1987" y="363"/>
                  </a:cubicBezTo>
                  <a:lnTo>
                    <a:pt x="1993" y="363"/>
                  </a:lnTo>
                  <a:cubicBezTo>
                    <a:pt x="1993" y="375"/>
                    <a:pt x="2033" y="432"/>
                    <a:pt x="2038" y="392"/>
                  </a:cubicBezTo>
                  <a:cubicBezTo>
                    <a:pt x="2044" y="392"/>
                    <a:pt x="2044" y="386"/>
                    <a:pt x="2044" y="386"/>
                  </a:cubicBezTo>
                  <a:cubicBezTo>
                    <a:pt x="2050" y="380"/>
                    <a:pt x="2078" y="375"/>
                    <a:pt x="2090" y="369"/>
                  </a:cubicBezTo>
                  <a:cubicBezTo>
                    <a:pt x="2095" y="358"/>
                    <a:pt x="2101" y="346"/>
                    <a:pt x="2095" y="329"/>
                  </a:cubicBezTo>
                  <a:cubicBezTo>
                    <a:pt x="2101" y="278"/>
                    <a:pt x="2101" y="278"/>
                    <a:pt x="2101" y="278"/>
                  </a:cubicBezTo>
                  <a:lnTo>
                    <a:pt x="2101" y="278"/>
                  </a:lnTo>
                  <a:cubicBezTo>
                    <a:pt x="2090" y="278"/>
                    <a:pt x="2084" y="272"/>
                    <a:pt x="2067" y="267"/>
                  </a:cubicBezTo>
                  <a:cubicBezTo>
                    <a:pt x="2038" y="261"/>
                    <a:pt x="2022" y="221"/>
                    <a:pt x="1993" y="204"/>
                  </a:cubicBezTo>
                  <a:cubicBezTo>
                    <a:pt x="1965" y="193"/>
                    <a:pt x="1931" y="193"/>
                    <a:pt x="1896" y="176"/>
                  </a:cubicBezTo>
                  <a:cubicBezTo>
                    <a:pt x="1834" y="147"/>
                    <a:pt x="1737" y="204"/>
                    <a:pt x="1732" y="108"/>
                  </a:cubicBezTo>
                  <a:cubicBezTo>
                    <a:pt x="1726" y="68"/>
                    <a:pt x="1664" y="91"/>
                    <a:pt x="1646" y="62"/>
                  </a:cubicBezTo>
                  <a:cubicBezTo>
                    <a:pt x="1612" y="0"/>
                    <a:pt x="1561" y="22"/>
                    <a:pt x="1504" y="45"/>
                  </a:cubicBezTo>
                  <a:cubicBezTo>
                    <a:pt x="1453" y="56"/>
                    <a:pt x="1409" y="85"/>
                    <a:pt x="1375" y="119"/>
                  </a:cubicBezTo>
                  <a:cubicBezTo>
                    <a:pt x="1341" y="153"/>
                    <a:pt x="1301" y="221"/>
                    <a:pt x="1295" y="153"/>
                  </a:cubicBezTo>
                  <a:cubicBezTo>
                    <a:pt x="1289" y="142"/>
                    <a:pt x="1278" y="136"/>
                    <a:pt x="1278" y="130"/>
                  </a:cubicBezTo>
                  <a:cubicBezTo>
                    <a:pt x="1278" y="113"/>
                    <a:pt x="1335" y="85"/>
                    <a:pt x="1301" y="62"/>
                  </a:cubicBezTo>
                  <a:cubicBezTo>
                    <a:pt x="1289" y="56"/>
                    <a:pt x="1165" y="96"/>
                    <a:pt x="1136" y="102"/>
                  </a:cubicBezTo>
                  <a:cubicBezTo>
                    <a:pt x="1108" y="102"/>
                    <a:pt x="1108" y="136"/>
                    <a:pt x="1074" y="136"/>
                  </a:cubicBezTo>
                  <a:cubicBezTo>
                    <a:pt x="977" y="136"/>
                    <a:pt x="903" y="187"/>
                    <a:pt x="807" y="216"/>
                  </a:cubicBezTo>
                  <a:cubicBezTo>
                    <a:pt x="784" y="227"/>
                    <a:pt x="716" y="233"/>
                    <a:pt x="693" y="227"/>
                  </a:cubicBezTo>
                  <a:cubicBezTo>
                    <a:pt x="665" y="227"/>
                    <a:pt x="636" y="204"/>
                    <a:pt x="608" y="210"/>
                  </a:cubicBezTo>
                  <a:cubicBezTo>
                    <a:pt x="568" y="227"/>
                    <a:pt x="494" y="227"/>
                    <a:pt x="432" y="227"/>
                  </a:cubicBezTo>
                  <a:lnTo>
                    <a:pt x="432" y="227"/>
                  </a:lnTo>
                  <a:cubicBezTo>
                    <a:pt x="403" y="267"/>
                    <a:pt x="403" y="267"/>
                    <a:pt x="403" y="267"/>
                  </a:cubicBezTo>
                  <a:cubicBezTo>
                    <a:pt x="403" y="284"/>
                    <a:pt x="398" y="290"/>
                    <a:pt x="403" y="306"/>
                  </a:cubicBezTo>
                  <a:cubicBezTo>
                    <a:pt x="415" y="341"/>
                    <a:pt x="432" y="392"/>
                    <a:pt x="403" y="420"/>
                  </a:cubicBezTo>
                  <a:cubicBezTo>
                    <a:pt x="380" y="443"/>
                    <a:pt x="375" y="403"/>
                    <a:pt x="369" y="397"/>
                  </a:cubicBezTo>
                  <a:cubicBezTo>
                    <a:pt x="364" y="392"/>
                    <a:pt x="329" y="386"/>
                    <a:pt x="324" y="386"/>
                  </a:cubicBezTo>
                  <a:cubicBezTo>
                    <a:pt x="301" y="380"/>
                    <a:pt x="295" y="409"/>
                    <a:pt x="273" y="426"/>
                  </a:cubicBezTo>
                  <a:cubicBezTo>
                    <a:pt x="233" y="454"/>
                    <a:pt x="176" y="397"/>
                    <a:pt x="176" y="483"/>
                  </a:cubicBezTo>
                  <a:cubicBezTo>
                    <a:pt x="170" y="540"/>
                    <a:pt x="130" y="562"/>
                    <a:pt x="74" y="568"/>
                  </a:cubicBezTo>
                  <a:cubicBezTo>
                    <a:pt x="17" y="579"/>
                    <a:pt x="17" y="579"/>
                    <a:pt x="17" y="579"/>
                  </a:cubicBezTo>
                  <a:close/>
                  <a:moveTo>
                    <a:pt x="1959" y="500"/>
                  </a:moveTo>
                  <a:lnTo>
                    <a:pt x="1959" y="500"/>
                  </a:lnTo>
                  <a:cubicBezTo>
                    <a:pt x="1953" y="511"/>
                    <a:pt x="1953" y="511"/>
                    <a:pt x="1953" y="511"/>
                  </a:cubicBezTo>
                  <a:cubicBezTo>
                    <a:pt x="1942" y="522"/>
                    <a:pt x="1919" y="528"/>
                    <a:pt x="1919" y="511"/>
                  </a:cubicBezTo>
                  <a:cubicBezTo>
                    <a:pt x="1919" y="500"/>
                    <a:pt x="1925" y="483"/>
                    <a:pt x="1919" y="471"/>
                  </a:cubicBezTo>
                  <a:cubicBezTo>
                    <a:pt x="1914" y="466"/>
                    <a:pt x="1908" y="454"/>
                    <a:pt x="1914" y="449"/>
                  </a:cubicBezTo>
                  <a:cubicBezTo>
                    <a:pt x="1914" y="443"/>
                    <a:pt x="1942" y="443"/>
                    <a:pt x="1948" y="437"/>
                  </a:cubicBezTo>
                  <a:cubicBezTo>
                    <a:pt x="1953" y="432"/>
                    <a:pt x="1959" y="437"/>
                    <a:pt x="1965" y="443"/>
                  </a:cubicBezTo>
                  <a:cubicBezTo>
                    <a:pt x="1965" y="443"/>
                    <a:pt x="1976" y="449"/>
                    <a:pt x="1976" y="454"/>
                  </a:cubicBezTo>
                  <a:cubicBezTo>
                    <a:pt x="1976" y="460"/>
                    <a:pt x="1970" y="471"/>
                    <a:pt x="1970" y="477"/>
                  </a:cubicBezTo>
                  <a:cubicBezTo>
                    <a:pt x="1965" y="483"/>
                    <a:pt x="1959" y="494"/>
                    <a:pt x="1959" y="500"/>
                  </a:cubicBezTo>
                  <a:close/>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8" name="Freeform 155"/>
            <p:cNvSpPr>
              <a:spLocks noChangeArrowheads="1"/>
            </p:cNvSpPr>
            <p:nvPr/>
          </p:nvSpPr>
          <p:spPr bwMode="auto">
            <a:xfrm>
              <a:off x="13530717" y="3168715"/>
              <a:ext cx="2263268" cy="902926"/>
            </a:xfrm>
            <a:custGeom>
              <a:avLst/>
              <a:gdLst>
                <a:gd name="T0" fmla="*/ 3273 w 3274"/>
                <a:gd name="T1" fmla="*/ 454 h 1307"/>
                <a:gd name="T2" fmla="*/ 3244 w 3274"/>
                <a:gd name="T3" fmla="*/ 533 h 1307"/>
                <a:gd name="T4" fmla="*/ 3210 w 3274"/>
                <a:gd name="T5" fmla="*/ 624 h 1307"/>
                <a:gd name="T6" fmla="*/ 3114 w 3274"/>
                <a:gd name="T7" fmla="*/ 653 h 1307"/>
                <a:gd name="T8" fmla="*/ 2915 w 3274"/>
                <a:gd name="T9" fmla="*/ 795 h 1307"/>
                <a:gd name="T10" fmla="*/ 2858 w 3274"/>
                <a:gd name="T11" fmla="*/ 806 h 1307"/>
                <a:gd name="T12" fmla="*/ 2784 w 3274"/>
                <a:gd name="T13" fmla="*/ 704 h 1307"/>
                <a:gd name="T14" fmla="*/ 2682 w 3274"/>
                <a:gd name="T15" fmla="*/ 789 h 1307"/>
                <a:gd name="T16" fmla="*/ 2568 w 3274"/>
                <a:gd name="T17" fmla="*/ 863 h 1307"/>
                <a:gd name="T18" fmla="*/ 2483 w 3274"/>
                <a:gd name="T19" fmla="*/ 926 h 1307"/>
                <a:gd name="T20" fmla="*/ 2273 w 3274"/>
                <a:gd name="T21" fmla="*/ 971 h 1307"/>
                <a:gd name="T22" fmla="*/ 2074 w 3274"/>
                <a:gd name="T23" fmla="*/ 1039 h 1307"/>
                <a:gd name="T24" fmla="*/ 1915 w 3274"/>
                <a:gd name="T25" fmla="*/ 1045 h 1307"/>
                <a:gd name="T26" fmla="*/ 1682 w 3274"/>
                <a:gd name="T27" fmla="*/ 1164 h 1307"/>
                <a:gd name="T28" fmla="*/ 1472 w 3274"/>
                <a:gd name="T29" fmla="*/ 999 h 1307"/>
                <a:gd name="T30" fmla="*/ 1358 w 3274"/>
                <a:gd name="T31" fmla="*/ 988 h 1307"/>
                <a:gd name="T32" fmla="*/ 1244 w 3274"/>
                <a:gd name="T33" fmla="*/ 1051 h 1307"/>
                <a:gd name="T34" fmla="*/ 1034 w 3274"/>
                <a:gd name="T35" fmla="*/ 1039 h 1307"/>
                <a:gd name="T36" fmla="*/ 886 w 3274"/>
                <a:gd name="T37" fmla="*/ 1215 h 1307"/>
                <a:gd name="T38" fmla="*/ 710 w 3274"/>
                <a:gd name="T39" fmla="*/ 1244 h 1307"/>
                <a:gd name="T40" fmla="*/ 597 w 3274"/>
                <a:gd name="T41" fmla="*/ 1244 h 1307"/>
                <a:gd name="T42" fmla="*/ 483 w 3274"/>
                <a:gd name="T43" fmla="*/ 1278 h 1307"/>
                <a:gd name="T44" fmla="*/ 426 w 3274"/>
                <a:gd name="T45" fmla="*/ 1244 h 1307"/>
                <a:gd name="T46" fmla="*/ 301 w 3274"/>
                <a:gd name="T47" fmla="*/ 1096 h 1307"/>
                <a:gd name="T48" fmla="*/ 267 w 3274"/>
                <a:gd name="T49" fmla="*/ 1005 h 1307"/>
                <a:gd name="T50" fmla="*/ 375 w 3274"/>
                <a:gd name="T51" fmla="*/ 795 h 1307"/>
                <a:gd name="T52" fmla="*/ 244 w 3274"/>
                <a:gd name="T53" fmla="*/ 818 h 1307"/>
                <a:gd name="T54" fmla="*/ 199 w 3274"/>
                <a:gd name="T55" fmla="*/ 744 h 1307"/>
                <a:gd name="T56" fmla="*/ 137 w 3274"/>
                <a:gd name="T57" fmla="*/ 590 h 1307"/>
                <a:gd name="T58" fmla="*/ 17 w 3274"/>
                <a:gd name="T59" fmla="*/ 386 h 1307"/>
                <a:gd name="T60" fmla="*/ 165 w 3274"/>
                <a:gd name="T61" fmla="*/ 272 h 1307"/>
                <a:gd name="T62" fmla="*/ 176 w 3274"/>
                <a:gd name="T63" fmla="*/ 170 h 1307"/>
                <a:gd name="T64" fmla="*/ 210 w 3274"/>
                <a:gd name="T65" fmla="*/ 170 h 1307"/>
                <a:gd name="T66" fmla="*/ 432 w 3274"/>
                <a:gd name="T67" fmla="*/ 164 h 1307"/>
                <a:gd name="T68" fmla="*/ 534 w 3274"/>
                <a:gd name="T69" fmla="*/ 170 h 1307"/>
                <a:gd name="T70" fmla="*/ 699 w 3274"/>
                <a:gd name="T71" fmla="*/ 170 h 1307"/>
                <a:gd name="T72" fmla="*/ 835 w 3274"/>
                <a:gd name="T73" fmla="*/ 176 h 1307"/>
                <a:gd name="T74" fmla="*/ 909 w 3274"/>
                <a:gd name="T75" fmla="*/ 176 h 1307"/>
                <a:gd name="T76" fmla="*/ 1165 w 3274"/>
                <a:gd name="T77" fmla="*/ 119 h 1307"/>
                <a:gd name="T78" fmla="*/ 1324 w 3274"/>
                <a:gd name="T79" fmla="*/ 164 h 1307"/>
                <a:gd name="T80" fmla="*/ 1546 w 3274"/>
                <a:gd name="T81" fmla="*/ 79 h 1307"/>
                <a:gd name="T82" fmla="*/ 1631 w 3274"/>
                <a:gd name="T83" fmla="*/ 0 h 1307"/>
                <a:gd name="T84" fmla="*/ 1801 w 3274"/>
                <a:gd name="T85" fmla="*/ 153 h 1307"/>
                <a:gd name="T86" fmla="*/ 1926 w 3274"/>
                <a:gd name="T87" fmla="*/ 176 h 1307"/>
                <a:gd name="T88" fmla="*/ 2187 w 3274"/>
                <a:gd name="T89" fmla="*/ 193 h 1307"/>
                <a:gd name="T90" fmla="*/ 2199 w 3274"/>
                <a:gd name="T91" fmla="*/ 238 h 1307"/>
                <a:gd name="T92" fmla="*/ 2324 w 3274"/>
                <a:gd name="T93" fmla="*/ 215 h 1307"/>
                <a:gd name="T94" fmla="*/ 2568 w 3274"/>
                <a:gd name="T95" fmla="*/ 323 h 1307"/>
                <a:gd name="T96" fmla="*/ 2932 w 3274"/>
                <a:gd name="T97" fmla="*/ 386 h 1307"/>
                <a:gd name="T98" fmla="*/ 3210 w 3274"/>
                <a:gd name="T99" fmla="*/ 448 h 1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4" h="1307">
                  <a:moveTo>
                    <a:pt x="3273" y="454"/>
                  </a:moveTo>
                  <a:lnTo>
                    <a:pt x="3273" y="454"/>
                  </a:lnTo>
                  <a:cubicBezTo>
                    <a:pt x="3244" y="494"/>
                    <a:pt x="3244" y="494"/>
                    <a:pt x="3244" y="494"/>
                  </a:cubicBezTo>
                  <a:cubicBezTo>
                    <a:pt x="3244" y="511"/>
                    <a:pt x="3239" y="517"/>
                    <a:pt x="3244" y="533"/>
                  </a:cubicBezTo>
                  <a:cubicBezTo>
                    <a:pt x="3256" y="568"/>
                    <a:pt x="3273" y="619"/>
                    <a:pt x="3244" y="647"/>
                  </a:cubicBezTo>
                  <a:cubicBezTo>
                    <a:pt x="3221" y="670"/>
                    <a:pt x="3216" y="630"/>
                    <a:pt x="3210" y="624"/>
                  </a:cubicBezTo>
                  <a:cubicBezTo>
                    <a:pt x="3205" y="619"/>
                    <a:pt x="3170" y="613"/>
                    <a:pt x="3165" y="613"/>
                  </a:cubicBezTo>
                  <a:cubicBezTo>
                    <a:pt x="3142" y="607"/>
                    <a:pt x="3136" y="636"/>
                    <a:pt x="3114" y="653"/>
                  </a:cubicBezTo>
                  <a:cubicBezTo>
                    <a:pt x="3074" y="681"/>
                    <a:pt x="3017" y="624"/>
                    <a:pt x="3017" y="710"/>
                  </a:cubicBezTo>
                  <a:cubicBezTo>
                    <a:pt x="3011" y="767"/>
                    <a:pt x="2971" y="789"/>
                    <a:pt x="2915" y="795"/>
                  </a:cubicBezTo>
                  <a:cubicBezTo>
                    <a:pt x="2858" y="806"/>
                    <a:pt x="2858" y="806"/>
                    <a:pt x="2858" y="806"/>
                  </a:cubicBezTo>
                  <a:lnTo>
                    <a:pt x="2858" y="806"/>
                  </a:lnTo>
                  <a:cubicBezTo>
                    <a:pt x="2847" y="789"/>
                    <a:pt x="2847" y="755"/>
                    <a:pt x="2835" y="744"/>
                  </a:cubicBezTo>
                  <a:cubicBezTo>
                    <a:pt x="2829" y="738"/>
                    <a:pt x="2790" y="704"/>
                    <a:pt x="2784" y="704"/>
                  </a:cubicBezTo>
                  <a:cubicBezTo>
                    <a:pt x="2773" y="698"/>
                    <a:pt x="2756" y="727"/>
                    <a:pt x="2744" y="738"/>
                  </a:cubicBezTo>
                  <a:cubicBezTo>
                    <a:pt x="2727" y="755"/>
                    <a:pt x="2705" y="772"/>
                    <a:pt x="2682" y="789"/>
                  </a:cubicBezTo>
                  <a:cubicBezTo>
                    <a:pt x="2653" y="818"/>
                    <a:pt x="2614" y="778"/>
                    <a:pt x="2585" y="801"/>
                  </a:cubicBezTo>
                  <a:cubicBezTo>
                    <a:pt x="2574" y="818"/>
                    <a:pt x="2579" y="846"/>
                    <a:pt x="2568" y="863"/>
                  </a:cubicBezTo>
                  <a:cubicBezTo>
                    <a:pt x="2557" y="880"/>
                    <a:pt x="2551" y="937"/>
                    <a:pt x="2534" y="943"/>
                  </a:cubicBezTo>
                  <a:cubicBezTo>
                    <a:pt x="2511" y="960"/>
                    <a:pt x="2500" y="926"/>
                    <a:pt x="2483" y="926"/>
                  </a:cubicBezTo>
                  <a:cubicBezTo>
                    <a:pt x="2437" y="920"/>
                    <a:pt x="2426" y="977"/>
                    <a:pt x="2358" y="960"/>
                  </a:cubicBezTo>
                  <a:cubicBezTo>
                    <a:pt x="2329" y="954"/>
                    <a:pt x="2318" y="994"/>
                    <a:pt x="2273" y="971"/>
                  </a:cubicBezTo>
                  <a:cubicBezTo>
                    <a:pt x="2233" y="948"/>
                    <a:pt x="2199" y="937"/>
                    <a:pt x="2193" y="1005"/>
                  </a:cubicBezTo>
                  <a:cubicBezTo>
                    <a:pt x="2193" y="1085"/>
                    <a:pt x="2085" y="960"/>
                    <a:pt x="2074" y="1039"/>
                  </a:cubicBezTo>
                  <a:cubicBezTo>
                    <a:pt x="2074" y="1085"/>
                    <a:pt x="2040" y="1068"/>
                    <a:pt x="2006" y="1073"/>
                  </a:cubicBezTo>
                  <a:cubicBezTo>
                    <a:pt x="1966" y="1085"/>
                    <a:pt x="1955" y="1051"/>
                    <a:pt x="1915" y="1045"/>
                  </a:cubicBezTo>
                  <a:cubicBezTo>
                    <a:pt x="1886" y="1039"/>
                    <a:pt x="1858" y="1017"/>
                    <a:pt x="1835" y="1017"/>
                  </a:cubicBezTo>
                  <a:cubicBezTo>
                    <a:pt x="1761" y="1022"/>
                    <a:pt x="1756" y="1176"/>
                    <a:pt x="1682" y="1164"/>
                  </a:cubicBezTo>
                  <a:cubicBezTo>
                    <a:pt x="1642" y="1158"/>
                    <a:pt x="1591" y="1136"/>
                    <a:pt x="1557" y="1119"/>
                  </a:cubicBezTo>
                  <a:cubicBezTo>
                    <a:pt x="1511" y="1096"/>
                    <a:pt x="1483" y="1045"/>
                    <a:pt x="1472" y="999"/>
                  </a:cubicBezTo>
                  <a:cubicBezTo>
                    <a:pt x="1449" y="999"/>
                    <a:pt x="1438" y="1022"/>
                    <a:pt x="1415" y="1011"/>
                  </a:cubicBezTo>
                  <a:cubicBezTo>
                    <a:pt x="1392" y="1005"/>
                    <a:pt x="1386" y="994"/>
                    <a:pt x="1358" y="988"/>
                  </a:cubicBezTo>
                  <a:cubicBezTo>
                    <a:pt x="1307" y="988"/>
                    <a:pt x="1341" y="1051"/>
                    <a:pt x="1312" y="1056"/>
                  </a:cubicBezTo>
                  <a:cubicBezTo>
                    <a:pt x="1290" y="1068"/>
                    <a:pt x="1256" y="1073"/>
                    <a:pt x="1244" y="1051"/>
                  </a:cubicBezTo>
                  <a:cubicBezTo>
                    <a:pt x="1205" y="965"/>
                    <a:pt x="1182" y="1107"/>
                    <a:pt x="1136" y="1085"/>
                  </a:cubicBezTo>
                  <a:cubicBezTo>
                    <a:pt x="1102" y="1062"/>
                    <a:pt x="1057" y="1056"/>
                    <a:pt x="1034" y="1039"/>
                  </a:cubicBezTo>
                  <a:cubicBezTo>
                    <a:pt x="1017" y="1017"/>
                    <a:pt x="983" y="1051"/>
                    <a:pt x="977" y="1068"/>
                  </a:cubicBezTo>
                  <a:cubicBezTo>
                    <a:pt x="955" y="1113"/>
                    <a:pt x="926" y="1187"/>
                    <a:pt x="886" y="1215"/>
                  </a:cubicBezTo>
                  <a:cubicBezTo>
                    <a:pt x="864" y="1227"/>
                    <a:pt x="801" y="1244"/>
                    <a:pt x="773" y="1249"/>
                  </a:cubicBezTo>
                  <a:cubicBezTo>
                    <a:pt x="750" y="1255"/>
                    <a:pt x="733" y="1244"/>
                    <a:pt x="710" y="1244"/>
                  </a:cubicBezTo>
                  <a:cubicBezTo>
                    <a:pt x="693" y="1244"/>
                    <a:pt x="670" y="1238"/>
                    <a:pt x="653" y="1238"/>
                  </a:cubicBezTo>
                  <a:cubicBezTo>
                    <a:pt x="631" y="1238"/>
                    <a:pt x="614" y="1238"/>
                    <a:pt x="597" y="1244"/>
                  </a:cubicBezTo>
                  <a:cubicBezTo>
                    <a:pt x="562" y="1249"/>
                    <a:pt x="540" y="1272"/>
                    <a:pt x="511" y="1295"/>
                  </a:cubicBezTo>
                  <a:cubicBezTo>
                    <a:pt x="494" y="1306"/>
                    <a:pt x="494" y="1295"/>
                    <a:pt x="483" y="1278"/>
                  </a:cubicBezTo>
                  <a:cubicBezTo>
                    <a:pt x="472" y="1255"/>
                    <a:pt x="449" y="1244"/>
                    <a:pt x="426" y="1244"/>
                  </a:cubicBezTo>
                  <a:lnTo>
                    <a:pt x="426" y="1244"/>
                  </a:lnTo>
                  <a:cubicBezTo>
                    <a:pt x="415" y="1170"/>
                    <a:pt x="415" y="1170"/>
                    <a:pt x="415" y="1170"/>
                  </a:cubicBezTo>
                  <a:cubicBezTo>
                    <a:pt x="392" y="1124"/>
                    <a:pt x="307" y="1130"/>
                    <a:pt x="301" y="1096"/>
                  </a:cubicBezTo>
                  <a:cubicBezTo>
                    <a:pt x="267" y="1096"/>
                    <a:pt x="250" y="1136"/>
                    <a:pt x="239" y="1079"/>
                  </a:cubicBezTo>
                  <a:cubicBezTo>
                    <a:pt x="233" y="1062"/>
                    <a:pt x="256" y="1022"/>
                    <a:pt x="267" y="1005"/>
                  </a:cubicBezTo>
                  <a:cubicBezTo>
                    <a:pt x="296" y="943"/>
                    <a:pt x="403" y="977"/>
                    <a:pt x="432" y="897"/>
                  </a:cubicBezTo>
                  <a:cubicBezTo>
                    <a:pt x="438" y="874"/>
                    <a:pt x="392" y="801"/>
                    <a:pt x="375" y="795"/>
                  </a:cubicBezTo>
                  <a:cubicBezTo>
                    <a:pt x="369" y="812"/>
                    <a:pt x="330" y="863"/>
                    <a:pt x="307" y="869"/>
                  </a:cubicBezTo>
                  <a:cubicBezTo>
                    <a:pt x="273" y="880"/>
                    <a:pt x="244" y="846"/>
                    <a:pt x="244" y="818"/>
                  </a:cubicBezTo>
                  <a:cubicBezTo>
                    <a:pt x="244" y="801"/>
                    <a:pt x="267" y="778"/>
                    <a:pt x="261" y="767"/>
                  </a:cubicBezTo>
                  <a:cubicBezTo>
                    <a:pt x="261" y="767"/>
                    <a:pt x="205" y="744"/>
                    <a:pt x="199" y="744"/>
                  </a:cubicBezTo>
                  <a:cubicBezTo>
                    <a:pt x="182" y="744"/>
                    <a:pt x="171" y="738"/>
                    <a:pt x="159" y="721"/>
                  </a:cubicBezTo>
                  <a:cubicBezTo>
                    <a:pt x="119" y="681"/>
                    <a:pt x="148" y="636"/>
                    <a:pt x="137" y="590"/>
                  </a:cubicBezTo>
                  <a:cubicBezTo>
                    <a:pt x="17" y="590"/>
                    <a:pt x="97" y="477"/>
                    <a:pt x="17" y="454"/>
                  </a:cubicBezTo>
                  <a:cubicBezTo>
                    <a:pt x="0" y="448"/>
                    <a:pt x="17" y="397"/>
                    <a:pt x="17" y="386"/>
                  </a:cubicBezTo>
                  <a:cubicBezTo>
                    <a:pt x="68" y="374"/>
                    <a:pt x="80" y="409"/>
                    <a:pt x="114" y="346"/>
                  </a:cubicBezTo>
                  <a:cubicBezTo>
                    <a:pt x="125" y="323"/>
                    <a:pt x="165" y="295"/>
                    <a:pt x="165" y="272"/>
                  </a:cubicBezTo>
                  <a:cubicBezTo>
                    <a:pt x="165" y="249"/>
                    <a:pt x="176" y="227"/>
                    <a:pt x="176" y="210"/>
                  </a:cubicBezTo>
                  <a:cubicBezTo>
                    <a:pt x="176" y="170"/>
                    <a:pt x="176" y="170"/>
                    <a:pt x="176" y="170"/>
                  </a:cubicBezTo>
                  <a:lnTo>
                    <a:pt x="176" y="170"/>
                  </a:lnTo>
                  <a:cubicBezTo>
                    <a:pt x="210" y="170"/>
                    <a:pt x="210" y="170"/>
                    <a:pt x="210" y="170"/>
                  </a:cubicBezTo>
                  <a:cubicBezTo>
                    <a:pt x="256" y="170"/>
                    <a:pt x="290" y="142"/>
                    <a:pt x="330" y="153"/>
                  </a:cubicBezTo>
                  <a:cubicBezTo>
                    <a:pt x="364" y="159"/>
                    <a:pt x="398" y="159"/>
                    <a:pt x="432" y="164"/>
                  </a:cubicBezTo>
                  <a:cubicBezTo>
                    <a:pt x="460" y="170"/>
                    <a:pt x="466" y="159"/>
                    <a:pt x="489" y="159"/>
                  </a:cubicBezTo>
                  <a:cubicBezTo>
                    <a:pt x="506" y="159"/>
                    <a:pt x="523" y="164"/>
                    <a:pt x="534" y="170"/>
                  </a:cubicBezTo>
                  <a:cubicBezTo>
                    <a:pt x="551" y="176"/>
                    <a:pt x="602" y="170"/>
                    <a:pt x="619" y="164"/>
                  </a:cubicBezTo>
                  <a:cubicBezTo>
                    <a:pt x="659" y="159"/>
                    <a:pt x="665" y="164"/>
                    <a:pt x="699" y="170"/>
                  </a:cubicBezTo>
                  <a:cubicBezTo>
                    <a:pt x="727" y="164"/>
                    <a:pt x="756" y="164"/>
                    <a:pt x="784" y="164"/>
                  </a:cubicBezTo>
                  <a:cubicBezTo>
                    <a:pt x="807" y="170"/>
                    <a:pt x="818" y="181"/>
                    <a:pt x="835" y="176"/>
                  </a:cubicBezTo>
                  <a:cubicBezTo>
                    <a:pt x="858" y="176"/>
                    <a:pt x="858" y="153"/>
                    <a:pt x="875" y="153"/>
                  </a:cubicBezTo>
                  <a:cubicBezTo>
                    <a:pt x="886" y="153"/>
                    <a:pt x="898" y="170"/>
                    <a:pt x="909" y="176"/>
                  </a:cubicBezTo>
                  <a:cubicBezTo>
                    <a:pt x="966" y="187"/>
                    <a:pt x="1040" y="164"/>
                    <a:pt x="1097" y="147"/>
                  </a:cubicBezTo>
                  <a:cubicBezTo>
                    <a:pt x="1114" y="142"/>
                    <a:pt x="1153" y="113"/>
                    <a:pt x="1165" y="119"/>
                  </a:cubicBezTo>
                  <a:cubicBezTo>
                    <a:pt x="1188" y="136"/>
                    <a:pt x="1227" y="153"/>
                    <a:pt x="1256" y="159"/>
                  </a:cubicBezTo>
                  <a:cubicBezTo>
                    <a:pt x="1273" y="153"/>
                    <a:pt x="1312" y="153"/>
                    <a:pt x="1324" y="164"/>
                  </a:cubicBezTo>
                  <a:cubicBezTo>
                    <a:pt x="1347" y="193"/>
                    <a:pt x="1381" y="136"/>
                    <a:pt x="1415" y="136"/>
                  </a:cubicBezTo>
                  <a:cubicBezTo>
                    <a:pt x="1455" y="136"/>
                    <a:pt x="1546" y="136"/>
                    <a:pt x="1546" y="79"/>
                  </a:cubicBezTo>
                  <a:cubicBezTo>
                    <a:pt x="1546" y="45"/>
                    <a:pt x="1580" y="62"/>
                    <a:pt x="1602" y="51"/>
                  </a:cubicBezTo>
                  <a:cubicBezTo>
                    <a:pt x="1614" y="45"/>
                    <a:pt x="1625" y="11"/>
                    <a:pt x="1631" y="0"/>
                  </a:cubicBezTo>
                  <a:cubicBezTo>
                    <a:pt x="1648" y="5"/>
                    <a:pt x="1705" y="62"/>
                    <a:pt x="1710" y="79"/>
                  </a:cubicBezTo>
                  <a:cubicBezTo>
                    <a:pt x="1722" y="119"/>
                    <a:pt x="1767" y="136"/>
                    <a:pt x="1801" y="153"/>
                  </a:cubicBezTo>
                  <a:cubicBezTo>
                    <a:pt x="1818" y="170"/>
                    <a:pt x="1818" y="198"/>
                    <a:pt x="1847" y="193"/>
                  </a:cubicBezTo>
                  <a:cubicBezTo>
                    <a:pt x="1875" y="193"/>
                    <a:pt x="1892" y="176"/>
                    <a:pt x="1926" y="176"/>
                  </a:cubicBezTo>
                  <a:cubicBezTo>
                    <a:pt x="1989" y="176"/>
                    <a:pt x="2045" y="193"/>
                    <a:pt x="2102" y="181"/>
                  </a:cubicBezTo>
                  <a:cubicBezTo>
                    <a:pt x="2119" y="181"/>
                    <a:pt x="2187" y="170"/>
                    <a:pt x="2187" y="193"/>
                  </a:cubicBezTo>
                  <a:cubicBezTo>
                    <a:pt x="2187" y="204"/>
                    <a:pt x="2170" y="221"/>
                    <a:pt x="2170" y="238"/>
                  </a:cubicBezTo>
                  <a:cubicBezTo>
                    <a:pt x="2170" y="244"/>
                    <a:pt x="2193" y="244"/>
                    <a:pt x="2199" y="238"/>
                  </a:cubicBezTo>
                  <a:cubicBezTo>
                    <a:pt x="2210" y="198"/>
                    <a:pt x="2205" y="215"/>
                    <a:pt x="2244" y="210"/>
                  </a:cubicBezTo>
                  <a:cubicBezTo>
                    <a:pt x="2267" y="204"/>
                    <a:pt x="2307" y="210"/>
                    <a:pt x="2324" y="215"/>
                  </a:cubicBezTo>
                  <a:cubicBezTo>
                    <a:pt x="2335" y="278"/>
                    <a:pt x="2386" y="306"/>
                    <a:pt x="2449" y="301"/>
                  </a:cubicBezTo>
                  <a:cubicBezTo>
                    <a:pt x="2500" y="283"/>
                    <a:pt x="2523" y="306"/>
                    <a:pt x="2568" y="323"/>
                  </a:cubicBezTo>
                  <a:cubicBezTo>
                    <a:pt x="2648" y="352"/>
                    <a:pt x="2721" y="329"/>
                    <a:pt x="2807" y="352"/>
                  </a:cubicBezTo>
                  <a:cubicBezTo>
                    <a:pt x="2932" y="386"/>
                    <a:pt x="2932" y="386"/>
                    <a:pt x="2932" y="386"/>
                  </a:cubicBezTo>
                  <a:cubicBezTo>
                    <a:pt x="2977" y="397"/>
                    <a:pt x="3017" y="426"/>
                    <a:pt x="3057" y="426"/>
                  </a:cubicBezTo>
                  <a:cubicBezTo>
                    <a:pt x="3108" y="420"/>
                    <a:pt x="3159" y="443"/>
                    <a:pt x="3210" y="448"/>
                  </a:cubicBezTo>
                  <a:cubicBezTo>
                    <a:pt x="3227" y="448"/>
                    <a:pt x="3250" y="448"/>
                    <a:pt x="3273" y="454"/>
                  </a:cubicBezTo>
                </a:path>
              </a:pathLst>
            </a:custGeom>
            <a:solidFill>
              <a:schemeClr val="accent1"/>
            </a:solid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89" name="Freeform 156"/>
            <p:cNvSpPr>
              <a:spLocks noChangeArrowheads="1"/>
            </p:cNvSpPr>
            <p:nvPr/>
          </p:nvSpPr>
          <p:spPr bwMode="auto">
            <a:xfrm>
              <a:off x="11731083" y="2997891"/>
              <a:ext cx="2180913" cy="2315272"/>
            </a:xfrm>
            <a:custGeom>
              <a:avLst/>
              <a:gdLst>
                <a:gd name="T0" fmla="*/ 2767 w 3154"/>
                <a:gd name="T1" fmla="*/ 517 h 3347"/>
                <a:gd name="T2" fmla="*/ 2739 w 3154"/>
                <a:gd name="T3" fmla="*/ 835 h 3347"/>
                <a:gd name="T4" fmla="*/ 2846 w 3154"/>
                <a:gd name="T5" fmla="*/ 1063 h 3347"/>
                <a:gd name="T6" fmla="*/ 2869 w 3154"/>
                <a:gd name="T7" fmla="*/ 1250 h 3347"/>
                <a:gd name="T8" fmla="*/ 3028 w 3154"/>
                <a:gd name="T9" fmla="*/ 1489 h 3347"/>
                <a:gd name="T10" fmla="*/ 3000 w 3154"/>
                <a:gd name="T11" fmla="*/ 1551 h 3347"/>
                <a:gd name="T12" fmla="*/ 2863 w 3154"/>
                <a:gd name="T13" fmla="*/ 1778 h 3347"/>
                <a:gd name="T14" fmla="*/ 2761 w 3154"/>
                <a:gd name="T15" fmla="*/ 2063 h 3347"/>
                <a:gd name="T16" fmla="*/ 2875 w 3154"/>
                <a:gd name="T17" fmla="*/ 2171 h 3347"/>
                <a:gd name="T18" fmla="*/ 3051 w 3154"/>
                <a:gd name="T19" fmla="*/ 2256 h 3347"/>
                <a:gd name="T20" fmla="*/ 3148 w 3154"/>
                <a:gd name="T21" fmla="*/ 2489 h 3347"/>
                <a:gd name="T22" fmla="*/ 2937 w 3154"/>
                <a:gd name="T23" fmla="*/ 2704 h 3347"/>
                <a:gd name="T24" fmla="*/ 2790 w 3154"/>
                <a:gd name="T25" fmla="*/ 2903 h 3347"/>
                <a:gd name="T26" fmla="*/ 2858 w 3154"/>
                <a:gd name="T27" fmla="*/ 3051 h 3347"/>
                <a:gd name="T28" fmla="*/ 2596 w 3154"/>
                <a:gd name="T29" fmla="*/ 3068 h 3347"/>
                <a:gd name="T30" fmla="*/ 2324 w 3154"/>
                <a:gd name="T31" fmla="*/ 3312 h 3347"/>
                <a:gd name="T32" fmla="*/ 2204 w 3154"/>
                <a:gd name="T33" fmla="*/ 3227 h 3347"/>
                <a:gd name="T34" fmla="*/ 2102 w 3154"/>
                <a:gd name="T35" fmla="*/ 3210 h 3347"/>
                <a:gd name="T36" fmla="*/ 1841 w 3154"/>
                <a:gd name="T37" fmla="*/ 3216 h 3347"/>
                <a:gd name="T38" fmla="*/ 1710 w 3154"/>
                <a:gd name="T39" fmla="*/ 3142 h 3347"/>
                <a:gd name="T40" fmla="*/ 1409 w 3154"/>
                <a:gd name="T41" fmla="*/ 3324 h 3347"/>
                <a:gd name="T42" fmla="*/ 1358 w 3154"/>
                <a:gd name="T43" fmla="*/ 3125 h 3347"/>
                <a:gd name="T44" fmla="*/ 1460 w 3154"/>
                <a:gd name="T45" fmla="*/ 2886 h 3347"/>
                <a:gd name="T46" fmla="*/ 1170 w 3154"/>
                <a:gd name="T47" fmla="*/ 2864 h 3347"/>
                <a:gd name="T48" fmla="*/ 954 w 3154"/>
                <a:gd name="T49" fmla="*/ 2903 h 3347"/>
                <a:gd name="T50" fmla="*/ 670 w 3154"/>
                <a:gd name="T51" fmla="*/ 3125 h 3347"/>
                <a:gd name="T52" fmla="*/ 517 w 3154"/>
                <a:gd name="T53" fmla="*/ 3244 h 3347"/>
                <a:gd name="T54" fmla="*/ 568 w 3154"/>
                <a:gd name="T55" fmla="*/ 2830 h 3347"/>
                <a:gd name="T56" fmla="*/ 704 w 3154"/>
                <a:gd name="T57" fmla="*/ 2625 h 3347"/>
                <a:gd name="T58" fmla="*/ 795 w 3154"/>
                <a:gd name="T59" fmla="*/ 2517 h 3347"/>
                <a:gd name="T60" fmla="*/ 562 w 3154"/>
                <a:gd name="T61" fmla="*/ 2534 h 3347"/>
                <a:gd name="T62" fmla="*/ 761 w 3154"/>
                <a:gd name="T63" fmla="*/ 2312 h 3347"/>
                <a:gd name="T64" fmla="*/ 528 w 3154"/>
                <a:gd name="T65" fmla="*/ 2284 h 3347"/>
                <a:gd name="T66" fmla="*/ 596 w 3154"/>
                <a:gd name="T67" fmla="*/ 2182 h 3347"/>
                <a:gd name="T68" fmla="*/ 625 w 3154"/>
                <a:gd name="T69" fmla="*/ 1949 h 3347"/>
                <a:gd name="T70" fmla="*/ 557 w 3154"/>
                <a:gd name="T71" fmla="*/ 1960 h 3347"/>
                <a:gd name="T72" fmla="*/ 449 w 3154"/>
                <a:gd name="T73" fmla="*/ 2011 h 3347"/>
                <a:gd name="T74" fmla="*/ 330 w 3154"/>
                <a:gd name="T75" fmla="*/ 2153 h 3347"/>
                <a:gd name="T76" fmla="*/ 307 w 3154"/>
                <a:gd name="T77" fmla="*/ 2000 h 3347"/>
                <a:gd name="T78" fmla="*/ 466 w 3154"/>
                <a:gd name="T79" fmla="*/ 1710 h 3347"/>
                <a:gd name="T80" fmla="*/ 341 w 3154"/>
                <a:gd name="T81" fmla="*/ 1693 h 3347"/>
                <a:gd name="T82" fmla="*/ 227 w 3154"/>
                <a:gd name="T83" fmla="*/ 1676 h 3347"/>
                <a:gd name="T84" fmla="*/ 142 w 3154"/>
                <a:gd name="T85" fmla="*/ 1432 h 3347"/>
                <a:gd name="T86" fmla="*/ 34 w 3154"/>
                <a:gd name="T87" fmla="*/ 1545 h 3347"/>
                <a:gd name="T88" fmla="*/ 108 w 3154"/>
                <a:gd name="T89" fmla="*/ 1188 h 3347"/>
                <a:gd name="T90" fmla="*/ 131 w 3154"/>
                <a:gd name="T91" fmla="*/ 1125 h 3347"/>
                <a:gd name="T92" fmla="*/ 432 w 3154"/>
                <a:gd name="T93" fmla="*/ 955 h 3347"/>
                <a:gd name="T94" fmla="*/ 454 w 3154"/>
                <a:gd name="T95" fmla="*/ 869 h 3347"/>
                <a:gd name="T96" fmla="*/ 568 w 3154"/>
                <a:gd name="T97" fmla="*/ 778 h 3347"/>
                <a:gd name="T98" fmla="*/ 972 w 3154"/>
                <a:gd name="T99" fmla="*/ 801 h 3347"/>
                <a:gd name="T100" fmla="*/ 1227 w 3154"/>
                <a:gd name="T101" fmla="*/ 699 h 3347"/>
                <a:gd name="T102" fmla="*/ 1335 w 3154"/>
                <a:gd name="T103" fmla="*/ 705 h 3347"/>
                <a:gd name="T104" fmla="*/ 1375 w 3154"/>
                <a:gd name="T105" fmla="*/ 551 h 3347"/>
                <a:gd name="T106" fmla="*/ 1210 w 3154"/>
                <a:gd name="T107" fmla="*/ 512 h 3347"/>
                <a:gd name="T108" fmla="*/ 1363 w 3154"/>
                <a:gd name="T109" fmla="*/ 330 h 3347"/>
                <a:gd name="T110" fmla="*/ 1562 w 3154"/>
                <a:gd name="T111" fmla="*/ 154 h 3347"/>
                <a:gd name="T112" fmla="*/ 1835 w 3154"/>
                <a:gd name="T113" fmla="*/ 142 h 3347"/>
                <a:gd name="T114" fmla="*/ 2062 w 3154"/>
                <a:gd name="T115" fmla="*/ 148 h 3347"/>
                <a:gd name="T116" fmla="*/ 2244 w 3154"/>
                <a:gd name="T117" fmla="*/ 159 h 3347"/>
                <a:gd name="T118" fmla="*/ 2648 w 3154"/>
                <a:gd name="T119" fmla="*/ 415 h 3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4" h="3347">
                  <a:moveTo>
                    <a:pt x="2778" y="415"/>
                  </a:moveTo>
                  <a:lnTo>
                    <a:pt x="2778" y="415"/>
                  </a:lnTo>
                  <a:cubicBezTo>
                    <a:pt x="2778" y="455"/>
                    <a:pt x="2778" y="455"/>
                    <a:pt x="2778" y="455"/>
                  </a:cubicBezTo>
                  <a:cubicBezTo>
                    <a:pt x="2778" y="472"/>
                    <a:pt x="2767" y="494"/>
                    <a:pt x="2767" y="517"/>
                  </a:cubicBezTo>
                  <a:cubicBezTo>
                    <a:pt x="2767" y="540"/>
                    <a:pt x="2727" y="568"/>
                    <a:pt x="2716" y="591"/>
                  </a:cubicBezTo>
                  <a:cubicBezTo>
                    <a:pt x="2682" y="654"/>
                    <a:pt x="2670" y="619"/>
                    <a:pt x="2619" y="631"/>
                  </a:cubicBezTo>
                  <a:cubicBezTo>
                    <a:pt x="2619" y="642"/>
                    <a:pt x="2602" y="693"/>
                    <a:pt x="2619" y="699"/>
                  </a:cubicBezTo>
                  <a:cubicBezTo>
                    <a:pt x="2699" y="722"/>
                    <a:pt x="2619" y="835"/>
                    <a:pt x="2739" y="835"/>
                  </a:cubicBezTo>
                  <a:cubicBezTo>
                    <a:pt x="2750" y="881"/>
                    <a:pt x="2721" y="926"/>
                    <a:pt x="2761" y="966"/>
                  </a:cubicBezTo>
                  <a:cubicBezTo>
                    <a:pt x="2773" y="983"/>
                    <a:pt x="2784" y="989"/>
                    <a:pt x="2801" y="989"/>
                  </a:cubicBezTo>
                  <a:cubicBezTo>
                    <a:pt x="2807" y="989"/>
                    <a:pt x="2863" y="1012"/>
                    <a:pt x="2863" y="1012"/>
                  </a:cubicBezTo>
                  <a:cubicBezTo>
                    <a:pt x="2869" y="1023"/>
                    <a:pt x="2846" y="1046"/>
                    <a:pt x="2846" y="1063"/>
                  </a:cubicBezTo>
                  <a:cubicBezTo>
                    <a:pt x="2846" y="1091"/>
                    <a:pt x="2875" y="1125"/>
                    <a:pt x="2909" y="1114"/>
                  </a:cubicBezTo>
                  <a:cubicBezTo>
                    <a:pt x="2932" y="1108"/>
                    <a:pt x="2971" y="1057"/>
                    <a:pt x="2977" y="1040"/>
                  </a:cubicBezTo>
                  <a:cubicBezTo>
                    <a:pt x="2994" y="1046"/>
                    <a:pt x="3040" y="1119"/>
                    <a:pt x="3034" y="1142"/>
                  </a:cubicBezTo>
                  <a:cubicBezTo>
                    <a:pt x="3005" y="1222"/>
                    <a:pt x="2898" y="1188"/>
                    <a:pt x="2869" y="1250"/>
                  </a:cubicBezTo>
                  <a:cubicBezTo>
                    <a:pt x="2858" y="1267"/>
                    <a:pt x="2835" y="1307"/>
                    <a:pt x="2841" y="1324"/>
                  </a:cubicBezTo>
                  <a:cubicBezTo>
                    <a:pt x="2852" y="1381"/>
                    <a:pt x="2869" y="1341"/>
                    <a:pt x="2903" y="1341"/>
                  </a:cubicBezTo>
                  <a:cubicBezTo>
                    <a:pt x="2909" y="1375"/>
                    <a:pt x="2994" y="1369"/>
                    <a:pt x="3017" y="1415"/>
                  </a:cubicBezTo>
                  <a:cubicBezTo>
                    <a:pt x="3028" y="1489"/>
                    <a:pt x="3028" y="1489"/>
                    <a:pt x="3028" y="1489"/>
                  </a:cubicBezTo>
                  <a:lnTo>
                    <a:pt x="3028" y="1489"/>
                  </a:lnTo>
                  <a:cubicBezTo>
                    <a:pt x="3017" y="1511"/>
                    <a:pt x="3017" y="1511"/>
                    <a:pt x="3017" y="1511"/>
                  </a:cubicBezTo>
                  <a:cubicBezTo>
                    <a:pt x="3017" y="1528"/>
                    <a:pt x="3051" y="1540"/>
                    <a:pt x="3040" y="1551"/>
                  </a:cubicBezTo>
                  <a:cubicBezTo>
                    <a:pt x="3034" y="1568"/>
                    <a:pt x="3017" y="1551"/>
                    <a:pt x="3000" y="1551"/>
                  </a:cubicBezTo>
                  <a:cubicBezTo>
                    <a:pt x="2954" y="1551"/>
                    <a:pt x="3011" y="1631"/>
                    <a:pt x="3011" y="1648"/>
                  </a:cubicBezTo>
                  <a:cubicBezTo>
                    <a:pt x="3011" y="1665"/>
                    <a:pt x="2977" y="1699"/>
                    <a:pt x="2966" y="1716"/>
                  </a:cubicBezTo>
                  <a:cubicBezTo>
                    <a:pt x="2954" y="1727"/>
                    <a:pt x="2903" y="1801"/>
                    <a:pt x="2886" y="1778"/>
                  </a:cubicBezTo>
                  <a:cubicBezTo>
                    <a:pt x="2875" y="1767"/>
                    <a:pt x="2875" y="1744"/>
                    <a:pt x="2863" y="1778"/>
                  </a:cubicBezTo>
                  <a:cubicBezTo>
                    <a:pt x="2858" y="1790"/>
                    <a:pt x="2852" y="1807"/>
                    <a:pt x="2852" y="1818"/>
                  </a:cubicBezTo>
                  <a:cubicBezTo>
                    <a:pt x="2824" y="1830"/>
                    <a:pt x="2744" y="1824"/>
                    <a:pt x="2778" y="1892"/>
                  </a:cubicBezTo>
                  <a:cubicBezTo>
                    <a:pt x="2818" y="1955"/>
                    <a:pt x="2773" y="1937"/>
                    <a:pt x="2761" y="1989"/>
                  </a:cubicBezTo>
                  <a:cubicBezTo>
                    <a:pt x="2755" y="2017"/>
                    <a:pt x="2784" y="2034"/>
                    <a:pt x="2761" y="2063"/>
                  </a:cubicBezTo>
                  <a:cubicBezTo>
                    <a:pt x="2744" y="2091"/>
                    <a:pt x="2755" y="2153"/>
                    <a:pt x="2739" y="2165"/>
                  </a:cubicBezTo>
                  <a:cubicBezTo>
                    <a:pt x="2739" y="2165"/>
                    <a:pt x="2739" y="2165"/>
                    <a:pt x="2739" y="2171"/>
                  </a:cubicBezTo>
                  <a:cubicBezTo>
                    <a:pt x="2750" y="2171"/>
                    <a:pt x="2807" y="2187"/>
                    <a:pt x="2812" y="2187"/>
                  </a:cubicBezTo>
                  <a:cubicBezTo>
                    <a:pt x="2858" y="2176"/>
                    <a:pt x="2841" y="2222"/>
                    <a:pt x="2875" y="2171"/>
                  </a:cubicBezTo>
                  <a:cubicBezTo>
                    <a:pt x="2886" y="2153"/>
                    <a:pt x="2909" y="2136"/>
                    <a:pt x="2926" y="2153"/>
                  </a:cubicBezTo>
                  <a:cubicBezTo>
                    <a:pt x="2937" y="2165"/>
                    <a:pt x="2988" y="2205"/>
                    <a:pt x="3000" y="2205"/>
                  </a:cubicBezTo>
                  <a:cubicBezTo>
                    <a:pt x="3017" y="2205"/>
                    <a:pt x="3034" y="2205"/>
                    <a:pt x="3045" y="2205"/>
                  </a:cubicBezTo>
                  <a:cubicBezTo>
                    <a:pt x="3051" y="2222"/>
                    <a:pt x="3057" y="2239"/>
                    <a:pt x="3051" y="2256"/>
                  </a:cubicBezTo>
                  <a:cubicBezTo>
                    <a:pt x="3034" y="2284"/>
                    <a:pt x="3057" y="2295"/>
                    <a:pt x="3045" y="2312"/>
                  </a:cubicBezTo>
                  <a:cubicBezTo>
                    <a:pt x="3034" y="2330"/>
                    <a:pt x="3011" y="2335"/>
                    <a:pt x="3028" y="2352"/>
                  </a:cubicBezTo>
                  <a:cubicBezTo>
                    <a:pt x="3051" y="2381"/>
                    <a:pt x="3102" y="2386"/>
                    <a:pt x="3130" y="2409"/>
                  </a:cubicBezTo>
                  <a:cubicBezTo>
                    <a:pt x="3153" y="2432"/>
                    <a:pt x="3148" y="2460"/>
                    <a:pt x="3148" y="2489"/>
                  </a:cubicBezTo>
                  <a:cubicBezTo>
                    <a:pt x="3148" y="2534"/>
                    <a:pt x="3108" y="2568"/>
                    <a:pt x="3079" y="2596"/>
                  </a:cubicBezTo>
                  <a:cubicBezTo>
                    <a:pt x="3057" y="2625"/>
                    <a:pt x="3079" y="2631"/>
                    <a:pt x="3079" y="2653"/>
                  </a:cubicBezTo>
                  <a:cubicBezTo>
                    <a:pt x="3051" y="2653"/>
                    <a:pt x="3022" y="2631"/>
                    <a:pt x="3000" y="2631"/>
                  </a:cubicBezTo>
                  <a:cubicBezTo>
                    <a:pt x="2960" y="2631"/>
                    <a:pt x="2960" y="2687"/>
                    <a:pt x="2937" y="2704"/>
                  </a:cubicBezTo>
                  <a:cubicBezTo>
                    <a:pt x="2909" y="2722"/>
                    <a:pt x="2892" y="2727"/>
                    <a:pt x="2892" y="2761"/>
                  </a:cubicBezTo>
                  <a:cubicBezTo>
                    <a:pt x="2892" y="2795"/>
                    <a:pt x="2869" y="2801"/>
                    <a:pt x="2846" y="2818"/>
                  </a:cubicBezTo>
                  <a:cubicBezTo>
                    <a:pt x="2829" y="2824"/>
                    <a:pt x="2835" y="2846"/>
                    <a:pt x="2824" y="2858"/>
                  </a:cubicBezTo>
                  <a:cubicBezTo>
                    <a:pt x="2812" y="2869"/>
                    <a:pt x="2767" y="2886"/>
                    <a:pt x="2790" y="2903"/>
                  </a:cubicBezTo>
                  <a:cubicBezTo>
                    <a:pt x="2807" y="2920"/>
                    <a:pt x="2824" y="2926"/>
                    <a:pt x="2852" y="2926"/>
                  </a:cubicBezTo>
                  <a:cubicBezTo>
                    <a:pt x="2886" y="2932"/>
                    <a:pt x="2858" y="3006"/>
                    <a:pt x="2841" y="3017"/>
                  </a:cubicBezTo>
                  <a:cubicBezTo>
                    <a:pt x="2858" y="3051"/>
                    <a:pt x="2858" y="3051"/>
                    <a:pt x="2858" y="3051"/>
                  </a:cubicBezTo>
                  <a:lnTo>
                    <a:pt x="2858" y="3051"/>
                  </a:lnTo>
                  <a:cubicBezTo>
                    <a:pt x="2852" y="3062"/>
                    <a:pt x="2801" y="3096"/>
                    <a:pt x="2790" y="3096"/>
                  </a:cubicBezTo>
                  <a:cubicBezTo>
                    <a:pt x="2721" y="3108"/>
                    <a:pt x="2744" y="3079"/>
                    <a:pt x="2716" y="3051"/>
                  </a:cubicBezTo>
                  <a:cubicBezTo>
                    <a:pt x="2693" y="3034"/>
                    <a:pt x="2642" y="3028"/>
                    <a:pt x="2625" y="3051"/>
                  </a:cubicBezTo>
                  <a:cubicBezTo>
                    <a:pt x="2613" y="3068"/>
                    <a:pt x="2596" y="3028"/>
                    <a:pt x="2596" y="3068"/>
                  </a:cubicBezTo>
                  <a:cubicBezTo>
                    <a:pt x="2596" y="3096"/>
                    <a:pt x="2596" y="3125"/>
                    <a:pt x="2602" y="3148"/>
                  </a:cubicBezTo>
                  <a:cubicBezTo>
                    <a:pt x="2608" y="3193"/>
                    <a:pt x="2562" y="3216"/>
                    <a:pt x="2528" y="3227"/>
                  </a:cubicBezTo>
                  <a:cubicBezTo>
                    <a:pt x="2500" y="3233"/>
                    <a:pt x="2398" y="3301"/>
                    <a:pt x="2381" y="3261"/>
                  </a:cubicBezTo>
                  <a:cubicBezTo>
                    <a:pt x="2369" y="3239"/>
                    <a:pt x="2329" y="3307"/>
                    <a:pt x="2324" y="3312"/>
                  </a:cubicBezTo>
                  <a:cubicBezTo>
                    <a:pt x="2290" y="3346"/>
                    <a:pt x="2290" y="3290"/>
                    <a:pt x="2278" y="3267"/>
                  </a:cubicBezTo>
                  <a:cubicBezTo>
                    <a:pt x="2261" y="3261"/>
                    <a:pt x="2278" y="3239"/>
                    <a:pt x="2255" y="3239"/>
                  </a:cubicBezTo>
                  <a:cubicBezTo>
                    <a:pt x="2239" y="3239"/>
                    <a:pt x="2233" y="3233"/>
                    <a:pt x="2216" y="3233"/>
                  </a:cubicBezTo>
                  <a:cubicBezTo>
                    <a:pt x="2216" y="3227"/>
                    <a:pt x="2204" y="3227"/>
                    <a:pt x="2204" y="3227"/>
                  </a:cubicBezTo>
                  <a:cubicBezTo>
                    <a:pt x="2193" y="3239"/>
                    <a:pt x="2199" y="3250"/>
                    <a:pt x="2199" y="3261"/>
                  </a:cubicBezTo>
                  <a:cubicBezTo>
                    <a:pt x="2199" y="3278"/>
                    <a:pt x="2176" y="3278"/>
                    <a:pt x="2165" y="3284"/>
                  </a:cubicBezTo>
                  <a:cubicBezTo>
                    <a:pt x="2142" y="3290"/>
                    <a:pt x="2068" y="3307"/>
                    <a:pt x="2068" y="3273"/>
                  </a:cubicBezTo>
                  <a:cubicBezTo>
                    <a:pt x="2068" y="3255"/>
                    <a:pt x="2102" y="3216"/>
                    <a:pt x="2102" y="3210"/>
                  </a:cubicBezTo>
                  <a:lnTo>
                    <a:pt x="2102" y="3210"/>
                  </a:lnTo>
                  <a:cubicBezTo>
                    <a:pt x="2068" y="3210"/>
                    <a:pt x="2034" y="3216"/>
                    <a:pt x="2005" y="3199"/>
                  </a:cubicBezTo>
                  <a:cubicBezTo>
                    <a:pt x="1937" y="3148"/>
                    <a:pt x="1960" y="3204"/>
                    <a:pt x="1909" y="3193"/>
                  </a:cubicBezTo>
                  <a:cubicBezTo>
                    <a:pt x="1863" y="3187"/>
                    <a:pt x="1875" y="3216"/>
                    <a:pt x="1841" y="3216"/>
                  </a:cubicBezTo>
                  <a:cubicBezTo>
                    <a:pt x="1829" y="3216"/>
                    <a:pt x="1801" y="3210"/>
                    <a:pt x="1790" y="3210"/>
                  </a:cubicBezTo>
                  <a:cubicBezTo>
                    <a:pt x="1778" y="3216"/>
                    <a:pt x="1790" y="3233"/>
                    <a:pt x="1767" y="3244"/>
                  </a:cubicBezTo>
                  <a:cubicBezTo>
                    <a:pt x="1761" y="3250"/>
                    <a:pt x="1755" y="3267"/>
                    <a:pt x="1744" y="3261"/>
                  </a:cubicBezTo>
                  <a:cubicBezTo>
                    <a:pt x="1721" y="3244"/>
                    <a:pt x="1750" y="3096"/>
                    <a:pt x="1710" y="3142"/>
                  </a:cubicBezTo>
                  <a:cubicBezTo>
                    <a:pt x="1693" y="3165"/>
                    <a:pt x="1727" y="3221"/>
                    <a:pt x="1665" y="3227"/>
                  </a:cubicBezTo>
                  <a:cubicBezTo>
                    <a:pt x="1608" y="3227"/>
                    <a:pt x="1608" y="3250"/>
                    <a:pt x="1574" y="3290"/>
                  </a:cubicBezTo>
                  <a:cubicBezTo>
                    <a:pt x="1557" y="3312"/>
                    <a:pt x="1534" y="3295"/>
                    <a:pt x="1511" y="3318"/>
                  </a:cubicBezTo>
                  <a:cubicBezTo>
                    <a:pt x="1489" y="3335"/>
                    <a:pt x="1437" y="3335"/>
                    <a:pt x="1409" y="3324"/>
                  </a:cubicBezTo>
                  <a:cubicBezTo>
                    <a:pt x="1392" y="3312"/>
                    <a:pt x="1386" y="3290"/>
                    <a:pt x="1386" y="3267"/>
                  </a:cubicBezTo>
                  <a:cubicBezTo>
                    <a:pt x="1392" y="3250"/>
                    <a:pt x="1386" y="3239"/>
                    <a:pt x="1386" y="3221"/>
                  </a:cubicBezTo>
                  <a:cubicBezTo>
                    <a:pt x="1358" y="3216"/>
                    <a:pt x="1341" y="3239"/>
                    <a:pt x="1341" y="3193"/>
                  </a:cubicBezTo>
                  <a:cubicBezTo>
                    <a:pt x="1341" y="3165"/>
                    <a:pt x="1335" y="3148"/>
                    <a:pt x="1358" y="3125"/>
                  </a:cubicBezTo>
                  <a:cubicBezTo>
                    <a:pt x="1381" y="3091"/>
                    <a:pt x="1386" y="3062"/>
                    <a:pt x="1398" y="3034"/>
                  </a:cubicBezTo>
                  <a:cubicBezTo>
                    <a:pt x="1420" y="3034"/>
                    <a:pt x="1426" y="3028"/>
                    <a:pt x="1437" y="3011"/>
                  </a:cubicBezTo>
                  <a:cubicBezTo>
                    <a:pt x="1443" y="2989"/>
                    <a:pt x="1466" y="3006"/>
                    <a:pt x="1483" y="2989"/>
                  </a:cubicBezTo>
                  <a:cubicBezTo>
                    <a:pt x="1511" y="2966"/>
                    <a:pt x="1489" y="2898"/>
                    <a:pt x="1460" y="2886"/>
                  </a:cubicBezTo>
                  <a:cubicBezTo>
                    <a:pt x="1426" y="2869"/>
                    <a:pt x="1409" y="2892"/>
                    <a:pt x="1381" y="2903"/>
                  </a:cubicBezTo>
                  <a:cubicBezTo>
                    <a:pt x="1346" y="2909"/>
                    <a:pt x="1358" y="2835"/>
                    <a:pt x="1358" y="2818"/>
                  </a:cubicBezTo>
                  <a:cubicBezTo>
                    <a:pt x="1363" y="2790"/>
                    <a:pt x="1363" y="2778"/>
                    <a:pt x="1341" y="2778"/>
                  </a:cubicBezTo>
                  <a:cubicBezTo>
                    <a:pt x="1335" y="2784"/>
                    <a:pt x="1182" y="2869"/>
                    <a:pt x="1170" y="2864"/>
                  </a:cubicBezTo>
                  <a:cubicBezTo>
                    <a:pt x="1153" y="2864"/>
                    <a:pt x="1148" y="2858"/>
                    <a:pt x="1131" y="2881"/>
                  </a:cubicBezTo>
                  <a:cubicBezTo>
                    <a:pt x="1119" y="2903"/>
                    <a:pt x="1114" y="2869"/>
                    <a:pt x="1091" y="2881"/>
                  </a:cubicBezTo>
                  <a:cubicBezTo>
                    <a:pt x="1057" y="2909"/>
                    <a:pt x="1068" y="2881"/>
                    <a:pt x="1028" y="2881"/>
                  </a:cubicBezTo>
                  <a:cubicBezTo>
                    <a:pt x="1000" y="2881"/>
                    <a:pt x="977" y="2875"/>
                    <a:pt x="954" y="2903"/>
                  </a:cubicBezTo>
                  <a:cubicBezTo>
                    <a:pt x="937" y="2920"/>
                    <a:pt x="932" y="2943"/>
                    <a:pt x="903" y="2932"/>
                  </a:cubicBezTo>
                  <a:cubicBezTo>
                    <a:pt x="841" y="2920"/>
                    <a:pt x="818" y="2937"/>
                    <a:pt x="784" y="2989"/>
                  </a:cubicBezTo>
                  <a:cubicBezTo>
                    <a:pt x="761" y="3023"/>
                    <a:pt x="761" y="3023"/>
                    <a:pt x="722" y="3045"/>
                  </a:cubicBezTo>
                  <a:cubicBezTo>
                    <a:pt x="676" y="3074"/>
                    <a:pt x="693" y="3085"/>
                    <a:pt x="670" y="3125"/>
                  </a:cubicBezTo>
                  <a:cubicBezTo>
                    <a:pt x="659" y="3136"/>
                    <a:pt x="631" y="3148"/>
                    <a:pt x="614" y="3153"/>
                  </a:cubicBezTo>
                  <a:cubicBezTo>
                    <a:pt x="585" y="3170"/>
                    <a:pt x="585" y="3193"/>
                    <a:pt x="562" y="3210"/>
                  </a:cubicBezTo>
                  <a:cubicBezTo>
                    <a:pt x="545" y="3221"/>
                    <a:pt x="534" y="3233"/>
                    <a:pt x="517" y="3244"/>
                  </a:cubicBezTo>
                  <a:lnTo>
                    <a:pt x="517" y="3244"/>
                  </a:lnTo>
                  <a:cubicBezTo>
                    <a:pt x="517" y="3227"/>
                    <a:pt x="517" y="3204"/>
                    <a:pt x="517" y="3187"/>
                  </a:cubicBezTo>
                  <a:cubicBezTo>
                    <a:pt x="517" y="3113"/>
                    <a:pt x="500" y="3045"/>
                    <a:pt x="511" y="2972"/>
                  </a:cubicBezTo>
                  <a:cubicBezTo>
                    <a:pt x="517" y="2926"/>
                    <a:pt x="494" y="2886"/>
                    <a:pt x="494" y="2841"/>
                  </a:cubicBezTo>
                  <a:cubicBezTo>
                    <a:pt x="500" y="2835"/>
                    <a:pt x="557" y="2830"/>
                    <a:pt x="568" y="2830"/>
                  </a:cubicBezTo>
                  <a:cubicBezTo>
                    <a:pt x="568" y="2824"/>
                    <a:pt x="568" y="2824"/>
                    <a:pt x="574" y="2818"/>
                  </a:cubicBezTo>
                  <a:cubicBezTo>
                    <a:pt x="642" y="2767"/>
                    <a:pt x="540" y="2767"/>
                    <a:pt x="591" y="2744"/>
                  </a:cubicBezTo>
                  <a:cubicBezTo>
                    <a:pt x="596" y="2739"/>
                    <a:pt x="642" y="2676"/>
                    <a:pt x="642" y="2665"/>
                  </a:cubicBezTo>
                  <a:cubicBezTo>
                    <a:pt x="653" y="2636"/>
                    <a:pt x="676" y="2636"/>
                    <a:pt x="704" y="2625"/>
                  </a:cubicBezTo>
                  <a:cubicBezTo>
                    <a:pt x="733" y="2608"/>
                    <a:pt x="756" y="2585"/>
                    <a:pt x="773" y="2557"/>
                  </a:cubicBezTo>
                  <a:cubicBezTo>
                    <a:pt x="790" y="2528"/>
                    <a:pt x="852" y="2551"/>
                    <a:pt x="835" y="2511"/>
                  </a:cubicBezTo>
                  <a:cubicBezTo>
                    <a:pt x="830" y="2500"/>
                    <a:pt x="830" y="2449"/>
                    <a:pt x="824" y="2449"/>
                  </a:cubicBezTo>
                  <a:cubicBezTo>
                    <a:pt x="790" y="2466"/>
                    <a:pt x="790" y="2477"/>
                    <a:pt x="795" y="2517"/>
                  </a:cubicBezTo>
                  <a:cubicBezTo>
                    <a:pt x="801" y="2545"/>
                    <a:pt x="744" y="2545"/>
                    <a:pt x="722" y="2545"/>
                  </a:cubicBezTo>
                  <a:cubicBezTo>
                    <a:pt x="687" y="2545"/>
                    <a:pt x="631" y="2602"/>
                    <a:pt x="608" y="2585"/>
                  </a:cubicBezTo>
                  <a:cubicBezTo>
                    <a:pt x="591" y="2574"/>
                    <a:pt x="568" y="2591"/>
                    <a:pt x="557" y="2585"/>
                  </a:cubicBezTo>
                  <a:cubicBezTo>
                    <a:pt x="540" y="2574"/>
                    <a:pt x="562" y="2545"/>
                    <a:pt x="562" y="2534"/>
                  </a:cubicBezTo>
                  <a:cubicBezTo>
                    <a:pt x="574" y="2528"/>
                    <a:pt x="596" y="2523"/>
                    <a:pt x="602" y="2511"/>
                  </a:cubicBezTo>
                  <a:cubicBezTo>
                    <a:pt x="608" y="2483"/>
                    <a:pt x="574" y="2449"/>
                    <a:pt x="614" y="2466"/>
                  </a:cubicBezTo>
                  <a:cubicBezTo>
                    <a:pt x="670" y="2489"/>
                    <a:pt x="682" y="2415"/>
                    <a:pt x="710" y="2375"/>
                  </a:cubicBezTo>
                  <a:cubicBezTo>
                    <a:pt x="733" y="2346"/>
                    <a:pt x="778" y="2341"/>
                    <a:pt x="761" y="2312"/>
                  </a:cubicBezTo>
                  <a:cubicBezTo>
                    <a:pt x="727" y="2256"/>
                    <a:pt x="722" y="2324"/>
                    <a:pt x="676" y="2335"/>
                  </a:cubicBezTo>
                  <a:cubicBezTo>
                    <a:pt x="653" y="2352"/>
                    <a:pt x="653" y="2369"/>
                    <a:pt x="631" y="2358"/>
                  </a:cubicBezTo>
                  <a:cubicBezTo>
                    <a:pt x="608" y="2346"/>
                    <a:pt x="591" y="2364"/>
                    <a:pt x="568" y="2369"/>
                  </a:cubicBezTo>
                  <a:cubicBezTo>
                    <a:pt x="534" y="2375"/>
                    <a:pt x="534" y="2307"/>
                    <a:pt x="528" y="2284"/>
                  </a:cubicBezTo>
                  <a:cubicBezTo>
                    <a:pt x="528" y="2278"/>
                    <a:pt x="562" y="2256"/>
                    <a:pt x="562" y="2256"/>
                  </a:cubicBezTo>
                  <a:lnTo>
                    <a:pt x="568" y="2256"/>
                  </a:lnTo>
                  <a:cubicBezTo>
                    <a:pt x="596" y="2256"/>
                    <a:pt x="591" y="2250"/>
                    <a:pt x="585" y="2227"/>
                  </a:cubicBezTo>
                  <a:cubicBezTo>
                    <a:pt x="574" y="2193"/>
                    <a:pt x="591" y="2205"/>
                    <a:pt x="596" y="2182"/>
                  </a:cubicBezTo>
                  <a:cubicBezTo>
                    <a:pt x="602" y="2171"/>
                    <a:pt x="557" y="2080"/>
                    <a:pt x="580" y="2068"/>
                  </a:cubicBezTo>
                  <a:cubicBezTo>
                    <a:pt x="602" y="2045"/>
                    <a:pt x="625" y="2057"/>
                    <a:pt x="636" y="2017"/>
                  </a:cubicBezTo>
                  <a:cubicBezTo>
                    <a:pt x="648" y="1994"/>
                    <a:pt x="693" y="1937"/>
                    <a:pt x="693" y="1921"/>
                  </a:cubicBezTo>
                  <a:cubicBezTo>
                    <a:pt x="670" y="1921"/>
                    <a:pt x="642" y="1943"/>
                    <a:pt x="625" y="1949"/>
                  </a:cubicBezTo>
                  <a:cubicBezTo>
                    <a:pt x="602" y="1955"/>
                    <a:pt x="608" y="1909"/>
                    <a:pt x="580" y="1898"/>
                  </a:cubicBezTo>
                  <a:cubicBezTo>
                    <a:pt x="574" y="1898"/>
                    <a:pt x="574" y="1898"/>
                    <a:pt x="574" y="1898"/>
                  </a:cubicBezTo>
                  <a:cubicBezTo>
                    <a:pt x="568" y="1903"/>
                    <a:pt x="545" y="1926"/>
                    <a:pt x="545" y="1932"/>
                  </a:cubicBezTo>
                  <a:cubicBezTo>
                    <a:pt x="545" y="1943"/>
                    <a:pt x="557" y="1960"/>
                    <a:pt x="557" y="1960"/>
                  </a:cubicBezTo>
                  <a:cubicBezTo>
                    <a:pt x="557" y="1966"/>
                    <a:pt x="540" y="1966"/>
                    <a:pt x="534" y="1972"/>
                  </a:cubicBezTo>
                  <a:cubicBezTo>
                    <a:pt x="534" y="1977"/>
                    <a:pt x="540" y="1989"/>
                    <a:pt x="540" y="2000"/>
                  </a:cubicBezTo>
                  <a:cubicBezTo>
                    <a:pt x="506" y="2000"/>
                    <a:pt x="523" y="1966"/>
                    <a:pt x="523" y="1955"/>
                  </a:cubicBezTo>
                  <a:cubicBezTo>
                    <a:pt x="494" y="1949"/>
                    <a:pt x="460" y="1989"/>
                    <a:pt x="449" y="2011"/>
                  </a:cubicBezTo>
                  <a:cubicBezTo>
                    <a:pt x="443" y="2017"/>
                    <a:pt x="449" y="2028"/>
                    <a:pt x="443" y="2040"/>
                  </a:cubicBezTo>
                  <a:cubicBezTo>
                    <a:pt x="426" y="2057"/>
                    <a:pt x="415" y="2057"/>
                    <a:pt x="403" y="2068"/>
                  </a:cubicBezTo>
                  <a:cubicBezTo>
                    <a:pt x="381" y="2085"/>
                    <a:pt x="386" y="2125"/>
                    <a:pt x="364" y="2142"/>
                  </a:cubicBezTo>
                  <a:cubicBezTo>
                    <a:pt x="364" y="2142"/>
                    <a:pt x="335" y="2159"/>
                    <a:pt x="330" y="2153"/>
                  </a:cubicBezTo>
                  <a:cubicBezTo>
                    <a:pt x="324" y="2148"/>
                    <a:pt x="330" y="2091"/>
                    <a:pt x="330" y="2080"/>
                  </a:cubicBezTo>
                  <a:cubicBezTo>
                    <a:pt x="330" y="2074"/>
                    <a:pt x="330" y="2074"/>
                    <a:pt x="330" y="2074"/>
                  </a:cubicBezTo>
                  <a:cubicBezTo>
                    <a:pt x="318" y="2068"/>
                    <a:pt x="278" y="2057"/>
                    <a:pt x="278" y="2051"/>
                  </a:cubicBezTo>
                  <a:cubicBezTo>
                    <a:pt x="278" y="2028"/>
                    <a:pt x="301" y="2017"/>
                    <a:pt x="307" y="2000"/>
                  </a:cubicBezTo>
                  <a:cubicBezTo>
                    <a:pt x="330" y="1966"/>
                    <a:pt x="330" y="1909"/>
                    <a:pt x="335" y="1869"/>
                  </a:cubicBezTo>
                  <a:cubicBezTo>
                    <a:pt x="341" y="1858"/>
                    <a:pt x="358" y="1807"/>
                    <a:pt x="369" y="1801"/>
                  </a:cubicBezTo>
                  <a:cubicBezTo>
                    <a:pt x="386" y="1778"/>
                    <a:pt x="426" y="1784"/>
                    <a:pt x="437" y="1750"/>
                  </a:cubicBezTo>
                  <a:cubicBezTo>
                    <a:pt x="449" y="1727"/>
                    <a:pt x="443" y="1722"/>
                    <a:pt x="466" y="1710"/>
                  </a:cubicBezTo>
                  <a:cubicBezTo>
                    <a:pt x="477" y="1705"/>
                    <a:pt x="528" y="1710"/>
                    <a:pt x="506" y="1693"/>
                  </a:cubicBezTo>
                  <a:cubicBezTo>
                    <a:pt x="483" y="1682"/>
                    <a:pt x="449" y="1687"/>
                    <a:pt x="432" y="1705"/>
                  </a:cubicBezTo>
                  <a:cubicBezTo>
                    <a:pt x="432" y="1705"/>
                    <a:pt x="392" y="1710"/>
                    <a:pt x="386" y="1710"/>
                  </a:cubicBezTo>
                  <a:cubicBezTo>
                    <a:pt x="358" y="1716"/>
                    <a:pt x="358" y="1693"/>
                    <a:pt x="341" y="1693"/>
                  </a:cubicBezTo>
                  <a:cubicBezTo>
                    <a:pt x="318" y="1693"/>
                    <a:pt x="290" y="1722"/>
                    <a:pt x="284" y="1744"/>
                  </a:cubicBezTo>
                  <a:cubicBezTo>
                    <a:pt x="267" y="1784"/>
                    <a:pt x="267" y="1784"/>
                    <a:pt x="244" y="1756"/>
                  </a:cubicBezTo>
                  <a:cubicBezTo>
                    <a:pt x="233" y="1744"/>
                    <a:pt x="199" y="1705"/>
                    <a:pt x="199" y="1687"/>
                  </a:cubicBezTo>
                  <a:cubicBezTo>
                    <a:pt x="199" y="1676"/>
                    <a:pt x="222" y="1682"/>
                    <a:pt x="227" y="1676"/>
                  </a:cubicBezTo>
                  <a:cubicBezTo>
                    <a:pt x="267" y="1659"/>
                    <a:pt x="227" y="1619"/>
                    <a:pt x="210" y="1602"/>
                  </a:cubicBezTo>
                  <a:cubicBezTo>
                    <a:pt x="210" y="1608"/>
                    <a:pt x="210" y="1608"/>
                    <a:pt x="210" y="1608"/>
                  </a:cubicBezTo>
                  <a:cubicBezTo>
                    <a:pt x="176" y="1580"/>
                    <a:pt x="210" y="1545"/>
                    <a:pt x="210" y="1506"/>
                  </a:cubicBezTo>
                  <a:cubicBezTo>
                    <a:pt x="210" y="1506"/>
                    <a:pt x="142" y="1466"/>
                    <a:pt x="142" y="1432"/>
                  </a:cubicBezTo>
                  <a:lnTo>
                    <a:pt x="142" y="1432"/>
                  </a:lnTo>
                  <a:cubicBezTo>
                    <a:pt x="136" y="1443"/>
                    <a:pt x="159" y="1489"/>
                    <a:pt x="131" y="1489"/>
                  </a:cubicBezTo>
                  <a:cubicBezTo>
                    <a:pt x="125" y="1477"/>
                    <a:pt x="102" y="1466"/>
                    <a:pt x="96" y="1455"/>
                  </a:cubicBezTo>
                  <a:cubicBezTo>
                    <a:pt x="51" y="1455"/>
                    <a:pt x="57" y="1545"/>
                    <a:pt x="34" y="1545"/>
                  </a:cubicBezTo>
                  <a:cubicBezTo>
                    <a:pt x="34" y="1483"/>
                    <a:pt x="0" y="1449"/>
                    <a:pt x="51" y="1409"/>
                  </a:cubicBezTo>
                  <a:cubicBezTo>
                    <a:pt x="80" y="1381"/>
                    <a:pt x="57" y="1341"/>
                    <a:pt x="40" y="1324"/>
                  </a:cubicBezTo>
                  <a:cubicBezTo>
                    <a:pt x="6" y="1290"/>
                    <a:pt x="45" y="1296"/>
                    <a:pt x="51" y="1278"/>
                  </a:cubicBezTo>
                  <a:cubicBezTo>
                    <a:pt x="62" y="1256"/>
                    <a:pt x="80" y="1182"/>
                    <a:pt x="108" y="1188"/>
                  </a:cubicBezTo>
                  <a:cubicBezTo>
                    <a:pt x="142" y="1193"/>
                    <a:pt x="136" y="1199"/>
                    <a:pt x="159" y="1176"/>
                  </a:cubicBezTo>
                  <a:cubicBezTo>
                    <a:pt x="165" y="1171"/>
                    <a:pt x="187" y="1148"/>
                    <a:pt x="187" y="1142"/>
                  </a:cubicBezTo>
                  <a:cubicBezTo>
                    <a:pt x="182" y="1142"/>
                    <a:pt x="182" y="1114"/>
                    <a:pt x="176" y="1108"/>
                  </a:cubicBezTo>
                  <a:cubicBezTo>
                    <a:pt x="165" y="1102"/>
                    <a:pt x="142" y="1148"/>
                    <a:pt x="131" y="1125"/>
                  </a:cubicBezTo>
                  <a:cubicBezTo>
                    <a:pt x="108" y="1102"/>
                    <a:pt x="153" y="1068"/>
                    <a:pt x="176" y="1046"/>
                  </a:cubicBezTo>
                  <a:cubicBezTo>
                    <a:pt x="210" y="1017"/>
                    <a:pt x="256" y="1057"/>
                    <a:pt x="307" y="1034"/>
                  </a:cubicBezTo>
                  <a:cubicBezTo>
                    <a:pt x="335" y="1012"/>
                    <a:pt x="335" y="989"/>
                    <a:pt x="369" y="977"/>
                  </a:cubicBezTo>
                  <a:cubicBezTo>
                    <a:pt x="398" y="966"/>
                    <a:pt x="454" y="1006"/>
                    <a:pt x="432" y="955"/>
                  </a:cubicBezTo>
                  <a:cubicBezTo>
                    <a:pt x="426" y="932"/>
                    <a:pt x="437" y="921"/>
                    <a:pt x="420" y="909"/>
                  </a:cubicBezTo>
                  <a:cubicBezTo>
                    <a:pt x="403" y="904"/>
                    <a:pt x="381" y="898"/>
                    <a:pt x="381" y="881"/>
                  </a:cubicBezTo>
                  <a:cubicBezTo>
                    <a:pt x="381" y="875"/>
                    <a:pt x="381" y="875"/>
                    <a:pt x="381" y="875"/>
                  </a:cubicBezTo>
                  <a:cubicBezTo>
                    <a:pt x="409" y="875"/>
                    <a:pt x="432" y="869"/>
                    <a:pt x="454" y="869"/>
                  </a:cubicBezTo>
                  <a:cubicBezTo>
                    <a:pt x="494" y="869"/>
                    <a:pt x="483" y="847"/>
                    <a:pt x="483" y="824"/>
                  </a:cubicBezTo>
                  <a:lnTo>
                    <a:pt x="483" y="824"/>
                  </a:lnTo>
                  <a:lnTo>
                    <a:pt x="483" y="824"/>
                  </a:lnTo>
                  <a:cubicBezTo>
                    <a:pt x="528" y="824"/>
                    <a:pt x="551" y="830"/>
                    <a:pt x="568" y="778"/>
                  </a:cubicBezTo>
                  <a:cubicBezTo>
                    <a:pt x="568" y="778"/>
                    <a:pt x="574" y="796"/>
                    <a:pt x="585" y="801"/>
                  </a:cubicBezTo>
                  <a:cubicBezTo>
                    <a:pt x="602" y="813"/>
                    <a:pt x="614" y="830"/>
                    <a:pt x="631" y="841"/>
                  </a:cubicBezTo>
                  <a:cubicBezTo>
                    <a:pt x="733" y="898"/>
                    <a:pt x="767" y="824"/>
                    <a:pt x="864" y="824"/>
                  </a:cubicBezTo>
                  <a:cubicBezTo>
                    <a:pt x="903" y="813"/>
                    <a:pt x="937" y="835"/>
                    <a:pt x="972" y="801"/>
                  </a:cubicBezTo>
                  <a:cubicBezTo>
                    <a:pt x="994" y="778"/>
                    <a:pt x="1057" y="699"/>
                    <a:pt x="1096" y="733"/>
                  </a:cubicBezTo>
                  <a:cubicBezTo>
                    <a:pt x="1125" y="762"/>
                    <a:pt x="1102" y="807"/>
                    <a:pt x="1170" y="767"/>
                  </a:cubicBezTo>
                  <a:cubicBezTo>
                    <a:pt x="1204" y="750"/>
                    <a:pt x="1165" y="699"/>
                    <a:pt x="1182" y="693"/>
                  </a:cubicBezTo>
                  <a:cubicBezTo>
                    <a:pt x="1221" y="671"/>
                    <a:pt x="1204" y="688"/>
                    <a:pt x="1227" y="699"/>
                  </a:cubicBezTo>
                  <a:cubicBezTo>
                    <a:pt x="1239" y="710"/>
                    <a:pt x="1255" y="699"/>
                    <a:pt x="1267" y="716"/>
                  </a:cubicBezTo>
                  <a:cubicBezTo>
                    <a:pt x="1284" y="744"/>
                    <a:pt x="1301" y="790"/>
                    <a:pt x="1341" y="801"/>
                  </a:cubicBezTo>
                  <a:lnTo>
                    <a:pt x="1341" y="801"/>
                  </a:lnTo>
                  <a:cubicBezTo>
                    <a:pt x="1346" y="784"/>
                    <a:pt x="1341" y="722"/>
                    <a:pt x="1335" y="705"/>
                  </a:cubicBezTo>
                  <a:cubicBezTo>
                    <a:pt x="1324" y="682"/>
                    <a:pt x="1369" y="654"/>
                    <a:pt x="1386" y="648"/>
                  </a:cubicBezTo>
                  <a:cubicBezTo>
                    <a:pt x="1386" y="625"/>
                    <a:pt x="1261" y="636"/>
                    <a:pt x="1239" y="619"/>
                  </a:cubicBezTo>
                  <a:cubicBezTo>
                    <a:pt x="1193" y="580"/>
                    <a:pt x="1284" y="585"/>
                    <a:pt x="1307" y="580"/>
                  </a:cubicBezTo>
                  <a:cubicBezTo>
                    <a:pt x="1329" y="574"/>
                    <a:pt x="1352" y="574"/>
                    <a:pt x="1375" y="551"/>
                  </a:cubicBezTo>
                  <a:cubicBezTo>
                    <a:pt x="1381" y="546"/>
                    <a:pt x="1386" y="528"/>
                    <a:pt x="1375" y="534"/>
                  </a:cubicBezTo>
                  <a:cubicBezTo>
                    <a:pt x="1341" y="551"/>
                    <a:pt x="1307" y="551"/>
                    <a:pt x="1267" y="563"/>
                  </a:cubicBezTo>
                  <a:cubicBezTo>
                    <a:pt x="1239" y="574"/>
                    <a:pt x="1210" y="557"/>
                    <a:pt x="1182" y="557"/>
                  </a:cubicBezTo>
                  <a:cubicBezTo>
                    <a:pt x="1182" y="546"/>
                    <a:pt x="1221" y="534"/>
                    <a:pt x="1210" y="512"/>
                  </a:cubicBezTo>
                  <a:cubicBezTo>
                    <a:pt x="1187" y="472"/>
                    <a:pt x="1221" y="489"/>
                    <a:pt x="1227" y="455"/>
                  </a:cubicBezTo>
                  <a:cubicBezTo>
                    <a:pt x="1233" y="432"/>
                    <a:pt x="1199" y="426"/>
                    <a:pt x="1199" y="409"/>
                  </a:cubicBezTo>
                  <a:cubicBezTo>
                    <a:pt x="1210" y="409"/>
                    <a:pt x="1216" y="392"/>
                    <a:pt x="1227" y="409"/>
                  </a:cubicBezTo>
                  <a:cubicBezTo>
                    <a:pt x="1255" y="449"/>
                    <a:pt x="1358" y="364"/>
                    <a:pt x="1363" y="330"/>
                  </a:cubicBezTo>
                  <a:cubicBezTo>
                    <a:pt x="1375" y="296"/>
                    <a:pt x="1386" y="341"/>
                    <a:pt x="1403" y="313"/>
                  </a:cubicBezTo>
                  <a:cubicBezTo>
                    <a:pt x="1437" y="267"/>
                    <a:pt x="1449" y="273"/>
                    <a:pt x="1494" y="267"/>
                  </a:cubicBezTo>
                  <a:cubicBezTo>
                    <a:pt x="1545" y="262"/>
                    <a:pt x="1505" y="245"/>
                    <a:pt x="1517" y="205"/>
                  </a:cubicBezTo>
                  <a:cubicBezTo>
                    <a:pt x="1523" y="176"/>
                    <a:pt x="1517" y="137"/>
                    <a:pt x="1562" y="154"/>
                  </a:cubicBezTo>
                  <a:cubicBezTo>
                    <a:pt x="1613" y="171"/>
                    <a:pt x="1636" y="125"/>
                    <a:pt x="1676" y="114"/>
                  </a:cubicBezTo>
                  <a:cubicBezTo>
                    <a:pt x="1704" y="103"/>
                    <a:pt x="1716" y="46"/>
                    <a:pt x="1750" y="46"/>
                  </a:cubicBezTo>
                  <a:cubicBezTo>
                    <a:pt x="1750" y="171"/>
                    <a:pt x="1750" y="171"/>
                    <a:pt x="1750" y="171"/>
                  </a:cubicBezTo>
                  <a:cubicBezTo>
                    <a:pt x="1744" y="227"/>
                    <a:pt x="1824" y="154"/>
                    <a:pt x="1835" y="142"/>
                  </a:cubicBezTo>
                  <a:cubicBezTo>
                    <a:pt x="1875" y="114"/>
                    <a:pt x="1932" y="85"/>
                    <a:pt x="1971" y="57"/>
                  </a:cubicBezTo>
                  <a:cubicBezTo>
                    <a:pt x="2040" y="0"/>
                    <a:pt x="1960" y="103"/>
                    <a:pt x="1960" y="125"/>
                  </a:cubicBezTo>
                  <a:cubicBezTo>
                    <a:pt x="1983" y="131"/>
                    <a:pt x="2000" y="91"/>
                    <a:pt x="2028" y="91"/>
                  </a:cubicBezTo>
                  <a:cubicBezTo>
                    <a:pt x="2034" y="91"/>
                    <a:pt x="2062" y="142"/>
                    <a:pt x="2062" y="148"/>
                  </a:cubicBezTo>
                  <a:cubicBezTo>
                    <a:pt x="2074" y="159"/>
                    <a:pt x="2091" y="182"/>
                    <a:pt x="2091" y="193"/>
                  </a:cubicBezTo>
                  <a:cubicBezTo>
                    <a:pt x="2142" y="137"/>
                    <a:pt x="2142" y="137"/>
                    <a:pt x="2142" y="137"/>
                  </a:cubicBezTo>
                  <a:cubicBezTo>
                    <a:pt x="2159" y="119"/>
                    <a:pt x="2187" y="125"/>
                    <a:pt x="2204" y="131"/>
                  </a:cubicBezTo>
                  <a:cubicBezTo>
                    <a:pt x="2250" y="137"/>
                    <a:pt x="2221" y="148"/>
                    <a:pt x="2244" y="159"/>
                  </a:cubicBezTo>
                  <a:cubicBezTo>
                    <a:pt x="2261" y="171"/>
                    <a:pt x="2290" y="176"/>
                    <a:pt x="2307" y="182"/>
                  </a:cubicBezTo>
                  <a:cubicBezTo>
                    <a:pt x="2369" y="210"/>
                    <a:pt x="2415" y="301"/>
                    <a:pt x="2466" y="347"/>
                  </a:cubicBezTo>
                  <a:cubicBezTo>
                    <a:pt x="2489" y="369"/>
                    <a:pt x="2500" y="409"/>
                    <a:pt x="2534" y="409"/>
                  </a:cubicBezTo>
                  <a:cubicBezTo>
                    <a:pt x="2568" y="409"/>
                    <a:pt x="2613" y="426"/>
                    <a:pt x="2648" y="415"/>
                  </a:cubicBezTo>
                  <a:cubicBezTo>
                    <a:pt x="2778" y="415"/>
                    <a:pt x="2778" y="415"/>
                    <a:pt x="2778" y="415"/>
                  </a:cubicBez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0" name="Freeform 157"/>
            <p:cNvSpPr>
              <a:spLocks noChangeArrowheads="1"/>
            </p:cNvSpPr>
            <p:nvPr/>
          </p:nvSpPr>
          <p:spPr bwMode="auto">
            <a:xfrm>
              <a:off x="19753179" y="4096044"/>
              <a:ext cx="2681150" cy="2656920"/>
            </a:xfrm>
            <a:custGeom>
              <a:avLst/>
              <a:gdLst>
                <a:gd name="T0" fmla="*/ 574 w 3876"/>
                <a:gd name="T1" fmla="*/ 3733 h 3842"/>
                <a:gd name="T2" fmla="*/ 613 w 3876"/>
                <a:gd name="T3" fmla="*/ 3773 h 3842"/>
                <a:gd name="T4" fmla="*/ 2267 w 3876"/>
                <a:gd name="T5" fmla="*/ 688 h 3842"/>
                <a:gd name="T6" fmla="*/ 2199 w 3876"/>
                <a:gd name="T7" fmla="*/ 654 h 3842"/>
                <a:gd name="T8" fmla="*/ 2244 w 3876"/>
                <a:gd name="T9" fmla="*/ 631 h 3842"/>
                <a:gd name="T10" fmla="*/ 2272 w 3876"/>
                <a:gd name="T11" fmla="*/ 682 h 3842"/>
                <a:gd name="T12" fmla="*/ 426 w 3876"/>
                <a:gd name="T13" fmla="*/ 3841 h 3842"/>
                <a:gd name="T14" fmla="*/ 335 w 3876"/>
                <a:gd name="T15" fmla="*/ 3761 h 3842"/>
                <a:gd name="T16" fmla="*/ 136 w 3876"/>
                <a:gd name="T17" fmla="*/ 3631 h 3842"/>
                <a:gd name="T18" fmla="*/ 45 w 3876"/>
                <a:gd name="T19" fmla="*/ 3511 h 3842"/>
                <a:gd name="T20" fmla="*/ 6 w 3876"/>
                <a:gd name="T21" fmla="*/ 3472 h 3842"/>
                <a:gd name="T22" fmla="*/ 97 w 3876"/>
                <a:gd name="T23" fmla="*/ 3420 h 3842"/>
                <a:gd name="T24" fmla="*/ 136 w 3876"/>
                <a:gd name="T25" fmla="*/ 3051 h 3842"/>
                <a:gd name="T26" fmla="*/ 102 w 3876"/>
                <a:gd name="T27" fmla="*/ 2858 h 3842"/>
                <a:gd name="T28" fmla="*/ 187 w 3876"/>
                <a:gd name="T29" fmla="*/ 2727 h 3842"/>
                <a:gd name="T30" fmla="*/ 244 w 3876"/>
                <a:gd name="T31" fmla="*/ 2511 h 3842"/>
                <a:gd name="T32" fmla="*/ 227 w 3876"/>
                <a:gd name="T33" fmla="*/ 2318 h 3842"/>
                <a:gd name="T34" fmla="*/ 233 w 3876"/>
                <a:gd name="T35" fmla="*/ 2074 h 3842"/>
                <a:gd name="T36" fmla="*/ 295 w 3876"/>
                <a:gd name="T37" fmla="*/ 1835 h 3842"/>
                <a:gd name="T38" fmla="*/ 483 w 3876"/>
                <a:gd name="T39" fmla="*/ 1688 h 3842"/>
                <a:gd name="T40" fmla="*/ 540 w 3876"/>
                <a:gd name="T41" fmla="*/ 1489 h 3842"/>
                <a:gd name="T42" fmla="*/ 636 w 3876"/>
                <a:gd name="T43" fmla="*/ 1307 h 3842"/>
                <a:gd name="T44" fmla="*/ 739 w 3876"/>
                <a:gd name="T45" fmla="*/ 847 h 3842"/>
                <a:gd name="T46" fmla="*/ 687 w 3876"/>
                <a:gd name="T47" fmla="*/ 710 h 3842"/>
                <a:gd name="T48" fmla="*/ 716 w 3876"/>
                <a:gd name="T49" fmla="*/ 591 h 3842"/>
                <a:gd name="T50" fmla="*/ 665 w 3876"/>
                <a:gd name="T51" fmla="*/ 381 h 3842"/>
                <a:gd name="T52" fmla="*/ 613 w 3876"/>
                <a:gd name="T53" fmla="*/ 284 h 3842"/>
                <a:gd name="T54" fmla="*/ 613 w 3876"/>
                <a:gd name="T55" fmla="*/ 142 h 3842"/>
                <a:gd name="T56" fmla="*/ 744 w 3876"/>
                <a:gd name="T57" fmla="*/ 34 h 3842"/>
                <a:gd name="T58" fmla="*/ 1000 w 3876"/>
                <a:gd name="T59" fmla="*/ 114 h 3842"/>
                <a:gd name="T60" fmla="*/ 1318 w 3876"/>
                <a:gd name="T61" fmla="*/ 228 h 3842"/>
                <a:gd name="T62" fmla="*/ 1488 w 3876"/>
                <a:gd name="T63" fmla="*/ 279 h 3842"/>
                <a:gd name="T64" fmla="*/ 1568 w 3876"/>
                <a:gd name="T65" fmla="*/ 438 h 3842"/>
                <a:gd name="T66" fmla="*/ 1574 w 3876"/>
                <a:gd name="T67" fmla="*/ 489 h 3842"/>
                <a:gd name="T68" fmla="*/ 1562 w 3876"/>
                <a:gd name="T69" fmla="*/ 642 h 3842"/>
                <a:gd name="T70" fmla="*/ 1835 w 3876"/>
                <a:gd name="T71" fmla="*/ 642 h 3842"/>
                <a:gd name="T72" fmla="*/ 1954 w 3876"/>
                <a:gd name="T73" fmla="*/ 614 h 3842"/>
                <a:gd name="T74" fmla="*/ 2113 w 3876"/>
                <a:gd name="T75" fmla="*/ 682 h 3842"/>
                <a:gd name="T76" fmla="*/ 2403 w 3876"/>
                <a:gd name="T77" fmla="*/ 761 h 3842"/>
                <a:gd name="T78" fmla="*/ 2636 w 3876"/>
                <a:gd name="T79" fmla="*/ 722 h 3842"/>
                <a:gd name="T80" fmla="*/ 2903 w 3876"/>
                <a:gd name="T81" fmla="*/ 875 h 3842"/>
                <a:gd name="T82" fmla="*/ 3062 w 3876"/>
                <a:gd name="T83" fmla="*/ 824 h 3842"/>
                <a:gd name="T84" fmla="*/ 3324 w 3876"/>
                <a:gd name="T85" fmla="*/ 665 h 3842"/>
                <a:gd name="T86" fmla="*/ 3539 w 3876"/>
                <a:gd name="T87" fmla="*/ 676 h 3842"/>
                <a:gd name="T88" fmla="*/ 3744 w 3876"/>
                <a:gd name="T89" fmla="*/ 852 h 3842"/>
                <a:gd name="T90" fmla="*/ 3875 w 3876"/>
                <a:gd name="T91" fmla="*/ 898 h 3842"/>
                <a:gd name="T92" fmla="*/ 3716 w 3876"/>
                <a:gd name="T93" fmla="*/ 1029 h 3842"/>
                <a:gd name="T94" fmla="*/ 3733 w 3876"/>
                <a:gd name="T95" fmla="*/ 1301 h 3842"/>
                <a:gd name="T96" fmla="*/ 3721 w 3876"/>
                <a:gd name="T97" fmla="*/ 1614 h 3842"/>
                <a:gd name="T98" fmla="*/ 3551 w 3876"/>
                <a:gd name="T99" fmla="*/ 1784 h 3842"/>
                <a:gd name="T100" fmla="*/ 3187 w 3876"/>
                <a:gd name="T101" fmla="*/ 2011 h 3842"/>
                <a:gd name="T102" fmla="*/ 2625 w 3876"/>
                <a:gd name="T103" fmla="*/ 2296 h 3842"/>
                <a:gd name="T104" fmla="*/ 2216 w 3876"/>
                <a:gd name="T105" fmla="*/ 2631 h 3842"/>
                <a:gd name="T106" fmla="*/ 1676 w 3876"/>
                <a:gd name="T107" fmla="*/ 2778 h 3842"/>
                <a:gd name="T108" fmla="*/ 1267 w 3876"/>
                <a:gd name="T109" fmla="*/ 2932 h 3842"/>
                <a:gd name="T110" fmla="*/ 903 w 3876"/>
                <a:gd name="T111" fmla="*/ 3108 h 3842"/>
                <a:gd name="T112" fmla="*/ 699 w 3876"/>
                <a:gd name="T113" fmla="*/ 3341 h 3842"/>
                <a:gd name="T114" fmla="*/ 761 w 3876"/>
                <a:gd name="T115" fmla="*/ 3454 h 3842"/>
                <a:gd name="T116" fmla="*/ 739 w 3876"/>
                <a:gd name="T117" fmla="*/ 3642 h 3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76" h="3842">
                  <a:moveTo>
                    <a:pt x="625" y="3727"/>
                  </a:moveTo>
                  <a:lnTo>
                    <a:pt x="625" y="3727"/>
                  </a:lnTo>
                  <a:cubicBezTo>
                    <a:pt x="608" y="3727"/>
                    <a:pt x="591" y="3733"/>
                    <a:pt x="574" y="3733"/>
                  </a:cubicBezTo>
                  <a:cubicBezTo>
                    <a:pt x="562" y="3733"/>
                    <a:pt x="534" y="3738"/>
                    <a:pt x="540" y="3756"/>
                  </a:cubicBezTo>
                  <a:cubicBezTo>
                    <a:pt x="540" y="3761"/>
                    <a:pt x="551" y="3778"/>
                    <a:pt x="557" y="3778"/>
                  </a:cubicBezTo>
                  <a:cubicBezTo>
                    <a:pt x="579" y="3795"/>
                    <a:pt x="597" y="3778"/>
                    <a:pt x="613" y="3773"/>
                  </a:cubicBezTo>
                  <a:cubicBezTo>
                    <a:pt x="625" y="3767"/>
                    <a:pt x="659" y="3756"/>
                    <a:pt x="642" y="3733"/>
                  </a:cubicBezTo>
                  <a:cubicBezTo>
                    <a:pt x="625" y="3727"/>
                    <a:pt x="625" y="3727"/>
                    <a:pt x="625" y="3727"/>
                  </a:cubicBezTo>
                  <a:close/>
                  <a:moveTo>
                    <a:pt x="2267" y="688"/>
                  </a:moveTo>
                  <a:lnTo>
                    <a:pt x="2267" y="688"/>
                  </a:lnTo>
                  <a:cubicBezTo>
                    <a:pt x="2250" y="688"/>
                    <a:pt x="2221" y="688"/>
                    <a:pt x="2204" y="676"/>
                  </a:cubicBezTo>
                  <a:cubicBezTo>
                    <a:pt x="2199" y="671"/>
                    <a:pt x="2199" y="659"/>
                    <a:pt x="2199" y="654"/>
                  </a:cubicBezTo>
                  <a:cubicBezTo>
                    <a:pt x="2199" y="648"/>
                    <a:pt x="2210" y="642"/>
                    <a:pt x="2210" y="637"/>
                  </a:cubicBezTo>
                  <a:cubicBezTo>
                    <a:pt x="2216" y="631"/>
                    <a:pt x="2221" y="602"/>
                    <a:pt x="2233" y="614"/>
                  </a:cubicBezTo>
                  <a:cubicBezTo>
                    <a:pt x="2238" y="614"/>
                    <a:pt x="2250" y="625"/>
                    <a:pt x="2244" y="631"/>
                  </a:cubicBezTo>
                  <a:cubicBezTo>
                    <a:pt x="2244" y="637"/>
                    <a:pt x="2244" y="637"/>
                    <a:pt x="2244" y="642"/>
                  </a:cubicBezTo>
                  <a:cubicBezTo>
                    <a:pt x="2250" y="654"/>
                    <a:pt x="2256" y="654"/>
                    <a:pt x="2261" y="665"/>
                  </a:cubicBezTo>
                  <a:cubicBezTo>
                    <a:pt x="2267" y="671"/>
                    <a:pt x="2278" y="676"/>
                    <a:pt x="2272" y="682"/>
                  </a:cubicBezTo>
                  <a:cubicBezTo>
                    <a:pt x="2267" y="688"/>
                    <a:pt x="2267" y="688"/>
                    <a:pt x="2267" y="688"/>
                  </a:cubicBezTo>
                  <a:close/>
                  <a:moveTo>
                    <a:pt x="426" y="3841"/>
                  </a:moveTo>
                  <a:lnTo>
                    <a:pt x="426" y="3841"/>
                  </a:lnTo>
                  <a:lnTo>
                    <a:pt x="426" y="3841"/>
                  </a:lnTo>
                  <a:cubicBezTo>
                    <a:pt x="358" y="3812"/>
                    <a:pt x="358" y="3812"/>
                    <a:pt x="358" y="3812"/>
                  </a:cubicBezTo>
                  <a:cubicBezTo>
                    <a:pt x="324" y="3795"/>
                    <a:pt x="341" y="3795"/>
                    <a:pt x="335" y="3761"/>
                  </a:cubicBezTo>
                  <a:cubicBezTo>
                    <a:pt x="335" y="3750"/>
                    <a:pt x="312" y="3716"/>
                    <a:pt x="307" y="3710"/>
                  </a:cubicBezTo>
                  <a:cubicBezTo>
                    <a:pt x="284" y="3687"/>
                    <a:pt x="227" y="3710"/>
                    <a:pt x="199" y="3693"/>
                  </a:cubicBezTo>
                  <a:cubicBezTo>
                    <a:pt x="165" y="3676"/>
                    <a:pt x="148" y="3670"/>
                    <a:pt x="136" y="3631"/>
                  </a:cubicBezTo>
                  <a:cubicBezTo>
                    <a:pt x="131" y="3608"/>
                    <a:pt x="187" y="3551"/>
                    <a:pt x="125" y="3551"/>
                  </a:cubicBezTo>
                  <a:cubicBezTo>
                    <a:pt x="102" y="3551"/>
                    <a:pt x="91" y="3557"/>
                    <a:pt x="91" y="3528"/>
                  </a:cubicBezTo>
                  <a:cubicBezTo>
                    <a:pt x="91" y="3488"/>
                    <a:pt x="62" y="3523"/>
                    <a:pt x="45" y="3511"/>
                  </a:cubicBezTo>
                  <a:cubicBezTo>
                    <a:pt x="11" y="3506"/>
                    <a:pt x="11" y="3506"/>
                    <a:pt x="11" y="3506"/>
                  </a:cubicBezTo>
                  <a:lnTo>
                    <a:pt x="11" y="3506"/>
                  </a:lnTo>
                  <a:cubicBezTo>
                    <a:pt x="6" y="3494"/>
                    <a:pt x="0" y="3477"/>
                    <a:pt x="6" y="3472"/>
                  </a:cubicBezTo>
                  <a:cubicBezTo>
                    <a:pt x="11" y="3466"/>
                    <a:pt x="23" y="3466"/>
                    <a:pt x="28" y="3466"/>
                  </a:cubicBezTo>
                  <a:cubicBezTo>
                    <a:pt x="45" y="3460"/>
                    <a:pt x="57" y="3460"/>
                    <a:pt x="68" y="3454"/>
                  </a:cubicBezTo>
                  <a:cubicBezTo>
                    <a:pt x="85" y="3443"/>
                    <a:pt x="91" y="3437"/>
                    <a:pt x="97" y="3420"/>
                  </a:cubicBezTo>
                  <a:cubicBezTo>
                    <a:pt x="102" y="3398"/>
                    <a:pt x="142" y="3369"/>
                    <a:pt x="136" y="3346"/>
                  </a:cubicBezTo>
                  <a:cubicBezTo>
                    <a:pt x="125" y="3318"/>
                    <a:pt x="108" y="3284"/>
                    <a:pt x="102" y="3250"/>
                  </a:cubicBezTo>
                  <a:cubicBezTo>
                    <a:pt x="91" y="3176"/>
                    <a:pt x="176" y="3142"/>
                    <a:pt x="136" y="3051"/>
                  </a:cubicBezTo>
                  <a:cubicBezTo>
                    <a:pt x="119" y="3006"/>
                    <a:pt x="91" y="2989"/>
                    <a:pt x="68" y="2955"/>
                  </a:cubicBezTo>
                  <a:cubicBezTo>
                    <a:pt x="57" y="2943"/>
                    <a:pt x="51" y="2898"/>
                    <a:pt x="51" y="2881"/>
                  </a:cubicBezTo>
                  <a:cubicBezTo>
                    <a:pt x="51" y="2847"/>
                    <a:pt x="85" y="2869"/>
                    <a:pt x="102" y="2858"/>
                  </a:cubicBezTo>
                  <a:cubicBezTo>
                    <a:pt x="119" y="2852"/>
                    <a:pt x="108" y="2841"/>
                    <a:pt x="119" y="2829"/>
                  </a:cubicBezTo>
                  <a:cubicBezTo>
                    <a:pt x="131" y="2818"/>
                    <a:pt x="153" y="2818"/>
                    <a:pt x="170" y="2801"/>
                  </a:cubicBezTo>
                  <a:cubicBezTo>
                    <a:pt x="193" y="2784"/>
                    <a:pt x="176" y="2750"/>
                    <a:pt x="187" y="2727"/>
                  </a:cubicBezTo>
                  <a:cubicBezTo>
                    <a:pt x="199" y="2687"/>
                    <a:pt x="250" y="2705"/>
                    <a:pt x="261" y="2665"/>
                  </a:cubicBezTo>
                  <a:cubicBezTo>
                    <a:pt x="267" y="2642"/>
                    <a:pt x="273" y="2562"/>
                    <a:pt x="256" y="2551"/>
                  </a:cubicBezTo>
                  <a:cubicBezTo>
                    <a:pt x="244" y="2540"/>
                    <a:pt x="227" y="2528"/>
                    <a:pt x="244" y="2511"/>
                  </a:cubicBezTo>
                  <a:cubicBezTo>
                    <a:pt x="256" y="2500"/>
                    <a:pt x="267" y="2489"/>
                    <a:pt x="250" y="2472"/>
                  </a:cubicBezTo>
                  <a:cubicBezTo>
                    <a:pt x="227" y="2443"/>
                    <a:pt x="193" y="2432"/>
                    <a:pt x="210" y="2392"/>
                  </a:cubicBezTo>
                  <a:cubicBezTo>
                    <a:pt x="239" y="2381"/>
                    <a:pt x="244" y="2341"/>
                    <a:pt x="227" y="2318"/>
                  </a:cubicBezTo>
                  <a:cubicBezTo>
                    <a:pt x="187" y="2267"/>
                    <a:pt x="261" y="2273"/>
                    <a:pt x="284" y="2267"/>
                  </a:cubicBezTo>
                  <a:cubicBezTo>
                    <a:pt x="341" y="2250"/>
                    <a:pt x="341" y="2125"/>
                    <a:pt x="324" y="2085"/>
                  </a:cubicBezTo>
                  <a:cubicBezTo>
                    <a:pt x="295" y="2085"/>
                    <a:pt x="244" y="2114"/>
                    <a:pt x="233" y="2074"/>
                  </a:cubicBezTo>
                  <a:cubicBezTo>
                    <a:pt x="227" y="2034"/>
                    <a:pt x="244" y="2028"/>
                    <a:pt x="216" y="1994"/>
                  </a:cubicBezTo>
                  <a:cubicBezTo>
                    <a:pt x="159" y="1943"/>
                    <a:pt x="284" y="1886"/>
                    <a:pt x="295" y="1830"/>
                  </a:cubicBezTo>
                  <a:cubicBezTo>
                    <a:pt x="301" y="1830"/>
                    <a:pt x="301" y="1830"/>
                    <a:pt x="295" y="1835"/>
                  </a:cubicBezTo>
                  <a:cubicBezTo>
                    <a:pt x="318" y="1813"/>
                    <a:pt x="386" y="1841"/>
                    <a:pt x="386" y="1801"/>
                  </a:cubicBezTo>
                  <a:cubicBezTo>
                    <a:pt x="386" y="1773"/>
                    <a:pt x="398" y="1727"/>
                    <a:pt x="432" y="1727"/>
                  </a:cubicBezTo>
                  <a:cubicBezTo>
                    <a:pt x="460" y="1727"/>
                    <a:pt x="477" y="1722"/>
                    <a:pt x="483" y="1688"/>
                  </a:cubicBezTo>
                  <a:cubicBezTo>
                    <a:pt x="483" y="1665"/>
                    <a:pt x="540" y="1670"/>
                    <a:pt x="540" y="1636"/>
                  </a:cubicBezTo>
                  <a:cubicBezTo>
                    <a:pt x="540" y="1608"/>
                    <a:pt x="528" y="1551"/>
                    <a:pt x="511" y="1528"/>
                  </a:cubicBezTo>
                  <a:cubicBezTo>
                    <a:pt x="500" y="1506"/>
                    <a:pt x="523" y="1489"/>
                    <a:pt x="540" y="1489"/>
                  </a:cubicBezTo>
                  <a:cubicBezTo>
                    <a:pt x="551" y="1483"/>
                    <a:pt x="591" y="1443"/>
                    <a:pt x="597" y="1438"/>
                  </a:cubicBezTo>
                  <a:cubicBezTo>
                    <a:pt x="625" y="1404"/>
                    <a:pt x="602" y="1375"/>
                    <a:pt x="613" y="1347"/>
                  </a:cubicBezTo>
                  <a:cubicBezTo>
                    <a:pt x="619" y="1335"/>
                    <a:pt x="636" y="1318"/>
                    <a:pt x="636" y="1307"/>
                  </a:cubicBezTo>
                  <a:cubicBezTo>
                    <a:pt x="665" y="1250"/>
                    <a:pt x="665" y="1193"/>
                    <a:pt x="665" y="1131"/>
                  </a:cubicBezTo>
                  <a:cubicBezTo>
                    <a:pt x="665" y="1068"/>
                    <a:pt x="704" y="983"/>
                    <a:pt x="721" y="926"/>
                  </a:cubicBezTo>
                  <a:cubicBezTo>
                    <a:pt x="739" y="881"/>
                    <a:pt x="704" y="898"/>
                    <a:pt x="739" y="847"/>
                  </a:cubicBezTo>
                  <a:cubicBezTo>
                    <a:pt x="750" y="830"/>
                    <a:pt x="704" y="835"/>
                    <a:pt x="699" y="824"/>
                  </a:cubicBezTo>
                  <a:cubicBezTo>
                    <a:pt x="693" y="818"/>
                    <a:pt x="710" y="790"/>
                    <a:pt x="704" y="773"/>
                  </a:cubicBezTo>
                  <a:cubicBezTo>
                    <a:pt x="699" y="745"/>
                    <a:pt x="710" y="722"/>
                    <a:pt x="687" y="710"/>
                  </a:cubicBezTo>
                  <a:cubicBezTo>
                    <a:pt x="659" y="693"/>
                    <a:pt x="682" y="676"/>
                    <a:pt x="665" y="654"/>
                  </a:cubicBezTo>
                  <a:cubicBezTo>
                    <a:pt x="653" y="642"/>
                    <a:pt x="653" y="625"/>
                    <a:pt x="670" y="620"/>
                  </a:cubicBezTo>
                  <a:cubicBezTo>
                    <a:pt x="682" y="614"/>
                    <a:pt x="716" y="608"/>
                    <a:pt x="716" y="591"/>
                  </a:cubicBezTo>
                  <a:cubicBezTo>
                    <a:pt x="704" y="546"/>
                    <a:pt x="682" y="568"/>
                    <a:pt x="710" y="517"/>
                  </a:cubicBezTo>
                  <a:cubicBezTo>
                    <a:pt x="727" y="483"/>
                    <a:pt x="744" y="449"/>
                    <a:pt x="727" y="415"/>
                  </a:cubicBezTo>
                  <a:cubicBezTo>
                    <a:pt x="704" y="415"/>
                    <a:pt x="676" y="409"/>
                    <a:pt x="665" y="381"/>
                  </a:cubicBezTo>
                  <a:cubicBezTo>
                    <a:pt x="653" y="347"/>
                    <a:pt x="653" y="341"/>
                    <a:pt x="631" y="318"/>
                  </a:cubicBezTo>
                  <a:cubicBezTo>
                    <a:pt x="613" y="284"/>
                    <a:pt x="613" y="284"/>
                    <a:pt x="613" y="284"/>
                  </a:cubicBezTo>
                  <a:lnTo>
                    <a:pt x="613" y="284"/>
                  </a:lnTo>
                  <a:cubicBezTo>
                    <a:pt x="642" y="273"/>
                    <a:pt x="631" y="250"/>
                    <a:pt x="619" y="210"/>
                  </a:cubicBezTo>
                  <a:cubicBezTo>
                    <a:pt x="619" y="199"/>
                    <a:pt x="602" y="182"/>
                    <a:pt x="602" y="176"/>
                  </a:cubicBezTo>
                  <a:cubicBezTo>
                    <a:pt x="602" y="171"/>
                    <a:pt x="613" y="159"/>
                    <a:pt x="613" y="142"/>
                  </a:cubicBezTo>
                  <a:lnTo>
                    <a:pt x="613" y="142"/>
                  </a:lnTo>
                  <a:cubicBezTo>
                    <a:pt x="597" y="137"/>
                    <a:pt x="619" y="6"/>
                    <a:pt x="670" y="0"/>
                  </a:cubicBezTo>
                  <a:cubicBezTo>
                    <a:pt x="699" y="0"/>
                    <a:pt x="721" y="23"/>
                    <a:pt x="744" y="34"/>
                  </a:cubicBezTo>
                  <a:cubicBezTo>
                    <a:pt x="790" y="57"/>
                    <a:pt x="858" y="46"/>
                    <a:pt x="892" y="91"/>
                  </a:cubicBezTo>
                  <a:cubicBezTo>
                    <a:pt x="903" y="102"/>
                    <a:pt x="920" y="120"/>
                    <a:pt x="937" y="120"/>
                  </a:cubicBezTo>
                  <a:cubicBezTo>
                    <a:pt x="971" y="125"/>
                    <a:pt x="960" y="74"/>
                    <a:pt x="1000" y="114"/>
                  </a:cubicBezTo>
                  <a:cubicBezTo>
                    <a:pt x="1034" y="142"/>
                    <a:pt x="1096" y="120"/>
                    <a:pt x="1130" y="137"/>
                  </a:cubicBezTo>
                  <a:cubicBezTo>
                    <a:pt x="1187" y="159"/>
                    <a:pt x="1187" y="193"/>
                    <a:pt x="1216" y="239"/>
                  </a:cubicBezTo>
                  <a:cubicBezTo>
                    <a:pt x="1238" y="284"/>
                    <a:pt x="1284" y="210"/>
                    <a:pt x="1318" y="228"/>
                  </a:cubicBezTo>
                  <a:cubicBezTo>
                    <a:pt x="1346" y="250"/>
                    <a:pt x="1380" y="245"/>
                    <a:pt x="1415" y="239"/>
                  </a:cubicBezTo>
                  <a:cubicBezTo>
                    <a:pt x="1426" y="233"/>
                    <a:pt x="1443" y="233"/>
                    <a:pt x="1454" y="239"/>
                  </a:cubicBezTo>
                  <a:cubicBezTo>
                    <a:pt x="1460" y="245"/>
                    <a:pt x="1466" y="267"/>
                    <a:pt x="1488" y="279"/>
                  </a:cubicBezTo>
                  <a:cubicBezTo>
                    <a:pt x="1500" y="279"/>
                    <a:pt x="1528" y="341"/>
                    <a:pt x="1534" y="358"/>
                  </a:cubicBezTo>
                  <a:cubicBezTo>
                    <a:pt x="1551" y="387"/>
                    <a:pt x="1551" y="404"/>
                    <a:pt x="1568" y="438"/>
                  </a:cubicBezTo>
                  <a:lnTo>
                    <a:pt x="1568" y="438"/>
                  </a:lnTo>
                  <a:cubicBezTo>
                    <a:pt x="1568" y="438"/>
                    <a:pt x="1568" y="443"/>
                    <a:pt x="1562" y="443"/>
                  </a:cubicBezTo>
                  <a:cubicBezTo>
                    <a:pt x="1562" y="449"/>
                    <a:pt x="1551" y="455"/>
                    <a:pt x="1551" y="466"/>
                  </a:cubicBezTo>
                  <a:cubicBezTo>
                    <a:pt x="1551" y="478"/>
                    <a:pt x="1574" y="478"/>
                    <a:pt x="1574" y="489"/>
                  </a:cubicBezTo>
                  <a:cubicBezTo>
                    <a:pt x="1562" y="489"/>
                    <a:pt x="1528" y="534"/>
                    <a:pt x="1551" y="534"/>
                  </a:cubicBezTo>
                  <a:cubicBezTo>
                    <a:pt x="1596" y="534"/>
                    <a:pt x="1613" y="586"/>
                    <a:pt x="1574" y="608"/>
                  </a:cubicBezTo>
                  <a:cubicBezTo>
                    <a:pt x="1551" y="620"/>
                    <a:pt x="1540" y="614"/>
                    <a:pt x="1562" y="642"/>
                  </a:cubicBezTo>
                  <a:cubicBezTo>
                    <a:pt x="1585" y="676"/>
                    <a:pt x="1585" y="705"/>
                    <a:pt x="1630" y="710"/>
                  </a:cubicBezTo>
                  <a:cubicBezTo>
                    <a:pt x="1670" y="716"/>
                    <a:pt x="1687" y="682"/>
                    <a:pt x="1721" y="682"/>
                  </a:cubicBezTo>
                  <a:cubicBezTo>
                    <a:pt x="1756" y="676"/>
                    <a:pt x="1818" y="671"/>
                    <a:pt x="1835" y="642"/>
                  </a:cubicBezTo>
                  <a:cubicBezTo>
                    <a:pt x="1852" y="597"/>
                    <a:pt x="1880" y="625"/>
                    <a:pt x="1920" y="602"/>
                  </a:cubicBezTo>
                  <a:lnTo>
                    <a:pt x="1920" y="602"/>
                  </a:lnTo>
                  <a:cubicBezTo>
                    <a:pt x="1954" y="614"/>
                    <a:pt x="1954" y="614"/>
                    <a:pt x="1954" y="614"/>
                  </a:cubicBezTo>
                  <a:cubicBezTo>
                    <a:pt x="1977" y="620"/>
                    <a:pt x="2006" y="614"/>
                    <a:pt x="2034" y="620"/>
                  </a:cubicBezTo>
                  <a:cubicBezTo>
                    <a:pt x="2062" y="625"/>
                    <a:pt x="2051" y="654"/>
                    <a:pt x="2074" y="659"/>
                  </a:cubicBezTo>
                  <a:cubicBezTo>
                    <a:pt x="2096" y="671"/>
                    <a:pt x="2096" y="659"/>
                    <a:pt x="2113" y="682"/>
                  </a:cubicBezTo>
                  <a:cubicBezTo>
                    <a:pt x="2130" y="710"/>
                    <a:pt x="2165" y="654"/>
                    <a:pt x="2187" y="699"/>
                  </a:cubicBezTo>
                  <a:cubicBezTo>
                    <a:pt x="2204" y="745"/>
                    <a:pt x="2210" y="818"/>
                    <a:pt x="2272" y="830"/>
                  </a:cubicBezTo>
                  <a:cubicBezTo>
                    <a:pt x="2341" y="847"/>
                    <a:pt x="2369" y="813"/>
                    <a:pt x="2403" y="761"/>
                  </a:cubicBezTo>
                  <a:cubicBezTo>
                    <a:pt x="2420" y="750"/>
                    <a:pt x="2432" y="733"/>
                    <a:pt x="2449" y="727"/>
                  </a:cubicBezTo>
                  <a:cubicBezTo>
                    <a:pt x="2466" y="716"/>
                    <a:pt x="2488" y="745"/>
                    <a:pt x="2522" y="733"/>
                  </a:cubicBezTo>
                  <a:cubicBezTo>
                    <a:pt x="2551" y="716"/>
                    <a:pt x="2596" y="705"/>
                    <a:pt x="2636" y="722"/>
                  </a:cubicBezTo>
                  <a:cubicBezTo>
                    <a:pt x="2670" y="733"/>
                    <a:pt x="2681" y="767"/>
                    <a:pt x="2727" y="773"/>
                  </a:cubicBezTo>
                  <a:cubicBezTo>
                    <a:pt x="2778" y="784"/>
                    <a:pt x="2772" y="779"/>
                    <a:pt x="2789" y="824"/>
                  </a:cubicBezTo>
                  <a:cubicBezTo>
                    <a:pt x="2801" y="841"/>
                    <a:pt x="2880" y="881"/>
                    <a:pt x="2903" y="875"/>
                  </a:cubicBezTo>
                  <a:cubicBezTo>
                    <a:pt x="2920" y="864"/>
                    <a:pt x="2920" y="841"/>
                    <a:pt x="2937" y="841"/>
                  </a:cubicBezTo>
                  <a:cubicBezTo>
                    <a:pt x="2966" y="830"/>
                    <a:pt x="2977" y="852"/>
                    <a:pt x="3000" y="852"/>
                  </a:cubicBezTo>
                  <a:cubicBezTo>
                    <a:pt x="3028" y="852"/>
                    <a:pt x="3125" y="875"/>
                    <a:pt x="3062" y="824"/>
                  </a:cubicBezTo>
                  <a:cubicBezTo>
                    <a:pt x="3028" y="796"/>
                    <a:pt x="3147" y="710"/>
                    <a:pt x="3170" y="727"/>
                  </a:cubicBezTo>
                  <a:cubicBezTo>
                    <a:pt x="3187" y="739"/>
                    <a:pt x="3204" y="756"/>
                    <a:pt x="3233" y="733"/>
                  </a:cubicBezTo>
                  <a:cubicBezTo>
                    <a:pt x="3255" y="710"/>
                    <a:pt x="3289" y="665"/>
                    <a:pt x="3324" y="665"/>
                  </a:cubicBezTo>
                  <a:cubicBezTo>
                    <a:pt x="3335" y="665"/>
                    <a:pt x="3346" y="676"/>
                    <a:pt x="3358" y="676"/>
                  </a:cubicBezTo>
                  <a:cubicBezTo>
                    <a:pt x="3386" y="676"/>
                    <a:pt x="3392" y="620"/>
                    <a:pt x="3426" y="642"/>
                  </a:cubicBezTo>
                  <a:cubicBezTo>
                    <a:pt x="3466" y="676"/>
                    <a:pt x="3511" y="614"/>
                    <a:pt x="3539" y="676"/>
                  </a:cubicBezTo>
                  <a:cubicBezTo>
                    <a:pt x="3573" y="745"/>
                    <a:pt x="3630" y="705"/>
                    <a:pt x="3687" y="710"/>
                  </a:cubicBezTo>
                  <a:lnTo>
                    <a:pt x="3687" y="710"/>
                  </a:lnTo>
                  <a:cubicBezTo>
                    <a:pt x="3681" y="779"/>
                    <a:pt x="3670" y="881"/>
                    <a:pt x="3744" y="852"/>
                  </a:cubicBezTo>
                  <a:cubicBezTo>
                    <a:pt x="3784" y="835"/>
                    <a:pt x="3829" y="892"/>
                    <a:pt x="3875" y="892"/>
                  </a:cubicBezTo>
                  <a:lnTo>
                    <a:pt x="3875" y="892"/>
                  </a:lnTo>
                  <a:cubicBezTo>
                    <a:pt x="3875" y="898"/>
                    <a:pt x="3875" y="898"/>
                    <a:pt x="3875" y="898"/>
                  </a:cubicBezTo>
                  <a:cubicBezTo>
                    <a:pt x="3863" y="909"/>
                    <a:pt x="3846" y="938"/>
                    <a:pt x="3841" y="955"/>
                  </a:cubicBezTo>
                  <a:cubicBezTo>
                    <a:pt x="3829" y="989"/>
                    <a:pt x="3852" y="983"/>
                    <a:pt x="3818" y="1006"/>
                  </a:cubicBezTo>
                  <a:cubicBezTo>
                    <a:pt x="3784" y="1034"/>
                    <a:pt x="3750" y="1051"/>
                    <a:pt x="3716" y="1029"/>
                  </a:cubicBezTo>
                  <a:cubicBezTo>
                    <a:pt x="3693" y="1017"/>
                    <a:pt x="3670" y="995"/>
                    <a:pt x="3647" y="1029"/>
                  </a:cubicBezTo>
                  <a:cubicBezTo>
                    <a:pt x="3613" y="1085"/>
                    <a:pt x="3608" y="1171"/>
                    <a:pt x="3647" y="1222"/>
                  </a:cubicBezTo>
                  <a:cubicBezTo>
                    <a:pt x="3676" y="1256"/>
                    <a:pt x="3704" y="1250"/>
                    <a:pt x="3733" y="1301"/>
                  </a:cubicBezTo>
                  <a:cubicBezTo>
                    <a:pt x="3755" y="1352"/>
                    <a:pt x="3704" y="1404"/>
                    <a:pt x="3750" y="1455"/>
                  </a:cubicBezTo>
                  <a:cubicBezTo>
                    <a:pt x="3778" y="1483"/>
                    <a:pt x="3784" y="1489"/>
                    <a:pt x="3755" y="1528"/>
                  </a:cubicBezTo>
                  <a:cubicBezTo>
                    <a:pt x="3750" y="1551"/>
                    <a:pt x="3733" y="1602"/>
                    <a:pt x="3721" y="1614"/>
                  </a:cubicBezTo>
                  <a:cubicBezTo>
                    <a:pt x="3699" y="1631"/>
                    <a:pt x="3676" y="1676"/>
                    <a:pt x="3653" y="1682"/>
                  </a:cubicBezTo>
                  <a:cubicBezTo>
                    <a:pt x="3636" y="1688"/>
                    <a:pt x="3613" y="1688"/>
                    <a:pt x="3602" y="1705"/>
                  </a:cubicBezTo>
                  <a:cubicBezTo>
                    <a:pt x="3579" y="1727"/>
                    <a:pt x="3573" y="1761"/>
                    <a:pt x="3551" y="1784"/>
                  </a:cubicBezTo>
                  <a:cubicBezTo>
                    <a:pt x="3511" y="1818"/>
                    <a:pt x="3471" y="1813"/>
                    <a:pt x="3437" y="1858"/>
                  </a:cubicBezTo>
                  <a:cubicBezTo>
                    <a:pt x="3392" y="1920"/>
                    <a:pt x="3329" y="1898"/>
                    <a:pt x="3278" y="1938"/>
                  </a:cubicBezTo>
                  <a:cubicBezTo>
                    <a:pt x="3233" y="1966"/>
                    <a:pt x="3233" y="1994"/>
                    <a:pt x="3187" y="2011"/>
                  </a:cubicBezTo>
                  <a:cubicBezTo>
                    <a:pt x="3079" y="2063"/>
                    <a:pt x="3079" y="2063"/>
                    <a:pt x="3079" y="2063"/>
                  </a:cubicBezTo>
                  <a:cubicBezTo>
                    <a:pt x="2977" y="2102"/>
                    <a:pt x="2880" y="2136"/>
                    <a:pt x="2795" y="2210"/>
                  </a:cubicBezTo>
                  <a:cubicBezTo>
                    <a:pt x="2738" y="2256"/>
                    <a:pt x="2681" y="2261"/>
                    <a:pt x="2625" y="2296"/>
                  </a:cubicBezTo>
                  <a:cubicBezTo>
                    <a:pt x="2596" y="2307"/>
                    <a:pt x="2585" y="2335"/>
                    <a:pt x="2562" y="2352"/>
                  </a:cubicBezTo>
                  <a:cubicBezTo>
                    <a:pt x="2517" y="2392"/>
                    <a:pt x="2471" y="2494"/>
                    <a:pt x="2437" y="2551"/>
                  </a:cubicBezTo>
                  <a:cubicBezTo>
                    <a:pt x="2398" y="2619"/>
                    <a:pt x="2284" y="2625"/>
                    <a:pt x="2216" y="2631"/>
                  </a:cubicBezTo>
                  <a:cubicBezTo>
                    <a:pt x="2153" y="2642"/>
                    <a:pt x="2108" y="2659"/>
                    <a:pt x="2057" y="2682"/>
                  </a:cubicBezTo>
                  <a:cubicBezTo>
                    <a:pt x="2022" y="2699"/>
                    <a:pt x="1994" y="2699"/>
                    <a:pt x="1966" y="2705"/>
                  </a:cubicBezTo>
                  <a:cubicBezTo>
                    <a:pt x="1869" y="2750"/>
                    <a:pt x="1772" y="2756"/>
                    <a:pt x="1676" y="2778"/>
                  </a:cubicBezTo>
                  <a:cubicBezTo>
                    <a:pt x="1596" y="2795"/>
                    <a:pt x="1540" y="2852"/>
                    <a:pt x="1454" y="2852"/>
                  </a:cubicBezTo>
                  <a:cubicBezTo>
                    <a:pt x="1415" y="2852"/>
                    <a:pt x="1375" y="2875"/>
                    <a:pt x="1341" y="2892"/>
                  </a:cubicBezTo>
                  <a:cubicBezTo>
                    <a:pt x="1318" y="2898"/>
                    <a:pt x="1284" y="2915"/>
                    <a:pt x="1267" y="2932"/>
                  </a:cubicBezTo>
                  <a:cubicBezTo>
                    <a:pt x="1244" y="2949"/>
                    <a:pt x="1256" y="2966"/>
                    <a:pt x="1250" y="2977"/>
                  </a:cubicBezTo>
                  <a:cubicBezTo>
                    <a:pt x="1238" y="2989"/>
                    <a:pt x="1199" y="2943"/>
                    <a:pt x="1176" y="2943"/>
                  </a:cubicBezTo>
                  <a:cubicBezTo>
                    <a:pt x="1074" y="2943"/>
                    <a:pt x="971" y="3040"/>
                    <a:pt x="903" y="3108"/>
                  </a:cubicBezTo>
                  <a:cubicBezTo>
                    <a:pt x="869" y="3136"/>
                    <a:pt x="795" y="3273"/>
                    <a:pt x="761" y="3284"/>
                  </a:cubicBezTo>
                  <a:cubicBezTo>
                    <a:pt x="761" y="3284"/>
                    <a:pt x="761" y="3284"/>
                    <a:pt x="761" y="3278"/>
                  </a:cubicBezTo>
                  <a:cubicBezTo>
                    <a:pt x="699" y="3341"/>
                    <a:pt x="699" y="3341"/>
                    <a:pt x="699" y="3341"/>
                  </a:cubicBezTo>
                  <a:cubicBezTo>
                    <a:pt x="648" y="3386"/>
                    <a:pt x="648" y="3386"/>
                    <a:pt x="648" y="3386"/>
                  </a:cubicBezTo>
                  <a:cubicBezTo>
                    <a:pt x="653" y="3386"/>
                    <a:pt x="676" y="3420"/>
                    <a:pt x="693" y="3426"/>
                  </a:cubicBezTo>
                  <a:cubicBezTo>
                    <a:pt x="716" y="3437"/>
                    <a:pt x="739" y="3449"/>
                    <a:pt x="761" y="3454"/>
                  </a:cubicBezTo>
                  <a:cubicBezTo>
                    <a:pt x="818" y="3466"/>
                    <a:pt x="807" y="3511"/>
                    <a:pt x="881" y="3511"/>
                  </a:cubicBezTo>
                  <a:cubicBezTo>
                    <a:pt x="881" y="3545"/>
                    <a:pt x="852" y="3574"/>
                    <a:pt x="824" y="3591"/>
                  </a:cubicBezTo>
                  <a:cubicBezTo>
                    <a:pt x="739" y="3642"/>
                    <a:pt x="739" y="3642"/>
                    <a:pt x="739" y="3642"/>
                  </a:cubicBezTo>
                  <a:cubicBezTo>
                    <a:pt x="693" y="3665"/>
                    <a:pt x="545" y="3653"/>
                    <a:pt x="517" y="3693"/>
                  </a:cubicBezTo>
                  <a:cubicBezTo>
                    <a:pt x="489" y="3738"/>
                    <a:pt x="460" y="3807"/>
                    <a:pt x="426" y="3841"/>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1" name="Freeform 158"/>
            <p:cNvSpPr>
              <a:spLocks noChangeArrowheads="1"/>
            </p:cNvSpPr>
            <p:nvPr/>
          </p:nvSpPr>
          <p:spPr bwMode="auto">
            <a:xfrm>
              <a:off x="17630222" y="8689987"/>
              <a:ext cx="1400056" cy="1494709"/>
            </a:xfrm>
            <a:custGeom>
              <a:avLst/>
              <a:gdLst>
                <a:gd name="T0" fmla="*/ 0 w 2023"/>
                <a:gd name="T1" fmla="*/ 1147 h 2159"/>
                <a:gd name="T2" fmla="*/ 51 w 2023"/>
                <a:gd name="T3" fmla="*/ 1056 h 2159"/>
                <a:gd name="T4" fmla="*/ 148 w 2023"/>
                <a:gd name="T5" fmla="*/ 909 h 2159"/>
                <a:gd name="T6" fmla="*/ 347 w 2023"/>
                <a:gd name="T7" fmla="*/ 738 h 2159"/>
                <a:gd name="T8" fmla="*/ 636 w 2023"/>
                <a:gd name="T9" fmla="*/ 659 h 2159"/>
                <a:gd name="T10" fmla="*/ 824 w 2023"/>
                <a:gd name="T11" fmla="*/ 687 h 2159"/>
                <a:gd name="T12" fmla="*/ 1057 w 2023"/>
                <a:gd name="T13" fmla="*/ 522 h 2159"/>
                <a:gd name="T14" fmla="*/ 1045 w 2023"/>
                <a:gd name="T15" fmla="*/ 306 h 2159"/>
                <a:gd name="T16" fmla="*/ 1170 w 2023"/>
                <a:gd name="T17" fmla="*/ 108 h 2159"/>
                <a:gd name="T18" fmla="*/ 1295 w 2023"/>
                <a:gd name="T19" fmla="*/ 85 h 2159"/>
                <a:gd name="T20" fmla="*/ 1494 w 2023"/>
                <a:gd name="T21" fmla="*/ 39 h 2159"/>
                <a:gd name="T22" fmla="*/ 1568 w 2023"/>
                <a:gd name="T23" fmla="*/ 136 h 2159"/>
                <a:gd name="T24" fmla="*/ 1636 w 2023"/>
                <a:gd name="T25" fmla="*/ 164 h 2159"/>
                <a:gd name="T26" fmla="*/ 1636 w 2023"/>
                <a:gd name="T27" fmla="*/ 193 h 2159"/>
                <a:gd name="T28" fmla="*/ 1636 w 2023"/>
                <a:gd name="T29" fmla="*/ 250 h 2159"/>
                <a:gd name="T30" fmla="*/ 1625 w 2023"/>
                <a:gd name="T31" fmla="*/ 403 h 2159"/>
                <a:gd name="T32" fmla="*/ 1557 w 2023"/>
                <a:gd name="T33" fmla="*/ 647 h 2159"/>
                <a:gd name="T34" fmla="*/ 1602 w 2023"/>
                <a:gd name="T35" fmla="*/ 1028 h 2159"/>
                <a:gd name="T36" fmla="*/ 1824 w 2023"/>
                <a:gd name="T37" fmla="*/ 1375 h 2159"/>
                <a:gd name="T38" fmla="*/ 1943 w 2023"/>
                <a:gd name="T39" fmla="*/ 1443 h 2159"/>
                <a:gd name="T40" fmla="*/ 1903 w 2023"/>
                <a:gd name="T41" fmla="*/ 1494 h 2159"/>
                <a:gd name="T42" fmla="*/ 1846 w 2023"/>
                <a:gd name="T43" fmla="*/ 1664 h 2159"/>
                <a:gd name="T44" fmla="*/ 2017 w 2023"/>
                <a:gd name="T45" fmla="*/ 1755 h 2159"/>
                <a:gd name="T46" fmla="*/ 1818 w 2023"/>
                <a:gd name="T47" fmla="*/ 1840 h 2159"/>
                <a:gd name="T48" fmla="*/ 1653 w 2023"/>
                <a:gd name="T49" fmla="*/ 1840 h 2159"/>
                <a:gd name="T50" fmla="*/ 1534 w 2023"/>
                <a:gd name="T51" fmla="*/ 1840 h 2159"/>
                <a:gd name="T52" fmla="*/ 1511 w 2023"/>
                <a:gd name="T53" fmla="*/ 1908 h 2159"/>
                <a:gd name="T54" fmla="*/ 1324 w 2023"/>
                <a:gd name="T55" fmla="*/ 1869 h 2159"/>
                <a:gd name="T56" fmla="*/ 1091 w 2023"/>
                <a:gd name="T57" fmla="*/ 1988 h 2159"/>
                <a:gd name="T58" fmla="*/ 875 w 2023"/>
                <a:gd name="T59" fmla="*/ 2158 h 2159"/>
                <a:gd name="T60" fmla="*/ 750 w 2023"/>
                <a:gd name="T61" fmla="*/ 2050 h 2159"/>
                <a:gd name="T62" fmla="*/ 494 w 2023"/>
                <a:gd name="T63" fmla="*/ 1852 h 2159"/>
                <a:gd name="T64" fmla="*/ 415 w 2023"/>
                <a:gd name="T65" fmla="*/ 1647 h 2159"/>
                <a:gd name="T66" fmla="*/ 420 w 2023"/>
                <a:gd name="T67" fmla="*/ 1562 h 2159"/>
                <a:gd name="T68" fmla="*/ 454 w 2023"/>
                <a:gd name="T69" fmla="*/ 1380 h 2159"/>
                <a:gd name="T70" fmla="*/ 341 w 2023"/>
                <a:gd name="T71" fmla="*/ 1369 h 2159"/>
                <a:gd name="T72" fmla="*/ 102 w 2023"/>
                <a:gd name="T73" fmla="*/ 1278 h 2159"/>
                <a:gd name="T74" fmla="*/ 0 w 2023"/>
                <a:gd name="T75" fmla="*/ 1147 h 2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23" h="2159">
                  <a:moveTo>
                    <a:pt x="0" y="1147"/>
                  </a:moveTo>
                  <a:lnTo>
                    <a:pt x="0" y="1147"/>
                  </a:lnTo>
                  <a:cubicBezTo>
                    <a:pt x="6" y="1107"/>
                    <a:pt x="6" y="1107"/>
                    <a:pt x="6" y="1107"/>
                  </a:cubicBezTo>
                  <a:cubicBezTo>
                    <a:pt x="23" y="1096"/>
                    <a:pt x="40" y="1073"/>
                    <a:pt x="51" y="1056"/>
                  </a:cubicBezTo>
                  <a:cubicBezTo>
                    <a:pt x="79" y="1028"/>
                    <a:pt x="97" y="1022"/>
                    <a:pt x="119" y="988"/>
                  </a:cubicBezTo>
                  <a:cubicBezTo>
                    <a:pt x="136" y="960"/>
                    <a:pt x="142" y="943"/>
                    <a:pt x="148" y="909"/>
                  </a:cubicBezTo>
                  <a:cubicBezTo>
                    <a:pt x="153" y="863"/>
                    <a:pt x="210" y="835"/>
                    <a:pt x="250" y="829"/>
                  </a:cubicBezTo>
                  <a:cubicBezTo>
                    <a:pt x="312" y="818"/>
                    <a:pt x="312" y="789"/>
                    <a:pt x="347" y="738"/>
                  </a:cubicBezTo>
                  <a:cubicBezTo>
                    <a:pt x="381" y="710"/>
                    <a:pt x="375" y="727"/>
                    <a:pt x="403" y="738"/>
                  </a:cubicBezTo>
                  <a:cubicBezTo>
                    <a:pt x="420" y="795"/>
                    <a:pt x="613" y="676"/>
                    <a:pt x="636" y="659"/>
                  </a:cubicBezTo>
                  <a:cubicBezTo>
                    <a:pt x="716" y="619"/>
                    <a:pt x="716" y="602"/>
                    <a:pt x="795" y="613"/>
                  </a:cubicBezTo>
                  <a:cubicBezTo>
                    <a:pt x="812" y="642"/>
                    <a:pt x="795" y="653"/>
                    <a:pt x="824" y="687"/>
                  </a:cubicBezTo>
                  <a:cubicBezTo>
                    <a:pt x="869" y="738"/>
                    <a:pt x="954" y="687"/>
                    <a:pt x="994" y="659"/>
                  </a:cubicBezTo>
                  <a:cubicBezTo>
                    <a:pt x="1062" y="602"/>
                    <a:pt x="1034" y="596"/>
                    <a:pt x="1057" y="522"/>
                  </a:cubicBezTo>
                  <a:cubicBezTo>
                    <a:pt x="1051" y="494"/>
                    <a:pt x="1057" y="466"/>
                    <a:pt x="1051" y="437"/>
                  </a:cubicBezTo>
                  <a:cubicBezTo>
                    <a:pt x="1040" y="409"/>
                    <a:pt x="1022" y="335"/>
                    <a:pt x="1045" y="306"/>
                  </a:cubicBezTo>
                  <a:cubicBezTo>
                    <a:pt x="1079" y="272"/>
                    <a:pt x="1096" y="301"/>
                    <a:pt x="1096" y="238"/>
                  </a:cubicBezTo>
                  <a:cubicBezTo>
                    <a:pt x="1096" y="193"/>
                    <a:pt x="1125" y="125"/>
                    <a:pt x="1170" y="108"/>
                  </a:cubicBezTo>
                  <a:cubicBezTo>
                    <a:pt x="1199" y="90"/>
                    <a:pt x="1199" y="102"/>
                    <a:pt x="1216" y="119"/>
                  </a:cubicBezTo>
                  <a:cubicBezTo>
                    <a:pt x="1238" y="136"/>
                    <a:pt x="1278" y="96"/>
                    <a:pt x="1295" y="85"/>
                  </a:cubicBezTo>
                  <a:cubicBezTo>
                    <a:pt x="1312" y="73"/>
                    <a:pt x="1318" y="62"/>
                    <a:pt x="1335" y="45"/>
                  </a:cubicBezTo>
                  <a:cubicBezTo>
                    <a:pt x="1358" y="17"/>
                    <a:pt x="1483" y="0"/>
                    <a:pt x="1494" y="39"/>
                  </a:cubicBezTo>
                  <a:cubicBezTo>
                    <a:pt x="1506" y="73"/>
                    <a:pt x="1506" y="85"/>
                    <a:pt x="1534" y="108"/>
                  </a:cubicBezTo>
                  <a:cubicBezTo>
                    <a:pt x="1545" y="119"/>
                    <a:pt x="1557" y="125"/>
                    <a:pt x="1568" y="136"/>
                  </a:cubicBezTo>
                  <a:cubicBezTo>
                    <a:pt x="1579" y="147"/>
                    <a:pt x="1602" y="147"/>
                    <a:pt x="1608" y="159"/>
                  </a:cubicBezTo>
                  <a:cubicBezTo>
                    <a:pt x="1636" y="164"/>
                    <a:pt x="1636" y="164"/>
                    <a:pt x="1636" y="164"/>
                  </a:cubicBezTo>
                  <a:lnTo>
                    <a:pt x="1636" y="164"/>
                  </a:lnTo>
                  <a:cubicBezTo>
                    <a:pt x="1636" y="193"/>
                    <a:pt x="1636" y="193"/>
                    <a:pt x="1636" y="193"/>
                  </a:cubicBezTo>
                  <a:cubicBezTo>
                    <a:pt x="1630" y="198"/>
                    <a:pt x="1630" y="204"/>
                    <a:pt x="1630" y="216"/>
                  </a:cubicBezTo>
                  <a:cubicBezTo>
                    <a:pt x="1630" y="227"/>
                    <a:pt x="1636" y="238"/>
                    <a:pt x="1636" y="250"/>
                  </a:cubicBezTo>
                  <a:cubicBezTo>
                    <a:pt x="1642" y="272"/>
                    <a:pt x="1648" y="312"/>
                    <a:pt x="1630" y="329"/>
                  </a:cubicBezTo>
                  <a:cubicBezTo>
                    <a:pt x="1625" y="358"/>
                    <a:pt x="1619" y="375"/>
                    <a:pt x="1625" y="403"/>
                  </a:cubicBezTo>
                  <a:cubicBezTo>
                    <a:pt x="1636" y="426"/>
                    <a:pt x="1591" y="460"/>
                    <a:pt x="1574" y="471"/>
                  </a:cubicBezTo>
                  <a:cubicBezTo>
                    <a:pt x="1534" y="500"/>
                    <a:pt x="1511" y="636"/>
                    <a:pt x="1557" y="647"/>
                  </a:cubicBezTo>
                  <a:cubicBezTo>
                    <a:pt x="1602" y="659"/>
                    <a:pt x="1630" y="653"/>
                    <a:pt x="1659" y="698"/>
                  </a:cubicBezTo>
                  <a:cubicBezTo>
                    <a:pt x="1721" y="823"/>
                    <a:pt x="1602" y="920"/>
                    <a:pt x="1602" y="1028"/>
                  </a:cubicBezTo>
                  <a:cubicBezTo>
                    <a:pt x="1602" y="1073"/>
                    <a:pt x="1648" y="1102"/>
                    <a:pt x="1670" y="1141"/>
                  </a:cubicBezTo>
                  <a:cubicBezTo>
                    <a:pt x="1716" y="1215"/>
                    <a:pt x="1756" y="1318"/>
                    <a:pt x="1824" y="1375"/>
                  </a:cubicBezTo>
                  <a:cubicBezTo>
                    <a:pt x="1863" y="1409"/>
                    <a:pt x="1898" y="1420"/>
                    <a:pt x="1943" y="1443"/>
                  </a:cubicBezTo>
                  <a:lnTo>
                    <a:pt x="1943" y="1443"/>
                  </a:lnTo>
                  <a:cubicBezTo>
                    <a:pt x="1943" y="1477"/>
                    <a:pt x="1943" y="1511"/>
                    <a:pt x="1943" y="1511"/>
                  </a:cubicBezTo>
                  <a:cubicBezTo>
                    <a:pt x="1937" y="1505"/>
                    <a:pt x="1903" y="1471"/>
                    <a:pt x="1903" y="1494"/>
                  </a:cubicBezTo>
                  <a:cubicBezTo>
                    <a:pt x="1903" y="1511"/>
                    <a:pt x="1875" y="1551"/>
                    <a:pt x="1863" y="1556"/>
                  </a:cubicBezTo>
                  <a:cubicBezTo>
                    <a:pt x="1829" y="1607"/>
                    <a:pt x="1790" y="1613"/>
                    <a:pt x="1846" y="1664"/>
                  </a:cubicBezTo>
                  <a:cubicBezTo>
                    <a:pt x="1875" y="1693"/>
                    <a:pt x="1909" y="1727"/>
                    <a:pt x="1949" y="1738"/>
                  </a:cubicBezTo>
                  <a:cubicBezTo>
                    <a:pt x="1960" y="1738"/>
                    <a:pt x="2017" y="1749"/>
                    <a:pt x="2017" y="1755"/>
                  </a:cubicBezTo>
                  <a:cubicBezTo>
                    <a:pt x="2022" y="1755"/>
                    <a:pt x="2022" y="1755"/>
                    <a:pt x="2022" y="1755"/>
                  </a:cubicBezTo>
                  <a:cubicBezTo>
                    <a:pt x="2022" y="1818"/>
                    <a:pt x="1852" y="1829"/>
                    <a:pt x="1818" y="1840"/>
                  </a:cubicBezTo>
                  <a:cubicBezTo>
                    <a:pt x="1784" y="1857"/>
                    <a:pt x="1767" y="1880"/>
                    <a:pt x="1727" y="1874"/>
                  </a:cubicBezTo>
                  <a:cubicBezTo>
                    <a:pt x="1693" y="1869"/>
                    <a:pt x="1676" y="1840"/>
                    <a:pt x="1653" y="1840"/>
                  </a:cubicBezTo>
                  <a:cubicBezTo>
                    <a:pt x="1636" y="1840"/>
                    <a:pt x="1613" y="1857"/>
                    <a:pt x="1596" y="1846"/>
                  </a:cubicBezTo>
                  <a:cubicBezTo>
                    <a:pt x="1579" y="1829"/>
                    <a:pt x="1557" y="1823"/>
                    <a:pt x="1534" y="1840"/>
                  </a:cubicBezTo>
                  <a:cubicBezTo>
                    <a:pt x="1506" y="1869"/>
                    <a:pt x="1511" y="1880"/>
                    <a:pt x="1511" y="1908"/>
                  </a:cubicBezTo>
                  <a:lnTo>
                    <a:pt x="1511" y="1908"/>
                  </a:lnTo>
                  <a:cubicBezTo>
                    <a:pt x="1449" y="1886"/>
                    <a:pt x="1449" y="1886"/>
                    <a:pt x="1449" y="1886"/>
                  </a:cubicBezTo>
                  <a:cubicBezTo>
                    <a:pt x="1398" y="1863"/>
                    <a:pt x="1386" y="1829"/>
                    <a:pt x="1324" y="1869"/>
                  </a:cubicBezTo>
                  <a:cubicBezTo>
                    <a:pt x="1267" y="1903"/>
                    <a:pt x="1244" y="1852"/>
                    <a:pt x="1182" y="1914"/>
                  </a:cubicBezTo>
                  <a:cubicBezTo>
                    <a:pt x="1159" y="1942"/>
                    <a:pt x="1113" y="1960"/>
                    <a:pt x="1091" y="1988"/>
                  </a:cubicBezTo>
                  <a:cubicBezTo>
                    <a:pt x="1051" y="2050"/>
                    <a:pt x="1085" y="2073"/>
                    <a:pt x="1011" y="2090"/>
                  </a:cubicBezTo>
                  <a:cubicBezTo>
                    <a:pt x="960" y="2096"/>
                    <a:pt x="915" y="2124"/>
                    <a:pt x="875" y="2158"/>
                  </a:cubicBezTo>
                  <a:lnTo>
                    <a:pt x="875" y="2158"/>
                  </a:lnTo>
                  <a:cubicBezTo>
                    <a:pt x="750" y="2050"/>
                    <a:pt x="750" y="2050"/>
                    <a:pt x="750" y="2050"/>
                  </a:cubicBezTo>
                  <a:cubicBezTo>
                    <a:pt x="716" y="2056"/>
                    <a:pt x="710" y="2039"/>
                    <a:pt x="676" y="2050"/>
                  </a:cubicBezTo>
                  <a:cubicBezTo>
                    <a:pt x="625" y="2079"/>
                    <a:pt x="523" y="1897"/>
                    <a:pt x="494" y="1852"/>
                  </a:cubicBezTo>
                  <a:cubicBezTo>
                    <a:pt x="471" y="1818"/>
                    <a:pt x="432" y="1761"/>
                    <a:pt x="420" y="1721"/>
                  </a:cubicBezTo>
                  <a:cubicBezTo>
                    <a:pt x="415" y="1693"/>
                    <a:pt x="415" y="1676"/>
                    <a:pt x="415" y="1647"/>
                  </a:cubicBezTo>
                  <a:cubicBezTo>
                    <a:pt x="415" y="1636"/>
                    <a:pt x="420" y="1625"/>
                    <a:pt x="426" y="1607"/>
                  </a:cubicBezTo>
                  <a:cubicBezTo>
                    <a:pt x="432" y="1590"/>
                    <a:pt x="420" y="1579"/>
                    <a:pt x="420" y="1562"/>
                  </a:cubicBezTo>
                  <a:cubicBezTo>
                    <a:pt x="426" y="1534"/>
                    <a:pt x="409" y="1477"/>
                    <a:pt x="420" y="1454"/>
                  </a:cubicBezTo>
                  <a:cubicBezTo>
                    <a:pt x="432" y="1437"/>
                    <a:pt x="449" y="1403"/>
                    <a:pt x="454" y="1380"/>
                  </a:cubicBezTo>
                  <a:cubicBezTo>
                    <a:pt x="432" y="1380"/>
                    <a:pt x="415" y="1397"/>
                    <a:pt x="392" y="1391"/>
                  </a:cubicBezTo>
                  <a:cubicBezTo>
                    <a:pt x="375" y="1386"/>
                    <a:pt x="358" y="1369"/>
                    <a:pt x="341" y="1369"/>
                  </a:cubicBezTo>
                  <a:cubicBezTo>
                    <a:pt x="295" y="1375"/>
                    <a:pt x="290" y="1357"/>
                    <a:pt x="250" y="1352"/>
                  </a:cubicBezTo>
                  <a:cubicBezTo>
                    <a:pt x="204" y="1352"/>
                    <a:pt x="131" y="1318"/>
                    <a:pt x="102" y="1278"/>
                  </a:cubicBezTo>
                  <a:cubicBezTo>
                    <a:pt x="79" y="1249"/>
                    <a:pt x="74" y="1227"/>
                    <a:pt x="57" y="1198"/>
                  </a:cubicBezTo>
                  <a:cubicBezTo>
                    <a:pt x="45" y="1176"/>
                    <a:pt x="11" y="1170"/>
                    <a:pt x="0" y="1147"/>
                  </a:cubicBez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2" name="Freeform 159"/>
            <p:cNvSpPr>
              <a:spLocks noChangeArrowheads="1"/>
            </p:cNvSpPr>
            <p:nvPr/>
          </p:nvSpPr>
          <p:spPr bwMode="auto">
            <a:xfrm>
              <a:off x="15028379" y="5831737"/>
              <a:ext cx="3818885" cy="3654410"/>
            </a:xfrm>
            <a:custGeom>
              <a:avLst/>
              <a:gdLst>
                <a:gd name="T0" fmla="*/ 2464 w 5522"/>
                <a:gd name="T1" fmla="*/ 182 h 5284"/>
                <a:gd name="T2" fmla="*/ 2635 w 5522"/>
                <a:gd name="T3" fmla="*/ 91 h 5284"/>
                <a:gd name="T4" fmla="*/ 3175 w 5522"/>
                <a:gd name="T5" fmla="*/ 137 h 5284"/>
                <a:gd name="T6" fmla="*/ 3430 w 5522"/>
                <a:gd name="T7" fmla="*/ 245 h 5284"/>
                <a:gd name="T8" fmla="*/ 3663 w 5522"/>
                <a:gd name="T9" fmla="*/ 466 h 5284"/>
                <a:gd name="T10" fmla="*/ 4027 w 5522"/>
                <a:gd name="T11" fmla="*/ 375 h 5284"/>
                <a:gd name="T12" fmla="*/ 4118 w 5522"/>
                <a:gd name="T13" fmla="*/ 302 h 5284"/>
                <a:gd name="T14" fmla="*/ 4339 w 5522"/>
                <a:gd name="T15" fmla="*/ 381 h 5284"/>
                <a:gd name="T16" fmla="*/ 4720 w 5522"/>
                <a:gd name="T17" fmla="*/ 835 h 5284"/>
                <a:gd name="T18" fmla="*/ 4652 w 5522"/>
                <a:gd name="T19" fmla="*/ 1245 h 5284"/>
                <a:gd name="T20" fmla="*/ 4453 w 5522"/>
                <a:gd name="T21" fmla="*/ 1534 h 5284"/>
                <a:gd name="T22" fmla="*/ 4640 w 5522"/>
                <a:gd name="T23" fmla="*/ 1767 h 5284"/>
                <a:gd name="T24" fmla="*/ 4862 w 5522"/>
                <a:gd name="T25" fmla="*/ 1938 h 5284"/>
                <a:gd name="T26" fmla="*/ 4947 w 5522"/>
                <a:gd name="T27" fmla="*/ 2136 h 5284"/>
                <a:gd name="T28" fmla="*/ 5231 w 5522"/>
                <a:gd name="T29" fmla="*/ 2210 h 5284"/>
                <a:gd name="T30" fmla="*/ 5072 w 5522"/>
                <a:gd name="T31" fmla="*/ 2591 h 5284"/>
                <a:gd name="T32" fmla="*/ 4896 w 5522"/>
                <a:gd name="T33" fmla="*/ 3152 h 5284"/>
                <a:gd name="T34" fmla="*/ 5123 w 5522"/>
                <a:gd name="T35" fmla="*/ 3539 h 5284"/>
                <a:gd name="T36" fmla="*/ 5288 w 5522"/>
                <a:gd name="T37" fmla="*/ 3857 h 5284"/>
                <a:gd name="T38" fmla="*/ 5481 w 5522"/>
                <a:gd name="T39" fmla="*/ 4090 h 5284"/>
                <a:gd name="T40" fmla="*/ 5368 w 5522"/>
                <a:gd name="T41" fmla="*/ 4289 h 5284"/>
                <a:gd name="T42" fmla="*/ 5055 w 5522"/>
                <a:gd name="T43" fmla="*/ 4215 h 5284"/>
                <a:gd name="T44" fmla="*/ 4811 w 5522"/>
                <a:gd name="T45" fmla="*/ 4567 h 5284"/>
                <a:gd name="T46" fmla="*/ 4396 w 5522"/>
                <a:gd name="T47" fmla="*/ 4789 h 5284"/>
                <a:gd name="T48" fmla="*/ 3879 w 5522"/>
                <a:gd name="T49" fmla="*/ 5118 h 5284"/>
                <a:gd name="T50" fmla="*/ 3720 w 5522"/>
                <a:gd name="T51" fmla="*/ 5283 h 5284"/>
                <a:gd name="T52" fmla="*/ 3629 w 5522"/>
                <a:gd name="T53" fmla="*/ 4965 h 5284"/>
                <a:gd name="T54" fmla="*/ 3493 w 5522"/>
                <a:gd name="T55" fmla="*/ 4607 h 5284"/>
                <a:gd name="T56" fmla="*/ 3021 w 5522"/>
                <a:gd name="T57" fmla="*/ 4584 h 5284"/>
                <a:gd name="T58" fmla="*/ 2618 w 5522"/>
                <a:gd name="T59" fmla="*/ 4601 h 5284"/>
                <a:gd name="T60" fmla="*/ 2300 w 5522"/>
                <a:gd name="T61" fmla="*/ 4652 h 5284"/>
                <a:gd name="T62" fmla="*/ 1931 w 5522"/>
                <a:gd name="T63" fmla="*/ 4732 h 5284"/>
                <a:gd name="T64" fmla="*/ 1329 w 5522"/>
                <a:gd name="T65" fmla="*/ 4772 h 5284"/>
                <a:gd name="T66" fmla="*/ 863 w 5522"/>
                <a:gd name="T67" fmla="*/ 4431 h 5284"/>
                <a:gd name="T68" fmla="*/ 488 w 5522"/>
                <a:gd name="T69" fmla="*/ 4181 h 5284"/>
                <a:gd name="T70" fmla="*/ 687 w 5522"/>
                <a:gd name="T71" fmla="*/ 3937 h 5284"/>
                <a:gd name="T72" fmla="*/ 693 w 5522"/>
                <a:gd name="T73" fmla="*/ 3692 h 5284"/>
                <a:gd name="T74" fmla="*/ 937 w 5522"/>
                <a:gd name="T75" fmla="*/ 3488 h 5284"/>
                <a:gd name="T76" fmla="*/ 903 w 5522"/>
                <a:gd name="T77" fmla="*/ 3084 h 5284"/>
                <a:gd name="T78" fmla="*/ 511 w 5522"/>
                <a:gd name="T79" fmla="*/ 3084 h 5284"/>
                <a:gd name="T80" fmla="*/ 312 w 5522"/>
                <a:gd name="T81" fmla="*/ 2705 h 5284"/>
                <a:gd name="T82" fmla="*/ 272 w 5522"/>
                <a:gd name="T83" fmla="*/ 2489 h 5284"/>
                <a:gd name="T84" fmla="*/ 119 w 5522"/>
                <a:gd name="T85" fmla="*/ 2489 h 5284"/>
                <a:gd name="T86" fmla="*/ 56 w 5522"/>
                <a:gd name="T87" fmla="*/ 2171 h 5284"/>
                <a:gd name="T88" fmla="*/ 238 w 5522"/>
                <a:gd name="T89" fmla="*/ 1994 h 5284"/>
                <a:gd name="T90" fmla="*/ 613 w 5522"/>
                <a:gd name="T91" fmla="*/ 1886 h 5284"/>
                <a:gd name="T92" fmla="*/ 869 w 5522"/>
                <a:gd name="T93" fmla="*/ 1727 h 5284"/>
                <a:gd name="T94" fmla="*/ 1062 w 5522"/>
                <a:gd name="T95" fmla="*/ 1841 h 5284"/>
                <a:gd name="T96" fmla="*/ 1335 w 5522"/>
                <a:gd name="T97" fmla="*/ 1824 h 5284"/>
                <a:gd name="T98" fmla="*/ 1812 w 5522"/>
                <a:gd name="T99" fmla="*/ 1847 h 5284"/>
                <a:gd name="T100" fmla="*/ 2146 w 5522"/>
                <a:gd name="T101" fmla="*/ 2114 h 5284"/>
                <a:gd name="T102" fmla="*/ 1914 w 5522"/>
                <a:gd name="T103" fmla="*/ 2330 h 5284"/>
                <a:gd name="T104" fmla="*/ 2470 w 5522"/>
                <a:gd name="T105" fmla="*/ 2097 h 5284"/>
                <a:gd name="T106" fmla="*/ 2590 w 5522"/>
                <a:gd name="T107" fmla="*/ 2085 h 5284"/>
                <a:gd name="T108" fmla="*/ 2743 w 5522"/>
                <a:gd name="T109" fmla="*/ 1784 h 5284"/>
                <a:gd name="T110" fmla="*/ 2794 w 5522"/>
                <a:gd name="T111" fmla="*/ 1517 h 5284"/>
                <a:gd name="T112" fmla="*/ 2567 w 5522"/>
                <a:gd name="T113" fmla="*/ 1227 h 5284"/>
                <a:gd name="T114" fmla="*/ 2408 w 5522"/>
                <a:gd name="T115" fmla="*/ 989 h 5284"/>
                <a:gd name="T116" fmla="*/ 2408 w 5522"/>
                <a:gd name="T117" fmla="*/ 682 h 5284"/>
                <a:gd name="T118" fmla="*/ 2356 w 5522"/>
                <a:gd name="T119" fmla="*/ 392 h 5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22" h="5284">
                  <a:moveTo>
                    <a:pt x="2294" y="290"/>
                  </a:moveTo>
                  <a:lnTo>
                    <a:pt x="2294" y="290"/>
                  </a:lnTo>
                  <a:cubicBezTo>
                    <a:pt x="2340" y="273"/>
                    <a:pt x="2340" y="273"/>
                    <a:pt x="2340" y="273"/>
                  </a:cubicBezTo>
                  <a:cubicBezTo>
                    <a:pt x="2385" y="267"/>
                    <a:pt x="2385" y="205"/>
                    <a:pt x="2419" y="205"/>
                  </a:cubicBezTo>
                  <a:cubicBezTo>
                    <a:pt x="2436" y="199"/>
                    <a:pt x="2464" y="211"/>
                    <a:pt x="2464" y="182"/>
                  </a:cubicBezTo>
                  <a:cubicBezTo>
                    <a:pt x="2464" y="142"/>
                    <a:pt x="2448" y="120"/>
                    <a:pt x="2499" y="131"/>
                  </a:cubicBezTo>
                  <a:cubicBezTo>
                    <a:pt x="2544" y="142"/>
                    <a:pt x="2567" y="131"/>
                    <a:pt x="2607" y="120"/>
                  </a:cubicBezTo>
                  <a:cubicBezTo>
                    <a:pt x="2607" y="114"/>
                    <a:pt x="2607" y="114"/>
                    <a:pt x="2607" y="114"/>
                  </a:cubicBezTo>
                  <a:cubicBezTo>
                    <a:pt x="2612" y="114"/>
                    <a:pt x="2601" y="97"/>
                    <a:pt x="2601" y="91"/>
                  </a:cubicBezTo>
                  <a:cubicBezTo>
                    <a:pt x="2601" y="86"/>
                    <a:pt x="2635" y="57"/>
                    <a:pt x="2635" y="91"/>
                  </a:cubicBezTo>
                  <a:cubicBezTo>
                    <a:pt x="2635" y="97"/>
                    <a:pt x="2641" y="137"/>
                    <a:pt x="2652" y="108"/>
                  </a:cubicBezTo>
                  <a:cubicBezTo>
                    <a:pt x="2680" y="12"/>
                    <a:pt x="2771" y="91"/>
                    <a:pt x="2828" y="97"/>
                  </a:cubicBezTo>
                  <a:cubicBezTo>
                    <a:pt x="2885" y="114"/>
                    <a:pt x="2981" y="91"/>
                    <a:pt x="3027" y="57"/>
                  </a:cubicBezTo>
                  <a:cubicBezTo>
                    <a:pt x="3055" y="34"/>
                    <a:pt x="3112" y="0"/>
                    <a:pt x="3112" y="57"/>
                  </a:cubicBezTo>
                  <a:cubicBezTo>
                    <a:pt x="3112" y="97"/>
                    <a:pt x="3146" y="114"/>
                    <a:pt x="3175" y="137"/>
                  </a:cubicBezTo>
                  <a:cubicBezTo>
                    <a:pt x="3226" y="171"/>
                    <a:pt x="3243" y="86"/>
                    <a:pt x="3300" y="108"/>
                  </a:cubicBezTo>
                  <a:cubicBezTo>
                    <a:pt x="3305" y="114"/>
                    <a:pt x="3322" y="148"/>
                    <a:pt x="3334" y="159"/>
                  </a:cubicBezTo>
                  <a:cubicBezTo>
                    <a:pt x="3357" y="171"/>
                    <a:pt x="3373" y="159"/>
                    <a:pt x="3396" y="176"/>
                  </a:cubicBezTo>
                  <a:cubicBezTo>
                    <a:pt x="3408" y="182"/>
                    <a:pt x="3499" y="194"/>
                    <a:pt x="3453" y="222"/>
                  </a:cubicBezTo>
                  <a:cubicBezTo>
                    <a:pt x="3447" y="222"/>
                    <a:pt x="3430" y="233"/>
                    <a:pt x="3430" y="245"/>
                  </a:cubicBezTo>
                  <a:cubicBezTo>
                    <a:pt x="3425" y="273"/>
                    <a:pt x="3476" y="222"/>
                    <a:pt x="3464" y="279"/>
                  </a:cubicBezTo>
                  <a:cubicBezTo>
                    <a:pt x="3436" y="381"/>
                    <a:pt x="3544" y="239"/>
                    <a:pt x="3544" y="324"/>
                  </a:cubicBezTo>
                  <a:cubicBezTo>
                    <a:pt x="3544" y="353"/>
                    <a:pt x="3561" y="341"/>
                    <a:pt x="3578" y="358"/>
                  </a:cubicBezTo>
                  <a:cubicBezTo>
                    <a:pt x="3584" y="364"/>
                    <a:pt x="3584" y="387"/>
                    <a:pt x="3589" y="398"/>
                  </a:cubicBezTo>
                  <a:cubicBezTo>
                    <a:pt x="3595" y="421"/>
                    <a:pt x="3641" y="460"/>
                    <a:pt x="3663" y="466"/>
                  </a:cubicBezTo>
                  <a:cubicBezTo>
                    <a:pt x="3692" y="472"/>
                    <a:pt x="3703" y="415"/>
                    <a:pt x="3737" y="432"/>
                  </a:cubicBezTo>
                  <a:cubicBezTo>
                    <a:pt x="3771" y="449"/>
                    <a:pt x="3822" y="472"/>
                    <a:pt x="3862" y="444"/>
                  </a:cubicBezTo>
                  <a:cubicBezTo>
                    <a:pt x="3873" y="432"/>
                    <a:pt x="3891" y="404"/>
                    <a:pt x="3902" y="404"/>
                  </a:cubicBezTo>
                  <a:cubicBezTo>
                    <a:pt x="3925" y="404"/>
                    <a:pt x="3942" y="426"/>
                    <a:pt x="3964" y="409"/>
                  </a:cubicBezTo>
                  <a:cubicBezTo>
                    <a:pt x="3993" y="404"/>
                    <a:pt x="3993" y="353"/>
                    <a:pt x="4027" y="375"/>
                  </a:cubicBezTo>
                  <a:cubicBezTo>
                    <a:pt x="4044" y="387"/>
                    <a:pt x="4055" y="404"/>
                    <a:pt x="4067" y="421"/>
                  </a:cubicBezTo>
                  <a:cubicBezTo>
                    <a:pt x="4072" y="421"/>
                    <a:pt x="4095" y="444"/>
                    <a:pt x="4101" y="444"/>
                  </a:cubicBezTo>
                  <a:cubicBezTo>
                    <a:pt x="4112" y="444"/>
                    <a:pt x="4107" y="415"/>
                    <a:pt x="4107" y="409"/>
                  </a:cubicBezTo>
                  <a:cubicBezTo>
                    <a:pt x="4095" y="392"/>
                    <a:pt x="4107" y="375"/>
                    <a:pt x="4112" y="364"/>
                  </a:cubicBezTo>
                  <a:cubicBezTo>
                    <a:pt x="4118" y="341"/>
                    <a:pt x="4112" y="324"/>
                    <a:pt x="4118" y="302"/>
                  </a:cubicBezTo>
                  <a:lnTo>
                    <a:pt x="4118" y="302"/>
                  </a:lnTo>
                  <a:cubicBezTo>
                    <a:pt x="4163" y="313"/>
                    <a:pt x="4197" y="279"/>
                    <a:pt x="4237" y="279"/>
                  </a:cubicBezTo>
                  <a:cubicBezTo>
                    <a:pt x="4237" y="284"/>
                    <a:pt x="4254" y="302"/>
                    <a:pt x="4254" y="307"/>
                  </a:cubicBezTo>
                  <a:cubicBezTo>
                    <a:pt x="4266" y="370"/>
                    <a:pt x="4294" y="313"/>
                    <a:pt x="4317" y="336"/>
                  </a:cubicBezTo>
                  <a:cubicBezTo>
                    <a:pt x="4328" y="347"/>
                    <a:pt x="4328" y="370"/>
                    <a:pt x="4339" y="381"/>
                  </a:cubicBezTo>
                  <a:cubicBezTo>
                    <a:pt x="4379" y="409"/>
                    <a:pt x="4419" y="381"/>
                    <a:pt x="4447" y="438"/>
                  </a:cubicBezTo>
                  <a:cubicBezTo>
                    <a:pt x="4459" y="466"/>
                    <a:pt x="4499" y="512"/>
                    <a:pt x="4527" y="529"/>
                  </a:cubicBezTo>
                  <a:cubicBezTo>
                    <a:pt x="4533" y="552"/>
                    <a:pt x="4606" y="614"/>
                    <a:pt x="4623" y="625"/>
                  </a:cubicBezTo>
                  <a:cubicBezTo>
                    <a:pt x="4663" y="654"/>
                    <a:pt x="4646" y="665"/>
                    <a:pt x="4640" y="705"/>
                  </a:cubicBezTo>
                  <a:cubicBezTo>
                    <a:pt x="4623" y="756"/>
                    <a:pt x="4686" y="807"/>
                    <a:pt x="4720" y="835"/>
                  </a:cubicBezTo>
                  <a:cubicBezTo>
                    <a:pt x="4754" y="858"/>
                    <a:pt x="4726" y="926"/>
                    <a:pt x="4720" y="966"/>
                  </a:cubicBezTo>
                  <a:cubicBezTo>
                    <a:pt x="4720" y="995"/>
                    <a:pt x="4766" y="1108"/>
                    <a:pt x="4731" y="1125"/>
                  </a:cubicBezTo>
                  <a:cubicBezTo>
                    <a:pt x="4731" y="1131"/>
                    <a:pt x="4731" y="1131"/>
                    <a:pt x="4731" y="1131"/>
                  </a:cubicBezTo>
                  <a:cubicBezTo>
                    <a:pt x="4709" y="1131"/>
                    <a:pt x="4737" y="1205"/>
                    <a:pt x="4709" y="1227"/>
                  </a:cubicBezTo>
                  <a:cubicBezTo>
                    <a:pt x="4686" y="1250"/>
                    <a:pt x="4686" y="1256"/>
                    <a:pt x="4652" y="1245"/>
                  </a:cubicBezTo>
                  <a:cubicBezTo>
                    <a:pt x="4640" y="1245"/>
                    <a:pt x="4584" y="1222"/>
                    <a:pt x="4584" y="1216"/>
                  </a:cubicBezTo>
                  <a:cubicBezTo>
                    <a:pt x="4555" y="1216"/>
                    <a:pt x="4544" y="1392"/>
                    <a:pt x="4533" y="1421"/>
                  </a:cubicBezTo>
                  <a:cubicBezTo>
                    <a:pt x="4521" y="1449"/>
                    <a:pt x="4499" y="1421"/>
                    <a:pt x="4487" y="1432"/>
                  </a:cubicBezTo>
                  <a:cubicBezTo>
                    <a:pt x="4470" y="1443"/>
                    <a:pt x="4464" y="1477"/>
                    <a:pt x="4447" y="1483"/>
                  </a:cubicBezTo>
                  <a:cubicBezTo>
                    <a:pt x="4413" y="1500"/>
                    <a:pt x="4402" y="1529"/>
                    <a:pt x="4453" y="1534"/>
                  </a:cubicBezTo>
                  <a:cubicBezTo>
                    <a:pt x="4521" y="1619"/>
                    <a:pt x="4521" y="1619"/>
                    <a:pt x="4521" y="1619"/>
                  </a:cubicBezTo>
                  <a:cubicBezTo>
                    <a:pt x="4533" y="1625"/>
                    <a:pt x="4538" y="1636"/>
                    <a:pt x="4538" y="1648"/>
                  </a:cubicBezTo>
                  <a:cubicBezTo>
                    <a:pt x="4516" y="1648"/>
                    <a:pt x="4504" y="1716"/>
                    <a:pt x="4521" y="1716"/>
                  </a:cubicBezTo>
                  <a:cubicBezTo>
                    <a:pt x="4521" y="1727"/>
                    <a:pt x="4544" y="1676"/>
                    <a:pt x="4555" y="1671"/>
                  </a:cubicBezTo>
                  <a:cubicBezTo>
                    <a:pt x="4584" y="1665"/>
                    <a:pt x="4618" y="1756"/>
                    <a:pt x="4640" y="1767"/>
                  </a:cubicBezTo>
                  <a:cubicBezTo>
                    <a:pt x="4675" y="1779"/>
                    <a:pt x="4686" y="1801"/>
                    <a:pt x="4709" y="1830"/>
                  </a:cubicBezTo>
                  <a:cubicBezTo>
                    <a:pt x="4726" y="1852"/>
                    <a:pt x="4737" y="1858"/>
                    <a:pt x="4766" y="1847"/>
                  </a:cubicBezTo>
                  <a:cubicBezTo>
                    <a:pt x="4782" y="1841"/>
                    <a:pt x="4788" y="1847"/>
                    <a:pt x="4800" y="1858"/>
                  </a:cubicBezTo>
                  <a:cubicBezTo>
                    <a:pt x="4822" y="1870"/>
                    <a:pt x="4851" y="1841"/>
                    <a:pt x="4868" y="1847"/>
                  </a:cubicBezTo>
                  <a:cubicBezTo>
                    <a:pt x="4873" y="1852"/>
                    <a:pt x="4862" y="1926"/>
                    <a:pt x="4862" y="1938"/>
                  </a:cubicBezTo>
                  <a:lnTo>
                    <a:pt x="4862" y="1938"/>
                  </a:lnTo>
                  <a:cubicBezTo>
                    <a:pt x="4851" y="1955"/>
                    <a:pt x="4851" y="1966"/>
                    <a:pt x="4873" y="1983"/>
                  </a:cubicBezTo>
                  <a:cubicBezTo>
                    <a:pt x="4885" y="1989"/>
                    <a:pt x="4885" y="1994"/>
                    <a:pt x="4885" y="2006"/>
                  </a:cubicBezTo>
                  <a:cubicBezTo>
                    <a:pt x="4885" y="2029"/>
                    <a:pt x="4925" y="2057"/>
                    <a:pt x="4930" y="2080"/>
                  </a:cubicBezTo>
                  <a:cubicBezTo>
                    <a:pt x="4936" y="2097"/>
                    <a:pt x="4930" y="2125"/>
                    <a:pt x="4947" y="2136"/>
                  </a:cubicBezTo>
                  <a:cubicBezTo>
                    <a:pt x="4970" y="2154"/>
                    <a:pt x="5016" y="2148"/>
                    <a:pt x="5050" y="2159"/>
                  </a:cubicBezTo>
                  <a:cubicBezTo>
                    <a:pt x="5084" y="2176"/>
                    <a:pt x="5112" y="2176"/>
                    <a:pt x="5152" y="2165"/>
                  </a:cubicBezTo>
                  <a:cubicBezTo>
                    <a:pt x="5209" y="2154"/>
                    <a:pt x="5209" y="2154"/>
                    <a:pt x="5209" y="2154"/>
                  </a:cubicBezTo>
                  <a:lnTo>
                    <a:pt x="5209" y="2154"/>
                  </a:lnTo>
                  <a:cubicBezTo>
                    <a:pt x="5231" y="2210"/>
                    <a:pt x="5231" y="2210"/>
                    <a:pt x="5231" y="2210"/>
                  </a:cubicBezTo>
                  <a:lnTo>
                    <a:pt x="5231" y="2210"/>
                  </a:lnTo>
                  <a:cubicBezTo>
                    <a:pt x="5214" y="2239"/>
                    <a:pt x="5152" y="2233"/>
                    <a:pt x="5146" y="2267"/>
                  </a:cubicBezTo>
                  <a:cubicBezTo>
                    <a:pt x="5146" y="2279"/>
                    <a:pt x="5152" y="2290"/>
                    <a:pt x="5158" y="2301"/>
                  </a:cubicBezTo>
                  <a:cubicBezTo>
                    <a:pt x="5180" y="2352"/>
                    <a:pt x="5146" y="2404"/>
                    <a:pt x="5146" y="2449"/>
                  </a:cubicBezTo>
                  <a:cubicBezTo>
                    <a:pt x="5146" y="2500"/>
                    <a:pt x="5072" y="2540"/>
                    <a:pt x="5072" y="2591"/>
                  </a:cubicBezTo>
                  <a:cubicBezTo>
                    <a:pt x="5095" y="2659"/>
                    <a:pt x="5061" y="2716"/>
                    <a:pt x="4987" y="2676"/>
                  </a:cubicBezTo>
                  <a:cubicBezTo>
                    <a:pt x="4902" y="2625"/>
                    <a:pt x="4879" y="2830"/>
                    <a:pt x="4817" y="2858"/>
                  </a:cubicBezTo>
                  <a:cubicBezTo>
                    <a:pt x="4777" y="2875"/>
                    <a:pt x="4794" y="2942"/>
                    <a:pt x="4782" y="2976"/>
                  </a:cubicBezTo>
                  <a:cubicBezTo>
                    <a:pt x="4754" y="3062"/>
                    <a:pt x="4771" y="3056"/>
                    <a:pt x="4839" y="3113"/>
                  </a:cubicBezTo>
                  <a:cubicBezTo>
                    <a:pt x="4856" y="3158"/>
                    <a:pt x="4851" y="3152"/>
                    <a:pt x="4896" y="3152"/>
                  </a:cubicBezTo>
                  <a:cubicBezTo>
                    <a:pt x="4908" y="3158"/>
                    <a:pt x="4936" y="3192"/>
                    <a:pt x="4953" y="3204"/>
                  </a:cubicBezTo>
                  <a:cubicBezTo>
                    <a:pt x="4987" y="3215"/>
                    <a:pt x="5021" y="3215"/>
                    <a:pt x="5050" y="3221"/>
                  </a:cubicBezTo>
                  <a:cubicBezTo>
                    <a:pt x="5101" y="3238"/>
                    <a:pt x="5135" y="3249"/>
                    <a:pt x="5186" y="3255"/>
                  </a:cubicBezTo>
                  <a:cubicBezTo>
                    <a:pt x="5226" y="3255"/>
                    <a:pt x="5175" y="3419"/>
                    <a:pt x="5175" y="3448"/>
                  </a:cubicBezTo>
                  <a:cubicBezTo>
                    <a:pt x="5175" y="3488"/>
                    <a:pt x="5129" y="3505"/>
                    <a:pt x="5123" y="3539"/>
                  </a:cubicBezTo>
                  <a:cubicBezTo>
                    <a:pt x="5118" y="3550"/>
                    <a:pt x="5112" y="3573"/>
                    <a:pt x="5101" y="3579"/>
                  </a:cubicBezTo>
                  <a:cubicBezTo>
                    <a:pt x="5089" y="3596"/>
                    <a:pt x="5089" y="3618"/>
                    <a:pt x="5084" y="3635"/>
                  </a:cubicBezTo>
                  <a:cubicBezTo>
                    <a:pt x="5095" y="3669"/>
                    <a:pt x="5078" y="3687"/>
                    <a:pt x="5118" y="3703"/>
                  </a:cubicBezTo>
                  <a:cubicBezTo>
                    <a:pt x="5158" y="3721"/>
                    <a:pt x="5175" y="3777"/>
                    <a:pt x="5203" y="3811"/>
                  </a:cubicBezTo>
                  <a:cubicBezTo>
                    <a:pt x="5237" y="3863"/>
                    <a:pt x="5226" y="3851"/>
                    <a:pt x="5288" y="3857"/>
                  </a:cubicBezTo>
                  <a:cubicBezTo>
                    <a:pt x="5311" y="3863"/>
                    <a:pt x="5362" y="3857"/>
                    <a:pt x="5379" y="3846"/>
                  </a:cubicBezTo>
                  <a:cubicBezTo>
                    <a:pt x="5396" y="3834"/>
                    <a:pt x="5453" y="3817"/>
                    <a:pt x="5453" y="3851"/>
                  </a:cubicBezTo>
                  <a:cubicBezTo>
                    <a:pt x="5459" y="3891"/>
                    <a:pt x="5493" y="3908"/>
                    <a:pt x="5493" y="3959"/>
                  </a:cubicBezTo>
                  <a:cubicBezTo>
                    <a:pt x="5493" y="3976"/>
                    <a:pt x="5493" y="3999"/>
                    <a:pt x="5493" y="4016"/>
                  </a:cubicBezTo>
                  <a:cubicBezTo>
                    <a:pt x="5498" y="4044"/>
                    <a:pt x="5521" y="4079"/>
                    <a:pt x="5481" y="4090"/>
                  </a:cubicBezTo>
                  <a:cubicBezTo>
                    <a:pt x="5447" y="4096"/>
                    <a:pt x="5459" y="4113"/>
                    <a:pt x="5470" y="4135"/>
                  </a:cubicBezTo>
                  <a:cubicBezTo>
                    <a:pt x="5493" y="4164"/>
                    <a:pt x="5521" y="4306"/>
                    <a:pt x="5442" y="4289"/>
                  </a:cubicBezTo>
                  <a:cubicBezTo>
                    <a:pt x="5396" y="4294"/>
                    <a:pt x="5396" y="4294"/>
                    <a:pt x="5396" y="4294"/>
                  </a:cubicBezTo>
                  <a:lnTo>
                    <a:pt x="5396" y="4294"/>
                  </a:lnTo>
                  <a:cubicBezTo>
                    <a:pt x="5368" y="4289"/>
                    <a:pt x="5368" y="4289"/>
                    <a:pt x="5368" y="4289"/>
                  </a:cubicBezTo>
                  <a:cubicBezTo>
                    <a:pt x="5362" y="4277"/>
                    <a:pt x="5339" y="4277"/>
                    <a:pt x="5328" y="4266"/>
                  </a:cubicBezTo>
                  <a:cubicBezTo>
                    <a:pt x="5317" y="4255"/>
                    <a:pt x="5305" y="4249"/>
                    <a:pt x="5294" y="4238"/>
                  </a:cubicBezTo>
                  <a:cubicBezTo>
                    <a:pt x="5266" y="4215"/>
                    <a:pt x="5266" y="4203"/>
                    <a:pt x="5254" y="4169"/>
                  </a:cubicBezTo>
                  <a:cubicBezTo>
                    <a:pt x="5243" y="4130"/>
                    <a:pt x="5118" y="4147"/>
                    <a:pt x="5095" y="4175"/>
                  </a:cubicBezTo>
                  <a:cubicBezTo>
                    <a:pt x="5078" y="4192"/>
                    <a:pt x="5072" y="4203"/>
                    <a:pt x="5055" y="4215"/>
                  </a:cubicBezTo>
                  <a:cubicBezTo>
                    <a:pt x="5038" y="4226"/>
                    <a:pt x="4998" y="4266"/>
                    <a:pt x="4976" y="4249"/>
                  </a:cubicBezTo>
                  <a:cubicBezTo>
                    <a:pt x="4959" y="4232"/>
                    <a:pt x="4959" y="4220"/>
                    <a:pt x="4930" y="4238"/>
                  </a:cubicBezTo>
                  <a:cubicBezTo>
                    <a:pt x="4885" y="4255"/>
                    <a:pt x="4856" y="4323"/>
                    <a:pt x="4856" y="4368"/>
                  </a:cubicBezTo>
                  <a:cubicBezTo>
                    <a:pt x="4856" y="4431"/>
                    <a:pt x="4839" y="4402"/>
                    <a:pt x="4805" y="4436"/>
                  </a:cubicBezTo>
                  <a:cubicBezTo>
                    <a:pt x="4782" y="4465"/>
                    <a:pt x="4800" y="4539"/>
                    <a:pt x="4811" y="4567"/>
                  </a:cubicBezTo>
                  <a:cubicBezTo>
                    <a:pt x="4817" y="4596"/>
                    <a:pt x="4811" y="4624"/>
                    <a:pt x="4817" y="4652"/>
                  </a:cubicBezTo>
                  <a:cubicBezTo>
                    <a:pt x="4794" y="4726"/>
                    <a:pt x="4822" y="4732"/>
                    <a:pt x="4754" y="4789"/>
                  </a:cubicBezTo>
                  <a:cubicBezTo>
                    <a:pt x="4714" y="4817"/>
                    <a:pt x="4629" y="4868"/>
                    <a:pt x="4584" y="4817"/>
                  </a:cubicBezTo>
                  <a:cubicBezTo>
                    <a:pt x="4555" y="4783"/>
                    <a:pt x="4572" y="4772"/>
                    <a:pt x="4555" y="4743"/>
                  </a:cubicBezTo>
                  <a:cubicBezTo>
                    <a:pt x="4476" y="4732"/>
                    <a:pt x="4476" y="4749"/>
                    <a:pt x="4396" y="4789"/>
                  </a:cubicBezTo>
                  <a:cubicBezTo>
                    <a:pt x="4373" y="4806"/>
                    <a:pt x="4180" y="4925"/>
                    <a:pt x="4163" y="4868"/>
                  </a:cubicBezTo>
                  <a:cubicBezTo>
                    <a:pt x="4135" y="4857"/>
                    <a:pt x="4141" y="4840"/>
                    <a:pt x="4107" y="4868"/>
                  </a:cubicBezTo>
                  <a:cubicBezTo>
                    <a:pt x="4072" y="4919"/>
                    <a:pt x="4072" y="4948"/>
                    <a:pt x="4010" y="4959"/>
                  </a:cubicBezTo>
                  <a:cubicBezTo>
                    <a:pt x="3970" y="4965"/>
                    <a:pt x="3913" y="4993"/>
                    <a:pt x="3908" y="5039"/>
                  </a:cubicBezTo>
                  <a:cubicBezTo>
                    <a:pt x="3902" y="5073"/>
                    <a:pt x="3896" y="5090"/>
                    <a:pt x="3879" y="5118"/>
                  </a:cubicBezTo>
                  <a:cubicBezTo>
                    <a:pt x="3857" y="5152"/>
                    <a:pt x="3839" y="5158"/>
                    <a:pt x="3811" y="5186"/>
                  </a:cubicBezTo>
                  <a:cubicBezTo>
                    <a:pt x="3800" y="5203"/>
                    <a:pt x="3783" y="5226"/>
                    <a:pt x="3766" y="5237"/>
                  </a:cubicBezTo>
                  <a:cubicBezTo>
                    <a:pt x="3760" y="5277"/>
                    <a:pt x="3760" y="5277"/>
                    <a:pt x="3760" y="5277"/>
                  </a:cubicBezTo>
                  <a:lnTo>
                    <a:pt x="3760" y="5277"/>
                  </a:lnTo>
                  <a:cubicBezTo>
                    <a:pt x="3720" y="5283"/>
                    <a:pt x="3720" y="5283"/>
                    <a:pt x="3720" y="5283"/>
                  </a:cubicBezTo>
                  <a:cubicBezTo>
                    <a:pt x="3680" y="5283"/>
                    <a:pt x="3646" y="5266"/>
                    <a:pt x="3607" y="5249"/>
                  </a:cubicBezTo>
                  <a:cubicBezTo>
                    <a:pt x="3595" y="5237"/>
                    <a:pt x="3504" y="5192"/>
                    <a:pt x="3504" y="5181"/>
                  </a:cubicBezTo>
                  <a:cubicBezTo>
                    <a:pt x="3504" y="5169"/>
                    <a:pt x="3538" y="5141"/>
                    <a:pt x="3544" y="5135"/>
                  </a:cubicBezTo>
                  <a:cubicBezTo>
                    <a:pt x="3561" y="5118"/>
                    <a:pt x="3584" y="5090"/>
                    <a:pt x="3601" y="5067"/>
                  </a:cubicBezTo>
                  <a:cubicBezTo>
                    <a:pt x="3635" y="5022"/>
                    <a:pt x="3629" y="5016"/>
                    <a:pt x="3629" y="4965"/>
                  </a:cubicBezTo>
                  <a:cubicBezTo>
                    <a:pt x="3629" y="4942"/>
                    <a:pt x="3635" y="4925"/>
                    <a:pt x="3635" y="4908"/>
                  </a:cubicBezTo>
                  <a:cubicBezTo>
                    <a:pt x="3635" y="4868"/>
                    <a:pt x="3646" y="4874"/>
                    <a:pt x="3612" y="4862"/>
                  </a:cubicBezTo>
                  <a:cubicBezTo>
                    <a:pt x="3595" y="4857"/>
                    <a:pt x="3589" y="4851"/>
                    <a:pt x="3578" y="4840"/>
                  </a:cubicBezTo>
                  <a:cubicBezTo>
                    <a:pt x="3572" y="4800"/>
                    <a:pt x="3595" y="4709"/>
                    <a:pt x="3555" y="4692"/>
                  </a:cubicBezTo>
                  <a:cubicBezTo>
                    <a:pt x="3481" y="4664"/>
                    <a:pt x="3470" y="4698"/>
                    <a:pt x="3493" y="4607"/>
                  </a:cubicBezTo>
                  <a:cubicBezTo>
                    <a:pt x="3499" y="4590"/>
                    <a:pt x="3476" y="4544"/>
                    <a:pt x="3464" y="4533"/>
                  </a:cubicBezTo>
                  <a:cubicBezTo>
                    <a:pt x="3425" y="4499"/>
                    <a:pt x="3385" y="4544"/>
                    <a:pt x="3345" y="4544"/>
                  </a:cubicBezTo>
                  <a:cubicBezTo>
                    <a:pt x="3305" y="4544"/>
                    <a:pt x="3266" y="4470"/>
                    <a:pt x="3226" y="4499"/>
                  </a:cubicBezTo>
                  <a:cubicBezTo>
                    <a:pt x="3186" y="4533"/>
                    <a:pt x="3135" y="4624"/>
                    <a:pt x="3072" y="4601"/>
                  </a:cubicBezTo>
                  <a:cubicBezTo>
                    <a:pt x="3050" y="4596"/>
                    <a:pt x="3061" y="4573"/>
                    <a:pt x="3021" y="4584"/>
                  </a:cubicBezTo>
                  <a:cubicBezTo>
                    <a:pt x="3004" y="4596"/>
                    <a:pt x="2987" y="4607"/>
                    <a:pt x="2976" y="4624"/>
                  </a:cubicBezTo>
                  <a:cubicBezTo>
                    <a:pt x="2970" y="4635"/>
                    <a:pt x="2964" y="4664"/>
                    <a:pt x="2959" y="4669"/>
                  </a:cubicBezTo>
                  <a:cubicBezTo>
                    <a:pt x="2947" y="4675"/>
                    <a:pt x="2913" y="4618"/>
                    <a:pt x="2908" y="4612"/>
                  </a:cubicBezTo>
                  <a:cubicBezTo>
                    <a:pt x="2874" y="4533"/>
                    <a:pt x="2822" y="4641"/>
                    <a:pt x="2749" y="4624"/>
                  </a:cubicBezTo>
                  <a:cubicBezTo>
                    <a:pt x="2709" y="4618"/>
                    <a:pt x="2652" y="4618"/>
                    <a:pt x="2618" y="4601"/>
                  </a:cubicBezTo>
                  <a:cubicBezTo>
                    <a:pt x="2601" y="4596"/>
                    <a:pt x="2578" y="4567"/>
                    <a:pt x="2567" y="4567"/>
                  </a:cubicBezTo>
                  <a:cubicBezTo>
                    <a:pt x="2561" y="4567"/>
                    <a:pt x="2499" y="4584"/>
                    <a:pt x="2493" y="4590"/>
                  </a:cubicBezTo>
                  <a:cubicBezTo>
                    <a:pt x="2476" y="4612"/>
                    <a:pt x="2499" y="4630"/>
                    <a:pt x="2459" y="4658"/>
                  </a:cubicBezTo>
                  <a:cubicBezTo>
                    <a:pt x="2419" y="4681"/>
                    <a:pt x="2413" y="4709"/>
                    <a:pt x="2368" y="4692"/>
                  </a:cubicBezTo>
                  <a:cubicBezTo>
                    <a:pt x="2340" y="4692"/>
                    <a:pt x="2300" y="4686"/>
                    <a:pt x="2300" y="4652"/>
                  </a:cubicBezTo>
                  <a:cubicBezTo>
                    <a:pt x="2300" y="4630"/>
                    <a:pt x="2288" y="4618"/>
                    <a:pt x="2260" y="4618"/>
                  </a:cubicBezTo>
                  <a:cubicBezTo>
                    <a:pt x="2209" y="4618"/>
                    <a:pt x="2266" y="4726"/>
                    <a:pt x="2180" y="4692"/>
                  </a:cubicBezTo>
                  <a:cubicBezTo>
                    <a:pt x="2146" y="4681"/>
                    <a:pt x="2119" y="4664"/>
                    <a:pt x="2079" y="4658"/>
                  </a:cubicBezTo>
                  <a:cubicBezTo>
                    <a:pt x="2062" y="4658"/>
                    <a:pt x="2045" y="4675"/>
                    <a:pt x="2028" y="4664"/>
                  </a:cubicBezTo>
                  <a:cubicBezTo>
                    <a:pt x="1971" y="4630"/>
                    <a:pt x="1965" y="4715"/>
                    <a:pt x="1931" y="4732"/>
                  </a:cubicBezTo>
                  <a:cubicBezTo>
                    <a:pt x="1897" y="4743"/>
                    <a:pt x="1789" y="4749"/>
                    <a:pt x="1755" y="4743"/>
                  </a:cubicBezTo>
                  <a:cubicBezTo>
                    <a:pt x="1727" y="4743"/>
                    <a:pt x="1693" y="4732"/>
                    <a:pt x="1659" y="4726"/>
                  </a:cubicBezTo>
                  <a:cubicBezTo>
                    <a:pt x="1625" y="4715"/>
                    <a:pt x="1585" y="4726"/>
                    <a:pt x="1551" y="4726"/>
                  </a:cubicBezTo>
                  <a:cubicBezTo>
                    <a:pt x="1511" y="4726"/>
                    <a:pt x="1443" y="4681"/>
                    <a:pt x="1409" y="4703"/>
                  </a:cubicBezTo>
                  <a:cubicBezTo>
                    <a:pt x="1386" y="4720"/>
                    <a:pt x="1346" y="4772"/>
                    <a:pt x="1329" y="4772"/>
                  </a:cubicBezTo>
                  <a:cubicBezTo>
                    <a:pt x="1312" y="4772"/>
                    <a:pt x="1255" y="4715"/>
                    <a:pt x="1238" y="4703"/>
                  </a:cubicBezTo>
                  <a:cubicBezTo>
                    <a:pt x="1187" y="4681"/>
                    <a:pt x="1147" y="4664"/>
                    <a:pt x="1113" y="4618"/>
                  </a:cubicBezTo>
                  <a:cubicBezTo>
                    <a:pt x="1091" y="4596"/>
                    <a:pt x="1056" y="4567"/>
                    <a:pt x="1028" y="4561"/>
                  </a:cubicBezTo>
                  <a:cubicBezTo>
                    <a:pt x="966" y="4539"/>
                    <a:pt x="988" y="4510"/>
                    <a:pt x="943" y="4482"/>
                  </a:cubicBezTo>
                  <a:cubicBezTo>
                    <a:pt x="909" y="4465"/>
                    <a:pt x="892" y="4453"/>
                    <a:pt x="863" y="4431"/>
                  </a:cubicBezTo>
                  <a:cubicBezTo>
                    <a:pt x="846" y="4408"/>
                    <a:pt x="772" y="4397"/>
                    <a:pt x="744" y="4391"/>
                  </a:cubicBezTo>
                  <a:cubicBezTo>
                    <a:pt x="670" y="4374"/>
                    <a:pt x="670" y="4340"/>
                    <a:pt x="664" y="4277"/>
                  </a:cubicBezTo>
                  <a:cubicBezTo>
                    <a:pt x="653" y="4209"/>
                    <a:pt x="534" y="4300"/>
                    <a:pt x="505" y="4220"/>
                  </a:cubicBezTo>
                  <a:cubicBezTo>
                    <a:pt x="488" y="4181"/>
                    <a:pt x="488" y="4181"/>
                    <a:pt x="488" y="4181"/>
                  </a:cubicBezTo>
                  <a:lnTo>
                    <a:pt x="488" y="4181"/>
                  </a:lnTo>
                  <a:cubicBezTo>
                    <a:pt x="517" y="4164"/>
                    <a:pt x="517" y="4164"/>
                    <a:pt x="517" y="4164"/>
                  </a:cubicBezTo>
                  <a:cubicBezTo>
                    <a:pt x="556" y="4141"/>
                    <a:pt x="556" y="4107"/>
                    <a:pt x="556" y="4061"/>
                  </a:cubicBezTo>
                  <a:cubicBezTo>
                    <a:pt x="556" y="4022"/>
                    <a:pt x="574" y="3982"/>
                    <a:pt x="591" y="3948"/>
                  </a:cubicBezTo>
                  <a:cubicBezTo>
                    <a:pt x="602" y="3931"/>
                    <a:pt x="636" y="3925"/>
                    <a:pt x="653" y="3931"/>
                  </a:cubicBezTo>
                  <a:cubicBezTo>
                    <a:pt x="664" y="3937"/>
                    <a:pt x="676" y="3948"/>
                    <a:pt x="687" y="3937"/>
                  </a:cubicBezTo>
                  <a:cubicBezTo>
                    <a:pt x="710" y="3897"/>
                    <a:pt x="744" y="3851"/>
                    <a:pt x="670" y="3834"/>
                  </a:cubicBezTo>
                  <a:cubicBezTo>
                    <a:pt x="591" y="3817"/>
                    <a:pt x="608" y="3766"/>
                    <a:pt x="579" y="3709"/>
                  </a:cubicBezTo>
                  <a:cubicBezTo>
                    <a:pt x="574" y="3692"/>
                    <a:pt x="556" y="3675"/>
                    <a:pt x="556" y="3664"/>
                  </a:cubicBezTo>
                  <a:cubicBezTo>
                    <a:pt x="579" y="3664"/>
                    <a:pt x="596" y="3675"/>
                    <a:pt x="613" y="3675"/>
                  </a:cubicBezTo>
                  <a:cubicBezTo>
                    <a:pt x="619" y="3692"/>
                    <a:pt x="676" y="3703"/>
                    <a:pt x="693" y="3692"/>
                  </a:cubicBezTo>
                  <a:cubicBezTo>
                    <a:pt x="716" y="3681"/>
                    <a:pt x="716" y="3647"/>
                    <a:pt x="699" y="3635"/>
                  </a:cubicBezTo>
                  <a:cubicBezTo>
                    <a:pt x="636" y="3596"/>
                    <a:pt x="682" y="3561"/>
                    <a:pt x="687" y="3505"/>
                  </a:cubicBezTo>
                  <a:cubicBezTo>
                    <a:pt x="716" y="3493"/>
                    <a:pt x="710" y="3482"/>
                    <a:pt x="721" y="3453"/>
                  </a:cubicBezTo>
                  <a:cubicBezTo>
                    <a:pt x="733" y="3437"/>
                    <a:pt x="778" y="3459"/>
                    <a:pt x="795" y="3459"/>
                  </a:cubicBezTo>
                  <a:cubicBezTo>
                    <a:pt x="824" y="3459"/>
                    <a:pt x="932" y="3488"/>
                    <a:pt x="937" y="3488"/>
                  </a:cubicBezTo>
                  <a:cubicBezTo>
                    <a:pt x="943" y="3482"/>
                    <a:pt x="903" y="3431"/>
                    <a:pt x="897" y="3419"/>
                  </a:cubicBezTo>
                  <a:cubicBezTo>
                    <a:pt x="869" y="3380"/>
                    <a:pt x="841" y="3374"/>
                    <a:pt x="824" y="3323"/>
                  </a:cubicBezTo>
                  <a:cubicBezTo>
                    <a:pt x="818" y="3300"/>
                    <a:pt x="795" y="3260"/>
                    <a:pt x="795" y="3249"/>
                  </a:cubicBezTo>
                  <a:cubicBezTo>
                    <a:pt x="846" y="3249"/>
                    <a:pt x="858" y="3232"/>
                    <a:pt x="869" y="3187"/>
                  </a:cubicBezTo>
                  <a:cubicBezTo>
                    <a:pt x="880" y="3147"/>
                    <a:pt x="903" y="3130"/>
                    <a:pt x="903" y="3084"/>
                  </a:cubicBezTo>
                  <a:cubicBezTo>
                    <a:pt x="903" y="3062"/>
                    <a:pt x="880" y="3044"/>
                    <a:pt x="880" y="3039"/>
                  </a:cubicBezTo>
                  <a:cubicBezTo>
                    <a:pt x="875" y="3039"/>
                    <a:pt x="875" y="3039"/>
                    <a:pt x="875" y="3039"/>
                  </a:cubicBezTo>
                  <a:cubicBezTo>
                    <a:pt x="875" y="3056"/>
                    <a:pt x="767" y="3124"/>
                    <a:pt x="750" y="3130"/>
                  </a:cubicBezTo>
                  <a:cubicBezTo>
                    <a:pt x="687" y="3135"/>
                    <a:pt x="664" y="3181"/>
                    <a:pt x="596" y="3135"/>
                  </a:cubicBezTo>
                  <a:cubicBezTo>
                    <a:pt x="568" y="3118"/>
                    <a:pt x="528" y="3113"/>
                    <a:pt x="511" y="3084"/>
                  </a:cubicBezTo>
                  <a:cubicBezTo>
                    <a:pt x="460" y="3005"/>
                    <a:pt x="460" y="3005"/>
                    <a:pt x="460" y="3005"/>
                  </a:cubicBezTo>
                  <a:cubicBezTo>
                    <a:pt x="449" y="2982"/>
                    <a:pt x="426" y="2988"/>
                    <a:pt x="403" y="2976"/>
                  </a:cubicBezTo>
                  <a:cubicBezTo>
                    <a:pt x="358" y="2948"/>
                    <a:pt x="335" y="2885"/>
                    <a:pt x="301" y="2852"/>
                  </a:cubicBezTo>
                  <a:cubicBezTo>
                    <a:pt x="278" y="2818"/>
                    <a:pt x="238" y="2830"/>
                    <a:pt x="272" y="2795"/>
                  </a:cubicBezTo>
                  <a:cubicBezTo>
                    <a:pt x="290" y="2773"/>
                    <a:pt x="312" y="2733"/>
                    <a:pt x="312" y="2705"/>
                  </a:cubicBezTo>
                  <a:cubicBezTo>
                    <a:pt x="318" y="2682"/>
                    <a:pt x="341" y="2614"/>
                    <a:pt x="329" y="2591"/>
                  </a:cubicBezTo>
                  <a:cubicBezTo>
                    <a:pt x="324" y="2585"/>
                    <a:pt x="284" y="2551"/>
                    <a:pt x="306" y="2545"/>
                  </a:cubicBezTo>
                  <a:cubicBezTo>
                    <a:pt x="306" y="2534"/>
                    <a:pt x="306" y="2534"/>
                    <a:pt x="306" y="2534"/>
                  </a:cubicBezTo>
                  <a:cubicBezTo>
                    <a:pt x="301" y="2483"/>
                    <a:pt x="301" y="2483"/>
                    <a:pt x="301" y="2483"/>
                  </a:cubicBezTo>
                  <a:cubicBezTo>
                    <a:pt x="272" y="2489"/>
                    <a:pt x="272" y="2489"/>
                    <a:pt x="272" y="2489"/>
                  </a:cubicBezTo>
                  <a:cubicBezTo>
                    <a:pt x="233" y="2517"/>
                    <a:pt x="233" y="2517"/>
                    <a:pt x="233" y="2517"/>
                  </a:cubicBezTo>
                  <a:cubicBezTo>
                    <a:pt x="193" y="2545"/>
                    <a:pt x="193" y="2545"/>
                    <a:pt x="193" y="2545"/>
                  </a:cubicBezTo>
                  <a:cubicBezTo>
                    <a:pt x="153" y="2551"/>
                    <a:pt x="153" y="2551"/>
                    <a:pt x="153" y="2551"/>
                  </a:cubicBezTo>
                  <a:cubicBezTo>
                    <a:pt x="113" y="2523"/>
                    <a:pt x="113" y="2523"/>
                    <a:pt x="113" y="2523"/>
                  </a:cubicBezTo>
                  <a:cubicBezTo>
                    <a:pt x="119" y="2489"/>
                    <a:pt x="119" y="2489"/>
                    <a:pt x="119" y="2489"/>
                  </a:cubicBezTo>
                  <a:cubicBezTo>
                    <a:pt x="125" y="2466"/>
                    <a:pt x="142" y="2364"/>
                    <a:pt x="119" y="2352"/>
                  </a:cubicBezTo>
                  <a:cubicBezTo>
                    <a:pt x="102" y="2341"/>
                    <a:pt x="74" y="2347"/>
                    <a:pt x="56" y="2352"/>
                  </a:cubicBezTo>
                  <a:cubicBezTo>
                    <a:pt x="40" y="2358"/>
                    <a:pt x="28" y="2364"/>
                    <a:pt x="17" y="2364"/>
                  </a:cubicBezTo>
                  <a:cubicBezTo>
                    <a:pt x="0" y="2358"/>
                    <a:pt x="22" y="2290"/>
                    <a:pt x="28" y="2279"/>
                  </a:cubicBezTo>
                  <a:cubicBezTo>
                    <a:pt x="40" y="2244"/>
                    <a:pt x="51" y="2210"/>
                    <a:pt x="56" y="2171"/>
                  </a:cubicBezTo>
                  <a:cubicBezTo>
                    <a:pt x="62" y="2136"/>
                    <a:pt x="51" y="2108"/>
                    <a:pt x="51" y="2068"/>
                  </a:cubicBezTo>
                  <a:cubicBezTo>
                    <a:pt x="51" y="2051"/>
                    <a:pt x="62" y="2023"/>
                    <a:pt x="56" y="2006"/>
                  </a:cubicBezTo>
                  <a:cubicBezTo>
                    <a:pt x="96" y="1983"/>
                    <a:pt x="96" y="1983"/>
                    <a:pt x="96" y="1983"/>
                  </a:cubicBezTo>
                  <a:lnTo>
                    <a:pt x="96" y="1983"/>
                  </a:lnTo>
                  <a:cubicBezTo>
                    <a:pt x="238" y="1994"/>
                    <a:pt x="238" y="1994"/>
                    <a:pt x="238" y="1994"/>
                  </a:cubicBezTo>
                  <a:cubicBezTo>
                    <a:pt x="233" y="2040"/>
                    <a:pt x="272" y="2029"/>
                    <a:pt x="301" y="2029"/>
                  </a:cubicBezTo>
                  <a:cubicBezTo>
                    <a:pt x="363" y="2023"/>
                    <a:pt x="386" y="1949"/>
                    <a:pt x="432" y="1926"/>
                  </a:cubicBezTo>
                  <a:cubicBezTo>
                    <a:pt x="466" y="1909"/>
                    <a:pt x="488" y="1898"/>
                    <a:pt x="488" y="1949"/>
                  </a:cubicBezTo>
                  <a:cubicBezTo>
                    <a:pt x="488" y="2023"/>
                    <a:pt x="556" y="1960"/>
                    <a:pt x="596" y="1949"/>
                  </a:cubicBezTo>
                  <a:cubicBezTo>
                    <a:pt x="636" y="1938"/>
                    <a:pt x="596" y="1909"/>
                    <a:pt x="613" y="1886"/>
                  </a:cubicBezTo>
                  <a:cubicBezTo>
                    <a:pt x="625" y="1870"/>
                    <a:pt x="670" y="1847"/>
                    <a:pt x="687" y="1835"/>
                  </a:cubicBezTo>
                  <a:cubicBezTo>
                    <a:pt x="710" y="1852"/>
                    <a:pt x="733" y="1801"/>
                    <a:pt x="733" y="1784"/>
                  </a:cubicBezTo>
                  <a:cubicBezTo>
                    <a:pt x="738" y="1773"/>
                    <a:pt x="738" y="1727"/>
                    <a:pt x="750" y="1722"/>
                  </a:cubicBezTo>
                  <a:cubicBezTo>
                    <a:pt x="755" y="1722"/>
                    <a:pt x="784" y="1739"/>
                    <a:pt x="795" y="1739"/>
                  </a:cubicBezTo>
                  <a:cubicBezTo>
                    <a:pt x="801" y="1739"/>
                    <a:pt x="875" y="1710"/>
                    <a:pt x="869" y="1727"/>
                  </a:cubicBezTo>
                  <a:cubicBezTo>
                    <a:pt x="852" y="1744"/>
                    <a:pt x="875" y="1762"/>
                    <a:pt x="880" y="1779"/>
                  </a:cubicBezTo>
                  <a:cubicBezTo>
                    <a:pt x="886" y="1801"/>
                    <a:pt x="892" y="1852"/>
                    <a:pt x="932" y="1852"/>
                  </a:cubicBezTo>
                  <a:cubicBezTo>
                    <a:pt x="966" y="1858"/>
                    <a:pt x="988" y="1824"/>
                    <a:pt x="1028" y="1824"/>
                  </a:cubicBezTo>
                  <a:lnTo>
                    <a:pt x="1028" y="1824"/>
                  </a:lnTo>
                  <a:cubicBezTo>
                    <a:pt x="1062" y="1841"/>
                    <a:pt x="1062" y="1841"/>
                    <a:pt x="1062" y="1841"/>
                  </a:cubicBezTo>
                  <a:cubicBezTo>
                    <a:pt x="1091" y="1852"/>
                    <a:pt x="1102" y="1824"/>
                    <a:pt x="1119" y="1813"/>
                  </a:cubicBezTo>
                  <a:cubicBezTo>
                    <a:pt x="1136" y="1796"/>
                    <a:pt x="1159" y="1790"/>
                    <a:pt x="1176" y="1773"/>
                  </a:cubicBezTo>
                  <a:cubicBezTo>
                    <a:pt x="1193" y="1756"/>
                    <a:pt x="1267" y="1699"/>
                    <a:pt x="1267" y="1676"/>
                  </a:cubicBezTo>
                  <a:cubicBezTo>
                    <a:pt x="1267" y="1636"/>
                    <a:pt x="1301" y="1688"/>
                    <a:pt x="1301" y="1699"/>
                  </a:cubicBezTo>
                  <a:cubicBezTo>
                    <a:pt x="1301" y="1739"/>
                    <a:pt x="1312" y="1796"/>
                    <a:pt x="1335" y="1824"/>
                  </a:cubicBezTo>
                  <a:cubicBezTo>
                    <a:pt x="1358" y="1858"/>
                    <a:pt x="1431" y="1727"/>
                    <a:pt x="1449" y="1722"/>
                  </a:cubicBezTo>
                  <a:cubicBezTo>
                    <a:pt x="1511" y="1722"/>
                    <a:pt x="1568" y="1767"/>
                    <a:pt x="1636" y="1762"/>
                  </a:cubicBezTo>
                  <a:cubicBezTo>
                    <a:pt x="1647" y="1762"/>
                    <a:pt x="1681" y="1756"/>
                    <a:pt x="1681" y="1762"/>
                  </a:cubicBezTo>
                  <a:cubicBezTo>
                    <a:pt x="1687" y="1762"/>
                    <a:pt x="1715" y="1813"/>
                    <a:pt x="1744" y="1818"/>
                  </a:cubicBezTo>
                  <a:cubicBezTo>
                    <a:pt x="1772" y="1824"/>
                    <a:pt x="1795" y="1852"/>
                    <a:pt x="1812" y="1847"/>
                  </a:cubicBezTo>
                  <a:cubicBezTo>
                    <a:pt x="1863" y="1835"/>
                    <a:pt x="1920" y="1909"/>
                    <a:pt x="1960" y="1898"/>
                  </a:cubicBezTo>
                  <a:cubicBezTo>
                    <a:pt x="1983" y="1886"/>
                    <a:pt x="2005" y="1977"/>
                    <a:pt x="2062" y="1943"/>
                  </a:cubicBezTo>
                  <a:cubicBezTo>
                    <a:pt x="2102" y="1926"/>
                    <a:pt x="2146" y="1960"/>
                    <a:pt x="2186" y="1977"/>
                  </a:cubicBezTo>
                  <a:cubicBezTo>
                    <a:pt x="2203" y="2006"/>
                    <a:pt x="2226" y="2017"/>
                    <a:pt x="2198" y="2051"/>
                  </a:cubicBezTo>
                  <a:cubicBezTo>
                    <a:pt x="2180" y="2080"/>
                    <a:pt x="2180" y="2091"/>
                    <a:pt x="2146" y="2114"/>
                  </a:cubicBezTo>
                  <a:cubicBezTo>
                    <a:pt x="2102" y="2148"/>
                    <a:pt x="2062" y="2171"/>
                    <a:pt x="2034" y="2222"/>
                  </a:cubicBezTo>
                  <a:cubicBezTo>
                    <a:pt x="2022" y="2227"/>
                    <a:pt x="2034" y="2244"/>
                    <a:pt x="2017" y="2244"/>
                  </a:cubicBezTo>
                  <a:cubicBezTo>
                    <a:pt x="2000" y="2244"/>
                    <a:pt x="1983" y="2227"/>
                    <a:pt x="1965" y="2233"/>
                  </a:cubicBezTo>
                  <a:cubicBezTo>
                    <a:pt x="1949" y="2244"/>
                    <a:pt x="1926" y="2267"/>
                    <a:pt x="1909" y="2267"/>
                  </a:cubicBezTo>
                  <a:cubicBezTo>
                    <a:pt x="1886" y="2267"/>
                    <a:pt x="1909" y="2318"/>
                    <a:pt x="1914" y="2330"/>
                  </a:cubicBezTo>
                  <a:cubicBezTo>
                    <a:pt x="1949" y="2404"/>
                    <a:pt x="2022" y="2284"/>
                    <a:pt x="2056" y="2262"/>
                  </a:cubicBezTo>
                  <a:cubicBezTo>
                    <a:pt x="2096" y="2239"/>
                    <a:pt x="2152" y="2233"/>
                    <a:pt x="2180" y="2216"/>
                  </a:cubicBezTo>
                  <a:cubicBezTo>
                    <a:pt x="2192" y="2205"/>
                    <a:pt x="2203" y="2176"/>
                    <a:pt x="2220" y="2165"/>
                  </a:cubicBezTo>
                  <a:cubicBezTo>
                    <a:pt x="2260" y="2120"/>
                    <a:pt x="2305" y="2148"/>
                    <a:pt x="2351" y="2102"/>
                  </a:cubicBezTo>
                  <a:cubicBezTo>
                    <a:pt x="2385" y="2097"/>
                    <a:pt x="2425" y="2097"/>
                    <a:pt x="2470" y="2097"/>
                  </a:cubicBezTo>
                  <a:cubicBezTo>
                    <a:pt x="2476" y="2097"/>
                    <a:pt x="2482" y="2097"/>
                    <a:pt x="2493" y="2097"/>
                  </a:cubicBezTo>
                  <a:cubicBezTo>
                    <a:pt x="2499" y="2091"/>
                    <a:pt x="2499" y="2091"/>
                    <a:pt x="2499" y="2091"/>
                  </a:cubicBezTo>
                  <a:cubicBezTo>
                    <a:pt x="2499" y="2074"/>
                    <a:pt x="2504" y="2063"/>
                    <a:pt x="2504" y="2046"/>
                  </a:cubicBezTo>
                  <a:cubicBezTo>
                    <a:pt x="2504" y="2034"/>
                    <a:pt x="2521" y="2029"/>
                    <a:pt x="2533" y="2029"/>
                  </a:cubicBezTo>
                  <a:cubicBezTo>
                    <a:pt x="2567" y="2023"/>
                    <a:pt x="2578" y="2063"/>
                    <a:pt x="2590" y="2085"/>
                  </a:cubicBezTo>
                  <a:cubicBezTo>
                    <a:pt x="2629" y="2080"/>
                    <a:pt x="2669" y="2074"/>
                    <a:pt x="2714" y="2074"/>
                  </a:cubicBezTo>
                  <a:cubicBezTo>
                    <a:pt x="2885" y="2074"/>
                    <a:pt x="2834" y="1983"/>
                    <a:pt x="2879" y="1898"/>
                  </a:cubicBezTo>
                  <a:cubicBezTo>
                    <a:pt x="2857" y="1841"/>
                    <a:pt x="2857" y="1841"/>
                    <a:pt x="2857" y="1841"/>
                  </a:cubicBezTo>
                  <a:cubicBezTo>
                    <a:pt x="2857" y="1807"/>
                    <a:pt x="2845" y="1762"/>
                    <a:pt x="2828" y="1727"/>
                  </a:cubicBezTo>
                  <a:cubicBezTo>
                    <a:pt x="2805" y="1699"/>
                    <a:pt x="2754" y="1767"/>
                    <a:pt x="2743" y="1784"/>
                  </a:cubicBezTo>
                  <a:cubicBezTo>
                    <a:pt x="2732" y="1801"/>
                    <a:pt x="2714" y="1756"/>
                    <a:pt x="2720" y="1750"/>
                  </a:cubicBezTo>
                  <a:cubicBezTo>
                    <a:pt x="2720" y="1744"/>
                    <a:pt x="2732" y="1733"/>
                    <a:pt x="2732" y="1722"/>
                  </a:cubicBezTo>
                  <a:cubicBezTo>
                    <a:pt x="2732" y="1710"/>
                    <a:pt x="2732" y="1693"/>
                    <a:pt x="2737" y="1682"/>
                  </a:cubicBezTo>
                  <a:cubicBezTo>
                    <a:pt x="2743" y="1648"/>
                    <a:pt x="2783" y="1608"/>
                    <a:pt x="2771" y="1574"/>
                  </a:cubicBezTo>
                  <a:cubicBezTo>
                    <a:pt x="2760" y="1551"/>
                    <a:pt x="2788" y="1534"/>
                    <a:pt x="2794" y="1517"/>
                  </a:cubicBezTo>
                  <a:cubicBezTo>
                    <a:pt x="2794" y="1506"/>
                    <a:pt x="2777" y="1472"/>
                    <a:pt x="2766" y="1466"/>
                  </a:cubicBezTo>
                  <a:cubicBezTo>
                    <a:pt x="2743" y="1449"/>
                    <a:pt x="2714" y="1466"/>
                    <a:pt x="2714" y="1426"/>
                  </a:cubicBezTo>
                  <a:cubicBezTo>
                    <a:pt x="2714" y="1381"/>
                    <a:pt x="2709" y="1347"/>
                    <a:pt x="2675" y="1318"/>
                  </a:cubicBezTo>
                  <a:cubicBezTo>
                    <a:pt x="2646" y="1296"/>
                    <a:pt x="2601" y="1307"/>
                    <a:pt x="2601" y="1267"/>
                  </a:cubicBezTo>
                  <a:cubicBezTo>
                    <a:pt x="2601" y="1233"/>
                    <a:pt x="2584" y="1245"/>
                    <a:pt x="2567" y="1227"/>
                  </a:cubicBezTo>
                  <a:cubicBezTo>
                    <a:pt x="2533" y="1205"/>
                    <a:pt x="2567" y="1159"/>
                    <a:pt x="2555" y="1131"/>
                  </a:cubicBezTo>
                  <a:cubicBezTo>
                    <a:pt x="2555" y="1114"/>
                    <a:pt x="2521" y="1137"/>
                    <a:pt x="2510" y="1120"/>
                  </a:cubicBezTo>
                  <a:cubicBezTo>
                    <a:pt x="2499" y="1103"/>
                    <a:pt x="2510" y="1068"/>
                    <a:pt x="2487" y="1068"/>
                  </a:cubicBezTo>
                  <a:cubicBezTo>
                    <a:pt x="2459" y="1068"/>
                    <a:pt x="2430" y="1097"/>
                    <a:pt x="2408" y="1074"/>
                  </a:cubicBezTo>
                  <a:cubicBezTo>
                    <a:pt x="2385" y="1051"/>
                    <a:pt x="2402" y="1017"/>
                    <a:pt x="2408" y="989"/>
                  </a:cubicBezTo>
                  <a:cubicBezTo>
                    <a:pt x="2408" y="972"/>
                    <a:pt x="2413" y="921"/>
                    <a:pt x="2396" y="915"/>
                  </a:cubicBezTo>
                  <a:cubicBezTo>
                    <a:pt x="2379" y="909"/>
                    <a:pt x="2334" y="915"/>
                    <a:pt x="2340" y="892"/>
                  </a:cubicBezTo>
                  <a:cubicBezTo>
                    <a:pt x="2362" y="853"/>
                    <a:pt x="2368" y="818"/>
                    <a:pt x="2385" y="773"/>
                  </a:cubicBezTo>
                  <a:cubicBezTo>
                    <a:pt x="2391" y="745"/>
                    <a:pt x="2436" y="750"/>
                    <a:pt x="2402" y="716"/>
                  </a:cubicBezTo>
                  <a:cubicBezTo>
                    <a:pt x="2385" y="694"/>
                    <a:pt x="2402" y="699"/>
                    <a:pt x="2408" y="682"/>
                  </a:cubicBezTo>
                  <a:cubicBezTo>
                    <a:pt x="2419" y="665"/>
                    <a:pt x="2419" y="642"/>
                    <a:pt x="2425" y="620"/>
                  </a:cubicBezTo>
                  <a:cubicBezTo>
                    <a:pt x="2436" y="591"/>
                    <a:pt x="2448" y="568"/>
                    <a:pt x="2459" y="540"/>
                  </a:cubicBezTo>
                  <a:cubicBezTo>
                    <a:pt x="2459" y="512"/>
                    <a:pt x="2425" y="506"/>
                    <a:pt x="2419" y="483"/>
                  </a:cubicBezTo>
                  <a:cubicBezTo>
                    <a:pt x="2408" y="466"/>
                    <a:pt x="2430" y="438"/>
                    <a:pt x="2430" y="421"/>
                  </a:cubicBezTo>
                  <a:cubicBezTo>
                    <a:pt x="2413" y="415"/>
                    <a:pt x="2362" y="421"/>
                    <a:pt x="2356" y="392"/>
                  </a:cubicBezTo>
                  <a:cubicBezTo>
                    <a:pt x="2351" y="370"/>
                    <a:pt x="2345" y="341"/>
                    <a:pt x="2317" y="336"/>
                  </a:cubicBezTo>
                  <a:cubicBezTo>
                    <a:pt x="2294" y="324"/>
                    <a:pt x="2294" y="313"/>
                    <a:pt x="2294" y="290"/>
                  </a:cubicBez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3" name="Freeform 160"/>
            <p:cNvSpPr>
              <a:spLocks noChangeArrowheads="1"/>
            </p:cNvSpPr>
            <p:nvPr/>
          </p:nvSpPr>
          <p:spPr bwMode="auto">
            <a:xfrm>
              <a:off x="18316524" y="6454022"/>
              <a:ext cx="1729477" cy="3233451"/>
            </a:xfrm>
            <a:custGeom>
              <a:avLst/>
              <a:gdLst>
                <a:gd name="T0" fmla="*/ 955 w 2501"/>
                <a:gd name="T1" fmla="*/ 4629 h 4676"/>
                <a:gd name="T2" fmla="*/ 1091 w 2501"/>
                <a:gd name="T3" fmla="*/ 4322 h 4676"/>
                <a:gd name="T4" fmla="*/ 1250 w 2501"/>
                <a:gd name="T5" fmla="*/ 3936 h 4676"/>
                <a:gd name="T6" fmla="*/ 1386 w 2501"/>
                <a:gd name="T7" fmla="*/ 3868 h 4676"/>
                <a:gd name="T8" fmla="*/ 1608 w 2501"/>
                <a:gd name="T9" fmla="*/ 3629 h 4676"/>
                <a:gd name="T10" fmla="*/ 1807 w 2501"/>
                <a:gd name="T11" fmla="*/ 3510 h 4676"/>
                <a:gd name="T12" fmla="*/ 1955 w 2501"/>
                <a:gd name="T13" fmla="*/ 3430 h 4676"/>
                <a:gd name="T14" fmla="*/ 2125 w 2501"/>
                <a:gd name="T15" fmla="*/ 3288 h 4676"/>
                <a:gd name="T16" fmla="*/ 2085 w 2501"/>
                <a:gd name="T17" fmla="*/ 3135 h 4676"/>
                <a:gd name="T18" fmla="*/ 1619 w 2501"/>
                <a:gd name="T19" fmla="*/ 2561 h 4676"/>
                <a:gd name="T20" fmla="*/ 1494 w 2501"/>
                <a:gd name="T21" fmla="*/ 2164 h 4676"/>
                <a:gd name="T22" fmla="*/ 1563 w 2501"/>
                <a:gd name="T23" fmla="*/ 1881 h 4676"/>
                <a:gd name="T24" fmla="*/ 1886 w 2501"/>
                <a:gd name="T25" fmla="*/ 1358 h 4676"/>
                <a:gd name="T26" fmla="*/ 1943 w 2501"/>
                <a:gd name="T27" fmla="*/ 1216 h 4676"/>
                <a:gd name="T28" fmla="*/ 2159 w 2501"/>
                <a:gd name="T29" fmla="*/ 949 h 4676"/>
                <a:gd name="T30" fmla="*/ 2500 w 2501"/>
                <a:gd name="T31" fmla="*/ 432 h 4676"/>
                <a:gd name="T32" fmla="*/ 2409 w 2501"/>
                <a:gd name="T33" fmla="*/ 352 h 4676"/>
                <a:gd name="T34" fmla="*/ 2210 w 2501"/>
                <a:gd name="T35" fmla="*/ 222 h 4676"/>
                <a:gd name="T36" fmla="*/ 2119 w 2501"/>
                <a:gd name="T37" fmla="*/ 102 h 4676"/>
                <a:gd name="T38" fmla="*/ 2063 w 2501"/>
                <a:gd name="T39" fmla="*/ 108 h 4676"/>
                <a:gd name="T40" fmla="*/ 1943 w 2501"/>
                <a:gd name="T41" fmla="*/ 142 h 4676"/>
                <a:gd name="T42" fmla="*/ 1705 w 2501"/>
                <a:gd name="T43" fmla="*/ 28 h 4676"/>
                <a:gd name="T44" fmla="*/ 1528 w 2501"/>
                <a:gd name="T45" fmla="*/ 187 h 4676"/>
                <a:gd name="T46" fmla="*/ 1500 w 2501"/>
                <a:gd name="T47" fmla="*/ 290 h 4676"/>
                <a:gd name="T48" fmla="*/ 1517 w 2501"/>
                <a:gd name="T49" fmla="*/ 449 h 4676"/>
                <a:gd name="T50" fmla="*/ 1483 w 2501"/>
                <a:gd name="T51" fmla="*/ 597 h 4676"/>
                <a:gd name="T52" fmla="*/ 1409 w 2501"/>
                <a:gd name="T53" fmla="*/ 773 h 4676"/>
                <a:gd name="T54" fmla="*/ 1216 w 2501"/>
                <a:gd name="T55" fmla="*/ 869 h 4676"/>
                <a:gd name="T56" fmla="*/ 1125 w 2501"/>
                <a:gd name="T57" fmla="*/ 1159 h 4676"/>
                <a:gd name="T58" fmla="*/ 847 w 2501"/>
                <a:gd name="T59" fmla="*/ 1324 h 4676"/>
                <a:gd name="T60" fmla="*/ 898 w 2501"/>
                <a:gd name="T61" fmla="*/ 1460 h 4676"/>
                <a:gd name="T62" fmla="*/ 762 w 2501"/>
                <a:gd name="T63" fmla="*/ 1472 h 4676"/>
                <a:gd name="T64" fmla="*/ 671 w 2501"/>
                <a:gd name="T65" fmla="*/ 1301 h 4676"/>
                <a:gd name="T66" fmla="*/ 477 w 2501"/>
                <a:gd name="T67" fmla="*/ 1312 h 4676"/>
                <a:gd name="T68" fmla="*/ 404 w 2501"/>
                <a:gd name="T69" fmla="*/ 1403 h 4676"/>
                <a:gd name="T70" fmla="*/ 233 w 2501"/>
                <a:gd name="T71" fmla="*/ 1778 h 4676"/>
                <a:gd name="T72" fmla="*/ 85 w 2501"/>
                <a:gd name="T73" fmla="*/ 2215 h 4676"/>
                <a:gd name="T74" fmla="*/ 296 w 2501"/>
                <a:gd name="T75" fmla="*/ 2323 h 4676"/>
                <a:gd name="T76" fmla="*/ 369 w 2501"/>
                <a:gd name="T77" fmla="*/ 2641 h 4676"/>
                <a:gd name="T78" fmla="*/ 364 w 2501"/>
                <a:gd name="T79" fmla="*/ 2805 h 4676"/>
                <a:gd name="T80" fmla="*/ 625 w 2501"/>
                <a:gd name="T81" fmla="*/ 2948 h 4676"/>
                <a:gd name="T82" fmla="*/ 739 w 2501"/>
                <a:gd name="T83" fmla="*/ 3118 h 4676"/>
                <a:gd name="T84" fmla="*/ 688 w 2501"/>
                <a:gd name="T85" fmla="*/ 3391 h 4676"/>
                <a:gd name="T86" fmla="*/ 642 w 2501"/>
                <a:gd name="T87" fmla="*/ 3425 h 4676"/>
                <a:gd name="T88" fmla="*/ 636 w 2501"/>
                <a:gd name="T89" fmla="*/ 3561 h 4676"/>
                <a:gd name="T90" fmla="*/ 563 w 2501"/>
                <a:gd name="T91" fmla="*/ 3879 h 4676"/>
                <a:gd name="T92" fmla="*/ 676 w 2501"/>
                <a:gd name="T93" fmla="*/ 4373 h 4676"/>
                <a:gd name="T94" fmla="*/ 108 w 2501"/>
                <a:gd name="T95" fmla="*/ 1040 h 4676"/>
                <a:gd name="T96" fmla="*/ 290 w 2501"/>
                <a:gd name="T97" fmla="*/ 926 h 4676"/>
                <a:gd name="T98" fmla="*/ 347 w 2501"/>
                <a:gd name="T99" fmla="*/ 1028 h 4676"/>
                <a:gd name="T100" fmla="*/ 455 w 2501"/>
                <a:gd name="T101" fmla="*/ 1256 h 4676"/>
                <a:gd name="T102" fmla="*/ 296 w 2501"/>
                <a:gd name="T103" fmla="*/ 1261 h 4676"/>
                <a:gd name="T104" fmla="*/ 131 w 2501"/>
                <a:gd name="T105" fmla="*/ 1108 h 4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01" h="4676">
                  <a:moveTo>
                    <a:pt x="949" y="4675"/>
                  </a:moveTo>
                  <a:lnTo>
                    <a:pt x="949" y="4675"/>
                  </a:lnTo>
                  <a:cubicBezTo>
                    <a:pt x="949" y="4658"/>
                    <a:pt x="949" y="4641"/>
                    <a:pt x="955" y="4629"/>
                  </a:cubicBezTo>
                  <a:cubicBezTo>
                    <a:pt x="960" y="4578"/>
                    <a:pt x="1006" y="4521"/>
                    <a:pt x="1034" y="4476"/>
                  </a:cubicBezTo>
                  <a:cubicBezTo>
                    <a:pt x="1051" y="4459"/>
                    <a:pt x="1074" y="4442"/>
                    <a:pt x="1085" y="4419"/>
                  </a:cubicBezTo>
                  <a:cubicBezTo>
                    <a:pt x="1091" y="4396"/>
                    <a:pt x="1091" y="4345"/>
                    <a:pt x="1091" y="4322"/>
                  </a:cubicBezTo>
                  <a:cubicBezTo>
                    <a:pt x="1085" y="4277"/>
                    <a:pt x="1091" y="4146"/>
                    <a:pt x="1136" y="4129"/>
                  </a:cubicBezTo>
                  <a:cubicBezTo>
                    <a:pt x="1165" y="4112"/>
                    <a:pt x="1216" y="4146"/>
                    <a:pt x="1250" y="4112"/>
                  </a:cubicBezTo>
                  <a:cubicBezTo>
                    <a:pt x="1284" y="4072"/>
                    <a:pt x="1227" y="3987"/>
                    <a:pt x="1250" y="3936"/>
                  </a:cubicBezTo>
                  <a:cubicBezTo>
                    <a:pt x="1262" y="3908"/>
                    <a:pt x="1290" y="3879"/>
                    <a:pt x="1318" y="3868"/>
                  </a:cubicBezTo>
                  <a:cubicBezTo>
                    <a:pt x="1341" y="3851"/>
                    <a:pt x="1358" y="3868"/>
                    <a:pt x="1386" y="3868"/>
                  </a:cubicBezTo>
                  <a:lnTo>
                    <a:pt x="1386" y="3868"/>
                  </a:lnTo>
                  <a:cubicBezTo>
                    <a:pt x="1386" y="3862"/>
                    <a:pt x="1381" y="3834"/>
                    <a:pt x="1381" y="3828"/>
                  </a:cubicBezTo>
                  <a:cubicBezTo>
                    <a:pt x="1381" y="3805"/>
                    <a:pt x="1398" y="3771"/>
                    <a:pt x="1409" y="3760"/>
                  </a:cubicBezTo>
                  <a:cubicBezTo>
                    <a:pt x="1455" y="3686"/>
                    <a:pt x="1528" y="3652"/>
                    <a:pt x="1608" y="3629"/>
                  </a:cubicBezTo>
                  <a:cubicBezTo>
                    <a:pt x="1648" y="3618"/>
                    <a:pt x="1687" y="3584"/>
                    <a:pt x="1727" y="3590"/>
                  </a:cubicBezTo>
                  <a:cubicBezTo>
                    <a:pt x="1767" y="3595"/>
                    <a:pt x="1778" y="3601"/>
                    <a:pt x="1807" y="3567"/>
                  </a:cubicBezTo>
                  <a:cubicBezTo>
                    <a:pt x="1830" y="3544"/>
                    <a:pt x="1795" y="3538"/>
                    <a:pt x="1807" y="3510"/>
                  </a:cubicBezTo>
                  <a:cubicBezTo>
                    <a:pt x="1813" y="3493"/>
                    <a:pt x="1858" y="3419"/>
                    <a:pt x="1886" y="3430"/>
                  </a:cubicBezTo>
                  <a:cubicBezTo>
                    <a:pt x="1903" y="3436"/>
                    <a:pt x="1943" y="3408"/>
                    <a:pt x="1949" y="3419"/>
                  </a:cubicBezTo>
                  <a:lnTo>
                    <a:pt x="1955" y="3430"/>
                  </a:lnTo>
                  <a:cubicBezTo>
                    <a:pt x="1977" y="3430"/>
                    <a:pt x="1983" y="3379"/>
                    <a:pt x="2017" y="3357"/>
                  </a:cubicBezTo>
                  <a:cubicBezTo>
                    <a:pt x="2034" y="3351"/>
                    <a:pt x="2057" y="3357"/>
                    <a:pt x="2068" y="3351"/>
                  </a:cubicBezTo>
                  <a:cubicBezTo>
                    <a:pt x="2097" y="3328"/>
                    <a:pt x="2085" y="3305"/>
                    <a:pt x="2125" y="3288"/>
                  </a:cubicBezTo>
                  <a:cubicBezTo>
                    <a:pt x="2216" y="3243"/>
                    <a:pt x="2142" y="3243"/>
                    <a:pt x="2102" y="3192"/>
                  </a:cubicBezTo>
                  <a:cubicBezTo>
                    <a:pt x="2085" y="3175"/>
                    <a:pt x="2125" y="3175"/>
                    <a:pt x="2125" y="3158"/>
                  </a:cubicBezTo>
                  <a:cubicBezTo>
                    <a:pt x="2125" y="3152"/>
                    <a:pt x="2091" y="3141"/>
                    <a:pt x="2085" y="3135"/>
                  </a:cubicBezTo>
                  <a:cubicBezTo>
                    <a:pt x="2017" y="3095"/>
                    <a:pt x="1983" y="3084"/>
                    <a:pt x="1909" y="3067"/>
                  </a:cubicBezTo>
                  <a:cubicBezTo>
                    <a:pt x="1830" y="3055"/>
                    <a:pt x="1795" y="2982"/>
                    <a:pt x="1744" y="2931"/>
                  </a:cubicBezTo>
                  <a:cubicBezTo>
                    <a:pt x="1716" y="2879"/>
                    <a:pt x="1517" y="2590"/>
                    <a:pt x="1619" y="2561"/>
                  </a:cubicBezTo>
                  <a:cubicBezTo>
                    <a:pt x="1625" y="2539"/>
                    <a:pt x="1557" y="2425"/>
                    <a:pt x="1545" y="2391"/>
                  </a:cubicBezTo>
                  <a:cubicBezTo>
                    <a:pt x="1517" y="2345"/>
                    <a:pt x="1500" y="2294"/>
                    <a:pt x="1483" y="2249"/>
                  </a:cubicBezTo>
                  <a:cubicBezTo>
                    <a:pt x="1466" y="2209"/>
                    <a:pt x="1477" y="2192"/>
                    <a:pt x="1494" y="2164"/>
                  </a:cubicBezTo>
                  <a:cubicBezTo>
                    <a:pt x="1506" y="2146"/>
                    <a:pt x="1489" y="2112"/>
                    <a:pt x="1489" y="2095"/>
                  </a:cubicBezTo>
                  <a:cubicBezTo>
                    <a:pt x="1483" y="2056"/>
                    <a:pt x="1494" y="2022"/>
                    <a:pt x="1517" y="1987"/>
                  </a:cubicBezTo>
                  <a:cubicBezTo>
                    <a:pt x="1540" y="1960"/>
                    <a:pt x="1540" y="1903"/>
                    <a:pt x="1563" y="1881"/>
                  </a:cubicBezTo>
                  <a:cubicBezTo>
                    <a:pt x="1574" y="1829"/>
                    <a:pt x="1619" y="1852"/>
                    <a:pt x="1631" y="1801"/>
                  </a:cubicBezTo>
                  <a:cubicBezTo>
                    <a:pt x="1648" y="1716"/>
                    <a:pt x="1682" y="1631"/>
                    <a:pt x="1739" y="1557"/>
                  </a:cubicBezTo>
                  <a:cubicBezTo>
                    <a:pt x="1784" y="1500"/>
                    <a:pt x="1869" y="1426"/>
                    <a:pt x="1886" y="1358"/>
                  </a:cubicBezTo>
                  <a:cubicBezTo>
                    <a:pt x="1886" y="1352"/>
                    <a:pt x="1886" y="1335"/>
                    <a:pt x="1886" y="1324"/>
                  </a:cubicBezTo>
                  <a:cubicBezTo>
                    <a:pt x="1892" y="1324"/>
                    <a:pt x="1892" y="1324"/>
                    <a:pt x="1892" y="1324"/>
                  </a:cubicBezTo>
                  <a:cubicBezTo>
                    <a:pt x="1932" y="1318"/>
                    <a:pt x="1926" y="1256"/>
                    <a:pt x="1943" y="1216"/>
                  </a:cubicBezTo>
                  <a:cubicBezTo>
                    <a:pt x="1955" y="1182"/>
                    <a:pt x="1994" y="1187"/>
                    <a:pt x="2023" y="1165"/>
                  </a:cubicBezTo>
                  <a:cubicBezTo>
                    <a:pt x="2074" y="1125"/>
                    <a:pt x="2068" y="1040"/>
                    <a:pt x="2097" y="983"/>
                  </a:cubicBezTo>
                  <a:cubicBezTo>
                    <a:pt x="2108" y="960"/>
                    <a:pt x="2136" y="954"/>
                    <a:pt x="2159" y="949"/>
                  </a:cubicBezTo>
                  <a:cubicBezTo>
                    <a:pt x="2205" y="937"/>
                    <a:pt x="2199" y="920"/>
                    <a:pt x="2216" y="881"/>
                  </a:cubicBezTo>
                  <a:cubicBezTo>
                    <a:pt x="2273" y="812"/>
                    <a:pt x="2341" y="756"/>
                    <a:pt x="2375" y="670"/>
                  </a:cubicBezTo>
                  <a:cubicBezTo>
                    <a:pt x="2409" y="579"/>
                    <a:pt x="2460" y="517"/>
                    <a:pt x="2500" y="432"/>
                  </a:cubicBezTo>
                  <a:lnTo>
                    <a:pt x="2500" y="432"/>
                  </a:lnTo>
                  <a:cubicBezTo>
                    <a:pt x="2432" y="403"/>
                    <a:pt x="2432" y="403"/>
                    <a:pt x="2432" y="403"/>
                  </a:cubicBezTo>
                  <a:cubicBezTo>
                    <a:pt x="2398" y="386"/>
                    <a:pt x="2415" y="386"/>
                    <a:pt x="2409" y="352"/>
                  </a:cubicBezTo>
                  <a:cubicBezTo>
                    <a:pt x="2409" y="341"/>
                    <a:pt x="2386" y="307"/>
                    <a:pt x="2381" y="301"/>
                  </a:cubicBezTo>
                  <a:cubicBezTo>
                    <a:pt x="2358" y="278"/>
                    <a:pt x="2301" y="301"/>
                    <a:pt x="2273" y="284"/>
                  </a:cubicBezTo>
                  <a:cubicBezTo>
                    <a:pt x="2239" y="267"/>
                    <a:pt x="2222" y="261"/>
                    <a:pt x="2210" y="222"/>
                  </a:cubicBezTo>
                  <a:cubicBezTo>
                    <a:pt x="2205" y="199"/>
                    <a:pt x="2261" y="142"/>
                    <a:pt x="2199" y="142"/>
                  </a:cubicBezTo>
                  <a:cubicBezTo>
                    <a:pt x="2176" y="142"/>
                    <a:pt x="2165" y="148"/>
                    <a:pt x="2165" y="119"/>
                  </a:cubicBezTo>
                  <a:cubicBezTo>
                    <a:pt x="2165" y="79"/>
                    <a:pt x="2136" y="114"/>
                    <a:pt x="2119" y="102"/>
                  </a:cubicBezTo>
                  <a:cubicBezTo>
                    <a:pt x="2085" y="97"/>
                    <a:pt x="2085" y="97"/>
                    <a:pt x="2085" y="97"/>
                  </a:cubicBezTo>
                  <a:lnTo>
                    <a:pt x="2085" y="97"/>
                  </a:lnTo>
                  <a:cubicBezTo>
                    <a:pt x="2063" y="108"/>
                    <a:pt x="2063" y="108"/>
                    <a:pt x="2063" y="108"/>
                  </a:cubicBezTo>
                  <a:cubicBezTo>
                    <a:pt x="2051" y="114"/>
                    <a:pt x="2040" y="119"/>
                    <a:pt x="2028" y="114"/>
                  </a:cubicBezTo>
                  <a:cubicBezTo>
                    <a:pt x="2017" y="108"/>
                    <a:pt x="2017" y="102"/>
                    <a:pt x="2006" y="102"/>
                  </a:cubicBezTo>
                  <a:cubicBezTo>
                    <a:pt x="1983" y="108"/>
                    <a:pt x="1966" y="131"/>
                    <a:pt x="1943" y="142"/>
                  </a:cubicBezTo>
                  <a:cubicBezTo>
                    <a:pt x="1943" y="153"/>
                    <a:pt x="1932" y="153"/>
                    <a:pt x="1926" y="153"/>
                  </a:cubicBezTo>
                  <a:cubicBezTo>
                    <a:pt x="1892" y="108"/>
                    <a:pt x="1909" y="97"/>
                    <a:pt x="1835" y="97"/>
                  </a:cubicBezTo>
                  <a:cubicBezTo>
                    <a:pt x="1795" y="97"/>
                    <a:pt x="1722" y="68"/>
                    <a:pt x="1705" y="28"/>
                  </a:cubicBezTo>
                  <a:cubicBezTo>
                    <a:pt x="1699" y="23"/>
                    <a:pt x="1699" y="0"/>
                    <a:pt x="1687" y="0"/>
                  </a:cubicBezTo>
                  <a:cubicBezTo>
                    <a:pt x="1648" y="0"/>
                    <a:pt x="1619" y="23"/>
                    <a:pt x="1608" y="63"/>
                  </a:cubicBezTo>
                  <a:cubicBezTo>
                    <a:pt x="1585" y="119"/>
                    <a:pt x="1597" y="153"/>
                    <a:pt x="1528" y="187"/>
                  </a:cubicBezTo>
                  <a:cubicBezTo>
                    <a:pt x="1483" y="210"/>
                    <a:pt x="1494" y="193"/>
                    <a:pt x="1455" y="182"/>
                  </a:cubicBezTo>
                  <a:cubicBezTo>
                    <a:pt x="1404" y="165"/>
                    <a:pt x="1426" y="227"/>
                    <a:pt x="1415" y="250"/>
                  </a:cubicBezTo>
                  <a:cubicBezTo>
                    <a:pt x="1398" y="284"/>
                    <a:pt x="1483" y="290"/>
                    <a:pt x="1500" y="290"/>
                  </a:cubicBezTo>
                  <a:lnTo>
                    <a:pt x="1517" y="284"/>
                  </a:lnTo>
                  <a:cubicBezTo>
                    <a:pt x="1528" y="284"/>
                    <a:pt x="1517" y="341"/>
                    <a:pt x="1517" y="347"/>
                  </a:cubicBezTo>
                  <a:cubicBezTo>
                    <a:pt x="1517" y="364"/>
                    <a:pt x="1511" y="443"/>
                    <a:pt x="1517" y="449"/>
                  </a:cubicBezTo>
                  <a:cubicBezTo>
                    <a:pt x="1540" y="455"/>
                    <a:pt x="1557" y="489"/>
                    <a:pt x="1534" y="506"/>
                  </a:cubicBezTo>
                  <a:cubicBezTo>
                    <a:pt x="1517" y="523"/>
                    <a:pt x="1489" y="517"/>
                    <a:pt x="1477" y="528"/>
                  </a:cubicBezTo>
                  <a:cubicBezTo>
                    <a:pt x="1449" y="557"/>
                    <a:pt x="1472" y="574"/>
                    <a:pt x="1483" y="597"/>
                  </a:cubicBezTo>
                  <a:cubicBezTo>
                    <a:pt x="1489" y="614"/>
                    <a:pt x="1540" y="659"/>
                    <a:pt x="1534" y="670"/>
                  </a:cubicBezTo>
                  <a:cubicBezTo>
                    <a:pt x="1534" y="676"/>
                    <a:pt x="1494" y="699"/>
                    <a:pt x="1483" y="704"/>
                  </a:cubicBezTo>
                  <a:cubicBezTo>
                    <a:pt x="1455" y="733"/>
                    <a:pt x="1449" y="761"/>
                    <a:pt x="1409" y="773"/>
                  </a:cubicBezTo>
                  <a:cubicBezTo>
                    <a:pt x="1381" y="784"/>
                    <a:pt x="1409" y="818"/>
                    <a:pt x="1409" y="835"/>
                  </a:cubicBezTo>
                  <a:cubicBezTo>
                    <a:pt x="1409" y="875"/>
                    <a:pt x="1284" y="903"/>
                    <a:pt x="1256" y="892"/>
                  </a:cubicBezTo>
                  <a:cubicBezTo>
                    <a:pt x="1244" y="886"/>
                    <a:pt x="1227" y="869"/>
                    <a:pt x="1216" y="869"/>
                  </a:cubicBezTo>
                  <a:cubicBezTo>
                    <a:pt x="1199" y="903"/>
                    <a:pt x="1193" y="949"/>
                    <a:pt x="1182" y="988"/>
                  </a:cubicBezTo>
                  <a:cubicBezTo>
                    <a:pt x="1171" y="1040"/>
                    <a:pt x="1148" y="1051"/>
                    <a:pt x="1119" y="1091"/>
                  </a:cubicBezTo>
                  <a:cubicBezTo>
                    <a:pt x="1102" y="1119"/>
                    <a:pt x="1125" y="1136"/>
                    <a:pt x="1125" y="1159"/>
                  </a:cubicBezTo>
                  <a:cubicBezTo>
                    <a:pt x="1114" y="1159"/>
                    <a:pt x="1102" y="1159"/>
                    <a:pt x="1085" y="1159"/>
                  </a:cubicBezTo>
                  <a:cubicBezTo>
                    <a:pt x="1040" y="1222"/>
                    <a:pt x="977" y="1182"/>
                    <a:pt x="943" y="1238"/>
                  </a:cubicBezTo>
                  <a:cubicBezTo>
                    <a:pt x="915" y="1284"/>
                    <a:pt x="852" y="1290"/>
                    <a:pt x="847" y="1324"/>
                  </a:cubicBezTo>
                  <a:cubicBezTo>
                    <a:pt x="841" y="1352"/>
                    <a:pt x="852" y="1409"/>
                    <a:pt x="869" y="1426"/>
                  </a:cubicBezTo>
                  <a:cubicBezTo>
                    <a:pt x="875" y="1432"/>
                    <a:pt x="904" y="1454"/>
                    <a:pt x="898" y="1460"/>
                  </a:cubicBezTo>
                  <a:cubicBezTo>
                    <a:pt x="898" y="1460"/>
                    <a:pt x="904" y="1460"/>
                    <a:pt x="898" y="1460"/>
                  </a:cubicBezTo>
                  <a:cubicBezTo>
                    <a:pt x="898" y="1466"/>
                    <a:pt x="858" y="1477"/>
                    <a:pt x="852" y="1483"/>
                  </a:cubicBezTo>
                  <a:cubicBezTo>
                    <a:pt x="841" y="1494"/>
                    <a:pt x="818" y="1517"/>
                    <a:pt x="801" y="1517"/>
                  </a:cubicBezTo>
                  <a:cubicBezTo>
                    <a:pt x="801" y="1506"/>
                    <a:pt x="773" y="1483"/>
                    <a:pt x="762" y="1472"/>
                  </a:cubicBezTo>
                  <a:cubicBezTo>
                    <a:pt x="756" y="1460"/>
                    <a:pt x="773" y="1432"/>
                    <a:pt x="762" y="1420"/>
                  </a:cubicBezTo>
                  <a:cubicBezTo>
                    <a:pt x="762" y="1398"/>
                    <a:pt x="773" y="1364"/>
                    <a:pt x="750" y="1341"/>
                  </a:cubicBezTo>
                  <a:cubicBezTo>
                    <a:pt x="733" y="1324"/>
                    <a:pt x="676" y="1324"/>
                    <a:pt x="671" y="1301"/>
                  </a:cubicBezTo>
                  <a:cubicBezTo>
                    <a:pt x="642" y="1295"/>
                    <a:pt x="625" y="1312"/>
                    <a:pt x="591" y="1307"/>
                  </a:cubicBezTo>
                  <a:cubicBezTo>
                    <a:pt x="585" y="1284"/>
                    <a:pt x="540" y="1312"/>
                    <a:pt x="528" y="1318"/>
                  </a:cubicBezTo>
                  <a:cubicBezTo>
                    <a:pt x="477" y="1312"/>
                    <a:pt x="477" y="1312"/>
                    <a:pt x="477" y="1312"/>
                  </a:cubicBezTo>
                  <a:lnTo>
                    <a:pt x="477" y="1312"/>
                  </a:lnTo>
                  <a:cubicBezTo>
                    <a:pt x="460" y="1341"/>
                    <a:pt x="398" y="1335"/>
                    <a:pt x="392" y="1369"/>
                  </a:cubicBezTo>
                  <a:cubicBezTo>
                    <a:pt x="392" y="1381"/>
                    <a:pt x="398" y="1392"/>
                    <a:pt x="404" y="1403"/>
                  </a:cubicBezTo>
                  <a:cubicBezTo>
                    <a:pt x="426" y="1454"/>
                    <a:pt x="392" y="1506"/>
                    <a:pt x="392" y="1551"/>
                  </a:cubicBezTo>
                  <a:cubicBezTo>
                    <a:pt x="392" y="1602"/>
                    <a:pt x="318" y="1642"/>
                    <a:pt x="318" y="1693"/>
                  </a:cubicBezTo>
                  <a:cubicBezTo>
                    <a:pt x="341" y="1761"/>
                    <a:pt x="307" y="1818"/>
                    <a:pt x="233" y="1778"/>
                  </a:cubicBezTo>
                  <a:cubicBezTo>
                    <a:pt x="148" y="1727"/>
                    <a:pt x="125" y="1932"/>
                    <a:pt x="63" y="1960"/>
                  </a:cubicBezTo>
                  <a:cubicBezTo>
                    <a:pt x="23" y="1977"/>
                    <a:pt x="40" y="2044"/>
                    <a:pt x="28" y="2078"/>
                  </a:cubicBezTo>
                  <a:cubicBezTo>
                    <a:pt x="0" y="2164"/>
                    <a:pt x="17" y="2158"/>
                    <a:pt x="85" y="2215"/>
                  </a:cubicBezTo>
                  <a:cubicBezTo>
                    <a:pt x="102" y="2260"/>
                    <a:pt x="97" y="2254"/>
                    <a:pt x="142" y="2254"/>
                  </a:cubicBezTo>
                  <a:cubicBezTo>
                    <a:pt x="154" y="2260"/>
                    <a:pt x="182" y="2294"/>
                    <a:pt x="199" y="2306"/>
                  </a:cubicBezTo>
                  <a:cubicBezTo>
                    <a:pt x="233" y="2317"/>
                    <a:pt x="267" y="2317"/>
                    <a:pt x="296" y="2323"/>
                  </a:cubicBezTo>
                  <a:cubicBezTo>
                    <a:pt x="347" y="2340"/>
                    <a:pt x="381" y="2351"/>
                    <a:pt x="432" y="2357"/>
                  </a:cubicBezTo>
                  <a:cubicBezTo>
                    <a:pt x="472" y="2357"/>
                    <a:pt x="421" y="2521"/>
                    <a:pt x="421" y="2550"/>
                  </a:cubicBezTo>
                  <a:cubicBezTo>
                    <a:pt x="421" y="2590"/>
                    <a:pt x="375" y="2607"/>
                    <a:pt x="369" y="2641"/>
                  </a:cubicBezTo>
                  <a:cubicBezTo>
                    <a:pt x="364" y="2652"/>
                    <a:pt x="358" y="2675"/>
                    <a:pt x="347" y="2681"/>
                  </a:cubicBezTo>
                  <a:cubicBezTo>
                    <a:pt x="335" y="2698"/>
                    <a:pt x="335" y="2720"/>
                    <a:pt x="330" y="2737"/>
                  </a:cubicBezTo>
                  <a:cubicBezTo>
                    <a:pt x="341" y="2771"/>
                    <a:pt x="324" y="2789"/>
                    <a:pt x="364" y="2805"/>
                  </a:cubicBezTo>
                  <a:cubicBezTo>
                    <a:pt x="404" y="2823"/>
                    <a:pt x="421" y="2879"/>
                    <a:pt x="449" y="2913"/>
                  </a:cubicBezTo>
                  <a:cubicBezTo>
                    <a:pt x="483" y="2965"/>
                    <a:pt x="472" y="2953"/>
                    <a:pt x="534" y="2959"/>
                  </a:cubicBezTo>
                  <a:cubicBezTo>
                    <a:pt x="557" y="2965"/>
                    <a:pt x="608" y="2959"/>
                    <a:pt x="625" y="2948"/>
                  </a:cubicBezTo>
                  <a:cubicBezTo>
                    <a:pt x="642" y="2936"/>
                    <a:pt x="699" y="2919"/>
                    <a:pt x="699" y="2953"/>
                  </a:cubicBezTo>
                  <a:cubicBezTo>
                    <a:pt x="705" y="2993"/>
                    <a:pt x="739" y="3010"/>
                    <a:pt x="739" y="3061"/>
                  </a:cubicBezTo>
                  <a:cubicBezTo>
                    <a:pt x="739" y="3078"/>
                    <a:pt x="739" y="3101"/>
                    <a:pt x="739" y="3118"/>
                  </a:cubicBezTo>
                  <a:cubicBezTo>
                    <a:pt x="744" y="3146"/>
                    <a:pt x="767" y="3181"/>
                    <a:pt x="727" y="3192"/>
                  </a:cubicBezTo>
                  <a:cubicBezTo>
                    <a:pt x="693" y="3198"/>
                    <a:pt x="705" y="3215"/>
                    <a:pt x="716" y="3237"/>
                  </a:cubicBezTo>
                  <a:cubicBezTo>
                    <a:pt x="739" y="3266"/>
                    <a:pt x="767" y="3408"/>
                    <a:pt x="688" y="3391"/>
                  </a:cubicBezTo>
                  <a:cubicBezTo>
                    <a:pt x="642" y="3396"/>
                    <a:pt x="642" y="3396"/>
                    <a:pt x="642" y="3396"/>
                  </a:cubicBezTo>
                  <a:lnTo>
                    <a:pt x="642" y="3396"/>
                  </a:lnTo>
                  <a:cubicBezTo>
                    <a:pt x="642" y="3425"/>
                    <a:pt x="642" y="3425"/>
                    <a:pt x="642" y="3425"/>
                  </a:cubicBezTo>
                  <a:cubicBezTo>
                    <a:pt x="636" y="3430"/>
                    <a:pt x="636" y="3436"/>
                    <a:pt x="636" y="3448"/>
                  </a:cubicBezTo>
                  <a:cubicBezTo>
                    <a:pt x="636" y="3459"/>
                    <a:pt x="642" y="3470"/>
                    <a:pt x="642" y="3482"/>
                  </a:cubicBezTo>
                  <a:cubicBezTo>
                    <a:pt x="648" y="3504"/>
                    <a:pt x="654" y="3544"/>
                    <a:pt x="636" y="3561"/>
                  </a:cubicBezTo>
                  <a:cubicBezTo>
                    <a:pt x="631" y="3590"/>
                    <a:pt x="625" y="3607"/>
                    <a:pt x="631" y="3635"/>
                  </a:cubicBezTo>
                  <a:cubicBezTo>
                    <a:pt x="642" y="3658"/>
                    <a:pt x="597" y="3692"/>
                    <a:pt x="580" y="3703"/>
                  </a:cubicBezTo>
                  <a:cubicBezTo>
                    <a:pt x="540" y="3732"/>
                    <a:pt x="517" y="3868"/>
                    <a:pt x="563" y="3879"/>
                  </a:cubicBezTo>
                  <a:cubicBezTo>
                    <a:pt x="608" y="3891"/>
                    <a:pt x="636" y="3885"/>
                    <a:pt x="665" y="3930"/>
                  </a:cubicBezTo>
                  <a:cubicBezTo>
                    <a:pt x="727" y="4055"/>
                    <a:pt x="608" y="4152"/>
                    <a:pt x="608" y="4260"/>
                  </a:cubicBezTo>
                  <a:cubicBezTo>
                    <a:pt x="608" y="4305"/>
                    <a:pt x="654" y="4334"/>
                    <a:pt x="676" y="4373"/>
                  </a:cubicBezTo>
                  <a:cubicBezTo>
                    <a:pt x="722" y="4447"/>
                    <a:pt x="762" y="4550"/>
                    <a:pt x="830" y="4607"/>
                  </a:cubicBezTo>
                  <a:cubicBezTo>
                    <a:pt x="869" y="4641"/>
                    <a:pt x="904" y="4652"/>
                    <a:pt x="949" y="4675"/>
                  </a:cubicBezTo>
                  <a:close/>
                  <a:moveTo>
                    <a:pt x="108" y="1040"/>
                  </a:moveTo>
                  <a:lnTo>
                    <a:pt x="108" y="1040"/>
                  </a:lnTo>
                  <a:cubicBezTo>
                    <a:pt x="188" y="1051"/>
                    <a:pt x="188" y="1051"/>
                    <a:pt x="188" y="1051"/>
                  </a:cubicBezTo>
                  <a:cubicBezTo>
                    <a:pt x="307" y="1079"/>
                    <a:pt x="210" y="949"/>
                    <a:pt x="290" y="926"/>
                  </a:cubicBezTo>
                  <a:cubicBezTo>
                    <a:pt x="296" y="926"/>
                    <a:pt x="296" y="926"/>
                    <a:pt x="296" y="926"/>
                  </a:cubicBezTo>
                  <a:cubicBezTo>
                    <a:pt x="296" y="954"/>
                    <a:pt x="296" y="972"/>
                    <a:pt x="313" y="988"/>
                  </a:cubicBezTo>
                  <a:cubicBezTo>
                    <a:pt x="324" y="1006"/>
                    <a:pt x="341" y="1011"/>
                    <a:pt x="347" y="1028"/>
                  </a:cubicBezTo>
                  <a:cubicBezTo>
                    <a:pt x="364" y="1074"/>
                    <a:pt x="358" y="1091"/>
                    <a:pt x="421" y="1079"/>
                  </a:cubicBezTo>
                  <a:cubicBezTo>
                    <a:pt x="466" y="1074"/>
                    <a:pt x="540" y="1125"/>
                    <a:pt x="557" y="1165"/>
                  </a:cubicBezTo>
                  <a:cubicBezTo>
                    <a:pt x="580" y="1210"/>
                    <a:pt x="489" y="1244"/>
                    <a:pt x="455" y="1256"/>
                  </a:cubicBezTo>
                  <a:lnTo>
                    <a:pt x="455" y="1256"/>
                  </a:lnTo>
                  <a:cubicBezTo>
                    <a:pt x="398" y="1267"/>
                    <a:pt x="398" y="1267"/>
                    <a:pt x="398" y="1267"/>
                  </a:cubicBezTo>
                  <a:cubicBezTo>
                    <a:pt x="358" y="1278"/>
                    <a:pt x="330" y="1278"/>
                    <a:pt x="296" y="1261"/>
                  </a:cubicBezTo>
                  <a:cubicBezTo>
                    <a:pt x="262" y="1250"/>
                    <a:pt x="216" y="1256"/>
                    <a:pt x="193" y="1238"/>
                  </a:cubicBezTo>
                  <a:cubicBezTo>
                    <a:pt x="176" y="1227"/>
                    <a:pt x="182" y="1199"/>
                    <a:pt x="176" y="1182"/>
                  </a:cubicBezTo>
                  <a:cubicBezTo>
                    <a:pt x="171" y="1159"/>
                    <a:pt x="131" y="1131"/>
                    <a:pt x="131" y="1108"/>
                  </a:cubicBezTo>
                  <a:cubicBezTo>
                    <a:pt x="131" y="1096"/>
                    <a:pt x="131" y="1091"/>
                    <a:pt x="119" y="1085"/>
                  </a:cubicBezTo>
                  <a:cubicBezTo>
                    <a:pt x="97" y="1068"/>
                    <a:pt x="97" y="1057"/>
                    <a:pt x="108" y="1040"/>
                  </a:cubicBez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4" name="Freeform 161"/>
            <p:cNvSpPr>
              <a:spLocks noChangeArrowheads="1"/>
            </p:cNvSpPr>
            <p:nvPr/>
          </p:nvSpPr>
          <p:spPr bwMode="auto">
            <a:xfrm>
              <a:off x="13228745" y="6771267"/>
              <a:ext cx="2452383" cy="2806392"/>
            </a:xfrm>
            <a:custGeom>
              <a:avLst/>
              <a:gdLst>
                <a:gd name="T0" fmla="*/ 2653 w 3546"/>
                <a:gd name="T1" fmla="*/ 710 h 4057"/>
                <a:gd name="T2" fmla="*/ 2658 w 3546"/>
                <a:gd name="T3" fmla="*/ 994 h 4057"/>
                <a:gd name="T4" fmla="*/ 2755 w 3546"/>
                <a:gd name="T5" fmla="*/ 1193 h 4057"/>
                <a:gd name="T6" fmla="*/ 2903 w 3546"/>
                <a:gd name="T7" fmla="*/ 1125 h 4057"/>
                <a:gd name="T8" fmla="*/ 2914 w 3546"/>
                <a:gd name="T9" fmla="*/ 1347 h 4057"/>
                <a:gd name="T10" fmla="*/ 3062 w 3546"/>
                <a:gd name="T11" fmla="*/ 1647 h 4057"/>
                <a:gd name="T12" fmla="*/ 3477 w 3546"/>
                <a:gd name="T13" fmla="*/ 1681 h 4057"/>
                <a:gd name="T14" fmla="*/ 3397 w 3546"/>
                <a:gd name="T15" fmla="*/ 1891 h 4057"/>
                <a:gd name="T16" fmla="*/ 3397 w 3546"/>
                <a:gd name="T17" fmla="*/ 2101 h 4057"/>
                <a:gd name="T18" fmla="*/ 3295 w 3546"/>
                <a:gd name="T19" fmla="*/ 2334 h 4057"/>
                <a:gd name="T20" fmla="*/ 3272 w 3546"/>
                <a:gd name="T21" fmla="*/ 2476 h 4057"/>
                <a:gd name="T22" fmla="*/ 3158 w 3546"/>
                <a:gd name="T23" fmla="*/ 2703 h 4057"/>
                <a:gd name="T24" fmla="*/ 3039 w 3546"/>
                <a:gd name="T25" fmla="*/ 2828 h 4057"/>
                <a:gd name="T26" fmla="*/ 2766 w 3546"/>
                <a:gd name="T27" fmla="*/ 2999 h 4057"/>
                <a:gd name="T28" fmla="*/ 2431 w 3546"/>
                <a:gd name="T29" fmla="*/ 3266 h 4057"/>
                <a:gd name="T30" fmla="*/ 2437 w 3546"/>
                <a:gd name="T31" fmla="*/ 3493 h 4057"/>
                <a:gd name="T32" fmla="*/ 2392 w 3546"/>
                <a:gd name="T33" fmla="*/ 3754 h 4057"/>
                <a:gd name="T34" fmla="*/ 2159 w 3546"/>
                <a:gd name="T35" fmla="*/ 3681 h 4057"/>
                <a:gd name="T36" fmla="*/ 1903 w 3546"/>
                <a:gd name="T37" fmla="*/ 3965 h 4057"/>
                <a:gd name="T38" fmla="*/ 1568 w 3546"/>
                <a:gd name="T39" fmla="*/ 4010 h 4057"/>
                <a:gd name="T40" fmla="*/ 1323 w 3546"/>
                <a:gd name="T41" fmla="*/ 3897 h 4057"/>
                <a:gd name="T42" fmla="*/ 1107 w 3546"/>
                <a:gd name="T43" fmla="*/ 3806 h 4057"/>
                <a:gd name="T44" fmla="*/ 880 w 3546"/>
                <a:gd name="T45" fmla="*/ 3686 h 4057"/>
                <a:gd name="T46" fmla="*/ 687 w 3546"/>
                <a:gd name="T47" fmla="*/ 3635 h 4057"/>
                <a:gd name="T48" fmla="*/ 420 w 3546"/>
                <a:gd name="T49" fmla="*/ 3459 h 4057"/>
                <a:gd name="T50" fmla="*/ 289 w 3546"/>
                <a:gd name="T51" fmla="*/ 3289 h 4057"/>
                <a:gd name="T52" fmla="*/ 272 w 3546"/>
                <a:gd name="T53" fmla="*/ 3152 h 4057"/>
                <a:gd name="T54" fmla="*/ 329 w 3546"/>
                <a:gd name="T55" fmla="*/ 2970 h 4057"/>
                <a:gd name="T56" fmla="*/ 414 w 3546"/>
                <a:gd name="T57" fmla="*/ 2766 h 4057"/>
                <a:gd name="T58" fmla="*/ 608 w 3546"/>
                <a:gd name="T59" fmla="*/ 2556 h 4057"/>
                <a:gd name="T60" fmla="*/ 710 w 3546"/>
                <a:gd name="T61" fmla="*/ 2345 h 4057"/>
                <a:gd name="T62" fmla="*/ 483 w 3546"/>
                <a:gd name="T63" fmla="*/ 2209 h 4057"/>
                <a:gd name="T64" fmla="*/ 335 w 3546"/>
                <a:gd name="T65" fmla="*/ 1925 h 4057"/>
                <a:gd name="T66" fmla="*/ 284 w 3546"/>
                <a:gd name="T67" fmla="*/ 1664 h 4057"/>
                <a:gd name="T68" fmla="*/ 62 w 3546"/>
                <a:gd name="T69" fmla="*/ 1472 h 4057"/>
                <a:gd name="T70" fmla="*/ 113 w 3546"/>
                <a:gd name="T71" fmla="*/ 1352 h 4057"/>
                <a:gd name="T72" fmla="*/ 460 w 3546"/>
                <a:gd name="T73" fmla="*/ 1364 h 4057"/>
                <a:gd name="T74" fmla="*/ 647 w 3546"/>
                <a:gd name="T75" fmla="*/ 1301 h 4057"/>
                <a:gd name="T76" fmla="*/ 698 w 3546"/>
                <a:gd name="T77" fmla="*/ 1085 h 4057"/>
                <a:gd name="T78" fmla="*/ 784 w 3546"/>
                <a:gd name="T79" fmla="*/ 710 h 4057"/>
                <a:gd name="T80" fmla="*/ 630 w 3546"/>
                <a:gd name="T81" fmla="*/ 477 h 4057"/>
                <a:gd name="T82" fmla="*/ 812 w 3546"/>
                <a:gd name="T83" fmla="*/ 381 h 4057"/>
                <a:gd name="T84" fmla="*/ 1011 w 3546"/>
                <a:gd name="T85" fmla="*/ 375 h 4057"/>
                <a:gd name="T86" fmla="*/ 1249 w 3546"/>
                <a:gd name="T87" fmla="*/ 244 h 4057"/>
                <a:gd name="T88" fmla="*/ 1483 w 3546"/>
                <a:gd name="T89" fmla="*/ 97 h 4057"/>
                <a:gd name="T90" fmla="*/ 1744 w 3546"/>
                <a:gd name="T91" fmla="*/ 142 h 4057"/>
                <a:gd name="T92" fmla="*/ 2005 w 3546"/>
                <a:gd name="T93" fmla="*/ 324 h 4057"/>
                <a:gd name="T94" fmla="*/ 2136 w 3546"/>
                <a:gd name="T95" fmla="*/ 307 h 4057"/>
                <a:gd name="T96" fmla="*/ 2374 w 3546"/>
                <a:gd name="T97" fmla="*/ 460 h 4057"/>
                <a:gd name="T98" fmla="*/ 2624 w 3546"/>
                <a:gd name="T99" fmla="*/ 404 h 4057"/>
                <a:gd name="T100" fmla="*/ 2670 w 3546"/>
                <a:gd name="T101" fmla="*/ 574 h 4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46" h="4057">
                  <a:moveTo>
                    <a:pt x="2698" y="625"/>
                  </a:moveTo>
                  <a:lnTo>
                    <a:pt x="2698" y="625"/>
                  </a:lnTo>
                  <a:cubicBezTo>
                    <a:pt x="2658" y="648"/>
                    <a:pt x="2658" y="648"/>
                    <a:pt x="2658" y="648"/>
                  </a:cubicBezTo>
                  <a:cubicBezTo>
                    <a:pt x="2664" y="665"/>
                    <a:pt x="2653" y="693"/>
                    <a:pt x="2653" y="710"/>
                  </a:cubicBezTo>
                  <a:cubicBezTo>
                    <a:pt x="2653" y="750"/>
                    <a:pt x="2664" y="778"/>
                    <a:pt x="2658" y="813"/>
                  </a:cubicBezTo>
                  <a:cubicBezTo>
                    <a:pt x="2653" y="852"/>
                    <a:pt x="2642" y="886"/>
                    <a:pt x="2630" y="921"/>
                  </a:cubicBezTo>
                  <a:cubicBezTo>
                    <a:pt x="2624" y="932"/>
                    <a:pt x="2602" y="1000"/>
                    <a:pt x="2619" y="1006"/>
                  </a:cubicBezTo>
                  <a:cubicBezTo>
                    <a:pt x="2630" y="1006"/>
                    <a:pt x="2642" y="1000"/>
                    <a:pt x="2658" y="994"/>
                  </a:cubicBezTo>
                  <a:cubicBezTo>
                    <a:pt x="2676" y="989"/>
                    <a:pt x="2704" y="983"/>
                    <a:pt x="2721" y="994"/>
                  </a:cubicBezTo>
                  <a:cubicBezTo>
                    <a:pt x="2744" y="1006"/>
                    <a:pt x="2727" y="1108"/>
                    <a:pt x="2721" y="1131"/>
                  </a:cubicBezTo>
                  <a:cubicBezTo>
                    <a:pt x="2715" y="1165"/>
                    <a:pt x="2715" y="1165"/>
                    <a:pt x="2715" y="1165"/>
                  </a:cubicBezTo>
                  <a:cubicBezTo>
                    <a:pt x="2755" y="1193"/>
                    <a:pt x="2755" y="1193"/>
                    <a:pt x="2755" y="1193"/>
                  </a:cubicBezTo>
                  <a:cubicBezTo>
                    <a:pt x="2795" y="1187"/>
                    <a:pt x="2795" y="1187"/>
                    <a:pt x="2795" y="1187"/>
                  </a:cubicBezTo>
                  <a:cubicBezTo>
                    <a:pt x="2835" y="1159"/>
                    <a:pt x="2835" y="1159"/>
                    <a:pt x="2835" y="1159"/>
                  </a:cubicBezTo>
                  <a:cubicBezTo>
                    <a:pt x="2874" y="1131"/>
                    <a:pt x="2874" y="1131"/>
                    <a:pt x="2874" y="1131"/>
                  </a:cubicBezTo>
                  <a:cubicBezTo>
                    <a:pt x="2903" y="1125"/>
                    <a:pt x="2903" y="1125"/>
                    <a:pt x="2903" y="1125"/>
                  </a:cubicBezTo>
                  <a:cubicBezTo>
                    <a:pt x="2908" y="1176"/>
                    <a:pt x="2908" y="1176"/>
                    <a:pt x="2908" y="1176"/>
                  </a:cubicBezTo>
                  <a:cubicBezTo>
                    <a:pt x="2908" y="1187"/>
                    <a:pt x="2908" y="1187"/>
                    <a:pt x="2908" y="1187"/>
                  </a:cubicBezTo>
                  <a:cubicBezTo>
                    <a:pt x="2886" y="1193"/>
                    <a:pt x="2926" y="1227"/>
                    <a:pt x="2931" y="1233"/>
                  </a:cubicBezTo>
                  <a:cubicBezTo>
                    <a:pt x="2943" y="1256"/>
                    <a:pt x="2920" y="1324"/>
                    <a:pt x="2914" y="1347"/>
                  </a:cubicBezTo>
                  <a:cubicBezTo>
                    <a:pt x="2914" y="1375"/>
                    <a:pt x="2892" y="1415"/>
                    <a:pt x="2874" y="1437"/>
                  </a:cubicBezTo>
                  <a:cubicBezTo>
                    <a:pt x="2840" y="1472"/>
                    <a:pt x="2880" y="1460"/>
                    <a:pt x="2903" y="1494"/>
                  </a:cubicBezTo>
                  <a:cubicBezTo>
                    <a:pt x="2937" y="1527"/>
                    <a:pt x="2960" y="1590"/>
                    <a:pt x="3005" y="1618"/>
                  </a:cubicBezTo>
                  <a:cubicBezTo>
                    <a:pt x="3028" y="1630"/>
                    <a:pt x="3051" y="1624"/>
                    <a:pt x="3062" y="1647"/>
                  </a:cubicBezTo>
                  <a:cubicBezTo>
                    <a:pt x="3113" y="1726"/>
                    <a:pt x="3113" y="1726"/>
                    <a:pt x="3113" y="1726"/>
                  </a:cubicBezTo>
                  <a:cubicBezTo>
                    <a:pt x="3130" y="1755"/>
                    <a:pt x="3170" y="1760"/>
                    <a:pt x="3198" y="1777"/>
                  </a:cubicBezTo>
                  <a:cubicBezTo>
                    <a:pt x="3266" y="1823"/>
                    <a:pt x="3289" y="1777"/>
                    <a:pt x="3352" y="1772"/>
                  </a:cubicBezTo>
                  <a:cubicBezTo>
                    <a:pt x="3369" y="1766"/>
                    <a:pt x="3477" y="1698"/>
                    <a:pt x="3477" y="1681"/>
                  </a:cubicBezTo>
                  <a:cubicBezTo>
                    <a:pt x="3482" y="1681"/>
                    <a:pt x="3482" y="1681"/>
                    <a:pt x="3482" y="1681"/>
                  </a:cubicBezTo>
                  <a:cubicBezTo>
                    <a:pt x="3482" y="1686"/>
                    <a:pt x="3505" y="1704"/>
                    <a:pt x="3505" y="1726"/>
                  </a:cubicBezTo>
                  <a:cubicBezTo>
                    <a:pt x="3505" y="1772"/>
                    <a:pt x="3482" y="1789"/>
                    <a:pt x="3471" y="1829"/>
                  </a:cubicBezTo>
                  <a:cubicBezTo>
                    <a:pt x="3460" y="1874"/>
                    <a:pt x="3448" y="1891"/>
                    <a:pt x="3397" y="1891"/>
                  </a:cubicBezTo>
                  <a:cubicBezTo>
                    <a:pt x="3397" y="1902"/>
                    <a:pt x="3420" y="1942"/>
                    <a:pt x="3426" y="1965"/>
                  </a:cubicBezTo>
                  <a:cubicBezTo>
                    <a:pt x="3443" y="2016"/>
                    <a:pt x="3471" y="2022"/>
                    <a:pt x="3499" y="2061"/>
                  </a:cubicBezTo>
                  <a:cubicBezTo>
                    <a:pt x="3505" y="2073"/>
                    <a:pt x="3545" y="2124"/>
                    <a:pt x="3539" y="2130"/>
                  </a:cubicBezTo>
                  <a:cubicBezTo>
                    <a:pt x="3534" y="2130"/>
                    <a:pt x="3426" y="2101"/>
                    <a:pt x="3397" y="2101"/>
                  </a:cubicBezTo>
                  <a:cubicBezTo>
                    <a:pt x="3380" y="2101"/>
                    <a:pt x="3335" y="2079"/>
                    <a:pt x="3323" y="2095"/>
                  </a:cubicBezTo>
                  <a:cubicBezTo>
                    <a:pt x="3312" y="2124"/>
                    <a:pt x="3318" y="2135"/>
                    <a:pt x="3289" y="2147"/>
                  </a:cubicBezTo>
                  <a:cubicBezTo>
                    <a:pt x="3284" y="2203"/>
                    <a:pt x="3238" y="2238"/>
                    <a:pt x="3301" y="2277"/>
                  </a:cubicBezTo>
                  <a:cubicBezTo>
                    <a:pt x="3318" y="2289"/>
                    <a:pt x="3318" y="2323"/>
                    <a:pt x="3295" y="2334"/>
                  </a:cubicBezTo>
                  <a:cubicBezTo>
                    <a:pt x="3278" y="2345"/>
                    <a:pt x="3221" y="2334"/>
                    <a:pt x="3215" y="2317"/>
                  </a:cubicBezTo>
                  <a:cubicBezTo>
                    <a:pt x="3198" y="2317"/>
                    <a:pt x="3181" y="2306"/>
                    <a:pt x="3158" y="2306"/>
                  </a:cubicBezTo>
                  <a:cubicBezTo>
                    <a:pt x="3158" y="2317"/>
                    <a:pt x="3176" y="2334"/>
                    <a:pt x="3181" y="2351"/>
                  </a:cubicBezTo>
                  <a:cubicBezTo>
                    <a:pt x="3210" y="2408"/>
                    <a:pt x="3193" y="2459"/>
                    <a:pt x="3272" y="2476"/>
                  </a:cubicBezTo>
                  <a:cubicBezTo>
                    <a:pt x="3346" y="2493"/>
                    <a:pt x="3312" y="2539"/>
                    <a:pt x="3289" y="2579"/>
                  </a:cubicBezTo>
                  <a:cubicBezTo>
                    <a:pt x="3278" y="2590"/>
                    <a:pt x="3266" y="2579"/>
                    <a:pt x="3255" y="2573"/>
                  </a:cubicBezTo>
                  <a:cubicBezTo>
                    <a:pt x="3238" y="2567"/>
                    <a:pt x="3204" y="2573"/>
                    <a:pt x="3193" y="2590"/>
                  </a:cubicBezTo>
                  <a:cubicBezTo>
                    <a:pt x="3176" y="2624"/>
                    <a:pt x="3158" y="2664"/>
                    <a:pt x="3158" y="2703"/>
                  </a:cubicBezTo>
                  <a:cubicBezTo>
                    <a:pt x="3158" y="2749"/>
                    <a:pt x="3158" y="2783"/>
                    <a:pt x="3119" y="2806"/>
                  </a:cubicBezTo>
                  <a:cubicBezTo>
                    <a:pt x="3090" y="2823"/>
                    <a:pt x="3090" y="2823"/>
                    <a:pt x="3090" y="2823"/>
                  </a:cubicBezTo>
                  <a:lnTo>
                    <a:pt x="3090" y="2823"/>
                  </a:lnTo>
                  <a:cubicBezTo>
                    <a:pt x="3039" y="2828"/>
                    <a:pt x="3039" y="2828"/>
                    <a:pt x="3039" y="2828"/>
                  </a:cubicBezTo>
                  <a:cubicBezTo>
                    <a:pt x="2977" y="2868"/>
                    <a:pt x="2988" y="2834"/>
                    <a:pt x="2937" y="2840"/>
                  </a:cubicBezTo>
                  <a:cubicBezTo>
                    <a:pt x="2880" y="2851"/>
                    <a:pt x="2892" y="2828"/>
                    <a:pt x="2892" y="2897"/>
                  </a:cubicBezTo>
                  <a:cubicBezTo>
                    <a:pt x="2892" y="2931"/>
                    <a:pt x="2863" y="2919"/>
                    <a:pt x="2846" y="2931"/>
                  </a:cubicBezTo>
                  <a:cubicBezTo>
                    <a:pt x="2818" y="2942"/>
                    <a:pt x="2795" y="2982"/>
                    <a:pt x="2766" y="2999"/>
                  </a:cubicBezTo>
                  <a:cubicBezTo>
                    <a:pt x="2721" y="3033"/>
                    <a:pt x="2727" y="3061"/>
                    <a:pt x="2670" y="3044"/>
                  </a:cubicBezTo>
                  <a:cubicBezTo>
                    <a:pt x="2647" y="3039"/>
                    <a:pt x="2596" y="3152"/>
                    <a:pt x="2568" y="3169"/>
                  </a:cubicBezTo>
                  <a:cubicBezTo>
                    <a:pt x="2534" y="3192"/>
                    <a:pt x="2539" y="3215"/>
                    <a:pt x="2516" y="3238"/>
                  </a:cubicBezTo>
                  <a:cubicBezTo>
                    <a:pt x="2494" y="3272"/>
                    <a:pt x="2460" y="3232"/>
                    <a:pt x="2431" y="3266"/>
                  </a:cubicBezTo>
                  <a:cubicBezTo>
                    <a:pt x="2414" y="3283"/>
                    <a:pt x="2397" y="3328"/>
                    <a:pt x="2397" y="3351"/>
                  </a:cubicBezTo>
                  <a:cubicBezTo>
                    <a:pt x="2397" y="3368"/>
                    <a:pt x="2414" y="3374"/>
                    <a:pt x="2414" y="3391"/>
                  </a:cubicBezTo>
                  <a:cubicBezTo>
                    <a:pt x="2420" y="3408"/>
                    <a:pt x="2397" y="3448"/>
                    <a:pt x="2414" y="3459"/>
                  </a:cubicBezTo>
                  <a:cubicBezTo>
                    <a:pt x="2426" y="3470"/>
                    <a:pt x="2437" y="3470"/>
                    <a:pt x="2437" y="3493"/>
                  </a:cubicBezTo>
                  <a:cubicBezTo>
                    <a:pt x="2437" y="3533"/>
                    <a:pt x="2471" y="3561"/>
                    <a:pt x="2471" y="3612"/>
                  </a:cubicBezTo>
                  <a:cubicBezTo>
                    <a:pt x="2465" y="3641"/>
                    <a:pt x="2443" y="3652"/>
                    <a:pt x="2443" y="3669"/>
                  </a:cubicBezTo>
                  <a:cubicBezTo>
                    <a:pt x="2443" y="3686"/>
                    <a:pt x="2448" y="3692"/>
                    <a:pt x="2443" y="3709"/>
                  </a:cubicBezTo>
                  <a:cubicBezTo>
                    <a:pt x="2437" y="3720"/>
                    <a:pt x="2403" y="3749"/>
                    <a:pt x="2392" y="3754"/>
                  </a:cubicBezTo>
                  <a:cubicBezTo>
                    <a:pt x="2374" y="3754"/>
                    <a:pt x="2363" y="3754"/>
                    <a:pt x="2346" y="3754"/>
                  </a:cubicBezTo>
                  <a:cubicBezTo>
                    <a:pt x="2312" y="3766"/>
                    <a:pt x="2261" y="3851"/>
                    <a:pt x="2227" y="3834"/>
                  </a:cubicBezTo>
                  <a:cubicBezTo>
                    <a:pt x="2210" y="3823"/>
                    <a:pt x="2181" y="3749"/>
                    <a:pt x="2210" y="3743"/>
                  </a:cubicBezTo>
                  <a:cubicBezTo>
                    <a:pt x="2289" y="3732"/>
                    <a:pt x="2255" y="3624"/>
                    <a:pt x="2159" y="3681"/>
                  </a:cubicBezTo>
                  <a:cubicBezTo>
                    <a:pt x="2125" y="3698"/>
                    <a:pt x="2045" y="3686"/>
                    <a:pt x="2034" y="3737"/>
                  </a:cubicBezTo>
                  <a:cubicBezTo>
                    <a:pt x="2022" y="3766"/>
                    <a:pt x="1988" y="3777"/>
                    <a:pt x="1971" y="3806"/>
                  </a:cubicBezTo>
                  <a:cubicBezTo>
                    <a:pt x="1954" y="3834"/>
                    <a:pt x="2011" y="3851"/>
                    <a:pt x="1965" y="3897"/>
                  </a:cubicBezTo>
                  <a:cubicBezTo>
                    <a:pt x="1931" y="3931"/>
                    <a:pt x="1960" y="3942"/>
                    <a:pt x="1903" y="3965"/>
                  </a:cubicBezTo>
                  <a:cubicBezTo>
                    <a:pt x="1857" y="3976"/>
                    <a:pt x="1806" y="3976"/>
                    <a:pt x="1761" y="3987"/>
                  </a:cubicBezTo>
                  <a:cubicBezTo>
                    <a:pt x="1727" y="3999"/>
                    <a:pt x="1698" y="4033"/>
                    <a:pt x="1670" y="4044"/>
                  </a:cubicBezTo>
                  <a:cubicBezTo>
                    <a:pt x="1647" y="4056"/>
                    <a:pt x="1642" y="4021"/>
                    <a:pt x="1619" y="4021"/>
                  </a:cubicBezTo>
                  <a:cubicBezTo>
                    <a:pt x="1596" y="4021"/>
                    <a:pt x="1585" y="4021"/>
                    <a:pt x="1568" y="4010"/>
                  </a:cubicBezTo>
                  <a:cubicBezTo>
                    <a:pt x="1545" y="3993"/>
                    <a:pt x="1522" y="4004"/>
                    <a:pt x="1499" y="3999"/>
                  </a:cubicBezTo>
                  <a:cubicBezTo>
                    <a:pt x="1483" y="3993"/>
                    <a:pt x="1437" y="3948"/>
                    <a:pt x="1437" y="3931"/>
                  </a:cubicBezTo>
                  <a:cubicBezTo>
                    <a:pt x="1420" y="3862"/>
                    <a:pt x="1403" y="3902"/>
                    <a:pt x="1357" y="3874"/>
                  </a:cubicBezTo>
                  <a:cubicBezTo>
                    <a:pt x="1323" y="3851"/>
                    <a:pt x="1335" y="3874"/>
                    <a:pt x="1323" y="3897"/>
                  </a:cubicBezTo>
                  <a:cubicBezTo>
                    <a:pt x="1301" y="3948"/>
                    <a:pt x="1301" y="3948"/>
                    <a:pt x="1301" y="3948"/>
                  </a:cubicBezTo>
                  <a:cubicBezTo>
                    <a:pt x="1301" y="3953"/>
                    <a:pt x="1233" y="3925"/>
                    <a:pt x="1221" y="3919"/>
                  </a:cubicBezTo>
                  <a:cubicBezTo>
                    <a:pt x="1170" y="3908"/>
                    <a:pt x="1164" y="3936"/>
                    <a:pt x="1164" y="3868"/>
                  </a:cubicBezTo>
                  <a:cubicBezTo>
                    <a:pt x="1164" y="3851"/>
                    <a:pt x="1119" y="3811"/>
                    <a:pt x="1107" y="3806"/>
                  </a:cubicBezTo>
                  <a:cubicBezTo>
                    <a:pt x="1085" y="3800"/>
                    <a:pt x="1051" y="3817"/>
                    <a:pt x="1028" y="3817"/>
                  </a:cubicBezTo>
                  <a:cubicBezTo>
                    <a:pt x="965" y="3817"/>
                    <a:pt x="977" y="3828"/>
                    <a:pt x="937" y="3789"/>
                  </a:cubicBezTo>
                  <a:cubicBezTo>
                    <a:pt x="920" y="3777"/>
                    <a:pt x="897" y="3794"/>
                    <a:pt x="886" y="3783"/>
                  </a:cubicBezTo>
                  <a:cubicBezTo>
                    <a:pt x="846" y="3737"/>
                    <a:pt x="960" y="3692"/>
                    <a:pt x="880" y="3686"/>
                  </a:cubicBezTo>
                  <a:cubicBezTo>
                    <a:pt x="846" y="3686"/>
                    <a:pt x="812" y="3681"/>
                    <a:pt x="789" y="3652"/>
                  </a:cubicBezTo>
                  <a:cubicBezTo>
                    <a:pt x="738" y="3641"/>
                    <a:pt x="738" y="3641"/>
                    <a:pt x="738" y="3641"/>
                  </a:cubicBezTo>
                  <a:lnTo>
                    <a:pt x="738" y="3641"/>
                  </a:lnTo>
                  <a:cubicBezTo>
                    <a:pt x="715" y="3595"/>
                    <a:pt x="721" y="3647"/>
                    <a:pt x="687" y="3635"/>
                  </a:cubicBezTo>
                  <a:cubicBezTo>
                    <a:pt x="653" y="3630"/>
                    <a:pt x="642" y="3681"/>
                    <a:pt x="596" y="3675"/>
                  </a:cubicBezTo>
                  <a:cubicBezTo>
                    <a:pt x="539" y="3675"/>
                    <a:pt x="539" y="3692"/>
                    <a:pt x="511" y="3630"/>
                  </a:cubicBezTo>
                  <a:cubicBezTo>
                    <a:pt x="500" y="3595"/>
                    <a:pt x="477" y="3533"/>
                    <a:pt x="454" y="3510"/>
                  </a:cubicBezTo>
                  <a:cubicBezTo>
                    <a:pt x="443" y="3499"/>
                    <a:pt x="420" y="3482"/>
                    <a:pt x="420" y="3459"/>
                  </a:cubicBezTo>
                  <a:lnTo>
                    <a:pt x="420" y="3465"/>
                  </a:lnTo>
                  <a:cubicBezTo>
                    <a:pt x="409" y="3436"/>
                    <a:pt x="380" y="3419"/>
                    <a:pt x="358" y="3391"/>
                  </a:cubicBezTo>
                  <a:cubicBezTo>
                    <a:pt x="346" y="3374"/>
                    <a:pt x="324" y="3340"/>
                    <a:pt x="318" y="3317"/>
                  </a:cubicBezTo>
                  <a:cubicBezTo>
                    <a:pt x="312" y="3294"/>
                    <a:pt x="312" y="3294"/>
                    <a:pt x="289" y="3289"/>
                  </a:cubicBezTo>
                  <a:cubicBezTo>
                    <a:pt x="272" y="3283"/>
                    <a:pt x="278" y="3243"/>
                    <a:pt x="284" y="3232"/>
                  </a:cubicBezTo>
                  <a:cubicBezTo>
                    <a:pt x="289" y="3226"/>
                    <a:pt x="295" y="3220"/>
                    <a:pt x="289" y="3209"/>
                  </a:cubicBezTo>
                  <a:cubicBezTo>
                    <a:pt x="289" y="3209"/>
                    <a:pt x="278" y="3215"/>
                    <a:pt x="267" y="3209"/>
                  </a:cubicBezTo>
                  <a:cubicBezTo>
                    <a:pt x="272" y="3152"/>
                    <a:pt x="272" y="3152"/>
                    <a:pt x="272" y="3152"/>
                  </a:cubicBezTo>
                  <a:cubicBezTo>
                    <a:pt x="278" y="3135"/>
                    <a:pt x="284" y="3124"/>
                    <a:pt x="284" y="3112"/>
                  </a:cubicBezTo>
                  <a:cubicBezTo>
                    <a:pt x="295" y="3078"/>
                    <a:pt x="324" y="3056"/>
                    <a:pt x="335" y="3027"/>
                  </a:cubicBezTo>
                  <a:cubicBezTo>
                    <a:pt x="340" y="3016"/>
                    <a:pt x="346" y="3010"/>
                    <a:pt x="352" y="2999"/>
                  </a:cubicBezTo>
                  <a:cubicBezTo>
                    <a:pt x="358" y="2982"/>
                    <a:pt x="324" y="2993"/>
                    <a:pt x="329" y="2970"/>
                  </a:cubicBezTo>
                  <a:cubicBezTo>
                    <a:pt x="329" y="2942"/>
                    <a:pt x="335" y="2908"/>
                    <a:pt x="335" y="2885"/>
                  </a:cubicBezTo>
                  <a:cubicBezTo>
                    <a:pt x="335" y="2868"/>
                    <a:pt x="340" y="2857"/>
                    <a:pt x="340" y="2840"/>
                  </a:cubicBezTo>
                  <a:cubicBezTo>
                    <a:pt x="346" y="2811"/>
                    <a:pt x="363" y="2823"/>
                    <a:pt x="380" y="2806"/>
                  </a:cubicBezTo>
                  <a:cubicBezTo>
                    <a:pt x="397" y="2794"/>
                    <a:pt x="403" y="2777"/>
                    <a:pt x="414" y="2766"/>
                  </a:cubicBezTo>
                  <a:cubicBezTo>
                    <a:pt x="426" y="2755"/>
                    <a:pt x="437" y="2760"/>
                    <a:pt x="443" y="2749"/>
                  </a:cubicBezTo>
                  <a:cubicBezTo>
                    <a:pt x="471" y="2726"/>
                    <a:pt x="460" y="2692"/>
                    <a:pt x="511" y="2692"/>
                  </a:cubicBezTo>
                  <a:cubicBezTo>
                    <a:pt x="539" y="2692"/>
                    <a:pt x="574" y="2613"/>
                    <a:pt x="596" y="2624"/>
                  </a:cubicBezTo>
                  <a:cubicBezTo>
                    <a:pt x="596" y="2613"/>
                    <a:pt x="613" y="2567"/>
                    <a:pt x="608" y="2556"/>
                  </a:cubicBezTo>
                  <a:cubicBezTo>
                    <a:pt x="602" y="2550"/>
                    <a:pt x="602" y="2539"/>
                    <a:pt x="602" y="2527"/>
                  </a:cubicBezTo>
                  <a:cubicBezTo>
                    <a:pt x="613" y="2527"/>
                    <a:pt x="625" y="2499"/>
                    <a:pt x="630" y="2493"/>
                  </a:cubicBezTo>
                  <a:cubicBezTo>
                    <a:pt x="630" y="2476"/>
                    <a:pt x="653" y="2459"/>
                    <a:pt x="664" y="2448"/>
                  </a:cubicBezTo>
                  <a:cubicBezTo>
                    <a:pt x="670" y="2431"/>
                    <a:pt x="715" y="2363"/>
                    <a:pt x="710" y="2345"/>
                  </a:cubicBezTo>
                  <a:cubicBezTo>
                    <a:pt x="710" y="2340"/>
                    <a:pt x="698" y="2334"/>
                    <a:pt x="698" y="2323"/>
                  </a:cubicBezTo>
                  <a:cubicBezTo>
                    <a:pt x="698" y="2306"/>
                    <a:pt x="704" y="2300"/>
                    <a:pt x="698" y="2283"/>
                  </a:cubicBezTo>
                  <a:cubicBezTo>
                    <a:pt x="681" y="2260"/>
                    <a:pt x="636" y="2215"/>
                    <a:pt x="608" y="2215"/>
                  </a:cubicBezTo>
                  <a:cubicBezTo>
                    <a:pt x="568" y="2215"/>
                    <a:pt x="511" y="2249"/>
                    <a:pt x="483" y="2209"/>
                  </a:cubicBezTo>
                  <a:cubicBezTo>
                    <a:pt x="477" y="2203"/>
                    <a:pt x="488" y="2158"/>
                    <a:pt x="488" y="2141"/>
                  </a:cubicBezTo>
                  <a:cubicBezTo>
                    <a:pt x="488" y="2107"/>
                    <a:pt x="448" y="2118"/>
                    <a:pt x="420" y="2107"/>
                  </a:cubicBezTo>
                  <a:cubicBezTo>
                    <a:pt x="369" y="2090"/>
                    <a:pt x="335" y="2027"/>
                    <a:pt x="358" y="1971"/>
                  </a:cubicBezTo>
                  <a:cubicBezTo>
                    <a:pt x="375" y="1942"/>
                    <a:pt x="352" y="1948"/>
                    <a:pt x="335" y="1925"/>
                  </a:cubicBezTo>
                  <a:cubicBezTo>
                    <a:pt x="324" y="1908"/>
                    <a:pt x="289" y="1874"/>
                    <a:pt x="284" y="1857"/>
                  </a:cubicBezTo>
                  <a:cubicBezTo>
                    <a:pt x="278" y="1840"/>
                    <a:pt x="278" y="1823"/>
                    <a:pt x="278" y="1806"/>
                  </a:cubicBezTo>
                  <a:cubicBezTo>
                    <a:pt x="272" y="1777"/>
                    <a:pt x="261" y="1800"/>
                    <a:pt x="278" y="1766"/>
                  </a:cubicBezTo>
                  <a:cubicBezTo>
                    <a:pt x="289" y="1749"/>
                    <a:pt x="301" y="1670"/>
                    <a:pt x="284" y="1664"/>
                  </a:cubicBezTo>
                  <a:cubicBezTo>
                    <a:pt x="261" y="1647"/>
                    <a:pt x="238" y="1635"/>
                    <a:pt x="216" y="1624"/>
                  </a:cubicBezTo>
                  <a:cubicBezTo>
                    <a:pt x="176" y="1607"/>
                    <a:pt x="187" y="1556"/>
                    <a:pt x="153" y="1556"/>
                  </a:cubicBezTo>
                  <a:cubicBezTo>
                    <a:pt x="130" y="1556"/>
                    <a:pt x="125" y="1544"/>
                    <a:pt x="113" y="1522"/>
                  </a:cubicBezTo>
                  <a:cubicBezTo>
                    <a:pt x="96" y="1500"/>
                    <a:pt x="85" y="1489"/>
                    <a:pt x="62" y="1472"/>
                  </a:cubicBezTo>
                  <a:cubicBezTo>
                    <a:pt x="51" y="1460"/>
                    <a:pt x="22" y="1409"/>
                    <a:pt x="17" y="1398"/>
                  </a:cubicBezTo>
                  <a:cubicBezTo>
                    <a:pt x="0" y="1347"/>
                    <a:pt x="0" y="1347"/>
                    <a:pt x="0" y="1347"/>
                  </a:cubicBezTo>
                  <a:cubicBezTo>
                    <a:pt x="17" y="1347"/>
                    <a:pt x="39" y="1335"/>
                    <a:pt x="56" y="1335"/>
                  </a:cubicBezTo>
                  <a:cubicBezTo>
                    <a:pt x="74" y="1335"/>
                    <a:pt x="96" y="1347"/>
                    <a:pt x="113" y="1352"/>
                  </a:cubicBezTo>
                  <a:cubicBezTo>
                    <a:pt x="130" y="1364"/>
                    <a:pt x="153" y="1364"/>
                    <a:pt x="176" y="1364"/>
                  </a:cubicBezTo>
                  <a:cubicBezTo>
                    <a:pt x="210" y="1358"/>
                    <a:pt x="233" y="1398"/>
                    <a:pt x="267" y="1369"/>
                  </a:cubicBezTo>
                  <a:cubicBezTo>
                    <a:pt x="312" y="1335"/>
                    <a:pt x="346" y="1330"/>
                    <a:pt x="397" y="1347"/>
                  </a:cubicBezTo>
                  <a:cubicBezTo>
                    <a:pt x="420" y="1352"/>
                    <a:pt x="437" y="1369"/>
                    <a:pt x="460" y="1364"/>
                  </a:cubicBezTo>
                  <a:cubicBezTo>
                    <a:pt x="494" y="1358"/>
                    <a:pt x="500" y="1341"/>
                    <a:pt x="539" y="1341"/>
                  </a:cubicBezTo>
                  <a:cubicBezTo>
                    <a:pt x="556" y="1341"/>
                    <a:pt x="579" y="1358"/>
                    <a:pt x="602" y="1352"/>
                  </a:cubicBezTo>
                  <a:cubicBezTo>
                    <a:pt x="613" y="1347"/>
                    <a:pt x="625" y="1341"/>
                    <a:pt x="642" y="1330"/>
                  </a:cubicBezTo>
                  <a:cubicBezTo>
                    <a:pt x="647" y="1301"/>
                    <a:pt x="647" y="1301"/>
                    <a:pt x="647" y="1301"/>
                  </a:cubicBezTo>
                  <a:cubicBezTo>
                    <a:pt x="647" y="1273"/>
                    <a:pt x="659" y="1261"/>
                    <a:pt x="670" y="1233"/>
                  </a:cubicBezTo>
                  <a:cubicBezTo>
                    <a:pt x="676" y="1216"/>
                    <a:pt x="664" y="1187"/>
                    <a:pt x="676" y="1171"/>
                  </a:cubicBezTo>
                  <a:cubicBezTo>
                    <a:pt x="687" y="1153"/>
                    <a:pt x="681" y="1148"/>
                    <a:pt x="676" y="1131"/>
                  </a:cubicBezTo>
                  <a:cubicBezTo>
                    <a:pt x="664" y="1114"/>
                    <a:pt x="681" y="1085"/>
                    <a:pt x="698" y="1085"/>
                  </a:cubicBezTo>
                  <a:cubicBezTo>
                    <a:pt x="727" y="1085"/>
                    <a:pt x="733" y="1051"/>
                    <a:pt x="755" y="1034"/>
                  </a:cubicBezTo>
                  <a:cubicBezTo>
                    <a:pt x="789" y="1017"/>
                    <a:pt x="772" y="972"/>
                    <a:pt x="772" y="949"/>
                  </a:cubicBezTo>
                  <a:cubicBezTo>
                    <a:pt x="772" y="915"/>
                    <a:pt x="812" y="904"/>
                    <a:pt x="806" y="875"/>
                  </a:cubicBezTo>
                  <a:cubicBezTo>
                    <a:pt x="789" y="824"/>
                    <a:pt x="835" y="762"/>
                    <a:pt x="784" y="710"/>
                  </a:cubicBezTo>
                  <a:cubicBezTo>
                    <a:pt x="772" y="699"/>
                    <a:pt x="761" y="705"/>
                    <a:pt x="755" y="682"/>
                  </a:cubicBezTo>
                  <a:cubicBezTo>
                    <a:pt x="727" y="591"/>
                    <a:pt x="698" y="654"/>
                    <a:pt x="647" y="608"/>
                  </a:cubicBezTo>
                  <a:cubicBezTo>
                    <a:pt x="625" y="597"/>
                    <a:pt x="630" y="551"/>
                    <a:pt x="642" y="534"/>
                  </a:cubicBezTo>
                  <a:cubicBezTo>
                    <a:pt x="636" y="506"/>
                    <a:pt x="613" y="517"/>
                    <a:pt x="630" y="477"/>
                  </a:cubicBezTo>
                  <a:cubicBezTo>
                    <a:pt x="642" y="466"/>
                    <a:pt x="653" y="443"/>
                    <a:pt x="653" y="426"/>
                  </a:cubicBezTo>
                  <a:cubicBezTo>
                    <a:pt x="664" y="426"/>
                    <a:pt x="687" y="426"/>
                    <a:pt x="698" y="426"/>
                  </a:cubicBezTo>
                  <a:cubicBezTo>
                    <a:pt x="710" y="421"/>
                    <a:pt x="710" y="404"/>
                    <a:pt x="721" y="398"/>
                  </a:cubicBezTo>
                  <a:cubicBezTo>
                    <a:pt x="738" y="386"/>
                    <a:pt x="795" y="386"/>
                    <a:pt x="812" y="381"/>
                  </a:cubicBezTo>
                  <a:lnTo>
                    <a:pt x="812" y="381"/>
                  </a:lnTo>
                  <a:cubicBezTo>
                    <a:pt x="857" y="398"/>
                    <a:pt x="857" y="398"/>
                    <a:pt x="857" y="398"/>
                  </a:cubicBezTo>
                  <a:cubicBezTo>
                    <a:pt x="892" y="415"/>
                    <a:pt x="892" y="415"/>
                    <a:pt x="931" y="415"/>
                  </a:cubicBezTo>
                  <a:cubicBezTo>
                    <a:pt x="965" y="415"/>
                    <a:pt x="988" y="369"/>
                    <a:pt x="1011" y="375"/>
                  </a:cubicBezTo>
                  <a:cubicBezTo>
                    <a:pt x="1028" y="438"/>
                    <a:pt x="1039" y="398"/>
                    <a:pt x="1085" y="381"/>
                  </a:cubicBezTo>
                  <a:cubicBezTo>
                    <a:pt x="1102" y="375"/>
                    <a:pt x="1119" y="386"/>
                    <a:pt x="1136" y="381"/>
                  </a:cubicBezTo>
                  <a:cubicBezTo>
                    <a:pt x="1153" y="375"/>
                    <a:pt x="1204" y="358"/>
                    <a:pt x="1204" y="341"/>
                  </a:cubicBezTo>
                  <a:cubicBezTo>
                    <a:pt x="1204" y="307"/>
                    <a:pt x="1210" y="256"/>
                    <a:pt x="1249" y="244"/>
                  </a:cubicBezTo>
                  <a:cubicBezTo>
                    <a:pt x="1272" y="233"/>
                    <a:pt x="1284" y="216"/>
                    <a:pt x="1312" y="216"/>
                  </a:cubicBezTo>
                  <a:cubicBezTo>
                    <a:pt x="1340" y="216"/>
                    <a:pt x="1352" y="205"/>
                    <a:pt x="1369" y="176"/>
                  </a:cubicBezTo>
                  <a:cubicBezTo>
                    <a:pt x="1392" y="171"/>
                    <a:pt x="1397" y="171"/>
                    <a:pt x="1420" y="165"/>
                  </a:cubicBezTo>
                  <a:cubicBezTo>
                    <a:pt x="1431" y="165"/>
                    <a:pt x="1454" y="103"/>
                    <a:pt x="1483" y="97"/>
                  </a:cubicBezTo>
                  <a:cubicBezTo>
                    <a:pt x="1534" y="80"/>
                    <a:pt x="1607" y="0"/>
                    <a:pt x="1647" y="51"/>
                  </a:cubicBezTo>
                  <a:cubicBezTo>
                    <a:pt x="1681" y="91"/>
                    <a:pt x="1681" y="91"/>
                    <a:pt x="1681" y="91"/>
                  </a:cubicBezTo>
                  <a:cubicBezTo>
                    <a:pt x="1687" y="103"/>
                    <a:pt x="1698" y="103"/>
                    <a:pt x="1710" y="97"/>
                  </a:cubicBezTo>
                  <a:cubicBezTo>
                    <a:pt x="1767" y="91"/>
                    <a:pt x="1693" y="131"/>
                    <a:pt x="1744" y="142"/>
                  </a:cubicBezTo>
                  <a:cubicBezTo>
                    <a:pt x="1823" y="165"/>
                    <a:pt x="1738" y="227"/>
                    <a:pt x="1772" y="244"/>
                  </a:cubicBezTo>
                  <a:cubicBezTo>
                    <a:pt x="1784" y="250"/>
                    <a:pt x="1846" y="261"/>
                    <a:pt x="1852" y="261"/>
                  </a:cubicBezTo>
                  <a:cubicBezTo>
                    <a:pt x="1863" y="278"/>
                    <a:pt x="1857" y="313"/>
                    <a:pt x="1886" y="318"/>
                  </a:cubicBezTo>
                  <a:cubicBezTo>
                    <a:pt x="1954" y="330"/>
                    <a:pt x="1948" y="404"/>
                    <a:pt x="2005" y="324"/>
                  </a:cubicBezTo>
                  <a:cubicBezTo>
                    <a:pt x="2022" y="290"/>
                    <a:pt x="2034" y="290"/>
                    <a:pt x="2068" y="284"/>
                  </a:cubicBezTo>
                  <a:cubicBezTo>
                    <a:pt x="2090" y="278"/>
                    <a:pt x="2102" y="244"/>
                    <a:pt x="2130" y="239"/>
                  </a:cubicBezTo>
                  <a:lnTo>
                    <a:pt x="2130" y="239"/>
                  </a:lnTo>
                  <a:cubicBezTo>
                    <a:pt x="2130" y="261"/>
                    <a:pt x="2142" y="284"/>
                    <a:pt x="2136" y="307"/>
                  </a:cubicBezTo>
                  <a:cubicBezTo>
                    <a:pt x="2125" y="352"/>
                    <a:pt x="2159" y="364"/>
                    <a:pt x="2204" y="347"/>
                  </a:cubicBezTo>
                  <a:cubicBezTo>
                    <a:pt x="2227" y="335"/>
                    <a:pt x="2261" y="352"/>
                    <a:pt x="2278" y="369"/>
                  </a:cubicBezTo>
                  <a:cubicBezTo>
                    <a:pt x="2289" y="386"/>
                    <a:pt x="2295" y="404"/>
                    <a:pt x="2318" y="404"/>
                  </a:cubicBezTo>
                  <a:cubicBezTo>
                    <a:pt x="2352" y="404"/>
                    <a:pt x="2346" y="443"/>
                    <a:pt x="2374" y="460"/>
                  </a:cubicBezTo>
                  <a:cubicBezTo>
                    <a:pt x="2414" y="477"/>
                    <a:pt x="2437" y="506"/>
                    <a:pt x="2488" y="483"/>
                  </a:cubicBezTo>
                  <a:cubicBezTo>
                    <a:pt x="2511" y="483"/>
                    <a:pt x="2539" y="472"/>
                    <a:pt x="2551" y="455"/>
                  </a:cubicBezTo>
                  <a:cubicBezTo>
                    <a:pt x="2562" y="438"/>
                    <a:pt x="2573" y="421"/>
                    <a:pt x="2590" y="409"/>
                  </a:cubicBezTo>
                  <a:cubicBezTo>
                    <a:pt x="2596" y="404"/>
                    <a:pt x="2613" y="404"/>
                    <a:pt x="2624" y="404"/>
                  </a:cubicBezTo>
                  <a:cubicBezTo>
                    <a:pt x="2630" y="404"/>
                    <a:pt x="2698" y="369"/>
                    <a:pt x="2687" y="392"/>
                  </a:cubicBezTo>
                  <a:cubicBezTo>
                    <a:pt x="2676" y="415"/>
                    <a:pt x="2658" y="432"/>
                    <a:pt x="2658" y="455"/>
                  </a:cubicBezTo>
                  <a:cubicBezTo>
                    <a:pt x="2658" y="472"/>
                    <a:pt x="2664" y="489"/>
                    <a:pt x="2664" y="506"/>
                  </a:cubicBezTo>
                  <a:cubicBezTo>
                    <a:pt x="2658" y="534"/>
                    <a:pt x="2653" y="546"/>
                    <a:pt x="2670" y="574"/>
                  </a:cubicBezTo>
                  <a:cubicBezTo>
                    <a:pt x="2681" y="591"/>
                    <a:pt x="2693" y="602"/>
                    <a:pt x="2698" y="625"/>
                  </a:cubicBez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5" name="Freeform 162"/>
            <p:cNvSpPr>
              <a:spLocks noChangeArrowheads="1"/>
            </p:cNvSpPr>
            <p:nvPr/>
          </p:nvSpPr>
          <p:spPr bwMode="auto">
            <a:xfrm>
              <a:off x="13240946" y="8723539"/>
              <a:ext cx="4996272" cy="2916207"/>
            </a:xfrm>
            <a:custGeom>
              <a:avLst/>
              <a:gdLst>
                <a:gd name="T0" fmla="*/ 3249 w 7221"/>
                <a:gd name="T1" fmla="*/ 96 h 4216"/>
                <a:gd name="T2" fmla="*/ 3613 w 7221"/>
                <a:gd name="T3" fmla="*/ 380 h 4216"/>
                <a:gd name="T4" fmla="*/ 3994 w 7221"/>
                <a:gd name="T5" fmla="*/ 522 h 4216"/>
                <a:gd name="T6" fmla="*/ 4516 w 7221"/>
                <a:gd name="T7" fmla="*/ 551 h 4216"/>
                <a:gd name="T8" fmla="*/ 4845 w 7221"/>
                <a:gd name="T9" fmla="*/ 437 h 4216"/>
                <a:gd name="T10" fmla="*/ 5078 w 7221"/>
                <a:gd name="T11" fmla="*/ 409 h 4216"/>
                <a:gd name="T12" fmla="*/ 5493 w 7221"/>
                <a:gd name="T13" fmla="*/ 431 h 4216"/>
                <a:gd name="T14" fmla="*/ 5657 w 7221"/>
                <a:gd name="T15" fmla="*/ 420 h 4216"/>
                <a:gd name="T16" fmla="*/ 6078 w 7221"/>
                <a:gd name="T17" fmla="*/ 426 h 4216"/>
                <a:gd name="T18" fmla="*/ 6220 w 7221"/>
                <a:gd name="T19" fmla="*/ 727 h 4216"/>
                <a:gd name="T20" fmla="*/ 6089 w 7221"/>
                <a:gd name="T21" fmla="*/ 1000 h 4216"/>
                <a:gd name="T22" fmla="*/ 6345 w 7221"/>
                <a:gd name="T23" fmla="*/ 1096 h 4216"/>
                <a:gd name="T24" fmla="*/ 6686 w 7221"/>
                <a:gd name="T25" fmla="*/ 1318 h 4216"/>
                <a:gd name="T26" fmla="*/ 6765 w 7221"/>
                <a:gd name="T27" fmla="*/ 1511 h 4216"/>
                <a:gd name="T28" fmla="*/ 6839 w 7221"/>
                <a:gd name="T29" fmla="*/ 1801 h 4216"/>
                <a:gd name="T30" fmla="*/ 7220 w 7221"/>
                <a:gd name="T31" fmla="*/ 2107 h 4216"/>
                <a:gd name="T32" fmla="*/ 6885 w 7221"/>
                <a:gd name="T33" fmla="*/ 2766 h 4216"/>
                <a:gd name="T34" fmla="*/ 6527 w 7221"/>
                <a:gd name="T35" fmla="*/ 3107 h 4216"/>
                <a:gd name="T36" fmla="*/ 6214 w 7221"/>
                <a:gd name="T37" fmla="*/ 2937 h 4216"/>
                <a:gd name="T38" fmla="*/ 5782 w 7221"/>
                <a:gd name="T39" fmla="*/ 3130 h 4216"/>
                <a:gd name="T40" fmla="*/ 5504 w 7221"/>
                <a:gd name="T41" fmla="*/ 3073 h 4216"/>
                <a:gd name="T42" fmla="*/ 4919 w 7221"/>
                <a:gd name="T43" fmla="*/ 3124 h 4216"/>
                <a:gd name="T44" fmla="*/ 4534 w 7221"/>
                <a:gd name="T45" fmla="*/ 3068 h 4216"/>
                <a:gd name="T46" fmla="*/ 3982 w 7221"/>
                <a:gd name="T47" fmla="*/ 3119 h 4216"/>
                <a:gd name="T48" fmla="*/ 3499 w 7221"/>
                <a:gd name="T49" fmla="*/ 3437 h 4216"/>
                <a:gd name="T50" fmla="*/ 2943 w 7221"/>
                <a:gd name="T51" fmla="*/ 3551 h 4216"/>
                <a:gd name="T52" fmla="*/ 2749 w 7221"/>
                <a:gd name="T53" fmla="*/ 3783 h 4216"/>
                <a:gd name="T54" fmla="*/ 2681 w 7221"/>
                <a:gd name="T55" fmla="*/ 3954 h 4216"/>
                <a:gd name="T56" fmla="*/ 2551 w 7221"/>
                <a:gd name="T57" fmla="*/ 4056 h 4216"/>
                <a:gd name="T58" fmla="*/ 2232 w 7221"/>
                <a:gd name="T59" fmla="*/ 4113 h 4216"/>
                <a:gd name="T60" fmla="*/ 1806 w 7221"/>
                <a:gd name="T61" fmla="*/ 3903 h 4216"/>
                <a:gd name="T62" fmla="*/ 1636 w 7221"/>
                <a:gd name="T63" fmla="*/ 3653 h 4216"/>
                <a:gd name="T64" fmla="*/ 1585 w 7221"/>
                <a:gd name="T65" fmla="*/ 3386 h 4216"/>
                <a:gd name="T66" fmla="*/ 1380 w 7221"/>
                <a:gd name="T67" fmla="*/ 3181 h 4216"/>
                <a:gd name="T68" fmla="*/ 1352 w 7221"/>
                <a:gd name="T69" fmla="*/ 2914 h 4216"/>
                <a:gd name="T70" fmla="*/ 937 w 7221"/>
                <a:gd name="T71" fmla="*/ 2528 h 4216"/>
                <a:gd name="T72" fmla="*/ 147 w 7221"/>
                <a:gd name="T73" fmla="*/ 2431 h 4216"/>
                <a:gd name="T74" fmla="*/ 113 w 7221"/>
                <a:gd name="T75" fmla="*/ 2323 h 4216"/>
                <a:gd name="T76" fmla="*/ 79 w 7221"/>
                <a:gd name="T77" fmla="*/ 2045 h 4216"/>
                <a:gd name="T78" fmla="*/ 22 w 7221"/>
                <a:gd name="T79" fmla="*/ 1795 h 4216"/>
                <a:gd name="T80" fmla="*/ 91 w 7221"/>
                <a:gd name="T81" fmla="*/ 1608 h 4216"/>
                <a:gd name="T82" fmla="*/ 289 w 7221"/>
                <a:gd name="T83" fmla="*/ 1306 h 4216"/>
                <a:gd name="T84" fmla="*/ 483 w 7221"/>
                <a:gd name="T85" fmla="*/ 1113 h 4216"/>
                <a:gd name="T86" fmla="*/ 653 w 7221"/>
                <a:gd name="T87" fmla="*/ 994 h 4216"/>
                <a:gd name="T88" fmla="*/ 721 w 7221"/>
                <a:gd name="T89" fmla="*/ 818 h 4216"/>
                <a:gd name="T90" fmla="*/ 920 w 7221"/>
                <a:gd name="T91" fmla="*/ 966 h 4216"/>
                <a:gd name="T92" fmla="*/ 1204 w 7221"/>
                <a:gd name="T93" fmla="*/ 1096 h 4216"/>
                <a:gd name="T94" fmla="*/ 1420 w 7221"/>
                <a:gd name="T95" fmla="*/ 1108 h 4216"/>
                <a:gd name="T96" fmla="*/ 1653 w 7221"/>
                <a:gd name="T97" fmla="*/ 1221 h 4216"/>
                <a:gd name="T98" fmla="*/ 1954 w 7221"/>
                <a:gd name="T99" fmla="*/ 983 h 4216"/>
                <a:gd name="T100" fmla="*/ 2210 w 7221"/>
                <a:gd name="T101" fmla="*/ 1011 h 4216"/>
                <a:gd name="T102" fmla="*/ 2426 w 7221"/>
                <a:gd name="T103" fmla="*/ 846 h 4216"/>
                <a:gd name="T104" fmla="*/ 2397 w 7221"/>
                <a:gd name="T105" fmla="*/ 568 h 4216"/>
                <a:gd name="T106" fmla="*/ 2551 w 7221"/>
                <a:gd name="T107" fmla="*/ 346 h 4216"/>
                <a:gd name="T108" fmla="*/ 2875 w 7221"/>
                <a:gd name="T109" fmla="*/ 74 h 4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21" h="4216">
                  <a:moveTo>
                    <a:pt x="3073" y="0"/>
                  </a:moveTo>
                  <a:lnTo>
                    <a:pt x="3073" y="0"/>
                  </a:lnTo>
                  <a:cubicBezTo>
                    <a:pt x="3090" y="39"/>
                    <a:pt x="3090" y="39"/>
                    <a:pt x="3090" y="39"/>
                  </a:cubicBezTo>
                  <a:cubicBezTo>
                    <a:pt x="3119" y="119"/>
                    <a:pt x="3238" y="28"/>
                    <a:pt x="3249" y="96"/>
                  </a:cubicBezTo>
                  <a:cubicBezTo>
                    <a:pt x="3255" y="159"/>
                    <a:pt x="3255" y="193"/>
                    <a:pt x="3329" y="210"/>
                  </a:cubicBezTo>
                  <a:cubicBezTo>
                    <a:pt x="3357" y="216"/>
                    <a:pt x="3431" y="227"/>
                    <a:pt x="3448" y="250"/>
                  </a:cubicBezTo>
                  <a:cubicBezTo>
                    <a:pt x="3477" y="272"/>
                    <a:pt x="3494" y="284"/>
                    <a:pt x="3528" y="301"/>
                  </a:cubicBezTo>
                  <a:cubicBezTo>
                    <a:pt x="3573" y="329"/>
                    <a:pt x="3551" y="358"/>
                    <a:pt x="3613" y="380"/>
                  </a:cubicBezTo>
                  <a:cubicBezTo>
                    <a:pt x="3641" y="386"/>
                    <a:pt x="3676" y="415"/>
                    <a:pt x="3698" y="437"/>
                  </a:cubicBezTo>
                  <a:cubicBezTo>
                    <a:pt x="3732" y="483"/>
                    <a:pt x="3772" y="500"/>
                    <a:pt x="3823" y="522"/>
                  </a:cubicBezTo>
                  <a:cubicBezTo>
                    <a:pt x="3840" y="534"/>
                    <a:pt x="3897" y="591"/>
                    <a:pt x="3914" y="591"/>
                  </a:cubicBezTo>
                  <a:cubicBezTo>
                    <a:pt x="3931" y="591"/>
                    <a:pt x="3971" y="539"/>
                    <a:pt x="3994" y="522"/>
                  </a:cubicBezTo>
                  <a:cubicBezTo>
                    <a:pt x="4028" y="500"/>
                    <a:pt x="4096" y="545"/>
                    <a:pt x="4136" y="545"/>
                  </a:cubicBezTo>
                  <a:cubicBezTo>
                    <a:pt x="4170" y="545"/>
                    <a:pt x="4210" y="534"/>
                    <a:pt x="4244" y="545"/>
                  </a:cubicBezTo>
                  <a:cubicBezTo>
                    <a:pt x="4278" y="551"/>
                    <a:pt x="4312" y="562"/>
                    <a:pt x="4340" y="562"/>
                  </a:cubicBezTo>
                  <a:cubicBezTo>
                    <a:pt x="4374" y="568"/>
                    <a:pt x="4482" y="562"/>
                    <a:pt x="4516" y="551"/>
                  </a:cubicBezTo>
                  <a:cubicBezTo>
                    <a:pt x="4550" y="534"/>
                    <a:pt x="4556" y="449"/>
                    <a:pt x="4613" y="483"/>
                  </a:cubicBezTo>
                  <a:cubicBezTo>
                    <a:pt x="4630" y="494"/>
                    <a:pt x="4647" y="477"/>
                    <a:pt x="4664" y="477"/>
                  </a:cubicBezTo>
                  <a:cubicBezTo>
                    <a:pt x="4704" y="483"/>
                    <a:pt x="4731" y="500"/>
                    <a:pt x="4765" y="511"/>
                  </a:cubicBezTo>
                  <a:cubicBezTo>
                    <a:pt x="4851" y="545"/>
                    <a:pt x="4794" y="437"/>
                    <a:pt x="4845" y="437"/>
                  </a:cubicBezTo>
                  <a:cubicBezTo>
                    <a:pt x="4873" y="437"/>
                    <a:pt x="4885" y="449"/>
                    <a:pt x="4885" y="471"/>
                  </a:cubicBezTo>
                  <a:cubicBezTo>
                    <a:pt x="4885" y="505"/>
                    <a:pt x="4925" y="511"/>
                    <a:pt x="4953" y="511"/>
                  </a:cubicBezTo>
                  <a:cubicBezTo>
                    <a:pt x="4998" y="528"/>
                    <a:pt x="5004" y="500"/>
                    <a:pt x="5044" y="477"/>
                  </a:cubicBezTo>
                  <a:cubicBezTo>
                    <a:pt x="5084" y="449"/>
                    <a:pt x="5061" y="431"/>
                    <a:pt x="5078" y="409"/>
                  </a:cubicBezTo>
                  <a:cubicBezTo>
                    <a:pt x="5084" y="403"/>
                    <a:pt x="5146" y="386"/>
                    <a:pt x="5152" y="386"/>
                  </a:cubicBezTo>
                  <a:cubicBezTo>
                    <a:pt x="5163" y="386"/>
                    <a:pt x="5186" y="415"/>
                    <a:pt x="5203" y="420"/>
                  </a:cubicBezTo>
                  <a:cubicBezTo>
                    <a:pt x="5237" y="437"/>
                    <a:pt x="5294" y="437"/>
                    <a:pt x="5334" y="443"/>
                  </a:cubicBezTo>
                  <a:cubicBezTo>
                    <a:pt x="5407" y="460"/>
                    <a:pt x="5459" y="352"/>
                    <a:pt x="5493" y="431"/>
                  </a:cubicBezTo>
                  <a:cubicBezTo>
                    <a:pt x="5498" y="437"/>
                    <a:pt x="5532" y="494"/>
                    <a:pt x="5544" y="488"/>
                  </a:cubicBezTo>
                  <a:cubicBezTo>
                    <a:pt x="5549" y="483"/>
                    <a:pt x="5555" y="454"/>
                    <a:pt x="5561" y="443"/>
                  </a:cubicBezTo>
                  <a:cubicBezTo>
                    <a:pt x="5572" y="426"/>
                    <a:pt x="5589" y="415"/>
                    <a:pt x="5606" y="403"/>
                  </a:cubicBezTo>
                  <a:cubicBezTo>
                    <a:pt x="5646" y="392"/>
                    <a:pt x="5635" y="415"/>
                    <a:pt x="5657" y="420"/>
                  </a:cubicBezTo>
                  <a:cubicBezTo>
                    <a:pt x="5720" y="443"/>
                    <a:pt x="5771" y="352"/>
                    <a:pt x="5811" y="318"/>
                  </a:cubicBezTo>
                  <a:cubicBezTo>
                    <a:pt x="5851" y="289"/>
                    <a:pt x="5890" y="363"/>
                    <a:pt x="5930" y="363"/>
                  </a:cubicBezTo>
                  <a:cubicBezTo>
                    <a:pt x="5970" y="363"/>
                    <a:pt x="6010" y="318"/>
                    <a:pt x="6049" y="352"/>
                  </a:cubicBezTo>
                  <a:cubicBezTo>
                    <a:pt x="6061" y="363"/>
                    <a:pt x="6084" y="409"/>
                    <a:pt x="6078" y="426"/>
                  </a:cubicBezTo>
                  <a:cubicBezTo>
                    <a:pt x="6055" y="517"/>
                    <a:pt x="6066" y="483"/>
                    <a:pt x="6140" y="511"/>
                  </a:cubicBezTo>
                  <a:cubicBezTo>
                    <a:pt x="6180" y="528"/>
                    <a:pt x="6157" y="619"/>
                    <a:pt x="6163" y="659"/>
                  </a:cubicBezTo>
                  <a:cubicBezTo>
                    <a:pt x="6174" y="670"/>
                    <a:pt x="6180" y="676"/>
                    <a:pt x="6197" y="681"/>
                  </a:cubicBezTo>
                  <a:cubicBezTo>
                    <a:pt x="6231" y="693"/>
                    <a:pt x="6220" y="687"/>
                    <a:pt x="6220" y="727"/>
                  </a:cubicBezTo>
                  <a:cubicBezTo>
                    <a:pt x="6220" y="744"/>
                    <a:pt x="6214" y="761"/>
                    <a:pt x="6214" y="784"/>
                  </a:cubicBezTo>
                  <a:cubicBezTo>
                    <a:pt x="6214" y="835"/>
                    <a:pt x="6220" y="841"/>
                    <a:pt x="6186" y="886"/>
                  </a:cubicBezTo>
                  <a:cubicBezTo>
                    <a:pt x="6169" y="909"/>
                    <a:pt x="6146" y="937"/>
                    <a:pt x="6129" y="954"/>
                  </a:cubicBezTo>
                  <a:cubicBezTo>
                    <a:pt x="6123" y="960"/>
                    <a:pt x="6089" y="988"/>
                    <a:pt x="6089" y="1000"/>
                  </a:cubicBezTo>
                  <a:cubicBezTo>
                    <a:pt x="6089" y="1011"/>
                    <a:pt x="6180" y="1056"/>
                    <a:pt x="6192" y="1068"/>
                  </a:cubicBezTo>
                  <a:cubicBezTo>
                    <a:pt x="6231" y="1085"/>
                    <a:pt x="6265" y="1102"/>
                    <a:pt x="6305" y="1102"/>
                  </a:cubicBezTo>
                  <a:cubicBezTo>
                    <a:pt x="6345" y="1096"/>
                    <a:pt x="6345" y="1096"/>
                    <a:pt x="6345" y="1096"/>
                  </a:cubicBezTo>
                  <a:lnTo>
                    <a:pt x="6345" y="1096"/>
                  </a:lnTo>
                  <a:cubicBezTo>
                    <a:pt x="6356" y="1119"/>
                    <a:pt x="6390" y="1125"/>
                    <a:pt x="6402" y="1147"/>
                  </a:cubicBezTo>
                  <a:cubicBezTo>
                    <a:pt x="6419" y="1176"/>
                    <a:pt x="6424" y="1198"/>
                    <a:pt x="6447" y="1227"/>
                  </a:cubicBezTo>
                  <a:cubicBezTo>
                    <a:pt x="6476" y="1267"/>
                    <a:pt x="6549" y="1301"/>
                    <a:pt x="6595" y="1301"/>
                  </a:cubicBezTo>
                  <a:cubicBezTo>
                    <a:pt x="6635" y="1306"/>
                    <a:pt x="6640" y="1324"/>
                    <a:pt x="6686" y="1318"/>
                  </a:cubicBezTo>
                  <a:cubicBezTo>
                    <a:pt x="6703" y="1318"/>
                    <a:pt x="6720" y="1335"/>
                    <a:pt x="6737" y="1340"/>
                  </a:cubicBezTo>
                  <a:cubicBezTo>
                    <a:pt x="6760" y="1346"/>
                    <a:pt x="6777" y="1329"/>
                    <a:pt x="6799" y="1329"/>
                  </a:cubicBezTo>
                  <a:cubicBezTo>
                    <a:pt x="6794" y="1352"/>
                    <a:pt x="6777" y="1386"/>
                    <a:pt x="6765" y="1403"/>
                  </a:cubicBezTo>
                  <a:cubicBezTo>
                    <a:pt x="6754" y="1426"/>
                    <a:pt x="6771" y="1483"/>
                    <a:pt x="6765" y="1511"/>
                  </a:cubicBezTo>
                  <a:cubicBezTo>
                    <a:pt x="6765" y="1528"/>
                    <a:pt x="6777" y="1539"/>
                    <a:pt x="6771" y="1556"/>
                  </a:cubicBezTo>
                  <a:cubicBezTo>
                    <a:pt x="6765" y="1574"/>
                    <a:pt x="6760" y="1585"/>
                    <a:pt x="6760" y="1596"/>
                  </a:cubicBezTo>
                  <a:cubicBezTo>
                    <a:pt x="6760" y="1625"/>
                    <a:pt x="6760" y="1642"/>
                    <a:pt x="6765" y="1670"/>
                  </a:cubicBezTo>
                  <a:cubicBezTo>
                    <a:pt x="6777" y="1710"/>
                    <a:pt x="6816" y="1767"/>
                    <a:pt x="6839" y="1801"/>
                  </a:cubicBezTo>
                  <a:cubicBezTo>
                    <a:pt x="6868" y="1846"/>
                    <a:pt x="6970" y="2028"/>
                    <a:pt x="7021" y="1999"/>
                  </a:cubicBezTo>
                  <a:cubicBezTo>
                    <a:pt x="7055" y="1988"/>
                    <a:pt x="7061" y="2005"/>
                    <a:pt x="7095" y="1999"/>
                  </a:cubicBezTo>
                  <a:cubicBezTo>
                    <a:pt x="7220" y="2107"/>
                    <a:pt x="7220" y="2107"/>
                    <a:pt x="7220" y="2107"/>
                  </a:cubicBezTo>
                  <a:lnTo>
                    <a:pt x="7220" y="2107"/>
                  </a:lnTo>
                  <a:cubicBezTo>
                    <a:pt x="7203" y="2119"/>
                    <a:pt x="7180" y="2136"/>
                    <a:pt x="7163" y="2147"/>
                  </a:cubicBezTo>
                  <a:cubicBezTo>
                    <a:pt x="7118" y="2227"/>
                    <a:pt x="7021" y="2295"/>
                    <a:pt x="6998" y="2386"/>
                  </a:cubicBezTo>
                  <a:cubicBezTo>
                    <a:pt x="6976" y="2477"/>
                    <a:pt x="6970" y="2562"/>
                    <a:pt x="6913" y="2636"/>
                  </a:cubicBezTo>
                  <a:cubicBezTo>
                    <a:pt x="6902" y="2676"/>
                    <a:pt x="6924" y="2727"/>
                    <a:pt x="6885" y="2766"/>
                  </a:cubicBezTo>
                  <a:cubicBezTo>
                    <a:pt x="6845" y="2806"/>
                    <a:pt x="6782" y="2812"/>
                    <a:pt x="6765" y="2874"/>
                  </a:cubicBezTo>
                  <a:cubicBezTo>
                    <a:pt x="6754" y="2926"/>
                    <a:pt x="6782" y="2914"/>
                    <a:pt x="6737" y="2937"/>
                  </a:cubicBezTo>
                  <a:cubicBezTo>
                    <a:pt x="6686" y="2965"/>
                    <a:pt x="6714" y="3011"/>
                    <a:pt x="6669" y="3034"/>
                  </a:cubicBezTo>
                  <a:cubicBezTo>
                    <a:pt x="6635" y="3051"/>
                    <a:pt x="6578" y="3130"/>
                    <a:pt x="6527" y="3107"/>
                  </a:cubicBezTo>
                  <a:cubicBezTo>
                    <a:pt x="6521" y="3102"/>
                    <a:pt x="6487" y="3051"/>
                    <a:pt x="6481" y="3039"/>
                  </a:cubicBezTo>
                  <a:cubicBezTo>
                    <a:pt x="6458" y="3005"/>
                    <a:pt x="6419" y="2948"/>
                    <a:pt x="6373" y="2943"/>
                  </a:cubicBezTo>
                  <a:cubicBezTo>
                    <a:pt x="6339" y="2926"/>
                    <a:pt x="6311" y="2931"/>
                    <a:pt x="6282" y="2960"/>
                  </a:cubicBezTo>
                  <a:cubicBezTo>
                    <a:pt x="6243" y="2988"/>
                    <a:pt x="6237" y="2960"/>
                    <a:pt x="6214" y="2937"/>
                  </a:cubicBezTo>
                  <a:cubicBezTo>
                    <a:pt x="6169" y="2897"/>
                    <a:pt x="6044" y="2994"/>
                    <a:pt x="6032" y="3039"/>
                  </a:cubicBezTo>
                  <a:cubicBezTo>
                    <a:pt x="6015" y="3107"/>
                    <a:pt x="5987" y="3124"/>
                    <a:pt x="5924" y="3158"/>
                  </a:cubicBezTo>
                  <a:cubicBezTo>
                    <a:pt x="5902" y="3170"/>
                    <a:pt x="5851" y="3153"/>
                    <a:pt x="5839" y="3164"/>
                  </a:cubicBezTo>
                  <a:cubicBezTo>
                    <a:pt x="5805" y="3176"/>
                    <a:pt x="5799" y="3142"/>
                    <a:pt x="5782" y="3130"/>
                  </a:cubicBezTo>
                  <a:cubicBezTo>
                    <a:pt x="5754" y="3107"/>
                    <a:pt x="5748" y="3147"/>
                    <a:pt x="5726" y="3147"/>
                  </a:cubicBezTo>
                  <a:cubicBezTo>
                    <a:pt x="5714" y="3147"/>
                    <a:pt x="5703" y="3130"/>
                    <a:pt x="5697" y="3119"/>
                  </a:cubicBezTo>
                  <a:cubicBezTo>
                    <a:pt x="5663" y="3107"/>
                    <a:pt x="5669" y="3062"/>
                    <a:pt x="5623" y="3062"/>
                  </a:cubicBezTo>
                  <a:cubicBezTo>
                    <a:pt x="5584" y="3062"/>
                    <a:pt x="5549" y="3090"/>
                    <a:pt x="5504" y="3073"/>
                  </a:cubicBezTo>
                  <a:cubicBezTo>
                    <a:pt x="5425" y="3045"/>
                    <a:pt x="5345" y="3090"/>
                    <a:pt x="5265" y="3062"/>
                  </a:cubicBezTo>
                  <a:cubicBezTo>
                    <a:pt x="5214" y="3045"/>
                    <a:pt x="5197" y="3085"/>
                    <a:pt x="5152" y="3073"/>
                  </a:cubicBezTo>
                  <a:cubicBezTo>
                    <a:pt x="5118" y="3068"/>
                    <a:pt x="5118" y="3102"/>
                    <a:pt x="5089" y="3107"/>
                  </a:cubicBezTo>
                  <a:cubicBezTo>
                    <a:pt x="5049" y="3124"/>
                    <a:pt x="4959" y="3193"/>
                    <a:pt x="4919" y="3124"/>
                  </a:cubicBezTo>
                  <a:cubicBezTo>
                    <a:pt x="4885" y="3090"/>
                    <a:pt x="4856" y="3130"/>
                    <a:pt x="4817" y="3090"/>
                  </a:cubicBezTo>
                  <a:cubicBezTo>
                    <a:pt x="4783" y="3062"/>
                    <a:pt x="4748" y="3090"/>
                    <a:pt x="4714" y="3096"/>
                  </a:cubicBezTo>
                  <a:cubicBezTo>
                    <a:pt x="4641" y="3107"/>
                    <a:pt x="4641" y="3107"/>
                    <a:pt x="4641" y="3107"/>
                  </a:cubicBezTo>
                  <a:cubicBezTo>
                    <a:pt x="4602" y="3113"/>
                    <a:pt x="4573" y="3073"/>
                    <a:pt x="4534" y="3068"/>
                  </a:cubicBezTo>
                  <a:cubicBezTo>
                    <a:pt x="4471" y="3056"/>
                    <a:pt x="4414" y="3102"/>
                    <a:pt x="4357" y="3102"/>
                  </a:cubicBezTo>
                  <a:cubicBezTo>
                    <a:pt x="4335" y="3102"/>
                    <a:pt x="4295" y="3073"/>
                    <a:pt x="4266" y="3068"/>
                  </a:cubicBezTo>
                  <a:cubicBezTo>
                    <a:pt x="4210" y="3056"/>
                    <a:pt x="4215" y="3102"/>
                    <a:pt x="4176" y="3102"/>
                  </a:cubicBezTo>
                  <a:cubicBezTo>
                    <a:pt x="4113" y="3113"/>
                    <a:pt x="4045" y="3130"/>
                    <a:pt x="3982" y="3119"/>
                  </a:cubicBezTo>
                  <a:cubicBezTo>
                    <a:pt x="3840" y="3102"/>
                    <a:pt x="3840" y="3102"/>
                    <a:pt x="3840" y="3102"/>
                  </a:cubicBezTo>
                  <a:cubicBezTo>
                    <a:pt x="3812" y="3096"/>
                    <a:pt x="3704" y="3278"/>
                    <a:pt x="3676" y="3306"/>
                  </a:cubicBezTo>
                  <a:cubicBezTo>
                    <a:pt x="3641" y="3340"/>
                    <a:pt x="3579" y="3318"/>
                    <a:pt x="3562" y="3386"/>
                  </a:cubicBezTo>
                  <a:cubicBezTo>
                    <a:pt x="3528" y="3437"/>
                    <a:pt x="3562" y="3431"/>
                    <a:pt x="3499" y="3437"/>
                  </a:cubicBezTo>
                  <a:cubicBezTo>
                    <a:pt x="3465" y="3437"/>
                    <a:pt x="3460" y="3482"/>
                    <a:pt x="3403" y="3471"/>
                  </a:cubicBezTo>
                  <a:cubicBezTo>
                    <a:pt x="3301" y="3454"/>
                    <a:pt x="3255" y="3408"/>
                    <a:pt x="3147" y="3465"/>
                  </a:cubicBezTo>
                  <a:cubicBezTo>
                    <a:pt x="3102" y="3494"/>
                    <a:pt x="3062" y="3511"/>
                    <a:pt x="3011" y="3522"/>
                  </a:cubicBezTo>
                  <a:cubicBezTo>
                    <a:pt x="2988" y="3522"/>
                    <a:pt x="2965" y="3539"/>
                    <a:pt x="2943" y="3551"/>
                  </a:cubicBezTo>
                  <a:cubicBezTo>
                    <a:pt x="2920" y="3562"/>
                    <a:pt x="2869" y="3562"/>
                    <a:pt x="2857" y="3585"/>
                  </a:cubicBezTo>
                  <a:cubicBezTo>
                    <a:pt x="2835" y="3624"/>
                    <a:pt x="2795" y="3636"/>
                    <a:pt x="2795" y="3687"/>
                  </a:cubicBezTo>
                  <a:cubicBezTo>
                    <a:pt x="2795" y="3727"/>
                    <a:pt x="2789" y="3721"/>
                    <a:pt x="2767" y="3744"/>
                  </a:cubicBezTo>
                  <a:cubicBezTo>
                    <a:pt x="2755" y="3755"/>
                    <a:pt x="2755" y="3772"/>
                    <a:pt x="2749" y="3783"/>
                  </a:cubicBezTo>
                  <a:cubicBezTo>
                    <a:pt x="2744" y="3801"/>
                    <a:pt x="2727" y="3812"/>
                    <a:pt x="2715" y="3829"/>
                  </a:cubicBezTo>
                  <a:cubicBezTo>
                    <a:pt x="2704" y="3840"/>
                    <a:pt x="2710" y="3869"/>
                    <a:pt x="2693" y="3880"/>
                  </a:cubicBezTo>
                  <a:cubicBezTo>
                    <a:pt x="2681" y="3891"/>
                    <a:pt x="2681" y="3925"/>
                    <a:pt x="2681" y="3954"/>
                  </a:cubicBezTo>
                  <a:lnTo>
                    <a:pt x="2681" y="3954"/>
                  </a:lnTo>
                  <a:cubicBezTo>
                    <a:pt x="2636" y="3960"/>
                    <a:pt x="2636" y="3960"/>
                    <a:pt x="2636" y="3960"/>
                  </a:cubicBezTo>
                  <a:lnTo>
                    <a:pt x="2636" y="3960"/>
                  </a:lnTo>
                  <a:cubicBezTo>
                    <a:pt x="2625" y="3943"/>
                    <a:pt x="2607" y="3931"/>
                    <a:pt x="2585" y="3925"/>
                  </a:cubicBezTo>
                  <a:cubicBezTo>
                    <a:pt x="2545" y="3925"/>
                    <a:pt x="2534" y="4033"/>
                    <a:pt x="2551" y="4056"/>
                  </a:cubicBezTo>
                  <a:cubicBezTo>
                    <a:pt x="2579" y="4102"/>
                    <a:pt x="2528" y="4130"/>
                    <a:pt x="2494" y="4136"/>
                  </a:cubicBezTo>
                  <a:cubicBezTo>
                    <a:pt x="2460" y="4141"/>
                    <a:pt x="2448" y="4158"/>
                    <a:pt x="2420" y="4170"/>
                  </a:cubicBezTo>
                  <a:cubicBezTo>
                    <a:pt x="2352" y="4215"/>
                    <a:pt x="2340" y="4147"/>
                    <a:pt x="2284" y="4136"/>
                  </a:cubicBezTo>
                  <a:cubicBezTo>
                    <a:pt x="2267" y="4124"/>
                    <a:pt x="2261" y="4107"/>
                    <a:pt x="2232" y="4113"/>
                  </a:cubicBezTo>
                  <a:cubicBezTo>
                    <a:pt x="2216" y="4119"/>
                    <a:pt x="2204" y="4113"/>
                    <a:pt x="2187" y="4096"/>
                  </a:cubicBezTo>
                  <a:cubicBezTo>
                    <a:pt x="2153" y="4073"/>
                    <a:pt x="2125" y="4090"/>
                    <a:pt x="2090" y="4051"/>
                  </a:cubicBezTo>
                  <a:cubicBezTo>
                    <a:pt x="2045" y="4005"/>
                    <a:pt x="2017" y="3897"/>
                    <a:pt x="1931" y="3925"/>
                  </a:cubicBezTo>
                  <a:cubicBezTo>
                    <a:pt x="1897" y="3937"/>
                    <a:pt x="1829" y="3925"/>
                    <a:pt x="1806" y="3903"/>
                  </a:cubicBezTo>
                  <a:cubicBezTo>
                    <a:pt x="1789" y="3886"/>
                    <a:pt x="1727" y="3778"/>
                    <a:pt x="1721" y="3755"/>
                  </a:cubicBezTo>
                  <a:cubicBezTo>
                    <a:pt x="1710" y="3755"/>
                    <a:pt x="1698" y="3761"/>
                    <a:pt x="1687" y="3761"/>
                  </a:cubicBezTo>
                  <a:cubicBezTo>
                    <a:pt x="1687" y="3749"/>
                    <a:pt x="1670" y="3715"/>
                    <a:pt x="1659" y="3698"/>
                  </a:cubicBezTo>
                  <a:cubicBezTo>
                    <a:pt x="1636" y="3653"/>
                    <a:pt x="1636" y="3653"/>
                    <a:pt x="1636" y="3653"/>
                  </a:cubicBezTo>
                  <a:cubicBezTo>
                    <a:pt x="1625" y="3624"/>
                    <a:pt x="1602" y="3602"/>
                    <a:pt x="1590" y="3573"/>
                  </a:cubicBezTo>
                  <a:cubicBezTo>
                    <a:pt x="1568" y="3511"/>
                    <a:pt x="1528" y="3460"/>
                    <a:pt x="1505" y="3397"/>
                  </a:cubicBezTo>
                  <a:cubicBezTo>
                    <a:pt x="1494" y="3363"/>
                    <a:pt x="1539" y="3420"/>
                    <a:pt x="1551" y="3420"/>
                  </a:cubicBezTo>
                  <a:cubicBezTo>
                    <a:pt x="1568" y="3420"/>
                    <a:pt x="1579" y="3403"/>
                    <a:pt x="1585" y="3386"/>
                  </a:cubicBezTo>
                  <a:cubicBezTo>
                    <a:pt x="1608" y="3363"/>
                    <a:pt x="1596" y="3329"/>
                    <a:pt x="1562" y="3318"/>
                  </a:cubicBezTo>
                  <a:cubicBezTo>
                    <a:pt x="1511" y="3306"/>
                    <a:pt x="1534" y="3284"/>
                    <a:pt x="1494" y="3266"/>
                  </a:cubicBezTo>
                  <a:cubicBezTo>
                    <a:pt x="1466" y="3249"/>
                    <a:pt x="1437" y="3249"/>
                    <a:pt x="1409" y="3249"/>
                  </a:cubicBezTo>
                  <a:cubicBezTo>
                    <a:pt x="1369" y="3244"/>
                    <a:pt x="1392" y="3204"/>
                    <a:pt x="1380" y="3181"/>
                  </a:cubicBezTo>
                  <a:cubicBezTo>
                    <a:pt x="1363" y="3147"/>
                    <a:pt x="1312" y="3090"/>
                    <a:pt x="1352" y="3073"/>
                  </a:cubicBezTo>
                  <a:cubicBezTo>
                    <a:pt x="1375" y="3062"/>
                    <a:pt x="1392" y="3045"/>
                    <a:pt x="1409" y="3028"/>
                  </a:cubicBezTo>
                  <a:cubicBezTo>
                    <a:pt x="1426" y="3005"/>
                    <a:pt x="1397" y="2999"/>
                    <a:pt x="1386" y="2982"/>
                  </a:cubicBezTo>
                  <a:cubicBezTo>
                    <a:pt x="1375" y="2960"/>
                    <a:pt x="1358" y="2937"/>
                    <a:pt x="1352" y="2914"/>
                  </a:cubicBezTo>
                  <a:cubicBezTo>
                    <a:pt x="1329" y="2852"/>
                    <a:pt x="1329" y="2852"/>
                    <a:pt x="1329" y="2852"/>
                  </a:cubicBezTo>
                  <a:cubicBezTo>
                    <a:pt x="1301" y="2795"/>
                    <a:pt x="1301" y="2795"/>
                    <a:pt x="1301" y="2795"/>
                  </a:cubicBezTo>
                  <a:cubicBezTo>
                    <a:pt x="1272" y="2755"/>
                    <a:pt x="1244" y="2727"/>
                    <a:pt x="1204" y="2698"/>
                  </a:cubicBezTo>
                  <a:cubicBezTo>
                    <a:pt x="1119" y="2636"/>
                    <a:pt x="1028" y="2568"/>
                    <a:pt x="937" y="2528"/>
                  </a:cubicBezTo>
                  <a:cubicBezTo>
                    <a:pt x="892" y="2511"/>
                    <a:pt x="812" y="2454"/>
                    <a:pt x="772" y="2454"/>
                  </a:cubicBezTo>
                  <a:cubicBezTo>
                    <a:pt x="687" y="2431"/>
                    <a:pt x="625" y="2369"/>
                    <a:pt x="534" y="2363"/>
                  </a:cubicBezTo>
                  <a:cubicBezTo>
                    <a:pt x="443" y="2352"/>
                    <a:pt x="352" y="2369"/>
                    <a:pt x="261" y="2386"/>
                  </a:cubicBezTo>
                  <a:cubicBezTo>
                    <a:pt x="233" y="2397"/>
                    <a:pt x="187" y="2426"/>
                    <a:pt x="147" y="2431"/>
                  </a:cubicBezTo>
                  <a:lnTo>
                    <a:pt x="147" y="2431"/>
                  </a:lnTo>
                  <a:cubicBezTo>
                    <a:pt x="142" y="2414"/>
                    <a:pt x="136" y="2392"/>
                    <a:pt x="136" y="2375"/>
                  </a:cubicBezTo>
                  <a:cubicBezTo>
                    <a:pt x="136" y="2369"/>
                    <a:pt x="136" y="2363"/>
                    <a:pt x="136" y="2357"/>
                  </a:cubicBezTo>
                  <a:cubicBezTo>
                    <a:pt x="130" y="2352"/>
                    <a:pt x="119" y="2329"/>
                    <a:pt x="113" y="2323"/>
                  </a:cubicBezTo>
                  <a:cubicBezTo>
                    <a:pt x="102" y="2306"/>
                    <a:pt x="119" y="2272"/>
                    <a:pt x="119" y="2249"/>
                  </a:cubicBezTo>
                  <a:cubicBezTo>
                    <a:pt x="119" y="2215"/>
                    <a:pt x="96" y="2187"/>
                    <a:pt x="96" y="2153"/>
                  </a:cubicBezTo>
                  <a:cubicBezTo>
                    <a:pt x="96" y="2130"/>
                    <a:pt x="108" y="2113"/>
                    <a:pt x="102" y="2090"/>
                  </a:cubicBezTo>
                  <a:cubicBezTo>
                    <a:pt x="96" y="2068"/>
                    <a:pt x="73" y="2073"/>
                    <a:pt x="79" y="2045"/>
                  </a:cubicBezTo>
                  <a:cubicBezTo>
                    <a:pt x="85" y="2022"/>
                    <a:pt x="79" y="2005"/>
                    <a:pt x="73" y="1983"/>
                  </a:cubicBezTo>
                  <a:cubicBezTo>
                    <a:pt x="68" y="1954"/>
                    <a:pt x="68" y="1937"/>
                    <a:pt x="51" y="1914"/>
                  </a:cubicBezTo>
                  <a:cubicBezTo>
                    <a:pt x="39" y="1903"/>
                    <a:pt x="11" y="1869"/>
                    <a:pt x="0" y="1857"/>
                  </a:cubicBezTo>
                  <a:cubicBezTo>
                    <a:pt x="5" y="1840"/>
                    <a:pt x="11" y="1806"/>
                    <a:pt x="22" y="1795"/>
                  </a:cubicBezTo>
                  <a:cubicBezTo>
                    <a:pt x="22" y="1789"/>
                    <a:pt x="28" y="1778"/>
                    <a:pt x="28" y="1767"/>
                  </a:cubicBezTo>
                  <a:cubicBezTo>
                    <a:pt x="17" y="1733"/>
                    <a:pt x="45" y="1744"/>
                    <a:pt x="57" y="1721"/>
                  </a:cubicBezTo>
                  <a:cubicBezTo>
                    <a:pt x="62" y="1704"/>
                    <a:pt x="73" y="1687"/>
                    <a:pt x="79" y="1676"/>
                  </a:cubicBezTo>
                  <a:cubicBezTo>
                    <a:pt x="91" y="1659"/>
                    <a:pt x="96" y="1630"/>
                    <a:pt x="91" y="1608"/>
                  </a:cubicBezTo>
                  <a:cubicBezTo>
                    <a:pt x="96" y="1579"/>
                    <a:pt x="136" y="1556"/>
                    <a:pt x="130" y="1528"/>
                  </a:cubicBezTo>
                  <a:cubicBezTo>
                    <a:pt x="119" y="1494"/>
                    <a:pt x="153" y="1505"/>
                    <a:pt x="164" y="1488"/>
                  </a:cubicBezTo>
                  <a:cubicBezTo>
                    <a:pt x="176" y="1477"/>
                    <a:pt x="187" y="1466"/>
                    <a:pt x="199" y="1454"/>
                  </a:cubicBezTo>
                  <a:cubicBezTo>
                    <a:pt x="250" y="1414"/>
                    <a:pt x="295" y="1375"/>
                    <a:pt x="289" y="1306"/>
                  </a:cubicBezTo>
                  <a:cubicBezTo>
                    <a:pt x="289" y="1284"/>
                    <a:pt x="341" y="1233"/>
                    <a:pt x="335" y="1193"/>
                  </a:cubicBezTo>
                  <a:cubicBezTo>
                    <a:pt x="329" y="1170"/>
                    <a:pt x="312" y="1159"/>
                    <a:pt x="346" y="1153"/>
                  </a:cubicBezTo>
                  <a:cubicBezTo>
                    <a:pt x="369" y="1147"/>
                    <a:pt x="403" y="1130"/>
                    <a:pt x="414" y="1136"/>
                  </a:cubicBezTo>
                  <a:cubicBezTo>
                    <a:pt x="431" y="1147"/>
                    <a:pt x="494" y="1142"/>
                    <a:pt x="483" y="1113"/>
                  </a:cubicBezTo>
                  <a:cubicBezTo>
                    <a:pt x="488" y="1090"/>
                    <a:pt x="483" y="1079"/>
                    <a:pt x="511" y="1074"/>
                  </a:cubicBezTo>
                  <a:cubicBezTo>
                    <a:pt x="522" y="1074"/>
                    <a:pt x="551" y="1085"/>
                    <a:pt x="562" y="1096"/>
                  </a:cubicBezTo>
                  <a:cubicBezTo>
                    <a:pt x="573" y="1102"/>
                    <a:pt x="573" y="1119"/>
                    <a:pt x="596" y="1113"/>
                  </a:cubicBezTo>
                  <a:cubicBezTo>
                    <a:pt x="647" y="1096"/>
                    <a:pt x="653" y="1051"/>
                    <a:pt x="653" y="994"/>
                  </a:cubicBezTo>
                  <a:cubicBezTo>
                    <a:pt x="653" y="971"/>
                    <a:pt x="664" y="977"/>
                    <a:pt x="676" y="966"/>
                  </a:cubicBezTo>
                  <a:cubicBezTo>
                    <a:pt x="698" y="931"/>
                    <a:pt x="676" y="892"/>
                    <a:pt x="687" y="869"/>
                  </a:cubicBezTo>
                  <a:cubicBezTo>
                    <a:pt x="693" y="858"/>
                    <a:pt x="727" y="824"/>
                    <a:pt x="721" y="818"/>
                  </a:cubicBezTo>
                  <a:lnTo>
                    <a:pt x="721" y="818"/>
                  </a:lnTo>
                  <a:cubicBezTo>
                    <a:pt x="772" y="829"/>
                    <a:pt x="772" y="829"/>
                    <a:pt x="772" y="829"/>
                  </a:cubicBezTo>
                  <a:cubicBezTo>
                    <a:pt x="795" y="858"/>
                    <a:pt x="829" y="863"/>
                    <a:pt x="863" y="863"/>
                  </a:cubicBezTo>
                  <a:cubicBezTo>
                    <a:pt x="943" y="869"/>
                    <a:pt x="829" y="914"/>
                    <a:pt x="869" y="960"/>
                  </a:cubicBezTo>
                  <a:cubicBezTo>
                    <a:pt x="880" y="971"/>
                    <a:pt x="903" y="954"/>
                    <a:pt x="920" y="966"/>
                  </a:cubicBezTo>
                  <a:cubicBezTo>
                    <a:pt x="960" y="1005"/>
                    <a:pt x="948" y="994"/>
                    <a:pt x="1011" y="994"/>
                  </a:cubicBezTo>
                  <a:cubicBezTo>
                    <a:pt x="1034" y="994"/>
                    <a:pt x="1068" y="977"/>
                    <a:pt x="1090" y="983"/>
                  </a:cubicBezTo>
                  <a:cubicBezTo>
                    <a:pt x="1102" y="988"/>
                    <a:pt x="1147" y="1028"/>
                    <a:pt x="1147" y="1045"/>
                  </a:cubicBezTo>
                  <a:cubicBezTo>
                    <a:pt x="1147" y="1113"/>
                    <a:pt x="1153" y="1085"/>
                    <a:pt x="1204" y="1096"/>
                  </a:cubicBezTo>
                  <a:cubicBezTo>
                    <a:pt x="1216" y="1102"/>
                    <a:pt x="1284" y="1130"/>
                    <a:pt x="1284" y="1125"/>
                  </a:cubicBezTo>
                  <a:cubicBezTo>
                    <a:pt x="1306" y="1074"/>
                    <a:pt x="1306" y="1074"/>
                    <a:pt x="1306" y="1074"/>
                  </a:cubicBezTo>
                  <a:cubicBezTo>
                    <a:pt x="1318" y="1051"/>
                    <a:pt x="1306" y="1028"/>
                    <a:pt x="1340" y="1051"/>
                  </a:cubicBezTo>
                  <a:cubicBezTo>
                    <a:pt x="1386" y="1079"/>
                    <a:pt x="1403" y="1039"/>
                    <a:pt x="1420" y="1108"/>
                  </a:cubicBezTo>
                  <a:cubicBezTo>
                    <a:pt x="1420" y="1125"/>
                    <a:pt x="1466" y="1170"/>
                    <a:pt x="1482" y="1176"/>
                  </a:cubicBezTo>
                  <a:cubicBezTo>
                    <a:pt x="1505" y="1181"/>
                    <a:pt x="1528" y="1170"/>
                    <a:pt x="1551" y="1187"/>
                  </a:cubicBezTo>
                  <a:cubicBezTo>
                    <a:pt x="1568" y="1198"/>
                    <a:pt x="1579" y="1198"/>
                    <a:pt x="1602" y="1198"/>
                  </a:cubicBezTo>
                  <a:cubicBezTo>
                    <a:pt x="1625" y="1198"/>
                    <a:pt x="1630" y="1233"/>
                    <a:pt x="1653" y="1221"/>
                  </a:cubicBezTo>
                  <a:cubicBezTo>
                    <a:pt x="1681" y="1210"/>
                    <a:pt x="1710" y="1176"/>
                    <a:pt x="1744" y="1164"/>
                  </a:cubicBezTo>
                  <a:cubicBezTo>
                    <a:pt x="1789" y="1153"/>
                    <a:pt x="1840" y="1153"/>
                    <a:pt x="1886" y="1142"/>
                  </a:cubicBezTo>
                  <a:cubicBezTo>
                    <a:pt x="1943" y="1119"/>
                    <a:pt x="1914" y="1108"/>
                    <a:pt x="1948" y="1074"/>
                  </a:cubicBezTo>
                  <a:cubicBezTo>
                    <a:pt x="1994" y="1028"/>
                    <a:pt x="1937" y="1011"/>
                    <a:pt x="1954" y="983"/>
                  </a:cubicBezTo>
                  <a:cubicBezTo>
                    <a:pt x="1971" y="954"/>
                    <a:pt x="2005" y="943"/>
                    <a:pt x="2017" y="914"/>
                  </a:cubicBezTo>
                  <a:cubicBezTo>
                    <a:pt x="2028" y="863"/>
                    <a:pt x="2108" y="875"/>
                    <a:pt x="2142" y="858"/>
                  </a:cubicBezTo>
                  <a:cubicBezTo>
                    <a:pt x="2238" y="801"/>
                    <a:pt x="2272" y="909"/>
                    <a:pt x="2193" y="920"/>
                  </a:cubicBezTo>
                  <a:cubicBezTo>
                    <a:pt x="2164" y="926"/>
                    <a:pt x="2193" y="1000"/>
                    <a:pt x="2210" y="1011"/>
                  </a:cubicBezTo>
                  <a:cubicBezTo>
                    <a:pt x="2244" y="1028"/>
                    <a:pt x="2295" y="943"/>
                    <a:pt x="2329" y="931"/>
                  </a:cubicBezTo>
                  <a:cubicBezTo>
                    <a:pt x="2346" y="931"/>
                    <a:pt x="2357" y="931"/>
                    <a:pt x="2375" y="931"/>
                  </a:cubicBezTo>
                  <a:cubicBezTo>
                    <a:pt x="2386" y="926"/>
                    <a:pt x="2420" y="897"/>
                    <a:pt x="2426" y="886"/>
                  </a:cubicBezTo>
                  <a:cubicBezTo>
                    <a:pt x="2431" y="869"/>
                    <a:pt x="2426" y="863"/>
                    <a:pt x="2426" y="846"/>
                  </a:cubicBezTo>
                  <a:cubicBezTo>
                    <a:pt x="2426" y="829"/>
                    <a:pt x="2448" y="818"/>
                    <a:pt x="2454" y="789"/>
                  </a:cubicBezTo>
                  <a:cubicBezTo>
                    <a:pt x="2454" y="738"/>
                    <a:pt x="2420" y="710"/>
                    <a:pt x="2420" y="670"/>
                  </a:cubicBezTo>
                  <a:cubicBezTo>
                    <a:pt x="2420" y="647"/>
                    <a:pt x="2409" y="647"/>
                    <a:pt x="2397" y="636"/>
                  </a:cubicBezTo>
                  <a:cubicBezTo>
                    <a:pt x="2380" y="625"/>
                    <a:pt x="2403" y="585"/>
                    <a:pt x="2397" y="568"/>
                  </a:cubicBezTo>
                  <a:cubicBezTo>
                    <a:pt x="2397" y="551"/>
                    <a:pt x="2380" y="545"/>
                    <a:pt x="2380" y="528"/>
                  </a:cubicBezTo>
                  <a:cubicBezTo>
                    <a:pt x="2380" y="505"/>
                    <a:pt x="2397" y="460"/>
                    <a:pt x="2414" y="443"/>
                  </a:cubicBezTo>
                  <a:cubicBezTo>
                    <a:pt x="2443" y="409"/>
                    <a:pt x="2477" y="449"/>
                    <a:pt x="2499" y="415"/>
                  </a:cubicBezTo>
                  <a:cubicBezTo>
                    <a:pt x="2522" y="392"/>
                    <a:pt x="2517" y="369"/>
                    <a:pt x="2551" y="346"/>
                  </a:cubicBezTo>
                  <a:cubicBezTo>
                    <a:pt x="2579" y="329"/>
                    <a:pt x="2630" y="216"/>
                    <a:pt x="2653" y="221"/>
                  </a:cubicBezTo>
                  <a:cubicBezTo>
                    <a:pt x="2710" y="238"/>
                    <a:pt x="2704" y="210"/>
                    <a:pt x="2749" y="176"/>
                  </a:cubicBezTo>
                  <a:cubicBezTo>
                    <a:pt x="2778" y="159"/>
                    <a:pt x="2801" y="119"/>
                    <a:pt x="2829" y="108"/>
                  </a:cubicBezTo>
                  <a:cubicBezTo>
                    <a:pt x="2846" y="96"/>
                    <a:pt x="2875" y="108"/>
                    <a:pt x="2875" y="74"/>
                  </a:cubicBezTo>
                  <a:cubicBezTo>
                    <a:pt x="2875" y="5"/>
                    <a:pt x="2863" y="28"/>
                    <a:pt x="2920" y="17"/>
                  </a:cubicBezTo>
                  <a:cubicBezTo>
                    <a:pt x="2971" y="11"/>
                    <a:pt x="2960" y="45"/>
                    <a:pt x="3022" y="5"/>
                  </a:cubicBezTo>
                  <a:cubicBezTo>
                    <a:pt x="3073" y="0"/>
                    <a:pt x="3073" y="0"/>
                    <a:pt x="3073" y="0"/>
                  </a:cubicBezTo>
                </a:path>
              </a:pathLst>
            </a:custGeom>
            <a:solidFill>
              <a:schemeClr val="accent2"/>
            </a:solid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6" name="Freeform 163"/>
            <p:cNvSpPr>
              <a:spLocks noChangeArrowheads="1"/>
            </p:cNvSpPr>
            <p:nvPr/>
          </p:nvSpPr>
          <p:spPr bwMode="auto">
            <a:xfrm>
              <a:off x="20634696" y="7231882"/>
              <a:ext cx="2638446" cy="1586221"/>
            </a:xfrm>
            <a:custGeom>
              <a:avLst/>
              <a:gdLst>
                <a:gd name="T0" fmla="*/ 3528 w 3813"/>
                <a:gd name="T1" fmla="*/ 6 h 2295"/>
                <a:gd name="T2" fmla="*/ 3210 w 3813"/>
                <a:gd name="T3" fmla="*/ 62 h 2295"/>
                <a:gd name="T4" fmla="*/ 3216 w 3813"/>
                <a:gd name="T5" fmla="*/ 142 h 2295"/>
                <a:gd name="T6" fmla="*/ 3312 w 3813"/>
                <a:gd name="T7" fmla="*/ 267 h 2295"/>
                <a:gd name="T8" fmla="*/ 3653 w 3813"/>
                <a:gd name="T9" fmla="*/ 392 h 2295"/>
                <a:gd name="T10" fmla="*/ 3750 w 3813"/>
                <a:gd name="T11" fmla="*/ 136 h 2295"/>
                <a:gd name="T12" fmla="*/ 3580 w 3813"/>
                <a:gd name="T13" fmla="*/ 45 h 2295"/>
                <a:gd name="T14" fmla="*/ 3528 w 3813"/>
                <a:gd name="T15" fmla="*/ 6 h 2295"/>
                <a:gd name="T16" fmla="*/ 1784 w 3813"/>
                <a:gd name="T17" fmla="*/ 494 h 2295"/>
                <a:gd name="T18" fmla="*/ 1637 w 3813"/>
                <a:gd name="T19" fmla="*/ 619 h 2295"/>
                <a:gd name="T20" fmla="*/ 1443 w 3813"/>
                <a:gd name="T21" fmla="*/ 761 h 2295"/>
                <a:gd name="T22" fmla="*/ 1477 w 3813"/>
                <a:gd name="T23" fmla="*/ 897 h 2295"/>
                <a:gd name="T24" fmla="*/ 1534 w 3813"/>
                <a:gd name="T25" fmla="*/ 936 h 2295"/>
                <a:gd name="T26" fmla="*/ 1676 w 3813"/>
                <a:gd name="T27" fmla="*/ 885 h 2295"/>
                <a:gd name="T28" fmla="*/ 1722 w 3813"/>
                <a:gd name="T29" fmla="*/ 857 h 2295"/>
                <a:gd name="T30" fmla="*/ 1761 w 3813"/>
                <a:gd name="T31" fmla="*/ 829 h 2295"/>
                <a:gd name="T32" fmla="*/ 1869 w 3813"/>
                <a:gd name="T33" fmla="*/ 982 h 2295"/>
                <a:gd name="T34" fmla="*/ 1938 w 3813"/>
                <a:gd name="T35" fmla="*/ 1141 h 2295"/>
                <a:gd name="T36" fmla="*/ 2102 w 3813"/>
                <a:gd name="T37" fmla="*/ 1158 h 2295"/>
                <a:gd name="T38" fmla="*/ 2199 w 3813"/>
                <a:gd name="T39" fmla="*/ 1226 h 2295"/>
                <a:gd name="T40" fmla="*/ 2364 w 3813"/>
                <a:gd name="T41" fmla="*/ 1237 h 2295"/>
                <a:gd name="T42" fmla="*/ 2466 w 3813"/>
                <a:gd name="T43" fmla="*/ 1164 h 2295"/>
                <a:gd name="T44" fmla="*/ 2625 w 3813"/>
                <a:gd name="T45" fmla="*/ 874 h 2295"/>
                <a:gd name="T46" fmla="*/ 2693 w 3813"/>
                <a:gd name="T47" fmla="*/ 761 h 2295"/>
                <a:gd name="T48" fmla="*/ 2779 w 3813"/>
                <a:gd name="T49" fmla="*/ 574 h 2295"/>
                <a:gd name="T50" fmla="*/ 2563 w 3813"/>
                <a:gd name="T51" fmla="*/ 551 h 2295"/>
                <a:gd name="T52" fmla="*/ 2369 w 3813"/>
                <a:gd name="T53" fmla="*/ 460 h 2295"/>
                <a:gd name="T54" fmla="*/ 2432 w 3813"/>
                <a:gd name="T55" fmla="*/ 363 h 2295"/>
                <a:gd name="T56" fmla="*/ 2364 w 3813"/>
                <a:gd name="T57" fmla="*/ 352 h 2295"/>
                <a:gd name="T58" fmla="*/ 2392 w 3813"/>
                <a:gd name="T59" fmla="*/ 261 h 2295"/>
                <a:gd name="T60" fmla="*/ 2375 w 3813"/>
                <a:gd name="T61" fmla="*/ 221 h 2295"/>
                <a:gd name="T62" fmla="*/ 2199 w 3813"/>
                <a:gd name="T63" fmla="*/ 278 h 2295"/>
                <a:gd name="T64" fmla="*/ 2046 w 3813"/>
                <a:gd name="T65" fmla="*/ 329 h 2295"/>
                <a:gd name="T66" fmla="*/ 1932 w 3813"/>
                <a:gd name="T67" fmla="*/ 381 h 2295"/>
                <a:gd name="T68" fmla="*/ 1784 w 3813"/>
                <a:gd name="T69" fmla="*/ 494 h 2295"/>
                <a:gd name="T70" fmla="*/ 239 w 3813"/>
                <a:gd name="T71" fmla="*/ 1919 h 2295"/>
                <a:gd name="T72" fmla="*/ 426 w 3813"/>
                <a:gd name="T73" fmla="*/ 1749 h 2295"/>
                <a:gd name="T74" fmla="*/ 472 w 3813"/>
                <a:gd name="T75" fmla="*/ 1618 h 2295"/>
                <a:gd name="T76" fmla="*/ 404 w 3813"/>
                <a:gd name="T77" fmla="*/ 1550 h 2295"/>
                <a:gd name="T78" fmla="*/ 244 w 3813"/>
                <a:gd name="T79" fmla="*/ 1612 h 2295"/>
                <a:gd name="T80" fmla="*/ 108 w 3813"/>
                <a:gd name="T81" fmla="*/ 1749 h 2295"/>
                <a:gd name="T82" fmla="*/ 34 w 3813"/>
                <a:gd name="T83" fmla="*/ 1834 h 2295"/>
                <a:gd name="T84" fmla="*/ 74 w 3813"/>
                <a:gd name="T85" fmla="*/ 1914 h 2295"/>
                <a:gd name="T86" fmla="*/ 171 w 3813"/>
                <a:gd name="T87" fmla="*/ 1942 h 2295"/>
                <a:gd name="T88" fmla="*/ 216 w 3813"/>
                <a:gd name="T89" fmla="*/ 1982 h 2295"/>
                <a:gd name="T90" fmla="*/ 256 w 3813"/>
                <a:gd name="T91" fmla="*/ 1987 h 2295"/>
                <a:gd name="T92" fmla="*/ 239 w 3813"/>
                <a:gd name="T93" fmla="*/ 1919 h 2295"/>
                <a:gd name="T94" fmla="*/ 392 w 3813"/>
                <a:gd name="T95" fmla="*/ 2243 h 2295"/>
                <a:gd name="T96" fmla="*/ 313 w 3813"/>
                <a:gd name="T97" fmla="*/ 2175 h 2295"/>
                <a:gd name="T98" fmla="*/ 228 w 3813"/>
                <a:gd name="T99" fmla="*/ 2175 h 2295"/>
                <a:gd name="T100" fmla="*/ 233 w 3813"/>
                <a:gd name="T101" fmla="*/ 2294 h 2295"/>
                <a:gd name="T102" fmla="*/ 284 w 3813"/>
                <a:gd name="T103" fmla="*/ 2232 h 2295"/>
                <a:gd name="T104" fmla="*/ 409 w 3813"/>
                <a:gd name="T105" fmla="*/ 2277 h 2295"/>
                <a:gd name="T106" fmla="*/ 455 w 3813"/>
                <a:gd name="T107" fmla="*/ 2271 h 2295"/>
                <a:gd name="T108" fmla="*/ 421 w 3813"/>
                <a:gd name="T109" fmla="*/ 2237 h 2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13" h="2295">
                  <a:moveTo>
                    <a:pt x="3528" y="6"/>
                  </a:moveTo>
                  <a:lnTo>
                    <a:pt x="3528" y="6"/>
                  </a:lnTo>
                  <a:cubicBezTo>
                    <a:pt x="3500" y="62"/>
                    <a:pt x="3477" y="34"/>
                    <a:pt x="3415" y="45"/>
                  </a:cubicBezTo>
                  <a:cubicBezTo>
                    <a:pt x="3364" y="51"/>
                    <a:pt x="3256" y="34"/>
                    <a:pt x="3210" y="62"/>
                  </a:cubicBezTo>
                  <a:cubicBezTo>
                    <a:pt x="3199" y="62"/>
                    <a:pt x="3176" y="102"/>
                    <a:pt x="3176" y="108"/>
                  </a:cubicBezTo>
                  <a:cubicBezTo>
                    <a:pt x="3159" y="153"/>
                    <a:pt x="3188" y="142"/>
                    <a:pt x="3216" y="142"/>
                  </a:cubicBezTo>
                  <a:cubicBezTo>
                    <a:pt x="3216" y="176"/>
                    <a:pt x="3216" y="221"/>
                    <a:pt x="3205" y="256"/>
                  </a:cubicBezTo>
                  <a:cubicBezTo>
                    <a:pt x="3199" y="284"/>
                    <a:pt x="3296" y="273"/>
                    <a:pt x="3312" y="267"/>
                  </a:cubicBezTo>
                  <a:cubicBezTo>
                    <a:pt x="3358" y="261"/>
                    <a:pt x="3398" y="244"/>
                    <a:pt x="3443" y="267"/>
                  </a:cubicBezTo>
                  <a:cubicBezTo>
                    <a:pt x="3517" y="301"/>
                    <a:pt x="3580" y="363"/>
                    <a:pt x="3653" y="392"/>
                  </a:cubicBezTo>
                  <a:cubicBezTo>
                    <a:pt x="3744" y="437"/>
                    <a:pt x="3812" y="494"/>
                    <a:pt x="3807" y="347"/>
                  </a:cubicBezTo>
                  <a:cubicBezTo>
                    <a:pt x="3801" y="273"/>
                    <a:pt x="3767" y="199"/>
                    <a:pt x="3750" y="136"/>
                  </a:cubicBezTo>
                  <a:cubicBezTo>
                    <a:pt x="3710" y="136"/>
                    <a:pt x="3642" y="102"/>
                    <a:pt x="3636" y="68"/>
                  </a:cubicBezTo>
                  <a:cubicBezTo>
                    <a:pt x="3625" y="17"/>
                    <a:pt x="3614" y="23"/>
                    <a:pt x="3580" y="45"/>
                  </a:cubicBezTo>
                  <a:cubicBezTo>
                    <a:pt x="3528" y="68"/>
                    <a:pt x="3562" y="11"/>
                    <a:pt x="3540" y="0"/>
                  </a:cubicBezTo>
                  <a:cubicBezTo>
                    <a:pt x="3528" y="6"/>
                    <a:pt x="3528" y="6"/>
                    <a:pt x="3528" y="6"/>
                  </a:cubicBezTo>
                  <a:close/>
                  <a:moveTo>
                    <a:pt x="1784" y="494"/>
                  </a:moveTo>
                  <a:lnTo>
                    <a:pt x="1784" y="494"/>
                  </a:lnTo>
                  <a:cubicBezTo>
                    <a:pt x="1756" y="517"/>
                    <a:pt x="1722" y="568"/>
                    <a:pt x="1693" y="596"/>
                  </a:cubicBezTo>
                  <a:cubicBezTo>
                    <a:pt x="1676" y="608"/>
                    <a:pt x="1659" y="613"/>
                    <a:pt x="1637" y="619"/>
                  </a:cubicBezTo>
                  <a:cubicBezTo>
                    <a:pt x="1602" y="625"/>
                    <a:pt x="1563" y="670"/>
                    <a:pt x="1534" y="693"/>
                  </a:cubicBezTo>
                  <a:cubicBezTo>
                    <a:pt x="1443" y="761"/>
                    <a:pt x="1443" y="761"/>
                    <a:pt x="1443" y="761"/>
                  </a:cubicBezTo>
                  <a:cubicBezTo>
                    <a:pt x="1375" y="801"/>
                    <a:pt x="1375" y="801"/>
                    <a:pt x="1375" y="801"/>
                  </a:cubicBezTo>
                  <a:cubicBezTo>
                    <a:pt x="1364" y="807"/>
                    <a:pt x="1455" y="897"/>
                    <a:pt x="1477" y="897"/>
                  </a:cubicBezTo>
                  <a:cubicBezTo>
                    <a:pt x="1489" y="897"/>
                    <a:pt x="1534" y="891"/>
                    <a:pt x="1546" y="902"/>
                  </a:cubicBezTo>
                  <a:cubicBezTo>
                    <a:pt x="1546" y="902"/>
                    <a:pt x="1534" y="925"/>
                    <a:pt x="1534" y="936"/>
                  </a:cubicBezTo>
                  <a:cubicBezTo>
                    <a:pt x="1540" y="965"/>
                    <a:pt x="1614" y="1021"/>
                    <a:pt x="1631" y="970"/>
                  </a:cubicBezTo>
                  <a:cubicBezTo>
                    <a:pt x="1642" y="948"/>
                    <a:pt x="1653" y="897"/>
                    <a:pt x="1676" y="885"/>
                  </a:cubicBezTo>
                  <a:cubicBezTo>
                    <a:pt x="1688" y="879"/>
                    <a:pt x="1693" y="885"/>
                    <a:pt x="1705" y="879"/>
                  </a:cubicBezTo>
                  <a:cubicBezTo>
                    <a:pt x="1710" y="879"/>
                    <a:pt x="1716" y="857"/>
                    <a:pt x="1722" y="857"/>
                  </a:cubicBezTo>
                  <a:cubicBezTo>
                    <a:pt x="1722" y="852"/>
                    <a:pt x="1739" y="868"/>
                    <a:pt x="1744" y="862"/>
                  </a:cubicBezTo>
                  <a:cubicBezTo>
                    <a:pt x="1750" y="852"/>
                    <a:pt x="1756" y="835"/>
                    <a:pt x="1761" y="829"/>
                  </a:cubicBezTo>
                  <a:cubicBezTo>
                    <a:pt x="1790" y="824"/>
                    <a:pt x="1858" y="879"/>
                    <a:pt x="1875" y="897"/>
                  </a:cubicBezTo>
                  <a:cubicBezTo>
                    <a:pt x="1903" y="919"/>
                    <a:pt x="1869" y="953"/>
                    <a:pt x="1869" y="982"/>
                  </a:cubicBezTo>
                  <a:cubicBezTo>
                    <a:pt x="1869" y="1005"/>
                    <a:pt x="1903" y="1016"/>
                    <a:pt x="1892" y="1044"/>
                  </a:cubicBezTo>
                  <a:cubicBezTo>
                    <a:pt x="1881" y="1078"/>
                    <a:pt x="1909" y="1118"/>
                    <a:pt x="1938" y="1141"/>
                  </a:cubicBezTo>
                  <a:cubicBezTo>
                    <a:pt x="1966" y="1169"/>
                    <a:pt x="2023" y="1158"/>
                    <a:pt x="2063" y="1158"/>
                  </a:cubicBezTo>
                  <a:cubicBezTo>
                    <a:pt x="2085" y="1158"/>
                    <a:pt x="2085" y="1169"/>
                    <a:pt x="2102" y="1158"/>
                  </a:cubicBezTo>
                  <a:cubicBezTo>
                    <a:pt x="2137" y="1147"/>
                    <a:pt x="2142" y="1141"/>
                    <a:pt x="2171" y="1169"/>
                  </a:cubicBezTo>
                  <a:cubicBezTo>
                    <a:pt x="2188" y="1186"/>
                    <a:pt x="2171" y="1220"/>
                    <a:pt x="2199" y="1226"/>
                  </a:cubicBezTo>
                  <a:cubicBezTo>
                    <a:pt x="2222" y="1232"/>
                    <a:pt x="2250" y="1294"/>
                    <a:pt x="2273" y="1311"/>
                  </a:cubicBezTo>
                  <a:cubicBezTo>
                    <a:pt x="2290" y="1323"/>
                    <a:pt x="2347" y="1249"/>
                    <a:pt x="2364" y="1237"/>
                  </a:cubicBezTo>
                  <a:cubicBezTo>
                    <a:pt x="2375" y="1226"/>
                    <a:pt x="2432" y="1203"/>
                    <a:pt x="2432" y="1198"/>
                  </a:cubicBezTo>
                  <a:cubicBezTo>
                    <a:pt x="2438" y="1175"/>
                    <a:pt x="2443" y="1169"/>
                    <a:pt x="2466" y="1164"/>
                  </a:cubicBezTo>
                  <a:cubicBezTo>
                    <a:pt x="2529" y="1141"/>
                    <a:pt x="2534" y="1039"/>
                    <a:pt x="2551" y="987"/>
                  </a:cubicBezTo>
                  <a:cubicBezTo>
                    <a:pt x="2574" y="953"/>
                    <a:pt x="2591" y="897"/>
                    <a:pt x="2625" y="874"/>
                  </a:cubicBezTo>
                  <a:cubicBezTo>
                    <a:pt x="2648" y="852"/>
                    <a:pt x="2665" y="829"/>
                    <a:pt x="2688" y="818"/>
                  </a:cubicBezTo>
                  <a:cubicBezTo>
                    <a:pt x="2722" y="801"/>
                    <a:pt x="2676" y="790"/>
                    <a:pt x="2693" y="761"/>
                  </a:cubicBezTo>
                  <a:cubicBezTo>
                    <a:pt x="2705" y="727"/>
                    <a:pt x="2767" y="710"/>
                    <a:pt x="2767" y="659"/>
                  </a:cubicBezTo>
                  <a:cubicBezTo>
                    <a:pt x="2767" y="636"/>
                    <a:pt x="2790" y="585"/>
                    <a:pt x="2779" y="574"/>
                  </a:cubicBezTo>
                  <a:cubicBezTo>
                    <a:pt x="2739" y="540"/>
                    <a:pt x="2676" y="494"/>
                    <a:pt x="2619" y="483"/>
                  </a:cubicBezTo>
                  <a:cubicBezTo>
                    <a:pt x="2614" y="483"/>
                    <a:pt x="2580" y="540"/>
                    <a:pt x="2563" y="551"/>
                  </a:cubicBezTo>
                  <a:cubicBezTo>
                    <a:pt x="2517" y="585"/>
                    <a:pt x="2466" y="562"/>
                    <a:pt x="2426" y="534"/>
                  </a:cubicBezTo>
                  <a:cubicBezTo>
                    <a:pt x="2421" y="517"/>
                    <a:pt x="2387" y="471"/>
                    <a:pt x="2369" y="460"/>
                  </a:cubicBezTo>
                  <a:cubicBezTo>
                    <a:pt x="2324" y="420"/>
                    <a:pt x="2403" y="420"/>
                    <a:pt x="2426" y="403"/>
                  </a:cubicBezTo>
                  <a:cubicBezTo>
                    <a:pt x="2443" y="386"/>
                    <a:pt x="2443" y="375"/>
                    <a:pt x="2432" y="363"/>
                  </a:cubicBezTo>
                  <a:cubicBezTo>
                    <a:pt x="2421" y="347"/>
                    <a:pt x="2443" y="335"/>
                    <a:pt x="2443" y="318"/>
                  </a:cubicBezTo>
                  <a:cubicBezTo>
                    <a:pt x="2438" y="318"/>
                    <a:pt x="2375" y="347"/>
                    <a:pt x="2364" y="352"/>
                  </a:cubicBezTo>
                  <a:cubicBezTo>
                    <a:pt x="2347" y="352"/>
                    <a:pt x="2324" y="358"/>
                    <a:pt x="2324" y="335"/>
                  </a:cubicBezTo>
                  <a:cubicBezTo>
                    <a:pt x="2324" y="290"/>
                    <a:pt x="2352" y="273"/>
                    <a:pt x="2392" y="261"/>
                  </a:cubicBezTo>
                  <a:cubicBezTo>
                    <a:pt x="2409" y="250"/>
                    <a:pt x="2477" y="227"/>
                    <a:pt x="2477" y="204"/>
                  </a:cubicBezTo>
                  <a:cubicBezTo>
                    <a:pt x="2443" y="204"/>
                    <a:pt x="2403" y="199"/>
                    <a:pt x="2375" y="221"/>
                  </a:cubicBezTo>
                  <a:cubicBezTo>
                    <a:pt x="2330" y="267"/>
                    <a:pt x="2295" y="239"/>
                    <a:pt x="2244" y="244"/>
                  </a:cubicBezTo>
                  <a:cubicBezTo>
                    <a:pt x="2216" y="250"/>
                    <a:pt x="2216" y="267"/>
                    <a:pt x="2199" y="278"/>
                  </a:cubicBezTo>
                  <a:cubicBezTo>
                    <a:pt x="2176" y="290"/>
                    <a:pt x="2148" y="284"/>
                    <a:pt x="2125" y="284"/>
                  </a:cubicBezTo>
                  <a:cubicBezTo>
                    <a:pt x="2097" y="301"/>
                    <a:pt x="2068" y="312"/>
                    <a:pt x="2046" y="329"/>
                  </a:cubicBezTo>
                  <a:cubicBezTo>
                    <a:pt x="2023" y="347"/>
                    <a:pt x="2000" y="358"/>
                    <a:pt x="1972" y="358"/>
                  </a:cubicBezTo>
                  <a:cubicBezTo>
                    <a:pt x="1955" y="358"/>
                    <a:pt x="1943" y="363"/>
                    <a:pt x="1932" y="381"/>
                  </a:cubicBezTo>
                  <a:cubicBezTo>
                    <a:pt x="1903" y="420"/>
                    <a:pt x="1830" y="420"/>
                    <a:pt x="1801" y="471"/>
                  </a:cubicBezTo>
                  <a:cubicBezTo>
                    <a:pt x="1784" y="494"/>
                    <a:pt x="1784" y="494"/>
                    <a:pt x="1784" y="494"/>
                  </a:cubicBezTo>
                  <a:close/>
                  <a:moveTo>
                    <a:pt x="239" y="1919"/>
                  </a:moveTo>
                  <a:lnTo>
                    <a:pt x="239" y="1919"/>
                  </a:lnTo>
                  <a:cubicBezTo>
                    <a:pt x="233" y="1879"/>
                    <a:pt x="381" y="1857"/>
                    <a:pt x="398" y="1800"/>
                  </a:cubicBezTo>
                  <a:cubicBezTo>
                    <a:pt x="409" y="1766"/>
                    <a:pt x="392" y="1754"/>
                    <a:pt x="426" y="1749"/>
                  </a:cubicBezTo>
                  <a:cubicBezTo>
                    <a:pt x="472" y="1737"/>
                    <a:pt x="460" y="1692"/>
                    <a:pt x="494" y="1680"/>
                  </a:cubicBezTo>
                  <a:cubicBezTo>
                    <a:pt x="483" y="1664"/>
                    <a:pt x="466" y="1646"/>
                    <a:pt x="472" y="1618"/>
                  </a:cubicBezTo>
                  <a:cubicBezTo>
                    <a:pt x="472" y="1578"/>
                    <a:pt x="494" y="1578"/>
                    <a:pt x="438" y="1578"/>
                  </a:cubicBezTo>
                  <a:cubicBezTo>
                    <a:pt x="404" y="1578"/>
                    <a:pt x="421" y="1561"/>
                    <a:pt x="404" y="1550"/>
                  </a:cubicBezTo>
                  <a:cubicBezTo>
                    <a:pt x="404" y="1544"/>
                    <a:pt x="364" y="1578"/>
                    <a:pt x="341" y="1578"/>
                  </a:cubicBezTo>
                  <a:cubicBezTo>
                    <a:pt x="313" y="1578"/>
                    <a:pt x="273" y="1595"/>
                    <a:pt x="244" y="1612"/>
                  </a:cubicBezTo>
                  <a:cubicBezTo>
                    <a:pt x="228" y="1629"/>
                    <a:pt x="216" y="1624"/>
                    <a:pt x="193" y="1624"/>
                  </a:cubicBezTo>
                  <a:cubicBezTo>
                    <a:pt x="171" y="1624"/>
                    <a:pt x="80" y="1732"/>
                    <a:pt x="108" y="1749"/>
                  </a:cubicBezTo>
                  <a:cubicBezTo>
                    <a:pt x="154" y="1783"/>
                    <a:pt x="125" y="1788"/>
                    <a:pt x="85" y="1788"/>
                  </a:cubicBezTo>
                  <a:cubicBezTo>
                    <a:pt x="0" y="1788"/>
                    <a:pt x="46" y="1783"/>
                    <a:pt x="34" y="1834"/>
                  </a:cubicBezTo>
                  <a:cubicBezTo>
                    <a:pt x="34" y="1857"/>
                    <a:pt x="23" y="1874"/>
                    <a:pt x="23" y="1896"/>
                  </a:cubicBezTo>
                  <a:cubicBezTo>
                    <a:pt x="23" y="1936"/>
                    <a:pt x="57" y="1959"/>
                    <a:pt x="74" y="1914"/>
                  </a:cubicBezTo>
                  <a:cubicBezTo>
                    <a:pt x="91" y="1919"/>
                    <a:pt x="91" y="1919"/>
                    <a:pt x="91" y="1919"/>
                  </a:cubicBezTo>
                  <a:cubicBezTo>
                    <a:pt x="108" y="1925"/>
                    <a:pt x="159" y="1942"/>
                    <a:pt x="171" y="1942"/>
                  </a:cubicBezTo>
                  <a:cubicBezTo>
                    <a:pt x="182" y="1942"/>
                    <a:pt x="188" y="1953"/>
                    <a:pt x="188" y="1959"/>
                  </a:cubicBezTo>
                  <a:cubicBezTo>
                    <a:pt x="193" y="1970"/>
                    <a:pt x="205" y="1982"/>
                    <a:pt x="216" y="1982"/>
                  </a:cubicBezTo>
                  <a:cubicBezTo>
                    <a:pt x="222" y="1982"/>
                    <a:pt x="233" y="1982"/>
                    <a:pt x="239" y="1987"/>
                  </a:cubicBezTo>
                  <a:cubicBezTo>
                    <a:pt x="244" y="1987"/>
                    <a:pt x="250" y="1993"/>
                    <a:pt x="256" y="1987"/>
                  </a:cubicBezTo>
                  <a:cubicBezTo>
                    <a:pt x="262" y="1970"/>
                    <a:pt x="239" y="1948"/>
                    <a:pt x="239" y="1925"/>
                  </a:cubicBezTo>
                  <a:cubicBezTo>
                    <a:pt x="239" y="1919"/>
                    <a:pt x="239" y="1919"/>
                    <a:pt x="239" y="1919"/>
                  </a:cubicBezTo>
                  <a:close/>
                  <a:moveTo>
                    <a:pt x="392" y="2243"/>
                  </a:moveTo>
                  <a:lnTo>
                    <a:pt x="392" y="2243"/>
                  </a:lnTo>
                  <a:cubicBezTo>
                    <a:pt x="381" y="2243"/>
                    <a:pt x="364" y="2226"/>
                    <a:pt x="352" y="2220"/>
                  </a:cubicBezTo>
                  <a:cubicBezTo>
                    <a:pt x="347" y="2215"/>
                    <a:pt x="318" y="2180"/>
                    <a:pt x="313" y="2175"/>
                  </a:cubicBezTo>
                  <a:cubicBezTo>
                    <a:pt x="301" y="2175"/>
                    <a:pt x="290" y="2180"/>
                    <a:pt x="273" y="2175"/>
                  </a:cubicBezTo>
                  <a:cubicBezTo>
                    <a:pt x="262" y="2175"/>
                    <a:pt x="239" y="2169"/>
                    <a:pt x="228" y="2175"/>
                  </a:cubicBezTo>
                  <a:cubicBezTo>
                    <a:pt x="222" y="2192"/>
                    <a:pt x="228" y="2220"/>
                    <a:pt x="228" y="2237"/>
                  </a:cubicBezTo>
                  <a:cubicBezTo>
                    <a:pt x="228" y="2254"/>
                    <a:pt x="228" y="2277"/>
                    <a:pt x="233" y="2294"/>
                  </a:cubicBezTo>
                  <a:lnTo>
                    <a:pt x="233" y="2294"/>
                  </a:lnTo>
                  <a:cubicBezTo>
                    <a:pt x="239" y="2294"/>
                    <a:pt x="273" y="2243"/>
                    <a:pt x="284" y="2232"/>
                  </a:cubicBezTo>
                  <a:cubicBezTo>
                    <a:pt x="313" y="2215"/>
                    <a:pt x="352" y="2232"/>
                    <a:pt x="375" y="2254"/>
                  </a:cubicBezTo>
                  <a:cubicBezTo>
                    <a:pt x="387" y="2266"/>
                    <a:pt x="398" y="2277"/>
                    <a:pt x="409" y="2277"/>
                  </a:cubicBezTo>
                  <a:cubicBezTo>
                    <a:pt x="415" y="2277"/>
                    <a:pt x="449" y="2277"/>
                    <a:pt x="449" y="2271"/>
                  </a:cubicBezTo>
                  <a:lnTo>
                    <a:pt x="455" y="2271"/>
                  </a:lnTo>
                  <a:cubicBezTo>
                    <a:pt x="455" y="2260"/>
                    <a:pt x="466" y="2237"/>
                    <a:pt x="455" y="2226"/>
                  </a:cubicBezTo>
                  <a:cubicBezTo>
                    <a:pt x="449" y="2215"/>
                    <a:pt x="426" y="2232"/>
                    <a:pt x="421" y="2237"/>
                  </a:cubicBezTo>
                  <a:lnTo>
                    <a:pt x="392" y="2243"/>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7" name="Freeform 164"/>
            <p:cNvSpPr>
              <a:spLocks noChangeArrowheads="1"/>
            </p:cNvSpPr>
            <p:nvPr/>
          </p:nvSpPr>
          <p:spPr bwMode="auto">
            <a:xfrm>
              <a:off x="9708784" y="10956453"/>
              <a:ext cx="4029348" cy="1665532"/>
            </a:xfrm>
            <a:custGeom>
              <a:avLst/>
              <a:gdLst>
                <a:gd name="T0" fmla="*/ 5716 w 5825"/>
                <a:gd name="T1" fmla="*/ 5 h 2409"/>
                <a:gd name="T2" fmla="*/ 5699 w 5825"/>
                <a:gd name="T3" fmla="*/ 28 h 2409"/>
                <a:gd name="T4" fmla="*/ 5699 w 5825"/>
                <a:gd name="T5" fmla="*/ 267 h 2409"/>
                <a:gd name="T6" fmla="*/ 5744 w 5825"/>
                <a:gd name="T7" fmla="*/ 210 h 2409"/>
                <a:gd name="T8" fmla="*/ 5710 w 5825"/>
                <a:gd name="T9" fmla="*/ 210 h 2409"/>
                <a:gd name="T10" fmla="*/ 5681 w 5825"/>
                <a:gd name="T11" fmla="*/ 267 h 2409"/>
                <a:gd name="T12" fmla="*/ 5806 w 5825"/>
                <a:gd name="T13" fmla="*/ 284 h 2409"/>
                <a:gd name="T14" fmla="*/ 5778 w 5825"/>
                <a:gd name="T15" fmla="*/ 494 h 2409"/>
                <a:gd name="T16" fmla="*/ 5608 w 5825"/>
                <a:gd name="T17" fmla="*/ 653 h 2409"/>
                <a:gd name="T18" fmla="*/ 5375 w 5825"/>
                <a:gd name="T19" fmla="*/ 801 h 2409"/>
                <a:gd name="T20" fmla="*/ 5318 w 5825"/>
                <a:gd name="T21" fmla="*/ 647 h 2409"/>
                <a:gd name="T22" fmla="*/ 5761 w 5825"/>
                <a:gd name="T23" fmla="*/ 261 h 2409"/>
                <a:gd name="T24" fmla="*/ 5301 w 5825"/>
                <a:gd name="T25" fmla="*/ 1039 h 2409"/>
                <a:gd name="T26" fmla="*/ 5301 w 5825"/>
                <a:gd name="T27" fmla="*/ 1261 h 2409"/>
                <a:gd name="T28" fmla="*/ 5136 w 5825"/>
                <a:gd name="T29" fmla="*/ 1659 h 2409"/>
                <a:gd name="T30" fmla="*/ 4591 w 5825"/>
                <a:gd name="T31" fmla="*/ 1880 h 2409"/>
                <a:gd name="T32" fmla="*/ 4858 w 5825"/>
                <a:gd name="T33" fmla="*/ 1545 h 2409"/>
                <a:gd name="T34" fmla="*/ 5000 w 5825"/>
                <a:gd name="T35" fmla="*/ 1306 h 2409"/>
                <a:gd name="T36" fmla="*/ 5238 w 5825"/>
                <a:gd name="T37" fmla="*/ 931 h 2409"/>
                <a:gd name="T38" fmla="*/ 5301 w 5825"/>
                <a:gd name="T39" fmla="*/ 1039 h 2409"/>
                <a:gd name="T40" fmla="*/ 3375 w 5825"/>
                <a:gd name="T41" fmla="*/ 2210 h 2409"/>
                <a:gd name="T42" fmla="*/ 3420 w 5825"/>
                <a:gd name="T43" fmla="*/ 1999 h 2409"/>
                <a:gd name="T44" fmla="*/ 3369 w 5825"/>
                <a:gd name="T45" fmla="*/ 1749 h 2409"/>
                <a:gd name="T46" fmla="*/ 3096 w 5825"/>
                <a:gd name="T47" fmla="*/ 1744 h 2409"/>
                <a:gd name="T48" fmla="*/ 2858 w 5825"/>
                <a:gd name="T49" fmla="*/ 2028 h 2409"/>
                <a:gd name="T50" fmla="*/ 2960 w 5825"/>
                <a:gd name="T51" fmla="*/ 2232 h 2409"/>
                <a:gd name="T52" fmla="*/ 3307 w 5825"/>
                <a:gd name="T53" fmla="*/ 2261 h 2409"/>
                <a:gd name="T54" fmla="*/ 1863 w 5825"/>
                <a:gd name="T55" fmla="*/ 1420 h 2409"/>
                <a:gd name="T56" fmla="*/ 1545 w 5825"/>
                <a:gd name="T57" fmla="*/ 1499 h 2409"/>
                <a:gd name="T58" fmla="*/ 1727 w 5825"/>
                <a:gd name="T59" fmla="*/ 1823 h 2409"/>
                <a:gd name="T60" fmla="*/ 1875 w 5825"/>
                <a:gd name="T61" fmla="*/ 1954 h 2409"/>
                <a:gd name="T62" fmla="*/ 2131 w 5825"/>
                <a:gd name="T63" fmla="*/ 1755 h 2409"/>
                <a:gd name="T64" fmla="*/ 2216 w 5825"/>
                <a:gd name="T65" fmla="*/ 1477 h 2409"/>
                <a:gd name="T66" fmla="*/ 2494 w 5825"/>
                <a:gd name="T67" fmla="*/ 1159 h 2409"/>
                <a:gd name="T68" fmla="*/ 2261 w 5825"/>
                <a:gd name="T69" fmla="*/ 1193 h 2409"/>
                <a:gd name="T70" fmla="*/ 2102 w 5825"/>
                <a:gd name="T71" fmla="*/ 1323 h 2409"/>
                <a:gd name="T72" fmla="*/ 330 w 5825"/>
                <a:gd name="T73" fmla="*/ 1170 h 2409"/>
                <a:gd name="T74" fmla="*/ 216 w 5825"/>
                <a:gd name="T75" fmla="*/ 914 h 2409"/>
                <a:gd name="T76" fmla="*/ 477 w 5825"/>
                <a:gd name="T77" fmla="*/ 824 h 2409"/>
                <a:gd name="T78" fmla="*/ 426 w 5825"/>
                <a:gd name="T79" fmla="*/ 1306 h 2409"/>
                <a:gd name="T80" fmla="*/ 1074 w 5825"/>
                <a:gd name="T81" fmla="*/ 1909 h 2409"/>
                <a:gd name="T82" fmla="*/ 1023 w 5825"/>
                <a:gd name="T83" fmla="*/ 1778 h 2409"/>
                <a:gd name="T84" fmla="*/ 1221 w 5825"/>
                <a:gd name="T85" fmla="*/ 1727 h 2409"/>
                <a:gd name="T86" fmla="*/ 1221 w 5825"/>
                <a:gd name="T87" fmla="*/ 1926 h 2409"/>
                <a:gd name="T88" fmla="*/ 1074 w 5825"/>
                <a:gd name="T89" fmla="*/ 1909 h 2409"/>
                <a:gd name="T90" fmla="*/ 51 w 5825"/>
                <a:gd name="T91" fmla="*/ 2363 h 2409"/>
                <a:gd name="T92" fmla="*/ 227 w 5825"/>
                <a:gd name="T93" fmla="*/ 2204 h 2409"/>
                <a:gd name="T94" fmla="*/ 261 w 5825"/>
                <a:gd name="T95" fmla="*/ 2374 h 2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25" h="2409">
                  <a:moveTo>
                    <a:pt x="5727" y="17"/>
                  </a:moveTo>
                  <a:lnTo>
                    <a:pt x="5727" y="17"/>
                  </a:lnTo>
                  <a:cubicBezTo>
                    <a:pt x="5727" y="11"/>
                    <a:pt x="5721" y="5"/>
                    <a:pt x="5716" y="5"/>
                  </a:cubicBezTo>
                  <a:cubicBezTo>
                    <a:pt x="5710" y="0"/>
                    <a:pt x="5699" y="5"/>
                    <a:pt x="5699" y="11"/>
                  </a:cubicBezTo>
                  <a:lnTo>
                    <a:pt x="5699" y="17"/>
                  </a:lnTo>
                  <a:cubicBezTo>
                    <a:pt x="5699" y="22"/>
                    <a:pt x="5693" y="28"/>
                    <a:pt x="5699" y="28"/>
                  </a:cubicBezTo>
                  <a:cubicBezTo>
                    <a:pt x="5704" y="34"/>
                    <a:pt x="5716" y="34"/>
                    <a:pt x="5721" y="34"/>
                  </a:cubicBezTo>
                  <a:cubicBezTo>
                    <a:pt x="5727" y="17"/>
                    <a:pt x="5727" y="17"/>
                    <a:pt x="5727" y="17"/>
                  </a:cubicBezTo>
                  <a:close/>
                  <a:moveTo>
                    <a:pt x="5699" y="267"/>
                  </a:moveTo>
                  <a:lnTo>
                    <a:pt x="5699" y="267"/>
                  </a:lnTo>
                  <a:cubicBezTo>
                    <a:pt x="5716" y="267"/>
                    <a:pt x="5727" y="238"/>
                    <a:pt x="5738" y="227"/>
                  </a:cubicBezTo>
                  <a:cubicBezTo>
                    <a:pt x="5738" y="221"/>
                    <a:pt x="5744" y="216"/>
                    <a:pt x="5744" y="210"/>
                  </a:cubicBezTo>
                  <a:cubicBezTo>
                    <a:pt x="5744" y="204"/>
                    <a:pt x="5733" y="204"/>
                    <a:pt x="5733" y="199"/>
                  </a:cubicBezTo>
                  <a:cubicBezTo>
                    <a:pt x="5727" y="193"/>
                    <a:pt x="5716" y="170"/>
                    <a:pt x="5710" y="187"/>
                  </a:cubicBezTo>
                  <a:cubicBezTo>
                    <a:pt x="5710" y="193"/>
                    <a:pt x="5710" y="204"/>
                    <a:pt x="5710" y="210"/>
                  </a:cubicBezTo>
                  <a:cubicBezTo>
                    <a:pt x="5704" y="221"/>
                    <a:pt x="5699" y="233"/>
                    <a:pt x="5687" y="238"/>
                  </a:cubicBezTo>
                  <a:cubicBezTo>
                    <a:pt x="5681" y="238"/>
                    <a:pt x="5681" y="244"/>
                    <a:pt x="5681" y="250"/>
                  </a:cubicBezTo>
                  <a:cubicBezTo>
                    <a:pt x="5676" y="261"/>
                    <a:pt x="5676" y="261"/>
                    <a:pt x="5681" y="267"/>
                  </a:cubicBezTo>
                  <a:cubicBezTo>
                    <a:pt x="5699" y="267"/>
                    <a:pt x="5699" y="267"/>
                    <a:pt x="5699" y="267"/>
                  </a:cubicBezTo>
                  <a:close/>
                  <a:moveTo>
                    <a:pt x="5806" y="284"/>
                  </a:moveTo>
                  <a:lnTo>
                    <a:pt x="5806" y="284"/>
                  </a:lnTo>
                  <a:cubicBezTo>
                    <a:pt x="5818" y="289"/>
                    <a:pt x="5818" y="289"/>
                    <a:pt x="5818" y="289"/>
                  </a:cubicBezTo>
                  <a:cubicBezTo>
                    <a:pt x="5818" y="329"/>
                    <a:pt x="5824" y="352"/>
                    <a:pt x="5795" y="375"/>
                  </a:cubicBezTo>
                  <a:cubicBezTo>
                    <a:pt x="5750" y="414"/>
                    <a:pt x="5795" y="448"/>
                    <a:pt x="5778" y="494"/>
                  </a:cubicBezTo>
                  <a:cubicBezTo>
                    <a:pt x="5761" y="528"/>
                    <a:pt x="5767" y="551"/>
                    <a:pt x="5744" y="579"/>
                  </a:cubicBezTo>
                  <a:cubicBezTo>
                    <a:pt x="5733" y="585"/>
                    <a:pt x="5659" y="647"/>
                    <a:pt x="5653" y="647"/>
                  </a:cubicBezTo>
                  <a:cubicBezTo>
                    <a:pt x="5636" y="642"/>
                    <a:pt x="5619" y="642"/>
                    <a:pt x="5608" y="653"/>
                  </a:cubicBezTo>
                  <a:cubicBezTo>
                    <a:pt x="5585" y="670"/>
                    <a:pt x="5562" y="693"/>
                    <a:pt x="5534" y="693"/>
                  </a:cubicBezTo>
                  <a:cubicBezTo>
                    <a:pt x="5460" y="693"/>
                    <a:pt x="5403" y="727"/>
                    <a:pt x="5380" y="801"/>
                  </a:cubicBezTo>
                  <a:cubicBezTo>
                    <a:pt x="5375" y="801"/>
                    <a:pt x="5375" y="801"/>
                    <a:pt x="5375" y="801"/>
                  </a:cubicBezTo>
                  <a:cubicBezTo>
                    <a:pt x="5375" y="812"/>
                    <a:pt x="5352" y="778"/>
                    <a:pt x="5346" y="778"/>
                  </a:cubicBezTo>
                  <a:cubicBezTo>
                    <a:pt x="5329" y="778"/>
                    <a:pt x="5278" y="789"/>
                    <a:pt x="5272" y="778"/>
                  </a:cubicBezTo>
                  <a:cubicBezTo>
                    <a:pt x="5255" y="727"/>
                    <a:pt x="5312" y="704"/>
                    <a:pt x="5318" y="647"/>
                  </a:cubicBezTo>
                  <a:cubicBezTo>
                    <a:pt x="5324" y="488"/>
                    <a:pt x="5454" y="471"/>
                    <a:pt x="5574" y="414"/>
                  </a:cubicBezTo>
                  <a:cubicBezTo>
                    <a:pt x="5619" y="392"/>
                    <a:pt x="5602" y="397"/>
                    <a:pt x="5642" y="420"/>
                  </a:cubicBezTo>
                  <a:cubicBezTo>
                    <a:pt x="5716" y="454"/>
                    <a:pt x="5693" y="238"/>
                    <a:pt x="5761" y="261"/>
                  </a:cubicBezTo>
                  <a:cubicBezTo>
                    <a:pt x="5772" y="261"/>
                    <a:pt x="5801" y="289"/>
                    <a:pt x="5806" y="284"/>
                  </a:cubicBezTo>
                  <a:close/>
                  <a:moveTo>
                    <a:pt x="5301" y="1039"/>
                  </a:moveTo>
                  <a:lnTo>
                    <a:pt x="5301" y="1039"/>
                  </a:lnTo>
                  <a:cubicBezTo>
                    <a:pt x="5307" y="1062"/>
                    <a:pt x="5312" y="1085"/>
                    <a:pt x="5318" y="1107"/>
                  </a:cubicBezTo>
                  <a:cubicBezTo>
                    <a:pt x="5324" y="1125"/>
                    <a:pt x="5318" y="1142"/>
                    <a:pt x="5318" y="1159"/>
                  </a:cubicBezTo>
                  <a:cubicBezTo>
                    <a:pt x="5318" y="1198"/>
                    <a:pt x="5324" y="1233"/>
                    <a:pt x="5301" y="1261"/>
                  </a:cubicBezTo>
                  <a:cubicBezTo>
                    <a:pt x="5261" y="1312"/>
                    <a:pt x="5289" y="1386"/>
                    <a:pt x="5278" y="1443"/>
                  </a:cubicBezTo>
                  <a:cubicBezTo>
                    <a:pt x="5233" y="1585"/>
                    <a:pt x="5233" y="1585"/>
                    <a:pt x="5233" y="1585"/>
                  </a:cubicBezTo>
                  <a:cubicBezTo>
                    <a:pt x="5204" y="1664"/>
                    <a:pt x="5193" y="1636"/>
                    <a:pt x="5136" y="1659"/>
                  </a:cubicBezTo>
                  <a:cubicBezTo>
                    <a:pt x="5039" y="1687"/>
                    <a:pt x="4858" y="1704"/>
                    <a:pt x="4812" y="1795"/>
                  </a:cubicBezTo>
                  <a:cubicBezTo>
                    <a:pt x="4795" y="1823"/>
                    <a:pt x="4716" y="1914"/>
                    <a:pt x="4693" y="1909"/>
                  </a:cubicBezTo>
                  <a:cubicBezTo>
                    <a:pt x="4659" y="1897"/>
                    <a:pt x="4619" y="1897"/>
                    <a:pt x="4591" y="1880"/>
                  </a:cubicBezTo>
                  <a:cubicBezTo>
                    <a:pt x="4545" y="1852"/>
                    <a:pt x="4511" y="1892"/>
                    <a:pt x="4511" y="1829"/>
                  </a:cubicBezTo>
                  <a:cubicBezTo>
                    <a:pt x="4642" y="1852"/>
                    <a:pt x="4778" y="1772"/>
                    <a:pt x="4846" y="1664"/>
                  </a:cubicBezTo>
                  <a:cubicBezTo>
                    <a:pt x="4869" y="1625"/>
                    <a:pt x="4852" y="1585"/>
                    <a:pt x="4858" y="1545"/>
                  </a:cubicBezTo>
                  <a:cubicBezTo>
                    <a:pt x="4863" y="1499"/>
                    <a:pt x="4915" y="1465"/>
                    <a:pt x="4926" y="1409"/>
                  </a:cubicBezTo>
                  <a:cubicBezTo>
                    <a:pt x="4931" y="1397"/>
                    <a:pt x="4926" y="1380"/>
                    <a:pt x="4937" y="1369"/>
                  </a:cubicBezTo>
                  <a:cubicBezTo>
                    <a:pt x="4960" y="1346"/>
                    <a:pt x="4983" y="1329"/>
                    <a:pt x="5000" y="1306"/>
                  </a:cubicBezTo>
                  <a:cubicBezTo>
                    <a:pt x="5051" y="1221"/>
                    <a:pt x="5062" y="1130"/>
                    <a:pt x="5102" y="1039"/>
                  </a:cubicBezTo>
                  <a:cubicBezTo>
                    <a:pt x="5108" y="1028"/>
                    <a:pt x="5102" y="1011"/>
                    <a:pt x="5102" y="994"/>
                  </a:cubicBezTo>
                  <a:cubicBezTo>
                    <a:pt x="5108" y="948"/>
                    <a:pt x="5204" y="943"/>
                    <a:pt x="5238" y="931"/>
                  </a:cubicBezTo>
                  <a:cubicBezTo>
                    <a:pt x="5261" y="926"/>
                    <a:pt x="5272" y="948"/>
                    <a:pt x="5289" y="960"/>
                  </a:cubicBezTo>
                  <a:cubicBezTo>
                    <a:pt x="5324" y="983"/>
                    <a:pt x="5295" y="994"/>
                    <a:pt x="5301" y="1022"/>
                  </a:cubicBezTo>
                  <a:cubicBezTo>
                    <a:pt x="5301" y="1039"/>
                    <a:pt x="5301" y="1039"/>
                    <a:pt x="5301" y="1039"/>
                  </a:cubicBezTo>
                  <a:close/>
                  <a:moveTo>
                    <a:pt x="3307" y="2261"/>
                  </a:moveTo>
                  <a:lnTo>
                    <a:pt x="3307" y="2261"/>
                  </a:lnTo>
                  <a:cubicBezTo>
                    <a:pt x="3335" y="2249"/>
                    <a:pt x="3375" y="2249"/>
                    <a:pt x="3375" y="2210"/>
                  </a:cubicBezTo>
                  <a:cubicBezTo>
                    <a:pt x="3375" y="2170"/>
                    <a:pt x="3415" y="2170"/>
                    <a:pt x="3403" y="2130"/>
                  </a:cubicBezTo>
                  <a:cubicBezTo>
                    <a:pt x="3398" y="2102"/>
                    <a:pt x="3403" y="2090"/>
                    <a:pt x="3420" y="2073"/>
                  </a:cubicBezTo>
                  <a:cubicBezTo>
                    <a:pt x="3432" y="2062"/>
                    <a:pt x="3420" y="2016"/>
                    <a:pt x="3420" y="1999"/>
                  </a:cubicBezTo>
                  <a:cubicBezTo>
                    <a:pt x="3420" y="1943"/>
                    <a:pt x="3403" y="1943"/>
                    <a:pt x="3380" y="1897"/>
                  </a:cubicBezTo>
                  <a:cubicBezTo>
                    <a:pt x="3369" y="1875"/>
                    <a:pt x="3369" y="1784"/>
                    <a:pt x="3369" y="1749"/>
                  </a:cubicBezTo>
                  <a:lnTo>
                    <a:pt x="3369" y="1749"/>
                  </a:lnTo>
                  <a:cubicBezTo>
                    <a:pt x="3352" y="1749"/>
                    <a:pt x="3335" y="1784"/>
                    <a:pt x="3318" y="1789"/>
                  </a:cubicBezTo>
                  <a:cubicBezTo>
                    <a:pt x="3295" y="1789"/>
                    <a:pt x="3272" y="1772"/>
                    <a:pt x="3250" y="1767"/>
                  </a:cubicBezTo>
                  <a:cubicBezTo>
                    <a:pt x="3221" y="1749"/>
                    <a:pt x="3108" y="1784"/>
                    <a:pt x="3096" y="1744"/>
                  </a:cubicBezTo>
                  <a:cubicBezTo>
                    <a:pt x="3022" y="1744"/>
                    <a:pt x="3034" y="1772"/>
                    <a:pt x="3017" y="1829"/>
                  </a:cubicBezTo>
                  <a:cubicBezTo>
                    <a:pt x="2988" y="1892"/>
                    <a:pt x="2954" y="1931"/>
                    <a:pt x="2880" y="1954"/>
                  </a:cubicBezTo>
                  <a:cubicBezTo>
                    <a:pt x="2880" y="1977"/>
                    <a:pt x="2869" y="2005"/>
                    <a:pt x="2858" y="2028"/>
                  </a:cubicBezTo>
                  <a:cubicBezTo>
                    <a:pt x="2846" y="2051"/>
                    <a:pt x="2875" y="2085"/>
                    <a:pt x="2880" y="2113"/>
                  </a:cubicBezTo>
                  <a:cubicBezTo>
                    <a:pt x="2892" y="2130"/>
                    <a:pt x="2898" y="2147"/>
                    <a:pt x="2898" y="2164"/>
                  </a:cubicBezTo>
                  <a:cubicBezTo>
                    <a:pt x="2898" y="2187"/>
                    <a:pt x="2943" y="2210"/>
                    <a:pt x="2960" y="2232"/>
                  </a:cubicBezTo>
                  <a:cubicBezTo>
                    <a:pt x="2994" y="2266"/>
                    <a:pt x="3057" y="2301"/>
                    <a:pt x="3102" y="2318"/>
                  </a:cubicBezTo>
                  <a:cubicBezTo>
                    <a:pt x="3182" y="2346"/>
                    <a:pt x="3204" y="2289"/>
                    <a:pt x="3272" y="2272"/>
                  </a:cubicBezTo>
                  <a:cubicBezTo>
                    <a:pt x="3307" y="2261"/>
                    <a:pt x="3307" y="2261"/>
                    <a:pt x="3307" y="2261"/>
                  </a:cubicBezTo>
                  <a:close/>
                  <a:moveTo>
                    <a:pt x="2102" y="1323"/>
                  </a:moveTo>
                  <a:lnTo>
                    <a:pt x="2102" y="1323"/>
                  </a:lnTo>
                  <a:cubicBezTo>
                    <a:pt x="2034" y="1392"/>
                    <a:pt x="1960" y="1437"/>
                    <a:pt x="1863" y="1420"/>
                  </a:cubicBezTo>
                  <a:cubicBezTo>
                    <a:pt x="1790" y="1414"/>
                    <a:pt x="1716" y="1505"/>
                    <a:pt x="1636" y="1431"/>
                  </a:cubicBezTo>
                  <a:cubicBezTo>
                    <a:pt x="1636" y="1431"/>
                    <a:pt x="1534" y="1471"/>
                    <a:pt x="1534" y="1488"/>
                  </a:cubicBezTo>
                  <a:cubicBezTo>
                    <a:pt x="1540" y="1488"/>
                    <a:pt x="1545" y="1499"/>
                    <a:pt x="1545" y="1499"/>
                  </a:cubicBezTo>
                  <a:cubicBezTo>
                    <a:pt x="1545" y="1499"/>
                    <a:pt x="1557" y="1505"/>
                    <a:pt x="1557" y="1511"/>
                  </a:cubicBezTo>
                  <a:cubicBezTo>
                    <a:pt x="1602" y="1517"/>
                    <a:pt x="1625" y="1607"/>
                    <a:pt x="1631" y="1647"/>
                  </a:cubicBezTo>
                  <a:cubicBezTo>
                    <a:pt x="1642" y="1710"/>
                    <a:pt x="1682" y="1778"/>
                    <a:pt x="1727" y="1823"/>
                  </a:cubicBezTo>
                  <a:cubicBezTo>
                    <a:pt x="1784" y="1903"/>
                    <a:pt x="1784" y="1903"/>
                    <a:pt x="1784" y="1903"/>
                  </a:cubicBezTo>
                  <a:cubicBezTo>
                    <a:pt x="1807" y="1931"/>
                    <a:pt x="1790" y="1954"/>
                    <a:pt x="1801" y="1971"/>
                  </a:cubicBezTo>
                  <a:cubicBezTo>
                    <a:pt x="1812" y="1994"/>
                    <a:pt x="1863" y="1960"/>
                    <a:pt x="1875" y="1954"/>
                  </a:cubicBezTo>
                  <a:cubicBezTo>
                    <a:pt x="1915" y="1931"/>
                    <a:pt x="1954" y="1909"/>
                    <a:pt x="1994" y="1943"/>
                  </a:cubicBezTo>
                  <a:cubicBezTo>
                    <a:pt x="1994" y="1943"/>
                    <a:pt x="2000" y="1920"/>
                    <a:pt x="2006" y="1914"/>
                  </a:cubicBezTo>
                  <a:cubicBezTo>
                    <a:pt x="2068" y="1863"/>
                    <a:pt x="2085" y="1818"/>
                    <a:pt x="2131" y="1755"/>
                  </a:cubicBezTo>
                  <a:cubicBezTo>
                    <a:pt x="2148" y="1733"/>
                    <a:pt x="2136" y="1698"/>
                    <a:pt x="2148" y="1676"/>
                  </a:cubicBezTo>
                  <a:cubicBezTo>
                    <a:pt x="2182" y="1590"/>
                    <a:pt x="2182" y="1590"/>
                    <a:pt x="2182" y="1590"/>
                  </a:cubicBezTo>
                  <a:cubicBezTo>
                    <a:pt x="2216" y="1545"/>
                    <a:pt x="2199" y="1522"/>
                    <a:pt x="2216" y="1477"/>
                  </a:cubicBezTo>
                  <a:cubicBezTo>
                    <a:pt x="2239" y="1431"/>
                    <a:pt x="2256" y="1426"/>
                    <a:pt x="2295" y="1397"/>
                  </a:cubicBezTo>
                  <a:cubicBezTo>
                    <a:pt x="2352" y="1346"/>
                    <a:pt x="2386" y="1295"/>
                    <a:pt x="2454" y="1261"/>
                  </a:cubicBezTo>
                  <a:cubicBezTo>
                    <a:pt x="2500" y="1238"/>
                    <a:pt x="2528" y="1210"/>
                    <a:pt x="2494" y="1159"/>
                  </a:cubicBezTo>
                  <a:cubicBezTo>
                    <a:pt x="2488" y="1153"/>
                    <a:pt x="2409" y="1187"/>
                    <a:pt x="2386" y="1187"/>
                  </a:cubicBezTo>
                  <a:cubicBezTo>
                    <a:pt x="2301" y="1187"/>
                    <a:pt x="2301" y="1187"/>
                    <a:pt x="2301" y="1187"/>
                  </a:cubicBezTo>
                  <a:cubicBezTo>
                    <a:pt x="2278" y="1187"/>
                    <a:pt x="2273" y="1176"/>
                    <a:pt x="2261" y="1193"/>
                  </a:cubicBezTo>
                  <a:cubicBezTo>
                    <a:pt x="2244" y="1221"/>
                    <a:pt x="2204" y="1210"/>
                    <a:pt x="2182" y="1233"/>
                  </a:cubicBezTo>
                  <a:cubicBezTo>
                    <a:pt x="2159" y="1255"/>
                    <a:pt x="2148" y="1284"/>
                    <a:pt x="2125" y="1301"/>
                  </a:cubicBezTo>
                  <a:cubicBezTo>
                    <a:pt x="2102" y="1323"/>
                    <a:pt x="2102" y="1323"/>
                    <a:pt x="2102" y="1323"/>
                  </a:cubicBezTo>
                  <a:close/>
                  <a:moveTo>
                    <a:pt x="369" y="1249"/>
                  </a:moveTo>
                  <a:lnTo>
                    <a:pt x="369" y="1249"/>
                  </a:lnTo>
                  <a:cubicBezTo>
                    <a:pt x="358" y="1210"/>
                    <a:pt x="352" y="1198"/>
                    <a:pt x="330" y="1170"/>
                  </a:cubicBezTo>
                  <a:cubicBezTo>
                    <a:pt x="312" y="1147"/>
                    <a:pt x="307" y="1142"/>
                    <a:pt x="295" y="1107"/>
                  </a:cubicBezTo>
                  <a:cubicBezTo>
                    <a:pt x="290" y="1079"/>
                    <a:pt x="267" y="1074"/>
                    <a:pt x="267" y="1051"/>
                  </a:cubicBezTo>
                  <a:cubicBezTo>
                    <a:pt x="267" y="1000"/>
                    <a:pt x="227" y="960"/>
                    <a:pt x="216" y="914"/>
                  </a:cubicBezTo>
                  <a:cubicBezTo>
                    <a:pt x="204" y="875"/>
                    <a:pt x="267" y="835"/>
                    <a:pt x="290" y="806"/>
                  </a:cubicBezTo>
                  <a:cubicBezTo>
                    <a:pt x="324" y="761"/>
                    <a:pt x="341" y="812"/>
                    <a:pt x="386" y="812"/>
                  </a:cubicBezTo>
                  <a:cubicBezTo>
                    <a:pt x="426" y="818"/>
                    <a:pt x="460" y="784"/>
                    <a:pt x="477" y="824"/>
                  </a:cubicBezTo>
                  <a:cubicBezTo>
                    <a:pt x="506" y="886"/>
                    <a:pt x="574" y="937"/>
                    <a:pt x="517" y="994"/>
                  </a:cubicBezTo>
                  <a:cubicBezTo>
                    <a:pt x="460" y="1051"/>
                    <a:pt x="545" y="1147"/>
                    <a:pt x="472" y="1221"/>
                  </a:cubicBezTo>
                  <a:cubicBezTo>
                    <a:pt x="466" y="1227"/>
                    <a:pt x="426" y="1301"/>
                    <a:pt x="426" y="1306"/>
                  </a:cubicBezTo>
                  <a:cubicBezTo>
                    <a:pt x="426" y="1363"/>
                    <a:pt x="369" y="1329"/>
                    <a:pt x="369" y="1272"/>
                  </a:cubicBezTo>
                  <a:cubicBezTo>
                    <a:pt x="369" y="1249"/>
                    <a:pt x="369" y="1249"/>
                    <a:pt x="369" y="1249"/>
                  </a:cubicBezTo>
                  <a:close/>
                  <a:moveTo>
                    <a:pt x="1074" y="1909"/>
                  </a:moveTo>
                  <a:lnTo>
                    <a:pt x="1074" y="1909"/>
                  </a:lnTo>
                  <a:cubicBezTo>
                    <a:pt x="1045" y="1897"/>
                    <a:pt x="1045" y="1869"/>
                    <a:pt x="1034" y="1852"/>
                  </a:cubicBezTo>
                  <a:cubicBezTo>
                    <a:pt x="1011" y="1818"/>
                    <a:pt x="1011" y="1818"/>
                    <a:pt x="1023" y="1778"/>
                  </a:cubicBezTo>
                  <a:cubicBezTo>
                    <a:pt x="1034" y="1738"/>
                    <a:pt x="1040" y="1681"/>
                    <a:pt x="1102" y="1681"/>
                  </a:cubicBezTo>
                  <a:cubicBezTo>
                    <a:pt x="1113" y="1681"/>
                    <a:pt x="1125" y="1693"/>
                    <a:pt x="1142" y="1693"/>
                  </a:cubicBezTo>
                  <a:cubicBezTo>
                    <a:pt x="1176" y="1704"/>
                    <a:pt x="1193" y="1704"/>
                    <a:pt x="1221" y="1727"/>
                  </a:cubicBezTo>
                  <a:cubicBezTo>
                    <a:pt x="1256" y="1761"/>
                    <a:pt x="1307" y="1767"/>
                    <a:pt x="1307" y="1823"/>
                  </a:cubicBezTo>
                  <a:cubicBezTo>
                    <a:pt x="1307" y="1846"/>
                    <a:pt x="1290" y="1857"/>
                    <a:pt x="1273" y="1875"/>
                  </a:cubicBezTo>
                  <a:cubicBezTo>
                    <a:pt x="1261" y="1886"/>
                    <a:pt x="1227" y="1914"/>
                    <a:pt x="1221" y="1926"/>
                  </a:cubicBezTo>
                  <a:cubicBezTo>
                    <a:pt x="1210" y="1926"/>
                    <a:pt x="1187" y="1943"/>
                    <a:pt x="1165" y="1943"/>
                  </a:cubicBezTo>
                  <a:cubicBezTo>
                    <a:pt x="1142" y="1943"/>
                    <a:pt x="1119" y="1937"/>
                    <a:pt x="1091" y="1926"/>
                  </a:cubicBezTo>
                  <a:cubicBezTo>
                    <a:pt x="1074" y="1909"/>
                    <a:pt x="1074" y="1909"/>
                    <a:pt x="1074" y="1909"/>
                  </a:cubicBezTo>
                  <a:close/>
                  <a:moveTo>
                    <a:pt x="153" y="2386"/>
                  </a:moveTo>
                  <a:lnTo>
                    <a:pt x="153" y="2386"/>
                  </a:lnTo>
                  <a:cubicBezTo>
                    <a:pt x="131" y="2369"/>
                    <a:pt x="80" y="2363"/>
                    <a:pt x="51" y="2363"/>
                  </a:cubicBezTo>
                  <a:cubicBezTo>
                    <a:pt x="0" y="2363"/>
                    <a:pt x="23" y="2346"/>
                    <a:pt x="23" y="2318"/>
                  </a:cubicBezTo>
                  <a:cubicBezTo>
                    <a:pt x="23" y="2261"/>
                    <a:pt x="45" y="2295"/>
                    <a:pt x="80" y="2295"/>
                  </a:cubicBezTo>
                  <a:cubicBezTo>
                    <a:pt x="153" y="2295"/>
                    <a:pt x="193" y="2261"/>
                    <a:pt x="227" y="2204"/>
                  </a:cubicBezTo>
                  <a:cubicBezTo>
                    <a:pt x="239" y="2181"/>
                    <a:pt x="295" y="2164"/>
                    <a:pt x="318" y="2170"/>
                  </a:cubicBezTo>
                  <a:cubicBezTo>
                    <a:pt x="347" y="2181"/>
                    <a:pt x="335" y="2249"/>
                    <a:pt x="330" y="2266"/>
                  </a:cubicBezTo>
                  <a:cubicBezTo>
                    <a:pt x="307" y="2306"/>
                    <a:pt x="267" y="2329"/>
                    <a:pt x="261" y="2374"/>
                  </a:cubicBezTo>
                  <a:cubicBezTo>
                    <a:pt x="261" y="2397"/>
                    <a:pt x="193" y="2408"/>
                    <a:pt x="170" y="2403"/>
                  </a:cubicBezTo>
                  <a:lnTo>
                    <a:pt x="153" y="2386"/>
                  </a:lnTo>
                  <a:close/>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98" name="Freeform 165"/>
            <p:cNvSpPr>
              <a:spLocks noChangeArrowheads="1"/>
            </p:cNvSpPr>
            <p:nvPr/>
          </p:nvSpPr>
          <p:spPr bwMode="auto">
            <a:xfrm>
              <a:off x="15736031" y="6030016"/>
              <a:ext cx="1290245" cy="1467254"/>
            </a:xfrm>
            <a:custGeom>
              <a:avLst/>
              <a:gdLst>
                <a:gd name="T0" fmla="*/ 387 w 1864"/>
                <a:gd name="T1" fmla="*/ 801 h 2121"/>
                <a:gd name="T2" fmla="*/ 324 w 1864"/>
                <a:gd name="T3" fmla="*/ 813 h 2121"/>
                <a:gd name="T4" fmla="*/ 370 w 1864"/>
                <a:gd name="T5" fmla="*/ 836 h 2121"/>
                <a:gd name="T6" fmla="*/ 387 w 1864"/>
                <a:gd name="T7" fmla="*/ 813 h 2121"/>
                <a:gd name="T8" fmla="*/ 6 w 1864"/>
                <a:gd name="T9" fmla="*/ 1540 h 2121"/>
                <a:gd name="T10" fmla="*/ 46 w 1864"/>
                <a:gd name="T11" fmla="*/ 1421 h 2121"/>
                <a:gd name="T12" fmla="*/ 63 w 1864"/>
                <a:gd name="T13" fmla="*/ 1330 h 2121"/>
                <a:gd name="T14" fmla="*/ 148 w 1864"/>
                <a:gd name="T15" fmla="*/ 1370 h 2121"/>
                <a:gd name="T16" fmla="*/ 177 w 1864"/>
                <a:gd name="T17" fmla="*/ 1301 h 2121"/>
                <a:gd name="T18" fmla="*/ 262 w 1864"/>
                <a:gd name="T19" fmla="*/ 1222 h 2121"/>
                <a:gd name="T20" fmla="*/ 296 w 1864"/>
                <a:gd name="T21" fmla="*/ 1177 h 2121"/>
                <a:gd name="T22" fmla="*/ 313 w 1864"/>
                <a:gd name="T23" fmla="*/ 1069 h 2121"/>
                <a:gd name="T24" fmla="*/ 330 w 1864"/>
                <a:gd name="T25" fmla="*/ 1006 h 2121"/>
                <a:gd name="T26" fmla="*/ 364 w 1864"/>
                <a:gd name="T27" fmla="*/ 864 h 2121"/>
                <a:gd name="T28" fmla="*/ 483 w 1864"/>
                <a:gd name="T29" fmla="*/ 898 h 2121"/>
                <a:gd name="T30" fmla="*/ 500 w 1864"/>
                <a:gd name="T31" fmla="*/ 819 h 2121"/>
                <a:gd name="T32" fmla="*/ 625 w 1864"/>
                <a:gd name="T33" fmla="*/ 614 h 2121"/>
                <a:gd name="T34" fmla="*/ 756 w 1864"/>
                <a:gd name="T35" fmla="*/ 563 h 2121"/>
                <a:gd name="T36" fmla="*/ 773 w 1864"/>
                <a:gd name="T37" fmla="*/ 455 h 2121"/>
                <a:gd name="T38" fmla="*/ 938 w 1864"/>
                <a:gd name="T39" fmla="*/ 290 h 2121"/>
                <a:gd name="T40" fmla="*/ 1119 w 1864"/>
                <a:gd name="T41" fmla="*/ 120 h 2121"/>
                <a:gd name="T42" fmla="*/ 1198 w 1864"/>
                <a:gd name="T43" fmla="*/ 23 h 2121"/>
                <a:gd name="T44" fmla="*/ 1249 w 1864"/>
                <a:gd name="T45" fmla="*/ 0 h 2121"/>
                <a:gd name="T46" fmla="*/ 1272 w 1864"/>
                <a:gd name="T47" fmla="*/ 6 h 2121"/>
                <a:gd name="T48" fmla="*/ 1334 w 1864"/>
                <a:gd name="T49" fmla="*/ 108 h 2121"/>
                <a:gd name="T50" fmla="*/ 1397 w 1864"/>
                <a:gd name="T51" fmla="*/ 199 h 2121"/>
                <a:gd name="T52" fmla="*/ 1403 w 1864"/>
                <a:gd name="T53" fmla="*/ 336 h 2121"/>
                <a:gd name="T54" fmla="*/ 1380 w 1864"/>
                <a:gd name="T55" fmla="*/ 432 h 2121"/>
                <a:gd name="T56" fmla="*/ 1318 w 1864"/>
                <a:gd name="T57" fmla="*/ 608 h 2121"/>
                <a:gd name="T58" fmla="*/ 1386 w 1864"/>
                <a:gd name="T59" fmla="*/ 705 h 2121"/>
                <a:gd name="T60" fmla="*/ 1465 w 1864"/>
                <a:gd name="T61" fmla="*/ 784 h 2121"/>
                <a:gd name="T62" fmla="*/ 1533 w 1864"/>
                <a:gd name="T63" fmla="*/ 847 h 2121"/>
                <a:gd name="T64" fmla="*/ 1579 w 1864"/>
                <a:gd name="T65" fmla="*/ 983 h 2121"/>
                <a:gd name="T66" fmla="*/ 1692 w 1864"/>
                <a:gd name="T67" fmla="*/ 1142 h 2121"/>
                <a:gd name="T68" fmla="*/ 1772 w 1864"/>
                <a:gd name="T69" fmla="*/ 1233 h 2121"/>
                <a:gd name="T70" fmla="*/ 1715 w 1864"/>
                <a:gd name="T71" fmla="*/ 1398 h 2121"/>
                <a:gd name="T72" fmla="*/ 1698 w 1864"/>
                <a:gd name="T73" fmla="*/ 1466 h 2121"/>
                <a:gd name="T74" fmla="*/ 1806 w 1864"/>
                <a:gd name="T75" fmla="*/ 1443 h 2121"/>
                <a:gd name="T76" fmla="*/ 1857 w 1864"/>
                <a:gd name="T77" fmla="*/ 1614 h 2121"/>
                <a:gd name="T78" fmla="*/ 1568 w 1864"/>
                <a:gd name="T79" fmla="*/ 1801 h 2121"/>
                <a:gd name="T80" fmla="*/ 1482 w 1864"/>
                <a:gd name="T81" fmla="*/ 1762 h 2121"/>
                <a:gd name="T82" fmla="*/ 1471 w 1864"/>
                <a:gd name="T83" fmla="*/ 1813 h 2121"/>
                <a:gd name="T84" fmla="*/ 1329 w 1864"/>
                <a:gd name="T85" fmla="*/ 1818 h 2121"/>
                <a:gd name="T86" fmla="*/ 1158 w 1864"/>
                <a:gd name="T87" fmla="*/ 1932 h 2121"/>
                <a:gd name="T88" fmla="*/ 892 w 1864"/>
                <a:gd name="T89" fmla="*/ 2046 h 2121"/>
                <a:gd name="T90" fmla="*/ 943 w 1864"/>
                <a:gd name="T91" fmla="*/ 1949 h 2121"/>
                <a:gd name="T92" fmla="*/ 1012 w 1864"/>
                <a:gd name="T93" fmla="*/ 1938 h 2121"/>
                <a:gd name="T94" fmla="*/ 1176 w 1864"/>
                <a:gd name="T95" fmla="*/ 1767 h 2121"/>
                <a:gd name="T96" fmla="*/ 1040 w 1864"/>
                <a:gd name="T97" fmla="*/ 1659 h 2121"/>
                <a:gd name="T98" fmla="*/ 790 w 1864"/>
                <a:gd name="T99" fmla="*/ 1563 h 2121"/>
                <a:gd name="T100" fmla="*/ 659 w 1864"/>
                <a:gd name="T101" fmla="*/ 1478 h 2121"/>
                <a:gd name="T102" fmla="*/ 427 w 1864"/>
                <a:gd name="T103" fmla="*/ 1438 h 2121"/>
                <a:gd name="T104" fmla="*/ 279 w 1864"/>
                <a:gd name="T105" fmla="*/ 1415 h 2121"/>
                <a:gd name="T106" fmla="*/ 154 w 1864"/>
                <a:gd name="T107" fmla="*/ 1489 h 2121"/>
                <a:gd name="T108" fmla="*/ 40 w 1864"/>
                <a:gd name="T109" fmla="*/ 1557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64" h="2121">
                  <a:moveTo>
                    <a:pt x="387" y="801"/>
                  </a:moveTo>
                  <a:lnTo>
                    <a:pt x="387" y="801"/>
                  </a:lnTo>
                  <a:cubicBezTo>
                    <a:pt x="381" y="790"/>
                    <a:pt x="364" y="784"/>
                    <a:pt x="353" y="796"/>
                  </a:cubicBezTo>
                  <a:cubicBezTo>
                    <a:pt x="341" y="801"/>
                    <a:pt x="336" y="801"/>
                    <a:pt x="324" y="813"/>
                  </a:cubicBezTo>
                  <a:cubicBezTo>
                    <a:pt x="313" y="824"/>
                    <a:pt x="324" y="847"/>
                    <a:pt x="341" y="836"/>
                  </a:cubicBezTo>
                  <a:cubicBezTo>
                    <a:pt x="353" y="836"/>
                    <a:pt x="358" y="830"/>
                    <a:pt x="370" y="836"/>
                  </a:cubicBezTo>
                  <a:cubicBezTo>
                    <a:pt x="375" y="836"/>
                    <a:pt x="381" y="836"/>
                    <a:pt x="381" y="836"/>
                  </a:cubicBezTo>
                  <a:cubicBezTo>
                    <a:pt x="387" y="830"/>
                    <a:pt x="387" y="819"/>
                    <a:pt x="387" y="813"/>
                  </a:cubicBezTo>
                  <a:cubicBezTo>
                    <a:pt x="387" y="801"/>
                    <a:pt x="387" y="801"/>
                    <a:pt x="387" y="801"/>
                  </a:cubicBezTo>
                  <a:close/>
                  <a:moveTo>
                    <a:pt x="6" y="1540"/>
                  </a:moveTo>
                  <a:lnTo>
                    <a:pt x="6" y="1540"/>
                  </a:lnTo>
                  <a:cubicBezTo>
                    <a:pt x="40" y="1512"/>
                    <a:pt x="0" y="1455"/>
                    <a:pt x="46" y="1421"/>
                  </a:cubicBezTo>
                  <a:cubicBezTo>
                    <a:pt x="69" y="1409"/>
                    <a:pt x="34" y="1347"/>
                    <a:pt x="40" y="1330"/>
                  </a:cubicBezTo>
                  <a:cubicBezTo>
                    <a:pt x="46" y="1324"/>
                    <a:pt x="63" y="1324"/>
                    <a:pt x="63" y="1330"/>
                  </a:cubicBezTo>
                  <a:cubicBezTo>
                    <a:pt x="74" y="1347"/>
                    <a:pt x="69" y="1375"/>
                    <a:pt x="97" y="1375"/>
                  </a:cubicBezTo>
                  <a:cubicBezTo>
                    <a:pt x="103" y="1375"/>
                    <a:pt x="148" y="1370"/>
                    <a:pt x="148" y="1370"/>
                  </a:cubicBezTo>
                  <a:cubicBezTo>
                    <a:pt x="148" y="1358"/>
                    <a:pt x="142" y="1347"/>
                    <a:pt x="148" y="1341"/>
                  </a:cubicBezTo>
                  <a:cubicBezTo>
                    <a:pt x="171" y="1324"/>
                    <a:pt x="171" y="1330"/>
                    <a:pt x="177" y="1301"/>
                  </a:cubicBezTo>
                  <a:cubicBezTo>
                    <a:pt x="182" y="1262"/>
                    <a:pt x="165" y="1250"/>
                    <a:pt x="205" y="1228"/>
                  </a:cubicBezTo>
                  <a:cubicBezTo>
                    <a:pt x="222" y="1222"/>
                    <a:pt x="245" y="1228"/>
                    <a:pt x="262" y="1222"/>
                  </a:cubicBezTo>
                  <a:cubicBezTo>
                    <a:pt x="279" y="1216"/>
                    <a:pt x="313" y="1233"/>
                    <a:pt x="313" y="1205"/>
                  </a:cubicBezTo>
                  <a:cubicBezTo>
                    <a:pt x="307" y="1193"/>
                    <a:pt x="296" y="1188"/>
                    <a:pt x="296" y="1177"/>
                  </a:cubicBezTo>
                  <a:cubicBezTo>
                    <a:pt x="296" y="1165"/>
                    <a:pt x="313" y="1148"/>
                    <a:pt x="319" y="1137"/>
                  </a:cubicBezTo>
                  <a:cubicBezTo>
                    <a:pt x="313" y="1114"/>
                    <a:pt x="313" y="1097"/>
                    <a:pt x="313" y="1069"/>
                  </a:cubicBezTo>
                  <a:cubicBezTo>
                    <a:pt x="319" y="1057"/>
                    <a:pt x="307" y="1040"/>
                    <a:pt x="307" y="1023"/>
                  </a:cubicBezTo>
                  <a:cubicBezTo>
                    <a:pt x="307" y="1017"/>
                    <a:pt x="319" y="1012"/>
                    <a:pt x="330" y="1006"/>
                  </a:cubicBezTo>
                  <a:cubicBezTo>
                    <a:pt x="358" y="1000"/>
                    <a:pt x="364" y="949"/>
                    <a:pt x="370" y="926"/>
                  </a:cubicBezTo>
                  <a:cubicBezTo>
                    <a:pt x="370" y="909"/>
                    <a:pt x="347" y="887"/>
                    <a:pt x="364" y="864"/>
                  </a:cubicBezTo>
                  <a:cubicBezTo>
                    <a:pt x="370" y="858"/>
                    <a:pt x="387" y="898"/>
                    <a:pt x="392" y="904"/>
                  </a:cubicBezTo>
                  <a:cubicBezTo>
                    <a:pt x="404" y="926"/>
                    <a:pt x="466" y="904"/>
                    <a:pt x="483" y="898"/>
                  </a:cubicBezTo>
                  <a:cubicBezTo>
                    <a:pt x="495" y="898"/>
                    <a:pt x="517" y="892"/>
                    <a:pt x="506" y="875"/>
                  </a:cubicBezTo>
                  <a:cubicBezTo>
                    <a:pt x="495" y="858"/>
                    <a:pt x="500" y="836"/>
                    <a:pt x="500" y="819"/>
                  </a:cubicBezTo>
                  <a:cubicBezTo>
                    <a:pt x="523" y="779"/>
                    <a:pt x="540" y="733"/>
                    <a:pt x="569" y="693"/>
                  </a:cubicBezTo>
                  <a:cubicBezTo>
                    <a:pt x="580" y="682"/>
                    <a:pt x="620" y="614"/>
                    <a:pt x="625" y="614"/>
                  </a:cubicBezTo>
                  <a:cubicBezTo>
                    <a:pt x="665" y="614"/>
                    <a:pt x="722" y="637"/>
                    <a:pt x="733" y="585"/>
                  </a:cubicBezTo>
                  <a:cubicBezTo>
                    <a:pt x="733" y="574"/>
                    <a:pt x="750" y="574"/>
                    <a:pt x="756" y="563"/>
                  </a:cubicBezTo>
                  <a:cubicBezTo>
                    <a:pt x="762" y="540"/>
                    <a:pt x="750" y="534"/>
                    <a:pt x="762" y="512"/>
                  </a:cubicBezTo>
                  <a:cubicBezTo>
                    <a:pt x="779" y="495"/>
                    <a:pt x="773" y="478"/>
                    <a:pt x="773" y="455"/>
                  </a:cubicBezTo>
                  <a:cubicBezTo>
                    <a:pt x="784" y="410"/>
                    <a:pt x="813" y="358"/>
                    <a:pt x="841" y="330"/>
                  </a:cubicBezTo>
                  <a:cubicBezTo>
                    <a:pt x="870" y="302"/>
                    <a:pt x="898" y="302"/>
                    <a:pt x="938" y="290"/>
                  </a:cubicBezTo>
                  <a:cubicBezTo>
                    <a:pt x="995" y="279"/>
                    <a:pt x="1017" y="199"/>
                    <a:pt x="1051" y="165"/>
                  </a:cubicBezTo>
                  <a:cubicBezTo>
                    <a:pt x="1074" y="142"/>
                    <a:pt x="1097" y="142"/>
                    <a:pt x="1119" y="120"/>
                  </a:cubicBezTo>
                  <a:cubicBezTo>
                    <a:pt x="1176" y="46"/>
                    <a:pt x="1176" y="46"/>
                    <a:pt x="1176" y="46"/>
                  </a:cubicBezTo>
                  <a:cubicBezTo>
                    <a:pt x="1187" y="40"/>
                    <a:pt x="1192" y="34"/>
                    <a:pt x="1198" y="23"/>
                  </a:cubicBezTo>
                  <a:cubicBezTo>
                    <a:pt x="1204" y="18"/>
                    <a:pt x="1221" y="6"/>
                    <a:pt x="1232" y="6"/>
                  </a:cubicBezTo>
                  <a:cubicBezTo>
                    <a:pt x="1238" y="6"/>
                    <a:pt x="1244" y="0"/>
                    <a:pt x="1249" y="0"/>
                  </a:cubicBezTo>
                  <a:cubicBezTo>
                    <a:pt x="1255" y="0"/>
                    <a:pt x="1266" y="6"/>
                    <a:pt x="1272" y="6"/>
                  </a:cubicBezTo>
                  <a:lnTo>
                    <a:pt x="1272" y="6"/>
                  </a:lnTo>
                  <a:cubicBezTo>
                    <a:pt x="1272" y="29"/>
                    <a:pt x="1272" y="40"/>
                    <a:pt x="1295" y="52"/>
                  </a:cubicBezTo>
                  <a:cubicBezTo>
                    <a:pt x="1323" y="57"/>
                    <a:pt x="1329" y="86"/>
                    <a:pt x="1334" y="108"/>
                  </a:cubicBezTo>
                  <a:cubicBezTo>
                    <a:pt x="1340" y="137"/>
                    <a:pt x="1391" y="131"/>
                    <a:pt x="1408" y="137"/>
                  </a:cubicBezTo>
                  <a:cubicBezTo>
                    <a:pt x="1408" y="154"/>
                    <a:pt x="1386" y="182"/>
                    <a:pt x="1397" y="199"/>
                  </a:cubicBezTo>
                  <a:cubicBezTo>
                    <a:pt x="1403" y="222"/>
                    <a:pt x="1437" y="228"/>
                    <a:pt x="1437" y="256"/>
                  </a:cubicBezTo>
                  <a:cubicBezTo>
                    <a:pt x="1426" y="284"/>
                    <a:pt x="1414" y="307"/>
                    <a:pt x="1403" y="336"/>
                  </a:cubicBezTo>
                  <a:cubicBezTo>
                    <a:pt x="1397" y="358"/>
                    <a:pt x="1397" y="381"/>
                    <a:pt x="1386" y="398"/>
                  </a:cubicBezTo>
                  <a:cubicBezTo>
                    <a:pt x="1380" y="415"/>
                    <a:pt x="1363" y="410"/>
                    <a:pt x="1380" y="432"/>
                  </a:cubicBezTo>
                  <a:cubicBezTo>
                    <a:pt x="1414" y="466"/>
                    <a:pt x="1369" y="461"/>
                    <a:pt x="1363" y="489"/>
                  </a:cubicBezTo>
                  <a:cubicBezTo>
                    <a:pt x="1346" y="534"/>
                    <a:pt x="1340" y="569"/>
                    <a:pt x="1318" y="608"/>
                  </a:cubicBezTo>
                  <a:cubicBezTo>
                    <a:pt x="1312" y="631"/>
                    <a:pt x="1357" y="625"/>
                    <a:pt x="1374" y="631"/>
                  </a:cubicBezTo>
                  <a:cubicBezTo>
                    <a:pt x="1391" y="637"/>
                    <a:pt x="1386" y="688"/>
                    <a:pt x="1386" y="705"/>
                  </a:cubicBezTo>
                  <a:cubicBezTo>
                    <a:pt x="1380" y="733"/>
                    <a:pt x="1363" y="767"/>
                    <a:pt x="1386" y="790"/>
                  </a:cubicBezTo>
                  <a:cubicBezTo>
                    <a:pt x="1408" y="813"/>
                    <a:pt x="1437" y="784"/>
                    <a:pt x="1465" y="784"/>
                  </a:cubicBezTo>
                  <a:cubicBezTo>
                    <a:pt x="1488" y="784"/>
                    <a:pt x="1477" y="819"/>
                    <a:pt x="1488" y="836"/>
                  </a:cubicBezTo>
                  <a:cubicBezTo>
                    <a:pt x="1499" y="853"/>
                    <a:pt x="1533" y="830"/>
                    <a:pt x="1533" y="847"/>
                  </a:cubicBezTo>
                  <a:cubicBezTo>
                    <a:pt x="1545" y="875"/>
                    <a:pt x="1511" y="921"/>
                    <a:pt x="1545" y="943"/>
                  </a:cubicBezTo>
                  <a:cubicBezTo>
                    <a:pt x="1562" y="961"/>
                    <a:pt x="1579" y="949"/>
                    <a:pt x="1579" y="983"/>
                  </a:cubicBezTo>
                  <a:cubicBezTo>
                    <a:pt x="1579" y="1023"/>
                    <a:pt x="1624" y="1012"/>
                    <a:pt x="1653" y="1034"/>
                  </a:cubicBezTo>
                  <a:cubicBezTo>
                    <a:pt x="1687" y="1063"/>
                    <a:pt x="1692" y="1097"/>
                    <a:pt x="1692" y="1142"/>
                  </a:cubicBezTo>
                  <a:cubicBezTo>
                    <a:pt x="1692" y="1182"/>
                    <a:pt x="1721" y="1165"/>
                    <a:pt x="1744" y="1182"/>
                  </a:cubicBezTo>
                  <a:cubicBezTo>
                    <a:pt x="1755" y="1188"/>
                    <a:pt x="1772" y="1222"/>
                    <a:pt x="1772" y="1233"/>
                  </a:cubicBezTo>
                  <a:cubicBezTo>
                    <a:pt x="1766" y="1250"/>
                    <a:pt x="1738" y="1267"/>
                    <a:pt x="1749" y="1290"/>
                  </a:cubicBezTo>
                  <a:cubicBezTo>
                    <a:pt x="1761" y="1324"/>
                    <a:pt x="1721" y="1364"/>
                    <a:pt x="1715" y="1398"/>
                  </a:cubicBezTo>
                  <a:cubicBezTo>
                    <a:pt x="1710" y="1409"/>
                    <a:pt x="1710" y="1426"/>
                    <a:pt x="1710" y="1438"/>
                  </a:cubicBezTo>
                  <a:cubicBezTo>
                    <a:pt x="1710" y="1449"/>
                    <a:pt x="1698" y="1460"/>
                    <a:pt x="1698" y="1466"/>
                  </a:cubicBezTo>
                  <a:cubicBezTo>
                    <a:pt x="1692" y="1472"/>
                    <a:pt x="1710" y="1517"/>
                    <a:pt x="1721" y="1500"/>
                  </a:cubicBezTo>
                  <a:cubicBezTo>
                    <a:pt x="1732" y="1483"/>
                    <a:pt x="1783" y="1415"/>
                    <a:pt x="1806" y="1443"/>
                  </a:cubicBezTo>
                  <a:cubicBezTo>
                    <a:pt x="1823" y="1478"/>
                    <a:pt x="1835" y="1523"/>
                    <a:pt x="1835" y="1557"/>
                  </a:cubicBezTo>
                  <a:cubicBezTo>
                    <a:pt x="1857" y="1614"/>
                    <a:pt x="1857" y="1614"/>
                    <a:pt x="1857" y="1614"/>
                  </a:cubicBezTo>
                  <a:cubicBezTo>
                    <a:pt x="1812" y="1699"/>
                    <a:pt x="1863" y="1790"/>
                    <a:pt x="1692" y="1790"/>
                  </a:cubicBezTo>
                  <a:cubicBezTo>
                    <a:pt x="1647" y="1790"/>
                    <a:pt x="1607" y="1796"/>
                    <a:pt x="1568" y="1801"/>
                  </a:cubicBezTo>
                  <a:cubicBezTo>
                    <a:pt x="1556" y="1779"/>
                    <a:pt x="1545" y="1739"/>
                    <a:pt x="1511" y="1745"/>
                  </a:cubicBezTo>
                  <a:cubicBezTo>
                    <a:pt x="1499" y="1745"/>
                    <a:pt x="1482" y="1750"/>
                    <a:pt x="1482" y="1762"/>
                  </a:cubicBezTo>
                  <a:cubicBezTo>
                    <a:pt x="1482" y="1779"/>
                    <a:pt x="1477" y="1790"/>
                    <a:pt x="1477" y="1807"/>
                  </a:cubicBezTo>
                  <a:cubicBezTo>
                    <a:pt x="1471" y="1813"/>
                    <a:pt x="1471" y="1813"/>
                    <a:pt x="1471" y="1813"/>
                  </a:cubicBezTo>
                  <a:cubicBezTo>
                    <a:pt x="1460" y="1813"/>
                    <a:pt x="1454" y="1813"/>
                    <a:pt x="1448" y="1813"/>
                  </a:cubicBezTo>
                  <a:cubicBezTo>
                    <a:pt x="1403" y="1813"/>
                    <a:pt x="1363" y="1813"/>
                    <a:pt x="1329" y="1818"/>
                  </a:cubicBezTo>
                  <a:cubicBezTo>
                    <a:pt x="1283" y="1864"/>
                    <a:pt x="1238" y="1836"/>
                    <a:pt x="1198" y="1881"/>
                  </a:cubicBezTo>
                  <a:cubicBezTo>
                    <a:pt x="1181" y="1892"/>
                    <a:pt x="1170" y="1921"/>
                    <a:pt x="1158" y="1932"/>
                  </a:cubicBezTo>
                  <a:cubicBezTo>
                    <a:pt x="1130" y="1949"/>
                    <a:pt x="1074" y="1955"/>
                    <a:pt x="1034" y="1978"/>
                  </a:cubicBezTo>
                  <a:cubicBezTo>
                    <a:pt x="1000" y="2000"/>
                    <a:pt x="927" y="2120"/>
                    <a:pt x="892" y="2046"/>
                  </a:cubicBezTo>
                  <a:cubicBezTo>
                    <a:pt x="887" y="2034"/>
                    <a:pt x="864" y="1983"/>
                    <a:pt x="887" y="1983"/>
                  </a:cubicBezTo>
                  <a:cubicBezTo>
                    <a:pt x="904" y="1983"/>
                    <a:pt x="927" y="1960"/>
                    <a:pt x="943" y="1949"/>
                  </a:cubicBezTo>
                  <a:cubicBezTo>
                    <a:pt x="961" y="1943"/>
                    <a:pt x="978" y="1960"/>
                    <a:pt x="995" y="1960"/>
                  </a:cubicBezTo>
                  <a:cubicBezTo>
                    <a:pt x="1012" y="1960"/>
                    <a:pt x="1000" y="1943"/>
                    <a:pt x="1012" y="1938"/>
                  </a:cubicBezTo>
                  <a:cubicBezTo>
                    <a:pt x="1040" y="1887"/>
                    <a:pt x="1080" y="1864"/>
                    <a:pt x="1124" y="1830"/>
                  </a:cubicBezTo>
                  <a:cubicBezTo>
                    <a:pt x="1158" y="1807"/>
                    <a:pt x="1158" y="1796"/>
                    <a:pt x="1176" y="1767"/>
                  </a:cubicBezTo>
                  <a:cubicBezTo>
                    <a:pt x="1204" y="1733"/>
                    <a:pt x="1181" y="1722"/>
                    <a:pt x="1164" y="1693"/>
                  </a:cubicBezTo>
                  <a:cubicBezTo>
                    <a:pt x="1124" y="1676"/>
                    <a:pt x="1080" y="1642"/>
                    <a:pt x="1040" y="1659"/>
                  </a:cubicBezTo>
                  <a:cubicBezTo>
                    <a:pt x="983" y="1693"/>
                    <a:pt x="961" y="1602"/>
                    <a:pt x="938" y="1614"/>
                  </a:cubicBezTo>
                  <a:cubicBezTo>
                    <a:pt x="898" y="1625"/>
                    <a:pt x="841" y="1551"/>
                    <a:pt x="790" y="1563"/>
                  </a:cubicBezTo>
                  <a:cubicBezTo>
                    <a:pt x="773" y="1568"/>
                    <a:pt x="750" y="1540"/>
                    <a:pt x="722" y="1534"/>
                  </a:cubicBezTo>
                  <a:cubicBezTo>
                    <a:pt x="693" y="1529"/>
                    <a:pt x="665" y="1478"/>
                    <a:pt x="659" y="1478"/>
                  </a:cubicBezTo>
                  <a:cubicBezTo>
                    <a:pt x="659" y="1472"/>
                    <a:pt x="625" y="1478"/>
                    <a:pt x="614" y="1478"/>
                  </a:cubicBezTo>
                  <a:cubicBezTo>
                    <a:pt x="546" y="1483"/>
                    <a:pt x="489" y="1438"/>
                    <a:pt x="427" y="1438"/>
                  </a:cubicBezTo>
                  <a:cubicBezTo>
                    <a:pt x="409" y="1443"/>
                    <a:pt x="336" y="1574"/>
                    <a:pt x="313" y="1540"/>
                  </a:cubicBezTo>
                  <a:cubicBezTo>
                    <a:pt x="290" y="1512"/>
                    <a:pt x="279" y="1455"/>
                    <a:pt x="279" y="1415"/>
                  </a:cubicBezTo>
                  <a:cubicBezTo>
                    <a:pt x="279" y="1404"/>
                    <a:pt x="245" y="1352"/>
                    <a:pt x="245" y="1392"/>
                  </a:cubicBezTo>
                  <a:cubicBezTo>
                    <a:pt x="245" y="1415"/>
                    <a:pt x="171" y="1472"/>
                    <a:pt x="154" y="1489"/>
                  </a:cubicBezTo>
                  <a:cubicBezTo>
                    <a:pt x="137" y="1506"/>
                    <a:pt x="114" y="1512"/>
                    <a:pt x="97" y="1529"/>
                  </a:cubicBezTo>
                  <a:cubicBezTo>
                    <a:pt x="80" y="1540"/>
                    <a:pt x="69" y="1568"/>
                    <a:pt x="40" y="1557"/>
                  </a:cubicBezTo>
                  <a:cubicBezTo>
                    <a:pt x="6" y="1540"/>
                    <a:pt x="6" y="1540"/>
                    <a:pt x="6" y="1540"/>
                  </a:cubicBezTo>
                  <a:close/>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44" name="TextBox 43"/>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SPAIN EDITABLE MAP</a:t>
            </a:r>
            <a:endParaRPr lang="en-US" sz="9600" spc="600" dirty="0">
              <a:solidFill>
                <a:schemeClr val="tx2"/>
              </a:solidFill>
              <a:latin typeface="Montserrat" charset="0"/>
              <a:ea typeface="Montserrat" charset="0"/>
              <a:cs typeface="Montserrat" charset="0"/>
            </a:endParaRPr>
          </a:p>
        </p:txBody>
      </p:sp>
      <p:sp>
        <p:nvSpPr>
          <p:cNvPr id="45" name="TextBox 4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46" name="TextBox 4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27" name="Group 26"/>
          <p:cNvGrpSpPr/>
          <p:nvPr/>
        </p:nvGrpSpPr>
        <p:grpSpPr>
          <a:xfrm>
            <a:off x="1476563" y="4338259"/>
            <a:ext cx="11003809" cy="6612521"/>
            <a:chOff x="11972291" y="4332249"/>
            <a:chExt cx="12640147" cy="7595846"/>
          </a:xfrm>
        </p:grpSpPr>
        <p:sp>
          <p:nvSpPr>
            <p:cNvPr id="28" name="Rectangle 27"/>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9" name="Rectangle 28"/>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1" name="TextBox 30"/>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32" name="Rectangle 31"/>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3" name="Rectangle 32"/>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4" name="TextBox 33"/>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35" name="Rectangle 34"/>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6" name="Rectangle 35"/>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7" name="TextBox 36"/>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38" name="Rectangle 37"/>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9" name="Rectangle 38"/>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0" name="TextBox 39"/>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47" name="TextBox 46"/>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26913983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extBox 60"/>
          <p:cNvSpPr txBox="1"/>
          <p:nvPr/>
        </p:nvSpPr>
        <p:spPr>
          <a:xfrm>
            <a:off x="6437618" y="1390006"/>
            <a:ext cx="11439350"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AFRICA </a:t>
            </a:r>
            <a:r>
              <a:rPr lang="en-US" sz="6600" spc="600" dirty="0">
                <a:solidFill>
                  <a:schemeClr val="tx2"/>
                </a:solidFill>
                <a:latin typeface="Montserrat" charset="0"/>
                <a:ea typeface="Montserrat" charset="0"/>
                <a:cs typeface="Montserrat" charset="0"/>
              </a:rPr>
              <a:t>EDITABLE MAP</a:t>
            </a:r>
            <a:endParaRPr lang="en-US" sz="9600" spc="600" dirty="0">
              <a:solidFill>
                <a:schemeClr val="tx2"/>
              </a:solidFill>
              <a:latin typeface="Montserrat" charset="0"/>
              <a:ea typeface="Montserrat" charset="0"/>
              <a:cs typeface="Montserrat" charset="0"/>
            </a:endParaRPr>
          </a:p>
        </p:txBody>
      </p:sp>
      <p:sp>
        <p:nvSpPr>
          <p:cNvPr id="62" name="TextBox 61"/>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63" name="TextBox 62"/>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44" name="Group 43"/>
          <p:cNvGrpSpPr/>
          <p:nvPr/>
        </p:nvGrpSpPr>
        <p:grpSpPr>
          <a:xfrm>
            <a:off x="1315119" y="4128655"/>
            <a:ext cx="8625774" cy="8530871"/>
            <a:chOff x="501196" y="226586"/>
            <a:chExt cx="4487525" cy="4438153"/>
          </a:xfrm>
          <a:solidFill>
            <a:schemeClr val="bg1">
              <a:lumMod val="85000"/>
            </a:schemeClr>
          </a:solidFill>
        </p:grpSpPr>
        <p:sp>
          <p:nvSpPr>
            <p:cNvPr id="45" name="Freeform 13"/>
            <p:cNvSpPr>
              <a:spLocks/>
            </p:cNvSpPr>
            <p:nvPr/>
          </p:nvSpPr>
          <p:spPr bwMode="auto">
            <a:xfrm>
              <a:off x="2347097" y="2489839"/>
              <a:ext cx="32365" cy="31848"/>
            </a:xfrm>
            <a:custGeom>
              <a:avLst/>
              <a:gdLst>
                <a:gd name="T0" fmla="*/ 12 w 16"/>
                <a:gd name="T1" fmla="*/ 0 h 17"/>
                <a:gd name="T2" fmla="*/ 9 w 16"/>
                <a:gd name="T3" fmla="*/ 0 h 17"/>
                <a:gd name="T4" fmla="*/ 5 w 16"/>
                <a:gd name="T5" fmla="*/ 3 h 17"/>
                <a:gd name="T6" fmla="*/ 3 w 16"/>
                <a:gd name="T7" fmla="*/ 4 h 17"/>
                <a:gd name="T8" fmla="*/ 1 w 16"/>
                <a:gd name="T9" fmla="*/ 11 h 17"/>
                <a:gd name="T10" fmla="*/ 3 w 16"/>
                <a:gd name="T11" fmla="*/ 17 h 17"/>
                <a:gd name="T12" fmla="*/ 5 w 16"/>
                <a:gd name="T13" fmla="*/ 17 h 17"/>
                <a:gd name="T14" fmla="*/ 9 w 16"/>
                <a:gd name="T15" fmla="*/ 11 h 17"/>
                <a:gd name="T16" fmla="*/ 10 w 16"/>
                <a:gd name="T17" fmla="*/ 9 h 17"/>
                <a:gd name="T18" fmla="*/ 12 w 16"/>
                <a:gd name="T19" fmla="*/ 8 h 17"/>
                <a:gd name="T20" fmla="*/ 14 w 16"/>
                <a:gd name="T21" fmla="*/ 6 h 17"/>
                <a:gd name="T22" fmla="*/ 16 w 16"/>
                <a:gd name="T23" fmla="*/ 2 h 17"/>
                <a:gd name="T24" fmla="*/ 12 w 16"/>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7">
                  <a:moveTo>
                    <a:pt x="12" y="0"/>
                  </a:moveTo>
                  <a:cubicBezTo>
                    <a:pt x="11" y="0"/>
                    <a:pt x="10" y="0"/>
                    <a:pt x="9" y="0"/>
                  </a:cubicBezTo>
                  <a:cubicBezTo>
                    <a:pt x="7" y="1"/>
                    <a:pt x="6" y="2"/>
                    <a:pt x="5" y="3"/>
                  </a:cubicBezTo>
                  <a:cubicBezTo>
                    <a:pt x="4" y="3"/>
                    <a:pt x="3" y="4"/>
                    <a:pt x="3" y="4"/>
                  </a:cubicBezTo>
                  <a:cubicBezTo>
                    <a:pt x="1" y="5"/>
                    <a:pt x="0" y="9"/>
                    <a:pt x="1" y="11"/>
                  </a:cubicBezTo>
                  <a:cubicBezTo>
                    <a:pt x="1" y="12"/>
                    <a:pt x="1" y="16"/>
                    <a:pt x="3" y="17"/>
                  </a:cubicBezTo>
                  <a:cubicBezTo>
                    <a:pt x="4" y="17"/>
                    <a:pt x="4" y="17"/>
                    <a:pt x="5" y="17"/>
                  </a:cubicBezTo>
                  <a:cubicBezTo>
                    <a:pt x="8" y="17"/>
                    <a:pt x="9" y="13"/>
                    <a:pt x="9" y="11"/>
                  </a:cubicBezTo>
                  <a:cubicBezTo>
                    <a:pt x="9" y="10"/>
                    <a:pt x="10" y="10"/>
                    <a:pt x="10" y="9"/>
                  </a:cubicBezTo>
                  <a:cubicBezTo>
                    <a:pt x="10" y="8"/>
                    <a:pt x="10" y="8"/>
                    <a:pt x="12" y="8"/>
                  </a:cubicBezTo>
                  <a:cubicBezTo>
                    <a:pt x="12" y="7"/>
                    <a:pt x="13" y="7"/>
                    <a:pt x="14" y="6"/>
                  </a:cubicBezTo>
                  <a:cubicBezTo>
                    <a:pt x="16" y="5"/>
                    <a:pt x="16" y="3"/>
                    <a:pt x="16" y="2"/>
                  </a:cubicBezTo>
                  <a:cubicBezTo>
                    <a:pt x="16" y="1"/>
                    <a:pt x="15" y="0"/>
                    <a:pt x="12"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6" name="Freeform 14"/>
            <p:cNvSpPr>
              <a:spLocks/>
            </p:cNvSpPr>
            <p:nvPr/>
          </p:nvSpPr>
          <p:spPr bwMode="auto">
            <a:xfrm>
              <a:off x="2397318" y="2411760"/>
              <a:ext cx="18972" cy="18492"/>
            </a:xfrm>
            <a:custGeom>
              <a:avLst/>
              <a:gdLst>
                <a:gd name="T0" fmla="*/ 7 w 9"/>
                <a:gd name="T1" fmla="*/ 1 h 10"/>
                <a:gd name="T2" fmla="*/ 5 w 9"/>
                <a:gd name="T3" fmla="*/ 0 h 10"/>
                <a:gd name="T4" fmla="*/ 2 w 9"/>
                <a:gd name="T5" fmla="*/ 1 h 10"/>
                <a:gd name="T6" fmla="*/ 0 w 9"/>
                <a:gd name="T7" fmla="*/ 8 h 10"/>
                <a:gd name="T8" fmla="*/ 0 w 9"/>
                <a:gd name="T9" fmla="*/ 9 h 10"/>
                <a:gd name="T10" fmla="*/ 2 w 9"/>
                <a:gd name="T11" fmla="*/ 10 h 10"/>
                <a:gd name="T12" fmla="*/ 2 w 9"/>
                <a:gd name="T13" fmla="*/ 10 h 10"/>
                <a:gd name="T14" fmla="*/ 2 w 9"/>
                <a:gd name="T15" fmla="*/ 10 h 10"/>
                <a:gd name="T16" fmla="*/ 9 w 9"/>
                <a:gd name="T17" fmla="*/ 5 h 10"/>
                <a:gd name="T18" fmla="*/ 7 w 9"/>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0">
                  <a:moveTo>
                    <a:pt x="7" y="1"/>
                  </a:moveTo>
                  <a:cubicBezTo>
                    <a:pt x="7" y="0"/>
                    <a:pt x="6" y="0"/>
                    <a:pt x="5" y="0"/>
                  </a:cubicBezTo>
                  <a:cubicBezTo>
                    <a:pt x="4" y="0"/>
                    <a:pt x="3" y="0"/>
                    <a:pt x="2" y="1"/>
                  </a:cubicBezTo>
                  <a:cubicBezTo>
                    <a:pt x="1" y="3"/>
                    <a:pt x="0" y="7"/>
                    <a:pt x="0" y="8"/>
                  </a:cubicBezTo>
                  <a:cubicBezTo>
                    <a:pt x="0" y="9"/>
                    <a:pt x="0" y="9"/>
                    <a:pt x="0" y="9"/>
                  </a:cubicBezTo>
                  <a:cubicBezTo>
                    <a:pt x="2" y="10"/>
                    <a:pt x="2" y="10"/>
                    <a:pt x="2" y="10"/>
                  </a:cubicBezTo>
                  <a:cubicBezTo>
                    <a:pt x="2" y="10"/>
                    <a:pt x="2" y="10"/>
                    <a:pt x="2" y="10"/>
                  </a:cubicBezTo>
                  <a:cubicBezTo>
                    <a:pt x="2" y="10"/>
                    <a:pt x="2" y="10"/>
                    <a:pt x="2" y="10"/>
                  </a:cubicBezTo>
                  <a:cubicBezTo>
                    <a:pt x="5" y="10"/>
                    <a:pt x="8" y="7"/>
                    <a:pt x="9" y="5"/>
                  </a:cubicBezTo>
                  <a:cubicBezTo>
                    <a:pt x="9" y="3"/>
                    <a:pt x="9" y="2"/>
                    <a:pt x="7" y="1"/>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8" name="Freeform 15"/>
            <p:cNvSpPr>
              <a:spLocks/>
            </p:cNvSpPr>
            <p:nvPr/>
          </p:nvSpPr>
          <p:spPr bwMode="auto">
            <a:xfrm>
              <a:off x="586014" y="1575497"/>
              <a:ext cx="30133" cy="39039"/>
            </a:xfrm>
            <a:custGeom>
              <a:avLst/>
              <a:gdLst>
                <a:gd name="T0" fmla="*/ 6 w 15"/>
                <a:gd name="T1" fmla="*/ 0 h 21"/>
                <a:gd name="T2" fmla="*/ 2 w 15"/>
                <a:gd name="T3" fmla="*/ 4 h 21"/>
                <a:gd name="T4" fmla="*/ 1 w 15"/>
                <a:gd name="T5" fmla="*/ 13 h 21"/>
                <a:gd name="T6" fmla="*/ 3 w 15"/>
                <a:gd name="T7" fmla="*/ 15 h 21"/>
                <a:gd name="T8" fmla="*/ 4 w 15"/>
                <a:gd name="T9" fmla="*/ 16 h 21"/>
                <a:gd name="T10" fmla="*/ 4 w 15"/>
                <a:gd name="T11" fmla="*/ 17 h 21"/>
                <a:gd name="T12" fmla="*/ 5 w 15"/>
                <a:gd name="T13" fmla="*/ 20 h 21"/>
                <a:gd name="T14" fmla="*/ 7 w 15"/>
                <a:gd name="T15" fmla="*/ 21 h 21"/>
                <a:gd name="T16" fmla="*/ 8 w 15"/>
                <a:gd name="T17" fmla="*/ 21 h 21"/>
                <a:gd name="T18" fmla="*/ 14 w 15"/>
                <a:gd name="T19" fmla="*/ 12 h 21"/>
                <a:gd name="T20" fmla="*/ 14 w 15"/>
                <a:gd name="T21" fmla="*/ 11 h 21"/>
                <a:gd name="T22" fmla="*/ 12 w 15"/>
                <a:gd name="T23" fmla="*/ 4 h 21"/>
                <a:gd name="T24" fmla="*/ 6 w 15"/>
                <a:gd name="T2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21">
                  <a:moveTo>
                    <a:pt x="6" y="0"/>
                  </a:moveTo>
                  <a:cubicBezTo>
                    <a:pt x="5" y="0"/>
                    <a:pt x="3" y="1"/>
                    <a:pt x="2" y="4"/>
                  </a:cubicBezTo>
                  <a:cubicBezTo>
                    <a:pt x="1" y="7"/>
                    <a:pt x="0" y="11"/>
                    <a:pt x="1" y="13"/>
                  </a:cubicBezTo>
                  <a:cubicBezTo>
                    <a:pt x="2" y="14"/>
                    <a:pt x="3" y="15"/>
                    <a:pt x="3" y="15"/>
                  </a:cubicBezTo>
                  <a:cubicBezTo>
                    <a:pt x="4" y="16"/>
                    <a:pt x="4" y="16"/>
                    <a:pt x="4" y="16"/>
                  </a:cubicBezTo>
                  <a:cubicBezTo>
                    <a:pt x="4" y="16"/>
                    <a:pt x="4" y="17"/>
                    <a:pt x="4" y="17"/>
                  </a:cubicBezTo>
                  <a:cubicBezTo>
                    <a:pt x="4" y="18"/>
                    <a:pt x="4" y="19"/>
                    <a:pt x="5" y="20"/>
                  </a:cubicBezTo>
                  <a:cubicBezTo>
                    <a:pt x="5" y="21"/>
                    <a:pt x="6" y="21"/>
                    <a:pt x="7" y="21"/>
                  </a:cubicBezTo>
                  <a:cubicBezTo>
                    <a:pt x="8" y="21"/>
                    <a:pt x="8" y="21"/>
                    <a:pt x="8" y="21"/>
                  </a:cubicBezTo>
                  <a:cubicBezTo>
                    <a:pt x="11" y="21"/>
                    <a:pt x="13" y="16"/>
                    <a:pt x="14" y="12"/>
                  </a:cubicBezTo>
                  <a:cubicBezTo>
                    <a:pt x="14" y="11"/>
                    <a:pt x="14" y="11"/>
                    <a:pt x="14" y="11"/>
                  </a:cubicBezTo>
                  <a:cubicBezTo>
                    <a:pt x="15" y="9"/>
                    <a:pt x="14" y="6"/>
                    <a:pt x="12" y="4"/>
                  </a:cubicBezTo>
                  <a:cubicBezTo>
                    <a:pt x="11" y="2"/>
                    <a:pt x="8" y="0"/>
                    <a:pt x="6"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49" name="Freeform 16"/>
            <p:cNvSpPr>
              <a:spLocks/>
            </p:cNvSpPr>
            <p:nvPr/>
          </p:nvSpPr>
          <p:spPr bwMode="auto">
            <a:xfrm>
              <a:off x="634003" y="1513856"/>
              <a:ext cx="31249" cy="26711"/>
            </a:xfrm>
            <a:custGeom>
              <a:avLst/>
              <a:gdLst>
                <a:gd name="T0" fmla="*/ 11 w 15"/>
                <a:gd name="T1" fmla="*/ 1 h 14"/>
                <a:gd name="T2" fmla="*/ 8 w 15"/>
                <a:gd name="T3" fmla="*/ 0 h 14"/>
                <a:gd name="T4" fmla="*/ 2 w 15"/>
                <a:gd name="T5" fmla="*/ 3 h 14"/>
                <a:gd name="T6" fmla="*/ 0 w 15"/>
                <a:gd name="T7" fmla="*/ 9 h 14"/>
                <a:gd name="T8" fmla="*/ 6 w 15"/>
                <a:gd name="T9" fmla="*/ 14 h 14"/>
                <a:gd name="T10" fmla="*/ 8 w 15"/>
                <a:gd name="T11" fmla="*/ 14 h 14"/>
                <a:gd name="T12" fmla="*/ 14 w 15"/>
                <a:gd name="T13" fmla="*/ 9 h 14"/>
                <a:gd name="T14" fmla="*/ 11 w 15"/>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4">
                  <a:moveTo>
                    <a:pt x="11" y="1"/>
                  </a:moveTo>
                  <a:cubicBezTo>
                    <a:pt x="10" y="1"/>
                    <a:pt x="9" y="0"/>
                    <a:pt x="8" y="0"/>
                  </a:cubicBezTo>
                  <a:cubicBezTo>
                    <a:pt x="6" y="0"/>
                    <a:pt x="3" y="2"/>
                    <a:pt x="2" y="3"/>
                  </a:cubicBezTo>
                  <a:cubicBezTo>
                    <a:pt x="0" y="5"/>
                    <a:pt x="0" y="7"/>
                    <a:pt x="0" y="9"/>
                  </a:cubicBezTo>
                  <a:cubicBezTo>
                    <a:pt x="1" y="11"/>
                    <a:pt x="5" y="14"/>
                    <a:pt x="6" y="14"/>
                  </a:cubicBezTo>
                  <a:cubicBezTo>
                    <a:pt x="7" y="14"/>
                    <a:pt x="7" y="14"/>
                    <a:pt x="8" y="14"/>
                  </a:cubicBezTo>
                  <a:cubicBezTo>
                    <a:pt x="11" y="14"/>
                    <a:pt x="13" y="12"/>
                    <a:pt x="14" y="9"/>
                  </a:cubicBezTo>
                  <a:cubicBezTo>
                    <a:pt x="15" y="6"/>
                    <a:pt x="14" y="3"/>
                    <a:pt x="11" y="1"/>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0" name="Freeform 17"/>
            <p:cNvSpPr>
              <a:spLocks/>
            </p:cNvSpPr>
            <p:nvPr/>
          </p:nvSpPr>
          <p:spPr bwMode="auto">
            <a:xfrm>
              <a:off x="543605" y="1591934"/>
              <a:ext cx="24552" cy="18492"/>
            </a:xfrm>
            <a:custGeom>
              <a:avLst/>
              <a:gdLst>
                <a:gd name="T0" fmla="*/ 8 w 12"/>
                <a:gd name="T1" fmla="*/ 0 h 10"/>
                <a:gd name="T2" fmla="*/ 6 w 12"/>
                <a:gd name="T3" fmla="*/ 0 h 10"/>
                <a:gd name="T4" fmla="*/ 1 w 12"/>
                <a:gd name="T5" fmla="*/ 4 h 10"/>
                <a:gd name="T6" fmla="*/ 3 w 12"/>
                <a:gd name="T7" fmla="*/ 9 h 10"/>
                <a:gd name="T8" fmla="*/ 6 w 12"/>
                <a:gd name="T9" fmla="*/ 10 h 10"/>
                <a:gd name="T10" fmla="*/ 12 w 12"/>
                <a:gd name="T11" fmla="*/ 5 h 10"/>
                <a:gd name="T12" fmla="*/ 8 w 1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8" y="0"/>
                  </a:moveTo>
                  <a:cubicBezTo>
                    <a:pt x="7" y="0"/>
                    <a:pt x="7" y="0"/>
                    <a:pt x="6" y="0"/>
                  </a:cubicBezTo>
                  <a:cubicBezTo>
                    <a:pt x="4" y="0"/>
                    <a:pt x="1" y="1"/>
                    <a:pt x="1" y="4"/>
                  </a:cubicBezTo>
                  <a:cubicBezTo>
                    <a:pt x="0" y="6"/>
                    <a:pt x="1" y="8"/>
                    <a:pt x="3" y="9"/>
                  </a:cubicBezTo>
                  <a:cubicBezTo>
                    <a:pt x="4" y="9"/>
                    <a:pt x="5" y="10"/>
                    <a:pt x="6" y="10"/>
                  </a:cubicBezTo>
                  <a:cubicBezTo>
                    <a:pt x="9" y="10"/>
                    <a:pt x="11" y="8"/>
                    <a:pt x="12" y="5"/>
                  </a:cubicBezTo>
                  <a:cubicBezTo>
                    <a:pt x="12" y="3"/>
                    <a:pt x="11" y="1"/>
                    <a:pt x="8"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1" name="Freeform 18"/>
            <p:cNvSpPr>
              <a:spLocks/>
            </p:cNvSpPr>
            <p:nvPr/>
          </p:nvSpPr>
          <p:spPr bwMode="auto">
            <a:xfrm>
              <a:off x="555881" y="1490227"/>
              <a:ext cx="30133" cy="18492"/>
            </a:xfrm>
            <a:custGeom>
              <a:avLst/>
              <a:gdLst>
                <a:gd name="T0" fmla="*/ 7 w 15"/>
                <a:gd name="T1" fmla="*/ 0 h 10"/>
                <a:gd name="T2" fmla="*/ 1 w 15"/>
                <a:gd name="T3" fmla="*/ 3 h 10"/>
                <a:gd name="T4" fmla="*/ 1 w 15"/>
                <a:gd name="T5" fmla="*/ 8 h 10"/>
                <a:gd name="T6" fmla="*/ 5 w 15"/>
                <a:gd name="T7" fmla="*/ 10 h 10"/>
                <a:gd name="T8" fmla="*/ 8 w 15"/>
                <a:gd name="T9" fmla="*/ 8 h 10"/>
                <a:gd name="T10" fmla="*/ 9 w 15"/>
                <a:gd name="T11" fmla="*/ 9 h 10"/>
                <a:gd name="T12" fmla="*/ 12 w 15"/>
                <a:gd name="T13" fmla="*/ 9 h 10"/>
                <a:gd name="T14" fmla="*/ 15 w 15"/>
                <a:gd name="T15" fmla="*/ 8 h 10"/>
                <a:gd name="T16" fmla="*/ 15 w 15"/>
                <a:gd name="T17" fmla="*/ 4 h 10"/>
                <a:gd name="T18" fmla="*/ 7 w 15"/>
                <a:gd name="T1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
                  <a:moveTo>
                    <a:pt x="7" y="0"/>
                  </a:moveTo>
                  <a:cubicBezTo>
                    <a:pt x="4" y="0"/>
                    <a:pt x="2" y="1"/>
                    <a:pt x="1" y="3"/>
                  </a:cubicBezTo>
                  <a:cubicBezTo>
                    <a:pt x="1" y="4"/>
                    <a:pt x="0" y="5"/>
                    <a:pt x="1" y="8"/>
                  </a:cubicBezTo>
                  <a:cubicBezTo>
                    <a:pt x="2" y="9"/>
                    <a:pt x="3" y="10"/>
                    <a:pt x="5" y="10"/>
                  </a:cubicBezTo>
                  <a:cubicBezTo>
                    <a:pt x="6" y="10"/>
                    <a:pt x="7" y="9"/>
                    <a:pt x="8" y="8"/>
                  </a:cubicBezTo>
                  <a:cubicBezTo>
                    <a:pt x="8" y="8"/>
                    <a:pt x="8" y="9"/>
                    <a:pt x="9" y="9"/>
                  </a:cubicBezTo>
                  <a:cubicBezTo>
                    <a:pt x="10" y="9"/>
                    <a:pt x="11" y="9"/>
                    <a:pt x="12" y="9"/>
                  </a:cubicBezTo>
                  <a:cubicBezTo>
                    <a:pt x="13" y="9"/>
                    <a:pt x="14" y="9"/>
                    <a:pt x="15" y="8"/>
                  </a:cubicBezTo>
                  <a:cubicBezTo>
                    <a:pt x="15" y="7"/>
                    <a:pt x="15" y="6"/>
                    <a:pt x="15" y="4"/>
                  </a:cubicBezTo>
                  <a:cubicBezTo>
                    <a:pt x="14" y="1"/>
                    <a:pt x="11" y="0"/>
                    <a:pt x="7"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2" name="Freeform 19"/>
            <p:cNvSpPr>
              <a:spLocks/>
            </p:cNvSpPr>
            <p:nvPr/>
          </p:nvSpPr>
          <p:spPr bwMode="auto">
            <a:xfrm>
              <a:off x="501196" y="1456324"/>
              <a:ext cx="35713" cy="36985"/>
            </a:xfrm>
            <a:custGeom>
              <a:avLst/>
              <a:gdLst>
                <a:gd name="T0" fmla="*/ 15 w 18"/>
                <a:gd name="T1" fmla="*/ 10 h 20"/>
                <a:gd name="T2" fmla="*/ 13 w 18"/>
                <a:gd name="T3" fmla="*/ 10 h 20"/>
                <a:gd name="T4" fmla="*/ 13 w 18"/>
                <a:gd name="T5" fmla="*/ 10 h 20"/>
                <a:gd name="T6" fmla="*/ 14 w 18"/>
                <a:gd name="T7" fmla="*/ 9 h 20"/>
                <a:gd name="T8" fmla="*/ 16 w 18"/>
                <a:gd name="T9" fmla="*/ 4 h 20"/>
                <a:gd name="T10" fmla="*/ 10 w 18"/>
                <a:gd name="T11" fmla="*/ 0 h 20"/>
                <a:gd name="T12" fmla="*/ 1 w 18"/>
                <a:gd name="T13" fmla="*/ 7 h 20"/>
                <a:gd name="T14" fmla="*/ 1 w 18"/>
                <a:gd name="T15" fmla="*/ 12 h 20"/>
                <a:gd name="T16" fmla="*/ 4 w 18"/>
                <a:gd name="T17" fmla="*/ 14 h 20"/>
                <a:gd name="T18" fmla="*/ 8 w 18"/>
                <a:gd name="T19" fmla="*/ 12 h 20"/>
                <a:gd name="T20" fmla="*/ 9 w 18"/>
                <a:gd name="T21" fmla="*/ 11 h 20"/>
                <a:gd name="T22" fmla="*/ 10 w 18"/>
                <a:gd name="T23" fmla="*/ 10 h 20"/>
                <a:gd name="T24" fmla="*/ 11 w 18"/>
                <a:gd name="T25" fmla="*/ 10 h 20"/>
                <a:gd name="T26" fmla="*/ 11 w 18"/>
                <a:gd name="T27" fmla="*/ 10 h 20"/>
                <a:gd name="T28" fmla="*/ 8 w 18"/>
                <a:gd name="T29" fmla="*/ 14 h 20"/>
                <a:gd name="T30" fmla="*/ 9 w 18"/>
                <a:gd name="T31" fmla="*/ 19 h 20"/>
                <a:gd name="T32" fmla="*/ 12 w 18"/>
                <a:gd name="T33" fmla="*/ 20 h 20"/>
                <a:gd name="T34" fmla="*/ 17 w 18"/>
                <a:gd name="T35" fmla="*/ 15 h 20"/>
                <a:gd name="T36" fmla="*/ 15 w 18"/>
                <a:gd name="T3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20">
                  <a:moveTo>
                    <a:pt x="15" y="10"/>
                  </a:moveTo>
                  <a:cubicBezTo>
                    <a:pt x="15" y="10"/>
                    <a:pt x="14" y="10"/>
                    <a:pt x="13" y="10"/>
                  </a:cubicBezTo>
                  <a:cubicBezTo>
                    <a:pt x="13" y="10"/>
                    <a:pt x="13" y="10"/>
                    <a:pt x="13" y="10"/>
                  </a:cubicBezTo>
                  <a:cubicBezTo>
                    <a:pt x="13" y="9"/>
                    <a:pt x="14" y="9"/>
                    <a:pt x="14" y="9"/>
                  </a:cubicBezTo>
                  <a:cubicBezTo>
                    <a:pt x="16" y="7"/>
                    <a:pt x="16" y="5"/>
                    <a:pt x="16" y="4"/>
                  </a:cubicBezTo>
                  <a:cubicBezTo>
                    <a:pt x="15" y="2"/>
                    <a:pt x="13" y="0"/>
                    <a:pt x="10" y="0"/>
                  </a:cubicBezTo>
                  <a:cubicBezTo>
                    <a:pt x="6" y="0"/>
                    <a:pt x="2" y="3"/>
                    <a:pt x="1" y="7"/>
                  </a:cubicBezTo>
                  <a:cubicBezTo>
                    <a:pt x="0" y="9"/>
                    <a:pt x="0" y="11"/>
                    <a:pt x="1" y="12"/>
                  </a:cubicBezTo>
                  <a:cubicBezTo>
                    <a:pt x="2" y="13"/>
                    <a:pt x="3" y="14"/>
                    <a:pt x="4" y="14"/>
                  </a:cubicBezTo>
                  <a:cubicBezTo>
                    <a:pt x="5" y="14"/>
                    <a:pt x="6" y="13"/>
                    <a:pt x="8" y="12"/>
                  </a:cubicBezTo>
                  <a:cubicBezTo>
                    <a:pt x="8" y="12"/>
                    <a:pt x="8" y="12"/>
                    <a:pt x="9" y="11"/>
                  </a:cubicBezTo>
                  <a:cubicBezTo>
                    <a:pt x="9" y="11"/>
                    <a:pt x="10" y="11"/>
                    <a:pt x="10" y="10"/>
                  </a:cubicBezTo>
                  <a:cubicBezTo>
                    <a:pt x="10" y="10"/>
                    <a:pt x="11" y="10"/>
                    <a:pt x="11" y="10"/>
                  </a:cubicBezTo>
                  <a:cubicBezTo>
                    <a:pt x="11" y="10"/>
                    <a:pt x="11" y="10"/>
                    <a:pt x="11" y="10"/>
                  </a:cubicBezTo>
                  <a:cubicBezTo>
                    <a:pt x="10" y="11"/>
                    <a:pt x="9" y="12"/>
                    <a:pt x="8" y="14"/>
                  </a:cubicBezTo>
                  <a:cubicBezTo>
                    <a:pt x="7" y="16"/>
                    <a:pt x="8" y="17"/>
                    <a:pt x="9" y="19"/>
                  </a:cubicBezTo>
                  <a:cubicBezTo>
                    <a:pt x="10" y="19"/>
                    <a:pt x="11" y="20"/>
                    <a:pt x="12" y="20"/>
                  </a:cubicBezTo>
                  <a:cubicBezTo>
                    <a:pt x="15" y="20"/>
                    <a:pt x="17" y="17"/>
                    <a:pt x="17" y="15"/>
                  </a:cubicBezTo>
                  <a:cubicBezTo>
                    <a:pt x="18" y="13"/>
                    <a:pt x="17" y="11"/>
                    <a:pt x="15" y="1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3" name="Freeform 20"/>
            <p:cNvSpPr>
              <a:spLocks/>
            </p:cNvSpPr>
            <p:nvPr/>
          </p:nvSpPr>
          <p:spPr bwMode="auto">
            <a:xfrm>
              <a:off x="640699" y="1476871"/>
              <a:ext cx="15624" cy="23629"/>
            </a:xfrm>
            <a:custGeom>
              <a:avLst/>
              <a:gdLst>
                <a:gd name="T0" fmla="*/ 3 w 8"/>
                <a:gd name="T1" fmla="*/ 11 h 13"/>
                <a:gd name="T2" fmla="*/ 4 w 8"/>
                <a:gd name="T3" fmla="*/ 11 h 13"/>
                <a:gd name="T4" fmla="*/ 4 w 8"/>
                <a:gd name="T5" fmla="*/ 13 h 13"/>
                <a:gd name="T6" fmla="*/ 7 w 8"/>
                <a:gd name="T7" fmla="*/ 11 h 13"/>
                <a:gd name="T8" fmla="*/ 8 w 8"/>
                <a:gd name="T9" fmla="*/ 8 h 13"/>
                <a:gd name="T10" fmla="*/ 3 w 8"/>
                <a:gd name="T11" fmla="*/ 0 h 13"/>
                <a:gd name="T12" fmla="*/ 3 w 8"/>
                <a:gd name="T13" fmla="*/ 2 h 13"/>
                <a:gd name="T14" fmla="*/ 0 w 8"/>
                <a:gd name="T15" fmla="*/ 4 h 13"/>
                <a:gd name="T16" fmla="*/ 3 w 8"/>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3">
                  <a:moveTo>
                    <a:pt x="3" y="11"/>
                  </a:moveTo>
                  <a:cubicBezTo>
                    <a:pt x="3" y="11"/>
                    <a:pt x="3" y="11"/>
                    <a:pt x="4" y="11"/>
                  </a:cubicBezTo>
                  <a:cubicBezTo>
                    <a:pt x="4" y="13"/>
                    <a:pt x="4" y="13"/>
                    <a:pt x="4" y="13"/>
                  </a:cubicBezTo>
                  <a:cubicBezTo>
                    <a:pt x="5" y="13"/>
                    <a:pt x="6" y="12"/>
                    <a:pt x="7" y="11"/>
                  </a:cubicBezTo>
                  <a:cubicBezTo>
                    <a:pt x="8" y="10"/>
                    <a:pt x="8" y="9"/>
                    <a:pt x="8" y="8"/>
                  </a:cubicBezTo>
                  <a:cubicBezTo>
                    <a:pt x="8" y="4"/>
                    <a:pt x="6" y="0"/>
                    <a:pt x="3" y="0"/>
                  </a:cubicBezTo>
                  <a:cubicBezTo>
                    <a:pt x="3" y="2"/>
                    <a:pt x="3" y="2"/>
                    <a:pt x="3" y="2"/>
                  </a:cubicBezTo>
                  <a:cubicBezTo>
                    <a:pt x="2" y="2"/>
                    <a:pt x="1" y="3"/>
                    <a:pt x="0" y="4"/>
                  </a:cubicBezTo>
                  <a:cubicBezTo>
                    <a:pt x="0" y="6"/>
                    <a:pt x="1" y="10"/>
                    <a:pt x="3" y="11"/>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4" name="Freeform 21"/>
            <p:cNvSpPr>
              <a:spLocks/>
            </p:cNvSpPr>
            <p:nvPr/>
          </p:nvSpPr>
          <p:spPr bwMode="auto">
            <a:xfrm>
              <a:off x="962113" y="742316"/>
              <a:ext cx="24552" cy="31848"/>
            </a:xfrm>
            <a:custGeom>
              <a:avLst/>
              <a:gdLst>
                <a:gd name="T0" fmla="*/ 7 w 12"/>
                <a:gd name="T1" fmla="*/ 0 h 17"/>
                <a:gd name="T2" fmla="*/ 4 w 12"/>
                <a:gd name="T3" fmla="*/ 0 h 17"/>
                <a:gd name="T4" fmla="*/ 0 w 12"/>
                <a:gd name="T5" fmla="*/ 3 h 17"/>
                <a:gd name="T6" fmla="*/ 1 w 12"/>
                <a:gd name="T7" fmla="*/ 9 h 17"/>
                <a:gd name="T8" fmla="*/ 2 w 12"/>
                <a:gd name="T9" fmla="*/ 9 h 17"/>
                <a:gd name="T10" fmla="*/ 2 w 12"/>
                <a:gd name="T11" fmla="*/ 11 h 17"/>
                <a:gd name="T12" fmla="*/ 5 w 12"/>
                <a:gd name="T13" fmla="*/ 16 h 17"/>
                <a:gd name="T14" fmla="*/ 7 w 12"/>
                <a:gd name="T15" fmla="*/ 17 h 17"/>
                <a:gd name="T16" fmla="*/ 7 w 12"/>
                <a:gd name="T17" fmla="*/ 17 h 17"/>
                <a:gd name="T18" fmla="*/ 12 w 12"/>
                <a:gd name="T19" fmla="*/ 6 h 17"/>
                <a:gd name="T20" fmla="*/ 10 w 12"/>
                <a:gd name="T21" fmla="*/ 1 h 17"/>
                <a:gd name="T22" fmla="*/ 7 w 12"/>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7">
                  <a:moveTo>
                    <a:pt x="7" y="0"/>
                  </a:moveTo>
                  <a:cubicBezTo>
                    <a:pt x="6" y="0"/>
                    <a:pt x="5" y="0"/>
                    <a:pt x="4" y="0"/>
                  </a:cubicBezTo>
                  <a:cubicBezTo>
                    <a:pt x="2" y="1"/>
                    <a:pt x="1" y="2"/>
                    <a:pt x="0" y="3"/>
                  </a:cubicBezTo>
                  <a:cubicBezTo>
                    <a:pt x="0" y="5"/>
                    <a:pt x="1" y="7"/>
                    <a:pt x="1" y="9"/>
                  </a:cubicBezTo>
                  <a:cubicBezTo>
                    <a:pt x="2" y="9"/>
                    <a:pt x="2" y="9"/>
                    <a:pt x="2" y="9"/>
                  </a:cubicBezTo>
                  <a:cubicBezTo>
                    <a:pt x="2" y="10"/>
                    <a:pt x="2" y="11"/>
                    <a:pt x="2" y="11"/>
                  </a:cubicBezTo>
                  <a:cubicBezTo>
                    <a:pt x="3" y="13"/>
                    <a:pt x="3" y="15"/>
                    <a:pt x="5" y="16"/>
                  </a:cubicBezTo>
                  <a:cubicBezTo>
                    <a:pt x="5" y="17"/>
                    <a:pt x="6" y="17"/>
                    <a:pt x="7" y="17"/>
                  </a:cubicBezTo>
                  <a:cubicBezTo>
                    <a:pt x="7" y="17"/>
                    <a:pt x="7" y="17"/>
                    <a:pt x="7" y="17"/>
                  </a:cubicBezTo>
                  <a:cubicBezTo>
                    <a:pt x="11" y="17"/>
                    <a:pt x="12" y="10"/>
                    <a:pt x="12" y="6"/>
                  </a:cubicBezTo>
                  <a:cubicBezTo>
                    <a:pt x="12" y="4"/>
                    <a:pt x="12" y="2"/>
                    <a:pt x="10" y="1"/>
                  </a:cubicBezTo>
                  <a:cubicBezTo>
                    <a:pt x="10" y="0"/>
                    <a:pt x="9" y="0"/>
                    <a:pt x="7"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5" name="Freeform 22"/>
            <p:cNvSpPr>
              <a:spLocks/>
            </p:cNvSpPr>
            <p:nvPr/>
          </p:nvSpPr>
          <p:spPr bwMode="auto">
            <a:xfrm>
              <a:off x="1025726" y="757726"/>
              <a:ext cx="50221" cy="46231"/>
            </a:xfrm>
            <a:custGeom>
              <a:avLst/>
              <a:gdLst>
                <a:gd name="T0" fmla="*/ 23 w 25"/>
                <a:gd name="T1" fmla="*/ 0 h 25"/>
                <a:gd name="T2" fmla="*/ 22 w 25"/>
                <a:gd name="T3" fmla="*/ 0 h 25"/>
                <a:gd name="T4" fmla="*/ 12 w 25"/>
                <a:gd name="T5" fmla="*/ 4 h 25"/>
                <a:gd name="T6" fmla="*/ 7 w 25"/>
                <a:gd name="T7" fmla="*/ 6 h 25"/>
                <a:gd name="T8" fmla="*/ 0 w 25"/>
                <a:gd name="T9" fmla="*/ 11 h 25"/>
                <a:gd name="T10" fmla="*/ 1 w 25"/>
                <a:gd name="T11" fmla="*/ 17 h 25"/>
                <a:gd name="T12" fmla="*/ 4 w 25"/>
                <a:gd name="T13" fmla="*/ 22 h 25"/>
                <a:gd name="T14" fmla="*/ 10 w 25"/>
                <a:gd name="T15" fmla="*/ 25 h 25"/>
                <a:gd name="T16" fmla="*/ 10 w 25"/>
                <a:gd name="T17" fmla="*/ 25 h 25"/>
                <a:gd name="T18" fmla="*/ 14 w 25"/>
                <a:gd name="T19" fmla="*/ 21 h 25"/>
                <a:gd name="T20" fmla="*/ 14 w 25"/>
                <a:gd name="T21" fmla="*/ 20 h 25"/>
                <a:gd name="T22" fmla="*/ 15 w 25"/>
                <a:gd name="T23" fmla="*/ 19 h 25"/>
                <a:gd name="T24" fmla="*/ 18 w 25"/>
                <a:gd name="T25" fmla="*/ 16 h 25"/>
                <a:gd name="T26" fmla="*/ 19 w 25"/>
                <a:gd name="T27" fmla="*/ 14 h 25"/>
                <a:gd name="T28" fmla="*/ 19 w 25"/>
                <a:gd name="T29" fmla="*/ 12 h 25"/>
                <a:gd name="T30" fmla="*/ 21 w 25"/>
                <a:gd name="T31" fmla="*/ 10 h 25"/>
                <a:gd name="T32" fmla="*/ 25 w 25"/>
                <a:gd name="T33" fmla="*/ 2 h 25"/>
                <a:gd name="T34" fmla="*/ 25 w 25"/>
                <a:gd name="T35" fmla="*/ 1 h 25"/>
                <a:gd name="T36" fmla="*/ 23 w 25"/>
                <a:gd name="T3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23" y="0"/>
                  </a:moveTo>
                  <a:cubicBezTo>
                    <a:pt x="22" y="0"/>
                    <a:pt x="22" y="0"/>
                    <a:pt x="22" y="0"/>
                  </a:cubicBezTo>
                  <a:cubicBezTo>
                    <a:pt x="18" y="0"/>
                    <a:pt x="14" y="2"/>
                    <a:pt x="12" y="4"/>
                  </a:cubicBezTo>
                  <a:cubicBezTo>
                    <a:pt x="11" y="5"/>
                    <a:pt x="9" y="6"/>
                    <a:pt x="7" y="6"/>
                  </a:cubicBezTo>
                  <a:cubicBezTo>
                    <a:pt x="4" y="7"/>
                    <a:pt x="2" y="9"/>
                    <a:pt x="0" y="11"/>
                  </a:cubicBezTo>
                  <a:cubicBezTo>
                    <a:pt x="0" y="13"/>
                    <a:pt x="0" y="15"/>
                    <a:pt x="1" y="17"/>
                  </a:cubicBezTo>
                  <a:cubicBezTo>
                    <a:pt x="2" y="18"/>
                    <a:pt x="3" y="21"/>
                    <a:pt x="4" y="22"/>
                  </a:cubicBezTo>
                  <a:cubicBezTo>
                    <a:pt x="5" y="22"/>
                    <a:pt x="7" y="25"/>
                    <a:pt x="10" y="25"/>
                  </a:cubicBezTo>
                  <a:cubicBezTo>
                    <a:pt x="10" y="25"/>
                    <a:pt x="10" y="25"/>
                    <a:pt x="10" y="25"/>
                  </a:cubicBezTo>
                  <a:cubicBezTo>
                    <a:pt x="13" y="24"/>
                    <a:pt x="13" y="22"/>
                    <a:pt x="14" y="21"/>
                  </a:cubicBezTo>
                  <a:cubicBezTo>
                    <a:pt x="14" y="21"/>
                    <a:pt x="14" y="20"/>
                    <a:pt x="14" y="20"/>
                  </a:cubicBezTo>
                  <a:cubicBezTo>
                    <a:pt x="14" y="20"/>
                    <a:pt x="15" y="19"/>
                    <a:pt x="15" y="19"/>
                  </a:cubicBezTo>
                  <a:cubicBezTo>
                    <a:pt x="16" y="18"/>
                    <a:pt x="17" y="17"/>
                    <a:pt x="18" y="16"/>
                  </a:cubicBezTo>
                  <a:cubicBezTo>
                    <a:pt x="18" y="16"/>
                    <a:pt x="18" y="15"/>
                    <a:pt x="19" y="14"/>
                  </a:cubicBezTo>
                  <a:cubicBezTo>
                    <a:pt x="19" y="13"/>
                    <a:pt x="19" y="13"/>
                    <a:pt x="19" y="12"/>
                  </a:cubicBezTo>
                  <a:cubicBezTo>
                    <a:pt x="20" y="11"/>
                    <a:pt x="20" y="11"/>
                    <a:pt x="21" y="10"/>
                  </a:cubicBezTo>
                  <a:cubicBezTo>
                    <a:pt x="23" y="8"/>
                    <a:pt x="25" y="5"/>
                    <a:pt x="25" y="2"/>
                  </a:cubicBezTo>
                  <a:cubicBezTo>
                    <a:pt x="25" y="1"/>
                    <a:pt x="25" y="1"/>
                    <a:pt x="25" y="1"/>
                  </a:cubicBezTo>
                  <a:lnTo>
                    <a:pt x="23" y="0"/>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6" name="Freeform 23"/>
            <p:cNvSpPr>
              <a:spLocks/>
            </p:cNvSpPr>
            <p:nvPr/>
          </p:nvSpPr>
          <p:spPr bwMode="auto">
            <a:xfrm>
              <a:off x="998942" y="785465"/>
              <a:ext cx="20088" cy="18492"/>
            </a:xfrm>
            <a:custGeom>
              <a:avLst/>
              <a:gdLst>
                <a:gd name="T0" fmla="*/ 6 w 10"/>
                <a:gd name="T1" fmla="*/ 0 h 10"/>
                <a:gd name="T2" fmla="*/ 3 w 10"/>
                <a:gd name="T3" fmla="*/ 1 h 10"/>
                <a:gd name="T4" fmla="*/ 1 w 10"/>
                <a:gd name="T5" fmla="*/ 7 h 10"/>
                <a:gd name="T6" fmla="*/ 5 w 10"/>
                <a:gd name="T7" fmla="*/ 10 h 10"/>
                <a:gd name="T8" fmla="*/ 6 w 10"/>
                <a:gd name="T9" fmla="*/ 10 h 10"/>
                <a:gd name="T10" fmla="*/ 10 w 10"/>
                <a:gd name="T11" fmla="*/ 4 h 10"/>
                <a:gd name="T12" fmla="*/ 6 w 1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6" y="0"/>
                  </a:moveTo>
                  <a:cubicBezTo>
                    <a:pt x="5" y="0"/>
                    <a:pt x="4" y="0"/>
                    <a:pt x="3" y="1"/>
                  </a:cubicBezTo>
                  <a:cubicBezTo>
                    <a:pt x="1" y="2"/>
                    <a:pt x="0" y="5"/>
                    <a:pt x="1" y="7"/>
                  </a:cubicBezTo>
                  <a:cubicBezTo>
                    <a:pt x="2" y="9"/>
                    <a:pt x="3" y="10"/>
                    <a:pt x="5" y="10"/>
                  </a:cubicBezTo>
                  <a:cubicBezTo>
                    <a:pt x="5" y="10"/>
                    <a:pt x="5" y="10"/>
                    <a:pt x="6" y="10"/>
                  </a:cubicBezTo>
                  <a:cubicBezTo>
                    <a:pt x="8" y="9"/>
                    <a:pt x="10" y="6"/>
                    <a:pt x="10" y="4"/>
                  </a:cubicBezTo>
                  <a:cubicBezTo>
                    <a:pt x="9" y="1"/>
                    <a:pt x="8" y="0"/>
                    <a:pt x="6"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57" name="Freeform 24"/>
            <p:cNvSpPr>
              <a:spLocks/>
            </p:cNvSpPr>
            <p:nvPr/>
          </p:nvSpPr>
          <p:spPr bwMode="auto">
            <a:xfrm>
              <a:off x="1083760" y="785465"/>
              <a:ext cx="34597" cy="31848"/>
            </a:xfrm>
            <a:custGeom>
              <a:avLst/>
              <a:gdLst>
                <a:gd name="T0" fmla="*/ 16 w 17"/>
                <a:gd name="T1" fmla="*/ 1 h 17"/>
                <a:gd name="T2" fmla="*/ 14 w 17"/>
                <a:gd name="T3" fmla="*/ 1 h 17"/>
                <a:gd name="T4" fmla="*/ 12 w 17"/>
                <a:gd name="T5" fmla="*/ 1 h 17"/>
                <a:gd name="T6" fmla="*/ 9 w 17"/>
                <a:gd name="T7" fmla="*/ 0 h 17"/>
                <a:gd name="T8" fmla="*/ 5 w 17"/>
                <a:gd name="T9" fmla="*/ 1 h 17"/>
                <a:gd name="T10" fmla="*/ 3 w 17"/>
                <a:gd name="T11" fmla="*/ 4 h 17"/>
                <a:gd name="T12" fmla="*/ 2 w 17"/>
                <a:gd name="T13" fmla="*/ 5 h 17"/>
                <a:gd name="T14" fmla="*/ 1 w 17"/>
                <a:gd name="T15" fmla="*/ 12 h 17"/>
                <a:gd name="T16" fmla="*/ 8 w 17"/>
                <a:gd name="T17" fmla="*/ 17 h 17"/>
                <a:gd name="T18" fmla="*/ 14 w 17"/>
                <a:gd name="T19" fmla="*/ 14 h 17"/>
                <a:gd name="T20" fmla="*/ 16 w 17"/>
                <a:gd name="T21" fmla="*/ 2 h 17"/>
                <a:gd name="T22" fmla="*/ 16 w 17"/>
                <a:gd name="T23"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16" y="1"/>
                  </a:moveTo>
                  <a:cubicBezTo>
                    <a:pt x="14" y="1"/>
                    <a:pt x="14" y="1"/>
                    <a:pt x="14" y="1"/>
                  </a:cubicBezTo>
                  <a:cubicBezTo>
                    <a:pt x="14" y="1"/>
                    <a:pt x="13" y="1"/>
                    <a:pt x="12" y="1"/>
                  </a:cubicBezTo>
                  <a:cubicBezTo>
                    <a:pt x="11" y="0"/>
                    <a:pt x="10" y="0"/>
                    <a:pt x="9" y="0"/>
                  </a:cubicBezTo>
                  <a:cubicBezTo>
                    <a:pt x="8" y="0"/>
                    <a:pt x="6" y="1"/>
                    <a:pt x="5" y="1"/>
                  </a:cubicBezTo>
                  <a:cubicBezTo>
                    <a:pt x="5" y="2"/>
                    <a:pt x="4" y="3"/>
                    <a:pt x="3" y="4"/>
                  </a:cubicBezTo>
                  <a:cubicBezTo>
                    <a:pt x="2" y="5"/>
                    <a:pt x="2" y="5"/>
                    <a:pt x="2" y="5"/>
                  </a:cubicBezTo>
                  <a:cubicBezTo>
                    <a:pt x="1" y="7"/>
                    <a:pt x="0" y="10"/>
                    <a:pt x="1" y="12"/>
                  </a:cubicBezTo>
                  <a:cubicBezTo>
                    <a:pt x="2" y="15"/>
                    <a:pt x="5" y="17"/>
                    <a:pt x="8" y="17"/>
                  </a:cubicBezTo>
                  <a:cubicBezTo>
                    <a:pt x="10" y="17"/>
                    <a:pt x="12" y="16"/>
                    <a:pt x="14" y="14"/>
                  </a:cubicBezTo>
                  <a:cubicBezTo>
                    <a:pt x="16" y="12"/>
                    <a:pt x="17" y="5"/>
                    <a:pt x="16" y="2"/>
                  </a:cubicBezTo>
                  <a:lnTo>
                    <a:pt x="16" y="1"/>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4" name="Freeform 25"/>
            <p:cNvSpPr>
              <a:spLocks/>
            </p:cNvSpPr>
            <p:nvPr/>
          </p:nvSpPr>
          <p:spPr bwMode="auto">
            <a:xfrm>
              <a:off x="1165229" y="751562"/>
              <a:ext cx="42409" cy="49313"/>
            </a:xfrm>
            <a:custGeom>
              <a:avLst/>
              <a:gdLst>
                <a:gd name="T0" fmla="*/ 17 w 21"/>
                <a:gd name="T1" fmla="*/ 0 h 26"/>
                <a:gd name="T2" fmla="*/ 13 w 21"/>
                <a:gd name="T3" fmla="*/ 2 h 26"/>
                <a:gd name="T4" fmla="*/ 9 w 21"/>
                <a:gd name="T5" fmla="*/ 11 h 26"/>
                <a:gd name="T6" fmla="*/ 8 w 21"/>
                <a:gd name="T7" fmla="*/ 13 h 26"/>
                <a:gd name="T8" fmla="*/ 4 w 21"/>
                <a:gd name="T9" fmla="*/ 18 h 26"/>
                <a:gd name="T10" fmla="*/ 2 w 21"/>
                <a:gd name="T11" fmla="*/ 21 h 26"/>
                <a:gd name="T12" fmla="*/ 1 w 21"/>
                <a:gd name="T13" fmla="*/ 25 h 26"/>
                <a:gd name="T14" fmla="*/ 4 w 21"/>
                <a:gd name="T15" fmla="*/ 26 h 26"/>
                <a:gd name="T16" fmla="*/ 14 w 21"/>
                <a:gd name="T17" fmla="*/ 22 h 26"/>
                <a:gd name="T18" fmla="*/ 20 w 21"/>
                <a:gd name="T19" fmla="*/ 10 h 26"/>
                <a:gd name="T20" fmla="*/ 19 w 21"/>
                <a:gd name="T21" fmla="*/ 1 h 26"/>
                <a:gd name="T22" fmla="*/ 17 w 21"/>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26">
                  <a:moveTo>
                    <a:pt x="17" y="0"/>
                  </a:moveTo>
                  <a:cubicBezTo>
                    <a:pt x="15" y="0"/>
                    <a:pt x="14" y="1"/>
                    <a:pt x="13" y="2"/>
                  </a:cubicBezTo>
                  <a:cubicBezTo>
                    <a:pt x="11" y="5"/>
                    <a:pt x="9" y="8"/>
                    <a:pt x="9" y="11"/>
                  </a:cubicBezTo>
                  <a:cubicBezTo>
                    <a:pt x="8" y="12"/>
                    <a:pt x="8" y="13"/>
                    <a:pt x="8" y="13"/>
                  </a:cubicBezTo>
                  <a:cubicBezTo>
                    <a:pt x="7" y="16"/>
                    <a:pt x="6" y="17"/>
                    <a:pt x="4" y="18"/>
                  </a:cubicBezTo>
                  <a:cubicBezTo>
                    <a:pt x="4" y="19"/>
                    <a:pt x="3" y="20"/>
                    <a:pt x="2" y="21"/>
                  </a:cubicBezTo>
                  <a:cubicBezTo>
                    <a:pt x="2" y="22"/>
                    <a:pt x="0" y="23"/>
                    <a:pt x="1" y="25"/>
                  </a:cubicBezTo>
                  <a:cubicBezTo>
                    <a:pt x="1" y="25"/>
                    <a:pt x="2" y="26"/>
                    <a:pt x="4" y="26"/>
                  </a:cubicBezTo>
                  <a:cubicBezTo>
                    <a:pt x="6" y="26"/>
                    <a:pt x="12" y="23"/>
                    <a:pt x="14" y="22"/>
                  </a:cubicBezTo>
                  <a:cubicBezTo>
                    <a:pt x="17" y="19"/>
                    <a:pt x="19" y="15"/>
                    <a:pt x="20" y="10"/>
                  </a:cubicBezTo>
                  <a:cubicBezTo>
                    <a:pt x="20" y="10"/>
                    <a:pt x="21" y="4"/>
                    <a:pt x="19" y="1"/>
                  </a:cubicBezTo>
                  <a:cubicBezTo>
                    <a:pt x="18" y="0"/>
                    <a:pt x="18" y="0"/>
                    <a:pt x="17"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5" name="Freeform 26"/>
            <p:cNvSpPr>
              <a:spLocks/>
            </p:cNvSpPr>
            <p:nvPr/>
          </p:nvSpPr>
          <p:spPr bwMode="auto">
            <a:xfrm>
              <a:off x="1199826" y="721769"/>
              <a:ext cx="32365" cy="28766"/>
            </a:xfrm>
            <a:custGeom>
              <a:avLst/>
              <a:gdLst>
                <a:gd name="T0" fmla="*/ 15 w 16"/>
                <a:gd name="T1" fmla="*/ 1 h 15"/>
                <a:gd name="T2" fmla="*/ 12 w 16"/>
                <a:gd name="T3" fmla="*/ 0 h 15"/>
                <a:gd name="T4" fmla="*/ 9 w 16"/>
                <a:gd name="T5" fmla="*/ 1 h 15"/>
                <a:gd name="T6" fmla="*/ 7 w 16"/>
                <a:gd name="T7" fmla="*/ 3 h 15"/>
                <a:gd name="T8" fmla="*/ 6 w 16"/>
                <a:gd name="T9" fmla="*/ 4 h 15"/>
                <a:gd name="T10" fmla="*/ 0 w 16"/>
                <a:gd name="T11" fmla="*/ 13 h 15"/>
                <a:gd name="T12" fmla="*/ 0 w 16"/>
                <a:gd name="T13" fmla="*/ 15 h 15"/>
                <a:gd name="T14" fmla="*/ 1 w 16"/>
                <a:gd name="T15" fmla="*/ 15 h 15"/>
                <a:gd name="T16" fmla="*/ 3 w 16"/>
                <a:gd name="T17" fmla="*/ 15 h 15"/>
                <a:gd name="T18" fmla="*/ 7 w 16"/>
                <a:gd name="T19" fmla="*/ 13 h 15"/>
                <a:gd name="T20" fmla="*/ 9 w 16"/>
                <a:gd name="T21" fmla="*/ 12 h 15"/>
                <a:gd name="T22" fmla="*/ 10 w 16"/>
                <a:gd name="T23" fmla="*/ 11 h 15"/>
                <a:gd name="T24" fmla="*/ 16 w 16"/>
                <a:gd name="T25" fmla="*/ 7 h 15"/>
                <a:gd name="T26" fmla="*/ 15 w 16"/>
                <a:gd name="T2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15">
                  <a:moveTo>
                    <a:pt x="15" y="1"/>
                  </a:moveTo>
                  <a:cubicBezTo>
                    <a:pt x="15" y="0"/>
                    <a:pt x="14" y="0"/>
                    <a:pt x="12" y="0"/>
                  </a:cubicBezTo>
                  <a:cubicBezTo>
                    <a:pt x="11" y="0"/>
                    <a:pt x="10" y="0"/>
                    <a:pt x="9" y="1"/>
                  </a:cubicBezTo>
                  <a:cubicBezTo>
                    <a:pt x="9" y="1"/>
                    <a:pt x="8" y="2"/>
                    <a:pt x="7" y="3"/>
                  </a:cubicBezTo>
                  <a:cubicBezTo>
                    <a:pt x="7" y="3"/>
                    <a:pt x="7" y="3"/>
                    <a:pt x="6" y="4"/>
                  </a:cubicBezTo>
                  <a:cubicBezTo>
                    <a:pt x="3" y="5"/>
                    <a:pt x="0" y="9"/>
                    <a:pt x="0" y="13"/>
                  </a:cubicBezTo>
                  <a:cubicBezTo>
                    <a:pt x="0" y="15"/>
                    <a:pt x="0" y="15"/>
                    <a:pt x="0" y="15"/>
                  </a:cubicBezTo>
                  <a:cubicBezTo>
                    <a:pt x="1" y="15"/>
                    <a:pt x="1" y="15"/>
                    <a:pt x="1" y="15"/>
                  </a:cubicBezTo>
                  <a:cubicBezTo>
                    <a:pt x="2" y="15"/>
                    <a:pt x="2" y="15"/>
                    <a:pt x="3" y="15"/>
                  </a:cubicBezTo>
                  <a:cubicBezTo>
                    <a:pt x="5" y="15"/>
                    <a:pt x="6" y="14"/>
                    <a:pt x="7" y="13"/>
                  </a:cubicBezTo>
                  <a:cubicBezTo>
                    <a:pt x="8" y="13"/>
                    <a:pt x="8" y="12"/>
                    <a:pt x="9" y="12"/>
                  </a:cubicBezTo>
                  <a:cubicBezTo>
                    <a:pt x="9" y="12"/>
                    <a:pt x="10" y="11"/>
                    <a:pt x="10" y="11"/>
                  </a:cubicBezTo>
                  <a:cubicBezTo>
                    <a:pt x="12" y="11"/>
                    <a:pt x="14" y="10"/>
                    <a:pt x="16" y="7"/>
                  </a:cubicBezTo>
                  <a:cubicBezTo>
                    <a:pt x="16" y="5"/>
                    <a:pt x="16" y="3"/>
                    <a:pt x="15" y="1"/>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6" name="Freeform 27"/>
            <p:cNvSpPr>
              <a:spLocks/>
            </p:cNvSpPr>
            <p:nvPr/>
          </p:nvSpPr>
          <p:spPr bwMode="auto">
            <a:xfrm>
              <a:off x="952069" y="808066"/>
              <a:ext cx="22320" cy="16438"/>
            </a:xfrm>
            <a:custGeom>
              <a:avLst/>
              <a:gdLst>
                <a:gd name="T0" fmla="*/ 7 w 11"/>
                <a:gd name="T1" fmla="*/ 0 h 9"/>
                <a:gd name="T2" fmla="*/ 6 w 11"/>
                <a:gd name="T3" fmla="*/ 0 h 9"/>
                <a:gd name="T4" fmla="*/ 1 w 11"/>
                <a:gd name="T5" fmla="*/ 4 h 9"/>
                <a:gd name="T6" fmla="*/ 4 w 11"/>
                <a:gd name="T7" fmla="*/ 8 h 9"/>
                <a:gd name="T8" fmla="*/ 5 w 11"/>
                <a:gd name="T9" fmla="*/ 9 h 9"/>
                <a:gd name="T10" fmla="*/ 6 w 11"/>
                <a:gd name="T11" fmla="*/ 9 h 9"/>
                <a:gd name="T12" fmla="*/ 11 w 11"/>
                <a:gd name="T13" fmla="*/ 5 h 9"/>
                <a:gd name="T14" fmla="*/ 7 w 11"/>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9">
                  <a:moveTo>
                    <a:pt x="7" y="0"/>
                  </a:moveTo>
                  <a:cubicBezTo>
                    <a:pt x="6" y="0"/>
                    <a:pt x="6" y="0"/>
                    <a:pt x="6" y="0"/>
                  </a:cubicBezTo>
                  <a:cubicBezTo>
                    <a:pt x="3" y="0"/>
                    <a:pt x="1" y="2"/>
                    <a:pt x="1" y="4"/>
                  </a:cubicBezTo>
                  <a:cubicBezTo>
                    <a:pt x="0" y="6"/>
                    <a:pt x="1" y="8"/>
                    <a:pt x="4" y="8"/>
                  </a:cubicBezTo>
                  <a:cubicBezTo>
                    <a:pt x="4" y="9"/>
                    <a:pt x="5" y="9"/>
                    <a:pt x="5" y="9"/>
                  </a:cubicBezTo>
                  <a:cubicBezTo>
                    <a:pt x="6" y="9"/>
                    <a:pt x="6" y="9"/>
                    <a:pt x="6" y="9"/>
                  </a:cubicBezTo>
                  <a:cubicBezTo>
                    <a:pt x="9" y="9"/>
                    <a:pt x="11" y="7"/>
                    <a:pt x="11" y="5"/>
                  </a:cubicBezTo>
                  <a:cubicBezTo>
                    <a:pt x="11" y="3"/>
                    <a:pt x="10" y="0"/>
                    <a:pt x="7"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7" name="Freeform 28"/>
            <p:cNvSpPr>
              <a:spLocks/>
            </p:cNvSpPr>
            <p:nvPr/>
          </p:nvSpPr>
          <p:spPr bwMode="auto">
            <a:xfrm>
              <a:off x="1025726" y="496779"/>
              <a:ext cx="35713" cy="24656"/>
            </a:xfrm>
            <a:custGeom>
              <a:avLst/>
              <a:gdLst>
                <a:gd name="T0" fmla="*/ 4 w 18"/>
                <a:gd name="T1" fmla="*/ 9 h 13"/>
                <a:gd name="T2" fmla="*/ 6 w 18"/>
                <a:gd name="T3" fmla="*/ 10 h 13"/>
                <a:gd name="T4" fmla="*/ 13 w 18"/>
                <a:gd name="T5" fmla="*/ 13 h 13"/>
                <a:gd name="T6" fmla="*/ 14 w 18"/>
                <a:gd name="T7" fmla="*/ 13 h 13"/>
                <a:gd name="T8" fmla="*/ 18 w 18"/>
                <a:gd name="T9" fmla="*/ 8 h 13"/>
                <a:gd name="T10" fmla="*/ 14 w 18"/>
                <a:gd name="T11" fmla="*/ 2 h 13"/>
                <a:gd name="T12" fmla="*/ 11 w 18"/>
                <a:gd name="T13" fmla="*/ 1 h 13"/>
                <a:gd name="T14" fmla="*/ 10 w 18"/>
                <a:gd name="T15" fmla="*/ 1 h 13"/>
                <a:gd name="T16" fmla="*/ 8 w 18"/>
                <a:gd name="T17" fmla="*/ 1 h 13"/>
                <a:gd name="T18" fmla="*/ 7 w 18"/>
                <a:gd name="T19" fmla="*/ 1 h 13"/>
                <a:gd name="T20" fmla="*/ 6 w 18"/>
                <a:gd name="T21" fmla="*/ 0 h 13"/>
                <a:gd name="T22" fmla="*/ 3 w 18"/>
                <a:gd name="T23" fmla="*/ 0 h 13"/>
                <a:gd name="T24" fmla="*/ 0 w 18"/>
                <a:gd name="T25" fmla="*/ 3 h 13"/>
                <a:gd name="T26" fmla="*/ 4 w 18"/>
                <a:gd name="T27"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13">
                  <a:moveTo>
                    <a:pt x="4" y="9"/>
                  </a:moveTo>
                  <a:cubicBezTo>
                    <a:pt x="5" y="10"/>
                    <a:pt x="5" y="10"/>
                    <a:pt x="6" y="10"/>
                  </a:cubicBezTo>
                  <a:cubicBezTo>
                    <a:pt x="8" y="11"/>
                    <a:pt x="10" y="13"/>
                    <a:pt x="13" y="13"/>
                  </a:cubicBezTo>
                  <a:cubicBezTo>
                    <a:pt x="13" y="13"/>
                    <a:pt x="13" y="13"/>
                    <a:pt x="14" y="13"/>
                  </a:cubicBezTo>
                  <a:cubicBezTo>
                    <a:pt x="16" y="12"/>
                    <a:pt x="18" y="10"/>
                    <a:pt x="18" y="8"/>
                  </a:cubicBezTo>
                  <a:cubicBezTo>
                    <a:pt x="18" y="5"/>
                    <a:pt x="17" y="3"/>
                    <a:pt x="14" y="2"/>
                  </a:cubicBezTo>
                  <a:cubicBezTo>
                    <a:pt x="13" y="1"/>
                    <a:pt x="12" y="1"/>
                    <a:pt x="11" y="1"/>
                  </a:cubicBezTo>
                  <a:cubicBezTo>
                    <a:pt x="11" y="1"/>
                    <a:pt x="10" y="1"/>
                    <a:pt x="10" y="1"/>
                  </a:cubicBezTo>
                  <a:cubicBezTo>
                    <a:pt x="9" y="1"/>
                    <a:pt x="9" y="1"/>
                    <a:pt x="8" y="1"/>
                  </a:cubicBezTo>
                  <a:cubicBezTo>
                    <a:pt x="7" y="1"/>
                    <a:pt x="7" y="1"/>
                    <a:pt x="7" y="1"/>
                  </a:cubicBezTo>
                  <a:cubicBezTo>
                    <a:pt x="6" y="1"/>
                    <a:pt x="6" y="1"/>
                    <a:pt x="6" y="0"/>
                  </a:cubicBezTo>
                  <a:cubicBezTo>
                    <a:pt x="5" y="0"/>
                    <a:pt x="4" y="0"/>
                    <a:pt x="3" y="0"/>
                  </a:cubicBezTo>
                  <a:cubicBezTo>
                    <a:pt x="2" y="0"/>
                    <a:pt x="0" y="0"/>
                    <a:pt x="0" y="3"/>
                  </a:cubicBezTo>
                  <a:cubicBezTo>
                    <a:pt x="0" y="6"/>
                    <a:pt x="2" y="8"/>
                    <a:pt x="4" y="9"/>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8" name="Freeform 29"/>
            <p:cNvSpPr>
              <a:spLocks/>
            </p:cNvSpPr>
            <p:nvPr/>
          </p:nvSpPr>
          <p:spPr bwMode="auto">
            <a:xfrm>
              <a:off x="1069251" y="480342"/>
              <a:ext cx="22320" cy="16438"/>
            </a:xfrm>
            <a:custGeom>
              <a:avLst/>
              <a:gdLst>
                <a:gd name="T0" fmla="*/ 10 w 11"/>
                <a:gd name="T1" fmla="*/ 6 h 9"/>
                <a:gd name="T2" fmla="*/ 9 w 11"/>
                <a:gd name="T3" fmla="*/ 2 h 9"/>
                <a:gd name="T4" fmla="*/ 6 w 11"/>
                <a:gd name="T5" fmla="*/ 0 h 9"/>
                <a:gd name="T6" fmla="*/ 1 w 11"/>
                <a:gd name="T7" fmla="*/ 3 h 9"/>
                <a:gd name="T8" fmla="*/ 2 w 11"/>
                <a:gd name="T9" fmla="*/ 7 h 9"/>
                <a:gd name="T10" fmla="*/ 5 w 11"/>
                <a:gd name="T11" fmla="*/ 9 h 9"/>
                <a:gd name="T12" fmla="*/ 10 w 11"/>
                <a:gd name="T13" fmla="*/ 6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10" y="6"/>
                  </a:moveTo>
                  <a:cubicBezTo>
                    <a:pt x="11" y="4"/>
                    <a:pt x="10" y="3"/>
                    <a:pt x="9" y="2"/>
                  </a:cubicBezTo>
                  <a:cubicBezTo>
                    <a:pt x="8" y="1"/>
                    <a:pt x="7" y="0"/>
                    <a:pt x="6" y="0"/>
                  </a:cubicBezTo>
                  <a:cubicBezTo>
                    <a:pt x="4" y="0"/>
                    <a:pt x="2" y="2"/>
                    <a:pt x="1" y="3"/>
                  </a:cubicBezTo>
                  <a:cubicBezTo>
                    <a:pt x="0" y="4"/>
                    <a:pt x="1" y="6"/>
                    <a:pt x="2" y="7"/>
                  </a:cubicBezTo>
                  <a:cubicBezTo>
                    <a:pt x="3" y="8"/>
                    <a:pt x="4" y="9"/>
                    <a:pt x="5" y="9"/>
                  </a:cubicBezTo>
                  <a:cubicBezTo>
                    <a:pt x="8" y="9"/>
                    <a:pt x="9" y="8"/>
                    <a:pt x="10" y="6"/>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69" name="Freeform 30"/>
            <p:cNvSpPr>
              <a:spLocks/>
            </p:cNvSpPr>
            <p:nvPr/>
          </p:nvSpPr>
          <p:spPr bwMode="auto">
            <a:xfrm>
              <a:off x="1262323" y="984770"/>
              <a:ext cx="960895" cy="911260"/>
            </a:xfrm>
            <a:custGeom>
              <a:avLst/>
              <a:gdLst>
                <a:gd name="T0" fmla="*/ 448 w 475"/>
                <a:gd name="T1" fmla="*/ 200 h 489"/>
                <a:gd name="T2" fmla="*/ 445 w 475"/>
                <a:gd name="T3" fmla="*/ 190 h 489"/>
                <a:gd name="T4" fmla="*/ 445 w 475"/>
                <a:gd name="T5" fmla="*/ 175 h 489"/>
                <a:gd name="T6" fmla="*/ 425 w 475"/>
                <a:gd name="T7" fmla="*/ 164 h 489"/>
                <a:gd name="T8" fmla="*/ 412 w 475"/>
                <a:gd name="T9" fmla="*/ 158 h 489"/>
                <a:gd name="T10" fmla="*/ 402 w 475"/>
                <a:gd name="T11" fmla="*/ 151 h 489"/>
                <a:gd name="T12" fmla="*/ 391 w 475"/>
                <a:gd name="T13" fmla="*/ 143 h 489"/>
                <a:gd name="T14" fmla="*/ 382 w 475"/>
                <a:gd name="T15" fmla="*/ 124 h 489"/>
                <a:gd name="T16" fmla="*/ 354 w 475"/>
                <a:gd name="T17" fmla="*/ 102 h 489"/>
                <a:gd name="T18" fmla="*/ 242 w 475"/>
                <a:gd name="T19" fmla="*/ 20 h 489"/>
                <a:gd name="T20" fmla="*/ 193 w 475"/>
                <a:gd name="T21" fmla="*/ 280 h 489"/>
                <a:gd name="T22" fmla="*/ 87 w 475"/>
                <a:gd name="T23" fmla="*/ 311 h 489"/>
                <a:gd name="T24" fmla="*/ 81 w 475"/>
                <a:gd name="T25" fmla="*/ 313 h 489"/>
                <a:gd name="T26" fmla="*/ 54 w 475"/>
                <a:gd name="T27" fmla="*/ 314 h 489"/>
                <a:gd name="T28" fmla="*/ 42 w 475"/>
                <a:gd name="T29" fmla="*/ 321 h 489"/>
                <a:gd name="T30" fmla="*/ 36 w 475"/>
                <a:gd name="T31" fmla="*/ 320 h 489"/>
                <a:gd name="T32" fmla="*/ 13 w 475"/>
                <a:gd name="T33" fmla="*/ 321 h 489"/>
                <a:gd name="T34" fmla="*/ 5 w 475"/>
                <a:gd name="T35" fmla="*/ 340 h 489"/>
                <a:gd name="T36" fmla="*/ 7 w 475"/>
                <a:gd name="T37" fmla="*/ 361 h 489"/>
                <a:gd name="T38" fmla="*/ 6 w 475"/>
                <a:gd name="T39" fmla="*/ 370 h 489"/>
                <a:gd name="T40" fmla="*/ 15 w 475"/>
                <a:gd name="T41" fmla="*/ 383 h 489"/>
                <a:gd name="T42" fmla="*/ 23 w 475"/>
                <a:gd name="T43" fmla="*/ 409 h 489"/>
                <a:gd name="T44" fmla="*/ 28 w 475"/>
                <a:gd name="T45" fmla="*/ 427 h 489"/>
                <a:gd name="T46" fmla="*/ 41 w 475"/>
                <a:gd name="T47" fmla="*/ 426 h 489"/>
                <a:gd name="T48" fmla="*/ 50 w 475"/>
                <a:gd name="T49" fmla="*/ 425 h 489"/>
                <a:gd name="T50" fmla="*/ 74 w 475"/>
                <a:gd name="T51" fmla="*/ 424 h 489"/>
                <a:gd name="T52" fmla="*/ 84 w 475"/>
                <a:gd name="T53" fmla="*/ 412 h 489"/>
                <a:gd name="T54" fmla="*/ 96 w 475"/>
                <a:gd name="T55" fmla="*/ 426 h 489"/>
                <a:gd name="T56" fmla="*/ 110 w 475"/>
                <a:gd name="T57" fmla="*/ 449 h 489"/>
                <a:gd name="T58" fmla="*/ 104 w 475"/>
                <a:gd name="T59" fmla="*/ 463 h 489"/>
                <a:gd name="T60" fmla="*/ 113 w 475"/>
                <a:gd name="T61" fmla="*/ 469 h 489"/>
                <a:gd name="T62" fmla="*/ 122 w 475"/>
                <a:gd name="T63" fmla="*/ 488 h 489"/>
                <a:gd name="T64" fmla="*/ 132 w 475"/>
                <a:gd name="T65" fmla="*/ 480 h 489"/>
                <a:gd name="T66" fmla="*/ 148 w 475"/>
                <a:gd name="T67" fmla="*/ 489 h 489"/>
                <a:gd name="T68" fmla="*/ 161 w 475"/>
                <a:gd name="T69" fmla="*/ 482 h 489"/>
                <a:gd name="T70" fmla="*/ 164 w 475"/>
                <a:gd name="T71" fmla="*/ 476 h 489"/>
                <a:gd name="T72" fmla="*/ 173 w 475"/>
                <a:gd name="T73" fmla="*/ 482 h 489"/>
                <a:gd name="T74" fmla="*/ 181 w 475"/>
                <a:gd name="T75" fmla="*/ 483 h 489"/>
                <a:gd name="T76" fmla="*/ 193 w 475"/>
                <a:gd name="T77" fmla="*/ 478 h 489"/>
                <a:gd name="T78" fmla="*/ 199 w 475"/>
                <a:gd name="T79" fmla="*/ 457 h 489"/>
                <a:gd name="T80" fmla="*/ 220 w 475"/>
                <a:gd name="T81" fmla="*/ 423 h 489"/>
                <a:gd name="T82" fmla="*/ 229 w 475"/>
                <a:gd name="T83" fmla="*/ 403 h 489"/>
                <a:gd name="T84" fmla="*/ 236 w 475"/>
                <a:gd name="T85" fmla="*/ 381 h 489"/>
                <a:gd name="T86" fmla="*/ 251 w 475"/>
                <a:gd name="T87" fmla="*/ 389 h 489"/>
                <a:gd name="T88" fmla="*/ 257 w 475"/>
                <a:gd name="T89" fmla="*/ 385 h 489"/>
                <a:gd name="T90" fmla="*/ 260 w 475"/>
                <a:gd name="T91" fmla="*/ 373 h 489"/>
                <a:gd name="T92" fmla="*/ 268 w 475"/>
                <a:gd name="T93" fmla="*/ 372 h 489"/>
                <a:gd name="T94" fmla="*/ 283 w 475"/>
                <a:gd name="T95" fmla="*/ 353 h 489"/>
                <a:gd name="T96" fmla="*/ 296 w 475"/>
                <a:gd name="T97" fmla="*/ 350 h 489"/>
                <a:gd name="T98" fmla="*/ 321 w 475"/>
                <a:gd name="T99" fmla="*/ 336 h 489"/>
                <a:gd name="T100" fmla="*/ 340 w 475"/>
                <a:gd name="T101" fmla="*/ 329 h 489"/>
                <a:gd name="T102" fmla="*/ 357 w 475"/>
                <a:gd name="T103" fmla="*/ 330 h 489"/>
                <a:gd name="T104" fmla="*/ 373 w 475"/>
                <a:gd name="T105" fmla="*/ 331 h 489"/>
                <a:gd name="T106" fmla="*/ 409 w 475"/>
                <a:gd name="T107" fmla="*/ 321 h 489"/>
                <a:gd name="T108" fmla="*/ 429 w 475"/>
                <a:gd name="T109" fmla="*/ 320 h 489"/>
                <a:gd name="T110" fmla="*/ 442 w 475"/>
                <a:gd name="T111" fmla="*/ 317 h 489"/>
                <a:gd name="T112" fmla="*/ 457 w 475"/>
                <a:gd name="T113" fmla="*/ 313 h 489"/>
                <a:gd name="T114" fmla="*/ 469 w 475"/>
                <a:gd name="T115" fmla="*/ 290 h 489"/>
                <a:gd name="T116" fmla="*/ 474 w 475"/>
                <a:gd name="T117" fmla="*/ 20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5" h="489">
                  <a:moveTo>
                    <a:pt x="474" y="205"/>
                  </a:moveTo>
                  <a:cubicBezTo>
                    <a:pt x="474" y="204"/>
                    <a:pt x="474" y="203"/>
                    <a:pt x="474" y="202"/>
                  </a:cubicBezTo>
                  <a:cubicBezTo>
                    <a:pt x="475" y="200"/>
                    <a:pt x="475" y="198"/>
                    <a:pt x="474" y="196"/>
                  </a:cubicBezTo>
                  <a:cubicBezTo>
                    <a:pt x="474" y="194"/>
                    <a:pt x="474" y="194"/>
                    <a:pt x="474" y="194"/>
                  </a:cubicBezTo>
                  <a:cubicBezTo>
                    <a:pt x="448" y="200"/>
                    <a:pt x="448" y="200"/>
                    <a:pt x="448" y="200"/>
                  </a:cubicBezTo>
                  <a:cubicBezTo>
                    <a:pt x="447" y="198"/>
                    <a:pt x="446" y="196"/>
                    <a:pt x="444" y="195"/>
                  </a:cubicBezTo>
                  <a:cubicBezTo>
                    <a:pt x="444" y="195"/>
                    <a:pt x="444" y="194"/>
                    <a:pt x="443" y="194"/>
                  </a:cubicBezTo>
                  <a:cubicBezTo>
                    <a:pt x="443" y="194"/>
                    <a:pt x="443" y="194"/>
                    <a:pt x="443" y="194"/>
                  </a:cubicBezTo>
                  <a:cubicBezTo>
                    <a:pt x="443" y="193"/>
                    <a:pt x="443" y="192"/>
                    <a:pt x="443" y="192"/>
                  </a:cubicBezTo>
                  <a:cubicBezTo>
                    <a:pt x="444" y="191"/>
                    <a:pt x="444" y="190"/>
                    <a:pt x="445" y="190"/>
                  </a:cubicBezTo>
                  <a:cubicBezTo>
                    <a:pt x="446" y="188"/>
                    <a:pt x="447" y="187"/>
                    <a:pt x="447" y="184"/>
                  </a:cubicBezTo>
                  <a:cubicBezTo>
                    <a:pt x="447" y="183"/>
                    <a:pt x="447" y="182"/>
                    <a:pt x="446" y="182"/>
                  </a:cubicBezTo>
                  <a:cubicBezTo>
                    <a:pt x="446" y="181"/>
                    <a:pt x="446" y="181"/>
                    <a:pt x="446" y="180"/>
                  </a:cubicBezTo>
                  <a:cubicBezTo>
                    <a:pt x="445" y="179"/>
                    <a:pt x="445" y="178"/>
                    <a:pt x="445" y="177"/>
                  </a:cubicBezTo>
                  <a:cubicBezTo>
                    <a:pt x="445" y="176"/>
                    <a:pt x="445" y="176"/>
                    <a:pt x="445" y="175"/>
                  </a:cubicBezTo>
                  <a:cubicBezTo>
                    <a:pt x="445" y="172"/>
                    <a:pt x="444" y="169"/>
                    <a:pt x="440" y="168"/>
                  </a:cubicBezTo>
                  <a:cubicBezTo>
                    <a:pt x="440" y="167"/>
                    <a:pt x="439" y="167"/>
                    <a:pt x="439" y="167"/>
                  </a:cubicBezTo>
                  <a:cubicBezTo>
                    <a:pt x="437" y="166"/>
                    <a:pt x="435" y="165"/>
                    <a:pt x="433" y="165"/>
                  </a:cubicBezTo>
                  <a:cubicBezTo>
                    <a:pt x="432" y="165"/>
                    <a:pt x="431" y="164"/>
                    <a:pt x="430" y="164"/>
                  </a:cubicBezTo>
                  <a:cubicBezTo>
                    <a:pt x="428" y="164"/>
                    <a:pt x="426" y="164"/>
                    <a:pt x="425" y="164"/>
                  </a:cubicBezTo>
                  <a:cubicBezTo>
                    <a:pt x="423" y="163"/>
                    <a:pt x="422" y="161"/>
                    <a:pt x="421" y="160"/>
                  </a:cubicBezTo>
                  <a:cubicBezTo>
                    <a:pt x="420" y="160"/>
                    <a:pt x="420" y="159"/>
                    <a:pt x="420" y="159"/>
                  </a:cubicBezTo>
                  <a:cubicBezTo>
                    <a:pt x="419" y="158"/>
                    <a:pt x="419" y="157"/>
                    <a:pt x="417" y="157"/>
                  </a:cubicBezTo>
                  <a:cubicBezTo>
                    <a:pt x="416" y="157"/>
                    <a:pt x="415" y="157"/>
                    <a:pt x="414" y="158"/>
                  </a:cubicBezTo>
                  <a:cubicBezTo>
                    <a:pt x="413" y="158"/>
                    <a:pt x="412" y="158"/>
                    <a:pt x="412" y="158"/>
                  </a:cubicBezTo>
                  <a:cubicBezTo>
                    <a:pt x="411" y="158"/>
                    <a:pt x="411" y="158"/>
                    <a:pt x="411" y="158"/>
                  </a:cubicBezTo>
                  <a:cubicBezTo>
                    <a:pt x="410" y="158"/>
                    <a:pt x="409" y="157"/>
                    <a:pt x="408" y="157"/>
                  </a:cubicBezTo>
                  <a:cubicBezTo>
                    <a:pt x="407" y="156"/>
                    <a:pt x="407" y="156"/>
                    <a:pt x="407" y="156"/>
                  </a:cubicBezTo>
                  <a:cubicBezTo>
                    <a:pt x="405" y="155"/>
                    <a:pt x="404" y="155"/>
                    <a:pt x="403" y="153"/>
                  </a:cubicBezTo>
                  <a:cubicBezTo>
                    <a:pt x="403" y="153"/>
                    <a:pt x="403" y="152"/>
                    <a:pt x="402" y="151"/>
                  </a:cubicBezTo>
                  <a:cubicBezTo>
                    <a:pt x="402" y="150"/>
                    <a:pt x="402" y="149"/>
                    <a:pt x="401" y="148"/>
                  </a:cubicBezTo>
                  <a:cubicBezTo>
                    <a:pt x="400" y="146"/>
                    <a:pt x="398" y="145"/>
                    <a:pt x="398" y="145"/>
                  </a:cubicBezTo>
                  <a:cubicBezTo>
                    <a:pt x="397" y="144"/>
                    <a:pt x="396" y="144"/>
                    <a:pt x="395" y="144"/>
                  </a:cubicBezTo>
                  <a:cubicBezTo>
                    <a:pt x="394" y="144"/>
                    <a:pt x="393" y="144"/>
                    <a:pt x="393" y="143"/>
                  </a:cubicBezTo>
                  <a:cubicBezTo>
                    <a:pt x="392" y="143"/>
                    <a:pt x="392" y="143"/>
                    <a:pt x="391" y="143"/>
                  </a:cubicBezTo>
                  <a:cubicBezTo>
                    <a:pt x="390" y="142"/>
                    <a:pt x="390" y="142"/>
                    <a:pt x="389" y="142"/>
                  </a:cubicBezTo>
                  <a:cubicBezTo>
                    <a:pt x="389" y="142"/>
                    <a:pt x="388" y="142"/>
                    <a:pt x="388" y="142"/>
                  </a:cubicBezTo>
                  <a:cubicBezTo>
                    <a:pt x="388" y="141"/>
                    <a:pt x="388" y="139"/>
                    <a:pt x="388" y="138"/>
                  </a:cubicBezTo>
                  <a:cubicBezTo>
                    <a:pt x="388" y="135"/>
                    <a:pt x="388" y="131"/>
                    <a:pt x="387" y="129"/>
                  </a:cubicBezTo>
                  <a:cubicBezTo>
                    <a:pt x="386" y="127"/>
                    <a:pt x="384" y="126"/>
                    <a:pt x="382" y="124"/>
                  </a:cubicBezTo>
                  <a:cubicBezTo>
                    <a:pt x="381" y="124"/>
                    <a:pt x="380" y="123"/>
                    <a:pt x="379" y="122"/>
                  </a:cubicBezTo>
                  <a:cubicBezTo>
                    <a:pt x="378" y="122"/>
                    <a:pt x="378" y="121"/>
                    <a:pt x="377" y="120"/>
                  </a:cubicBezTo>
                  <a:cubicBezTo>
                    <a:pt x="375" y="118"/>
                    <a:pt x="374" y="117"/>
                    <a:pt x="372" y="116"/>
                  </a:cubicBezTo>
                  <a:cubicBezTo>
                    <a:pt x="369" y="114"/>
                    <a:pt x="365" y="111"/>
                    <a:pt x="361" y="108"/>
                  </a:cubicBezTo>
                  <a:cubicBezTo>
                    <a:pt x="359" y="106"/>
                    <a:pt x="356" y="104"/>
                    <a:pt x="354" y="102"/>
                  </a:cubicBezTo>
                  <a:cubicBezTo>
                    <a:pt x="352" y="101"/>
                    <a:pt x="350" y="100"/>
                    <a:pt x="348" y="99"/>
                  </a:cubicBezTo>
                  <a:cubicBezTo>
                    <a:pt x="340" y="93"/>
                    <a:pt x="340" y="93"/>
                    <a:pt x="340" y="93"/>
                  </a:cubicBezTo>
                  <a:cubicBezTo>
                    <a:pt x="331" y="86"/>
                    <a:pt x="324" y="80"/>
                    <a:pt x="316" y="75"/>
                  </a:cubicBezTo>
                  <a:cubicBezTo>
                    <a:pt x="306" y="66"/>
                    <a:pt x="294" y="57"/>
                    <a:pt x="280" y="47"/>
                  </a:cubicBezTo>
                  <a:cubicBezTo>
                    <a:pt x="267" y="38"/>
                    <a:pt x="253" y="28"/>
                    <a:pt x="242" y="20"/>
                  </a:cubicBezTo>
                  <a:cubicBezTo>
                    <a:pt x="241" y="19"/>
                    <a:pt x="241" y="19"/>
                    <a:pt x="241" y="19"/>
                  </a:cubicBezTo>
                  <a:cubicBezTo>
                    <a:pt x="235" y="15"/>
                    <a:pt x="229" y="10"/>
                    <a:pt x="223" y="6"/>
                  </a:cubicBezTo>
                  <a:cubicBezTo>
                    <a:pt x="216" y="0"/>
                    <a:pt x="216" y="0"/>
                    <a:pt x="216" y="0"/>
                  </a:cubicBezTo>
                  <a:cubicBezTo>
                    <a:pt x="171" y="0"/>
                    <a:pt x="171" y="0"/>
                    <a:pt x="171" y="0"/>
                  </a:cubicBezTo>
                  <a:cubicBezTo>
                    <a:pt x="193" y="280"/>
                    <a:pt x="193" y="280"/>
                    <a:pt x="193" y="280"/>
                  </a:cubicBezTo>
                  <a:cubicBezTo>
                    <a:pt x="194" y="281"/>
                    <a:pt x="194" y="281"/>
                    <a:pt x="194" y="281"/>
                  </a:cubicBezTo>
                  <a:cubicBezTo>
                    <a:pt x="201" y="285"/>
                    <a:pt x="200" y="290"/>
                    <a:pt x="199" y="292"/>
                  </a:cubicBezTo>
                  <a:cubicBezTo>
                    <a:pt x="195" y="313"/>
                    <a:pt x="195" y="313"/>
                    <a:pt x="195" y="313"/>
                  </a:cubicBezTo>
                  <a:cubicBezTo>
                    <a:pt x="88" y="313"/>
                    <a:pt x="88" y="313"/>
                    <a:pt x="88" y="313"/>
                  </a:cubicBezTo>
                  <a:cubicBezTo>
                    <a:pt x="88" y="312"/>
                    <a:pt x="87" y="312"/>
                    <a:pt x="87" y="311"/>
                  </a:cubicBezTo>
                  <a:cubicBezTo>
                    <a:pt x="87" y="310"/>
                    <a:pt x="86" y="310"/>
                    <a:pt x="86" y="309"/>
                  </a:cubicBezTo>
                  <a:cubicBezTo>
                    <a:pt x="84" y="307"/>
                    <a:pt x="84" y="307"/>
                    <a:pt x="84" y="307"/>
                  </a:cubicBezTo>
                  <a:cubicBezTo>
                    <a:pt x="83" y="309"/>
                    <a:pt x="83" y="309"/>
                    <a:pt x="83" y="309"/>
                  </a:cubicBezTo>
                  <a:cubicBezTo>
                    <a:pt x="82" y="310"/>
                    <a:pt x="82" y="311"/>
                    <a:pt x="82" y="311"/>
                  </a:cubicBezTo>
                  <a:cubicBezTo>
                    <a:pt x="82" y="312"/>
                    <a:pt x="82" y="313"/>
                    <a:pt x="81" y="313"/>
                  </a:cubicBezTo>
                  <a:cubicBezTo>
                    <a:pt x="79" y="315"/>
                    <a:pt x="78" y="315"/>
                    <a:pt x="76" y="315"/>
                  </a:cubicBezTo>
                  <a:cubicBezTo>
                    <a:pt x="76" y="315"/>
                    <a:pt x="76" y="315"/>
                    <a:pt x="75" y="315"/>
                  </a:cubicBezTo>
                  <a:cubicBezTo>
                    <a:pt x="75" y="315"/>
                    <a:pt x="75" y="315"/>
                    <a:pt x="75" y="315"/>
                  </a:cubicBezTo>
                  <a:cubicBezTo>
                    <a:pt x="72" y="315"/>
                    <a:pt x="70" y="316"/>
                    <a:pt x="67" y="316"/>
                  </a:cubicBezTo>
                  <a:cubicBezTo>
                    <a:pt x="63" y="316"/>
                    <a:pt x="59" y="315"/>
                    <a:pt x="54" y="314"/>
                  </a:cubicBezTo>
                  <a:cubicBezTo>
                    <a:pt x="54" y="314"/>
                    <a:pt x="54" y="314"/>
                    <a:pt x="54" y="314"/>
                  </a:cubicBezTo>
                  <a:cubicBezTo>
                    <a:pt x="53" y="313"/>
                    <a:pt x="51" y="313"/>
                    <a:pt x="50" y="313"/>
                  </a:cubicBezTo>
                  <a:cubicBezTo>
                    <a:pt x="49" y="313"/>
                    <a:pt x="48" y="314"/>
                    <a:pt x="47" y="314"/>
                  </a:cubicBezTo>
                  <a:cubicBezTo>
                    <a:pt x="45" y="315"/>
                    <a:pt x="44" y="317"/>
                    <a:pt x="43" y="319"/>
                  </a:cubicBezTo>
                  <a:cubicBezTo>
                    <a:pt x="43" y="320"/>
                    <a:pt x="43" y="320"/>
                    <a:pt x="42" y="321"/>
                  </a:cubicBezTo>
                  <a:cubicBezTo>
                    <a:pt x="41" y="323"/>
                    <a:pt x="41" y="324"/>
                    <a:pt x="40" y="324"/>
                  </a:cubicBezTo>
                  <a:cubicBezTo>
                    <a:pt x="40" y="324"/>
                    <a:pt x="40" y="324"/>
                    <a:pt x="40" y="324"/>
                  </a:cubicBezTo>
                  <a:cubicBezTo>
                    <a:pt x="40" y="324"/>
                    <a:pt x="39" y="323"/>
                    <a:pt x="38" y="322"/>
                  </a:cubicBezTo>
                  <a:cubicBezTo>
                    <a:pt x="38" y="322"/>
                    <a:pt x="38" y="321"/>
                    <a:pt x="38" y="321"/>
                  </a:cubicBezTo>
                  <a:cubicBezTo>
                    <a:pt x="37" y="321"/>
                    <a:pt x="37" y="320"/>
                    <a:pt x="36" y="320"/>
                  </a:cubicBezTo>
                  <a:cubicBezTo>
                    <a:pt x="35" y="318"/>
                    <a:pt x="34" y="317"/>
                    <a:pt x="33" y="316"/>
                  </a:cubicBezTo>
                  <a:cubicBezTo>
                    <a:pt x="32" y="315"/>
                    <a:pt x="32" y="315"/>
                    <a:pt x="32" y="315"/>
                  </a:cubicBezTo>
                  <a:cubicBezTo>
                    <a:pt x="30" y="312"/>
                    <a:pt x="27" y="309"/>
                    <a:pt x="23" y="309"/>
                  </a:cubicBezTo>
                  <a:cubicBezTo>
                    <a:pt x="23" y="309"/>
                    <a:pt x="23" y="309"/>
                    <a:pt x="22" y="309"/>
                  </a:cubicBezTo>
                  <a:cubicBezTo>
                    <a:pt x="17" y="310"/>
                    <a:pt x="14" y="316"/>
                    <a:pt x="13" y="321"/>
                  </a:cubicBezTo>
                  <a:cubicBezTo>
                    <a:pt x="13" y="322"/>
                    <a:pt x="13" y="324"/>
                    <a:pt x="13" y="326"/>
                  </a:cubicBezTo>
                  <a:cubicBezTo>
                    <a:pt x="13" y="329"/>
                    <a:pt x="13" y="331"/>
                    <a:pt x="11" y="334"/>
                  </a:cubicBezTo>
                  <a:cubicBezTo>
                    <a:pt x="10" y="336"/>
                    <a:pt x="9" y="337"/>
                    <a:pt x="7" y="338"/>
                  </a:cubicBezTo>
                  <a:cubicBezTo>
                    <a:pt x="6" y="339"/>
                    <a:pt x="6" y="339"/>
                    <a:pt x="5" y="339"/>
                  </a:cubicBezTo>
                  <a:cubicBezTo>
                    <a:pt x="5" y="340"/>
                    <a:pt x="5" y="340"/>
                    <a:pt x="5" y="340"/>
                  </a:cubicBezTo>
                  <a:cubicBezTo>
                    <a:pt x="5" y="340"/>
                    <a:pt x="5" y="340"/>
                    <a:pt x="5" y="340"/>
                  </a:cubicBezTo>
                  <a:cubicBezTo>
                    <a:pt x="4" y="340"/>
                    <a:pt x="3" y="341"/>
                    <a:pt x="3" y="343"/>
                  </a:cubicBezTo>
                  <a:cubicBezTo>
                    <a:pt x="0" y="346"/>
                    <a:pt x="2" y="349"/>
                    <a:pt x="4" y="352"/>
                  </a:cubicBezTo>
                  <a:cubicBezTo>
                    <a:pt x="5" y="353"/>
                    <a:pt x="6" y="354"/>
                    <a:pt x="6" y="355"/>
                  </a:cubicBezTo>
                  <a:cubicBezTo>
                    <a:pt x="7" y="357"/>
                    <a:pt x="7" y="359"/>
                    <a:pt x="7" y="361"/>
                  </a:cubicBezTo>
                  <a:cubicBezTo>
                    <a:pt x="7" y="362"/>
                    <a:pt x="7" y="364"/>
                    <a:pt x="8" y="365"/>
                  </a:cubicBezTo>
                  <a:cubicBezTo>
                    <a:pt x="8" y="365"/>
                    <a:pt x="8" y="366"/>
                    <a:pt x="8" y="366"/>
                  </a:cubicBezTo>
                  <a:cubicBezTo>
                    <a:pt x="8" y="367"/>
                    <a:pt x="8" y="367"/>
                    <a:pt x="8" y="368"/>
                  </a:cubicBezTo>
                  <a:cubicBezTo>
                    <a:pt x="8" y="368"/>
                    <a:pt x="7" y="369"/>
                    <a:pt x="7" y="369"/>
                  </a:cubicBezTo>
                  <a:cubicBezTo>
                    <a:pt x="7" y="370"/>
                    <a:pt x="6" y="370"/>
                    <a:pt x="6" y="370"/>
                  </a:cubicBezTo>
                  <a:cubicBezTo>
                    <a:pt x="5" y="371"/>
                    <a:pt x="5" y="373"/>
                    <a:pt x="6" y="374"/>
                  </a:cubicBezTo>
                  <a:cubicBezTo>
                    <a:pt x="6" y="375"/>
                    <a:pt x="7" y="377"/>
                    <a:pt x="9" y="378"/>
                  </a:cubicBezTo>
                  <a:cubicBezTo>
                    <a:pt x="10" y="379"/>
                    <a:pt x="10" y="379"/>
                    <a:pt x="10" y="380"/>
                  </a:cubicBezTo>
                  <a:cubicBezTo>
                    <a:pt x="12" y="382"/>
                    <a:pt x="13" y="382"/>
                    <a:pt x="15" y="382"/>
                  </a:cubicBezTo>
                  <a:cubicBezTo>
                    <a:pt x="15" y="383"/>
                    <a:pt x="15" y="383"/>
                    <a:pt x="15" y="383"/>
                  </a:cubicBezTo>
                  <a:cubicBezTo>
                    <a:pt x="19" y="384"/>
                    <a:pt x="20" y="387"/>
                    <a:pt x="21" y="390"/>
                  </a:cubicBezTo>
                  <a:cubicBezTo>
                    <a:pt x="22" y="391"/>
                    <a:pt x="22" y="392"/>
                    <a:pt x="22" y="393"/>
                  </a:cubicBezTo>
                  <a:cubicBezTo>
                    <a:pt x="24" y="397"/>
                    <a:pt x="24" y="400"/>
                    <a:pt x="23" y="405"/>
                  </a:cubicBezTo>
                  <a:cubicBezTo>
                    <a:pt x="23" y="406"/>
                    <a:pt x="23" y="406"/>
                    <a:pt x="23" y="406"/>
                  </a:cubicBezTo>
                  <a:cubicBezTo>
                    <a:pt x="23" y="407"/>
                    <a:pt x="23" y="408"/>
                    <a:pt x="23" y="409"/>
                  </a:cubicBezTo>
                  <a:cubicBezTo>
                    <a:pt x="23" y="409"/>
                    <a:pt x="23" y="410"/>
                    <a:pt x="23" y="410"/>
                  </a:cubicBezTo>
                  <a:cubicBezTo>
                    <a:pt x="24" y="412"/>
                    <a:pt x="23" y="414"/>
                    <a:pt x="23" y="416"/>
                  </a:cubicBezTo>
                  <a:cubicBezTo>
                    <a:pt x="22" y="417"/>
                    <a:pt x="22" y="418"/>
                    <a:pt x="22" y="420"/>
                  </a:cubicBezTo>
                  <a:cubicBezTo>
                    <a:pt x="22" y="422"/>
                    <a:pt x="23" y="425"/>
                    <a:pt x="25" y="426"/>
                  </a:cubicBezTo>
                  <a:cubicBezTo>
                    <a:pt x="26" y="427"/>
                    <a:pt x="27" y="427"/>
                    <a:pt x="28" y="427"/>
                  </a:cubicBezTo>
                  <a:cubicBezTo>
                    <a:pt x="28" y="427"/>
                    <a:pt x="29" y="427"/>
                    <a:pt x="29" y="427"/>
                  </a:cubicBezTo>
                  <a:cubicBezTo>
                    <a:pt x="30" y="426"/>
                    <a:pt x="31" y="425"/>
                    <a:pt x="32" y="424"/>
                  </a:cubicBezTo>
                  <a:cubicBezTo>
                    <a:pt x="34" y="423"/>
                    <a:pt x="35" y="421"/>
                    <a:pt x="37" y="421"/>
                  </a:cubicBezTo>
                  <a:cubicBezTo>
                    <a:pt x="37" y="421"/>
                    <a:pt x="38" y="421"/>
                    <a:pt x="39" y="422"/>
                  </a:cubicBezTo>
                  <a:cubicBezTo>
                    <a:pt x="40" y="423"/>
                    <a:pt x="41" y="425"/>
                    <a:pt x="41" y="426"/>
                  </a:cubicBezTo>
                  <a:cubicBezTo>
                    <a:pt x="42" y="427"/>
                    <a:pt x="42" y="428"/>
                    <a:pt x="42" y="428"/>
                  </a:cubicBezTo>
                  <a:cubicBezTo>
                    <a:pt x="44" y="431"/>
                    <a:pt x="44" y="431"/>
                    <a:pt x="44" y="431"/>
                  </a:cubicBezTo>
                  <a:cubicBezTo>
                    <a:pt x="45" y="429"/>
                    <a:pt x="45" y="429"/>
                    <a:pt x="45" y="429"/>
                  </a:cubicBezTo>
                  <a:cubicBezTo>
                    <a:pt x="45" y="429"/>
                    <a:pt x="46" y="429"/>
                    <a:pt x="46" y="428"/>
                  </a:cubicBezTo>
                  <a:cubicBezTo>
                    <a:pt x="48" y="427"/>
                    <a:pt x="49" y="426"/>
                    <a:pt x="50" y="425"/>
                  </a:cubicBezTo>
                  <a:cubicBezTo>
                    <a:pt x="52" y="422"/>
                    <a:pt x="54" y="420"/>
                    <a:pt x="58" y="420"/>
                  </a:cubicBezTo>
                  <a:cubicBezTo>
                    <a:pt x="59" y="420"/>
                    <a:pt x="59" y="420"/>
                    <a:pt x="59" y="420"/>
                  </a:cubicBezTo>
                  <a:cubicBezTo>
                    <a:pt x="61" y="420"/>
                    <a:pt x="63" y="422"/>
                    <a:pt x="64" y="423"/>
                  </a:cubicBezTo>
                  <a:cubicBezTo>
                    <a:pt x="66" y="424"/>
                    <a:pt x="68" y="425"/>
                    <a:pt x="70" y="425"/>
                  </a:cubicBezTo>
                  <a:cubicBezTo>
                    <a:pt x="72" y="425"/>
                    <a:pt x="73" y="425"/>
                    <a:pt x="74" y="424"/>
                  </a:cubicBezTo>
                  <a:cubicBezTo>
                    <a:pt x="74" y="423"/>
                    <a:pt x="74" y="423"/>
                    <a:pt x="75" y="423"/>
                  </a:cubicBezTo>
                  <a:cubicBezTo>
                    <a:pt x="76" y="422"/>
                    <a:pt x="77" y="421"/>
                    <a:pt x="79" y="421"/>
                  </a:cubicBezTo>
                  <a:cubicBezTo>
                    <a:pt x="79" y="421"/>
                    <a:pt x="80" y="421"/>
                    <a:pt x="81" y="421"/>
                  </a:cubicBezTo>
                  <a:cubicBezTo>
                    <a:pt x="84" y="420"/>
                    <a:pt x="84" y="418"/>
                    <a:pt x="84" y="415"/>
                  </a:cubicBezTo>
                  <a:cubicBezTo>
                    <a:pt x="84" y="414"/>
                    <a:pt x="83" y="413"/>
                    <a:pt x="84" y="412"/>
                  </a:cubicBezTo>
                  <a:cubicBezTo>
                    <a:pt x="84" y="412"/>
                    <a:pt x="85" y="411"/>
                    <a:pt x="86" y="411"/>
                  </a:cubicBezTo>
                  <a:cubicBezTo>
                    <a:pt x="86" y="411"/>
                    <a:pt x="86" y="411"/>
                    <a:pt x="86" y="411"/>
                  </a:cubicBezTo>
                  <a:cubicBezTo>
                    <a:pt x="90" y="412"/>
                    <a:pt x="94" y="415"/>
                    <a:pt x="94" y="419"/>
                  </a:cubicBezTo>
                  <a:cubicBezTo>
                    <a:pt x="95" y="420"/>
                    <a:pt x="95" y="420"/>
                    <a:pt x="95" y="420"/>
                  </a:cubicBezTo>
                  <a:cubicBezTo>
                    <a:pt x="95" y="423"/>
                    <a:pt x="95" y="425"/>
                    <a:pt x="96" y="426"/>
                  </a:cubicBezTo>
                  <a:cubicBezTo>
                    <a:pt x="96" y="427"/>
                    <a:pt x="97" y="428"/>
                    <a:pt x="97" y="428"/>
                  </a:cubicBezTo>
                  <a:cubicBezTo>
                    <a:pt x="98" y="429"/>
                    <a:pt x="99" y="430"/>
                    <a:pt x="99" y="432"/>
                  </a:cubicBezTo>
                  <a:cubicBezTo>
                    <a:pt x="99" y="433"/>
                    <a:pt x="99" y="434"/>
                    <a:pt x="100" y="435"/>
                  </a:cubicBezTo>
                  <a:cubicBezTo>
                    <a:pt x="100" y="438"/>
                    <a:pt x="100" y="441"/>
                    <a:pt x="104" y="443"/>
                  </a:cubicBezTo>
                  <a:cubicBezTo>
                    <a:pt x="106" y="445"/>
                    <a:pt x="109" y="447"/>
                    <a:pt x="110" y="449"/>
                  </a:cubicBezTo>
                  <a:cubicBezTo>
                    <a:pt x="110" y="451"/>
                    <a:pt x="109" y="452"/>
                    <a:pt x="108" y="454"/>
                  </a:cubicBezTo>
                  <a:cubicBezTo>
                    <a:pt x="108" y="454"/>
                    <a:pt x="107" y="454"/>
                    <a:pt x="107" y="455"/>
                  </a:cubicBezTo>
                  <a:cubicBezTo>
                    <a:pt x="103" y="458"/>
                    <a:pt x="102" y="459"/>
                    <a:pt x="102" y="461"/>
                  </a:cubicBezTo>
                  <a:cubicBezTo>
                    <a:pt x="102" y="463"/>
                    <a:pt x="102" y="463"/>
                    <a:pt x="102" y="463"/>
                  </a:cubicBezTo>
                  <a:cubicBezTo>
                    <a:pt x="104" y="463"/>
                    <a:pt x="104" y="463"/>
                    <a:pt x="104" y="463"/>
                  </a:cubicBezTo>
                  <a:cubicBezTo>
                    <a:pt x="105" y="463"/>
                    <a:pt x="105" y="462"/>
                    <a:pt x="108" y="461"/>
                  </a:cubicBezTo>
                  <a:cubicBezTo>
                    <a:pt x="109" y="460"/>
                    <a:pt x="110" y="459"/>
                    <a:pt x="111" y="459"/>
                  </a:cubicBezTo>
                  <a:cubicBezTo>
                    <a:pt x="111" y="459"/>
                    <a:pt x="111" y="459"/>
                    <a:pt x="111" y="459"/>
                  </a:cubicBezTo>
                  <a:cubicBezTo>
                    <a:pt x="112" y="459"/>
                    <a:pt x="113" y="461"/>
                    <a:pt x="113" y="462"/>
                  </a:cubicBezTo>
                  <a:cubicBezTo>
                    <a:pt x="114" y="464"/>
                    <a:pt x="113" y="467"/>
                    <a:pt x="113" y="469"/>
                  </a:cubicBezTo>
                  <a:cubicBezTo>
                    <a:pt x="113" y="471"/>
                    <a:pt x="112" y="474"/>
                    <a:pt x="113" y="476"/>
                  </a:cubicBezTo>
                  <a:cubicBezTo>
                    <a:pt x="114" y="479"/>
                    <a:pt x="116" y="480"/>
                    <a:pt x="117" y="481"/>
                  </a:cubicBezTo>
                  <a:cubicBezTo>
                    <a:pt x="119" y="481"/>
                    <a:pt x="120" y="482"/>
                    <a:pt x="121" y="484"/>
                  </a:cubicBezTo>
                  <a:cubicBezTo>
                    <a:pt x="122" y="485"/>
                    <a:pt x="122" y="486"/>
                    <a:pt x="122" y="487"/>
                  </a:cubicBezTo>
                  <a:cubicBezTo>
                    <a:pt x="122" y="488"/>
                    <a:pt x="122" y="488"/>
                    <a:pt x="122" y="488"/>
                  </a:cubicBezTo>
                  <a:cubicBezTo>
                    <a:pt x="124" y="488"/>
                    <a:pt x="124" y="488"/>
                    <a:pt x="124" y="488"/>
                  </a:cubicBezTo>
                  <a:cubicBezTo>
                    <a:pt x="125" y="488"/>
                    <a:pt x="125" y="488"/>
                    <a:pt x="125" y="488"/>
                  </a:cubicBezTo>
                  <a:cubicBezTo>
                    <a:pt x="126" y="488"/>
                    <a:pt x="126" y="488"/>
                    <a:pt x="127" y="487"/>
                  </a:cubicBezTo>
                  <a:cubicBezTo>
                    <a:pt x="128" y="486"/>
                    <a:pt x="129" y="485"/>
                    <a:pt x="129" y="484"/>
                  </a:cubicBezTo>
                  <a:cubicBezTo>
                    <a:pt x="130" y="482"/>
                    <a:pt x="131" y="481"/>
                    <a:pt x="132" y="480"/>
                  </a:cubicBezTo>
                  <a:cubicBezTo>
                    <a:pt x="132" y="480"/>
                    <a:pt x="133" y="480"/>
                    <a:pt x="133" y="480"/>
                  </a:cubicBezTo>
                  <a:cubicBezTo>
                    <a:pt x="134" y="480"/>
                    <a:pt x="134" y="480"/>
                    <a:pt x="135" y="481"/>
                  </a:cubicBezTo>
                  <a:cubicBezTo>
                    <a:pt x="136" y="482"/>
                    <a:pt x="137" y="483"/>
                    <a:pt x="138" y="483"/>
                  </a:cubicBezTo>
                  <a:cubicBezTo>
                    <a:pt x="139" y="484"/>
                    <a:pt x="139" y="485"/>
                    <a:pt x="140" y="486"/>
                  </a:cubicBezTo>
                  <a:cubicBezTo>
                    <a:pt x="142" y="487"/>
                    <a:pt x="145" y="489"/>
                    <a:pt x="148" y="489"/>
                  </a:cubicBezTo>
                  <a:cubicBezTo>
                    <a:pt x="150" y="489"/>
                    <a:pt x="150" y="488"/>
                    <a:pt x="151" y="487"/>
                  </a:cubicBezTo>
                  <a:cubicBezTo>
                    <a:pt x="152" y="487"/>
                    <a:pt x="152" y="486"/>
                    <a:pt x="152" y="485"/>
                  </a:cubicBezTo>
                  <a:cubicBezTo>
                    <a:pt x="153" y="484"/>
                    <a:pt x="153" y="484"/>
                    <a:pt x="156" y="484"/>
                  </a:cubicBezTo>
                  <a:cubicBezTo>
                    <a:pt x="158" y="483"/>
                    <a:pt x="159" y="483"/>
                    <a:pt x="159" y="483"/>
                  </a:cubicBezTo>
                  <a:cubicBezTo>
                    <a:pt x="161" y="482"/>
                    <a:pt x="161" y="482"/>
                    <a:pt x="161" y="482"/>
                  </a:cubicBezTo>
                  <a:cubicBezTo>
                    <a:pt x="161" y="480"/>
                    <a:pt x="161" y="480"/>
                    <a:pt x="161" y="480"/>
                  </a:cubicBezTo>
                  <a:cubicBezTo>
                    <a:pt x="161" y="480"/>
                    <a:pt x="160" y="480"/>
                    <a:pt x="160" y="479"/>
                  </a:cubicBezTo>
                  <a:cubicBezTo>
                    <a:pt x="159" y="477"/>
                    <a:pt x="158" y="476"/>
                    <a:pt x="159" y="474"/>
                  </a:cubicBezTo>
                  <a:cubicBezTo>
                    <a:pt x="161" y="476"/>
                    <a:pt x="162" y="476"/>
                    <a:pt x="164" y="476"/>
                  </a:cubicBezTo>
                  <a:cubicBezTo>
                    <a:pt x="164" y="476"/>
                    <a:pt x="164" y="476"/>
                    <a:pt x="164" y="476"/>
                  </a:cubicBezTo>
                  <a:cubicBezTo>
                    <a:pt x="165" y="476"/>
                    <a:pt x="166" y="475"/>
                    <a:pt x="167" y="473"/>
                  </a:cubicBezTo>
                  <a:cubicBezTo>
                    <a:pt x="167" y="472"/>
                    <a:pt x="168" y="470"/>
                    <a:pt x="169" y="470"/>
                  </a:cubicBezTo>
                  <a:cubicBezTo>
                    <a:pt x="170" y="470"/>
                    <a:pt x="170" y="470"/>
                    <a:pt x="170" y="470"/>
                  </a:cubicBezTo>
                  <a:cubicBezTo>
                    <a:pt x="171" y="471"/>
                    <a:pt x="173" y="475"/>
                    <a:pt x="173" y="479"/>
                  </a:cubicBezTo>
                  <a:cubicBezTo>
                    <a:pt x="173" y="480"/>
                    <a:pt x="173" y="481"/>
                    <a:pt x="173" y="482"/>
                  </a:cubicBezTo>
                  <a:cubicBezTo>
                    <a:pt x="172" y="484"/>
                    <a:pt x="171" y="487"/>
                    <a:pt x="173" y="488"/>
                  </a:cubicBezTo>
                  <a:cubicBezTo>
                    <a:pt x="174" y="488"/>
                    <a:pt x="174" y="488"/>
                    <a:pt x="174" y="488"/>
                  </a:cubicBezTo>
                  <a:cubicBezTo>
                    <a:pt x="175" y="488"/>
                    <a:pt x="175" y="488"/>
                    <a:pt x="175" y="488"/>
                  </a:cubicBezTo>
                  <a:cubicBezTo>
                    <a:pt x="176" y="488"/>
                    <a:pt x="178" y="487"/>
                    <a:pt x="180" y="484"/>
                  </a:cubicBezTo>
                  <a:cubicBezTo>
                    <a:pt x="181" y="484"/>
                    <a:pt x="181" y="484"/>
                    <a:pt x="181" y="483"/>
                  </a:cubicBezTo>
                  <a:cubicBezTo>
                    <a:pt x="183" y="482"/>
                    <a:pt x="185" y="480"/>
                    <a:pt x="188" y="480"/>
                  </a:cubicBezTo>
                  <a:cubicBezTo>
                    <a:pt x="188" y="480"/>
                    <a:pt x="189" y="480"/>
                    <a:pt x="189" y="480"/>
                  </a:cubicBezTo>
                  <a:cubicBezTo>
                    <a:pt x="192" y="482"/>
                    <a:pt x="192" y="482"/>
                    <a:pt x="192" y="482"/>
                  </a:cubicBezTo>
                  <a:cubicBezTo>
                    <a:pt x="193" y="479"/>
                    <a:pt x="193" y="479"/>
                    <a:pt x="193" y="479"/>
                  </a:cubicBezTo>
                  <a:cubicBezTo>
                    <a:pt x="193" y="478"/>
                    <a:pt x="193" y="478"/>
                    <a:pt x="193" y="478"/>
                  </a:cubicBezTo>
                  <a:cubicBezTo>
                    <a:pt x="194" y="477"/>
                    <a:pt x="194" y="475"/>
                    <a:pt x="194" y="473"/>
                  </a:cubicBezTo>
                  <a:cubicBezTo>
                    <a:pt x="195" y="471"/>
                    <a:pt x="194" y="468"/>
                    <a:pt x="194" y="466"/>
                  </a:cubicBezTo>
                  <a:cubicBezTo>
                    <a:pt x="194" y="465"/>
                    <a:pt x="194" y="464"/>
                    <a:pt x="194" y="463"/>
                  </a:cubicBezTo>
                  <a:cubicBezTo>
                    <a:pt x="194" y="460"/>
                    <a:pt x="195" y="459"/>
                    <a:pt x="196" y="459"/>
                  </a:cubicBezTo>
                  <a:cubicBezTo>
                    <a:pt x="197" y="459"/>
                    <a:pt x="198" y="458"/>
                    <a:pt x="199" y="457"/>
                  </a:cubicBezTo>
                  <a:cubicBezTo>
                    <a:pt x="200" y="455"/>
                    <a:pt x="201" y="451"/>
                    <a:pt x="202" y="447"/>
                  </a:cubicBezTo>
                  <a:cubicBezTo>
                    <a:pt x="202" y="445"/>
                    <a:pt x="201" y="442"/>
                    <a:pt x="200" y="440"/>
                  </a:cubicBezTo>
                  <a:cubicBezTo>
                    <a:pt x="199" y="436"/>
                    <a:pt x="198" y="433"/>
                    <a:pt x="202" y="431"/>
                  </a:cubicBezTo>
                  <a:cubicBezTo>
                    <a:pt x="205" y="430"/>
                    <a:pt x="207" y="429"/>
                    <a:pt x="210" y="429"/>
                  </a:cubicBezTo>
                  <a:cubicBezTo>
                    <a:pt x="213" y="428"/>
                    <a:pt x="217" y="427"/>
                    <a:pt x="220" y="423"/>
                  </a:cubicBezTo>
                  <a:cubicBezTo>
                    <a:pt x="221" y="422"/>
                    <a:pt x="221" y="422"/>
                    <a:pt x="221" y="422"/>
                  </a:cubicBezTo>
                  <a:cubicBezTo>
                    <a:pt x="222" y="420"/>
                    <a:pt x="224" y="417"/>
                    <a:pt x="225" y="415"/>
                  </a:cubicBezTo>
                  <a:cubicBezTo>
                    <a:pt x="226" y="412"/>
                    <a:pt x="226" y="410"/>
                    <a:pt x="225" y="408"/>
                  </a:cubicBezTo>
                  <a:cubicBezTo>
                    <a:pt x="225" y="407"/>
                    <a:pt x="225" y="405"/>
                    <a:pt x="225" y="404"/>
                  </a:cubicBezTo>
                  <a:cubicBezTo>
                    <a:pt x="226" y="403"/>
                    <a:pt x="227" y="403"/>
                    <a:pt x="229" y="403"/>
                  </a:cubicBezTo>
                  <a:cubicBezTo>
                    <a:pt x="231" y="403"/>
                    <a:pt x="231" y="403"/>
                    <a:pt x="231" y="403"/>
                  </a:cubicBezTo>
                  <a:cubicBezTo>
                    <a:pt x="231" y="402"/>
                    <a:pt x="231" y="402"/>
                    <a:pt x="231" y="402"/>
                  </a:cubicBezTo>
                  <a:cubicBezTo>
                    <a:pt x="232" y="399"/>
                    <a:pt x="231" y="398"/>
                    <a:pt x="230" y="396"/>
                  </a:cubicBezTo>
                  <a:cubicBezTo>
                    <a:pt x="229" y="395"/>
                    <a:pt x="228" y="393"/>
                    <a:pt x="228" y="391"/>
                  </a:cubicBezTo>
                  <a:cubicBezTo>
                    <a:pt x="229" y="388"/>
                    <a:pt x="233" y="383"/>
                    <a:pt x="236" y="381"/>
                  </a:cubicBezTo>
                  <a:cubicBezTo>
                    <a:pt x="237" y="380"/>
                    <a:pt x="238" y="380"/>
                    <a:pt x="239" y="380"/>
                  </a:cubicBezTo>
                  <a:cubicBezTo>
                    <a:pt x="240" y="380"/>
                    <a:pt x="240" y="380"/>
                    <a:pt x="241" y="380"/>
                  </a:cubicBezTo>
                  <a:cubicBezTo>
                    <a:pt x="242" y="381"/>
                    <a:pt x="243" y="383"/>
                    <a:pt x="245" y="384"/>
                  </a:cubicBezTo>
                  <a:cubicBezTo>
                    <a:pt x="247" y="387"/>
                    <a:pt x="248" y="389"/>
                    <a:pt x="251" y="389"/>
                  </a:cubicBezTo>
                  <a:cubicBezTo>
                    <a:pt x="251" y="389"/>
                    <a:pt x="251" y="389"/>
                    <a:pt x="251" y="389"/>
                  </a:cubicBezTo>
                  <a:cubicBezTo>
                    <a:pt x="252" y="389"/>
                    <a:pt x="252" y="389"/>
                    <a:pt x="252" y="389"/>
                  </a:cubicBezTo>
                  <a:cubicBezTo>
                    <a:pt x="253" y="389"/>
                    <a:pt x="253" y="389"/>
                    <a:pt x="253" y="389"/>
                  </a:cubicBezTo>
                  <a:cubicBezTo>
                    <a:pt x="253" y="388"/>
                    <a:pt x="254" y="387"/>
                    <a:pt x="254" y="387"/>
                  </a:cubicBezTo>
                  <a:cubicBezTo>
                    <a:pt x="254" y="387"/>
                    <a:pt x="255" y="386"/>
                    <a:pt x="255" y="386"/>
                  </a:cubicBezTo>
                  <a:cubicBezTo>
                    <a:pt x="256" y="386"/>
                    <a:pt x="256" y="385"/>
                    <a:pt x="257" y="385"/>
                  </a:cubicBezTo>
                  <a:cubicBezTo>
                    <a:pt x="257" y="385"/>
                    <a:pt x="257" y="385"/>
                    <a:pt x="257" y="385"/>
                  </a:cubicBezTo>
                  <a:cubicBezTo>
                    <a:pt x="258" y="385"/>
                    <a:pt x="259" y="384"/>
                    <a:pt x="259" y="383"/>
                  </a:cubicBezTo>
                  <a:cubicBezTo>
                    <a:pt x="260" y="381"/>
                    <a:pt x="259" y="378"/>
                    <a:pt x="259" y="376"/>
                  </a:cubicBezTo>
                  <a:cubicBezTo>
                    <a:pt x="259" y="375"/>
                    <a:pt x="259" y="374"/>
                    <a:pt x="259" y="373"/>
                  </a:cubicBezTo>
                  <a:cubicBezTo>
                    <a:pt x="259" y="373"/>
                    <a:pt x="260" y="373"/>
                    <a:pt x="260" y="373"/>
                  </a:cubicBezTo>
                  <a:cubicBezTo>
                    <a:pt x="261" y="373"/>
                    <a:pt x="262" y="373"/>
                    <a:pt x="264" y="373"/>
                  </a:cubicBezTo>
                  <a:cubicBezTo>
                    <a:pt x="264" y="374"/>
                    <a:pt x="265" y="374"/>
                    <a:pt x="266" y="374"/>
                  </a:cubicBezTo>
                  <a:cubicBezTo>
                    <a:pt x="266" y="374"/>
                    <a:pt x="266" y="374"/>
                    <a:pt x="266" y="374"/>
                  </a:cubicBezTo>
                  <a:cubicBezTo>
                    <a:pt x="269" y="373"/>
                    <a:pt x="269" y="373"/>
                    <a:pt x="269" y="373"/>
                  </a:cubicBezTo>
                  <a:cubicBezTo>
                    <a:pt x="268" y="372"/>
                    <a:pt x="268" y="372"/>
                    <a:pt x="268" y="372"/>
                  </a:cubicBezTo>
                  <a:cubicBezTo>
                    <a:pt x="268" y="371"/>
                    <a:pt x="268" y="371"/>
                    <a:pt x="268" y="370"/>
                  </a:cubicBezTo>
                  <a:cubicBezTo>
                    <a:pt x="269" y="369"/>
                    <a:pt x="269" y="368"/>
                    <a:pt x="269" y="367"/>
                  </a:cubicBezTo>
                  <a:cubicBezTo>
                    <a:pt x="269" y="364"/>
                    <a:pt x="270" y="361"/>
                    <a:pt x="272" y="359"/>
                  </a:cubicBezTo>
                  <a:cubicBezTo>
                    <a:pt x="274" y="357"/>
                    <a:pt x="279" y="354"/>
                    <a:pt x="282" y="353"/>
                  </a:cubicBezTo>
                  <a:cubicBezTo>
                    <a:pt x="282" y="353"/>
                    <a:pt x="282" y="353"/>
                    <a:pt x="283" y="353"/>
                  </a:cubicBezTo>
                  <a:cubicBezTo>
                    <a:pt x="284" y="353"/>
                    <a:pt x="286" y="354"/>
                    <a:pt x="287" y="355"/>
                  </a:cubicBezTo>
                  <a:cubicBezTo>
                    <a:pt x="289" y="355"/>
                    <a:pt x="290" y="356"/>
                    <a:pt x="292" y="356"/>
                  </a:cubicBezTo>
                  <a:cubicBezTo>
                    <a:pt x="293" y="356"/>
                    <a:pt x="293" y="356"/>
                    <a:pt x="293" y="356"/>
                  </a:cubicBezTo>
                  <a:cubicBezTo>
                    <a:pt x="295" y="355"/>
                    <a:pt x="295" y="353"/>
                    <a:pt x="295" y="352"/>
                  </a:cubicBezTo>
                  <a:cubicBezTo>
                    <a:pt x="295" y="351"/>
                    <a:pt x="295" y="350"/>
                    <a:pt x="296" y="350"/>
                  </a:cubicBezTo>
                  <a:cubicBezTo>
                    <a:pt x="296" y="348"/>
                    <a:pt x="298" y="347"/>
                    <a:pt x="301" y="346"/>
                  </a:cubicBezTo>
                  <a:cubicBezTo>
                    <a:pt x="302" y="346"/>
                    <a:pt x="302" y="346"/>
                    <a:pt x="303" y="346"/>
                  </a:cubicBezTo>
                  <a:cubicBezTo>
                    <a:pt x="307" y="344"/>
                    <a:pt x="310" y="343"/>
                    <a:pt x="313" y="339"/>
                  </a:cubicBezTo>
                  <a:cubicBezTo>
                    <a:pt x="315" y="338"/>
                    <a:pt x="317" y="337"/>
                    <a:pt x="319" y="337"/>
                  </a:cubicBezTo>
                  <a:cubicBezTo>
                    <a:pt x="319" y="337"/>
                    <a:pt x="320" y="336"/>
                    <a:pt x="321" y="336"/>
                  </a:cubicBezTo>
                  <a:cubicBezTo>
                    <a:pt x="323" y="335"/>
                    <a:pt x="324" y="334"/>
                    <a:pt x="326" y="332"/>
                  </a:cubicBezTo>
                  <a:cubicBezTo>
                    <a:pt x="327" y="331"/>
                    <a:pt x="327" y="331"/>
                    <a:pt x="327" y="331"/>
                  </a:cubicBezTo>
                  <a:cubicBezTo>
                    <a:pt x="329" y="328"/>
                    <a:pt x="331" y="328"/>
                    <a:pt x="333" y="328"/>
                  </a:cubicBezTo>
                  <a:cubicBezTo>
                    <a:pt x="335" y="328"/>
                    <a:pt x="337" y="328"/>
                    <a:pt x="339" y="329"/>
                  </a:cubicBezTo>
                  <a:cubicBezTo>
                    <a:pt x="340" y="329"/>
                    <a:pt x="340" y="329"/>
                    <a:pt x="340" y="329"/>
                  </a:cubicBezTo>
                  <a:cubicBezTo>
                    <a:pt x="342" y="329"/>
                    <a:pt x="343" y="329"/>
                    <a:pt x="344" y="329"/>
                  </a:cubicBezTo>
                  <a:cubicBezTo>
                    <a:pt x="346" y="329"/>
                    <a:pt x="347" y="329"/>
                    <a:pt x="348" y="329"/>
                  </a:cubicBezTo>
                  <a:cubicBezTo>
                    <a:pt x="349" y="329"/>
                    <a:pt x="350" y="329"/>
                    <a:pt x="351" y="329"/>
                  </a:cubicBezTo>
                  <a:cubicBezTo>
                    <a:pt x="354" y="329"/>
                    <a:pt x="356" y="329"/>
                    <a:pt x="357" y="330"/>
                  </a:cubicBezTo>
                  <a:cubicBezTo>
                    <a:pt x="357" y="330"/>
                    <a:pt x="357" y="330"/>
                    <a:pt x="357" y="330"/>
                  </a:cubicBezTo>
                  <a:cubicBezTo>
                    <a:pt x="358" y="331"/>
                    <a:pt x="358" y="331"/>
                    <a:pt x="358" y="331"/>
                  </a:cubicBezTo>
                  <a:cubicBezTo>
                    <a:pt x="358" y="330"/>
                    <a:pt x="358" y="330"/>
                    <a:pt x="358" y="330"/>
                  </a:cubicBezTo>
                  <a:cubicBezTo>
                    <a:pt x="361" y="331"/>
                    <a:pt x="364" y="331"/>
                    <a:pt x="366" y="331"/>
                  </a:cubicBezTo>
                  <a:cubicBezTo>
                    <a:pt x="368" y="331"/>
                    <a:pt x="369" y="331"/>
                    <a:pt x="370" y="331"/>
                  </a:cubicBezTo>
                  <a:cubicBezTo>
                    <a:pt x="371" y="331"/>
                    <a:pt x="372" y="331"/>
                    <a:pt x="373" y="331"/>
                  </a:cubicBezTo>
                  <a:cubicBezTo>
                    <a:pt x="376" y="331"/>
                    <a:pt x="376" y="331"/>
                    <a:pt x="376" y="331"/>
                  </a:cubicBezTo>
                  <a:cubicBezTo>
                    <a:pt x="380" y="331"/>
                    <a:pt x="383" y="331"/>
                    <a:pt x="386" y="327"/>
                  </a:cubicBezTo>
                  <a:cubicBezTo>
                    <a:pt x="389" y="323"/>
                    <a:pt x="391" y="321"/>
                    <a:pt x="397" y="321"/>
                  </a:cubicBezTo>
                  <a:cubicBezTo>
                    <a:pt x="399" y="321"/>
                    <a:pt x="401" y="321"/>
                    <a:pt x="402" y="321"/>
                  </a:cubicBezTo>
                  <a:cubicBezTo>
                    <a:pt x="404" y="321"/>
                    <a:pt x="406" y="321"/>
                    <a:pt x="409" y="321"/>
                  </a:cubicBezTo>
                  <a:cubicBezTo>
                    <a:pt x="410" y="321"/>
                    <a:pt x="411" y="321"/>
                    <a:pt x="413" y="321"/>
                  </a:cubicBezTo>
                  <a:cubicBezTo>
                    <a:pt x="414" y="321"/>
                    <a:pt x="414" y="321"/>
                    <a:pt x="414" y="321"/>
                  </a:cubicBezTo>
                  <a:cubicBezTo>
                    <a:pt x="416" y="321"/>
                    <a:pt x="418" y="321"/>
                    <a:pt x="420" y="321"/>
                  </a:cubicBezTo>
                  <a:cubicBezTo>
                    <a:pt x="422" y="321"/>
                    <a:pt x="424" y="320"/>
                    <a:pt x="426" y="320"/>
                  </a:cubicBezTo>
                  <a:cubicBezTo>
                    <a:pt x="427" y="320"/>
                    <a:pt x="428" y="320"/>
                    <a:pt x="429" y="320"/>
                  </a:cubicBezTo>
                  <a:cubicBezTo>
                    <a:pt x="430" y="321"/>
                    <a:pt x="430" y="321"/>
                    <a:pt x="430" y="321"/>
                  </a:cubicBezTo>
                  <a:cubicBezTo>
                    <a:pt x="431" y="321"/>
                    <a:pt x="432" y="321"/>
                    <a:pt x="432" y="321"/>
                  </a:cubicBezTo>
                  <a:cubicBezTo>
                    <a:pt x="434" y="321"/>
                    <a:pt x="435" y="320"/>
                    <a:pt x="436" y="320"/>
                  </a:cubicBezTo>
                  <a:cubicBezTo>
                    <a:pt x="437" y="320"/>
                    <a:pt x="438" y="319"/>
                    <a:pt x="439" y="319"/>
                  </a:cubicBezTo>
                  <a:cubicBezTo>
                    <a:pt x="440" y="318"/>
                    <a:pt x="441" y="317"/>
                    <a:pt x="442" y="317"/>
                  </a:cubicBezTo>
                  <a:cubicBezTo>
                    <a:pt x="443" y="317"/>
                    <a:pt x="443" y="317"/>
                    <a:pt x="444" y="317"/>
                  </a:cubicBezTo>
                  <a:cubicBezTo>
                    <a:pt x="445" y="317"/>
                    <a:pt x="446" y="317"/>
                    <a:pt x="448" y="317"/>
                  </a:cubicBezTo>
                  <a:cubicBezTo>
                    <a:pt x="449" y="318"/>
                    <a:pt x="450" y="318"/>
                    <a:pt x="451" y="318"/>
                  </a:cubicBezTo>
                  <a:cubicBezTo>
                    <a:pt x="453" y="318"/>
                    <a:pt x="454" y="317"/>
                    <a:pt x="455" y="316"/>
                  </a:cubicBezTo>
                  <a:cubicBezTo>
                    <a:pt x="456" y="315"/>
                    <a:pt x="456" y="314"/>
                    <a:pt x="457" y="313"/>
                  </a:cubicBezTo>
                  <a:cubicBezTo>
                    <a:pt x="457" y="312"/>
                    <a:pt x="458" y="311"/>
                    <a:pt x="459" y="310"/>
                  </a:cubicBezTo>
                  <a:cubicBezTo>
                    <a:pt x="460" y="310"/>
                    <a:pt x="460" y="309"/>
                    <a:pt x="461" y="309"/>
                  </a:cubicBezTo>
                  <a:cubicBezTo>
                    <a:pt x="462" y="308"/>
                    <a:pt x="463" y="308"/>
                    <a:pt x="464" y="307"/>
                  </a:cubicBezTo>
                  <a:cubicBezTo>
                    <a:pt x="466" y="304"/>
                    <a:pt x="466" y="301"/>
                    <a:pt x="467" y="298"/>
                  </a:cubicBezTo>
                  <a:cubicBezTo>
                    <a:pt x="467" y="295"/>
                    <a:pt x="467" y="292"/>
                    <a:pt x="469" y="290"/>
                  </a:cubicBezTo>
                  <a:cubicBezTo>
                    <a:pt x="471" y="285"/>
                    <a:pt x="474" y="280"/>
                    <a:pt x="474" y="274"/>
                  </a:cubicBezTo>
                  <a:cubicBezTo>
                    <a:pt x="474" y="268"/>
                    <a:pt x="474" y="268"/>
                    <a:pt x="474" y="268"/>
                  </a:cubicBezTo>
                  <a:cubicBezTo>
                    <a:pt x="474" y="254"/>
                    <a:pt x="474" y="240"/>
                    <a:pt x="475" y="226"/>
                  </a:cubicBezTo>
                  <a:cubicBezTo>
                    <a:pt x="475" y="222"/>
                    <a:pt x="475" y="219"/>
                    <a:pt x="474" y="215"/>
                  </a:cubicBezTo>
                  <a:cubicBezTo>
                    <a:pt x="474" y="212"/>
                    <a:pt x="474" y="209"/>
                    <a:pt x="474" y="20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0" name="Freeform 31"/>
            <p:cNvSpPr>
              <a:spLocks/>
            </p:cNvSpPr>
            <p:nvPr/>
          </p:nvSpPr>
          <p:spPr bwMode="auto">
            <a:xfrm>
              <a:off x="1004522" y="845051"/>
              <a:ext cx="694166" cy="773595"/>
            </a:xfrm>
            <a:custGeom>
              <a:avLst/>
              <a:gdLst>
                <a:gd name="T0" fmla="*/ 298 w 343"/>
                <a:gd name="T1" fmla="*/ 76 h 415"/>
                <a:gd name="T2" fmla="*/ 330 w 343"/>
                <a:gd name="T3" fmla="*/ 66 h 415"/>
                <a:gd name="T4" fmla="*/ 268 w 343"/>
                <a:gd name="T5" fmla="*/ 20 h 415"/>
                <a:gd name="T6" fmla="*/ 258 w 343"/>
                <a:gd name="T7" fmla="*/ 13 h 415"/>
                <a:gd name="T8" fmla="*/ 247 w 343"/>
                <a:gd name="T9" fmla="*/ 5 h 415"/>
                <a:gd name="T10" fmla="*/ 242 w 343"/>
                <a:gd name="T11" fmla="*/ 0 h 415"/>
                <a:gd name="T12" fmla="*/ 240 w 343"/>
                <a:gd name="T13" fmla="*/ 41 h 415"/>
                <a:gd name="T14" fmla="*/ 145 w 343"/>
                <a:gd name="T15" fmla="*/ 54 h 415"/>
                <a:gd name="T16" fmla="*/ 143 w 343"/>
                <a:gd name="T17" fmla="*/ 100 h 415"/>
                <a:gd name="T18" fmla="*/ 143 w 343"/>
                <a:gd name="T19" fmla="*/ 115 h 415"/>
                <a:gd name="T20" fmla="*/ 143 w 343"/>
                <a:gd name="T21" fmla="*/ 122 h 415"/>
                <a:gd name="T22" fmla="*/ 129 w 343"/>
                <a:gd name="T23" fmla="*/ 130 h 415"/>
                <a:gd name="T24" fmla="*/ 110 w 343"/>
                <a:gd name="T25" fmla="*/ 144 h 415"/>
                <a:gd name="T26" fmla="*/ 112 w 343"/>
                <a:gd name="T27" fmla="*/ 195 h 415"/>
                <a:gd name="T28" fmla="*/ 0 w 343"/>
                <a:gd name="T29" fmla="*/ 203 h 415"/>
                <a:gd name="T30" fmla="*/ 1 w 343"/>
                <a:gd name="T31" fmla="*/ 206 h 415"/>
                <a:gd name="T32" fmla="*/ 3 w 343"/>
                <a:gd name="T33" fmla="*/ 211 h 415"/>
                <a:gd name="T34" fmla="*/ 9 w 343"/>
                <a:gd name="T35" fmla="*/ 220 h 415"/>
                <a:gd name="T36" fmla="*/ 12 w 343"/>
                <a:gd name="T37" fmla="*/ 221 h 415"/>
                <a:gd name="T38" fmla="*/ 15 w 343"/>
                <a:gd name="T39" fmla="*/ 229 h 415"/>
                <a:gd name="T40" fmla="*/ 16 w 343"/>
                <a:gd name="T41" fmla="*/ 237 h 415"/>
                <a:gd name="T42" fmla="*/ 13 w 343"/>
                <a:gd name="T43" fmla="*/ 245 h 415"/>
                <a:gd name="T44" fmla="*/ 11 w 343"/>
                <a:gd name="T45" fmla="*/ 252 h 415"/>
                <a:gd name="T46" fmla="*/ 10 w 343"/>
                <a:gd name="T47" fmla="*/ 256 h 415"/>
                <a:gd name="T48" fmla="*/ 11 w 343"/>
                <a:gd name="T49" fmla="*/ 264 h 415"/>
                <a:gd name="T50" fmla="*/ 14 w 343"/>
                <a:gd name="T51" fmla="*/ 269 h 415"/>
                <a:gd name="T52" fmla="*/ 17 w 343"/>
                <a:gd name="T53" fmla="*/ 286 h 415"/>
                <a:gd name="T54" fmla="*/ 18 w 343"/>
                <a:gd name="T55" fmla="*/ 299 h 415"/>
                <a:gd name="T56" fmla="*/ 16 w 343"/>
                <a:gd name="T57" fmla="*/ 322 h 415"/>
                <a:gd name="T58" fmla="*/ 4 w 343"/>
                <a:gd name="T59" fmla="*/ 360 h 415"/>
                <a:gd name="T60" fmla="*/ 3 w 343"/>
                <a:gd name="T61" fmla="*/ 371 h 415"/>
                <a:gd name="T62" fmla="*/ 11 w 343"/>
                <a:gd name="T63" fmla="*/ 362 h 415"/>
                <a:gd name="T64" fmla="*/ 19 w 343"/>
                <a:gd name="T65" fmla="*/ 354 h 415"/>
                <a:gd name="T66" fmla="*/ 25 w 343"/>
                <a:gd name="T67" fmla="*/ 354 h 415"/>
                <a:gd name="T68" fmla="*/ 44 w 343"/>
                <a:gd name="T69" fmla="*/ 352 h 415"/>
                <a:gd name="T70" fmla="*/ 62 w 343"/>
                <a:gd name="T71" fmla="*/ 349 h 415"/>
                <a:gd name="T72" fmla="*/ 77 w 343"/>
                <a:gd name="T73" fmla="*/ 358 h 415"/>
                <a:gd name="T74" fmla="*/ 98 w 343"/>
                <a:gd name="T75" fmla="*/ 378 h 415"/>
                <a:gd name="T76" fmla="*/ 108 w 343"/>
                <a:gd name="T77" fmla="*/ 391 h 415"/>
                <a:gd name="T78" fmla="*/ 112 w 343"/>
                <a:gd name="T79" fmla="*/ 397 h 415"/>
                <a:gd name="T80" fmla="*/ 118 w 343"/>
                <a:gd name="T81" fmla="*/ 402 h 415"/>
                <a:gd name="T82" fmla="*/ 129 w 343"/>
                <a:gd name="T83" fmla="*/ 413 h 415"/>
                <a:gd name="T84" fmla="*/ 132 w 343"/>
                <a:gd name="T85" fmla="*/ 413 h 415"/>
                <a:gd name="T86" fmla="*/ 132 w 343"/>
                <a:gd name="T87" fmla="*/ 415 h 415"/>
                <a:gd name="T88" fmla="*/ 139 w 343"/>
                <a:gd name="T89" fmla="*/ 409 h 415"/>
                <a:gd name="T90" fmla="*/ 141 w 343"/>
                <a:gd name="T91" fmla="*/ 396 h 415"/>
                <a:gd name="T92" fmla="*/ 150 w 343"/>
                <a:gd name="T93" fmla="*/ 384 h 415"/>
                <a:gd name="T94" fmla="*/ 159 w 343"/>
                <a:gd name="T95" fmla="*/ 391 h 415"/>
                <a:gd name="T96" fmla="*/ 164 w 343"/>
                <a:gd name="T97" fmla="*/ 396 h 415"/>
                <a:gd name="T98" fmla="*/ 166 w 343"/>
                <a:gd name="T99" fmla="*/ 398 h 415"/>
                <a:gd name="T100" fmla="*/ 169 w 343"/>
                <a:gd name="T101" fmla="*/ 398 h 415"/>
                <a:gd name="T102" fmla="*/ 170 w 343"/>
                <a:gd name="T103" fmla="*/ 395 h 415"/>
                <a:gd name="T104" fmla="*/ 178 w 343"/>
                <a:gd name="T105" fmla="*/ 389 h 415"/>
                <a:gd name="T106" fmla="*/ 181 w 343"/>
                <a:gd name="T107" fmla="*/ 389 h 415"/>
                <a:gd name="T108" fmla="*/ 194 w 343"/>
                <a:gd name="T109" fmla="*/ 391 h 415"/>
                <a:gd name="T110" fmla="*/ 202 w 343"/>
                <a:gd name="T111" fmla="*/ 390 h 415"/>
                <a:gd name="T112" fmla="*/ 208 w 343"/>
                <a:gd name="T113" fmla="*/ 389 h 415"/>
                <a:gd name="T114" fmla="*/ 210 w 343"/>
                <a:gd name="T115" fmla="*/ 384 h 415"/>
                <a:gd name="T116" fmla="*/ 214 w 343"/>
                <a:gd name="T117" fmla="*/ 386 h 415"/>
                <a:gd name="T118" fmla="*/ 215 w 343"/>
                <a:gd name="T119" fmla="*/ 388 h 415"/>
                <a:gd name="T120" fmla="*/ 327 w 343"/>
                <a:gd name="T121" fmla="*/ 367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3" h="415">
                  <a:moveTo>
                    <a:pt x="320" y="355"/>
                  </a:moveTo>
                  <a:cubicBezTo>
                    <a:pt x="298" y="76"/>
                    <a:pt x="298" y="76"/>
                    <a:pt x="298" y="76"/>
                  </a:cubicBezTo>
                  <a:cubicBezTo>
                    <a:pt x="343" y="76"/>
                    <a:pt x="343" y="76"/>
                    <a:pt x="343" y="76"/>
                  </a:cubicBezTo>
                  <a:cubicBezTo>
                    <a:pt x="330" y="66"/>
                    <a:pt x="330" y="66"/>
                    <a:pt x="330" y="66"/>
                  </a:cubicBezTo>
                  <a:cubicBezTo>
                    <a:pt x="317" y="56"/>
                    <a:pt x="306" y="48"/>
                    <a:pt x="296" y="40"/>
                  </a:cubicBezTo>
                  <a:cubicBezTo>
                    <a:pt x="287" y="34"/>
                    <a:pt x="279" y="28"/>
                    <a:pt x="268" y="20"/>
                  </a:cubicBezTo>
                  <a:cubicBezTo>
                    <a:pt x="265" y="18"/>
                    <a:pt x="262" y="16"/>
                    <a:pt x="259" y="14"/>
                  </a:cubicBezTo>
                  <a:cubicBezTo>
                    <a:pt x="258" y="13"/>
                    <a:pt x="258" y="13"/>
                    <a:pt x="258" y="13"/>
                  </a:cubicBezTo>
                  <a:cubicBezTo>
                    <a:pt x="255" y="10"/>
                    <a:pt x="252" y="8"/>
                    <a:pt x="249" y="6"/>
                  </a:cubicBezTo>
                  <a:cubicBezTo>
                    <a:pt x="247" y="5"/>
                    <a:pt x="247" y="5"/>
                    <a:pt x="247" y="5"/>
                  </a:cubicBezTo>
                  <a:cubicBezTo>
                    <a:pt x="247" y="4"/>
                    <a:pt x="246" y="4"/>
                    <a:pt x="246" y="3"/>
                  </a:cubicBezTo>
                  <a:cubicBezTo>
                    <a:pt x="242" y="0"/>
                    <a:pt x="242" y="0"/>
                    <a:pt x="242" y="0"/>
                  </a:cubicBezTo>
                  <a:cubicBezTo>
                    <a:pt x="241" y="4"/>
                    <a:pt x="241" y="4"/>
                    <a:pt x="241" y="4"/>
                  </a:cubicBezTo>
                  <a:cubicBezTo>
                    <a:pt x="240" y="41"/>
                    <a:pt x="240" y="41"/>
                    <a:pt x="240" y="41"/>
                  </a:cubicBezTo>
                  <a:cubicBezTo>
                    <a:pt x="146" y="44"/>
                    <a:pt x="146" y="44"/>
                    <a:pt x="146" y="44"/>
                  </a:cubicBezTo>
                  <a:cubicBezTo>
                    <a:pt x="145" y="54"/>
                    <a:pt x="145" y="54"/>
                    <a:pt x="145" y="54"/>
                  </a:cubicBezTo>
                  <a:cubicBezTo>
                    <a:pt x="145" y="59"/>
                    <a:pt x="145" y="65"/>
                    <a:pt x="145" y="71"/>
                  </a:cubicBezTo>
                  <a:cubicBezTo>
                    <a:pt x="144" y="80"/>
                    <a:pt x="144" y="90"/>
                    <a:pt x="143" y="100"/>
                  </a:cubicBezTo>
                  <a:cubicBezTo>
                    <a:pt x="143" y="100"/>
                    <a:pt x="143" y="100"/>
                    <a:pt x="143" y="100"/>
                  </a:cubicBezTo>
                  <a:cubicBezTo>
                    <a:pt x="143" y="105"/>
                    <a:pt x="143" y="110"/>
                    <a:pt x="143" y="115"/>
                  </a:cubicBezTo>
                  <a:cubicBezTo>
                    <a:pt x="143" y="117"/>
                    <a:pt x="143" y="117"/>
                    <a:pt x="143" y="117"/>
                  </a:cubicBezTo>
                  <a:cubicBezTo>
                    <a:pt x="143" y="119"/>
                    <a:pt x="143" y="121"/>
                    <a:pt x="143" y="122"/>
                  </a:cubicBezTo>
                  <a:cubicBezTo>
                    <a:pt x="143" y="126"/>
                    <a:pt x="138" y="128"/>
                    <a:pt x="134" y="129"/>
                  </a:cubicBezTo>
                  <a:cubicBezTo>
                    <a:pt x="132" y="129"/>
                    <a:pt x="131" y="130"/>
                    <a:pt x="129" y="130"/>
                  </a:cubicBezTo>
                  <a:cubicBezTo>
                    <a:pt x="128" y="131"/>
                    <a:pt x="126" y="131"/>
                    <a:pt x="125" y="132"/>
                  </a:cubicBezTo>
                  <a:cubicBezTo>
                    <a:pt x="119" y="133"/>
                    <a:pt x="113" y="139"/>
                    <a:pt x="110" y="144"/>
                  </a:cubicBezTo>
                  <a:cubicBezTo>
                    <a:pt x="109" y="147"/>
                    <a:pt x="109" y="152"/>
                    <a:pt x="110" y="155"/>
                  </a:cubicBezTo>
                  <a:cubicBezTo>
                    <a:pt x="112" y="195"/>
                    <a:pt x="112" y="195"/>
                    <a:pt x="112" y="195"/>
                  </a:cubicBezTo>
                  <a:cubicBezTo>
                    <a:pt x="0" y="195"/>
                    <a:pt x="0" y="195"/>
                    <a:pt x="0" y="195"/>
                  </a:cubicBezTo>
                  <a:cubicBezTo>
                    <a:pt x="0" y="203"/>
                    <a:pt x="0" y="203"/>
                    <a:pt x="0" y="203"/>
                  </a:cubicBezTo>
                  <a:cubicBezTo>
                    <a:pt x="0" y="204"/>
                    <a:pt x="0" y="204"/>
                    <a:pt x="0" y="204"/>
                  </a:cubicBezTo>
                  <a:cubicBezTo>
                    <a:pt x="0" y="204"/>
                    <a:pt x="0" y="205"/>
                    <a:pt x="1" y="206"/>
                  </a:cubicBezTo>
                  <a:cubicBezTo>
                    <a:pt x="1" y="207"/>
                    <a:pt x="1" y="208"/>
                    <a:pt x="2" y="209"/>
                  </a:cubicBezTo>
                  <a:cubicBezTo>
                    <a:pt x="2" y="210"/>
                    <a:pt x="3" y="211"/>
                    <a:pt x="3" y="211"/>
                  </a:cubicBezTo>
                  <a:cubicBezTo>
                    <a:pt x="4" y="213"/>
                    <a:pt x="5" y="214"/>
                    <a:pt x="6" y="216"/>
                  </a:cubicBezTo>
                  <a:cubicBezTo>
                    <a:pt x="6" y="218"/>
                    <a:pt x="7" y="220"/>
                    <a:pt x="9" y="220"/>
                  </a:cubicBezTo>
                  <a:cubicBezTo>
                    <a:pt x="11" y="220"/>
                    <a:pt x="11" y="219"/>
                    <a:pt x="12" y="219"/>
                  </a:cubicBezTo>
                  <a:cubicBezTo>
                    <a:pt x="12" y="219"/>
                    <a:pt x="12" y="220"/>
                    <a:pt x="12" y="221"/>
                  </a:cubicBezTo>
                  <a:cubicBezTo>
                    <a:pt x="13" y="222"/>
                    <a:pt x="13" y="222"/>
                    <a:pt x="13" y="223"/>
                  </a:cubicBezTo>
                  <a:cubicBezTo>
                    <a:pt x="13" y="225"/>
                    <a:pt x="13" y="227"/>
                    <a:pt x="15" y="229"/>
                  </a:cubicBezTo>
                  <a:cubicBezTo>
                    <a:pt x="16" y="230"/>
                    <a:pt x="17" y="231"/>
                    <a:pt x="16" y="233"/>
                  </a:cubicBezTo>
                  <a:cubicBezTo>
                    <a:pt x="16" y="234"/>
                    <a:pt x="16" y="236"/>
                    <a:pt x="16" y="237"/>
                  </a:cubicBezTo>
                  <a:cubicBezTo>
                    <a:pt x="16" y="239"/>
                    <a:pt x="16" y="241"/>
                    <a:pt x="15" y="242"/>
                  </a:cubicBezTo>
                  <a:cubicBezTo>
                    <a:pt x="15" y="243"/>
                    <a:pt x="14" y="244"/>
                    <a:pt x="13" y="245"/>
                  </a:cubicBezTo>
                  <a:cubicBezTo>
                    <a:pt x="12" y="246"/>
                    <a:pt x="11" y="247"/>
                    <a:pt x="11" y="249"/>
                  </a:cubicBezTo>
                  <a:cubicBezTo>
                    <a:pt x="11" y="250"/>
                    <a:pt x="11" y="251"/>
                    <a:pt x="11" y="252"/>
                  </a:cubicBezTo>
                  <a:cubicBezTo>
                    <a:pt x="11" y="254"/>
                    <a:pt x="11" y="254"/>
                    <a:pt x="10" y="255"/>
                  </a:cubicBezTo>
                  <a:cubicBezTo>
                    <a:pt x="10" y="255"/>
                    <a:pt x="10" y="255"/>
                    <a:pt x="10" y="256"/>
                  </a:cubicBezTo>
                  <a:cubicBezTo>
                    <a:pt x="9" y="256"/>
                    <a:pt x="6" y="258"/>
                    <a:pt x="8" y="261"/>
                  </a:cubicBezTo>
                  <a:cubicBezTo>
                    <a:pt x="9" y="262"/>
                    <a:pt x="10" y="263"/>
                    <a:pt x="11" y="264"/>
                  </a:cubicBezTo>
                  <a:cubicBezTo>
                    <a:pt x="11" y="264"/>
                    <a:pt x="11" y="264"/>
                    <a:pt x="12" y="265"/>
                  </a:cubicBezTo>
                  <a:cubicBezTo>
                    <a:pt x="13" y="266"/>
                    <a:pt x="13" y="267"/>
                    <a:pt x="14" y="269"/>
                  </a:cubicBezTo>
                  <a:cubicBezTo>
                    <a:pt x="16" y="272"/>
                    <a:pt x="16" y="276"/>
                    <a:pt x="17" y="280"/>
                  </a:cubicBezTo>
                  <a:cubicBezTo>
                    <a:pt x="17" y="282"/>
                    <a:pt x="17" y="284"/>
                    <a:pt x="17" y="286"/>
                  </a:cubicBezTo>
                  <a:cubicBezTo>
                    <a:pt x="17" y="289"/>
                    <a:pt x="18" y="291"/>
                    <a:pt x="18" y="294"/>
                  </a:cubicBezTo>
                  <a:cubicBezTo>
                    <a:pt x="18" y="296"/>
                    <a:pt x="18" y="297"/>
                    <a:pt x="18" y="299"/>
                  </a:cubicBezTo>
                  <a:cubicBezTo>
                    <a:pt x="18" y="301"/>
                    <a:pt x="18" y="302"/>
                    <a:pt x="18" y="304"/>
                  </a:cubicBezTo>
                  <a:cubicBezTo>
                    <a:pt x="19" y="310"/>
                    <a:pt x="18" y="317"/>
                    <a:pt x="16" y="322"/>
                  </a:cubicBezTo>
                  <a:cubicBezTo>
                    <a:pt x="15" y="327"/>
                    <a:pt x="12" y="334"/>
                    <a:pt x="9" y="340"/>
                  </a:cubicBezTo>
                  <a:cubicBezTo>
                    <a:pt x="6" y="345"/>
                    <a:pt x="4" y="351"/>
                    <a:pt x="4" y="360"/>
                  </a:cubicBezTo>
                  <a:cubicBezTo>
                    <a:pt x="4" y="362"/>
                    <a:pt x="4" y="364"/>
                    <a:pt x="3" y="365"/>
                  </a:cubicBezTo>
                  <a:cubicBezTo>
                    <a:pt x="3" y="371"/>
                    <a:pt x="3" y="371"/>
                    <a:pt x="3" y="371"/>
                  </a:cubicBezTo>
                  <a:cubicBezTo>
                    <a:pt x="7" y="368"/>
                    <a:pt x="7" y="368"/>
                    <a:pt x="7" y="368"/>
                  </a:cubicBezTo>
                  <a:cubicBezTo>
                    <a:pt x="8" y="367"/>
                    <a:pt x="9" y="365"/>
                    <a:pt x="11" y="362"/>
                  </a:cubicBezTo>
                  <a:cubicBezTo>
                    <a:pt x="11" y="361"/>
                    <a:pt x="11" y="360"/>
                    <a:pt x="11" y="360"/>
                  </a:cubicBezTo>
                  <a:cubicBezTo>
                    <a:pt x="13" y="355"/>
                    <a:pt x="16" y="354"/>
                    <a:pt x="19" y="354"/>
                  </a:cubicBezTo>
                  <a:cubicBezTo>
                    <a:pt x="21" y="354"/>
                    <a:pt x="22" y="354"/>
                    <a:pt x="24" y="354"/>
                  </a:cubicBezTo>
                  <a:cubicBezTo>
                    <a:pt x="25" y="354"/>
                    <a:pt x="25" y="354"/>
                    <a:pt x="25" y="354"/>
                  </a:cubicBezTo>
                  <a:cubicBezTo>
                    <a:pt x="26" y="355"/>
                    <a:pt x="27" y="355"/>
                    <a:pt x="28" y="355"/>
                  </a:cubicBezTo>
                  <a:cubicBezTo>
                    <a:pt x="34" y="355"/>
                    <a:pt x="39" y="353"/>
                    <a:pt x="44" y="352"/>
                  </a:cubicBezTo>
                  <a:cubicBezTo>
                    <a:pt x="49" y="350"/>
                    <a:pt x="54" y="349"/>
                    <a:pt x="59" y="349"/>
                  </a:cubicBezTo>
                  <a:cubicBezTo>
                    <a:pt x="60" y="349"/>
                    <a:pt x="61" y="349"/>
                    <a:pt x="62" y="349"/>
                  </a:cubicBezTo>
                  <a:cubicBezTo>
                    <a:pt x="68" y="350"/>
                    <a:pt x="73" y="353"/>
                    <a:pt x="76" y="358"/>
                  </a:cubicBezTo>
                  <a:cubicBezTo>
                    <a:pt x="77" y="358"/>
                    <a:pt x="77" y="358"/>
                    <a:pt x="77" y="358"/>
                  </a:cubicBezTo>
                  <a:cubicBezTo>
                    <a:pt x="80" y="363"/>
                    <a:pt x="82" y="366"/>
                    <a:pt x="88" y="367"/>
                  </a:cubicBezTo>
                  <a:cubicBezTo>
                    <a:pt x="96" y="368"/>
                    <a:pt x="97" y="371"/>
                    <a:pt x="98" y="378"/>
                  </a:cubicBezTo>
                  <a:cubicBezTo>
                    <a:pt x="100" y="382"/>
                    <a:pt x="102" y="384"/>
                    <a:pt x="104" y="387"/>
                  </a:cubicBezTo>
                  <a:cubicBezTo>
                    <a:pt x="105" y="388"/>
                    <a:pt x="107" y="389"/>
                    <a:pt x="108" y="391"/>
                  </a:cubicBezTo>
                  <a:cubicBezTo>
                    <a:pt x="109" y="392"/>
                    <a:pt x="109" y="393"/>
                    <a:pt x="110" y="394"/>
                  </a:cubicBezTo>
                  <a:cubicBezTo>
                    <a:pt x="110" y="395"/>
                    <a:pt x="111" y="396"/>
                    <a:pt x="112" y="397"/>
                  </a:cubicBezTo>
                  <a:cubicBezTo>
                    <a:pt x="113" y="399"/>
                    <a:pt x="115" y="400"/>
                    <a:pt x="116" y="401"/>
                  </a:cubicBezTo>
                  <a:cubicBezTo>
                    <a:pt x="117" y="401"/>
                    <a:pt x="117" y="401"/>
                    <a:pt x="118" y="402"/>
                  </a:cubicBezTo>
                  <a:cubicBezTo>
                    <a:pt x="120" y="403"/>
                    <a:pt x="122" y="405"/>
                    <a:pt x="123" y="407"/>
                  </a:cubicBezTo>
                  <a:cubicBezTo>
                    <a:pt x="125" y="410"/>
                    <a:pt x="126" y="412"/>
                    <a:pt x="129" y="413"/>
                  </a:cubicBezTo>
                  <a:cubicBezTo>
                    <a:pt x="129" y="414"/>
                    <a:pt x="130" y="414"/>
                    <a:pt x="131" y="414"/>
                  </a:cubicBezTo>
                  <a:cubicBezTo>
                    <a:pt x="132" y="413"/>
                    <a:pt x="132" y="413"/>
                    <a:pt x="132" y="413"/>
                  </a:cubicBezTo>
                  <a:cubicBezTo>
                    <a:pt x="131" y="414"/>
                    <a:pt x="131" y="414"/>
                    <a:pt x="131" y="414"/>
                  </a:cubicBezTo>
                  <a:cubicBezTo>
                    <a:pt x="132" y="415"/>
                    <a:pt x="132" y="415"/>
                    <a:pt x="132" y="415"/>
                  </a:cubicBezTo>
                  <a:cubicBezTo>
                    <a:pt x="134" y="413"/>
                    <a:pt x="134" y="413"/>
                    <a:pt x="134" y="413"/>
                  </a:cubicBezTo>
                  <a:cubicBezTo>
                    <a:pt x="136" y="412"/>
                    <a:pt x="138" y="411"/>
                    <a:pt x="139" y="409"/>
                  </a:cubicBezTo>
                  <a:cubicBezTo>
                    <a:pt x="141" y="406"/>
                    <a:pt x="141" y="403"/>
                    <a:pt x="140" y="401"/>
                  </a:cubicBezTo>
                  <a:cubicBezTo>
                    <a:pt x="140" y="399"/>
                    <a:pt x="140" y="397"/>
                    <a:pt x="141" y="396"/>
                  </a:cubicBezTo>
                  <a:cubicBezTo>
                    <a:pt x="141" y="392"/>
                    <a:pt x="145" y="385"/>
                    <a:pt x="149" y="384"/>
                  </a:cubicBezTo>
                  <a:cubicBezTo>
                    <a:pt x="150" y="384"/>
                    <a:pt x="150" y="384"/>
                    <a:pt x="150" y="384"/>
                  </a:cubicBezTo>
                  <a:cubicBezTo>
                    <a:pt x="153" y="384"/>
                    <a:pt x="156" y="388"/>
                    <a:pt x="158" y="390"/>
                  </a:cubicBezTo>
                  <a:cubicBezTo>
                    <a:pt x="159" y="391"/>
                    <a:pt x="159" y="391"/>
                    <a:pt x="159" y="391"/>
                  </a:cubicBezTo>
                  <a:cubicBezTo>
                    <a:pt x="160" y="392"/>
                    <a:pt x="161" y="394"/>
                    <a:pt x="163" y="395"/>
                  </a:cubicBezTo>
                  <a:cubicBezTo>
                    <a:pt x="164" y="396"/>
                    <a:pt x="164" y="396"/>
                    <a:pt x="164" y="396"/>
                  </a:cubicBezTo>
                  <a:cubicBezTo>
                    <a:pt x="165" y="397"/>
                    <a:pt x="165" y="397"/>
                    <a:pt x="165" y="397"/>
                  </a:cubicBezTo>
                  <a:cubicBezTo>
                    <a:pt x="165" y="398"/>
                    <a:pt x="165" y="398"/>
                    <a:pt x="166" y="398"/>
                  </a:cubicBezTo>
                  <a:cubicBezTo>
                    <a:pt x="168" y="401"/>
                    <a:pt x="168" y="401"/>
                    <a:pt x="168" y="401"/>
                  </a:cubicBezTo>
                  <a:cubicBezTo>
                    <a:pt x="169" y="398"/>
                    <a:pt x="169" y="398"/>
                    <a:pt x="169" y="398"/>
                  </a:cubicBezTo>
                  <a:cubicBezTo>
                    <a:pt x="169" y="397"/>
                    <a:pt x="170" y="396"/>
                    <a:pt x="170" y="396"/>
                  </a:cubicBezTo>
                  <a:cubicBezTo>
                    <a:pt x="170" y="395"/>
                    <a:pt x="170" y="395"/>
                    <a:pt x="170" y="395"/>
                  </a:cubicBezTo>
                  <a:cubicBezTo>
                    <a:pt x="171" y="393"/>
                    <a:pt x="172" y="391"/>
                    <a:pt x="174" y="390"/>
                  </a:cubicBezTo>
                  <a:cubicBezTo>
                    <a:pt x="175" y="389"/>
                    <a:pt x="176" y="389"/>
                    <a:pt x="178" y="389"/>
                  </a:cubicBezTo>
                  <a:cubicBezTo>
                    <a:pt x="179" y="389"/>
                    <a:pt x="180" y="389"/>
                    <a:pt x="181" y="389"/>
                  </a:cubicBezTo>
                  <a:cubicBezTo>
                    <a:pt x="181" y="389"/>
                    <a:pt x="181" y="389"/>
                    <a:pt x="181" y="389"/>
                  </a:cubicBezTo>
                  <a:cubicBezTo>
                    <a:pt x="185" y="390"/>
                    <a:pt x="189" y="391"/>
                    <a:pt x="194" y="391"/>
                  </a:cubicBezTo>
                  <a:cubicBezTo>
                    <a:pt x="194" y="391"/>
                    <a:pt x="194" y="391"/>
                    <a:pt x="194" y="391"/>
                  </a:cubicBezTo>
                  <a:cubicBezTo>
                    <a:pt x="197" y="391"/>
                    <a:pt x="199" y="391"/>
                    <a:pt x="202" y="390"/>
                  </a:cubicBezTo>
                  <a:cubicBezTo>
                    <a:pt x="202" y="390"/>
                    <a:pt x="202" y="390"/>
                    <a:pt x="202" y="390"/>
                  </a:cubicBezTo>
                  <a:cubicBezTo>
                    <a:pt x="203" y="390"/>
                    <a:pt x="203" y="390"/>
                    <a:pt x="204" y="390"/>
                  </a:cubicBezTo>
                  <a:cubicBezTo>
                    <a:pt x="205" y="390"/>
                    <a:pt x="206" y="390"/>
                    <a:pt x="208" y="389"/>
                  </a:cubicBezTo>
                  <a:cubicBezTo>
                    <a:pt x="209" y="388"/>
                    <a:pt x="209" y="387"/>
                    <a:pt x="209" y="386"/>
                  </a:cubicBezTo>
                  <a:cubicBezTo>
                    <a:pt x="210" y="386"/>
                    <a:pt x="210" y="385"/>
                    <a:pt x="210" y="384"/>
                  </a:cubicBezTo>
                  <a:cubicBezTo>
                    <a:pt x="211" y="384"/>
                    <a:pt x="211" y="383"/>
                    <a:pt x="211" y="383"/>
                  </a:cubicBezTo>
                  <a:cubicBezTo>
                    <a:pt x="212" y="383"/>
                    <a:pt x="213" y="385"/>
                    <a:pt x="214" y="386"/>
                  </a:cubicBezTo>
                  <a:cubicBezTo>
                    <a:pt x="214" y="386"/>
                    <a:pt x="214" y="387"/>
                    <a:pt x="214" y="387"/>
                  </a:cubicBezTo>
                  <a:cubicBezTo>
                    <a:pt x="215" y="388"/>
                    <a:pt x="215" y="388"/>
                    <a:pt x="215" y="388"/>
                  </a:cubicBezTo>
                  <a:cubicBezTo>
                    <a:pt x="322" y="388"/>
                    <a:pt x="322" y="388"/>
                    <a:pt x="322" y="388"/>
                  </a:cubicBezTo>
                  <a:cubicBezTo>
                    <a:pt x="327" y="367"/>
                    <a:pt x="327" y="367"/>
                    <a:pt x="327" y="367"/>
                  </a:cubicBezTo>
                  <a:cubicBezTo>
                    <a:pt x="327" y="366"/>
                    <a:pt x="330" y="360"/>
                    <a:pt x="320" y="35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1" name="Freeform 32"/>
            <p:cNvSpPr>
              <a:spLocks/>
            </p:cNvSpPr>
            <p:nvPr/>
          </p:nvSpPr>
          <p:spPr bwMode="auto">
            <a:xfrm>
              <a:off x="1494456" y="240969"/>
              <a:ext cx="1170707" cy="1116730"/>
            </a:xfrm>
            <a:custGeom>
              <a:avLst/>
              <a:gdLst>
                <a:gd name="T0" fmla="*/ 537 w 578"/>
                <a:gd name="T1" fmla="*/ 418 h 599"/>
                <a:gd name="T2" fmla="*/ 530 w 578"/>
                <a:gd name="T3" fmla="*/ 410 h 599"/>
                <a:gd name="T4" fmla="*/ 525 w 578"/>
                <a:gd name="T5" fmla="*/ 405 h 599"/>
                <a:gd name="T6" fmla="*/ 508 w 578"/>
                <a:gd name="T7" fmla="*/ 366 h 599"/>
                <a:gd name="T8" fmla="*/ 520 w 578"/>
                <a:gd name="T9" fmla="*/ 350 h 599"/>
                <a:gd name="T10" fmla="*/ 522 w 578"/>
                <a:gd name="T11" fmla="*/ 303 h 599"/>
                <a:gd name="T12" fmla="*/ 517 w 578"/>
                <a:gd name="T13" fmla="*/ 260 h 599"/>
                <a:gd name="T14" fmla="*/ 504 w 578"/>
                <a:gd name="T15" fmla="*/ 234 h 599"/>
                <a:gd name="T16" fmla="*/ 479 w 578"/>
                <a:gd name="T17" fmla="*/ 155 h 599"/>
                <a:gd name="T18" fmla="*/ 459 w 578"/>
                <a:gd name="T19" fmla="*/ 126 h 599"/>
                <a:gd name="T20" fmla="*/ 454 w 578"/>
                <a:gd name="T21" fmla="*/ 113 h 599"/>
                <a:gd name="T22" fmla="*/ 465 w 578"/>
                <a:gd name="T23" fmla="*/ 91 h 599"/>
                <a:gd name="T24" fmla="*/ 477 w 578"/>
                <a:gd name="T25" fmla="*/ 69 h 599"/>
                <a:gd name="T26" fmla="*/ 475 w 578"/>
                <a:gd name="T27" fmla="*/ 47 h 599"/>
                <a:gd name="T28" fmla="*/ 475 w 578"/>
                <a:gd name="T29" fmla="*/ 20 h 599"/>
                <a:gd name="T30" fmla="*/ 483 w 578"/>
                <a:gd name="T31" fmla="*/ 11 h 599"/>
                <a:gd name="T32" fmla="*/ 476 w 578"/>
                <a:gd name="T33" fmla="*/ 6 h 599"/>
                <a:gd name="T34" fmla="*/ 464 w 578"/>
                <a:gd name="T35" fmla="*/ 8 h 599"/>
                <a:gd name="T36" fmla="*/ 456 w 578"/>
                <a:gd name="T37" fmla="*/ 3 h 599"/>
                <a:gd name="T38" fmla="*/ 439 w 578"/>
                <a:gd name="T39" fmla="*/ 7 h 599"/>
                <a:gd name="T40" fmla="*/ 434 w 578"/>
                <a:gd name="T41" fmla="*/ 7 h 599"/>
                <a:gd name="T42" fmla="*/ 418 w 578"/>
                <a:gd name="T43" fmla="*/ 5 h 599"/>
                <a:gd name="T44" fmla="*/ 397 w 578"/>
                <a:gd name="T45" fmla="*/ 13 h 599"/>
                <a:gd name="T46" fmla="*/ 389 w 578"/>
                <a:gd name="T47" fmla="*/ 11 h 599"/>
                <a:gd name="T48" fmla="*/ 363 w 578"/>
                <a:gd name="T49" fmla="*/ 7 h 599"/>
                <a:gd name="T50" fmla="*/ 355 w 578"/>
                <a:gd name="T51" fmla="*/ 6 h 599"/>
                <a:gd name="T52" fmla="*/ 335 w 578"/>
                <a:gd name="T53" fmla="*/ 8 h 599"/>
                <a:gd name="T54" fmla="*/ 317 w 578"/>
                <a:gd name="T55" fmla="*/ 15 h 599"/>
                <a:gd name="T56" fmla="*/ 279 w 578"/>
                <a:gd name="T57" fmla="*/ 20 h 599"/>
                <a:gd name="T58" fmla="*/ 250 w 578"/>
                <a:gd name="T59" fmla="*/ 37 h 599"/>
                <a:gd name="T60" fmla="*/ 233 w 578"/>
                <a:gd name="T61" fmla="*/ 42 h 599"/>
                <a:gd name="T62" fmla="*/ 206 w 578"/>
                <a:gd name="T63" fmla="*/ 59 h 599"/>
                <a:gd name="T64" fmla="*/ 200 w 578"/>
                <a:gd name="T65" fmla="*/ 78 h 599"/>
                <a:gd name="T66" fmla="*/ 200 w 578"/>
                <a:gd name="T67" fmla="*/ 85 h 599"/>
                <a:gd name="T68" fmla="*/ 201 w 578"/>
                <a:gd name="T69" fmla="*/ 109 h 599"/>
                <a:gd name="T70" fmla="*/ 203 w 578"/>
                <a:gd name="T71" fmla="*/ 131 h 599"/>
                <a:gd name="T72" fmla="*/ 214 w 578"/>
                <a:gd name="T73" fmla="*/ 156 h 599"/>
                <a:gd name="T74" fmla="*/ 199 w 578"/>
                <a:gd name="T75" fmla="*/ 165 h 599"/>
                <a:gd name="T76" fmla="*/ 175 w 578"/>
                <a:gd name="T77" fmla="*/ 166 h 599"/>
                <a:gd name="T78" fmla="*/ 155 w 578"/>
                <a:gd name="T79" fmla="*/ 178 h 599"/>
                <a:gd name="T80" fmla="*/ 138 w 578"/>
                <a:gd name="T81" fmla="*/ 181 h 599"/>
                <a:gd name="T82" fmla="*/ 144 w 578"/>
                <a:gd name="T83" fmla="*/ 200 h 599"/>
                <a:gd name="T84" fmla="*/ 126 w 578"/>
                <a:gd name="T85" fmla="*/ 211 h 599"/>
                <a:gd name="T86" fmla="*/ 108 w 578"/>
                <a:gd name="T87" fmla="*/ 218 h 599"/>
                <a:gd name="T88" fmla="*/ 74 w 578"/>
                <a:gd name="T89" fmla="*/ 240 h 599"/>
                <a:gd name="T90" fmla="*/ 58 w 578"/>
                <a:gd name="T91" fmla="*/ 247 h 599"/>
                <a:gd name="T92" fmla="*/ 39 w 578"/>
                <a:gd name="T93" fmla="*/ 252 h 599"/>
                <a:gd name="T94" fmla="*/ 15 w 578"/>
                <a:gd name="T95" fmla="*/ 267 h 599"/>
                <a:gd name="T96" fmla="*/ 5 w 578"/>
                <a:gd name="T97" fmla="*/ 329 h 599"/>
                <a:gd name="T98" fmla="*/ 88 w 578"/>
                <a:gd name="T99" fmla="*/ 390 h 599"/>
                <a:gd name="T100" fmla="*/ 201 w 578"/>
                <a:gd name="T101" fmla="*/ 474 h 599"/>
                <a:gd name="T102" fmla="*/ 261 w 578"/>
                <a:gd name="T103" fmla="*/ 519 h 599"/>
                <a:gd name="T104" fmla="*/ 273 w 578"/>
                <a:gd name="T105" fmla="*/ 541 h 599"/>
                <a:gd name="T106" fmla="*/ 286 w 578"/>
                <a:gd name="T107" fmla="*/ 547 h 599"/>
                <a:gd name="T108" fmla="*/ 296 w 578"/>
                <a:gd name="T109" fmla="*/ 558 h 599"/>
                <a:gd name="T110" fmla="*/ 305 w 578"/>
                <a:gd name="T111" fmla="*/ 559 h 599"/>
                <a:gd name="T112" fmla="*/ 330 w 578"/>
                <a:gd name="T113" fmla="*/ 574 h 599"/>
                <a:gd name="T114" fmla="*/ 328 w 578"/>
                <a:gd name="T115" fmla="*/ 591 h 599"/>
                <a:gd name="T116" fmla="*/ 406 w 578"/>
                <a:gd name="T117" fmla="*/ 583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8" h="599">
                  <a:moveTo>
                    <a:pt x="569" y="424"/>
                  </a:moveTo>
                  <a:cubicBezTo>
                    <a:pt x="547" y="417"/>
                    <a:pt x="547" y="417"/>
                    <a:pt x="547" y="417"/>
                  </a:cubicBezTo>
                  <a:cubicBezTo>
                    <a:pt x="546" y="417"/>
                    <a:pt x="545" y="416"/>
                    <a:pt x="544" y="416"/>
                  </a:cubicBezTo>
                  <a:cubicBezTo>
                    <a:pt x="542" y="416"/>
                    <a:pt x="541" y="417"/>
                    <a:pt x="540" y="417"/>
                  </a:cubicBezTo>
                  <a:cubicBezTo>
                    <a:pt x="539" y="417"/>
                    <a:pt x="538" y="418"/>
                    <a:pt x="538" y="418"/>
                  </a:cubicBezTo>
                  <a:cubicBezTo>
                    <a:pt x="537" y="418"/>
                    <a:pt x="537" y="418"/>
                    <a:pt x="537" y="418"/>
                  </a:cubicBezTo>
                  <a:cubicBezTo>
                    <a:pt x="535" y="418"/>
                    <a:pt x="535" y="417"/>
                    <a:pt x="534" y="416"/>
                  </a:cubicBezTo>
                  <a:cubicBezTo>
                    <a:pt x="533" y="416"/>
                    <a:pt x="533" y="416"/>
                    <a:pt x="533" y="416"/>
                  </a:cubicBezTo>
                  <a:cubicBezTo>
                    <a:pt x="533" y="416"/>
                    <a:pt x="533" y="415"/>
                    <a:pt x="532" y="415"/>
                  </a:cubicBezTo>
                  <a:cubicBezTo>
                    <a:pt x="532" y="415"/>
                    <a:pt x="531" y="415"/>
                    <a:pt x="531" y="414"/>
                  </a:cubicBezTo>
                  <a:cubicBezTo>
                    <a:pt x="530" y="413"/>
                    <a:pt x="530" y="413"/>
                    <a:pt x="530" y="412"/>
                  </a:cubicBezTo>
                  <a:cubicBezTo>
                    <a:pt x="530" y="412"/>
                    <a:pt x="530" y="411"/>
                    <a:pt x="530" y="410"/>
                  </a:cubicBezTo>
                  <a:cubicBezTo>
                    <a:pt x="530" y="409"/>
                    <a:pt x="529" y="409"/>
                    <a:pt x="528" y="408"/>
                  </a:cubicBezTo>
                  <a:cubicBezTo>
                    <a:pt x="528" y="408"/>
                    <a:pt x="528" y="408"/>
                    <a:pt x="527" y="408"/>
                  </a:cubicBezTo>
                  <a:cubicBezTo>
                    <a:pt x="527" y="407"/>
                    <a:pt x="527" y="407"/>
                    <a:pt x="526" y="406"/>
                  </a:cubicBezTo>
                  <a:cubicBezTo>
                    <a:pt x="526" y="406"/>
                    <a:pt x="526" y="406"/>
                    <a:pt x="526" y="405"/>
                  </a:cubicBezTo>
                  <a:cubicBezTo>
                    <a:pt x="526" y="405"/>
                    <a:pt x="526" y="405"/>
                    <a:pt x="526" y="405"/>
                  </a:cubicBezTo>
                  <a:cubicBezTo>
                    <a:pt x="525" y="405"/>
                    <a:pt x="525" y="405"/>
                    <a:pt x="525" y="405"/>
                  </a:cubicBezTo>
                  <a:cubicBezTo>
                    <a:pt x="525" y="403"/>
                    <a:pt x="525" y="400"/>
                    <a:pt x="524" y="398"/>
                  </a:cubicBezTo>
                  <a:cubicBezTo>
                    <a:pt x="524" y="394"/>
                    <a:pt x="524" y="391"/>
                    <a:pt x="523" y="388"/>
                  </a:cubicBezTo>
                  <a:cubicBezTo>
                    <a:pt x="522" y="385"/>
                    <a:pt x="520" y="382"/>
                    <a:pt x="518" y="379"/>
                  </a:cubicBezTo>
                  <a:cubicBezTo>
                    <a:pt x="517" y="378"/>
                    <a:pt x="516" y="377"/>
                    <a:pt x="515" y="376"/>
                  </a:cubicBezTo>
                  <a:cubicBezTo>
                    <a:pt x="514" y="374"/>
                    <a:pt x="513" y="373"/>
                    <a:pt x="512" y="372"/>
                  </a:cubicBezTo>
                  <a:cubicBezTo>
                    <a:pt x="511" y="370"/>
                    <a:pt x="509" y="368"/>
                    <a:pt x="508" y="366"/>
                  </a:cubicBezTo>
                  <a:cubicBezTo>
                    <a:pt x="507" y="364"/>
                    <a:pt x="506" y="362"/>
                    <a:pt x="507" y="361"/>
                  </a:cubicBezTo>
                  <a:cubicBezTo>
                    <a:pt x="507" y="358"/>
                    <a:pt x="510" y="357"/>
                    <a:pt x="512" y="356"/>
                  </a:cubicBezTo>
                  <a:cubicBezTo>
                    <a:pt x="513" y="355"/>
                    <a:pt x="514" y="355"/>
                    <a:pt x="515" y="354"/>
                  </a:cubicBezTo>
                  <a:cubicBezTo>
                    <a:pt x="516" y="353"/>
                    <a:pt x="517" y="352"/>
                    <a:pt x="519" y="352"/>
                  </a:cubicBezTo>
                  <a:cubicBezTo>
                    <a:pt x="520" y="351"/>
                    <a:pt x="520" y="351"/>
                    <a:pt x="520" y="351"/>
                  </a:cubicBezTo>
                  <a:cubicBezTo>
                    <a:pt x="520" y="350"/>
                    <a:pt x="520" y="350"/>
                    <a:pt x="520" y="350"/>
                  </a:cubicBezTo>
                  <a:cubicBezTo>
                    <a:pt x="520" y="345"/>
                    <a:pt x="520" y="341"/>
                    <a:pt x="519" y="337"/>
                  </a:cubicBezTo>
                  <a:cubicBezTo>
                    <a:pt x="519" y="335"/>
                    <a:pt x="518" y="333"/>
                    <a:pt x="517" y="331"/>
                  </a:cubicBezTo>
                  <a:cubicBezTo>
                    <a:pt x="514" y="327"/>
                    <a:pt x="516" y="322"/>
                    <a:pt x="517" y="318"/>
                  </a:cubicBezTo>
                  <a:cubicBezTo>
                    <a:pt x="518" y="316"/>
                    <a:pt x="519" y="314"/>
                    <a:pt x="519" y="313"/>
                  </a:cubicBezTo>
                  <a:cubicBezTo>
                    <a:pt x="520" y="310"/>
                    <a:pt x="520" y="310"/>
                    <a:pt x="520" y="310"/>
                  </a:cubicBezTo>
                  <a:cubicBezTo>
                    <a:pt x="521" y="307"/>
                    <a:pt x="522" y="305"/>
                    <a:pt x="522" y="303"/>
                  </a:cubicBezTo>
                  <a:cubicBezTo>
                    <a:pt x="521" y="302"/>
                    <a:pt x="520" y="301"/>
                    <a:pt x="519" y="300"/>
                  </a:cubicBezTo>
                  <a:cubicBezTo>
                    <a:pt x="518" y="299"/>
                    <a:pt x="518" y="299"/>
                    <a:pt x="517" y="298"/>
                  </a:cubicBezTo>
                  <a:cubicBezTo>
                    <a:pt x="515" y="294"/>
                    <a:pt x="517" y="287"/>
                    <a:pt x="518" y="284"/>
                  </a:cubicBezTo>
                  <a:cubicBezTo>
                    <a:pt x="519" y="279"/>
                    <a:pt x="519" y="275"/>
                    <a:pt x="519" y="269"/>
                  </a:cubicBezTo>
                  <a:cubicBezTo>
                    <a:pt x="519" y="266"/>
                    <a:pt x="518" y="264"/>
                    <a:pt x="517" y="262"/>
                  </a:cubicBezTo>
                  <a:cubicBezTo>
                    <a:pt x="517" y="261"/>
                    <a:pt x="517" y="261"/>
                    <a:pt x="517" y="260"/>
                  </a:cubicBezTo>
                  <a:cubicBezTo>
                    <a:pt x="516" y="259"/>
                    <a:pt x="516" y="258"/>
                    <a:pt x="516" y="256"/>
                  </a:cubicBezTo>
                  <a:cubicBezTo>
                    <a:pt x="516" y="256"/>
                    <a:pt x="516" y="255"/>
                    <a:pt x="516" y="255"/>
                  </a:cubicBezTo>
                  <a:cubicBezTo>
                    <a:pt x="516" y="254"/>
                    <a:pt x="516" y="253"/>
                    <a:pt x="516" y="252"/>
                  </a:cubicBezTo>
                  <a:cubicBezTo>
                    <a:pt x="515" y="250"/>
                    <a:pt x="514" y="248"/>
                    <a:pt x="512" y="246"/>
                  </a:cubicBezTo>
                  <a:cubicBezTo>
                    <a:pt x="511" y="245"/>
                    <a:pt x="511" y="244"/>
                    <a:pt x="510" y="243"/>
                  </a:cubicBezTo>
                  <a:cubicBezTo>
                    <a:pt x="508" y="240"/>
                    <a:pt x="506" y="237"/>
                    <a:pt x="504" y="234"/>
                  </a:cubicBezTo>
                  <a:cubicBezTo>
                    <a:pt x="505" y="233"/>
                    <a:pt x="506" y="231"/>
                    <a:pt x="508" y="230"/>
                  </a:cubicBezTo>
                  <a:cubicBezTo>
                    <a:pt x="510" y="229"/>
                    <a:pt x="510" y="229"/>
                    <a:pt x="510" y="229"/>
                  </a:cubicBezTo>
                  <a:cubicBezTo>
                    <a:pt x="496" y="167"/>
                    <a:pt x="496" y="167"/>
                    <a:pt x="496" y="167"/>
                  </a:cubicBezTo>
                  <a:cubicBezTo>
                    <a:pt x="496" y="166"/>
                    <a:pt x="496" y="166"/>
                    <a:pt x="496" y="166"/>
                  </a:cubicBezTo>
                  <a:cubicBezTo>
                    <a:pt x="493" y="163"/>
                    <a:pt x="489" y="161"/>
                    <a:pt x="485" y="158"/>
                  </a:cubicBezTo>
                  <a:cubicBezTo>
                    <a:pt x="483" y="157"/>
                    <a:pt x="481" y="156"/>
                    <a:pt x="479" y="155"/>
                  </a:cubicBezTo>
                  <a:cubicBezTo>
                    <a:pt x="476" y="153"/>
                    <a:pt x="476" y="150"/>
                    <a:pt x="475" y="147"/>
                  </a:cubicBezTo>
                  <a:cubicBezTo>
                    <a:pt x="475" y="144"/>
                    <a:pt x="475" y="142"/>
                    <a:pt x="473" y="139"/>
                  </a:cubicBezTo>
                  <a:cubicBezTo>
                    <a:pt x="472" y="137"/>
                    <a:pt x="470" y="135"/>
                    <a:pt x="467" y="133"/>
                  </a:cubicBezTo>
                  <a:cubicBezTo>
                    <a:pt x="467" y="132"/>
                    <a:pt x="465" y="132"/>
                    <a:pt x="464" y="131"/>
                  </a:cubicBezTo>
                  <a:cubicBezTo>
                    <a:pt x="462" y="131"/>
                    <a:pt x="461" y="131"/>
                    <a:pt x="460" y="130"/>
                  </a:cubicBezTo>
                  <a:cubicBezTo>
                    <a:pt x="459" y="129"/>
                    <a:pt x="459" y="127"/>
                    <a:pt x="459" y="126"/>
                  </a:cubicBezTo>
                  <a:cubicBezTo>
                    <a:pt x="459" y="124"/>
                    <a:pt x="459" y="123"/>
                    <a:pt x="459" y="122"/>
                  </a:cubicBezTo>
                  <a:cubicBezTo>
                    <a:pt x="459" y="121"/>
                    <a:pt x="458" y="120"/>
                    <a:pt x="458" y="120"/>
                  </a:cubicBezTo>
                  <a:cubicBezTo>
                    <a:pt x="457" y="120"/>
                    <a:pt x="457" y="119"/>
                    <a:pt x="457" y="119"/>
                  </a:cubicBezTo>
                  <a:cubicBezTo>
                    <a:pt x="456" y="118"/>
                    <a:pt x="456" y="118"/>
                    <a:pt x="456" y="117"/>
                  </a:cubicBezTo>
                  <a:cubicBezTo>
                    <a:pt x="456" y="116"/>
                    <a:pt x="456" y="116"/>
                    <a:pt x="455" y="115"/>
                  </a:cubicBezTo>
                  <a:cubicBezTo>
                    <a:pt x="455" y="114"/>
                    <a:pt x="455" y="113"/>
                    <a:pt x="454" y="113"/>
                  </a:cubicBezTo>
                  <a:cubicBezTo>
                    <a:pt x="453" y="111"/>
                    <a:pt x="453" y="110"/>
                    <a:pt x="452" y="108"/>
                  </a:cubicBezTo>
                  <a:cubicBezTo>
                    <a:pt x="452" y="104"/>
                    <a:pt x="452" y="103"/>
                    <a:pt x="455" y="100"/>
                  </a:cubicBezTo>
                  <a:cubicBezTo>
                    <a:pt x="456" y="100"/>
                    <a:pt x="457" y="99"/>
                    <a:pt x="458" y="99"/>
                  </a:cubicBezTo>
                  <a:cubicBezTo>
                    <a:pt x="459" y="98"/>
                    <a:pt x="460" y="97"/>
                    <a:pt x="461" y="96"/>
                  </a:cubicBezTo>
                  <a:cubicBezTo>
                    <a:pt x="462" y="95"/>
                    <a:pt x="462" y="94"/>
                    <a:pt x="463" y="93"/>
                  </a:cubicBezTo>
                  <a:cubicBezTo>
                    <a:pt x="463" y="92"/>
                    <a:pt x="464" y="91"/>
                    <a:pt x="465" y="91"/>
                  </a:cubicBezTo>
                  <a:cubicBezTo>
                    <a:pt x="465" y="90"/>
                    <a:pt x="466" y="90"/>
                    <a:pt x="467" y="89"/>
                  </a:cubicBezTo>
                  <a:cubicBezTo>
                    <a:pt x="468" y="89"/>
                    <a:pt x="469" y="88"/>
                    <a:pt x="470" y="88"/>
                  </a:cubicBezTo>
                  <a:cubicBezTo>
                    <a:pt x="472" y="86"/>
                    <a:pt x="474" y="82"/>
                    <a:pt x="474" y="80"/>
                  </a:cubicBezTo>
                  <a:cubicBezTo>
                    <a:pt x="475" y="79"/>
                    <a:pt x="475" y="77"/>
                    <a:pt x="475" y="76"/>
                  </a:cubicBezTo>
                  <a:cubicBezTo>
                    <a:pt x="475" y="75"/>
                    <a:pt x="475" y="74"/>
                    <a:pt x="475" y="73"/>
                  </a:cubicBezTo>
                  <a:cubicBezTo>
                    <a:pt x="475" y="71"/>
                    <a:pt x="476" y="70"/>
                    <a:pt x="477" y="69"/>
                  </a:cubicBezTo>
                  <a:cubicBezTo>
                    <a:pt x="477" y="68"/>
                    <a:pt x="478" y="68"/>
                    <a:pt x="478" y="67"/>
                  </a:cubicBezTo>
                  <a:cubicBezTo>
                    <a:pt x="479" y="66"/>
                    <a:pt x="479" y="64"/>
                    <a:pt x="479" y="63"/>
                  </a:cubicBezTo>
                  <a:cubicBezTo>
                    <a:pt x="479" y="62"/>
                    <a:pt x="478" y="62"/>
                    <a:pt x="477" y="61"/>
                  </a:cubicBezTo>
                  <a:cubicBezTo>
                    <a:pt x="477" y="61"/>
                    <a:pt x="477" y="61"/>
                    <a:pt x="477" y="60"/>
                  </a:cubicBezTo>
                  <a:cubicBezTo>
                    <a:pt x="475" y="59"/>
                    <a:pt x="476" y="56"/>
                    <a:pt x="476" y="54"/>
                  </a:cubicBezTo>
                  <a:cubicBezTo>
                    <a:pt x="476" y="51"/>
                    <a:pt x="476" y="49"/>
                    <a:pt x="475" y="47"/>
                  </a:cubicBezTo>
                  <a:cubicBezTo>
                    <a:pt x="475" y="45"/>
                    <a:pt x="474" y="42"/>
                    <a:pt x="475" y="40"/>
                  </a:cubicBezTo>
                  <a:cubicBezTo>
                    <a:pt x="475" y="38"/>
                    <a:pt x="475" y="36"/>
                    <a:pt x="476" y="34"/>
                  </a:cubicBezTo>
                  <a:cubicBezTo>
                    <a:pt x="476" y="32"/>
                    <a:pt x="477" y="29"/>
                    <a:pt x="476" y="26"/>
                  </a:cubicBezTo>
                  <a:cubicBezTo>
                    <a:pt x="476" y="25"/>
                    <a:pt x="476" y="24"/>
                    <a:pt x="475" y="23"/>
                  </a:cubicBezTo>
                  <a:cubicBezTo>
                    <a:pt x="475" y="22"/>
                    <a:pt x="475" y="22"/>
                    <a:pt x="475" y="22"/>
                  </a:cubicBezTo>
                  <a:cubicBezTo>
                    <a:pt x="475" y="21"/>
                    <a:pt x="474" y="21"/>
                    <a:pt x="475" y="20"/>
                  </a:cubicBezTo>
                  <a:cubicBezTo>
                    <a:pt x="475" y="20"/>
                    <a:pt x="475" y="19"/>
                    <a:pt x="476" y="19"/>
                  </a:cubicBezTo>
                  <a:cubicBezTo>
                    <a:pt x="476" y="19"/>
                    <a:pt x="477" y="19"/>
                    <a:pt x="477" y="18"/>
                  </a:cubicBezTo>
                  <a:cubicBezTo>
                    <a:pt x="477" y="18"/>
                    <a:pt x="477" y="17"/>
                    <a:pt x="478" y="17"/>
                  </a:cubicBezTo>
                  <a:cubicBezTo>
                    <a:pt x="478" y="17"/>
                    <a:pt x="478" y="16"/>
                    <a:pt x="478" y="16"/>
                  </a:cubicBezTo>
                  <a:cubicBezTo>
                    <a:pt x="479" y="15"/>
                    <a:pt x="480" y="14"/>
                    <a:pt x="481" y="13"/>
                  </a:cubicBezTo>
                  <a:cubicBezTo>
                    <a:pt x="482" y="13"/>
                    <a:pt x="483" y="12"/>
                    <a:pt x="483" y="11"/>
                  </a:cubicBezTo>
                  <a:cubicBezTo>
                    <a:pt x="484" y="11"/>
                    <a:pt x="484" y="11"/>
                    <a:pt x="484" y="10"/>
                  </a:cubicBezTo>
                  <a:cubicBezTo>
                    <a:pt x="485" y="7"/>
                    <a:pt x="485" y="7"/>
                    <a:pt x="485" y="7"/>
                  </a:cubicBezTo>
                  <a:cubicBezTo>
                    <a:pt x="482" y="7"/>
                    <a:pt x="482" y="7"/>
                    <a:pt x="482" y="7"/>
                  </a:cubicBezTo>
                  <a:cubicBezTo>
                    <a:pt x="481" y="7"/>
                    <a:pt x="480" y="7"/>
                    <a:pt x="480" y="7"/>
                  </a:cubicBezTo>
                  <a:cubicBezTo>
                    <a:pt x="479" y="6"/>
                    <a:pt x="478" y="6"/>
                    <a:pt x="477" y="6"/>
                  </a:cubicBezTo>
                  <a:cubicBezTo>
                    <a:pt x="477" y="6"/>
                    <a:pt x="476" y="6"/>
                    <a:pt x="476" y="6"/>
                  </a:cubicBezTo>
                  <a:cubicBezTo>
                    <a:pt x="475" y="5"/>
                    <a:pt x="474" y="5"/>
                    <a:pt x="473" y="5"/>
                  </a:cubicBezTo>
                  <a:cubicBezTo>
                    <a:pt x="472" y="5"/>
                    <a:pt x="472" y="5"/>
                    <a:pt x="471" y="5"/>
                  </a:cubicBezTo>
                  <a:cubicBezTo>
                    <a:pt x="470" y="5"/>
                    <a:pt x="470" y="5"/>
                    <a:pt x="470" y="5"/>
                  </a:cubicBezTo>
                  <a:cubicBezTo>
                    <a:pt x="469" y="6"/>
                    <a:pt x="467" y="7"/>
                    <a:pt x="466" y="8"/>
                  </a:cubicBezTo>
                  <a:cubicBezTo>
                    <a:pt x="466" y="8"/>
                    <a:pt x="466" y="8"/>
                    <a:pt x="466" y="8"/>
                  </a:cubicBezTo>
                  <a:cubicBezTo>
                    <a:pt x="465" y="8"/>
                    <a:pt x="465" y="8"/>
                    <a:pt x="464" y="8"/>
                  </a:cubicBezTo>
                  <a:cubicBezTo>
                    <a:pt x="463" y="8"/>
                    <a:pt x="463" y="8"/>
                    <a:pt x="463" y="7"/>
                  </a:cubicBezTo>
                  <a:cubicBezTo>
                    <a:pt x="463" y="7"/>
                    <a:pt x="463" y="7"/>
                    <a:pt x="463" y="7"/>
                  </a:cubicBezTo>
                  <a:cubicBezTo>
                    <a:pt x="463" y="6"/>
                    <a:pt x="462" y="5"/>
                    <a:pt x="460" y="4"/>
                  </a:cubicBezTo>
                  <a:cubicBezTo>
                    <a:pt x="460" y="4"/>
                    <a:pt x="459" y="4"/>
                    <a:pt x="459" y="4"/>
                  </a:cubicBezTo>
                  <a:cubicBezTo>
                    <a:pt x="458" y="4"/>
                    <a:pt x="458" y="4"/>
                    <a:pt x="458" y="4"/>
                  </a:cubicBezTo>
                  <a:cubicBezTo>
                    <a:pt x="457" y="3"/>
                    <a:pt x="457" y="3"/>
                    <a:pt x="456" y="3"/>
                  </a:cubicBezTo>
                  <a:cubicBezTo>
                    <a:pt x="455" y="2"/>
                    <a:pt x="455" y="1"/>
                    <a:pt x="453" y="1"/>
                  </a:cubicBezTo>
                  <a:cubicBezTo>
                    <a:pt x="452" y="1"/>
                    <a:pt x="451" y="0"/>
                    <a:pt x="450" y="0"/>
                  </a:cubicBezTo>
                  <a:cubicBezTo>
                    <a:pt x="448" y="0"/>
                    <a:pt x="447" y="1"/>
                    <a:pt x="446" y="1"/>
                  </a:cubicBezTo>
                  <a:cubicBezTo>
                    <a:pt x="445" y="2"/>
                    <a:pt x="445" y="3"/>
                    <a:pt x="444" y="4"/>
                  </a:cubicBezTo>
                  <a:cubicBezTo>
                    <a:pt x="444" y="5"/>
                    <a:pt x="444" y="5"/>
                    <a:pt x="444" y="5"/>
                  </a:cubicBezTo>
                  <a:cubicBezTo>
                    <a:pt x="443" y="6"/>
                    <a:pt x="441" y="7"/>
                    <a:pt x="439" y="7"/>
                  </a:cubicBezTo>
                  <a:cubicBezTo>
                    <a:pt x="439" y="7"/>
                    <a:pt x="438" y="6"/>
                    <a:pt x="438" y="6"/>
                  </a:cubicBezTo>
                  <a:cubicBezTo>
                    <a:pt x="438" y="6"/>
                    <a:pt x="438" y="6"/>
                    <a:pt x="437" y="5"/>
                  </a:cubicBezTo>
                  <a:cubicBezTo>
                    <a:pt x="436" y="5"/>
                    <a:pt x="435" y="5"/>
                    <a:pt x="435" y="5"/>
                  </a:cubicBezTo>
                  <a:cubicBezTo>
                    <a:pt x="435" y="5"/>
                    <a:pt x="435" y="5"/>
                    <a:pt x="435" y="5"/>
                  </a:cubicBezTo>
                  <a:cubicBezTo>
                    <a:pt x="434" y="7"/>
                    <a:pt x="434" y="7"/>
                    <a:pt x="434" y="7"/>
                  </a:cubicBezTo>
                  <a:cubicBezTo>
                    <a:pt x="434" y="7"/>
                    <a:pt x="434" y="7"/>
                    <a:pt x="434" y="7"/>
                  </a:cubicBezTo>
                  <a:cubicBezTo>
                    <a:pt x="434" y="5"/>
                    <a:pt x="434" y="5"/>
                    <a:pt x="434" y="5"/>
                  </a:cubicBezTo>
                  <a:cubicBezTo>
                    <a:pt x="434" y="5"/>
                    <a:pt x="433" y="5"/>
                    <a:pt x="433" y="4"/>
                  </a:cubicBezTo>
                  <a:cubicBezTo>
                    <a:pt x="432" y="4"/>
                    <a:pt x="432" y="4"/>
                    <a:pt x="431" y="4"/>
                  </a:cubicBezTo>
                  <a:cubicBezTo>
                    <a:pt x="430" y="3"/>
                    <a:pt x="430" y="3"/>
                    <a:pt x="429" y="2"/>
                  </a:cubicBezTo>
                  <a:cubicBezTo>
                    <a:pt x="428" y="1"/>
                    <a:pt x="426" y="0"/>
                    <a:pt x="424" y="0"/>
                  </a:cubicBezTo>
                  <a:cubicBezTo>
                    <a:pt x="421" y="0"/>
                    <a:pt x="419" y="3"/>
                    <a:pt x="418" y="5"/>
                  </a:cubicBezTo>
                  <a:cubicBezTo>
                    <a:pt x="417" y="6"/>
                    <a:pt x="417" y="7"/>
                    <a:pt x="417" y="7"/>
                  </a:cubicBezTo>
                  <a:cubicBezTo>
                    <a:pt x="416" y="8"/>
                    <a:pt x="414" y="8"/>
                    <a:pt x="412" y="8"/>
                  </a:cubicBezTo>
                  <a:cubicBezTo>
                    <a:pt x="411" y="8"/>
                    <a:pt x="411" y="9"/>
                    <a:pt x="410" y="9"/>
                  </a:cubicBezTo>
                  <a:cubicBezTo>
                    <a:pt x="407" y="9"/>
                    <a:pt x="404" y="10"/>
                    <a:pt x="401" y="11"/>
                  </a:cubicBezTo>
                  <a:cubicBezTo>
                    <a:pt x="401" y="12"/>
                    <a:pt x="400" y="12"/>
                    <a:pt x="400" y="12"/>
                  </a:cubicBezTo>
                  <a:cubicBezTo>
                    <a:pt x="399" y="12"/>
                    <a:pt x="398" y="12"/>
                    <a:pt x="397" y="13"/>
                  </a:cubicBezTo>
                  <a:cubicBezTo>
                    <a:pt x="397" y="13"/>
                    <a:pt x="397" y="14"/>
                    <a:pt x="396" y="14"/>
                  </a:cubicBezTo>
                  <a:cubicBezTo>
                    <a:pt x="396" y="14"/>
                    <a:pt x="396" y="14"/>
                    <a:pt x="395" y="14"/>
                  </a:cubicBezTo>
                  <a:cubicBezTo>
                    <a:pt x="395" y="14"/>
                    <a:pt x="394" y="14"/>
                    <a:pt x="394" y="14"/>
                  </a:cubicBezTo>
                  <a:cubicBezTo>
                    <a:pt x="393" y="14"/>
                    <a:pt x="392" y="14"/>
                    <a:pt x="392" y="14"/>
                  </a:cubicBezTo>
                  <a:cubicBezTo>
                    <a:pt x="392" y="14"/>
                    <a:pt x="391" y="13"/>
                    <a:pt x="391" y="13"/>
                  </a:cubicBezTo>
                  <a:cubicBezTo>
                    <a:pt x="391" y="12"/>
                    <a:pt x="390" y="11"/>
                    <a:pt x="389" y="11"/>
                  </a:cubicBezTo>
                  <a:cubicBezTo>
                    <a:pt x="388" y="10"/>
                    <a:pt x="388" y="10"/>
                    <a:pt x="387" y="10"/>
                  </a:cubicBezTo>
                  <a:cubicBezTo>
                    <a:pt x="386" y="9"/>
                    <a:pt x="384" y="7"/>
                    <a:pt x="381" y="7"/>
                  </a:cubicBezTo>
                  <a:cubicBezTo>
                    <a:pt x="379" y="7"/>
                    <a:pt x="376" y="7"/>
                    <a:pt x="374" y="7"/>
                  </a:cubicBezTo>
                  <a:cubicBezTo>
                    <a:pt x="372" y="7"/>
                    <a:pt x="372" y="7"/>
                    <a:pt x="372" y="7"/>
                  </a:cubicBezTo>
                  <a:cubicBezTo>
                    <a:pt x="371" y="7"/>
                    <a:pt x="369" y="7"/>
                    <a:pt x="367" y="7"/>
                  </a:cubicBezTo>
                  <a:cubicBezTo>
                    <a:pt x="366" y="7"/>
                    <a:pt x="365" y="7"/>
                    <a:pt x="363" y="7"/>
                  </a:cubicBezTo>
                  <a:cubicBezTo>
                    <a:pt x="363" y="7"/>
                    <a:pt x="362" y="7"/>
                    <a:pt x="362" y="7"/>
                  </a:cubicBezTo>
                  <a:cubicBezTo>
                    <a:pt x="361" y="7"/>
                    <a:pt x="361" y="7"/>
                    <a:pt x="360" y="7"/>
                  </a:cubicBezTo>
                  <a:cubicBezTo>
                    <a:pt x="360" y="7"/>
                    <a:pt x="360" y="7"/>
                    <a:pt x="359" y="7"/>
                  </a:cubicBezTo>
                  <a:cubicBezTo>
                    <a:pt x="359" y="7"/>
                    <a:pt x="359" y="7"/>
                    <a:pt x="358" y="7"/>
                  </a:cubicBezTo>
                  <a:cubicBezTo>
                    <a:pt x="357" y="6"/>
                    <a:pt x="356" y="6"/>
                    <a:pt x="355" y="6"/>
                  </a:cubicBezTo>
                  <a:cubicBezTo>
                    <a:pt x="355" y="6"/>
                    <a:pt x="355" y="6"/>
                    <a:pt x="355" y="6"/>
                  </a:cubicBezTo>
                  <a:cubicBezTo>
                    <a:pt x="352" y="6"/>
                    <a:pt x="349" y="8"/>
                    <a:pt x="346" y="10"/>
                  </a:cubicBezTo>
                  <a:cubicBezTo>
                    <a:pt x="345" y="11"/>
                    <a:pt x="344" y="11"/>
                    <a:pt x="343" y="11"/>
                  </a:cubicBezTo>
                  <a:cubicBezTo>
                    <a:pt x="343" y="11"/>
                    <a:pt x="343" y="11"/>
                    <a:pt x="343" y="11"/>
                  </a:cubicBezTo>
                  <a:cubicBezTo>
                    <a:pt x="343" y="11"/>
                    <a:pt x="343" y="11"/>
                    <a:pt x="342" y="10"/>
                  </a:cubicBezTo>
                  <a:cubicBezTo>
                    <a:pt x="342" y="10"/>
                    <a:pt x="341" y="9"/>
                    <a:pt x="340" y="9"/>
                  </a:cubicBezTo>
                  <a:cubicBezTo>
                    <a:pt x="338" y="9"/>
                    <a:pt x="336" y="8"/>
                    <a:pt x="335" y="8"/>
                  </a:cubicBezTo>
                  <a:cubicBezTo>
                    <a:pt x="330" y="8"/>
                    <a:pt x="327" y="10"/>
                    <a:pt x="323" y="13"/>
                  </a:cubicBezTo>
                  <a:cubicBezTo>
                    <a:pt x="322" y="13"/>
                    <a:pt x="322" y="14"/>
                    <a:pt x="322" y="14"/>
                  </a:cubicBezTo>
                  <a:cubicBezTo>
                    <a:pt x="321" y="15"/>
                    <a:pt x="321" y="15"/>
                    <a:pt x="320" y="15"/>
                  </a:cubicBezTo>
                  <a:cubicBezTo>
                    <a:pt x="320" y="15"/>
                    <a:pt x="320" y="16"/>
                    <a:pt x="319" y="16"/>
                  </a:cubicBezTo>
                  <a:cubicBezTo>
                    <a:pt x="319" y="16"/>
                    <a:pt x="318" y="16"/>
                    <a:pt x="318" y="15"/>
                  </a:cubicBezTo>
                  <a:cubicBezTo>
                    <a:pt x="317" y="15"/>
                    <a:pt x="317" y="15"/>
                    <a:pt x="317" y="15"/>
                  </a:cubicBezTo>
                  <a:cubicBezTo>
                    <a:pt x="316" y="15"/>
                    <a:pt x="314" y="15"/>
                    <a:pt x="313" y="15"/>
                  </a:cubicBezTo>
                  <a:cubicBezTo>
                    <a:pt x="311" y="15"/>
                    <a:pt x="309" y="15"/>
                    <a:pt x="308" y="16"/>
                  </a:cubicBezTo>
                  <a:cubicBezTo>
                    <a:pt x="304" y="16"/>
                    <a:pt x="300" y="16"/>
                    <a:pt x="297" y="16"/>
                  </a:cubicBezTo>
                  <a:cubicBezTo>
                    <a:pt x="295" y="17"/>
                    <a:pt x="293" y="17"/>
                    <a:pt x="292" y="17"/>
                  </a:cubicBezTo>
                  <a:cubicBezTo>
                    <a:pt x="290" y="17"/>
                    <a:pt x="289" y="17"/>
                    <a:pt x="288" y="17"/>
                  </a:cubicBezTo>
                  <a:cubicBezTo>
                    <a:pt x="284" y="18"/>
                    <a:pt x="281" y="19"/>
                    <a:pt x="279" y="20"/>
                  </a:cubicBezTo>
                  <a:cubicBezTo>
                    <a:pt x="277" y="20"/>
                    <a:pt x="276" y="21"/>
                    <a:pt x="275" y="21"/>
                  </a:cubicBezTo>
                  <a:cubicBezTo>
                    <a:pt x="274" y="21"/>
                    <a:pt x="272" y="22"/>
                    <a:pt x="271" y="23"/>
                  </a:cubicBezTo>
                  <a:cubicBezTo>
                    <a:pt x="269" y="23"/>
                    <a:pt x="267" y="24"/>
                    <a:pt x="265" y="25"/>
                  </a:cubicBezTo>
                  <a:cubicBezTo>
                    <a:pt x="264" y="26"/>
                    <a:pt x="263" y="27"/>
                    <a:pt x="262" y="28"/>
                  </a:cubicBezTo>
                  <a:cubicBezTo>
                    <a:pt x="259" y="29"/>
                    <a:pt x="256" y="31"/>
                    <a:pt x="254" y="33"/>
                  </a:cubicBezTo>
                  <a:cubicBezTo>
                    <a:pt x="252" y="34"/>
                    <a:pt x="251" y="36"/>
                    <a:pt x="250" y="37"/>
                  </a:cubicBezTo>
                  <a:cubicBezTo>
                    <a:pt x="248" y="40"/>
                    <a:pt x="247" y="41"/>
                    <a:pt x="245" y="41"/>
                  </a:cubicBezTo>
                  <a:cubicBezTo>
                    <a:pt x="244" y="41"/>
                    <a:pt x="244" y="41"/>
                    <a:pt x="243" y="41"/>
                  </a:cubicBezTo>
                  <a:cubicBezTo>
                    <a:pt x="243" y="41"/>
                    <a:pt x="242" y="41"/>
                    <a:pt x="242" y="40"/>
                  </a:cubicBezTo>
                  <a:cubicBezTo>
                    <a:pt x="240" y="40"/>
                    <a:pt x="239" y="39"/>
                    <a:pt x="238" y="39"/>
                  </a:cubicBezTo>
                  <a:cubicBezTo>
                    <a:pt x="237" y="39"/>
                    <a:pt x="236" y="39"/>
                    <a:pt x="235" y="40"/>
                  </a:cubicBezTo>
                  <a:cubicBezTo>
                    <a:pt x="234" y="40"/>
                    <a:pt x="233" y="41"/>
                    <a:pt x="233" y="42"/>
                  </a:cubicBezTo>
                  <a:cubicBezTo>
                    <a:pt x="232" y="42"/>
                    <a:pt x="231" y="43"/>
                    <a:pt x="230" y="43"/>
                  </a:cubicBezTo>
                  <a:cubicBezTo>
                    <a:pt x="228" y="43"/>
                    <a:pt x="228" y="43"/>
                    <a:pt x="228" y="43"/>
                  </a:cubicBezTo>
                  <a:cubicBezTo>
                    <a:pt x="226" y="43"/>
                    <a:pt x="223" y="44"/>
                    <a:pt x="220" y="45"/>
                  </a:cubicBezTo>
                  <a:cubicBezTo>
                    <a:pt x="218" y="47"/>
                    <a:pt x="216" y="50"/>
                    <a:pt x="214" y="53"/>
                  </a:cubicBezTo>
                  <a:cubicBezTo>
                    <a:pt x="213" y="55"/>
                    <a:pt x="211" y="57"/>
                    <a:pt x="209" y="58"/>
                  </a:cubicBezTo>
                  <a:cubicBezTo>
                    <a:pt x="208" y="58"/>
                    <a:pt x="207" y="58"/>
                    <a:pt x="206" y="59"/>
                  </a:cubicBezTo>
                  <a:cubicBezTo>
                    <a:pt x="205" y="59"/>
                    <a:pt x="203" y="60"/>
                    <a:pt x="202" y="61"/>
                  </a:cubicBezTo>
                  <a:cubicBezTo>
                    <a:pt x="198" y="64"/>
                    <a:pt x="194" y="66"/>
                    <a:pt x="191" y="66"/>
                  </a:cubicBezTo>
                  <a:cubicBezTo>
                    <a:pt x="189" y="66"/>
                    <a:pt x="189" y="66"/>
                    <a:pt x="189" y="66"/>
                  </a:cubicBezTo>
                  <a:cubicBezTo>
                    <a:pt x="189" y="68"/>
                    <a:pt x="189" y="68"/>
                    <a:pt x="189" y="68"/>
                  </a:cubicBezTo>
                  <a:cubicBezTo>
                    <a:pt x="190" y="70"/>
                    <a:pt x="190" y="71"/>
                    <a:pt x="192" y="73"/>
                  </a:cubicBezTo>
                  <a:cubicBezTo>
                    <a:pt x="194" y="75"/>
                    <a:pt x="197" y="77"/>
                    <a:pt x="200" y="78"/>
                  </a:cubicBezTo>
                  <a:cubicBezTo>
                    <a:pt x="200" y="79"/>
                    <a:pt x="200" y="80"/>
                    <a:pt x="199" y="81"/>
                  </a:cubicBezTo>
                  <a:cubicBezTo>
                    <a:pt x="199" y="82"/>
                    <a:pt x="199" y="82"/>
                    <a:pt x="199" y="83"/>
                  </a:cubicBezTo>
                  <a:cubicBezTo>
                    <a:pt x="198" y="84"/>
                    <a:pt x="198" y="84"/>
                    <a:pt x="198" y="84"/>
                  </a:cubicBezTo>
                  <a:cubicBezTo>
                    <a:pt x="198" y="84"/>
                    <a:pt x="198" y="85"/>
                    <a:pt x="198" y="85"/>
                  </a:cubicBezTo>
                  <a:cubicBezTo>
                    <a:pt x="198" y="86"/>
                    <a:pt x="198" y="86"/>
                    <a:pt x="198" y="86"/>
                  </a:cubicBezTo>
                  <a:cubicBezTo>
                    <a:pt x="200" y="85"/>
                    <a:pt x="200" y="85"/>
                    <a:pt x="200" y="85"/>
                  </a:cubicBezTo>
                  <a:cubicBezTo>
                    <a:pt x="199" y="86"/>
                    <a:pt x="199" y="86"/>
                    <a:pt x="199" y="86"/>
                  </a:cubicBezTo>
                  <a:cubicBezTo>
                    <a:pt x="199" y="87"/>
                    <a:pt x="199" y="87"/>
                    <a:pt x="199" y="87"/>
                  </a:cubicBezTo>
                  <a:cubicBezTo>
                    <a:pt x="200" y="90"/>
                    <a:pt x="200" y="92"/>
                    <a:pt x="200" y="96"/>
                  </a:cubicBezTo>
                  <a:cubicBezTo>
                    <a:pt x="200" y="97"/>
                    <a:pt x="200" y="99"/>
                    <a:pt x="200" y="100"/>
                  </a:cubicBezTo>
                  <a:cubicBezTo>
                    <a:pt x="201" y="103"/>
                    <a:pt x="201" y="105"/>
                    <a:pt x="201" y="107"/>
                  </a:cubicBezTo>
                  <a:cubicBezTo>
                    <a:pt x="201" y="108"/>
                    <a:pt x="201" y="108"/>
                    <a:pt x="201" y="109"/>
                  </a:cubicBezTo>
                  <a:cubicBezTo>
                    <a:pt x="201" y="110"/>
                    <a:pt x="201" y="111"/>
                    <a:pt x="201" y="112"/>
                  </a:cubicBezTo>
                  <a:cubicBezTo>
                    <a:pt x="201" y="113"/>
                    <a:pt x="201" y="114"/>
                    <a:pt x="202" y="115"/>
                  </a:cubicBezTo>
                  <a:cubicBezTo>
                    <a:pt x="202" y="116"/>
                    <a:pt x="203" y="116"/>
                    <a:pt x="203" y="117"/>
                  </a:cubicBezTo>
                  <a:cubicBezTo>
                    <a:pt x="203" y="119"/>
                    <a:pt x="202" y="120"/>
                    <a:pt x="202" y="122"/>
                  </a:cubicBezTo>
                  <a:cubicBezTo>
                    <a:pt x="201" y="123"/>
                    <a:pt x="200" y="125"/>
                    <a:pt x="200" y="126"/>
                  </a:cubicBezTo>
                  <a:cubicBezTo>
                    <a:pt x="200" y="129"/>
                    <a:pt x="201" y="130"/>
                    <a:pt x="203" y="131"/>
                  </a:cubicBezTo>
                  <a:cubicBezTo>
                    <a:pt x="203" y="132"/>
                    <a:pt x="204" y="133"/>
                    <a:pt x="205" y="134"/>
                  </a:cubicBezTo>
                  <a:cubicBezTo>
                    <a:pt x="205" y="135"/>
                    <a:pt x="205" y="137"/>
                    <a:pt x="205" y="139"/>
                  </a:cubicBezTo>
                  <a:cubicBezTo>
                    <a:pt x="205" y="141"/>
                    <a:pt x="205" y="143"/>
                    <a:pt x="206" y="144"/>
                  </a:cubicBezTo>
                  <a:cubicBezTo>
                    <a:pt x="207" y="145"/>
                    <a:pt x="208" y="146"/>
                    <a:pt x="209" y="146"/>
                  </a:cubicBezTo>
                  <a:cubicBezTo>
                    <a:pt x="211" y="147"/>
                    <a:pt x="212" y="148"/>
                    <a:pt x="213" y="149"/>
                  </a:cubicBezTo>
                  <a:cubicBezTo>
                    <a:pt x="216" y="152"/>
                    <a:pt x="216" y="153"/>
                    <a:pt x="214" y="156"/>
                  </a:cubicBezTo>
                  <a:cubicBezTo>
                    <a:pt x="214" y="157"/>
                    <a:pt x="213" y="157"/>
                    <a:pt x="213" y="157"/>
                  </a:cubicBezTo>
                  <a:cubicBezTo>
                    <a:pt x="212" y="158"/>
                    <a:pt x="212" y="158"/>
                    <a:pt x="211" y="160"/>
                  </a:cubicBezTo>
                  <a:cubicBezTo>
                    <a:pt x="211" y="161"/>
                    <a:pt x="211" y="162"/>
                    <a:pt x="211" y="164"/>
                  </a:cubicBezTo>
                  <a:cubicBezTo>
                    <a:pt x="211" y="165"/>
                    <a:pt x="211" y="165"/>
                    <a:pt x="211" y="166"/>
                  </a:cubicBezTo>
                  <a:cubicBezTo>
                    <a:pt x="211" y="166"/>
                    <a:pt x="211" y="166"/>
                    <a:pt x="209" y="166"/>
                  </a:cubicBezTo>
                  <a:cubicBezTo>
                    <a:pt x="205" y="166"/>
                    <a:pt x="200" y="166"/>
                    <a:pt x="199" y="165"/>
                  </a:cubicBezTo>
                  <a:cubicBezTo>
                    <a:pt x="197" y="165"/>
                    <a:pt x="195" y="165"/>
                    <a:pt x="192" y="165"/>
                  </a:cubicBezTo>
                  <a:cubicBezTo>
                    <a:pt x="190" y="165"/>
                    <a:pt x="188" y="165"/>
                    <a:pt x="186" y="165"/>
                  </a:cubicBezTo>
                  <a:cubicBezTo>
                    <a:pt x="183" y="165"/>
                    <a:pt x="183" y="165"/>
                    <a:pt x="183" y="165"/>
                  </a:cubicBezTo>
                  <a:cubicBezTo>
                    <a:pt x="182" y="165"/>
                    <a:pt x="182" y="165"/>
                    <a:pt x="181" y="165"/>
                  </a:cubicBezTo>
                  <a:cubicBezTo>
                    <a:pt x="181" y="165"/>
                    <a:pt x="181" y="165"/>
                    <a:pt x="181" y="165"/>
                  </a:cubicBezTo>
                  <a:cubicBezTo>
                    <a:pt x="179" y="165"/>
                    <a:pt x="177" y="165"/>
                    <a:pt x="175" y="166"/>
                  </a:cubicBezTo>
                  <a:cubicBezTo>
                    <a:pt x="173" y="167"/>
                    <a:pt x="170" y="167"/>
                    <a:pt x="168" y="167"/>
                  </a:cubicBezTo>
                  <a:cubicBezTo>
                    <a:pt x="165" y="168"/>
                    <a:pt x="164" y="169"/>
                    <a:pt x="164" y="172"/>
                  </a:cubicBezTo>
                  <a:cubicBezTo>
                    <a:pt x="164" y="172"/>
                    <a:pt x="164" y="173"/>
                    <a:pt x="165" y="174"/>
                  </a:cubicBezTo>
                  <a:cubicBezTo>
                    <a:pt x="164" y="174"/>
                    <a:pt x="162" y="175"/>
                    <a:pt x="162" y="175"/>
                  </a:cubicBezTo>
                  <a:cubicBezTo>
                    <a:pt x="161" y="176"/>
                    <a:pt x="160" y="177"/>
                    <a:pt x="158" y="177"/>
                  </a:cubicBezTo>
                  <a:cubicBezTo>
                    <a:pt x="157" y="178"/>
                    <a:pt x="156" y="178"/>
                    <a:pt x="155" y="178"/>
                  </a:cubicBezTo>
                  <a:cubicBezTo>
                    <a:pt x="154" y="178"/>
                    <a:pt x="153" y="178"/>
                    <a:pt x="152" y="179"/>
                  </a:cubicBezTo>
                  <a:cubicBezTo>
                    <a:pt x="151" y="179"/>
                    <a:pt x="150" y="179"/>
                    <a:pt x="149" y="179"/>
                  </a:cubicBezTo>
                  <a:cubicBezTo>
                    <a:pt x="148" y="179"/>
                    <a:pt x="147" y="179"/>
                    <a:pt x="147" y="179"/>
                  </a:cubicBezTo>
                  <a:cubicBezTo>
                    <a:pt x="146" y="179"/>
                    <a:pt x="145" y="178"/>
                    <a:pt x="145" y="178"/>
                  </a:cubicBezTo>
                  <a:cubicBezTo>
                    <a:pt x="144" y="178"/>
                    <a:pt x="143" y="178"/>
                    <a:pt x="143" y="178"/>
                  </a:cubicBezTo>
                  <a:cubicBezTo>
                    <a:pt x="141" y="178"/>
                    <a:pt x="139" y="179"/>
                    <a:pt x="138" y="181"/>
                  </a:cubicBezTo>
                  <a:cubicBezTo>
                    <a:pt x="137" y="183"/>
                    <a:pt x="138" y="184"/>
                    <a:pt x="139" y="185"/>
                  </a:cubicBezTo>
                  <a:cubicBezTo>
                    <a:pt x="139" y="186"/>
                    <a:pt x="140" y="187"/>
                    <a:pt x="140" y="187"/>
                  </a:cubicBezTo>
                  <a:cubicBezTo>
                    <a:pt x="140" y="189"/>
                    <a:pt x="140" y="190"/>
                    <a:pt x="139" y="191"/>
                  </a:cubicBezTo>
                  <a:cubicBezTo>
                    <a:pt x="139" y="192"/>
                    <a:pt x="138" y="194"/>
                    <a:pt x="139" y="195"/>
                  </a:cubicBezTo>
                  <a:cubicBezTo>
                    <a:pt x="140" y="196"/>
                    <a:pt x="141" y="197"/>
                    <a:pt x="142" y="197"/>
                  </a:cubicBezTo>
                  <a:cubicBezTo>
                    <a:pt x="143" y="198"/>
                    <a:pt x="144" y="198"/>
                    <a:pt x="144" y="200"/>
                  </a:cubicBezTo>
                  <a:cubicBezTo>
                    <a:pt x="145" y="202"/>
                    <a:pt x="143" y="203"/>
                    <a:pt x="141" y="203"/>
                  </a:cubicBezTo>
                  <a:cubicBezTo>
                    <a:pt x="141" y="203"/>
                    <a:pt x="140" y="204"/>
                    <a:pt x="140" y="204"/>
                  </a:cubicBezTo>
                  <a:cubicBezTo>
                    <a:pt x="138" y="204"/>
                    <a:pt x="138" y="204"/>
                    <a:pt x="138" y="204"/>
                  </a:cubicBezTo>
                  <a:cubicBezTo>
                    <a:pt x="136" y="205"/>
                    <a:pt x="133" y="205"/>
                    <a:pt x="132" y="206"/>
                  </a:cubicBezTo>
                  <a:cubicBezTo>
                    <a:pt x="131" y="207"/>
                    <a:pt x="130" y="208"/>
                    <a:pt x="129" y="209"/>
                  </a:cubicBezTo>
                  <a:cubicBezTo>
                    <a:pt x="129" y="210"/>
                    <a:pt x="128" y="211"/>
                    <a:pt x="126" y="211"/>
                  </a:cubicBezTo>
                  <a:cubicBezTo>
                    <a:pt x="125" y="212"/>
                    <a:pt x="123" y="213"/>
                    <a:pt x="122" y="214"/>
                  </a:cubicBezTo>
                  <a:cubicBezTo>
                    <a:pt x="120" y="214"/>
                    <a:pt x="120" y="214"/>
                    <a:pt x="120" y="214"/>
                  </a:cubicBezTo>
                  <a:cubicBezTo>
                    <a:pt x="119" y="215"/>
                    <a:pt x="118" y="215"/>
                    <a:pt x="117" y="215"/>
                  </a:cubicBezTo>
                  <a:cubicBezTo>
                    <a:pt x="116" y="216"/>
                    <a:pt x="115" y="216"/>
                    <a:pt x="114" y="216"/>
                  </a:cubicBezTo>
                  <a:cubicBezTo>
                    <a:pt x="114" y="216"/>
                    <a:pt x="113" y="216"/>
                    <a:pt x="112" y="217"/>
                  </a:cubicBezTo>
                  <a:cubicBezTo>
                    <a:pt x="111" y="217"/>
                    <a:pt x="109" y="217"/>
                    <a:pt x="108" y="218"/>
                  </a:cubicBezTo>
                  <a:cubicBezTo>
                    <a:pt x="107" y="219"/>
                    <a:pt x="104" y="223"/>
                    <a:pt x="103" y="224"/>
                  </a:cubicBezTo>
                  <a:cubicBezTo>
                    <a:pt x="101" y="229"/>
                    <a:pt x="98" y="232"/>
                    <a:pt x="94" y="236"/>
                  </a:cubicBezTo>
                  <a:cubicBezTo>
                    <a:pt x="91" y="239"/>
                    <a:pt x="87" y="239"/>
                    <a:pt x="83" y="239"/>
                  </a:cubicBezTo>
                  <a:cubicBezTo>
                    <a:pt x="82" y="240"/>
                    <a:pt x="82" y="240"/>
                    <a:pt x="81" y="240"/>
                  </a:cubicBezTo>
                  <a:cubicBezTo>
                    <a:pt x="80" y="240"/>
                    <a:pt x="79" y="240"/>
                    <a:pt x="78" y="240"/>
                  </a:cubicBezTo>
                  <a:cubicBezTo>
                    <a:pt x="77" y="240"/>
                    <a:pt x="75" y="240"/>
                    <a:pt x="74" y="240"/>
                  </a:cubicBezTo>
                  <a:cubicBezTo>
                    <a:pt x="72" y="240"/>
                    <a:pt x="70" y="239"/>
                    <a:pt x="69" y="239"/>
                  </a:cubicBezTo>
                  <a:cubicBezTo>
                    <a:pt x="68" y="239"/>
                    <a:pt x="67" y="239"/>
                    <a:pt x="66" y="240"/>
                  </a:cubicBezTo>
                  <a:cubicBezTo>
                    <a:pt x="64" y="240"/>
                    <a:pt x="64" y="240"/>
                    <a:pt x="64" y="240"/>
                  </a:cubicBezTo>
                  <a:cubicBezTo>
                    <a:pt x="64" y="242"/>
                    <a:pt x="64" y="242"/>
                    <a:pt x="64" y="242"/>
                  </a:cubicBezTo>
                  <a:cubicBezTo>
                    <a:pt x="64" y="245"/>
                    <a:pt x="63" y="246"/>
                    <a:pt x="62" y="247"/>
                  </a:cubicBezTo>
                  <a:cubicBezTo>
                    <a:pt x="61" y="247"/>
                    <a:pt x="59" y="247"/>
                    <a:pt x="58" y="247"/>
                  </a:cubicBezTo>
                  <a:cubicBezTo>
                    <a:pt x="55" y="247"/>
                    <a:pt x="55" y="247"/>
                    <a:pt x="55" y="247"/>
                  </a:cubicBezTo>
                  <a:cubicBezTo>
                    <a:pt x="55" y="247"/>
                    <a:pt x="54" y="247"/>
                    <a:pt x="54" y="247"/>
                  </a:cubicBezTo>
                  <a:cubicBezTo>
                    <a:pt x="53" y="247"/>
                    <a:pt x="52" y="247"/>
                    <a:pt x="51" y="247"/>
                  </a:cubicBezTo>
                  <a:cubicBezTo>
                    <a:pt x="50" y="247"/>
                    <a:pt x="46" y="247"/>
                    <a:pt x="46" y="247"/>
                  </a:cubicBezTo>
                  <a:cubicBezTo>
                    <a:pt x="43" y="247"/>
                    <a:pt x="41" y="248"/>
                    <a:pt x="39" y="251"/>
                  </a:cubicBezTo>
                  <a:cubicBezTo>
                    <a:pt x="39" y="251"/>
                    <a:pt x="39" y="252"/>
                    <a:pt x="39" y="252"/>
                  </a:cubicBezTo>
                  <a:cubicBezTo>
                    <a:pt x="38" y="254"/>
                    <a:pt x="37" y="255"/>
                    <a:pt x="35" y="256"/>
                  </a:cubicBezTo>
                  <a:cubicBezTo>
                    <a:pt x="34" y="256"/>
                    <a:pt x="33" y="256"/>
                    <a:pt x="32" y="256"/>
                  </a:cubicBezTo>
                  <a:cubicBezTo>
                    <a:pt x="30" y="256"/>
                    <a:pt x="29" y="256"/>
                    <a:pt x="27" y="257"/>
                  </a:cubicBezTo>
                  <a:cubicBezTo>
                    <a:pt x="25" y="258"/>
                    <a:pt x="23" y="260"/>
                    <a:pt x="21" y="262"/>
                  </a:cubicBezTo>
                  <a:cubicBezTo>
                    <a:pt x="20" y="263"/>
                    <a:pt x="19" y="264"/>
                    <a:pt x="18" y="265"/>
                  </a:cubicBezTo>
                  <a:cubicBezTo>
                    <a:pt x="17" y="266"/>
                    <a:pt x="16" y="266"/>
                    <a:pt x="15" y="267"/>
                  </a:cubicBezTo>
                  <a:cubicBezTo>
                    <a:pt x="13" y="269"/>
                    <a:pt x="11" y="272"/>
                    <a:pt x="8" y="273"/>
                  </a:cubicBezTo>
                  <a:cubicBezTo>
                    <a:pt x="6" y="274"/>
                    <a:pt x="4" y="275"/>
                    <a:pt x="3" y="276"/>
                  </a:cubicBezTo>
                  <a:cubicBezTo>
                    <a:pt x="1" y="277"/>
                    <a:pt x="1" y="277"/>
                    <a:pt x="1" y="277"/>
                  </a:cubicBezTo>
                  <a:cubicBezTo>
                    <a:pt x="0" y="325"/>
                    <a:pt x="0" y="325"/>
                    <a:pt x="0" y="325"/>
                  </a:cubicBezTo>
                  <a:cubicBezTo>
                    <a:pt x="0" y="325"/>
                    <a:pt x="0" y="325"/>
                    <a:pt x="0" y="325"/>
                  </a:cubicBezTo>
                  <a:cubicBezTo>
                    <a:pt x="2" y="327"/>
                    <a:pt x="4" y="328"/>
                    <a:pt x="5" y="329"/>
                  </a:cubicBezTo>
                  <a:cubicBezTo>
                    <a:pt x="7" y="330"/>
                    <a:pt x="7" y="330"/>
                    <a:pt x="7" y="330"/>
                  </a:cubicBezTo>
                  <a:cubicBezTo>
                    <a:pt x="9" y="332"/>
                    <a:pt x="12" y="334"/>
                    <a:pt x="15" y="336"/>
                  </a:cubicBezTo>
                  <a:cubicBezTo>
                    <a:pt x="16" y="337"/>
                    <a:pt x="16" y="337"/>
                    <a:pt x="16" y="337"/>
                  </a:cubicBezTo>
                  <a:cubicBezTo>
                    <a:pt x="19" y="339"/>
                    <a:pt x="22" y="342"/>
                    <a:pt x="25" y="344"/>
                  </a:cubicBezTo>
                  <a:cubicBezTo>
                    <a:pt x="36" y="352"/>
                    <a:pt x="45" y="359"/>
                    <a:pt x="53" y="365"/>
                  </a:cubicBezTo>
                  <a:cubicBezTo>
                    <a:pt x="63" y="372"/>
                    <a:pt x="74" y="380"/>
                    <a:pt x="88" y="390"/>
                  </a:cubicBezTo>
                  <a:cubicBezTo>
                    <a:pt x="94" y="395"/>
                    <a:pt x="100" y="399"/>
                    <a:pt x="107" y="404"/>
                  </a:cubicBezTo>
                  <a:cubicBezTo>
                    <a:pt x="108" y="405"/>
                    <a:pt x="108" y="405"/>
                    <a:pt x="108" y="405"/>
                  </a:cubicBezTo>
                  <a:cubicBezTo>
                    <a:pt x="114" y="409"/>
                    <a:pt x="120" y="414"/>
                    <a:pt x="126" y="418"/>
                  </a:cubicBezTo>
                  <a:cubicBezTo>
                    <a:pt x="126" y="419"/>
                    <a:pt x="126" y="419"/>
                    <a:pt x="126" y="419"/>
                  </a:cubicBezTo>
                  <a:cubicBezTo>
                    <a:pt x="139" y="428"/>
                    <a:pt x="152" y="438"/>
                    <a:pt x="164" y="447"/>
                  </a:cubicBezTo>
                  <a:cubicBezTo>
                    <a:pt x="178" y="457"/>
                    <a:pt x="190" y="466"/>
                    <a:pt x="201" y="474"/>
                  </a:cubicBezTo>
                  <a:cubicBezTo>
                    <a:pt x="209" y="480"/>
                    <a:pt x="217" y="486"/>
                    <a:pt x="225" y="492"/>
                  </a:cubicBezTo>
                  <a:cubicBezTo>
                    <a:pt x="233" y="498"/>
                    <a:pt x="233" y="498"/>
                    <a:pt x="233" y="498"/>
                  </a:cubicBezTo>
                  <a:cubicBezTo>
                    <a:pt x="235" y="499"/>
                    <a:pt x="236" y="500"/>
                    <a:pt x="239" y="502"/>
                  </a:cubicBezTo>
                  <a:cubicBezTo>
                    <a:pt x="241" y="503"/>
                    <a:pt x="244" y="505"/>
                    <a:pt x="246" y="507"/>
                  </a:cubicBezTo>
                  <a:cubicBezTo>
                    <a:pt x="250" y="511"/>
                    <a:pt x="253" y="513"/>
                    <a:pt x="257" y="515"/>
                  </a:cubicBezTo>
                  <a:cubicBezTo>
                    <a:pt x="259" y="516"/>
                    <a:pt x="260" y="518"/>
                    <a:pt x="261" y="519"/>
                  </a:cubicBezTo>
                  <a:cubicBezTo>
                    <a:pt x="262" y="520"/>
                    <a:pt x="263" y="521"/>
                    <a:pt x="264" y="522"/>
                  </a:cubicBezTo>
                  <a:cubicBezTo>
                    <a:pt x="265" y="522"/>
                    <a:pt x="266" y="523"/>
                    <a:pt x="267" y="523"/>
                  </a:cubicBezTo>
                  <a:cubicBezTo>
                    <a:pt x="269" y="525"/>
                    <a:pt x="271" y="526"/>
                    <a:pt x="272" y="528"/>
                  </a:cubicBezTo>
                  <a:cubicBezTo>
                    <a:pt x="273" y="530"/>
                    <a:pt x="273" y="534"/>
                    <a:pt x="273" y="537"/>
                  </a:cubicBezTo>
                  <a:cubicBezTo>
                    <a:pt x="273" y="538"/>
                    <a:pt x="273" y="539"/>
                    <a:pt x="273" y="539"/>
                  </a:cubicBezTo>
                  <a:cubicBezTo>
                    <a:pt x="273" y="541"/>
                    <a:pt x="273" y="541"/>
                    <a:pt x="273" y="541"/>
                  </a:cubicBezTo>
                  <a:cubicBezTo>
                    <a:pt x="274" y="541"/>
                    <a:pt x="274" y="541"/>
                    <a:pt x="274" y="541"/>
                  </a:cubicBezTo>
                  <a:cubicBezTo>
                    <a:pt x="275" y="541"/>
                    <a:pt x="276" y="542"/>
                    <a:pt x="276" y="542"/>
                  </a:cubicBezTo>
                  <a:cubicBezTo>
                    <a:pt x="277" y="542"/>
                    <a:pt x="277" y="543"/>
                    <a:pt x="278" y="543"/>
                  </a:cubicBezTo>
                  <a:cubicBezTo>
                    <a:pt x="278" y="543"/>
                    <a:pt x="279" y="543"/>
                    <a:pt x="280" y="543"/>
                  </a:cubicBezTo>
                  <a:cubicBezTo>
                    <a:pt x="281" y="544"/>
                    <a:pt x="282" y="544"/>
                    <a:pt x="282" y="544"/>
                  </a:cubicBezTo>
                  <a:cubicBezTo>
                    <a:pt x="283" y="545"/>
                    <a:pt x="284" y="546"/>
                    <a:pt x="286" y="547"/>
                  </a:cubicBezTo>
                  <a:cubicBezTo>
                    <a:pt x="286" y="548"/>
                    <a:pt x="287" y="549"/>
                    <a:pt x="287" y="550"/>
                  </a:cubicBezTo>
                  <a:cubicBezTo>
                    <a:pt x="287" y="551"/>
                    <a:pt x="287" y="552"/>
                    <a:pt x="288" y="553"/>
                  </a:cubicBezTo>
                  <a:cubicBezTo>
                    <a:pt x="288" y="554"/>
                    <a:pt x="289" y="554"/>
                    <a:pt x="291" y="555"/>
                  </a:cubicBezTo>
                  <a:cubicBezTo>
                    <a:pt x="292" y="556"/>
                    <a:pt x="292" y="556"/>
                    <a:pt x="293" y="556"/>
                  </a:cubicBezTo>
                  <a:cubicBezTo>
                    <a:pt x="294" y="557"/>
                    <a:pt x="295" y="557"/>
                    <a:pt x="296" y="557"/>
                  </a:cubicBezTo>
                  <a:cubicBezTo>
                    <a:pt x="296" y="558"/>
                    <a:pt x="296" y="558"/>
                    <a:pt x="296" y="558"/>
                  </a:cubicBezTo>
                  <a:cubicBezTo>
                    <a:pt x="297" y="558"/>
                    <a:pt x="297" y="558"/>
                    <a:pt x="297" y="558"/>
                  </a:cubicBezTo>
                  <a:cubicBezTo>
                    <a:pt x="298" y="558"/>
                    <a:pt x="298" y="557"/>
                    <a:pt x="299" y="557"/>
                  </a:cubicBezTo>
                  <a:cubicBezTo>
                    <a:pt x="300" y="557"/>
                    <a:pt x="301" y="556"/>
                    <a:pt x="302" y="556"/>
                  </a:cubicBezTo>
                  <a:cubicBezTo>
                    <a:pt x="302" y="556"/>
                    <a:pt x="302" y="556"/>
                    <a:pt x="302" y="556"/>
                  </a:cubicBezTo>
                  <a:cubicBezTo>
                    <a:pt x="304" y="556"/>
                    <a:pt x="304" y="557"/>
                    <a:pt x="305" y="558"/>
                  </a:cubicBezTo>
                  <a:cubicBezTo>
                    <a:pt x="305" y="559"/>
                    <a:pt x="305" y="559"/>
                    <a:pt x="305" y="559"/>
                  </a:cubicBezTo>
                  <a:cubicBezTo>
                    <a:pt x="306" y="561"/>
                    <a:pt x="308" y="562"/>
                    <a:pt x="310" y="563"/>
                  </a:cubicBezTo>
                  <a:cubicBezTo>
                    <a:pt x="311" y="564"/>
                    <a:pt x="313" y="564"/>
                    <a:pt x="315" y="564"/>
                  </a:cubicBezTo>
                  <a:cubicBezTo>
                    <a:pt x="316" y="564"/>
                    <a:pt x="317" y="564"/>
                    <a:pt x="318" y="564"/>
                  </a:cubicBezTo>
                  <a:cubicBezTo>
                    <a:pt x="320" y="565"/>
                    <a:pt x="322" y="565"/>
                    <a:pt x="323" y="566"/>
                  </a:cubicBezTo>
                  <a:cubicBezTo>
                    <a:pt x="324" y="567"/>
                    <a:pt x="325" y="567"/>
                    <a:pt x="325" y="567"/>
                  </a:cubicBezTo>
                  <a:cubicBezTo>
                    <a:pt x="329" y="569"/>
                    <a:pt x="329" y="571"/>
                    <a:pt x="330" y="574"/>
                  </a:cubicBezTo>
                  <a:cubicBezTo>
                    <a:pt x="330" y="576"/>
                    <a:pt x="330" y="576"/>
                    <a:pt x="330" y="576"/>
                  </a:cubicBezTo>
                  <a:cubicBezTo>
                    <a:pt x="330" y="577"/>
                    <a:pt x="330" y="578"/>
                    <a:pt x="330" y="579"/>
                  </a:cubicBezTo>
                  <a:cubicBezTo>
                    <a:pt x="331" y="580"/>
                    <a:pt x="331" y="580"/>
                    <a:pt x="331" y="581"/>
                  </a:cubicBezTo>
                  <a:cubicBezTo>
                    <a:pt x="332" y="582"/>
                    <a:pt x="332" y="582"/>
                    <a:pt x="332" y="583"/>
                  </a:cubicBezTo>
                  <a:cubicBezTo>
                    <a:pt x="332" y="585"/>
                    <a:pt x="331" y="587"/>
                    <a:pt x="329" y="589"/>
                  </a:cubicBezTo>
                  <a:cubicBezTo>
                    <a:pt x="329" y="589"/>
                    <a:pt x="328" y="590"/>
                    <a:pt x="328" y="591"/>
                  </a:cubicBezTo>
                  <a:cubicBezTo>
                    <a:pt x="327" y="593"/>
                    <a:pt x="327" y="593"/>
                    <a:pt x="327" y="593"/>
                  </a:cubicBezTo>
                  <a:cubicBezTo>
                    <a:pt x="328" y="594"/>
                    <a:pt x="328" y="594"/>
                    <a:pt x="328" y="594"/>
                  </a:cubicBezTo>
                  <a:cubicBezTo>
                    <a:pt x="329" y="594"/>
                    <a:pt x="329" y="594"/>
                    <a:pt x="329" y="594"/>
                  </a:cubicBezTo>
                  <a:cubicBezTo>
                    <a:pt x="330" y="595"/>
                    <a:pt x="331" y="596"/>
                    <a:pt x="332" y="598"/>
                  </a:cubicBezTo>
                  <a:cubicBezTo>
                    <a:pt x="333" y="599"/>
                    <a:pt x="333" y="599"/>
                    <a:pt x="333" y="599"/>
                  </a:cubicBezTo>
                  <a:cubicBezTo>
                    <a:pt x="406" y="583"/>
                    <a:pt x="406" y="583"/>
                    <a:pt x="406" y="583"/>
                  </a:cubicBezTo>
                  <a:cubicBezTo>
                    <a:pt x="407" y="583"/>
                    <a:pt x="407" y="583"/>
                    <a:pt x="407" y="583"/>
                  </a:cubicBezTo>
                  <a:cubicBezTo>
                    <a:pt x="411" y="578"/>
                    <a:pt x="446" y="539"/>
                    <a:pt x="461" y="530"/>
                  </a:cubicBezTo>
                  <a:cubicBezTo>
                    <a:pt x="578" y="450"/>
                    <a:pt x="578" y="450"/>
                    <a:pt x="578" y="450"/>
                  </a:cubicBezTo>
                  <a:lnTo>
                    <a:pt x="569" y="424"/>
                  </a:lnTo>
                  <a:close/>
                </a:path>
              </a:pathLst>
            </a:custGeom>
            <a:solidFill>
              <a:schemeClr val="accent1"/>
            </a:solid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2" name="Freeform 33"/>
            <p:cNvSpPr>
              <a:spLocks/>
            </p:cNvSpPr>
            <p:nvPr/>
          </p:nvSpPr>
          <p:spPr bwMode="auto">
            <a:xfrm>
              <a:off x="1648467" y="1593989"/>
              <a:ext cx="467613" cy="345190"/>
            </a:xfrm>
            <a:custGeom>
              <a:avLst/>
              <a:gdLst>
                <a:gd name="T0" fmla="*/ 225 w 231"/>
                <a:gd name="T1" fmla="*/ 98 h 185"/>
                <a:gd name="T2" fmla="*/ 226 w 231"/>
                <a:gd name="T3" fmla="*/ 86 h 185"/>
                <a:gd name="T4" fmla="*/ 215 w 231"/>
                <a:gd name="T5" fmla="*/ 80 h 185"/>
                <a:gd name="T6" fmla="*/ 206 w 231"/>
                <a:gd name="T7" fmla="*/ 80 h 185"/>
                <a:gd name="T8" fmla="*/ 189 w 231"/>
                <a:gd name="T9" fmla="*/ 60 h 185"/>
                <a:gd name="T10" fmla="*/ 200 w 231"/>
                <a:gd name="T11" fmla="*/ 58 h 185"/>
                <a:gd name="T12" fmla="*/ 191 w 231"/>
                <a:gd name="T13" fmla="*/ 51 h 185"/>
                <a:gd name="T14" fmla="*/ 177 w 231"/>
                <a:gd name="T15" fmla="*/ 41 h 185"/>
                <a:gd name="T16" fmla="*/ 173 w 231"/>
                <a:gd name="T17" fmla="*/ 29 h 185"/>
                <a:gd name="T18" fmla="*/ 167 w 231"/>
                <a:gd name="T19" fmla="*/ 22 h 185"/>
                <a:gd name="T20" fmla="*/ 166 w 231"/>
                <a:gd name="T21" fmla="*/ 3 h 185"/>
                <a:gd name="T22" fmla="*/ 153 w 231"/>
                <a:gd name="T23" fmla="*/ 2 h 185"/>
                <a:gd name="T24" fmla="*/ 142 w 231"/>
                <a:gd name="T25" fmla="*/ 0 h 185"/>
                <a:gd name="T26" fmla="*/ 130 w 231"/>
                <a:gd name="T27" fmla="*/ 9 h 185"/>
                <a:gd name="T28" fmla="*/ 112 w 231"/>
                <a:gd name="T29" fmla="*/ 18 h 185"/>
                <a:gd name="T30" fmla="*/ 104 w 231"/>
                <a:gd name="T31" fmla="*/ 25 h 185"/>
                <a:gd name="T32" fmla="*/ 96 w 231"/>
                <a:gd name="T33" fmla="*/ 27 h 185"/>
                <a:gd name="T34" fmla="*/ 81 w 231"/>
                <a:gd name="T35" fmla="*/ 31 h 185"/>
                <a:gd name="T36" fmla="*/ 75 w 231"/>
                <a:gd name="T37" fmla="*/ 46 h 185"/>
                <a:gd name="T38" fmla="*/ 70 w 231"/>
                <a:gd name="T39" fmla="*/ 45 h 185"/>
                <a:gd name="T40" fmla="*/ 67 w 231"/>
                <a:gd name="T41" fmla="*/ 56 h 185"/>
                <a:gd name="T42" fmla="*/ 63 w 231"/>
                <a:gd name="T43" fmla="*/ 60 h 185"/>
                <a:gd name="T44" fmla="*/ 54 w 231"/>
                <a:gd name="T45" fmla="*/ 57 h 185"/>
                <a:gd name="T46" fmla="*/ 45 w 231"/>
                <a:gd name="T47" fmla="*/ 54 h 185"/>
                <a:gd name="T48" fmla="*/ 40 w 231"/>
                <a:gd name="T49" fmla="*/ 76 h 185"/>
                <a:gd name="T50" fmla="*/ 33 w 231"/>
                <a:gd name="T51" fmla="*/ 76 h 185"/>
                <a:gd name="T52" fmla="*/ 34 w 231"/>
                <a:gd name="T53" fmla="*/ 88 h 185"/>
                <a:gd name="T54" fmla="*/ 18 w 231"/>
                <a:gd name="T55" fmla="*/ 101 h 185"/>
                <a:gd name="T56" fmla="*/ 10 w 231"/>
                <a:gd name="T57" fmla="*/ 120 h 185"/>
                <a:gd name="T58" fmla="*/ 3 w 231"/>
                <a:gd name="T59" fmla="*/ 136 h 185"/>
                <a:gd name="T60" fmla="*/ 2 w 231"/>
                <a:gd name="T61" fmla="*/ 151 h 185"/>
                <a:gd name="T62" fmla="*/ 2 w 231"/>
                <a:gd name="T63" fmla="*/ 156 h 185"/>
                <a:gd name="T64" fmla="*/ 20 w 231"/>
                <a:gd name="T65" fmla="*/ 171 h 185"/>
                <a:gd name="T66" fmla="*/ 31 w 231"/>
                <a:gd name="T67" fmla="*/ 178 h 185"/>
                <a:gd name="T68" fmla="*/ 35 w 231"/>
                <a:gd name="T69" fmla="*/ 180 h 185"/>
                <a:gd name="T70" fmla="*/ 45 w 231"/>
                <a:gd name="T71" fmla="*/ 173 h 185"/>
                <a:gd name="T72" fmla="*/ 71 w 231"/>
                <a:gd name="T73" fmla="*/ 174 h 185"/>
                <a:gd name="T74" fmla="*/ 80 w 231"/>
                <a:gd name="T75" fmla="*/ 155 h 185"/>
                <a:gd name="T76" fmla="*/ 144 w 231"/>
                <a:gd name="T77" fmla="*/ 137 h 185"/>
                <a:gd name="T78" fmla="*/ 163 w 231"/>
                <a:gd name="T79" fmla="*/ 133 h 185"/>
                <a:gd name="T80" fmla="*/ 170 w 231"/>
                <a:gd name="T81" fmla="*/ 134 h 185"/>
                <a:gd name="T82" fmla="*/ 177 w 231"/>
                <a:gd name="T83" fmla="*/ 137 h 185"/>
                <a:gd name="T84" fmla="*/ 188 w 231"/>
                <a:gd name="T85" fmla="*/ 133 h 185"/>
                <a:gd name="T86" fmla="*/ 195 w 231"/>
                <a:gd name="T87" fmla="*/ 127 h 185"/>
                <a:gd name="T88" fmla="*/ 201 w 231"/>
                <a:gd name="T89" fmla="*/ 121 h 185"/>
                <a:gd name="T90" fmla="*/ 205 w 231"/>
                <a:gd name="T91" fmla="*/ 121 h 185"/>
                <a:gd name="T92" fmla="*/ 209 w 231"/>
                <a:gd name="T93" fmla="*/ 121 h 185"/>
                <a:gd name="T94" fmla="*/ 216 w 231"/>
                <a:gd name="T95" fmla="*/ 122 h 185"/>
                <a:gd name="T96" fmla="*/ 224 w 231"/>
                <a:gd name="T97" fmla="*/ 115 h 185"/>
                <a:gd name="T98" fmla="*/ 227 w 231"/>
                <a:gd name="T99" fmla="*/ 10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1" h="185">
                  <a:moveTo>
                    <a:pt x="227" y="100"/>
                  </a:moveTo>
                  <a:cubicBezTo>
                    <a:pt x="226" y="99"/>
                    <a:pt x="226" y="99"/>
                    <a:pt x="226" y="99"/>
                  </a:cubicBezTo>
                  <a:cubicBezTo>
                    <a:pt x="226" y="99"/>
                    <a:pt x="226" y="98"/>
                    <a:pt x="225" y="98"/>
                  </a:cubicBezTo>
                  <a:cubicBezTo>
                    <a:pt x="223" y="96"/>
                    <a:pt x="221" y="93"/>
                    <a:pt x="221" y="92"/>
                  </a:cubicBezTo>
                  <a:cubicBezTo>
                    <a:pt x="221" y="91"/>
                    <a:pt x="222" y="90"/>
                    <a:pt x="224" y="89"/>
                  </a:cubicBezTo>
                  <a:cubicBezTo>
                    <a:pt x="225" y="88"/>
                    <a:pt x="226" y="88"/>
                    <a:pt x="226" y="86"/>
                  </a:cubicBezTo>
                  <a:cubicBezTo>
                    <a:pt x="227" y="84"/>
                    <a:pt x="224" y="79"/>
                    <a:pt x="222" y="78"/>
                  </a:cubicBezTo>
                  <a:cubicBezTo>
                    <a:pt x="221" y="78"/>
                    <a:pt x="221" y="78"/>
                    <a:pt x="220" y="78"/>
                  </a:cubicBezTo>
                  <a:cubicBezTo>
                    <a:pt x="218" y="78"/>
                    <a:pt x="217" y="79"/>
                    <a:pt x="215" y="80"/>
                  </a:cubicBezTo>
                  <a:cubicBezTo>
                    <a:pt x="215" y="81"/>
                    <a:pt x="214" y="81"/>
                    <a:pt x="214" y="82"/>
                  </a:cubicBezTo>
                  <a:cubicBezTo>
                    <a:pt x="213" y="83"/>
                    <a:pt x="212" y="83"/>
                    <a:pt x="211" y="83"/>
                  </a:cubicBezTo>
                  <a:cubicBezTo>
                    <a:pt x="209" y="83"/>
                    <a:pt x="207" y="81"/>
                    <a:pt x="206" y="80"/>
                  </a:cubicBezTo>
                  <a:cubicBezTo>
                    <a:pt x="204" y="79"/>
                    <a:pt x="203" y="77"/>
                    <a:pt x="201" y="76"/>
                  </a:cubicBezTo>
                  <a:cubicBezTo>
                    <a:pt x="199" y="72"/>
                    <a:pt x="196" y="69"/>
                    <a:pt x="191" y="67"/>
                  </a:cubicBezTo>
                  <a:cubicBezTo>
                    <a:pt x="190" y="65"/>
                    <a:pt x="189" y="62"/>
                    <a:pt x="189" y="60"/>
                  </a:cubicBezTo>
                  <a:cubicBezTo>
                    <a:pt x="191" y="60"/>
                    <a:pt x="191" y="60"/>
                    <a:pt x="191" y="60"/>
                  </a:cubicBezTo>
                  <a:cubicBezTo>
                    <a:pt x="195" y="60"/>
                    <a:pt x="196" y="60"/>
                    <a:pt x="197" y="59"/>
                  </a:cubicBezTo>
                  <a:cubicBezTo>
                    <a:pt x="200" y="58"/>
                    <a:pt x="200" y="58"/>
                    <a:pt x="200" y="58"/>
                  </a:cubicBezTo>
                  <a:cubicBezTo>
                    <a:pt x="200" y="58"/>
                    <a:pt x="197" y="56"/>
                    <a:pt x="197" y="56"/>
                  </a:cubicBezTo>
                  <a:cubicBezTo>
                    <a:pt x="197" y="56"/>
                    <a:pt x="197" y="55"/>
                    <a:pt x="196" y="55"/>
                  </a:cubicBezTo>
                  <a:cubicBezTo>
                    <a:pt x="195" y="53"/>
                    <a:pt x="193" y="52"/>
                    <a:pt x="191" y="51"/>
                  </a:cubicBezTo>
                  <a:cubicBezTo>
                    <a:pt x="189" y="50"/>
                    <a:pt x="188" y="49"/>
                    <a:pt x="187" y="49"/>
                  </a:cubicBezTo>
                  <a:cubicBezTo>
                    <a:pt x="184" y="47"/>
                    <a:pt x="181" y="44"/>
                    <a:pt x="178" y="42"/>
                  </a:cubicBezTo>
                  <a:cubicBezTo>
                    <a:pt x="177" y="41"/>
                    <a:pt x="177" y="41"/>
                    <a:pt x="177" y="41"/>
                  </a:cubicBezTo>
                  <a:cubicBezTo>
                    <a:pt x="173" y="38"/>
                    <a:pt x="173" y="36"/>
                    <a:pt x="173" y="33"/>
                  </a:cubicBezTo>
                  <a:cubicBezTo>
                    <a:pt x="173" y="32"/>
                    <a:pt x="173" y="31"/>
                    <a:pt x="173" y="29"/>
                  </a:cubicBezTo>
                  <a:cubicBezTo>
                    <a:pt x="173" y="29"/>
                    <a:pt x="173" y="29"/>
                    <a:pt x="173" y="29"/>
                  </a:cubicBezTo>
                  <a:cubicBezTo>
                    <a:pt x="172" y="27"/>
                    <a:pt x="172" y="26"/>
                    <a:pt x="171" y="25"/>
                  </a:cubicBezTo>
                  <a:cubicBezTo>
                    <a:pt x="171" y="24"/>
                    <a:pt x="170" y="24"/>
                    <a:pt x="169" y="23"/>
                  </a:cubicBezTo>
                  <a:cubicBezTo>
                    <a:pt x="169" y="23"/>
                    <a:pt x="168" y="23"/>
                    <a:pt x="167" y="22"/>
                  </a:cubicBezTo>
                  <a:cubicBezTo>
                    <a:pt x="166" y="21"/>
                    <a:pt x="166" y="20"/>
                    <a:pt x="167" y="18"/>
                  </a:cubicBezTo>
                  <a:cubicBezTo>
                    <a:pt x="167" y="18"/>
                    <a:pt x="167" y="16"/>
                    <a:pt x="167" y="16"/>
                  </a:cubicBezTo>
                  <a:cubicBezTo>
                    <a:pt x="169" y="10"/>
                    <a:pt x="169" y="4"/>
                    <a:pt x="166" y="3"/>
                  </a:cubicBezTo>
                  <a:cubicBezTo>
                    <a:pt x="165" y="2"/>
                    <a:pt x="163" y="2"/>
                    <a:pt x="160" y="2"/>
                  </a:cubicBezTo>
                  <a:cubicBezTo>
                    <a:pt x="159" y="2"/>
                    <a:pt x="158" y="2"/>
                    <a:pt x="157" y="2"/>
                  </a:cubicBezTo>
                  <a:cubicBezTo>
                    <a:pt x="156" y="2"/>
                    <a:pt x="155" y="2"/>
                    <a:pt x="153" y="2"/>
                  </a:cubicBezTo>
                  <a:cubicBezTo>
                    <a:pt x="152" y="2"/>
                    <a:pt x="151" y="2"/>
                    <a:pt x="150" y="2"/>
                  </a:cubicBezTo>
                  <a:cubicBezTo>
                    <a:pt x="148" y="1"/>
                    <a:pt x="148" y="1"/>
                    <a:pt x="148" y="1"/>
                  </a:cubicBezTo>
                  <a:cubicBezTo>
                    <a:pt x="146" y="1"/>
                    <a:pt x="144" y="0"/>
                    <a:pt x="142" y="0"/>
                  </a:cubicBezTo>
                  <a:cubicBezTo>
                    <a:pt x="140" y="0"/>
                    <a:pt x="137" y="1"/>
                    <a:pt x="135" y="4"/>
                  </a:cubicBezTo>
                  <a:cubicBezTo>
                    <a:pt x="135" y="5"/>
                    <a:pt x="135" y="5"/>
                    <a:pt x="135" y="5"/>
                  </a:cubicBezTo>
                  <a:cubicBezTo>
                    <a:pt x="133" y="6"/>
                    <a:pt x="132" y="8"/>
                    <a:pt x="130" y="9"/>
                  </a:cubicBezTo>
                  <a:cubicBezTo>
                    <a:pt x="129" y="9"/>
                    <a:pt x="128" y="9"/>
                    <a:pt x="128" y="9"/>
                  </a:cubicBezTo>
                  <a:cubicBezTo>
                    <a:pt x="126" y="10"/>
                    <a:pt x="124" y="11"/>
                    <a:pt x="122" y="12"/>
                  </a:cubicBezTo>
                  <a:cubicBezTo>
                    <a:pt x="119" y="15"/>
                    <a:pt x="115" y="17"/>
                    <a:pt x="112" y="18"/>
                  </a:cubicBezTo>
                  <a:cubicBezTo>
                    <a:pt x="111" y="19"/>
                    <a:pt x="110" y="19"/>
                    <a:pt x="110" y="19"/>
                  </a:cubicBezTo>
                  <a:cubicBezTo>
                    <a:pt x="107" y="20"/>
                    <a:pt x="105" y="20"/>
                    <a:pt x="104" y="23"/>
                  </a:cubicBezTo>
                  <a:cubicBezTo>
                    <a:pt x="104" y="23"/>
                    <a:pt x="104" y="24"/>
                    <a:pt x="104" y="25"/>
                  </a:cubicBezTo>
                  <a:cubicBezTo>
                    <a:pt x="104" y="27"/>
                    <a:pt x="104" y="28"/>
                    <a:pt x="102" y="29"/>
                  </a:cubicBezTo>
                  <a:cubicBezTo>
                    <a:pt x="102" y="29"/>
                    <a:pt x="101" y="29"/>
                    <a:pt x="101" y="29"/>
                  </a:cubicBezTo>
                  <a:cubicBezTo>
                    <a:pt x="100" y="29"/>
                    <a:pt x="98" y="28"/>
                    <a:pt x="96" y="27"/>
                  </a:cubicBezTo>
                  <a:cubicBezTo>
                    <a:pt x="94" y="26"/>
                    <a:pt x="93" y="26"/>
                    <a:pt x="92" y="26"/>
                  </a:cubicBezTo>
                  <a:cubicBezTo>
                    <a:pt x="91" y="26"/>
                    <a:pt x="91" y="26"/>
                    <a:pt x="91" y="26"/>
                  </a:cubicBezTo>
                  <a:cubicBezTo>
                    <a:pt x="88" y="27"/>
                    <a:pt x="83" y="29"/>
                    <a:pt x="81" y="31"/>
                  </a:cubicBezTo>
                  <a:cubicBezTo>
                    <a:pt x="78" y="34"/>
                    <a:pt x="78" y="37"/>
                    <a:pt x="77" y="40"/>
                  </a:cubicBezTo>
                  <a:cubicBezTo>
                    <a:pt x="77" y="41"/>
                    <a:pt x="77" y="42"/>
                    <a:pt x="77" y="43"/>
                  </a:cubicBezTo>
                  <a:cubicBezTo>
                    <a:pt x="76" y="46"/>
                    <a:pt x="76" y="46"/>
                    <a:pt x="75" y="46"/>
                  </a:cubicBezTo>
                  <a:cubicBezTo>
                    <a:pt x="75" y="46"/>
                    <a:pt x="75" y="47"/>
                    <a:pt x="75" y="47"/>
                  </a:cubicBezTo>
                  <a:cubicBezTo>
                    <a:pt x="74" y="47"/>
                    <a:pt x="73" y="46"/>
                    <a:pt x="73" y="46"/>
                  </a:cubicBezTo>
                  <a:cubicBezTo>
                    <a:pt x="72" y="46"/>
                    <a:pt x="71" y="45"/>
                    <a:pt x="70" y="45"/>
                  </a:cubicBezTo>
                  <a:cubicBezTo>
                    <a:pt x="68" y="45"/>
                    <a:pt x="68" y="45"/>
                    <a:pt x="68" y="45"/>
                  </a:cubicBezTo>
                  <a:cubicBezTo>
                    <a:pt x="68" y="49"/>
                    <a:pt x="68" y="49"/>
                    <a:pt x="68" y="49"/>
                  </a:cubicBezTo>
                  <a:cubicBezTo>
                    <a:pt x="68" y="51"/>
                    <a:pt x="68" y="54"/>
                    <a:pt x="67" y="56"/>
                  </a:cubicBezTo>
                  <a:cubicBezTo>
                    <a:pt x="67" y="58"/>
                    <a:pt x="66" y="58"/>
                    <a:pt x="66" y="58"/>
                  </a:cubicBezTo>
                  <a:cubicBezTo>
                    <a:pt x="65" y="58"/>
                    <a:pt x="65" y="58"/>
                    <a:pt x="64" y="59"/>
                  </a:cubicBezTo>
                  <a:cubicBezTo>
                    <a:pt x="64" y="59"/>
                    <a:pt x="63" y="59"/>
                    <a:pt x="63" y="60"/>
                  </a:cubicBezTo>
                  <a:cubicBezTo>
                    <a:pt x="62" y="61"/>
                    <a:pt x="61" y="62"/>
                    <a:pt x="61" y="62"/>
                  </a:cubicBezTo>
                  <a:cubicBezTo>
                    <a:pt x="60" y="62"/>
                    <a:pt x="60" y="62"/>
                    <a:pt x="60" y="62"/>
                  </a:cubicBezTo>
                  <a:cubicBezTo>
                    <a:pt x="58" y="62"/>
                    <a:pt x="56" y="59"/>
                    <a:pt x="54" y="57"/>
                  </a:cubicBezTo>
                  <a:cubicBezTo>
                    <a:pt x="53" y="55"/>
                    <a:pt x="51" y="54"/>
                    <a:pt x="50" y="53"/>
                  </a:cubicBezTo>
                  <a:cubicBezTo>
                    <a:pt x="49" y="53"/>
                    <a:pt x="49" y="53"/>
                    <a:pt x="48" y="53"/>
                  </a:cubicBezTo>
                  <a:cubicBezTo>
                    <a:pt x="47" y="53"/>
                    <a:pt x="46" y="53"/>
                    <a:pt x="45" y="54"/>
                  </a:cubicBezTo>
                  <a:cubicBezTo>
                    <a:pt x="41" y="56"/>
                    <a:pt x="37" y="61"/>
                    <a:pt x="37" y="64"/>
                  </a:cubicBezTo>
                  <a:cubicBezTo>
                    <a:pt x="37" y="66"/>
                    <a:pt x="38" y="68"/>
                    <a:pt x="39" y="69"/>
                  </a:cubicBezTo>
                  <a:cubicBezTo>
                    <a:pt x="40" y="71"/>
                    <a:pt x="41" y="73"/>
                    <a:pt x="40" y="76"/>
                  </a:cubicBezTo>
                  <a:cubicBezTo>
                    <a:pt x="39" y="76"/>
                    <a:pt x="38" y="76"/>
                    <a:pt x="38" y="76"/>
                  </a:cubicBezTo>
                  <a:cubicBezTo>
                    <a:pt x="37" y="76"/>
                    <a:pt x="36" y="76"/>
                    <a:pt x="35" y="76"/>
                  </a:cubicBezTo>
                  <a:cubicBezTo>
                    <a:pt x="33" y="76"/>
                    <a:pt x="33" y="76"/>
                    <a:pt x="33" y="76"/>
                  </a:cubicBezTo>
                  <a:cubicBezTo>
                    <a:pt x="33" y="78"/>
                    <a:pt x="33" y="78"/>
                    <a:pt x="33" y="78"/>
                  </a:cubicBezTo>
                  <a:cubicBezTo>
                    <a:pt x="33" y="79"/>
                    <a:pt x="34" y="80"/>
                    <a:pt x="34" y="81"/>
                  </a:cubicBezTo>
                  <a:cubicBezTo>
                    <a:pt x="34" y="83"/>
                    <a:pt x="35" y="85"/>
                    <a:pt x="34" y="88"/>
                  </a:cubicBezTo>
                  <a:cubicBezTo>
                    <a:pt x="33" y="90"/>
                    <a:pt x="31" y="92"/>
                    <a:pt x="29" y="95"/>
                  </a:cubicBezTo>
                  <a:cubicBezTo>
                    <a:pt x="28" y="96"/>
                    <a:pt x="28" y="96"/>
                    <a:pt x="28" y="96"/>
                  </a:cubicBezTo>
                  <a:cubicBezTo>
                    <a:pt x="26" y="100"/>
                    <a:pt x="22" y="100"/>
                    <a:pt x="18" y="101"/>
                  </a:cubicBezTo>
                  <a:cubicBezTo>
                    <a:pt x="16" y="102"/>
                    <a:pt x="14" y="102"/>
                    <a:pt x="11" y="103"/>
                  </a:cubicBezTo>
                  <a:cubicBezTo>
                    <a:pt x="6" y="106"/>
                    <a:pt x="8" y="110"/>
                    <a:pt x="9" y="113"/>
                  </a:cubicBezTo>
                  <a:cubicBezTo>
                    <a:pt x="10" y="116"/>
                    <a:pt x="11" y="118"/>
                    <a:pt x="10" y="120"/>
                  </a:cubicBezTo>
                  <a:cubicBezTo>
                    <a:pt x="10" y="124"/>
                    <a:pt x="9" y="128"/>
                    <a:pt x="8" y="130"/>
                  </a:cubicBezTo>
                  <a:cubicBezTo>
                    <a:pt x="7" y="131"/>
                    <a:pt x="6" y="131"/>
                    <a:pt x="5" y="132"/>
                  </a:cubicBezTo>
                  <a:cubicBezTo>
                    <a:pt x="3" y="132"/>
                    <a:pt x="3" y="134"/>
                    <a:pt x="3" y="136"/>
                  </a:cubicBezTo>
                  <a:cubicBezTo>
                    <a:pt x="3" y="137"/>
                    <a:pt x="3" y="138"/>
                    <a:pt x="3" y="140"/>
                  </a:cubicBezTo>
                  <a:cubicBezTo>
                    <a:pt x="3" y="142"/>
                    <a:pt x="3" y="144"/>
                    <a:pt x="3" y="146"/>
                  </a:cubicBezTo>
                  <a:cubicBezTo>
                    <a:pt x="3" y="148"/>
                    <a:pt x="2" y="149"/>
                    <a:pt x="2" y="151"/>
                  </a:cubicBezTo>
                  <a:cubicBezTo>
                    <a:pt x="1" y="152"/>
                    <a:pt x="1" y="153"/>
                    <a:pt x="1" y="154"/>
                  </a:cubicBezTo>
                  <a:cubicBezTo>
                    <a:pt x="0" y="156"/>
                    <a:pt x="0" y="156"/>
                    <a:pt x="0" y="156"/>
                  </a:cubicBezTo>
                  <a:cubicBezTo>
                    <a:pt x="2" y="156"/>
                    <a:pt x="2" y="156"/>
                    <a:pt x="2" y="156"/>
                  </a:cubicBezTo>
                  <a:cubicBezTo>
                    <a:pt x="3" y="157"/>
                    <a:pt x="4" y="157"/>
                    <a:pt x="5" y="157"/>
                  </a:cubicBezTo>
                  <a:cubicBezTo>
                    <a:pt x="6" y="157"/>
                    <a:pt x="6" y="157"/>
                    <a:pt x="7" y="157"/>
                  </a:cubicBezTo>
                  <a:cubicBezTo>
                    <a:pt x="13" y="158"/>
                    <a:pt x="18" y="168"/>
                    <a:pt x="20" y="171"/>
                  </a:cubicBezTo>
                  <a:cubicBezTo>
                    <a:pt x="21" y="175"/>
                    <a:pt x="22" y="175"/>
                    <a:pt x="25" y="176"/>
                  </a:cubicBezTo>
                  <a:cubicBezTo>
                    <a:pt x="26" y="176"/>
                    <a:pt x="26" y="176"/>
                    <a:pt x="27" y="176"/>
                  </a:cubicBezTo>
                  <a:cubicBezTo>
                    <a:pt x="28" y="176"/>
                    <a:pt x="29" y="177"/>
                    <a:pt x="31" y="178"/>
                  </a:cubicBezTo>
                  <a:cubicBezTo>
                    <a:pt x="32" y="180"/>
                    <a:pt x="33" y="180"/>
                    <a:pt x="34" y="180"/>
                  </a:cubicBezTo>
                  <a:cubicBezTo>
                    <a:pt x="34" y="180"/>
                    <a:pt x="34" y="180"/>
                    <a:pt x="34" y="180"/>
                  </a:cubicBezTo>
                  <a:cubicBezTo>
                    <a:pt x="35" y="180"/>
                    <a:pt x="35" y="180"/>
                    <a:pt x="35" y="180"/>
                  </a:cubicBezTo>
                  <a:cubicBezTo>
                    <a:pt x="36" y="180"/>
                    <a:pt x="37" y="179"/>
                    <a:pt x="39" y="177"/>
                  </a:cubicBezTo>
                  <a:cubicBezTo>
                    <a:pt x="40" y="176"/>
                    <a:pt x="41" y="174"/>
                    <a:pt x="42" y="174"/>
                  </a:cubicBezTo>
                  <a:cubicBezTo>
                    <a:pt x="43" y="173"/>
                    <a:pt x="44" y="173"/>
                    <a:pt x="45" y="173"/>
                  </a:cubicBezTo>
                  <a:cubicBezTo>
                    <a:pt x="47" y="171"/>
                    <a:pt x="49" y="170"/>
                    <a:pt x="52" y="170"/>
                  </a:cubicBezTo>
                  <a:cubicBezTo>
                    <a:pt x="54" y="169"/>
                    <a:pt x="56" y="169"/>
                    <a:pt x="59" y="169"/>
                  </a:cubicBezTo>
                  <a:cubicBezTo>
                    <a:pt x="64" y="169"/>
                    <a:pt x="68" y="171"/>
                    <a:pt x="71" y="174"/>
                  </a:cubicBezTo>
                  <a:cubicBezTo>
                    <a:pt x="73" y="176"/>
                    <a:pt x="75" y="178"/>
                    <a:pt x="77" y="180"/>
                  </a:cubicBezTo>
                  <a:cubicBezTo>
                    <a:pt x="80" y="185"/>
                    <a:pt x="80" y="185"/>
                    <a:pt x="80" y="185"/>
                  </a:cubicBezTo>
                  <a:cubicBezTo>
                    <a:pt x="80" y="155"/>
                    <a:pt x="80" y="155"/>
                    <a:pt x="80" y="155"/>
                  </a:cubicBezTo>
                  <a:cubicBezTo>
                    <a:pt x="80" y="155"/>
                    <a:pt x="80" y="155"/>
                    <a:pt x="80" y="155"/>
                  </a:cubicBezTo>
                  <a:cubicBezTo>
                    <a:pt x="73" y="148"/>
                    <a:pt x="80" y="135"/>
                    <a:pt x="80" y="135"/>
                  </a:cubicBezTo>
                  <a:cubicBezTo>
                    <a:pt x="144" y="137"/>
                    <a:pt x="144" y="137"/>
                    <a:pt x="144" y="137"/>
                  </a:cubicBezTo>
                  <a:cubicBezTo>
                    <a:pt x="155" y="129"/>
                    <a:pt x="155" y="129"/>
                    <a:pt x="155" y="129"/>
                  </a:cubicBezTo>
                  <a:cubicBezTo>
                    <a:pt x="163" y="132"/>
                    <a:pt x="163" y="132"/>
                    <a:pt x="163" y="132"/>
                  </a:cubicBezTo>
                  <a:cubicBezTo>
                    <a:pt x="163" y="133"/>
                    <a:pt x="163" y="133"/>
                    <a:pt x="163" y="133"/>
                  </a:cubicBezTo>
                  <a:cubicBezTo>
                    <a:pt x="163" y="133"/>
                    <a:pt x="163" y="133"/>
                    <a:pt x="163" y="133"/>
                  </a:cubicBezTo>
                  <a:cubicBezTo>
                    <a:pt x="165" y="133"/>
                    <a:pt x="165" y="133"/>
                    <a:pt x="165" y="133"/>
                  </a:cubicBezTo>
                  <a:cubicBezTo>
                    <a:pt x="167" y="133"/>
                    <a:pt x="169" y="133"/>
                    <a:pt x="170" y="134"/>
                  </a:cubicBezTo>
                  <a:cubicBezTo>
                    <a:pt x="171" y="134"/>
                    <a:pt x="172" y="134"/>
                    <a:pt x="173" y="135"/>
                  </a:cubicBezTo>
                  <a:cubicBezTo>
                    <a:pt x="174" y="136"/>
                    <a:pt x="175" y="136"/>
                    <a:pt x="176" y="137"/>
                  </a:cubicBezTo>
                  <a:cubicBezTo>
                    <a:pt x="177" y="137"/>
                    <a:pt x="177" y="137"/>
                    <a:pt x="177" y="137"/>
                  </a:cubicBezTo>
                  <a:cubicBezTo>
                    <a:pt x="178" y="137"/>
                    <a:pt x="180" y="136"/>
                    <a:pt x="181" y="136"/>
                  </a:cubicBezTo>
                  <a:cubicBezTo>
                    <a:pt x="182" y="136"/>
                    <a:pt x="183" y="136"/>
                    <a:pt x="183" y="136"/>
                  </a:cubicBezTo>
                  <a:cubicBezTo>
                    <a:pt x="186" y="136"/>
                    <a:pt x="187" y="135"/>
                    <a:pt x="188" y="133"/>
                  </a:cubicBezTo>
                  <a:cubicBezTo>
                    <a:pt x="189" y="133"/>
                    <a:pt x="189" y="132"/>
                    <a:pt x="190" y="132"/>
                  </a:cubicBezTo>
                  <a:cubicBezTo>
                    <a:pt x="191" y="131"/>
                    <a:pt x="191" y="129"/>
                    <a:pt x="193" y="129"/>
                  </a:cubicBezTo>
                  <a:cubicBezTo>
                    <a:pt x="193" y="128"/>
                    <a:pt x="194" y="128"/>
                    <a:pt x="195" y="127"/>
                  </a:cubicBezTo>
                  <a:cubicBezTo>
                    <a:pt x="196" y="127"/>
                    <a:pt x="197" y="126"/>
                    <a:pt x="198" y="126"/>
                  </a:cubicBezTo>
                  <a:cubicBezTo>
                    <a:pt x="199" y="125"/>
                    <a:pt x="199" y="124"/>
                    <a:pt x="199" y="123"/>
                  </a:cubicBezTo>
                  <a:cubicBezTo>
                    <a:pt x="200" y="122"/>
                    <a:pt x="200" y="121"/>
                    <a:pt x="201" y="121"/>
                  </a:cubicBezTo>
                  <a:cubicBezTo>
                    <a:pt x="201" y="120"/>
                    <a:pt x="202" y="119"/>
                    <a:pt x="203" y="119"/>
                  </a:cubicBezTo>
                  <a:cubicBezTo>
                    <a:pt x="204" y="119"/>
                    <a:pt x="205" y="120"/>
                    <a:pt x="205" y="120"/>
                  </a:cubicBezTo>
                  <a:cubicBezTo>
                    <a:pt x="205" y="121"/>
                    <a:pt x="205" y="121"/>
                    <a:pt x="205" y="121"/>
                  </a:cubicBezTo>
                  <a:cubicBezTo>
                    <a:pt x="206" y="121"/>
                    <a:pt x="206" y="121"/>
                    <a:pt x="206" y="121"/>
                  </a:cubicBezTo>
                  <a:cubicBezTo>
                    <a:pt x="206" y="121"/>
                    <a:pt x="207" y="121"/>
                    <a:pt x="208" y="121"/>
                  </a:cubicBezTo>
                  <a:cubicBezTo>
                    <a:pt x="208" y="121"/>
                    <a:pt x="209" y="121"/>
                    <a:pt x="209" y="121"/>
                  </a:cubicBezTo>
                  <a:cubicBezTo>
                    <a:pt x="210" y="121"/>
                    <a:pt x="210" y="121"/>
                    <a:pt x="211" y="121"/>
                  </a:cubicBezTo>
                  <a:cubicBezTo>
                    <a:pt x="212" y="121"/>
                    <a:pt x="213" y="121"/>
                    <a:pt x="214" y="121"/>
                  </a:cubicBezTo>
                  <a:cubicBezTo>
                    <a:pt x="214" y="122"/>
                    <a:pt x="215" y="122"/>
                    <a:pt x="216" y="122"/>
                  </a:cubicBezTo>
                  <a:cubicBezTo>
                    <a:pt x="216" y="122"/>
                    <a:pt x="217" y="122"/>
                    <a:pt x="217" y="122"/>
                  </a:cubicBezTo>
                  <a:cubicBezTo>
                    <a:pt x="217" y="121"/>
                    <a:pt x="217" y="121"/>
                    <a:pt x="217" y="121"/>
                  </a:cubicBezTo>
                  <a:cubicBezTo>
                    <a:pt x="221" y="119"/>
                    <a:pt x="222" y="118"/>
                    <a:pt x="224" y="115"/>
                  </a:cubicBezTo>
                  <a:cubicBezTo>
                    <a:pt x="225" y="114"/>
                    <a:pt x="226" y="113"/>
                    <a:pt x="227" y="112"/>
                  </a:cubicBezTo>
                  <a:cubicBezTo>
                    <a:pt x="228" y="111"/>
                    <a:pt x="229" y="109"/>
                    <a:pt x="230" y="107"/>
                  </a:cubicBezTo>
                  <a:cubicBezTo>
                    <a:pt x="231" y="104"/>
                    <a:pt x="229" y="102"/>
                    <a:pt x="227" y="10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3" name="Freeform 34"/>
            <p:cNvSpPr>
              <a:spLocks/>
            </p:cNvSpPr>
            <p:nvPr/>
          </p:nvSpPr>
          <p:spPr bwMode="auto">
            <a:xfrm>
              <a:off x="2753329" y="1083396"/>
              <a:ext cx="618276" cy="982147"/>
            </a:xfrm>
            <a:custGeom>
              <a:avLst/>
              <a:gdLst>
                <a:gd name="T0" fmla="*/ 304 w 305"/>
                <a:gd name="T1" fmla="*/ 232 h 527"/>
                <a:gd name="T2" fmla="*/ 302 w 305"/>
                <a:gd name="T3" fmla="*/ 129 h 527"/>
                <a:gd name="T4" fmla="*/ 49 w 305"/>
                <a:gd name="T5" fmla="*/ 61 h 527"/>
                <a:gd name="T6" fmla="*/ 73 w 305"/>
                <a:gd name="T7" fmla="*/ 102 h 527"/>
                <a:gd name="T8" fmla="*/ 46 w 305"/>
                <a:gd name="T9" fmla="*/ 230 h 527"/>
                <a:gd name="T10" fmla="*/ 15 w 305"/>
                <a:gd name="T11" fmla="*/ 275 h 527"/>
                <a:gd name="T12" fmla="*/ 0 w 305"/>
                <a:gd name="T13" fmla="*/ 294 h 527"/>
                <a:gd name="T14" fmla="*/ 5 w 305"/>
                <a:gd name="T15" fmla="*/ 321 h 527"/>
                <a:gd name="T16" fmla="*/ 14 w 305"/>
                <a:gd name="T17" fmla="*/ 332 h 527"/>
                <a:gd name="T18" fmla="*/ 25 w 305"/>
                <a:gd name="T19" fmla="*/ 341 h 527"/>
                <a:gd name="T20" fmla="*/ 37 w 305"/>
                <a:gd name="T21" fmla="*/ 355 h 527"/>
                <a:gd name="T22" fmla="*/ 47 w 305"/>
                <a:gd name="T23" fmla="*/ 398 h 527"/>
                <a:gd name="T24" fmla="*/ 62 w 305"/>
                <a:gd name="T25" fmla="*/ 440 h 527"/>
                <a:gd name="T26" fmla="*/ 58 w 305"/>
                <a:gd name="T27" fmla="*/ 444 h 527"/>
                <a:gd name="T28" fmla="*/ 41 w 305"/>
                <a:gd name="T29" fmla="*/ 443 h 527"/>
                <a:gd name="T30" fmla="*/ 27 w 305"/>
                <a:gd name="T31" fmla="*/ 442 h 527"/>
                <a:gd name="T32" fmla="*/ 17 w 305"/>
                <a:gd name="T33" fmla="*/ 455 h 527"/>
                <a:gd name="T34" fmla="*/ 39 w 305"/>
                <a:gd name="T35" fmla="*/ 481 h 527"/>
                <a:gd name="T36" fmla="*/ 62 w 305"/>
                <a:gd name="T37" fmla="*/ 522 h 527"/>
                <a:gd name="T38" fmla="*/ 70 w 305"/>
                <a:gd name="T39" fmla="*/ 526 h 527"/>
                <a:gd name="T40" fmla="*/ 74 w 305"/>
                <a:gd name="T41" fmla="*/ 526 h 527"/>
                <a:gd name="T42" fmla="*/ 81 w 305"/>
                <a:gd name="T43" fmla="*/ 522 h 527"/>
                <a:gd name="T44" fmla="*/ 91 w 305"/>
                <a:gd name="T45" fmla="*/ 515 h 527"/>
                <a:gd name="T46" fmla="*/ 97 w 305"/>
                <a:gd name="T47" fmla="*/ 521 h 527"/>
                <a:gd name="T48" fmla="*/ 102 w 305"/>
                <a:gd name="T49" fmla="*/ 523 h 527"/>
                <a:gd name="T50" fmla="*/ 117 w 305"/>
                <a:gd name="T51" fmla="*/ 514 h 527"/>
                <a:gd name="T52" fmla="*/ 139 w 305"/>
                <a:gd name="T53" fmla="*/ 508 h 527"/>
                <a:gd name="T54" fmla="*/ 148 w 305"/>
                <a:gd name="T55" fmla="*/ 507 h 527"/>
                <a:gd name="T56" fmla="*/ 153 w 305"/>
                <a:gd name="T57" fmla="*/ 507 h 527"/>
                <a:gd name="T58" fmla="*/ 156 w 305"/>
                <a:gd name="T59" fmla="*/ 502 h 527"/>
                <a:gd name="T60" fmla="*/ 165 w 305"/>
                <a:gd name="T61" fmla="*/ 491 h 527"/>
                <a:gd name="T62" fmla="*/ 161 w 305"/>
                <a:gd name="T63" fmla="*/ 481 h 527"/>
                <a:gd name="T64" fmla="*/ 187 w 305"/>
                <a:gd name="T65" fmla="*/ 475 h 527"/>
                <a:gd name="T66" fmla="*/ 201 w 305"/>
                <a:gd name="T67" fmla="*/ 472 h 527"/>
                <a:gd name="T68" fmla="*/ 206 w 305"/>
                <a:gd name="T69" fmla="*/ 471 h 527"/>
                <a:gd name="T70" fmla="*/ 211 w 305"/>
                <a:gd name="T71" fmla="*/ 466 h 527"/>
                <a:gd name="T72" fmla="*/ 221 w 305"/>
                <a:gd name="T73" fmla="*/ 454 h 527"/>
                <a:gd name="T74" fmla="*/ 231 w 305"/>
                <a:gd name="T75" fmla="*/ 445 h 527"/>
                <a:gd name="T76" fmla="*/ 238 w 305"/>
                <a:gd name="T77" fmla="*/ 436 h 527"/>
                <a:gd name="T78" fmla="*/ 250 w 305"/>
                <a:gd name="T79" fmla="*/ 418 h 527"/>
                <a:gd name="T80" fmla="*/ 258 w 305"/>
                <a:gd name="T81" fmla="*/ 414 h 527"/>
                <a:gd name="T82" fmla="*/ 274 w 305"/>
                <a:gd name="T83" fmla="*/ 412 h 527"/>
                <a:gd name="T84" fmla="*/ 276 w 305"/>
                <a:gd name="T85" fmla="*/ 411 h 527"/>
                <a:gd name="T86" fmla="*/ 267 w 305"/>
                <a:gd name="T87" fmla="*/ 391 h 527"/>
                <a:gd name="T88" fmla="*/ 261 w 305"/>
                <a:gd name="T89" fmla="*/ 363 h 527"/>
                <a:gd name="T90" fmla="*/ 253 w 305"/>
                <a:gd name="T91" fmla="*/ 354 h 527"/>
                <a:gd name="T92" fmla="*/ 246 w 305"/>
                <a:gd name="T93" fmla="*/ 350 h 527"/>
                <a:gd name="T94" fmla="*/ 255 w 305"/>
                <a:gd name="T95" fmla="*/ 328 h 527"/>
                <a:gd name="T96" fmla="*/ 261 w 305"/>
                <a:gd name="T97" fmla="*/ 309 h 527"/>
                <a:gd name="T98" fmla="*/ 263 w 305"/>
                <a:gd name="T99" fmla="*/ 292 h 527"/>
                <a:gd name="T100" fmla="*/ 272 w 305"/>
                <a:gd name="T101" fmla="*/ 278 h 527"/>
                <a:gd name="T102" fmla="*/ 281 w 305"/>
                <a:gd name="T103" fmla="*/ 257 h 527"/>
                <a:gd name="T104" fmla="*/ 296 w 305"/>
                <a:gd name="T105" fmla="*/ 254 h 527"/>
                <a:gd name="T106" fmla="*/ 304 w 305"/>
                <a:gd name="T107" fmla="*/ 254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5" h="527">
                  <a:moveTo>
                    <a:pt x="305" y="248"/>
                  </a:moveTo>
                  <a:cubicBezTo>
                    <a:pt x="305" y="248"/>
                    <a:pt x="305" y="247"/>
                    <a:pt x="305" y="247"/>
                  </a:cubicBezTo>
                  <a:cubicBezTo>
                    <a:pt x="305" y="243"/>
                    <a:pt x="305" y="240"/>
                    <a:pt x="304" y="237"/>
                  </a:cubicBezTo>
                  <a:cubicBezTo>
                    <a:pt x="304" y="232"/>
                    <a:pt x="304" y="232"/>
                    <a:pt x="304" y="232"/>
                  </a:cubicBezTo>
                  <a:cubicBezTo>
                    <a:pt x="304" y="210"/>
                    <a:pt x="303" y="187"/>
                    <a:pt x="303" y="167"/>
                  </a:cubicBezTo>
                  <a:cubicBezTo>
                    <a:pt x="302" y="158"/>
                    <a:pt x="302" y="158"/>
                    <a:pt x="302" y="158"/>
                  </a:cubicBezTo>
                  <a:cubicBezTo>
                    <a:pt x="302" y="149"/>
                    <a:pt x="302" y="139"/>
                    <a:pt x="302" y="130"/>
                  </a:cubicBezTo>
                  <a:cubicBezTo>
                    <a:pt x="302" y="129"/>
                    <a:pt x="302" y="129"/>
                    <a:pt x="302" y="129"/>
                  </a:cubicBezTo>
                  <a:cubicBezTo>
                    <a:pt x="72" y="0"/>
                    <a:pt x="72" y="0"/>
                    <a:pt x="72" y="0"/>
                  </a:cubicBezTo>
                  <a:cubicBezTo>
                    <a:pt x="43" y="16"/>
                    <a:pt x="43" y="16"/>
                    <a:pt x="43" y="16"/>
                  </a:cubicBezTo>
                  <a:cubicBezTo>
                    <a:pt x="43" y="18"/>
                    <a:pt x="43" y="18"/>
                    <a:pt x="43" y="18"/>
                  </a:cubicBezTo>
                  <a:cubicBezTo>
                    <a:pt x="48" y="35"/>
                    <a:pt x="49" y="57"/>
                    <a:pt x="49" y="61"/>
                  </a:cubicBezTo>
                  <a:cubicBezTo>
                    <a:pt x="49" y="62"/>
                    <a:pt x="49" y="62"/>
                    <a:pt x="49" y="62"/>
                  </a:cubicBezTo>
                  <a:cubicBezTo>
                    <a:pt x="60" y="79"/>
                    <a:pt x="60" y="79"/>
                    <a:pt x="60" y="79"/>
                  </a:cubicBezTo>
                  <a:cubicBezTo>
                    <a:pt x="62" y="87"/>
                    <a:pt x="62" y="87"/>
                    <a:pt x="62" y="87"/>
                  </a:cubicBezTo>
                  <a:cubicBezTo>
                    <a:pt x="73" y="102"/>
                    <a:pt x="73" y="102"/>
                    <a:pt x="73" y="102"/>
                  </a:cubicBezTo>
                  <a:cubicBezTo>
                    <a:pt x="68" y="117"/>
                    <a:pt x="68" y="117"/>
                    <a:pt x="68" y="117"/>
                  </a:cubicBezTo>
                  <a:cubicBezTo>
                    <a:pt x="60" y="216"/>
                    <a:pt x="60" y="216"/>
                    <a:pt x="60" y="216"/>
                  </a:cubicBezTo>
                  <a:cubicBezTo>
                    <a:pt x="58" y="218"/>
                    <a:pt x="56" y="220"/>
                    <a:pt x="54" y="222"/>
                  </a:cubicBezTo>
                  <a:cubicBezTo>
                    <a:pt x="51" y="224"/>
                    <a:pt x="48" y="227"/>
                    <a:pt x="46" y="230"/>
                  </a:cubicBezTo>
                  <a:cubicBezTo>
                    <a:pt x="44" y="232"/>
                    <a:pt x="42" y="235"/>
                    <a:pt x="40" y="238"/>
                  </a:cubicBezTo>
                  <a:cubicBezTo>
                    <a:pt x="36" y="245"/>
                    <a:pt x="31" y="253"/>
                    <a:pt x="26" y="259"/>
                  </a:cubicBezTo>
                  <a:cubicBezTo>
                    <a:pt x="23" y="262"/>
                    <a:pt x="21" y="265"/>
                    <a:pt x="19" y="268"/>
                  </a:cubicBezTo>
                  <a:cubicBezTo>
                    <a:pt x="18" y="270"/>
                    <a:pt x="16" y="272"/>
                    <a:pt x="15" y="275"/>
                  </a:cubicBezTo>
                  <a:cubicBezTo>
                    <a:pt x="12" y="278"/>
                    <a:pt x="11" y="282"/>
                    <a:pt x="10" y="286"/>
                  </a:cubicBezTo>
                  <a:cubicBezTo>
                    <a:pt x="9" y="287"/>
                    <a:pt x="9" y="289"/>
                    <a:pt x="8" y="290"/>
                  </a:cubicBezTo>
                  <a:cubicBezTo>
                    <a:pt x="7" y="294"/>
                    <a:pt x="6" y="294"/>
                    <a:pt x="3" y="294"/>
                  </a:cubicBezTo>
                  <a:cubicBezTo>
                    <a:pt x="0" y="294"/>
                    <a:pt x="0" y="294"/>
                    <a:pt x="0" y="294"/>
                  </a:cubicBezTo>
                  <a:cubicBezTo>
                    <a:pt x="0" y="296"/>
                    <a:pt x="0" y="296"/>
                    <a:pt x="0" y="296"/>
                  </a:cubicBezTo>
                  <a:cubicBezTo>
                    <a:pt x="0" y="299"/>
                    <a:pt x="2" y="303"/>
                    <a:pt x="3" y="306"/>
                  </a:cubicBezTo>
                  <a:cubicBezTo>
                    <a:pt x="5" y="311"/>
                    <a:pt x="7" y="315"/>
                    <a:pt x="5" y="319"/>
                  </a:cubicBezTo>
                  <a:cubicBezTo>
                    <a:pt x="5" y="321"/>
                    <a:pt x="5" y="321"/>
                    <a:pt x="5" y="321"/>
                  </a:cubicBezTo>
                  <a:cubicBezTo>
                    <a:pt x="6" y="322"/>
                    <a:pt x="6" y="322"/>
                    <a:pt x="6" y="322"/>
                  </a:cubicBezTo>
                  <a:cubicBezTo>
                    <a:pt x="7" y="323"/>
                    <a:pt x="9" y="324"/>
                    <a:pt x="10" y="326"/>
                  </a:cubicBezTo>
                  <a:cubicBezTo>
                    <a:pt x="11" y="327"/>
                    <a:pt x="11" y="328"/>
                    <a:pt x="12" y="329"/>
                  </a:cubicBezTo>
                  <a:cubicBezTo>
                    <a:pt x="13" y="330"/>
                    <a:pt x="13" y="331"/>
                    <a:pt x="14" y="332"/>
                  </a:cubicBezTo>
                  <a:cubicBezTo>
                    <a:pt x="16" y="335"/>
                    <a:pt x="18" y="337"/>
                    <a:pt x="19" y="340"/>
                  </a:cubicBezTo>
                  <a:cubicBezTo>
                    <a:pt x="20" y="342"/>
                    <a:pt x="20" y="342"/>
                    <a:pt x="20" y="342"/>
                  </a:cubicBezTo>
                  <a:cubicBezTo>
                    <a:pt x="22" y="341"/>
                    <a:pt x="22" y="341"/>
                    <a:pt x="22" y="341"/>
                  </a:cubicBezTo>
                  <a:cubicBezTo>
                    <a:pt x="23" y="341"/>
                    <a:pt x="24" y="341"/>
                    <a:pt x="25" y="341"/>
                  </a:cubicBezTo>
                  <a:cubicBezTo>
                    <a:pt x="28" y="341"/>
                    <a:pt x="30" y="342"/>
                    <a:pt x="31" y="344"/>
                  </a:cubicBezTo>
                  <a:cubicBezTo>
                    <a:pt x="32" y="345"/>
                    <a:pt x="32" y="347"/>
                    <a:pt x="32" y="348"/>
                  </a:cubicBezTo>
                  <a:cubicBezTo>
                    <a:pt x="33" y="350"/>
                    <a:pt x="33" y="352"/>
                    <a:pt x="36" y="354"/>
                  </a:cubicBezTo>
                  <a:cubicBezTo>
                    <a:pt x="37" y="355"/>
                    <a:pt x="37" y="355"/>
                    <a:pt x="37" y="355"/>
                  </a:cubicBezTo>
                  <a:cubicBezTo>
                    <a:pt x="40" y="357"/>
                    <a:pt x="41" y="358"/>
                    <a:pt x="42" y="363"/>
                  </a:cubicBezTo>
                  <a:cubicBezTo>
                    <a:pt x="42" y="364"/>
                    <a:pt x="42" y="365"/>
                    <a:pt x="42" y="366"/>
                  </a:cubicBezTo>
                  <a:cubicBezTo>
                    <a:pt x="43" y="369"/>
                    <a:pt x="43" y="372"/>
                    <a:pt x="44" y="374"/>
                  </a:cubicBezTo>
                  <a:cubicBezTo>
                    <a:pt x="47" y="382"/>
                    <a:pt x="50" y="389"/>
                    <a:pt x="47" y="398"/>
                  </a:cubicBezTo>
                  <a:cubicBezTo>
                    <a:pt x="46" y="402"/>
                    <a:pt x="45" y="405"/>
                    <a:pt x="47" y="410"/>
                  </a:cubicBezTo>
                  <a:cubicBezTo>
                    <a:pt x="48" y="414"/>
                    <a:pt x="49" y="417"/>
                    <a:pt x="49" y="421"/>
                  </a:cubicBezTo>
                  <a:cubicBezTo>
                    <a:pt x="50" y="427"/>
                    <a:pt x="54" y="434"/>
                    <a:pt x="60" y="439"/>
                  </a:cubicBezTo>
                  <a:cubicBezTo>
                    <a:pt x="60" y="439"/>
                    <a:pt x="61" y="439"/>
                    <a:pt x="62" y="440"/>
                  </a:cubicBezTo>
                  <a:cubicBezTo>
                    <a:pt x="63" y="440"/>
                    <a:pt x="64" y="441"/>
                    <a:pt x="65" y="442"/>
                  </a:cubicBezTo>
                  <a:cubicBezTo>
                    <a:pt x="65" y="443"/>
                    <a:pt x="64" y="443"/>
                    <a:pt x="64" y="444"/>
                  </a:cubicBezTo>
                  <a:cubicBezTo>
                    <a:pt x="63" y="444"/>
                    <a:pt x="63" y="445"/>
                    <a:pt x="62" y="445"/>
                  </a:cubicBezTo>
                  <a:cubicBezTo>
                    <a:pt x="61" y="445"/>
                    <a:pt x="59" y="444"/>
                    <a:pt x="58" y="444"/>
                  </a:cubicBezTo>
                  <a:cubicBezTo>
                    <a:pt x="57" y="443"/>
                    <a:pt x="57" y="443"/>
                    <a:pt x="57" y="443"/>
                  </a:cubicBezTo>
                  <a:cubicBezTo>
                    <a:pt x="55" y="442"/>
                    <a:pt x="53" y="442"/>
                    <a:pt x="50" y="442"/>
                  </a:cubicBezTo>
                  <a:cubicBezTo>
                    <a:pt x="49" y="442"/>
                    <a:pt x="48" y="442"/>
                    <a:pt x="47" y="442"/>
                  </a:cubicBezTo>
                  <a:cubicBezTo>
                    <a:pt x="45" y="443"/>
                    <a:pt x="43" y="443"/>
                    <a:pt x="41" y="443"/>
                  </a:cubicBezTo>
                  <a:cubicBezTo>
                    <a:pt x="40" y="443"/>
                    <a:pt x="39" y="443"/>
                    <a:pt x="38" y="442"/>
                  </a:cubicBezTo>
                  <a:cubicBezTo>
                    <a:pt x="36" y="442"/>
                    <a:pt x="36" y="442"/>
                    <a:pt x="36" y="442"/>
                  </a:cubicBezTo>
                  <a:cubicBezTo>
                    <a:pt x="34" y="442"/>
                    <a:pt x="32" y="441"/>
                    <a:pt x="30" y="441"/>
                  </a:cubicBezTo>
                  <a:cubicBezTo>
                    <a:pt x="29" y="441"/>
                    <a:pt x="28" y="441"/>
                    <a:pt x="27" y="442"/>
                  </a:cubicBezTo>
                  <a:cubicBezTo>
                    <a:pt x="25" y="443"/>
                    <a:pt x="24" y="445"/>
                    <a:pt x="23" y="447"/>
                  </a:cubicBezTo>
                  <a:cubicBezTo>
                    <a:pt x="22" y="447"/>
                    <a:pt x="22" y="448"/>
                    <a:pt x="21" y="449"/>
                  </a:cubicBezTo>
                  <a:cubicBezTo>
                    <a:pt x="21" y="450"/>
                    <a:pt x="20" y="450"/>
                    <a:pt x="19" y="451"/>
                  </a:cubicBezTo>
                  <a:cubicBezTo>
                    <a:pt x="18" y="452"/>
                    <a:pt x="16" y="453"/>
                    <a:pt x="17" y="455"/>
                  </a:cubicBezTo>
                  <a:cubicBezTo>
                    <a:pt x="17" y="457"/>
                    <a:pt x="19" y="458"/>
                    <a:pt x="20" y="460"/>
                  </a:cubicBezTo>
                  <a:cubicBezTo>
                    <a:pt x="21" y="460"/>
                    <a:pt x="21" y="461"/>
                    <a:pt x="22" y="461"/>
                  </a:cubicBezTo>
                  <a:cubicBezTo>
                    <a:pt x="23" y="463"/>
                    <a:pt x="25" y="465"/>
                    <a:pt x="27" y="467"/>
                  </a:cubicBezTo>
                  <a:cubicBezTo>
                    <a:pt x="31" y="472"/>
                    <a:pt x="34" y="477"/>
                    <a:pt x="39" y="481"/>
                  </a:cubicBezTo>
                  <a:cubicBezTo>
                    <a:pt x="41" y="482"/>
                    <a:pt x="42" y="482"/>
                    <a:pt x="43" y="483"/>
                  </a:cubicBezTo>
                  <a:cubicBezTo>
                    <a:pt x="46" y="485"/>
                    <a:pt x="49" y="487"/>
                    <a:pt x="51" y="490"/>
                  </a:cubicBezTo>
                  <a:cubicBezTo>
                    <a:pt x="56" y="498"/>
                    <a:pt x="59" y="509"/>
                    <a:pt x="61" y="517"/>
                  </a:cubicBezTo>
                  <a:cubicBezTo>
                    <a:pt x="62" y="519"/>
                    <a:pt x="62" y="520"/>
                    <a:pt x="62" y="522"/>
                  </a:cubicBezTo>
                  <a:cubicBezTo>
                    <a:pt x="62" y="524"/>
                    <a:pt x="62" y="524"/>
                    <a:pt x="62" y="524"/>
                  </a:cubicBezTo>
                  <a:cubicBezTo>
                    <a:pt x="63" y="524"/>
                    <a:pt x="63" y="524"/>
                    <a:pt x="63" y="524"/>
                  </a:cubicBezTo>
                  <a:cubicBezTo>
                    <a:pt x="64" y="524"/>
                    <a:pt x="66" y="525"/>
                    <a:pt x="67" y="525"/>
                  </a:cubicBezTo>
                  <a:cubicBezTo>
                    <a:pt x="68" y="525"/>
                    <a:pt x="69" y="526"/>
                    <a:pt x="70" y="526"/>
                  </a:cubicBezTo>
                  <a:cubicBezTo>
                    <a:pt x="71" y="526"/>
                    <a:pt x="71" y="526"/>
                    <a:pt x="71" y="526"/>
                  </a:cubicBezTo>
                  <a:cubicBezTo>
                    <a:pt x="72" y="527"/>
                    <a:pt x="72" y="527"/>
                    <a:pt x="72" y="527"/>
                  </a:cubicBezTo>
                  <a:cubicBezTo>
                    <a:pt x="73" y="526"/>
                    <a:pt x="73" y="526"/>
                    <a:pt x="73" y="526"/>
                  </a:cubicBezTo>
                  <a:cubicBezTo>
                    <a:pt x="74" y="526"/>
                    <a:pt x="74" y="526"/>
                    <a:pt x="74" y="526"/>
                  </a:cubicBezTo>
                  <a:cubicBezTo>
                    <a:pt x="75" y="525"/>
                    <a:pt x="75" y="525"/>
                    <a:pt x="76" y="525"/>
                  </a:cubicBezTo>
                  <a:cubicBezTo>
                    <a:pt x="76" y="525"/>
                    <a:pt x="77" y="524"/>
                    <a:pt x="77" y="524"/>
                  </a:cubicBezTo>
                  <a:cubicBezTo>
                    <a:pt x="78" y="524"/>
                    <a:pt x="78" y="524"/>
                    <a:pt x="79" y="523"/>
                  </a:cubicBezTo>
                  <a:cubicBezTo>
                    <a:pt x="79" y="523"/>
                    <a:pt x="80" y="522"/>
                    <a:pt x="81" y="522"/>
                  </a:cubicBezTo>
                  <a:cubicBezTo>
                    <a:pt x="81" y="522"/>
                    <a:pt x="82" y="522"/>
                    <a:pt x="82" y="521"/>
                  </a:cubicBezTo>
                  <a:cubicBezTo>
                    <a:pt x="83" y="521"/>
                    <a:pt x="84" y="521"/>
                    <a:pt x="85" y="520"/>
                  </a:cubicBezTo>
                  <a:cubicBezTo>
                    <a:pt x="87" y="520"/>
                    <a:pt x="88" y="518"/>
                    <a:pt x="88" y="517"/>
                  </a:cubicBezTo>
                  <a:cubicBezTo>
                    <a:pt x="89" y="516"/>
                    <a:pt x="90" y="515"/>
                    <a:pt x="91" y="515"/>
                  </a:cubicBezTo>
                  <a:cubicBezTo>
                    <a:pt x="92" y="515"/>
                    <a:pt x="92" y="514"/>
                    <a:pt x="92" y="514"/>
                  </a:cubicBezTo>
                  <a:cubicBezTo>
                    <a:pt x="93" y="514"/>
                    <a:pt x="93" y="514"/>
                    <a:pt x="93" y="515"/>
                  </a:cubicBezTo>
                  <a:cubicBezTo>
                    <a:pt x="94" y="515"/>
                    <a:pt x="95" y="517"/>
                    <a:pt x="96" y="520"/>
                  </a:cubicBezTo>
                  <a:cubicBezTo>
                    <a:pt x="96" y="520"/>
                    <a:pt x="96" y="521"/>
                    <a:pt x="97" y="521"/>
                  </a:cubicBezTo>
                  <a:cubicBezTo>
                    <a:pt x="97" y="523"/>
                    <a:pt x="98" y="523"/>
                    <a:pt x="99" y="523"/>
                  </a:cubicBezTo>
                  <a:cubicBezTo>
                    <a:pt x="100" y="524"/>
                    <a:pt x="100" y="524"/>
                    <a:pt x="100" y="524"/>
                  </a:cubicBezTo>
                  <a:cubicBezTo>
                    <a:pt x="100" y="523"/>
                    <a:pt x="100" y="523"/>
                    <a:pt x="100" y="523"/>
                  </a:cubicBezTo>
                  <a:cubicBezTo>
                    <a:pt x="101" y="523"/>
                    <a:pt x="101" y="523"/>
                    <a:pt x="102" y="523"/>
                  </a:cubicBezTo>
                  <a:cubicBezTo>
                    <a:pt x="103" y="521"/>
                    <a:pt x="105" y="521"/>
                    <a:pt x="107" y="520"/>
                  </a:cubicBezTo>
                  <a:cubicBezTo>
                    <a:pt x="108" y="520"/>
                    <a:pt x="109" y="519"/>
                    <a:pt x="111" y="518"/>
                  </a:cubicBezTo>
                  <a:cubicBezTo>
                    <a:pt x="112" y="518"/>
                    <a:pt x="113" y="517"/>
                    <a:pt x="113" y="516"/>
                  </a:cubicBezTo>
                  <a:cubicBezTo>
                    <a:pt x="114" y="515"/>
                    <a:pt x="115" y="514"/>
                    <a:pt x="117" y="514"/>
                  </a:cubicBezTo>
                  <a:cubicBezTo>
                    <a:pt x="119" y="513"/>
                    <a:pt x="120" y="513"/>
                    <a:pt x="122" y="512"/>
                  </a:cubicBezTo>
                  <a:cubicBezTo>
                    <a:pt x="123" y="512"/>
                    <a:pt x="125" y="511"/>
                    <a:pt x="126" y="511"/>
                  </a:cubicBezTo>
                  <a:cubicBezTo>
                    <a:pt x="129" y="510"/>
                    <a:pt x="132" y="510"/>
                    <a:pt x="135" y="508"/>
                  </a:cubicBezTo>
                  <a:cubicBezTo>
                    <a:pt x="136" y="508"/>
                    <a:pt x="138" y="508"/>
                    <a:pt x="139" y="508"/>
                  </a:cubicBezTo>
                  <a:cubicBezTo>
                    <a:pt x="142" y="508"/>
                    <a:pt x="142" y="508"/>
                    <a:pt x="142" y="508"/>
                  </a:cubicBezTo>
                  <a:cubicBezTo>
                    <a:pt x="143" y="508"/>
                    <a:pt x="143" y="508"/>
                    <a:pt x="144" y="508"/>
                  </a:cubicBezTo>
                  <a:cubicBezTo>
                    <a:pt x="144" y="507"/>
                    <a:pt x="145" y="507"/>
                    <a:pt x="146" y="507"/>
                  </a:cubicBezTo>
                  <a:cubicBezTo>
                    <a:pt x="147" y="507"/>
                    <a:pt x="147" y="507"/>
                    <a:pt x="148" y="507"/>
                  </a:cubicBezTo>
                  <a:cubicBezTo>
                    <a:pt x="149" y="507"/>
                    <a:pt x="149" y="507"/>
                    <a:pt x="150" y="507"/>
                  </a:cubicBezTo>
                  <a:cubicBezTo>
                    <a:pt x="150" y="507"/>
                    <a:pt x="151" y="507"/>
                    <a:pt x="152" y="507"/>
                  </a:cubicBezTo>
                  <a:cubicBezTo>
                    <a:pt x="152" y="507"/>
                    <a:pt x="152" y="507"/>
                    <a:pt x="152" y="507"/>
                  </a:cubicBezTo>
                  <a:cubicBezTo>
                    <a:pt x="153" y="507"/>
                    <a:pt x="153" y="507"/>
                    <a:pt x="153" y="507"/>
                  </a:cubicBezTo>
                  <a:cubicBezTo>
                    <a:pt x="153" y="507"/>
                    <a:pt x="153" y="507"/>
                    <a:pt x="153" y="507"/>
                  </a:cubicBezTo>
                  <a:cubicBezTo>
                    <a:pt x="154" y="506"/>
                    <a:pt x="154" y="505"/>
                    <a:pt x="154" y="504"/>
                  </a:cubicBezTo>
                  <a:cubicBezTo>
                    <a:pt x="154" y="504"/>
                    <a:pt x="154" y="503"/>
                    <a:pt x="155" y="503"/>
                  </a:cubicBezTo>
                  <a:cubicBezTo>
                    <a:pt x="155" y="502"/>
                    <a:pt x="156" y="502"/>
                    <a:pt x="156" y="502"/>
                  </a:cubicBezTo>
                  <a:cubicBezTo>
                    <a:pt x="157" y="501"/>
                    <a:pt x="157" y="501"/>
                    <a:pt x="158" y="501"/>
                  </a:cubicBezTo>
                  <a:cubicBezTo>
                    <a:pt x="160" y="500"/>
                    <a:pt x="162" y="497"/>
                    <a:pt x="163" y="494"/>
                  </a:cubicBezTo>
                  <a:cubicBezTo>
                    <a:pt x="164" y="494"/>
                    <a:pt x="164" y="494"/>
                    <a:pt x="164" y="494"/>
                  </a:cubicBezTo>
                  <a:cubicBezTo>
                    <a:pt x="164" y="493"/>
                    <a:pt x="165" y="492"/>
                    <a:pt x="165" y="491"/>
                  </a:cubicBezTo>
                  <a:cubicBezTo>
                    <a:pt x="166" y="490"/>
                    <a:pt x="167" y="488"/>
                    <a:pt x="167" y="486"/>
                  </a:cubicBezTo>
                  <a:cubicBezTo>
                    <a:pt x="167" y="485"/>
                    <a:pt x="167" y="485"/>
                    <a:pt x="167" y="485"/>
                  </a:cubicBezTo>
                  <a:cubicBezTo>
                    <a:pt x="166" y="484"/>
                    <a:pt x="166" y="484"/>
                    <a:pt x="166" y="484"/>
                  </a:cubicBezTo>
                  <a:cubicBezTo>
                    <a:pt x="164" y="484"/>
                    <a:pt x="161" y="482"/>
                    <a:pt x="161" y="481"/>
                  </a:cubicBezTo>
                  <a:cubicBezTo>
                    <a:pt x="161" y="480"/>
                    <a:pt x="161" y="479"/>
                    <a:pt x="162" y="478"/>
                  </a:cubicBezTo>
                  <a:cubicBezTo>
                    <a:pt x="165" y="476"/>
                    <a:pt x="170" y="475"/>
                    <a:pt x="173" y="475"/>
                  </a:cubicBezTo>
                  <a:cubicBezTo>
                    <a:pt x="178" y="475"/>
                    <a:pt x="178" y="475"/>
                    <a:pt x="178" y="475"/>
                  </a:cubicBezTo>
                  <a:cubicBezTo>
                    <a:pt x="180" y="475"/>
                    <a:pt x="184" y="475"/>
                    <a:pt x="187" y="475"/>
                  </a:cubicBezTo>
                  <a:cubicBezTo>
                    <a:pt x="189" y="475"/>
                    <a:pt x="191" y="474"/>
                    <a:pt x="193" y="473"/>
                  </a:cubicBezTo>
                  <a:cubicBezTo>
                    <a:pt x="194" y="472"/>
                    <a:pt x="196" y="472"/>
                    <a:pt x="198" y="471"/>
                  </a:cubicBezTo>
                  <a:cubicBezTo>
                    <a:pt x="198" y="471"/>
                    <a:pt x="198" y="471"/>
                    <a:pt x="199" y="471"/>
                  </a:cubicBezTo>
                  <a:cubicBezTo>
                    <a:pt x="200" y="471"/>
                    <a:pt x="200" y="471"/>
                    <a:pt x="201" y="472"/>
                  </a:cubicBezTo>
                  <a:cubicBezTo>
                    <a:pt x="202" y="472"/>
                    <a:pt x="203" y="472"/>
                    <a:pt x="204" y="472"/>
                  </a:cubicBezTo>
                  <a:cubicBezTo>
                    <a:pt x="204" y="472"/>
                    <a:pt x="204" y="472"/>
                    <a:pt x="204" y="472"/>
                  </a:cubicBezTo>
                  <a:cubicBezTo>
                    <a:pt x="205" y="472"/>
                    <a:pt x="206" y="472"/>
                    <a:pt x="206" y="471"/>
                  </a:cubicBezTo>
                  <a:cubicBezTo>
                    <a:pt x="206" y="471"/>
                    <a:pt x="206" y="471"/>
                    <a:pt x="206" y="471"/>
                  </a:cubicBezTo>
                  <a:cubicBezTo>
                    <a:pt x="206" y="471"/>
                    <a:pt x="206" y="471"/>
                    <a:pt x="206" y="471"/>
                  </a:cubicBezTo>
                  <a:cubicBezTo>
                    <a:pt x="207" y="471"/>
                    <a:pt x="207" y="470"/>
                    <a:pt x="207" y="470"/>
                  </a:cubicBezTo>
                  <a:cubicBezTo>
                    <a:pt x="207" y="469"/>
                    <a:pt x="207" y="469"/>
                    <a:pt x="208" y="468"/>
                  </a:cubicBezTo>
                  <a:cubicBezTo>
                    <a:pt x="209" y="467"/>
                    <a:pt x="210" y="467"/>
                    <a:pt x="211" y="466"/>
                  </a:cubicBezTo>
                  <a:cubicBezTo>
                    <a:pt x="211" y="466"/>
                    <a:pt x="212" y="466"/>
                    <a:pt x="213" y="465"/>
                  </a:cubicBezTo>
                  <a:cubicBezTo>
                    <a:pt x="214" y="464"/>
                    <a:pt x="215" y="463"/>
                    <a:pt x="215" y="462"/>
                  </a:cubicBezTo>
                  <a:cubicBezTo>
                    <a:pt x="216" y="461"/>
                    <a:pt x="216" y="461"/>
                    <a:pt x="216" y="460"/>
                  </a:cubicBezTo>
                  <a:cubicBezTo>
                    <a:pt x="218" y="458"/>
                    <a:pt x="220" y="456"/>
                    <a:pt x="221" y="454"/>
                  </a:cubicBezTo>
                  <a:cubicBezTo>
                    <a:pt x="223" y="453"/>
                    <a:pt x="224" y="451"/>
                    <a:pt x="225" y="450"/>
                  </a:cubicBezTo>
                  <a:cubicBezTo>
                    <a:pt x="226" y="449"/>
                    <a:pt x="226" y="449"/>
                    <a:pt x="226" y="448"/>
                  </a:cubicBezTo>
                  <a:cubicBezTo>
                    <a:pt x="227" y="447"/>
                    <a:pt x="227" y="446"/>
                    <a:pt x="229" y="445"/>
                  </a:cubicBezTo>
                  <a:cubicBezTo>
                    <a:pt x="229" y="445"/>
                    <a:pt x="230" y="445"/>
                    <a:pt x="231" y="445"/>
                  </a:cubicBezTo>
                  <a:cubicBezTo>
                    <a:pt x="232" y="445"/>
                    <a:pt x="233" y="445"/>
                    <a:pt x="234" y="443"/>
                  </a:cubicBezTo>
                  <a:cubicBezTo>
                    <a:pt x="234" y="442"/>
                    <a:pt x="234" y="442"/>
                    <a:pt x="235" y="441"/>
                  </a:cubicBezTo>
                  <a:cubicBezTo>
                    <a:pt x="235" y="439"/>
                    <a:pt x="235" y="438"/>
                    <a:pt x="236" y="437"/>
                  </a:cubicBezTo>
                  <a:cubicBezTo>
                    <a:pt x="237" y="437"/>
                    <a:pt x="237" y="436"/>
                    <a:pt x="238" y="436"/>
                  </a:cubicBezTo>
                  <a:cubicBezTo>
                    <a:pt x="239" y="435"/>
                    <a:pt x="240" y="435"/>
                    <a:pt x="241" y="433"/>
                  </a:cubicBezTo>
                  <a:cubicBezTo>
                    <a:pt x="242" y="431"/>
                    <a:pt x="242" y="430"/>
                    <a:pt x="242" y="429"/>
                  </a:cubicBezTo>
                  <a:cubicBezTo>
                    <a:pt x="242" y="428"/>
                    <a:pt x="242" y="428"/>
                    <a:pt x="242" y="427"/>
                  </a:cubicBezTo>
                  <a:cubicBezTo>
                    <a:pt x="241" y="422"/>
                    <a:pt x="246" y="420"/>
                    <a:pt x="250" y="418"/>
                  </a:cubicBezTo>
                  <a:cubicBezTo>
                    <a:pt x="252" y="418"/>
                    <a:pt x="253" y="417"/>
                    <a:pt x="254" y="416"/>
                  </a:cubicBezTo>
                  <a:cubicBezTo>
                    <a:pt x="255" y="416"/>
                    <a:pt x="256" y="415"/>
                    <a:pt x="256" y="415"/>
                  </a:cubicBezTo>
                  <a:cubicBezTo>
                    <a:pt x="257" y="415"/>
                    <a:pt x="257" y="414"/>
                    <a:pt x="258" y="414"/>
                  </a:cubicBezTo>
                  <a:cubicBezTo>
                    <a:pt x="258" y="414"/>
                    <a:pt x="258" y="414"/>
                    <a:pt x="258" y="414"/>
                  </a:cubicBezTo>
                  <a:cubicBezTo>
                    <a:pt x="261" y="412"/>
                    <a:pt x="263" y="411"/>
                    <a:pt x="266" y="411"/>
                  </a:cubicBezTo>
                  <a:cubicBezTo>
                    <a:pt x="267" y="411"/>
                    <a:pt x="268" y="411"/>
                    <a:pt x="268" y="411"/>
                  </a:cubicBezTo>
                  <a:cubicBezTo>
                    <a:pt x="269" y="411"/>
                    <a:pt x="269" y="411"/>
                    <a:pt x="270" y="412"/>
                  </a:cubicBezTo>
                  <a:cubicBezTo>
                    <a:pt x="272" y="412"/>
                    <a:pt x="273" y="412"/>
                    <a:pt x="274" y="412"/>
                  </a:cubicBezTo>
                  <a:cubicBezTo>
                    <a:pt x="275" y="412"/>
                    <a:pt x="275" y="412"/>
                    <a:pt x="275" y="412"/>
                  </a:cubicBezTo>
                  <a:cubicBezTo>
                    <a:pt x="275" y="412"/>
                    <a:pt x="275" y="412"/>
                    <a:pt x="275" y="412"/>
                  </a:cubicBezTo>
                  <a:cubicBezTo>
                    <a:pt x="276" y="412"/>
                    <a:pt x="276" y="412"/>
                    <a:pt x="276" y="412"/>
                  </a:cubicBezTo>
                  <a:cubicBezTo>
                    <a:pt x="276" y="411"/>
                    <a:pt x="276" y="411"/>
                    <a:pt x="276" y="411"/>
                  </a:cubicBezTo>
                  <a:cubicBezTo>
                    <a:pt x="277" y="408"/>
                    <a:pt x="278" y="406"/>
                    <a:pt x="278" y="402"/>
                  </a:cubicBezTo>
                  <a:cubicBezTo>
                    <a:pt x="278" y="399"/>
                    <a:pt x="278" y="397"/>
                    <a:pt x="275" y="395"/>
                  </a:cubicBezTo>
                  <a:cubicBezTo>
                    <a:pt x="274" y="394"/>
                    <a:pt x="273" y="394"/>
                    <a:pt x="272" y="394"/>
                  </a:cubicBezTo>
                  <a:cubicBezTo>
                    <a:pt x="270" y="393"/>
                    <a:pt x="269" y="393"/>
                    <a:pt x="267" y="391"/>
                  </a:cubicBezTo>
                  <a:cubicBezTo>
                    <a:pt x="265" y="389"/>
                    <a:pt x="266" y="386"/>
                    <a:pt x="267" y="383"/>
                  </a:cubicBezTo>
                  <a:cubicBezTo>
                    <a:pt x="267" y="380"/>
                    <a:pt x="268" y="378"/>
                    <a:pt x="267" y="375"/>
                  </a:cubicBezTo>
                  <a:cubicBezTo>
                    <a:pt x="266" y="373"/>
                    <a:pt x="265" y="372"/>
                    <a:pt x="263" y="371"/>
                  </a:cubicBezTo>
                  <a:cubicBezTo>
                    <a:pt x="261" y="368"/>
                    <a:pt x="260" y="366"/>
                    <a:pt x="261" y="363"/>
                  </a:cubicBezTo>
                  <a:cubicBezTo>
                    <a:pt x="262" y="360"/>
                    <a:pt x="262" y="357"/>
                    <a:pt x="260" y="355"/>
                  </a:cubicBezTo>
                  <a:cubicBezTo>
                    <a:pt x="260" y="354"/>
                    <a:pt x="258" y="353"/>
                    <a:pt x="255" y="353"/>
                  </a:cubicBezTo>
                  <a:cubicBezTo>
                    <a:pt x="254" y="353"/>
                    <a:pt x="254" y="353"/>
                    <a:pt x="254" y="353"/>
                  </a:cubicBezTo>
                  <a:cubicBezTo>
                    <a:pt x="253" y="354"/>
                    <a:pt x="253" y="354"/>
                    <a:pt x="253" y="354"/>
                  </a:cubicBezTo>
                  <a:cubicBezTo>
                    <a:pt x="253" y="355"/>
                    <a:pt x="252" y="356"/>
                    <a:pt x="251" y="356"/>
                  </a:cubicBezTo>
                  <a:cubicBezTo>
                    <a:pt x="251" y="356"/>
                    <a:pt x="250" y="356"/>
                    <a:pt x="250" y="356"/>
                  </a:cubicBezTo>
                  <a:cubicBezTo>
                    <a:pt x="249" y="356"/>
                    <a:pt x="249" y="356"/>
                    <a:pt x="248" y="356"/>
                  </a:cubicBezTo>
                  <a:cubicBezTo>
                    <a:pt x="246" y="355"/>
                    <a:pt x="246" y="353"/>
                    <a:pt x="246" y="350"/>
                  </a:cubicBezTo>
                  <a:cubicBezTo>
                    <a:pt x="246" y="345"/>
                    <a:pt x="249" y="340"/>
                    <a:pt x="252" y="337"/>
                  </a:cubicBezTo>
                  <a:cubicBezTo>
                    <a:pt x="253" y="337"/>
                    <a:pt x="254" y="336"/>
                    <a:pt x="254" y="336"/>
                  </a:cubicBezTo>
                  <a:cubicBezTo>
                    <a:pt x="256" y="336"/>
                    <a:pt x="257" y="335"/>
                    <a:pt x="257" y="333"/>
                  </a:cubicBezTo>
                  <a:cubicBezTo>
                    <a:pt x="257" y="331"/>
                    <a:pt x="256" y="330"/>
                    <a:pt x="255" y="328"/>
                  </a:cubicBezTo>
                  <a:cubicBezTo>
                    <a:pt x="255" y="328"/>
                    <a:pt x="254" y="327"/>
                    <a:pt x="254" y="327"/>
                  </a:cubicBezTo>
                  <a:cubicBezTo>
                    <a:pt x="252" y="322"/>
                    <a:pt x="250" y="319"/>
                    <a:pt x="254" y="315"/>
                  </a:cubicBezTo>
                  <a:cubicBezTo>
                    <a:pt x="256" y="313"/>
                    <a:pt x="257" y="311"/>
                    <a:pt x="259" y="310"/>
                  </a:cubicBezTo>
                  <a:cubicBezTo>
                    <a:pt x="260" y="310"/>
                    <a:pt x="260" y="310"/>
                    <a:pt x="261" y="309"/>
                  </a:cubicBezTo>
                  <a:cubicBezTo>
                    <a:pt x="263" y="309"/>
                    <a:pt x="264" y="308"/>
                    <a:pt x="265" y="307"/>
                  </a:cubicBezTo>
                  <a:cubicBezTo>
                    <a:pt x="267" y="304"/>
                    <a:pt x="264" y="301"/>
                    <a:pt x="262" y="299"/>
                  </a:cubicBezTo>
                  <a:cubicBezTo>
                    <a:pt x="259" y="297"/>
                    <a:pt x="259" y="295"/>
                    <a:pt x="260" y="294"/>
                  </a:cubicBezTo>
                  <a:cubicBezTo>
                    <a:pt x="261" y="293"/>
                    <a:pt x="262" y="293"/>
                    <a:pt x="263" y="292"/>
                  </a:cubicBezTo>
                  <a:cubicBezTo>
                    <a:pt x="265" y="292"/>
                    <a:pt x="266" y="292"/>
                    <a:pt x="267" y="290"/>
                  </a:cubicBezTo>
                  <a:cubicBezTo>
                    <a:pt x="268" y="289"/>
                    <a:pt x="268" y="288"/>
                    <a:pt x="268" y="286"/>
                  </a:cubicBezTo>
                  <a:cubicBezTo>
                    <a:pt x="268" y="285"/>
                    <a:pt x="268" y="284"/>
                    <a:pt x="268" y="283"/>
                  </a:cubicBezTo>
                  <a:cubicBezTo>
                    <a:pt x="269" y="281"/>
                    <a:pt x="270" y="280"/>
                    <a:pt x="272" y="278"/>
                  </a:cubicBezTo>
                  <a:cubicBezTo>
                    <a:pt x="274" y="277"/>
                    <a:pt x="275" y="275"/>
                    <a:pt x="276" y="274"/>
                  </a:cubicBezTo>
                  <a:cubicBezTo>
                    <a:pt x="277" y="271"/>
                    <a:pt x="276" y="269"/>
                    <a:pt x="276" y="267"/>
                  </a:cubicBezTo>
                  <a:cubicBezTo>
                    <a:pt x="275" y="264"/>
                    <a:pt x="275" y="262"/>
                    <a:pt x="276" y="259"/>
                  </a:cubicBezTo>
                  <a:cubicBezTo>
                    <a:pt x="277" y="258"/>
                    <a:pt x="279" y="257"/>
                    <a:pt x="281" y="257"/>
                  </a:cubicBezTo>
                  <a:cubicBezTo>
                    <a:pt x="282" y="257"/>
                    <a:pt x="283" y="257"/>
                    <a:pt x="284" y="257"/>
                  </a:cubicBezTo>
                  <a:cubicBezTo>
                    <a:pt x="285" y="257"/>
                    <a:pt x="286" y="257"/>
                    <a:pt x="287" y="257"/>
                  </a:cubicBezTo>
                  <a:cubicBezTo>
                    <a:pt x="289" y="257"/>
                    <a:pt x="290" y="256"/>
                    <a:pt x="292" y="256"/>
                  </a:cubicBezTo>
                  <a:cubicBezTo>
                    <a:pt x="293" y="255"/>
                    <a:pt x="294" y="254"/>
                    <a:pt x="296" y="254"/>
                  </a:cubicBezTo>
                  <a:cubicBezTo>
                    <a:pt x="297" y="254"/>
                    <a:pt x="297" y="254"/>
                    <a:pt x="297" y="254"/>
                  </a:cubicBezTo>
                  <a:cubicBezTo>
                    <a:pt x="298" y="254"/>
                    <a:pt x="298" y="254"/>
                    <a:pt x="299" y="254"/>
                  </a:cubicBezTo>
                  <a:cubicBezTo>
                    <a:pt x="300" y="254"/>
                    <a:pt x="301" y="255"/>
                    <a:pt x="302" y="255"/>
                  </a:cubicBezTo>
                  <a:cubicBezTo>
                    <a:pt x="303" y="255"/>
                    <a:pt x="303" y="255"/>
                    <a:pt x="304" y="254"/>
                  </a:cubicBezTo>
                  <a:cubicBezTo>
                    <a:pt x="304" y="254"/>
                    <a:pt x="305" y="253"/>
                    <a:pt x="305" y="252"/>
                  </a:cubicBezTo>
                  <a:cubicBezTo>
                    <a:pt x="305" y="251"/>
                    <a:pt x="305" y="250"/>
                    <a:pt x="305" y="248"/>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4" name="Freeform 35"/>
            <p:cNvSpPr>
              <a:spLocks/>
            </p:cNvSpPr>
            <p:nvPr/>
          </p:nvSpPr>
          <p:spPr bwMode="auto">
            <a:xfrm>
              <a:off x="2818058" y="1847745"/>
              <a:ext cx="761127" cy="547578"/>
            </a:xfrm>
            <a:custGeom>
              <a:avLst/>
              <a:gdLst>
                <a:gd name="T0" fmla="*/ 366 w 376"/>
                <a:gd name="T1" fmla="*/ 170 h 294"/>
                <a:gd name="T2" fmla="*/ 353 w 376"/>
                <a:gd name="T3" fmla="*/ 164 h 294"/>
                <a:gd name="T4" fmla="*/ 346 w 376"/>
                <a:gd name="T5" fmla="*/ 147 h 294"/>
                <a:gd name="T6" fmla="*/ 343 w 376"/>
                <a:gd name="T7" fmla="*/ 140 h 294"/>
                <a:gd name="T8" fmla="*/ 330 w 376"/>
                <a:gd name="T9" fmla="*/ 127 h 294"/>
                <a:gd name="T10" fmla="*/ 314 w 376"/>
                <a:gd name="T11" fmla="*/ 110 h 294"/>
                <a:gd name="T12" fmla="*/ 303 w 376"/>
                <a:gd name="T13" fmla="*/ 95 h 294"/>
                <a:gd name="T14" fmla="*/ 283 w 376"/>
                <a:gd name="T15" fmla="*/ 83 h 294"/>
                <a:gd name="T16" fmla="*/ 264 w 376"/>
                <a:gd name="T17" fmla="*/ 75 h 294"/>
                <a:gd name="T18" fmla="*/ 263 w 376"/>
                <a:gd name="T19" fmla="*/ 60 h 294"/>
                <a:gd name="T20" fmla="*/ 266 w 376"/>
                <a:gd name="T21" fmla="*/ 46 h 294"/>
                <a:gd name="T22" fmla="*/ 248 w 376"/>
                <a:gd name="T23" fmla="*/ 11 h 294"/>
                <a:gd name="T24" fmla="*/ 238 w 376"/>
                <a:gd name="T25" fmla="*/ 1 h 294"/>
                <a:gd name="T26" fmla="*/ 222 w 376"/>
                <a:gd name="T27" fmla="*/ 6 h 294"/>
                <a:gd name="T28" fmla="*/ 206 w 376"/>
                <a:gd name="T29" fmla="*/ 26 h 294"/>
                <a:gd name="T30" fmla="*/ 196 w 376"/>
                <a:gd name="T31" fmla="*/ 35 h 294"/>
                <a:gd name="T32" fmla="*/ 183 w 376"/>
                <a:gd name="T33" fmla="*/ 52 h 294"/>
                <a:gd name="T34" fmla="*/ 172 w 376"/>
                <a:gd name="T35" fmla="*/ 61 h 294"/>
                <a:gd name="T36" fmla="*/ 160 w 376"/>
                <a:gd name="T37" fmla="*/ 63 h 294"/>
                <a:gd name="T38" fmla="*/ 129 w 376"/>
                <a:gd name="T39" fmla="*/ 71 h 294"/>
                <a:gd name="T40" fmla="*/ 126 w 376"/>
                <a:gd name="T41" fmla="*/ 91 h 294"/>
                <a:gd name="T42" fmla="*/ 120 w 376"/>
                <a:gd name="T43" fmla="*/ 97 h 294"/>
                <a:gd name="T44" fmla="*/ 112 w 376"/>
                <a:gd name="T45" fmla="*/ 97 h 294"/>
                <a:gd name="T46" fmla="*/ 90 w 376"/>
                <a:gd name="T47" fmla="*/ 102 h 294"/>
                <a:gd name="T48" fmla="*/ 70 w 376"/>
                <a:gd name="T49" fmla="*/ 112 h 294"/>
                <a:gd name="T50" fmla="*/ 61 w 376"/>
                <a:gd name="T51" fmla="*/ 104 h 294"/>
                <a:gd name="T52" fmla="*/ 50 w 376"/>
                <a:gd name="T53" fmla="*/ 111 h 294"/>
                <a:gd name="T54" fmla="*/ 42 w 376"/>
                <a:gd name="T55" fmla="*/ 115 h 294"/>
                <a:gd name="T56" fmla="*/ 35 w 376"/>
                <a:gd name="T57" fmla="*/ 115 h 294"/>
                <a:gd name="T58" fmla="*/ 20 w 376"/>
                <a:gd name="T59" fmla="*/ 130 h 294"/>
                <a:gd name="T60" fmla="*/ 1 w 376"/>
                <a:gd name="T61" fmla="*/ 164 h 294"/>
                <a:gd name="T62" fmla="*/ 6 w 376"/>
                <a:gd name="T63" fmla="*/ 191 h 294"/>
                <a:gd name="T64" fmla="*/ 15 w 376"/>
                <a:gd name="T65" fmla="*/ 216 h 294"/>
                <a:gd name="T66" fmla="*/ 34 w 376"/>
                <a:gd name="T67" fmla="*/ 253 h 294"/>
                <a:gd name="T68" fmla="*/ 49 w 376"/>
                <a:gd name="T69" fmla="*/ 288 h 294"/>
                <a:gd name="T70" fmla="*/ 59 w 376"/>
                <a:gd name="T71" fmla="*/ 274 h 294"/>
                <a:gd name="T72" fmla="*/ 86 w 376"/>
                <a:gd name="T73" fmla="*/ 243 h 294"/>
                <a:gd name="T74" fmla="*/ 112 w 376"/>
                <a:gd name="T75" fmla="*/ 246 h 294"/>
                <a:gd name="T76" fmla="*/ 122 w 376"/>
                <a:gd name="T77" fmla="*/ 233 h 294"/>
                <a:gd name="T78" fmla="*/ 130 w 376"/>
                <a:gd name="T79" fmla="*/ 210 h 294"/>
                <a:gd name="T80" fmla="*/ 174 w 376"/>
                <a:gd name="T81" fmla="*/ 211 h 294"/>
                <a:gd name="T82" fmla="*/ 193 w 376"/>
                <a:gd name="T83" fmla="*/ 219 h 294"/>
                <a:gd name="T84" fmla="*/ 220 w 376"/>
                <a:gd name="T85" fmla="*/ 225 h 294"/>
                <a:gd name="T86" fmla="*/ 247 w 376"/>
                <a:gd name="T87" fmla="*/ 205 h 294"/>
                <a:gd name="T88" fmla="*/ 269 w 376"/>
                <a:gd name="T89" fmla="*/ 208 h 294"/>
                <a:gd name="T90" fmla="*/ 295 w 376"/>
                <a:gd name="T91" fmla="*/ 199 h 294"/>
                <a:gd name="T92" fmla="*/ 318 w 376"/>
                <a:gd name="T93" fmla="*/ 192 h 294"/>
                <a:gd name="T94" fmla="*/ 334 w 376"/>
                <a:gd name="T95" fmla="*/ 193 h 294"/>
                <a:gd name="T96" fmla="*/ 346 w 376"/>
                <a:gd name="T97" fmla="*/ 193 h 294"/>
                <a:gd name="T98" fmla="*/ 357 w 376"/>
                <a:gd name="T99" fmla="*/ 196 h 294"/>
                <a:gd name="T100" fmla="*/ 370 w 376"/>
                <a:gd name="T101" fmla="*/ 19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6" h="294">
                  <a:moveTo>
                    <a:pt x="375" y="191"/>
                  </a:moveTo>
                  <a:cubicBezTo>
                    <a:pt x="374" y="188"/>
                    <a:pt x="373" y="185"/>
                    <a:pt x="372" y="181"/>
                  </a:cubicBezTo>
                  <a:cubicBezTo>
                    <a:pt x="372" y="180"/>
                    <a:pt x="372" y="180"/>
                    <a:pt x="372" y="180"/>
                  </a:cubicBezTo>
                  <a:cubicBezTo>
                    <a:pt x="372" y="176"/>
                    <a:pt x="370" y="174"/>
                    <a:pt x="368" y="172"/>
                  </a:cubicBezTo>
                  <a:cubicBezTo>
                    <a:pt x="368" y="171"/>
                    <a:pt x="367" y="171"/>
                    <a:pt x="366" y="170"/>
                  </a:cubicBezTo>
                  <a:cubicBezTo>
                    <a:pt x="366" y="170"/>
                    <a:pt x="365" y="170"/>
                    <a:pt x="365" y="170"/>
                  </a:cubicBezTo>
                  <a:cubicBezTo>
                    <a:pt x="364" y="169"/>
                    <a:pt x="363" y="169"/>
                    <a:pt x="363" y="168"/>
                  </a:cubicBezTo>
                  <a:cubicBezTo>
                    <a:pt x="362" y="168"/>
                    <a:pt x="362" y="168"/>
                    <a:pt x="362" y="167"/>
                  </a:cubicBezTo>
                  <a:cubicBezTo>
                    <a:pt x="360" y="166"/>
                    <a:pt x="359" y="166"/>
                    <a:pt x="357" y="166"/>
                  </a:cubicBezTo>
                  <a:cubicBezTo>
                    <a:pt x="356" y="165"/>
                    <a:pt x="354" y="165"/>
                    <a:pt x="353" y="164"/>
                  </a:cubicBezTo>
                  <a:cubicBezTo>
                    <a:pt x="351" y="163"/>
                    <a:pt x="351" y="162"/>
                    <a:pt x="351" y="160"/>
                  </a:cubicBezTo>
                  <a:cubicBezTo>
                    <a:pt x="351" y="158"/>
                    <a:pt x="351" y="157"/>
                    <a:pt x="350" y="155"/>
                  </a:cubicBezTo>
                  <a:cubicBezTo>
                    <a:pt x="349" y="155"/>
                    <a:pt x="348" y="154"/>
                    <a:pt x="347" y="154"/>
                  </a:cubicBezTo>
                  <a:cubicBezTo>
                    <a:pt x="345" y="153"/>
                    <a:pt x="344" y="152"/>
                    <a:pt x="344" y="150"/>
                  </a:cubicBezTo>
                  <a:cubicBezTo>
                    <a:pt x="345" y="149"/>
                    <a:pt x="345" y="148"/>
                    <a:pt x="346" y="147"/>
                  </a:cubicBezTo>
                  <a:cubicBezTo>
                    <a:pt x="346" y="147"/>
                    <a:pt x="347" y="146"/>
                    <a:pt x="347" y="146"/>
                  </a:cubicBezTo>
                  <a:cubicBezTo>
                    <a:pt x="348" y="143"/>
                    <a:pt x="348" y="143"/>
                    <a:pt x="348" y="143"/>
                  </a:cubicBezTo>
                  <a:cubicBezTo>
                    <a:pt x="346" y="143"/>
                    <a:pt x="346" y="143"/>
                    <a:pt x="346" y="143"/>
                  </a:cubicBezTo>
                  <a:cubicBezTo>
                    <a:pt x="346" y="143"/>
                    <a:pt x="345" y="142"/>
                    <a:pt x="345" y="142"/>
                  </a:cubicBezTo>
                  <a:cubicBezTo>
                    <a:pt x="344" y="141"/>
                    <a:pt x="343" y="141"/>
                    <a:pt x="343" y="140"/>
                  </a:cubicBezTo>
                  <a:cubicBezTo>
                    <a:pt x="342" y="140"/>
                    <a:pt x="342" y="140"/>
                    <a:pt x="342" y="140"/>
                  </a:cubicBezTo>
                  <a:cubicBezTo>
                    <a:pt x="341" y="139"/>
                    <a:pt x="340" y="138"/>
                    <a:pt x="339" y="137"/>
                  </a:cubicBezTo>
                  <a:cubicBezTo>
                    <a:pt x="338" y="136"/>
                    <a:pt x="337" y="134"/>
                    <a:pt x="336" y="133"/>
                  </a:cubicBezTo>
                  <a:cubicBezTo>
                    <a:pt x="336" y="131"/>
                    <a:pt x="335" y="130"/>
                    <a:pt x="334" y="129"/>
                  </a:cubicBezTo>
                  <a:cubicBezTo>
                    <a:pt x="333" y="128"/>
                    <a:pt x="331" y="128"/>
                    <a:pt x="330" y="127"/>
                  </a:cubicBezTo>
                  <a:cubicBezTo>
                    <a:pt x="328" y="127"/>
                    <a:pt x="326" y="127"/>
                    <a:pt x="325" y="126"/>
                  </a:cubicBezTo>
                  <a:cubicBezTo>
                    <a:pt x="323" y="124"/>
                    <a:pt x="320" y="121"/>
                    <a:pt x="318" y="119"/>
                  </a:cubicBezTo>
                  <a:cubicBezTo>
                    <a:pt x="317" y="119"/>
                    <a:pt x="317" y="119"/>
                    <a:pt x="317" y="119"/>
                  </a:cubicBezTo>
                  <a:cubicBezTo>
                    <a:pt x="316" y="117"/>
                    <a:pt x="313" y="115"/>
                    <a:pt x="313" y="114"/>
                  </a:cubicBezTo>
                  <a:cubicBezTo>
                    <a:pt x="313" y="113"/>
                    <a:pt x="313" y="112"/>
                    <a:pt x="314" y="110"/>
                  </a:cubicBezTo>
                  <a:cubicBezTo>
                    <a:pt x="315" y="109"/>
                    <a:pt x="316" y="107"/>
                    <a:pt x="315" y="105"/>
                  </a:cubicBezTo>
                  <a:cubicBezTo>
                    <a:pt x="314" y="103"/>
                    <a:pt x="312" y="103"/>
                    <a:pt x="311" y="103"/>
                  </a:cubicBezTo>
                  <a:cubicBezTo>
                    <a:pt x="310" y="103"/>
                    <a:pt x="309" y="102"/>
                    <a:pt x="308" y="102"/>
                  </a:cubicBezTo>
                  <a:cubicBezTo>
                    <a:pt x="306" y="101"/>
                    <a:pt x="306" y="99"/>
                    <a:pt x="305" y="98"/>
                  </a:cubicBezTo>
                  <a:cubicBezTo>
                    <a:pt x="304" y="97"/>
                    <a:pt x="304" y="96"/>
                    <a:pt x="303" y="95"/>
                  </a:cubicBezTo>
                  <a:cubicBezTo>
                    <a:pt x="301" y="92"/>
                    <a:pt x="297" y="91"/>
                    <a:pt x="293" y="90"/>
                  </a:cubicBezTo>
                  <a:cubicBezTo>
                    <a:pt x="292" y="90"/>
                    <a:pt x="291" y="90"/>
                    <a:pt x="290" y="90"/>
                  </a:cubicBezTo>
                  <a:cubicBezTo>
                    <a:pt x="288" y="90"/>
                    <a:pt x="288" y="90"/>
                    <a:pt x="288" y="90"/>
                  </a:cubicBezTo>
                  <a:cubicBezTo>
                    <a:pt x="287" y="90"/>
                    <a:pt x="285" y="90"/>
                    <a:pt x="284" y="90"/>
                  </a:cubicBezTo>
                  <a:cubicBezTo>
                    <a:pt x="282" y="88"/>
                    <a:pt x="282" y="87"/>
                    <a:pt x="283" y="83"/>
                  </a:cubicBezTo>
                  <a:cubicBezTo>
                    <a:pt x="284" y="81"/>
                    <a:pt x="285" y="79"/>
                    <a:pt x="284" y="78"/>
                  </a:cubicBezTo>
                  <a:cubicBezTo>
                    <a:pt x="283" y="75"/>
                    <a:pt x="281" y="74"/>
                    <a:pt x="279" y="74"/>
                  </a:cubicBezTo>
                  <a:cubicBezTo>
                    <a:pt x="277" y="74"/>
                    <a:pt x="275" y="75"/>
                    <a:pt x="273" y="76"/>
                  </a:cubicBezTo>
                  <a:cubicBezTo>
                    <a:pt x="271" y="76"/>
                    <a:pt x="269" y="77"/>
                    <a:pt x="267" y="77"/>
                  </a:cubicBezTo>
                  <a:cubicBezTo>
                    <a:pt x="266" y="77"/>
                    <a:pt x="265" y="76"/>
                    <a:pt x="264" y="75"/>
                  </a:cubicBezTo>
                  <a:cubicBezTo>
                    <a:pt x="264" y="74"/>
                    <a:pt x="264" y="73"/>
                    <a:pt x="264" y="72"/>
                  </a:cubicBezTo>
                  <a:cubicBezTo>
                    <a:pt x="264" y="71"/>
                    <a:pt x="264" y="70"/>
                    <a:pt x="264" y="69"/>
                  </a:cubicBezTo>
                  <a:cubicBezTo>
                    <a:pt x="264" y="68"/>
                    <a:pt x="263" y="68"/>
                    <a:pt x="262" y="67"/>
                  </a:cubicBezTo>
                  <a:cubicBezTo>
                    <a:pt x="262" y="67"/>
                    <a:pt x="261" y="66"/>
                    <a:pt x="261" y="66"/>
                  </a:cubicBezTo>
                  <a:cubicBezTo>
                    <a:pt x="260" y="63"/>
                    <a:pt x="261" y="62"/>
                    <a:pt x="263" y="60"/>
                  </a:cubicBezTo>
                  <a:cubicBezTo>
                    <a:pt x="264" y="60"/>
                    <a:pt x="265" y="59"/>
                    <a:pt x="266" y="57"/>
                  </a:cubicBezTo>
                  <a:cubicBezTo>
                    <a:pt x="267" y="55"/>
                    <a:pt x="266" y="54"/>
                    <a:pt x="266" y="53"/>
                  </a:cubicBezTo>
                  <a:cubicBezTo>
                    <a:pt x="266" y="53"/>
                    <a:pt x="266" y="52"/>
                    <a:pt x="266" y="51"/>
                  </a:cubicBezTo>
                  <a:cubicBezTo>
                    <a:pt x="265" y="50"/>
                    <a:pt x="265" y="49"/>
                    <a:pt x="266" y="47"/>
                  </a:cubicBezTo>
                  <a:cubicBezTo>
                    <a:pt x="266" y="46"/>
                    <a:pt x="266" y="46"/>
                    <a:pt x="266" y="46"/>
                  </a:cubicBezTo>
                  <a:cubicBezTo>
                    <a:pt x="268" y="40"/>
                    <a:pt x="265" y="36"/>
                    <a:pt x="262" y="32"/>
                  </a:cubicBezTo>
                  <a:cubicBezTo>
                    <a:pt x="261" y="30"/>
                    <a:pt x="260" y="29"/>
                    <a:pt x="259" y="27"/>
                  </a:cubicBezTo>
                  <a:cubicBezTo>
                    <a:pt x="258" y="26"/>
                    <a:pt x="257" y="24"/>
                    <a:pt x="256" y="22"/>
                  </a:cubicBezTo>
                  <a:cubicBezTo>
                    <a:pt x="254" y="19"/>
                    <a:pt x="253" y="16"/>
                    <a:pt x="250" y="13"/>
                  </a:cubicBezTo>
                  <a:cubicBezTo>
                    <a:pt x="250" y="12"/>
                    <a:pt x="249" y="11"/>
                    <a:pt x="248" y="11"/>
                  </a:cubicBezTo>
                  <a:cubicBezTo>
                    <a:pt x="246" y="9"/>
                    <a:pt x="244" y="7"/>
                    <a:pt x="244" y="4"/>
                  </a:cubicBezTo>
                  <a:cubicBezTo>
                    <a:pt x="244" y="2"/>
                    <a:pt x="244" y="2"/>
                    <a:pt x="244" y="2"/>
                  </a:cubicBezTo>
                  <a:cubicBezTo>
                    <a:pt x="242" y="2"/>
                    <a:pt x="242" y="2"/>
                    <a:pt x="242" y="2"/>
                  </a:cubicBezTo>
                  <a:cubicBezTo>
                    <a:pt x="241" y="2"/>
                    <a:pt x="239" y="1"/>
                    <a:pt x="238" y="1"/>
                  </a:cubicBezTo>
                  <a:cubicBezTo>
                    <a:pt x="238" y="1"/>
                    <a:pt x="238" y="1"/>
                    <a:pt x="238" y="1"/>
                  </a:cubicBezTo>
                  <a:cubicBezTo>
                    <a:pt x="237" y="1"/>
                    <a:pt x="237" y="1"/>
                    <a:pt x="236" y="1"/>
                  </a:cubicBezTo>
                  <a:cubicBezTo>
                    <a:pt x="236" y="1"/>
                    <a:pt x="235" y="0"/>
                    <a:pt x="234" y="0"/>
                  </a:cubicBezTo>
                  <a:cubicBezTo>
                    <a:pt x="231" y="0"/>
                    <a:pt x="229" y="2"/>
                    <a:pt x="226" y="3"/>
                  </a:cubicBezTo>
                  <a:cubicBezTo>
                    <a:pt x="225" y="4"/>
                    <a:pt x="225" y="4"/>
                    <a:pt x="224" y="5"/>
                  </a:cubicBezTo>
                  <a:cubicBezTo>
                    <a:pt x="223" y="5"/>
                    <a:pt x="223" y="5"/>
                    <a:pt x="222" y="6"/>
                  </a:cubicBezTo>
                  <a:cubicBezTo>
                    <a:pt x="221" y="6"/>
                    <a:pt x="220" y="7"/>
                    <a:pt x="218" y="8"/>
                  </a:cubicBezTo>
                  <a:cubicBezTo>
                    <a:pt x="214" y="9"/>
                    <a:pt x="209" y="12"/>
                    <a:pt x="209" y="17"/>
                  </a:cubicBezTo>
                  <a:cubicBezTo>
                    <a:pt x="209" y="18"/>
                    <a:pt x="209" y="18"/>
                    <a:pt x="209" y="19"/>
                  </a:cubicBezTo>
                  <a:cubicBezTo>
                    <a:pt x="210" y="20"/>
                    <a:pt x="210" y="21"/>
                    <a:pt x="209" y="23"/>
                  </a:cubicBezTo>
                  <a:cubicBezTo>
                    <a:pt x="208" y="24"/>
                    <a:pt x="207" y="25"/>
                    <a:pt x="206" y="26"/>
                  </a:cubicBezTo>
                  <a:cubicBezTo>
                    <a:pt x="205" y="26"/>
                    <a:pt x="204" y="26"/>
                    <a:pt x="204" y="27"/>
                  </a:cubicBezTo>
                  <a:cubicBezTo>
                    <a:pt x="203" y="28"/>
                    <a:pt x="202" y="29"/>
                    <a:pt x="202" y="31"/>
                  </a:cubicBezTo>
                  <a:cubicBezTo>
                    <a:pt x="202" y="31"/>
                    <a:pt x="202" y="32"/>
                    <a:pt x="201" y="33"/>
                  </a:cubicBezTo>
                  <a:cubicBezTo>
                    <a:pt x="201" y="34"/>
                    <a:pt x="200" y="34"/>
                    <a:pt x="199" y="34"/>
                  </a:cubicBezTo>
                  <a:cubicBezTo>
                    <a:pt x="198" y="34"/>
                    <a:pt x="197" y="35"/>
                    <a:pt x="196" y="35"/>
                  </a:cubicBezTo>
                  <a:cubicBezTo>
                    <a:pt x="195" y="35"/>
                    <a:pt x="195" y="37"/>
                    <a:pt x="194" y="38"/>
                  </a:cubicBezTo>
                  <a:cubicBezTo>
                    <a:pt x="194" y="38"/>
                    <a:pt x="193" y="39"/>
                    <a:pt x="193" y="40"/>
                  </a:cubicBezTo>
                  <a:cubicBezTo>
                    <a:pt x="192" y="41"/>
                    <a:pt x="190" y="42"/>
                    <a:pt x="189" y="44"/>
                  </a:cubicBezTo>
                  <a:cubicBezTo>
                    <a:pt x="187" y="46"/>
                    <a:pt x="186" y="48"/>
                    <a:pt x="184" y="50"/>
                  </a:cubicBezTo>
                  <a:cubicBezTo>
                    <a:pt x="184" y="50"/>
                    <a:pt x="183" y="51"/>
                    <a:pt x="183" y="52"/>
                  </a:cubicBezTo>
                  <a:cubicBezTo>
                    <a:pt x="182" y="53"/>
                    <a:pt x="182" y="54"/>
                    <a:pt x="181" y="55"/>
                  </a:cubicBezTo>
                  <a:cubicBezTo>
                    <a:pt x="180" y="55"/>
                    <a:pt x="179" y="56"/>
                    <a:pt x="178" y="56"/>
                  </a:cubicBezTo>
                  <a:cubicBezTo>
                    <a:pt x="177" y="56"/>
                    <a:pt x="176" y="57"/>
                    <a:pt x="176" y="58"/>
                  </a:cubicBezTo>
                  <a:cubicBezTo>
                    <a:pt x="175" y="58"/>
                    <a:pt x="175" y="59"/>
                    <a:pt x="175" y="60"/>
                  </a:cubicBezTo>
                  <a:cubicBezTo>
                    <a:pt x="174" y="61"/>
                    <a:pt x="174" y="61"/>
                    <a:pt x="172" y="61"/>
                  </a:cubicBezTo>
                  <a:cubicBezTo>
                    <a:pt x="172" y="61"/>
                    <a:pt x="172" y="61"/>
                    <a:pt x="172" y="61"/>
                  </a:cubicBezTo>
                  <a:cubicBezTo>
                    <a:pt x="171" y="61"/>
                    <a:pt x="170" y="61"/>
                    <a:pt x="169" y="61"/>
                  </a:cubicBezTo>
                  <a:cubicBezTo>
                    <a:pt x="168" y="61"/>
                    <a:pt x="168" y="61"/>
                    <a:pt x="167" y="61"/>
                  </a:cubicBezTo>
                  <a:cubicBezTo>
                    <a:pt x="166" y="61"/>
                    <a:pt x="166" y="61"/>
                    <a:pt x="166" y="61"/>
                  </a:cubicBezTo>
                  <a:cubicBezTo>
                    <a:pt x="164" y="61"/>
                    <a:pt x="162" y="62"/>
                    <a:pt x="160" y="63"/>
                  </a:cubicBezTo>
                  <a:cubicBezTo>
                    <a:pt x="158" y="64"/>
                    <a:pt x="157" y="64"/>
                    <a:pt x="155" y="65"/>
                  </a:cubicBezTo>
                  <a:cubicBezTo>
                    <a:pt x="152" y="65"/>
                    <a:pt x="149" y="65"/>
                    <a:pt x="146" y="65"/>
                  </a:cubicBezTo>
                  <a:cubicBezTo>
                    <a:pt x="141" y="65"/>
                    <a:pt x="141" y="65"/>
                    <a:pt x="141" y="65"/>
                  </a:cubicBezTo>
                  <a:cubicBezTo>
                    <a:pt x="138" y="65"/>
                    <a:pt x="133" y="66"/>
                    <a:pt x="130" y="68"/>
                  </a:cubicBezTo>
                  <a:cubicBezTo>
                    <a:pt x="129" y="69"/>
                    <a:pt x="128" y="70"/>
                    <a:pt x="129" y="71"/>
                  </a:cubicBezTo>
                  <a:cubicBezTo>
                    <a:pt x="129" y="73"/>
                    <a:pt x="133" y="75"/>
                    <a:pt x="135" y="75"/>
                  </a:cubicBezTo>
                  <a:cubicBezTo>
                    <a:pt x="135" y="77"/>
                    <a:pt x="134" y="79"/>
                    <a:pt x="133" y="81"/>
                  </a:cubicBezTo>
                  <a:cubicBezTo>
                    <a:pt x="132" y="82"/>
                    <a:pt x="132" y="83"/>
                    <a:pt x="131" y="83"/>
                  </a:cubicBezTo>
                  <a:cubicBezTo>
                    <a:pt x="131" y="84"/>
                    <a:pt x="131" y="84"/>
                    <a:pt x="131" y="84"/>
                  </a:cubicBezTo>
                  <a:cubicBezTo>
                    <a:pt x="130" y="86"/>
                    <a:pt x="128" y="90"/>
                    <a:pt x="126" y="91"/>
                  </a:cubicBezTo>
                  <a:cubicBezTo>
                    <a:pt x="125" y="91"/>
                    <a:pt x="125" y="91"/>
                    <a:pt x="124" y="91"/>
                  </a:cubicBezTo>
                  <a:cubicBezTo>
                    <a:pt x="123" y="91"/>
                    <a:pt x="122" y="92"/>
                    <a:pt x="122" y="93"/>
                  </a:cubicBezTo>
                  <a:cubicBezTo>
                    <a:pt x="122" y="93"/>
                    <a:pt x="122" y="94"/>
                    <a:pt x="122" y="94"/>
                  </a:cubicBezTo>
                  <a:cubicBezTo>
                    <a:pt x="122" y="96"/>
                    <a:pt x="122" y="96"/>
                    <a:pt x="121" y="97"/>
                  </a:cubicBezTo>
                  <a:cubicBezTo>
                    <a:pt x="120" y="97"/>
                    <a:pt x="120" y="97"/>
                    <a:pt x="120" y="97"/>
                  </a:cubicBezTo>
                  <a:cubicBezTo>
                    <a:pt x="119" y="97"/>
                    <a:pt x="118" y="97"/>
                    <a:pt x="118" y="97"/>
                  </a:cubicBezTo>
                  <a:cubicBezTo>
                    <a:pt x="117" y="97"/>
                    <a:pt x="117" y="96"/>
                    <a:pt x="116" y="96"/>
                  </a:cubicBezTo>
                  <a:cubicBezTo>
                    <a:pt x="116" y="96"/>
                    <a:pt x="116" y="96"/>
                    <a:pt x="116" y="96"/>
                  </a:cubicBezTo>
                  <a:cubicBezTo>
                    <a:pt x="115" y="96"/>
                    <a:pt x="115" y="97"/>
                    <a:pt x="114" y="97"/>
                  </a:cubicBezTo>
                  <a:cubicBezTo>
                    <a:pt x="113" y="97"/>
                    <a:pt x="112" y="97"/>
                    <a:pt x="112" y="97"/>
                  </a:cubicBezTo>
                  <a:cubicBezTo>
                    <a:pt x="111" y="97"/>
                    <a:pt x="111" y="97"/>
                    <a:pt x="110" y="97"/>
                  </a:cubicBezTo>
                  <a:cubicBezTo>
                    <a:pt x="107" y="97"/>
                    <a:pt x="107" y="97"/>
                    <a:pt x="107" y="97"/>
                  </a:cubicBezTo>
                  <a:cubicBezTo>
                    <a:pt x="106" y="97"/>
                    <a:pt x="104" y="97"/>
                    <a:pt x="103" y="98"/>
                  </a:cubicBezTo>
                  <a:cubicBezTo>
                    <a:pt x="100" y="99"/>
                    <a:pt x="97" y="100"/>
                    <a:pt x="94" y="101"/>
                  </a:cubicBezTo>
                  <a:cubicBezTo>
                    <a:pt x="93" y="101"/>
                    <a:pt x="91" y="101"/>
                    <a:pt x="90" y="102"/>
                  </a:cubicBezTo>
                  <a:cubicBezTo>
                    <a:pt x="88" y="102"/>
                    <a:pt x="87" y="103"/>
                    <a:pt x="85" y="103"/>
                  </a:cubicBezTo>
                  <a:cubicBezTo>
                    <a:pt x="83" y="104"/>
                    <a:pt x="82" y="105"/>
                    <a:pt x="81" y="106"/>
                  </a:cubicBezTo>
                  <a:cubicBezTo>
                    <a:pt x="80" y="107"/>
                    <a:pt x="79" y="107"/>
                    <a:pt x="78" y="108"/>
                  </a:cubicBezTo>
                  <a:cubicBezTo>
                    <a:pt x="77" y="109"/>
                    <a:pt x="76" y="109"/>
                    <a:pt x="75" y="110"/>
                  </a:cubicBezTo>
                  <a:cubicBezTo>
                    <a:pt x="73" y="110"/>
                    <a:pt x="71" y="111"/>
                    <a:pt x="70" y="112"/>
                  </a:cubicBezTo>
                  <a:cubicBezTo>
                    <a:pt x="69" y="113"/>
                    <a:pt x="68" y="113"/>
                    <a:pt x="67" y="113"/>
                  </a:cubicBezTo>
                  <a:cubicBezTo>
                    <a:pt x="67" y="113"/>
                    <a:pt x="67" y="113"/>
                    <a:pt x="67" y="113"/>
                  </a:cubicBezTo>
                  <a:cubicBezTo>
                    <a:pt x="66" y="113"/>
                    <a:pt x="66" y="112"/>
                    <a:pt x="65" y="111"/>
                  </a:cubicBezTo>
                  <a:cubicBezTo>
                    <a:pt x="65" y="111"/>
                    <a:pt x="64" y="110"/>
                    <a:pt x="64" y="109"/>
                  </a:cubicBezTo>
                  <a:cubicBezTo>
                    <a:pt x="63" y="106"/>
                    <a:pt x="62" y="105"/>
                    <a:pt x="61" y="104"/>
                  </a:cubicBezTo>
                  <a:cubicBezTo>
                    <a:pt x="60" y="104"/>
                    <a:pt x="60" y="104"/>
                    <a:pt x="60" y="104"/>
                  </a:cubicBezTo>
                  <a:cubicBezTo>
                    <a:pt x="59" y="104"/>
                    <a:pt x="59" y="104"/>
                    <a:pt x="59" y="104"/>
                  </a:cubicBezTo>
                  <a:cubicBezTo>
                    <a:pt x="58" y="105"/>
                    <a:pt x="57" y="106"/>
                    <a:pt x="56" y="107"/>
                  </a:cubicBezTo>
                  <a:cubicBezTo>
                    <a:pt x="55" y="108"/>
                    <a:pt x="54" y="109"/>
                    <a:pt x="53" y="110"/>
                  </a:cubicBezTo>
                  <a:cubicBezTo>
                    <a:pt x="52" y="110"/>
                    <a:pt x="51" y="111"/>
                    <a:pt x="50" y="111"/>
                  </a:cubicBezTo>
                  <a:cubicBezTo>
                    <a:pt x="50" y="111"/>
                    <a:pt x="49" y="111"/>
                    <a:pt x="49" y="112"/>
                  </a:cubicBezTo>
                  <a:cubicBezTo>
                    <a:pt x="48" y="112"/>
                    <a:pt x="47" y="112"/>
                    <a:pt x="46" y="113"/>
                  </a:cubicBezTo>
                  <a:cubicBezTo>
                    <a:pt x="46" y="113"/>
                    <a:pt x="46" y="113"/>
                    <a:pt x="45" y="114"/>
                  </a:cubicBezTo>
                  <a:cubicBezTo>
                    <a:pt x="45" y="114"/>
                    <a:pt x="44" y="114"/>
                    <a:pt x="44" y="114"/>
                  </a:cubicBezTo>
                  <a:cubicBezTo>
                    <a:pt x="43" y="115"/>
                    <a:pt x="42" y="115"/>
                    <a:pt x="42" y="115"/>
                  </a:cubicBezTo>
                  <a:cubicBezTo>
                    <a:pt x="41" y="116"/>
                    <a:pt x="41" y="116"/>
                    <a:pt x="41" y="116"/>
                  </a:cubicBezTo>
                  <a:cubicBezTo>
                    <a:pt x="40" y="116"/>
                    <a:pt x="40" y="116"/>
                    <a:pt x="40" y="116"/>
                  </a:cubicBezTo>
                  <a:cubicBezTo>
                    <a:pt x="40" y="116"/>
                    <a:pt x="39" y="116"/>
                    <a:pt x="39" y="116"/>
                  </a:cubicBezTo>
                  <a:cubicBezTo>
                    <a:pt x="38" y="116"/>
                    <a:pt x="38" y="116"/>
                    <a:pt x="38" y="116"/>
                  </a:cubicBezTo>
                  <a:cubicBezTo>
                    <a:pt x="38" y="115"/>
                    <a:pt x="36" y="115"/>
                    <a:pt x="35" y="115"/>
                  </a:cubicBezTo>
                  <a:cubicBezTo>
                    <a:pt x="34" y="114"/>
                    <a:pt x="32" y="114"/>
                    <a:pt x="32" y="114"/>
                  </a:cubicBezTo>
                  <a:cubicBezTo>
                    <a:pt x="30" y="113"/>
                    <a:pt x="30" y="113"/>
                    <a:pt x="30" y="113"/>
                  </a:cubicBezTo>
                  <a:cubicBezTo>
                    <a:pt x="29" y="115"/>
                    <a:pt x="29" y="115"/>
                    <a:pt x="29" y="115"/>
                  </a:cubicBezTo>
                  <a:cubicBezTo>
                    <a:pt x="28" y="117"/>
                    <a:pt x="27" y="119"/>
                    <a:pt x="25" y="121"/>
                  </a:cubicBezTo>
                  <a:cubicBezTo>
                    <a:pt x="24" y="123"/>
                    <a:pt x="21" y="126"/>
                    <a:pt x="20" y="130"/>
                  </a:cubicBezTo>
                  <a:cubicBezTo>
                    <a:pt x="19" y="134"/>
                    <a:pt x="18" y="137"/>
                    <a:pt x="15" y="141"/>
                  </a:cubicBezTo>
                  <a:cubicBezTo>
                    <a:pt x="14" y="143"/>
                    <a:pt x="13" y="145"/>
                    <a:pt x="12" y="147"/>
                  </a:cubicBezTo>
                  <a:cubicBezTo>
                    <a:pt x="12" y="148"/>
                    <a:pt x="11" y="150"/>
                    <a:pt x="11" y="151"/>
                  </a:cubicBezTo>
                  <a:cubicBezTo>
                    <a:pt x="10" y="153"/>
                    <a:pt x="8" y="155"/>
                    <a:pt x="6" y="156"/>
                  </a:cubicBezTo>
                  <a:cubicBezTo>
                    <a:pt x="2" y="160"/>
                    <a:pt x="0" y="162"/>
                    <a:pt x="1" y="164"/>
                  </a:cubicBezTo>
                  <a:cubicBezTo>
                    <a:pt x="1" y="166"/>
                    <a:pt x="3" y="167"/>
                    <a:pt x="6" y="167"/>
                  </a:cubicBezTo>
                  <a:cubicBezTo>
                    <a:pt x="6" y="172"/>
                    <a:pt x="6" y="176"/>
                    <a:pt x="5" y="180"/>
                  </a:cubicBezTo>
                  <a:cubicBezTo>
                    <a:pt x="5" y="181"/>
                    <a:pt x="5" y="181"/>
                    <a:pt x="5" y="181"/>
                  </a:cubicBezTo>
                  <a:cubicBezTo>
                    <a:pt x="4" y="184"/>
                    <a:pt x="4" y="187"/>
                    <a:pt x="5" y="190"/>
                  </a:cubicBezTo>
                  <a:cubicBezTo>
                    <a:pt x="6" y="191"/>
                    <a:pt x="6" y="191"/>
                    <a:pt x="6" y="191"/>
                  </a:cubicBezTo>
                  <a:cubicBezTo>
                    <a:pt x="7" y="192"/>
                    <a:pt x="7" y="192"/>
                    <a:pt x="8" y="194"/>
                  </a:cubicBezTo>
                  <a:cubicBezTo>
                    <a:pt x="8" y="195"/>
                    <a:pt x="8" y="197"/>
                    <a:pt x="8" y="198"/>
                  </a:cubicBezTo>
                  <a:cubicBezTo>
                    <a:pt x="8" y="201"/>
                    <a:pt x="8" y="201"/>
                    <a:pt x="8" y="201"/>
                  </a:cubicBezTo>
                  <a:cubicBezTo>
                    <a:pt x="8" y="205"/>
                    <a:pt x="9" y="209"/>
                    <a:pt x="11" y="212"/>
                  </a:cubicBezTo>
                  <a:cubicBezTo>
                    <a:pt x="12" y="214"/>
                    <a:pt x="13" y="215"/>
                    <a:pt x="15" y="216"/>
                  </a:cubicBezTo>
                  <a:cubicBezTo>
                    <a:pt x="17" y="217"/>
                    <a:pt x="18" y="218"/>
                    <a:pt x="19" y="221"/>
                  </a:cubicBezTo>
                  <a:cubicBezTo>
                    <a:pt x="20" y="224"/>
                    <a:pt x="20" y="226"/>
                    <a:pt x="20" y="229"/>
                  </a:cubicBezTo>
                  <a:cubicBezTo>
                    <a:pt x="20" y="232"/>
                    <a:pt x="19" y="236"/>
                    <a:pt x="21" y="239"/>
                  </a:cubicBezTo>
                  <a:cubicBezTo>
                    <a:pt x="24" y="242"/>
                    <a:pt x="26" y="245"/>
                    <a:pt x="29" y="248"/>
                  </a:cubicBezTo>
                  <a:cubicBezTo>
                    <a:pt x="31" y="250"/>
                    <a:pt x="33" y="251"/>
                    <a:pt x="34" y="253"/>
                  </a:cubicBezTo>
                  <a:cubicBezTo>
                    <a:pt x="36" y="255"/>
                    <a:pt x="38" y="256"/>
                    <a:pt x="40" y="258"/>
                  </a:cubicBezTo>
                  <a:cubicBezTo>
                    <a:pt x="43" y="260"/>
                    <a:pt x="46" y="262"/>
                    <a:pt x="48" y="265"/>
                  </a:cubicBezTo>
                  <a:cubicBezTo>
                    <a:pt x="50" y="269"/>
                    <a:pt x="49" y="273"/>
                    <a:pt x="49" y="278"/>
                  </a:cubicBezTo>
                  <a:cubicBezTo>
                    <a:pt x="49" y="280"/>
                    <a:pt x="48" y="282"/>
                    <a:pt x="48" y="284"/>
                  </a:cubicBezTo>
                  <a:cubicBezTo>
                    <a:pt x="48" y="286"/>
                    <a:pt x="49" y="287"/>
                    <a:pt x="49" y="288"/>
                  </a:cubicBezTo>
                  <a:cubicBezTo>
                    <a:pt x="50" y="294"/>
                    <a:pt x="50" y="294"/>
                    <a:pt x="50" y="294"/>
                  </a:cubicBezTo>
                  <a:cubicBezTo>
                    <a:pt x="53" y="289"/>
                    <a:pt x="53" y="289"/>
                    <a:pt x="53" y="289"/>
                  </a:cubicBezTo>
                  <a:cubicBezTo>
                    <a:pt x="53" y="288"/>
                    <a:pt x="54" y="287"/>
                    <a:pt x="54" y="286"/>
                  </a:cubicBezTo>
                  <a:cubicBezTo>
                    <a:pt x="54" y="285"/>
                    <a:pt x="55" y="284"/>
                    <a:pt x="55" y="284"/>
                  </a:cubicBezTo>
                  <a:cubicBezTo>
                    <a:pt x="57" y="281"/>
                    <a:pt x="58" y="277"/>
                    <a:pt x="59" y="274"/>
                  </a:cubicBezTo>
                  <a:cubicBezTo>
                    <a:pt x="60" y="271"/>
                    <a:pt x="61" y="268"/>
                    <a:pt x="61" y="265"/>
                  </a:cubicBezTo>
                  <a:cubicBezTo>
                    <a:pt x="62" y="261"/>
                    <a:pt x="63" y="257"/>
                    <a:pt x="65" y="253"/>
                  </a:cubicBezTo>
                  <a:cubicBezTo>
                    <a:pt x="68" y="246"/>
                    <a:pt x="70" y="246"/>
                    <a:pt x="75" y="246"/>
                  </a:cubicBezTo>
                  <a:cubicBezTo>
                    <a:pt x="77" y="246"/>
                    <a:pt x="79" y="246"/>
                    <a:pt x="82" y="245"/>
                  </a:cubicBezTo>
                  <a:cubicBezTo>
                    <a:pt x="83" y="245"/>
                    <a:pt x="85" y="244"/>
                    <a:pt x="86" y="243"/>
                  </a:cubicBezTo>
                  <a:cubicBezTo>
                    <a:pt x="88" y="242"/>
                    <a:pt x="90" y="241"/>
                    <a:pt x="92" y="241"/>
                  </a:cubicBezTo>
                  <a:cubicBezTo>
                    <a:pt x="93" y="241"/>
                    <a:pt x="96" y="243"/>
                    <a:pt x="98" y="244"/>
                  </a:cubicBezTo>
                  <a:cubicBezTo>
                    <a:pt x="99" y="244"/>
                    <a:pt x="100" y="245"/>
                    <a:pt x="101" y="245"/>
                  </a:cubicBezTo>
                  <a:cubicBezTo>
                    <a:pt x="103" y="246"/>
                    <a:pt x="106" y="247"/>
                    <a:pt x="108" y="247"/>
                  </a:cubicBezTo>
                  <a:cubicBezTo>
                    <a:pt x="110" y="247"/>
                    <a:pt x="111" y="246"/>
                    <a:pt x="112" y="246"/>
                  </a:cubicBezTo>
                  <a:cubicBezTo>
                    <a:pt x="114" y="246"/>
                    <a:pt x="115" y="246"/>
                    <a:pt x="116" y="246"/>
                  </a:cubicBezTo>
                  <a:cubicBezTo>
                    <a:pt x="117" y="246"/>
                    <a:pt x="118" y="246"/>
                    <a:pt x="118" y="246"/>
                  </a:cubicBezTo>
                  <a:cubicBezTo>
                    <a:pt x="120" y="246"/>
                    <a:pt x="120" y="246"/>
                    <a:pt x="120" y="246"/>
                  </a:cubicBezTo>
                  <a:cubicBezTo>
                    <a:pt x="120" y="245"/>
                    <a:pt x="120" y="245"/>
                    <a:pt x="120" y="245"/>
                  </a:cubicBezTo>
                  <a:cubicBezTo>
                    <a:pt x="121" y="240"/>
                    <a:pt x="122" y="237"/>
                    <a:pt x="122" y="233"/>
                  </a:cubicBezTo>
                  <a:cubicBezTo>
                    <a:pt x="122" y="232"/>
                    <a:pt x="122" y="232"/>
                    <a:pt x="122" y="232"/>
                  </a:cubicBezTo>
                  <a:cubicBezTo>
                    <a:pt x="122" y="228"/>
                    <a:pt x="122" y="225"/>
                    <a:pt x="124" y="221"/>
                  </a:cubicBezTo>
                  <a:cubicBezTo>
                    <a:pt x="125" y="219"/>
                    <a:pt x="126" y="217"/>
                    <a:pt x="127" y="215"/>
                  </a:cubicBezTo>
                  <a:cubicBezTo>
                    <a:pt x="128" y="214"/>
                    <a:pt x="129" y="213"/>
                    <a:pt x="129" y="212"/>
                  </a:cubicBezTo>
                  <a:cubicBezTo>
                    <a:pt x="130" y="210"/>
                    <a:pt x="130" y="210"/>
                    <a:pt x="130" y="210"/>
                  </a:cubicBezTo>
                  <a:cubicBezTo>
                    <a:pt x="132" y="207"/>
                    <a:pt x="134" y="204"/>
                    <a:pt x="136" y="202"/>
                  </a:cubicBezTo>
                  <a:cubicBezTo>
                    <a:pt x="139" y="198"/>
                    <a:pt x="144" y="194"/>
                    <a:pt x="150" y="194"/>
                  </a:cubicBezTo>
                  <a:cubicBezTo>
                    <a:pt x="152" y="194"/>
                    <a:pt x="154" y="195"/>
                    <a:pt x="156" y="196"/>
                  </a:cubicBezTo>
                  <a:cubicBezTo>
                    <a:pt x="163" y="199"/>
                    <a:pt x="169" y="203"/>
                    <a:pt x="173" y="209"/>
                  </a:cubicBezTo>
                  <a:cubicBezTo>
                    <a:pt x="173" y="210"/>
                    <a:pt x="174" y="211"/>
                    <a:pt x="174" y="211"/>
                  </a:cubicBezTo>
                  <a:cubicBezTo>
                    <a:pt x="176" y="214"/>
                    <a:pt x="177" y="216"/>
                    <a:pt x="180" y="217"/>
                  </a:cubicBezTo>
                  <a:cubicBezTo>
                    <a:pt x="181" y="217"/>
                    <a:pt x="182" y="217"/>
                    <a:pt x="183" y="217"/>
                  </a:cubicBezTo>
                  <a:cubicBezTo>
                    <a:pt x="185" y="217"/>
                    <a:pt x="185" y="217"/>
                    <a:pt x="185" y="217"/>
                  </a:cubicBezTo>
                  <a:cubicBezTo>
                    <a:pt x="188" y="217"/>
                    <a:pt x="190" y="217"/>
                    <a:pt x="192" y="218"/>
                  </a:cubicBezTo>
                  <a:cubicBezTo>
                    <a:pt x="193" y="219"/>
                    <a:pt x="193" y="219"/>
                    <a:pt x="193" y="219"/>
                  </a:cubicBezTo>
                  <a:cubicBezTo>
                    <a:pt x="196" y="221"/>
                    <a:pt x="198" y="222"/>
                    <a:pt x="202" y="223"/>
                  </a:cubicBezTo>
                  <a:cubicBezTo>
                    <a:pt x="203" y="223"/>
                    <a:pt x="204" y="223"/>
                    <a:pt x="206" y="223"/>
                  </a:cubicBezTo>
                  <a:cubicBezTo>
                    <a:pt x="209" y="223"/>
                    <a:pt x="209" y="223"/>
                    <a:pt x="209" y="223"/>
                  </a:cubicBezTo>
                  <a:cubicBezTo>
                    <a:pt x="211" y="223"/>
                    <a:pt x="212" y="223"/>
                    <a:pt x="213" y="223"/>
                  </a:cubicBezTo>
                  <a:cubicBezTo>
                    <a:pt x="216" y="223"/>
                    <a:pt x="218" y="224"/>
                    <a:pt x="220" y="225"/>
                  </a:cubicBezTo>
                  <a:cubicBezTo>
                    <a:pt x="223" y="225"/>
                    <a:pt x="226" y="226"/>
                    <a:pt x="229" y="226"/>
                  </a:cubicBezTo>
                  <a:cubicBezTo>
                    <a:pt x="232" y="226"/>
                    <a:pt x="234" y="225"/>
                    <a:pt x="236" y="223"/>
                  </a:cubicBezTo>
                  <a:cubicBezTo>
                    <a:pt x="237" y="221"/>
                    <a:pt x="238" y="219"/>
                    <a:pt x="239" y="216"/>
                  </a:cubicBezTo>
                  <a:cubicBezTo>
                    <a:pt x="240" y="212"/>
                    <a:pt x="242" y="207"/>
                    <a:pt x="245" y="206"/>
                  </a:cubicBezTo>
                  <a:cubicBezTo>
                    <a:pt x="246" y="205"/>
                    <a:pt x="247" y="205"/>
                    <a:pt x="247" y="205"/>
                  </a:cubicBezTo>
                  <a:cubicBezTo>
                    <a:pt x="248" y="205"/>
                    <a:pt x="249" y="206"/>
                    <a:pt x="250" y="206"/>
                  </a:cubicBezTo>
                  <a:cubicBezTo>
                    <a:pt x="252" y="207"/>
                    <a:pt x="253" y="207"/>
                    <a:pt x="254" y="208"/>
                  </a:cubicBezTo>
                  <a:cubicBezTo>
                    <a:pt x="256" y="210"/>
                    <a:pt x="257" y="211"/>
                    <a:pt x="260" y="211"/>
                  </a:cubicBezTo>
                  <a:cubicBezTo>
                    <a:pt x="260" y="211"/>
                    <a:pt x="261" y="211"/>
                    <a:pt x="261" y="211"/>
                  </a:cubicBezTo>
                  <a:cubicBezTo>
                    <a:pt x="264" y="211"/>
                    <a:pt x="266" y="209"/>
                    <a:pt x="269" y="208"/>
                  </a:cubicBezTo>
                  <a:cubicBezTo>
                    <a:pt x="270" y="207"/>
                    <a:pt x="272" y="206"/>
                    <a:pt x="273" y="205"/>
                  </a:cubicBezTo>
                  <a:cubicBezTo>
                    <a:pt x="278" y="203"/>
                    <a:pt x="282" y="201"/>
                    <a:pt x="285" y="199"/>
                  </a:cubicBezTo>
                  <a:cubicBezTo>
                    <a:pt x="287" y="197"/>
                    <a:pt x="288" y="197"/>
                    <a:pt x="290" y="197"/>
                  </a:cubicBezTo>
                  <a:cubicBezTo>
                    <a:pt x="291" y="197"/>
                    <a:pt x="293" y="198"/>
                    <a:pt x="295" y="198"/>
                  </a:cubicBezTo>
                  <a:cubicBezTo>
                    <a:pt x="295" y="199"/>
                    <a:pt x="295" y="199"/>
                    <a:pt x="295" y="199"/>
                  </a:cubicBezTo>
                  <a:cubicBezTo>
                    <a:pt x="298" y="199"/>
                    <a:pt x="299" y="200"/>
                    <a:pt x="301" y="200"/>
                  </a:cubicBezTo>
                  <a:cubicBezTo>
                    <a:pt x="303" y="200"/>
                    <a:pt x="304" y="200"/>
                    <a:pt x="307" y="199"/>
                  </a:cubicBezTo>
                  <a:cubicBezTo>
                    <a:pt x="308" y="199"/>
                    <a:pt x="309" y="199"/>
                    <a:pt x="310" y="199"/>
                  </a:cubicBezTo>
                  <a:cubicBezTo>
                    <a:pt x="312" y="198"/>
                    <a:pt x="313" y="198"/>
                    <a:pt x="315" y="198"/>
                  </a:cubicBezTo>
                  <a:cubicBezTo>
                    <a:pt x="317" y="197"/>
                    <a:pt x="317" y="194"/>
                    <a:pt x="318" y="192"/>
                  </a:cubicBezTo>
                  <a:cubicBezTo>
                    <a:pt x="318" y="189"/>
                    <a:pt x="319" y="186"/>
                    <a:pt x="322" y="186"/>
                  </a:cubicBezTo>
                  <a:cubicBezTo>
                    <a:pt x="323" y="186"/>
                    <a:pt x="323" y="186"/>
                    <a:pt x="323" y="186"/>
                  </a:cubicBezTo>
                  <a:cubicBezTo>
                    <a:pt x="325" y="186"/>
                    <a:pt x="326" y="188"/>
                    <a:pt x="328" y="190"/>
                  </a:cubicBezTo>
                  <a:cubicBezTo>
                    <a:pt x="329" y="192"/>
                    <a:pt x="330" y="193"/>
                    <a:pt x="332" y="193"/>
                  </a:cubicBezTo>
                  <a:cubicBezTo>
                    <a:pt x="333" y="193"/>
                    <a:pt x="333" y="193"/>
                    <a:pt x="334" y="193"/>
                  </a:cubicBezTo>
                  <a:cubicBezTo>
                    <a:pt x="335" y="192"/>
                    <a:pt x="335" y="192"/>
                    <a:pt x="336" y="191"/>
                  </a:cubicBezTo>
                  <a:cubicBezTo>
                    <a:pt x="337" y="190"/>
                    <a:pt x="338" y="190"/>
                    <a:pt x="340" y="190"/>
                  </a:cubicBezTo>
                  <a:cubicBezTo>
                    <a:pt x="340" y="190"/>
                    <a:pt x="340" y="190"/>
                    <a:pt x="340" y="190"/>
                  </a:cubicBezTo>
                  <a:cubicBezTo>
                    <a:pt x="342" y="190"/>
                    <a:pt x="343" y="191"/>
                    <a:pt x="345" y="192"/>
                  </a:cubicBezTo>
                  <a:cubicBezTo>
                    <a:pt x="346" y="193"/>
                    <a:pt x="346" y="193"/>
                    <a:pt x="346" y="193"/>
                  </a:cubicBezTo>
                  <a:cubicBezTo>
                    <a:pt x="348" y="196"/>
                    <a:pt x="350" y="196"/>
                    <a:pt x="353" y="196"/>
                  </a:cubicBezTo>
                  <a:cubicBezTo>
                    <a:pt x="353" y="196"/>
                    <a:pt x="353" y="196"/>
                    <a:pt x="353" y="196"/>
                  </a:cubicBezTo>
                  <a:cubicBezTo>
                    <a:pt x="354" y="196"/>
                    <a:pt x="354" y="196"/>
                    <a:pt x="355" y="196"/>
                  </a:cubicBezTo>
                  <a:cubicBezTo>
                    <a:pt x="356" y="196"/>
                    <a:pt x="356" y="196"/>
                    <a:pt x="357" y="196"/>
                  </a:cubicBezTo>
                  <a:cubicBezTo>
                    <a:pt x="357" y="196"/>
                    <a:pt x="357" y="196"/>
                    <a:pt x="357" y="196"/>
                  </a:cubicBezTo>
                  <a:cubicBezTo>
                    <a:pt x="358" y="196"/>
                    <a:pt x="359" y="196"/>
                    <a:pt x="360" y="196"/>
                  </a:cubicBezTo>
                  <a:cubicBezTo>
                    <a:pt x="362" y="197"/>
                    <a:pt x="362" y="197"/>
                    <a:pt x="362" y="197"/>
                  </a:cubicBezTo>
                  <a:cubicBezTo>
                    <a:pt x="363" y="196"/>
                    <a:pt x="363" y="196"/>
                    <a:pt x="363" y="196"/>
                  </a:cubicBezTo>
                  <a:cubicBezTo>
                    <a:pt x="364" y="194"/>
                    <a:pt x="365" y="193"/>
                    <a:pt x="367" y="193"/>
                  </a:cubicBezTo>
                  <a:cubicBezTo>
                    <a:pt x="368" y="193"/>
                    <a:pt x="369" y="194"/>
                    <a:pt x="370" y="194"/>
                  </a:cubicBezTo>
                  <a:cubicBezTo>
                    <a:pt x="371" y="194"/>
                    <a:pt x="372" y="194"/>
                    <a:pt x="373" y="194"/>
                  </a:cubicBezTo>
                  <a:cubicBezTo>
                    <a:pt x="376" y="194"/>
                    <a:pt x="376" y="194"/>
                    <a:pt x="376" y="194"/>
                  </a:cubicBezTo>
                  <a:lnTo>
                    <a:pt x="375" y="191"/>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5" name="Freeform 36"/>
            <p:cNvSpPr>
              <a:spLocks/>
            </p:cNvSpPr>
            <p:nvPr/>
          </p:nvSpPr>
          <p:spPr bwMode="auto">
            <a:xfrm>
              <a:off x="3666235" y="2590519"/>
              <a:ext cx="121646" cy="104790"/>
            </a:xfrm>
            <a:custGeom>
              <a:avLst/>
              <a:gdLst>
                <a:gd name="T0" fmla="*/ 59 w 60"/>
                <a:gd name="T1" fmla="*/ 23 h 56"/>
                <a:gd name="T2" fmla="*/ 59 w 60"/>
                <a:gd name="T3" fmla="*/ 21 h 56"/>
                <a:gd name="T4" fmla="*/ 55 w 60"/>
                <a:gd name="T5" fmla="*/ 10 h 56"/>
                <a:gd name="T6" fmla="*/ 53 w 60"/>
                <a:gd name="T7" fmla="*/ 8 h 56"/>
                <a:gd name="T8" fmla="*/ 51 w 60"/>
                <a:gd name="T9" fmla="*/ 5 h 56"/>
                <a:gd name="T10" fmla="*/ 50 w 60"/>
                <a:gd name="T11" fmla="*/ 3 h 56"/>
                <a:gd name="T12" fmla="*/ 49 w 60"/>
                <a:gd name="T13" fmla="*/ 2 h 56"/>
                <a:gd name="T14" fmla="*/ 49 w 60"/>
                <a:gd name="T15" fmla="*/ 0 h 56"/>
                <a:gd name="T16" fmla="*/ 47 w 60"/>
                <a:gd name="T17" fmla="*/ 0 h 56"/>
                <a:gd name="T18" fmla="*/ 46 w 60"/>
                <a:gd name="T19" fmla="*/ 1 h 56"/>
                <a:gd name="T20" fmla="*/ 42 w 60"/>
                <a:gd name="T21" fmla="*/ 5 h 56"/>
                <a:gd name="T22" fmla="*/ 40 w 60"/>
                <a:gd name="T23" fmla="*/ 8 h 56"/>
                <a:gd name="T24" fmla="*/ 33 w 60"/>
                <a:gd name="T25" fmla="*/ 12 h 56"/>
                <a:gd name="T26" fmla="*/ 33 w 60"/>
                <a:gd name="T27" fmla="*/ 12 h 56"/>
                <a:gd name="T28" fmla="*/ 31 w 60"/>
                <a:gd name="T29" fmla="*/ 11 h 56"/>
                <a:gd name="T30" fmla="*/ 31 w 60"/>
                <a:gd name="T31" fmla="*/ 9 h 56"/>
                <a:gd name="T32" fmla="*/ 30 w 60"/>
                <a:gd name="T33" fmla="*/ 7 h 56"/>
                <a:gd name="T34" fmla="*/ 28 w 60"/>
                <a:gd name="T35" fmla="*/ 7 h 56"/>
                <a:gd name="T36" fmla="*/ 25 w 60"/>
                <a:gd name="T37" fmla="*/ 8 h 56"/>
                <a:gd name="T38" fmla="*/ 24 w 60"/>
                <a:gd name="T39" fmla="*/ 8 h 56"/>
                <a:gd name="T40" fmla="*/ 24 w 60"/>
                <a:gd name="T41" fmla="*/ 8 h 56"/>
                <a:gd name="T42" fmla="*/ 23 w 60"/>
                <a:gd name="T43" fmla="*/ 8 h 56"/>
                <a:gd name="T44" fmla="*/ 9 w 60"/>
                <a:gd name="T45" fmla="*/ 22 h 56"/>
                <a:gd name="T46" fmla="*/ 9 w 60"/>
                <a:gd name="T47" fmla="*/ 29 h 56"/>
                <a:gd name="T48" fmla="*/ 6 w 60"/>
                <a:gd name="T49" fmla="*/ 39 h 56"/>
                <a:gd name="T50" fmla="*/ 2 w 60"/>
                <a:gd name="T51" fmla="*/ 51 h 56"/>
                <a:gd name="T52" fmla="*/ 3 w 60"/>
                <a:gd name="T53" fmla="*/ 54 h 56"/>
                <a:gd name="T54" fmla="*/ 5 w 60"/>
                <a:gd name="T55" fmla="*/ 51 h 56"/>
                <a:gd name="T56" fmla="*/ 10 w 60"/>
                <a:gd name="T57" fmla="*/ 49 h 56"/>
                <a:gd name="T58" fmla="*/ 11 w 60"/>
                <a:gd name="T59" fmla="*/ 49 h 56"/>
                <a:gd name="T60" fmla="*/ 15 w 60"/>
                <a:gd name="T61" fmla="*/ 52 h 56"/>
                <a:gd name="T62" fmla="*/ 17 w 60"/>
                <a:gd name="T63" fmla="*/ 55 h 56"/>
                <a:gd name="T64" fmla="*/ 21 w 60"/>
                <a:gd name="T65" fmla="*/ 56 h 56"/>
                <a:gd name="T66" fmla="*/ 28 w 60"/>
                <a:gd name="T67" fmla="*/ 55 h 56"/>
                <a:gd name="T68" fmla="*/ 32 w 60"/>
                <a:gd name="T69" fmla="*/ 48 h 56"/>
                <a:gd name="T70" fmla="*/ 33 w 60"/>
                <a:gd name="T71" fmla="*/ 46 h 56"/>
                <a:gd name="T72" fmla="*/ 36 w 60"/>
                <a:gd name="T73" fmla="*/ 43 h 56"/>
                <a:gd name="T74" fmla="*/ 38 w 60"/>
                <a:gd name="T75" fmla="*/ 43 h 56"/>
                <a:gd name="T76" fmla="*/ 41 w 60"/>
                <a:gd name="T77" fmla="*/ 42 h 56"/>
                <a:gd name="T78" fmla="*/ 46 w 60"/>
                <a:gd name="T79" fmla="*/ 40 h 56"/>
                <a:gd name="T80" fmla="*/ 46 w 60"/>
                <a:gd name="T81" fmla="*/ 40 h 56"/>
                <a:gd name="T82" fmla="*/ 49 w 60"/>
                <a:gd name="T83" fmla="*/ 42 h 56"/>
                <a:gd name="T84" fmla="*/ 50 w 60"/>
                <a:gd name="T85" fmla="*/ 43 h 56"/>
                <a:gd name="T86" fmla="*/ 51 w 60"/>
                <a:gd name="T87" fmla="*/ 43 h 56"/>
                <a:gd name="T88" fmla="*/ 51 w 60"/>
                <a:gd name="T89" fmla="*/ 43 h 56"/>
                <a:gd name="T90" fmla="*/ 52 w 60"/>
                <a:gd name="T91" fmla="*/ 43 h 56"/>
                <a:gd name="T92" fmla="*/ 53 w 60"/>
                <a:gd name="T93" fmla="*/ 43 h 56"/>
                <a:gd name="T94" fmla="*/ 55 w 60"/>
                <a:gd name="T95" fmla="*/ 43 h 56"/>
                <a:gd name="T96" fmla="*/ 56 w 60"/>
                <a:gd name="T97" fmla="*/ 43 h 56"/>
                <a:gd name="T98" fmla="*/ 56 w 60"/>
                <a:gd name="T99" fmla="*/ 43 h 56"/>
                <a:gd name="T100" fmla="*/ 59 w 60"/>
                <a:gd name="T101" fmla="*/ 2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0" h="56">
                  <a:moveTo>
                    <a:pt x="59" y="23"/>
                  </a:moveTo>
                  <a:cubicBezTo>
                    <a:pt x="59" y="22"/>
                    <a:pt x="59" y="22"/>
                    <a:pt x="59" y="21"/>
                  </a:cubicBezTo>
                  <a:cubicBezTo>
                    <a:pt x="58" y="18"/>
                    <a:pt x="57" y="13"/>
                    <a:pt x="55" y="10"/>
                  </a:cubicBezTo>
                  <a:cubicBezTo>
                    <a:pt x="54" y="9"/>
                    <a:pt x="54" y="9"/>
                    <a:pt x="53" y="8"/>
                  </a:cubicBezTo>
                  <a:cubicBezTo>
                    <a:pt x="52" y="7"/>
                    <a:pt x="51" y="6"/>
                    <a:pt x="51" y="5"/>
                  </a:cubicBezTo>
                  <a:cubicBezTo>
                    <a:pt x="50" y="5"/>
                    <a:pt x="50" y="4"/>
                    <a:pt x="50" y="3"/>
                  </a:cubicBezTo>
                  <a:cubicBezTo>
                    <a:pt x="50" y="3"/>
                    <a:pt x="50" y="2"/>
                    <a:pt x="49" y="2"/>
                  </a:cubicBezTo>
                  <a:cubicBezTo>
                    <a:pt x="49" y="0"/>
                    <a:pt x="49" y="0"/>
                    <a:pt x="49" y="0"/>
                  </a:cubicBezTo>
                  <a:cubicBezTo>
                    <a:pt x="47" y="0"/>
                    <a:pt x="47" y="0"/>
                    <a:pt x="47" y="0"/>
                  </a:cubicBezTo>
                  <a:cubicBezTo>
                    <a:pt x="47" y="0"/>
                    <a:pt x="46" y="0"/>
                    <a:pt x="46" y="1"/>
                  </a:cubicBezTo>
                  <a:cubicBezTo>
                    <a:pt x="44" y="1"/>
                    <a:pt x="43" y="3"/>
                    <a:pt x="42" y="5"/>
                  </a:cubicBezTo>
                  <a:cubicBezTo>
                    <a:pt x="41" y="6"/>
                    <a:pt x="40" y="7"/>
                    <a:pt x="40" y="8"/>
                  </a:cubicBezTo>
                  <a:cubicBezTo>
                    <a:pt x="38" y="10"/>
                    <a:pt x="36" y="12"/>
                    <a:pt x="33" y="12"/>
                  </a:cubicBezTo>
                  <a:cubicBezTo>
                    <a:pt x="33" y="12"/>
                    <a:pt x="33" y="12"/>
                    <a:pt x="33" y="12"/>
                  </a:cubicBezTo>
                  <a:cubicBezTo>
                    <a:pt x="33" y="12"/>
                    <a:pt x="32" y="11"/>
                    <a:pt x="31" y="11"/>
                  </a:cubicBezTo>
                  <a:cubicBezTo>
                    <a:pt x="31" y="10"/>
                    <a:pt x="31" y="9"/>
                    <a:pt x="31" y="9"/>
                  </a:cubicBezTo>
                  <a:cubicBezTo>
                    <a:pt x="30" y="7"/>
                    <a:pt x="30" y="7"/>
                    <a:pt x="30" y="7"/>
                  </a:cubicBezTo>
                  <a:cubicBezTo>
                    <a:pt x="28" y="7"/>
                    <a:pt x="28" y="7"/>
                    <a:pt x="28" y="7"/>
                  </a:cubicBezTo>
                  <a:cubicBezTo>
                    <a:pt x="27" y="7"/>
                    <a:pt x="26" y="8"/>
                    <a:pt x="25" y="8"/>
                  </a:cubicBezTo>
                  <a:cubicBezTo>
                    <a:pt x="25" y="8"/>
                    <a:pt x="24" y="8"/>
                    <a:pt x="24" y="8"/>
                  </a:cubicBezTo>
                  <a:cubicBezTo>
                    <a:pt x="24" y="8"/>
                    <a:pt x="24" y="8"/>
                    <a:pt x="24" y="8"/>
                  </a:cubicBezTo>
                  <a:cubicBezTo>
                    <a:pt x="23" y="8"/>
                    <a:pt x="23" y="8"/>
                    <a:pt x="23" y="8"/>
                  </a:cubicBezTo>
                  <a:cubicBezTo>
                    <a:pt x="20" y="10"/>
                    <a:pt x="10" y="14"/>
                    <a:pt x="9" y="22"/>
                  </a:cubicBezTo>
                  <a:cubicBezTo>
                    <a:pt x="8" y="24"/>
                    <a:pt x="9" y="27"/>
                    <a:pt x="9" y="29"/>
                  </a:cubicBezTo>
                  <a:cubicBezTo>
                    <a:pt x="10" y="34"/>
                    <a:pt x="10" y="37"/>
                    <a:pt x="6" y="39"/>
                  </a:cubicBezTo>
                  <a:cubicBezTo>
                    <a:pt x="2" y="42"/>
                    <a:pt x="0" y="45"/>
                    <a:pt x="2" y="51"/>
                  </a:cubicBezTo>
                  <a:cubicBezTo>
                    <a:pt x="3" y="54"/>
                    <a:pt x="3" y="54"/>
                    <a:pt x="3" y="54"/>
                  </a:cubicBezTo>
                  <a:cubicBezTo>
                    <a:pt x="5" y="51"/>
                    <a:pt x="5" y="51"/>
                    <a:pt x="5" y="51"/>
                  </a:cubicBezTo>
                  <a:cubicBezTo>
                    <a:pt x="7" y="50"/>
                    <a:pt x="9" y="49"/>
                    <a:pt x="10" y="49"/>
                  </a:cubicBezTo>
                  <a:cubicBezTo>
                    <a:pt x="10" y="49"/>
                    <a:pt x="10" y="49"/>
                    <a:pt x="11" y="49"/>
                  </a:cubicBezTo>
                  <a:cubicBezTo>
                    <a:pt x="13" y="49"/>
                    <a:pt x="14" y="50"/>
                    <a:pt x="15" y="52"/>
                  </a:cubicBezTo>
                  <a:cubicBezTo>
                    <a:pt x="16" y="53"/>
                    <a:pt x="16" y="54"/>
                    <a:pt x="17" y="55"/>
                  </a:cubicBezTo>
                  <a:cubicBezTo>
                    <a:pt x="18" y="56"/>
                    <a:pt x="20" y="56"/>
                    <a:pt x="21" y="56"/>
                  </a:cubicBezTo>
                  <a:cubicBezTo>
                    <a:pt x="23" y="56"/>
                    <a:pt x="25" y="56"/>
                    <a:pt x="28" y="55"/>
                  </a:cubicBezTo>
                  <a:cubicBezTo>
                    <a:pt x="32" y="54"/>
                    <a:pt x="32" y="51"/>
                    <a:pt x="32" y="48"/>
                  </a:cubicBezTo>
                  <a:cubicBezTo>
                    <a:pt x="32" y="48"/>
                    <a:pt x="32" y="47"/>
                    <a:pt x="33" y="46"/>
                  </a:cubicBezTo>
                  <a:cubicBezTo>
                    <a:pt x="33" y="44"/>
                    <a:pt x="34" y="43"/>
                    <a:pt x="36" y="43"/>
                  </a:cubicBezTo>
                  <a:cubicBezTo>
                    <a:pt x="37" y="43"/>
                    <a:pt x="38" y="43"/>
                    <a:pt x="38" y="43"/>
                  </a:cubicBezTo>
                  <a:cubicBezTo>
                    <a:pt x="39" y="43"/>
                    <a:pt x="40" y="42"/>
                    <a:pt x="41" y="42"/>
                  </a:cubicBezTo>
                  <a:cubicBezTo>
                    <a:pt x="43" y="41"/>
                    <a:pt x="44" y="40"/>
                    <a:pt x="46" y="40"/>
                  </a:cubicBezTo>
                  <a:cubicBezTo>
                    <a:pt x="46" y="40"/>
                    <a:pt x="46" y="40"/>
                    <a:pt x="46" y="40"/>
                  </a:cubicBezTo>
                  <a:cubicBezTo>
                    <a:pt x="48" y="41"/>
                    <a:pt x="48" y="41"/>
                    <a:pt x="49" y="42"/>
                  </a:cubicBezTo>
                  <a:cubicBezTo>
                    <a:pt x="49" y="42"/>
                    <a:pt x="50" y="42"/>
                    <a:pt x="50" y="43"/>
                  </a:cubicBezTo>
                  <a:cubicBezTo>
                    <a:pt x="51" y="43"/>
                    <a:pt x="51" y="43"/>
                    <a:pt x="51" y="43"/>
                  </a:cubicBezTo>
                  <a:cubicBezTo>
                    <a:pt x="51" y="43"/>
                    <a:pt x="51" y="43"/>
                    <a:pt x="51" y="43"/>
                  </a:cubicBezTo>
                  <a:cubicBezTo>
                    <a:pt x="52" y="43"/>
                    <a:pt x="52" y="43"/>
                    <a:pt x="52" y="43"/>
                  </a:cubicBezTo>
                  <a:cubicBezTo>
                    <a:pt x="52" y="43"/>
                    <a:pt x="53" y="43"/>
                    <a:pt x="53" y="43"/>
                  </a:cubicBezTo>
                  <a:cubicBezTo>
                    <a:pt x="54" y="43"/>
                    <a:pt x="54" y="43"/>
                    <a:pt x="55" y="43"/>
                  </a:cubicBezTo>
                  <a:cubicBezTo>
                    <a:pt x="56" y="43"/>
                    <a:pt x="56" y="43"/>
                    <a:pt x="56" y="43"/>
                  </a:cubicBezTo>
                  <a:cubicBezTo>
                    <a:pt x="56" y="43"/>
                    <a:pt x="56" y="43"/>
                    <a:pt x="56" y="43"/>
                  </a:cubicBezTo>
                  <a:cubicBezTo>
                    <a:pt x="60" y="42"/>
                    <a:pt x="60" y="36"/>
                    <a:pt x="59" y="23"/>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6" name="Freeform 37"/>
            <p:cNvSpPr>
              <a:spLocks noEditPoints="1"/>
            </p:cNvSpPr>
            <p:nvPr/>
          </p:nvSpPr>
          <p:spPr bwMode="auto">
            <a:xfrm>
              <a:off x="2409594" y="226586"/>
              <a:ext cx="233249" cy="443815"/>
            </a:xfrm>
            <a:custGeom>
              <a:avLst/>
              <a:gdLst>
                <a:gd name="T0" fmla="*/ 111 w 115"/>
                <a:gd name="T1" fmla="*/ 156 h 238"/>
                <a:gd name="T2" fmla="*/ 110 w 115"/>
                <a:gd name="T3" fmla="*/ 136 h 238"/>
                <a:gd name="T4" fmla="*/ 107 w 115"/>
                <a:gd name="T5" fmla="*/ 134 h 238"/>
                <a:gd name="T6" fmla="*/ 102 w 115"/>
                <a:gd name="T7" fmla="*/ 128 h 238"/>
                <a:gd name="T8" fmla="*/ 98 w 115"/>
                <a:gd name="T9" fmla="*/ 122 h 238"/>
                <a:gd name="T10" fmla="*/ 102 w 115"/>
                <a:gd name="T11" fmla="*/ 121 h 238"/>
                <a:gd name="T12" fmla="*/ 94 w 115"/>
                <a:gd name="T13" fmla="*/ 114 h 238"/>
                <a:gd name="T14" fmla="*/ 90 w 115"/>
                <a:gd name="T15" fmla="*/ 113 h 238"/>
                <a:gd name="T16" fmla="*/ 85 w 115"/>
                <a:gd name="T17" fmla="*/ 120 h 238"/>
                <a:gd name="T18" fmla="*/ 79 w 115"/>
                <a:gd name="T19" fmla="*/ 119 h 238"/>
                <a:gd name="T20" fmla="*/ 75 w 115"/>
                <a:gd name="T21" fmla="*/ 103 h 238"/>
                <a:gd name="T22" fmla="*/ 88 w 115"/>
                <a:gd name="T23" fmla="*/ 92 h 238"/>
                <a:gd name="T24" fmla="*/ 95 w 115"/>
                <a:gd name="T25" fmla="*/ 86 h 238"/>
                <a:gd name="T26" fmla="*/ 98 w 115"/>
                <a:gd name="T27" fmla="*/ 81 h 238"/>
                <a:gd name="T28" fmla="*/ 101 w 115"/>
                <a:gd name="T29" fmla="*/ 71 h 238"/>
                <a:gd name="T30" fmla="*/ 93 w 115"/>
                <a:gd name="T31" fmla="*/ 53 h 238"/>
                <a:gd name="T32" fmla="*/ 85 w 115"/>
                <a:gd name="T33" fmla="*/ 41 h 238"/>
                <a:gd name="T34" fmla="*/ 89 w 115"/>
                <a:gd name="T35" fmla="*/ 33 h 238"/>
                <a:gd name="T36" fmla="*/ 98 w 115"/>
                <a:gd name="T37" fmla="*/ 22 h 238"/>
                <a:gd name="T38" fmla="*/ 100 w 115"/>
                <a:gd name="T39" fmla="*/ 12 h 238"/>
                <a:gd name="T40" fmla="*/ 97 w 115"/>
                <a:gd name="T41" fmla="*/ 9 h 238"/>
                <a:gd name="T42" fmla="*/ 89 w 115"/>
                <a:gd name="T43" fmla="*/ 14 h 238"/>
                <a:gd name="T44" fmla="*/ 83 w 115"/>
                <a:gd name="T45" fmla="*/ 18 h 238"/>
                <a:gd name="T46" fmla="*/ 77 w 115"/>
                <a:gd name="T47" fmla="*/ 16 h 238"/>
                <a:gd name="T48" fmla="*/ 74 w 115"/>
                <a:gd name="T49" fmla="*/ 4 h 238"/>
                <a:gd name="T50" fmla="*/ 68 w 115"/>
                <a:gd name="T51" fmla="*/ 2 h 238"/>
                <a:gd name="T52" fmla="*/ 54 w 115"/>
                <a:gd name="T53" fmla="*/ 2 h 238"/>
                <a:gd name="T54" fmla="*/ 44 w 115"/>
                <a:gd name="T55" fmla="*/ 5 h 238"/>
                <a:gd name="T56" fmla="*/ 34 w 115"/>
                <a:gd name="T57" fmla="*/ 13 h 238"/>
                <a:gd name="T58" fmla="*/ 31 w 115"/>
                <a:gd name="T59" fmla="*/ 19 h 238"/>
                <a:gd name="T60" fmla="*/ 25 w 115"/>
                <a:gd name="T61" fmla="*/ 25 h 238"/>
                <a:gd name="T62" fmla="*/ 23 w 115"/>
                <a:gd name="T63" fmla="*/ 27 h 238"/>
                <a:gd name="T64" fmla="*/ 23 w 115"/>
                <a:gd name="T65" fmla="*/ 31 h 238"/>
                <a:gd name="T66" fmla="*/ 22 w 115"/>
                <a:gd name="T67" fmla="*/ 48 h 238"/>
                <a:gd name="T68" fmla="*/ 24 w 115"/>
                <a:gd name="T69" fmla="*/ 69 h 238"/>
                <a:gd name="T70" fmla="*/ 26 w 115"/>
                <a:gd name="T71" fmla="*/ 75 h 238"/>
                <a:gd name="T72" fmla="*/ 22 w 115"/>
                <a:gd name="T73" fmla="*/ 84 h 238"/>
                <a:gd name="T74" fmla="*/ 15 w 115"/>
                <a:gd name="T75" fmla="*/ 97 h 238"/>
                <a:gd name="T76" fmla="*/ 9 w 115"/>
                <a:gd name="T77" fmla="*/ 104 h 238"/>
                <a:gd name="T78" fmla="*/ 0 w 115"/>
                <a:gd name="T79" fmla="*/ 116 h 238"/>
                <a:gd name="T80" fmla="*/ 4 w 115"/>
                <a:gd name="T81" fmla="*/ 125 h 238"/>
                <a:gd name="T82" fmla="*/ 6 w 115"/>
                <a:gd name="T83" fmla="*/ 130 h 238"/>
                <a:gd name="T84" fmla="*/ 12 w 115"/>
                <a:gd name="T85" fmla="*/ 140 h 238"/>
                <a:gd name="T86" fmla="*/ 23 w 115"/>
                <a:gd name="T87" fmla="*/ 155 h 238"/>
                <a:gd name="T88" fmla="*/ 44 w 115"/>
                <a:gd name="T89" fmla="*/ 175 h 238"/>
                <a:gd name="T90" fmla="*/ 66 w 115"/>
                <a:gd name="T91" fmla="*/ 233 h 238"/>
                <a:gd name="T92" fmla="*/ 72 w 115"/>
                <a:gd name="T93" fmla="*/ 225 h 238"/>
                <a:gd name="T94" fmla="*/ 77 w 115"/>
                <a:gd name="T95" fmla="*/ 205 h 238"/>
                <a:gd name="T96" fmla="*/ 75 w 115"/>
                <a:gd name="T97" fmla="*/ 196 h 238"/>
                <a:gd name="T98" fmla="*/ 81 w 115"/>
                <a:gd name="T99" fmla="*/ 188 h 238"/>
                <a:gd name="T100" fmla="*/ 87 w 115"/>
                <a:gd name="T101" fmla="*/ 183 h 238"/>
                <a:gd name="T102" fmla="*/ 93 w 115"/>
                <a:gd name="T103" fmla="*/ 177 h 238"/>
                <a:gd name="T104" fmla="*/ 104 w 115"/>
                <a:gd name="T105" fmla="*/ 169 h 238"/>
                <a:gd name="T106" fmla="*/ 110 w 115"/>
                <a:gd name="T107" fmla="*/ 167 h 238"/>
                <a:gd name="T108" fmla="*/ 92 w 115"/>
                <a:gd name="T109" fmla="*/ 125 h 238"/>
                <a:gd name="T110" fmla="*/ 91 w 115"/>
                <a:gd name="T111" fmla="*/ 1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5" h="238">
                  <a:moveTo>
                    <a:pt x="112" y="160"/>
                  </a:moveTo>
                  <a:cubicBezTo>
                    <a:pt x="112" y="160"/>
                    <a:pt x="112" y="159"/>
                    <a:pt x="112" y="159"/>
                  </a:cubicBezTo>
                  <a:cubicBezTo>
                    <a:pt x="111" y="158"/>
                    <a:pt x="111" y="158"/>
                    <a:pt x="111" y="156"/>
                  </a:cubicBezTo>
                  <a:cubicBezTo>
                    <a:pt x="111" y="151"/>
                    <a:pt x="111" y="145"/>
                    <a:pt x="112" y="139"/>
                  </a:cubicBezTo>
                  <a:cubicBezTo>
                    <a:pt x="112" y="136"/>
                    <a:pt x="112" y="136"/>
                    <a:pt x="112" y="136"/>
                  </a:cubicBezTo>
                  <a:cubicBezTo>
                    <a:pt x="110" y="136"/>
                    <a:pt x="110" y="136"/>
                    <a:pt x="110" y="136"/>
                  </a:cubicBezTo>
                  <a:cubicBezTo>
                    <a:pt x="110" y="136"/>
                    <a:pt x="110" y="136"/>
                    <a:pt x="110" y="136"/>
                  </a:cubicBezTo>
                  <a:cubicBezTo>
                    <a:pt x="109" y="136"/>
                    <a:pt x="109" y="136"/>
                    <a:pt x="109" y="136"/>
                  </a:cubicBezTo>
                  <a:cubicBezTo>
                    <a:pt x="108" y="135"/>
                    <a:pt x="108" y="134"/>
                    <a:pt x="107" y="134"/>
                  </a:cubicBezTo>
                  <a:cubicBezTo>
                    <a:pt x="106" y="133"/>
                    <a:pt x="105" y="133"/>
                    <a:pt x="105" y="133"/>
                  </a:cubicBezTo>
                  <a:cubicBezTo>
                    <a:pt x="104" y="133"/>
                    <a:pt x="104" y="133"/>
                    <a:pt x="104" y="132"/>
                  </a:cubicBezTo>
                  <a:cubicBezTo>
                    <a:pt x="103" y="132"/>
                    <a:pt x="102" y="130"/>
                    <a:pt x="102" y="128"/>
                  </a:cubicBezTo>
                  <a:cubicBezTo>
                    <a:pt x="102" y="128"/>
                    <a:pt x="102" y="127"/>
                    <a:pt x="102" y="127"/>
                  </a:cubicBezTo>
                  <a:cubicBezTo>
                    <a:pt x="102" y="126"/>
                    <a:pt x="102" y="125"/>
                    <a:pt x="100" y="123"/>
                  </a:cubicBezTo>
                  <a:cubicBezTo>
                    <a:pt x="100" y="123"/>
                    <a:pt x="98" y="122"/>
                    <a:pt x="98" y="122"/>
                  </a:cubicBezTo>
                  <a:cubicBezTo>
                    <a:pt x="98" y="122"/>
                    <a:pt x="98" y="122"/>
                    <a:pt x="98" y="122"/>
                  </a:cubicBezTo>
                  <a:cubicBezTo>
                    <a:pt x="98" y="122"/>
                    <a:pt x="99" y="121"/>
                    <a:pt x="99" y="121"/>
                  </a:cubicBezTo>
                  <a:cubicBezTo>
                    <a:pt x="102" y="121"/>
                    <a:pt x="102" y="121"/>
                    <a:pt x="102" y="121"/>
                  </a:cubicBezTo>
                  <a:cubicBezTo>
                    <a:pt x="101" y="119"/>
                    <a:pt x="101" y="119"/>
                    <a:pt x="101" y="119"/>
                  </a:cubicBezTo>
                  <a:cubicBezTo>
                    <a:pt x="101" y="117"/>
                    <a:pt x="100" y="116"/>
                    <a:pt x="98" y="114"/>
                  </a:cubicBezTo>
                  <a:cubicBezTo>
                    <a:pt x="96" y="114"/>
                    <a:pt x="95" y="114"/>
                    <a:pt x="94" y="114"/>
                  </a:cubicBezTo>
                  <a:cubicBezTo>
                    <a:pt x="93" y="114"/>
                    <a:pt x="93" y="114"/>
                    <a:pt x="92" y="113"/>
                  </a:cubicBezTo>
                  <a:cubicBezTo>
                    <a:pt x="92" y="113"/>
                    <a:pt x="92" y="113"/>
                    <a:pt x="92" y="113"/>
                  </a:cubicBezTo>
                  <a:cubicBezTo>
                    <a:pt x="91" y="113"/>
                    <a:pt x="91" y="113"/>
                    <a:pt x="90" y="113"/>
                  </a:cubicBezTo>
                  <a:cubicBezTo>
                    <a:pt x="90" y="113"/>
                    <a:pt x="88" y="113"/>
                    <a:pt x="87" y="115"/>
                  </a:cubicBezTo>
                  <a:cubicBezTo>
                    <a:pt x="87" y="117"/>
                    <a:pt x="87" y="118"/>
                    <a:pt x="88" y="119"/>
                  </a:cubicBezTo>
                  <a:cubicBezTo>
                    <a:pt x="87" y="120"/>
                    <a:pt x="86" y="120"/>
                    <a:pt x="85" y="120"/>
                  </a:cubicBezTo>
                  <a:cubicBezTo>
                    <a:pt x="84" y="121"/>
                    <a:pt x="84" y="121"/>
                    <a:pt x="83" y="121"/>
                  </a:cubicBezTo>
                  <a:cubicBezTo>
                    <a:pt x="82" y="121"/>
                    <a:pt x="82" y="121"/>
                    <a:pt x="81" y="120"/>
                  </a:cubicBezTo>
                  <a:cubicBezTo>
                    <a:pt x="81" y="120"/>
                    <a:pt x="80" y="119"/>
                    <a:pt x="79" y="119"/>
                  </a:cubicBezTo>
                  <a:cubicBezTo>
                    <a:pt x="78" y="118"/>
                    <a:pt x="76" y="117"/>
                    <a:pt x="75" y="115"/>
                  </a:cubicBezTo>
                  <a:cubicBezTo>
                    <a:pt x="74" y="113"/>
                    <a:pt x="72" y="110"/>
                    <a:pt x="72" y="107"/>
                  </a:cubicBezTo>
                  <a:cubicBezTo>
                    <a:pt x="71" y="105"/>
                    <a:pt x="72" y="104"/>
                    <a:pt x="75" y="103"/>
                  </a:cubicBezTo>
                  <a:cubicBezTo>
                    <a:pt x="76" y="102"/>
                    <a:pt x="76" y="102"/>
                    <a:pt x="76" y="102"/>
                  </a:cubicBezTo>
                  <a:cubicBezTo>
                    <a:pt x="79" y="100"/>
                    <a:pt x="82" y="97"/>
                    <a:pt x="85" y="95"/>
                  </a:cubicBezTo>
                  <a:cubicBezTo>
                    <a:pt x="86" y="94"/>
                    <a:pt x="87" y="93"/>
                    <a:pt x="88" y="92"/>
                  </a:cubicBezTo>
                  <a:cubicBezTo>
                    <a:pt x="89" y="91"/>
                    <a:pt x="91" y="89"/>
                    <a:pt x="92" y="88"/>
                  </a:cubicBezTo>
                  <a:cubicBezTo>
                    <a:pt x="92" y="88"/>
                    <a:pt x="92" y="88"/>
                    <a:pt x="93" y="88"/>
                  </a:cubicBezTo>
                  <a:cubicBezTo>
                    <a:pt x="93" y="88"/>
                    <a:pt x="94" y="87"/>
                    <a:pt x="95" y="86"/>
                  </a:cubicBezTo>
                  <a:cubicBezTo>
                    <a:pt x="95" y="86"/>
                    <a:pt x="95" y="85"/>
                    <a:pt x="95" y="84"/>
                  </a:cubicBezTo>
                  <a:cubicBezTo>
                    <a:pt x="96" y="84"/>
                    <a:pt x="96" y="84"/>
                    <a:pt x="96" y="84"/>
                  </a:cubicBezTo>
                  <a:cubicBezTo>
                    <a:pt x="97" y="83"/>
                    <a:pt x="98" y="82"/>
                    <a:pt x="98" y="81"/>
                  </a:cubicBezTo>
                  <a:cubicBezTo>
                    <a:pt x="98" y="80"/>
                    <a:pt x="99" y="79"/>
                    <a:pt x="99" y="78"/>
                  </a:cubicBezTo>
                  <a:cubicBezTo>
                    <a:pt x="99" y="77"/>
                    <a:pt x="100" y="77"/>
                    <a:pt x="100" y="76"/>
                  </a:cubicBezTo>
                  <a:cubicBezTo>
                    <a:pt x="101" y="74"/>
                    <a:pt x="101" y="72"/>
                    <a:pt x="101" y="71"/>
                  </a:cubicBezTo>
                  <a:cubicBezTo>
                    <a:pt x="101" y="70"/>
                    <a:pt x="101" y="70"/>
                    <a:pt x="101" y="70"/>
                  </a:cubicBezTo>
                  <a:cubicBezTo>
                    <a:pt x="101" y="67"/>
                    <a:pt x="101" y="63"/>
                    <a:pt x="99" y="59"/>
                  </a:cubicBezTo>
                  <a:cubicBezTo>
                    <a:pt x="98" y="56"/>
                    <a:pt x="96" y="54"/>
                    <a:pt x="93" y="53"/>
                  </a:cubicBezTo>
                  <a:cubicBezTo>
                    <a:pt x="91" y="51"/>
                    <a:pt x="91" y="51"/>
                    <a:pt x="91" y="51"/>
                  </a:cubicBezTo>
                  <a:cubicBezTo>
                    <a:pt x="90" y="50"/>
                    <a:pt x="88" y="49"/>
                    <a:pt x="87" y="48"/>
                  </a:cubicBezTo>
                  <a:cubicBezTo>
                    <a:pt x="85" y="46"/>
                    <a:pt x="85" y="44"/>
                    <a:pt x="85" y="41"/>
                  </a:cubicBezTo>
                  <a:cubicBezTo>
                    <a:pt x="85" y="40"/>
                    <a:pt x="85" y="40"/>
                    <a:pt x="85" y="40"/>
                  </a:cubicBezTo>
                  <a:cubicBezTo>
                    <a:pt x="85" y="36"/>
                    <a:pt x="85" y="36"/>
                    <a:pt x="88" y="34"/>
                  </a:cubicBezTo>
                  <a:cubicBezTo>
                    <a:pt x="88" y="33"/>
                    <a:pt x="89" y="33"/>
                    <a:pt x="89" y="33"/>
                  </a:cubicBezTo>
                  <a:cubicBezTo>
                    <a:pt x="90" y="33"/>
                    <a:pt x="91" y="32"/>
                    <a:pt x="92" y="32"/>
                  </a:cubicBezTo>
                  <a:cubicBezTo>
                    <a:pt x="94" y="30"/>
                    <a:pt x="95" y="28"/>
                    <a:pt x="96" y="25"/>
                  </a:cubicBezTo>
                  <a:cubicBezTo>
                    <a:pt x="97" y="24"/>
                    <a:pt x="97" y="23"/>
                    <a:pt x="98" y="22"/>
                  </a:cubicBezTo>
                  <a:cubicBezTo>
                    <a:pt x="98" y="22"/>
                    <a:pt x="98" y="22"/>
                    <a:pt x="99" y="21"/>
                  </a:cubicBezTo>
                  <a:cubicBezTo>
                    <a:pt x="100" y="20"/>
                    <a:pt x="101" y="19"/>
                    <a:pt x="101" y="18"/>
                  </a:cubicBezTo>
                  <a:cubicBezTo>
                    <a:pt x="102" y="16"/>
                    <a:pt x="101" y="13"/>
                    <a:pt x="100" y="12"/>
                  </a:cubicBezTo>
                  <a:cubicBezTo>
                    <a:pt x="100" y="11"/>
                    <a:pt x="100" y="10"/>
                    <a:pt x="99" y="10"/>
                  </a:cubicBezTo>
                  <a:cubicBezTo>
                    <a:pt x="99" y="8"/>
                    <a:pt x="99" y="8"/>
                    <a:pt x="99" y="8"/>
                  </a:cubicBezTo>
                  <a:cubicBezTo>
                    <a:pt x="97" y="9"/>
                    <a:pt x="97" y="9"/>
                    <a:pt x="97" y="9"/>
                  </a:cubicBezTo>
                  <a:cubicBezTo>
                    <a:pt x="96" y="9"/>
                    <a:pt x="95" y="9"/>
                    <a:pt x="94" y="10"/>
                  </a:cubicBezTo>
                  <a:cubicBezTo>
                    <a:pt x="93" y="11"/>
                    <a:pt x="92" y="11"/>
                    <a:pt x="92" y="12"/>
                  </a:cubicBezTo>
                  <a:cubicBezTo>
                    <a:pt x="91" y="12"/>
                    <a:pt x="90" y="13"/>
                    <a:pt x="89" y="14"/>
                  </a:cubicBezTo>
                  <a:cubicBezTo>
                    <a:pt x="89" y="14"/>
                    <a:pt x="88" y="15"/>
                    <a:pt x="87" y="15"/>
                  </a:cubicBezTo>
                  <a:cubicBezTo>
                    <a:pt x="86" y="16"/>
                    <a:pt x="85" y="16"/>
                    <a:pt x="84" y="17"/>
                  </a:cubicBezTo>
                  <a:cubicBezTo>
                    <a:pt x="83" y="18"/>
                    <a:pt x="83" y="18"/>
                    <a:pt x="83" y="18"/>
                  </a:cubicBezTo>
                  <a:cubicBezTo>
                    <a:pt x="83" y="19"/>
                    <a:pt x="81" y="20"/>
                    <a:pt x="80" y="21"/>
                  </a:cubicBezTo>
                  <a:cubicBezTo>
                    <a:pt x="80" y="21"/>
                    <a:pt x="79" y="20"/>
                    <a:pt x="79" y="19"/>
                  </a:cubicBezTo>
                  <a:cubicBezTo>
                    <a:pt x="78" y="18"/>
                    <a:pt x="78" y="17"/>
                    <a:pt x="77" y="16"/>
                  </a:cubicBezTo>
                  <a:cubicBezTo>
                    <a:pt x="76" y="13"/>
                    <a:pt x="75" y="11"/>
                    <a:pt x="77" y="10"/>
                  </a:cubicBezTo>
                  <a:cubicBezTo>
                    <a:pt x="77" y="9"/>
                    <a:pt x="78" y="7"/>
                    <a:pt x="78" y="6"/>
                  </a:cubicBezTo>
                  <a:cubicBezTo>
                    <a:pt x="77" y="5"/>
                    <a:pt x="76" y="4"/>
                    <a:pt x="74" y="4"/>
                  </a:cubicBezTo>
                  <a:cubicBezTo>
                    <a:pt x="73" y="3"/>
                    <a:pt x="72" y="3"/>
                    <a:pt x="71" y="3"/>
                  </a:cubicBezTo>
                  <a:cubicBezTo>
                    <a:pt x="70" y="3"/>
                    <a:pt x="69" y="3"/>
                    <a:pt x="69" y="3"/>
                  </a:cubicBezTo>
                  <a:cubicBezTo>
                    <a:pt x="68" y="3"/>
                    <a:pt x="68" y="2"/>
                    <a:pt x="68" y="2"/>
                  </a:cubicBezTo>
                  <a:cubicBezTo>
                    <a:pt x="67" y="0"/>
                    <a:pt x="65" y="0"/>
                    <a:pt x="63" y="0"/>
                  </a:cubicBezTo>
                  <a:cubicBezTo>
                    <a:pt x="61" y="0"/>
                    <a:pt x="57" y="1"/>
                    <a:pt x="56" y="1"/>
                  </a:cubicBezTo>
                  <a:cubicBezTo>
                    <a:pt x="56" y="1"/>
                    <a:pt x="55" y="1"/>
                    <a:pt x="54" y="2"/>
                  </a:cubicBezTo>
                  <a:cubicBezTo>
                    <a:pt x="53" y="2"/>
                    <a:pt x="52" y="3"/>
                    <a:pt x="50" y="3"/>
                  </a:cubicBezTo>
                  <a:cubicBezTo>
                    <a:pt x="50" y="4"/>
                    <a:pt x="49" y="4"/>
                    <a:pt x="48" y="4"/>
                  </a:cubicBezTo>
                  <a:cubicBezTo>
                    <a:pt x="47" y="4"/>
                    <a:pt x="46" y="4"/>
                    <a:pt x="44" y="5"/>
                  </a:cubicBezTo>
                  <a:cubicBezTo>
                    <a:pt x="43" y="6"/>
                    <a:pt x="42" y="7"/>
                    <a:pt x="41" y="8"/>
                  </a:cubicBezTo>
                  <a:cubicBezTo>
                    <a:pt x="39" y="10"/>
                    <a:pt x="37" y="12"/>
                    <a:pt x="35" y="12"/>
                  </a:cubicBezTo>
                  <a:cubicBezTo>
                    <a:pt x="34" y="13"/>
                    <a:pt x="34" y="13"/>
                    <a:pt x="34" y="13"/>
                  </a:cubicBezTo>
                  <a:cubicBezTo>
                    <a:pt x="33" y="13"/>
                    <a:pt x="33" y="13"/>
                    <a:pt x="33" y="13"/>
                  </a:cubicBezTo>
                  <a:cubicBezTo>
                    <a:pt x="32" y="15"/>
                    <a:pt x="32" y="15"/>
                    <a:pt x="32" y="15"/>
                  </a:cubicBezTo>
                  <a:cubicBezTo>
                    <a:pt x="32" y="16"/>
                    <a:pt x="32" y="18"/>
                    <a:pt x="31" y="19"/>
                  </a:cubicBezTo>
                  <a:cubicBezTo>
                    <a:pt x="30" y="20"/>
                    <a:pt x="29" y="20"/>
                    <a:pt x="28" y="21"/>
                  </a:cubicBezTo>
                  <a:cubicBezTo>
                    <a:pt x="28" y="22"/>
                    <a:pt x="27" y="23"/>
                    <a:pt x="26" y="23"/>
                  </a:cubicBezTo>
                  <a:cubicBezTo>
                    <a:pt x="26" y="24"/>
                    <a:pt x="25" y="24"/>
                    <a:pt x="25" y="25"/>
                  </a:cubicBezTo>
                  <a:cubicBezTo>
                    <a:pt x="25" y="25"/>
                    <a:pt x="25" y="26"/>
                    <a:pt x="25" y="26"/>
                  </a:cubicBezTo>
                  <a:cubicBezTo>
                    <a:pt x="24" y="26"/>
                    <a:pt x="24" y="27"/>
                    <a:pt x="23" y="27"/>
                  </a:cubicBezTo>
                  <a:cubicBezTo>
                    <a:pt x="23" y="27"/>
                    <a:pt x="23" y="27"/>
                    <a:pt x="23" y="27"/>
                  </a:cubicBezTo>
                  <a:cubicBezTo>
                    <a:pt x="22" y="29"/>
                    <a:pt x="22" y="29"/>
                    <a:pt x="22" y="29"/>
                  </a:cubicBezTo>
                  <a:cubicBezTo>
                    <a:pt x="23" y="30"/>
                    <a:pt x="23" y="30"/>
                    <a:pt x="23" y="30"/>
                  </a:cubicBezTo>
                  <a:cubicBezTo>
                    <a:pt x="23" y="30"/>
                    <a:pt x="23" y="30"/>
                    <a:pt x="23" y="31"/>
                  </a:cubicBezTo>
                  <a:cubicBezTo>
                    <a:pt x="24" y="32"/>
                    <a:pt x="24" y="33"/>
                    <a:pt x="24" y="34"/>
                  </a:cubicBezTo>
                  <a:cubicBezTo>
                    <a:pt x="25" y="37"/>
                    <a:pt x="24" y="40"/>
                    <a:pt x="23" y="42"/>
                  </a:cubicBezTo>
                  <a:cubicBezTo>
                    <a:pt x="23" y="44"/>
                    <a:pt x="22" y="46"/>
                    <a:pt x="22" y="48"/>
                  </a:cubicBezTo>
                  <a:cubicBezTo>
                    <a:pt x="22" y="50"/>
                    <a:pt x="22" y="53"/>
                    <a:pt x="23" y="55"/>
                  </a:cubicBezTo>
                  <a:cubicBezTo>
                    <a:pt x="23" y="57"/>
                    <a:pt x="24" y="59"/>
                    <a:pt x="23" y="62"/>
                  </a:cubicBezTo>
                  <a:cubicBezTo>
                    <a:pt x="23" y="64"/>
                    <a:pt x="23" y="67"/>
                    <a:pt x="24" y="69"/>
                  </a:cubicBezTo>
                  <a:cubicBezTo>
                    <a:pt x="25" y="69"/>
                    <a:pt x="25" y="69"/>
                    <a:pt x="25" y="70"/>
                  </a:cubicBezTo>
                  <a:cubicBezTo>
                    <a:pt x="26" y="70"/>
                    <a:pt x="26" y="70"/>
                    <a:pt x="26" y="71"/>
                  </a:cubicBezTo>
                  <a:cubicBezTo>
                    <a:pt x="27" y="72"/>
                    <a:pt x="26" y="74"/>
                    <a:pt x="26" y="75"/>
                  </a:cubicBezTo>
                  <a:cubicBezTo>
                    <a:pt x="25" y="75"/>
                    <a:pt x="25" y="76"/>
                    <a:pt x="24" y="77"/>
                  </a:cubicBezTo>
                  <a:cubicBezTo>
                    <a:pt x="24" y="78"/>
                    <a:pt x="23" y="79"/>
                    <a:pt x="22" y="81"/>
                  </a:cubicBezTo>
                  <a:cubicBezTo>
                    <a:pt x="22" y="82"/>
                    <a:pt x="22" y="83"/>
                    <a:pt x="22" y="84"/>
                  </a:cubicBezTo>
                  <a:cubicBezTo>
                    <a:pt x="22" y="86"/>
                    <a:pt x="22" y="87"/>
                    <a:pt x="22" y="88"/>
                  </a:cubicBezTo>
                  <a:cubicBezTo>
                    <a:pt x="22" y="90"/>
                    <a:pt x="19" y="94"/>
                    <a:pt x="18" y="95"/>
                  </a:cubicBezTo>
                  <a:cubicBezTo>
                    <a:pt x="17" y="96"/>
                    <a:pt x="16" y="96"/>
                    <a:pt x="15" y="97"/>
                  </a:cubicBezTo>
                  <a:cubicBezTo>
                    <a:pt x="14" y="97"/>
                    <a:pt x="13" y="98"/>
                    <a:pt x="12" y="98"/>
                  </a:cubicBezTo>
                  <a:cubicBezTo>
                    <a:pt x="11" y="99"/>
                    <a:pt x="11" y="100"/>
                    <a:pt x="10" y="101"/>
                  </a:cubicBezTo>
                  <a:cubicBezTo>
                    <a:pt x="10" y="102"/>
                    <a:pt x="9" y="103"/>
                    <a:pt x="9" y="104"/>
                  </a:cubicBezTo>
                  <a:cubicBezTo>
                    <a:pt x="8" y="105"/>
                    <a:pt x="7" y="106"/>
                    <a:pt x="5" y="107"/>
                  </a:cubicBezTo>
                  <a:cubicBezTo>
                    <a:pt x="5" y="107"/>
                    <a:pt x="4" y="108"/>
                    <a:pt x="3" y="108"/>
                  </a:cubicBezTo>
                  <a:cubicBezTo>
                    <a:pt x="0" y="111"/>
                    <a:pt x="0" y="112"/>
                    <a:pt x="0" y="116"/>
                  </a:cubicBezTo>
                  <a:cubicBezTo>
                    <a:pt x="0" y="118"/>
                    <a:pt x="1" y="119"/>
                    <a:pt x="2" y="121"/>
                  </a:cubicBezTo>
                  <a:cubicBezTo>
                    <a:pt x="2" y="122"/>
                    <a:pt x="3" y="122"/>
                    <a:pt x="3" y="123"/>
                  </a:cubicBezTo>
                  <a:cubicBezTo>
                    <a:pt x="3" y="124"/>
                    <a:pt x="3" y="124"/>
                    <a:pt x="4" y="125"/>
                  </a:cubicBezTo>
                  <a:cubicBezTo>
                    <a:pt x="4" y="126"/>
                    <a:pt x="4" y="127"/>
                    <a:pt x="4" y="127"/>
                  </a:cubicBezTo>
                  <a:cubicBezTo>
                    <a:pt x="5" y="128"/>
                    <a:pt x="5" y="128"/>
                    <a:pt x="5" y="128"/>
                  </a:cubicBezTo>
                  <a:cubicBezTo>
                    <a:pt x="6" y="129"/>
                    <a:pt x="6" y="129"/>
                    <a:pt x="6" y="130"/>
                  </a:cubicBezTo>
                  <a:cubicBezTo>
                    <a:pt x="7" y="131"/>
                    <a:pt x="7" y="132"/>
                    <a:pt x="7" y="134"/>
                  </a:cubicBezTo>
                  <a:cubicBezTo>
                    <a:pt x="7" y="135"/>
                    <a:pt x="7" y="137"/>
                    <a:pt x="8" y="138"/>
                  </a:cubicBezTo>
                  <a:cubicBezTo>
                    <a:pt x="8" y="139"/>
                    <a:pt x="10" y="139"/>
                    <a:pt x="12" y="140"/>
                  </a:cubicBezTo>
                  <a:cubicBezTo>
                    <a:pt x="13" y="140"/>
                    <a:pt x="14" y="140"/>
                    <a:pt x="15" y="141"/>
                  </a:cubicBezTo>
                  <a:cubicBezTo>
                    <a:pt x="18" y="143"/>
                    <a:pt x="19" y="145"/>
                    <a:pt x="21" y="147"/>
                  </a:cubicBezTo>
                  <a:cubicBezTo>
                    <a:pt x="23" y="150"/>
                    <a:pt x="23" y="152"/>
                    <a:pt x="23" y="155"/>
                  </a:cubicBezTo>
                  <a:cubicBezTo>
                    <a:pt x="23" y="158"/>
                    <a:pt x="24" y="161"/>
                    <a:pt x="27" y="163"/>
                  </a:cubicBezTo>
                  <a:cubicBezTo>
                    <a:pt x="29" y="165"/>
                    <a:pt x="31" y="166"/>
                    <a:pt x="33" y="167"/>
                  </a:cubicBezTo>
                  <a:cubicBezTo>
                    <a:pt x="37" y="169"/>
                    <a:pt x="41" y="171"/>
                    <a:pt x="44" y="175"/>
                  </a:cubicBezTo>
                  <a:cubicBezTo>
                    <a:pt x="57" y="238"/>
                    <a:pt x="57" y="238"/>
                    <a:pt x="57" y="238"/>
                  </a:cubicBezTo>
                  <a:cubicBezTo>
                    <a:pt x="60" y="236"/>
                    <a:pt x="60" y="236"/>
                    <a:pt x="60" y="236"/>
                  </a:cubicBezTo>
                  <a:cubicBezTo>
                    <a:pt x="62" y="235"/>
                    <a:pt x="64" y="234"/>
                    <a:pt x="66" y="233"/>
                  </a:cubicBezTo>
                  <a:cubicBezTo>
                    <a:pt x="67" y="232"/>
                    <a:pt x="68" y="231"/>
                    <a:pt x="68" y="230"/>
                  </a:cubicBezTo>
                  <a:cubicBezTo>
                    <a:pt x="69" y="229"/>
                    <a:pt x="69" y="228"/>
                    <a:pt x="70" y="227"/>
                  </a:cubicBezTo>
                  <a:cubicBezTo>
                    <a:pt x="71" y="226"/>
                    <a:pt x="72" y="225"/>
                    <a:pt x="72" y="225"/>
                  </a:cubicBezTo>
                  <a:cubicBezTo>
                    <a:pt x="74" y="223"/>
                    <a:pt x="75" y="222"/>
                    <a:pt x="76" y="221"/>
                  </a:cubicBezTo>
                  <a:cubicBezTo>
                    <a:pt x="78" y="217"/>
                    <a:pt x="79" y="210"/>
                    <a:pt x="77" y="206"/>
                  </a:cubicBezTo>
                  <a:cubicBezTo>
                    <a:pt x="77" y="205"/>
                    <a:pt x="77" y="205"/>
                    <a:pt x="77" y="205"/>
                  </a:cubicBezTo>
                  <a:cubicBezTo>
                    <a:pt x="76" y="204"/>
                    <a:pt x="76" y="203"/>
                    <a:pt x="75" y="201"/>
                  </a:cubicBezTo>
                  <a:cubicBezTo>
                    <a:pt x="75" y="200"/>
                    <a:pt x="75" y="199"/>
                    <a:pt x="75" y="198"/>
                  </a:cubicBezTo>
                  <a:cubicBezTo>
                    <a:pt x="75" y="197"/>
                    <a:pt x="75" y="196"/>
                    <a:pt x="75" y="196"/>
                  </a:cubicBezTo>
                  <a:cubicBezTo>
                    <a:pt x="74" y="194"/>
                    <a:pt x="75" y="193"/>
                    <a:pt x="76" y="192"/>
                  </a:cubicBezTo>
                  <a:cubicBezTo>
                    <a:pt x="76" y="192"/>
                    <a:pt x="76" y="191"/>
                    <a:pt x="76" y="191"/>
                  </a:cubicBezTo>
                  <a:cubicBezTo>
                    <a:pt x="78" y="189"/>
                    <a:pt x="79" y="188"/>
                    <a:pt x="81" y="188"/>
                  </a:cubicBezTo>
                  <a:cubicBezTo>
                    <a:pt x="82" y="188"/>
                    <a:pt x="83" y="188"/>
                    <a:pt x="84" y="187"/>
                  </a:cubicBezTo>
                  <a:cubicBezTo>
                    <a:pt x="86" y="186"/>
                    <a:pt x="86" y="186"/>
                    <a:pt x="86" y="184"/>
                  </a:cubicBezTo>
                  <a:cubicBezTo>
                    <a:pt x="87" y="184"/>
                    <a:pt x="87" y="183"/>
                    <a:pt x="87" y="183"/>
                  </a:cubicBezTo>
                  <a:cubicBezTo>
                    <a:pt x="87" y="181"/>
                    <a:pt x="88" y="181"/>
                    <a:pt x="89" y="181"/>
                  </a:cubicBezTo>
                  <a:cubicBezTo>
                    <a:pt x="89" y="180"/>
                    <a:pt x="89" y="180"/>
                    <a:pt x="90" y="180"/>
                  </a:cubicBezTo>
                  <a:cubicBezTo>
                    <a:pt x="91" y="179"/>
                    <a:pt x="92" y="178"/>
                    <a:pt x="93" y="177"/>
                  </a:cubicBezTo>
                  <a:cubicBezTo>
                    <a:pt x="94" y="176"/>
                    <a:pt x="95" y="175"/>
                    <a:pt x="96" y="174"/>
                  </a:cubicBezTo>
                  <a:cubicBezTo>
                    <a:pt x="98" y="173"/>
                    <a:pt x="99" y="172"/>
                    <a:pt x="101" y="171"/>
                  </a:cubicBezTo>
                  <a:cubicBezTo>
                    <a:pt x="102" y="171"/>
                    <a:pt x="103" y="170"/>
                    <a:pt x="104" y="169"/>
                  </a:cubicBezTo>
                  <a:cubicBezTo>
                    <a:pt x="105" y="169"/>
                    <a:pt x="106" y="169"/>
                    <a:pt x="107" y="168"/>
                  </a:cubicBezTo>
                  <a:cubicBezTo>
                    <a:pt x="107" y="168"/>
                    <a:pt x="108" y="168"/>
                    <a:pt x="108" y="167"/>
                  </a:cubicBezTo>
                  <a:cubicBezTo>
                    <a:pt x="109" y="167"/>
                    <a:pt x="109" y="167"/>
                    <a:pt x="110" y="167"/>
                  </a:cubicBezTo>
                  <a:cubicBezTo>
                    <a:pt x="112" y="166"/>
                    <a:pt x="112" y="165"/>
                    <a:pt x="113" y="165"/>
                  </a:cubicBezTo>
                  <a:cubicBezTo>
                    <a:pt x="115" y="163"/>
                    <a:pt x="113" y="161"/>
                    <a:pt x="112" y="160"/>
                  </a:cubicBezTo>
                  <a:close/>
                  <a:moveTo>
                    <a:pt x="92" y="125"/>
                  </a:moveTo>
                  <a:cubicBezTo>
                    <a:pt x="92" y="125"/>
                    <a:pt x="91" y="126"/>
                    <a:pt x="91" y="126"/>
                  </a:cubicBezTo>
                  <a:cubicBezTo>
                    <a:pt x="91" y="126"/>
                    <a:pt x="91" y="125"/>
                    <a:pt x="91" y="125"/>
                  </a:cubicBezTo>
                  <a:cubicBezTo>
                    <a:pt x="91" y="124"/>
                    <a:pt x="91" y="124"/>
                    <a:pt x="91" y="123"/>
                  </a:cubicBezTo>
                  <a:cubicBezTo>
                    <a:pt x="91" y="123"/>
                    <a:pt x="91" y="123"/>
                    <a:pt x="91" y="123"/>
                  </a:cubicBezTo>
                  <a:cubicBezTo>
                    <a:pt x="92" y="124"/>
                    <a:pt x="92" y="125"/>
                    <a:pt x="92" y="12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7" name="Freeform 38"/>
            <p:cNvSpPr>
              <a:spLocks/>
            </p:cNvSpPr>
            <p:nvPr/>
          </p:nvSpPr>
          <p:spPr bwMode="auto">
            <a:xfrm>
              <a:off x="2513384" y="480342"/>
              <a:ext cx="908442" cy="843455"/>
            </a:xfrm>
            <a:custGeom>
              <a:avLst/>
              <a:gdLst>
                <a:gd name="T0" fmla="*/ 430 w 449"/>
                <a:gd name="T1" fmla="*/ 105 h 453"/>
                <a:gd name="T2" fmla="*/ 434 w 449"/>
                <a:gd name="T3" fmla="*/ 73 h 453"/>
                <a:gd name="T4" fmla="*/ 440 w 449"/>
                <a:gd name="T5" fmla="*/ 51 h 453"/>
                <a:gd name="T6" fmla="*/ 438 w 449"/>
                <a:gd name="T7" fmla="*/ 45 h 453"/>
                <a:gd name="T8" fmla="*/ 431 w 449"/>
                <a:gd name="T9" fmla="*/ 41 h 453"/>
                <a:gd name="T10" fmla="*/ 422 w 449"/>
                <a:gd name="T11" fmla="*/ 39 h 453"/>
                <a:gd name="T12" fmla="*/ 411 w 449"/>
                <a:gd name="T13" fmla="*/ 40 h 453"/>
                <a:gd name="T14" fmla="*/ 405 w 449"/>
                <a:gd name="T15" fmla="*/ 36 h 453"/>
                <a:gd name="T16" fmla="*/ 397 w 449"/>
                <a:gd name="T17" fmla="*/ 34 h 453"/>
                <a:gd name="T18" fmla="*/ 388 w 449"/>
                <a:gd name="T19" fmla="*/ 34 h 453"/>
                <a:gd name="T20" fmla="*/ 383 w 449"/>
                <a:gd name="T21" fmla="*/ 26 h 453"/>
                <a:gd name="T22" fmla="*/ 369 w 449"/>
                <a:gd name="T23" fmla="*/ 16 h 453"/>
                <a:gd name="T24" fmla="*/ 336 w 449"/>
                <a:gd name="T25" fmla="*/ 11 h 453"/>
                <a:gd name="T26" fmla="*/ 322 w 449"/>
                <a:gd name="T27" fmla="*/ 15 h 453"/>
                <a:gd name="T28" fmla="*/ 296 w 449"/>
                <a:gd name="T29" fmla="*/ 64 h 453"/>
                <a:gd name="T30" fmla="*/ 273 w 449"/>
                <a:gd name="T31" fmla="*/ 97 h 453"/>
                <a:gd name="T32" fmla="*/ 260 w 449"/>
                <a:gd name="T33" fmla="*/ 91 h 453"/>
                <a:gd name="T34" fmla="*/ 251 w 449"/>
                <a:gd name="T35" fmla="*/ 83 h 453"/>
                <a:gd name="T36" fmla="*/ 234 w 449"/>
                <a:gd name="T37" fmla="*/ 75 h 453"/>
                <a:gd name="T38" fmla="*/ 210 w 449"/>
                <a:gd name="T39" fmla="*/ 67 h 453"/>
                <a:gd name="T40" fmla="*/ 189 w 449"/>
                <a:gd name="T41" fmla="*/ 64 h 453"/>
                <a:gd name="T42" fmla="*/ 173 w 449"/>
                <a:gd name="T43" fmla="*/ 52 h 453"/>
                <a:gd name="T44" fmla="*/ 154 w 449"/>
                <a:gd name="T45" fmla="*/ 25 h 453"/>
                <a:gd name="T46" fmla="*/ 130 w 449"/>
                <a:gd name="T47" fmla="*/ 15 h 453"/>
                <a:gd name="T48" fmla="*/ 107 w 449"/>
                <a:gd name="T49" fmla="*/ 10 h 453"/>
                <a:gd name="T50" fmla="*/ 95 w 449"/>
                <a:gd name="T51" fmla="*/ 14 h 453"/>
                <a:gd name="T52" fmla="*/ 74 w 449"/>
                <a:gd name="T53" fmla="*/ 6 h 453"/>
                <a:gd name="T54" fmla="*/ 61 w 449"/>
                <a:gd name="T55" fmla="*/ 0 h 453"/>
                <a:gd name="T56" fmla="*/ 61 w 449"/>
                <a:gd name="T57" fmla="*/ 24 h 453"/>
                <a:gd name="T58" fmla="*/ 55 w 449"/>
                <a:gd name="T59" fmla="*/ 32 h 453"/>
                <a:gd name="T60" fmla="*/ 42 w 449"/>
                <a:gd name="T61" fmla="*/ 41 h 453"/>
                <a:gd name="T62" fmla="*/ 35 w 449"/>
                <a:gd name="T63" fmla="*/ 48 h 453"/>
                <a:gd name="T64" fmla="*/ 24 w 449"/>
                <a:gd name="T65" fmla="*/ 56 h 453"/>
                <a:gd name="T66" fmla="*/ 25 w 449"/>
                <a:gd name="T67" fmla="*/ 69 h 453"/>
                <a:gd name="T68" fmla="*/ 19 w 449"/>
                <a:gd name="T69" fmla="*/ 91 h 453"/>
                <a:gd name="T70" fmla="*/ 2 w 449"/>
                <a:gd name="T71" fmla="*/ 104 h 453"/>
                <a:gd name="T72" fmla="*/ 9 w 449"/>
                <a:gd name="T73" fmla="*/ 118 h 453"/>
                <a:gd name="T74" fmla="*/ 13 w 449"/>
                <a:gd name="T75" fmla="*/ 133 h 453"/>
                <a:gd name="T76" fmla="*/ 14 w 449"/>
                <a:gd name="T77" fmla="*/ 170 h 453"/>
                <a:gd name="T78" fmla="*/ 16 w 449"/>
                <a:gd name="T79" fmla="*/ 185 h 453"/>
                <a:gd name="T80" fmla="*/ 17 w 449"/>
                <a:gd name="T81" fmla="*/ 223 h 453"/>
                <a:gd name="T82" fmla="*/ 5 w 449"/>
                <a:gd name="T83" fmla="*/ 238 h 453"/>
                <a:gd name="T84" fmla="*/ 20 w 449"/>
                <a:gd name="T85" fmla="*/ 260 h 453"/>
                <a:gd name="T86" fmla="*/ 22 w 449"/>
                <a:gd name="T87" fmla="*/ 278 h 453"/>
                <a:gd name="T88" fmla="*/ 27 w 449"/>
                <a:gd name="T89" fmla="*/ 282 h 453"/>
                <a:gd name="T90" fmla="*/ 30 w 449"/>
                <a:gd name="T91" fmla="*/ 288 h 453"/>
                <a:gd name="T92" fmla="*/ 37 w 449"/>
                <a:gd name="T93" fmla="*/ 290 h 453"/>
                <a:gd name="T94" fmla="*/ 75 w 449"/>
                <a:gd name="T95" fmla="*/ 322 h 453"/>
                <a:gd name="T96" fmla="*/ 190 w 449"/>
                <a:gd name="T97" fmla="*/ 32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9" h="453">
                  <a:moveTo>
                    <a:pt x="420" y="438"/>
                  </a:moveTo>
                  <a:cubicBezTo>
                    <a:pt x="449" y="438"/>
                    <a:pt x="449" y="438"/>
                    <a:pt x="449" y="438"/>
                  </a:cubicBezTo>
                  <a:cubicBezTo>
                    <a:pt x="439" y="133"/>
                    <a:pt x="439" y="133"/>
                    <a:pt x="439" y="133"/>
                  </a:cubicBezTo>
                  <a:cubicBezTo>
                    <a:pt x="430" y="105"/>
                    <a:pt x="430" y="105"/>
                    <a:pt x="430" y="105"/>
                  </a:cubicBezTo>
                  <a:cubicBezTo>
                    <a:pt x="429" y="101"/>
                    <a:pt x="431" y="99"/>
                    <a:pt x="433" y="97"/>
                  </a:cubicBezTo>
                  <a:cubicBezTo>
                    <a:pt x="434" y="96"/>
                    <a:pt x="435" y="94"/>
                    <a:pt x="436" y="92"/>
                  </a:cubicBezTo>
                  <a:cubicBezTo>
                    <a:pt x="438" y="87"/>
                    <a:pt x="437" y="82"/>
                    <a:pt x="435" y="76"/>
                  </a:cubicBezTo>
                  <a:cubicBezTo>
                    <a:pt x="435" y="75"/>
                    <a:pt x="434" y="74"/>
                    <a:pt x="434" y="73"/>
                  </a:cubicBezTo>
                  <a:cubicBezTo>
                    <a:pt x="433" y="70"/>
                    <a:pt x="431" y="66"/>
                    <a:pt x="433" y="62"/>
                  </a:cubicBezTo>
                  <a:cubicBezTo>
                    <a:pt x="434" y="61"/>
                    <a:pt x="437" y="56"/>
                    <a:pt x="440" y="54"/>
                  </a:cubicBezTo>
                  <a:cubicBezTo>
                    <a:pt x="441" y="53"/>
                    <a:pt x="441" y="53"/>
                    <a:pt x="441" y="53"/>
                  </a:cubicBezTo>
                  <a:cubicBezTo>
                    <a:pt x="440" y="51"/>
                    <a:pt x="440" y="51"/>
                    <a:pt x="440" y="51"/>
                  </a:cubicBezTo>
                  <a:cubicBezTo>
                    <a:pt x="440" y="51"/>
                    <a:pt x="440" y="50"/>
                    <a:pt x="440" y="50"/>
                  </a:cubicBezTo>
                  <a:cubicBezTo>
                    <a:pt x="440" y="49"/>
                    <a:pt x="440" y="49"/>
                    <a:pt x="440" y="48"/>
                  </a:cubicBezTo>
                  <a:cubicBezTo>
                    <a:pt x="439" y="47"/>
                    <a:pt x="439" y="47"/>
                    <a:pt x="438" y="46"/>
                  </a:cubicBezTo>
                  <a:cubicBezTo>
                    <a:pt x="438" y="45"/>
                    <a:pt x="438" y="45"/>
                    <a:pt x="438" y="45"/>
                  </a:cubicBezTo>
                  <a:cubicBezTo>
                    <a:pt x="438" y="45"/>
                    <a:pt x="438" y="45"/>
                    <a:pt x="438" y="44"/>
                  </a:cubicBezTo>
                  <a:cubicBezTo>
                    <a:pt x="437" y="44"/>
                    <a:pt x="437" y="43"/>
                    <a:pt x="437" y="42"/>
                  </a:cubicBezTo>
                  <a:cubicBezTo>
                    <a:pt x="436" y="41"/>
                    <a:pt x="434" y="40"/>
                    <a:pt x="433" y="40"/>
                  </a:cubicBezTo>
                  <a:cubicBezTo>
                    <a:pt x="432" y="40"/>
                    <a:pt x="431" y="40"/>
                    <a:pt x="431" y="41"/>
                  </a:cubicBezTo>
                  <a:cubicBezTo>
                    <a:pt x="430" y="41"/>
                    <a:pt x="430" y="41"/>
                    <a:pt x="429" y="41"/>
                  </a:cubicBezTo>
                  <a:cubicBezTo>
                    <a:pt x="428" y="41"/>
                    <a:pt x="427" y="40"/>
                    <a:pt x="426" y="40"/>
                  </a:cubicBezTo>
                  <a:cubicBezTo>
                    <a:pt x="425" y="40"/>
                    <a:pt x="425" y="40"/>
                    <a:pt x="424" y="40"/>
                  </a:cubicBezTo>
                  <a:cubicBezTo>
                    <a:pt x="423" y="39"/>
                    <a:pt x="422" y="39"/>
                    <a:pt x="422" y="39"/>
                  </a:cubicBezTo>
                  <a:cubicBezTo>
                    <a:pt x="420" y="39"/>
                    <a:pt x="418" y="40"/>
                    <a:pt x="417" y="40"/>
                  </a:cubicBezTo>
                  <a:cubicBezTo>
                    <a:pt x="416" y="40"/>
                    <a:pt x="416" y="40"/>
                    <a:pt x="415" y="40"/>
                  </a:cubicBezTo>
                  <a:cubicBezTo>
                    <a:pt x="414" y="40"/>
                    <a:pt x="414" y="40"/>
                    <a:pt x="413" y="40"/>
                  </a:cubicBezTo>
                  <a:cubicBezTo>
                    <a:pt x="412" y="40"/>
                    <a:pt x="412" y="40"/>
                    <a:pt x="411" y="40"/>
                  </a:cubicBezTo>
                  <a:cubicBezTo>
                    <a:pt x="410" y="40"/>
                    <a:pt x="410" y="40"/>
                    <a:pt x="409" y="39"/>
                  </a:cubicBezTo>
                  <a:cubicBezTo>
                    <a:pt x="409" y="39"/>
                    <a:pt x="409" y="38"/>
                    <a:pt x="408" y="38"/>
                  </a:cubicBezTo>
                  <a:cubicBezTo>
                    <a:pt x="407" y="37"/>
                    <a:pt x="407" y="37"/>
                    <a:pt x="406" y="37"/>
                  </a:cubicBezTo>
                  <a:cubicBezTo>
                    <a:pt x="406" y="37"/>
                    <a:pt x="405" y="36"/>
                    <a:pt x="405" y="36"/>
                  </a:cubicBezTo>
                  <a:cubicBezTo>
                    <a:pt x="405" y="36"/>
                    <a:pt x="405" y="36"/>
                    <a:pt x="404" y="36"/>
                  </a:cubicBezTo>
                  <a:cubicBezTo>
                    <a:pt x="404" y="35"/>
                    <a:pt x="403" y="35"/>
                    <a:pt x="403" y="34"/>
                  </a:cubicBezTo>
                  <a:cubicBezTo>
                    <a:pt x="402" y="34"/>
                    <a:pt x="401" y="33"/>
                    <a:pt x="399" y="33"/>
                  </a:cubicBezTo>
                  <a:cubicBezTo>
                    <a:pt x="399" y="33"/>
                    <a:pt x="398" y="34"/>
                    <a:pt x="397" y="34"/>
                  </a:cubicBezTo>
                  <a:cubicBezTo>
                    <a:pt x="396" y="34"/>
                    <a:pt x="396" y="34"/>
                    <a:pt x="396" y="34"/>
                  </a:cubicBezTo>
                  <a:cubicBezTo>
                    <a:pt x="395" y="34"/>
                    <a:pt x="395" y="34"/>
                    <a:pt x="395" y="34"/>
                  </a:cubicBezTo>
                  <a:cubicBezTo>
                    <a:pt x="393" y="34"/>
                    <a:pt x="391" y="34"/>
                    <a:pt x="389" y="34"/>
                  </a:cubicBezTo>
                  <a:cubicBezTo>
                    <a:pt x="388" y="34"/>
                    <a:pt x="388" y="34"/>
                    <a:pt x="388" y="34"/>
                  </a:cubicBezTo>
                  <a:cubicBezTo>
                    <a:pt x="387" y="34"/>
                    <a:pt x="387" y="34"/>
                    <a:pt x="386" y="33"/>
                  </a:cubicBezTo>
                  <a:cubicBezTo>
                    <a:pt x="385" y="32"/>
                    <a:pt x="385" y="32"/>
                    <a:pt x="384" y="31"/>
                  </a:cubicBezTo>
                  <a:cubicBezTo>
                    <a:pt x="383" y="30"/>
                    <a:pt x="383" y="30"/>
                    <a:pt x="383" y="29"/>
                  </a:cubicBezTo>
                  <a:cubicBezTo>
                    <a:pt x="382" y="28"/>
                    <a:pt x="383" y="27"/>
                    <a:pt x="383" y="26"/>
                  </a:cubicBezTo>
                  <a:cubicBezTo>
                    <a:pt x="383" y="25"/>
                    <a:pt x="383" y="24"/>
                    <a:pt x="383" y="23"/>
                  </a:cubicBezTo>
                  <a:cubicBezTo>
                    <a:pt x="383" y="21"/>
                    <a:pt x="382" y="18"/>
                    <a:pt x="376" y="17"/>
                  </a:cubicBezTo>
                  <a:cubicBezTo>
                    <a:pt x="375" y="17"/>
                    <a:pt x="375" y="17"/>
                    <a:pt x="375" y="17"/>
                  </a:cubicBezTo>
                  <a:cubicBezTo>
                    <a:pt x="373" y="17"/>
                    <a:pt x="371" y="17"/>
                    <a:pt x="369" y="16"/>
                  </a:cubicBezTo>
                  <a:cubicBezTo>
                    <a:pt x="367" y="15"/>
                    <a:pt x="366" y="15"/>
                    <a:pt x="364" y="14"/>
                  </a:cubicBezTo>
                  <a:cubicBezTo>
                    <a:pt x="361" y="12"/>
                    <a:pt x="358" y="10"/>
                    <a:pt x="354" y="10"/>
                  </a:cubicBezTo>
                  <a:cubicBezTo>
                    <a:pt x="351" y="9"/>
                    <a:pt x="348" y="9"/>
                    <a:pt x="346" y="9"/>
                  </a:cubicBezTo>
                  <a:cubicBezTo>
                    <a:pt x="342" y="9"/>
                    <a:pt x="339" y="10"/>
                    <a:pt x="336" y="11"/>
                  </a:cubicBezTo>
                  <a:cubicBezTo>
                    <a:pt x="335" y="12"/>
                    <a:pt x="335" y="12"/>
                    <a:pt x="335" y="12"/>
                  </a:cubicBezTo>
                  <a:cubicBezTo>
                    <a:pt x="333" y="13"/>
                    <a:pt x="332" y="14"/>
                    <a:pt x="330" y="15"/>
                  </a:cubicBezTo>
                  <a:cubicBezTo>
                    <a:pt x="329" y="15"/>
                    <a:pt x="327" y="15"/>
                    <a:pt x="326" y="15"/>
                  </a:cubicBezTo>
                  <a:cubicBezTo>
                    <a:pt x="325" y="15"/>
                    <a:pt x="323" y="15"/>
                    <a:pt x="322" y="15"/>
                  </a:cubicBezTo>
                  <a:cubicBezTo>
                    <a:pt x="318" y="16"/>
                    <a:pt x="314" y="19"/>
                    <a:pt x="310" y="21"/>
                  </a:cubicBezTo>
                  <a:cubicBezTo>
                    <a:pt x="309" y="22"/>
                    <a:pt x="308" y="23"/>
                    <a:pt x="307" y="24"/>
                  </a:cubicBezTo>
                  <a:cubicBezTo>
                    <a:pt x="296" y="31"/>
                    <a:pt x="290" y="45"/>
                    <a:pt x="292" y="57"/>
                  </a:cubicBezTo>
                  <a:cubicBezTo>
                    <a:pt x="293" y="59"/>
                    <a:pt x="294" y="62"/>
                    <a:pt x="296" y="64"/>
                  </a:cubicBezTo>
                  <a:cubicBezTo>
                    <a:pt x="297" y="66"/>
                    <a:pt x="299" y="68"/>
                    <a:pt x="299" y="71"/>
                  </a:cubicBezTo>
                  <a:cubicBezTo>
                    <a:pt x="299" y="76"/>
                    <a:pt x="296" y="81"/>
                    <a:pt x="293" y="85"/>
                  </a:cubicBezTo>
                  <a:cubicBezTo>
                    <a:pt x="290" y="90"/>
                    <a:pt x="285" y="93"/>
                    <a:pt x="280" y="95"/>
                  </a:cubicBezTo>
                  <a:cubicBezTo>
                    <a:pt x="278" y="96"/>
                    <a:pt x="275" y="97"/>
                    <a:pt x="273" y="97"/>
                  </a:cubicBezTo>
                  <a:cubicBezTo>
                    <a:pt x="272" y="97"/>
                    <a:pt x="272" y="97"/>
                    <a:pt x="271" y="97"/>
                  </a:cubicBezTo>
                  <a:cubicBezTo>
                    <a:pt x="268" y="96"/>
                    <a:pt x="266" y="96"/>
                    <a:pt x="263" y="94"/>
                  </a:cubicBezTo>
                  <a:cubicBezTo>
                    <a:pt x="263" y="94"/>
                    <a:pt x="263" y="94"/>
                    <a:pt x="262" y="93"/>
                  </a:cubicBezTo>
                  <a:cubicBezTo>
                    <a:pt x="261" y="93"/>
                    <a:pt x="260" y="92"/>
                    <a:pt x="260" y="91"/>
                  </a:cubicBezTo>
                  <a:cubicBezTo>
                    <a:pt x="258" y="89"/>
                    <a:pt x="257" y="88"/>
                    <a:pt x="256" y="87"/>
                  </a:cubicBezTo>
                  <a:cubicBezTo>
                    <a:pt x="255" y="86"/>
                    <a:pt x="254" y="86"/>
                    <a:pt x="254" y="85"/>
                  </a:cubicBezTo>
                  <a:cubicBezTo>
                    <a:pt x="253" y="85"/>
                    <a:pt x="253" y="84"/>
                    <a:pt x="252" y="84"/>
                  </a:cubicBezTo>
                  <a:cubicBezTo>
                    <a:pt x="252" y="84"/>
                    <a:pt x="251" y="83"/>
                    <a:pt x="251" y="83"/>
                  </a:cubicBezTo>
                  <a:cubicBezTo>
                    <a:pt x="250" y="82"/>
                    <a:pt x="249" y="81"/>
                    <a:pt x="247" y="80"/>
                  </a:cubicBezTo>
                  <a:cubicBezTo>
                    <a:pt x="246" y="80"/>
                    <a:pt x="246" y="79"/>
                    <a:pt x="245" y="79"/>
                  </a:cubicBezTo>
                  <a:cubicBezTo>
                    <a:pt x="242" y="78"/>
                    <a:pt x="240" y="77"/>
                    <a:pt x="238" y="77"/>
                  </a:cubicBezTo>
                  <a:cubicBezTo>
                    <a:pt x="237" y="76"/>
                    <a:pt x="235" y="75"/>
                    <a:pt x="234" y="75"/>
                  </a:cubicBezTo>
                  <a:cubicBezTo>
                    <a:pt x="232" y="74"/>
                    <a:pt x="231" y="73"/>
                    <a:pt x="229" y="72"/>
                  </a:cubicBezTo>
                  <a:cubicBezTo>
                    <a:pt x="226" y="72"/>
                    <a:pt x="223" y="71"/>
                    <a:pt x="219" y="69"/>
                  </a:cubicBezTo>
                  <a:cubicBezTo>
                    <a:pt x="218" y="69"/>
                    <a:pt x="216" y="68"/>
                    <a:pt x="214" y="68"/>
                  </a:cubicBezTo>
                  <a:cubicBezTo>
                    <a:pt x="213" y="68"/>
                    <a:pt x="211" y="68"/>
                    <a:pt x="210" y="67"/>
                  </a:cubicBezTo>
                  <a:cubicBezTo>
                    <a:pt x="207" y="66"/>
                    <a:pt x="205" y="66"/>
                    <a:pt x="202" y="66"/>
                  </a:cubicBezTo>
                  <a:cubicBezTo>
                    <a:pt x="201" y="66"/>
                    <a:pt x="200" y="65"/>
                    <a:pt x="199" y="65"/>
                  </a:cubicBezTo>
                  <a:cubicBezTo>
                    <a:pt x="198" y="65"/>
                    <a:pt x="196" y="65"/>
                    <a:pt x="195" y="65"/>
                  </a:cubicBezTo>
                  <a:cubicBezTo>
                    <a:pt x="193" y="64"/>
                    <a:pt x="191" y="64"/>
                    <a:pt x="189" y="64"/>
                  </a:cubicBezTo>
                  <a:cubicBezTo>
                    <a:pt x="186" y="64"/>
                    <a:pt x="184" y="63"/>
                    <a:pt x="182" y="61"/>
                  </a:cubicBezTo>
                  <a:cubicBezTo>
                    <a:pt x="181" y="61"/>
                    <a:pt x="181" y="61"/>
                    <a:pt x="181" y="61"/>
                  </a:cubicBezTo>
                  <a:cubicBezTo>
                    <a:pt x="180" y="60"/>
                    <a:pt x="178" y="59"/>
                    <a:pt x="177" y="58"/>
                  </a:cubicBezTo>
                  <a:cubicBezTo>
                    <a:pt x="176" y="57"/>
                    <a:pt x="174" y="55"/>
                    <a:pt x="173" y="52"/>
                  </a:cubicBezTo>
                  <a:cubicBezTo>
                    <a:pt x="171" y="48"/>
                    <a:pt x="170" y="44"/>
                    <a:pt x="170" y="41"/>
                  </a:cubicBezTo>
                  <a:cubicBezTo>
                    <a:pt x="170" y="40"/>
                    <a:pt x="170" y="39"/>
                    <a:pt x="169" y="39"/>
                  </a:cubicBezTo>
                  <a:cubicBezTo>
                    <a:pt x="169" y="35"/>
                    <a:pt x="169" y="31"/>
                    <a:pt x="165" y="28"/>
                  </a:cubicBezTo>
                  <a:cubicBezTo>
                    <a:pt x="161" y="25"/>
                    <a:pt x="158" y="25"/>
                    <a:pt x="154" y="25"/>
                  </a:cubicBezTo>
                  <a:cubicBezTo>
                    <a:pt x="153" y="25"/>
                    <a:pt x="152" y="25"/>
                    <a:pt x="152" y="25"/>
                  </a:cubicBezTo>
                  <a:cubicBezTo>
                    <a:pt x="147" y="25"/>
                    <a:pt x="144" y="24"/>
                    <a:pt x="141" y="22"/>
                  </a:cubicBezTo>
                  <a:cubicBezTo>
                    <a:pt x="140" y="21"/>
                    <a:pt x="140" y="21"/>
                    <a:pt x="140" y="21"/>
                  </a:cubicBezTo>
                  <a:cubicBezTo>
                    <a:pt x="137" y="18"/>
                    <a:pt x="134" y="16"/>
                    <a:pt x="130" y="15"/>
                  </a:cubicBezTo>
                  <a:cubicBezTo>
                    <a:pt x="128" y="15"/>
                    <a:pt x="126" y="15"/>
                    <a:pt x="125" y="14"/>
                  </a:cubicBezTo>
                  <a:cubicBezTo>
                    <a:pt x="122" y="14"/>
                    <a:pt x="120" y="13"/>
                    <a:pt x="117" y="12"/>
                  </a:cubicBezTo>
                  <a:cubicBezTo>
                    <a:pt x="116" y="12"/>
                    <a:pt x="114" y="12"/>
                    <a:pt x="113" y="12"/>
                  </a:cubicBezTo>
                  <a:cubicBezTo>
                    <a:pt x="111" y="11"/>
                    <a:pt x="109" y="10"/>
                    <a:pt x="107" y="10"/>
                  </a:cubicBezTo>
                  <a:cubicBezTo>
                    <a:pt x="106" y="10"/>
                    <a:pt x="105" y="10"/>
                    <a:pt x="104" y="11"/>
                  </a:cubicBezTo>
                  <a:cubicBezTo>
                    <a:pt x="103" y="11"/>
                    <a:pt x="102" y="12"/>
                    <a:pt x="101" y="12"/>
                  </a:cubicBezTo>
                  <a:cubicBezTo>
                    <a:pt x="100" y="12"/>
                    <a:pt x="99" y="13"/>
                    <a:pt x="99" y="13"/>
                  </a:cubicBezTo>
                  <a:cubicBezTo>
                    <a:pt x="98" y="13"/>
                    <a:pt x="96" y="14"/>
                    <a:pt x="95" y="14"/>
                  </a:cubicBezTo>
                  <a:cubicBezTo>
                    <a:pt x="94" y="14"/>
                    <a:pt x="94" y="14"/>
                    <a:pt x="93" y="13"/>
                  </a:cubicBezTo>
                  <a:cubicBezTo>
                    <a:pt x="90" y="13"/>
                    <a:pt x="85" y="13"/>
                    <a:pt x="82" y="11"/>
                  </a:cubicBezTo>
                  <a:cubicBezTo>
                    <a:pt x="80" y="10"/>
                    <a:pt x="79" y="9"/>
                    <a:pt x="77" y="8"/>
                  </a:cubicBezTo>
                  <a:cubicBezTo>
                    <a:pt x="76" y="7"/>
                    <a:pt x="75" y="6"/>
                    <a:pt x="74" y="6"/>
                  </a:cubicBezTo>
                  <a:cubicBezTo>
                    <a:pt x="71" y="4"/>
                    <a:pt x="69" y="4"/>
                    <a:pt x="67" y="3"/>
                  </a:cubicBezTo>
                  <a:cubicBezTo>
                    <a:pt x="66" y="3"/>
                    <a:pt x="65" y="3"/>
                    <a:pt x="64" y="2"/>
                  </a:cubicBezTo>
                  <a:cubicBezTo>
                    <a:pt x="64" y="2"/>
                    <a:pt x="64" y="2"/>
                    <a:pt x="64" y="2"/>
                  </a:cubicBezTo>
                  <a:cubicBezTo>
                    <a:pt x="61" y="0"/>
                    <a:pt x="61" y="0"/>
                    <a:pt x="61" y="0"/>
                  </a:cubicBezTo>
                  <a:cubicBezTo>
                    <a:pt x="61" y="3"/>
                    <a:pt x="61" y="3"/>
                    <a:pt x="61" y="3"/>
                  </a:cubicBezTo>
                  <a:cubicBezTo>
                    <a:pt x="60" y="9"/>
                    <a:pt x="59" y="15"/>
                    <a:pt x="59" y="20"/>
                  </a:cubicBezTo>
                  <a:cubicBezTo>
                    <a:pt x="59" y="22"/>
                    <a:pt x="59" y="22"/>
                    <a:pt x="60" y="23"/>
                  </a:cubicBezTo>
                  <a:cubicBezTo>
                    <a:pt x="61" y="24"/>
                    <a:pt x="61" y="24"/>
                    <a:pt x="61" y="24"/>
                  </a:cubicBezTo>
                  <a:cubicBezTo>
                    <a:pt x="63" y="27"/>
                    <a:pt x="62" y="28"/>
                    <a:pt x="61" y="29"/>
                  </a:cubicBezTo>
                  <a:cubicBezTo>
                    <a:pt x="61" y="29"/>
                    <a:pt x="60" y="30"/>
                    <a:pt x="58" y="31"/>
                  </a:cubicBezTo>
                  <a:cubicBezTo>
                    <a:pt x="58" y="31"/>
                    <a:pt x="58" y="31"/>
                    <a:pt x="57" y="31"/>
                  </a:cubicBezTo>
                  <a:cubicBezTo>
                    <a:pt x="57" y="31"/>
                    <a:pt x="56" y="32"/>
                    <a:pt x="55" y="32"/>
                  </a:cubicBezTo>
                  <a:cubicBezTo>
                    <a:pt x="55" y="32"/>
                    <a:pt x="54" y="33"/>
                    <a:pt x="53" y="33"/>
                  </a:cubicBezTo>
                  <a:cubicBezTo>
                    <a:pt x="52" y="34"/>
                    <a:pt x="51" y="34"/>
                    <a:pt x="50" y="35"/>
                  </a:cubicBezTo>
                  <a:cubicBezTo>
                    <a:pt x="48" y="35"/>
                    <a:pt x="46" y="36"/>
                    <a:pt x="45" y="37"/>
                  </a:cubicBezTo>
                  <a:cubicBezTo>
                    <a:pt x="44" y="38"/>
                    <a:pt x="43" y="39"/>
                    <a:pt x="42" y="41"/>
                  </a:cubicBezTo>
                  <a:cubicBezTo>
                    <a:pt x="41" y="42"/>
                    <a:pt x="40" y="43"/>
                    <a:pt x="38" y="44"/>
                  </a:cubicBezTo>
                  <a:cubicBezTo>
                    <a:pt x="38" y="44"/>
                    <a:pt x="38" y="44"/>
                    <a:pt x="37" y="44"/>
                  </a:cubicBezTo>
                  <a:cubicBezTo>
                    <a:pt x="36" y="45"/>
                    <a:pt x="36" y="46"/>
                    <a:pt x="35" y="47"/>
                  </a:cubicBezTo>
                  <a:cubicBezTo>
                    <a:pt x="35" y="47"/>
                    <a:pt x="35" y="48"/>
                    <a:pt x="35" y="48"/>
                  </a:cubicBezTo>
                  <a:cubicBezTo>
                    <a:pt x="35" y="49"/>
                    <a:pt x="35" y="50"/>
                    <a:pt x="33" y="51"/>
                  </a:cubicBezTo>
                  <a:cubicBezTo>
                    <a:pt x="32" y="51"/>
                    <a:pt x="31" y="51"/>
                    <a:pt x="30" y="52"/>
                  </a:cubicBezTo>
                  <a:cubicBezTo>
                    <a:pt x="28" y="52"/>
                    <a:pt x="27" y="52"/>
                    <a:pt x="25" y="55"/>
                  </a:cubicBezTo>
                  <a:cubicBezTo>
                    <a:pt x="25" y="55"/>
                    <a:pt x="25" y="55"/>
                    <a:pt x="24" y="56"/>
                  </a:cubicBezTo>
                  <a:cubicBezTo>
                    <a:pt x="24" y="57"/>
                    <a:pt x="23" y="58"/>
                    <a:pt x="23" y="60"/>
                  </a:cubicBezTo>
                  <a:cubicBezTo>
                    <a:pt x="23" y="60"/>
                    <a:pt x="23" y="61"/>
                    <a:pt x="24" y="62"/>
                  </a:cubicBezTo>
                  <a:cubicBezTo>
                    <a:pt x="24" y="63"/>
                    <a:pt x="24" y="64"/>
                    <a:pt x="24" y="65"/>
                  </a:cubicBezTo>
                  <a:cubicBezTo>
                    <a:pt x="24" y="67"/>
                    <a:pt x="25" y="68"/>
                    <a:pt x="25" y="69"/>
                  </a:cubicBezTo>
                  <a:cubicBezTo>
                    <a:pt x="26" y="70"/>
                    <a:pt x="26" y="70"/>
                    <a:pt x="26" y="70"/>
                  </a:cubicBezTo>
                  <a:cubicBezTo>
                    <a:pt x="27" y="74"/>
                    <a:pt x="27" y="81"/>
                    <a:pt x="24" y="85"/>
                  </a:cubicBezTo>
                  <a:cubicBezTo>
                    <a:pt x="24" y="86"/>
                    <a:pt x="22" y="87"/>
                    <a:pt x="21" y="88"/>
                  </a:cubicBezTo>
                  <a:cubicBezTo>
                    <a:pt x="20" y="89"/>
                    <a:pt x="19" y="90"/>
                    <a:pt x="19" y="91"/>
                  </a:cubicBezTo>
                  <a:cubicBezTo>
                    <a:pt x="18" y="92"/>
                    <a:pt x="17" y="93"/>
                    <a:pt x="17" y="93"/>
                  </a:cubicBezTo>
                  <a:cubicBezTo>
                    <a:pt x="16" y="94"/>
                    <a:pt x="16" y="96"/>
                    <a:pt x="14" y="97"/>
                  </a:cubicBezTo>
                  <a:cubicBezTo>
                    <a:pt x="11" y="99"/>
                    <a:pt x="9" y="100"/>
                    <a:pt x="7" y="101"/>
                  </a:cubicBezTo>
                  <a:cubicBezTo>
                    <a:pt x="5" y="102"/>
                    <a:pt x="3" y="103"/>
                    <a:pt x="2" y="104"/>
                  </a:cubicBezTo>
                  <a:cubicBezTo>
                    <a:pt x="0" y="106"/>
                    <a:pt x="0" y="106"/>
                    <a:pt x="0" y="106"/>
                  </a:cubicBezTo>
                  <a:cubicBezTo>
                    <a:pt x="1" y="107"/>
                    <a:pt x="1" y="107"/>
                    <a:pt x="1" y="107"/>
                  </a:cubicBezTo>
                  <a:cubicBezTo>
                    <a:pt x="4" y="110"/>
                    <a:pt x="5" y="113"/>
                    <a:pt x="7" y="115"/>
                  </a:cubicBezTo>
                  <a:cubicBezTo>
                    <a:pt x="7" y="116"/>
                    <a:pt x="8" y="117"/>
                    <a:pt x="9" y="118"/>
                  </a:cubicBezTo>
                  <a:cubicBezTo>
                    <a:pt x="10" y="120"/>
                    <a:pt x="12" y="122"/>
                    <a:pt x="12" y="124"/>
                  </a:cubicBezTo>
                  <a:cubicBezTo>
                    <a:pt x="13" y="125"/>
                    <a:pt x="12" y="126"/>
                    <a:pt x="12" y="127"/>
                  </a:cubicBezTo>
                  <a:cubicBezTo>
                    <a:pt x="12" y="127"/>
                    <a:pt x="12" y="128"/>
                    <a:pt x="12" y="128"/>
                  </a:cubicBezTo>
                  <a:cubicBezTo>
                    <a:pt x="12" y="130"/>
                    <a:pt x="13" y="131"/>
                    <a:pt x="13" y="133"/>
                  </a:cubicBezTo>
                  <a:cubicBezTo>
                    <a:pt x="14" y="133"/>
                    <a:pt x="14" y="134"/>
                    <a:pt x="14" y="134"/>
                  </a:cubicBezTo>
                  <a:cubicBezTo>
                    <a:pt x="15" y="136"/>
                    <a:pt x="15" y="139"/>
                    <a:pt x="15" y="141"/>
                  </a:cubicBezTo>
                  <a:cubicBezTo>
                    <a:pt x="16" y="147"/>
                    <a:pt x="15" y="151"/>
                    <a:pt x="14" y="156"/>
                  </a:cubicBezTo>
                  <a:cubicBezTo>
                    <a:pt x="13" y="161"/>
                    <a:pt x="12" y="167"/>
                    <a:pt x="14" y="170"/>
                  </a:cubicBezTo>
                  <a:cubicBezTo>
                    <a:pt x="15" y="171"/>
                    <a:pt x="15" y="171"/>
                    <a:pt x="16" y="172"/>
                  </a:cubicBezTo>
                  <a:cubicBezTo>
                    <a:pt x="17" y="173"/>
                    <a:pt x="18" y="174"/>
                    <a:pt x="18" y="175"/>
                  </a:cubicBezTo>
                  <a:cubicBezTo>
                    <a:pt x="19" y="177"/>
                    <a:pt x="18" y="180"/>
                    <a:pt x="17" y="181"/>
                  </a:cubicBezTo>
                  <a:cubicBezTo>
                    <a:pt x="16" y="185"/>
                    <a:pt x="16" y="185"/>
                    <a:pt x="16" y="185"/>
                  </a:cubicBezTo>
                  <a:cubicBezTo>
                    <a:pt x="15" y="186"/>
                    <a:pt x="14" y="188"/>
                    <a:pt x="14" y="190"/>
                  </a:cubicBezTo>
                  <a:cubicBezTo>
                    <a:pt x="12" y="195"/>
                    <a:pt x="11" y="199"/>
                    <a:pt x="14" y="203"/>
                  </a:cubicBezTo>
                  <a:cubicBezTo>
                    <a:pt x="15" y="205"/>
                    <a:pt x="16" y="207"/>
                    <a:pt x="16" y="209"/>
                  </a:cubicBezTo>
                  <a:cubicBezTo>
                    <a:pt x="17" y="213"/>
                    <a:pt x="17" y="218"/>
                    <a:pt x="17" y="223"/>
                  </a:cubicBezTo>
                  <a:cubicBezTo>
                    <a:pt x="15" y="223"/>
                    <a:pt x="13" y="225"/>
                    <a:pt x="11" y="226"/>
                  </a:cubicBezTo>
                  <a:cubicBezTo>
                    <a:pt x="11" y="226"/>
                    <a:pt x="10" y="227"/>
                    <a:pt x="9" y="227"/>
                  </a:cubicBezTo>
                  <a:cubicBezTo>
                    <a:pt x="6" y="229"/>
                    <a:pt x="4" y="231"/>
                    <a:pt x="3" y="233"/>
                  </a:cubicBezTo>
                  <a:cubicBezTo>
                    <a:pt x="3" y="234"/>
                    <a:pt x="3" y="236"/>
                    <a:pt x="5" y="238"/>
                  </a:cubicBezTo>
                  <a:cubicBezTo>
                    <a:pt x="6" y="240"/>
                    <a:pt x="7" y="242"/>
                    <a:pt x="9" y="244"/>
                  </a:cubicBezTo>
                  <a:cubicBezTo>
                    <a:pt x="10" y="245"/>
                    <a:pt x="11" y="247"/>
                    <a:pt x="12" y="248"/>
                  </a:cubicBezTo>
                  <a:cubicBezTo>
                    <a:pt x="13" y="249"/>
                    <a:pt x="14" y="250"/>
                    <a:pt x="15" y="251"/>
                  </a:cubicBezTo>
                  <a:cubicBezTo>
                    <a:pt x="17" y="254"/>
                    <a:pt x="19" y="257"/>
                    <a:pt x="20" y="260"/>
                  </a:cubicBezTo>
                  <a:cubicBezTo>
                    <a:pt x="21" y="263"/>
                    <a:pt x="21" y="266"/>
                    <a:pt x="21" y="270"/>
                  </a:cubicBezTo>
                  <a:cubicBezTo>
                    <a:pt x="21" y="272"/>
                    <a:pt x="21" y="274"/>
                    <a:pt x="22" y="276"/>
                  </a:cubicBezTo>
                  <a:cubicBezTo>
                    <a:pt x="22" y="277"/>
                    <a:pt x="22" y="277"/>
                    <a:pt x="22" y="277"/>
                  </a:cubicBezTo>
                  <a:cubicBezTo>
                    <a:pt x="22" y="278"/>
                    <a:pt x="22" y="278"/>
                    <a:pt x="22" y="278"/>
                  </a:cubicBezTo>
                  <a:cubicBezTo>
                    <a:pt x="23" y="278"/>
                    <a:pt x="23" y="278"/>
                    <a:pt x="23" y="279"/>
                  </a:cubicBezTo>
                  <a:cubicBezTo>
                    <a:pt x="23" y="279"/>
                    <a:pt x="23" y="280"/>
                    <a:pt x="24" y="280"/>
                  </a:cubicBezTo>
                  <a:cubicBezTo>
                    <a:pt x="24" y="280"/>
                    <a:pt x="25" y="281"/>
                    <a:pt x="25" y="281"/>
                  </a:cubicBezTo>
                  <a:cubicBezTo>
                    <a:pt x="26" y="281"/>
                    <a:pt x="26" y="282"/>
                    <a:pt x="27" y="282"/>
                  </a:cubicBezTo>
                  <a:cubicBezTo>
                    <a:pt x="27" y="283"/>
                    <a:pt x="27" y="284"/>
                    <a:pt x="27" y="284"/>
                  </a:cubicBezTo>
                  <a:cubicBezTo>
                    <a:pt x="27" y="285"/>
                    <a:pt x="27" y="286"/>
                    <a:pt x="27" y="286"/>
                  </a:cubicBezTo>
                  <a:cubicBezTo>
                    <a:pt x="28" y="287"/>
                    <a:pt x="28" y="287"/>
                    <a:pt x="29" y="288"/>
                  </a:cubicBezTo>
                  <a:cubicBezTo>
                    <a:pt x="29" y="288"/>
                    <a:pt x="30" y="288"/>
                    <a:pt x="30" y="288"/>
                  </a:cubicBezTo>
                  <a:cubicBezTo>
                    <a:pt x="31" y="289"/>
                    <a:pt x="31" y="289"/>
                    <a:pt x="31" y="289"/>
                  </a:cubicBezTo>
                  <a:cubicBezTo>
                    <a:pt x="32" y="290"/>
                    <a:pt x="32" y="290"/>
                    <a:pt x="34" y="290"/>
                  </a:cubicBezTo>
                  <a:cubicBezTo>
                    <a:pt x="34" y="290"/>
                    <a:pt x="34" y="290"/>
                    <a:pt x="35" y="290"/>
                  </a:cubicBezTo>
                  <a:cubicBezTo>
                    <a:pt x="36" y="290"/>
                    <a:pt x="36" y="290"/>
                    <a:pt x="37" y="290"/>
                  </a:cubicBezTo>
                  <a:cubicBezTo>
                    <a:pt x="38" y="289"/>
                    <a:pt x="39" y="289"/>
                    <a:pt x="41" y="289"/>
                  </a:cubicBezTo>
                  <a:cubicBezTo>
                    <a:pt x="42" y="289"/>
                    <a:pt x="43" y="289"/>
                    <a:pt x="44" y="289"/>
                  </a:cubicBezTo>
                  <a:cubicBezTo>
                    <a:pt x="65" y="296"/>
                    <a:pt x="65" y="296"/>
                    <a:pt x="65" y="296"/>
                  </a:cubicBezTo>
                  <a:cubicBezTo>
                    <a:pt x="75" y="322"/>
                    <a:pt x="75" y="322"/>
                    <a:pt x="75" y="322"/>
                  </a:cubicBezTo>
                  <a:cubicBezTo>
                    <a:pt x="76" y="322"/>
                    <a:pt x="76" y="322"/>
                    <a:pt x="76" y="322"/>
                  </a:cubicBezTo>
                  <a:cubicBezTo>
                    <a:pt x="107" y="328"/>
                    <a:pt x="121" y="332"/>
                    <a:pt x="122" y="334"/>
                  </a:cubicBezTo>
                  <a:cubicBezTo>
                    <a:pt x="141" y="352"/>
                    <a:pt x="141" y="352"/>
                    <a:pt x="141" y="352"/>
                  </a:cubicBezTo>
                  <a:cubicBezTo>
                    <a:pt x="190" y="324"/>
                    <a:pt x="190" y="324"/>
                    <a:pt x="190" y="324"/>
                  </a:cubicBezTo>
                  <a:cubicBezTo>
                    <a:pt x="421" y="453"/>
                    <a:pt x="421" y="453"/>
                    <a:pt x="421" y="453"/>
                  </a:cubicBezTo>
                  <a:cubicBezTo>
                    <a:pt x="421" y="450"/>
                    <a:pt x="421" y="450"/>
                    <a:pt x="421" y="450"/>
                  </a:cubicBezTo>
                  <a:lnTo>
                    <a:pt x="420" y="438"/>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8" name="Freeform 39"/>
            <p:cNvSpPr>
              <a:spLocks/>
            </p:cNvSpPr>
            <p:nvPr/>
          </p:nvSpPr>
          <p:spPr bwMode="auto">
            <a:xfrm>
              <a:off x="2677439" y="2793934"/>
              <a:ext cx="70309" cy="80133"/>
            </a:xfrm>
            <a:custGeom>
              <a:avLst/>
              <a:gdLst>
                <a:gd name="T0" fmla="*/ 30 w 35"/>
                <a:gd name="T1" fmla="*/ 5 h 43"/>
                <a:gd name="T2" fmla="*/ 28 w 35"/>
                <a:gd name="T3" fmla="*/ 0 h 43"/>
                <a:gd name="T4" fmla="*/ 27 w 35"/>
                <a:gd name="T5" fmla="*/ 0 h 43"/>
                <a:gd name="T6" fmla="*/ 12 w 35"/>
                <a:gd name="T7" fmla="*/ 8 h 43"/>
                <a:gd name="T8" fmla="*/ 6 w 35"/>
                <a:gd name="T9" fmla="*/ 12 h 43"/>
                <a:gd name="T10" fmla="*/ 5 w 35"/>
                <a:gd name="T11" fmla="*/ 12 h 43"/>
                <a:gd name="T12" fmla="*/ 4 w 35"/>
                <a:gd name="T13" fmla="*/ 13 h 43"/>
                <a:gd name="T14" fmla="*/ 1 w 35"/>
                <a:gd name="T15" fmla="*/ 20 h 43"/>
                <a:gd name="T16" fmla="*/ 0 w 35"/>
                <a:gd name="T17" fmla="*/ 21 h 43"/>
                <a:gd name="T18" fmla="*/ 1 w 35"/>
                <a:gd name="T19" fmla="*/ 22 h 43"/>
                <a:gd name="T20" fmla="*/ 1 w 35"/>
                <a:gd name="T21" fmla="*/ 23 h 43"/>
                <a:gd name="T22" fmla="*/ 2 w 35"/>
                <a:gd name="T23" fmla="*/ 26 h 43"/>
                <a:gd name="T24" fmla="*/ 3 w 35"/>
                <a:gd name="T25" fmla="*/ 27 h 43"/>
                <a:gd name="T26" fmla="*/ 3 w 35"/>
                <a:gd name="T27" fmla="*/ 28 h 43"/>
                <a:gd name="T28" fmla="*/ 4 w 35"/>
                <a:gd name="T29" fmla="*/ 36 h 43"/>
                <a:gd name="T30" fmla="*/ 4 w 35"/>
                <a:gd name="T31" fmla="*/ 42 h 43"/>
                <a:gd name="T32" fmla="*/ 4 w 35"/>
                <a:gd name="T33" fmla="*/ 43 h 43"/>
                <a:gd name="T34" fmla="*/ 18 w 35"/>
                <a:gd name="T35" fmla="*/ 43 h 43"/>
                <a:gd name="T36" fmla="*/ 18 w 35"/>
                <a:gd name="T37" fmla="*/ 41 h 43"/>
                <a:gd name="T38" fmla="*/ 18 w 35"/>
                <a:gd name="T39" fmla="*/ 36 h 43"/>
                <a:gd name="T40" fmla="*/ 18 w 35"/>
                <a:gd name="T41" fmla="*/ 25 h 43"/>
                <a:gd name="T42" fmla="*/ 18 w 35"/>
                <a:gd name="T43" fmla="*/ 23 h 43"/>
                <a:gd name="T44" fmla="*/ 18 w 35"/>
                <a:gd name="T45" fmla="*/ 21 h 43"/>
                <a:gd name="T46" fmla="*/ 21 w 35"/>
                <a:gd name="T47" fmla="*/ 17 h 43"/>
                <a:gd name="T48" fmla="*/ 24 w 35"/>
                <a:gd name="T49" fmla="*/ 14 h 43"/>
                <a:gd name="T50" fmla="*/ 24 w 35"/>
                <a:gd name="T51" fmla="*/ 12 h 43"/>
                <a:gd name="T52" fmla="*/ 28 w 35"/>
                <a:gd name="T53" fmla="*/ 9 h 43"/>
                <a:gd name="T54" fmla="*/ 30 w 35"/>
                <a:gd name="T55" fmla="*/ 8 h 43"/>
                <a:gd name="T56" fmla="*/ 35 w 35"/>
                <a:gd name="T57" fmla="*/ 8 h 43"/>
                <a:gd name="T58" fmla="*/ 30 w 35"/>
                <a:gd name="T5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 h="43">
                  <a:moveTo>
                    <a:pt x="30" y="5"/>
                  </a:moveTo>
                  <a:cubicBezTo>
                    <a:pt x="30" y="3"/>
                    <a:pt x="30" y="1"/>
                    <a:pt x="28" y="0"/>
                  </a:cubicBezTo>
                  <a:cubicBezTo>
                    <a:pt x="28" y="0"/>
                    <a:pt x="27" y="0"/>
                    <a:pt x="27" y="0"/>
                  </a:cubicBezTo>
                  <a:cubicBezTo>
                    <a:pt x="23" y="0"/>
                    <a:pt x="18" y="4"/>
                    <a:pt x="12" y="8"/>
                  </a:cubicBezTo>
                  <a:cubicBezTo>
                    <a:pt x="9" y="10"/>
                    <a:pt x="7" y="11"/>
                    <a:pt x="6" y="12"/>
                  </a:cubicBezTo>
                  <a:cubicBezTo>
                    <a:pt x="5" y="12"/>
                    <a:pt x="5" y="12"/>
                    <a:pt x="5" y="12"/>
                  </a:cubicBezTo>
                  <a:cubicBezTo>
                    <a:pt x="4" y="13"/>
                    <a:pt x="4" y="13"/>
                    <a:pt x="4" y="13"/>
                  </a:cubicBezTo>
                  <a:cubicBezTo>
                    <a:pt x="4" y="15"/>
                    <a:pt x="2" y="18"/>
                    <a:pt x="1" y="20"/>
                  </a:cubicBezTo>
                  <a:cubicBezTo>
                    <a:pt x="0" y="21"/>
                    <a:pt x="0" y="21"/>
                    <a:pt x="0" y="21"/>
                  </a:cubicBezTo>
                  <a:cubicBezTo>
                    <a:pt x="1" y="22"/>
                    <a:pt x="1" y="22"/>
                    <a:pt x="1" y="22"/>
                  </a:cubicBezTo>
                  <a:cubicBezTo>
                    <a:pt x="1" y="22"/>
                    <a:pt x="1" y="23"/>
                    <a:pt x="1" y="23"/>
                  </a:cubicBezTo>
                  <a:cubicBezTo>
                    <a:pt x="1" y="24"/>
                    <a:pt x="2" y="25"/>
                    <a:pt x="2" y="26"/>
                  </a:cubicBezTo>
                  <a:cubicBezTo>
                    <a:pt x="3" y="27"/>
                    <a:pt x="3" y="27"/>
                    <a:pt x="3" y="27"/>
                  </a:cubicBezTo>
                  <a:cubicBezTo>
                    <a:pt x="3" y="28"/>
                    <a:pt x="3" y="28"/>
                    <a:pt x="3" y="28"/>
                  </a:cubicBezTo>
                  <a:cubicBezTo>
                    <a:pt x="5" y="31"/>
                    <a:pt x="5" y="33"/>
                    <a:pt x="4" y="36"/>
                  </a:cubicBezTo>
                  <a:cubicBezTo>
                    <a:pt x="4" y="38"/>
                    <a:pt x="4" y="40"/>
                    <a:pt x="4" y="42"/>
                  </a:cubicBezTo>
                  <a:cubicBezTo>
                    <a:pt x="4" y="43"/>
                    <a:pt x="4" y="43"/>
                    <a:pt x="4" y="43"/>
                  </a:cubicBezTo>
                  <a:cubicBezTo>
                    <a:pt x="18" y="43"/>
                    <a:pt x="18" y="43"/>
                    <a:pt x="18" y="43"/>
                  </a:cubicBezTo>
                  <a:cubicBezTo>
                    <a:pt x="18" y="41"/>
                    <a:pt x="18" y="41"/>
                    <a:pt x="18" y="41"/>
                  </a:cubicBezTo>
                  <a:cubicBezTo>
                    <a:pt x="18" y="40"/>
                    <a:pt x="18" y="38"/>
                    <a:pt x="18" y="36"/>
                  </a:cubicBezTo>
                  <a:cubicBezTo>
                    <a:pt x="18" y="33"/>
                    <a:pt x="17" y="29"/>
                    <a:pt x="18" y="25"/>
                  </a:cubicBezTo>
                  <a:cubicBezTo>
                    <a:pt x="18" y="24"/>
                    <a:pt x="18" y="24"/>
                    <a:pt x="18" y="23"/>
                  </a:cubicBezTo>
                  <a:cubicBezTo>
                    <a:pt x="18" y="22"/>
                    <a:pt x="17" y="21"/>
                    <a:pt x="18" y="21"/>
                  </a:cubicBezTo>
                  <a:cubicBezTo>
                    <a:pt x="18" y="19"/>
                    <a:pt x="20" y="18"/>
                    <a:pt x="21" y="17"/>
                  </a:cubicBezTo>
                  <a:cubicBezTo>
                    <a:pt x="22" y="16"/>
                    <a:pt x="23" y="15"/>
                    <a:pt x="24" y="14"/>
                  </a:cubicBezTo>
                  <a:cubicBezTo>
                    <a:pt x="24" y="13"/>
                    <a:pt x="24" y="13"/>
                    <a:pt x="24" y="12"/>
                  </a:cubicBezTo>
                  <a:cubicBezTo>
                    <a:pt x="25" y="11"/>
                    <a:pt x="26" y="10"/>
                    <a:pt x="28" y="9"/>
                  </a:cubicBezTo>
                  <a:cubicBezTo>
                    <a:pt x="28" y="9"/>
                    <a:pt x="29" y="8"/>
                    <a:pt x="30" y="8"/>
                  </a:cubicBezTo>
                  <a:cubicBezTo>
                    <a:pt x="35" y="8"/>
                    <a:pt x="35" y="8"/>
                    <a:pt x="35" y="8"/>
                  </a:cubicBezTo>
                  <a:lnTo>
                    <a:pt x="30" y="5"/>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79" name="Freeform 41"/>
            <p:cNvSpPr>
              <a:spLocks/>
            </p:cNvSpPr>
            <p:nvPr/>
          </p:nvSpPr>
          <p:spPr bwMode="auto">
            <a:xfrm>
              <a:off x="3672931" y="2665515"/>
              <a:ext cx="117182" cy="134583"/>
            </a:xfrm>
            <a:custGeom>
              <a:avLst/>
              <a:gdLst>
                <a:gd name="T0" fmla="*/ 55 w 58"/>
                <a:gd name="T1" fmla="*/ 24 h 72"/>
                <a:gd name="T2" fmla="*/ 51 w 58"/>
                <a:gd name="T3" fmla="*/ 21 h 72"/>
                <a:gd name="T4" fmla="*/ 49 w 58"/>
                <a:gd name="T5" fmla="*/ 20 h 72"/>
                <a:gd name="T6" fmla="*/ 46 w 58"/>
                <a:gd name="T7" fmla="*/ 19 h 72"/>
                <a:gd name="T8" fmla="*/ 46 w 58"/>
                <a:gd name="T9" fmla="*/ 12 h 72"/>
                <a:gd name="T10" fmla="*/ 47 w 58"/>
                <a:gd name="T11" fmla="*/ 9 h 72"/>
                <a:gd name="T12" fmla="*/ 46 w 58"/>
                <a:gd name="T13" fmla="*/ 7 h 72"/>
                <a:gd name="T14" fmla="*/ 47 w 58"/>
                <a:gd name="T15" fmla="*/ 4 h 72"/>
                <a:gd name="T16" fmla="*/ 48 w 58"/>
                <a:gd name="T17" fmla="*/ 2 h 72"/>
                <a:gd name="T18" fmla="*/ 46 w 58"/>
                <a:gd name="T19" fmla="*/ 1 h 72"/>
                <a:gd name="T20" fmla="*/ 43 w 58"/>
                <a:gd name="T21" fmla="*/ 0 h 72"/>
                <a:gd name="T22" fmla="*/ 43 w 58"/>
                <a:gd name="T23" fmla="*/ 0 h 72"/>
                <a:gd name="T24" fmla="*/ 38 w 58"/>
                <a:gd name="T25" fmla="*/ 1 h 72"/>
                <a:gd name="T26" fmla="*/ 35 w 58"/>
                <a:gd name="T27" fmla="*/ 3 h 72"/>
                <a:gd name="T28" fmla="*/ 33 w 58"/>
                <a:gd name="T29" fmla="*/ 3 h 72"/>
                <a:gd name="T30" fmla="*/ 29 w 58"/>
                <a:gd name="T31" fmla="*/ 6 h 72"/>
                <a:gd name="T32" fmla="*/ 29 w 58"/>
                <a:gd name="T33" fmla="*/ 9 h 72"/>
                <a:gd name="T34" fmla="*/ 25 w 58"/>
                <a:gd name="T35" fmla="*/ 14 h 72"/>
                <a:gd name="T36" fmla="*/ 18 w 58"/>
                <a:gd name="T37" fmla="*/ 16 h 72"/>
                <a:gd name="T38" fmla="*/ 15 w 58"/>
                <a:gd name="T39" fmla="*/ 15 h 72"/>
                <a:gd name="T40" fmla="*/ 12 w 58"/>
                <a:gd name="T41" fmla="*/ 12 h 72"/>
                <a:gd name="T42" fmla="*/ 8 w 58"/>
                <a:gd name="T43" fmla="*/ 8 h 72"/>
                <a:gd name="T44" fmla="*/ 7 w 58"/>
                <a:gd name="T45" fmla="*/ 8 h 72"/>
                <a:gd name="T46" fmla="*/ 1 w 58"/>
                <a:gd name="T47" fmla="*/ 13 h 72"/>
                <a:gd name="T48" fmla="*/ 0 w 58"/>
                <a:gd name="T49" fmla="*/ 14 h 72"/>
                <a:gd name="T50" fmla="*/ 1 w 58"/>
                <a:gd name="T51" fmla="*/ 15 h 72"/>
                <a:gd name="T52" fmla="*/ 6 w 58"/>
                <a:gd name="T53" fmla="*/ 23 h 72"/>
                <a:gd name="T54" fmla="*/ 8 w 58"/>
                <a:gd name="T55" fmla="*/ 30 h 72"/>
                <a:gd name="T56" fmla="*/ 8 w 58"/>
                <a:gd name="T57" fmla="*/ 32 h 72"/>
                <a:gd name="T58" fmla="*/ 8 w 58"/>
                <a:gd name="T59" fmla="*/ 36 h 72"/>
                <a:gd name="T60" fmla="*/ 8 w 58"/>
                <a:gd name="T61" fmla="*/ 49 h 72"/>
                <a:gd name="T62" fmla="*/ 8 w 58"/>
                <a:gd name="T63" fmla="*/ 51 h 72"/>
                <a:gd name="T64" fmla="*/ 9 w 58"/>
                <a:gd name="T65" fmla="*/ 51 h 72"/>
                <a:gd name="T66" fmla="*/ 9 w 58"/>
                <a:gd name="T67" fmla="*/ 51 h 72"/>
                <a:gd name="T68" fmla="*/ 19 w 58"/>
                <a:gd name="T69" fmla="*/ 68 h 72"/>
                <a:gd name="T70" fmla="*/ 19 w 58"/>
                <a:gd name="T71" fmla="*/ 70 h 72"/>
                <a:gd name="T72" fmla="*/ 19 w 58"/>
                <a:gd name="T73" fmla="*/ 72 h 72"/>
                <a:gd name="T74" fmla="*/ 21 w 58"/>
                <a:gd name="T75" fmla="*/ 72 h 72"/>
                <a:gd name="T76" fmla="*/ 22 w 58"/>
                <a:gd name="T77" fmla="*/ 72 h 72"/>
                <a:gd name="T78" fmla="*/ 26 w 58"/>
                <a:gd name="T79" fmla="*/ 70 h 72"/>
                <a:gd name="T80" fmla="*/ 27 w 58"/>
                <a:gd name="T81" fmla="*/ 69 h 72"/>
                <a:gd name="T82" fmla="*/ 28 w 58"/>
                <a:gd name="T83" fmla="*/ 68 h 72"/>
                <a:gd name="T84" fmla="*/ 29 w 58"/>
                <a:gd name="T85" fmla="*/ 68 h 72"/>
                <a:gd name="T86" fmla="*/ 31 w 58"/>
                <a:gd name="T87" fmla="*/ 67 h 72"/>
                <a:gd name="T88" fmla="*/ 33 w 58"/>
                <a:gd name="T89" fmla="*/ 65 h 72"/>
                <a:gd name="T90" fmla="*/ 35 w 58"/>
                <a:gd name="T91" fmla="*/ 63 h 72"/>
                <a:gd name="T92" fmla="*/ 37 w 58"/>
                <a:gd name="T93" fmla="*/ 59 h 72"/>
                <a:gd name="T94" fmla="*/ 38 w 58"/>
                <a:gd name="T95" fmla="*/ 57 h 72"/>
                <a:gd name="T96" fmla="*/ 41 w 58"/>
                <a:gd name="T97" fmla="*/ 51 h 72"/>
                <a:gd name="T98" fmla="*/ 45 w 58"/>
                <a:gd name="T99" fmla="*/ 41 h 72"/>
                <a:gd name="T100" fmla="*/ 51 w 58"/>
                <a:gd name="T101" fmla="*/ 35 h 72"/>
                <a:gd name="T102" fmla="*/ 52 w 58"/>
                <a:gd name="T103" fmla="*/ 34 h 72"/>
                <a:gd name="T104" fmla="*/ 55 w 58"/>
                <a:gd name="T105" fmla="*/ 2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 h="72">
                  <a:moveTo>
                    <a:pt x="55" y="24"/>
                  </a:moveTo>
                  <a:cubicBezTo>
                    <a:pt x="54" y="23"/>
                    <a:pt x="52" y="22"/>
                    <a:pt x="51" y="21"/>
                  </a:cubicBezTo>
                  <a:cubicBezTo>
                    <a:pt x="51" y="21"/>
                    <a:pt x="50" y="21"/>
                    <a:pt x="49" y="20"/>
                  </a:cubicBezTo>
                  <a:cubicBezTo>
                    <a:pt x="48" y="20"/>
                    <a:pt x="47" y="20"/>
                    <a:pt x="46" y="19"/>
                  </a:cubicBezTo>
                  <a:cubicBezTo>
                    <a:pt x="45" y="18"/>
                    <a:pt x="45" y="15"/>
                    <a:pt x="46" y="12"/>
                  </a:cubicBezTo>
                  <a:cubicBezTo>
                    <a:pt x="46" y="11"/>
                    <a:pt x="46" y="10"/>
                    <a:pt x="47" y="9"/>
                  </a:cubicBezTo>
                  <a:cubicBezTo>
                    <a:pt x="47" y="9"/>
                    <a:pt x="47" y="8"/>
                    <a:pt x="46" y="7"/>
                  </a:cubicBezTo>
                  <a:cubicBezTo>
                    <a:pt x="46" y="6"/>
                    <a:pt x="46" y="5"/>
                    <a:pt x="47" y="4"/>
                  </a:cubicBezTo>
                  <a:cubicBezTo>
                    <a:pt x="48" y="2"/>
                    <a:pt x="48" y="2"/>
                    <a:pt x="48" y="2"/>
                  </a:cubicBezTo>
                  <a:cubicBezTo>
                    <a:pt x="46" y="1"/>
                    <a:pt x="46" y="1"/>
                    <a:pt x="46" y="1"/>
                  </a:cubicBezTo>
                  <a:cubicBezTo>
                    <a:pt x="46" y="1"/>
                    <a:pt x="45" y="0"/>
                    <a:pt x="43" y="0"/>
                  </a:cubicBezTo>
                  <a:cubicBezTo>
                    <a:pt x="43" y="0"/>
                    <a:pt x="43" y="0"/>
                    <a:pt x="43" y="0"/>
                  </a:cubicBezTo>
                  <a:cubicBezTo>
                    <a:pt x="41" y="0"/>
                    <a:pt x="40" y="1"/>
                    <a:pt x="38" y="1"/>
                  </a:cubicBezTo>
                  <a:cubicBezTo>
                    <a:pt x="37" y="2"/>
                    <a:pt x="36" y="2"/>
                    <a:pt x="35" y="3"/>
                  </a:cubicBezTo>
                  <a:cubicBezTo>
                    <a:pt x="34" y="3"/>
                    <a:pt x="34" y="3"/>
                    <a:pt x="33" y="3"/>
                  </a:cubicBezTo>
                  <a:cubicBezTo>
                    <a:pt x="31" y="3"/>
                    <a:pt x="30" y="3"/>
                    <a:pt x="29" y="6"/>
                  </a:cubicBezTo>
                  <a:cubicBezTo>
                    <a:pt x="29" y="7"/>
                    <a:pt x="29" y="8"/>
                    <a:pt x="29" y="9"/>
                  </a:cubicBezTo>
                  <a:cubicBezTo>
                    <a:pt x="28" y="12"/>
                    <a:pt x="28" y="13"/>
                    <a:pt x="25" y="14"/>
                  </a:cubicBezTo>
                  <a:cubicBezTo>
                    <a:pt x="23" y="15"/>
                    <a:pt x="21" y="16"/>
                    <a:pt x="18" y="16"/>
                  </a:cubicBezTo>
                  <a:cubicBezTo>
                    <a:pt x="17" y="16"/>
                    <a:pt x="16" y="15"/>
                    <a:pt x="15" y="15"/>
                  </a:cubicBezTo>
                  <a:cubicBezTo>
                    <a:pt x="14" y="14"/>
                    <a:pt x="13" y="13"/>
                    <a:pt x="12" y="12"/>
                  </a:cubicBezTo>
                  <a:cubicBezTo>
                    <a:pt x="11" y="10"/>
                    <a:pt x="10" y="9"/>
                    <a:pt x="8" y="8"/>
                  </a:cubicBezTo>
                  <a:cubicBezTo>
                    <a:pt x="7" y="8"/>
                    <a:pt x="7" y="8"/>
                    <a:pt x="7" y="8"/>
                  </a:cubicBezTo>
                  <a:cubicBezTo>
                    <a:pt x="4" y="8"/>
                    <a:pt x="1" y="12"/>
                    <a:pt x="1" y="13"/>
                  </a:cubicBezTo>
                  <a:cubicBezTo>
                    <a:pt x="0" y="14"/>
                    <a:pt x="0" y="14"/>
                    <a:pt x="0" y="14"/>
                  </a:cubicBezTo>
                  <a:cubicBezTo>
                    <a:pt x="1" y="15"/>
                    <a:pt x="1" y="15"/>
                    <a:pt x="1" y="15"/>
                  </a:cubicBezTo>
                  <a:cubicBezTo>
                    <a:pt x="2" y="18"/>
                    <a:pt x="3" y="20"/>
                    <a:pt x="6" y="23"/>
                  </a:cubicBezTo>
                  <a:cubicBezTo>
                    <a:pt x="8" y="25"/>
                    <a:pt x="8" y="27"/>
                    <a:pt x="8" y="30"/>
                  </a:cubicBezTo>
                  <a:cubicBezTo>
                    <a:pt x="8" y="30"/>
                    <a:pt x="8" y="31"/>
                    <a:pt x="8" y="32"/>
                  </a:cubicBezTo>
                  <a:cubicBezTo>
                    <a:pt x="8" y="36"/>
                    <a:pt x="8" y="36"/>
                    <a:pt x="8" y="36"/>
                  </a:cubicBezTo>
                  <a:cubicBezTo>
                    <a:pt x="8" y="40"/>
                    <a:pt x="8" y="45"/>
                    <a:pt x="8" y="49"/>
                  </a:cubicBezTo>
                  <a:cubicBezTo>
                    <a:pt x="8" y="51"/>
                    <a:pt x="8" y="51"/>
                    <a:pt x="8" y="51"/>
                  </a:cubicBezTo>
                  <a:cubicBezTo>
                    <a:pt x="9" y="51"/>
                    <a:pt x="9" y="51"/>
                    <a:pt x="9" y="51"/>
                  </a:cubicBezTo>
                  <a:cubicBezTo>
                    <a:pt x="9" y="51"/>
                    <a:pt x="9" y="51"/>
                    <a:pt x="9" y="51"/>
                  </a:cubicBezTo>
                  <a:cubicBezTo>
                    <a:pt x="12" y="54"/>
                    <a:pt x="18" y="64"/>
                    <a:pt x="19" y="68"/>
                  </a:cubicBezTo>
                  <a:cubicBezTo>
                    <a:pt x="19" y="68"/>
                    <a:pt x="19" y="69"/>
                    <a:pt x="19" y="70"/>
                  </a:cubicBezTo>
                  <a:cubicBezTo>
                    <a:pt x="19" y="72"/>
                    <a:pt x="19" y="72"/>
                    <a:pt x="19" y="72"/>
                  </a:cubicBezTo>
                  <a:cubicBezTo>
                    <a:pt x="21" y="72"/>
                    <a:pt x="21" y="72"/>
                    <a:pt x="21" y="72"/>
                  </a:cubicBezTo>
                  <a:cubicBezTo>
                    <a:pt x="21" y="72"/>
                    <a:pt x="22" y="72"/>
                    <a:pt x="22" y="72"/>
                  </a:cubicBezTo>
                  <a:cubicBezTo>
                    <a:pt x="24" y="72"/>
                    <a:pt x="25" y="71"/>
                    <a:pt x="26" y="70"/>
                  </a:cubicBezTo>
                  <a:cubicBezTo>
                    <a:pt x="26" y="70"/>
                    <a:pt x="26" y="70"/>
                    <a:pt x="27" y="69"/>
                  </a:cubicBezTo>
                  <a:cubicBezTo>
                    <a:pt x="27" y="69"/>
                    <a:pt x="27" y="68"/>
                    <a:pt x="28" y="68"/>
                  </a:cubicBezTo>
                  <a:cubicBezTo>
                    <a:pt x="28" y="68"/>
                    <a:pt x="29" y="68"/>
                    <a:pt x="29" y="68"/>
                  </a:cubicBezTo>
                  <a:cubicBezTo>
                    <a:pt x="30" y="68"/>
                    <a:pt x="30" y="68"/>
                    <a:pt x="31" y="67"/>
                  </a:cubicBezTo>
                  <a:cubicBezTo>
                    <a:pt x="31" y="66"/>
                    <a:pt x="32" y="66"/>
                    <a:pt x="33" y="65"/>
                  </a:cubicBezTo>
                  <a:cubicBezTo>
                    <a:pt x="34" y="64"/>
                    <a:pt x="34" y="64"/>
                    <a:pt x="35" y="63"/>
                  </a:cubicBezTo>
                  <a:cubicBezTo>
                    <a:pt x="36" y="62"/>
                    <a:pt x="37" y="60"/>
                    <a:pt x="37" y="59"/>
                  </a:cubicBezTo>
                  <a:cubicBezTo>
                    <a:pt x="37" y="58"/>
                    <a:pt x="37" y="57"/>
                    <a:pt x="38" y="57"/>
                  </a:cubicBezTo>
                  <a:cubicBezTo>
                    <a:pt x="39" y="55"/>
                    <a:pt x="40" y="53"/>
                    <a:pt x="41" y="51"/>
                  </a:cubicBezTo>
                  <a:cubicBezTo>
                    <a:pt x="43" y="48"/>
                    <a:pt x="44" y="44"/>
                    <a:pt x="45" y="41"/>
                  </a:cubicBezTo>
                  <a:cubicBezTo>
                    <a:pt x="46" y="38"/>
                    <a:pt x="48" y="37"/>
                    <a:pt x="51" y="35"/>
                  </a:cubicBezTo>
                  <a:cubicBezTo>
                    <a:pt x="52" y="34"/>
                    <a:pt x="52" y="34"/>
                    <a:pt x="52" y="34"/>
                  </a:cubicBezTo>
                  <a:cubicBezTo>
                    <a:pt x="55" y="31"/>
                    <a:pt x="58" y="28"/>
                    <a:pt x="55" y="24"/>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80" name="Freeform 42"/>
            <p:cNvSpPr>
              <a:spLocks/>
            </p:cNvSpPr>
            <p:nvPr/>
          </p:nvSpPr>
          <p:spPr bwMode="auto">
            <a:xfrm>
              <a:off x="3249959" y="1103943"/>
              <a:ext cx="965359" cy="1204054"/>
            </a:xfrm>
            <a:custGeom>
              <a:avLst/>
              <a:gdLst>
                <a:gd name="T0" fmla="*/ 465 w 477"/>
                <a:gd name="T1" fmla="*/ 159 h 646"/>
                <a:gd name="T2" fmla="*/ 455 w 477"/>
                <a:gd name="T3" fmla="*/ 149 h 646"/>
                <a:gd name="T4" fmla="*/ 443 w 477"/>
                <a:gd name="T5" fmla="*/ 140 h 646"/>
                <a:gd name="T6" fmla="*/ 436 w 477"/>
                <a:gd name="T7" fmla="*/ 112 h 646"/>
                <a:gd name="T8" fmla="*/ 431 w 477"/>
                <a:gd name="T9" fmla="*/ 71 h 646"/>
                <a:gd name="T10" fmla="*/ 419 w 477"/>
                <a:gd name="T11" fmla="*/ 32 h 646"/>
                <a:gd name="T12" fmla="*/ 393 w 477"/>
                <a:gd name="T13" fmla="*/ 11 h 646"/>
                <a:gd name="T14" fmla="*/ 371 w 477"/>
                <a:gd name="T15" fmla="*/ 10 h 646"/>
                <a:gd name="T16" fmla="*/ 341 w 477"/>
                <a:gd name="T17" fmla="*/ 38 h 646"/>
                <a:gd name="T18" fmla="*/ 302 w 477"/>
                <a:gd name="T19" fmla="*/ 38 h 646"/>
                <a:gd name="T20" fmla="*/ 267 w 477"/>
                <a:gd name="T21" fmla="*/ 29 h 646"/>
                <a:gd name="T22" fmla="*/ 256 w 477"/>
                <a:gd name="T23" fmla="*/ 38 h 646"/>
                <a:gd name="T24" fmla="*/ 158 w 477"/>
                <a:gd name="T25" fmla="*/ 38 h 646"/>
                <a:gd name="T26" fmla="*/ 56 w 477"/>
                <a:gd name="T27" fmla="*/ 103 h 646"/>
                <a:gd name="T28" fmla="*/ 59 w 477"/>
                <a:gd name="T29" fmla="*/ 236 h 646"/>
                <a:gd name="T30" fmla="*/ 52 w 477"/>
                <a:gd name="T31" fmla="*/ 242 h 646"/>
                <a:gd name="T32" fmla="*/ 36 w 477"/>
                <a:gd name="T33" fmla="*/ 245 h 646"/>
                <a:gd name="T34" fmla="*/ 22 w 477"/>
                <a:gd name="T35" fmla="*/ 275 h 646"/>
                <a:gd name="T36" fmla="*/ 16 w 477"/>
                <a:gd name="T37" fmla="*/ 298 h 646"/>
                <a:gd name="T38" fmla="*/ 9 w 477"/>
                <a:gd name="T39" fmla="*/ 325 h 646"/>
                <a:gd name="T40" fmla="*/ 9 w 477"/>
                <a:gd name="T41" fmla="*/ 342 h 646"/>
                <a:gd name="T42" fmla="*/ 21 w 477"/>
                <a:gd name="T43" fmla="*/ 372 h 646"/>
                <a:gd name="T44" fmla="*/ 31 w 477"/>
                <a:gd name="T45" fmla="*/ 401 h 646"/>
                <a:gd name="T46" fmla="*/ 53 w 477"/>
                <a:gd name="T47" fmla="*/ 445 h 646"/>
                <a:gd name="T48" fmla="*/ 47 w 477"/>
                <a:gd name="T49" fmla="*/ 465 h 646"/>
                <a:gd name="T50" fmla="*/ 60 w 477"/>
                <a:gd name="T51" fmla="*/ 475 h 646"/>
                <a:gd name="T52" fmla="*/ 77 w 477"/>
                <a:gd name="T53" fmla="*/ 490 h 646"/>
                <a:gd name="T54" fmla="*/ 101 w 477"/>
                <a:gd name="T55" fmla="*/ 504 h 646"/>
                <a:gd name="T56" fmla="*/ 116 w 477"/>
                <a:gd name="T57" fmla="*/ 527 h 646"/>
                <a:gd name="T58" fmla="*/ 133 w 477"/>
                <a:gd name="T59" fmla="*/ 546 h 646"/>
                <a:gd name="T60" fmla="*/ 144 w 477"/>
                <a:gd name="T61" fmla="*/ 565 h 646"/>
                <a:gd name="T62" fmla="*/ 159 w 477"/>
                <a:gd name="T63" fmla="*/ 579 h 646"/>
                <a:gd name="T64" fmla="*/ 175 w 477"/>
                <a:gd name="T65" fmla="*/ 611 h 646"/>
                <a:gd name="T66" fmla="*/ 198 w 477"/>
                <a:gd name="T67" fmla="*/ 616 h 646"/>
                <a:gd name="T68" fmla="*/ 216 w 477"/>
                <a:gd name="T69" fmla="*/ 619 h 646"/>
                <a:gd name="T70" fmla="*/ 232 w 477"/>
                <a:gd name="T71" fmla="*/ 613 h 646"/>
                <a:gd name="T72" fmla="*/ 255 w 477"/>
                <a:gd name="T73" fmla="*/ 639 h 646"/>
                <a:gd name="T74" fmla="*/ 284 w 477"/>
                <a:gd name="T75" fmla="*/ 641 h 646"/>
                <a:gd name="T76" fmla="*/ 297 w 477"/>
                <a:gd name="T77" fmla="*/ 643 h 646"/>
                <a:gd name="T78" fmla="*/ 304 w 477"/>
                <a:gd name="T79" fmla="*/ 645 h 646"/>
                <a:gd name="T80" fmla="*/ 327 w 477"/>
                <a:gd name="T81" fmla="*/ 635 h 646"/>
                <a:gd name="T82" fmla="*/ 367 w 477"/>
                <a:gd name="T83" fmla="*/ 610 h 646"/>
                <a:gd name="T84" fmla="*/ 400 w 477"/>
                <a:gd name="T85" fmla="*/ 585 h 646"/>
                <a:gd name="T86" fmla="*/ 387 w 477"/>
                <a:gd name="T87" fmla="*/ 575 h 646"/>
                <a:gd name="T88" fmla="*/ 369 w 477"/>
                <a:gd name="T89" fmla="*/ 538 h 646"/>
                <a:gd name="T90" fmla="*/ 343 w 477"/>
                <a:gd name="T91" fmla="*/ 509 h 646"/>
                <a:gd name="T92" fmla="*/ 328 w 477"/>
                <a:gd name="T93" fmla="*/ 498 h 646"/>
                <a:gd name="T94" fmla="*/ 344 w 477"/>
                <a:gd name="T95" fmla="*/ 487 h 646"/>
                <a:gd name="T96" fmla="*/ 356 w 477"/>
                <a:gd name="T97" fmla="*/ 439 h 646"/>
                <a:gd name="T98" fmla="*/ 373 w 477"/>
                <a:gd name="T99" fmla="*/ 406 h 646"/>
                <a:gd name="T100" fmla="*/ 379 w 477"/>
                <a:gd name="T101" fmla="*/ 397 h 646"/>
                <a:gd name="T102" fmla="*/ 395 w 477"/>
                <a:gd name="T103" fmla="*/ 356 h 646"/>
                <a:gd name="T104" fmla="*/ 413 w 477"/>
                <a:gd name="T105" fmla="*/ 334 h 646"/>
                <a:gd name="T106" fmla="*/ 420 w 477"/>
                <a:gd name="T107" fmla="*/ 272 h 646"/>
                <a:gd name="T108" fmla="*/ 430 w 477"/>
                <a:gd name="T109" fmla="*/ 221 h 646"/>
                <a:gd name="T110" fmla="*/ 436 w 477"/>
                <a:gd name="T111" fmla="*/ 202 h 646"/>
                <a:gd name="T112" fmla="*/ 456 w 477"/>
                <a:gd name="T113" fmla="*/ 186 h 646"/>
                <a:gd name="T114" fmla="*/ 477 w 477"/>
                <a:gd name="T115" fmla="*/ 168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77" h="646">
                  <a:moveTo>
                    <a:pt x="476" y="166"/>
                  </a:moveTo>
                  <a:cubicBezTo>
                    <a:pt x="476" y="166"/>
                    <a:pt x="476" y="166"/>
                    <a:pt x="476" y="166"/>
                  </a:cubicBezTo>
                  <a:cubicBezTo>
                    <a:pt x="475" y="165"/>
                    <a:pt x="474" y="164"/>
                    <a:pt x="473" y="164"/>
                  </a:cubicBezTo>
                  <a:cubicBezTo>
                    <a:pt x="472" y="163"/>
                    <a:pt x="471" y="163"/>
                    <a:pt x="471" y="163"/>
                  </a:cubicBezTo>
                  <a:cubicBezTo>
                    <a:pt x="471" y="162"/>
                    <a:pt x="470" y="162"/>
                    <a:pt x="470" y="162"/>
                  </a:cubicBezTo>
                  <a:cubicBezTo>
                    <a:pt x="469" y="161"/>
                    <a:pt x="468" y="160"/>
                    <a:pt x="465" y="159"/>
                  </a:cubicBezTo>
                  <a:cubicBezTo>
                    <a:pt x="465" y="159"/>
                    <a:pt x="464" y="159"/>
                    <a:pt x="464" y="159"/>
                  </a:cubicBezTo>
                  <a:cubicBezTo>
                    <a:pt x="464" y="159"/>
                    <a:pt x="464" y="158"/>
                    <a:pt x="464" y="158"/>
                  </a:cubicBezTo>
                  <a:cubicBezTo>
                    <a:pt x="464" y="158"/>
                    <a:pt x="464" y="157"/>
                    <a:pt x="463" y="157"/>
                  </a:cubicBezTo>
                  <a:cubicBezTo>
                    <a:pt x="463" y="155"/>
                    <a:pt x="461" y="154"/>
                    <a:pt x="460" y="153"/>
                  </a:cubicBezTo>
                  <a:cubicBezTo>
                    <a:pt x="459" y="153"/>
                    <a:pt x="459" y="153"/>
                    <a:pt x="459" y="152"/>
                  </a:cubicBezTo>
                  <a:cubicBezTo>
                    <a:pt x="457" y="151"/>
                    <a:pt x="456" y="150"/>
                    <a:pt x="455" y="149"/>
                  </a:cubicBezTo>
                  <a:cubicBezTo>
                    <a:pt x="454" y="148"/>
                    <a:pt x="454" y="148"/>
                    <a:pt x="454" y="147"/>
                  </a:cubicBezTo>
                  <a:cubicBezTo>
                    <a:pt x="453" y="146"/>
                    <a:pt x="452" y="145"/>
                    <a:pt x="449" y="144"/>
                  </a:cubicBezTo>
                  <a:cubicBezTo>
                    <a:pt x="449" y="144"/>
                    <a:pt x="448" y="144"/>
                    <a:pt x="448" y="144"/>
                  </a:cubicBezTo>
                  <a:cubicBezTo>
                    <a:pt x="448" y="144"/>
                    <a:pt x="447" y="144"/>
                    <a:pt x="446" y="144"/>
                  </a:cubicBezTo>
                  <a:cubicBezTo>
                    <a:pt x="446" y="144"/>
                    <a:pt x="445" y="144"/>
                    <a:pt x="445" y="144"/>
                  </a:cubicBezTo>
                  <a:cubicBezTo>
                    <a:pt x="444" y="143"/>
                    <a:pt x="443" y="141"/>
                    <a:pt x="443" y="140"/>
                  </a:cubicBezTo>
                  <a:cubicBezTo>
                    <a:pt x="443" y="139"/>
                    <a:pt x="443" y="139"/>
                    <a:pt x="443" y="139"/>
                  </a:cubicBezTo>
                  <a:cubicBezTo>
                    <a:pt x="441" y="135"/>
                    <a:pt x="440" y="131"/>
                    <a:pt x="439" y="127"/>
                  </a:cubicBezTo>
                  <a:cubicBezTo>
                    <a:pt x="438" y="126"/>
                    <a:pt x="438" y="124"/>
                    <a:pt x="438" y="123"/>
                  </a:cubicBezTo>
                  <a:cubicBezTo>
                    <a:pt x="438" y="122"/>
                    <a:pt x="438" y="121"/>
                    <a:pt x="438" y="119"/>
                  </a:cubicBezTo>
                  <a:cubicBezTo>
                    <a:pt x="438" y="118"/>
                    <a:pt x="437" y="117"/>
                    <a:pt x="437" y="115"/>
                  </a:cubicBezTo>
                  <a:cubicBezTo>
                    <a:pt x="436" y="114"/>
                    <a:pt x="436" y="113"/>
                    <a:pt x="436" y="112"/>
                  </a:cubicBezTo>
                  <a:cubicBezTo>
                    <a:pt x="436" y="111"/>
                    <a:pt x="435" y="109"/>
                    <a:pt x="435" y="108"/>
                  </a:cubicBezTo>
                  <a:cubicBezTo>
                    <a:pt x="434" y="106"/>
                    <a:pt x="434" y="105"/>
                    <a:pt x="434" y="103"/>
                  </a:cubicBezTo>
                  <a:cubicBezTo>
                    <a:pt x="433" y="99"/>
                    <a:pt x="433" y="93"/>
                    <a:pt x="434" y="87"/>
                  </a:cubicBezTo>
                  <a:cubicBezTo>
                    <a:pt x="434" y="85"/>
                    <a:pt x="433" y="83"/>
                    <a:pt x="433" y="81"/>
                  </a:cubicBezTo>
                  <a:cubicBezTo>
                    <a:pt x="433" y="80"/>
                    <a:pt x="432" y="79"/>
                    <a:pt x="432" y="78"/>
                  </a:cubicBezTo>
                  <a:cubicBezTo>
                    <a:pt x="432" y="76"/>
                    <a:pt x="432" y="73"/>
                    <a:pt x="431" y="71"/>
                  </a:cubicBezTo>
                  <a:cubicBezTo>
                    <a:pt x="431" y="70"/>
                    <a:pt x="431" y="69"/>
                    <a:pt x="432" y="68"/>
                  </a:cubicBezTo>
                  <a:cubicBezTo>
                    <a:pt x="432" y="66"/>
                    <a:pt x="432" y="64"/>
                    <a:pt x="431" y="63"/>
                  </a:cubicBezTo>
                  <a:cubicBezTo>
                    <a:pt x="430" y="61"/>
                    <a:pt x="429" y="59"/>
                    <a:pt x="428" y="57"/>
                  </a:cubicBezTo>
                  <a:cubicBezTo>
                    <a:pt x="427" y="54"/>
                    <a:pt x="425" y="51"/>
                    <a:pt x="424" y="48"/>
                  </a:cubicBezTo>
                  <a:cubicBezTo>
                    <a:pt x="423" y="46"/>
                    <a:pt x="423" y="44"/>
                    <a:pt x="423" y="41"/>
                  </a:cubicBezTo>
                  <a:cubicBezTo>
                    <a:pt x="422" y="37"/>
                    <a:pt x="422" y="35"/>
                    <a:pt x="419" y="32"/>
                  </a:cubicBezTo>
                  <a:cubicBezTo>
                    <a:pt x="418" y="31"/>
                    <a:pt x="416" y="30"/>
                    <a:pt x="415" y="29"/>
                  </a:cubicBezTo>
                  <a:cubicBezTo>
                    <a:pt x="412" y="27"/>
                    <a:pt x="410" y="25"/>
                    <a:pt x="408" y="23"/>
                  </a:cubicBezTo>
                  <a:cubicBezTo>
                    <a:pt x="407" y="22"/>
                    <a:pt x="406" y="21"/>
                    <a:pt x="406" y="20"/>
                  </a:cubicBezTo>
                  <a:cubicBezTo>
                    <a:pt x="404" y="17"/>
                    <a:pt x="402" y="13"/>
                    <a:pt x="397" y="12"/>
                  </a:cubicBezTo>
                  <a:cubicBezTo>
                    <a:pt x="397" y="12"/>
                    <a:pt x="396" y="12"/>
                    <a:pt x="395" y="12"/>
                  </a:cubicBezTo>
                  <a:cubicBezTo>
                    <a:pt x="394" y="12"/>
                    <a:pt x="393" y="12"/>
                    <a:pt x="393" y="11"/>
                  </a:cubicBezTo>
                  <a:cubicBezTo>
                    <a:pt x="391" y="10"/>
                    <a:pt x="390" y="9"/>
                    <a:pt x="389" y="8"/>
                  </a:cubicBezTo>
                  <a:cubicBezTo>
                    <a:pt x="388" y="6"/>
                    <a:pt x="387" y="4"/>
                    <a:pt x="386" y="3"/>
                  </a:cubicBezTo>
                  <a:cubicBezTo>
                    <a:pt x="384" y="0"/>
                    <a:pt x="384" y="0"/>
                    <a:pt x="384" y="0"/>
                  </a:cubicBezTo>
                  <a:cubicBezTo>
                    <a:pt x="382" y="3"/>
                    <a:pt x="382" y="3"/>
                    <a:pt x="382" y="3"/>
                  </a:cubicBezTo>
                  <a:cubicBezTo>
                    <a:pt x="380" y="5"/>
                    <a:pt x="378" y="8"/>
                    <a:pt x="376" y="9"/>
                  </a:cubicBezTo>
                  <a:cubicBezTo>
                    <a:pt x="374" y="10"/>
                    <a:pt x="373" y="10"/>
                    <a:pt x="371" y="10"/>
                  </a:cubicBezTo>
                  <a:cubicBezTo>
                    <a:pt x="369" y="10"/>
                    <a:pt x="368" y="10"/>
                    <a:pt x="366" y="12"/>
                  </a:cubicBezTo>
                  <a:cubicBezTo>
                    <a:pt x="363" y="14"/>
                    <a:pt x="362" y="17"/>
                    <a:pt x="362" y="20"/>
                  </a:cubicBezTo>
                  <a:cubicBezTo>
                    <a:pt x="360" y="24"/>
                    <a:pt x="359" y="28"/>
                    <a:pt x="355" y="29"/>
                  </a:cubicBezTo>
                  <a:cubicBezTo>
                    <a:pt x="354" y="30"/>
                    <a:pt x="352" y="30"/>
                    <a:pt x="351" y="30"/>
                  </a:cubicBezTo>
                  <a:cubicBezTo>
                    <a:pt x="349" y="30"/>
                    <a:pt x="347" y="30"/>
                    <a:pt x="345" y="32"/>
                  </a:cubicBezTo>
                  <a:cubicBezTo>
                    <a:pt x="343" y="34"/>
                    <a:pt x="342" y="36"/>
                    <a:pt x="341" y="38"/>
                  </a:cubicBezTo>
                  <a:cubicBezTo>
                    <a:pt x="341" y="40"/>
                    <a:pt x="341" y="41"/>
                    <a:pt x="340" y="42"/>
                  </a:cubicBezTo>
                  <a:cubicBezTo>
                    <a:pt x="339" y="45"/>
                    <a:pt x="337" y="46"/>
                    <a:pt x="334" y="47"/>
                  </a:cubicBezTo>
                  <a:cubicBezTo>
                    <a:pt x="334" y="47"/>
                    <a:pt x="333" y="47"/>
                    <a:pt x="333" y="47"/>
                  </a:cubicBezTo>
                  <a:cubicBezTo>
                    <a:pt x="329" y="47"/>
                    <a:pt x="324" y="44"/>
                    <a:pt x="322" y="42"/>
                  </a:cubicBezTo>
                  <a:cubicBezTo>
                    <a:pt x="318" y="38"/>
                    <a:pt x="312" y="38"/>
                    <a:pt x="308" y="38"/>
                  </a:cubicBezTo>
                  <a:cubicBezTo>
                    <a:pt x="306" y="38"/>
                    <a:pt x="304" y="38"/>
                    <a:pt x="302" y="38"/>
                  </a:cubicBezTo>
                  <a:cubicBezTo>
                    <a:pt x="299" y="38"/>
                    <a:pt x="299" y="38"/>
                    <a:pt x="299" y="38"/>
                  </a:cubicBezTo>
                  <a:cubicBezTo>
                    <a:pt x="294" y="38"/>
                    <a:pt x="288" y="38"/>
                    <a:pt x="282" y="38"/>
                  </a:cubicBezTo>
                  <a:cubicBezTo>
                    <a:pt x="277" y="38"/>
                    <a:pt x="273" y="38"/>
                    <a:pt x="269" y="38"/>
                  </a:cubicBezTo>
                  <a:cubicBezTo>
                    <a:pt x="269" y="37"/>
                    <a:pt x="269" y="37"/>
                    <a:pt x="269" y="36"/>
                  </a:cubicBezTo>
                  <a:cubicBezTo>
                    <a:pt x="269" y="33"/>
                    <a:pt x="269" y="32"/>
                    <a:pt x="268" y="31"/>
                  </a:cubicBezTo>
                  <a:cubicBezTo>
                    <a:pt x="267" y="29"/>
                    <a:pt x="267" y="29"/>
                    <a:pt x="267" y="29"/>
                  </a:cubicBezTo>
                  <a:cubicBezTo>
                    <a:pt x="266" y="30"/>
                    <a:pt x="266" y="30"/>
                    <a:pt x="266" y="30"/>
                  </a:cubicBezTo>
                  <a:cubicBezTo>
                    <a:pt x="266" y="30"/>
                    <a:pt x="266" y="30"/>
                    <a:pt x="266" y="30"/>
                  </a:cubicBezTo>
                  <a:cubicBezTo>
                    <a:pt x="265" y="31"/>
                    <a:pt x="264" y="32"/>
                    <a:pt x="263" y="34"/>
                  </a:cubicBezTo>
                  <a:cubicBezTo>
                    <a:pt x="262" y="36"/>
                    <a:pt x="261" y="38"/>
                    <a:pt x="259" y="38"/>
                  </a:cubicBezTo>
                  <a:cubicBezTo>
                    <a:pt x="259" y="38"/>
                    <a:pt x="259" y="38"/>
                    <a:pt x="258" y="38"/>
                  </a:cubicBezTo>
                  <a:cubicBezTo>
                    <a:pt x="258" y="38"/>
                    <a:pt x="257" y="38"/>
                    <a:pt x="256" y="38"/>
                  </a:cubicBezTo>
                  <a:cubicBezTo>
                    <a:pt x="256" y="38"/>
                    <a:pt x="255" y="38"/>
                    <a:pt x="254" y="38"/>
                  </a:cubicBezTo>
                  <a:cubicBezTo>
                    <a:pt x="253" y="38"/>
                    <a:pt x="252" y="38"/>
                    <a:pt x="251" y="38"/>
                  </a:cubicBezTo>
                  <a:cubicBezTo>
                    <a:pt x="248" y="38"/>
                    <a:pt x="245" y="38"/>
                    <a:pt x="243" y="38"/>
                  </a:cubicBezTo>
                  <a:cubicBezTo>
                    <a:pt x="238" y="38"/>
                    <a:pt x="238" y="38"/>
                    <a:pt x="238" y="38"/>
                  </a:cubicBezTo>
                  <a:cubicBezTo>
                    <a:pt x="226" y="38"/>
                    <a:pt x="212" y="38"/>
                    <a:pt x="197" y="38"/>
                  </a:cubicBezTo>
                  <a:cubicBezTo>
                    <a:pt x="184" y="38"/>
                    <a:pt x="171" y="38"/>
                    <a:pt x="158" y="38"/>
                  </a:cubicBezTo>
                  <a:cubicBezTo>
                    <a:pt x="142" y="38"/>
                    <a:pt x="142" y="38"/>
                    <a:pt x="142" y="38"/>
                  </a:cubicBezTo>
                  <a:cubicBezTo>
                    <a:pt x="131" y="38"/>
                    <a:pt x="121" y="38"/>
                    <a:pt x="111" y="38"/>
                  </a:cubicBezTo>
                  <a:cubicBezTo>
                    <a:pt x="102" y="38"/>
                    <a:pt x="93" y="38"/>
                    <a:pt x="84" y="38"/>
                  </a:cubicBezTo>
                  <a:cubicBezTo>
                    <a:pt x="82" y="38"/>
                    <a:pt x="82" y="38"/>
                    <a:pt x="82" y="38"/>
                  </a:cubicBezTo>
                  <a:cubicBezTo>
                    <a:pt x="84" y="103"/>
                    <a:pt x="84" y="103"/>
                    <a:pt x="84" y="103"/>
                  </a:cubicBezTo>
                  <a:cubicBezTo>
                    <a:pt x="56" y="103"/>
                    <a:pt x="56" y="103"/>
                    <a:pt x="56" y="103"/>
                  </a:cubicBezTo>
                  <a:cubicBezTo>
                    <a:pt x="56" y="118"/>
                    <a:pt x="56" y="118"/>
                    <a:pt x="56" y="118"/>
                  </a:cubicBezTo>
                  <a:cubicBezTo>
                    <a:pt x="57" y="128"/>
                    <a:pt x="57" y="137"/>
                    <a:pt x="57" y="147"/>
                  </a:cubicBezTo>
                  <a:cubicBezTo>
                    <a:pt x="57" y="156"/>
                    <a:pt x="57" y="156"/>
                    <a:pt x="57" y="156"/>
                  </a:cubicBezTo>
                  <a:cubicBezTo>
                    <a:pt x="58" y="176"/>
                    <a:pt x="58" y="199"/>
                    <a:pt x="59" y="221"/>
                  </a:cubicBezTo>
                  <a:cubicBezTo>
                    <a:pt x="59" y="226"/>
                    <a:pt x="59" y="226"/>
                    <a:pt x="59" y="226"/>
                  </a:cubicBezTo>
                  <a:cubicBezTo>
                    <a:pt x="59" y="226"/>
                    <a:pt x="59" y="233"/>
                    <a:pt x="59" y="236"/>
                  </a:cubicBezTo>
                  <a:cubicBezTo>
                    <a:pt x="59" y="236"/>
                    <a:pt x="59" y="237"/>
                    <a:pt x="59" y="237"/>
                  </a:cubicBezTo>
                  <a:cubicBezTo>
                    <a:pt x="60" y="238"/>
                    <a:pt x="60" y="240"/>
                    <a:pt x="60" y="241"/>
                  </a:cubicBezTo>
                  <a:cubicBezTo>
                    <a:pt x="59" y="242"/>
                    <a:pt x="59" y="243"/>
                    <a:pt x="58" y="243"/>
                  </a:cubicBezTo>
                  <a:cubicBezTo>
                    <a:pt x="58" y="243"/>
                    <a:pt x="58" y="243"/>
                    <a:pt x="57" y="243"/>
                  </a:cubicBezTo>
                  <a:cubicBezTo>
                    <a:pt x="56" y="243"/>
                    <a:pt x="55" y="243"/>
                    <a:pt x="54" y="243"/>
                  </a:cubicBezTo>
                  <a:cubicBezTo>
                    <a:pt x="54" y="243"/>
                    <a:pt x="53" y="242"/>
                    <a:pt x="52" y="242"/>
                  </a:cubicBezTo>
                  <a:cubicBezTo>
                    <a:pt x="52" y="242"/>
                    <a:pt x="52" y="242"/>
                    <a:pt x="51" y="242"/>
                  </a:cubicBezTo>
                  <a:cubicBezTo>
                    <a:pt x="49" y="242"/>
                    <a:pt x="48" y="243"/>
                    <a:pt x="46" y="244"/>
                  </a:cubicBezTo>
                  <a:cubicBezTo>
                    <a:pt x="45" y="245"/>
                    <a:pt x="44" y="246"/>
                    <a:pt x="42" y="246"/>
                  </a:cubicBezTo>
                  <a:cubicBezTo>
                    <a:pt x="42" y="246"/>
                    <a:pt x="42" y="246"/>
                    <a:pt x="42" y="246"/>
                  </a:cubicBezTo>
                  <a:cubicBezTo>
                    <a:pt x="41" y="246"/>
                    <a:pt x="40" y="246"/>
                    <a:pt x="39" y="246"/>
                  </a:cubicBezTo>
                  <a:cubicBezTo>
                    <a:pt x="38" y="246"/>
                    <a:pt x="37" y="245"/>
                    <a:pt x="36" y="245"/>
                  </a:cubicBezTo>
                  <a:cubicBezTo>
                    <a:pt x="34" y="245"/>
                    <a:pt x="32" y="246"/>
                    <a:pt x="31" y="248"/>
                  </a:cubicBezTo>
                  <a:cubicBezTo>
                    <a:pt x="29" y="251"/>
                    <a:pt x="30" y="253"/>
                    <a:pt x="31" y="256"/>
                  </a:cubicBezTo>
                  <a:cubicBezTo>
                    <a:pt x="31" y="258"/>
                    <a:pt x="32" y="260"/>
                    <a:pt x="30" y="262"/>
                  </a:cubicBezTo>
                  <a:cubicBezTo>
                    <a:pt x="30" y="264"/>
                    <a:pt x="28" y="265"/>
                    <a:pt x="27" y="267"/>
                  </a:cubicBezTo>
                  <a:cubicBezTo>
                    <a:pt x="25" y="268"/>
                    <a:pt x="23" y="270"/>
                    <a:pt x="23" y="272"/>
                  </a:cubicBezTo>
                  <a:cubicBezTo>
                    <a:pt x="22" y="273"/>
                    <a:pt x="22" y="274"/>
                    <a:pt x="22" y="275"/>
                  </a:cubicBezTo>
                  <a:cubicBezTo>
                    <a:pt x="22" y="277"/>
                    <a:pt x="22" y="278"/>
                    <a:pt x="22" y="279"/>
                  </a:cubicBezTo>
                  <a:cubicBezTo>
                    <a:pt x="21" y="280"/>
                    <a:pt x="20" y="280"/>
                    <a:pt x="18" y="281"/>
                  </a:cubicBezTo>
                  <a:cubicBezTo>
                    <a:pt x="17" y="281"/>
                    <a:pt x="16" y="281"/>
                    <a:pt x="15" y="282"/>
                  </a:cubicBezTo>
                  <a:cubicBezTo>
                    <a:pt x="13" y="285"/>
                    <a:pt x="15" y="287"/>
                    <a:pt x="17" y="289"/>
                  </a:cubicBezTo>
                  <a:cubicBezTo>
                    <a:pt x="19" y="291"/>
                    <a:pt x="21" y="293"/>
                    <a:pt x="20" y="295"/>
                  </a:cubicBezTo>
                  <a:cubicBezTo>
                    <a:pt x="19" y="297"/>
                    <a:pt x="17" y="297"/>
                    <a:pt x="16" y="298"/>
                  </a:cubicBezTo>
                  <a:cubicBezTo>
                    <a:pt x="15" y="298"/>
                    <a:pt x="14" y="299"/>
                    <a:pt x="14" y="299"/>
                  </a:cubicBezTo>
                  <a:cubicBezTo>
                    <a:pt x="12" y="300"/>
                    <a:pt x="10" y="302"/>
                    <a:pt x="9" y="304"/>
                  </a:cubicBezTo>
                  <a:cubicBezTo>
                    <a:pt x="5" y="308"/>
                    <a:pt x="6" y="311"/>
                    <a:pt x="9" y="316"/>
                  </a:cubicBezTo>
                  <a:cubicBezTo>
                    <a:pt x="9" y="316"/>
                    <a:pt x="9" y="317"/>
                    <a:pt x="10" y="317"/>
                  </a:cubicBezTo>
                  <a:cubicBezTo>
                    <a:pt x="11" y="319"/>
                    <a:pt x="12" y="320"/>
                    <a:pt x="12" y="322"/>
                  </a:cubicBezTo>
                  <a:cubicBezTo>
                    <a:pt x="11" y="324"/>
                    <a:pt x="10" y="324"/>
                    <a:pt x="9" y="325"/>
                  </a:cubicBezTo>
                  <a:cubicBezTo>
                    <a:pt x="8" y="325"/>
                    <a:pt x="8" y="325"/>
                    <a:pt x="7" y="326"/>
                  </a:cubicBezTo>
                  <a:cubicBezTo>
                    <a:pt x="3" y="328"/>
                    <a:pt x="0" y="334"/>
                    <a:pt x="0" y="339"/>
                  </a:cubicBezTo>
                  <a:cubicBezTo>
                    <a:pt x="0" y="341"/>
                    <a:pt x="0" y="344"/>
                    <a:pt x="3" y="345"/>
                  </a:cubicBezTo>
                  <a:cubicBezTo>
                    <a:pt x="4" y="346"/>
                    <a:pt x="4" y="346"/>
                    <a:pt x="5" y="346"/>
                  </a:cubicBezTo>
                  <a:cubicBezTo>
                    <a:pt x="6" y="346"/>
                    <a:pt x="6" y="346"/>
                    <a:pt x="7" y="345"/>
                  </a:cubicBezTo>
                  <a:cubicBezTo>
                    <a:pt x="8" y="345"/>
                    <a:pt x="9" y="344"/>
                    <a:pt x="9" y="342"/>
                  </a:cubicBezTo>
                  <a:cubicBezTo>
                    <a:pt x="9" y="342"/>
                    <a:pt x="10" y="342"/>
                    <a:pt x="10" y="342"/>
                  </a:cubicBezTo>
                  <a:cubicBezTo>
                    <a:pt x="12" y="342"/>
                    <a:pt x="14" y="343"/>
                    <a:pt x="15" y="344"/>
                  </a:cubicBezTo>
                  <a:cubicBezTo>
                    <a:pt x="16" y="346"/>
                    <a:pt x="16" y="349"/>
                    <a:pt x="15" y="352"/>
                  </a:cubicBezTo>
                  <a:cubicBezTo>
                    <a:pt x="14" y="355"/>
                    <a:pt x="16" y="358"/>
                    <a:pt x="18" y="360"/>
                  </a:cubicBezTo>
                  <a:cubicBezTo>
                    <a:pt x="19" y="361"/>
                    <a:pt x="20" y="363"/>
                    <a:pt x="21" y="364"/>
                  </a:cubicBezTo>
                  <a:cubicBezTo>
                    <a:pt x="22" y="367"/>
                    <a:pt x="22" y="369"/>
                    <a:pt x="21" y="372"/>
                  </a:cubicBezTo>
                  <a:cubicBezTo>
                    <a:pt x="20" y="375"/>
                    <a:pt x="20" y="378"/>
                    <a:pt x="22" y="380"/>
                  </a:cubicBezTo>
                  <a:cubicBezTo>
                    <a:pt x="24" y="382"/>
                    <a:pt x="25" y="383"/>
                    <a:pt x="27" y="383"/>
                  </a:cubicBezTo>
                  <a:cubicBezTo>
                    <a:pt x="28" y="383"/>
                    <a:pt x="29" y="384"/>
                    <a:pt x="30" y="384"/>
                  </a:cubicBezTo>
                  <a:cubicBezTo>
                    <a:pt x="32" y="386"/>
                    <a:pt x="33" y="388"/>
                    <a:pt x="33" y="391"/>
                  </a:cubicBezTo>
                  <a:cubicBezTo>
                    <a:pt x="33" y="395"/>
                    <a:pt x="32" y="397"/>
                    <a:pt x="31" y="400"/>
                  </a:cubicBezTo>
                  <a:cubicBezTo>
                    <a:pt x="31" y="401"/>
                    <a:pt x="31" y="401"/>
                    <a:pt x="31" y="401"/>
                  </a:cubicBezTo>
                  <a:cubicBezTo>
                    <a:pt x="29" y="405"/>
                    <a:pt x="32" y="408"/>
                    <a:pt x="35" y="410"/>
                  </a:cubicBezTo>
                  <a:cubicBezTo>
                    <a:pt x="36" y="411"/>
                    <a:pt x="36" y="411"/>
                    <a:pt x="37" y="412"/>
                  </a:cubicBezTo>
                  <a:cubicBezTo>
                    <a:pt x="39" y="415"/>
                    <a:pt x="41" y="418"/>
                    <a:pt x="43" y="421"/>
                  </a:cubicBezTo>
                  <a:cubicBezTo>
                    <a:pt x="44" y="423"/>
                    <a:pt x="45" y="425"/>
                    <a:pt x="46" y="426"/>
                  </a:cubicBezTo>
                  <a:cubicBezTo>
                    <a:pt x="47" y="428"/>
                    <a:pt x="48" y="429"/>
                    <a:pt x="49" y="431"/>
                  </a:cubicBezTo>
                  <a:cubicBezTo>
                    <a:pt x="52" y="435"/>
                    <a:pt x="55" y="439"/>
                    <a:pt x="53" y="445"/>
                  </a:cubicBezTo>
                  <a:cubicBezTo>
                    <a:pt x="53" y="446"/>
                    <a:pt x="53" y="446"/>
                    <a:pt x="53" y="446"/>
                  </a:cubicBezTo>
                  <a:cubicBezTo>
                    <a:pt x="52" y="448"/>
                    <a:pt x="52" y="449"/>
                    <a:pt x="52" y="450"/>
                  </a:cubicBezTo>
                  <a:cubicBezTo>
                    <a:pt x="52" y="451"/>
                    <a:pt x="52" y="452"/>
                    <a:pt x="53" y="452"/>
                  </a:cubicBezTo>
                  <a:cubicBezTo>
                    <a:pt x="53" y="454"/>
                    <a:pt x="53" y="454"/>
                    <a:pt x="53" y="456"/>
                  </a:cubicBezTo>
                  <a:cubicBezTo>
                    <a:pt x="52" y="457"/>
                    <a:pt x="51" y="458"/>
                    <a:pt x="50" y="459"/>
                  </a:cubicBezTo>
                  <a:cubicBezTo>
                    <a:pt x="48" y="460"/>
                    <a:pt x="46" y="462"/>
                    <a:pt x="47" y="465"/>
                  </a:cubicBezTo>
                  <a:cubicBezTo>
                    <a:pt x="48" y="466"/>
                    <a:pt x="48" y="466"/>
                    <a:pt x="49" y="467"/>
                  </a:cubicBezTo>
                  <a:cubicBezTo>
                    <a:pt x="50" y="467"/>
                    <a:pt x="50" y="468"/>
                    <a:pt x="51" y="468"/>
                  </a:cubicBezTo>
                  <a:cubicBezTo>
                    <a:pt x="51" y="469"/>
                    <a:pt x="51" y="470"/>
                    <a:pt x="51" y="471"/>
                  </a:cubicBezTo>
                  <a:cubicBezTo>
                    <a:pt x="50" y="472"/>
                    <a:pt x="50" y="473"/>
                    <a:pt x="51" y="474"/>
                  </a:cubicBezTo>
                  <a:cubicBezTo>
                    <a:pt x="51" y="475"/>
                    <a:pt x="53" y="476"/>
                    <a:pt x="54" y="476"/>
                  </a:cubicBezTo>
                  <a:cubicBezTo>
                    <a:pt x="56" y="476"/>
                    <a:pt x="57" y="476"/>
                    <a:pt x="60" y="475"/>
                  </a:cubicBezTo>
                  <a:cubicBezTo>
                    <a:pt x="62" y="474"/>
                    <a:pt x="64" y="474"/>
                    <a:pt x="66" y="474"/>
                  </a:cubicBezTo>
                  <a:cubicBezTo>
                    <a:pt x="68" y="474"/>
                    <a:pt x="70" y="475"/>
                    <a:pt x="71" y="477"/>
                  </a:cubicBezTo>
                  <a:cubicBezTo>
                    <a:pt x="72" y="478"/>
                    <a:pt x="71" y="480"/>
                    <a:pt x="70" y="482"/>
                  </a:cubicBezTo>
                  <a:cubicBezTo>
                    <a:pt x="69" y="485"/>
                    <a:pt x="68" y="488"/>
                    <a:pt x="71" y="489"/>
                  </a:cubicBezTo>
                  <a:cubicBezTo>
                    <a:pt x="72" y="489"/>
                    <a:pt x="73" y="490"/>
                    <a:pt x="76" y="490"/>
                  </a:cubicBezTo>
                  <a:cubicBezTo>
                    <a:pt x="77" y="490"/>
                    <a:pt x="77" y="490"/>
                    <a:pt x="77" y="490"/>
                  </a:cubicBezTo>
                  <a:cubicBezTo>
                    <a:pt x="78" y="490"/>
                    <a:pt x="79" y="490"/>
                    <a:pt x="80" y="490"/>
                  </a:cubicBezTo>
                  <a:cubicBezTo>
                    <a:pt x="84" y="491"/>
                    <a:pt x="88" y="492"/>
                    <a:pt x="90" y="494"/>
                  </a:cubicBezTo>
                  <a:cubicBezTo>
                    <a:pt x="91" y="495"/>
                    <a:pt x="91" y="496"/>
                    <a:pt x="92" y="497"/>
                  </a:cubicBezTo>
                  <a:cubicBezTo>
                    <a:pt x="92" y="499"/>
                    <a:pt x="93" y="500"/>
                    <a:pt x="94" y="501"/>
                  </a:cubicBezTo>
                  <a:cubicBezTo>
                    <a:pt x="95" y="502"/>
                    <a:pt x="97" y="502"/>
                    <a:pt x="98" y="502"/>
                  </a:cubicBezTo>
                  <a:cubicBezTo>
                    <a:pt x="99" y="503"/>
                    <a:pt x="101" y="503"/>
                    <a:pt x="101" y="504"/>
                  </a:cubicBezTo>
                  <a:cubicBezTo>
                    <a:pt x="102" y="506"/>
                    <a:pt x="102" y="507"/>
                    <a:pt x="101" y="509"/>
                  </a:cubicBezTo>
                  <a:cubicBezTo>
                    <a:pt x="100" y="510"/>
                    <a:pt x="99" y="511"/>
                    <a:pt x="100" y="513"/>
                  </a:cubicBezTo>
                  <a:cubicBezTo>
                    <a:pt x="100" y="514"/>
                    <a:pt x="101" y="515"/>
                    <a:pt x="104" y="518"/>
                  </a:cubicBezTo>
                  <a:cubicBezTo>
                    <a:pt x="105" y="519"/>
                    <a:pt x="105" y="519"/>
                    <a:pt x="105" y="519"/>
                  </a:cubicBezTo>
                  <a:cubicBezTo>
                    <a:pt x="107" y="521"/>
                    <a:pt x="109" y="523"/>
                    <a:pt x="112" y="525"/>
                  </a:cubicBezTo>
                  <a:cubicBezTo>
                    <a:pt x="113" y="526"/>
                    <a:pt x="115" y="527"/>
                    <a:pt x="116" y="527"/>
                  </a:cubicBezTo>
                  <a:cubicBezTo>
                    <a:pt x="118" y="527"/>
                    <a:pt x="119" y="527"/>
                    <a:pt x="121" y="528"/>
                  </a:cubicBezTo>
                  <a:cubicBezTo>
                    <a:pt x="122" y="529"/>
                    <a:pt x="122" y="530"/>
                    <a:pt x="123" y="532"/>
                  </a:cubicBezTo>
                  <a:cubicBezTo>
                    <a:pt x="124" y="533"/>
                    <a:pt x="124" y="535"/>
                    <a:pt x="125" y="536"/>
                  </a:cubicBezTo>
                  <a:cubicBezTo>
                    <a:pt x="127" y="537"/>
                    <a:pt x="128" y="538"/>
                    <a:pt x="129" y="539"/>
                  </a:cubicBezTo>
                  <a:cubicBezTo>
                    <a:pt x="130" y="540"/>
                    <a:pt x="131" y="540"/>
                    <a:pt x="131" y="541"/>
                  </a:cubicBezTo>
                  <a:cubicBezTo>
                    <a:pt x="134" y="544"/>
                    <a:pt x="134" y="545"/>
                    <a:pt x="133" y="546"/>
                  </a:cubicBezTo>
                  <a:cubicBezTo>
                    <a:pt x="132" y="547"/>
                    <a:pt x="131" y="548"/>
                    <a:pt x="131" y="549"/>
                  </a:cubicBezTo>
                  <a:cubicBezTo>
                    <a:pt x="130" y="552"/>
                    <a:pt x="132" y="553"/>
                    <a:pt x="134" y="553"/>
                  </a:cubicBezTo>
                  <a:cubicBezTo>
                    <a:pt x="135" y="554"/>
                    <a:pt x="136" y="554"/>
                    <a:pt x="136" y="555"/>
                  </a:cubicBezTo>
                  <a:cubicBezTo>
                    <a:pt x="137" y="556"/>
                    <a:pt x="137" y="557"/>
                    <a:pt x="138" y="559"/>
                  </a:cubicBezTo>
                  <a:cubicBezTo>
                    <a:pt x="138" y="561"/>
                    <a:pt x="138" y="562"/>
                    <a:pt x="140" y="564"/>
                  </a:cubicBezTo>
                  <a:cubicBezTo>
                    <a:pt x="141" y="565"/>
                    <a:pt x="143" y="565"/>
                    <a:pt x="144" y="565"/>
                  </a:cubicBezTo>
                  <a:cubicBezTo>
                    <a:pt x="146" y="565"/>
                    <a:pt x="147" y="565"/>
                    <a:pt x="149" y="567"/>
                  </a:cubicBezTo>
                  <a:cubicBezTo>
                    <a:pt x="149" y="567"/>
                    <a:pt x="149" y="567"/>
                    <a:pt x="150" y="568"/>
                  </a:cubicBezTo>
                  <a:cubicBezTo>
                    <a:pt x="150" y="568"/>
                    <a:pt x="150" y="569"/>
                    <a:pt x="151" y="569"/>
                  </a:cubicBezTo>
                  <a:cubicBezTo>
                    <a:pt x="152" y="569"/>
                    <a:pt x="152" y="570"/>
                    <a:pt x="153" y="570"/>
                  </a:cubicBezTo>
                  <a:cubicBezTo>
                    <a:pt x="154" y="570"/>
                    <a:pt x="154" y="570"/>
                    <a:pt x="155" y="571"/>
                  </a:cubicBezTo>
                  <a:cubicBezTo>
                    <a:pt x="157" y="573"/>
                    <a:pt x="158" y="575"/>
                    <a:pt x="159" y="579"/>
                  </a:cubicBezTo>
                  <a:cubicBezTo>
                    <a:pt x="159" y="580"/>
                    <a:pt x="159" y="580"/>
                    <a:pt x="159" y="580"/>
                  </a:cubicBezTo>
                  <a:cubicBezTo>
                    <a:pt x="160" y="587"/>
                    <a:pt x="161" y="591"/>
                    <a:pt x="165" y="596"/>
                  </a:cubicBezTo>
                  <a:cubicBezTo>
                    <a:pt x="166" y="597"/>
                    <a:pt x="168" y="598"/>
                    <a:pt x="169" y="600"/>
                  </a:cubicBezTo>
                  <a:cubicBezTo>
                    <a:pt x="170" y="600"/>
                    <a:pt x="171" y="601"/>
                    <a:pt x="172" y="602"/>
                  </a:cubicBezTo>
                  <a:cubicBezTo>
                    <a:pt x="173" y="604"/>
                    <a:pt x="173" y="605"/>
                    <a:pt x="174" y="607"/>
                  </a:cubicBezTo>
                  <a:cubicBezTo>
                    <a:pt x="174" y="608"/>
                    <a:pt x="174" y="609"/>
                    <a:pt x="175" y="611"/>
                  </a:cubicBezTo>
                  <a:cubicBezTo>
                    <a:pt x="176" y="613"/>
                    <a:pt x="180" y="615"/>
                    <a:pt x="183" y="617"/>
                  </a:cubicBezTo>
                  <a:cubicBezTo>
                    <a:pt x="185" y="617"/>
                    <a:pt x="187" y="618"/>
                    <a:pt x="188" y="619"/>
                  </a:cubicBezTo>
                  <a:cubicBezTo>
                    <a:pt x="189" y="620"/>
                    <a:pt x="191" y="620"/>
                    <a:pt x="192" y="620"/>
                  </a:cubicBezTo>
                  <a:cubicBezTo>
                    <a:pt x="193" y="620"/>
                    <a:pt x="194" y="620"/>
                    <a:pt x="196" y="618"/>
                  </a:cubicBezTo>
                  <a:cubicBezTo>
                    <a:pt x="197" y="618"/>
                    <a:pt x="197" y="618"/>
                    <a:pt x="197" y="618"/>
                  </a:cubicBezTo>
                  <a:cubicBezTo>
                    <a:pt x="198" y="616"/>
                    <a:pt x="198" y="616"/>
                    <a:pt x="198" y="616"/>
                  </a:cubicBezTo>
                  <a:cubicBezTo>
                    <a:pt x="200" y="615"/>
                    <a:pt x="202" y="614"/>
                    <a:pt x="204" y="614"/>
                  </a:cubicBezTo>
                  <a:cubicBezTo>
                    <a:pt x="205" y="614"/>
                    <a:pt x="205" y="614"/>
                    <a:pt x="207" y="614"/>
                  </a:cubicBezTo>
                  <a:cubicBezTo>
                    <a:pt x="208" y="614"/>
                    <a:pt x="208" y="614"/>
                    <a:pt x="208" y="614"/>
                  </a:cubicBezTo>
                  <a:cubicBezTo>
                    <a:pt x="209" y="615"/>
                    <a:pt x="211" y="615"/>
                    <a:pt x="212" y="616"/>
                  </a:cubicBezTo>
                  <a:cubicBezTo>
                    <a:pt x="213" y="616"/>
                    <a:pt x="213" y="617"/>
                    <a:pt x="214" y="617"/>
                  </a:cubicBezTo>
                  <a:cubicBezTo>
                    <a:pt x="215" y="618"/>
                    <a:pt x="215" y="619"/>
                    <a:pt x="216" y="619"/>
                  </a:cubicBezTo>
                  <a:cubicBezTo>
                    <a:pt x="217" y="619"/>
                    <a:pt x="217" y="619"/>
                    <a:pt x="217" y="619"/>
                  </a:cubicBezTo>
                  <a:cubicBezTo>
                    <a:pt x="220" y="619"/>
                    <a:pt x="221" y="616"/>
                    <a:pt x="222" y="614"/>
                  </a:cubicBezTo>
                  <a:cubicBezTo>
                    <a:pt x="223" y="613"/>
                    <a:pt x="223" y="612"/>
                    <a:pt x="224" y="611"/>
                  </a:cubicBezTo>
                  <a:cubicBezTo>
                    <a:pt x="225" y="610"/>
                    <a:pt x="226" y="609"/>
                    <a:pt x="228" y="609"/>
                  </a:cubicBezTo>
                  <a:cubicBezTo>
                    <a:pt x="228" y="609"/>
                    <a:pt x="228" y="609"/>
                    <a:pt x="228" y="609"/>
                  </a:cubicBezTo>
                  <a:cubicBezTo>
                    <a:pt x="230" y="610"/>
                    <a:pt x="232" y="611"/>
                    <a:pt x="232" y="613"/>
                  </a:cubicBezTo>
                  <a:cubicBezTo>
                    <a:pt x="235" y="619"/>
                    <a:pt x="239" y="623"/>
                    <a:pt x="244" y="628"/>
                  </a:cubicBezTo>
                  <a:cubicBezTo>
                    <a:pt x="245" y="629"/>
                    <a:pt x="246" y="630"/>
                    <a:pt x="247" y="631"/>
                  </a:cubicBezTo>
                  <a:cubicBezTo>
                    <a:pt x="249" y="633"/>
                    <a:pt x="250" y="633"/>
                    <a:pt x="251" y="634"/>
                  </a:cubicBezTo>
                  <a:cubicBezTo>
                    <a:pt x="252" y="634"/>
                    <a:pt x="252" y="634"/>
                    <a:pt x="253" y="634"/>
                  </a:cubicBezTo>
                  <a:cubicBezTo>
                    <a:pt x="255" y="635"/>
                    <a:pt x="255" y="636"/>
                    <a:pt x="255" y="638"/>
                  </a:cubicBezTo>
                  <a:cubicBezTo>
                    <a:pt x="255" y="638"/>
                    <a:pt x="255" y="639"/>
                    <a:pt x="255" y="639"/>
                  </a:cubicBezTo>
                  <a:cubicBezTo>
                    <a:pt x="257" y="643"/>
                    <a:pt x="259" y="643"/>
                    <a:pt x="263" y="643"/>
                  </a:cubicBezTo>
                  <a:cubicBezTo>
                    <a:pt x="266" y="643"/>
                    <a:pt x="267" y="642"/>
                    <a:pt x="269" y="641"/>
                  </a:cubicBezTo>
                  <a:cubicBezTo>
                    <a:pt x="269" y="640"/>
                    <a:pt x="270" y="639"/>
                    <a:pt x="272" y="638"/>
                  </a:cubicBezTo>
                  <a:cubicBezTo>
                    <a:pt x="273" y="638"/>
                    <a:pt x="274" y="637"/>
                    <a:pt x="275" y="637"/>
                  </a:cubicBezTo>
                  <a:cubicBezTo>
                    <a:pt x="277" y="637"/>
                    <a:pt x="278" y="638"/>
                    <a:pt x="280" y="639"/>
                  </a:cubicBezTo>
                  <a:cubicBezTo>
                    <a:pt x="281" y="640"/>
                    <a:pt x="283" y="641"/>
                    <a:pt x="284" y="641"/>
                  </a:cubicBezTo>
                  <a:cubicBezTo>
                    <a:pt x="286" y="641"/>
                    <a:pt x="287" y="641"/>
                    <a:pt x="288" y="640"/>
                  </a:cubicBezTo>
                  <a:cubicBezTo>
                    <a:pt x="289" y="639"/>
                    <a:pt x="291" y="638"/>
                    <a:pt x="292" y="638"/>
                  </a:cubicBezTo>
                  <a:cubicBezTo>
                    <a:pt x="293" y="638"/>
                    <a:pt x="294" y="638"/>
                    <a:pt x="294" y="639"/>
                  </a:cubicBezTo>
                  <a:cubicBezTo>
                    <a:pt x="295" y="639"/>
                    <a:pt x="295" y="640"/>
                    <a:pt x="296" y="641"/>
                  </a:cubicBezTo>
                  <a:cubicBezTo>
                    <a:pt x="296" y="642"/>
                    <a:pt x="296" y="642"/>
                    <a:pt x="296" y="642"/>
                  </a:cubicBezTo>
                  <a:cubicBezTo>
                    <a:pt x="297" y="643"/>
                    <a:pt x="297" y="643"/>
                    <a:pt x="297" y="643"/>
                  </a:cubicBezTo>
                  <a:cubicBezTo>
                    <a:pt x="297" y="643"/>
                    <a:pt x="297" y="644"/>
                    <a:pt x="297" y="644"/>
                  </a:cubicBezTo>
                  <a:cubicBezTo>
                    <a:pt x="299" y="646"/>
                    <a:pt x="299" y="646"/>
                    <a:pt x="299" y="646"/>
                  </a:cubicBezTo>
                  <a:cubicBezTo>
                    <a:pt x="300" y="645"/>
                    <a:pt x="300" y="645"/>
                    <a:pt x="300" y="645"/>
                  </a:cubicBezTo>
                  <a:cubicBezTo>
                    <a:pt x="301" y="645"/>
                    <a:pt x="301" y="645"/>
                    <a:pt x="301" y="645"/>
                  </a:cubicBezTo>
                  <a:cubicBezTo>
                    <a:pt x="301" y="645"/>
                    <a:pt x="301" y="645"/>
                    <a:pt x="302" y="645"/>
                  </a:cubicBezTo>
                  <a:cubicBezTo>
                    <a:pt x="304" y="645"/>
                    <a:pt x="304" y="645"/>
                    <a:pt x="304" y="645"/>
                  </a:cubicBezTo>
                  <a:cubicBezTo>
                    <a:pt x="304" y="644"/>
                    <a:pt x="304" y="644"/>
                    <a:pt x="304" y="644"/>
                  </a:cubicBezTo>
                  <a:cubicBezTo>
                    <a:pt x="304" y="643"/>
                    <a:pt x="305" y="643"/>
                    <a:pt x="305" y="642"/>
                  </a:cubicBezTo>
                  <a:cubicBezTo>
                    <a:pt x="305" y="642"/>
                    <a:pt x="306" y="641"/>
                    <a:pt x="306" y="641"/>
                  </a:cubicBezTo>
                  <a:cubicBezTo>
                    <a:pt x="308" y="639"/>
                    <a:pt x="311" y="639"/>
                    <a:pt x="314" y="639"/>
                  </a:cubicBezTo>
                  <a:cubicBezTo>
                    <a:pt x="318" y="639"/>
                    <a:pt x="320" y="638"/>
                    <a:pt x="323" y="636"/>
                  </a:cubicBezTo>
                  <a:cubicBezTo>
                    <a:pt x="325" y="635"/>
                    <a:pt x="326" y="635"/>
                    <a:pt x="327" y="635"/>
                  </a:cubicBezTo>
                  <a:cubicBezTo>
                    <a:pt x="328" y="635"/>
                    <a:pt x="329" y="636"/>
                    <a:pt x="330" y="637"/>
                  </a:cubicBezTo>
                  <a:cubicBezTo>
                    <a:pt x="331" y="637"/>
                    <a:pt x="331" y="637"/>
                    <a:pt x="331" y="637"/>
                  </a:cubicBezTo>
                  <a:cubicBezTo>
                    <a:pt x="333" y="638"/>
                    <a:pt x="335" y="638"/>
                    <a:pt x="337" y="638"/>
                  </a:cubicBezTo>
                  <a:cubicBezTo>
                    <a:pt x="339" y="638"/>
                    <a:pt x="340" y="638"/>
                    <a:pt x="342" y="638"/>
                  </a:cubicBezTo>
                  <a:cubicBezTo>
                    <a:pt x="342" y="638"/>
                    <a:pt x="342" y="638"/>
                    <a:pt x="342" y="638"/>
                  </a:cubicBezTo>
                  <a:cubicBezTo>
                    <a:pt x="367" y="610"/>
                    <a:pt x="367" y="610"/>
                    <a:pt x="367" y="610"/>
                  </a:cubicBezTo>
                  <a:cubicBezTo>
                    <a:pt x="408" y="610"/>
                    <a:pt x="408" y="610"/>
                    <a:pt x="408" y="610"/>
                  </a:cubicBezTo>
                  <a:cubicBezTo>
                    <a:pt x="407" y="607"/>
                    <a:pt x="407" y="607"/>
                    <a:pt x="407" y="607"/>
                  </a:cubicBezTo>
                  <a:cubicBezTo>
                    <a:pt x="407" y="605"/>
                    <a:pt x="407" y="602"/>
                    <a:pt x="407" y="599"/>
                  </a:cubicBezTo>
                  <a:cubicBezTo>
                    <a:pt x="407" y="598"/>
                    <a:pt x="407" y="597"/>
                    <a:pt x="408" y="596"/>
                  </a:cubicBezTo>
                  <a:cubicBezTo>
                    <a:pt x="408" y="592"/>
                    <a:pt x="407" y="588"/>
                    <a:pt x="403" y="586"/>
                  </a:cubicBezTo>
                  <a:cubicBezTo>
                    <a:pt x="402" y="586"/>
                    <a:pt x="401" y="585"/>
                    <a:pt x="400" y="585"/>
                  </a:cubicBezTo>
                  <a:cubicBezTo>
                    <a:pt x="400" y="585"/>
                    <a:pt x="399" y="586"/>
                    <a:pt x="398" y="586"/>
                  </a:cubicBezTo>
                  <a:cubicBezTo>
                    <a:pt x="398" y="586"/>
                    <a:pt x="397" y="586"/>
                    <a:pt x="396" y="586"/>
                  </a:cubicBezTo>
                  <a:cubicBezTo>
                    <a:pt x="395" y="586"/>
                    <a:pt x="394" y="586"/>
                    <a:pt x="394" y="586"/>
                  </a:cubicBezTo>
                  <a:cubicBezTo>
                    <a:pt x="393" y="584"/>
                    <a:pt x="392" y="583"/>
                    <a:pt x="391" y="582"/>
                  </a:cubicBezTo>
                  <a:cubicBezTo>
                    <a:pt x="390" y="581"/>
                    <a:pt x="390" y="580"/>
                    <a:pt x="389" y="579"/>
                  </a:cubicBezTo>
                  <a:cubicBezTo>
                    <a:pt x="388" y="578"/>
                    <a:pt x="388" y="576"/>
                    <a:pt x="387" y="575"/>
                  </a:cubicBezTo>
                  <a:cubicBezTo>
                    <a:pt x="387" y="573"/>
                    <a:pt x="387" y="572"/>
                    <a:pt x="386" y="571"/>
                  </a:cubicBezTo>
                  <a:cubicBezTo>
                    <a:pt x="385" y="566"/>
                    <a:pt x="382" y="560"/>
                    <a:pt x="380" y="554"/>
                  </a:cubicBezTo>
                  <a:cubicBezTo>
                    <a:pt x="380" y="553"/>
                    <a:pt x="380" y="553"/>
                    <a:pt x="380" y="553"/>
                  </a:cubicBezTo>
                  <a:cubicBezTo>
                    <a:pt x="379" y="549"/>
                    <a:pt x="378" y="545"/>
                    <a:pt x="374" y="543"/>
                  </a:cubicBezTo>
                  <a:cubicBezTo>
                    <a:pt x="371" y="541"/>
                    <a:pt x="371" y="541"/>
                    <a:pt x="370" y="539"/>
                  </a:cubicBezTo>
                  <a:cubicBezTo>
                    <a:pt x="369" y="538"/>
                    <a:pt x="369" y="538"/>
                    <a:pt x="369" y="538"/>
                  </a:cubicBezTo>
                  <a:cubicBezTo>
                    <a:pt x="368" y="537"/>
                    <a:pt x="367" y="536"/>
                    <a:pt x="366" y="535"/>
                  </a:cubicBezTo>
                  <a:cubicBezTo>
                    <a:pt x="365" y="535"/>
                    <a:pt x="365" y="534"/>
                    <a:pt x="364" y="534"/>
                  </a:cubicBezTo>
                  <a:cubicBezTo>
                    <a:pt x="361" y="531"/>
                    <a:pt x="359" y="527"/>
                    <a:pt x="356" y="524"/>
                  </a:cubicBezTo>
                  <a:cubicBezTo>
                    <a:pt x="354" y="520"/>
                    <a:pt x="352" y="516"/>
                    <a:pt x="348" y="513"/>
                  </a:cubicBezTo>
                  <a:cubicBezTo>
                    <a:pt x="347" y="512"/>
                    <a:pt x="347" y="512"/>
                    <a:pt x="347" y="512"/>
                  </a:cubicBezTo>
                  <a:cubicBezTo>
                    <a:pt x="346" y="511"/>
                    <a:pt x="345" y="509"/>
                    <a:pt x="343" y="509"/>
                  </a:cubicBezTo>
                  <a:cubicBezTo>
                    <a:pt x="342" y="509"/>
                    <a:pt x="342" y="509"/>
                    <a:pt x="341" y="509"/>
                  </a:cubicBezTo>
                  <a:cubicBezTo>
                    <a:pt x="340" y="509"/>
                    <a:pt x="339" y="509"/>
                    <a:pt x="339" y="509"/>
                  </a:cubicBezTo>
                  <a:cubicBezTo>
                    <a:pt x="338" y="509"/>
                    <a:pt x="337" y="509"/>
                    <a:pt x="336" y="509"/>
                  </a:cubicBezTo>
                  <a:cubicBezTo>
                    <a:pt x="336" y="509"/>
                    <a:pt x="335" y="509"/>
                    <a:pt x="335" y="509"/>
                  </a:cubicBezTo>
                  <a:cubicBezTo>
                    <a:pt x="330" y="508"/>
                    <a:pt x="325" y="504"/>
                    <a:pt x="326" y="501"/>
                  </a:cubicBezTo>
                  <a:cubicBezTo>
                    <a:pt x="326" y="500"/>
                    <a:pt x="327" y="499"/>
                    <a:pt x="328" y="498"/>
                  </a:cubicBezTo>
                  <a:cubicBezTo>
                    <a:pt x="328" y="497"/>
                    <a:pt x="329" y="496"/>
                    <a:pt x="329" y="495"/>
                  </a:cubicBezTo>
                  <a:cubicBezTo>
                    <a:pt x="330" y="494"/>
                    <a:pt x="330" y="492"/>
                    <a:pt x="330" y="491"/>
                  </a:cubicBezTo>
                  <a:cubicBezTo>
                    <a:pt x="330" y="490"/>
                    <a:pt x="330" y="488"/>
                    <a:pt x="331" y="487"/>
                  </a:cubicBezTo>
                  <a:cubicBezTo>
                    <a:pt x="332" y="484"/>
                    <a:pt x="334" y="483"/>
                    <a:pt x="335" y="483"/>
                  </a:cubicBezTo>
                  <a:cubicBezTo>
                    <a:pt x="337" y="483"/>
                    <a:pt x="339" y="485"/>
                    <a:pt x="341" y="486"/>
                  </a:cubicBezTo>
                  <a:cubicBezTo>
                    <a:pt x="342" y="486"/>
                    <a:pt x="343" y="487"/>
                    <a:pt x="344" y="487"/>
                  </a:cubicBezTo>
                  <a:cubicBezTo>
                    <a:pt x="345" y="487"/>
                    <a:pt x="345" y="488"/>
                    <a:pt x="346" y="488"/>
                  </a:cubicBezTo>
                  <a:cubicBezTo>
                    <a:pt x="350" y="488"/>
                    <a:pt x="352" y="484"/>
                    <a:pt x="354" y="481"/>
                  </a:cubicBezTo>
                  <a:cubicBezTo>
                    <a:pt x="357" y="477"/>
                    <a:pt x="356" y="471"/>
                    <a:pt x="356" y="466"/>
                  </a:cubicBezTo>
                  <a:cubicBezTo>
                    <a:pt x="355" y="464"/>
                    <a:pt x="355" y="461"/>
                    <a:pt x="355" y="459"/>
                  </a:cubicBezTo>
                  <a:cubicBezTo>
                    <a:pt x="355" y="458"/>
                    <a:pt x="355" y="456"/>
                    <a:pt x="355" y="454"/>
                  </a:cubicBezTo>
                  <a:cubicBezTo>
                    <a:pt x="355" y="449"/>
                    <a:pt x="355" y="444"/>
                    <a:pt x="356" y="439"/>
                  </a:cubicBezTo>
                  <a:cubicBezTo>
                    <a:pt x="357" y="437"/>
                    <a:pt x="357" y="437"/>
                    <a:pt x="357" y="437"/>
                  </a:cubicBezTo>
                  <a:cubicBezTo>
                    <a:pt x="358" y="431"/>
                    <a:pt x="360" y="426"/>
                    <a:pt x="360" y="420"/>
                  </a:cubicBezTo>
                  <a:cubicBezTo>
                    <a:pt x="361" y="419"/>
                    <a:pt x="361" y="419"/>
                    <a:pt x="361" y="419"/>
                  </a:cubicBezTo>
                  <a:cubicBezTo>
                    <a:pt x="361" y="414"/>
                    <a:pt x="362" y="406"/>
                    <a:pt x="367" y="405"/>
                  </a:cubicBezTo>
                  <a:cubicBezTo>
                    <a:pt x="368" y="405"/>
                    <a:pt x="368" y="405"/>
                    <a:pt x="368" y="405"/>
                  </a:cubicBezTo>
                  <a:cubicBezTo>
                    <a:pt x="370" y="405"/>
                    <a:pt x="371" y="406"/>
                    <a:pt x="373" y="406"/>
                  </a:cubicBezTo>
                  <a:cubicBezTo>
                    <a:pt x="375" y="408"/>
                    <a:pt x="376" y="408"/>
                    <a:pt x="377" y="408"/>
                  </a:cubicBezTo>
                  <a:cubicBezTo>
                    <a:pt x="378" y="408"/>
                    <a:pt x="379" y="407"/>
                    <a:pt x="379" y="407"/>
                  </a:cubicBezTo>
                  <a:cubicBezTo>
                    <a:pt x="379" y="407"/>
                    <a:pt x="379" y="407"/>
                    <a:pt x="379" y="407"/>
                  </a:cubicBezTo>
                  <a:cubicBezTo>
                    <a:pt x="379" y="406"/>
                    <a:pt x="379" y="406"/>
                    <a:pt x="379" y="406"/>
                  </a:cubicBezTo>
                  <a:cubicBezTo>
                    <a:pt x="379" y="406"/>
                    <a:pt x="379" y="405"/>
                    <a:pt x="379" y="400"/>
                  </a:cubicBezTo>
                  <a:cubicBezTo>
                    <a:pt x="379" y="399"/>
                    <a:pt x="379" y="398"/>
                    <a:pt x="379" y="397"/>
                  </a:cubicBezTo>
                  <a:cubicBezTo>
                    <a:pt x="379" y="394"/>
                    <a:pt x="380" y="390"/>
                    <a:pt x="381" y="386"/>
                  </a:cubicBezTo>
                  <a:cubicBezTo>
                    <a:pt x="381" y="384"/>
                    <a:pt x="381" y="383"/>
                    <a:pt x="381" y="381"/>
                  </a:cubicBezTo>
                  <a:cubicBezTo>
                    <a:pt x="381" y="380"/>
                    <a:pt x="381" y="378"/>
                    <a:pt x="382" y="376"/>
                  </a:cubicBezTo>
                  <a:cubicBezTo>
                    <a:pt x="382" y="374"/>
                    <a:pt x="383" y="373"/>
                    <a:pt x="384" y="373"/>
                  </a:cubicBezTo>
                  <a:cubicBezTo>
                    <a:pt x="385" y="372"/>
                    <a:pt x="386" y="372"/>
                    <a:pt x="387" y="371"/>
                  </a:cubicBezTo>
                  <a:cubicBezTo>
                    <a:pt x="390" y="367"/>
                    <a:pt x="393" y="361"/>
                    <a:pt x="395" y="356"/>
                  </a:cubicBezTo>
                  <a:cubicBezTo>
                    <a:pt x="396" y="353"/>
                    <a:pt x="396" y="353"/>
                    <a:pt x="396" y="353"/>
                  </a:cubicBezTo>
                  <a:cubicBezTo>
                    <a:pt x="396" y="353"/>
                    <a:pt x="397" y="352"/>
                    <a:pt x="397" y="352"/>
                  </a:cubicBezTo>
                  <a:cubicBezTo>
                    <a:pt x="398" y="349"/>
                    <a:pt x="399" y="347"/>
                    <a:pt x="401" y="346"/>
                  </a:cubicBezTo>
                  <a:cubicBezTo>
                    <a:pt x="403" y="345"/>
                    <a:pt x="405" y="345"/>
                    <a:pt x="406" y="345"/>
                  </a:cubicBezTo>
                  <a:cubicBezTo>
                    <a:pt x="409" y="345"/>
                    <a:pt x="411" y="345"/>
                    <a:pt x="412" y="340"/>
                  </a:cubicBezTo>
                  <a:cubicBezTo>
                    <a:pt x="413" y="338"/>
                    <a:pt x="413" y="336"/>
                    <a:pt x="413" y="334"/>
                  </a:cubicBezTo>
                  <a:cubicBezTo>
                    <a:pt x="413" y="330"/>
                    <a:pt x="413" y="328"/>
                    <a:pt x="414" y="325"/>
                  </a:cubicBezTo>
                  <a:cubicBezTo>
                    <a:pt x="417" y="318"/>
                    <a:pt x="418" y="313"/>
                    <a:pt x="420" y="306"/>
                  </a:cubicBezTo>
                  <a:cubicBezTo>
                    <a:pt x="422" y="302"/>
                    <a:pt x="421" y="298"/>
                    <a:pt x="421" y="293"/>
                  </a:cubicBezTo>
                  <a:cubicBezTo>
                    <a:pt x="421" y="292"/>
                    <a:pt x="420" y="291"/>
                    <a:pt x="420" y="289"/>
                  </a:cubicBezTo>
                  <a:cubicBezTo>
                    <a:pt x="420" y="287"/>
                    <a:pt x="420" y="284"/>
                    <a:pt x="420" y="281"/>
                  </a:cubicBezTo>
                  <a:cubicBezTo>
                    <a:pt x="420" y="278"/>
                    <a:pt x="420" y="275"/>
                    <a:pt x="420" y="272"/>
                  </a:cubicBezTo>
                  <a:cubicBezTo>
                    <a:pt x="419" y="265"/>
                    <a:pt x="419" y="263"/>
                    <a:pt x="422" y="258"/>
                  </a:cubicBezTo>
                  <a:cubicBezTo>
                    <a:pt x="424" y="254"/>
                    <a:pt x="424" y="251"/>
                    <a:pt x="425" y="248"/>
                  </a:cubicBezTo>
                  <a:cubicBezTo>
                    <a:pt x="425" y="246"/>
                    <a:pt x="425" y="245"/>
                    <a:pt x="426" y="243"/>
                  </a:cubicBezTo>
                  <a:cubicBezTo>
                    <a:pt x="426" y="241"/>
                    <a:pt x="427" y="239"/>
                    <a:pt x="428" y="237"/>
                  </a:cubicBezTo>
                  <a:cubicBezTo>
                    <a:pt x="429" y="234"/>
                    <a:pt x="431" y="231"/>
                    <a:pt x="431" y="228"/>
                  </a:cubicBezTo>
                  <a:cubicBezTo>
                    <a:pt x="431" y="225"/>
                    <a:pt x="431" y="223"/>
                    <a:pt x="430" y="221"/>
                  </a:cubicBezTo>
                  <a:cubicBezTo>
                    <a:pt x="429" y="219"/>
                    <a:pt x="429" y="217"/>
                    <a:pt x="430" y="213"/>
                  </a:cubicBezTo>
                  <a:cubicBezTo>
                    <a:pt x="430" y="213"/>
                    <a:pt x="431" y="212"/>
                    <a:pt x="431" y="212"/>
                  </a:cubicBezTo>
                  <a:cubicBezTo>
                    <a:pt x="431" y="211"/>
                    <a:pt x="432" y="211"/>
                    <a:pt x="432" y="210"/>
                  </a:cubicBezTo>
                  <a:cubicBezTo>
                    <a:pt x="432" y="209"/>
                    <a:pt x="432" y="208"/>
                    <a:pt x="432" y="207"/>
                  </a:cubicBezTo>
                  <a:cubicBezTo>
                    <a:pt x="432" y="207"/>
                    <a:pt x="432" y="206"/>
                    <a:pt x="432" y="205"/>
                  </a:cubicBezTo>
                  <a:cubicBezTo>
                    <a:pt x="433" y="202"/>
                    <a:pt x="434" y="202"/>
                    <a:pt x="436" y="202"/>
                  </a:cubicBezTo>
                  <a:cubicBezTo>
                    <a:pt x="437" y="202"/>
                    <a:pt x="437" y="202"/>
                    <a:pt x="438" y="202"/>
                  </a:cubicBezTo>
                  <a:cubicBezTo>
                    <a:pt x="443" y="202"/>
                    <a:pt x="445" y="201"/>
                    <a:pt x="445" y="197"/>
                  </a:cubicBezTo>
                  <a:cubicBezTo>
                    <a:pt x="445" y="195"/>
                    <a:pt x="446" y="193"/>
                    <a:pt x="446" y="191"/>
                  </a:cubicBezTo>
                  <a:cubicBezTo>
                    <a:pt x="447" y="191"/>
                    <a:pt x="447" y="192"/>
                    <a:pt x="447" y="192"/>
                  </a:cubicBezTo>
                  <a:cubicBezTo>
                    <a:pt x="449" y="192"/>
                    <a:pt x="451" y="190"/>
                    <a:pt x="453" y="189"/>
                  </a:cubicBezTo>
                  <a:cubicBezTo>
                    <a:pt x="454" y="188"/>
                    <a:pt x="455" y="187"/>
                    <a:pt x="456" y="186"/>
                  </a:cubicBezTo>
                  <a:cubicBezTo>
                    <a:pt x="458" y="186"/>
                    <a:pt x="459" y="186"/>
                    <a:pt x="461" y="186"/>
                  </a:cubicBezTo>
                  <a:cubicBezTo>
                    <a:pt x="463" y="185"/>
                    <a:pt x="466" y="185"/>
                    <a:pt x="468" y="184"/>
                  </a:cubicBezTo>
                  <a:cubicBezTo>
                    <a:pt x="470" y="182"/>
                    <a:pt x="470" y="180"/>
                    <a:pt x="470" y="178"/>
                  </a:cubicBezTo>
                  <a:cubicBezTo>
                    <a:pt x="471" y="176"/>
                    <a:pt x="471" y="175"/>
                    <a:pt x="472" y="173"/>
                  </a:cubicBezTo>
                  <a:cubicBezTo>
                    <a:pt x="472" y="173"/>
                    <a:pt x="474" y="171"/>
                    <a:pt x="476" y="169"/>
                  </a:cubicBezTo>
                  <a:cubicBezTo>
                    <a:pt x="477" y="168"/>
                    <a:pt x="477" y="168"/>
                    <a:pt x="477" y="168"/>
                  </a:cubicBezTo>
                  <a:lnTo>
                    <a:pt x="476" y="166"/>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82" name="Freeform 43"/>
            <p:cNvSpPr>
              <a:spLocks/>
            </p:cNvSpPr>
            <p:nvPr/>
          </p:nvSpPr>
          <p:spPr bwMode="auto">
            <a:xfrm>
              <a:off x="3713108" y="2260739"/>
              <a:ext cx="320298" cy="352381"/>
            </a:xfrm>
            <a:custGeom>
              <a:avLst/>
              <a:gdLst>
                <a:gd name="T0" fmla="*/ 154 w 158"/>
                <a:gd name="T1" fmla="*/ 72 h 189"/>
                <a:gd name="T2" fmla="*/ 153 w 158"/>
                <a:gd name="T3" fmla="*/ 55 h 189"/>
                <a:gd name="T4" fmla="*/ 147 w 158"/>
                <a:gd name="T5" fmla="*/ 47 h 189"/>
                <a:gd name="T6" fmla="*/ 144 w 158"/>
                <a:gd name="T7" fmla="*/ 38 h 189"/>
                <a:gd name="T8" fmla="*/ 141 w 158"/>
                <a:gd name="T9" fmla="*/ 37 h 189"/>
                <a:gd name="T10" fmla="*/ 140 w 158"/>
                <a:gd name="T11" fmla="*/ 29 h 189"/>
                <a:gd name="T12" fmla="*/ 141 w 158"/>
                <a:gd name="T13" fmla="*/ 23 h 189"/>
                <a:gd name="T14" fmla="*/ 134 w 158"/>
                <a:gd name="T15" fmla="*/ 18 h 189"/>
                <a:gd name="T16" fmla="*/ 130 w 158"/>
                <a:gd name="T17" fmla="*/ 8 h 189"/>
                <a:gd name="T18" fmla="*/ 113 w 158"/>
                <a:gd name="T19" fmla="*/ 16 h 189"/>
                <a:gd name="T20" fmla="*/ 102 w 158"/>
                <a:gd name="T21" fmla="*/ 15 h 189"/>
                <a:gd name="T22" fmla="*/ 85 w 158"/>
                <a:gd name="T23" fmla="*/ 17 h 189"/>
                <a:gd name="T24" fmla="*/ 74 w 158"/>
                <a:gd name="T25" fmla="*/ 23 h 189"/>
                <a:gd name="T26" fmla="*/ 70 w 158"/>
                <a:gd name="T27" fmla="*/ 23 h 189"/>
                <a:gd name="T28" fmla="*/ 67 w 158"/>
                <a:gd name="T29" fmla="*/ 20 h 189"/>
                <a:gd name="T30" fmla="*/ 59 w 158"/>
                <a:gd name="T31" fmla="*/ 18 h 189"/>
                <a:gd name="T32" fmla="*/ 46 w 158"/>
                <a:gd name="T33" fmla="*/ 16 h 189"/>
                <a:gd name="T34" fmla="*/ 38 w 158"/>
                <a:gd name="T35" fmla="*/ 21 h 189"/>
                <a:gd name="T36" fmla="*/ 35 w 158"/>
                <a:gd name="T37" fmla="*/ 34 h 189"/>
                <a:gd name="T38" fmla="*/ 36 w 158"/>
                <a:gd name="T39" fmla="*/ 45 h 189"/>
                <a:gd name="T40" fmla="*/ 34 w 158"/>
                <a:gd name="T41" fmla="*/ 52 h 189"/>
                <a:gd name="T42" fmla="*/ 33 w 158"/>
                <a:gd name="T43" fmla="*/ 61 h 189"/>
                <a:gd name="T44" fmla="*/ 48 w 158"/>
                <a:gd name="T45" fmla="*/ 70 h 189"/>
                <a:gd name="T46" fmla="*/ 27 w 158"/>
                <a:gd name="T47" fmla="*/ 99 h 189"/>
                <a:gd name="T48" fmla="*/ 18 w 158"/>
                <a:gd name="T49" fmla="*/ 106 h 189"/>
                <a:gd name="T50" fmla="*/ 9 w 158"/>
                <a:gd name="T51" fmla="*/ 117 h 189"/>
                <a:gd name="T52" fmla="*/ 3 w 158"/>
                <a:gd name="T53" fmla="*/ 149 h 189"/>
                <a:gd name="T54" fmla="*/ 0 w 158"/>
                <a:gd name="T55" fmla="*/ 182 h 189"/>
                <a:gd name="T56" fmla="*/ 5 w 158"/>
                <a:gd name="T57" fmla="*/ 184 h 189"/>
                <a:gd name="T58" fmla="*/ 10 w 158"/>
                <a:gd name="T59" fmla="*/ 189 h 189"/>
                <a:gd name="T60" fmla="*/ 19 w 158"/>
                <a:gd name="T61" fmla="*/ 182 h 189"/>
                <a:gd name="T62" fmla="*/ 26 w 158"/>
                <a:gd name="T63" fmla="*/ 178 h 189"/>
                <a:gd name="T64" fmla="*/ 32 w 158"/>
                <a:gd name="T65" fmla="*/ 176 h 189"/>
                <a:gd name="T66" fmla="*/ 46 w 158"/>
                <a:gd name="T67" fmla="*/ 174 h 189"/>
                <a:gd name="T68" fmla="*/ 51 w 158"/>
                <a:gd name="T69" fmla="*/ 174 h 189"/>
                <a:gd name="T70" fmla="*/ 62 w 158"/>
                <a:gd name="T71" fmla="*/ 174 h 189"/>
                <a:gd name="T72" fmla="*/ 65 w 158"/>
                <a:gd name="T73" fmla="*/ 171 h 189"/>
                <a:gd name="T74" fmla="*/ 64 w 158"/>
                <a:gd name="T75" fmla="*/ 164 h 189"/>
                <a:gd name="T76" fmla="*/ 67 w 158"/>
                <a:gd name="T77" fmla="*/ 156 h 189"/>
                <a:gd name="T78" fmla="*/ 72 w 158"/>
                <a:gd name="T79" fmla="*/ 147 h 189"/>
                <a:gd name="T80" fmla="*/ 84 w 158"/>
                <a:gd name="T81" fmla="*/ 141 h 189"/>
                <a:gd name="T82" fmla="*/ 91 w 158"/>
                <a:gd name="T83" fmla="*/ 138 h 189"/>
                <a:gd name="T84" fmla="*/ 102 w 158"/>
                <a:gd name="T85" fmla="*/ 135 h 189"/>
                <a:gd name="T86" fmla="*/ 111 w 158"/>
                <a:gd name="T87" fmla="*/ 135 h 189"/>
                <a:gd name="T88" fmla="*/ 117 w 158"/>
                <a:gd name="T89" fmla="*/ 134 h 189"/>
                <a:gd name="T90" fmla="*/ 123 w 158"/>
                <a:gd name="T91" fmla="*/ 139 h 189"/>
                <a:gd name="T92" fmla="*/ 128 w 158"/>
                <a:gd name="T93" fmla="*/ 133 h 189"/>
                <a:gd name="T94" fmla="*/ 134 w 158"/>
                <a:gd name="T95" fmla="*/ 121 h 189"/>
                <a:gd name="T96" fmla="*/ 137 w 158"/>
                <a:gd name="T97" fmla="*/ 117 h 189"/>
                <a:gd name="T98" fmla="*/ 141 w 158"/>
                <a:gd name="T99" fmla="*/ 110 h 189"/>
                <a:gd name="T100" fmla="*/ 150 w 158"/>
                <a:gd name="T101" fmla="*/ 101 h 189"/>
                <a:gd name="T102" fmla="*/ 154 w 158"/>
                <a:gd name="T103" fmla="*/ 9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8" h="189">
                  <a:moveTo>
                    <a:pt x="157" y="81"/>
                  </a:moveTo>
                  <a:cubicBezTo>
                    <a:pt x="157" y="80"/>
                    <a:pt x="156" y="78"/>
                    <a:pt x="155" y="77"/>
                  </a:cubicBezTo>
                  <a:cubicBezTo>
                    <a:pt x="155" y="75"/>
                    <a:pt x="154" y="73"/>
                    <a:pt x="154" y="72"/>
                  </a:cubicBezTo>
                  <a:cubicBezTo>
                    <a:pt x="153" y="70"/>
                    <a:pt x="154" y="67"/>
                    <a:pt x="154" y="65"/>
                  </a:cubicBezTo>
                  <a:cubicBezTo>
                    <a:pt x="155" y="62"/>
                    <a:pt x="155" y="59"/>
                    <a:pt x="154" y="57"/>
                  </a:cubicBezTo>
                  <a:cubicBezTo>
                    <a:pt x="154" y="56"/>
                    <a:pt x="153" y="55"/>
                    <a:pt x="153" y="55"/>
                  </a:cubicBezTo>
                  <a:cubicBezTo>
                    <a:pt x="152" y="54"/>
                    <a:pt x="152" y="54"/>
                    <a:pt x="151" y="53"/>
                  </a:cubicBezTo>
                  <a:cubicBezTo>
                    <a:pt x="150" y="52"/>
                    <a:pt x="150" y="52"/>
                    <a:pt x="150" y="52"/>
                  </a:cubicBezTo>
                  <a:cubicBezTo>
                    <a:pt x="150" y="50"/>
                    <a:pt x="149" y="49"/>
                    <a:pt x="147" y="47"/>
                  </a:cubicBezTo>
                  <a:cubicBezTo>
                    <a:pt x="145" y="45"/>
                    <a:pt x="145" y="45"/>
                    <a:pt x="145" y="42"/>
                  </a:cubicBezTo>
                  <a:cubicBezTo>
                    <a:pt x="145" y="41"/>
                    <a:pt x="145" y="41"/>
                    <a:pt x="145" y="41"/>
                  </a:cubicBezTo>
                  <a:cubicBezTo>
                    <a:pt x="145" y="40"/>
                    <a:pt x="145" y="39"/>
                    <a:pt x="144" y="38"/>
                  </a:cubicBezTo>
                  <a:cubicBezTo>
                    <a:pt x="144" y="37"/>
                    <a:pt x="144" y="37"/>
                    <a:pt x="144" y="37"/>
                  </a:cubicBezTo>
                  <a:cubicBezTo>
                    <a:pt x="143" y="37"/>
                    <a:pt x="143" y="37"/>
                    <a:pt x="143" y="37"/>
                  </a:cubicBezTo>
                  <a:cubicBezTo>
                    <a:pt x="142" y="37"/>
                    <a:pt x="142" y="37"/>
                    <a:pt x="141" y="37"/>
                  </a:cubicBezTo>
                  <a:cubicBezTo>
                    <a:pt x="140" y="36"/>
                    <a:pt x="140" y="34"/>
                    <a:pt x="140" y="32"/>
                  </a:cubicBezTo>
                  <a:cubicBezTo>
                    <a:pt x="140" y="30"/>
                    <a:pt x="140" y="30"/>
                    <a:pt x="140" y="30"/>
                  </a:cubicBezTo>
                  <a:cubicBezTo>
                    <a:pt x="140" y="30"/>
                    <a:pt x="140" y="30"/>
                    <a:pt x="140" y="29"/>
                  </a:cubicBezTo>
                  <a:cubicBezTo>
                    <a:pt x="140" y="28"/>
                    <a:pt x="140" y="28"/>
                    <a:pt x="140" y="27"/>
                  </a:cubicBezTo>
                  <a:cubicBezTo>
                    <a:pt x="140" y="26"/>
                    <a:pt x="140" y="26"/>
                    <a:pt x="140" y="25"/>
                  </a:cubicBezTo>
                  <a:cubicBezTo>
                    <a:pt x="141" y="25"/>
                    <a:pt x="141" y="24"/>
                    <a:pt x="141" y="23"/>
                  </a:cubicBezTo>
                  <a:cubicBezTo>
                    <a:pt x="141" y="20"/>
                    <a:pt x="140" y="19"/>
                    <a:pt x="137" y="19"/>
                  </a:cubicBezTo>
                  <a:cubicBezTo>
                    <a:pt x="137" y="18"/>
                    <a:pt x="136" y="18"/>
                    <a:pt x="136" y="18"/>
                  </a:cubicBezTo>
                  <a:cubicBezTo>
                    <a:pt x="135" y="18"/>
                    <a:pt x="135" y="18"/>
                    <a:pt x="134" y="18"/>
                  </a:cubicBezTo>
                  <a:cubicBezTo>
                    <a:pt x="134" y="17"/>
                    <a:pt x="133" y="17"/>
                    <a:pt x="132" y="16"/>
                  </a:cubicBezTo>
                  <a:cubicBezTo>
                    <a:pt x="132" y="15"/>
                    <a:pt x="132" y="15"/>
                    <a:pt x="132" y="15"/>
                  </a:cubicBezTo>
                  <a:cubicBezTo>
                    <a:pt x="130" y="13"/>
                    <a:pt x="130" y="10"/>
                    <a:pt x="130" y="8"/>
                  </a:cubicBezTo>
                  <a:cubicBezTo>
                    <a:pt x="130" y="6"/>
                    <a:pt x="129" y="5"/>
                    <a:pt x="129" y="3"/>
                  </a:cubicBezTo>
                  <a:cubicBezTo>
                    <a:pt x="128" y="0"/>
                    <a:pt x="128" y="0"/>
                    <a:pt x="128" y="0"/>
                  </a:cubicBezTo>
                  <a:cubicBezTo>
                    <a:pt x="113" y="16"/>
                    <a:pt x="113" y="16"/>
                    <a:pt x="113" y="16"/>
                  </a:cubicBezTo>
                  <a:cubicBezTo>
                    <a:pt x="112" y="16"/>
                    <a:pt x="110" y="17"/>
                    <a:pt x="108" y="17"/>
                  </a:cubicBezTo>
                  <a:cubicBezTo>
                    <a:pt x="106" y="17"/>
                    <a:pt x="104" y="16"/>
                    <a:pt x="103" y="16"/>
                  </a:cubicBezTo>
                  <a:cubicBezTo>
                    <a:pt x="102" y="15"/>
                    <a:pt x="102" y="15"/>
                    <a:pt x="102" y="15"/>
                  </a:cubicBezTo>
                  <a:cubicBezTo>
                    <a:pt x="100" y="14"/>
                    <a:pt x="99" y="14"/>
                    <a:pt x="98" y="14"/>
                  </a:cubicBezTo>
                  <a:cubicBezTo>
                    <a:pt x="96" y="14"/>
                    <a:pt x="95" y="14"/>
                    <a:pt x="94" y="15"/>
                  </a:cubicBezTo>
                  <a:cubicBezTo>
                    <a:pt x="91" y="16"/>
                    <a:pt x="89" y="17"/>
                    <a:pt x="85" y="17"/>
                  </a:cubicBezTo>
                  <a:cubicBezTo>
                    <a:pt x="82" y="18"/>
                    <a:pt x="79" y="18"/>
                    <a:pt x="77" y="20"/>
                  </a:cubicBezTo>
                  <a:cubicBezTo>
                    <a:pt x="76" y="20"/>
                    <a:pt x="76" y="21"/>
                    <a:pt x="76" y="21"/>
                  </a:cubicBezTo>
                  <a:cubicBezTo>
                    <a:pt x="75" y="22"/>
                    <a:pt x="75" y="22"/>
                    <a:pt x="74" y="23"/>
                  </a:cubicBezTo>
                  <a:cubicBezTo>
                    <a:pt x="73" y="23"/>
                    <a:pt x="73" y="23"/>
                    <a:pt x="73" y="23"/>
                  </a:cubicBezTo>
                  <a:cubicBezTo>
                    <a:pt x="72" y="23"/>
                    <a:pt x="72" y="23"/>
                    <a:pt x="71" y="23"/>
                  </a:cubicBezTo>
                  <a:cubicBezTo>
                    <a:pt x="70" y="23"/>
                    <a:pt x="70" y="23"/>
                    <a:pt x="70" y="23"/>
                  </a:cubicBezTo>
                  <a:cubicBezTo>
                    <a:pt x="69" y="23"/>
                    <a:pt x="69" y="23"/>
                    <a:pt x="68" y="22"/>
                  </a:cubicBezTo>
                  <a:cubicBezTo>
                    <a:pt x="68" y="21"/>
                    <a:pt x="68" y="21"/>
                    <a:pt x="68" y="21"/>
                  </a:cubicBezTo>
                  <a:cubicBezTo>
                    <a:pt x="67" y="21"/>
                    <a:pt x="67" y="20"/>
                    <a:pt x="67" y="20"/>
                  </a:cubicBezTo>
                  <a:cubicBezTo>
                    <a:pt x="67" y="19"/>
                    <a:pt x="66" y="18"/>
                    <a:pt x="66" y="17"/>
                  </a:cubicBezTo>
                  <a:cubicBezTo>
                    <a:pt x="66" y="17"/>
                    <a:pt x="65" y="16"/>
                    <a:pt x="63" y="16"/>
                  </a:cubicBezTo>
                  <a:cubicBezTo>
                    <a:pt x="62" y="16"/>
                    <a:pt x="61" y="17"/>
                    <a:pt x="59" y="18"/>
                  </a:cubicBezTo>
                  <a:cubicBezTo>
                    <a:pt x="57" y="19"/>
                    <a:pt x="56" y="20"/>
                    <a:pt x="55" y="20"/>
                  </a:cubicBezTo>
                  <a:cubicBezTo>
                    <a:pt x="54" y="20"/>
                    <a:pt x="53" y="19"/>
                    <a:pt x="51" y="18"/>
                  </a:cubicBezTo>
                  <a:cubicBezTo>
                    <a:pt x="50" y="17"/>
                    <a:pt x="48" y="16"/>
                    <a:pt x="46" y="16"/>
                  </a:cubicBezTo>
                  <a:cubicBezTo>
                    <a:pt x="45" y="16"/>
                    <a:pt x="44" y="16"/>
                    <a:pt x="43" y="17"/>
                  </a:cubicBezTo>
                  <a:cubicBezTo>
                    <a:pt x="41" y="18"/>
                    <a:pt x="40" y="19"/>
                    <a:pt x="39" y="20"/>
                  </a:cubicBezTo>
                  <a:cubicBezTo>
                    <a:pt x="39" y="20"/>
                    <a:pt x="39" y="20"/>
                    <a:pt x="38" y="21"/>
                  </a:cubicBezTo>
                  <a:cubicBezTo>
                    <a:pt x="37" y="22"/>
                    <a:pt x="37" y="22"/>
                    <a:pt x="37" y="22"/>
                  </a:cubicBezTo>
                  <a:cubicBezTo>
                    <a:pt x="38" y="23"/>
                    <a:pt x="38" y="23"/>
                    <a:pt x="38" y="23"/>
                  </a:cubicBezTo>
                  <a:cubicBezTo>
                    <a:pt x="39" y="26"/>
                    <a:pt x="37" y="30"/>
                    <a:pt x="35" y="34"/>
                  </a:cubicBezTo>
                  <a:cubicBezTo>
                    <a:pt x="33" y="38"/>
                    <a:pt x="32" y="40"/>
                    <a:pt x="33" y="42"/>
                  </a:cubicBezTo>
                  <a:cubicBezTo>
                    <a:pt x="33" y="42"/>
                    <a:pt x="34" y="43"/>
                    <a:pt x="34" y="43"/>
                  </a:cubicBezTo>
                  <a:cubicBezTo>
                    <a:pt x="35" y="44"/>
                    <a:pt x="35" y="44"/>
                    <a:pt x="36" y="45"/>
                  </a:cubicBezTo>
                  <a:cubicBezTo>
                    <a:pt x="36" y="47"/>
                    <a:pt x="36" y="48"/>
                    <a:pt x="35" y="49"/>
                  </a:cubicBezTo>
                  <a:cubicBezTo>
                    <a:pt x="35" y="50"/>
                    <a:pt x="35" y="50"/>
                    <a:pt x="35" y="50"/>
                  </a:cubicBezTo>
                  <a:cubicBezTo>
                    <a:pt x="35" y="50"/>
                    <a:pt x="34" y="51"/>
                    <a:pt x="34" y="52"/>
                  </a:cubicBezTo>
                  <a:cubicBezTo>
                    <a:pt x="33" y="54"/>
                    <a:pt x="32" y="57"/>
                    <a:pt x="32" y="59"/>
                  </a:cubicBezTo>
                  <a:cubicBezTo>
                    <a:pt x="32" y="60"/>
                    <a:pt x="32" y="60"/>
                    <a:pt x="32" y="60"/>
                  </a:cubicBezTo>
                  <a:cubicBezTo>
                    <a:pt x="33" y="61"/>
                    <a:pt x="33" y="61"/>
                    <a:pt x="33" y="61"/>
                  </a:cubicBezTo>
                  <a:cubicBezTo>
                    <a:pt x="34" y="61"/>
                    <a:pt x="35" y="62"/>
                    <a:pt x="37" y="62"/>
                  </a:cubicBezTo>
                  <a:cubicBezTo>
                    <a:pt x="37" y="62"/>
                    <a:pt x="37" y="62"/>
                    <a:pt x="37" y="62"/>
                  </a:cubicBezTo>
                  <a:cubicBezTo>
                    <a:pt x="42" y="64"/>
                    <a:pt x="47" y="66"/>
                    <a:pt x="48" y="70"/>
                  </a:cubicBezTo>
                  <a:cubicBezTo>
                    <a:pt x="48" y="72"/>
                    <a:pt x="47" y="74"/>
                    <a:pt x="45" y="76"/>
                  </a:cubicBezTo>
                  <a:cubicBezTo>
                    <a:pt x="41" y="80"/>
                    <a:pt x="38" y="84"/>
                    <a:pt x="35" y="89"/>
                  </a:cubicBezTo>
                  <a:cubicBezTo>
                    <a:pt x="32" y="92"/>
                    <a:pt x="30" y="96"/>
                    <a:pt x="27" y="99"/>
                  </a:cubicBezTo>
                  <a:cubicBezTo>
                    <a:pt x="25" y="101"/>
                    <a:pt x="24" y="101"/>
                    <a:pt x="23" y="101"/>
                  </a:cubicBezTo>
                  <a:cubicBezTo>
                    <a:pt x="22" y="102"/>
                    <a:pt x="21" y="102"/>
                    <a:pt x="20" y="102"/>
                  </a:cubicBezTo>
                  <a:cubicBezTo>
                    <a:pt x="18" y="103"/>
                    <a:pt x="18" y="104"/>
                    <a:pt x="18" y="106"/>
                  </a:cubicBezTo>
                  <a:cubicBezTo>
                    <a:pt x="18" y="107"/>
                    <a:pt x="18" y="107"/>
                    <a:pt x="18" y="108"/>
                  </a:cubicBezTo>
                  <a:cubicBezTo>
                    <a:pt x="17" y="111"/>
                    <a:pt x="15" y="111"/>
                    <a:pt x="13" y="112"/>
                  </a:cubicBezTo>
                  <a:cubicBezTo>
                    <a:pt x="11" y="113"/>
                    <a:pt x="9" y="114"/>
                    <a:pt x="9" y="117"/>
                  </a:cubicBezTo>
                  <a:cubicBezTo>
                    <a:pt x="9" y="119"/>
                    <a:pt x="9" y="121"/>
                    <a:pt x="9" y="123"/>
                  </a:cubicBezTo>
                  <a:cubicBezTo>
                    <a:pt x="9" y="126"/>
                    <a:pt x="9" y="129"/>
                    <a:pt x="7" y="132"/>
                  </a:cubicBezTo>
                  <a:cubicBezTo>
                    <a:pt x="5" y="138"/>
                    <a:pt x="4" y="143"/>
                    <a:pt x="3" y="149"/>
                  </a:cubicBezTo>
                  <a:cubicBezTo>
                    <a:pt x="1" y="155"/>
                    <a:pt x="1" y="162"/>
                    <a:pt x="0" y="171"/>
                  </a:cubicBezTo>
                  <a:cubicBezTo>
                    <a:pt x="0" y="174"/>
                    <a:pt x="0" y="174"/>
                    <a:pt x="0" y="174"/>
                  </a:cubicBezTo>
                  <a:cubicBezTo>
                    <a:pt x="0" y="176"/>
                    <a:pt x="0" y="179"/>
                    <a:pt x="0" y="182"/>
                  </a:cubicBezTo>
                  <a:cubicBezTo>
                    <a:pt x="0" y="186"/>
                    <a:pt x="0" y="186"/>
                    <a:pt x="0" y="186"/>
                  </a:cubicBezTo>
                  <a:cubicBezTo>
                    <a:pt x="3" y="185"/>
                    <a:pt x="3" y="185"/>
                    <a:pt x="3" y="185"/>
                  </a:cubicBezTo>
                  <a:cubicBezTo>
                    <a:pt x="4" y="185"/>
                    <a:pt x="5" y="185"/>
                    <a:pt x="5" y="184"/>
                  </a:cubicBezTo>
                  <a:cubicBezTo>
                    <a:pt x="7" y="184"/>
                    <a:pt x="7" y="185"/>
                    <a:pt x="7" y="186"/>
                  </a:cubicBezTo>
                  <a:cubicBezTo>
                    <a:pt x="7" y="187"/>
                    <a:pt x="8" y="187"/>
                    <a:pt x="8" y="188"/>
                  </a:cubicBezTo>
                  <a:cubicBezTo>
                    <a:pt x="9" y="189"/>
                    <a:pt x="10" y="189"/>
                    <a:pt x="10" y="189"/>
                  </a:cubicBezTo>
                  <a:cubicBezTo>
                    <a:pt x="11" y="189"/>
                    <a:pt x="11" y="189"/>
                    <a:pt x="11" y="189"/>
                  </a:cubicBezTo>
                  <a:cubicBezTo>
                    <a:pt x="13" y="189"/>
                    <a:pt x="15" y="188"/>
                    <a:pt x="17" y="185"/>
                  </a:cubicBezTo>
                  <a:cubicBezTo>
                    <a:pt x="18" y="184"/>
                    <a:pt x="18" y="183"/>
                    <a:pt x="19" y="182"/>
                  </a:cubicBezTo>
                  <a:cubicBezTo>
                    <a:pt x="20" y="180"/>
                    <a:pt x="21" y="179"/>
                    <a:pt x="23" y="178"/>
                  </a:cubicBezTo>
                  <a:cubicBezTo>
                    <a:pt x="24" y="178"/>
                    <a:pt x="24" y="178"/>
                    <a:pt x="25" y="178"/>
                  </a:cubicBezTo>
                  <a:cubicBezTo>
                    <a:pt x="25" y="178"/>
                    <a:pt x="26" y="178"/>
                    <a:pt x="26" y="178"/>
                  </a:cubicBezTo>
                  <a:cubicBezTo>
                    <a:pt x="26" y="178"/>
                    <a:pt x="27" y="178"/>
                    <a:pt x="27" y="178"/>
                  </a:cubicBezTo>
                  <a:cubicBezTo>
                    <a:pt x="27" y="178"/>
                    <a:pt x="28" y="178"/>
                    <a:pt x="29" y="177"/>
                  </a:cubicBezTo>
                  <a:cubicBezTo>
                    <a:pt x="30" y="177"/>
                    <a:pt x="31" y="176"/>
                    <a:pt x="32" y="176"/>
                  </a:cubicBezTo>
                  <a:cubicBezTo>
                    <a:pt x="33" y="175"/>
                    <a:pt x="34" y="175"/>
                    <a:pt x="36" y="175"/>
                  </a:cubicBezTo>
                  <a:cubicBezTo>
                    <a:pt x="36" y="175"/>
                    <a:pt x="37" y="175"/>
                    <a:pt x="37" y="175"/>
                  </a:cubicBezTo>
                  <a:cubicBezTo>
                    <a:pt x="40" y="175"/>
                    <a:pt x="43" y="175"/>
                    <a:pt x="46" y="174"/>
                  </a:cubicBezTo>
                  <a:cubicBezTo>
                    <a:pt x="46" y="174"/>
                    <a:pt x="46" y="174"/>
                    <a:pt x="46" y="174"/>
                  </a:cubicBezTo>
                  <a:cubicBezTo>
                    <a:pt x="47" y="174"/>
                    <a:pt x="49" y="174"/>
                    <a:pt x="50" y="174"/>
                  </a:cubicBezTo>
                  <a:cubicBezTo>
                    <a:pt x="51" y="174"/>
                    <a:pt x="51" y="174"/>
                    <a:pt x="51" y="174"/>
                  </a:cubicBezTo>
                  <a:cubicBezTo>
                    <a:pt x="53" y="174"/>
                    <a:pt x="55" y="174"/>
                    <a:pt x="57" y="174"/>
                  </a:cubicBezTo>
                  <a:cubicBezTo>
                    <a:pt x="58" y="174"/>
                    <a:pt x="59" y="174"/>
                    <a:pt x="60" y="174"/>
                  </a:cubicBezTo>
                  <a:cubicBezTo>
                    <a:pt x="61" y="174"/>
                    <a:pt x="61" y="174"/>
                    <a:pt x="62" y="174"/>
                  </a:cubicBezTo>
                  <a:cubicBezTo>
                    <a:pt x="62" y="174"/>
                    <a:pt x="63" y="174"/>
                    <a:pt x="63" y="174"/>
                  </a:cubicBezTo>
                  <a:cubicBezTo>
                    <a:pt x="67" y="175"/>
                    <a:pt x="67" y="175"/>
                    <a:pt x="67" y="175"/>
                  </a:cubicBezTo>
                  <a:cubicBezTo>
                    <a:pt x="65" y="171"/>
                    <a:pt x="65" y="171"/>
                    <a:pt x="65" y="171"/>
                  </a:cubicBezTo>
                  <a:cubicBezTo>
                    <a:pt x="64" y="170"/>
                    <a:pt x="64" y="170"/>
                    <a:pt x="64" y="170"/>
                  </a:cubicBezTo>
                  <a:cubicBezTo>
                    <a:pt x="64" y="169"/>
                    <a:pt x="64" y="168"/>
                    <a:pt x="64" y="166"/>
                  </a:cubicBezTo>
                  <a:cubicBezTo>
                    <a:pt x="64" y="164"/>
                    <a:pt x="64" y="164"/>
                    <a:pt x="64" y="164"/>
                  </a:cubicBezTo>
                  <a:cubicBezTo>
                    <a:pt x="64" y="162"/>
                    <a:pt x="64" y="162"/>
                    <a:pt x="65" y="160"/>
                  </a:cubicBezTo>
                  <a:cubicBezTo>
                    <a:pt x="65" y="160"/>
                    <a:pt x="65" y="159"/>
                    <a:pt x="66" y="159"/>
                  </a:cubicBezTo>
                  <a:cubicBezTo>
                    <a:pt x="66" y="158"/>
                    <a:pt x="67" y="157"/>
                    <a:pt x="67" y="156"/>
                  </a:cubicBezTo>
                  <a:cubicBezTo>
                    <a:pt x="67" y="156"/>
                    <a:pt x="68" y="156"/>
                    <a:pt x="68" y="156"/>
                  </a:cubicBezTo>
                  <a:cubicBezTo>
                    <a:pt x="69" y="155"/>
                    <a:pt x="70" y="155"/>
                    <a:pt x="71" y="153"/>
                  </a:cubicBezTo>
                  <a:cubicBezTo>
                    <a:pt x="73" y="151"/>
                    <a:pt x="72" y="149"/>
                    <a:pt x="72" y="147"/>
                  </a:cubicBezTo>
                  <a:cubicBezTo>
                    <a:pt x="72" y="145"/>
                    <a:pt x="72" y="144"/>
                    <a:pt x="73" y="144"/>
                  </a:cubicBezTo>
                  <a:cubicBezTo>
                    <a:pt x="74" y="143"/>
                    <a:pt x="75" y="143"/>
                    <a:pt x="77" y="143"/>
                  </a:cubicBezTo>
                  <a:cubicBezTo>
                    <a:pt x="79" y="142"/>
                    <a:pt x="82" y="142"/>
                    <a:pt x="84" y="141"/>
                  </a:cubicBezTo>
                  <a:cubicBezTo>
                    <a:pt x="85" y="140"/>
                    <a:pt x="85" y="140"/>
                    <a:pt x="86" y="139"/>
                  </a:cubicBezTo>
                  <a:cubicBezTo>
                    <a:pt x="87" y="138"/>
                    <a:pt x="88" y="138"/>
                    <a:pt x="89" y="138"/>
                  </a:cubicBezTo>
                  <a:cubicBezTo>
                    <a:pt x="89" y="138"/>
                    <a:pt x="90" y="138"/>
                    <a:pt x="91" y="138"/>
                  </a:cubicBezTo>
                  <a:cubicBezTo>
                    <a:pt x="91" y="138"/>
                    <a:pt x="92" y="138"/>
                    <a:pt x="92" y="138"/>
                  </a:cubicBezTo>
                  <a:cubicBezTo>
                    <a:pt x="94" y="139"/>
                    <a:pt x="95" y="139"/>
                    <a:pt x="96" y="139"/>
                  </a:cubicBezTo>
                  <a:cubicBezTo>
                    <a:pt x="98" y="139"/>
                    <a:pt x="100" y="138"/>
                    <a:pt x="102" y="135"/>
                  </a:cubicBezTo>
                  <a:cubicBezTo>
                    <a:pt x="102" y="135"/>
                    <a:pt x="102" y="135"/>
                    <a:pt x="102" y="135"/>
                  </a:cubicBezTo>
                  <a:cubicBezTo>
                    <a:pt x="103" y="133"/>
                    <a:pt x="105" y="131"/>
                    <a:pt x="106" y="130"/>
                  </a:cubicBezTo>
                  <a:cubicBezTo>
                    <a:pt x="108" y="132"/>
                    <a:pt x="110" y="134"/>
                    <a:pt x="111" y="135"/>
                  </a:cubicBezTo>
                  <a:cubicBezTo>
                    <a:pt x="112" y="135"/>
                    <a:pt x="113" y="136"/>
                    <a:pt x="114" y="136"/>
                  </a:cubicBezTo>
                  <a:cubicBezTo>
                    <a:pt x="115" y="136"/>
                    <a:pt x="116" y="135"/>
                    <a:pt x="117" y="134"/>
                  </a:cubicBezTo>
                  <a:cubicBezTo>
                    <a:pt x="117" y="134"/>
                    <a:pt x="117" y="134"/>
                    <a:pt x="117" y="134"/>
                  </a:cubicBezTo>
                  <a:cubicBezTo>
                    <a:pt x="118" y="135"/>
                    <a:pt x="119" y="136"/>
                    <a:pt x="120" y="136"/>
                  </a:cubicBezTo>
                  <a:cubicBezTo>
                    <a:pt x="120" y="136"/>
                    <a:pt x="120" y="137"/>
                    <a:pt x="121" y="137"/>
                  </a:cubicBezTo>
                  <a:cubicBezTo>
                    <a:pt x="121" y="138"/>
                    <a:pt x="122" y="138"/>
                    <a:pt x="123" y="139"/>
                  </a:cubicBezTo>
                  <a:cubicBezTo>
                    <a:pt x="125" y="142"/>
                    <a:pt x="125" y="142"/>
                    <a:pt x="125" y="142"/>
                  </a:cubicBezTo>
                  <a:cubicBezTo>
                    <a:pt x="126" y="139"/>
                    <a:pt x="126" y="139"/>
                    <a:pt x="126" y="139"/>
                  </a:cubicBezTo>
                  <a:cubicBezTo>
                    <a:pt x="127" y="138"/>
                    <a:pt x="128" y="135"/>
                    <a:pt x="128" y="133"/>
                  </a:cubicBezTo>
                  <a:cubicBezTo>
                    <a:pt x="132" y="131"/>
                    <a:pt x="132" y="127"/>
                    <a:pt x="132" y="123"/>
                  </a:cubicBezTo>
                  <a:cubicBezTo>
                    <a:pt x="132" y="122"/>
                    <a:pt x="132" y="122"/>
                    <a:pt x="132" y="121"/>
                  </a:cubicBezTo>
                  <a:cubicBezTo>
                    <a:pt x="133" y="121"/>
                    <a:pt x="134" y="121"/>
                    <a:pt x="134" y="121"/>
                  </a:cubicBezTo>
                  <a:cubicBezTo>
                    <a:pt x="135" y="121"/>
                    <a:pt x="136" y="121"/>
                    <a:pt x="136" y="120"/>
                  </a:cubicBezTo>
                  <a:cubicBezTo>
                    <a:pt x="142" y="118"/>
                    <a:pt x="142" y="118"/>
                    <a:pt x="142" y="118"/>
                  </a:cubicBezTo>
                  <a:cubicBezTo>
                    <a:pt x="137" y="117"/>
                    <a:pt x="137" y="117"/>
                    <a:pt x="137" y="117"/>
                  </a:cubicBezTo>
                  <a:cubicBezTo>
                    <a:pt x="137" y="117"/>
                    <a:pt x="137" y="116"/>
                    <a:pt x="138" y="116"/>
                  </a:cubicBezTo>
                  <a:cubicBezTo>
                    <a:pt x="138" y="115"/>
                    <a:pt x="139" y="114"/>
                    <a:pt x="139" y="114"/>
                  </a:cubicBezTo>
                  <a:cubicBezTo>
                    <a:pt x="140" y="113"/>
                    <a:pt x="141" y="112"/>
                    <a:pt x="141" y="110"/>
                  </a:cubicBezTo>
                  <a:cubicBezTo>
                    <a:pt x="142" y="107"/>
                    <a:pt x="142" y="107"/>
                    <a:pt x="145" y="105"/>
                  </a:cubicBezTo>
                  <a:cubicBezTo>
                    <a:pt x="145" y="104"/>
                    <a:pt x="146" y="104"/>
                    <a:pt x="146" y="104"/>
                  </a:cubicBezTo>
                  <a:cubicBezTo>
                    <a:pt x="147" y="102"/>
                    <a:pt x="148" y="101"/>
                    <a:pt x="150" y="101"/>
                  </a:cubicBezTo>
                  <a:cubicBezTo>
                    <a:pt x="151" y="100"/>
                    <a:pt x="151" y="100"/>
                    <a:pt x="151" y="100"/>
                  </a:cubicBezTo>
                  <a:cubicBezTo>
                    <a:pt x="151" y="98"/>
                    <a:pt x="151" y="98"/>
                    <a:pt x="151" y="98"/>
                  </a:cubicBezTo>
                  <a:cubicBezTo>
                    <a:pt x="152" y="96"/>
                    <a:pt x="152" y="94"/>
                    <a:pt x="154" y="91"/>
                  </a:cubicBezTo>
                  <a:cubicBezTo>
                    <a:pt x="155" y="89"/>
                    <a:pt x="158" y="85"/>
                    <a:pt x="157" y="81"/>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83" name="Freeform 44"/>
            <p:cNvSpPr>
              <a:spLocks/>
            </p:cNvSpPr>
            <p:nvPr/>
          </p:nvSpPr>
          <p:spPr bwMode="auto">
            <a:xfrm>
              <a:off x="4095903" y="1415230"/>
              <a:ext cx="396188" cy="352381"/>
            </a:xfrm>
            <a:custGeom>
              <a:avLst/>
              <a:gdLst>
                <a:gd name="T0" fmla="*/ 191 w 196"/>
                <a:gd name="T1" fmla="*/ 171 h 189"/>
                <a:gd name="T2" fmla="*/ 188 w 196"/>
                <a:gd name="T3" fmla="*/ 171 h 189"/>
                <a:gd name="T4" fmla="*/ 175 w 196"/>
                <a:gd name="T5" fmla="*/ 157 h 189"/>
                <a:gd name="T6" fmla="*/ 168 w 196"/>
                <a:gd name="T7" fmla="*/ 145 h 189"/>
                <a:gd name="T8" fmla="*/ 158 w 196"/>
                <a:gd name="T9" fmla="*/ 136 h 189"/>
                <a:gd name="T10" fmla="*/ 152 w 196"/>
                <a:gd name="T11" fmla="*/ 131 h 189"/>
                <a:gd name="T12" fmla="*/ 144 w 196"/>
                <a:gd name="T13" fmla="*/ 121 h 189"/>
                <a:gd name="T14" fmla="*/ 142 w 196"/>
                <a:gd name="T15" fmla="*/ 116 h 189"/>
                <a:gd name="T16" fmla="*/ 135 w 196"/>
                <a:gd name="T17" fmla="*/ 111 h 189"/>
                <a:gd name="T18" fmla="*/ 124 w 196"/>
                <a:gd name="T19" fmla="*/ 105 h 189"/>
                <a:gd name="T20" fmla="*/ 114 w 196"/>
                <a:gd name="T21" fmla="*/ 100 h 189"/>
                <a:gd name="T22" fmla="*/ 109 w 196"/>
                <a:gd name="T23" fmla="*/ 100 h 189"/>
                <a:gd name="T24" fmla="*/ 106 w 196"/>
                <a:gd name="T25" fmla="*/ 92 h 189"/>
                <a:gd name="T26" fmla="*/ 96 w 196"/>
                <a:gd name="T27" fmla="*/ 83 h 189"/>
                <a:gd name="T28" fmla="*/ 91 w 196"/>
                <a:gd name="T29" fmla="*/ 81 h 189"/>
                <a:gd name="T30" fmla="*/ 87 w 196"/>
                <a:gd name="T31" fmla="*/ 72 h 189"/>
                <a:gd name="T32" fmla="*/ 83 w 196"/>
                <a:gd name="T33" fmla="*/ 71 h 189"/>
                <a:gd name="T34" fmla="*/ 80 w 196"/>
                <a:gd name="T35" fmla="*/ 61 h 189"/>
                <a:gd name="T36" fmla="*/ 78 w 196"/>
                <a:gd name="T37" fmla="*/ 50 h 189"/>
                <a:gd name="T38" fmla="*/ 75 w 196"/>
                <a:gd name="T39" fmla="*/ 37 h 189"/>
                <a:gd name="T40" fmla="*/ 71 w 196"/>
                <a:gd name="T41" fmla="*/ 26 h 189"/>
                <a:gd name="T42" fmla="*/ 62 w 196"/>
                <a:gd name="T43" fmla="*/ 6 h 189"/>
                <a:gd name="T44" fmla="*/ 58 w 196"/>
                <a:gd name="T45" fmla="*/ 2 h 189"/>
                <a:gd name="T46" fmla="*/ 49 w 196"/>
                <a:gd name="T47" fmla="*/ 16 h 189"/>
                <a:gd name="T48" fmla="*/ 34 w 196"/>
                <a:gd name="T49" fmla="*/ 21 h 189"/>
                <a:gd name="T50" fmla="*/ 28 w 196"/>
                <a:gd name="T51" fmla="*/ 25 h 189"/>
                <a:gd name="T52" fmla="*/ 18 w 196"/>
                <a:gd name="T53" fmla="*/ 35 h 189"/>
                <a:gd name="T54" fmla="*/ 14 w 196"/>
                <a:gd name="T55" fmla="*/ 40 h 189"/>
                <a:gd name="T56" fmla="*/ 12 w 196"/>
                <a:gd name="T57" fmla="*/ 46 h 189"/>
                <a:gd name="T58" fmla="*/ 10 w 196"/>
                <a:gd name="T59" fmla="*/ 70 h 189"/>
                <a:gd name="T60" fmla="*/ 3 w 196"/>
                <a:gd name="T61" fmla="*/ 90 h 189"/>
                <a:gd name="T62" fmla="*/ 2 w 196"/>
                <a:gd name="T63" fmla="*/ 123 h 189"/>
                <a:gd name="T64" fmla="*/ 8 w 196"/>
                <a:gd name="T65" fmla="*/ 125 h 189"/>
                <a:gd name="T66" fmla="*/ 19 w 196"/>
                <a:gd name="T67" fmla="*/ 125 h 189"/>
                <a:gd name="T68" fmla="*/ 25 w 196"/>
                <a:gd name="T69" fmla="*/ 119 h 189"/>
                <a:gd name="T70" fmla="*/ 32 w 196"/>
                <a:gd name="T71" fmla="*/ 129 h 189"/>
                <a:gd name="T72" fmla="*/ 38 w 196"/>
                <a:gd name="T73" fmla="*/ 118 h 189"/>
                <a:gd name="T74" fmla="*/ 41 w 196"/>
                <a:gd name="T75" fmla="*/ 108 h 189"/>
                <a:gd name="T76" fmla="*/ 44 w 196"/>
                <a:gd name="T77" fmla="*/ 108 h 189"/>
                <a:gd name="T78" fmla="*/ 51 w 196"/>
                <a:gd name="T79" fmla="*/ 113 h 189"/>
                <a:gd name="T80" fmla="*/ 61 w 196"/>
                <a:gd name="T81" fmla="*/ 120 h 189"/>
                <a:gd name="T82" fmla="*/ 77 w 196"/>
                <a:gd name="T83" fmla="*/ 114 h 189"/>
                <a:gd name="T84" fmla="*/ 81 w 196"/>
                <a:gd name="T85" fmla="*/ 118 h 189"/>
                <a:gd name="T86" fmla="*/ 90 w 196"/>
                <a:gd name="T87" fmla="*/ 117 h 189"/>
                <a:gd name="T88" fmla="*/ 98 w 196"/>
                <a:gd name="T89" fmla="*/ 120 h 189"/>
                <a:gd name="T90" fmla="*/ 114 w 196"/>
                <a:gd name="T91" fmla="*/ 124 h 189"/>
                <a:gd name="T92" fmla="*/ 136 w 196"/>
                <a:gd name="T93" fmla="*/ 139 h 189"/>
                <a:gd name="T94" fmla="*/ 162 w 196"/>
                <a:gd name="T95" fmla="*/ 170 h 189"/>
                <a:gd name="T96" fmla="*/ 168 w 196"/>
                <a:gd name="T97" fmla="*/ 176 h 189"/>
                <a:gd name="T98" fmla="*/ 175 w 196"/>
                <a:gd name="T99" fmla="*/ 186 h 189"/>
                <a:gd name="T100" fmla="*/ 180 w 196"/>
                <a:gd name="T101" fmla="*/ 186 h 189"/>
                <a:gd name="T102" fmla="*/ 188 w 196"/>
                <a:gd name="T103" fmla="*/ 186 h 189"/>
                <a:gd name="T104" fmla="*/ 192 w 196"/>
                <a:gd name="T105" fmla="*/ 178 h 189"/>
                <a:gd name="T106" fmla="*/ 195 w 196"/>
                <a:gd name="T107" fmla="*/ 17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6" h="189">
                  <a:moveTo>
                    <a:pt x="195" y="173"/>
                  </a:moveTo>
                  <a:cubicBezTo>
                    <a:pt x="195" y="173"/>
                    <a:pt x="194" y="171"/>
                    <a:pt x="191" y="171"/>
                  </a:cubicBezTo>
                  <a:cubicBezTo>
                    <a:pt x="191" y="171"/>
                    <a:pt x="191" y="171"/>
                    <a:pt x="191" y="171"/>
                  </a:cubicBezTo>
                  <a:cubicBezTo>
                    <a:pt x="190" y="171"/>
                    <a:pt x="189" y="171"/>
                    <a:pt x="189" y="171"/>
                  </a:cubicBezTo>
                  <a:cubicBezTo>
                    <a:pt x="189" y="171"/>
                    <a:pt x="189" y="171"/>
                    <a:pt x="189" y="171"/>
                  </a:cubicBezTo>
                  <a:cubicBezTo>
                    <a:pt x="189" y="171"/>
                    <a:pt x="189" y="171"/>
                    <a:pt x="188" y="171"/>
                  </a:cubicBezTo>
                  <a:cubicBezTo>
                    <a:pt x="188" y="170"/>
                    <a:pt x="187" y="169"/>
                    <a:pt x="187" y="168"/>
                  </a:cubicBezTo>
                  <a:cubicBezTo>
                    <a:pt x="185" y="165"/>
                    <a:pt x="183" y="162"/>
                    <a:pt x="179" y="161"/>
                  </a:cubicBezTo>
                  <a:cubicBezTo>
                    <a:pt x="177" y="160"/>
                    <a:pt x="176" y="159"/>
                    <a:pt x="175" y="157"/>
                  </a:cubicBezTo>
                  <a:cubicBezTo>
                    <a:pt x="175" y="156"/>
                    <a:pt x="175" y="156"/>
                    <a:pt x="175" y="155"/>
                  </a:cubicBezTo>
                  <a:cubicBezTo>
                    <a:pt x="174" y="152"/>
                    <a:pt x="173" y="148"/>
                    <a:pt x="169" y="146"/>
                  </a:cubicBezTo>
                  <a:cubicBezTo>
                    <a:pt x="168" y="145"/>
                    <a:pt x="168" y="145"/>
                    <a:pt x="168" y="145"/>
                  </a:cubicBezTo>
                  <a:cubicBezTo>
                    <a:pt x="166" y="144"/>
                    <a:pt x="166" y="144"/>
                    <a:pt x="165" y="142"/>
                  </a:cubicBezTo>
                  <a:cubicBezTo>
                    <a:pt x="164" y="141"/>
                    <a:pt x="163" y="139"/>
                    <a:pt x="160" y="137"/>
                  </a:cubicBezTo>
                  <a:cubicBezTo>
                    <a:pt x="159" y="137"/>
                    <a:pt x="159" y="136"/>
                    <a:pt x="158" y="136"/>
                  </a:cubicBezTo>
                  <a:cubicBezTo>
                    <a:pt x="157" y="136"/>
                    <a:pt x="156" y="135"/>
                    <a:pt x="155" y="135"/>
                  </a:cubicBezTo>
                  <a:cubicBezTo>
                    <a:pt x="154" y="134"/>
                    <a:pt x="153" y="133"/>
                    <a:pt x="153" y="132"/>
                  </a:cubicBezTo>
                  <a:cubicBezTo>
                    <a:pt x="152" y="132"/>
                    <a:pt x="152" y="131"/>
                    <a:pt x="152" y="131"/>
                  </a:cubicBezTo>
                  <a:cubicBezTo>
                    <a:pt x="151" y="129"/>
                    <a:pt x="150" y="128"/>
                    <a:pt x="149" y="127"/>
                  </a:cubicBezTo>
                  <a:cubicBezTo>
                    <a:pt x="146" y="124"/>
                    <a:pt x="146" y="124"/>
                    <a:pt x="146" y="124"/>
                  </a:cubicBezTo>
                  <a:cubicBezTo>
                    <a:pt x="145" y="123"/>
                    <a:pt x="144" y="122"/>
                    <a:pt x="144" y="121"/>
                  </a:cubicBezTo>
                  <a:cubicBezTo>
                    <a:pt x="144" y="120"/>
                    <a:pt x="144" y="120"/>
                    <a:pt x="144" y="120"/>
                  </a:cubicBezTo>
                  <a:cubicBezTo>
                    <a:pt x="143" y="119"/>
                    <a:pt x="143" y="119"/>
                    <a:pt x="143" y="118"/>
                  </a:cubicBezTo>
                  <a:cubicBezTo>
                    <a:pt x="143" y="118"/>
                    <a:pt x="142" y="117"/>
                    <a:pt x="142" y="116"/>
                  </a:cubicBezTo>
                  <a:cubicBezTo>
                    <a:pt x="141" y="116"/>
                    <a:pt x="141" y="116"/>
                    <a:pt x="141" y="115"/>
                  </a:cubicBezTo>
                  <a:cubicBezTo>
                    <a:pt x="140" y="115"/>
                    <a:pt x="140" y="115"/>
                    <a:pt x="140" y="115"/>
                  </a:cubicBezTo>
                  <a:cubicBezTo>
                    <a:pt x="139" y="113"/>
                    <a:pt x="138" y="111"/>
                    <a:pt x="135" y="111"/>
                  </a:cubicBezTo>
                  <a:cubicBezTo>
                    <a:pt x="135" y="111"/>
                    <a:pt x="134" y="110"/>
                    <a:pt x="133" y="110"/>
                  </a:cubicBezTo>
                  <a:cubicBezTo>
                    <a:pt x="131" y="110"/>
                    <a:pt x="130" y="110"/>
                    <a:pt x="129" y="110"/>
                  </a:cubicBezTo>
                  <a:cubicBezTo>
                    <a:pt x="127" y="109"/>
                    <a:pt x="126" y="107"/>
                    <a:pt x="124" y="105"/>
                  </a:cubicBezTo>
                  <a:cubicBezTo>
                    <a:pt x="123" y="104"/>
                    <a:pt x="122" y="103"/>
                    <a:pt x="122" y="102"/>
                  </a:cubicBezTo>
                  <a:cubicBezTo>
                    <a:pt x="121" y="101"/>
                    <a:pt x="118" y="99"/>
                    <a:pt x="115" y="99"/>
                  </a:cubicBezTo>
                  <a:cubicBezTo>
                    <a:pt x="115" y="99"/>
                    <a:pt x="114" y="99"/>
                    <a:pt x="114" y="100"/>
                  </a:cubicBezTo>
                  <a:cubicBezTo>
                    <a:pt x="113" y="100"/>
                    <a:pt x="113" y="100"/>
                    <a:pt x="112" y="100"/>
                  </a:cubicBezTo>
                  <a:cubicBezTo>
                    <a:pt x="111" y="100"/>
                    <a:pt x="111" y="101"/>
                    <a:pt x="110" y="101"/>
                  </a:cubicBezTo>
                  <a:cubicBezTo>
                    <a:pt x="110" y="101"/>
                    <a:pt x="110" y="101"/>
                    <a:pt x="109" y="100"/>
                  </a:cubicBezTo>
                  <a:cubicBezTo>
                    <a:pt x="109" y="100"/>
                    <a:pt x="109" y="100"/>
                    <a:pt x="108" y="99"/>
                  </a:cubicBezTo>
                  <a:cubicBezTo>
                    <a:pt x="108" y="98"/>
                    <a:pt x="108" y="97"/>
                    <a:pt x="107" y="97"/>
                  </a:cubicBezTo>
                  <a:cubicBezTo>
                    <a:pt x="106" y="95"/>
                    <a:pt x="106" y="94"/>
                    <a:pt x="106" y="92"/>
                  </a:cubicBezTo>
                  <a:cubicBezTo>
                    <a:pt x="106" y="90"/>
                    <a:pt x="105" y="88"/>
                    <a:pt x="103" y="85"/>
                  </a:cubicBezTo>
                  <a:cubicBezTo>
                    <a:pt x="102" y="84"/>
                    <a:pt x="100" y="83"/>
                    <a:pt x="98" y="83"/>
                  </a:cubicBezTo>
                  <a:cubicBezTo>
                    <a:pt x="97" y="83"/>
                    <a:pt x="96" y="83"/>
                    <a:pt x="96" y="83"/>
                  </a:cubicBezTo>
                  <a:cubicBezTo>
                    <a:pt x="95" y="84"/>
                    <a:pt x="94" y="85"/>
                    <a:pt x="94" y="86"/>
                  </a:cubicBezTo>
                  <a:cubicBezTo>
                    <a:pt x="94" y="85"/>
                    <a:pt x="94" y="85"/>
                    <a:pt x="94" y="85"/>
                  </a:cubicBezTo>
                  <a:cubicBezTo>
                    <a:pt x="93" y="83"/>
                    <a:pt x="92" y="82"/>
                    <a:pt x="91" y="81"/>
                  </a:cubicBezTo>
                  <a:cubicBezTo>
                    <a:pt x="91" y="80"/>
                    <a:pt x="91" y="80"/>
                    <a:pt x="90" y="79"/>
                  </a:cubicBezTo>
                  <a:cubicBezTo>
                    <a:pt x="90" y="79"/>
                    <a:pt x="90" y="78"/>
                    <a:pt x="90" y="77"/>
                  </a:cubicBezTo>
                  <a:cubicBezTo>
                    <a:pt x="89" y="75"/>
                    <a:pt x="89" y="74"/>
                    <a:pt x="87" y="72"/>
                  </a:cubicBezTo>
                  <a:cubicBezTo>
                    <a:pt x="86" y="71"/>
                    <a:pt x="85" y="71"/>
                    <a:pt x="84" y="71"/>
                  </a:cubicBezTo>
                  <a:cubicBezTo>
                    <a:pt x="84" y="71"/>
                    <a:pt x="84" y="71"/>
                    <a:pt x="84" y="71"/>
                  </a:cubicBezTo>
                  <a:cubicBezTo>
                    <a:pt x="83" y="71"/>
                    <a:pt x="83" y="71"/>
                    <a:pt x="83" y="71"/>
                  </a:cubicBezTo>
                  <a:cubicBezTo>
                    <a:pt x="83" y="71"/>
                    <a:pt x="82" y="69"/>
                    <a:pt x="82" y="68"/>
                  </a:cubicBezTo>
                  <a:cubicBezTo>
                    <a:pt x="82" y="67"/>
                    <a:pt x="82" y="66"/>
                    <a:pt x="81" y="65"/>
                  </a:cubicBezTo>
                  <a:cubicBezTo>
                    <a:pt x="81" y="64"/>
                    <a:pt x="81" y="62"/>
                    <a:pt x="80" y="61"/>
                  </a:cubicBezTo>
                  <a:cubicBezTo>
                    <a:pt x="80" y="60"/>
                    <a:pt x="80" y="59"/>
                    <a:pt x="80" y="59"/>
                  </a:cubicBezTo>
                  <a:cubicBezTo>
                    <a:pt x="80" y="57"/>
                    <a:pt x="80" y="56"/>
                    <a:pt x="79" y="55"/>
                  </a:cubicBezTo>
                  <a:cubicBezTo>
                    <a:pt x="79" y="53"/>
                    <a:pt x="79" y="52"/>
                    <a:pt x="78" y="50"/>
                  </a:cubicBezTo>
                  <a:cubicBezTo>
                    <a:pt x="78" y="49"/>
                    <a:pt x="78" y="49"/>
                    <a:pt x="78" y="49"/>
                  </a:cubicBezTo>
                  <a:cubicBezTo>
                    <a:pt x="78" y="45"/>
                    <a:pt x="77" y="42"/>
                    <a:pt x="76" y="38"/>
                  </a:cubicBezTo>
                  <a:cubicBezTo>
                    <a:pt x="76" y="38"/>
                    <a:pt x="76" y="37"/>
                    <a:pt x="75" y="37"/>
                  </a:cubicBezTo>
                  <a:cubicBezTo>
                    <a:pt x="75" y="36"/>
                    <a:pt x="75" y="35"/>
                    <a:pt x="74" y="34"/>
                  </a:cubicBezTo>
                  <a:cubicBezTo>
                    <a:pt x="74" y="32"/>
                    <a:pt x="73" y="30"/>
                    <a:pt x="73" y="29"/>
                  </a:cubicBezTo>
                  <a:cubicBezTo>
                    <a:pt x="72" y="28"/>
                    <a:pt x="72" y="27"/>
                    <a:pt x="71" y="26"/>
                  </a:cubicBezTo>
                  <a:cubicBezTo>
                    <a:pt x="71" y="25"/>
                    <a:pt x="70" y="24"/>
                    <a:pt x="70" y="22"/>
                  </a:cubicBezTo>
                  <a:cubicBezTo>
                    <a:pt x="68" y="18"/>
                    <a:pt x="67" y="13"/>
                    <a:pt x="64" y="9"/>
                  </a:cubicBezTo>
                  <a:cubicBezTo>
                    <a:pt x="64" y="8"/>
                    <a:pt x="63" y="7"/>
                    <a:pt x="62" y="6"/>
                  </a:cubicBezTo>
                  <a:cubicBezTo>
                    <a:pt x="62" y="5"/>
                    <a:pt x="61" y="4"/>
                    <a:pt x="61" y="2"/>
                  </a:cubicBezTo>
                  <a:cubicBezTo>
                    <a:pt x="59" y="0"/>
                    <a:pt x="59" y="0"/>
                    <a:pt x="59" y="0"/>
                  </a:cubicBezTo>
                  <a:cubicBezTo>
                    <a:pt x="58" y="2"/>
                    <a:pt x="58" y="2"/>
                    <a:pt x="58" y="2"/>
                  </a:cubicBezTo>
                  <a:cubicBezTo>
                    <a:pt x="56" y="3"/>
                    <a:pt x="55" y="5"/>
                    <a:pt x="54" y="6"/>
                  </a:cubicBezTo>
                  <a:cubicBezTo>
                    <a:pt x="53" y="8"/>
                    <a:pt x="52" y="9"/>
                    <a:pt x="52" y="11"/>
                  </a:cubicBezTo>
                  <a:cubicBezTo>
                    <a:pt x="52" y="13"/>
                    <a:pt x="51" y="15"/>
                    <a:pt x="49" y="16"/>
                  </a:cubicBezTo>
                  <a:cubicBezTo>
                    <a:pt x="47" y="18"/>
                    <a:pt x="45" y="18"/>
                    <a:pt x="43" y="18"/>
                  </a:cubicBezTo>
                  <a:cubicBezTo>
                    <a:pt x="41" y="18"/>
                    <a:pt x="40" y="18"/>
                    <a:pt x="38" y="19"/>
                  </a:cubicBezTo>
                  <a:cubicBezTo>
                    <a:pt x="37" y="19"/>
                    <a:pt x="36" y="20"/>
                    <a:pt x="34" y="21"/>
                  </a:cubicBezTo>
                  <a:cubicBezTo>
                    <a:pt x="33" y="23"/>
                    <a:pt x="31" y="24"/>
                    <a:pt x="29" y="24"/>
                  </a:cubicBezTo>
                  <a:cubicBezTo>
                    <a:pt x="28" y="24"/>
                    <a:pt x="28" y="24"/>
                    <a:pt x="28" y="24"/>
                  </a:cubicBezTo>
                  <a:cubicBezTo>
                    <a:pt x="28" y="25"/>
                    <a:pt x="28" y="25"/>
                    <a:pt x="28" y="25"/>
                  </a:cubicBezTo>
                  <a:cubicBezTo>
                    <a:pt x="27" y="27"/>
                    <a:pt x="27" y="28"/>
                    <a:pt x="27" y="30"/>
                  </a:cubicBezTo>
                  <a:cubicBezTo>
                    <a:pt x="26" y="33"/>
                    <a:pt x="26" y="34"/>
                    <a:pt x="20" y="35"/>
                  </a:cubicBezTo>
                  <a:cubicBezTo>
                    <a:pt x="19" y="35"/>
                    <a:pt x="19" y="35"/>
                    <a:pt x="18" y="35"/>
                  </a:cubicBezTo>
                  <a:cubicBezTo>
                    <a:pt x="18" y="35"/>
                    <a:pt x="18" y="35"/>
                    <a:pt x="18" y="35"/>
                  </a:cubicBezTo>
                  <a:cubicBezTo>
                    <a:pt x="15" y="35"/>
                    <a:pt x="14" y="35"/>
                    <a:pt x="14" y="38"/>
                  </a:cubicBezTo>
                  <a:cubicBezTo>
                    <a:pt x="13" y="39"/>
                    <a:pt x="13" y="39"/>
                    <a:pt x="14" y="40"/>
                  </a:cubicBezTo>
                  <a:cubicBezTo>
                    <a:pt x="14" y="41"/>
                    <a:pt x="14" y="42"/>
                    <a:pt x="14" y="42"/>
                  </a:cubicBezTo>
                  <a:cubicBezTo>
                    <a:pt x="13" y="43"/>
                    <a:pt x="13" y="44"/>
                    <a:pt x="13" y="45"/>
                  </a:cubicBezTo>
                  <a:cubicBezTo>
                    <a:pt x="12" y="45"/>
                    <a:pt x="12" y="45"/>
                    <a:pt x="12" y="46"/>
                  </a:cubicBezTo>
                  <a:cubicBezTo>
                    <a:pt x="10" y="50"/>
                    <a:pt x="11" y="52"/>
                    <a:pt x="12" y="55"/>
                  </a:cubicBezTo>
                  <a:cubicBezTo>
                    <a:pt x="12" y="56"/>
                    <a:pt x="13" y="58"/>
                    <a:pt x="13" y="61"/>
                  </a:cubicBezTo>
                  <a:cubicBezTo>
                    <a:pt x="12" y="64"/>
                    <a:pt x="11" y="67"/>
                    <a:pt x="10" y="70"/>
                  </a:cubicBezTo>
                  <a:cubicBezTo>
                    <a:pt x="9" y="72"/>
                    <a:pt x="8" y="74"/>
                    <a:pt x="7" y="76"/>
                  </a:cubicBezTo>
                  <a:cubicBezTo>
                    <a:pt x="7" y="78"/>
                    <a:pt x="6" y="79"/>
                    <a:pt x="6" y="81"/>
                  </a:cubicBezTo>
                  <a:cubicBezTo>
                    <a:pt x="6" y="84"/>
                    <a:pt x="5" y="87"/>
                    <a:pt x="3" y="90"/>
                  </a:cubicBezTo>
                  <a:cubicBezTo>
                    <a:pt x="0" y="96"/>
                    <a:pt x="0" y="98"/>
                    <a:pt x="1" y="105"/>
                  </a:cubicBezTo>
                  <a:cubicBezTo>
                    <a:pt x="2" y="108"/>
                    <a:pt x="2" y="111"/>
                    <a:pt x="2" y="114"/>
                  </a:cubicBezTo>
                  <a:cubicBezTo>
                    <a:pt x="1" y="117"/>
                    <a:pt x="1" y="120"/>
                    <a:pt x="2" y="123"/>
                  </a:cubicBezTo>
                  <a:cubicBezTo>
                    <a:pt x="2" y="124"/>
                    <a:pt x="2" y="124"/>
                    <a:pt x="2" y="124"/>
                  </a:cubicBezTo>
                  <a:cubicBezTo>
                    <a:pt x="4" y="124"/>
                    <a:pt x="4" y="124"/>
                    <a:pt x="4" y="124"/>
                  </a:cubicBezTo>
                  <a:cubicBezTo>
                    <a:pt x="5" y="125"/>
                    <a:pt x="7" y="125"/>
                    <a:pt x="8" y="125"/>
                  </a:cubicBezTo>
                  <a:cubicBezTo>
                    <a:pt x="10" y="126"/>
                    <a:pt x="12" y="126"/>
                    <a:pt x="14" y="126"/>
                  </a:cubicBezTo>
                  <a:cubicBezTo>
                    <a:pt x="15" y="126"/>
                    <a:pt x="16" y="126"/>
                    <a:pt x="17" y="126"/>
                  </a:cubicBezTo>
                  <a:cubicBezTo>
                    <a:pt x="19" y="125"/>
                    <a:pt x="19" y="125"/>
                    <a:pt x="19" y="125"/>
                  </a:cubicBezTo>
                  <a:cubicBezTo>
                    <a:pt x="19" y="124"/>
                    <a:pt x="19" y="124"/>
                    <a:pt x="19" y="124"/>
                  </a:cubicBezTo>
                  <a:cubicBezTo>
                    <a:pt x="19" y="123"/>
                    <a:pt x="19" y="122"/>
                    <a:pt x="20" y="121"/>
                  </a:cubicBezTo>
                  <a:cubicBezTo>
                    <a:pt x="21" y="120"/>
                    <a:pt x="23" y="119"/>
                    <a:pt x="25" y="119"/>
                  </a:cubicBezTo>
                  <a:cubicBezTo>
                    <a:pt x="26" y="119"/>
                    <a:pt x="26" y="119"/>
                    <a:pt x="26" y="119"/>
                  </a:cubicBezTo>
                  <a:cubicBezTo>
                    <a:pt x="27" y="119"/>
                    <a:pt x="27" y="119"/>
                    <a:pt x="27" y="119"/>
                  </a:cubicBezTo>
                  <a:cubicBezTo>
                    <a:pt x="29" y="123"/>
                    <a:pt x="31" y="127"/>
                    <a:pt x="32" y="129"/>
                  </a:cubicBezTo>
                  <a:cubicBezTo>
                    <a:pt x="35" y="133"/>
                    <a:pt x="35" y="133"/>
                    <a:pt x="35" y="133"/>
                  </a:cubicBezTo>
                  <a:cubicBezTo>
                    <a:pt x="36" y="128"/>
                    <a:pt x="36" y="128"/>
                    <a:pt x="36" y="128"/>
                  </a:cubicBezTo>
                  <a:cubicBezTo>
                    <a:pt x="36" y="125"/>
                    <a:pt x="37" y="121"/>
                    <a:pt x="38" y="118"/>
                  </a:cubicBezTo>
                  <a:cubicBezTo>
                    <a:pt x="39" y="115"/>
                    <a:pt x="39" y="115"/>
                    <a:pt x="39" y="115"/>
                  </a:cubicBezTo>
                  <a:cubicBezTo>
                    <a:pt x="39" y="114"/>
                    <a:pt x="39" y="114"/>
                    <a:pt x="39" y="113"/>
                  </a:cubicBezTo>
                  <a:cubicBezTo>
                    <a:pt x="40" y="111"/>
                    <a:pt x="40" y="108"/>
                    <a:pt x="41" y="108"/>
                  </a:cubicBezTo>
                  <a:cubicBezTo>
                    <a:pt x="41" y="107"/>
                    <a:pt x="42" y="107"/>
                    <a:pt x="42" y="107"/>
                  </a:cubicBezTo>
                  <a:cubicBezTo>
                    <a:pt x="42" y="107"/>
                    <a:pt x="42" y="107"/>
                    <a:pt x="42" y="107"/>
                  </a:cubicBezTo>
                  <a:cubicBezTo>
                    <a:pt x="43" y="107"/>
                    <a:pt x="43" y="107"/>
                    <a:pt x="44" y="108"/>
                  </a:cubicBezTo>
                  <a:cubicBezTo>
                    <a:pt x="44" y="109"/>
                    <a:pt x="44" y="109"/>
                    <a:pt x="45" y="110"/>
                  </a:cubicBezTo>
                  <a:cubicBezTo>
                    <a:pt x="47" y="112"/>
                    <a:pt x="48" y="112"/>
                    <a:pt x="49" y="113"/>
                  </a:cubicBezTo>
                  <a:cubicBezTo>
                    <a:pt x="50" y="113"/>
                    <a:pt x="51" y="113"/>
                    <a:pt x="51" y="113"/>
                  </a:cubicBezTo>
                  <a:cubicBezTo>
                    <a:pt x="54" y="114"/>
                    <a:pt x="54" y="115"/>
                    <a:pt x="56" y="116"/>
                  </a:cubicBezTo>
                  <a:cubicBezTo>
                    <a:pt x="56" y="117"/>
                    <a:pt x="56" y="117"/>
                    <a:pt x="56" y="117"/>
                  </a:cubicBezTo>
                  <a:cubicBezTo>
                    <a:pt x="58" y="119"/>
                    <a:pt x="59" y="120"/>
                    <a:pt x="61" y="120"/>
                  </a:cubicBezTo>
                  <a:cubicBezTo>
                    <a:pt x="62" y="120"/>
                    <a:pt x="64" y="119"/>
                    <a:pt x="66" y="118"/>
                  </a:cubicBezTo>
                  <a:cubicBezTo>
                    <a:pt x="66" y="118"/>
                    <a:pt x="67" y="117"/>
                    <a:pt x="68" y="117"/>
                  </a:cubicBezTo>
                  <a:cubicBezTo>
                    <a:pt x="71" y="115"/>
                    <a:pt x="74" y="114"/>
                    <a:pt x="77" y="114"/>
                  </a:cubicBezTo>
                  <a:cubicBezTo>
                    <a:pt x="78" y="114"/>
                    <a:pt x="78" y="114"/>
                    <a:pt x="79" y="114"/>
                  </a:cubicBezTo>
                  <a:cubicBezTo>
                    <a:pt x="80" y="115"/>
                    <a:pt x="80" y="115"/>
                    <a:pt x="81" y="117"/>
                  </a:cubicBezTo>
                  <a:cubicBezTo>
                    <a:pt x="81" y="118"/>
                    <a:pt x="81" y="118"/>
                    <a:pt x="81" y="118"/>
                  </a:cubicBezTo>
                  <a:cubicBezTo>
                    <a:pt x="83" y="118"/>
                    <a:pt x="83" y="118"/>
                    <a:pt x="83" y="118"/>
                  </a:cubicBezTo>
                  <a:cubicBezTo>
                    <a:pt x="84" y="118"/>
                    <a:pt x="85" y="118"/>
                    <a:pt x="86" y="118"/>
                  </a:cubicBezTo>
                  <a:cubicBezTo>
                    <a:pt x="88" y="117"/>
                    <a:pt x="89" y="117"/>
                    <a:pt x="90" y="117"/>
                  </a:cubicBezTo>
                  <a:cubicBezTo>
                    <a:pt x="91" y="117"/>
                    <a:pt x="92" y="117"/>
                    <a:pt x="93" y="118"/>
                  </a:cubicBezTo>
                  <a:cubicBezTo>
                    <a:pt x="93" y="118"/>
                    <a:pt x="94" y="118"/>
                    <a:pt x="95" y="119"/>
                  </a:cubicBezTo>
                  <a:cubicBezTo>
                    <a:pt x="96" y="119"/>
                    <a:pt x="97" y="120"/>
                    <a:pt x="98" y="120"/>
                  </a:cubicBezTo>
                  <a:cubicBezTo>
                    <a:pt x="100" y="120"/>
                    <a:pt x="102" y="120"/>
                    <a:pt x="104" y="121"/>
                  </a:cubicBezTo>
                  <a:cubicBezTo>
                    <a:pt x="107" y="121"/>
                    <a:pt x="110" y="121"/>
                    <a:pt x="113" y="123"/>
                  </a:cubicBezTo>
                  <a:cubicBezTo>
                    <a:pt x="114" y="124"/>
                    <a:pt x="114" y="124"/>
                    <a:pt x="114" y="124"/>
                  </a:cubicBezTo>
                  <a:cubicBezTo>
                    <a:pt x="116" y="126"/>
                    <a:pt x="118" y="128"/>
                    <a:pt x="121" y="129"/>
                  </a:cubicBezTo>
                  <a:cubicBezTo>
                    <a:pt x="123" y="130"/>
                    <a:pt x="124" y="131"/>
                    <a:pt x="126" y="131"/>
                  </a:cubicBezTo>
                  <a:cubicBezTo>
                    <a:pt x="130" y="133"/>
                    <a:pt x="133" y="135"/>
                    <a:pt x="136" y="139"/>
                  </a:cubicBezTo>
                  <a:cubicBezTo>
                    <a:pt x="139" y="145"/>
                    <a:pt x="144" y="150"/>
                    <a:pt x="149" y="155"/>
                  </a:cubicBezTo>
                  <a:cubicBezTo>
                    <a:pt x="153" y="159"/>
                    <a:pt x="157" y="163"/>
                    <a:pt x="161" y="168"/>
                  </a:cubicBezTo>
                  <a:cubicBezTo>
                    <a:pt x="161" y="169"/>
                    <a:pt x="162" y="169"/>
                    <a:pt x="162" y="170"/>
                  </a:cubicBezTo>
                  <a:cubicBezTo>
                    <a:pt x="162" y="171"/>
                    <a:pt x="163" y="172"/>
                    <a:pt x="164" y="173"/>
                  </a:cubicBezTo>
                  <a:cubicBezTo>
                    <a:pt x="164" y="174"/>
                    <a:pt x="165" y="174"/>
                    <a:pt x="166" y="174"/>
                  </a:cubicBezTo>
                  <a:cubicBezTo>
                    <a:pt x="167" y="175"/>
                    <a:pt x="168" y="175"/>
                    <a:pt x="168" y="176"/>
                  </a:cubicBezTo>
                  <a:cubicBezTo>
                    <a:pt x="169" y="177"/>
                    <a:pt x="170" y="179"/>
                    <a:pt x="171" y="180"/>
                  </a:cubicBezTo>
                  <a:cubicBezTo>
                    <a:pt x="171" y="182"/>
                    <a:pt x="172" y="184"/>
                    <a:pt x="173" y="185"/>
                  </a:cubicBezTo>
                  <a:cubicBezTo>
                    <a:pt x="175" y="186"/>
                    <a:pt x="175" y="186"/>
                    <a:pt x="175" y="186"/>
                  </a:cubicBezTo>
                  <a:cubicBezTo>
                    <a:pt x="176" y="185"/>
                    <a:pt x="176" y="185"/>
                    <a:pt x="176" y="185"/>
                  </a:cubicBezTo>
                  <a:cubicBezTo>
                    <a:pt x="176" y="184"/>
                    <a:pt x="177" y="184"/>
                    <a:pt x="177" y="183"/>
                  </a:cubicBezTo>
                  <a:cubicBezTo>
                    <a:pt x="178" y="184"/>
                    <a:pt x="179" y="185"/>
                    <a:pt x="180" y="186"/>
                  </a:cubicBezTo>
                  <a:cubicBezTo>
                    <a:pt x="182" y="188"/>
                    <a:pt x="183" y="189"/>
                    <a:pt x="184" y="189"/>
                  </a:cubicBezTo>
                  <a:cubicBezTo>
                    <a:pt x="185" y="189"/>
                    <a:pt x="185" y="189"/>
                    <a:pt x="185" y="189"/>
                  </a:cubicBezTo>
                  <a:cubicBezTo>
                    <a:pt x="186" y="189"/>
                    <a:pt x="187" y="188"/>
                    <a:pt x="188" y="186"/>
                  </a:cubicBezTo>
                  <a:cubicBezTo>
                    <a:pt x="188" y="185"/>
                    <a:pt x="188" y="184"/>
                    <a:pt x="188" y="183"/>
                  </a:cubicBezTo>
                  <a:cubicBezTo>
                    <a:pt x="188" y="182"/>
                    <a:pt x="189" y="181"/>
                    <a:pt x="190" y="180"/>
                  </a:cubicBezTo>
                  <a:cubicBezTo>
                    <a:pt x="190" y="179"/>
                    <a:pt x="191" y="178"/>
                    <a:pt x="192" y="178"/>
                  </a:cubicBezTo>
                  <a:cubicBezTo>
                    <a:pt x="193" y="177"/>
                    <a:pt x="194" y="177"/>
                    <a:pt x="195" y="176"/>
                  </a:cubicBezTo>
                  <a:cubicBezTo>
                    <a:pt x="196" y="174"/>
                    <a:pt x="196" y="174"/>
                    <a:pt x="196" y="174"/>
                  </a:cubicBezTo>
                  <a:lnTo>
                    <a:pt x="195" y="173"/>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4" name="Freeform 45"/>
            <p:cNvSpPr>
              <a:spLocks/>
            </p:cNvSpPr>
            <p:nvPr/>
          </p:nvSpPr>
          <p:spPr bwMode="auto">
            <a:xfrm>
              <a:off x="3905064" y="1612481"/>
              <a:ext cx="887238" cy="702708"/>
            </a:xfrm>
            <a:custGeom>
              <a:avLst/>
              <a:gdLst>
                <a:gd name="T0" fmla="*/ 316 w 438"/>
                <a:gd name="T1" fmla="*/ 189 h 377"/>
                <a:gd name="T2" fmla="*/ 301 w 438"/>
                <a:gd name="T3" fmla="*/ 174 h 377"/>
                <a:gd name="T4" fmla="*/ 296 w 438"/>
                <a:gd name="T5" fmla="*/ 165 h 377"/>
                <a:gd name="T6" fmla="*/ 292 w 438"/>
                <a:gd name="T7" fmla="*/ 163 h 377"/>
                <a:gd name="T8" fmla="*/ 288 w 438"/>
                <a:gd name="T9" fmla="*/ 157 h 377"/>
                <a:gd name="T10" fmla="*/ 283 w 438"/>
                <a:gd name="T11" fmla="*/ 146 h 377"/>
                <a:gd name="T12" fmla="*/ 285 w 438"/>
                <a:gd name="T13" fmla="*/ 128 h 377"/>
                <a:gd name="T14" fmla="*/ 279 w 438"/>
                <a:gd name="T15" fmla="*/ 124 h 377"/>
                <a:gd name="T16" fmla="*/ 269 w 438"/>
                <a:gd name="T17" fmla="*/ 127 h 377"/>
                <a:gd name="T18" fmla="*/ 253 w 438"/>
                <a:gd name="T19" fmla="*/ 129 h 377"/>
                <a:gd name="T20" fmla="*/ 252 w 438"/>
                <a:gd name="T21" fmla="*/ 116 h 377"/>
                <a:gd name="T22" fmla="*/ 263 w 438"/>
                <a:gd name="T23" fmla="*/ 92 h 377"/>
                <a:gd name="T24" fmla="*/ 269 w 438"/>
                <a:gd name="T25" fmla="*/ 80 h 377"/>
                <a:gd name="T26" fmla="*/ 263 w 438"/>
                <a:gd name="T27" fmla="*/ 69 h 377"/>
                <a:gd name="T28" fmla="*/ 256 w 438"/>
                <a:gd name="T29" fmla="*/ 64 h 377"/>
                <a:gd name="T30" fmla="*/ 230 w 438"/>
                <a:gd name="T31" fmla="*/ 33 h 377"/>
                <a:gd name="T32" fmla="*/ 208 w 438"/>
                <a:gd name="T33" fmla="*/ 18 h 377"/>
                <a:gd name="T34" fmla="*/ 192 w 438"/>
                <a:gd name="T35" fmla="*/ 14 h 377"/>
                <a:gd name="T36" fmla="*/ 184 w 438"/>
                <a:gd name="T37" fmla="*/ 11 h 377"/>
                <a:gd name="T38" fmla="*/ 176 w 438"/>
                <a:gd name="T39" fmla="*/ 12 h 377"/>
                <a:gd name="T40" fmla="*/ 171 w 438"/>
                <a:gd name="T41" fmla="*/ 7 h 377"/>
                <a:gd name="T42" fmla="*/ 155 w 438"/>
                <a:gd name="T43" fmla="*/ 14 h 377"/>
                <a:gd name="T44" fmla="*/ 145 w 438"/>
                <a:gd name="T45" fmla="*/ 7 h 377"/>
                <a:gd name="T46" fmla="*/ 138 w 438"/>
                <a:gd name="T47" fmla="*/ 2 h 377"/>
                <a:gd name="T48" fmla="*/ 134 w 438"/>
                <a:gd name="T49" fmla="*/ 2 h 377"/>
                <a:gd name="T50" fmla="*/ 133 w 438"/>
                <a:gd name="T51" fmla="*/ 9 h 377"/>
                <a:gd name="T52" fmla="*/ 122 w 438"/>
                <a:gd name="T53" fmla="*/ 14 h 377"/>
                <a:gd name="T54" fmla="*/ 114 w 438"/>
                <a:gd name="T55" fmla="*/ 15 h 377"/>
                <a:gd name="T56" fmla="*/ 102 w 438"/>
                <a:gd name="T57" fmla="*/ 19 h 377"/>
                <a:gd name="T58" fmla="*/ 96 w 438"/>
                <a:gd name="T59" fmla="*/ 21 h 377"/>
                <a:gd name="T60" fmla="*/ 88 w 438"/>
                <a:gd name="T61" fmla="*/ 61 h 377"/>
                <a:gd name="T62" fmla="*/ 77 w 438"/>
                <a:gd name="T63" fmla="*/ 72 h 377"/>
                <a:gd name="T64" fmla="*/ 63 w 438"/>
                <a:gd name="T65" fmla="*/ 97 h 377"/>
                <a:gd name="T66" fmla="*/ 57 w 438"/>
                <a:gd name="T67" fmla="*/ 108 h 377"/>
                <a:gd name="T68" fmla="*/ 55 w 438"/>
                <a:gd name="T69" fmla="*/ 127 h 377"/>
                <a:gd name="T70" fmla="*/ 49 w 438"/>
                <a:gd name="T71" fmla="*/ 133 h 377"/>
                <a:gd name="T72" fmla="*/ 36 w 438"/>
                <a:gd name="T73" fmla="*/ 146 h 377"/>
                <a:gd name="T74" fmla="*/ 31 w 438"/>
                <a:gd name="T75" fmla="*/ 166 h 377"/>
                <a:gd name="T76" fmla="*/ 31 w 438"/>
                <a:gd name="T77" fmla="*/ 193 h 377"/>
                <a:gd name="T78" fmla="*/ 20 w 438"/>
                <a:gd name="T79" fmla="*/ 214 h 377"/>
                <a:gd name="T80" fmla="*/ 6 w 438"/>
                <a:gd name="T81" fmla="*/ 214 h 377"/>
                <a:gd name="T82" fmla="*/ 3 w 438"/>
                <a:gd name="T83" fmla="*/ 224 h 377"/>
                <a:gd name="T84" fmla="*/ 12 w 438"/>
                <a:gd name="T85" fmla="*/ 237 h 377"/>
                <a:gd name="T86" fmla="*/ 19 w 438"/>
                <a:gd name="T87" fmla="*/ 236 h 377"/>
                <a:gd name="T88" fmla="*/ 32 w 438"/>
                <a:gd name="T89" fmla="*/ 251 h 377"/>
                <a:gd name="T90" fmla="*/ 44 w 438"/>
                <a:gd name="T91" fmla="*/ 265 h 377"/>
                <a:gd name="T92" fmla="*/ 56 w 438"/>
                <a:gd name="T93" fmla="*/ 280 h 377"/>
                <a:gd name="T94" fmla="*/ 63 w 438"/>
                <a:gd name="T95" fmla="*/ 302 h 377"/>
                <a:gd name="T96" fmla="*/ 69 w 438"/>
                <a:gd name="T97" fmla="*/ 312 h 377"/>
                <a:gd name="T98" fmla="*/ 72 w 438"/>
                <a:gd name="T99" fmla="*/ 313 h 377"/>
                <a:gd name="T100" fmla="*/ 79 w 438"/>
                <a:gd name="T101" fmla="*/ 313 h 377"/>
                <a:gd name="T102" fmla="*/ 83 w 438"/>
                <a:gd name="T103" fmla="*/ 335 h 377"/>
                <a:gd name="T104" fmla="*/ 89 w 438"/>
                <a:gd name="T105" fmla="*/ 344 h 377"/>
                <a:gd name="T106" fmla="*/ 193 w 438"/>
                <a:gd name="T107" fmla="*/ 377 h 377"/>
                <a:gd name="T108" fmla="*/ 241 w 438"/>
                <a:gd name="T109" fmla="*/ 359 h 377"/>
                <a:gd name="T110" fmla="*/ 252 w 438"/>
                <a:gd name="T111" fmla="*/ 359 h 377"/>
                <a:gd name="T112" fmla="*/ 270 w 438"/>
                <a:gd name="T113" fmla="*/ 353 h 377"/>
                <a:gd name="T114" fmla="*/ 292 w 438"/>
                <a:gd name="T115" fmla="*/ 344 h 377"/>
                <a:gd name="T116" fmla="*/ 308 w 438"/>
                <a:gd name="T117" fmla="*/ 332 h 377"/>
                <a:gd name="T118" fmla="*/ 320 w 438"/>
                <a:gd name="T119" fmla="*/ 328 h 377"/>
                <a:gd name="T120" fmla="*/ 410 w 438"/>
                <a:gd name="T121" fmla="*/ 226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8" h="377">
                  <a:moveTo>
                    <a:pt x="410" y="226"/>
                  </a:moveTo>
                  <a:cubicBezTo>
                    <a:pt x="320" y="192"/>
                    <a:pt x="320" y="192"/>
                    <a:pt x="320" y="192"/>
                  </a:cubicBezTo>
                  <a:cubicBezTo>
                    <a:pt x="319" y="191"/>
                    <a:pt x="316" y="189"/>
                    <a:pt x="316" y="189"/>
                  </a:cubicBezTo>
                  <a:cubicBezTo>
                    <a:pt x="315" y="187"/>
                    <a:pt x="313" y="185"/>
                    <a:pt x="311" y="184"/>
                  </a:cubicBezTo>
                  <a:cubicBezTo>
                    <a:pt x="310" y="183"/>
                    <a:pt x="308" y="182"/>
                    <a:pt x="307" y="181"/>
                  </a:cubicBezTo>
                  <a:cubicBezTo>
                    <a:pt x="305" y="179"/>
                    <a:pt x="302" y="178"/>
                    <a:pt x="301" y="174"/>
                  </a:cubicBezTo>
                  <a:cubicBezTo>
                    <a:pt x="301" y="174"/>
                    <a:pt x="301" y="174"/>
                    <a:pt x="301" y="174"/>
                  </a:cubicBezTo>
                  <a:cubicBezTo>
                    <a:pt x="300" y="173"/>
                    <a:pt x="300" y="173"/>
                    <a:pt x="300" y="173"/>
                  </a:cubicBezTo>
                  <a:cubicBezTo>
                    <a:pt x="298" y="172"/>
                    <a:pt x="297" y="168"/>
                    <a:pt x="296" y="165"/>
                  </a:cubicBezTo>
                  <a:cubicBezTo>
                    <a:pt x="296" y="163"/>
                    <a:pt x="296" y="163"/>
                    <a:pt x="296" y="163"/>
                  </a:cubicBezTo>
                  <a:cubicBezTo>
                    <a:pt x="294" y="163"/>
                    <a:pt x="294" y="163"/>
                    <a:pt x="294" y="163"/>
                  </a:cubicBezTo>
                  <a:cubicBezTo>
                    <a:pt x="293" y="163"/>
                    <a:pt x="292" y="163"/>
                    <a:pt x="292" y="163"/>
                  </a:cubicBezTo>
                  <a:cubicBezTo>
                    <a:pt x="291" y="162"/>
                    <a:pt x="291" y="161"/>
                    <a:pt x="291" y="161"/>
                  </a:cubicBezTo>
                  <a:cubicBezTo>
                    <a:pt x="291" y="160"/>
                    <a:pt x="291" y="160"/>
                    <a:pt x="290" y="159"/>
                  </a:cubicBezTo>
                  <a:cubicBezTo>
                    <a:pt x="290" y="158"/>
                    <a:pt x="289" y="157"/>
                    <a:pt x="288" y="157"/>
                  </a:cubicBezTo>
                  <a:cubicBezTo>
                    <a:pt x="287" y="156"/>
                    <a:pt x="287" y="155"/>
                    <a:pt x="286" y="154"/>
                  </a:cubicBezTo>
                  <a:cubicBezTo>
                    <a:pt x="285" y="153"/>
                    <a:pt x="285" y="151"/>
                    <a:pt x="284" y="149"/>
                  </a:cubicBezTo>
                  <a:cubicBezTo>
                    <a:pt x="284" y="148"/>
                    <a:pt x="283" y="147"/>
                    <a:pt x="283" y="146"/>
                  </a:cubicBezTo>
                  <a:cubicBezTo>
                    <a:pt x="279" y="139"/>
                    <a:pt x="281" y="136"/>
                    <a:pt x="285" y="131"/>
                  </a:cubicBezTo>
                  <a:cubicBezTo>
                    <a:pt x="286" y="129"/>
                    <a:pt x="286" y="129"/>
                    <a:pt x="286" y="129"/>
                  </a:cubicBezTo>
                  <a:cubicBezTo>
                    <a:pt x="285" y="128"/>
                    <a:pt x="285" y="128"/>
                    <a:pt x="285" y="128"/>
                  </a:cubicBezTo>
                  <a:cubicBezTo>
                    <a:pt x="284" y="128"/>
                    <a:pt x="284" y="127"/>
                    <a:pt x="284" y="127"/>
                  </a:cubicBezTo>
                  <a:cubicBezTo>
                    <a:pt x="282" y="125"/>
                    <a:pt x="282" y="125"/>
                    <a:pt x="281" y="124"/>
                  </a:cubicBezTo>
                  <a:cubicBezTo>
                    <a:pt x="280" y="124"/>
                    <a:pt x="280" y="124"/>
                    <a:pt x="279" y="124"/>
                  </a:cubicBezTo>
                  <a:cubicBezTo>
                    <a:pt x="278" y="124"/>
                    <a:pt x="277" y="124"/>
                    <a:pt x="276" y="125"/>
                  </a:cubicBezTo>
                  <a:cubicBezTo>
                    <a:pt x="275" y="125"/>
                    <a:pt x="274" y="126"/>
                    <a:pt x="274" y="126"/>
                  </a:cubicBezTo>
                  <a:cubicBezTo>
                    <a:pt x="272" y="126"/>
                    <a:pt x="270" y="127"/>
                    <a:pt x="269" y="127"/>
                  </a:cubicBezTo>
                  <a:cubicBezTo>
                    <a:pt x="266" y="127"/>
                    <a:pt x="263" y="127"/>
                    <a:pt x="260" y="131"/>
                  </a:cubicBezTo>
                  <a:cubicBezTo>
                    <a:pt x="259" y="130"/>
                    <a:pt x="258" y="130"/>
                    <a:pt x="257" y="130"/>
                  </a:cubicBezTo>
                  <a:cubicBezTo>
                    <a:pt x="255" y="130"/>
                    <a:pt x="253" y="130"/>
                    <a:pt x="253" y="129"/>
                  </a:cubicBezTo>
                  <a:cubicBezTo>
                    <a:pt x="251" y="127"/>
                    <a:pt x="252" y="124"/>
                    <a:pt x="252" y="122"/>
                  </a:cubicBezTo>
                  <a:cubicBezTo>
                    <a:pt x="252" y="121"/>
                    <a:pt x="252" y="120"/>
                    <a:pt x="252" y="120"/>
                  </a:cubicBezTo>
                  <a:cubicBezTo>
                    <a:pt x="252" y="119"/>
                    <a:pt x="252" y="118"/>
                    <a:pt x="252" y="116"/>
                  </a:cubicBezTo>
                  <a:cubicBezTo>
                    <a:pt x="252" y="112"/>
                    <a:pt x="252" y="108"/>
                    <a:pt x="255" y="104"/>
                  </a:cubicBezTo>
                  <a:cubicBezTo>
                    <a:pt x="256" y="102"/>
                    <a:pt x="256" y="102"/>
                    <a:pt x="256" y="102"/>
                  </a:cubicBezTo>
                  <a:cubicBezTo>
                    <a:pt x="259" y="98"/>
                    <a:pt x="261" y="95"/>
                    <a:pt x="263" y="92"/>
                  </a:cubicBezTo>
                  <a:cubicBezTo>
                    <a:pt x="263" y="91"/>
                    <a:pt x="264" y="89"/>
                    <a:pt x="264" y="88"/>
                  </a:cubicBezTo>
                  <a:cubicBezTo>
                    <a:pt x="265" y="86"/>
                    <a:pt x="267" y="84"/>
                    <a:pt x="268" y="81"/>
                  </a:cubicBezTo>
                  <a:cubicBezTo>
                    <a:pt x="269" y="80"/>
                    <a:pt x="269" y="80"/>
                    <a:pt x="269" y="80"/>
                  </a:cubicBezTo>
                  <a:cubicBezTo>
                    <a:pt x="267" y="79"/>
                    <a:pt x="267" y="79"/>
                    <a:pt x="267" y="79"/>
                  </a:cubicBezTo>
                  <a:cubicBezTo>
                    <a:pt x="266" y="78"/>
                    <a:pt x="265" y="76"/>
                    <a:pt x="265" y="74"/>
                  </a:cubicBezTo>
                  <a:cubicBezTo>
                    <a:pt x="264" y="72"/>
                    <a:pt x="264" y="71"/>
                    <a:pt x="263" y="69"/>
                  </a:cubicBezTo>
                  <a:cubicBezTo>
                    <a:pt x="262" y="69"/>
                    <a:pt x="261" y="68"/>
                    <a:pt x="260" y="68"/>
                  </a:cubicBezTo>
                  <a:cubicBezTo>
                    <a:pt x="259" y="68"/>
                    <a:pt x="259" y="67"/>
                    <a:pt x="258" y="66"/>
                  </a:cubicBezTo>
                  <a:cubicBezTo>
                    <a:pt x="257" y="66"/>
                    <a:pt x="257" y="65"/>
                    <a:pt x="256" y="64"/>
                  </a:cubicBezTo>
                  <a:cubicBezTo>
                    <a:pt x="256" y="63"/>
                    <a:pt x="256" y="62"/>
                    <a:pt x="255" y="62"/>
                  </a:cubicBezTo>
                  <a:cubicBezTo>
                    <a:pt x="252" y="57"/>
                    <a:pt x="247" y="52"/>
                    <a:pt x="243" y="48"/>
                  </a:cubicBezTo>
                  <a:cubicBezTo>
                    <a:pt x="238" y="44"/>
                    <a:pt x="234" y="39"/>
                    <a:pt x="230" y="33"/>
                  </a:cubicBezTo>
                  <a:cubicBezTo>
                    <a:pt x="227" y="28"/>
                    <a:pt x="224" y="27"/>
                    <a:pt x="220" y="25"/>
                  </a:cubicBezTo>
                  <a:cubicBezTo>
                    <a:pt x="218" y="24"/>
                    <a:pt x="217" y="24"/>
                    <a:pt x="215" y="23"/>
                  </a:cubicBezTo>
                  <a:cubicBezTo>
                    <a:pt x="213" y="21"/>
                    <a:pt x="210" y="19"/>
                    <a:pt x="208" y="18"/>
                  </a:cubicBezTo>
                  <a:cubicBezTo>
                    <a:pt x="208" y="17"/>
                    <a:pt x="208" y="17"/>
                    <a:pt x="208" y="17"/>
                  </a:cubicBezTo>
                  <a:cubicBezTo>
                    <a:pt x="204" y="14"/>
                    <a:pt x="201" y="14"/>
                    <a:pt x="198" y="14"/>
                  </a:cubicBezTo>
                  <a:cubicBezTo>
                    <a:pt x="196" y="14"/>
                    <a:pt x="194" y="14"/>
                    <a:pt x="192" y="14"/>
                  </a:cubicBezTo>
                  <a:cubicBezTo>
                    <a:pt x="191" y="13"/>
                    <a:pt x="190" y="13"/>
                    <a:pt x="189" y="12"/>
                  </a:cubicBezTo>
                  <a:cubicBezTo>
                    <a:pt x="188" y="12"/>
                    <a:pt x="188" y="11"/>
                    <a:pt x="187" y="11"/>
                  </a:cubicBezTo>
                  <a:cubicBezTo>
                    <a:pt x="186" y="11"/>
                    <a:pt x="185" y="11"/>
                    <a:pt x="184" y="11"/>
                  </a:cubicBezTo>
                  <a:cubicBezTo>
                    <a:pt x="183" y="11"/>
                    <a:pt x="182" y="11"/>
                    <a:pt x="180" y="11"/>
                  </a:cubicBezTo>
                  <a:cubicBezTo>
                    <a:pt x="179" y="12"/>
                    <a:pt x="178" y="12"/>
                    <a:pt x="176" y="12"/>
                  </a:cubicBezTo>
                  <a:cubicBezTo>
                    <a:pt x="176" y="12"/>
                    <a:pt x="176" y="12"/>
                    <a:pt x="176" y="12"/>
                  </a:cubicBezTo>
                  <a:cubicBezTo>
                    <a:pt x="176" y="12"/>
                    <a:pt x="175" y="12"/>
                    <a:pt x="175" y="12"/>
                  </a:cubicBezTo>
                  <a:cubicBezTo>
                    <a:pt x="175" y="11"/>
                    <a:pt x="175" y="9"/>
                    <a:pt x="173" y="8"/>
                  </a:cubicBezTo>
                  <a:cubicBezTo>
                    <a:pt x="173" y="7"/>
                    <a:pt x="172" y="7"/>
                    <a:pt x="171" y="7"/>
                  </a:cubicBezTo>
                  <a:cubicBezTo>
                    <a:pt x="169" y="7"/>
                    <a:pt x="166" y="8"/>
                    <a:pt x="162" y="11"/>
                  </a:cubicBezTo>
                  <a:cubicBezTo>
                    <a:pt x="161" y="11"/>
                    <a:pt x="160" y="12"/>
                    <a:pt x="159" y="12"/>
                  </a:cubicBezTo>
                  <a:cubicBezTo>
                    <a:pt x="158" y="13"/>
                    <a:pt x="156" y="14"/>
                    <a:pt x="155" y="14"/>
                  </a:cubicBezTo>
                  <a:cubicBezTo>
                    <a:pt x="154" y="14"/>
                    <a:pt x="152" y="13"/>
                    <a:pt x="151" y="11"/>
                  </a:cubicBezTo>
                  <a:cubicBezTo>
                    <a:pt x="150" y="11"/>
                    <a:pt x="150" y="10"/>
                    <a:pt x="150" y="10"/>
                  </a:cubicBezTo>
                  <a:cubicBezTo>
                    <a:pt x="148" y="8"/>
                    <a:pt x="148" y="8"/>
                    <a:pt x="145" y="7"/>
                  </a:cubicBezTo>
                  <a:cubicBezTo>
                    <a:pt x="145" y="7"/>
                    <a:pt x="144" y="6"/>
                    <a:pt x="144" y="6"/>
                  </a:cubicBezTo>
                  <a:cubicBezTo>
                    <a:pt x="142" y="6"/>
                    <a:pt x="141" y="5"/>
                    <a:pt x="139" y="4"/>
                  </a:cubicBezTo>
                  <a:cubicBezTo>
                    <a:pt x="139" y="3"/>
                    <a:pt x="138" y="3"/>
                    <a:pt x="138" y="2"/>
                  </a:cubicBezTo>
                  <a:cubicBezTo>
                    <a:pt x="137" y="0"/>
                    <a:pt x="137" y="0"/>
                    <a:pt x="137" y="0"/>
                  </a:cubicBezTo>
                  <a:cubicBezTo>
                    <a:pt x="135" y="1"/>
                    <a:pt x="135" y="1"/>
                    <a:pt x="135" y="1"/>
                  </a:cubicBezTo>
                  <a:cubicBezTo>
                    <a:pt x="134" y="2"/>
                    <a:pt x="134" y="2"/>
                    <a:pt x="134" y="2"/>
                  </a:cubicBezTo>
                  <a:cubicBezTo>
                    <a:pt x="134" y="2"/>
                    <a:pt x="134" y="2"/>
                    <a:pt x="134" y="2"/>
                  </a:cubicBezTo>
                  <a:cubicBezTo>
                    <a:pt x="134" y="2"/>
                    <a:pt x="133" y="3"/>
                    <a:pt x="133" y="7"/>
                  </a:cubicBezTo>
                  <a:cubicBezTo>
                    <a:pt x="133" y="8"/>
                    <a:pt x="133" y="8"/>
                    <a:pt x="133" y="9"/>
                  </a:cubicBezTo>
                  <a:cubicBezTo>
                    <a:pt x="132" y="12"/>
                    <a:pt x="132" y="12"/>
                    <a:pt x="132" y="12"/>
                  </a:cubicBezTo>
                  <a:cubicBezTo>
                    <a:pt x="131" y="16"/>
                    <a:pt x="130" y="21"/>
                    <a:pt x="129" y="25"/>
                  </a:cubicBezTo>
                  <a:cubicBezTo>
                    <a:pt x="127" y="24"/>
                    <a:pt x="124" y="20"/>
                    <a:pt x="122" y="14"/>
                  </a:cubicBezTo>
                  <a:cubicBezTo>
                    <a:pt x="122" y="13"/>
                    <a:pt x="122" y="13"/>
                    <a:pt x="122" y="13"/>
                  </a:cubicBezTo>
                  <a:cubicBezTo>
                    <a:pt x="120" y="13"/>
                    <a:pt x="120" y="13"/>
                    <a:pt x="120" y="13"/>
                  </a:cubicBezTo>
                  <a:cubicBezTo>
                    <a:pt x="118" y="13"/>
                    <a:pt x="115" y="13"/>
                    <a:pt x="114" y="15"/>
                  </a:cubicBezTo>
                  <a:cubicBezTo>
                    <a:pt x="113" y="16"/>
                    <a:pt x="112" y="17"/>
                    <a:pt x="112" y="19"/>
                  </a:cubicBezTo>
                  <a:cubicBezTo>
                    <a:pt x="111" y="20"/>
                    <a:pt x="110" y="20"/>
                    <a:pt x="108" y="20"/>
                  </a:cubicBezTo>
                  <a:cubicBezTo>
                    <a:pt x="106" y="20"/>
                    <a:pt x="104" y="19"/>
                    <a:pt x="102" y="19"/>
                  </a:cubicBezTo>
                  <a:cubicBezTo>
                    <a:pt x="101" y="19"/>
                    <a:pt x="100" y="18"/>
                    <a:pt x="99" y="18"/>
                  </a:cubicBezTo>
                  <a:cubicBezTo>
                    <a:pt x="96" y="18"/>
                    <a:pt x="96" y="18"/>
                    <a:pt x="96" y="18"/>
                  </a:cubicBezTo>
                  <a:cubicBezTo>
                    <a:pt x="96" y="21"/>
                    <a:pt x="96" y="21"/>
                    <a:pt x="96" y="21"/>
                  </a:cubicBezTo>
                  <a:cubicBezTo>
                    <a:pt x="97" y="25"/>
                    <a:pt x="98" y="29"/>
                    <a:pt x="96" y="33"/>
                  </a:cubicBezTo>
                  <a:cubicBezTo>
                    <a:pt x="94" y="40"/>
                    <a:pt x="92" y="45"/>
                    <a:pt x="90" y="51"/>
                  </a:cubicBezTo>
                  <a:cubicBezTo>
                    <a:pt x="88" y="55"/>
                    <a:pt x="88" y="58"/>
                    <a:pt x="88" y="61"/>
                  </a:cubicBezTo>
                  <a:cubicBezTo>
                    <a:pt x="88" y="63"/>
                    <a:pt x="89" y="65"/>
                    <a:pt x="88" y="67"/>
                  </a:cubicBezTo>
                  <a:cubicBezTo>
                    <a:pt x="87" y="71"/>
                    <a:pt x="85" y="71"/>
                    <a:pt x="82" y="71"/>
                  </a:cubicBezTo>
                  <a:cubicBezTo>
                    <a:pt x="81" y="71"/>
                    <a:pt x="79" y="71"/>
                    <a:pt x="77" y="72"/>
                  </a:cubicBezTo>
                  <a:cubicBezTo>
                    <a:pt x="74" y="74"/>
                    <a:pt x="73" y="76"/>
                    <a:pt x="72" y="78"/>
                  </a:cubicBezTo>
                  <a:cubicBezTo>
                    <a:pt x="72" y="79"/>
                    <a:pt x="70" y="83"/>
                    <a:pt x="70" y="83"/>
                  </a:cubicBezTo>
                  <a:cubicBezTo>
                    <a:pt x="68" y="88"/>
                    <a:pt x="66" y="94"/>
                    <a:pt x="63" y="97"/>
                  </a:cubicBezTo>
                  <a:cubicBezTo>
                    <a:pt x="62" y="99"/>
                    <a:pt x="61" y="99"/>
                    <a:pt x="60" y="99"/>
                  </a:cubicBezTo>
                  <a:cubicBezTo>
                    <a:pt x="59" y="100"/>
                    <a:pt x="58" y="101"/>
                    <a:pt x="57" y="103"/>
                  </a:cubicBezTo>
                  <a:cubicBezTo>
                    <a:pt x="57" y="105"/>
                    <a:pt x="57" y="107"/>
                    <a:pt x="57" y="108"/>
                  </a:cubicBezTo>
                  <a:cubicBezTo>
                    <a:pt x="57" y="110"/>
                    <a:pt x="56" y="111"/>
                    <a:pt x="56" y="113"/>
                  </a:cubicBezTo>
                  <a:cubicBezTo>
                    <a:pt x="55" y="117"/>
                    <a:pt x="55" y="120"/>
                    <a:pt x="55" y="124"/>
                  </a:cubicBezTo>
                  <a:cubicBezTo>
                    <a:pt x="55" y="125"/>
                    <a:pt x="55" y="126"/>
                    <a:pt x="55" y="127"/>
                  </a:cubicBezTo>
                  <a:cubicBezTo>
                    <a:pt x="55" y="130"/>
                    <a:pt x="55" y="133"/>
                    <a:pt x="55" y="134"/>
                  </a:cubicBezTo>
                  <a:cubicBezTo>
                    <a:pt x="54" y="135"/>
                    <a:pt x="53" y="135"/>
                    <a:pt x="53" y="135"/>
                  </a:cubicBezTo>
                  <a:cubicBezTo>
                    <a:pt x="51" y="135"/>
                    <a:pt x="50" y="134"/>
                    <a:pt x="49" y="133"/>
                  </a:cubicBezTo>
                  <a:cubicBezTo>
                    <a:pt x="47" y="132"/>
                    <a:pt x="46" y="131"/>
                    <a:pt x="44" y="131"/>
                  </a:cubicBezTo>
                  <a:cubicBezTo>
                    <a:pt x="44" y="131"/>
                    <a:pt x="43" y="131"/>
                    <a:pt x="43" y="131"/>
                  </a:cubicBezTo>
                  <a:cubicBezTo>
                    <a:pt x="38" y="133"/>
                    <a:pt x="37" y="141"/>
                    <a:pt x="36" y="146"/>
                  </a:cubicBezTo>
                  <a:cubicBezTo>
                    <a:pt x="36" y="147"/>
                    <a:pt x="36" y="147"/>
                    <a:pt x="36" y="147"/>
                  </a:cubicBezTo>
                  <a:cubicBezTo>
                    <a:pt x="35" y="153"/>
                    <a:pt x="34" y="158"/>
                    <a:pt x="32" y="163"/>
                  </a:cubicBezTo>
                  <a:cubicBezTo>
                    <a:pt x="31" y="166"/>
                    <a:pt x="31" y="166"/>
                    <a:pt x="31" y="166"/>
                  </a:cubicBezTo>
                  <a:cubicBezTo>
                    <a:pt x="30" y="171"/>
                    <a:pt x="30" y="176"/>
                    <a:pt x="30" y="181"/>
                  </a:cubicBezTo>
                  <a:cubicBezTo>
                    <a:pt x="30" y="183"/>
                    <a:pt x="31" y="185"/>
                    <a:pt x="31" y="186"/>
                  </a:cubicBezTo>
                  <a:cubicBezTo>
                    <a:pt x="31" y="188"/>
                    <a:pt x="31" y="191"/>
                    <a:pt x="31" y="193"/>
                  </a:cubicBezTo>
                  <a:cubicBezTo>
                    <a:pt x="32" y="198"/>
                    <a:pt x="33" y="204"/>
                    <a:pt x="30" y="208"/>
                  </a:cubicBezTo>
                  <a:cubicBezTo>
                    <a:pt x="29" y="210"/>
                    <a:pt x="26" y="214"/>
                    <a:pt x="22" y="214"/>
                  </a:cubicBezTo>
                  <a:cubicBezTo>
                    <a:pt x="21" y="214"/>
                    <a:pt x="21" y="214"/>
                    <a:pt x="20" y="214"/>
                  </a:cubicBezTo>
                  <a:cubicBezTo>
                    <a:pt x="19" y="213"/>
                    <a:pt x="18" y="213"/>
                    <a:pt x="17" y="212"/>
                  </a:cubicBezTo>
                  <a:cubicBezTo>
                    <a:pt x="15" y="211"/>
                    <a:pt x="13" y="210"/>
                    <a:pt x="11" y="210"/>
                  </a:cubicBezTo>
                  <a:cubicBezTo>
                    <a:pt x="9" y="210"/>
                    <a:pt x="7" y="212"/>
                    <a:pt x="6" y="214"/>
                  </a:cubicBezTo>
                  <a:cubicBezTo>
                    <a:pt x="5" y="215"/>
                    <a:pt x="5" y="217"/>
                    <a:pt x="5" y="218"/>
                  </a:cubicBezTo>
                  <a:cubicBezTo>
                    <a:pt x="5" y="219"/>
                    <a:pt x="5" y="221"/>
                    <a:pt x="5" y="222"/>
                  </a:cubicBezTo>
                  <a:cubicBezTo>
                    <a:pt x="5" y="223"/>
                    <a:pt x="4" y="224"/>
                    <a:pt x="3" y="224"/>
                  </a:cubicBezTo>
                  <a:cubicBezTo>
                    <a:pt x="3" y="225"/>
                    <a:pt x="2" y="226"/>
                    <a:pt x="1" y="227"/>
                  </a:cubicBezTo>
                  <a:cubicBezTo>
                    <a:pt x="0" y="232"/>
                    <a:pt x="6" y="235"/>
                    <a:pt x="10" y="236"/>
                  </a:cubicBezTo>
                  <a:cubicBezTo>
                    <a:pt x="11" y="237"/>
                    <a:pt x="12" y="237"/>
                    <a:pt x="12" y="237"/>
                  </a:cubicBezTo>
                  <a:cubicBezTo>
                    <a:pt x="13" y="237"/>
                    <a:pt x="14" y="237"/>
                    <a:pt x="15" y="236"/>
                  </a:cubicBezTo>
                  <a:cubicBezTo>
                    <a:pt x="15" y="236"/>
                    <a:pt x="16" y="236"/>
                    <a:pt x="17" y="236"/>
                  </a:cubicBezTo>
                  <a:cubicBezTo>
                    <a:pt x="18" y="236"/>
                    <a:pt x="18" y="236"/>
                    <a:pt x="19" y="236"/>
                  </a:cubicBezTo>
                  <a:cubicBezTo>
                    <a:pt x="20" y="237"/>
                    <a:pt x="22" y="238"/>
                    <a:pt x="23" y="240"/>
                  </a:cubicBezTo>
                  <a:cubicBezTo>
                    <a:pt x="24" y="241"/>
                    <a:pt x="24" y="241"/>
                    <a:pt x="24" y="241"/>
                  </a:cubicBezTo>
                  <a:cubicBezTo>
                    <a:pt x="27" y="243"/>
                    <a:pt x="30" y="247"/>
                    <a:pt x="32" y="251"/>
                  </a:cubicBezTo>
                  <a:cubicBezTo>
                    <a:pt x="34" y="255"/>
                    <a:pt x="37" y="258"/>
                    <a:pt x="40" y="261"/>
                  </a:cubicBezTo>
                  <a:cubicBezTo>
                    <a:pt x="40" y="261"/>
                    <a:pt x="41" y="262"/>
                    <a:pt x="41" y="262"/>
                  </a:cubicBezTo>
                  <a:cubicBezTo>
                    <a:pt x="42" y="263"/>
                    <a:pt x="43" y="264"/>
                    <a:pt x="44" y="265"/>
                  </a:cubicBezTo>
                  <a:cubicBezTo>
                    <a:pt x="45" y="267"/>
                    <a:pt x="45" y="267"/>
                    <a:pt x="45" y="267"/>
                  </a:cubicBezTo>
                  <a:cubicBezTo>
                    <a:pt x="46" y="269"/>
                    <a:pt x="47" y="269"/>
                    <a:pt x="49" y="270"/>
                  </a:cubicBezTo>
                  <a:cubicBezTo>
                    <a:pt x="53" y="273"/>
                    <a:pt x="54" y="276"/>
                    <a:pt x="56" y="280"/>
                  </a:cubicBezTo>
                  <a:cubicBezTo>
                    <a:pt x="56" y="281"/>
                    <a:pt x="56" y="281"/>
                    <a:pt x="56" y="281"/>
                  </a:cubicBezTo>
                  <a:cubicBezTo>
                    <a:pt x="58" y="287"/>
                    <a:pt x="60" y="293"/>
                    <a:pt x="62" y="298"/>
                  </a:cubicBezTo>
                  <a:cubicBezTo>
                    <a:pt x="62" y="299"/>
                    <a:pt x="63" y="301"/>
                    <a:pt x="63" y="302"/>
                  </a:cubicBezTo>
                  <a:cubicBezTo>
                    <a:pt x="63" y="303"/>
                    <a:pt x="64" y="305"/>
                    <a:pt x="65" y="306"/>
                  </a:cubicBezTo>
                  <a:cubicBezTo>
                    <a:pt x="65" y="308"/>
                    <a:pt x="66" y="308"/>
                    <a:pt x="67" y="309"/>
                  </a:cubicBezTo>
                  <a:cubicBezTo>
                    <a:pt x="68" y="310"/>
                    <a:pt x="69" y="311"/>
                    <a:pt x="69" y="312"/>
                  </a:cubicBezTo>
                  <a:cubicBezTo>
                    <a:pt x="70" y="313"/>
                    <a:pt x="70" y="313"/>
                    <a:pt x="70" y="313"/>
                  </a:cubicBezTo>
                  <a:cubicBezTo>
                    <a:pt x="70" y="313"/>
                    <a:pt x="70" y="313"/>
                    <a:pt x="70" y="313"/>
                  </a:cubicBezTo>
                  <a:cubicBezTo>
                    <a:pt x="71" y="313"/>
                    <a:pt x="71" y="313"/>
                    <a:pt x="72" y="313"/>
                  </a:cubicBezTo>
                  <a:cubicBezTo>
                    <a:pt x="73" y="313"/>
                    <a:pt x="73" y="313"/>
                    <a:pt x="74" y="313"/>
                  </a:cubicBezTo>
                  <a:cubicBezTo>
                    <a:pt x="75" y="313"/>
                    <a:pt x="76" y="313"/>
                    <a:pt x="76" y="313"/>
                  </a:cubicBezTo>
                  <a:cubicBezTo>
                    <a:pt x="77" y="313"/>
                    <a:pt x="78" y="313"/>
                    <a:pt x="79" y="313"/>
                  </a:cubicBezTo>
                  <a:cubicBezTo>
                    <a:pt x="83" y="315"/>
                    <a:pt x="83" y="318"/>
                    <a:pt x="83" y="323"/>
                  </a:cubicBezTo>
                  <a:cubicBezTo>
                    <a:pt x="83" y="324"/>
                    <a:pt x="83" y="325"/>
                    <a:pt x="83" y="326"/>
                  </a:cubicBezTo>
                  <a:cubicBezTo>
                    <a:pt x="82" y="329"/>
                    <a:pt x="82" y="332"/>
                    <a:pt x="83" y="335"/>
                  </a:cubicBezTo>
                  <a:cubicBezTo>
                    <a:pt x="84" y="337"/>
                    <a:pt x="85" y="339"/>
                    <a:pt x="87" y="340"/>
                  </a:cubicBezTo>
                  <a:cubicBezTo>
                    <a:pt x="87" y="341"/>
                    <a:pt x="88" y="342"/>
                    <a:pt x="89" y="343"/>
                  </a:cubicBezTo>
                  <a:cubicBezTo>
                    <a:pt x="89" y="344"/>
                    <a:pt x="89" y="344"/>
                    <a:pt x="89" y="344"/>
                  </a:cubicBezTo>
                  <a:cubicBezTo>
                    <a:pt x="118" y="344"/>
                    <a:pt x="118" y="344"/>
                    <a:pt x="118" y="344"/>
                  </a:cubicBezTo>
                  <a:cubicBezTo>
                    <a:pt x="153" y="371"/>
                    <a:pt x="153" y="371"/>
                    <a:pt x="153" y="371"/>
                  </a:cubicBezTo>
                  <a:cubicBezTo>
                    <a:pt x="193" y="377"/>
                    <a:pt x="193" y="377"/>
                    <a:pt x="193" y="377"/>
                  </a:cubicBezTo>
                  <a:cubicBezTo>
                    <a:pt x="205" y="359"/>
                    <a:pt x="205" y="359"/>
                    <a:pt x="205" y="359"/>
                  </a:cubicBezTo>
                  <a:cubicBezTo>
                    <a:pt x="229" y="349"/>
                    <a:pt x="229" y="349"/>
                    <a:pt x="229" y="349"/>
                  </a:cubicBezTo>
                  <a:cubicBezTo>
                    <a:pt x="241" y="359"/>
                    <a:pt x="241" y="359"/>
                    <a:pt x="241" y="359"/>
                  </a:cubicBezTo>
                  <a:cubicBezTo>
                    <a:pt x="242" y="359"/>
                    <a:pt x="242" y="359"/>
                    <a:pt x="242" y="359"/>
                  </a:cubicBezTo>
                  <a:cubicBezTo>
                    <a:pt x="243" y="359"/>
                    <a:pt x="245" y="359"/>
                    <a:pt x="246" y="359"/>
                  </a:cubicBezTo>
                  <a:cubicBezTo>
                    <a:pt x="248" y="359"/>
                    <a:pt x="250" y="359"/>
                    <a:pt x="252" y="359"/>
                  </a:cubicBezTo>
                  <a:cubicBezTo>
                    <a:pt x="253" y="359"/>
                    <a:pt x="255" y="359"/>
                    <a:pt x="257" y="359"/>
                  </a:cubicBezTo>
                  <a:cubicBezTo>
                    <a:pt x="260" y="359"/>
                    <a:pt x="262" y="357"/>
                    <a:pt x="264" y="356"/>
                  </a:cubicBezTo>
                  <a:cubicBezTo>
                    <a:pt x="266" y="354"/>
                    <a:pt x="268" y="353"/>
                    <a:pt x="270" y="353"/>
                  </a:cubicBezTo>
                  <a:cubicBezTo>
                    <a:pt x="272" y="352"/>
                    <a:pt x="274" y="352"/>
                    <a:pt x="277" y="352"/>
                  </a:cubicBezTo>
                  <a:cubicBezTo>
                    <a:pt x="280" y="351"/>
                    <a:pt x="284" y="351"/>
                    <a:pt x="287" y="349"/>
                  </a:cubicBezTo>
                  <a:cubicBezTo>
                    <a:pt x="289" y="348"/>
                    <a:pt x="291" y="346"/>
                    <a:pt x="292" y="344"/>
                  </a:cubicBezTo>
                  <a:cubicBezTo>
                    <a:pt x="293" y="342"/>
                    <a:pt x="293" y="341"/>
                    <a:pt x="295" y="340"/>
                  </a:cubicBezTo>
                  <a:cubicBezTo>
                    <a:pt x="297" y="337"/>
                    <a:pt x="302" y="335"/>
                    <a:pt x="306" y="333"/>
                  </a:cubicBezTo>
                  <a:cubicBezTo>
                    <a:pt x="306" y="333"/>
                    <a:pt x="307" y="332"/>
                    <a:pt x="308" y="332"/>
                  </a:cubicBezTo>
                  <a:cubicBezTo>
                    <a:pt x="312" y="330"/>
                    <a:pt x="316" y="328"/>
                    <a:pt x="319" y="328"/>
                  </a:cubicBezTo>
                  <a:cubicBezTo>
                    <a:pt x="319" y="328"/>
                    <a:pt x="320" y="328"/>
                    <a:pt x="320" y="328"/>
                  </a:cubicBezTo>
                  <a:cubicBezTo>
                    <a:pt x="320" y="328"/>
                    <a:pt x="320" y="328"/>
                    <a:pt x="320" y="328"/>
                  </a:cubicBezTo>
                  <a:cubicBezTo>
                    <a:pt x="352" y="328"/>
                    <a:pt x="352" y="328"/>
                    <a:pt x="352" y="328"/>
                  </a:cubicBezTo>
                  <a:cubicBezTo>
                    <a:pt x="438" y="225"/>
                    <a:pt x="438" y="225"/>
                    <a:pt x="438" y="225"/>
                  </a:cubicBezTo>
                  <a:lnTo>
                    <a:pt x="410" y="226"/>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5" name="Freeform 49"/>
            <p:cNvSpPr>
              <a:spLocks/>
            </p:cNvSpPr>
            <p:nvPr/>
          </p:nvSpPr>
          <p:spPr bwMode="auto">
            <a:xfrm>
              <a:off x="3710876" y="2583327"/>
              <a:ext cx="641713" cy="661614"/>
            </a:xfrm>
            <a:custGeom>
              <a:avLst/>
              <a:gdLst>
                <a:gd name="T0" fmla="*/ 291 w 317"/>
                <a:gd name="T1" fmla="*/ 275 h 355"/>
                <a:gd name="T2" fmla="*/ 285 w 317"/>
                <a:gd name="T3" fmla="*/ 252 h 355"/>
                <a:gd name="T4" fmla="*/ 287 w 317"/>
                <a:gd name="T5" fmla="*/ 232 h 355"/>
                <a:gd name="T6" fmla="*/ 282 w 317"/>
                <a:gd name="T7" fmla="*/ 219 h 355"/>
                <a:gd name="T8" fmla="*/ 282 w 317"/>
                <a:gd name="T9" fmla="*/ 189 h 355"/>
                <a:gd name="T10" fmla="*/ 270 w 317"/>
                <a:gd name="T11" fmla="*/ 176 h 355"/>
                <a:gd name="T12" fmla="*/ 275 w 317"/>
                <a:gd name="T13" fmla="*/ 147 h 355"/>
                <a:gd name="T14" fmla="*/ 280 w 317"/>
                <a:gd name="T15" fmla="*/ 130 h 355"/>
                <a:gd name="T16" fmla="*/ 240 w 317"/>
                <a:gd name="T17" fmla="*/ 92 h 355"/>
                <a:gd name="T18" fmla="*/ 235 w 317"/>
                <a:gd name="T19" fmla="*/ 79 h 355"/>
                <a:gd name="T20" fmla="*/ 181 w 317"/>
                <a:gd name="T21" fmla="*/ 34 h 355"/>
                <a:gd name="T22" fmla="*/ 127 w 317"/>
                <a:gd name="T23" fmla="*/ 1 h 355"/>
                <a:gd name="T24" fmla="*/ 122 w 317"/>
                <a:gd name="T25" fmla="*/ 12 h 355"/>
                <a:gd name="T26" fmla="*/ 116 w 317"/>
                <a:gd name="T27" fmla="*/ 21 h 355"/>
                <a:gd name="T28" fmla="*/ 113 w 317"/>
                <a:gd name="T29" fmla="*/ 25 h 355"/>
                <a:gd name="T30" fmla="*/ 109 w 317"/>
                <a:gd name="T31" fmla="*/ 32 h 355"/>
                <a:gd name="T32" fmla="*/ 114 w 317"/>
                <a:gd name="T33" fmla="*/ 42 h 355"/>
                <a:gd name="T34" fmla="*/ 114 w 317"/>
                <a:gd name="T35" fmla="*/ 46 h 355"/>
                <a:gd name="T36" fmla="*/ 107 w 317"/>
                <a:gd name="T37" fmla="*/ 49 h 355"/>
                <a:gd name="T38" fmla="*/ 93 w 317"/>
                <a:gd name="T39" fmla="*/ 49 h 355"/>
                <a:gd name="T40" fmla="*/ 85 w 317"/>
                <a:gd name="T41" fmla="*/ 47 h 355"/>
                <a:gd name="T42" fmla="*/ 73 w 317"/>
                <a:gd name="T43" fmla="*/ 46 h 355"/>
                <a:gd name="T44" fmla="*/ 67 w 317"/>
                <a:gd name="T45" fmla="*/ 51 h 355"/>
                <a:gd name="T46" fmla="*/ 62 w 317"/>
                <a:gd name="T47" fmla="*/ 43 h 355"/>
                <a:gd name="T48" fmla="*/ 62 w 317"/>
                <a:gd name="T49" fmla="*/ 33 h 355"/>
                <a:gd name="T50" fmla="*/ 66 w 317"/>
                <a:gd name="T51" fmla="*/ 18 h 355"/>
                <a:gd name="T52" fmla="*/ 66 w 317"/>
                <a:gd name="T53" fmla="*/ 1 h 355"/>
                <a:gd name="T54" fmla="*/ 52 w 317"/>
                <a:gd name="T55" fmla="*/ 0 h 355"/>
                <a:gd name="T56" fmla="*/ 32 w 317"/>
                <a:gd name="T57" fmla="*/ 3 h 355"/>
                <a:gd name="T58" fmla="*/ 27 w 317"/>
                <a:gd name="T59" fmla="*/ 7 h 355"/>
                <a:gd name="T60" fmla="*/ 37 w 317"/>
                <a:gd name="T61" fmla="*/ 27 h 355"/>
                <a:gd name="T62" fmla="*/ 29 w 317"/>
                <a:gd name="T63" fmla="*/ 46 h 355"/>
                <a:gd name="T64" fmla="*/ 28 w 317"/>
                <a:gd name="T65" fmla="*/ 47 h 355"/>
                <a:gd name="T66" fmla="*/ 30 w 317"/>
                <a:gd name="T67" fmla="*/ 65 h 355"/>
                <a:gd name="T68" fmla="*/ 26 w 317"/>
                <a:gd name="T69" fmla="*/ 85 h 355"/>
                <a:gd name="T70" fmla="*/ 13 w 317"/>
                <a:gd name="T71" fmla="*/ 109 h 355"/>
                <a:gd name="T72" fmla="*/ 7 w 317"/>
                <a:gd name="T73" fmla="*/ 114 h 355"/>
                <a:gd name="T74" fmla="*/ 2 w 317"/>
                <a:gd name="T75" fmla="*/ 132 h 355"/>
                <a:gd name="T76" fmla="*/ 3 w 317"/>
                <a:gd name="T77" fmla="*/ 165 h 355"/>
                <a:gd name="T78" fmla="*/ 27 w 317"/>
                <a:gd name="T79" fmla="*/ 208 h 355"/>
                <a:gd name="T80" fmla="*/ 33 w 317"/>
                <a:gd name="T81" fmla="*/ 228 h 355"/>
                <a:gd name="T82" fmla="*/ 53 w 317"/>
                <a:gd name="T83" fmla="*/ 254 h 355"/>
                <a:gd name="T84" fmla="*/ 69 w 317"/>
                <a:gd name="T85" fmla="*/ 265 h 355"/>
                <a:gd name="T86" fmla="*/ 73 w 317"/>
                <a:gd name="T87" fmla="*/ 268 h 355"/>
                <a:gd name="T88" fmla="*/ 86 w 317"/>
                <a:gd name="T89" fmla="*/ 273 h 355"/>
                <a:gd name="T90" fmla="*/ 100 w 317"/>
                <a:gd name="T91" fmla="*/ 282 h 355"/>
                <a:gd name="T92" fmla="*/ 116 w 317"/>
                <a:gd name="T93" fmla="*/ 284 h 355"/>
                <a:gd name="T94" fmla="*/ 129 w 317"/>
                <a:gd name="T95" fmla="*/ 283 h 355"/>
                <a:gd name="T96" fmla="*/ 143 w 317"/>
                <a:gd name="T97" fmla="*/ 327 h 355"/>
                <a:gd name="T98" fmla="*/ 151 w 317"/>
                <a:gd name="T99" fmla="*/ 351 h 355"/>
                <a:gd name="T100" fmla="*/ 165 w 317"/>
                <a:gd name="T101" fmla="*/ 351 h 355"/>
                <a:gd name="T102" fmla="*/ 187 w 317"/>
                <a:gd name="T103" fmla="*/ 351 h 355"/>
                <a:gd name="T104" fmla="*/ 199 w 317"/>
                <a:gd name="T105" fmla="*/ 354 h 355"/>
                <a:gd name="T106" fmla="*/ 211 w 317"/>
                <a:gd name="T107" fmla="*/ 351 h 355"/>
                <a:gd name="T108" fmla="*/ 236 w 317"/>
                <a:gd name="T109" fmla="*/ 347 h 355"/>
                <a:gd name="T110" fmla="*/ 255 w 317"/>
                <a:gd name="T111" fmla="*/ 345 h 355"/>
                <a:gd name="T112" fmla="*/ 275 w 317"/>
                <a:gd name="T113" fmla="*/ 337 h 355"/>
                <a:gd name="T114" fmla="*/ 297 w 317"/>
                <a:gd name="T115" fmla="*/ 326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7" h="355">
                  <a:moveTo>
                    <a:pt x="315" y="311"/>
                  </a:moveTo>
                  <a:cubicBezTo>
                    <a:pt x="314" y="308"/>
                    <a:pt x="312" y="306"/>
                    <a:pt x="308" y="305"/>
                  </a:cubicBezTo>
                  <a:cubicBezTo>
                    <a:pt x="305" y="304"/>
                    <a:pt x="303" y="303"/>
                    <a:pt x="300" y="301"/>
                  </a:cubicBezTo>
                  <a:cubicBezTo>
                    <a:pt x="297" y="298"/>
                    <a:pt x="296" y="294"/>
                    <a:pt x="294" y="289"/>
                  </a:cubicBezTo>
                  <a:cubicBezTo>
                    <a:pt x="293" y="285"/>
                    <a:pt x="292" y="280"/>
                    <a:pt x="291" y="275"/>
                  </a:cubicBezTo>
                  <a:cubicBezTo>
                    <a:pt x="291" y="272"/>
                    <a:pt x="290" y="269"/>
                    <a:pt x="289" y="267"/>
                  </a:cubicBezTo>
                  <a:cubicBezTo>
                    <a:pt x="289" y="265"/>
                    <a:pt x="288" y="264"/>
                    <a:pt x="288" y="262"/>
                  </a:cubicBezTo>
                  <a:cubicBezTo>
                    <a:pt x="287" y="260"/>
                    <a:pt x="286" y="258"/>
                    <a:pt x="286" y="256"/>
                  </a:cubicBezTo>
                  <a:cubicBezTo>
                    <a:pt x="286" y="255"/>
                    <a:pt x="286" y="255"/>
                    <a:pt x="286" y="255"/>
                  </a:cubicBezTo>
                  <a:cubicBezTo>
                    <a:pt x="285" y="254"/>
                    <a:pt x="285" y="253"/>
                    <a:pt x="285" y="252"/>
                  </a:cubicBezTo>
                  <a:cubicBezTo>
                    <a:pt x="284" y="251"/>
                    <a:pt x="284" y="250"/>
                    <a:pt x="283" y="250"/>
                  </a:cubicBezTo>
                  <a:cubicBezTo>
                    <a:pt x="283" y="250"/>
                    <a:pt x="283" y="249"/>
                    <a:pt x="283" y="249"/>
                  </a:cubicBezTo>
                  <a:cubicBezTo>
                    <a:pt x="282" y="248"/>
                    <a:pt x="282" y="245"/>
                    <a:pt x="283" y="244"/>
                  </a:cubicBezTo>
                  <a:cubicBezTo>
                    <a:pt x="283" y="242"/>
                    <a:pt x="284" y="241"/>
                    <a:pt x="285" y="239"/>
                  </a:cubicBezTo>
                  <a:cubicBezTo>
                    <a:pt x="286" y="237"/>
                    <a:pt x="287" y="235"/>
                    <a:pt x="287" y="232"/>
                  </a:cubicBezTo>
                  <a:cubicBezTo>
                    <a:pt x="287" y="229"/>
                    <a:pt x="287" y="226"/>
                    <a:pt x="286" y="225"/>
                  </a:cubicBezTo>
                  <a:cubicBezTo>
                    <a:pt x="285" y="224"/>
                    <a:pt x="284" y="223"/>
                    <a:pt x="284" y="222"/>
                  </a:cubicBezTo>
                  <a:cubicBezTo>
                    <a:pt x="283" y="222"/>
                    <a:pt x="283" y="222"/>
                    <a:pt x="283" y="222"/>
                  </a:cubicBezTo>
                  <a:cubicBezTo>
                    <a:pt x="282" y="221"/>
                    <a:pt x="282" y="221"/>
                    <a:pt x="282" y="220"/>
                  </a:cubicBezTo>
                  <a:cubicBezTo>
                    <a:pt x="282" y="220"/>
                    <a:pt x="282" y="220"/>
                    <a:pt x="282" y="219"/>
                  </a:cubicBezTo>
                  <a:cubicBezTo>
                    <a:pt x="282" y="216"/>
                    <a:pt x="283" y="213"/>
                    <a:pt x="285" y="210"/>
                  </a:cubicBezTo>
                  <a:cubicBezTo>
                    <a:pt x="285" y="210"/>
                    <a:pt x="286" y="209"/>
                    <a:pt x="286" y="209"/>
                  </a:cubicBezTo>
                  <a:cubicBezTo>
                    <a:pt x="288" y="206"/>
                    <a:pt x="290" y="203"/>
                    <a:pt x="290" y="200"/>
                  </a:cubicBezTo>
                  <a:cubicBezTo>
                    <a:pt x="290" y="196"/>
                    <a:pt x="287" y="193"/>
                    <a:pt x="285" y="191"/>
                  </a:cubicBezTo>
                  <a:cubicBezTo>
                    <a:pt x="284" y="190"/>
                    <a:pt x="283" y="189"/>
                    <a:pt x="282" y="189"/>
                  </a:cubicBezTo>
                  <a:cubicBezTo>
                    <a:pt x="282" y="188"/>
                    <a:pt x="281" y="187"/>
                    <a:pt x="281" y="186"/>
                  </a:cubicBezTo>
                  <a:cubicBezTo>
                    <a:pt x="280" y="185"/>
                    <a:pt x="279" y="184"/>
                    <a:pt x="278" y="183"/>
                  </a:cubicBezTo>
                  <a:cubicBezTo>
                    <a:pt x="277" y="181"/>
                    <a:pt x="275" y="181"/>
                    <a:pt x="274" y="181"/>
                  </a:cubicBezTo>
                  <a:cubicBezTo>
                    <a:pt x="273" y="180"/>
                    <a:pt x="273" y="180"/>
                    <a:pt x="272" y="180"/>
                  </a:cubicBezTo>
                  <a:cubicBezTo>
                    <a:pt x="271" y="180"/>
                    <a:pt x="271" y="178"/>
                    <a:pt x="270" y="176"/>
                  </a:cubicBezTo>
                  <a:cubicBezTo>
                    <a:pt x="270" y="176"/>
                    <a:pt x="270" y="175"/>
                    <a:pt x="270" y="174"/>
                  </a:cubicBezTo>
                  <a:cubicBezTo>
                    <a:pt x="270" y="172"/>
                    <a:pt x="270" y="171"/>
                    <a:pt x="270" y="169"/>
                  </a:cubicBezTo>
                  <a:cubicBezTo>
                    <a:pt x="269" y="167"/>
                    <a:pt x="269" y="166"/>
                    <a:pt x="269" y="164"/>
                  </a:cubicBezTo>
                  <a:cubicBezTo>
                    <a:pt x="269" y="161"/>
                    <a:pt x="270" y="158"/>
                    <a:pt x="272" y="155"/>
                  </a:cubicBezTo>
                  <a:cubicBezTo>
                    <a:pt x="274" y="153"/>
                    <a:pt x="274" y="150"/>
                    <a:pt x="275" y="147"/>
                  </a:cubicBezTo>
                  <a:cubicBezTo>
                    <a:pt x="276" y="145"/>
                    <a:pt x="276" y="145"/>
                    <a:pt x="276" y="145"/>
                  </a:cubicBezTo>
                  <a:cubicBezTo>
                    <a:pt x="276" y="143"/>
                    <a:pt x="277" y="141"/>
                    <a:pt x="277" y="140"/>
                  </a:cubicBezTo>
                  <a:cubicBezTo>
                    <a:pt x="278" y="138"/>
                    <a:pt x="278" y="137"/>
                    <a:pt x="279" y="135"/>
                  </a:cubicBezTo>
                  <a:cubicBezTo>
                    <a:pt x="279" y="134"/>
                    <a:pt x="279" y="134"/>
                    <a:pt x="279" y="134"/>
                  </a:cubicBezTo>
                  <a:cubicBezTo>
                    <a:pt x="280" y="133"/>
                    <a:pt x="280" y="132"/>
                    <a:pt x="280" y="130"/>
                  </a:cubicBezTo>
                  <a:cubicBezTo>
                    <a:pt x="281" y="129"/>
                    <a:pt x="281" y="128"/>
                    <a:pt x="281" y="127"/>
                  </a:cubicBezTo>
                  <a:cubicBezTo>
                    <a:pt x="282" y="125"/>
                    <a:pt x="282" y="125"/>
                    <a:pt x="282" y="125"/>
                  </a:cubicBezTo>
                  <a:cubicBezTo>
                    <a:pt x="244" y="94"/>
                    <a:pt x="244" y="94"/>
                    <a:pt x="244" y="94"/>
                  </a:cubicBezTo>
                  <a:cubicBezTo>
                    <a:pt x="244" y="94"/>
                    <a:pt x="243" y="94"/>
                    <a:pt x="243" y="94"/>
                  </a:cubicBezTo>
                  <a:cubicBezTo>
                    <a:pt x="242" y="93"/>
                    <a:pt x="241" y="93"/>
                    <a:pt x="240" y="92"/>
                  </a:cubicBezTo>
                  <a:cubicBezTo>
                    <a:pt x="240" y="91"/>
                    <a:pt x="240" y="90"/>
                    <a:pt x="240" y="89"/>
                  </a:cubicBezTo>
                  <a:cubicBezTo>
                    <a:pt x="240" y="89"/>
                    <a:pt x="240" y="88"/>
                    <a:pt x="239" y="87"/>
                  </a:cubicBezTo>
                  <a:cubicBezTo>
                    <a:pt x="239" y="86"/>
                    <a:pt x="238" y="86"/>
                    <a:pt x="236" y="85"/>
                  </a:cubicBezTo>
                  <a:cubicBezTo>
                    <a:pt x="235" y="85"/>
                    <a:pt x="234" y="84"/>
                    <a:pt x="234" y="83"/>
                  </a:cubicBezTo>
                  <a:cubicBezTo>
                    <a:pt x="233" y="82"/>
                    <a:pt x="234" y="80"/>
                    <a:pt x="235" y="79"/>
                  </a:cubicBezTo>
                  <a:cubicBezTo>
                    <a:pt x="235" y="77"/>
                    <a:pt x="236" y="76"/>
                    <a:pt x="236" y="75"/>
                  </a:cubicBezTo>
                  <a:cubicBezTo>
                    <a:pt x="236" y="72"/>
                    <a:pt x="234" y="69"/>
                    <a:pt x="232" y="66"/>
                  </a:cubicBezTo>
                  <a:cubicBezTo>
                    <a:pt x="230" y="63"/>
                    <a:pt x="226" y="61"/>
                    <a:pt x="223" y="59"/>
                  </a:cubicBezTo>
                  <a:cubicBezTo>
                    <a:pt x="221" y="59"/>
                    <a:pt x="220" y="58"/>
                    <a:pt x="218" y="57"/>
                  </a:cubicBezTo>
                  <a:cubicBezTo>
                    <a:pt x="206" y="49"/>
                    <a:pt x="193" y="41"/>
                    <a:pt x="181" y="34"/>
                  </a:cubicBezTo>
                  <a:cubicBezTo>
                    <a:pt x="181" y="34"/>
                    <a:pt x="181" y="34"/>
                    <a:pt x="181" y="34"/>
                  </a:cubicBezTo>
                  <a:cubicBezTo>
                    <a:pt x="174" y="29"/>
                    <a:pt x="167" y="25"/>
                    <a:pt x="160" y="21"/>
                  </a:cubicBezTo>
                  <a:cubicBezTo>
                    <a:pt x="156" y="18"/>
                    <a:pt x="151" y="16"/>
                    <a:pt x="147" y="13"/>
                  </a:cubicBezTo>
                  <a:cubicBezTo>
                    <a:pt x="141" y="9"/>
                    <a:pt x="135" y="6"/>
                    <a:pt x="129" y="2"/>
                  </a:cubicBezTo>
                  <a:cubicBezTo>
                    <a:pt x="127" y="1"/>
                    <a:pt x="127" y="1"/>
                    <a:pt x="127" y="1"/>
                  </a:cubicBezTo>
                  <a:cubicBezTo>
                    <a:pt x="126" y="3"/>
                    <a:pt x="126" y="3"/>
                    <a:pt x="126" y="3"/>
                  </a:cubicBezTo>
                  <a:cubicBezTo>
                    <a:pt x="126" y="3"/>
                    <a:pt x="126" y="3"/>
                    <a:pt x="126" y="3"/>
                  </a:cubicBezTo>
                  <a:cubicBezTo>
                    <a:pt x="125" y="5"/>
                    <a:pt x="125" y="6"/>
                    <a:pt x="124" y="7"/>
                  </a:cubicBezTo>
                  <a:cubicBezTo>
                    <a:pt x="124" y="7"/>
                    <a:pt x="124" y="8"/>
                    <a:pt x="124" y="8"/>
                  </a:cubicBezTo>
                  <a:cubicBezTo>
                    <a:pt x="122" y="9"/>
                    <a:pt x="122" y="11"/>
                    <a:pt x="122" y="12"/>
                  </a:cubicBezTo>
                  <a:cubicBezTo>
                    <a:pt x="122" y="13"/>
                    <a:pt x="121" y="14"/>
                    <a:pt x="121" y="14"/>
                  </a:cubicBezTo>
                  <a:cubicBezTo>
                    <a:pt x="121" y="15"/>
                    <a:pt x="120" y="15"/>
                    <a:pt x="120" y="15"/>
                  </a:cubicBezTo>
                  <a:cubicBezTo>
                    <a:pt x="119" y="15"/>
                    <a:pt x="117" y="16"/>
                    <a:pt x="116" y="18"/>
                  </a:cubicBezTo>
                  <a:cubicBezTo>
                    <a:pt x="115" y="19"/>
                    <a:pt x="116" y="20"/>
                    <a:pt x="116" y="21"/>
                  </a:cubicBezTo>
                  <a:cubicBezTo>
                    <a:pt x="116" y="21"/>
                    <a:pt x="116" y="21"/>
                    <a:pt x="116" y="21"/>
                  </a:cubicBezTo>
                  <a:cubicBezTo>
                    <a:pt x="116" y="21"/>
                    <a:pt x="116" y="21"/>
                    <a:pt x="116" y="21"/>
                  </a:cubicBezTo>
                  <a:cubicBezTo>
                    <a:pt x="116" y="21"/>
                    <a:pt x="116" y="21"/>
                    <a:pt x="116" y="21"/>
                  </a:cubicBezTo>
                  <a:cubicBezTo>
                    <a:pt x="115" y="22"/>
                    <a:pt x="115" y="22"/>
                    <a:pt x="115" y="23"/>
                  </a:cubicBezTo>
                  <a:cubicBezTo>
                    <a:pt x="115" y="23"/>
                    <a:pt x="114" y="23"/>
                    <a:pt x="114" y="23"/>
                  </a:cubicBezTo>
                  <a:cubicBezTo>
                    <a:pt x="114" y="24"/>
                    <a:pt x="113" y="24"/>
                    <a:pt x="113" y="25"/>
                  </a:cubicBezTo>
                  <a:cubicBezTo>
                    <a:pt x="113" y="25"/>
                    <a:pt x="113" y="26"/>
                    <a:pt x="113" y="27"/>
                  </a:cubicBezTo>
                  <a:cubicBezTo>
                    <a:pt x="112" y="27"/>
                    <a:pt x="111" y="27"/>
                    <a:pt x="110" y="28"/>
                  </a:cubicBezTo>
                  <a:cubicBezTo>
                    <a:pt x="110" y="29"/>
                    <a:pt x="110" y="30"/>
                    <a:pt x="110" y="31"/>
                  </a:cubicBezTo>
                  <a:cubicBezTo>
                    <a:pt x="109" y="31"/>
                    <a:pt x="109" y="32"/>
                    <a:pt x="109" y="32"/>
                  </a:cubicBezTo>
                  <a:cubicBezTo>
                    <a:pt x="109" y="32"/>
                    <a:pt x="109" y="32"/>
                    <a:pt x="109" y="32"/>
                  </a:cubicBezTo>
                  <a:cubicBezTo>
                    <a:pt x="109" y="32"/>
                    <a:pt x="109" y="32"/>
                    <a:pt x="108" y="32"/>
                  </a:cubicBezTo>
                  <a:cubicBezTo>
                    <a:pt x="107" y="32"/>
                    <a:pt x="107" y="32"/>
                    <a:pt x="106" y="32"/>
                  </a:cubicBezTo>
                  <a:cubicBezTo>
                    <a:pt x="104" y="34"/>
                    <a:pt x="104" y="36"/>
                    <a:pt x="104" y="37"/>
                  </a:cubicBezTo>
                  <a:cubicBezTo>
                    <a:pt x="105" y="40"/>
                    <a:pt x="110" y="41"/>
                    <a:pt x="113" y="42"/>
                  </a:cubicBezTo>
                  <a:cubicBezTo>
                    <a:pt x="113" y="42"/>
                    <a:pt x="114" y="42"/>
                    <a:pt x="114" y="42"/>
                  </a:cubicBezTo>
                  <a:cubicBezTo>
                    <a:pt x="116" y="42"/>
                    <a:pt x="117" y="42"/>
                    <a:pt x="119" y="41"/>
                  </a:cubicBezTo>
                  <a:cubicBezTo>
                    <a:pt x="120" y="41"/>
                    <a:pt x="120" y="41"/>
                    <a:pt x="121" y="40"/>
                  </a:cubicBezTo>
                  <a:cubicBezTo>
                    <a:pt x="121" y="42"/>
                    <a:pt x="120" y="43"/>
                    <a:pt x="117" y="45"/>
                  </a:cubicBezTo>
                  <a:cubicBezTo>
                    <a:pt x="117" y="45"/>
                    <a:pt x="116" y="45"/>
                    <a:pt x="116" y="45"/>
                  </a:cubicBezTo>
                  <a:cubicBezTo>
                    <a:pt x="115" y="46"/>
                    <a:pt x="114" y="46"/>
                    <a:pt x="114" y="46"/>
                  </a:cubicBezTo>
                  <a:cubicBezTo>
                    <a:pt x="113" y="47"/>
                    <a:pt x="112" y="48"/>
                    <a:pt x="112" y="48"/>
                  </a:cubicBezTo>
                  <a:cubicBezTo>
                    <a:pt x="111" y="49"/>
                    <a:pt x="111" y="49"/>
                    <a:pt x="111" y="49"/>
                  </a:cubicBezTo>
                  <a:cubicBezTo>
                    <a:pt x="110" y="50"/>
                    <a:pt x="109" y="50"/>
                    <a:pt x="108" y="50"/>
                  </a:cubicBezTo>
                  <a:cubicBezTo>
                    <a:pt x="108" y="50"/>
                    <a:pt x="108" y="50"/>
                    <a:pt x="108" y="50"/>
                  </a:cubicBezTo>
                  <a:cubicBezTo>
                    <a:pt x="107" y="50"/>
                    <a:pt x="107" y="50"/>
                    <a:pt x="107" y="49"/>
                  </a:cubicBezTo>
                  <a:cubicBezTo>
                    <a:pt x="107" y="49"/>
                    <a:pt x="106" y="48"/>
                    <a:pt x="105" y="47"/>
                  </a:cubicBezTo>
                  <a:cubicBezTo>
                    <a:pt x="104" y="46"/>
                    <a:pt x="103" y="45"/>
                    <a:pt x="101" y="45"/>
                  </a:cubicBezTo>
                  <a:cubicBezTo>
                    <a:pt x="99" y="45"/>
                    <a:pt x="98" y="47"/>
                    <a:pt x="97" y="48"/>
                  </a:cubicBezTo>
                  <a:cubicBezTo>
                    <a:pt x="96" y="49"/>
                    <a:pt x="95" y="49"/>
                    <a:pt x="95" y="49"/>
                  </a:cubicBezTo>
                  <a:cubicBezTo>
                    <a:pt x="95" y="49"/>
                    <a:pt x="93" y="49"/>
                    <a:pt x="93" y="49"/>
                  </a:cubicBezTo>
                  <a:cubicBezTo>
                    <a:pt x="92" y="49"/>
                    <a:pt x="91" y="48"/>
                    <a:pt x="91" y="48"/>
                  </a:cubicBezTo>
                  <a:cubicBezTo>
                    <a:pt x="91" y="48"/>
                    <a:pt x="90" y="48"/>
                    <a:pt x="90" y="48"/>
                  </a:cubicBezTo>
                  <a:cubicBezTo>
                    <a:pt x="89" y="48"/>
                    <a:pt x="88" y="48"/>
                    <a:pt x="88" y="47"/>
                  </a:cubicBezTo>
                  <a:cubicBezTo>
                    <a:pt x="86" y="46"/>
                    <a:pt x="86" y="46"/>
                    <a:pt x="86" y="46"/>
                  </a:cubicBezTo>
                  <a:cubicBezTo>
                    <a:pt x="85" y="47"/>
                    <a:pt x="85" y="47"/>
                    <a:pt x="85" y="47"/>
                  </a:cubicBezTo>
                  <a:cubicBezTo>
                    <a:pt x="85" y="47"/>
                    <a:pt x="84" y="48"/>
                    <a:pt x="84" y="48"/>
                  </a:cubicBezTo>
                  <a:cubicBezTo>
                    <a:pt x="84" y="47"/>
                    <a:pt x="84" y="47"/>
                    <a:pt x="84" y="47"/>
                  </a:cubicBezTo>
                  <a:cubicBezTo>
                    <a:pt x="84" y="45"/>
                    <a:pt x="84" y="43"/>
                    <a:pt x="82" y="42"/>
                  </a:cubicBezTo>
                  <a:cubicBezTo>
                    <a:pt x="82" y="41"/>
                    <a:pt x="81" y="41"/>
                    <a:pt x="80" y="41"/>
                  </a:cubicBezTo>
                  <a:cubicBezTo>
                    <a:pt x="77" y="41"/>
                    <a:pt x="75" y="44"/>
                    <a:pt x="73" y="46"/>
                  </a:cubicBezTo>
                  <a:cubicBezTo>
                    <a:pt x="73" y="46"/>
                    <a:pt x="73" y="46"/>
                    <a:pt x="73" y="46"/>
                  </a:cubicBezTo>
                  <a:cubicBezTo>
                    <a:pt x="72" y="47"/>
                    <a:pt x="72" y="47"/>
                    <a:pt x="71" y="48"/>
                  </a:cubicBezTo>
                  <a:cubicBezTo>
                    <a:pt x="71" y="48"/>
                    <a:pt x="70" y="48"/>
                    <a:pt x="70" y="49"/>
                  </a:cubicBezTo>
                  <a:cubicBezTo>
                    <a:pt x="70" y="49"/>
                    <a:pt x="69" y="49"/>
                    <a:pt x="69" y="50"/>
                  </a:cubicBezTo>
                  <a:cubicBezTo>
                    <a:pt x="68" y="50"/>
                    <a:pt x="67" y="51"/>
                    <a:pt x="67" y="51"/>
                  </a:cubicBezTo>
                  <a:cubicBezTo>
                    <a:pt x="66" y="52"/>
                    <a:pt x="66" y="53"/>
                    <a:pt x="66" y="53"/>
                  </a:cubicBezTo>
                  <a:cubicBezTo>
                    <a:pt x="65" y="53"/>
                    <a:pt x="65" y="52"/>
                    <a:pt x="65" y="52"/>
                  </a:cubicBezTo>
                  <a:cubicBezTo>
                    <a:pt x="65" y="51"/>
                    <a:pt x="65" y="50"/>
                    <a:pt x="65" y="50"/>
                  </a:cubicBezTo>
                  <a:cubicBezTo>
                    <a:pt x="65" y="48"/>
                    <a:pt x="66" y="46"/>
                    <a:pt x="64" y="45"/>
                  </a:cubicBezTo>
                  <a:cubicBezTo>
                    <a:pt x="64" y="44"/>
                    <a:pt x="63" y="44"/>
                    <a:pt x="62" y="43"/>
                  </a:cubicBezTo>
                  <a:cubicBezTo>
                    <a:pt x="63" y="43"/>
                    <a:pt x="63" y="42"/>
                    <a:pt x="63" y="42"/>
                  </a:cubicBezTo>
                  <a:cubicBezTo>
                    <a:pt x="63" y="40"/>
                    <a:pt x="64" y="39"/>
                    <a:pt x="64" y="37"/>
                  </a:cubicBezTo>
                  <a:cubicBezTo>
                    <a:pt x="63" y="36"/>
                    <a:pt x="63" y="35"/>
                    <a:pt x="62" y="34"/>
                  </a:cubicBezTo>
                  <a:cubicBezTo>
                    <a:pt x="62" y="34"/>
                    <a:pt x="62" y="34"/>
                    <a:pt x="62" y="34"/>
                  </a:cubicBezTo>
                  <a:cubicBezTo>
                    <a:pt x="62" y="34"/>
                    <a:pt x="62" y="33"/>
                    <a:pt x="62" y="33"/>
                  </a:cubicBezTo>
                  <a:cubicBezTo>
                    <a:pt x="62" y="33"/>
                    <a:pt x="62" y="32"/>
                    <a:pt x="63" y="31"/>
                  </a:cubicBezTo>
                  <a:cubicBezTo>
                    <a:pt x="63" y="30"/>
                    <a:pt x="63" y="30"/>
                    <a:pt x="63" y="29"/>
                  </a:cubicBezTo>
                  <a:cubicBezTo>
                    <a:pt x="63" y="27"/>
                    <a:pt x="63" y="26"/>
                    <a:pt x="64" y="25"/>
                  </a:cubicBezTo>
                  <a:cubicBezTo>
                    <a:pt x="65" y="24"/>
                    <a:pt x="65" y="24"/>
                    <a:pt x="65" y="24"/>
                  </a:cubicBezTo>
                  <a:cubicBezTo>
                    <a:pt x="66" y="22"/>
                    <a:pt x="66" y="21"/>
                    <a:pt x="66" y="18"/>
                  </a:cubicBezTo>
                  <a:cubicBezTo>
                    <a:pt x="66" y="16"/>
                    <a:pt x="67" y="15"/>
                    <a:pt x="67" y="13"/>
                  </a:cubicBezTo>
                  <a:cubicBezTo>
                    <a:pt x="68" y="10"/>
                    <a:pt x="69" y="7"/>
                    <a:pt x="68" y="4"/>
                  </a:cubicBezTo>
                  <a:cubicBezTo>
                    <a:pt x="68" y="3"/>
                    <a:pt x="68" y="3"/>
                    <a:pt x="68" y="2"/>
                  </a:cubicBezTo>
                  <a:cubicBezTo>
                    <a:pt x="68" y="1"/>
                    <a:pt x="68" y="1"/>
                    <a:pt x="68" y="1"/>
                  </a:cubicBezTo>
                  <a:cubicBezTo>
                    <a:pt x="66" y="1"/>
                    <a:pt x="66" y="1"/>
                    <a:pt x="66" y="1"/>
                  </a:cubicBezTo>
                  <a:cubicBezTo>
                    <a:pt x="66" y="1"/>
                    <a:pt x="65" y="1"/>
                    <a:pt x="65" y="1"/>
                  </a:cubicBezTo>
                  <a:cubicBezTo>
                    <a:pt x="64" y="1"/>
                    <a:pt x="63" y="1"/>
                    <a:pt x="63" y="1"/>
                  </a:cubicBezTo>
                  <a:cubicBezTo>
                    <a:pt x="62" y="0"/>
                    <a:pt x="62" y="0"/>
                    <a:pt x="61" y="0"/>
                  </a:cubicBezTo>
                  <a:cubicBezTo>
                    <a:pt x="60" y="0"/>
                    <a:pt x="59" y="0"/>
                    <a:pt x="58" y="0"/>
                  </a:cubicBezTo>
                  <a:cubicBezTo>
                    <a:pt x="56" y="0"/>
                    <a:pt x="54" y="0"/>
                    <a:pt x="52" y="0"/>
                  </a:cubicBezTo>
                  <a:cubicBezTo>
                    <a:pt x="51" y="1"/>
                    <a:pt x="51" y="1"/>
                    <a:pt x="51" y="1"/>
                  </a:cubicBezTo>
                  <a:cubicBezTo>
                    <a:pt x="50" y="1"/>
                    <a:pt x="48" y="1"/>
                    <a:pt x="47" y="1"/>
                  </a:cubicBezTo>
                  <a:cubicBezTo>
                    <a:pt x="44" y="1"/>
                    <a:pt x="41" y="1"/>
                    <a:pt x="38" y="1"/>
                  </a:cubicBezTo>
                  <a:cubicBezTo>
                    <a:pt x="37" y="1"/>
                    <a:pt x="37" y="1"/>
                    <a:pt x="37" y="1"/>
                  </a:cubicBezTo>
                  <a:cubicBezTo>
                    <a:pt x="35" y="1"/>
                    <a:pt x="34" y="2"/>
                    <a:pt x="32" y="3"/>
                  </a:cubicBezTo>
                  <a:cubicBezTo>
                    <a:pt x="32" y="3"/>
                    <a:pt x="31" y="4"/>
                    <a:pt x="30" y="4"/>
                  </a:cubicBezTo>
                  <a:cubicBezTo>
                    <a:pt x="29" y="4"/>
                    <a:pt x="29" y="4"/>
                    <a:pt x="29" y="4"/>
                  </a:cubicBezTo>
                  <a:cubicBezTo>
                    <a:pt x="27" y="5"/>
                    <a:pt x="27" y="5"/>
                    <a:pt x="27" y="5"/>
                  </a:cubicBezTo>
                  <a:cubicBezTo>
                    <a:pt x="27" y="7"/>
                    <a:pt x="27" y="7"/>
                    <a:pt x="27" y="7"/>
                  </a:cubicBezTo>
                  <a:cubicBezTo>
                    <a:pt x="27" y="7"/>
                    <a:pt x="27" y="7"/>
                    <a:pt x="27" y="7"/>
                  </a:cubicBezTo>
                  <a:cubicBezTo>
                    <a:pt x="28" y="8"/>
                    <a:pt x="28" y="9"/>
                    <a:pt x="28" y="10"/>
                  </a:cubicBezTo>
                  <a:cubicBezTo>
                    <a:pt x="29" y="11"/>
                    <a:pt x="30" y="12"/>
                    <a:pt x="31" y="12"/>
                  </a:cubicBezTo>
                  <a:cubicBezTo>
                    <a:pt x="31" y="13"/>
                    <a:pt x="32" y="13"/>
                    <a:pt x="33" y="14"/>
                  </a:cubicBezTo>
                  <a:cubicBezTo>
                    <a:pt x="35" y="17"/>
                    <a:pt x="36" y="22"/>
                    <a:pt x="36" y="25"/>
                  </a:cubicBezTo>
                  <a:cubicBezTo>
                    <a:pt x="37" y="27"/>
                    <a:pt x="37" y="27"/>
                    <a:pt x="37" y="27"/>
                  </a:cubicBezTo>
                  <a:cubicBezTo>
                    <a:pt x="37" y="33"/>
                    <a:pt x="39" y="45"/>
                    <a:pt x="34" y="47"/>
                  </a:cubicBezTo>
                  <a:cubicBezTo>
                    <a:pt x="33" y="47"/>
                    <a:pt x="33" y="47"/>
                    <a:pt x="33" y="47"/>
                  </a:cubicBezTo>
                  <a:cubicBezTo>
                    <a:pt x="32" y="47"/>
                    <a:pt x="32" y="47"/>
                    <a:pt x="31" y="46"/>
                  </a:cubicBezTo>
                  <a:cubicBezTo>
                    <a:pt x="31" y="46"/>
                    <a:pt x="30" y="46"/>
                    <a:pt x="30" y="46"/>
                  </a:cubicBezTo>
                  <a:cubicBezTo>
                    <a:pt x="29" y="46"/>
                    <a:pt x="29" y="46"/>
                    <a:pt x="29" y="46"/>
                  </a:cubicBezTo>
                  <a:cubicBezTo>
                    <a:pt x="29" y="46"/>
                    <a:pt x="29" y="46"/>
                    <a:pt x="29" y="46"/>
                  </a:cubicBezTo>
                  <a:cubicBezTo>
                    <a:pt x="29" y="46"/>
                    <a:pt x="29" y="46"/>
                    <a:pt x="29" y="46"/>
                  </a:cubicBezTo>
                  <a:cubicBezTo>
                    <a:pt x="29" y="47"/>
                    <a:pt x="29" y="47"/>
                    <a:pt x="29" y="47"/>
                  </a:cubicBezTo>
                  <a:cubicBezTo>
                    <a:pt x="28" y="47"/>
                    <a:pt x="28" y="47"/>
                    <a:pt x="28" y="47"/>
                  </a:cubicBezTo>
                  <a:cubicBezTo>
                    <a:pt x="28" y="47"/>
                    <a:pt x="28" y="47"/>
                    <a:pt x="28" y="47"/>
                  </a:cubicBezTo>
                  <a:cubicBezTo>
                    <a:pt x="27" y="48"/>
                    <a:pt x="27" y="50"/>
                    <a:pt x="27" y="51"/>
                  </a:cubicBezTo>
                  <a:cubicBezTo>
                    <a:pt x="27" y="52"/>
                    <a:pt x="27" y="53"/>
                    <a:pt x="27" y="53"/>
                  </a:cubicBezTo>
                  <a:cubicBezTo>
                    <a:pt x="27" y="54"/>
                    <a:pt x="27" y="55"/>
                    <a:pt x="26" y="56"/>
                  </a:cubicBezTo>
                  <a:cubicBezTo>
                    <a:pt x="26" y="59"/>
                    <a:pt x="25" y="62"/>
                    <a:pt x="27" y="64"/>
                  </a:cubicBezTo>
                  <a:cubicBezTo>
                    <a:pt x="28" y="65"/>
                    <a:pt x="29" y="65"/>
                    <a:pt x="30" y="65"/>
                  </a:cubicBezTo>
                  <a:cubicBezTo>
                    <a:pt x="31" y="65"/>
                    <a:pt x="31" y="65"/>
                    <a:pt x="32" y="65"/>
                  </a:cubicBezTo>
                  <a:cubicBezTo>
                    <a:pt x="33" y="66"/>
                    <a:pt x="35" y="68"/>
                    <a:pt x="35" y="69"/>
                  </a:cubicBezTo>
                  <a:cubicBezTo>
                    <a:pt x="38" y="72"/>
                    <a:pt x="36" y="74"/>
                    <a:pt x="33" y="78"/>
                  </a:cubicBezTo>
                  <a:cubicBezTo>
                    <a:pt x="31" y="78"/>
                    <a:pt x="31" y="78"/>
                    <a:pt x="31" y="78"/>
                  </a:cubicBezTo>
                  <a:cubicBezTo>
                    <a:pt x="29" y="80"/>
                    <a:pt x="27" y="82"/>
                    <a:pt x="26" y="85"/>
                  </a:cubicBezTo>
                  <a:cubicBezTo>
                    <a:pt x="25" y="88"/>
                    <a:pt x="23" y="91"/>
                    <a:pt x="22" y="94"/>
                  </a:cubicBezTo>
                  <a:cubicBezTo>
                    <a:pt x="20" y="96"/>
                    <a:pt x="19" y="98"/>
                    <a:pt x="18" y="101"/>
                  </a:cubicBezTo>
                  <a:cubicBezTo>
                    <a:pt x="18" y="101"/>
                    <a:pt x="18" y="102"/>
                    <a:pt x="18" y="103"/>
                  </a:cubicBezTo>
                  <a:cubicBezTo>
                    <a:pt x="17" y="104"/>
                    <a:pt x="17" y="106"/>
                    <a:pt x="16" y="107"/>
                  </a:cubicBezTo>
                  <a:cubicBezTo>
                    <a:pt x="15" y="107"/>
                    <a:pt x="14" y="108"/>
                    <a:pt x="13" y="109"/>
                  </a:cubicBezTo>
                  <a:cubicBezTo>
                    <a:pt x="13" y="110"/>
                    <a:pt x="12" y="110"/>
                    <a:pt x="11" y="111"/>
                  </a:cubicBezTo>
                  <a:cubicBezTo>
                    <a:pt x="11" y="111"/>
                    <a:pt x="10" y="111"/>
                    <a:pt x="10" y="112"/>
                  </a:cubicBezTo>
                  <a:cubicBezTo>
                    <a:pt x="10" y="112"/>
                    <a:pt x="9" y="112"/>
                    <a:pt x="9" y="112"/>
                  </a:cubicBezTo>
                  <a:cubicBezTo>
                    <a:pt x="8" y="112"/>
                    <a:pt x="8" y="113"/>
                    <a:pt x="7" y="113"/>
                  </a:cubicBezTo>
                  <a:cubicBezTo>
                    <a:pt x="7" y="113"/>
                    <a:pt x="7" y="113"/>
                    <a:pt x="7" y="114"/>
                  </a:cubicBezTo>
                  <a:cubicBezTo>
                    <a:pt x="6" y="115"/>
                    <a:pt x="4" y="115"/>
                    <a:pt x="3" y="115"/>
                  </a:cubicBezTo>
                  <a:cubicBezTo>
                    <a:pt x="0" y="115"/>
                    <a:pt x="0" y="115"/>
                    <a:pt x="0" y="115"/>
                  </a:cubicBezTo>
                  <a:cubicBezTo>
                    <a:pt x="0" y="117"/>
                    <a:pt x="0" y="117"/>
                    <a:pt x="0" y="117"/>
                  </a:cubicBezTo>
                  <a:cubicBezTo>
                    <a:pt x="0" y="118"/>
                    <a:pt x="0" y="119"/>
                    <a:pt x="0" y="120"/>
                  </a:cubicBezTo>
                  <a:cubicBezTo>
                    <a:pt x="0" y="124"/>
                    <a:pt x="0" y="127"/>
                    <a:pt x="2" y="132"/>
                  </a:cubicBezTo>
                  <a:cubicBezTo>
                    <a:pt x="3" y="135"/>
                    <a:pt x="4" y="138"/>
                    <a:pt x="4" y="142"/>
                  </a:cubicBezTo>
                  <a:cubicBezTo>
                    <a:pt x="4" y="145"/>
                    <a:pt x="4" y="148"/>
                    <a:pt x="5" y="151"/>
                  </a:cubicBezTo>
                  <a:cubicBezTo>
                    <a:pt x="5" y="152"/>
                    <a:pt x="5" y="152"/>
                    <a:pt x="6" y="153"/>
                  </a:cubicBezTo>
                  <a:cubicBezTo>
                    <a:pt x="8" y="159"/>
                    <a:pt x="9" y="163"/>
                    <a:pt x="4" y="165"/>
                  </a:cubicBezTo>
                  <a:cubicBezTo>
                    <a:pt x="3" y="165"/>
                    <a:pt x="3" y="165"/>
                    <a:pt x="3" y="165"/>
                  </a:cubicBezTo>
                  <a:cubicBezTo>
                    <a:pt x="3" y="166"/>
                    <a:pt x="3" y="166"/>
                    <a:pt x="3" y="166"/>
                  </a:cubicBezTo>
                  <a:cubicBezTo>
                    <a:pt x="2" y="174"/>
                    <a:pt x="5" y="182"/>
                    <a:pt x="13" y="185"/>
                  </a:cubicBezTo>
                  <a:cubicBezTo>
                    <a:pt x="21" y="188"/>
                    <a:pt x="24" y="194"/>
                    <a:pt x="25" y="202"/>
                  </a:cubicBezTo>
                  <a:cubicBezTo>
                    <a:pt x="25" y="204"/>
                    <a:pt x="26" y="205"/>
                    <a:pt x="26" y="206"/>
                  </a:cubicBezTo>
                  <a:cubicBezTo>
                    <a:pt x="27" y="206"/>
                    <a:pt x="27" y="207"/>
                    <a:pt x="27" y="208"/>
                  </a:cubicBezTo>
                  <a:cubicBezTo>
                    <a:pt x="28" y="209"/>
                    <a:pt x="27" y="210"/>
                    <a:pt x="27" y="211"/>
                  </a:cubicBezTo>
                  <a:cubicBezTo>
                    <a:pt x="27" y="212"/>
                    <a:pt x="27" y="214"/>
                    <a:pt x="27" y="215"/>
                  </a:cubicBezTo>
                  <a:cubicBezTo>
                    <a:pt x="28" y="217"/>
                    <a:pt x="28" y="218"/>
                    <a:pt x="29" y="220"/>
                  </a:cubicBezTo>
                  <a:cubicBezTo>
                    <a:pt x="29" y="220"/>
                    <a:pt x="29" y="220"/>
                    <a:pt x="30" y="221"/>
                  </a:cubicBezTo>
                  <a:cubicBezTo>
                    <a:pt x="31" y="224"/>
                    <a:pt x="32" y="226"/>
                    <a:pt x="33" y="228"/>
                  </a:cubicBezTo>
                  <a:cubicBezTo>
                    <a:pt x="34" y="233"/>
                    <a:pt x="36" y="238"/>
                    <a:pt x="39" y="242"/>
                  </a:cubicBezTo>
                  <a:cubicBezTo>
                    <a:pt x="41" y="246"/>
                    <a:pt x="43" y="248"/>
                    <a:pt x="43" y="251"/>
                  </a:cubicBezTo>
                  <a:cubicBezTo>
                    <a:pt x="44" y="252"/>
                    <a:pt x="44" y="252"/>
                    <a:pt x="44" y="252"/>
                  </a:cubicBezTo>
                  <a:cubicBezTo>
                    <a:pt x="47" y="252"/>
                    <a:pt x="47" y="252"/>
                    <a:pt x="47" y="252"/>
                  </a:cubicBezTo>
                  <a:cubicBezTo>
                    <a:pt x="50" y="252"/>
                    <a:pt x="52" y="252"/>
                    <a:pt x="53" y="254"/>
                  </a:cubicBezTo>
                  <a:cubicBezTo>
                    <a:pt x="55" y="255"/>
                    <a:pt x="56" y="256"/>
                    <a:pt x="56" y="257"/>
                  </a:cubicBezTo>
                  <a:cubicBezTo>
                    <a:pt x="57" y="259"/>
                    <a:pt x="58" y="261"/>
                    <a:pt x="60" y="262"/>
                  </a:cubicBezTo>
                  <a:cubicBezTo>
                    <a:pt x="62" y="263"/>
                    <a:pt x="64" y="264"/>
                    <a:pt x="65" y="264"/>
                  </a:cubicBezTo>
                  <a:cubicBezTo>
                    <a:pt x="67" y="264"/>
                    <a:pt x="68" y="265"/>
                    <a:pt x="69" y="265"/>
                  </a:cubicBezTo>
                  <a:cubicBezTo>
                    <a:pt x="69" y="265"/>
                    <a:pt x="69" y="265"/>
                    <a:pt x="69" y="265"/>
                  </a:cubicBezTo>
                  <a:cubicBezTo>
                    <a:pt x="69" y="266"/>
                    <a:pt x="69" y="266"/>
                    <a:pt x="69" y="266"/>
                  </a:cubicBezTo>
                  <a:cubicBezTo>
                    <a:pt x="70" y="267"/>
                    <a:pt x="70" y="267"/>
                    <a:pt x="70" y="267"/>
                  </a:cubicBezTo>
                  <a:cubicBezTo>
                    <a:pt x="70" y="267"/>
                    <a:pt x="71" y="268"/>
                    <a:pt x="72" y="268"/>
                  </a:cubicBezTo>
                  <a:cubicBezTo>
                    <a:pt x="72" y="268"/>
                    <a:pt x="72" y="268"/>
                    <a:pt x="73" y="268"/>
                  </a:cubicBezTo>
                  <a:cubicBezTo>
                    <a:pt x="73" y="268"/>
                    <a:pt x="73" y="268"/>
                    <a:pt x="73" y="268"/>
                  </a:cubicBezTo>
                  <a:cubicBezTo>
                    <a:pt x="75" y="268"/>
                    <a:pt x="75" y="268"/>
                    <a:pt x="75" y="268"/>
                  </a:cubicBezTo>
                  <a:cubicBezTo>
                    <a:pt x="76" y="269"/>
                    <a:pt x="77" y="270"/>
                    <a:pt x="78" y="270"/>
                  </a:cubicBezTo>
                  <a:cubicBezTo>
                    <a:pt x="79" y="270"/>
                    <a:pt x="80" y="271"/>
                    <a:pt x="81" y="271"/>
                  </a:cubicBezTo>
                  <a:cubicBezTo>
                    <a:pt x="81" y="271"/>
                    <a:pt x="82" y="271"/>
                    <a:pt x="83" y="271"/>
                  </a:cubicBezTo>
                  <a:cubicBezTo>
                    <a:pt x="84" y="272"/>
                    <a:pt x="85" y="273"/>
                    <a:pt x="86" y="273"/>
                  </a:cubicBezTo>
                  <a:cubicBezTo>
                    <a:pt x="86" y="274"/>
                    <a:pt x="87" y="274"/>
                    <a:pt x="87" y="275"/>
                  </a:cubicBezTo>
                  <a:cubicBezTo>
                    <a:pt x="89" y="276"/>
                    <a:pt x="90" y="276"/>
                    <a:pt x="92" y="276"/>
                  </a:cubicBezTo>
                  <a:cubicBezTo>
                    <a:pt x="94" y="276"/>
                    <a:pt x="96" y="277"/>
                    <a:pt x="97" y="278"/>
                  </a:cubicBezTo>
                  <a:cubicBezTo>
                    <a:pt x="98" y="278"/>
                    <a:pt x="98" y="279"/>
                    <a:pt x="99" y="280"/>
                  </a:cubicBezTo>
                  <a:cubicBezTo>
                    <a:pt x="99" y="280"/>
                    <a:pt x="99" y="281"/>
                    <a:pt x="100" y="282"/>
                  </a:cubicBezTo>
                  <a:cubicBezTo>
                    <a:pt x="101" y="282"/>
                    <a:pt x="102" y="282"/>
                    <a:pt x="103" y="282"/>
                  </a:cubicBezTo>
                  <a:cubicBezTo>
                    <a:pt x="104" y="282"/>
                    <a:pt x="104" y="282"/>
                    <a:pt x="105" y="282"/>
                  </a:cubicBezTo>
                  <a:cubicBezTo>
                    <a:pt x="105" y="282"/>
                    <a:pt x="106" y="282"/>
                    <a:pt x="106" y="282"/>
                  </a:cubicBezTo>
                  <a:cubicBezTo>
                    <a:pt x="107" y="282"/>
                    <a:pt x="107" y="282"/>
                    <a:pt x="107" y="282"/>
                  </a:cubicBezTo>
                  <a:cubicBezTo>
                    <a:pt x="111" y="282"/>
                    <a:pt x="113" y="283"/>
                    <a:pt x="116" y="284"/>
                  </a:cubicBezTo>
                  <a:cubicBezTo>
                    <a:pt x="117" y="285"/>
                    <a:pt x="117" y="285"/>
                    <a:pt x="117" y="285"/>
                  </a:cubicBezTo>
                  <a:cubicBezTo>
                    <a:pt x="119" y="285"/>
                    <a:pt x="121" y="286"/>
                    <a:pt x="123" y="286"/>
                  </a:cubicBezTo>
                  <a:cubicBezTo>
                    <a:pt x="123" y="286"/>
                    <a:pt x="124" y="286"/>
                    <a:pt x="124" y="286"/>
                  </a:cubicBezTo>
                  <a:cubicBezTo>
                    <a:pt x="125" y="286"/>
                    <a:pt x="125" y="285"/>
                    <a:pt x="126" y="284"/>
                  </a:cubicBezTo>
                  <a:cubicBezTo>
                    <a:pt x="127" y="284"/>
                    <a:pt x="127" y="283"/>
                    <a:pt x="129" y="283"/>
                  </a:cubicBezTo>
                  <a:cubicBezTo>
                    <a:pt x="130" y="283"/>
                    <a:pt x="132" y="283"/>
                    <a:pt x="133" y="288"/>
                  </a:cubicBezTo>
                  <a:cubicBezTo>
                    <a:pt x="133" y="289"/>
                    <a:pt x="133" y="289"/>
                    <a:pt x="133" y="289"/>
                  </a:cubicBezTo>
                  <a:cubicBezTo>
                    <a:pt x="134" y="289"/>
                    <a:pt x="134" y="289"/>
                    <a:pt x="134" y="289"/>
                  </a:cubicBezTo>
                  <a:cubicBezTo>
                    <a:pt x="141" y="295"/>
                    <a:pt x="144" y="317"/>
                    <a:pt x="144" y="324"/>
                  </a:cubicBezTo>
                  <a:cubicBezTo>
                    <a:pt x="144" y="325"/>
                    <a:pt x="143" y="326"/>
                    <a:pt x="143" y="327"/>
                  </a:cubicBezTo>
                  <a:cubicBezTo>
                    <a:pt x="142" y="330"/>
                    <a:pt x="141" y="333"/>
                    <a:pt x="142" y="336"/>
                  </a:cubicBezTo>
                  <a:cubicBezTo>
                    <a:pt x="144" y="338"/>
                    <a:pt x="145" y="339"/>
                    <a:pt x="146" y="340"/>
                  </a:cubicBezTo>
                  <a:cubicBezTo>
                    <a:pt x="148" y="342"/>
                    <a:pt x="149" y="344"/>
                    <a:pt x="150" y="346"/>
                  </a:cubicBezTo>
                  <a:cubicBezTo>
                    <a:pt x="150" y="347"/>
                    <a:pt x="150" y="348"/>
                    <a:pt x="151" y="349"/>
                  </a:cubicBezTo>
                  <a:cubicBezTo>
                    <a:pt x="151" y="351"/>
                    <a:pt x="151" y="351"/>
                    <a:pt x="151" y="351"/>
                  </a:cubicBezTo>
                  <a:cubicBezTo>
                    <a:pt x="154" y="351"/>
                    <a:pt x="154" y="351"/>
                    <a:pt x="154" y="351"/>
                  </a:cubicBezTo>
                  <a:cubicBezTo>
                    <a:pt x="155" y="351"/>
                    <a:pt x="157" y="351"/>
                    <a:pt x="158" y="351"/>
                  </a:cubicBezTo>
                  <a:cubicBezTo>
                    <a:pt x="159" y="351"/>
                    <a:pt x="159" y="351"/>
                    <a:pt x="159" y="351"/>
                  </a:cubicBezTo>
                  <a:cubicBezTo>
                    <a:pt x="160" y="351"/>
                    <a:pt x="160" y="351"/>
                    <a:pt x="160" y="351"/>
                  </a:cubicBezTo>
                  <a:cubicBezTo>
                    <a:pt x="162" y="351"/>
                    <a:pt x="164" y="351"/>
                    <a:pt x="165" y="351"/>
                  </a:cubicBezTo>
                  <a:cubicBezTo>
                    <a:pt x="168" y="351"/>
                    <a:pt x="170" y="351"/>
                    <a:pt x="173" y="350"/>
                  </a:cubicBezTo>
                  <a:cubicBezTo>
                    <a:pt x="174" y="349"/>
                    <a:pt x="175" y="348"/>
                    <a:pt x="176" y="348"/>
                  </a:cubicBezTo>
                  <a:cubicBezTo>
                    <a:pt x="178" y="347"/>
                    <a:pt x="179" y="346"/>
                    <a:pt x="180" y="346"/>
                  </a:cubicBezTo>
                  <a:cubicBezTo>
                    <a:pt x="181" y="346"/>
                    <a:pt x="182" y="347"/>
                    <a:pt x="184" y="347"/>
                  </a:cubicBezTo>
                  <a:cubicBezTo>
                    <a:pt x="185" y="348"/>
                    <a:pt x="186" y="350"/>
                    <a:pt x="187" y="351"/>
                  </a:cubicBezTo>
                  <a:cubicBezTo>
                    <a:pt x="189" y="353"/>
                    <a:pt x="190" y="354"/>
                    <a:pt x="194" y="354"/>
                  </a:cubicBezTo>
                  <a:cubicBezTo>
                    <a:pt x="194" y="354"/>
                    <a:pt x="195" y="354"/>
                    <a:pt x="196" y="354"/>
                  </a:cubicBezTo>
                  <a:cubicBezTo>
                    <a:pt x="196" y="354"/>
                    <a:pt x="197" y="353"/>
                    <a:pt x="197" y="353"/>
                  </a:cubicBezTo>
                  <a:cubicBezTo>
                    <a:pt x="197" y="353"/>
                    <a:pt x="197" y="353"/>
                    <a:pt x="197" y="353"/>
                  </a:cubicBezTo>
                  <a:cubicBezTo>
                    <a:pt x="198" y="353"/>
                    <a:pt x="198" y="354"/>
                    <a:pt x="199" y="354"/>
                  </a:cubicBezTo>
                  <a:cubicBezTo>
                    <a:pt x="199" y="354"/>
                    <a:pt x="200" y="355"/>
                    <a:pt x="201" y="355"/>
                  </a:cubicBezTo>
                  <a:cubicBezTo>
                    <a:pt x="201" y="355"/>
                    <a:pt x="201" y="355"/>
                    <a:pt x="202" y="354"/>
                  </a:cubicBezTo>
                  <a:cubicBezTo>
                    <a:pt x="203" y="354"/>
                    <a:pt x="204" y="354"/>
                    <a:pt x="205" y="353"/>
                  </a:cubicBezTo>
                  <a:cubicBezTo>
                    <a:pt x="205" y="352"/>
                    <a:pt x="206" y="352"/>
                    <a:pt x="207" y="351"/>
                  </a:cubicBezTo>
                  <a:cubicBezTo>
                    <a:pt x="208" y="351"/>
                    <a:pt x="209" y="351"/>
                    <a:pt x="211" y="351"/>
                  </a:cubicBezTo>
                  <a:cubicBezTo>
                    <a:pt x="213" y="351"/>
                    <a:pt x="215" y="352"/>
                    <a:pt x="218" y="353"/>
                  </a:cubicBezTo>
                  <a:cubicBezTo>
                    <a:pt x="220" y="354"/>
                    <a:pt x="220" y="354"/>
                    <a:pt x="220" y="354"/>
                  </a:cubicBezTo>
                  <a:cubicBezTo>
                    <a:pt x="222" y="355"/>
                    <a:pt x="223" y="355"/>
                    <a:pt x="225" y="355"/>
                  </a:cubicBezTo>
                  <a:cubicBezTo>
                    <a:pt x="228" y="355"/>
                    <a:pt x="230" y="354"/>
                    <a:pt x="233" y="351"/>
                  </a:cubicBezTo>
                  <a:cubicBezTo>
                    <a:pt x="235" y="350"/>
                    <a:pt x="235" y="348"/>
                    <a:pt x="236" y="347"/>
                  </a:cubicBezTo>
                  <a:cubicBezTo>
                    <a:pt x="237" y="345"/>
                    <a:pt x="238" y="343"/>
                    <a:pt x="240" y="342"/>
                  </a:cubicBezTo>
                  <a:cubicBezTo>
                    <a:pt x="242" y="341"/>
                    <a:pt x="243" y="340"/>
                    <a:pt x="244" y="340"/>
                  </a:cubicBezTo>
                  <a:cubicBezTo>
                    <a:pt x="246" y="340"/>
                    <a:pt x="247" y="341"/>
                    <a:pt x="249" y="342"/>
                  </a:cubicBezTo>
                  <a:cubicBezTo>
                    <a:pt x="250" y="343"/>
                    <a:pt x="251" y="343"/>
                    <a:pt x="252" y="344"/>
                  </a:cubicBezTo>
                  <a:cubicBezTo>
                    <a:pt x="253" y="344"/>
                    <a:pt x="254" y="345"/>
                    <a:pt x="255" y="345"/>
                  </a:cubicBezTo>
                  <a:cubicBezTo>
                    <a:pt x="258" y="345"/>
                    <a:pt x="259" y="343"/>
                    <a:pt x="261" y="341"/>
                  </a:cubicBezTo>
                  <a:cubicBezTo>
                    <a:pt x="262" y="341"/>
                    <a:pt x="263" y="340"/>
                    <a:pt x="264" y="339"/>
                  </a:cubicBezTo>
                  <a:cubicBezTo>
                    <a:pt x="266" y="337"/>
                    <a:pt x="268" y="337"/>
                    <a:pt x="269" y="337"/>
                  </a:cubicBezTo>
                  <a:cubicBezTo>
                    <a:pt x="270" y="337"/>
                    <a:pt x="271" y="337"/>
                    <a:pt x="272" y="337"/>
                  </a:cubicBezTo>
                  <a:cubicBezTo>
                    <a:pt x="273" y="337"/>
                    <a:pt x="274" y="337"/>
                    <a:pt x="275" y="337"/>
                  </a:cubicBezTo>
                  <a:cubicBezTo>
                    <a:pt x="275" y="337"/>
                    <a:pt x="276" y="337"/>
                    <a:pt x="276" y="337"/>
                  </a:cubicBezTo>
                  <a:cubicBezTo>
                    <a:pt x="279" y="337"/>
                    <a:pt x="281" y="335"/>
                    <a:pt x="283" y="334"/>
                  </a:cubicBezTo>
                  <a:cubicBezTo>
                    <a:pt x="283" y="333"/>
                    <a:pt x="284" y="332"/>
                    <a:pt x="286" y="331"/>
                  </a:cubicBezTo>
                  <a:cubicBezTo>
                    <a:pt x="288" y="330"/>
                    <a:pt x="289" y="329"/>
                    <a:pt x="291" y="329"/>
                  </a:cubicBezTo>
                  <a:cubicBezTo>
                    <a:pt x="293" y="328"/>
                    <a:pt x="295" y="328"/>
                    <a:pt x="297" y="326"/>
                  </a:cubicBezTo>
                  <a:cubicBezTo>
                    <a:pt x="299" y="325"/>
                    <a:pt x="301" y="323"/>
                    <a:pt x="303" y="322"/>
                  </a:cubicBezTo>
                  <a:cubicBezTo>
                    <a:pt x="306" y="319"/>
                    <a:pt x="310" y="315"/>
                    <a:pt x="314" y="314"/>
                  </a:cubicBezTo>
                  <a:cubicBezTo>
                    <a:pt x="317" y="313"/>
                    <a:pt x="317" y="313"/>
                    <a:pt x="317" y="313"/>
                  </a:cubicBezTo>
                  <a:lnTo>
                    <a:pt x="315" y="311"/>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6" name="Freeform 50"/>
            <p:cNvSpPr>
              <a:spLocks/>
            </p:cNvSpPr>
            <p:nvPr/>
          </p:nvSpPr>
          <p:spPr bwMode="auto">
            <a:xfrm>
              <a:off x="4413970" y="1739873"/>
              <a:ext cx="100442" cy="117118"/>
            </a:xfrm>
            <a:custGeom>
              <a:avLst/>
              <a:gdLst>
                <a:gd name="T0" fmla="*/ 36 w 50"/>
                <a:gd name="T1" fmla="*/ 36 h 63"/>
                <a:gd name="T2" fmla="*/ 40 w 50"/>
                <a:gd name="T3" fmla="*/ 34 h 63"/>
                <a:gd name="T4" fmla="*/ 42 w 50"/>
                <a:gd name="T5" fmla="*/ 32 h 63"/>
                <a:gd name="T6" fmla="*/ 49 w 50"/>
                <a:gd name="T7" fmla="*/ 21 h 63"/>
                <a:gd name="T8" fmla="*/ 45 w 50"/>
                <a:gd name="T9" fmla="*/ 10 h 63"/>
                <a:gd name="T10" fmla="*/ 43 w 50"/>
                <a:gd name="T11" fmla="*/ 7 h 63"/>
                <a:gd name="T12" fmla="*/ 41 w 50"/>
                <a:gd name="T13" fmla="*/ 3 h 63"/>
                <a:gd name="T14" fmla="*/ 39 w 50"/>
                <a:gd name="T15" fmla="*/ 0 h 63"/>
                <a:gd name="T16" fmla="*/ 37 w 50"/>
                <a:gd name="T17" fmla="*/ 2 h 63"/>
                <a:gd name="T18" fmla="*/ 35 w 50"/>
                <a:gd name="T19" fmla="*/ 3 h 63"/>
                <a:gd name="T20" fmla="*/ 32 w 50"/>
                <a:gd name="T21" fmla="*/ 5 h 63"/>
                <a:gd name="T22" fmla="*/ 31 w 50"/>
                <a:gd name="T23" fmla="*/ 9 h 63"/>
                <a:gd name="T24" fmla="*/ 30 w 50"/>
                <a:gd name="T25" fmla="*/ 12 h 63"/>
                <a:gd name="T26" fmla="*/ 27 w 50"/>
                <a:gd name="T27" fmla="*/ 14 h 63"/>
                <a:gd name="T28" fmla="*/ 23 w 50"/>
                <a:gd name="T29" fmla="*/ 12 h 63"/>
                <a:gd name="T30" fmla="*/ 22 w 50"/>
                <a:gd name="T31" fmla="*/ 10 h 63"/>
                <a:gd name="T32" fmla="*/ 20 w 50"/>
                <a:gd name="T33" fmla="*/ 9 h 63"/>
                <a:gd name="T34" fmla="*/ 19 w 50"/>
                <a:gd name="T35" fmla="*/ 10 h 63"/>
                <a:gd name="T36" fmla="*/ 13 w 50"/>
                <a:gd name="T37" fmla="*/ 20 h 63"/>
                <a:gd name="T38" fmla="*/ 11 w 50"/>
                <a:gd name="T39" fmla="*/ 24 h 63"/>
                <a:gd name="T40" fmla="*/ 5 w 50"/>
                <a:gd name="T41" fmla="*/ 33 h 63"/>
                <a:gd name="T42" fmla="*/ 3 w 50"/>
                <a:gd name="T43" fmla="*/ 35 h 63"/>
                <a:gd name="T44" fmla="*/ 1 w 50"/>
                <a:gd name="T45" fmla="*/ 49 h 63"/>
                <a:gd name="T46" fmla="*/ 1 w 50"/>
                <a:gd name="T47" fmla="*/ 52 h 63"/>
                <a:gd name="T48" fmla="*/ 1 w 50"/>
                <a:gd name="T49" fmla="*/ 54 h 63"/>
                <a:gd name="T50" fmla="*/ 1 w 50"/>
                <a:gd name="T51" fmla="*/ 61 h 63"/>
                <a:gd name="T52" fmla="*/ 6 w 50"/>
                <a:gd name="T53" fmla="*/ 62 h 63"/>
                <a:gd name="T54" fmla="*/ 8 w 50"/>
                <a:gd name="T55" fmla="*/ 63 h 63"/>
                <a:gd name="T56" fmla="*/ 9 w 50"/>
                <a:gd name="T57" fmla="*/ 63 h 63"/>
                <a:gd name="T58" fmla="*/ 10 w 50"/>
                <a:gd name="T59" fmla="*/ 62 h 63"/>
                <a:gd name="T60" fmla="*/ 18 w 50"/>
                <a:gd name="T61" fmla="*/ 59 h 63"/>
                <a:gd name="T62" fmla="*/ 23 w 50"/>
                <a:gd name="T63" fmla="*/ 58 h 63"/>
                <a:gd name="T64" fmla="*/ 25 w 50"/>
                <a:gd name="T65" fmla="*/ 57 h 63"/>
                <a:gd name="T66" fmla="*/ 28 w 50"/>
                <a:gd name="T67" fmla="*/ 56 h 63"/>
                <a:gd name="T68" fmla="*/ 30 w 50"/>
                <a:gd name="T69" fmla="*/ 57 h 63"/>
                <a:gd name="T70" fmla="*/ 32 w 50"/>
                <a:gd name="T71" fmla="*/ 59 h 63"/>
                <a:gd name="T72" fmla="*/ 34 w 50"/>
                <a:gd name="T73" fmla="*/ 58 h 63"/>
                <a:gd name="T74" fmla="*/ 33 w 50"/>
                <a:gd name="T75" fmla="*/ 59 h 63"/>
                <a:gd name="T76" fmla="*/ 33 w 50"/>
                <a:gd name="T77" fmla="*/ 60 h 63"/>
                <a:gd name="T78" fmla="*/ 34 w 50"/>
                <a:gd name="T79" fmla="*/ 60 h 63"/>
                <a:gd name="T80" fmla="*/ 34 w 50"/>
                <a:gd name="T81" fmla="*/ 60 h 63"/>
                <a:gd name="T82" fmla="*/ 36 w 50"/>
                <a:gd name="T83" fmla="*/ 60 h 63"/>
                <a:gd name="T84" fmla="*/ 40 w 50"/>
                <a:gd name="T85" fmla="*/ 54 h 63"/>
                <a:gd name="T86" fmla="*/ 46 w 50"/>
                <a:gd name="T87" fmla="*/ 45 h 63"/>
                <a:gd name="T88" fmla="*/ 47 w 50"/>
                <a:gd name="T89" fmla="*/ 43 h 63"/>
                <a:gd name="T90" fmla="*/ 46 w 50"/>
                <a:gd name="T91" fmla="*/ 42 h 63"/>
                <a:gd name="T92" fmla="*/ 37 w 50"/>
                <a:gd name="T93" fmla="*/ 37 h 63"/>
                <a:gd name="T94" fmla="*/ 36 w 50"/>
                <a:gd name="T95" fmla="*/ 37 h 63"/>
                <a:gd name="T96" fmla="*/ 34 w 50"/>
                <a:gd name="T97" fmla="*/ 37 h 63"/>
                <a:gd name="T98" fmla="*/ 33 w 50"/>
                <a:gd name="T99" fmla="*/ 37 h 63"/>
                <a:gd name="T100" fmla="*/ 34 w 50"/>
                <a:gd name="T101" fmla="*/ 37 h 63"/>
                <a:gd name="T102" fmla="*/ 36 w 50"/>
                <a:gd name="T103" fmla="*/ 3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 h="63">
                  <a:moveTo>
                    <a:pt x="36" y="36"/>
                  </a:moveTo>
                  <a:cubicBezTo>
                    <a:pt x="37" y="35"/>
                    <a:pt x="39" y="34"/>
                    <a:pt x="40" y="34"/>
                  </a:cubicBezTo>
                  <a:cubicBezTo>
                    <a:pt x="41" y="33"/>
                    <a:pt x="41" y="33"/>
                    <a:pt x="42" y="32"/>
                  </a:cubicBezTo>
                  <a:cubicBezTo>
                    <a:pt x="46" y="30"/>
                    <a:pt x="49" y="25"/>
                    <a:pt x="49" y="21"/>
                  </a:cubicBezTo>
                  <a:cubicBezTo>
                    <a:pt x="50" y="17"/>
                    <a:pt x="47" y="13"/>
                    <a:pt x="45" y="10"/>
                  </a:cubicBezTo>
                  <a:cubicBezTo>
                    <a:pt x="45" y="9"/>
                    <a:pt x="44" y="8"/>
                    <a:pt x="43" y="7"/>
                  </a:cubicBezTo>
                  <a:cubicBezTo>
                    <a:pt x="43" y="6"/>
                    <a:pt x="42" y="5"/>
                    <a:pt x="41" y="3"/>
                  </a:cubicBezTo>
                  <a:cubicBezTo>
                    <a:pt x="39" y="0"/>
                    <a:pt x="39" y="0"/>
                    <a:pt x="39" y="0"/>
                  </a:cubicBezTo>
                  <a:cubicBezTo>
                    <a:pt x="37" y="2"/>
                    <a:pt x="37" y="2"/>
                    <a:pt x="37" y="2"/>
                  </a:cubicBezTo>
                  <a:cubicBezTo>
                    <a:pt x="37" y="2"/>
                    <a:pt x="36" y="3"/>
                    <a:pt x="35" y="3"/>
                  </a:cubicBezTo>
                  <a:cubicBezTo>
                    <a:pt x="34" y="4"/>
                    <a:pt x="33" y="4"/>
                    <a:pt x="32" y="5"/>
                  </a:cubicBezTo>
                  <a:cubicBezTo>
                    <a:pt x="31" y="7"/>
                    <a:pt x="31" y="8"/>
                    <a:pt x="31" y="9"/>
                  </a:cubicBezTo>
                  <a:cubicBezTo>
                    <a:pt x="31" y="10"/>
                    <a:pt x="31" y="11"/>
                    <a:pt x="30" y="12"/>
                  </a:cubicBezTo>
                  <a:cubicBezTo>
                    <a:pt x="29" y="14"/>
                    <a:pt x="28" y="14"/>
                    <a:pt x="27" y="14"/>
                  </a:cubicBezTo>
                  <a:cubicBezTo>
                    <a:pt x="26" y="14"/>
                    <a:pt x="25" y="13"/>
                    <a:pt x="23" y="12"/>
                  </a:cubicBezTo>
                  <a:cubicBezTo>
                    <a:pt x="23" y="11"/>
                    <a:pt x="22" y="10"/>
                    <a:pt x="22" y="10"/>
                  </a:cubicBezTo>
                  <a:cubicBezTo>
                    <a:pt x="20" y="9"/>
                    <a:pt x="20" y="9"/>
                    <a:pt x="20" y="9"/>
                  </a:cubicBezTo>
                  <a:cubicBezTo>
                    <a:pt x="19" y="10"/>
                    <a:pt x="19" y="10"/>
                    <a:pt x="19" y="10"/>
                  </a:cubicBezTo>
                  <a:cubicBezTo>
                    <a:pt x="16" y="13"/>
                    <a:pt x="15" y="17"/>
                    <a:pt x="13" y="20"/>
                  </a:cubicBezTo>
                  <a:cubicBezTo>
                    <a:pt x="12" y="21"/>
                    <a:pt x="12" y="22"/>
                    <a:pt x="11" y="24"/>
                  </a:cubicBezTo>
                  <a:cubicBezTo>
                    <a:pt x="10" y="27"/>
                    <a:pt x="7" y="30"/>
                    <a:pt x="5" y="33"/>
                  </a:cubicBezTo>
                  <a:cubicBezTo>
                    <a:pt x="3" y="35"/>
                    <a:pt x="3" y="35"/>
                    <a:pt x="3" y="35"/>
                  </a:cubicBezTo>
                  <a:cubicBezTo>
                    <a:pt x="0" y="40"/>
                    <a:pt x="1" y="44"/>
                    <a:pt x="1" y="49"/>
                  </a:cubicBezTo>
                  <a:cubicBezTo>
                    <a:pt x="1" y="50"/>
                    <a:pt x="1" y="51"/>
                    <a:pt x="1" y="52"/>
                  </a:cubicBezTo>
                  <a:cubicBezTo>
                    <a:pt x="1" y="52"/>
                    <a:pt x="1" y="53"/>
                    <a:pt x="1" y="54"/>
                  </a:cubicBezTo>
                  <a:cubicBezTo>
                    <a:pt x="0" y="58"/>
                    <a:pt x="0" y="60"/>
                    <a:pt x="1" y="61"/>
                  </a:cubicBezTo>
                  <a:cubicBezTo>
                    <a:pt x="2" y="62"/>
                    <a:pt x="4" y="62"/>
                    <a:pt x="6" y="62"/>
                  </a:cubicBezTo>
                  <a:cubicBezTo>
                    <a:pt x="6" y="63"/>
                    <a:pt x="7" y="63"/>
                    <a:pt x="8" y="63"/>
                  </a:cubicBezTo>
                  <a:cubicBezTo>
                    <a:pt x="9" y="63"/>
                    <a:pt x="9" y="63"/>
                    <a:pt x="9" y="63"/>
                  </a:cubicBezTo>
                  <a:cubicBezTo>
                    <a:pt x="10" y="62"/>
                    <a:pt x="10" y="62"/>
                    <a:pt x="10" y="62"/>
                  </a:cubicBezTo>
                  <a:cubicBezTo>
                    <a:pt x="12" y="60"/>
                    <a:pt x="15" y="59"/>
                    <a:pt x="18" y="59"/>
                  </a:cubicBezTo>
                  <a:cubicBezTo>
                    <a:pt x="19" y="59"/>
                    <a:pt x="21" y="59"/>
                    <a:pt x="23" y="58"/>
                  </a:cubicBezTo>
                  <a:cubicBezTo>
                    <a:pt x="24" y="58"/>
                    <a:pt x="24" y="58"/>
                    <a:pt x="25" y="57"/>
                  </a:cubicBezTo>
                  <a:cubicBezTo>
                    <a:pt x="26" y="57"/>
                    <a:pt x="27" y="56"/>
                    <a:pt x="28" y="56"/>
                  </a:cubicBezTo>
                  <a:cubicBezTo>
                    <a:pt x="29" y="56"/>
                    <a:pt x="29" y="56"/>
                    <a:pt x="30" y="57"/>
                  </a:cubicBezTo>
                  <a:cubicBezTo>
                    <a:pt x="31" y="57"/>
                    <a:pt x="32" y="58"/>
                    <a:pt x="32" y="59"/>
                  </a:cubicBezTo>
                  <a:cubicBezTo>
                    <a:pt x="34" y="58"/>
                    <a:pt x="34" y="58"/>
                    <a:pt x="34" y="58"/>
                  </a:cubicBezTo>
                  <a:cubicBezTo>
                    <a:pt x="33" y="59"/>
                    <a:pt x="33" y="59"/>
                    <a:pt x="33" y="59"/>
                  </a:cubicBezTo>
                  <a:cubicBezTo>
                    <a:pt x="33" y="60"/>
                    <a:pt x="33" y="60"/>
                    <a:pt x="33" y="60"/>
                  </a:cubicBezTo>
                  <a:cubicBezTo>
                    <a:pt x="34" y="60"/>
                    <a:pt x="34" y="60"/>
                    <a:pt x="34" y="60"/>
                  </a:cubicBezTo>
                  <a:cubicBezTo>
                    <a:pt x="34" y="60"/>
                    <a:pt x="34" y="60"/>
                    <a:pt x="34" y="60"/>
                  </a:cubicBezTo>
                  <a:cubicBezTo>
                    <a:pt x="36" y="60"/>
                    <a:pt x="36" y="60"/>
                    <a:pt x="36" y="60"/>
                  </a:cubicBezTo>
                  <a:cubicBezTo>
                    <a:pt x="40" y="54"/>
                    <a:pt x="40" y="54"/>
                    <a:pt x="40" y="54"/>
                  </a:cubicBezTo>
                  <a:cubicBezTo>
                    <a:pt x="42" y="51"/>
                    <a:pt x="44" y="48"/>
                    <a:pt x="46" y="45"/>
                  </a:cubicBezTo>
                  <a:cubicBezTo>
                    <a:pt x="47" y="43"/>
                    <a:pt x="47" y="43"/>
                    <a:pt x="47" y="43"/>
                  </a:cubicBezTo>
                  <a:cubicBezTo>
                    <a:pt x="46" y="42"/>
                    <a:pt x="46" y="42"/>
                    <a:pt x="46" y="42"/>
                  </a:cubicBezTo>
                  <a:cubicBezTo>
                    <a:pt x="44" y="40"/>
                    <a:pt x="42" y="38"/>
                    <a:pt x="37" y="37"/>
                  </a:cubicBezTo>
                  <a:cubicBezTo>
                    <a:pt x="36" y="37"/>
                    <a:pt x="36" y="37"/>
                    <a:pt x="36" y="37"/>
                  </a:cubicBezTo>
                  <a:cubicBezTo>
                    <a:pt x="36" y="37"/>
                    <a:pt x="35" y="37"/>
                    <a:pt x="34" y="37"/>
                  </a:cubicBezTo>
                  <a:cubicBezTo>
                    <a:pt x="34" y="37"/>
                    <a:pt x="33" y="37"/>
                    <a:pt x="33" y="37"/>
                  </a:cubicBezTo>
                  <a:cubicBezTo>
                    <a:pt x="33" y="37"/>
                    <a:pt x="34" y="37"/>
                    <a:pt x="34" y="37"/>
                  </a:cubicBezTo>
                  <a:cubicBezTo>
                    <a:pt x="35" y="36"/>
                    <a:pt x="35" y="36"/>
                    <a:pt x="36" y="36"/>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7" name="Freeform 51"/>
            <p:cNvSpPr>
              <a:spLocks/>
            </p:cNvSpPr>
            <p:nvPr/>
          </p:nvSpPr>
          <p:spPr bwMode="auto">
            <a:xfrm>
              <a:off x="3138356" y="3611705"/>
              <a:ext cx="530111" cy="560933"/>
            </a:xfrm>
            <a:custGeom>
              <a:avLst/>
              <a:gdLst>
                <a:gd name="T0" fmla="*/ 260 w 262"/>
                <a:gd name="T1" fmla="*/ 142 h 301"/>
                <a:gd name="T2" fmla="*/ 259 w 262"/>
                <a:gd name="T3" fmla="*/ 137 h 301"/>
                <a:gd name="T4" fmla="*/ 237 w 262"/>
                <a:gd name="T5" fmla="*/ 129 h 301"/>
                <a:gd name="T6" fmla="*/ 231 w 262"/>
                <a:gd name="T7" fmla="*/ 128 h 301"/>
                <a:gd name="T8" fmla="*/ 225 w 262"/>
                <a:gd name="T9" fmla="*/ 118 h 301"/>
                <a:gd name="T10" fmla="*/ 221 w 262"/>
                <a:gd name="T11" fmla="*/ 104 h 301"/>
                <a:gd name="T12" fmla="*/ 220 w 262"/>
                <a:gd name="T13" fmla="*/ 92 h 301"/>
                <a:gd name="T14" fmla="*/ 210 w 262"/>
                <a:gd name="T15" fmla="*/ 89 h 301"/>
                <a:gd name="T16" fmla="*/ 200 w 262"/>
                <a:gd name="T17" fmla="*/ 76 h 301"/>
                <a:gd name="T18" fmla="*/ 191 w 262"/>
                <a:gd name="T19" fmla="*/ 70 h 301"/>
                <a:gd name="T20" fmla="*/ 183 w 262"/>
                <a:gd name="T21" fmla="*/ 62 h 301"/>
                <a:gd name="T22" fmla="*/ 174 w 262"/>
                <a:gd name="T23" fmla="*/ 48 h 301"/>
                <a:gd name="T24" fmla="*/ 171 w 262"/>
                <a:gd name="T25" fmla="*/ 37 h 301"/>
                <a:gd name="T26" fmla="*/ 154 w 262"/>
                <a:gd name="T27" fmla="*/ 10 h 301"/>
                <a:gd name="T28" fmla="*/ 153 w 262"/>
                <a:gd name="T29" fmla="*/ 0 h 301"/>
                <a:gd name="T30" fmla="*/ 141 w 262"/>
                <a:gd name="T31" fmla="*/ 5 h 301"/>
                <a:gd name="T32" fmla="*/ 131 w 262"/>
                <a:gd name="T33" fmla="*/ 10 h 301"/>
                <a:gd name="T34" fmla="*/ 120 w 262"/>
                <a:gd name="T35" fmla="*/ 13 h 301"/>
                <a:gd name="T36" fmla="*/ 98 w 262"/>
                <a:gd name="T37" fmla="*/ 7 h 301"/>
                <a:gd name="T38" fmla="*/ 29 w 262"/>
                <a:gd name="T39" fmla="*/ 140 h 301"/>
                <a:gd name="T40" fmla="*/ 1 w 262"/>
                <a:gd name="T41" fmla="*/ 234 h 301"/>
                <a:gd name="T42" fmla="*/ 22 w 262"/>
                <a:gd name="T43" fmla="*/ 269 h 301"/>
                <a:gd name="T44" fmla="*/ 17 w 262"/>
                <a:gd name="T45" fmla="*/ 299 h 301"/>
                <a:gd name="T46" fmla="*/ 21 w 262"/>
                <a:gd name="T47" fmla="*/ 300 h 301"/>
                <a:gd name="T48" fmla="*/ 32 w 262"/>
                <a:gd name="T49" fmla="*/ 301 h 301"/>
                <a:gd name="T50" fmla="*/ 39 w 262"/>
                <a:gd name="T51" fmla="*/ 301 h 301"/>
                <a:gd name="T52" fmla="*/ 46 w 262"/>
                <a:gd name="T53" fmla="*/ 301 h 301"/>
                <a:gd name="T54" fmla="*/ 52 w 262"/>
                <a:gd name="T55" fmla="*/ 296 h 301"/>
                <a:gd name="T56" fmla="*/ 59 w 262"/>
                <a:gd name="T57" fmla="*/ 291 h 301"/>
                <a:gd name="T58" fmla="*/ 65 w 262"/>
                <a:gd name="T59" fmla="*/ 285 h 301"/>
                <a:gd name="T60" fmla="*/ 75 w 262"/>
                <a:gd name="T61" fmla="*/ 274 h 301"/>
                <a:gd name="T62" fmla="*/ 80 w 262"/>
                <a:gd name="T63" fmla="*/ 259 h 301"/>
                <a:gd name="T64" fmla="*/ 100 w 262"/>
                <a:gd name="T65" fmla="*/ 252 h 301"/>
                <a:gd name="T66" fmla="*/ 115 w 262"/>
                <a:gd name="T67" fmla="*/ 261 h 301"/>
                <a:gd name="T68" fmla="*/ 122 w 262"/>
                <a:gd name="T69" fmla="*/ 263 h 301"/>
                <a:gd name="T70" fmla="*/ 135 w 262"/>
                <a:gd name="T71" fmla="*/ 267 h 301"/>
                <a:gd name="T72" fmla="*/ 145 w 262"/>
                <a:gd name="T73" fmla="*/ 264 h 301"/>
                <a:gd name="T74" fmla="*/ 152 w 262"/>
                <a:gd name="T75" fmla="*/ 265 h 301"/>
                <a:gd name="T76" fmla="*/ 161 w 262"/>
                <a:gd name="T77" fmla="*/ 252 h 301"/>
                <a:gd name="T78" fmla="*/ 168 w 262"/>
                <a:gd name="T79" fmla="*/ 233 h 301"/>
                <a:gd name="T80" fmla="*/ 183 w 262"/>
                <a:gd name="T81" fmla="*/ 226 h 301"/>
                <a:gd name="T82" fmla="*/ 195 w 262"/>
                <a:gd name="T83" fmla="*/ 213 h 301"/>
                <a:gd name="T84" fmla="*/ 209 w 262"/>
                <a:gd name="T85" fmla="*/ 189 h 301"/>
                <a:gd name="T86" fmla="*/ 225 w 262"/>
                <a:gd name="T87" fmla="*/ 176 h 301"/>
                <a:gd name="T88" fmla="*/ 233 w 262"/>
                <a:gd name="T89" fmla="*/ 166 h 301"/>
                <a:gd name="T90" fmla="*/ 243 w 262"/>
                <a:gd name="T91" fmla="*/ 161 h 301"/>
                <a:gd name="T92" fmla="*/ 251 w 262"/>
                <a:gd name="T93" fmla="*/ 158 h 301"/>
                <a:gd name="T94" fmla="*/ 256 w 262"/>
                <a:gd name="T95" fmla="*/ 153 h 301"/>
                <a:gd name="T96" fmla="*/ 260 w 262"/>
                <a:gd name="T97" fmla="*/ 148 h 301"/>
                <a:gd name="T98" fmla="*/ 261 w 262"/>
                <a:gd name="T99" fmla="*/ 14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2" h="301">
                  <a:moveTo>
                    <a:pt x="261" y="143"/>
                  </a:moveTo>
                  <a:cubicBezTo>
                    <a:pt x="261" y="143"/>
                    <a:pt x="261" y="143"/>
                    <a:pt x="261" y="143"/>
                  </a:cubicBezTo>
                  <a:cubicBezTo>
                    <a:pt x="260" y="142"/>
                    <a:pt x="260" y="142"/>
                    <a:pt x="260" y="142"/>
                  </a:cubicBezTo>
                  <a:cubicBezTo>
                    <a:pt x="259" y="142"/>
                    <a:pt x="259" y="141"/>
                    <a:pt x="259" y="140"/>
                  </a:cubicBezTo>
                  <a:cubicBezTo>
                    <a:pt x="259" y="140"/>
                    <a:pt x="259" y="140"/>
                    <a:pt x="259" y="139"/>
                  </a:cubicBezTo>
                  <a:cubicBezTo>
                    <a:pt x="259" y="138"/>
                    <a:pt x="259" y="138"/>
                    <a:pt x="259" y="137"/>
                  </a:cubicBezTo>
                  <a:cubicBezTo>
                    <a:pt x="258" y="134"/>
                    <a:pt x="254" y="133"/>
                    <a:pt x="252" y="132"/>
                  </a:cubicBezTo>
                  <a:cubicBezTo>
                    <a:pt x="251" y="131"/>
                    <a:pt x="250" y="131"/>
                    <a:pt x="250" y="131"/>
                  </a:cubicBezTo>
                  <a:cubicBezTo>
                    <a:pt x="246" y="129"/>
                    <a:pt x="242" y="129"/>
                    <a:pt x="237" y="129"/>
                  </a:cubicBezTo>
                  <a:cubicBezTo>
                    <a:pt x="237" y="129"/>
                    <a:pt x="236" y="129"/>
                    <a:pt x="236" y="129"/>
                  </a:cubicBezTo>
                  <a:cubicBezTo>
                    <a:pt x="235" y="129"/>
                    <a:pt x="235" y="129"/>
                    <a:pt x="234" y="129"/>
                  </a:cubicBezTo>
                  <a:cubicBezTo>
                    <a:pt x="233" y="129"/>
                    <a:pt x="232" y="129"/>
                    <a:pt x="231" y="128"/>
                  </a:cubicBezTo>
                  <a:cubicBezTo>
                    <a:pt x="230" y="128"/>
                    <a:pt x="230" y="126"/>
                    <a:pt x="230" y="125"/>
                  </a:cubicBezTo>
                  <a:cubicBezTo>
                    <a:pt x="229" y="124"/>
                    <a:pt x="229" y="124"/>
                    <a:pt x="229" y="123"/>
                  </a:cubicBezTo>
                  <a:cubicBezTo>
                    <a:pt x="228" y="122"/>
                    <a:pt x="227" y="120"/>
                    <a:pt x="225" y="118"/>
                  </a:cubicBezTo>
                  <a:cubicBezTo>
                    <a:pt x="225" y="117"/>
                    <a:pt x="224" y="117"/>
                    <a:pt x="223" y="116"/>
                  </a:cubicBezTo>
                  <a:cubicBezTo>
                    <a:pt x="222" y="115"/>
                    <a:pt x="221" y="114"/>
                    <a:pt x="221" y="111"/>
                  </a:cubicBezTo>
                  <a:cubicBezTo>
                    <a:pt x="220" y="109"/>
                    <a:pt x="221" y="107"/>
                    <a:pt x="221" y="104"/>
                  </a:cubicBezTo>
                  <a:cubicBezTo>
                    <a:pt x="221" y="103"/>
                    <a:pt x="221" y="102"/>
                    <a:pt x="222" y="101"/>
                  </a:cubicBezTo>
                  <a:cubicBezTo>
                    <a:pt x="222" y="101"/>
                    <a:pt x="222" y="100"/>
                    <a:pt x="222" y="99"/>
                  </a:cubicBezTo>
                  <a:cubicBezTo>
                    <a:pt x="222" y="96"/>
                    <a:pt x="223" y="93"/>
                    <a:pt x="220" y="92"/>
                  </a:cubicBezTo>
                  <a:cubicBezTo>
                    <a:pt x="219" y="91"/>
                    <a:pt x="219" y="91"/>
                    <a:pt x="219" y="91"/>
                  </a:cubicBezTo>
                  <a:cubicBezTo>
                    <a:pt x="210" y="92"/>
                    <a:pt x="210" y="92"/>
                    <a:pt x="210" y="92"/>
                  </a:cubicBezTo>
                  <a:cubicBezTo>
                    <a:pt x="210" y="91"/>
                    <a:pt x="210" y="90"/>
                    <a:pt x="210" y="89"/>
                  </a:cubicBezTo>
                  <a:cubicBezTo>
                    <a:pt x="211" y="85"/>
                    <a:pt x="211" y="80"/>
                    <a:pt x="206" y="77"/>
                  </a:cubicBezTo>
                  <a:cubicBezTo>
                    <a:pt x="205" y="77"/>
                    <a:pt x="204" y="76"/>
                    <a:pt x="203" y="76"/>
                  </a:cubicBezTo>
                  <a:cubicBezTo>
                    <a:pt x="202" y="76"/>
                    <a:pt x="201" y="76"/>
                    <a:pt x="200" y="76"/>
                  </a:cubicBezTo>
                  <a:cubicBezTo>
                    <a:pt x="199" y="75"/>
                    <a:pt x="199" y="75"/>
                    <a:pt x="199" y="75"/>
                  </a:cubicBezTo>
                  <a:cubicBezTo>
                    <a:pt x="198" y="74"/>
                    <a:pt x="197" y="73"/>
                    <a:pt x="195" y="73"/>
                  </a:cubicBezTo>
                  <a:cubicBezTo>
                    <a:pt x="193" y="73"/>
                    <a:pt x="192" y="71"/>
                    <a:pt x="191" y="70"/>
                  </a:cubicBezTo>
                  <a:cubicBezTo>
                    <a:pt x="190" y="70"/>
                    <a:pt x="190" y="70"/>
                    <a:pt x="190" y="69"/>
                  </a:cubicBezTo>
                  <a:cubicBezTo>
                    <a:pt x="188" y="68"/>
                    <a:pt x="186" y="67"/>
                    <a:pt x="185" y="65"/>
                  </a:cubicBezTo>
                  <a:cubicBezTo>
                    <a:pt x="184" y="64"/>
                    <a:pt x="184" y="63"/>
                    <a:pt x="183" y="62"/>
                  </a:cubicBezTo>
                  <a:cubicBezTo>
                    <a:pt x="183" y="61"/>
                    <a:pt x="182" y="61"/>
                    <a:pt x="182" y="60"/>
                  </a:cubicBezTo>
                  <a:cubicBezTo>
                    <a:pt x="181" y="59"/>
                    <a:pt x="181" y="59"/>
                    <a:pt x="181" y="59"/>
                  </a:cubicBezTo>
                  <a:cubicBezTo>
                    <a:pt x="178" y="56"/>
                    <a:pt x="176" y="52"/>
                    <a:pt x="174" y="48"/>
                  </a:cubicBezTo>
                  <a:cubicBezTo>
                    <a:pt x="174" y="47"/>
                    <a:pt x="174" y="45"/>
                    <a:pt x="174" y="44"/>
                  </a:cubicBezTo>
                  <a:cubicBezTo>
                    <a:pt x="174" y="43"/>
                    <a:pt x="174" y="41"/>
                    <a:pt x="173" y="40"/>
                  </a:cubicBezTo>
                  <a:cubicBezTo>
                    <a:pt x="173" y="39"/>
                    <a:pt x="172" y="38"/>
                    <a:pt x="171" y="37"/>
                  </a:cubicBezTo>
                  <a:cubicBezTo>
                    <a:pt x="171" y="36"/>
                    <a:pt x="170" y="36"/>
                    <a:pt x="170" y="35"/>
                  </a:cubicBezTo>
                  <a:cubicBezTo>
                    <a:pt x="167" y="29"/>
                    <a:pt x="164" y="25"/>
                    <a:pt x="162" y="21"/>
                  </a:cubicBezTo>
                  <a:cubicBezTo>
                    <a:pt x="159" y="17"/>
                    <a:pt x="156" y="14"/>
                    <a:pt x="154" y="10"/>
                  </a:cubicBezTo>
                  <a:cubicBezTo>
                    <a:pt x="154" y="9"/>
                    <a:pt x="154" y="7"/>
                    <a:pt x="154" y="6"/>
                  </a:cubicBezTo>
                  <a:cubicBezTo>
                    <a:pt x="154" y="5"/>
                    <a:pt x="154" y="5"/>
                    <a:pt x="154" y="4"/>
                  </a:cubicBezTo>
                  <a:cubicBezTo>
                    <a:pt x="153" y="0"/>
                    <a:pt x="153" y="0"/>
                    <a:pt x="153" y="0"/>
                  </a:cubicBezTo>
                  <a:cubicBezTo>
                    <a:pt x="150" y="3"/>
                    <a:pt x="150" y="3"/>
                    <a:pt x="150" y="3"/>
                  </a:cubicBezTo>
                  <a:cubicBezTo>
                    <a:pt x="149" y="4"/>
                    <a:pt x="147" y="4"/>
                    <a:pt x="145" y="4"/>
                  </a:cubicBezTo>
                  <a:cubicBezTo>
                    <a:pt x="143" y="4"/>
                    <a:pt x="142" y="4"/>
                    <a:pt x="141" y="5"/>
                  </a:cubicBezTo>
                  <a:cubicBezTo>
                    <a:pt x="138" y="6"/>
                    <a:pt x="135" y="8"/>
                    <a:pt x="135" y="11"/>
                  </a:cubicBezTo>
                  <a:cubicBezTo>
                    <a:pt x="134" y="11"/>
                    <a:pt x="134" y="11"/>
                    <a:pt x="134" y="11"/>
                  </a:cubicBezTo>
                  <a:cubicBezTo>
                    <a:pt x="133" y="11"/>
                    <a:pt x="132" y="10"/>
                    <a:pt x="131" y="10"/>
                  </a:cubicBezTo>
                  <a:cubicBezTo>
                    <a:pt x="130" y="9"/>
                    <a:pt x="130" y="8"/>
                    <a:pt x="128" y="8"/>
                  </a:cubicBezTo>
                  <a:cubicBezTo>
                    <a:pt x="128" y="8"/>
                    <a:pt x="127" y="8"/>
                    <a:pt x="127" y="9"/>
                  </a:cubicBezTo>
                  <a:cubicBezTo>
                    <a:pt x="124" y="9"/>
                    <a:pt x="122" y="11"/>
                    <a:pt x="120" y="13"/>
                  </a:cubicBezTo>
                  <a:cubicBezTo>
                    <a:pt x="119" y="14"/>
                    <a:pt x="119" y="14"/>
                    <a:pt x="118" y="15"/>
                  </a:cubicBezTo>
                  <a:cubicBezTo>
                    <a:pt x="114" y="18"/>
                    <a:pt x="111" y="21"/>
                    <a:pt x="107" y="24"/>
                  </a:cubicBezTo>
                  <a:cubicBezTo>
                    <a:pt x="98" y="7"/>
                    <a:pt x="98" y="7"/>
                    <a:pt x="98" y="7"/>
                  </a:cubicBezTo>
                  <a:cubicBezTo>
                    <a:pt x="53" y="17"/>
                    <a:pt x="53" y="17"/>
                    <a:pt x="53" y="17"/>
                  </a:cubicBezTo>
                  <a:cubicBezTo>
                    <a:pt x="29" y="19"/>
                    <a:pt x="29" y="19"/>
                    <a:pt x="29" y="19"/>
                  </a:cubicBezTo>
                  <a:cubicBezTo>
                    <a:pt x="29" y="140"/>
                    <a:pt x="29" y="140"/>
                    <a:pt x="29" y="140"/>
                  </a:cubicBezTo>
                  <a:cubicBezTo>
                    <a:pt x="2" y="140"/>
                    <a:pt x="2" y="140"/>
                    <a:pt x="2" y="140"/>
                  </a:cubicBezTo>
                  <a:cubicBezTo>
                    <a:pt x="0" y="233"/>
                    <a:pt x="0" y="233"/>
                    <a:pt x="0" y="233"/>
                  </a:cubicBezTo>
                  <a:cubicBezTo>
                    <a:pt x="1" y="234"/>
                    <a:pt x="1" y="234"/>
                    <a:pt x="1" y="234"/>
                  </a:cubicBezTo>
                  <a:cubicBezTo>
                    <a:pt x="10" y="236"/>
                    <a:pt x="15" y="246"/>
                    <a:pt x="18" y="255"/>
                  </a:cubicBezTo>
                  <a:cubicBezTo>
                    <a:pt x="19" y="258"/>
                    <a:pt x="20" y="262"/>
                    <a:pt x="21" y="265"/>
                  </a:cubicBezTo>
                  <a:cubicBezTo>
                    <a:pt x="22" y="269"/>
                    <a:pt x="22" y="269"/>
                    <a:pt x="22" y="269"/>
                  </a:cubicBezTo>
                  <a:cubicBezTo>
                    <a:pt x="24" y="274"/>
                    <a:pt x="25" y="278"/>
                    <a:pt x="21" y="283"/>
                  </a:cubicBezTo>
                  <a:cubicBezTo>
                    <a:pt x="17" y="287"/>
                    <a:pt x="17" y="292"/>
                    <a:pt x="17" y="297"/>
                  </a:cubicBezTo>
                  <a:cubicBezTo>
                    <a:pt x="17" y="297"/>
                    <a:pt x="17" y="298"/>
                    <a:pt x="17" y="299"/>
                  </a:cubicBezTo>
                  <a:cubicBezTo>
                    <a:pt x="17" y="301"/>
                    <a:pt x="17" y="301"/>
                    <a:pt x="17" y="301"/>
                  </a:cubicBezTo>
                  <a:cubicBezTo>
                    <a:pt x="20" y="301"/>
                    <a:pt x="20" y="301"/>
                    <a:pt x="20" y="301"/>
                  </a:cubicBezTo>
                  <a:cubicBezTo>
                    <a:pt x="20" y="301"/>
                    <a:pt x="21" y="301"/>
                    <a:pt x="21" y="300"/>
                  </a:cubicBezTo>
                  <a:cubicBezTo>
                    <a:pt x="23" y="300"/>
                    <a:pt x="24" y="299"/>
                    <a:pt x="25" y="299"/>
                  </a:cubicBezTo>
                  <a:cubicBezTo>
                    <a:pt x="27" y="299"/>
                    <a:pt x="28" y="300"/>
                    <a:pt x="29" y="300"/>
                  </a:cubicBezTo>
                  <a:cubicBezTo>
                    <a:pt x="30" y="301"/>
                    <a:pt x="31" y="301"/>
                    <a:pt x="32" y="301"/>
                  </a:cubicBezTo>
                  <a:cubicBezTo>
                    <a:pt x="33" y="301"/>
                    <a:pt x="33" y="301"/>
                    <a:pt x="34" y="301"/>
                  </a:cubicBezTo>
                  <a:cubicBezTo>
                    <a:pt x="34" y="301"/>
                    <a:pt x="35" y="301"/>
                    <a:pt x="36" y="301"/>
                  </a:cubicBezTo>
                  <a:cubicBezTo>
                    <a:pt x="37" y="301"/>
                    <a:pt x="38" y="301"/>
                    <a:pt x="39" y="301"/>
                  </a:cubicBezTo>
                  <a:cubicBezTo>
                    <a:pt x="40" y="301"/>
                    <a:pt x="41" y="301"/>
                    <a:pt x="42" y="301"/>
                  </a:cubicBezTo>
                  <a:cubicBezTo>
                    <a:pt x="43" y="301"/>
                    <a:pt x="43" y="301"/>
                    <a:pt x="44" y="301"/>
                  </a:cubicBezTo>
                  <a:cubicBezTo>
                    <a:pt x="45" y="301"/>
                    <a:pt x="45" y="301"/>
                    <a:pt x="46" y="301"/>
                  </a:cubicBezTo>
                  <a:cubicBezTo>
                    <a:pt x="47" y="301"/>
                    <a:pt x="48" y="300"/>
                    <a:pt x="48" y="299"/>
                  </a:cubicBezTo>
                  <a:cubicBezTo>
                    <a:pt x="48" y="298"/>
                    <a:pt x="48" y="297"/>
                    <a:pt x="49" y="297"/>
                  </a:cubicBezTo>
                  <a:cubicBezTo>
                    <a:pt x="49" y="296"/>
                    <a:pt x="50" y="296"/>
                    <a:pt x="52" y="296"/>
                  </a:cubicBezTo>
                  <a:cubicBezTo>
                    <a:pt x="53" y="296"/>
                    <a:pt x="53" y="296"/>
                    <a:pt x="53" y="296"/>
                  </a:cubicBezTo>
                  <a:cubicBezTo>
                    <a:pt x="53" y="296"/>
                    <a:pt x="54" y="296"/>
                    <a:pt x="55" y="295"/>
                  </a:cubicBezTo>
                  <a:cubicBezTo>
                    <a:pt x="57" y="295"/>
                    <a:pt x="58" y="293"/>
                    <a:pt x="59" y="291"/>
                  </a:cubicBezTo>
                  <a:cubicBezTo>
                    <a:pt x="59" y="291"/>
                    <a:pt x="59" y="291"/>
                    <a:pt x="59" y="290"/>
                  </a:cubicBezTo>
                  <a:cubicBezTo>
                    <a:pt x="60" y="288"/>
                    <a:pt x="60" y="287"/>
                    <a:pt x="62" y="286"/>
                  </a:cubicBezTo>
                  <a:cubicBezTo>
                    <a:pt x="63" y="285"/>
                    <a:pt x="64" y="285"/>
                    <a:pt x="65" y="285"/>
                  </a:cubicBezTo>
                  <a:cubicBezTo>
                    <a:pt x="66" y="284"/>
                    <a:pt x="67" y="284"/>
                    <a:pt x="69" y="282"/>
                  </a:cubicBezTo>
                  <a:cubicBezTo>
                    <a:pt x="70" y="281"/>
                    <a:pt x="71" y="279"/>
                    <a:pt x="72" y="277"/>
                  </a:cubicBezTo>
                  <a:cubicBezTo>
                    <a:pt x="73" y="276"/>
                    <a:pt x="74" y="275"/>
                    <a:pt x="75" y="274"/>
                  </a:cubicBezTo>
                  <a:cubicBezTo>
                    <a:pt x="76" y="272"/>
                    <a:pt x="77" y="271"/>
                    <a:pt x="78" y="269"/>
                  </a:cubicBezTo>
                  <a:cubicBezTo>
                    <a:pt x="79" y="266"/>
                    <a:pt x="80" y="263"/>
                    <a:pt x="80" y="260"/>
                  </a:cubicBezTo>
                  <a:cubicBezTo>
                    <a:pt x="80" y="259"/>
                    <a:pt x="80" y="259"/>
                    <a:pt x="80" y="259"/>
                  </a:cubicBezTo>
                  <a:cubicBezTo>
                    <a:pt x="81" y="253"/>
                    <a:pt x="84" y="249"/>
                    <a:pt x="88" y="249"/>
                  </a:cubicBezTo>
                  <a:cubicBezTo>
                    <a:pt x="89" y="248"/>
                    <a:pt x="91" y="248"/>
                    <a:pt x="92" y="248"/>
                  </a:cubicBezTo>
                  <a:cubicBezTo>
                    <a:pt x="95" y="248"/>
                    <a:pt x="98" y="249"/>
                    <a:pt x="100" y="252"/>
                  </a:cubicBezTo>
                  <a:cubicBezTo>
                    <a:pt x="103" y="255"/>
                    <a:pt x="107" y="259"/>
                    <a:pt x="111" y="260"/>
                  </a:cubicBezTo>
                  <a:cubicBezTo>
                    <a:pt x="112" y="261"/>
                    <a:pt x="112" y="261"/>
                    <a:pt x="113" y="261"/>
                  </a:cubicBezTo>
                  <a:cubicBezTo>
                    <a:pt x="114" y="261"/>
                    <a:pt x="114" y="261"/>
                    <a:pt x="115" y="261"/>
                  </a:cubicBezTo>
                  <a:cubicBezTo>
                    <a:pt x="116" y="261"/>
                    <a:pt x="117" y="260"/>
                    <a:pt x="118" y="260"/>
                  </a:cubicBezTo>
                  <a:cubicBezTo>
                    <a:pt x="118" y="260"/>
                    <a:pt x="118" y="260"/>
                    <a:pt x="118" y="260"/>
                  </a:cubicBezTo>
                  <a:cubicBezTo>
                    <a:pt x="120" y="260"/>
                    <a:pt x="121" y="261"/>
                    <a:pt x="122" y="263"/>
                  </a:cubicBezTo>
                  <a:cubicBezTo>
                    <a:pt x="125" y="266"/>
                    <a:pt x="129" y="266"/>
                    <a:pt x="133" y="267"/>
                  </a:cubicBezTo>
                  <a:cubicBezTo>
                    <a:pt x="134" y="267"/>
                    <a:pt x="134" y="267"/>
                    <a:pt x="134" y="267"/>
                  </a:cubicBezTo>
                  <a:cubicBezTo>
                    <a:pt x="135" y="267"/>
                    <a:pt x="135" y="267"/>
                    <a:pt x="135" y="267"/>
                  </a:cubicBezTo>
                  <a:cubicBezTo>
                    <a:pt x="137" y="267"/>
                    <a:pt x="138" y="266"/>
                    <a:pt x="140" y="266"/>
                  </a:cubicBezTo>
                  <a:cubicBezTo>
                    <a:pt x="141" y="265"/>
                    <a:pt x="142" y="264"/>
                    <a:pt x="143" y="264"/>
                  </a:cubicBezTo>
                  <a:cubicBezTo>
                    <a:pt x="144" y="264"/>
                    <a:pt x="145" y="264"/>
                    <a:pt x="145" y="264"/>
                  </a:cubicBezTo>
                  <a:cubicBezTo>
                    <a:pt x="146" y="265"/>
                    <a:pt x="146" y="265"/>
                    <a:pt x="147" y="265"/>
                  </a:cubicBezTo>
                  <a:cubicBezTo>
                    <a:pt x="148" y="265"/>
                    <a:pt x="149" y="266"/>
                    <a:pt x="150" y="266"/>
                  </a:cubicBezTo>
                  <a:cubicBezTo>
                    <a:pt x="151" y="266"/>
                    <a:pt x="151" y="266"/>
                    <a:pt x="152" y="265"/>
                  </a:cubicBezTo>
                  <a:cubicBezTo>
                    <a:pt x="154" y="264"/>
                    <a:pt x="156" y="262"/>
                    <a:pt x="157" y="260"/>
                  </a:cubicBezTo>
                  <a:cubicBezTo>
                    <a:pt x="158" y="260"/>
                    <a:pt x="158" y="260"/>
                    <a:pt x="158" y="260"/>
                  </a:cubicBezTo>
                  <a:cubicBezTo>
                    <a:pt x="160" y="257"/>
                    <a:pt x="160" y="254"/>
                    <a:pt x="161" y="252"/>
                  </a:cubicBezTo>
                  <a:cubicBezTo>
                    <a:pt x="162" y="250"/>
                    <a:pt x="162" y="248"/>
                    <a:pt x="163" y="246"/>
                  </a:cubicBezTo>
                  <a:cubicBezTo>
                    <a:pt x="164" y="244"/>
                    <a:pt x="165" y="242"/>
                    <a:pt x="165" y="239"/>
                  </a:cubicBezTo>
                  <a:cubicBezTo>
                    <a:pt x="166" y="237"/>
                    <a:pt x="167" y="235"/>
                    <a:pt x="168" y="233"/>
                  </a:cubicBezTo>
                  <a:cubicBezTo>
                    <a:pt x="169" y="230"/>
                    <a:pt x="172" y="229"/>
                    <a:pt x="175" y="228"/>
                  </a:cubicBezTo>
                  <a:cubicBezTo>
                    <a:pt x="176" y="228"/>
                    <a:pt x="177" y="228"/>
                    <a:pt x="178" y="228"/>
                  </a:cubicBezTo>
                  <a:cubicBezTo>
                    <a:pt x="179" y="228"/>
                    <a:pt x="181" y="228"/>
                    <a:pt x="183" y="226"/>
                  </a:cubicBezTo>
                  <a:cubicBezTo>
                    <a:pt x="185" y="224"/>
                    <a:pt x="188" y="222"/>
                    <a:pt x="191" y="220"/>
                  </a:cubicBezTo>
                  <a:cubicBezTo>
                    <a:pt x="192" y="219"/>
                    <a:pt x="192" y="219"/>
                    <a:pt x="192" y="219"/>
                  </a:cubicBezTo>
                  <a:cubicBezTo>
                    <a:pt x="195" y="217"/>
                    <a:pt x="195" y="216"/>
                    <a:pt x="195" y="213"/>
                  </a:cubicBezTo>
                  <a:cubicBezTo>
                    <a:pt x="195" y="212"/>
                    <a:pt x="195" y="212"/>
                    <a:pt x="195" y="212"/>
                  </a:cubicBezTo>
                  <a:cubicBezTo>
                    <a:pt x="196" y="206"/>
                    <a:pt x="197" y="199"/>
                    <a:pt x="201" y="195"/>
                  </a:cubicBezTo>
                  <a:cubicBezTo>
                    <a:pt x="204" y="193"/>
                    <a:pt x="207" y="191"/>
                    <a:pt x="209" y="189"/>
                  </a:cubicBezTo>
                  <a:cubicBezTo>
                    <a:pt x="212" y="187"/>
                    <a:pt x="215" y="185"/>
                    <a:pt x="218" y="183"/>
                  </a:cubicBezTo>
                  <a:cubicBezTo>
                    <a:pt x="219" y="182"/>
                    <a:pt x="220" y="181"/>
                    <a:pt x="221" y="180"/>
                  </a:cubicBezTo>
                  <a:cubicBezTo>
                    <a:pt x="223" y="179"/>
                    <a:pt x="224" y="178"/>
                    <a:pt x="225" y="176"/>
                  </a:cubicBezTo>
                  <a:cubicBezTo>
                    <a:pt x="228" y="173"/>
                    <a:pt x="228" y="173"/>
                    <a:pt x="228" y="173"/>
                  </a:cubicBezTo>
                  <a:cubicBezTo>
                    <a:pt x="229" y="172"/>
                    <a:pt x="230" y="170"/>
                    <a:pt x="231" y="168"/>
                  </a:cubicBezTo>
                  <a:cubicBezTo>
                    <a:pt x="232" y="168"/>
                    <a:pt x="232" y="167"/>
                    <a:pt x="233" y="166"/>
                  </a:cubicBezTo>
                  <a:cubicBezTo>
                    <a:pt x="235" y="164"/>
                    <a:pt x="237" y="162"/>
                    <a:pt x="239" y="161"/>
                  </a:cubicBezTo>
                  <a:cubicBezTo>
                    <a:pt x="240" y="161"/>
                    <a:pt x="240" y="160"/>
                    <a:pt x="241" y="160"/>
                  </a:cubicBezTo>
                  <a:cubicBezTo>
                    <a:pt x="242" y="160"/>
                    <a:pt x="243" y="161"/>
                    <a:pt x="243" y="161"/>
                  </a:cubicBezTo>
                  <a:cubicBezTo>
                    <a:pt x="244" y="161"/>
                    <a:pt x="245" y="161"/>
                    <a:pt x="246" y="161"/>
                  </a:cubicBezTo>
                  <a:cubicBezTo>
                    <a:pt x="247" y="161"/>
                    <a:pt x="248" y="160"/>
                    <a:pt x="249" y="160"/>
                  </a:cubicBezTo>
                  <a:cubicBezTo>
                    <a:pt x="250" y="159"/>
                    <a:pt x="250" y="159"/>
                    <a:pt x="251" y="158"/>
                  </a:cubicBezTo>
                  <a:cubicBezTo>
                    <a:pt x="252" y="157"/>
                    <a:pt x="252" y="157"/>
                    <a:pt x="253" y="156"/>
                  </a:cubicBezTo>
                  <a:cubicBezTo>
                    <a:pt x="254" y="156"/>
                    <a:pt x="254" y="156"/>
                    <a:pt x="254" y="156"/>
                  </a:cubicBezTo>
                  <a:cubicBezTo>
                    <a:pt x="255" y="155"/>
                    <a:pt x="256" y="154"/>
                    <a:pt x="256" y="153"/>
                  </a:cubicBezTo>
                  <a:cubicBezTo>
                    <a:pt x="257" y="152"/>
                    <a:pt x="257" y="152"/>
                    <a:pt x="257" y="152"/>
                  </a:cubicBezTo>
                  <a:cubicBezTo>
                    <a:pt x="257" y="151"/>
                    <a:pt x="257" y="150"/>
                    <a:pt x="258" y="149"/>
                  </a:cubicBezTo>
                  <a:cubicBezTo>
                    <a:pt x="259" y="149"/>
                    <a:pt x="259" y="148"/>
                    <a:pt x="260" y="148"/>
                  </a:cubicBezTo>
                  <a:cubicBezTo>
                    <a:pt x="261" y="147"/>
                    <a:pt x="262" y="147"/>
                    <a:pt x="262" y="145"/>
                  </a:cubicBezTo>
                  <a:cubicBezTo>
                    <a:pt x="262" y="144"/>
                    <a:pt x="262" y="144"/>
                    <a:pt x="262" y="144"/>
                  </a:cubicBezTo>
                  <a:lnTo>
                    <a:pt x="261" y="143"/>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8" name="Freeform 52"/>
            <p:cNvSpPr>
              <a:spLocks/>
            </p:cNvSpPr>
            <p:nvPr/>
          </p:nvSpPr>
          <p:spPr bwMode="auto">
            <a:xfrm>
              <a:off x="2685251" y="2193962"/>
              <a:ext cx="1127182" cy="1153714"/>
            </a:xfrm>
            <a:custGeom>
              <a:avLst/>
              <a:gdLst>
                <a:gd name="T0" fmla="*/ 542 w 557"/>
                <a:gd name="T1" fmla="*/ 79 h 619"/>
                <a:gd name="T2" fmla="*/ 542 w 557"/>
                <a:gd name="T3" fmla="*/ 58 h 619"/>
                <a:gd name="T4" fmla="*/ 507 w 557"/>
                <a:gd name="T5" fmla="*/ 24 h 619"/>
                <a:gd name="T6" fmla="*/ 491 w 557"/>
                <a:gd name="T7" fmla="*/ 31 h 619"/>
                <a:gd name="T8" fmla="*/ 463 w 557"/>
                <a:gd name="T9" fmla="*/ 31 h 619"/>
                <a:gd name="T10" fmla="*/ 441 w 557"/>
                <a:gd name="T11" fmla="*/ 8 h 619"/>
                <a:gd name="T12" fmla="*/ 419 w 557"/>
                <a:gd name="T13" fmla="*/ 10 h 619"/>
                <a:gd name="T14" fmla="*/ 389 w 557"/>
                <a:gd name="T15" fmla="*/ 0 h 619"/>
                <a:gd name="T16" fmla="*/ 361 w 557"/>
                <a:gd name="T17" fmla="*/ 12 h 619"/>
                <a:gd name="T18" fmla="*/ 317 w 557"/>
                <a:gd name="T19" fmla="*/ 20 h 619"/>
                <a:gd name="T20" fmla="*/ 275 w 557"/>
                <a:gd name="T21" fmla="*/ 36 h 619"/>
                <a:gd name="T22" fmla="*/ 240 w 557"/>
                <a:gd name="T23" fmla="*/ 25 h 619"/>
                <a:gd name="T24" fmla="*/ 189 w 557"/>
                <a:gd name="T25" fmla="*/ 35 h 619"/>
                <a:gd name="T26" fmla="*/ 174 w 557"/>
                <a:gd name="T27" fmla="*/ 108 h 619"/>
                <a:gd name="T28" fmla="*/ 154 w 557"/>
                <a:gd name="T29" fmla="*/ 206 h 619"/>
                <a:gd name="T30" fmla="*/ 118 w 557"/>
                <a:gd name="T31" fmla="*/ 273 h 619"/>
                <a:gd name="T32" fmla="*/ 102 w 557"/>
                <a:gd name="T33" fmla="*/ 309 h 619"/>
                <a:gd name="T34" fmla="*/ 68 w 557"/>
                <a:gd name="T35" fmla="*/ 329 h 619"/>
                <a:gd name="T36" fmla="*/ 50 w 557"/>
                <a:gd name="T37" fmla="*/ 323 h 619"/>
                <a:gd name="T38" fmla="*/ 28 w 557"/>
                <a:gd name="T39" fmla="*/ 329 h 619"/>
                <a:gd name="T40" fmla="*/ 13 w 557"/>
                <a:gd name="T41" fmla="*/ 347 h 619"/>
                <a:gd name="T42" fmla="*/ 6 w 557"/>
                <a:gd name="T43" fmla="*/ 374 h 619"/>
                <a:gd name="T44" fmla="*/ 16 w 557"/>
                <a:gd name="T45" fmla="*/ 374 h 619"/>
                <a:gd name="T46" fmla="*/ 99 w 557"/>
                <a:gd name="T47" fmla="*/ 370 h 619"/>
                <a:gd name="T48" fmla="*/ 132 w 557"/>
                <a:gd name="T49" fmla="*/ 377 h 619"/>
                <a:gd name="T50" fmla="*/ 135 w 557"/>
                <a:gd name="T51" fmla="*/ 396 h 619"/>
                <a:gd name="T52" fmla="*/ 149 w 557"/>
                <a:gd name="T53" fmla="*/ 426 h 619"/>
                <a:gd name="T54" fmla="*/ 172 w 557"/>
                <a:gd name="T55" fmla="*/ 443 h 619"/>
                <a:gd name="T56" fmla="*/ 185 w 557"/>
                <a:gd name="T57" fmla="*/ 441 h 619"/>
                <a:gd name="T58" fmla="*/ 195 w 557"/>
                <a:gd name="T59" fmla="*/ 441 h 619"/>
                <a:gd name="T60" fmla="*/ 213 w 557"/>
                <a:gd name="T61" fmla="*/ 426 h 619"/>
                <a:gd name="T62" fmla="*/ 239 w 557"/>
                <a:gd name="T63" fmla="*/ 405 h 619"/>
                <a:gd name="T64" fmla="*/ 260 w 557"/>
                <a:gd name="T65" fmla="*/ 417 h 619"/>
                <a:gd name="T66" fmla="*/ 283 w 557"/>
                <a:gd name="T67" fmla="*/ 464 h 619"/>
                <a:gd name="T68" fmla="*/ 295 w 557"/>
                <a:gd name="T69" fmla="*/ 519 h 619"/>
                <a:gd name="T70" fmla="*/ 293 w 557"/>
                <a:gd name="T71" fmla="*/ 539 h 619"/>
                <a:gd name="T72" fmla="*/ 307 w 557"/>
                <a:gd name="T73" fmla="*/ 544 h 619"/>
                <a:gd name="T74" fmla="*/ 322 w 557"/>
                <a:gd name="T75" fmla="*/ 543 h 619"/>
                <a:gd name="T76" fmla="*/ 334 w 557"/>
                <a:gd name="T77" fmla="*/ 540 h 619"/>
                <a:gd name="T78" fmla="*/ 352 w 557"/>
                <a:gd name="T79" fmla="*/ 541 h 619"/>
                <a:gd name="T80" fmla="*/ 371 w 557"/>
                <a:gd name="T81" fmla="*/ 548 h 619"/>
                <a:gd name="T82" fmla="*/ 410 w 557"/>
                <a:gd name="T83" fmla="*/ 570 h 619"/>
                <a:gd name="T84" fmla="*/ 438 w 557"/>
                <a:gd name="T85" fmla="*/ 565 h 619"/>
                <a:gd name="T86" fmla="*/ 452 w 557"/>
                <a:gd name="T87" fmla="*/ 582 h 619"/>
                <a:gd name="T88" fmla="*/ 471 w 557"/>
                <a:gd name="T89" fmla="*/ 589 h 619"/>
                <a:gd name="T90" fmla="*/ 496 w 557"/>
                <a:gd name="T91" fmla="*/ 619 h 619"/>
                <a:gd name="T92" fmla="*/ 512 w 557"/>
                <a:gd name="T93" fmla="*/ 607 h 619"/>
                <a:gd name="T94" fmla="*/ 499 w 557"/>
                <a:gd name="T95" fmla="*/ 586 h 619"/>
                <a:gd name="T96" fmla="*/ 474 w 557"/>
                <a:gd name="T97" fmla="*/ 543 h 619"/>
                <a:gd name="T98" fmla="*/ 473 w 557"/>
                <a:gd name="T99" fmla="*/ 483 h 619"/>
                <a:gd name="T100" fmla="*/ 528 w 557"/>
                <a:gd name="T101" fmla="*/ 432 h 619"/>
                <a:gd name="T102" fmla="*/ 502 w 557"/>
                <a:gd name="T103" fmla="*/ 385 h 619"/>
                <a:gd name="T104" fmla="*/ 497 w 557"/>
                <a:gd name="T105" fmla="*/ 318 h 619"/>
                <a:gd name="T106" fmla="*/ 496 w 557"/>
                <a:gd name="T107" fmla="*/ 283 h 619"/>
                <a:gd name="T108" fmla="*/ 509 w 557"/>
                <a:gd name="T109" fmla="*/ 220 h 619"/>
                <a:gd name="T110" fmla="*/ 521 w 557"/>
                <a:gd name="T111" fmla="*/ 148 h 619"/>
                <a:gd name="T112" fmla="*/ 556 w 557"/>
                <a:gd name="T113" fmla="*/ 10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7" h="619">
                  <a:moveTo>
                    <a:pt x="556" y="106"/>
                  </a:moveTo>
                  <a:cubicBezTo>
                    <a:pt x="556" y="102"/>
                    <a:pt x="550" y="100"/>
                    <a:pt x="545" y="98"/>
                  </a:cubicBezTo>
                  <a:cubicBezTo>
                    <a:pt x="543" y="97"/>
                    <a:pt x="541" y="97"/>
                    <a:pt x="540" y="96"/>
                  </a:cubicBezTo>
                  <a:cubicBezTo>
                    <a:pt x="540" y="94"/>
                    <a:pt x="541" y="91"/>
                    <a:pt x="542" y="88"/>
                  </a:cubicBezTo>
                  <a:cubicBezTo>
                    <a:pt x="543" y="87"/>
                    <a:pt x="543" y="87"/>
                    <a:pt x="543" y="86"/>
                  </a:cubicBezTo>
                  <a:cubicBezTo>
                    <a:pt x="544" y="85"/>
                    <a:pt x="544" y="85"/>
                    <a:pt x="544" y="85"/>
                  </a:cubicBezTo>
                  <a:cubicBezTo>
                    <a:pt x="544" y="84"/>
                    <a:pt x="545" y="83"/>
                    <a:pt x="544" y="81"/>
                  </a:cubicBezTo>
                  <a:cubicBezTo>
                    <a:pt x="544" y="80"/>
                    <a:pt x="543" y="80"/>
                    <a:pt x="542" y="79"/>
                  </a:cubicBezTo>
                  <a:cubicBezTo>
                    <a:pt x="542" y="79"/>
                    <a:pt x="541" y="78"/>
                    <a:pt x="541" y="77"/>
                  </a:cubicBezTo>
                  <a:cubicBezTo>
                    <a:pt x="541" y="76"/>
                    <a:pt x="542" y="73"/>
                    <a:pt x="543" y="70"/>
                  </a:cubicBezTo>
                  <a:cubicBezTo>
                    <a:pt x="546" y="64"/>
                    <a:pt x="547" y="61"/>
                    <a:pt x="546" y="59"/>
                  </a:cubicBezTo>
                  <a:cubicBezTo>
                    <a:pt x="546" y="59"/>
                    <a:pt x="545" y="58"/>
                    <a:pt x="545" y="58"/>
                  </a:cubicBezTo>
                  <a:cubicBezTo>
                    <a:pt x="544" y="58"/>
                    <a:pt x="544" y="58"/>
                    <a:pt x="544" y="58"/>
                  </a:cubicBezTo>
                  <a:cubicBezTo>
                    <a:pt x="544" y="58"/>
                    <a:pt x="544" y="58"/>
                    <a:pt x="544" y="58"/>
                  </a:cubicBezTo>
                  <a:cubicBezTo>
                    <a:pt x="543" y="58"/>
                    <a:pt x="543" y="58"/>
                    <a:pt x="542" y="58"/>
                  </a:cubicBezTo>
                  <a:cubicBezTo>
                    <a:pt x="542" y="58"/>
                    <a:pt x="542" y="58"/>
                    <a:pt x="542" y="58"/>
                  </a:cubicBezTo>
                  <a:cubicBezTo>
                    <a:pt x="538" y="58"/>
                    <a:pt x="536" y="58"/>
                    <a:pt x="535" y="54"/>
                  </a:cubicBezTo>
                  <a:cubicBezTo>
                    <a:pt x="535" y="53"/>
                    <a:pt x="535" y="53"/>
                    <a:pt x="535" y="52"/>
                  </a:cubicBezTo>
                  <a:cubicBezTo>
                    <a:pt x="534" y="50"/>
                    <a:pt x="534" y="50"/>
                    <a:pt x="532" y="49"/>
                  </a:cubicBezTo>
                  <a:cubicBezTo>
                    <a:pt x="531" y="49"/>
                    <a:pt x="531" y="48"/>
                    <a:pt x="530" y="48"/>
                  </a:cubicBezTo>
                  <a:cubicBezTo>
                    <a:pt x="529" y="48"/>
                    <a:pt x="528" y="47"/>
                    <a:pt x="527" y="46"/>
                  </a:cubicBezTo>
                  <a:cubicBezTo>
                    <a:pt x="526" y="45"/>
                    <a:pt x="524" y="44"/>
                    <a:pt x="523" y="42"/>
                  </a:cubicBezTo>
                  <a:cubicBezTo>
                    <a:pt x="519" y="38"/>
                    <a:pt x="514" y="33"/>
                    <a:pt x="512" y="28"/>
                  </a:cubicBezTo>
                  <a:cubicBezTo>
                    <a:pt x="511" y="26"/>
                    <a:pt x="509" y="24"/>
                    <a:pt x="507" y="24"/>
                  </a:cubicBezTo>
                  <a:cubicBezTo>
                    <a:pt x="507" y="24"/>
                    <a:pt x="507" y="24"/>
                    <a:pt x="507" y="24"/>
                  </a:cubicBezTo>
                  <a:cubicBezTo>
                    <a:pt x="507" y="24"/>
                    <a:pt x="507" y="24"/>
                    <a:pt x="507" y="24"/>
                  </a:cubicBezTo>
                  <a:cubicBezTo>
                    <a:pt x="506" y="24"/>
                    <a:pt x="504" y="24"/>
                    <a:pt x="503" y="26"/>
                  </a:cubicBezTo>
                  <a:cubicBezTo>
                    <a:pt x="502" y="27"/>
                    <a:pt x="501" y="28"/>
                    <a:pt x="501" y="29"/>
                  </a:cubicBezTo>
                  <a:cubicBezTo>
                    <a:pt x="500" y="32"/>
                    <a:pt x="499" y="33"/>
                    <a:pt x="496" y="33"/>
                  </a:cubicBezTo>
                  <a:cubicBezTo>
                    <a:pt x="496" y="33"/>
                    <a:pt x="496" y="33"/>
                    <a:pt x="495" y="33"/>
                  </a:cubicBezTo>
                  <a:cubicBezTo>
                    <a:pt x="495" y="33"/>
                    <a:pt x="494" y="33"/>
                    <a:pt x="493" y="32"/>
                  </a:cubicBezTo>
                  <a:cubicBezTo>
                    <a:pt x="492" y="31"/>
                    <a:pt x="492" y="31"/>
                    <a:pt x="491" y="31"/>
                  </a:cubicBezTo>
                  <a:cubicBezTo>
                    <a:pt x="490" y="30"/>
                    <a:pt x="488" y="29"/>
                    <a:pt x="487" y="29"/>
                  </a:cubicBezTo>
                  <a:cubicBezTo>
                    <a:pt x="486" y="29"/>
                    <a:pt x="486" y="29"/>
                    <a:pt x="486" y="29"/>
                  </a:cubicBezTo>
                  <a:cubicBezTo>
                    <a:pt x="484" y="28"/>
                    <a:pt x="484" y="28"/>
                    <a:pt x="483" y="28"/>
                  </a:cubicBezTo>
                  <a:cubicBezTo>
                    <a:pt x="480" y="28"/>
                    <a:pt x="479" y="30"/>
                    <a:pt x="476" y="32"/>
                  </a:cubicBezTo>
                  <a:cubicBezTo>
                    <a:pt x="476" y="32"/>
                    <a:pt x="476" y="32"/>
                    <a:pt x="476" y="32"/>
                  </a:cubicBezTo>
                  <a:cubicBezTo>
                    <a:pt x="474" y="34"/>
                    <a:pt x="472" y="35"/>
                    <a:pt x="471" y="35"/>
                  </a:cubicBezTo>
                  <a:cubicBezTo>
                    <a:pt x="470" y="35"/>
                    <a:pt x="469" y="35"/>
                    <a:pt x="467" y="34"/>
                  </a:cubicBezTo>
                  <a:cubicBezTo>
                    <a:pt x="466" y="33"/>
                    <a:pt x="464" y="32"/>
                    <a:pt x="463" y="31"/>
                  </a:cubicBezTo>
                  <a:cubicBezTo>
                    <a:pt x="459" y="30"/>
                    <a:pt x="456" y="28"/>
                    <a:pt x="454" y="25"/>
                  </a:cubicBezTo>
                  <a:cubicBezTo>
                    <a:pt x="453" y="24"/>
                    <a:pt x="453" y="23"/>
                    <a:pt x="453" y="22"/>
                  </a:cubicBezTo>
                  <a:cubicBezTo>
                    <a:pt x="453" y="20"/>
                    <a:pt x="452" y="19"/>
                    <a:pt x="451" y="17"/>
                  </a:cubicBezTo>
                  <a:cubicBezTo>
                    <a:pt x="450" y="16"/>
                    <a:pt x="449" y="15"/>
                    <a:pt x="448" y="14"/>
                  </a:cubicBezTo>
                  <a:cubicBezTo>
                    <a:pt x="447" y="13"/>
                    <a:pt x="446" y="12"/>
                    <a:pt x="445" y="11"/>
                  </a:cubicBezTo>
                  <a:cubicBezTo>
                    <a:pt x="444" y="10"/>
                    <a:pt x="443" y="9"/>
                    <a:pt x="443" y="8"/>
                  </a:cubicBezTo>
                  <a:cubicBezTo>
                    <a:pt x="442" y="7"/>
                    <a:pt x="442" y="7"/>
                    <a:pt x="442" y="7"/>
                  </a:cubicBezTo>
                  <a:cubicBezTo>
                    <a:pt x="441" y="8"/>
                    <a:pt x="441" y="8"/>
                    <a:pt x="441" y="8"/>
                  </a:cubicBezTo>
                  <a:cubicBezTo>
                    <a:pt x="440" y="8"/>
                    <a:pt x="440" y="8"/>
                    <a:pt x="439" y="8"/>
                  </a:cubicBezTo>
                  <a:cubicBezTo>
                    <a:pt x="438" y="8"/>
                    <a:pt x="437" y="8"/>
                    <a:pt x="436" y="7"/>
                  </a:cubicBezTo>
                  <a:cubicBezTo>
                    <a:pt x="435" y="7"/>
                    <a:pt x="433" y="7"/>
                    <a:pt x="432" y="7"/>
                  </a:cubicBezTo>
                  <a:cubicBezTo>
                    <a:pt x="430" y="7"/>
                    <a:pt x="428" y="9"/>
                    <a:pt x="428" y="10"/>
                  </a:cubicBezTo>
                  <a:cubicBezTo>
                    <a:pt x="427" y="10"/>
                    <a:pt x="426" y="10"/>
                    <a:pt x="426" y="10"/>
                  </a:cubicBezTo>
                  <a:cubicBezTo>
                    <a:pt x="425" y="10"/>
                    <a:pt x="424" y="10"/>
                    <a:pt x="423" y="10"/>
                  </a:cubicBezTo>
                  <a:cubicBezTo>
                    <a:pt x="422" y="10"/>
                    <a:pt x="422" y="10"/>
                    <a:pt x="421" y="10"/>
                  </a:cubicBezTo>
                  <a:cubicBezTo>
                    <a:pt x="420" y="10"/>
                    <a:pt x="420" y="10"/>
                    <a:pt x="419" y="10"/>
                  </a:cubicBezTo>
                  <a:cubicBezTo>
                    <a:pt x="416" y="10"/>
                    <a:pt x="414" y="9"/>
                    <a:pt x="412" y="7"/>
                  </a:cubicBezTo>
                  <a:cubicBezTo>
                    <a:pt x="411" y="6"/>
                    <a:pt x="411" y="6"/>
                    <a:pt x="411" y="6"/>
                  </a:cubicBezTo>
                  <a:cubicBezTo>
                    <a:pt x="410" y="5"/>
                    <a:pt x="408" y="3"/>
                    <a:pt x="406" y="3"/>
                  </a:cubicBezTo>
                  <a:cubicBezTo>
                    <a:pt x="404" y="3"/>
                    <a:pt x="403" y="4"/>
                    <a:pt x="402" y="5"/>
                  </a:cubicBezTo>
                  <a:cubicBezTo>
                    <a:pt x="401" y="6"/>
                    <a:pt x="400" y="6"/>
                    <a:pt x="400" y="7"/>
                  </a:cubicBezTo>
                  <a:cubicBezTo>
                    <a:pt x="399" y="7"/>
                    <a:pt x="398" y="7"/>
                    <a:pt x="398" y="7"/>
                  </a:cubicBezTo>
                  <a:cubicBezTo>
                    <a:pt x="396" y="7"/>
                    <a:pt x="395" y="6"/>
                    <a:pt x="394" y="4"/>
                  </a:cubicBezTo>
                  <a:cubicBezTo>
                    <a:pt x="393" y="2"/>
                    <a:pt x="391" y="0"/>
                    <a:pt x="389" y="0"/>
                  </a:cubicBezTo>
                  <a:cubicBezTo>
                    <a:pt x="388" y="0"/>
                    <a:pt x="388" y="0"/>
                    <a:pt x="388" y="0"/>
                  </a:cubicBezTo>
                  <a:cubicBezTo>
                    <a:pt x="385" y="0"/>
                    <a:pt x="384" y="3"/>
                    <a:pt x="383" y="6"/>
                  </a:cubicBezTo>
                  <a:cubicBezTo>
                    <a:pt x="383" y="8"/>
                    <a:pt x="382" y="10"/>
                    <a:pt x="380" y="11"/>
                  </a:cubicBezTo>
                  <a:cubicBezTo>
                    <a:pt x="379" y="12"/>
                    <a:pt x="378" y="12"/>
                    <a:pt x="376" y="12"/>
                  </a:cubicBezTo>
                  <a:cubicBezTo>
                    <a:pt x="375" y="12"/>
                    <a:pt x="374" y="12"/>
                    <a:pt x="373" y="13"/>
                  </a:cubicBezTo>
                  <a:cubicBezTo>
                    <a:pt x="370" y="13"/>
                    <a:pt x="369" y="13"/>
                    <a:pt x="367" y="13"/>
                  </a:cubicBezTo>
                  <a:cubicBezTo>
                    <a:pt x="365" y="13"/>
                    <a:pt x="364" y="13"/>
                    <a:pt x="361" y="12"/>
                  </a:cubicBezTo>
                  <a:cubicBezTo>
                    <a:pt x="361" y="12"/>
                    <a:pt x="361" y="12"/>
                    <a:pt x="361" y="12"/>
                  </a:cubicBezTo>
                  <a:cubicBezTo>
                    <a:pt x="359" y="11"/>
                    <a:pt x="357" y="11"/>
                    <a:pt x="356" y="11"/>
                  </a:cubicBezTo>
                  <a:cubicBezTo>
                    <a:pt x="354" y="11"/>
                    <a:pt x="353" y="11"/>
                    <a:pt x="351" y="12"/>
                  </a:cubicBezTo>
                  <a:cubicBezTo>
                    <a:pt x="347" y="15"/>
                    <a:pt x="344" y="17"/>
                    <a:pt x="339" y="19"/>
                  </a:cubicBezTo>
                  <a:cubicBezTo>
                    <a:pt x="337" y="19"/>
                    <a:pt x="336" y="20"/>
                    <a:pt x="334" y="21"/>
                  </a:cubicBezTo>
                  <a:cubicBezTo>
                    <a:pt x="332" y="23"/>
                    <a:pt x="330" y="24"/>
                    <a:pt x="327" y="25"/>
                  </a:cubicBezTo>
                  <a:cubicBezTo>
                    <a:pt x="327" y="25"/>
                    <a:pt x="326" y="25"/>
                    <a:pt x="326" y="25"/>
                  </a:cubicBezTo>
                  <a:cubicBezTo>
                    <a:pt x="324" y="25"/>
                    <a:pt x="322" y="23"/>
                    <a:pt x="320" y="22"/>
                  </a:cubicBezTo>
                  <a:cubicBezTo>
                    <a:pt x="319" y="21"/>
                    <a:pt x="318" y="20"/>
                    <a:pt x="317" y="20"/>
                  </a:cubicBezTo>
                  <a:cubicBezTo>
                    <a:pt x="315" y="19"/>
                    <a:pt x="314" y="19"/>
                    <a:pt x="313" y="19"/>
                  </a:cubicBezTo>
                  <a:cubicBezTo>
                    <a:pt x="313" y="19"/>
                    <a:pt x="312" y="19"/>
                    <a:pt x="311" y="19"/>
                  </a:cubicBezTo>
                  <a:cubicBezTo>
                    <a:pt x="308" y="21"/>
                    <a:pt x="306" y="26"/>
                    <a:pt x="304" y="30"/>
                  </a:cubicBezTo>
                  <a:cubicBezTo>
                    <a:pt x="303" y="33"/>
                    <a:pt x="302" y="35"/>
                    <a:pt x="301" y="36"/>
                  </a:cubicBezTo>
                  <a:cubicBezTo>
                    <a:pt x="300" y="39"/>
                    <a:pt x="298" y="40"/>
                    <a:pt x="295" y="40"/>
                  </a:cubicBezTo>
                  <a:cubicBezTo>
                    <a:pt x="292" y="40"/>
                    <a:pt x="289" y="39"/>
                    <a:pt x="286" y="38"/>
                  </a:cubicBezTo>
                  <a:cubicBezTo>
                    <a:pt x="284" y="37"/>
                    <a:pt x="282" y="37"/>
                    <a:pt x="279" y="36"/>
                  </a:cubicBezTo>
                  <a:cubicBezTo>
                    <a:pt x="278" y="36"/>
                    <a:pt x="277" y="36"/>
                    <a:pt x="275" y="36"/>
                  </a:cubicBezTo>
                  <a:cubicBezTo>
                    <a:pt x="272" y="36"/>
                    <a:pt x="272" y="36"/>
                    <a:pt x="272" y="36"/>
                  </a:cubicBezTo>
                  <a:cubicBezTo>
                    <a:pt x="271" y="36"/>
                    <a:pt x="269" y="36"/>
                    <a:pt x="268" y="36"/>
                  </a:cubicBezTo>
                  <a:cubicBezTo>
                    <a:pt x="264" y="36"/>
                    <a:pt x="262" y="34"/>
                    <a:pt x="259" y="32"/>
                  </a:cubicBezTo>
                  <a:cubicBezTo>
                    <a:pt x="258" y="32"/>
                    <a:pt x="258" y="32"/>
                    <a:pt x="258" y="32"/>
                  </a:cubicBezTo>
                  <a:cubicBezTo>
                    <a:pt x="256" y="30"/>
                    <a:pt x="253" y="30"/>
                    <a:pt x="251" y="30"/>
                  </a:cubicBezTo>
                  <a:cubicBezTo>
                    <a:pt x="249" y="30"/>
                    <a:pt x="249" y="30"/>
                    <a:pt x="249" y="30"/>
                  </a:cubicBezTo>
                  <a:cubicBezTo>
                    <a:pt x="248" y="30"/>
                    <a:pt x="247" y="30"/>
                    <a:pt x="246" y="30"/>
                  </a:cubicBezTo>
                  <a:cubicBezTo>
                    <a:pt x="243" y="30"/>
                    <a:pt x="242" y="28"/>
                    <a:pt x="240" y="25"/>
                  </a:cubicBezTo>
                  <a:cubicBezTo>
                    <a:pt x="240" y="24"/>
                    <a:pt x="240" y="24"/>
                    <a:pt x="239" y="23"/>
                  </a:cubicBezTo>
                  <a:cubicBezTo>
                    <a:pt x="235" y="17"/>
                    <a:pt x="229" y="13"/>
                    <a:pt x="223" y="9"/>
                  </a:cubicBezTo>
                  <a:cubicBezTo>
                    <a:pt x="220" y="8"/>
                    <a:pt x="218" y="8"/>
                    <a:pt x="216" y="8"/>
                  </a:cubicBezTo>
                  <a:cubicBezTo>
                    <a:pt x="212" y="8"/>
                    <a:pt x="207" y="10"/>
                    <a:pt x="202" y="15"/>
                  </a:cubicBezTo>
                  <a:cubicBezTo>
                    <a:pt x="200" y="18"/>
                    <a:pt x="198" y="21"/>
                    <a:pt x="196" y="24"/>
                  </a:cubicBezTo>
                  <a:cubicBezTo>
                    <a:pt x="195" y="26"/>
                    <a:pt x="195" y="26"/>
                    <a:pt x="195" y="26"/>
                  </a:cubicBezTo>
                  <a:cubicBezTo>
                    <a:pt x="194" y="27"/>
                    <a:pt x="194" y="28"/>
                    <a:pt x="193" y="29"/>
                  </a:cubicBezTo>
                  <a:cubicBezTo>
                    <a:pt x="191" y="31"/>
                    <a:pt x="190" y="33"/>
                    <a:pt x="189" y="35"/>
                  </a:cubicBezTo>
                  <a:cubicBezTo>
                    <a:pt x="188" y="39"/>
                    <a:pt x="188" y="42"/>
                    <a:pt x="188" y="46"/>
                  </a:cubicBezTo>
                  <a:cubicBezTo>
                    <a:pt x="188" y="47"/>
                    <a:pt x="188" y="47"/>
                    <a:pt x="188" y="47"/>
                  </a:cubicBezTo>
                  <a:cubicBezTo>
                    <a:pt x="188" y="52"/>
                    <a:pt x="187" y="56"/>
                    <a:pt x="186" y="59"/>
                  </a:cubicBezTo>
                  <a:cubicBezTo>
                    <a:pt x="186" y="60"/>
                    <a:pt x="186" y="60"/>
                    <a:pt x="186" y="60"/>
                  </a:cubicBezTo>
                  <a:cubicBezTo>
                    <a:pt x="186" y="60"/>
                    <a:pt x="186" y="60"/>
                    <a:pt x="186" y="60"/>
                  </a:cubicBezTo>
                  <a:cubicBezTo>
                    <a:pt x="190" y="68"/>
                    <a:pt x="185" y="80"/>
                    <a:pt x="182" y="86"/>
                  </a:cubicBezTo>
                  <a:cubicBezTo>
                    <a:pt x="181" y="87"/>
                    <a:pt x="181" y="89"/>
                    <a:pt x="180" y="90"/>
                  </a:cubicBezTo>
                  <a:cubicBezTo>
                    <a:pt x="177" y="96"/>
                    <a:pt x="174" y="101"/>
                    <a:pt x="174" y="108"/>
                  </a:cubicBezTo>
                  <a:cubicBezTo>
                    <a:pt x="174" y="116"/>
                    <a:pt x="172" y="124"/>
                    <a:pt x="170" y="132"/>
                  </a:cubicBezTo>
                  <a:cubicBezTo>
                    <a:pt x="169" y="137"/>
                    <a:pt x="168" y="143"/>
                    <a:pt x="167" y="149"/>
                  </a:cubicBezTo>
                  <a:cubicBezTo>
                    <a:pt x="167" y="152"/>
                    <a:pt x="166" y="155"/>
                    <a:pt x="165" y="158"/>
                  </a:cubicBezTo>
                  <a:cubicBezTo>
                    <a:pt x="164" y="165"/>
                    <a:pt x="163" y="171"/>
                    <a:pt x="163" y="177"/>
                  </a:cubicBezTo>
                  <a:cubicBezTo>
                    <a:pt x="163" y="179"/>
                    <a:pt x="163" y="181"/>
                    <a:pt x="164" y="183"/>
                  </a:cubicBezTo>
                  <a:cubicBezTo>
                    <a:pt x="165" y="187"/>
                    <a:pt x="166" y="191"/>
                    <a:pt x="164" y="195"/>
                  </a:cubicBezTo>
                  <a:cubicBezTo>
                    <a:pt x="162" y="197"/>
                    <a:pt x="160" y="200"/>
                    <a:pt x="157" y="203"/>
                  </a:cubicBezTo>
                  <a:cubicBezTo>
                    <a:pt x="156" y="204"/>
                    <a:pt x="155" y="205"/>
                    <a:pt x="154" y="206"/>
                  </a:cubicBezTo>
                  <a:cubicBezTo>
                    <a:pt x="151" y="209"/>
                    <a:pt x="149" y="212"/>
                    <a:pt x="146" y="216"/>
                  </a:cubicBezTo>
                  <a:cubicBezTo>
                    <a:pt x="145" y="218"/>
                    <a:pt x="143" y="220"/>
                    <a:pt x="142" y="222"/>
                  </a:cubicBezTo>
                  <a:cubicBezTo>
                    <a:pt x="140" y="224"/>
                    <a:pt x="138" y="226"/>
                    <a:pt x="136" y="228"/>
                  </a:cubicBezTo>
                  <a:cubicBezTo>
                    <a:pt x="132" y="234"/>
                    <a:pt x="128" y="239"/>
                    <a:pt x="123" y="243"/>
                  </a:cubicBezTo>
                  <a:cubicBezTo>
                    <a:pt x="122" y="245"/>
                    <a:pt x="120" y="246"/>
                    <a:pt x="119" y="247"/>
                  </a:cubicBezTo>
                  <a:cubicBezTo>
                    <a:pt x="118" y="247"/>
                    <a:pt x="118" y="247"/>
                    <a:pt x="118" y="247"/>
                  </a:cubicBezTo>
                  <a:cubicBezTo>
                    <a:pt x="118" y="248"/>
                    <a:pt x="118" y="248"/>
                    <a:pt x="118" y="248"/>
                  </a:cubicBezTo>
                  <a:cubicBezTo>
                    <a:pt x="117" y="256"/>
                    <a:pt x="118" y="265"/>
                    <a:pt x="118" y="273"/>
                  </a:cubicBezTo>
                  <a:cubicBezTo>
                    <a:pt x="118" y="276"/>
                    <a:pt x="118" y="276"/>
                    <a:pt x="118" y="276"/>
                  </a:cubicBezTo>
                  <a:cubicBezTo>
                    <a:pt x="119" y="285"/>
                    <a:pt x="118" y="288"/>
                    <a:pt x="115" y="295"/>
                  </a:cubicBezTo>
                  <a:cubicBezTo>
                    <a:pt x="114" y="296"/>
                    <a:pt x="114" y="298"/>
                    <a:pt x="113" y="300"/>
                  </a:cubicBezTo>
                  <a:cubicBezTo>
                    <a:pt x="113" y="302"/>
                    <a:pt x="112" y="304"/>
                    <a:pt x="112" y="305"/>
                  </a:cubicBezTo>
                  <a:cubicBezTo>
                    <a:pt x="110" y="306"/>
                    <a:pt x="109" y="307"/>
                    <a:pt x="107" y="307"/>
                  </a:cubicBezTo>
                  <a:cubicBezTo>
                    <a:pt x="106" y="307"/>
                    <a:pt x="104" y="308"/>
                    <a:pt x="103" y="308"/>
                  </a:cubicBezTo>
                  <a:cubicBezTo>
                    <a:pt x="103" y="309"/>
                    <a:pt x="103" y="309"/>
                    <a:pt x="103" y="309"/>
                  </a:cubicBezTo>
                  <a:cubicBezTo>
                    <a:pt x="102" y="309"/>
                    <a:pt x="102" y="309"/>
                    <a:pt x="102" y="309"/>
                  </a:cubicBezTo>
                  <a:cubicBezTo>
                    <a:pt x="102" y="312"/>
                    <a:pt x="98" y="314"/>
                    <a:pt x="95" y="316"/>
                  </a:cubicBezTo>
                  <a:cubicBezTo>
                    <a:pt x="93" y="317"/>
                    <a:pt x="92" y="319"/>
                    <a:pt x="91" y="320"/>
                  </a:cubicBezTo>
                  <a:cubicBezTo>
                    <a:pt x="87" y="323"/>
                    <a:pt x="84" y="327"/>
                    <a:pt x="80" y="331"/>
                  </a:cubicBezTo>
                  <a:cubicBezTo>
                    <a:pt x="79" y="332"/>
                    <a:pt x="79" y="332"/>
                    <a:pt x="78" y="333"/>
                  </a:cubicBezTo>
                  <a:cubicBezTo>
                    <a:pt x="76" y="336"/>
                    <a:pt x="74" y="339"/>
                    <a:pt x="71" y="339"/>
                  </a:cubicBezTo>
                  <a:cubicBezTo>
                    <a:pt x="71" y="339"/>
                    <a:pt x="71" y="339"/>
                    <a:pt x="71" y="339"/>
                  </a:cubicBezTo>
                  <a:cubicBezTo>
                    <a:pt x="70" y="339"/>
                    <a:pt x="69" y="338"/>
                    <a:pt x="68" y="336"/>
                  </a:cubicBezTo>
                  <a:cubicBezTo>
                    <a:pt x="67" y="334"/>
                    <a:pt x="67" y="331"/>
                    <a:pt x="68" y="329"/>
                  </a:cubicBezTo>
                  <a:cubicBezTo>
                    <a:pt x="68" y="325"/>
                    <a:pt x="68" y="322"/>
                    <a:pt x="66" y="320"/>
                  </a:cubicBezTo>
                  <a:cubicBezTo>
                    <a:pt x="65" y="319"/>
                    <a:pt x="65" y="319"/>
                    <a:pt x="65" y="319"/>
                  </a:cubicBezTo>
                  <a:cubicBezTo>
                    <a:pt x="64" y="319"/>
                    <a:pt x="64" y="319"/>
                    <a:pt x="64" y="319"/>
                  </a:cubicBezTo>
                  <a:cubicBezTo>
                    <a:pt x="62" y="320"/>
                    <a:pt x="61" y="320"/>
                    <a:pt x="60" y="321"/>
                  </a:cubicBezTo>
                  <a:cubicBezTo>
                    <a:pt x="58" y="322"/>
                    <a:pt x="57" y="323"/>
                    <a:pt x="55" y="323"/>
                  </a:cubicBezTo>
                  <a:cubicBezTo>
                    <a:pt x="54" y="323"/>
                    <a:pt x="54" y="323"/>
                    <a:pt x="53" y="323"/>
                  </a:cubicBezTo>
                  <a:cubicBezTo>
                    <a:pt x="53" y="323"/>
                    <a:pt x="52" y="323"/>
                    <a:pt x="52" y="323"/>
                  </a:cubicBezTo>
                  <a:cubicBezTo>
                    <a:pt x="51" y="323"/>
                    <a:pt x="51" y="323"/>
                    <a:pt x="50" y="323"/>
                  </a:cubicBezTo>
                  <a:cubicBezTo>
                    <a:pt x="48" y="323"/>
                    <a:pt x="47" y="325"/>
                    <a:pt x="47" y="326"/>
                  </a:cubicBezTo>
                  <a:cubicBezTo>
                    <a:pt x="46" y="328"/>
                    <a:pt x="46" y="330"/>
                    <a:pt x="46" y="331"/>
                  </a:cubicBezTo>
                  <a:cubicBezTo>
                    <a:pt x="46" y="333"/>
                    <a:pt x="46" y="335"/>
                    <a:pt x="40" y="335"/>
                  </a:cubicBezTo>
                  <a:cubicBezTo>
                    <a:pt x="37" y="335"/>
                    <a:pt x="36" y="334"/>
                    <a:pt x="34" y="333"/>
                  </a:cubicBezTo>
                  <a:cubicBezTo>
                    <a:pt x="34" y="332"/>
                    <a:pt x="33" y="331"/>
                    <a:pt x="31" y="331"/>
                  </a:cubicBezTo>
                  <a:cubicBezTo>
                    <a:pt x="31" y="331"/>
                    <a:pt x="31" y="330"/>
                    <a:pt x="31" y="330"/>
                  </a:cubicBezTo>
                  <a:cubicBezTo>
                    <a:pt x="30" y="327"/>
                    <a:pt x="30" y="327"/>
                    <a:pt x="30" y="327"/>
                  </a:cubicBezTo>
                  <a:cubicBezTo>
                    <a:pt x="28" y="329"/>
                    <a:pt x="28" y="329"/>
                    <a:pt x="28" y="329"/>
                  </a:cubicBezTo>
                  <a:cubicBezTo>
                    <a:pt x="27" y="330"/>
                    <a:pt x="26" y="330"/>
                    <a:pt x="26" y="330"/>
                  </a:cubicBezTo>
                  <a:cubicBezTo>
                    <a:pt x="25" y="330"/>
                    <a:pt x="24" y="330"/>
                    <a:pt x="23" y="330"/>
                  </a:cubicBezTo>
                  <a:cubicBezTo>
                    <a:pt x="21" y="331"/>
                    <a:pt x="21" y="333"/>
                    <a:pt x="20" y="334"/>
                  </a:cubicBezTo>
                  <a:cubicBezTo>
                    <a:pt x="20" y="335"/>
                    <a:pt x="20" y="335"/>
                    <a:pt x="19" y="336"/>
                  </a:cubicBezTo>
                  <a:cubicBezTo>
                    <a:pt x="19" y="337"/>
                    <a:pt x="18" y="338"/>
                    <a:pt x="16" y="339"/>
                  </a:cubicBezTo>
                  <a:cubicBezTo>
                    <a:pt x="15" y="340"/>
                    <a:pt x="14" y="341"/>
                    <a:pt x="13" y="342"/>
                  </a:cubicBezTo>
                  <a:cubicBezTo>
                    <a:pt x="13" y="343"/>
                    <a:pt x="13" y="344"/>
                    <a:pt x="13" y="345"/>
                  </a:cubicBezTo>
                  <a:cubicBezTo>
                    <a:pt x="13" y="346"/>
                    <a:pt x="13" y="346"/>
                    <a:pt x="13" y="347"/>
                  </a:cubicBezTo>
                  <a:cubicBezTo>
                    <a:pt x="13" y="351"/>
                    <a:pt x="13" y="355"/>
                    <a:pt x="13" y="358"/>
                  </a:cubicBezTo>
                  <a:cubicBezTo>
                    <a:pt x="13" y="359"/>
                    <a:pt x="13" y="359"/>
                    <a:pt x="13" y="359"/>
                  </a:cubicBezTo>
                  <a:cubicBezTo>
                    <a:pt x="13" y="361"/>
                    <a:pt x="14" y="363"/>
                    <a:pt x="14" y="365"/>
                  </a:cubicBezTo>
                  <a:cubicBezTo>
                    <a:pt x="0" y="365"/>
                    <a:pt x="0" y="365"/>
                    <a:pt x="0" y="365"/>
                  </a:cubicBezTo>
                  <a:cubicBezTo>
                    <a:pt x="2" y="368"/>
                    <a:pt x="2" y="368"/>
                    <a:pt x="2" y="368"/>
                  </a:cubicBezTo>
                  <a:cubicBezTo>
                    <a:pt x="2" y="369"/>
                    <a:pt x="2" y="369"/>
                    <a:pt x="3" y="369"/>
                  </a:cubicBezTo>
                  <a:cubicBezTo>
                    <a:pt x="3" y="370"/>
                    <a:pt x="4" y="371"/>
                    <a:pt x="5" y="372"/>
                  </a:cubicBezTo>
                  <a:cubicBezTo>
                    <a:pt x="5" y="372"/>
                    <a:pt x="6" y="373"/>
                    <a:pt x="6" y="374"/>
                  </a:cubicBezTo>
                  <a:cubicBezTo>
                    <a:pt x="6" y="376"/>
                    <a:pt x="6" y="376"/>
                    <a:pt x="6" y="376"/>
                  </a:cubicBezTo>
                  <a:cubicBezTo>
                    <a:pt x="8" y="376"/>
                    <a:pt x="8" y="376"/>
                    <a:pt x="8" y="376"/>
                  </a:cubicBezTo>
                  <a:cubicBezTo>
                    <a:pt x="9" y="376"/>
                    <a:pt x="9" y="376"/>
                    <a:pt x="9" y="376"/>
                  </a:cubicBezTo>
                  <a:cubicBezTo>
                    <a:pt x="10" y="376"/>
                    <a:pt x="11" y="376"/>
                    <a:pt x="11" y="376"/>
                  </a:cubicBezTo>
                  <a:cubicBezTo>
                    <a:pt x="12" y="376"/>
                    <a:pt x="12" y="375"/>
                    <a:pt x="13" y="375"/>
                  </a:cubicBezTo>
                  <a:cubicBezTo>
                    <a:pt x="13" y="375"/>
                    <a:pt x="13" y="374"/>
                    <a:pt x="14" y="374"/>
                  </a:cubicBezTo>
                  <a:cubicBezTo>
                    <a:pt x="14" y="374"/>
                    <a:pt x="15" y="374"/>
                    <a:pt x="15" y="374"/>
                  </a:cubicBezTo>
                  <a:cubicBezTo>
                    <a:pt x="15" y="374"/>
                    <a:pt x="16" y="374"/>
                    <a:pt x="16" y="374"/>
                  </a:cubicBezTo>
                  <a:cubicBezTo>
                    <a:pt x="16" y="374"/>
                    <a:pt x="17" y="374"/>
                    <a:pt x="18" y="374"/>
                  </a:cubicBezTo>
                  <a:cubicBezTo>
                    <a:pt x="20" y="374"/>
                    <a:pt x="21" y="373"/>
                    <a:pt x="22" y="373"/>
                  </a:cubicBezTo>
                  <a:cubicBezTo>
                    <a:pt x="23" y="372"/>
                    <a:pt x="23" y="372"/>
                    <a:pt x="24" y="371"/>
                  </a:cubicBezTo>
                  <a:cubicBezTo>
                    <a:pt x="27" y="370"/>
                    <a:pt x="30" y="370"/>
                    <a:pt x="32" y="370"/>
                  </a:cubicBezTo>
                  <a:cubicBezTo>
                    <a:pt x="32" y="370"/>
                    <a:pt x="55" y="370"/>
                    <a:pt x="55" y="370"/>
                  </a:cubicBezTo>
                  <a:cubicBezTo>
                    <a:pt x="58" y="370"/>
                    <a:pt x="61" y="370"/>
                    <a:pt x="64" y="370"/>
                  </a:cubicBezTo>
                  <a:cubicBezTo>
                    <a:pt x="74" y="370"/>
                    <a:pt x="74" y="370"/>
                    <a:pt x="74" y="370"/>
                  </a:cubicBezTo>
                  <a:cubicBezTo>
                    <a:pt x="82" y="370"/>
                    <a:pt x="91" y="370"/>
                    <a:pt x="99" y="370"/>
                  </a:cubicBezTo>
                  <a:cubicBezTo>
                    <a:pt x="104" y="370"/>
                    <a:pt x="110" y="370"/>
                    <a:pt x="115" y="370"/>
                  </a:cubicBezTo>
                  <a:cubicBezTo>
                    <a:pt x="116" y="370"/>
                    <a:pt x="117" y="370"/>
                    <a:pt x="118" y="370"/>
                  </a:cubicBezTo>
                  <a:cubicBezTo>
                    <a:pt x="120" y="370"/>
                    <a:pt x="121" y="370"/>
                    <a:pt x="123" y="370"/>
                  </a:cubicBezTo>
                  <a:cubicBezTo>
                    <a:pt x="123" y="370"/>
                    <a:pt x="124" y="370"/>
                    <a:pt x="124" y="370"/>
                  </a:cubicBezTo>
                  <a:cubicBezTo>
                    <a:pt x="125" y="370"/>
                    <a:pt x="125" y="370"/>
                    <a:pt x="125" y="370"/>
                  </a:cubicBezTo>
                  <a:cubicBezTo>
                    <a:pt x="129" y="370"/>
                    <a:pt x="130" y="371"/>
                    <a:pt x="130" y="376"/>
                  </a:cubicBezTo>
                  <a:cubicBezTo>
                    <a:pt x="131" y="377"/>
                    <a:pt x="131" y="377"/>
                    <a:pt x="131" y="377"/>
                  </a:cubicBezTo>
                  <a:cubicBezTo>
                    <a:pt x="132" y="377"/>
                    <a:pt x="132" y="377"/>
                    <a:pt x="132" y="377"/>
                  </a:cubicBezTo>
                  <a:cubicBezTo>
                    <a:pt x="132" y="378"/>
                    <a:pt x="132" y="378"/>
                    <a:pt x="132" y="378"/>
                  </a:cubicBezTo>
                  <a:cubicBezTo>
                    <a:pt x="133" y="378"/>
                    <a:pt x="133" y="378"/>
                    <a:pt x="133" y="378"/>
                  </a:cubicBezTo>
                  <a:cubicBezTo>
                    <a:pt x="133" y="379"/>
                    <a:pt x="133" y="381"/>
                    <a:pt x="133" y="382"/>
                  </a:cubicBezTo>
                  <a:cubicBezTo>
                    <a:pt x="133" y="383"/>
                    <a:pt x="133" y="383"/>
                    <a:pt x="133" y="383"/>
                  </a:cubicBezTo>
                  <a:cubicBezTo>
                    <a:pt x="133" y="384"/>
                    <a:pt x="133" y="386"/>
                    <a:pt x="134" y="388"/>
                  </a:cubicBezTo>
                  <a:cubicBezTo>
                    <a:pt x="134" y="389"/>
                    <a:pt x="134" y="389"/>
                    <a:pt x="133" y="390"/>
                  </a:cubicBezTo>
                  <a:cubicBezTo>
                    <a:pt x="133" y="391"/>
                    <a:pt x="133" y="392"/>
                    <a:pt x="133" y="393"/>
                  </a:cubicBezTo>
                  <a:cubicBezTo>
                    <a:pt x="134" y="394"/>
                    <a:pt x="134" y="395"/>
                    <a:pt x="135" y="396"/>
                  </a:cubicBezTo>
                  <a:cubicBezTo>
                    <a:pt x="135" y="396"/>
                    <a:pt x="135" y="397"/>
                    <a:pt x="136" y="397"/>
                  </a:cubicBezTo>
                  <a:cubicBezTo>
                    <a:pt x="136" y="398"/>
                    <a:pt x="136" y="399"/>
                    <a:pt x="137" y="400"/>
                  </a:cubicBezTo>
                  <a:cubicBezTo>
                    <a:pt x="138" y="403"/>
                    <a:pt x="140" y="406"/>
                    <a:pt x="140" y="409"/>
                  </a:cubicBezTo>
                  <a:cubicBezTo>
                    <a:pt x="141" y="410"/>
                    <a:pt x="141" y="411"/>
                    <a:pt x="140" y="412"/>
                  </a:cubicBezTo>
                  <a:cubicBezTo>
                    <a:pt x="140" y="413"/>
                    <a:pt x="140" y="414"/>
                    <a:pt x="141" y="416"/>
                  </a:cubicBezTo>
                  <a:cubicBezTo>
                    <a:pt x="142" y="417"/>
                    <a:pt x="143" y="418"/>
                    <a:pt x="144" y="420"/>
                  </a:cubicBezTo>
                  <a:cubicBezTo>
                    <a:pt x="145" y="420"/>
                    <a:pt x="145" y="421"/>
                    <a:pt x="146" y="421"/>
                  </a:cubicBezTo>
                  <a:cubicBezTo>
                    <a:pt x="147" y="423"/>
                    <a:pt x="148" y="425"/>
                    <a:pt x="149" y="426"/>
                  </a:cubicBezTo>
                  <a:cubicBezTo>
                    <a:pt x="150" y="427"/>
                    <a:pt x="150" y="428"/>
                    <a:pt x="151" y="429"/>
                  </a:cubicBezTo>
                  <a:cubicBezTo>
                    <a:pt x="152" y="430"/>
                    <a:pt x="153" y="432"/>
                    <a:pt x="154" y="433"/>
                  </a:cubicBezTo>
                  <a:cubicBezTo>
                    <a:pt x="155" y="436"/>
                    <a:pt x="157" y="438"/>
                    <a:pt x="159" y="441"/>
                  </a:cubicBezTo>
                  <a:cubicBezTo>
                    <a:pt x="160" y="442"/>
                    <a:pt x="161" y="443"/>
                    <a:pt x="162" y="443"/>
                  </a:cubicBezTo>
                  <a:cubicBezTo>
                    <a:pt x="163" y="443"/>
                    <a:pt x="164" y="442"/>
                    <a:pt x="165" y="442"/>
                  </a:cubicBezTo>
                  <a:cubicBezTo>
                    <a:pt x="166" y="442"/>
                    <a:pt x="167" y="442"/>
                    <a:pt x="168" y="442"/>
                  </a:cubicBezTo>
                  <a:cubicBezTo>
                    <a:pt x="169" y="442"/>
                    <a:pt x="169" y="442"/>
                    <a:pt x="170" y="442"/>
                  </a:cubicBezTo>
                  <a:cubicBezTo>
                    <a:pt x="171" y="442"/>
                    <a:pt x="171" y="443"/>
                    <a:pt x="172" y="443"/>
                  </a:cubicBezTo>
                  <a:cubicBezTo>
                    <a:pt x="173" y="444"/>
                    <a:pt x="173" y="444"/>
                    <a:pt x="173" y="444"/>
                  </a:cubicBezTo>
                  <a:cubicBezTo>
                    <a:pt x="174" y="443"/>
                    <a:pt x="174" y="443"/>
                    <a:pt x="174" y="443"/>
                  </a:cubicBezTo>
                  <a:cubicBezTo>
                    <a:pt x="175" y="443"/>
                    <a:pt x="175" y="442"/>
                    <a:pt x="175" y="442"/>
                  </a:cubicBezTo>
                  <a:cubicBezTo>
                    <a:pt x="176" y="441"/>
                    <a:pt x="176" y="441"/>
                    <a:pt x="178" y="440"/>
                  </a:cubicBezTo>
                  <a:cubicBezTo>
                    <a:pt x="178" y="440"/>
                    <a:pt x="179" y="440"/>
                    <a:pt x="179" y="440"/>
                  </a:cubicBezTo>
                  <a:cubicBezTo>
                    <a:pt x="180" y="440"/>
                    <a:pt x="181" y="440"/>
                    <a:pt x="182" y="441"/>
                  </a:cubicBezTo>
                  <a:cubicBezTo>
                    <a:pt x="182" y="441"/>
                    <a:pt x="183" y="441"/>
                    <a:pt x="184" y="441"/>
                  </a:cubicBezTo>
                  <a:cubicBezTo>
                    <a:pt x="184" y="441"/>
                    <a:pt x="185" y="441"/>
                    <a:pt x="185" y="441"/>
                  </a:cubicBezTo>
                  <a:cubicBezTo>
                    <a:pt x="185" y="441"/>
                    <a:pt x="185" y="441"/>
                    <a:pt x="185" y="441"/>
                  </a:cubicBezTo>
                  <a:cubicBezTo>
                    <a:pt x="186" y="441"/>
                    <a:pt x="186" y="441"/>
                    <a:pt x="186" y="441"/>
                  </a:cubicBezTo>
                  <a:cubicBezTo>
                    <a:pt x="187" y="440"/>
                    <a:pt x="187" y="440"/>
                    <a:pt x="187" y="440"/>
                  </a:cubicBezTo>
                  <a:cubicBezTo>
                    <a:pt x="187" y="440"/>
                    <a:pt x="187" y="440"/>
                    <a:pt x="188" y="439"/>
                  </a:cubicBezTo>
                  <a:cubicBezTo>
                    <a:pt x="188" y="439"/>
                    <a:pt x="190" y="438"/>
                    <a:pt x="192" y="438"/>
                  </a:cubicBezTo>
                  <a:cubicBezTo>
                    <a:pt x="192" y="438"/>
                    <a:pt x="192" y="438"/>
                    <a:pt x="192" y="438"/>
                  </a:cubicBezTo>
                  <a:cubicBezTo>
                    <a:pt x="193" y="438"/>
                    <a:pt x="194" y="438"/>
                    <a:pt x="194" y="439"/>
                  </a:cubicBezTo>
                  <a:cubicBezTo>
                    <a:pt x="194" y="440"/>
                    <a:pt x="194" y="440"/>
                    <a:pt x="195" y="441"/>
                  </a:cubicBezTo>
                  <a:cubicBezTo>
                    <a:pt x="196" y="441"/>
                    <a:pt x="198" y="441"/>
                    <a:pt x="200" y="441"/>
                  </a:cubicBezTo>
                  <a:cubicBezTo>
                    <a:pt x="202" y="441"/>
                    <a:pt x="206" y="441"/>
                    <a:pt x="208" y="441"/>
                  </a:cubicBezTo>
                  <a:cubicBezTo>
                    <a:pt x="209" y="440"/>
                    <a:pt x="209" y="440"/>
                    <a:pt x="209" y="440"/>
                  </a:cubicBezTo>
                  <a:cubicBezTo>
                    <a:pt x="211" y="440"/>
                    <a:pt x="211" y="440"/>
                    <a:pt x="211" y="440"/>
                  </a:cubicBezTo>
                  <a:cubicBezTo>
                    <a:pt x="211" y="438"/>
                    <a:pt x="211" y="438"/>
                    <a:pt x="211" y="438"/>
                  </a:cubicBezTo>
                  <a:cubicBezTo>
                    <a:pt x="211" y="438"/>
                    <a:pt x="211" y="437"/>
                    <a:pt x="211" y="436"/>
                  </a:cubicBezTo>
                  <a:cubicBezTo>
                    <a:pt x="211" y="434"/>
                    <a:pt x="211" y="431"/>
                    <a:pt x="211" y="429"/>
                  </a:cubicBezTo>
                  <a:cubicBezTo>
                    <a:pt x="212" y="428"/>
                    <a:pt x="212" y="427"/>
                    <a:pt x="213" y="426"/>
                  </a:cubicBezTo>
                  <a:cubicBezTo>
                    <a:pt x="214" y="424"/>
                    <a:pt x="215" y="423"/>
                    <a:pt x="215" y="421"/>
                  </a:cubicBezTo>
                  <a:cubicBezTo>
                    <a:pt x="215" y="420"/>
                    <a:pt x="215" y="419"/>
                    <a:pt x="215" y="417"/>
                  </a:cubicBezTo>
                  <a:cubicBezTo>
                    <a:pt x="215" y="414"/>
                    <a:pt x="214" y="410"/>
                    <a:pt x="216" y="408"/>
                  </a:cubicBezTo>
                  <a:cubicBezTo>
                    <a:pt x="216" y="408"/>
                    <a:pt x="218" y="407"/>
                    <a:pt x="227" y="407"/>
                  </a:cubicBezTo>
                  <a:cubicBezTo>
                    <a:pt x="228" y="407"/>
                    <a:pt x="233" y="407"/>
                    <a:pt x="234" y="407"/>
                  </a:cubicBezTo>
                  <a:cubicBezTo>
                    <a:pt x="235" y="407"/>
                    <a:pt x="236" y="407"/>
                    <a:pt x="237" y="407"/>
                  </a:cubicBezTo>
                  <a:cubicBezTo>
                    <a:pt x="239" y="407"/>
                    <a:pt x="239" y="407"/>
                    <a:pt x="239" y="407"/>
                  </a:cubicBezTo>
                  <a:cubicBezTo>
                    <a:pt x="239" y="405"/>
                    <a:pt x="239" y="405"/>
                    <a:pt x="239" y="405"/>
                  </a:cubicBezTo>
                  <a:cubicBezTo>
                    <a:pt x="239" y="404"/>
                    <a:pt x="239" y="404"/>
                    <a:pt x="239" y="404"/>
                  </a:cubicBezTo>
                  <a:cubicBezTo>
                    <a:pt x="240" y="404"/>
                    <a:pt x="241" y="404"/>
                    <a:pt x="242" y="404"/>
                  </a:cubicBezTo>
                  <a:cubicBezTo>
                    <a:pt x="243" y="404"/>
                    <a:pt x="244" y="404"/>
                    <a:pt x="245" y="404"/>
                  </a:cubicBezTo>
                  <a:cubicBezTo>
                    <a:pt x="246" y="404"/>
                    <a:pt x="246" y="404"/>
                    <a:pt x="247" y="404"/>
                  </a:cubicBezTo>
                  <a:cubicBezTo>
                    <a:pt x="247" y="407"/>
                    <a:pt x="246" y="408"/>
                    <a:pt x="245" y="410"/>
                  </a:cubicBezTo>
                  <a:cubicBezTo>
                    <a:pt x="245" y="412"/>
                    <a:pt x="245" y="414"/>
                    <a:pt x="244" y="415"/>
                  </a:cubicBezTo>
                  <a:cubicBezTo>
                    <a:pt x="244" y="417"/>
                    <a:pt x="244" y="417"/>
                    <a:pt x="244" y="417"/>
                  </a:cubicBezTo>
                  <a:cubicBezTo>
                    <a:pt x="244" y="417"/>
                    <a:pt x="259" y="417"/>
                    <a:pt x="260" y="417"/>
                  </a:cubicBezTo>
                  <a:cubicBezTo>
                    <a:pt x="262" y="417"/>
                    <a:pt x="262" y="417"/>
                    <a:pt x="262" y="417"/>
                  </a:cubicBezTo>
                  <a:cubicBezTo>
                    <a:pt x="264" y="417"/>
                    <a:pt x="265" y="417"/>
                    <a:pt x="267" y="417"/>
                  </a:cubicBezTo>
                  <a:cubicBezTo>
                    <a:pt x="269" y="416"/>
                    <a:pt x="271" y="416"/>
                    <a:pt x="273" y="416"/>
                  </a:cubicBezTo>
                  <a:cubicBezTo>
                    <a:pt x="280" y="416"/>
                    <a:pt x="282" y="418"/>
                    <a:pt x="282" y="420"/>
                  </a:cubicBezTo>
                  <a:cubicBezTo>
                    <a:pt x="283" y="424"/>
                    <a:pt x="282" y="427"/>
                    <a:pt x="281" y="431"/>
                  </a:cubicBezTo>
                  <a:cubicBezTo>
                    <a:pt x="281" y="434"/>
                    <a:pt x="280" y="437"/>
                    <a:pt x="280" y="441"/>
                  </a:cubicBezTo>
                  <a:cubicBezTo>
                    <a:pt x="281" y="443"/>
                    <a:pt x="281" y="445"/>
                    <a:pt x="282" y="447"/>
                  </a:cubicBezTo>
                  <a:cubicBezTo>
                    <a:pt x="283" y="452"/>
                    <a:pt x="285" y="457"/>
                    <a:pt x="283" y="464"/>
                  </a:cubicBezTo>
                  <a:cubicBezTo>
                    <a:pt x="282" y="467"/>
                    <a:pt x="282" y="471"/>
                    <a:pt x="282" y="474"/>
                  </a:cubicBezTo>
                  <a:cubicBezTo>
                    <a:pt x="282" y="477"/>
                    <a:pt x="282" y="477"/>
                    <a:pt x="282" y="477"/>
                  </a:cubicBezTo>
                  <a:cubicBezTo>
                    <a:pt x="282" y="479"/>
                    <a:pt x="281" y="480"/>
                    <a:pt x="281" y="482"/>
                  </a:cubicBezTo>
                  <a:cubicBezTo>
                    <a:pt x="281" y="484"/>
                    <a:pt x="280" y="486"/>
                    <a:pt x="281" y="489"/>
                  </a:cubicBezTo>
                  <a:cubicBezTo>
                    <a:pt x="281" y="493"/>
                    <a:pt x="284" y="497"/>
                    <a:pt x="286" y="500"/>
                  </a:cubicBezTo>
                  <a:cubicBezTo>
                    <a:pt x="288" y="502"/>
                    <a:pt x="290" y="504"/>
                    <a:pt x="291" y="507"/>
                  </a:cubicBezTo>
                  <a:cubicBezTo>
                    <a:pt x="292" y="508"/>
                    <a:pt x="292" y="509"/>
                    <a:pt x="293" y="510"/>
                  </a:cubicBezTo>
                  <a:cubicBezTo>
                    <a:pt x="294" y="513"/>
                    <a:pt x="295" y="516"/>
                    <a:pt x="295" y="519"/>
                  </a:cubicBezTo>
                  <a:cubicBezTo>
                    <a:pt x="295" y="521"/>
                    <a:pt x="295" y="524"/>
                    <a:pt x="295" y="527"/>
                  </a:cubicBezTo>
                  <a:cubicBezTo>
                    <a:pt x="295" y="529"/>
                    <a:pt x="295" y="531"/>
                    <a:pt x="295" y="533"/>
                  </a:cubicBezTo>
                  <a:cubicBezTo>
                    <a:pt x="294" y="533"/>
                    <a:pt x="294" y="533"/>
                    <a:pt x="294" y="533"/>
                  </a:cubicBezTo>
                  <a:cubicBezTo>
                    <a:pt x="294" y="533"/>
                    <a:pt x="294" y="533"/>
                    <a:pt x="294" y="533"/>
                  </a:cubicBezTo>
                  <a:cubicBezTo>
                    <a:pt x="294" y="533"/>
                    <a:pt x="293" y="534"/>
                    <a:pt x="292" y="535"/>
                  </a:cubicBezTo>
                  <a:cubicBezTo>
                    <a:pt x="291" y="535"/>
                    <a:pt x="291" y="535"/>
                    <a:pt x="291" y="535"/>
                  </a:cubicBezTo>
                  <a:cubicBezTo>
                    <a:pt x="291" y="536"/>
                    <a:pt x="291" y="536"/>
                    <a:pt x="291" y="536"/>
                  </a:cubicBezTo>
                  <a:cubicBezTo>
                    <a:pt x="292" y="537"/>
                    <a:pt x="292" y="537"/>
                    <a:pt x="293" y="539"/>
                  </a:cubicBezTo>
                  <a:cubicBezTo>
                    <a:pt x="293" y="540"/>
                    <a:pt x="294" y="540"/>
                    <a:pt x="294" y="541"/>
                  </a:cubicBezTo>
                  <a:cubicBezTo>
                    <a:pt x="294" y="542"/>
                    <a:pt x="294" y="543"/>
                    <a:pt x="293" y="544"/>
                  </a:cubicBezTo>
                  <a:cubicBezTo>
                    <a:pt x="291" y="550"/>
                    <a:pt x="291" y="550"/>
                    <a:pt x="291" y="550"/>
                  </a:cubicBezTo>
                  <a:cubicBezTo>
                    <a:pt x="296" y="546"/>
                    <a:pt x="296" y="546"/>
                    <a:pt x="296" y="546"/>
                  </a:cubicBezTo>
                  <a:cubicBezTo>
                    <a:pt x="298" y="544"/>
                    <a:pt x="302" y="542"/>
                    <a:pt x="304" y="542"/>
                  </a:cubicBezTo>
                  <a:cubicBezTo>
                    <a:pt x="305" y="542"/>
                    <a:pt x="305" y="542"/>
                    <a:pt x="305" y="542"/>
                  </a:cubicBezTo>
                  <a:cubicBezTo>
                    <a:pt x="305" y="542"/>
                    <a:pt x="306" y="543"/>
                    <a:pt x="306" y="543"/>
                  </a:cubicBezTo>
                  <a:cubicBezTo>
                    <a:pt x="306" y="543"/>
                    <a:pt x="307" y="544"/>
                    <a:pt x="307" y="544"/>
                  </a:cubicBezTo>
                  <a:cubicBezTo>
                    <a:pt x="313" y="547"/>
                    <a:pt x="313" y="547"/>
                    <a:pt x="313" y="547"/>
                  </a:cubicBezTo>
                  <a:cubicBezTo>
                    <a:pt x="310" y="542"/>
                    <a:pt x="310" y="542"/>
                    <a:pt x="310" y="542"/>
                  </a:cubicBezTo>
                  <a:cubicBezTo>
                    <a:pt x="311" y="542"/>
                    <a:pt x="311" y="542"/>
                    <a:pt x="311" y="541"/>
                  </a:cubicBezTo>
                  <a:cubicBezTo>
                    <a:pt x="312" y="541"/>
                    <a:pt x="312" y="541"/>
                    <a:pt x="312" y="541"/>
                  </a:cubicBezTo>
                  <a:cubicBezTo>
                    <a:pt x="313" y="541"/>
                    <a:pt x="313" y="541"/>
                    <a:pt x="313" y="542"/>
                  </a:cubicBezTo>
                  <a:cubicBezTo>
                    <a:pt x="314" y="543"/>
                    <a:pt x="314" y="543"/>
                    <a:pt x="315" y="544"/>
                  </a:cubicBezTo>
                  <a:cubicBezTo>
                    <a:pt x="315" y="544"/>
                    <a:pt x="316" y="545"/>
                    <a:pt x="317" y="545"/>
                  </a:cubicBezTo>
                  <a:cubicBezTo>
                    <a:pt x="318" y="545"/>
                    <a:pt x="320" y="544"/>
                    <a:pt x="322" y="543"/>
                  </a:cubicBezTo>
                  <a:cubicBezTo>
                    <a:pt x="323" y="542"/>
                    <a:pt x="323" y="541"/>
                    <a:pt x="324" y="541"/>
                  </a:cubicBezTo>
                  <a:cubicBezTo>
                    <a:pt x="324" y="540"/>
                    <a:pt x="325" y="539"/>
                    <a:pt x="326" y="539"/>
                  </a:cubicBezTo>
                  <a:cubicBezTo>
                    <a:pt x="326" y="539"/>
                    <a:pt x="327" y="538"/>
                    <a:pt x="329" y="538"/>
                  </a:cubicBezTo>
                  <a:cubicBezTo>
                    <a:pt x="330" y="538"/>
                    <a:pt x="330" y="538"/>
                    <a:pt x="331" y="538"/>
                  </a:cubicBezTo>
                  <a:cubicBezTo>
                    <a:pt x="331" y="538"/>
                    <a:pt x="331" y="538"/>
                    <a:pt x="332" y="538"/>
                  </a:cubicBezTo>
                  <a:cubicBezTo>
                    <a:pt x="332" y="539"/>
                    <a:pt x="332" y="539"/>
                    <a:pt x="332" y="539"/>
                  </a:cubicBezTo>
                  <a:cubicBezTo>
                    <a:pt x="332" y="539"/>
                    <a:pt x="332" y="539"/>
                    <a:pt x="332" y="539"/>
                  </a:cubicBezTo>
                  <a:cubicBezTo>
                    <a:pt x="332" y="540"/>
                    <a:pt x="333" y="540"/>
                    <a:pt x="334" y="540"/>
                  </a:cubicBezTo>
                  <a:cubicBezTo>
                    <a:pt x="336" y="541"/>
                    <a:pt x="337" y="541"/>
                    <a:pt x="338" y="541"/>
                  </a:cubicBezTo>
                  <a:cubicBezTo>
                    <a:pt x="339" y="541"/>
                    <a:pt x="340" y="541"/>
                    <a:pt x="341" y="540"/>
                  </a:cubicBezTo>
                  <a:cubicBezTo>
                    <a:pt x="342" y="540"/>
                    <a:pt x="342" y="539"/>
                    <a:pt x="343" y="538"/>
                  </a:cubicBezTo>
                  <a:cubicBezTo>
                    <a:pt x="343" y="537"/>
                    <a:pt x="344" y="536"/>
                    <a:pt x="345" y="536"/>
                  </a:cubicBezTo>
                  <a:cubicBezTo>
                    <a:pt x="345" y="536"/>
                    <a:pt x="345" y="536"/>
                    <a:pt x="345" y="536"/>
                  </a:cubicBezTo>
                  <a:cubicBezTo>
                    <a:pt x="346" y="536"/>
                    <a:pt x="348" y="537"/>
                    <a:pt x="349" y="538"/>
                  </a:cubicBezTo>
                  <a:cubicBezTo>
                    <a:pt x="350" y="539"/>
                    <a:pt x="350" y="540"/>
                    <a:pt x="351" y="540"/>
                  </a:cubicBezTo>
                  <a:cubicBezTo>
                    <a:pt x="351" y="540"/>
                    <a:pt x="352" y="540"/>
                    <a:pt x="352" y="541"/>
                  </a:cubicBezTo>
                  <a:cubicBezTo>
                    <a:pt x="353" y="541"/>
                    <a:pt x="354" y="541"/>
                    <a:pt x="355" y="542"/>
                  </a:cubicBezTo>
                  <a:cubicBezTo>
                    <a:pt x="356" y="543"/>
                    <a:pt x="356" y="545"/>
                    <a:pt x="356" y="548"/>
                  </a:cubicBezTo>
                  <a:cubicBezTo>
                    <a:pt x="355" y="549"/>
                    <a:pt x="355" y="551"/>
                    <a:pt x="355" y="552"/>
                  </a:cubicBezTo>
                  <a:cubicBezTo>
                    <a:pt x="355" y="555"/>
                    <a:pt x="357" y="555"/>
                    <a:pt x="358" y="555"/>
                  </a:cubicBezTo>
                  <a:cubicBezTo>
                    <a:pt x="360" y="555"/>
                    <a:pt x="360" y="554"/>
                    <a:pt x="361" y="553"/>
                  </a:cubicBezTo>
                  <a:cubicBezTo>
                    <a:pt x="362" y="553"/>
                    <a:pt x="362" y="552"/>
                    <a:pt x="363" y="552"/>
                  </a:cubicBezTo>
                  <a:cubicBezTo>
                    <a:pt x="364" y="551"/>
                    <a:pt x="366" y="550"/>
                    <a:pt x="368" y="549"/>
                  </a:cubicBezTo>
                  <a:cubicBezTo>
                    <a:pt x="369" y="549"/>
                    <a:pt x="370" y="549"/>
                    <a:pt x="371" y="548"/>
                  </a:cubicBezTo>
                  <a:cubicBezTo>
                    <a:pt x="374" y="547"/>
                    <a:pt x="377" y="547"/>
                    <a:pt x="380" y="547"/>
                  </a:cubicBezTo>
                  <a:cubicBezTo>
                    <a:pt x="382" y="546"/>
                    <a:pt x="382" y="546"/>
                    <a:pt x="382" y="546"/>
                  </a:cubicBezTo>
                  <a:cubicBezTo>
                    <a:pt x="382" y="547"/>
                    <a:pt x="382" y="549"/>
                    <a:pt x="382" y="550"/>
                  </a:cubicBezTo>
                  <a:cubicBezTo>
                    <a:pt x="382" y="555"/>
                    <a:pt x="382" y="559"/>
                    <a:pt x="386" y="562"/>
                  </a:cubicBezTo>
                  <a:cubicBezTo>
                    <a:pt x="388" y="564"/>
                    <a:pt x="391" y="565"/>
                    <a:pt x="393" y="565"/>
                  </a:cubicBezTo>
                  <a:cubicBezTo>
                    <a:pt x="394" y="566"/>
                    <a:pt x="394" y="566"/>
                    <a:pt x="394" y="566"/>
                  </a:cubicBezTo>
                  <a:cubicBezTo>
                    <a:pt x="397" y="566"/>
                    <a:pt x="398" y="567"/>
                    <a:pt x="401" y="568"/>
                  </a:cubicBezTo>
                  <a:cubicBezTo>
                    <a:pt x="404" y="570"/>
                    <a:pt x="407" y="570"/>
                    <a:pt x="410" y="570"/>
                  </a:cubicBezTo>
                  <a:cubicBezTo>
                    <a:pt x="413" y="571"/>
                    <a:pt x="415" y="571"/>
                    <a:pt x="417" y="572"/>
                  </a:cubicBezTo>
                  <a:cubicBezTo>
                    <a:pt x="419" y="572"/>
                    <a:pt x="420" y="572"/>
                    <a:pt x="421" y="572"/>
                  </a:cubicBezTo>
                  <a:cubicBezTo>
                    <a:pt x="424" y="572"/>
                    <a:pt x="428" y="571"/>
                    <a:pt x="431" y="565"/>
                  </a:cubicBezTo>
                  <a:cubicBezTo>
                    <a:pt x="431" y="565"/>
                    <a:pt x="431" y="564"/>
                    <a:pt x="431" y="564"/>
                  </a:cubicBezTo>
                  <a:cubicBezTo>
                    <a:pt x="432" y="561"/>
                    <a:pt x="433" y="559"/>
                    <a:pt x="435" y="559"/>
                  </a:cubicBezTo>
                  <a:cubicBezTo>
                    <a:pt x="435" y="559"/>
                    <a:pt x="435" y="559"/>
                    <a:pt x="436" y="559"/>
                  </a:cubicBezTo>
                  <a:cubicBezTo>
                    <a:pt x="436" y="559"/>
                    <a:pt x="437" y="559"/>
                    <a:pt x="437" y="560"/>
                  </a:cubicBezTo>
                  <a:cubicBezTo>
                    <a:pt x="438" y="561"/>
                    <a:pt x="438" y="563"/>
                    <a:pt x="438" y="565"/>
                  </a:cubicBezTo>
                  <a:cubicBezTo>
                    <a:pt x="437" y="566"/>
                    <a:pt x="437" y="566"/>
                    <a:pt x="437" y="566"/>
                  </a:cubicBezTo>
                  <a:cubicBezTo>
                    <a:pt x="439" y="567"/>
                    <a:pt x="439" y="567"/>
                    <a:pt x="439" y="567"/>
                  </a:cubicBezTo>
                  <a:cubicBezTo>
                    <a:pt x="441" y="568"/>
                    <a:pt x="442" y="570"/>
                    <a:pt x="443" y="571"/>
                  </a:cubicBezTo>
                  <a:cubicBezTo>
                    <a:pt x="444" y="572"/>
                    <a:pt x="444" y="574"/>
                    <a:pt x="445" y="575"/>
                  </a:cubicBezTo>
                  <a:cubicBezTo>
                    <a:pt x="445" y="577"/>
                    <a:pt x="445" y="578"/>
                    <a:pt x="447" y="579"/>
                  </a:cubicBezTo>
                  <a:cubicBezTo>
                    <a:pt x="447" y="580"/>
                    <a:pt x="450" y="582"/>
                    <a:pt x="451" y="582"/>
                  </a:cubicBezTo>
                  <a:cubicBezTo>
                    <a:pt x="451" y="582"/>
                    <a:pt x="451" y="582"/>
                    <a:pt x="452" y="582"/>
                  </a:cubicBezTo>
                  <a:cubicBezTo>
                    <a:pt x="452" y="582"/>
                    <a:pt x="452" y="582"/>
                    <a:pt x="452" y="582"/>
                  </a:cubicBezTo>
                  <a:cubicBezTo>
                    <a:pt x="453" y="582"/>
                    <a:pt x="453" y="582"/>
                    <a:pt x="453" y="582"/>
                  </a:cubicBezTo>
                  <a:cubicBezTo>
                    <a:pt x="453" y="582"/>
                    <a:pt x="453" y="582"/>
                    <a:pt x="454" y="581"/>
                  </a:cubicBezTo>
                  <a:cubicBezTo>
                    <a:pt x="454" y="581"/>
                    <a:pt x="454" y="581"/>
                    <a:pt x="455" y="581"/>
                  </a:cubicBezTo>
                  <a:cubicBezTo>
                    <a:pt x="456" y="581"/>
                    <a:pt x="457" y="582"/>
                    <a:pt x="458" y="583"/>
                  </a:cubicBezTo>
                  <a:cubicBezTo>
                    <a:pt x="459" y="584"/>
                    <a:pt x="460" y="584"/>
                    <a:pt x="462" y="585"/>
                  </a:cubicBezTo>
                  <a:cubicBezTo>
                    <a:pt x="465" y="585"/>
                    <a:pt x="466" y="586"/>
                    <a:pt x="467" y="587"/>
                  </a:cubicBezTo>
                  <a:cubicBezTo>
                    <a:pt x="468" y="587"/>
                    <a:pt x="469" y="588"/>
                    <a:pt x="469" y="588"/>
                  </a:cubicBezTo>
                  <a:cubicBezTo>
                    <a:pt x="470" y="588"/>
                    <a:pt x="470" y="589"/>
                    <a:pt x="471" y="589"/>
                  </a:cubicBezTo>
                  <a:cubicBezTo>
                    <a:pt x="473" y="590"/>
                    <a:pt x="474" y="591"/>
                    <a:pt x="475" y="594"/>
                  </a:cubicBezTo>
                  <a:cubicBezTo>
                    <a:pt x="476" y="598"/>
                    <a:pt x="476" y="599"/>
                    <a:pt x="479" y="601"/>
                  </a:cubicBezTo>
                  <a:cubicBezTo>
                    <a:pt x="482" y="603"/>
                    <a:pt x="484" y="604"/>
                    <a:pt x="485" y="607"/>
                  </a:cubicBezTo>
                  <a:cubicBezTo>
                    <a:pt x="485" y="608"/>
                    <a:pt x="486" y="609"/>
                    <a:pt x="486" y="611"/>
                  </a:cubicBezTo>
                  <a:cubicBezTo>
                    <a:pt x="486" y="613"/>
                    <a:pt x="487" y="615"/>
                    <a:pt x="488" y="617"/>
                  </a:cubicBezTo>
                  <a:cubicBezTo>
                    <a:pt x="489" y="619"/>
                    <a:pt x="491" y="619"/>
                    <a:pt x="493" y="619"/>
                  </a:cubicBezTo>
                  <a:cubicBezTo>
                    <a:pt x="495" y="619"/>
                    <a:pt x="495" y="619"/>
                    <a:pt x="495" y="619"/>
                  </a:cubicBezTo>
                  <a:cubicBezTo>
                    <a:pt x="496" y="619"/>
                    <a:pt x="496" y="619"/>
                    <a:pt x="496" y="619"/>
                  </a:cubicBezTo>
                  <a:cubicBezTo>
                    <a:pt x="498" y="619"/>
                    <a:pt x="498" y="619"/>
                    <a:pt x="498" y="619"/>
                  </a:cubicBezTo>
                  <a:cubicBezTo>
                    <a:pt x="498" y="618"/>
                    <a:pt x="498" y="618"/>
                    <a:pt x="498" y="618"/>
                  </a:cubicBezTo>
                  <a:cubicBezTo>
                    <a:pt x="500" y="615"/>
                    <a:pt x="501" y="614"/>
                    <a:pt x="504" y="614"/>
                  </a:cubicBezTo>
                  <a:cubicBezTo>
                    <a:pt x="504" y="614"/>
                    <a:pt x="504" y="614"/>
                    <a:pt x="504" y="614"/>
                  </a:cubicBezTo>
                  <a:cubicBezTo>
                    <a:pt x="505" y="614"/>
                    <a:pt x="506" y="614"/>
                    <a:pt x="506" y="614"/>
                  </a:cubicBezTo>
                  <a:cubicBezTo>
                    <a:pt x="508" y="614"/>
                    <a:pt x="508" y="615"/>
                    <a:pt x="509" y="615"/>
                  </a:cubicBezTo>
                  <a:cubicBezTo>
                    <a:pt x="510" y="615"/>
                    <a:pt x="511" y="614"/>
                    <a:pt x="511" y="614"/>
                  </a:cubicBezTo>
                  <a:cubicBezTo>
                    <a:pt x="513" y="612"/>
                    <a:pt x="513" y="610"/>
                    <a:pt x="512" y="607"/>
                  </a:cubicBezTo>
                  <a:cubicBezTo>
                    <a:pt x="512" y="606"/>
                    <a:pt x="512" y="605"/>
                    <a:pt x="512" y="605"/>
                  </a:cubicBezTo>
                  <a:cubicBezTo>
                    <a:pt x="512" y="599"/>
                    <a:pt x="512" y="592"/>
                    <a:pt x="512" y="585"/>
                  </a:cubicBezTo>
                  <a:cubicBezTo>
                    <a:pt x="512" y="585"/>
                    <a:pt x="512" y="584"/>
                    <a:pt x="512" y="584"/>
                  </a:cubicBezTo>
                  <a:cubicBezTo>
                    <a:pt x="512" y="582"/>
                    <a:pt x="512" y="580"/>
                    <a:pt x="509" y="579"/>
                  </a:cubicBezTo>
                  <a:cubicBezTo>
                    <a:pt x="509" y="579"/>
                    <a:pt x="508" y="579"/>
                    <a:pt x="508" y="579"/>
                  </a:cubicBezTo>
                  <a:cubicBezTo>
                    <a:pt x="506" y="579"/>
                    <a:pt x="504" y="580"/>
                    <a:pt x="503" y="581"/>
                  </a:cubicBezTo>
                  <a:cubicBezTo>
                    <a:pt x="503" y="582"/>
                    <a:pt x="502" y="583"/>
                    <a:pt x="502" y="583"/>
                  </a:cubicBezTo>
                  <a:cubicBezTo>
                    <a:pt x="502" y="585"/>
                    <a:pt x="501" y="586"/>
                    <a:pt x="499" y="586"/>
                  </a:cubicBezTo>
                  <a:cubicBezTo>
                    <a:pt x="497" y="586"/>
                    <a:pt x="492" y="585"/>
                    <a:pt x="490" y="584"/>
                  </a:cubicBezTo>
                  <a:cubicBezTo>
                    <a:pt x="489" y="583"/>
                    <a:pt x="488" y="582"/>
                    <a:pt x="488" y="580"/>
                  </a:cubicBezTo>
                  <a:cubicBezTo>
                    <a:pt x="488" y="579"/>
                    <a:pt x="487" y="578"/>
                    <a:pt x="487" y="577"/>
                  </a:cubicBezTo>
                  <a:cubicBezTo>
                    <a:pt x="485" y="574"/>
                    <a:pt x="482" y="572"/>
                    <a:pt x="479" y="571"/>
                  </a:cubicBezTo>
                  <a:cubicBezTo>
                    <a:pt x="477" y="570"/>
                    <a:pt x="475" y="569"/>
                    <a:pt x="474" y="567"/>
                  </a:cubicBezTo>
                  <a:cubicBezTo>
                    <a:pt x="471" y="564"/>
                    <a:pt x="470" y="555"/>
                    <a:pt x="471" y="551"/>
                  </a:cubicBezTo>
                  <a:cubicBezTo>
                    <a:pt x="472" y="551"/>
                    <a:pt x="472" y="550"/>
                    <a:pt x="472" y="549"/>
                  </a:cubicBezTo>
                  <a:cubicBezTo>
                    <a:pt x="473" y="547"/>
                    <a:pt x="474" y="545"/>
                    <a:pt x="474" y="543"/>
                  </a:cubicBezTo>
                  <a:cubicBezTo>
                    <a:pt x="475" y="539"/>
                    <a:pt x="476" y="537"/>
                    <a:pt x="477" y="534"/>
                  </a:cubicBezTo>
                  <a:cubicBezTo>
                    <a:pt x="481" y="529"/>
                    <a:pt x="480" y="526"/>
                    <a:pt x="479" y="522"/>
                  </a:cubicBezTo>
                  <a:cubicBezTo>
                    <a:pt x="479" y="520"/>
                    <a:pt x="478" y="518"/>
                    <a:pt x="478" y="516"/>
                  </a:cubicBezTo>
                  <a:cubicBezTo>
                    <a:pt x="478" y="513"/>
                    <a:pt x="478" y="510"/>
                    <a:pt x="479" y="507"/>
                  </a:cubicBezTo>
                  <a:cubicBezTo>
                    <a:pt x="480" y="505"/>
                    <a:pt x="480" y="503"/>
                    <a:pt x="480" y="501"/>
                  </a:cubicBezTo>
                  <a:cubicBezTo>
                    <a:pt x="480" y="496"/>
                    <a:pt x="477" y="490"/>
                    <a:pt x="475" y="487"/>
                  </a:cubicBezTo>
                  <a:cubicBezTo>
                    <a:pt x="475" y="487"/>
                    <a:pt x="474" y="486"/>
                    <a:pt x="474" y="485"/>
                  </a:cubicBezTo>
                  <a:cubicBezTo>
                    <a:pt x="473" y="484"/>
                    <a:pt x="473" y="484"/>
                    <a:pt x="473" y="483"/>
                  </a:cubicBezTo>
                  <a:cubicBezTo>
                    <a:pt x="473" y="482"/>
                    <a:pt x="474" y="482"/>
                    <a:pt x="475" y="481"/>
                  </a:cubicBezTo>
                  <a:cubicBezTo>
                    <a:pt x="480" y="477"/>
                    <a:pt x="484" y="474"/>
                    <a:pt x="487" y="468"/>
                  </a:cubicBezTo>
                  <a:cubicBezTo>
                    <a:pt x="488" y="465"/>
                    <a:pt x="488" y="461"/>
                    <a:pt x="488" y="458"/>
                  </a:cubicBezTo>
                  <a:cubicBezTo>
                    <a:pt x="488" y="457"/>
                    <a:pt x="488" y="457"/>
                    <a:pt x="488" y="457"/>
                  </a:cubicBezTo>
                  <a:cubicBezTo>
                    <a:pt x="537" y="448"/>
                    <a:pt x="537" y="448"/>
                    <a:pt x="537" y="448"/>
                  </a:cubicBezTo>
                  <a:cubicBezTo>
                    <a:pt x="537" y="446"/>
                    <a:pt x="537" y="446"/>
                    <a:pt x="537" y="446"/>
                  </a:cubicBezTo>
                  <a:cubicBezTo>
                    <a:pt x="536" y="442"/>
                    <a:pt x="533" y="439"/>
                    <a:pt x="531" y="436"/>
                  </a:cubicBezTo>
                  <a:cubicBezTo>
                    <a:pt x="530" y="435"/>
                    <a:pt x="529" y="433"/>
                    <a:pt x="528" y="432"/>
                  </a:cubicBezTo>
                  <a:cubicBezTo>
                    <a:pt x="527" y="430"/>
                    <a:pt x="526" y="429"/>
                    <a:pt x="526" y="426"/>
                  </a:cubicBezTo>
                  <a:cubicBezTo>
                    <a:pt x="526" y="426"/>
                    <a:pt x="526" y="425"/>
                    <a:pt x="526" y="424"/>
                  </a:cubicBezTo>
                  <a:cubicBezTo>
                    <a:pt x="525" y="418"/>
                    <a:pt x="522" y="414"/>
                    <a:pt x="517" y="410"/>
                  </a:cubicBezTo>
                  <a:cubicBezTo>
                    <a:pt x="516" y="410"/>
                    <a:pt x="516" y="410"/>
                    <a:pt x="516" y="410"/>
                  </a:cubicBezTo>
                  <a:cubicBezTo>
                    <a:pt x="512" y="407"/>
                    <a:pt x="511" y="407"/>
                    <a:pt x="509" y="403"/>
                  </a:cubicBezTo>
                  <a:cubicBezTo>
                    <a:pt x="508" y="401"/>
                    <a:pt x="508" y="399"/>
                    <a:pt x="508" y="397"/>
                  </a:cubicBezTo>
                  <a:cubicBezTo>
                    <a:pt x="507" y="396"/>
                    <a:pt x="507" y="394"/>
                    <a:pt x="506" y="392"/>
                  </a:cubicBezTo>
                  <a:cubicBezTo>
                    <a:pt x="506" y="389"/>
                    <a:pt x="504" y="387"/>
                    <a:pt x="502" y="385"/>
                  </a:cubicBezTo>
                  <a:cubicBezTo>
                    <a:pt x="501" y="382"/>
                    <a:pt x="500" y="380"/>
                    <a:pt x="499" y="378"/>
                  </a:cubicBezTo>
                  <a:cubicBezTo>
                    <a:pt x="498" y="375"/>
                    <a:pt x="499" y="373"/>
                    <a:pt x="500" y="371"/>
                  </a:cubicBezTo>
                  <a:cubicBezTo>
                    <a:pt x="500" y="369"/>
                    <a:pt x="501" y="368"/>
                    <a:pt x="501" y="367"/>
                  </a:cubicBezTo>
                  <a:cubicBezTo>
                    <a:pt x="503" y="361"/>
                    <a:pt x="501" y="357"/>
                    <a:pt x="499" y="353"/>
                  </a:cubicBezTo>
                  <a:cubicBezTo>
                    <a:pt x="498" y="352"/>
                    <a:pt x="497" y="350"/>
                    <a:pt x="496" y="349"/>
                  </a:cubicBezTo>
                  <a:cubicBezTo>
                    <a:pt x="494" y="342"/>
                    <a:pt x="493" y="334"/>
                    <a:pt x="495" y="328"/>
                  </a:cubicBezTo>
                  <a:cubicBezTo>
                    <a:pt x="495" y="328"/>
                    <a:pt x="496" y="327"/>
                    <a:pt x="496" y="326"/>
                  </a:cubicBezTo>
                  <a:cubicBezTo>
                    <a:pt x="497" y="324"/>
                    <a:pt x="498" y="321"/>
                    <a:pt x="497" y="318"/>
                  </a:cubicBezTo>
                  <a:cubicBezTo>
                    <a:pt x="496" y="316"/>
                    <a:pt x="495" y="316"/>
                    <a:pt x="495" y="315"/>
                  </a:cubicBezTo>
                  <a:cubicBezTo>
                    <a:pt x="495" y="315"/>
                    <a:pt x="494" y="315"/>
                    <a:pt x="494" y="314"/>
                  </a:cubicBezTo>
                  <a:cubicBezTo>
                    <a:pt x="494" y="310"/>
                    <a:pt x="494" y="305"/>
                    <a:pt x="496" y="304"/>
                  </a:cubicBezTo>
                  <a:cubicBezTo>
                    <a:pt x="496" y="303"/>
                    <a:pt x="496" y="303"/>
                    <a:pt x="496" y="303"/>
                  </a:cubicBezTo>
                  <a:cubicBezTo>
                    <a:pt x="496" y="302"/>
                    <a:pt x="496" y="302"/>
                    <a:pt x="496" y="302"/>
                  </a:cubicBezTo>
                  <a:cubicBezTo>
                    <a:pt x="496" y="297"/>
                    <a:pt x="496" y="292"/>
                    <a:pt x="496" y="289"/>
                  </a:cubicBezTo>
                  <a:cubicBezTo>
                    <a:pt x="496" y="285"/>
                    <a:pt x="496" y="285"/>
                    <a:pt x="496" y="285"/>
                  </a:cubicBezTo>
                  <a:cubicBezTo>
                    <a:pt x="496" y="284"/>
                    <a:pt x="496" y="283"/>
                    <a:pt x="496" y="283"/>
                  </a:cubicBezTo>
                  <a:cubicBezTo>
                    <a:pt x="496" y="280"/>
                    <a:pt x="496" y="278"/>
                    <a:pt x="494" y="276"/>
                  </a:cubicBezTo>
                  <a:cubicBezTo>
                    <a:pt x="492" y="273"/>
                    <a:pt x="490" y="271"/>
                    <a:pt x="489" y="268"/>
                  </a:cubicBezTo>
                  <a:cubicBezTo>
                    <a:pt x="486" y="263"/>
                    <a:pt x="484" y="256"/>
                    <a:pt x="491" y="253"/>
                  </a:cubicBezTo>
                  <a:cubicBezTo>
                    <a:pt x="496" y="250"/>
                    <a:pt x="495" y="246"/>
                    <a:pt x="494" y="242"/>
                  </a:cubicBezTo>
                  <a:cubicBezTo>
                    <a:pt x="494" y="240"/>
                    <a:pt x="494" y="237"/>
                    <a:pt x="494" y="235"/>
                  </a:cubicBezTo>
                  <a:cubicBezTo>
                    <a:pt x="495" y="228"/>
                    <a:pt x="504" y="224"/>
                    <a:pt x="508" y="222"/>
                  </a:cubicBezTo>
                  <a:cubicBezTo>
                    <a:pt x="509" y="222"/>
                    <a:pt x="509" y="222"/>
                    <a:pt x="509" y="222"/>
                  </a:cubicBezTo>
                  <a:cubicBezTo>
                    <a:pt x="509" y="220"/>
                    <a:pt x="509" y="220"/>
                    <a:pt x="509" y="220"/>
                  </a:cubicBezTo>
                  <a:cubicBezTo>
                    <a:pt x="509" y="220"/>
                    <a:pt x="509" y="219"/>
                    <a:pt x="509" y="218"/>
                  </a:cubicBezTo>
                  <a:cubicBezTo>
                    <a:pt x="508" y="216"/>
                    <a:pt x="509" y="213"/>
                    <a:pt x="509" y="210"/>
                  </a:cubicBezTo>
                  <a:cubicBezTo>
                    <a:pt x="509" y="207"/>
                    <a:pt x="509" y="207"/>
                    <a:pt x="509" y="207"/>
                  </a:cubicBezTo>
                  <a:cubicBezTo>
                    <a:pt x="509" y="198"/>
                    <a:pt x="510" y="191"/>
                    <a:pt x="511" y="185"/>
                  </a:cubicBezTo>
                  <a:cubicBezTo>
                    <a:pt x="512" y="179"/>
                    <a:pt x="514" y="174"/>
                    <a:pt x="516" y="168"/>
                  </a:cubicBezTo>
                  <a:cubicBezTo>
                    <a:pt x="517" y="165"/>
                    <a:pt x="517" y="162"/>
                    <a:pt x="517" y="159"/>
                  </a:cubicBezTo>
                  <a:cubicBezTo>
                    <a:pt x="517" y="157"/>
                    <a:pt x="517" y="155"/>
                    <a:pt x="517" y="153"/>
                  </a:cubicBezTo>
                  <a:cubicBezTo>
                    <a:pt x="518" y="150"/>
                    <a:pt x="520" y="149"/>
                    <a:pt x="521" y="148"/>
                  </a:cubicBezTo>
                  <a:cubicBezTo>
                    <a:pt x="523" y="148"/>
                    <a:pt x="525" y="147"/>
                    <a:pt x="526" y="144"/>
                  </a:cubicBezTo>
                  <a:cubicBezTo>
                    <a:pt x="526" y="144"/>
                    <a:pt x="526" y="143"/>
                    <a:pt x="526" y="142"/>
                  </a:cubicBezTo>
                  <a:cubicBezTo>
                    <a:pt x="527" y="141"/>
                    <a:pt x="527" y="139"/>
                    <a:pt x="529" y="139"/>
                  </a:cubicBezTo>
                  <a:cubicBezTo>
                    <a:pt x="530" y="138"/>
                    <a:pt x="530" y="138"/>
                    <a:pt x="531" y="138"/>
                  </a:cubicBezTo>
                  <a:cubicBezTo>
                    <a:pt x="532" y="138"/>
                    <a:pt x="534" y="137"/>
                    <a:pt x="535" y="136"/>
                  </a:cubicBezTo>
                  <a:cubicBezTo>
                    <a:pt x="538" y="132"/>
                    <a:pt x="541" y="128"/>
                    <a:pt x="543" y="125"/>
                  </a:cubicBezTo>
                  <a:cubicBezTo>
                    <a:pt x="546" y="121"/>
                    <a:pt x="550" y="116"/>
                    <a:pt x="553" y="112"/>
                  </a:cubicBezTo>
                  <a:cubicBezTo>
                    <a:pt x="556" y="110"/>
                    <a:pt x="557" y="108"/>
                    <a:pt x="556" y="106"/>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9" name="Freeform 53"/>
            <p:cNvSpPr>
              <a:spLocks/>
            </p:cNvSpPr>
            <p:nvPr/>
          </p:nvSpPr>
          <p:spPr bwMode="auto">
            <a:xfrm>
              <a:off x="2660699" y="2881259"/>
              <a:ext cx="724298" cy="743802"/>
            </a:xfrm>
            <a:custGeom>
              <a:avLst/>
              <a:gdLst>
                <a:gd name="T0" fmla="*/ 356 w 358"/>
                <a:gd name="T1" fmla="*/ 194 h 399"/>
                <a:gd name="T2" fmla="*/ 357 w 358"/>
                <a:gd name="T3" fmla="*/ 180 h 399"/>
                <a:gd name="T4" fmla="*/ 353 w 358"/>
                <a:gd name="T5" fmla="*/ 171 h 399"/>
                <a:gd name="T6" fmla="*/ 343 w 358"/>
                <a:gd name="T7" fmla="*/ 169 h 399"/>
                <a:gd name="T8" fmla="*/ 329 w 358"/>
                <a:gd name="T9" fmla="*/ 175 h 399"/>
                <a:gd name="T10" fmla="*/ 323 w 358"/>
                <a:gd name="T11" fmla="*/ 172 h 399"/>
                <a:gd name="T12" fmla="*/ 316 w 358"/>
                <a:gd name="T13" fmla="*/ 173 h 399"/>
                <a:gd name="T14" fmla="*/ 306 w 358"/>
                <a:gd name="T15" fmla="*/ 175 h 399"/>
                <a:gd name="T16" fmla="*/ 307 w 358"/>
                <a:gd name="T17" fmla="*/ 164 h 399"/>
                <a:gd name="T18" fmla="*/ 304 w 358"/>
                <a:gd name="T19" fmla="*/ 138 h 399"/>
                <a:gd name="T20" fmla="*/ 294 w 358"/>
                <a:gd name="T21" fmla="*/ 105 h 399"/>
                <a:gd name="T22" fmla="*/ 295 w 358"/>
                <a:gd name="T23" fmla="*/ 51 h 399"/>
                <a:gd name="T24" fmla="*/ 262 w 358"/>
                <a:gd name="T25" fmla="*/ 47 h 399"/>
                <a:gd name="T26" fmla="*/ 257 w 358"/>
                <a:gd name="T27" fmla="*/ 35 h 399"/>
                <a:gd name="T28" fmla="*/ 250 w 358"/>
                <a:gd name="T29" fmla="*/ 37 h 399"/>
                <a:gd name="T30" fmla="*/ 227 w 358"/>
                <a:gd name="T31" fmla="*/ 39 h 399"/>
                <a:gd name="T32" fmla="*/ 223 w 358"/>
                <a:gd name="T33" fmla="*/ 67 h 399"/>
                <a:gd name="T34" fmla="*/ 207 w 358"/>
                <a:gd name="T35" fmla="*/ 71 h 399"/>
                <a:gd name="T36" fmla="*/ 204 w 358"/>
                <a:gd name="T37" fmla="*/ 68 h 399"/>
                <a:gd name="T38" fmla="*/ 194 w 358"/>
                <a:gd name="T39" fmla="*/ 71 h 399"/>
                <a:gd name="T40" fmla="*/ 185 w 358"/>
                <a:gd name="T41" fmla="*/ 74 h 399"/>
                <a:gd name="T42" fmla="*/ 174 w 358"/>
                <a:gd name="T43" fmla="*/ 73 h 399"/>
                <a:gd name="T44" fmla="*/ 158 w 358"/>
                <a:gd name="T45" fmla="*/ 52 h 399"/>
                <a:gd name="T46" fmla="*/ 149 w 358"/>
                <a:gd name="T47" fmla="*/ 30 h 399"/>
                <a:gd name="T48" fmla="*/ 146 w 358"/>
                <a:gd name="T49" fmla="*/ 19 h 399"/>
                <a:gd name="T50" fmla="*/ 143 w 358"/>
                <a:gd name="T51" fmla="*/ 8 h 399"/>
                <a:gd name="T52" fmla="*/ 130 w 358"/>
                <a:gd name="T53" fmla="*/ 0 h 399"/>
                <a:gd name="T54" fmla="*/ 67 w 358"/>
                <a:gd name="T55" fmla="*/ 0 h 399"/>
                <a:gd name="T56" fmla="*/ 29 w 358"/>
                <a:gd name="T57" fmla="*/ 5 h 399"/>
                <a:gd name="T58" fmla="*/ 24 w 358"/>
                <a:gd name="T59" fmla="*/ 6 h 399"/>
                <a:gd name="T60" fmla="*/ 15 w 358"/>
                <a:gd name="T61" fmla="*/ 7 h 399"/>
                <a:gd name="T62" fmla="*/ 30 w 358"/>
                <a:gd name="T63" fmla="*/ 35 h 399"/>
                <a:gd name="T64" fmla="*/ 35 w 358"/>
                <a:gd name="T65" fmla="*/ 54 h 399"/>
                <a:gd name="T66" fmla="*/ 45 w 358"/>
                <a:gd name="T67" fmla="*/ 77 h 399"/>
                <a:gd name="T68" fmla="*/ 48 w 358"/>
                <a:gd name="T69" fmla="*/ 90 h 399"/>
                <a:gd name="T70" fmla="*/ 37 w 358"/>
                <a:gd name="T71" fmla="*/ 110 h 399"/>
                <a:gd name="T72" fmla="*/ 42 w 358"/>
                <a:gd name="T73" fmla="*/ 122 h 399"/>
                <a:gd name="T74" fmla="*/ 46 w 358"/>
                <a:gd name="T75" fmla="*/ 134 h 399"/>
                <a:gd name="T76" fmla="*/ 51 w 358"/>
                <a:gd name="T77" fmla="*/ 149 h 399"/>
                <a:gd name="T78" fmla="*/ 60 w 358"/>
                <a:gd name="T79" fmla="*/ 166 h 399"/>
                <a:gd name="T80" fmla="*/ 58 w 358"/>
                <a:gd name="T81" fmla="*/ 194 h 399"/>
                <a:gd name="T82" fmla="*/ 41 w 358"/>
                <a:gd name="T83" fmla="*/ 223 h 399"/>
                <a:gd name="T84" fmla="*/ 32 w 358"/>
                <a:gd name="T85" fmla="*/ 237 h 399"/>
                <a:gd name="T86" fmla="*/ 21 w 358"/>
                <a:gd name="T87" fmla="*/ 263 h 399"/>
                <a:gd name="T88" fmla="*/ 17 w 358"/>
                <a:gd name="T89" fmla="*/ 278 h 399"/>
                <a:gd name="T90" fmla="*/ 9 w 358"/>
                <a:gd name="T91" fmla="*/ 316 h 399"/>
                <a:gd name="T92" fmla="*/ 2 w 358"/>
                <a:gd name="T93" fmla="*/ 337 h 399"/>
                <a:gd name="T94" fmla="*/ 3 w 358"/>
                <a:gd name="T95" fmla="*/ 376 h 399"/>
                <a:gd name="T96" fmla="*/ 23 w 358"/>
                <a:gd name="T97" fmla="*/ 376 h 399"/>
                <a:gd name="T98" fmla="*/ 46 w 358"/>
                <a:gd name="T99" fmla="*/ 366 h 399"/>
                <a:gd name="T100" fmla="*/ 86 w 358"/>
                <a:gd name="T101" fmla="*/ 381 h 399"/>
                <a:gd name="T102" fmla="*/ 215 w 358"/>
                <a:gd name="T103" fmla="*/ 395 h 399"/>
                <a:gd name="T104" fmla="*/ 247 w 358"/>
                <a:gd name="T105" fmla="*/ 395 h 399"/>
                <a:gd name="T106" fmla="*/ 269 w 358"/>
                <a:gd name="T107" fmla="*/ 398 h 399"/>
                <a:gd name="T108" fmla="*/ 288 w 358"/>
                <a:gd name="T109" fmla="*/ 398 h 399"/>
                <a:gd name="T110" fmla="*/ 335 w 358"/>
                <a:gd name="T111" fmla="*/ 388 h 399"/>
                <a:gd name="T112" fmla="*/ 346 w 358"/>
                <a:gd name="T113" fmla="*/ 236 h 399"/>
                <a:gd name="T114" fmla="*/ 354 w 358"/>
                <a:gd name="T115" fmla="*/ 232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8" h="399">
                  <a:moveTo>
                    <a:pt x="357" y="213"/>
                  </a:moveTo>
                  <a:cubicBezTo>
                    <a:pt x="357" y="212"/>
                    <a:pt x="357" y="212"/>
                    <a:pt x="356" y="211"/>
                  </a:cubicBezTo>
                  <a:cubicBezTo>
                    <a:pt x="356" y="211"/>
                    <a:pt x="355" y="210"/>
                    <a:pt x="355" y="209"/>
                  </a:cubicBezTo>
                  <a:cubicBezTo>
                    <a:pt x="355" y="205"/>
                    <a:pt x="355" y="201"/>
                    <a:pt x="355" y="197"/>
                  </a:cubicBezTo>
                  <a:cubicBezTo>
                    <a:pt x="356" y="194"/>
                    <a:pt x="356" y="194"/>
                    <a:pt x="356" y="194"/>
                  </a:cubicBezTo>
                  <a:cubicBezTo>
                    <a:pt x="356" y="193"/>
                    <a:pt x="356" y="193"/>
                    <a:pt x="356" y="192"/>
                  </a:cubicBezTo>
                  <a:cubicBezTo>
                    <a:pt x="356" y="191"/>
                    <a:pt x="355" y="190"/>
                    <a:pt x="356" y="189"/>
                  </a:cubicBezTo>
                  <a:cubicBezTo>
                    <a:pt x="356" y="188"/>
                    <a:pt x="356" y="188"/>
                    <a:pt x="356" y="187"/>
                  </a:cubicBezTo>
                  <a:cubicBezTo>
                    <a:pt x="357" y="187"/>
                    <a:pt x="357" y="186"/>
                    <a:pt x="357" y="185"/>
                  </a:cubicBezTo>
                  <a:cubicBezTo>
                    <a:pt x="358" y="183"/>
                    <a:pt x="358" y="182"/>
                    <a:pt x="357" y="180"/>
                  </a:cubicBezTo>
                  <a:cubicBezTo>
                    <a:pt x="357" y="179"/>
                    <a:pt x="357" y="178"/>
                    <a:pt x="357" y="176"/>
                  </a:cubicBezTo>
                  <a:cubicBezTo>
                    <a:pt x="357" y="175"/>
                    <a:pt x="357" y="173"/>
                    <a:pt x="356" y="172"/>
                  </a:cubicBezTo>
                  <a:cubicBezTo>
                    <a:pt x="356" y="168"/>
                    <a:pt x="356" y="168"/>
                    <a:pt x="356" y="168"/>
                  </a:cubicBezTo>
                  <a:cubicBezTo>
                    <a:pt x="353" y="171"/>
                    <a:pt x="353" y="171"/>
                    <a:pt x="353" y="171"/>
                  </a:cubicBezTo>
                  <a:cubicBezTo>
                    <a:pt x="353" y="171"/>
                    <a:pt x="353" y="171"/>
                    <a:pt x="353" y="171"/>
                  </a:cubicBezTo>
                  <a:cubicBezTo>
                    <a:pt x="352" y="171"/>
                    <a:pt x="351" y="171"/>
                    <a:pt x="350" y="171"/>
                  </a:cubicBezTo>
                  <a:cubicBezTo>
                    <a:pt x="348" y="171"/>
                    <a:pt x="347" y="171"/>
                    <a:pt x="346" y="171"/>
                  </a:cubicBezTo>
                  <a:cubicBezTo>
                    <a:pt x="345" y="171"/>
                    <a:pt x="345" y="170"/>
                    <a:pt x="344" y="170"/>
                  </a:cubicBezTo>
                  <a:cubicBezTo>
                    <a:pt x="344" y="169"/>
                    <a:pt x="344" y="169"/>
                    <a:pt x="344" y="169"/>
                  </a:cubicBezTo>
                  <a:cubicBezTo>
                    <a:pt x="343" y="169"/>
                    <a:pt x="343" y="169"/>
                    <a:pt x="343" y="169"/>
                  </a:cubicBezTo>
                  <a:cubicBezTo>
                    <a:pt x="342" y="169"/>
                    <a:pt x="342" y="169"/>
                    <a:pt x="341" y="169"/>
                  </a:cubicBezTo>
                  <a:cubicBezTo>
                    <a:pt x="340" y="169"/>
                    <a:pt x="338" y="169"/>
                    <a:pt x="338" y="169"/>
                  </a:cubicBezTo>
                  <a:cubicBezTo>
                    <a:pt x="337" y="170"/>
                    <a:pt x="336" y="171"/>
                    <a:pt x="335" y="171"/>
                  </a:cubicBezTo>
                  <a:cubicBezTo>
                    <a:pt x="335" y="172"/>
                    <a:pt x="335" y="173"/>
                    <a:pt x="334" y="173"/>
                  </a:cubicBezTo>
                  <a:cubicBezTo>
                    <a:pt x="332" y="175"/>
                    <a:pt x="330" y="175"/>
                    <a:pt x="329" y="175"/>
                  </a:cubicBezTo>
                  <a:cubicBezTo>
                    <a:pt x="328" y="175"/>
                    <a:pt x="327" y="175"/>
                    <a:pt x="327" y="175"/>
                  </a:cubicBezTo>
                  <a:cubicBezTo>
                    <a:pt x="326" y="174"/>
                    <a:pt x="326" y="174"/>
                    <a:pt x="326" y="173"/>
                  </a:cubicBezTo>
                  <a:cubicBezTo>
                    <a:pt x="325" y="172"/>
                    <a:pt x="325" y="172"/>
                    <a:pt x="325" y="172"/>
                  </a:cubicBezTo>
                  <a:cubicBezTo>
                    <a:pt x="324" y="172"/>
                    <a:pt x="324" y="172"/>
                    <a:pt x="324" y="172"/>
                  </a:cubicBezTo>
                  <a:cubicBezTo>
                    <a:pt x="323" y="172"/>
                    <a:pt x="323" y="172"/>
                    <a:pt x="323" y="172"/>
                  </a:cubicBezTo>
                  <a:cubicBezTo>
                    <a:pt x="322" y="173"/>
                    <a:pt x="322" y="173"/>
                    <a:pt x="322" y="173"/>
                  </a:cubicBezTo>
                  <a:cubicBezTo>
                    <a:pt x="321" y="174"/>
                    <a:pt x="321" y="174"/>
                    <a:pt x="320" y="175"/>
                  </a:cubicBezTo>
                  <a:cubicBezTo>
                    <a:pt x="320" y="175"/>
                    <a:pt x="319" y="174"/>
                    <a:pt x="318" y="174"/>
                  </a:cubicBezTo>
                  <a:cubicBezTo>
                    <a:pt x="318" y="173"/>
                    <a:pt x="317" y="173"/>
                    <a:pt x="317" y="173"/>
                  </a:cubicBezTo>
                  <a:cubicBezTo>
                    <a:pt x="316" y="173"/>
                    <a:pt x="316" y="173"/>
                    <a:pt x="316" y="173"/>
                  </a:cubicBezTo>
                  <a:cubicBezTo>
                    <a:pt x="314" y="173"/>
                    <a:pt x="309" y="175"/>
                    <a:pt x="308" y="177"/>
                  </a:cubicBezTo>
                  <a:cubicBezTo>
                    <a:pt x="307" y="177"/>
                    <a:pt x="307" y="178"/>
                    <a:pt x="307" y="178"/>
                  </a:cubicBezTo>
                  <a:cubicBezTo>
                    <a:pt x="307" y="179"/>
                    <a:pt x="306" y="180"/>
                    <a:pt x="306" y="180"/>
                  </a:cubicBezTo>
                  <a:cubicBezTo>
                    <a:pt x="306" y="180"/>
                    <a:pt x="305" y="179"/>
                    <a:pt x="305" y="178"/>
                  </a:cubicBezTo>
                  <a:cubicBezTo>
                    <a:pt x="305" y="178"/>
                    <a:pt x="305" y="176"/>
                    <a:pt x="306" y="175"/>
                  </a:cubicBezTo>
                  <a:cubicBezTo>
                    <a:pt x="306" y="174"/>
                    <a:pt x="306" y="173"/>
                    <a:pt x="306" y="172"/>
                  </a:cubicBezTo>
                  <a:cubicBezTo>
                    <a:pt x="306" y="171"/>
                    <a:pt x="306" y="170"/>
                    <a:pt x="305" y="170"/>
                  </a:cubicBezTo>
                  <a:cubicBezTo>
                    <a:pt x="304" y="168"/>
                    <a:pt x="304" y="167"/>
                    <a:pt x="304" y="166"/>
                  </a:cubicBezTo>
                  <a:cubicBezTo>
                    <a:pt x="304" y="166"/>
                    <a:pt x="305" y="165"/>
                    <a:pt x="306" y="165"/>
                  </a:cubicBezTo>
                  <a:cubicBezTo>
                    <a:pt x="307" y="164"/>
                    <a:pt x="307" y="164"/>
                    <a:pt x="307" y="164"/>
                  </a:cubicBezTo>
                  <a:cubicBezTo>
                    <a:pt x="307" y="163"/>
                    <a:pt x="307" y="163"/>
                    <a:pt x="307" y="163"/>
                  </a:cubicBezTo>
                  <a:cubicBezTo>
                    <a:pt x="307" y="161"/>
                    <a:pt x="307" y="160"/>
                    <a:pt x="307" y="157"/>
                  </a:cubicBezTo>
                  <a:cubicBezTo>
                    <a:pt x="307" y="155"/>
                    <a:pt x="307" y="152"/>
                    <a:pt x="307" y="150"/>
                  </a:cubicBezTo>
                  <a:cubicBezTo>
                    <a:pt x="308" y="147"/>
                    <a:pt x="306" y="144"/>
                    <a:pt x="305" y="141"/>
                  </a:cubicBezTo>
                  <a:cubicBezTo>
                    <a:pt x="305" y="140"/>
                    <a:pt x="304" y="139"/>
                    <a:pt x="304" y="138"/>
                  </a:cubicBezTo>
                  <a:cubicBezTo>
                    <a:pt x="303" y="135"/>
                    <a:pt x="301" y="132"/>
                    <a:pt x="299" y="130"/>
                  </a:cubicBezTo>
                  <a:cubicBezTo>
                    <a:pt x="296" y="127"/>
                    <a:pt x="293" y="124"/>
                    <a:pt x="293" y="120"/>
                  </a:cubicBezTo>
                  <a:cubicBezTo>
                    <a:pt x="293" y="117"/>
                    <a:pt x="293" y="115"/>
                    <a:pt x="294" y="113"/>
                  </a:cubicBezTo>
                  <a:cubicBezTo>
                    <a:pt x="294" y="111"/>
                    <a:pt x="294" y="110"/>
                    <a:pt x="294" y="108"/>
                  </a:cubicBezTo>
                  <a:cubicBezTo>
                    <a:pt x="294" y="105"/>
                    <a:pt x="294" y="105"/>
                    <a:pt x="294" y="105"/>
                  </a:cubicBezTo>
                  <a:cubicBezTo>
                    <a:pt x="294" y="102"/>
                    <a:pt x="294" y="98"/>
                    <a:pt x="295" y="95"/>
                  </a:cubicBezTo>
                  <a:cubicBezTo>
                    <a:pt x="297" y="88"/>
                    <a:pt x="296" y="83"/>
                    <a:pt x="294" y="78"/>
                  </a:cubicBezTo>
                  <a:cubicBezTo>
                    <a:pt x="294" y="76"/>
                    <a:pt x="293" y="74"/>
                    <a:pt x="293" y="72"/>
                  </a:cubicBezTo>
                  <a:cubicBezTo>
                    <a:pt x="292" y="68"/>
                    <a:pt x="293" y="65"/>
                    <a:pt x="294" y="62"/>
                  </a:cubicBezTo>
                  <a:cubicBezTo>
                    <a:pt x="295" y="58"/>
                    <a:pt x="296" y="55"/>
                    <a:pt x="295" y="51"/>
                  </a:cubicBezTo>
                  <a:cubicBezTo>
                    <a:pt x="294" y="47"/>
                    <a:pt x="289" y="47"/>
                    <a:pt x="285" y="47"/>
                  </a:cubicBezTo>
                  <a:cubicBezTo>
                    <a:pt x="283" y="47"/>
                    <a:pt x="281" y="47"/>
                    <a:pt x="279" y="47"/>
                  </a:cubicBezTo>
                  <a:cubicBezTo>
                    <a:pt x="277" y="47"/>
                    <a:pt x="275" y="48"/>
                    <a:pt x="274" y="48"/>
                  </a:cubicBezTo>
                  <a:cubicBezTo>
                    <a:pt x="271" y="48"/>
                    <a:pt x="268" y="48"/>
                    <a:pt x="265" y="47"/>
                  </a:cubicBezTo>
                  <a:cubicBezTo>
                    <a:pt x="265" y="47"/>
                    <a:pt x="263" y="47"/>
                    <a:pt x="262" y="47"/>
                  </a:cubicBezTo>
                  <a:cubicBezTo>
                    <a:pt x="260" y="47"/>
                    <a:pt x="258" y="48"/>
                    <a:pt x="257" y="48"/>
                  </a:cubicBezTo>
                  <a:cubicBezTo>
                    <a:pt x="257" y="47"/>
                    <a:pt x="257" y="44"/>
                    <a:pt x="258" y="42"/>
                  </a:cubicBezTo>
                  <a:cubicBezTo>
                    <a:pt x="258" y="40"/>
                    <a:pt x="259" y="39"/>
                    <a:pt x="259" y="37"/>
                  </a:cubicBezTo>
                  <a:cubicBezTo>
                    <a:pt x="259" y="35"/>
                    <a:pt x="259" y="35"/>
                    <a:pt x="259" y="35"/>
                  </a:cubicBezTo>
                  <a:cubicBezTo>
                    <a:pt x="257" y="35"/>
                    <a:pt x="257" y="35"/>
                    <a:pt x="257" y="35"/>
                  </a:cubicBezTo>
                  <a:cubicBezTo>
                    <a:pt x="256" y="35"/>
                    <a:pt x="255" y="35"/>
                    <a:pt x="254" y="35"/>
                  </a:cubicBezTo>
                  <a:cubicBezTo>
                    <a:pt x="254" y="35"/>
                    <a:pt x="253" y="35"/>
                    <a:pt x="253" y="34"/>
                  </a:cubicBezTo>
                  <a:cubicBezTo>
                    <a:pt x="251" y="34"/>
                    <a:pt x="251" y="34"/>
                    <a:pt x="251" y="34"/>
                  </a:cubicBezTo>
                  <a:cubicBezTo>
                    <a:pt x="250" y="36"/>
                    <a:pt x="250" y="36"/>
                    <a:pt x="250" y="36"/>
                  </a:cubicBezTo>
                  <a:cubicBezTo>
                    <a:pt x="250" y="37"/>
                    <a:pt x="250" y="37"/>
                    <a:pt x="250" y="37"/>
                  </a:cubicBezTo>
                  <a:cubicBezTo>
                    <a:pt x="249" y="38"/>
                    <a:pt x="247" y="38"/>
                    <a:pt x="246" y="38"/>
                  </a:cubicBezTo>
                  <a:cubicBezTo>
                    <a:pt x="245" y="38"/>
                    <a:pt x="240" y="37"/>
                    <a:pt x="239" y="37"/>
                  </a:cubicBezTo>
                  <a:cubicBezTo>
                    <a:pt x="233" y="37"/>
                    <a:pt x="229" y="38"/>
                    <a:pt x="228" y="39"/>
                  </a:cubicBezTo>
                  <a:cubicBezTo>
                    <a:pt x="227" y="39"/>
                    <a:pt x="227" y="39"/>
                    <a:pt x="227" y="39"/>
                  </a:cubicBezTo>
                  <a:cubicBezTo>
                    <a:pt x="227" y="39"/>
                    <a:pt x="227" y="39"/>
                    <a:pt x="227" y="39"/>
                  </a:cubicBezTo>
                  <a:cubicBezTo>
                    <a:pt x="226" y="40"/>
                    <a:pt x="226" y="42"/>
                    <a:pt x="226" y="48"/>
                  </a:cubicBezTo>
                  <a:cubicBezTo>
                    <a:pt x="226" y="50"/>
                    <a:pt x="226" y="51"/>
                    <a:pt x="226" y="52"/>
                  </a:cubicBezTo>
                  <a:cubicBezTo>
                    <a:pt x="226" y="54"/>
                    <a:pt x="225" y="55"/>
                    <a:pt x="225" y="57"/>
                  </a:cubicBezTo>
                  <a:cubicBezTo>
                    <a:pt x="224" y="58"/>
                    <a:pt x="223" y="59"/>
                    <a:pt x="223" y="60"/>
                  </a:cubicBezTo>
                  <a:cubicBezTo>
                    <a:pt x="222" y="62"/>
                    <a:pt x="222" y="65"/>
                    <a:pt x="223" y="67"/>
                  </a:cubicBezTo>
                  <a:cubicBezTo>
                    <a:pt x="223" y="68"/>
                    <a:pt x="223" y="70"/>
                    <a:pt x="223" y="71"/>
                  </a:cubicBezTo>
                  <a:cubicBezTo>
                    <a:pt x="222" y="71"/>
                    <a:pt x="221" y="71"/>
                    <a:pt x="220" y="71"/>
                  </a:cubicBezTo>
                  <a:cubicBezTo>
                    <a:pt x="220" y="71"/>
                    <a:pt x="220" y="71"/>
                    <a:pt x="220" y="71"/>
                  </a:cubicBezTo>
                  <a:cubicBezTo>
                    <a:pt x="217" y="72"/>
                    <a:pt x="214" y="72"/>
                    <a:pt x="212" y="72"/>
                  </a:cubicBezTo>
                  <a:cubicBezTo>
                    <a:pt x="210" y="72"/>
                    <a:pt x="208" y="72"/>
                    <a:pt x="207" y="71"/>
                  </a:cubicBezTo>
                  <a:cubicBezTo>
                    <a:pt x="207" y="71"/>
                    <a:pt x="207" y="70"/>
                    <a:pt x="206" y="70"/>
                  </a:cubicBezTo>
                  <a:cubicBezTo>
                    <a:pt x="206" y="70"/>
                    <a:pt x="206" y="69"/>
                    <a:pt x="206" y="69"/>
                  </a:cubicBezTo>
                  <a:cubicBezTo>
                    <a:pt x="205" y="68"/>
                    <a:pt x="205" y="68"/>
                    <a:pt x="205" y="68"/>
                  </a:cubicBezTo>
                  <a:cubicBezTo>
                    <a:pt x="205" y="68"/>
                    <a:pt x="205" y="68"/>
                    <a:pt x="205" y="68"/>
                  </a:cubicBezTo>
                  <a:cubicBezTo>
                    <a:pt x="204" y="68"/>
                    <a:pt x="204" y="68"/>
                    <a:pt x="204" y="68"/>
                  </a:cubicBezTo>
                  <a:cubicBezTo>
                    <a:pt x="202" y="68"/>
                    <a:pt x="201" y="69"/>
                    <a:pt x="199" y="70"/>
                  </a:cubicBezTo>
                  <a:cubicBezTo>
                    <a:pt x="199" y="70"/>
                    <a:pt x="198" y="71"/>
                    <a:pt x="198" y="71"/>
                  </a:cubicBezTo>
                  <a:cubicBezTo>
                    <a:pt x="198" y="71"/>
                    <a:pt x="198" y="71"/>
                    <a:pt x="197" y="71"/>
                  </a:cubicBezTo>
                  <a:cubicBezTo>
                    <a:pt x="197" y="71"/>
                    <a:pt x="196" y="71"/>
                    <a:pt x="196" y="71"/>
                  </a:cubicBezTo>
                  <a:cubicBezTo>
                    <a:pt x="195" y="71"/>
                    <a:pt x="194" y="71"/>
                    <a:pt x="194" y="71"/>
                  </a:cubicBezTo>
                  <a:cubicBezTo>
                    <a:pt x="193" y="71"/>
                    <a:pt x="192" y="71"/>
                    <a:pt x="191" y="71"/>
                  </a:cubicBezTo>
                  <a:cubicBezTo>
                    <a:pt x="191" y="71"/>
                    <a:pt x="190" y="71"/>
                    <a:pt x="190" y="71"/>
                  </a:cubicBezTo>
                  <a:cubicBezTo>
                    <a:pt x="188" y="71"/>
                    <a:pt x="188" y="72"/>
                    <a:pt x="187" y="73"/>
                  </a:cubicBezTo>
                  <a:cubicBezTo>
                    <a:pt x="187" y="73"/>
                    <a:pt x="186" y="73"/>
                    <a:pt x="186" y="74"/>
                  </a:cubicBezTo>
                  <a:cubicBezTo>
                    <a:pt x="185" y="74"/>
                    <a:pt x="185" y="74"/>
                    <a:pt x="185" y="74"/>
                  </a:cubicBezTo>
                  <a:cubicBezTo>
                    <a:pt x="185" y="74"/>
                    <a:pt x="184" y="74"/>
                    <a:pt x="184" y="74"/>
                  </a:cubicBezTo>
                  <a:cubicBezTo>
                    <a:pt x="184" y="73"/>
                    <a:pt x="183" y="73"/>
                    <a:pt x="182" y="73"/>
                  </a:cubicBezTo>
                  <a:cubicBezTo>
                    <a:pt x="182" y="72"/>
                    <a:pt x="181" y="72"/>
                    <a:pt x="180" y="72"/>
                  </a:cubicBezTo>
                  <a:cubicBezTo>
                    <a:pt x="179" y="72"/>
                    <a:pt x="178" y="72"/>
                    <a:pt x="177" y="73"/>
                  </a:cubicBezTo>
                  <a:cubicBezTo>
                    <a:pt x="176" y="73"/>
                    <a:pt x="175" y="73"/>
                    <a:pt x="174" y="73"/>
                  </a:cubicBezTo>
                  <a:cubicBezTo>
                    <a:pt x="174" y="73"/>
                    <a:pt x="172" y="73"/>
                    <a:pt x="171" y="71"/>
                  </a:cubicBezTo>
                  <a:cubicBezTo>
                    <a:pt x="169" y="69"/>
                    <a:pt x="167" y="67"/>
                    <a:pt x="166" y="64"/>
                  </a:cubicBezTo>
                  <a:cubicBezTo>
                    <a:pt x="165" y="62"/>
                    <a:pt x="164" y="61"/>
                    <a:pt x="163" y="59"/>
                  </a:cubicBezTo>
                  <a:cubicBezTo>
                    <a:pt x="163" y="59"/>
                    <a:pt x="162" y="58"/>
                    <a:pt x="161" y="57"/>
                  </a:cubicBezTo>
                  <a:cubicBezTo>
                    <a:pt x="160" y="55"/>
                    <a:pt x="159" y="54"/>
                    <a:pt x="158" y="52"/>
                  </a:cubicBezTo>
                  <a:cubicBezTo>
                    <a:pt x="158" y="52"/>
                    <a:pt x="157" y="51"/>
                    <a:pt x="156" y="50"/>
                  </a:cubicBezTo>
                  <a:cubicBezTo>
                    <a:pt x="155" y="49"/>
                    <a:pt x="154" y="48"/>
                    <a:pt x="153" y="47"/>
                  </a:cubicBezTo>
                  <a:cubicBezTo>
                    <a:pt x="153" y="45"/>
                    <a:pt x="153" y="44"/>
                    <a:pt x="153" y="43"/>
                  </a:cubicBezTo>
                  <a:cubicBezTo>
                    <a:pt x="153" y="42"/>
                    <a:pt x="153" y="41"/>
                    <a:pt x="153" y="40"/>
                  </a:cubicBezTo>
                  <a:cubicBezTo>
                    <a:pt x="152" y="37"/>
                    <a:pt x="151" y="34"/>
                    <a:pt x="149" y="30"/>
                  </a:cubicBezTo>
                  <a:cubicBezTo>
                    <a:pt x="149" y="30"/>
                    <a:pt x="148" y="29"/>
                    <a:pt x="148" y="28"/>
                  </a:cubicBezTo>
                  <a:cubicBezTo>
                    <a:pt x="148" y="27"/>
                    <a:pt x="147" y="27"/>
                    <a:pt x="147" y="26"/>
                  </a:cubicBezTo>
                  <a:cubicBezTo>
                    <a:pt x="147" y="26"/>
                    <a:pt x="146" y="25"/>
                    <a:pt x="146" y="24"/>
                  </a:cubicBezTo>
                  <a:cubicBezTo>
                    <a:pt x="146" y="23"/>
                    <a:pt x="146" y="22"/>
                    <a:pt x="146" y="21"/>
                  </a:cubicBezTo>
                  <a:cubicBezTo>
                    <a:pt x="146" y="20"/>
                    <a:pt x="146" y="20"/>
                    <a:pt x="146" y="19"/>
                  </a:cubicBezTo>
                  <a:cubicBezTo>
                    <a:pt x="146" y="17"/>
                    <a:pt x="146" y="15"/>
                    <a:pt x="145" y="13"/>
                  </a:cubicBezTo>
                  <a:cubicBezTo>
                    <a:pt x="145" y="12"/>
                    <a:pt x="145" y="11"/>
                    <a:pt x="145" y="10"/>
                  </a:cubicBezTo>
                  <a:cubicBezTo>
                    <a:pt x="145" y="9"/>
                    <a:pt x="145" y="9"/>
                    <a:pt x="145" y="9"/>
                  </a:cubicBezTo>
                  <a:cubicBezTo>
                    <a:pt x="144" y="8"/>
                    <a:pt x="144" y="8"/>
                    <a:pt x="144" y="8"/>
                  </a:cubicBezTo>
                  <a:cubicBezTo>
                    <a:pt x="143" y="8"/>
                    <a:pt x="143" y="8"/>
                    <a:pt x="143" y="8"/>
                  </a:cubicBezTo>
                  <a:cubicBezTo>
                    <a:pt x="143" y="8"/>
                    <a:pt x="143" y="8"/>
                    <a:pt x="143" y="8"/>
                  </a:cubicBezTo>
                  <a:cubicBezTo>
                    <a:pt x="143" y="4"/>
                    <a:pt x="142" y="0"/>
                    <a:pt x="138" y="0"/>
                  </a:cubicBezTo>
                  <a:cubicBezTo>
                    <a:pt x="137" y="0"/>
                    <a:pt x="137" y="0"/>
                    <a:pt x="136" y="1"/>
                  </a:cubicBezTo>
                  <a:cubicBezTo>
                    <a:pt x="136" y="1"/>
                    <a:pt x="135" y="1"/>
                    <a:pt x="135" y="1"/>
                  </a:cubicBezTo>
                  <a:cubicBezTo>
                    <a:pt x="133" y="1"/>
                    <a:pt x="132" y="0"/>
                    <a:pt x="130" y="0"/>
                  </a:cubicBezTo>
                  <a:cubicBezTo>
                    <a:pt x="129" y="0"/>
                    <a:pt x="128" y="0"/>
                    <a:pt x="127" y="0"/>
                  </a:cubicBezTo>
                  <a:cubicBezTo>
                    <a:pt x="122" y="0"/>
                    <a:pt x="116" y="0"/>
                    <a:pt x="111" y="0"/>
                  </a:cubicBezTo>
                  <a:cubicBezTo>
                    <a:pt x="102" y="0"/>
                    <a:pt x="94" y="0"/>
                    <a:pt x="86" y="0"/>
                  </a:cubicBezTo>
                  <a:cubicBezTo>
                    <a:pt x="76" y="0"/>
                    <a:pt x="76" y="0"/>
                    <a:pt x="76" y="0"/>
                  </a:cubicBezTo>
                  <a:cubicBezTo>
                    <a:pt x="73" y="0"/>
                    <a:pt x="70" y="0"/>
                    <a:pt x="67" y="0"/>
                  </a:cubicBezTo>
                  <a:cubicBezTo>
                    <a:pt x="44" y="0"/>
                    <a:pt x="44" y="0"/>
                    <a:pt x="44" y="0"/>
                  </a:cubicBezTo>
                  <a:cubicBezTo>
                    <a:pt x="42" y="0"/>
                    <a:pt x="38" y="1"/>
                    <a:pt x="36" y="2"/>
                  </a:cubicBezTo>
                  <a:cubicBezTo>
                    <a:pt x="35" y="2"/>
                    <a:pt x="34" y="3"/>
                    <a:pt x="34" y="3"/>
                  </a:cubicBezTo>
                  <a:cubicBezTo>
                    <a:pt x="33" y="4"/>
                    <a:pt x="32" y="5"/>
                    <a:pt x="30" y="5"/>
                  </a:cubicBezTo>
                  <a:cubicBezTo>
                    <a:pt x="29" y="5"/>
                    <a:pt x="29" y="5"/>
                    <a:pt x="29" y="5"/>
                  </a:cubicBezTo>
                  <a:cubicBezTo>
                    <a:pt x="29" y="5"/>
                    <a:pt x="28" y="5"/>
                    <a:pt x="28" y="5"/>
                  </a:cubicBezTo>
                  <a:cubicBezTo>
                    <a:pt x="27" y="4"/>
                    <a:pt x="27" y="4"/>
                    <a:pt x="27" y="4"/>
                  </a:cubicBezTo>
                  <a:cubicBezTo>
                    <a:pt x="27" y="4"/>
                    <a:pt x="27" y="4"/>
                    <a:pt x="27" y="4"/>
                  </a:cubicBezTo>
                  <a:cubicBezTo>
                    <a:pt x="27" y="4"/>
                    <a:pt x="26" y="5"/>
                    <a:pt x="26" y="5"/>
                  </a:cubicBezTo>
                  <a:cubicBezTo>
                    <a:pt x="25" y="5"/>
                    <a:pt x="25" y="5"/>
                    <a:pt x="24" y="6"/>
                  </a:cubicBezTo>
                  <a:cubicBezTo>
                    <a:pt x="24" y="6"/>
                    <a:pt x="24" y="6"/>
                    <a:pt x="23" y="6"/>
                  </a:cubicBezTo>
                  <a:cubicBezTo>
                    <a:pt x="22" y="7"/>
                    <a:pt x="22" y="7"/>
                    <a:pt x="21" y="7"/>
                  </a:cubicBezTo>
                  <a:cubicBezTo>
                    <a:pt x="20" y="7"/>
                    <a:pt x="19" y="6"/>
                    <a:pt x="18" y="6"/>
                  </a:cubicBezTo>
                  <a:cubicBezTo>
                    <a:pt x="16" y="5"/>
                    <a:pt x="16" y="5"/>
                    <a:pt x="16" y="5"/>
                  </a:cubicBezTo>
                  <a:cubicBezTo>
                    <a:pt x="15" y="7"/>
                    <a:pt x="15" y="7"/>
                    <a:pt x="15" y="7"/>
                  </a:cubicBezTo>
                  <a:cubicBezTo>
                    <a:pt x="15" y="8"/>
                    <a:pt x="15" y="8"/>
                    <a:pt x="15" y="9"/>
                  </a:cubicBezTo>
                  <a:cubicBezTo>
                    <a:pt x="16" y="11"/>
                    <a:pt x="16" y="12"/>
                    <a:pt x="17" y="14"/>
                  </a:cubicBezTo>
                  <a:cubicBezTo>
                    <a:pt x="18" y="15"/>
                    <a:pt x="18" y="15"/>
                    <a:pt x="18" y="15"/>
                  </a:cubicBezTo>
                  <a:cubicBezTo>
                    <a:pt x="20" y="18"/>
                    <a:pt x="22" y="22"/>
                    <a:pt x="23" y="25"/>
                  </a:cubicBezTo>
                  <a:cubicBezTo>
                    <a:pt x="25" y="29"/>
                    <a:pt x="27" y="32"/>
                    <a:pt x="30" y="35"/>
                  </a:cubicBezTo>
                  <a:cubicBezTo>
                    <a:pt x="31" y="36"/>
                    <a:pt x="31" y="36"/>
                    <a:pt x="31" y="38"/>
                  </a:cubicBezTo>
                  <a:cubicBezTo>
                    <a:pt x="31" y="38"/>
                    <a:pt x="31" y="39"/>
                    <a:pt x="31" y="40"/>
                  </a:cubicBezTo>
                  <a:cubicBezTo>
                    <a:pt x="31" y="41"/>
                    <a:pt x="31" y="42"/>
                    <a:pt x="31" y="43"/>
                  </a:cubicBezTo>
                  <a:cubicBezTo>
                    <a:pt x="31" y="45"/>
                    <a:pt x="32" y="47"/>
                    <a:pt x="33" y="49"/>
                  </a:cubicBezTo>
                  <a:cubicBezTo>
                    <a:pt x="34" y="51"/>
                    <a:pt x="34" y="52"/>
                    <a:pt x="35" y="54"/>
                  </a:cubicBezTo>
                  <a:cubicBezTo>
                    <a:pt x="35" y="57"/>
                    <a:pt x="37" y="60"/>
                    <a:pt x="38" y="63"/>
                  </a:cubicBezTo>
                  <a:cubicBezTo>
                    <a:pt x="39" y="65"/>
                    <a:pt x="39" y="66"/>
                    <a:pt x="40" y="68"/>
                  </a:cubicBezTo>
                  <a:cubicBezTo>
                    <a:pt x="40" y="69"/>
                    <a:pt x="41" y="70"/>
                    <a:pt x="41" y="71"/>
                  </a:cubicBezTo>
                  <a:cubicBezTo>
                    <a:pt x="42" y="73"/>
                    <a:pt x="43" y="74"/>
                    <a:pt x="43" y="75"/>
                  </a:cubicBezTo>
                  <a:cubicBezTo>
                    <a:pt x="44" y="76"/>
                    <a:pt x="44" y="76"/>
                    <a:pt x="45" y="77"/>
                  </a:cubicBezTo>
                  <a:cubicBezTo>
                    <a:pt x="45" y="79"/>
                    <a:pt x="46" y="80"/>
                    <a:pt x="46" y="82"/>
                  </a:cubicBezTo>
                  <a:cubicBezTo>
                    <a:pt x="46" y="83"/>
                    <a:pt x="46" y="83"/>
                    <a:pt x="46" y="83"/>
                  </a:cubicBezTo>
                  <a:cubicBezTo>
                    <a:pt x="47" y="83"/>
                    <a:pt x="47" y="84"/>
                    <a:pt x="46" y="85"/>
                  </a:cubicBezTo>
                  <a:cubicBezTo>
                    <a:pt x="46" y="86"/>
                    <a:pt x="46" y="87"/>
                    <a:pt x="46" y="88"/>
                  </a:cubicBezTo>
                  <a:cubicBezTo>
                    <a:pt x="47" y="89"/>
                    <a:pt x="47" y="90"/>
                    <a:pt x="48" y="90"/>
                  </a:cubicBezTo>
                  <a:cubicBezTo>
                    <a:pt x="48" y="91"/>
                    <a:pt x="48" y="91"/>
                    <a:pt x="48" y="91"/>
                  </a:cubicBezTo>
                  <a:cubicBezTo>
                    <a:pt x="48" y="92"/>
                    <a:pt x="48" y="94"/>
                    <a:pt x="47" y="94"/>
                  </a:cubicBezTo>
                  <a:cubicBezTo>
                    <a:pt x="46" y="96"/>
                    <a:pt x="44" y="97"/>
                    <a:pt x="42" y="98"/>
                  </a:cubicBezTo>
                  <a:cubicBezTo>
                    <a:pt x="42" y="99"/>
                    <a:pt x="41" y="99"/>
                    <a:pt x="40" y="100"/>
                  </a:cubicBezTo>
                  <a:cubicBezTo>
                    <a:pt x="37" y="102"/>
                    <a:pt x="36" y="106"/>
                    <a:pt x="37" y="110"/>
                  </a:cubicBezTo>
                  <a:cubicBezTo>
                    <a:pt x="38" y="111"/>
                    <a:pt x="38" y="111"/>
                    <a:pt x="38" y="112"/>
                  </a:cubicBezTo>
                  <a:cubicBezTo>
                    <a:pt x="39" y="113"/>
                    <a:pt x="39" y="113"/>
                    <a:pt x="39" y="114"/>
                  </a:cubicBezTo>
                  <a:cubicBezTo>
                    <a:pt x="40" y="114"/>
                    <a:pt x="40" y="115"/>
                    <a:pt x="40" y="115"/>
                  </a:cubicBezTo>
                  <a:cubicBezTo>
                    <a:pt x="40" y="116"/>
                    <a:pt x="40" y="117"/>
                    <a:pt x="41" y="119"/>
                  </a:cubicBezTo>
                  <a:cubicBezTo>
                    <a:pt x="42" y="120"/>
                    <a:pt x="42" y="121"/>
                    <a:pt x="42" y="122"/>
                  </a:cubicBezTo>
                  <a:cubicBezTo>
                    <a:pt x="42" y="123"/>
                    <a:pt x="42" y="123"/>
                    <a:pt x="42" y="124"/>
                  </a:cubicBezTo>
                  <a:cubicBezTo>
                    <a:pt x="42" y="125"/>
                    <a:pt x="42" y="127"/>
                    <a:pt x="43" y="129"/>
                  </a:cubicBezTo>
                  <a:cubicBezTo>
                    <a:pt x="43" y="130"/>
                    <a:pt x="44" y="130"/>
                    <a:pt x="44" y="131"/>
                  </a:cubicBezTo>
                  <a:cubicBezTo>
                    <a:pt x="45" y="131"/>
                    <a:pt x="45" y="132"/>
                    <a:pt x="45" y="132"/>
                  </a:cubicBezTo>
                  <a:cubicBezTo>
                    <a:pt x="46" y="133"/>
                    <a:pt x="46" y="134"/>
                    <a:pt x="46" y="134"/>
                  </a:cubicBezTo>
                  <a:cubicBezTo>
                    <a:pt x="46" y="135"/>
                    <a:pt x="46" y="136"/>
                    <a:pt x="46" y="137"/>
                  </a:cubicBezTo>
                  <a:cubicBezTo>
                    <a:pt x="47" y="138"/>
                    <a:pt x="48" y="140"/>
                    <a:pt x="48" y="141"/>
                  </a:cubicBezTo>
                  <a:cubicBezTo>
                    <a:pt x="49" y="143"/>
                    <a:pt x="49" y="144"/>
                    <a:pt x="50" y="145"/>
                  </a:cubicBezTo>
                  <a:cubicBezTo>
                    <a:pt x="50" y="145"/>
                    <a:pt x="50" y="146"/>
                    <a:pt x="50" y="146"/>
                  </a:cubicBezTo>
                  <a:cubicBezTo>
                    <a:pt x="50" y="147"/>
                    <a:pt x="50" y="148"/>
                    <a:pt x="51" y="149"/>
                  </a:cubicBezTo>
                  <a:cubicBezTo>
                    <a:pt x="52" y="151"/>
                    <a:pt x="53" y="152"/>
                    <a:pt x="54" y="153"/>
                  </a:cubicBezTo>
                  <a:cubicBezTo>
                    <a:pt x="55" y="154"/>
                    <a:pt x="56" y="155"/>
                    <a:pt x="56" y="156"/>
                  </a:cubicBezTo>
                  <a:cubicBezTo>
                    <a:pt x="57" y="157"/>
                    <a:pt x="57" y="158"/>
                    <a:pt x="57" y="160"/>
                  </a:cubicBezTo>
                  <a:cubicBezTo>
                    <a:pt x="57" y="161"/>
                    <a:pt x="57" y="162"/>
                    <a:pt x="57" y="163"/>
                  </a:cubicBezTo>
                  <a:cubicBezTo>
                    <a:pt x="58" y="165"/>
                    <a:pt x="59" y="166"/>
                    <a:pt x="60" y="166"/>
                  </a:cubicBezTo>
                  <a:cubicBezTo>
                    <a:pt x="60" y="167"/>
                    <a:pt x="60" y="167"/>
                    <a:pt x="60" y="167"/>
                  </a:cubicBezTo>
                  <a:cubicBezTo>
                    <a:pt x="61" y="169"/>
                    <a:pt x="60" y="171"/>
                    <a:pt x="60" y="174"/>
                  </a:cubicBezTo>
                  <a:cubicBezTo>
                    <a:pt x="59" y="175"/>
                    <a:pt x="59" y="177"/>
                    <a:pt x="59" y="179"/>
                  </a:cubicBezTo>
                  <a:cubicBezTo>
                    <a:pt x="59" y="180"/>
                    <a:pt x="59" y="180"/>
                    <a:pt x="59" y="180"/>
                  </a:cubicBezTo>
                  <a:cubicBezTo>
                    <a:pt x="59" y="185"/>
                    <a:pt x="59" y="189"/>
                    <a:pt x="58" y="194"/>
                  </a:cubicBezTo>
                  <a:cubicBezTo>
                    <a:pt x="58" y="198"/>
                    <a:pt x="57" y="201"/>
                    <a:pt x="56" y="206"/>
                  </a:cubicBezTo>
                  <a:cubicBezTo>
                    <a:pt x="55" y="208"/>
                    <a:pt x="55" y="208"/>
                    <a:pt x="55" y="208"/>
                  </a:cubicBezTo>
                  <a:cubicBezTo>
                    <a:pt x="54" y="212"/>
                    <a:pt x="50" y="216"/>
                    <a:pt x="47" y="219"/>
                  </a:cubicBezTo>
                  <a:cubicBezTo>
                    <a:pt x="45" y="220"/>
                    <a:pt x="44" y="221"/>
                    <a:pt x="42" y="222"/>
                  </a:cubicBezTo>
                  <a:cubicBezTo>
                    <a:pt x="42" y="222"/>
                    <a:pt x="41" y="223"/>
                    <a:pt x="41" y="223"/>
                  </a:cubicBezTo>
                  <a:cubicBezTo>
                    <a:pt x="40" y="223"/>
                    <a:pt x="38" y="224"/>
                    <a:pt x="37" y="225"/>
                  </a:cubicBezTo>
                  <a:cubicBezTo>
                    <a:pt x="35" y="228"/>
                    <a:pt x="35" y="230"/>
                    <a:pt x="35" y="233"/>
                  </a:cubicBezTo>
                  <a:cubicBezTo>
                    <a:pt x="35" y="234"/>
                    <a:pt x="35" y="234"/>
                    <a:pt x="35" y="234"/>
                  </a:cubicBezTo>
                  <a:cubicBezTo>
                    <a:pt x="35" y="235"/>
                    <a:pt x="35" y="235"/>
                    <a:pt x="34" y="235"/>
                  </a:cubicBezTo>
                  <a:cubicBezTo>
                    <a:pt x="33" y="236"/>
                    <a:pt x="33" y="236"/>
                    <a:pt x="32" y="237"/>
                  </a:cubicBezTo>
                  <a:cubicBezTo>
                    <a:pt x="31" y="238"/>
                    <a:pt x="30" y="240"/>
                    <a:pt x="29" y="241"/>
                  </a:cubicBezTo>
                  <a:cubicBezTo>
                    <a:pt x="28" y="242"/>
                    <a:pt x="27" y="243"/>
                    <a:pt x="26" y="244"/>
                  </a:cubicBezTo>
                  <a:cubicBezTo>
                    <a:pt x="24" y="247"/>
                    <a:pt x="22" y="250"/>
                    <a:pt x="22" y="253"/>
                  </a:cubicBezTo>
                  <a:cubicBezTo>
                    <a:pt x="22" y="255"/>
                    <a:pt x="22" y="256"/>
                    <a:pt x="22" y="257"/>
                  </a:cubicBezTo>
                  <a:cubicBezTo>
                    <a:pt x="22" y="259"/>
                    <a:pt x="22" y="261"/>
                    <a:pt x="21" y="263"/>
                  </a:cubicBezTo>
                  <a:cubicBezTo>
                    <a:pt x="21" y="263"/>
                    <a:pt x="21" y="264"/>
                    <a:pt x="20" y="264"/>
                  </a:cubicBezTo>
                  <a:cubicBezTo>
                    <a:pt x="20" y="265"/>
                    <a:pt x="20" y="265"/>
                    <a:pt x="20" y="265"/>
                  </a:cubicBezTo>
                  <a:cubicBezTo>
                    <a:pt x="19" y="267"/>
                    <a:pt x="18" y="268"/>
                    <a:pt x="18" y="269"/>
                  </a:cubicBezTo>
                  <a:cubicBezTo>
                    <a:pt x="17" y="271"/>
                    <a:pt x="17" y="273"/>
                    <a:pt x="17" y="275"/>
                  </a:cubicBezTo>
                  <a:cubicBezTo>
                    <a:pt x="17" y="276"/>
                    <a:pt x="17" y="277"/>
                    <a:pt x="17" y="278"/>
                  </a:cubicBezTo>
                  <a:cubicBezTo>
                    <a:pt x="17" y="279"/>
                    <a:pt x="17" y="280"/>
                    <a:pt x="17" y="280"/>
                  </a:cubicBezTo>
                  <a:cubicBezTo>
                    <a:pt x="16" y="282"/>
                    <a:pt x="16" y="284"/>
                    <a:pt x="16" y="286"/>
                  </a:cubicBezTo>
                  <a:cubicBezTo>
                    <a:pt x="16" y="290"/>
                    <a:pt x="15" y="295"/>
                    <a:pt x="13" y="299"/>
                  </a:cubicBezTo>
                  <a:cubicBezTo>
                    <a:pt x="11" y="303"/>
                    <a:pt x="9" y="308"/>
                    <a:pt x="9" y="314"/>
                  </a:cubicBezTo>
                  <a:cubicBezTo>
                    <a:pt x="9" y="315"/>
                    <a:pt x="9" y="315"/>
                    <a:pt x="9" y="316"/>
                  </a:cubicBezTo>
                  <a:cubicBezTo>
                    <a:pt x="9" y="317"/>
                    <a:pt x="9" y="318"/>
                    <a:pt x="8" y="320"/>
                  </a:cubicBezTo>
                  <a:cubicBezTo>
                    <a:pt x="7" y="320"/>
                    <a:pt x="6" y="321"/>
                    <a:pt x="5" y="322"/>
                  </a:cubicBezTo>
                  <a:cubicBezTo>
                    <a:pt x="4" y="323"/>
                    <a:pt x="3" y="325"/>
                    <a:pt x="2" y="327"/>
                  </a:cubicBezTo>
                  <a:cubicBezTo>
                    <a:pt x="0" y="330"/>
                    <a:pt x="1" y="333"/>
                    <a:pt x="1" y="335"/>
                  </a:cubicBezTo>
                  <a:cubicBezTo>
                    <a:pt x="1" y="336"/>
                    <a:pt x="2" y="337"/>
                    <a:pt x="2" y="337"/>
                  </a:cubicBezTo>
                  <a:cubicBezTo>
                    <a:pt x="2" y="342"/>
                    <a:pt x="3" y="346"/>
                    <a:pt x="3" y="350"/>
                  </a:cubicBezTo>
                  <a:cubicBezTo>
                    <a:pt x="3" y="353"/>
                    <a:pt x="3" y="356"/>
                    <a:pt x="2" y="358"/>
                  </a:cubicBezTo>
                  <a:cubicBezTo>
                    <a:pt x="1" y="364"/>
                    <a:pt x="0" y="368"/>
                    <a:pt x="0" y="373"/>
                  </a:cubicBezTo>
                  <a:cubicBezTo>
                    <a:pt x="0" y="378"/>
                    <a:pt x="0" y="378"/>
                    <a:pt x="0" y="378"/>
                  </a:cubicBezTo>
                  <a:cubicBezTo>
                    <a:pt x="3" y="376"/>
                    <a:pt x="3" y="376"/>
                    <a:pt x="3" y="376"/>
                  </a:cubicBezTo>
                  <a:cubicBezTo>
                    <a:pt x="7" y="374"/>
                    <a:pt x="10" y="372"/>
                    <a:pt x="13" y="372"/>
                  </a:cubicBezTo>
                  <a:cubicBezTo>
                    <a:pt x="14" y="372"/>
                    <a:pt x="14" y="372"/>
                    <a:pt x="15" y="372"/>
                  </a:cubicBezTo>
                  <a:cubicBezTo>
                    <a:pt x="16" y="372"/>
                    <a:pt x="17" y="373"/>
                    <a:pt x="18" y="374"/>
                  </a:cubicBezTo>
                  <a:cubicBezTo>
                    <a:pt x="19" y="375"/>
                    <a:pt x="20" y="375"/>
                    <a:pt x="22" y="376"/>
                  </a:cubicBezTo>
                  <a:cubicBezTo>
                    <a:pt x="22" y="376"/>
                    <a:pt x="22" y="376"/>
                    <a:pt x="23" y="376"/>
                  </a:cubicBezTo>
                  <a:cubicBezTo>
                    <a:pt x="25" y="376"/>
                    <a:pt x="29" y="375"/>
                    <a:pt x="31" y="374"/>
                  </a:cubicBezTo>
                  <a:cubicBezTo>
                    <a:pt x="32" y="373"/>
                    <a:pt x="33" y="372"/>
                    <a:pt x="34" y="371"/>
                  </a:cubicBezTo>
                  <a:cubicBezTo>
                    <a:pt x="35" y="369"/>
                    <a:pt x="36" y="368"/>
                    <a:pt x="37" y="368"/>
                  </a:cubicBezTo>
                  <a:cubicBezTo>
                    <a:pt x="38" y="367"/>
                    <a:pt x="44" y="366"/>
                    <a:pt x="46" y="366"/>
                  </a:cubicBezTo>
                  <a:cubicBezTo>
                    <a:pt x="46" y="366"/>
                    <a:pt x="46" y="366"/>
                    <a:pt x="46" y="366"/>
                  </a:cubicBezTo>
                  <a:cubicBezTo>
                    <a:pt x="50" y="366"/>
                    <a:pt x="53" y="369"/>
                    <a:pt x="55" y="372"/>
                  </a:cubicBezTo>
                  <a:cubicBezTo>
                    <a:pt x="56" y="374"/>
                    <a:pt x="57" y="375"/>
                    <a:pt x="58" y="376"/>
                  </a:cubicBezTo>
                  <a:cubicBezTo>
                    <a:pt x="60" y="377"/>
                    <a:pt x="63" y="379"/>
                    <a:pt x="65" y="380"/>
                  </a:cubicBezTo>
                  <a:cubicBezTo>
                    <a:pt x="68" y="381"/>
                    <a:pt x="71" y="382"/>
                    <a:pt x="76" y="382"/>
                  </a:cubicBezTo>
                  <a:cubicBezTo>
                    <a:pt x="80" y="382"/>
                    <a:pt x="83" y="381"/>
                    <a:pt x="86" y="381"/>
                  </a:cubicBezTo>
                  <a:cubicBezTo>
                    <a:pt x="88" y="381"/>
                    <a:pt x="90" y="381"/>
                    <a:pt x="92" y="381"/>
                  </a:cubicBezTo>
                  <a:cubicBezTo>
                    <a:pt x="195" y="381"/>
                    <a:pt x="195" y="381"/>
                    <a:pt x="195" y="381"/>
                  </a:cubicBezTo>
                  <a:cubicBezTo>
                    <a:pt x="198" y="385"/>
                    <a:pt x="200" y="390"/>
                    <a:pt x="204" y="393"/>
                  </a:cubicBezTo>
                  <a:cubicBezTo>
                    <a:pt x="206" y="395"/>
                    <a:pt x="210" y="396"/>
                    <a:pt x="212" y="396"/>
                  </a:cubicBezTo>
                  <a:cubicBezTo>
                    <a:pt x="213" y="396"/>
                    <a:pt x="214" y="396"/>
                    <a:pt x="215" y="395"/>
                  </a:cubicBezTo>
                  <a:cubicBezTo>
                    <a:pt x="216" y="395"/>
                    <a:pt x="217" y="395"/>
                    <a:pt x="218" y="395"/>
                  </a:cubicBezTo>
                  <a:cubicBezTo>
                    <a:pt x="223" y="395"/>
                    <a:pt x="227" y="396"/>
                    <a:pt x="231" y="397"/>
                  </a:cubicBezTo>
                  <a:cubicBezTo>
                    <a:pt x="232" y="397"/>
                    <a:pt x="233" y="397"/>
                    <a:pt x="234" y="397"/>
                  </a:cubicBezTo>
                  <a:cubicBezTo>
                    <a:pt x="237" y="397"/>
                    <a:pt x="239" y="396"/>
                    <a:pt x="242" y="396"/>
                  </a:cubicBezTo>
                  <a:cubicBezTo>
                    <a:pt x="243" y="395"/>
                    <a:pt x="245" y="395"/>
                    <a:pt x="247" y="395"/>
                  </a:cubicBezTo>
                  <a:cubicBezTo>
                    <a:pt x="248" y="395"/>
                    <a:pt x="248" y="395"/>
                    <a:pt x="248" y="395"/>
                  </a:cubicBezTo>
                  <a:cubicBezTo>
                    <a:pt x="251" y="395"/>
                    <a:pt x="254" y="396"/>
                    <a:pt x="256" y="397"/>
                  </a:cubicBezTo>
                  <a:cubicBezTo>
                    <a:pt x="258" y="397"/>
                    <a:pt x="260" y="398"/>
                    <a:pt x="262" y="398"/>
                  </a:cubicBezTo>
                  <a:cubicBezTo>
                    <a:pt x="263" y="399"/>
                    <a:pt x="264" y="399"/>
                    <a:pt x="264" y="399"/>
                  </a:cubicBezTo>
                  <a:cubicBezTo>
                    <a:pt x="266" y="399"/>
                    <a:pt x="268" y="398"/>
                    <a:pt x="269" y="398"/>
                  </a:cubicBezTo>
                  <a:cubicBezTo>
                    <a:pt x="270" y="398"/>
                    <a:pt x="272" y="398"/>
                    <a:pt x="273" y="398"/>
                  </a:cubicBezTo>
                  <a:cubicBezTo>
                    <a:pt x="274" y="398"/>
                    <a:pt x="275" y="398"/>
                    <a:pt x="276" y="398"/>
                  </a:cubicBezTo>
                  <a:cubicBezTo>
                    <a:pt x="278" y="398"/>
                    <a:pt x="278" y="398"/>
                    <a:pt x="278" y="398"/>
                  </a:cubicBezTo>
                  <a:cubicBezTo>
                    <a:pt x="280" y="399"/>
                    <a:pt x="281" y="399"/>
                    <a:pt x="283" y="399"/>
                  </a:cubicBezTo>
                  <a:cubicBezTo>
                    <a:pt x="285" y="399"/>
                    <a:pt x="286" y="399"/>
                    <a:pt x="288" y="398"/>
                  </a:cubicBezTo>
                  <a:cubicBezTo>
                    <a:pt x="292" y="397"/>
                    <a:pt x="296" y="395"/>
                    <a:pt x="300" y="395"/>
                  </a:cubicBezTo>
                  <a:cubicBezTo>
                    <a:pt x="304" y="394"/>
                    <a:pt x="304" y="394"/>
                    <a:pt x="304" y="394"/>
                  </a:cubicBezTo>
                  <a:cubicBezTo>
                    <a:pt x="312" y="394"/>
                    <a:pt x="319" y="393"/>
                    <a:pt x="326" y="390"/>
                  </a:cubicBezTo>
                  <a:cubicBezTo>
                    <a:pt x="328" y="390"/>
                    <a:pt x="330" y="389"/>
                    <a:pt x="332" y="389"/>
                  </a:cubicBezTo>
                  <a:cubicBezTo>
                    <a:pt x="335" y="388"/>
                    <a:pt x="335" y="388"/>
                    <a:pt x="335" y="388"/>
                  </a:cubicBezTo>
                  <a:cubicBezTo>
                    <a:pt x="302" y="351"/>
                    <a:pt x="302" y="351"/>
                    <a:pt x="302" y="351"/>
                  </a:cubicBezTo>
                  <a:cubicBezTo>
                    <a:pt x="302" y="350"/>
                    <a:pt x="302" y="343"/>
                    <a:pt x="297" y="341"/>
                  </a:cubicBezTo>
                  <a:cubicBezTo>
                    <a:pt x="299" y="236"/>
                    <a:pt x="299" y="236"/>
                    <a:pt x="299" y="236"/>
                  </a:cubicBezTo>
                  <a:cubicBezTo>
                    <a:pt x="331" y="236"/>
                    <a:pt x="331" y="236"/>
                    <a:pt x="331" y="236"/>
                  </a:cubicBezTo>
                  <a:cubicBezTo>
                    <a:pt x="336" y="236"/>
                    <a:pt x="341" y="236"/>
                    <a:pt x="346" y="236"/>
                  </a:cubicBezTo>
                  <a:cubicBezTo>
                    <a:pt x="352" y="236"/>
                    <a:pt x="352" y="236"/>
                    <a:pt x="352" y="236"/>
                  </a:cubicBezTo>
                  <a:cubicBezTo>
                    <a:pt x="352" y="236"/>
                    <a:pt x="353" y="236"/>
                    <a:pt x="353" y="236"/>
                  </a:cubicBezTo>
                  <a:cubicBezTo>
                    <a:pt x="356" y="236"/>
                    <a:pt x="356" y="236"/>
                    <a:pt x="356" y="236"/>
                  </a:cubicBezTo>
                  <a:cubicBezTo>
                    <a:pt x="355" y="233"/>
                    <a:pt x="355" y="233"/>
                    <a:pt x="355" y="233"/>
                  </a:cubicBezTo>
                  <a:cubicBezTo>
                    <a:pt x="355" y="233"/>
                    <a:pt x="354" y="233"/>
                    <a:pt x="354" y="232"/>
                  </a:cubicBezTo>
                  <a:cubicBezTo>
                    <a:pt x="353" y="231"/>
                    <a:pt x="353" y="230"/>
                    <a:pt x="353" y="228"/>
                  </a:cubicBezTo>
                  <a:cubicBezTo>
                    <a:pt x="353" y="226"/>
                    <a:pt x="354" y="223"/>
                    <a:pt x="356" y="220"/>
                  </a:cubicBezTo>
                  <a:cubicBezTo>
                    <a:pt x="357" y="218"/>
                    <a:pt x="358" y="216"/>
                    <a:pt x="357" y="213"/>
                  </a:cubicBezTo>
                  <a:close/>
                </a:path>
              </a:pathLst>
            </a:custGeom>
            <a:solidFill>
              <a:schemeClr val="accent2"/>
            </a:solid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0" name="Freeform 54"/>
            <p:cNvSpPr>
              <a:spLocks/>
            </p:cNvSpPr>
            <p:nvPr/>
          </p:nvSpPr>
          <p:spPr bwMode="auto">
            <a:xfrm>
              <a:off x="3889439" y="3109331"/>
              <a:ext cx="179680" cy="467444"/>
            </a:xfrm>
            <a:custGeom>
              <a:avLst/>
              <a:gdLst>
                <a:gd name="T0" fmla="*/ 88 w 89"/>
                <a:gd name="T1" fmla="*/ 192 h 251"/>
                <a:gd name="T2" fmla="*/ 88 w 89"/>
                <a:gd name="T3" fmla="*/ 188 h 251"/>
                <a:gd name="T4" fmla="*/ 69 w 89"/>
                <a:gd name="T5" fmla="*/ 144 h 251"/>
                <a:gd name="T6" fmla="*/ 67 w 89"/>
                <a:gd name="T7" fmla="*/ 148 h 251"/>
                <a:gd name="T8" fmla="*/ 69 w 89"/>
                <a:gd name="T9" fmla="*/ 156 h 251"/>
                <a:gd name="T10" fmla="*/ 62 w 89"/>
                <a:gd name="T11" fmla="*/ 148 h 251"/>
                <a:gd name="T12" fmla="*/ 57 w 89"/>
                <a:gd name="T13" fmla="*/ 154 h 251"/>
                <a:gd name="T14" fmla="*/ 52 w 89"/>
                <a:gd name="T15" fmla="*/ 134 h 251"/>
                <a:gd name="T16" fmla="*/ 46 w 89"/>
                <a:gd name="T17" fmla="*/ 108 h 251"/>
                <a:gd name="T18" fmla="*/ 45 w 89"/>
                <a:gd name="T19" fmla="*/ 78 h 251"/>
                <a:gd name="T20" fmla="*/ 47 w 89"/>
                <a:gd name="T21" fmla="*/ 56 h 251"/>
                <a:gd name="T22" fmla="*/ 47 w 89"/>
                <a:gd name="T23" fmla="*/ 40 h 251"/>
                <a:gd name="T24" fmla="*/ 44 w 89"/>
                <a:gd name="T25" fmla="*/ 21 h 251"/>
                <a:gd name="T26" fmla="*/ 40 w 89"/>
                <a:gd name="T27" fmla="*/ 7 h 251"/>
                <a:gd name="T28" fmla="*/ 46 w 89"/>
                <a:gd name="T29" fmla="*/ 6 h 251"/>
                <a:gd name="T30" fmla="*/ 41 w 89"/>
                <a:gd name="T31" fmla="*/ 0 h 251"/>
                <a:gd name="T32" fmla="*/ 36 w 89"/>
                <a:gd name="T33" fmla="*/ 3 h 251"/>
                <a:gd name="T34" fmla="*/ 30 w 89"/>
                <a:gd name="T35" fmla="*/ 2 h 251"/>
                <a:gd name="T36" fmla="*/ 19 w 89"/>
                <a:gd name="T37" fmla="*/ 0 h 251"/>
                <a:gd name="T38" fmla="*/ 17 w 89"/>
                <a:gd name="T39" fmla="*/ 0 h 251"/>
                <a:gd name="T40" fmla="*/ 14 w 89"/>
                <a:gd name="T41" fmla="*/ 3 h 251"/>
                <a:gd name="T42" fmla="*/ 19 w 89"/>
                <a:gd name="T43" fmla="*/ 9 h 251"/>
                <a:gd name="T44" fmla="*/ 19 w 89"/>
                <a:gd name="T45" fmla="*/ 16 h 251"/>
                <a:gd name="T46" fmla="*/ 26 w 89"/>
                <a:gd name="T47" fmla="*/ 22 h 251"/>
                <a:gd name="T48" fmla="*/ 30 w 89"/>
                <a:gd name="T49" fmla="*/ 32 h 251"/>
                <a:gd name="T50" fmla="*/ 20 w 89"/>
                <a:gd name="T51" fmla="*/ 42 h 251"/>
                <a:gd name="T52" fmla="*/ 18 w 89"/>
                <a:gd name="T53" fmla="*/ 49 h 251"/>
                <a:gd name="T54" fmla="*/ 19 w 89"/>
                <a:gd name="T55" fmla="*/ 57 h 251"/>
                <a:gd name="T56" fmla="*/ 18 w 89"/>
                <a:gd name="T57" fmla="*/ 66 h 251"/>
                <a:gd name="T58" fmla="*/ 18 w 89"/>
                <a:gd name="T59" fmla="*/ 77 h 251"/>
                <a:gd name="T60" fmla="*/ 21 w 89"/>
                <a:gd name="T61" fmla="*/ 91 h 251"/>
                <a:gd name="T62" fmla="*/ 15 w 89"/>
                <a:gd name="T63" fmla="*/ 101 h 251"/>
                <a:gd name="T64" fmla="*/ 8 w 89"/>
                <a:gd name="T65" fmla="*/ 103 h 251"/>
                <a:gd name="T66" fmla="*/ 8 w 89"/>
                <a:gd name="T67" fmla="*/ 111 h 251"/>
                <a:gd name="T68" fmla="*/ 4 w 89"/>
                <a:gd name="T69" fmla="*/ 129 h 251"/>
                <a:gd name="T70" fmla="*/ 2 w 89"/>
                <a:gd name="T71" fmla="*/ 140 h 251"/>
                <a:gd name="T72" fmla="*/ 4 w 89"/>
                <a:gd name="T73" fmla="*/ 144 h 251"/>
                <a:gd name="T74" fmla="*/ 10 w 89"/>
                <a:gd name="T75" fmla="*/ 148 h 251"/>
                <a:gd name="T76" fmla="*/ 12 w 89"/>
                <a:gd name="T77" fmla="*/ 148 h 251"/>
                <a:gd name="T78" fmla="*/ 18 w 89"/>
                <a:gd name="T79" fmla="*/ 156 h 251"/>
                <a:gd name="T80" fmla="*/ 27 w 89"/>
                <a:gd name="T81" fmla="*/ 166 h 251"/>
                <a:gd name="T82" fmla="*/ 44 w 89"/>
                <a:gd name="T83" fmla="*/ 161 h 251"/>
                <a:gd name="T84" fmla="*/ 49 w 89"/>
                <a:gd name="T85" fmla="*/ 194 h 251"/>
                <a:gd name="T86" fmla="*/ 46 w 89"/>
                <a:gd name="T87" fmla="*/ 203 h 251"/>
                <a:gd name="T88" fmla="*/ 45 w 89"/>
                <a:gd name="T89" fmla="*/ 212 h 251"/>
                <a:gd name="T90" fmla="*/ 48 w 89"/>
                <a:gd name="T91" fmla="*/ 218 h 251"/>
                <a:gd name="T92" fmla="*/ 48 w 89"/>
                <a:gd name="T93" fmla="*/ 223 h 251"/>
                <a:gd name="T94" fmla="*/ 61 w 89"/>
                <a:gd name="T95" fmla="*/ 237 h 251"/>
                <a:gd name="T96" fmla="*/ 64 w 89"/>
                <a:gd name="T97" fmla="*/ 247 h 251"/>
                <a:gd name="T98" fmla="*/ 67 w 89"/>
                <a:gd name="T99" fmla="*/ 251 h 251"/>
                <a:gd name="T100" fmla="*/ 71 w 89"/>
                <a:gd name="T101" fmla="*/ 251 h 251"/>
                <a:gd name="T102" fmla="*/ 70 w 89"/>
                <a:gd name="T103" fmla="*/ 239 h 251"/>
                <a:gd name="T104" fmla="*/ 71 w 89"/>
                <a:gd name="T105" fmla="*/ 225 h 251"/>
                <a:gd name="T106" fmla="*/ 78 w 89"/>
                <a:gd name="T107" fmla="*/ 218 h 251"/>
                <a:gd name="T108" fmla="*/ 89 w 89"/>
                <a:gd name="T109" fmla="*/ 20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9" h="251">
                  <a:moveTo>
                    <a:pt x="88" y="199"/>
                  </a:moveTo>
                  <a:cubicBezTo>
                    <a:pt x="88" y="197"/>
                    <a:pt x="88" y="194"/>
                    <a:pt x="88" y="192"/>
                  </a:cubicBezTo>
                  <a:cubicBezTo>
                    <a:pt x="88" y="191"/>
                    <a:pt x="88" y="190"/>
                    <a:pt x="88" y="189"/>
                  </a:cubicBezTo>
                  <a:cubicBezTo>
                    <a:pt x="88" y="188"/>
                    <a:pt x="88" y="188"/>
                    <a:pt x="88" y="188"/>
                  </a:cubicBezTo>
                  <a:cubicBezTo>
                    <a:pt x="88" y="184"/>
                    <a:pt x="89" y="181"/>
                    <a:pt x="88" y="178"/>
                  </a:cubicBezTo>
                  <a:cubicBezTo>
                    <a:pt x="86" y="168"/>
                    <a:pt x="81" y="150"/>
                    <a:pt x="69" y="144"/>
                  </a:cubicBezTo>
                  <a:cubicBezTo>
                    <a:pt x="64" y="141"/>
                    <a:pt x="64" y="141"/>
                    <a:pt x="64" y="141"/>
                  </a:cubicBezTo>
                  <a:cubicBezTo>
                    <a:pt x="67" y="148"/>
                    <a:pt x="67" y="148"/>
                    <a:pt x="67" y="148"/>
                  </a:cubicBezTo>
                  <a:cubicBezTo>
                    <a:pt x="68" y="151"/>
                    <a:pt x="70" y="155"/>
                    <a:pt x="69" y="156"/>
                  </a:cubicBezTo>
                  <a:cubicBezTo>
                    <a:pt x="69" y="156"/>
                    <a:pt x="69" y="156"/>
                    <a:pt x="69" y="156"/>
                  </a:cubicBezTo>
                  <a:cubicBezTo>
                    <a:pt x="69" y="156"/>
                    <a:pt x="68" y="155"/>
                    <a:pt x="68" y="153"/>
                  </a:cubicBezTo>
                  <a:cubicBezTo>
                    <a:pt x="67" y="151"/>
                    <a:pt x="66" y="148"/>
                    <a:pt x="62" y="148"/>
                  </a:cubicBezTo>
                  <a:cubicBezTo>
                    <a:pt x="59" y="148"/>
                    <a:pt x="58" y="151"/>
                    <a:pt x="58" y="152"/>
                  </a:cubicBezTo>
                  <a:cubicBezTo>
                    <a:pt x="57" y="153"/>
                    <a:pt x="57" y="153"/>
                    <a:pt x="57" y="154"/>
                  </a:cubicBezTo>
                  <a:cubicBezTo>
                    <a:pt x="57" y="154"/>
                    <a:pt x="55" y="153"/>
                    <a:pt x="54" y="148"/>
                  </a:cubicBezTo>
                  <a:cubicBezTo>
                    <a:pt x="52" y="144"/>
                    <a:pt x="52" y="139"/>
                    <a:pt x="52" y="134"/>
                  </a:cubicBezTo>
                  <a:cubicBezTo>
                    <a:pt x="51" y="131"/>
                    <a:pt x="51" y="127"/>
                    <a:pt x="51" y="124"/>
                  </a:cubicBezTo>
                  <a:cubicBezTo>
                    <a:pt x="50" y="119"/>
                    <a:pt x="48" y="113"/>
                    <a:pt x="46" y="108"/>
                  </a:cubicBezTo>
                  <a:cubicBezTo>
                    <a:pt x="45" y="103"/>
                    <a:pt x="43" y="98"/>
                    <a:pt x="42" y="93"/>
                  </a:cubicBezTo>
                  <a:cubicBezTo>
                    <a:pt x="42" y="88"/>
                    <a:pt x="43" y="83"/>
                    <a:pt x="45" y="78"/>
                  </a:cubicBezTo>
                  <a:cubicBezTo>
                    <a:pt x="47" y="74"/>
                    <a:pt x="48" y="69"/>
                    <a:pt x="48" y="64"/>
                  </a:cubicBezTo>
                  <a:cubicBezTo>
                    <a:pt x="48" y="61"/>
                    <a:pt x="47" y="58"/>
                    <a:pt x="47" y="56"/>
                  </a:cubicBezTo>
                  <a:cubicBezTo>
                    <a:pt x="46" y="53"/>
                    <a:pt x="46" y="50"/>
                    <a:pt x="46" y="48"/>
                  </a:cubicBezTo>
                  <a:cubicBezTo>
                    <a:pt x="46" y="45"/>
                    <a:pt x="46" y="43"/>
                    <a:pt x="47" y="40"/>
                  </a:cubicBezTo>
                  <a:cubicBezTo>
                    <a:pt x="48" y="35"/>
                    <a:pt x="48" y="30"/>
                    <a:pt x="46" y="25"/>
                  </a:cubicBezTo>
                  <a:cubicBezTo>
                    <a:pt x="46" y="24"/>
                    <a:pt x="45" y="23"/>
                    <a:pt x="44" y="21"/>
                  </a:cubicBezTo>
                  <a:cubicBezTo>
                    <a:pt x="41" y="17"/>
                    <a:pt x="38" y="12"/>
                    <a:pt x="38" y="9"/>
                  </a:cubicBezTo>
                  <a:cubicBezTo>
                    <a:pt x="39" y="8"/>
                    <a:pt x="39" y="7"/>
                    <a:pt x="40" y="7"/>
                  </a:cubicBezTo>
                  <a:cubicBezTo>
                    <a:pt x="41" y="6"/>
                    <a:pt x="42" y="6"/>
                    <a:pt x="43" y="6"/>
                  </a:cubicBezTo>
                  <a:cubicBezTo>
                    <a:pt x="46" y="6"/>
                    <a:pt x="46" y="6"/>
                    <a:pt x="46" y="6"/>
                  </a:cubicBezTo>
                  <a:cubicBezTo>
                    <a:pt x="44" y="3"/>
                    <a:pt x="44" y="3"/>
                    <a:pt x="44" y="3"/>
                  </a:cubicBezTo>
                  <a:cubicBezTo>
                    <a:pt x="43" y="1"/>
                    <a:pt x="42" y="0"/>
                    <a:pt x="41" y="0"/>
                  </a:cubicBezTo>
                  <a:cubicBezTo>
                    <a:pt x="39" y="0"/>
                    <a:pt x="38" y="1"/>
                    <a:pt x="38" y="2"/>
                  </a:cubicBezTo>
                  <a:cubicBezTo>
                    <a:pt x="37" y="3"/>
                    <a:pt x="37" y="3"/>
                    <a:pt x="36" y="3"/>
                  </a:cubicBezTo>
                  <a:cubicBezTo>
                    <a:pt x="35" y="3"/>
                    <a:pt x="35" y="3"/>
                    <a:pt x="35" y="3"/>
                  </a:cubicBezTo>
                  <a:cubicBezTo>
                    <a:pt x="33" y="3"/>
                    <a:pt x="31" y="3"/>
                    <a:pt x="30" y="2"/>
                  </a:cubicBezTo>
                  <a:cubicBezTo>
                    <a:pt x="29" y="2"/>
                    <a:pt x="29" y="2"/>
                    <a:pt x="29" y="2"/>
                  </a:cubicBezTo>
                  <a:cubicBezTo>
                    <a:pt x="25" y="1"/>
                    <a:pt x="23" y="0"/>
                    <a:pt x="19" y="0"/>
                  </a:cubicBezTo>
                  <a:cubicBezTo>
                    <a:pt x="19" y="0"/>
                    <a:pt x="19" y="0"/>
                    <a:pt x="18" y="0"/>
                  </a:cubicBezTo>
                  <a:cubicBezTo>
                    <a:pt x="18" y="0"/>
                    <a:pt x="17" y="0"/>
                    <a:pt x="17" y="0"/>
                  </a:cubicBezTo>
                  <a:cubicBezTo>
                    <a:pt x="12" y="0"/>
                    <a:pt x="12" y="0"/>
                    <a:pt x="12" y="0"/>
                  </a:cubicBezTo>
                  <a:cubicBezTo>
                    <a:pt x="14" y="3"/>
                    <a:pt x="14" y="3"/>
                    <a:pt x="14" y="3"/>
                  </a:cubicBezTo>
                  <a:cubicBezTo>
                    <a:pt x="15" y="4"/>
                    <a:pt x="16" y="5"/>
                    <a:pt x="16" y="6"/>
                  </a:cubicBezTo>
                  <a:cubicBezTo>
                    <a:pt x="17" y="7"/>
                    <a:pt x="18" y="8"/>
                    <a:pt x="19" y="9"/>
                  </a:cubicBezTo>
                  <a:cubicBezTo>
                    <a:pt x="21" y="11"/>
                    <a:pt x="20" y="12"/>
                    <a:pt x="20" y="13"/>
                  </a:cubicBezTo>
                  <a:cubicBezTo>
                    <a:pt x="19" y="13"/>
                    <a:pt x="19" y="14"/>
                    <a:pt x="19" y="16"/>
                  </a:cubicBezTo>
                  <a:cubicBezTo>
                    <a:pt x="19" y="19"/>
                    <a:pt x="20" y="20"/>
                    <a:pt x="23" y="21"/>
                  </a:cubicBezTo>
                  <a:cubicBezTo>
                    <a:pt x="24" y="21"/>
                    <a:pt x="25" y="21"/>
                    <a:pt x="26" y="22"/>
                  </a:cubicBezTo>
                  <a:cubicBezTo>
                    <a:pt x="27" y="23"/>
                    <a:pt x="27" y="25"/>
                    <a:pt x="27" y="26"/>
                  </a:cubicBezTo>
                  <a:cubicBezTo>
                    <a:pt x="27" y="28"/>
                    <a:pt x="27" y="31"/>
                    <a:pt x="30" y="32"/>
                  </a:cubicBezTo>
                  <a:cubicBezTo>
                    <a:pt x="30" y="37"/>
                    <a:pt x="27" y="39"/>
                    <a:pt x="23" y="41"/>
                  </a:cubicBezTo>
                  <a:cubicBezTo>
                    <a:pt x="22" y="41"/>
                    <a:pt x="21" y="42"/>
                    <a:pt x="20" y="42"/>
                  </a:cubicBezTo>
                  <a:cubicBezTo>
                    <a:pt x="18" y="43"/>
                    <a:pt x="17" y="44"/>
                    <a:pt x="17" y="45"/>
                  </a:cubicBezTo>
                  <a:cubicBezTo>
                    <a:pt x="17" y="46"/>
                    <a:pt x="17" y="47"/>
                    <a:pt x="18" y="49"/>
                  </a:cubicBezTo>
                  <a:cubicBezTo>
                    <a:pt x="19" y="50"/>
                    <a:pt x="20" y="51"/>
                    <a:pt x="21" y="53"/>
                  </a:cubicBezTo>
                  <a:cubicBezTo>
                    <a:pt x="21" y="55"/>
                    <a:pt x="20" y="56"/>
                    <a:pt x="19" y="57"/>
                  </a:cubicBezTo>
                  <a:cubicBezTo>
                    <a:pt x="19" y="58"/>
                    <a:pt x="18" y="59"/>
                    <a:pt x="18" y="60"/>
                  </a:cubicBezTo>
                  <a:cubicBezTo>
                    <a:pt x="17" y="62"/>
                    <a:pt x="18" y="64"/>
                    <a:pt x="18" y="66"/>
                  </a:cubicBezTo>
                  <a:cubicBezTo>
                    <a:pt x="18" y="66"/>
                    <a:pt x="18" y="67"/>
                    <a:pt x="19" y="68"/>
                  </a:cubicBezTo>
                  <a:cubicBezTo>
                    <a:pt x="19" y="71"/>
                    <a:pt x="18" y="74"/>
                    <a:pt x="18" y="77"/>
                  </a:cubicBezTo>
                  <a:cubicBezTo>
                    <a:pt x="17" y="80"/>
                    <a:pt x="17" y="82"/>
                    <a:pt x="17" y="84"/>
                  </a:cubicBezTo>
                  <a:cubicBezTo>
                    <a:pt x="16" y="89"/>
                    <a:pt x="19" y="90"/>
                    <a:pt x="21" y="91"/>
                  </a:cubicBezTo>
                  <a:cubicBezTo>
                    <a:pt x="23" y="91"/>
                    <a:pt x="24" y="92"/>
                    <a:pt x="25" y="93"/>
                  </a:cubicBezTo>
                  <a:cubicBezTo>
                    <a:pt x="25" y="98"/>
                    <a:pt x="21" y="99"/>
                    <a:pt x="15" y="101"/>
                  </a:cubicBezTo>
                  <a:cubicBezTo>
                    <a:pt x="13" y="101"/>
                    <a:pt x="11" y="102"/>
                    <a:pt x="9" y="103"/>
                  </a:cubicBezTo>
                  <a:cubicBezTo>
                    <a:pt x="8" y="103"/>
                    <a:pt x="8" y="103"/>
                    <a:pt x="8" y="103"/>
                  </a:cubicBezTo>
                  <a:cubicBezTo>
                    <a:pt x="8" y="104"/>
                    <a:pt x="8" y="104"/>
                    <a:pt x="8" y="104"/>
                  </a:cubicBezTo>
                  <a:cubicBezTo>
                    <a:pt x="8" y="107"/>
                    <a:pt x="8" y="109"/>
                    <a:pt x="8" y="111"/>
                  </a:cubicBezTo>
                  <a:cubicBezTo>
                    <a:pt x="9" y="116"/>
                    <a:pt x="9" y="120"/>
                    <a:pt x="6" y="126"/>
                  </a:cubicBezTo>
                  <a:cubicBezTo>
                    <a:pt x="6" y="127"/>
                    <a:pt x="5" y="128"/>
                    <a:pt x="4" y="129"/>
                  </a:cubicBezTo>
                  <a:cubicBezTo>
                    <a:pt x="2" y="131"/>
                    <a:pt x="1" y="132"/>
                    <a:pt x="0" y="133"/>
                  </a:cubicBezTo>
                  <a:cubicBezTo>
                    <a:pt x="0" y="136"/>
                    <a:pt x="1" y="138"/>
                    <a:pt x="2" y="140"/>
                  </a:cubicBezTo>
                  <a:cubicBezTo>
                    <a:pt x="2" y="141"/>
                    <a:pt x="3" y="141"/>
                    <a:pt x="3" y="142"/>
                  </a:cubicBezTo>
                  <a:cubicBezTo>
                    <a:pt x="3" y="143"/>
                    <a:pt x="4" y="143"/>
                    <a:pt x="4" y="144"/>
                  </a:cubicBezTo>
                  <a:cubicBezTo>
                    <a:pt x="5" y="146"/>
                    <a:pt x="5" y="148"/>
                    <a:pt x="9" y="148"/>
                  </a:cubicBezTo>
                  <a:cubicBezTo>
                    <a:pt x="9" y="148"/>
                    <a:pt x="9" y="148"/>
                    <a:pt x="10" y="148"/>
                  </a:cubicBezTo>
                  <a:cubicBezTo>
                    <a:pt x="11" y="148"/>
                    <a:pt x="11" y="148"/>
                    <a:pt x="12" y="148"/>
                  </a:cubicBezTo>
                  <a:cubicBezTo>
                    <a:pt x="12" y="148"/>
                    <a:pt x="12" y="148"/>
                    <a:pt x="12" y="148"/>
                  </a:cubicBezTo>
                  <a:cubicBezTo>
                    <a:pt x="13" y="148"/>
                    <a:pt x="14" y="149"/>
                    <a:pt x="15" y="150"/>
                  </a:cubicBezTo>
                  <a:cubicBezTo>
                    <a:pt x="16" y="151"/>
                    <a:pt x="17" y="154"/>
                    <a:pt x="18" y="156"/>
                  </a:cubicBezTo>
                  <a:cubicBezTo>
                    <a:pt x="21" y="161"/>
                    <a:pt x="24" y="165"/>
                    <a:pt x="27" y="166"/>
                  </a:cubicBezTo>
                  <a:cubicBezTo>
                    <a:pt x="27" y="166"/>
                    <a:pt x="27" y="166"/>
                    <a:pt x="27" y="166"/>
                  </a:cubicBezTo>
                  <a:cubicBezTo>
                    <a:pt x="30" y="166"/>
                    <a:pt x="33" y="164"/>
                    <a:pt x="36" y="163"/>
                  </a:cubicBezTo>
                  <a:cubicBezTo>
                    <a:pt x="38" y="162"/>
                    <a:pt x="41" y="161"/>
                    <a:pt x="44" y="161"/>
                  </a:cubicBezTo>
                  <a:cubicBezTo>
                    <a:pt x="46" y="161"/>
                    <a:pt x="48" y="163"/>
                    <a:pt x="50" y="165"/>
                  </a:cubicBezTo>
                  <a:cubicBezTo>
                    <a:pt x="56" y="174"/>
                    <a:pt x="53" y="186"/>
                    <a:pt x="49" y="194"/>
                  </a:cubicBezTo>
                  <a:cubicBezTo>
                    <a:pt x="49" y="195"/>
                    <a:pt x="48" y="197"/>
                    <a:pt x="48" y="198"/>
                  </a:cubicBezTo>
                  <a:cubicBezTo>
                    <a:pt x="48" y="200"/>
                    <a:pt x="47" y="202"/>
                    <a:pt x="46" y="203"/>
                  </a:cubicBezTo>
                  <a:cubicBezTo>
                    <a:pt x="46" y="204"/>
                    <a:pt x="45" y="205"/>
                    <a:pt x="45" y="205"/>
                  </a:cubicBezTo>
                  <a:cubicBezTo>
                    <a:pt x="43" y="208"/>
                    <a:pt x="43" y="209"/>
                    <a:pt x="45" y="212"/>
                  </a:cubicBezTo>
                  <a:cubicBezTo>
                    <a:pt x="45" y="213"/>
                    <a:pt x="46" y="214"/>
                    <a:pt x="46" y="214"/>
                  </a:cubicBezTo>
                  <a:cubicBezTo>
                    <a:pt x="47" y="215"/>
                    <a:pt x="47" y="216"/>
                    <a:pt x="48" y="218"/>
                  </a:cubicBezTo>
                  <a:cubicBezTo>
                    <a:pt x="48" y="219"/>
                    <a:pt x="48" y="219"/>
                    <a:pt x="48" y="220"/>
                  </a:cubicBezTo>
                  <a:cubicBezTo>
                    <a:pt x="48" y="221"/>
                    <a:pt x="48" y="222"/>
                    <a:pt x="48" y="223"/>
                  </a:cubicBezTo>
                  <a:cubicBezTo>
                    <a:pt x="50" y="228"/>
                    <a:pt x="54" y="231"/>
                    <a:pt x="58" y="234"/>
                  </a:cubicBezTo>
                  <a:cubicBezTo>
                    <a:pt x="59" y="235"/>
                    <a:pt x="60" y="236"/>
                    <a:pt x="61" y="237"/>
                  </a:cubicBezTo>
                  <a:cubicBezTo>
                    <a:pt x="65" y="240"/>
                    <a:pt x="64" y="241"/>
                    <a:pt x="64" y="243"/>
                  </a:cubicBezTo>
                  <a:cubicBezTo>
                    <a:pt x="64" y="244"/>
                    <a:pt x="64" y="245"/>
                    <a:pt x="64" y="247"/>
                  </a:cubicBezTo>
                  <a:cubicBezTo>
                    <a:pt x="64" y="249"/>
                    <a:pt x="64" y="250"/>
                    <a:pt x="65" y="251"/>
                  </a:cubicBezTo>
                  <a:cubicBezTo>
                    <a:pt x="66" y="251"/>
                    <a:pt x="66" y="251"/>
                    <a:pt x="67" y="251"/>
                  </a:cubicBezTo>
                  <a:cubicBezTo>
                    <a:pt x="68" y="251"/>
                    <a:pt x="69" y="251"/>
                    <a:pt x="70" y="251"/>
                  </a:cubicBezTo>
                  <a:cubicBezTo>
                    <a:pt x="71" y="251"/>
                    <a:pt x="71" y="251"/>
                    <a:pt x="71" y="251"/>
                  </a:cubicBezTo>
                  <a:cubicBezTo>
                    <a:pt x="71" y="249"/>
                    <a:pt x="71" y="249"/>
                    <a:pt x="71" y="249"/>
                  </a:cubicBezTo>
                  <a:cubicBezTo>
                    <a:pt x="71" y="245"/>
                    <a:pt x="71" y="242"/>
                    <a:pt x="70" y="239"/>
                  </a:cubicBezTo>
                  <a:cubicBezTo>
                    <a:pt x="69" y="237"/>
                    <a:pt x="69" y="236"/>
                    <a:pt x="68" y="234"/>
                  </a:cubicBezTo>
                  <a:cubicBezTo>
                    <a:pt x="68" y="231"/>
                    <a:pt x="69" y="228"/>
                    <a:pt x="71" y="225"/>
                  </a:cubicBezTo>
                  <a:cubicBezTo>
                    <a:pt x="71" y="225"/>
                    <a:pt x="72" y="223"/>
                    <a:pt x="72" y="222"/>
                  </a:cubicBezTo>
                  <a:cubicBezTo>
                    <a:pt x="74" y="219"/>
                    <a:pt x="76" y="219"/>
                    <a:pt x="78" y="218"/>
                  </a:cubicBezTo>
                  <a:cubicBezTo>
                    <a:pt x="79" y="218"/>
                    <a:pt x="81" y="218"/>
                    <a:pt x="83" y="217"/>
                  </a:cubicBezTo>
                  <a:cubicBezTo>
                    <a:pt x="87" y="216"/>
                    <a:pt x="88" y="212"/>
                    <a:pt x="89" y="206"/>
                  </a:cubicBezTo>
                  <a:cubicBezTo>
                    <a:pt x="89" y="204"/>
                    <a:pt x="89" y="202"/>
                    <a:pt x="88" y="199"/>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1" name="Freeform 55"/>
            <p:cNvSpPr>
              <a:spLocks/>
            </p:cNvSpPr>
            <p:nvPr/>
          </p:nvSpPr>
          <p:spPr bwMode="auto">
            <a:xfrm>
              <a:off x="3262235" y="3029197"/>
              <a:ext cx="689702" cy="605109"/>
            </a:xfrm>
            <a:custGeom>
              <a:avLst/>
              <a:gdLst>
                <a:gd name="T0" fmla="*/ 329 w 341"/>
                <a:gd name="T1" fmla="*/ 59 h 325"/>
                <a:gd name="T2" fmla="*/ 322 w 341"/>
                <a:gd name="T3" fmla="*/ 42 h 325"/>
                <a:gd name="T4" fmla="*/ 309 w 341"/>
                <a:gd name="T5" fmla="*/ 35 h 325"/>
                <a:gd name="T6" fmla="*/ 296 w 341"/>
                <a:gd name="T7" fmla="*/ 29 h 325"/>
                <a:gd name="T8" fmla="*/ 292 w 341"/>
                <a:gd name="T9" fmla="*/ 27 h 325"/>
                <a:gd name="T10" fmla="*/ 279 w 341"/>
                <a:gd name="T11" fmla="*/ 18 h 325"/>
                <a:gd name="T12" fmla="*/ 265 w 341"/>
                <a:gd name="T13" fmla="*/ 15 h 325"/>
                <a:gd name="T14" fmla="*/ 254 w 341"/>
                <a:gd name="T15" fmla="*/ 8 h 325"/>
                <a:gd name="T16" fmla="*/ 252 w 341"/>
                <a:gd name="T17" fmla="*/ 0 h 325"/>
                <a:gd name="T18" fmla="*/ 187 w 341"/>
                <a:gd name="T19" fmla="*/ 35 h 325"/>
                <a:gd name="T20" fmla="*/ 195 w 341"/>
                <a:gd name="T21" fmla="*/ 53 h 325"/>
                <a:gd name="T22" fmla="*/ 189 w 341"/>
                <a:gd name="T23" fmla="*/ 95 h 325"/>
                <a:gd name="T24" fmla="*/ 201 w 341"/>
                <a:gd name="T25" fmla="*/ 129 h 325"/>
                <a:gd name="T26" fmla="*/ 218 w 341"/>
                <a:gd name="T27" fmla="*/ 134 h 325"/>
                <a:gd name="T28" fmla="*/ 227 w 341"/>
                <a:gd name="T29" fmla="*/ 157 h 325"/>
                <a:gd name="T30" fmla="*/ 219 w 341"/>
                <a:gd name="T31" fmla="*/ 165 h 325"/>
                <a:gd name="T32" fmla="*/ 203 w 341"/>
                <a:gd name="T33" fmla="*/ 169 h 325"/>
                <a:gd name="T34" fmla="*/ 186 w 341"/>
                <a:gd name="T35" fmla="*/ 141 h 325"/>
                <a:gd name="T36" fmla="*/ 170 w 341"/>
                <a:gd name="T37" fmla="*/ 133 h 325"/>
                <a:gd name="T38" fmla="*/ 162 w 341"/>
                <a:gd name="T39" fmla="*/ 131 h 325"/>
                <a:gd name="T40" fmla="*/ 153 w 341"/>
                <a:gd name="T41" fmla="*/ 118 h 325"/>
                <a:gd name="T42" fmla="*/ 145 w 341"/>
                <a:gd name="T43" fmla="*/ 117 h 325"/>
                <a:gd name="T44" fmla="*/ 109 w 341"/>
                <a:gd name="T45" fmla="*/ 117 h 325"/>
                <a:gd name="T46" fmla="*/ 97 w 341"/>
                <a:gd name="T47" fmla="*/ 98 h 325"/>
                <a:gd name="T48" fmla="*/ 76 w 341"/>
                <a:gd name="T49" fmla="*/ 105 h 325"/>
                <a:gd name="T50" fmla="*/ 68 w 341"/>
                <a:gd name="T51" fmla="*/ 92 h 325"/>
                <a:gd name="T52" fmla="*/ 59 w 341"/>
                <a:gd name="T53" fmla="*/ 91 h 325"/>
                <a:gd name="T54" fmla="*/ 58 w 341"/>
                <a:gd name="T55" fmla="*/ 110 h 325"/>
                <a:gd name="T56" fmla="*/ 59 w 341"/>
                <a:gd name="T57" fmla="*/ 133 h 325"/>
                <a:gd name="T58" fmla="*/ 58 w 341"/>
                <a:gd name="T59" fmla="*/ 156 h 325"/>
                <a:gd name="T60" fmla="*/ 0 w 341"/>
                <a:gd name="T61" fmla="*/ 262 h 325"/>
                <a:gd name="T62" fmla="*/ 40 w 341"/>
                <a:gd name="T63" fmla="*/ 308 h 325"/>
                <a:gd name="T64" fmla="*/ 59 w 341"/>
                <a:gd name="T65" fmla="*/ 306 h 325"/>
                <a:gd name="T66" fmla="*/ 76 w 341"/>
                <a:gd name="T67" fmla="*/ 306 h 325"/>
                <a:gd name="T68" fmla="*/ 83 w 341"/>
                <a:gd name="T69" fmla="*/ 308 h 325"/>
                <a:gd name="T70" fmla="*/ 91 w 341"/>
                <a:gd name="T71" fmla="*/ 313 h 325"/>
                <a:gd name="T72" fmla="*/ 101 w 341"/>
                <a:gd name="T73" fmla="*/ 318 h 325"/>
                <a:gd name="T74" fmla="*/ 109 w 341"/>
                <a:gd name="T75" fmla="*/ 319 h 325"/>
                <a:gd name="T76" fmla="*/ 128 w 341"/>
                <a:gd name="T77" fmla="*/ 322 h 325"/>
                <a:gd name="T78" fmla="*/ 142 w 341"/>
                <a:gd name="T79" fmla="*/ 321 h 325"/>
                <a:gd name="T80" fmla="*/ 162 w 341"/>
                <a:gd name="T81" fmla="*/ 296 h 325"/>
                <a:gd name="T82" fmla="*/ 177 w 341"/>
                <a:gd name="T83" fmla="*/ 282 h 325"/>
                <a:gd name="T84" fmla="*/ 202 w 341"/>
                <a:gd name="T85" fmla="*/ 255 h 325"/>
                <a:gd name="T86" fmla="*/ 224 w 341"/>
                <a:gd name="T87" fmla="*/ 245 h 325"/>
                <a:gd name="T88" fmla="*/ 237 w 341"/>
                <a:gd name="T89" fmla="*/ 244 h 325"/>
                <a:gd name="T90" fmla="*/ 237 w 341"/>
                <a:gd name="T91" fmla="*/ 224 h 325"/>
                <a:gd name="T92" fmla="*/ 314 w 341"/>
                <a:gd name="T93" fmla="*/ 187 h 325"/>
                <a:gd name="T94" fmla="*/ 317 w 341"/>
                <a:gd name="T95" fmla="*/ 169 h 325"/>
                <a:gd name="T96" fmla="*/ 336 w 341"/>
                <a:gd name="T97" fmla="*/ 136 h 325"/>
                <a:gd name="T98" fmla="*/ 329 w 341"/>
                <a:gd name="T99" fmla="*/ 111 h 325"/>
                <a:gd name="T100" fmla="*/ 329 w 341"/>
                <a:gd name="T101" fmla="*/ 91 h 325"/>
                <a:gd name="T102" fmla="*/ 341 w 341"/>
                <a:gd name="T103" fmla="*/ 7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1" h="325">
                  <a:moveTo>
                    <a:pt x="339" y="74"/>
                  </a:moveTo>
                  <a:cubicBezTo>
                    <a:pt x="337" y="73"/>
                    <a:pt x="337" y="71"/>
                    <a:pt x="337" y="69"/>
                  </a:cubicBezTo>
                  <a:cubicBezTo>
                    <a:pt x="337" y="68"/>
                    <a:pt x="337" y="66"/>
                    <a:pt x="336" y="65"/>
                  </a:cubicBezTo>
                  <a:cubicBezTo>
                    <a:pt x="335" y="64"/>
                    <a:pt x="334" y="63"/>
                    <a:pt x="333" y="63"/>
                  </a:cubicBezTo>
                  <a:cubicBezTo>
                    <a:pt x="331" y="63"/>
                    <a:pt x="329" y="62"/>
                    <a:pt x="329" y="59"/>
                  </a:cubicBezTo>
                  <a:cubicBezTo>
                    <a:pt x="329" y="57"/>
                    <a:pt x="330" y="56"/>
                    <a:pt x="330" y="56"/>
                  </a:cubicBezTo>
                  <a:cubicBezTo>
                    <a:pt x="331" y="54"/>
                    <a:pt x="330" y="53"/>
                    <a:pt x="329" y="51"/>
                  </a:cubicBezTo>
                  <a:cubicBezTo>
                    <a:pt x="328" y="50"/>
                    <a:pt x="327" y="49"/>
                    <a:pt x="327" y="48"/>
                  </a:cubicBezTo>
                  <a:cubicBezTo>
                    <a:pt x="325" y="47"/>
                    <a:pt x="324" y="45"/>
                    <a:pt x="323" y="43"/>
                  </a:cubicBezTo>
                  <a:cubicBezTo>
                    <a:pt x="322" y="42"/>
                    <a:pt x="322" y="42"/>
                    <a:pt x="322" y="42"/>
                  </a:cubicBezTo>
                  <a:cubicBezTo>
                    <a:pt x="322" y="42"/>
                    <a:pt x="322" y="42"/>
                    <a:pt x="322" y="42"/>
                  </a:cubicBezTo>
                  <a:cubicBezTo>
                    <a:pt x="322" y="42"/>
                    <a:pt x="321" y="41"/>
                    <a:pt x="321" y="40"/>
                  </a:cubicBezTo>
                  <a:cubicBezTo>
                    <a:pt x="321" y="40"/>
                    <a:pt x="320" y="39"/>
                    <a:pt x="320" y="38"/>
                  </a:cubicBezTo>
                  <a:cubicBezTo>
                    <a:pt x="318" y="37"/>
                    <a:pt x="316" y="37"/>
                    <a:pt x="314" y="37"/>
                  </a:cubicBezTo>
                  <a:cubicBezTo>
                    <a:pt x="313" y="37"/>
                    <a:pt x="311" y="36"/>
                    <a:pt x="309" y="35"/>
                  </a:cubicBezTo>
                  <a:cubicBezTo>
                    <a:pt x="309" y="35"/>
                    <a:pt x="308" y="34"/>
                    <a:pt x="308" y="34"/>
                  </a:cubicBezTo>
                  <a:cubicBezTo>
                    <a:pt x="307" y="33"/>
                    <a:pt x="306" y="33"/>
                    <a:pt x="305" y="32"/>
                  </a:cubicBezTo>
                  <a:cubicBezTo>
                    <a:pt x="304" y="32"/>
                    <a:pt x="304" y="32"/>
                    <a:pt x="303" y="31"/>
                  </a:cubicBezTo>
                  <a:cubicBezTo>
                    <a:pt x="302" y="31"/>
                    <a:pt x="301" y="31"/>
                    <a:pt x="301" y="31"/>
                  </a:cubicBezTo>
                  <a:cubicBezTo>
                    <a:pt x="299" y="30"/>
                    <a:pt x="298" y="29"/>
                    <a:pt x="296" y="29"/>
                  </a:cubicBezTo>
                  <a:cubicBezTo>
                    <a:pt x="295" y="28"/>
                    <a:pt x="295" y="28"/>
                    <a:pt x="295" y="28"/>
                  </a:cubicBezTo>
                  <a:cubicBezTo>
                    <a:pt x="294" y="28"/>
                    <a:pt x="294" y="28"/>
                    <a:pt x="294" y="28"/>
                  </a:cubicBezTo>
                  <a:cubicBezTo>
                    <a:pt x="294" y="28"/>
                    <a:pt x="294" y="28"/>
                    <a:pt x="294" y="28"/>
                  </a:cubicBezTo>
                  <a:cubicBezTo>
                    <a:pt x="293" y="28"/>
                    <a:pt x="293" y="28"/>
                    <a:pt x="293" y="28"/>
                  </a:cubicBezTo>
                  <a:cubicBezTo>
                    <a:pt x="292" y="28"/>
                    <a:pt x="292" y="27"/>
                    <a:pt x="292" y="27"/>
                  </a:cubicBezTo>
                  <a:cubicBezTo>
                    <a:pt x="292" y="26"/>
                    <a:pt x="292" y="26"/>
                    <a:pt x="292" y="26"/>
                  </a:cubicBezTo>
                  <a:cubicBezTo>
                    <a:pt x="291" y="26"/>
                    <a:pt x="291" y="26"/>
                    <a:pt x="291" y="26"/>
                  </a:cubicBezTo>
                  <a:cubicBezTo>
                    <a:pt x="290" y="25"/>
                    <a:pt x="289" y="25"/>
                    <a:pt x="287" y="25"/>
                  </a:cubicBezTo>
                  <a:cubicBezTo>
                    <a:pt x="286" y="24"/>
                    <a:pt x="284" y="24"/>
                    <a:pt x="282" y="23"/>
                  </a:cubicBezTo>
                  <a:cubicBezTo>
                    <a:pt x="281" y="22"/>
                    <a:pt x="280" y="20"/>
                    <a:pt x="279" y="18"/>
                  </a:cubicBezTo>
                  <a:cubicBezTo>
                    <a:pt x="278" y="17"/>
                    <a:pt x="277" y="15"/>
                    <a:pt x="276" y="14"/>
                  </a:cubicBezTo>
                  <a:cubicBezTo>
                    <a:pt x="274" y="13"/>
                    <a:pt x="272" y="13"/>
                    <a:pt x="269" y="13"/>
                  </a:cubicBezTo>
                  <a:cubicBezTo>
                    <a:pt x="267" y="13"/>
                    <a:pt x="267" y="13"/>
                    <a:pt x="267" y="13"/>
                  </a:cubicBezTo>
                  <a:cubicBezTo>
                    <a:pt x="265" y="13"/>
                    <a:pt x="265" y="13"/>
                    <a:pt x="265" y="13"/>
                  </a:cubicBezTo>
                  <a:cubicBezTo>
                    <a:pt x="265" y="13"/>
                    <a:pt x="265" y="15"/>
                    <a:pt x="265" y="15"/>
                  </a:cubicBezTo>
                  <a:cubicBezTo>
                    <a:pt x="265" y="15"/>
                    <a:pt x="265" y="15"/>
                    <a:pt x="265" y="15"/>
                  </a:cubicBezTo>
                  <a:cubicBezTo>
                    <a:pt x="263" y="15"/>
                    <a:pt x="261" y="15"/>
                    <a:pt x="260" y="13"/>
                  </a:cubicBezTo>
                  <a:cubicBezTo>
                    <a:pt x="259" y="13"/>
                    <a:pt x="259" y="12"/>
                    <a:pt x="259" y="11"/>
                  </a:cubicBezTo>
                  <a:cubicBezTo>
                    <a:pt x="258" y="10"/>
                    <a:pt x="257" y="9"/>
                    <a:pt x="256" y="8"/>
                  </a:cubicBezTo>
                  <a:cubicBezTo>
                    <a:pt x="255" y="8"/>
                    <a:pt x="255" y="8"/>
                    <a:pt x="254" y="8"/>
                  </a:cubicBezTo>
                  <a:cubicBezTo>
                    <a:pt x="253" y="8"/>
                    <a:pt x="252" y="8"/>
                    <a:pt x="252" y="8"/>
                  </a:cubicBezTo>
                  <a:cubicBezTo>
                    <a:pt x="251" y="8"/>
                    <a:pt x="251" y="8"/>
                    <a:pt x="251" y="8"/>
                  </a:cubicBezTo>
                  <a:cubicBezTo>
                    <a:pt x="250" y="8"/>
                    <a:pt x="250" y="8"/>
                    <a:pt x="249" y="7"/>
                  </a:cubicBezTo>
                  <a:cubicBezTo>
                    <a:pt x="249" y="7"/>
                    <a:pt x="250" y="5"/>
                    <a:pt x="250" y="4"/>
                  </a:cubicBezTo>
                  <a:cubicBezTo>
                    <a:pt x="252" y="0"/>
                    <a:pt x="252" y="0"/>
                    <a:pt x="252" y="0"/>
                  </a:cubicBezTo>
                  <a:cubicBezTo>
                    <a:pt x="203" y="9"/>
                    <a:pt x="203" y="9"/>
                    <a:pt x="203" y="9"/>
                  </a:cubicBezTo>
                  <a:cubicBezTo>
                    <a:pt x="203" y="10"/>
                    <a:pt x="203" y="10"/>
                    <a:pt x="203" y="10"/>
                  </a:cubicBezTo>
                  <a:cubicBezTo>
                    <a:pt x="203" y="14"/>
                    <a:pt x="203" y="17"/>
                    <a:pt x="201" y="20"/>
                  </a:cubicBezTo>
                  <a:cubicBezTo>
                    <a:pt x="198" y="25"/>
                    <a:pt x="195" y="29"/>
                    <a:pt x="189" y="33"/>
                  </a:cubicBezTo>
                  <a:cubicBezTo>
                    <a:pt x="188" y="33"/>
                    <a:pt x="188" y="34"/>
                    <a:pt x="187" y="35"/>
                  </a:cubicBezTo>
                  <a:cubicBezTo>
                    <a:pt x="187" y="36"/>
                    <a:pt x="187" y="36"/>
                    <a:pt x="187" y="36"/>
                  </a:cubicBezTo>
                  <a:cubicBezTo>
                    <a:pt x="188" y="37"/>
                    <a:pt x="188" y="37"/>
                    <a:pt x="188" y="37"/>
                  </a:cubicBezTo>
                  <a:cubicBezTo>
                    <a:pt x="188" y="37"/>
                    <a:pt x="188" y="37"/>
                    <a:pt x="189" y="38"/>
                  </a:cubicBezTo>
                  <a:cubicBezTo>
                    <a:pt x="189" y="38"/>
                    <a:pt x="190" y="39"/>
                    <a:pt x="190" y="39"/>
                  </a:cubicBezTo>
                  <a:cubicBezTo>
                    <a:pt x="192" y="43"/>
                    <a:pt x="195" y="48"/>
                    <a:pt x="195" y="53"/>
                  </a:cubicBezTo>
                  <a:cubicBezTo>
                    <a:pt x="195" y="55"/>
                    <a:pt x="194" y="57"/>
                    <a:pt x="194" y="59"/>
                  </a:cubicBezTo>
                  <a:cubicBezTo>
                    <a:pt x="193" y="62"/>
                    <a:pt x="192" y="65"/>
                    <a:pt x="193" y="68"/>
                  </a:cubicBezTo>
                  <a:cubicBezTo>
                    <a:pt x="193" y="70"/>
                    <a:pt x="193" y="72"/>
                    <a:pt x="194" y="74"/>
                  </a:cubicBezTo>
                  <a:cubicBezTo>
                    <a:pt x="194" y="78"/>
                    <a:pt x="195" y="81"/>
                    <a:pt x="192" y="86"/>
                  </a:cubicBezTo>
                  <a:cubicBezTo>
                    <a:pt x="190" y="89"/>
                    <a:pt x="190" y="91"/>
                    <a:pt x="189" y="95"/>
                  </a:cubicBezTo>
                  <a:cubicBezTo>
                    <a:pt x="189" y="97"/>
                    <a:pt x="188" y="99"/>
                    <a:pt x="187" y="101"/>
                  </a:cubicBezTo>
                  <a:cubicBezTo>
                    <a:pt x="187" y="102"/>
                    <a:pt x="186" y="102"/>
                    <a:pt x="186" y="103"/>
                  </a:cubicBezTo>
                  <a:cubicBezTo>
                    <a:pt x="184" y="107"/>
                    <a:pt x="186" y="116"/>
                    <a:pt x="188" y="119"/>
                  </a:cubicBezTo>
                  <a:cubicBezTo>
                    <a:pt x="190" y="121"/>
                    <a:pt x="192" y="122"/>
                    <a:pt x="194" y="123"/>
                  </a:cubicBezTo>
                  <a:cubicBezTo>
                    <a:pt x="197" y="125"/>
                    <a:pt x="199" y="126"/>
                    <a:pt x="201" y="129"/>
                  </a:cubicBezTo>
                  <a:cubicBezTo>
                    <a:pt x="202" y="130"/>
                    <a:pt x="202" y="131"/>
                    <a:pt x="203" y="132"/>
                  </a:cubicBezTo>
                  <a:cubicBezTo>
                    <a:pt x="203" y="134"/>
                    <a:pt x="204" y="135"/>
                    <a:pt x="205" y="136"/>
                  </a:cubicBezTo>
                  <a:cubicBezTo>
                    <a:pt x="207" y="138"/>
                    <a:pt x="212" y="139"/>
                    <a:pt x="214" y="139"/>
                  </a:cubicBezTo>
                  <a:cubicBezTo>
                    <a:pt x="217" y="139"/>
                    <a:pt x="217" y="137"/>
                    <a:pt x="218" y="136"/>
                  </a:cubicBezTo>
                  <a:cubicBezTo>
                    <a:pt x="218" y="135"/>
                    <a:pt x="218" y="134"/>
                    <a:pt x="218" y="134"/>
                  </a:cubicBezTo>
                  <a:cubicBezTo>
                    <a:pt x="219" y="132"/>
                    <a:pt x="221" y="132"/>
                    <a:pt x="223" y="132"/>
                  </a:cubicBezTo>
                  <a:cubicBezTo>
                    <a:pt x="223" y="132"/>
                    <a:pt x="224" y="132"/>
                    <a:pt x="224" y="132"/>
                  </a:cubicBezTo>
                  <a:cubicBezTo>
                    <a:pt x="226" y="132"/>
                    <a:pt x="226" y="134"/>
                    <a:pt x="226" y="136"/>
                  </a:cubicBezTo>
                  <a:cubicBezTo>
                    <a:pt x="226" y="136"/>
                    <a:pt x="226" y="137"/>
                    <a:pt x="226" y="137"/>
                  </a:cubicBezTo>
                  <a:cubicBezTo>
                    <a:pt x="226" y="144"/>
                    <a:pt x="227" y="151"/>
                    <a:pt x="227" y="157"/>
                  </a:cubicBezTo>
                  <a:cubicBezTo>
                    <a:pt x="227" y="157"/>
                    <a:pt x="227" y="158"/>
                    <a:pt x="227" y="159"/>
                  </a:cubicBezTo>
                  <a:cubicBezTo>
                    <a:pt x="227" y="161"/>
                    <a:pt x="228" y="164"/>
                    <a:pt x="226" y="165"/>
                  </a:cubicBezTo>
                  <a:cubicBezTo>
                    <a:pt x="226" y="166"/>
                    <a:pt x="225" y="166"/>
                    <a:pt x="224" y="166"/>
                  </a:cubicBezTo>
                  <a:cubicBezTo>
                    <a:pt x="223" y="166"/>
                    <a:pt x="222" y="166"/>
                    <a:pt x="221" y="166"/>
                  </a:cubicBezTo>
                  <a:cubicBezTo>
                    <a:pt x="221" y="166"/>
                    <a:pt x="220" y="165"/>
                    <a:pt x="219" y="165"/>
                  </a:cubicBezTo>
                  <a:cubicBezTo>
                    <a:pt x="219" y="165"/>
                    <a:pt x="219" y="165"/>
                    <a:pt x="219" y="165"/>
                  </a:cubicBezTo>
                  <a:cubicBezTo>
                    <a:pt x="215" y="166"/>
                    <a:pt x="213" y="169"/>
                    <a:pt x="213" y="170"/>
                  </a:cubicBezTo>
                  <a:cubicBezTo>
                    <a:pt x="212" y="170"/>
                    <a:pt x="211" y="170"/>
                    <a:pt x="210" y="170"/>
                  </a:cubicBezTo>
                  <a:cubicBezTo>
                    <a:pt x="208" y="170"/>
                    <a:pt x="208" y="170"/>
                    <a:pt x="208" y="170"/>
                  </a:cubicBezTo>
                  <a:cubicBezTo>
                    <a:pt x="206" y="170"/>
                    <a:pt x="204" y="170"/>
                    <a:pt x="203" y="169"/>
                  </a:cubicBezTo>
                  <a:cubicBezTo>
                    <a:pt x="202" y="167"/>
                    <a:pt x="202" y="165"/>
                    <a:pt x="201" y="163"/>
                  </a:cubicBezTo>
                  <a:cubicBezTo>
                    <a:pt x="201" y="161"/>
                    <a:pt x="201" y="160"/>
                    <a:pt x="200" y="159"/>
                  </a:cubicBezTo>
                  <a:cubicBezTo>
                    <a:pt x="199" y="156"/>
                    <a:pt x="197" y="154"/>
                    <a:pt x="194" y="153"/>
                  </a:cubicBezTo>
                  <a:cubicBezTo>
                    <a:pt x="191" y="151"/>
                    <a:pt x="191" y="150"/>
                    <a:pt x="190" y="146"/>
                  </a:cubicBezTo>
                  <a:cubicBezTo>
                    <a:pt x="189" y="143"/>
                    <a:pt x="189" y="142"/>
                    <a:pt x="186" y="141"/>
                  </a:cubicBezTo>
                  <a:cubicBezTo>
                    <a:pt x="186" y="140"/>
                    <a:pt x="185" y="140"/>
                    <a:pt x="185" y="140"/>
                  </a:cubicBezTo>
                  <a:cubicBezTo>
                    <a:pt x="184" y="139"/>
                    <a:pt x="183" y="139"/>
                    <a:pt x="182" y="138"/>
                  </a:cubicBezTo>
                  <a:cubicBezTo>
                    <a:pt x="181" y="137"/>
                    <a:pt x="180" y="136"/>
                    <a:pt x="177" y="136"/>
                  </a:cubicBezTo>
                  <a:cubicBezTo>
                    <a:pt x="175" y="136"/>
                    <a:pt x="174" y="135"/>
                    <a:pt x="173" y="134"/>
                  </a:cubicBezTo>
                  <a:cubicBezTo>
                    <a:pt x="172" y="134"/>
                    <a:pt x="171" y="133"/>
                    <a:pt x="170" y="133"/>
                  </a:cubicBezTo>
                  <a:cubicBezTo>
                    <a:pt x="169" y="133"/>
                    <a:pt x="169" y="133"/>
                    <a:pt x="169" y="133"/>
                  </a:cubicBezTo>
                  <a:cubicBezTo>
                    <a:pt x="168" y="133"/>
                    <a:pt x="168" y="133"/>
                    <a:pt x="167" y="134"/>
                  </a:cubicBezTo>
                  <a:cubicBezTo>
                    <a:pt x="167" y="134"/>
                    <a:pt x="167" y="134"/>
                    <a:pt x="167" y="134"/>
                  </a:cubicBezTo>
                  <a:cubicBezTo>
                    <a:pt x="166" y="134"/>
                    <a:pt x="166" y="134"/>
                    <a:pt x="166" y="134"/>
                  </a:cubicBezTo>
                  <a:cubicBezTo>
                    <a:pt x="165" y="133"/>
                    <a:pt x="162" y="132"/>
                    <a:pt x="162" y="131"/>
                  </a:cubicBezTo>
                  <a:cubicBezTo>
                    <a:pt x="161" y="130"/>
                    <a:pt x="161" y="128"/>
                    <a:pt x="160" y="127"/>
                  </a:cubicBezTo>
                  <a:cubicBezTo>
                    <a:pt x="160" y="125"/>
                    <a:pt x="160" y="124"/>
                    <a:pt x="159" y="123"/>
                  </a:cubicBezTo>
                  <a:cubicBezTo>
                    <a:pt x="158" y="121"/>
                    <a:pt x="156" y="120"/>
                    <a:pt x="154" y="119"/>
                  </a:cubicBezTo>
                  <a:cubicBezTo>
                    <a:pt x="154" y="119"/>
                    <a:pt x="153" y="118"/>
                    <a:pt x="153" y="118"/>
                  </a:cubicBezTo>
                  <a:cubicBezTo>
                    <a:pt x="153" y="118"/>
                    <a:pt x="153" y="118"/>
                    <a:pt x="153" y="118"/>
                  </a:cubicBezTo>
                  <a:cubicBezTo>
                    <a:pt x="154" y="114"/>
                    <a:pt x="154" y="112"/>
                    <a:pt x="153" y="111"/>
                  </a:cubicBezTo>
                  <a:cubicBezTo>
                    <a:pt x="152" y="111"/>
                    <a:pt x="151" y="110"/>
                    <a:pt x="151" y="110"/>
                  </a:cubicBezTo>
                  <a:cubicBezTo>
                    <a:pt x="150" y="110"/>
                    <a:pt x="150" y="110"/>
                    <a:pt x="150" y="110"/>
                  </a:cubicBezTo>
                  <a:cubicBezTo>
                    <a:pt x="148" y="111"/>
                    <a:pt x="147" y="113"/>
                    <a:pt x="146" y="116"/>
                  </a:cubicBezTo>
                  <a:cubicBezTo>
                    <a:pt x="146" y="116"/>
                    <a:pt x="145" y="117"/>
                    <a:pt x="145" y="117"/>
                  </a:cubicBezTo>
                  <a:cubicBezTo>
                    <a:pt x="144" y="120"/>
                    <a:pt x="141" y="124"/>
                    <a:pt x="136" y="124"/>
                  </a:cubicBezTo>
                  <a:cubicBezTo>
                    <a:pt x="135" y="124"/>
                    <a:pt x="134" y="124"/>
                    <a:pt x="132" y="123"/>
                  </a:cubicBezTo>
                  <a:cubicBezTo>
                    <a:pt x="130" y="122"/>
                    <a:pt x="128" y="122"/>
                    <a:pt x="125" y="122"/>
                  </a:cubicBezTo>
                  <a:cubicBezTo>
                    <a:pt x="122" y="122"/>
                    <a:pt x="119" y="121"/>
                    <a:pt x="116" y="120"/>
                  </a:cubicBezTo>
                  <a:cubicBezTo>
                    <a:pt x="114" y="118"/>
                    <a:pt x="112" y="118"/>
                    <a:pt x="109" y="117"/>
                  </a:cubicBezTo>
                  <a:cubicBezTo>
                    <a:pt x="108" y="117"/>
                    <a:pt x="108" y="117"/>
                    <a:pt x="108" y="117"/>
                  </a:cubicBezTo>
                  <a:cubicBezTo>
                    <a:pt x="106" y="116"/>
                    <a:pt x="103" y="116"/>
                    <a:pt x="101" y="114"/>
                  </a:cubicBezTo>
                  <a:cubicBezTo>
                    <a:pt x="97" y="111"/>
                    <a:pt x="97" y="107"/>
                    <a:pt x="98" y="102"/>
                  </a:cubicBezTo>
                  <a:cubicBezTo>
                    <a:pt x="98" y="100"/>
                    <a:pt x="98" y="100"/>
                    <a:pt x="98" y="100"/>
                  </a:cubicBezTo>
                  <a:cubicBezTo>
                    <a:pt x="97" y="98"/>
                    <a:pt x="97" y="98"/>
                    <a:pt x="97" y="98"/>
                  </a:cubicBezTo>
                  <a:cubicBezTo>
                    <a:pt x="95" y="98"/>
                    <a:pt x="95" y="98"/>
                    <a:pt x="95" y="98"/>
                  </a:cubicBezTo>
                  <a:cubicBezTo>
                    <a:pt x="92" y="98"/>
                    <a:pt x="89" y="99"/>
                    <a:pt x="86" y="100"/>
                  </a:cubicBezTo>
                  <a:cubicBezTo>
                    <a:pt x="85" y="100"/>
                    <a:pt x="84" y="101"/>
                    <a:pt x="83" y="101"/>
                  </a:cubicBezTo>
                  <a:cubicBezTo>
                    <a:pt x="81" y="102"/>
                    <a:pt x="79" y="102"/>
                    <a:pt x="77" y="103"/>
                  </a:cubicBezTo>
                  <a:cubicBezTo>
                    <a:pt x="77" y="104"/>
                    <a:pt x="76" y="104"/>
                    <a:pt x="76" y="105"/>
                  </a:cubicBezTo>
                  <a:cubicBezTo>
                    <a:pt x="75" y="106"/>
                    <a:pt x="74" y="107"/>
                    <a:pt x="73" y="107"/>
                  </a:cubicBezTo>
                  <a:cubicBezTo>
                    <a:pt x="71" y="107"/>
                    <a:pt x="71" y="105"/>
                    <a:pt x="71" y="104"/>
                  </a:cubicBezTo>
                  <a:cubicBezTo>
                    <a:pt x="70" y="102"/>
                    <a:pt x="71" y="101"/>
                    <a:pt x="71" y="100"/>
                  </a:cubicBezTo>
                  <a:cubicBezTo>
                    <a:pt x="71" y="98"/>
                    <a:pt x="72" y="95"/>
                    <a:pt x="70" y="93"/>
                  </a:cubicBezTo>
                  <a:cubicBezTo>
                    <a:pt x="69" y="93"/>
                    <a:pt x="69" y="93"/>
                    <a:pt x="68" y="92"/>
                  </a:cubicBezTo>
                  <a:cubicBezTo>
                    <a:pt x="67" y="92"/>
                    <a:pt x="66" y="92"/>
                    <a:pt x="66" y="91"/>
                  </a:cubicBezTo>
                  <a:cubicBezTo>
                    <a:pt x="65" y="91"/>
                    <a:pt x="65" y="91"/>
                    <a:pt x="64" y="90"/>
                  </a:cubicBezTo>
                  <a:cubicBezTo>
                    <a:pt x="63" y="88"/>
                    <a:pt x="61" y="87"/>
                    <a:pt x="60" y="87"/>
                  </a:cubicBezTo>
                  <a:cubicBezTo>
                    <a:pt x="60" y="87"/>
                    <a:pt x="58" y="88"/>
                    <a:pt x="58" y="88"/>
                  </a:cubicBezTo>
                  <a:cubicBezTo>
                    <a:pt x="59" y="91"/>
                    <a:pt x="59" y="91"/>
                    <a:pt x="59" y="91"/>
                  </a:cubicBezTo>
                  <a:cubicBezTo>
                    <a:pt x="59" y="93"/>
                    <a:pt x="59" y="95"/>
                    <a:pt x="59" y="97"/>
                  </a:cubicBezTo>
                  <a:cubicBezTo>
                    <a:pt x="59" y="99"/>
                    <a:pt x="60" y="100"/>
                    <a:pt x="60" y="101"/>
                  </a:cubicBezTo>
                  <a:cubicBezTo>
                    <a:pt x="60" y="103"/>
                    <a:pt x="61" y="104"/>
                    <a:pt x="60" y="106"/>
                  </a:cubicBezTo>
                  <a:cubicBezTo>
                    <a:pt x="60" y="107"/>
                    <a:pt x="59" y="107"/>
                    <a:pt x="59" y="108"/>
                  </a:cubicBezTo>
                  <a:cubicBezTo>
                    <a:pt x="59" y="109"/>
                    <a:pt x="58" y="109"/>
                    <a:pt x="58" y="110"/>
                  </a:cubicBezTo>
                  <a:cubicBezTo>
                    <a:pt x="58" y="111"/>
                    <a:pt x="58" y="112"/>
                    <a:pt x="58" y="113"/>
                  </a:cubicBezTo>
                  <a:cubicBezTo>
                    <a:pt x="58" y="114"/>
                    <a:pt x="58" y="114"/>
                    <a:pt x="58" y="115"/>
                  </a:cubicBezTo>
                  <a:cubicBezTo>
                    <a:pt x="58" y="116"/>
                    <a:pt x="58" y="117"/>
                    <a:pt x="58" y="118"/>
                  </a:cubicBezTo>
                  <a:cubicBezTo>
                    <a:pt x="58" y="122"/>
                    <a:pt x="57" y="126"/>
                    <a:pt x="58" y="130"/>
                  </a:cubicBezTo>
                  <a:cubicBezTo>
                    <a:pt x="58" y="131"/>
                    <a:pt x="59" y="132"/>
                    <a:pt x="59" y="133"/>
                  </a:cubicBezTo>
                  <a:cubicBezTo>
                    <a:pt x="59" y="133"/>
                    <a:pt x="59" y="133"/>
                    <a:pt x="60" y="134"/>
                  </a:cubicBezTo>
                  <a:cubicBezTo>
                    <a:pt x="61" y="137"/>
                    <a:pt x="60" y="139"/>
                    <a:pt x="58" y="141"/>
                  </a:cubicBezTo>
                  <a:cubicBezTo>
                    <a:pt x="56" y="144"/>
                    <a:pt x="56" y="147"/>
                    <a:pt x="56" y="149"/>
                  </a:cubicBezTo>
                  <a:cubicBezTo>
                    <a:pt x="56" y="151"/>
                    <a:pt x="56" y="152"/>
                    <a:pt x="57" y="153"/>
                  </a:cubicBezTo>
                  <a:cubicBezTo>
                    <a:pt x="57" y="154"/>
                    <a:pt x="58" y="156"/>
                    <a:pt x="58" y="156"/>
                  </a:cubicBezTo>
                  <a:cubicBezTo>
                    <a:pt x="57" y="157"/>
                    <a:pt x="56" y="157"/>
                    <a:pt x="55" y="157"/>
                  </a:cubicBezTo>
                  <a:cubicBezTo>
                    <a:pt x="49" y="157"/>
                    <a:pt x="49" y="157"/>
                    <a:pt x="49" y="157"/>
                  </a:cubicBezTo>
                  <a:cubicBezTo>
                    <a:pt x="43" y="157"/>
                    <a:pt x="38" y="157"/>
                    <a:pt x="32" y="157"/>
                  </a:cubicBezTo>
                  <a:cubicBezTo>
                    <a:pt x="1" y="157"/>
                    <a:pt x="1" y="157"/>
                    <a:pt x="1" y="157"/>
                  </a:cubicBezTo>
                  <a:cubicBezTo>
                    <a:pt x="0" y="262"/>
                    <a:pt x="0" y="262"/>
                    <a:pt x="0" y="262"/>
                  </a:cubicBezTo>
                  <a:cubicBezTo>
                    <a:pt x="1" y="262"/>
                    <a:pt x="1" y="262"/>
                    <a:pt x="1" y="262"/>
                  </a:cubicBezTo>
                  <a:cubicBezTo>
                    <a:pt x="4" y="265"/>
                    <a:pt x="4" y="269"/>
                    <a:pt x="4" y="271"/>
                  </a:cubicBezTo>
                  <a:cubicBezTo>
                    <a:pt x="4" y="272"/>
                    <a:pt x="4" y="272"/>
                    <a:pt x="4" y="272"/>
                  </a:cubicBezTo>
                  <a:cubicBezTo>
                    <a:pt x="38" y="309"/>
                    <a:pt x="38" y="309"/>
                    <a:pt x="38" y="309"/>
                  </a:cubicBezTo>
                  <a:cubicBezTo>
                    <a:pt x="40" y="308"/>
                    <a:pt x="40" y="308"/>
                    <a:pt x="40" y="308"/>
                  </a:cubicBezTo>
                  <a:cubicBezTo>
                    <a:pt x="41" y="308"/>
                    <a:pt x="42" y="308"/>
                    <a:pt x="43" y="308"/>
                  </a:cubicBezTo>
                  <a:cubicBezTo>
                    <a:pt x="45" y="307"/>
                    <a:pt x="47" y="307"/>
                    <a:pt x="50" y="307"/>
                  </a:cubicBezTo>
                  <a:cubicBezTo>
                    <a:pt x="50" y="307"/>
                    <a:pt x="50" y="307"/>
                    <a:pt x="50" y="307"/>
                  </a:cubicBezTo>
                  <a:cubicBezTo>
                    <a:pt x="52" y="307"/>
                    <a:pt x="54" y="307"/>
                    <a:pt x="55" y="306"/>
                  </a:cubicBezTo>
                  <a:cubicBezTo>
                    <a:pt x="57" y="306"/>
                    <a:pt x="58" y="306"/>
                    <a:pt x="59" y="306"/>
                  </a:cubicBezTo>
                  <a:cubicBezTo>
                    <a:pt x="61" y="306"/>
                    <a:pt x="63" y="306"/>
                    <a:pt x="65" y="305"/>
                  </a:cubicBezTo>
                  <a:cubicBezTo>
                    <a:pt x="66" y="305"/>
                    <a:pt x="68" y="305"/>
                    <a:pt x="69" y="305"/>
                  </a:cubicBezTo>
                  <a:cubicBezTo>
                    <a:pt x="71" y="305"/>
                    <a:pt x="72" y="305"/>
                    <a:pt x="74" y="305"/>
                  </a:cubicBezTo>
                  <a:cubicBezTo>
                    <a:pt x="75" y="306"/>
                    <a:pt x="75" y="306"/>
                    <a:pt x="75" y="306"/>
                  </a:cubicBezTo>
                  <a:cubicBezTo>
                    <a:pt x="75" y="306"/>
                    <a:pt x="76" y="306"/>
                    <a:pt x="76" y="306"/>
                  </a:cubicBezTo>
                  <a:cubicBezTo>
                    <a:pt x="77" y="306"/>
                    <a:pt x="77" y="306"/>
                    <a:pt x="77" y="306"/>
                  </a:cubicBezTo>
                  <a:cubicBezTo>
                    <a:pt x="78" y="306"/>
                    <a:pt x="78" y="306"/>
                    <a:pt x="79" y="306"/>
                  </a:cubicBezTo>
                  <a:cubicBezTo>
                    <a:pt x="79" y="306"/>
                    <a:pt x="80" y="306"/>
                    <a:pt x="80" y="306"/>
                  </a:cubicBezTo>
                  <a:cubicBezTo>
                    <a:pt x="81" y="306"/>
                    <a:pt x="81" y="306"/>
                    <a:pt x="82" y="307"/>
                  </a:cubicBezTo>
                  <a:cubicBezTo>
                    <a:pt x="82" y="307"/>
                    <a:pt x="83" y="308"/>
                    <a:pt x="83" y="308"/>
                  </a:cubicBezTo>
                  <a:cubicBezTo>
                    <a:pt x="84" y="308"/>
                    <a:pt x="85" y="308"/>
                    <a:pt x="85" y="309"/>
                  </a:cubicBezTo>
                  <a:cubicBezTo>
                    <a:pt x="86" y="309"/>
                    <a:pt x="87" y="309"/>
                    <a:pt x="87" y="309"/>
                  </a:cubicBezTo>
                  <a:cubicBezTo>
                    <a:pt x="89" y="310"/>
                    <a:pt x="90" y="311"/>
                    <a:pt x="90" y="312"/>
                  </a:cubicBezTo>
                  <a:cubicBezTo>
                    <a:pt x="90" y="313"/>
                    <a:pt x="90" y="313"/>
                    <a:pt x="90" y="313"/>
                  </a:cubicBezTo>
                  <a:cubicBezTo>
                    <a:pt x="91" y="313"/>
                    <a:pt x="91" y="313"/>
                    <a:pt x="91" y="313"/>
                  </a:cubicBezTo>
                  <a:cubicBezTo>
                    <a:pt x="93" y="314"/>
                    <a:pt x="94" y="315"/>
                    <a:pt x="96" y="316"/>
                  </a:cubicBezTo>
                  <a:cubicBezTo>
                    <a:pt x="97" y="317"/>
                    <a:pt x="97" y="317"/>
                    <a:pt x="97" y="317"/>
                  </a:cubicBezTo>
                  <a:cubicBezTo>
                    <a:pt x="98" y="317"/>
                    <a:pt x="99" y="318"/>
                    <a:pt x="100" y="318"/>
                  </a:cubicBezTo>
                  <a:cubicBezTo>
                    <a:pt x="100" y="318"/>
                    <a:pt x="100" y="318"/>
                    <a:pt x="100" y="318"/>
                  </a:cubicBezTo>
                  <a:cubicBezTo>
                    <a:pt x="101" y="318"/>
                    <a:pt x="101" y="318"/>
                    <a:pt x="101" y="318"/>
                  </a:cubicBezTo>
                  <a:cubicBezTo>
                    <a:pt x="101" y="318"/>
                    <a:pt x="101" y="318"/>
                    <a:pt x="101" y="318"/>
                  </a:cubicBezTo>
                  <a:cubicBezTo>
                    <a:pt x="101" y="318"/>
                    <a:pt x="101" y="317"/>
                    <a:pt x="101" y="317"/>
                  </a:cubicBezTo>
                  <a:cubicBezTo>
                    <a:pt x="102" y="317"/>
                    <a:pt x="102" y="316"/>
                    <a:pt x="103" y="316"/>
                  </a:cubicBezTo>
                  <a:cubicBezTo>
                    <a:pt x="103" y="316"/>
                    <a:pt x="104" y="316"/>
                    <a:pt x="104" y="316"/>
                  </a:cubicBezTo>
                  <a:cubicBezTo>
                    <a:pt x="106" y="316"/>
                    <a:pt x="107" y="318"/>
                    <a:pt x="109" y="319"/>
                  </a:cubicBezTo>
                  <a:cubicBezTo>
                    <a:pt x="110" y="321"/>
                    <a:pt x="111" y="323"/>
                    <a:pt x="114" y="323"/>
                  </a:cubicBezTo>
                  <a:cubicBezTo>
                    <a:pt x="115" y="323"/>
                    <a:pt x="117" y="322"/>
                    <a:pt x="118" y="321"/>
                  </a:cubicBezTo>
                  <a:cubicBezTo>
                    <a:pt x="119" y="320"/>
                    <a:pt x="121" y="319"/>
                    <a:pt x="122" y="319"/>
                  </a:cubicBezTo>
                  <a:cubicBezTo>
                    <a:pt x="123" y="319"/>
                    <a:pt x="123" y="319"/>
                    <a:pt x="123" y="319"/>
                  </a:cubicBezTo>
                  <a:cubicBezTo>
                    <a:pt x="125" y="319"/>
                    <a:pt x="127" y="320"/>
                    <a:pt x="128" y="322"/>
                  </a:cubicBezTo>
                  <a:cubicBezTo>
                    <a:pt x="130" y="323"/>
                    <a:pt x="131" y="325"/>
                    <a:pt x="134" y="325"/>
                  </a:cubicBezTo>
                  <a:cubicBezTo>
                    <a:pt x="134" y="325"/>
                    <a:pt x="134" y="325"/>
                    <a:pt x="134" y="325"/>
                  </a:cubicBezTo>
                  <a:cubicBezTo>
                    <a:pt x="135" y="325"/>
                    <a:pt x="136" y="324"/>
                    <a:pt x="137" y="323"/>
                  </a:cubicBezTo>
                  <a:cubicBezTo>
                    <a:pt x="138" y="323"/>
                    <a:pt x="138" y="323"/>
                    <a:pt x="138" y="322"/>
                  </a:cubicBezTo>
                  <a:cubicBezTo>
                    <a:pt x="139" y="322"/>
                    <a:pt x="141" y="321"/>
                    <a:pt x="142" y="321"/>
                  </a:cubicBezTo>
                  <a:cubicBezTo>
                    <a:pt x="143" y="320"/>
                    <a:pt x="144" y="320"/>
                    <a:pt x="145" y="320"/>
                  </a:cubicBezTo>
                  <a:cubicBezTo>
                    <a:pt x="148" y="318"/>
                    <a:pt x="150" y="314"/>
                    <a:pt x="152" y="311"/>
                  </a:cubicBezTo>
                  <a:cubicBezTo>
                    <a:pt x="152" y="310"/>
                    <a:pt x="153" y="309"/>
                    <a:pt x="153" y="309"/>
                  </a:cubicBezTo>
                  <a:cubicBezTo>
                    <a:pt x="154" y="307"/>
                    <a:pt x="156" y="306"/>
                    <a:pt x="157" y="304"/>
                  </a:cubicBezTo>
                  <a:cubicBezTo>
                    <a:pt x="159" y="302"/>
                    <a:pt x="161" y="299"/>
                    <a:pt x="162" y="296"/>
                  </a:cubicBezTo>
                  <a:cubicBezTo>
                    <a:pt x="162" y="296"/>
                    <a:pt x="163" y="295"/>
                    <a:pt x="163" y="294"/>
                  </a:cubicBezTo>
                  <a:cubicBezTo>
                    <a:pt x="164" y="293"/>
                    <a:pt x="164" y="291"/>
                    <a:pt x="165" y="290"/>
                  </a:cubicBezTo>
                  <a:cubicBezTo>
                    <a:pt x="167" y="288"/>
                    <a:pt x="168" y="287"/>
                    <a:pt x="170" y="286"/>
                  </a:cubicBezTo>
                  <a:cubicBezTo>
                    <a:pt x="170" y="286"/>
                    <a:pt x="171" y="286"/>
                    <a:pt x="172" y="285"/>
                  </a:cubicBezTo>
                  <a:cubicBezTo>
                    <a:pt x="173" y="284"/>
                    <a:pt x="175" y="283"/>
                    <a:pt x="177" y="282"/>
                  </a:cubicBezTo>
                  <a:cubicBezTo>
                    <a:pt x="178" y="281"/>
                    <a:pt x="181" y="279"/>
                    <a:pt x="183" y="278"/>
                  </a:cubicBezTo>
                  <a:cubicBezTo>
                    <a:pt x="187" y="276"/>
                    <a:pt x="191" y="274"/>
                    <a:pt x="194" y="273"/>
                  </a:cubicBezTo>
                  <a:cubicBezTo>
                    <a:pt x="199" y="271"/>
                    <a:pt x="199" y="268"/>
                    <a:pt x="198" y="264"/>
                  </a:cubicBezTo>
                  <a:cubicBezTo>
                    <a:pt x="198" y="262"/>
                    <a:pt x="198" y="261"/>
                    <a:pt x="198" y="259"/>
                  </a:cubicBezTo>
                  <a:cubicBezTo>
                    <a:pt x="199" y="257"/>
                    <a:pt x="200" y="256"/>
                    <a:pt x="202" y="255"/>
                  </a:cubicBezTo>
                  <a:cubicBezTo>
                    <a:pt x="202" y="255"/>
                    <a:pt x="203" y="254"/>
                    <a:pt x="203" y="254"/>
                  </a:cubicBezTo>
                  <a:cubicBezTo>
                    <a:pt x="204" y="253"/>
                    <a:pt x="205" y="252"/>
                    <a:pt x="206" y="251"/>
                  </a:cubicBezTo>
                  <a:cubicBezTo>
                    <a:pt x="209" y="248"/>
                    <a:pt x="212" y="246"/>
                    <a:pt x="216" y="246"/>
                  </a:cubicBezTo>
                  <a:cubicBezTo>
                    <a:pt x="218" y="246"/>
                    <a:pt x="218" y="246"/>
                    <a:pt x="218" y="246"/>
                  </a:cubicBezTo>
                  <a:cubicBezTo>
                    <a:pt x="220" y="246"/>
                    <a:pt x="222" y="245"/>
                    <a:pt x="224" y="245"/>
                  </a:cubicBezTo>
                  <a:cubicBezTo>
                    <a:pt x="226" y="244"/>
                    <a:pt x="227" y="244"/>
                    <a:pt x="229" y="244"/>
                  </a:cubicBezTo>
                  <a:cubicBezTo>
                    <a:pt x="230" y="244"/>
                    <a:pt x="231" y="244"/>
                    <a:pt x="233" y="244"/>
                  </a:cubicBezTo>
                  <a:cubicBezTo>
                    <a:pt x="233" y="244"/>
                    <a:pt x="233" y="244"/>
                    <a:pt x="234" y="244"/>
                  </a:cubicBezTo>
                  <a:cubicBezTo>
                    <a:pt x="234" y="244"/>
                    <a:pt x="235" y="244"/>
                    <a:pt x="236" y="244"/>
                  </a:cubicBezTo>
                  <a:cubicBezTo>
                    <a:pt x="236" y="244"/>
                    <a:pt x="237" y="244"/>
                    <a:pt x="237" y="244"/>
                  </a:cubicBezTo>
                  <a:cubicBezTo>
                    <a:pt x="238" y="244"/>
                    <a:pt x="239" y="244"/>
                    <a:pt x="240" y="244"/>
                  </a:cubicBezTo>
                  <a:cubicBezTo>
                    <a:pt x="242" y="245"/>
                    <a:pt x="242" y="245"/>
                    <a:pt x="242" y="245"/>
                  </a:cubicBezTo>
                  <a:cubicBezTo>
                    <a:pt x="242" y="240"/>
                    <a:pt x="242" y="240"/>
                    <a:pt x="242" y="240"/>
                  </a:cubicBezTo>
                  <a:cubicBezTo>
                    <a:pt x="242" y="237"/>
                    <a:pt x="241" y="234"/>
                    <a:pt x="239" y="231"/>
                  </a:cubicBezTo>
                  <a:cubicBezTo>
                    <a:pt x="238" y="230"/>
                    <a:pt x="236" y="225"/>
                    <a:pt x="237" y="224"/>
                  </a:cubicBezTo>
                  <a:cubicBezTo>
                    <a:pt x="237" y="224"/>
                    <a:pt x="238" y="224"/>
                    <a:pt x="238" y="224"/>
                  </a:cubicBezTo>
                  <a:cubicBezTo>
                    <a:pt x="239" y="224"/>
                    <a:pt x="239" y="224"/>
                    <a:pt x="239" y="224"/>
                  </a:cubicBezTo>
                  <a:cubicBezTo>
                    <a:pt x="318" y="192"/>
                    <a:pt x="318" y="192"/>
                    <a:pt x="318" y="192"/>
                  </a:cubicBezTo>
                  <a:cubicBezTo>
                    <a:pt x="316" y="190"/>
                    <a:pt x="316" y="190"/>
                    <a:pt x="316" y="190"/>
                  </a:cubicBezTo>
                  <a:cubicBezTo>
                    <a:pt x="315" y="189"/>
                    <a:pt x="315" y="188"/>
                    <a:pt x="314" y="187"/>
                  </a:cubicBezTo>
                  <a:cubicBezTo>
                    <a:pt x="314" y="186"/>
                    <a:pt x="314" y="186"/>
                    <a:pt x="313" y="185"/>
                  </a:cubicBezTo>
                  <a:cubicBezTo>
                    <a:pt x="313" y="184"/>
                    <a:pt x="313" y="183"/>
                    <a:pt x="312" y="183"/>
                  </a:cubicBezTo>
                  <a:cubicBezTo>
                    <a:pt x="311" y="181"/>
                    <a:pt x="310" y="179"/>
                    <a:pt x="311" y="176"/>
                  </a:cubicBezTo>
                  <a:cubicBezTo>
                    <a:pt x="311" y="175"/>
                    <a:pt x="313" y="174"/>
                    <a:pt x="314" y="173"/>
                  </a:cubicBezTo>
                  <a:cubicBezTo>
                    <a:pt x="315" y="172"/>
                    <a:pt x="316" y="170"/>
                    <a:pt x="317" y="169"/>
                  </a:cubicBezTo>
                  <a:cubicBezTo>
                    <a:pt x="320" y="163"/>
                    <a:pt x="319" y="159"/>
                    <a:pt x="319" y="154"/>
                  </a:cubicBezTo>
                  <a:cubicBezTo>
                    <a:pt x="319" y="152"/>
                    <a:pt x="318" y="149"/>
                    <a:pt x="318" y="147"/>
                  </a:cubicBezTo>
                  <a:cubicBezTo>
                    <a:pt x="320" y="145"/>
                    <a:pt x="323" y="145"/>
                    <a:pt x="325" y="144"/>
                  </a:cubicBezTo>
                  <a:cubicBezTo>
                    <a:pt x="330" y="143"/>
                    <a:pt x="334" y="142"/>
                    <a:pt x="335" y="137"/>
                  </a:cubicBezTo>
                  <a:cubicBezTo>
                    <a:pt x="336" y="136"/>
                    <a:pt x="336" y="136"/>
                    <a:pt x="336" y="136"/>
                  </a:cubicBezTo>
                  <a:cubicBezTo>
                    <a:pt x="335" y="135"/>
                    <a:pt x="335" y="135"/>
                    <a:pt x="335" y="135"/>
                  </a:cubicBezTo>
                  <a:cubicBezTo>
                    <a:pt x="334" y="134"/>
                    <a:pt x="332" y="134"/>
                    <a:pt x="331" y="133"/>
                  </a:cubicBezTo>
                  <a:cubicBezTo>
                    <a:pt x="329" y="132"/>
                    <a:pt x="327" y="131"/>
                    <a:pt x="327" y="127"/>
                  </a:cubicBezTo>
                  <a:cubicBezTo>
                    <a:pt x="327" y="125"/>
                    <a:pt x="328" y="122"/>
                    <a:pt x="328" y="120"/>
                  </a:cubicBezTo>
                  <a:cubicBezTo>
                    <a:pt x="329" y="117"/>
                    <a:pt x="329" y="114"/>
                    <a:pt x="329" y="111"/>
                  </a:cubicBezTo>
                  <a:cubicBezTo>
                    <a:pt x="329" y="110"/>
                    <a:pt x="329" y="109"/>
                    <a:pt x="329" y="108"/>
                  </a:cubicBezTo>
                  <a:cubicBezTo>
                    <a:pt x="328" y="107"/>
                    <a:pt x="328" y="105"/>
                    <a:pt x="329" y="103"/>
                  </a:cubicBezTo>
                  <a:cubicBezTo>
                    <a:pt x="329" y="102"/>
                    <a:pt x="329" y="101"/>
                    <a:pt x="330" y="101"/>
                  </a:cubicBezTo>
                  <a:cubicBezTo>
                    <a:pt x="330" y="99"/>
                    <a:pt x="331" y="98"/>
                    <a:pt x="331" y="96"/>
                  </a:cubicBezTo>
                  <a:cubicBezTo>
                    <a:pt x="331" y="94"/>
                    <a:pt x="329" y="93"/>
                    <a:pt x="329" y="91"/>
                  </a:cubicBezTo>
                  <a:cubicBezTo>
                    <a:pt x="328" y="90"/>
                    <a:pt x="327" y="89"/>
                    <a:pt x="327" y="88"/>
                  </a:cubicBezTo>
                  <a:cubicBezTo>
                    <a:pt x="328" y="88"/>
                    <a:pt x="328" y="87"/>
                    <a:pt x="330" y="86"/>
                  </a:cubicBezTo>
                  <a:cubicBezTo>
                    <a:pt x="331" y="85"/>
                    <a:pt x="332" y="84"/>
                    <a:pt x="333" y="84"/>
                  </a:cubicBezTo>
                  <a:cubicBezTo>
                    <a:pt x="337" y="82"/>
                    <a:pt x="340" y="81"/>
                    <a:pt x="340" y="76"/>
                  </a:cubicBezTo>
                  <a:cubicBezTo>
                    <a:pt x="341" y="75"/>
                    <a:pt x="341" y="75"/>
                    <a:pt x="341" y="75"/>
                  </a:cubicBezTo>
                  <a:lnTo>
                    <a:pt x="339" y="74"/>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2" name="Freeform 56"/>
            <p:cNvSpPr>
              <a:spLocks/>
            </p:cNvSpPr>
            <p:nvPr/>
          </p:nvSpPr>
          <p:spPr bwMode="auto">
            <a:xfrm>
              <a:off x="3448610" y="3483286"/>
              <a:ext cx="453105" cy="419159"/>
            </a:xfrm>
            <a:custGeom>
              <a:avLst/>
              <a:gdLst>
                <a:gd name="T0" fmla="*/ 223 w 224"/>
                <a:gd name="T1" fmla="*/ 52 h 225"/>
                <a:gd name="T2" fmla="*/ 221 w 224"/>
                <a:gd name="T3" fmla="*/ 41 h 225"/>
                <a:gd name="T4" fmla="*/ 211 w 224"/>
                <a:gd name="T5" fmla="*/ 28 h 225"/>
                <a:gd name="T6" fmla="*/ 199 w 224"/>
                <a:gd name="T7" fmla="*/ 27 h 225"/>
                <a:gd name="T8" fmla="*/ 182 w 224"/>
                <a:gd name="T9" fmla="*/ 18 h 225"/>
                <a:gd name="T10" fmla="*/ 173 w 224"/>
                <a:gd name="T11" fmla="*/ 13 h 225"/>
                <a:gd name="T12" fmla="*/ 149 w 224"/>
                <a:gd name="T13" fmla="*/ 0 h 225"/>
                <a:gd name="T14" fmla="*/ 142 w 224"/>
                <a:gd name="T15" fmla="*/ 0 h 225"/>
                <a:gd name="T16" fmla="*/ 132 w 224"/>
                <a:gd name="T17" fmla="*/ 0 h 225"/>
                <a:gd name="T18" fmla="*/ 115 w 224"/>
                <a:gd name="T19" fmla="*/ 6 h 225"/>
                <a:gd name="T20" fmla="*/ 109 w 224"/>
                <a:gd name="T21" fmla="*/ 11 h 225"/>
                <a:gd name="T22" fmla="*/ 102 w 224"/>
                <a:gd name="T23" fmla="*/ 28 h 225"/>
                <a:gd name="T24" fmla="*/ 79 w 224"/>
                <a:gd name="T25" fmla="*/ 41 h 225"/>
                <a:gd name="T26" fmla="*/ 71 w 224"/>
                <a:gd name="T27" fmla="*/ 50 h 225"/>
                <a:gd name="T28" fmla="*/ 61 w 224"/>
                <a:gd name="T29" fmla="*/ 65 h 225"/>
                <a:gd name="T30" fmla="*/ 50 w 224"/>
                <a:gd name="T31" fmla="*/ 76 h 225"/>
                <a:gd name="T32" fmla="*/ 42 w 224"/>
                <a:gd name="T33" fmla="*/ 81 h 225"/>
                <a:gd name="T34" fmla="*/ 31 w 224"/>
                <a:gd name="T35" fmla="*/ 74 h 225"/>
                <a:gd name="T36" fmla="*/ 22 w 224"/>
                <a:gd name="T37" fmla="*/ 78 h 225"/>
                <a:gd name="T38" fmla="*/ 11 w 224"/>
                <a:gd name="T39" fmla="*/ 72 h 225"/>
                <a:gd name="T40" fmla="*/ 5 w 224"/>
                <a:gd name="T41" fmla="*/ 72 h 225"/>
                <a:gd name="T42" fmla="*/ 0 w 224"/>
                <a:gd name="T43" fmla="*/ 73 h 225"/>
                <a:gd name="T44" fmla="*/ 8 w 224"/>
                <a:gd name="T45" fmla="*/ 90 h 225"/>
                <a:gd name="T46" fmla="*/ 20 w 224"/>
                <a:gd name="T47" fmla="*/ 109 h 225"/>
                <a:gd name="T48" fmla="*/ 28 w 224"/>
                <a:gd name="T49" fmla="*/ 129 h 225"/>
                <a:gd name="T50" fmla="*/ 32 w 224"/>
                <a:gd name="T51" fmla="*/ 135 h 225"/>
                <a:gd name="T52" fmla="*/ 42 w 224"/>
                <a:gd name="T53" fmla="*/ 142 h 225"/>
                <a:gd name="T54" fmla="*/ 50 w 224"/>
                <a:gd name="T55" fmla="*/ 146 h 225"/>
                <a:gd name="T56" fmla="*/ 57 w 224"/>
                <a:gd name="T57" fmla="*/ 161 h 225"/>
                <a:gd name="T58" fmla="*/ 68 w 224"/>
                <a:gd name="T59" fmla="*/ 170 h 225"/>
                <a:gd name="T60" fmla="*/ 70 w 224"/>
                <a:gd name="T61" fmla="*/ 185 h 225"/>
                <a:gd name="T62" fmla="*/ 76 w 224"/>
                <a:gd name="T63" fmla="*/ 194 h 225"/>
                <a:gd name="T64" fmla="*/ 83 w 224"/>
                <a:gd name="T65" fmla="*/ 198 h 225"/>
                <a:gd name="T66" fmla="*/ 97 w 224"/>
                <a:gd name="T67" fmla="*/ 200 h 225"/>
                <a:gd name="T68" fmla="*/ 105 w 224"/>
                <a:gd name="T69" fmla="*/ 208 h 225"/>
                <a:gd name="T70" fmla="*/ 108 w 224"/>
                <a:gd name="T71" fmla="*/ 212 h 225"/>
                <a:gd name="T72" fmla="*/ 109 w 224"/>
                <a:gd name="T73" fmla="*/ 214 h 225"/>
                <a:gd name="T74" fmla="*/ 118 w 224"/>
                <a:gd name="T75" fmla="*/ 217 h 225"/>
                <a:gd name="T76" fmla="*/ 130 w 224"/>
                <a:gd name="T77" fmla="*/ 217 h 225"/>
                <a:gd name="T78" fmla="*/ 144 w 224"/>
                <a:gd name="T79" fmla="*/ 222 h 225"/>
                <a:gd name="T80" fmla="*/ 158 w 224"/>
                <a:gd name="T81" fmla="*/ 220 h 225"/>
                <a:gd name="T82" fmla="*/ 170 w 224"/>
                <a:gd name="T83" fmla="*/ 225 h 225"/>
                <a:gd name="T84" fmla="*/ 202 w 224"/>
                <a:gd name="T85" fmla="*/ 191 h 225"/>
                <a:gd name="T86" fmla="*/ 204 w 224"/>
                <a:gd name="T87" fmla="*/ 180 h 225"/>
                <a:gd name="T88" fmla="*/ 206 w 224"/>
                <a:gd name="T89" fmla="*/ 167 h 225"/>
                <a:gd name="T90" fmla="*/ 213 w 224"/>
                <a:gd name="T91" fmla="*/ 160 h 225"/>
                <a:gd name="T92" fmla="*/ 223 w 224"/>
                <a:gd name="T93" fmla="*/ 140 h 225"/>
                <a:gd name="T94" fmla="*/ 218 w 224"/>
                <a:gd name="T95" fmla="*/ 120 h 225"/>
                <a:gd name="T96" fmla="*/ 216 w 224"/>
                <a:gd name="T97" fmla="*/ 111 h 225"/>
                <a:gd name="T98" fmla="*/ 219 w 224"/>
                <a:gd name="T99" fmla="*/ 104 h 225"/>
                <a:gd name="T100" fmla="*/ 221 w 224"/>
                <a:gd name="T101" fmla="*/ 95 h 225"/>
                <a:gd name="T102" fmla="*/ 223 w 224"/>
                <a:gd name="T103" fmla="*/ 8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 h="225">
                  <a:moveTo>
                    <a:pt x="223" y="62"/>
                  </a:moveTo>
                  <a:cubicBezTo>
                    <a:pt x="223" y="61"/>
                    <a:pt x="224" y="60"/>
                    <a:pt x="224" y="59"/>
                  </a:cubicBezTo>
                  <a:cubicBezTo>
                    <a:pt x="224" y="57"/>
                    <a:pt x="224" y="55"/>
                    <a:pt x="223" y="52"/>
                  </a:cubicBezTo>
                  <a:cubicBezTo>
                    <a:pt x="223" y="51"/>
                    <a:pt x="222" y="50"/>
                    <a:pt x="222" y="49"/>
                  </a:cubicBezTo>
                  <a:cubicBezTo>
                    <a:pt x="221" y="47"/>
                    <a:pt x="220" y="46"/>
                    <a:pt x="221" y="43"/>
                  </a:cubicBezTo>
                  <a:cubicBezTo>
                    <a:pt x="221" y="42"/>
                    <a:pt x="221" y="41"/>
                    <a:pt x="221" y="41"/>
                  </a:cubicBezTo>
                  <a:cubicBezTo>
                    <a:pt x="222" y="37"/>
                    <a:pt x="221" y="37"/>
                    <a:pt x="219" y="35"/>
                  </a:cubicBezTo>
                  <a:cubicBezTo>
                    <a:pt x="217" y="34"/>
                    <a:pt x="216" y="33"/>
                    <a:pt x="215" y="32"/>
                  </a:cubicBezTo>
                  <a:cubicBezTo>
                    <a:pt x="214" y="31"/>
                    <a:pt x="212" y="29"/>
                    <a:pt x="211" y="28"/>
                  </a:cubicBezTo>
                  <a:cubicBezTo>
                    <a:pt x="209" y="28"/>
                    <a:pt x="207" y="27"/>
                    <a:pt x="205" y="27"/>
                  </a:cubicBezTo>
                  <a:cubicBezTo>
                    <a:pt x="204" y="27"/>
                    <a:pt x="203" y="27"/>
                    <a:pt x="202" y="27"/>
                  </a:cubicBezTo>
                  <a:cubicBezTo>
                    <a:pt x="201" y="27"/>
                    <a:pt x="200" y="27"/>
                    <a:pt x="199" y="27"/>
                  </a:cubicBezTo>
                  <a:cubicBezTo>
                    <a:pt x="196" y="27"/>
                    <a:pt x="195" y="26"/>
                    <a:pt x="193" y="24"/>
                  </a:cubicBezTo>
                  <a:cubicBezTo>
                    <a:pt x="192" y="23"/>
                    <a:pt x="192" y="23"/>
                    <a:pt x="192" y="23"/>
                  </a:cubicBezTo>
                  <a:cubicBezTo>
                    <a:pt x="189" y="19"/>
                    <a:pt x="186" y="18"/>
                    <a:pt x="182" y="18"/>
                  </a:cubicBezTo>
                  <a:cubicBezTo>
                    <a:pt x="179" y="17"/>
                    <a:pt x="178" y="16"/>
                    <a:pt x="176" y="15"/>
                  </a:cubicBezTo>
                  <a:cubicBezTo>
                    <a:pt x="175" y="14"/>
                    <a:pt x="174" y="14"/>
                    <a:pt x="173" y="13"/>
                  </a:cubicBezTo>
                  <a:cubicBezTo>
                    <a:pt x="173" y="13"/>
                    <a:pt x="173" y="13"/>
                    <a:pt x="173" y="13"/>
                  </a:cubicBezTo>
                  <a:cubicBezTo>
                    <a:pt x="152" y="13"/>
                    <a:pt x="152" y="13"/>
                    <a:pt x="152" y="13"/>
                  </a:cubicBezTo>
                  <a:cubicBezTo>
                    <a:pt x="150" y="1"/>
                    <a:pt x="150" y="1"/>
                    <a:pt x="150" y="1"/>
                  </a:cubicBezTo>
                  <a:cubicBezTo>
                    <a:pt x="149" y="0"/>
                    <a:pt x="149" y="0"/>
                    <a:pt x="149" y="0"/>
                  </a:cubicBezTo>
                  <a:cubicBezTo>
                    <a:pt x="148" y="0"/>
                    <a:pt x="147" y="0"/>
                    <a:pt x="146" y="0"/>
                  </a:cubicBezTo>
                  <a:cubicBezTo>
                    <a:pt x="145" y="0"/>
                    <a:pt x="144" y="0"/>
                    <a:pt x="144" y="0"/>
                  </a:cubicBezTo>
                  <a:cubicBezTo>
                    <a:pt x="143" y="0"/>
                    <a:pt x="142" y="0"/>
                    <a:pt x="142" y="0"/>
                  </a:cubicBezTo>
                  <a:cubicBezTo>
                    <a:pt x="141" y="0"/>
                    <a:pt x="141" y="0"/>
                    <a:pt x="141" y="0"/>
                  </a:cubicBezTo>
                  <a:cubicBezTo>
                    <a:pt x="139" y="0"/>
                    <a:pt x="138" y="0"/>
                    <a:pt x="137" y="0"/>
                  </a:cubicBezTo>
                  <a:cubicBezTo>
                    <a:pt x="135" y="0"/>
                    <a:pt x="134" y="0"/>
                    <a:pt x="132" y="0"/>
                  </a:cubicBezTo>
                  <a:cubicBezTo>
                    <a:pt x="129" y="1"/>
                    <a:pt x="128" y="1"/>
                    <a:pt x="126" y="1"/>
                  </a:cubicBezTo>
                  <a:cubicBezTo>
                    <a:pt x="124" y="1"/>
                    <a:pt x="124" y="1"/>
                    <a:pt x="124" y="1"/>
                  </a:cubicBezTo>
                  <a:cubicBezTo>
                    <a:pt x="120" y="1"/>
                    <a:pt x="117" y="4"/>
                    <a:pt x="115" y="6"/>
                  </a:cubicBezTo>
                  <a:cubicBezTo>
                    <a:pt x="114" y="7"/>
                    <a:pt x="114" y="7"/>
                    <a:pt x="114" y="7"/>
                  </a:cubicBezTo>
                  <a:cubicBezTo>
                    <a:pt x="113" y="8"/>
                    <a:pt x="112" y="9"/>
                    <a:pt x="111" y="10"/>
                  </a:cubicBezTo>
                  <a:cubicBezTo>
                    <a:pt x="110" y="10"/>
                    <a:pt x="110" y="10"/>
                    <a:pt x="109" y="11"/>
                  </a:cubicBezTo>
                  <a:cubicBezTo>
                    <a:pt x="108" y="12"/>
                    <a:pt x="106" y="13"/>
                    <a:pt x="106" y="15"/>
                  </a:cubicBezTo>
                  <a:cubicBezTo>
                    <a:pt x="106" y="17"/>
                    <a:pt x="106" y="18"/>
                    <a:pt x="106" y="20"/>
                  </a:cubicBezTo>
                  <a:cubicBezTo>
                    <a:pt x="106" y="24"/>
                    <a:pt x="106" y="27"/>
                    <a:pt x="102" y="28"/>
                  </a:cubicBezTo>
                  <a:cubicBezTo>
                    <a:pt x="99" y="29"/>
                    <a:pt x="95" y="31"/>
                    <a:pt x="91" y="34"/>
                  </a:cubicBezTo>
                  <a:cubicBezTo>
                    <a:pt x="88" y="35"/>
                    <a:pt x="86" y="36"/>
                    <a:pt x="84" y="38"/>
                  </a:cubicBezTo>
                  <a:cubicBezTo>
                    <a:pt x="83" y="39"/>
                    <a:pt x="81" y="40"/>
                    <a:pt x="79" y="41"/>
                  </a:cubicBezTo>
                  <a:cubicBezTo>
                    <a:pt x="79" y="41"/>
                    <a:pt x="78" y="42"/>
                    <a:pt x="78" y="42"/>
                  </a:cubicBezTo>
                  <a:cubicBezTo>
                    <a:pt x="76" y="43"/>
                    <a:pt x="74" y="44"/>
                    <a:pt x="73" y="46"/>
                  </a:cubicBezTo>
                  <a:cubicBezTo>
                    <a:pt x="72" y="47"/>
                    <a:pt x="71" y="49"/>
                    <a:pt x="71" y="50"/>
                  </a:cubicBezTo>
                  <a:cubicBezTo>
                    <a:pt x="70" y="51"/>
                    <a:pt x="70" y="51"/>
                    <a:pt x="70" y="52"/>
                  </a:cubicBezTo>
                  <a:cubicBezTo>
                    <a:pt x="68" y="55"/>
                    <a:pt x="67" y="57"/>
                    <a:pt x="65" y="60"/>
                  </a:cubicBezTo>
                  <a:cubicBezTo>
                    <a:pt x="63" y="61"/>
                    <a:pt x="62" y="63"/>
                    <a:pt x="61" y="65"/>
                  </a:cubicBezTo>
                  <a:cubicBezTo>
                    <a:pt x="60" y="67"/>
                    <a:pt x="60" y="67"/>
                    <a:pt x="60" y="67"/>
                  </a:cubicBezTo>
                  <a:cubicBezTo>
                    <a:pt x="58" y="70"/>
                    <a:pt x="55" y="74"/>
                    <a:pt x="52" y="75"/>
                  </a:cubicBezTo>
                  <a:cubicBezTo>
                    <a:pt x="52" y="76"/>
                    <a:pt x="51" y="76"/>
                    <a:pt x="50" y="76"/>
                  </a:cubicBezTo>
                  <a:cubicBezTo>
                    <a:pt x="49" y="77"/>
                    <a:pt x="47" y="77"/>
                    <a:pt x="46" y="78"/>
                  </a:cubicBezTo>
                  <a:cubicBezTo>
                    <a:pt x="46" y="78"/>
                    <a:pt x="45" y="79"/>
                    <a:pt x="45" y="79"/>
                  </a:cubicBezTo>
                  <a:cubicBezTo>
                    <a:pt x="44" y="80"/>
                    <a:pt x="43" y="81"/>
                    <a:pt x="42" y="81"/>
                  </a:cubicBezTo>
                  <a:cubicBezTo>
                    <a:pt x="42" y="81"/>
                    <a:pt x="42" y="81"/>
                    <a:pt x="42" y="81"/>
                  </a:cubicBezTo>
                  <a:cubicBezTo>
                    <a:pt x="39" y="80"/>
                    <a:pt x="38" y="79"/>
                    <a:pt x="36" y="77"/>
                  </a:cubicBezTo>
                  <a:cubicBezTo>
                    <a:pt x="35" y="76"/>
                    <a:pt x="33" y="74"/>
                    <a:pt x="31" y="74"/>
                  </a:cubicBezTo>
                  <a:cubicBezTo>
                    <a:pt x="30" y="74"/>
                    <a:pt x="30" y="74"/>
                    <a:pt x="30" y="74"/>
                  </a:cubicBezTo>
                  <a:cubicBezTo>
                    <a:pt x="29" y="74"/>
                    <a:pt x="27" y="75"/>
                    <a:pt x="26" y="76"/>
                  </a:cubicBezTo>
                  <a:cubicBezTo>
                    <a:pt x="24" y="78"/>
                    <a:pt x="23" y="78"/>
                    <a:pt x="22" y="78"/>
                  </a:cubicBezTo>
                  <a:cubicBezTo>
                    <a:pt x="20" y="78"/>
                    <a:pt x="19" y="77"/>
                    <a:pt x="17" y="75"/>
                  </a:cubicBezTo>
                  <a:cubicBezTo>
                    <a:pt x="16" y="73"/>
                    <a:pt x="14" y="72"/>
                    <a:pt x="12" y="72"/>
                  </a:cubicBezTo>
                  <a:cubicBezTo>
                    <a:pt x="12" y="72"/>
                    <a:pt x="11" y="72"/>
                    <a:pt x="11" y="72"/>
                  </a:cubicBezTo>
                  <a:cubicBezTo>
                    <a:pt x="10" y="72"/>
                    <a:pt x="10" y="72"/>
                    <a:pt x="9" y="73"/>
                  </a:cubicBezTo>
                  <a:cubicBezTo>
                    <a:pt x="9" y="73"/>
                    <a:pt x="8" y="73"/>
                    <a:pt x="8" y="73"/>
                  </a:cubicBezTo>
                  <a:cubicBezTo>
                    <a:pt x="7" y="73"/>
                    <a:pt x="6" y="73"/>
                    <a:pt x="5" y="72"/>
                  </a:cubicBezTo>
                  <a:cubicBezTo>
                    <a:pt x="4" y="72"/>
                    <a:pt x="4" y="72"/>
                    <a:pt x="4" y="72"/>
                  </a:cubicBezTo>
                  <a:cubicBezTo>
                    <a:pt x="0" y="69"/>
                    <a:pt x="0" y="69"/>
                    <a:pt x="0" y="69"/>
                  </a:cubicBezTo>
                  <a:cubicBezTo>
                    <a:pt x="0" y="73"/>
                    <a:pt x="0" y="73"/>
                    <a:pt x="0" y="73"/>
                  </a:cubicBezTo>
                  <a:cubicBezTo>
                    <a:pt x="0" y="74"/>
                    <a:pt x="0" y="74"/>
                    <a:pt x="0" y="75"/>
                  </a:cubicBezTo>
                  <a:cubicBezTo>
                    <a:pt x="0" y="76"/>
                    <a:pt x="0" y="78"/>
                    <a:pt x="1" y="79"/>
                  </a:cubicBezTo>
                  <a:cubicBezTo>
                    <a:pt x="3" y="83"/>
                    <a:pt x="6" y="86"/>
                    <a:pt x="8" y="90"/>
                  </a:cubicBezTo>
                  <a:cubicBezTo>
                    <a:pt x="11" y="94"/>
                    <a:pt x="14" y="99"/>
                    <a:pt x="16" y="104"/>
                  </a:cubicBezTo>
                  <a:cubicBezTo>
                    <a:pt x="17" y="105"/>
                    <a:pt x="17" y="106"/>
                    <a:pt x="18" y="106"/>
                  </a:cubicBezTo>
                  <a:cubicBezTo>
                    <a:pt x="19" y="107"/>
                    <a:pt x="19" y="108"/>
                    <a:pt x="20" y="109"/>
                  </a:cubicBezTo>
                  <a:cubicBezTo>
                    <a:pt x="20" y="110"/>
                    <a:pt x="20" y="112"/>
                    <a:pt x="20" y="113"/>
                  </a:cubicBezTo>
                  <a:cubicBezTo>
                    <a:pt x="20" y="114"/>
                    <a:pt x="20" y="116"/>
                    <a:pt x="21" y="117"/>
                  </a:cubicBezTo>
                  <a:cubicBezTo>
                    <a:pt x="22" y="122"/>
                    <a:pt x="25" y="125"/>
                    <a:pt x="28" y="129"/>
                  </a:cubicBezTo>
                  <a:cubicBezTo>
                    <a:pt x="28" y="129"/>
                    <a:pt x="28" y="129"/>
                    <a:pt x="28" y="129"/>
                  </a:cubicBezTo>
                  <a:cubicBezTo>
                    <a:pt x="29" y="130"/>
                    <a:pt x="29" y="131"/>
                    <a:pt x="30" y="132"/>
                  </a:cubicBezTo>
                  <a:cubicBezTo>
                    <a:pt x="30" y="133"/>
                    <a:pt x="31" y="134"/>
                    <a:pt x="32" y="135"/>
                  </a:cubicBezTo>
                  <a:cubicBezTo>
                    <a:pt x="33" y="136"/>
                    <a:pt x="34" y="137"/>
                    <a:pt x="36" y="139"/>
                  </a:cubicBezTo>
                  <a:cubicBezTo>
                    <a:pt x="37" y="139"/>
                    <a:pt x="37" y="139"/>
                    <a:pt x="37" y="140"/>
                  </a:cubicBezTo>
                  <a:cubicBezTo>
                    <a:pt x="39" y="141"/>
                    <a:pt x="40" y="142"/>
                    <a:pt x="42" y="142"/>
                  </a:cubicBezTo>
                  <a:cubicBezTo>
                    <a:pt x="43" y="143"/>
                    <a:pt x="44" y="143"/>
                    <a:pt x="46" y="144"/>
                  </a:cubicBezTo>
                  <a:cubicBezTo>
                    <a:pt x="47" y="145"/>
                    <a:pt x="47" y="145"/>
                    <a:pt x="47" y="145"/>
                  </a:cubicBezTo>
                  <a:cubicBezTo>
                    <a:pt x="48" y="145"/>
                    <a:pt x="49" y="146"/>
                    <a:pt x="50" y="146"/>
                  </a:cubicBezTo>
                  <a:cubicBezTo>
                    <a:pt x="51" y="146"/>
                    <a:pt x="52" y="146"/>
                    <a:pt x="53" y="147"/>
                  </a:cubicBezTo>
                  <a:cubicBezTo>
                    <a:pt x="57" y="149"/>
                    <a:pt x="57" y="153"/>
                    <a:pt x="57" y="158"/>
                  </a:cubicBezTo>
                  <a:cubicBezTo>
                    <a:pt x="57" y="161"/>
                    <a:pt x="57" y="161"/>
                    <a:pt x="57" y="161"/>
                  </a:cubicBezTo>
                  <a:cubicBezTo>
                    <a:pt x="66" y="161"/>
                    <a:pt x="66" y="161"/>
                    <a:pt x="66" y="161"/>
                  </a:cubicBezTo>
                  <a:cubicBezTo>
                    <a:pt x="69" y="162"/>
                    <a:pt x="69" y="164"/>
                    <a:pt x="68" y="168"/>
                  </a:cubicBezTo>
                  <a:cubicBezTo>
                    <a:pt x="68" y="169"/>
                    <a:pt x="68" y="170"/>
                    <a:pt x="68" y="170"/>
                  </a:cubicBezTo>
                  <a:cubicBezTo>
                    <a:pt x="68" y="171"/>
                    <a:pt x="68" y="172"/>
                    <a:pt x="68" y="173"/>
                  </a:cubicBezTo>
                  <a:cubicBezTo>
                    <a:pt x="67" y="176"/>
                    <a:pt x="67" y="178"/>
                    <a:pt x="67" y="180"/>
                  </a:cubicBezTo>
                  <a:cubicBezTo>
                    <a:pt x="67" y="183"/>
                    <a:pt x="69" y="184"/>
                    <a:pt x="70" y="185"/>
                  </a:cubicBezTo>
                  <a:cubicBezTo>
                    <a:pt x="71" y="186"/>
                    <a:pt x="71" y="186"/>
                    <a:pt x="72" y="187"/>
                  </a:cubicBezTo>
                  <a:cubicBezTo>
                    <a:pt x="73" y="188"/>
                    <a:pt x="75" y="190"/>
                    <a:pt x="76" y="192"/>
                  </a:cubicBezTo>
                  <a:cubicBezTo>
                    <a:pt x="76" y="193"/>
                    <a:pt x="76" y="194"/>
                    <a:pt x="76" y="194"/>
                  </a:cubicBezTo>
                  <a:cubicBezTo>
                    <a:pt x="77" y="196"/>
                    <a:pt x="77" y="197"/>
                    <a:pt x="78" y="198"/>
                  </a:cubicBezTo>
                  <a:cubicBezTo>
                    <a:pt x="79" y="198"/>
                    <a:pt x="80" y="198"/>
                    <a:pt x="81" y="198"/>
                  </a:cubicBezTo>
                  <a:cubicBezTo>
                    <a:pt x="82" y="198"/>
                    <a:pt x="82" y="198"/>
                    <a:pt x="83" y="198"/>
                  </a:cubicBezTo>
                  <a:cubicBezTo>
                    <a:pt x="84" y="198"/>
                    <a:pt x="84" y="198"/>
                    <a:pt x="84" y="198"/>
                  </a:cubicBezTo>
                  <a:cubicBezTo>
                    <a:pt x="84" y="198"/>
                    <a:pt x="85" y="198"/>
                    <a:pt x="85" y="198"/>
                  </a:cubicBezTo>
                  <a:cubicBezTo>
                    <a:pt x="89" y="198"/>
                    <a:pt x="93" y="199"/>
                    <a:pt x="97" y="200"/>
                  </a:cubicBezTo>
                  <a:cubicBezTo>
                    <a:pt x="97" y="201"/>
                    <a:pt x="98" y="201"/>
                    <a:pt x="98" y="201"/>
                  </a:cubicBezTo>
                  <a:cubicBezTo>
                    <a:pt x="101" y="202"/>
                    <a:pt x="105" y="204"/>
                    <a:pt x="105" y="206"/>
                  </a:cubicBezTo>
                  <a:cubicBezTo>
                    <a:pt x="105" y="207"/>
                    <a:pt x="105" y="207"/>
                    <a:pt x="105" y="208"/>
                  </a:cubicBezTo>
                  <a:cubicBezTo>
                    <a:pt x="105" y="208"/>
                    <a:pt x="105" y="208"/>
                    <a:pt x="105" y="209"/>
                  </a:cubicBezTo>
                  <a:cubicBezTo>
                    <a:pt x="104" y="210"/>
                    <a:pt x="104" y="210"/>
                    <a:pt x="104" y="210"/>
                  </a:cubicBezTo>
                  <a:cubicBezTo>
                    <a:pt x="108" y="212"/>
                    <a:pt x="108" y="212"/>
                    <a:pt x="108" y="212"/>
                  </a:cubicBezTo>
                  <a:cubicBezTo>
                    <a:pt x="108" y="212"/>
                    <a:pt x="108" y="212"/>
                    <a:pt x="108" y="212"/>
                  </a:cubicBezTo>
                  <a:cubicBezTo>
                    <a:pt x="108" y="213"/>
                    <a:pt x="108" y="213"/>
                    <a:pt x="108" y="213"/>
                  </a:cubicBezTo>
                  <a:cubicBezTo>
                    <a:pt x="109" y="214"/>
                    <a:pt x="109" y="214"/>
                    <a:pt x="109" y="214"/>
                  </a:cubicBezTo>
                  <a:cubicBezTo>
                    <a:pt x="110" y="214"/>
                    <a:pt x="110" y="214"/>
                    <a:pt x="110" y="214"/>
                  </a:cubicBezTo>
                  <a:cubicBezTo>
                    <a:pt x="112" y="214"/>
                    <a:pt x="113" y="215"/>
                    <a:pt x="115" y="216"/>
                  </a:cubicBezTo>
                  <a:cubicBezTo>
                    <a:pt x="116" y="216"/>
                    <a:pt x="117" y="217"/>
                    <a:pt x="118" y="217"/>
                  </a:cubicBezTo>
                  <a:cubicBezTo>
                    <a:pt x="119" y="217"/>
                    <a:pt x="121" y="217"/>
                    <a:pt x="122" y="217"/>
                  </a:cubicBezTo>
                  <a:cubicBezTo>
                    <a:pt x="126" y="217"/>
                    <a:pt x="126" y="217"/>
                    <a:pt x="126" y="217"/>
                  </a:cubicBezTo>
                  <a:cubicBezTo>
                    <a:pt x="127" y="217"/>
                    <a:pt x="128" y="217"/>
                    <a:pt x="130" y="217"/>
                  </a:cubicBezTo>
                  <a:cubicBezTo>
                    <a:pt x="132" y="217"/>
                    <a:pt x="133" y="218"/>
                    <a:pt x="134" y="219"/>
                  </a:cubicBezTo>
                  <a:cubicBezTo>
                    <a:pt x="135" y="220"/>
                    <a:pt x="137" y="221"/>
                    <a:pt x="139" y="222"/>
                  </a:cubicBezTo>
                  <a:cubicBezTo>
                    <a:pt x="141" y="222"/>
                    <a:pt x="142" y="222"/>
                    <a:pt x="144" y="222"/>
                  </a:cubicBezTo>
                  <a:cubicBezTo>
                    <a:pt x="145" y="222"/>
                    <a:pt x="147" y="222"/>
                    <a:pt x="148" y="222"/>
                  </a:cubicBezTo>
                  <a:cubicBezTo>
                    <a:pt x="149" y="222"/>
                    <a:pt x="150" y="221"/>
                    <a:pt x="151" y="221"/>
                  </a:cubicBezTo>
                  <a:cubicBezTo>
                    <a:pt x="153" y="220"/>
                    <a:pt x="155" y="220"/>
                    <a:pt x="158" y="220"/>
                  </a:cubicBezTo>
                  <a:cubicBezTo>
                    <a:pt x="158" y="220"/>
                    <a:pt x="159" y="220"/>
                    <a:pt x="160" y="220"/>
                  </a:cubicBezTo>
                  <a:cubicBezTo>
                    <a:pt x="163" y="221"/>
                    <a:pt x="165" y="222"/>
                    <a:pt x="168" y="224"/>
                  </a:cubicBezTo>
                  <a:cubicBezTo>
                    <a:pt x="170" y="225"/>
                    <a:pt x="170" y="225"/>
                    <a:pt x="170" y="225"/>
                  </a:cubicBezTo>
                  <a:cubicBezTo>
                    <a:pt x="198" y="195"/>
                    <a:pt x="198" y="195"/>
                    <a:pt x="198" y="195"/>
                  </a:cubicBezTo>
                  <a:cubicBezTo>
                    <a:pt x="198" y="194"/>
                    <a:pt x="199" y="194"/>
                    <a:pt x="200" y="193"/>
                  </a:cubicBezTo>
                  <a:cubicBezTo>
                    <a:pt x="200" y="193"/>
                    <a:pt x="201" y="192"/>
                    <a:pt x="202" y="191"/>
                  </a:cubicBezTo>
                  <a:cubicBezTo>
                    <a:pt x="203" y="189"/>
                    <a:pt x="203" y="188"/>
                    <a:pt x="203" y="185"/>
                  </a:cubicBezTo>
                  <a:cubicBezTo>
                    <a:pt x="203" y="185"/>
                    <a:pt x="203" y="184"/>
                    <a:pt x="203" y="183"/>
                  </a:cubicBezTo>
                  <a:cubicBezTo>
                    <a:pt x="203" y="181"/>
                    <a:pt x="203" y="181"/>
                    <a:pt x="204" y="180"/>
                  </a:cubicBezTo>
                  <a:cubicBezTo>
                    <a:pt x="204" y="180"/>
                    <a:pt x="205" y="179"/>
                    <a:pt x="205" y="179"/>
                  </a:cubicBezTo>
                  <a:cubicBezTo>
                    <a:pt x="207" y="176"/>
                    <a:pt x="206" y="174"/>
                    <a:pt x="206" y="171"/>
                  </a:cubicBezTo>
                  <a:cubicBezTo>
                    <a:pt x="206" y="170"/>
                    <a:pt x="206" y="169"/>
                    <a:pt x="206" y="167"/>
                  </a:cubicBezTo>
                  <a:cubicBezTo>
                    <a:pt x="206" y="165"/>
                    <a:pt x="207" y="165"/>
                    <a:pt x="208" y="164"/>
                  </a:cubicBezTo>
                  <a:cubicBezTo>
                    <a:pt x="209" y="163"/>
                    <a:pt x="210" y="163"/>
                    <a:pt x="210" y="163"/>
                  </a:cubicBezTo>
                  <a:cubicBezTo>
                    <a:pt x="211" y="162"/>
                    <a:pt x="212" y="162"/>
                    <a:pt x="213" y="160"/>
                  </a:cubicBezTo>
                  <a:cubicBezTo>
                    <a:pt x="215" y="157"/>
                    <a:pt x="216" y="154"/>
                    <a:pt x="218" y="151"/>
                  </a:cubicBezTo>
                  <a:cubicBezTo>
                    <a:pt x="218" y="149"/>
                    <a:pt x="219" y="148"/>
                    <a:pt x="220" y="147"/>
                  </a:cubicBezTo>
                  <a:cubicBezTo>
                    <a:pt x="221" y="145"/>
                    <a:pt x="223" y="143"/>
                    <a:pt x="223" y="140"/>
                  </a:cubicBezTo>
                  <a:cubicBezTo>
                    <a:pt x="223" y="137"/>
                    <a:pt x="222" y="135"/>
                    <a:pt x="220" y="134"/>
                  </a:cubicBezTo>
                  <a:cubicBezTo>
                    <a:pt x="219" y="133"/>
                    <a:pt x="219" y="132"/>
                    <a:pt x="218" y="131"/>
                  </a:cubicBezTo>
                  <a:cubicBezTo>
                    <a:pt x="216" y="128"/>
                    <a:pt x="217" y="123"/>
                    <a:pt x="218" y="120"/>
                  </a:cubicBezTo>
                  <a:cubicBezTo>
                    <a:pt x="218" y="119"/>
                    <a:pt x="218" y="119"/>
                    <a:pt x="218" y="118"/>
                  </a:cubicBezTo>
                  <a:cubicBezTo>
                    <a:pt x="218" y="117"/>
                    <a:pt x="219" y="116"/>
                    <a:pt x="218" y="114"/>
                  </a:cubicBezTo>
                  <a:cubicBezTo>
                    <a:pt x="218" y="113"/>
                    <a:pt x="217" y="112"/>
                    <a:pt x="216" y="111"/>
                  </a:cubicBezTo>
                  <a:cubicBezTo>
                    <a:pt x="215" y="110"/>
                    <a:pt x="215" y="109"/>
                    <a:pt x="215" y="108"/>
                  </a:cubicBezTo>
                  <a:cubicBezTo>
                    <a:pt x="214" y="106"/>
                    <a:pt x="215" y="106"/>
                    <a:pt x="217" y="105"/>
                  </a:cubicBezTo>
                  <a:cubicBezTo>
                    <a:pt x="217" y="105"/>
                    <a:pt x="218" y="105"/>
                    <a:pt x="219" y="104"/>
                  </a:cubicBezTo>
                  <a:cubicBezTo>
                    <a:pt x="219" y="103"/>
                    <a:pt x="219" y="102"/>
                    <a:pt x="219" y="100"/>
                  </a:cubicBezTo>
                  <a:cubicBezTo>
                    <a:pt x="219" y="99"/>
                    <a:pt x="219" y="98"/>
                    <a:pt x="220" y="97"/>
                  </a:cubicBezTo>
                  <a:cubicBezTo>
                    <a:pt x="220" y="96"/>
                    <a:pt x="221" y="95"/>
                    <a:pt x="221" y="95"/>
                  </a:cubicBezTo>
                  <a:cubicBezTo>
                    <a:pt x="222" y="94"/>
                    <a:pt x="222" y="93"/>
                    <a:pt x="223" y="93"/>
                  </a:cubicBezTo>
                  <a:cubicBezTo>
                    <a:pt x="224" y="91"/>
                    <a:pt x="224" y="88"/>
                    <a:pt x="223" y="84"/>
                  </a:cubicBezTo>
                  <a:cubicBezTo>
                    <a:pt x="223" y="83"/>
                    <a:pt x="223" y="81"/>
                    <a:pt x="223" y="80"/>
                  </a:cubicBezTo>
                  <a:cubicBezTo>
                    <a:pt x="223" y="77"/>
                    <a:pt x="223" y="74"/>
                    <a:pt x="223" y="71"/>
                  </a:cubicBezTo>
                  <a:cubicBezTo>
                    <a:pt x="223" y="68"/>
                    <a:pt x="223" y="65"/>
                    <a:pt x="223" y="62"/>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3" name="Freeform 57"/>
            <p:cNvSpPr>
              <a:spLocks/>
            </p:cNvSpPr>
            <p:nvPr/>
          </p:nvSpPr>
          <p:spPr bwMode="auto">
            <a:xfrm>
              <a:off x="1984389" y="1078259"/>
              <a:ext cx="919602" cy="724282"/>
            </a:xfrm>
            <a:custGeom>
              <a:avLst/>
              <a:gdLst>
                <a:gd name="T0" fmla="*/ 424 w 454"/>
                <a:gd name="T1" fmla="*/ 22 h 389"/>
                <a:gd name="T2" fmla="*/ 383 w 454"/>
                <a:gd name="T3" fmla="*/ 13 h 389"/>
                <a:gd name="T4" fmla="*/ 164 w 454"/>
                <a:gd name="T5" fmla="*/ 134 h 389"/>
                <a:gd name="T6" fmla="*/ 117 w 454"/>
                <a:gd name="T7" fmla="*/ 155 h 389"/>
                <a:gd name="T8" fmla="*/ 116 w 454"/>
                <a:gd name="T9" fmla="*/ 224 h 389"/>
                <a:gd name="T10" fmla="*/ 104 w 454"/>
                <a:gd name="T11" fmla="*/ 259 h 389"/>
                <a:gd name="T12" fmla="*/ 94 w 454"/>
                <a:gd name="T13" fmla="*/ 267 h 389"/>
                <a:gd name="T14" fmla="*/ 82 w 454"/>
                <a:gd name="T15" fmla="*/ 268 h 389"/>
                <a:gd name="T16" fmla="*/ 72 w 454"/>
                <a:gd name="T17" fmla="*/ 270 h 389"/>
                <a:gd name="T18" fmla="*/ 56 w 454"/>
                <a:gd name="T19" fmla="*/ 270 h 389"/>
                <a:gd name="T20" fmla="*/ 28 w 454"/>
                <a:gd name="T21" fmla="*/ 277 h 389"/>
                <a:gd name="T22" fmla="*/ 9 w 454"/>
                <a:gd name="T23" fmla="*/ 281 h 389"/>
                <a:gd name="T24" fmla="*/ 1 w 454"/>
                <a:gd name="T25" fmla="*/ 293 h 389"/>
                <a:gd name="T26" fmla="*/ 3 w 454"/>
                <a:gd name="T27" fmla="*/ 301 h 389"/>
                <a:gd name="T28" fmla="*/ 7 w 454"/>
                <a:gd name="T29" fmla="*/ 310 h 389"/>
                <a:gd name="T30" fmla="*/ 24 w 454"/>
                <a:gd name="T31" fmla="*/ 328 h 389"/>
                <a:gd name="T32" fmla="*/ 23 w 454"/>
                <a:gd name="T33" fmla="*/ 337 h 389"/>
                <a:gd name="T34" fmla="*/ 25 w 454"/>
                <a:gd name="T35" fmla="*/ 345 h 389"/>
                <a:gd name="T36" fmla="*/ 48 w 454"/>
                <a:gd name="T37" fmla="*/ 359 h 389"/>
                <a:gd name="T38" fmla="*/ 60 w 454"/>
                <a:gd name="T39" fmla="*/ 363 h 389"/>
                <a:gd name="T40" fmla="*/ 60 w 454"/>
                <a:gd name="T41" fmla="*/ 377 h 389"/>
                <a:gd name="T42" fmla="*/ 66 w 454"/>
                <a:gd name="T43" fmla="*/ 379 h 389"/>
                <a:gd name="T44" fmla="*/ 68 w 454"/>
                <a:gd name="T45" fmla="*/ 369 h 389"/>
                <a:gd name="T46" fmla="*/ 76 w 454"/>
                <a:gd name="T47" fmla="*/ 366 h 389"/>
                <a:gd name="T48" fmla="*/ 87 w 454"/>
                <a:gd name="T49" fmla="*/ 377 h 389"/>
                <a:gd name="T50" fmla="*/ 97 w 454"/>
                <a:gd name="T51" fmla="*/ 387 h 389"/>
                <a:gd name="T52" fmla="*/ 100 w 454"/>
                <a:gd name="T53" fmla="*/ 386 h 389"/>
                <a:gd name="T54" fmla="*/ 104 w 454"/>
                <a:gd name="T55" fmla="*/ 358 h 389"/>
                <a:gd name="T56" fmla="*/ 114 w 454"/>
                <a:gd name="T57" fmla="*/ 340 h 389"/>
                <a:gd name="T58" fmla="*/ 121 w 454"/>
                <a:gd name="T59" fmla="*/ 325 h 389"/>
                <a:gd name="T60" fmla="*/ 139 w 454"/>
                <a:gd name="T61" fmla="*/ 323 h 389"/>
                <a:gd name="T62" fmla="*/ 154 w 454"/>
                <a:gd name="T63" fmla="*/ 318 h 389"/>
                <a:gd name="T64" fmla="*/ 170 w 454"/>
                <a:gd name="T65" fmla="*/ 325 h 389"/>
                <a:gd name="T66" fmla="*/ 176 w 454"/>
                <a:gd name="T67" fmla="*/ 325 h 389"/>
                <a:gd name="T68" fmla="*/ 199 w 454"/>
                <a:gd name="T69" fmla="*/ 346 h 389"/>
                <a:gd name="T70" fmla="*/ 225 w 454"/>
                <a:gd name="T71" fmla="*/ 336 h 389"/>
                <a:gd name="T72" fmla="*/ 254 w 454"/>
                <a:gd name="T73" fmla="*/ 352 h 389"/>
                <a:gd name="T74" fmla="*/ 267 w 454"/>
                <a:gd name="T75" fmla="*/ 352 h 389"/>
                <a:gd name="T76" fmla="*/ 271 w 454"/>
                <a:gd name="T77" fmla="*/ 350 h 389"/>
                <a:gd name="T78" fmla="*/ 276 w 454"/>
                <a:gd name="T79" fmla="*/ 348 h 389"/>
                <a:gd name="T80" fmla="*/ 321 w 454"/>
                <a:gd name="T81" fmla="*/ 335 h 389"/>
                <a:gd name="T82" fmla="*/ 341 w 454"/>
                <a:gd name="T83" fmla="*/ 342 h 389"/>
                <a:gd name="T84" fmla="*/ 359 w 454"/>
                <a:gd name="T85" fmla="*/ 339 h 389"/>
                <a:gd name="T86" fmla="*/ 374 w 454"/>
                <a:gd name="T87" fmla="*/ 328 h 389"/>
                <a:gd name="T88" fmla="*/ 385 w 454"/>
                <a:gd name="T89" fmla="*/ 324 h 389"/>
                <a:gd name="T90" fmla="*/ 383 w 454"/>
                <a:gd name="T91" fmla="*/ 297 h 389"/>
                <a:gd name="T92" fmla="*/ 400 w 454"/>
                <a:gd name="T93" fmla="*/ 271 h 389"/>
                <a:gd name="T94" fmla="*/ 434 w 454"/>
                <a:gd name="T95" fmla="*/ 225 h 389"/>
                <a:gd name="T96" fmla="*/ 454 w 454"/>
                <a:gd name="T97" fmla="*/ 10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4" h="389">
                  <a:moveTo>
                    <a:pt x="443" y="90"/>
                  </a:moveTo>
                  <a:cubicBezTo>
                    <a:pt x="440" y="82"/>
                    <a:pt x="440" y="82"/>
                    <a:pt x="440" y="82"/>
                  </a:cubicBezTo>
                  <a:cubicBezTo>
                    <a:pt x="429" y="65"/>
                    <a:pt x="429" y="65"/>
                    <a:pt x="429" y="65"/>
                  </a:cubicBezTo>
                  <a:cubicBezTo>
                    <a:pt x="429" y="64"/>
                    <a:pt x="429" y="41"/>
                    <a:pt x="424" y="22"/>
                  </a:cubicBezTo>
                  <a:cubicBezTo>
                    <a:pt x="423" y="19"/>
                    <a:pt x="423" y="19"/>
                    <a:pt x="423" y="19"/>
                  </a:cubicBezTo>
                  <a:cubicBezTo>
                    <a:pt x="421" y="20"/>
                    <a:pt x="421" y="20"/>
                    <a:pt x="421" y="20"/>
                  </a:cubicBezTo>
                  <a:cubicBezTo>
                    <a:pt x="402" y="31"/>
                    <a:pt x="402" y="31"/>
                    <a:pt x="402" y="31"/>
                  </a:cubicBezTo>
                  <a:cubicBezTo>
                    <a:pt x="383" y="13"/>
                    <a:pt x="383" y="13"/>
                    <a:pt x="383" y="13"/>
                  </a:cubicBezTo>
                  <a:cubicBezTo>
                    <a:pt x="379" y="9"/>
                    <a:pt x="338" y="1"/>
                    <a:pt x="337" y="1"/>
                  </a:cubicBezTo>
                  <a:cubicBezTo>
                    <a:pt x="336" y="0"/>
                    <a:pt x="336" y="0"/>
                    <a:pt x="336" y="0"/>
                  </a:cubicBezTo>
                  <a:cubicBezTo>
                    <a:pt x="218" y="81"/>
                    <a:pt x="218" y="81"/>
                    <a:pt x="218" y="81"/>
                  </a:cubicBezTo>
                  <a:cubicBezTo>
                    <a:pt x="203" y="90"/>
                    <a:pt x="164" y="134"/>
                    <a:pt x="164" y="134"/>
                  </a:cubicBezTo>
                  <a:cubicBezTo>
                    <a:pt x="116" y="144"/>
                    <a:pt x="116" y="144"/>
                    <a:pt x="116" y="144"/>
                  </a:cubicBezTo>
                  <a:cubicBezTo>
                    <a:pt x="117" y="146"/>
                    <a:pt x="117" y="146"/>
                    <a:pt x="117" y="146"/>
                  </a:cubicBezTo>
                  <a:cubicBezTo>
                    <a:pt x="118" y="148"/>
                    <a:pt x="117" y="150"/>
                    <a:pt x="117" y="152"/>
                  </a:cubicBezTo>
                  <a:cubicBezTo>
                    <a:pt x="117" y="153"/>
                    <a:pt x="117" y="154"/>
                    <a:pt x="117" y="155"/>
                  </a:cubicBezTo>
                  <a:cubicBezTo>
                    <a:pt x="116" y="159"/>
                    <a:pt x="117" y="162"/>
                    <a:pt x="117" y="166"/>
                  </a:cubicBezTo>
                  <a:cubicBezTo>
                    <a:pt x="117" y="169"/>
                    <a:pt x="117" y="172"/>
                    <a:pt x="117" y="176"/>
                  </a:cubicBezTo>
                  <a:cubicBezTo>
                    <a:pt x="116" y="190"/>
                    <a:pt x="116" y="204"/>
                    <a:pt x="116" y="218"/>
                  </a:cubicBezTo>
                  <a:cubicBezTo>
                    <a:pt x="116" y="224"/>
                    <a:pt x="116" y="224"/>
                    <a:pt x="116" y="224"/>
                  </a:cubicBezTo>
                  <a:cubicBezTo>
                    <a:pt x="116" y="230"/>
                    <a:pt x="114" y="235"/>
                    <a:pt x="111" y="240"/>
                  </a:cubicBezTo>
                  <a:cubicBezTo>
                    <a:pt x="110" y="242"/>
                    <a:pt x="110" y="245"/>
                    <a:pt x="109" y="248"/>
                  </a:cubicBezTo>
                  <a:cubicBezTo>
                    <a:pt x="109" y="251"/>
                    <a:pt x="109" y="254"/>
                    <a:pt x="107" y="256"/>
                  </a:cubicBezTo>
                  <a:cubicBezTo>
                    <a:pt x="106" y="258"/>
                    <a:pt x="105" y="258"/>
                    <a:pt x="104" y="259"/>
                  </a:cubicBezTo>
                  <a:cubicBezTo>
                    <a:pt x="103" y="259"/>
                    <a:pt x="102" y="259"/>
                    <a:pt x="102" y="260"/>
                  </a:cubicBezTo>
                  <a:cubicBezTo>
                    <a:pt x="100" y="261"/>
                    <a:pt x="100" y="262"/>
                    <a:pt x="99" y="263"/>
                  </a:cubicBezTo>
                  <a:cubicBezTo>
                    <a:pt x="99" y="264"/>
                    <a:pt x="98" y="265"/>
                    <a:pt x="98" y="265"/>
                  </a:cubicBezTo>
                  <a:cubicBezTo>
                    <a:pt x="97" y="267"/>
                    <a:pt x="96" y="267"/>
                    <a:pt x="94" y="267"/>
                  </a:cubicBezTo>
                  <a:cubicBezTo>
                    <a:pt x="93" y="267"/>
                    <a:pt x="92" y="267"/>
                    <a:pt x="91" y="267"/>
                  </a:cubicBezTo>
                  <a:cubicBezTo>
                    <a:pt x="90" y="267"/>
                    <a:pt x="88" y="266"/>
                    <a:pt x="87" y="266"/>
                  </a:cubicBezTo>
                  <a:cubicBezTo>
                    <a:pt x="86" y="266"/>
                    <a:pt x="86" y="266"/>
                    <a:pt x="85" y="267"/>
                  </a:cubicBezTo>
                  <a:cubicBezTo>
                    <a:pt x="84" y="267"/>
                    <a:pt x="83" y="268"/>
                    <a:pt x="82" y="268"/>
                  </a:cubicBezTo>
                  <a:cubicBezTo>
                    <a:pt x="81" y="269"/>
                    <a:pt x="80" y="269"/>
                    <a:pt x="79" y="270"/>
                  </a:cubicBezTo>
                  <a:cubicBezTo>
                    <a:pt x="78" y="270"/>
                    <a:pt x="77" y="270"/>
                    <a:pt x="75" y="270"/>
                  </a:cubicBezTo>
                  <a:cubicBezTo>
                    <a:pt x="75" y="270"/>
                    <a:pt x="74" y="270"/>
                    <a:pt x="73" y="270"/>
                  </a:cubicBezTo>
                  <a:cubicBezTo>
                    <a:pt x="72" y="270"/>
                    <a:pt x="72" y="270"/>
                    <a:pt x="72" y="270"/>
                  </a:cubicBezTo>
                  <a:cubicBezTo>
                    <a:pt x="71" y="270"/>
                    <a:pt x="70" y="270"/>
                    <a:pt x="70" y="270"/>
                  </a:cubicBezTo>
                  <a:cubicBezTo>
                    <a:pt x="67" y="270"/>
                    <a:pt x="65" y="270"/>
                    <a:pt x="63" y="270"/>
                  </a:cubicBezTo>
                  <a:cubicBezTo>
                    <a:pt x="61" y="270"/>
                    <a:pt x="59" y="270"/>
                    <a:pt x="57" y="270"/>
                  </a:cubicBezTo>
                  <a:cubicBezTo>
                    <a:pt x="56" y="270"/>
                    <a:pt x="56" y="270"/>
                    <a:pt x="56" y="270"/>
                  </a:cubicBezTo>
                  <a:cubicBezTo>
                    <a:pt x="54" y="270"/>
                    <a:pt x="53" y="270"/>
                    <a:pt x="51" y="270"/>
                  </a:cubicBezTo>
                  <a:cubicBezTo>
                    <a:pt x="49" y="270"/>
                    <a:pt x="47" y="270"/>
                    <a:pt x="45" y="270"/>
                  </a:cubicBezTo>
                  <a:cubicBezTo>
                    <a:pt x="44" y="270"/>
                    <a:pt x="42" y="270"/>
                    <a:pt x="40" y="270"/>
                  </a:cubicBezTo>
                  <a:cubicBezTo>
                    <a:pt x="34" y="271"/>
                    <a:pt x="32" y="273"/>
                    <a:pt x="28" y="277"/>
                  </a:cubicBezTo>
                  <a:cubicBezTo>
                    <a:pt x="26" y="280"/>
                    <a:pt x="23" y="281"/>
                    <a:pt x="19" y="281"/>
                  </a:cubicBezTo>
                  <a:cubicBezTo>
                    <a:pt x="16" y="281"/>
                    <a:pt x="16" y="281"/>
                    <a:pt x="16" y="281"/>
                  </a:cubicBezTo>
                  <a:cubicBezTo>
                    <a:pt x="15" y="281"/>
                    <a:pt x="14" y="281"/>
                    <a:pt x="13" y="281"/>
                  </a:cubicBezTo>
                  <a:cubicBezTo>
                    <a:pt x="12" y="281"/>
                    <a:pt x="11" y="281"/>
                    <a:pt x="9" y="281"/>
                  </a:cubicBezTo>
                  <a:cubicBezTo>
                    <a:pt x="8" y="281"/>
                    <a:pt x="6" y="281"/>
                    <a:pt x="4" y="280"/>
                  </a:cubicBezTo>
                  <a:cubicBezTo>
                    <a:pt x="1" y="280"/>
                    <a:pt x="1" y="280"/>
                    <a:pt x="1" y="280"/>
                  </a:cubicBezTo>
                  <a:cubicBezTo>
                    <a:pt x="2" y="283"/>
                    <a:pt x="2" y="283"/>
                    <a:pt x="2" y="283"/>
                  </a:cubicBezTo>
                  <a:cubicBezTo>
                    <a:pt x="2" y="286"/>
                    <a:pt x="1" y="290"/>
                    <a:pt x="1" y="293"/>
                  </a:cubicBezTo>
                  <a:cubicBezTo>
                    <a:pt x="1" y="294"/>
                    <a:pt x="1" y="294"/>
                    <a:pt x="1" y="294"/>
                  </a:cubicBezTo>
                  <a:cubicBezTo>
                    <a:pt x="1" y="294"/>
                    <a:pt x="0" y="295"/>
                    <a:pt x="0" y="295"/>
                  </a:cubicBezTo>
                  <a:cubicBezTo>
                    <a:pt x="0" y="297"/>
                    <a:pt x="0" y="298"/>
                    <a:pt x="1" y="299"/>
                  </a:cubicBezTo>
                  <a:cubicBezTo>
                    <a:pt x="2" y="300"/>
                    <a:pt x="2" y="300"/>
                    <a:pt x="3" y="301"/>
                  </a:cubicBezTo>
                  <a:cubicBezTo>
                    <a:pt x="4" y="301"/>
                    <a:pt x="5" y="301"/>
                    <a:pt x="5" y="302"/>
                  </a:cubicBezTo>
                  <a:cubicBezTo>
                    <a:pt x="6" y="303"/>
                    <a:pt x="6" y="304"/>
                    <a:pt x="6" y="306"/>
                  </a:cubicBezTo>
                  <a:cubicBezTo>
                    <a:pt x="6" y="306"/>
                    <a:pt x="6" y="306"/>
                    <a:pt x="6" y="306"/>
                  </a:cubicBezTo>
                  <a:cubicBezTo>
                    <a:pt x="7" y="308"/>
                    <a:pt x="7" y="309"/>
                    <a:pt x="7" y="310"/>
                  </a:cubicBezTo>
                  <a:cubicBezTo>
                    <a:pt x="7" y="313"/>
                    <a:pt x="7" y="315"/>
                    <a:pt x="10" y="318"/>
                  </a:cubicBezTo>
                  <a:cubicBezTo>
                    <a:pt x="12" y="319"/>
                    <a:pt x="12" y="319"/>
                    <a:pt x="12" y="319"/>
                  </a:cubicBezTo>
                  <a:cubicBezTo>
                    <a:pt x="15" y="322"/>
                    <a:pt x="18" y="324"/>
                    <a:pt x="21" y="326"/>
                  </a:cubicBezTo>
                  <a:cubicBezTo>
                    <a:pt x="22" y="327"/>
                    <a:pt x="23" y="328"/>
                    <a:pt x="24" y="328"/>
                  </a:cubicBezTo>
                  <a:cubicBezTo>
                    <a:pt x="26" y="329"/>
                    <a:pt x="28" y="330"/>
                    <a:pt x="30" y="332"/>
                  </a:cubicBezTo>
                  <a:cubicBezTo>
                    <a:pt x="31" y="334"/>
                    <a:pt x="32" y="335"/>
                    <a:pt x="32" y="335"/>
                  </a:cubicBezTo>
                  <a:cubicBezTo>
                    <a:pt x="31" y="337"/>
                    <a:pt x="27" y="337"/>
                    <a:pt x="26" y="337"/>
                  </a:cubicBezTo>
                  <a:cubicBezTo>
                    <a:pt x="23" y="337"/>
                    <a:pt x="23" y="337"/>
                    <a:pt x="23" y="337"/>
                  </a:cubicBezTo>
                  <a:cubicBezTo>
                    <a:pt x="23" y="339"/>
                    <a:pt x="23" y="339"/>
                    <a:pt x="23" y="339"/>
                  </a:cubicBezTo>
                  <a:cubicBezTo>
                    <a:pt x="23" y="341"/>
                    <a:pt x="24" y="342"/>
                    <a:pt x="24" y="344"/>
                  </a:cubicBezTo>
                  <a:cubicBezTo>
                    <a:pt x="24" y="345"/>
                    <a:pt x="24" y="345"/>
                    <a:pt x="24" y="345"/>
                  </a:cubicBezTo>
                  <a:cubicBezTo>
                    <a:pt x="25" y="345"/>
                    <a:pt x="25" y="345"/>
                    <a:pt x="25" y="345"/>
                  </a:cubicBezTo>
                  <a:cubicBezTo>
                    <a:pt x="30" y="346"/>
                    <a:pt x="32" y="350"/>
                    <a:pt x="35" y="353"/>
                  </a:cubicBezTo>
                  <a:cubicBezTo>
                    <a:pt x="37" y="355"/>
                    <a:pt x="38" y="356"/>
                    <a:pt x="39" y="357"/>
                  </a:cubicBezTo>
                  <a:cubicBezTo>
                    <a:pt x="41" y="359"/>
                    <a:pt x="43" y="360"/>
                    <a:pt x="45" y="360"/>
                  </a:cubicBezTo>
                  <a:cubicBezTo>
                    <a:pt x="46" y="360"/>
                    <a:pt x="47" y="360"/>
                    <a:pt x="48" y="359"/>
                  </a:cubicBezTo>
                  <a:cubicBezTo>
                    <a:pt x="48" y="359"/>
                    <a:pt x="49" y="358"/>
                    <a:pt x="50" y="358"/>
                  </a:cubicBezTo>
                  <a:cubicBezTo>
                    <a:pt x="51" y="357"/>
                    <a:pt x="53" y="355"/>
                    <a:pt x="54" y="355"/>
                  </a:cubicBezTo>
                  <a:cubicBezTo>
                    <a:pt x="55" y="355"/>
                    <a:pt x="55" y="355"/>
                    <a:pt x="55" y="355"/>
                  </a:cubicBezTo>
                  <a:cubicBezTo>
                    <a:pt x="57" y="356"/>
                    <a:pt x="60" y="361"/>
                    <a:pt x="60" y="363"/>
                  </a:cubicBezTo>
                  <a:cubicBezTo>
                    <a:pt x="60" y="364"/>
                    <a:pt x="59" y="365"/>
                    <a:pt x="57" y="366"/>
                  </a:cubicBezTo>
                  <a:cubicBezTo>
                    <a:pt x="56" y="367"/>
                    <a:pt x="55" y="367"/>
                    <a:pt x="55" y="369"/>
                  </a:cubicBezTo>
                  <a:cubicBezTo>
                    <a:pt x="55" y="371"/>
                    <a:pt x="56" y="372"/>
                    <a:pt x="59" y="375"/>
                  </a:cubicBezTo>
                  <a:cubicBezTo>
                    <a:pt x="59" y="376"/>
                    <a:pt x="60" y="376"/>
                    <a:pt x="60" y="377"/>
                  </a:cubicBezTo>
                  <a:cubicBezTo>
                    <a:pt x="61" y="378"/>
                    <a:pt x="61" y="378"/>
                    <a:pt x="61" y="378"/>
                  </a:cubicBezTo>
                  <a:cubicBezTo>
                    <a:pt x="62" y="378"/>
                    <a:pt x="62" y="379"/>
                    <a:pt x="63" y="380"/>
                  </a:cubicBezTo>
                  <a:cubicBezTo>
                    <a:pt x="67" y="386"/>
                    <a:pt x="67" y="386"/>
                    <a:pt x="67" y="386"/>
                  </a:cubicBezTo>
                  <a:cubicBezTo>
                    <a:pt x="66" y="379"/>
                    <a:pt x="66" y="379"/>
                    <a:pt x="66" y="379"/>
                  </a:cubicBezTo>
                  <a:cubicBezTo>
                    <a:pt x="66" y="378"/>
                    <a:pt x="66" y="377"/>
                    <a:pt x="66" y="376"/>
                  </a:cubicBezTo>
                  <a:cubicBezTo>
                    <a:pt x="66" y="376"/>
                    <a:pt x="66" y="375"/>
                    <a:pt x="65" y="375"/>
                  </a:cubicBezTo>
                  <a:cubicBezTo>
                    <a:pt x="64" y="373"/>
                    <a:pt x="64" y="372"/>
                    <a:pt x="64" y="371"/>
                  </a:cubicBezTo>
                  <a:cubicBezTo>
                    <a:pt x="65" y="371"/>
                    <a:pt x="67" y="370"/>
                    <a:pt x="68" y="369"/>
                  </a:cubicBezTo>
                  <a:cubicBezTo>
                    <a:pt x="68" y="369"/>
                    <a:pt x="69" y="369"/>
                    <a:pt x="69" y="369"/>
                  </a:cubicBezTo>
                  <a:cubicBezTo>
                    <a:pt x="70" y="368"/>
                    <a:pt x="70" y="368"/>
                    <a:pt x="70" y="368"/>
                  </a:cubicBezTo>
                  <a:cubicBezTo>
                    <a:pt x="72" y="367"/>
                    <a:pt x="74" y="366"/>
                    <a:pt x="75" y="366"/>
                  </a:cubicBezTo>
                  <a:cubicBezTo>
                    <a:pt x="76" y="366"/>
                    <a:pt x="76" y="366"/>
                    <a:pt x="76" y="366"/>
                  </a:cubicBezTo>
                  <a:cubicBezTo>
                    <a:pt x="77" y="366"/>
                    <a:pt x="79" y="368"/>
                    <a:pt x="80" y="369"/>
                  </a:cubicBezTo>
                  <a:cubicBezTo>
                    <a:pt x="80" y="370"/>
                    <a:pt x="81" y="370"/>
                    <a:pt x="81" y="371"/>
                  </a:cubicBezTo>
                  <a:cubicBezTo>
                    <a:pt x="83" y="372"/>
                    <a:pt x="84" y="373"/>
                    <a:pt x="85" y="375"/>
                  </a:cubicBezTo>
                  <a:cubicBezTo>
                    <a:pt x="87" y="377"/>
                    <a:pt x="87" y="377"/>
                    <a:pt x="87" y="377"/>
                  </a:cubicBezTo>
                  <a:cubicBezTo>
                    <a:pt x="88" y="378"/>
                    <a:pt x="89" y="379"/>
                    <a:pt x="90" y="380"/>
                  </a:cubicBezTo>
                  <a:cubicBezTo>
                    <a:pt x="91" y="381"/>
                    <a:pt x="92" y="382"/>
                    <a:pt x="93" y="383"/>
                  </a:cubicBezTo>
                  <a:cubicBezTo>
                    <a:pt x="94" y="384"/>
                    <a:pt x="94" y="384"/>
                    <a:pt x="94" y="384"/>
                  </a:cubicBezTo>
                  <a:cubicBezTo>
                    <a:pt x="95" y="385"/>
                    <a:pt x="96" y="386"/>
                    <a:pt x="97" y="387"/>
                  </a:cubicBezTo>
                  <a:cubicBezTo>
                    <a:pt x="98" y="385"/>
                    <a:pt x="98" y="385"/>
                    <a:pt x="98" y="385"/>
                  </a:cubicBezTo>
                  <a:cubicBezTo>
                    <a:pt x="97" y="387"/>
                    <a:pt x="97" y="387"/>
                    <a:pt x="97" y="387"/>
                  </a:cubicBezTo>
                  <a:cubicBezTo>
                    <a:pt x="99" y="389"/>
                    <a:pt x="99" y="389"/>
                    <a:pt x="99" y="389"/>
                  </a:cubicBezTo>
                  <a:cubicBezTo>
                    <a:pt x="100" y="386"/>
                    <a:pt x="100" y="386"/>
                    <a:pt x="100" y="386"/>
                  </a:cubicBezTo>
                  <a:cubicBezTo>
                    <a:pt x="102" y="382"/>
                    <a:pt x="101" y="377"/>
                    <a:pt x="100" y="373"/>
                  </a:cubicBezTo>
                  <a:cubicBezTo>
                    <a:pt x="100" y="372"/>
                    <a:pt x="100" y="370"/>
                    <a:pt x="99" y="369"/>
                  </a:cubicBezTo>
                  <a:cubicBezTo>
                    <a:pt x="99" y="365"/>
                    <a:pt x="99" y="362"/>
                    <a:pt x="101" y="360"/>
                  </a:cubicBezTo>
                  <a:cubicBezTo>
                    <a:pt x="102" y="359"/>
                    <a:pt x="103" y="359"/>
                    <a:pt x="104" y="358"/>
                  </a:cubicBezTo>
                  <a:cubicBezTo>
                    <a:pt x="105" y="357"/>
                    <a:pt x="106" y="356"/>
                    <a:pt x="107" y="355"/>
                  </a:cubicBezTo>
                  <a:cubicBezTo>
                    <a:pt x="108" y="354"/>
                    <a:pt x="108" y="353"/>
                    <a:pt x="109" y="352"/>
                  </a:cubicBezTo>
                  <a:cubicBezTo>
                    <a:pt x="110" y="351"/>
                    <a:pt x="112" y="349"/>
                    <a:pt x="113" y="348"/>
                  </a:cubicBezTo>
                  <a:cubicBezTo>
                    <a:pt x="114" y="345"/>
                    <a:pt x="114" y="343"/>
                    <a:pt x="114" y="340"/>
                  </a:cubicBezTo>
                  <a:cubicBezTo>
                    <a:pt x="114" y="340"/>
                    <a:pt x="114" y="339"/>
                    <a:pt x="114" y="339"/>
                  </a:cubicBezTo>
                  <a:cubicBezTo>
                    <a:pt x="114" y="338"/>
                    <a:pt x="114" y="337"/>
                    <a:pt x="114" y="337"/>
                  </a:cubicBezTo>
                  <a:cubicBezTo>
                    <a:pt x="114" y="334"/>
                    <a:pt x="114" y="331"/>
                    <a:pt x="115" y="330"/>
                  </a:cubicBezTo>
                  <a:cubicBezTo>
                    <a:pt x="116" y="328"/>
                    <a:pt x="118" y="326"/>
                    <a:pt x="121" y="325"/>
                  </a:cubicBezTo>
                  <a:cubicBezTo>
                    <a:pt x="122" y="325"/>
                    <a:pt x="122" y="324"/>
                    <a:pt x="123" y="324"/>
                  </a:cubicBezTo>
                  <a:cubicBezTo>
                    <a:pt x="125" y="323"/>
                    <a:pt x="127" y="322"/>
                    <a:pt x="130" y="322"/>
                  </a:cubicBezTo>
                  <a:cubicBezTo>
                    <a:pt x="132" y="322"/>
                    <a:pt x="133" y="322"/>
                    <a:pt x="135" y="323"/>
                  </a:cubicBezTo>
                  <a:cubicBezTo>
                    <a:pt x="136" y="323"/>
                    <a:pt x="138" y="323"/>
                    <a:pt x="139" y="323"/>
                  </a:cubicBezTo>
                  <a:cubicBezTo>
                    <a:pt x="140" y="323"/>
                    <a:pt x="141" y="323"/>
                    <a:pt x="142" y="323"/>
                  </a:cubicBezTo>
                  <a:cubicBezTo>
                    <a:pt x="144" y="322"/>
                    <a:pt x="146" y="321"/>
                    <a:pt x="147" y="320"/>
                  </a:cubicBezTo>
                  <a:cubicBezTo>
                    <a:pt x="149" y="319"/>
                    <a:pt x="150" y="317"/>
                    <a:pt x="152" y="317"/>
                  </a:cubicBezTo>
                  <a:cubicBezTo>
                    <a:pt x="153" y="317"/>
                    <a:pt x="153" y="317"/>
                    <a:pt x="154" y="318"/>
                  </a:cubicBezTo>
                  <a:cubicBezTo>
                    <a:pt x="155" y="318"/>
                    <a:pt x="155" y="318"/>
                    <a:pt x="156" y="318"/>
                  </a:cubicBezTo>
                  <a:cubicBezTo>
                    <a:pt x="159" y="319"/>
                    <a:pt x="163" y="320"/>
                    <a:pt x="165" y="322"/>
                  </a:cubicBezTo>
                  <a:cubicBezTo>
                    <a:pt x="166" y="322"/>
                    <a:pt x="166" y="323"/>
                    <a:pt x="167" y="323"/>
                  </a:cubicBezTo>
                  <a:cubicBezTo>
                    <a:pt x="168" y="324"/>
                    <a:pt x="168" y="325"/>
                    <a:pt x="170" y="325"/>
                  </a:cubicBezTo>
                  <a:cubicBezTo>
                    <a:pt x="170" y="325"/>
                    <a:pt x="170" y="325"/>
                    <a:pt x="171" y="325"/>
                  </a:cubicBezTo>
                  <a:cubicBezTo>
                    <a:pt x="171" y="325"/>
                    <a:pt x="172" y="325"/>
                    <a:pt x="173" y="325"/>
                  </a:cubicBezTo>
                  <a:cubicBezTo>
                    <a:pt x="173" y="325"/>
                    <a:pt x="174" y="324"/>
                    <a:pt x="175" y="324"/>
                  </a:cubicBezTo>
                  <a:cubicBezTo>
                    <a:pt x="175" y="324"/>
                    <a:pt x="176" y="324"/>
                    <a:pt x="176" y="325"/>
                  </a:cubicBezTo>
                  <a:cubicBezTo>
                    <a:pt x="180" y="326"/>
                    <a:pt x="184" y="330"/>
                    <a:pt x="185" y="332"/>
                  </a:cubicBezTo>
                  <a:cubicBezTo>
                    <a:pt x="186" y="333"/>
                    <a:pt x="187" y="335"/>
                    <a:pt x="188" y="337"/>
                  </a:cubicBezTo>
                  <a:cubicBezTo>
                    <a:pt x="190" y="342"/>
                    <a:pt x="192" y="346"/>
                    <a:pt x="196" y="346"/>
                  </a:cubicBezTo>
                  <a:cubicBezTo>
                    <a:pt x="197" y="346"/>
                    <a:pt x="198" y="346"/>
                    <a:pt x="199" y="346"/>
                  </a:cubicBezTo>
                  <a:cubicBezTo>
                    <a:pt x="202" y="344"/>
                    <a:pt x="205" y="343"/>
                    <a:pt x="208" y="341"/>
                  </a:cubicBezTo>
                  <a:cubicBezTo>
                    <a:pt x="209" y="341"/>
                    <a:pt x="210" y="340"/>
                    <a:pt x="212" y="339"/>
                  </a:cubicBezTo>
                  <a:cubicBezTo>
                    <a:pt x="215" y="337"/>
                    <a:pt x="217" y="335"/>
                    <a:pt x="221" y="335"/>
                  </a:cubicBezTo>
                  <a:cubicBezTo>
                    <a:pt x="222" y="335"/>
                    <a:pt x="223" y="336"/>
                    <a:pt x="225" y="336"/>
                  </a:cubicBezTo>
                  <a:cubicBezTo>
                    <a:pt x="229" y="337"/>
                    <a:pt x="232" y="340"/>
                    <a:pt x="236" y="343"/>
                  </a:cubicBezTo>
                  <a:cubicBezTo>
                    <a:pt x="237" y="344"/>
                    <a:pt x="237" y="344"/>
                    <a:pt x="237" y="344"/>
                  </a:cubicBezTo>
                  <a:cubicBezTo>
                    <a:pt x="241" y="348"/>
                    <a:pt x="248" y="351"/>
                    <a:pt x="253" y="352"/>
                  </a:cubicBezTo>
                  <a:cubicBezTo>
                    <a:pt x="253" y="352"/>
                    <a:pt x="253" y="352"/>
                    <a:pt x="254" y="352"/>
                  </a:cubicBezTo>
                  <a:cubicBezTo>
                    <a:pt x="255" y="352"/>
                    <a:pt x="257" y="352"/>
                    <a:pt x="259" y="351"/>
                  </a:cubicBezTo>
                  <a:cubicBezTo>
                    <a:pt x="260" y="351"/>
                    <a:pt x="261" y="351"/>
                    <a:pt x="263" y="351"/>
                  </a:cubicBezTo>
                  <a:cubicBezTo>
                    <a:pt x="263" y="351"/>
                    <a:pt x="263" y="351"/>
                    <a:pt x="263" y="351"/>
                  </a:cubicBezTo>
                  <a:cubicBezTo>
                    <a:pt x="264" y="351"/>
                    <a:pt x="265" y="351"/>
                    <a:pt x="267" y="352"/>
                  </a:cubicBezTo>
                  <a:cubicBezTo>
                    <a:pt x="267" y="352"/>
                    <a:pt x="268" y="352"/>
                    <a:pt x="269" y="352"/>
                  </a:cubicBezTo>
                  <a:cubicBezTo>
                    <a:pt x="270" y="352"/>
                    <a:pt x="270" y="352"/>
                    <a:pt x="271" y="352"/>
                  </a:cubicBezTo>
                  <a:cubicBezTo>
                    <a:pt x="271" y="352"/>
                    <a:pt x="271" y="352"/>
                    <a:pt x="271" y="352"/>
                  </a:cubicBezTo>
                  <a:cubicBezTo>
                    <a:pt x="271" y="350"/>
                    <a:pt x="271" y="350"/>
                    <a:pt x="271" y="350"/>
                  </a:cubicBezTo>
                  <a:cubicBezTo>
                    <a:pt x="271" y="350"/>
                    <a:pt x="271" y="350"/>
                    <a:pt x="271" y="350"/>
                  </a:cubicBezTo>
                  <a:cubicBezTo>
                    <a:pt x="273" y="352"/>
                    <a:pt x="273" y="352"/>
                    <a:pt x="273" y="352"/>
                  </a:cubicBezTo>
                  <a:cubicBezTo>
                    <a:pt x="273" y="351"/>
                    <a:pt x="273" y="351"/>
                    <a:pt x="273" y="351"/>
                  </a:cubicBezTo>
                  <a:cubicBezTo>
                    <a:pt x="274" y="350"/>
                    <a:pt x="275" y="349"/>
                    <a:pt x="276" y="348"/>
                  </a:cubicBezTo>
                  <a:cubicBezTo>
                    <a:pt x="278" y="347"/>
                    <a:pt x="280" y="345"/>
                    <a:pt x="282" y="344"/>
                  </a:cubicBezTo>
                  <a:cubicBezTo>
                    <a:pt x="290" y="337"/>
                    <a:pt x="300" y="334"/>
                    <a:pt x="310" y="333"/>
                  </a:cubicBezTo>
                  <a:cubicBezTo>
                    <a:pt x="310" y="333"/>
                    <a:pt x="310" y="333"/>
                    <a:pt x="310" y="333"/>
                  </a:cubicBezTo>
                  <a:cubicBezTo>
                    <a:pt x="314" y="333"/>
                    <a:pt x="317" y="334"/>
                    <a:pt x="321" y="335"/>
                  </a:cubicBezTo>
                  <a:cubicBezTo>
                    <a:pt x="322" y="335"/>
                    <a:pt x="323" y="336"/>
                    <a:pt x="324" y="336"/>
                  </a:cubicBezTo>
                  <a:cubicBezTo>
                    <a:pt x="326" y="336"/>
                    <a:pt x="327" y="336"/>
                    <a:pt x="328" y="336"/>
                  </a:cubicBezTo>
                  <a:cubicBezTo>
                    <a:pt x="331" y="337"/>
                    <a:pt x="334" y="338"/>
                    <a:pt x="338" y="339"/>
                  </a:cubicBezTo>
                  <a:cubicBezTo>
                    <a:pt x="339" y="340"/>
                    <a:pt x="340" y="341"/>
                    <a:pt x="341" y="342"/>
                  </a:cubicBezTo>
                  <a:cubicBezTo>
                    <a:pt x="343" y="343"/>
                    <a:pt x="344" y="345"/>
                    <a:pt x="348" y="345"/>
                  </a:cubicBezTo>
                  <a:cubicBezTo>
                    <a:pt x="348" y="345"/>
                    <a:pt x="349" y="345"/>
                    <a:pt x="350" y="345"/>
                  </a:cubicBezTo>
                  <a:cubicBezTo>
                    <a:pt x="352" y="345"/>
                    <a:pt x="355" y="344"/>
                    <a:pt x="357" y="342"/>
                  </a:cubicBezTo>
                  <a:cubicBezTo>
                    <a:pt x="357" y="341"/>
                    <a:pt x="358" y="340"/>
                    <a:pt x="359" y="339"/>
                  </a:cubicBezTo>
                  <a:cubicBezTo>
                    <a:pt x="360" y="337"/>
                    <a:pt x="361" y="335"/>
                    <a:pt x="362" y="334"/>
                  </a:cubicBezTo>
                  <a:cubicBezTo>
                    <a:pt x="364" y="332"/>
                    <a:pt x="365" y="332"/>
                    <a:pt x="367" y="331"/>
                  </a:cubicBezTo>
                  <a:cubicBezTo>
                    <a:pt x="368" y="331"/>
                    <a:pt x="369" y="331"/>
                    <a:pt x="370" y="330"/>
                  </a:cubicBezTo>
                  <a:cubicBezTo>
                    <a:pt x="371" y="330"/>
                    <a:pt x="373" y="329"/>
                    <a:pt x="374" y="328"/>
                  </a:cubicBezTo>
                  <a:cubicBezTo>
                    <a:pt x="375" y="327"/>
                    <a:pt x="376" y="326"/>
                    <a:pt x="377" y="325"/>
                  </a:cubicBezTo>
                  <a:cubicBezTo>
                    <a:pt x="379" y="324"/>
                    <a:pt x="381" y="324"/>
                    <a:pt x="383" y="324"/>
                  </a:cubicBezTo>
                  <a:cubicBezTo>
                    <a:pt x="383" y="324"/>
                    <a:pt x="383" y="324"/>
                    <a:pt x="383" y="324"/>
                  </a:cubicBezTo>
                  <a:cubicBezTo>
                    <a:pt x="385" y="324"/>
                    <a:pt x="385" y="324"/>
                    <a:pt x="385" y="324"/>
                  </a:cubicBezTo>
                  <a:cubicBezTo>
                    <a:pt x="386" y="322"/>
                    <a:pt x="386" y="322"/>
                    <a:pt x="386" y="322"/>
                  </a:cubicBezTo>
                  <a:cubicBezTo>
                    <a:pt x="387" y="318"/>
                    <a:pt x="385" y="314"/>
                    <a:pt x="383" y="309"/>
                  </a:cubicBezTo>
                  <a:cubicBezTo>
                    <a:pt x="382" y="305"/>
                    <a:pt x="380" y="301"/>
                    <a:pt x="381" y="298"/>
                  </a:cubicBezTo>
                  <a:cubicBezTo>
                    <a:pt x="382" y="297"/>
                    <a:pt x="383" y="297"/>
                    <a:pt x="383" y="297"/>
                  </a:cubicBezTo>
                  <a:cubicBezTo>
                    <a:pt x="387" y="297"/>
                    <a:pt x="388" y="297"/>
                    <a:pt x="389" y="293"/>
                  </a:cubicBezTo>
                  <a:cubicBezTo>
                    <a:pt x="389" y="292"/>
                    <a:pt x="390" y="291"/>
                    <a:pt x="390" y="289"/>
                  </a:cubicBezTo>
                  <a:cubicBezTo>
                    <a:pt x="391" y="285"/>
                    <a:pt x="392" y="282"/>
                    <a:pt x="395" y="278"/>
                  </a:cubicBezTo>
                  <a:cubicBezTo>
                    <a:pt x="397" y="276"/>
                    <a:pt x="398" y="273"/>
                    <a:pt x="400" y="271"/>
                  </a:cubicBezTo>
                  <a:cubicBezTo>
                    <a:pt x="402" y="268"/>
                    <a:pt x="404" y="265"/>
                    <a:pt x="406" y="262"/>
                  </a:cubicBezTo>
                  <a:cubicBezTo>
                    <a:pt x="411" y="256"/>
                    <a:pt x="416" y="249"/>
                    <a:pt x="421" y="241"/>
                  </a:cubicBezTo>
                  <a:cubicBezTo>
                    <a:pt x="423" y="239"/>
                    <a:pt x="425" y="236"/>
                    <a:pt x="427" y="233"/>
                  </a:cubicBezTo>
                  <a:cubicBezTo>
                    <a:pt x="428" y="230"/>
                    <a:pt x="431" y="228"/>
                    <a:pt x="434" y="225"/>
                  </a:cubicBezTo>
                  <a:cubicBezTo>
                    <a:pt x="436" y="224"/>
                    <a:pt x="438" y="222"/>
                    <a:pt x="440" y="220"/>
                  </a:cubicBezTo>
                  <a:cubicBezTo>
                    <a:pt x="440" y="220"/>
                    <a:pt x="440" y="220"/>
                    <a:pt x="440" y="220"/>
                  </a:cubicBezTo>
                  <a:cubicBezTo>
                    <a:pt x="449" y="120"/>
                    <a:pt x="449" y="120"/>
                    <a:pt x="449" y="120"/>
                  </a:cubicBezTo>
                  <a:cubicBezTo>
                    <a:pt x="454" y="105"/>
                    <a:pt x="454" y="105"/>
                    <a:pt x="454" y="105"/>
                  </a:cubicBezTo>
                  <a:lnTo>
                    <a:pt x="443" y="90"/>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4" name="Freeform 58"/>
            <p:cNvSpPr>
              <a:spLocks/>
            </p:cNvSpPr>
            <p:nvPr/>
          </p:nvSpPr>
          <p:spPr bwMode="auto">
            <a:xfrm>
              <a:off x="2481019" y="2379912"/>
              <a:ext cx="345967" cy="388338"/>
            </a:xfrm>
            <a:custGeom>
              <a:avLst/>
              <a:gdLst>
                <a:gd name="T0" fmla="*/ 163 w 171"/>
                <a:gd name="T1" fmla="*/ 92 h 208"/>
                <a:gd name="T2" fmla="*/ 160 w 171"/>
                <a:gd name="T3" fmla="*/ 86 h 208"/>
                <a:gd name="T4" fmla="*/ 153 w 171"/>
                <a:gd name="T5" fmla="*/ 85 h 208"/>
                <a:gd name="T6" fmla="*/ 153 w 171"/>
                <a:gd name="T7" fmla="*/ 78 h 208"/>
                <a:gd name="T8" fmla="*/ 163 w 171"/>
                <a:gd name="T9" fmla="*/ 56 h 208"/>
                <a:gd name="T10" fmla="*/ 167 w 171"/>
                <a:gd name="T11" fmla="*/ 52 h 208"/>
                <a:gd name="T12" fmla="*/ 169 w 171"/>
                <a:gd name="T13" fmla="*/ 49 h 208"/>
                <a:gd name="T14" fmla="*/ 169 w 171"/>
                <a:gd name="T15" fmla="*/ 45 h 208"/>
                <a:gd name="T16" fmla="*/ 161 w 171"/>
                <a:gd name="T17" fmla="*/ 32 h 208"/>
                <a:gd name="T18" fmla="*/ 132 w 171"/>
                <a:gd name="T19" fmla="*/ 36 h 208"/>
                <a:gd name="T20" fmla="*/ 133 w 171"/>
                <a:gd name="T21" fmla="*/ 30 h 208"/>
                <a:gd name="T22" fmla="*/ 131 w 171"/>
                <a:gd name="T23" fmla="*/ 22 h 208"/>
                <a:gd name="T24" fmla="*/ 135 w 171"/>
                <a:gd name="T25" fmla="*/ 5 h 208"/>
                <a:gd name="T26" fmla="*/ 132 w 171"/>
                <a:gd name="T27" fmla="*/ 1 h 208"/>
                <a:gd name="T28" fmla="*/ 95 w 171"/>
                <a:gd name="T29" fmla="*/ 0 h 208"/>
                <a:gd name="T30" fmla="*/ 79 w 171"/>
                <a:gd name="T31" fmla="*/ 44 h 208"/>
                <a:gd name="T32" fmla="*/ 37 w 171"/>
                <a:gd name="T33" fmla="*/ 44 h 208"/>
                <a:gd name="T34" fmla="*/ 31 w 171"/>
                <a:gd name="T35" fmla="*/ 41 h 208"/>
                <a:gd name="T36" fmla="*/ 24 w 171"/>
                <a:gd name="T37" fmla="*/ 43 h 208"/>
                <a:gd name="T38" fmla="*/ 24 w 171"/>
                <a:gd name="T39" fmla="*/ 48 h 208"/>
                <a:gd name="T40" fmla="*/ 19 w 171"/>
                <a:gd name="T41" fmla="*/ 52 h 208"/>
                <a:gd name="T42" fmla="*/ 18 w 171"/>
                <a:gd name="T43" fmla="*/ 63 h 208"/>
                <a:gd name="T44" fmla="*/ 17 w 171"/>
                <a:gd name="T45" fmla="*/ 78 h 208"/>
                <a:gd name="T46" fmla="*/ 13 w 171"/>
                <a:gd name="T47" fmla="*/ 93 h 208"/>
                <a:gd name="T48" fmla="*/ 10 w 171"/>
                <a:gd name="T49" fmla="*/ 97 h 208"/>
                <a:gd name="T50" fmla="*/ 7 w 171"/>
                <a:gd name="T51" fmla="*/ 97 h 208"/>
                <a:gd name="T52" fmla="*/ 1 w 171"/>
                <a:gd name="T53" fmla="*/ 93 h 208"/>
                <a:gd name="T54" fmla="*/ 7 w 171"/>
                <a:gd name="T55" fmla="*/ 112 h 208"/>
                <a:gd name="T56" fmla="*/ 15 w 171"/>
                <a:gd name="T57" fmla="*/ 123 h 208"/>
                <a:gd name="T58" fmla="*/ 17 w 171"/>
                <a:gd name="T59" fmla="*/ 127 h 208"/>
                <a:gd name="T60" fmla="*/ 15 w 171"/>
                <a:gd name="T61" fmla="*/ 130 h 208"/>
                <a:gd name="T62" fmla="*/ 22 w 171"/>
                <a:gd name="T63" fmla="*/ 138 h 208"/>
                <a:gd name="T64" fmla="*/ 23 w 171"/>
                <a:gd name="T65" fmla="*/ 145 h 208"/>
                <a:gd name="T66" fmla="*/ 26 w 171"/>
                <a:gd name="T67" fmla="*/ 150 h 208"/>
                <a:gd name="T68" fmla="*/ 35 w 171"/>
                <a:gd name="T69" fmla="*/ 159 h 208"/>
                <a:gd name="T70" fmla="*/ 38 w 171"/>
                <a:gd name="T71" fmla="*/ 166 h 208"/>
                <a:gd name="T72" fmla="*/ 47 w 171"/>
                <a:gd name="T73" fmla="*/ 174 h 208"/>
                <a:gd name="T74" fmla="*/ 58 w 171"/>
                <a:gd name="T75" fmla="*/ 189 h 208"/>
                <a:gd name="T76" fmla="*/ 66 w 171"/>
                <a:gd name="T77" fmla="*/ 199 h 208"/>
                <a:gd name="T78" fmla="*/ 73 w 171"/>
                <a:gd name="T79" fmla="*/ 208 h 208"/>
                <a:gd name="T80" fmla="*/ 82 w 171"/>
                <a:gd name="T81" fmla="*/ 195 h 208"/>
                <a:gd name="T82" fmla="*/ 89 w 171"/>
                <a:gd name="T83" fmla="*/ 194 h 208"/>
                <a:gd name="T84" fmla="*/ 94 w 171"/>
                <a:gd name="T85" fmla="*/ 188 h 208"/>
                <a:gd name="T86" fmla="*/ 92 w 171"/>
                <a:gd name="T87" fmla="*/ 182 h 208"/>
                <a:gd name="T88" fmla="*/ 91 w 171"/>
                <a:gd name="T89" fmla="*/ 176 h 208"/>
                <a:gd name="T90" fmla="*/ 86 w 171"/>
                <a:gd name="T91" fmla="*/ 166 h 208"/>
                <a:gd name="T92" fmla="*/ 87 w 171"/>
                <a:gd name="T93" fmla="*/ 160 h 208"/>
                <a:gd name="T94" fmla="*/ 87 w 171"/>
                <a:gd name="T95" fmla="*/ 154 h 208"/>
                <a:gd name="T96" fmla="*/ 91 w 171"/>
                <a:gd name="T97" fmla="*/ 155 h 208"/>
                <a:gd name="T98" fmla="*/ 96 w 171"/>
                <a:gd name="T99" fmla="*/ 154 h 208"/>
                <a:gd name="T100" fmla="*/ 102 w 171"/>
                <a:gd name="T101" fmla="*/ 156 h 208"/>
                <a:gd name="T102" fmla="*/ 106 w 171"/>
                <a:gd name="T103" fmla="*/ 154 h 208"/>
                <a:gd name="T104" fmla="*/ 112 w 171"/>
                <a:gd name="T105" fmla="*/ 153 h 208"/>
                <a:gd name="T106" fmla="*/ 111 w 171"/>
                <a:gd name="T107" fmla="*/ 143 h 208"/>
                <a:gd name="T108" fmla="*/ 120 w 171"/>
                <a:gd name="T109" fmla="*/ 138 h 208"/>
                <a:gd name="T110" fmla="*/ 128 w 171"/>
                <a:gd name="T111" fmla="*/ 152 h 208"/>
                <a:gd name="T112" fmla="*/ 134 w 171"/>
                <a:gd name="T113" fmla="*/ 155 h 208"/>
                <a:gd name="T114" fmla="*/ 144 w 171"/>
                <a:gd name="T115" fmla="*/ 152 h 208"/>
                <a:gd name="T116" fmla="*/ 150 w 171"/>
                <a:gd name="T117" fmla="*/ 148 h 208"/>
                <a:gd name="T118" fmla="*/ 160 w 171"/>
                <a:gd name="T119" fmla="*/ 156 h 208"/>
                <a:gd name="T120" fmla="*/ 166 w 171"/>
                <a:gd name="T121" fmla="*/ 141 h 208"/>
                <a:gd name="T122" fmla="*/ 168 w 171"/>
                <a:gd name="T123" fmla="*/ 123 h 208"/>
                <a:gd name="T124" fmla="*/ 171 w 171"/>
                <a:gd name="T125" fmla="*/ 10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208">
                  <a:moveTo>
                    <a:pt x="171" y="100"/>
                  </a:moveTo>
                  <a:cubicBezTo>
                    <a:pt x="171" y="98"/>
                    <a:pt x="171" y="96"/>
                    <a:pt x="170" y="94"/>
                  </a:cubicBezTo>
                  <a:cubicBezTo>
                    <a:pt x="168" y="93"/>
                    <a:pt x="166" y="92"/>
                    <a:pt x="163" y="92"/>
                  </a:cubicBezTo>
                  <a:cubicBezTo>
                    <a:pt x="163" y="92"/>
                    <a:pt x="162" y="92"/>
                    <a:pt x="162" y="92"/>
                  </a:cubicBezTo>
                  <a:cubicBezTo>
                    <a:pt x="162" y="92"/>
                    <a:pt x="162" y="91"/>
                    <a:pt x="162" y="90"/>
                  </a:cubicBezTo>
                  <a:cubicBezTo>
                    <a:pt x="161" y="88"/>
                    <a:pt x="160" y="86"/>
                    <a:pt x="160" y="86"/>
                  </a:cubicBezTo>
                  <a:cubicBezTo>
                    <a:pt x="159" y="85"/>
                    <a:pt x="157" y="85"/>
                    <a:pt x="156" y="85"/>
                  </a:cubicBezTo>
                  <a:cubicBezTo>
                    <a:pt x="156" y="85"/>
                    <a:pt x="155" y="85"/>
                    <a:pt x="154" y="85"/>
                  </a:cubicBezTo>
                  <a:cubicBezTo>
                    <a:pt x="154" y="85"/>
                    <a:pt x="153" y="85"/>
                    <a:pt x="153" y="85"/>
                  </a:cubicBezTo>
                  <a:cubicBezTo>
                    <a:pt x="153" y="85"/>
                    <a:pt x="153" y="85"/>
                    <a:pt x="153" y="85"/>
                  </a:cubicBezTo>
                  <a:cubicBezTo>
                    <a:pt x="153" y="85"/>
                    <a:pt x="152" y="85"/>
                    <a:pt x="152" y="85"/>
                  </a:cubicBezTo>
                  <a:cubicBezTo>
                    <a:pt x="152" y="82"/>
                    <a:pt x="152" y="81"/>
                    <a:pt x="153" y="78"/>
                  </a:cubicBezTo>
                  <a:cubicBezTo>
                    <a:pt x="154" y="76"/>
                    <a:pt x="154" y="74"/>
                    <a:pt x="154" y="71"/>
                  </a:cubicBezTo>
                  <a:cubicBezTo>
                    <a:pt x="155" y="67"/>
                    <a:pt x="155" y="63"/>
                    <a:pt x="160" y="60"/>
                  </a:cubicBezTo>
                  <a:cubicBezTo>
                    <a:pt x="161" y="59"/>
                    <a:pt x="162" y="58"/>
                    <a:pt x="163" y="56"/>
                  </a:cubicBezTo>
                  <a:cubicBezTo>
                    <a:pt x="163" y="56"/>
                    <a:pt x="163" y="55"/>
                    <a:pt x="164" y="55"/>
                  </a:cubicBezTo>
                  <a:cubicBezTo>
                    <a:pt x="164" y="54"/>
                    <a:pt x="165" y="54"/>
                    <a:pt x="165" y="54"/>
                  </a:cubicBezTo>
                  <a:cubicBezTo>
                    <a:pt x="166" y="53"/>
                    <a:pt x="166" y="53"/>
                    <a:pt x="167" y="52"/>
                  </a:cubicBezTo>
                  <a:cubicBezTo>
                    <a:pt x="167" y="52"/>
                    <a:pt x="167" y="52"/>
                    <a:pt x="167" y="51"/>
                  </a:cubicBezTo>
                  <a:cubicBezTo>
                    <a:pt x="167" y="50"/>
                    <a:pt x="168" y="50"/>
                    <a:pt x="168" y="50"/>
                  </a:cubicBezTo>
                  <a:cubicBezTo>
                    <a:pt x="169" y="49"/>
                    <a:pt x="169" y="49"/>
                    <a:pt x="169" y="49"/>
                  </a:cubicBezTo>
                  <a:cubicBezTo>
                    <a:pt x="169" y="48"/>
                    <a:pt x="169" y="48"/>
                    <a:pt x="169" y="48"/>
                  </a:cubicBezTo>
                  <a:cubicBezTo>
                    <a:pt x="169" y="48"/>
                    <a:pt x="169" y="47"/>
                    <a:pt x="169" y="46"/>
                  </a:cubicBezTo>
                  <a:cubicBezTo>
                    <a:pt x="169" y="45"/>
                    <a:pt x="169" y="45"/>
                    <a:pt x="169" y="45"/>
                  </a:cubicBezTo>
                  <a:cubicBezTo>
                    <a:pt x="168" y="45"/>
                    <a:pt x="168" y="45"/>
                    <a:pt x="168" y="45"/>
                  </a:cubicBezTo>
                  <a:cubicBezTo>
                    <a:pt x="167" y="43"/>
                    <a:pt x="166" y="41"/>
                    <a:pt x="165" y="38"/>
                  </a:cubicBezTo>
                  <a:cubicBezTo>
                    <a:pt x="164" y="36"/>
                    <a:pt x="163" y="33"/>
                    <a:pt x="161" y="32"/>
                  </a:cubicBezTo>
                  <a:cubicBezTo>
                    <a:pt x="159" y="30"/>
                    <a:pt x="157" y="29"/>
                    <a:pt x="153" y="29"/>
                  </a:cubicBezTo>
                  <a:cubicBezTo>
                    <a:pt x="151" y="29"/>
                    <a:pt x="148" y="30"/>
                    <a:pt x="146" y="31"/>
                  </a:cubicBezTo>
                  <a:cubicBezTo>
                    <a:pt x="144" y="32"/>
                    <a:pt x="136" y="36"/>
                    <a:pt x="132" y="36"/>
                  </a:cubicBezTo>
                  <a:cubicBezTo>
                    <a:pt x="131" y="36"/>
                    <a:pt x="130" y="36"/>
                    <a:pt x="130" y="35"/>
                  </a:cubicBezTo>
                  <a:cubicBezTo>
                    <a:pt x="130" y="35"/>
                    <a:pt x="129" y="34"/>
                    <a:pt x="131" y="33"/>
                  </a:cubicBezTo>
                  <a:cubicBezTo>
                    <a:pt x="132" y="32"/>
                    <a:pt x="133" y="31"/>
                    <a:pt x="133" y="30"/>
                  </a:cubicBezTo>
                  <a:cubicBezTo>
                    <a:pt x="133" y="29"/>
                    <a:pt x="133" y="29"/>
                    <a:pt x="132" y="28"/>
                  </a:cubicBezTo>
                  <a:cubicBezTo>
                    <a:pt x="132" y="27"/>
                    <a:pt x="131" y="27"/>
                    <a:pt x="131" y="26"/>
                  </a:cubicBezTo>
                  <a:cubicBezTo>
                    <a:pt x="131" y="25"/>
                    <a:pt x="131" y="24"/>
                    <a:pt x="131" y="22"/>
                  </a:cubicBezTo>
                  <a:cubicBezTo>
                    <a:pt x="130" y="22"/>
                    <a:pt x="130" y="22"/>
                    <a:pt x="130" y="22"/>
                  </a:cubicBezTo>
                  <a:cubicBezTo>
                    <a:pt x="130" y="18"/>
                    <a:pt x="130" y="14"/>
                    <a:pt x="132" y="11"/>
                  </a:cubicBezTo>
                  <a:cubicBezTo>
                    <a:pt x="132" y="9"/>
                    <a:pt x="133" y="7"/>
                    <a:pt x="135" y="5"/>
                  </a:cubicBezTo>
                  <a:cubicBezTo>
                    <a:pt x="136" y="3"/>
                    <a:pt x="136" y="3"/>
                    <a:pt x="136" y="3"/>
                  </a:cubicBezTo>
                  <a:cubicBezTo>
                    <a:pt x="134" y="2"/>
                    <a:pt x="134" y="2"/>
                    <a:pt x="134" y="2"/>
                  </a:cubicBezTo>
                  <a:cubicBezTo>
                    <a:pt x="134" y="2"/>
                    <a:pt x="133" y="2"/>
                    <a:pt x="132" y="1"/>
                  </a:cubicBezTo>
                  <a:cubicBezTo>
                    <a:pt x="131" y="1"/>
                    <a:pt x="130" y="1"/>
                    <a:pt x="128" y="1"/>
                  </a:cubicBezTo>
                  <a:cubicBezTo>
                    <a:pt x="127" y="1"/>
                    <a:pt x="127" y="1"/>
                    <a:pt x="127" y="1"/>
                  </a:cubicBezTo>
                  <a:cubicBezTo>
                    <a:pt x="116" y="1"/>
                    <a:pt x="106" y="1"/>
                    <a:pt x="95" y="0"/>
                  </a:cubicBezTo>
                  <a:cubicBezTo>
                    <a:pt x="79" y="0"/>
                    <a:pt x="79" y="0"/>
                    <a:pt x="79" y="0"/>
                  </a:cubicBezTo>
                  <a:cubicBezTo>
                    <a:pt x="79" y="4"/>
                    <a:pt x="79" y="4"/>
                    <a:pt x="79" y="4"/>
                  </a:cubicBezTo>
                  <a:cubicBezTo>
                    <a:pt x="79" y="44"/>
                    <a:pt x="79" y="44"/>
                    <a:pt x="79" y="44"/>
                  </a:cubicBezTo>
                  <a:cubicBezTo>
                    <a:pt x="39" y="43"/>
                    <a:pt x="39" y="43"/>
                    <a:pt x="39" y="43"/>
                  </a:cubicBezTo>
                  <a:cubicBezTo>
                    <a:pt x="39" y="44"/>
                    <a:pt x="39" y="44"/>
                    <a:pt x="39" y="44"/>
                  </a:cubicBezTo>
                  <a:cubicBezTo>
                    <a:pt x="38" y="44"/>
                    <a:pt x="38" y="44"/>
                    <a:pt x="37" y="44"/>
                  </a:cubicBezTo>
                  <a:cubicBezTo>
                    <a:pt x="36" y="44"/>
                    <a:pt x="35" y="43"/>
                    <a:pt x="34" y="42"/>
                  </a:cubicBezTo>
                  <a:cubicBezTo>
                    <a:pt x="33" y="42"/>
                    <a:pt x="32" y="41"/>
                    <a:pt x="32" y="41"/>
                  </a:cubicBezTo>
                  <a:cubicBezTo>
                    <a:pt x="31" y="41"/>
                    <a:pt x="31" y="41"/>
                    <a:pt x="31" y="41"/>
                  </a:cubicBezTo>
                  <a:cubicBezTo>
                    <a:pt x="31" y="41"/>
                    <a:pt x="31" y="41"/>
                    <a:pt x="31" y="41"/>
                  </a:cubicBezTo>
                  <a:cubicBezTo>
                    <a:pt x="29" y="41"/>
                    <a:pt x="27" y="42"/>
                    <a:pt x="25" y="43"/>
                  </a:cubicBezTo>
                  <a:cubicBezTo>
                    <a:pt x="24" y="43"/>
                    <a:pt x="24" y="43"/>
                    <a:pt x="24" y="43"/>
                  </a:cubicBezTo>
                  <a:cubicBezTo>
                    <a:pt x="24" y="44"/>
                    <a:pt x="24" y="44"/>
                    <a:pt x="24" y="44"/>
                  </a:cubicBezTo>
                  <a:cubicBezTo>
                    <a:pt x="24" y="45"/>
                    <a:pt x="24" y="46"/>
                    <a:pt x="24" y="47"/>
                  </a:cubicBezTo>
                  <a:cubicBezTo>
                    <a:pt x="24" y="47"/>
                    <a:pt x="24" y="48"/>
                    <a:pt x="24" y="48"/>
                  </a:cubicBezTo>
                  <a:cubicBezTo>
                    <a:pt x="25" y="49"/>
                    <a:pt x="25" y="51"/>
                    <a:pt x="25" y="51"/>
                  </a:cubicBezTo>
                  <a:cubicBezTo>
                    <a:pt x="25" y="51"/>
                    <a:pt x="22" y="52"/>
                    <a:pt x="20" y="52"/>
                  </a:cubicBezTo>
                  <a:cubicBezTo>
                    <a:pt x="20" y="52"/>
                    <a:pt x="19" y="52"/>
                    <a:pt x="19" y="52"/>
                  </a:cubicBezTo>
                  <a:cubicBezTo>
                    <a:pt x="19" y="53"/>
                    <a:pt x="19" y="53"/>
                    <a:pt x="19" y="53"/>
                  </a:cubicBezTo>
                  <a:cubicBezTo>
                    <a:pt x="17" y="56"/>
                    <a:pt x="16" y="58"/>
                    <a:pt x="17" y="60"/>
                  </a:cubicBezTo>
                  <a:cubicBezTo>
                    <a:pt x="17" y="61"/>
                    <a:pt x="18" y="62"/>
                    <a:pt x="18" y="63"/>
                  </a:cubicBezTo>
                  <a:cubicBezTo>
                    <a:pt x="19" y="64"/>
                    <a:pt x="19" y="64"/>
                    <a:pt x="18" y="65"/>
                  </a:cubicBezTo>
                  <a:cubicBezTo>
                    <a:pt x="17" y="69"/>
                    <a:pt x="17" y="73"/>
                    <a:pt x="17" y="77"/>
                  </a:cubicBezTo>
                  <a:cubicBezTo>
                    <a:pt x="17" y="78"/>
                    <a:pt x="17" y="78"/>
                    <a:pt x="17" y="78"/>
                  </a:cubicBezTo>
                  <a:cubicBezTo>
                    <a:pt x="17" y="82"/>
                    <a:pt x="17" y="86"/>
                    <a:pt x="16" y="89"/>
                  </a:cubicBezTo>
                  <a:cubicBezTo>
                    <a:pt x="15" y="89"/>
                    <a:pt x="15" y="90"/>
                    <a:pt x="14" y="91"/>
                  </a:cubicBezTo>
                  <a:cubicBezTo>
                    <a:pt x="14" y="91"/>
                    <a:pt x="13" y="92"/>
                    <a:pt x="13" y="93"/>
                  </a:cubicBezTo>
                  <a:cubicBezTo>
                    <a:pt x="12" y="93"/>
                    <a:pt x="12" y="94"/>
                    <a:pt x="12" y="94"/>
                  </a:cubicBezTo>
                  <a:cubicBezTo>
                    <a:pt x="11" y="94"/>
                    <a:pt x="11" y="95"/>
                    <a:pt x="11" y="95"/>
                  </a:cubicBezTo>
                  <a:cubicBezTo>
                    <a:pt x="10" y="96"/>
                    <a:pt x="10" y="96"/>
                    <a:pt x="10" y="97"/>
                  </a:cubicBezTo>
                  <a:cubicBezTo>
                    <a:pt x="10" y="97"/>
                    <a:pt x="10" y="98"/>
                    <a:pt x="10" y="98"/>
                  </a:cubicBezTo>
                  <a:cubicBezTo>
                    <a:pt x="9" y="98"/>
                    <a:pt x="8" y="97"/>
                    <a:pt x="8" y="97"/>
                  </a:cubicBezTo>
                  <a:cubicBezTo>
                    <a:pt x="7" y="97"/>
                    <a:pt x="7" y="97"/>
                    <a:pt x="7" y="97"/>
                  </a:cubicBezTo>
                  <a:cubicBezTo>
                    <a:pt x="6" y="97"/>
                    <a:pt x="6" y="96"/>
                    <a:pt x="6" y="96"/>
                  </a:cubicBezTo>
                  <a:cubicBezTo>
                    <a:pt x="5" y="95"/>
                    <a:pt x="4" y="94"/>
                    <a:pt x="3" y="94"/>
                  </a:cubicBezTo>
                  <a:cubicBezTo>
                    <a:pt x="1" y="93"/>
                    <a:pt x="1" y="93"/>
                    <a:pt x="1" y="93"/>
                  </a:cubicBezTo>
                  <a:cubicBezTo>
                    <a:pt x="0" y="95"/>
                    <a:pt x="0" y="95"/>
                    <a:pt x="0" y="95"/>
                  </a:cubicBezTo>
                  <a:cubicBezTo>
                    <a:pt x="0" y="99"/>
                    <a:pt x="2" y="104"/>
                    <a:pt x="5" y="108"/>
                  </a:cubicBezTo>
                  <a:cubicBezTo>
                    <a:pt x="6" y="109"/>
                    <a:pt x="6" y="110"/>
                    <a:pt x="7" y="112"/>
                  </a:cubicBezTo>
                  <a:cubicBezTo>
                    <a:pt x="7" y="113"/>
                    <a:pt x="8" y="115"/>
                    <a:pt x="9" y="117"/>
                  </a:cubicBezTo>
                  <a:cubicBezTo>
                    <a:pt x="10" y="117"/>
                    <a:pt x="10" y="117"/>
                    <a:pt x="10" y="117"/>
                  </a:cubicBezTo>
                  <a:cubicBezTo>
                    <a:pt x="11" y="119"/>
                    <a:pt x="13" y="122"/>
                    <a:pt x="15" y="123"/>
                  </a:cubicBezTo>
                  <a:cubicBezTo>
                    <a:pt x="16" y="123"/>
                    <a:pt x="16" y="123"/>
                    <a:pt x="16" y="123"/>
                  </a:cubicBezTo>
                  <a:cubicBezTo>
                    <a:pt x="17" y="123"/>
                    <a:pt x="17" y="123"/>
                    <a:pt x="18" y="123"/>
                  </a:cubicBezTo>
                  <a:cubicBezTo>
                    <a:pt x="17" y="124"/>
                    <a:pt x="16" y="125"/>
                    <a:pt x="17" y="127"/>
                  </a:cubicBezTo>
                  <a:cubicBezTo>
                    <a:pt x="17" y="128"/>
                    <a:pt x="17" y="128"/>
                    <a:pt x="17" y="128"/>
                  </a:cubicBezTo>
                  <a:cubicBezTo>
                    <a:pt x="15" y="128"/>
                    <a:pt x="15" y="128"/>
                    <a:pt x="15" y="128"/>
                  </a:cubicBezTo>
                  <a:cubicBezTo>
                    <a:pt x="15" y="130"/>
                    <a:pt x="15" y="130"/>
                    <a:pt x="15" y="130"/>
                  </a:cubicBezTo>
                  <a:cubicBezTo>
                    <a:pt x="15" y="132"/>
                    <a:pt x="15" y="135"/>
                    <a:pt x="17" y="137"/>
                  </a:cubicBezTo>
                  <a:cubicBezTo>
                    <a:pt x="18" y="138"/>
                    <a:pt x="19" y="138"/>
                    <a:pt x="21" y="138"/>
                  </a:cubicBezTo>
                  <a:cubicBezTo>
                    <a:pt x="21" y="138"/>
                    <a:pt x="22" y="138"/>
                    <a:pt x="22" y="138"/>
                  </a:cubicBezTo>
                  <a:cubicBezTo>
                    <a:pt x="23" y="139"/>
                    <a:pt x="24" y="140"/>
                    <a:pt x="24" y="141"/>
                  </a:cubicBezTo>
                  <a:cubicBezTo>
                    <a:pt x="24" y="141"/>
                    <a:pt x="24" y="142"/>
                    <a:pt x="24" y="142"/>
                  </a:cubicBezTo>
                  <a:cubicBezTo>
                    <a:pt x="23" y="143"/>
                    <a:pt x="23" y="143"/>
                    <a:pt x="23" y="145"/>
                  </a:cubicBezTo>
                  <a:cubicBezTo>
                    <a:pt x="23" y="146"/>
                    <a:pt x="24" y="147"/>
                    <a:pt x="25" y="148"/>
                  </a:cubicBezTo>
                  <a:cubicBezTo>
                    <a:pt x="25" y="148"/>
                    <a:pt x="25" y="149"/>
                    <a:pt x="25" y="149"/>
                  </a:cubicBezTo>
                  <a:cubicBezTo>
                    <a:pt x="26" y="149"/>
                    <a:pt x="26" y="150"/>
                    <a:pt x="26" y="150"/>
                  </a:cubicBezTo>
                  <a:cubicBezTo>
                    <a:pt x="26" y="151"/>
                    <a:pt x="26" y="152"/>
                    <a:pt x="27" y="154"/>
                  </a:cubicBezTo>
                  <a:cubicBezTo>
                    <a:pt x="29" y="155"/>
                    <a:pt x="31" y="156"/>
                    <a:pt x="33" y="158"/>
                  </a:cubicBezTo>
                  <a:cubicBezTo>
                    <a:pt x="34" y="158"/>
                    <a:pt x="34" y="158"/>
                    <a:pt x="35" y="159"/>
                  </a:cubicBezTo>
                  <a:cubicBezTo>
                    <a:pt x="36" y="159"/>
                    <a:pt x="36" y="159"/>
                    <a:pt x="37" y="160"/>
                  </a:cubicBezTo>
                  <a:cubicBezTo>
                    <a:pt x="36" y="160"/>
                    <a:pt x="35" y="161"/>
                    <a:pt x="35" y="162"/>
                  </a:cubicBezTo>
                  <a:cubicBezTo>
                    <a:pt x="35" y="164"/>
                    <a:pt x="37" y="165"/>
                    <a:pt x="38" y="166"/>
                  </a:cubicBezTo>
                  <a:cubicBezTo>
                    <a:pt x="39" y="167"/>
                    <a:pt x="39" y="167"/>
                    <a:pt x="39" y="167"/>
                  </a:cubicBezTo>
                  <a:cubicBezTo>
                    <a:pt x="41" y="168"/>
                    <a:pt x="42" y="169"/>
                    <a:pt x="43" y="170"/>
                  </a:cubicBezTo>
                  <a:cubicBezTo>
                    <a:pt x="44" y="172"/>
                    <a:pt x="46" y="173"/>
                    <a:pt x="47" y="174"/>
                  </a:cubicBezTo>
                  <a:cubicBezTo>
                    <a:pt x="49" y="177"/>
                    <a:pt x="51" y="180"/>
                    <a:pt x="53" y="183"/>
                  </a:cubicBezTo>
                  <a:cubicBezTo>
                    <a:pt x="54" y="184"/>
                    <a:pt x="55" y="185"/>
                    <a:pt x="56" y="186"/>
                  </a:cubicBezTo>
                  <a:cubicBezTo>
                    <a:pt x="57" y="187"/>
                    <a:pt x="57" y="188"/>
                    <a:pt x="58" y="189"/>
                  </a:cubicBezTo>
                  <a:cubicBezTo>
                    <a:pt x="59" y="191"/>
                    <a:pt x="60" y="192"/>
                    <a:pt x="61" y="193"/>
                  </a:cubicBezTo>
                  <a:cubicBezTo>
                    <a:pt x="63" y="195"/>
                    <a:pt x="64" y="196"/>
                    <a:pt x="65" y="198"/>
                  </a:cubicBezTo>
                  <a:cubicBezTo>
                    <a:pt x="65" y="198"/>
                    <a:pt x="66" y="199"/>
                    <a:pt x="66" y="199"/>
                  </a:cubicBezTo>
                  <a:cubicBezTo>
                    <a:pt x="67" y="200"/>
                    <a:pt x="68" y="202"/>
                    <a:pt x="69" y="203"/>
                  </a:cubicBezTo>
                  <a:cubicBezTo>
                    <a:pt x="70" y="203"/>
                    <a:pt x="70" y="204"/>
                    <a:pt x="70" y="204"/>
                  </a:cubicBezTo>
                  <a:cubicBezTo>
                    <a:pt x="73" y="208"/>
                    <a:pt x="73" y="208"/>
                    <a:pt x="73" y="208"/>
                  </a:cubicBezTo>
                  <a:cubicBezTo>
                    <a:pt x="74" y="204"/>
                    <a:pt x="74" y="204"/>
                    <a:pt x="74" y="204"/>
                  </a:cubicBezTo>
                  <a:cubicBezTo>
                    <a:pt x="74" y="202"/>
                    <a:pt x="75" y="201"/>
                    <a:pt x="75" y="200"/>
                  </a:cubicBezTo>
                  <a:cubicBezTo>
                    <a:pt x="77" y="196"/>
                    <a:pt x="79" y="196"/>
                    <a:pt x="82" y="195"/>
                  </a:cubicBezTo>
                  <a:cubicBezTo>
                    <a:pt x="83" y="195"/>
                    <a:pt x="83" y="195"/>
                    <a:pt x="83" y="195"/>
                  </a:cubicBezTo>
                  <a:cubicBezTo>
                    <a:pt x="84" y="195"/>
                    <a:pt x="84" y="195"/>
                    <a:pt x="85" y="195"/>
                  </a:cubicBezTo>
                  <a:cubicBezTo>
                    <a:pt x="87" y="195"/>
                    <a:pt x="88" y="194"/>
                    <a:pt x="89" y="194"/>
                  </a:cubicBezTo>
                  <a:cubicBezTo>
                    <a:pt x="90" y="193"/>
                    <a:pt x="91" y="193"/>
                    <a:pt x="91" y="192"/>
                  </a:cubicBezTo>
                  <a:cubicBezTo>
                    <a:pt x="91" y="191"/>
                    <a:pt x="92" y="191"/>
                    <a:pt x="92" y="190"/>
                  </a:cubicBezTo>
                  <a:cubicBezTo>
                    <a:pt x="93" y="190"/>
                    <a:pt x="93" y="189"/>
                    <a:pt x="94" y="188"/>
                  </a:cubicBezTo>
                  <a:cubicBezTo>
                    <a:pt x="95" y="187"/>
                    <a:pt x="96" y="186"/>
                    <a:pt x="96" y="185"/>
                  </a:cubicBezTo>
                  <a:cubicBezTo>
                    <a:pt x="96" y="184"/>
                    <a:pt x="95" y="183"/>
                    <a:pt x="94" y="183"/>
                  </a:cubicBezTo>
                  <a:cubicBezTo>
                    <a:pt x="94" y="182"/>
                    <a:pt x="93" y="182"/>
                    <a:pt x="92" y="182"/>
                  </a:cubicBezTo>
                  <a:cubicBezTo>
                    <a:pt x="91" y="181"/>
                    <a:pt x="90" y="181"/>
                    <a:pt x="90" y="180"/>
                  </a:cubicBezTo>
                  <a:cubicBezTo>
                    <a:pt x="89" y="179"/>
                    <a:pt x="90" y="178"/>
                    <a:pt x="90" y="177"/>
                  </a:cubicBezTo>
                  <a:cubicBezTo>
                    <a:pt x="90" y="177"/>
                    <a:pt x="91" y="176"/>
                    <a:pt x="91" y="176"/>
                  </a:cubicBezTo>
                  <a:cubicBezTo>
                    <a:pt x="92" y="172"/>
                    <a:pt x="90" y="172"/>
                    <a:pt x="88" y="171"/>
                  </a:cubicBezTo>
                  <a:cubicBezTo>
                    <a:pt x="87" y="170"/>
                    <a:pt x="86" y="170"/>
                    <a:pt x="85" y="169"/>
                  </a:cubicBezTo>
                  <a:cubicBezTo>
                    <a:pt x="85" y="168"/>
                    <a:pt x="85" y="167"/>
                    <a:pt x="86" y="166"/>
                  </a:cubicBezTo>
                  <a:cubicBezTo>
                    <a:pt x="86" y="166"/>
                    <a:pt x="87" y="165"/>
                    <a:pt x="87" y="165"/>
                  </a:cubicBezTo>
                  <a:cubicBezTo>
                    <a:pt x="88" y="163"/>
                    <a:pt x="87" y="162"/>
                    <a:pt x="87" y="160"/>
                  </a:cubicBezTo>
                  <a:cubicBezTo>
                    <a:pt x="87" y="160"/>
                    <a:pt x="87" y="160"/>
                    <a:pt x="87" y="160"/>
                  </a:cubicBezTo>
                  <a:cubicBezTo>
                    <a:pt x="87" y="159"/>
                    <a:pt x="87" y="159"/>
                    <a:pt x="86" y="158"/>
                  </a:cubicBezTo>
                  <a:cubicBezTo>
                    <a:pt x="86" y="157"/>
                    <a:pt x="85" y="155"/>
                    <a:pt x="86" y="155"/>
                  </a:cubicBezTo>
                  <a:cubicBezTo>
                    <a:pt x="87" y="154"/>
                    <a:pt x="87" y="154"/>
                    <a:pt x="87" y="154"/>
                  </a:cubicBezTo>
                  <a:cubicBezTo>
                    <a:pt x="88" y="154"/>
                    <a:pt x="88" y="154"/>
                    <a:pt x="89" y="155"/>
                  </a:cubicBezTo>
                  <a:cubicBezTo>
                    <a:pt x="89" y="155"/>
                    <a:pt x="90" y="155"/>
                    <a:pt x="91" y="155"/>
                  </a:cubicBezTo>
                  <a:cubicBezTo>
                    <a:pt x="91" y="155"/>
                    <a:pt x="91" y="155"/>
                    <a:pt x="91" y="155"/>
                  </a:cubicBezTo>
                  <a:cubicBezTo>
                    <a:pt x="92" y="155"/>
                    <a:pt x="93" y="155"/>
                    <a:pt x="93" y="154"/>
                  </a:cubicBezTo>
                  <a:cubicBezTo>
                    <a:pt x="94" y="154"/>
                    <a:pt x="95" y="154"/>
                    <a:pt x="96" y="154"/>
                  </a:cubicBezTo>
                  <a:cubicBezTo>
                    <a:pt x="96" y="154"/>
                    <a:pt x="96" y="154"/>
                    <a:pt x="96" y="154"/>
                  </a:cubicBezTo>
                  <a:cubicBezTo>
                    <a:pt x="97" y="154"/>
                    <a:pt x="98" y="154"/>
                    <a:pt x="99" y="155"/>
                  </a:cubicBezTo>
                  <a:cubicBezTo>
                    <a:pt x="99" y="155"/>
                    <a:pt x="100" y="156"/>
                    <a:pt x="101" y="156"/>
                  </a:cubicBezTo>
                  <a:cubicBezTo>
                    <a:pt x="102" y="156"/>
                    <a:pt x="102" y="156"/>
                    <a:pt x="102" y="156"/>
                  </a:cubicBezTo>
                  <a:cubicBezTo>
                    <a:pt x="102" y="156"/>
                    <a:pt x="102" y="156"/>
                    <a:pt x="102" y="156"/>
                  </a:cubicBezTo>
                  <a:cubicBezTo>
                    <a:pt x="103" y="156"/>
                    <a:pt x="103" y="156"/>
                    <a:pt x="104" y="155"/>
                  </a:cubicBezTo>
                  <a:cubicBezTo>
                    <a:pt x="104" y="155"/>
                    <a:pt x="105" y="154"/>
                    <a:pt x="106" y="154"/>
                  </a:cubicBezTo>
                  <a:cubicBezTo>
                    <a:pt x="106" y="153"/>
                    <a:pt x="108" y="153"/>
                    <a:pt x="109" y="153"/>
                  </a:cubicBezTo>
                  <a:cubicBezTo>
                    <a:pt x="109" y="153"/>
                    <a:pt x="110" y="153"/>
                    <a:pt x="110" y="153"/>
                  </a:cubicBezTo>
                  <a:cubicBezTo>
                    <a:pt x="112" y="153"/>
                    <a:pt x="112" y="153"/>
                    <a:pt x="112" y="153"/>
                  </a:cubicBezTo>
                  <a:cubicBezTo>
                    <a:pt x="112" y="151"/>
                    <a:pt x="112" y="151"/>
                    <a:pt x="112" y="151"/>
                  </a:cubicBezTo>
                  <a:cubicBezTo>
                    <a:pt x="112" y="148"/>
                    <a:pt x="113" y="146"/>
                    <a:pt x="112" y="144"/>
                  </a:cubicBezTo>
                  <a:cubicBezTo>
                    <a:pt x="111" y="143"/>
                    <a:pt x="111" y="143"/>
                    <a:pt x="111" y="143"/>
                  </a:cubicBezTo>
                  <a:cubicBezTo>
                    <a:pt x="110" y="140"/>
                    <a:pt x="110" y="140"/>
                    <a:pt x="113" y="138"/>
                  </a:cubicBezTo>
                  <a:cubicBezTo>
                    <a:pt x="115" y="137"/>
                    <a:pt x="116" y="136"/>
                    <a:pt x="117" y="136"/>
                  </a:cubicBezTo>
                  <a:cubicBezTo>
                    <a:pt x="117" y="136"/>
                    <a:pt x="118" y="137"/>
                    <a:pt x="120" y="138"/>
                  </a:cubicBezTo>
                  <a:cubicBezTo>
                    <a:pt x="122" y="139"/>
                    <a:pt x="123" y="141"/>
                    <a:pt x="124" y="143"/>
                  </a:cubicBezTo>
                  <a:cubicBezTo>
                    <a:pt x="124" y="144"/>
                    <a:pt x="124" y="144"/>
                    <a:pt x="124" y="144"/>
                  </a:cubicBezTo>
                  <a:cubicBezTo>
                    <a:pt x="126" y="147"/>
                    <a:pt x="127" y="149"/>
                    <a:pt x="128" y="152"/>
                  </a:cubicBezTo>
                  <a:cubicBezTo>
                    <a:pt x="128" y="153"/>
                    <a:pt x="128" y="153"/>
                    <a:pt x="128" y="153"/>
                  </a:cubicBezTo>
                  <a:cubicBezTo>
                    <a:pt x="129" y="153"/>
                    <a:pt x="129" y="153"/>
                    <a:pt x="129" y="153"/>
                  </a:cubicBezTo>
                  <a:cubicBezTo>
                    <a:pt x="131" y="154"/>
                    <a:pt x="133" y="154"/>
                    <a:pt x="134" y="155"/>
                  </a:cubicBezTo>
                  <a:cubicBezTo>
                    <a:pt x="136" y="155"/>
                    <a:pt x="137" y="156"/>
                    <a:pt x="139" y="156"/>
                  </a:cubicBezTo>
                  <a:cubicBezTo>
                    <a:pt x="139" y="156"/>
                    <a:pt x="140" y="156"/>
                    <a:pt x="140" y="156"/>
                  </a:cubicBezTo>
                  <a:cubicBezTo>
                    <a:pt x="143" y="155"/>
                    <a:pt x="143" y="154"/>
                    <a:pt x="144" y="152"/>
                  </a:cubicBezTo>
                  <a:cubicBezTo>
                    <a:pt x="145" y="150"/>
                    <a:pt x="145" y="149"/>
                    <a:pt x="147" y="148"/>
                  </a:cubicBezTo>
                  <a:cubicBezTo>
                    <a:pt x="148" y="148"/>
                    <a:pt x="148" y="148"/>
                    <a:pt x="149" y="148"/>
                  </a:cubicBezTo>
                  <a:cubicBezTo>
                    <a:pt x="149" y="148"/>
                    <a:pt x="149" y="148"/>
                    <a:pt x="150" y="148"/>
                  </a:cubicBezTo>
                  <a:cubicBezTo>
                    <a:pt x="152" y="149"/>
                    <a:pt x="153" y="152"/>
                    <a:pt x="153" y="154"/>
                  </a:cubicBezTo>
                  <a:cubicBezTo>
                    <a:pt x="154" y="156"/>
                    <a:pt x="155" y="158"/>
                    <a:pt x="157" y="158"/>
                  </a:cubicBezTo>
                  <a:cubicBezTo>
                    <a:pt x="159" y="158"/>
                    <a:pt x="160" y="157"/>
                    <a:pt x="160" y="156"/>
                  </a:cubicBezTo>
                  <a:cubicBezTo>
                    <a:pt x="162" y="154"/>
                    <a:pt x="162" y="152"/>
                    <a:pt x="162" y="149"/>
                  </a:cubicBezTo>
                  <a:cubicBezTo>
                    <a:pt x="163" y="147"/>
                    <a:pt x="163" y="146"/>
                    <a:pt x="164" y="144"/>
                  </a:cubicBezTo>
                  <a:cubicBezTo>
                    <a:pt x="164" y="143"/>
                    <a:pt x="165" y="142"/>
                    <a:pt x="166" y="141"/>
                  </a:cubicBezTo>
                  <a:cubicBezTo>
                    <a:pt x="167" y="139"/>
                    <a:pt x="168" y="137"/>
                    <a:pt x="168" y="135"/>
                  </a:cubicBezTo>
                  <a:cubicBezTo>
                    <a:pt x="168" y="133"/>
                    <a:pt x="168" y="132"/>
                    <a:pt x="168" y="130"/>
                  </a:cubicBezTo>
                  <a:cubicBezTo>
                    <a:pt x="168" y="128"/>
                    <a:pt x="168" y="125"/>
                    <a:pt x="168" y="123"/>
                  </a:cubicBezTo>
                  <a:cubicBezTo>
                    <a:pt x="170" y="118"/>
                    <a:pt x="170" y="115"/>
                    <a:pt x="168" y="111"/>
                  </a:cubicBezTo>
                  <a:cubicBezTo>
                    <a:pt x="167" y="108"/>
                    <a:pt x="168" y="106"/>
                    <a:pt x="169" y="104"/>
                  </a:cubicBezTo>
                  <a:cubicBezTo>
                    <a:pt x="170" y="103"/>
                    <a:pt x="170" y="101"/>
                    <a:pt x="171" y="10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5" name="Freeform 59"/>
            <p:cNvSpPr>
              <a:spLocks/>
            </p:cNvSpPr>
            <p:nvPr/>
          </p:nvSpPr>
          <p:spPr bwMode="auto">
            <a:xfrm>
              <a:off x="3533428" y="4282565"/>
              <a:ext cx="131691" cy="123282"/>
            </a:xfrm>
            <a:custGeom>
              <a:avLst/>
              <a:gdLst>
                <a:gd name="T0" fmla="*/ 63 w 65"/>
                <a:gd name="T1" fmla="*/ 18 h 66"/>
                <a:gd name="T2" fmla="*/ 56 w 65"/>
                <a:gd name="T3" fmla="*/ 10 h 66"/>
                <a:gd name="T4" fmla="*/ 52 w 65"/>
                <a:gd name="T5" fmla="*/ 5 h 66"/>
                <a:gd name="T6" fmla="*/ 42 w 65"/>
                <a:gd name="T7" fmla="*/ 0 h 66"/>
                <a:gd name="T8" fmla="*/ 28 w 65"/>
                <a:gd name="T9" fmla="*/ 6 h 66"/>
                <a:gd name="T10" fmla="*/ 25 w 65"/>
                <a:gd name="T11" fmla="*/ 7 h 66"/>
                <a:gd name="T12" fmla="*/ 15 w 65"/>
                <a:gd name="T13" fmla="*/ 18 h 66"/>
                <a:gd name="T14" fmla="*/ 10 w 65"/>
                <a:gd name="T15" fmla="*/ 26 h 66"/>
                <a:gd name="T16" fmla="*/ 6 w 65"/>
                <a:gd name="T17" fmla="*/ 29 h 66"/>
                <a:gd name="T18" fmla="*/ 1 w 65"/>
                <a:gd name="T19" fmla="*/ 32 h 66"/>
                <a:gd name="T20" fmla="*/ 0 w 65"/>
                <a:gd name="T21" fmla="*/ 35 h 66"/>
                <a:gd name="T22" fmla="*/ 1 w 65"/>
                <a:gd name="T23" fmla="*/ 38 h 66"/>
                <a:gd name="T24" fmla="*/ 3 w 65"/>
                <a:gd name="T25" fmla="*/ 40 h 66"/>
                <a:gd name="T26" fmla="*/ 4 w 65"/>
                <a:gd name="T27" fmla="*/ 44 h 66"/>
                <a:gd name="T28" fmla="*/ 5 w 65"/>
                <a:gd name="T29" fmla="*/ 46 h 66"/>
                <a:gd name="T30" fmla="*/ 5 w 65"/>
                <a:gd name="T31" fmla="*/ 47 h 66"/>
                <a:gd name="T32" fmla="*/ 6 w 65"/>
                <a:gd name="T33" fmla="*/ 48 h 66"/>
                <a:gd name="T34" fmla="*/ 10 w 65"/>
                <a:gd name="T35" fmla="*/ 53 h 66"/>
                <a:gd name="T36" fmla="*/ 12 w 65"/>
                <a:gd name="T37" fmla="*/ 56 h 66"/>
                <a:gd name="T38" fmla="*/ 13 w 65"/>
                <a:gd name="T39" fmla="*/ 57 h 66"/>
                <a:gd name="T40" fmla="*/ 15 w 65"/>
                <a:gd name="T41" fmla="*/ 58 h 66"/>
                <a:gd name="T42" fmla="*/ 15 w 65"/>
                <a:gd name="T43" fmla="*/ 60 h 66"/>
                <a:gd name="T44" fmla="*/ 15 w 65"/>
                <a:gd name="T45" fmla="*/ 62 h 66"/>
                <a:gd name="T46" fmla="*/ 22 w 65"/>
                <a:gd name="T47" fmla="*/ 66 h 66"/>
                <a:gd name="T48" fmla="*/ 30 w 65"/>
                <a:gd name="T49" fmla="*/ 60 h 66"/>
                <a:gd name="T50" fmla="*/ 42 w 65"/>
                <a:gd name="T51" fmla="*/ 49 h 66"/>
                <a:gd name="T52" fmla="*/ 45 w 65"/>
                <a:gd name="T53" fmla="*/ 48 h 66"/>
                <a:gd name="T54" fmla="*/ 56 w 65"/>
                <a:gd name="T55" fmla="*/ 45 h 66"/>
                <a:gd name="T56" fmla="*/ 58 w 65"/>
                <a:gd name="T57" fmla="*/ 37 h 66"/>
                <a:gd name="T58" fmla="*/ 58 w 65"/>
                <a:gd name="T59" fmla="*/ 32 h 66"/>
                <a:gd name="T60" fmla="*/ 63 w 65"/>
                <a:gd name="T61" fmla="*/ 28 h 66"/>
                <a:gd name="T62" fmla="*/ 63 w 65"/>
                <a:gd name="T63"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66">
                  <a:moveTo>
                    <a:pt x="63" y="18"/>
                  </a:moveTo>
                  <a:cubicBezTo>
                    <a:pt x="61" y="15"/>
                    <a:pt x="59" y="12"/>
                    <a:pt x="56" y="10"/>
                  </a:cubicBezTo>
                  <a:cubicBezTo>
                    <a:pt x="55" y="8"/>
                    <a:pt x="53" y="7"/>
                    <a:pt x="52" y="5"/>
                  </a:cubicBezTo>
                  <a:cubicBezTo>
                    <a:pt x="49" y="1"/>
                    <a:pt x="46" y="0"/>
                    <a:pt x="42" y="0"/>
                  </a:cubicBezTo>
                  <a:cubicBezTo>
                    <a:pt x="38" y="0"/>
                    <a:pt x="33" y="2"/>
                    <a:pt x="28" y="6"/>
                  </a:cubicBezTo>
                  <a:cubicBezTo>
                    <a:pt x="25" y="7"/>
                    <a:pt x="25" y="7"/>
                    <a:pt x="25" y="7"/>
                  </a:cubicBezTo>
                  <a:cubicBezTo>
                    <a:pt x="21" y="10"/>
                    <a:pt x="18" y="14"/>
                    <a:pt x="15" y="18"/>
                  </a:cubicBezTo>
                  <a:cubicBezTo>
                    <a:pt x="14" y="21"/>
                    <a:pt x="12" y="23"/>
                    <a:pt x="10" y="26"/>
                  </a:cubicBezTo>
                  <a:cubicBezTo>
                    <a:pt x="9" y="27"/>
                    <a:pt x="7" y="28"/>
                    <a:pt x="6" y="29"/>
                  </a:cubicBezTo>
                  <a:cubicBezTo>
                    <a:pt x="4" y="30"/>
                    <a:pt x="2" y="31"/>
                    <a:pt x="1" y="32"/>
                  </a:cubicBezTo>
                  <a:cubicBezTo>
                    <a:pt x="0" y="34"/>
                    <a:pt x="0" y="34"/>
                    <a:pt x="0" y="35"/>
                  </a:cubicBezTo>
                  <a:cubicBezTo>
                    <a:pt x="0" y="36"/>
                    <a:pt x="0" y="37"/>
                    <a:pt x="1" y="38"/>
                  </a:cubicBezTo>
                  <a:cubicBezTo>
                    <a:pt x="2" y="38"/>
                    <a:pt x="2" y="39"/>
                    <a:pt x="3" y="40"/>
                  </a:cubicBezTo>
                  <a:cubicBezTo>
                    <a:pt x="4" y="41"/>
                    <a:pt x="4" y="43"/>
                    <a:pt x="4" y="44"/>
                  </a:cubicBezTo>
                  <a:cubicBezTo>
                    <a:pt x="5" y="45"/>
                    <a:pt x="5" y="46"/>
                    <a:pt x="5" y="46"/>
                  </a:cubicBezTo>
                  <a:cubicBezTo>
                    <a:pt x="5" y="47"/>
                    <a:pt x="5" y="47"/>
                    <a:pt x="5" y="47"/>
                  </a:cubicBezTo>
                  <a:cubicBezTo>
                    <a:pt x="6" y="48"/>
                    <a:pt x="6" y="48"/>
                    <a:pt x="6" y="48"/>
                  </a:cubicBezTo>
                  <a:cubicBezTo>
                    <a:pt x="8" y="48"/>
                    <a:pt x="9" y="51"/>
                    <a:pt x="10" y="53"/>
                  </a:cubicBezTo>
                  <a:cubicBezTo>
                    <a:pt x="11" y="54"/>
                    <a:pt x="11" y="55"/>
                    <a:pt x="12" y="56"/>
                  </a:cubicBezTo>
                  <a:cubicBezTo>
                    <a:pt x="12" y="57"/>
                    <a:pt x="13" y="57"/>
                    <a:pt x="13" y="57"/>
                  </a:cubicBezTo>
                  <a:cubicBezTo>
                    <a:pt x="14" y="57"/>
                    <a:pt x="14" y="58"/>
                    <a:pt x="15" y="58"/>
                  </a:cubicBezTo>
                  <a:cubicBezTo>
                    <a:pt x="15" y="59"/>
                    <a:pt x="15" y="59"/>
                    <a:pt x="15" y="60"/>
                  </a:cubicBezTo>
                  <a:cubicBezTo>
                    <a:pt x="15" y="61"/>
                    <a:pt x="15" y="61"/>
                    <a:pt x="15" y="62"/>
                  </a:cubicBezTo>
                  <a:cubicBezTo>
                    <a:pt x="17" y="64"/>
                    <a:pt x="19" y="66"/>
                    <a:pt x="22" y="66"/>
                  </a:cubicBezTo>
                  <a:cubicBezTo>
                    <a:pt x="25" y="66"/>
                    <a:pt x="29" y="63"/>
                    <a:pt x="30" y="60"/>
                  </a:cubicBezTo>
                  <a:cubicBezTo>
                    <a:pt x="32" y="54"/>
                    <a:pt x="36" y="50"/>
                    <a:pt x="42" y="49"/>
                  </a:cubicBezTo>
                  <a:cubicBezTo>
                    <a:pt x="43" y="49"/>
                    <a:pt x="44" y="48"/>
                    <a:pt x="45" y="48"/>
                  </a:cubicBezTo>
                  <a:cubicBezTo>
                    <a:pt x="49" y="47"/>
                    <a:pt x="53" y="47"/>
                    <a:pt x="56" y="45"/>
                  </a:cubicBezTo>
                  <a:cubicBezTo>
                    <a:pt x="59" y="43"/>
                    <a:pt x="59" y="40"/>
                    <a:pt x="58" y="37"/>
                  </a:cubicBezTo>
                  <a:cubicBezTo>
                    <a:pt x="58" y="35"/>
                    <a:pt x="57" y="34"/>
                    <a:pt x="58" y="32"/>
                  </a:cubicBezTo>
                  <a:cubicBezTo>
                    <a:pt x="60" y="32"/>
                    <a:pt x="62" y="30"/>
                    <a:pt x="63" y="28"/>
                  </a:cubicBezTo>
                  <a:cubicBezTo>
                    <a:pt x="65" y="25"/>
                    <a:pt x="65" y="21"/>
                    <a:pt x="63" y="18"/>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6" name="Freeform 60"/>
            <p:cNvSpPr>
              <a:spLocks/>
            </p:cNvSpPr>
            <p:nvPr/>
          </p:nvSpPr>
          <p:spPr bwMode="auto">
            <a:xfrm>
              <a:off x="2660699" y="3563420"/>
              <a:ext cx="785680" cy="737637"/>
            </a:xfrm>
            <a:custGeom>
              <a:avLst/>
              <a:gdLst>
                <a:gd name="T0" fmla="*/ 385 w 388"/>
                <a:gd name="T1" fmla="*/ 22 h 396"/>
                <a:gd name="T2" fmla="*/ 377 w 388"/>
                <a:gd name="T3" fmla="*/ 18 h 396"/>
                <a:gd name="T4" fmla="*/ 372 w 388"/>
                <a:gd name="T5" fmla="*/ 18 h 396"/>
                <a:gd name="T6" fmla="*/ 356 w 388"/>
                <a:gd name="T7" fmla="*/ 19 h 396"/>
                <a:gd name="T8" fmla="*/ 326 w 388"/>
                <a:gd name="T9" fmla="*/ 24 h 396"/>
                <a:gd name="T10" fmla="*/ 283 w 388"/>
                <a:gd name="T11" fmla="*/ 33 h 396"/>
                <a:gd name="T12" fmla="*/ 269 w 388"/>
                <a:gd name="T13" fmla="*/ 32 h 396"/>
                <a:gd name="T14" fmla="*/ 248 w 388"/>
                <a:gd name="T15" fmla="*/ 28 h 396"/>
                <a:gd name="T16" fmla="*/ 231 w 388"/>
                <a:gd name="T17" fmla="*/ 30 h 396"/>
                <a:gd name="T18" fmla="*/ 212 w 388"/>
                <a:gd name="T19" fmla="*/ 29 h 396"/>
                <a:gd name="T20" fmla="*/ 92 w 388"/>
                <a:gd name="T21" fmla="*/ 15 h 396"/>
                <a:gd name="T22" fmla="*/ 59 w 388"/>
                <a:gd name="T23" fmla="*/ 10 h 396"/>
                <a:gd name="T24" fmla="*/ 33 w 388"/>
                <a:gd name="T25" fmla="*/ 4 h 396"/>
                <a:gd name="T26" fmla="*/ 18 w 388"/>
                <a:gd name="T27" fmla="*/ 7 h 396"/>
                <a:gd name="T28" fmla="*/ 0 w 388"/>
                <a:gd name="T29" fmla="*/ 11 h 396"/>
                <a:gd name="T30" fmla="*/ 1 w 388"/>
                <a:gd name="T31" fmla="*/ 34 h 396"/>
                <a:gd name="T32" fmla="*/ 10 w 388"/>
                <a:gd name="T33" fmla="*/ 51 h 396"/>
                <a:gd name="T34" fmla="*/ 24 w 388"/>
                <a:gd name="T35" fmla="*/ 71 h 396"/>
                <a:gd name="T36" fmla="*/ 31 w 388"/>
                <a:gd name="T37" fmla="*/ 86 h 396"/>
                <a:gd name="T38" fmla="*/ 37 w 388"/>
                <a:gd name="T39" fmla="*/ 98 h 396"/>
                <a:gd name="T40" fmla="*/ 45 w 388"/>
                <a:gd name="T41" fmla="*/ 118 h 396"/>
                <a:gd name="T42" fmla="*/ 56 w 388"/>
                <a:gd name="T43" fmla="*/ 139 h 396"/>
                <a:gd name="T44" fmla="*/ 68 w 388"/>
                <a:gd name="T45" fmla="*/ 162 h 396"/>
                <a:gd name="T46" fmla="*/ 74 w 388"/>
                <a:gd name="T47" fmla="*/ 172 h 396"/>
                <a:gd name="T48" fmla="*/ 79 w 388"/>
                <a:gd name="T49" fmla="*/ 193 h 396"/>
                <a:gd name="T50" fmla="*/ 78 w 388"/>
                <a:gd name="T51" fmla="*/ 204 h 396"/>
                <a:gd name="T52" fmla="*/ 78 w 388"/>
                <a:gd name="T53" fmla="*/ 221 h 396"/>
                <a:gd name="T54" fmla="*/ 79 w 388"/>
                <a:gd name="T55" fmla="*/ 242 h 396"/>
                <a:gd name="T56" fmla="*/ 87 w 388"/>
                <a:gd name="T57" fmla="*/ 269 h 396"/>
                <a:gd name="T58" fmla="*/ 88 w 388"/>
                <a:gd name="T59" fmla="*/ 285 h 396"/>
                <a:gd name="T60" fmla="*/ 92 w 388"/>
                <a:gd name="T61" fmla="*/ 303 h 396"/>
                <a:gd name="T62" fmla="*/ 96 w 388"/>
                <a:gd name="T63" fmla="*/ 318 h 396"/>
                <a:gd name="T64" fmla="*/ 99 w 388"/>
                <a:gd name="T65" fmla="*/ 335 h 396"/>
                <a:gd name="T66" fmla="*/ 107 w 388"/>
                <a:gd name="T67" fmla="*/ 353 h 396"/>
                <a:gd name="T68" fmla="*/ 111 w 388"/>
                <a:gd name="T69" fmla="*/ 361 h 396"/>
                <a:gd name="T70" fmla="*/ 125 w 388"/>
                <a:gd name="T71" fmla="*/ 378 h 396"/>
                <a:gd name="T72" fmla="*/ 135 w 388"/>
                <a:gd name="T73" fmla="*/ 383 h 396"/>
                <a:gd name="T74" fmla="*/ 154 w 388"/>
                <a:gd name="T75" fmla="*/ 366 h 396"/>
                <a:gd name="T76" fmla="*/ 162 w 388"/>
                <a:gd name="T77" fmla="*/ 377 h 396"/>
                <a:gd name="T78" fmla="*/ 161 w 388"/>
                <a:gd name="T79" fmla="*/ 382 h 396"/>
                <a:gd name="T80" fmla="*/ 179 w 388"/>
                <a:gd name="T81" fmla="*/ 394 h 396"/>
                <a:gd name="T82" fmla="*/ 190 w 388"/>
                <a:gd name="T83" fmla="*/ 394 h 396"/>
                <a:gd name="T84" fmla="*/ 205 w 388"/>
                <a:gd name="T85" fmla="*/ 394 h 396"/>
                <a:gd name="T86" fmla="*/ 213 w 388"/>
                <a:gd name="T87" fmla="*/ 389 h 396"/>
                <a:gd name="T88" fmla="*/ 222 w 388"/>
                <a:gd name="T89" fmla="*/ 382 h 396"/>
                <a:gd name="T90" fmla="*/ 238 w 388"/>
                <a:gd name="T91" fmla="*/ 166 h 396"/>
                <a:gd name="T92" fmla="*/ 333 w 388"/>
                <a:gd name="T93" fmla="*/ 33 h 396"/>
                <a:gd name="T94" fmla="*/ 356 w 388"/>
                <a:gd name="T95" fmla="*/ 39 h 396"/>
                <a:gd name="T96" fmla="*/ 369 w 388"/>
                <a:gd name="T97" fmla="*/ 37 h 396"/>
                <a:gd name="T98" fmla="*/ 382 w 388"/>
                <a:gd name="T99" fmla="*/ 30 h 396"/>
                <a:gd name="T100" fmla="*/ 388 w 388"/>
                <a:gd name="T101" fmla="*/ 26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88" h="396">
                  <a:moveTo>
                    <a:pt x="388" y="26"/>
                  </a:moveTo>
                  <a:cubicBezTo>
                    <a:pt x="388" y="26"/>
                    <a:pt x="388" y="26"/>
                    <a:pt x="388" y="26"/>
                  </a:cubicBezTo>
                  <a:cubicBezTo>
                    <a:pt x="387" y="25"/>
                    <a:pt x="387" y="25"/>
                    <a:pt x="387" y="25"/>
                  </a:cubicBezTo>
                  <a:cubicBezTo>
                    <a:pt x="387" y="24"/>
                    <a:pt x="386" y="23"/>
                    <a:pt x="385" y="22"/>
                  </a:cubicBezTo>
                  <a:cubicBezTo>
                    <a:pt x="384" y="22"/>
                    <a:pt x="383" y="21"/>
                    <a:pt x="382" y="21"/>
                  </a:cubicBezTo>
                  <a:cubicBezTo>
                    <a:pt x="382" y="21"/>
                    <a:pt x="381" y="21"/>
                    <a:pt x="381" y="21"/>
                  </a:cubicBezTo>
                  <a:cubicBezTo>
                    <a:pt x="380" y="20"/>
                    <a:pt x="380" y="20"/>
                    <a:pt x="379" y="20"/>
                  </a:cubicBezTo>
                  <a:cubicBezTo>
                    <a:pt x="379" y="19"/>
                    <a:pt x="378" y="19"/>
                    <a:pt x="377" y="18"/>
                  </a:cubicBezTo>
                  <a:cubicBezTo>
                    <a:pt x="377" y="18"/>
                    <a:pt x="376" y="18"/>
                    <a:pt x="376" y="18"/>
                  </a:cubicBezTo>
                  <a:cubicBezTo>
                    <a:pt x="375" y="18"/>
                    <a:pt x="375" y="18"/>
                    <a:pt x="374" y="18"/>
                  </a:cubicBezTo>
                  <a:cubicBezTo>
                    <a:pt x="374" y="18"/>
                    <a:pt x="374" y="18"/>
                    <a:pt x="373" y="18"/>
                  </a:cubicBezTo>
                  <a:cubicBezTo>
                    <a:pt x="373" y="18"/>
                    <a:pt x="373" y="18"/>
                    <a:pt x="372" y="18"/>
                  </a:cubicBezTo>
                  <a:cubicBezTo>
                    <a:pt x="371" y="18"/>
                    <a:pt x="371" y="18"/>
                    <a:pt x="371" y="18"/>
                  </a:cubicBezTo>
                  <a:cubicBezTo>
                    <a:pt x="369" y="18"/>
                    <a:pt x="368" y="17"/>
                    <a:pt x="366" y="17"/>
                  </a:cubicBezTo>
                  <a:cubicBezTo>
                    <a:pt x="365" y="17"/>
                    <a:pt x="363" y="17"/>
                    <a:pt x="362" y="18"/>
                  </a:cubicBezTo>
                  <a:cubicBezTo>
                    <a:pt x="360" y="18"/>
                    <a:pt x="358" y="18"/>
                    <a:pt x="356" y="19"/>
                  </a:cubicBezTo>
                  <a:cubicBezTo>
                    <a:pt x="355" y="19"/>
                    <a:pt x="354" y="19"/>
                    <a:pt x="352" y="19"/>
                  </a:cubicBezTo>
                  <a:cubicBezTo>
                    <a:pt x="351" y="19"/>
                    <a:pt x="349" y="19"/>
                    <a:pt x="347" y="20"/>
                  </a:cubicBezTo>
                  <a:cubicBezTo>
                    <a:pt x="344" y="20"/>
                    <a:pt x="342" y="20"/>
                    <a:pt x="340" y="20"/>
                  </a:cubicBezTo>
                  <a:cubicBezTo>
                    <a:pt x="335" y="21"/>
                    <a:pt x="331" y="22"/>
                    <a:pt x="326" y="24"/>
                  </a:cubicBezTo>
                  <a:cubicBezTo>
                    <a:pt x="319" y="26"/>
                    <a:pt x="312" y="27"/>
                    <a:pt x="304" y="28"/>
                  </a:cubicBezTo>
                  <a:cubicBezTo>
                    <a:pt x="300" y="28"/>
                    <a:pt x="300" y="28"/>
                    <a:pt x="300" y="28"/>
                  </a:cubicBezTo>
                  <a:cubicBezTo>
                    <a:pt x="296" y="29"/>
                    <a:pt x="292" y="30"/>
                    <a:pt x="288" y="32"/>
                  </a:cubicBezTo>
                  <a:cubicBezTo>
                    <a:pt x="286" y="32"/>
                    <a:pt x="285" y="33"/>
                    <a:pt x="283" y="33"/>
                  </a:cubicBezTo>
                  <a:cubicBezTo>
                    <a:pt x="281" y="33"/>
                    <a:pt x="280" y="32"/>
                    <a:pt x="278" y="32"/>
                  </a:cubicBezTo>
                  <a:cubicBezTo>
                    <a:pt x="278" y="32"/>
                    <a:pt x="277" y="32"/>
                    <a:pt x="276" y="32"/>
                  </a:cubicBezTo>
                  <a:cubicBezTo>
                    <a:pt x="275" y="31"/>
                    <a:pt x="274" y="31"/>
                    <a:pt x="273" y="31"/>
                  </a:cubicBezTo>
                  <a:cubicBezTo>
                    <a:pt x="272" y="31"/>
                    <a:pt x="271" y="32"/>
                    <a:pt x="269" y="32"/>
                  </a:cubicBezTo>
                  <a:cubicBezTo>
                    <a:pt x="268" y="32"/>
                    <a:pt x="266" y="32"/>
                    <a:pt x="264" y="32"/>
                  </a:cubicBezTo>
                  <a:cubicBezTo>
                    <a:pt x="264" y="32"/>
                    <a:pt x="263" y="32"/>
                    <a:pt x="262" y="32"/>
                  </a:cubicBezTo>
                  <a:cubicBezTo>
                    <a:pt x="260" y="32"/>
                    <a:pt x="258" y="31"/>
                    <a:pt x="256" y="30"/>
                  </a:cubicBezTo>
                  <a:cubicBezTo>
                    <a:pt x="253" y="29"/>
                    <a:pt x="251" y="28"/>
                    <a:pt x="248" y="28"/>
                  </a:cubicBezTo>
                  <a:cubicBezTo>
                    <a:pt x="248" y="28"/>
                    <a:pt x="248" y="28"/>
                    <a:pt x="247" y="28"/>
                  </a:cubicBezTo>
                  <a:cubicBezTo>
                    <a:pt x="245" y="29"/>
                    <a:pt x="243" y="29"/>
                    <a:pt x="241" y="30"/>
                  </a:cubicBezTo>
                  <a:cubicBezTo>
                    <a:pt x="239" y="30"/>
                    <a:pt x="237" y="31"/>
                    <a:pt x="234" y="31"/>
                  </a:cubicBezTo>
                  <a:cubicBezTo>
                    <a:pt x="233" y="31"/>
                    <a:pt x="232" y="30"/>
                    <a:pt x="231" y="30"/>
                  </a:cubicBezTo>
                  <a:cubicBezTo>
                    <a:pt x="227" y="29"/>
                    <a:pt x="223" y="29"/>
                    <a:pt x="219" y="29"/>
                  </a:cubicBezTo>
                  <a:cubicBezTo>
                    <a:pt x="217" y="29"/>
                    <a:pt x="217" y="29"/>
                    <a:pt x="217" y="29"/>
                  </a:cubicBezTo>
                  <a:cubicBezTo>
                    <a:pt x="216" y="29"/>
                    <a:pt x="215" y="29"/>
                    <a:pt x="215" y="29"/>
                  </a:cubicBezTo>
                  <a:cubicBezTo>
                    <a:pt x="214" y="29"/>
                    <a:pt x="213" y="29"/>
                    <a:pt x="212" y="29"/>
                  </a:cubicBezTo>
                  <a:cubicBezTo>
                    <a:pt x="210" y="29"/>
                    <a:pt x="206" y="29"/>
                    <a:pt x="204" y="27"/>
                  </a:cubicBezTo>
                  <a:cubicBezTo>
                    <a:pt x="201" y="24"/>
                    <a:pt x="198" y="20"/>
                    <a:pt x="196" y="16"/>
                  </a:cubicBezTo>
                  <a:cubicBezTo>
                    <a:pt x="196" y="15"/>
                    <a:pt x="196" y="15"/>
                    <a:pt x="196" y="15"/>
                  </a:cubicBezTo>
                  <a:cubicBezTo>
                    <a:pt x="92" y="15"/>
                    <a:pt x="92" y="15"/>
                    <a:pt x="92" y="15"/>
                  </a:cubicBezTo>
                  <a:cubicBezTo>
                    <a:pt x="90" y="15"/>
                    <a:pt x="88" y="15"/>
                    <a:pt x="86" y="15"/>
                  </a:cubicBezTo>
                  <a:cubicBezTo>
                    <a:pt x="83" y="15"/>
                    <a:pt x="79" y="15"/>
                    <a:pt x="76" y="15"/>
                  </a:cubicBezTo>
                  <a:cubicBezTo>
                    <a:pt x="71" y="15"/>
                    <a:pt x="68" y="15"/>
                    <a:pt x="65" y="14"/>
                  </a:cubicBezTo>
                  <a:cubicBezTo>
                    <a:pt x="63" y="13"/>
                    <a:pt x="60" y="11"/>
                    <a:pt x="59" y="10"/>
                  </a:cubicBezTo>
                  <a:cubicBezTo>
                    <a:pt x="57" y="9"/>
                    <a:pt x="56" y="7"/>
                    <a:pt x="55" y="6"/>
                  </a:cubicBezTo>
                  <a:cubicBezTo>
                    <a:pt x="53" y="3"/>
                    <a:pt x="50" y="0"/>
                    <a:pt x="46" y="0"/>
                  </a:cubicBezTo>
                  <a:cubicBezTo>
                    <a:pt x="44" y="0"/>
                    <a:pt x="38" y="1"/>
                    <a:pt x="37" y="1"/>
                  </a:cubicBezTo>
                  <a:cubicBezTo>
                    <a:pt x="35" y="2"/>
                    <a:pt x="34" y="3"/>
                    <a:pt x="33" y="4"/>
                  </a:cubicBezTo>
                  <a:cubicBezTo>
                    <a:pt x="33" y="5"/>
                    <a:pt x="32" y="7"/>
                    <a:pt x="31" y="7"/>
                  </a:cubicBezTo>
                  <a:cubicBezTo>
                    <a:pt x="29" y="8"/>
                    <a:pt x="25" y="9"/>
                    <a:pt x="23" y="9"/>
                  </a:cubicBezTo>
                  <a:cubicBezTo>
                    <a:pt x="22" y="9"/>
                    <a:pt x="22" y="9"/>
                    <a:pt x="22" y="9"/>
                  </a:cubicBezTo>
                  <a:cubicBezTo>
                    <a:pt x="20" y="9"/>
                    <a:pt x="19" y="8"/>
                    <a:pt x="18" y="7"/>
                  </a:cubicBezTo>
                  <a:cubicBezTo>
                    <a:pt x="17" y="7"/>
                    <a:pt x="16" y="6"/>
                    <a:pt x="15" y="6"/>
                  </a:cubicBezTo>
                  <a:cubicBezTo>
                    <a:pt x="14" y="5"/>
                    <a:pt x="14" y="5"/>
                    <a:pt x="13" y="5"/>
                  </a:cubicBezTo>
                  <a:cubicBezTo>
                    <a:pt x="10" y="5"/>
                    <a:pt x="5" y="8"/>
                    <a:pt x="1" y="11"/>
                  </a:cubicBezTo>
                  <a:cubicBezTo>
                    <a:pt x="0" y="11"/>
                    <a:pt x="0" y="11"/>
                    <a:pt x="0" y="11"/>
                  </a:cubicBezTo>
                  <a:cubicBezTo>
                    <a:pt x="0" y="12"/>
                    <a:pt x="0" y="12"/>
                    <a:pt x="0" y="12"/>
                  </a:cubicBezTo>
                  <a:cubicBezTo>
                    <a:pt x="0" y="15"/>
                    <a:pt x="0" y="19"/>
                    <a:pt x="0" y="24"/>
                  </a:cubicBezTo>
                  <a:cubicBezTo>
                    <a:pt x="0" y="24"/>
                    <a:pt x="0" y="25"/>
                    <a:pt x="0" y="26"/>
                  </a:cubicBezTo>
                  <a:cubicBezTo>
                    <a:pt x="0" y="29"/>
                    <a:pt x="1" y="32"/>
                    <a:pt x="1" y="34"/>
                  </a:cubicBezTo>
                  <a:cubicBezTo>
                    <a:pt x="2" y="37"/>
                    <a:pt x="3" y="38"/>
                    <a:pt x="4" y="40"/>
                  </a:cubicBezTo>
                  <a:cubicBezTo>
                    <a:pt x="5" y="41"/>
                    <a:pt x="5" y="42"/>
                    <a:pt x="6" y="43"/>
                  </a:cubicBezTo>
                  <a:cubicBezTo>
                    <a:pt x="6" y="44"/>
                    <a:pt x="7" y="45"/>
                    <a:pt x="7" y="46"/>
                  </a:cubicBezTo>
                  <a:cubicBezTo>
                    <a:pt x="8" y="48"/>
                    <a:pt x="8" y="50"/>
                    <a:pt x="10" y="51"/>
                  </a:cubicBezTo>
                  <a:cubicBezTo>
                    <a:pt x="11" y="53"/>
                    <a:pt x="12" y="54"/>
                    <a:pt x="14" y="56"/>
                  </a:cubicBezTo>
                  <a:cubicBezTo>
                    <a:pt x="15" y="57"/>
                    <a:pt x="16" y="57"/>
                    <a:pt x="17" y="58"/>
                  </a:cubicBezTo>
                  <a:cubicBezTo>
                    <a:pt x="18" y="61"/>
                    <a:pt x="20" y="64"/>
                    <a:pt x="22" y="67"/>
                  </a:cubicBezTo>
                  <a:cubicBezTo>
                    <a:pt x="22" y="68"/>
                    <a:pt x="23" y="70"/>
                    <a:pt x="24" y="71"/>
                  </a:cubicBezTo>
                  <a:cubicBezTo>
                    <a:pt x="25" y="73"/>
                    <a:pt x="25" y="75"/>
                    <a:pt x="26" y="76"/>
                  </a:cubicBezTo>
                  <a:cubicBezTo>
                    <a:pt x="27" y="78"/>
                    <a:pt x="28" y="79"/>
                    <a:pt x="28" y="80"/>
                  </a:cubicBezTo>
                  <a:cubicBezTo>
                    <a:pt x="29" y="82"/>
                    <a:pt x="29" y="83"/>
                    <a:pt x="30" y="84"/>
                  </a:cubicBezTo>
                  <a:cubicBezTo>
                    <a:pt x="30" y="85"/>
                    <a:pt x="30" y="86"/>
                    <a:pt x="31" y="86"/>
                  </a:cubicBezTo>
                  <a:cubicBezTo>
                    <a:pt x="31" y="87"/>
                    <a:pt x="31" y="88"/>
                    <a:pt x="31" y="88"/>
                  </a:cubicBezTo>
                  <a:cubicBezTo>
                    <a:pt x="32" y="89"/>
                    <a:pt x="33" y="90"/>
                    <a:pt x="33" y="91"/>
                  </a:cubicBezTo>
                  <a:cubicBezTo>
                    <a:pt x="33" y="91"/>
                    <a:pt x="34" y="91"/>
                    <a:pt x="34" y="91"/>
                  </a:cubicBezTo>
                  <a:cubicBezTo>
                    <a:pt x="35" y="93"/>
                    <a:pt x="36" y="95"/>
                    <a:pt x="37" y="98"/>
                  </a:cubicBezTo>
                  <a:cubicBezTo>
                    <a:pt x="37" y="101"/>
                    <a:pt x="38" y="104"/>
                    <a:pt x="41" y="107"/>
                  </a:cubicBezTo>
                  <a:cubicBezTo>
                    <a:pt x="42" y="108"/>
                    <a:pt x="42" y="110"/>
                    <a:pt x="43" y="111"/>
                  </a:cubicBezTo>
                  <a:cubicBezTo>
                    <a:pt x="43" y="112"/>
                    <a:pt x="43" y="112"/>
                    <a:pt x="43" y="112"/>
                  </a:cubicBezTo>
                  <a:cubicBezTo>
                    <a:pt x="44" y="114"/>
                    <a:pt x="44" y="116"/>
                    <a:pt x="45" y="118"/>
                  </a:cubicBezTo>
                  <a:cubicBezTo>
                    <a:pt x="45" y="121"/>
                    <a:pt x="45" y="121"/>
                    <a:pt x="45" y="121"/>
                  </a:cubicBezTo>
                  <a:cubicBezTo>
                    <a:pt x="46" y="124"/>
                    <a:pt x="47" y="128"/>
                    <a:pt x="49" y="131"/>
                  </a:cubicBezTo>
                  <a:cubicBezTo>
                    <a:pt x="50" y="133"/>
                    <a:pt x="52" y="134"/>
                    <a:pt x="53" y="136"/>
                  </a:cubicBezTo>
                  <a:cubicBezTo>
                    <a:pt x="54" y="137"/>
                    <a:pt x="55" y="138"/>
                    <a:pt x="56" y="139"/>
                  </a:cubicBezTo>
                  <a:cubicBezTo>
                    <a:pt x="58" y="142"/>
                    <a:pt x="60" y="146"/>
                    <a:pt x="62" y="150"/>
                  </a:cubicBezTo>
                  <a:cubicBezTo>
                    <a:pt x="62" y="151"/>
                    <a:pt x="63" y="152"/>
                    <a:pt x="63" y="153"/>
                  </a:cubicBezTo>
                  <a:cubicBezTo>
                    <a:pt x="63" y="155"/>
                    <a:pt x="64" y="157"/>
                    <a:pt x="65" y="159"/>
                  </a:cubicBezTo>
                  <a:cubicBezTo>
                    <a:pt x="66" y="160"/>
                    <a:pt x="67" y="161"/>
                    <a:pt x="68" y="162"/>
                  </a:cubicBezTo>
                  <a:cubicBezTo>
                    <a:pt x="68" y="162"/>
                    <a:pt x="69" y="163"/>
                    <a:pt x="69" y="163"/>
                  </a:cubicBezTo>
                  <a:cubicBezTo>
                    <a:pt x="70" y="164"/>
                    <a:pt x="70" y="165"/>
                    <a:pt x="71" y="166"/>
                  </a:cubicBezTo>
                  <a:cubicBezTo>
                    <a:pt x="71" y="166"/>
                    <a:pt x="71" y="167"/>
                    <a:pt x="71" y="167"/>
                  </a:cubicBezTo>
                  <a:cubicBezTo>
                    <a:pt x="72" y="169"/>
                    <a:pt x="73" y="170"/>
                    <a:pt x="74" y="172"/>
                  </a:cubicBezTo>
                  <a:cubicBezTo>
                    <a:pt x="75" y="173"/>
                    <a:pt x="76" y="174"/>
                    <a:pt x="76" y="176"/>
                  </a:cubicBezTo>
                  <a:cubicBezTo>
                    <a:pt x="78" y="178"/>
                    <a:pt x="78" y="181"/>
                    <a:pt x="79" y="184"/>
                  </a:cubicBezTo>
                  <a:cubicBezTo>
                    <a:pt x="79" y="185"/>
                    <a:pt x="79" y="185"/>
                    <a:pt x="79" y="185"/>
                  </a:cubicBezTo>
                  <a:cubicBezTo>
                    <a:pt x="80" y="187"/>
                    <a:pt x="80" y="191"/>
                    <a:pt x="79" y="193"/>
                  </a:cubicBezTo>
                  <a:cubicBezTo>
                    <a:pt x="79" y="193"/>
                    <a:pt x="79" y="193"/>
                    <a:pt x="78" y="194"/>
                  </a:cubicBezTo>
                  <a:cubicBezTo>
                    <a:pt x="78" y="195"/>
                    <a:pt x="77" y="196"/>
                    <a:pt x="77" y="197"/>
                  </a:cubicBezTo>
                  <a:cubicBezTo>
                    <a:pt x="76" y="199"/>
                    <a:pt x="77" y="201"/>
                    <a:pt x="78" y="202"/>
                  </a:cubicBezTo>
                  <a:cubicBezTo>
                    <a:pt x="78" y="203"/>
                    <a:pt x="78" y="203"/>
                    <a:pt x="78" y="204"/>
                  </a:cubicBezTo>
                  <a:cubicBezTo>
                    <a:pt x="78" y="205"/>
                    <a:pt x="78" y="207"/>
                    <a:pt x="78" y="209"/>
                  </a:cubicBezTo>
                  <a:cubicBezTo>
                    <a:pt x="78" y="210"/>
                    <a:pt x="78" y="211"/>
                    <a:pt x="78" y="212"/>
                  </a:cubicBezTo>
                  <a:cubicBezTo>
                    <a:pt x="78" y="214"/>
                    <a:pt x="78" y="215"/>
                    <a:pt x="78" y="217"/>
                  </a:cubicBezTo>
                  <a:cubicBezTo>
                    <a:pt x="78" y="218"/>
                    <a:pt x="78" y="219"/>
                    <a:pt x="78" y="221"/>
                  </a:cubicBezTo>
                  <a:cubicBezTo>
                    <a:pt x="78" y="223"/>
                    <a:pt x="78" y="226"/>
                    <a:pt x="78" y="229"/>
                  </a:cubicBezTo>
                  <a:cubicBezTo>
                    <a:pt x="78" y="230"/>
                    <a:pt x="78" y="230"/>
                    <a:pt x="78" y="230"/>
                  </a:cubicBezTo>
                  <a:cubicBezTo>
                    <a:pt x="77" y="232"/>
                    <a:pt x="77" y="235"/>
                    <a:pt x="78" y="237"/>
                  </a:cubicBezTo>
                  <a:cubicBezTo>
                    <a:pt x="78" y="239"/>
                    <a:pt x="79" y="240"/>
                    <a:pt x="79" y="242"/>
                  </a:cubicBezTo>
                  <a:cubicBezTo>
                    <a:pt x="80" y="243"/>
                    <a:pt x="81" y="244"/>
                    <a:pt x="81" y="245"/>
                  </a:cubicBezTo>
                  <a:cubicBezTo>
                    <a:pt x="81" y="246"/>
                    <a:pt x="81" y="247"/>
                    <a:pt x="81" y="248"/>
                  </a:cubicBezTo>
                  <a:cubicBezTo>
                    <a:pt x="81" y="250"/>
                    <a:pt x="82" y="252"/>
                    <a:pt x="83" y="254"/>
                  </a:cubicBezTo>
                  <a:cubicBezTo>
                    <a:pt x="86" y="259"/>
                    <a:pt x="87" y="264"/>
                    <a:pt x="87" y="269"/>
                  </a:cubicBezTo>
                  <a:cubicBezTo>
                    <a:pt x="87" y="272"/>
                    <a:pt x="88" y="275"/>
                    <a:pt x="88" y="277"/>
                  </a:cubicBezTo>
                  <a:cubicBezTo>
                    <a:pt x="89" y="279"/>
                    <a:pt x="89" y="281"/>
                    <a:pt x="89" y="282"/>
                  </a:cubicBezTo>
                  <a:cubicBezTo>
                    <a:pt x="89" y="283"/>
                    <a:pt x="89" y="283"/>
                    <a:pt x="89" y="283"/>
                  </a:cubicBezTo>
                  <a:cubicBezTo>
                    <a:pt x="89" y="284"/>
                    <a:pt x="88" y="285"/>
                    <a:pt x="88" y="285"/>
                  </a:cubicBezTo>
                  <a:cubicBezTo>
                    <a:pt x="88" y="288"/>
                    <a:pt x="88" y="291"/>
                    <a:pt x="89" y="294"/>
                  </a:cubicBezTo>
                  <a:cubicBezTo>
                    <a:pt x="90" y="295"/>
                    <a:pt x="90" y="296"/>
                    <a:pt x="90" y="296"/>
                  </a:cubicBezTo>
                  <a:cubicBezTo>
                    <a:pt x="91" y="298"/>
                    <a:pt x="92" y="300"/>
                    <a:pt x="92" y="301"/>
                  </a:cubicBezTo>
                  <a:cubicBezTo>
                    <a:pt x="92" y="302"/>
                    <a:pt x="92" y="303"/>
                    <a:pt x="92" y="303"/>
                  </a:cubicBezTo>
                  <a:cubicBezTo>
                    <a:pt x="91" y="305"/>
                    <a:pt x="91" y="308"/>
                    <a:pt x="93" y="310"/>
                  </a:cubicBezTo>
                  <a:cubicBezTo>
                    <a:pt x="94" y="311"/>
                    <a:pt x="94" y="312"/>
                    <a:pt x="95" y="313"/>
                  </a:cubicBezTo>
                  <a:cubicBezTo>
                    <a:pt x="97" y="314"/>
                    <a:pt x="97" y="315"/>
                    <a:pt x="97" y="316"/>
                  </a:cubicBezTo>
                  <a:cubicBezTo>
                    <a:pt x="97" y="317"/>
                    <a:pt x="97" y="317"/>
                    <a:pt x="96" y="318"/>
                  </a:cubicBezTo>
                  <a:cubicBezTo>
                    <a:pt x="95" y="320"/>
                    <a:pt x="94" y="322"/>
                    <a:pt x="95" y="324"/>
                  </a:cubicBezTo>
                  <a:cubicBezTo>
                    <a:pt x="95" y="326"/>
                    <a:pt x="96" y="327"/>
                    <a:pt x="97" y="329"/>
                  </a:cubicBezTo>
                  <a:cubicBezTo>
                    <a:pt x="98" y="330"/>
                    <a:pt x="98" y="331"/>
                    <a:pt x="98" y="332"/>
                  </a:cubicBezTo>
                  <a:cubicBezTo>
                    <a:pt x="99" y="333"/>
                    <a:pt x="99" y="334"/>
                    <a:pt x="99" y="335"/>
                  </a:cubicBezTo>
                  <a:cubicBezTo>
                    <a:pt x="99" y="337"/>
                    <a:pt x="99" y="339"/>
                    <a:pt x="100" y="341"/>
                  </a:cubicBezTo>
                  <a:cubicBezTo>
                    <a:pt x="101" y="343"/>
                    <a:pt x="102" y="346"/>
                    <a:pt x="104" y="348"/>
                  </a:cubicBezTo>
                  <a:cubicBezTo>
                    <a:pt x="105" y="350"/>
                    <a:pt x="106" y="351"/>
                    <a:pt x="107" y="352"/>
                  </a:cubicBezTo>
                  <a:cubicBezTo>
                    <a:pt x="107" y="352"/>
                    <a:pt x="107" y="353"/>
                    <a:pt x="107" y="353"/>
                  </a:cubicBezTo>
                  <a:cubicBezTo>
                    <a:pt x="108" y="354"/>
                    <a:pt x="108" y="355"/>
                    <a:pt x="108" y="356"/>
                  </a:cubicBezTo>
                  <a:cubicBezTo>
                    <a:pt x="108" y="356"/>
                    <a:pt x="109" y="357"/>
                    <a:pt x="109" y="358"/>
                  </a:cubicBezTo>
                  <a:cubicBezTo>
                    <a:pt x="110" y="358"/>
                    <a:pt x="110" y="359"/>
                    <a:pt x="110" y="359"/>
                  </a:cubicBezTo>
                  <a:cubicBezTo>
                    <a:pt x="111" y="360"/>
                    <a:pt x="111" y="360"/>
                    <a:pt x="111" y="361"/>
                  </a:cubicBezTo>
                  <a:cubicBezTo>
                    <a:pt x="111" y="362"/>
                    <a:pt x="112" y="363"/>
                    <a:pt x="112" y="364"/>
                  </a:cubicBezTo>
                  <a:cubicBezTo>
                    <a:pt x="114" y="366"/>
                    <a:pt x="115" y="368"/>
                    <a:pt x="117" y="369"/>
                  </a:cubicBezTo>
                  <a:cubicBezTo>
                    <a:pt x="118" y="370"/>
                    <a:pt x="119" y="371"/>
                    <a:pt x="120" y="371"/>
                  </a:cubicBezTo>
                  <a:cubicBezTo>
                    <a:pt x="122" y="373"/>
                    <a:pt x="123" y="376"/>
                    <a:pt x="125" y="378"/>
                  </a:cubicBezTo>
                  <a:cubicBezTo>
                    <a:pt x="126" y="380"/>
                    <a:pt x="128" y="381"/>
                    <a:pt x="130" y="383"/>
                  </a:cubicBezTo>
                  <a:cubicBezTo>
                    <a:pt x="131" y="383"/>
                    <a:pt x="131" y="383"/>
                    <a:pt x="131" y="383"/>
                  </a:cubicBezTo>
                  <a:cubicBezTo>
                    <a:pt x="132" y="383"/>
                    <a:pt x="132" y="383"/>
                    <a:pt x="132" y="383"/>
                  </a:cubicBezTo>
                  <a:cubicBezTo>
                    <a:pt x="133" y="383"/>
                    <a:pt x="134" y="383"/>
                    <a:pt x="135" y="383"/>
                  </a:cubicBezTo>
                  <a:cubicBezTo>
                    <a:pt x="136" y="382"/>
                    <a:pt x="136" y="382"/>
                    <a:pt x="137" y="382"/>
                  </a:cubicBezTo>
                  <a:cubicBezTo>
                    <a:pt x="141" y="381"/>
                    <a:pt x="142" y="381"/>
                    <a:pt x="143" y="376"/>
                  </a:cubicBezTo>
                  <a:cubicBezTo>
                    <a:pt x="145" y="371"/>
                    <a:pt x="147" y="366"/>
                    <a:pt x="153" y="366"/>
                  </a:cubicBezTo>
                  <a:cubicBezTo>
                    <a:pt x="153" y="366"/>
                    <a:pt x="154" y="366"/>
                    <a:pt x="154" y="366"/>
                  </a:cubicBezTo>
                  <a:cubicBezTo>
                    <a:pt x="154" y="366"/>
                    <a:pt x="155" y="366"/>
                    <a:pt x="155" y="366"/>
                  </a:cubicBezTo>
                  <a:cubicBezTo>
                    <a:pt x="156" y="369"/>
                    <a:pt x="157" y="370"/>
                    <a:pt x="159" y="371"/>
                  </a:cubicBezTo>
                  <a:cubicBezTo>
                    <a:pt x="160" y="371"/>
                    <a:pt x="161" y="372"/>
                    <a:pt x="162" y="374"/>
                  </a:cubicBezTo>
                  <a:cubicBezTo>
                    <a:pt x="163" y="375"/>
                    <a:pt x="162" y="376"/>
                    <a:pt x="162" y="377"/>
                  </a:cubicBezTo>
                  <a:cubicBezTo>
                    <a:pt x="162" y="378"/>
                    <a:pt x="162" y="378"/>
                    <a:pt x="161" y="379"/>
                  </a:cubicBezTo>
                  <a:cubicBezTo>
                    <a:pt x="161" y="380"/>
                    <a:pt x="161" y="380"/>
                    <a:pt x="161" y="381"/>
                  </a:cubicBezTo>
                  <a:cubicBezTo>
                    <a:pt x="161" y="382"/>
                    <a:pt x="161" y="382"/>
                    <a:pt x="161" y="382"/>
                  </a:cubicBezTo>
                  <a:cubicBezTo>
                    <a:pt x="161" y="382"/>
                    <a:pt x="161" y="382"/>
                    <a:pt x="161" y="382"/>
                  </a:cubicBezTo>
                  <a:cubicBezTo>
                    <a:pt x="161" y="383"/>
                    <a:pt x="162" y="384"/>
                    <a:pt x="162" y="384"/>
                  </a:cubicBezTo>
                  <a:cubicBezTo>
                    <a:pt x="164" y="388"/>
                    <a:pt x="165" y="388"/>
                    <a:pt x="169" y="389"/>
                  </a:cubicBezTo>
                  <a:cubicBezTo>
                    <a:pt x="170" y="389"/>
                    <a:pt x="171" y="389"/>
                    <a:pt x="171" y="389"/>
                  </a:cubicBezTo>
                  <a:cubicBezTo>
                    <a:pt x="177" y="389"/>
                    <a:pt x="177" y="390"/>
                    <a:pt x="179" y="394"/>
                  </a:cubicBezTo>
                  <a:cubicBezTo>
                    <a:pt x="179" y="395"/>
                    <a:pt x="179" y="395"/>
                    <a:pt x="179" y="395"/>
                  </a:cubicBezTo>
                  <a:cubicBezTo>
                    <a:pt x="181" y="395"/>
                    <a:pt x="181" y="395"/>
                    <a:pt x="181" y="395"/>
                  </a:cubicBezTo>
                  <a:cubicBezTo>
                    <a:pt x="183" y="395"/>
                    <a:pt x="184" y="395"/>
                    <a:pt x="186" y="394"/>
                  </a:cubicBezTo>
                  <a:cubicBezTo>
                    <a:pt x="187" y="394"/>
                    <a:pt x="188" y="394"/>
                    <a:pt x="190" y="394"/>
                  </a:cubicBezTo>
                  <a:cubicBezTo>
                    <a:pt x="192" y="393"/>
                    <a:pt x="195" y="393"/>
                    <a:pt x="198" y="393"/>
                  </a:cubicBezTo>
                  <a:cubicBezTo>
                    <a:pt x="199" y="393"/>
                    <a:pt x="200" y="393"/>
                    <a:pt x="201" y="393"/>
                  </a:cubicBezTo>
                  <a:cubicBezTo>
                    <a:pt x="201" y="393"/>
                    <a:pt x="201" y="393"/>
                    <a:pt x="201" y="393"/>
                  </a:cubicBezTo>
                  <a:cubicBezTo>
                    <a:pt x="203" y="393"/>
                    <a:pt x="204" y="393"/>
                    <a:pt x="205" y="394"/>
                  </a:cubicBezTo>
                  <a:cubicBezTo>
                    <a:pt x="206" y="395"/>
                    <a:pt x="207" y="396"/>
                    <a:pt x="208" y="396"/>
                  </a:cubicBezTo>
                  <a:cubicBezTo>
                    <a:pt x="209" y="396"/>
                    <a:pt x="209" y="396"/>
                    <a:pt x="210" y="396"/>
                  </a:cubicBezTo>
                  <a:cubicBezTo>
                    <a:pt x="210" y="396"/>
                    <a:pt x="211" y="396"/>
                    <a:pt x="212" y="395"/>
                  </a:cubicBezTo>
                  <a:cubicBezTo>
                    <a:pt x="213" y="394"/>
                    <a:pt x="213" y="391"/>
                    <a:pt x="213" y="389"/>
                  </a:cubicBezTo>
                  <a:cubicBezTo>
                    <a:pt x="214" y="389"/>
                    <a:pt x="215" y="389"/>
                    <a:pt x="216" y="388"/>
                  </a:cubicBezTo>
                  <a:cubicBezTo>
                    <a:pt x="217" y="388"/>
                    <a:pt x="218" y="388"/>
                    <a:pt x="219" y="387"/>
                  </a:cubicBezTo>
                  <a:cubicBezTo>
                    <a:pt x="220" y="386"/>
                    <a:pt x="220" y="385"/>
                    <a:pt x="220" y="384"/>
                  </a:cubicBezTo>
                  <a:cubicBezTo>
                    <a:pt x="220" y="384"/>
                    <a:pt x="220" y="383"/>
                    <a:pt x="222" y="382"/>
                  </a:cubicBezTo>
                  <a:cubicBezTo>
                    <a:pt x="224" y="381"/>
                    <a:pt x="226" y="380"/>
                    <a:pt x="229" y="380"/>
                  </a:cubicBezTo>
                  <a:cubicBezTo>
                    <a:pt x="230" y="379"/>
                    <a:pt x="232" y="379"/>
                    <a:pt x="233" y="378"/>
                  </a:cubicBezTo>
                  <a:cubicBezTo>
                    <a:pt x="234" y="378"/>
                    <a:pt x="234" y="378"/>
                    <a:pt x="234" y="378"/>
                  </a:cubicBezTo>
                  <a:cubicBezTo>
                    <a:pt x="238" y="166"/>
                    <a:pt x="238" y="166"/>
                    <a:pt x="238" y="166"/>
                  </a:cubicBezTo>
                  <a:cubicBezTo>
                    <a:pt x="265" y="166"/>
                    <a:pt x="265" y="166"/>
                    <a:pt x="265" y="166"/>
                  </a:cubicBezTo>
                  <a:cubicBezTo>
                    <a:pt x="265" y="46"/>
                    <a:pt x="265" y="46"/>
                    <a:pt x="265" y="46"/>
                  </a:cubicBezTo>
                  <a:cubicBezTo>
                    <a:pt x="289" y="44"/>
                    <a:pt x="289" y="44"/>
                    <a:pt x="289" y="44"/>
                  </a:cubicBezTo>
                  <a:cubicBezTo>
                    <a:pt x="333" y="33"/>
                    <a:pt x="333" y="33"/>
                    <a:pt x="333" y="33"/>
                  </a:cubicBezTo>
                  <a:cubicBezTo>
                    <a:pt x="343" y="50"/>
                    <a:pt x="343" y="50"/>
                    <a:pt x="343" y="50"/>
                  </a:cubicBezTo>
                  <a:cubicBezTo>
                    <a:pt x="345" y="49"/>
                    <a:pt x="345" y="49"/>
                    <a:pt x="345" y="49"/>
                  </a:cubicBezTo>
                  <a:cubicBezTo>
                    <a:pt x="348" y="46"/>
                    <a:pt x="351" y="43"/>
                    <a:pt x="354" y="41"/>
                  </a:cubicBezTo>
                  <a:cubicBezTo>
                    <a:pt x="355" y="41"/>
                    <a:pt x="356" y="40"/>
                    <a:pt x="356" y="39"/>
                  </a:cubicBezTo>
                  <a:cubicBezTo>
                    <a:pt x="358" y="38"/>
                    <a:pt x="361" y="36"/>
                    <a:pt x="363" y="35"/>
                  </a:cubicBezTo>
                  <a:cubicBezTo>
                    <a:pt x="363" y="35"/>
                    <a:pt x="364" y="35"/>
                    <a:pt x="364" y="35"/>
                  </a:cubicBezTo>
                  <a:cubicBezTo>
                    <a:pt x="365" y="35"/>
                    <a:pt x="366" y="35"/>
                    <a:pt x="367" y="36"/>
                  </a:cubicBezTo>
                  <a:cubicBezTo>
                    <a:pt x="367" y="36"/>
                    <a:pt x="368" y="37"/>
                    <a:pt x="369" y="37"/>
                  </a:cubicBezTo>
                  <a:cubicBezTo>
                    <a:pt x="370" y="38"/>
                    <a:pt x="370" y="38"/>
                    <a:pt x="370" y="38"/>
                  </a:cubicBezTo>
                  <a:cubicBezTo>
                    <a:pt x="371" y="36"/>
                    <a:pt x="371" y="36"/>
                    <a:pt x="371" y="36"/>
                  </a:cubicBezTo>
                  <a:cubicBezTo>
                    <a:pt x="372" y="33"/>
                    <a:pt x="375" y="32"/>
                    <a:pt x="377" y="31"/>
                  </a:cubicBezTo>
                  <a:cubicBezTo>
                    <a:pt x="378" y="30"/>
                    <a:pt x="380" y="30"/>
                    <a:pt x="382" y="30"/>
                  </a:cubicBezTo>
                  <a:cubicBezTo>
                    <a:pt x="384" y="30"/>
                    <a:pt x="385" y="30"/>
                    <a:pt x="386" y="29"/>
                  </a:cubicBezTo>
                  <a:cubicBezTo>
                    <a:pt x="387" y="29"/>
                    <a:pt x="387" y="28"/>
                    <a:pt x="388" y="27"/>
                  </a:cubicBezTo>
                  <a:cubicBezTo>
                    <a:pt x="388" y="27"/>
                    <a:pt x="388" y="27"/>
                    <a:pt x="388" y="27"/>
                  </a:cubicBezTo>
                  <a:lnTo>
                    <a:pt x="388" y="26"/>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7" name="Freeform 61"/>
            <p:cNvSpPr>
              <a:spLocks/>
            </p:cNvSpPr>
            <p:nvPr/>
          </p:nvSpPr>
          <p:spPr bwMode="auto">
            <a:xfrm>
              <a:off x="2628334" y="2296697"/>
              <a:ext cx="440829" cy="538332"/>
            </a:xfrm>
            <a:custGeom>
              <a:avLst/>
              <a:gdLst>
                <a:gd name="T0" fmla="*/ 211 w 218"/>
                <a:gd name="T1" fmla="*/ 5 h 289"/>
                <a:gd name="T2" fmla="*/ 192 w 218"/>
                <a:gd name="T3" fmla="*/ 2 h 289"/>
                <a:gd name="T4" fmla="*/ 169 w 218"/>
                <a:gd name="T5" fmla="*/ 5 h 289"/>
                <a:gd name="T6" fmla="*/ 149 w 218"/>
                <a:gd name="T7" fmla="*/ 42 h 289"/>
                <a:gd name="T8" fmla="*/ 144 w 218"/>
                <a:gd name="T9" fmla="*/ 52 h 289"/>
                <a:gd name="T10" fmla="*/ 136 w 218"/>
                <a:gd name="T11" fmla="*/ 60 h 289"/>
                <a:gd name="T12" fmla="*/ 118 w 218"/>
                <a:gd name="T13" fmla="*/ 56 h 289"/>
                <a:gd name="T14" fmla="*/ 90 w 218"/>
                <a:gd name="T15" fmla="*/ 49 h 289"/>
                <a:gd name="T16" fmla="*/ 69 w 218"/>
                <a:gd name="T17" fmla="*/ 49 h 289"/>
                <a:gd name="T18" fmla="*/ 63 w 218"/>
                <a:gd name="T19" fmla="*/ 49 h 289"/>
                <a:gd name="T20" fmla="*/ 57 w 218"/>
                <a:gd name="T21" fmla="*/ 68 h 289"/>
                <a:gd name="T22" fmla="*/ 58 w 218"/>
                <a:gd name="T23" fmla="*/ 78 h 289"/>
                <a:gd name="T24" fmla="*/ 80 w 218"/>
                <a:gd name="T25" fmla="*/ 74 h 289"/>
                <a:gd name="T26" fmla="*/ 95 w 218"/>
                <a:gd name="T27" fmla="*/ 94 h 289"/>
                <a:gd name="T28" fmla="*/ 91 w 218"/>
                <a:gd name="T29" fmla="*/ 99 h 289"/>
                <a:gd name="T30" fmla="*/ 80 w 218"/>
                <a:gd name="T31" fmla="*/ 123 h 289"/>
                <a:gd name="T32" fmla="*/ 83 w 218"/>
                <a:gd name="T33" fmla="*/ 130 h 289"/>
                <a:gd name="T34" fmla="*/ 90 w 218"/>
                <a:gd name="T35" fmla="*/ 137 h 289"/>
                <a:gd name="T36" fmla="*/ 95 w 218"/>
                <a:gd name="T37" fmla="*/ 156 h 289"/>
                <a:gd name="T38" fmla="*/ 92 w 218"/>
                <a:gd name="T39" fmla="*/ 186 h 289"/>
                <a:gd name="T40" fmla="*/ 84 w 218"/>
                <a:gd name="T41" fmla="*/ 203 h 289"/>
                <a:gd name="T42" fmla="*/ 76 w 218"/>
                <a:gd name="T43" fmla="*/ 192 h 289"/>
                <a:gd name="T44" fmla="*/ 66 w 218"/>
                <a:gd name="T45" fmla="*/ 200 h 289"/>
                <a:gd name="T46" fmla="*/ 52 w 218"/>
                <a:gd name="T47" fmla="*/ 189 h 289"/>
                <a:gd name="T48" fmla="*/ 40 w 218"/>
                <a:gd name="T49" fmla="*/ 183 h 289"/>
                <a:gd name="T50" fmla="*/ 38 w 218"/>
                <a:gd name="T51" fmla="*/ 189 h 289"/>
                <a:gd name="T52" fmla="*/ 32 w 218"/>
                <a:gd name="T53" fmla="*/ 198 h 289"/>
                <a:gd name="T54" fmla="*/ 26 w 218"/>
                <a:gd name="T55" fmla="*/ 200 h 289"/>
                <a:gd name="T56" fmla="*/ 18 w 218"/>
                <a:gd name="T57" fmla="*/ 200 h 289"/>
                <a:gd name="T58" fmla="*/ 13 w 218"/>
                <a:gd name="T59" fmla="*/ 199 h 289"/>
                <a:gd name="T60" fmla="*/ 13 w 218"/>
                <a:gd name="T61" fmla="*/ 210 h 289"/>
                <a:gd name="T62" fmla="*/ 12 w 218"/>
                <a:gd name="T63" fmla="*/ 214 h 289"/>
                <a:gd name="T64" fmla="*/ 17 w 218"/>
                <a:gd name="T65" fmla="*/ 225 h 289"/>
                <a:gd name="T66" fmla="*/ 20 w 218"/>
                <a:gd name="T67" fmla="*/ 233 h 289"/>
                <a:gd name="T68" fmla="*/ 12 w 218"/>
                <a:gd name="T69" fmla="*/ 239 h 289"/>
                <a:gd name="T70" fmla="*/ 0 w 218"/>
                <a:gd name="T71" fmla="*/ 252 h 289"/>
                <a:gd name="T72" fmla="*/ 11 w 218"/>
                <a:gd name="T73" fmla="*/ 265 h 289"/>
                <a:gd name="T74" fmla="*/ 19 w 218"/>
                <a:gd name="T75" fmla="*/ 283 h 289"/>
                <a:gd name="T76" fmla="*/ 25 w 218"/>
                <a:gd name="T77" fmla="*/ 287 h 289"/>
                <a:gd name="T78" fmla="*/ 52 w 218"/>
                <a:gd name="T79" fmla="*/ 268 h 289"/>
                <a:gd name="T80" fmla="*/ 59 w 218"/>
                <a:gd name="T81" fmla="*/ 275 h 289"/>
                <a:gd name="T82" fmla="*/ 68 w 218"/>
                <a:gd name="T83" fmla="*/ 280 h 289"/>
                <a:gd name="T84" fmla="*/ 78 w 218"/>
                <a:gd name="T85" fmla="*/ 268 h 289"/>
                <a:gd name="T86" fmla="*/ 88 w 218"/>
                <a:gd name="T87" fmla="*/ 266 h 289"/>
                <a:gd name="T88" fmla="*/ 100 w 218"/>
                <a:gd name="T89" fmla="*/ 284 h 289"/>
                <a:gd name="T90" fmla="*/ 123 w 218"/>
                <a:gd name="T91" fmla="*/ 262 h 289"/>
                <a:gd name="T92" fmla="*/ 142 w 218"/>
                <a:gd name="T93" fmla="*/ 245 h 289"/>
                <a:gd name="T94" fmla="*/ 146 w 218"/>
                <a:gd name="T95" fmla="*/ 193 h 289"/>
                <a:gd name="T96" fmla="*/ 164 w 218"/>
                <a:gd name="T97" fmla="*/ 174 h 289"/>
                <a:gd name="T98" fmla="*/ 173 w 218"/>
                <a:gd name="T99" fmla="*/ 160 h 289"/>
                <a:gd name="T100" fmla="*/ 192 w 218"/>
                <a:gd name="T101" fmla="*/ 140 h 289"/>
                <a:gd name="T102" fmla="*/ 195 w 218"/>
                <a:gd name="T103" fmla="*/ 94 h 289"/>
                <a:gd name="T104" fmla="*/ 210 w 218"/>
                <a:gd name="T105" fmla="*/ 3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8" h="289">
                  <a:moveTo>
                    <a:pt x="215" y="6"/>
                  </a:moveTo>
                  <a:cubicBezTo>
                    <a:pt x="214" y="5"/>
                    <a:pt x="214" y="5"/>
                    <a:pt x="214" y="5"/>
                  </a:cubicBezTo>
                  <a:cubicBezTo>
                    <a:pt x="213" y="5"/>
                    <a:pt x="213" y="5"/>
                    <a:pt x="213" y="5"/>
                  </a:cubicBezTo>
                  <a:cubicBezTo>
                    <a:pt x="212" y="5"/>
                    <a:pt x="212" y="5"/>
                    <a:pt x="211" y="5"/>
                  </a:cubicBezTo>
                  <a:cubicBezTo>
                    <a:pt x="209" y="5"/>
                    <a:pt x="208" y="5"/>
                    <a:pt x="206" y="5"/>
                  </a:cubicBezTo>
                  <a:cubicBezTo>
                    <a:pt x="205" y="5"/>
                    <a:pt x="204" y="5"/>
                    <a:pt x="202" y="5"/>
                  </a:cubicBezTo>
                  <a:cubicBezTo>
                    <a:pt x="200" y="5"/>
                    <a:pt x="197" y="5"/>
                    <a:pt x="195" y="4"/>
                  </a:cubicBezTo>
                  <a:cubicBezTo>
                    <a:pt x="194" y="3"/>
                    <a:pt x="193" y="3"/>
                    <a:pt x="192" y="2"/>
                  </a:cubicBezTo>
                  <a:cubicBezTo>
                    <a:pt x="190" y="1"/>
                    <a:pt x="187" y="0"/>
                    <a:pt x="185" y="0"/>
                  </a:cubicBezTo>
                  <a:cubicBezTo>
                    <a:pt x="183" y="0"/>
                    <a:pt x="182" y="1"/>
                    <a:pt x="180" y="2"/>
                  </a:cubicBezTo>
                  <a:cubicBezTo>
                    <a:pt x="179" y="3"/>
                    <a:pt x="177" y="3"/>
                    <a:pt x="176" y="4"/>
                  </a:cubicBezTo>
                  <a:cubicBezTo>
                    <a:pt x="173" y="5"/>
                    <a:pt x="171" y="5"/>
                    <a:pt x="169" y="5"/>
                  </a:cubicBezTo>
                  <a:cubicBezTo>
                    <a:pt x="164" y="5"/>
                    <a:pt x="161" y="5"/>
                    <a:pt x="158" y="12"/>
                  </a:cubicBezTo>
                  <a:cubicBezTo>
                    <a:pt x="156" y="16"/>
                    <a:pt x="156" y="20"/>
                    <a:pt x="155" y="24"/>
                  </a:cubicBezTo>
                  <a:cubicBezTo>
                    <a:pt x="154" y="27"/>
                    <a:pt x="154" y="30"/>
                    <a:pt x="153" y="33"/>
                  </a:cubicBezTo>
                  <a:cubicBezTo>
                    <a:pt x="152" y="36"/>
                    <a:pt x="150" y="39"/>
                    <a:pt x="149" y="42"/>
                  </a:cubicBezTo>
                  <a:cubicBezTo>
                    <a:pt x="148" y="43"/>
                    <a:pt x="148" y="44"/>
                    <a:pt x="148" y="45"/>
                  </a:cubicBezTo>
                  <a:cubicBezTo>
                    <a:pt x="147" y="47"/>
                    <a:pt x="146" y="49"/>
                    <a:pt x="145" y="50"/>
                  </a:cubicBezTo>
                  <a:cubicBezTo>
                    <a:pt x="143" y="50"/>
                    <a:pt x="143" y="50"/>
                    <a:pt x="143" y="50"/>
                  </a:cubicBezTo>
                  <a:cubicBezTo>
                    <a:pt x="144" y="52"/>
                    <a:pt x="144" y="52"/>
                    <a:pt x="144" y="52"/>
                  </a:cubicBezTo>
                  <a:cubicBezTo>
                    <a:pt x="144" y="55"/>
                    <a:pt x="145" y="58"/>
                    <a:pt x="144" y="61"/>
                  </a:cubicBezTo>
                  <a:cubicBezTo>
                    <a:pt x="143" y="62"/>
                    <a:pt x="143" y="63"/>
                    <a:pt x="142" y="63"/>
                  </a:cubicBezTo>
                  <a:cubicBezTo>
                    <a:pt x="142" y="63"/>
                    <a:pt x="142" y="63"/>
                    <a:pt x="142" y="63"/>
                  </a:cubicBezTo>
                  <a:cubicBezTo>
                    <a:pt x="140" y="63"/>
                    <a:pt x="138" y="62"/>
                    <a:pt x="136" y="60"/>
                  </a:cubicBezTo>
                  <a:cubicBezTo>
                    <a:pt x="136" y="59"/>
                    <a:pt x="135" y="59"/>
                    <a:pt x="134" y="58"/>
                  </a:cubicBezTo>
                  <a:cubicBezTo>
                    <a:pt x="131" y="56"/>
                    <a:pt x="128" y="56"/>
                    <a:pt x="126" y="56"/>
                  </a:cubicBezTo>
                  <a:cubicBezTo>
                    <a:pt x="124" y="56"/>
                    <a:pt x="123" y="56"/>
                    <a:pt x="122" y="56"/>
                  </a:cubicBezTo>
                  <a:cubicBezTo>
                    <a:pt x="121" y="56"/>
                    <a:pt x="120" y="56"/>
                    <a:pt x="118" y="56"/>
                  </a:cubicBezTo>
                  <a:cubicBezTo>
                    <a:pt x="117" y="56"/>
                    <a:pt x="117" y="56"/>
                    <a:pt x="117" y="56"/>
                  </a:cubicBezTo>
                  <a:cubicBezTo>
                    <a:pt x="114" y="56"/>
                    <a:pt x="111" y="54"/>
                    <a:pt x="107" y="53"/>
                  </a:cubicBezTo>
                  <a:cubicBezTo>
                    <a:pt x="105" y="52"/>
                    <a:pt x="103" y="51"/>
                    <a:pt x="101" y="50"/>
                  </a:cubicBezTo>
                  <a:cubicBezTo>
                    <a:pt x="98" y="50"/>
                    <a:pt x="95" y="49"/>
                    <a:pt x="90" y="49"/>
                  </a:cubicBezTo>
                  <a:cubicBezTo>
                    <a:pt x="88" y="49"/>
                    <a:pt x="86" y="49"/>
                    <a:pt x="83" y="49"/>
                  </a:cubicBezTo>
                  <a:cubicBezTo>
                    <a:pt x="81" y="50"/>
                    <a:pt x="79" y="50"/>
                    <a:pt x="77" y="50"/>
                  </a:cubicBezTo>
                  <a:cubicBezTo>
                    <a:pt x="74" y="50"/>
                    <a:pt x="72" y="50"/>
                    <a:pt x="70" y="49"/>
                  </a:cubicBezTo>
                  <a:cubicBezTo>
                    <a:pt x="70" y="49"/>
                    <a:pt x="70" y="49"/>
                    <a:pt x="69" y="49"/>
                  </a:cubicBezTo>
                  <a:cubicBezTo>
                    <a:pt x="69" y="49"/>
                    <a:pt x="69" y="49"/>
                    <a:pt x="68" y="49"/>
                  </a:cubicBezTo>
                  <a:cubicBezTo>
                    <a:pt x="67" y="49"/>
                    <a:pt x="67" y="49"/>
                    <a:pt x="66" y="49"/>
                  </a:cubicBezTo>
                  <a:cubicBezTo>
                    <a:pt x="66" y="49"/>
                    <a:pt x="65" y="49"/>
                    <a:pt x="64" y="49"/>
                  </a:cubicBezTo>
                  <a:cubicBezTo>
                    <a:pt x="63" y="49"/>
                    <a:pt x="63" y="49"/>
                    <a:pt x="63" y="49"/>
                  </a:cubicBezTo>
                  <a:cubicBezTo>
                    <a:pt x="63" y="49"/>
                    <a:pt x="63" y="49"/>
                    <a:pt x="63" y="49"/>
                  </a:cubicBezTo>
                  <a:cubicBezTo>
                    <a:pt x="62" y="49"/>
                    <a:pt x="60" y="50"/>
                    <a:pt x="58" y="55"/>
                  </a:cubicBezTo>
                  <a:cubicBezTo>
                    <a:pt x="57" y="59"/>
                    <a:pt x="56" y="63"/>
                    <a:pt x="57" y="67"/>
                  </a:cubicBezTo>
                  <a:cubicBezTo>
                    <a:pt x="57" y="68"/>
                    <a:pt x="57" y="68"/>
                    <a:pt x="57" y="68"/>
                  </a:cubicBezTo>
                  <a:cubicBezTo>
                    <a:pt x="57" y="69"/>
                    <a:pt x="57" y="70"/>
                    <a:pt x="58" y="71"/>
                  </a:cubicBezTo>
                  <a:cubicBezTo>
                    <a:pt x="58" y="72"/>
                    <a:pt x="58" y="72"/>
                    <a:pt x="59" y="73"/>
                  </a:cubicBezTo>
                  <a:cubicBezTo>
                    <a:pt x="59" y="74"/>
                    <a:pt x="60" y="74"/>
                    <a:pt x="60" y="75"/>
                  </a:cubicBezTo>
                  <a:cubicBezTo>
                    <a:pt x="60" y="76"/>
                    <a:pt x="59" y="77"/>
                    <a:pt x="58" y="78"/>
                  </a:cubicBezTo>
                  <a:cubicBezTo>
                    <a:pt x="52" y="82"/>
                    <a:pt x="52" y="82"/>
                    <a:pt x="52" y="82"/>
                  </a:cubicBezTo>
                  <a:cubicBezTo>
                    <a:pt x="59" y="81"/>
                    <a:pt x="59" y="81"/>
                    <a:pt x="59" y="81"/>
                  </a:cubicBezTo>
                  <a:cubicBezTo>
                    <a:pt x="62" y="81"/>
                    <a:pt x="70" y="78"/>
                    <a:pt x="73" y="76"/>
                  </a:cubicBezTo>
                  <a:cubicBezTo>
                    <a:pt x="75" y="75"/>
                    <a:pt x="78" y="74"/>
                    <a:pt x="80" y="74"/>
                  </a:cubicBezTo>
                  <a:cubicBezTo>
                    <a:pt x="83" y="74"/>
                    <a:pt x="86" y="75"/>
                    <a:pt x="88" y="77"/>
                  </a:cubicBezTo>
                  <a:cubicBezTo>
                    <a:pt x="89" y="79"/>
                    <a:pt x="90" y="81"/>
                    <a:pt x="91" y="83"/>
                  </a:cubicBezTo>
                  <a:cubicBezTo>
                    <a:pt x="92" y="86"/>
                    <a:pt x="94" y="89"/>
                    <a:pt x="96" y="90"/>
                  </a:cubicBezTo>
                  <a:cubicBezTo>
                    <a:pt x="96" y="92"/>
                    <a:pt x="96" y="93"/>
                    <a:pt x="95" y="94"/>
                  </a:cubicBezTo>
                  <a:cubicBezTo>
                    <a:pt x="94" y="94"/>
                    <a:pt x="94" y="95"/>
                    <a:pt x="94" y="96"/>
                  </a:cubicBezTo>
                  <a:cubicBezTo>
                    <a:pt x="94" y="96"/>
                    <a:pt x="94" y="97"/>
                    <a:pt x="93" y="97"/>
                  </a:cubicBezTo>
                  <a:cubicBezTo>
                    <a:pt x="93" y="98"/>
                    <a:pt x="92" y="98"/>
                    <a:pt x="92" y="98"/>
                  </a:cubicBezTo>
                  <a:cubicBezTo>
                    <a:pt x="91" y="99"/>
                    <a:pt x="91" y="99"/>
                    <a:pt x="91" y="99"/>
                  </a:cubicBezTo>
                  <a:cubicBezTo>
                    <a:pt x="90" y="100"/>
                    <a:pt x="90" y="101"/>
                    <a:pt x="89" y="101"/>
                  </a:cubicBezTo>
                  <a:cubicBezTo>
                    <a:pt x="88" y="102"/>
                    <a:pt x="88" y="103"/>
                    <a:pt x="86" y="104"/>
                  </a:cubicBezTo>
                  <a:cubicBezTo>
                    <a:pt x="82" y="108"/>
                    <a:pt x="81" y="112"/>
                    <a:pt x="81" y="116"/>
                  </a:cubicBezTo>
                  <a:cubicBezTo>
                    <a:pt x="81" y="119"/>
                    <a:pt x="80" y="121"/>
                    <a:pt x="80" y="123"/>
                  </a:cubicBezTo>
                  <a:cubicBezTo>
                    <a:pt x="79" y="125"/>
                    <a:pt x="79" y="127"/>
                    <a:pt x="79" y="128"/>
                  </a:cubicBezTo>
                  <a:cubicBezTo>
                    <a:pt x="79" y="130"/>
                    <a:pt x="79" y="130"/>
                    <a:pt x="79" y="130"/>
                  </a:cubicBezTo>
                  <a:cubicBezTo>
                    <a:pt x="81" y="130"/>
                    <a:pt x="81" y="130"/>
                    <a:pt x="81" y="130"/>
                  </a:cubicBezTo>
                  <a:cubicBezTo>
                    <a:pt x="82" y="130"/>
                    <a:pt x="83" y="130"/>
                    <a:pt x="83" y="130"/>
                  </a:cubicBezTo>
                  <a:cubicBezTo>
                    <a:pt x="85" y="130"/>
                    <a:pt x="86" y="130"/>
                    <a:pt x="86" y="131"/>
                  </a:cubicBezTo>
                  <a:cubicBezTo>
                    <a:pt x="87" y="132"/>
                    <a:pt x="88" y="134"/>
                    <a:pt x="88" y="135"/>
                  </a:cubicBezTo>
                  <a:cubicBezTo>
                    <a:pt x="89" y="137"/>
                    <a:pt x="89" y="137"/>
                    <a:pt x="89" y="137"/>
                  </a:cubicBezTo>
                  <a:cubicBezTo>
                    <a:pt x="90" y="137"/>
                    <a:pt x="90" y="137"/>
                    <a:pt x="90" y="137"/>
                  </a:cubicBezTo>
                  <a:cubicBezTo>
                    <a:pt x="91" y="137"/>
                    <a:pt x="95" y="138"/>
                    <a:pt x="96" y="140"/>
                  </a:cubicBezTo>
                  <a:cubicBezTo>
                    <a:pt x="97" y="141"/>
                    <a:pt x="98" y="143"/>
                    <a:pt x="97" y="144"/>
                  </a:cubicBezTo>
                  <a:cubicBezTo>
                    <a:pt x="97" y="146"/>
                    <a:pt x="96" y="147"/>
                    <a:pt x="96" y="149"/>
                  </a:cubicBezTo>
                  <a:cubicBezTo>
                    <a:pt x="95" y="151"/>
                    <a:pt x="94" y="153"/>
                    <a:pt x="95" y="156"/>
                  </a:cubicBezTo>
                  <a:cubicBezTo>
                    <a:pt x="96" y="160"/>
                    <a:pt x="96" y="163"/>
                    <a:pt x="95" y="167"/>
                  </a:cubicBezTo>
                  <a:cubicBezTo>
                    <a:pt x="94" y="170"/>
                    <a:pt x="94" y="173"/>
                    <a:pt x="95" y="175"/>
                  </a:cubicBezTo>
                  <a:cubicBezTo>
                    <a:pt x="95" y="177"/>
                    <a:pt x="95" y="178"/>
                    <a:pt x="95" y="180"/>
                  </a:cubicBezTo>
                  <a:cubicBezTo>
                    <a:pt x="95" y="182"/>
                    <a:pt x="93" y="184"/>
                    <a:pt x="92" y="186"/>
                  </a:cubicBezTo>
                  <a:cubicBezTo>
                    <a:pt x="91" y="187"/>
                    <a:pt x="91" y="188"/>
                    <a:pt x="90" y="189"/>
                  </a:cubicBezTo>
                  <a:cubicBezTo>
                    <a:pt x="89" y="190"/>
                    <a:pt x="89" y="192"/>
                    <a:pt x="89" y="194"/>
                  </a:cubicBezTo>
                  <a:cubicBezTo>
                    <a:pt x="89" y="196"/>
                    <a:pt x="88" y="199"/>
                    <a:pt x="87" y="201"/>
                  </a:cubicBezTo>
                  <a:cubicBezTo>
                    <a:pt x="86" y="202"/>
                    <a:pt x="85" y="203"/>
                    <a:pt x="84" y="203"/>
                  </a:cubicBezTo>
                  <a:cubicBezTo>
                    <a:pt x="84" y="203"/>
                    <a:pt x="84" y="203"/>
                    <a:pt x="84" y="203"/>
                  </a:cubicBezTo>
                  <a:cubicBezTo>
                    <a:pt x="83" y="202"/>
                    <a:pt x="81" y="201"/>
                    <a:pt x="81" y="199"/>
                  </a:cubicBezTo>
                  <a:cubicBezTo>
                    <a:pt x="80" y="196"/>
                    <a:pt x="79" y="193"/>
                    <a:pt x="77" y="193"/>
                  </a:cubicBezTo>
                  <a:cubicBezTo>
                    <a:pt x="77" y="192"/>
                    <a:pt x="76" y="192"/>
                    <a:pt x="76" y="192"/>
                  </a:cubicBezTo>
                  <a:cubicBezTo>
                    <a:pt x="75" y="192"/>
                    <a:pt x="74" y="192"/>
                    <a:pt x="74" y="193"/>
                  </a:cubicBezTo>
                  <a:cubicBezTo>
                    <a:pt x="72" y="194"/>
                    <a:pt x="71" y="195"/>
                    <a:pt x="71" y="197"/>
                  </a:cubicBezTo>
                  <a:cubicBezTo>
                    <a:pt x="70" y="199"/>
                    <a:pt x="69" y="200"/>
                    <a:pt x="67" y="200"/>
                  </a:cubicBezTo>
                  <a:cubicBezTo>
                    <a:pt x="67" y="200"/>
                    <a:pt x="66" y="200"/>
                    <a:pt x="66" y="200"/>
                  </a:cubicBezTo>
                  <a:cubicBezTo>
                    <a:pt x="65" y="200"/>
                    <a:pt x="63" y="200"/>
                    <a:pt x="61" y="199"/>
                  </a:cubicBezTo>
                  <a:cubicBezTo>
                    <a:pt x="59" y="199"/>
                    <a:pt x="57" y="198"/>
                    <a:pt x="56" y="198"/>
                  </a:cubicBezTo>
                  <a:cubicBezTo>
                    <a:pt x="55" y="198"/>
                    <a:pt x="55" y="198"/>
                    <a:pt x="55" y="198"/>
                  </a:cubicBezTo>
                  <a:cubicBezTo>
                    <a:pt x="55" y="194"/>
                    <a:pt x="54" y="192"/>
                    <a:pt x="52" y="189"/>
                  </a:cubicBezTo>
                  <a:cubicBezTo>
                    <a:pt x="51" y="188"/>
                    <a:pt x="51" y="188"/>
                    <a:pt x="51" y="188"/>
                  </a:cubicBezTo>
                  <a:cubicBezTo>
                    <a:pt x="50" y="186"/>
                    <a:pt x="49" y="184"/>
                    <a:pt x="47" y="182"/>
                  </a:cubicBezTo>
                  <a:cubicBezTo>
                    <a:pt x="46" y="181"/>
                    <a:pt x="45" y="181"/>
                    <a:pt x="44" y="181"/>
                  </a:cubicBezTo>
                  <a:cubicBezTo>
                    <a:pt x="43" y="181"/>
                    <a:pt x="42" y="181"/>
                    <a:pt x="40" y="183"/>
                  </a:cubicBezTo>
                  <a:cubicBezTo>
                    <a:pt x="38" y="184"/>
                    <a:pt x="38" y="185"/>
                    <a:pt x="37" y="185"/>
                  </a:cubicBezTo>
                  <a:cubicBezTo>
                    <a:pt x="37" y="186"/>
                    <a:pt x="37" y="186"/>
                    <a:pt x="37" y="186"/>
                  </a:cubicBezTo>
                  <a:cubicBezTo>
                    <a:pt x="37" y="187"/>
                    <a:pt x="37" y="187"/>
                    <a:pt x="37" y="187"/>
                  </a:cubicBezTo>
                  <a:cubicBezTo>
                    <a:pt x="37" y="187"/>
                    <a:pt x="38" y="189"/>
                    <a:pt x="38" y="189"/>
                  </a:cubicBezTo>
                  <a:cubicBezTo>
                    <a:pt x="39" y="191"/>
                    <a:pt x="39" y="193"/>
                    <a:pt x="39" y="196"/>
                  </a:cubicBezTo>
                  <a:cubicBezTo>
                    <a:pt x="38" y="196"/>
                    <a:pt x="38" y="197"/>
                    <a:pt x="38" y="198"/>
                  </a:cubicBezTo>
                  <a:cubicBezTo>
                    <a:pt x="38" y="198"/>
                    <a:pt x="37" y="198"/>
                    <a:pt x="36" y="198"/>
                  </a:cubicBezTo>
                  <a:cubicBezTo>
                    <a:pt x="35" y="198"/>
                    <a:pt x="33" y="198"/>
                    <a:pt x="32" y="198"/>
                  </a:cubicBezTo>
                  <a:cubicBezTo>
                    <a:pt x="32" y="199"/>
                    <a:pt x="31" y="199"/>
                    <a:pt x="31" y="200"/>
                  </a:cubicBezTo>
                  <a:cubicBezTo>
                    <a:pt x="30" y="200"/>
                    <a:pt x="30" y="201"/>
                    <a:pt x="29" y="201"/>
                  </a:cubicBezTo>
                  <a:cubicBezTo>
                    <a:pt x="29" y="201"/>
                    <a:pt x="28" y="201"/>
                    <a:pt x="28" y="201"/>
                  </a:cubicBezTo>
                  <a:cubicBezTo>
                    <a:pt x="27" y="201"/>
                    <a:pt x="27" y="200"/>
                    <a:pt x="26" y="200"/>
                  </a:cubicBezTo>
                  <a:cubicBezTo>
                    <a:pt x="25" y="199"/>
                    <a:pt x="24" y="198"/>
                    <a:pt x="23" y="198"/>
                  </a:cubicBezTo>
                  <a:cubicBezTo>
                    <a:pt x="22" y="198"/>
                    <a:pt x="21" y="199"/>
                    <a:pt x="20" y="199"/>
                  </a:cubicBezTo>
                  <a:cubicBezTo>
                    <a:pt x="19" y="199"/>
                    <a:pt x="19" y="200"/>
                    <a:pt x="18" y="200"/>
                  </a:cubicBezTo>
                  <a:cubicBezTo>
                    <a:pt x="18" y="200"/>
                    <a:pt x="18" y="200"/>
                    <a:pt x="18" y="200"/>
                  </a:cubicBezTo>
                  <a:cubicBezTo>
                    <a:pt x="17" y="200"/>
                    <a:pt x="16" y="199"/>
                    <a:pt x="16" y="199"/>
                  </a:cubicBezTo>
                  <a:cubicBezTo>
                    <a:pt x="15" y="199"/>
                    <a:pt x="15" y="199"/>
                    <a:pt x="15" y="199"/>
                  </a:cubicBezTo>
                  <a:cubicBezTo>
                    <a:pt x="13" y="198"/>
                    <a:pt x="13" y="198"/>
                    <a:pt x="13" y="198"/>
                  </a:cubicBezTo>
                  <a:cubicBezTo>
                    <a:pt x="13" y="199"/>
                    <a:pt x="13" y="199"/>
                    <a:pt x="13" y="199"/>
                  </a:cubicBezTo>
                  <a:cubicBezTo>
                    <a:pt x="12" y="201"/>
                    <a:pt x="12" y="202"/>
                    <a:pt x="13" y="204"/>
                  </a:cubicBezTo>
                  <a:cubicBezTo>
                    <a:pt x="13" y="204"/>
                    <a:pt x="13" y="204"/>
                    <a:pt x="13" y="205"/>
                  </a:cubicBezTo>
                  <a:cubicBezTo>
                    <a:pt x="14" y="205"/>
                    <a:pt x="14" y="205"/>
                    <a:pt x="14" y="205"/>
                  </a:cubicBezTo>
                  <a:cubicBezTo>
                    <a:pt x="14" y="207"/>
                    <a:pt x="14" y="208"/>
                    <a:pt x="13" y="210"/>
                  </a:cubicBezTo>
                  <a:cubicBezTo>
                    <a:pt x="13" y="210"/>
                    <a:pt x="13" y="211"/>
                    <a:pt x="12" y="211"/>
                  </a:cubicBezTo>
                  <a:cubicBezTo>
                    <a:pt x="12" y="211"/>
                    <a:pt x="12" y="212"/>
                    <a:pt x="12" y="212"/>
                  </a:cubicBezTo>
                  <a:cubicBezTo>
                    <a:pt x="11" y="213"/>
                    <a:pt x="11" y="213"/>
                    <a:pt x="11" y="213"/>
                  </a:cubicBezTo>
                  <a:cubicBezTo>
                    <a:pt x="12" y="214"/>
                    <a:pt x="12" y="214"/>
                    <a:pt x="12" y="214"/>
                  </a:cubicBezTo>
                  <a:cubicBezTo>
                    <a:pt x="13" y="215"/>
                    <a:pt x="14" y="216"/>
                    <a:pt x="15" y="216"/>
                  </a:cubicBezTo>
                  <a:cubicBezTo>
                    <a:pt x="17" y="217"/>
                    <a:pt x="18" y="218"/>
                    <a:pt x="18" y="221"/>
                  </a:cubicBezTo>
                  <a:cubicBezTo>
                    <a:pt x="17" y="221"/>
                    <a:pt x="17" y="222"/>
                    <a:pt x="17" y="222"/>
                  </a:cubicBezTo>
                  <a:cubicBezTo>
                    <a:pt x="16" y="222"/>
                    <a:pt x="16" y="223"/>
                    <a:pt x="17" y="225"/>
                  </a:cubicBezTo>
                  <a:cubicBezTo>
                    <a:pt x="17" y="226"/>
                    <a:pt x="18" y="227"/>
                    <a:pt x="19" y="227"/>
                  </a:cubicBezTo>
                  <a:cubicBezTo>
                    <a:pt x="20" y="227"/>
                    <a:pt x="21" y="227"/>
                    <a:pt x="21" y="228"/>
                  </a:cubicBezTo>
                  <a:cubicBezTo>
                    <a:pt x="22" y="229"/>
                    <a:pt x="22" y="230"/>
                    <a:pt x="22" y="230"/>
                  </a:cubicBezTo>
                  <a:cubicBezTo>
                    <a:pt x="22" y="231"/>
                    <a:pt x="22" y="232"/>
                    <a:pt x="20" y="233"/>
                  </a:cubicBezTo>
                  <a:cubicBezTo>
                    <a:pt x="20" y="234"/>
                    <a:pt x="19" y="234"/>
                    <a:pt x="19" y="235"/>
                  </a:cubicBezTo>
                  <a:cubicBezTo>
                    <a:pt x="18" y="235"/>
                    <a:pt x="18" y="236"/>
                    <a:pt x="18" y="237"/>
                  </a:cubicBezTo>
                  <a:cubicBezTo>
                    <a:pt x="17" y="237"/>
                    <a:pt x="17" y="238"/>
                    <a:pt x="16" y="239"/>
                  </a:cubicBezTo>
                  <a:cubicBezTo>
                    <a:pt x="15" y="239"/>
                    <a:pt x="14" y="239"/>
                    <a:pt x="12" y="239"/>
                  </a:cubicBezTo>
                  <a:cubicBezTo>
                    <a:pt x="11" y="239"/>
                    <a:pt x="11" y="239"/>
                    <a:pt x="10" y="240"/>
                  </a:cubicBezTo>
                  <a:cubicBezTo>
                    <a:pt x="9" y="240"/>
                    <a:pt x="9" y="240"/>
                    <a:pt x="9" y="240"/>
                  </a:cubicBezTo>
                  <a:cubicBezTo>
                    <a:pt x="6" y="240"/>
                    <a:pt x="3" y="241"/>
                    <a:pt x="2" y="245"/>
                  </a:cubicBezTo>
                  <a:cubicBezTo>
                    <a:pt x="1" y="246"/>
                    <a:pt x="0" y="249"/>
                    <a:pt x="0" y="252"/>
                  </a:cubicBezTo>
                  <a:cubicBezTo>
                    <a:pt x="0" y="253"/>
                    <a:pt x="0" y="253"/>
                    <a:pt x="0" y="253"/>
                  </a:cubicBezTo>
                  <a:cubicBezTo>
                    <a:pt x="1" y="254"/>
                    <a:pt x="1" y="254"/>
                    <a:pt x="1" y="254"/>
                  </a:cubicBezTo>
                  <a:cubicBezTo>
                    <a:pt x="3" y="256"/>
                    <a:pt x="5" y="259"/>
                    <a:pt x="8" y="262"/>
                  </a:cubicBezTo>
                  <a:cubicBezTo>
                    <a:pt x="9" y="263"/>
                    <a:pt x="10" y="264"/>
                    <a:pt x="11" y="265"/>
                  </a:cubicBezTo>
                  <a:cubicBezTo>
                    <a:pt x="13" y="266"/>
                    <a:pt x="14" y="268"/>
                    <a:pt x="15" y="270"/>
                  </a:cubicBezTo>
                  <a:cubicBezTo>
                    <a:pt x="16" y="271"/>
                    <a:pt x="16" y="272"/>
                    <a:pt x="16" y="274"/>
                  </a:cubicBezTo>
                  <a:cubicBezTo>
                    <a:pt x="16" y="275"/>
                    <a:pt x="16" y="277"/>
                    <a:pt x="17" y="278"/>
                  </a:cubicBezTo>
                  <a:cubicBezTo>
                    <a:pt x="17" y="280"/>
                    <a:pt x="18" y="281"/>
                    <a:pt x="19" y="283"/>
                  </a:cubicBezTo>
                  <a:cubicBezTo>
                    <a:pt x="20" y="284"/>
                    <a:pt x="21" y="285"/>
                    <a:pt x="22" y="286"/>
                  </a:cubicBezTo>
                  <a:cubicBezTo>
                    <a:pt x="22" y="286"/>
                    <a:pt x="22" y="286"/>
                    <a:pt x="22" y="286"/>
                  </a:cubicBezTo>
                  <a:cubicBezTo>
                    <a:pt x="24" y="289"/>
                    <a:pt x="24" y="289"/>
                    <a:pt x="24" y="289"/>
                  </a:cubicBezTo>
                  <a:cubicBezTo>
                    <a:pt x="25" y="287"/>
                    <a:pt x="25" y="287"/>
                    <a:pt x="25" y="287"/>
                  </a:cubicBezTo>
                  <a:cubicBezTo>
                    <a:pt x="27" y="284"/>
                    <a:pt x="29" y="282"/>
                    <a:pt x="29" y="279"/>
                  </a:cubicBezTo>
                  <a:cubicBezTo>
                    <a:pt x="30" y="279"/>
                    <a:pt x="32" y="278"/>
                    <a:pt x="36" y="275"/>
                  </a:cubicBezTo>
                  <a:cubicBezTo>
                    <a:pt x="41" y="272"/>
                    <a:pt x="47" y="268"/>
                    <a:pt x="51" y="268"/>
                  </a:cubicBezTo>
                  <a:cubicBezTo>
                    <a:pt x="51" y="268"/>
                    <a:pt x="52" y="268"/>
                    <a:pt x="52" y="268"/>
                  </a:cubicBezTo>
                  <a:cubicBezTo>
                    <a:pt x="53" y="268"/>
                    <a:pt x="54" y="269"/>
                    <a:pt x="54" y="271"/>
                  </a:cubicBezTo>
                  <a:cubicBezTo>
                    <a:pt x="54" y="272"/>
                    <a:pt x="54" y="272"/>
                    <a:pt x="54" y="272"/>
                  </a:cubicBezTo>
                  <a:cubicBezTo>
                    <a:pt x="55" y="272"/>
                    <a:pt x="55" y="272"/>
                    <a:pt x="55" y="272"/>
                  </a:cubicBezTo>
                  <a:cubicBezTo>
                    <a:pt x="57" y="273"/>
                    <a:pt x="58" y="273"/>
                    <a:pt x="59" y="275"/>
                  </a:cubicBezTo>
                  <a:cubicBezTo>
                    <a:pt x="59" y="276"/>
                    <a:pt x="59" y="276"/>
                    <a:pt x="59" y="276"/>
                  </a:cubicBezTo>
                  <a:cubicBezTo>
                    <a:pt x="60" y="276"/>
                    <a:pt x="60" y="276"/>
                    <a:pt x="60" y="276"/>
                  </a:cubicBezTo>
                  <a:cubicBezTo>
                    <a:pt x="61" y="277"/>
                    <a:pt x="61" y="278"/>
                    <a:pt x="62" y="278"/>
                  </a:cubicBezTo>
                  <a:cubicBezTo>
                    <a:pt x="64" y="279"/>
                    <a:pt x="65" y="280"/>
                    <a:pt x="68" y="280"/>
                  </a:cubicBezTo>
                  <a:cubicBezTo>
                    <a:pt x="68" y="280"/>
                    <a:pt x="68" y="280"/>
                    <a:pt x="68" y="280"/>
                  </a:cubicBezTo>
                  <a:cubicBezTo>
                    <a:pt x="72" y="280"/>
                    <a:pt x="74" y="280"/>
                    <a:pt x="74" y="276"/>
                  </a:cubicBezTo>
                  <a:cubicBezTo>
                    <a:pt x="74" y="275"/>
                    <a:pt x="74" y="273"/>
                    <a:pt x="75" y="271"/>
                  </a:cubicBezTo>
                  <a:cubicBezTo>
                    <a:pt x="76" y="268"/>
                    <a:pt x="78" y="268"/>
                    <a:pt x="78" y="268"/>
                  </a:cubicBezTo>
                  <a:cubicBezTo>
                    <a:pt x="79" y="268"/>
                    <a:pt x="79" y="268"/>
                    <a:pt x="80" y="269"/>
                  </a:cubicBezTo>
                  <a:cubicBezTo>
                    <a:pt x="80" y="269"/>
                    <a:pt x="81" y="269"/>
                    <a:pt x="81" y="269"/>
                  </a:cubicBezTo>
                  <a:cubicBezTo>
                    <a:pt x="82" y="269"/>
                    <a:pt x="82" y="269"/>
                    <a:pt x="83" y="269"/>
                  </a:cubicBezTo>
                  <a:cubicBezTo>
                    <a:pt x="85" y="268"/>
                    <a:pt x="87" y="267"/>
                    <a:pt x="88" y="266"/>
                  </a:cubicBezTo>
                  <a:cubicBezTo>
                    <a:pt x="90" y="266"/>
                    <a:pt x="91" y="265"/>
                    <a:pt x="93" y="264"/>
                  </a:cubicBezTo>
                  <a:cubicBezTo>
                    <a:pt x="96" y="266"/>
                    <a:pt x="96" y="269"/>
                    <a:pt x="95" y="273"/>
                  </a:cubicBezTo>
                  <a:cubicBezTo>
                    <a:pt x="95" y="276"/>
                    <a:pt x="94" y="279"/>
                    <a:pt x="96" y="281"/>
                  </a:cubicBezTo>
                  <a:cubicBezTo>
                    <a:pt x="97" y="283"/>
                    <a:pt x="98" y="284"/>
                    <a:pt x="100" y="284"/>
                  </a:cubicBezTo>
                  <a:cubicBezTo>
                    <a:pt x="102" y="284"/>
                    <a:pt x="104" y="282"/>
                    <a:pt x="106" y="279"/>
                  </a:cubicBezTo>
                  <a:cubicBezTo>
                    <a:pt x="107" y="278"/>
                    <a:pt x="108" y="277"/>
                    <a:pt x="108" y="276"/>
                  </a:cubicBezTo>
                  <a:cubicBezTo>
                    <a:pt x="112" y="272"/>
                    <a:pt x="116" y="268"/>
                    <a:pt x="119" y="265"/>
                  </a:cubicBezTo>
                  <a:cubicBezTo>
                    <a:pt x="120" y="264"/>
                    <a:pt x="122" y="263"/>
                    <a:pt x="123" y="262"/>
                  </a:cubicBezTo>
                  <a:cubicBezTo>
                    <a:pt x="128" y="259"/>
                    <a:pt x="131" y="257"/>
                    <a:pt x="131" y="254"/>
                  </a:cubicBezTo>
                  <a:cubicBezTo>
                    <a:pt x="132" y="253"/>
                    <a:pt x="133" y="253"/>
                    <a:pt x="135" y="252"/>
                  </a:cubicBezTo>
                  <a:cubicBezTo>
                    <a:pt x="137" y="252"/>
                    <a:pt x="139" y="252"/>
                    <a:pt x="140" y="250"/>
                  </a:cubicBezTo>
                  <a:cubicBezTo>
                    <a:pt x="141" y="249"/>
                    <a:pt x="141" y="247"/>
                    <a:pt x="142" y="245"/>
                  </a:cubicBezTo>
                  <a:cubicBezTo>
                    <a:pt x="142" y="243"/>
                    <a:pt x="143" y="241"/>
                    <a:pt x="143" y="240"/>
                  </a:cubicBezTo>
                  <a:cubicBezTo>
                    <a:pt x="147" y="233"/>
                    <a:pt x="147" y="230"/>
                    <a:pt x="147" y="221"/>
                  </a:cubicBezTo>
                  <a:cubicBezTo>
                    <a:pt x="147" y="218"/>
                    <a:pt x="147" y="218"/>
                    <a:pt x="147" y="218"/>
                  </a:cubicBezTo>
                  <a:cubicBezTo>
                    <a:pt x="146" y="209"/>
                    <a:pt x="146" y="200"/>
                    <a:pt x="146" y="193"/>
                  </a:cubicBezTo>
                  <a:cubicBezTo>
                    <a:pt x="146" y="193"/>
                    <a:pt x="146" y="193"/>
                    <a:pt x="146" y="193"/>
                  </a:cubicBezTo>
                  <a:cubicBezTo>
                    <a:pt x="146" y="192"/>
                    <a:pt x="146" y="192"/>
                    <a:pt x="146" y="192"/>
                  </a:cubicBezTo>
                  <a:cubicBezTo>
                    <a:pt x="148" y="192"/>
                    <a:pt x="151" y="189"/>
                    <a:pt x="151" y="189"/>
                  </a:cubicBezTo>
                  <a:cubicBezTo>
                    <a:pt x="156" y="184"/>
                    <a:pt x="160" y="179"/>
                    <a:pt x="164" y="174"/>
                  </a:cubicBezTo>
                  <a:cubicBezTo>
                    <a:pt x="166" y="171"/>
                    <a:pt x="168" y="169"/>
                    <a:pt x="170" y="167"/>
                  </a:cubicBezTo>
                  <a:cubicBezTo>
                    <a:pt x="171" y="165"/>
                    <a:pt x="173" y="163"/>
                    <a:pt x="175" y="161"/>
                  </a:cubicBezTo>
                  <a:cubicBezTo>
                    <a:pt x="173" y="160"/>
                    <a:pt x="173" y="160"/>
                    <a:pt x="173" y="160"/>
                  </a:cubicBezTo>
                  <a:cubicBezTo>
                    <a:pt x="173" y="160"/>
                    <a:pt x="173" y="160"/>
                    <a:pt x="173" y="160"/>
                  </a:cubicBezTo>
                  <a:cubicBezTo>
                    <a:pt x="175" y="161"/>
                    <a:pt x="175" y="161"/>
                    <a:pt x="175" y="161"/>
                  </a:cubicBezTo>
                  <a:cubicBezTo>
                    <a:pt x="177" y="158"/>
                    <a:pt x="180" y="154"/>
                    <a:pt x="182" y="152"/>
                  </a:cubicBezTo>
                  <a:cubicBezTo>
                    <a:pt x="183" y="151"/>
                    <a:pt x="184" y="149"/>
                    <a:pt x="185" y="148"/>
                  </a:cubicBezTo>
                  <a:cubicBezTo>
                    <a:pt x="188" y="146"/>
                    <a:pt x="191" y="143"/>
                    <a:pt x="192" y="140"/>
                  </a:cubicBezTo>
                  <a:cubicBezTo>
                    <a:pt x="194" y="136"/>
                    <a:pt x="193" y="132"/>
                    <a:pt x="192" y="127"/>
                  </a:cubicBezTo>
                  <a:cubicBezTo>
                    <a:pt x="192" y="125"/>
                    <a:pt x="191" y="124"/>
                    <a:pt x="191" y="122"/>
                  </a:cubicBezTo>
                  <a:cubicBezTo>
                    <a:pt x="191" y="116"/>
                    <a:pt x="192" y="110"/>
                    <a:pt x="194" y="104"/>
                  </a:cubicBezTo>
                  <a:cubicBezTo>
                    <a:pt x="194" y="100"/>
                    <a:pt x="195" y="97"/>
                    <a:pt x="195" y="94"/>
                  </a:cubicBezTo>
                  <a:cubicBezTo>
                    <a:pt x="196" y="88"/>
                    <a:pt x="197" y="83"/>
                    <a:pt x="199" y="77"/>
                  </a:cubicBezTo>
                  <a:cubicBezTo>
                    <a:pt x="201" y="70"/>
                    <a:pt x="202" y="62"/>
                    <a:pt x="203" y="53"/>
                  </a:cubicBezTo>
                  <a:cubicBezTo>
                    <a:pt x="203" y="46"/>
                    <a:pt x="205" y="41"/>
                    <a:pt x="208" y="35"/>
                  </a:cubicBezTo>
                  <a:cubicBezTo>
                    <a:pt x="209" y="34"/>
                    <a:pt x="210" y="32"/>
                    <a:pt x="210" y="31"/>
                  </a:cubicBezTo>
                  <a:cubicBezTo>
                    <a:pt x="213" y="25"/>
                    <a:pt x="218" y="14"/>
                    <a:pt x="215" y="6"/>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8" name="Freeform 62"/>
            <p:cNvSpPr>
              <a:spLocks/>
            </p:cNvSpPr>
            <p:nvPr/>
          </p:nvSpPr>
          <p:spPr bwMode="auto">
            <a:xfrm>
              <a:off x="2132820" y="1668986"/>
              <a:ext cx="697514" cy="593808"/>
            </a:xfrm>
            <a:custGeom>
              <a:avLst/>
              <a:gdLst>
                <a:gd name="T0" fmla="*/ 330 w 345"/>
                <a:gd name="T1" fmla="*/ 40 h 319"/>
                <a:gd name="T2" fmla="*/ 327 w 345"/>
                <a:gd name="T3" fmla="*/ 27 h 319"/>
                <a:gd name="T4" fmla="*/ 317 w 345"/>
                <a:gd name="T5" fmla="*/ 12 h 319"/>
                <a:gd name="T6" fmla="*/ 294 w 345"/>
                <a:gd name="T7" fmla="*/ 14 h 319"/>
                <a:gd name="T8" fmla="*/ 275 w 345"/>
                <a:gd name="T9" fmla="*/ 27 h 319"/>
                <a:gd name="T10" fmla="*/ 248 w 345"/>
                <a:gd name="T11" fmla="*/ 18 h 319"/>
                <a:gd name="T12" fmla="*/ 200 w 345"/>
                <a:gd name="T13" fmla="*/ 34 h 319"/>
                <a:gd name="T14" fmla="*/ 190 w 345"/>
                <a:gd name="T15" fmla="*/ 34 h 319"/>
                <a:gd name="T16" fmla="*/ 164 w 345"/>
                <a:gd name="T17" fmla="*/ 27 h 319"/>
                <a:gd name="T18" fmla="*/ 135 w 345"/>
                <a:gd name="T19" fmla="*/ 24 h 319"/>
                <a:gd name="T20" fmla="*/ 103 w 345"/>
                <a:gd name="T21" fmla="*/ 7 h 319"/>
                <a:gd name="T22" fmla="*/ 94 w 345"/>
                <a:gd name="T23" fmla="*/ 6 h 319"/>
                <a:gd name="T24" fmla="*/ 74 w 345"/>
                <a:gd name="T25" fmla="*/ 3 h 319"/>
                <a:gd name="T26" fmla="*/ 50 w 345"/>
                <a:gd name="T27" fmla="*/ 7 h 319"/>
                <a:gd name="T28" fmla="*/ 40 w 345"/>
                <a:gd name="T29" fmla="*/ 24 h 319"/>
                <a:gd name="T30" fmla="*/ 28 w 345"/>
                <a:gd name="T31" fmla="*/ 43 h 319"/>
                <a:gd name="T32" fmla="*/ 26 w 345"/>
                <a:gd name="T33" fmla="*/ 72 h 319"/>
                <a:gd name="T34" fmla="*/ 26 w 345"/>
                <a:gd name="T35" fmla="*/ 88 h 319"/>
                <a:gd name="T36" fmla="*/ 31 w 345"/>
                <a:gd name="T37" fmla="*/ 104 h 319"/>
                <a:gd name="T38" fmla="*/ 26 w 345"/>
                <a:gd name="T39" fmla="*/ 119 h 319"/>
                <a:gd name="T40" fmla="*/ 27 w 345"/>
                <a:gd name="T41" fmla="*/ 126 h 319"/>
                <a:gd name="T42" fmla="*/ 21 w 345"/>
                <a:gd name="T43" fmla="*/ 133 h 319"/>
                <a:gd name="T44" fmla="*/ 7 w 345"/>
                <a:gd name="T45" fmla="*/ 158 h 319"/>
                <a:gd name="T46" fmla="*/ 1 w 345"/>
                <a:gd name="T47" fmla="*/ 175 h 319"/>
                <a:gd name="T48" fmla="*/ 1 w 345"/>
                <a:gd name="T49" fmla="*/ 246 h 319"/>
                <a:gd name="T50" fmla="*/ 15 w 345"/>
                <a:gd name="T51" fmla="*/ 248 h 319"/>
                <a:gd name="T52" fmla="*/ 22 w 345"/>
                <a:gd name="T53" fmla="*/ 245 h 319"/>
                <a:gd name="T54" fmla="*/ 38 w 345"/>
                <a:gd name="T55" fmla="*/ 248 h 319"/>
                <a:gd name="T56" fmla="*/ 66 w 345"/>
                <a:gd name="T57" fmla="*/ 270 h 319"/>
                <a:gd name="T58" fmla="*/ 74 w 345"/>
                <a:gd name="T59" fmla="*/ 281 h 319"/>
                <a:gd name="T60" fmla="*/ 88 w 345"/>
                <a:gd name="T61" fmla="*/ 313 h 319"/>
                <a:gd name="T62" fmla="*/ 103 w 345"/>
                <a:gd name="T63" fmla="*/ 317 h 319"/>
                <a:gd name="T64" fmla="*/ 112 w 345"/>
                <a:gd name="T65" fmla="*/ 316 h 319"/>
                <a:gd name="T66" fmla="*/ 129 w 345"/>
                <a:gd name="T67" fmla="*/ 310 h 319"/>
                <a:gd name="T68" fmla="*/ 137 w 345"/>
                <a:gd name="T69" fmla="*/ 309 h 319"/>
                <a:gd name="T70" fmla="*/ 149 w 345"/>
                <a:gd name="T71" fmla="*/ 310 h 319"/>
                <a:gd name="T72" fmla="*/ 163 w 345"/>
                <a:gd name="T73" fmla="*/ 308 h 319"/>
                <a:gd name="T74" fmla="*/ 173 w 345"/>
                <a:gd name="T75" fmla="*/ 295 h 319"/>
                <a:gd name="T76" fmla="*/ 178 w 345"/>
                <a:gd name="T77" fmla="*/ 278 h 319"/>
                <a:gd name="T78" fmla="*/ 182 w 345"/>
                <a:gd name="T79" fmla="*/ 264 h 319"/>
                <a:gd name="T80" fmla="*/ 204 w 345"/>
                <a:gd name="T81" fmla="*/ 244 h 319"/>
                <a:gd name="T82" fmla="*/ 207 w 345"/>
                <a:gd name="T83" fmla="*/ 235 h 319"/>
                <a:gd name="T84" fmla="*/ 212 w 345"/>
                <a:gd name="T85" fmla="*/ 229 h 319"/>
                <a:gd name="T86" fmla="*/ 217 w 345"/>
                <a:gd name="T87" fmla="*/ 230 h 319"/>
                <a:gd name="T88" fmla="*/ 228 w 345"/>
                <a:gd name="T89" fmla="*/ 225 h 319"/>
                <a:gd name="T90" fmla="*/ 240 w 345"/>
                <a:gd name="T91" fmla="*/ 235 h 319"/>
                <a:gd name="T92" fmla="*/ 246 w 345"/>
                <a:gd name="T93" fmla="*/ 246 h 319"/>
                <a:gd name="T94" fmla="*/ 263 w 345"/>
                <a:gd name="T95" fmla="*/ 228 h 319"/>
                <a:gd name="T96" fmla="*/ 270 w 345"/>
                <a:gd name="T97" fmla="*/ 206 h 319"/>
                <a:gd name="T98" fmla="*/ 276 w 345"/>
                <a:gd name="T99" fmla="*/ 186 h 319"/>
                <a:gd name="T100" fmla="*/ 295 w 345"/>
                <a:gd name="T101" fmla="*/ 152 h 319"/>
                <a:gd name="T102" fmla="*/ 305 w 345"/>
                <a:gd name="T103" fmla="*/ 131 h 319"/>
                <a:gd name="T104" fmla="*/ 315 w 345"/>
                <a:gd name="T105" fmla="*/ 104 h 319"/>
                <a:gd name="T106" fmla="*/ 340 w 345"/>
                <a:gd name="T107" fmla="*/ 81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5" h="319">
                  <a:moveTo>
                    <a:pt x="343" y="55"/>
                  </a:moveTo>
                  <a:cubicBezTo>
                    <a:pt x="342" y="53"/>
                    <a:pt x="339" y="52"/>
                    <a:pt x="337" y="52"/>
                  </a:cubicBezTo>
                  <a:cubicBezTo>
                    <a:pt x="334" y="51"/>
                    <a:pt x="332" y="50"/>
                    <a:pt x="331" y="48"/>
                  </a:cubicBezTo>
                  <a:cubicBezTo>
                    <a:pt x="330" y="47"/>
                    <a:pt x="330" y="46"/>
                    <a:pt x="330" y="44"/>
                  </a:cubicBezTo>
                  <a:cubicBezTo>
                    <a:pt x="330" y="43"/>
                    <a:pt x="330" y="41"/>
                    <a:pt x="330" y="40"/>
                  </a:cubicBezTo>
                  <a:cubicBezTo>
                    <a:pt x="330" y="39"/>
                    <a:pt x="329" y="37"/>
                    <a:pt x="329" y="35"/>
                  </a:cubicBezTo>
                  <a:cubicBezTo>
                    <a:pt x="329" y="33"/>
                    <a:pt x="328" y="30"/>
                    <a:pt x="327" y="28"/>
                  </a:cubicBezTo>
                  <a:cubicBezTo>
                    <a:pt x="327" y="28"/>
                    <a:pt x="327" y="28"/>
                    <a:pt x="327" y="28"/>
                  </a:cubicBezTo>
                  <a:cubicBezTo>
                    <a:pt x="327" y="27"/>
                    <a:pt x="327" y="27"/>
                    <a:pt x="327" y="27"/>
                  </a:cubicBezTo>
                  <a:cubicBezTo>
                    <a:pt x="327" y="27"/>
                    <a:pt x="327" y="27"/>
                    <a:pt x="327" y="27"/>
                  </a:cubicBezTo>
                  <a:cubicBezTo>
                    <a:pt x="327" y="27"/>
                    <a:pt x="327" y="27"/>
                    <a:pt x="327" y="27"/>
                  </a:cubicBezTo>
                  <a:cubicBezTo>
                    <a:pt x="326" y="23"/>
                    <a:pt x="324" y="21"/>
                    <a:pt x="321" y="17"/>
                  </a:cubicBezTo>
                  <a:cubicBezTo>
                    <a:pt x="320" y="17"/>
                    <a:pt x="320" y="16"/>
                    <a:pt x="319" y="15"/>
                  </a:cubicBezTo>
                  <a:cubicBezTo>
                    <a:pt x="319" y="14"/>
                    <a:pt x="318" y="13"/>
                    <a:pt x="318" y="13"/>
                  </a:cubicBezTo>
                  <a:cubicBezTo>
                    <a:pt x="317" y="12"/>
                    <a:pt x="317" y="12"/>
                    <a:pt x="317" y="12"/>
                  </a:cubicBezTo>
                  <a:cubicBezTo>
                    <a:pt x="315" y="9"/>
                    <a:pt x="313" y="6"/>
                    <a:pt x="310" y="6"/>
                  </a:cubicBezTo>
                  <a:cubicBezTo>
                    <a:pt x="308" y="6"/>
                    <a:pt x="306" y="7"/>
                    <a:pt x="304" y="8"/>
                  </a:cubicBezTo>
                  <a:cubicBezTo>
                    <a:pt x="303" y="8"/>
                    <a:pt x="301" y="9"/>
                    <a:pt x="300" y="10"/>
                  </a:cubicBezTo>
                  <a:cubicBezTo>
                    <a:pt x="299" y="11"/>
                    <a:pt x="298" y="12"/>
                    <a:pt x="297" y="13"/>
                  </a:cubicBezTo>
                  <a:cubicBezTo>
                    <a:pt x="296" y="13"/>
                    <a:pt x="295" y="14"/>
                    <a:pt x="294" y="14"/>
                  </a:cubicBezTo>
                  <a:cubicBezTo>
                    <a:pt x="292" y="14"/>
                    <a:pt x="291" y="15"/>
                    <a:pt x="289" y="16"/>
                  </a:cubicBezTo>
                  <a:cubicBezTo>
                    <a:pt x="287" y="18"/>
                    <a:pt x="286" y="20"/>
                    <a:pt x="285" y="22"/>
                  </a:cubicBezTo>
                  <a:cubicBezTo>
                    <a:pt x="285" y="23"/>
                    <a:pt x="284" y="24"/>
                    <a:pt x="283" y="25"/>
                  </a:cubicBezTo>
                  <a:cubicBezTo>
                    <a:pt x="282" y="27"/>
                    <a:pt x="280" y="27"/>
                    <a:pt x="277" y="27"/>
                  </a:cubicBezTo>
                  <a:cubicBezTo>
                    <a:pt x="276" y="27"/>
                    <a:pt x="275" y="27"/>
                    <a:pt x="275" y="27"/>
                  </a:cubicBezTo>
                  <a:cubicBezTo>
                    <a:pt x="272" y="27"/>
                    <a:pt x="270" y="26"/>
                    <a:pt x="268" y="24"/>
                  </a:cubicBezTo>
                  <a:cubicBezTo>
                    <a:pt x="267" y="23"/>
                    <a:pt x="266" y="23"/>
                    <a:pt x="265" y="22"/>
                  </a:cubicBezTo>
                  <a:cubicBezTo>
                    <a:pt x="262" y="20"/>
                    <a:pt x="258" y="20"/>
                    <a:pt x="255" y="19"/>
                  </a:cubicBezTo>
                  <a:cubicBezTo>
                    <a:pt x="254" y="19"/>
                    <a:pt x="253" y="19"/>
                    <a:pt x="251" y="18"/>
                  </a:cubicBezTo>
                  <a:cubicBezTo>
                    <a:pt x="250" y="18"/>
                    <a:pt x="249" y="18"/>
                    <a:pt x="248" y="18"/>
                  </a:cubicBezTo>
                  <a:cubicBezTo>
                    <a:pt x="245" y="17"/>
                    <a:pt x="241" y="16"/>
                    <a:pt x="237" y="16"/>
                  </a:cubicBezTo>
                  <a:cubicBezTo>
                    <a:pt x="237" y="16"/>
                    <a:pt x="237" y="16"/>
                    <a:pt x="237" y="16"/>
                  </a:cubicBezTo>
                  <a:cubicBezTo>
                    <a:pt x="224" y="16"/>
                    <a:pt x="215" y="22"/>
                    <a:pt x="208" y="26"/>
                  </a:cubicBezTo>
                  <a:cubicBezTo>
                    <a:pt x="206" y="28"/>
                    <a:pt x="205" y="29"/>
                    <a:pt x="203" y="31"/>
                  </a:cubicBezTo>
                  <a:cubicBezTo>
                    <a:pt x="202" y="32"/>
                    <a:pt x="201" y="33"/>
                    <a:pt x="200" y="34"/>
                  </a:cubicBezTo>
                  <a:cubicBezTo>
                    <a:pt x="199" y="34"/>
                    <a:pt x="199" y="34"/>
                    <a:pt x="199" y="34"/>
                  </a:cubicBezTo>
                  <a:cubicBezTo>
                    <a:pt x="198" y="35"/>
                    <a:pt x="198" y="35"/>
                    <a:pt x="198" y="35"/>
                  </a:cubicBezTo>
                  <a:cubicBezTo>
                    <a:pt x="198" y="35"/>
                    <a:pt x="197" y="35"/>
                    <a:pt x="196" y="35"/>
                  </a:cubicBezTo>
                  <a:cubicBezTo>
                    <a:pt x="195" y="35"/>
                    <a:pt x="194" y="34"/>
                    <a:pt x="194" y="34"/>
                  </a:cubicBezTo>
                  <a:cubicBezTo>
                    <a:pt x="193" y="34"/>
                    <a:pt x="191" y="34"/>
                    <a:pt x="190" y="34"/>
                  </a:cubicBezTo>
                  <a:cubicBezTo>
                    <a:pt x="190" y="34"/>
                    <a:pt x="190" y="34"/>
                    <a:pt x="189" y="34"/>
                  </a:cubicBezTo>
                  <a:cubicBezTo>
                    <a:pt x="188" y="34"/>
                    <a:pt x="187" y="34"/>
                    <a:pt x="186" y="34"/>
                  </a:cubicBezTo>
                  <a:cubicBezTo>
                    <a:pt x="184" y="34"/>
                    <a:pt x="182" y="34"/>
                    <a:pt x="181" y="34"/>
                  </a:cubicBezTo>
                  <a:cubicBezTo>
                    <a:pt x="180" y="34"/>
                    <a:pt x="180" y="34"/>
                    <a:pt x="180" y="34"/>
                  </a:cubicBezTo>
                  <a:cubicBezTo>
                    <a:pt x="175" y="34"/>
                    <a:pt x="168" y="30"/>
                    <a:pt x="164" y="27"/>
                  </a:cubicBezTo>
                  <a:cubicBezTo>
                    <a:pt x="163" y="26"/>
                    <a:pt x="163" y="26"/>
                    <a:pt x="163" y="26"/>
                  </a:cubicBezTo>
                  <a:cubicBezTo>
                    <a:pt x="160" y="23"/>
                    <a:pt x="156" y="20"/>
                    <a:pt x="152" y="19"/>
                  </a:cubicBezTo>
                  <a:cubicBezTo>
                    <a:pt x="150" y="18"/>
                    <a:pt x="149" y="18"/>
                    <a:pt x="148" y="18"/>
                  </a:cubicBezTo>
                  <a:cubicBezTo>
                    <a:pt x="144" y="18"/>
                    <a:pt x="142" y="20"/>
                    <a:pt x="138" y="22"/>
                  </a:cubicBezTo>
                  <a:cubicBezTo>
                    <a:pt x="137" y="22"/>
                    <a:pt x="136" y="23"/>
                    <a:pt x="135" y="24"/>
                  </a:cubicBezTo>
                  <a:cubicBezTo>
                    <a:pt x="132" y="25"/>
                    <a:pt x="129" y="27"/>
                    <a:pt x="125" y="28"/>
                  </a:cubicBezTo>
                  <a:cubicBezTo>
                    <a:pt x="125" y="29"/>
                    <a:pt x="124" y="29"/>
                    <a:pt x="123" y="29"/>
                  </a:cubicBezTo>
                  <a:cubicBezTo>
                    <a:pt x="119" y="29"/>
                    <a:pt x="117" y="23"/>
                    <a:pt x="115" y="20"/>
                  </a:cubicBezTo>
                  <a:cubicBezTo>
                    <a:pt x="114" y="18"/>
                    <a:pt x="113" y="16"/>
                    <a:pt x="112" y="14"/>
                  </a:cubicBezTo>
                  <a:cubicBezTo>
                    <a:pt x="109" y="11"/>
                    <a:pt x="106" y="8"/>
                    <a:pt x="103" y="7"/>
                  </a:cubicBezTo>
                  <a:cubicBezTo>
                    <a:pt x="103" y="7"/>
                    <a:pt x="102" y="7"/>
                    <a:pt x="102" y="7"/>
                  </a:cubicBezTo>
                  <a:cubicBezTo>
                    <a:pt x="101" y="7"/>
                    <a:pt x="100" y="7"/>
                    <a:pt x="100" y="7"/>
                  </a:cubicBezTo>
                  <a:cubicBezTo>
                    <a:pt x="99" y="7"/>
                    <a:pt x="98" y="7"/>
                    <a:pt x="98" y="7"/>
                  </a:cubicBezTo>
                  <a:cubicBezTo>
                    <a:pt x="97" y="7"/>
                    <a:pt x="97" y="7"/>
                    <a:pt x="97" y="7"/>
                  </a:cubicBezTo>
                  <a:cubicBezTo>
                    <a:pt x="96" y="7"/>
                    <a:pt x="95" y="6"/>
                    <a:pt x="94" y="6"/>
                  </a:cubicBezTo>
                  <a:cubicBezTo>
                    <a:pt x="93" y="5"/>
                    <a:pt x="93" y="5"/>
                    <a:pt x="93" y="5"/>
                  </a:cubicBezTo>
                  <a:cubicBezTo>
                    <a:pt x="90" y="3"/>
                    <a:pt x="87" y="2"/>
                    <a:pt x="83" y="1"/>
                  </a:cubicBezTo>
                  <a:cubicBezTo>
                    <a:pt x="81" y="0"/>
                    <a:pt x="81" y="0"/>
                    <a:pt x="81" y="0"/>
                  </a:cubicBezTo>
                  <a:cubicBezTo>
                    <a:pt x="80" y="0"/>
                    <a:pt x="80" y="0"/>
                    <a:pt x="79" y="0"/>
                  </a:cubicBezTo>
                  <a:cubicBezTo>
                    <a:pt x="77" y="0"/>
                    <a:pt x="76" y="1"/>
                    <a:pt x="74" y="3"/>
                  </a:cubicBezTo>
                  <a:cubicBezTo>
                    <a:pt x="72" y="4"/>
                    <a:pt x="71" y="5"/>
                    <a:pt x="69" y="5"/>
                  </a:cubicBezTo>
                  <a:cubicBezTo>
                    <a:pt x="68" y="5"/>
                    <a:pt x="67" y="5"/>
                    <a:pt x="66" y="5"/>
                  </a:cubicBezTo>
                  <a:cubicBezTo>
                    <a:pt x="65" y="5"/>
                    <a:pt x="63" y="5"/>
                    <a:pt x="62" y="5"/>
                  </a:cubicBezTo>
                  <a:cubicBezTo>
                    <a:pt x="60" y="5"/>
                    <a:pt x="59" y="5"/>
                    <a:pt x="57" y="5"/>
                  </a:cubicBezTo>
                  <a:cubicBezTo>
                    <a:pt x="54" y="5"/>
                    <a:pt x="52" y="5"/>
                    <a:pt x="50" y="7"/>
                  </a:cubicBezTo>
                  <a:cubicBezTo>
                    <a:pt x="49" y="7"/>
                    <a:pt x="48" y="8"/>
                    <a:pt x="47" y="8"/>
                  </a:cubicBezTo>
                  <a:cubicBezTo>
                    <a:pt x="45" y="9"/>
                    <a:pt x="43" y="11"/>
                    <a:pt x="41" y="12"/>
                  </a:cubicBezTo>
                  <a:cubicBezTo>
                    <a:pt x="40" y="14"/>
                    <a:pt x="40" y="17"/>
                    <a:pt x="40" y="20"/>
                  </a:cubicBezTo>
                  <a:cubicBezTo>
                    <a:pt x="40" y="20"/>
                    <a:pt x="40" y="21"/>
                    <a:pt x="40" y="22"/>
                  </a:cubicBezTo>
                  <a:cubicBezTo>
                    <a:pt x="40" y="22"/>
                    <a:pt x="40" y="23"/>
                    <a:pt x="40" y="24"/>
                  </a:cubicBezTo>
                  <a:cubicBezTo>
                    <a:pt x="40" y="26"/>
                    <a:pt x="40" y="28"/>
                    <a:pt x="39" y="30"/>
                  </a:cubicBezTo>
                  <a:cubicBezTo>
                    <a:pt x="38" y="32"/>
                    <a:pt x="37" y="34"/>
                    <a:pt x="36" y="35"/>
                  </a:cubicBezTo>
                  <a:cubicBezTo>
                    <a:pt x="35" y="36"/>
                    <a:pt x="35" y="37"/>
                    <a:pt x="34" y="37"/>
                  </a:cubicBezTo>
                  <a:cubicBezTo>
                    <a:pt x="33" y="39"/>
                    <a:pt x="32" y="40"/>
                    <a:pt x="31" y="41"/>
                  </a:cubicBezTo>
                  <a:cubicBezTo>
                    <a:pt x="30" y="41"/>
                    <a:pt x="29" y="42"/>
                    <a:pt x="28" y="43"/>
                  </a:cubicBezTo>
                  <a:cubicBezTo>
                    <a:pt x="26" y="45"/>
                    <a:pt x="25" y="48"/>
                    <a:pt x="26" y="52"/>
                  </a:cubicBezTo>
                  <a:cubicBezTo>
                    <a:pt x="26" y="53"/>
                    <a:pt x="26" y="55"/>
                    <a:pt x="27" y="56"/>
                  </a:cubicBezTo>
                  <a:cubicBezTo>
                    <a:pt x="28" y="61"/>
                    <a:pt x="29" y="66"/>
                    <a:pt x="26" y="71"/>
                  </a:cubicBezTo>
                  <a:cubicBezTo>
                    <a:pt x="26" y="71"/>
                    <a:pt x="26" y="71"/>
                    <a:pt x="26" y="71"/>
                  </a:cubicBezTo>
                  <a:cubicBezTo>
                    <a:pt x="26" y="72"/>
                    <a:pt x="26" y="72"/>
                    <a:pt x="26" y="72"/>
                  </a:cubicBezTo>
                  <a:cubicBezTo>
                    <a:pt x="26" y="73"/>
                    <a:pt x="26" y="73"/>
                    <a:pt x="26" y="73"/>
                  </a:cubicBezTo>
                  <a:cubicBezTo>
                    <a:pt x="25" y="74"/>
                    <a:pt x="25" y="75"/>
                    <a:pt x="24" y="76"/>
                  </a:cubicBezTo>
                  <a:cubicBezTo>
                    <a:pt x="23" y="78"/>
                    <a:pt x="22" y="79"/>
                    <a:pt x="22" y="80"/>
                  </a:cubicBezTo>
                  <a:cubicBezTo>
                    <a:pt x="22" y="83"/>
                    <a:pt x="24" y="85"/>
                    <a:pt x="26" y="87"/>
                  </a:cubicBezTo>
                  <a:cubicBezTo>
                    <a:pt x="26" y="88"/>
                    <a:pt x="26" y="88"/>
                    <a:pt x="26" y="88"/>
                  </a:cubicBezTo>
                  <a:cubicBezTo>
                    <a:pt x="28" y="90"/>
                    <a:pt x="29" y="92"/>
                    <a:pt x="30" y="96"/>
                  </a:cubicBezTo>
                  <a:cubicBezTo>
                    <a:pt x="30" y="97"/>
                    <a:pt x="30" y="98"/>
                    <a:pt x="30" y="99"/>
                  </a:cubicBezTo>
                  <a:cubicBezTo>
                    <a:pt x="30" y="99"/>
                    <a:pt x="30" y="100"/>
                    <a:pt x="30" y="101"/>
                  </a:cubicBezTo>
                  <a:cubicBezTo>
                    <a:pt x="30" y="102"/>
                    <a:pt x="30" y="103"/>
                    <a:pt x="30" y="103"/>
                  </a:cubicBezTo>
                  <a:cubicBezTo>
                    <a:pt x="31" y="104"/>
                    <a:pt x="31" y="104"/>
                    <a:pt x="31" y="104"/>
                  </a:cubicBezTo>
                  <a:cubicBezTo>
                    <a:pt x="31" y="104"/>
                    <a:pt x="31" y="104"/>
                    <a:pt x="31" y="104"/>
                  </a:cubicBezTo>
                  <a:cubicBezTo>
                    <a:pt x="32" y="104"/>
                    <a:pt x="32" y="104"/>
                    <a:pt x="32" y="105"/>
                  </a:cubicBezTo>
                  <a:cubicBezTo>
                    <a:pt x="33" y="106"/>
                    <a:pt x="33" y="108"/>
                    <a:pt x="32" y="110"/>
                  </a:cubicBezTo>
                  <a:cubicBezTo>
                    <a:pt x="32" y="112"/>
                    <a:pt x="30" y="113"/>
                    <a:pt x="29" y="114"/>
                  </a:cubicBezTo>
                  <a:cubicBezTo>
                    <a:pt x="26" y="115"/>
                    <a:pt x="26" y="116"/>
                    <a:pt x="26" y="119"/>
                  </a:cubicBezTo>
                  <a:cubicBezTo>
                    <a:pt x="26" y="120"/>
                    <a:pt x="26" y="120"/>
                    <a:pt x="26" y="120"/>
                  </a:cubicBezTo>
                  <a:cubicBezTo>
                    <a:pt x="26" y="121"/>
                    <a:pt x="26" y="121"/>
                    <a:pt x="26" y="121"/>
                  </a:cubicBezTo>
                  <a:cubicBezTo>
                    <a:pt x="27" y="123"/>
                    <a:pt x="27" y="123"/>
                    <a:pt x="27" y="123"/>
                  </a:cubicBezTo>
                  <a:cubicBezTo>
                    <a:pt x="28" y="123"/>
                    <a:pt x="28" y="124"/>
                    <a:pt x="28" y="124"/>
                  </a:cubicBezTo>
                  <a:cubicBezTo>
                    <a:pt x="28" y="125"/>
                    <a:pt x="27" y="125"/>
                    <a:pt x="27" y="126"/>
                  </a:cubicBezTo>
                  <a:cubicBezTo>
                    <a:pt x="27" y="126"/>
                    <a:pt x="26" y="126"/>
                    <a:pt x="26" y="127"/>
                  </a:cubicBezTo>
                  <a:cubicBezTo>
                    <a:pt x="26" y="127"/>
                    <a:pt x="26" y="128"/>
                    <a:pt x="25" y="129"/>
                  </a:cubicBezTo>
                  <a:cubicBezTo>
                    <a:pt x="25" y="129"/>
                    <a:pt x="25" y="130"/>
                    <a:pt x="25" y="130"/>
                  </a:cubicBezTo>
                  <a:cubicBezTo>
                    <a:pt x="24" y="132"/>
                    <a:pt x="23" y="132"/>
                    <a:pt x="22" y="133"/>
                  </a:cubicBezTo>
                  <a:cubicBezTo>
                    <a:pt x="22" y="133"/>
                    <a:pt x="21" y="133"/>
                    <a:pt x="21" y="133"/>
                  </a:cubicBezTo>
                  <a:cubicBezTo>
                    <a:pt x="19" y="135"/>
                    <a:pt x="17" y="137"/>
                    <a:pt x="16" y="140"/>
                  </a:cubicBezTo>
                  <a:cubicBezTo>
                    <a:pt x="15" y="141"/>
                    <a:pt x="14" y="142"/>
                    <a:pt x="14" y="143"/>
                  </a:cubicBezTo>
                  <a:cubicBezTo>
                    <a:pt x="13" y="145"/>
                    <a:pt x="12" y="147"/>
                    <a:pt x="12" y="149"/>
                  </a:cubicBezTo>
                  <a:cubicBezTo>
                    <a:pt x="13" y="154"/>
                    <a:pt x="13" y="157"/>
                    <a:pt x="9" y="158"/>
                  </a:cubicBezTo>
                  <a:cubicBezTo>
                    <a:pt x="8" y="158"/>
                    <a:pt x="8" y="158"/>
                    <a:pt x="7" y="158"/>
                  </a:cubicBezTo>
                  <a:cubicBezTo>
                    <a:pt x="5" y="158"/>
                    <a:pt x="2" y="159"/>
                    <a:pt x="1" y="161"/>
                  </a:cubicBezTo>
                  <a:cubicBezTo>
                    <a:pt x="1" y="162"/>
                    <a:pt x="1" y="164"/>
                    <a:pt x="1" y="165"/>
                  </a:cubicBezTo>
                  <a:cubicBezTo>
                    <a:pt x="1" y="166"/>
                    <a:pt x="1" y="167"/>
                    <a:pt x="1" y="168"/>
                  </a:cubicBezTo>
                  <a:cubicBezTo>
                    <a:pt x="1" y="169"/>
                    <a:pt x="1" y="169"/>
                    <a:pt x="1" y="169"/>
                  </a:cubicBezTo>
                  <a:cubicBezTo>
                    <a:pt x="1" y="171"/>
                    <a:pt x="1" y="173"/>
                    <a:pt x="1" y="175"/>
                  </a:cubicBezTo>
                  <a:cubicBezTo>
                    <a:pt x="1" y="180"/>
                    <a:pt x="1" y="184"/>
                    <a:pt x="0" y="189"/>
                  </a:cubicBezTo>
                  <a:cubicBezTo>
                    <a:pt x="0" y="196"/>
                    <a:pt x="0" y="202"/>
                    <a:pt x="1" y="209"/>
                  </a:cubicBezTo>
                  <a:cubicBezTo>
                    <a:pt x="1" y="213"/>
                    <a:pt x="1" y="217"/>
                    <a:pt x="1" y="221"/>
                  </a:cubicBezTo>
                  <a:cubicBezTo>
                    <a:pt x="1" y="224"/>
                    <a:pt x="1" y="227"/>
                    <a:pt x="1" y="230"/>
                  </a:cubicBezTo>
                  <a:cubicBezTo>
                    <a:pt x="1" y="236"/>
                    <a:pt x="1" y="241"/>
                    <a:pt x="1" y="246"/>
                  </a:cubicBezTo>
                  <a:cubicBezTo>
                    <a:pt x="1" y="248"/>
                    <a:pt x="1" y="248"/>
                    <a:pt x="1" y="248"/>
                  </a:cubicBezTo>
                  <a:cubicBezTo>
                    <a:pt x="3" y="248"/>
                    <a:pt x="3" y="248"/>
                    <a:pt x="3" y="248"/>
                  </a:cubicBezTo>
                  <a:cubicBezTo>
                    <a:pt x="4" y="248"/>
                    <a:pt x="6" y="248"/>
                    <a:pt x="7" y="248"/>
                  </a:cubicBezTo>
                  <a:cubicBezTo>
                    <a:pt x="9" y="248"/>
                    <a:pt x="11" y="248"/>
                    <a:pt x="13" y="248"/>
                  </a:cubicBezTo>
                  <a:cubicBezTo>
                    <a:pt x="14" y="248"/>
                    <a:pt x="14" y="248"/>
                    <a:pt x="15" y="248"/>
                  </a:cubicBezTo>
                  <a:cubicBezTo>
                    <a:pt x="16" y="248"/>
                    <a:pt x="17" y="248"/>
                    <a:pt x="18" y="247"/>
                  </a:cubicBezTo>
                  <a:cubicBezTo>
                    <a:pt x="19" y="247"/>
                    <a:pt x="20" y="245"/>
                    <a:pt x="21" y="245"/>
                  </a:cubicBezTo>
                  <a:cubicBezTo>
                    <a:pt x="21" y="244"/>
                    <a:pt x="21" y="244"/>
                    <a:pt x="21" y="244"/>
                  </a:cubicBezTo>
                  <a:cubicBezTo>
                    <a:pt x="22" y="244"/>
                    <a:pt x="22" y="243"/>
                    <a:pt x="23" y="243"/>
                  </a:cubicBezTo>
                  <a:cubicBezTo>
                    <a:pt x="23" y="244"/>
                    <a:pt x="22" y="244"/>
                    <a:pt x="22" y="245"/>
                  </a:cubicBezTo>
                  <a:cubicBezTo>
                    <a:pt x="21" y="247"/>
                    <a:pt x="21" y="247"/>
                    <a:pt x="21" y="247"/>
                  </a:cubicBezTo>
                  <a:cubicBezTo>
                    <a:pt x="24" y="247"/>
                    <a:pt x="24" y="247"/>
                    <a:pt x="24" y="247"/>
                  </a:cubicBezTo>
                  <a:cubicBezTo>
                    <a:pt x="25" y="247"/>
                    <a:pt x="27" y="248"/>
                    <a:pt x="28" y="248"/>
                  </a:cubicBezTo>
                  <a:cubicBezTo>
                    <a:pt x="30" y="248"/>
                    <a:pt x="33" y="249"/>
                    <a:pt x="35" y="249"/>
                  </a:cubicBezTo>
                  <a:cubicBezTo>
                    <a:pt x="36" y="249"/>
                    <a:pt x="37" y="248"/>
                    <a:pt x="38" y="248"/>
                  </a:cubicBezTo>
                  <a:cubicBezTo>
                    <a:pt x="39" y="248"/>
                    <a:pt x="39" y="248"/>
                    <a:pt x="40" y="248"/>
                  </a:cubicBezTo>
                  <a:cubicBezTo>
                    <a:pt x="43" y="248"/>
                    <a:pt x="47" y="249"/>
                    <a:pt x="50" y="251"/>
                  </a:cubicBezTo>
                  <a:cubicBezTo>
                    <a:pt x="55" y="254"/>
                    <a:pt x="61" y="259"/>
                    <a:pt x="64" y="264"/>
                  </a:cubicBezTo>
                  <a:cubicBezTo>
                    <a:pt x="64" y="265"/>
                    <a:pt x="64" y="266"/>
                    <a:pt x="64" y="266"/>
                  </a:cubicBezTo>
                  <a:cubicBezTo>
                    <a:pt x="65" y="267"/>
                    <a:pt x="65" y="269"/>
                    <a:pt x="66" y="270"/>
                  </a:cubicBezTo>
                  <a:cubicBezTo>
                    <a:pt x="66" y="270"/>
                    <a:pt x="67" y="271"/>
                    <a:pt x="67" y="272"/>
                  </a:cubicBezTo>
                  <a:cubicBezTo>
                    <a:pt x="68" y="272"/>
                    <a:pt x="68" y="273"/>
                    <a:pt x="68" y="274"/>
                  </a:cubicBezTo>
                  <a:cubicBezTo>
                    <a:pt x="69" y="274"/>
                    <a:pt x="69" y="274"/>
                    <a:pt x="69" y="274"/>
                  </a:cubicBezTo>
                  <a:cubicBezTo>
                    <a:pt x="70" y="276"/>
                    <a:pt x="70" y="277"/>
                    <a:pt x="72" y="278"/>
                  </a:cubicBezTo>
                  <a:cubicBezTo>
                    <a:pt x="73" y="279"/>
                    <a:pt x="73" y="279"/>
                    <a:pt x="74" y="281"/>
                  </a:cubicBezTo>
                  <a:cubicBezTo>
                    <a:pt x="74" y="281"/>
                    <a:pt x="74" y="282"/>
                    <a:pt x="74" y="282"/>
                  </a:cubicBezTo>
                  <a:cubicBezTo>
                    <a:pt x="74" y="285"/>
                    <a:pt x="75" y="289"/>
                    <a:pt x="76" y="291"/>
                  </a:cubicBezTo>
                  <a:cubicBezTo>
                    <a:pt x="76" y="293"/>
                    <a:pt x="76" y="293"/>
                    <a:pt x="76" y="293"/>
                  </a:cubicBezTo>
                  <a:cubicBezTo>
                    <a:pt x="78" y="298"/>
                    <a:pt x="80" y="303"/>
                    <a:pt x="82" y="308"/>
                  </a:cubicBezTo>
                  <a:cubicBezTo>
                    <a:pt x="84" y="310"/>
                    <a:pt x="86" y="312"/>
                    <a:pt x="88" y="313"/>
                  </a:cubicBezTo>
                  <a:cubicBezTo>
                    <a:pt x="89" y="314"/>
                    <a:pt x="89" y="314"/>
                    <a:pt x="90" y="315"/>
                  </a:cubicBezTo>
                  <a:cubicBezTo>
                    <a:pt x="92" y="316"/>
                    <a:pt x="93" y="317"/>
                    <a:pt x="95" y="318"/>
                  </a:cubicBezTo>
                  <a:cubicBezTo>
                    <a:pt x="95" y="319"/>
                    <a:pt x="96" y="319"/>
                    <a:pt x="97" y="319"/>
                  </a:cubicBezTo>
                  <a:cubicBezTo>
                    <a:pt x="99" y="319"/>
                    <a:pt x="100" y="318"/>
                    <a:pt x="101" y="318"/>
                  </a:cubicBezTo>
                  <a:cubicBezTo>
                    <a:pt x="101" y="317"/>
                    <a:pt x="102" y="317"/>
                    <a:pt x="103" y="317"/>
                  </a:cubicBezTo>
                  <a:cubicBezTo>
                    <a:pt x="103" y="317"/>
                    <a:pt x="104" y="317"/>
                    <a:pt x="105" y="317"/>
                  </a:cubicBezTo>
                  <a:cubicBezTo>
                    <a:pt x="105" y="317"/>
                    <a:pt x="106" y="317"/>
                    <a:pt x="106" y="317"/>
                  </a:cubicBezTo>
                  <a:cubicBezTo>
                    <a:pt x="107" y="317"/>
                    <a:pt x="107" y="317"/>
                    <a:pt x="108" y="317"/>
                  </a:cubicBezTo>
                  <a:cubicBezTo>
                    <a:pt x="109" y="317"/>
                    <a:pt x="109" y="317"/>
                    <a:pt x="110" y="317"/>
                  </a:cubicBezTo>
                  <a:cubicBezTo>
                    <a:pt x="111" y="317"/>
                    <a:pt x="111" y="316"/>
                    <a:pt x="112" y="316"/>
                  </a:cubicBezTo>
                  <a:cubicBezTo>
                    <a:pt x="113" y="316"/>
                    <a:pt x="114" y="316"/>
                    <a:pt x="115" y="316"/>
                  </a:cubicBezTo>
                  <a:cubicBezTo>
                    <a:pt x="116" y="316"/>
                    <a:pt x="116" y="316"/>
                    <a:pt x="116" y="316"/>
                  </a:cubicBezTo>
                  <a:cubicBezTo>
                    <a:pt x="117" y="316"/>
                    <a:pt x="118" y="316"/>
                    <a:pt x="119" y="316"/>
                  </a:cubicBezTo>
                  <a:cubicBezTo>
                    <a:pt x="123" y="316"/>
                    <a:pt x="125" y="314"/>
                    <a:pt x="127" y="312"/>
                  </a:cubicBezTo>
                  <a:cubicBezTo>
                    <a:pt x="128" y="311"/>
                    <a:pt x="128" y="311"/>
                    <a:pt x="129" y="310"/>
                  </a:cubicBezTo>
                  <a:cubicBezTo>
                    <a:pt x="129" y="310"/>
                    <a:pt x="130" y="309"/>
                    <a:pt x="130" y="309"/>
                  </a:cubicBezTo>
                  <a:cubicBezTo>
                    <a:pt x="130" y="309"/>
                    <a:pt x="131" y="310"/>
                    <a:pt x="131" y="310"/>
                  </a:cubicBezTo>
                  <a:cubicBezTo>
                    <a:pt x="132" y="310"/>
                    <a:pt x="132" y="310"/>
                    <a:pt x="132" y="310"/>
                  </a:cubicBezTo>
                  <a:cubicBezTo>
                    <a:pt x="133" y="310"/>
                    <a:pt x="134" y="309"/>
                    <a:pt x="135" y="309"/>
                  </a:cubicBezTo>
                  <a:cubicBezTo>
                    <a:pt x="136" y="309"/>
                    <a:pt x="137" y="309"/>
                    <a:pt x="137" y="309"/>
                  </a:cubicBezTo>
                  <a:cubicBezTo>
                    <a:pt x="137" y="309"/>
                    <a:pt x="137" y="309"/>
                    <a:pt x="137" y="309"/>
                  </a:cubicBezTo>
                  <a:cubicBezTo>
                    <a:pt x="138" y="309"/>
                    <a:pt x="139" y="309"/>
                    <a:pt x="140" y="310"/>
                  </a:cubicBezTo>
                  <a:cubicBezTo>
                    <a:pt x="140" y="310"/>
                    <a:pt x="141" y="310"/>
                    <a:pt x="142" y="311"/>
                  </a:cubicBezTo>
                  <a:cubicBezTo>
                    <a:pt x="142" y="311"/>
                    <a:pt x="143" y="311"/>
                    <a:pt x="144" y="311"/>
                  </a:cubicBezTo>
                  <a:cubicBezTo>
                    <a:pt x="146" y="311"/>
                    <a:pt x="147" y="311"/>
                    <a:pt x="149" y="310"/>
                  </a:cubicBezTo>
                  <a:cubicBezTo>
                    <a:pt x="150" y="310"/>
                    <a:pt x="151" y="310"/>
                    <a:pt x="152" y="310"/>
                  </a:cubicBezTo>
                  <a:cubicBezTo>
                    <a:pt x="152" y="310"/>
                    <a:pt x="152" y="310"/>
                    <a:pt x="152" y="310"/>
                  </a:cubicBezTo>
                  <a:cubicBezTo>
                    <a:pt x="153" y="310"/>
                    <a:pt x="154" y="310"/>
                    <a:pt x="155" y="310"/>
                  </a:cubicBezTo>
                  <a:cubicBezTo>
                    <a:pt x="156" y="310"/>
                    <a:pt x="157" y="310"/>
                    <a:pt x="158" y="310"/>
                  </a:cubicBezTo>
                  <a:cubicBezTo>
                    <a:pt x="160" y="310"/>
                    <a:pt x="162" y="310"/>
                    <a:pt x="163" y="308"/>
                  </a:cubicBezTo>
                  <a:cubicBezTo>
                    <a:pt x="165" y="307"/>
                    <a:pt x="165" y="305"/>
                    <a:pt x="165" y="304"/>
                  </a:cubicBezTo>
                  <a:cubicBezTo>
                    <a:pt x="166" y="306"/>
                    <a:pt x="166" y="306"/>
                    <a:pt x="166" y="306"/>
                  </a:cubicBezTo>
                  <a:cubicBezTo>
                    <a:pt x="168" y="303"/>
                    <a:pt x="168" y="303"/>
                    <a:pt x="168" y="303"/>
                  </a:cubicBezTo>
                  <a:cubicBezTo>
                    <a:pt x="169" y="301"/>
                    <a:pt x="170" y="299"/>
                    <a:pt x="171" y="298"/>
                  </a:cubicBezTo>
                  <a:cubicBezTo>
                    <a:pt x="171" y="297"/>
                    <a:pt x="172" y="296"/>
                    <a:pt x="173" y="295"/>
                  </a:cubicBezTo>
                  <a:cubicBezTo>
                    <a:pt x="174" y="293"/>
                    <a:pt x="174" y="293"/>
                    <a:pt x="174" y="293"/>
                  </a:cubicBezTo>
                  <a:cubicBezTo>
                    <a:pt x="175" y="291"/>
                    <a:pt x="176" y="289"/>
                    <a:pt x="177" y="286"/>
                  </a:cubicBezTo>
                  <a:cubicBezTo>
                    <a:pt x="177" y="284"/>
                    <a:pt x="177" y="283"/>
                    <a:pt x="177" y="282"/>
                  </a:cubicBezTo>
                  <a:cubicBezTo>
                    <a:pt x="177" y="280"/>
                    <a:pt x="177" y="280"/>
                    <a:pt x="177" y="280"/>
                  </a:cubicBezTo>
                  <a:cubicBezTo>
                    <a:pt x="177" y="279"/>
                    <a:pt x="178" y="278"/>
                    <a:pt x="178" y="278"/>
                  </a:cubicBezTo>
                  <a:cubicBezTo>
                    <a:pt x="178" y="277"/>
                    <a:pt x="178" y="277"/>
                    <a:pt x="179" y="276"/>
                  </a:cubicBezTo>
                  <a:cubicBezTo>
                    <a:pt x="179" y="275"/>
                    <a:pt x="179" y="273"/>
                    <a:pt x="179" y="272"/>
                  </a:cubicBezTo>
                  <a:cubicBezTo>
                    <a:pt x="179" y="271"/>
                    <a:pt x="178" y="270"/>
                    <a:pt x="179" y="269"/>
                  </a:cubicBezTo>
                  <a:cubicBezTo>
                    <a:pt x="179" y="267"/>
                    <a:pt x="179" y="266"/>
                    <a:pt x="180" y="265"/>
                  </a:cubicBezTo>
                  <a:cubicBezTo>
                    <a:pt x="181" y="265"/>
                    <a:pt x="181" y="264"/>
                    <a:pt x="182" y="264"/>
                  </a:cubicBezTo>
                  <a:cubicBezTo>
                    <a:pt x="184" y="262"/>
                    <a:pt x="185" y="260"/>
                    <a:pt x="187" y="258"/>
                  </a:cubicBezTo>
                  <a:cubicBezTo>
                    <a:pt x="188" y="256"/>
                    <a:pt x="190" y="255"/>
                    <a:pt x="191" y="253"/>
                  </a:cubicBezTo>
                  <a:cubicBezTo>
                    <a:pt x="193" y="251"/>
                    <a:pt x="195" y="250"/>
                    <a:pt x="196" y="248"/>
                  </a:cubicBezTo>
                  <a:cubicBezTo>
                    <a:pt x="198" y="245"/>
                    <a:pt x="199" y="244"/>
                    <a:pt x="202" y="244"/>
                  </a:cubicBezTo>
                  <a:cubicBezTo>
                    <a:pt x="204" y="244"/>
                    <a:pt x="204" y="244"/>
                    <a:pt x="204" y="244"/>
                  </a:cubicBezTo>
                  <a:cubicBezTo>
                    <a:pt x="204" y="242"/>
                    <a:pt x="204" y="242"/>
                    <a:pt x="204" y="242"/>
                  </a:cubicBezTo>
                  <a:cubicBezTo>
                    <a:pt x="204" y="241"/>
                    <a:pt x="204" y="240"/>
                    <a:pt x="203" y="239"/>
                  </a:cubicBezTo>
                  <a:cubicBezTo>
                    <a:pt x="203" y="238"/>
                    <a:pt x="203" y="236"/>
                    <a:pt x="203" y="235"/>
                  </a:cubicBezTo>
                  <a:cubicBezTo>
                    <a:pt x="204" y="235"/>
                    <a:pt x="204" y="235"/>
                    <a:pt x="205" y="235"/>
                  </a:cubicBezTo>
                  <a:cubicBezTo>
                    <a:pt x="206" y="235"/>
                    <a:pt x="206" y="235"/>
                    <a:pt x="207" y="235"/>
                  </a:cubicBezTo>
                  <a:cubicBezTo>
                    <a:pt x="207" y="234"/>
                    <a:pt x="207" y="234"/>
                    <a:pt x="207" y="234"/>
                  </a:cubicBezTo>
                  <a:cubicBezTo>
                    <a:pt x="209" y="233"/>
                    <a:pt x="209" y="233"/>
                    <a:pt x="209" y="233"/>
                  </a:cubicBezTo>
                  <a:cubicBezTo>
                    <a:pt x="208" y="233"/>
                    <a:pt x="208" y="233"/>
                    <a:pt x="208" y="233"/>
                  </a:cubicBezTo>
                  <a:cubicBezTo>
                    <a:pt x="209" y="233"/>
                    <a:pt x="209" y="233"/>
                    <a:pt x="209" y="233"/>
                  </a:cubicBezTo>
                  <a:cubicBezTo>
                    <a:pt x="210" y="232"/>
                    <a:pt x="211" y="230"/>
                    <a:pt x="212" y="229"/>
                  </a:cubicBezTo>
                  <a:cubicBezTo>
                    <a:pt x="213" y="228"/>
                    <a:pt x="214" y="227"/>
                    <a:pt x="215" y="227"/>
                  </a:cubicBezTo>
                  <a:cubicBezTo>
                    <a:pt x="215" y="227"/>
                    <a:pt x="215" y="227"/>
                    <a:pt x="215" y="227"/>
                  </a:cubicBezTo>
                  <a:cubicBezTo>
                    <a:pt x="215" y="227"/>
                    <a:pt x="215" y="227"/>
                    <a:pt x="216" y="229"/>
                  </a:cubicBezTo>
                  <a:cubicBezTo>
                    <a:pt x="216" y="229"/>
                    <a:pt x="216" y="229"/>
                    <a:pt x="216" y="229"/>
                  </a:cubicBezTo>
                  <a:cubicBezTo>
                    <a:pt x="216" y="230"/>
                    <a:pt x="217" y="230"/>
                    <a:pt x="217" y="230"/>
                  </a:cubicBezTo>
                  <a:cubicBezTo>
                    <a:pt x="217" y="232"/>
                    <a:pt x="218" y="232"/>
                    <a:pt x="219" y="232"/>
                  </a:cubicBezTo>
                  <a:cubicBezTo>
                    <a:pt x="220" y="233"/>
                    <a:pt x="220" y="233"/>
                    <a:pt x="221" y="233"/>
                  </a:cubicBezTo>
                  <a:cubicBezTo>
                    <a:pt x="223" y="233"/>
                    <a:pt x="224" y="232"/>
                    <a:pt x="225" y="232"/>
                  </a:cubicBezTo>
                  <a:cubicBezTo>
                    <a:pt x="226" y="231"/>
                    <a:pt x="226" y="230"/>
                    <a:pt x="226" y="228"/>
                  </a:cubicBezTo>
                  <a:cubicBezTo>
                    <a:pt x="227" y="227"/>
                    <a:pt x="227" y="226"/>
                    <a:pt x="228" y="225"/>
                  </a:cubicBezTo>
                  <a:cubicBezTo>
                    <a:pt x="228" y="225"/>
                    <a:pt x="229" y="224"/>
                    <a:pt x="230" y="224"/>
                  </a:cubicBezTo>
                  <a:cubicBezTo>
                    <a:pt x="230" y="224"/>
                    <a:pt x="230" y="224"/>
                    <a:pt x="231" y="224"/>
                  </a:cubicBezTo>
                  <a:cubicBezTo>
                    <a:pt x="233" y="225"/>
                    <a:pt x="234" y="228"/>
                    <a:pt x="235" y="231"/>
                  </a:cubicBezTo>
                  <a:cubicBezTo>
                    <a:pt x="236" y="232"/>
                    <a:pt x="237" y="233"/>
                    <a:pt x="237" y="233"/>
                  </a:cubicBezTo>
                  <a:cubicBezTo>
                    <a:pt x="238" y="234"/>
                    <a:pt x="239" y="235"/>
                    <a:pt x="240" y="235"/>
                  </a:cubicBezTo>
                  <a:cubicBezTo>
                    <a:pt x="241" y="235"/>
                    <a:pt x="242" y="236"/>
                    <a:pt x="242" y="237"/>
                  </a:cubicBezTo>
                  <a:cubicBezTo>
                    <a:pt x="243" y="238"/>
                    <a:pt x="243" y="239"/>
                    <a:pt x="243" y="241"/>
                  </a:cubicBezTo>
                  <a:cubicBezTo>
                    <a:pt x="242" y="242"/>
                    <a:pt x="242" y="244"/>
                    <a:pt x="243" y="245"/>
                  </a:cubicBezTo>
                  <a:cubicBezTo>
                    <a:pt x="244" y="246"/>
                    <a:pt x="245" y="246"/>
                    <a:pt x="246" y="246"/>
                  </a:cubicBezTo>
                  <a:cubicBezTo>
                    <a:pt x="246" y="246"/>
                    <a:pt x="246" y="246"/>
                    <a:pt x="246" y="246"/>
                  </a:cubicBezTo>
                  <a:cubicBezTo>
                    <a:pt x="249" y="246"/>
                    <a:pt x="252" y="243"/>
                    <a:pt x="255" y="239"/>
                  </a:cubicBezTo>
                  <a:cubicBezTo>
                    <a:pt x="256" y="238"/>
                    <a:pt x="256" y="236"/>
                    <a:pt x="257" y="235"/>
                  </a:cubicBezTo>
                  <a:cubicBezTo>
                    <a:pt x="257" y="233"/>
                    <a:pt x="257" y="232"/>
                    <a:pt x="257" y="231"/>
                  </a:cubicBezTo>
                  <a:cubicBezTo>
                    <a:pt x="258" y="230"/>
                    <a:pt x="259" y="229"/>
                    <a:pt x="261" y="229"/>
                  </a:cubicBezTo>
                  <a:cubicBezTo>
                    <a:pt x="261" y="229"/>
                    <a:pt x="262" y="229"/>
                    <a:pt x="263" y="228"/>
                  </a:cubicBezTo>
                  <a:cubicBezTo>
                    <a:pt x="266" y="226"/>
                    <a:pt x="265" y="224"/>
                    <a:pt x="264" y="221"/>
                  </a:cubicBezTo>
                  <a:cubicBezTo>
                    <a:pt x="264" y="219"/>
                    <a:pt x="263" y="217"/>
                    <a:pt x="265" y="215"/>
                  </a:cubicBezTo>
                  <a:cubicBezTo>
                    <a:pt x="265" y="214"/>
                    <a:pt x="266" y="214"/>
                    <a:pt x="267" y="213"/>
                  </a:cubicBezTo>
                  <a:cubicBezTo>
                    <a:pt x="268" y="212"/>
                    <a:pt x="269" y="211"/>
                    <a:pt x="270" y="209"/>
                  </a:cubicBezTo>
                  <a:cubicBezTo>
                    <a:pt x="270" y="208"/>
                    <a:pt x="270" y="207"/>
                    <a:pt x="270" y="206"/>
                  </a:cubicBezTo>
                  <a:cubicBezTo>
                    <a:pt x="270" y="204"/>
                    <a:pt x="270" y="203"/>
                    <a:pt x="271" y="202"/>
                  </a:cubicBezTo>
                  <a:cubicBezTo>
                    <a:pt x="271" y="201"/>
                    <a:pt x="272" y="200"/>
                    <a:pt x="272" y="199"/>
                  </a:cubicBezTo>
                  <a:cubicBezTo>
                    <a:pt x="273" y="197"/>
                    <a:pt x="274" y="196"/>
                    <a:pt x="275" y="194"/>
                  </a:cubicBezTo>
                  <a:cubicBezTo>
                    <a:pt x="275" y="192"/>
                    <a:pt x="275" y="192"/>
                    <a:pt x="275" y="192"/>
                  </a:cubicBezTo>
                  <a:cubicBezTo>
                    <a:pt x="275" y="190"/>
                    <a:pt x="276" y="188"/>
                    <a:pt x="276" y="186"/>
                  </a:cubicBezTo>
                  <a:cubicBezTo>
                    <a:pt x="277" y="180"/>
                    <a:pt x="280" y="176"/>
                    <a:pt x="285" y="174"/>
                  </a:cubicBezTo>
                  <a:cubicBezTo>
                    <a:pt x="292" y="171"/>
                    <a:pt x="292" y="167"/>
                    <a:pt x="293" y="161"/>
                  </a:cubicBezTo>
                  <a:cubicBezTo>
                    <a:pt x="294" y="159"/>
                    <a:pt x="294" y="159"/>
                    <a:pt x="294" y="159"/>
                  </a:cubicBezTo>
                  <a:cubicBezTo>
                    <a:pt x="294" y="158"/>
                    <a:pt x="294" y="157"/>
                    <a:pt x="294" y="156"/>
                  </a:cubicBezTo>
                  <a:cubicBezTo>
                    <a:pt x="294" y="154"/>
                    <a:pt x="294" y="153"/>
                    <a:pt x="295" y="152"/>
                  </a:cubicBezTo>
                  <a:cubicBezTo>
                    <a:pt x="296" y="148"/>
                    <a:pt x="298" y="146"/>
                    <a:pt x="302" y="145"/>
                  </a:cubicBezTo>
                  <a:cubicBezTo>
                    <a:pt x="304" y="145"/>
                    <a:pt x="304" y="145"/>
                    <a:pt x="304" y="145"/>
                  </a:cubicBezTo>
                  <a:cubicBezTo>
                    <a:pt x="304" y="143"/>
                    <a:pt x="304" y="143"/>
                    <a:pt x="304" y="143"/>
                  </a:cubicBezTo>
                  <a:cubicBezTo>
                    <a:pt x="304" y="142"/>
                    <a:pt x="304" y="141"/>
                    <a:pt x="304" y="139"/>
                  </a:cubicBezTo>
                  <a:cubicBezTo>
                    <a:pt x="304" y="136"/>
                    <a:pt x="304" y="133"/>
                    <a:pt x="305" y="131"/>
                  </a:cubicBezTo>
                  <a:cubicBezTo>
                    <a:pt x="305" y="128"/>
                    <a:pt x="306" y="127"/>
                    <a:pt x="308" y="126"/>
                  </a:cubicBezTo>
                  <a:cubicBezTo>
                    <a:pt x="310" y="125"/>
                    <a:pt x="311" y="124"/>
                    <a:pt x="311" y="121"/>
                  </a:cubicBezTo>
                  <a:cubicBezTo>
                    <a:pt x="312" y="120"/>
                    <a:pt x="312" y="118"/>
                    <a:pt x="312" y="117"/>
                  </a:cubicBezTo>
                  <a:cubicBezTo>
                    <a:pt x="312" y="113"/>
                    <a:pt x="312" y="110"/>
                    <a:pt x="314" y="107"/>
                  </a:cubicBezTo>
                  <a:cubicBezTo>
                    <a:pt x="315" y="104"/>
                    <a:pt x="315" y="104"/>
                    <a:pt x="315" y="104"/>
                  </a:cubicBezTo>
                  <a:cubicBezTo>
                    <a:pt x="316" y="101"/>
                    <a:pt x="318" y="98"/>
                    <a:pt x="320" y="95"/>
                  </a:cubicBezTo>
                  <a:cubicBezTo>
                    <a:pt x="320" y="94"/>
                    <a:pt x="321" y="94"/>
                    <a:pt x="321" y="93"/>
                  </a:cubicBezTo>
                  <a:cubicBezTo>
                    <a:pt x="323" y="90"/>
                    <a:pt x="324" y="89"/>
                    <a:pt x="328" y="88"/>
                  </a:cubicBezTo>
                  <a:cubicBezTo>
                    <a:pt x="332" y="88"/>
                    <a:pt x="334" y="86"/>
                    <a:pt x="337" y="83"/>
                  </a:cubicBezTo>
                  <a:cubicBezTo>
                    <a:pt x="338" y="83"/>
                    <a:pt x="339" y="82"/>
                    <a:pt x="340" y="81"/>
                  </a:cubicBezTo>
                  <a:cubicBezTo>
                    <a:pt x="343" y="79"/>
                    <a:pt x="343" y="76"/>
                    <a:pt x="343" y="73"/>
                  </a:cubicBezTo>
                  <a:cubicBezTo>
                    <a:pt x="343" y="72"/>
                    <a:pt x="343" y="71"/>
                    <a:pt x="343" y="69"/>
                  </a:cubicBezTo>
                  <a:cubicBezTo>
                    <a:pt x="343" y="68"/>
                    <a:pt x="343" y="68"/>
                    <a:pt x="344" y="67"/>
                  </a:cubicBezTo>
                  <a:cubicBezTo>
                    <a:pt x="344" y="63"/>
                    <a:pt x="345" y="58"/>
                    <a:pt x="343" y="5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9" name="Freeform 63"/>
            <p:cNvSpPr>
              <a:spLocks/>
            </p:cNvSpPr>
            <p:nvPr/>
          </p:nvSpPr>
          <p:spPr bwMode="auto">
            <a:xfrm>
              <a:off x="2468743" y="1719326"/>
              <a:ext cx="453105" cy="696543"/>
            </a:xfrm>
            <a:custGeom>
              <a:avLst/>
              <a:gdLst>
                <a:gd name="T0" fmla="*/ 221 w 224"/>
                <a:gd name="T1" fmla="*/ 334 h 374"/>
                <a:gd name="T2" fmla="*/ 195 w 224"/>
                <a:gd name="T3" fmla="*/ 308 h 374"/>
                <a:gd name="T4" fmla="*/ 184 w 224"/>
                <a:gd name="T5" fmla="*/ 281 h 374"/>
                <a:gd name="T6" fmla="*/ 180 w 224"/>
                <a:gd name="T7" fmla="*/ 260 h 374"/>
                <a:gd name="T8" fmla="*/ 179 w 224"/>
                <a:gd name="T9" fmla="*/ 238 h 374"/>
                <a:gd name="T10" fmla="*/ 179 w 224"/>
                <a:gd name="T11" fmla="*/ 226 h 374"/>
                <a:gd name="T12" fmla="*/ 194 w 224"/>
                <a:gd name="T13" fmla="*/ 199 h 374"/>
                <a:gd name="T14" fmla="*/ 184 w 224"/>
                <a:gd name="T15" fmla="*/ 142 h 374"/>
                <a:gd name="T16" fmla="*/ 161 w 224"/>
                <a:gd name="T17" fmla="*/ 118 h 374"/>
                <a:gd name="T18" fmla="*/ 164 w 224"/>
                <a:gd name="T19" fmla="*/ 106 h 374"/>
                <a:gd name="T20" fmla="*/ 179 w 224"/>
                <a:gd name="T21" fmla="*/ 102 h 374"/>
                <a:gd name="T22" fmla="*/ 198 w 224"/>
                <a:gd name="T23" fmla="*/ 103 h 374"/>
                <a:gd name="T24" fmla="*/ 206 w 224"/>
                <a:gd name="T25" fmla="*/ 103 h 374"/>
                <a:gd name="T26" fmla="*/ 191 w 224"/>
                <a:gd name="T27" fmla="*/ 80 h 374"/>
                <a:gd name="T28" fmla="*/ 184 w 224"/>
                <a:gd name="T29" fmla="*/ 25 h 374"/>
                <a:gd name="T30" fmla="*/ 177 w 224"/>
                <a:gd name="T31" fmla="*/ 13 h 374"/>
                <a:gd name="T32" fmla="*/ 163 w 224"/>
                <a:gd name="T33" fmla="*/ 0 h 374"/>
                <a:gd name="T34" fmla="*/ 164 w 224"/>
                <a:gd name="T35" fmla="*/ 13 h 374"/>
                <a:gd name="T36" fmla="*/ 177 w 224"/>
                <a:gd name="T37" fmla="*/ 28 h 374"/>
                <a:gd name="T38" fmla="*/ 173 w 224"/>
                <a:gd name="T39" fmla="*/ 54 h 374"/>
                <a:gd name="T40" fmla="*/ 153 w 224"/>
                <a:gd name="T41" fmla="*/ 68 h 374"/>
                <a:gd name="T42" fmla="*/ 145 w 224"/>
                <a:gd name="T43" fmla="*/ 94 h 374"/>
                <a:gd name="T44" fmla="*/ 137 w 224"/>
                <a:gd name="T45" fmla="*/ 118 h 374"/>
                <a:gd name="T46" fmla="*/ 127 w 224"/>
                <a:gd name="T47" fmla="*/ 134 h 374"/>
                <a:gd name="T48" fmla="*/ 108 w 224"/>
                <a:gd name="T49" fmla="*/ 167 h 374"/>
                <a:gd name="T50" fmla="*/ 104 w 224"/>
                <a:gd name="T51" fmla="*/ 182 h 374"/>
                <a:gd name="T52" fmla="*/ 97 w 224"/>
                <a:gd name="T53" fmla="*/ 201 h 374"/>
                <a:gd name="T54" fmla="*/ 89 w 224"/>
                <a:gd name="T55" fmla="*/ 212 h 374"/>
                <a:gd name="T56" fmla="*/ 77 w 224"/>
                <a:gd name="T57" fmla="*/ 210 h 374"/>
                <a:gd name="T58" fmla="*/ 65 w 224"/>
                <a:gd name="T59" fmla="*/ 197 h 374"/>
                <a:gd name="T60" fmla="*/ 60 w 224"/>
                <a:gd name="T61" fmla="*/ 201 h 374"/>
                <a:gd name="T62" fmla="*/ 51 w 224"/>
                <a:gd name="T63" fmla="*/ 204 h 374"/>
                <a:gd name="T64" fmla="*/ 47 w 224"/>
                <a:gd name="T65" fmla="*/ 201 h 374"/>
                <a:gd name="T66" fmla="*/ 40 w 224"/>
                <a:gd name="T67" fmla="*/ 207 h 374"/>
                <a:gd name="T68" fmla="*/ 37 w 224"/>
                <a:gd name="T69" fmla="*/ 212 h 374"/>
                <a:gd name="T70" fmla="*/ 21 w 224"/>
                <a:gd name="T71" fmla="*/ 231 h 374"/>
                <a:gd name="T72" fmla="*/ 12 w 224"/>
                <a:gd name="T73" fmla="*/ 245 h 374"/>
                <a:gd name="T74" fmla="*/ 11 w 224"/>
                <a:gd name="T75" fmla="*/ 255 h 374"/>
                <a:gd name="T76" fmla="*/ 4 w 224"/>
                <a:gd name="T77" fmla="*/ 271 h 374"/>
                <a:gd name="T78" fmla="*/ 0 w 224"/>
                <a:gd name="T79" fmla="*/ 281 h 374"/>
                <a:gd name="T80" fmla="*/ 11 w 224"/>
                <a:gd name="T81" fmla="*/ 281 h 374"/>
                <a:gd name="T82" fmla="*/ 17 w 224"/>
                <a:gd name="T83" fmla="*/ 298 h 374"/>
                <a:gd name="T84" fmla="*/ 33 w 224"/>
                <a:gd name="T85" fmla="*/ 301 h 374"/>
                <a:gd name="T86" fmla="*/ 35 w 224"/>
                <a:gd name="T87" fmla="*/ 318 h 374"/>
                <a:gd name="T88" fmla="*/ 38 w 224"/>
                <a:gd name="T89" fmla="*/ 340 h 374"/>
                <a:gd name="T90" fmla="*/ 37 w 224"/>
                <a:gd name="T91" fmla="*/ 352 h 374"/>
                <a:gd name="T92" fmla="*/ 85 w 224"/>
                <a:gd name="T93" fmla="*/ 359 h 374"/>
                <a:gd name="T94" fmla="*/ 133 w 224"/>
                <a:gd name="T95" fmla="*/ 357 h 374"/>
                <a:gd name="T96" fmla="*/ 144 w 224"/>
                <a:gd name="T97" fmla="*/ 360 h 374"/>
                <a:gd name="T98" fmla="*/ 149 w 224"/>
                <a:gd name="T99" fmla="*/ 360 h 374"/>
                <a:gd name="T100" fmla="*/ 180 w 224"/>
                <a:gd name="T101" fmla="*/ 361 h 374"/>
                <a:gd name="T102" fmla="*/ 201 w 224"/>
                <a:gd name="T103" fmla="*/ 366 h 374"/>
                <a:gd name="T104" fmla="*/ 220 w 224"/>
                <a:gd name="T105" fmla="*/ 374 h 374"/>
                <a:gd name="T106" fmla="*/ 223 w 224"/>
                <a:gd name="T107" fmla="*/ 36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374">
                  <a:moveTo>
                    <a:pt x="223" y="360"/>
                  </a:moveTo>
                  <a:cubicBezTo>
                    <a:pt x="222" y="358"/>
                    <a:pt x="222" y="355"/>
                    <a:pt x="222" y="353"/>
                  </a:cubicBezTo>
                  <a:cubicBezTo>
                    <a:pt x="222" y="351"/>
                    <a:pt x="222" y="349"/>
                    <a:pt x="222" y="347"/>
                  </a:cubicBezTo>
                  <a:cubicBezTo>
                    <a:pt x="223" y="343"/>
                    <a:pt x="223" y="338"/>
                    <a:pt x="221" y="334"/>
                  </a:cubicBezTo>
                  <a:cubicBezTo>
                    <a:pt x="219" y="331"/>
                    <a:pt x="216" y="329"/>
                    <a:pt x="213" y="327"/>
                  </a:cubicBezTo>
                  <a:cubicBezTo>
                    <a:pt x="211" y="325"/>
                    <a:pt x="209" y="324"/>
                    <a:pt x="207" y="322"/>
                  </a:cubicBezTo>
                  <a:cubicBezTo>
                    <a:pt x="206" y="320"/>
                    <a:pt x="204" y="319"/>
                    <a:pt x="203" y="317"/>
                  </a:cubicBezTo>
                  <a:cubicBezTo>
                    <a:pt x="200" y="314"/>
                    <a:pt x="197" y="311"/>
                    <a:pt x="195" y="308"/>
                  </a:cubicBezTo>
                  <a:cubicBezTo>
                    <a:pt x="193" y="305"/>
                    <a:pt x="193" y="302"/>
                    <a:pt x="193" y="298"/>
                  </a:cubicBezTo>
                  <a:cubicBezTo>
                    <a:pt x="193" y="295"/>
                    <a:pt x="194" y="292"/>
                    <a:pt x="193" y="290"/>
                  </a:cubicBezTo>
                  <a:cubicBezTo>
                    <a:pt x="192" y="287"/>
                    <a:pt x="190" y="286"/>
                    <a:pt x="188" y="285"/>
                  </a:cubicBezTo>
                  <a:cubicBezTo>
                    <a:pt x="187" y="284"/>
                    <a:pt x="185" y="283"/>
                    <a:pt x="184" y="281"/>
                  </a:cubicBezTo>
                  <a:cubicBezTo>
                    <a:pt x="182" y="278"/>
                    <a:pt x="182" y="274"/>
                    <a:pt x="182" y="270"/>
                  </a:cubicBezTo>
                  <a:cubicBezTo>
                    <a:pt x="181" y="267"/>
                    <a:pt x="181" y="267"/>
                    <a:pt x="181" y="267"/>
                  </a:cubicBezTo>
                  <a:cubicBezTo>
                    <a:pt x="181" y="266"/>
                    <a:pt x="181" y="264"/>
                    <a:pt x="181" y="263"/>
                  </a:cubicBezTo>
                  <a:cubicBezTo>
                    <a:pt x="181" y="261"/>
                    <a:pt x="181" y="261"/>
                    <a:pt x="180" y="260"/>
                  </a:cubicBezTo>
                  <a:cubicBezTo>
                    <a:pt x="179" y="260"/>
                    <a:pt x="179" y="259"/>
                    <a:pt x="179" y="259"/>
                  </a:cubicBezTo>
                  <a:cubicBezTo>
                    <a:pt x="177" y="256"/>
                    <a:pt x="178" y="253"/>
                    <a:pt x="178" y="250"/>
                  </a:cubicBezTo>
                  <a:cubicBezTo>
                    <a:pt x="178" y="249"/>
                    <a:pt x="178" y="249"/>
                    <a:pt x="178" y="249"/>
                  </a:cubicBezTo>
                  <a:cubicBezTo>
                    <a:pt x="179" y="246"/>
                    <a:pt x="179" y="242"/>
                    <a:pt x="179" y="238"/>
                  </a:cubicBezTo>
                  <a:cubicBezTo>
                    <a:pt x="179" y="236"/>
                    <a:pt x="179" y="236"/>
                    <a:pt x="179" y="236"/>
                  </a:cubicBezTo>
                  <a:cubicBezTo>
                    <a:pt x="178" y="236"/>
                    <a:pt x="178" y="236"/>
                    <a:pt x="178" y="236"/>
                  </a:cubicBezTo>
                  <a:cubicBezTo>
                    <a:pt x="176" y="235"/>
                    <a:pt x="174" y="234"/>
                    <a:pt x="174" y="233"/>
                  </a:cubicBezTo>
                  <a:cubicBezTo>
                    <a:pt x="174" y="231"/>
                    <a:pt x="177" y="228"/>
                    <a:pt x="179" y="226"/>
                  </a:cubicBezTo>
                  <a:cubicBezTo>
                    <a:pt x="182" y="224"/>
                    <a:pt x="184" y="222"/>
                    <a:pt x="184" y="220"/>
                  </a:cubicBezTo>
                  <a:cubicBezTo>
                    <a:pt x="185" y="219"/>
                    <a:pt x="185" y="218"/>
                    <a:pt x="186" y="216"/>
                  </a:cubicBezTo>
                  <a:cubicBezTo>
                    <a:pt x="186" y="214"/>
                    <a:pt x="187" y="212"/>
                    <a:pt x="188" y="210"/>
                  </a:cubicBezTo>
                  <a:cubicBezTo>
                    <a:pt x="191" y="206"/>
                    <a:pt x="193" y="204"/>
                    <a:pt x="194" y="199"/>
                  </a:cubicBezTo>
                  <a:cubicBezTo>
                    <a:pt x="195" y="195"/>
                    <a:pt x="197" y="193"/>
                    <a:pt x="199" y="190"/>
                  </a:cubicBezTo>
                  <a:cubicBezTo>
                    <a:pt x="202" y="186"/>
                    <a:pt x="205" y="182"/>
                    <a:pt x="203" y="176"/>
                  </a:cubicBezTo>
                  <a:cubicBezTo>
                    <a:pt x="200" y="167"/>
                    <a:pt x="197" y="157"/>
                    <a:pt x="192" y="149"/>
                  </a:cubicBezTo>
                  <a:cubicBezTo>
                    <a:pt x="190" y="146"/>
                    <a:pt x="187" y="144"/>
                    <a:pt x="184" y="142"/>
                  </a:cubicBezTo>
                  <a:cubicBezTo>
                    <a:pt x="183" y="141"/>
                    <a:pt x="182" y="140"/>
                    <a:pt x="181" y="139"/>
                  </a:cubicBezTo>
                  <a:cubicBezTo>
                    <a:pt x="176" y="135"/>
                    <a:pt x="172" y="131"/>
                    <a:pt x="168" y="126"/>
                  </a:cubicBezTo>
                  <a:cubicBezTo>
                    <a:pt x="166" y="124"/>
                    <a:pt x="165" y="122"/>
                    <a:pt x="163" y="120"/>
                  </a:cubicBezTo>
                  <a:cubicBezTo>
                    <a:pt x="163" y="119"/>
                    <a:pt x="162" y="119"/>
                    <a:pt x="161" y="118"/>
                  </a:cubicBezTo>
                  <a:cubicBezTo>
                    <a:pt x="160" y="117"/>
                    <a:pt x="158" y="116"/>
                    <a:pt x="158" y="114"/>
                  </a:cubicBezTo>
                  <a:cubicBezTo>
                    <a:pt x="158" y="113"/>
                    <a:pt x="159" y="112"/>
                    <a:pt x="161" y="110"/>
                  </a:cubicBezTo>
                  <a:cubicBezTo>
                    <a:pt x="161" y="109"/>
                    <a:pt x="162" y="109"/>
                    <a:pt x="163" y="108"/>
                  </a:cubicBezTo>
                  <a:cubicBezTo>
                    <a:pt x="163" y="108"/>
                    <a:pt x="164" y="107"/>
                    <a:pt x="164" y="106"/>
                  </a:cubicBezTo>
                  <a:cubicBezTo>
                    <a:pt x="165" y="104"/>
                    <a:pt x="166" y="102"/>
                    <a:pt x="168" y="101"/>
                  </a:cubicBezTo>
                  <a:cubicBezTo>
                    <a:pt x="169" y="101"/>
                    <a:pt x="170" y="100"/>
                    <a:pt x="171" y="100"/>
                  </a:cubicBezTo>
                  <a:cubicBezTo>
                    <a:pt x="173" y="100"/>
                    <a:pt x="175" y="101"/>
                    <a:pt x="177" y="101"/>
                  </a:cubicBezTo>
                  <a:cubicBezTo>
                    <a:pt x="179" y="102"/>
                    <a:pt x="179" y="102"/>
                    <a:pt x="179" y="102"/>
                  </a:cubicBezTo>
                  <a:cubicBezTo>
                    <a:pt x="180" y="102"/>
                    <a:pt x="181" y="102"/>
                    <a:pt x="183" y="102"/>
                  </a:cubicBezTo>
                  <a:cubicBezTo>
                    <a:pt x="184" y="102"/>
                    <a:pt x="186" y="102"/>
                    <a:pt x="188" y="102"/>
                  </a:cubicBezTo>
                  <a:cubicBezTo>
                    <a:pt x="189" y="101"/>
                    <a:pt x="190" y="101"/>
                    <a:pt x="191" y="101"/>
                  </a:cubicBezTo>
                  <a:cubicBezTo>
                    <a:pt x="194" y="101"/>
                    <a:pt x="196" y="102"/>
                    <a:pt x="198" y="103"/>
                  </a:cubicBezTo>
                  <a:cubicBezTo>
                    <a:pt x="199" y="103"/>
                    <a:pt x="199" y="103"/>
                    <a:pt x="199" y="103"/>
                  </a:cubicBezTo>
                  <a:cubicBezTo>
                    <a:pt x="200" y="104"/>
                    <a:pt x="202" y="104"/>
                    <a:pt x="203" y="104"/>
                  </a:cubicBezTo>
                  <a:cubicBezTo>
                    <a:pt x="204" y="104"/>
                    <a:pt x="205" y="104"/>
                    <a:pt x="205" y="103"/>
                  </a:cubicBezTo>
                  <a:cubicBezTo>
                    <a:pt x="206" y="103"/>
                    <a:pt x="206" y="103"/>
                    <a:pt x="206" y="103"/>
                  </a:cubicBezTo>
                  <a:cubicBezTo>
                    <a:pt x="206" y="102"/>
                    <a:pt x="206" y="102"/>
                    <a:pt x="206" y="102"/>
                  </a:cubicBezTo>
                  <a:cubicBezTo>
                    <a:pt x="206" y="100"/>
                    <a:pt x="204" y="99"/>
                    <a:pt x="203" y="98"/>
                  </a:cubicBezTo>
                  <a:cubicBezTo>
                    <a:pt x="202" y="98"/>
                    <a:pt x="202" y="98"/>
                    <a:pt x="201" y="97"/>
                  </a:cubicBezTo>
                  <a:cubicBezTo>
                    <a:pt x="196" y="93"/>
                    <a:pt x="192" y="86"/>
                    <a:pt x="191" y="80"/>
                  </a:cubicBezTo>
                  <a:cubicBezTo>
                    <a:pt x="190" y="76"/>
                    <a:pt x="189" y="73"/>
                    <a:pt x="188" y="69"/>
                  </a:cubicBezTo>
                  <a:cubicBezTo>
                    <a:pt x="186" y="64"/>
                    <a:pt x="187" y="61"/>
                    <a:pt x="188" y="57"/>
                  </a:cubicBezTo>
                  <a:cubicBezTo>
                    <a:pt x="191" y="49"/>
                    <a:pt x="189" y="42"/>
                    <a:pt x="185" y="33"/>
                  </a:cubicBezTo>
                  <a:cubicBezTo>
                    <a:pt x="184" y="30"/>
                    <a:pt x="184" y="27"/>
                    <a:pt x="184" y="25"/>
                  </a:cubicBezTo>
                  <a:cubicBezTo>
                    <a:pt x="184" y="24"/>
                    <a:pt x="184" y="24"/>
                    <a:pt x="184" y="24"/>
                  </a:cubicBezTo>
                  <a:cubicBezTo>
                    <a:pt x="183" y="23"/>
                    <a:pt x="183" y="22"/>
                    <a:pt x="183" y="22"/>
                  </a:cubicBezTo>
                  <a:cubicBezTo>
                    <a:pt x="182" y="17"/>
                    <a:pt x="181" y="16"/>
                    <a:pt x="178" y="13"/>
                  </a:cubicBezTo>
                  <a:cubicBezTo>
                    <a:pt x="177" y="13"/>
                    <a:pt x="177" y="13"/>
                    <a:pt x="177" y="13"/>
                  </a:cubicBezTo>
                  <a:cubicBezTo>
                    <a:pt x="174" y="11"/>
                    <a:pt x="174" y="9"/>
                    <a:pt x="174" y="7"/>
                  </a:cubicBezTo>
                  <a:cubicBezTo>
                    <a:pt x="173" y="6"/>
                    <a:pt x="173" y="4"/>
                    <a:pt x="172" y="3"/>
                  </a:cubicBezTo>
                  <a:cubicBezTo>
                    <a:pt x="171" y="1"/>
                    <a:pt x="169" y="0"/>
                    <a:pt x="166" y="0"/>
                  </a:cubicBezTo>
                  <a:cubicBezTo>
                    <a:pt x="165" y="0"/>
                    <a:pt x="164" y="0"/>
                    <a:pt x="163" y="0"/>
                  </a:cubicBezTo>
                  <a:cubicBezTo>
                    <a:pt x="161" y="0"/>
                    <a:pt x="161" y="0"/>
                    <a:pt x="161" y="0"/>
                  </a:cubicBezTo>
                  <a:cubicBezTo>
                    <a:pt x="161" y="2"/>
                    <a:pt x="161" y="2"/>
                    <a:pt x="161" y="2"/>
                  </a:cubicBezTo>
                  <a:cubicBezTo>
                    <a:pt x="162" y="4"/>
                    <a:pt x="162" y="6"/>
                    <a:pt x="163" y="8"/>
                  </a:cubicBezTo>
                  <a:cubicBezTo>
                    <a:pt x="163" y="10"/>
                    <a:pt x="163" y="12"/>
                    <a:pt x="164" y="13"/>
                  </a:cubicBezTo>
                  <a:cubicBezTo>
                    <a:pt x="164" y="15"/>
                    <a:pt x="164" y="16"/>
                    <a:pt x="164" y="17"/>
                  </a:cubicBezTo>
                  <a:cubicBezTo>
                    <a:pt x="164" y="19"/>
                    <a:pt x="164" y="20"/>
                    <a:pt x="164" y="21"/>
                  </a:cubicBezTo>
                  <a:cubicBezTo>
                    <a:pt x="165" y="24"/>
                    <a:pt x="168" y="24"/>
                    <a:pt x="171" y="25"/>
                  </a:cubicBezTo>
                  <a:cubicBezTo>
                    <a:pt x="173" y="26"/>
                    <a:pt x="175" y="26"/>
                    <a:pt x="177" y="28"/>
                  </a:cubicBezTo>
                  <a:cubicBezTo>
                    <a:pt x="179" y="32"/>
                    <a:pt x="178" y="36"/>
                    <a:pt x="177" y="40"/>
                  </a:cubicBezTo>
                  <a:cubicBezTo>
                    <a:pt x="177" y="41"/>
                    <a:pt x="177" y="41"/>
                    <a:pt x="177" y="42"/>
                  </a:cubicBezTo>
                  <a:cubicBezTo>
                    <a:pt x="176" y="44"/>
                    <a:pt x="177" y="45"/>
                    <a:pt x="177" y="46"/>
                  </a:cubicBezTo>
                  <a:cubicBezTo>
                    <a:pt x="177" y="49"/>
                    <a:pt x="177" y="51"/>
                    <a:pt x="173" y="54"/>
                  </a:cubicBezTo>
                  <a:cubicBezTo>
                    <a:pt x="173" y="54"/>
                    <a:pt x="172" y="55"/>
                    <a:pt x="171" y="56"/>
                  </a:cubicBezTo>
                  <a:cubicBezTo>
                    <a:pt x="168" y="58"/>
                    <a:pt x="166" y="60"/>
                    <a:pt x="162" y="61"/>
                  </a:cubicBezTo>
                  <a:cubicBezTo>
                    <a:pt x="158" y="61"/>
                    <a:pt x="157" y="63"/>
                    <a:pt x="155" y="66"/>
                  </a:cubicBezTo>
                  <a:cubicBezTo>
                    <a:pt x="155" y="66"/>
                    <a:pt x="154" y="67"/>
                    <a:pt x="153" y="68"/>
                  </a:cubicBezTo>
                  <a:cubicBezTo>
                    <a:pt x="152" y="71"/>
                    <a:pt x="150" y="74"/>
                    <a:pt x="149" y="77"/>
                  </a:cubicBezTo>
                  <a:cubicBezTo>
                    <a:pt x="147" y="80"/>
                    <a:pt x="147" y="80"/>
                    <a:pt x="147" y="80"/>
                  </a:cubicBezTo>
                  <a:cubicBezTo>
                    <a:pt x="146" y="83"/>
                    <a:pt x="146" y="86"/>
                    <a:pt x="145" y="90"/>
                  </a:cubicBezTo>
                  <a:cubicBezTo>
                    <a:pt x="145" y="91"/>
                    <a:pt x="145" y="93"/>
                    <a:pt x="145" y="94"/>
                  </a:cubicBezTo>
                  <a:cubicBezTo>
                    <a:pt x="145" y="97"/>
                    <a:pt x="143" y="98"/>
                    <a:pt x="142" y="99"/>
                  </a:cubicBezTo>
                  <a:cubicBezTo>
                    <a:pt x="140" y="100"/>
                    <a:pt x="139" y="101"/>
                    <a:pt x="138" y="103"/>
                  </a:cubicBezTo>
                  <a:cubicBezTo>
                    <a:pt x="138" y="106"/>
                    <a:pt x="138" y="109"/>
                    <a:pt x="138" y="112"/>
                  </a:cubicBezTo>
                  <a:cubicBezTo>
                    <a:pt x="137" y="114"/>
                    <a:pt x="137" y="116"/>
                    <a:pt x="137" y="118"/>
                  </a:cubicBezTo>
                  <a:cubicBezTo>
                    <a:pt x="131" y="118"/>
                    <a:pt x="129" y="122"/>
                    <a:pt x="128" y="125"/>
                  </a:cubicBezTo>
                  <a:cubicBezTo>
                    <a:pt x="128" y="126"/>
                    <a:pt x="128" y="127"/>
                    <a:pt x="128" y="129"/>
                  </a:cubicBezTo>
                  <a:cubicBezTo>
                    <a:pt x="128" y="130"/>
                    <a:pt x="127" y="131"/>
                    <a:pt x="127" y="132"/>
                  </a:cubicBezTo>
                  <a:cubicBezTo>
                    <a:pt x="127" y="134"/>
                    <a:pt x="127" y="134"/>
                    <a:pt x="127" y="134"/>
                  </a:cubicBezTo>
                  <a:cubicBezTo>
                    <a:pt x="126" y="140"/>
                    <a:pt x="125" y="144"/>
                    <a:pt x="119" y="146"/>
                  </a:cubicBezTo>
                  <a:cubicBezTo>
                    <a:pt x="112" y="149"/>
                    <a:pt x="110" y="155"/>
                    <a:pt x="110" y="159"/>
                  </a:cubicBezTo>
                  <a:cubicBezTo>
                    <a:pt x="110" y="161"/>
                    <a:pt x="109" y="163"/>
                    <a:pt x="108" y="165"/>
                  </a:cubicBezTo>
                  <a:cubicBezTo>
                    <a:pt x="108" y="167"/>
                    <a:pt x="108" y="167"/>
                    <a:pt x="108" y="167"/>
                  </a:cubicBezTo>
                  <a:cubicBezTo>
                    <a:pt x="108" y="169"/>
                    <a:pt x="107" y="170"/>
                    <a:pt x="106" y="172"/>
                  </a:cubicBezTo>
                  <a:cubicBezTo>
                    <a:pt x="105" y="173"/>
                    <a:pt x="105" y="173"/>
                    <a:pt x="105" y="174"/>
                  </a:cubicBezTo>
                  <a:cubicBezTo>
                    <a:pt x="104" y="176"/>
                    <a:pt x="104" y="177"/>
                    <a:pt x="104" y="179"/>
                  </a:cubicBezTo>
                  <a:cubicBezTo>
                    <a:pt x="104" y="180"/>
                    <a:pt x="104" y="181"/>
                    <a:pt x="104" y="182"/>
                  </a:cubicBezTo>
                  <a:cubicBezTo>
                    <a:pt x="103" y="184"/>
                    <a:pt x="102" y="185"/>
                    <a:pt x="100" y="186"/>
                  </a:cubicBezTo>
                  <a:cubicBezTo>
                    <a:pt x="100" y="186"/>
                    <a:pt x="99" y="187"/>
                    <a:pt x="98" y="188"/>
                  </a:cubicBezTo>
                  <a:cubicBezTo>
                    <a:pt x="96" y="190"/>
                    <a:pt x="97" y="192"/>
                    <a:pt x="98" y="195"/>
                  </a:cubicBezTo>
                  <a:cubicBezTo>
                    <a:pt x="99" y="197"/>
                    <a:pt x="99" y="199"/>
                    <a:pt x="97" y="201"/>
                  </a:cubicBezTo>
                  <a:cubicBezTo>
                    <a:pt x="96" y="201"/>
                    <a:pt x="95" y="201"/>
                    <a:pt x="94" y="202"/>
                  </a:cubicBezTo>
                  <a:cubicBezTo>
                    <a:pt x="93" y="202"/>
                    <a:pt x="92" y="202"/>
                    <a:pt x="91" y="204"/>
                  </a:cubicBezTo>
                  <a:cubicBezTo>
                    <a:pt x="90" y="205"/>
                    <a:pt x="90" y="206"/>
                    <a:pt x="90" y="208"/>
                  </a:cubicBezTo>
                  <a:cubicBezTo>
                    <a:pt x="90" y="209"/>
                    <a:pt x="90" y="210"/>
                    <a:pt x="89" y="212"/>
                  </a:cubicBezTo>
                  <a:cubicBezTo>
                    <a:pt x="86" y="215"/>
                    <a:pt x="83" y="219"/>
                    <a:pt x="80" y="219"/>
                  </a:cubicBezTo>
                  <a:cubicBezTo>
                    <a:pt x="79" y="219"/>
                    <a:pt x="78" y="218"/>
                    <a:pt x="77" y="218"/>
                  </a:cubicBezTo>
                  <a:cubicBezTo>
                    <a:pt x="77" y="217"/>
                    <a:pt x="77" y="215"/>
                    <a:pt x="77" y="214"/>
                  </a:cubicBezTo>
                  <a:cubicBezTo>
                    <a:pt x="77" y="212"/>
                    <a:pt x="77" y="211"/>
                    <a:pt x="77" y="210"/>
                  </a:cubicBezTo>
                  <a:cubicBezTo>
                    <a:pt x="76" y="209"/>
                    <a:pt x="75" y="208"/>
                    <a:pt x="74" y="208"/>
                  </a:cubicBezTo>
                  <a:cubicBezTo>
                    <a:pt x="73" y="207"/>
                    <a:pt x="72" y="207"/>
                    <a:pt x="71" y="206"/>
                  </a:cubicBezTo>
                  <a:cubicBezTo>
                    <a:pt x="71" y="206"/>
                    <a:pt x="70" y="204"/>
                    <a:pt x="70" y="203"/>
                  </a:cubicBezTo>
                  <a:cubicBezTo>
                    <a:pt x="68" y="200"/>
                    <a:pt x="67" y="198"/>
                    <a:pt x="65" y="197"/>
                  </a:cubicBezTo>
                  <a:cubicBezTo>
                    <a:pt x="64" y="197"/>
                    <a:pt x="64" y="197"/>
                    <a:pt x="64" y="197"/>
                  </a:cubicBezTo>
                  <a:cubicBezTo>
                    <a:pt x="64" y="197"/>
                    <a:pt x="64" y="197"/>
                    <a:pt x="64" y="197"/>
                  </a:cubicBezTo>
                  <a:cubicBezTo>
                    <a:pt x="63" y="197"/>
                    <a:pt x="62" y="197"/>
                    <a:pt x="61" y="198"/>
                  </a:cubicBezTo>
                  <a:cubicBezTo>
                    <a:pt x="60" y="199"/>
                    <a:pt x="60" y="200"/>
                    <a:pt x="60" y="201"/>
                  </a:cubicBezTo>
                  <a:cubicBezTo>
                    <a:pt x="60" y="202"/>
                    <a:pt x="60" y="204"/>
                    <a:pt x="59" y="204"/>
                  </a:cubicBezTo>
                  <a:cubicBezTo>
                    <a:pt x="58" y="205"/>
                    <a:pt x="56" y="205"/>
                    <a:pt x="55" y="205"/>
                  </a:cubicBezTo>
                  <a:cubicBezTo>
                    <a:pt x="54" y="205"/>
                    <a:pt x="54" y="205"/>
                    <a:pt x="53" y="205"/>
                  </a:cubicBezTo>
                  <a:cubicBezTo>
                    <a:pt x="51" y="204"/>
                    <a:pt x="51" y="204"/>
                    <a:pt x="51" y="204"/>
                  </a:cubicBezTo>
                  <a:cubicBezTo>
                    <a:pt x="51" y="203"/>
                    <a:pt x="51" y="203"/>
                    <a:pt x="51" y="202"/>
                  </a:cubicBezTo>
                  <a:cubicBezTo>
                    <a:pt x="51" y="202"/>
                    <a:pt x="50" y="201"/>
                    <a:pt x="50" y="201"/>
                  </a:cubicBezTo>
                  <a:cubicBezTo>
                    <a:pt x="49" y="199"/>
                    <a:pt x="49" y="199"/>
                    <a:pt x="49" y="199"/>
                  </a:cubicBezTo>
                  <a:cubicBezTo>
                    <a:pt x="47" y="201"/>
                    <a:pt x="47" y="201"/>
                    <a:pt x="47" y="201"/>
                  </a:cubicBezTo>
                  <a:cubicBezTo>
                    <a:pt x="47" y="201"/>
                    <a:pt x="46" y="201"/>
                    <a:pt x="46" y="202"/>
                  </a:cubicBezTo>
                  <a:cubicBezTo>
                    <a:pt x="45" y="203"/>
                    <a:pt x="44" y="204"/>
                    <a:pt x="42" y="205"/>
                  </a:cubicBezTo>
                  <a:cubicBezTo>
                    <a:pt x="42" y="206"/>
                    <a:pt x="42" y="206"/>
                    <a:pt x="42" y="206"/>
                  </a:cubicBezTo>
                  <a:cubicBezTo>
                    <a:pt x="41" y="207"/>
                    <a:pt x="41" y="207"/>
                    <a:pt x="40" y="207"/>
                  </a:cubicBezTo>
                  <a:cubicBezTo>
                    <a:pt x="40" y="207"/>
                    <a:pt x="39" y="207"/>
                    <a:pt x="39" y="207"/>
                  </a:cubicBezTo>
                  <a:cubicBezTo>
                    <a:pt x="37" y="207"/>
                    <a:pt x="37" y="207"/>
                    <a:pt x="37" y="207"/>
                  </a:cubicBezTo>
                  <a:cubicBezTo>
                    <a:pt x="37" y="209"/>
                    <a:pt x="37" y="209"/>
                    <a:pt x="37" y="209"/>
                  </a:cubicBezTo>
                  <a:cubicBezTo>
                    <a:pt x="37" y="210"/>
                    <a:pt x="37" y="211"/>
                    <a:pt x="37" y="212"/>
                  </a:cubicBezTo>
                  <a:cubicBezTo>
                    <a:pt x="37" y="214"/>
                    <a:pt x="37" y="215"/>
                    <a:pt x="37" y="216"/>
                  </a:cubicBezTo>
                  <a:cubicBezTo>
                    <a:pt x="33" y="216"/>
                    <a:pt x="32" y="217"/>
                    <a:pt x="30" y="220"/>
                  </a:cubicBezTo>
                  <a:cubicBezTo>
                    <a:pt x="28" y="222"/>
                    <a:pt x="27" y="224"/>
                    <a:pt x="25" y="226"/>
                  </a:cubicBezTo>
                  <a:cubicBezTo>
                    <a:pt x="24" y="227"/>
                    <a:pt x="22" y="229"/>
                    <a:pt x="21" y="231"/>
                  </a:cubicBezTo>
                  <a:cubicBezTo>
                    <a:pt x="19" y="233"/>
                    <a:pt x="17" y="235"/>
                    <a:pt x="15" y="237"/>
                  </a:cubicBezTo>
                  <a:cubicBezTo>
                    <a:pt x="14" y="238"/>
                    <a:pt x="14" y="238"/>
                    <a:pt x="14" y="238"/>
                  </a:cubicBezTo>
                  <a:cubicBezTo>
                    <a:pt x="13" y="239"/>
                    <a:pt x="12" y="240"/>
                    <a:pt x="12" y="242"/>
                  </a:cubicBezTo>
                  <a:cubicBezTo>
                    <a:pt x="12" y="243"/>
                    <a:pt x="12" y="244"/>
                    <a:pt x="12" y="245"/>
                  </a:cubicBezTo>
                  <a:cubicBezTo>
                    <a:pt x="13" y="246"/>
                    <a:pt x="13" y="248"/>
                    <a:pt x="12" y="249"/>
                  </a:cubicBezTo>
                  <a:cubicBezTo>
                    <a:pt x="12" y="250"/>
                    <a:pt x="12" y="250"/>
                    <a:pt x="12" y="250"/>
                  </a:cubicBezTo>
                  <a:cubicBezTo>
                    <a:pt x="11" y="251"/>
                    <a:pt x="11" y="252"/>
                    <a:pt x="11" y="253"/>
                  </a:cubicBezTo>
                  <a:cubicBezTo>
                    <a:pt x="11" y="255"/>
                    <a:pt x="11" y="255"/>
                    <a:pt x="11" y="255"/>
                  </a:cubicBezTo>
                  <a:cubicBezTo>
                    <a:pt x="11" y="256"/>
                    <a:pt x="11" y="257"/>
                    <a:pt x="10" y="259"/>
                  </a:cubicBezTo>
                  <a:cubicBezTo>
                    <a:pt x="10" y="261"/>
                    <a:pt x="9" y="263"/>
                    <a:pt x="7" y="266"/>
                  </a:cubicBezTo>
                  <a:cubicBezTo>
                    <a:pt x="6" y="267"/>
                    <a:pt x="6" y="267"/>
                    <a:pt x="6" y="267"/>
                  </a:cubicBezTo>
                  <a:cubicBezTo>
                    <a:pt x="6" y="268"/>
                    <a:pt x="5" y="270"/>
                    <a:pt x="4" y="271"/>
                  </a:cubicBezTo>
                  <a:cubicBezTo>
                    <a:pt x="3" y="272"/>
                    <a:pt x="2" y="274"/>
                    <a:pt x="1" y="276"/>
                  </a:cubicBezTo>
                  <a:cubicBezTo>
                    <a:pt x="1" y="277"/>
                    <a:pt x="1" y="278"/>
                    <a:pt x="0" y="279"/>
                  </a:cubicBezTo>
                  <a:cubicBezTo>
                    <a:pt x="0" y="280"/>
                    <a:pt x="0" y="280"/>
                    <a:pt x="0" y="280"/>
                  </a:cubicBezTo>
                  <a:cubicBezTo>
                    <a:pt x="0" y="281"/>
                    <a:pt x="0" y="281"/>
                    <a:pt x="0" y="281"/>
                  </a:cubicBezTo>
                  <a:cubicBezTo>
                    <a:pt x="1" y="282"/>
                    <a:pt x="2" y="283"/>
                    <a:pt x="4" y="284"/>
                  </a:cubicBezTo>
                  <a:cubicBezTo>
                    <a:pt x="4" y="284"/>
                    <a:pt x="5" y="284"/>
                    <a:pt x="5" y="284"/>
                  </a:cubicBezTo>
                  <a:cubicBezTo>
                    <a:pt x="7" y="284"/>
                    <a:pt x="8" y="283"/>
                    <a:pt x="9" y="282"/>
                  </a:cubicBezTo>
                  <a:cubicBezTo>
                    <a:pt x="10" y="282"/>
                    <a:pt x="10" y="281"/>
                    <a:pt x="11" y="281"/>
                  </a:cubicBezTo>
                  <a:cubicBezTo>
                    <a:pt x="11" y="281"/>
                    <a:pt x="11" y="281"/>
                    <a:pt x="11" y="281"/>
                  </a:cubicBezTo>
                  <a:cubicBezTo>
                    <a:pt x="11" y="281"/>
                    <a:pt x="11" y="282"/>
                    <a:pt x="11" y="284"/>
                  </a:cubicBezTo>
                  <a:cubicBezTo>
                    <a:pt x="11" y="286"/>
                    <a:pt x="11" y="287"/>
                    <a:pt x="11" y="287"/>
                  </a:cubicBezTo>
                  <a:cubicBezTo>
                    <a:pt x="12" y="290"/>
                    <a:pt x="14" y="295"/>
                    <a:pt x="17" y="298"/>
                  </a:cubicBezTo>
                  <a:cubicBezTo>
                    <a:pt x="18" y="298"/>
                    <a:pt x="18" y="298"/>
                    <a:pt x="19" y="299"/>
                  </a:cubicBezTo>
                  <a:cubicBezTo>
                    <a:pt x="22" y="301"/>
                    <a:pt x="24" y="303"/>
                    <a:pt x="27" y="304"/>
                  </a:cubicBezTo>
                  <a:cubicBezTo>
                    <a:pt x="28" y="304"/>
                    <a:pt x="29" y="303"/>
                    <a:pt x="30" y="302"/>
                  </a:cubicBezTo>
                  <a:cubicBezTo>
                    <a:pt x="31" y="302"/>
                    <a:pt x="32" y="301"/>
                    <a:pt x="33" y="301"/>
                  </a:cubicBezTo>
                  <a:cubicBezTo>
                    <a:pt x="33" y="301"/>
                    <a:pt x="33" y="301"/>
                    <a:pt x="33" y="301"/>
                  </a:cubicBezTo>
                  <a:cubicBezTo>
                    <a:pt x="33" y="301"/>
                    <a:pt x="32" y="302"/>
                    <a:pt x="32" y="303"/>
                  </a:cubicBezTo>
                  <a:cubicBezTo>
                    <a:pt x="31" y="304"/>
                    <a:pt x="30" y="306"/>
                    <a:pt x="31" y="309"/>
                  </a:cubicBezTo>
                  <a:cubicBezTo>
                    <a:pt x="32" y="312"/>
                    <a:pt x="34" y="315"/>
                    <a:pt x="35" y="318"/>
                  </a:cubicBezTo>
                  <a:cubicBezTo>
                    <a:pt x="37" y="320"/>
                    <a:pt x="38" y="322"/>
                    <a:pt x="39" y="324"/>
                  </a:cubicBezTo>
                  <a:cubicBezTo>
                    <a:pt x="39" y="324"/>
                    <a:pt x="40" y="325"/>
                    <a:pt x="40" y="325"/>
                  </a:cubicBezTo>
                  <a:cubicBezTo>
                    <a:pt x="41" y="328"/>
                    <a:pt x="41" y="329"/>
                    <a:pt x="41" y="331"/>
                  </a:cubicBezTo>
                  <a:cubicBezTo>
                    <a:pt x="40" y="334"/>
                    <a:pt x="39" y="336"/>
                    <a:pt x="38" y="340"/>
                  </a:cubicBezTo>
                  <a:cubicBezTo>
                    <a:pt x="38" y="341"/>
                    <a:pt x="38" y="343"/>
                    <a:pt x="37" y="345"/>
                  </a:cubicBezTo>
                  <a:cubicBezTo>
                    <a:pt x="37" y="347"/>
                    <a:pt x="36" y="349"/>
                    <a:pt x="36" y="350"/>
                  </a:cubicBezTo>
                  <a:cubicBezTo>
                    <a:pt x="36" y="352"/>
                    <a:pt x="36" y="352"/>
                    <a:pt x="36" y="352"/>
                  </a:cubicBezTo>
                  <a:cubicBezTo>
                    <a:pt x="37" y="352"/>
                    <a:pt x="37" y="352"/>
                    <a:pt x="37" y="352"/>
                  </a:cubicBezTo>
                  <a:cubicBezTo>
                    <a:pt x="38" y="353"/>
                    <a:pt x="39" y="354"/>
                    <a:pt x="40" y="355"/>
                  </a:cubicBezTo>
                  <a:cubicBezTo>
                    <a:pt x="41" y="357"/>
                    <a:pt x="42" y="358"/>
                    <a:pt x="44" y="359"/>
                  </a:cubicBezTo>
                  <a:cubicBezTo>
                    <a:pt x="45" y="359"/>
                    <a:pt x="45" y="359"/>
                    <a:pt x="45" y="359"/>
                  </a:cubicBezTo>
                  <a:cubicBezTo>
                    <a:pt x="85" y="359"/>
                    <a:pt x="85" y="359"/>
                    <a:pt x="85" y="359"/>
                  </a:cubicBezTo>
                  <a:cubicBezTo>
                    <a:pt x="85" y="357"/>
                    <a:pt x="85" y="357"/>
                    <a:pt x="85" y="357"/>
                  </a:cubicBezTo>
                  <a:cubicBezTo>
                    <a:pt x="85" y="355"/>
                    <a:pt x="85" y="355"/>
                    <a:pt x="85" y="355"/>
                  </a:cubicBezTo>
                  <a:cubicBezTo>
                    <a:pt x="101" y="356"/>
                    <a:pt x="101" y="356"/>
                    <a:pt x="101" y="356"/>
                  </a:cubicBezTo>
                  <a:cubicBezTo>
                    <a:pt x="112" y="356"/>
                    <a:pt x="122" y="356"/>
                    <a:pt x="133" y="357"/>
                  </a:cubicBezTo>
                  <a:cubicBezTo>
                    <a:pt x="134" y="357"/>
                    <a:pt x="134" y="357"/>
                    <a:pt x="134" y="357"/>
                  </a:cubicBezTo>
                  <a:cubicBezTo>
                    <a:pt x="135" y="357"/>
                    <a:pt x="137" y="357"/>
                    <a:pt x="138" y="357"/>
                  </a:cubicBezTo>
                  <a:cubicBezTo>
                    <a:pt x="139" y="357"/>
                    <a:pt x="140" y="358"/>
                    <a:pt x="141" y="358"/>
                  </a:cubicBezTo>
                  <a:cubicBezTo>
                    <a:pt x="142" y="359"/>
                    <a:pt x="143" y="359"/>
                    <a:pt x="144" y="360"/>
                  </a:cubicBezTo>
                  <a:cubicBezTo>
                    <a:pt x="144" y="360"/>
                    <a:pt x="145" y="360"/>
                    <a:pt x="145" y="360"/>
                  </a:cubicBezTo>
                  <a:cubicBezTo>
                    <a:pt x="146" y="360"/>
                    <a:pt x="146" y="360"/>
                    <a:pt x="147" y="360"/>
                  </a:cubicBezTo>
                  <a:cubicBezTo>
                    <a:pt x="147" y="360"/>
                    <a:pt x="148" y="360"/>
                    <a:pt x="148" y="360"/>
                  </a:cubicBezTo>
                  <a:cubicBezTo>
                    <a:pt x="149" y="360"/>
                    <a:pt x="149" y="360"/>
                    <a:pt x="149" y="360"/>
                  </a:cubicBezTo>
                  <a:cubicBezTo>
                    <a:pt x="151" y="360"/>
                    <a:pt x="153" y="360"/>
                    <a:pt x="156" y="360"/>
                  </a:cubicBezTo>
                  <a:cubicBezTo>
                    <a:pt x="158" y="360"/>
                    <a:pt x="160" y="360"/>
                    <a:pt x="162" y="360"/>
                  </a:cubicBezTo>
                  <a:cubicBezTo>
                    <a:pt x="165" y="360"/>
                    <a:pt x="167" y="360"/>
                    <a:pt x="169" y="360"/>
                  </a:cubicBezTo>
                  <a:cubicBezTo>
                    <a:pt x="174" y="360"/>
                    <a:pt x="177" y="360"/>
                    <a:pt x="180" y="361"/>
                  </a:cubicBezTo>
                  <a:cubicBezTo>
                    <a:pt x="182" y="361"/>
                    <a:pt x="184" y="362"/>
                    <a:pt x="186" y="363"/>
                  </a:cubicBezTo>
                  <a:cubicBezTo>
                    <a:pt x="189" y="365"/>
                    <a:pt x="193" y="366"/>
                    <a:pt x="196" y="366"/>
                  </a:cubicBezTo>
                  <a:cubicBezTo>
                    <a:pt x="197" y="366"/>
                    <a:pt x="197" y="366"/>
                    <a:pt x="197" y="366"/>
                  </a:cubicBezTo>
                  <a:cubicBezTo>
                    <a:pt x="199" y="366"/>
                    <a:pt x="200" y="366"/>
                    <a:pt x="201" y="366"/>
                  </a:cubicBezTo>
                  <a:cubicBezTo>
                    <a:pt x="202" y="366"/>
                    <a:pt x="203" y="366"/>
                    <a:pt x="205" y="366"/>
                  </a:cubicBezTo>
                  <a:cubicBezTo>
                    <a:pt x="207" y="366"/>
                    <a:pt x="210" y="366"/>
                    <a:pt x="213" y="369"/>
                  </a:cubicBezTo>
                  <a:cubicBezTo>
                    <a:pt x="214" y="369"/>
                    <a:pt x="214" y="370"/>
                    <a:pt x="215" y="370"/>
                  </a:cubicBezTo>
                  <a:cubicBezTo>
                    <a:pt x="218" y="373"/>
                    <a:pt x="219" y="374"/>
                    <a:pt x="220" y="374"/>
                  </a:cubicBezTo>
                  <a:cubicBezTo>
                    <a:pt x="221" y="374"/>
                    <a:pt x="221" y="374"/>
                    <a:pt x="221" y="374"/>
                  </a:cubicBezTo>
                  <a:cubicBezTo>
                    <a:pt x="221" y="374"/>
                    <a:pt x="221" y="374"/>
                    <a:pt x="221" y="374"/>
                  </a:cubicBezTo>
                  <a:cubicBezTo>
                    <a:pt x="222" y="373"/>
                    <a:pt x="223" y="372"/>
                    <a:pt x="223" y="371"/>
                  </a:cubicBezTo>
                  <a:cubicBezTo>
                    <a:pt x="224" y="367"/>
                    <a:pt x="224" y="364"/>
                    <a:pt x="223" y="36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0" name="Freeform 64"/>
            <p:cNvSpPr>
              <a:spLocks/>
            </p:cNvSpPr>
            <p:nvPr/>
          </p:nvSpPr>
          <p:spPr bwMode="auto">
            <a:xfrm>
              <a:off x="2462047" y="2289505"/>
              <a:ext cx="39061" cy="39039"/>
            </a:xfrm>
            <a:custGeom>
              <a:avLst/>
              <a:gdLst>
                <a:gd name="T0" fmla="*/ 14 w 19"/>
                <a:gd name="T1" fmla="*/ 0 h 21"/>
                <a:gd name="T2" fmla="*/ 13 w 19"/>
                <a:gd name="T3" fmla="*/ 0 h 21"/>
                <a:gd name="T4" fmla="*/ 8 w 19"/>
                <a:gd name="T5" fmla="*/ 5 h 21"/>
                <a:gd name="T6" fmla="*/ 7 w 19"/>
                <a:gd name="T7" fmla="*/ 8 h 21"/>
                <a:gd name="T8" fmla="*/ 5 w 19"/>
                <a:gd name="T9" fmla="*/ 9 h 21"/>
                <a:gd name="T10" fmla="*/ 1 w 19"/>
                <a:gd name="T11" fmla="*/ 16 h 21"/>
                <a:gd name="T12" fmla="*/ 8 w 19"/>
                <a:gd name="T13" fmla="*/ 21 h 21"/>
                <a:gd name="T14" fmla="*/ 11 w 19"/>
                <a:gd name="T15" fmla="*/ 20 h 21"/>
                <a:gd name="T16" fmla="*/ 12 w 19"/>
                <a:gd name="T17" fmla="*/ 20 h 21"/>
                <a:gd name="T18" fmla="*/ 12 w 19"/>
                <a:gd name="T19" fmla="*/ 19 h 21"/>
                <a:gd name="T20" fmla="*/ 14 w 19"/>
                <a:gd name="T21" fmla="*/ 16 h 21"/>
                <a:gd name="T22" fmla="*/ 17 w 19"/>
                <a:gd name="T23" fmla="*/ 2 h 21"/>
                <a:gd name="T24" fmla="*/ 14 w 19"/>
                <a:gd name="T2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21">
                  <a:moveTo>
                    <a:pt x="14" y="0"/>
                  </a:moveTo>
                  <a:cubicBezTo>
                    <a:pt x="13" y="0"/>
                    <a:pt x="13" y="0"/>
                    <a:pt x="13" y="0"/>
                  </a:cubicBezTo>
                  <a:cubicBezTo>
                    <a:pt x="9" y="0"/>
                    <a:pt x="8" y="3"/>
                    <a:pt x="8" y="5"/>
                  </a:cubicBezTo>
                  <a:cubicBezTo>
                    <a:pt x="7" y="6"/>
                    <a:pt x="7" y="7"/>
                    <a:pt x="7" y="8"/>
                  </a:cubicBezTo>
                  <a:cubicBezTo>
                    <a:pt x="6" y="8"/>
                    <a:pt x="6" y="8"/>
                    <a:pt x="5" y="9"/>
                  </a:cubicBezTo>
                  <a:cubicBezTo>
                    <a:pt x="3" y="10"/>
                    <a:pt x="0" y="12"/>
                    <a:pt x="1" y="16"/>
                  </a:cubicBezTo>
                  <a:cubicBezTo>
                    <a:pt x="2" y="19"/>
                    <a:pt x="5" y="21"/>
                    <a:pt x="8" y="21"/>
                  </a:cubicBezTo>
                  <a:cubicBezTo>
                    <a:pt x="9" y="21"/>
                    <a:pt x="10" y="21"/>
                    <a:pt x="11" y="20"/>
                  </a:cubicBezTo>
                  <a:cubicBezTo>
                    <a:pt x="12" y="20"/>
                    <a:pt x="12" y="20"/>
                    <a:pt x="12" y="20"/>
                  </a:cubicBezTo>
                  <a:cubicBezTo>
                    <a:pt x="12" y="19"/>
                    <a:pt x="12" y="19"/>
                    <a:pt x="12" y="19"/>
                  </a:cubicBezTo>
                  <a:cubicBezTo>
                    <a:pt x="13" y="19"/>
                    <a:pt x="13" y="17"/>
                    <a:pt x="14" y="16"/>
                  </a:cubicBezTo>
                  <a:cubicBezTo>
                    <a:pt x="17" y="10"/>
                    <a:pt x="19" y="5"/>
                    <a:pt x="17" y="2"/>
                  </a:cubicBezTo>
                  <a:cubicBezTo>
                    <a:pt x="17" y="1"/>
                    <a:pt x="16" y="0"/>
                    <a:pt x="14"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1" name="Freeform 65"/>
            <p:cNvSpPr>
              <a:spLocks/>
            </p:cNvSpPr>
            <p:nvPr/>
          </p:nvSpPr>
          <p:spPr bwMode="auto">
            <a:xfrm>
              <a:off x="2514500" y="2370666"/>
              <a:ext cx="126111" cy="91434"/>
            </a:xfrm>
            <a:custGeom>
              <a:avLst/>
              <a:gdLst>
                <a:gd name="T0" fmla="*/ 62 w 62"/>
                <a:gd name="T1" fmla="*/ 9 h 49"/>
                <a:gd name="T2" fmla="*/ 22 w 62"/>
                <a:gd name="T3" fmla="*/ 9 h 49"/>
                <a:gd name="T4" fmla="*/ 17 w 62"/>
                <a:gd name="T5" fmla="*/ 5 h 49"/>
                <a:gd name="T6" fmla="*/ 16 w 62"/>
                <a:gd name="T7" fmla="*/ 4 h 49"/>
                <a:gd name="T8" fmla="*/ 13 w 62"/>
                <a:gd name="T9" fmla="*/ 0 h 49"/>
                <a:gd name="T10" fmla="*/ 13 w 62"/>
                <a:gd name="T11" fmla="*/ 5 h 49"/>
                <a:gd name="T12" fmla="*/ 13 w 62"/>
                <a:gd name="T13" fmla="*/ 8 h 49"/>
                <a:gd name="T14" fmla="*/ 13 w 62"/>
                <a:gd name="T15" fmla="*/ 11 h 49"/>
                <a:gd name="T16" fmla="*/ 14 w 62"/>
                <a:gd name="T17" fmla="*/ 15 h 49"/>
                <a:gd name="T18" fmla="*/ 11 w 62"/>
                <a:gd name="T19" fmla="*/ 21 h 49"/>
                <a:gd name="T20" fmla="*/ 9 w 62"/>
                <a:gd name="T21" fmla="*/ 26 h 49"/>
                <a:gd name="T22" fmla="*/ 6 w 62"/>
                <a:gd name="T23" fmla="*/ 31 h 49"/>
                <a:gd name="T24" fmla="*/ 5 w 62"/>
                <a:gd name="T25" fmla="*/ 32 h 49"/>
                <a:gd name="T26" fmla="*/ 2 w 62"/>
                <a:gd name="T27" fmla="*/ 43 h 49"/>
                <a:gd name="T28" fmla="*/ 6 w 62"/>
                <a:gd name="T29" fmla="*/ 46 h 49"/>
                <a:gd name="T30" fmla="*/ 7 w 62"/>
                <a:gd name="T31" fmla="*/ 47 h 49"/>
                <a:gd name="T32" fmla="*/ 8 w 62"/>
                <a:gd name="T33" fmla="*/ 48 h 49"/>
                <a:gd name="T34" fmla="*/ 10 w 62"/>
                <a:gd name="T35" fmla="*/ 47 h 49"/>
                <a:gd name="T36" fmla="*/ 14 w 62"/>
                <a:gd name="T37" fmla="*/ 46 h 49"/>
                <a:gd name="T38" fmla="*/ 14 w 62"/>
                <a:gd name="T39" fmla="*/ 46 h 49"/>
                <a:gd name="T40" fmla="*/ 17 w 62"/>
                <a:gd name="T41" fmla="*/ 48 h 49"/>
                <a:gd name="T42" fmla="*/ 20 w 62"/>
                <a:gd name="T43" fmla="*/ 49 h 49"/>
                <a:gd name="T44" fmla="*/ 22 w 62"/>
                <a:gd name="T45" fmla="*/ 49 h 49"/>
                <a:gd name="T46" fmla="*/ 62 w 62"/>
                <a:gd name="T47" fmla="*/ 49 h 49"/>
                <a:gd name="T48" fmla="*/ 62 w 62"/>
                <a:gd name="T49" fmla="*/ 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49">
                  <a:moveTo>
                    <a:pt x="62" y="9"/>
                  </a:moveTo>
                  <a:cubicBezTo>
                    <a:pt x="22" y="9"/>
                    <a:pt x="22" y="9"/>
                    <a:pt x="22" y="9"/>
                  </a:cubicBezTo>
                  <a:cubicBezTo>
                    <a:pt x="20" y="8"/>
                    <a:pt x="19" y="6"/>
                    <a:pt x="17" y="5"/>
                  </a:cubicBezTo>
                  <a:cubicBezTo>
                    <a:pt x="17" y="4"/>
                    <a:pt x="16" y="4"/>
                    <a:pt x="16" y="4"/>
                  </a:cubicBezTo>
                  <a:cubicBezTo>
                    <a:pt x="13" y="0"/>
                    <a:pt x="13" y="0"/>
                    <a:pt x="13" y="0"/>
                  </a:cubicBezTo>
                  <a:cubicBezTo>
                    <a:pt x="13" y="5"/>
                    <a:pt x="13" y="5"/>
                    <a:pt x="13" y="5"/>
                  </a:cubicBezTo>
                  <a:cubicBezTo>
                    <a:pt x="13" y="6"/>
                    <a:pt x="13" y="7"/>
                    <a:pt x="13" y="8"/>
                  </a:cubicBezTo>
                  <a:cubicBezTo>
                    <a:pt x="13" y="9"/>
                    <a:pt x="13" y="10"/>
                    <a:pt x="13" y="11"/>
                  </a:cubicBezTo>
                  <a:cubicBezTo>
                    <a:pt x="14" y="12"/>
                    <a:pt x="14" y="13"/>
                    <a:pt x="14" y="15"/>
                  </a:cubicBezTo>
                  <a:cubicBezTo>
                    <a:pt x="14" y="17"/>
                    <a:pt x="13" y="19"/>
                    <a:pt x="11" y="21"/>
                  </a:cubicBezTo>
                  <a:cubicBezTo>
                    <a:pt x="10" y="23"/>
                    <a:pt x="9" y="24"/>
                    <a:pt x="9" y="26"/>
                  </a:cubicBezTo>
                  <a:cubicBezTo>
                    <a:pt x="8" y="28"/>
                    <a:pt x="7" y="30"/>
                    <a:pt x="6" y="31"/>
                  </a:cubicBezTo>
                  <a:cubicBezTo>
                    <a:pt x="5" y="32"/>
                    <a:pt x="5" y="32"/>
                    <a:pt x="5" y="32"/>
                  </a:cubicBezTo>
                  <a:cubicBezTo>
                    <a:pt x="3" y="35"/>
                    <a:pt x="0" y="40"/>
                    <a:pt x="2" y="43"/>
                  </a:cubicBezTo>
                  <a:cubicBezTo>
                    <a:pt x="3" y="45"/>
                    <a:pt x="5" y="46"/>
                    <a:pt x="6" y="46"/>
                  </a:cubicBezTo>
                  <a:cubicBezTo>
                    <a:pt x="7" y="46"/>
                    <a:pt x="7" y="46"/>
                    <a:pt x="7" y="47"/>
                  </a:cubicBezTo>
                  <a:cubicBezTo>
                    <a:pt x="8" y="48"/>
                    <a:pt x="8" y="48"/>
                    <a:pt x="8" y="48"/>
                  </a:cubicBezTo>
                  <a:cubicBezTo>
                    <a:pt x="10" y="47"/>
                    <a:pt x="10" y="47"/>
                    <a:pt x="10" y="47"/>
                  </a:cubicBezTo>
                  <a:cubicBezTo>
                    <a:pt x="11" y="47"/>
                    <a:pt x="13" y="46"/>
                    <a:pt x="14" y="46"/>
                  </a:cubicBezTo>
                  <a:cubicBezTo>
                    <a:pt x="14" y="46"/>
                    <a:pt x="14" y="46"/>
                    <a:pt x="14" y="46"/>
                  </a:cubicBezTo>
                  <a:cubicBezTo>
                    <a:pt x="15" y="46"/>
                    <a:pt x="16" y="47"/>
                    <a:pt x="17" y="48"/>
                  </a:cubicBezTo>
                  <a:cubicBezTo>
                    <a:pt x="18" y="49"/>
                    <a:pt x="19" y="49"/>
                    <a:pt x="20" y="49"/>
                  </a:cubicBezTo>
                  <a:cubicBezTo>
                    <a:pt x="21" y="49"/>
                    <a:pt x="22" y="49"/>
                    <a:pt x="22" y="49"/>
                  </a:cubicBezTo>
                  <a:cubicBezTo>
                    <a:pt x="62" y="49"/>
                    <a:pt x="62" y="49"/>
                    <a:pt x="62" y="49"/>
                  </a:cubicBezTo>
                  <a:lnTo>
                    <a:pt x="62" y="9"/>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2" name="Freeform 66"/>
            <p:cNvSpPr>
              <a:spLocks noEditPoints="1"/>
            </p:cNvSpPr>
            <p:nvPr/>
          </p:nvSpPr>
          <p:spPr bwMode="auto">
            <a:xfrm>
              <a:off x="3966445" y="2239165"/>
              <a:ext cx="467613" cy="579426"/>
            </a:xfrm>
            <a:custGeom>
              <a:avLst/>
              <a:gdLst>
                <a:gd name="T0" fmla="*/ 222 w 231"/>
                <a:gd name="T1" fmla="*/ 23 h 311"/>
                <a:gd name="T2" fmla="*/ 211 w 231"/>
                <a:gd name="T3" fmla="*/ 23 h 311"/>
                <a:gd name="T4" fmla="*/ 163 w 231"/>
                <a:gd name="T5" fmla="*/ 41 h 311"/>
                <a:gd name="T6" fmla="*/ 59 w 231"/>
                <a:gd name="T7" fmla="*/ 8 h 311"/>
                <a:gd name="T8" fmla="*/ 54 w 231"/>
                <a:gd name="T9" fmla="*/ 0 h 311"/>
                <a:gd name="T10" fmla="*/ 3 w 231"/>
                <a:gd name="T11" fmla="*/ 14 h 311"/>
                <a:gd name="T12" fmla="*/ 7 w 231"/>
                <a:gd name="T13" fmla="*/ 28 h 311"/>
                <a:gd name="T14" fmla="*/ 12 w 231"/>
                <a:gd name="T15" fmla="*/ 31 h 311"/>
                <a:gd name="T16" fmla="*/ 14 w 231"/>
                <a:gd name="T17" fmla="*/ 39 h 311"/>
                <a:gd name="T18" fmla="*/ 14 w 231"/>
                <a:gd name="T19" fmla="*/ 44 h 311"/>
                <a:gd name="T20" fmla="*/ 17 w 231"/>
                <a:gd name="T21" fmla="*/ 50 h 311"/>
                <a:gd name="T22" fmla="*/ 19 w 231"/>
                <a:gd name="T23" fmla="*/ 54 h 311"/>
                <a:gd name="T24" fmla="*/ 26 w 231"/>
                <a:gd name="T25" fmla="*/ 65 h 311"/>
                <a:gd name="T26" fmla="*/ 29 w 231"/>
                <a:gd name="T27" fmla="*/ 77 h 311"/>
                <a:gd name="T28" fmla="*/ 32 w 231"/>
                <a:gd name="T29" fmla="*/ 93 h 311"/>
                <a:gd name="T30" fmla="*/ 25 w 231"/>
                <a:gd name="T31" fmla="*/ 112 h 311"/>
                <a:gd name="T32" fmla="*/ 16 w 231"/>
                <a:gd name="T33" fmla="*/ 122 h 311"/>
                <a:gd name="T34" fmla="*/ 12 w 231"/>
                <a:gd name="T35" fmla="*/ 130 h 311"/>
                <a:gd name="T36" fmla="*/ 7 w 231"/>
                <a:gd name="T37" fmla="*/ 133 h 311"/>
                <a:gd name="T38" fmla="*/ 3 w 231"/>
                <a:gd name="T39" fmla="*/ 145 h 311"/>
                <a:gd name="T40" fmla="*/ 0 w 231"/>
                <a:gd name="T41" fmla="*/ 153 h 311"/>
                <a:gd name="T42" fmla="*/ 4 w 231"/>
                <a:gd name="T43" fmla="*/ 158 h 311"/>
                <a:gd name="T44" fmla="*/ 9 w 231"/>
                <a:gd name="T45" fmla="*/ 166 h 311"/>
                <a:gd name="T46" fmla="*/ 6 w 231"/>
                <a:gd name="T47" fmla="*/ 167 h 311"/>
                <a:gd name="T48" fmla="*/ 1 w 231"/>
                <a:gd name="T49" fmla="*/ 179 h 311"/>
                <a:gd name="T50" fmla="*/ 3 w 231"/>
                <a:gd name="T51" fmla="*/ 185 h 311"/>
                <a:gd name="T52" fmla="*/ 20 w 231"/>
                <a:gd name="T53" fmla="*/ 198 h 311"/>
                <a:gd name="T54" fmla="*/ 54 w 231"/>
                <a:gd name="T55" fmla="*/ 219 h 311"/>
                <a:gd name="T56" fmla="*/ 106 w 231"/>
                <a:gd name="T57" fmla="*/ 251 h 311"/>
                <a:gd name="T58" fmla="*/ 107 w 231"/>
                <a:gd name="T59" fmla="*/ 268 h 311"/>
                <a:gd name="T60" fmla="*/ 113 w 231"/>
                <a:gd name="T61" fmla="*/ 274 h 311"/>
                <a:gd name="T62" fmla="*/ 118 w 231"/>
                <a:gd name="T63" fmla="*/ 279 h 311"/>
                <a:gd name="T64" fmla="*/ 157 w 231"/>
                <a:gd name="T65" fmla="*/ 307 h 311"/>
                <a:gd name="T66" fmla="*/ 165 w 231"/>
                <a:gd name="T67" fmla="*/ 297 h 311"/>
                <a:gd name="T68" fmla="*/ 171 w 231"/>
                <a:gd name="T69" fmla="*/ 285 h 311"/>
                <a:gd name="T70" fmla="*/ 174 w 231"/>
                <a:gd name="T71" fmla="*/ 274 h 311"/>
                <a:gd name="T72" fmla="*/ 176 w 231"/>
                <a:gd name="T73" fmla="*/ 269 h 311"/>
                <a:gd name="T74" fmla="*/ 182 w 231"/>
                <a:gd name="T75" fmla="*/ 261 h 311"/>
                <a:gd name="T76" fmla="*/ 184 w 231"/>
                <a:gd name="T77" fmla="*/ 251 h 311"/>
                <a:gd name="T78" fmla="*/ 185 w 231"/>
                <a:gd name="T79" fmla="*/ 246 h 311"/>
                <a:gd name="T80" fmla="*/ 195 w 231"/>
                <a:gd name="T81" fmla="*/ 239 h 311"/>
                <a:gd name="T82" fmla="*/ 203 w 231"/>
                <a:gd name="T83" fmla="*/ 230 h 311"/>
                <a:gd name="T84" fmla="*/ 206 w 231"/>
                <a:gd name="T85" fmla="*/ 224 h 311"/>
                <a:gd name="T86" fmla="*/ 207 w 231"/>
                <a:gd name="T87" fmla="*/ 221 h 311"/>
                <a:gd name="T88" fmla="*/ 213 w 231"/>
                <a:gd name="T89" fmla="*/ 219 h 311"/>
                <a:gd name="T90" fmla="*/ 217 w 231"/>
                <a:gd name="T91" fmla="*/ 219 h 311"/>
                <a:gd name="T92" fmla="*/ 220 w 231"/>
                <a:gd name="T93" fmla="*/ 216 h 311"/>
                <a:gd name="T94" fmla="*/ 225 w 231"/>
                <a:gd name="T95" fmla="*/ 207 h 311"/>
                <a:gd name="T96" fmla="*/ 229 w 231"/>
                <a:gd name="T97" fmla="*/ 26 h 311"/>
                <a:gd name="T98" fmla="*/ 16 w 231"/>
                <a:gd name="T99" fmla="*/ 163 h 311"/>
                <a:gd name="T100" fmla="*/ 22 w 231"/>
                <a:gd name="T101" fmla="*/ 160 h 311"/>
                <a:gd name="T102" fmla="*/ 13 w 231"/>
                <a:gd name="T103" fmla="*/ 165 h 311"/>
                <a:gd name="T104" fmla="*/ 12 w 231"/>
                <a:gd name="T105" fmla="*/ 166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1" h="311">
                  <a:moveTo>
                    <a:pt x="231" y="22"/>
                  </a:moveTo>
                  <a:cubicBezTo>
                    <a:pt x="227" y="23"/>
                    <a:pt x="227" y="23"/>
                    <a:pt x="227" y="23"/>
                  </a:cubicBezTo>
                  <a:cubicBezTo>
                    <a:pt x="225" y="23"/>
                    <a:pt x="224" y="23"/>
                    <a:pt x="222" y="23"/>
                  </a:cubicBezTo>
                  <a:cubicBezTo>
                    <a:pt x="220" y="23"/>
                    <a:pt x="218" y="23"/>
                    <a:pt x="216" y="23"/>
                  </a:cubicBezTo>
                  <a:cubicBezTo>
                    <a:pt x="215" y="23"/>
                    <a:pt x="214" y="23"/>
                    <a:pt x="213" y="23"/>
                  </a:cubicBezTo>
                  <a:cubicBezTo>
                    <a:pt x="212" y="23"/>
                    <a:pt x="212" y="23"/>
                    <a:pt x="211" y="23"/>
                  </a:cubicBezTo>
                  <a:cubicBezTo>
                    <a:pt x="199" y="13"/>
                    <a:pt x="199" y="13"/>
                    <a:pt x="199" y="13"/>
                  </a:cubicBezTo>
                  <a:cubicBezTo>
                    <a:pt x="175" y="23"/>
                    <a:pt x="175" y="23"/>
                    <a:pt x="175" y="23"/>
                  </a:cubicBezTo>
                  <a:cubicBezTo>
                    <a:pt x="163" y="41"/>
                    <a:pt x="163" y="41"/>
                    <a:pt x="163" y="41"/>
                  </a:cubicBezTo>
                  <a:cubicBezTo>
                    <a:pt x="123" y="34"/>
                    <a:pt x="123" y="34"/>
                    <a:pt x="123" y="34"/>
                  </a:cubicBezTo>
                  <a:cubicBezTo>
                    <a:pt x="88" y="8"/>
                    <a:pt x="88" y="8"/>
                    <a:pt x="88" y="8"/>
                  </a:cubicBezTo>
                  <a:cubicBezTo>
                    <a:pt x="59" y="8"/>
                    <a:pt x="59" y="8"/>
                    <a:pt x="59" y="8"/>
                  </a:cubicBezTo>
                  <a:cubicBezTo>
                    <a:pt x="59" y="6"/>
                    <a:pt x="58" y="5"/>
                    <a:pt x="57" y="4"/>
                  </a:cubicBezTo>
                  <a:cubicBezTo>
                    <a:pt x="56" y="3"/>
                    <a:pt x="55" y="2"/>
                    <a:pt x="55" y="1"/>
                  </a:cubicBezTo>
                  <a:cubicBezTo>
                    <a:pt x="54" y="0"/>
                    <a:pt x="54" y="0"/>
                    <a:pt x="54" y="0"/>
                  </a:cubicBezTo>
                  <a:cubicBezTo>
                    <a:pt x="13" y="1"/>
                    <a:pt x="13" y="1"/>
                    <a:pt x="13" y="1"/>
                  </a:cubicBezTo>
                  <a:cubicBezTo>
                    <a:pt x="2" y="13"/>
                    <a:pt x="2" y="13"/>
                    <a:pt x="2" y="13"/>
                  </a:cubicBezTo>
                  <a:cubicBezTo>
                    <a:pt x="3" y="14"/>
                    <a:pt x="3" y="14"/>
                    <a:pt x="3" y="14"/>
                  </a:cubicBezTo>
                  <a:cubicBezTo>
                    <a:pt x="4" y="16"/>
                    <a:pt x="4" y="18"/>
                    <a:pt x="4" y="20"/>
                  </a:cubicBezTo>
                  <a:cubicBezTo>
                    <a:pt x="4" y="23"/>
                    <a:pt x="5" y="25"/>
                    <a:pt x="6" y="27"/>
                  </a:cubicBezTo>
                  <a:cubicBezTo>
                    <a:pt x="7" y="27"/>
                    <a:pt x="7" y="28"/>
                    <a:pt x="7" y="28"/>
                  </a:cubicBezTo>
                  <a:cubicBezTo>
                    <a:pt x="8" y="29"/>
                    <a:pt x="8" y="30"/>
                    <a:pt x="9" y="30"/>
                  </a:cubicBezTo>
                  <a:cubicBezTo>
                    <a:pt x="10" y="31"/>
                    <a:pt x="10" y="31"/>
                    <a:pt x="11" y="31"/>
                  </a:cubicBezTo>
                  <a:cubicBezTo>
                    <a:pt x="11" y="31"/>
                    <a:pt x="12" y="31"/>
                    <a:pt x="12" y="31"/>
                  </a:cubicBezTo>
                  <a:cubicBezTo>
                    <a:pt x="14" y="32"/>
                    <a:pt x="16" y="32"/>
                    <a:pt x="15" y="35"/>
                  </a:cubicBezTo>
                  <a:cubicBezTo>
                    <a:pt x="15" y="36"/>
                    <a:pt x="15" y="36"/>
                    <a:pt x="15" y="37"/>
                  </a:cubicBezTo>
                  <a:cubicBezTo>
                    <a:pt x="15" y="38"/>
                    <a:pt x="14" y="38"/>
                    <a:pt x="14" y="39"/>
                  </a:cubicBezTo>
                  <a:cubicBezTo>
                    <a:pt x="14" y="40"/>
                    <a:pt x="14" y="40"/>
                    <a:pt x="14" y="41"/>
                  </a:cubicBezTo>
                  <a:cubicBezTo>
                    <a:pt x="14" y="42"/>
                    <a:pt x="14" y="42"/>
                    <a:pt x="14" y="42"/>
                  </a:cubicBezTo>
                  <a:cubicBezTo>
                    <a:pt x="14" y="44"/>
                    <a:pt x="14" y="44"/>
                    <a:pt x="14" y="44"/>
                  </a:cubicBezTo>
                  <a:cubicBezTo>
                    <a:pt x="14" y="46"/>
                    <a:pt x="14" y="48"/>
                    <a:pt x="16" y="49"/>
                  </a:cubicBezTo>
                  <a:cubicBezTo>
                    <a:pt x="17" y="50"/>
                    <a:pt x="17" y="50"/>
                    <a:pt x="17" y="50"/>
                  </a:cubicBezTo>
                  <a:cubicBezTo>
                    <a:pt x="17" y="50"/>
                    <a:pt x="17" y="50"/>
                    <a:pt x="17" y="50"/>
                  </a:cubicBezTo>
                  <a:cubicBezTo>
                    <a:pt x="18" y="50"/>
                    <a:pt x="18" y="50"/>
                    <a:pt x="19" y="50"/>
                  </a:cubicBezTo>
                  <a:cubicBezTo>
                    <a:pt x="19" y="51"/>
                    <a:pt x="19" y="52"/>
                    <a:pt x="19" y="53"/>
                  </a:cubicBezTo>
                  <a:cubicBezTo>
                    <a:pt x="19" y="53"/>
                    <a:pt x="19" y="54"/>
                    <a:pt x="19" y="54"/>
                  </a:cubicBezTo>
                  <a:cubicBezTo>
                    <a:pt x="20" y="57"/>
                    <a:pt x="20" y="57"/>
                    <a:pt x="22" y="60"/>
                  </a:cubicBezTo>
                  <a:cubicBezTo>
                    <a:pt x="23" y="61"/>
                    <a:pt x="24" y="63"/>
                    <a:pt x="25" y="64"/>
                  </a:cubicBezTo>
                  <a:cubicBezTo>
                    <a:pt x="26" y="65"/>
                    <a:pt x="26" y="65"/>
                    <a:pt x="26" y="65"/>
                  </a:cubicBezTo>
                  <a:cubicBezTo>
                    <a:pt x="26" y="66"/>
                    <a:pt x="27" y="67"/>
                    <a:pt x="27" y="67"/>
                  </a:cubicBezTo>
                  <a:cubicBezTo>
                    <a:pt x="28" y="68"/>
                    <a:pt x="28" y="68"/>
                    <a:pt x="28" y="69"/>
                  </a:cubicBezTo>
                  <a:cubicBezTo>
                    <a:pt x="30" y="71"/>
                    <a:pt x="29" y="74"/>
                    <a:pt x="29" y="77"/>
                  </a:cubicBezTo>
                  <a:cubicBezTo>
                    <a:pt x="28" y="79"/>
                    <a:pt x="28" y="82"/>
                    <a:pt x="28" y="84"/>
                  </a:cubicBezTo>
                  <a:cubicBezTo>
                    <a:pt x="29" y="86"/>
                    <a:pt x="29" y="87"/>
                    <a:pt x="30" y="89"/>
                  </a:cubicBezTo>
                  <a:cubicBezTo>
                    <a:pt x="31" y="90"/>
                    <a:pt x="31" y="92"/>
                    <a:pt x="32" y="93"/>
                  </a:cubicBezTo>
                  <a:cubicBezTo>
                    <a:pt x="32" y="96"/>
                    <a:pt x="31" y="100"/>
                    <a:pt x="29" y="103"/>
                  </a:cubicBezTo>
                  <a:cubicBezTo>
                    <a:pt x="27" y="106"/>
                    <a:pt x="26" y="108"/>
                    <a:pt x="26" y="110"/>
                  </a:cubicBezTo>
                  <a:cubicBezTo>
                    <a:pt x="26" y="111"/>
                    <a:pt x="26" y="112"/>
                    <a:pt x="25" y="112"/>
                  </a:cubicBezTo>
                  <a:cubicBezTo>
                    <a:pt x="24" y="112"/>
                    <a:pt x="23" y="113"/>
                    <a:pt x="21" y="115"/>
                  </a:cubicBezTo>
                  <a:cubicBezTo>
                    <a:pt x="20" y="116"/>
                    <a:pt x="20" y="116"/>
                    <a:pt x="20" y="116"/>
                  </a:cubicBezTo>
                  <a:cubicBezTo>
                    <a:pt x="17" y="119"/>
                    <a:pt x="17" y="119"/>
                    <a:pt x="16" y="122"/>
                  </a:cubicBezTo>
                  <a:cubicBezTo>
                    <a:pt x="16" y="124"/>
                    <a:pt x="15" y="125"/>
                    <a:pt x="14" y="125"/>
                  </a:cubicBezTo>
                  <a:cubicBezTo>
                    <a:pt x="13" y="126"/>
                    <a:pt x="13" y="127"/>
                    <a:pt x="12" y="128"/>
                  </a:cubicBezTo>
                  <a:cubicBezTo>
                    <a:pt x="12" y="128"/>
                    <a:pt x="12" y="129"/>
                    <a:pt x="12" y="130"/>
                  </a:cubicBezTo>
                  <a:cubicBezTo>
                    <a:pt x="12" y="131"/>
                    <a:pt x="12" y="131"/>
                    <a:pt x="11" y="132"/>
                  </a:cubicBezTo>
                  <a:cubicBezTo>
                    <a:pt x="11" y="132"/>
                    <a:pt x="10" y="132"/>
                    <a:pt x="9" y="132"/>
                  </a:cubicBezTo>
                  <a:cubicBezTo>
                    <a:pt x="7" y="133"/>
                    <a:pt x="7" y="133"/>
                    <a:pt x="7" y="133"/>
                  </a:cubicBezTo>
                  <a:cubicBezTo>
                    <a:pt x="7" y="135"/>
                    <a:pt x="7" y="135"/>
                    <a:pt x="7" y="135"/>
                  </a:cubicBezTo>
                  <a:cubicBezTo>
                    <a:pt x="7" y="139"/>
                    <a:pt x="6" y="143"/>
                    <a:pt x="4" y="144"/>
                  </a:cubicBezTo>
                  <a:cubicBezTo>
                    <a:pt x="3" y="145"/>
                    <a:pt x="3" y="145"/>
                    <a:pt x="3" y="145"/>
                  </a:cubicBezTo>
                  <a:cubicBezTo>
                    <a:pt x="3" y="146"/>
                    <a:pt x="3" y="146"/>
                    <a:pt x="3" y="146"/>
                  </a:cubicBezTo>
                  <a:cubicBezTo>
                    <a:pt x="2" y="147"/>
                    <a:pt x="2" y="150"/>
                    <a:pt x="1" y="152"/>
                  </a:cubicBezTo>
                  <a:cubicBezTo>
                    <a:pt x="0" y="153"/>
                    <a:pt x="0" y="153"/>
                    <a:pt x="0" y="153"/>
                  </a:cubicBezTo>
                  <a:cubicBezTo>
                    <a:pt x="1" y="154"/>
                    <a:pt x="1" y="154"/>
                    <a:pt x="1" y="154"/>
                  </a:cubicBezTo>
                  <a:cubicBezTo>
                    <a:pt x="2" y="155"/>
                    <a:pt x="3" y="156"/>
                    <a:pt x="4" y="157"/>
                  </a:cubicBezTo>
                  <a:cubicBezTo>
                    <a:pt x="4" y="157"/>
                    <a:pt x="4" y="158"/>
                    <a:pt x="4" y="158"/>
                  </a:cubicBezTo>
                  <a:cubicBezTo>
                    <a:pt x="5" y="159"/>
                    <a:pt x="6" y="160"/>
                    <a:pt x="7" y="161"/>
                  </a:cubicBezTo>
                  <a:cubicBezTo>
                    <a:pt x="7" y="163"/>
                    <a:pt x="8" y="164"/>
                    <a:pt x="9" y="166"/>
                  </a:cubicBezTo>
                  <a:cubicBezTo>
                    <a:pt x="9" y="166"/>
                    <a:pt x="9" y="166"/>
                    <a:pt x="9" y="166"/>
                  </a:cubicBezTo>
                  <a:cubicBezTo>
                    <a:pt x="9" y="166"/>
                    <a:pt x="8" y="166"/>
                    <a:pt x="8" y="166"/>
                  </a:cubicBezTo>
                  <a:cubicBezTo>
                    <a:pt x="7" y="166"/>
                    <a:pt x="7" y="166"/>
                    <a:pt x="7" y="166"/>
                  </a:cubicBezTo>
                  <a:cubicBezTo>
                    <a:pt x="6" y="167"/>
                    <a:pt x="6" y="167"/>
                    <a:pt x="6" y="167"/>
                  </a:cubicBezTo>
                  <a:cubicBezTo>
                    <a:pt x="6" y="168"/>
                    <a:pt x="5" y="169"/>
                    <a:pt x="4" y="170"/>
                  </a:cubicBezTo>
                  <a:cubicBezTo>
                    <a:pt x="3" y="172"/>
                    <a:pt x="1" y="174"/>
                    <a:pt x="1" y="178"/>
                  </a:cubicBezTo>
                  <a:cubicBezTo>
                    <a:pt x="1" y="179"/>
                    <a:pt x="1" y="179"/>
                    <a:pt x="1" y="179"/>
                  </a:cubicBezTo>
                  <a:cubicBezTo>
                    <a:pt x="3" y="180"/>
                    <a:pt x="3" y="180"/>
                    <a:pt x="3" y="180"/>
                  </a:cubicBezTo>
                  <a:cubicBezTo>
                    <a:pt x="3" y="180"/>
                    <a:pt x="4" y="180"/>
                    <a:pt x="4" y="181"/>
                  </a:cubicBezTo>
                  <a:cubicBezTo>
                    <a:pt x="4" y="182"/>
                    <a:pt x="4" y="183"/>
                    <a:pt x="3" y="185"/>
                  </a:cubicBezTo>
                  <a:cubicBezTo>
                    <a:pt x="1" y="186"/>
                    <a:pt x="1" y="186"/>
                    <a:pt x="1" y="186"/>
                  </a:cubicBezTo>
                  <a:cubicBezTo>
                    <a:pt x="3" y="188"/>
                    <a:pt x="3" y="188"/>
                    <a:pt x="3" y="188"/>
                  </a:cubicBezTo>
                  <a:cubicBezTo>
                    <a:pt x="9" y="191"/>
                    <a:pt x="15" y="195"/>
                    <a:pt x="20" y="198"/>
                  </a:cubicBezTo>
                  <a:cubicBezTo>
                    <a:pt x="25" y="201"/>
                    <a:pt x="30" y="204"/>
                    <a:pt x="34" y="207"/>
                  </a:cubicBezTo>
                  <a:cubicBezTo>
                    <a:pt x="40" y="210"/>
                    <a:pt x="46" y="214"/>
                    <a:pt x="52" y="218"/>
                  </a:cubicBezTo>
                  <a:cubicBezTo>
                    <a:pt x="54" y="219"/>
                    <a:pt x="54" y="219"/>
                    <a:pt x="54" y="219"/>
                  </a:cubicBezTo>
                  <a:cubicBezTo>
                    <a:pt x="66" y="226"/>
                    <a:pt x="79" y="234"/>
                    <a:pt x="92" y="242"/>
                  </a:cubicBezTo>
                  <a:cubicBezTo>
                    <a:pt x="94" y="243"/>
                    <a:pt x="95" y="244"/>
                    <a:pt x="97" y="245"/>
                  </a:cubicBezTo>
                  <a:cubicBezTo>
                    <a:pt x="100" y="247"/>
                    <a:pt x="104" y="248"/>
                    <a:pt x="106" y="251"/>
                  </a:cubicBezTo>
                  <a:cubicBezTo>
                    <a:pt x="108" y="254"/>
                    <a:pt x="109" y="257"/>
                    <a:pt x="109" y="260"/>
                  </a:cubicBezTo>
                  <a:cubicBezTo>
                    <a:pt x="109" y="261"/>
                    <a:pt x="109" y="262"/>
                    <a:pt x="108" y="264"/>
                  </a:cubicBezTo>
                  <a:cubicBezTo>
                    <a:pt x="107" y="266"/>
                    <a:pt x="107" y="267"/>
                    <a:pt x="107" y="268"/>
                  </a:cubicBezTo>
                  <a:cubicBezTo>
                    <a:pt x="108" y="270"/>
                    <a:pt x="109" y="270"/>
                    <a:pt x="110" y="271"/>
                  </a:cubicBezTo>
                  <a:cubicBezTo>
                    <a:pt x="112" y="271"/>
                    <a:pt x="112" y="271"/>
                    <a:pt x="113" y="272"/>
                  </a:cubicBezTo>
                  <a:cubicBezTo>
                    <a:pt x="113" y="273"/>
                    <a:pt x="113" y="274"/>
                    <a:pt x="113" y="274"/>
                  </a:cubicBezTo>
                  <a:cubicBezTo>
                    <a:pt x="113" y="275"/>
                    <a:pt x="113" y="276"/>
                    <a:pt x="114" y="277"/>
                  </a:cubicBezTo>
                  <a:cubicBezTo>
                    <a:pt x="115" y="278"/>
                    <a:pt x="116" y="278"/>
                    <a:pt x="117" y="279"/>
                  </a:cubicBezTo>
                  <a:cubicBezTo>
                    <a:pt x="118" y="279"/>
                    <a:pt x="118" y="279"/>
                    <a:pt x="118" y="279"/>
                  </a:cubicBezTo>
                  <a:cubicBezTo>
                    <a:pt x="156" y="311"/>
                    <a:pt x="156" y="311"/>
                    <a:pt x="156" y="311"/>
                  </a:cubicBezTo>
                  <a:cubicBezTo>
                    <a:pt x="156" y="308"/>
                    <a:pt x="156" y="308"/>
                    <a:pt x="156" y="308"/>
                  </a:cubicBezTo>
                  <a:cubicBezTo>
                    <a:pt x="156" y="307"/>
                    <a:pt x="157" y="307"/>
                    <a:pt x="157" y="307"/>
                  </a:cubicBezTo>
                  <a:cubicBezTo>
                    <a:pt x="157" y="307"/>
                    <a:pt x="157" y="307"/>
                    <a:pt x="158" y="306"/>
                  </a:cubicBezTo>
                  <a:cubicBezTo>
                    <a:pt x="158" y="306"/>
                    <a:pt x="159" y="306"/>
                    <a:pt x="160" y="306"/>
                  </a:cubicBezTo>
                  <a:cubicBezTo>
                    <a:pt x="163" y="303"/>
                    <a:pt x="164" y="300"/>
                    <a:pt x="165" y="297"/>
                  </a:cubicBezTo>
                  <a:cubicBezTo>
                    <a:pt x="166" y="295"/>
                    <a:pt x="166" y="294"/>
                    <a:pt x="167" y="293"/>
                  </a:cubicBezTo>
                  <a:cubicBezTo>
                    <a:pt x="168" y="292"/>
                    <a:pt x="169" y="291"/>
                    <a:pt x="170" y="290"/>
                  </a:cubicBezTo>
                  <a:cubicBezTo>
                    <a:pt x="170" y="288"/>
                    <a:pt x="171" y="287"/>
                    <a:pt x="171" y="285"/>
                  </a:cubicBezTo>
                  <a:cubicBezTo>
                    <a:pt x="171" y="284"/>
                    <a:pt x="172" y="283"/>
                    <a:pt x="172" y="282"/>
                  </a:cubicBezTo>
                  <a:cubicBezTo>
                    <a:pt x="173" y="280"/>
                    <a:pt x="173" y="279"/>
                    <a:pt x="174" y="277"/>
                  </a:cubicBezTo>
                  <a:cubicBezTo>
                    <a:pt x="174" y="276"/>
                    <a:pt x="174" y="275"/>
                    <a:pt x="174" y="274"/>
                  </a:cubicBezTo>
                  <a:cubicBezTo>
                    <a:pt x="174" y="274"/>
                    <a:pt x="174" y="274"/>
                    <a:pt x="174" y="274"/>
                  </a:cubicBezTo>
                  <a:cubicBezTo>
                    <a:pt x="175" y="273"/>
                    <a:pt x="175" y="272"/>
                    <a:pt x="175" y="271"/>
                  </a:cubicBezTo>
                  <a:cubicBezTo>
                    <a:pt x="176" y="271"/>
                    <a:pt x="176" y="270"/>
                    <a:pt x="176" y="269"/>
                  </a:cubicBezTo>
                  <a:cubicBezTo>
                    <a:pt x="176" y="269"/>
                    <a:pt x="176" y="268"/>
                    <a:pt x="177" y="268"/>
                  </a:cubicBezTo>
                  <a:cubicBezTo>
                    <a:pt x="177" y="267"/>
                    <a:pt x="178" y="267"/>
                    <a:pt x="179" y="266"/>
                  </a:cubicBezTo>
                  <a:cubicBezTo>
                    <a:pt x="180" y="265"/>
                    <a:pt x="181" y="264"/>
                    <a:pt x="182" y="261"/>
                  </a:cubicBezTo>
                  <a:cubicBezTo>
                    <a:pt x="182" y="260"/>
                    <a:pt x="182" y="259"/>
                    <a:pt x="183" y="257"/>
                  </a:cubicBezTo>
                  <a:cubicBezTo>
                    <a:pt x="183" y="256"/>
                    <a:pt x="183" y="255"/>
                    <a:pt x="183" y="253"/>
                  </a:cubicBezTo>
                  <a:cubicBezTo>
                    <a:pt x="184" y="252"/>
                    <a:pt x="184" y="251"/>
                    <a:pt x="184" y="251"/>
                  </a:cubicBezTo>
                  <a:cubicBezTo>
                    <a:pt x="184" y="250"/>
                    <a:pt x="184" y="250"/>
                    <a:pt x="184" y="249"/>
                  </a:cubicBezTo>
                  <a:cubicBezTo>
                    <a:pt x="184" y="249"/>
                    <a:pt x="184" y="248"/>
                    <a:pt x="184" y="248"/>
                  </a:cubicBezTo>
                  <a:cubicBezTo>
                    <a:pt x="185" y="247"/>
                    <a:pt x="185" y="247"/>
                    <a:pt x="185" y="246"/>
                  </a:cubicBezTo>
                  <a:cubicBezTo>
                    <a:pt x="187" y="239"/>
                    <a:pt x="190" y="239"/>
                    <a:pt x="192" y="239"/>
                  </a:cubicBezTo>
                  <a:cubicBezTo>
                    <a:pt x="192" y="239"/>
                    <a:pt x="192" y="239"/>
                    <a:pt x="193" y="239"/>
                  </a:cubicBezTo>
                  <a:cubicBezTo>
                    <a:pt x="194" y="239"/>
                    <a:pt x="194" y="239"/>
                    <a:pt x="195" y="239"/>
                  </a:cubicBezTo>
                  <a:cubicBezTo>
                    <a:pt x="196" y="239"/>
                    <a:pt x="196" y="239"/>
                    <a:pt x="197" y="239"/>
                  </a:cubicBezTo>
                  <a:cubicBezTo>
                    <a:pt x="200" y="238"/>
                    <a:pt x="202" y="235"/>
                    <a:pt x="203" y="231"/>
                  </a:cubicBezTo>
                  <a:cubicBezTo>
                    <a:pt x="203" y="231"/>
                    <a:pt x="203" y="230"/>
                    <a:pt x="203" y="230"/>
                  </a:cubicBezTo>
                  <a:cubicBezTo>
                    <a:pt x="203" y="230"/>
                    <a:pt x="203" y="229"/>
                    <a:pt x="203" y="229"/>
                  </a:cubicBezTo>
                  <a:cubicBezTo>
                    <a:pt x="203" y="229"/>
                    <a:pt x="204" y="229"/>
                    <a:pt x="204" y="228"/>
                  </a:cubicBezTo>
                  <a:cubicBezTo>
                    <a:pt x="205" y="227"/>
                    <a:pt x="205" y="225"/>
                    <a:pt x="206" y="224"/>
                  </a:cubicBezTo>
                  <a:cubicBezTo>
                    <a:pt x="206" y="223"/>
                    <a:pt x="206" y="223"/>
                    <a:pt x="206" y="223"/>
                  </a:cubicBezTo>
                  <a:cubicBezTo>
                    <a:pt x="206" y="222"/>
                    <a:pt x="206" y="222"/>
                    <a:pt x="206" y="221"/>
                  </a:cubicBezTo>
                  <a:cubicBezTo>
                    <a:pt x="206" y="221"/>
                    <a:pt x="207" y="221"/>
                    <a:pt x="207" y="221"/>
                  </a:cubicBezTo>
                  <a:cubicBezTo>
                    <a:pt x="208" y="221"/>
                    <a:pt x="208" y="221"/>
                    <a:pt x="209" y="221"/>
                  </a:cubicBezTo>
                  <a:cubicBezTo>
                    <a:pt x="210" y="220"/>
                    <a:pt x="211" y="220"/>
                    <a:pt x="212" y="219"/>
                  </a:cubicBezTo>
                  <a:cubicBezTo>
                    <a:pt x="212" y="219"/>
                    <a:pt x="213" y="219"/>
                    <a:pt x="213" y="219"/>
                  </a:cubicBezTo>
                  <a:cubicBezTo>
                    <a:pt x="213" y="219"/>
                    <a:pt x="214" y="219"/>
                    <a:pt x="214" y="219"/>
                  </a:cubicBezTo>
                  <a:cubicBezTo>
                    <a:pt x="215" y="219"/>
                    <a:pt x="215" y="219"/>
                    <a:pt x="216" y="219"/>
                  </a:cubicBezTo>
                  <a:cubicBezTo>
                    <a:pt x="217" y="219"/>
                    <a:pt x="217" y="219"/>
                    <a:pt x="217" y="219"/>
                  </a:cubicBezTo>
                  <a:cubicBezTo>
                    <a:pt x="217" y="219"/>
                    <a:pt x="217" y="219"/>
                    <a:pt x="217" y="219"/>
                  </a:cubicBezTo>
                  <a:cubicBezTo>
                    <a:pt x="218" y="219"/>
                    <a:pt x="219" y="218"/>
                    <a:pt x="220" y="216"/>
                  </a:cubicBezTo>
                  <a:cubicBezTo>
                    <a:pt x="220" y="216"/>
                    <a:pt x="220" y="216"/>
                    <a:pt x="220" y="216"/>
                  </a:cubicBezTo>
                  <a:cubicBezTo>
                    <a:pt x="220" y="215"/>
                    <a:pt x="221" y="214"/>
                    <a:pt x="221" y="214"/>
                  </a:cubicBezTo>
                  <a:cubicBezTo>
                    <a:pt x="222" y="213"/>
                    <a:pt x="224" y="211"/>
                    <a:pt x="224" y="209"/>
                  </a:cubicBezTo>
                  <a:cubicBezTo>
                    <a:pt x="225" y="207"/>
                    <a:pt x="225" y="207"/>
                    <a:pt x="225" y="207"/>
                  </a:cubicBezTo>
                  <a:cubicBezTo>
                    <a:pt x="207" y="181"/>
                    <a:pt x="207" y="181"/>
                    <a:pt x="207" y="181"/>
                  </a:cubicBezTo>
                  <a:cubicBezTo>
                    <a:pt x="207" y="62"/>
                    <a:pt x="207" y="62"/>
                    <a:pt x="207" y="62"/>
                  </a:cubicBezTo>
                  <a:cubicBezTo>
                    <a:pt x="229" y="26"/>
                    <a:pt x="229" y="26"/>
                    <a:pt x="229" y="26"/>
                  </a:cubicBezTo>
                  <a:lnTo>
                    <a:pt x="231" y="22"/>
                  </a:lnTo>
                  <a:close/>
                  <a:moveTo>
                    <a:pt x="23" y="160"/>
                  </a:moveTo>
                  <a:cubicBezTo>
                    <a:pt x="22" y="161"/>
                    <a:pt x="20" y="161"/>
                    <a:pt x="16" y="163"/>
                  </a:cubicBezTo>
                  <a:cubicBezTo>
                    <a:pt x="16" y="163"/>
                    <a:pt x="16" y="163"/>
                    <a:pt x="15" y="163"/>
                  </a:cubicBezTo>
                  <a:cubicBezTo>
                    <a:pt x="17" y="161"/>
                    <a:pt x="19" y="159"/>
                    <a:pt x="21" y="159"/>
                  </a:cubicBezTo>
                  <a:cubicBezTo>
                    <a:pt x="21" y="159"/>
                    <a:pt x="21" y="159"/>
                    <a:pt x="22" y="160"/>
                  </a:cubicBezTo>
                  <a:cubicBezTo>
                    <a:pt x="22" y="160"/>
                    <a:pt x="22" y="160"/>
                    <a:pt x="23" y="160"/>
                  </a:cubicBezTo>
                  <a:close/>
                  <a:moveTo>
                    <a:pt x="12" y="166"/>
                  </a:moveTo>
                  <a:cubicBezTo>
                    <a:pt x="12" y="166"/>
                    <a:pt x="13" y="166"/>
                    <a:pt x="13" y="165"/>
                  </a:cubicBezTo>
                  <a:cubicBezTo>
                    <a:pt x="13" y="165"/>
                    <a:pt x="13" y="165"/>
                    <a:pt x="13" y="165"/>
                  </a:cubicBezTo>
                  <a:cubicBezTo>
                    <a:pt x="13" y="166"/>
                    <a:pt x="13" y="166"/>
                    <a:pt x="13" y="167"/>
                  </a:cubicBezTo>
                  <a:cubicBezTo>
                    <a:pt x="13" y="166"/>
                    <a:pt x="12" y="166"/>
                    <a:pt x="12" y="166"/>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3" name="Freeform 67"/>
            <p:cNvSpPr>
              <a:spLocks/>
            </p:cNvSpPr>
            <p:nvPr/>
          </p:nvSpPr>
          <p:spPr bwMode="auto">
            <a:xfrm>
              <a:off x="4382721" y="1786104"/>
              <a:ext cx="606000" cy="840372"/>
            </a:xfrm>
            <a:custGeom>
              <a:avLst/>
              <a:gdLst>
                <a:gd name="T0" fmla="*/ 290 w 299"/>
                <a:gd name="T1" fmla="*/ 46 h 451"/>
                <a:gd name="T2" fmla="*/ 290 w 299"/>
                <a:gd name="T3" fmla="*/ 32 h 451"/>
                <a:gd name="T4" fmla="*/ 289 w 299"/>
                <a:gd name="T5" fmla="*/ 20 h 451"/>
                <a:gd name="T6" fmla="*/ 284 w 299"/>
                <a:gd name="T7" fmla="*/ 3 h 451"/>
                <a:gd name="T8" fmla="*/ 268 w 299"/>
                <a:gd name="T9" fmla="*/ 7 h 451"/>
                <a:gd name="T10" fmla="*/ 236 w 299"/>
                <a:gd name="T11" fmla="*/ 21 h 451"/>
                <a:gd name="T12" fmla="*/ 217 w 299"/>
                <a:gd name="T13" fmla="*/ 22 h 451"/>
                <a:gd name="T14" fmla="*/ 191 w 299"/>
                <a:gd name="T15" fmla="*/ 28 h 451"/>
                <a:gd name="T16" fmla="*/ 181 w 299"/>
                <a:gd name="T17" fmla="*/ 27 h 451"/>
                <a:gd name="T18" fmla="*/ 159 w 299"/>
                <a:gd name="T19" fmla="*/ 39 h 451"/>
                <a:gd name="T20" fmla="*/ 144 w 299"/>
                <a:gd name="T21" fmla="*/ 39 h 451"/>
                <a:gd name="T22" fmla="*/ 125 w 299"/>
                <a:gd name="T23" fmla="*/ 42 h 451"/>
                <a:gd name="T24" fmla="*/ 107 w 299"/>
                <a:gd name="T25" fmla="*/ 51 h 451"/>
                <a:gd name="T26" fmla="*/ 93 w 299"/>
                <a:gd name="T27" fmla="*/ 51 h 451"/>
                <a:gd name="T28" fmla="*/ 83 w 299"/>
                <a:gd name="T29" fmla="*/ 43 h 451"/>
                <a:gd name="T30" fmla="*/ 70 w 299"/>
                <a:gd name="T31" fmla="*/ 29 h 451"/>
                <a:gd name="T32" fmla="*/ 54 w 299"/>
                <a:gd name="T33" fmla="*/ 29 h 451"/>
                <a:gd name="T34" fmla="*/ 48 w 299"/>
                <a:gd name="T35" fmla="*/ 57 h 451"/>
                <a:gd name="T36" fmla="*/ 55 w 299"/>
                <a:gd name="T37" fmla="*/ 67 h 451"/>
                <a:gd name="T38" fmla="*/ 65 w 299"/>
                <a:gd name="T39" fmla="*/ 81 h 451"/>
                <a:gd name="T40" fmla="*/ 83 w 299"/>
                <a:gd name="T41" fmla="*/ 99 h 451"/>
                <a:gd name="T42" fmla="*/ 84 w 299"/>
                <a:gd name="T43" fmla="*/ 235 h 451"/>
                <a:gd name="T44" fmla="*/ 58 w 299"/>
                <a:gd name="T45" fmla="*/ 246 h 451"/>
                <a:gd name="T46" fmla="*/ 34 w 299"/>
                <a:gd name="T47" fmla="*/ 259 h 451"/>
                <a:gd name="T48" fmla="*/ 0 w 299"/>
                <a:gd name="T49" fmla="*/ 305 h 451"/>
                <a:gd name="T50" fmla="*/ 23 w 299"/>
                <a:gd name="T51" fmla="*/ 444 h 451"/>
                <a:gd name="T52" fmla="*/ 31 w 299"/>
                <a:gd name="T53" fmla="*/ 430 h 451"/>
                <a:gd name="T54" fmla="*/ 58 w 299"/>
                <a:gd name="T55" fmla="*/ 395 h 451"/>
                <a:gd name="T56" fmla="*/ 88 w 299"/>
                <a:gd name="T57" fmla="*/ 363 h 451"/>
                <a:gd name="T58" fmla="*/ 103 w 299"/>
                <a:gd name="T59" fmla="*/ 349 h 451"/>
                <a:gd name="T60" fmla="*/ 132 w 299"/>
                <a:gd name="T61" fmla="*/ 327 h 451"/>
                <a:gd name="T62" fmla="*/ 155 w 299"/>
                <a:gd name="T63" fmla="*/ 309 h 451"/>
                <a:gd name="T64" fmla="*/ 171 w 299"/>
                <a:gd name="T65" fmla="*/ 290 h 451"/>
                <a:gd name="T66" fmla="*/ 183 w 299"/>
                <a:gd name="T67" fmla="*/ 277 h 451"/>
                <a:gd name="T68" fmla="*/ 193 w 299"/>
                <a:gd name="T69" fmla="*/ 266 h 451"/>
                <a:gd name="T70" fmla="*/ 214 w 299"/>
                <a:gd name="T71" fmla="*/ 231 h 451"/>
                <a:gd name="T72" fmla="*/ 221 w 299"/>
                <a:gd name="T73" fmla="*/ 217 h 451"/>
                <a:gd name="T74" fmla="*/ 229 w 299"/>
                <a:gd name="T75" fmla="*/ 203 h 451"/>
                <a:gd name="T76" fmla="*/ 241 w 299"/>
                <a:gd name="T77" fmla="*/ 171 h 451"/>
                <a:gd name="T78" fmla="*/ 251 w 299"/>
                <a:gd name="T79" fmla="*/ 153 h 451"/>
                <a:gd name="T80" fmla="*/ 255 w 299"/>
                <a:gd name="T81" fmla="*/ 137 h 451"/>
                <a:gd name="T82" fmla="*/ 264 w 299"/>
                <a:gd name="T83" fmla="*/ 124 h 451"/>
                <a:gd name="T84" fmla="*/ 274 w 299"/>
                <a:gd name="T85" fmla="*/ 102 h 451"/>
                <a:gd name="T86" fmla="*/ 277 w 299"/>
                <a:gd name="T87" fmla="*/ 95 h 451"/>
                <a:gd name="T88" fmla="*/ 282 w 299"/>
                <a:gd name="T89" fmla="*/ 82 h 451"/>
                <a:gd name="T90" fmla="*/ 284 w 299"/>
                <a:gd name="T91" fmla="*/ 58 h 451"/>
                <a:gd name="T92" fmla="*/ 290 w 299"/>
                <a:gd name="T93" fmla="*/ 54 h 451"/>
                <a:gd name="T94" fmla="*/ 297 w 299"/>
                <a:gd name="T95" fmla="*/ 5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9" h="451">
                  <a:moveTo>
                    <a:pt x="294" y="49"/>
                  </a:moveTo>
                  <a:cubicBezTo>
                    <a:pt x="293" y="49"/>
                    <a:pt x="292" y="49"/>
                    <a:pt x="291" y="49"/>
                  </a:cubicBezTo>
                  <a:cubicBezTo>
                    <a:pt x="291" y="49"/>
                    <a:pt x="291" y="49"/>
                    <a:pt x="290" y="49"/>
                  </a:cubicBezTo>
                  <a:cubicBezTo>
                    <a:pt x="290" y="48"/>
                    <a:pt x="290" y="47"/>
                    <a:pt x="290" y="46"/>
                  </a:cubicBezTo>
                  <a:cubicBezTo>
                    <a:pt x="290" y="46"/>
                    <a:pt x="290" y="45"/>
                    <a:pt x="290" y="45"/>
                  </a:cubicBezTo>
                  <a:cubicBezTo>
                    <a:pt x="290" y="43"/>
                    <a:pt x="290" y="41"/>
                    <a:pt x="290" y="39"/>
                  </a:cubicBezTo>
                  <a:cubicBezTo>
                    <a:pt x="290" y="38"/>
                    <a:pt x="290" y="38"/>
                    <a:pt x="290" y="37"/>
                  </a:cubicBezTo>
                  <a:cubicBezTo>
                    <a:pt x="290" y="35"/>
                    <a:pt x="291" y="34"/>
                    <a:pt x="290" y="32"/>
                  </a:cubicBezTo>
                  <a:cubicBezTo>
                    <a:pt x="290" y="30"/>
                    <a:pt x="290" y="29"/>
                    <a:pt x="289" y="29"/>
                  </a:cubicBezTo>
                  <a:cubicBezTo>
                    <a:pt x="289" y="28"/>
                    <a:pt x="288" y="27"/>
                    <a:pt x="288" y="26"/>
                  </a:cubicBezTo>
                  <a:cubicBezTo>
                    <a:pt x="288" y="25"/>
                    <a:pt x="288" y="23"/>
                    <a:pt x="288" y="21"/>
                  </a:cubicBezTo>
                  <a:cubicBezTo>
                    <a:pt x="288" y="20"/>
                    <a:pt x="288" y="20"/>
                    <a:pt x="289" y="20"/>
                  </a:cubicBezTo>
                  <a:cubicBezTo>
                    <a:pt x="289" y="19"/>
                    <a:pt x="289" y="18"/>
                    <a:pt x="290" y="17"/>
                  </a:cubicBezTo>
                  <a:cubicBezTo>
                    <a:pt x="291" y="15"/>
                    <a:pt x="293" y="12"/>
                    <a:pt x="293" y="9"/>
                  </a:cubicBezTo>
                  <a:cubicBezTo>
                    <a:pt x="292" y="6"/>
                    <a:pt x="288" y="5"/>
                    <a:pt x="285" y="4"/>
                  </a:cubicBezTo>
                  <a:cubicBezTo>
                    <a:pt x="285" y="3"/>
                    <a:pt x="284" y="3"/>
                    <a:pt x="284" y="3"/>
                  </a:cubicBezTo>
                  <a:cubicBezTo>
                    <a:pt x="283" y="3"/>
                    <a:pt x="283" y="3"/>
                    <a:pt x="283" y="3"/>
                  </a:cubicBezTo>
                  <a:cubicBezTo>
                    <a:pt x="281" y="2"/>
                    <a:pt x="279" y="0"/>
                    <a:pt x="276" y="0"/>
                  </a:cubicBezTo>
                  <a:cubicBezTo>
                    <a:pt x="275" y="0"/>
                    <a:pt x="274" y="1"/>
                    <a:pt x="273" y="1"/>
                  </a:cubicBezTo>
                  <a:cubicBezTo>
                    <a:pt x="270" y="2"/>
                    <a:pt x="269" y="5"/>
                    <a:pt x="268" y="7"/>
                  </a:cubicBezTo>
                  <a:cubicBezTo>
                    <a:pt x="267" y="8"/>
                    <a:pt x="267" y="9"/>
                    <a:pt x="266" y="10"/>
                  </a:cubicBezTo>
                  <a:cubicBezTo>
                    <a:pt x="263" y="15"/>
                    <a:pt x="255" y="16"/>
                    <a:pt x="249" y="17"/>
                  </a:cubicBezTo>
                  <a:cubicBezTo>
                    <a:pt x="249" y="17"/>
                    <a:pt x="249" y="17"/>
                    <a:pt x="249" y="17"/>
                  </a:cubicBezTo>
                  <a:cubicBezTo>
                    <a:pt x="244" y="18"/>
                    <a:pt x="240" y="20"/>
                    <a:pt x="236" y="21"/>
                  </a:cubicBezTo>
                  <a:cubicBezTo>
                    <a:pt x="233" y="22"/>
                    <a:pt x="229" y="24"/>
                    <a:pt x="226" y="25"/>
                  </a:cubicBezTo>
                  <a:cubicBezTo>
                    <a:pt x="226" y="25"/>
                    <a:pt x="225" y="25"/>
                    <a:pt x="225" y="25"/>
                  </a:cubicBezTo>
                  <a:cubicBezTo>
                    <a:pt x="223" y="25"/>
                    <a:pt x="222" y="24"/>
                    <a:pt x="221" y="23"/>
                  </a:cubicBezTo>
                  <a:cubicBezTo>
                    <a:pt x="220" y="23"/>
                    <a:pt x="218" y="22"/>
                    <a:pt x="217" y="22"/>
                  </a:cubicBezTo>
                  <a:cubicBezTo>
                    <a:pt x="216" y="21"/>
                    <a:pt x="215" y="21"/>
                    <a:pt x="214" y="21"/>
                  </a:cubicBezTo>
                  <a:cubicBezTo>
                    <a:pt x="209" y="21"/>
                    <a:pt x="204" y="25"/>
                    <a:pt x="203" y="26"/>
                  </a:cubicBezTo>
                  <a:cubicBezTo>
                    <a:pt x="200" y="28"/>
                    <a:pt x="196" y="28"/>
                    <a:pt x="192" y="28"/>
                  </a:cubicBezTo>
                  <a:cubicBezTo>
                    <a:pt x="191" y="28"/>
                    <a:pt x="191" y="28"/>
                    <a:pt x="191" y="28"/>
                  </a:cubicBezTo>
                  <a:cubicBezTo>
                    <a:pt x="190" y="28"/>
                    <a:pt x="189" y="28"/>
                    <a:pt x="189" y="28"/>
                  </a:cubicBezTo>
                  <a:cubicBezTo>
                    <a:pt x="188" y="29"/>
                    <a:pt x="188" y="29"/>
                    <a:pt x="187" y="29"/>
                  </a:cubicBezTo>
                  <a:cubicBezTo>
                    <a:pt x="186" y="29"/>
                    <a:pt x="186" y="28"/>
                    <a:pt x="185" y="28"/>
                  </a:cubicBezTo>
                  <a:cubicBezTo>
                    <a:pt x="183" y="27"/>
                    <a:pt x="182" y="27"/>
                    <a:pt x="181" y="27"/>
                  </a:cubicBezTo>
                  <a:cubicBezTo>
                    <a:pt x="180" y="27"/>
                    <a:pt x="179" y="27"/>
                    <a:pt x="177" y="28"/>
                  </a:cubicBezTo>
                  <a:cubicBezTo>
                    <a:pt x="173" y="29"/>
                    <a:pt x="170" y="32"/>
                    <a:pt x="167" y="34"/>
                  </a:cubicBezTo>
                  <a:cubicBezTo>
                    <a:pt x="165" y="35"/>
                    <a:pt x="163" y="37"/>
                    <a:pt x="161" y="38"/>
                  </a:cubicBezTo>
                  <a:cubicBezTo>
                    <a:pt x="160" y="38"/>
                    <a:pt x="159" y="39"/>
                    <a:pt x="159" y="39"/>
                  </a:cubicBezTo>
                  <a:cubicBezTo>
                    <a:pt x="156" y="40"/>
                    <a:pt x="154" y="42"/>
                    <a:pt x="152" y="42"/>
                  </a:cubicBezTo>
                  <a:cubicBezTo>
                    <a:pt x="151" y="42"/>
                    <a:pt x="151" y="42"/>
                    <a:pt x="150" y="41"/>
                  </a:cubicBezTo>
                  <a:cubicBezTo>
                    <a:pt x="149" y="41"/>
                    <a:pt x="149" y="41"/>
                    <a:pt x="149" y="41"/>
                  </a:cubicBezTo>
                  <a:cubicBezTo>
                    <a:pt x="148" y="40"/>
                    <a:pt x="146" y="39"/>
                    <a:pt x="144" y="39"/>
                  </a:cubicBezTo>
                  <a:cubicBezTo>
                    <a:pt x="142" y="39"/>
                    <a:pt x="140" y="39"/>
                    <a:pt x="138" y="38"/>
                  </a:cubicBezTo>
                  <a:cubicBezTo>
                    <a:pt x="137" y="37"/>
                    <a:pt x="136" y="37"/>
                    <a:pt x="135" y="37"/>
                  </a:cubicBezTo>
                  <a:cubicBezTo>
                    <a:pt x="132" y="37"/>
                    <a:pt x="129" y="38"/>
                    <a:pt x="127" y="40"/>
                  </a:cubicBezTo>
                  <a:cubicBezTo>
                    <a:pt x="126" y="41"/>
                    <a:pt x="125" y="41"/>
                    <a:pt x="125" y="42"/>
                  </a:cubicBezTo>
                  <a:cubicBezTo>
                    <a:pt x="123" y="43"/>
                    <a:pt x="122" y="43"/>
                    <a:pt x="120" y="44"/>
                  </a:cubicBezTo>
                  <a:cubicBezTo>
                    <a:pt x="118" y="46"/>
                    <a:pt x="114" y="47"/>
                    <a:pt x="112" y="50"/>
                  </a:cubicBezTo>
                  <a:cubicBezTo>
                    <a:pt x="111" y="51"/>
                    <a:pt x="110" y="51"/>
                    <a:pt x="109" y="51"/>
                  </a:cubicBezTo>
                  <a:cubicBezTo>
                    <a:pt x="108" y="51"/>
                    <a:pt x="108" y="51"/>
                    <a:pt x="107" y="51"/>
                  </a:cubicBezTo>
                  <a:cubicBezTo>
                    <a:pt x="106" y="50"/>
                    <a:pt x="105" y="50"/>
                    <a:pt x="103" y="50"/>
                  </a:cubicBezTo>
                  <a:cubicBezTo>
                    <a:pt x="103" y="50"/>
                    <a:pt x="100" y="50"/>
                    <a:pt x="100" y="50"/>
                  </a:cubicBezTo>
                  <a:cubicBezTo>
                    <a:pt x="100" y="50"/>
                    <a:pt x="96" y="50"/>
                    <a:pt x="96" y="50"/>
                  </a:cubicBezTo>
                  <a:cubicBezTo>
                    <a:pt x="95" y="50"/>
                    <a:pt x="94" y="50"/>
                    <a:pt x="93" y="51"/>
                  </a:cubicBezTo>
                  <a:cubicBezTo>
                    <a:pt x="92" y="51"/>
                    <a:pt x="92" y="51"/>
                    <a:pt x="91" y="51"/>
                  </a:cubicBezTo>
                  <a:cubicBezTo>
                    <a:pt x="90" y="51"/>
                    <a:pt x="89" y="50"/>
                    <a:pt x="88" y="50"/>
                  </a:cubicBezTo>
                  <a:cubicBezTo>
                    <a:pt x="87" y="49"/>
                    <a:pt x="86" y="48"/>
                    <a:pt x="85" y="46"/>
                  </a:cubicBezTo>
                  <a:cubicBezTo>
                    <a:pt x="85" y="45"/>
                    <a:pt x="84" y="44"/>
                    <a:pt x="83" y="43"/>
                  </a:cubicBezTo>
                  <a:cubicBezTo>
                    <a:pt x="82" y="42"/>
                    <a:pt x="80" y="41"/>
                    <a:pt x="79" y="40"/>
                  </a:cubicBezTo>
                  <a:cubicBezTo>
                    <a:pt x="77" y="39"/>
                    <a:pt x="76" y="38"/>
                    <a:pt x="75" y="37"/>
                  </a:cubicBezTo>
                  <a:cubicBezTo>
                    <a:pt x="74" y="36"/>
                    <a:pt x="73" y="34"/>
                    <a:pt x="72" y="33"/>
                  </a:cubicBezTo>
                  <a:cubicBezTo>
                    <a:pt x="72" y="31"/>
                    <a:pt x="71" y="30"/>
                    <a:pt x="70" y="29"/>
                  </a:cubicBezTo>
                  <a:cubicBezTo>
                    <a:pt x="69" y="26"/>
                    <a:pt x="67" y="24"/>
                    <a:pt x="65" y="22"/>
                  </a:cubicBezTo>
                  <a:cubicBezTo>
                    <a:pt x="62" y="18"/>
                    <a:pt x="62" y="18"/>
                    <a:pt x="62" y="18"/>
                  </a:cubicBezTo>
                  <a:cubicBezTo>
                    <a:pt x="60" y="20"/>
                    <a:pt x="60" y="20"/>
                    <a:pt x="60" y="20"/>
                  </a:cubicBezTo>
                  <a:cubicBezTo>
                    <a:pt x="58" y="23"/>
                    <a:pt x="56" y="26"/>
                    <a:pt x="54" y="29"/>
                  </a:cubicBezTo>
                  <a:cubicBezTo>
                    <a:pt x="53" y="31"/>
                    <a:pt x="52" y="33"/>
                    <a:pt x="50" y="35"/>
                  </a:cubicBezTo>
                  <a:cubicBezTo>
                    <a:pt x="50" y="36"/>
                    <a:pt x="49" y="37"/>
                    <a:pt x="48" y="38"/>
                  </a:cubicBezTo>
                  <a:cubicBezTo>
                    <a:pt x="45" y="43"/>
                    <a:pt x="43" y="46"/>
                    <a:pt x="46" y="53"/>
                  </a:cubicBezTo>
                  <a:cubicBezTo>
                    <a:pt x="47" y="54"/>
                    <a:pt x="47" y="55"/>
                    <a:pt x="48" y="57"/>
                  </a:cubicBezTo>
                  <a:cubicBezTo>
                    <a:pt x="48" y="58"/>
                    <a:pt x="49" y="60"/>
                    <a:pt x="50" y="61"/>
                  </a:cubicBezTo>
                  <a:cubicBezTo>
                    <a:pt x="50" y="62"/>
                    <a:pt x="51" y="63"/>
                    <a:pt x="52" y="64"/>
                  </a:cubicBezTo>
                  <a:cubicBezTo>
                    <a:pt x="53" y="65"/>
                    <a:pt x="53" y="65"/>
                    <a:pt x="54" y="66"/>
                  </a:cubicBezTo>
                  <a:cubicBezTo>
                    <a:pt x="55" y="67"/>
                    <a:pt x="55" y="67"/>
                    <a:pt x="55" y="67"/>
                  </a:cubicBezTo>
                  <a:cubicBezTo>
                    <a:pt x="54" y="69"/>
                    <a:pt x="55" y="70"/>
                    <a:pt x="56" y="70"/>
                  </a:cubicBezTo>
                  <a:cubicBezTo>
                    <a:pt x="57" y="71"/>
                    <a:pt x="58" y="71"/>
                    <a:pt x="59" y="71"/>
                  </a:cubicBezTo>
                  <a:cubicBezTo>
                    <a:pt x="59" y="71"/>
                    <a:pt x="60" y="71"/>
                    <a:pt x="60" y="70"/>
                  </a:cubicBezTo>
                  <a:cubicBezTo>
                    <a:pt x="60" y="73"/>
                    <a:pt x="61" y="80"/>
                    <a:pt x="65" y="81"/>
                  </a:cubicBezTo>
                  <a:cubicBezTo>
                    <a:pt x="65" y="85"/>
                    <a:pt x="68" y="86"/>
                    <a:pt x="71" y="88"/>
                  </a:cubicBezTo>
                  <a:cubicBezTo>
                    <a:pt x="72" y="89"/>
                    <a:pt x="74" y="90"/>
                    <a:pt x="75" y="91"/>
                  </a:cubicBezTo>
                  <a:cubicBezTo>
                    <a:pt x="77" y="93"/>
                    <a:pt x="78" y="94"/>
                    <a:pt x="80" y="96"/>
                  </a:cubicBezTo>
                  <a:cubicBezTo>
                    <a:pt x="83" y="99"/>
                    <a:pt x="83" y="99"/>
                    <a:pt x="83" y="99"/>
                  </a:cubicBezTo>
                  <a:cubicBezTo>
                    <a:pt x="174" y="134"/>
                    <a:pt x="174" y="134"/>
                    <a:pt x="174" y="134"/>
                  </a:cubicBezTo>
                  <a:cubicBezTo>
                    <a:pt x="201" y="132"/>
                    <a:pt x="201" y="132"/>
                    <a:pt x="201" y="132"/>
                  </a:cubicBezTo>
                  <a:cubicBezTo>
                    <a:pt x="116" y="234"/>
                    <a:pt x="116" y="234"/>
                    <a:pt x="116" y="234"/>
                  </a:cubicBezTo>
                  <a:cubicBezTo>
                    <a:pt x="84" y="235"/>
                    <a:pt x="84" y="235"/>
                    <a:pt x="84" y="235"/>
                  </a:cubicBezTo>
                  <a:cubicBezTo>
                    <a:pt x="84" y="234"/>
                    <a:pt x="83" y="234"/>
                    <a:pt x="83" y="234"/>
                  </a:cubicBezTo>
                  <a:cubicBezTo>
                    <a:pt x="82" y="234"/>
                    <a:pt x="79" y="235"/>
                    <a:pt x="72" y="238"/>
                  </a:cubicBezTo>
                  <a:cubicBezTo>
                    <a:pt x="71" y="239"/>
                    <a:pt x="70" y="239"/>
                    <a:pt x="69" y="240"/>
                  </a:cubicBezTo>
                  <a:cubicBezTo>
                    <a:pt x="65" y="241"/>
                    <a:pt x="61" y="244"/>
                    <a:pt x="58" y="246"/>
                  </a:cubicBezTo>
                  <a:cubicBezTo>
                    <a:pt x="57" y="248"/>
                    <a:pt x="56" y="249"/>
                    <a:pt x="55" y="251"/>
                  </a:cubicBezTo>
                  <a:cubicBezTo>
                    <a:pt x="54" y="253"/>
                    <a:pt x="53" y="255"/>
                    <a:pt x="51" y="256"/>
                  </a:cubicBezTo>
                  <a:cubicBezTo>
                    <a:pt x="48" y="258"/>
                    <a:pt x="44" y="258"/>
                    <a:pt x="41" y="258"/>
                  </a:cubicBezTo>
                  <a:cubicBezTo>
                    <a:pt x="38" y="258"/>
                    <a:pt x="36" y="259"/>
                    <a:pt x="34" y="259"/>
                  </a:cubicBezTo>
                  <a:cubicBezTo>
                    <a:pt x="31" y="260"/>
                    <a:pt x="30" y="261"/>
                    <a:pt x="28" y="262"/>
                  </a:cubicBezTo>
                  <a:cubicBezTo>
                    <a:pt x="27" y="263"/>
                    <a:pt x="27" y="263"/>
                    <a:pt x="26" y="264"/>
                  </a:cubicBezTo>
                  <a:cubicBezTo>
                    <a:pt x="26" y="264"/>
                    <a:pt x="26" y="264"/>
                    <a:pt x="26" y="264"/>
                  </a:cubicBezTo>
                  <a:cubicBezTo>
                    <a:pt x="0" y="305"/>
                    <a:pt x="0" y="305"/>
                    <a:pt x="0" y="305"/>
                  </a:cubicBezTo>
                  <a:cubicBezTo>
                    <a:pt x="0" y="424"/>
                    <a:pt x="0" y="424"/>
                    <a:pt x="0" y="424"/>
                  </a:cubicBezTo>
                  <a:cubicBezTo>
                    <a:pt x="19" y="451"/>
                    <a:pt x="19" y="451"/>
                    <a:pt x="19" y="451"/>
                  </a:cubicBezTo>
                  <a:cubicBezTo>
                    <a:pt x="21" y="448"/>
                    <a:pt x="21" y="448"/>
                    <a:pt x="21" y="448"/>
                  </a:cubicBezTo>
                  <a:cubicBezTo>
                    <a:pt x="21" y="447"/>
                    <a:pt x="22" y="446"/>
                    <a:pt x="23" y="444"/>
                  </a:cubicBezTo>
                  <a:cubicBezTo>
                    <a:pt x="24" y="442"/>
                    <a:pt x="24" y="442"/>
                    <a:pt x="24" y="442"/>
                  </a:cubicBezTo>
                  <a:cubicBezTo>
                    <a:pt x="25" y="441"/>
                    <a:pt x="26" y="440"/>
                    <a:pt x="26" y="439"/>
                  </a:cubicBezTo>
                  <a:cubicBezTo>
                    <a:pt x="27" y="437"/>
                    <a:pt x="28" y="436"/>
                    <a:pt x="29" y="435"/>
                  </a:cubicBezTo>
                  <a:cubicBezTo>
                    <a:pt x="30" y="433"/>
                    <a:pt x="31" y="432"/>
                    <a:pt x="31" y="430"/>
                  </a:cubicBezTo>
                  <a:cubicBezTo>
                    <a:pt x="31" y="429"/>
                    <a:pt x="31" y="429"/>
                    <a:pt x="32" y="428"/>
                  </a:cubicBezTo>
                  <a:cubicBezTo>
                    <a:pt x="35" y="425"/>
                    <a:pt x="37" y="422"/>
                    <a:pt x="39" y="419"/>
                  </a:cubicBezTo>
                  <a:cubicBezTo>
                    <a:pt x="41" y="416"/>
                    <a:pt x="43" y="414"/>
                    <a:pt x="45" y="411"/>
                  </a:cubicBezTo>
                  <a:cubicBezTo>
                    <a:pt x="49" y="406"/>
                    <a:pt x="54" y="401"/>
                    <a:pt x="58" y="395"/>
                  </a:cubicBezTo>
                  <a:cubicBezTo>
                    <a:pt x="60" y="392"/>
                    <a:pt x="62" y="389"/>
                    <a:pt x="65" y="387"/>
                  </a:cubicBezTo>
                  <a:cubicBezTo>
                    <a:pt x="69" y="384"/>
                    <a:pt x="72" y="380"/>
                    <a:pt x="75" y="376"/>
                  </a:cubicBezTo>
                  <a:cubicBezTo>
                    <a:pt x="77" y="374"/>
                    <a:pt x="79" y="372"/>
                    <a:pt x="81" y="369"/>
                  </a:cubicBezTo>
                  <a:cubicBezTo>
                    <a:pt x="84" y="367"/>
                    <a:pt x="86" y="365"/>
                    <a:pt x="88" y="363"/>
                  </a:cubicBezTo>
                  <a:cubicBezTo>
                    <a:pt x="90" y="361"/>
                    <a:pt x="91" y="360"/>
                    <a:pt x="93" y="358"/>
                  </a:cubicBezTo>
                  <a:cubicBezTo>
                    <a:pt x="94" y="357"/>
                    <a:pt x="95" y="356"/>
                    <a:pt x="96" y="356"/>
                  </a:cubicBezTo>
                  <a:cubicBezTo>
                    <a:pt x="97" y="355"/>
                    <a:pt x="98" y="354"/>
                    <a:pt x="99" y="353"/>
                  </a:cubicBezTo>
                  <a:cubicBezTo>
                    <a:pt x="100" y="352"/>
                    <a:pt x="102" y="350"/>
                    <a:pt x="103" y="349"/>
                  </a:cubicBezTo>
                  <a:cubicBezTo>
                    <a:pt x="108" y="345"/>
                    <a:pt x="112" y="342"/>
                    <a:pt x="117" y="338"/>
                  </a:cubicBezTo>
                  <a:cubicBezTo>
                    <a:pt x="119" y="337"/>
                    <a:pt x="121" y="335"/>
                    <a:pt x="123" y="334"/>
                  </a:cubicBezTo>
                  <a:cubicBezTo>
                    <a:pt x="126" y="332"/>
                    <a:pt x="128" y="331"/>
                    <a:pt x="131" y="328"/>
                  </a:cubicBezTo>
                  <a:cubicBezTo>
                    <a:pt x="132" y="327"/>
                    <a:pt x="132" y="327"/>
                    <a:pt x="132" y="327"/>
                  </a:cubicBezTo>
                  <a:cubicBezTo>
                    <a:pt x="135" y="326"/>
                    <a:pt x="137" y="324"/>
                    <a:pt x="139" y="323"/>
                  </a:cubicBezTo>
                  <a:cubicBezTo>
                    <a:pt x="142" y="321"/>
                    <a:pt x="145" y="320"/>
                    <a:pt x="147" y="317"/>
                  </a:cubicBezTo>
                  <a:cubicBezTo>
                    <a:pt x="149" y="316"/>
                    <a:pt x="150" y="314"/>
                    <a:pt x="152" y="313"/>
                  </a:cubicBezTo>
                  <a:cubicBezTo>
                    <a:pt x="153" y="311"/>
                    <a:pt x="154" y="310"/>
                    <a:pt x="155" y="309"/>
                  </a:cubicBezTo>
                  <a:cubicBezTo>
                    <a:pt x="156" y="307"/>
                    <a:pt x="157" y="306"/>
                    <a:pt x="158" y="304"/>
                  </a:cubicBezTo>
                  <a:cubicBezTo>
                    <a:pt x="160" y="303"/>
                    <a:pt x="161" y="302"/>
                    <a:pt x="162" y="300"/>
                  </a:cubicBezTo>
                  <a:cubicBezTo>
                    <a:pt x="164" y="299"/>
                    <a:pt x="165" y="298"/>
                    <a:pt x="166" y="296"/>
                  </a:cubicBezTo>
                  <a:cubicBezTo>
                    <a:pt x="168" y="295"/>
                    <a:pt x="170" y="292"/>
                    <a:pt x="171" y="290"/>
                  </a:cubicBezTo>
                  <a:cubicBezTo>
                    <a:pt x="172" y="289"/>
                    <a:pt x="173" y="288"/>
                    <a:pt x="174" y="287"/>
                  </a:cubicBezTo>
                  <a:cubicBezTo>
                    <a:pt x="174" y="286"/>
                    <a:pt x="175" y="286"/>
                    <a:pt x="175" y="285"/>
                  </a:cubicBezTo>
                  <a:cubicBezTo>
                    <a:pt x="176" y="284"/>
                    <a:pt x="177" y="283"/>
                    <a:pt x="177" y="282"/>
                  </a:cubicBezTo>
                  <a:cubicBezTo>
                    <a:pt x="179" y="281"/>
                    <a:pt x="181" y="279"/>
                    <a:pt x="183" y="277"/>
                  </a:cubicBezTo>
                  <a:cubicBezTo>
                    <a:pt x="185" y="276"/>
                    <a:pt x="186" y="274"/>
                    <a:pt x="187" y="272"/>
                  </a:cubicBezTo>
                  <a:cubicBezTo>
                    <a:pt x="188" y="272"/>
                    <a:pt x="188" y="271"/>
                    <a:pt x="189" y="270"/>
                  </a:cubicBezTo>
                  <a:cubicBezTo>
                    <a:pt x="190" y="269"/>
                    <a:pt x="191" y="268"/>
                    <a:pt x="192" y="267"/>
                  </a:cubicBezTo>
                  <a:cubicBezTo>
                    <a:pt x="193" y="266"/>
                    <a:pt x="193" y="266"/>
                    <a:pt x="193" y="266"/>
                  </a:cubicBezTo>
                  <a:cubicBezTo>
                    <a:pt x="197" y="260"/>
                    <a:pt x="202" y="253"/>
                    <a:pt x="206" y="245"/>
                  </a:cubicBezTo>
                  <a:cubicBezTo>
                    <a:pt x="208" y="243"/>
                    <a:pt x="209" y="240"/>
                    <a:pt x="211" y="237"/>
                  </a:cubicBezTo>
                  <a:cubicBezTo>
                    <a:pt x="211" y="236"/>
                    <a:pt x="212" y="235"/>
                    <a:pt x="213" y="233"/>
                  </a:cubicBezTo>
                  <a:cubicBezTo>
                    <a:pt x="213" y="232"/>
                    <a:pt x="214" y="232"/>
                    <a:pt x="214" y="231"/>
                  </a:cubicBezTo>
                  <a:cubicBezTo>
                    <a:pt x="215" y="229"/>
                    <a:pt x="216" y="228"/>
                    <a:pt x="217" y="226"/>
                  </a:cubicBezTo>
                  <a:cubicBezTo>
                    <a:pt x="217" y="225"/>
                    <a:pt x="217" y="224"/>
                    <a:pt x="218" y="224"/>
                  </a:cubicBezTo>
                  <a:cubicBezTo>
                    <a:pt x="218" y="222"/>
                    <a:pt x="218" y="221"/>
                    <a:pt x="219" y="220"/>
                  </a:cubicBezTo>
                  <a:cubicBezTo>
                    <a:pt x="220" y="219"/>
                    <a:pt x="220" y="218"/>
                    <a:pt x="221" y="217"/>
                  </a:cubicBezTo>
                  <a:cubicBezTo>
                    <a:pt x="222" y="215"/>
                    <a:pt x="223" y="214"/>
                    <a:pt x="224" y="212"/>
                  </a:cubicBezTo>
                  <a:cubicBezTo>
                    <a:pt x="224" y="211"/>
                    <a:pt x="224" y="211"/>
                    <a:pt x="224" y="211"/>
                  </a:cubicBezTo>
                  <a:cubicBezTo>
                    <a:pt x="225" y="209"/>
                    <a:pt x="226" y="207"/>
                    <a:pt x="228" y="205"/>
                  </a:cubicBezTo>
                  <a:cubicBezTo>
                    <a:pt x="228" y="204"/>
                    <a:pt x="229" y="204"/>
                    <a:pt x="229" y="203"/>
                  </a:cubicBezTo>
                  <a:cubicBezTo>
                    <a:pt x="230" y="202"/>
                    <a:pt x="231" y="201"/>
                    <a:pt x="232" y="199"/>
                  </a:cubicBezTo>
                  <a:cubicBezTo>
                    <a:pt x="234" y="196"/>
                    <a:pt x="234" y="192"/>
                    <a:pt x="235" y="189"/>
                  </a:cubicBezTo>
                  <a:cubicBezTo>
                    <a:pt x="235" y="187"/>
                    <a:pt x="235" y="185"/>
                    <a:pt x="236" y="182"/>
                  </a:cubicBezTo>
                  <a:cubicBezTo>
                    <a:pt x="237" y="179"/>
                    <a:pt x="239" y="175"/>
                    <a:pt x="241" y="171"/>
                  </a:cubicBezTo>
                  <a:cubicBezTo>
                    <a:pt x="242" y="169"/>
                    <a:pt x="244" y="166"/>
                    <a:pt x="245" y="163"/>
                  </a:cubicBezTo>
                  <a:cubicBezTo>
                    <a:pt x="245" y="162"/>
                    <a:pt x="246" y="161"/>
                    <a:pt x="246" y="160"/>
                  </a:cubicBezTo>
                  <a:cubicBezTo>
                    <a:pt x="247" y="159"/>
                    <a:pt x="248" y="158"/>
                    <a:pt x="249" y="157"/>
                  </a:cubicBezTo>
                  <a:cubicBezTo>
                    <a:pt x="249" y="156"/>
                    <a:pt x="250" y="154"/>
                    <a:pt x="251" y="153"/>
                  </a:cubicBezTo>
                  <a:cubicBezTo>
                    <a:pt x="252" y="151"/>
                    <a:pt x="253" y="149"/>
                    <a:pt x="253" y="147"/>
                  </a:cubicBezTo>
                  <a:cubicBezTo>
                    <a:pt x="253" y="146"/>
                    <a:pt x="254" y="146"/>
                    <a:pt x="254" y="145"/>
                  </a:cubicBezTo>
                  <a:cubicBezTo>
                    <a:pt x="254" y="143"/>
                    <a:pt x="254" y="142"/>
                    <a:pt x="255" y="140"/>
                  </a:cubicBezTo>
                  <a:cubicBezTo>
                    <a:pt x="255" y="139"/>
                    <a:pt x="255" y="138"/>
                    <a:pt x="255" y="137"/>
                  </a:cubicBezTo>
                  <a:cubicBezTo>
                    <a:pt x="256" y="136"/>
                    <a:pt x="257" y="135"/>
                    <a:pt x="258" y="134"/>
                  </a:cubicBezTo>
                  <a:cubicBezTo>
                    <a:pt x="258" y="133"/>
                    <a:pt x="259" y="133"/>
                    <a:pt x="259" y="132"/>
                  </a:cubicBezTo>
                  <a:cubicBezTo>
                    <a:pt x="261" y="131"/>
                    <a:pt x="262" y="128"/>
                    <a:pt x="263" y="126"/>
                  </a:cubicBezTo>
                  <a:cubicBezTo>
                    <a:pt x="263" y="125"/>
                    <a:pt x="263" y="125"/>
                    <a:pt x="264" y="124"/>
                  </a:cubicBezTo>
                  <a:cubicBezTo>
                    <a:pt x="264" y="123"/>
                    <a:pt x="265" y="122"/>
                    <a:pt x="266" y="120"/>
                  </a:cubicBezTo>
                  <a:cubicBezTo>
                    <a:pt x="266" y="119"/>
                    <a:pt x="267" y="118"/>
                    <a:pt x="268" y="116"/>
                  </a:cubicBezTo>
                  <a:cubicBezTo>
                    <a:pt x="268" y="115"/>
                    <a:pt x="269" y="113"/>
                    <a:pt x="269" y="112"/>
                  </a:cubicBezTo>
                  <a:cubicBezTo>
                    <a:pt x="271" y="108"/>
                    <a:pt x="272" y="105"/>
                    <a:pt x="274" y="102"/>
                  </a:cubicBezTo>
                  <a:cubicBezTo>
                    <a:pt x="274" y="102"/>
                    <a:pt x="274" y="102"/>
                    <a:pt x="275" y="101"/>
                  </a:cubicBezTo>
                  <a:cubicBezTo>
                    <a:pt x="275" y="101"/>
                    <a:pt x="276" y="100"/>
                    <a:pt x="277" y="99"/>
                  </a:cubicBezTo>
                  <a:cubicBezTo>
                    <a:pt x="277" y="98"/>
                    <a:pt x="277" y="97"/>
                    <a:pt x="277" y="96"/>
                  </a:cubicBezTo>
                  <a:cubicBezTo>
                    <a:pt x="277" y="96"/>
                    <a:pt x="277" y="95"/>
                    <a:pt x="277" y="95"/>
                  </a:cubicBezTo>
                  <a:cubicBezTo>
                    <a:pt x="278" y="94"/>
                    <a:pt x="278" y="94"/>
                    <a:pt x="279" y="93"/>
                  </a:cubicBezTo>
                  <a:cubicBezTo>
                    <a:pt x="280" y="92"/>
                    <a:pt x="281" y="91"/>
                    <a:pt x="281" y="89"/>
                  </a:cubicBezTo>
                  <a:cubicBezTo>
                    <a:pt x="282" y="87"/>
                    <a:pt x="282" y="85"/>
                    <a:pt x="282" y="83"/>
                  </a:cubicBezTo>
                  <a:cubicBezTo>
                    <a:pt x="282" y="82"/>
                    <a:pt x="282" y="82"/>
                    <a:pt x="282" y="82"/>
                  </a:cubicBezTo>
                  <a:cubicBezTo>
                    <a:pt x="282" y="79"/>
                    <a:pt x="282" y="76"/>
                    <a:pt x="283" y="74"/>
                  </a:cubicBezTo>
                  <a:cubicBezTo>
                    <a:pt x="283" y="71"/>
                    <a:pt x="284" y="69"/>
                    <a:pt x="284" y="66"/>
                  </a:cubicBezTo>
                  <a:cubicBezTo>
                    <a:pt x="284" y="65"/>
                    <a:pt x="284" y="64"/>
                    <a:pt x="284" y="63"/>
                  </a:cubicBezTo>
                  <a:cubicBezTo>
                    <a:pt x="284" y="61"/>
                    <a:pt x="284" y="60"/>
                    <a:pt x="284" y="58"/>
                  </a:cubicBezTo>
                  <a:cubicBezTo>
                    <a:pt x="285" y="57"/>
                    <a:pt x="285" y="56"/>
                    <a:pt x="287" y="56"/>
                  </a:cubicBezTo>
                  <a:cubicBezTo>
                    <a:pt x="288" y="56"/>
                    <a:pt x="288" y="56"/>
                    <a:pt x="289" y="56"/>
                  </a:cubicBezTo>
                  <a:cubicBezTo>
                    <a:pt x="289" y="56"/>
                    <a:pt x="290" y="56"/>
                    <a:pt x="290" y="56"/>
                  </a:cubicBezTo>
                  <a:cubicBezTo>
                    <a:pt x="290" y="54"/>
                    <a:pt x="290" y="54"/>
                    <a:pt x="290" y="54"/>
                  </a:cubicBezTo>
                  <a:cubicBezTo>
                    <a:pt x="291" y="57"/>
                    <a:pt x="291" y="57"/>
                    <a:pt x="291" y="57"/>
                  </a:cubicBezTo>
                  <a:cubicBezTo>
                    <a:pt x="291" y="57"/>
                    <a:pt x="292" y="57"/>
                    <a:pt x="293" y="58"/>
                  </a:cubicBezTo>
                  <a:cubicBezTo>
                    <a:pt x="293" y="58"/>
                    <a:pt x="294" y="58"/>
                    <a:pt x="294" y="58"/>
                  </a:cubicBezTo>
                  <a:cubicBezTo>
                    <a:pt x="295" y="58"/>
                    <a:pt x="296" y="58"/>
                    <a:pt x="297" y="57"/>
                  </a:cubicBezTo>
                  <a:cubicBezTo>
                    <a:pt x="298" y="56"/>
                    <a:pt x="299" y="55"/>
                    <a:pt x="299" y="53"/>
                  </a:cubicBezTo>
                  <a:cubicBezTo>
                    <a:pt x="298" y="50"/>
                    <a:pt x="297" y="49"/>
                    <a:pt x="294" y="49"/>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8" name="Freeform 68"/>
            <p:cNvSpPr>
              <a:spLocks noEditPoints="1"/>
            </p:cNvSpPr>
            <p:nvPr/>
          </p:nvSpPr>
          <p:spPr bwMode="auto">
            <a:xfrm>
              <a:off x="2924080" y="3881898"/>
              <a:ext cx="947503" cy="782841"/>
            </a:xfrm>
            <a:custGeom>
              <a:avLst/>
              <a:gdLst>
                <a:gd name="T0" fmla="*/ 445 w 468"/>
                <a:gd name="T1" fmla="*/ 157 h 420"/>
                <a:gd name="T2" fmla="*/ 426 w 468"/>
                <a:gd name="T3" fmla="*/ 170 h 420"/>
                <a:gd name="T4" fmla="*/ 416 w 468"/>
                <a:gd name="T5" fmla="*/ 157 h 420"/>
                <a:gd name="T6" fmla="*/ 418 w 468"/>
                <a:gd name="T7" fmla="*/ 131 h 420"/>
                <a:gd name="T8" fmla="*/ 443 w 468"/>
                <a:gd name="T9" fmla="*/ 126 h 420"/>
                <a:gd name="T10" fmla="*/ 447 w 468"/>
                <a:gd name="T11" fmla="*/ 80 h 420"/>
                <a:gd name="T12" fmla="*/ 437 w 468"/>
                <a:gd name="T13" fmla="*/ 47 h 420"/>
                <a:gd name="T14" fmla="*/ 429 w 468"/>
                <a:gd name="T15" fmla="*/ 11 h 420"/>
                <a:gd name="T16" fmla="*/ 403 w 468"/>
                <a:gd name="T17" fmla="*/ 8 h 420"/>
                <a:gd name="T18" fmla="*/ 374 w 468"/>
                <a:gd name="T19" fmla="*/ 1 h 420"/>
                <a:gd name="T20" fmla="*/ 362 w 468"/>
                <a:gd name="T21" fmla="*/ 7 h 420"/>
                <a:gd name="T22" fmla="*/ 349 w 468"/>
                <a:gd name="T23" fmla="*/ 15 h 420"/>
                <a:gd name="T24" fmla="*/ 327 w 468"/>
                <a:gd name="T25" fmla="*/ 34 h 420"/>
                <a:gd name="T26" fmla="*/ 297 w 468"/>
                <a:gd name="T27" fmla="*/ 74 h 420"/>
                <a:gd name="T28" fmla="*/ 267 w 468"/>
                <a:gd name="T29" fmla="*/ 107 h 420"/>
                <a:gd name="T30" fmla="*/ 250 w 468"/>
                <a:gd name="T31" fmla="*/ 119 h 420"/>
                <a:gd name="T32" fmla="*/ 223 w 468"/>
                <a:gd name="T33" fmla="*/ 115 h 420"/>
                <a:gd name="T34" fmla="*/ 194 w 468"/>
                <a:gd name="T35" fmla="*/ 103 h 420"/>
                <a:gd name="T36" fmla="*/ 170 w 468"/>
                <a:gd name="T37" fmla="*/ 139 h 420"/>
                <a:gd name="T38" fmla="*/ 154 w 468"/>
                <a:gd name="T39" fmla="*/ 152 h 420"/>
                <a:gd name="T40" fmla="*/ 142 w 468"/>
                <a:gd name="T41" fmla="*/ 155 h 420"/>
                <a:gd name="T42" fmla="*/ 125 w 468"/>
                <a:gd name="T43" fmla="*/ 155 h 420"/>
                <a:gd name="T44" fmla="*/ 124 w 468"/>
                <a:gd name="T45" fmla="*/ 110 h 420"/>
                <a:gd name="T46" fmla="*/ 89 w 468"/>
                <a:gd name="T47" fmla="*/ 215 h 420"/>
                <a:gd name="T48" fmla="*/ 78 w 468"/>
                <a:gd name="T49" fmla="*/ 225 h 420"/>
                <a:gd name="T50" fmla="*/ 50 w 468"/>
                <a:gd name="T51" fmla="*/ 224 h 420"/>
                <a:gd name="T52" fmla="*/ 32 w 468"/>
                <a:gd name="T53" fmla="*/ 206 h 420"/>
                <a:gd name="T54" fmla="*/ 13 w 468"/>
                <a:gd name="T55" fmla="*/ 205 h 420"/>
                <a:gd name="T56" fmla="*/ 11 w 468"/>
                <a:gd name="T57" fmla="*/ 228 h 420"/>
                <a:gd name="T58" fmla="*/ 28 w 468"/>
                <a:gd name="T59" fmla="*/ 275 h 420"/>
                <a:gd name="T60" fmla="*/ 45 w 468"/>
                <a:gd name="T61" fmla="*/ 308 h 420"/>
                <a:gd name="T62" fmla="*/ 52 w 468"/>
                <a:gd name="T63" fmla="*/ 342 h 420"/>
                <a:gd name="T64" fmla="*/ 44 w 468"/>
                <a:gd name="T65" fmla="*/ 363 h 420"/>
                <a:gd name="T66" fmla="*/ 52 w 468"/>
                <a:gd name="T67" fmla="*/ 399 h 420"/>
                <a:gd name="T68" fmla="*/ 62 w 468"/>
                <a:gd name="T69" fmla="*/ 395 h 420"/>
                <a:gd name="T70" fmla="*/ 73 w 468"/>
                <a:gd name="T71" fmla="*/ 406 h 420"/>
                <a:gd name="T72" fmla="*/ 81 w 468"/>
                <a:gd name="T73" fmla="*/ 413 h 420"/>
                <a:gd name="T74" fmla="*/ 101 w 468"/>
                <a:gd name="T75" fmla="*/ 419 h 420"/>
                <a:gd name="T76" fmla="*/ 125 w 468"/>
                <a:gd name="T77" fmla="*/ 405 h 420"/>
                <a:gd name="T78" fmla="*/ 140 w 468"/>
                <a:gd name="T79" fmla="*/ 405 h 420"/>
                <a:gd name="T80" fmla="*/ 153 w 468"/>
                <a:gd name="T81" fmla="*/ 402 h 420"/>
                <a:gd name="T82" fmla="*/ 171 w 468"/>
                <a:gd name="T83" fmla="*/ 393 h 420"/>
                <a:gd name="T84" fmla="*/ 195 w 468"/>
                <a:gd name="T85" fmla="*/ 393 h 420"/>
                <a:gd name="T86" fmla="*/ 225 w 468"/>
                <a:gd name="T87" fmla="*/ 399 h 420"/>
                <a:gd name="T88" fmla="*/ 250 w 468"/>
                <a:gd name="T89" fmla="*/ 393 h 420"/>
                <a:gd name="T90" fmla="*/ 266 w 468"/>
                <a:gd name="T91" fmla="*/ 383 h 420"/>
                <a:gd name="T92" fmla="*/ 305 w 468"/>
                <a:gd name="T93" fmla="*/ 371 h 420"/>
                <a:gd name="T94" fmla="*/ 338 w 468"/>
                <a:gd name="T95" fmla="*/ 345 h 420"/>
                <a:gd name="T96" fmla="*/ 357 w 468"/>
                <a:gd name="T97" fmla="*/ 326 h 420"/>
                <a:gd name="T98" fmla="*/ 403 w 468"/>
                <a:gd name="T99" fmla="*/ 272 h 420"/>
                <a:gd name="T100" fmla="*/ 416 w 468"/>
                <a:gd name="T101" fmla="*/ 249 h 420"/>
                <a:gd name="T102" fmla="*/ 441 w 468"/>
                <a:gd name="T103" fmla="*/ 224 h 420"/>
                <a:gd name="T104" fmla="*/ 458 w 468"/>
                <a:gd name="T105" fmla="*/ 201 h 420"/>
                <a:gd name="T106" fmla="*/ 468 w 468"/>
                <a:gd name="T107" fmla="*/ 161 h 420"/>
                <a:gd name="T108" fmla="*/ 323 w 468"/>
                <a:gd name="T109" fmla="*/ 280 h 420"/>
                <a:gd name="T110" fmla="*/ 307 w 468"/>
                <a:gd name="T111" fmla="*/ 262 h 420"/>
                <a:gd name="T112" fmla="*/ 311 w 468"/>
                <a:gd name="T113" fmla="*/ 241 h 420"/>
                <a:gd name="T114" fmla="*/ 364 w 468"/>
                <a:gd name="T115" fmla="*/ 233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8" h="420">
                  <a:moveTo>
                    <a:pt x="468" y="161"/>
                  </a:moveTo>
                  <a:cubicBezTo>
                    <a:pt x="468" y="160"/>
                    <a:pt x="468" y="160"/>
                    <a:pt x="468" y="160"/>
                  </a:cubicBezTo>
                  <a:cubicBezTo>
                    <a:pt x="467" y="159"/>
                    <a:pt x="467" y="159"/>
                    <a:pt x="467" y="159"/>
                  </a:cubicBezTo>
                  <a:cubicBezTo>
                    <a:pt x="463" y="158"/>
                    <a:pt x="460" y="158"/>
                    <a:pt x="457" y="157"/>
                  </a:cubicBezTo>
                  <a:cubicBezTo>
                    <a:pt x="454" y="157"/>
                    <a:pt x="451" y="156"/>
                    <a:pt x="447" y="155"/>
                  </a:cubicBezTo>
                  <a:cubicBezTo>
                    <a:pt x="446" y="155"/>
                    <a:pt x="446" y="155"/>
                    <a:pt x="446" y="155"/>
                  </a:cubicBezTo>
                  <a:cubicBezTo>
                    <a:pt x="445" y="157"/>
                    <a:pt x="445" y="157"/>
                    <a:pt x="445" y="157"/>
                  </a:cubicBezTo>
                  <a:cubicBezTo>
                    <a:pt x="445" y="158"/>
                    <a:pt x="444" y="160"/>
                    <a:pt x="444" y="162"/>
                  </a:cubicBezTo>
                  <a:cubicBezTo>
                    <a:pt x="443" y="166"/>
                    <a:pt x="443" y="170"/>
                    <a:pt x="441" y="172"/>
                  </a:cubicBezTo>
                  <a:cubicBezTo>
                    <a:pt x="440" y="172"/>
                    <a:pt x="439" y="173"/>
                    <a:pt x="438" y="173"/>
                  </a:cubicBezTo>
                  <a:cubicBezTo>
                    <a:pt x="436" y="173"/>
                    <a:pt x="434" y="172"/>
                    <a:pt x="432" y="171"/>
                  </a:cubicBezTo>
                  <a:cubicBezTo>
                    <a:pt x="430" y="171"/>
                    <a:pt x="429" y="170"/>
                    <a:pt x="428" y="170"/>
                  </a:cubicBezTo>
                  <a:cubicBezTo>
                    <a:pt x="427" y="170"/>
                    <a:pt x="427" y="170"/>
                    <a:pt x="427" y="170"/>
                  </a:cubicBezTo>
                  <a:cubicBezTo>
                    <a:pt x="426" y="170"/>
                    <a:pt x="426" y="170"/>
                    <a:pt x="426" y="170"/>
                  </a:cubicBezTo>
                  <a:cubicBezTo>
                    <a:pt x="425" y="170"/>
                    <a:pt x="425" y="170"/>
                    <a:pt x="425" y="170"/>
                  </a:cubicBezTo>
                  <a:cubicBezTo>
                    <a:pt x="425" y="170"/>
                    <a:pt x="424" y="170"/>
                    <a:pt x="424" y="170"/>
                  </a:cubicBezTo>
                  <a:cubicBezTo>
                    <a:pt x="423" y="170"/>
                    <a:pt x="423" y="170"/>
                    <a:pt x="422" y="170"/>
                  </a:cubicBezTo>
                  <a:cubicBezTo>
                    <a:pt x="421" y="169"/>
                    <a:pt x="420" y="169"/>
                    <a:pt x="420" y="168"/>
                  </a:cubicBezTo>
                  <a:cubicBezTo>
                    <a:pt x="420" y="167"/>
                    <a:pt x="420" y="167"/>
                    <a:pt x="420" y="167"/>
                  </a:cubicBezTo>
                  <a:cubicBezTo>
                    <a:pt x="420" y="167"/>
                    <a:pt x="420" y="167"/>
                    <a:pt x="420" y="167"/>
                  </a:cubicBezTo>
                  <a:cubicBezTo>
                    <a:pt x="416" y="163"/>
                    <a:pt x="416" y="162"/>
                    <a:pt x="416" y="157"/>
                  </a:cubicBezTo>
                  <a:cubicBezTo>
                    <a:pt x="416" y="156"/>
                    <a:pt x="416" y="156"/>
                    <a:pt x="416" y="156"/>
                  </a:cubicBezTo>
                  <a:cubicBezTo>
                    <a:pt x="414" y="155"/>
                    <a:pt x="414" y="155"/>
                    <a:pt x="414" y="155"/>
                  </a:cubicBezTo>
                  <a:cubicBezTo>
                    <a:pt x="413" y="155"/>
                    <a:pt x="411" y="154"/>
                    <a:pt x="411" y="154"/>
                  </a:cubicBezTo>
                  <a:cubicBezTo>
                    <a:pt x="410" y="153"/>
                    <a:pt x="410" y="152"/>
                    <a:pt x="410" y="150"/>
                  </a:cubicBezTo>
                  <a:cubicBezTo>
                    <a:pt x="409" y="149"/>
                    <a:pt x="409" y="149"/>
                    <a:pt x="409" y="149"/>
                  </a:cubicBezTo>
                  <a:cubicBezTo>
                    <a:pt x="409" y="144"/>
                    <a:pt x="412" y="140"/>
                    <a:pt x="415" y="136"/>
                  </a:cubicBezTo>
                  <a:cubicBezTo>
                    <a:pt x="416" y="134"/>
                    <a:pt x="417" y="132"/>
                    <a:pt x="418" y="131"/>
                  </a:cubicBezTo>
                  <a:cubicBezTo>
                    <a:pt x="420" y="127"/>
                    <a:pt x="422" y="124"/>
                    <a:pt x="425" y="122"/>
                  </a:cubicBezTo>
                  <a:cubicBezTo>
                    <a:pt x="427" y="120"/>
                    <a:pt x="428" y="120"/>
                    <a:pt x="429" y="120"/>
                  </a:cubicBezTo>
                  <a:cubicBezTo>
                    <a:pt x="430" y="120"/>
                    <a:pt x="430" y="120"/>
                    <a:pt x="431" y="121"/>
                  </a:cubicBezTo>
                  <a:cubicBezTo>
                    <a:pt x="432" y="122"/>
                    <a:pt x="432" y="123"/>
                    <a:pt x="433" y="123"/>
                  </a:cubicBezTo>
                  <a:cubicBezTo>
                    <a:pt x="435" y="125"/>
                    <a:pt x="437" y="126"/>
                    <a:pt x="440" y="127"/>
                  </a:cubicBezTo>
                  <a:cubicBezTo>
                    <a:pt x="443" y="128"/>
                    <a:pt x="443" y="128"/>
                    <a:pt x="443" y="128"/>
                  </a:cubicBezTo>
                  <a:cubicBezTo>
                    <a:pt x="443" y="126"/>
                    <a:pt x="443" y="126"/>
                    <a:pt x="443" y="126"/>
                  </a:cubicBezTo>
                  <a:cubicBezTo>
                    <a:pt x="443" y="125"/>
                    <a:pt x="444" y="123"/>
                    <a:pt x="444" y="122"/>
                  </a:cubicBezTo>
                  <a:cubicBezTo>
                    <a:pt x="445" y="121"/>
                    <a:pt x="445" y="119"/>
                    <a:pt x="445" y="117"/>
                  </a:cubicBezTo>
                  <a:cubicBezTo>
                    <a:pt x="445" y="115"/>
                    <a:pt x="445" y="113"/>
                    <a:pt x="445" y="110"/>
                  </a:cubicBezTo>
                  <a:cubicBezTo>
                    <a:pt x="445" y="108"/>
                    <a:pt x="445" y="106"/>
                    <a:pt x="446" y="104"/>
                  </a:cubicBezTo>
                  <a:cubicBezTo>
                    <a:pt x="446" y="101"/>
                    <a:pt x="446" y="97"/>
                    <a:pt x="446" y="93"/>
                  </a:cubicBezTo>
                  <a:cubicBezTo>
                    <a:pt x="446" y="92"/>
                    <a:pt x="446" y="92"/>
                    <a:pt x="446" y="92"/>
                  </a:cubicBezTo>
                  <a:cubicBezTo>
                    <a:pt x="447" y="88"/>
                    <a:pt x="447" y="84"/>
                    <a:pt x="447" y="80"/>
                  </a:cubicBezTo>
                  <a:cubicBezTo>
                    <a:pt x="447" y="77"/>
                    <a:pt x="446" y="75"/>
                    <a:pt x="446" y="73"/>
                  </a:cubicBezTo>
                  <a:cubicBezTo>
                    <a:pt x="445" y="72"/>
                    <a:pt x="444" y="70"/>
                    <a:pt x="444" y="69"/>
                  </a:cubicBezTo>
                  <a:cubicBezTo>
                    <a:pt x="444" y="68"/>
                    <a:pt x="444" y="66"/>
                    <a:pt x="444" y="65"/>
                  </a:cubicBezTo>
                  <a:cubicBezTo>
                    <a:pt x="444" y="64"/>
                    <a:pt x="444" y="63"/>
                    <a:pt x="444" y="63"/>
                  </a:cubicBezTo>
                  <a:cubicBezTo>
                    <a:pt x="444" y="61"/>
                    <a:pt x="444" y="60"/>
                    <a:pt x="443" y="59"/>
                  </a:cubicBezTo>
                  <a:cubicBezTo>
                    <a:pt x="442" y="58"/>
                    <a:pt x="442" y="58"/>
                    <a:pt x="442" y="57"/>
                  </a:cubicBezTo>
                  <a:cubicBezTo>
                    <a:pt x="440" y="55"/>
                    <a:pt x="439" y="51"/>
                    <a:pt x="437" y="47"/>
                  </a:cubicBezTo>
                  <a:cubicBezTo>
                    <a:pt x="436" y="45"/>
                    <a:pt x="436" y="43"/>
                    <a:pt x="436" y="41"/>
                  </a:cubicBezTo>
                  <a:cubicBezTo>
                    <a:pt x="436" y="39"/>
                    <a:pt x="436" y="37"/>
                    <a:pt x="436" y="35"/>
                  </a:cubicBezTo>
                  <a:cubicBezTo>
                    <a:pt x="435" y="33"/>
                    <a:pt x="435" y="31"/>
                    <a:pt x="434" y="30"/>
                  </a:cubicBezTo>
                  <a:cubicBezTo>
                    <a:pt x="434" y="29"/>
                    <a:pt x="434" y="29"/>
                    <a:pt x="434" y="29"/>
                  </a:cubicBezTo>
                  <a:cubicBezTo>
                    <a:pt x="433" y="27"/>
                    <a:pt x="433" y="25"/>
                    <a:pt x="432" y="23"/>
                  </a:cubicBezTo>
                  <a:cubicBezTo>
                    <a:pt x="432" y="22"/>
                    <a:pt x="432" y="20"/>
                    <a:pt x="431" y="19"/>
                  </a:cubicBezTo>
                  <a:cubicBezTo>
                    <a:pt x="431" y="16"/>
                    <a:pt x="430" y="13"/>
                    <a:pt x="429" y="11"/>
                  </a:cubicBezTo>
                  <a:cubicBezTo>
                    <a:pt x="429" y="10"/>
                    <a:pt x="429" y="10"/>
                    <a:pt x="429" y="10"/>
                  </a:cubicBezTo>
                  <a:cubicBezTo>
                    <a:pt x="427" y="9"/>
                    <a:pt x="427" y="9"/>
                    <a:pt x="427" y="9"/>
                  </a:cubicBezTo>
                  <a:cubicBezTo>
                    <a:pt x="424" y="8"/>
                    <a:pt x="422" y="6"/>
                    <a:pt x="419" y="6"/>
                  </a:cubicBezTo>
                  <a:cubicBezTo>
                    <a:pt x="418" y="6"/>
                    <a:pt x="418" y="5"/>
                    <a:pt x="417" y="5"/>
                  </a:cubicBezTo>
                  <a:cubicBezTo>
                    <a:pt x="414" y="5"/>
                    <a:pt x="412" y="6"/>
                    <a:pt x="410" y="7"/>
                  </a:cubicBezTo>
                  <a:cubicBezTo>
                    <a:pt x="409" y="7"/>
                    <a:pt x="408" y="7"/>
                    <a:pt x="407" y="7"/>
                  </a:cubicBezTo>
                  <a:cubicBezTo>
                    <a:pt x="406" y="8"/>
                    <a:pt x="404" y="8"/>
                    <a:pt x="403" y="8"/>
                  </a:cubicBezTo>
                  <a:cubicBezTo>
                    <a:pt x="401" y="8"/>
                    <a:pt x="400" y="8"/>
                    <a:pt x="398" y="7"/>
                  </a:cubicBezTo>
                  <a:cubicBezTo>
                    <a:pt x="396" y="7"/>
                    <a:pt x="395" y="6"/>
                    <a:pt x="393" y="5"/>
                  </a:cubicBezTo>
                  <a:cubicBezTo>
                    <a:pt x="392" y="4"/>
                    <a:pt x="391" y="3"/>
                    <a:pt x="389" y="3"/>
                  </a:cubicBezTo>
                  <a:cubicBezTo>
                    <a:pt x="387" y="3"/>
                    <a:pt x="386" y="3"/>
                    <a:pt x="385" y="3"/>
                  </a:cubicBezTo>
                  <a:cubicBezTo>
                    <a:pt x="381" y="3"/>
                    <a:pt x="381" y="3"/>
                    <a:pt x="381" y="3"/>
                  </a:cubicBezTo>
                  <a:cubicBezTo>
                    <a:pt x="380" y="3"/>
                    <a:pt x="378" y="3"/>
                    <a:pt x="377" y="2"/>
                  </a:cubicBezTo>
                  <a:cubicBezTo>
                    <a:pt x="376" y="2"/>
                    <a:pt x="375" y="2"/>
                    <a:pt x="374" y="1"/>
                  </a:cubicBezTo>
                  <a:cubicBezTo>
                    <a:pt x="372" y="0"/>
                    <a:pt x="371" y="0"/>
                    <a:pt x="370" y="0"/>
                  </a:cubicBezTo>
                  <a:cubicBezTo>
                    <a:pt x="369" y="0"/>
                    <a:pt x="369" y="0"/>
                    <a:pt x="368" y="0"/>
                  </a:cubicBezTo>
                  <a:cubicBezTo>
                    <a:pt x="367" y="0"/>
                    <a:pt x="367" y="0"/>
                    <a:pt x="367" y="0"/>
                  </a:cubicBezTo>
                  <a:cubicBezTo>
                    <a:pt x="367" y="1"/>
                    <a:pt x="367" y="1"/>
                    <a:pt x="367" y="1"/>
                  </a:cubicBezTo>
                  <a:cubicBezTo>
                    <a:pt x="367" y="2"/>
                    <a:pt x="366" y="2"/>
                    <a:pt x="365" y="3"/>
                  </a:cubicBezTo>
                  <a:cubicBezTo>
                    <a:pt x="365" y="3"/>
                    <a:pt x="365" y="3"/>
                    <a:pt x="364" y="4"/>
                  </a:cubicBezTo>
                  <a:cubicBezTo>
                    <a:pt x="363" y="5"/>
                    <a:pt x="363" y="6"/>
                    <a:pt x="362" y="7"/>
                  </a:cubicBezTo>
                  <a:cubicBezTo>
                    <a:pt x="362" y="8"/>
                    <a:pt x="362" y="8"/>
                    <a:pt x="362" y="8"/>
                  </a:cubicBezTo>
                  <a:cubicBezTo>
                    <a:pt x="361" y="9"/>
                    <a:pt x="361" y="10"/>
                    <a:pt x="360" y="10"/>
                  </a:cubicBezTo>
                  <a:cubicBezTo>
                    <a:pt x="359" y="11"/>
                    <a:pt x="359" y="11"/>
                    <a:pt x="359" y="11"/>
                  </a:cubicBezTo>
                  <a:cubicBezTo>
                    <a:pt x="358" y="11"/>
                    <a:pt x="357" y="12"/>
                    <a:pt x="357" y="13"/>
                  </a:cubicBezTo>
                  <a:cubicBezTo>
                    <a:pt x="356" y="13"/>
                    <a:pt x="356" y="14"/>
                    <a:pt x="355" y="14"/>
                  </a:cubicBezTo>
                  <a:cubicBezTo>
                    <a:pt x="354" y="15"/>
                    <a:pt x="353" y="15"/>
                    <a:pt x="352" y="15"/>
                  </a:cubicBezTo>
                  <a:cubicBezTo>
                    <a:pt x="351" y="15"/>
                    <a:pt x="350" y="15"/>
                    <a:pt x="349" y="15"/>
                  </a:cubicBezTo>
                  <a:cubicBezTo>
                    <a:pt x="349" y="15"/>
                    <a:pt x="348" y="15"/>
                    <a:pt x="347" y="15"/>
                  </a:cubicBezTo>
                  <a:cubicBezTo>
                    <a:pt x="346" y="15"/>
                    <a:pt x="345" y="15"/>
                    <a:pt x="345" y="15"/>
                  </a:cubicBezTo>
                  <a:cubicBezTo>
                    <a:pt x="342" y="16"/>
                    <a:pt x="340" y="19"/>
                    <a:pt x="339" y="21"/>
                  </a:cubicBezTo>
                  <a:cubicBezTo>
                    <a:pt x="338" y="22"/>
                    <a:pt x="338" y="23"/>
                    <a:pt x="337" y="23"/>
                  </a:cubicBezTo>
                  <a:cubicBezTo>
                    <a:pt x="336" y="25"/>
                    <a:pt x="334" y="26"/>
                    <a:pt x="333" y="28"/>
                  </a:cubicBezTo>
                  <a:cubicBezTo>
                    <a:pt x="332" y="29"/>
                    <a:pt x="332" y="30"/>
                    <a:pt x="331" y="31"/>
                  </a:cubicBezTo>
                  <a:cubicBezTo>
                    <a:pt x="330" y="32"/>
                    <a:pt x="328" y="33"/>
                    <a:pt x="327" y="34"/>
                  </a:cubicBezTo>
                  <a:cubicBezTo>
                    <a:pt x="326" y="35"/>
                    <a:pt x="324" y="36"/>
                    <a:pt x="323" y="38"/>
                  </a:cubicBezTo>
                  <a:cubicBezTo>
                    <a:pt x="321" y="40"/>
                    <a:pt x="318" y="42"/>
                    <a:pt x="315" y="44"/>
                  </a:cubicBezTo>
                  <a:cubicBezTo>
                    <a:pt x="312" y="46"/>
                    <a:pt x="310" y="47"/>
                    <a:pt x="307" y="50"/>
                  </a:cubicBezTo>
                  <a:cubicBezTo>
                    <a:pt x="303" y="54"/>
                    <a:pt x="302" y="61"/>
                    <a:pt x="301" y="67"/>
                  </a:cubicBezTo>
                  <a:cubicBezTo>
                    <a:pt x="301" y="68"/>
                    <a:pt x="301" y="68"/>
                    <a:pt x="301" y="68"/>
                  </a:cubicBezTo>
                  <a:cubicBezTo>
                    <a:pt x="300" y="71"/>
                    <a:pt x="300" y="72"/>
                    <a:pt x="298" y="74"/>
                  </a:cubicBezTo>
                  <a:cubicBezTo>
                    <a:pt x="297" y="74"/>
                    <a:pt x="297" y="74"/>
                    <a:pt x="297" y="74"/>
                  </a:cubicBezTo>
                  <a:cubicBezTo>
                    <a:pt x="294" y="76"/>
                    <a:pt x="291" y="78"/>
                    <a:pt x="289" y="81"/>
                  </a:cubicBezTo>
                  <a:cubicBezTo>
                    <a:pt x="287" y="82"/>
                    <a:pt x="285" y="83"/>
                    <a:pt x="283" y="83"/>
                  </a:cubicBezTo>
                  <a:cubicBezTo>
                    <a:pt x="283" y="83"/>
                    <a:pt x="282" y="83"/>
                    <a:pt x="281" y="83"/>
                  </a:cubicBezTo>
                  <a:cubicBezTo>
                    <a:pt x="278" y="84"/>
                    <a:pt x="275" y="84"/>
                    <a:pt x="273" y="87"/>
                  </a:cubicBezTo>
                  <a:cubicBezTo>
                    <a:pt x="272" y="90"/>
                    <a:pt x="272" y="92"/>
                    <a:pt x="271" y="94"/>
                  </a:cubicBezTo>
                  <a:cubicBezTo>
                    <a:pt x="270" y="97"/>
                    <a:pt x="270" y="99"/>
                    <a:pt x="269" y="101"/>
                  </a:cubicBezTo>
                  <a:cubicBezTo>
                    <a:pt x="268" y="103"/>
                    <a:pt x="267" y="105"/>
                    <a:pt x="267" y="107"/>
                  </a:cubicBezTo>
                  <a:cubicBezTo>
                    <a:pt x="266" y="109"/>
                    <a:pt x="265" y="112"/>
                    <a:pt x="263" y="114"/>
                  </a:cubicBezTo>
                  <a:cubicBezTo>
                    <a:pt x="263" y="115"/>
                    <a:pt x="263" y="115"/>
                    <a:pt x="263" y="115"/>
                  </a:cubicBezTo>
                  <a:cubicBezTo>
                    <a:pt x="261" y="117"/>
                    <a:pt x="260" y="119"/>
                    <a:pt x="258" y="120"/>
                  </a:cubicBezTo>
                  <a:cubicBezTo>
                    <a:pt x="257" y="120"/>
                    <a:pt x="257" y="120"/>
                    <a:pt x="256" y="120"/>
                  </a:cubicBezTo>
                  <a:cubicBezTo>
                    <a:pt x="255" y="120"/>
                    <a:pt x="254" y="120"/>
                    <a:pt x="253" y="120"/>
                  </a:cubicBezTo>
                  <a:cubicBezTo>
                    <a:pt x="252" y="119"/>
                    <a:pt x="252" y="119"/>
                    <a:pt x="251" y="119"/>
                  </a:cubicBezTo>
                  <a:cubicBezTo>
                    <a:pt x="251" y="119"/>
                    <a:pt x="250" y="119"/>
                    <a:pt x="250" y="119"/>
                  </a:cubicBezTo>
                  <a:cubicBezTo>
                    <a:pt x="248" y="119"/>
                    <a:pt x="247" y="119"/>
                    <a:pt x="245" y="120"/>
                  </a:cubicBezTo>
                  <a:cubicBezTo>
                    <a:pt x="244" y="121"/>
                    <a:pt x="243" y="122"/>
                    <a:pt x="241" y="122"/>
                  </a:cubicBezTo>
                  <a:cubicBezTo>
                    <a:pt x="241" y="122"/>
                    <a:pt x="241" y="122"/>
                    <a:pt x="240" y="122"/>
                  </a:cubicBezTo>
                  <a:cubicBezTo>
                    <a:pt x="239" y="121"/>
                    <a:pt x="239" y="121"/>
                    <a:pt x="239" y="121"/>
                  </a:cubicBezTo>
                  <a:cubicBezTo>
                    <a:pt x="235" y="121"/>
                    <a:pt x="231" y="121"/>
                    <a:pt x="229" y="118"/>
                  </a:cubicBezTo>
                  <a:cubicBezTo>
                    <a:pt x="227" y="116"/>
                    <a:pt x="226" y="115"/>
                    <a:pt x="224" y="115"/>
                  </a:cubicBezTo>
                  <a:cubicBezTo>
                    <a:pt x="223" y="115"/>
                    <a:pt x="223" y="115"/>
                    <a:pt x="223" y="115"/>
                  </a:cubicBezTo>
                  <a:cubicBezTo>
                    <a:pt x="223" y="115"/>
                    <a:pt x="222" y="115"/>
                    <a:pt x="222" y="115"/>
                  </a:cubicBezTo>
                  <a:cubicBezTo>
                    <a:pt x="221" y="115"/>
                    <a:pt x="221" y="115"/>
                    <a:pt x="221" y="115"/>
                  </a:cubicBezTo>
                  <a:cubicBezTo>
                    <a:pt x="221" y="115"/>
                    <a:pt x="220" y="115"/>
                    <a:pt x="219" y="115"/>
                  </a:cubicBezTo>
                  <a:cubicBezTo>
                    <a:pt x="218" y="115"/>
                    <a:pt x="218" y="115"/>
                    <a:pt x="217" y="115"/>
                  </a:cubicBezTo>
                  <a:cubicBezTo>
                    <a:pt x="213" y="114"/>
                    <a:pt x="209" y="110"/>
                    <a:pt x="207" y="107"/>
                  </a:cubicBezTo>
                  <a:cubicBezTo>
                    <a:pt x="204" y="104"/>
                    <a:pt x="201" y="103"/>
                    <a:pt x="198" y="103"/>
                  </a:cubicBezTo>
                  <a:cubicBezTo>
                    <a:pt x="197" y="103"/>
                    <a:pt x="195" y="103"/>
                    <a:pt x="194" y="103"/>
                  </a:cubicBezTo>
                  <a:cubicBezTo>
                    <a:pt x="191" y="104"/>
                    <a:pt x="187" y="106"/>
                    <a:pt x="186" y="114"/>
                  </a:cubicBezTo>
                  <a:cubicBezTo>
                    <a:pt x="186" y="115"/>
                    <a:pt x="186" y="115"/>
                    <a:pt x="186" y="115"/>
                  </a:cubicBezTo>
                  <a:cubicBezTo>
                    <a:pt x="185" y="118"/>
                    <a:pt x="185" y="121"/>
                    <a:pt x="183" y="124"/>
                  </a:cubicBezTo>
                  <a:cubicBezTo>
                    <a:pt x="183" y="126"/>
                    <a:pt x="182" y="127"/>
                    <a:pt x="181" y="128"/>
                  </a:cubicBezTo>
                  <a:cubicBezTo>
                    <a:pt x="180" y="129"/>
                    <a:pt x="179" y="131"/>
                    <a:pt x="178" y="132"/>
                  </a:cubicBezTo>
                  <a:cubicBezTo>
                    <a:pt x="177" y="134"/>
                    <a:pt x="176" y="136"/>
                    <a:pt x="174" y="137"/>
                  </a:cubicBezTo>
                  <a:cubicBezTo>
                    <a:pt x="173" y="138"/>
                    <a:pt x="172" y="139"/>
                    <a:pt x="170" y="139"/>
                  </a:cubicBezTo>
                  <a:cubicBezTo>
                    <a:pt x="169" y="140"/>
                    <a:pt x="169" y="140"/>
                    <a:pt x="168" y="140"/>
                  </a:cubicBezTo>
                  <a:cubicBezTo>
                    <a:pt x="166" y="141"/>
                    <a:pt x="166" y="143"/>
                    <a:pt x="165" y="145"/>
                  </a:cubicBezTo>
                  <a:cubicBezTo>
                    <a:pt x="165" y="145"/>
                    <a:pt x="165" y="146"/>
                    <a:pt x="165" y="146"/>
                  </a:cubicBezTo>
                  <a:cubicBezTo>
                    <a:pt x="164" y="148"/>
                    <a:pt x="162" y="149"/>
                    <a:pt x="161" y="150"/>
                  </a:cubicBezTo>
                  <a:cubicBezTo>
                    <a:pt x="160" y="150"/>
                    <a:pt x="159" y="150"/>
                    <a:pt x="159" y="150"/>
                  </a:cubicBezTo>
                  <a:cubicBezTo>
                    <a:pt x="158" y="150"/>
                    <a:pt x="158" y="150"/>
                    <a:pt x="158" y="150"/>
                  </a:cubicBezTo>
                  <a:cubicBezTo>
                    <a:pt x="156" y="150"/>
                    <a:pt x="155" y="150"/>
                    <a:pt x="154" y="152"/>
                  </a:cubicBezTo>
                  <a:cubicBezTo>
                    <a:pt x="154" y="152"/>
                    <a:pt x="154" y="153"/>
                    <a:pt x="154" y="154"/>
                  </a:cubicBezTo>
                  <a:cubicBezTo>
                    <a:pt x="153" y="155"/>
                    <a:pt x="153" y="156"/>
                    <a:pt x="151" y="156"/>
                  </a:cubicBezTo>
                  <a:cubicBezTo>
                    <a:pt x="151" y="156"/>
                    <a:pt x="151" y="156"/>
                    <a:pt x="150" y="156"/>
                  </a:cubicBezTo>
                  <a:cubicBezTo>
                    <a:pt x="150" y="156"/>
                    <a:pt x="149" y="156"/>
                    <a:pt x="148" y="156"/>
                  </a:cubicBezTo>
                  <a:cubicBezTo>
                    <a:pt x="147" y="155"/>
                    <a:pt x="146" y="155"/>
                    <a:pt x="145" y="155"/>
                  </a:cubicBezTo>
                  <a:cubicBezTo>
                    <a:pt x="145" y="155"/>
                    <a:pt x="145" y="155"/>
                    <a:pt x="145" y="155"/>
                  </a:cubicBezTo>
                  <a:cubicBezTo>
                    <a:pt x="144" y="155"/>
                    <a:pt x="143" y="155"/>
                    <a:pt x="142" y="155"/>
                  </a:cubicBezTo>
                  <a:cubicBezTo>
                    <a:pt x="141" y="156"/>
                    <a:pt x="141" y="156"/>
                    <a:pt x="140" y="156"/>
                  </a:cubicBezTo>
                  <a:cubicBezTo>
                    <a:pt x="139" y="156"/>
                    <a:pt x="139" y="156"/>
                    <a:pt x="138" y="156"/>
                  </a:cubicBezTo>
                  <a:cubicBezTo>
                    <a:pt x="137" y="155"/>
                    <a:pt x="136" y="155"/>
                    <a:pt x="135" y="155"/>
                  </a:cubicBezTo>
                  <a:cubicBezTo>
                    <a:pt x="134" y="154"/>
                    <a:pt x="133" y="154"/>
                    <a:pt x="131" y="154"/>
                  </a:cubicBezTo>
                  <a:cubicBezTo>
                    <a:pt x="130" y="154"/>
                    <a:pt x="129" y="154"/>
                    <a:pt x="127" y="155"/>
                  </a:cubicBezTo>
                  <a:cubicBezTo>
                    <a:pt x="127" y="155"/>
                    <a:pt x="126" y="156"/>
                    <a:pt x="126" y="156"/>
                  </a:cubicBezTo>
                  <a:cubicBezTo>
                    <a:pt x="125" y="156"/>
                    <a:pt x="125" y="155"/>
                    <a:pt x="125" y="155"/>
                  </a:cubicBezTo>
                  <a:cubicBezTo>
                    <a:pt x="125" y="155"/>
                    <a:pt x="124" y="155"/>
                    <a:pt x="124" y="155"/>
                  </a:cubicBezTo>
                  <a:cubicBezTo>
                    <a:pt x="124" y="155"/>
                    <a:pt x="124" y="155"/>
                    <a:pt x="124" y="156"/>
                  </a:cubicBezTo>
                  <a:cubicBezTo>
                    <a:pt x="124" y="154"/>
                    <a:pt x="124" y="153"/>
                    <a:pt x="124" y="152"/>
                  </a:cubicBezTo>
                  <a:cubicBezTo>
                    <a:pt x="124" y="147"/>
                    <a:pt x="123" y="142"/>
                    <a:pt x="127" y="138"/>
                  </a:cubicBezTo>
                  <a:cubicBezTo>
                    <a:pt x="131" y="134"/>
                    <a:pt x="131" y="130"/>
                    <a:pt x="129" y="124"/>
                  </a:cubicBezTo>
                  <a:cubicBezTo>
                    <a:pt x="128" y="120"/>
                    <a:pt x="128" y="120"/>
                    <a:pt x="128" y="120"/>
                  </a:cubicBezTo>
                  <a:cubicBezTo>
                    <a:pt x="127" y="117"/>
                    <a:pt x="126" y="113"/>
                    <a:pt x="124" y="110"/>
                  </a:cubicBezTo>
                  <a:cubicBezTo>
                    <a:pt x="121" y="101"/>
                    <a:pt x="117" y="92"/>
                    <a:pt x="109" y="89"/>
                  </a:cubicBezTo>
                  <a:cubicBezTo>
                    <a:pt x="106" y="88"/>
                    <a:pt x="106" y="88"/>
                    <a:pt x="106" y="88"/>
                  </a:cubicBezTo>
                  <a:cubicBezTo>
                    <a:pt x="104" y="207"/>
                    <a:pt x="104" y="207"/>
                    <a:pt x="104" y="207"/>
                  </a:cubicBezTo>
                  <a:cubicBezTo>
                    <a:pt x="102" y="207"/>
                    <a:pt x="101" y="208"/>
                    <a:pt x="99" y="208"/>
                  </a:cubicBezTo>
                  <a:cubicBezTo>
                    <a:pt x="96" y="209"/>
                    <a:pt x="94" y="210"/>
                    <a:pt x="92" y="211"/>
                  </a:cubicBezTo>
                  <a:cubicBezTo>
                    <a:pt x="90" y="211"/>
                    <a:pt x="90" y="212"/>
                    <a:pt x="90" y="213"/>
                  </a:cubicBezTo>
                  <a:cubicBezTo>
                    <a:pt x="90" y="214"/>
                    <a:pt x="89" y="215"/>
                    <a:pt x="89" y="215"/>
                  </a:cubicBezTo>
                  <a:cubicBezTo>
                    <a:pt x="88" y="216"/>
                    <a:pt x="87" y="217"/>
                    <a:pt x="85" y="217"/>
                  </a:cubicBezTo>
                  <a:cubicBezTo>
                    <a:pt x="85" y="217"/>
                    <a:pt x="85" y="217"/>
                    <a:pt x="84" y="217"/>
                  </a:cubicBezTo>
                  <a:cubicBezTo>
                    <a:pt x="83" y="218"/>
                    <a:pt x="83" y="218"/>
                    <a:pt x="83" y="218"/>
                  </a:cubicBezTo>
                  <a:cubicBezTo>
                    <a:pt x="83" y="219"/>
                    <a:pt x="83" y="219"/>
                    <a:pt x="83" y="219"/>
                  </a:cubicBezTo>
                  <a:cubicBezTo>
                    <a:pt x="83" y="221"/>
                    <a:pt x="83" y="223"/>
                    <a:pt x="81" y="224"/>
                  </a:cubicBezTo>
                  <a:cubicBezTo>
                    <a:pt x="81" y="225"/>
                    <a:pt x="80" y="225"/>
                    <a:pt x="80" y="225"/>
                  </a:cubicBezTo>
                  <a:cubicBezTo>
                    <a:pt x="79" y="225"/>
                    <a:pt x="79" y="225"/>
                    <a:pt x="78" y="225"/>
                  </a:cubicBezTo>
                  <a:cubicBezTo>
                    <a:pt x="77" y="224"/>
                    <a:pt x="76" y="224"/>
                    <a:pt x="75" y="223"/>
                  </a:cubicBezTo>
                  <a:cubicBezTo>
                    <a:pt x="74" y="222"/>
                    <a:pt x="73" y="222"/>
                    <a:pt x="71" y="222"/>
                  </a:cubicBezTo>
                  <a:cubicBezTo>
                    <a:pt x="68" y="222"/>
                    <a:pt x="68" y="222"/>
                    <a:pt x="68" y="222"/>
                  </a:cubicBezTo>
                  <a:cubicBezTo>
                    <a:pt x="65" y="222"/>
                    <a:pt x="62" y="222"/>
                    <a:pt x="59" y="222"/>
                  </a:cubicBezTo>
                  <a:cubicBezTo>
                    <a:pt x="58" y="222"/>
                    <a:pt x="57" y="223"/>
                    <a:pt x="56" y="223"/>
                  </a:cubicBezTo>
                  <a:cubicBezTo>
                    <a:pt x="54" y="223"/>
                    <a:pt x="53" y="224"/>
                    <a:pt x="51" y="224"/>
                  </a:cubicBezTo>
                  <a:cubicBezTo>
                    <a:pt x="51" y="224"/>
                    <a:pt x="50" y="224"/>
                    <a:pt x="50" y="224"/>
                  </a:cubicBezTo>
                  <a:cubicBezTo>
                    <a:pt x="49" y="223"/>
                    <a:pt x="49" y="223"/>
                    <a:pt x="49" y="223"/>
                  </a:cubicBezTo>
                  <a:cubicBezTo>
                    <a:pt x="47" y="218"/>
                    <a:pt x="47" y="218"/>
                    <a:pt x="41" y="217"/>
                  </a:cubicBezTo>
                  <a:cubicBezTo>
                    <a:pt x="39" y="217"/>
                    <a:pt x="39" y="217"/>
                    <a:pt x="39" y="217"/>
                  </a:cubicBezTo>
                  <a:cubicBezTo>
                    <a:pt x="36" y="217"/>
                    <a:pt x="34" y="217"/>
                    <a:pt x="32" y="213"/>
                  </a:cubicBezTo>
                  <a:cubicBezTo>
                    <a:pt x="31" y="211"/>
                    <a:pt x="31" y="211"/>
                    <a:pt x="31" y="210"/>
                  </a:cubicBezTo>
                  <a:cubicBezTo>
                    <a:pt x="32" y="210"/>
                    <a:pt x="32" y="209"/>
                    <a:pt x="32" y="208"/>
                  </a:cubicBezTo>
                  <a:cubicBezTo>
                    <a:pt x="32" y="208"/>
                    <a:pt x="32" y="207"/>
                    <a:pt x="32" y="206"/>
                  </a:cubicBezTo>
                  <a:cubicBezTo>
                    <a:pt x="33" y="205"/>
                    <a:pt x="33" y="204"/>
                    <a:pt x="32" y="203"/>
                  </a:cubicBezTo>
                  <a:cubicBezTo>
                    <a:pt x="31" y="201"/>
                    <a:pt x="30" y="200"/>
                    <a:pt x="29" y="199"/>
                  </a:cubicBezTo>
                  <a:cubicBezTo>
                    <a:pt x="27" y="198"/>
                    <a:pt x="26" y="197"/>
                    <a:pt x="25" y="196"/>
                  </a:cubicBezTo>
                  <a:cubicBezTo>
                    <a:pt x="25" y="195"/>
                    <a:pt x="25" y="195"/>
                    <a:pt x="25" y="195"/>
                  </a:cubicBezTo>
                  <a:cubicBezTo>
                    <a:pt x="24" y="195"/>
                    <a:pt x="24" y="195"/>
                    <a:pt x="24" y="195"/>
                  </a:cubicBezTo>
                  <a:cubicBezTo>
                    <a:pt x="23" y="195"/>
                    <a:pt x="23" y="195"/>
                    <a:pt x="23" y="195"/>
                  </a:cubicBezTo>
                  <a:cubicBezTo>
                    <a:pt x="17" y="195"/>
                    <a:pt x="15" y="200"/>
                    <a:pt x="13" y="205"/>
                  </a:cubicBezTo>
                  <a:cubicBezTo>
                    <a:pt x="11" y="210"/>
                    <a:pt x="11" y="210"/>
                    <a:pt x="7" y="211"/>
                  </a:cubicBezTo>
                  <a:cubicBezTo>
                    <a:pt x="6" y="211"/>
                    <a:pt x="5" y="211"/>
                    <a:pt x="5" y="211"/>
                  </a:cubicBezTo>
                  <a:cubicBezTo>
                    <a:pt x="0" y="212"/>
                    <a:pt x="0" y="212"/>
                    <a:pt x="0" y="212"/>
                  </a:cubicBezTo>
                  <a:cubicBezTo>
                    <a:pt x="3" y="215"/>
                    <a:pt x="3" y="215"/>
                    <a:pt x="3" y="215"/>
                  </a:cubicBezTo>
                  <a:cubicBezTo>
                    <a:pt x="4" y="216"/>
                    <a:pt x="6" y="217"/>
                    <a:pt x="7" y="220"/>
                  </a:cubicBezTo>
                  <a:cubicBezTo>
                    <a:pt x="7" y="220"/>
                    <a:pt x="7" y="221"/>
                    <a:pt x="8" y="222"/>
                  </a:cubicBezTo>
                  <a:cubicBezTo>
                    <a:pt x="9" y="224"/>
                    <a:pt x="10" y="226"/>
                    <a:pt x="11" y="228"/>
                  </a:cubicBezTo>
                  <a:cubicBezTo>
                    <a:pt x="12" y="230"/>
                    <a:pt x="13" y="233"/>
                    <a:pt x="14" y="236"/>
                  </a:cubicBezTo>
                  <a:cubicBezTo>
                    <a:pt x="15" y="238"/>
                    <a:pt x="16" y="241"/>
                    <a:pt x="17" y="243"/>
                  </a:cubicBezTo>
                  <a:cubicBezTo>
                    <a:pt x="18" y="245"/>
                    <a:pt x="18" y="247"/>
                    <a:pt x="19" y="249"/>
                  </a:cubicBezTo>
                  <a:cubicBezTo>
                    <a:pt x="19" y="250"/>
                    <a:pt x="19" y="251"/>
                    <a:pt x="20" y="252"/>
                  </a:cubicBezTo>
                  <a:cubicBezTo>
                    <a:pt x="20" y="254"/>
                    <a:pt x="21" y="256"/>
                    <a:pt x="21" y="258"/>
                  </a:cubicBezTo>
                  <a:cubicBezTo>
                    <a:pt x="22" y="260"/>
                    <a:pt x="22" y="263"/>
                    <a:pt x="23" y="265"/>
                  </a:cubicBezTo>
                  <a:cubicBezTo>
                    <a:pt x="24" y="269"/>
                    <a:pt x="26" y="272"/>
                    <a:pt x="28" y="275"/>
                  </a:cubicBezTo>
                  <a:cubicBezTo>
                    <a:pt x="29" y="277"/>
                    <a:pt x="29" y="277"/>
                    <a:pt x="29" y="277"/>
                  </a:cubicBezTo>
                  <a:cubicBezTo>
                    <a:pt x="30" y="279"/>
                    <a:pt x="31" y="282"/>
                    <a:pt x="32" y="284"/>
                  </a:cubicBezTo>
                  <a:cubicBezTo>
                    <a:pt x="33" y="287"/>
                    <a:pt x="34" y="289"/>
                    <a:pt x="35" y="291"/>
                  </a:cubicBezTo>
                  <a:cubicBezTo>
                    <a:pt x="36" y="293"/>
                    <a:pt x="36" y="294"/>
                    <a:pt x="37" y="295"/>
                  </a:cubicBezTo>
                  <a:cubicBezTo>
                    <a:pt x="38" y="297"/>
                    <a:pt x="39" y="299"/>
                    <a:pt x="40" y="302"/>
                  </a:cubicBezTo>
                  <a:cubicBezTo>
                    <a:pt x="41" y="303"/>
                    <a:pt x="42" y="304"/>
                    <a:pt x="43" y="306"/>
                  </a:cubicBezTo>
                  <a:cubicBezTo>
                    <a:pt x="44" y="307"/>
                    <a:pt x="45" y="307"/>
                    <a:pt x="45" y="308"/>
                  </a:cubicBezTo>
                  <a:cubicBezTo>
                    <a:pt x="46" y="309"/>
                    <a:pt x="46" y="310"/>
                    <a:pt x="47" y="311"/>
                  </a:cubicBezTo>
                  <a:cubicBezTo>
                    <a:pt x="47" y="312"/>
                    <a:pt x="48" y="313"/>
                    <a:pt x="48" y="314"/>
                  </a:cubicBezTo>
                  <a:cubicBezTo>
                    <a:pt x="49" y="315"/>
                    <a:pt x="49" y="315"/>
                    <a:pt x="49" y="315"/>
                  </a:cubicBezTo>
                  <a:cubicBezTo>
                    <a:pt x="49" y="315"/>
                    <a:pt x="50" y="316"/>
                    <a:pt x="50" y="317"/>
                  </a:cubicBezTo>
                  <a:cubicBezTo>
                    <a:pt x="52" y="321"/>
                    <a:pt x="52" y="327"/>
                    <a:pt x="52" y="332"/>
                  </a:cubicBezTo>
                  <a:cubicBezTo>
                    <a:pt x="52" y="333"/>
                    <a:pt x="52" y="334"/>
                    <a:pt x="52" y="336"/>
                  </a:cubicBezTo>
                  <a:cubicBezTo>
                    <a:pt x="52" y="338"/>
                    <a:pt x="53" y="340"/>
                    <a:pt x="52" y="342"/>
                  </a:cubicBezTo>
                  <a:cubicBezTo>
                    <a:pt x="52" y="345"/>
                    <a:pt x="50" y="348"/>
                    <a:pt x="47" y="349"/>
                  </a:cubicBezTo>
                  <a:cubicBezTo>
                    <a:pt x="47" y="349"/>
                    <a:pt x="47" y="348"/>
                    <a:pt x="46" y="348"/>
                  </a:cubicBezTo>
                  <a:cubicBezTo>
                    <a:pt x="45" y="348"/>
                    <a:pt x="44" y="347"/>
                    <a:pt x="43" y="347"/>
                  </a:cubicBezTo>
                  <a:cubicBezTo>
                    <a:pt x="42" y="347"/>
                    <a:pt x="41" y="348"/>
                    <a:pt x="41" y="348"/>
                  </a:cubicBezTo>
                  <a:cubicBezTo>
                    <a:pt x="39" y="351"/>
                    <a:pt x="40" y="354"/>
                    <a:pt x="40" y="356"/>
                  </a:cubicBezTo>
                  <a:cubicBezTo>
                    <a:pt x="41" y="356"/>
                    <a:pt x="41" y="356"/>
                    <a:pt x="41" y="356"/>
                  </a:cubicBezTo>
                  <a:cubicBezTo>
                    <a:pt x="41" y="359"/>
                    <a:pt x="43" y="361"/>
                    <a:pt x="44" y="363"/>
                  </a:cubicBezTo>
                  <a:cubicBezTo>
                    <a:pt x="45" y="365"/>
                    <a:pt x="46" y="366"/>
                    <a:pt x="47" y="367"/>
                  </a:cubicBezTo>
                  <a:cubicBezTo>
                    <a:pt x="48" y="369"/>
                    <a:pt x="49" y="371"/>
                    <a:pt x="50" y="373"/>
                  </a:cubicBezTo>
                  <a:cubicBezTo>
                    <a:pt x="55" y="379"/>
                    <a:pt x="57" y="383"/>
                    <a:pt x="54" y="388"/>
                  </a:cubicBezTo>
                  <a:cubicBezTo>
                    <a:pt x="54" y="388"/>
                    <a:pt x="54" y="388"/>
                    <a:pt x="53" y="389"/>
                  </a:cubicBezTo>
                  <a:cubicBezTo>
                    <a:pt x="52" y="390"/>
                    <a:pt x="52" y="391"/>
                    <a:pt x="51" y="392"/>
                  </a:cubicBezTo>
                  <a:cubicBezTo>
                    <a:pt x="51" y="394"/>
                    <a:pt x="51" y="396"/>
                    <a:pt x="52" y="398"/>
                  </a:cubicBezTo>
                  <a:cubicBezTo>
                    <a:pt x="52" y="399"/>
                    <a:pt x="52" y="399"/>
                    <a:pt x="52" y="399"/>
                  </a:cubicBezTo>
                  <a:cubicBezTo>
                    <a:pt x="52" y="399"/>
                    <a:pt x="52" y="399"/>
                    <a:pt x="52" y="399"/>
                  </a:cubicBezTo>
                  <a:cubicBezTo>
                    <a:pt x="53" y="401"/>
                    <a:pt x="54" y="404"/>
                    <a:pt x="56" y="404"/>
                  </a:cubicBezTo>
                  <a:cubicBezTo>
                    <a:pt x="57" y="404"/>
                    <a:pt x="57" y="404"/>
                    <a:pt x="57" y="404"/>
                  </a:cubicBezTo>
                  <a:cubicBezTo>
                    <a:pt x="60" y="402"/>
                    <a:pt x="59" y="399"/>
                    <a:pt x="59" y="398"/>
                  </a:cubicBezTo>
                  <a:cubicBezTo>
                    <a:pt x="59" y="398"/>
                    <a:pt x="59" y="397"/>
                    <a:pt x="59" y="397"/>
                  </a:cubicBezTo>
                  <a:cubicBezTo>
                    <a:pt x="59" y="397"/>
                    <a:pt x="59" y="396"/>
                    <a:pt x="59" y="396"/>
                  </a:cubicBezTo>
                  <a:cubicBezTo>
                    <a:pt x="60" y="395"/>
                    <a:pt x="61" y="395"/>
                    <a:pt x="62" y="395"/>
                  </a:cubicBezTo>
                  <a:cubicBezTo>
                    <a:pt x="64" y="395"/>
                    <a:pt x="65" y="396"/>
                    <a:pt x="65" y="396"/>
                  </a:cubicBezTo>
                  <a:cubicBezTo>
                    <a:pt x="65" y="399"/>
                    <a:pt x="65" y="402"/>
                    <a:pt x="68" y="404"/>
                  </a:cubicBezTo>
                  <a:cubicBezTo>
                    <a:pt x="69" y="405"/>
                    <a:pt x="69" y="405"/>
                    <a:pt x="69" y="405"/>
                  </a:cubicBezTo>
                  <a:cubicBezTo>
                    <a:pt x="70" y="404"/>
                    <a:pt x="70" y="404"/>
                    <a:pt x="70" y="404"/>
                  </a:cubicBezTo>
                  <a:cubicBezTo>
                    <a:pt x="70" y="404"/>
                    <a:pt x="71" y="404"/>
                    <a:pt x="71" y="404"/>
                  </a:cubicBezTo>
                  <a:cubicBezTo>
                    <a:pt x="72" y="404"/>
                    <a:pt x="72" y="404"/>
                    <a:pt x="72" y="404"/>
                  </a:cubicBezTo>
                  <a:cubicBezTo>
                    <a:pt x="72" y="404"/>
                    <a:pt x="73" y="405"/>
                    <a:pt x="73" y="406"/>
                  </a:cubicBezTo>
                  <a:cubicBezTo>
                    <a:pt x="74" y="406"/>
                    <a:pt x="74" y="406"/>
                    <a:pt x="75" y="406"/>
                  </a:cubicBezTo>
                  <a:cubicBezTo>
                    <a:pt x="75" y="406"/>
                    <a:pt x="76" y="406"/>
                    <a:pt x="76" y="406"/>
                  </a:cubicBezTo>
                  <a:cubicBezTo>
                    <a:pt x="76" y="406"/>
                    <a:pt x="76" y="406"/>
                    <a:pt x="76" y="406"/>
                  </a:cubicBezTo>
                  <a:cubicBezTo>
                    <a:pt x="77" y="406"/>
                    <a:pt x="78" y="406"/>
                    <a:pt x="78" y="407"/>
                  </a:cubicBezTo>
                  <a:cubicBezTo>
                    <a:pt x="78" y="407"/>
                    <a:pt x="78" y="408"/>
                    <a:pt x="78" y="408"/>
                  </a:cubicBezTo>
                  <a:cubicBezTo>
                    <a:pt x="78" y="409"/>
                    <a:pt x="78" y="410"/>
                    <a:pt x="79" y="411"/>
                  </a:cubicBezTo>
                  <a:cubicBezTo>
                    <a:pt x="80" y="412"/>
                    <a:pt x="81" y="412"/>
                    <a:pt x="81" y="413"/>
                  </a:cubicBezTo>
                  <a:cubicBezTo>
                    <a:pt x="82" y="413"/>
                    <a:pt x="82" y="413"/>
                    <a:pt x="82" y="413"/>
                  </a:cubicBezTo>
                  <a:cubicBezTo>
                    <a:pt x="82" y="413"/>
                    <a:pt x="83" y="414"/>
                    <a:pt x="83" y="414"/>
                  </a:cubicBezTo>
                  <a:cubicBezTo>
                    <a:pt x="84" y="415"/>
                    <a:pt x="84" y="415"/>
                    <a:pt x="85" y="416"/>
                  </a:cubicBezTo>
                  <a:cubicBezTo>
                    <a:pt x="87" y="417"/>
                    <a:pt x="89" y="417"/>
                    <a:pt x="90" y="418"/>
                  </a:cubicBezTo>
                  <a:cubicBezTo>
                    <a:pt x="91" y="418"/>
                    <a:pt x="92" y="418"/>
                    <a:pt x="92" y="419"/>
                  </a:cubicBezTo>
                  <a:cubicBezTo>
                    <a:pt x="94" y="419"/>
                    <a:pt x="96" y="420"/>
                    <a:pt x="99" y="420"/>
                  </a:cubicBezTo>
                  <a:cubicBezTo>
                    <a:pt x="100" y="420"/>
                    <a:pt x="100" y="420"/>
                    <a:pt x="101" y="419"/>
                  </a:cubicBezTo>
                  <a:cubicBezTo>
                    <a:pt x="103" y="419"/>
                    <a:pt x="105" y="416"/>
                    <a:pt x="107" y="414"/>
                  </a:cubicBezTo>
                  <a:cubicBezTo>
                    <a:pt x="108" y="413"/>
                    <a:pt x="108" y="412"/>
                    <a:pt x="108" y="412"/>
                  </a:cubicBezTo>
                  <a:cubicBezTo>
                    <a:pt x="109" y="411"/>
                    <a:pt x="110" y="409"/>
                    <a:pt x="111" y="409"/>
                  </a:cubicBezTo>
                  <a:cubicBezTo>
                    <a:pt x="113" y="408"/>
                    <a:pt x="114" y="408"/>
                    <a:pt x="116" y="408"/>
                  </a:cubicBezTo>
                  <a:cubicBezTo>
                    <a:pt x="117" y="408"/>
                    <a:pt x="119" y="408"/>
                    <a:pt x="121" y="407"/>
                  </a:cubicBezTo>
                  <a:cubicBezTo>
                    <a:pt x="122" y="407"/>
                    <a:pt x="122" y="406"/>
                    <a:pt x="123" y="406"/>
                  </a:cubicBezTo>
                  <a:cubicBezTo>
                    <a:pt x="124" y="405"/>
                    <a:pt x="124" y="405"/>
                    <a:pt x="125" y="405"/>
                  </a:cubicBezTo>
                  <a:cubicBezTo>
                    <a:pt x="125" y="405"/>
                    <a:pt x="126" y="405"/>
                    <a:pt x="126" y="405"/>
                  </a:cubicBezTo>
                  <a:cubicBezTo>
                    <a:pt x="127" y="405"/>
                    <a:pt x="129" y="405"/>
                    <a:pt x="130" y="405"/>
                  </a:cubicBezTo>
                  <a:cubicBezTo>
                    <a:pt x="130" y="405"/>
                    <a:pt x="131" y="406"/>
                    <a:pt x="131" y="406"/>
                  </a:cubicBezTo>
                  <a:cubicBezTo>
                    <a:pt x="132" y="406"/>
                    <a:pt x="134" y="407"/>
                    <a:pt x="135" y="407"/>
                  </a:cubicBezTo>
                  <a:cubicBezTo>
                    <a:pt x="135" y="407"/>
                    <a:pt x="135" y="407"/>
                    <a:pt x="135" y="407"/>
                  </a:cubicBezTo>
                  <a:cubicBezTo>
                    <a:pt x="137" y="407"/>
                    <a:pt x="138" y="406"/>
                    <a:pt x="139" y="406"/>
                  </a:cubicBezTo>
                  <a:cubicBezTo>
                    <a:pt x="139" y="405"/>
                    <a:pt x="140" y="405"/>
                    <a:pt x="140" y="405"/>
                  </a:cubicBezTo>
                  <a:cubicBezTo>
                    <a:pt x="141" y="405"/>
                    <a:pt x="141" y="405"/>
                    <a:pt x="142" y="405"/>
                  </a:cubicBezTo>
                  <a:cubicBezTo>
                    <a:pt x="143" y="405"/>
                    <a:pt x="144" y="405"/>
                    <a:pt x="145" y="405"/>
                  </a:cubicBezTo>
                  <a:cubicBezTo>
                    <a:pt x="146" y="405"/>
                    <a:pt x="146" y="405"/>
                    <a:pt x="146" y="405"/>
                  </a:cubicBezTo>
                  <a:cubicBezTo>
                    <a:pt x="147" y="406"/>
                    <a:pt x="148" y="406"/>
                    <a:pt x="149" y="406"/>
                  </a:cubicBezTo>
                  <a:cubicBezTo>
                    <a:pt x="150" y="406"/>
                    <a:pt x="151" y="405"/>
                    <a:pt x="152" y="404"/>
                  </a:cubicBezTo>
                  <a:cubicBezTo>
                    <a:pt x="153" y="404"/>
                    <a:pt x="153" y="403"/>
                    <a:pt x="153" y="402"/>
                  </a:cubicBezTo>
                  <a:cubicBezTo>
                    <a:pt x="153" y="402"/>
                    <a:pt x="153" y="402"/>
                    <a:pt x="153" y="402"/>
                  </a:cubicBezTo>
                  <a:cubicBezTo>
                    <a:pt x="154" y="401"/>
                    <a:pt x="154" y="401"/>
                    <a:pt x="155" y="401"/>
                  </a:cubicBezTo>
                  <a:cubicBezTo>
                    <a:pt x="155" y="400"/>
                    <a:pt x="155" y="400"/>
                    <a:pt x="155" y="400"/>
                  </a:cubicBezTo>
                  <a:cubicBezTo>
                    <a:pt x="157" y="399"/>
                    <a:pt x="158" y="398"/>
                    <a:pt x="158" y="397"/>
                  </a:cubicBezTo>
                  <a:cubicBezTo>
                    <a:pt x="158" y="397"/>
                    <a:pt x="159" y="397"/>
                    <a:pt x="159" y="396"/>
                  </a:cubicBezTo>
                  <a:cubicBezTo>
                    <a:pt x="159" y="396"/>
                    <a:pt x="161" y="396"/>
                    <a:pt x="162" y="396"/>
                  </a:cubicBezTo>
                  <a:cubicBezTo>
                    <a:pt x="163" y="395"/>
                    <a:pt x="163" y="395"/>
                    <a:pt x="164" y="395"/>
                  </a:cubicBezTo>
                  <a:cubicBezTo>
                    <a:pt x="166" y="394"/>
                    <a:pt x="168" y="393"/>
                    <a:pt x="171" y="393"/>
                  </a:cubicBezTo>
                  <a:cubicBezTo>
                    <a:pt x="171" y="393"/>
                    <a:pt x="171" y="393"/>
                    <a:pt x="172" y="393"/>
                  </a:cubicBezTo>
                  <a:cubicBezTo>
                    <a:pt x="174" y="393"/>
                    <a:pt x="177" y="394"/>
                    <a:pt x="179" y="394"/>
                  </a:cubicBezTo>
                  <a:cubicBezTo>
                    <a:pt x="180" y="394"/>
                    <a:pt x="181" y="394"/>
                    <a:pt x="182" y="395"/>
                  </a:cubicBezTo>
                  <a:cubicBezTo>
                    <a:pt x="182" y="395"/>
                    <a:pt x="182" y="395"/>
                    <a:pt x="182" y="395"/>
                  </a:cubicBezTo>
                  <a:cubicBezTo>
                    <a:pt x="184" y="395"/>
                    <a:pt x="186" y="395"/>
                    <a:pt x="188" y="396"/>
                  </a:cubicBezTo>
                  <a:cubicBezTo>
                    <a:pt x="189" y="396"/>
                    <a:pt x="190" y="396"/>
                    <a:pt x="190" y="396"/>
                  </a:cubicBezTo>
                  <a:cubicBezTo>
                    <a:pt x="193" y="396"/>
                    <a:pt x="194" y="395"/>
                    <a:pt x="195" y="393"/>
                  </a:cubicBezTo>
                  <a:cubicBezTo>
                    <a:pt x="195" y="392"/>
                    <a:pt x="196" y="391"/>
                    <a:pt x="199" y="391"/>
                  </a:cubicBezTo>
                  <a:cubicBezTo>
                    <a:pt x="202" y="391"/>
                    <a:pt x="207" y="393"/>
                    <a:pt x="210" y="394"/>
                  </a:cubicBezTo>
                  <a:cubicBezTo>
                    <a:pt x="212" y="395"/>
                    <a:pt x="213" y="396"/>
                    <a:pt x="214" y="396"/>
                  </a:cubicBezTo>
                  <a:cubicBezTo>
                    <a:pt x="215" y="396"/>
                    <a:pt x="216" y="396"/>
                    <a:pt x="217" y="396"/>
                  </a:cubicBezTo>
                  <a:cubicBezTo>
                    <a:pt x="218" y="397"/>
                    <a:pt x="219" y="397"/>
                    <a:pt x="220" y="397"/>
                  </a:cubicBezTo>
                  <a:cubicBezTo>
                    <a:pt x="220" y="397"/>
                    <a:pt x="220" y="398"/>
                    <a:pt x="221" y="398"/>
                  </a:cubicBezTo>
                  <a:cubicBezTo>
                    <a:pt x="222" y="399"/>
                    <a:pt x="223" y="399"/>
                    <a:pt x="225" y="399"/>
                  </a:cubicBezTo>
                  <a:cubicBezTo>
                    <a:pt x="226" y="399"/>
                    <a:pt x="226" y="399"/>
                    <a:pt x="226" y="399"/>
                  </a:cubicBezTo>
                  <a:cubicBezTo>
                    <a:pt x="228" y="399"/>
                    <a:pt x="230" y="399"/>
                    <a:pt x="232" y="398"/>
                  </a:cubicBezTo>
                  <a:cubicBezTo>
                    <a:pt x="234" y="397"/>
                    <a:pt x="235" y="396"/>
                    <a:pt x="236" y="394"/>
                  </a:cubicBezTo>
                  <a:cubicBezTo>
                    <a:pt x="236" y="394"/>
                    <a:pt x="236" y="393"/>
                    <a:pt x="236" y="393"/>
                  </a:cubicBezTo>
                  <a:cubicBezTo>
                    <a:pt x="237" y="392"/>
                    <a:pt x="239" y="391"/>
                    <a:pt x="240" y="391"/>
                  </a:cubicBezTo>
                  <a:cubicBezTo>
                    <a:pt x="241" y="391"/>
                    <a:pt x="243" y="392"/>
                    <a:pt x="244" y="392"/>
                  </a:cubicBezTo>
                  <a:cubicBezTo>
                    <a:pt x="246" y="393"/>
                    <a:pt x="248" y="393"/>
                    <a:pt x="250" y="393"/>
                  </a:cubicBezTo>
                  <a:cubicBezTo>
                    <a:pt x="251" y="393"/>
                    <a:pt x="253" y="393"/>
                    <a:pt x="254" y="393"/>
                  </a:cubicBezTo>
                  <a:cubicBezTo>
                    <a:pt x="255" y="392"/>
                    <a:pt x="256" y="391"/>
                    <a:pt x="257" y="390"/>
                  </a:cubicBezTo>
                  <a:cubicBezTo>
                    <a:pt x="257" y="389"/>
                    <a:pt x="257" y="389"/>
                    <a:pt x="257" y="389"/>
                  </a:cubicBezTo>
                  <a:cubicBezTo>
                    <a:pt x="258" y="388"/>
                    <a:pt x="259" y="387"/>
                    <a:pt x="260" y="386"/>
                  </a:cubicBezTo>
                  <a:cubicBezTo>
                    <a:pt x="260" y="386"/>
                    <a:pt x="261" y="385"/>
                    <a:pt x="261" y="385"/>
                  </a:cubicBezTo>
                  <a:cubicBezTo>
                    <a:pt x="263" y="384"/>
                    <a:pt x="264" y="383"/>
                    <a:pt x="266" y="383"/>
                  </a:cubicBezTo>
                  <a:cubicBezTo>
                    <a:pt x="266" y="383"/>
                    <a:pt x="266" y="383"/>
                    <a:pt x="266" y="383"/>
                  </a:cubicBezTo>
                  <a:cubicBezTo>
                    <a:pt x="268" y="383"/>
                    <a:pt x="269" y="384"/>
                    <a:pt x="270" y="384"/>
                  </a:cubicBezTo>
                  <a:cubicBezTo>
                    <a:pt x="272" y="385"/>
                    <a:pt x="274" y="385"/>
                    <a:pt x="276" y="385"/>
                  </a:cubicBezTo>
                  <a:cubicBezTo>
                    <a:pt x="278" y="385"/>
                    <a:pt x="280" y="385"/>
                    <a:pt x="281" y="384"/>
                  </a:cubicBezTo>
                  <a:cubicBezTo>
                    <a:pt x="283" y="384"/>
                    <a:pt x="284" y="383"/>
                    <a:pt x="286" y="382"/>
                  </a:cubicBezTo>
                  <a:cubicBezTo>
                    <a:pt x="289" y="381"/>
                    <a:pt x="293" y="379"/>
                    <a:pt x="296" y="377"/>
                  </a:cubicBezTo>
                  <a:cubicBezTo>
                    <a:pt x="298" y="375"/>
                    <a:pt x="298" y="375"/>
                    <a:pt x="298" y="375"/>
                  </a:cubicBezTo>
                  <a:cubicBezTo>
                    <a:pt x="300" y="374"/>
                    <a:pt x="302" y="372"/>
                    <a:pt x="305" y="371"/>
                  </a:cubicBezTo>
                  <a:cubicBezTo>
                    <a:pt x="306" y="369"/>
                    <a:pt x="308" y="368"/>
                    <a:pt x="310" y="367"/>
                  </a:cubicBezTo>
                  <a:cubicBezTo>
                    <a:pt x="312" y="366"/>
                    <a:pt x="314" y="366"/>
                    <a:pt x="315" y="364"/>
                  </a:cubicBezTo>
                  <a:cubicBezTo>
                    <a:pt x="318" y="362"/>
                    <a:pt x="321" y="360"/>
                    <a:pt x="323" y="358"/>
                  </a:cubicBezTo>
                  <a:cubicBezTo>
                    <a:pt x="325" y="357"/>
                    <a:pt x="328" y="354"/>
                    <a:pt x="330" y="352"/>
                  </a:cubicBezTo>
                  <a:cubicBezTo>
                    <a:pt x="331" y="351"/>
                    <a:pt x="332" y="350"/>
                    <a:pt x="333" y="349"/>
                  </a:cubicBezTo>
                  <a:cubicBezTo>
                    <a:pt x="334" y="348"/>
                    <a:pt x="335" y="347"/>
                    <a:pt x="336" y="346"/>
                  </a:cubicBezTo>
                  <a:cubicBezTo>
                    <a:pt x="337" y="346"/>
                    <a:pt x="338" y="345"/>
                    <a:pt x="338" y="345"/>
                  </a:cubicBezTo>
                  <a:cubicBezTo>
                    <a:pt x="339" y="344"/>
                    <a:pt x="340" y="344"/>
                    <a:pt x="340" y="343"/>
                  </a:cubicBezTo>
                  <a:cubicBezTo>
                    <a:pt x="342" y="341"/>
                    <a:pt x="342" y="341"/>
                    <a:pt x="342" y="341"/>
                  </a:cubicBezTo>
                  <a:cubicBezTo>
                    <a:pt x="343" y="340"/>
                    <a:pt x="344" y="339"/>
                    <a:pt x="345" y="338"/>
                  </a:cubicBezTo>
                  <a:cubicBezTo>
                    <a:pt x="346" y="337"/>
                    <a:pt x="347" y="336"/>
                    <a:pt x="348" y="335"/>
                  </a:cubicBezTo>
                  <a:cubicBezTo>
                    <a:pt x="349" y="334"/>
                    <a:pt x="350" y="333"/>
                    <a:pt x="351" y="332"/>
                  </a:cubicBezTo>
                  <a:cubicBezTo>
                    <a:pt x="352" y="331"/>
                    <a:pt x="352" y="330"/>
                    <a:pt x="353" y="329"/>
                  </a:cubicBezTo>
                  <a:cubicBezTo>
                    <a:pt x="354" y="328"/>
                    <a:pt x="356" y="327"/>
                    <a:pt x="357" y="326"/>
                  </a:cubicBezTo>
                  <a:cubicBezTo>
                    <a:pt x="357" y="325"/>
                    <a:pt x="357" y="325"/>
                    <a:pt x="357" y="325"/>
                  </a:cubicBezTo>
                  <a:cubicBezTo>
                    <a:pt x="361" y="321"/>
                    <a:pt x="363" y="318"/>
                    <a:pt x="367" y="315"/>
                  </a:cubicBezTo>
                  <a:cubicBezTo>
                    <a:pt x="370" y="312"/>
                    <a:pt x="373" y="310"/>
                    <a:pt x="376" y="307"/>
                  </a:cubicBezTo>
                  <a:cubicBezTo>
                    <a:pt x="384" y="299"/>
                    <a:pt x="391" y="290"/>
                    <a:pt x="398" y="281"/>
                  </a:cubicBezTo>
                  <a:cubicBezTo>
                    <a:pt x="400" y="278"/>
                    <a:pt x="400" y="278"/>
                    <a:pt x="400" y="278"/>
                  </a:cubicBezTo>
                  <a:cubicBezTo>
                    <a:pt x="401" y="277"/>
                    <a:pt x="401" y="275"/>
                    <a:pt x="402" y="274"/>
                  </a:cubicBezTo>
                  <a:cubicBezTo>
                    <a:pt x="402" y="273"/>
                    <a:pt x="402" y="273"/>
                    <a:pt x="403" y="272"/>
                  </a:cubicBezTo>
                  <a:cubicBezTo>
                    <a:pt x="404" y="270"/>
                    <a:pt x="405" y="269"/>
                    <a:pt x="406" y="267"/>
                  </a:cubicBezTo>
                  <a:cubicBezTo>
                    <a:pt x="407" y="266"/>
                    <a:pt x="407" y="266"/>
                    <a:pt x="407" y="266"/>
                  </a:cubicBezTo>
                  <a:cubicBezTo>
                    <a:pt x="408" y="264"/>
                    <a:pt x="409" y="262"/>
                    <a:pt x="409" y="261"/>
                  </a:cubicBezTo>
                  <a:cubicBezTo>
                    <a:pt x="410" y="260"/>
                    <a:pt x="410" y="260"/>
                    <a:pt x="410" y="260"/>
                  </a:cubicBezTo>
                  <a:cubicBezTo>
                    <a:pt x="410" y="259"/>
                    <a:pt x="411" y="257"/>
                    <a:pt x="412" y="256"/>
                  </a:cubicBezTo>
                  <a:cubicBezTo>
                    <a:pt x="413" y="255"/>
                    <a:pt x="413" y="255"/>
                    <a:pt x="413" y="255"/>
                  </a:cubicBezTo>
                  <a:cubicBezTo>
                    <a:pt x="414" y="253"/>
                    <a:pt x="415" y="251"/>
                    <a:pt x="416" y="249"/>
                  </a:cubicBezTo>
                  <a:cubicBezTo>
                    <a:pt x="417" y="247"/>
                    <a:pt x="418" y="245"/>
                    <a:pt x="420" y="243"/>
                  </a:cubicBezTo>
                  <a:cubicBezTo>
                    <a:pt x="421" y="241"/>
                    <a:pt x="422" y="240"/>
                    <a:pt x="424" y="239"/>
                  </a:cubicBezTo>
                  <a:cubicBezTo>
                    <a:pt x="425" y="238"/>
                    <a:pt x="425" y="238"/>
                    <a:pt x="425" y="238"/>
                  </a:cubicBezTo>
                  <a:cubicBezTo>
                    <a:pt x="426" y="237"/>
                    <a:pt x="427" y="236"/>
                    <a:pt x="428" y="235"/>
                  </a:cubicBezTo>
                  <a:cubicBezTo>
                    <a:pt x="428" y="234"/>
                    <a:pt x="429" y="233"/>
                    <a:pt x="430" y="233"/>
                  </a:cubicBezTo>
                  <a:cubicBezTo>
                    <a:pt x="432" y="231"/>
                    <a:pt x="434" y="229"/>
                    <a:pt x="436" y="228"/>
                  </a:cubicBezTo>
                  <a:cubicBezTo>
                    <a:pt x="438" y="227"/>
                    <a:pt x="439" y="225"/>
                    <a:pt x="441" y="224"/>
                  </a:cubicBezTo>
                  <a:cubicBezTo>
                    <a:pt x="442" y="223"/>
                    <a:pt x="443" y="222"/>
                    <a:pt x="444" y="221"/>
                  </a:cubicBezTo>
                  <a:cubicBezTo>
                    <a:pt x="445" y="221"/>
                    <a:pt x="446" y="220"/>
                    <a:pt x="447" y="220"/>
                  </a:cubicBezTo>
                  <a:cubicBezTo>
                    <a:pt x="448" y="219"/>
                    <a:pt x="450" y="218"/>
                    <a:pt x="451" y="216"/>
                  </a:cubicBezTo>
                  <a:cubicBezTo>
                    <a:pt x="454" y="214"/>
                    <a:pt x="454" y="212"/>
                    <a:pt x="455" y="210"/>
                  </a:cubicBezTo>
                  <a:cubicBezTo>
                    <a:pt x="455" y="209"/>
                    <a:pt x="455" y="208"/>
                    <a:pt x="455" y="208"/>
                  </a:cubicBezTo>
                  <a:cubicBezTo>
                    <a:pt x="455" y="206"/>
                    <a:pt x="456" y="205"/>
                    <a:pt x="456" y="204"/>
                  </a:cubicBezTo>
                  <a:cubicBezTo>
                    <a:pt x="457" y="203"/>
                    <a:pt x="457" y="202"/>
                    <a:pt x="458" y="201"/>
                  </a:cubicBezTo>
                  <a:cubicBezTo>
                    <a:pt x="458" y="199"/>
                    <a:pt x="459" y="197"/>
                    <a:pt x="459" y="195"/>
                  </a:cubicBezTo>
                  <a:cubicBezTo>
                    <a:pt x="459" y="194"/>
                    <a:pt x="459" y="193"/>
                    <a:pt x="459" y="192"/>
                  </a:cubicBezTo>
                  <a:cubicBezTo>
                    <a:pt x="460" y="187"/>
                    <a:pt x="462" y="182"/>
                    <a:pt x="463" y="177"/>
                  </a:cubicBezTo>
                  <a:cubicBezTo>
                    <a:pt x="465" y="174"/>
                    <a:pt x="465" y="174"/>
                    <a:pt x="465" y="174"/>
                  </a:cubicBezTo>
                  <a:cubicBezTo>
                    <a:pt x="465" y="173"/>
                    <a:pt x="465" y="172"/>
                    <a:pt x="466" y="171"/>
                  </a:cubicBezTo>
                  <a:cubicBezTo>
                    <a:pt x="467" y="170"/>
                    <a:pt x="468" y="168"/>
                    <a:pt x="468" y="166"/>
                  </a:cubicBezTo>
                  <a:cubicBezTo>
                    <a:pt x="468" y="164"/>
                    <a:pt x="468" y="163"/>
                    <a:pt x="468" y="161"/>
                  </a:cubicBezTo>
                  <a:close/>
                  <a:moveTo>
                    <a:pt x="359" y="252"/>
                  </a:moveTo>
                  <a:cubicBezTo>
                    <a:pt x="359" y="255"/>
                    <a:pt x="360" y="257"/>
                    <a:pt x="356" y="260"/>
                  </a:cubicBezTo>
                  <a:cubicBezTo>
                    <a:pt x="354" y="261"/>
                    <a:pt x="350" y="262"/>
                    <a:pt x="346" y="263"/>
                  </a:cubicBezTo>
                  <a:cubicBezTo>
                    <a:pt x="346" y="263"/>
                    <a:pt x="346" y="263"/>
                    <a:pt x="346" y="263"/>
                  </a:cubicBezTo>
                  <a:cubicBezTo>
                    <a:pt x="345" y="263"/>
                    <a:pt x="343" y="263"/>
                    <a:pt x="342" y="264"/>
                  </a:cubicBezTo>
                  <a:cubicBezTo>
                    <a:pt x="337" y="265"/>
                    <a:pt x="333" y="269"/>
                    <a:pt x="331" y="275"/>
                  </a:cubicBezTo>
                  <a:cubicBezTo>
                    <a:pt x="329" y="278"/>
                    <a:pt x="326" y="280"/>
                    <a:pt x="323" y="280"/>
                  </a:cubicBezTo>
                  <a:cubicBezTo>
                    <a:pt x="320" y="280"/>
                    <a:pt x="318" y="279"/>
                    <a:pt x="317" y="277"/>
                  </a:cubicBezTo>
                  <a:cubicBezTo>
                    <a:pt x="316" y="276"/>
                    <a:pt x="316" y="276"/>
                    <a:pt x="316" y="275"/>
                  </a:cubicBezTo>
                  <a:cubicBezTo>
                    <a:pt x="316" y="274"/>
                    <a:pt x="316" y="274"/>
                    <a:pt x="316" y="273"/>
                  </a:cubicBezTo>
                  <a:cubicBezTo>
                    <a:pt x="315" y="272"/>
                    <a:pt x="315" y="272"/>
                    <a:pt x="314" y="272"/>
                  </a:cubicBezTo>
                  <a:cubicBezTo>
                    <a:pt x="314" y="272"/>
                    <a:pt x="313" y="271"/>
                    <a:pt x="313" y="271"/>
                  </a:cubicBezTo>
                  <a:cubicBezTo>
                    <a:pt x="312" y="270"/>
                    <a:pt x="312" y="269"/>
                    <a:pt x="312" y="268"/>
                  </a:cubicBezTo>
                  <a:cubicBezTo>
                    <a:pt x="310" y="265"/>
                    <a:pt x="309" y="262"/>
                    <a:pt x="307" y="262"/>
                  </a:cubicBezTo>
                  <a:cubicBezTo>
                    <a:pt x="307" y="262"/>
                    <a:pt x="307" y="262"/>
                    <a:pt x="307" y="262"/>
                  </a:cubicBezTo>
                  <a:cubicBezTo>
                    <a:pt x="306" y="261"/>
                    <a:pt x="306" y="260"/>
                    <a:pt x="306" y="259"/>
                  </a:cubicBezTo>
                  <a:cubicBezTo>
                    <a:pt x="305" y="258"/>
                    <a:pt x="305" y="256"/>
                    <a:pt x="304" y="255"/>
                  </a:cubicBezTo>
                  <a:cubicBezTo>
                    <a:pt x="304" y="254"/>
                    <a:pt x="303" y="253"/>
                    <a:pt x="302" y="252"/>
                  </a:cubicBezTo>
                  <a:cubicBezTo>
                    <a:pt x="301" y="251"/>
                    <a:pt x="300" y="250"/>
                    <a:pt x="302" y="248"/>
                  </a:cubicBezTo>
                  <a:cubicBezTo>
                    <a:pt x="303" y="246"/>
                    <a:pt x="305" y="245"/>
                    <a:pt x="307" y="244"/>
                  </a:cubicBezTo>
                  <a:cubicBezTo>
                    <a:pt x="308" y="243"/>
                    <a:pt x="310" y="242"/>
                    <a:pt x="311" y="241"/>
                  </a:cubicBezTo>
                  <a:cubicBezTo>
                    <a:pt x="313" y="239"/>
                    <a:pt x="315" y="236"/>
                    <a:pt x="316" y="234"/>
                  </a:cubicBezTo>
                  <a:cubicBezTo>
                    <a:pt x="319" y="230"/>
                    <a:pt x="322" y="225"/>
                    <a:pt x="326" y="223"/>
                  </a:cubicBezTo>
                  <a:cubicBezTo>
                    <a:pt x="329" y="221"/>
                    <a:pt x="329" y="221"/>
                    <a:pt x="329" y="221"/>
                  </a:cubicBezTo>
                  <a:cubicBezTo>
                    <a:pt x="334" y="218"/>
                    <a:pt x="339" y="215"/>
                    <a:pt x="343" y="215"/>
                  </a:cubicBezTo>
                  <a:cubicBezTo>
                    <a:pt x="346" y="215"/>
                    <a:pt x="350" y="217"/>
                    <a:pt x="352" y="220"/>
                  </a:cubicBezTo>
                  <a:cubicBezTo>
                    <a:pt x="354" y="222"/>
                    <a:pt x="355" y="224"/>
                    <a:pt x="357" y="225"/>
                  </a:cubicBezTo>
                  <a:cubicBezTo>
                    <a:pt x="360" y="228"/>
                    <a:pt x="362" y="230"/>
                    <a:pt x="364" y="233"/>
                  </a:cubicBezTo>
                  <a:cubicBezTo>
                    <a:pt x="365" y="236"/>
                    <a:pt x="365" y="240"/>
                    <a:pt x="364" y="243"/>
                  </a:cubicBezTo>
                  <a:cubicBezTo>
                    <a:pt x="363" y="245"/>
                    <a:pt x="361" y="246"/>
                    <a:pt x="360" y="246"/>
                  </a:cubicBezTo>
                  <a:cubicBezTo>
                    <a:pt x="358" y="247"/>
                    <a:pt x="358" y="247"/>
                    <a:pt x="358" y="247"/>
                  </a:cubicBezTo>
                  <a:cubicBezTo>
                    <a:pt x="358" y="248"/>
                    <a:pt x="358" y="248"/>
                    <a:pt x="358" y="248"/>
                  </a:cubicBezTo>
                  <a:cubicBezTo>
                    <a:pt x="358" y="250"/>
                    <a:pt x="358" y="251"/>
                    <a:pt x="359" y="252"/>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9" name="Freeform 69"/>
            <p:cNvSpPr>
              <a:spLocks/>
            </p:cNvSpPr>
            <p:nvPr/>
          </p:nvSpPr>
          <p:spPr bwMode="auto">
            <a:xfrm>
              <a:off x="3739892" y="3166862"/>
              <a:ext cx="624972" cy="1012967"/>
            </a:xfrm>
            <a:custGeom>
              <a:avLst/>
              <a:gdLst>
                <a:gd name="T0" fmla="*/ 303 w 309"/>
                <a:gd name="T1" fmla="*/ 119 h 544"/>
                <a:gd name="T2" fmla="*/ 302 w 309"/>
                <a:gd name="T3" fmla="*/ 92 h 544"/>
                <a:gd name="T4" fmla="*/ 303 w 309"/>
                <a:gd name="T5" fmla="*/ 70 h 544"/>
                <a:gd name="T6" fmla="*/ 300 w 309"/>
                <a:gd name="T7" fmla="*/ 28 h 544"/>
                <a:gd name="T8" fmla="*/ 301 w 309"/>
                <a:gd name="T9" fmla="*/ 0 h 544"/>
                <a:gd name="T10" fmla="*/ 262 w 309"/>
                <a:gd name="T11" fmla="*/ 24 h 544"/>
                <a:gd name="T12" fmla="*/ 241 w 309"/>
                <a:gd name="T13" fmla="*/ 31 h 544"/>
                <a:gd name="T14" fmla="*/ 219 w 309"/>
                <a:gd name="T15" fmla="*/ 38 h 544"/>
                <a:gd name="T16" fmla="*/ 190 w 309"/>
                <a:gd name="T17" fmla="*/ 40 h 544"/>
                <a:gd name="T18" fmla="*/ 179 w 309"/>
                <a:gd name="T19" fmla="*/ 41 h 544"/>
                <a:gd name="T20" fmla="*/ 159 w 309"/>
                <a:gd name="T21" fmla="*/ 36 h 544"/>
                <a:gd name="T22" fmla="*/ 137 w 309"/>
                <a:gd name="T23" fmla="*/ 38 h 544"/>
                <a:gd name="T24" fmla="*/ 131 w 309"/>
                <a:gd name="T25" fmla="*/ 80 h 544"/>
                <a:gd name="T26" fmla="*/ 162 w 309"/>
                <a:gd name="T27" fmla="*/ 157 h 544"/>
                <a:gd name="T28" fmla="*/ 152 w 309"/>
                <a:gd name="T29" fmla="*/ 187 h 544"/>
                <a:gd name="T30" fmla="*/ 141 w 309"/>
                <a:gd name="T31" fmla="*/ 220 h 544"/>
                <a:gd name="T32" fmla="*/ 123 w 309"/>
                <a:gd name="T33" fmla="*/ 192 h 544"/>
                <a:gd name="T34" fmla="*/ 121 w 309"/>
                <a:gd name="T35" fmla="*/ 172 h 544"/>
                <a:gd name="T36" fmla="*/ 101 w 309"/>
                <a:gd name="T37" fmla="*/ 134 h 544"/>
                <a:gd name="T38" fmla="*/ 85 w 309"/>
                <a:gd name="T39" fmla="*/ 117 h 544"/>
                <a:gd name="T40" fmla="*/ 3 w 309"/>
                <a:gd name="T41" fmla="*/ 157 h 544"/>
                <a:gd name="T42" fmla="*/ 47 w 309"/>
                <a:gd name="T43" fmla="*/ 193 h 544"/>
                <a:gd name="T44" fmla="*/ 66 w 309"/>
                <a:gd name="T45" fmla="*/ 199 h 544"/>
                <a:gd name="T46" fmla="*/ 79 w 309"/>
                <a:gd name="T47" fmla="*/ 222 h 544"/>
                <a:gd name="T48" fmla="*/ 79 w 309"/>
                <a:gd name="T49" fmla="*/ 262 h 544"/>
                <a:gd name="T50" fmla="*/ 70 w 309"/>
                <a:gd name="T51" fmla="*/ 278 h 544"/>
                <a:gd name="T52" fmla="*/ 76 w 309"/>
                <a:gd name="T53" fmla="*/ 304 h 544"/>
                <a:gd name="T54" fmla="*/ 64 w 309"/>
                <a:gd name="T55" fmla="*/ 333 h 544"/>
                <a:gd name="T56" fmla="*/ 59 w 309"/>
                <a:gd name="T57" fmla="*/ 355 h 544"/>
                <a:gd name="T58" fmla="*/ 28 w 309"/>
                <a:gd name="T59" fmla="*/ 403 h 544"/>
                <a:gd name="T60" fmla="*/ 38 w 309"/>
                <a:gd name="T61" fmla="*/ 442 h 544"/>
                <a:gd name="T62" fmla="*/ 44 w 309"/>
                <a:gd name="T63" fmla="*/ 464 h 544"/>
                <a:gd name="T64" fmla="*/ 42 w 309"/>
                <a:gd name="T65" fmla="*/ 501 h 544"/>
                <a:gd name="T66" fmla="*/ 43 w 309"/>
                <a:gd name="T67" fmla="*/ 522 h 544"/>
                <a:gd name="T68" fmla="*/ 53 w 309"/>
                <a:gd name="T69" fmla="*/ 542 h 544"/>
                <a:gd name="T70" fmla="*/ 69 w 309"/>
                <a:gd name="T71" fmla="*/ 527 h 544"/>
                <a:gd name="T72" fmla="*/ 72 w 309"/>
                <a:gd name="T73" fmla="*/ 495 h 544"/>
                <a:gd name="T74" fmla="*/ 89 w 309"/>
                <a:gd name="T75" fmla="*/ 487 h 544"/>
                <a:gd name="T76" fmla="*/ 113 w 309"/>
                <a:gd name="T77" fmla="*/ 477 h 544"/>
                <a:gd name="T78" fmla="*/ 144 w 309"/>
                <a:gd name="T79" fmla="*/ 439 h 544"/>
                <a:gd name="T80" fmla="*/ 143 w 309"/>
                <a:gd name="T81" fmla="*/ 430 h 544"/>
                <a:gd name="T82" fmla="*/ 147 w 309"/>
                <a:gd name="T83" fmla="*/ 409 h 544"/>
                <a:gd name="T84" fmla="*/ 142 w 309"/>
                <a:gd name="T85" fmla="*/ 384 h 544"/>
                <a:gd name="T86" fmla="*/ 139 w 309"/>
                <a:gd name="T87" fmla="*/ 365 h 544"/>
                <a:gd name="T88" fmla="*/ 134 w 309"/>
                <a:gd name="T89" fmla="*/ 340 h 544"/>
                <a:gd name="T90" fmla="*/ 126 w 309"/>
                <a:gd name="T91" fmla="*/ 326 h 544"/>
                <a:gd name="T92" fmla="*/ 149 w 309"/>
                <a:gd name="T93" fmla="*/ 295 h 544"/>
                <a:gd name="T94" fmla="*/ 166 w 309"/>
                <a:gd name="T95" fmla="*/ 280 h 544"/>
                <a:gd name="T96" fmla="*/ 178 w 309"/>
                <a:gd name="T97" fmla="*/ 269 h 544"/>
                <a:gd name="T98" fmla="*/ 193 w 309"/>
                <a:gd name="T99" fmla="*/ 251 h 544"/>
                <a:gd name="T100" fmla="*/ 229 w 309"/>
                <a:gd name="T101" fmla="*/ 225 h 544"/>
                <a:gd name="T102" fmla="*/ 260 w 309"/>
                <a:gd name="T103" fmla="*/ 211 h 544"/>
                <a:gd name="T104" fmla="*/ 279 w 309"/>
                <a:gd name="T105" fmla="*/ 192 h 544"/>
                <a:gd name="T106" fmla="*/ 291 w 309"/>
                <a:gd name="T107" fmla="*/ 177 h 544"/>
                <a:gd name="T108" fmla="*/ 299 w 309"/>
                <a:gd name="T109" fmla="*/ 166 h 544"/>
                <a:gd name="T110" fmla="*/ 302 w 309"/>
                <a:gd name="T111" fmla="*/ 155 h 544"/>
                <a:gd name="T112" fmla="*/ 306 w 309"/>
                <a:gd name="T113" fmla="*/ 147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9" h="544">
                  <a:moveTo>
                    <a:pt x="308" y="135"/>
                  </a:moveTo>
                  <a:cubicBezTo>
                    <a:pt x="309" y="134"/>
                    <a:pt x="309" y="132"/>
                    <a:pt x="308" y="130"/>
                  </a:cubicBezTo>
                  <a:cubicBezTo>
                    <a:pt x="308" y="129"/>
                    <a:pt x="307" y="128"/>
                    <a:pt x="306" y="127"/>
                  </a:cubicBezTo>
                  <a:cubicBezTo>
                    <a:pt x="306" y="127"/>
                    <a:pt x="306" y="126"/>
                    <a:pt x="306" y="126"/>
                  </a:cubicBezTo>
                  <a:cubicBezTo>
                    <a:pt x="306" y="123"/>
                    <a:pt x="304" y="122"/>
                    <a:pt x="302" y="122"/>
                  </a:cubicBezTo>
                  <a:cubicBezTo>
                    <a:pt x="302" y="121"/>
                    <a:pt x="303" y="120"/>
                    <a:pt x="303" y="119"/>
                  </a:cubicBezTo>
                  <a:cubicBezTo>
                    <a:pt x="303" y="119"/>
                    <a:pt x="303" y="119"/>
                    <a:pt x="303" y="118"/>
                  </a:cubicBezTo>
                  <a:cubicBezTo>
                    <a:pt x="303" y="116"/>
                    <a:pt x="303" y="115"/>
                    <a:pt x="303" y="113"/>
                  </a:cubicBezTo>
                  <a:cubicBezTo>
                    <a:pt x="302" y="113"/>
                    <a:pt x="302" y="112"/>
                    <a:pt x="302" y="111"/>
                  </a:cubicBezTo>
                  <a:cubicBezTo>
                    <a:pt x="302" y="109"/>
                    <a:pt x="302" y="106"/>
                    <a:pt x="302" y="104"/>
                  </a:cubicBezTo>
                  <a:cubicBezTo>
                    <a:pt x="302" y="102"/>
                    <a:pt x="302" y="100"/>
                    <a:pt x="302" y="99"/>
                  </a:cubicBezTo>
                  <a:cubicBezTo>
                    <a:pt x="302" y="97"/>
                    <a:pt x="302" y="94"/>
                    <a:pt x="302" y="92"/>
                  </a:cubicBezTo>
                  <a:cubicBezTo>
                    <a:pt x="302" y="90"/>
                    <a:pt x="301" y="87"/>
                    <a:pt x="301" y="85"/>
                  </a:cubicBezTo>
                  <a:cubicBezTo>
                    <a:pt x="301" y="84"/>
                    <a:pt x="301" y="84"/>
                    <a:pt x="301" y="84"/>
                  </a:cubicBezTo>
                  <a:cubicBezTo>
                    <a:pt x="302" y="83"/>
                    <a:pt x="302" y="81"/>
                    <a:pt x="302" y="79"/>
                  </a:cubicBezTo>
                  <a:cubicBezTo>
                    <a:pt x="302" y="79"/>
                    <a:pt x="302" y="79"/>
                    <a:pt x="302" y="79"/>
                  </a:cubicBezTo>
                  <a:cubicBezTo>
                    <a:pt x="303" y="77"/>
                    <a:pt x="304" y="76"/>
                    <a:pt x="303" y="73"/>
                  </a:cubicBezTo>
                  <a:cubicBezTo>
                    <a:pt x="303" y="72"/>
                    <a:pt x="303" y="71"/>
                    <a:pt x="303" y="70"/>
                  </a:cubicBezTo>
                  <a:cubicBezTo>
                    <a:pt x="302" y="69"/>
                    <a:pt x="302" y="68"/>
                    <a:pt x="302" y="67"/>
                  </a:cubicBezTo>
                  <a:cubicBezTo>
                    <a:pt x="301" y="65"/>
                    <a:pt x="301" y="62"/>
                    <a:pt x="301" y="59"/>
                  </a:cubicBezTo>
                  <a:cubicBezTo>
                    <a:pt x="302" y="56"/>
                    <a:pt x="301" y="52"/>
                    <a:pt x="301" y="48"/>
                  </a:cubicBezTo>
                  <a:cubicBezTo>
                    <a:pt x="301" y="45"/>
                    <a:pt x="300" y="41"/>
                    <a:pt x="300" y="38"/>
                  </a:cubicBezTo>
                  <a:cubicBezTo>
                    <a:pt x="300" y="36"/>
                    <a:pt x="300" y="35"/>
                    <a:pt x="300" y="33"/>
                  </a:cubicBezTo>
                  <a:cubicBezTo>
                    <a:pt x="300" y="31"/>
                    <a:pt x="299" y="29"/>
                    <a:pt x="300" y="28"/>
                  </a:cubicBezTo>
                  <a:cubicBezTo>
                    <a:pt x="300" y="26"/>
                    <a:pt x="300" y="25"/>
                    <a:pt x="301" y="24"/>
                  </a:cubicBezTo>
                  <a:cubicBezTo>
                    <a:pt x="302" y="23"/>
                    <a:pt x="303" y="21"/>
                    <a:pt x="303" y="18"/>
                  </a:cubicBezTo>
                  <a:cubicBezTo>
                    <a:pt x="303" y="15"/>
                    <a:pt x="303" y="12"/>
                    <a:pt x="304" y="9"/>
                  </a:cubicBezTo>
                  <a:cubicBezTo>
                    <a:pt x="305" y="6"/>
                    <a:pt x="304" y="3"/>
                    <a:pt x="303" y="2"/>
                  </a:cubicBezTo>
                  <a:cubicBezTo>
                    <a:pt x="303" y="0"/>
                    <a:pt x="303" y="0"/>
                    <a:pt x="303" y="0"/>
                  </a:cubicBezTo>
                  <a:cubicBezTo>
                    <a:pt x="301" y="0"/>
                    <a:pt x="301" y="0"/>
                    <a:pt x="301" y="0"/>
                  </a:cubicBezTo>
                  <a:cubicBezTo>
                    <a:pt x="296" y="1"/>
                    <a:pt x="292" y="5"/>
                    <a:pt x="288" y="8"/>
                  </a:cubicBezTo>
                  <a:cubicBezTo>
                    <a:pt x="287" y="10"/>
                    <a:pt x="285" y="11"/>
                    <a:pt x="283" y="13"/>
                  </a:cubicBezTo>
                  <a:cubicBezTo>
                    <a:pt x="281" y="14"/>
                    <a:pt x="279" y="15"/>
                    <a:pt x="277" y="15"/>
                  </a:cubicBezTo>
                  <a:cubicBezTo>
                    <a:pt x="275" y="16"/>
                    <a:pt x="273" y="17"/>
                    <a:pt x="272" y="18"/>
                  </a:cubicBezTo>
                  <a:cubicBezTo>
                    <a:pt x="270" y="19"/>
                    <a:pt x="269" y="20"/>
                    <a:pt x="268" y="20"/>
                  </a:cubicBezTo>
                  <a:cubicBezTo>
                    <a:pt x="267" y="22"/>
                    <a:pt x="265" y="23"/>
                    <a:pt x="262" y="24"/>
                  </a:cubicBezTo>
                  <a:cubicBezTo>
                    <a:pt x="262" y="24"/>
                    <a:pt x="261" y="24"/>
                    <a:pt x="261" y="24"/>
                  </a:cubicBezTo>
                  <a:cubicBezTo>
                    <a:pt x="260" y="24"/>
                    <a:pt x="259" y="24"/>
                    <a:pt x="258" y="24"/>
                  </a:cubicBezTo>
                  <a:cubicBezTo>
                    <a:pt x="257" y="23"/>
                    <a:pt x="256" y="23"/>
                    <a:pt x="255" y="23"/>
                  </a:cubicBezTo>
                  <a:cubicBezTo>
                    <a:pt x="254" y="23"/>
                    <a:pt x="252" y="24"/>
                    <a:pt x="249" y="25"/>
                  </a:cubicBezTo>
                  <a:cubicBezTo>
                    <a:pt x="248" y="26"/>
                    <a:pt x="247" y="27"/>
                    <a:pt x="246" y="28"/>
                  </a:cubicBezTo>
                  <a:cubicBezTo>
                    <a:pt x="245" y="30"/>
                    <a:pt x="243" y="31"/>
                    <a:pt x="241" y="31"/>
                  </a:cubicBezTo>
                  <a:cubicBezTo>
                    <a:pt x="240" y="31"/>
                    <a:pt x="239" y="31"/>
                    <a:pt x="238" y="30"/>
                  </a:cubicBezTo>
                  <a:cubicBezTo>
                    <a:pt x="237" y="30"/>
                    <a:pt x="236" y="29"/>
                    <a:pt x="235" y="29"/>
                  </a:cubicBezTo>
                  <a:cubicBezTo>
                    <a:pt x="233" y="28"/>
                    <a:pt x="232" y="27"/>
                    <a:pt x="230" y="27"/>
                  </a:cubicBezTo>
                  <a:cubicBezTo>
                    <a:pt x="229" y="27"/>
                    <a:pt x="228" y="27"/>
                    <a:pt x="226" y="28"/>
                  </a:cubicBezTo>
                  <a:cubicBezTo>
                    <a:pt x="224" y="30"/>
                    <a:pt x="223" y="32"/>
                    <a:pt x="222" y="33"/>
                  </a:cubicBezTo>
                  <a:cubicBezTo>
                    <a:pt x="221" y="35"/>
                    <a:pt x="220" y="36"/>
                    <a:pt x="219" y="38"/>
                  </a:cubicBezTo>
                  <a:cubicBezTo>
                    <a:pt x="216" y="40"/>
                    <a:pt x="214" y="42"/>
                    <a:pt x="211" y="42"/>
                  </a:cubicBezTo>
                  <a:cubicBezTo>
                    <a:pt x="209" y="42"/>
                    <a:pt x="208" y="41"/>
                    <a:pt x="206" y="40"/>
                  </a:cubicBezTo>
                  <a:cubicBezTo>
                    <a:pt x="205" y="40"/>
                    <a:pt x="205" y="40"/>
                    <a:pt x="204" y="39"/>
                  </a:cubicBezTo>
                  <a:cubicBezTo>
                    <a:pt x="201" y="38"/>
                    <a:pt x="199" y="37"/>
                    <a:pt x="197" y="37"/>
                  </a:cubicBezTo>
                  <a:cubicBezTo>
                    <a:pt x="195" y="37"/>
                    <a:pt x="194" y="38"/>
                    <a:pt x="193" y="38"/>
                  </a:cubicBezTo>
                  <a:cubicBezTo>
                    <a:pt x="192" y="38"/>
                    <a:pt x="191" y="39"/>
                    <a:pt x="190" y="40"/>
                  </a:cubicBezTo>
                  <a:cubicBezTo>
                    <a:pt x="190" y="40"/>
                    <a:pt x="189" y="41"/>
                    <a:pt x="188" y="41"/>
                  </a:cubicBezTo>
                  <a:cubicBezTo>
                    <a:pt x="187" y="41"/>
                    <a:pt x="187" y="41"/>
                    <a:pt x="187" y="41"/>
                  </a:cubicBezTo>
                  <a:cubicBezTo>
                    <a:pt x="186" y="41"/>
                    <a:pt x="186" y="41"/>
                    <a:pt x="185" y="41"/>
                  </a:cubicBezTo>
                  <a:cubicBezTo>
                    <a:pt x="185" y="40"/>
                    <a:pt x="184" y="40"/>
                    <a:pt x="183" y="40"/>
                  </a:cubicBezTo>
                  <a:cubicBezTo>
                    <a:pt x="182" y="40"/>
                    <a:pt x="182" y="40"/>
                    <a:pt x="181" y="41"/>
                  </a:cubicBezTo>
                  <a:cubicBezTo>
                    <a:pt x="181" y="41"/>
                    <a:pt x="180" y="41"/>
                    <a:pt x="179" y="41"/>
                  </a:cubicBezTo>
                  <a:cubicBezTo>
                    <a:pt x="179" y="41"/>
                    <a:pt x="179" y="41"/>
                    <a:pt x="179" y="41"/>
                  </a:cubicBezTo>
                  <a:cubicBezTo>
                    <a:pt x="177" y="41"/>
                    <a:pt x="175" y="39"/>
                    <a:pt x="174" y="38"/>
                  </a:cubicBezTo>
                  <a:cubicBezTo>
                    <a:pt x="173" y="36"/>
                    <a:pt x="172" y="35"/>
                    <a:pt x="170" y="34"/>
                  </a:cubicBezTo>
                  <a:cubicBezTo>
                    <a:pt x="168" y="33"/>
                    <a:pt x="167" y="33"/>
                    <a:pt x="166" y="33"/>
                  </a:cubicBezTo>
                  <a:cubicBezTo>
                    <a:pt x="165" y="33"/>
                    <a:pt x="164" y="33"/>
                    <a:pt x="162" y="34"/>
                  </a:cubicBezTo>
                  <a:cubicBezTo>
                    <a:pt x="161" y="35"/>
                    <a:pt x="160" y="36"/>
                    <a:pt x="159" y="36"/>
                  </a:cubicBezTo>
                  <a:cubicBezTo>
                    <a:pt x="156" y="37"/>
                    <a:pt x="154" y="38"/>
                    <a:pt x="151" y="38"/>
                  </a:cubicBezTo>
                  <a:cubicBezTo>
                    <a:pt x="149" y="38"/>
                    <a:pt x="148" y="38"/>
                    <a:pt x="146" y="38"/>
                  </a:cubicBezTo>
                  <a:cubicBezTo>
                    <a:pt x="145" y="37"/>
                    <a:pt x="145" y="37"/>
                    <a:pt x="145" y="37"/>
                  </a:cubicBezTo>
                  <a:cubicBezTo>
                    <a:pt x="145" y="37"/>
                    <a:pt x="145" y="37"/>
                    <a:pt x="144" y="37"/>
                  </a:cubicBezTo>
                  <a:cubicBezTo>
                    <a:pt x="143" y="37"/>
                    <a:pt x="141" y="38"/>
                    <a:pt x="140" y="38"/>
                  </a:cubicBezTo>
                  <a:cubicBezTo>
                    <a:pt x="137" y="38"/>
                    <a:pt x="137" y="38"/>
                    <a:pt x="137" y="38"/>
                  </a:cubicBezTo>
                  <a:cubicBezTo>
                    <a:pt x="137" y="40"/>
                    <a:pt x="137" y="40"/>
                    <a:pt x="137" y="40"/>
                  </a:cubicBezTo>
                  <a:cubicBezTo>
                    <a:pt x="137" y="43"/>
                    <a:pt x="136" y="46"/>
                    <a:pt x="135" y="48"/>
                  </a:cubicBezTo>
                  <a:cubicBezTo>
                    <a:pt x="135" y="50"/>
                    <a:pt x="134" y="51"/>
                    <a:pt x="134" y="52"/>
                  </a:cubicBezTo>
                  <a:cubicBezTo>
                    <a:pt x="133" y="54"/>
                    <a:pt x="132" y="56"/>
                    <a:pt x="131" y="59"/>
                  </a:cubicBezTo>
                  <a:cubicBezTo>
                    <a:pt x="131" y="63"/>
                    <a:pt x="131" y="67"/>
                    <a:pt x="131" y="70"/>
                  </a:cubicBezTo>
                  <a:cubicBezTo>
                    <a:pt x="131" y="74"/>
                    <a:pt x="132" y="77"/>
                    <a:pt x="131" y="80"/>
                  </a:cubicBezTo>
                  <a:cubicBezTo>
                    <a:pt x="130" y="86"/>
                    <a:pt x="131" y="90"/>
                    <a:pt x="132" y="94"/>
                  </a:cubicBezTo>
                  <a:cubicBezTo>
                    <a:pt x="133" y="100"/>
                    <a:pt x="135" y="105"/>
                    <a:pt x="138" y="111"/>
                  </a:cubicBezTo>
                  <a:cubicBezTo>
                    <a:pt x="138" y="111"/>
                    <a:pt x="138" y="111"/>
                    <a:pt x="138" y="111"/>
                  </a:cubicBezTo>
                  <a:cubicBezTo>
                    <a:pt x="139" y="112"/>
                    <a:pt x="139" y="112"/>
                    <a:pt x="139" y="112"/>
                  </a:cubicBezTo>
                  <a:cubicBezTo>
                    <a:pt x="153" y="116"/>
                    <a:pt x="160" y="135"/>
                    <a:pt x="162" y="147"/>
                  </a:cubicBezTo>
                  <a:cubicBezTo>
                    <a:pt x="162" y="150"/>
                    <a:pt x="162" y="154"/>
                    <a:pt x="162" y="157"/>
                  </a:cubicBezTo>
                  <a:cubicBezTo>
                    <a:pt x="162" y="158"/>
                    <a:pt x="162" y="158"/>
                    <a:pt x="162" y="158"/>
                  </a:cubicBezTo>
                  <a:cubicBezTo>
                    <a:pt x="162" y="159"/>
                    <a:pt x="162" y="160"/>
                    <a:pt x="161" y="161"/>
                  </a:cubicBezTo>
                  <a:cubicBezTo>
                    <a:pt x="161" y="163"/>
                    <a:pt x="162" y="166"/>
                    <a:pt x="162" y="168"/>
                  </a:cubicBezTo>
                  <a:cubicBezTo>
                    <a:pt x="162" y="171"/>
                    <a:pt x="162" y="173"/>
                    <a:pt x="162" y="175"/>
                  </a:cubicBezTo>
                  <a:cubicBezTo>
                    <a:pt x="162" y="181"/>
                    <a:pt x="160" y="185"/>
                    <a:pt x="157" y="186"/>
                  </a:cubicBezTo>
                  <a:cubicBezTo>
                    <a:pt x="155" y="187"/>
                    <a:pt x="153" y="187"/>
                    <a:pt x="152" y="187"/>
                  </a:cubicBezTo>
                  <a:cubicBezTo>
                    <a:pt x="149" y="187"/>
                    <a:pt x="148" y="188"/>
                    <a:pt x="146" y="191"/>
                  </a:cubicBezTo>
                  <a:cubicBezTo>
                    <a:pt x="146" y="192"/>
                    <a:pt x="145" y="193"/>
                    <a:pt x="145" y="193"/>
                  </a:cubicBezTo>
                  <a:cubicBezTo>
                    <a:pt x="143" y="197"/>
                    <a:pt x="141" y="200"/>
                    <a:pt x="142" y="203"/>
                  </a:cubicBezTo>
                  <a:cubicBezTo>
                    <a:pt x="142" y="205"/>
                    <a:pt x="143" y="207"/>
                    <a:pt x="143" y="208"/>
                  </a:cubicBezTo>
                  <a:cubicBezTo>
                    <a:pt x="144" y="212"/>
                    <a:pt x="145" y="215"/>
                    <a:pt x="145" y="219"/>
                  </a:cubicBezTo>
                  <a:cubicBezTo>
                    <a:pt x="144" y="220"/>
                    <a:pt x="142" y="220"/>
                    <a:pt x="141" y="220"/>
                  </a:cubicBezTo>
                  <a:cubicBezTo>
                    <a:pt x="140" y="220"/>
                    <a:pt x="140" y="220"/>
                    <a:pt x="139" y="220"/>
                  </a:cubicBezTo>
                  <a:cubicBezTo>
                    <a:pt x="139" y="219"/>
                    <a:pt x="138" y="219"/>
                    <a:pt x="138" y="216"/>
                  </a:cubicBezTo>
                  <a:cubicBezTo>
                    <a:pt x="138" y="214"/>
                    <a:pt x="138" y="213"/>
                    <a:pt x="138" y="212"/>
                  </a:cubicBezTo>
                  <a:cubicBezTo>
                    <a:pt x="139" y="209"/>
                    <a:pt x="139" y="208"/>
                    <a:pt x="136" y="205"/>
                  </a:cubicBezTo>
                  <a:cubicBezTo>
                    <a:pt x="135" y="205"/>
                    <a:pt x="134" y="204"/>
                    <a:pt x="133" y="203"/>
                  </a:cubicBezTo>
                  <a:cubicBezTo>
                    <a:pt x="129" y="200"/>
                    <a:pt x="125" y="196"/>
                    <a:pt x="123" y="192"/>
                  </a:cubicBezTo>
                  <a:cubicBezTo>
                    <a:pt x="122" y="191"/>
                    <a:pt x="122" y="190"/>
                    <a:pt x="122" y="189"/>
                  </a:cubicBezTo>
                  <a:cubicBezTo>
                    <a:pt x="122" y="188"/>
                    <a:pt x="122" y="188"/>
                    <a:pt x="122" y="187"/>
                  </a:cubicBezTo>
                  <a:cubicBezTo>
                    <a:pt x="122" y="185"/>
                    <a:pt x="121" y="184"/>
                    <a:pt x="120" y="183"/>
                  </a:cubicBezTo>
                  <a:cubicBezTo>
                    <a:pt x="120" y="182"/>
                    <a:pt x="120" y="182"/>
                    <a:pt x="119" y="181"/>
                  </a:cubicBezTo>
                  <a:cubicBezTo>
                    <a:pt x="118" y="177"/>
                    <a:pt x="118" y="177"/>
                    <a:pt x="119" y="175"/>
                  </a:cubicBezTo>
                  <a:cubicBezTo>
                    <a:pt x="120" y="174"/>
                    <a:pt x="120" y="173"/>
                    <a:pt x="121" y="172"/>
                  </a:cubicBezTo>
                  <a:cubicBezTo>
                    <a:pt x="122" y="171"/>
                    <a:pt x="122" y="169"/>
                    <a:pt x="122" y="167"/>
                  </a:cubicBezTo>
                  <a:cubicBezTo>
                    <a:pt x="123" y="166"/>
                    <a:pt x="123" y="164"/>
                    <a:pt x="124" y="163"/>
                  </a:cubicBezTo>
                  <a:cubicBezTo>
                    <a:pt x="128" y="155"/>
                    <a:pt x="130" y="142"/>
                    <a:pt x="124" y="134"/>
                  </a:cubicBezTo>
                  <a:cubicBezTo>
                    <a:pt x="123" y="131"/>
                    <a:pt x="120" y="130"/>
                    <a:pt x="118" y="130"/>
                  </a:cubicBezTo>
                  <a:cubicBezTo>
                    <a:pt x="115" y="130"/>
                    <a:pt x="113" y="131"/>
                    <a:pt x="110" y="132"/>
                  </a:cubicBezTo>
                  <a:cubicBezTo>
                    <a:pt x="107" y="133"/>
                    <a:pt x="104" y="134"/>
                    <a:pt x="101" y="134"/>
                  </a:cubicBezTo>
                  <a:cubicBezTo>
                    <a:pt x="101" y="134"/>
                    <a:pt x="101" y="134"/>
                    <a:pt x="101" y="134"/>
                  </a:cubicBezTo>
                  <a:cubicBezTo>
                    <a:pt x="98" y="134"/>
                    <a:pt x="95" y="129"/>
                    <a:pt x="93" y="125"/>
                  </a:cubicBezTo>
                  <a:cubicBezTo>
                    <a:pt x="91" y="122"/>
                    <a:pt x="90" y="120"/>
                    <a:pt x="89" y="119"/>
                  </a:cubicBezTo>
                  <a:cubicBezTo>
                    <a:pt x="88" y="118"/>
                    <a:pt x="88" y="117"/>
                    <a:pt x="88" y="117"/>
                  </a:cubicBezTo>
                  <a:cubicBezTo>
                    <a:pt x="87" y="116"/>
                    <a:pt x="87" y="116"/>
                    <a:pt x="87" y="116"/>
                  </a:cubicBezTo>
                  <a:cubicBezTo>
                    <a:pt x="85" y="117"/>
                    <a:pt x="85" y="117"/>
                    <a:pt x="85" y="117"/>
                  </a:cubicBezTo>
                  <a:cubicBezTo>
                    <a:pt x="85" y="117"/>
                    <a:pt x="85" y="117"/>
                    <a:pt x="84" y="117"/>
                  </a:cubicBezTo>
                  <a:cubicBezTo>
                    <a:pt x="84" y="117"/>
                    <a:pt x="83" y="117"/>
                    <a:pt x="83" y="117"/>
                  </a:cubicBezTo>
                  <a:cubicBezTo>
                    <a:pt x="2" y="149"/>
                    <a:pt x="2" y="149"/>
                    <a:pt x="2" y="149"/>
                  </a:cubicBezTo>
                  <a:cubicBezTo>
                    <a:pt x="0" y="149"/>
                    <a:pt x="0" y="149"/>
                    <a:pt x="0" y="149"/>
                  </a:cubicBezTo>
                  <a:cubicBezTo>
                    <a:pt x="1" y="151"/>
                    <a:pt x="1" y="151"/>
                    <a:pt x="1" y="151"/>
                  </a:cubicBezTo>
                  <a:cubicBezTo>
                    <a:pt x="1" y="152"/>
                    <a:pt x="1" y="154"/>
                    <a:pt x="3" y="157"/>
                  </a:cubicBezTo>
                  <a:cubicBezTo>
                    <a:pt x="4" y="160"/>
                    <a:pt x="5" y="163"/>
                    <a:pt x="6" y="166"/>
                  </a:cubicBezTo>
                  <a:cubicBezTo>
                    <a:pt x="7" y="183"/>
                    <a:pt x="7" y="183"/>
                    <a:pt x="7" y="183"/>
                  </a:cubicBezTo>
                  <a:cubicBezTo>
                    <a:pt x="29" y="183"/>
                    <a:pt x="29" y="183"/>
                    <a:pt x="29" y="183"/>
                  </a:cubicBezTo>
                  <a:cubicBezTo>
                    <a:pt x="30" y="184"/>
                    <a:pt x="31" y="184"/>
                    <a:pt x="32" y="185"/>
                  </a:cubicBezTo>
                  <a:cubicBezTo>
                    <a:pt x="33" y="187"/>
                    <a:pt x="35" y="188"/>
                    <a:pt x="38" y="188"/>
                  </a:cubicBezTo>
                  <a:cubicBezTo>
                    <a:pt x="42" y="189"/>
                    <a:pt x="44" y="189"/>
                    <a:pt x="47" y="193"/>
                  </a:cubicBezTo>
                  <a:cubicBezTo>
                    <a:pt x="48" y="194"/>
                    <a:pt x="48" y="194"/>
                    <a:pt x="48" y="194"/>
                  </a:cubicBezTo>
                  <a:cubicBezTo>
                    <a:pt x="50" y="196"/>
                    <a:pt x="52" y="198"/>
                    <a:pt x="56" y="198"/>
                  </a:cubicBezTo>
                  <a:cubicBezTo>
                    <a:pt x="56" y="198"/>
                    <a:pt x="56" y="198"/>
                    <a:pt x="56" y="198"/>
                  </a:cubicBezTo>
                  <a:cubicBezTo>
                    <a:pt x="56" y="198"/>
                    <a:pt x="57" y="198"/>
                    <a:pt x="58" y="198"/>
                  </a:cubicBezTo>
                  <a:cubicBezTo>
                    <a:pt x="59" y="198"/>
                    <a:pt x="60" y="198"/>
                    <a:pt x="61" y="198"/>
                  </a:cubicBezTo>
                  <a:cubicBezTo>
                    <a:pt x="62" y="198"/>
                    <a:pt x="64" y="198"/>
                    <a:pt x="66" y="199"/>
                  </a:cubicBezTo>
                  <a:cubicBezTo>
                    <a:pt x="68" y="200"/>
                    <a:pt x="69" y="201"/>
                    <a:pt x="71" y="202"/>
                  </a:cubicBezTo>
                  <a:cubicBezTo>
                    <a:pt x="72" y="203"/>
                    <a:pt x="73" y="204"/>
                    <a:pt x="75" y="205"/>
                  </a:cubicBezTo>
                  <a:cubicBezTo>
                    <a:pt x="78" y="207"/>
                    <a:pt x="78" y="208"/>
                    <a:pt x="77" y="211"/>
                  </a:cubicBezTo>
                  <a:cubicBezTo>
                    <a:pt x="77" y="211"/>
                    <a:pt x="77" y="212"/>
                    <a:pt x="76" y="213"/>
                  </a:cubicBezTo>
                  <a:cubicBezTo>
                    <a:pt x="76" y="216"/>
                    <a:pt x="77" y="217"/>
                    <a:pt x="78" y="219"/>
                  </a:cubicBezTo>
                  <a:cubicBezTo>
                    <a:pt x="78" y="220"/>
                    <a:pt x="78" y="221"/>
                    <a:pt x="79" y="222"/>
                  </a:cubicBezTo>
                  <a:cubicBezTo>
                    <a:pt x="80" y="225"/>
                    <a:pt x="79" y="227"/>
                    <a:pt x="79" y="229"/>
                  </a:cubicBezTo>
                  <a:cubicBezTo>
                    <a:pt x="79" y="230"/>
                    <a:pt x="79" y="231"/>
                    <a:pt x="79" y="232"/>
                  </a:cubicBezTo>
                  <a:cubicBezTo>
                    <a:pt x="79" y="235"/>
                    <a:pt x="79" y="238"/>
                    <a:pt x="79" y="241"/>
                  </a:cubicBezTo>
                  <a:cubicBezTo>
                    <a:pt x="79" y="244"/>
                    <a:pt x="78" y="247"/>
                    <a:pt x="78" y="250"/>
                  </a:cubicBezTo>
                  <a:cubicBezTo>
                    <a:pt x="78" y="251"/>
                    <a:pt x="78" y="253"/>
                    <a:pt x="79" y="254"/>
                  </a:cubicBezTo>
                  <a:cubicBezTo>
                    <a:pt x="79" y="257"/>
                    <a:pt x="79" y="261"/>
                    <a:pt x="79" y="262"/>
                  </a:cubicBezTo>
                  <a:cubicBezTo>
                    <a:pt x="78" y="263"/>
                    <a:pt x="78" y="264"/>
                    <a:pt x="77" y="264"/>
                  </a:cubicBezTo>
                  <a:cubicBezTo>
                    <a:pt x="76" y="265"/>
                    <a:pt x="76" y="266"/>
                    <a:pt x="75" y="267"/>
                  </a:cubicBezTo>
                  <a:cubicBezTo>
                    <a:pt x="75" y="268"/>
                    <a:pt x="75" y="269"/>
                    <a:pt x="75" y="270"/>
                  </a:cubicBezTo>
                  <a:cubicBezTo>
                    <a:pt x="75" y="271"/>
                    <a:pt x="75" y="273"/>
                    <a:pt x="74" y="274"/>
                  </a:cubicBezTo>
                  <a:cubicBezTo>
                    <a:pt x="74" y="274"/>
                    <a:pt x="73" y="275"/>
                    <a:pt x="72" y="275"/>
                  </a:cubicBezTo>
                  <a:cubicBezTo>
                    <a:pt x="71" y="276"/>
                    <a:pt x="70" y="276"/>
                    <a:pt x="70" y="278"/>
                  </a:cubicBezTo>
                  <a:cubicBezTo>
                    <a:pt x="70" y="279"/>
                    <a:pt x="71" y="280"/>
                    <a:pt x="72" y="282"/>
                  </a:cubicBezTo>
                  <a:cubicBezTo>
                    <a:pt x="73" y="282"/>
                    <a:pt x="73" y="283"/>
                    <a:pt x="74" y="284"/>
                  </a:cubicBezTo>
                  <a:cubicBezTo>
                    <a:pt x="74" y="286"/>
                    <a:pt x="74" y="287"/>
                    <a:pt x="74" y="288"/>
                  </a:cubicBezTo>
                  <a:cubicBezTo>
                    <a:pt x="73" y="289"/>
                    <a:pt x="73" y="289"/>
                    <a:pt x="73" y="289"/>
                  </a:cubicBezTo>
                  <a:cubicBezTo>
                    <a:pt x="72" y="293"/>
                    <a:pt x="72" y="299"/>
                    <a:pt x="74" y="301"/>
                  </a:cubicBezTo>
                  <a:cubicBezTo>
                    <a:pt x="74" y="303"/>
                    <a:pt x="75" y="303"/>
                    <a:pt x="76" y="304"/>
                  </a:cubicBezTo>
                  <a:cubicBezTo>
                    <a:pt x="77" y="306"/>
                    <a:pt x="79" y="307"/>
                    <a:pt x="78" y="310"/>
                  </a:cubicBezTo>
                  <a:cubicBezTo>
                    <a:pt x="78" y="313"/>
                    <a:pt x="77" y="315"/>
                    <a:pt x="75" y="317"/>
                  </a:cubicBezTo>
                  <a:cubicBezTo>
                    <a:pt x="75" y="318"/>
                    <a:pt x="74" y="319"/>
                    <a:pt x="73" y="320"/>
                  </a:cubicBezTo>
                  <a:cubicBezTo>
                    <a:pt x="72" y="324"/>
                    <a:pt x="70" y="327"/>
                    <a:pt x="68" y="330"/>
                  </a:cubicBezTo>
                  <a:cubicBezTo>
                    <a:pt x="67" y="332"/>
                    <a:pt x="67" y="332"/>
                    <a:pt x="66" y="333"/>
                  </a:cubicBezTo>
                  <a:cubicBezTo>
                    <a:pt x="65" y="333"/>
                    <a:pt x="65" y="333"/>
                    <a:pt x="64" y="333"/>
                  </a:cubicBezTo>
                  <a:cubicBezTo>
                    <a:pt x="62" y="335"/>
                    <a:pt x="62" y="335"/>
                    <a:pt x="62" y="337"/>
                  </a:cubicBezTo>
                  <a:cubicBezTo>
                    <a:pt x="62" y="339"/>
                    <a:pt x="62" y="340"/>
                    <a:pt x="62" y="341"/>
                  </a:cubicBezTo>
                  <a:cubicBezTo>
                    <a:pt x="62" y="344"/>
                    <a:pt x="62" y="346"/>
                    <a:pt x="61" y="349"/>
                  </a:cubicBezTo>
                  <a:cubicBezTo>
                    <a:pt x="60" y="349"/>
                    <a:pt x="60" y="350"/>
                    <a:pt x="60" y="350"/>
                  </a:cubicBezTo>
                  <a:cubicBezTo>
                    <a:pt x="59" y="351"/>
                    <a:pt x="59" y="352"/>
                    <a:pt x="59" y="353"/>
                  </a:cubicBezTo>
                  <a:cubicBezTo>
                    <a:pt x="59" y="354"/>
                    <a:pt x="59" y="355"/>
                    <a:pt x="59" y="355"/>
                  </a:cubicBezTo>
                  <a:cubicBezTo>
                    <a:pt x="59" y="358"/>
                    <a:pt x="59" y="359"/>
                    <a:pt x="57" y="361"/>
                  </a:cubicBezTo>
                  <a:cubicBezTo>
                    <a:pt x="57" y="362"/>
                    <a:pt x="56" y="362"/>
                    <a:pt x="55" y="363"/>
                  </a:cubicBezTo>
                  <a:cubicBezTo>
                    <a:pt x="54" y="365"/>
                    <a:pt x="54" y="365"/>
                    <a:pt x="54" y="365"/>
                  </a:cubicBezTo>
                  <a:cubicBezTo>
                    <a:pt x="26" y="395"/>
                    <a:pt x="26" y="395"/>
                    <a:pt x="26" y="395"/>
                  </a:cubicBezTo>
                  <a:cubicBezTo>
                    <a:pt x="26" y="396"/>
                    <a:pt x="26" y="396"/>
                    <a:pt x="26" y="396"/>
                  </a:cubicBezTo>
                  <a:cubicBezTo>
                    <a:pt x="27" y="398"/>
                    <a:pt x="27" y="401"/>
                    <a:pt x="28" y="403"/>
                  </a:cubicBezTo>
                  <a:cubicBezTo>
                    <a:pt x="28" y="405"/>
                    <a:pt x="28" y="406"/>
                    <a:pt x="29" y="407"/>
                  </a:cubicBezTo>
                  <a:cubicBezTo>
                    <a:pt x="29" y="409"/>
                    <a:pt x="30" y="411"/>
                    <a:pt x="30" y="413"/>
                  </a:cubicBezTo>
                  <a:cubicBezTo>
                    <a:pt x="31" y="415"/>
                    <a:pt x="32" y="417"/>
                    <a:pt x="32" y="419"/>
                  </a:cubicBezTo>
                  <a:cubicBezTo>
                    <a:pt x="33" y="421"/>
                    <a:pt x="33" y="423"/>
                    <a:pt x="33" y="425"/>
                  </a:cubicBezTo>
                  <a:cubicBezTo>
                    <a:pt x="33" y="427"/>
                    <a:pt x="33" y="429"/>
                    <a:pt x="33" y="431"/>
                  </a:cubicBezTo>
                  <a:cubicBezTo>
                    <a:pt x="35" y="436"/>
                    <a:pt x="37" y="439"/>
                    <a:pt x="38" y="442"/>
                  </a:cubicBezTo>
                  <a:cubicBezTo>
                    <a:pt x="39" y="442"/>
                    <a:pt x="39" y="443"/>
                    <a:pt x="39" y="443"/>
                  </a:cubicBezTo>
                  <a:cubicBezTo>
                    <a:pt x="40" y="444"/>
                    <a:pt x="41" y="445"/>
                    <a:pt x="41" y="447"/>
                  </a:cubicBezTo>
                  <a:cubicBezTo>
                    <a:pt x="41" y="447"/>
                    <a:pt x="41" y="448"/>
                    <a:pt x="41" y="449"/>
                  </a:cubicBezTo>
                  <a:cubicBezTo>
                    <a:pt x="41" y="450"/>
                    <a:pt x="40" y="452"/>
                    <a:pt x="41" y="453"/>
                  </a:cubicBezTo>
                  <a:cubicBezTo>
                    <a:pt x="41" y="455"/>
                    <a:pt x="42" y="456"/>
                    <a:pt x="42" y="458"/>
                  </a:cubicBezTo>
                  <a:cubicBezTo>
                    <a:pt x="43" y="460"/>
                    <a:pt x="44" y="461"/>
                    <a:pt x="44" y="464"/>
                  </a:cubicBezTo>
                  <a:cubicBezTo>
                    <a:pt x="44" y="468"/>
                    <a:pt x="43" y="472"/>
                    <a:pt x="43" y="476"/>
                  </a:cubicBezTo>
                  <a:cubicBezTo>
                    <a:pt x="43" y="476"/>
                    <a:pt x="43" y="476"/>
                    <a:pt x="43" y="476"/>
                  </a:cubicBezTo>
                  <a:cubicBezTo>
                    <a:pt x="43" y="480"/>
                    <a:pt x="42" y="484"/>
                    <a:pt x="42" y="488"/>
                  </a:cubicBezTo>
                  <a:cubicBezTo>
                    <a:pt x="42" y="490"/>
                    <a:pt x="42" y="492"/>
                    <a:pt x="42" y="494"/>
                  </a:cubicBezTo>
                  <a:cubicBezTo>
                    <a:pt x="42" y="494"/>
                    <a:pt x="42" y="494"/>
                    <a:pt x="42" y="494"/>
                  </a:cubicBezTo>
                  <a:cubicBezTo>
                    <a:pt x="42" y="496"/>
                    <a:pt x="42" y="499"/>
                    <a:pt x="42" y="501"/>
                  </a:cubicBezTo>
                  <a:cubicBezTo>
                    <a:pt x="42" y="503"/>
                    <a:pt x="41" y="504"/>
                    <a:pt x="41" y="506"/>
                  </a:cubicBezTo>
                  <a:cubicBezTo>
                    <a:pt x="40" y="508"/>
                    <a:pt x="40" y="509"/>
                    <a:pt x="39" y="511"/>
                  </a:cubicBezTo>
                  <a:cubicBezTo>
                    <a:pt x="39" y="512"/>
                    <a:pt x="39" y="512"/>
                    <a:pt x="39" y="512"/>
                  </a:cubicBezTo>
                  <a:cubicBezTo>
                    <a:pt x="41" y="513"/>
                    <a:pt x="41" y="513"/>
                    <a:pt x="41" y="513"/>
                  </a:cubicBezTo>
                  <a:cubicBezTo>
                    <a:pt x="41" y="514"/>
                    <a:pt x="41" y="514"/>
                    <a:pt x="42" y="514"/>
                  </a:cubicBezTo>
                  <a:cubicBezTo>
                    <a:pt x="44" y="516"/>
                    <a:pt x="44" y="518"/>
                    <a:pt x="43" y="522"/>
                  </a:cubicBezTo>
                  <a:cubicBezTo>
                    <a:pt x="43" y="523"/>
                    <a:pt x="43" y="525"/>
                    <a:pt x="43" y="526"/>
                  </a:cubicBezTo>
                  <a:cubicBezTo>
                    <a:pt x="43" y="527"/>
                    <a:pt x="43" y="527"/>
                    <a:pt x="43" y="527"/>
                  </a:cubicBezTo>
                  <a:cubicBezTo>
                    <a:pt x="43" y="531"/>
                    <a:pt x="44" y="534"/>
                    <a:pt x="43" y="538"/>
                  </a:cubicBezTo>
                  <a:cubicBezTo>
                    <a:pt x="43" y="539"/>
                    <a:pt x="43" y="539"/>
                    <a:pt x="43" y="539"/>
                  </a:cubicBezTo>
                  <a:cubicBezTo>
                    <a:pt x="44" y="540"/>
                    <a:pt x="44" y="540"/>
                    <a:pt x="44" y="540"/>
                  </a:cubicBezTo>
                  <a:cubicBezTo>
                    <a:pt x="47" y="541"/>
                    <a:pt x="51" y="541"/>
                    <a:pt x="53" y="542"/>
                  </a:cubicBezTo>
                  <a:cubicBezTo>
                    <a:pt x="56" y="542"/>
                    <a:pt x="60" y="542"/>
                    <a:pt x="63" y="543"/>
                  </a:cubicBezTo>
                  <a:cubicBezTo>
                    <a:pt x="65" y="544"/>
                    <a:pt x="65" y="544"/>
                    <a:pt x="65" y="544"/>
                  </a:cubicBezTo>
                  <a:cubicBezTo>
                    <a:pt x="65" y="542"/>
                    <a:pt x="65" y="542"/>
                    <a:pt x="65" y="542"/>
                  </a:cubicBezTo>
                  <a:cubicBezTo>
                    <a:pt x="65" y="542"/>
                    <a:pt x="65" y="541"/>
                    <a:pt x="66" y="541"/>
                  </a:cubicBezTo>
                  <a:cubicBezTo>
                    <a:pt x="66" y="540"/>
                    <a:pt x="66" y="540"/>
                    <a:pt x="66" y="540"/>
                  </a:cubicBezTo>
                  <a:cubicBezTo>
                    <a:pt x="67" y="536"/>
                    <a:pt x="68" y="532"/>
                    <a:pt x="69" y="527"/>
                  </a:cubicBezTo>
                  <a:cubicBezTo>
                    <a:pt x="69" y="525"/>
                    <a:pt x="69" y="522"/>
                    <a:pt x="67" y="520"/>
                  </a:cubicBezTo>
                  <a:cubicBezTo>
                    <a:pt x="67" y="519"/>
                    <a:pt x="66" y="519"/>
                    <a:pt x="66" y="518"/>
                  </a:cubicBezTo>
                  <a:cubicBezTo>
                    <a:pt x="65" y="518"/>
                    <a:pt x="64" y="517"/>
                    <a:pt x="64" y="516"/>
                  </a:cubicBezTo>
                  <a:cubicBezTo>
                    <a:pt x="62" y="513"/>
                    <a:pt x="62" y="509"/>
                    <a:pt x="63" y="506"/>
                  </a:cubicBezTo>
                  <a:cubicBezTo>
                    <a:pt x="64" y="502"/>
                    <a:pt x="67" y="499"/>
                    <a:pt x="69" y="496"/>
                  </a:cubicBezTo>
                  <a:cubicBezTo>
                    <a:pt x="70" y="496"/>
                    <a:pt x="71" y="496"/>
                    <a:pt x="72" y="495"/>
                  </a:cubicBezTo>
                  <a:cubicBezTo>
                    <a:pt x="73" y="495"/>
                    <a:pt x="74" y="494"/>
                    <a:pt x="75" y="493"/>
                  </a:cubicBezTo>
                  <a:cubicBezTo>
                    <a:pt x="76" y="492"/>
                    <a:pt x="76" y="492"/>
                    <a:pt x="76" y="492"/>
                  </a:cubicBezTo>
                  <a:cubicBezTo>
                    <a:pt x="78" y="491"/>
                    <a:pt x="78" y="491"/>
                    <a:pt x="80" y="490"/>
                  </a:cubicBezTo>
                  <a:cubicBezTo>
                    <a:pt x="81" y="490"/>
                    <a:pt x="81" y="489"/>
                    <a:pt x="82" y="489"/>
                  </a:cubicBezTo>
                  <a:cubicBezTo>
                    <a:pt x="84" y="488"/>
                    <a:pt x="85" y="488"/>
                    <a:pt x="86" y="487"/>
                  </a:cubicBezTo>
                  <a:cubicBezTo>
                    <a:pt x="87" y="487"/>
                    <a:pt x="88" y="487"/>
                    <a:pt x="89" y="487"/>
                  </a:cubicBezTo>
                  <a:cubicBezTo>
                    <a:pt x="91" y="486"/>
                    <a:pt x="92" y="486"/>
                    <a:pt x="93" y="485"/>
                  </a:cubicBezTo>
                  <a:cubicBezTo>
                    <a:pt x="95" y="485"/>
                    <a:pt x="96" y="484"/>
                    <a:pt x="98" y="483"/>
                  </a:cubicBezTo>
                  <a:cubicBezTo>
                    <a:pt x="98" y="483"/>
                    <a:pt x="99" y="483"/>
                    <a:pt x="100" y="482"/>
                  </a:cubicBezTo>
                  <a:cubicBezTo>
                    <a:pt x="100" y="482"/>
                    <a:pt x="102" y="481"/>
                    <a:pt x="103" y="481"/>
                  </a:cubicBezTo>
                  <a:cubicBezTo>
                    <a:pt x="104" y="481"/>
                    <a:pt x="105" y="480"/>
                    <a:pt x="106" y="480"/>
                  </a:cubicBezTo>
                  <a:cubicBezTo>
                    <a:pt x="108" y="479"/>
                    <a:pt x="111" y="478"/>
                    <a:pt x="113" y="477"/>
                  </a:cubicBezTo>
                  <a:cubicBezTo>
                    <a:pt x="115" y="476"/>
                    <a:pt x="116" y="475"/>
                    <a:pt x="118" y="475"/>
                  </a:cubicBezTo>
                  <a:cubicBezTo>
                    <a:pt x="125" y="473"/>
                    <a:pt x="131" y="468"/>
                    <a:pt x="137" y="463"/>
                  </a:cubicBezTo>
                  <a:cubicBezTo>
                    <a:pt x="138" y="462"/>
                    <a:pt x="138" y="462"/>
                    <a:pt x="138" y="462"/>
                  </a:cubicBezTo>
                  <a:cubicBezTo>
                    <a:pt x="143" y="457"/>
                    <a:pt x="145" y="448"/>
                    <a:pt x="145" y="441"/>
                  </a:cubicBezTo>
                  <a:cubicBezTo>
                    <a:pt x="145" y="439"/>
                    <a:pt x="145" y="439"/>
                    <a:pt x="145" y="439"/>
                  </a:cubicBezTo>
                  <a:cubicBezTo>
                    <a:pt x="144" y="439"/>
                    <a:pt x="144" y="439"/>
                    <a:pt x="144" y="439"/>
                  </a:cubicBezTo>
                  <a:cubicBezTo>
                    <a:pt x="143" y="439"/>
                    <a:pt x="143" y="439"/>
                    <a:pt x="143" y="439"/>
                  </a:cubicBezTo>
                  <a:cubicBezTo>
                    <a:pt x="143" y="439"/>
                    <a:pt x="143" y="439"/>
                    <a:pt x="143" y="439"/>
                  </a:cubicBezTo>
                  <a:cubicBezTo>
                    <a:pt x="142" y="439"/>
                    <a:pt x="142" y="439"/>
                    <a:pt x="142" y="439"/>
                  </a:cubicBezTo>
                  <a:cubicBezTo>
                    <a:pt x="142" y="439"/>
                    <a:pt x="142" y="439"/>
                    <a:pt x="142" y="439"/>
                  </a:cubicBezTo>
                  <a:cubicBezTo>
                    <a:pt x="142" y="437"/>
                    <a:pt x="142" y="436"/>
                    <a:pt x="142" y="434"/>
                  </a:cubicBezTo>
                  <a:cubicBezTo>
                    <a:pt x="142" y="433"/>
                    <a:pt x="142" y="432"/>
                    <a:pt x="143" y="430"/>
                  </a:cubicBezTo>
                  <a:cubicBezTo>
                    <a:pt x="144" y="428"/>
                    <a:pt x="145" y="425"/>
                    <a:pt x="146" y="422"/>
                  </a:cubicBezTo>
                  <a:cubicBezTo>
                    <a:pt x="146" y="421"/>
                    <a:pt x="146" y="421"/>
                    <a:pt x="146" y="420"/>
                  </a:cubicBezTo>
                  <a:cubicBezTo>
                    <a:pt x="146" y="419"/>
                    <a:pt x="146" y="418"/>
                    <a:pt x="146" y="418"/>
                  </a:cubicBezTo>
                  <a:cubicBezTo>
                    <a:pt x="146" y="417"/>
                    <a:pt x="147" y="417"/>
                    <a:pt x="147" y="416"/>
                  </a:cubicBezTo>
                  <a:cubicBezTo>
                    <a:pt x="147" y="416"/>
                    <a:pt x="148" y="415"/>
                    <a:pt x="148" y="414"/>
                  </a:cubicBezTo>
                  <a:cubicBezTo>
                    <a:pt x="148" y="412"/>
                    <a:pt x="148" y="410"/>
                    <a:pt x="147" y="409"/>
                  </a:cubicBezTo>
                  <a:cubicBezTo>
                    <a:pt x="146" y="406"/>
                    <a:pt x="145" y="401"/>
                    <a:pt x="146" y="398"/>
                  </a:cubicBezTo>
                  <a:cubicBezTo>
                    <a:pt x="146" y="397"/>
                    <a:pt x="147" y="397"/>
                    <a:pt x="147" y="396"/>
                  </a:cubicBezTo>
                  <a:cubicBezTo>
                    <a:pt x="148" y="393"/>
                    <a:pt x="149" y="391"/>
                    <a:pt x="149" y="388"/>
                  </a:cubicBezTo>
                  <a:cubicBezTo>
                    <a:pt x="149" y="386"/>
                    <a:pt x="147" y="383"/>
                    <a:pt x="145" y="383"/>
                  </a:cubicBezTo>
                  <a:cubicBezTo>
                    <a:pt x="144" y="383"/>
                    <a:pt x="144" y="384"/>
                    <a:pt x="143" y="384"/>
                  </a:cubicBezTo>
                  <a:cubicBezTo>
                    <a:pt x="143" y="384"/>
                    <a:pt x="143" y="384"/>
                    <a:pt x="142" y="384"/>
                  </a:cubicBezTo>
                  <a:cubicBezTo>
                    <a:pt x="142" y="384"/>
                    <a:pt x="143" y="383"/>
                    <a:pt x="143" y="383"/>
                  </a:cubicBezTo>
                  <a:cubicBezTo>
                    <a:pt x="143" y="380"/>
                    <a:pt x="143" y="379"/>
                    <a:pt x="142" y="376"/>
                  </a:cubicBezTo>
                  <a:cubicBezTo>
                    <a:pt x="141" y="375"/>
                    <a:pt x="141" y="374"/>
                    <a:pt x="141" y="373"/>
                  </a:cubicBezTo>
                  <a:cubicBezTo>
                    <a:pt x="141" y="372"/>
                    <a:pt x="141" y="372"/>
                    <a:pt x="141" y="371"/>
                  </a:cubicBezTo>
                  <a:cubicBezTo>
                    <a:pt x="141" y="369"/>
                    <a:pt x="140" y="367"/>
                    <a:pt x="140" y="366"/>
                  </a:cubicBezTo>
                  <a:cubicBezTo>
                    <a:pt x="139" y="365"/>
                    <a:pt x="139" y="365"/>
                    <a:pt x="139" y="365"/>
                  </a:cubicBezTo>
                  <a:cubicBezTo>
                    <a:pt x="139" y="364"/>
                    <a:pt x="138" y="363"/>
                    <a:pt x="138" y="362"/>
                  </a:cubicBezTo>
                  <a:cubicBezTo>
                    <a:pt x="138" y="361"/>
                    <a:pt x="137" y="361"/>
                    <a:pt x="137" y="360"/>
                  </a:cubicBezTo>
                  <a:cubicBezTo>
                    <a:pt x="136" y="357"/>
                    <a:pt x="136" y="353"/>
                    <a:pt x="137" y="350"/>
                  </a:cubicBezTo>
                  <a:cubicBezTo>
                    <a:pt x="138" y="347"/>
                    <a:pt x="137" y="345"/>
                    <a:pt x="136" y="343"/>
                  </a:cubicBezTo>
                  <a:cubicBezTo>
                    <a:pt x="135" y="342"/>
                    <a:pt x="135" y="341"/>
                    <a:pt x="134" y="340"/>
                  </a:cubicBezTo>
                  <a:cubicBezTo>
                    <a:pt x="134" y="340"/>
                    <a:pt x="134" y="340"/>
                    <a:pt x="134" y="340"/>
                  </a:cubicBezTo>
                  <a:cubicBezTo>
                    <a:pt x="134" y="339"/>
                    <a:pt x="134" y="338"/>
                    <a:pt x="134" y="337"/>
                  </a:cubicBezTo>
                  <a:cubicBezTo>
                    <a:pt x="133" y="337"/>
                    <a:pt x="133" y="336"/>
                    <a:pt x="132" y="336"/>
                  </a:cubicBezTo>
                  <a:cubicBezTo>
                    <a:pt x="132" y="336"/>
                    <a:pt x="132" y="336"/>
                    <a:pt x="132" y="336"/>
                  </a:cubicBezTo>
                  <a:cubicBezTo>
                    <a:pt x="131" y="335"/>
                    <a:pt x="130" y="334"/>
                    <a:pt x="130" y="334"/>
                  </a:cubicBezTo>
                  <a:cubicBezTo>
                    <a:pt x="129" y="333"/>
                    <a:pt x="129" y="333"/>
                    <a:pt x="128" y="332"/>
                  </a:cubicBezTo>
                  <a:cubicBezTo>
                    <a:pt x="126" y="330"/>
                    <a:pt x="125" y="328"/>
                    <a:pt x="126" y="326"/>
                  </a:cubicBezTo>
                  <a:cubicBezTo>
                    <a:pt x="126" y="324"/>
                    <a:pt x="127" y="323"/>
                    <a:pt x="127" y="321"/>
                  </a:cubicBezTo>
                  <a:cubicBezTo>
                    <a:pt x="127" y="320"/>
                    <a:pt x="128" y="318"/>
                    <a:pt x="128" y="317"/>
                  </a:cubicBezTo>
                  <a:cubicBezTo>
                    <a:pt x="128" y="316"/>
                    <a:pt x="128" y="316"/>
                    <a:pt x="128" y="316"/>
                  </a:cubicBezTo>
                  <a:cubicBezTo>
                    <a:pt x="129" y="313"/>
                    <a:pt x="129" y="312"/>
                    <a:pt x="131" y="311"/>
                  </a:cubicBezTo>
                  <a:cubicBezTo>
                    <a:pt x="137" y="308"/>
                    <a:pt x="142" y="303"/>
                    <a:pt x="146" y="298"/>
                  </a:cubicBezTo>
                  <a:cubicBezTo>
                    <a:pt x="147" y="297"/>
                    <a:pt x="148" y="296"/>
                    <a:pt x="149" y="295"/>
                  </a:cubicBezTo>
                  <a:cubicBezTo>
                    <a:pt x="150" y="294"/>
                    <a:pt x="151" y="293"/>
                    <a:pt x="152" y="292"/>
                  </a:cubicBezTo>
                  <a:cubicBezTo>
                    <a:pt x="154" y="290"/>
                    <a:pt x="156" y="288"/>
                    <a:pt x="158" y="286"/>
                  </a:cubicBezTo>
                  <a:cubicBezTo>
                    <a:pt x="159" y="285"/>
                    <a:pt x="161" y="284"/>
                    <a:pt x="162" y="282"/>
                  </a:cubicBezTo>
                  <a:cubicBezTo>
                    <a:pt x="163" y="282"/>
                    <a:pt x="163" y="282"/>
                    <a:pt x="163" y="282"/>
                  </a:cubicBezTo>
                  <a:cubicBezTo>
                    <a:pt x="163" y="281"/>
                    <a:pt x="164" y="280"/>
                    <a:pt x="165" y="280"/>
                  </a:cubicBezTo>
                  <a:cubicBezTo>
                    <a:pt x="165" y="280"/>
                    <a:pt x="166" y="280"/>
                    <a:pt x="166" y="280"/>
                  </a:cubicBezTo>
                  <a:cubicBezTo>
                    <a:pt x="167" y="280"/>
                    <a:pt x="168" y="281"/>
                    <a:pt x="169" y="281"/>
                  </a:cubicBezTo>
                  <a:cubicBezTo>
                    <a:pt x="169" y="281"/>
                    <a:pt x="170" y="281"/>
                    <a:pt x="171" y="280"/>
                  </a:cubicBezTo>
                  <a:cubicBezTo>
                    <a:pt x="172" y="280"/>
                    <a:pt x="173" y="279"/>
                    <a:pt x="174" y="277"/>
                  </a:cubicBezTo>
                  <a:cubicBezTo>
                    <a:pt x="177" y="276"/>
                    <a:pt x="177" y="273"/>
                    <a:pt x="178" y="271"/>
                  </a:cubicBezTo>
                  <a:cubicBezTo>
                    <a:pt x="178" y="271"/>
                    <a:pt x="178" y="270"/>
                    <a:pt x="178" y="270"/>
                  </a:cubicBezTo>
                  <a:cubicBezTo>
                    <a:pt x="178" y="270"/>
                    <a:pt x="178" y="269"/>
                    <a:pt x="178" y="269"/>
                  </a:cubicBezTo>
                  <a:cubicBezTo>
                    <a:pt x="178" y="268"/>
                    <a:pt x="179" y="268"/>
                    <a:pt x="179" y="267"/>
                  </a:cubicBezTo>
                  <a:cubicBezTo>
                    <a:pt x="180" y="267"/>
                    <a:pt x="180" y="267"/>
                    <a:pt x="181" y="266"/>
                  </a:cubicBezTo>
                  <a:cubicBezTo>
                    <a:pt x="182" y="265"/>
                    <a:pt x="182" y="265"/>
                    <a:pt x="182" y="265"/>
                  </a:cubicBezTo>
                  <a:cubicBezTo>
                    <a:pt x="185" y="262"/>
                    <a:pt x="188" y="260"/>
                    <a:pt x="190" y="257"/>
                  </a:cubicBezTo>
                  <a:cubicBezTo>
                    <a:pt x="191" y="256"/>
                    <a:pt x="192" y="254"/>
                    <a:pt x="192" y="253"/>
                  </a:cubicBezTo>
                  <a:cubicBezTo>
                    <a:pt x="193" y="252"/>
                    <a:pt x="193" y="252"/>
                    <a:pt x="193" y="251"/>
                  </a:cubicBezTo>
                  <a:cubicBezTo>
                    <a:pt x="194" y="250"/>
                    <a:pt x="195" y="249"/>
                    <a:pt x="196" y="247"/>
                  </a:cubicBezTo>
                  <a:cubicBezTo>
                    <a:pt x="196" y="246"/>
                    <a:pt x="196" y="246"/>
                    <a:pt x="196" y="246"/>
                  </a:cubicBezTo>
                  <a:cubicBezTo>
                    <a:pt x="200" y="240"/>
                    <a:pt x="206" y="235"/>
                    <a:pt x="214" y="231"/>
                  </a:cubicBezTo>
                  <a:cubicBezTo>
                    <a:pt x="216" y="230"/>
                    <a:pt x="218" y="229"/>
                    <a:pt x="220" y="229"/>
                  </a:cubicBezTo>
                  <a:cubicBezTo>
                    <a:pt x="221" y="228"/>
                    <a:pt x="223" y="228"/>
                    <a:pt x="224" y="227"/>
                  </a:cubicBezTo>
                  <a:cubicBezTo>
                    <a:pt x="226" y="226"/>
                    <a:pt x="227" y="226"/>
                    <a:pt x="229" y="225"/>
                  </a:cubicBezTo>
                  <a:cubicBezTo>
                    <a:pt x="231" y="224"/>
                    <a:pt x="232" y="223"/>
                    <a:pt x="234" y="222"/>
                  </a:cubicBezTo>
                  <a:cubicBezTo>
                    <a:pt x="236" y="221"/>
                    <a:pt x="239" y="221"/>
                    <a:pt x="241" y="220"/>
                  </a:cubicBezTo>
                  <a:cubicBezTo>
                    <a:pt x="246" y="219"/>
                    <a:pt x="251" y="218"/>
                    <a:pt x="255" y="215"/>
                  </a:cubicBezTo>
                  <a:cubicBezTo>
                    <a:pt x="256" y="215"/>
                    <a:pt x="256" y="214"/>
                    <a:pt x="257" y="213"/>
                  </a:cubicBezTo>
                  <a:cubicBezTo>
                    <a:pt x="258" y="212"/>
                    <a:pt x="258" y="212"/>
                    <a:pt x="259" y="211"/>
                  </a:cubicBezTo>
                  <a:cubicBezTo>
                    <a:pt x="260" y="211"/>
                    <a:pt x="260" y="211"/>
                    <a:pt x="260" y="211"/>
                  </a:cubicBezTo>
                  <a:cubicBezTo>
                    <a:pt x="261" y="210"/>
                    <a:pt x="262" y="209"/>
                    <a:pt x="263" y="208"/>
                  </a:cubicBezTo>
                  <a:cubicBezTo>
                    <a:pt x="265" y="207"/>
                    <a:pt x="266" y="206"/>
                    <a:pt x="267" y="206"/>
                  </a:cubicBezTo>
                  <a:cubicBezTo>
                    <a:pt x="271" y="204"/>
                    <a:pt x="275" y="202"/>
                    <a:pt x="276" y="198"/>
                  </a:cubicBezTo>
                  <a:cubicBezTo>
                    <a:pt x="277" y="197"/>
                    <a:pt x="277" y="196"/>
                    <a:pt x="277" y="195"/>
                  </a:cubicBezTo>
                  <a:cubicBezTo>
                    <a:pt x="277" y="195"/>
                    <a:pt x="277" y="195"/>
                    <a:pt x="277" y="194"/>
                  </a:cubicBezTo>
                  <a:cubicBezTo>
                    <a:pt x="277" y="193"/>
                    <a:pt x="278" y="193"/>
                    <a:pt x="279" y="192"/>
                  </a:cubicBezTo>
                  <a:cubicBezTo>
                    <a:pt x="280" y="192"/>
                    <a:pt x="280" y="191"/>
                    <a:pt x="281" y="191"/>
                  </a:cubicBezTo>
                  <a:cubicBezTo>
                    <a:pt x="282" y="190"/>
                    <a:pt x="283" y="188"/>
                    <a:pt x="284" y="186"/>
                  </a:cubicBezTo>
                  <a:cubicBezTo>
                    <a:pt x="284" y="185"/>
                    <a:pt x="285" y="185"/>
                    <a:pt x="285" y="184"/>
                  </a:cubicBezTo>
                  <a:cubicBezTo>
                    <a:pt x="286" y="183"/>
                    <a:pt x="287" y="182"/>
                    <a:pt x="288" y="181"/>
                  </a:cubicBezTo>
                  <a:cubicBezTo>
                    <a:pt x="289" y="180"/>
                    <a:pt x="289" y="180"/>
                    <a:pt x="290" y="179"/>
                  </a:cubicBezTo>
                  <a:cubicBezTo>
                    <a:pt x="290" y="179"/>
                    <a:pt x="290" y="178"/>
                    <a:pt x="291" y="177"/>
                  </a:cubicBezTo>
                  <a:cubicBezTo>
                    <a:pt x="291" y="177"/>
                    <a:pt x="291" y="177"/>
                    <a:pt x="292" y="176"/>
                  </a:cubicBezTo>
                  <a:cubicBezTo>
                    <a:pt x="292" y="176"/>
                    <a:pt x="292" y="176"/>
                    <a:pt x="293" y="176"/>
                  </a:cubicBezTo>
                  <a:cubicBezTo>
                    <a:pt x="293" y="175"/>
                    <a:pt x="294" y="175"/>
                    <a:pt x="294" y="174"/>
                  </a:cubicBezTo>
                  <a:cubicBezTo>
                    <a:pt x="295" y="173"/>
                    <a:pt x="295" y="173"/>
                    <a:pt x="295" y="173"/>
                  </a:cubicBezTo>
                  <a:cubicBezTo>
                    <a:pt x="296" y="171"/>
                    <a:pt x="297" y="170"/>
                    <a:pt x="298" y="169"/>
                  </a:cubicBezTo>
                  <a:cubicBezTo>
                    <a:pt x="299" y="168"/>
                    <a:pt x="299" y="167"/>
                    <a:pt x="299" y="166"/>
                  </a:cubicBezTo>
                  <a:cubicBezTo>
                    <a:pt x="299" y="166"/>
                    <a:pt x="300" y="166"/>
                    <a:pt x="300" y="165"/>
                  </a:cubicBezTo>
                  <a:cubicBezTo>
                    <a:pt x="300" y="165"/>
                    <a:pt x="300" y="165"/>
                    <a:pt x="300" y="165"/>
                  </a:cubicBezTo>
                  <a:cubicBezTo>
                    <a:pt x="301" y="164"/>
                    <a:pt x="301" y="163"/>
                    <a:pt x="302" y="163"/>
                  </a:cubicBezTo>
                  <a:cubicBezTo>
                    <a:pt x="302" y="162"/>
                    <a:pt x="302" y="162"/>
                    <a:pt x="302" y="162"/>
                  </a:cubicBezTo>
                  <a:cubicBezTo>
                    <a:pt x="302" y="161"/>
                    <a:pt x="303" y="160"/>
                    <a:pt x="303" y="159"/>
                  </a:cubicBezTo>
                  <a:cubicBezTo>
                    <a:pt x="303" y="157"/>
                    <a:pt x="303" y="156"/>
                    <a:pt x="302" y="155"/>
                  </a:cubicBezTo>
                  <a:cubicBezTo>
                    <a:pt x="302" y="155"/>
                    <a:pt x="302" y="155"/>
                    <a:pt x="302" y="155"/>
                  </a:cubicBezTo>
                  <a:cubicBezTo>
                    <a:pt x="301" y="154"/>
                    <a:pt x="302" y="153"/>
                    <a:pt x="303" y="152"/>
                  </a:cubicBezTo>
                  <a:cubicBezTo>
                    <a:pt x="303" y="152"/>
                    <a:pt x="303" y="152"/>
                    <a:pt x="303" y="152"/>
                  </a:cubicBezTo>
                  <a:cubicBezTo>
                    <a:pt x="304" y="151"/>
                    <a:pt x="304" y="151"/>
                    <a:pt x="305" y="149"/>
                  </a:cubicBezTo>
                  <a:cubicBezTo>
                    <a:pt x="305" y="149"/>
                    <a:pt x="305" y="149"/>
                    <a:pt x="305" y="149"/>
                  </a:cubicBezTo>
                  <a:cubicBezTo>
                    <a:pt x="305" y="148"/>
                    <a:pt x="305" y="147"/>
                    <a:pt x="306" y="147"/>
                  </a:cubicBezTo>
                  <a:cubicBezTo>
                    <a:pt x="307" y="145"/>
                    <a:pt x="308" y="143"/>
                    <a:pt x="308" y="141"/>
                  </a:cubicBezTo>
                  <a:cubicBezTo>
                    <a:pt x="308" y="140"/>
                    <a:pt x="308" y="139"/>
                    <a:pt x="308" y="138"/>
                  </a:cubicBezTo>
                  <a:cubicBezTo>
                    <a:pt x="308" y="137"/>
                    <a:pt x="308" y="137"/>
                    <a:pt x="308" y="13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0" name="Freeform 70"/>
            <p:cNvSpPr>
              <a:spLocks/>
            </p:cNvSpPr>
            <p:nvPr/>
          </p:nvSpPr>
          <p:spPr bwMode="auto">
            <a:xfrm>
              <a:off x="3752168" y="4103806"/>
              <a:ext cx="77006" cy="100680"/>
            </a:xfrm>
            <a:custGeom>
              <a:avLst/>
              <a:gdLst>
                <a:gd name="T0" fmla="*/ 37 w 38"/>
                <a:gd name="T1" fmla="*/ 23 h 54"/>
                <a:gd name="T2" fmla="*/ 38 w 38"/>
                <a:gd name="T3" fmla="*/ 19 h 54"/>
                <a:gd name="T4" fmla="*/ 36 w 38"/>
                <a:gd name="T5" fmla="*/ 11 h 54"/>
                <a:gd name="T6" fmla="*/ 31 w 38"/>
                <a:gd name="T7" fmla="*/ 8 h 54"/>
                <a:gd name="T8" fmla="*/ 24 w 38"/>
                <a:gd name="T9" fmla="*/ 4 h 54"/>
                <a:gd name="T10" fmla="*/ 23 w 38"/>
                <a:gd name="T11" fmla="*/ 2 h 54"/>
                <a:gd name="T12" fmla="*/ 21 w 38"/>
                <a:gd name="T13" fmla="*/ 0 h 54"/>
                <a:gd name="T14" fmla="*/ 19 w 38"/>
                <a:gd name="T15" fmla="*/ 0 h 54"/>
                <a:gd name="T16" fmla="*/ 19 w 38"/>
                <a:gd name="T17" fmla="*/ 0 h 54"/>
                <a:gd name="T18" fmla="*/ 16 w 38"/>
                <a:gd name="T19" fmla="*/ 2 h 54"/>
                <a:gd name="T20" fmla="*/ 9 w 38"/>
                <a:gd name="T21" fmla="*/ 11 h 54"/>
                <a:gd name="T22" fmla="*/ 5 w 38"/>
                <a:gd name="T23" fmla="*/ 17 h 54"/>
                <a:gd name="T24" fmla="*/ 0 w 38"/>
                <a:gd name="T25" fmla="*/ 30 h 54"/>
                <a:gd name="T26" fmla="*/ 0 w 38"/>
                <a:gd name="T27" fmla="*/ 31 h 54"/>
                <a:gd name="T28" fmla="*/ 2 w 38"/>
                <a:gd name="T29" fmla="*/ 35 h 54"/>
                <a:gd name="T30" fmla="*/ 2 w 38"/>
                <a:gd name="T31" fmla="*/ 36 h 54"/>
                <a:gd name="T32" fmla="*/ 2 w 38"/>
                <a:gd name="T33" fmla="*/ 36 h 54"/>
                <a:gd name="T34" fmla="*/ 6 w 38"/>
                <a:gd name="T35" fmla="*/ 37 h 54"/>
                <a:gd name="T36" fmla="*/ 6 w 38"/>
                <a:gd name="T37" fmla="*/ 37 h 54"/>
                <a:gd name="T38" fmla="*/ 7 w 38"/>
                <a:gd name="T39" fmla="*/ 36 h 54"/>
                <a:gd name="T40" fmla="*/ 7 w 38"/>
                <a:gd name="T41" fmla="*/ 38 h 54"/>
                <a:gd name="T42" fmla="*/ 11 w 38"/>
                <a:gd name="T43" fmla="*/ 48 h 54"/>
                <a:gd name="T44" fmla="*/ 11 w 38"/>
                <a:gd name="T45" fmla="*/ 49 h 54"/>
                <a:gd name="T46" fmla="*/ 11 w 38"/>
                <a:gd name="T47" fmla="*/ 50 h 54"/>
                <a:gd name="T48" fmla="*/ 12 w 38"/>
                <a:gd name="T49" fmla="*/ 51 h 54"/>
                <a:gd name="T50" fmla="*/ 13 w 38"/>
                <a:gd name="T51" fmla="*/ 51 h 54"/>
                <a:gd name="T52" fmla="*/ 15 w 38"/>
                <a:gd name="T53" fmla="*/ 51 h 54"/>
                <a:gd name="T54" fmla="*/ 17 w 38"/>
                <a:gd name="T55" fmla="*/ 51 h 54"/>
                <a:gd name="T56" fmla="*/ 18 w 38"/>
                <a:gd name="T57" fmla="*/ 51 h 54"/>
                <a:gd name="T58" fmla="*/ 19 w 38"/>
                <a:gd name="T59" fmla="*/ 51 h 54"/>
                <a:gd name="T60" fmla="*/ 23 w 38"/>
                <a:gd name="T61" fmla="*/ 53 h 54"/>
                <a:gd name="T62" fmla="*/ 29 w 38"/>
                <a:gd name="T63" fmla="*/ 54 h 54"/>
                <a:gd name="T64" fmla="*/ 32 w 38"/>
                <a:gd name="T65" fmla="*/ 53 h 54"/>
                <a:gd name="T66" fmla="*/ 35 w 38"/>
                <a:gd name="T67" fmla="*/ 43 h 54"/>
                <a:gd name="T68" fmla="*/ 36 w 38"/>
                <a:gd name="T69" fmla="*/ 38 h 54"/>
                <a:gd name="T70" fmla="*/ 37 w 38"/>
                <a:gd name="T71" fmla="*/ 24 h 54"/>
                <a:gd name="T72" fmla="*/ 37 w 38"/>
                <a:gd name="T73" fmla="*/ 2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54">
                  <a:moveTo>
                    <a:pt x="37" y="23"/>
                  </a:moveTo>
                  <a:cubicBezTo>
                    <a:pt x="37" y="22"/>
                    <a:pt x="37" y="20"/>
                    <a:pt x="38" y="19"/>
                  </a:cubicBezTo>
                  <a:cubicBezTo>
                    <a:pt x="38" y="16"/>
                    <a:pt x="38" y="13"/>
                    <a:pt x="36" y="11"/>
                  </a:cubicBezTo>
                  <a:cubicBezTo>
                    <a:pt x="34" y="9"/>
                    <a:pt x="33" y="9"/>
                    <a:pt x="31" y="8"/>
                  </a:cubicBezTo>
                  <a:cubicBezTo>
                    <a:pt x="28" y="7"/>
                    <a:pt x="26" y="6"/>
                    <a:pt x="24" y="4"/>
                  </a:cubicBezTo>
                  <a:cubicBezTo>
                    <a:pt x="23" y="3"/>
                    <a:pt x="23" y="3"/>
                    <a:pt x="23" y="2"/>
                  </a:cubicBezTo>
                  <a:cubicBezTo>
                    <a:pt x="22" y="1"/>
                    <a:pt x="21" y="1"/>
                    <a:pt x="21" y="0"/>
                  </a:cubicBezTo>
                  <a:cubicBezTo>
                    <a:pt x="19" y="0"/>
                    <a:pt x="19" y="0"/>
                    <a:pt x="19" y="0"/>
                  </a:cubicBezTo>
                  <a:cubicBezTo>
                    <a:pt x="19" y="0"/>
                    <a:pt x="19" y="0"/>
                    <a:pt x="19" y="0"/>
                  </a:cubicBezTo>
                  <a:cubicBezTo>
                    <a:pt x="18" y="1"/>
                    <a:pt x="17" y="1"/>
                    <a:pt x="16" y="2"/>
                  </a:cubicBezTo>
                  <a:cubicBezTo>
                    <a:pt x="13" y="5"/>
                    <a:pt x="11" y="8"/>
                    <a:pt x="9" y="11"/>
                  </a:cubicBezTo>
                  <a:cubicBezTo>
                    <a:pt x="8" y="13"/>
                    <a:pt x="7" y="15"/>
                    <a:pt x="5" y="17"/>
                  </a:cubicBezTo>
                  <a:cubicBezTo>
                    <a:pt x="2" y="21"/>
                    <a:pt x="0" y="25"/>
                    <a:pt x="0" y="30"/>
                  </a:cubicBezTo>
                  <a:cubicBezTo>
                    <a:pt x="0" y="31"/>
                    <a:pt x="0" y="31"/>
                    <a:pt x="0" y="31"/>
                  </a:cubicBezTo>
                  <a:cubicBezTo>
                    <a:pt x="0" y="33"/>
                    <a:pt x="0" y="34"/>
                    <a:pt x="2" y="35"/>
                  </a:cubicBezTo>
                  <a:cubicBezTo>
                    <a:pt x="2" y="36"/>
                    <a:pt x="2" y="36"/>
                    <a:pt x="2" y="36"/>
                  </a:cubicBezTo>
                  <a:cubicBezTo>
                    <a:pt x="2" y="36"/>
                    <a:pt x="2" y="36"/>
                    <a:pt x="2" y="36"/>
                  </a:cubicBezTo>
                  <a:cubicBezTo>
                    <a:pt x="3" y="36"/>
                    <a:pt x="5" y="37"/>
                    <a:pt x="6" y="37"/>
                  </a:cubicBezTo>
                  <a:cubicBezTo>
                    <a:pt x="6" y="37"/>
                    <a:pt x="6" y="37"/>
                    <a:pt x="6" y="37"/>
                  </a:cubicBezTo>
                  <a:cubicBezTo>
                    <a:pt x="7" y="36"/>
                    <a:pt x="7" y="36"/>
                    <a:pt x="7" y="36"/>
                  </a:cubicBezTo>
                  <a:cubicBezTo>
                    <a:pt x="7" y="38"/>
                    <a:pt x="7" y="38"/>
                    <a:pt x="7" y="38"/>
                  </a:cubicBezTo>
                  <a:cubicBezTo>
                    <a:pt x="7" y="43"/>
                    <a:pt x="7" y="44"/>
                    <a:pt x="11" y="48"/>
                  </a:cubicBezTo>
                  <a:cubicBezTo>
                    <a:pt x="11" y="49"/>
                    <a:pt x="11" y="49"/>
                    <a:pt x="11" y="49"/>
                  </a:cubicBezTo>
                  <a:cubicBezTo>
                    <a:pt x="11" y="50"/>
                    <a:pt x="11" y="50"/>
                    <a:pt x="11" y="50"/>
                  </a:cubicBezTo>
                  <a:cubicBezTo>
                    <a:pt x="12" y="51"/>
                    <a:pt x="12" y="51"/>
                    <a:pt x="12" y="51"/>
                  </a:cubicBezTo>
                  <a:cubicBezTo>
                    <a:pt x="12" y="51"/>
                    <a:pt x="13" y="51"/>
                    <a:pt x="13" y="51"/>
                  </a:cubicBezTo>
                  <a:cubicBezTo>
                    <a:pt x="14" y="51"/>
                    <a:pt x="14" y="51"/>
                    <a:pt x="15" y="51"/>
                  </a:cubicBezTo>
                  <a:cubicBezTo>
                    <a:pt x="16" y="51"/>
                    <a:pt x="16" y="51"/>
                    <a:pt x="17" y="51"/>
                  </a:cubicBezTo>
                  <a:cubicBezTo>
                    <a:pt x="17" y="51"/>
                    <a:pt x="17" y="51"/>
                    <a:pt x="18" y="51"/>
                  </a:cubicBezTo>
                  <a:cubicBezTo>
                    <a:pt x="18" y="51"/>
                    <a:pt x="18" y="51"/>
                    <a:pt x="19" y="51"/>
                  </a:cubicBezTo>
                  <a:cubicBezTo>
                    <a:pt x="20" y="52"/>
                    <a:pt x="21" y="52"/>
                    <a:pt x="23" y="53"/>
                  </a:cubicBezTo>
                  <a:cubicBezTo>
                    <a:pt x="25" y="53"/>
                    <a:pt x="27" y="54"/>
                    <a:pt x="29" y="54"/>
                  </a:cubicBezTo>
                  <a:cubicBezTo>
                    <a:pt x="30" y="54"/>
                    <a:pt x="31" y="54"/>
                    <a:pt x="32" y="53"/>
                  </a:cubicBezTo>
                  <a:cubicBezTo>
                    <a:pt x="34" y="52"/>
                    <a:pt x="34" y="49"/>
                    <a:pt x="35" y="43"/>
                  </a:cubicBezTo>
                  <a:cubicBezTo>
                    <a:pt x="36" y="41"/>
                    <a:pt x="36" y="39"/>
                    <a:pt x="36" y="38"/>
                  </a:cubicBezTo>
                  <a:cubicBezTo>
                    <a:pt x="38" y="33"/>
                    <a:pt x="38" y="29"/>
                    <a:pt x="37" y="24"/>
                  </a:cubicBezTo>
                  <a:lnTo>
                    <a:pt x="37" y="23"/>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1" name="Freeform 71"/>
            <p:cNvSpPr>
              <a:spLocks/>
            </p:cNvSpPr>
            <p:nvPr/>
          </p:nvSpPr>
          <p:spPr bwMode="auto">
            <a:xfrm>
              <a:off x="1016798" y="1820006"/>
              <a:ext cx="44641" cy="23629"/>
            </a:xfrm>
            <a:custGeom>
              <a:avLst/>
              <a:gdLst>
                <a:gd name="T0" fmla="*/ 19 w 22"/>
                <a:gd name="T1" fmla="*/ 0 h 13"/>
                <a:gd name="T2" fmla="*/ 18 w 22"/>
                <a:gd name="T3" fmla="*/ 0 h 13"/>
                <a:gd name="T4" fmla="*/ 13 w 22"/>
                <a:gd name="T5" fmla="*/ 2 h 13"/>
                <a:gd name="T6" fmla="*/ 11 w 22"/>
                <a:gd name="T7" fmla="*/ 4 h 13"/>
                <a:gd name="T8" fmla="*/ 11 w 22"/>
                <a:gd name="T9" fmla="*/ 4 h 13"/>
                <a:gd name="T10" fmla="*/ 9 w 22"/>
                <a:gd name="T11" fmla="*/ 3 h 13"/>
                <a:gd name="T12" fmla="*/ 4 w 22"/>
                <a:gd name="T13" fmla="*/ 0 h 13"/>
                <a:gd name="T14" fmla="*/ 2 w 22"/>
                <a:gd name="T15" fmla="*/ 0 h 13"/>
                <a:gd name="T16" fmla="*/ 0 w 22"/>
                <a:gd name="T17" fmla="*/ 3 h 13"/>
                <a:gd name="T18" fmla="*/ 3 w 22"/>
                <a:gd name="T19" fmla="*/ 12 h 13"/>
                <a:gd name="T20" fmla="*/ 7 w 22"/>
                <a:gd name="T21" fmla="*/ 13 h 13"/>
                <a:gd name="T22" fmla="*/ 14 w 22"/>
                <a:gd name="T23" fmla="*/ 11 h 13"/>
                <a:gd name="T24" fmla="*/ 15 w 22"/>
                <a:gd name="T25" fmla="*/ 10 h 13"/>
                <a:gd name="T26" fmla="*/ 16 w 22"/>
                <a:gd name="T27" fmla="*/ 10 h 13"/>
                <a:gd name="T28" fmla="*/ 20 w 22"/>
                <a:gd name="T29" fmla="*/ 7 h 13"/>
                <a:gd name="T30" fmla="*/ 21 w 22"/>
                <a:gd name="T31" fmla="*/ 2 h 13"/>
                <a:gd name="T32" fmla="*/ 19 w 22"/>
                <a:gd name="T33"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13">
                  <a:moveTo>
                    <a:pt x="19" y="0"/>
                  </a:moveTo>
                  <a:cubicBezTo>
                    <a:pt x="19" y="0"/>
                    <a:pt x="18" y="0"/>
                    <a:pt x="18" y="0"/>
                  </a:cubicBezTo>
                  <a:cubicBezTo>
                    <a:pt x="16" y="0"/>
                    <a:pt x="14" y="1"/>
                    <a:pt x="13" y="2"/>
                  </a:cubicBezTo>
                  <a:cubicBezTo>
                    <a:pt x="13" y="3"/>
                    <a:pt x="12" y="4"/>
                    <a:pt x="11" y="4"/>
                  </a:cubicBezTo>
                  <a:cubicBezTo>
                    <a:pt x="11" y="4"/>
                    <a:pt x="11" y="4"/>
                    <a:pt x="11" y="4"/>
                  </a:cubicBezTo>
                  <a:cubicBezTo>
                    <a:pt x="10" y="4"/>
                    <a:pt x="10" y="3"/>
                    <a:pt x="9" y="3"/>
                  </a:cubicBezTo>
                  <a:cubicBezTo>
                    <a:pt x="8" y="1"/>
                    <a:pt x="6" y="0"/>
                    <a:pt x="4" y="0"/>
                  </a:cubicBezTo>
                  <a:cubicBezTo>
                    <a:pt x="3" y="0"/>
                    <a:pt x="3" y="0"/>
                    <a:pt x="2" y="0"/>
                  </a:cubicBezTo>
                  <a:cubicBezTo>
                    <a:pt x="1" y="1"/>
                    <a:pt x="0" y="2"/>
                    <a:pt x="0" y="3"/>
                  </a:cubicBezTo>
                  <a:cubicBezTo>
                    <a:pt x="0" y="6"/>
                    <a:pt x="2" y="11"/>
                    <a:pt x="3" y="12"/>
                  </a:cubicBezTo>
                  <a:cubicBezTo>
                    <a:pt x="4" y="13"/>
                    <a:pt x="6" y="13"/>
                    <a:pt x="7" y="13"/>
                  </a:cubicBezTo>
                  <a:cubicBezTo>
                    <a:pt x="9" y="13"/>
                    <a:pt x="12" y="12"/>
                    <a:pt x="14" y="11"/>
                  </a:cubicBezTo>
                  <a:cubicBezTo>
                    <a:pt x="14" y="11"/>
                    <a:pt x="15" y="10"/>
                    <a:pt x="15" y="10"/>
                  </a:cubicBezTo>
                  <a:cubicBezTo>
                    <a:pt x="16" y="10"/>
                    <a:pt x="16" y="10"/>
                    <a:pt x="16" y="10"/>
                  </a:cubicBezTo>
                  <a:cubicBezTo>
                    <a:pt x="17" y="9"/>
                    <a:pt x="18" y="9"/>
                    <a:pt x="20" y="7"/>
                  </a:cubicBezTo>
                  <a:cubicBezTo>
                    <a:pt x="21" y="5"/>
                    <a:pt x="22" y="4"/>
                    <a:pt x="21" y="2"/>
                  </a:cubicBezTo>
                  <a:cubicBezTo>
                    <a:pt x="21" y="1"/>
                    <a:pt x="20" y="0"/>
                    <a:pt x="19" y="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2" name="Freeform 72"/>
            <p:cNvSpPr>
              <a:spLocks/>
            </p:cNvSpPr>
            <p:nvPr/>
          </p:nvSpPr>
          <p:spPr bwMode="auto">
            <a:xfrm>
              <a:off x="1003406" y="1739873"/>
              <a:ext cx="175215" cy="101708"/>
            </a:xfrm>
            <a:custGeom>
              <a:avLst/>
              <a:gdLst>
                <a:gd name="T0" fmla="*/ 86 w 87"/>
                <a:gd name="T1" fmla="*/ 11 h 55"/>
                <a:gd name="T2" fmla="*/ 86 w 87"/>
                <a:gd name="T3" fmla="*/ 2 h 55"/>
                <a:gd name="T4" fmla="*/ 84 w 87"/>
                <a:gd name="T5" fmla="*/ 0 h 55"/>
                <a:gd name="T6" fmla="*/ 63 w 87"/>
                <a:gd name="T7" fmla="*/ 0 h 55"/>
                <a:gd name="T8" fmla="*/ 41 w 87"/>
                <a:gd name="T9" fmla="*/ 0 h 55"/>
                <a:gd name="T10" fmla="*/ 33 w 87"/>
                <a:gd name="T11" fmla="*/ 6 h 55"/>
                <a:gd name="T12" fmla="*/ 21 w 87"/>
                <a:gd name="T13" fmla="*/ 7 h 55"/>
                <a:gd name="T14" fmla="*/ 12 w 87"/>
                <a:gd name="T15" fmla="*/ 7 h 55"/>
                <a:gd name="T16" fmla="*/ 1 w 87"/>
                <a:gd name="T17" fmla="*/ 11 h 55"/>
                <a:gd name="T18" fmla="*/ 1 w 87"/>
                <a:gd name="T19" fmla="*/ 15 h 55"/>
                <a:gd name="T20" fmla="*/ 6 w 87"/>
                <a:gd name="T21" fmla="*/ 18 h 55"/>
                <a:gd name="T22" fmla="*/ 12 w 87"/>
                <a:gd name="T23" fmla="*/ 26 h 55"/>
                <a:gd name="T24" fmla="*/ 16 w 87"/>
                <a:gd name="T25" fmla="*/ 30 h 55"/>
                <a:gd name="T26" fmla="*/ 19 w 87"/>
                <a:gd name="T27" fmla="*/ 36 h 55"/>
                <a:gd name="T28" fmla="*/ 18 w 87"/>
                <a:gd name="T29" fmla="*/ 36 h 55"/>
                <a:gd name="T30" fmla="*/ 18 w 87"/>
                <a:gd name="T31" fmla="*/ 41 h 55"/>
                <a:gd name="T32" fmla="*/ 22 w 87"/>
                <a:gd name="T33" fmla="*/ 42 h 55"/>
                <a:gd name="T34" fmla="*/ 22 w 87"/>
                <a:gd name="T35" fmla="*/ 35 h 55"/>
                <a:gd name="T36" fmla="*/ 27 w 87"/>
                <a:gd name="T37" fmla="*/ 30 h 55"/>
                <a:gd name="T38" fmla="*/ 30 w 87"/>
                <a:gd name="T39" fmla="*/ 28 h 55"/>
                <a:gd name="T40" fmla="*/ 31 w 87"/>
                <a:gd name="T41" fmla="*/ 28 h 55"/>
                <a:gd name="T42" fmla="*/ 31 w 87"/>
                <a:gd name="T43" fmla="*/ 34 h 55"/>
                <a:gd name="T44" fmla="*/ 32 w 87"/>
                <a:gd name="T45" fmla="*/ 37 h 55"/>
                <a:gd name="T46" fmla="*/ 32 w 87"/>
                <a:gd name="T47" fmla="*/ 41 h 55"/>
                <a:gd name="T48" fmla="*/ 36 w 87"/>
                <a:gd name="T49" fmla="*/ 48 h 55"/>
                <a:gd name="T50" fmla="*/ 39 w 87"/>
                <a:gd name="T51" fmla="*/ 52 h 55"/>
                <a:gd name="T52" fmla="*/ 42 w 87"/>
                <a:gd name="T53" fmla="*/ 53 h 55"/>
                <a:gd name="T54" fmla="*/ 45 w 87"/>
                <a:gd name="T55" fmla="*/ 55 h 55"/>
                <a:gd name="T56" fmla="*/ 50 w 87"/>
                <a:gd name="T57" fmla="*/ 49 h 55"/>
                <a:gd name="T58" fmla="*/ 55 w 87"/>
                <a:gd name="T59" fmla="*/ 42 h 55"/>
                <a:gd name="T60" fmla="*/ 66 w 87"/>
                <a:gd name="T61" fmla="*/ 36 h 55"/>
                <a:gd name="T62" fmla="*/ 75 w 87"/>
                <a:gd name="T63" fmla="*/ 34 h 55"/>
                <a:gd name="T64" fmla="*/ 84 w 87"/>
                <a:gd name="T65" fmla="*/ 21 h 55"/>
                <a:gd name="T66" fmla="*/ 79 w 87"/>
                <a:gd name="T67"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7" h="55">
                  <a:moveTo>
                    <a:pt x="82" y="14"/>
                  </a:moveTo>
                  <a:cubicBezTo>
                    <a:pt x="84" y="13"/>
                    <a:pt x="86" y="13"/>
                    <a:pt x="86" y="11"/>
                  </a:cubicBezTo>
                  <a:cubicBezTo>
                    <a:pt x="87" y="9"/>
                    <a:pt x="87" y="6"/>
                    <a:pt x="86" y="4"/>
                  </a:cubicBezTo>
                  <a:cubicBezTo>
                    <a:pt x="86" y="3"/>
                    <a:pt x="86" y="3"/>
                    <a:pt x="86" y="2"/>
                  </a:cubicBezTo>
                  <a:cubicBezTo>
                    <a:pt x="86" y="0"/>
                    <a:pt x="86" y="0"/>
                    <a:pt x="86" y="0"/>
                  </a:cubicBezTo>
                  <a:cubicBezTo>
                    <a:pt x="84" y="0"/>
                    <a:pt x="84" y="0"/>
                    <a:pt x="84" y="0"/>
                  </a:cubicBezTo>
                  <a:cubicBezTo>
                    <a:pt x="81" y="0"/>
                    <a:pt x="77" y="0"/>
                    <a:pt x="74" y="0"/>
                  </a:cubicBezTo>
                  <a:cubicBezTo>
                    <a:pt x="70" y="0"/>
                    <a:pt x="67" y="0"/>
                    <a:pt x="63" y="0"/>
                  </a:cubicBezTo>
                  <a:cubicBezTo>
                    <a:pt x="58" y="0"/>
                    <a:pt x="54" y="0"/>
                    <a:pt x="49" y="0"/>
                  </a:cubicBezTo>
                  <a:cubicBezTo>
                    <a:pt x="41" y="0"/>
                    <a:pt x="41" y="0"/>
                    <a:pt x="41" y="0"/>
                  </a:cubicBezTo>
                  <a:cubicBezTo>
                    <a:pt x="40" y="1"/>
                    <a:pt x="40" y="1"/>
                    <a:pt x="40" y="1"/>
                  </a:cubicBezTo>
                  <a:cubicBezTo>
                    <a:pt x="38" y="3"/>
                    <a:pt x="35" y="5"/>
                    <a:pt x="33" y="6"/>
                  </a:cubicBezTo>
                  <a:cubicBezTo>
                    <a:pt x="31" y="7"/>
                    <a:pt x="29" y="7"/>
                    <a:pt x="26" y="7"/>
                  </a:cubicBezTo>
                  <a:cubicBezTo>
                    <a:pt x="25" y="7"/>
                    <a:pt x="23" y="7"/>
                    <a:pt x="21" y="7"/>
                  </a:cubicBezTo>
                  <a:cubicBezTo>
                    <a:pt x="20" y="7"/>
                    <a:pt x="18" y="7"/>
                    <a:pt x="16" y="7"/>
                  </a:cubicBezTo>
                  <a:cubicBezTo>
                    <a:pt x="15" y="7"/>
                    <a:pt x="14" y="7"/>
                    <a:pt x="12" y="7"/>
                  </a:cubicBezTo>
                  <a:cubicBezTo>
                    <a:pt x="9" y="8"/>
                    <a:pt x="6" y="8"/>
                    <a:pt x="3" y="10"/>
                  </a:cubicBezTo>
                  <a:cubicBezTo>
                    <a:pt x="3" y="10"/>
                    <a:pt x="2" y="11"/>
                    <a:pt x="1" y="11"/>
                  </a:cubicBezTo>
                  <a:cubicBezTo>
                    <a:pt x="0" y="13"/>
                    <a:pt x="0" y="13"/>
                    <a:pt x="0" y="13"/>
                  </a:cubicBezTo>
                  <a:cubicBezTo>
                    <a:pt x="1" y="15"/>
                    <a:pt x="1" y="15"/>
                    <a:pt x="1" y="15"/>
                  </a:cubicBezTo>
                  <a:cubicBezTo>
                    <a:pt x="2" y="16"/>
                    <a:pt x="4" y="17"/>
                    <a:pt x="6" y="18"/>
                  </a:cubicBezTo>
                  <a:cubicBezTo>
                    <a:pt x="6" y="18"/>
                    <a:pt x="6" y="18"/>
                    <a:pt x="6" y="18"/>
                  </a:cubicBezTo>
                  <a:cubicBezTo>
                    <a:pt x="6" y="19"/>
                    <a:pt x="6" y="20"/>
                    <a:pt x="7" y="22"/>
                  </a:cubicBezTo>
                  <a:cubicBezTo>
                    <a:pt x="8" y="24"/>
                    <a:pt x="10" y="25"/>
                    <a:pt x="12" y="26"/>
                  </a:cubicBezTo>
                  <a:cubicBezTo>
                    <a:pt x="12" y="27"/>
                    <a:pt x="13" y="28"/>
                    <a:pt x="13" y="29"/>
                  </a:cubicBezTo>
                  <a:cubicBezTo>
                    <a:pt x="14" y="30"/>
                    <a:pt x="15" y="30"/>
                    <a:pt x="16" y="30"/>
                  </a:cubicBezTo>
                  <a:cubicBezTo>
                    <a:pt x="16" y="32"/>
                    <a:pt x="16" y="35"/>
                    <a:pt x="19" y="35"/>
                  </a:cubicBezTo>
                  <a:cubicBezTo>
                    <a:pt x="19" y="36"/>
                    <a:pt x="19" y="35"/>
                    <a:pt x="19" y="36"/>
                  </a:cubicBezTo>
                  <a:cubicBezTo>
                    <a:pt x="19" y="36"/>
                    <a:pt x="19" y="36"/>
                    <a:pt x="19" y="36"/>
                  </a:cubicBezTo>
                  <a:cubicBezTo>
                    <a:pt x="19" y="36"/>
                    <a:pt x="19" y="36"/>
                    <a:pt x="18" y="36"/>
                  </a:cubicBezTo>
                  <a:cubicBezTo>
                    <a:pt x="16" y="36"/>
                    <a:pt x="15" y="41"/>
                    <a:pt x="18" y="41"/>
                  </a:cubicBezTo>
                  <a:cubicBezTo>
                    <a:pt x="18" y="41"/>
                    <a:pt x="18" y="41"/>
                    <a:pt x="18" y="41"/>
                  </a:cubicBezTo>
                  <a:cubicBezTo>
                    <a:pt x="18" y="43"/>
                    <a:pt x="18" y="43"/>
                    <a:pt x="18" y="43"/>
                  </a:cubicBezTo>
                  <a:cubicBezTo>
                    <a:pt x="20" y="43"/>
                    <a:pt x="21" y="43"/>
                    <a:pt x="22" y="42"/>
                  </a:cubicBezTo>
                  <a:cubicBezTo>
                    <a:pt x="23" y="41"/>
                    <a:pt x="23" y="39"/>
                    <a:pt x="23" y="38"/>
                  </a:cubicBezTo>
                  <a:cubicBezTo>
                    <a:pt x="23" y="37"/>
                    <a:pt x="23" y="36"/>
                    <a:pt x="22" y="35"/>
                  </a:cubicBezTo>
                  <a:cubicBezTo>
                    <a:pt x="23" y="34"/>
                    <a:pt x="24" y="32"/>
                    <a:pt x="24" y="31"/>
                  </a:cubicBezTo>
                  <a:cubicBezTo>
                    <a:pt x="25" y="31"/>
                    <a:pt x="26" y="30"/>
                    <a:pt x="27" y="30"/>
                  </a:cubicBezTo>
                  <a:cubicBezTo>
                    <a:pt x="27" y="29"/>
                    <a:pt x="28" y="29"/>
                    <a:pt x="28" y="28"/>
                  </a:cubicBezTo>
                  <a:cubicBezTo>
                    <a:pt x="29" y="28"/>
                    <a:pt x="29" y="28"/>
                    <a:pt x="30" y="28"/>
                  </a:cubicBezTo>
                  <a:cubicBezTo>
                    <a:pt x="30" y="28"/>
                    <a:pt x="30" y="28"/>
                    <a:pt x="30" y="28"/>
                  </a:cubicBezTo>
                  <a:cubicBezTo>
                    <a:pt x="30" y="28"/>
                    <a:pt x="31" y="28"/>
                    <a:pt x="31" y="28"/>
                  </a:cubicBezTo>
                  <a:cubicBezTo>
                    <a:pt x="31" y="29"/>
                    <a:pt x="30" y="29"/>
                    <a:pt x="30" y="30"/>
                  </a:cubicBezTo>
                  <a:cubicBezTo>
                    <a:pt x="30" y="31"/>
                    <a:pt x="29" y="32"/>
                    <a:pt x="31" y="34"/>
                  </a:cubicBezTo>
                  <a:cubicBezTo>
                    <a:pt x="31" y="35"/>
                    <a:pt x="32" y="36"/>
                    <a:pt x="33" y="36"/>
                  </a:cubicBezTo>
                  <a:cubicBezTo>
                    <a:pt x="32" y="36"/>
                    <a:pt x="32" y="36"/>
                    <a:pt x="32" y="37"/>
                  </a:cubicBezTo>
                  <a:cubicBezTo>
                    <a:pt x="32" y="37"/>
                    <a:pt x="31" y="38"/>
                    <a:pt x="31" y="40"/>
                  </a:cubicBezTo>
                  <a:cubicBezTo>
                    <a:pt x="31" y="40"/>
                    <a:pt x="32" y="41"/>
                    <a:pt x="32" y="41"/>
                  </a:cubicBezTo>
                  <a:cubicBezTo>
                    <a:pt x="32" y="42"/>
                    <a:pt x="32" y="42"/>
                    <a:pt x="32" y="42"/>
                  </a:cubicBezTo>
                  <a:cubicBezTo>
                    <a:pt x="31" y="46"/>
                    <a:pt x="34" y="47"/>
                    <a:pt x="36" y="48"/>
                  </a:cubicBezTo>
                  <a:cubicBezTo>
                    <a:pt x="37" y="49"/>
                    <a:pt x="37" y="49"/>
                    <a:pt x="37" y="49"/>
                  </a:cubicBezTo>
                  <a:cubicBezTo>
                    <a:pt x="38" y="49"/>
                    <a:pt x="39" y="50"/>
                    <a:pt x="39" y="52"/>
                  </a:cubicBezTo>
                  <a:cubicBezTo>
                    <a:pt x="40" y="53"/>
                    <a:pt x="40" y="53"/>
                    <a:pt x="40" y="53"/>
                  </a:cubicBezTo>
                  <a:cubicBezTo>
                    <a:pt x="42" y="53"/>
                    <a:pt x="42" y="53"/>
                    <a:pt x="42" y="53"/>
                  </a:cubicBezTo>
                  <a:cubicBezTo>
                    <a:pt x="42" y="53"/>
                    <a:pt x="42" y="53"/>
                    <a:pt x="44" y="54"/>
                  </a:cubicBezTo>
                  <a:cubicBezTo>
                    <a:pt x="45" y="55"/>
                    <a:pt x="45" y="55"/>
                    <a:pt x="45" y="55"/>
                  </a:cubicBezTo>
                  <a:cubicBezTo>
                    <a:pt x="46" y="54"/>
                    <a:pt x="46" y="54"/>
                    <a:pt x="46" y="54"/>
                  </a:cubicBezTo>
                  <a:cubicBezTo>
                    <a:pt x="48" y="53"/>
                    <a:pt x="49" y="51"/>
                    <a:pt x="50" y="49"/>
                  </a:cubicBezTo>
                  <a:cubicBezTo>
                    <a:pt x="51" y="49"/>
                    <a:pt x="51" y="48"/>
                    <a:pt x="52" y="46"/>
                  </a:cubicBezTo>
                  <a:cubicBezTo>
                    <a:pt x="53" y="45"/>
                    <a:pt x="53" y="43"/>
                    <a:pt x="55" y="42"/>
                  </a:cubicBezTo>
                  <a:cubicBezTo>
                    <a:pt x="57" y="40"/>
                    <a:pt x="59" y="39"/>
                    <a:pt x="61" y="38"/>
                  </a:cubicBezTo>
                  <a:cubicBezTo>
                    <a:pt x="63" y="37"/>
                    <a:pt x="65" y="37"/>
                    <a:pt x="66" y="36"/>
                  </a:cubicBezTo>
                  <a:cubicBezTo>
                    <a:pt x="67" y="35"/>
                    <a:pt x="68" y="35"/>
                    <a:pt x="69" y="35"/>
                  </a:cubicBezTo>
                  <a:cubicBezTo>
                    <a:pt x="70" y="34"/>
                    <a:pt x="73" y="34"/>
                    <a:pt x="75" y="34"/>
                  </a:cubicBezTo>
                  <a:cubicBezTo>
                    <a:pt x="79" y="33"/>
                    <a:pt x="84" y="33"/>
                    <a:pt x="85" y="30"/>
                  </a:cubicBezTo>
                  <a:cubicBezTo>
                    <a:pt x="86" y="27"/>
                    <a:pt x="86" y="23"/>
                    <a:pt x="84" y="21"/>
                  </a:cubicBezTo>
                  <a:cubicBezTo>
                    <a:pt x="83" y="21"/>
                    <a:pt x="82" y="20"/>
                    <a:pt x="81" y="20"/>
                  </a:cubicBezTo>
                  <a:cubicBezTo>
                    <a:pt x="79" y="19"/>
                    <a:pt x="78" y="18"/>
                    <a:pt x="79" y="16"/>
                  </a:cubicBezTo>
                  <a:cubicBezTo>
                    <a:pt x="79" y="15"/>
                    <a:pt x="80" y="14"/>
                    <a:pt x="82" y="14"/>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3" name="Freeform 73"/>
            <p:cNvSpPr>
              <a:spLocks/>
            </p:cNvSpPr>
            <p:nvPr/>
          </p:nvSpPr>
          <p:spPr bwMode="auto">
            <a:xfrm>
              <a:off x="988898" y="1668986"/>
              <a:ext cx="186376" cy="51368"/>
            </a:xfrm>
            <a:custGeom>
              <a:avLst/>
              <a:gdLst>
                <a:gd name="T0" fmla="*/ 91 w 92"/>
                <a:gd name="T1" fmla="*/ 10 h 28"/>
                <a:gd name="T2" fmla="*/ 89 w 92"/>
                <a:gd name="T3" fmla="*/ 9 h 28"/>
                <a:gd name="T4" fmla="*/ 86 w 92"/>
                <a:gd name="T5" fmla="*/ 8 h 28"/>
                <a:gd name="T6" fmla="*/ 83 w 92"/>
                <a:gd name="T7" fmla="*/ 8 h 28"/>
                <a:gd name="T8" fmla="*/ 81 w 92"/>
                <a:gd name="T9" fmla="*/ 9 h 28"/>
                <a:gd name="T10" fmla="*/ 75 w 92"/>
                <a:gd name="T11" fmla="*/ 12 h 28"/>
                <a:gd name="T12" fmla="*/ 74 w 92"/>
                <a:gd name="T13" fmla="*/ 12 h 28"/>
                <a:gd name="T14" fmla="*/ 74 w 92"/>
                <a:gd name="T15" fmla="*/ 9 h 28"/>
                <a:gd name="T16" fmla="*/ 73 w 92"/>
                <a:gd name="T17" fmla="*/ 7 h 28"/>
                <a:gd name="T18" fmla="*/ 70 w 92"/>
                <a:gd name="T19" fmla="*/ 4 h 28"/>
                <a:gd name="T20" fmla="*/ 69 w 92"/>
                <a:gd name="T21" fmla="*/ 4 h 28"/>
                <a:gd name="T22" fmla="*/ 66 w 92"/>
                <a:gd name="T23" fmla="*/ 5 h 28"/>
                <a:gd name="T24" fmla="*/ 64 w 92"/>
                <a:gd name="T25" fmla="*/ 6 h 28"/>
                <a:gd name="T26" fmla="*/ 62 w 92"/>
                <a:gd name="T27" fmla="*/ 4 h 28"/>
                <a:gd name="T28" fmla="*/ 55 w 92"/>
                <a:gd name="T29" fmla="*/ 0 h 28"/>
                <a:gd name="T30" fmla="*/ 53 w 92"/>
                <a:gd name="T31" fmla="*/ 0 h 28"/>
                <a:gd name="T32" fmla="*/ 44 w 92"/>
                <a:gd name="T33" fmla="*/ 3 h 28"/>
                <a:gd name="T34" fmla="*/ 30 w 92"/>
                <a:gd name="T35" fmla="*/ 7 h 28"/>
                <a:gd name="T36" fmla="*/ 25 w 92"/>
                <a:gd name="T37" fmla="*/ 6 h 28"/>
                <a:gd name="T38" fmla="*/ 10 w 92"/>
                <a:gd name="T39" fmla="*/ 5 h 28"/>
                <a:gd name="T40" fmla="*/ 7 w 92"/>
                <a:gd name="T41" fmla="*/ 5 h 28"/>
                <a:gd name="T42" fmla="*/ 5 w 92"/>
                <a:gd name="T43" fmla="*/ 5 h 28"/>
                <a:gd name="T44" fmla="*/ 5 w 92"/>
                <a:gd name="T45" fmla="*/ 8 h 28"/>
                <a:gd name="T46" fmla="*/ 4 w 92"/>
                <a:gd name="T47" fmla="*/ 7 h 28"/>
                <a:gd name="T48" fmla="*/ 4 w 92"/>
                <a:gd name="T49" fmla="*/ 8 h 28"/>
                <a:gd name="T50" fmla="*/ 1 w 92"/>
                <a:gd name="T51" fmla="*/ 18 h 28"/>
                <a:gd name="T52" fmla="*/ 1 w 92"/>
                <a:gd name="T53" fmla="*/ 20 h 28"/>
                <a:gd name="T54" fmla="*/ 2 w 92"/>
                <a:gd name="T55" fmla="*/ 22 h 28"/>
                <a:gd name="T56" fmla="*/ 2 w 92"/>
                <a:gd name="T57" fmla="*/ 24 h 28"/>
                <a:gd name="T58" fmla="*/ 2 w 92"/>
                <a:gd name="T59" fmla="*/ 28 h 28"/>
                <a:gd name="T60" fmla="*/ 4 w 92"/>
                <a:gd name="T61" fmla="*/ 28 h 28"/>
                <a:gd name="T62" fmla="*/ 5 w 92"/>
                <a:gd name="T63" fmla="*/ 27 h 28"/>
                <a:gd name="T64" fmla="*/ 6 w 92"/>
                <a:gd name="T65" fmla="*/ 27 h 28"/>
                <a:gd name="T66" fmla="*/ 6 w 92"/>
                <a:gd name="T67" fmla="*/ 26 h 28"/>
                <a:gd name="T68" fmla="*/ 7 w 92"/>
                <a:gd name="T69" fmla="*/ 25 h 28"/>
                <a:gd name="T70" fmla="*/ 10 w 92"/>
                <a:gd name="T71" fmla="*/ 24 h 28"/>
                <a:gd name="T72" fmla="*/ 13 w 92"/>
                <a:gd name="T73" fmla="*/ 24 h 28"/>
                <a:gd name="T74" fmla="*/ 14 w 92"/>
                <a:gd name="T75" fmla="*/ 24 h 28"/>
                <a:gd name="T76" fmla="*/ 18 w 92"/>
                <a:gd name="T77" fmla="*/ 25 h 28"/>
                <a:gd name="T78" fmla="*/ 29 w 92"/>
                <a:gd name="T79" fmla="*/ 24 h 28"/>
                <a:gd name="T80" fmla="*/ 33 w 92"/>
                <a:gd name="T81" fmla="*/ 21 h 28"/>
                <a:gd name="T82" fmla="*/ 34 w 92"/>
                <a:gd name="T83" fmla="*/ 19 h 28"/>
                <a:gd name="T84" fmla="*/ 39 w 92"/>
                <a:gd name="T85" fmla="*/ 18 h 28"/>
                <a:gd name="T86" fmla="*/ 48 w 92"/>
                <a:gd name="T87" fmla="*/ 16 h 28"/>
                <a:gd name="T88" fmla="*/ 50 w 92"/>
                <a:gd name="T89" fmla="*/ 13 h 28"/>
                <a:gd name="T90" fmla="*/ 51 w 92"/>
                <a:gd name="T91" fmla="*/ 11 h 28"/>
                <a:gd name="T92" fmla="*/ 53 w 92"/>
                <a:gd name="T93" fmla="*/ 10 h 28"/>
                <a:gd name="T94" fmla="*/ 55 w 92"/>
                <a:gd name="T95" fmla="*/ 12 h 28"/>
                <a:gd name="T96" fmla="*/ 56 w 92"/>
                <a:gd name="T97" fmla="*/ 13 h 28"/>
                <a:gd name="T98" fmla="*/ 60 w 92"/>
                <a:gd name="T99" fmla="*/ 14 h 28"/>
                <a:gd name="T100" fmla="*/ 62 w 92"/>
                <a:gd name="T101" fmla="*/ 15 h 28"/>
                <a:gd name="T102" fmla="*/ 66 w 92"/>
                <a:gd name="T103" fmla="*/ 16 h 28"/>
                <a:gd name="T104" fmla="*/ 69 w 92"/>
                <a:gd name="T105" fmla="*/ 17 h 28"/>
                <a:gd name="T106" fmla="*/ 71 w 92"/>
                <a:gd name="T107" fmla="*/ 19 h 28"/>
                <a:gd name="T108" fmla="*/ 75 w 92"/>
                <a:gd name="T109" fmla="*/ 21 h 28"/>
                <a:gd name="T110" fmla="*/ 77 w 92"/>
                <a:gd name="T111" fmla="*/ 21 h 28"/>
                <a:gd name="T112" fmla="*/ 82 w 92"/>
                <a:gd name="T113" fmla="*/ 20 h 28"/>
                <a:gd name="T114" fmla="*/ 86 w 92"/>
                <a:gd name="T115" fmla="*/ 18 h 28"/>
                <a:gd name="T116" fmla="*/ 92 w 92"/>
                <a:gd name="T117" fmla="*/ 12 h 28"/>
                <a:gd name="T118" fmla="*/ 92 w 92"/>
                <a:gd name="T119" fmla="*/ 11 h 28"/>
                <a:gd name="T120" fmla="*/ 91 w 92"/>
                <a:gd name="T121"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2" h="28">
                  <a:moveTo>
                    <a:pt x="91" y="10"/>
                  </a:moveTo>
                  <a:cubicBezTo>
                    <a:pt x="90" y="10"/>
                    <a:pt x="90" y="10"/>
                    <a:pt x="89" y="9"/>
                  </a:cubicBezTo>
                  <a:cubicBezTo>
                    <a:pt x="88" y="8"/>
                    <a:pt x="87" y="8"/>
                    <a:pt x="86" y="8"/>
                  </a:cubicBezTo>
                  <a:cubicBezTo>
                    <a:pt x="85" y="8"/>
                    <a:pt x="84" y="8"/>
                    <a:pt x="83" y="8"/>
                  </a:cubicBezTo>
                  <a:cubicBezTo>
                    <a:pt x="83" y="9"/>
                    <a:pt x="82" y="9"/>
                    <a:pt x="81" y="9"/>
                  </a:cubicBezTo>
                  <a:cubicBezTo>
                    <a:pt x="79" y="11"/>
                    <a:pt x="77" y="12"/>
                    <a:pt x="75" y="12"/>
                  </a:cubicBezTo>
                  <a:cubicBezTo>
                    <a:pt x="75" y="12"/>
                    <a:pt x="75" y="12"/>
                    <a:pt x="74" y="12"/>
                  </a:cubicBezTo>
                  <a:cubicBezTo>
                    <a:pt x="74" y="11"/>
                    <a:pt x="74" y="10"/>
                    <a:pt x="74" y="9"/>
                  </a:cubicBezTo>
                  <a:cubicBezTo>
                    <a:pt x="74" y="8"/>
                    <a:pt x="74" y="8"/>
                    <a:pt x="73" y="7"/>
                  </a:cubicBezTo>
                  <a:cubicBezTo>
                    <a:pt x="73" y="6"/>
                    <a:pt x="72" y="5"/>
                    <a:pt x="70" y="4"/>
                  </a:cubicBezTo>
                  <a:cubicBezTo>
                    <a:pt x="70" y="4"/>
                    <a:pt x="69" y="4"/>
                    <a:pt x="69" y="4"/>
                  </a:cubicBezTo>
                  <a:cubicBezTo>
                    <a:pt x="68" y="4"/>
                    <a:pt x="67" y="5"/>
                    <a:pt x="66" y="5"/>
                  </a:cubicBezTo>
                  <a:cubicBezTo>
                    <a:pt x="66" y="5"/>
                    <a:pt x="65" y="6"/>
                    <a:pt x="64" y="6"/>
                  </a:cubicBezTo>
                  <a:cubicBezTo>
                    <a:pt x="64" y="6"/>
                    <a:pt x="63" y="6"/>
                    <a:pt x="62" y="4"/>
                  </a:cubicBezTo>
                  <a:cubicBezTo>
                    <a:pt x="60" y="1"/>
                    <a:pt x="59" y="0"/>
                    <a:pt x="55" y="0"/>
                  </a:cubicBezTo>
                  <a:cubicBezTo>
                    <a:pt x="54" y="0"/>
                    <a:pt x="53" y="0"/>
                    <a:pt x="53" y="0"/>
                  </a:cubicBezTo>
                  <a:cubicBezTo>
                    <a:pt x="49" y="0"/>
                    <a:pt x="47" y="1"/>
                    <a:pt x="44" y="3"/>
                  </a:cubicBezTo>
                  <a:cubicBezTo>
                    <a:pt x="40" y="5"/>
                    <a:pt x="35" y="7"/>
                    <a:pt x="30" y="7"/>
                  </a:cubicBezTo>
                  <a:cubicBezTo>
                    <a:pt x="29" y="7"/>
                    <a:pt x="27" y="7"/>
                    <a:pt x="25" y="6"/>
                  </a:cubicBezTo>
                  <a:cubicBezTo>
                    <a:pt x="22" y="6"/>
                    <a:pt x="16" y="5"/>
                    <a:pt x="10" y="5"/>
                  </a:cubicBezTo>
                  <a:cubicBezTo>
                    <a:pt x="9" y="5"/>
                    <a:pt x="8" y="5"/>
                    <a:pt x="7" y="5"/>
                  </a:cubicBezTo>
                  <a:cubicBezTo>
                    <a:pt x="5" y="5"/>
                    <a:pt x="5" y="5"/>
                    <a:pt x="5" y="5"/>
                  </a:cubicBezTo>
                  <a:cubicBezTo>
                    <a:pt x="5" y="5"/>
                    <a:pt x="5" y="8"/>
                    <a:pt x="5" y="8"/>
                  </a:cubicBezTo>
                  <a:cubicBezTo>
                    <a:pt x="4" y="7"/>
                    <a:pt x="4" y="7"/>
                    <a:pt x="4" y="7"/>
                  </a:cubicBezTo>
                  <a:cubicBezTo>
                    <a:pt x="4" y="8"/>
                    <a:pt x="4" y="8"/>
                    <a:pt x="4" y="8"/>
                  </a:cubicBezTo>
                  <a:cubicBezTo>
                    <a:pt x="2" y="11"/>
                    <a:pt x="0" y="14"/>
                    <a:pt x="1" y="18"/>
                  </a:cubicBezTo>
                  <a:cubicBezTo>
                    <a:pt x="1" y="19"/>
                    <a:pt x="1" y="19"/>
                    <a:pt x="1" y="20"/>
                  </a:cubicBezTo>
                  <a:cubicBezTo>
                    <a:pt x="1" y="21"/>
                    <a:pt x="2" y="21"/>
                    <a:pt x="2" y="22"/>
                  </a:cubicBezTo>
                  <a:cubicBezTo>
                    <a:pt x="2" y="22"/>
                    <a:pt x="2" y="23"/>
                    <a:pt x="2" y="24"/>
                  </a:cubicBezTo>
                  <a:cubicBezTo>
                    <a:pt x="2" y="28"/>
                    <a:pt x="2" y="28"/>
                    <a:pt x="2" y="28"/>
                  </a:cubicBezTo>
                  <a:cubicBezTo>
                    <a:pt x="4" y="28"/>
                    <a:pt x="4" y="28"/>
                    <a:pt x="4" y="28"/>
                  </a:cubicBezTo>
                  <a:cubicBezTo>
                    <a:pt x="5" y="27"/>
                    <a:pt x="5" y="27"/>
                    <a:pt x="5" y="27"/>
                  </a:cubicBezTo>
                  <a:cubicBezTo>
                    <a:pt x="6" y="27"/>
                    <a:pt x="6" y="27"/>
                    <a:pt x="6" y="27"/>
                  </a:cubicBezTo>
                  <a:cubicBezTo>
                    <a:pt x="6" y="26"/>
                    <a:pt x="6" y="26"/>
                    <a:pt x="6" y="26"/>
                  </a:cubicBezTo>
                  <a:cubicBezTo>
                    <a:pt x="6" y="26"/>
                    <a:pt x="6" y="26"/>
                    <a:pt x="7" y="25"/>
                  </a:cubicBezTo>
                  <a:cubicBezTo>
                    <a:pt x="8" y="24"/>
                    <a:pt x="9" y="24"/>
                    <a:pt x="10" y="24"/>
                  </a:cubicBezTo>
                  <a:cubicBezTo>
                    <a:pt x="11" y="24"/>
                    <a:pt x="12" y="24"/>
                    <a:pt x="13" y="24"/>
                  </a:cubicBezTo>
                  <a:cubicBezTo>
                    <a:pt x="13" y="24"/>
                    <a:pt x="13" y="24"/>
                    <a:pt x="14" y="24"/>
                  </a:cubicBezTo>
                  <a:cubicBezTo>
                    <a:pt x="15" y="24"/>
                    <a:pt x="17" y="25"/>
                    <a:pt x="18" y="25"/>
                  </a:cubicBezTo>
                  <a:cubicBezTo>
                    <a:pt x="21" y="25"/>
                    <a:pt x="25" y="24"/>
                    <a:pt x="29" y="24"/>
                  </a:cubicBezTo>
                  <a:cubicBezTo>
                    <a:pt x="32" y="23"/>
                    <a:pt x="32" y="23"/>
                    <a:pt x="33" y="21"/>
                  </a:cubicBezTo>
                  <a:cubicBezTo>
                    <a:pt x="33" y="20"/>
                    <a:pt x="34" y="20"/>
                    <a:pt x="34" y="19"/>
                  </a:cubicBezTo>
                  <a:cubicBezTo>
                    <a:pt x="36" y="19"/>
                    <a:pt x="37" y="18"/>
                    <a:pt x="39" y="18"/>
                  </a:cubicBezTo>
                  <a:cubicBezTo>
                    <a:pt x="42" y="18"/>
                    <a:pt x="45" y="17"/>
                    <a:pt x="48" y="16"/>
                  </a:cubicBezTo>
                  <a:cubicBezTo>
                    <a:pt x="50" y="15"/>
                    <a:pt x="50" y="14"/>
                    <a:pt x="50" y="13"/>
                  </a:cubicBezTo>
                  <a:cubicBezTo>
                    <a:pt x="50" y="12"/>
                    <a:pt x="50" y="11"/>
                    <a:pt x="51" y="11"/>
                  </a:cubicBezTo>
                  <a:cubicBezTo>
                    <a:pt x="52" y="10"/>
                    <a:pt x="52" y="10"/>
                    <a:pt x="53" y="10"/>
                  </a:cubicBezTo>
                  <a:cubicBezTo>
                    <a:pt x="53" y="10"/>
                    <a:pt x="54" y="11"/>
                    <a:pt x="55" y="12"/>
                  </a:cubicBezTo>
                  <a:cubicBezTo>
                    <a:pt x="55" y="12"/>
                    <a:pt x="56" y="12"/>
                    <a:pt x="56" y="13"/>
                  </a:cubicBezTo>
                  <a:cubicBezTo>
                    <a:pt x="57" y="13"/>
                    <a:pt x="59" y="14"/>
                    <a:pt x="60" y="14"/>
                  </a:cubicBezTo>
                  <a:cubicBezTo>
                    <a:pt x="61" y="15"/>
                    <a:pt x="62" y="15"/>
                    <a:pt x="62" y="15"/>
                  </a:cubicBezTo>
                  <a:cubicBezTo>
                    <a:pt x="63" y="16"/>
                    <a:pt x="65" y="16"/>
                    <a:pt x="66" y="16"/>
                  </a:cubicBezTo>
                  <a:cubicBezTo>
                    <a:pt x="67" y="17"/>
                    <a:pt x="68" y="17"/>
                    <a:pt x="69" y="17"/>
                  </a:cubicBezTo>
                  <a:cubicBezTo>
                    <a:pt x="70" y="18"/>
                    <a:pt x="70" y="18"/>
                    <a:pt x="71" y="19"/>
                  </a:cubicBezTo>
                  <a:cubicBezTo>
                    <a:pt x="72" y="20"/>
                    <a:pt x="74" y="20"/>
                    <a:pt x="75" y="21"/>
                  </a:cubicBezTo>
                  <a:cubicBezTo>
                    <a:pt x="76" y="21"/>
                    <a:pt x="76" y="21"/>
                    <a:pt x="77" y="21"/>
                  </a:cubicBezTo>
                  <a:cubicBezTo>
                    <a:pt x="78" y="21"/>
                    <a:pt x="80" y="21"/>
                    <a:pt x="82" y="20"/>
                  </a:cubicBezTo>
                  <a:cubicBezTo>
                    <a:pt x="83" y="19"/>
                    <a:pt x="85" y="18"/>
                    <a:pt x="86" y="18"/>
                  </a:cubicBezTo>
                  <a:cubicBezTo>
                    <a:pt x="89" y="17"/>
                    <a:pt x="91" y="16"/>
                    <a:pt x="92" y="12"/>
                  </a:cubicBezTo>
                  <a:cubicBezTo>
                    <a:pt x="92" y="11"/>
                    <a:pt x="92" y="11"/>
                    <a:pt x="92" y="11"/>
                  </a:cubicBezTo>
                  <a:lnTo>
                    <a:pt x="91" y="10"/>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4" name="Freeform 74"/>
            <p:cNvSpPr>
              <a:spLocks/>
            </p:cNvSpPr>
            <p:nvPr/>
          </p:nvSpPr>
          <p:spPr bwMode="auto">
            <a:xfrm>
              <a:off x="1093804" y="1739873"/>
              <a:ext cx="433017" cy="339026"/>
            </a:xfrm>
            <a:custGeom>
              <a:avLst/>
              <a:gdLst>
                <a:gd name="T0" fmla="*/ 208 w 214"/>
                <a:gd name="T1" fmla="*/ 130 h 182"/>
                <a:gd name="T2" fmla="*/ 209 w 214"/>
                <a:gd name="T3" fmla="*/ 121 h 182"/>
                <a:gd name="T4" fmla="*/ 207 w 214"/>
                <a:gd name="T5" fmla="*/ 112 h 182"/>
                <a:gd name="T6" fmla="*/ 201 w 214"/>
                <a:gd name="T7" fmla="*/ 89 h 182"/>
                <a:gd name="T8" fmla="*/ 197 w 214"/>
                <a:gd name="T9" fmla="*/ 71 h 182"/>
                <a:gd name="T10" fmla="*/ 194 w 214"/>
                <a:gd name="T11" fmla="*/ 54 h 182"/>
                <a:gd name="T12" fmla="*/ 186 w 214"/>
                <a:gd name="T13" fmla="*/ 57 h 182"/>
                <a:gd name="T14" fmla="*/ 193 w 214"/>
                <a:gd name="T15" fmla="*/ 44 h 182"/>
                <a:gd name="T16" fmla="*/ 181 w 214"/>
                <a:gd name="T17" fmla="*/ 23 h 182"/>
                <a:gd name="T18" fmla="*/ 169 w 214"/>
                <a:gd name="T19" fmla="*/ 6 h 182"/>
                <a:gd name="T20" fmla="*/ 166 w 214"/>
                <a:gd name="T21" fmla="*/ 10 h 182"/>
                <a:gd name="T22" fmla="*/ 156 w 214"/>
                <a:gd name="T23" fmla="*/ 18 h 182"/>
                <a:gd name="T24" fmla="*/ 141 w 214"/>
                <a:gd name="T25" fmla="*/ 15 h 182"/>
                <a:gd name="T26" fmla="*/ 126 w 214"/>
                <a:gd name="T27" fmla="*/ 24 h 182"/>
                <a:gd name="T28" fmla="*/ 115 w 214"/>
                <a:gd name="T29" fmla="*/ 19 h 182"/>
                <a:gd name="T30" fmla="*/ 105 w 214"/>
                <a:gd name="T31" fmla="*/ 15 h 182"/>
                <a:gd name="T32" fmla="*/ 104 w 214"/>
                <a:gd name="T33" fmla="*/ 8 h 182"/>
                <a:gd name="T34" fmla="*/ 92 w 214"/>
                <a:gd name="T35" fmla="*/ 9 h 182"/>
                <a:gd name="T36" fmla="*/ 81 w 214"/>
                <a:gd name="T37" fmla="*/ 11 h 182"/>
                <a:gd name="T38" fmla="*/ 76 w 214"/>
                <a:gd name="T39" fmla="*/ 8 h 182"/>
                <a:gd name="T40" fmla="*/ 73 w 214"/>
                <a:gd name="T41" fmla="*/ 9 h 182"/>
                <a:gd name="T42" fmla="*/ 67 w 214"/>
                <a:gd name="T43" fmla="*/ 6 h 182"/>
                <a:gd name="T44" fmla="*/ 58 w 214"/>
                <a:gd name="T45" fmla="*/ 0 h 182"/>
                <a:gd name="T46" fmla="*/ 52 w 214"/>
                <a:gd name="T47" fmla="*/ 0 h 182"/>
                <a:gd name="T48" fmla="*/ 41 w 214"/>
                <a:gd name="T49" fmla="*/ 11 h 182"/>
                <a:gd name="T50" fmla="*/ 38 w 214"/>
                <a:gd name="T51" fmla="*/ 22 h 182"/>
                <a:gd name="T52" fmla="*/ 21 w 214"/>
                <a:gd name="T53" fmla="*/ 35 h 182"/>
                <a:gd name="T54" fmla="*/ 5 w 214"/>
                <a:gd name="T55" fmla="*/ 49 h 182"/>
                <a:gd name="T56" fmla="*/ 2 w 214"/>
                <a:gd name="T57" fmla="*/ 58 h 182"/>
                <a:gd name="T58" fmla="*/ 7 w 214"/>
                <a:gd name="T59" fmla="*/ 64 h 182"/>
                <a:gd name="T60" fmla="*/ 12 w 214"/>
                <a:gd name="T61" fmla="*/ 75 h 182"/>
                <a:gd name="T62" fmla="*/ 24 w 214"/>
                <a:gd name="T63" fmla="*/ 86 h 182"/>
                <a:gd name="T64" fmla="*/ 27 w 214"/>
                <a:gd name="T65" fmla="*/ 89 h 182"/>
                <a:gd name="T66" fmla="*/ 37 w 214"/>
                <a:gd name="T67" fmla="*/ 99 h 182"/>
                <a:gd name="T68" fmla="*/ 46 w 214"/>
                <a:gd name="T69" fmla="*/ 112 h 182"/>
                <a:gd name="T70" fmla="*/ 48 w 214"/>
                <a:gd name="T71" fmla="*/ 121 h 182"/>
                <a:gd name="T72" fmla="*/ 61 w 214"/>
                <a:gd name="T73" fmla="*/ 116 h 182"/>
                <a:gd name="T74" fmla="*/ 70 w 214"/>
                <a:gd name="T75" fmla="*/ 104 h 182"/>
                <a:gd name="T76" fmla="*/ 80 w 214"/>
                <a:gd name="T77" fmla="*/ 91 h 182"/>
                <a:gd name="T78" fmla="*/ 91 w 214"/>
                <a:gd name="T79" fmla="*/ 91 h 182"/>
                <a:gd name="T80" fmla="*/ 114 w 214"/>
                <a:gd name="T81" fmla="*/ 93 h 182"/>
                <a:gd name="T82" fmla="*/ 125 w 214"/>
                <a:gd name="T83" fmla="*/ 115 h 182"/>
                <a:gd name="T84" fmla="*/ 126 w 214"/>
                <a:gd name="T85" fmla="*/ 120 h 182"/>
                <a:gd name="T86" fmla="*/ 130 w 214"/>
                <a:gd name="T87" fmla="*/ 130 h 182"/>
                <a:gd name="T88" fmla="*/ 126 w 214"/>
                <a:gd name="T89" fmla="*/ 147 h 182"/>
                <a:gd name="T90" fmla="*/ 138 w 214"/>
                <a:gd name="T91" fmla="*/ 139 h 182"/>
                <a:gd name="T92" fmla="*/ 145 w 214"/>
                <a:gd name="T93" fmla="*/ 140 h 182"/>
                <a:gd name="T94" fmla="*/ 160 w 214"/>
                <a:gd name="T95" fmla="*/ 146 h 182"/>
                <a:gd name="T96" fmla="*/ 163 w 214"/>
                <a:gd name="T97" fmla="*/ 160 h 182"/>
                <a:gd name="T98" fmla="*/ 161 w 214"/>
                <a:gd name="T99" fmla="*/ 173 h 182"/>
                <a:gd name="T100" fmla="*/ 164 w 214"/>
                <a:gd name="T101" fmla="*/ 176 h 182"/>
                <a:gd name="T102" fmla="*/ 171 w 214"/>
                <a:gd name="T103" fmla="*/ 182 h 182"/>
                <a:gd name="T104" fmla="*/ 183 w 214"/>
                <a:gd name="T105" fmla="*/ 168 h 182"/>
                <a:gd name="T106" fmla="*/ 192 w 214"/>
                <a:gd name="T107" fmla="*/ 169 h 182"/>
                <a:gd name="T108" fmla="*/ 196 w 214"/>
                <a:gd name="T109" fmla="*/ 168 h 182"/>
                <a:gd name="T110" fmla="*/ 201 w 214"/>
                <a:gd name="T111" fmla="*/ 157 h 182"/>
                <a:gd name="T112" fmla="*/ 200 w 214"/>
                <a:gd name="T113" fmla="*/ 149 h 182"/>
                <a:gd name="T114" fmla="*/ 202 w 214"/>
                <a:gd name="T115" fmla="*/ 138 h 182"/>
                <a:gd name="T116" fmla="*/ 209 w 214"/>
                <a:gd name="T117" fmla="*/ 141 h 182"/>
                <a:gd name="T118" fmla="*/ 213 w 214"/>
                <a:gd name="T119" fmla="*/ 14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4" h="182">
                  <a:moveTo>
                    <a:pt x="213" y="135"/>
                  </a:moveTo>
                  <a:cubicBezTo>
                    <a:pt x="212" y="133"/>
                    <a:pt x="212" y="133"/>
                    <a:pt x="211" y="133"/>
                  </a:cubicBezTo>
                  <a:cubicBezTo>
                    <a:pt x="211" y="133"/>
                    <a:pt x="211" y="133"/>
                    <a:pt x="210" y="133"/>
                  </a:cubicBezTo>
                  <a:cubicBezTo>
                    <a:pt x="210" y="132"/>
                    <a:pt x="209" y="131"/>
                    <a:pt x="208" y="130"/>
                  </a:cubicBezTo>
                  <a:cubicBezTo>
                    <a:pt x="207" y="129"/>
                    <a:pt x="207" y="129"/>
                    <a:pt x="206" y="128"/>
                  </a:cubicBezTo>
                  <a:cubicBezTo>
                    <a:pt x="205" y="126"/>
                    <a:pt x="205" y="125"/>
                    <a:pt x="206" y="123"/>
                  </a:cubicBezTo>
                  <a:cubicBezTo>
                    <a:pt x="206" y="122"/>
                    <a:pt x="207" y="122"/>
                    <a:pt x="207" y="121"/>
                  </a:cubicBezTo>
                  <a:cubicBezTo>
                    <a:pt x="208" y="121"/>
                    <a:pt x="208" y="121"/>
                    <a:pt x="209" y="121"/>
                  </a:cubicBezTo>
                  <a:cubicBezTo>
                    <a:pt x="212" y="120"/>
                    <a:pt x="212" y="120"/>
                    <a:pt x="212" y="120"/>
                  </a:cubicBezTo>
                  <a:cubicBezTo>
                    <a:pt x="210" y="117"/>
                    <a:pt x="210" y="117"/>
                    <a:pt x="210" y="117"/>
                  </a:cubicBezTo>
                  <a:cubicBezTo>
                    <a:pt x="209" y="116"/>
                    <a:pt x="208" y="115"/>
                    <a:pt x="207" y="114"/>
                  </a:cubicBezTo>
                  <a:cubicBezTo>
                    <a:pt x="207" y="113"/>
                    <a:pt x="207" y="113"/>
                    <a:pt x="207" y="112"/>
                  </a:cubicBezTo>
                  <a:cubicBezTo>
                    <a:pt x="208" y="110"/>
                    <a:pt x="206" y="109"/>
                    <a:pt x="205" y="109"/>
                  </a:cubicBezTo>
                  <a:cubicBezTo>
                    <a:pt x="204" y="109"/>
                    <a:pt x="204" y="108"/>
                    <a:pt x="203" y="108"/>
                  </a:cubicBezTo>
                  <a:cubicBezTo>
                    <a:pt x="201" y="107"/>
                    <a:pt x="201" y="106"/>
                    <a:pt x="201" y="103"/>
                  </a:cubicBezTo>
                  <a:cubicBezTo>
                    <a:pt x="200" y="99"/>
                    <a:pt x="200" y="94"/>
                    <a:pt x="201" y="89"/>
                  </a:cubicBezTo>
                  <a:cubicBezTo>
                    <a:pt x="203" y="88"/>
                    <a:pt x="204" y="87"/>
                    <a:pt x="205" y="85"/>
                  </a:cubicBezTo>
                  <a:cubicBezTo>
                    <a:pt x="206" y="83"/>
                    <a:pt x="206" y="81"/>
                    <a:pt x="205" y="79"/>
                  </a:cubicBezTo>
                  <a:cubicBezTo>
                    <a:pt x="204" y="77"/>
                    <a:pt x="202" y="76"/>
                    <a:pt x="201" y="75"/>
                  </a:cubicBezTo>
                  <a:cubicBezTo>
                    <a:pt x="199" y="74"/>
                    <a:pt x="197" y="73"/>
                    <a:pt x="197" y="71"/>
                  </a:cubicBezTo>
                  <a:cubicBezTo>
                    <a:pt x="196" y="69"/>
                    <a:pt x="196" y="67"/>
                    <a:pt x="196" y="64"/>
                  </a:cubicBezTo>
                  <a:cubicBezTo>
                    <a:pt x="197" y="62"/>
                    <a:pt x="197" y="59"/>
                    <a:pt x="196" y="57"/>
                  </a:cubicBezTo>
                  <a:cubicBezTo>
                    <a:pt x="196" y="55"/>
                    <a:pt x="195" y="54"/>
                    <a:pt x="194" y="54"/>
                  </a:cubicBezTo>
                  <a:cubicBezTo>
                    <a:pt x="194" y="54"/>
                    <a:pt x="194" y="54"/>
                    <a:pt x="194" y="54"/>
                  </a:cubicBezTo>
                  <a:cubicBezTo>
                    <a:pt x="193" y="54"/>
                    <a:pt x="193" y="54"/>
                    <a:pt x="193" y="54"/>
                  </a:cubicBezTo>
                  <a:cubicBezTo>
                    <a:pt x="193" y="54"/>
                    <a:pt x="192" y="54"/>
                    <a:pt x="190" y="55"/>
                  </a:cubicBezTo>
                  <a:cubicBezTo>
                    <a:pt x="189" y="56"/>
                    <a:pt x="188" y="57"/>
                    <a:pt x="187" y="57"/>
                  </a:cubicBezTo>
                  <a:cubicBezTo>
                    <a:pt x="187" y="57"/>
                    <a:pt x="186" y="57"/>
                    <a:pt x="186" y="57"/>
                  </a:cubicBezTo>
                  <a:cubicBezTo>
                    <a:pt x="186" y="57"/>
                    <a:pt x="185" y="56"/>
                    <a:pt x="185" y="56"/>
                  </a:cubicBezTo>
                  <a:cubicBezTo>
                    <a:pt x="185" y="54"/>
                    <a:pt x="188" y="51"/>
                    <a:pt x="190" y="50"/>
                  </a:cubicBezTo>
                  <a:cubicBezTo>
                    <a:pt x="191" y="49"/>
                    <a:pt x="191" y="49"/>
                    <a:pt x="191" y="49"/>
                  </a:cubicBezTo>
                  <a:cubicBezTo>
                    <a:pt x="193" y="47"/>
                    <a:pt x="193" y="46"/>
                    <a:pt x="193" y="44"/>
                  </a:cubicBezTo>
                  <a:cubicBezTo>
                    <a:pt x="193" y="41"/>
                    <a:pt x="190" y="39"/>
                    <a:pt x="187" y="38"/>
                  </a:cubicBezTo>
                  <a:cubicBezTo>
                    <a:pt x="183" y="35"/>
                    <a:pt x="183" y="33"/>
                    <a:pt x="183" y="30"/>
                  </a:cubicBezTo>
                  <a:cubicBezTo>
                    <a:pt x="183" y="29"/>
                    <a:pt x="183" y="28"/>
                    <a:pt x="183" y="27"/>
                  </a:cubicBezTo>
                  <a:cubicBezTo>
                    <a:pt x="182" y="25"/>
                    <a:pt x="181" y="24"/>
                    <a:pt x="181" y="23"/>
                  </a:cubicBezTo>
                  <a:cubicBezTo>
                    <a:pt x="180" y="22"/>
                    <a:pt x="180" y="22"/>
                    <a:pt x="179" y="21"/>
                  </a:cubicBezTo>
                  <a:cubicBezTo>
                    <a:pt x="178" y="19"/>
                    <a:pt x="178" y="18"/>
                    <a:pt x="178" y="15"/>
                  </a:cubicBezTo>
                  <a:cubicBezTo>
                    <a:pt x="178" y="14"/>
                    <a:pt x="178" y="14"/>
                    <a:pt x="178" y="14"/>
                  </a:cubicBezTo>
                  <a:cubicBezTo>
                    <a:pt x="177" y="10"/>
                    <a:pt x="173" y="6"/>
                    <a:pt x="169" y="6"/>
                  </a:cubicBezTo>
                  <a:cubicBezTo>
                    <a:pt x="168" y="6"/>
                    <a:pt x="168" y="6"/>
                    <a:pt x="168" y="6"/>
                  </a:cubicBezTo>
                  <a:cubicBezTo>
                    <a:pt x="167" y="6"/>
                    <a:pt x="167" y="6"/>
                    <a:pt x="167" y="6"/>
                  </a:cubicBezTo>
                  <a:cubicBezTo>
                    <a:pt x="166" y="7"/>
                    <a:pt x="166" y="7"/>
                    <a:pt x="166" y="7"/>
                  </a:cubicBezTo>
                  <a:cubicBezTo>
                    <a:pt x="166" y="8"/>
                    <a:pt x="166" y="8"/>
                    <a:pt x="166" y="10"/>
                  </a:cubicBezTo>
                  <a:cubicBezTo>
                    <a:pt x="166" y="13"/>
                    <a:pt x="166" y="15"/>
                    <a:pt x="164" y="16"/>
                  </a:cubicBezTo>
                  <a:cubicBezTo>
                    <a:pt x="163" y="16"/>
                    <a:pt x="162" y="16"/>
                    <a:pt x="162" y="16"/>
                  </a:cubicBezTo>
                  <a:cubicBezTo>
                    <a:pt x="160" y="16"/>
                    <a:pt x="159" y="16"/>
                    <a:pt x="157" y="17"/>
                  </a:cubicBezTo>
                  <a:cubicBezTo>
                    <a:pt x="157" y="18"/>
                    <a:pt x="157" y="18"/>
                    <a:pt x="156" y="18"/>
                  </a:cubicBezTo>
                  <a:cubicBezTo>
                    <a:pt x="155" y="19"/>
                    <a:pt x="154" y="20"/>
                    <a:pt x="153" y="20"/>
                  </a:cubicBezTo>
                  <a:cubicBezTo>
                    <a:pt x="151" y="20"/>
                    <a:pt x="149" y="19"/>
                    <a:pt x="148" y="18"/>
                  </a:cubicBezTo>
                  <a:cubicBezTo>
                    <a:pt x="146" y="16"/>
                    <a:pt x="144" y="15"/>
                    <a:pt x="142" y="15"/>
                  </a:cubicBezTo>
                  <a:cubicBezTo>
                    <a:pt x="141" y="15"/>
                    <a:pt x="141" y="15"/>
                    <a:pt x="141" y="15"/>
                  </a:cubicBezTo>
                  <a:cubicBezTo>
                    <a:pt x="137" y="15"/>
                    <a:pt x="135" y="17"/>
                    <a:pt x="132" y="20"/>
                  </a:cubicBezTo>
                  <a:cubicBezTo>
                    <a:pt x="131" y="21"/>
                    <a:pt x="130" y="22"/>
                    <a:pt x="129" y="23"/>
                  </a:cubicBezTo>
                  <a:cubicBezTo>
                    <a:pt x="129" y="23"/>
                    <a:pt x="128" y="24"/>
                    <a:pt x="126" y="24"/>
                  </a:cubicBezTo>
                  <a:cubicBezTo>
                    <a:pt x="126" y="24"/>
                    <a:pt x="126" y="24"/>
                    <a:pt x="126" y="24"/>
                  </a:cubicBezTo>
                  <a:cubicBezTo>
                    <a:pt x="125" y="24"/>
                    <a:pt x="125" y="23"/>
                    <a:pt x="125" y="21"/>
                  </a:cubicBezTo>
                  <a:cubicBezTo>
                    <a:pt x="124" y="19"/>
                    <a:pt x="124" y="18"/>
                    <a:pt x="122" y="17"/>
                  </a:cubicBezTo>
                  <a:cubicBezTo>
                    <a:pt x="122" y="16"/>
                    <a:pt x="121" y="15"/>
                    <a:pt x="120" y="15"/>
                  </a:cubicBezTo>
                  <a:cubicBezTo>
                    <a:pt x="118" y="15"/>
                    <a:pt x="116" y="17"/>
                    <a:pt x="115" y="19"/>
                  </a:cubicBezTo>
                  <a:cubicBezTo>
                    <a:pt x="114" y="20"/>
                    <a:pt x="113" y="21"/>
                    <a:pt x="112" y="21"/>
                  </a:cubicBezTo>
                  <a:cubicBezTo>
                    <a:pt x="112" y="22"/>
                    <a:pt x="111" y="22"/>
                    <a:pt x="111" y="22"/>
                  </a:cubicBezTo>
                  <a:cubicBezTo>
                    <a:pt x="110" y="22"/>
                    <a:pt x="109" y="21"/>
                    <a:pt x="108" y="21"/>
                  </a:cubicBezTo>
                  <a:cubicBezTo>
                    <a:pt x="106" y="19"/>
                    <a:pt x="105" y="17"/>
                    <a:pt x="105" y="15"/>
                  </a:cubicBezTo>
                  <a:cubicBezTo>
                    <a:pt x="105" y="13"/>
                    <a:pt x="106" y="12"/>
                    <a:pt x="106" y="11"/>
                  </a:cubicBezTo>
                  <a:cubicBezTo>
                    <a:pt x="106" y="10"/>
                    <a:pt x="106" y="10"/>
                    <a:pt x="106" y="10"/>
                  </a:cubicBezTo>
                  <a:cubicBezTo>
                    <a:pt x="107" y="7"/>
                    <a:pt x="107" y="7"/>
                    <a:pt x="107" y="7"/>
                  </a:cubicBezTo>
                  <a:cubicBezTo>
                    <a:pt x="104" y="8"/>
                    <a:pt x="104" y="8"/>
                    <a:pt x="104" y="8"/>
                  </a:cubicBezTo>
                  <a:cubicBezTo>
                    <a:pt x="102" y="8"/>
                    <a:pt x="99" y="8"/>
                    <a:pt x="97" y="8"/>
                  </a:cubicBezTo>
                  <a:cubicBezTo>
                    <a:pt x="96" y="9"/>
                    <a:pt x="96" y="9"/>
                    <a:pt x="96" y="9"/>
                  </a:cubicBezTo>
                  <a:cubicBezTo>
                    <a:pt x="95" y="9"/>
                    <a:pt x="95" y="9"/>
                    <a:pt x="94" y="9"/>
                  </a:cubicBezTo>
                  <a:cubicBezTo>
                    <a:pt x="94" y="9"/>
                    <a:pt x="93" y="9"/>
                    <a:pt x="92" y="9"/>
                  </a:cubicBezTo>
                  <a:cubicBezTo>
                    <a:pt x="91" y="8"/>
                    <a:pt x="91" y="8"/>
                    <a:pt x="90" y="8"/>
                  </a:cubicBezTo>
                  <a:cubicBezTo>
                    <a:pt x="89" y="8"/>
                    <a:pt x="87" y="9"/>
                    <a:pt x="85" y="10"/>
                  </a:cubicBezTo>
                  <a:cubicBezTo>
                    <a:pt x="85" y="10"/>
                    <a:pt x="84" y="10"/>
                    <a:pt x="84" y="10"/>
                  </a:cubicBezTo>
                  <a:cubicBezTo>
                    <a:pt x="83" y="11"/>
                    <a:pt x="82" y="11"/>
                    <a:pt x="81" y="11"/>
                  </a:cubicBezTo>
                  <a:cubicBezTo>
                    <a:pt x="81" y="11"/>
                    <a:pt x="80" y="11"/>
                    <a:pt x="80" y="11"/>
                  </a:cubicBezTo>
                  <a:cubicBezTo>
                    <a:pt x="79" y="11"/>
                    <a:pt x="79" y="10"/>
                    <a:pt x="78" y="10"/>
                  </a:cubicBezTo>
                  <a:cubicBezTo>
                    <a:pt x="78" y="9"/>
                    <a:pt x="77" y="8"/>
                    <a:pt x="76" y="8"/>
                  </a:cubicBezTo>
                  <a:cubicBezTo>
                    <a:pt x="76" y="8"/>
                    <a:pt x="76" y="8"/>
                    <a:pt x="76" y="8"/>
                  </a:cubicBezTo>
                  <a:cubicBezTo>
                    <a:pt x="76" y="8"/>
                    <a:pt x="76" y="8"/>
                    <a:pt x="76" y="8"/>
                  </a:cubicBezTo>
                  <a:cubicBezTo>
                    <a:pt x="75" y="8"/>
                    <a:pt x="75" y="8"/>
                    <a:pt x="75" y="8"/>
                  </a:cubicBezTo>
                  <a:cubicBezTo>
                    <a:pt x="74" y="8"/>
                    <a:pt x="74" y="9"/>
                    <a:pt x="73" y="9"/>
                  </a:cubicBezTo>
                  <a:cubicBezTo>
                    <a:pt x="73" y="9"/>
                    <a:pt x="73" y="9"/>
                    <a:pt x="73" y="9"/>
                  </a:cubicBezTo>
                  <a:cubicBezTo>
                    <a:pt x="73" y="9"/>
                    <a:pt x="73" y="8"/>
                    <a:pt x="72" y="8"/>
                  </a:cubicBezTo>
                  <a:cubicBezTo>
                    <a:pt x="72" y="8"/>
                    <a:pt x="71" y="8"/>
                    <a:pt x="71" y="8"/>
                  </a:cubicBezTo>
                  <a:cubicBezTo>
                    <a:pt x="70" y="7"/>
                    <a:pt x="69" y="7"/>
                    <a:pt x="69" y="6"/>
                  </a:cubicBezTo>
                  <a:cubicBezTo>
                    <a:pt x="68" y="6"/>
                    <a:pt x="68" y="6"/>
                    <a:pt x="67" y="6"/>
                  </a:cubicBezTo>
                  <a:cubicBezTo>
                    <a:pt x="67" y="5"/>
                    <a:pt x="66" y="5"/>
                    <a:pt x="66" y="5"/>
                  </a:cubicBezTo>
                  <a:cubicBezTo>
                    <a:pt x="64" y="4"/>
                    <a:pt x="63" y="4"/>
                    <a:pt x="62" y="3"/>
                  </a:cubicBezTo>
                  <a:cubicBezTo>
                    <a:pt x="61" y="3"/>
                    <a:pt x="61" y="2"/>
                    <a:pt x="60" y="2"/>
                  </a:cubicBezTo>
                  <a:cubicBezTo>
                    <a:pt x="60" y="1"/>
                    <a:pt x="59" y="0"/>
                    <a:pt x="58" y="0"/>
                  </a:cubicBezTo>
                  <a:cubicBezTo>
                    <a:pt x="57" y="0"/>
                    <a:pt x="57" y="0"/>
                    <a:pt x="56" y="0"/>
                  </a:cubicBezTo>
                  <a:cubicBezTo>
                    <a:pt x="56" y="0"/>
                    <a:pt x="55" y="0"/>
                    <a:pt x="54" y="0"/>
                  </a:cubicBezTo>
                  <a:cubicBezTo>
                    <a:pt x="54" y="0"/>
                    <a:pt x="53" y="0"/>
                    <a:pt x="52" y="0"/>
                  </a:cubicBezTo>
                  <a:cubicBezTo>
                    <a:pt x="52" y="0"/>
                    <a:pt x="52" y="0"/>
                    <a:pt x="52" y="0"/>
                  </a:cubicBezTo>
                  <a:cubicBezTo>
                    <a:pt x="49" y="0"/>
                    <a:pt x="46" y="0"/>
                    <a:pt x="43" y="0"/>
                  </a:cubicBezTo>
                  <a:cubicBezTo>
                    <a:pt x="41" y="0"/>
                    <a:pt x="41" y="0"/>
                    <a:pt x="41" y="0"/>
                  </a:cubicBezTo>
                  <a:cubicBezTo>
                    <a:pt x="41" y="4"/>
                    <a:pt x="41" y="4"/>
                    <a:pt x="41" y="4"/>
                  </a:cubicBezTo>
                  <a:cubicBezTo>
                    <a:pt x="41" y="6"/>
                    <a:pt x="42" y="9"/>
                    <a:pt x="41" y="11"/>
                  </a:cubicBezTo>
                  <a:cubicBezTo>
                    <a:pt x="40" y="13"/>
                    <a:pt x="39" y="13"/>
                    <a:pt x="37" y="13"/>
                  </a:cubicBezTo>
                  <a:cubicBezTo>
                    <a:pt x="36" y="14"/>
                    <a:pt x="34" y="14"/>
                    <a:pt x="33" y="16"/>
                  </a:cubicBezTo>
                  <a:cubicBezTo>
                    <a:pt x="32" y="19"/>
                    <a:pt x="34" y="20"/>
                    <a:pt x="36" y="20"/>
                  </a:cubicBezTo>
                  <a:cubicBezTo>
                    <a:pt x="37" y="21"/>
                    <a:pt x="38" y="21"/>
                    <a:pt x="38" y="22"/>
                  </a:cubicBezTo>
                  <a:cubicBezTo>
                    <a:pt x="40" y="23"/>
                    <a:pt x="41" y="27"/>
                    <a:pt x="40" y="30"/>
                  </a:cubicBezTo>
                  <a:cubicBezTo>
                    <a:pt x="39" y="33"/>
                    <a:pt x="35" y="33"/>
                    <a:pt x="30" y="33"/>
                  </a:cubicBezTo>
                  <a:cubicBezTo>
                    <a:pt x="28" y="33"/>
                    <a:pt x="25" y="33"/>
                    <a:pt x="23" y="34"/>
                  </a:cubicBezTo>
                  <a:cubicBezTo>
                    <a:pt x="23" y="35"/>
                    <a:pt x="22" y="35"/>
                    <a:pt x="21" y="35"/>
                  </a:cubicBezTo>
                  <a:cubicBezTo>
                    <a:pt x="20" y="36"/>
                    <a:pt x="18" y="37"/>
                    <a:pt x="16" y="38"/>
                  </a:cubicBezTo>
                  <a:cubicBezTo>
                    <a:pt x="14" y="38"/>
                    <a:pt x="11" y="40"/>
                    <a:pt x="9" y="41"/>
                  </a:cubicBezTo>
                  <a:cubicBezTo>
                    <a:pt x="8" y="43"/>
                    <a:pt x="7" y="44"/>
                    <a:pt x="6" y="46"/>
                  </a:cubicBezTo>
                  <a:cubicBezTo>
                    <a:pt x="6" y="47"/>
                    <a:pt x="5" y="48"/>
                    <a:pt x="5" y="49"/>
                  </a:cubicBezTo>
                  <a:cubicBezTo>
                    <a:pt x="4" y="51"/>
                    <a:pt x="2" y="52"/>
                    <a:pt x="1" y="53"/>
                  </a:cubicBezTo>
                  <a:cubicBezTo>
                    <a:pt x="0" y="55"/>
                    <a:pt x="0" y="55"/>
                    <a:pt x="0" y="55"/>
                  </a:cubicBezTo>
                  <a:cubicBezTo>
                    <a:pt x="1" y="56"/>
                    <a:pt x="1" y="56"/>
                    <a:pt x="1" y="56"/>
                  </a:cubicBezTo>
                  <a:cubicBezTo>
                    <a:pt x="2" y="57"/>
                    <a:pt x="2" y="58"/>
                    <a:pt x="2" y="58"/>
                  </a:cubicBezTo>
                  <a:cubicBezTo>
                    <a:pt x="2" y="59"/>
                    <a:pt x="2" y="59"/>
                    <a:pt x="2" y="59"/>
                  </a:cubicBezTo>
                  <a:cubicBezTo>
                    <a:pt x="4" y="59"/>
                    <a:pt x="4" y="59"/>
                    <a:pt x="4" y="59"/>
                  </a:cubicBezTo>
                  <a:cubicBezTo>
                    <a:pt x="4" y="59"/>
                    <a:pt x="5" y="59"/>
                    <a:pt x="5" y="59"/>
                  </a:cubicBezTo>
                  <a:cubicBezTo>
                    <a:pt x="5" y="61"/>
                    <a:pt x="6" y="62"/>
                    <a:pt x="7" y="64"/>
                  </a:cubicBezTo>
                  <a:cubicBezTo>
                    <a:pt x="7" y="64"/>
                    <a:pt x="8" y="66"/>
                    <a:pt x="9" y="66"/>
                  </a:cubicBezTo>
                  <a:cubicBezTo>
                    <a:pt x="9" y="67"/>
                    <a:pt x="8" y="69"/>
                    <a:pt x="9" y="71"/>
                  </a:cubicBezTo>
                  <a:cubicBezTo>
                    <a:pt x="10" y="72"/>
                    <a:pt x="10" y="73"/>
                    <a:pt x="11" y="74"/>
                  </a:cubicBezTo>
                  <a:cubicBezTo>
                    <a:pt x="11" y="74"/>
                    <a:pt x="12" y="74"/>
                    <a:pt x="12" y="75"/>
                  </a:cubicBezTo>
                  <a:cubicBezTo>
                    <a:pt x="12" y="75"/>
                    <a:pt x="13" y="76"/>
                    <a:pt x="13" y="76"/>
                  </a:cubicBezTo>
                  <a:cubicBezTo>
                    <a:pt x="13" y="77"/>
                    <a:pt x="14" y="78"/>
                    <a:pt x="14" y="79"/>
                  </a:cubicBezTo>
                  <a:cubicBezTo>
                    <a:pt x="16" y="81"/>
                    <a:pt x="19" y="84"/>
                    <a:pt x="21" y="85"/>
                  </a:cubicBezTo>
                  <a:cubicBezTo>
                    <a:pt x="22" y="85"/>
                    <a:pt x="23" y="86"/>
                    <a:pt x="24" y="86"/>
                  </a:cubicBezTo>
                  <a:cubicBezTo>
                    <a:pt x="24" y="86"/>
                    <a:pt x="25" y="86"/>
                    <a:pt x="25" y="85"/>
                  </a:cubicBezTo>
                  <a:cubicBezTo>
                    <a:pt x="26" y="85"/>
                    <a:pt x="26" y="85"/>
                    <a:pt x="26" y="85"/>
                  </a:cubicBezTo>
                  <a:cubicBezTo>
                    <a:pt x="26" y="85"/>
                    <a:pt x="26" y="86"/>
                    <a:pt x="26" y="86"/>
                  </a:cubicBezTo>
                  <a:cubicBezTo>
                    <a:pt x="26" y="86"/>
                    <a:pt x="26" y="88"/>
                    <a:pt x="27" y="89"/>
                  </a:cubicBezTo>
                  <a:cubicBezTo>
                    <a:pt x="28" y="91"/>
                    <a:pt x="32" y="93"/>
                    <a:pt x="34" y="94"/>
                  </a:cubicBezTo>
                  <a:cubicBezTo>
                    <a:pt x="35" y="94"/>
                    <a:pt x="35" y="94"/>
                    <a:pt x="36" y="94"/>
                  </a:cubicBezTo>
                  <a:cubicBezTo>
                    <a:pt x="38" y="95"/>
                    <a:pt x="38" y="95"/>
                    <a:pt x="38" y="95"/>
                  </a:cubicBezTo>
                  <a:cubicBezTo>
                    <a:pt x="38" y="96"/>
                    <a:pt x="37" y="97"/>
                    <a:pt x="37" y="99"/>
                  </a:cubicBezTo>
                  <a:cubicBezTo>
                    <a:pt x="37" y="100"/>
                    <a:pt x="38" y="101"/>
                    <a:pt x="39" y="101"/>
                  </a:cubicBezTo>
                  <a:cubicBezTo>
                    <a:pt x="39" y="102"/>
                    <a:pt x="39" y="102"/>
                    <a:pt x="39" y="102"/>
                  </a:cubicBezTo>
                  <a:cubicBezTo>
                    <a:pt x="40" y="104"/>
                    <a:pt x="41" y="105"/>
                    <a:pt x="42" y="106"/>
                  </a:cubicBezTo>
                  <a:cubicBezTo>
                    <a:pt x="44" y="108"/>
                    <a:pt x="45" y="110"/>
                    <a:pt x="46" y="112"/>
                  </a:cubicBezTo>
                  <a:cubicBezTo>
                    <a:pt x="47" y="113"/>
                    <a:pt x="47" y="113"/>
                    <a:pt x="48" y="114"/>
                  </a:cubicBezTo>
                  <a:cubicBezTo>
                    <a:pt x="48" y="115"/>
                    <a:pt x="49" y="116"/>
                    <a:pt x="49" y="117"/>
                  </a:cubicBezTo>
                  <a:cubicBezTo>
                    <a:pt x="49" y="117"/>
                    <a:pt x="49" y="118"/>
                    <a:pt x="49" y="118"/>
                  </a:cubicBezTo>
                  <a:cubicBezTo>
                    <a:pt x="48" y="121"/>
                    <a:pt x="48" y="121"/>
                    <a:pt x="48" y="121"/>
                  </a:cubicBezTo>
                  <a:cubicBezTo>
                    <a:pt x="52" y="120"/>
                    <a:pt x="52" y="120"/>
                    <a:pt x="52" y="120"/>
                  </a:cubicBezTo>
                  <a:cubicBezTo>
                    <a:pt x="53" y="120"/>
                    <a:pt x="53" y="120"/>
                    <a:pt x="54" y="120"/>
                  </a:cubicBezTo>
                  <a:cubicBezTo>
                    <a:pt x="56" y="120"/>
                    <a:pt x="56" y="120"/>
                    <a:pt x="56" y="120"/>
                  </a:cubicBezTo>
                  <a:cubicBezTo>
                    <a:pt x="59" y="119"/>
                    <a:pt x="60" y="119"/>
                    <a:pt x="61" y="116"/>
                  </a:cubicBezTo>
                  <a:cubicBezTo>
                    <a:pt x="62" y="113"/>
                    <a:pt x="62" y="113"/>
                    <a:pt x="64" y="112"/>
                  </a:cubicBezTo>
                  <a:cubicBezTo>
                    <a:pt x="64" y="112"/>
                    <a:pt x="65" y="112"/>
                    <a:pt x="66" y="111"/>
                  </a:cubicBezTo>
                  <a:cubicBezTo>
                    <a:pt x="68" y="110"/>
                    <a:pt x="68" y="108"/>
                    <a:pt x="69" y="106"/>
                  </a:cubicBezTo>
                  <a:cubicBezTo>
                    <a:pt x="70" y="105"/>
                    <a:pt x="70" y="105"/>
                    <a:pt x="70" y="104"/>
                  </a:cubicBezTo>
                  <a:cubicBezTo>
                    <a:pt x="71" y="102"/>
                    <a:pt x="72" y="100"/>
                    <a:pt x="73" y="98"/>
                  </a:cubicBezTo>
                  <a:cubicBezTo>
                    <a:pt x="74" y="97"/>
                    <a:pt x="74" y="97"/>
                    <a:pt x="74" y="96"/>
                  </a:cubicBezTo>
                  <a:cubicBezTo>
                    <a:pt x="75" y="94"/>
                    <a:pt x="76" y="93"/>
                    <a:pt x="78" y="92"/>
                  </a:cubicBezTo>
                  <a:cubicBezTo>
                    <a:pt x="79" y="92"/>
                    <a:pt x="79" y="91"/>
                    <a:pt x="80" y="91"/>
                  </a:cubicBezTo>
                  <a:cubicBezTo>
                    <a:pt x="81" y="91"/>
                    <a:pt x="82" y="92"/>
                    <a:pt x="82" y="92"/>
                  </a:cubicBezTo>
                  <a:cubicBezTo>
                    <a:pt x="83" y="93"/>
                    <a:pt x="84" y="93"/>
                    <a:pt x="84" y="94"/>
                  </a:cubicBezTo>
                  <a:cubicBezTo>
                    <a:pt x="85" y="94"/>
                    <a:pt x="85" y="94"/>
                    <a:pt x="86" y="94"/>
                  </a:cubicBezTo>
                  <a:cubicBezTo>
                    <a:pt x="88" y="94"/>
                    <a:pt x="90" y="92"/>
                    <a:pt x="91" y="91"/>
                  </a:cubicBezTo>
                  <a:cubicBezTo>
                    <a:pt x="93" y="89"/>
                    <a:pt x="97" y="88"/>
                    <a:pt x="102" y="88"/>
                  </a:cubicBezTo>
                  <a:cubicBezTo>
                    <a:pt x="103" y="88"/>
                    <a:pt x="105" y="88"/>
                    <a:pt x="106" y="88"/>
                  </a:cubicBezTo>
                  <a:cubicBezTo>
                    <a:pt x="109" y="88"/>
                    <a:pt x="110" y="89"/>
                    <a:pt x="112" y="91"/>
                  </a:cubicBezTo>
                  <a:cubicBezTo>
                    <a:pt x="112" y="92"/>
                    <a:pt x="113" y="93"/>
                    <a:pt x="114" y="93"/>
                  </a:cubicBezTo>
                  <a:cubicBezTo>
                    <a:pt x="115" y="95"/>
                    <a:pt x="117" y="97"/>
                    <a:pt x="118" y="100"/>
                  </a:cubicBezTo>
                  <a:cubicBezTo>
                    <a:pt x="119" y="103"/>
                    <a:pt x="121" y="107"/>
                    <a:pt x="123" y="110"/>
                  </a:cubicBezTo>
                  <a:cubicBezTo>
                    <a:pt x="124" y="110"/>
                    <a:pt x="124" y="110"/>
                    <a:pt x="124" y="110"/>
                  </a:cubicBezTo>
                  <a:cubicBezTo>
                    <a:pt x="126" y="112"/>
                    <a:pt x="126" y="112"/>
                    <a:pt x="125" y="115"/>
                  </a:cubicBezTo>
                  <a:cubicBezTo>
                    <a:pt x="125" y="115"/>
                    <a:pt x="125" y="116"/>
                    <a:pt x="124" y="116"/>
                  </a:cubicBezTo>
                  <a:cubicBezTo>
                    <a:pt x="123" y="118"/>
                    <a:pt x="123" y="118"/>
                    <a:pt x="123" y="118"/>
                  </a:cubicBezTo>
                  <a:cubicBezTo>
                    <a:pt x="125" y="119"/>
                    <a:pt x="125" y="119"/>
                    <a:pt x="125" y="119"/>
                  </a:cubicBezTo>
                  <a:cubicBezTo>
                    <a:pt x="125" y="119"/>
                    <a:pt x="126" y="119"/>
                    <a:pt x="126" y="120"/>
                  </a:cubicBezTo>
                  <a:cubicBezTo>
                    <a:pt x="128" y="121"/>
                    <a:pt x="128" y="121"/>
                    <a:pt x="128" y="123"/>
                  </a:cubicBezTo>
                  <a:cubicBezTo>
                    <a:pt x="128" y="123"/>
                    <a:pt x="128" y="124"/>
                    <a:pt x="128" y="125"/>
                  </a:cubicBezTo>
                  <a:cubicBezTo>
                    <a:pt x="127" y="127"/>
                    <a:pt x="128" y="128"/>
                    <a:pt x="129" y="129"/>
                  </a:cubicBezTo>
                  <a:cubicBezTo>
                    <a:pt x="129" y="129"/>
                    <a:pt x="130" y="130"/>
                    <a:pt x="130" y="130"/>
                  </a:cubicBezTo>
                  <a:cubicBezTo>
                    <a:pt x="131" y="132"/>
                    <a:pt x="130" y="134"/>
                    <a:pt x="129" y="136"/>
                  </a:cubicBezTo>
                  <a:cubicBezTo>
                    <a:pt x="128" y="137"/>
                    <a:pt x="128" y="137"/>
                    <a:pt x="128" y="138"/>
                  </a:cubicBezTo>
                  <a:cubicBezTo>
                    <a:pt x="127" y="139"/>
                    <a:pt x="127" y="141"/>
                    <a:pt x="127" y="142"/>
                  </a:cubicBezTo>
                  <a:cubicBezTo>
                    <a:pt x="126" y="147"/>
                    <a:pt x="126" y="147"/>
                    <a:pt x="126" y="147"/>
                  </a:cubicBezTo>
                  <a:cubicBezTo>
                    <a:pt x="130" y="144"/>
                    <a:pt x="130" y="144"/>
                    <a:pt x="130" y="144"/>
                  </a:cubicBezTo>
                  <a:cubicBezTo>
                    <a:pt x="130" y="144"/>
                    <a:pt x="131" y="143"/>
                    <a:pt x="132" y="143"/>
                  </a:cubicBezTo>
                  <a:cubicBezTo>
                    <a:pt x="132" y="142"/>
                    <a:pt x="132" y="142"/>
                    <a:pt x="132" y="142"/>
                  </a:cubicBezTo>
                  <a:cubicBezTo>
                    <a:pt x="134" y="141"/>
                    <a:pt x="136" y="139"/>
                    <a:pt x="138" y="139"/>
                  </a:cubicBezTo>
                  <a:cubicBezTo>
                    <a:pt x="138" y="139"/>
                    <a:pt x="139" y="139"/>
                    <a:pt x="139" y="139"/>
                  </a:cubicBezTo>
                  <a:cubicBezTo>
                    <a:pt x="140" y="139"/>
                    <a:pt x="141" y="139"/>
                    <a:pt x="142" y="139"/>
                  </a:cubicBezTo>
                  <a:cubicBezTo>
                    <a:pt x="143" y="140"/>
                    <a:pt x="144" y="140"/>
                    <a:pt x="145" y="140"/>
                  </a:cubicBezTo>
                  <a:cubicBezTo>
                    <a:pt x="145" y="140"/>
                    <a:pt x="145" y="140"/>
                    <a:pt x="145" y="140"/>
                  </a:cubicBezTo>
                  <a:cubicBezTo>
                    <a:pt x="146" y="140"/>
                    <a:pt x="147" y="140"/>
                    <a:pt x="148" y="139"/>
                  </a:cubicBezTo>
                  <a:cubicBezTo>
                    <a:pt x="149" y="139"/>
                    <a:pt x="150" y="139"/>
                    <a:pt x="152" y="139"/>
                  </a:cubicBezTo>
                  <a:cubicBezTo>
                    <a:pt x="152" y="139"/>
                    <a:pt x="152" y="139"/>
                    <a:pt x="152" y="139"/>
                  </a:cubicBezTo>
                  <a:cubicBezTo>
                    <a:pt x="157" y="139"/>
                    <a:pt x="160" y="142"/>
                    <a:pt x="160" y="146"/>
                  </a:cubicBezTo>
                  <a:cubicBezTo>
                    <a:pt x="160" y="149"/>
                    <a:pt x="160" y="150"/>
                    <a:pt x="161" y="152"/>
                  </a:cubicBezTo>
                  <a:cubicBezTo>
                    <a:pt x="161" y="152"/>
                    <a:pt x="161" y="153"/>
                    <a:pt x="161" y="153"/>
                  </a:cubicBezTo>
                  <a:cubicBezTo>
                    <a:pt x="162" y="154"/>
                    <a:pt x="162" y="155"/>
                    <a:pt x="162" y="156"/>
                  </a:cubicBezTo>
                  <a:cubicBezTo>
                    <a:pt x="162" y="158"/>
                    <a:pt x="162" y="159"/>
                    <a:pt x="163" y="160"/>
                  </a:cubicBezTo>
                  <a:cubicBezTo>
                    <a:pt x="163" y="161"/>
                    <a:pt x="163" y="161"/>
                    <a:pt x="163" y="161"/>
                  </a:cubicBezTo>
                  <a:cubicBezTo>
                    <a:pt x="164" y="163"/>
                    <a:pt x="165" y="165"/>
                    <a:pt x="164" y="167"/>
                  </a:cubicBezTo>
                  <a:cubicBezTo>
                    <a:pt x="164" y="168"/>
                    <a:pt x="163" y="169"/>
                    <a:pt x="162" y="170"/>
                  </a:cubicBezTo>
                  <a:cubicBezTo>
                    <a:pt x="162" y="171"/>
                    <a:pt x="161" y="172"/>
                    <a:pt x="161" y="173"/>
                  </a:cubicBezTo>
                  <a:cubicBezTo>
                    <a:pt x="161" y="174"/>
                    <a:pt x="161" y="174"/>
                    <a:pt x="161" y="175"/>
                  </a:cubicBezTo>
                  <a:cubicBezTo>
                    <a:pt x="163" y="174"/>
                    <a:pt x="163" y="174"/>
                    <a:pt x="163" y="174"/>
                  </a:cubicBezTo>
                  <a:cubicBezTo>
                    <a:pt x="164" y="176"/>
                    <a:pt x="164" y="176"/>
                    <a:pt x="164" y="176"/>
                  </a:cubicBezTo>
                  <a:cubicBezTo>
                    <a:pt x="164" y="176"/>
                    <a:pt x="164" y="176"/>
                    <a:pt x="164" y="176"/>
                  </a:cubicBezTo>
                  <a:cubicBezTo>
                    <a:pt x="165" y="176"/>
                    <a:pt x="165" y="176"/>
                    <a:pt x="166" y="176"/>
                  </a:cubicBezTo>
                  <a:cubicBezTo>
                    <a:pt x="166" y="176"/>
                    <a:pt x="167" y="176"/>
                    <a:pt x="167" y="176"/>
                  </a:cubicBezTo>
                  <a:cubicBezTo>
                    <a:pt x="169" y="177"/>
                    <a:pt x="170" y="178"/>
                    <a:pt x="170" y="180"/>
                  </a:cubicBezTo>
                  <a:cubicBezTo>
                    <a:pt x="171" y="182"/>
                    <a:pt x="171" y="182"/>
                    <a:pt x="171" y="182"/>
                  </a:cubicBezTo>
                  <a:cubicBezTo>
                    <a:pt x="172" y="181"/>
                    <a:pt x="172" y="181"/>
                    <a:pt x="172" y="181"/>
                  </a:cubicBezTo>
                  <a:cubicBezTo>
                    <a:pt x="175" y="181"/>
                    <a:pt x="176" y="180"/>
                    <a:pt x="178" y="178"/>
                  </a:cubicBezTo>
                  <a:cubicBezTo>
                    <a:pt x="179" y="177"/>
                    <a:pt x="179" y="177"/>
                    <a:pt x="179" y="177"/>
                  </a:cubicBezTo>
                  <a:cubicBezTo>
                    <a:pt x="182" y="174"/>
                    <a:pt x="182" y="172"/>
                    <a:pt x="183" y="168"/>
                  </a:cubicBezTo>
                  <a:cubicBezTo>
                    <a:pt x="183" y="167"/>
                    <a:pt x="184" y="166"/>
                    <a:pt x="185" y="166"/>
                  </a:cubicBezTo>
                  <a:cubicBezTo>
                    <a:pt x="185" y="166"/>
                    <a:pt x="186" y="167"/>
                    <a:pt x="187" y="167"/>
                  </a:cubicBezTo>
                  <a:cubicBezTo>
                    <a:pt x="188" y="168"/>
                    <a:pt x="189" y="169"/>
                    <a:pt x="190" y="169"/>
                  </a:cubicBezTo>
                  <a:cubicBezTo>
                    <a:pt x="191" y="169"/>
                    <a:pt x="191" y="169"/>
                    <a:pt x="192" y="169"/>
                  </a:cubicBezTo>
                  <a:cubicBezTo>
                    <a:pt x="193" y="168"/>
                    <a:pt x="193" y="168"/>
                    <a:pt x="194" y="168"/>
                  </a:cubicBezTo>
                  <a:cubicBezTo>
                    <a:pt x="195" y="168"/>
                    <a:pt x="195" y="168"/>
                    <a:pt x="195" y="168"/>
                  </a:cubicBezTo>
                  <a:cubicBezTo>
                    <a:pt x="195" y="168"/>
                    <a:pt x="195" y="168"/>
                    <a:pt x="196" y="168"/>
                  </a:cubicBezTo>
                  <a:cubicBezTo>
                    <a:pt x="196" y="168"/>
                    <a:pt x="196" y="168"/>
                    <a:pt x="196" y="168"/>
                  </a:cubicBezTo>
                  <a:cubicBezTo>
                    <a:pt x="204" y="169"/>
                    <a:pt x="204" y="169"/>
                    <a:pt x="204" y="169"/>
                  </a:cubicBezTo>
                  <a:cubicBezTo>
                    <a:pt x="199" y="166"/>
                    <a:pt x="199" y="166"/>
                    <a:pt x="199" y="166"/>
                  </a:cubicBezTo>
                  <a:cubicBezTo>
                    <a:pt x="200" y="164"/>
                    <a:pt x="200" y="163"/>
                    <a:pt x="200" y="161"/>
                  </a:cubicBezTo>
                  <a:cubicBezTo>
                    <a:pt x="201" y="160"/>
                    <a:pt x="201" y="159"/>
                    <a:pt x="201" y="157"/>
                  </a:cubicBezTo>
                  <a:cubicBezTo>
                    <a:pt x="202" y="157"/>
                    <a:pt x="202" y="156"/>
                    <a:pt x="203" y="155"/>
                  </a:cubicBezTo>
                  <a:cubicBezTo>
                    <a:pt x="204" y="154"/>
                    <a:pt x="205" y="153"/>
                    <a:pt x="204" y="152"/>
                  </a:cubicBezTo>
                  <a:cubicBezTo>
                    <a:pt x="204" y="152"/>
                    <a:pt x="204" y="151"/>
                    <a:pt x="203" y="150"/>
                  </a:cubicBezTo>
                  <a:cubicBezTo>
                    <a:pt x="202" y="149"/>
                    <a:pt x="201" y="149"/>
                    <a:pt x="200" y="149"/>
                  </a:cubicBezTo>
                  <a:cubicBezTo>
                    <a:pt x="198" y="148"/>
                    <a:pt x="197" y="147"/>
                    <a:pt x="197" y="144"/>
                  </a:cubicBezTo>
                  <a:cubicBezTo>
                    <a:pt x="197" y="142"/>
                    <a:pt x="198" y="140"/>
                    <a:pt x="199" y="139"/>
                  </a:cubicBezTo>
                  <a:cubicBezTo>
                    <a:pt x="200" y="138"/>
                    <a:pt x="201" y="138"/>
                    <a:pt x="201" y="138"/>
                  </a:cubicBezTo>
                  <a:cubicBezTo>
                    <a:pt x="202" y="138"/>
                    <a:pt x="202" y="138"/>
                    <a:pt x="202" y="138"/>
                  </a:cubicBezTo>
                  <a:cubicBezTo>
                    <a:pt x="203" y="138"/>
                    <a:pt x="204" y="139"/>
                    <a:pt x="205" y="140"/>
                  </a:cubicBezTo>
                  <a:cubicBezTo>
                    <a:pt x="205" y="140"/>
                    <a:pt x="206" y="141"/>
                    <a:pt x="207" y="141"/>
                  </a:cubicBezTo>
                  <a:cubicBezTo>
                    <a:pt x="207" y="141"/>
                    <a:pt x="208" y="141"/>
                    <a:pt x="208" y="141"/>
                  </a:cubicBezTo>
                  <a:cubicBezTo>
                    <a:pt x="209" y="141"/>
                    <a:pt x="209" y="141"/>
                    <a:pt x="209" y="141"/>
                  </a:cubicBezTo>
                  <a:cubicBezTo>
                    <a:pt x="209" y="141"/>
                    <a:pt x="209" y="141"/>
                    <a:pt x="210" y="141"/>
                  </a:cubicBezTo>
                  <a:cubicBezTo>
                    <a:pt x="210" y="141"/>
                    <a:pt x="210" y="142"/>
                    <a:pt x="210" y="142"/>
                  </a:cubicBezTo>
                  <a:cubicBezTo>
                    <a:pt x="213" y="144"/>
                    <a:pt x="213" y="144"/>
                    <a:pt x="213" y="144"/>
                  </a:cubicBezTo>
                  <a:cubicBezTo>
                    <a:pt x="213" y="141"/>
                    <a:pt x="213" y="141"/>
                    <a:pt x="213" y="141"/>
                  </a:cubicBezTo>
                  <a:cubicBezTo>
                    <a:pt x="214" y="139"/>
                    <a:pt x="214" y="137"/>
                    <a:pt x="213" y="13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5" name="Freeform 75"/>
            <p:cNvSpPr>
              <a:spLocks/>
            </p:cNvSpPr>
            <p:nvPr/>
          </p:nvSpPr>
          <p:spPr bwMode="auto">
            <a:xfrm>
              <a:off x="1232190" y="313911"/>
              <a:ext cx="699746" cy="507511"/>
            </a:xfrm>
            <a:custGeom>
              <a:avLst/>
              <a:gdLst>
                <a:gd name="T0" fmla="*/ 336 w 346"/>
                <a:gd name="T1" fmla="*/ 100 h 272"/>
                <a:gd name="T2" fmla="*/ 332 w 346"/>
                <a:gd name="T3" fmla="*/ 83 h 272"/>
                <a:gd name="T4" fmla="*/ 331 w 346"/>
                <a:gd name="T5" fmla="*/ 70 h 272"/>
                <a:gd name="T6" fmla="*/ 329 w 346"/>
                <a:gd name="T7" fmla="*/ 48 h 272"/>
                <a:gd name="T8" fmla="*/ 330 w 346"/>
                <a:gd name="T9" fmla="*/ 42 h 272"/>
                <a:gd name="T10" fmla="*/ 322 w 346"/>
                <a:gd name="T11" fmla="*/ 33 h 272"/>
                <a:gd name="T12" fmla="*/ 317 w 346"/>
                <a:gd name="T13" fmla="*/ 26 h 272"/>
                <a:gd name="T14" fmla="*/ 307 w 346"/>
                <a:gd name="T15" fmla="*/ 25 h 272"/>
                <a:gd name="T16" fmla="*/ 295 w 346"/>
                <a:gd name="T17" fmla="*/ 17 h 272"/>
                <a:gd name="T18" fmla="*/ 289 w 346"/>
                <a:gd name="T19" fmla="*/ 22 h 272"/>
                <a:gd name="T20" fmla="*/ 276 w 346"/>
                <a:gd name="T21" fmla="*/ 22 h 272"/>
                <a:gd name="T22" fmla="*/ 269 w 346"/>
                <a:gd name="T23" fmla="*/ 21 h 272"/>
                <a:gd name="T24" fmla="*/ 243 w 346"/>
                <a:gd name="T25" fmla="*/ 16 h 272"/>
                <a:gd name="T26" fmla="*/ 234 w 346"/>
                <a:gd name="T27" fmla="*/ 2 h 272"/>
                <a:gd name="T28" fmla="*/ 226 w 346"/>
                <a:gd name="T29" fmla="*/ 1 h 272"/>
                <a:gd name="T30" fmla="*/ 217 w 346"/>
                <a:gd name="T31" fmla="*/ 5 h 272"/>
                <a:gd name="T32" fmla="*/ 205 w 346"/>
                <a:gd name="T33" fmla="*/ 30 h 272"/>
                <a:gd name="T34" fmla="*/ 189 w 346"/>
                <a:gd name="T35" fmla="*/ 59 h 272"/>
                <a:gd name="T36" fmla="*/ 158 w 346"/>
                <a:gd name="T37" fmla="*/ 78 h 272"/>
                <a:gd name="T38" fmla="*/ 138 w 346"/>
                <a:gd name="T39" fmla="*/ 91 h 272"/>
                <a:gd name="T40" fmla="*/ 127 w 346"/>
                <a:gd name="T41" fmla="*/ 101 h 272"/>
                <a:gd name="T42" fmla="*/ 115 w 346"/>
                <a:gd name="T43" fmla="*/ 126 h 272"/>
                <a:gd name="T44" fmla="*/ 103 w 346"/>
                <a:gd name="T45" fmla="*/ 142 h 272"/>
                <a:gd name="T46" fmla="*/ 99 w 346"/>
                <a:gd name="T47" fmla="*/ 166 h 272"/>
                <a:gd name="T48" fmla="*/ 103 w 346"/>
                <a:gd name="T49" fmla="*/ 179 h 272"/>
                <a:gd name="T50" fmla="*/ 97 w 346"/>
                <a:gd name="T51" fmla="*/ 201 h 272"/>
                <a:gd name="T52" fmla="*/ 82 w 346"/>
                <a:gd name="T53" fmla="*/ 220 h 272"/>
                <a:gd name="T54" fmla="*/ 72 w 346"/>
                <a:gd name="T55" fmla="*/ 230 h 272"/>
                <a:gd name="T56" fmla="*/ 51 w 346"/>
                <a:gd name="T57" fmla="*/ 248 h 272"/>
                <a:gd name="T58" fmla="*/ 42 w 346"/>
                <a:gd name="T59" fmla="*/ 252 h 272"/>
                <a:gd name="T60" fmla="*/ 25 w 346"/>
                <a:gd name="T61" fmla="*/ 258 h 272"/>
                <a:gd name="T62" fmla="*/ 2 w 346"/>
                <a:gd name="T63" fmla="*/ 269 h 272"/>
                <a:gd name="T64" fmla="*/ 131 w 346"/>
                <a:gd name="T65" fmla="*/ 238 h 272"/>
                <a:gd name="T66" fmla="*/ 146 w 346"/>
                <a:gd name="T67" fmla="*/ 228 h 272"/>
                <a:gd name="T68" fmla="*/ 162 w 346"/>
                <a:gd name="T69" fmla="*/ 218 h 272"/>
                <a:gd name="T70" fmla="*/ 176 w 346"/>
                <a:gd name="T71" fmla="*/ 209 h 272"/>
                <a:gd name="T72" fmla="*/ 188 w 346"/>
                <a:gd name="T73" fmla="*/ 209 h 272"/>
                <a:gd name="T74" fmla="*/ 204 w 346"/>
                <a:gd name="T75" fmla="*/ 201 h 272"/>
                <a:gd name="T76" fmla="*/ 224 w 346"/>
                <a:gd name="T77" fmla="*/ 197 h 272"/>
                <a:gd name="T78" fmla="*/ 245 w 346"/>
                <a:gd name="T79" fmla="*/ 177 h 272"/>
                <a:gd name="T80" fmla="*/ 257 w 346"/>
                <a:gd name="T81" fmla="*/ 173 h 272"/>
                <a:gd name="T82" fmla="*/ 270 w 346"/>
                <a:gd name="T83" fmla="*/ 165 h 272"/>
                <a:gd name="T84" fmla="*/ 270 w 346"/>
                <a:gd name="T85" fmla="*/ 156 h 272"/>
                <a:gd name="T86" fmla="*/ 269 w 346"/>
                <a:gd name="T87" fmla="*/ 142 h 272"/>
                <a:gd name="T88" fmla="*/ 279 w 346"/>
                <a:gd name="T89" fmla="*/ 141 h 272"/>
                <a:gd name="T90" fmla="*/ 292 w 346"/>
                <a:gd name="T91" fmla="*/ 137 h 272"/>
                <a:gd name="T92" fmla="*/ 295 w 346"/>
                <a:gd name="T93" fmla="*/ 133 h 272"/>
                <a:gd name="T94" fmla="*/ 311 w 346"/>
                <a:gd name="T95" fmla="*/ 125 h 272"/>
                <a:gd name="T96" fmla="*/ 322 w 346"/>
                <a:gd name="T97" fmla="*/ 126 h 272"/>
                <a:gd name="T98" fmla="*/ 341 w 346"/>
                <a:gd name="T99" fmla="*/ 125 h 272"/>
                <a:gd name="T100" fmla="*/ 343 w 346"/>
                <a:gd name="T101" fmla="*/ 11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46" h="272">
                  <a:moveTo>
                    <a:pt x="343" y="110"/>
                  </a:moveTo>
                  <a:cubicBezTo>
                    <a:pt x="342" y="108"/>
                    <a:pt x="341" y="108"/>
                    <a:pt x="340" y="107"/>
                  </a:cubicBezTo>
                  <a:cubicBezTo>
                    <a:pt x="338" y="106"/>
                    <a:pt x="337" y="106"/>
                    <a:pt x="337" y="105"/>
                  </a:cubicBezTo>
                  <a:cubicBezTo>
                    <a:pt x="336" y="104"/>
                    <a:pt x="336" y="102"/>
                    <a:pt x="336" y="100"/>
                  </a:cubicBezTo>
                  <a:cubicBezTo>
                    <a:pt x="336" y="98"/>
                    <a:pt x="336" y="96"/>
                    <a:pt x="335" y="95"/>
                  </a:cubicBezTo>
                  <a:cubicBezTo>
                    <a:pt x="334" y="93"/>
                    <a:pt x="334" y="93"/>
                    <a:pt x="333" y="92"/>
                  </a:cubicBezTo>
                  <a:cubicBezTo>
                    <a:pt x="332" y="91"/>
                    <a:pt x="331" y="90"/>
                    <a:pt x="331" y="87"/>
                  </a:cubicBezTo>
                  <a:cubicBezTo>
                    <a:pt x="331" y="86"/>
                    <a:pt x="331" y="84"/>
                    <a:pt x="332" y="83"/>
                  </a:cubicBezTo>
                  <a:cubicBezTo>
                    <a:pt x="333" y="81"/>
                    <a:pt x="333" y="80"/>
                    <a:pt x="333" y="78"/>
                  </a:cubicBezTo>
                  <a:cubicBezTo>
                    <a:pt x="333" y="77"/>
                    <a:pt x="333" y="77"/>
                    <a:pt x="332" y="76"/>
                  </a:cubicBezTo>
                  <a:cubicBezTo>
                    <a:pt x="332" y="75"/>
                    <a:pt x="331" y="74"/>
                    <a:pt x="331" y="73"/>
                  </a:cubicBezTo>
                  <a:cubicBezTo>
                    <a:pt x="331" y="72"/>
                    <a:pt x="331" y="71"/>
                    <a:pt x="331" y="70"/>
                  </a:cubicBezTo>
                  <a:cubicBezTo>
                    <a:pt x="331" y="69"/>
                    <a:pt x="331" y="69"/>
                    <a:pt x="331" y="68"/>
                  </a:cubicBezTo>
                  <a:cubicBezTo>
                    <a:pt x="331" y="66"/>
                    <a:pt x="331" y="64"/>
                    <a:pt x="331" y="61"/>
                  </a:cubicBezTo>
                  <a:cubicBezTo>
                    <a:pt x="331" y="60"/>
                    <a:pt x="331" y="58"/>
                    <a:pt x="330" y="57"/>
                  </a:cubicBezTo>
                  <a:cubicBezTo>
                    <a:pt x="330" y="53"/>
                    <a:pt x="330" y="51"/>
                    <a:pt x="329" y="48"/>
                  </a:cubicBezTo>
                  <a:cubicBezTo>
                    <a:pt x="329" y="47"/>
                    <a:pt x="329" y="47"/>
                    <a:pt x="329" y="47"/>
                  </a:cubicBezTo>
                  <a:cubicBezTo>
                    <a:pt x="329" y="46"/>
                    <a:pt x="329" y="46"/>
                    <a:pt x="329" y="45"/>
                  </a:cubicBezTo>
                  <a:cubicBezTo>
                    <a:pt x="329" y="44"/>
                    <a:pt x="329" y="44"/>
                    <a:pt x="329" y="44"/>
                  </a:cubicBezTo>
                  <a:cubicBezTo>
                    <a:pt x="329" y="43"/>
                    <a:pt x="329" y="43"/>
                    <a:pt x="330" y="42"/>
                  </a:cubicBezTo>
                  <a:cubicBezTo>
                    <a:pt x="330" y="42"/>
                    <a:pt x="330" y="41"/>
                    <a:pt x="330" y="40"/>
                  </a:cubicBezTo>
                  <a:cubicBezTo>
                    <a:pt x="330" y="39"/>
                    <a:pt x="330" y="39"/>
                    <a:pt x="330" y="39"/>
                  </a:cubicBezTo>
                  <a:cubicBezTo>
                    <a:pt x="329" y="38"/>
                    <a:pt x="329" y="38"/>
                    <a:pt x="329" y="38"/>
                  </a:cubicBezTo>
                  <a:cubicBezTo>
                    <a:pt x="326" y="37"/>
                    <a:pt x="324" y="35"/>
                    <a:pt x="322" y="33"/>
                  </a:cubicBezTo>
                  <a:cubicBezTo>
                    <a:pt x="320" y="31"/>
                    <a:pt x="320" y="30"/>
                    <a:pt x="319" y="28"/>
                  </a:cubicBezTo>
                  <a:cubicBezTo>
                    <a:pt x="319" y="27"/>
                    <a:pt x="319" y="27"/>
                    <a:pt x="319" y="27"/>
                  </a:cubicBezTo>
                  <a:cubicBezTo>
                    <a:pt x="318" y="26"/>
                    <a:pt x="318" y="26"/>
                    <a:pt x="318" y="26"/>
                  </a:cubicBezTo>
                  <a:cubicBezTo>
                    <a:pt x="318" y="26"/>
                    <a:pt x="317" y="26"/>
                    <a:pt x="317" y="26"/>
                  </a:cubicBezTo>
                  <a:cubicBezTo>
                    <a:pt x="316" y="25"/>
                    <a:pt x="314" y="25"/>
                    <a:pt x="313" y="25"/>
                  </a:cubicBezTo>
                  <a:cubicBezTo>
                    <a:pt x="312" y="25"/>
                    <a:pt x="312" y="25"/>
                    <a:pt x="312" y="25"/>
                  </a:cubicBezTo>
                  <a:cubicBezTo>
                    <a:pt x="311" y="25"/>
                    <a:pt x="310" y="25"/>
                    <a:pt x="310" y="25"/>
                  </a:cubicBezTo>
                  <a:cubicBezTo>
                    <a:pt x="309" y="25"/>
                    <a:pt x="308" y="25"/>
                    <a:pt x="307" y="25"/>
                  </a:cubicBezTo>
                  <a:cubicBezTo>
                    <a:pt x="307" y="25"/>
                    <a:pt x="306" y="25"/>
                    <a:pt x="305" y="25"/>
                  </a:cubicBezTo>
                  <a:cubicBezTo>
                    <a:pt x="304" y="25"/>
                    <a:pt x="304" y="24"/>
                    <a:pt x="304" y="21"/>
                  </a:cubicBezTo>
                  <a:cubicBezTo>
                    <a:pt x="303" y="18"/>
                    <a:pt x="301" y="16"/>
                    <a:pt x="298" y="16"/>
                  </a:cubicBezTo>
                  <a:cubicBezTo>
                    <a:pt x="297" y="16"/>
                    <a:pt x="295" y="16"/>
                    <a:pt x="295" y="17"/>
                  </a:cubicBezTo>
                  <a:cubicBezTo>
                    <a:pt x="293" y="18"/>
                    <a:pt x="293" y="19"/>
                    <a:pt x="292" y="20"/>
                  </a:cubicBezTo>
                  <a:cubicBezTo>
                    <a:pt x="292" y="20"/>
                    <a:pt x="292" y="20"/>
                    <a:pt x="292" y="20"/>
                  </a:cubicBezTo>
                  <a:cubicBezTo>
                    <a:pt x="292" y="21"/>
                    <a:pt x="291" y="21"/>
                    <a:pt x="290" y="21"/>
                  </a:cubicBezTo>
                  <a:cubicBezTo>
                    <a:pt x="290" y="21"/>
                    <a:pt x="289" y="21"/>
                    <a:pt x="289" y="22"/>
                  </a:cubicBezTo>
                  <a:cubicBezTo>
                    <a:pt x="288" y="22"/>
                    <a:pt x="287" y="22"/>
                    <a:pt x="285" y="22"/>
                  </a:cubicBezTo>
                  <a:cubicBezTo>
                    <a:pt x="284" y="22"/>
                    <a:pt x="283" y="22"/>
                    <a:pt x="282" y="22"/>
                  </a:cubicBezTo>
                  <a:cubicBezTo>
                    <a:pt x="281" y="22"/>
                    <a:pt x="280" y="21"/>
                    <a:pt x="278" y="21"/>
                  </a:cubicBezTo>
                  <a:cubicBezTo>
                    <a:pt x="278" y="21"/>
                    <a:pt x="277" y="21"/>
                    <a:pt x="276" y="22"/>
                  </a:cubicBezTo>
                  <a:cubicBezTo>
                    <a:pt x="275" y="22"/>
                    <a:pt x="275" y="22"/>
                    <a:pt x="275" y="22"/>
                  </a:cubicBezTo>
                  <a:cubicBezTo>
                    <a:pt x="274" y="22"/>
                    <a:pt x="274" y="22"/>
                    <a:pt x="273" y="22"/>
                  </a:cubicBezTo>
                  <a:cubicBezTo>
                    <a:pt x="272" y="21"/>
                    <a:pt x="271" y="21"/>
                    <a:pt x="270" y="21"/>
                  </a:cubicBezTo>
                  <a:cubicBezTo>
                    <a:pt x="270" y="21"/>
                    <a:pt x="269" y="21"/>
                    <a:pt x="269" y="21"/>
                  </a:cubicBezTo>
                  <a:cubicBezTo>
                    <a:pt x="268" y="22"/>
                    <a:pt x="266" y="22"/>
                    <a:pt x="265" y="22"/>
                  </a:cubicBezTo>
                  <a:cubicBezTo>
                    <a:pt x="263" y="23"/>
                    <a:pt x="262" y="23"/>
                    <a:pt x="260" y="23"/>
                  </a:cubicBezTo>
                  <a:cubicBezTo>
                    <a:pt x="259" y="23"/>
                    <a:pt x="259" y="23"/>
                    <a:pt x="258" y="23"/>
                  </a:cubicBezTo>
                  <a:cubicBezTo>
                    <a:pt x="253" y="23"/>
                    <a:pt x="248" y="21"/>
                    <a:pt x="243" y="16"/>
                  </a:cubicBezTo>
                  <a:cubicBezTo>
                    <a:pt x="242" y="15"/>
                    <a:pt x="242" y="15"/>
                    <a:pt x="241" y="14"/>
                  </a:cubicBezTo>
                  <a:cubicBezTo>
                    <a:pt x="239" y="12"/>
                    <a:pt x="238" y="11"/>
                    <a:pt x="237" y="9"/>
                  </a:cubicBezTo>
                  <a:cubicBezTo>
                    <a:pt x="236" y="8"/>
                    <a:pt x="236" y="8"/>
                    <a:pt x="236" y="7"/>
                  </a:cubicBezTo>
                  <a:cubicBezTo>
                    <a:pt x="236" y="5"/>
                    <a:pt x="235" y="4"/>
                    <a:pt x="234" y="2"/>
                  </a:cubicBezTo>
                  <a:cubicBezTo>
                    <a:pt x="233" y="1"/>
                    <a:pt x="231" y="0"/>
                    <a:pt x="230" y="0"/>
                  </a:cubicBezTo>
                  <a:cubicBezTo>
                    <a:pt x="229" y="0"/>
                    <a:pt x="228" y="1"/>
                    <a:pt x="227" y="1"/>
                  </a:cubicBezTo>
                  <a:cubicBezTo>
                    <a:pt x="227" y="1"/>
                    <a:pt x="227" y="1"/>
                    <a:pt x="227" y="1"/>
                  </a:cubicBezTo>
                  <a:cubicBezTo>
                    <a:pt x="227" y="1"/>
                    <a:pt x="227" y="1"/>
                    <a:pt x="226" y="1"/>
                  </a:cubicBezTo>
                  <a:cubicBezTo>
                    <a:pt x="226" y="1"/>
                    <a:pt x="226" y="1"/>
                    <a:pt x="225" y="1"/>
                  </a:cubicBezTo>
                  <a:cubicBezTo>
                    <a:pt x="225" y="1"/>
                    <a:pt x="224" y="1"/>
                    <a:pt x="224" y="1"/>
                  </a:cubicBezTo>
                  <a:cubicBezTo>
                    <a:pt x="223" y="1"/>
                    <a:pt x="222" y="1"/>
                    <a:pt x="222" y="2"/>
                  </a:cubicBezTo>
                  <a:cubicBezTo>
                    <a:pt x="220" y="2"/>
                    <a:pt x="219" y="4"/>
                    <a:pt x="217" y="5"/>
                  </a:cubicBezTo>
                  <a:cubicBezTo>
                    <a:pt x="216" y="7"/>
                    <a:pt x="215" y="9"/>
                    <a:pt x="214" y="11"/>
                  </a:cubicBezTo>
                  <a:cubicBezTo>
                    <a:pt x="214" y="12"/>
                    <a:pt x="213" y="13"/>
                    <a:pt x="213" y="14"/>
                  </a:cubicBezTo>
                  <a:cubicBezTo>
                    <a:pt x="211" y="17"/>
                    <a:pt x="210" y="20"/>
                    <a:pt x="208" y="24"/>
                  </a:cubicBezTo>
                  <a:cubicBezTo>
                    <a:pt x="207" y="26"/>
                    <a:pt x="206" y="28"/>
                    <a:pt x="205" y="30"/>
                  </a:cubicBezTo>
                  <a:cubicBezTo>
                    <a:pt x="203" y="34"/>
                    <a:pt x="202" y="37"/>
                    <a:pt x="200" y="41"/>
                  </a:cubicBezTo>
                  <a:cubicBezTo>
                    <a:pt x="199" y="44"/>
                    <a:pt x="196" y="48"/>
                    <a:pt x="194" y="51"/>
                  </a:cubicBezTo>
                  <a:cubicBezTo>
                    <a:pt x="193" y="53"/>
                    <a:pt x="191" y="55"/>
                    <a:pt x="190" y="56"/>
                  </a:cubicBezTo>
                  <a:cubicBezTo>
                    <a:pt x="190" y="57"/>
                    <a:pt x="189" y="58"/>
                    <a:pt x="189" y="59"/>
                  </a:cubicBezTo>
                  <a:cubicBezTo>
                    <a:pt x="188" y="61"/>
                    <a:pt x="187" y="63"/>
                    <a:pt x="185" y="64"/>
                  </a:cubicBezTo>
                  <a:cubicBezTo>
                    <a:pt x="182" y="66"/>
                    <a:pt x="179" y="68"/>
                    <a:pt x="176" y="69"/>
                  </a:cubicBezTo>
                  <a:cubicBezTo>
                    <a:pt x="174" y="70"/>
                    <a:pt x="174" y="70"/>
                    <a:pt x="174" y="70"/>
                  </a:cubicBezTo>
                  <a:cubicBezTo>
                    <a:pt x="169" y="73"/>
                    <a:pt x="163" y="75"/>
                    <a:pt x="158" y="78"/>
                  </a:cubicBezTo>
                  <a:cubicBezTo>
                    <a:pt x="155" y="79"/>
                    <a:pt x="155" y="79"/>
                    <a:pt x="155" y="79"/>
                  </a:cubicBezTo>
                  <a:cubicBezTo>
                    <a:pt x="152" y="81"/>
                    <a:pt x="149" y="83"/>
                    <a:pt x="146" y="83"/>
                  </a:cubicBezTo>
                  <a:cubicBezTo>
                    <a:pt x="142" y="84"/>
                    <a:pt x="141" y="87"/>
                    <a:pt x="139" y="89"/>
                  </a:cubicBezTo>
                  <a:cubicBezTo>
                    <a:pt x="139" y="89"/>
                    <a:pt x="138" y="90"/>
                    <a:pt x="138" y="91"/>
                  </a:cubicBezTo>
                  <a:cubicBezTo>
                    <a:pt x="137" y="92"/>
                    <a:pt x="136" y="93"/>
                    <a:pt x="135" y="94"/>
                  </a:cubicBezTo>
                  <a:cubicBezTo>
                    <a:pt x="133" y="94"/>
                    <a:pt x="132" y="95"/>
                    <a:pt x="131" y="97"/>
                  </a:cubicBezTo>
                  <a:cubicBezTo>
                    <a:pt x="131" y="97"/>
                    <a:pt x="130" y="98"/>
                    <a:pt x="130" y="98"/>
                  </a:cubicBezTo>
                  <a:cubicBezTo>
                    <a:pt x="129" y="99"/>
                    <a:pt x="128" y="101"/>
                    <a:pt x="127" y="101"/>
                  </a:cubicBezTo>
                  <a:cubicBezTo>
                    <a:pt x="125" y="102"/>
                    <a:pt x="125" y="102"/>
                    <a:pt x="125" y="102"/>
                  </a:cubicBezTo>
                  <a:cubicBezTo>
                    <a:pt x="123" y="105"/>
                    <a:pt x="120" y="107"/>
                    <a:pt x="119" y="110"/>
                  </a:cubicBezTo>
                  <a:cubicBezTo>
                    <a:pt x="118" y="114"/>
                    <a:pt x="117" y="118"/>
                    <a:pt x="117" y="121"/>
                  </a:cubicBezTo>
                  <a:cubicBezTo>
                    <a:pt x="117" y="123"/>
                    <a:pt x="116" y="124"/>
                    <a:pt x="115" y="126"/>
                  </a:cubicBezTo>
                  <a:cubicBezTo>
                    <a:pt x="114" y="127"/>
                    <a:pt x="114" y="127"/>
                    <a:pt x="114" y="127"/>
                  </a:cubicBezTo>
                  <a:cubicBezTo>
                    <a:pt x="113" y="129"/>
                    <a:pt x="112" y="130"/>
                    <a:pt x="110" y="132"/>
                  </a:cubicBezTo>
                  <a:cubicBezTo>
                    <a:pt x="108" y="133"/>
                    <a:pt x="106" y="136"/>
                    <a:pt x="105" y="138"/>
                  </a:cubicBezTo>
                  <a:cubicBezTo>
                    <a:pt x="104" y="139"/>
                    <a:pt x="103" y="141"/>
                    <a:pt x="103" y="142"/>
                  </a:cubicBezTo>
                  <a:cubicBezTo>
                    <a:pt x="102" y="143"/>
                    <a:pt x="102" y="144"/>
                    <a:pt x="102" y="145"/>
                  </a:cubicBezTo>
                  <a:cubicBezTo>
                    <a:pt x="101" y="146"/>
                    <a:pt x="101" y="146"/>
                    <a:pt x="101" y="146"/>
                  </a:cubicBezTo>
                  <a:cubicBezTo>
                    <a:pt x="100" y="148"/>
                    <a:pt x="99" y="150"/>
                    <a:pt x="99" y="152"/>
                  </a:cubicBezTo>
                  <a:cubicBezTo>
                    <a:pt x="97" y="157"/>
                    <a:pt x="98" y="162"/>
                    <a:pt x="99" y="166"/>
                  </a:cubicBezTo>
                  <a:cubicBezTo>
                    <a:pt x="99" y="168"/>
                    <a:pt x="99" y="168"/>
                    <a:pt x="99" y="168"/>
                  </a:cubicBezTo>
                  <a:cubicBezTo>
                    <a:pt x="99" y="168"/>
                    <a:pt x="99" y="169"/>
                    <a:pt x="99" y="169"/>
                  </a:cubicBezTo>
                  <a:cubicBezTo>
                    <a:pt x="100" y="171"/>
                    <a:pt x="100" y="172"/>
                    <a:pt x="100" y="174"/>
                  </a:cubicBezTo>
                  <a:cubicBezTo>
                    <a:pt x="101" y="176"/>
                    <a:pt x="102" y="178"/>
                    <a:pt x="103" y="179"/>
                  </a:cubicBezTo>
                  <a:cubicBezTo>
                    <a:pt x="104" y="180"/>
                    <a:pt x="104" y="180"/>
                    <a:pt x="104" y="180"/>
                  </a:cubicBezTo>
                  <a:cubicBezTo>
                    <a:pt x="105" y="181"/>
                    <a:pt x="105" y="183"/>
                    <a:pt x="105" y="185"/>
                  </a:cubicBezTo>
                  <a:cubicBezTo>
                    <a:pt x="105" y="188"/>
                    <a:pt x="103" y="193"/>
                    <a:pt x="101" y="197"/>
                  </a:cubicBezTo>
                  <a:cubicBezTo>
                    <a:pt x="100" y="198"/>
                    <a:pt x="98" y="200"/>
                    <a:pt x="97" y="201"/>
                  </a:cubicBezTo>
                  <a:cubicBezTo>
                    <a:pt x="95" y="203"/>
                    <a:pt x="94" y="204"/>
                    <a:pt x="93" y="206"/>
                  </a:cubicBezTo>
                  <a:cubicBezTo>
                    <a:pt x="92" y="207"/>
                    <a:pt x="91" y="208"/>
                    <a:pt x="91" y="209"/>
                  </a:cubicBezTo>
                  <a:cubicBezTo>
                    <a:pt x="89" y="212"/>
                    <a:pt x="87" y="214"/>
                    <a:pt x="85" y="217"/>
                  </a:cubicBezTo>
                  <a:cubicBezTo>
                    <a:pt x="84" y="218"/>
                    <a:pt x="83" y="219"/>
                    <a:pt x="82" y="220"/>
                  </a:cubicBezTo>
                  <a:cubicBezTo>
                    <a:pt x="81" y="221"/>
                    <a:pt x="80" y="222"/>
                    <a:pt x="79" y="224"/>
                  </a:cubicBezTo>
                  <a:cubicBezTo>
                    <a:pt x="78" y="224"/>
                    <a:pt x="78" y="225"/>
                    <a:pt x="77" y="225"/>
                  </a:cubicBezTo>
                  <a:cubicBezTo>
                    <a:pt x="76" y="227"/>
                    <a:pt x="75" y="228"/>
                    <a:pt x="73" y="229"/>
                  </a:cubicBezTo>
                  <a:cubicBezTo>
                    <a:pt x="73" y="229"/>
                    <a:pt x="72" y="229"/>
                    <a:pt x="72" y="230"/>
                  </a:cubicBezTo>
                  <a:cubicBezTo>
                    <a:pt x="71" y="230"/>
                    <a:pt x="70" y="230"/>
                    <a:pt x="69" y="231"/>
                  </a:cubicBezTo>
                  <a:cubicBezTo>
                    <a:pt x="65" y="233"/>
                    <a:pt x="62" y="236"/>
                    <a:pt x="59" y="240"/>
                  </a:cubicBezTo>
                  <a:cubicBezTo>
                    <a:pt x="57" y="242"/>
                    <a:pt x="55" y="245"/>
                    <a:pt x="52" y="247"/>
                  </a:cubicBezTo>
                  <a:cubicBezTo>
                    <a:pt x="52" y="247"/>
                    <a:pt x="52" y="248"/>
                    <a:pt x="51" y="248"/>
                  </a:cubicBezTo>
                  <a:cubicBezTo>
                    <a:pt x="51" y="249"/>
                    <a:pt x="50" y="249"/>
                    <a:pt x="50" y="249"/>
                  </a:cubicBezTo>
                  <a:cubicBezTo>
                    <a:pt x="49" y="250"/>
                    <a:pt x="48" y="250"/>
                    <a:pt x="48" y="250"/>
                  </a:cubicBezTo>
                  <a:cubicBezTo>
                    <a:pt x="47" y="250"/>
                    <a:pt x="46" y="250"/>
                    <a:pt x="46" y="250"/>
                  </a:cubicBezTo>
                  <a:cubicBezTo>
                    <a:pt x="44" y="251"/>
                    <a:pt x="43" y="252"/>
                    <a:pt x="42" y="252"/>
                  </a:cubicBezTo>
                  <a:cubicBezTo>
                    <a:pt x="41" y="253"/>
                    <a:pt x="40" y="253"/>
                    <a:pt x="38" y="253"/>
                  </a:cubicBezTo>
                  <a:cubicBezTo>
                    <a:pt x="37" y="254"/>
                    <a:pt x="36" y="255"/>
                    <a:pt x="35" y="255"/>
                  </a:cubicBezTo>
                  <a:cubicBezTo>
                    <a:pt x="34" y="256"/>
                    <a:pt x="33" y="256"/>
                    <a:pt x="32" y="257"/>
                  </a:cubicBezTo>
                  <a:cubicBezTo>
                    <a:pt x="30" y="257"/>
                    <a:pt x="27" y="257"/>
                    <a:pt x="25" y="258"/>
                  </a:cubicBezTo>
                  <a:cubicBezTo>
                    <a:pt x="22" y="258"/>
                    <a:pt x="20" y="259"/>
                    <a:pt x="17" y="259"/>
                  </a:cubicBezTo>
                  <a:cubicBezTo>
                    <a:pt x="13" y="259"/>
                    <a:pt x="11" y="261"/>
                    <a:pt x="8" y="263"/>
                  </a:cubicBezTo>
                  <a:cubicBezTo>
                    <a:pt x="7" y="264"/>
                    <a:pt x="7" y="265"/>
                    <a:pt x="6" y="265"/>
                  </a:cubicBezTo>
                  <a:cubicBezTo>
                    <a:pt x="5" y="266"/>
                    <a:pt x="3" y="267"/>
                    <a:pt x="2" y="269"/>
                  </a:cubicBezTo>
                  <a:cubicBezTo>
                    <a:pt x="0" y="272"/>
                    <a:pt x="0" y="272"/>
                    <a:pt x="0" y="272"/>
                  </a:cubicBezTo>
                  <a:cubicBezTo>
                    <a:pt x="130" y="272"/>
                    <a:pt x="130" y="272"/>
                    <a:pt x="130" y="272"/>
                  </a:cubicBezTo>
                  <a:cubicBezTo>
                    <a:pt x="131" y="238"/>
                    <a:pt x="131" y="238"/>
                    <a:pt x="131" y="238"/>
                  </a:cubicBezTo>
                  <a:cubicBezTo>
                    <a:pt x="131" y="238"/>
                    <a:pt x="131" y="238"/>
                    <a:pt x="131" y="238"/>
                  </a:cubicBezTo>
                  <a:cubicBezTo>
                    <a:pt x="131" y="238"/>
                    <a:pt x="132" y="238"/>
                    <a:pt x="133" y="237"/>
                  </a:cubicBezTo>
                  <a:cubicBezTo>
                    <a:pt x="134" y="236"/>
                    <a:pt x="136" y="235"/>
                    <a:pt x="138" y="234"/>
                  </a:cubicBezTo>
                  <a:cubicBezTo>
                    <a:pt x="141" y="233"/>
                    <a:pt x="143" y="231"/>
                    <a:pt x="146" y="229"/>
                  </a:cubicBezTo>
                  <a:cubicBezTo>
                    <a:pt x="146" y="228"/>
                    <a:pt x="146" y="228"/>
                    <a:pt x="146" y="228"/>
                  </a:cubicBezTo>
                  <a:cubicBezTo>
                    <a:pt x="147" y="228"/>
                    <a:pt x="147" y="227"/>
                    <a:pt x="148" y="226"/>
                  </a:cubicBezTo>
                  <a:cubicBezTo>
                    <a:pt x="149" y="225"/>
                    <a:pt x="150" y="224"/>
                    <a:pt x="151" y="224"/>
                  </a:cubicBezTo>
                  <a:cubicBezTo>
                    <a:pt x="153" y="222"/>
                    <a:pt x="155" y="220"/>
                    <a:pt x="157" y="219"/>
                  </a:cubicBezTo>
                  <a:cubicBezTo>
                    <a:pt x="159" y="218"/>
                    <a:pt x="160" y="218"/>
                    <a:pt x="162" y="218"/>
                  </a:cubicBezTo>
                  <a:cubicBezTo>
                    <a:pt x="163" y="218"/>
                    <a:pt x="164" y="218"/>
                    <a:pt x="165" y="217"/>
                  </a:cubicBezTo>
                  <a:cubicBezTo>
                    <a:pt x="167" y="217"/>
                    <a:pt x="168" y="215"/>
                    <a:pt x="169" y="213"/>
                  </a:cubicBezTo>
                  <a:cubicBezTo>
                    <a:pt x="169" y="213"/>
                    <a:pt x="169" y="212"/>
                    <a:pt x="170" y="212"/>
                  </a:cubicBezTo>
                  <a:cubicBezTo>
                    <a:pt x="172" y="209"/>
                    <a:pt x="173" y="209"/>
                    <a:pt x="176" y="209"/>
                  </a:cubicBezTo>
                  <a:cubicBezTo>
                    <a:pt x="176" y="209"/>
                    <a:pt x="180" y="209"/>
                    <a:pt x="181" y="209"/>
                  </a:cubicBezTo>
                  <a:cubicBezTo>
                    <a:pt x="182" y="209"/>
                    <a:pt x="183" y="209"/>
                    <a:pt x="184" y="209"/>
                  </a:cubicBezTo>
                  <a:cubicBezTo>
                    <a:pt x="185" y="209"/>
                    <a:pt x="185" y="209"/>
                    <a:pt x="185" y="209"/>
                  </a:cubicBezTo>
                  <a:cubicBezTo>
                    <a:pt x="188" y="209"/>
                    <a:pt x="188" y="209"/>
                    <a:pt x="188" y="209"/>
                  </a:cubicBezTo>
                  <a:cubicBezTo>
                    <a:pt x="189" y="209"/>
                    <a:pt x="191" y="209"/>
                    <a:pt x="192" y="208"/>
                  </a:cubicBezTo>
                  <a:cubicBezTo>
                    <a:pt x="195" y="207"/>
                    <a:pt x="195" y="203"/>
                    <a:pt x="194" y="201"/>
                  </a:cubicBezTo>
                  <a:cubicBezTo>
                    <a:pt x="196" y="201"/>
                    <a:pt x="197" y="201"/>
                    <a:pt x="199" y="201"/>
                  </a:cubicBezTo>
                  <a:cubicBezTo>
                    <a:pt x="201" y="201"/>
                    <a:pt x="202" y="201"/>
                    <a:pt x="204" y="201"/>
                  </a:cubicBezTo>
                  <a:cubicBezTo>
                    <a:pt x="205" y="201"/>
                    <a:pt x="207" y="201"/>
                    <a:pt x="208" y="201"/>
                  </a:cubicBezTo>
                  <a:cubicBezTo>
                    <a:pt x="209" y="201"/>
                    <a:pt x="210" y="201"/>
                    <a:pt x="211" y="201"/>
                  </a:cubicBezTo>
                  <a:cubicBezTo>
                    <a:pt x="212" y="201"/>
                    <a:pt x="212" y="201"/>
                    <a:pt x="213" y="201"/>
                  </a:cubicBezTo>
                  <a:cubicBezTo>
                    <a:pt x="217" y="200"/>
                    <a:pt x="221" y="200"/>
                    <a:pt x="224" y="197"/>
                  </a:cubicBezTo>
                  <a:cubicBezTo>
                    <a:pt x="228" y="194"/>
                    <a:pt x="231" y="190"/>
                    <a:pt x="234" y="186"/>
                  </a:cubicBezTo>
                  <a:cubicBezTo>
                    <a:pt x="234" y="184"/>
                    <a:pt x="237" y="180"/>
                    <a:pt x="239" y="179"/>
                  </a:cubicBezTo>
                  <a:cubicBezTo>
                    <a:pt x="240" y="179"/>
                    <a:pt x="241" y="178"/>
                    <a:pt x="243" y="178"/>
                  </a:cubicBezTo>
                  <a:cubicBezTo>
                    <a:pt x="243" y="178"/>
                    <a:pt x="244" y="178"/>
                    <a:pt x="245" y="177"/>
                  </a:cubicBezTo>
                  <a:cubicBezTo>
                    <a:pt x="245" y="177"/>
                    <a:pt x="246" y="177"/>
                    <a:pt x="247" y="177"/>
                  </a:cubicBezTo>
                  <a:cubicBezTo>
                    <a:pt x="248" y="177"/>
                    <a:pt x="250" y="176"/>
                    <a:pt x="251" y="176"/>
                  </a:cubicBezTo>
                  <a:cubicBezTo>
                    <a:pt x="252" y="175"/>
                    <a:pt x="252" y="175"/>
                    <a:pt x="252" y="175"/>
                  </a:cubicBezTo>
                  <a:cubicBezTo>
                    <a:pt x="254" y="174"/>
                    <a:pt x="255" y="173"/>
                    <a:pt x="257" y="173"/>
                  </a:cubicBezTo>
                  <a:cubicBezTo>
                    <a:pt x="258" y="172"/>
                    <a:pt x="259" y="171"/>
                    <a:pt x="260" y="170"/>
                  </a:cubicBezTo>
                  <a:cubicBezTo>
                    <a:pt x="260" y="169"/>
                    <a:pt x="261" y="168"/>
                    <a:pt x="262" y="168"/>
                  </a:cubicBezTo>
                  <a:cubicBezTo>
                    <a:pt x="264" y="167"/>
                    <a:pt x="266" y="166"/>
                    <a:pt x="269" y="165"/>
                  </a:cubicBezTo>
                  <a:cubicBezTo>
                    <a:pt x="270" y="165"/>
                    <a:pt x="270" y="165"/>
                    <a:pt x="270" y="165"/>
                  </a:cubicBezTo>
                  <a:cubicBezTo>
                    <a:pt x="270" y="165"/>
                    <a:pt x="271" y="165"/>
                    <a:pt x="271" y="165"/>
                  </a:cubicBezTo>
                  <a:cubicBezTo>
                    <a:pt x="273" y="164"/>
                    <a:pt x="275" y="164"/>
                    <a:pt x="275" y="161"/>
                  </a:cubicBezTo>
                  <a:cubicBezTo>
                    <a:pt x="274" y="159"/>
                    <a:pt x="273" y="158"/>
                    <a:pt x="272" y="158"/>
                  </a:cubicBezTo>
                  <a:cubicBezTo>
                    <a:pt x="271" y="157"/>
                    <a:pt x="270" y="157"/>
                    <a:pt x="270" y="156"/>
                  </a:cubicBezTo>
                  <a:cubicBezTo>
                    <a:pt x="269" y="155"/>
                    <a:pt x="269" y="154"/>
                    <a:pt x="270" y="152"/>
                  </a:cubicBezTo>
                  <a:cubicBezTo>
                    <a:pt x="270" y="151"/>
                    <a:pt x="271" y="150"/>
                    <a:pt x="270" y="148"/>
                  </a:cubicBezTo>
                  <a:cubicBezTo>
                    <a:pt x="270" y="147"/>
                    <a:pt x="270" y="147"/>
                    <a:pt x="269" y="146"/>
                  </a:cubicBezTo>
                  <a:cubicBezTo>
                    <a:pt x="269" y="145"/>
                    <a:pt x="268" y="144"/>
                    <a:pt x="269" y="142"/>
                  </a:cubicBezTo>
                  <a:cubicBezTo>
                    <a:pt x="269" y="140"/>
                    <a:pt x="271" y="139"/>
                    <a:pt x="273" y="139"/>
                  </a:cubicBezTo>
                  <a:cubicBezTo>
                    <a:pt x="273" y="139"/>
                    <a:pt x="274" y="139"/>
                    <a:pt x="275" y="140"/>
                  </a:cubicBezTo>
                  <a:cubicBezTo>
                    <a:pt x="275" y="140"/>
                    <a:pt x="276" y="140"/>
                    <a:pt x="276" y="140"/>
                  </a:cubicBezTo>
                  <a:cubicBezTo>
                    <a:pt x="277" y="140"/>
                    <a:pt x="278" y="141"/>
                    <a:pt x="279" y="141"/>
                  </a:cubicBezTo>
                  <a:cubicBezTo>
                    <a:pt x="280" y="141"/>
                    <a:pt x="281" y="141"/>
                    <a:pt x="282" y="140"/>
                  </a:cubicBezTo>
                  <a:cubicBezTo>
                    <a:pt x="283" y="140"/>
                    <a:pt x="284" y="140"/>
                    <a:pt x="285" y="139"/>
                  </a:cubicBezTo>
                  <a:cubicBezTo>
                    <a:pt x="286" y="139"/>
                    <a:pt x="287" y="139"/>
                    <a:pt x="289" y="138"/>
                  </a:cubicBezTo>
                  <a:cubicBezTo>
                    <a:pt x="290" y="138"/>
                    <a:pt x="291" y="137"/>
                    <a:pt x="292" y="137"/>
                  </a:cubicBezTo>
                  <a:cubicBezTo>
                    <a:pt x="292" y="136"/>
                    <a:pt x="293" y="136"/>
                    <a:pt x="294" y="136"/>
                  </a:cubicBezTo>
                  <a:cubicBezTo>
                    <a:pt x="295" y="135"/>
                    <a:pt x="295" y="135"/>
                    <a:pt x="295" y="135"/>
                  </a:cubicBezTo>
                  <a:cubicBezTo>
                    <a:pt x="295" y="134"/>
                    <a:pt x="295" y="134"/>
                    <a:pt x="295" y="134"/>
                  </a:cubicBezTo>
                  <a:cubicBezTo>
                    <a:pt x="295" y="133"/>
                    <a:pt x="295" y="133"/>
                    <a:pt x="295" y="133"/>
                  </a:cubicBezTo>
                  <a:cubicBezTo>
                    <a:pt x="295" y="130"/>
                    <a:pt x="295" y="129"/>
                    <a:pt x="298" y="129"/>
                  </a:cubicBezTo>
                  <a:cubicBezTo>
                    <a:pt x="301" y="128"/>
                    <a:pt x="303" y="128"/>
                    <a:pt x="305" y="127"/>
                  </a:cubicBezTo>
                  <a:cubicBezTo>
                    <a:pt x="307" y="127"/>
                    <a:pt x="309" y="127"/>
                    <a:pt x="311" y="127"/>
                  </a:cubicBezTo>
                  <a:cubicBezTo>
                    <a:pt x="311" y="125"/>
                    <a:pt x="311" y="125"/>
                    <a:pt x="311" y="125"/>
                  </a:cubicBezTo>
                  <a:cubicBezTo>
                    <a:pt x="311" y="127"/>
                    <a:pt x="311" y="127"/>
                    <a:pt x="311" y="127"/>
                  </a:cubicBezTo>
                  <a:cubicBezTo>
                    <a:pt x="312" y="127"/>
                    <a:pt x="312" y="127"/>
                    <a:pt x="313" y="127"/>
                  </a:cubicBezTo>
                  <a:cubicBezTo>
                    <a:pt x="316" y="126"/>
                    <a:pt x="316" y="126"/>
                    <a:pt x="316" y="126"/>
                  </a:cubicBezTo>
                  <a:cubicBezTo>
                    <a:pt x="318" y="126"/>
                    <a:pt x="320" y="126"/>
                    <a:pt x="322" y="126"/>
                  </a:cubicBezTo>
                  <a:cubicBezTo>
                    <a:pt x="325" y="126"/>
                    <a:pt x="327" y="126"/>
                    <a:pt x="329" y="127"/>
                  </a:cubicBezTo>
                  <a:cubicBezTo>
                    <a:pt x="331" y="127"/>
                    <a:pt x="337" y="128"/>
                    <a:pt x="339" y="128"/>
                  </a:cubicBezTo>
                  <a:cubicBezTo>
                    <a:pt x="342" y="128"/>
                    <a:pt x="342" y="128"/>
                    <a:pt x="342" y="128"/>
                  </a:cubicBezTo>
                  <a:cubicBezTo>
                    <a:pt x="341" y="125"/>
                    <a:pt x="341" y="125"/>
                    <a:pt x="341" y="125"/>
                  </a:cubicBezTo>
                  <a:cubicBezTo>
                    <a:pt x="341" y="123"/>
                    <a:pt x="341" y="122"/>
                    <a:pt x="342" y="121"/>
                  </a:cubicBezTo>
                  <a:cubicBezTo>
                    <a:pt x="342" y="120"/>
                    <a:pt x="342" y="119"/>
                    <a:pt x="343" y="119"/>
                  </a:cubicBezTo>
                  <a:cubicBezTo>
                    <a:pt x="344" y="118"/>
                    <a:pt x="344" y="118"/>
                    <a:pt x="344" y="117"/>
                  </a:cubicBezTo>
                  <a:cubicBezTo>
                    <a:pt x="346" y="114"/>
                    <a:pt x="346" y="113"/>
                    <a:pt x="343" y="110"/>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6" name="Freeform 76"/>
            <p:cNvSpPr>
              <a:spLocks/>
            </p:cNvSpPr>
            <p:nvPr/>
          </p:nvSpPr>
          <p:spPr bwMode="auto">
            <a:xfrm>
              <a:off x="959881" y="1495364"/>
              <a:ext cx="352663" cy="268138"/>
            </a:xfrm>
            <a:custGeom>
              <a:avLst/>
              <a:gdLst>
                <a:gd name="T0" fmla="*/ 173 w 174"/>
                <a:gd name="T1" fmla="*/ 135 h 144"/>
                <a:gd name="T2" fmla="*/ 172 w 174"/>
                <a:gd name="T3" fmla="*/ 119 h 144"/>
                <a:gd name="T4" fmla="*/ 164 w 174"/>
                <a:gd name="T5" fmla="*/ 108 h 144"/>
                <a:gd name="T6" fmla="*/ 155 w 174"/>
                <a:gd name="T7" fmla="*/ 100 h 144"/>
                <a:gd name="T8" fmla="*/ 157 w 174"/>
                <a:gd name="T9" fmla="*/ 94 h 144"/>
                <a:gd name="T10" fmla="*/ 157 w 174"/>
                <a:gd name="T11" fmla="*/ 92 h 144"/>
                <a:gd name="T12" fmla="*/ 156 w 174"/>
                <a:gd name="T13" fmla="*/ 81 h 144"/>
                <a:gd name="T14" fmla="*/ 153 w 174"/>
                <a:gd name="T15" fmla="*/ 68 h 144"/>
                <a:gd name="T16" fmla="*/ 151 w 174"/>
                <a:gd name="T17" fmla="*/ 64 h 144"/>
                <a:gd name="T18" fmla="*/ 139 w 174"/>
                <a:gd name="T19" fmla="*/ 51 h 144"/>
                <a:gd name="T20" fmla="*/ 130 w 174"/>
                <a:gd name="T21" fmla="*/ 42 h 144"/>
                <a:gd name="T22" fmla="*/ 110 w 174"/>
                <a:gd name="T23" fmla="*/ 18 h 144"/>
                <a:gd name="T24" fmla="*/ 84 w 174"/>
                <a:gd name="T25" fmla="*/ 0 h 144"/>
                <a:gd name="T26" fmla="*/ 50 w 174"/>
                <a:gd name="T27" fmla="*/ 5 h 144"/>
                <a:gd name="T28" fmla="*/ 41 w 174"/>
                <a:gd name="T29" fmla="*/ 4 h 144"/>
                <a:gd name="T30" fmla="*/ 27 w 174"/>
                <a:gd name="T31" fmla="*/ 20 h 144"/>
                <a:gd name="T32" fmla="*/ 24 w 174"/>
                <a:gd name="T33" fmla="*/ 30 h 144"/>
                <a:gd name="T34" fmla="*/ 19 w 174"/>
                <a:gd name="T35" fmla="*/ 40 h 144"/>
                <a:gd name="T36" fmla="*/ 13 w 174"/>
                <a:gd name="T37" fmla="*/ 47 h 144"/>
                <a:gd name="T38" fmla="*/ 4 w 174"/>
                <a:gd name="T39" fmla="*/ 64 h 144"/>
                <a:gd name="T40" fmla="*/ 15 w 174"/>
                <a:gd name="T41" fmla="*/ 81 h 144"/>
                <a:gd name="T42" fmla="*/ 21 w 174"/>
                <a:gd name="T43" fmla="*/ 86 h 144"/>
                <a:gd name="T44" fmla="*/ 21 w 174"/>
                <a:gd name="T45" fmla="*/ 93 h 144"/>
                <a:gd name="T46" fmla="*/ 19 w 174"/>
                <a:gd name="T47" fmla="*/ 99 h 144"/>
                <a:gd name="T48" fmla="*/ 39 w 174"/>
                <a:gd name="T49" fmla="*/ 100 h 144"/>
                <a:gd name="T50" fmla="*/ 67 w 174"/>
                <a:gd name="T51" fmla="*/ 93 h 144"/>
                <a:gd name="T52" fmla="*/ 78 w 174"/>
                <a:gd name="T53" fmla="*/ 99 h 144"/>
                <a:gd name="T54" fmla="*/ 83 w 174"/>
                <a:gd name="T55" fmla="*/ 98 h 144"/>
                <a:gd name="T56" fmla="*/ 87 w 174"/>
                <a:gd name="T57" fmla="*/ 102 h 144"/>
                <a:gd name="T58" fmla="*/ 90 w 174"/>
                <a:gd name="T59" fmla="*/ 106 h 144"/>
                <a:gd name="T60" fmla="*/ 100 w 174"/>
                <a:gd name="T61" fmla="*/ 101 h 144"/>
                <a:gd name="T62" fmla="*/ 100 w 174"/>
                <a:gd name="T63" fmla="*/ 111 h 144"/>
                <a:gd name="T64" fmla="*/ 89 w 174"/>
                <a:gd name="T65" fmla="*/ 113 h 144"/>
                <a:gd name="T66" fmla="*/ 80 w 174"/>
                <a:gd name="T67" fmla="*/ 109 h 144"/>
                <a:gd name="T68" fmla="*/ 70 w 174"/>
                <a:gd name="T69" fmla="*/ 105 h 144"/>
                <a:gd name="T70" fmla="*/ 66 w 174"/>
                <a:gd name="T71" fmla="*/ 103 h 144"/>
                <a:gd name="T72" fmla="*/ 62 w 174"/>
                <a:gd name="T73" fmla="*/ 109 h 144"/>
                <a:gd name="T74" fmla="*/ 48 w 174"/>
                <a:gd name="T75" fmla="*/ 112 h 144"/>
                <a:gd name="T76" fmla="*/ 43 w 174"/>
                <a:gd name="T77" fmla="*/ 116 h 144"/>
                <a:gd name="T78" fmla="*/ 27 w 174"/>
                <a:gd name="T79" fmla="*/ 117 h 144"/>
                <a:gd name="T80" fmla="*/ 20 w 174"/>
                <a:gd name="T81" fmla="*/ 119 h 144"/>
                <a:gd name="T82" fmla="*/ 16 w 174"/>
                <a:gd name="T83" fmla="*/ 122 h 144"/>
                <a:gd name="T84" fmla="*/ 17 w 174"/>
                <a:gd name="T85" fmla="*/ 133 h 144"/>
                <a:gd name="T86" fmla="*/ 21 w 174"/>
                <a:gd name="T87" fmla="*/ 144 h 144"/>
                <a:gd name="T88" fmla="*/ 34 w 174"/>
                <a:gd name="T89" fmla="*/ 138 h 144"/>
                <a:gd name="T90" fmla="*/ 47 w 174"/>
                <a:gd name="T91" fmla="*/ 139 h 144"/>
                <a:gd name="T92" fmla="*/ 73 w 174"/>
                <a:gd name="T93" fmla="*/ 131 h 144"/>
                <a:gd name="T94" fmla="*/ 95 w 174"/>
                <a:gd name="T95" fmla="*/ 131 h 144"/>
                <a:gd name="T96" fmla="*/ 120 w 174"/>
                <a:gd name="T97" fmla="*/ 132 h 144"/>
                <a:gd name="T98" fmla="*/ 126 w 174"/>
                <a:gd name="T99" fmla="*/ 133 h 144"/>
                <a:gd name="T100" fmla="*/ 133 w 174"/>
                <a:gd name="T101" fmla="*/ 137 h 144"/>
                <a:gd name="T102" fmla="*/ 138 w 174"/>
                <a:gd name="T103" fmla="*/ 139 h 144"/>
                <a:gd name="T104" fmla="*/ 140 w 174"/>
                <a:gd name="T105" fmla="*/ 140 h 144"/>
                <a:gd name="T106" fmla="*/ 142 w 174"/>
                <a:gd name="T107" fmla="*/ 140 h 144"/>
                <a:gd name="T108" fmla="*/ 147 w 174"/>
                <a:gd name="T109" fmla="*/ 143 h 144"/>
                <a:gd name="T110" fmla="*/ 156 w 174"/>
                <a:gd name="T111" fmla="*/ 140 h 144"/>
                <a:gd name="T112" fmla="*/ 162 w 174"/>
                <a:gd name="T113" fmla="*/ 140 h 144"/>
                <a:gd name="T114" fmla="*/ 173 w 174"/>
                <a:gd name="T115" fmla="*/ 13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4" h="144">
                  <a:moveTo>
                    <a:pt x="173" y="136"/>
                  </a:moveTo>
                  <a:cubicBezTo>
                    <a:pt x="173" y="136"/>
                    <a:pt x="173" y="136"/>
                    <a:pt x="173" y="136"/>
                  </a:cubicBezTo>
                  <a:cubicBezTo>
                    <a:pt x="173" y="136"/>
                    <a:pt x="173" y="135"/>
                    <a:pt x="173" y="135"/>
                  </a:cubicBezTo>
                  <a:cubicBezTo>
                    <a:pt x="173" y="134"/>
                    <a:pt x="172" y="133"/>
                    <a:pt x="173" y="132"/>
                  </a:cubicBezTo>
                  <a:cubicBezTo>
                    <a:pt x="173" y="131"/>
                    <a:pt x="173" y="131"/>
                    <a:pt x="173" y="131"/>
                  </a:cubicBezTo>
                  <a:cubicBezTo>
                    <a:pt x="173" y="126"/>
                    <a:pt x="174" y="123"/>
                    <a:pt x="172" y="119"/>
                  </a:cubicBezTo>
                  <a:cubicBezTo>
                    <a:pt x="171" y="118"/>
                    <a:pt x="171" y="117"/>
                    <a:pt x="171" y="116"/>
                  </a:cubicBezTo>
                  <a:cubicBezTo>
                    <a:pt x="170" y="112"/>
                    <a:pt x="169" y="109"/>
                    <a:pt x="165" y="108"/>
                  </a:cubicBezTo>
                  <a:cubicBezTo>
                    <a:pt x="164" y="108"/>
                    <a:pt x="164" y="108"/>
                    <a:pt x="164" y="108"/>
                  </a:cubicBezTo>
                  <a:cubicBezTo>
                    <a:pt x="162" y="107"/>
                    <a:pt x="161" y="107"/>
                    <a:pt x="160" y="105"/>
                  </a:cubicBezTo>
                  <a:cubicBezTo>
                    <a:pt x="159" y="105"/>
                    <a:pt x="159" y="104"/>
                    <a:pt x="158" y="104"/>
                  </a:cubicBezTo>
                  <a:cubicBezTo>
                    <a:pt x="157" y="102"/>
                    <a:pt x="156" y="101"/>
                    <a:pt x="155" y="100"/>
                  </a:cubicBezTo>
                  <a:cubicBezTo>
                    <a:pt x="155" y="99"/>
                    <a:pt x="155" y="98"/>
                    <a:pt x="155" y="96"/>
                  </a:cubicBezTo>
                  <a:cubicBezTo>
                    <a:pt x="156" y="96"/>
                    <a:pt x="156" y="96"/>
                    <a:pt x="156" y="95"/>
                  </a:cubicBezTo>
                  <a:cubicBezTo>
                    <a:pt x="157" y="95"/>
                    <a:pt x="157" y="94"/>
                    <a:pt x="157" y="94"/>
                  </a:cubicBezTo>
                  <a:cubicBezTo>
                    <a:pt x="157" y="94"/>
                    <a:pt x="157" y="94"/>
                    <a:pt x="157" y="94"/>
                  </a:cubicBezTo>
                  <a:cubicBezTo>
                    <a:pt x="157" y="93"/>
                    <a:pt x="157" y="93"/>
                    <a:pt x="157" y="93"/>
                  </a:cubicBezTo>
                  <a:cubicBezTo>
                    <a:pt x="158" y="93"/>
                    <a:pt x="157" y="93"/>
                    <a:pt x="157" y="92"/>
                  </a:cubicBezTo>
                  <a:cubicBezTo>
                    <a:pt x="157" y="92"/>
                    <a:pt x="157" y="91"/>
                    <a:pt x="157" y="91"/>
                  </a:cubicBezTo>
                  <a:cubicBezTo>
                    <a:pt x="157" y="90"/>
                    <a:pt x="157" y="88"/>
                    <a:pt x="157" y="87"/>
                  </a:cubicBezTo>
                  <a:cubicBezTo>
                    <a:pt x="157" y="85"/>
                    <a:pt x="157" y="83"/>
                    <a:pt x="156" y="81"/>
                  </a:cubicBezTo>
                  <a:cubicBezTo>
                    <a:pt x="155" y="80"/>
                    <a:pt x="155" y="79"/>
                    <a:pt x="154" y="78"/>
                  </a:cubicBezTo>
                  <a:cubicBezTo>
                    <a:pt x="151" y="74"/>
                    <a:pt x="150" y="72"/>
                    <a:pt x="152" y="69"/>
                  </a:cubicBezTo>
                  <a:cubicBezTo>
                    <a:pt x="152" y="68"/>
                    <a:pt x="152" y="68"/>
                    <a:pt x="153" y="68"/>
                  </a:cubicBezTo>
                  <a:cubicBezTo>
                    <a:pt x="154" y="65"/>
                    <a:pt x="154" y="65"/>
                    <a:pt x="154" y="65"/>
                  </a:cubicBezTo>
                  <a:cubicBezTo>
                    <a:pt x="152" y="64"/>
                    <a:pt x="152" y="64"/>
                    <a:pt x="152" y="64"/>
                  </a:cubicBezTo>
                  <a:cubicBezTo>
                    <a:pt x="152" y="64"/>
                    <a:pt x="151" y="64"/>
                    <a:pt x="151" y="64"/>
                  </a:cubicBezTo>
                  <a:cubicBezTo>
                    <a:pt x="149" y="62"/>
                    <a:pt x="147" y="60"/>
                    <a:pt x="145" y="58"/>
                  </a:cubicBezTo>
                  <a:cubicBezTo>
                    <a:pt x="144" y="56"/>
                    <a:pt x="142" y="54"/>
                    <a:pt x="140" y="52"/>
                  </a:cubicBezTo>
                  <a:cubicBezTo>
                    <a:pt x="139" y="52"/>
                    <a:pt x="139" y="52"/>
                    <a:pt x="139" y="51"/>
                  </a:cubicBezTo>
                  <a:cubicBezTo>
                    <a:pt x="137" y="50"/>
                    <a:pt x="136" y="50"/>
                    <a:pt x="134" y="48"/>
                  </a:cubicBezTo>
                  <a:cubicBezTo>
                    <a:pt x="133" y="47"/>
                    <a:pt x="133" y="46"/>
                    <a:pt x="132" y="44"/>
                  </a:cubicBezTo>
                  <a:cubicBezTo>
                    <a:pt x="131" y="43"/>
                    <a:pt x="131" y="43"/>
                    <a:pt x="130" y="42"/>
                  </a:cubicBezTo>
                  <a:cubicBezTo>
                    <a:pt x="129" y="40"/>
                    <a:pt x="128" y="38"/>
                    <a:pt x="126" y="37"/>
                  </a:cubicBezTo>
                  <a:cubicBezTo>
                    <a:pt x="124" y="35"/>
                    <a:pt x="122" y="33"/>
                    <a:pt x="121" y="29"/>
                  </a:cubicBezTo>
                  <a:cubicBezTo>
                    <a:pt x="119" y="22"/>
                    <a:pt x="118" y="19"/>
                    <a:pt x="110" y="18"/>
                  </a:cubicBezTo>
                  <a:cubicBezTo>
                    <a:pt x="104" y="17"/>
                    <a:pt x="102" y="14"/>
                    <a:pt x="99" y="9"/>
                  </a:cubicBezTo>
                  <a:cubicBezTo>
                    <a:pt x="99" y="8"/>
                    <a:pt x="99" y="8"/>
                    <a:pt x="99" y="8"/>
                  </a:cubicBezTo>
                  <a:cubicBezTo>
                    <a:pt x="95" y="2"/>
                    <a:pt x="88" y="0"/>
                    <a:pt x="84" y="0"/>
                  </a:cubicBezTo>
                  <a:cubicBezTo>
                    <a:pt x="83" y="0"/>
                    <a:pt x="82" y="0"/>
                    <a:pt x="81" y="0"/>
                  </a:cubicBezTo>
                  <a:cubicBezTo>
                    <a:pt x="76" y="0"/>
                    <a:pt x="71" y="1"/>
                    <a:pt x="66" y="2"/>
                  </a:cubicBezTo>
                  <a:cubicBezTo>
                    <a:pt x="61" y="4"/>
                    <a:pt x="56" y="5"/>
                    <a:pt x="50" y="5"/>
                  </a:cubicBezTo>
                  <a:cubicBezTo>
                    <a:pt x="49" y="5"/>
                    <a:pt x="48" y="5"/>
                    <a:pt x="47" y="5"/>
                  </a:cubicBezTo>
                  <a:cubicBezTo>
                    <a:pt x="46" y="5"/>
                    <a:pt x="46" y="5"/>
                    <a:pt x="46" y="5"/>
                  </a:cubicBezTo>
                  <a:cubicBezTo>
                    <a:pt x="44" y="5"/>
                    <a:pt x="43" y="4"/>
                    <a:pt x="41" y="4"/>
                  </a:cubicBezTo>
                  <a:cubicBezTo>
                    <a:pt x="37" y="4"/>
                    <a:pt x="35" y="6"/>
                    <a:pt x="33" y="10"/>
                  </a:cubicBezTo>
                  <a:cubicBezTo>
                    <a:pt x="33" y="11"/>
                    <a:pt x="32" y="12"/>
                    <a:pt x="32" y="12"/>
                  </a:cubicBezTo>
                  <a:cubicBezTo>
                    <a:pt x="31" y="16"/>
                    <a:pt x="29" y="19"/>
                    <a:pt x="27" y="20"/>
                  </a:cubicBezTo>
                  <a:cubicBezTo>
                    <a:pt x="25" y="20"/>
                    <a:pt x="25" y="20"/>
                    <a:pt x="25" y="20"/>
                  </a:cubicBezTo>
                  <a:cubicBezTo>
                    <a:pt x="25" y="22"/>
                    <a:pt x="25" y="22"/>
                    <a:pt x="25" y="22"/>
                  </a:cubicBezTo>
                  <a:cubicBezTo>
                    <a:pt x="25" y="24"/>
                    <a:pt x="25" y="27"/>
                    <a:pt x="24" y="30"/>
                  </a:cubicBezTo>
                  <a:cubicBezTo>
                    <a:pt x="24" y="31"/>
                    <a:pt x="23" y="33"/>
                    <a:pt x="22" y="35"/>
                  </a:cubicBezTo>
                  <a:cubicBezTo>
                    <a:pt x="21" y="35"/>
                    <a:pt x="21" y="36"/>
                    <a:pt x="21" y="37"/>
                  </a:cubicBezTo>
                  <a:cubicBezTo>
                    <a:pt x="20" y="38"/>
                    <a:pt x="20" y="39"/>
                    <a:pt x="19" y="40"/>
                  </a:cubicBezTo>
                  <a:cubicBezTo>
                    <a:pt x="18" y="41"/>
                    <a:pt x="18" y="41"/>
                    <a:pt x="18" y="41"/>
                  </a:cubicBezTo>
                  <a:cubicBezTo>
                    <a:pt x="18" y="41"/>
                    <a:pt x="17" y="42"/>
                    <a:pt x="16" y="43"/>
                  </a:cubicBezTo>
                  <a:cubicBezTo>
                    <a:pt x="15" y="44"/>
                    <a:pt x="14" y="46"/>
                    <a:pt x="13" y="47"/>
                  </a:cubicBezTo>
                  <a:cubicBezTo>
                    <a:pt x="12" y="49"/>
                    <a:pt x="10" y="52"/>
                    <a:pt x="8" y="53"/>
                  </a:cubicBezTo>
                  <a:cubicBezTo>
                    <a:pt x="6" y="55"/>
                    <a:pt x="0" y="58"/>
                    <a:pt x="4" y="64"/>
                  </a:cubicBezTo>
                  <a:cubicBezTo>
                    <a:pt x="4" y="64"/>
                    <a:pt x="4" y="64"/>
                    <a:pt x="4" y="64"/>
                  </a:cubicBezTo>
                  <a:cubicBezTo>
                    <a:pt x="6" y="67"/>
                    <a:pt x="8" y="70"/>
                    <a:pt x="10" y="72"/>
                  </a:cubicBezTo>
                  <a:cubicBezTo>
                    <a:pt x="11" y="74"/>
                    <a:pt x="12" y="75"/>
                    <a:pt x="12" y="77"/>
                  </a:cubicBezTo>
                  <a:cubicBezTo>
                    <a:pt x="13" y="78"/>
                    <a:pt x="14" y="80"/>
                    <a:pt x="15" y="81"/>
                  </a:cubicBezTo>
                  <a:cubicBezTo>
                    <a:pt x="15" y="81"/>
                    <a:pt x="15" y="82"/>
                    <a:pt x="15" y="82"/>
                  </a:cubicBezTo>
                  <a:cubicBezTo>
                    <a:pt x="16" y="84"/>
                    <a:pt x="17" y="85"/>
                    <a:pt x="19" y="86"/>
                  </a:cubicBezTo>
                  <a:cubicBezTo>
                    <a:pt x="20" y="86"/>
                    <a:pt x="20" y="86"/>
                    <a:pt x="21" y="86"/>
                  </a:cubicBezTo>
                  <a:cubicBezTo>
                    <a:pt x="22" y="86"/>
                    <a:pt x="22" y="86"/>
                    <a:pt x="23" y="86"/>
                  </a:cubicBezTo>
                  <a:cubicBezTo>
                    <a:pt x="23" y="86"/>
                    <a:pt x="23" y="86"/>
                    <a:pt x="24" y="86"/>
                  </a:cubicBezTo>
                  <a:cubicBezTo>
                    <a:pt x="24" y="89"/>
                    <a:pt x="23" y="90"/>
                    <a:pt x="21" y="93"/>
                  </a:cubicBezTo>
                  <a:cubicBezTo>
                    <a:pt x="20" y="94"/>
                    <a:pt x="20" y="94"/>
                    <a:pt x="20" y="94"/>
                  </a:cubicBezTo>
                  <a:cubicBezTo>
                    <a:pt x="20" y="95"/>
                    <a:pt x="20" y="95"/>
                    <a:pt x="20" y="96"/>
                  </a:cubicBezTo>
                  <a:cubicBezTo>
                    <a:pt x="19" y="99"/>
                    <a:pt x="19" y="99"/>
                    <a:pt x="19" y="99"/>
                  </a:cubicBezTo>
                  <a:cubicBezTo>
                    <a:pt x="22" y="98"/>
                    <a:pt x="22" y="98"/>
                    <a:pt x="22" y="98"/>
                  </a:cubicBezTo>
                  <a:cubicBezTo>
                    <a:pt x="22" y="98"/>
                    <a:pt x="23" y="98"/>
                    <a:pt x="24" y="98"/>
                  </a:cubicBezTo>
                  <a:cubicBezTo>
                    <a:pt x="30" y="98"/>
                    <a:pt x="36" y="99"/>
                    <a:pt x="39" y="100"/>
                  </a:cubicBezTo>
                  <a:cubicBezTo>
                    <a:pt x="41" y="100"/>
                    <a:pt x="43" y="100"/>
                    <a:pt x="44" y="100"/>
                  </a:cubicBezTo>
                  <a:cubicBezTo>
                    <a:pt x="49" y="100"/>
                    <a:pt x="54" y="99"/>
                    <a:pt x="58" y="96"/>
                  </a:cubicBezTo>
                  <a:cubicBezTo>
                    <a:pt x="61" y="94"/>
                    <a:pt x="64" y="93"/>
                    <a:pt x="67" y="93"/>
                  </a:cubicBezTo>
                  <a:cubicBezTo>
                    <a:pt x="68" y="93"/>
                    <a:pt x="68" y="93"/>
                    <a:pt x="69" y="93"/>
                  </a:cubicBezTo>
                  <a:cubicBezTo>
                    <a:pt x="72" y="94"/>
                    <a:pt x="74" y="94"/>
                    <a:pt x="76" y="98"/>
                  </a:cubicBezTo>
                  <a:cubicBezTo>
                    <a:pt x="77" y="99"/>
                    <a:pt x="77" y="99"/>
                    <a:pt x="78" y="99"/>
                  </a:cubicBezTo>
                  <a:cubicBezTo>
                    <a:pt x="78" y="99"/>
                    <a:pt x="78" y="99"/>
                    <a:pt x="79" y="99"/>
                  </a:cubicBezTo>
                  <a:cubicBezTo>
                    <a:pt x="79" y="99"/>
                    <a:pt x="79" y="99"/>
                    <a:pt x="80" y="98"/>
                  </a:cubicBezTo>
                  <a:cubicBezTo>
                    <a:pt x="81" y="98"/>
                    <a:pt x="82" y="98"/>
                    <a:pt x="83" y="98"/>
                  </a:cubicBezTo>
                  <a:cubicBezTo>
                    <a:pt x="83" y="98"/>
                    <a:pt x="84" y="98"/>
                    <a:pt x="84" y="98"/>
                  </a:cubicBezTo>
                  <a:cubicBezTo>
                    <a:pt x="85" y="98"/>
                    <a:pt x="87" y="99"/>
                    <a:pt x="87" y="100"/>
                  </a:cubicBezTo>
                  <a:cubicBezTo>
                    <a:pt x="87" y="101"/>
                    <a:pt x="87" y="101"/>
                    <a:pt x="87" y="102"/>
                  </a:cubicBezTo>
                  <a:cubicBezTo>
                    <a:pt x="87" y="103"/>
                    <a:pt x="87" y="104"/>
                    <a:pt x="88" y="104"/>
                  </a:cubicBezTo>
                  <a:cubicBezTo>
                    <a:pt x="88" y="105"/>
                    <a:pt x="88" y="105"/>
                    <a:pt x="88" y="105"/>
                  </a:cubicBezTo>
                  <a:cubicBezTo>
                    <a:pt x="90" y="106"/>
                    <a:pt x="90" y="106"/>
                    <a:pt x="90" y="106"/>
                  </a:cubicBezTo>
                  <a:cubicBezTo>
                    <a:pt x="90" y="106"/>
                    <a:pt x="91" y="106"/>
                    <a:pt x="96" y="103"/>
                  </a:cubicBezTo>
                  <a:cubicBezTo>
                    <a:pt x="96" y="102"/>
                    <a:pt x="97" y="102"/>
                    <a:pt x="97" y="102"/>
                  </a:cubicBezTo>
                  <a:cubicBezTo>
                    <a:pt x="98" y="101"/>
                    <a:pt x="99" y="101"/>
                    <a:pt x="100" y="101"/>
                  </a:cubicBezTo>
                  <a:cubicBezTo>
                    <a:pt x="101" y="101"/>
                    <a:pt x="102" y="102"/>
                    <a:pt x="103" y="103"/>
                  </a:cubicBezTo>
                  <a:cubicBezTo>
                    <a:pt x="104" y="103"/>
                    <a:pt x="105" y="104"/>
                    <a:pt x="105" y="104"/>
                  </a:cubicBezTo>
                  <a:cubicBezTo>
                    <a:pt x="105" y="109"/>
                    <a:pt x="103" y="110"/>
                    <a:pt x="100" y="111"/>
                  </a:cubicBezTo>
                  <a:cubicBezTo>
                    <a:pt x="98" y="111"/>
                    <a:pt x="97" y="112"/>
                    <a:pt x="96" y="112"/>
                  </a:cubicBezTo>
                  <a:cubicBezTo>
                    <a:pt x="94" y="113"/>
                    <a:pt x="92" y="114"/>
                    <a:pt x="91" y="114"/>
                  </a:cubicBezTo>
                  <a:cubicBezTo>
                    <a:pt x="90" y="114"/>
                    <a:pt x="90" y="114"/>
                    <a:pt x="89" y="113"/>
                  </a:cubicBezTo>
                  <a:cubicBezTo>
                    <a:pt x="88" y="113"/>
                    <a:pt x="87" y="112"/>
                    <a:pt x="85" y="111"/>
                  </a:cubicBezTo>
                  <a:cubicBezTo>
                    <a:pt x="85" y="111"/>
                    <a:pt x="84" y="110"/>
                    <a:pt x="83" y="110"/>
                  </a:cubicBezTo>
                  <a:cubicBezTo>
                    <a:pt x="82" y="109"/>
                    <a:pt x="81" y="109"/>
                    <a:pt x="80" y="109"/>
                  </a:cubicBezTo>
                  <a:cubicBezTo>
                    <a:pt x="79" y="109"/>
                    <a:pt x="78" y="108"/>
                    <a:pt x="77" y="108"/>
                  </a:cubicBezTo>
                  <a:cubicBezTo>
                    <a:pt x="76" y="108"/>
                    <a:pt x="75" y="107"/>
                    <a:pt x="74" y="107"/>
                  </a:cubicBezTo>
                  <a:cubicBezTo>
                    <a:pt x="73" y="107"/>
                    <a:pt x="71" y="106"/>
                    <a:pt x="70" y="105"/>
                  </a:cubicBezTo>
                  <a:cubicBezTo>
                    <a:pt x="70" y="105"/>
                    <a:pt x="70" y="105"/>
                    <a:pt x="69" y="104"/>
                  </a:cubicBezTo>
                  <a:cubicBezTo>
                    <a:pt x="68" y="103"/>
                    <a:pt x="68" y="103"/>
                    <a:pt x="67" y="103"/>
                  </a:cubicBezTo>
                  <a:cubicBezTo>
                    <a:pt x="66" y="103"/>
                    <a:pt x="66" y="103"/>
                    <a:pt x="66" y="103"/>
                  </a:cubicBezTo>
                  <a:cubicBezTo>
                    <a:pt x="65" y="103"/>
                    <a:pt x="65" y="103"/>
                    <a:pt x="65" y="103"/>
                  </a:cubicBezTo>
                  <a:cubicBezTo>
                    <a:pt x="64" y="104"/>
                    <a:pt x="64" y="105"/>
                    <a:pt x="64" y="106"/>
                  </a:cubicBezTo>
                  <a:cubicBezTo>
                    <a:pt x="63" y="107"/>
                    <a:pt x="63" y="108"/>
                    <a:pt x="62" y="109"/>
                  </a:cubicBezTo>
                  <a:cubicBezTo>
                    <a:pt x="59" y="110"/>
                    <a:pt x="56" y="110"/>
                    <a:pt x="53" y="111"/>
                  </a:cubicBezTo>
                  <a:cubicBezTo>
                    <a:pt x="52" y="111"/>
                    <a:pt x="50" y="111"/>
                    <a:pt x="49" y="111"/>
                  </a:cubicBezTo>
                  <a:cubicBezTo>
                    <a:pt x="48" y="112"/>
                    <a:pt x="48" y="112"/>
                    <a:pt x="48" y="112"/>
                  </a:cubicBezTo>
                  <a:cubicBezTo>
                    <a:pt x="48" y="112"/>
                    <a:pt x="48" y="112"/>
                    <a:pt x="48" y="112"/>
                  </a:cubicBezTo>
                  <a:cubicBezTo>
                    <a:pt x="47" y="113"/>
                    <a:pt x="47" y="113"/>
                    <a:pt x="47" y="114"/>
                  </a:cubicBezTo>
                  <a:cubicBezTo>
                    <a:pt x="46" y="115"/>
                    <a:pt x="45" y="116"/>
                    <a:pt x="43" y="116"/>
                  </a:cubicBezTo>
                  <a:cubicBezTo>
                    <a:pt x="39" y="117"/>
                    <a:pt x="35" y="117"/>
                    <a:pt x="32" y="117"/>
                  </a:cubicBezTo>
                  <a:cubicBezTo>
                    <a:pt x="31" y="117"/>
                    <a:pt x="29" y="117"/>
                    <a:pt x="28" y="117"/>
                  </a:cubicBezTo>
                  <a:cubicBezTo>
                    <a:pt x="27" y="117"/>
                    <a:pt x="27" y="117"/>
                    <a:pt x="27" y="117"/>
                  </a:cubicBezTo>
                  <a:cubicBezTo>
                    <a:pt x="26" y="117"/>
                    <a:pt x="25" y="117"/>
                    <a:pt x="24" y="117"/>
                  </a:cubicBezTo>
                  <a:cubicBezTo>
                    <a:pt x="23" y="117"/>
                    <a:pt x="22" y="117"/>
                    <a:pt x="21" y="118"/>
                  </a:cubicBezTo>
                  <a:cubicBezTo>
                    <a:pt x="20" y="118"/>
                    <a:pt x="20" y="119"/>
                    <a:pt x="20" y="119"/>
                  </a:cubicBezTo>
                  <a:cubicBezTo>
                    <a:pt x="19" y="120"/>
                    <a:pt x="19" y="120"/>
                    <a:pt x="18" y="120"/>
                  </a:cubicBezTo>
                  <a:cubicBezTo>
                    <a:pt x="16" y="120"/>
                    <a:pt x="16" y="120"/>
                    <a:pt x="16" y="120"/>
                  </a:cubicBezTo>
                  <a:cubicBezTo>
                    <a:pt x="16" y="122"/>
                    <a:pt x="16" y="122"/>
                    <a:pt x="16" y="122"/>
                  </a:cubicBezTo>
                  <a:cubicBezTo>
                    <a:pt x="16" y="129"/>
                    <a:pt x="16" y="131"/>
                    <a:pt x="19" y="131"/>
                  </a:cubicBezTo>
                  <a:cubicBezTo>
                    <a:pt x="19" y="131"/>
                    <a:pt x="19" y="131"/>
                    <a:pt x="19" y="131"/>
                  </a:cubicBezTo>
                  <a:cubicBezTo>
                    <a:pt x="18" y="132"/>
                    <a:pt x="17" y="132"/>
                    <a:pt x="17" y="133"/>
                  </a:cubicBezTo>
                  <a:cubicBezTo>
                    <a:pt x="14" y="136"/>
                    <a:pt x="15" y="139"/>
                    <a:pt x="17" y="142"/>
                  </a:cubicBezTo>
                  <a:cubicBezTo>
                    <a:pt x="18" y="142"/>
                    <a:pt x="19" y="143"/>
                    <a:pt x="20" y="144"/>
                  </a:cubicBezTo>
                  <a:cubicBezTo>
                    <a:pt x="21" y="144"/>
                    <a:pt x="21" y="144"/>
                    <a:pt x="21" y="144"/>
                  </a:cubicBezTo>
                  <a:cubicBezTo>
                    <a:pt x="22" y="143"/>
                    <a:pt x="22" y="143"/>
                    <a:pt x="22" y="143"/>
                  </a:cubicBezTo>
                  <a:cubicBezTo>
                    <a:pt x="23" y="143"/>
                    <a:pt x="23" y="142"/>
                    <a:pt x="25" y="141"/>
                  </a:cubicBezTo>
                  <a:cubicBezTo>
                    <a:pt x="28" y="140"/>
                    <a:pt x="31" y="139"/>
                    <a:pt x="34" y="138"/>
                  </a:cubicBezTo>
                  <a:cubicBezTo>
                    <a:pt x="35" y="138"/>
                    <a:pt x="36" y="138"/>
                    <a:pt x="37" y="138"/>
                  </a:cubicBezTo>
                  <a:cubicBezTo>
                    <a:pt x="39" y="138"/>
                    <a:pt x="41" y="138"/>
                    <a:pt x="42" y="138"/>
                  </a:cubicBezTo>
                  <a:cubicBezTo>
                    <a:pt x="44" y="139"/>
                    <a:pt x="46" y="139"/>
                    <a:pt x="47" y="139"/>
                  </a:cubicBezTo>
                  <a:cubicBezTo>
                    <a:pt x="50" y="139"/>
                    <a:pt x="52" y="138"/>
                    <a:pt x="54" y="138"/>
                  </a:cubicBezTo>
                  <a:cubicBezTo>
                    <a:pt x="57" y="136"/>
                    <a:pt x="60" y="134"/>
                    <a:pt x="62" y="131"/>
                  </a:cubicBezTo>
                  <a:cubicBezTo>
                    <a:pt x="73" y="131"/>
                    <a:pt x="73" y="131"/>
                    <a:pt x="73" y="131"/>
                  </a:cubicBezTo>
                  <a:cubicBezTo>
                    <a:pt x="76" y="132"/>
                    <a:pt x="80" y="132"/>
                    <a:pt x="83" y="132"/>
                  </a:cubicBezTo>
                  <a:cubicBezTo>
                    <a:pt x="85" y="132"/>
                    <a:pt x="85" y="132"/>
                    <a:pt x="85" y="132"/>
                  </a:cubicBezTo>
                  <a:cubicBezTo>
                    <a:pt x="88" y="132"/>
                    <a:pt x="92" y="132"/>
                    <a:pt x="95" y="131"/>
                  </a:cubicBezTo>
                  <a:cubicBezTo>
                    <a:pt x="98" y="131"/>
                    <a:pt x="102" y="131"/>
                    <a:pt x="105" y="131"/>
                  </a:cubicBezTo>
                  <a:cubicBezTo>
                    <a:pt x="110" y="131"/>
                    <a:pt x="114" y="131"/>
                    <a:pt x="119" y="132"/>
                  </a:cubicBezTo>
                  <a:cubicBezTo>
                    <a:pt x="119" y="132"/>
                    <a:pt x="120" y="132"/>
                    <a:pt x="120" y="132"/>
                  </a:cubicBezTo>
                  <a:cubicBezTo>
                    <a:pt x="121" y="131"/>
                    <a:pt x="122" y="131"/>
                    <a:pt x="122" y="131"/>
                  </a:cubicBezTo>
                  <a:cubicBezTo>
                    <a:pt x="123" y="131"/>
                    <a:pt x="123" y="131"/>
                    <a:pt x="124" y="132"/>
                  </a:cubicBezTo>
                  <a:cubicBezTo>
                    <a:pt x="125" y="132"/>
                    <a:pt x="125" y="133"/>
                    <a:pt x="126" y="133"/>
                  </a:cubicBezTo>
                  <a:cubicBezTo>
                    <a:pt x="127" y="134"/>
                    <a:pt x="127" y="134"/>
                    <a:pt x="127" y="134"/>
                  </a:cubicBezTo>
                  <a:cubicBezTo>
                    <a:pt x="129" y="135"/>
                    <a:pt x="130" y="136"/>
                    <a:pt x="132" y="136"/>
                  </a:cubicBezTo>
                  <a:cubicBezTo>
                    <a:pt x="133" y="137"/>
                    <a:pt x="133" y="137"/>
                    <a:pt x="133" y="137"/>
                  </a:cubicBezTo>
                  <a:cubicBezTo>
                    <a:pt x="134" y="137"/>
                    <a:pt x="134" y="138"/>
                    <a:pt x="135" y="138"/>
                  </a:cubicBezTo>
                  <a:cubicBezTo>
                    <a:pt x="135" y="138"/>
                    <a:pt x="136" y="139"/>
                    <a:pt x="137" y="139"/>
                  </a:cubicBezTo>
                  <a:cubicBezTo>
                    <a:pt x="137" y="139"/>
                    <a:pt x="138" y="139"/>
                    <a:pt x="138" y="139"/>
                  </a:cubicBezTo>
                  <a:cubicBezTo>
                    <a:pt x="138" y="140"/>
                    <a:pt x="139" y="140"/>
                    <a:pt x="139" y="140"/>
                  </a:cubicBezTo>
                  <a:cubicBezTo>
                    <a:pt x="139" y="140"/>
                    <a:pt x="139" y="140"/>
                    <a:pt x="139" y="140"/>
                  </a:cubicBezTo>
                  <a:cubicBezTo>
                    <a:pt x="140" y="140"/>
                    <a:pt x="140" y="140"/>
                    <a:pt x="140" y="140"/>
                  </a:cubicBezTo>
                  <a:cubicBezTo>
                    <a:pt x="140" y="140"/>
                    <a:pt x="140" y="140"/>
                    <a:pt x="141" y="140"/>
                  </a:cubicBezTo>
                  <a:cubicBezTo>
                    <a:pt x="141" y="140"/>
                    <a:pt x="141" y="140"/>
                    <a:pt x="142" y="140"/>
                  </a:cubicBezTo>
                  <a:cubicBezTo>
                    <a:pt x="142" y="140"/>
                    <a:pt x="142" y="140"/>
                    <a:pt x="142" y="140"/>
                  </a:cubicBezTo>
                  <a:cubicBezTo>
                    <a:pt x="143" y="140"/>
                    <a:pt x="143" y="140"/>
                    <a:pt x="144" y="141"/>
                  </a:cubicBezTo>
                  <a:cubicBezTo>
                    <a:pt x="145" y="142"/>
                    <a:pt x="145" y="142"/>
                    <a:pt x="146" y="143"/>
                  </a:cubicBezTo>
                  <a:cubicBezTo>
                    <a:pt x="146" y="143"/>
                    <a:pt x="147" y="143"/>
                    <a:pt x="147" y="143"/>
                  </a:cubicBezTo>
                  <a:cubicBezTo>
                    <a:pt x="148" y="143"/>
                    <a:pt x="149" y="142"/>
                    <a:pt x="150" y="142"/>
                  </a:cubicBezTo>
                  <a:cubicBezTo>
                    <a:pt x="151" y="141"/>
                    <a:pt x="151" y="141"/>
                    <a:pt x="151" y="141"/>
                  </a:cubicBezTo>
                  <a:cubicBezTo>
                    <a:pt x="153" y="140"/>
                    <a:pt x="154" y="140"/>
                    <a:pt x="156" y="140"/>
                  </a:cubicBezTo>
                  <a:cubicBezTo>
                    <a:pt x="157" y="140"/>
                    <a:pt x="157" y="140"/>
                    <a:pt x="158" y="140"/>
                  </a:cubicBezTo>
                  <a:cubicBezTo>
                    <a:pt x="159" y="140"/>
                    <a:pt x="160" y="140"/>
                    <a:pt x="160" y="140"/>
                  </a:cubicBezTo>
                  <a:cubicBezTo>
                    <a:pt x="161" y="140"/>
                    <a:pt x="161" y="140"/>
                    <a:pt x="162" y="140"/>
                  </a:cubicBezTo>
                  <a:cubicBezTo>
                    <a:pt x="163" y="140"/>
                    <a:pt x="163" y="140"/>
                    <a:pt x="163" y="140"/>
                  </a:cubicBezTo>
                  <a:cubicBezTo>
                    <a:pt x="166" y="140"/>
                    <a:pt x="168" y="139"/>
                    <a:pt x="171" y="138"/>
                  </a:cubicBezTo>
                  <a:cubicBezTo>
                    <a:pt x="173" y="138"/>
                    <a:pt x="173" y="138"/>
                    <a:pt x="173" y="138"/>
                  </a:cubicBezTo>
                  <a:cubicBezTo>
                    <a:pt x="173" y="137"/>
                    <a:pt x="173" y="137"/>
                    <a:pt x="173" y="137"/>
                  </a:cubicBezTo>
                  <a:lnTo>
                    <a:pt x="173" y="136"/>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7" name="Freeform 77"/>
            <p:cNvSpPr>
              <a:spLocks/>
            </p:cNvSpPr>
            <p:nvPr/>
          </p:nvSpPr>
          <p:spPr bwMode="auto">
            <a:xfrm>
              <a:off x="2016754" y="1760420"/>
              <a:ext cx="181912" cy="380120"/>
            </a:xfrm>
            <a:custGeom>
              <a:avLst/>
              <a:gdLst>
                <a:gd name="T0" fmla="*/ 89 w 90"/>
                <a:gd name="T1" fmla="*/ 55 h 204"/>
                <a:gd name="T2" fmla="*/ 88 w 90"/>
                <a:gd name="T3" fmla="*/ 54 h 204"/>
                <a:gd name="T4" fmla="*/ 87 w 90"/>
                <a:gd name="T5" fmla="*/ 50 h 204"/>
                <a:gd name="T6" fmla="*/ 83 w 90"/>
                <a:gd name="T7" fmla="*/ 38 h 204"/>
                <a:gd name="T8" fmla="*/ 79 w 90"/>
                <a:gd name="T9" fmla="*/ 31 h 204"/>
                <a:gd name="T10" fmla="*/ 83 w 90"/>
                <a:gd name="T11" fmla="*/ 25 h 204"/>
                <a:gd name="T12" fmla="*/ 83 w 90"/>
                <a:gd name="T13" fmla="*/ 23 h 204"/>
                <a:gd name="T14" fmla="*/ 83 w 90"/>
                <a:gd name="T15" fmla="*/ 22 h 204"/>
                <a:gd name="T16" fmla="*/ 79 w 90"/>
                <a:gd name="T17" fmla="*/ 17 h 204"/>
                <a:gd name="T18" fmla="*/ 74 w 90"/>
                <a:gd name="T19" fmla="*/ 13 h 204"/>
                <a:gd name="T20" fmla="*/ 70 w 90"/>
                <a:gd name="T21" fmla="*/ 8 h 204"/>
                <a:gd name="T22" fmla="*/ 64 w 90"/>
                <a:gd name="T23" fmla="*/ 3 h 204"/>
                <a:gd name="T24" fmla="*/ 60 w 90"/>
                <a:gd name="T25" fmla="*/ 0 h 204"/>
                <a:gd name="T26" fmla="*/ 54 w 90"/>
                <a:gd name="T27" fmla="*/ 2 h 204"/>
                <a:gd name="T28" fmla="*/ 52 w 90"/>
                <a:gd name="T29" fmla="*/ 3 h 204"/>
                <a:gd name="T30" fmla="*/ 47 w 90"/>
                <a:gd name="T31" fmla="*/ 6 h 204"/>
                <a:gd name="T32" fmla="*/ 49 w 90"/>
                <a:gd name="T33" fmla="*/ 9 h 204"/>
                <a:gd name="T34" fmla="*/ 49 w 90"/>
                <a:gd name="T35" fmla="*/ 15 h 204"/>
                <a:gd name="T36" fmla="*/ 48 w 90"/>
                <a:gd name="T37" fmla="*/ 17 h 204"/>
                <a:gd name="T38" fmla="*/ 44 w 90"/>
                <a:gd name="T39" fmla="*/ 23 h 204"/>
                <a:gd name="T40" fmla="*/ 35 w 90"/>
                <a:gd name="T41" fmla="*/ 32 h 204"/>
                <a:gd name="T42" fmla="*/ 34 w 90"/>
                <a:gd name="T43" fmla="*/ 32 h 204"/>
                <a:gd name="T44" fmla="*/ 29 w 90"/>
                <a:gd name="T45" fmla="*/ 31 h 204"/>
                <a:gd name="T46" fmla="*/ 26 w 90"/>
                <a:gd name="T47" fmla="*/ 32 h 204"/>
                <a:gd name="T48" fmla="*/ 23 w 90"/>
                <a:gd name="T49" fmla="*/ 31 h 204"/>
                <a:gd name="T50" fmla="*/ 22 w 90"/>
                <a:gd name="T51" fmla="*/ 30 h 204"/>
                <a:gd name="T52" fmla="*/ 18 w 90"/>
                <a:gd name="T53" fmla="*/ 32 h 204"/>
                <a:gd name="T54" fmla="*/ 16 w 90"/>
                <a:gd name="T55" fmla="*/ 36 h 204"/>
                <a:gd name="T56" fmla="*/ 12 w 90"/>
                <a:gd name="T57" fmla="*/ 38 h 204"/>
                <a:gd name="T58" fmla="*/ 10 w 90"/>
                <a:gd name="T59" fmla="*/ 47 h 204"/>
                <a:gd name="T60" fmla="*/ 7 w 90"/>
                <a:gd name="T61" fmla="*/ 71 h 204"/>
                <a:gd name="T62" fmla="*/ 17 w 90"/>
                <a:gd name="T63" fmla="*/ 81 h 204"/>
                <a:gd name="T64" fmla="*/ 18 w 90"/>
                <a:gd name="T65" fmla="*/ 99 h 204"/>
                <a:gd name="T66" fmla="*/ 25 w 90"/>
                <a:gd name="T67" fmla="*/ 116 h 204"/>
                <a:gd name="T68" fmla="*/ 25 w 90"/>
                <a:gd name="T69" fmla="*/ 137 h 204"/>
                <a:gd name="T70" fmla="*/ 26 w 90"/>
                <a:gd name="T71" fmla="*/ 150 h 204"/>
                <a:gd name="T72" fmla="*/ 25 w 90"/>
                <a:gd name="T73" fmla="*/ 179 h 204"/>
                <a:gd name="T74" fmla="*/ 27 w 90"/>
                <a:gd name="T75" fmla="*/ 194 h 204"/>
                <a:gd name="T76" fmla="*/ 29 w 90"/>
                <a:gd name="T77" fmla="*/ 201 h 204"/>
                <a:gd name="T78" fmla="*/ 33 w 90"/>
                <a:gd name="T79" fmla="*/ 203 h 204"/>
                <a:gd name="T80" fmla="*/ 44 w 90"/>
                <a:gd name="T81" fmla="*/ 201 h 204"/>
                <a:gd name="T82" fmla="*/ 54 w 90"/>
                <a:gd name="T83" fmla="*/ 199 h 204"/>
                <a:gd name="T84" fmla="*/ 58 w 90"/>
                <a:gd name="T85" fmla="*/ 199 h 204"/>
                <a:gd name="T86" fmla="*/ 59 w 90"/>
                <a:gd name="T87" fmla="*/ 181 h 204"/>
                <a:gd name="T88" fmla="*/ 58 w 90"/>
                <a:gd name="T89" fmla="*/ 160 h 204"/>
                <a:gd name="T90" fmla="*/ 58 w 90"/>
                <a:gd name="T91" fmla="*/ 126 h 204"/>
                <a:gd name="T92" fmla="*/ 58 w 90"/>
                <a:gd name="T93" fmla="*/ 119 h 204"/>
                <a:gd name="T94" fmla="*/ 59 w 90"/>
                <a:gd name="T95" fmla="*/ 112 h 204"/>
                <a:gd name="T96" fmla="*/ 66 w 90"/>
                <a:gd name="T97" fmla="*/ 109 h 204"/>
                <a:gd name="T98" fmla="*/ 71 w 90"/>
                <a:gd name="T99" fmla="*/ 94 h 204"/>
                <a:gd name="T100" fmla="*/ 78 w 90"/>
                <a:gd name="T101" fmla="*/ 85 h 204"/>
                <a:gd name="T102" fmla="*/ 82 w 90"/>
                <a:gd name="T103" fmla="*/ 81 h 204"/>
                <a:gd name="T104" fmla="*/ 84 w 90"/>
                <a:gd name="T105" fmla="*/ 78 h 204"/>
                <a:gd name="T106" fmla="*/ 85 w 90"/>
                <a:gd name="T107" fmla="*/ 75 h 204"/>
                <a:gd name="T108" fmla="*/ 84 w 90"/>
                <a:gd name="T109" fmla="*/ 73 h 204"/>
                <a:gd name="T110" fmla="*/ 86 w 90"/>
                <a:gd name="T111" fmla="*/ 65 h 204"/>
                <a:gd name="T112" fmla="*/ 90 w 90"/>
                <a:gd name="T113" fmla="*/ 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 h="204">
                  <a:moveTo>
                    <a:pt x="90" y="55"/>
                  </a:moveTo>
                  <a:cubicBezTo>
                    <a:pt x="89" y="55"/>
                    <a:pt x="89" y="55"/>
                    <a:pt x="89" y="55"/>
                  </a:cubicBezTo>
                  <a:cubicBezTo>
                    <a:pt x="89" y="55"/>
                    <a:pt x="89" y="55"/>
                    <a:pt x="89" y="55"/>
                  </a:cubicBezTo>
                  <a:cubicBezTo>
                    <a:pt x="88" y="54"/>
                    <a:pt x="88" y="54"/>
                    <a:pt x="88" y="54"/>
                  </a:cubicBezTo>
                  <a:cubicBezTo>
                    <a:pt x="87" y="53"/>
                    <a:pt x="87" y="53"/>
                    <a:pt x="87" y="52"/>
                  </a:cubicBezTo>
                  <a:cubicBezTo>
                    <a:pt x="87" y="51"/>
                    <a:pt x="87" y="50"/>
                    <a:pt x="87" y="50"/>
                  </a:cubicBezTo>
                  <a:cubicBezTo>
                    <a:pt x="87" y="49"/>
                    <a:pt x="87" y="48"/>
                    <a:pt x="87" y="47"/>
                  </a:cubicBezTo>
                  <a:cubicBezTo>
                    <a:pt x="86" y="43"/>
                    <a:pt x="85" y="41"/>
                    <a:pt x="83" y="38"/>
                  </a:cubicBezTo>
                  <a:cubicBezTo>
                    <a:pt x="83" y="38"/>
                    <a:pt x="83" y="38"/>
                    <a:pt x="83" y="38"/>
                  </a:cubicBezTo>
                  <a:cubicBezTo>
                    <a:pt x="82" y="36"/>
                    <a:pt x="79" y="34"/>
                    <a:pt x="79" y="31"/>
                  </a:cubicBezTo>
                  <a:cubicBezTo>
                    <a:pt x="80" y="30"/>
                    <a:pt x="81" y="29"/>
                    <a:pt x="81" y="27"/>
                  </a:cubicBezTo>
                  <a:cubicBezTo>
                    <a:pt x="82" y="26"/>
                    <a:pt x="83" y="26"/>
                    <a:pt x="83" y="25"/>
                  </a:cubicBezTo>
                  <a:cubicBezTo>
                    <a:pt x="83" y="23"/>
                    <a:pt x="83" y="23"/>
                    <a:pt x="83" y="23"/>
                  </a:cubicBezTo>
                  <a:cubicBezTo>
                    <a:pt x="83" y="23"/>
                    <a:pt x="83" y="23"/>
                    <a:pt x="83" y="23"/>
                  </a:cubicBezTo>
                  <a:cubicBezTo>
                    <a:pt x="83" y="22"/>
                    <a:pt x="83" y="22"/>
                    <a:pt x="83" y="22"/>
                  </a:cubicBezTo>
                  <a:cubicBezTo>
                    <a:pt x="83" y="22"/>
                    <a:pt x="83" y="22"/>
                    <a:pt x="83" y="22"/>
                  </a:cubicBezTo>
                  <a:cubicBezTo>
                    <a:pt x="82" y="21"/>
                    <a:pt x="82" y="21"/>
                    <a:pt x="81" y="20"/>
                  </a:cubicBezTo>
                  <a:cubicBezTo>
                    <a:pt x="80" y="19"/>
                    <a:pt x="79" y="18"/>
                    <a:pt x="79" y="17"/>
                  </a:cubicBezTo>
                  <a:cubicBezTo>
                    <a:pt x="78" y="16"/>
                    <a:pt x="78" y="16"/>
                    <a:pt x="78" y="16"/>
                  </a:cubicBezTo>
                  <a:cubicBezTo>
                    <a:pt x="77" y="15"/>
                    <a:pt x="76" y="14"/>
                    <a:pt x="74" y="13"/>
                  </a:cubicBezTo>
                  <a:cubicBezTo>
                    <a:pt x="73" y="12"/>
                    <a:pt x="72" y="12"/>
                    <a:pt x="72" y="11"/>
                  </a:cubicBezTo>
                  <a:cubicBezTo>
                    <a:pt x="70" y="8"/>
                    <a:pt x="70" y="8"/>
                    <a:pt x="70" y="8"/>
                  </a:cubicBezTo>
                  <a:cubicBezTo>
                    <a:pt x="68" y="7"/>
                    <a:pt x="67" y="6"/>
                    <a:pt x="66" y="4"/>
                  </a:cubicBezTo>
                  <a:cubicBezTo>
                    <a:pt x="65" y="4"/>
                    <a:pt x="65" y="4"/>
                    <a:pt x="64" y="3"/>
                  </a:cubicBezTo>
                  <a:cubicBezTo>
                    <a:pt x="63" y="1"/>
                    <a:pt x="61" y="0"/>
                    <a:pt x="60" y="0"/>
                  </a:cubicBezTo>
                  <a:cubicBezTo>
                    <a:pt x="60" y="0"/>
                    <a:pt x="60" y="0"/>
                    <a:pt x="60" y="0"/>
                  </a:cubicBezTo>
                  <a:cubicBezTo>
                    <a:pt x="59" y="0"/>
                    <a:pt x="59" y="0"/>
                    <a:pt x="59" y="0"/>
                  </a:cubicBezTo>
                  <a:cubicBezTo>
                    <a:pt x="58" y="0"/>
                    <a:pt x="56" y="1"/>
                    <a:pt x="54" y="2"/>
                  </a:cubicBezTo>
                  <a:cubicBezTo>
                    <a:pt x="53" y="2"/>
                    <a:pt x="53" y="2"/>
                    <a:pt x="53" y="2"/>
                  </a:cubicBezTo>
                  <a:cubicBezTo>
                    <a:pt x="53" y="2"/>
                    <a:pt x="52" y="3"/>
                    <a:pt x="52" y="3"/>
                  </a:cubicBezTo>
                  <a:cubicBezTo>
                    <a:pt x="50" y="4"/>
                    <a:pt x="49" y="4"/>
                    <a:pt x="48" y="5"/>
                  </a:cubicBezTo>
                  <a:cubicBezTo>
                    <a:pt x="47" y="6"/>
                    <a:pt x="47" y="6"/>
                    <a:pt x="47" y="6"/>
                  </a:cubicBezTo>
                  <a:cubicBezTo>
                    <a:pt x="48" y="7"/>
                    <a:pt x="48" y="7"/>
                    <a:pt x="48" y="7"/>
                  </a:cubicBezTo>
                  <a:cubicBezTo>
                    <a:pt x="48" y="7"/>
                    <a:pt x="49" y="8"/>
                    <a:pt x="49" y="9"/>
                  </a:cubicBezTo>
                  <a:cubicBezTo>
                    <a:pt x="49" y="9"/>
                    <a:pt x="50" y="10"/>
                    <a:pt x="50" y="10"/>
                  </a:cubicBezTo>
                  <a:cubicBezTo>
                    <a:pt x="50" y="13"/>
                    <a:pt x="50" y="15"/>
                    <a:pt x="49" y="15"/>
                  </a:cubicBezTo>
                  <a:cubicBezTo>
                    <a:pt x="48" y="16"/>
                    <a:pt x="48" y="16"/>
                    <a:pt x="48" y="16"/>
                  </a:cubicBezTo>
                  <a:cubicBezTo>
                    <a:pt x="48" y="17"/>
                    <a:pt x="48" y="17"/>
                    <a:pt x="48" y="17"/>
                  </a:cubicBezTo>
                  <a:cubicBezTo>
                    <a:pt x="47" y="18"/>
                    <a:pt x="47" y="18"/>
                    <a:pt x="47" y="18"/>
                  </a:cubicBezTo>
                  <a:cubicBezTo>
                    <a:pt x="47" y="20"/>
                    <a:pt x="46" y="21"/>
                    <a:pt x="44" y="23"/>
                  </a:cubicBezTo>
                  <a:cubicBezTo>
                    <a:pt x="43" y="24"/>
                    <a:pt x="42" y="25"/>
                    <a:pt x="42" y="26"/>
                  </a:cubicBezTo>
                  <a:cubicBezTo>
                    <a:pt x="40" y="29"/>
                    <a:pt x="38" y="30"/>
                    <a:pt x="35" y="32"/>
                  </a:cubicBezTo>
                  <a:cubicBezTo>
                    <a:pt x="35" y="32"/>
                    <a:pt x="35" y="32"/>
                    <a:pt x="35" y="32"/>
                  </a:cubicBezTo>
                  <a:cubicBezTo>
                    <a:pt x="34" y="32"/>
                    <a:pt x="34" y="32"/>
                    <a:pt x="34" y="32"/>
                  </a:cubicBezTo>
                  <a:cubicBezTo>
                    <a:pt x="33" y="32"/>
                    <a:pt x="32" y="32"/>
                    <a:pt x="32" y="32"/>
                  </a:cubicBezTo>
                  <a:cubicBezTo>
                    <a:pt x="31" y="32"/>
                    <a:pt x="30" y="31"/>
                    <a:pt x="29" y="31"/>
                  </a:cubicBezTo>
                  <a:cubicBezTo>
                    <a:pt x="28" y="31"/>
                    <a:pt x="28" y="31"/>
                    <a:pt x="27" y="32"/>
                  </a:cubicBezTo>
                  <a:cubicBezTo>
                    <a:pt x="26" y="32"/>
                    <a:pt x="26" y="32"/>
                    <a:pt x="26" y="32"/>
                  </a:cubicBezTo>
                  <a:cubicBezTo>
                    <a:pt x="25" y="32"/>
                    <a:pt x="25" y="32"/>
                    <a:pt x="24" y="32"/>
                  </a:cubicBezTo>
                  <a:cubicBezTo>
                    <a:pt x="24" y="31"/>
                    <a:pt x="24" y="31"/>
                    <a:pt x="23" y="31"/>
                  </a:cubicBezTo>
                  <a:cubicBezTo>
                    <a:pt x="23" y="30"/>
                    <a:pt x="23" y="30"/>
                    <a:pt x="23" y="30"/>
                  </a:cubicBezTo>
                  <a:cubicBezTo>
                    <a:pt x="22" y="30"/>
                    <a:pt x="22" y="30"/>
                    <a:pt x="22" y="30"/>
                  </a:cubicBezTo>
                  <a:cubicBezTo>
                    <a:pt x="22" y="30"/>
                    <a:pt x="22" y="30"/>
                    <a:pt x="21" y="30"/>
                  </a:cubicBezTo>
                  <a:cubicBezTo>
                    <a:pt x="20" y="30"/>
                    <a:pt x="19" y="31"/>
                    <a:pt x="18" y="32"/>
                  </a:cubicBezTo>
                  <a:cubicBezTo>
                    <a:pt x="18" y="32"/>
                    <a:pt x="17" y="33"/>
                    <a:pt x="17" y="34"/>
                  </a:cubicBezTo>
                  <a:cubicBezTo>
                    <a:pt x="17" y="35"/>
                    <a:pt x="16" y="36"/>
                    <a:pt x="16" y="36"/>
                  </a:cubicBezTo>
                  <a:cubicBezTo>
                    <a:pt x="15" y="37"/>
                    <a:pt x="14" y="37"/>
                    <a:pt x="13" y="38"/>
                  </a:cubicBezTo>
                  <a:cubicBezTo>
                    <a:pt x="12" y="38"/>
                    <a:pt x="12" y="38"/>
                    <a:pt x="12" y="38"/>
                  </a:cubicBezTo>
                  <a:cubicBezTo>
                    <a:pt x="12" y="41"/>
                    <a:pt x="12" y="41"/>
                    <a:pt x="12" y="41"/>
                  </a:cubicBezTo>
                  <a:cubicBezTo>
                    <a:pt x="12" y="44"/>
                    <a:pt x="12" y="46"/>
                    <a:pt x="10" y="47"/>
                  </a:cubicBezTo>
                  <a:cubicBezTo>
                    <a:pt x="5" y="49"/>
                    <a:pt x="3" y="55"/>
                    <a:pt x="2" y="57"/>
                  </a:cubicBezTo>
                  <a:cubicBezTo>
                    <a:pt x="0" y="64"/>
                    <a:pt x="1" y="66"/>
                    <a:pt x="7" y="71"/>
                  </a:cubicBezTo>
                  <a:cubicBezTo>
                    <a:pt x="8" y="72"/>
                    <a:pt x="8" y="72"/>
                    <a:pt x="9" y="73"/>
                  </a:cubicBezTo>
                  <a:cubicBezTo>
                    <a:pt x="12" y="75"/>
                    <a:pt x="15" y="78"/>
                    <a:pt x="17" y="81"/>
                  </a:cubicBezTo>
                  <a:cubicBezTo>
                    <a:pt x="19" y="84"/>
                    <a:pt x="19" y="88"/>
                    <a:pt x="18" y="92"/>
                  </a:cubicBezTo>
                  <a:cubicBezTo>
                    <a:pt x="18" y="94"/>
                    <a:pt x="18" y="97"/>
                    <a:pt x="18" y="99"/>
                  </a:cubicBezTo>
                  <a:cubicBezTo>
                    <a:pt x="19" y="102"/>
                    <a:pt x="20" y="105"/>
                    <a:pt x="22" y="108"/>
                  </a:cubicBezTo>
                  <a:cubicBezTo>
                    <a:pt x="23" y="111"/>
                    <a:pt x="25" y="113"/>
                    <a:pt x="25" y="116"/>
                  </a:cubicBezTo>
                  <a:cubicBezTo>
                    <a:pt x="27" y="120"/>
                    <a:pt x="26" y="125"/>
                    <a:pt x="26" y="131"/>
                  </a:cubicBezTo>
                  <a:cubicBezTo>
                    <a:pt x="26" y="133"/>
                    <a:pt x="25" y="135"/>
                    <a:pt x="25" y="137"/>
                  </a:cubicBezTo>
                  <a:cubicBezTo>
                    <a:pt x="25" y="141"/>
                    <a:pt x="26" y="145"/>
                    <a:pt x="26" y="149"/>
                  </a:cubicBezTo>
                  <a:cubicBezTo>
                    <a:pt x="26" y="150"/>
                    <a:pt x="26" y="150"/>
                    <a:pt x="26" y="150"/>
                  </a:cubicBezTo>
                  <a:cubicBezTo>
                    <a:pt x="26" y="157"/>
                    <a:pt x="26" y="166"/>
                    <a:pt x="25" y="174"/>
                  </a:cubicBezTo>
                  <a:cubicBezTo>
                    <a:pt x="25" y="176"/>
                    <a:pt x="25" y="177"/>
                    <a:pt x="25" y="179"/>
                  </a:cubicBezTo>
                  <a:cubicBezTo>
                    <a:pt x="24" y="184"/>
                    <a:pt x="23" y="188"/>
                    <a:pt x="26" y="192"/>
                  </a:cubicBezTo>
                  <a:cubicBezTo>
                    <a:pt x="26" y="193"/>
                    <a:pt x="27" y="194"/>
                    <a:pt x="27" y="194"/>
                  </a:cubicBezTo>
                  <a:cubicBezTo>
                    <a:pt x="28" y="195"/>
                    <a:pt x="29" y="196"/>
                    <a:pt x="29" y="198"/>
                  </a:cubicBezTo>
                  <a:cubicBezTo>
                    <a:pt x="29" y="199"/>
                    <a:pt x="29" y="200"/>
                    <a:pt x="29" y="201"/>
                  </a:cubicBezTo>
                  <a:cubicBezTo>
                    <a:pt x="28" y="204"/>
                    <a:pt x="28" y="204"/>
                    <a:pt x="28" y="204"/>
                  </a:cubicBezTo>
                  <a:cubicBezTo>
                    <a:pt x="33" y="203"/>
                    <a:pt x="33" y="203"/>
                    <a:pt x="33" y="203"/>
                  </a:cubicBezTo>
                  <a:cubicBezTo>
                    <a:pt x="35" y="203"/>
                    <a:pt x="37" y="203"/>
                    <a:pt x="39" y="202"/>
                  </a:cubicBezTo>
                  <a:cubicBezTo>
                    <a:pt x="41" y="202"/>
                    <a:pt x="42" y="201"/>
                    <a:pt x="44" y="201"/>
                  </a:cubicBezTo>
                  <a:cubicBezTo>
                    <a:pt x="46" y="200"/>
                    <a:pt x="48" y="199"/>
                    <a:pt x="50" y="199"/>
                  </a:cubicBezTo>
                  <a:cubicBezTo>
                    <a:pt x="51" y="199"/>
                    <a:pt x="52" y="199"/>
                    <a:pt x="54" y="199"/>
                  </a:cubicBezTo>
                  <a:cubicBezTo>
                    <a:pt x="55" y="199"/>
                    <a:pt x="55" y="199"/>
                    <a:pt x="56" y="199"/>
                  </a:cubicBezTo>
                  <a:cubicBezTo>
                    <a:pt x="58" y="199"/>
                    <a:pt x="58" y="199"/>
                    <a:pt x="58" y="199"/>
                  </a:cubicBezTo>
                  <a:cubicBezTo>
                    <a:pt x="59" y="197"/>
                    <a:pt x="59" y="197"/>
                    <a:pt x="59" y="197"/>
                  </a:cubicBezTo>
                  <a:cubicBezTo>
                    <a:pt x="59" y="193"/>
                    <a:pt x="59" y="187"/>
                    <a:pt x="59" y="181"/>
                  </a:cubicBezTo>
                  <a:cubicBezTo>
                    <a:pt x="58" y="178"/>
                    <a:pt x="58" y="175"/>
                    <a:pt x="58" y="172"/>
                  </a:cubicBezTo>
                  <a:cubicBezTo>
                    <a:pt x="59" y="168"/>
                    <a:pt x="59" y="164"/>
                    <a:pt x="58" y="160"/>
                  </a:cubicBezTo>
                  <a:cubicBezTo>
                    <a:pt x="58" y="153"/>
                    <a:pt x="57" y="147"/>
                    <a:pt x="58" y="140"/>
                  </a:cubicBezTo>
                  <a:cubicBezTo>
                    <a:pt x="58" y="135"/>
                    <a:pt x="58" y="131"/>
                    <a:pt x="58" y="126"/>
                  </a:cubicBezTo>
                  <a:cubicBezTo>
                    <a:pt x="58" y="124"/>
                    <a:pt x="58" y="122"/>
                    <a:pt x="58" y="120"/>
                  </a:cubicBezTo>
                  <a:cubicBezTo>
                    <a:pt x="58" y="119"/>
                    <a:pt x="58" y="119"/>
                    <a:pt x="58" y="119"/>
                  </a:cubicBezTo>
                  <a:cubicBezTo>
                    <a:pt x="59" y="118"/>
                    <a:pt x="59" y="117"/>
                    <a:pt x="59" y="116"/>
                  </a:cubicBezTo>
                  <a:cubicBezTo>
                    <a:pt x="58" y="115"/>
                    <a:pt x="58" y="114"/>
                    <a:pt x="59" y="112"/>
                  </a:cubicBezTo>
                  <a:cubicBezTo>
                    <a:pt x="59" y="110"/>
                    <a:pt x="61" y="110"/>
                    <a:pt x="64" y="109"/>
                  </a:cubicBezTo>
                  <a:cubicBezTo>
                    <a:pt x="65" y="109"/>
                    <a:pt x="65" y="109"/>
                    <a:pt x="66" y="109"/>
                  </a:cubicBezTo>
                  <a:cubicBezTo>
                    <a:pt x="70" y="108"/>
                    <a:pt x="70" y="104"/>
                    <a:pt x="70" y="100"/>
                  </a:cubicBezTo>
                  <a:cubicBezTo>
                    <a:pt x="70" y="98"/>
                    <a:pt x="70" y="96"/>
                    <a:pt x="71" y="94"/>
                  </a:cubicBezTo>
                  <a:cubicBezTo>
                    <a:pt x="72" y="93"/>
                    <a:pt x="72" y="92"/>
                    <a:pt x="73" y="91"/>
                  </a:cubicBezTo>
                  <a:cubicBezTo>
                    <a:pt x="74" y="89"/>
                    <a:pt x="76" y="86"/>
                    <a:pt x="78" y="85"/>
                  </a:cubicBezTo>
                  <a:cubicBezTo>
                    <a:pt x="79" y="84"/>
                    <a:pt x="79" y="84"/>
                    <a:pt x="79" y="84"/>
                  </a:cubicBezTo>
                  <a:cubicBezTo>
                    <a:pt x="81" y="83"/>
                    <a:pt x="82" y="83"/>
                    <a:pt x="82" y="81"/>
                  </a:cubicBezTo>
                  <a:cubicBezTo>
                    <a:pt x="83" y="81"/>
                    <a:pt x="83" y="80"/>
                    <a:pt x="83" y="80"/>
                  </a:cubicBezTo>
                  <a:cubicBezTo>
                    <a:pt x="83" y="79"/>
                    <a:pt x="83" y="79"/>
                    <a:pt x="84" y="78"/>
                  </a:cubicBezTo>
                  <a:cubicBezTo>
                    <a:pt x="84" y="78"/>
                    <a:pt x="84" y="77"/>
                    <a:pt x="84" y="77"/>
                  </a:cubicBezTo>
                  <a:cubicBezTo>
                    <a:pt x="85" y="77"/>
                    <a:pt x="85" y="76"/>
                    <a:pt x="85" y="75"/>
                  </a:cubicBezTo>
                  <a:cubicBezTo>
                    <a:pt x="85" y="74"/>
                    <a:pt x="85" y="73"/>
                    <a:pt x="85" y="73"/>
                  </a:cubicBezTo>
                  <a:cubicBezTo>
                    <a:pt x="84" y="73"/>
                    <a:pt x="84" y="73"/>
                    <a:pt x="84" y="73"/>
                  </a:cubicBezTo>
                  <a:cubicBezTo>
                    <a:pt x="84" y="72"/>
                    <a:pt x="83" y="71"/>
                    <a:pt x="83" y="70"/>
                  </a:cubicBezTo>
                  <a:cubicBezTo>
                    <a:pt x="83" y="68"/>
                    <a:pt x="83" y="66"/>
                    <a:pt x="86" y="65"/>
                  </a:cubicBezTo>
                  <a:cubicBezTo>
                    <a:pt x="88" y="65"/>
                    <a:pt x="89" y="63"/>
                    <a:pt x="90" y="61"/>
                  </a:cubicBezTo>
                  <a:cubicBezTo>
                    <a:pt x="90" y="59"/>
                    <a:pt x="90" y="57"/>
                    <a:pt x="90" y="55"/>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8" name="Freeform 78"/>
            <p:cNvSpPr>
              <a:spLocks/>
            </p:cNvSpPr>
            <p:nvPr/>
          </p:nvSpPr>
          <p:spPr bwMode="auto">
            <a:xfrm>
              <a:off x="988898" y="821422"/>
              <a:ext cx="505558" cy="428405"/>
            </a:xfrm>
            <a:custGeom>
              <a:avLst/>
              <a:gdLst>
                <a:gd name="T0" fmla="*/ 120 w 250"/>
                <a:gd name="T1" fmla="*/ 1 h 230"/>
                <a:gd name="T2" fmla="*/ 116 w 250"/>
                <a:gd name="T3" fmla="*/ 10 h 230"/>
                <a:gd name="T4" fmla="*/ 106 w 250"/>
                <a:gd name="T5" fmla="*/ 31 h 230"/>
                <a:gd name="T6" fmla="*/ 90 w 250"/>
                <a:gd name="T7" fmla="*/ 41 h 230"/>
                <a:gd name="T8" fmla="*/ 81 w 250"/>
                <a:gd name="T9" fmla="*/ 47 h 230"/>
                <a:gd name="T10" fmla="*/ 80 w 250"/>
                <a:gd name="T11" fmla="*/ 53 h 230"/>
                <a:gd name="T12" fmla="*/ 74 w 250"/>
                <a:gd name="T13" fmla="*/ 65 h 230"/>
                <a:gd name="T14" fmla="*/ 70 w 250"/>
                <a:gd name="T15" fmla="*/ 73 h 230"/>
                <a:gd name="T16" fmla="*/ 69 w 250"/>
                <a:gd name="T17" fmla="*/ 92 h 230"/>
                <a:gd name="T18" fmla="*/ 63 w 250"/>
                <a:gd name="T19" fmla="*/ 100 h 230"/>
                <a:gd name="T20" fmla="*/ 51 w 250"/>
                <a:gd name="T21" fmla="*/ 112 h 230"/>
                <a:gd name="T22" fmla="*/ 47 w 250"/>
                <a:gd name="T23" fmla="*/ 117 h 230"/>
                <a:gd name="T24" fmla="*/ 42 w 250"/>
                <a:gd name="T25" fmla="*/ 120 h 230"/>
                <a:gd name="T26" fmla="*/ 39 w 250"/>
                <a:gd name="T27" fmla="*/ 124 h 230"/>
                <a:gd name="T28" fmla="*/ 35 w 250"/>
                <a:gd name="T29" fmla="*/ 130 h 230"/>
                <a:gd name="T30" fmla="*/ 38 w 250"/>
                <a:gd name="T31" fmla="*/ 132 h 230"/>
                <a:gd name="T32" fmla="*/ 32 w 250"/>
                <a:gd name="T33" fmla="*/ 143 h 230"/>
                <a:gd name="T34" fmla="*/ 29 w 250"/>
                <a:gd name="T35" fmla="*/ 152 h 230"/>
                <a:gd name="T36" fmla="*/ 26 w 250"/>
                <a:gd name="T37" fmla="*/ 156 h 230"/>
                <a:gd name="T38" fmla="*/ 24 w 250"/>
                <a:gd name="T39" fmla="*/ 162 h 230"/>
                <a:gd name="T40" fmla="*/ 23 w 250"/>
                <a:gd name="T41" fmla="*/ 166 h 230"/>
                <a:gd name="T42" fmla="*/ 19 w 250"/>
                <a:gd name="T43" fmla="*/ 173 h 230"/>
                <a:gd name="T44" fmla="*/ 17 w 250"/>
                <a:gd name="T45" fmla="*/ 174 h 230"/>
                <a:gd name="T46" fmla="*/ 9 w 250"/>
                <a:gd name="T47" fmla="*/ 181 h 230"/>
                <a:gd name="T48" fmla="*/ 5 w 250"/>
                <a:gd name="T49" fmla="*/ 199 h 230"/>
                <a:gd name="T50" fmla="*/ 2 w 250"/>
                <a:gd name="T51" fmla="*/ 216 h 230"/>
                <a:gd name="T52" fmla="*/ 1 w 250"/>
                <a:gd name="T53" fmla="*/ 219 h 230"/>
                <a:gd name="T54" fmla="*/ 2 w 250"/>
                <a:gd name="T55" fmla="*/ 230 h 230"/>
                <a:gd name="T56" fmla="*/ 7 w 250"/>
                <a:gd name="T57" fmla="*/ 222 h 230"/>
                <a:gd name="T58" fmla="*/ 8 w 250"/>
                <a:gd name="T59" fmla="*/ 217 h 230"/>
                <a:gd name="T60" fmla="*/ 8 w 250"/>
                <a:gd name="T61" fmla="*/ 208 h 230"/>
                <a:gd name="T62" fmla="*/ 119 w 250"/>
                <a:gd name="T63" fmla="*/ 168 h 230"/>
                <a:gd name="T64" fmla="*/ 119 w 250"/>
                <a:gd name="T65" fmla="*/ 158 h 230"/>
                <a:gd name="T66" fmla="*/ 137 w 250"/>
                <a:gd name="T67" fmla="*/ 144 h 230"/>
                <a:gd name="T68" fmla="*/ 151 w 250"/>
                <a:gd name="T69" fmla="*/ 135 h 230"/>
                <a:gd name="T70" fmla="*/ 151 w 250"/>
                <a:gd name="T71" fmla="*/ 128 h 230"/>
                <a:gd name="T72" fmla="*/ 152 w 250"/>
                <a:gd name="T73" fmla="*/ 113 h 230"/>
                <a:gd name="T74" fmla="*/ 154 w 250"/>
                <a:gd name="T75" fmla="*/ 68 h 230"/>
                <a:gd name="T76" fmla="*/ 154 w 250"/>
                <a:gd name="T77" fmla="*/ 57 h 230"/>
                <a:gd name="T78" fmla="*/ 250 w 250"/>
                <a:gd name="T79"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0" h="230">
                  <a:moveTo>
                    <a:pt x="121" y="0"/>
                  </a:moveTo>
                  <a:cubicBezTo>
                    <a:pt x="120" y="1"/>
                    <a:pt x="120" y="1"/>
                    <a:pt x="120" y="1"/>
                  </a:cubicBezTo>
                  <a:cubicBezTo>
                    <a:pt x="120" y="2"/>
                    <a:pt x="119" y="4"/>
                    <a:pt x="118" y="5"/>
                  </a:cubicBezTo>
                  <a:cubicBezTo>
                    <a:pt x="118" y="7"/>
                    <a:pt x="117" y="9"/>
                    <a:pt x="116" y="10"/>
                  </a:cubicBezTo>
                  <a:cubicBezTo>
                    <a:pt x="116" y="12"/>
                    <a:pt x="116" y="13"/>
                    <a:pt x="115" y="14"/>
                  </a:cubicBezTo>
                  <a:cubicBezTo>
                    <a:pt x="113" y="20"/>
                    <a:pt x="111" y="27"/>
                    <a:pt x="106" y="31"/>
                  </a:cubicBezTo>
                  <a:cubicBezTo>
                    <a:pt x="103" y="35"/>
                    <a:pt x="98" y="37"/>
                    <a:pt x="94" y="39"/>
                  </a:cubicBezTo>
                  <a:cubicBezTo>
                    <a:pt x="93" y="39"/>
                    <a:pt x="91" y="40"/>
                    <a:pt x="90" y="41"/>
                  </a:cubicBezTo>
                  <a:cubicBezTo>
                    <a:pt x="89" y="41"/>
                    <a:pt x="88" y="42"/>
                    <a:pt x="87" y="42"/>
                  </a:cubicBezTo>
                  <a:cubicBezTo>
                    <a:pt x="84" y="43"/>
                    <a:pt x="82" y="44"/>
                    <a:pt x="81" y="47"/>
                  </a:cubicBezTo>
                  <a:cubicBezTo>
                    <a:pt x="80" y="49"/>
                    <a:pt x="80" y="51"/>
                    <a:pt x="80" y="52"/>
                  </a:cubicBezTo>
                  <a:cubicBezTo>
                    <a:pt x="80" y="52"/>
                    <a:pt x="80" y="53"/>
                    <a:pt x="80" y="53"/>
                  </a:cubicBezTo>
                  <a:cubicBezTo>
                    <a:pt x="80" y="55"/>
                    <a:pt x="80" y="55"/>
                    <a:pt x="79" y="57"/>
                  </a:cubicBezTo>
                  <a:cubicBezTo>
                    <a:pt x="78" y="59"/>
                    <a:pt x="75" y="62"/>
                    <a:pt x="74" y="65"/>
                  </a:cubicBezTo>
                  <a:cubicBezTo>
                    <a:pt x="74" y="67"/>
                    <a:pt x="73" y="68"/>
                    <a:pt x="73" y="69"/>
                  </a:cubicBezTo>
                  <a:cubicBezTo>
                    <a:pt x="72" y="70"/>
                    <a:pt x="71" y="71"/>
                    <a:pt x="70" y="73"/>
                  </a:cubicBezTo>
                  <a:cubicBezTo>
                    <a:pt x="70" y="76"/>
                    <a:pt x="69" y="80"/>
                    <a:pt x="70" y="83"/>
                  </a:cubicBezTo>
                  <a:cubicBezTo>
                    <a:pt x="70" y="86"/>
                    <a:pt x="69" y="89"/>
                    <a:pt x="69" y="92"/>
                  </a:cubicBezTo>
                  <a:cubicBezTo>
                    <a:pt x="68" y="94"/>
                    <a:pt x="67" y="96"/>
                    <a:pt x="65" y="98"/>
                  </a:cubicBezTo>
                  <a:cubicBezTo>
                    <a:pt x="63" y="100"/>
                    <a:pt x="63" y="100"/>
                    <a:pt x="63" y="100"/>
                  </a:cubicBezTo>
                  <a:cubicBezTo>
                    <a:pt x="62" y="101"/>
                    <a:pt x="60" y="103"/>
                    <a:pt x="58" y="105"/>
                  </a:cubicBezTo>
                  <a:cubicBezTo>
                    <a:pt x="55" y="107"/>
                    <a:pt x="53" y="110"/>
                    <a:pt x="51" y="112"/>
                  </a:cubicBezTo>
                  <a:cubicBezTo>
                    <a:pt x="50" y="113"/>
                    <a:pt x="50" y="113"/>
                    <a:pt x="50" y="113"/>
                  </a:cubicBezTo>
                  <a:cubicBezTo>
                    <a:pt x="49" y="115"/>
                    <a:pt x="48" y="116"/>
                    <a:pt x="47" y="117"/>
                  </a:cubicBezTo>
                  <a:cubicBezTo>
                    <a:pt x="46" y="117"/>
                    <a:pt x="46" y="117"/>
                    <a:pt x="45" y="118"/>
                  </a:cubicBezTo>
                  <a:cubicBezTo>
                    <a:pt x="44" y="118"/>
                    <a:pt x="43" y="119"/>
                    <a:pt x="42" y="120"/>
                  </a:cubicBezTo>
                  <a:cubicBezTo>
                    <a:pt x="41" y="121"/>
                    <a:pt x="40" y="122"/>
                    <a:pt x="39" y="123"/>
                  </a:cubicBezTo>
                  <a:cubicBezTo>
                    <a:pt x="39" y="124"/>
                    <a:pt x="39" y="124"/>
                    <a:pt x="39" y="124"/>
                  </a:cubicBezTo>
                  <a:cubicBezTo>
                    <a:pt x="39" y="124"/>
                    <a:pt x="38" y="125"/>
                    <a:pt x="38" y="125"/>
                  </a:cubicBezTo>
                  <a:cubicBezTo>
                    <a:pt x="36" y="127"/>
                    <a:pt x="35" y="128"/>
                    <a:pt x="35" y="130"/>
                  </a:cubicBezTo>
                  <a:cubicBezTo>
                    <a:pt x="36" y="133"/>
                    <a:pt x="36" y="133"/>
                    <a:pt x="36" y="133"/>
                  </a:cubicBezTo>
                  <a:cubicBezTo>
                    <a:pt x="38" y="132"/>
                    <a:pt x="38" y="132"/>
                    <a:pt x="38" y="132"/>
                  </a:cubicBezTo>
                  <a:cubicBezTo>
                    <a:pt x="37" y="132"/>
                    <a:pt x="37" y="132"/>
                    <a:pt x="37" y="133"/>
                  </a:cubicBezTo>
                  <a:cubicBezTo>
                    <a:pt x="35" y="136"/>
                    <a:pt x="33" y="139"/>
                    <a:pt x="32" y="143"/>
                  </a:cubicBezTo>
                  <a:cubicBezTo>
                    <a:pt x="31" y="144"/>
                    <a:pt x="31" y="146"/>
                    <a:pt x="30" y="147"/>
                  </a:cubicBezTo>
                  <a:cubicBezTo>
                    <a:pt x="30" y="149"/>
                    <a:pt x="30" y="151"/>
                    <a:pt x="29" y="152"/>
                  </a:cubicBezTo>
                  <a:cubicBezTo>
                    <a:pt x="29" y="153"/>
                    <a:pt x="28" y="153"/>
                    <a:pt x="28" y="153"/>
                  </a:cubicBezTo>
                  <a:cubicBezTo>
                    <a:pt x="27" y="154"/>
                    <a:pt x="26" y="155"/>
                    <a:pt x="26" y="156"/>
                  </a:cubicBezTo>
                  <a:cubicBezTo>
                    <a:pt x="25" y="158"/>
                    <a:pt x="25" y="159"/>
                    <a:pt x="24" y="161"/>
                  </a:cubicBezTo>
                  <a:cubicBezTo>
                    <a:pt x="24" y="162"/>
                    <a:pt x="24" y="162"/>
                    <a:pt x="24" y="162"/>
                  </a:cubicBezTo>
                  <a:cubicBezTo>
                    <a:pt x="24" y="162"/>
                    <a:pt x="24" y="163"/>
                    <a:pt x="24" y="163"/>
                  </a:cubicBezTo>
                  <a:cubicBezTo>
                    <a:pt x="24" y="164"/>
                    <a:pt x="24" y="165"/>
                    <a:pt x="23" y="166"/>
                  </a:cubicBezTo>
                  <a:cubicBezTo>
                    <a:pt x="22" y="168"/>
                    <a:pt x="22" y="169"/>
                    <a:pt x="21" y="170"/>
                  </a:cubicBezTo>
                  <a:cubicBezTo>
                    <a:pt x="21" y="171"/>
                    <a:pt x="20" y="172"/>
                    <a:pt x="19" y="173"/>
                  </a:cubicBezTo>
                  <a:cubicBezTo>
                    <a:pt x="19" y="174"/>
                    <a:pt x="19" y="174"/>
                    <a:pt x="17" y="174"/>
                  </a:cubicBezTo>
                  <a:cubicBezTo>
                    <a:pt x="17" y="174"/>
                    <a:pt x="17" y="174"/>
                    <a:pt x="17" y="174"/>
                  </a:cubicBezTo>
                  <a:cubicBezTo>
                    <a:pt x="13" y="175"/>
                    <a:pt x="11" y="178"/>
                    <a:pt x="10" y="181"/>
                  </a:cubicBezTo>
                  <a:cubicBezTo>
                    <a:pt x="9" y="181"/>
                    <a:pt x="9" y="181"/>
                    <a:pt x="9" y="181"/>
                  </a:cubicBezTo>
                  <a:cubicBezTo>
                    <a:pt x="8" y="184"/>
                    <a:pt x="7" y="187"/>
                    <a:pt x="6" y="189"/>
                  </a:cubicBezTo>
                  <a:cubicBezTo>
                    <a:pt x="5" y="192"/>
                    <a:pt x="5" y="196"/>
                    <a:pt x="5" y="199"/>
                  </a:cubicBezTo>
                  <a:cubicBezTo>
                    <a:pt x="5" y="201"/>
                    <a:pt x="5" y="204"/>
                    <a:pt x="4" y="206"/>
                  </a:cubicBezTo>
                  <a:cubicBezTo>
                    <a:pt x="3" y="209"/>
                    <a:pt x="2" y="213"/>
                    <a:pt x="2" y="216"/>
                  </a:cubicBezTo>
                  <a:cubicBezTo>
                    <a:pt x="2" y="217"/>
                    <a:pt x="2" y="217"/>
                    <a:pt x="2" y="217"/>
                  </a:cubicBezTo>
                  <a:cubicBezTo>
                    <a:pt x="1" y="218"/>
                    <a:pt x="1" y="218"/>
                    <a:pt x="1" y="219"/>
                  </a:cubicBezTo>
                  <a:cubicBezTo>
                    <a:pt x="0" y="222"/>
                    <a:pt x="0" y="225"/>
                    <a:pt x="1" y="228"/>
                  </a:cubicBezTo>
                  <a:cubicBezTo>
                    <a:pt x="2" y="230"/>
                    <a:pt x="2" y="230"/>
                    <a:pt x="2" y="230"/>
                  </a:cubicBezTo>
                  <a:cubicBezTo>
                    <a:pt x="4" y="229"/>
                    <a:pt x="4" y="229"/>
                    <a:pt x="4" y="229"/>
                  </a:cubicBezTo>
                  <a:cubicBezTo>
                    <a:pt x="6" y="227"/>
                    <a:pt x="7" y="224"/>
                    <a:pt x="7" y="222"/>
                  </a:cubicBezTo>
                  <a:cubicBezTo>
                    <a:pt x="7" y="221"/>
                    <a:pt x="7" y="220"/>
                    <a:pt x="7" y="220"/>
                  </a:cubicBezTo>
                  <a:cubicBezTo>
                    <a:pt x="8" y="219"/>
                    <a:pt x="8" y="218"/>
                    <a:pt x="8" y="217"/>
                  </a:cubicBezTo>
                  <a:cubicBezTo>
                    <a:pt x="8" y="217"/>
                    <a:pt x="8" y="217"/>
                    <a:pt x="8" y="217"/>
                  </a:cubicBezTo>
                  <a:cubicBezTo>
                    <a:pt x="8" y="208"/>
                    <a:pt x="8" y="208"/>
                    <a:pt x="8" y="208"/>
                  </a:cubicBezTo>
                  <a:cubicBezTo>
                    <a:pt x="120" y="208"/>
                    <a:pt x="120" y="208"/>
                    <a:pt x="120" y="208"/>
                  </a:cubicBezTo>
                  <a:cubicBezTo>
                    <a:pt x="119" y="168"/>
                    <a:pt x="119" y="168"/>
                    <a:pt x="119" y="168"/>
                  </a:cubicBezTo>
                  <a:cubicBezTo>
                    <a:pt x="118" y="167"/>
                    <a:pt x="118" y="167"/>
                    <a:pt x="118" y="167"/>
                  </a:cubicBezTo>
                  <a:cubicBezTo>
                    <a:pt x="117" y="165"/>
                    <a:pt x="117" y="160"/>
                    <a:pt x="119" y="158"/>
                  </a:cubicBezTo>
                  <a:cubicBezTo>
                    <a:pt x="121" y="153"/>
                    <a:pt x="128" y="147"/>
                    <a:pt x="133" y="145"/>
                  </a:cubicBezTo>
                  <a:cubicBezTo>
                    <a:pt x="135" y="145"/>
                    <a:pt x="136" y="144"/>
                    <a:pt x="137" y="144"/>
                  </a:cubicBezTo>
                  <a:cubicBezTo>
                    <a:pt x="139" y="143"/>
                    <a:pt x="140" y="143"/>
                    <a:pt x="142" y="142"/>
                  </a:cubicBezTo>
                  <a:cubicBezTo>
                    <a:pt x="145" y="141"/>
                    <a:pt x="151" y="140"/>
                    <a:pt x="151" y="135"/>
                  </a:cubicBezTo>
                  <a:cubicBezTo>
                    <a:pt x="151" y="134"/>
                    <a:pt x="151" y="132"/>
                    <a:pt x="151" y="130"/>
                  </a:cubicBezTo>
                  <a:cubicBezTo>
                    <a:pt x="151" y="128"/>
                    <a:pt x="151" y="128"/>
                    <a:pt x="151" y="128"/>
                  </a:cubicBezTo>
                  <a:cubicBezTo>
                    <a:pt x="151" y="123"/>
                    <a:pt x="152" y="118"/>
                    <a:pt x="152" y="113"/>
                  </a:cubicBezTo>
                  <a:cubicBezTo>
                    <a:pt x="152" y="113"/>
                    <a:pt x="152" y="113"/>
                    <a:pt x="152" y="113"/>
                  </a:cubicBezTo>
                  <a:cubicBezTo>
                    <a:pt x="152" y="103"/>
                    <a:pt x="153" y="93"/>
                    <a:pt x="153" y="84"/>
                  </a:cubicBezTo>
                  <a:cubicBezTo>
                    <a:pt x="153" y="78"/>
                    <a:pt x="154" y="73"/>
                    <a:pt x="154" y="68"/>
                  </a:cubicBezTo>
                  <a:cubicBezTo>
                    <a:pt x="154" y="67"/>
                    <a:pt x="154" y="67"/>
                    <a:pt x="154" y="67"/>
                  </a:cubicBezTo>
                  <a:cubicBezTo>
                    <a:pt x="154" y="63"/>
                    <a:pt x="154" y="60"/>
                    <a:pt x="154" y="57"/>
                  </a:cubicBezTo>
                  <a:cubicBezTo>
                    <a:pt x="249" y="55"/>
                    <a:pt x="249" y="55"/>
                    <a:pt x="249" y="55"/>
                  </a:cubicBezTo>
                  <a:cubicBezTo>
                    <a:pt x="250" y="0"/>
                    <a:pt x="250" y="0"/>
                    <a:pt x="250" y="0"/>
                  </a:cubicBezTo>
                  <a:lnTo>
                    <a:pt x="121" y="0"/>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49" name="Freeform 79"/>
            <p:cNvSpPr>
              <a:spLocks/>
            </p:cNvSpPr>
            <p:nvPr/>
          </p:nvSpPr>
          <p:spPr bwMode="auto">
            <a:xfrm>
              <a:off x="1471019" y="1860073"/>
              <a:ext cx="358243" cy="397585"/>
            </a:xfrm>
            <a:custGeom>
              <a:avLst/>
              <a:gdLst>
                <a:gd name="T0" fmla="*/ 172 w 177"/>
                <a:gd name="T1" fmla="*/ 59 h 213"/>
                <a:gd name="T2" fmla="*/ 170 w 177"/>
                <a:gd name="T3" fmla="*/ 46 h 213"/>
                <a:gd name="T4" fmla="*/ 139 w 177"/>
                <a:gd name="T5" fmla="*/ 26 h 213"/>
                <a:gd name="T6" fmla="*/ 130 w 177"/>
                <a:gd name="T7" fmla="*/ 30 h 213"/>
                <a:gd name="T8" fmla="*/ 119 w 177"/>
                <a:gd name="T9" fmla="*/ 35 h 213"/>
                <a:gd name="T10" fmla="*/ 108 w 177"/>
                <a:gd name="T11" fmla="*/ 28 h 213"/>
                <a:gd name="T12" fmla="*/ 90 w 177"/>
                <a:gd name="T13" fmla="*/ 13 h 213"/>
                <a:gd name="T14" fmla="*/ 85 w 177"/>
                <a:gd name="T15" fmla="*/ 9 h 213"/>
                <a:gd name="T16" fmla="*/ 71 w 177"/>
                <a:gd name="T17" fmla="*/ 18 h 213"/>
                <a:gd name="T18" fmla="*/ 70 w 177"/>
                <a:gd name="T19" fmla="*/ 9 h 213"/>
                <a:gd name="T20" fmla="*/ 65 w 177"/>
                <a:gd name="T21" fmla="*/ 0 h 213"/>
                <a:gd name="T22" fmla="*/ 59 w 177"/>
                <a:gd name="T23" fmla="*/ 5 h 213"/>
                <a:gd name="T24" fmla="*/ 57 w 177"/>
                <a:gd name="T25" fmla="*/ 9 h 213"/>
                <a:gd name="T26" fmla="*/ 49 w 177"/>
                <a:gd name="T27" fmla="*/ 15 h 213"/>
                <a:gd name="T28" fmla="*/ 38 w 177"/>
                <a:gd name="T29" fmla="*/ 16 h 213"/>
                <a:gd name="T30" fmla="*/ 30 w 177"/>
                <a:gd name="T31" fmla="*/ 10 h 213"/>
                <a:gd name="T32" fmla="*/ 26 w 177"/>
                <a:gd name="T33" fmla="*/ 14 h 213"/>
                <a:gd name="T34" fmla="*/ 22 w 177"/>
                <a:gd name="T35" fmla="*/ 18 h 213"/>
                <a:gd name="T36" fmla="*/ 19 w 177"/>
                <a:gd name="T37" fmla="*/ 20 h 213"/>
                <a:gd name="T38" fmla="*/ 14 w 177"/>
                <a:gd name="T39" fmla="*/ 25 h 213"/>
                <a:gd name="T40" fmla="*/ 19 w 177"/>
                <a:gd name="T41" fmla="*/ 44 h 213"/>
                <a:gd name="T42" fmla="*/ 21 w 177"/>
                <a:gd name="T43" fmla="*/ 50 h 213"/>
                <a:gd name="T44" fmla="*/ 25 w 177"/>
                <a:gd name="T45" fmla="*/ 55 h 213"/>
                <a:gd name="T46" fmla="*/ 19 w 177"/>
                <a:gd name="T47" fmla="*/ 58 h 213"/>
                <a:gd name="T48" fmla="*/ 24 w 177"/>
                <a:gd name="T49" fmla="*/ 67 h 213"/>
                <a:gd name="T50" fmla="*/ 26 w 177"/>
                <a:gd name="T51" fmla="*/ 69 h 213"/>
                <a:gd name="T52" fmla="*/ 25 w 177"/>
                <a:gd name="T53" fmla="*/ 76 h 213"/>
                <a:gd name="T54" fmla="*/ 23 w 177"/>
                <a:gd name="T55" fmla="*/ 76 h 213"/>
                <a:gd name="T56" fmla="*/ 21 w 177"/>
                <a:gd name="T57" fmla="*/ 76 h 213"/>
                <a:gd name="T58" fmla="*/ 15 w 177"/>
                <a:gd name="T59" fmla="*/ 73 h 213"/>
                <a:gd name="T60" fmla="*/ 14 w 177"/>
                <a:gd name="T61" fmla="*/ 84 h 213"/>
                <a:gd name="T62" fmla="*/ 16 w 177"/>
                <a:gd name="T63" fmla="*/ 90 h 213"/>
                <a:gd name="T64" fmla="*/ 12 w 177"/>
                <a:gd name="T65" fmla="*/ 101 h 213"/>
                <a:gd name="T66" fmla="*/ 8 w 177"/>
                <a:gd name="T67" fmla="*/ 103 h 213"/>
                <a:gd name="T68" fmla="*/ 4 w 177"/>
                <a:gd name="T69" fmla="*/ 105 h 213"/>
                <a:gd name="T70" fmla="*/ 9 w 177"/>
                <a:gd name="T71" fmla="*/ 119 h 213"/>
                <a:gd name="T72" fmla="*/ 2 w 177"/>
                <a:gd name="T73" fmla="*/ 141 h 213"/>
                <a:gd name="T74" fmla="*/ 14 w 177"/>
                <a:gd name="T75" fmla="*/ 146 h 213"/>
                <a:gd name="T76" fmla="*/ 23 w 177"/>
                <a:gd name="T77" fmla="*/ 153 h 213"/>
                <a:gd name="T78" fmla="*/ 32 w 177"/>
                <a:gd name="T79" fmla="*/ 161 h 213"/>
                <a:gd name="T80" fmla="*/ 34 w 177"/>
                <a:gd name="T81" fmla="*/ 178 h 213"/>
                <a:gd name="T82" fmla="*/ 30 w 177"/>
                <a:gd name="T83" fmla="*/ 197 h 213"/>
                <a:gd name="T84" fmla="*/ 32 w 177"/>
                <a:gd name="T85" fmla="*/ 212 h 213"/>
                <a:gd name="T86" fmla="*/ 48 w 177"/>
                <a:gd name="T87" fmla="*/ 203 h 213"/>
                <a:gd name="T88" fmla="*/ 59 w 177"/>
                <a:gd name="T89" fmla="*/ 199 h 213"/>
                <a:gd name="T90" fmla="*/ 80 w 177"/>
                <a:gd name="T91" fmla="*/ 189 h 213"/>
                <a:gd name="T92" fmla="*/ 92 w 177"/>
                <a:gd name="T93" fmla="*/ 187 h 213"/>
                <a:gd name="T94" fmla="*/ 96 w 177"/>
                <a:gd name="T95" fmla="*/ 184 h 213"/>
                <a:gd name="T96" fmla="*/ 103 w 177"/>
                <a:gd name="T97" fmla="*/ 185 h 213"/>
                <a:gd name="T98" fmla="*/ 109 w 177"/>
                <a:gd name="T99" fmla="*/ 187 h 213"/>
                <a:gd name="T100" fmla="*/ 112 w 177"/>
                <a:gd name="T101" fmla="*/ 182 h 213"/>
                <a:gd name="T102" fmla="*/ 123 w 177"/>
                <a:gd name="T103" fmla="*/ 182 h 213"/>
                <a:gd name="T104" fmla="*/ 138 w 177"/>
                <a:gd name="T105" fmla="*/ 182 h 213"/>
                <a:gd name="T106" fmla="*/ 145 w 177"/>
                <a:gd name="T107" fmla="*/ 187 h 213"/>
                <a:gd name="T108" fmla="*/ 149 w 177"/>
                <a:gd name="T109" fmla="*/ 186 h 213"/>
                <a:gd name="T110" fmla="*/ 154 w 177"/>
                <a:gd name="T111" fmla="*/ 185 h 213"/>
                <a:gd name="T112" fmla="*/ 161 w 177"/>
                <a:gd name="T113" fmla="*/ 189 h 213"/>
                <a:gd name="T114" fmla="*/ 166 w 177"/>
                <a:gd name="T115" fmla="*/ 189 h 213"/>
                <a:gd name="T116" fmla="*/ 169 w 177"/>
                <a:gd name="T117" fmla="*/ 171 h 213"/>
                <a:gd name="T118" fmla="*/ 161 w 177"/>
                <a:gd name="T119" fmla="*/ 159 h 213"/>
                <a:gd name="T120" fmla="*/ 156 w 177"/>
                <a:gd name="T121" fmla="*/ 136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7" h="213">
                  <a:moveTo>
                    <a:pt x="173" y="88"/>
                  </a:moveTo>
                  <a:cubicBezTo>
                    <a:pt x="177" y="80"/>
                    <a:pt x="176" y="73"/>
                    <a:pt x="174" y="65"/>
                  </a:cubicBezTo>
                  <a:cubicBezTo>
                    <a:pt x="174" y="63"/>
                    <a:pt x="173" y="61"/>
                    <a:pt x="172" y="59"/>
                  </a:cubicBezTo>
                  <a:cubicBezTo>
                    <a:pt x="171" y="59"/>
                    <a:pt x="171" y="58"/>
                    <a:pt x="170" y="57"/>
                  </a:cubicBezTo>
                  <a:cubicBezTo>
                    <a:pt x="169" y="54"/>
                    <a:pt x="169" y="53"/>
                    <a:pt x="170" y="51"/>
                  </a:cubicBezTo>
                  <a:cubicBezTo>
                    <a:pt x="170" y="49"/>
                    <a:pt x="170" y="48"/>
                    <a:pt x="170" y="46"/>
                  </a:cubicBezTo>
                  <a:cubicBezTo>
                    <a:pt x="169" y="41"/>
                    <a:pt x="164" y="35"/>
                    <a:pt x="160" y="31"/>
                  </a:cubicBezTo>
                  <a:cubicBezTo>
                    <a:pt x="156" y="27"/>
                    <a:pt x="152" y="25"/>
                    <a:pt x="146" y="25"/>
                  </a:cubicBezTo>
                  <a:cubicBezTo>
                    <a:pt x="144" y="25"/>
                    <a:pt x="142" y="26"/>
                    <a:pt x="139" y="26"/>
                  </a:cubicBezTo>
                  <a:cubicBezTo>
                    <a:pt x="137" y="27"/>
                    <a:pt x="135" y="28"/>
                    <a:pt x="133" y="29"/>
                  </a:cubicBezTo>
                  <a:cubicBezTo>
                    <a:pt x="132" y="29"/>
                    <a:pt x="132" y="29"/>
                    <a:pt x="132" y="29"/>
                  </a:cubicBezTo>
                  <a:cubicBezTo>
                    <a:pt x="132" y="30"/>
                    <a:pt x="131" y="30"/>
                    <a:pt x="130" y="30"/>
                  </a:cubicBezTo>
                  <a:cubicBezTo>
                    <a:pt x="129" y="31"/>
                    <a:pt x="128" y="32"/>
                    <a:pt x="126" y="34"/>
                  </a:cubicBezTo>
                  <a:cubicBezTo>
                    <a:pt x="125" y="35"/>
                    <a:pt x="124" y="37"/>
                    <a:pt x="122" y="37"/>
                  </a:cubicBezTo>
                  <a:cubicBezTo>
                    <a:pt x="121" y="37"/>
                    <a:pt x="120" y="36"/>
                    <a:pt x="119" y="35"/>
                  </a:cubicBezTo>
                  <a:cubicBezTo>
                    <a:pt x="118" y="34"/>
                    <a:pt x="116" y="33"/>
                    <a:pt x="115" y="33"/>
                  </a:cubicBezTo>
                  <a:cubicBezTo>
                    <a:pt x="115" y="33"/>
                    <a:pt x="114" y="32"/>
                    <a:pt x="113" y="32"/>
                  </a:cubicBezTo>
                  <a:cubicBezTo>
                    <a:pt x="111" y="32"/>
                    <a:pt x="110" y="32"/>
                    <a:pt x="108" y="28"/>
                  </a:cubicBezTo>
                  <a:cubicBezTo>
                    <a:pt x="106" y="24"/>
                    <a:pt x="101" y="15"/>
                    <a:pt x="95" y="14"/>
                  </a:cubicBezTo>
                  <a:cubicBezTo>
                    <a:pt x="94" y="14"/>
                    <a:pt x="94" y="14"/>
                    <a:pt x="93" y="14"/>
                  </a:cubicBezTo>
                  <a:cubicBezTo>
                    <a:pt x="92" y="14"/>
                    <a:pt x="91" y="14"/>
                    <a:pt x="90" y="13"/>
                  </a:cubicBezTo>
                  <a:cubicBezTo>
                    <a:pt x="89" y="12"/>
                    <a:pt x="89" y="12"/>
                    <a:pt x="88" y="11"/>
                  </a:cubicBezTo>
                  <a:cubicBezTo>
                    <a:pt x="88" y="11"/>
                    <a:pt x="87" y="10"/>
                    <a:pt x="86" y="10"/>
                  </a:cubicBezTo>
                  <a:cubicBezTo>
                    <a:pt x="86" y="9"/>
                    <a:pt x="85" y="9"/>
                    <a:pt x="85" y="9"/>
                  </a:cubicBezTo>
                  <a:cubicBezTo>
                    <a:pt x="82" y="9"/>
                    <a:pt x="80" y="11"/>
                    <a:pt x="78" y="13"/>
                  </a:cubicBezTo>
                  <a:cubicBezTo>
                    <a:pt x="78" y="13"/>
                    <a:pt x="77" y="14"/>
                    <a:pt x="77" y="14"/>
                  </a:cubicBezTo>
                  <a:cubicBezTo>
                    <a:pt x="76" y="15"/>
                    <a:pt x="73" y="18"/>
                    <a:pt x="71" y="18"/>
                  </a:cubicBezTo>
                  <a:cubicBezTo>
                    <a:pt x="71" y="18"/>
                    <a:pt x="71" y="18"/>
                    <a:pt x="70" y="17"/>
                  </a:cubicBezTo>
                  <a:cubicBezTo>
                    <a:pt x="69" y="17"/>
                    <a:pt x="69" y="15"/>
                    <a:pt x="70" y="12"/>
                  </a:cubicBezTo>
                  <a:cubicBezTo>
                    <a:pt x="70" y="11"/>
                    <a:pt x="70" y="10"/>
                    <a:pt x="70" y="9"/>
                  </a:cubicBezTo>
                  <a:cubicBezTo>
                    <a:pt x="70" y="8"/>
                    <a:pt x="70" y="2"/>
                    <a:pt x="68" y="0"/>
                  </a:cubicBezTo>
                  <a:cubicBezTo>
                    <a:pt x="67" y="0"/>
                    <a:pt x="67" y="0"/>
                    <a:pt x="67" y="0"/>
                  </a:cubicBezTo>
                  <a:cubicBezTo>
                    <a:pt x="65" y="0"/>
                    <a:pt x="65" y="0"/>
                    <a:pt x="65" y="0"/>
                  </a:cubicBezTo>
                  <a:cubicBezTo>
                    <a:pt x="65" y="0"/>
                    <a:pt x="64" y="1"/>
                    <a:pt x="63" y="3"/>
                  </a:cubicBezTo>
                  <a:cubicBezTo>
                    <a:pt x="62" y="4"/>
                    <a:pt x="62" y="6"/>
                    <a:pt x="60" y="6"/>
                  </a:cubicBezTo>
                  <a:cubicBezTo>
                    <a:pt x="60" y="6"/>
                    <a:pt x="59" y="6"/>
                    <a:pt x="59" y="5"/>
                  </a:cubicBezTo>
                  <a:cubicBezTo>
                    <a:pt x="54" y="3"/>
                    <a:pt x="54" y="3"/>
                    <a:pt x="54" y="3"/>
                  </a:cubicBezTo>
                  <a:cubicBezTo>
                    <a:pt x="56" y="8"/>
                    <a:pt x="56" y="8"/>
                    <a:pt x="56" y="8"/>
                  </a:cubicBezTo>
                  <a:cubicBezTo>
                    <a:pt x="56" y="8"/>
                    <a:pt x="56" y="9"/>
                    <a:pt x="57" y="9"/>
                  </a:cubicBezTo>
                  <a:cubicBezTo>
                    <a:pt x="57" y="10"/>
                    <a:pt x="58" y="11"/>
                    <a:pt x="57" y="12"/>
                  </a:cubicBezTo>
                  <a:cubicBezTo>
                    <a:pt x="57" y="12"/>
                    <a:pt x="57" y="13"/>
                    <a:pt x="53" y="13"/>
                  </a:cubicBezTo>
                  <a:cubicBezTo>
                    <a:pt x="51" y="13"/>
                    <a:pt x="50" y="13"/>
                    <a:pt x="49" y="15"/>
                  </a:cubicBezTo>
                  <a:cubicBezTo>
                    <a:pt x="49" y="16"/>
                    <a:pt x="48" y="16"/>
                    <a:pt x="48" y="17"/>
                  </a:cubicBezTo>
                  <a:cubicBezTo>
                    <a:pt x="47" y="18"/>
                    <a:pt x="46" y="18"/>
                    <a:pt x="45" y="18"/>
                  </a:cubicBezTo>
                  <a:cubicBezTo>
                    <a:pt x="44" y="18"/>
                    <a:pt x="41" y="18"/>
                    <a:pt x="38" y="16"/>
                  </a:cubicBezTo>
                  <a:cubicBezTo>
                    <a:pt x="37" y="15"/>
                    <a:pt x="36" y="14"/>
                    <a:pt x="35" y="13"/>
                  </a:cubicBezTo>
                  <a:cubicBezTo>
                    <a:pt x="34" y="12"/>
                    <a:pt x="34" y="11"/>
                    <a:pt x="32" y="11"/>
                  </a:cubicBezTo>
                  <a:cubicBezTo>
                    <a:pt x="31" y="10"/>
                    <a:pt x="31" y="10"/>
                    <a:pt x="30" y="10"/>
                  </a:cubicBezTo>
                  <a:cubicBezTo>
                    <a:pt x="29" y="10"/>
                    <a:pt x="29" y="10"/>
                    <a:pt x="29" y="10"/>
                  </a:cubicBezTo>
                  <a:cubicBezTo>
                    <a:pt x="29" y="10"/>
                    <a:pt x="29" y="10"/>
                    <a:pt x="29" y="10"/>
                  </a:cubicBezTo>
                  <a:cubicBezTo>
                    <a:pt x="28" y="10"/>
                    <a:pt x="27" y="12"/>
                    <a:pt x="26" y="14"/>
                  </a:cubicBezTo>
                  <a:cubicBezTo>
                    <a:pt x="25" y="15"/>
                    <a:pt x="25" y="16"/>
                    <a:pt x="24" y="17"/>
                  </a:cubicBezTo>
                  <a:cubicBezTo>
                    <a:pt x="23" y="17"/>
                    <a:pt x="23" y="17"/>
                    <a:pt x="22" y="18"/>
                  </a:cubicBezTo>
                  <a:cubicBezTo>
                    <a:pt x="22" y="18"/>
                    <a:pt x="22" y="18"/>
                    <a:pt x="22" y="18"/>
                  </a:cubicBezTo>
                  <a:cubicBezTo>
                    <a:pt x="21" y="18"/>
                    <a:pt x="20" y="18"/>
                    <a:pt x="20" y="18"/>
                  </a:cubicBezTo>
                  <a:cubicBezTo>
                    <a:pt x="19" y="19"/>
                    <a:pt x="19" y="19"/>
                    <a:pt x="19" y="19"/>
                  </a:cubicBezTo>
                  <a:cubicBezTo>
                    <a:pt x="19" y="20"/>
                    <a:pt x="19" y="20"/>
                    <a:pt x="19" y="20"/>
                  </a:cubicBezTo>
                  <a:cubicBezTo>
                    <a:pt x="18" y="21"/>
                    <a:pt x="17" y="23"/>
                    <a:pt x="15" y="23"/>
                  </a:cubicBezTo>
                  <a:cubicBezTo>
                    <a:pt x="14" y="24"/>
                    <a:pt x="14" y="24"/>
                    <a:pt x="14" y="24"/>
                  </a:cubicBezTo>
                  <a:cubicBezTo>
                    <a:pt x="14" y="25"/>
                    <a:pt x="14" y="25"/>
                    <a:pt x="14" y="25"/>
                  </a:cubicBezTo>
                  <a:cubicBezTo>
                    <a:pt x="14" y="30"/>
                    <a:pt x="14" y="34"/>
                    <a:pt x="14" y="39"/>
                  </a:cubicBezTo>
                  <a:cubicBezTo>
                    <a:pt x="14" y="40"/>
                    <a:pt x="15" y="42"/>
                    <a:pt x="17" y="44"/>
                  </a:cubicBezTo>
                  <a:cubicBezTo>
                    <a:pt x="18" y="44"/>
                    <a:pt x="18" y="44"/>
                    <a:pt x="19" y="44"/>
                  </a:cubicBezTo>
                  <a:cubicBezTo>
                    <a:pt x="20" y="45"/>
                    <a:pt x="21" y="45"/>
                    <a:pt x="21" y="46"/>
                  </a:cubicBezTo>
                  <a:cubicBezTo>
                    <a:pt x="21" y="46"/>
                    <a:pt x="21" y="47"/>
                    <a:pt x="21" y="47"/>
                  </a:cubicBezTo>
                  <a:cubicBezTo>
                    <a:pt x="21" y="48"/>
                    <a:pt x="20" y="48"/>
                    <a:pt x="21" y="50"/>
                  </a:cubicBezTo>
                  <a:cubicBezTo>
                    <a:pt x="21" y="51"/>
                    <a:pt x="22" y="52"/>
                    <a:pt x="23" y="52"/>
                  </a:cubicBezTo>
                  <a:cubicBezTo>
                    <a:pt x="24" y="53"/>
                    <a:pt x="24" y="53"/>
                    <a:pt x="24" y="53"/>
                  </a:cubicBezTo>
                  <a:cubicBezTo>
                    <a:pt x="24" y="54"/>
                    <a:pt x="25" y="54"/>
                    <a:pt x="25" y="55"/>
                  </a:cubicBezTo>
                  <a:cubicBezTo>
                    <a:pt x="25" y="55"/>
                    <a:pt x="24" y="55"/>
                    <a:pt x="23" y="55"/>
                  </a:cubicBezTo>
                  <a:cubicBezTo>
                    <a:pt x="23" y="55"/>
                    <a:pt x="22" y="56"/>
                    <a:pt x="21" y="56"/>
                  </a:cubicBezTo>
                  <a:cubicBezTo>
                    <a:pt x="20" y="56"/>
                    <a:pt x="20" y="57"/>
                    <a:pt x="19" y="58"/>
                  </a:cubicBezTo>
                  <a:cubicBezTo>
                    <a:pt x="19" y="60"/>
                    <a:pt x="19" y="61"/>
                    <a:pt x="20" y="63"/>
                  </a:cubicBezTo>
                  <a:cubicBezTo>
                    <a:pt x="20" y="64"/>
                    <a:pt x="21" y="65"/>
                    <a:pt x="22" y="65"/>
                  </a:cubicBezTo>
                  <a:cubicBezTo>
                    <a:pt x="22" y="66"/>
                    <a:pt x="23" y="67"/>
                    <a:pt x="24" y="67"/>
                  </a:cubicBezTo>
                  <a:cubicBezTo>
                    <a:pt x="24" y="68"/>
                    <a:pt x="24" y="68"/>
                    <a:pt x="24" y="68"/>
                  </a:cubicBezTo>
                  <a:cubicBezTo>
                    <a:pt x="25" y="68"/>
                    <a:pt x="25" y="68"/>
                    <a:pt x="25" y="68"/>
                  </a:cubicBezTo>
                  <a:cubicBezTo>
                    <a:pt x="26" y="69"/>
                    <a:pt x="26" y="69"/>
                    <a:pt x="26" y="69"/>
                  </a:cubicBezTo>
                  <a:cubicBezTo>
                    <a:pt x="28" y="71"/>
                    <a:pt x="28" y="74"/>
                    <a:pt x="27" y="76"/>
                  </a:cubicBezTo>
                  <a:cubicBezTo>
                    <a:pt x="27" y="77"/>
                    <a:pt x="26" y="77"/>
                    <a:pt x="26" y="77"/>
                  </a:cubicBezTo>
                  <a:cubicBezTo>
                    <a:pt x="26" y="77"/>
                    <a:pt x="25" y="77"/>
                    <a:pt x="25" y="76"/>
                  </a:cubicBezTo>
                  <a:cubicBezTo>
                    <a:pt x="24" y="76"/>
                    <a:pt x="24" y="76"/>
                    <a:pt x="24" y="76"/>
                  </a:cubicBezTo>
                  <a:cubicBezTo>
                    <a:pt x="24" y="76"/>
                    <a:pt x="24" y="76"/>
                    <a:pt x="24" y="76"/>
                  </a:cubicBezTo>
                  <a:cubicBezTo>
                    <a:pt x="23" y="76"/>
                    <a:pt x="23" y="76"/>
                    <a:pt x="23" y="76"/>
                  </a:cubicBezTo>
                  <a:cubicBezTo>
                    <a:pt x="23" y="76"/>
                    <a:pt x="23" y="76"/>
                    <a:pt x="23" y="76"/>
                  </a:cubicBezTo>
                  <a:cubicBezTo>
                    <a:pt x="22" y="76"/>
                    <a:pt x="22" y="76"/>
                    <a:pt x="22" y="76"/>
                  </a:cubicBezTo>
                  <a:cubicBezTo>
                    <a:pt x="22" y="76"/>
                    <a:pt x="21" y="76"/>
                    <a:pt x="21" y="76"/>
                  </a:cubicBezTo>
                  <a:cubicBezTo>
                    <a:pt x="20" y="75"/>
                    <a:pt x="19" y="75"/>
                    <a:pt x="19" y="74"/>
                  </a:cubicBezTo>
                  <a:cubicBezTo>
                    <a:pt x="18" y="74"/>
                    <a:pt x="18" y="73"/>
                    <a:pt x="16" y="73"/>
                  </a:cubicBezTo>
                  <a:cubicBezTo>
                    <a:pt x="16" y="73"/>
                    <a:pt x="16" y="73"/>
                    <a:pt x="15" y="73"/>
                  </a:cubicBezTo>
                  <a:cubicBezTo>
                    <a:pt x="14" y="73"/>
                    <a:pt x="14" y="73"/>
                    <a:pt x="13" y="73"/>
                  </a:cubicBezTo>
                  <a:cubicBezTo>
                    <a:pt x="11" y="75"/>
                    <a:pt x="10" y="77"/>
                    <a:pt x="10" y="79"/>
                  </a:cubicBezTo>
                  <a:cubicBezTo>
                    <a:pt x="10" y="82"/>
                    <a:pt x="12" y="83"/>
                    <a:pt x="14" y="84"/>
                  </a:cubicBezTo>
                  <a:cubicBezTo>
                    <a:pt x="15" y="84"/>
                    <a:pt x="16" y="85"/>
                    <a:pt x="17" y="85"/>
                  </a:cubicBezTo>
                  <a:cubicBezTo>
                    <a:pt x="18" y="86"/>
                    <a:pt x="18" y="87"/>
                    <a:pt x="18" y="87"/>
                  </a:cubicBezTo>
                  <a:cubicBezTo>
                    <a:pt x="18" y="88"/>
                    <a:pt x="17" y="89"/>
                    <a:pt x="16" y="90"/>
                  </a:cubicBezTo>
                  <a:cubicBezTo>
                    <a:pt x="16" y="91"/>
                    <a:pt x="15" y="91"/>
                    <a:pt x="15" y="92"/>
                  </a:cubicBezTo>
                  <a:cubicBezTo>
                    <a:pt x="14" y="93"/>
                    <a:pt x="14" y="95"/>
                    <a:pt x="14" y="96"/>
                  </a:cubicBezTo>
                  <a:cubicBezTo>
                    <a:pt x="14" y="98"/>
                    <a:pt x="13" y="100"/>
                    <a:pt x="12" y="101"/>
                  </a:cubicBezTo>
                  <a:cubicBezTo>
                    <a:pt x="11" y="103"/>
                    <a:pt x="11" y="103"/>
                    <a:pt x="10" y="103"/>
                  </a:cubicBezTo>
                  <a:cubicBezTo>
                    <a:pt x="10" y="103"/>
                    <a:pt x="10" y="103"/>
                    <a:pt x="10" y="103"/>
                  </a:cubicBezTo>
                  <a:cubicBezTo>
                    <a:pt x="8" y="103"/>
                    <a:pt x="8" y="103"/>
                    <a:pt x="8" y="103"/>
                  </a:cubicBezTo>
                  <a:cubicBezTo>
                    <a:pt x="8" y="103"/>
                    <a:pt x="7" y="103"/>
                    <a:pt x="6" y="103"/>
                  </a:cubicBezTo>
                  <a:cubicBezTo>
                    <a:pt x="4" y="104"/>
                    <a:pt x="4" y="104"/>
                    <a:pt x="4" y="104"/>
                  </a:cubicBezTo>
                  <a:cubicBezTo>
                    <a:pt x="4" y="105"/>
                    <a:pt x="4" y="105"/>
                    <a:pt x="4" y="105"/>
                  </a:cubicBezTo>
                  <a:cubicBezTo>
                    <a:pt x="4" y="108"/>
                    <a:pt x="5" y="110"/>
                    <a:pt x="6" y="112"/>
                  </a:cubicBezTo>
                  <a:cubicBezTo>
                    <a:pt x="6" y="113"/>
                    <a:pt x="6" y="113"/>
                    <a:pt x="7" y="114"/>
                  </a:cubicBezTo>
                  <a:cubicBezTo>
                    <a:pt x="8" y="115"/>
                    <a:pt x="9" y="117"/>
                    <a:pt x="9" y="119"/>
                  </a:cubicBezTo>
                  <a:cubicBezTo>
                    <a:pt x="9" y="122"/>
                    <a:pt x="9" y="124"/>
                    <a:pt x="8" y="127"/>
                  </a:cubicBezTo>
                  <a:cubicBezTo>
                    <a:pt x="7" y="130"/>
                    <a:pt x="5" y="132"/>
                    <a:pt x="4" y="134"/>
                  </a:cubicBezTo>
                  <a:cubicBezTo>
                    <a:pt x="2" y="136"/>
                    <a:pt x="0" y="139"/>
                    <a:pt x="2" y="141"/>
                  </a:cubicBezTo>
                  <a:cubicBezTo>
                    <a:pt x="4" y="144"/>
                    <a:pt x="7" y="146"/>
                    <a:pt x="10" y="146"/>
                  </a:cubicBezTo>
                  <a:cubicBezTo>
                    <a:pt x="11" y="147"/>
                    <a:pt x="11" y="147"/>
                    <a:pt x="12" y="147"/>
                  </a:cubicBezTo>
                  <a:cubicBezTo>
                    <a:pt x="12" y="147"/>
                    <a:pt x="13" y="147"/>
                    <a:pt x="14" y="146"/>
                  </a:cubicBezTo>
                  <a:cubicBezTo>
                    <a:pt x="15" y="146"/>
                    <a:pt x="15" y="146"/>
                    <a:pt x="16" y="146"/>
                  </a:cubicBezTo>
                  <a:cubicBezTo>
                    <a:pt x="18" y="146"/>
                    <a:pt x="19" y="147"/>
                    <a:pt x="20" y="147"/>
                  </a:cubicBezTo>
                  <a:cubicBezTo>
                    <a:pt x="21" y="148"/>
                    <a:pt x="22" y="150"/>
                    <a:pt x="23" y="153"/>
                  </a:cubicBezTo>
                  <a:cubicBezTo>
                    <a:pt x="23" y="154"/>
                    <a:pt x="24" y="154"/>
                    <a:pt x="24" y="155"/>
                  </a:cubicBezTo>
                  <a:cubicBezTo>
                    <a:pt x="26" y="158"/>
                    <a:pt x="27" y="158"/>
                    <a:pt x="29" y="159"/>
                  </a:cubicBezTo>
                  <a:cubicBezTo>
                    <a:pt x="30" y="160"/>
                    <a:pt x="31" y="160"/>
                    <a:pt x="32" y="161"/>
                  </a:cubicBezTo>
                  <a:cubicBezTo>
                    <a:pt x="34" y="162"/>
                    <a:pt x="34" y="165"/>
                    <a:pt x="34" y="168"/>
                  </a:cubicBezTo>
                  <a:cubicBezTo>
                    <a:pt x="34" y="170"/>
                    <a:pt x="34" y="170"/>
                    <a:pt x="34" y="170"/>
                  </a:cubicBezTo>
                  <a:cubicBezTo>
                    <a:pt x="34" y="173"/>
                    <a:pt x="34" y="175"/>
                    <a:pt x="34" y="178"/>
                  </a:cubicBezTo>
                  <a:cubicBezTo>
                    <a:pt x="34" y="181"/>
                    <a:pt x="32" y="184"/>
                    <a:pt x="31" y="187"/>
                  </a:cubicBezTo>
                  <a:cubicBezTo>
                    <a:pt x="30" y="189"/>
                    <a:pt x="30" y="192"/>
                    <a:pt x="30" y="195"/>
                  </a:cubicBezTo>
                  <a:cubicBezTo>
                    <a:pt x="30" y="197"/>
                    <a:pt x="30" y="197"/>
                    <a:pt x="30" y="197"/>
                  </a:cubicBezTo>
                  <a:cubicBezTo>
                    <a:pt x="29" y="202"/>
                    <a:pt x="29" y="206"/>
                    <a:pt x="29" y="210"/>
                  </a:cubicBezTo>
                  <a:cubicBezTo>
                    <a:pt x="29" y="213"/>
                    <a:pt x="29" y="213"/>
                    <a:pt x="29" y="213"/>
                  </a:cubicBezTo>
                  <a:cubicBezTo>
                    <a:pt x="32" y="212"/>
                    <a:pt x="32" y="212"/>
                    <a:pt x="32" y="212"/>
                  </a:cubicBezTo>
                  <a:cubicBezTo>
                    <a:pt x="35" y="211"/>
                    <a:pt x="38" y="209"/>
                    <a:pt x="41" y="207"/>
                  </a:cubicBezTo>
                  <a:cubicBezTo>
                    <a:pt x="42" y="206"/>
                    <a:pt x="42" y="205"/>
                    <a:pt x="43" y="205"/>
                  </a:cubicBezTo>
                  <a:cubicBezTo>
                    <a:pt x="45" y="204"/>
                    <a:pt x="46" y="204"/>
                    <a:pt x="48" y="203"/>
                  </a:cubicBezTo>
                  <a:cubicBezTo>
                    <a:pt x="49" y="203"/>
                    <a:pt x="50" y="203"/>
                    <a:pt x="52" y="202"/>
                  </a:cubicBezTo>
                  <a:cubicBezTo>
                    <a:pt x="53" y="202"/>
                    <a:pt x="54" y="202"/>
                    <a:pt x="55" y="201"/>
                  </a:cubicBezTo>
                  <a:cubicBezTo>
                    <a:pt x="56" y="200"/>
                    <a:pt x="58" y="200"/>
                    <a:pt x="59" y="199"/>
                  </a:cubicBezTo>
                  <a:cubicBezTo>
                    <a:pt x="64" y="198"/>
                    <a:pt x="68" y="196"/>
                    <a:pt x="72" y="194"/>
                  </a:cubicBezTo>
                  <a:cubicBezTo>
                    <a:pt x="73" y="194"/>
                    <a:pt x="73" y="193"/>
                    <a:pt x="74" y="192"/>
                  </a:cubicBezTo>
                  <a:cubicBezTo>
                    <a:pt x="76" y="191"/>
                    <a:pt x="78" y="190"/>
                    <a:pt x="80" y="189"/>
                  </a:cubicBezTo>
                  <a:cubicBezTo>
                    <a:pt x="81" y="189"/>
                    <a:pt x="82" y="189"/>
                    <a:pt x="83" y="189"/>
                  </a:cubicBezTo>
                  <a:cubicBezTo>
                    <a:pt x="84" y="189"/>
                    <a:pt x="85" y="189"/>
                    <a:pt x="86" y="189"/>
                  </a:cubicBezTo>
                  <a:cubicBezTo>
                    <a:pt x="88" y="188"/>
                    <a:pt x="90" y="188"/>
                    <a:pt x="92" y="187"/>
                  </a:cubicBezTo>
                  <a:cubicBezTo>
                    <a:pt x="92" y="187"/>
                    <a:pt x="92" y="187"/>
                    <a:pt x="92" y="187"/>
                  </a:cubicBezTo>
                  <a:cubicBezTo>
                    <a:pt x="93" y="187"/>
                    <a:pt x="94" y="186"/>
                    <a:pt x="94" y="186"/>
                  </a:cubicBezTo>
                  <a:cubicBezTo>
                    <a:pt x="95" y="185"/>
                    <a:pt x="95" y="184"/>
                    <a:pt x="96" y="184"/>
                  </a:cubicBezTo>
                  <a:cubicBezTo>
                    <a:pt x="96" y="184"/>
                    <a:pt x="96" y="183"/>
                    <a:pt x="97" y="183"/>
                  </a:cubicBezTo>
                  <a:cubicBezTo>
                    <a:pt x="100" y="183"/>
                    <a:pt x="102" y="184"/>
                    <a:pt x="103" y="185"/>
                  </a:cubicBezTo>
                  <a:cubicBezTo>
                    <a:pt x="103" y="185"/>
                    <a:pt x="103" y="185"/>
                    <a:pt x="103" y="185"/>
                  </a:cubicBezTo>
                  <a:cubicBezTo>
                    <a:pt x="103" y="186"/>
                    <a:pt x="104" y="186"/>
                    <a:pt x="105" y="187"/>
                  </a:cubicBezTo>
                  <a:cubicBezTo>
                    <a:pt x="105" y="187"/>
                    <a:pt x="106" y="187"/>
                    <a:pt x="106" y="187"/>
                  </a:cubicBezTo>
                  <a:cubicBezTo>
                    <a:pt x="107" y="187"/>
                    <a:pt x="108" y="187"/>
                    <a:pt x="109" y="187"/>
                  </a:cubicBezTo>
                  <a:cubicBezTo>
                    <a:pt x="111" y="186"/>
                    <a:pt x="112" y="184"/>
                    <a:pt x="112" y="183"/>
                  </a:cubicBezTo>
                  <a:cubicBezTo>
                    <a:pt x="112" y="182"/>
                    <a:pt x="112" y="182"/>
                    <a:pt x="112" y="182"/>
                  </a:cubicBezTo>
                  <a:cubicBezTo>
                    <a:pt x="112" y="182"/>
                    <a:pt x="112" y="182"/>
                    <a:pt x="112" y="182"/>
                  </a:cubicBezTo>
                  <a:cubicBezTo>
                    <a:pt x="113" y="182"/>
                    <a:pt x="113" y="182"/>
                    <a:pt x="114" y="182"/>
                  </a:cubicBezTo>
                  <a:cubicBezTo>
                    <a:pt x="115" y="183"/>
                    <a:pt x="115" y="183"/>
                    <a:pt x="116" y="183"/>
                  </a:cubicBezTo>
                  <a:cubicBezTo>
                    <a:pt x="119" y="183"/>
                    <a:pt x="121" y="182"/>
                    <a:pt x="123" y="182"/>
                  </a:cubicBezTo>
                  <a:cubicBezTo>
                    <a:pt x="126" y="181"/>
                    <a:pt x="128" y="181"/>
                    <a:pt x="130" y="181"/>
                  </a:cubicBezTo>
                  <a:cubicBezTo>
                    <a:pt x="131" y="181"/>
                    <a:pt x="131" y="181"/>
                    <a:pt x="131" y="181"/>
                  </a:cubicBezTo>
                  <a:cubicBezTo>
                    <a:pt x="133" y="181"/>
                    <a:pt x="136" y="181"/>
                    <a:pt x="138" y="182"/>
                  </a:cubicBezTo>
                  <a:cubicBezTo>
                    <a:pt x="138" y="182"/>
                    <a:pt x="139" y="183"/>
                    <a:pt x="140" y="183"/>
                  </a:cubicBezTo>
                  <a:cubicBezTo>
                    <a:pt x="141" y="184"/>
                    <a:pt x="142" y="186"/>
                    <a:pt x="144" y="186"/>
                  </a:cubicBezTo>
                  <a:cubicBezTo>
                    <a:pt x="144" y="186"/>
                    <a:pt x="145" y="187"/>
                    <a:pt x="145" y="187"/>
                  </a:cubicBezTo>
                  <a:cubicBezTo>
                    <a:pt x="146" y="187"/>
                    <a:pt x="147" y="186"/>
                    <a:pt x="148" y="186"/>
                  </a:cubicBezTo>
                  <a:cubicBezTo>
                    <a:pt x="148" y="186"/>
                    <a:pt x="148" y="186"/>
                    <a:pt x="148" y="186"/>
                  </a:cubicBezTo>
                  <a:cubicBezTo>
                    <a:pt x="149" y="186"/>
                    <a:pt x="149" y="186"/>
                    <a:pt x="149" y="186"/>
                  </a:cubicBezTo>
                  <a:cubicBezTo>
                    <a:pt x="150" y="186"/>
                    <a:pt x="150" y="186"/>
                    <a:pt x="150" y="186"/>
                  </a:cubicBezTo>
                  <a:cubicBezTo>
                    <a:pt x="151" y="186"/>
                    <a:pt x="152" y="186"/>
                    <a:pt x="152" y="186"/>
                  </a:cubicBezTo>
                  <a:cubicBezTo>
                    <a:pt x="153" y="185"/>
                    <a:pt x="153" y="185"/>
                    <a:pt x="154" y="185"/>
                  </a:cubicBezTo>
                  <a:cubicBezTo>
                    <a:pt x="154" y="186"/>
                    <a:pt x="154" y="187"/>
                    <a:pt x="155" y="187"/>
                  </a:cubicBezTo>
                  <a:cubicBezTo>
                    <a:pt x="156" y="188"/>
                    <a:pt x="157" y="189"/>
                    <a:pt x="159" y="189"/>
                  </a:cubicBezTo>
                  <a:cubicBezTo>
                    <a:pt x="159" y="189"/>
                    <a:pt x="160" y="189"/>
                    <a:pt x="161" y="189"/>
                  </a:cubicBezTo>
                  <a:cubicBezTo>
                    <a:pt x="162" y="188"/>
                    <a:pt x="162" y="188"/>
                    <a:pt x="163" y="188"/>
                  </a:cubicBezTo>
                  <a:cubicBezTo>
                    <a:pt x="163" y="188"/>
                    <a:pt x="163" y="188"/>
                    <a:pt x="163" y="188"/>
                  </a:cubicBezTo>
                  <a:cubicBezTo>
                    <a:pt x="164" y="188"/>
                    <a:pt x="165" y="189"/>
                    <a:pt x="166" y="189"/>
                  </a:cubicBezTo>
                  <a:cubicBezTo>
                    <a:pt x="168" y="190"/>
                    <a:pt x="168" y="190"/>
                    <a:pt x="168" y="190"/>
                  </a:cubicBezTo>
                  <a:cubicBezTo>
                    <a:pt x="168" y="188"/>
                    <a:pt x="168" y="188"/>
                    <a:pt x="168" y="188"/>
                  </a:cubicBezTo>
                  <a:cubicBezTo>
                    <a:pt x="170" y="182"/>
                    <a:pt x="171" y="176"/>
                    <a:pt x="169" y="171"/>
                  </a:cubicBezTo>
                  <a:cubicBezTo>
                    <a:pt x="168" y="170"/>
                    <a:pt x="167" y="169"/>
                    <a:pt x="166" y="168"/>
                  </a:cubicBezTo>
                  <a:cubicBezTo>
                    <a:pt x="165" y="167"/>
                    <a:pt x="164" y="166"/>
                    <a:pt x="164" y="165"/>
                  </a:cubicBezTo>
                  <a:cubicBezTo>
                    <a:pt x="162" y="163"/>
                    <a:pt x="162" y="161"/>
                    <a:pt x="161" y="159"/>
                  </a:cubicBezTo>
                  <a:cubicBezTo>
                    <a:pt x="161" y="157"/>
                    <a:pt x="161" y="157"/>
                    <a:pt x="161" y="157"/>
                  </a:cubicBezTo>
                  <a:cubicBezTo>
                    <a:pt x="160" y="155"/>
                    <a:pt x="160" y="154"/>
                    <a:pt x="159" y="152"/>
                  </a:cubicBezTo>
                  <a:cubicBezTo>
                    <a:pt x="157" y="147"/>
                    <a:pt x="156" y="142"/>
                    <a:pt x="156" y="136"/>
                  </a:cubicBezTo>
                  <a:cubicBezTo>
                    <a:pt x="156" y="128"/>
                    <a:pt x="158" y="120"/>
                    <a:pt x="161" y="112"/>
                  </a:cubicBezTo>
                  <a:cubicBezTo>
                    <a:pt x="164" y="103"/>
                    <a:pt x="168" y="96"/>
                    <a:pt x="173" y="88"/>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50" name="Freeform 80"/>
            <p:cNvSpPr>
              <a:spLocks/>
            </p:cNvSpPr>
            <p:nvPr/>
          </p:nvSpPr>
          <p:spPr bwMode="auto">
            <a:xfrm>
              <a:off x="1784621" y="1834389"/>
              <a:ext cx="261149" cy="400667"/>
            </a:xfrm>
            <a:custGeom>
              <a:avLst/>
              <a:gdLst>
                <a:gd name="T0" fmla="*/ 126 w 129"/>
                <a:gd name="T1" fmla="*/ 164 h 215"/>
                <a:gd name="T2" fmla="*/ 117 w 129"/>
                <a:gd name="T3" fmla="*/ 158 h 215"/>
                <a:gd name="T4" fmla="*/ 111 w 129"/>
                <a:gd name="T5" fmla="*/ 134 h 215"/>
                <a:gd name="T6" fmla="*/ 113 w 129"/>
                <a:gd name="T7" fmla="*/ 126 h 215"/>
                <a:gd name="T8" fmla="*/ 112 w 129"/>
                <a:gd name="T9" fmla="*/ 124 h 215"/>
                <a:gd name="T10" fmla="*/ 110 w 129"/>
                <a:gd name="T11" fmla="*/ 117 h 215"/>
                <a:gd name="T12" fmla="*/ 112 w 129"/>
                <a:gd name="T13" fmla="*/ 102 h 215"/>
                <a:gd name="T14" fmla="*/ 111 w 129"/>
                <a:gd name="T15" fmla="*/ 98 h 215"/>
                <a:gd name="T16" fmla="*/ 114 w 129"/>
                <a:gd name="T17" fmla="*/ 96 h 215"/>
                <a:gd name="T18" fmla="*/ 114 w 129"/>
                <a:gd name="T19" fmla="*/ 95 h 215"/>
                <a:gd name="T20" fmla="*/ 107 w 129"/>
                <a:gd name="T21" fmla="*/ 83 h 215"/>
                <a:gd name="T22" fmla="*/ 109 w 129"/>
                <a:gd name="T23" fmla="*/ 76 h 215"/>
                <a:gd name="T24" fmla="*/ 107 w 129"/>
                <a:gd name="T25" fmla="*/ 68 h 215"/>
                <a:gd name="T26" fmla="*/ 109 w 129"/>
                <a:gd name="T27" fmla="*/ 59 h 215"/>
                <a:gd name="T28" fmla="*/ 104 w 129"/>
                <a:gd name="T29" fmla="*/ 56 h 215"/>
                <a:gd name="T30" fmla="*/ 101 w 129"/>
                <a:gd name="T31" fmla="*/ 56 h 215"/>
                <a:gd name="T32" fmla="*/ 104 w 129"/>
                <a:gd name="T33" fmla="*/ 45 h 215"/>
                <a:gd name="T34" fmla="*/ 105 w 129"/>
                <a:gd name="T35" fmla="*/ 30 h 215"/>
                <a:gd name="T36" fmla="*/ 93 w 129"/>
                <a:gd name="T37" fmla="*/ 17 h 215"/>
                <a:gd name="T38" fmla="*/ 88 w 129"/>
                <a:gd name="T39" fmla="*/ 0 h 215"/>
                <a:gd name="T40" fmla="*/ 13 w 129"/>
                <a:gd name="T41" fmla="*/ 6 h 215"/>
                <a:gd name="T42" fmla="*/ 13 w 129"/>
                <a:gd name="T43" fmla="*/ 27 h 215"/>
                <a:gd name="T44" fmla="*/ 13 w 129"/>
                <a:gd name="T45" fmla="*/ 57 h 215"/>
                <a:gd name="T46" fmla="*/ 14 w 129"/>
                <a:gd name="T47" fmla="*/ 65 h 215"/>
                <a:gd name="T48" fmla="*/ 16 w 129"/>
                <a:gd name="T49" fmla="*/ 74 h 215"/>
                <a:gd name="T50" fmla="*/ 17 w 129"/>
                <a:gd name="T51" fmla="*/ 101 h 215"/>
                <a:gd name="T52" fmla="*/ 0 w 129"/>
                <a:gd name="T53" fmla="*/ 150 h 215"/>
                <a:gd name="T54" fmla="*/ 5 w 129"/>
                <a:gd name="T55" fmla="*/ 171 h 215"/>
                <a:gd name="T56" fmla="*/ 8 w 129"/>
                <a:gd name="T57" fmla="*/ 179 h 215"/>
                <a:gd name="T58" fmla="*/ 13 w 129"/>
                <a:gd name="T59" fmla="*/ 186 h 215"/>
                <a:gd name="T60" fmla="*/ 12 w 129"/>
                <a:gd name="T61" fmla="*/ 204 h 215"/>
                <a:gd name="T62" fmla="*/ 18 w 129"/>
                <a:gd name="T63" fmla="*/ 205 h 215"/>
                <a:gd name="T64" fmla="*/ 29 w 129"/>
                <a:gd name="T65" fmla="*/ 212 h 215"/>
                <a:gd name="T66" fmla="*/ 33 w 129"/>
                <a:gd name="T67" fmla="*/ 215 h 215"/>
                <a:gd name="T68" fmla="*/ 41 w 129"/>
                <a:gd name="T69" fmla="*/ 209 h 215"/>
                <a:gd name="T70" fmla="*/ 49 w 129"/>
                <a:gd name="T71" fmla="*/ 204 h 215"/>
                <a:gd name="T72" fmla="*/ 53 w 129"/>
                <a:gd name="T73" fmla="*/ 203 h 215"/>
                <a:gd name="T74" fmla="*/ 57 w 129"/>
                <a:gd name="T75" fmla="*/ 200 h 215"/>
                <a:gd name="T76" fmla="*/ 59 w 129"/>
                <a:gd name="T77" fmla="*/ 200 h 215"/>
                <a:gd name="T78" fmla="*/ 61 w 129"/>
                <a:gd name="T79" fmla="*/ 200 h 215"/>
                <a:gd name="T80" fmla="*/ 65 w 129"/>
                <a:gd name="T81" fmla="*/ 199 h 215"/>
                <a:gd name="T82" fmla="*/ 73 w 129"/>
                <a:gd name="T83" fmla="*/ 195 h 215"/>
                <a:gd name="T84" fmla="*/ 90 w 129"/>
                <a:gd name="T85" fmla="*/ 185 h 215"/>
                <a:gd name="T86" fmla="*/ 102 w 129"/>
                <a:gd name="T87" fmla="*/ 181 h 215"/>
                <a:gd name="T88" fmla="*/ 107 w 129"/>
                <a:gd name="T89" fmla="*/ 181 h 215"/>
                <a:gd name="T90" fmla="*/ 112 w 129"/>
                <a:gd name="T91" fmla="*/ 180 h 215"/>
                <a:gd name="T92" fmla="*/ 116 w 129"/>
                <a:gd name="T93" fmla="*/ 179 h 215"/>
                <a:gd name="T94" fmla="*/ 126 w 129"/>
                <a:gd name="T95" fmla="*/ 173 h 215"/>
                <a:gd name="T96" fmla="*/ 129 w 129"/>
                <a:gd name="T97" fmla="*/ 17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215">
                  <a:moveTo>
                    <a:pt x="128" y="169"/>
                  </a:moveTo>
                  <a:cubicBezTo>
                    <a:pt x="128" y="168"/>
                    <a:pt x="127" y="165"/>
                    <a:pt x="126" y="164"/>
                  </a:cubicBezTo>
                  <a:cubicBezTo>
                    <a:pt x="124" y="162"/>
                    <a:pt x="123" y="161"/>
                    <a:pt x="121" y="160"/>
                  </a:cubicBezTo>
                  <a:cubicBezTo>
                    <a:pt x="119" y="159"/>
                    <a:pt x="118" y="159"/>
                    <a:pt x="117" y="158"/>
                  </a:cubicBezTo>
                  <a:cubicBezTo>
                    <a:pt x="112" y="153"/>
                    <a:pt x="107" y="144"/>
                    <a:pt x="110" y="136"/>
                  </a:cubicBezTo>
                  <a:cubicBezTo>
                    <a:pt x="110" y="136"/>
                    <a:pt x="110" y="135"/>
                    <a:pt x="111" y="134"/>
                  </a:cubicBezTo>
                  <a:cubicBezTo>
                    <a:pt x="111" y="133"/>
                    <a:pt x="112" y="132"/>
                    <a:pt x="112" y="131"/>
                  </a:cubicBezTo>
                  <a:cubicBezTo>
                    <a:pt x="112" y="129"/>
                    <a:pt x="113" y="128"/>
                    <a:pt x="113" y="126"/>
                  </a:cubicBezTo>
                  <a:cubicBezTo>
                    <a:pt x="113" y="125"/>
                    <a:pt x="113" y="125"/>
                    <a:pt x="113" y="125"/>
                  </a:cubicBezTo>
                  <a:cubicBezTo>
                    <a:pt x="112" y="124"/>
                    <a:pt x="112" y="124"/>
                    <a:pt x="112" y="124"/>
                  </a:cubicBezTo>
                  <a:cubicBezTo>
                    <a:pt x="111" y="124"/>
                    <a:pt x="110" y="123"/>
                    <a:pt x="110" y="122"/>
                  </a:cubicBezTo>
                  <a:cubicBezTo>
                    <a:pt x="109" y="121"/>
                    <a:pt x="109" y="119"/>
                    <a:pt x="110" y="117"/>
                  </a:cubicBezTo>
                  <a:cubicBezTo>
                    <a:pt x="111" y="115"/>
                    <a:pt x="111" y="113"/>
                    <a:pt x="111" y="112"/>
                  </a:cubicBezTo>
                  <a:cubicBezTo>
                    <a:pt x="112" y="108"/>
                    <a:pt x="112" y="105"/>
                    <a:pt x="112" y="102"/>
                  </a:cubicBezTo>
                  <a:cubicBezTo>
                    <a:pt x="112" y="102"/>
                    <a:pt x="112" y="101"/>
                    <a:pt x="111" y="101"/>
                  </a:cubicBezTo>
                  <a:cubicBezTo>
                    <a:pt x="111" y="100"/>
                    <a:pt x="111" y="99"/>
                    <a:pt x="111" y="98"/>
                  </a:cubicBezTo>
                  <a:cubicBezTo>
                    <a:pt x="112" y="97"/>
                    <a:pt x="112" y="97"/>
                    <a:pt x="113" y="97"/>
                  </a:cubicBezTo>
                  <a:cubicBezTo>
                    <a:pt x="113" y="96"/>
                    <a:pt x="114" y="96"/>
                    <a:pt x="114" y="96"/>
                  </a:cubicBezTo>
                  <a:cubicBezTo>
                    <a:pt x="114" y="96"/>
                    <a:pt x="114" y="96"/>
                    <a:pt x="114" y="96"/>
                  </a:cubicBezTo>
                  <a:cubicBezTo>
                    <a:pt x="114" y="95"/>
                    <a:pt x="114" y="95"/>
                    <a:pt x="114" y="95"/>
                  </a:cubicBezTo>
                  <a:cubicBezTo>
                    <a:pt x="116" y="92"/>
                    <a:pt x="113" y="90"/>
                    <a:pt x="110" y="87"/>
                  </a:cubicBezTo>
                  <a:cubicBezTo>
                    <a:pt x="109" y="86"/>
                    <a:pt x="107" y="84"/>
                    <a:pt x="107" y="83"/>
                  </a:cubicBezTo>
                  <a:cubicBezTo>
                    <a:pt x="106" y="81"/>
                    <a:pt x="107" y="80"/>
                    <a:pt x="108" y="79"/>
                  </a:cubicBezTo>
                  <a:cubicBezTo>
                    <a:pt x="108" y="78"/>
                    <a:pt x="109" y="78"/>
                    <a:pt x="109" y="76"/>
                  </a:cubicBezTo>
                  <a:cubicBezTo>
                    <a:pt x="109" y="75"/>
                    <a:pt x="109" y="74"/>
                    <a:pt x="108" y="72"/>
                  </a:cubicBezTo>
                  <a:cubicBezTo>
                    <a:pt x="108" y="71"/>
                    <a:pt x="107" y="69"/>
                    <a:pt x="107" y="68"/>
                  </a:cubicBezTo>
                  <a:cubicBezTo>
                    <a:pt x="107" y="67"/>
                    <a:pt x="108" y="65"/>
                    <a:pt x="108" y="64"/>
                  </a:cubicBezTo>
                  <a:cubicBezTo>
                    <a:pt x="109" y="62"/>
                    <a:pt x="110" y="60"/>
                    <a:pt x="109" y="59"/>
                  </a:cubicBezTo>
                  <a:cubicBezTo>
                    <a:pt x="109" y="58"/>
                    <a:pt x="108" y="56"/>
                    <a:pt x="106" y="56"/>
                  </a:cubicBezTo>
                  <a:cubicBezTo>
                    <a:pt x="105" y="56"/>
                    <a:pt x="105" y="56"/>
                    <a:pt x="104" y="56"/>
                  </a:cubicBezTo>
                  <a:cubicBezTo>
                    <a:pt x="103" y="56"/>
                    <a:pt x="102" y="57"/>
                    <a:pt x="101" y="57"/>
                  </a:cubicBezTo>
                  <a:cubicBezTo>
                    <a:pt x="101" y="56"/>
                    <a:pt x="101" y="56"/>
                    <a:pt x="101" y="56"/>
                  </a:cubicBezTo>
                  <a:cubicBezTo>
                    <a:pt x="101" y="53"/>
                    <a:pt x="101" y="53"/>
                    <a:pt x="102" y="50"/>
                  </a:cubicBezTo>
                  <a:cubicBezTo>
                    <a:pt x="103" y="49"/>
                    <a:pt x="103" y="47"/>
                    <a:pt x="104" y="45"/>
                  </a:cubicBezTo>
                  <a:cubicBezTo>
                    <a:pt x="104" y="44"/>
                    <a:pt x="104" y="44"/>
                    <a:pt x="104" y="44"/>
                  </a:cubicBezTo>
                  <a:cubicBezTo>
                    <a:pt x="105" y="40"/>
                    <a:pt x="105" y="33"/>
                    <a:pt x="105" y="30"/>
                  </a:cubicBezTo>
                  <a:cubicBezTo>
                    <a:pt x="105" y="29"/>
                    <a:pt x="105" y="29"/>
                    <a:pt x="105" y="29"/>
                  </a:cubicBezTo>
                  <a:cubicBezTo>
                    <a:pt x="93" y="17"/>
                    <a:pt x="93" y="17"/>
                    <a:pt x="93" y="17"/>
                  </a:cubicBezTo>
                  <a:cubicBezTo>
                    <a:pt x="96" y="3"/>
                    <a:pt x="96" y="3"/>
                    <a:pt x="96" y="3"/>
                  </a:cubicBezTo>
                  <a:cubicBezTo>
                    <a:pt x="88" y="0"/>
                    <a:pt x="88" y="0"/>
                    <a:pt x="88" y="0"/>
                  </a:cubicBezTo>
                  <a:cubicBezTo>
                    <a:pt x="77" y="8"/>
                    <a:pt x="77" y="8"/>
                    <a:pt x="77" y="8"/>
                  </a:cubicBezTo>
                  <a:cubicBezTo>
                    <a:pt x="13" y="6"/>
                    <a:pt x="13" y="6"/>
                    <a:pt x="13" y="6"/>
                  </a:cubicBezTo>
                  <a:cubicBezTo>
                    <a:pt x="12" y="7"/>
                    <a:pt x="12" y="7"/>
                    <a:pt x="12" y="7"/>
                  </a:cubicBezTo>
                  <a:cubicBezTo>
                    <a:pt x="10" y="11"/>
                    <a:pt x="7" y="21"/>
                    <a:pt x="13" y="27"/>
                  </a:cubicBezTo>
                  <a:cubicBezTo>
                    <a:pt x="13" y="56"/>
                    <a:pt x="13" y="56"/>
                    <a:pt x="13" y="56"/>
                  </a:cubicBezTo>
                  <a:cubicBezTo>
                    <a:pt x="13" y="57"/>
                    <a:pt x="13" y="57"/>
                    <a:pt x="13" y="57"/>
                  </a:cubicBezTo>
                  <a:cubicBezTo>
                    <a:pt x="14" y="58"/>
                    <a:pt x="14" y="59"/>
                    <a:pt x="14" y="60"/>
                  </a:cubicBezTo>
                  <a:cubicBezTo>
                    <a:pt x="15" y="62"/>
                    <a:pt x="14" y="63"/>
                    <a:pt x="14" y="65"/>
                  </a:cubicBezTo>
                  <a:cubicBezTo>
                    <a:pt x="14" y="67"/>
                    <a:pt x="14" y="69"/>
                    <a:pt x="15" y="71"/>
                  </a:cubicBezTo>
                  <a:cubicBezTo>
                    <a:pt x="15" y="72"/>
                    <a:pt x="16" y="73"/>
                    <a:pt x="16" y="74"/>
                  </a:cubicBezTo>
                  <a:cubicBezTo>
                    <a:pt x="17" y="75"/>
                    <a:pt x="18" y="77"/>
                    <a:pt x="19" y="80"/>
                  </a:cubicBezTo>
                  <a:cubicBezTo>
                    <a:pt x="20" y="88"/>
                    <a:pt x="21" y="94"/>
                    <a:pt x="17" y="101"/>
                  </a:cubicBezTo>
                  <a:cubicBezTo>
                    <a:pt x="12" y="110"/>
                    <a:pt x="8" y="117"/>
                    <a:pt x="5" y="126"/>
                  </a:cubicBezTo>
                  <a:cubicBezTo>
                    <a:pt x="3" y="134"/>
                    <a:pt x="0" y="142"/>
                    <a:pt x="0" y="150"/>
                  </a:cubicBezTo>
                  <a:cubicBezTo>
                    <a:pt x="0" y="156"/>
                    <a:pt x="2" y="161"/>
                    <a:pt x="4" y="167"/>
                  </a:cubicBezTo>
                  <a:cubicBezTo>
                    <a:pt x="4" y="168"/>
                    <a:pt x="5" y="170"/>
                    <a:pt x="5" y="171"/>
                  </a:cubicBezTo>
                  <a:cubicBezTo>
                    <a:pt x="6" y="173"/>
                    <a:pt x="6" y="173"/>
                    <a:pt x="6" y="173"/>
                  </a:cubicBezTo>
                  <a:cubicBezTo>
                    <a:pt x="6" y="175"/>
                    <a:pt x="7" y="177"/>
                    <a:pt x="8" y="179"/>
                  </a:cubicBezTo>
                  <a:cubicBezTo>
                    <a:pt x="9" y="180"/>
                    <a:pt x="10" y="181"/>
                    <a:pt x="11" y="182"/>
                  </a:cubicBezTo>
                  <a:cubicBezTo>
                    <a:pt x="12" y="183"/>
                    <a:pt x="13" y="184"/>
                    <a:pt x="13" y="186"/>
                  </a:cubicBezTo>
                  <a:cubicBezTo>
                    <a:pt x="15" y="190"/>
                    <a:pt x="14" y="197"/>
                    <a:pt x="13" y="202"/>
                  </a:cubicBezTo>
                  <a:cubicBezTo>
                    <a:pt x="12" y="204"/>
                    <a:pt x="12" y="204"/>
                    <a:pt x="12" y="204"/>
                  </a:cubicBezTo>
                  <a:cubicBezTo>
                    <a:pt x="14" y="205"/>
                    <a:pt x="14" y="205"/>
                    <a:pt x="14" y="205"/>
                  </a:cubicBezTo>
                  <a:cubicBezTo>
                    <a:pt x="16" y="205"/>
                    <a:pt x="17" y="205"/>
                    <a:pt x="18" y="205"/>
                  </a:cubicBezTo>
                  <a:cubicBezTo>
                    <a:pt x="19" y="205"/>
                    <a:pt x="20" y="205"/>
                    <a:pt x="21" y="206"/>
                  </a:cubicBezTo>
                  <a:cubicBezTo>
                    <a:pt x="24" y="207"/>
                    <a:pt x="26" y="209"/>
                    <a:pt x="29" y="212"/>
                  </a:cubicBezTo>
                  <a:cubicBezTo>
                    <a:pt x="30" y="213"/>
                    <a:pt x="30" y="213"/>
                    <a:pt x="30" y="213"/>
                  </a:cubicBezTo>
                  <a:cubicBezTo>
                    <a:pt x="31" y="214"/>
                    <a:pt x="32" y="215"/>
                    <a:pt x="33" y="215"/>
                  </a:cubicBezTo>
                  <a:cubicBezTo>
                    <a:pt x="34" y="215"/>
                    <a:pt x="35" y="214"/>
                    <a:pt x="36" y="213"/>
                  </a:cubicBezTo>
                  <a:cubicBezTo>
                    <a:pt x="38" y="212"/>
                    <a:pt x="40" y="210"/>
                    <a:pt x="41" y="209"/>
                  </a:cubicBezTo>
                  <a:cubicBezTo>
                    <a:pt x="42" y="208"/>
                    <a:pt x="43" y="207"/>
                    <a:pt x="44" y="206"/>
                  </a:cubicBezTo>
                  <a:cubicBezTo>
                    <a:pt x="46" y="205"/>
                    <a:pt x="47" y="204"/>
                    <a:pt x="49" y="204"/>
                  </a:cubicBezTo>
                  <a:cubicBezTo>
                    <a:pt x="50" y="204"/>
                    <a:pt x="50" y="203"/>
                    <a:pt x="51" y="203"/>
                  </a:cubicBezTo>
                  <a:cubicBezTo>
                    <a:pt x="52" y="203"/>
                    <a:pt x="52" y="203"/>
                    <a:pt x="53" y="203"/>
                  </a:cubicBezTo>
                  <a:cubicBezTo>
                    <a:pt x="53" y="202"/>
                    <a:pt x="54" y="202"/>
                    <a:pt x="55" y="202"/>
                  </a:cubicBezTo>
                  <a:cubicBezTo>
                    <a:pt x="56" y="201"/>
                    <a:pt x="57" y="201"/>
                    <a:pt x="57" y="200"/>
                  </a:cubicBezTo>
                  <a:cubicBezTo>
                    <a:pt x="58" y="200"/>
                    <a:pt x="58" y="200"/>
                    <a:pt x="58" y="200"/>
                  </a:cubicBezTo>
                  <a:cubicBezTo>
                    <a:pt x="58" y="200"/>
                    <a:pt x="59" y="200"/>
                    <a:pt x="59" y="200"/>
                  </a:cubicBezTo>
                  <a:cubicBezTo>
                    <a:pt x="59" y="200"/>
                    <a:pt x="60" y="200"/>
                    <a:pt x="60" y="200"/>
                  </a:cubicBezTo>
                  <a:cubicBezTo>
                    <a:pt x="60" y="200"/>
                    <a:pt x="61" y="200"/>
                    <a:pt x="61" y="200"/>
                  </a:cubicBezTo>
                  <a:cubicBezTo>
                    <a:pt x="62" y="200"/>
                    <a:pt x="62" y="200"/>
                    <a:pt x="62" y="200"/>
                  </a:cubicBezTo>
                  <a:cubicBezTo>
                    <a:pt x="63" y="199"/>
                    <a:pt x="64" y="199"/>
                    <a:pt x="65" y="199"/>
                  </a:cubicBezTo>
                  <a:cubicBezTo>
                    <a:pt x="66" y="199"/>
                    <a:pt x="66" y="199"/>
                    <a:pt x="67" y="198"/>
                  </a:cubicBezTo>
                  <a:cubicBezTo>
                    <a:pt x="69" y="198"/>
                    <a:pt x="71" y="197"/>
                    <a:pt x="73" y="195"/>
                  </a:cubicBezTo>
                  <a:cubicBezTo>
                    <a:pt x="73" y="195"/>
                    <a:pt x="74" y="194"/>
                    <a:pt x="75" y="194"/>
                  </a:cubicBezTo>
                  <a:cubicBezTo>
                    <a:pt x="79" y="191"/>
                    <a:pt x="84" y="188"/>
                    <a:pt x="90" y="185"/>
                  </a:cubicBezTo>
                  <a:cubicBezTo>
                    <a:pt x="93" y="184"/>
                    <a:pt x="96" y="183"/>
                    <a:pt x="99" y="181"/>
                  </a:cubicBezTo>
                  <a:cubicBezTo>
                    <a:pt x="100" y="181"/>
                    <a:pt x="101" y="181"/>
                    <a:pt x="102" y="181"/>
                  </a:cubicBezTo>
                  <a:cubicBezTo>
                    <a:pt x="103" y="181"/>
                    <a:pt x="103" y="181"/>
                    <a:pt x="104" y="181"/>
                  </a:cubicBezTo>
                  <a:cubicBezTo>
                    <a:pt x="105" y="181"/>
                    <a:pt x="106" y="181"/>
                    <a:pt x="107" y="181"/>
                  </a:cubicBezTo>
                  <a:cubicBezTo>
                    <a:pt x="107" y="181"/>
                    <a:pt x="107" y="181"/>
                    <a:pt x="107" y="181"/>
                  </a:cubicBezTo>
                  <a:cubicBezTo>
                    <a:pt x="109" y="181"/>
                    <a:pt x="110" y="180"/>
                    <a:pt x="112" y="180"/>
                  </a:cubicBezTo>
                  <a:cubicBezTo>
                    <a:pt x="112" y="180"/>
                    <a:pt x="113" y="179"/>
                    <a:pt x="114" y="179"/>
                  </a:cubicBezTo>
                  <a:cubicBezTo>
                    <a:pt x="115" y="179"/>
                    <a:pt x="115" y="179"/>
                    <a:pt x="116" y="179"/>
                  </a:cubicBezTo>
                  <a:cubicBezTo>
                    <a:pt x="118" y="179"/>
                    <a:pt x="120" y="179"/>
                    <a:pt x="122" y="178"/>
                  </a:cubicBezTo>
                  <a:cubicBezTo>
                    <a:pt x="123" y="177"/>
                    <a:pt x="125" y="175"/>
                    <a:pt x="126" y="173"/>
                  </a:cubicBezTo>
                  <a:cubicBezTo>
                    <a:pt x="126" y="173"/>
                    <a:pt x="127" y="172"/>
                    <a:pt x="127" y="172"/>
                  </a:cubicBezTo>
                  <a:cubicBezTo>
                    <a:pt x="129" y="170"/>
                    <a:pt x="129" y="170"/>
                    <a:pt x="129" y="170"/>
                  </a:cubicBezTo>
                  <a:lnTo>
                    <a:pt x="128" y="169"/>
                  </a:ln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51" name="Freeform 81"/>
            <p:cNvSpPr>
              <a:spLocks/>
            </p:cNvSpPr>
            <p:nvPr/>
          </p:nvSpPr>
          <p:spPr bwMode="auto">
            <a:xfrm>
              <a:off x="1972113" y="1829252"/>
              <a:ext cx="106022" cy="321561"/>
            </a:xfrm>
            <a:custGeom>
              <a:avLst/>
              <a:gdLst>
                <a:gd name="T0" fmla="*/ 48 w 52"/>
                <a:gd name="T1" fmla="*/ 155 h 173"/>
                <a:gd name="T2" fmla="*/ 48 w 52"/>
                <a:gd name="T3" fmla="*/ 137 h 173"/>
                <a:gd name="T4" fmla="*/ 48 w 52"/>
                <a:gd name="T5" fmla="*/ 100 h 173"/>
                <a:gd name="T6" fmla="*/ 48 w 52"/>
                <a:gd name="T7" fmla="*/ 78 h 173"/>
                <a:gd name="T8" fmla="*/ 41 w 52"/>
                <a:gd name="T9" fmla="*/ 62 h 173"/>
                <a:gd name="T10" fmla="*/ 39 w 52"/>
                <a:gd name="T11" fmla="*/ 43 h 173"/>
                <a:gd name="T12" fmla="*/ 29 w 52"/>
                <a:gd name="T13" fmla="*/ 34 h 173"/>
                <a:gd name="T14" fmla="*/ 32 w 52"/>
                <a:gd name="T15" fmla="*/ 11 h 173"/>
                <a:gd name="T16" fmla="*/ 34 w 52"/>
                <a:gd name="T17" fmla="*/ 0 h 173"/>
                <a:gd name="T18" fmla="*/ 29 w 52"/>
                <a:gd name="T19" fmla="*/ 5 h 173"/>
                <a:gd name="T20" fmla="*/ 23 w 52"/>
                <a:gd name="T21" fmla="*/ 9 h 173"/>
                <a:gd name="T22" fmla="*/ 17 w 52"/>
                <a:gd name="T23" fmla="*/ 10 h 173"/>
                <a:gd name="T24" fmla="*/ 13 w 52"/>
                <a:gd name="T25" fmla="*/ 9 h 173"/>
                <a:gd name="T26" fmla="*/ 5 w 52"/>
                <a:gd name="T27" fmla="*/ 7 h 173"/>
                <a:gd name="T28" fmla="*/ 0 w 52"/>
                <a:gd name="T29" fmla="*/ 20 h 173"/>
                <a:gd name="T30" fmla="*/ 11 w 52"/>
                <a:gd name="T31" fmla="*/ 47 h 173"/>
                <a:gd name="T32" fmla="*/ 9 w 52"/>
                <a:gd name="T33" fmla="*/ 53 h 173"/>
                <a:gd name="T34" fmla="*/ 8 w 52"/>
                <a:gd name="T35" fmla="*/ 60 h 173"/>
                <a:gd name="T36" fmla="*/ 13 w 52"/>
                <a:gd name="T37" fmla="*/ 59 h 173"/>
                <a:gd name="T38" fmla="*/ 15 w 52"/>
                <a:gd name="T39" fmla="*/ 67 h 173"/>
                <a:gd name="T40" fmla="*/ 15 w 52"/>
                <a:gd name="T41" fmla="*/ 75 h 173"/>
                <a:gd name="T42" fmla="*/ 14 w 52"/>
                <a:gd name="T43" fmla="*/ 82 h 173"/>
                <a:gd name="T44" fmla="*/ 17 w 52"/>
                <a:gd name="T45" fmla="*/ 90 h 173"/>
                <a:gd name="T46" fmla="*/ 20 w 52"/>
                <a:gd name="T47" fmla="*/ 99 h 173"/>
                <a:gd name="T48" fmla="*/ 18 w 52"/>
                <a:gd name="T49" fmla="*/ 104 h 173"/>
                <a:gd name="T50" fmla="*/ 18 w 52"/>
                <a:gd name="T51" fmla="*/ 114 h 173"/>
                <a:gd name="T52" fmla="*/ 16 w 52"/>
                <a:gd name="T53" fmla="*/ 126 h 173"/>
                <a:gd name="T54" fmla="*/ 19 w 52"/>
                <a:gd name="T55" fmla="*/ 134 h 173"/>
                <a:gd name="T56" fmla="*/ 16 w 52"/>
                <a:gd name="T57" fmla="*/ 139 h 173"/>
                <a:gd name="T58" fmla="*/ 28 w 52"/>
                <a:gd name="T59" fmla="*/ 163 h 173"/>
                <a:gd name="T60" fmla="*/ 34 w 52"/>
                <a:gd name="T61" fmla="*/ 170 h 173"/>
                <a:gd name="T62" fmla="*/ 37 w 52"/>
                <a:gd name="T63" fmla="*/ 171 h 173"/>
                <a:gd name="T64" fmla="*/ 45 w 52"/>
                <a:gd name="T65" fmla="*/ 168 h 173"/>
                <a:gd name="T66" fmla="*/ 50 w 52"/>
                <a:gd name="T67" fmla="*/ 167 h 173"/>
                <a:gd name="T68" fmla="*/ 51 w 52"/>
                <a:gd name="T69" fmla="*/ 16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173">
                  <a:moveTo>
                    <a:pt x="50" y="157"/>
                  </a:moveTo>
                  <a:cubicBezTo>
                    <a:pt x="49" y="156"/>
                    <a:pt x="49" y="156"/>
                    <a:pt x="48" y="155"/>
                  </a:cubicBezTo>
                  <a:cubicBezTo>
                    <a:pt x="46" y="151"/>
                    <a:pt x="47" y="146"/>
                    <a:pt x="47" y="142"/>
                  </a:cubicBezTo>
                  <a:cubicBezTo>
                    <a:pt x="48" y="141"/>
                    <a:pt x="48" y="139"/>
                    <a:pt x="48" y="137"/>
                  </a:cubicBezTo>
                  <a:cubicBezTo>
                    <a:pt x="48" y="129"/>
                    <a:pt x="48" y="121"/>
                    <a:pt x="48" y="113"/>
                  </a:cubicBezTo>
                  <a:cubicBezTo>
                    <a:pt x="48" y="108"/>
                    <a:pt x="48" y="104"/>
                    <a:pt x="48" y="100"/>
                  </a:cubicBezTo>
                  <a:cubicBezTo>
                    <a:pt x="48" y="98"/>
                    <a:pt x="48" y="96"/>
                    <a:pt x="48" y="94"/>
                  </a:cubicBezTo>
                  <a:cubicBezTo>
                    <a:pt x="49" y="88"/>
                    <a:pt x="49" y="83"/>
                    <a:pt x="48" y="78"/>
                  </a:cubicBezTo>
                  <a:cubicBezTo>
                    <a:pt x="47" y="76"/>
                    <a:pt x="46" y="73"/>
                    <a:pt x="44" y="71"/>
                  </a:cubicBezTo>
                  <a:cubicBezTo>
                    <a:pt x="43" y="68"/>
                    <a:pt x="41" y="65"/>
                    <a:pt x="41" y="62"/>
                  </a:cubicBezTo>
                  <a:cubicBezTo>
                    <a:pt x="40" y="59"/>
                    <a:pt x="40" y="57"/>
                    <a:pt x="41" y="55"/>
                  </a:cubicBezTo>
                  <a:cubicBezTo>
                    <a:pt x="41" y="51"/>
                    <a:pt x="41" y="47"/>
                    <a:pt x="39" y="43"/>
                  </a:cubicBezTo>
                  <a:cubicBezTo>
                    <a:pt x="38" y="40"/>
                    <a:pt x="34" y="38"/>
                    <a:pt x="31" y="35"/>
                  </a:cubicBezTo>
                  <a:cubicBezTo>
                    <a:pt x="31" y="35"/>
                    <a:pt x="30" y="34"/>
                    <a:pt x="29" y="34"/>
                  </a:cubicBezTo>
                  <a:cubicBezTo>
                    <a:pt x="24" y="29"/>
                    <a:pt x="23" y="27"/>
                    <a:pt x="25" y="20"/>
                  </a:cubicBezTo>
                  <a:cubicBezTo>
                    <a:pt x="25" y="17"/>
                    <a:pt x="27" y="12"/>
                    <a:pt x="32" y="11"/>
                  </a:cubicBezTo>
                  <a:cubicBezTo>
                    <a:pt x="35" y="9"/>
                    <a:pt x="35" y="7"/>
                    <a:pt x="34" y="5"/>
                  </a:cubicBezTo>
                  <a:cubicBezTo>
                    <a:pt x="34" y="0"/>
                    <a:pt x="34" y="0"/>
                    <a:pt x="34" y="0"/>
                  </a:cubicBezTo>
                  <a:cubicBezTo>
                    <a:pt x="31" y="4"/>
                    <a:pt x="31" y="4"/>
                    <a:pt x="31" y="4"/>
                  </a:cubicBezTo>
                  <a:cubicBezTo>
                    <a:pt x="30" y="4"/>
                    <a:pt x="30" y="5"/>
                    <a:pt x="29" y="5"/>
                  </a:cubicBezTo>
                  <a:cubicBezTo>
                    <a:pt x="29" y="6"/>
                    <a:pt x="29" y="6"/>
                    <a:pt x="28" y="7"/>
                  </a:cubicBezTo>
                  <a:cubicBezTo>
                    <a:pt x="26" y="9"/>
                    <a:pt x="26" y="9"/>
                    <a:pt x="23" y="9"/>
                  </a:cubicBezTo>
                  <a:cubicBezTo>
                    <a:pt x="23" y="9"/>
                    <a:pt x="22" y="10"/>
                    <a:pt x="21" y="10"/>
                  </a:cubicBezTo>
                  <a:cubicBezTo>
                    <a:pt x="20" y="10"/>
                    <a:pt x="18" y="10"/>
                    <a:pt x="17" y="10"/>
                  </a:cubicBezTo>
                  <a:cubicBezTo>
                    <a:pt x="17" y="10"/>
                    <a:pt x="17" y="10"/>
                    <a:pt x="16" y="10"/>
                  </a:cubicBezTo>
                  <a:cubicBezTo>
                    <a:pt x="15" y="10"/>
                    <a:pt x="14" y="9"/>
                    <a:pt x="13" y="9"/>
                  </a:cubicBezTo>
                  <a:cubicBezTo>
                    <a:pt x="12" y="8"/>
                    <a:pt x="11" y="8"/>
                    <a:pt x="10" y="7"/>
                  </a:cubicBezTo>
                  <a:cubicBezTo>
                    <a:pt x="9" y="7"/>
                    <a:pt x="7" y="7"/>
                    <a:pt x="5" y="7"/>
                  </a:cubicBezTo>
                  <a:cubicBezTo>
                    <a:pt x="3" y="7"/>
                    <a:pt x="3" y="7"/>
                    <a:pt x="3" y="7"/>
                  </a:cubicBezTo>
                  <a:cubicBezTo>
                    <a:pt x="0" y="20"/>
                    <a:pt x="0" y="20"/>
                    <a:pt x="0" y="20"/>
                  </a:cubicBezTo>
                  <a:cubicBezTo>
                    <a:pt x="12" y="32"/>
                    <a:pt x="12" y="32"/>
                    <a:pt x="12" y="32"/>
                  </a:cubicBezTo>
                  <a:cubicBezTo>
                    <a:pt x="12" y="36"/>
                    <a:pt x="12" y="42"/>
                    <a:pt x="11" y="47"/>
                  </a:cubicBezTo>
                  <a:cubicBezTo>
                    <a:pt x="10" y="48"/>
                    <a:pt x="10" y="48"/>
                    <a:pt x="10" y="48"/>
                  </a:cubicBezTo>
                  <a:cubicBezTo>
                    <a:pt x="10" y="50"/>
                    <a:pt x="9" y="52"/>
                    <a:pt x="9" y="53"/>
                  </a:cubicBezTo>
                  <a:cubicBezTo>
                    <a:pt x="8" y="55"/>
                    <a:pt x="8" y="56"/>
                    <a:pt x="8" y="58"/>
                  </a:cubicBezTo>
                  <a:cubicBezTo>
                    <a:pt x="8" y="60"/>
                    <a:pt x="8" y="60"/>
                    <a:pt x="8" y="60"/>
                  </a:cubicBezTo>
                  <a:cubicBezTo>
                    <a:pt x="11" y="60"/>
                    <a:pt x="11" y="60"/>
                    <a:pt x="11" y="60"/>
                  </a:cubicBezTo>
                  <a:cubicBezTo>
                    <a:pt x="11" y="59"/>
                    <a:pt x="12" y="59"/>
                    <a:pt x="13" y="59"/>
                  </a:cubicBezTo>
                  <a:cubicBezTo>
                    <a:pt x="14" y="59"/>
                    <a:pt x="15" y="59"/>
                    <a:pt x="16" y="62"/>
                  </a:cubicBezTo>
                  <a:cubicBezTo>
                    <a:pt x="16" y="63"/>
                    <a:pt x="16" y="65"/>
                    <a:pt x="15" y="67"/>
                  </a:cubicBezTo>
                  <a:cubicBezTo>
                    <a:pt x="14" y="68"/>
                    <a:pt x="14" y="70"/>
                    <a:pt x="14" y="71"/>
                  </a:cubicBezTo>
                  <a:cubicBezTo>
                    <a:pt x="14" y="72"/>
                    <a:pt x="14" y="74"/>
                    <a:pt x="15" y="75"/>
                  </a:cubicBezTo>
                  <a:cubicBezTo>
                    <a:pt x="15" y="77"/>
                    <a:pt x="16" y="78"/>
                    <a:pt x="16" y="79"/>
                  </a:cubicBezTo>
                  <a:cubicBezTo>
                    <a:pt x="16" y="80"/>
                    <a:pt x="15" y="81"/>
                    <a:pt x="14" y="82"/>
                  </a:cubicBezTo>
                  <a:cubicBezTo>
                    <a:pt x="13" y="83"/>
                    <a:pt x="13" y="84"/>
                    <a:pt x="13" y="86"/>
                  </a:cubicBezTo>
                  <a:cubicBezTo>
                    <a:pt x="14" y="87"/>
                    <a:pt x="16" y="89"/>
                    <a:pt x="17" y="90"/>
                  </a:cubicBezTo>
                  <a:cubicBezTo>
                    <a:pt x="20" y="93"/>
                    <a:pt x="22" y="95"/>
                    <a:pt x="21" y="98"/>
                  </a:cubicBezTo>
                  <a:cubicBezTo>
                    <a:pt x="20" y="99"/>
                    <a:pt x="20" y="99"/>
                    <a:pt x="20" y="99"/>
                  </a:cubicBezTo>
                  <a:cubicBezTo>
                    <a:pt x="19" y="100"/>
                    <a:pt x="18" y="100"/>
                    <a:pt x="18" y="101"/>
                  </a:cubicBezTo>
                  <a:cubicBezTo>
                    <a:pt x="18" y="102"/>
                    <a:pt x="18" y="103"/>
                    <a:pt x="18" y="104"/>
                  </a:cubicBezTo>
                  <a:cubicBezTo>
                    <a:pt x="18" y="105"/>
                    <a:pt x="18" y="105"/>
                    <a:pt x="18" y="105"/>
                  </a:cubicBezTo>
                  <a:cubicBezTo>
                    <a:pt x="18" y="108"/>
                    <a:pt x="18" y="111"/>
                    <a:pt x="18" y="114"/>
                  </a:cubicBezTo>
                  <a:cubicBezTo>
                    <a:pt x="18" y="116"/>
                    <a:pt x="17" y="118"/>
                    <a:pt x="17" y="120"/>
                  </a:cubicBezTo>
                  <a:cubicBezTo>
                    <a:pt x="16" y="122"/>
                    <a:pt x="15" y="124"/>
                    <a:pt x="16" y="126"/>
                  </a:cubicBezTo>
                  <a:cubicBezTo>
                    <a:pt x="17" y="127"/>
                    <a:pt x="18" y="127"/>
                    <a:pt x="20" y="128"/>
                  </a:cubicBezTo>
                  <a:cubicBezTo>
                    <a:pt x="19" y="130"/>
                    <a:pt x="19" y="132"/>
                    <a:pt x="19" y="134"/>
                  </a:cubicBezTo>
                  <a:cubicBezTo>
                    <a:pt x="18" y="135"/>
                    <a:pt x="18" y="136"/>
                    <a:pt x="17" y="137"/>
                  </a:cubicBezTo>
                  <a:cubicBezTo>
                    <a:pt x="17" y="138"/>
                    <a:pt x="17" y="139"/>
                    <a:pt x="16" y="139"/>
                  </a:cubicBezTo>
                  <a:cubicBezTo>
                    <a:pt x="14" y="147"/>
                    <a:pt x="19" y="157"/>
                    <a:pt x="24" y="161"/>
                  </a:cubicBezTo>
                  <a:cubicBezTo>
                    <a:pt x="25" y="162"/>
                    <a:pt x="26" y="163"/>
                    <a:pt x="28" y="163"/>
                  </a:cubicBezTo>
                  <a:cubicBezTo>
                    <a:pt x="29" y="164"/>
                    <a:pt x="31" y="165"/>
                    <a:pt x="32" y="167"/>
                  </a:cubicBezTo>
                  <a:cubicBezTo>
                    <a:pt x="33" y="167"/>
                    <a:pt x="33" y="169"/>
                    <a:pt x="34" y="170"/>
                  </a:cubicBezTo>
                  <a:cubicBezTo>
                    <a:pt x="35" y="173"/>
                    <a:pt x="35" y="173"/>
                    <a:pt x="35" y="173"/>
                  </a:cubicBezTo>
                  <a:cubicBezTo>
                    <a:pt x="37" y="171"/>
                    <a:pt x="37" y="171"/>
                    <a:pt x="37" y="171"/>
                  </a:cubicBezTo>
                  <a:cubicBezTo>
                    <a:pt x="38" y="170"/>
                    <a:pt x="39" y="170"/>
                    <a:pt x="40" y="170"/>
                  </a:cubicBezTo>
                  <a:cubicBezTo>
                    <a:pt x="41" y="169"/>
                    <a:pt x="43" y="168"/>
                    <a:pt x="45" y="168"/>
                  </a:cubicBezTo>
                  <a:cubicBezTo>
                    <a:pt x="46" y="168"/>
                    <a:pt x="47" y="168"/>
                    <a:pt x="48" y="167"/>
                  </a:cubicBezTo>
                  <a:cubicBezTo>
                    <a:pt x="48" y="167"/>
                    <a:pt x="50" y="167"/>
                    <a:pt x="50" y="167"/>
                  </a:cubicBezTo>
                  <a:cubicBezTo>
                    <a:pt x="50" y="166"/>
                    <a:pt x="50" y="166"/>
                    <a:pt x="50" y="166"/>
                  </a:cubicBezTo>
                  <a:cubicBezTo>
                    <a:pt x="51" y="164"/>
                    <a:pt x="52" y="163"/>
                    <a:pt x="51" y="161"/>
                  </a:cubicBezTo>
                  <a:cubicBezTo>
                    <a:pt x="51" y="159"/>
                    <a:pt x="51" y="158"/>
                    <a:pt x="50" y="157"/>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52" name="Freeform 82"/>
            <p:cNvSpPr>
              <a:spLocks/>
            </p:cNvSpPr>
            <p:nvPr/>
          </p:nvSpPr>
          <p:spPr bwMode="auto">
            <a:xfrm>
              <a:off x="1300268" y="1996710"/>
              <a:ext cx="241061" cy="258892"/>
            </a:xfrm>
            <a:custGeom>
              <a:avLst/>
              <a:gdLst>
                <a:gd name="T0" fmla="*/ 113 w 119"/>
                <a:gd name="T1" fmla="*/ 86 h 139"/>
                <a:gd name="T2" fmla="*/ 107 w 119"/>
                <a:gd name="T3" fmla="*/ 79 h 139"/>
                <a:gd name="T4" fmla="*/ 100 w 119"/>
                <a:gd name="T5" fmla="*/ 73 h 139"/>
                <a:gd name="T6" fmla="*/ 96 w 119"/>
                <a:gd name="T7" fmla="*/ 73 h 139"/>
                <a:gd name="T8" fmla="*/ 87 w 119"/>
                <a:gd name="T9" fmla="*/ 68 h 139"/>
                <a:gd name="T10" fmla="*/ 92 w 119"/>
                <a:gd name="T11" fmla="*/ 54 h 139"/>
                <a:gd name="T12" fmla="*/ 91 w 119"/>
                <a:gd name="T13" fmla="*/ 40 h 139"/>
                <a:gd name="T14" fmla="*/ 88 w 119"/>
                <a:gd name="T15" fmla="*/ 32 h 139"/>
                <a:gd name="T16" fmla="*/ 87 w 119"/>
                <a:gd name="T17" fmla="*/ 30 h 139"/>
                <a:gd name="T18" fmla="*/ 84 w 119"/>
                <a:gd name="T19" fmla="*/ 28 h 139"/>
                <a:gd name="T20" fmla="*/ 81 w 119"/>
                <a:gd name="T21" fmla="*/ 29 h 139"/>
                <a:gd name="T22" fmla="*/ 76 w 119"/>
                <a:gd name="T23" fmla="*/ 39 h 139"/>
                <a:gd name="T24" fmla="*/ 69 w 119"/>
                <a:gd name="T25" fmla="*/ 43 h 139"/>
                <a:gd name="T26" fmla="*/ 64 w 119"/>
                <a:gd name="T27" fmla="*/ 37 h 139"/>
                <a:gd name="T28" fmla="*/ 61 w 119"/>
                <a:gd name="T29" fmla="*/ 37 h 139"/>
                <a:gd name="T30" fmla="*/ 59 w 119"/>
                <a:gd name="T31" fmla="*/ 35 h 139"/>
                <a:gd name="T32" fmla="*/ 62 w 119"/>
                <a:gd name="T33" fmla="*/ 29 h 139"/>
                <a:gd name="T34" fmla="*/ 61 w 119"/>
                <a:gd name="T35" fmla="*/ 22 h 139"/>
                <a:gd name="T36" fmla="*/ 60 w 119"/>
                <a:gd name="T37" fmla="*/ 15 h 139"/>
                <a:gd name="T38" fmla="*/ 58 w 119"/>
                <a:gd name="T39" fmla="*/ 8 h 139"/>
                <a:gd name="T40" fmla="*/ 49 w 119"/>
                <a:gd name="T41" fmla="*/ 0 h 139"/>
                <a:gd name="T42" fmla="*/ 43 w 119"/>
                <a:gd name="T43" fmla="*/ 2 h 139"/>
                <a:gd name="T44" fmla="*/ 38 w 119"/>
                <a:gd name="T45" fmla="*/ 0 h 139"/>
                <a:gd name="T46" fmla="*/ 36 w 119"/>
                <a:gd name="T47" fmla="*/ 2 h 139"/>
                <a:gd name="T48" fmla="*/ 35 w 119"/>
                <a:gd name="T49" fmla="*/ 10 h 139"/>
                <a:gd name="T50" fmla="*/ 30 w 119"/>
                <a:gd name="T51" fmla="*/ 11 h 139"/>
                <a:gd name="T52" fmla="*/ 26 w 119"/>
                <a:gd name="T53" fmla="*/ 19 h 139"/>
                <a:gd name="T54" fmla="*/ 23 w 119"/>
                <a:gd name="T55" fmla="*/ 27 h 139"/>
                <a:gd name="T56" fmla="*/ 13 w 119"/>
                <a:gd name="T57" fmla="*/ 36 h 139"/>
                <a:gd name="T58" fmla="*/ 4 w 119"/>
                <a:gd name="T59" fmla="*/ 46 h 139"/>
                <a:gd name="T60" fmla="*/ 0 w 119"/>
                <a:gd name="T61" fmla="*/ 54 h 139"/>
                <a:gd name="T62" fmla="*/ 0 w 119"/>
                <a:gd name="T63" fmla="*/ 56 h 139"/>
                <a:gd name="T64" fmla="*/ 8 w 119"/>
                <a:gd name="T65" fmla="*/ 65 h 139"/>
                <a:gd name="T66" fmla="*/ 18 w 119"/>
                <a:gd name="T67" fmla="*/ 71 h 139"/>
                <a:gd name="T68" fmla="*/ 35 w 119"/>
                <a:gd name="T69" fmla="*/ 84 h 139"/>
                <a:gd name="T70" fmla="*/ 41 w 119"/>
                <a:gd name="T71" fmla="*/ 91 h 139"/>
                <a:gd name="T72" fmla="*/ 47 w 119"/>
                <a:gd name="T73" fmla="*/ 97 h 139"/>
                <a:gd name="T74" fmla="*/ 56 w 119"/>
                <a:gd name="T75" fmla="*/ 105 h 139"/>
                <a:gd name="T76" fmla="*/ 61 w 119"/>
                <a:gd name="T77" fmla="*/ 109 h 139"/>
                <a:gd name="T78" fmla="*/ 74 w 119"/>
                <a:gd name="T79" fmla="*/ 118 h 139"/>
                <a:gd name="T80" fmla="*/ 80 w 119"/>
                <a:gd name="T81" fmla="*/ 122 h 139"/>
                <a:gd name="T82" fmla="*/ 87 w 119"/>
                <a:gd name="T83" fmla="*/ 128 h 139"/>
                <a:gd name="T84" fmla="*/ 93 w 119"/>
                <a:gd name="T85" fmla="*/ 131 h 139"/>
                <a:gd name="T86" fmla="*/ 100 w 119"/>
                <a:gd name="T87" fmla="*/ 134 h 139"/>
                <a:gd name="T88" fmla="*/ 111 w 119"/>
                <a:gd name="T89" fmla="*/ 139 h 139"/>
                <a:gd name="T90" fmla="*/ 113 w 119"/>
                <a:gd name="T91" fmla="*/ 137 h 139"/>
                <a:gd name="T92" fmla="*/ 114 w 119"/>
                <a:gd name="T93" fmla="*/ 122 h 139"/>
                <a:gd name="T94" fmla="*/ 118 w 119"/>
                <a:gd name="T95" fmla="*/ 105 h 139"/>
                <a:gd name="T96" fmla="*/ 119 w 119"/>
                <a:gd name="T97"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9" h="139">
                  <a:moveTo>
                    <a:pt x="116" y="87"/>
                  </a:moveTo>
                  <a:cubicBezTo>
                    <a:pt x="115" y="87"/>
                    <a:pt x="114" y="87"/>
                    <a:pt x="113" y="86"/>
                  </a:cubicBezTo>
                  <a:cubicBezTo>
                    <a:pt x="112" y="85"/>
                    <a:pt x="110" y="84"/>
                    <a:pt x="109" y="82"/>
                  </a:cubicBezTo>
                  <a:cubicBezTo>
                    <a:pt x="108" y="81"/>
                    <a:pt x="108" y="80"/>
                    <a:pt x="107" y="79"/>
                  </a:cubicBezTo>
                  <a:cubicBezTo>
                    <a:pt x="107" y="77"/>
                    <a:pt x="106" y="75"/>
                    <a:pt x="104" y="74"/>
                  </a:cubicBezTo>
                  <a:cubicBezTo>
                    <a:pt x="103" y="73"/>
                    <a:pt x="101" y="73"/>
                    <a:pt x="100" y="73"/>
                  </a:cubicBezTo>
                  <a:cubicBezTo>
                    <a:pt x="100" y="73"/>
                    <a:pt x="99" y="73"/>
                    <a:pt x="98" y="73"/>
                  </a:cubicBezTo>
                  <a:cubicBezTo>
                    <a:pt x="97" y="73"/>
                    <a:pt x="96" y="73"/>
                    <a:pt x="96" y="73"/>
                  </a:cubicBezTo>
                  <a:cubicBezTo>
                    <a:pt x="95" y="73"/>
                    <a:pt x="95" y="73"/>
                    <a:pt x="94" y="73"/>
                  </a:cubicBezTo>
                  <a:cubicBezTo>
                    <a:pt x="91" y="73"/>
                    <a:pt x="88" y="71"/>
                    <a:pt x="87" y="68"/>
                  </a:cubicBezTo>
                  <a:cubicBezTo>
                    <a:pt x="85" y="66"/>
                    <a:pt x="86" y="63"/>
                    <a:pt x="88" y="61"/>
                  </a:cubicBezTo>
                  <a:cubicBezTo>
                    <a:pt x="90" y="59"/>
                    <a:pt x="91" y="57"/>
                    <a:pt x="92" y="54"/>
                  </a:cubicBezTo>
                  <a:cubicBezTo>
                    <a:pt x="93" y="51"/>
                    <a:pt x="93" y="49"/>
                    <a:pt x="93" y="46"/>
                  </a:cubicBezTo>
                  <a:cubicBezTo>
                    <a:pt x="93" y="44"/>
                    <a:pt x="92" y="42"/>
                    <a:pt x="91" y="40"/>
                  </a:cubicBezTo>
                  <a:cubicBezTo>
                    <a:pt x="90" y="39"/>
                    <a:pt x="90" y="39"/>
                    <a:pt x="90" y="39"/>
                  </a:cubicBezTo>
                  <a:cubicBezTo>
                    <a:pt x="89" y="37"/>
                    <a:pt x="89" y="35"/>
                    <a:pt x="88" y="32"/>
                  </a:cubicBezTo>
                  <a:cubicBezTo>
                    <a:pt x="88" y="31"/>
                    <a:pt x="88" y="31"/>
                    <a:pt x="88" y="31"/>
                  </a:cubicBezTo>
                  <a:cubicBezTo>
                    <a:pt x="87" y="30"/>
                    <a:pt x="87" y="30"/>
                    <a:pt x="87" y="30"/>
                  </a:cubicBezTo>
                  <a:cubicBezTo>
                    <a:pt x="87" y="30"/>
                    <a:pt x="86" y="30"/>
                    <a:pt x="85" y="29"/>
                  </a:cubicBezTo>
                  <a:cubicBezTo>
                    <a:pt x="85" y="29"/>
                    <a:pt x="84" y="28"/>
                    <a:pt x="84" y="28"/>
                  </a:cubicBezTo>
                  <a:cubicBezTo>
                    <a:pt x="82" y="27"/>
                    <a:pt x="82" y="27"/>
                    <a:pt x="82" y="27"/>
                  </a:cubicBezTo>
                  <a:cubicBezTo>
                    <a:pt x="81" y="29"/>
                    <a:pt x="81" y="29"/>
                    <a:pt x="81" y="29"/>
                  </a:cubicBezTo>
                  <a:cubicBezTo>
                    <a:pt x="81" y="29"/>
                    <a:pt x="81" y="30"/>
                    <a:pt x="81" y="30"/>
                  </a:cubicBezTo>
                  <a:cubicBezTo>
                    <a:pt x="80" y="34"/>
                    <a:pt x="79" y="36"/>
                    <a:pt x="76" y="39"/>
                  </a:cubicBezTo>
                  <a:cubicBezTo>
                    <a:pt x="76" y="39"/>
                    <a:pt x="76" y="39"/>
                    <a:pt x="76" y="39"/>
                  </a:cubicBezTo>
                  <a:cubicBezTo>
                    <a:pt x="73" y="42"/>
                    <a:pt x="72" y="43"/>
                    <a:pt x="69" y="43"/>
                  </a:cubicBezTo>
                  <a:cubicBezTo>
                    <a:pt x="68" y="40"/>
                    <a:pt x="67" y="38"/>
                    <a:pt x="65" y="37"/>
                  </a:cubicBezTo>
                  <a:cubicBezTo>
                    <a:pt x="65" y="37"/>
                    <a:pt x="64" y="37"/>
                    <a:pt x="64" y="37"/>
                  </a:cubicBezTo>
                  <a:cubicBezTo>
                    <a:pt x="63" y="37"/>
                    <a:pt x="63" y="37"/>
                    <a:pt x="62" y="37"/>
                  </a:cubicBezTo>
                  <a:cubicBezTo>
                    <a:pt x="62" y="37"/>
                    <a:pt x="62" y="37"/>
                    <a:pt x="61" y="37"/>
                  </a:cubicBezTo>
                  <a:cubicBezTo>
                    <a:pt x="60" y="37"/>
                    <a:pt x="60" y="37"/>
                    <a:pt x="60" y="37"/>
                  </a:cubicBezTo>
                  <a:cubicBezTo>
                    <a:pt x="59" y="37"/>
                    <a:pt x="59" y="36"/>
                    <a:pt x="59" y="35"/>
                  </a:cubicBezTo>
                  <a:cubicBezTo>
                    <a:pt x="59" y="34"/>
                    <a:pt x="60" y="33"/>
                    <a:pt x="61" y="32"/>
                  </a:cubicBezTo>
                  <a:cubicBezTo>
                    <a:pt x="61" y="31"/>
                    <a:pt x="62" y="30"/>
                    <a:pt x="62" y="29"/>
                  </a:cubicBezTo>
                  <a:cubicBezTo>
                    <a:pt x="63" y="27"/>
                    <a:pt x="62" y="25"/>
                    <a:pt x="62" y="23"/>
                  </a:cubicBezTo>
                  <a:cubicBezTo>
                    <a:pt x="61" y="22"/>
                    <a:pt x="61" y="22"/>
                    <a:pt x="61" y="22"/>
                  </a:cubicBezTo>
                  <a:cubicBezTo>
                    <a:pt x="61" y="21"/>
                    <a:pt x="61" y="19"/>
                    <a:pt x="60" y="18"/>
                  </a:cubicBezTo>
                  <a:cubicBezTo>
                    <a:pt x="60" y="17"/>
                    <a:pt x="60" y="16"/>
                    <a:pt x="60" y="15"/>
                  </a:cubicBezTo>
                  <a:cubicBezTo>
                    <a:pt x="60" y="15"/>
                    <a:pt x="59" y="14"/>
                    <a:pt x="59" y="13"/>
                  </a:cubicBezTo>
                  <a:cubicBezTo>
                    <a:pt x="59" y="12"/>
                    <a:pt x="58" y="10"/>
                    <a:pt x="58" y="8"/>
                  </a:cubicBezTo>
                  <a:cubicBezTo>
                    <a:pt x="58" y="3"/>
                    <a:pt x="54" y="1"/>
                    <a:pt x="50" y="0"/>
                  </a:cubicBezTo>
                  <a:cubicBezTo>
                    <a:pt x="49" y="0"/>
                    <a:pt x="49" y="0"/>
                    <a:pt x="49" y="0"/>
                  </a:cubicBezTo>
                  <a:cubicBezTo>
                    <a:pt x="48" y="0"/>
                    <a:pt x="47" y="1"/>
                    <a:pt x="46" y="1"/>
                  </a:cubicBezTo>
                  <a:cubicBezTo>
                    <a:pt x="45" y="1"/>
                    <a:pt x="44" y="2"/>
                    <a:pt x="43" y="2"/>
                  </a:cubicBezTo>
                  <a:cubicBezTo>
                    <a:pt x="42" y="2"/>
                    <a:pt x="41" y="1"/>
                    <a:pt x="40" y="1"/>
                  </a:cubicBezTo>
                  <a:cubicBezTo>
                    <a:pt x="39" y="1"/>
                    <a:pt x="39" y="1"/>
                    <a:pt x="38" y="0"/>
                  </a:cubicBezTo>
                  <a:cubicBezTo>
                    <a:pt x="36" y="0"/>
                    <a:pt x="36" y="0"/>
                    <a:pt x="36" y="0"/>
                  </a:cubicBezTo>
                  <a:cubicBezTo>
                    <a:pt x="36" y="2"/>
                    <a:pt x="36" y="2"/>
                    <a:pt x="36" y="2"/>
                  </a:cubicBezTo>
                  <a:cubicBezTo>
                    <a:pt x="36" y="4"/>
                    <a:pt x="36" y="5"/>
                    <a:pt x="36" y="6"/>
                  </a:cubicBezTo>
                  <a:cubicBezTo>
                    <a:pt x="36" y="7"/>
                    <a:pt x="36" y="9"/>
                    <a:pt x="35" y="10"/>
                  </a:cubicBezTo>
                  <a:cubicBezTo>
                    <a:pt x="35" y="11"/>
                    <a:pt x="34" y="11"/>
                    <a:pt x="32" y="11"/>
                  </a:cubicBezTo>
                  <a:cubicBezTo>
                    <a:pt x="30" y="11"/>
                    <a:pt x="30" y="11"/>
                    <a:pt x="30" y="11"/>
                  </a:cubicBezTo>
                  <a:cubicBezTo>
                    <a:pt x="30" y="11"/>
                    <a:pt x="28" y="11"/>
                    <a:pt x="28" y="12"/>
                  </a:cubicBezTo>
                  <a:cubicBezTo>
                    <a:pt x="26" y="13"/>
                    <a:pt x="26" y="16"/>
                    <a:pt x="26" y="19"/>
                  </a:cubicBezTo>
                  <a:cubicBezTo>
                    <a:pt x="26" y="19"/>
                    <a:pt x="26" y="19"/>
                    <a:pt x="26" y="20"/>
                  </a:cubicBezTo>
                  <a:cubicBezTo>
                    <a:pt x="26" y="23"/>
                    <a:pt x="25" y="25"/>
                    <a:pt x="23" y="27"/>
                  </a:cubicBezTo>
                  <a:cubicBezTo>
                    <a:pt x="21" y="29"/>
                    <a:pt x="19" y="31"/>
                    <a:pt x="17" y="33"/>
                  </a:cubicBezTo>
                  <a:cubicBezTo>
                    <a:pt x="15" y="34"/>
                    <a:pt x="14" y="35"/>
                    <a:pt x="13" y="36"/>
                  </a:cubicBezTo>
                  <a:cubicBezTo>
                    <a:pt x="11" y="37"/>
                    <a:pt x="11" y="37"/>
                    <a:pt x="11" y="37"/>
                  </a:cubicBezTo>
                  <a:cubicBezTo>
                    <a:pt x="8" y="40"/>
                    <a:pt x="4" y="43"/>
                    <a:pt x="4" y="46"/>
                  </a:cubicBezTo>
                  <a:cubicBezTo>
                    <a:pt x="3" y="48"/>
                    <a:pt x="3" y="50"/>
                    <a:pt x="1" y="53"/>
                  </a:cubicBezTo>
                  <a:cubicBezTo>
                    <a:pt x="1" y="53"/>
                    <a:pt x="1" y="54"/>
                    <a:pt x="0" y="54"/>
                  </a:cubicBezTo>
                  <a:cubicBezTo>
                    <a:pt x="0" y="55"/>
                    <a:pt x="0" y="55"/>
                    <a:pt x="0" y="55"/>
                  </a:cubicBezTo>
                  <a:cubicBezTo>
                    <a:pt x="0" y="56"/>
                    <a:pt x="0" y="56"/>
                    <a:pt x="0" y="56"/>
                  </a:cubicBezTo>
                  <a:cubicBezTo>
                    <a:pt x="0" y="57"/>
                    <a:pt x="0" y="58"/>
                    <a:pt x="1" y="60"/>
                  </a:cubicBezTo>
                  <a:cubicBezTo>
                    <a:pt x="2" y="63"/>
                    <a:pt x="5" y="64"/>
                    <a:pt x="8" y="65"/>
                  </a:cubicBezTo>
                  <a:cubicBezTo>
                    <a:pt x="9" y="65"/>
                    <a:pt x="10" y="66"/>
                    <a:pt x="11" y="67"/>
                  </a:cubicBezTo>
                  <a:cubicBezTo>
                    <a:pt x="13" y="68"/>
                    <a:pt x="16" y="70"/>
                    <a:pt x="18" y="71"/>
                  </a:cubicBezTo>
                  <a:cubicBezTo>
                    <a:pt x="20" y="72"/>
                    <a:pt x="21" y="73"/>
                    <a:pt x="23" y="74"/>
                  </a:cubicBezTo>
                  <a:cubicBezTo>
                    <a:pt x="28" y="77"/>
                    <a:pt x="31" y="80"/>
                    <a:pt x="35" y="84"/>
                  </a:cubicBezTo>
                  <a:cubicBezTo>
                    <a:pt x="36" y="85"/>
                    <a:pt x="38" y="87"/>
                    <a:pt x="39" y="88"/>
                  </a:cubicBezTo>
                  <a:cubicBezTo>
                    <a:pt x="40" y="89"/>
                    <a:pt x="41" y="90"/>
                    <a:pt x="41" y="91"/>
                  </a:cubicBezTo>
                  <a:cubicBezTo>
                    <a:pt x="42" y="92"/>
                    <a:pt x="43" y="92"/>
                    <a:pt x="44" y="93"/>
                  </a:cubicBezTo>
                  <a:cubicBezTo>
                    <a:pt x="45" y="94"/>
                    <a:pt x="46" y="96"/>
                    <a:pt x="47" y="97"/>
                  </a:cubicBezTo>
                  <a:cubicBezTo>
                    <a:pt x="48" y="98"/>
                    <a:pt x="50" y="99"/>
                    <a:pt x="51" y="100"/>
                  </a:cubicBezTo>
                  <a:cubicBezTo>
                    <a:pt x="53" y="102"/>
                    <a:pt x="55" y="103"/>
                    <a:pt x="56" y="105"/>
                  </a:cubicBezTo>
                  <a:cubicBezTo>
                    <a:pt x="57" y="106"/>
                    <a:pt x="58" y="107"/>
                    <a:pt x="59" y="108"/>
                  </a:cubicBezTo>
                  <a:cubicBezTo>
                    <a:pt x="60" y="108"/>
                    <a:pt x="60" y="108"/>
                    <a:pt x="61" y="109"/>
                  </a:cubicBezTo>
                  <a:cubicBezTo>
                    <a:pt x="63" y="110"/>
                    <a:pt x="65" y="112"/>
                    <a:pt x="67" y="113"/>
                  </a:cubicBezTo>
                  <a:cubicBezTo>
                    <a:pt x="70" y="115"/>
                    <a:pt x="72" y="116"/>
                    <a:pt x="74" y="118"/>
                  </a:cubicBezTo>
                  <a:cubicBezTo>
                    <a:pt x="75" y="118"/>
                    <a:pt x="76" y="119"/>
                    <a:pt x="76" y="119"/>
                  </a:cubicBezTo>
                  <a:cubicBezTo>
                    <a:pt x="78" y="120"/>
                    <a:pt x="79" y="121"/>
                    <a:pt x="80" y="122"/>
                  </a:cubicBezTo>
                  <a:cubicBezTo>
                    <a:pt x="81" y="123"/>
                    <a:pt x="81" y="123"/>
                    <a:pt x="81" y="123"/>
                  </a:cubicBezTo>
                  <a:cubicBezTo>
                    <a:pt x="83" y="125"/>
                    <a:pt x="85" y="126"/>
                    <a:pt x="87" y="128"/>
                  </a:cubicBezTo>
                  <a:cubicBezTo>
                    <a:pt x="88" y="129"/>
                    <a:pt x="89" y="129"/>
                    <a:pt x="91" y="130"/>
                  </a:cubicBezTo>
                  <a:cubicBezTo>
                    <a:pt x="92" y="130"/>
                    <a:pt x="92" y="131"/>
                    <a:pt x="93" y="131"/>
                  </a:cubicBezTo>
                  <a:cubicBezTo>
                    <a:pt x="94" y="131"/>
                    <a:pt x="94" y="132"/>
                    <a:pt x="95" y="132"/>
                  </a:cubicBezTo>
                  <a:cubicBezTo>
                    <a:pt x="97" y="133"/>
                    <a:pt x="98" y="134"/>
                    <a:pt x="100" y="134"/>
                  </a:cubicBezTo>
                  <a:cubicBezTo>
                    <a:pt x="102" y="135"/>
                    <a:pt x="103" y="136"/>
                    <a:pt x="105" y="137"/>
                  </a:cubicBezTo>
                  <a:cubicBezTo>
                    <a:pt x="107" y="138"/>
                    <a:pt x="109" y="139"/>
                    <a:pt x="111" y="139"/>
                  </a:cubicBezTo>
                  <a:cubicBezTo>
                    <a:pt x="113" y="139"/>
                    <a:pt x="113" y="139"/>
                    <a:pt x="113" y="139"/>
                  </a:cubicBezTo>
                  <a:cubicBezTo>
                    <a:pt x="113" y="137"/>
                    <a:pt x="113" y="137"/>
                    <a:pt x="113" y="137"/>
                  </a:cubicBezTo>
                  <a:cubicBezTo>
                    <a:pt x="114" y="132"/>
                    <a:pt x="114" y="128"/>
                    <a:pt x="114" y="124"/>
                  </a:cubicBezTo>
                  <a:cubicBezTo>
                    <a:pt x="114" y="122"/>
                    <a:pt x="114" y="122"/>
                    <a:pt x="114" y="122"/>
                  </a:cubicBezTo>
                  <a:cubicBezTo>
                    <a:pt x="114" y="119"/>
                    <a:pt x="114" y="116"/>
                    <a:pt x="116" y="114"/>
                  </a:cubicBezTo>
                  <a:cubicBezTo>
                    <a:pt x="117" y="111"/>
                    <a:pt x="118" y="108"/>
                    <a:pt x="118" y="105"/>
                  </a:cubicBezTo>
                  <a:cubicBezTo>
                    <a:pt x="119" y="102"/>
                    <a:pt x="119" y="100"/>
                    <a:pt x="119" y="97"/>
                  </a:cubicBezTo>
                  <a:cubicBezTo>
                    <a:pt x="119" y="95"/>
                    <a:pt x="119" y="95"/>
                    <a:pt x="119" y="95"/>
                  </a:cubicBezTo>
                  <a:cubicBezTo>
                    <a:pt x="119" y="92"/>
                    <a:pt x="119" y="89"/>
                    <a:pt x="116" y="87"/>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53" name="Freeform 83"/>
            <p:cNvSpPr>
              <a:spLocks/>
            </p:cNvSpPr>
            <p:nvPr/>
          </p:nvSpPr>
          <p:spPr bwMode="auto">
            <a:xfrm>
              <a:off x="1190898" y="1901167"/>
              <a:ext cx="181912" cy="198279"/>
            </a:xfrm>
            <a:custGeom>
              <a:avLst/>
              <a:gdLst>
                <a:gd name="T0" fmla="*/ 90 w 90"/>
                <a:gd name="T1" fmla="*/ 51 h 106"/>
                <a:gd name="T2" fmla="*/ 84 w 90"/>
                <a:gd name="T3" fmla="*/ 55 h 106"/>
                <a:gd name="T4" fmla="*/ 79 w 90"/>
                <a:gd name="T5" fmla="*/ 58 h 106"/>
                <a:gd name="T6" fmla="*/ 79 w 90"/>
                <a:gd name="T7" fmla="*/ 58 h 106"/>
                <a:gd name="T8" fmla="*/ 81 w 90"/>
                <a:gd name="T9" fmla="*/ 49 h 106"/>
                <a:gd name="T10" fmla="*/ 81 w 90"/>
                <a:gd name="T11" fmla="*/ 41 h 106"/>
                <a:gd name="T12" fmla="*/ 80 w 90"/>
                <a:gd name="T13" fmla="*/ 36 h 106"/>
                <a:gd name="T14" fmla="*/ 80 w 90"/>
                <a:gd name="T15" fmla="*/ 34 h 106"/>
                <a:gd name="T16" fmla="*/ 78 w 90"/>
                <a:gd name="T17" fmla="*/ 32 h 106"/>
                <a:gd name="T18" fmla="*/ 78 w 90"/>
                <a:gd name="T19" fmla="*/ 28 h 106"/>
                <a:gd name="T20" fmla="*/ 76 w 90"/>
                <a:gd name="T21" fmla="*/ 22 h 106"/>
                <a:gd name="T22" fmla="*/ 66 w 90"/>
                <a:gd name="T23" fmla="*/ 6 h 106"/>
                <a:gd name="T24" fmla="*/ 64 w 90"/>
                <a:gd name="T25" fmla="*/ 4 h 106"/>
                <a:gd name="T26" fmla="*/ 54 w 90"/>
                <a:gd name="T27" fmla="*/ 0 h 106"/>
                <a:gd name="T28" fmla="*/ 38 w 90"/>
                <a:gd name="T29" fmla="*/ 6 h 106"/>
                <a:gd name="T30" fmla="*/ 34 w 90"/>
                <a:gd name="T31" fmla="*/ 5 h 106"/>
                <a:gd name="T32" fmla="*/ 30 w 90"/>
                <a:gd name="T33" fmla="*/ 4 h 106"/>
                <a:gd name="T34" fmla="*/ 25 w 90"/>
                <a:gd name="T35" fmla="*/ 11 h 106"/>
                <a:gd name="T36" fmla="*/ 21 w 90"/>
                <a:gd name="T37" fmla="*/ 19 h 106"/>
                <a:gd name="T38" fmla="*/ 16 w 90"/>
                <a:gd name="T39" fmla="*/ 25 h 106"/>
                <a:gd name="T40" fmla="*/ 8 w 90"/>
                <a:gd name="T41" fmla="*/ 32 h 106"/>
                <a:gd name="T42" fmla="*/ 3 w 90"/>
                <a:gd name="T43" fmla="*/ 33 h 106"/>
                <a:gd name="T44" fmla="*/ 2 w 90"/>
                <a:gd name="T45" fmla="*/ 36 h 106"/>
                <a:gd name="T46" fmla="*/ 3 w 90"/>
                <a:gd name="T47" fmla="*/ 38 h 106"/>
                <a:gd name="T48" fmla="*/ 3 w 90"/>
                <a:gd name="T49" fmla="*/ 49 h 106"/>
                <a:gd name="T50" fmla="*/ 3 w 90"/>
                <a:gd name="T51" fmla="*/ 52 h 106"/>
                <a:gd name="T52" fmla="*/ 7 w 90"/>
                <a:gd name="T53" fmla="*/ 63 h 106"/>
                <a:gd name="T54" fmla="*/ 10 w 90"/>
                <a:gd name="T55" fmla="*/ 65 h 106"/>
                <a:gd name="T56" fmla="*/ 11 w 90"/>
                <a:gd name="T57" fmla="*/ 72 h 106"/>
                <a:gd name="T58" fmla="*/ 15 w 90"/>
                <a:gd name="T59" fmla="*/ 78 h 106"/>
                <a:gd name="T60" fmla="*/ 16 w 90"/>
                <a:gd name="T61" fmla="*/ 83 h 106"/>
                <a:gd name="T62" fmla="*/ 21 w 90"/>
                <a:gd name="T63" fmla="*/ 84 h 106"/>
                <a:gd name="T64" fmla="*/ 22 w 90"/>
                <a:gd name="T65" fmla="*/ 84 h 106"/>
                <a:gd name="T66" fmla="*/ 29 w 90"/>
                <a:gd name="T67" fmla="*/ 91 h 106"/>
                <a:gd name="T68" fmla="*/ 37 w 90"/>
                <a:gd name="T69" fmla="*/ 96 h 106"/>
                <a:gd name="T70" fmla="*/ 48 w 90"/>
                <a:gd name="T71" fmla="*/ 102 h 106"/>
                <a:gd name="T72" fmla="*/ 54 w 90"/>
                <a:gd name="T73" fmla="*/ 106 h 106"/>
                <a:gd name="T74" fmla="*/ 58 w 90"/>
                <a:gd name="T75" fmla="*/ 97 h 106"/>
                <a:gd name="T76" fmla="*/ 67 w 90"/>
                <a:gd name="T77" fmla="*/ 87 h 106"/>
                <a:gd name="T78" fmla="*/ 78 w 90"/>
                <a:gd name="T79" fmla="*/ 78 h 106"/>
                <a:gd name="T80" fmla="*/ 80 w 90"/>
                <a:gd name="T81" fmla="*/ 70 h 106"/>
                <a:gd name="T82" fmla="*/ 85 w 90"/>
                <a:gd name="T83" fmla="*/ 63 h 106"/>
                <a:gd name="T84" fmla="*/ 89 w 90"/>
                <a:gd name="T85" fmla="*/ 61 h 106"/>
                <a:gd name="T86" fmla="*/ 90 w 90"/>
                <a:gd name="T87" fmla="*/ 5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0" h="106">
                  <a:moveTo>
                    <a:pt x="90" y="54"/>
                  </a:moveTo>
                  <a:cubicBezTo>
                    <a:pt x="90" y="51"/>
                    <a:pt x="90" y="51"/>
                    <a:pt x="90" y="51"/>
                  </a:cubicBezTo>
                  <a:cubicBezTo>
                    <a:pt x="87" y="53"/>
                    <a:pt x="87" y="53"/>
                    <a:pt x="87" y="53"/>
                  </a:cubicBezTo>
                  <a:cubicBezTo>
                    <a:pt x="86" y="53"/>
                    <a:pt x="85" y="54"/>
                    <a:pt x="84" y="55"/>
                  </a:cubicBezTo>
                  <a:cubicBezTo>
                    <a:pt x="84" y="55"/>
                    <a:pt x="83" y="55"/>
                    <a:pt x="83" y="56"/>
                  </a:cubicBezTo>
                  <a:cubicBezTo>
                    <a:pt x="82" y="57"/>
                    <a:pt x="81" y="58"/>
                    <a:pt x="79" y="58"/>
                  </a:cubicBezTo>
                  <a:cubicBezTo>
                    <a:pt x="79" y="58"/>
                    <a:pt x="79" y="58"/>
                    <a:pt x="79" y="58"/>
                  </a:cubicBezTo>
                  <a:cubicBezTo>
                    <a:pt x="79" y="58"/>
                    <a:pt x="79" y="58"/>
                    <a:pt x="79" y="58"/>
                  </a:cubicBezTo>
                  <a:cubicBezTo>
                    <a:pt x="79" y="56"/>
                    <a:pt x="79" y="53"/>
                    <a:pt x="80" y="51"/>
                  </a:cubicBezTo>
                  <a:cubicBezTo>
                    <a:pt x="80" y="50"/>
                    <a:pt x="81" y="50"/>
                    <a:pt x="81" y="49"/>
                  </a:cubicBezTo>
                  <a:cubicBezTo>
                    <a:pt x="82" y="47"/>
                    <a:pt x="83" y="46"/>
                    <a:pt x="82" y="43"/>
                  </a:cubicBezTo>
                  <a:cubicBezTo>
                    <a:pt x="82" y="43"/>
                    <a:pt x="82" y="42"/>
                    <a:pt x="81" y="41"/>
                  </a:cubicBezTo>
                  <a:cubicBezTo>
                    <a:pt x="81" y="40"/>
                    <a:pt x="80" y="39"/>
                    <a:pt x="80" y="38"/>
                  </a:cubicBezTo>
                  <a:cubicBezTo>
                    <a:pt x="80" y="37"/>
                    <a:pt x="80" y="36"/>
                    <a:pt x="80" y="36"/>
                  </a:cubicBezTo>
                  <a:cubicBezTo>
                    <a:pt x="80" y="35"/>
                    <a:pt x="80" y="35"/>
                    <a:pt x="80" y="34"/>
                  </a:cubicBezTo>
                  <a:cubicBezTo>
                    <a:pt x="80" y="34"/>
                    <a:pt x="80" y="34"/>
                    <a:pt x="80" y="34"/>
                  </a:cubicBezTo>
                  <a:cubicBezTo>
                    <a:pt x="80" y="34"/>
                    <a:pt x="80" y="34"/>
                    <a:pt x="80" y="34"/>
                  </a:cubicBezTo>
                  <a:cubicBezTo>
                    <a:pt x="80" y="33"/>
                    <a:pt x="79" y="33"/>
                    <a:pt x="78" y="32"/>
                  </a:cubicBezTo>
                  <a:cubicBezTo>
                    <a:pt x="76" y="31"/>
                    <a:pt x="76" y="30"/>
                    <a:pt x="77" y="29"/>
                  </a:cubicBezTo>
                  <a:cubicBezTo>
                    <a:pt x="77" y="29"/>
                    <a:pt x="77" y="28"/>
                    <a:pt x="78" y="28"/>
                  </a:cubicBezTo>
                  <a:cubicBezTo>
                    <a:pt x="79" y="26"/>
                    <a:pt x="78" y="25"/>
                    <a:pt x="76" y="23"/>
                  </a:cubicBezTo>
                  <a:cubicBezTo>
                    <a:pt x="76" y="22"/>
                    <a:pt x="76" y="22"/>
                    <a:pt x="76" y="22"/>
                  </a:cubicBezTo>
                  <a:cubicBezTo>
                    <a:pt x="73" y="20"/>
                    <a:pt x="71" y="16"/>
                    <a:pt x="70" y="12"/>
                  </a:cubicBezTo>
                  <a:cubicBezTo>
                    <a:pt x="69" y="10"/>
                    <a:pt x="67" y="8"/>
                    <a:pt x="66" y="6"/>
                  </a:cubicBezTo>
                  <a:cubicBezTo>
                    <a:pt x="66" y="6"/>
                    <a:pt x="66" y="6"/>
                    <a:pt x="66" y="6"/>
                  </a:cubicBezTo>
                  <a:cubicBezTo>
                    <a:pt x="65" y="5"/>
                    <a:pt x="65" y="4"/>
                    <a:pt x="64" y="4"/>
                  </a:cubicBezTo>
                  <a:cubicBezTo>
                    <a:pt x="62" y="1"/>
                    <a:pt x="61" y="1"/>
                    <a:pt x="58" y="1"/>
                  </a:cubicBezTo>
                  <a:cubicBezTo>
                    <a:pt x="57" y="1"/>
                    <a:pt x="56" y="0"/>
                    <a:pt x="54" y="0"/>
                  </a:cubicBezTo>
                  <a:cubicBezTo>
                    <a:pt x="49" y="0"/>
                    <a:pt x="45" y="1"/>
                    <a:pt x="43" y="4"/>
                  </a:cubicBezTo>
                  <a:cubicBezTo>
                    <a:pt x="42" y="5"/>
                    <a:pt x="40" y="6"/>
                    <a:pt x="38" y="6"/>
                  </a:cubicBezTo>
                  <a:cubicBezTo>
                    <a:pt x="37" y="6"/>
                    <a:pt x="37" y="6"/>
                    <a:pt x="37" y="6"/>
                  </a:cubicBezTo>
                  <a:cubicBezTo>
                    <a:pt x="36" y="6"/>
                    <a:pt x="35" y="5"/>
                    <a:pt x="34" y="5"/>
                  </a:cubicBezTo>
                  <a:cubicBezTo>
                    <a:pt x="34" y="4"/>
                    <a:pt x="33" y="4"/>
                    <a:pt x="32" y="4"/>
                  </a:cubicBezTo>
                  <a:cubicBezTo>
                    <a:pt x="31" y="4"/>
                    <a:pt x="30" y="4"/>
                    <a:pt x="30" y="4"/>
                  </a:cubicBezTo>
                  <a:cubicBezTo>
                    <a:pt x="28" y="5"/>
                    <a:pt x="27" y="7"/>
                    <a:pt x="26" y="9"/>
                  </a:cubicBezTo>
                  <a:cubicBezTo>
                    <a:pt x="26" y="9"/>
                    <a:pt x="25" y="10"/>
                    <a:pt x="25" y="11"/>
                  </a:cubicBezTo>
                  <a:cubicBezTo>
                    <a:pt x="24" y="13"/>
                    <a:pt x="22" y="15"/>
                    <a:pt x="22" y="17"/>
                  </a:cubicBezTo>
                  <a:cubicBezTo>
                    <a:pt x="21" y="17"/>
                    <a:pt x="21" y="18"/>
                    <a:pt x="21" y="19"/>
                  </a:cubicBezTo>
                  <a:cubicBezTo>
                    <a:pt x="20" y="21"/>
                    <a:pt x="19" y="23"/>
                    <a:pt x="18" y="24"/>
                  </a:cubicBezTo>
                  <a:cubicBezTo>
                    <a:pt x="17" y="24"/>
                    <a:pt x="16" y="25"/>
                    <a:pt x="16" y="25"/>
                  </a:cubicBezTo>
                  <a:cubicBezTo>
                    <a:pt x="14" y="26"/>
                    <a:pt x="13" y="26"/>
                    <a:pt x="13" y="29"/>
                  </a:cubicBezTo>
                  <a:cubicBezTo>
                    <a:pt x="12" y="32"/>
                    <a:pt x="11" y="32"/>
                    <a:pt x="8" y="32"/>
                  </a:cubicBezTo>
                  <a:cubicBezTo>
                    <a:pt x="6" y="32"/>
                    <a:pt x="6" y="32"/>
                    <a:pt x="6" y="32"/>
                  </a:cubicBezTo>
                  <a:cubicBezTo>
                    <a:pt x="5" y="32"/>
                    <a:pt x="4" y="33"/>
                    <a:pt x="3" y="33"/>
                  </a:cubicBezTo>
                  <a:cubicBezTo>
                    <a:pt x="0" y="34"/>
                    <a:pt x="0" y="34"/>
                    <a:pt x="0" y="34"/>
                  </a:cubicBezTo>
                  <a:cubicBezTo>
                    <a:pt x="2" y="36"/>
                    <a:pt x="2" y="36"/>
                    <a:pt x="2" y="36"/>
                  </a:cubicBezTo>
                  <a:cubicBezTo>
                    <a:pt x="3" y="37"/>
                    <a:pt x="4" y="37"/>
                    <a:pt x="4" y="38"/>
                  </a:cubicBezTo>
                  <a:cubicBezTo>
                    <a:pt x="4" y="38"/>
                    <a:pt x="4" y="38"/>
                    <a:pt x="3" y="38"/>
                  </a:cubicBezTo>
                  <a:cubicBezTo>
                    <a:pt x="2" y="39"/>
                    <a:pt x="1" y="39"/>
                    <a:pt x="1" y="42"/>
                  </a:cubicBezTo>
                  <a:cubicBezTo>
                    <a:pt x="1" y="42"/>
                    <a:pt x="0" y="48"/>
                    <a:pt x="3" y="49"/>
                  </a:cubicBezTo>
                  <a:cubicBezTo>
                    <a:pt x="3" y="50"/>
                    <a:pt x="4" y="50"/>
                    <a:pt x="5" y="50"/>
                  </a:cubicBezTo>
                  <a:cubicBezTo>
                    <a:pt x="4" y="51"/>
                    <a:pt x="3" y="51"/>
                    <a:pt x="3" y="52"/>
                  </a:cubicBezTo>
                  <a:cubicBezTo>
                    <a:pt x="2" y="55"/>
                    <a:pt x="2" y="58"/>
                    <a:pt x="3" y="60"/>
                  </a:cubicBezTo>
                  <a:cubicBezTo>
                    <a:pt x="4" y="61"/>
                    <a:pt x="5" y="62"/>
                    <a:pt x="7" y="63"/>
                  </a:cubicBezTo>
                  <a:cubicBezTo>
                    <a:pt x="8" y="63"/>
                    <a:pt x="8" y="63"/>
                    <a:pt x="8" y="63"/>
                  </a:cubicBezTo>
                  <a:cubicBezTo>
                    <a:pt x="10" y="63"/>
                    <a:pt x="10" y="64"/>
                    <a:pt x="10" y="65"/>
                  </a:cubicBezTo>
                  <a:cubicBezTo>
                    <a:pt x="11" y="67"/>
                    <a:pt x="11" y="68"/>
                    <a:pt x="11" y="70"/>
                  </a:cubicBezTo>
                  <a:cubicBezTo>
                    <a:pt x="11" y="70"/>
                    <a:pt x="11" y="71"/>
                    <a:pt x="11" y="72"/>
                  </a:cubicBezTo>
                  <a:cubicBezTo>
                    <a:pt x="12" y="75"/>
                    <a:pt x="13" y="76"/>
                    <a:pt x="14" y="77"/>
                  </a:cubicBezTo>
                  <a:cubicBezTo>
                    <a:pt x="15" y="77"/>
                    <a:pt x="15" y="77"/>
                    <a:pt x="15" y="78"/>
                  </a:cubicBezTo>
                  <a:cubicBezTo>
                    <a:pt x="15" y="78"/>
                    <a:pt x="15" y="79"/>
                    <a:pt x="15" y="79"/>
                  </a:cubicBezTo>
                  <a:cubicBezTo>
                    <a:pt x="15" y="80"/>
                    <a:pt x="15" y="82"/>
                    <a:pt x="16" y="83"/>
                  </a:cubicBezTo>
                  <a:cubicBezTo>
                    <a:pt x="17" y="84"/>
                    <a:pt x="18" y="84"/>
                    <a:pt x="19" y="84"/>
                  </a:cubicBezTo>
                  <a:cubicBezTo>
                    <a:pt x="19" y="84"/>
                    <a:pt x="20" y="84"/>
                    <a:pt x="21" y="84"/>
                  </a:cubicBezTo>
                  <a:cubicBezTo>
                    <a:pt x="21" y="84"/>
                    <a:pt x="21" y="83"/>
                    <a:pt x="22" y="83"/>
                  </a:cubicBezTo>
                  <a:cubicBezTo>
                    <a:pt x="22" y="84"/>
                    <a:pt x="22" y="84"/>
                    <a:pt x="22" y="84"/>
                  </a:cubicBezTo>
                  <a:cubicBezTo>
                    <a:pt x="22" y="85"/>
                    <a:pt x="22" y="87"/>
                    <a:pt x="24" y="88"/>
                  </a:cubicBezTo>
                  <a:cubicBezTo>
                    <a:pt x="25" y="89"/>
                    <a:pt x="27" y="90"/>
                    <a:pt x="29" y="91"/>
                  </a:cubicBezTo>
                  <a:cubicBezTo>
                    <a:pt x="30" y="91"/>
                    <a:pt x="30" y="92"/>
                    <a:pt x="31" y="92"/>
                  </a:cubicBezTo>
                  <a:cubicBezTo>
                    <a:pt x="33" y="93"/>
                    <a:pt x="35" y="94"/>
                    <a:pt x="37" y="96"/>
                  </a:cubicBezTo>
                  <a:cubicBezTo>
                    <a:pt x="39" y="97"/>
                    <a:pt x="41" y="98"/>
                    <a:pt x="43" y="99"/>
                  </a:cubicBezTo>
                  <a:cubicBezTo>
                    <a:pt x="45" y="100"/>
                    <a:pt x="47" y="101"/>
                    <a:pt x="48" y="102"/>
                  </a:cubicBezTo>
                  <a:cubicBezTo>
                    <a:pt x="50" y="103"/>
                    <a:pt x="51" y="104"/>
                    <a:pt x="52" y="105"/>
                  </a:cubicBezTo>
                  <a:cubicBezTo>
                    <a:pt x="54" y="106"/>
                    <a:pt x="54" y="106"/>
                    <a:pt x="54" y="106"/>
                  </a:cubicBezTo>
                  <a:cubicBezTo>
                    <a:pt x="55" y="104"/>
                    <a:pt x="55" y="104"/>
                    <a:pt x="55" y="104"/>
                  </a:cubicBezTo>
                  <a:cubicBezTo>
                    <a:pt x="57" y="101"/>
                    <a:pt x="57" y="100"/>
                    <a:pt x="58" y="97"/>
                  </a:cubicBezTo>
                  <a:cubicBezTo>
                    <a:pt x="59" y="94"/>
                    <a:pt x="63" y="91"/>
                    <a:pt x="66" y="88"/>
                  </a:cubicBezTo>
                  <a:cubicBezTo>
                    <a:pt x="67" y="87"/>
                    <a:pt x="67" y="87"/>
                    <a:pt x="67" y="87"/>
                  </a:cubicBezTo>
                  <a:cubicBezTo>
                    <a:pt x="68" y="86"/>
                    <a:pt x="70" y="85"/>
                    <a:pt x="71" y="84"/>
                  </a:cubicBezTo>
                  <a:cubicBezTo>
                    <a:pt x="73" y="82"/>
                    <a:pt x="76" y="81"/>
                    <a:pt x="78" y="78"/>
                  </a:cubicBezTo>
                  <a:cubicBezTo>
                    <a:pt x="79" y="76"/>
                    <a:pt x="80" y="74"/>
                    <a:pt x="80" y="71"/>
                  </a:cubicBezTo>
                  <a:cubicBezTo>
                    <a:pt x="80" y="70"/>
                    <a:pt x="80" y="70"/>
                    <a:pt x="80" y="70"/>
                  </a:cubicBezTo>
                  <a:cubicBezTo>
                    <a:pt x="80" y="67"/>
                    <a:pt x="80" y="65"/>
                    <a:pt x="82" y="63"/>
                  </a:cubicBezTo>
                  <a:cubicBezTo>
                    <a:pt x="82" y="63"/>
                    <a:pt x="83" y="63"/>
                    <a:pt x="85" y="63"/>
                  </a:cubicBezTo>
                  <a:cubicBezTo>
                    <a:pt x="86" y="63"/>
                    <a:pt x="86" y="63"/>
                    <a:pt x="86" y="63"/>
                  </a:cubicBezTo>
                  <a:cubicBezTo>
                    <a:pt x="87" y="63"/>
                    <a:pt x="89" y="62"/>
                    <a:pt x="89" y="61"/>
                  </a:cubicBezTo>
                  <a:cubicBezTo>
                    <a:pt x="90" y="60"/>
                    <a:pt x="90" y="58"/>
                    <a:pt x="90" y="57"/>
                  </a:cubicBezTo>
                  <a:cubicBezTo>
                    <a:pt x="90" y="56"/>
                    <a:pt x="90" y="55"/>
                    <a:pt x="90" y="54"/>
                  </a:cubicBezTo>
                  <a:close/>
                </a:path>
              </a:pathLst>
            </a:custGeom>
            <a:grpFill/>
            <a:ln w="3175"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grpSp>
      <p:grpSp>
        <p:nvGrpSpPr>
          <p:cNvPr id="81" name="Group 80"/>
          <p:cNvGrpSpPr/>
          <p:nvPr/>
        </p:nvGrpSpPr>
        <p:grpSpPr>
          <a:xfrm>
            <a:off x="11463873" y="4338259"/>
            <a:ext cx="11003809" cy="6612521"/>
            <a:chOff x="11972291" y="4332249"/>
            <a:chExt cx="12640147" cy="7595846"/>
          </a:xfrm>
        </p:grpSpPr>
        <p:sp>
          <p:nvSpPr>
            <p:cNvPr id="84" name="Rectangle 83"/>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5" name="Rectangle 84"/>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6" name="TextBox 85"/>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87" name="Rectangle 86"/>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8" name="Rectangle 87"/>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89" name="TextBox 88"/>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90" name="Rectangle 89"/>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1" name="Rectangle 90"/>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2" name="TextBox 91"/>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93" name="Rectangle 92"/>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4" name="Rectangle 93"/>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95" name="TextBox 94"/>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96" name="TextBox 95"/>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83257903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Group 61"/>
          <p:cNvGrpSpPr/>
          <p:nvPr/>
        </p:nvGrpSpPr>
        <p:grpSpPr>
          <a:xfrm>
            <a:off x="12963530" y="4226962"/>
            <a:ext cx="8617982" cy="8129603"/>
            <a:chOff x="12898875" y="3276917"/>
            <a:chExt cx="8617982" cy="8129603"/>
          </a:xfrm>
          <a:solidFill>
            <a:schemeClr val="bg1">
              <a:lumMod val="85000"/>
            </a:schemeClr>
          </a:solidFill>
        </p:grpSpPr>
        <p:sp>
          <p:nvSpPr>
            <p:cNvPr id="63" name="Freeform 62"/>
            <p:cNvSpPr>
              <a:spLocks noChangeArrowheads="1"/>
            </p:cNvSpPr>
            <p:nvPr/>
          </p:nvSpPr>
          <p:spPr bwMode="auto">
            <a:xfrm>
              <a:off x="12898875" y="4054954"/>
              <a:ext cx="3404899" cy="5007757"/>
            </a:xfrm>
            <a:custGeom>
              <a:avLst/>
              <a:gdLst>
                <a:gd name="T0" fmla="*/ 7481 w 7738"/>
                <a:gd name="T1" fmla="*/ 599 h 11380"/>
                <a:gd name="T2" fmla="*/ 7405 w 7738"/>
                <a:gd name="T3" fmla="*/ 652 h 11380"/>
                <a:gd name="T4" fmla="*/ 7259 w 7738"/>
                <a:gd name="T5" fmla="*/ 785 h 11380"/>
                <a:gd name="T6" fmla="*/ 7155 w 7738"/>
                <a:gd name="T7" fmla="*/ 337 h 11380"/>
                <a:gd name="T8" fmla="*/ 6858 w 7738"/>
                <a:gd name="T9" fmla="*/ 104 h 11380"/>
                <a:gd name="T10" fmla="*/ 6654 w 7738"/>
                <a:gd name="T11" fmla="*/ 116 h 11380"/>
                <a:gd name="T12" fmla="*/ 6392 w 7738"/>
                <a:gd name="T13" fmla="*/ 250 h 11380"/>
                <a:gd name="T14" fmla="*/ 6235 w 7738"/>
                <a:gd name="T15" fmla="*/ 436 h 11380"/>
                <a:gd name="T16" fmla="*/ 6072 w 7738"/>
                <a:gd name="T17" fmla="*/ 407 h 11380"/>
                <a:gd name="T18" fmla="*/ 5880 w 7738"/>
                <a:gd name="T19" fmla="*/ 494 h 11380"/>
                <a:gd name="T20" fmla="*/ 5979 w 7738"/>
                <a:gd name="T21" fmla="*/ 622 h 11380"/>
                <a:gd name="T22" fmla="*/ 5810 w 7738"/>
                <a:gd name="T23" fmla="*/ 687 h 11380"/>
                <a:gd name="T24" fmla="*/ 5845 w 7738"/>
                <a:gd name="T25" fmla="*/ 756 h 11380"/>
                <a:gd name="T26" fmla="*/ 5711 w 7738"/>
                <a:gd name="T27" fmla="*/ 797 h 11380"/>
                <a:gd name="T28" fmla="*/ 5530 w 7738"/>
                <a:gd name="T29" fmla="*/ 925 h 11380"/>
                <a:gd name="T30" fmla="*/ 5676 w 7738"/>
                <a:gd name="T31" fmla="*/ 1013 h 11380"/>
                <a:gd name="T32" fmla="*/ 5513 w 7738"/>
                <a:gd name="T33" fmla="*/ 1274 h 11380"/>
                <a:gd name="T34" fmla="*/ 5524 w 7738"/>
                <a:gd name="T35" fmla="*/ 1350 h 11380"/>
                <a:gd name="T36" fmla="*/ 5315 w 7738"/>
                <a:gd name="T37" fmla="*/ 1309 h 11380"/>
                <a:gd name="T38" fmla="*/ 5158 w 7738"/>
                <a:gd name="T39" fmla="*/ 1211 h 11380"/>
                <a:gd name="T40" fmla="*/ 5134 w 7738"/>
                <a:gd name="T41" fmla="*/ 1350 h 11380"/>
                <a:gd name="T42" fmla="*/ 5222 w 7738"/>
                <a:gd name="T43" fmla="*/ 1600 h 11380"/>
                <a:gd name="T44" fmla="*/ 5164 w 7738"/>
                <a:gd name="T45" fmla="*/ 1746 h 11380"/>
                <a:gd name="T46" fmla="*/ 4977 w 7738"/>
                <a:gd name="T47" fmla="*/ 1665 h 11380"/>
                <a:gd name="T48" fmla="*/ 4832 w 7738"/>
                <a:gd name="T49" fmla="*/ 1333 h 11380"/>
                <a:gd name="T50" fmla="*/ 4622 w 7738"/>
                <a:gd name="T51" fmla="*/ 1502 h 11380"/>
                <a:gd name="T52" fmla="*/ 4552 w 7738"/>
                <a:gd name="T53" fmla="*/ 2130 h 11380"/>
                <a:gd name="T54" fmla="*/ 4191 w 7738"/>
                <a:gd name="T55" fmla="*/ 2520 h 11380"/>
                <a:gd name="T56" fmla="*/ 3010 w 7738"/>
                <a:gd name="T57" fmla="*/ 3126 h 11380"/>
                <a:gd name="T58" fmla="*/ 2433 w 7738"/>
                <a:gd name="T59" fmla="*/ 3376 h 11380"/>
                <a:gd name="T60" fmla="*/ 1607 w 7738"/>
                <a:gd name="T61" fmla="*/ 3603 h 11380"/>
                <a:gd name="T62" fmla="*/ 844 w 7738"/>
                <a:gd name="T63" fmla="*/ 4075 h 11380"/>
                <a:gd name="T64" fmla="*/ 593 w 7738"/>
                <a:gd name="T65" fmla="*/ 4342 h 11380"/>
                <a:gd name="T66" fmla="*/ 442 w 7738"/>
                <a:gd name="T67" fmla="*/ 4278 h 11380"/>
                <a:gd name="T68" fmla="*/ 233 w 7738"/>
                <a:gd name="T69" fmla="*/ 5379 h 11380"/>
                <a:gd name="T70" fmla="*/ 646 w 7738"/>
                <a:gd name="T71" fmla="*/ 6246 h 11380"/>
                <a:gd name="T72" fmla="*/ 512 w 7738"/>
                <a:gd name="T73" fmla="*/ 6444 h 11380"/>
                <a:gd name="T74" fmla="*/ 250 w 7738"/>
                <a:gd name="T75" fmla="*/ 6060 h 11380"/>
                <a:gd name="T76" fmla="*/ 436 w 7738"/>
                <a:gd name="T77" fmla="*/ 6595 h 11380"/>
                <a:gd name="T78" fmla="*/ 233 w 7738"/>
                <a:gd name="T79" fmla="*/ 6392 h 11380"/>
                <a:gd name="T80" fmla="*/ 180 w 7738"/>
                <a:gd name="T81" fmla="*/ 6461 h 11380"/>
                <a:gd name="T82" fmla="*/ 576 w 7738"/>
                <a:gd name="T83" fmla="*/ 7276 h 11380"/>
                <a:gd name="T84" fmla="*/ 995 w 7738"/>
                <a:gd name="T85" fmla="*/ 8207 h 11380"/>
                <a:gd name="T86" fmla="*/ 1281 w 7738"/>
                <a:gd name="T87" fmla="*/ 9295 h 11380"/>
                <a:gd name="T88" fmla="*/ 1345 w 7738"/>
                <a:gd name="T89" fmla="*/ 9872 h 11380"/>
                <a:gd name="T90" fmla="*/ 1013 w 7738"/>
                <a:gd name="T91" fmla="*/ 10518 h 11380"/>
                <a:gd name="T92" fmla="*/ 1461 w 7738"/>
                <a:gd name="T93" fmla="*/ 11158 h 11380"/>
                <a:gd name="T94" fmla="*/ 2014 w 7738"/>
                <a:gd name="T95" fmla="*/ 11327 h 11380"/>
                <a:gd name="T96" fmla="*/ 2305 w 7738"/>
                <a:gd name="T97" fmla="*/ 11333 h 11380"/>
                <a:gd name="T98" fmla="*/ 2817 w 7738"/>
                <a:gd name="T99" fmla="*/ 11042 h 11380"/>
                <a:gd name="T100" fmla="*/ 3627 w 7738"/>
                <a:gd name="T101" fmla="*/ 10704 h 11380"/>
                <a:gd name="T102" fmla="*/ 4418 w 7738"/>
                <a:gd name="T103" fmla="*/ 10681 h 11380"/>
                <a:gd name="T104" fmla="*/ 4855 w 7738"/>
                <a:gd name="T105" fmla="*/ 10658 h 11380"/>
                <a:gd name="T106" fmla="*/ 5356 w 7738"/>
                <a:gd name="T107" fmla="*/ 10314 h 11380"/>
                <a:gd name="T108" fmla="*/ 6345 w 7738"/>
                <a:gd name="T109" fmla="*/ 9732 h 11380"/>
                <a:gd name="T110" fmla="*/ 7737 w 7738"/>
                <a:gd name="T111" fmla="*/ 9406 h 11380"/>
                <a:gd name="T112" fmla="*/ 1147 w 7738"/>
                <a:gd name="T113" fmla="*/ 3586 h 11380"/>
                <a:gd name="T114" fmla="*/ 122 w 7738"/>
                <a:gd name="T115" fmla="*/ 6339 h 11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38" h="11380">
                  <a:moveTo>
                    <a:pt x="7713" y="576"/>
                  </a:moveTo>
                  <a:lnTo>
                    <a:pt x="7713" y="576"/>
                  </a:lnTo>
                  <a:cubicBezTo>
                    <a:pt x="7684" y="559"/>
                    <a:pt x="7649" y="553"/>
                    <a:pt x="7614" y="541"/>
                  </a:cubicBezTo>
                  <a:cubicBezTo>
                    <a:pt x="7574" y="535"/>
                    <a:pt x="7556" y="512"/>
                    <a:pt x="7516" y="512"/>
                  </a:cubicBezTo>
                  <a:cubicBezTo>
                    <a:pt x="7498" y="512"/>
                    <a:pt x="7486" y="518"/>
                    <a:pt x="7463" y="518"/>
                  </a:cubicBezTo>
                  <a:cubicBezTo>
                    <a:pt x="7463" y="547"/>
                    <a:pt x="7469" y="570"/>
                    <a:pt x="7486" y="593"/>
                  </a:cubicBezTo>
                  <a:cubicBezTo>
                    <a:pt x="7481" y="599"/>
                    <a:pt x="7481" y="599"/>
                    <a:pt x="7481" y="599"/>
                  </a:cubicBezTo>
                  <a:cubicBezTo>
                    <a:pt x="7469" y="599"/>
                    <a:pt x="7463" y="593"/>
                    <a:pt x="7451" y="588"/>
                  </a:cubicBezTo>
                  <a:cubicBezTo>
                    <a:pt x="7440" y="593"/>
                    <a:pt x="7440" y="593"/>
                    <a:pt x="7440" y="593"/>
                  </a:cubicBezTo>
                  <a:cubicBezTo>
                    <a:pt x="7440" y="599"/>
                    <a:pt x="7446" y="605"/>
                    <a:pt x="7451" y="611"/>
                  </a:cubicBezTo>
                  <a:cubicBezTo>
                    <a:pt x="7446" y="622"/>
                    <a:pt x="7446" y="622"/>
                    <a:pt x="7446" y="622"/>
                  </a:cubicBezTo>
                  <a:cubicBezTo>
                    <a:pt x="7428" y="617"/>
                    <a:pt x="7416" y="605"/>
                    <a:pt x="7405" y="593"/>
                  </a:cubicBezTo>
                  <a:cubicBezTo>
                    <a:pt x="7393" y="599"/>
                    <a:pt x="7393" y="599"/>
                    <a:pt x="7393" y="599"/>
                  </a:cubicBezTo>
                  <a:cubicBezTo>
                    <a:pt x="7393" y="622"/>
                    <a:pt x="7405" y="628"/>
                    <a:pt x="7405" y="652"/>
                  </a:cubicBezTo>
                  <a:cubicBezTo>
                    <a:pt x="7405" y="657"/>
                    <a:pt x="7399" y="657"/>
                    <a:pt x="7393" y="657"/>
                  </a:cubicBezTo>
                  <a:cubicBezTo>
                    <a:pt x="7364" y="617"/>
                    <a:pt x="7364" y="617"/>
                    <a:pt x="7364" y="617"/>
                  </a:cubicBezTo>
                  <a:cubicBezTo>
                    <a:pt x="7347" y="640"/>
                    <a:pt x="7335" y="652"/>
                    <a:pt x="7335" y="681"/>
                  </a:cubicBezTo>
                  <a:cubicBezTo>
                    <a:pt x="7335" y="722"/>
                    <a:pt x="7376" y="826"/>
                    <a:pt x="7312" y="722"/>
                  </a:cubicBezTo>
                  <a:cubicBezTo>
                    <a:pt x="7300" y="751"/>
                    <a:pt x="7288" y="791"/>
                    <a:pt x="7288" y="815"/>
                  </a:cubicBezTo>
                  <a:cubicBezTo>
                    <a:pt x="7288" y="826"/>
                    <a:pt x="7300" y="855"/>
                    <a:pt x="7288" y="832"/>
                  </a:cubicBezTo>
                  <a:cubicBezTo>
                    <a:pt x="7259" y="785"/>
                    <a:pt x="7259" y="785"/>
                    <a:pt x="7259" y="785"/>
                  </a:cubicBezTo>
                  <a:cubicBezTo>
                    <a:pt x="7224" y="780"/>
                    <a:pt x="7195" y="756"/>
                    <a:pt x="7253" y="756"/>
                  </a:cubicBezTo>
                  <a:cubicBezTo>
                    <a:pt x="7277" y="756"/>
                    <a:pt x="7294" y="739"/>
                    <a:pt x="7294" y="716"/>
                  </a:cubicBezTo>
                  <a:cubicBezTo>
                    <a:pt x="7294" y="681"/>
                    <a:pt x="7277" y="663"/>
                    <a:pt x="7277" y="622"/>
                  </a:cubicBezTo>
                  <a:cubicBezTo>
                    <a:pt x="7277" y="593"/>
                    <a:pt x="7271" y="576"/>
                    <a:pt x="7283" y="553"/>
                  </a:cubicBezTo>
                  <a:cubicBezTo>
                    <a:pt x="7294" y="535"/>
                    <a:pt x="7318" y="529"/>
                    <a:pt x="7318" y="506"/>
                  </a:cubicBezTo>
                  <a:cubicBezTo>
                    <a:pt x="7318" y="454"/>
                    <a:pt x="7271" y="436"/>
                    <a:pt x="7230" y="413"/>
                  </a:cubicBezTo>
                  <a:cubicBezTo>
                    <a:pt x="7190" y="390"/>
                    <a:pt x="7178" y="372"/>
                    <a:pt x="7155" y="337"/>
                  </a:cubicBezTo>
                  <a:cubicBezTo>
                    <a:pt x="7149" y="320"/>
                    <a:pt x="7125" y="320"/>
                    <a:pt x="7125" y="308"/>
                  </a:cubicBezTo>
                  <a:cubicBezTo>
                    <a:pt x="7125" y="296"/>
                    <a:pt x="7131" y="296"/>
                    <a:pt x="7131" y="291"/>
                  </a:cubicBezTo>
                  <a:cubicBezTo>
                    <a:pt x="7131" y="250"/>
                    <a:pt x="7090" y="244"/>
                    <a:pt x="7056" y="221"/>
                  </a:cubicBezTo>
                  <a:cubicBezTo>
                    <a:pt x="7038" y="209"/>
                    <a:pt x="7027" y="198"/>
                    <a:pt x="7003" y="186"/>
                  </a:cubicBezTo>
                  <a:cubicBezTo>
                    <a:pt x="6986" y="174"/>
                    <a:pt x="6957" y="174"/>
                    <a:pt x="6957" y="157"/>
                  </a:cubicBezTo>
                  <a:cubicBezTo>
                    <a:pt x="6957" y="128"/>
                    <a:pt x="6957" y="99"/>
                    <a:pt x="6933" y="99"/>
                  </a:cubicBezTo>
                  <a:cubicBezTo>
                    <a:pt x="6904" y="99"/>
                    <a:pt x="6887" y="104"/>
                    <a:pt x="6858" y="104"/>
                  </a:cubicBezTo>
                  <a:cubicBezTo>
                    <a:pt x="6799" y="104"/>
                    <a:pt x="6764" y="58"/>
                    <a:pt x="6747" y="0"/>
                  </a:cubicBezTo>
                  <a:cubicBezTo>
                    <a:pt x="6724" y="11"/>
                    <a:pt x="6712" y="23"/>
                    <a:pt x="6695" y="35"/>
                  </a:cubicBezTo>
                  <a:cubicBezTo>
                    <a:pt x="6648" y="17"/>
                    <a:pt x="6648" y="17"/>
                    <a:pt x="6648" y="17"/>
                  </a:cubicBezTo>
                  <a:cubicBezTo>
                    <a:pt x="6636" y="17"/>
                    <a:pt x="6636" y="17"/>
                    <a:pt x="6636" y="17"/>
                  </a:cubicBezTo>
                  <a:cubicBezTo>
                    <a:pt x="6666" y="58"/>
                    <a:pt x="6677" y="87"/>
                    <a:pt x="6712" y="104"/>
                  </a:cubicBezTo>
                  <a:cubicBezTo>
                    <a:pt x="6706" y="116"/>
                    <a:pt x="6706" y="116"/>
                    <a:pt x="6706" y="116"/>
                  </a:cubicBezTo>
                  <a:cubicBezTo>
                    <a:pt x="6689" y="116"/>
                    <a:pt x="6677" y="116"/>
                    <a:pt x="6654" y="116"/>
                  </a:cubicBezTo>
                  <a:cubicBezTo>
                    <a:pt x="6654" y="163"/>
                    <a:pt x="6631" y="192"/>
                    <a:pt x="6590" y="221"/>
                  </a:cubicBezTo>
                  <a:cubicBezTo>
                    <a:pt x="6572" y="227"/>
                    <a:pt x="6572" y="250"/>
                    <a:pt x="6555" y="250"/>
                  </a:cubicBezTo>
                  <a:cubicBezTo>
                    <a:pt x="6508" y="250"/>
                    <a:pt x="6508" y="192"/>
                    <a:pt x="6508" y="145"/>
                  </a:cubicBezTo>
                  <a:cubicBezTo>
                    <a:pt x="6508" y="81"/>
                    <a:pt x="6514" y="133"/>
                    <a:pt x="6468" y="157"/>
                  </a:cubicBezTo>
                  <a:cubicBezTo>
                    <a:pt x="6450" y="168"/>
                    <a:pt x="6421" y="163"/>
                    <a:pt x="6421" y="186"/>
                  </a:cubicBezTo>
                  <a:cubicBezTo>
                    <a:pt x="6421" y="203"/>
                    <a:pt x="6450" y="203"/>
                    <a:pt x="6456" y="221"/>
                  </a:cubicBezTo>
                  <a:cubicBezTo>
                    <a:pt x="6427" y="227"/>
                    <a:pt x="6415" y="250"/>
                    <a:pt x="6392" y="250"/>
                  </a:cubicBezTo>
                  <a:cubicBezTo>
                    <a:pt x="6322" y="250"/>
                    <a:pt x="6386" y="168"/>
                    <a:pt x="6305" y="256"/>
                  </a:cubicBezTo>
                  <a:cubicBezTo>
                    <a:pt x="6310" y="279"/>
                    <a:pt x="6310" y="279"/>
                    <a:pt x="6310" y="279"/>
                  </a:cubicBezTo>
                  <a:cubicBezTo>
                    <a:pt x="6299" y="296"/>
                    <a:pt x="6275" y="308"/>
                    <a:pt x="6275" y="331"/>
                  </a:cubicBezTo>
                  <a:cubicBezTo>
                    <a:pt x="6275" y="349"/>
                    <a:pt x="6287" y="355"/>
                    <a:pt x="6287" y="372"/>
                  </a:cubicBezTo>
                  <a:cubicBezTo>
                    <a:pt x="6287" y="396"/>
                    <a:pt x="6252" y="390"/>
                    <a:pt x="6229" y="396"/>
                  </a:cubicBezTo>
                  <a:cubicBezTo>
                    <a:pt x="6235" y="413"/>
                    <a:pt x="6235" y="425"/>
                    <a:pt x="6241" y="442"/>
                  </a:cubicBezTo>
                  <a:cubicBezTo>
                    <a:pt x="6235" y="436"/>
                    <a:pt x="6235" y="436"/>
                    <a:pt x="6235" y="436"/>
                  </a:cubicBezTo>
                  <a:cubicBezTo>
                    <a:pt x="6223" y="419"/>
                    <a:pt x="6206" y="419"/>
                    <a:pt x="6200" y="401"/>
                  </a:cubicBezTo>
                  <a:cubicBezTo>
                    <a:pt x="6188" y="390"/>
                    <a:pt x="6194" y="361"/>
                    <a:pt x="6171" y="361"/>
                  </a:cubicBezTo>
                  <a:cubicBezTo>
                    <a:pt x="6095" y="361"/>
                    <a:pt x="6112" y="483"/>
                    <a:pt x="6112" y="285"/>
                  </a:cubicBezTo>
                  <a:lnTo>
                    <a:pt x="6118" y="279"/>
                  </a:lnTo>
                  <a:cubicBezTo>
                    <a:pt x="6118" y="256"/>
                    <a:pt x="6095" y="256"/>
                    <a:pt x="6078" y="244"/>
                  </a:cubicBezTo>
                  <a:cubicBezTo>
                    <a:pt x="6078" y="349"/>
                    <a:pt x="6078" y="349"/>
                    <a:pt x="6078" y="349"/>
                  </a:cubicBezTo>
                  <a:cubicBezTo>
                    <a:pt x="6078" y="372"/>
                    <a:pt x="6078" y="384"/>
                    <a:pt x="6072" y="407"/>
                  </a:cubicBezTo>
                  <a:cubicBezTo>
                    <a:pt x="6037" y="407"/>
                    <a:pt x="6008" y="407"/>
                    <a:pt x="5990" y="442"/>
                  </a:cubicBezTo>
                  <a:cubicBezTo>
                    <a:pt x="5984" y="436"/>
                    <a:pt x="5984" y="430"/>
                    <a:pt x="5979" y="430"/>
                  </a:cubicBezTo>
                  <a:cubicBezTo>
                    <a:pt x="5979" y="419"/>
                    <a:pt x="5979" y="419"/>
                    <a:pt x="5979" y="419"/>
                  </a:cubicBezTo>
                  <a:cubicBezTo>
                    <a:pt x="5955" y="419"/>
                    <a:pt x="5955" y="419"/>
                    <a:pt x="5955" y="419"/>
                  </a:cubicBezTo>
                  <a:cubicBezTo>
                    <a:pt x="5949" y="419"/>
                    <a:pt x="5944" y="413"/>
                    <a:pt x="5938" y="413"/>
                  </a:cubicBezTo>
                  <a:cubicBezTo>
                    <a:pt x="5932" y="413"/>
                    <a:pt x="5932" y="419"/>
                    <a:pt x="5926" y="419"/>
                  </a:cubicBezTo>
                  <a:cubicBezTo>
                    <a:pt x="5932" y="454"/>
                    <a:pt x="5880" y="459"/>
                    <a:pt x="5880" y="494"/>
                  </a:cubicBezTo>
                  <a:cubicBezTo>
                    <a:pt x="5880" y="529"/>
                    <a:pt x="5915" y="547"/>
                    <a:pt x="5944" y="547"/>
                  </a:cubicBezTo>
                  <a:cubicBezTo>
                    <a:pt x="5944" y="553"/>
                    <a:pt x="5949" y="553"/>
                    <a:pt x="5949" y="559"/>
                  </a:cubicBezTo>
                  <a:cubicBezTo>
                    <a:pt x="5949" y="576"/>
                    <a:pt x="5938" y="588"/>
                    <a:pt x="5926" y="599"/>
                  </a:cubicBezTo>
                  <a:cubicBezTo>
                    <a:pt x="5932" y="611"/>
                    <a:pt x="5932" y="611"/>
                    <a:pt x="5932" y="611"/>
                  </a:cubicBezTo>
                  <a:cubicBezTo>
                    <a:pt x="5938" y="611"/>
                    <a:pt x="5938" y="617"/>
                    <a:pt x="5944" y="617"/>
                  </a:cubicBezTo>
                  <a:cubicBezTo>
                    <a:pt x="5949" y="617"/>
                    <a:pt x="5955" y="611"/>
                    <a:pt x="5961" y="605"/>
                  </a:cubicBezTo>
                  <a:cubicBezTo>
                    <a:pt x="5967" y="611"/>
                    <a:pt x="5973" y="622"/>
                    <a:pt x="5979" y="622"/>
                  </a:cubicBezTo>
                  <a:cubicBezTo>
                    <a:pt x="5990" y="622"/>
                    <a:pt x="5996" y="628"/>
                    <a:pt x="6002" y="628"/>
                  </a:cubicBezTo>
                  <a:cubicBezTo>
                    <a:pt x="5990" y="634"/>
                    <a:pt x="5984" y="640"/>
                    <a:pt x="5984" y="652"/>
                  </a:cubicBezTo>
                  <a:cubicBezTo>
                    <a:pt x="5984" y="669"/>
                    <a:pt x="6008" y="675"/>
                    <a:pt x="6025" y="692"/>
                  </a:cubicBezTo>
                  <a:cubicBezTo>
                    <a:pt x="6002" y="698"/>
                    <a:pt x="5990" y="710"/>
                    <a:pt x="5967" y="710"/>
                  </a:cubicBezTo>
                  <a:cubicBezTo>
                    <a:pt x="5932" y="710"/>
                    <a:pt x="5915" y="687"/>
                    <a:pt x="5886" y="675"/>
                  </a:cubicBezTo>
                  <a:cubicBezTo>
                    <a:pt x="5886" y="687"/>
                    <a:pt x="5880" y="692"/>
                    <a:pt x="5874" y="704"/>
                  </a:cubicBezTo>
                  <a:cubicBezTo>
                    <a:pt x="5816" y="675"/>
                    <a:pt x="5816" y="570"/>
                    <a:pt x="5810" y="687"/>
                  </a:cubicBezTo>
                  <a:cubicBezTo>
                    <a:pt x="5786" y="687"/>
                    <a:pt x="5769" y="687"/>
                    <a:pt x="5746" y="687"/>
                  </a:cubicBezTo>
                  <a:cubicBezTo>
                    <a:pt x="5746" y="698"/>
                    <a:pt x="5746" y="704"/>
                    <a:pt x="5746" y="716"/>
                  </a:cubicBezTo>
                  <a:cubicBezTo>
                    <a:pt x="5769" y="716"/>
                    <a:pt x="5769" y="716"/>
                    <a:pt x="5769" y="716"/>
                  </a:cubicBezTo>
                  <a:cubicBezTo>
                    <a:pt x="5786" y="716"/>
                    <a:pt x="5798" y="704"/>
                    <a:pt x="5821" y="704"/>
                  </a:cubicBezTo>
                  <a:cubicBezTo>
                    <a:pt x="5798" y="722"/>
                    <a:pt x="5786" y="733"/>
                    <a:pt x="5763" y="739"/>
                  </a:cubicBezTo>
                  <a:cubicBezTo>
                    <a:pt x="5769" y="762"/>
                    <a:pt x="5786" y="768"/>
                    <a:pt x="5810" y="768"/>
                  </a:cubicBezTo>
                  <a:cubicBezTo>
                    <a:pt x="5821" y="768"/>
                    <a:pt x="5833" y="756"/>
                    <a:pt x="5845" y="756"/>
                  </a:cubicBezTo>
                  <a:cubicBezTo>
                    <a:pt x="5839" y="774"/>
                    <a:pt x="5839" y="785"/>
                    <a:pt x="5839" y="809"/>
                  </a:cubicBezTo>
                  <a:cubicBezTo>
                    <a:pt x="5839" y="838"/>
                    <a:pt x="5932" y="919"/>
                    <a:pt x="5909" y="914"/>
                  </a:cubicBezTo>
                  <a:cubicBezTo>
                    <a:pt x="5862" y="896"/>
                    <a:pt x="5874" y="867"/>
                    <a:pt x="5839" y="867"/>
                  </a:cubicBezTo>
                  <a:cubicBezTo>
                    <a:pt x="5827" y="867"/>
                    <a:pt x="5821" y="879"/>
                    <a:pt x="5816" y="885"/>
                  </a:cubicBezTo>
                  <a:cubicBezTo>
                    <a:pt x="5792" y="873"/>
                    <a:pt x="5775" y="873"/>
                    <a:pt x="5769" y="855"/>
                  </a:cubicBezTo>
                  <a:cubicBezTo>
                    <a:pt x="5757" y="838"/>
                    <a:pt x="5775" y="815"/>
                    <a:pt x="5763" y="797"/>
                  </a:cubicBezTo>
                  <a:cubicBezTo>
                    <a:pt x="5746" y="785"/>
                    <a:pt x="5728" y="803"/>
                    <a:pt x="5711" y="797"/>
                  </a:cubicBezTo>
                  <a:cubicBezTo>
                    <a:pt x="5699" y="791"/>
                    <a:pt x="5699" y="780"/>
                    <a:pt x="5687" y="780"/>
                  </a:cubicBezTo>
                  <a:cubicBezTo>
                    <a:pt x="5658" y="780"/>
                    <a:pt x="5653" y="815"/>
                    <a:pt x="5629" y="826"/>
                  </a:cubicBezTo>
                  <a:cubicBezTo>
                    <a:pt x="5641" y="850"/>
                    <a:pt x="5641" y="850"/>
                    <a:pt x="5641" y="850"/>
                  </a:cubicBezTo>
                  <a:cubicBezTo>
                    <a:pt x="5629" y="867"/>
                    <a:pt x="5618" y="879"/>
                    <a:pt x="5594" y="879"/>
                  </a:cubicBezTo>
                  <a:cubicBezTo>
                    <a:pt x="5583" y="879"/>
                    <a:pt x="5571" y="867"/>
                    <a:pt x="5565" y="855"/>
                  </a:cubicBezTo>
                  <a:cubicBezTo>
                    <a:pt x="5554" y="879"/>
                    <a:pt x="5519" y="879"/>
                    <a:pt x="5519" y="908"/>
                  </a:cubicBezTo>
                  <a:cubicBezTo>
                    <a:pt x="5519" y="914"/>
                    <a:pt x="5524" y="919"/>
                    <a:pt x="5530" y="925"/>
                  </a:cubicBezTo>
                  <a:cubicBezTo>
                    <a:pt x="5507" y="943"/>
                    <a:pt x="5501" y="972"/>
                    <a:pt x="5501" y="1001"/>
                  </a:cubicBezTo>
                  <a:cubicBezTo>
                    <a:pt x="5501" y="1018"/>
                    <a:pt x="5513" y="1030"/>
                    <a:pt x="5530" y="1030"/>
                  </a:cubicBezTo>
                  <a:cubicBezTo>
                    <a:pt x="5530" y="1030"/>
                    <a:pt x="5536" y="1030"/>
                    <a:pt x="5542" y="1030"/>
                  </a:cubicBezTo>
                  <a:cubicBezTo>
                    <a:pt x="5554" y="1030"/>
                    <a:pt x="5554" y="1030"/>
                    <a:pt x="5554" y="1030"/>
                  </a:cubicBezTo>
                  <a:cubicBezTo>
                    <a:pt x="5554" y="1042"/>
                    <a:pt x="5554" y="1053"/>
                    <a:pt x="5554" y="1071"/>
                  </a:cubicBezTo>
                  <a:cubicBezTo>
                    <a:pt x="5618" y="1042"/>
                    <a:pt x="5629" y="1001"/>
                    <a:pt x="5676" y="954"/>
                  </a:cubicBezTo>
                  <a:cubicBezTo>
                    <a:pt x="5676" y="1013"/>
                    <a:pt x="5676" y="1013"/>
                    <a:pt x="5676" y="1013"/>
                  </a:cubicBezTo>
                  <a:cubicBezTo>
                    <a:pt x="5676" y="1048"/>
                    <a:pt x="5612" y="1048"/>
                    <a:pt x="5612" y="1088"/>
                  </a:cubicBezTo>
                  <a:cubicBezTo>
                    <a:pt x="5612" y="1094"/>
                    <a:pt x="5618" y="1100"/>
                    <a:pt x="5618" y="1111"/>
                  </a:cubicBezTo>
                  <a:cubicBezTo>
                    <a:pt x="5606" y="1117"/>
                    <a:pt x="5594" y="1123"/>
                    <a:pt x="5594" y="1135"/>
                  </a:cubicBezTo>
                  <a:cubicBezTo>
                    <a:pt x="5594" y="1152"/>
                    <a:pt x="5606" y="1158"/>
                    <a:pt x="5606" y="1176"/>
                  </a:cubicBezTo>
                  <a:cubicBezTo>
                    <a:pt x="5606" y="1193"/>
                    <a:pt x="5583" y="1193"/>
                    <a:pt x="5571" y="1211"/>
                  </a:cubicBezTo>
                  <a:cubicBezTo>
                    <a:pt x="5554" y="1205"/>
                    <a:pt x="5548" y="1199"/>
                    <a:pt x="5530" y="1193"/>
                  </a:cubicBezTo>
                  <a:cubicBezTo>
                    <a:pt x="5524" y="1228"/>
                    <a:pt x="5524" y="1245"/>
                    <a:pt x="5513" y="1274"/>
                  </a:cubicBezTo>
                  <a:cubicBezTo>
                    <a:pt x="5524" y="1280"/>
                    <a:pt x="5530" y="1286"/>
                    <a:pt x="5542" y="1286"/>
                  </a:cubicBezTo>
                  <a:cubicBezTo>
                    <a:pt x="5554" y="1286"/>
                    <a:pt x="5559" y="1280"/>
                    <a:pt x="5571" y="1280"/>
                  </a:cubicBezTo>
                  <a:cubicBezTo>
                    <a:pt x="5589" y="1280"/>
                    <a:pt x="5757" y="1333"/>
                    <a:pt x="5723" y="1344"/>
                  </a:cubicBezTo>
                  <a:cubicBezTo>
                    <a:pt x="5658" y="1327"/>
                    <a:pt x="5623" y="1344"/>
                    <a:pt x="5565" y="1333"/>
                  </a:cubicBezTo>
                  <a:cubicBezTo>
                    <a:pt x="5536" y="1327"/>
                    <a:pt x="5519" y="1304"/>
                    <a:pt x="5490" y="1304"/>
                  </a:cubicBezTo>
                  <a:lnTo>
                    <a:pt x="5484" y="1309"/>
                  </a:lnTo>
                  <a:cubicBezTo>
                    <a:pt x="5484" y="1333"/>
                    <a:pt x="5501" y="1350"/>
                    <a:pt x="5524" y="1350"/>
                  </a:cubicBezTo>
                  <a:cubicBezTo>
                    <a:pt x="5524" y="1368"/>
                    <a:pt x="5519" y="1374"/>
                    <a:pt x="5513" y="1385"/>
                  </a:cubicBezTo>
                  <a:cubicBezTo>
                    <a:pt x="5495" y="1374"/>
                    <a:pt x="5490" y="1356"/>
                    <a:pt x="5466" y="1356"/>
                  </a:cubicBezTo>
                  <a:cubicBezTo>
                    <a:pt x="5460" y="1356"/>
                    <a:pt x="5455" y="1362"/>
                    <a:pt x="5449" y="1362"/>
                  </a:cubicBezTo>
                  <a:cubicBezTo>
                    <a:pt x="5408" y="1362"/>
                    <a:pt x="5408" y="1315"/>
                    <a:pt x="5385" y="1286"/>
                  </a:cubicBezTo>
                  <a:cubicBezTo>
                    <a:pt x="5361" y="1257"/>
                    <a:pt x="5332" y="1263"/>
                    <a:pt x="5297" y="1263"/>
                  </a:cubicBezTo>
                  <a:cubicBezTo>
                    <a:pt x="5292" y="1263"/>
                    <a:pt x="5292" y="1263"/>
                    <a:pt x="5286" y="1263"/>
                  </a:cubicBezTo>
                  <a:cubicBezTo>
                    <a:pt x="5297" y="1286"/>
                    <a:pt x="5315" y="1286"/>
                    <a:pt x="5315" y="1309"/>
                  </a:cubicBezTo>
                  <a:cubicBezTo>
                    <a:pt x="5315" y="1315"/>
                    <a:pt x="5309" y="1315"/>
                    <a:pt x="5309" y="1321"/>
                  </a:cubicBezTo>
                  <a:cubicBezTo>
                    <a:pt x="5286" y="1321"/>
                    <a:pt x="5286" y="1321"/>
                    <a:pt x="5286" y="1321"/>
                  </a:cubicBezTo>
                  <a:cubicBezTo>
                    <a:pt x="5274" y="1321"/>
                    <a:pt x="5268" y="1333"/>
                    <a:pt x="5257" y="1333"/>
                  </a:cubicBezTo>
                  <a:cubicBezTo>
                    <a:pt x="5245" y="1333"/>
                    <a:pt x="5239" y="1315"/>
                    <a:pt x="5228" y="1309"/>
                  </a:cubicBezTo>
                  <a:cubicBezTo>
                    <a:pt x="5204" y="1280"/>
                    <a:pt x="5175" y="1269"/>
                    <a:pt x="5175" y="1228"/>
                  </a:cubicBezTo>
                  <a:cubicBezTo>
                    <a:pt x="5175" y="1222"/>
                    <a:pt x="5181" y="1216"/>
                    <a:pt x="5181" y="1205"/>
                  </a:cubicBezTo>
                  <a:cubicBezTo>
                    <a:pt x="5158" y="1211"/>
                    <a:pt x="5158" y="1211"/>
                    <a:pt x="5158" y="1211"/>
                  </a:cubicBezTo>
                  <a:cubicBezTo>
                    <a:pt x="5152" y="1211"/>
                    <a:pt x="5152" y="1205"/>
                    <a:pt x="5146" y="1205"/>
                  </a:cubicBezTo>
                  <a:cubicBezTo>
                    <a:pt x="5140" y="1205"/>
                    <a:pt x="5140" y="1211"/>
                    <a:pt x="5134" y="1211"/>
                  </a:cubicBezTo>
                  <a:cubicBezTo>
                    <a:pt x="5134" y="1228"/>
                    <a:pt x="5129" y="1234"/>
                    <a:pt x="5129" y="1251"/>
                  </a:cubicBezTo>
                  <a:cubicBezTo>
                    <a:pt x="5129" y="1257"/>
                    <a:pt x="5134" y="1257"/>
                    <a:pt x="5134" y="1263"/>
                  </a:cubicBezTo>
                  <a:cubicBezTo>
                    <a:pt x="5169" y="1263"/>
                    <a:pt x="5169" y="1263"/>
                    <a:pt x="5169" y="1263"/>
                  </a:cubicBezTo>
                  <a:cubicBezTo>
                    <a:pt x="5169" y="1327"/>
                    <a:pt x="5169" y="1327"/>
                    <a:pt x="5169" y="1327"/>
                  </a:cubicBezTo>
                  <a:cubicBezTo>
                    <a:pt x="5158" y="1339"/>
                    <a:pt x="5134" y="1339"/>
                    <a:pt x="5134" y="1350"/>
                  </a:cubicBezTo>
                  <a:cubicBezTo>
                    <a:pt x="5134" y="1368"/>
                    <a:pt x="5146" y="1374"/>
                    <a:pt x="5146" y="1385"/>
                  </a:cubicBezTo>
                  <a:cubicBezTo>
                    <a:pt x="5146" y="1408"/>
                    <a:pt x="5111" y="1414"/>
                    <a:pt x="5111" y="1437"/>
                  </a:cubicBezTo>
                  <a:cubicBezTo>
                    <a:pt x="5111" y="1472"/>
                    <a:pt x="5158" y="1455"/>
                    <a:pt x="5181" y="1472"/>
                  </a:cubicBezTo>
                  <a:cubicBezTo>
                    <a:pt x="5204" y="1502"/>
                    <a:pt x="5198" y="1537"/>
                    <a:pt x="5210" y="1571"/>
                  </a:cubicBezTo>
                  <a:cubicBezTo>
                    <a:pt x="5228" y="1566"/>
                    <a:pt x="5245" y="1571"/>
                    <a:pt x="5263" y="1560"/>
                  </a:cubicBezTo>
                  <a:cubicBezTo>
                    <a:pt x="5274" y="1566"/>
                    <a:pt x="5274" y="1566"/>
                    <a:pt x="5274" y="1566"/>
                  </a:cubicBezTo>
                  <a:cubicBezTo>
                    <a:pt x="5257" y="1583"/>
                    <a:pt x="5245" y="1589"/>
                    <a:pt x="5222" y="1600"/>
                  </a:cubicBezTo>
                  <a:cubicBezTo>
                    <a:pt x="5251" y="1641"/>
                    <a:pt x="5280" y="1665"/>
                    <a:pt x="5216" y="1624"/>
                  </a:cubicBezTo>
                  <a:cubicBezTo>
                    <a:pt x="5233" y="1670"/>
                    <a:pt x="5245" y="1700"/>
                    <a:pt x="5274" y="1740"/>
                  </a:cubicBezTo>
                  <a:cubicBezTo>
                    <a:pt x="5268" y="1752"/>
                    <a:pt x="5268" y="1752"/>
                    <a:pt x="5268" y="1752"/>
                  </a:cubicBezTo>
                  <a:cubicBezTo>
                    <a:pt x="5233" y="1729"/>
                    <a:pt x="5210" y="1717"/>
                    <a:pt x="5181" y="1694"/>
                  </a:cubicBezTo>
                  <a:cubicBezTo>
                    <a:pt x="5158" y="1670"/>
                    <a:pt x="5164" y="1630"/>
                    <a:pt x="5134" y="1630"/>
                  </a:cubicBezTo>
                  <a:cubicBezTo>
                    <a:pt x="5117" y="1630"/>
                    <a:pt x="5129" y="1659"/>
                    <a:pt x="5129" y="1676"/>
                  </a:cubicBezTo>
                  <a:cubicBezTo>
                    <a:pt x="5129" y="1705"/>
                    <a:pt x="5152" y="1717"/>
                    <a:pt x="5164" y="1746"/>
                  </a:cubicBezTo>
                  <a:cubicBezTo>
                    <a:pt x="5158" y="1752"/>
                    <a:pt x="5146" y="1758"/>
                    <a:pt x="5134" y="1758"/>
                  </a:cubicBezTo>
                  <a:cubicBezTo>
                    <a:pt x="5134" y="1787"/>
                    <a:pt x="5105" y="1793"/>
                    <a:pt x="5105" y="1822"/>
                  </a:cubicBezTo>
                  <a:cubicBezTo>
                    <a:pt x="5105" y="1833"/>
                    <a:pt x="5111" y="1839"/>
                    <a:pt x="5111" y="1851"/>
                  </a:cubicBezTo>
                  <a:cubicBezTo>
                    <a:pt x="5111" y="1886"/>
                    <a:pt x="5094" y="2031"/>
                    <a:pt x="5094" y="1926"/>
                  </a:cubicBezTo>
                  <a:cubicBezTo>
                    <a:pt x="5094" y="1909"/>
                    <a:pt x="5100" y="1897"/>
                    <a:pt x="5100" y="1880"/>
                  </a:cubicBezTo>
                  <a:cubicBezTo>
                    <a:pt x="5100" y="1839"/>
                    <a:pt x="5065" y="1828"/>
                    <a:pt x="5030" y="1804"/>
                  </a:cubicBezTo>
                  <a:cubicBezTo>
                    <a:pt x="4989" y="1763"/>
                    <a:pt x="5006" y="1717"/>
                    <a:pt x="4977" y="1665"/>
                  </a:cubicBezTo>
                  <a:cubicBezTo>
                    <a:pt x="4954" y="1624"/>
                    <a:pt x="4902" y="1618"/>
                    <a:pt x="4902" y="1571"/>
                  </a:cubicBezTo>
                  <a:cubicBezTo>
                    <a:pt x="4902" y="1554"/>
                    <a:pt x="4907" y="1548"/>
                    <a:pt x="4907" y="1531"/>
                  </a:cubicBezTo>
                  <a:cubicBezTo>
                    <a:pt x="4907" y="1513"/>
                    <a:pt x="4907" y="1513"/>
                    <a:pt x="4907" y="1513"/>
                  </a:cubicBezTo>
                  <a:cubicBezTo>
                    <a:pt x="4896" y="1507"/>
                    <a:pt x="4890" y="1507"/>
                    <a:pt x="4872" y="1502"/>
                  </a:cubicBezTo>
                  <a:cubicBezTo>
                    <a:pt x="4878" y="1478"/>
                    <a:pt x="4878" y="1478"/>
                    <a:pt x="4878" y="1478"/>
                  </a:cubicBezTo>
                  <a:cubicBezTo>
                    <a:pt x="4855" y="1449"/>
                    <a:pt x="4808" y="1443"/>
                    <a:pt x="4808" y="1403"/>
                  </a:cubicBezTo>
                  <a:cubicBezTo>
                    <a:pt x="4808" y="1374"/>
                    <a:pt x="4826" y="1362"/>
                    <a:pt x="4832" y="1333"/>
                  </a:cubicBezTo>
                  <a:cubicBezTo>
                    <a:pt x="4814" y="1333"/>
                    <a:pt x="4808" y="1333"/>
                    <a:pt x="4791" y="1333"/>
                  </a:cubicBezTo>
                  <a:cubicBezTo>
                    <a:pt x="4779" y="1374"/>
                    <a:pt x="4756" y="1391"/>
                    <a:pt x="4715" y="1397"/>
                  </a:cubicBezTo>
                  <a:cubicBezTo>
                    <a:pt x="4721" y="1420"/>
                    <a:pt x="4715" y="1432"/>
                    <a:pt x="4715" y="1455"/>
                  </a:cubicBezTo>
                  <a:cubicBezTo>
                    <a:pt x="4715" y="1478"/>
                    <a:pt x="4733" y="1490"/>
                    <a:pt x="4756" y="1496"/>
                  </a:cubicBezTo>
                  <a:cubicBezTo>
                    <a:pt x="4750" y="1502"/>
                    <a:pt x="4750" y="1507"/>
                    <a:pt x="4750" y="1513"/>
                  </a:cubicBezTo>
                  <a:cubicBezTo>
                    <a:pt x="4715" y="1513"/>
                    <a:pt x="4692" y="1525"/>
                    <a:pt x="4657" y="1525"/>
                  </a:cubicBezTo>
                  <a:cubicBezTo>
                    <a:pt x="4640" y="1525"/>
                    <a:pt x="4634" y="1507"/>
                    <a:pt x="4622" y="1502"/>
                  </a:cubicBezTo>
                  <a:cubicBezTo>
                    <a:pt x="4616" y="1542"/>
                    <a:pt x="4622" y="1560"/>
                    <a:pt x="4622" y="1600"/>
                  </a:cubicBezTo>
                  <a:cubicBezTo>
                    <a:pt x="4611" y="1600"/>
                    <a:pt x="4611" y="1600"/>
                    <a:pt x="4611" y="1600"/>
                  </a:cubicBezTo>
                  <a:cubicBezTo>
                    <a:pt x="4552" y="1612"/>
                    <a:pt x="4535" y="1647"/>
                    <a:pt x="4500" y="1694"/>
                  </a:cubicBezTo>
                  <a:cubicBezTo>
                    <a:pt x="4471" y="1740"/>
                    <a:pt x="4436" y="1763"/>
                    <a:pt x="4436" y="1816"/>
                  </a:cubicBezTo>
                  <a:cubicBezTo>
                    <a:pt x="4436" y="1886"/>
                    <a:pt x="4453" y="1926"/>
                    <a:pt x="4459" y="1991"/>
                  </a:cubicBezTo>
                  <a:cubicBezTo>
                    <a:pt x="4459" y="2031"/>
                    <a:pt x="4442" y="2060"/>
                    <a:pt x="4471" y="2089"/>
                  </a:cubicBezTo>
                  <a:cubicBezTo>
                    <a:pt x="4488" y="2113"/>
                    <a:pt x="4552" y="2095"/>
                    <a:pt x="4552" y="2130"/>
                  </a:cubicBezTo>
                  <a:cubicBezTo>
                    <a:pt x="4552" y="2206"/>
                    <a:pt x="4482" y="2241"/>
                    <a:pt x="4412" y="2282"/>
                  </a:cubicBezTo>
                  <a:cubicBezTo>
                    <a:pt x="4360" y="2311"/>
                    <a:pt x="4337" y="2346"/>
                    <a:pt x="4273" y="2357"/>
                  </a:cubicBezTo>
                  <a:cubicBezTo>
                    <a:pt x="4249" y="2363"/>
                    <a:pt x="4255" y="2392"/>
                    <a:pt x="4238" y="2404"/>
                  </a:cubicBezTo>
                  <a:cubicBezTo>
                    <a:pt x="4244" y="2421"/>
                    <a:pt x="4255" y="2427"/>
                    <a:pt x="4255" y="2450"/>
                  </a:cubicBezTo>
                  <a:cubicBezTo>
                    <a:pt x="4255" y="2474"/>
                    <a:pt x="4232" y="2491"/>
                    <a:pt x="4209" y="2491"/>
                  </a:cubicBezTo>
                  <a:cubicBezTo>
                    <a:pt x="4203" y="2491"/>
                    <a:pt x="4197" y="2497"/>
                    <a:pt x="4186" y="2497"/>
                  </a:cubicBezTo>
                  <a:cubicBezTo>
                    <a:pt x="4191" y="2509"/>
                    <a:pt x="4191" y="2509"/>
                    <a:pt x="4191" y="2520"/>
                  </a:cubicBezTo>
                  <a:cubicBezTo>
                    <a:pt x="4191" y="2619"/>
                    <a:pt x="4139" y="2666"/>
                    <a:pt x="4086" y="2741"/>
                  </a:cubicBezTo>
                  <a:cubicBezTo>
                    <a:pt x="4023" y="2817"/>
                    <a:pt x="3988" y="2870"/>
                    <a:pt x="3906" y="2928"/>
                  </a:cubicBezTo>
                  <a:cubicBezTo>
                    <a:pt x="3825" y="2980"/>
                    <a:pt x="3766" y="2998"/>
                    <a:pt x="3673" y="3033"/>
                  </a:cubicBezTo>
                  <a:cubicBezTo>
                    <a:pt x="3592" y="3067"/>
                    <a:pt x="3551" y="3108"/>
                    <a:pt x="3464" y="3108"/>
                  </a:cubicBezTo>
                  <a:cubicBezTo>
                    <a:pt x="3400" y="3108"/>
                    <a:pt x="3400" y="3108"/>
                    <a:pt x="3400" y="3108"/>
                  </a:cubicBezTo>
                  <a:cubicBezTo>
                    <a:pt x="3306" y="3108"/>
                    <a:pt x="3260" y="3178"/>
                    <a:pt x="3167" y="3178"/>
                  </a:cubicBezTo>
                  <a:cubicBezTo>
                    <a:pt x="3103" y="3178"/>
                    <a:pt x="3074" y="3126"/>
                    <a:pt x="3010" y="3126"/>
                  </a:cubicBezTo>
                  <a:cubicBezTo>
                    <a:pt x="2998" y="3126"/>
                    <a:pt x="2998" y="3132"/>
                    <a:pt x="2992" y="3132"/>
                  </a:cubicBezTo>
                  <a:cubicBezTo>
                    <a:pt x="2992" y="3143"/>
                    <a:pt x="2992" y="3149"/>
                    <a:pt x="2992" y="3161"/>
                  </a:cubicBezTo>
                  <a:cubicBezTo>
                    <a:pt x="2975" y="3161"/>
                    <a:pt x="2969" y="3149"/>
                    <a:pt x="2957" y="3149"/>
                  </a:cubicBezTo>
                  <a:cubicBezTo>
                    <a:pt x="2887" y="3149"/>
                    <a:pt x="2882" y="3225"/>
                    <a:pt x="2829" y="3271"/>
                  </a:cubicBezTo>
                  <a:cubicBezTo>
                    <a:pt x="2777" y="3312"/>
                    <a:pt x="2730" y="3324"/>
                    <a:pt x="2666" y="3324"/>
                  </a:cubicBezTo>
                  <a:cubicBezTo>
                    <a:pt x="2619" y="3324"/>
                    <a:pt x="2619" y="3324"/>
                    <a:pt x="2619" y="3324"/>
                  </a:cubicBezTo>
                  <a:cubicBezTo>
                    <a:pt x="2550" y="3341"/>
                    <a:pt x="2497" y="3341"/>
                    <a:pt x="2433" y="3376"/>
                  </a:cubicBezTo>
                  <a:cubicBezTo>
                    <a:pt x="2387" y="3405"/>
                    <a:pt x="2375" y="3440"/>
                    <a:pt x="2334" y="3469"/>
                  </a:cubicBezTo>
                  <a:cubicBezTo>
                    <a:pt x="2264" y="3522"/>
                    <a:pt x="2206" y="3539"/>
                    <a:pt x="2119" y="3539"/>
                  </a:cubicBezTo>
                  <a:cubicBezTo>
                    <a:pt x="2072" y="3539"/>
                    <a:pt x="2055" y="3481"/>
                    <a:pt x="2002" y="3481"/>
                  </a:cubicBezTo>
                  <a:cubicBezTo>
                    <a:pt x="1944" y="3481"/>
                    <a:pt x="1915" y="3527"/>
                    <a:pt x="1863" y="3527"/>
                  </a:cubicBezTo>
                  <a:cubicBezTo>
                    <a:pt x="1845" y="3527"/>
                    <a:pt x="1839" y="3522"/>
                    <a:pt x="1828" y="3522"/>
                  </a:cubicBezTo>
                  <a:cubicBezTo>
                    <a:pt x="1828" y="3516"/>
                    <a:pt x="1857" y="3411"/>
                    <a:pt x="1839" y="3446"/>
                  </a:cubicBezTo>
                  <a:cubicBezTo>
                    <a:pt x="1775" y="3533"/>
                    <a:pt x="1705" y="3556"/>
                    <a:pt x="1607" y="3603"/>
                  </a:cubicBezTo>
                  <a:cubicBezTo>
                    <a:pt x="1589" y="3591"/>
                    <a:pt x="1589" y="3591"/>
                    <a:pt x="1589" y="3591"/>
                  </a:cubicBezTo>
                  <a:cubicBezTo>
                    <a:pt x="1572" y="3615"/>
                    <a:pt x="1577" y="3644"/>
                    <a:pt x="1554" y="3656"/>
                  </a:cubicBezTo>
                  <a:cubicBezTo>
                    <a:pt x="1508" y="3685"/>
                    <a:pt x="1455" y="3679"/>
                    <a:pt x="1420" y="3719"/>
                  </a:cubicBezTo>
                  <a:cubicBezTo>
                    <a:pt x="1356" y="3784"/>
                    <a:pt x="1333" y="3830"/>
                    <a:pt x="1263" y="3888"/>
                  </a:cubicBezTo>
                  <a:cubicBezTo>
                    <a:pt x="1164" y="3976"/>
                    <a:pt x="1088" y="3999"/>
                    <a:pt x="960" y="4028"/>
                  </a:cubicBezTo>
                  <a:cubicBezTo>
                    <a:pt x="925" y="4040"/>
                    <a:pt x="914" y="4075"/>
                    <a:pt x="879" y="4075"/>
                  </a:cubicBezTo>
                  <a:cubicBezTo>
                    <a:pt x="867" y="4075"/>
                    <a:pt x="856" y="4075"/>
                    <a:pt x="844" y="4075"/>
                  </a:cubicBezTo>
                  <a:cubicBezTo>
                    <a:pt x="821" y="4110"/>
                    <a:pt x="826" y="4145"/>
                    <a:pt x="803" y="4179"/>
                  </a:cubicBezTo>
                  <a:cubicBezTo>
                    <a:pt x="780" y="4220"/>
                    <a:pt x="751" y="4238"/>
                    <a:pt x="739" y="4284"/>
                  </a:cubicBezTo>
                  <a:cubicBezTo>
                    <a:pt x="727" y="4342"/>
                    <a:pt x="733" y="4389"/>
                    <a:pt x="687" y="4424"/>
                  </a:cubicBezTo>
                  <a:cubicBezTo>
                    <a:pt x="681" y="4412"/>
                    <a:pt x="669" y="4406"/>
                    <a:pt x="658" y="4401"/>
                  </a:cubicBezTo>
                  <a:cubicBezTo>
                    <a:pt x="646" y="4430"/>
                    <a:pt x="623" y="4436"/>
                    <a:pt x="593" y="4447"/>
                  </a:cubicBezTo>
                  <a:cubicBezTo>
                    <a:pt x="588" y="4436"/>
                    <a:pt x="582" y="4424"/>
                    <a:pt x="582" y="4406"/>
                  </a:cubicBezTo>
                  <a:cubicBezTo>
                    <a:pt x="582" y="4383"/>
                    <a:pt x="593" y="4371"/>
                    <a:pt x="593" y="4342"/>
                  </a:cubicBezTo>
                  <a:cubicBezTo>
                    <a:pt x="559" y="4249"/>
                    <a:pt x="559" y="4249"/>
                    <a:pt x="559" y="4249"/>
                  </a:cubicBezTo>
                  <a:cubicBezTo>
                    <a:pt x="564" y="4232"/>
                    <a:pt x="564" y="4226"/>
                    <a:pt x="564" y="4208"/>
                  </a:cubicBezTo>
                  <a:cubicBezTo>
                    <a:pt x="553" y="4139"/>
                    <a:pt x="553" y="4139"/>
                    <a:pt x="553" y="4139"/>
                  </a:cubicBezTo>
                  <a:cubicBezTo>
                    <a:pt x="559" y="4121"/>
                    <a:pt x="582" y="4110"/>
                    <a:pt x="582" y="4086"/>
                  </a:cubicBezTo>
                  <a:cubicBezTo>
                    <a:pt x="582" y="4080"/>
                    <a:pt x="576" y="4069"/>
                    <a:pt x="570" y="4069"/>
                  </a:cubicBezTo>
                  <a:cubicBezTo>
                    <a:pt x="524" y="4069"/>
                    <a:pt x="512" y="4121"/>
                    <a:pt x="495" y="4162"/>
                  </a:cubicBezTo>
                  <a:cubicBezTo>
                    <a:pt x="477" y="4208"/>
                    <a:pt x="466" y="4238"/>
                    <a:pt x="442" y="4278"/>
                  </a:cubicBezTo>
                  <a:cubicBezTo>
                    <a:pt x="425" y="4319"/>
                    <a:pt x="425" y="4342"/>
                    <a:pt x="413" y="4377"/>
                  </a:cubicBezTo>
                  <a:cubicBezTo>
                    <a:pt x="396" y="4424"/>
                    <a:pt x="372" y="4447"/>
                    <a:pt x="372" y="4494"/>
                  </a:cubicBezTo>
                  <a:cubicBezTo>
                    <a:pt x="372" y="4581"/>
                    <a:pt x="442" y="4622"/>
                    <a:pt x="442" y="4709"/>
                  </a:cubicBezTo>
                  <a:cubicBezTo>
                    <a:pt x="442" y="4732"/>
                    <a:pt x="419" y="4738"/>
                    <a:pt x="419" y="4762"/>
                  </a:cubicBezTo>
                  <a:cubicBezTo>
                    <a:pt x="419" y="4797"/>
                    <a:pt x="425" y="4814"/>
                    <a:pt x="425" y="4843"/>
                  </a:cubicBezTo>
                  <a:cubicBezTo>
                    <a:pt x="425" y="4925"/>
                    <a:pt x="372" y="4960"/>
                    <a:pt x="332" y="5035"/>
                  </a:cubicBezTo>
                  <a:cubicBezTo>
                    <a:pt x="267" y="5157"/>
                    <a:pt x="233" y="5239"/>
                    <a:pt x="233" y="5379"/>
                  </a:cubicBezTo>
                  <a:cubicBezTo>
                    <a:pt x="233" y="5524"/>
                    <a:pt x="384" y="5582"/>
                    <a:pt x="361" y="5728"/>
                  </a:cubicBezTo>
                  <a:cubicBezTo>
                    <a:pt x="361" y="5757"/>
                    <a:pt x="361" y="5786"/>
                    <a:pt x="390" y="5804"/>
                  </a:cubicBezTo>
                  <a:cubicBezTo>
                    <a:pt x="413" y="5815"/>
                    <a:pt x="436" y="5821"/>
                    <a:pt x="448" y="5844"/>
                  </a:cubicBezTo>
                  <a:cubicBezTo>
                    <a:pt x="477" y="5926"/>
                    <a:pt x="477" y="5984"/>
                    <a:pt x="530" y="6054"/>
                  </a:cubicBezTo>
                  <a:cubicBezTo>
                    <a:pt x="564" y="6095"/>
                    <a:pt x="576" y="6124"/>
                    <a:pt x="611" y="6159"/>
                  </a:cubicBezTo>
                  <a:cubicBezTo>
                    <a:pt x="629" y="6188"/>
                    <a:pt x="658" y="6199"/>
                    <a:pt x="658" y="6229"/>
                  </a:cubicBezTo>
                  <a:cubicBezTo>
                    <a:pt x="658" y="6234"/>
                    <a:pt x="646" y="6240"/>
                    <a:pt x="646" y="6246"/>
                  </a:cubicBezTo>
                  <a:cubicBezTo>
                    <a:pt x="646" y="6258"/>
                    <a:pt x="652" y="6264"/>
                    <a:pt x="652" y="6275"/>
                  </a:cubicBezTo>
                  <a:cubicBezTo>
                    <a:pt x="652" y="6281"/>
                    <a:pt x="634" y="6281"/>
                    <a:pt x="634" y="6287"/>
                  </a:cubicBezTo>
                  <a:cubicBezTo>
                    <a:pt x="629" y="6310"/>
                    <a:pt x="634" y="6322"/>
                    <a:pt x="634" y="6339"/>
                  </a:cubicBezTo>
                  <a:cubicBezTo>
                    <a:pt x="629" y="6357"/>
                    <a:pt x="611" y="6362"/>
                    <a:pt x="611" y="6386"/>
                  </a:cubicBezTo>
                  <a:cubicBezTo>
                    <a:pt x="611" y="6409"/>
                    <a:pt x="629" y="6421"/>
                    <a:pt x="629" y="6444"/>
                  </a:cubicBezTo>
                  <a:cubicBezTo>
                    <a:pt x="629" y="6479"/>
                    <a:pt x="599" y="6520"/>
                    <a:pt x="559" y="6520"/>
                  </a:cubicBezTo>
                  <a:cubicBezTo>
                    <a:pt x="524" y="6520"/>
                    <a:pt x="530" y="6473"/>
                    <a:pt x="512" y="6444"/>
                  </a:cubicBezTo>
                  <a:cubicBezTo>
                    <a:pt x="495" y="6409"/>
                    <a:pt x="471" y="6397"/>
                    <a:pt x="460" y="6362"/>
                  </a:cubicBezTo>
                  <a:cubicBezTo>
                    <a:pt x="448" y="6362"/>
                    <a:pt x="448" y="6362"/>
                    <a:pt x="448" y="6362"/>
                  </a:cubicBezTo>
                  <a:cubicBezTo>
                    <a:pt x="425" y="6386"/>
                    <a:pt x="396" y="6397"/>
                    <a:pt x="355" y="6351"/>
                  </a:cubicBezTo>
                  <a:cubicBezTo>
                    <a:pt x="355" y="6304"/>
                    <a:pt x="384" y="6275"/>
                    <a:pt x="384" y="6229"/>
                  </a:cubicBezTo>
                  <a:cubicBezTo>
                    <a:pt x="384" y="6194"/>
                    <a:pt x="355" y="6182"/>
                    <a:pt x="337" y="6153"/>
                  </a:cubicBezTo>
                  <a:cubicBezTo>
                    <a:pt x="308" y="6112"/>
                    <a:pt x="303" y="6089"/>
                    <a:pt x="267" y="6054"/>
                  </a:cubicBezTo>
                  <a:cubicBezTo>
                    <a:pt x="250" y="6060"/>
                    <a:pt x="250" y="6060"/>
                    <a:pt x="250" y="6060"/>
                  </a:cubicBezTo>
                  <a:cubicBezTo>
                    <a:pt x="244" y="6077"/>
                    <a:pt x="244" y="6083"/>
                    <a:pt x="244" y="6101"/>
                  </a:cubicBezTo>
                  <a:cubicBezTo>
                    <a:pt x="244" y="6135"/>
                    <a:pt x="244" y="6135"/>
                    <a:pt x="244" y="6135"/>
                  </a:cubicBezTo>
                  <a:cubicBezTo>
                    <a:pt x="244" y="6176"/>
                    <a:pt x="273" y="6188"/>
                    <a:pt x="291" y="6229"/>
                  </a:cubicBezTo>
                  <a:cubicBezTo>
                    <a:pt x="308" y="6281"/>
                    <a:pt x="308" y="6316"/>
                    <a:pt x="343" y="6362"/>
                  </a:cubicBezTo>
                  <a:cubicBezTo>
                    <a:pt x="367" y="6403"/>
                    <a:pt x="401" y="6409"/>
                    <a:pt x="442" y="6438"/>
                  </a:cubicBezTo>
                  <a:cubicBezTo>
                    <a:pt x="471" y="6461"/>
                    <a:pt x="466" y="6502"/>
                    <a:pt x="466" y="6543"/>
                  </a:cubicBezTo>
                  <a:cubicBezTo>
                    <a:pt x="466" y="6566"/>
                    <a:pt x="448" y="6578"/>
                    <a:pt x="436" y="6595"/>
                  </a:cubicBezTo>
                  <a:cubicBezTo>
                    <a:pt x="413" y="6619"/>
                    <a:pt x="407" y="6648"/>
                    <a:pt x="378" y="6648"/>
                  </a:cubicBezTo>
                  <a:cubicBezTo>
                    <a:pt x="361" y="6648"/>
                    <a:pt x="355" y="6630"/>
                    <a:pt x="343" y="6624"/>
                  </a:cubicBezTo>
                  <a:cubicBezTo>
                    <a:pt x="320" y="6613"/>
                    <a:pt x="291" y="6607"/>
                    <a:pt x="291" y="6584"/>
                  </a:cubicBezTo>
                  <a:cubicBezTo>
                    <a:pt x="291" y="6560"/>
                    <a:pt x="297" y="6549"/>
                    <a:pt x="297" y="6525"/>
                  </a:cubicBezTo>
                  <a:cubicBezTo>
                    <a:pt x="279" y="6514"/>
                    <a:pt x="262" y="6508"/>
                    <a:pt x="250" y="6490"/>
                  </a:cubicBezTo>
                  <a:cubicBezTo>
                    <a:pt x="256" y="6473"/>
                    <a:pt x="262" y="6461"/>
                    <a:pt x="262" y="6444"/>
                  </a:cubicBezTo>
                  <a:cubicBezTo>
                    <a:pt x="262" y="6421"/>
                    <a:pt x="250" y="6403"/>
                    <a:pt x="233" y="6392"/>
                  </a:cubicBezTo>
                  <a:cubicBezTo>
                    <a:pt x="215" y="6392"/>
                    <a:pt x="215" y="6392"/>
                    <a:pt x="215" y="6392"/>
                  </a:cubicBezTo>
                  <a:cubicBezTo>
                    <a:pt x="215" y="6421"/>
                    <a:pt x="215" y="6421"/>
                    <a:pt x="215" y="6421"/>
                  </a:cubicBezTo>
                  <a:cubicBezTo>
                    <a:pt x="227" y="6461"/>
                    <a:pt x="227" y="6461"/>
                    <a:pt x="227" y="6461"/>
                  </a:cubicBezTo>
                  <a:cubicBezTo>
                    <a:pt x="227" y="6502"/>
                    <a:pt x="227" y="6502"/>
                    <a:pt x="227" y="6502"/>
                  </a:cubicBezTo>
                  <a:cubicBezTo>
                    <a:pt x="215" y="6508"/>
                    <a:pt x="215" y="6508"/>
                    <a:pt x="215" y="6508"/>
                  </a:cubicBezTo>
                  <a:cubicBezTo>
                    <a:pt x="209" y="6490"/>
                    <a:pt x="204" y="6473"/>
                    <a:pt x="186" y="6461"/>
                  </a:cubicBezTo>
                  <a:cubicBezTo>
                    <a:pt x="180" y="6461"/>
                    <a:pt x="180" y="6461"/>
                    <a:pt x="180" y="6461"/>
                  </a:cubicBezTo>
                  <a:cubicBezTo>
                    <a:pt x="186" y="6496"/>
                    <a:pt x="215" y="6502"/>
                    <a:pt x="238" y="6537"/>
                  </a:cubicBezTo>
                  <a:cubicBezTo>
                    <a:pt x="273" y="6601"/>
                    <a:pt x="308" y="6630"/>
                    <a:pt x="355" y="6688"/>
                  </a:cubicBezTo>
                  <a:cubicBezTo>
                    <a:pt x="407" y="6747"/>
                    <a:pt x="419" y="6787"/>
                    <a:pt x="454" y="6851"/>
                  </a:cubicBezTo>
                  <a:cubicBezTo>
                    <a:pt x="524" y="6956"/>
                    <a:pt x="570" y="7020"/>
                    <a:pt x="582" y="7148"/>
                  </a:cubicBezTo>
                  <a:cubicBezTo>
                    <a:pt x="588" y="7148"/>
                    <a:pt x="593" y="7148"/>
                    <a:pt x="599" y="7148"/>
                  </a:cubicBezTo>
                  <a:cubicBezTo>
                    <a:pt x="605" y="7160"/>
                    <a:pt x="605" y="7160"/>
                    <a:pt x="605" y="7160"/>
                  </a:cubicBezTo>
                  <a:cubicBezTo>
                    <a:pt x="570" y="7195"/>
                    <a:pt x="576" y="7230"/>
                    <a:pt x="576" y="7276"/>
                  </a:cubicBezTo>
                  <a:cubicBezTo>
                    <a:pt x="576" y="7335"/>
                    <a:pt x="570" y="7375"/>
                    <a:pt x="599" y="7428"/>
                  </a:cubicBezTo>
                  <a:cubicBezTo>
                    <a:pt x="611" y="7445"/>
                    <a:pt x="634" y="7439"/>
                    <a:pt x="646" y="7457"/>
                  </a:cubicBezTo>
                  <a:cubicBezTo>
                    <a:pt x="669" y="7479"/>
                    <a:pt x="669" y="7497"/>
                    <a:pt x="687" y="7520"/>
                  </a:cubicBezTo>
                  <a:cubicBezTo>
                    <a:pt x="733" y="7578"/>
                    <a:pt x="768" y="7607"/>
                    <a:pt x="786" y="7677"/>
                  </a:cubicBezTo>
                  <a:cubicBezTo>
                    <a:pt x="815" y="7747"/>
                    <a:pt x="803" y="7793"/>
                    <a:pt x="838" y="7858"/>
                  </a:cubicBezTo>
                  <a:cubicBezTo>
                    <a:pt x="861" y="7898"/>
                    <a:pt x="896" y="7904"/>
                    <a:pt x="925" y="7939"/>
                  </a:cubicBezTo>
                  <a:cubicBezTo>
                    <a:pt x="989" y="8026"/>
                    <a:pt x="995" y="8096"/>
                    <a:pt x="995" y="8207"/>
                  </a:cubicBezTo>
                  <a:cubicBezTo>
                    <a:pt x="995" y="8242"/>
                    <a:pt x="978" y="8265"/>
                    <a:pt x="978" y="8306"/>
                  </a:cubicBezTo>
                  <a:cubicBezTo>
                    <a:pt x="978" y="8393"/>
                    <a:pt x="978" y="8393"/>
                    <a:pt x="978" y="8393"/>
                  </a:cubicBezTo>
                  <a:cubicBezTo>
                    <a:pt x="978" y="8416"/>
                    <a:pt x="972" y="8434"/>
                    <a:pt x="972" y="8463"/>
                  </a:cubicBezTo>
                  <a:cubicBezTo>
                    <a:pt x="972" y="8498"/>
                    <a:pt x="995" y="8510"/>
                    <a:pt x="1001" y="8539"/>
                  </a:cubicBezTo>
                  <a:cubicBezTo>
                    <a:pt x="1024" y="8608"/>
                    <a:pt x="1013" y="8649"/>
                    <a:pt x="1024" y="8719"/>
                  </a:cubicBezTo>
                  <a:cubicBezTo>
                    <a:pt x="1042" y="8824"/>
                    <a:pt x="1083" y="8876"/>
                    <a:pt x="1129" y="8969"/>
                  </a:cubicBezTo>
                  <a:cubicBezTo>
                    <a:pt x="1199" y="9092"/>
                    <a:pt x="1228" y="9167"/>
                    <a:pt x="1281" y="9295"/>
                  </a:cubicBezTo>
                  <a:cubicBezTo>
                    <a:pt x="1310" y="9360"/>
                    <a:pt x="1356" y="9389"/>
                    <a:pt x="1356" y="9458"/>
                  </a:cubicBezTo>
                  <a:cubicBezTo>
                    <a:pt x="1356" y="9534"/>
                    <a:pt x="1356" y="9534"/>
                    <a:pt x="1356" y="9534"/>
                  </a:cubicBezTo>
                  <a:cubicBezTo>
                    <a:pt x="1356" y="9546"/>
                    <a:pt x="1350" y="9552"/>
                    <a:pt x="1350" y="9563"/>
                  </a:cubicBezTo>
                  <a:cubicBezTo>
                    <a:pt x="1350" y="9604"/>
                    <a:pt x="1368" y="9627"/>
                    <a:pt x="1368" y="9674"/>
                  </a:cubicBezTo>
                  <a:cubicBezTo>
                    <a:pt x="1368" y="9703"/>
                    <a:pt x="1362" y="9720"/>
                    <a:pt x="1350" y="9744"/>
                  </a:cubicBezTo>
                  <a:cubicBezTo>
                    <a:pt x="1362" y="9784"/>
                    <a:pt x="1362" y="9784"/>
                    <a:pt x="1362" y="9784"/>
                  </a:cubicBezTo>
                  <a:cubicBezTo>
                    <a:pt x="1350" y="9819"/>
                    <a:pt x="1356" y="9843"/>
                    <a:pt x="1345" y="9872"/>
                  </a:cubicBezTo>
                  <a:cubicBezTo>
                    <a:pt x="1339" y="9883"/>
                    <a:pt x="1321" y="9883"/>
                    <a:pt x="1310" y="9889"/>
                  </a:cubicBezTo>
                  <a:cubicBezTo>
                    <a:pt x="1292" y="9907"/>
                    <a:pt x="1292" y="9930"/>
                    <a:pt x="1286" y="9959"/>
                  </a:cubicBezTo>
                  <a:cubicBezTo>
                    <a:pt x="1327" y="10209"/>
                    <a:pt x="1327" y="10209"/>
                    <a:pt x="1327" y="10209"/>
                  </a:cubicBezTo>
                  <a:cubicBezTo>
                    <a:pt x="1327" y="10291"/>
                    <a:pt x="1304" y="10338"/>
                    <a:pt x="1263" y="10413"/>
                  </a:cubicBezTo>
                  <a:cubicBezTo>
                    <a:pt x="1228" y="10483"/>
                    <a:pt x="1187" y="10535"/>
                    <a:pt x="1106" y="10535"/>
                  </a:cubicBezTo>
                  <a:cubicBezTo>
                    <a:pt x="1065" y="10535"/>
                    <a:pt x="1053" y="10495"/>
                    <a:pt x="1013" y="10471"/>
                  </a:cubicBezTo>
                  <a:cubicBezTo>
                    <a:pt x="1013" y="10518"/>
                    <a:pt x="1013" y="10518"/>
                    <a:pt x="1013" y="10518"/>
                  </a:cubicBezTo>
                  <a:cubicBezTo>
                    <a:pt x="1013" y="10541"/>
                    <a:pt x="1001" y="10547"/>
                    <a:pt x="1001" y="10564"/>
                  </a:cubicBezTo>
                  <a:cubicBezTo>
                    <a:pt x="1001" y="10704"/>
                    <a:pt x="1001" y="10704"/>
                    <a:pt x="1001" y="10704"/>
                  </a:cubicBezTo>
                  <a:cubicBezTo>
                    <a:pt x="1001" y="10751"/>
                    <a:pt x="1013" y="10780"/>
                    <a:pt x="1024" y="10827"/>
                  </a:cubicBezTo>
                  <a:cubicBezTo>
                    <a:pt x="1036" y="10873"/>
                    <a:pt x="1036" y="10902"/>
                    <a:pt x="1071" y="10931"/>
                  </a:cubicBezTo>
                  <a:cubicBezTo>
                    <a:pt x="1077" y="10914"/>
                    <a:pt x="1083" y="10902"/>
                    <a:pt x="1094" y="10885"/>
                  </a:cubicBezTo>
                  <a:cubicBezTo>
                    <a:pt x="1199" y="10925"/>
                    <a:pt x="1263" y="10954"/>
                    <a:pt x="1345" y="11036"/>
                  </a:cubicBezTo>
                  <a:cubicBezTo>
                    <a:pt x="1391" y="11083"/>
                    <a:pt x="1438" y="11100"/>
                    <a:pt x="1461" y="11158"/>
                  </a:cubicBezTo>
                  <a:cubicBezTo>
                    <a:pt x="1478" y="11187"/>
                    <a:pt x="1461" y="11211"/>
                    <a:pt x="1484" y="11228"/>
                  </a:cubicBezTo>
                  <a:cubicBezTo>
                    <a:pt x="1519" y="11251"/>
                    <a:pt x="1548" y="11234"/>
                    <a:pt x="1583" y="11246"/>
                  </a:cubicBezTo>
                  <a:cubicBezTo>
                    <a:pt x="1671" y="11275"/>
                    <a:pt x="1717" y="11298"/>
                    <a:pt x="1793" y="11345"/>
                  </a:cubicBezTo>
                  <a:cubicBezTo>
                    <a:pt x="1799" y="11327"/>
                    <a:pt x="1804" y="11316"/>
                    <a:pt x="1810" y="11298"/>
                  </a:cubicBezTo>
                  <a:cubicBezTo>
                    <a:pt x="1909" y="11345"/>
                    <a:pt x="1909" y="11345"/>
                    <a:pt x="1909" y="11345"/>
                  </a:cubicBezTo>
                  <a:cubicBezTo>
                    <a:pt x="1927" y="11333"/>
                    <a:pt x="1933" y="11316"/>
                    <a:pt x="1944" y="11298"/>
                  </a:cubicBezTo>
                  <a:cubicBezTo>
                    <a:pt x="1967" y="11316"/>
                    <a:pt x="1985" y="11327"/>
                    <a:pt x="2014" y="11327"/>
                  </a:cubicBezTo>
                  <a:cubicBezTo>
                    <a:pt x="2043" y="11327"/>
                    <a:pt x="2061" y="11333"/>
                    <a:pt x="2090" y="11333"/>
                  </a:cubicBezTo>
                  <a:cubicBezTo>
                    <a:pt x="2107" y="11333"/>
                    <a:pt x="2113" y="11310"/>
                    <a:pt x="2136" y="11310"/>
                  </a:cubicBezTo>
                  <a:cubicBezTo>
                    <a:pt x="2154" y="11310"/>
                    <a:pt x="2165" y="11316"/>
                    <a:pt x="2183" y="11310"/>
                  </a:cubicBezTo>
                  <a:cubicBezTo>
                    <a:pt x="2183" y="11321"/>
                    <a:pt x="2177" y="11327"/>
                    <a:pt x="2177" y="11339"/>
                  </a:cubicBezTo>
                  <a:cubicBezTo>
                    <a:pt x="2177" y="11350"/>
                    <a:pt x="2194" y="11345"/>
                    <a:pt x="2206" y="11350"/>
                  </a:cubicBezTo>
                  <a:cubicBezTo>
                    <a:pt x="2224" y="11356"/>
                    <a:pt x="2235" y="11374"/>
                    <a:pt x="2259" y="11374"/>
                  </a:cubicBezTo>
                  <a:cubicBezTo>
                    <a:pt x="2282" y="11374"/>
                    <a:pt x="2282" y="11333"/>
                    <a:pt x="2305" y="11333"/>
                  </a:cubicBezTo>
                  <a:cubicBezTo>
                    <a:pt x="2346" y="11333"/>
                    <a:pt x="2363" y="11374"/>
                    <a:pt x="2404" y="11379"/>
                  </a:cubicBezTo>
                  <a:cubicBezTo>
                    <a:pt x="2404" y="11316"/>
                    <a:pt x="2474" y="11304"/>
                    <a:pt x="2532" y="11269"/>
                  </a:cubicBezTo>
                  <a:cubicBezTo>
                    <a:pt x="2567" y="11251"/>
                    <a:pt x="2590" y="11251"/>
                    <a:pt x="2625" y="11228"/>
                  </a:cubicBezTo>
                  <a:cubicBezTo>
                    <a:pt x="2649" y="11211"/>
                    <a:pt x="2643" y="11182"/>
                    <a:pt x="2672" y="11170"/>
                  </a:cubicBezTo>
                  <a:cubicBezTo>
                    <a:pt x="2695" y="11153"/>
                    <a:pt x="2701" y="11135"/>
                    <a:pt x="2730" y="11123"/>
                  </a:cubicBezTo>
                  <a:cubicBezTo>
                    <a:pt x="2759" y="11112"/>
                    <a:pt x="2782" y="11117"/>
                    <a:pt x="2806" y="11094"/>
                  </a:cubicBezTo>
                  <a:cubicBezTo>
                    <a:pt x="2817" y="11083"/>
                    <a:pt x="2806" y="11059"/>
                    <a:pt x="2817" y="11042"/>
                  </a:cubicBezTo>
                  <a:cubicBezTo>
                    <a:pt x="2847" y="10995"/>
                    <a:pt x="2899" y="10995"/>
                    <a:pt x="2951" y="10995"/>
                  </a:cubicBezTo>
                  <a:cubicBezTo>
                    <a:pt x="2992" y="10995"/>
                    <a:pt x="3010" y="11013"/>
                    <a:pt x="3050" y="11019"/>
                  </a:cubicBezTo>
                  <a:cubicBezTo>
                    <a:pt x="3056" y="10995"/>
                    <a:pt x="3079" y="10995"/>
                    <a:pt x="3103" y="10990"/>
                  </a:cubicBezTo>
                  <a:cubicBezTo>
                    <a:pt x="3184" y="10827"/>
                    <a:pt x="3271" y="10687"/>
                    <a:pt x="3452" y="10687"/>
                  </a:cubicBezTo>
                  <a:cubicBezTo>
                    <a:pt x="3469" y="10687"/>
                    <a:pt x="3475" y="10698"/>
                    <a:pt x="3487" y="10698"/>
                  </a:cubicBezTo>
                  <a:cubicBezTo>
                    <a:pt x="3510" y="10698"/>
                    <a:pt x="3516" y="10687"/>
                    <a:pt x="3539" y="10687"/>
                  </a:cubicBezTo>
                  <a:cubicBezTo>
                    <a:pt x="3574" y="10687"/>
                    <a:pt x="3592" y="10704"/>
                    <a:pt x="3627" y="10704"/>
                  </a:cubicBezTo>
                  <a:cubicBezTo>
                    <a:pt x="3656" y="10704"/>
                    <a:pt x="3650" y="10664"/>
                    <a:pt x="3679" y="10658"/>
                  </a:cubicBezTo>
                  <a:cubicBezTo>
                    <a:pt x="3731" y="10646"/>
                    <a:pt x="3766" y="10646"/>
                    <a:pt x="3825" y="10646"/>
                  </a:cubicBezTo>
                  <a:cubicBezTo>
                    <a:pt x="3918" y="10646"/>
                    <a:pt x="3918" y="10646"/>
                    <a:pt x="3918" y="10646"/>
                  </a:cubicBezTo>
                  <a:cubicBezTo>
                    <a:pt x="3982" y="10646"/>
                    <a:pt x="4017" y="10617"/>
                    <a:pt x="4081" y="10617"/>
                  </a:cubicBezTo>
                  <a:cubicBezTo>
                    <a:pt x="4162" y="10617"/>
                    <a:pt x="4203" y="10664"/>
                    <a:pt x="4285" y="10664"/>
                  </a:cubicBezTo>
                  <a:cubicBezTo>
                    <a:pt x="4314" y="10664"/>
                    <a:pt x="4325" y="10640"/>
                    <a:pt x="4354" y="10640"/>
                  </a:cubicBezTo>
                  <a:cubicBezTo>
                    <a:pt x="4383" y="10640"/>
                    <a:pt x="4401" y="10652"/>
                    <a:pt x="4418" y="10681"/>
                  </a:cubicBezTo>
                  <a:cubicBezTo>
                    <a:pt x="4424" y="10698"/>
                    <a:pt x="4424" y="10722"/>
                    <a:pt x="4442" y="10722"/>
                  </a:cubicBezTo>
                  <a:cubicBezTo>
                    <a:pt x="4465" y="10722"/>
                    <a:pt x="4482" y="10727"/>
                    <a:pt x="4500" y="10716"/>
                  </a:cubicBezTo>
                  <a:cubicBezTo>
                    <a:pt x="4523" y="10704"/>
                    <a:pt x="4523" y="10664"/>
                    <a:pt x="4552" y="10664"/>
                  </a:cubicBezTo>
                  <a:cubicBezTo>
                    <a:pt x="4581" y="10664"/>
                    <a:pt x="4593" y="10687"/>
                    <a:pt x="4622" y="10687"/>
                  </a:cubicBezTo>
                  <a:cubicBezTo>
                    <a:pt x="4640" y="10687"/>
                    <a:pt x="4645" y="10675"/>
                    <a:pt x="4657" y="10669"/>
                  </a:cubicBezTo>
                  <a:cubicBezTo>
                    <a:pt x="4709" y="10669"/>
                    <a:pt x="4709" y="10669"/>
                    <a:pt x="4709" y="10669"/>
                  </a:cubicBezTo>
                  <a:cubicBezTo>
                    <a:pt x="4768" y="10669"/>
                    <a:pt x="4797" y="10658"/>
                    <a:pt x="4855" y="10658"/>
                  </a:cubicBezTo>
                  <a:cubicBezTo>
                    <a:pt x="4902" y="10658"/>
                    <a:pt x="4907" y="10722"/>
                    <a:pt x="4954" y="10722"/>
                  </a:cubicBezTo>
                  <a:cubicBezTo>
                    <a:pt x="5012" y="10722"/>
                    <a:pt x="5041" y="10693"/>
                    <a:pt x="5094" y="10664"/>
                  </a:cubicBezTo>
                  <a:cubicBezTo>
                    <a:pt x="5117" y="10652"/>
                    <a:pt x="5134" y="10652"/>
                    <a:pt x="5164" y="10646"/>
                  </a:cubicBezTo>
                  <a:cubicBezTo>
                    <a:pt x="5187" y="10640"/>
                    <a:pt x="5210" y="10640"/>
                    <a:pt x="5210" y="10623"/>
                  </a:cubicBezTo>
                  <a:cubicBezTo>
                    <a:pt x="5210" y="10605"/>
                    <a:pt x="5198" y="10599"/>
                    <a:pt x="5198" y="10582"/>
                  </a:cubicBezTo>
                  <a:cubicBezTo>
                    <a:pt x="5198" y="10518"/>
                    <a:pt x="5280" y="10518"/>
                    <a:pt x="5315" y="10465"/>
                  </a:cubicBezTo>
                  <a:cubicBezTo>
                    <a:pt x="5350" y="10413"/>
                    <a:pt x="5344" y="10372"/>
                    <a:pt x="5356" y="10314"/>
                  </a:cubicBezTo>
                  <a:cubicBezTo>
                    <a:pt x="5373" y="10244"/>
                    <a:pt x="5396" y="10204"/>
                    <a:pt x="5455" y="10169"/>
                  </a:cubicBezTo>
                  <a:cubicBezTo>
                    <a:pt x="5507" y="10139"/>
                    <a:pt x="5530" y="10105"/>
                    <a:pt x="5583" y="10105"/>
                  </a:cubicBezTo>
                  <a:cubicBezTo>
                    <a:pt x="5635" y="10105"/>
                    <a:pt x="5635" y="10105"/>
                    <a:pt x="5635" y="10105"/>
                  </a:cubicBezTo>
                  <a:cubicBezTo>
                    <a:pt x="5693" y="10105"/>
                    <a:pt x="5717" y="10070"/>
                    <a:pt x="5763" y="10041"/>
                  </a:cubicBezTo>
                  <a:cubicBezTo>
                    <a:pt x="5856" y="9982"/>
                    <a:pt x="5909" y="9942"/>
                    <a:pt x="6013" y="9918"/>
                  </a:cubicBezTo>
                  <a:cubicBezTo>
                    <a:pt x="6153" y="9907"/>
                    <a:pt x="6188" y="9761"/>
                    <a:pt x="6322" y="9726"/>
                  </a:cubicBezTo>
                  <a:cubicBezTo>
                    <a:pt x="6345" y="9732"/>
                    <a:pt x="6345" y="9732"/>
                    <a:pt x="6345" y="9732"/>
                  </a:cubicBezTo>
                  <a:cubicBezTo>
                    <a:pt x="6363" y="9720"/>
                    <a:pt x="6375" y="9709"/>
                    <a:pt x="6398" y="9709"/>
                  </a:cubicBezTo>
                  <a:cubicBezTo>
                    <a:pt x="6485" y="9709"/>
                    <a:pt x="6526" y="9761"/>
                    <a:pt x="6607" y="9761"/>
                  </a:cubicBezTo>
                  <a:cubicBezTo>
                    <a:pt x="6764" y="9761"/>
                    <a:pt x="6852" y="9744"/>
                    <a:pt x="7009" y="9709"/>
                  </a:cubicBezTo>
                  <a:cubicBezTo>
                    <a:pt x="7079" y="9691"/>
                    <a:pt x="7108" y="9656"/>
                    <a:pt x="7178" y="9639"/>
                  </a:cubicBezTo>
                  <a:cubicBezTo>
                    <a:pt x="7300" y="9610"/>
                    <a:pt x="7364" y="9581"/>
                    <a:pt x="7481" y="9528"/>
                  </a:cubicBezTo>
                  <a:cubicBezTo>
                    <a:pt x="7585" y="9487"/>
                    <a:pt x="7626" y="9406"/>
                    <a:pt x="7737" y="9406"/>
                  </a:cubicBezTo>
                  <a:lnTo>
                    <a:pt x="7737" y="9406"/>
                  </a:lnTo>
                  <a:cubicBezTo>
                    <a:pt x="7737" y="6258"/>
                    <a:pt x="7737" y="6258"/>
                    <a:pt x="7737" y="6258"/>
                  </a:cubicBezTo>
                  <a:lnTo>
                    <a:pt x="7737" y="6258"/>
                  </a:lnTo>
                  <a:cubicBezTo>
                    <a:pt x="7713" y="576"/>
                    <a:pt x="7713" y="576"/>
                    <a:pt x="7713" y="576"/>
                  </a:cubicBezTo>
                  <a:close/>
                  <a:moveTo>
                    <a:pt x="1123" y="3580"/>
                  </a:moveTo>
                  <a:lnTo>
                    <a:pt x="1123" y="3580"/>
                  </a:lnTo>
                  <a:cubicBezTo>
                    <a:pt x="1141" y="3539"/>
                    <a:pt x="1164" y="3510"/>
                    <a:pt x="1205" y="3498"/>
                  </a:cubicBezTo>
                  <a:cubicBezTo>
                    <a:pt x="1205" y="3539"/>
                    <a:pt x="1187" y="3586"/>
                    <a:pt x="1147" y="3586"/>
                  </a:cubicBezTo>
                  <a:cubicBezTo>
                    <a:pt x="1135" y="3586"/>
                    <a:pt x="1129" y="3586"/>
                    <a:pt x="1123" y="3580"/>
                  </a:cubicBezTo>
                  <a:close/>
                  <a:moveTo>
                    <a:pt x="29" y="6019"/>
                  </a:moveTo>
                  <a:lnTo>
                    <a:pt x="29" y="6019"/>
                  </a:lnTo>
                  <a:cubicBezTo>
                    <a:pt x="23" y="6019"/>
                    <a:pt x="17" y="6013"/>
                    <a:pt x="6" y="6013"/>
                  </a:cubicBezTo>
                  <a:cubicBezTo>
                    <a:pt x="6" y="6019"/>
                    <a:pt x="0" y="6025"/>
                    <a:pt x="0" y="6036"/>
                  </a:cubicBezTo>
                  <a:cubicBezTo>
                    <a:pt x="0" y="6118"/>
                    <a:pt x="29" y="6164"/>
                    <a:pt x="70" y="6234"/>
                  </a:cubicBezTo>
                  <a:cubicBezTo>
                    <a:pt x="93" y="6275"/>
                    <a:pt x="99" y="6304"/>
                    <a:pt x="122" y="6339"/>
                  </a:cubicBezTo>
                  <a:cubicBezTo>
                    <a:pt x="116" y="6223"/>
                    <a:pt x="29" y="6170"/>
                    <a:pt x="29" y="6054"/>
                  </a:cubicBezTo>
                  <a:lnTo>
                    <a:pt x="29" y="6019"/>
                  </a:ln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4" name="Freeform 63"/>
            <p:cNvSpPr>
              <a:spLocks noChangeArrowheads="1"/>
            </p:cNvSpPr>
            <p:nvPr/>
          </p:nvSpPr>
          <p:spPr bwMode="auto">
            <a:xfrm>
              <a:off x="16292133" y="3470940"/>
              <a:ext cx="1916832" cy="3344973"/>
            </a:xfrm>
            <a:custGeom>
              <a:avLst/>
              <a:gdLst>
                <a:gd name="T0" fmla="*/ 984 w 4355"/>
                <a:gd name="T1" fmla="*/ 157 h 7604"/>
                <a:gd name="T2" fmla="*/ 874 w 4355"/>
                <a:gd name="T3" fmla="*/ 227 h 7604"/>
                <a:gd name="T4" fmla="*/ 676 w 4355"/>
                <a:gd name="T5" fmla="*/ 59 h 7604"/>
                <a:gd name="T6" fmla="*/ 897 w 4355"/>
                <a:gd name="T7" fmla="*/ 379 h 7604"/>
                <a:gd name="T8" fmla="*/ 1171 w 4355"/>
                <a:gd name="T9" fmla="*/ 268 h 7604"/>
                <a:gd name="T10" fmla="*/ 664 w 4355"/>
                <a:gd name="T11" fmla="*/ 169 h 7604"/>
                <a:gd name="T12" fmla="*/ 781 w 4355"/>
                <a:gd name="T13" fmla="*/ 361 h 7604"/>
                <a:gd name="T14" fmla="*/ 554 w 4355"/>
                <a:gd name="T15" fmla="*/ 315 h 7604"/>
                <a:gd name="T16" fmla="*/ 571 w 4355"/>
                <a:gd name="T17" fmla="*/ 204 h 7604"/>
                <a:gd name="T18" fmla="*/ 3591 w 4355"/>
                <a:gd name="T19" fmla="*/ 1374 h 7604"/>
                <a:gd name="T20" fmla="*/ 3824 w 4355"/>
                <a:gd name="T21" fmla="*/ 1549 h 7604"/>
                <a:gd name="T22" fmla="*/ 3708 w 4355"/>
                <a:gd name="T23" fmla="*/ 1520 h 7604"/>
                <a:gd name="T24" fmla="*/ 3754 w 4355"/>
                <a:gd name="T25" fmla="*/ 1386 h 7604"/>
                <a:gd name="T26" fmla="*/ 3498 w 4355"/>
                <a:gd name="T27" fmla="*/ 1298 h 7604"/>
                <a:gd name="T28" fmla="*/ 3498 w 4355"/>
                <a:gd name="T29" fmla="*/ 1298 h 7604"/>
                <a:gd name="T30" fmla="*/ 3894 w 4355"/>
                <a:gd name="T31" fmla="*/ 2352 h 7604"/>
                <a:gd name="T32" fmla="*/ 4348 w 4355"/>
                <a:gd name="T33" fmla="*/ 2742 h 7604"/>
                <a:gd name="T34" fmla="*/ 0 w 4355"/>
                <a:gd name="T35" fmla="*/ 1904 h 7604"/>
                <a:gd name="T36" fmla="*/ 117 w 4355"/>
                <a:gd name="T37" fmla="*/ 1898 h 7604"/>
                <a:gd name="T38" fmla="*/ 292 w 4355"/>
                <a:gd name="T39" fmla="*/ 1997 h 7604"/>
                <a:gd name="T40" fmla="*/ 297 w 4355"/>
                <a:gd name="T41" fmla="*/ 1881 h 7604"/>
                <a:gd name="T42" fmla="*/ 449 w 4355"/>
                <a:gd name="T43" fmla="*/ 1828 h 7604"/>
                <a:gd name="T44" fmla="*/ 361 w 4355"/>
                <a:gd name="T45" fmla="*/ 1724 h 7604"/>
                <a:gd name="T46" fmla="*/ 268 w 4355"/>
                <a:gd name="T47" fmla="*/ 1531 h 7604"/>
                <a:gd name="T48" fmla="*/ 466 w 4355"/>
                <a:gd name="T49" fmla="*/ 1217 h 7604"/>
                <a:gd name="T50" fmla="*/ 629 w 4355"/>
                <a:gd name="T51" fmla="*/ 1112 h 7604"/>
                <a:gd name="T52" fmla="*/ 664 w 4355"/>
                <a:gd name="T53" fmla="*/ 815 h 7604"/>
                <a:gd name="T54" fmla="*/ 781 w 4355"/>
                <a:gd name="T55" fmla="*/ 763 h 7604"/>
                <a:gd name="T56" fmla="*/ 880 w 4355"/>
                <a:gd name="T57" fmla="*/ 740 h 7604"/>
                <a:gd name="T58" fmla="*/ 949 w 4355"/>
                <a:gd name="T59" fmla="*/ 751 h 7604"/>
                <a:gd name="T60" fmla="*/ 1060 w 4355"/>
                <a:gd name="T61" fmla="*/ 588 h 7604"/>
                <a:gd name="T62" fmla="*/ 1369 w 4355"/>
                <a:gd name="T63" fmla="*/ 588 h 7604"/>
                <a:gd name="T64" fmla="*/ 1753 w 4355"/>
                <a:gd name="T65" fmla="*/ 425 h 7604"/>
                <a:gd name="T66" fmla="*/ 1718 w 4355"/>
                <a:gd name="T67" fmla="*/ 297 h 7604"/>
                <a:gd name="T68" fmla="*/ 1374 w 4355"/>
                <a:gd name="T69" fmla="*/ 94 h 7604"/>
                <a:gd name="T70" fmla="*/ 1526 w 4355"/>
                <a:gd name="T71" fmla="*/ 128 h 7604"/>
                <a:gd name="T72" fmla="*/ 1613 w 4355"/>
                <a:gd name="T73" fmla="*/ 41 h 7604"/>
                <a:gd name="T74" fmla="*/ 1712 w 4355"/>
                <a:gd name="T75" fmla="*/ 0 h 7604"/>
                <a:gd name="T76" fmla="*/ 1840 w 4355"/>
                <a:gd name="T77" fmla="*/ 204 h 7604"/>
                <a:gd name="T78" fmla="*/ 2235 w 4355"/>
                <a:gd name="T79" fmla="*/ 385 h 7604"/>
                <a:gd name="T80" fmla="*/ 2375 w 4355"/>
                <a:gd name="T81" fmla="*/ 437 h 7604"/>
                <a:gd name="T82" fmla="*/ 2631 w 4355"/>
                <a:gd name="T83" fmla="*/ 507 h 7604"/>
                <a:gd name="T84" fmla="*/ 2957 w 4355"/>
                <a:gd name="T85" fmla="*/ 583 h 7604"/>
                <a:gd name="T86" fmla="*/ 3097 w 4355"/>
                <a:gd name="T87" fmla="*/ 536 h 7604"/>
                <a:gd name="T88" fmla="*/ 3295 w 4355"/>
                <a:gd name="T89" fmla="*/ 425 h 7604"/>
                <a:gd name="T90" fmla="*/ 3242 w 4355"/>
                <a:gd name="T91" fmla="*/ 594 h 7604"/>
                <a:gd name="T92" fmla="*/ 3358 w 4355"/>
                <a:gd name="T93" fmla="*/ 693 h 7604"/>
                <a:gd name="T94" fmla="*/ 3469 w 4355"/>
                <a:gd name="T95" fmla="*/ 542 h 7604"/>
                <a:gd name="T96" fmla="*/ 3737 w 4355"/>
                <a:gd name="T97" fmla="*/ 583 h 7604"/>
                <a:gd name="T98" fmla="*/ 3743 w 4355"/>
                <a:gd name="T99" fmla="*/ 681 h 7604"/>
                <a:gd name="T100" fmla="*/ 3650 w 4355"/>
                <a:gd name="T101" fmla="*/ 932 h 7604"/>
                <a:gd name="T102" fmla="*/ 3539 w 4355"/>
                <a:gd name="T103" fmla="*/ 978 h 7604"/>
                <a:gd name="T104" fmla="*/ 3428 w 4355"/>
                <a:gd name="T105" fmla="*/ 1007 h 7604"/>
                <a:gd name="T106" fmla="*/ 3329 w 4355"/>
                <a:gd name="T107" fmla="*/ 1165 h 7604"/>
                <a:gd name="T108" fmla="*/ 3230 w 4355"/>
                <a:gd name="T109" fmla="*/ 1601 h 7604"/>
                <a:gd name="T110" fmla="*/ 3242 w 4355"/>
                <a:gd name="T111" fmla="*/ 2015 h 7604"/>
                <a:gd name="T112" fmla="*/ 3725 w 4355"/>
                <a:gd name="T113" fmla="*/ 2410 h 7604"/>
                <a:gd name="T114" fmla="*/ 3964 w 4355"/>
                <a:gd name="T115" fmla="*/ 2474 h 7604"/>
                <a:gd name="T116" fmla="*/ 4226 w 4355"/>
                <a:gd name="T117" fmla="*/ 2626 h 7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5" h="7604">
                  <a:moveTo>
                    <a:pt x="1089" y="59"/>
                  </a:moveTo>
                  <a:lnTo>
                    <a:pt x="1089" y="59"/>
                  </a:lnTo>
                  <a:cubicBezTo>
                    <a:pt x="1083" y="105"/>
                    <a:pt x="1089" y="128"/>
                    <a:pt x="1089" y="175"/>
                  </a:cubicBezTo>
                  <a:cubicBezTo>
                    <a:pt x="1077" y="146"/>
                    <a:pt x="1072" y="117"/>
                    <a:pt x="1043" y="117"/>
                  </a:cubicBezTo>
                  <a:cubicBezTo>
                    <a:pt x="1013" y="117"/>
                    <a:pt x="984" y="128"/>
                    <a:pt x="984" y="157"/>
                  </a:cubicBezTo>
                  <a:cubicBezTo>
                    <a:pt x="984" y="181"/>
                    <a:pt x="984" y="192"/>
                    <a:pt x="984" y="210"/>
                  </a:cubicBezTo>
                  <a:cubicBezTo>
                    <a:pt x="967" y="181"/>
                    <a:pt x="978" y="128"/>
                    <a:pt x="944" y="128"/>
                  </a:cubicBezTo>
                  <a:cubicBezTo>
                    <a:pt x="909" y="128"/>
                    <a:pt x="891" y="157"/>
                    <a:pt x="856" y="163"/>
                  </a:cubicBezTo>
                  <a:cubicBezTo>
                    <a:pt x="862" y="187"/>
                    <a:pt x="874" y="198"/>
                    <a:pt x="885" y="227"/>
                  </a:cubicBezTo>
                  <a:cubicBezTo>
                    <a:pt x="874" y="227"/>
                    <a:pt x="874" y="227"/>
                    <a:pt x="874" y="227"/>
                  </a:cubicBezTo>
                  <a:cubicBezTo>
                    <a:pt x="845" y="210"/>
                    <a:pt x="833" y="187"/>
                    <a:pt x="798" y="169"/>
                  </a:cubicBezTo>
                  <a:cubicBezTo>
                    <a:pt x="775" y="163"/>
                    <a:pt x="751" y="157"/>
                    <a:pt x="746" y="128"/>
                  </a:cubicBezTo>
                  <a:cubicBezTo>
                    <a:pt x="769" y="128"/>
                    <a:pt x="769" y="128"/>
                    <a:pt x="769" y="128"/>
                  </a:cubicBezTo>
                  <a:cubicBezTo>
                    <a:pt x="769" y="123"/>
                    <a:pt x="769" y="117"/>
                    <a:pt x="775" y="111"/>
                  </a:cubicBezTo>
                  <a:cubicBezTo>
                    <a:pt x="734" y="105"/>
                    <a:pt x="717" y="76"/>
                    <a:pt x="676" y="59"/>
                  </a:cubicBezTo>
                  <a:cubicBezTo>
                    <a:pt x="676" y="59"/>
                    <a:pt x="670" y="64"/>
                    <a:pt x="670" y="70"/>
                  </a:cubicBezTo>
                  <a:cubicBezTo>
                    <a:pt x="670" y="157"/>
                    <a:pt x="722" y="198"/>
                    <a:pt x="722" y="291"/>
                  </a:cubicBezTo>
                  <a:cubicBezTo>
                    <a:pt x="751" y="291"/>
                    <a:pt x="769" y="297"/>
                    <a:pt x="786" y="309"/>
                  </a:cubicBezTo>
                  <a:cubicBezTo>
                    <a:pt x="815" y="320"/>
                    <a:pt x="804" y="355"/>
                    <a:pt x="827" y="373"/>
                  </a:cubicBezTo>
                  <a:cubicBezTo>
                    <a:pt x="850" y="385"/>
                    <a:pt x="868" y="373"/>
                    <a:pt x="897" y="379"/>
                  </a:cubicBezTo>
                  <a:cubicBezTo>
                    <a:pt x="920" y="390"/>
                    <a:pt x="932" y="408"/>
                    <a:pt x="949" y="431"/>
                  </a:cubicBezTo>
                  <a:cubicBezTo>
                    <a:pt x="967" y="420"/>
                    <a:pt x="967" y="396"/>
                    <a:pt x="984" y="385"/>
                  </a:cubicBezTo>
                  <a:cubicBezTo>
                    <a:pt x="1008" y="367"/>
                    <a:pt x="1037" y="373"/>
                    <a:pt x="1060" y="350"/>
                  </a:cubicBezTo>
                  <a:cubicBezTo>
                    <a:pt x="1095" y="320"/>
                    <a:pt x="1095" y="262"/>
                    <a:pt x="1141" y="262"/>
                  </a:cubicBezTo>
                  <a:cubicBezTo>
                    <a:pt x="1153" y="262"/>
                    <a:pt x="1159" y="268"/>
                    <a:pt x="1171" y="268"/>
                  </a:cubicBezTo>
                  <a:cubicBezTo>
                    <a:pt x="1188" y="233"/>
                    <a:pt x="1217" y="216"/>
                    <a:pt x="1217" y="181"/>
                  </a:cubicBezTo>
                  <a:cubicBezTo>
                    <a:pt x="1217" y="152"/>
                    <a:pt x="1182" y="157"/>
                    <a:pt x="1171" y="134"/>
                  </a:cubicBezTo>
                  <a:cubicBezTo>
                    <a:pt x="1141" y="99"/>
                    <a:pt x="1130" y="76"/>
                    <a:pt x="1089" y="59"/>
                  </a:cubicBezTo>
                  <a:close/>
                  <a:moveTo>
                    <a:pt x="664" y="169"/>
                  </a:moveTo>
                  <a:lnTo>
                    <a:pt x="664" y="169"/>
                  </a:lnTo>
                  <a:cubicBezTo>
                    <a:pt x="676" y="210"/>
                    <a:pt x="652" y="227"/>
                    <a:pt x="647" y="268"/>
                  </a:cubicBezTo>
                  <a:cubicBezTo>
                    <a:pt x="664" y="268"/>
                    <a:pt x="682" y="262"/>
                    <a:pt x="693" y="274"/>
                  </a:cubicBezTo>
                  <a:cubicBezTo>
                    <a:pt x="687" y="297"/>
                    <a:pt x="687" y="297"/>
                    <a:pt x="687" y="297"/>
                  </a:cubicBezTo>
                  <a:cubicBezTo>
                    <a:pt x="687" y="303"/>
                    <a:pt x="687" y="309"/>
                    <a:pt x="687" y="315"/>
                  </a:cubicBezTo>
                  <a:cubicBezTo>
                    <a:pt x="728" y="320"/>
                    <a:pt x="751" y="332"/>
                    <a:pt x="781" y="361"/>
                  </a:cubicBezTo>
                  <a:cubicBezTo>
                    <a:pt x="769" y="367"/>
                    <a:pt x="757" y="379"/>
                    <a:pt x="740" y="379"/>
                  </a:cubicBezTo>
                  <a:cubicBezTo>
                    <a:pt x="687" y="379"/>
                    <a:pt x="658" y="350"/>
                    <a:pt x="606" y="350"/>
                  </a:cubicBezTo>
                  <a:cubicBezTo>
                    <a:pt x="571" y="350"/>
                    <a:pt x="554" y="361"/>
                    <a:pt x="524" y="367"/>
                  </a:cubicBezTo>
                  <a:cubicBezTo>
                    <a:pt x="530" y="350"/>
                    <a:pt x="530" y="332"/>
                    <a:pt x="536" y="315"/>
                  </a:cubicBezTo>
                  <a:cubicBezTo>
                    <a:pt x="554" y="315"/>
                    <a:pt x="554" y="315"/>
                    <a:pt x="554" y="315"/>
                  </a:cubicBezTo>
                  <a:cubicBezTo>
                    <a:pt x="559" y="315"/>
                    <a:pt x="565" y="320"/>
                    <a:pt x="571" y="320"/>
                  </a:cubicBezTo>
                  <a:cubicBezTo>
                    <a:pt x="594" y="320"/>
                    <a:pt x="623" y="326"/>
                    <a:pt x="623" y="303"/>
                  </a:cubicBezTo>
                  <a:cubicBezTo>
                    <a:pt x="623" y="268"/>
                    <a:pt x="594" y="262"/>
                    <a:pt x="583" y="233"/>
                  </a:cubicBezTo>
                  <a:cubicBezTo>
                    <a:pt x="594" y="210"/>
                    <a:pt x="594" y="210"/>
                    <a:pt x="594" y="210"/>
                  </a:cubicBezTo>
                  <a:cubicBezTo>
                    <a:pt x="583" y="210"/>
                    <a:pt x="577" y="204"/>
                    <a:pt x="571" y="204"/>
                  </a:cubicBezTo>
                  <a:cubicBezTo>
                    <a:pt x="577" y="192"/>
                    <a:pt x="577" y="192"/>
                    <a:pt x="577" y="192"/>
                  </a:cubicBezTo>
                  <a:cubicBezTo>
                    <a:pt x="612" y="175"/>
                    <a:pt x="623" y="152"/>
                    <a:pt x="647" y="128"/>
                  </a:cubicBezTo>
                  <a:cubicBezTo>
                    <a:pt x="658" y="140"/>
                    <a:pt x="664" y="152"/>
                    <a:pt x="664" y="169"/>
                  </a:cubicBezTo>
                  <a:close/>
                  <a:moveTo>
                    <a:pt x="3591" y="1374"/>
                  </a:moveTo>
                  <a:lnTo>
                    <a:pt x="3591" y="1374"/>
                  </a:lnTo>
                  <a:cubicBezTo>
                    <a:pt x="3591" y="1392"/>
                    <a:pt x="3597" y="1403"/>
                    <a:pt x="3597" y="1421"/>
                  </a:cubicBezTo>
                  <a:cubicBezTo>
                    <a:pt x="3597" y="1467"/>
                    <a:pt x="3591" y="1496"/>
                    <a:pt x="3586" y="1549"/>
                  </a:cubicBezTo>
                  <a:cubicBezTo>
                    <a:pt x="3667" y="1549"/>
                    <a:pt x="3708" y="1595"/>
                    <a:pt x="3789" y="1595"/>
                  </a:cubicBezTo>
                  <a:cubicBezTo>
                    <a:pt x="3801" y="1595"/>
                    <a:pt x="3813" y="1590"/>
                    <a:pt x="3824" y="1595"/>
                  </a:cubicBezTo>
                  <a:cubicBezTo>
                    <a:pt x="3824" y="1578"/>
                    <a:pt x="3824" y="1566"/>
                    <a:pt x="3824" y="1549"/>
                  </a:cubicBezTo>
                  <a:cubicBezTo>
                    <a:pt x="3818" y="1543"/>
                    <a:pt x="3818" y="1543"/>
                    <a:pt x="3818" y="1543"/>
                  </a:cubicBezTo>
                  <a:cubicBezTo>
                    <a:pt x="3807" y="1555"/>
                    <a:pt x="3801" y="1566"/>
                    <a:pt x="3784" y="1566"/>
                  </a:cubicBezTo>
                  <a:cubicBezTo>
                    <a:pt x="3772" y="1566"/>
                    <a:pt x="3772" y="1549"/>
                    <a:pt x="3766" y="1549"/>
                  </a:cubicBezTo>
                  <a:cubicBezTo>
                    <a:pt x="3754" y="1549"/>
                    <a:pt x="3749" y="1555"/>
                    <a:pt x="3743" y="1555"/>
                  </a:cubicBezTo>
                  <a:cubicBezTo>
                    <a:pt x="3720" y="1555"/>
                    <a:pt x="3708" y="1537"/>
                    <a:pt x="3708" y="1520"/>
                  </a:cubicBezTo>
                  <a:cubicBezTo>
                    <a:pt x="3708" y="1491"/>
                    <a:pt x="3731" y="1491"/>
                    <a:pt x="3743" y="1467"/>
                  </a:cubicBezTo>
                  <a:cubicBezTo>
                    <a:pt x="3725" y="1461"/>
                    <a:pt x="3708" y="1450"/>
                    <a:pt x="3708" y="1432"/>
                  </a:cubicBezTo>
                  <a:cubicBezTo>
                    <a:pt x="3708" y="1421"/>
                    <a:pt x="3714" y="1415"/>
                    <a:pt x="3714" y="1403"/>
                  </a:cubicBezTo>
                  <a:cubicBezTo>
                    <a:pt x="3725" y="1403"/>
                    <a:pt x="3731" y="1403"/>
                    <a:pt x="3743" y="1403"/>
                  </a:cubicBezTo>
                  <a:cubicBezTo>
                    <a:pt x="3778" y="1403"/>
                    <a:pt x="3824" y="1386"/>
                    <a:pt x="3754" y="1386"/>
                  </a:cubicBezTo>
                  <a:cubicBezTo>
                    <a:pt x="3731" y="1386"/>
                    <a:pt x="3708" y="1368"/>
                    <a:pt x="3708" y="1345"/>
                  </a:cubicBezTo>
                  <a:cubicBezTo>
                    <a:pt x="3708" y="1328"/>
                    <a:pt x="3720" y="1322"/>
                    <a:pt x="3720" y="1304"/>
                  </a:cubicBezTo>
                  <a:cubicBezTo>
                    <a:pt x="3720" y="1281"/>
                    <a:pt x="3690" y="1328"/>
                    <a:pt x="3679" y="1345"/>
                  </a:cubicBezTo>
                  <a:cubicBezTo>
                    <a:pt x="3661" y="1374"/>
                    <a:pt x="3626" y="1374"/>
                    <a:pt x="3591" y="1374"/>
                  </a:cubicBezTo>
                  <a:close/>
                  <a:moveTo>
                    <a:pt x="3498" y="1298"/>
                  </a:moveTo>
                  <a:lnTo>
                    <a:pt x="3498" y="1298"/>
                  </a:lnTo>
                  <a:cubicBezTo>
                    <a:pt x="3487" y="1293"/>
                    <a:pt x="3481" y="1293"/>
                    <a:pt x="3469" y="1287"/>
                  </a:cubicBezTo>
                  <a:cubicBezTo>
                    <a:pt x="3463" y="1298"/>
                    <a:pt x="3463" y="1304"/>
                    <a:pt x="3463" y="1310"/>
                  </a:cubicBezTo>
                  <a:cubicBezTo>
                    <a:pt x="3463" y="1339"/>
                    <a:pt x="3475" y="1351"/>
                    <a:pt x="3492" y="1374"/>
                  </a:cubicBezTo>
                  <a:cubicBezTo>
                    <a:pt x="3492" y="1345"/>
                    <a:pt x="3504" y="1328"/>
                    <a:pt x="3498" y="1298"/>
                  </a:cubicBezTo>
                  <a:close/>
                  <a:moveTo>
                    <a:pt x="3894" y="2306"/>
                  </a:moveTo>
                  <a:lnTo>
                    <a:pt x="3894" y="2306"/>
                  </a:lnTo>
                  <a:cubicBezTo>
                    <a:pt x="3883" y="2288"/>
                    <a:pt x="3883" y="2265"/>
                    <a:pt x="3859" y="2265"/>
                  </a:cubicBezTo>
                  <a:cubicBezTo>
                    <a:pt x="3847" y="2265"/>
                    <a:pt x="3836" y="2271"/>
                    <a:pt x="3824" y="2282"/>
                  </a:cubicBezTo>
                  <a:cubicBezTo>
                    <a:pt x="3847" y="2317"/>
                    <a:pt x="3865" y="2329"/>
                    <a:pt x="3894" y="2352"/>
                  </a:cubicBezTo>
                  <a:cubicBezTo>
                    <a:pt x="3894" y="2346"/>
                    <a:pt x="3900" y="2341"/>
                    <a:pt x="3900" y="2335"/>
                  </a:cubicBezTo>
                  <a:cubicBezTo>
                    <a:pt x="3900" y="2329"/>
                    <a:pt x="3894" y="2311"/>
                    <a:pt x="3894" y="2306"/>
                  </a:cubicBezTo>
                  <a:close/>
                  <a:moveTo>
                    <a:pt x="4348" y="2742"/>
                  </a:moveTo>
                  <a:lnTo>
                    <a:pt x="4348" y="2742"/>
                  </a:lnTo>
                  <a:lnTo>
                    <a:pt x="4348" y="2742"/>
                  </a:lnTo>
                  <a:cubicBezTo>
                    <a:pt x="4354" y="7603"/>
                    <a:pt x="4354" y="7603"/>
                    <a:pt x="4354" y="7603"/>
                  </a:cubicBezTo>
                  <a:lnTo>
                    <a:pt x="4354" y="7603"/>
                  </a:lnTo>
                  <a:cubicBezTo>
                    <a:pt x="24" y="7586"/>
                    <a:pt x="24" y="7586"/>
                    <a:pt x="24" y="7586"/>
                  </a:cubicBezTo>
                  <a:lnTo>
                    <a:pt x="24" y="7586"/>
                  </a:lnTo>
                  <a:cubicBezTo>
                    <a:pt x="0" y="1904"/>
                    <a:pt x="0" y="1904"/>
                    <a:pt x="0" y="1904"/>
                  </a:cubicBezTo>
                  <a:lnTo>
                    <a:pt x="0" y="1904"/>
                  </a:lnTo>
                  <a:cubicBezTo>
                    <a:pt x="53" y="1921"/>
                    <a:pt x="88" y="1956"/>
                    <a:pt x="88" y="2015"/>
                  </a:cubicBezTo>
                  <a:cubicBezTo>
                    <a:pt x="88" y="2137"/>
                    <a:pt x="88" y="2015"/>
                    <a:pt x="146" y="2015"/>
                  </a:cubicBezTo>
                  <a:cubicBezTo>
                    <a:pt x="140" y="1980"/>
                    <a:pt x="117" y="1962"/>
                    <a:pt x="117" y="1927"/>
                  </a:cubicBezTo>
                  <a:cubicBezTo>
                    <a:pt x="117" y="1916"/>
                    <a:pt x="117" y="1910"/>
                    <a:pt x="117" y="1898"/>
                  </a:cubicBezTo>
                  <a:cubicBezTo>
                    <a:pt x="123" y="1892"/>
                    <a:pt x="129" y="1892"/>
                    <a:pt x="134" y="1892"/>
                  </a:cubicBezTo>
                  <a:cubicBezTo>
                    <a:pt x="140" y="1892"/>
                    <a:pt x="146" y="1898"/>
                    <a:pt x="152" y="1898"/>
                  </a:cubicBezTo>
                  <a:cubicBezTo>
                    <a:pt x="175" y="1892"/>
                    <a:pt x="175" y="1892"/>
                    <a:pt x="175" y="1892"/>
                  </a:cubicBezTo>
                  <a:cubicBezTo>
                    <a:pt x="192" y="1921"/>
                    <a:pt x="210" y="1933"/>
                    <a:pt x="245" y="1945"/>
                  </a:cubicBezTo>
                  <a:cubicBezTo>
                    <a:pt x="268" y="1956"/>
                    <a:pt x="268" y="1985"/>
                    <a:pt x="292" y="1997"/>
                  </a:cubicBezTo>
                  <a:cubicBezTo>
                    <a:pt x="338" y="2038"/>
                    <a:pt x="402" y="2050"/>
                    <a:pt x="379" y="2044"/>
                  </a:cubicBezTo>
                  <a:cubicBezTo>
                    <a:pt x="379" y="2026"/>
                    <a:pt x="355" y="2032"/>
                    <a:pt x="344" y="2015"/>
                  </a:cubicBezTo>
                  <a:cubicBezTo>
                    <a:pt x="321" y="1997"/>
                    <a:pt x="326" y="1974"/>
                    <a:pt x="321" y="1945"/>
                  </a:cubicBezTo>
                  <a:cubicBezTo>
                    <a:pt x="315" y="1927"/>
                    <a:pt x="297" y="1916"/>
                    <a:pt x="297" y="1898"/>
                  </a:cubicBezTo>
                  <a:cubicBezTo>
                    <a:pt x="297" y="1881"/>
                    <a:pt x="297" y="1881"/>
                    <a:pt x="297" y="1881"/>
                  </a:cubicBezTo>
                  <a:cubicBezTo>
                    <a:pt x="367" y="1881"/>
                    <a:pt x="367" y="1881"/>
                    <a:pt x="367" y="1881"/>
                  </a:cubicBezTo>
                  <a:cubicBezTo>
                    <a:pt x="379" y="1881"/>
                    <a:pt x="385" y="1869"/>
                    <a:pt x="391" y="1869"/>
                  </a:cubicBezTo>
                  <a:cubicBezTo>
                    <a:pt x="396" y="1869"/>
                    <a:pt x="402" y="1875"/>
                    <a:pt x="408" y="1875"/>
                  </a:cubicBezTo>
                  <a:cubicBezTo>
                    <a:pt x="431" y="1875"/>
                    <a:pt x="443" y="1846"/>
                    <a:pt x="466" y="1846"/>
                  </a:cubicBezTo>
                  <a:cubicBezTo>
                    <a:pt x="460" y="1840"/>
                    <a:pt x="460" y="1828"/>
                    <a:pt x="449" y="1828"/>
                  </a:cubicBezTo>
                  <a:cubicBezTo>
                    <a:pt x="420" y="1828"/>
                    <a:pt x="408" y="1840"/>
                    <a:pt x="379" y="1840"/>
                  </a:cubicBezTo>
                  <a:cubicBezTo>
                    <a:pt x="361" y="1840"/>
                    <a:pt x="350" y="1840"/>
                    <a:pt x="332" y="1840"/>
                  </a:cubicBezTo>
                  <a:cubicBezTo>
                    <a:pt x="332" y="1822"/>
                    <a:pt x="332" y="1811"/>
                    <a:pt x="332" y="1793"/>
                  </a:cubicBezTo>
                  <a:cubicBezTo>
                    <a:pt x="332" y="1758"/>
                    <a:pt x="367" y="1758"/>
                    <a:pt x="379" y="1729"/>
                  </a:cubicBezTo>
                  <a:cubicBezTo>
                    <a:pt x="373" y="1729"/>
                    <a:pt x="367" y="1724"/>
                    <a:pt x="361" y="1724"/>
                  </a:cubicBezTo>
                  <a:cubicBezTo>
                    <a:pt x="350" y="1724"/>
                    <a:pt x="338" y="1729"/>
                    <a:pt x="326" y="1735"/>
                  </a:cubicBezTo>
                  <a:cubicBezTo>
                    <a:pt x="309" y="1706"/>
                    <a:pt x="280" y="1712"/>
                    <a:pt x="251" y="1694"/>
                  </a:cubicBezTo>
                  <a:cubicBezTo>
                    <a:pt x="216" y="1671"/>
                    <a:pt x="198" y="1636"/>
                    <a:pt x="198" y="1590"/>
                  </a:cubicBezTo>
                  <a:cubicBezTo>
                    <a:pt x="198" y="1561"/>
                    <a:pt x="216" y="1537"/>
                    <a:pt x="245" y="1520"/>
                  </a:cubicBezTo>
                  <a:cubicBezTo>
                    <a:pt x="268" y="1531"/>
                    <a:pt x="268" y="1531"/>
                    <a:pt x="268" y="1531"/>
                  </a:cubicBezTo>
                  <a:cubicBezTo>
                    <a:pt x="292" y="1479"/>
                    <a:pt x="367" y="1473"/>
                    <a:pt x="367" y="1415"/>
                  </a:cubicBezTo>
                  <a:cubicBezTo>
                    <a:pt x="367" y="1386"/>
                    <a:pt x="385" y="1374"/>
                    <a:pt x="396" y="1351"/>
                  </a:cubicBezTo>
                  <a:cubicBezTo>
                    <a:pt x="408" y="1310"/>
                    <a:pt x="396" y="1287"/>
                    <a:pt x="396" y="1246"/>
                  </a:cubicBezTo>
                  <a:cubicBezTo>
                    <a:pt x="396" y="1223"/>
                    <a:pt x="402" y="1205"/>
                    <a:pt x="420" y="1194"/>
                  </a:cubicBezTo>
                  <a:cubicBezTo>
                    <a:pt x="437" y="1205"/>
                    <a:pt x="449" y="1217"/>
                    <a:pt x="466" y="1217"/>
                  </a:cubicBezTo>
                  <a:cubicBezTo>
                    <a:pt x="524" y="1217"/>
                    <a:pt x="542" y="1159"/>
                    <a:pt x="594" y="1141"/>
                  </a:cubicBezTo>
                  <a:cubicBezTo>
                    <a:pt x="606" y="1159"/>
                    <a:pt x="612" y="1165"/>
                    <a:pt x="623" y="1182"/>
                  </a:cubicBezTo>
                  <a:cubicBezTo>
                    <a:pt x="635" y="1182"/>
                    <a:pt x="635" y="1182"/>
                    <a:pt x="635" y="1182"/>
                  </a:cubicBezTo>
                  <a:cubicBezTo>
                    <a:pt x="629" y="1170"/>
                    <a:pt x="618" y="1159"/>
                    <a:pt x="618" y="1141"/>
                  </a:cubicBezTo>
                  <a:cubicBezTo>
                    <a:pt x="618" y="1130"/>
                    <a:pt x="629" y="1124"/>
                    <a:pt x="629" y="1112"/>
                  </a:cubicBezTo>
                  <a:cubicBezTo>
                    <a:pt x="629" y="1054"/>
                    <a:pt x="554" y="1042"/>
                    <a:pt x="554" y="984"/>
                  </a:cubicBezTo>
                  <a:cubicBezTo>
                    <a:pt x="554" y="961"/>
                    <a:pt x="565" y="943"/>
                    <a:pt x="565" y="920"/>
                  </a:cubicBezTo>
                  <a:lnTo>
                    <a:pt x="571" y="914"/>
                  </a:lnTo>
                  <a:cubicBezTo>
                    <a:pt x="588" y="914"/>
                    <a:pt x="594" y="926"/>
                    <a:pt x="606" y="926"/>
                  </a:cubicBezTo>
                  <a:cubicBezTo>
                    <a:pt x="658" y="926"/>
                    <a:pt x="664" y="862"/>
                    <a:pt x="664" y="815"/>
                  </a:cubicBezTo>
                  <a:cubicBezTo>
                    <a:pt x="676" y="804"/>
                    <a:pt x="682" y="786"/>
                    <a:pt x="693" y="786"/>
                  </a:cubicBezTo>
                  <a:cubicBezTo>
                    <a:pt x="740" y="786"/>
                    <a:pt x="751" y="833"/>
                    <a:pt x="792" y="833"/>
                  </a:cubicBezTo>
                  <a:cubicBezTo>
                    <a:pt x="810" y="833"/>
                    <a:pt x="821" y="833"/>
                    <a:pt x="839" y="833"/>
                  </a:cubicBezTo>
                  <a:cubicBezTo>
                    <a:pt x="845" y="827"/>
                    <a:pt x="845" y="821"/>
                    <a:pt x="850" y="821"/>
                  </a:cubicBezTo>
                  <a:cubicBezTo>
                    <a:pt x="827" y="792"/>
                    <a:pt x="781" y="798"/>
                    <a:pt x="781" y="763"/>
                  </a:cubicBezTo>
                  <a:cubicBezTo>
                    <a:pt x="781" y="751"/>
                    <a:pt x="763" y="751"/>
                    <a:pt x="763" y="740"/>
                  </a:cubicBezTo>
                  <a:cubicBezTo>
                    <a:pt x="763" y="711"/>
                    <a:pt x="781" y="699"/>
                    <a:pt x="781" y="670"/>
                  </a:cubicBezTo>
                  <a:cubicBezTo>
                    <a:pt x="821" y="681"/>
                    <a:pt x="850" y="705"/>
                    <a:pt x="868" y="746"/>
                  </a:cubicBezTo>
                  <a:cubicBezTo>
                    <a:pt x="874" y="746"/>
                    <a:pt x="874" y="746"/>
                    <a:pt x="874" y="746"/>
                  </a:cubicBezTo>
                  <a:cubicBezTo>
                    <a:pt x="880" y="740"/>
                    <a:pt x="880" y="740"/>
                    <a:pt x="880" y="740"/>
                  </a:cubicBezTo>
                  <a:cubicBezTo>
                    <a:pt x="891" y="746"/>
                    <a:pt x="897" y="751"/>
                    <a:pt x="909" y="763"/>
                  </a:cubicBezTo>
                  <a:cubicBezTo>
                    <a:pt x="920" y="769"/>
                    <a:pt x="920" y="769"/>
                    <a:pt x="920" y="769"/>
                  </a:cubicBezTo>
                  <a:cubicBezTo>
                    <a:pt x="920" y="757"/>
                    <a:pt x="920" y="751"/>
                    <a:pt x="920" y="746"/>
                  </a:cubicBezTo>
                  <a:cubicBezTo>
                    <a:pt x="926" y="740"/>
                    <a:pt x="926" y="740"/>
                    <a:pt x="926" y="740"/>
                  </a:cubicBezTo>
                  <a:cubicBezTo>
                    <a:pt x="938" y="746"/>
                    <a:pt x="944" y="746"/>
                    <a:pt x="949" y="751"/>
                  </a:cubicBezTo>
                  <a:cubicBezTo>
                    <a:pt x="955" y="746"/>
                    <a:pt x="955" y="740"/>
                    <a:pt x="955" y="734"/>
                  </a:cubicBezTo>
                  <a:cubicBezTo>
                    <a:pt x="955" y="693"/>
                    <a:pt x="920" y="681"/>
                    <a:pt x="920" y="641"/>
                  </a:cubicBezTo>
                  <a:cubicBezTo>
                    <a:pt x="920" y="623"/>
                    <a:pt x="920" y="623"/>
                    <a:pt x="920" y="623"/>
                  </a:cubicBezTo>
                  <a:cubicBezTo>
                    <a:pt x="955" y="617"/>
                    <a:pt x="973" y="606"/>
                    <a:pt x="1008" y="600"/>
                  </a:cubicBezTo>
                  <a:cubicBezTo>
                    <a:pt x="1025" y="600"/>
                    <a:pt x="1043" y="606"/>
                    <a:pt x="1060" y="588"/>
                  </a:cubicBezTo>
                  <a:cubicBezTo>
                    <a:pt x="1077" y="565"/>
                    <a:pt x="1072" y="542"/>
                    <a:pt x="1095" y="518"/>
                  </a:cubicBezTo>
                  <a:cubicBezTo>
                    <a:pt x="1095" y="577"/>
                    <a:pt x="1159" y="594"/>
                    <a:pt x="1217" y="594"/>
                  </a:cubicBezTo>
                  <a:cubicBezTo>
                    <a:pt x="1270" y="594"/>
                    <a:pt x="1270" y="594"/>
                    <a:pt x="1270" y="594"/>
                  </a:cubicBezTo>
                  <a:cubicBezTo>
                    <a:pt x="1281" y="594"/>
                    <a:pt x="1287" y="600"/>
                    <a:pt x="1304" y="600"/>
                  </a:cubicBezTo>
                  <a:cubicBezTo>
                    <a:pt x="1334" y="600"/>
                    <a:pt x="1345" y="588"/>
                    <a:pt x="1369" y="588"/>
                  </a:cubicBezTo>
                  <a:cubicBezTo>
                    <a:pt x="1403" y="588"/>
                    <a:pt x="1415" y="617"/>
                    <a:pt x="1444" y="617"/>
                  </a:cubicBezTo>
                  <a:cubicBezTo>
                    <a:pt x="1497" y="617"/>
                    <a:pt x="1520" y="571"/>
                    <a:pt x="1572" y="559"/>
                  </a:cubicBezTo>
                  <a:cubicBezTo>
                    <a:pt x="1613" y="548"/>
                    <a:pt x="1636" y="536"/>
                    <a:pt x="1677" y="530"/>
                  </a:cubicBezTo>
                  <a:cubicBezTo>
                    <a:pt x="1706" y="524"/>
                    <a:pt x="1741" y="530"/>
                    <a:pt x="1753" y="507"/>
                  </a:cubicBezTo>
                  <a:cubicBezTo>
                    <a:pt x="1758" y="478"/>
                    <a:pt x="1753" y="454"/>
                    <a:pt x="1753" y="425"/>
                  </a:cubicBezTo>
                  <a:cubicBezTo>
                    <a:pt x="1753" y="344"/>
                    <a:pt x="1753" y="344"/>
                    <a:pt x="1753" y="344"/>
                  </a:cubicBezTo>
                  <a:cubicBezTo>
                    <a:pt x="1753" y="315"/>
                    <a:pt x="1776" y="303"/>
                    <a:pt x="1799" y="280"/>
                  </a:cubicBezTo>
                  <a:cubicBezTo>
                    <a:pt x="1793" y="280"/>
                    <a:pt x="1793" y="274"/>
                    <a:pt x="1788" y="274"/>
                  </a:cubicBezTo>
                  <a:cubicBezTo>
                    <a:pt x="1758" y="274"/>
                    <a:pt x="1747" y="297"/>
                    <a:pt x="1724" y="303"/>
                  </a:cubicBezTo>
                  <a:lnTo>
                    <a:pt x="1718" y="297"/>
                  </a:lnTo>
                  <a:cubicBezTo>
                    <a:pt x="1718" y="274"/>
                    <a:pt x="1735" y="262"/>
                    <a:pt x="1735" y="245"/>
                  </a:cubicBezTo>
                  <a:cubicBezTo>
                    <a:pt x="1735" y="192"/>
                    <a:pt x="1677" y="181"/>
                    <a:pt x="1630" y="181"/>
                  </a:cubicBezTo>
                  <a:cubicBezTo>
                    <a:pt x="1572" y="181"/>
                    <a:pt x="1543" y="210"/>
                    <a:pt x="1485" y="239"/>
                  </a:cubicBezTo>
                  <a:cubicBezTo>
                    <a:pt x="1479" y="192"/>
                    <a:pt x="1456" y="169"/>
                    <a:pt x="1421" y="140"/>
                  </a:cubicBezTo>
                  <a:cubicBezTo>
                    <a:pt x="1403" y="123"/>
                    <a:pt x="1374" y="117"/>
                    <a:pt x="1374" y="94"/>
                  </a:cubicBezTo>
                  <a:cubicBezTo>
                    <a:pt x="1374" y="82"/>
                    <a:pt x="1374" y="76"/>
                    <a:pt x="1374" y="64"/>
                  </a:cubicBezTo>
                  <a:cubicBezTo>
                    <a:pt x="1398" y="64"/>
                    <a:pt x="1398" y="64"/>
                    <a:pt x="1398" y="64"/>
                  </a:cubicBezTo>
                  <a:cubicBezTo>
                    <a:pt x="1409" y="64"/>
                    <a:pt x="1415" y="70"/>
                    <a:pt x="1421" y="70"/>
                  </a:cubicBezTo>
                  <a:cubicBezTo>
                    <a:pt x="1438" y="70"/>
                    <a:pt x="1438" y="47"/>
                    <a:pt x="1456" y="47"/>
                  </a:cubicBezTo>
                  <a:cubicBezTo>
                    <a:pt x="1497" y="47"/>
                    <a:pt x="1497" y="99"/>
                    <a:pt x="1526" y="128"/>
                  </a:cubicBezTo>
                  <a:lnTo>
                    <a:pt x="1532" y="123"/>
                  </a:lnTo>
                  <a:cubicBezTo>
                    <a:pt x="1532" y="111"/>
                    <a:pt x="1526" y="105"/>
                    <a:pt x="1526" y="94"/>
                  </a:cubicBezTo>
                  <a:cubicBezTo>
                    <a:pt x="1526" y="70"/>
                    <a:pt x="1532" y="53"/>
                    <a:pt x="1549" y="35"/>
                  </a:cubicBezTo>
                  <a:cubicBezTo>
                    <a:pt x="1561" y="47"/>
                    <a:pt x="1566" y="53"/>
                    <a:pt x="1578" y="53"/>
                  </a:cubicBezTo>
                  <a:cubicBezTo>
                    <a:pt x="1590" y="53"/>
                    <a:pt x="1601" y="41"/>
                    <a:pt x="1613" y="41"/>
                  </a:cubicBezTo>
                  <a:cubicBezTo>
                    <a:pt x="1636" y="41"/>
                    <a:pt x="1630" y="64"/>
                    <a:pt x="1642" y="82"/>
                  </a:cubicBezTo>
                  <a:cubicBezTo>
                    <a:pt x="1660" y="99"/>
                    <a:pt x="1677" y="94"/>
                    <a:pt x="1695" y="105"/>
                  </a:cubicBezTo>
                  <a:cubicBezTo>
                    <a:pt x="1695" y="99"/>
                    <a:pt x="1700" y="99"/>
                    <a:pt x="1700" y="94"/>
                  </a:cubicBezTo>
                  <a:cubicBezTo>
                    <a:pt x="1700" y="70"/>
                    <a:pt x="1683" y="59"/>
                    <a:pt x="1683" y="29"/>
                  </a:cubicBezTo>
                  <a:cubicBezTo>
                    <a:pt x="1683" y="18"/>
                    <a:pt x="1700" y="12"/>
                    <a:pt x="1712" y="0"/>
                  </a:cubicBezTo>
                  <a:cubicBezTo>
                    <a:pt x="1729" y="18"/>
                    <a:pt x="1724" y="35"/>
                    <a:pt x="1724" y="53"/>
                  </a:cubicBezTo>
                  <a:cubicBezTo>
                    <a:pt x="1724" y="117"/>
                    <a:pt x="1724" y="117"/>
                    <a:pt x="1724" y="117"/>
                  </a:cubicBezTo>
                  <a:cubicBezTo>
                    <a:pt x="1724" y="140"/>
                    <a:pt x="1729" y="157"/>
                    <a:pt x="1747" y="169"/>
                  </a:cubicBezTo>
                  <a:cubicBezTo>
                    <a:pt x="1770" y="181"/>
                    <a:pt x="1753" y="216"/>
                    <a:pt x="1776" y="216"/>
                  </a:cubicBezTo>
                  <a:cubicBezTo>
                    <a:pt x="1805" y="216"/>
                    <a:pt x="1823" y="222"/>
                    <a:pt x="1840" y="204"/>
                  </a:cubicBezTo>
                  <a:cubicBezTo>
                    <a:pt x="1858" y="192"/>
                    <a:pt x="1846" y="157"/>
                    <a:pt x="1869" y="157"/>
                  </a:cubicBezTo>
                  <a:cubicBezTo>
                    <a:pt x="1968" y="157"/>
                    <a:pt x="1945" y="332"/>
                    <a:pt x="2044" y="332"/>
                  </a:cubicBezTo>
                  <a:cubicBezTo>
                    <a:pt x="2061" y="332"/>
                    <a:pt x="2073" y="332"/>
                    <a:pt x="2089" y="332"/>
                  </a:cubicBezTo>
                  <a:cubicBezTo>
                    <a:pt x="2107" y="332"/>
                    <a:pt x="2118" y="350"/>
                    <a:pt x="2136" y="361"/>
                  </a:cubicBezTo>
                  <a:cubicBezTo>
                    <a:pt x="2171" y="379"/>
                    <a:pt x="2194" y="385"/>
                    <a:pt x="2235" y="385"/>
                  </a:cubicBezTo>
                  <a:cubicBezTo>
                    <a:pt x="2252" y="385"/>
                    <a:pt x="2252" y="373"/>
                    <a:pt x="2264" y="361"/>
                  </a:cubicBezTo>
                  <a:cubicBezTo>
                    <a:pt x="2282" y="332"/>
                    <a:pt x="2305" y="338"/>
                    <a:pt x="2340" y="332"/>
                  </a:cubicBezTo>
                  <a:cubicBezTo>
                    <a:pt x="2340" y="338"/>
                    <a:pt x="2346" y="338"/>
                    <a:pt x="2346" y="344"/>
                  </a:cubicBezTo>
                  <a:cubicBezTo>
                    <a:pt x="2346" y="361"/>
                    <a:pt x="2317" y="367"/>
                    <a:pt x="2317" y="390"/>
                  </a:cubicBezTo>
                  <a:cubicBezTo>
                    <a:pt x="2317" y="420"/>
                    <a:pt x="2346" y="437"/>
                    <a:pt x="2375" y="437"/>
                  </a:cubicBezTo>
                  <a:cubicBezTo>
                    <a:pt x="2398" y="437"/>
                    <a:pt x="2404" y="414"/>
                    <a:pt x="2421" y="414"/>
                  </a:cubicBezTo>
                  <a:cubicBezTo>
                    <a:pt x="2462" y="414"/>
                    <a:pt x="2485" y="460"/>
                    <a:pt x="2485" y="507"/>
                  </a:cubicBezTo>
                  <a:cubicBezTo>
                    <a:pt x="2485" y="507"/>
                    <a:pt x="2491" y="513"/>
                    <a:pt x="2497" y="513"/>
                  </a:cubicBezTo>
                  <a:cubicBezTo>
                    <a:pt x="2503" y="495"/>
                    <a:pt x="2503" y="466"/>
                    <a:pt x="2526" y="466"/>
                  </a:cubicBezTo>
                  <a:cubicBezTo>
                    <a:pt x="2567" y="466"/>
                    <a:pt x="2584" y="507"/>
                    <a:pt x="2631" y="507"/>
                  </a:cubicBezTo>
                  <a:cubicBezTo>
                    <a:pt x="2683" y="507"/>
                    <a:pt x="2683" y="507"/>
                    <a:pt x="2683" y="507"/>
                  </a:cubicBezTo>
                  <a:cubicBezTo>
                    <a:pt x="2718" y="507"/>
                    <a:pt x="2724" y="466"/>
                    <a:pt x="2759" y="449"/>
                  </a:cubicBezTo>
                  <a:cubicBezTo>
                    <a:pt x="2794" y="507"/>
                    <a:pt x="2840" y="518"/>
                    <a:pt x="2887" y="553"/>
                  </a:cubicBezTo>
                  <a:cubicBezTo>
                    <a:pt x="2904" y="565"/>
                    <a:pt x="2899" y="594"/>
                    <a:pt x="2922" y="594"/>
                  </a:cubicBezTo>
                  <a:cubicBezTo>
                    <a:pt x="2934" y="594"/>
                    <a:pt x="2939" y="583"/>
                    <a:pt x="2957" y="583"/>
                  </a:cubicBezTo>
                  <a:cubicBezTo>
                    <a:pt x="2980" y="583"/>
                    <a:pt x="2992" y="612"/>
                    <a:pt x="3015" y="612"/>
                  </a:cubicBezTo>
                  <a:cubicBezTo>
                    <a:pt x="3038" y="612"/>
                    <a:pt x="3044" y="588"/>
                    <a:pt x="3062" y="577"/>
                  </a:cubicBezTo>
                  <a:cubicBezTo>
                    <a:pt x="3050" y="571"/>
                    <a:pt x="3038" y="571"/>
                    <a:pt x="3027" y="577"/>
                  </a:cubicBezTo>
                  <a:cubicBezTo>
                    <a:pt x="3032" y="548"/>
                    <a:pt x="3056" y="548"/>
                    <a:pt x="3067" y="524"/>
                  </a:cubicBezTo>
                  <a:cubicBezTo>
                    <a:pt x="3079" y="530"/>
                    <a:pt x="3085" y="536"/>
                    <a:pt x="3097" y="536"/>
                  </a:cubicBezTo>
                  <a:cubicBezTo>
                    <a:pt x="3120" y="536"/>
                    <a:pt x="3120" y="489"/>
                    <a:pt x="3143" y="489"/>
                  </a:cubicBezTo>
                  <a:cubicBezTo>
                    <a:pt x="3155" y="489"/>
                    <a:pt x="3155" y="495"/>
                    <a:pt x="3166" y="495"/>
                  </a:cubicBezTo>
                  <a:cubicBezTo>
                    <a:pt x="3184" y="495"/>
                    <a:pt x="3195" y="483"/>
                    <a:pt x="3207" y="478"/>
                  </a:cubicBezTo>
                  <a:cubicBezTo>
                    <a:pt x="3201" y="472"/>
                    <a:pt x="3195" y="472"/>
                    <a:pt x="3184" y="466"/>
                  </a:cubicBezTo>
                  <a:cubicBezTo>
                    <a:pt x="3230" y="449"/>
                    <a:pt x="3254" y="443"/>
                    <a:pt x="3295" y="425"/>
                  </a:cubicBezTo>
                  <a:cubicBezTo>
                    <a:pt x="3300" y="425"/>
                    <a:pt x="3300" y="425"/>
                    <a:pt x="3300" y="425"/>
                  </a:cubicBezTo>
                  <a:cubicBezTo>
                    <a:pt x="3283" y="472"/>
                    <a:pt x="3283" y="507"/>
                    <a:pt x="3242" y="536"/>
                  </a:cubicBezTo>
                  <a:cubicBezTo>
                    <a:pt x="3230" y="548"/>
                    <a:pt x="3225" y="553"/>
                    <a:pt x="3225" y="571"/>
                  </a:cubicBezTo>
                  <a:cubicBezTo>
                    <a:pt x="3225" y="594"/>
                    <a:pt x="3225" y="594"/>
                    <a:pt x="3225" y="594"/>
                  </a:cubicBezTo>
                  <a:cubicBezTo>
                    <a:pt x="3230" y="594"/>
                    <a:pt x="3236" y="594"/>
                    <a:pt x="3242" y="594"/>
                  </a:cubicBezTo>
                  <a:cubicBezTo>
                    <a:pt x="3271" y="594"/>
                    <a:pt x="3277" y="553"/>
                    <a:pt x="3306" y="553"/>
                  </a:cubicBezTo>
                  <a:cubicBezTo>
                    <a:pt x="3318" y="553"/>
                    <a:pt x="3312" y="571"/>
                    <a:pt x="3324" y="571"/>
                  </a:cubicBezTo>
                  <a:cubicBezTo>
                    <a:pt x="3347" y="583"/>
                    <a:pt x="3382" y="583"/>
                    <a:pt x="3382" y="612"/>
                  </a:cubicBezTo>
                  <a:cubicBezTo>
                    <a:pt x="3382" y="635"/>
                    <a:pt x="3358" y="641"/>
                    <a:pt x="3358" y="670"/>
                  </a:cubicBezTo>
                  <a:cubicBezTo>
                    <a:pt x="3358" y="676"/>
                    <a:pt x="3358" y="681"/>
                    <a:pt x="3358" y="693"/>
                  </a:cubicBezTo>
                  <a:cubicBezTo>
                    <a:pt x="3446" y="693"/>
                    <a:pt x="3446" y="693"/>
                    <a:pt x="3446" y="693"/>
                  </a:cubicBezTo>
                  <a:cubicBezTo>
                    <a:pt x="3452" y="693"/>
                    <a:pt x="3458" y="699"/>
                    <a:pt x="3463" y="699"/>
                  </a:cubicBezTo>
                  <a:cubicBezTo>
                    <a:pt x="3498" y="699"/>
                    <a:pt x="3510" y="664"/>
                    <a:pt x="3527" y="629"/>
                  </a:cubicBezTo>
                  <a:cubicBezTo>
                    <a:pt x="3533" y="612"/>
                    <a:pt x="3556" y="600"/>
                    <a:pt x="3556" y="577"/>
                  </a:cubicBezTo>
                  <a:cubicBezTo>
                    <a:pt x="3556" y="542"/>
                    <a:pt x="3504" y="553"/>
                    <a:pt x="3469" y="542"/>
                  </a:cubicBezTo>
                  <a:cubicBezTo>
                    <a:pt x="3481" y="513"/>
                    <a:pt x="3504" y="501"/>
                    <a:pt x="3533" y="495"/>
                  </a:cubicBezTo>
                  <a:cubicBezTo>
                    <a:pt x="3568" y="483"/>
                    <a:pt x="3580" y="460"/>
                    <a:pt x="3609" y="449"/>
                  </a:cubicBezTo>
                  <a:cubicBezTo>
                    <a:pt x="3615" y="507"/>
                    <a:pt x="3638" y="542"/>
                    <a:pt x="3679" y="571"/>
                  </a:cubicBezTo>
                  <a:cubicBezTo>
                    <a:pt x="3702" y="583"/>
                    <a:pt x="3702" y="606"/>
                    <a:pt x="3725" y="606"/>
                  </a:cubicBezTo>
                  <a:cubicBezTo>
                    <a:pt x="3737" y="606"/>
                    <a:pt x="3737" y="594"/>
                    <a:pt x="3737" y="583"/>
                  </a:cubicBezTo>
                  <a:cubicBezTo>
                    <a:pt x="3737" y="571"/>
                    <a:pt x="3731" y="559"/>
                    <a:pt x="3731" y="548"/>
                  </a:cubicBezTo>
                  <a:cubicBezTo>
                    <a:pt x="3737" y="548"/>
                    <a:pt x="3737" y="542"/>
                    <a:pt x="3743" y="542"/>
                  </a:cubicBezTo>
                  <a:cubicBezTo>
                    <a:pt x="3778" y="542"/>
                    <a:pt x="3801" y="571"/>
                    <a:pt x="3801" y="606"/>
                  </a:cubicBezTo>
                  <a:cubicBezTo>
                    <a:pt x="3801" y="641"/>
                    <a:pt x="3801" y="693"/>
                    <a:pt x="3766" y="693"/>
                  </a:cubicBezTo>
                  <a:cubicBezTo>
                    <a:pt x="3754" y="693"/>
                    <a:pt x="3749" y="681"/>
                    <a:pt x="3743" y="681"/>
                  </a:cubicBezTo>
                  <a:cubicBezTo>
                    <a:pt x="3720" y="681"/>
                    <a:pt x="3720" y="681"/>
                    <a:pt x="3720" y="681"/>
                  </a:cubicBezTo>
                  <a:cubicBezTo>
                    <a:pt x="3714" y="746"/>
                    <a:pt x="3702" y="786"/>
                    <a:pt x="3661" y="833"/>
                  </a:cubicBezTo>
                  <a:cubicBezTo>
                    <a:pt x="3638" y="827"/>
                    <a:pt x="3638" y="827"/>
                    <a:pt x="3638" y="827"/>
                  </a:cubicBezTo>
                  <a:cubicBezTo>
                    <a:pt x="3626" y="839"/>
                    <a:pt x="3615" y="844"/>
                    <a:pt x="3597" y="850"/>
                  </a:cubicBezTo>
                  <a:cubicBezTo>
                    <a:pt x="3615" y="885"/>
                    <a:pt x="3638" y="897"/>
                    <a:pt x="3650" y="932"/>
                  </a:cubicBezTo>
                  <a:cubicBezTo>
                    <a:pt x="3620" y="938"/>
                    <a:pt x="3603" y="938"/>
                    <a:pt x="3586" y="949"/>
                  </a:cubicBezTo>
                  <a:cubicBezTo>
                    <a:pt x="3603" y="967"/>
                    <a:pt x="3615" y="978"/>
                    <a:pt x="3626" y="996"/>
                  </a:cubicBezTo>
                  <a:cubicBezTo>
                    <a:pt x="3597" y="1013"/>
                    <a:pt x="3597" y="1037"/>
                    <a:pt x="3574" y="1060"/>
                  </a:cubicBezTo>
                  <a:cubicBezTo>
                    <a:pt x="3556" y="1037"/>
                    <a:pt x="3562" y="1013"/>
                    <a:pt x="3551" y="978"/>
                  </a:cubicBezTo>
                  <a:cubicBezTo>
                    <a:pt x="3539" y="978"/>
                    <a:pt x="3539" y="978"/>
                    <a:pt x="3539" y="978"/>
                  </a:cubicBezTo>
                  <a:cubicBezTo>
                    <a:pt x="3533" y="1002"/>
                    <a:pt x="3516" y="1019"/>
                    <a:pt x="3492" y="1019"/>
                  </a:cubicBezTo>
                  <a:cubicBezTo>
                    <a:pt x="3492" y="1025"/>
                    <a:pt x="3492" y="1025"/>
                    <a:pt x="3492" y="1025"/>
                  </a:cubicBezTo>
                  <a:cubicBezTo>
                    <a:pt x="3492" y="1031"/>
                    <a:pt x="3498" y="1037"/>
                    <a:pt x="3498" y="1037"/>
                  </a:cubicBezTo>
                  <a:cubicBezTo>
                    <a:pt x="3498" y="1060"/>
                    <a:pt x="3469" y="1060"/>
                    <a:pt x="3446" y="1077"/>
                  </a:cubicBezTo>
                  <a:cubicBezTo>
                    <a:pt x="3440" y="1048"/>
                    <a:pt x="3452" y="1031"/>
                    <a:pt x="3428" y="1007"/>
                  </a:cubicBezTo>
                  <a:cubicBezTo>
                    <a:pt x="3417" y="1037"/>
                    <a:pt x="3417" y="1054"/>
                    <a:pt x="3393" y="1066"/>
                  </a:cubicBezTo>
                  <a:cubicBezTo>
                    <a:pt x="3388" y="1066"/>
                    <a:pt x="3388" y="1054"/>
                    <a:pt x="3382" y="1054"/>
                  </a:cubicBezTo>
                  <a:cubicBezTo>
                    <a:pt x="3347" y="1054"/>
                    <a:pt x="3312" y="1083"/>
                    <a:pt x="3312" y="1118"/>
                  </a:cubicBezTo>
                  <a:cubicBezTo>
                    <a:pt x="3312" y="1141"/>
                    <a:pt x="3329" y="1147"/>
                    <a:pt x="3341" y="1165"/>
                  </a:cubicBezTo>
                  <a:cubicBezTo>
                    <a:pt x="3329" y="1165"/>
                    <a:pt x="3329" y="1165"/>
                    <a:pt x="3329" y="1165"/>
                  </a:cubicBezTo>
                  <a:cubicBezTo>
                    <a:pt x="3312" y="1159"/>
                    <a:pt x="3312" y="1159"/>
                    <a:pt x="3312" y="1159"/>
                  </a:cubicBezTo>
                  <a:cubicBezTo>
                    <a:pt x="3306" y="1188"/>
                    <a:pt x="3300" y="1211"/>
                    <a:pt x="3300" y="1240"/>
                  </a:cubicBezTo>
                  <a:cubicBezTo>
                    <a:pt x="3300" y="1281"/>
                    <a:pt x="3318" y="1322"/>
                    <a:pt x="3358" y="1322"/>
                  </a:cubicBezTo>
                  <a:cubicBezTo>
                    <a:pt x="3411" y="1322"/>
                    <a:pt x="3364" y="1438"/>
                    <a:pt x="3329" y="1508"/>
                  </a:cubicBezTo>
                  <a:cubicBezTo>
                    <a:pt x="3306" y="1555"/>
                    <a:pt x="3254" y="1555"/>
                    <a:pt x="3230" y="1601"/>
                  </a:cubicBezTo>
                  <a:cubicBezTo>
                    <a:pt x="3195" y="1671"/>
                    <a:pt x="3184" y="1712"/>
                    <a:pt x="3137" y="1770"/>
                  </a:cubicBezTo>
                  <a:cubicBezTo>
                    <a:pt x="3120" y="1793"/>
                    <a:pt x="3097" y="1799"/>
                    <a:pt x="3085" y="1828"/>
                  </a:cubicBezTo>
                  <a:cubicBezTo>
                    <a:pt x="3085" y="1892"/>
                    <a:pt x="3085" y="1892"/>
                    <a:pt x="3085" y="1892"/>
                  </a:cubicBezTo>
                  <a:cubicBezTo>
                    <a:pt x="3085" y="1916"/>
                    <a:pt x="3108" y="1910"/>
                    <a:pt x="3126" y="1927"/>
                  </a:cubicBezTo>
                  <a:cubicBezTo>
                    <a:pt x="3230" y="1991"/>
                    <a:pt x="3166" y="2015"/>
                    <a:pt x="3242" y="2015"/>
                  </a:cubicBezTo>
                  <a:cubicBezTo>
                    <a:pt x="3277" y="2015"/>
                    <a:pt x="3283" y="2050"/>
                    <a:pt x="3312" y="2067"/>
                  </a:cubicBezTo>
                  <a:cubicBezTo>
                    <a:pt x="3382" y="2102"/>
                    <a:pt x="3434" y="2108"/>
                    <a:pt x="3492" y="2166"/>
                  </a:cubicBezTo>
                  <a:cubicBezTo>
                    <a:pt x="3510" y="2189"/>
                    <a:pt x="3504" y="2213"/>
                    <a:pt x="3527" y="2242"/>
                  </a:cubicBezTo>
                  <a:cubicBezTo>
                    <a:pt x="3603" y="2329"/>
                    <a:pt x="3720" y="2271"/>
                    <a:pt x="3679" y="2358"/>
                  </a:cubicBezTo>
                  <a:cubicBezTo>
                    <a:pt x="3702" y="2364"/>
                    <a:pt x="3708" y="2387"/>
                    <a:pt x="3725" y="2410"/>
                  </a:cubicBezTo>
                  <a:cubicBezTo>
                    <a:pt x="3737" y="2405"/>
                    <a:pt x="3743" y="2399"/>
                    <a:pt x="3754" y="2399"/>
                  </a:cubicBezTo>
                  <a:cubicBezTo>
                    <a:pt x="3772" y="2399"/>
                    <a:pt x="3784" y="2410"/>
                    <a:pt x="3801" y="2410"/>
                  </a:cubicBezTo>
                  <a:cubicBezTo>
                    <a:pt x="3813" y="2410"/>
                    <a:pt x="3818" y="2405"/>
                    <a:pt x="3824" y="2399"/>
                  </a:cubicBezTo>
                  <a:cubicBezTo>
                    <a:pt x="3836" y="2399"/>
                    <a:pt x="3842" y="2399"/>
                    <a:pt x="3853" y="2399"/>
                  </a:cubicBezTo>
                  <a:cubicBezTo>
                    <a:pt x="3906" y="2399"/>
                    <a:pt x="3935" y="2428"/>
                    <a:pt x="3964" y="2474"/>
                  </a:cubicBezTo>
                  <a:cubicBezTo>
                    <a:pt x="3981" y="2504"/>
                    <a:pt x="4016" y="2492"/>
                    <a:pt x="4046" y="2515"/>
                  </a:cubicBezTo>
                  <a:cubicBezTo>
                    <a:pt x="4104" y="2556"/>
                    <a:pt x="4139" y="2591"/>
                    <a:pt x="4209" y="2591"/>
                  </a:cubicBezTo>
                  <a:cubicBezTo>
                    <a:pt x="4209" y="2591"/>
                    <a:pt x="4209" y="2597"/>
                    <a:pt x="4209" y="2602"/>
                  </a:cubicBezTo>
                  <a:cubicBezTo>
                    <a:pt x="4209" y="2608"/>
                    <a:pt x="4203" y="2608"/>
                    <a:pt x="4203" y="2614"/>
                  </a:cubicBezTo>
                  <a:cubicBezTo>
                    <a:pt x="4203" y="2620"/>
                    <a:pt x="4220" y="2620"/>
                    <a:pt x="4226" y="2626"/>
                  </a:cubicBezTo>
                  <a:cubicBezTo>
                    <a:pt x="4249" y="2643"/>
                    <a:pt x="4261" y="2649"/>
                    <a:pt x="4278" y="2672"/>
                  </a:cubicBezTo>
                  <a:cubicBezTo>
                    <a:pt x="4302" y="2702"/>
                    <a:pt x="4325" y="2725"/>
                    <a:pt x="4348" y="2742"/>
                  </a:cubicBezTo>
                  <a:close/>
                </a:path>
              </a:pathLst>
            </a:custGeom>
            <a:solidFill>
              <a:schemeClr val="accent1"/>
            </a:solid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5" name="Freeform 64"/>
            <p:cNvSpPr>
              <a:spLocks noChangeArrowheads="1"/>
            </p:cNvSpPr>
            <p:nvPr/>
          </p:nvSpPr>
          <p:spPr bwMode="auto">
            <a:xfrm>
              <a:off x="18205085" y="3276917"/>
              <a:ext cx="3300131" cy="4305392"/>
            </a:xfrm>
            <a:custGeom>
              <a:avLst/>
              <a:gdLst>
                <a:gd name="T0" fmla="*/ 740 w 7500"/>
                <a:gd name="T1" fmla="*/ 3126 h 9786"/>
                <a:gd name="T2" fmla="*/ 716 w 7500"/>
                <a:gd name="T3" fmla="*/ 3394 h 9786"/>
                <a:gd name="T4" fmla="*/ 2009 w 7500"/>
                <a:gd name="T5" fmla="*/ 279 h 9786"/>
                <a:gd name="T6" fmla="*/ 2049 w 7500"/>
                <a:gd name="T7" fmla="*/ 17 h 9786"/>
                <a:gd name="T8" fmla="*/ 6427 w 7500"/>
                <a:gd name="T9" fmla="*/ 6898 h 9786"/>
                <a:gd name="T10" fmla="*/ 7353 w 7500"/>
                <a:gd name="T11" fmla="*/ 7428 h 9786"/>
                <a:gd name="T12" fmla="*/ 7213 w 7500"/>
                <a:gd name="T13" fmla="*/ 7824 h 9786"/>
                <a:gd name="T14" fmla="*/ 7359 w 7500"/>
                <a:gd name="T15" fmla="*/ 7434 h 9786"/>
                <a:gd name="T16" fmla="*/ 7289 w 7500"/>
                <a:gd name="T17" fmla="*/ 9331 h 9786"/>
                <a:gd name="T18" fmla="*/ 6742 w 7500"/>
                <a:gd name="T19" fmla="*/ 9435 h 9786"/>
                <a:gd name="T20" fmla="*/ 6497 w 7500"/>
                <a:gd name="T21" fmla="*/ 9744 h 9786"/>
                <a:gd name="T22" fmla="*/ 6066 w 7500"/>
                <a:gd name="T23" fmla="*/ 9494 h 9786"/>
                <a:gd name="T24" fmla="*/ 5577 w 7500"/>
                <a:gd name="T25" fmla="*/ 9453 h 9786"/>
                <a:gd name="T26" fmla="*/ 1467 w 7500"/>
                <a:gd name="T27" fmla="*/ 8051 h 9786"/>
                <a:gd name="T28" fmla="*/ 402 w 7500"/>
                <a:gd name="T29" fmla="*/ 3341 h 9786"/>
                <a:gd name="T30" fmla="*/ 1002 w 7500"/>
                <a:gd name="T31" fmla="*/ 3761 h 9786"/>
                <a:gd name="T32" fmla="*/ 1345 w 7500"/>
                <a:gd name="T33" fmla="*/ 3656 h 9786"/>
                <a:gd name="T34" fmla="*/ 1531 w 7500"/>
                <a:gd name="T35" fmla="*/ 3307 h 9786"/>
                <a:gd name="T36" fmla="*/ 1595 w 7500"/>
                <a:gd name="T37" fmla="*/ 3184 h 9786"/>
                <a:gd name="T38" fmla="*/ 1753 w 7500"/>
                <a:gd name="T39" fmla="*/ 2497 h 9786"/>
                <a:gd name="T40" fmla="*/ 1683 w 7500"/>
                <a:gd name="T41" fmla="*/ 1863 h 9786"/>
                <a:gd name="T42" fmla="*/ 1828 w 7500"/>
                <a:gd name="T43" fmla="*/ 1577 h 9786"/>
                <a:gd name="T44" fmla="*/ 1875 w 7500"/>
                <a:gd name="T45" fmla="*/ 1240 h 9786"/>
                <a:gd name="T46" fmla="*/ 1910 w 7500"/>
                <a:gd name="T47" fmla="*/ 1007 h 9786"/>
                <a:gd name="T48" fmla="*/ 1910 w 7500"/>
                <a:gd name="T49" fmla="*/ 879 h 9786"/>
                <a:gd name="T50" fmla="*/ 2009 w 7500"/>
                <a:gd name="T51" fmla="*/ 402 h 9786"/>
                <a:gd name="T52" fmla="*/ 2172 w 7500"/>
                <a:gd name="T53" fmla="*/ 396 h 9786"/>
                <a:gd name="T54" fmla="*/ 2335 w 7500"/>
                <a:gd name="T55" fmla="*/ 576 h 9786"/>
                <a:gd name="T56" fmla="*/ 2451 w 7500"/>
                <a:gd name="T57" fmla="*/ 1013 h 9786"/>
                <a:gd name="T58" fmla="*/ 2591 w 7500"/>
                <a:gd name="T59" fmla="*/ 1356 h 9786"/>
                <a:gd name="T60" fmla="*/ 2713 w 7500"/>
                <a:gd name="T61" fmla="*/ 1857 h 9786"/>
                <a:gd name="T62" fmla="*/ 3173 w 7500"/>
                <a:gd name="T63" fmla="*/ 2043 h 9786"/>
                <a:gd name="T64" fmla="*/ 3476 w 7500"/>
                <a:gd name="T65" fmla="*/ 2340 h 9786"/>
                <a:gd name="T66" fmla="*/ 3557 w 7500"/>
                <a:gd name="T67" fmla="*/ 2835 h 9786"/>
                <a:gd name="T68" fmla="*/ 3802 w 7500"/>
                <a:gd name="T69" fmla="*/ 3376 h 9786"/>
                <a:gd name="T70" fmla="*/ 3907 w 7500"/>
                <a:gd name="T71" fmla="*/ 3871 h 9786"/>
                <a:gd name="T72" fmla="*/ 4035 w 7500"/>
                <a:gd name="T73" fmla="*/ 4407 h 9786"/>
                <a:gd name="T74" fmla="*/ 4489 w 7500"/>
                <a:gd name="T75" fmla="*/ 4634 h 9786"/>
                <a:gd name="T76" fmla="*/ 4751 w 7500"/>
                <a:gd name="T77" fmla="*/ 4785 h 9786"/>
                <a:gd name="T78" fmla="*/ 5100 w 7500"/>
                <a:gd name="T79" fmla="*/ 5030 h 9786"/>
                <a:gd name="T80" fmla="*/ 5147 w 7500"/>
                <a:gd name="T81" fmla="*/ 5158 h 9786"/>
                <a:gd name="T82" fmla="*/ 5321 w 7500"/>
                <a:gd name="T83" fmla="*/ 5437 h 9786"/>
                <a:gd name="T84" fmla="*/ 5414 w 7500"/>
                <a:gd name="T85" fmla="*/ 5565 h 9786"/>
                <a:gd name="T86" fmla="*/ 5595 w 7500"/>
                <a:gd name="T87" fmla="*/ 6089 h 9786"/>
                <a:gd name="T88" fmla="*/ 5775 w 7500"/>
                <a:gd name="T89" fmla="*/ 6124 h 9786"/>
                <a:gd name="T90" fmla="*/ 6072 w 7500"/>
                <a:gd name="T91" fmla="*/ 6223 h 9786"/>
                <a:gd name="T92" fmla="*/ 6177 w 7500"/>
                <a:gd name="T93" fmla="*/ 6357 h 9786"/>
                <a:gd name="T94" fmla="*/ 6165 w 7500"/>
                <a:gd name="T95" fmla="*/ 6700 h 9786"/>
                <a:gd name="T96" fmla="*/ 6439 w 7500"/>
                <a:gd name="T97" fmla="*/ 6962 h 9786"/>
                <a:gd name="T98" fmla="*/ 6759 w 7500"/>
                <a:gd name="T99" fmla="*/ 7259 h 9786"/>
                <a:gd name="T100" fmla="*/ 7056 w 7500"/>
                <a:gd name="T101" fmla="*/ 7638 h 9786"/>
                <a:gd name="T102" fmla="*/ 7260 w 7500"/>
                <a:gd name="T103" fmla="*/ 8226 h 9786"/>
                <a:gd name="T104" fmla="*/ 7336 w 7500"/>
                <a:gd name="T105" fmla="*/ 8447 h 9786"/>
                <a:gd name="T106" fmla="*/ 7399 w 7500"/>
                <a:gd name="T107" fmla="*/ 8901 h 9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00" h="9786">
                  <a:moveTo>
                    <a:pt x="559" y="3219"/>
                  </a:moveTo>
                  <a:lnTo>
                    <a:pt x="559" y="3219"/>
                  </a:lnTo>
                  <a:cubicBezTo>
                    <a:pt x="559" y="3242"/>
                    <a:pt x="588" y="3248"/>
                    <a:pt x="611" y="3248"/>
                  </a:cubicBezTo>
                  <a:cubicBezTo>
                    <a:pt x="629" y="3248"/>
                    <a:pt x="629" y="3225"/>
                    <a:pt x="641" y="3213"/>
                  </a:cubicBezTo>
                  <a:cubicBezTo>
                    <a:pt x="658" y="3202"/>
                    <a:pt x="670" y="3207"/>
                    <a:pt x="687" y="3207"/>
                  </a:cubicBezTo>
                  <a:cubicBezTo>
                    <a:pt x="687" y="3173"/>
                    <a:pt x="705" y="3126"/>
                    <a:pt x="740" y="3126"/>
                  </a:cubicBezTo>
                  <a:cubicBezTo>
                    <a:pt x="757" y="3126"/>
                    <a:pt x="763" y="3149"/>
                    <a:pt x="780" y="3149"/>
                  </a:cubicBezTo>
                  <a:cubicBezTo>
                    <a:pt x="786" y="3149"/>
                    <a:pt x="798" y="3138"/>
                    <a:pt x="798" y="3126"/>
                  </a:cubicBezTo>
                  <a:cubicBezTo>
                    <a:pt x="798" y="3091"/>
                    <a:pt x="740" y="3097"/>
                    <a:pt x="705" y="3109"/>
                  </a:cubicBezTo>
                  <a:cubicBezTo>
                    <a:pt x="641" y="3138"/>
                    <a:pt x="559" y="3149"/>
                    <a:pt x="559" y="3219"/>
                  </a:cubicBezTo>
                  <a:close/>
                  <a:moveTo>
                    <a:pt x="716" y="3394"/>
                  </a:moveTo>
                  <a:lnTo>
                    <a:pt x="716" y="3394"/>
                  </a:lnTo>
                  <a:cubicBezTo>
                    <a:pt x="705" y="3411"/>
                    <a:pt x="693" y="3417"/>
                    <a:pt x="681" y="3435"/>
                  </a:cubicBezTo>
                  <a:cubicBezTo>
                    <a:pt x="699" y="3440"/>
                    <a:pt x="710" y="3440"/>
                    <a:pt x="734" y="3440"/>
                  </a:cubicBezTo>
                  <a:cubicBezTo>
                    <a:pt x="734" y="3423"/>
                    <a:pt x="728" y="3405"/>
                    <a:pt x="716" y="3394"/>
                  </a:cubicBezTo>
                  <a:close/>
                  <a:moveTo>
                    <a:pt x="2038" y="233"/>
                  </a:moveTo>
                  <a:lnTo>
                    <a:pt x="2038" y="233"/>
                  </a:lnTo>
                  <a:cubicBezTo>
                    <a:pt x="2020" y="244"/>
                    <a:pt x="2009" y="256"/>
                    <a:pt x="2009" y="279"/>
                  </a:cubicBezTo>
                  <a:cubicBezTo>
                    <a:pt x="2009" y="291"/>
                    <a:pt x="2014" y="291"/>
                    <a:pt x="2014" y="303"/>
                  </a:cubicBezTo>
                  <a:cubicBezTo>
                    <a:pt x="2020" y="285"/>
                    <a:pt x="2038" y="279"/>
                    <a:pt x="2055" y="279"/>
                  </a:cubicBezTo>
                  <a:cubicBezTo>
                    <a:pt x="2055" y="273"/>
                    <a:pt x="2055" y="273"/>
                    <a:pt x="2055" y="268"/>
                  </a:cubicBezTo>
                  <a:cubicBezTo>
                    <a:pt x="2055" y="250"/>
                    <a:pt x="2049" y="244"/>
                    <a:pt x="2038" y="233"/>
                  </a:cubicBezTo>
                  <a:close/>
                  <a:moveTo>
                    <a:pt x="2049" y="17"/>
                  </a:moveTo>
                  <a:lnTo>
                    <a:pt x="2049" y="17"/>
                  </a:lnTo>
                  <a:cubicBezTo>
                    <a:pt x="2049" y="35"/>
                    <a:pt x="2067" y="41"/>
                    <a:pt x="2073" y="52"/>
                  </a:cubicBezTo>
                  <a:cubicBezTo>
                    <a:pt x="2090" y="41"/>
                    <a:pt x="2096" y="29"/>
                    <a:pt x="2102" y="12"/>
                  </a:cubicBezTo>
                  <a:cubicBezTo>
                    <a:pt x="2084" y="0"/>
                    <a:pt x="2049" y="0"/>
                    <a:pt x="2049" y="17"/>
                  </a:cubicBezTo>
                  <a:close/>
                  <a:moveTo>
                    <a:pt x="6293" y="6718"/>
                  </a:moveTo>
                  <a:lnTo>
                    <a:pt x="6293" y="6718"/>
                  </a:lnTo>
                  <a:cubicBezTo>
                    <a:pt x="6305" y="6805"/>
                    <a:pt x="6363" y="6840"/>
                    <a:pt x="6427" y="6898"/>
                  </a:cubicBezTo>
                  <a:cubicBezTo>
                    <a:pt x="6427" y="6893"/>
                    <a:pt x="6433" y="6893"/>
                    <a:pt x="6433" y="6887"/>
                  </a:cubicBezTo>
                  <a:cubicBezTo>
                    <a:pt x="6433" y="6852"/>
                    <a:pt x="6404" y="6840"/>
                    <a:pt x="6381" y="6811"/>
                  </a:cubicBezTo>
                  <a:cubicBezTo>
                    <a:pt x="6352" y="6770"/>
                    <a:pt x="6340" y="6724"/>
                    <a:pt x="6293" y="6718"/>
                  </a:cubicBezTo>
                  <a:close/>
                  <a:moveTo>
                    <a:pt x="7359" y="7434"/>
                  </a:moveTo>
                  <a:lnTo>
                    <a:pt x="7359" y="7434"/>
                  </a:lnTo>
                  <a:cubicBezTo>
                    <a:pt x="7353" y="7428"/>
                    <a:pt x="7353" y="7428"/>
                    <a:pt x="7353" y="7428"/>
                  </a:cubicBezTo>
                  <a:cubicBezTo>
                    <a:pt x="7353" y="7451"/>
                    <a:pt x="7359" y="7463"/>
                    <a:pt x="7359" y="7486"/>
                  </a:cubicBezTo>
                  <a:cubicBezTo>
                    <a:pt x="7359" y="7533"/>
                    <a:pt x="7336" y="7562"/>
                    <a:pt x="7300" y="7591"/>
                  </a:cubicBezTo>
                  <a:cubicBezTo>
                    <a:pt x="7283" y="7597"/>
                    <a:pt x="7266" y="7603"/>
                    <a:pt x="7266" y="7614"/>
                  </a:cubicBezTo>
                  <a:cubicBezTo>
                    <a:pt x="7266" y="7632"/>
                    <a:pt x="7271" y="7643"/>
                    <a:pt x="7271" y="7661"/>
                  </a:cubicBezTo>
                  <a:cubicBezTo>
                    <a:pt x="7271" y="7731"/>
                    <a:pt x="7271" y="7731"/>
                    <a:pt x="7271" y="7731"/>
                  </a:cubicBezTo>
                  <a:cubicBezTo>
                    <a:pt x="7271" y="7771"/>
                    <a:pt x="7242" y="7789"/>
                    <a:pt x="7213" y="7824"/>
                  </a:cubicBezTo>
                  <a:cubicBezTo>
                    <a:pt x="7248" y="7836"/>
                    <a:pt x="7237" y="7871"/>
                    <a:pt x="7248" y="7900"/>
                  </a:cubicBezTo>
                  <a:cubicBezTo>
                    <a:pt x="7254" y="7917"/>
                    <a:pt x="7271" y="7923"/>
                    <a:pt x="7283" y="7934"/>
                  </a:cubicBezTo>
                  <a:cubicBezTo>
                    <a:pt x="7318" y="7894"/>
                    <a:pt x="7283" y="7847"/>
                    <a:pt x="7312" y="7795"/>
                  </a:cubicBezTo>
                  <a:cubicBezTo>
                    <a:pt x="7336" y="7742"/>
                    <a:pt x="7341" y="7708"/>
                    <a:pt x="7359" y="7655"/>
                  </a:cubicBezTo>
                  <a:cubicBezTo>
                    <a:pt x="7382" y="7603"/>
                    <a:pt x="7411" y="7579"/>
                    <a:pt x="7411" y="7527"/>
                  </a:cubicBezTo>
                  <a:cubicBezTo>
                    <a:pt x="7411" y="7486"/>
                    <a:pt x="7376" y="7469"/>
                    <a:pt x="7359" y="7434"/>
                  </a:cubicBezTo>
                  <a:close/>
                  <a:moveTo>
                    <a:pt x="7499" y="9221"/>
                  </a:moveTo>
                  <a:lnTo>
                    <a:pt x="7499" y="9221"/>
                  </a:lnTo>
                  <a:lnTo>
                    <a:pt x="7499" y="9221"/>
                  </a:lnTo>
                  <a:cubicBezTo>
                    <a:pt x="7464" y="9243"/>
                    <a:pt x="7446" y="9255"/>
                    <a:pt x="7411" y="9267"/>
                  </a:cubicBezTo>
                  <a:cubicBezTo>
                    <a:pt x="7388" y="9272"/>
                    <a:pt x="7365" y="9261"/>
                    <a:pt x="7347" y="9272"/>
                  </a:cubicBezTo>
                  <a:cubicBezTo>
                    <a:pt x="7318" y="9284"/>
                    <a:pt x="7318" y="9331"/>
                    <a:pt x="7289" y="9331"/>
                  </a:cubicBezTo>
                  <a:cubicBezTo>
                    <a:pt x="7271" y="9331"/>
                    <a:pt x="7266" y="9319"/>
                    <a:pt x="7248" y="9319"/>
                  </a:cubicBezTo>
                  <a:cubicBezTo>
                    <a:pt x="7213" y="9313"/>
                    <a:pt x="7184" y="9325"/>
                    <a:pt x="7149" y="9325"/>
                  </a:cubicBezTo>
                  <a:cubicBezTo>
                    <a:pt x="7091" y="9325"/>
                    <a:pt x="7068" y="9278"/>
                    <a:pt x="7010" y="9278"/>
                  </a:cubicBezTo>
                  <a:cubicBezTo>
                    <a:pt x="6963" y="9278"/>
                    <a:pt x="6957" y="9325"/>
                    <a:pt x="6922" y="9354"/>
                  </a:cubicBezTo>
                  <a:cubicBezTo>
                    <a:pt x="6905" y="9366"/>
                    <a:pt x="6887" y="9354"/>
                    <a:pt x="6864" y="9366"/>
                  </a:cubicBezTo>
                  <a:cubicBezTo>
                    <a:pt x="6811" y="9383"/>
                    <a:pt x="6794" y="9418"/>
                    <a:pt x="6742" y="9435"/>
                  </a:cubicBezTo>
                  <a:cubicBezTo>
                    <a:pt x="6753" y="9465"/>
                    <a:pt x="6759" y="9482"/>
                    <a:pt x="6777" y="9500"/>
                  </a:cubicBezTo>
                  <a:cubicBezTo>
                    <a:pt x="6782" y="9505"/>
                    <a:pt x="6800" y="9505"/>
                    <a:pt x="6800" y="9517"/>
                  </a:cubicBezTo>
                  <a:cubicBezTo>
                    <a:pt x="6800" y="9581"/>
                    <a:pt x="6753" y="9639"/>
                    <a:pt x="6689" y="9639"/>
                  </a:cubicBezTo>
                  <a:cubicBezTo>
                    <a:pt x="6689" y="9651"/>
                    <a:pt x="6689" y="9657"/>
                    <a:pt x="6683" y="9668"/>
                  </a:cubicBezTo>
                  <a:cubicBezTo>
                    <a:pt x="6654" y="9668"/>
                    <a:pt x="6643" y="9628"/>
                    <a:pt x="6614" y="9628"/>
                  </a:cubicBezTo>
                  <a:cubicBezTo>
                    <a:pt x="6550" y="9628"/>
                    <a:pt x="6526" y="9686"/>
                    <a:pt x="6497" y="9744"/>
                  </a:cubicBezTo>
                  <a:cubicBezTo>
                    <a:pt x="6485" y="9761"/>
                    <a:pt x="6491" y="9785"/>
                    <a:pt x="6474" y="9785"/>
                  </a:cubicBezTo>
                  <a:cubicBezTo>
                    <a:pt x="6392" y="9785"/>
                    <a:pt x="6439" y="9645"/>
                    <a:pt x="6369" y="9610"/>
                  </a:cubicBezTo>
                  <a:cubicBezTo>
                    <a:pt x="6305" y="9581"/>
                    <a:pt x="6282" y="9546"/>
                    <a:pt x="6224" y="9511"/>
                  </a:cubicBezTo>
                  <a:cubicBezTo>
                    <a:pt x="6206" y="9500"/>
                    <a:pt x="6206" y="9476"/>
                    <a:pt x="6183" y="9476"/>
                  </a:cubicBezTo>
                  <a:cubicBezTo>
                    <a:pt x="6159" y="9476"/>
                    <a:pt x="6148" y="9494"/>
                    <a:pt x="6119" y="9494"/>
                  </a:cubicBezTo>
                  <a:cubicBezTo>
                    <a:pt x="6066" y="9494"/>
                    <a:pt x="6066" y="9494"/>
                    <a:pt x="6066" y="9494"/>
                  </a:cubicBezTo>
                  <a:cubicBezTo>
                    <a:pt x="6061" y="9494"/>
                    <a:pt x="6055" y="9500"/>
                    <a:pt x="6043" y="9500"/>
                  </a:cubicBezTo>
                  <a:cubicBezTo>
                    <a:pt x="5996" y="9500"/>
                    <a:pt x="5991" y="9435"/>
                    <a:pt x="5944" y="9435"/>
                  </a:cubicBezTo>
                  <a:cubicBezTo>
                    <a:pt x="5868" y="9435"/>
                    <a:pt x="5833" y="9482"/>
                    <a:pt x="5758" y="9482"/>
                  </a:cubicBezTo>
                  <a:cubicBezTo>
                    <a:pt x="5740" y="9482"/>
                    <a:pt x="5735" y="9476"/>
                    <a:pt x="5717" y="9476"/>
                  </a:cubicBezTo>
                  <a:cubicBezTo>
                    <a:pt x="5665" y="9476"/>
                    <a:pt x="5665" y="9476"/>
                    <a:pt x="5665" y="9476"/>
                  </a:cubicBezTo>
                  <a:cubicBezTo>
                    <a:pt x="5630" y="9476"/>
                    <a:pt x="5612" y="9453"/>
                    <a:pt x="5577" y="9453"/>
                  </a:cubicBezTo>
                  <a:cubicBezTo>
                    <a:pt x="5531" y="9453"/>
                    <a:pt x="5513" y="9500"/>
                    <a:pt x="5473" y="9529"/>
                  </a:cubicBezTo>
                  <a:cubicBezTo>
                    <a:pt x="5426" y="9563"/>
                    <a:pt x="5385" y="9563"/>
                    <a:pt x="5350" y="9610"/>
                  </a:cubicBezTo>
                  <a:cubicBezTo>
                    <a:pt x="5333" y="9628"/>
                    <a:pt x="5344" y="9663"/>
                    <a:pt x="5321" y="9668"/>
                  </a:cubicBezTo>
                  <a:cubicBezTo>
                    <a:pt x="1467" y="9680"/>
                    <a:pt x="1467" y="9680"/>
                    <a:pt x="1467" y="9680"/>
                  </a:cubicBezTo>
                  <a:lnTo>
                    <a:pt x="1467" y="9680"/>
                  </a:lnTo>
                  <a:cubicBezTo>
                    <a:pt x="1467" y="8051"/>
                    <a:pt x="1467" y="8051"/>
                    <a:pt x="1467" y="8051"/>
                  </a:cubicBezTo>
                  <a:cubicBezTo>
                    <a:pt x="6" y="8045"/>
                    <a:pt x="6" y="8045"/>
                    <a:pt x="6" y="8045"/>
                  </a:cubicBezTo>
                  <a:lnTo>
                    <a:pt x="6" y="8045"/>
                  </a:lnTo>
                  <a:cubicBezTo>
                    <a:pt x="0" y="3184"/>
                    <a:pt x="0" y="3184"/>
                    <a:pt x="0" y="3184"/>
                  </a:cubicBezTo>
                  <a:lnTo>
                    <a:pt x="0" y="3184"/>
                  </a:lnTo>
                  <a:cubicBezTo>
                    <a:pt x="35" y="3219"/>
                    <a:pt x="70" y="3237"/>
                    <a:pt x="128" y="3254"/>
                  </a:cubicBezTo>
                  <a:cubicBezTo>
                    <a:pt x="233" y="3289"/>
                    <a:pt x="291" y="3307"/>
                    <a:pt x="402" y="3341"/>
                  </a:cubicBezTo>
                  <a:cubicBezTo>
                    <a:pt x="454" y="3353"/>
                    <a:pt x="501" y="3359"/>
                    <a:pt x="530" y="3405"/>
                  </a:cubicBezTo>
                  <a:cubicBezTo>
                    <a:pt x="565" y="3464"/>
                    <a:pt x="536" y="3522"/>
                    <a:pt x="582" y="3568"/>
                  </a:cubicBezTo>
                  <a:cubicBezTo>
                    <a:pt x="617" y="3603"/>
                    <a:pt x="664" y="3580"/>
                    <a:pt x="710" y="3598"/>
                  </a:cubicBezTo>
                  <a:cubicBezTo>
                    <a:pt x="740" y="3603"/>
                    <a:pt x="745" y="3627"/>
                    <a:pt x="769" y="3644"/>
                  </a:cubicBezTo>
                  <a:cubicBezTo>
                    <a:pt x="844" y="3708"/>
                    <a:pt x="792" y="3691"/>
                    <a:pt x="856" y="3691"/>
                  </a:cubicBezTo>
                  <a:cubicBezTo>
                    <a:pt x="920" y="3691"/>
                    <a:pt x="937" y="3761"/>
                    <a:pt x="1002" y="3761"/>
                  </a:cubicBezTo>
                  <a:cubicBezTo>
                    <a:pt x="1054" y="3761"/>
                    <a:pt x="1054" y="3761"/>
                    <a:pt x="1054" y="3761"/>
                  </a:cubicBezTo>
                  <a:cubicBezTo>
                    <a:pt x="1153" y="3761"/>
                    <a:pt x="1194" y="3679"/>
                    <a:pt x="1293" y="3679"/>
                  </a:cubicBezTo>
                  <a:cubicBezTo>
                    <a:pt x="1299" y="3679"/>
                    <a:pt x="1304" y="3691"/>
                    <a:pt x="1310" y="3696"/>
                  </a:cubicBezTo>
                  <a:cubicBezTo>
                    <a:pt x="1310" y="3656"/>
                    <a:pt x="1310" y="3656"/>
                    <a:pt x="1310" y="3656"/>
                  </a:cubicBezTo>
                  <a:cubicBezTo>
                    <a:pt x="1316" y="3656"/>
                    <a:pt x="1316" y="3650"/>
                    <a:pt x="1322" y="3650"/>
                  </a:cubicBezTo>
                  <a:cubicBezTo>
                    <a:pt x="1328" y="3650"/>
                    <a:pt x="1333" y="3656"/>
                    <a:pt x="1345" y="3656"/>
                  </a:cubicBezTo>
                  <a:cubicBezTo>
                    <a:pt x="1345" y="3603"/>
                    <a:pt x="1380" y="3586"/>
                    <a:pt x="1403" y="3539"/>
                  </a:cubicBezTo>
                  <a:cubicBezTo>
                    <a:pt x="1415" y="3551"/>
                    <a:pt x="1415" y="3551"/>
                    <a:pt x="1415" y="3551"/>
                  </a:cubicBezTo>
                  <a:cubicBezTo>
                    <a:pt x="1444" y="3487"/>
                    <a:pt x="1467" y="3446"/>
                    <a:pt x="1456" y="3382"/>
                  </a:cubicBezTo>
                  <a:cubicBezTo>
                    <a:pt x="1479" y="3370"/>
                    <a:pt x="1491" y="3353"/>
                    <a:pt x="1502" y="3330"/>
                  </a:cubicBezTo>
                  <a:cubicBezTo>
                    <a:pt x="1508" y="3318"/>
                    <a:pt x="1508" y="3295"/>
                    <a:pt x="1520" y="3295"/>
                  </a:cubicBezTo>
                  <a:cubicBezTo>
                    <a:pt x="1525" y="3295"/>
                    <a:pt x="1525" y="3307"/>
                    <a:pt x="1531" y="3307"/>
                  </a:cubicBezTo>
                  <a:cubicBezTo>
                    <a:pt x="1531" y="3295"/>
                    <a:pt x="1531" y="3283"/>
                    <a:pt x="1531" y="3266"/>
                  </a:cubicBezTo>
                  <a:cubicBezTo>
                    <a:pt x="1549" y="3266"/>
                    <a:pt x="1560" y="3266"/>
                    <a:pt x="1584" y="3266"/>
                  </a:cubicBezTo>
                  <a:cubicBezTo>
                    <a:pt x="1572" y="3260"/>
                    <a:pt x="1566" y="3254"/>
                    <a:pt x="1566" y="3237"/>
                  </a:cubicBezTo>
                  <a:cubicBezTo>
                    <a:pt x="1566" y="3225"/>
                    <a:pt x="1572" y="3213"/>
                    <a:pt x="1584" y="3213"/>
                  </a:cubicBezTo>
                  <a:cubicBezTo>
                    <a:pt x="1590" y="3213"/>
                    <a:pt x="1590" y="3219"/>
                    <a:pt x="1595" y="3219"/>
                  </a:cubicBezTo>
                  <a:cubicBezTo>
                    <a:pt x="1595" y="3184"/>
                    <a:pt x="1595" y="3184"/>
                    <a:pt x="1595" y="3184"/>
                  </a:cubicBezTo>
                  <a:cubicBezTo>
                    <a:pt x="1595" y="3074"/>
                    <a:pt x="1665" y="3021"/>
                    <a:pt x="1665" y="2916"/>
                  </a:cubicBezTo>
                  <a:cubicBezTo>
                    <a:pt x="1665" y="2899"/>
                    <a:pt x="1654" y="2887"/>
                    <a:pt x="1654" y="2870"/>
                  </a:cubicBezTo>
                  <a:cubicBezTo>
                    <a:pt x="1654" y="2841"/>
                    <a:pt x="1665" y="2829"/>
                    <a:pt x="1665" y="2800"/>
                  </a:cubicBezTo>
                  <a:cubicBezTo>
                    <a:pt x="1665" y="2730"/>
                    <a:pt x="1688" y="2689"/>
                    <a:pt x="1712" y="2620"/>
                  </a:cubicBezTo>
                  <a:cubicBezTo>
                    <a:pt x="1723" y="2585"/>
                    <a:pt x="1718" y="2544"/>
                    <a:pt x="1753" y="2521"/>
                  </a:cubicBezTo>
                  <a:cubicBezTo>
                    <a:pt x="1805" y="2521"/>
                    <a:pt x="1753" y="2526"/>
                    <a:pt x="1753" y="2497"/>
                  </a:cubicBezTo>
                  <a:cubicBezTo>
                    <a:pt x="1753" y="2486"/>
                    <a:pt x="1764" y="2480"/>
                    <a:pt x="1770" y="2474"/>
                  </a:cubicBezTo>
                  <a:cubicBezTo>
                    <a:pt x="1788" y="2451"/>
                    <a:pt x="1782" y="2433"/>
                    <a:pt x="1788" y="2410"/>
                  </a:cubicBezTo>
                  <a:cubicBezTo>
                    <a:pt x="1729" y="2317"/>
                    <a:pt x="1712" y="2253"/>
                    <a:pt x="1712" y="2142"/>
                  </a:cubicBezTo>
                  <a:cubicBezTo>
                    <a:pt x="1712" y="2090"/>
                    <a:pt x="1753" y="2061"/>
                    <a:pt x="1753" y="2008"/>
                  </a:cubicBezTo>
                  <a:cubicBezTo>
                    <a:pt x="1753" y="1956"/>
                    <a:pt x="1753" y="1956"/>
                    <a:pt x="1753" y="1956"/>
                  </a:cubicBezTo>
                  <a:cubicBezTo>
                    <a:pt x="1753" y="1909"/>
                    <a:pt x="1683" y="1909"/>
                    <a:pt x="1683" y="1863"/>
                  </a:cubicBezTo>
                  <a:cubicBezTo>
                    <a:pt x="1683" y="1834"/>
                    <a:pt x="1700" y="1822"/>
                    <a:pt x="1700" y="1793"/>
                  </a:cubicBezTo>
                  <a:cubicBezTo>
                    <a:pt x="1706" y="1752"/>
                    <a:pt x="1706" y="1723"/>
                    <a:pt x="1729" y="1688"/>
                  </a:cubicBezTo>
                  <a:cubicBezTo>
                    <a:pt x="1753" y="1659"/>
                    <a:pt x="1735" y="1624"/>
                    <a:pt x="1758" y="1595"/>
                  </a:cubicBezTo>
                  <a:cubicBezTo>
                    <a:pt x="1776" y="1601"/>
                    <a:pt x="1776" y="1618"/>
                    <a:pt x="1793" y="1636"/>
                  </a:cubicBezTo>
                  <a:cubicBezTo>
                    <a:pt x="1799" y="1642"/>
                    <a:pt x="1799" y="1642"/>
                    <a:pt x="1799" y="1642"/>
                  </a:cubicBezTo>
                  <a:cubicBezTo>
                    <a:pt x="1799" y="1612"/>
                    <a:pt x="1817" y="1601"/>
                    <a:pt x="1828" y="1577"/>
                  </a:cubicBezTo>
                  <a:cubicBezTo>
                    <a:pt x="1793" y="1566"/>
                    <a:pt x="1788" y="1525"/>
                    <a:pt x="1776" y="1496"/>
                  </a:cubicBezTo>
                  <a:cubicBezTo>
                    <a:pt x="1758" y="1455"/>
                    <a:pt x="1747" y="1438"/>
                    <a:pt x="1747" y="1397"/>
                  </a:cubicBezTo>
                  <a:cubicBezTo>
                    <a:pt x="1747" y="1362"/>
                    <a:pt x="1782" y="1362"/>
                    <a:pt x="1811" y="1339"/>
                  </a:cubicBezTo>
                  <a:cubicBezTo>
                    <a:pt x="1834" y="1321"/>
                    <a:pt x="1834" y="1292"/>
                    <a:pt x="1851" y="1263"/>
                  </a:cubicBezTo>
                  <a:cubicBezTo>
                    <a:pt x="1910" y="1310"/>
                    <a:pt x="1933" y="1414"/>
                    <a:pt x="1904" y="1275"/>
                  </a:cubicBezTo>
                  <a:cubicBezTo>
                    <a:pt x="1985" y="1281"/>
                    <a:pt x="1904" y="1257"/>
                    <a:pt x="1875" y="1240"/>
                  </a:cubicBezTo>
                  <a:cubicBezTo>
                    <a:pt x="2020" y="1164"/>
                    <a:pt x="1793" y="1240"/>
                    <a:pt x="1793" y="1094"/>
                  </a:cubicBezTo>
                  <a:cubicBezTo>
                    <a:pt x="1793" y="1065"/>
                    <a:pt x="1793" y="1048"/>
                    <a:pt x="1817" y="1036"/>
                  </a:cubicBezTo>
                  <a:cubicBezTo>
                    <a:pt x="1834" y="1036"/>
                    <a:pt x="1834" y="1036"/>
                    <a:pt x="1834" y="1036"/>
                  </a:cubicBezTo>
                  <a:cubicBezTo>
                    <a:pt x="1828" y="1025"/>
                    <a:pt x="1828" y="1019"/>
                    <a:pt x="1828" y="1007"/>
                  </a:cubicBezTo>
                  <a:cubicBezTo>
                    <a:pt x="1828" y="972"/>
                    <a:pt x="1851" y="960"/>
                    <a:pt x="1881" y="937"/>
                  </a:cubicBezTo>
                  <a:cubicBezTo>
                    <a:pt x="1892" y="960"/>
                    <a:pt x="1904" y="978"/>
                    <a:pt x="1910" y="1007"/>
                  </a:cubicBezTo>
                  <a:cubicBezTo>
                    <a:pt x="1910" y="1013"/>
                    <a:pt x="1916" y="1025"/>
                    <a:pt x="1916" y="1007"/>
                  </a:cubicBezTo>
                  <a:cubicBezTo>
                    <a:pt x="1916" y="990"/>
                    <a:pt x="1910" y="978"/>
                    <a:pt x="1910" y="960"/>
                  </a:cubicBezTo>
                  <a:cubicBezTo>
                    <a:pt x="1910" y="949"/>
                    <a:pt x="1910" y="949"/>
                    <a:pt x="1910" y="949"/>
                  </a:cubicBezTo>
                  <a:cubicBezTo>
                    <a:pt x="1956" y="949"/>
                    <a:pt x="1956" y="949"/>
                    <a:pt x="1956" y="949"/>
                  </a:cubicBezTo>
                  <a:cubicBezTo>
                    <a:pt x="1956" y="937"/>
                    <a:pt x="1956" y="937"/>
                    <a:pt x="1956" y="925"/>
                  </a:cubicBezTo>
                  <a:cubicBezTo>
                    <a:pt x="1956" y="902"/>
                    <a:pt x="1910" y="908"/>
                    <a:pt x="1910" y="879"/>
                  </a:cubicBezTo>
                  <a:cubicBezTo>
                    <a:pt x="1910" y="832"/>
                    <a:pt x="1945" y="815"/>
                    <a:pt x="1974" y="780"/>
                  </a:cubicBezTo>
                  <a:cubicBezTo>
                    <a:pt x="1968" y="774"/>
                    <a:pt x="1962" y="762"/>
                    <a:pt x="1962" y="751"/>
                  </a:cubicBezTo>
                  <a:cubicBezTo>
                    <a:pt x="1962" y="687"/>
                    <a:pt x="2003" y="658"/>
                    <a:pt x="2003" y="594"/>
                  </a:cubicBezTo>
                  <a:cubicBezTo>
                    <a:pt x="2003" y="530"/>
                    <a:pt x="2003" y="530"/>
                    <a:pt x="2003" y="530"/>
                  </a:cubicBezTo>
                  <a:cubicBezTo>
                    <a:pt x="2003" y="501"/>
                    <a:pt x="2009" y="483"/>
                    <a:pt x="2009" y="448"/>
                  </a:cubicBezTo>
                  <a:cubicBezTo>
                    <a:pt x="2009" y="431"/>
                    <a:pt x="2009" y="419"/>
                    <a:pt x="2009" y="402"/>
                  </a:cubicBezTo>
                  <a:cubicBezTo>
                    <a:pt x="2020" y="402"/>
                    <a:pt x="2032" y="402"/>
                    <a:pt x="2044" y="402"/>
                  </a:cubicBezTo>
                  <a:cubicBezTo>
                    <a:pt x="2084" y="402"/>
                    <a:pt x="2114" y="373"/>
                    <a:pt x="2131" y="338"/>
                  </a:cubicBezTo>
                  <a:cubicBezTo>
                    <a:pt x="2137" y="320"/>
                    <a:pt x="2131" y="285"/>
                    <a:pt x="2154" y="285"/>
                  </a:cubicBezTo>
                  <a:cubicBezTo>
                    <a:pt x="2172" y="285"/>
                    <a:pt x="2177" y="291"/>
                    <a:pt x="2195" y="285"/>
                  </a:cubicBezTo>
                  <a:cubicBezTo>
                    <a:pt x="2195" y="291"/>
                    <a:pt x="2201" y="297"/>
                    <a:pt x="2201" y="303"/>
                  </a:cubicBezTo>
                  <a:cubicBezTo>
                    <a:pt x="2201" y="338"/>
                    <a:pt x="2177" y="361"/>
                    <a:pt x="2172" y="396"/>
                  </a:cubicBezTo>
                  <a:cubicBezTo>
                    <a:pt x="2177" y="396"/>
                    <a:pt x="2177" y="396"/>
                    <a:pt x="2183" y="396"/>
                  </a:cubicBezTo>
                  <a:cubicBezTo>
                    <a:pt x="2207" y="396"/>
                    <a:pt x="2218" y="390"/>
                    <a:pt x="2236" y="390"/>
                  </a:cubicBezTo>
                  <a:cubicBezTo>
                    <a:pt x="2247" y="390"/>
                    <a:pt x="2247" y="407"/>
                    <a:pt x="2259" y="413"/>
                  </a:cubicBezTo>
                  <a:cubicBezTo>
                    <a:pt x="2282" y="413"/>
                    <a:pt x="2311" y="413"/>
                    <a:pt x="2311" y="436"/>
                  </a:cubicBezTo>
                  <a:cubicBezTo>
                    <a:pt x="2311" y="460"/>
                    <a:pt x="2300" y="471"/>
                    <a:pt x="2300" y="495"/>
                  </a:cubicBezTo>
                  <a:cubicBezTo>
                    <a:pt x="2300" y="530"/>
                    <a:pt x="2323" y="541"/>
                    <a:pt x="2335" y="576"/>
                  </a:cubicBezTo>
                  <a:cubicBezTo>
                    <a:pt x="2358" y="640"/>
                    <a:pt x="2358" y="687"/>
                    <a:pt x="2358" y="757"/>
                  </a:cubicBezTo>
                  <a:cubicBezTo>
                    <a:pt x="2358" y="780"/>
                    <a:pt x="2346" y="792"/>
                    <a:pt x="2346" y="821"/>
                  </a:cubicBezTo>
                  <a:cubicBezTo>
                    <a:pt x="2346" y="856"/>
                    <a:pt x="2375" y="891"/>
                    <a:pt x="2410" y="891"/>
                  </a:cubicBezTo>
                  <a:cubicBezTo>
                    <a:pt x="2434" y="891"/>
                    <a:pt x="2445" y="873"/>
                    <a:pt x="2469" y="873"/>
                  </a:cubicBezTo>
                  <a:cubicBezTo>
                    <a:pt x="2486" y="873"/>
                    <a:pt x="2492" y="896"/>
                    <a:pt x="2492" y="920"/>
                  </a:cubicBezTo>
                  <a:cubicBezTo>
                    <a:pt x="2492" y="955"/>
                    <a:pt x="2451" y="972"/>
                    <a:pt x="2451" y="1013"/>
                  </a:cubicBezTo>
                  <a:cubicBezTo>
                    <a:pt x="2451" y="1042"/>
                    <a:pt x="2451" y="1071"/>
                    <a:pt x="2474" y="1088"/>
                  </a:cubicBezTo>
                  <a:cubicBezTo>
                    <a:pt x="2498" y="1100"/>
                    <a:pt x="2521" y="1088"/>
                    <a:pt x="2538" y="1112"/>
                  </a:cubicBezTo>
                  <a:cubicBezTo>
                    <a:pt x="2550" y="1135"/>
                    <a:pt x="2538" y="1158"/>
                    <a:pt x="2556" y="1176"/>
                  </a:cubicBezTo>
                  <a:cubicBezTo>
                    <a:pt x="2579" y="1199"/>
                    <a:pt x="2620" y="1188"/>
                    <a:pt x="2620" y="1217"/>
                  </a:cubicBezTo>
                  <a:cubicBezTo>
                    <a:pt x="2620" y="1263"/>
                    <a:pt x="2579" y="1286"/>
                    <a:pt x="2579" y="1333"/>
                  </a:cubicBezTo>
                  <a:cubicBezTo>
                    <a:pt x="2579" y="1345"/>
                    <a:pt x="2585" y="1356"/>
                    <a:pt x="2591" y="1356"/>
                  </a:cubicBezTo>
                  <a:cubicBezTo>
                    <a:pt x="2608" y="1356"/>
                    <a:pt x="2620" y="1351"/>
                    <a:pt x="2632" y="1333"/>
                  </a:cubicBezTo>
                  <a:cubicBezTo>
                    <a:pt x="2655" y="1339"/>
                    <a:pt x="2655" y="1339"/>
                    <a:pt x="2655" y="1339"/>
                  </a:cubicBezTo>
                  <a:cubicBezTo>
                    <a:pt x="2655" y="1374"/>
                    <a:pt x="2649" y="1391"/>
                    <a:pt x="2649" y="1432"/>
                  </a:cubicBezTo>
                  <a:cubicBezTo>
                    <a:pt x="2649" y="1519"/>
                    <a:pt x="2701" y="1560"/>
                    <a:pt x="2701" y="1653"/>
                  </a:cubicBezTo>
                  <a:cubicBezTo>
                    <a:pt x="2701" y="1700"/>
                    <a:pt x="2661" y="1717"/>
                    <a:pt x="2661" y="1758"/>
                  </a:cubicBezTo>
                  <a:cubicBezTo>
                    <a:pt x="2661" y="1805"/>
                    <a:pt x="2690" y="1822"/>
                    <a:pt x="2713" y="1857"/>
                  </a:cubicBezTo>
                  <a:cubicBezTo>
                    <a:pt x="2736" y="1915"/>
                    <a:pt x="2725" y="1962"/>
                    <a:pt x="2748" y="2026"/>
                  </a:cubicBezTo>
                  <a:cubicBezTo>
                    <a:pt x="2777" y="2090"/>
                    <a:pt x="2818" y="2113"/>
                    <a:pt x="2864" y="2166"/>
                  </a:cubicBezTo>
                  <a:cubicBezTo>
                    <a:pt x="2923" y="2119"/>
                    <a:pt x="2940" y="2043"/>
                    <a:pt x="3010" y="2043"/>
                  </a:cubicBezTo>
                  <a:cubicBezTo>
                    <a:pt x="3027" y="2043"/>
                    <a:pt x="3033" y="2055"/>
                    <a:pt x="3051" y="2055"/>
                  </a:cubicBezTo>
                  <a:cubicBezTo>
                    <a:pt x="3092" y="2055"/>
                    <a:pt x="3097" y="2008"/>
                    <a:pt x="3132" y="1997"/>
                  </a:cubicBezTo>
                  <a:cubicBezTo>
                    <a:pt x="3144" y="2020"/>
                    <a:pt x="3173" y="2020"/>
                    <a:pt x="3173" y="2043"/>
                  </a:cubicBezTo>
                  <a:cubicBezTo>
                    <a:pt x="3173" y="2049"/>
                    <a:pt x="3167" y="2049"/>
                    <a:pt x="3167" y="2055"/>
                  </a:cubicBezTo>
                  <a:cubicBezTo>
                    <a:pt x="3167" y="2066"/>
                    <a:pt x="3185" y="2066"/>
                    <a:pt x="3191" y="2078"/>
                  </a:cubicBezTo>
                  <a:cubicBezTo>
                    <a:pt x="3214" y="2119"/>
                    <a:pt x="3202" y="2166"/>
                    <a:pt x="3243" y="2189"/>
                  </a:cubicBezTo>
                  <a:cubicBezTo>
                    <a:pt x="3284" y="2206"/>
                    <a:pt x="3330" y="2189"/>
                    <a:pt x="3348" y="2224"/>
                  </a:cubicBezTo>
                  <a:cubicBezTo>
                    <a:pt x="3354" y="2247"/>
                    <a:pt x="3348" y="2264"/>
                    <a:pt x="3365" y="2282"/>
                  </a:cubicBezTo>
                  <a:cubicBezTo>
                    <a:pt x="3400" y="2317"/>
                    <a:pt x="3441" y="2311"/>
                    <a:pt x="3476" y="2340"/>
                  </a:cubicBezTo>
                  <a:cubicBezTo>
                    <a:pt x="3499" y="2358"/>
                    <a:pt x="3534" y="2358"/>
                    <a:pt x="3534" y="2387"/>
                  </a:cubicBezTo>
                  <a:cubicBezTo>
                    <a:pt x="3534" y="2422"/>
                    <a:pt x="3499" y="2433"/>
                    <a:pt x="3499" y="2474"/>
                  </a:cubicBezTo>
                  <a:cubicBezTo>
                    <a:pt x="3499" y="2503"/>
                    <a:pt x="3511" y="2526"/>
                    <a:pt x="3534" y="2550"/>
                  </a:cubicBezTo>
                  <a:cubicBezTo>
                    <a:pt x="3511" y="2573"/>
                    <a:pt x="3493" y="2596"/>
                    <a:pt x="3493" y="2625"/>
                  </a:cubicBezTo>
                  <a:cubicBezTo>
                    <a:pt x="3493" y="2695"/>
                    <a:pt x="3563" y="2718"/>
                    <a:pt x="3563" y="2788"/>
                  </a:cubicBezTo>
                  <a:cubicBezTo>
                    <a:pt x="3563" y="2806"/>
                    <a:pt x="3557" y="2818"/>
                    <a:pt x="3557" y="2835"/>
                  </a:cubicBezTo>
                  <a:cubicBezTo>
                    <a:pt x="3557" y="2870"/>
                    <a:pt x="3610" y="2876"/>
                    <a:pt x="3610" y="2911"/>
                  </a:cubicBezTo>
                  <a:cubicBezTo>
                    <a:pt x="3610" y="2940"/>
                    <a:pt x="3592" y="2957"/>
                    <a:pt x="3592" y="2992"/>
                  </a:cubicBezTo>
                  <a:cubicBezTo>
                    <a:pt x="3592" y="3004"/>
                    <a:pt x="3598" y="3010"/>
                    <a:pt x="3598" y="3027"/>
                  </a:cubicBezTo>
                  <a:cubicBezTo>
                    <a:pt x="3598" y="3050"/>
                    <a:pt x="3569" y="3056"/>
                    <a:pt x="3569" y="3085"/>
                  </a:cubicBezTo>
                  <a:cubicBezTo>
                    <a:pt x="3569" y="3138"/>
                    <a:pt x="3621" y="3155"/>
                    <a:pt x="3650" y="3196"/>
                  </a:cubicBezTo>
                  <a:cubicBezTo>
                    <a:pt x="3703" y="3272"/>
                    <a:pt x="3726" y="3324"/>
                    <a:pt x="3802" y="3376"/>
                  </a:cubicBezTo>
                  <a:cubicBezTo>
                    <a:pt x="3819" y="3370"/>
                    <a:pt x="3819" y="3370"/>
                    <a:pt x="3819" y="3370"/>
                  </a:cubicBezTo>
                  <a:cubicBezTo>
                    <a:pt x="3819" y="3382"/>
                    <a:pt x="3813" y="3394"/>
                    <a:pt x="3813" y="3405"/>
                  </a:cubicBezTo>
                  <a:cubicBezTo>
                    <a:pt x="3813" y="3429"/>
                    <a:pt x="3831" y="3440"/>
                    <a:pt x="3837" y="3464"/>
                  </a:cubicBezTo>
                  <a:cubicBezTo>
                    <a:pt x="3866" y="3539"/>
                    <a:pt x="3877" y="3586"/>
                    <a:pt x="3895" y="3673"/>
                  </a:cubicBezTo>
                  <a:cubicBezTo>
                    <a:pt x="3901" y="3685"/>
                    <a:pt x="3907" y="3691"/>
                    <a:pt x="3907" y="3702"/>
                  </a:cubicBezTo>
                  <a:cubicBezTo>
                    <a:pt x="3907" y="3766"/>
                    <a:pt x="3907" y="3807"/>
                    <a:pt x="3907" y="3871"/>
                  </a:cubicBezTo>
                  <a:cubicBezTo>
                    <a:pt x="3860" y="3982"/>
                    <a:pt x="3860" y="3982"/>
                    <a:pt x="3860" y="3982"/>
                  </a:cubicBezTo>
                  <a:cubicBezTo>
                    <a:pt x="3866" y="4034"/>
                    <a:pt x="3877" y="4069"/>
                    <a:pt x="3912" y="4104"/>
                  </a:cubicBezTo>
                  <a:cubicBezTo>
                    <a:pt x="3947" y="4133"/>
                    <a:pt x="3959" y="4151"/>
                    <a:pt x="3988" y="4180"/>
                  </a:cubicBezTo>
                  <a:cubicBezTo>
                    <a:pt x="4000" y="4185"/>
                    <a:pt x="4011" y="4191"/>
                    <a:pt x="4011" y="4203"/>
                  </a:cubicBezTo>
                  <a:cubicBezTo>
                    <a:pt x="4011" y="4244"/>
                    <a:pt x="3994" y="4267"/>
                    <a:pt x="3994" y="4308"/>
                  </a:cubicBezTo>
                  <a:cubicBezTo>
                    <a:pt x="3994" y="4348"/>
                    <a:pt x="4011" y="4372"/>
                    <a:pt x="4035" y="4407"/>
                  </a:cubicBezTo>
                  <a:cubicBezTo>
                    <a:pt x="4104" y="4465"/>
                    <a:pt x="4157" y="4488"/>
                    <a:pt x="4238" y="4529"/>
                  </a:cubicBezTo>
                  <a:cubicBezTo>
                    <a:pt x="4279" y="4546"/>
                    <a:pt x="4285" y="4581"/>
                    <a:pt x="4326" y="4599"/>
                  </a:cubicBezTo>
                  <a:cubicBezTo>
                    <a:pt x="4332" y="4564"/>
                    <a:pt x="4343" y="4546"/>
                    <a:pt x="4372" y="4529"/>
                  </a:cubicBezTo>
                  <a:cubicBezTo>
                    <a:pt x="4372" y="4541"/>
                    <a:pt x="4372" y="4541"/>
                    <a:pt x="4372" y="4541"/>
                  </a:cubicBezTo>
                  <a:cubicBezTo>
                    <a:pt x="4361" y="4558"/>
                    <a:pt x="4361" y="4558"/>
                    <a:pt x="4361" y="4558"/>
                  </a:cubicBezTo>
                  <a:cubicBezTo>
                    <a:pt x="4378" y="4611"/>
                    <a:pt x="4430" y="4634"/>
                    <a:pt x="4489" y="4634"/>
                  </a:cubicBezTo>
                  <a:cubicBezTo>
                    <a:pt x="4518" y="4634"/>
                    <a:pt x="4535" y="4622"/>
                    <a:pt x="4570" y="4616"/>
                  </a:cubicBezTo>
                  <a:cubicBezTo>
                    <a:pt x="4588" y="4651"/>
                    <a:pt x="4611" y="4663"/>
                    <a:pt x="4611" y="4704"/>
                  </a:cubicBezTo>
                  <a:cubicBezTo>
                    <a:pt x="4611" y="4715"/>
                    <a:pt x="4605" y="4721"/>
                    <a:pt x="4605" y="4739"/>
                  </a:cubicBezTo>
                  <a:cubicBezTo>
                    <a:pt x="4605" y="4797"/>
                    <a:pt x="4658" y="4814"/>
                    <a:pt x="4698" y="4855"/>
                  </a:cubicBezTo>
                  <a:cubicBezTo>
                    <a:pt x="4710" y="4826"/>
                    <a:pt x="4710" y="4808"/>
                    <a:pt x="4727" y="4779"/>
                  </a:cubicBezTo>
                  <a:cubicBezTo>
                    <a:pt x="4751" y="4785"/>
                    <a:pt x="4751" y="4785"/>
                    <a:pt x="4751" y="4785"/>
                  </a:cubicBezTo>
                  <a:cubicBezTo>
                    <a:pt x="4751" y="4837"/>
                    <a:pt x="4774" y="4902"/>
                    <a:pt x="4826" y="4902"/>
                  </a:cubicBezTo>
                  <a:cubicBezTo>
                    <a:pt x="4844" y="4902"/>
                    <a:pt x="4844" y="4867"/>
                    <a:pt x="4861" y="4867"/>
                  </a:cubicBezTo>
                  <a:cubicBezTo>
                    <a:pt x="4896" y="4867"/>
                    <a:pt x="4902" y="4902"/>
                    <a:pt x="4925" y="4925"/>
                  </a:cubicBezTo>
                  <a:cubicBezTo>
                    <a:pt x="4972" y="4960"/>
                    <a:pt x="4989" y="4995"/>
                    <a:pt x="5048" y="5012"/>
                  </a:cubicBezTo>
                  <a:cubicBezTo>
                    <a:pt x="5048" y="4995"/>
                    <a:pt x="5059" y="4983"/>
                    <a:pt x="5071" y="4977"/>
                  </a:cubicBezTo>
                  <a:cubicBezTo>
                    <a:pt x="5082" y="5000"/>
                    <a:pt x="5082" y="5018"/>
                    <a:pt x="5100" y="5030"/>
                  </a:cubicBezTo>
                  <a:cubicBezTo>
                    <a:pt x="5118" y="5041"/>
                    <a:pt x="5135" y="5035"/>
                    <a:pt x="5147" y="5053"/>
                  </a:cubicBezTo>
                  <a:cubicBezTo>
                    <a:pt x="5152" y="5059"/>
                    <a:pt x="5147" y="5076"/>
                    <a:pt x="5158" y="5082"/>
                  </a:cubicBezTo>
                  <a:cubicBezTo>
                    <a:pt x="5187" y="5100"/>
                    <a:pt x="5222" y="5100"/>
                    <a:pt x="5222" y="5129"/>
                  </a:cubicBezTo>
                  <a:cubicBezTo>
                    <a:pt x="5222" y="5146"/>
                    <a:pt x="5205" y="5163"/>
                    <a:pt x="5181" y="5163"/>
                  </a:cubicBezTo>
                  <a:cubicBezTo>
                    <a:pt x="5170" y="5163"/>
                    <a:pt x="5164" y="5152"/>
                    <a:pt x="5152" y="5146"/>
                  </a:cubicBezTo>
                  <a:cubicBezTo>
                    <a:pt x="5152" y="5152"/>
                    <a:pt x="5147" y="5158"/>
                    <a:pt x="5147" y="5158"/>
                  </a:cubicBezTo>
                  <a:cubicBezTo>
                    <a:pt x="5147" y="5169"/>
                    <a:pt x="5158" y="5169"/>
                    <a:pt x="5158" y="5181"/>
                  </a:cubicBezTo>
                  <a:cubicBezTo>
                    <a:pt x="5158" y="5193"/>
                    <a:pt x="5141" y="5198"/>
                    <a:pt x="5141" y="5210"/>
                  </a:cubicBezTo>
                  <a:cubicBezTo>
                    <a:pt x="5141" y="5233"/>
                    <a:pt x="5158" y="5245"/>
                    <a:pt x="5170" y="5268"/>
                  </a:cubicBezTo>
                  <a:cubicBezTo>
                    <a:pt x="5222" y="5321"/>
                    <a:pt x="5234" y="5402"/>
                    <a:pt x="5310" y="5391"/>
                  </a:cubicBezTo>
                  <a:cubicBezTo>
                    <a:pt x="5310" y="5408"/>
                    <a:pt x="5310" y="5414"/>
                    <a:pt x="5310" y="5431"/>
                  </a:cubicBezTo>
                  <a:cubicBezTo>
                    <a:pt x="5321" y="5437"/>
                    <a:pt x="5321" y="5437"/>
                    <a:pt x="5321" y="5437"/>
                  </a:cubicBezTo>
                  <a:cubicBezTo>
                    <a:pt x="5327" y="5431"/>
                    <a:pt x="5327" y="5431"/>
                    <a:pt x="5333" y="5431"/>
                  </a:cubicBezTo>
                  <a:cubicBezTo>
                    <a:pt x="5350" y="5431"/>
                    <a:pt x="5350" y="5449"/>
                    <a:pt x="5362" y="5466"/>
                  </a:cubicBezTo>
                  <a:cubicBezTo>
                    <a:pt x="5374" y="5484"/>
                    <a:pt x="5403" y="5484"/>
                    <a:pt x="5403" y="5501"/>
                  </a:cubicBezTo>
                  <a:cubicBezTo>
                    <a:pt x="5403" y="5524"/>
                    <a:pt x="5385" y="5530"/>
                    <a:pt x="5385" y="5548"/>
                  </a:cubicBezTo>
                  <a:cubicBezTo>
                    <a:pt x="5385" y="5559"/>
                    <a:pt x="5391" y="5565"/>
                    <a:pt x="5391" y="5571"/>
                  </a:cubicBezTo>
                  <a:cubicBezTo>
                    <a:pt x="5397" y="5571"/>
                    <a:pt x="5403" y="5565"/>
                    <a:pt x="5414" y="5565"/>
                  </a:cubicBezTo>
                  <a:cubicBezTo>
                    <a:pt x="5432" y="5565"/>
                    <a:pt x="5432" y="5594"/>
                    <a:pt x="5432" y="5618"/>
                  </a:cubicBezTo>
                  <a:cubicBezTo>
                    <a:pt x="5438" y="5658"/>
                    <a:pt x="5432" y="5717"/>
                    <a:pt x="5473" y="5717"/>
                  </a:cubicBezTo>
                  <a:cubicBezTo>
                    <a:pt x="5478" y="5717"/>
                    <a:pt x="5484" y="5717"/>
                    <a:pt x="5490" y="5711"/>
                  </a:cubicBezTo>
                  <a:cubicBezTo>
                    <a:pt x="5496" y="5728"/>
                    <a:pt x="5519" y="5734"/>
                    <a:pt x="5519" y="5757"/>
                  </a:cubicBezTo>
                  <a:cubicBezTo>
                    <a:pt x="5519" y="5781"/>
                    <a:pt x="5507" y="5792"/>
                    <a:pt x="5507" y="5815"/>
                  </a:cubicBezTo>
                  <a:cubicBezTo>
                    <a:pt x="5507" y="5926"/>
                    <a:pt x="5595" y="5973"/>
                    <a:pt x="5595" y="6089"/>
                  </a:cubicBezTo>
                  <a:cubicBezTo>
                    <a:pt x="5595" y="6101"/>
                    <a:pt x="5583" y="6107"/>
                    <a:pt x="5583" y="6118"/>
                  </a:cubicBezTo>
                  <a:cubicBezTo>
                    <a:pt x="5583" y="6136"/>
                    <a:pt x="5601" y="6136"/>
                    <a:pt x="5607" y="6141"/>
                  </a:cubicBezTo>
                  <a:cubicBezTo>
                    <a:pt x="5624" y="6159"/>
                    <a:pt x="5624" y="6188"/>
                    <a:pt x="5647" y="6188"/>
                  </a:cubicBezTo>
                  <a:cubicBezTo>
                    <a:pt x="5659" y="6188"/>
                    <a:pt x="5659" y="6171"/>
                    <a:pt x="5670" y="6171"/>
                  </a:cubicBezTo>
                  <a:cubicBezTo>
                    <a:pt x="5781" y="6171"/>
                    <a:pt x="5822" y="6380"/>
                    <a:pt x="5764" y="6141"/>
                  </a:cubicBezTo>
                  <a:cubicBezTo>
                    <a:pt x="5775" y="6124"/>
                    <a:pt x="5775" y="6124"/>
                    <a:pt x="5775" y="6124"/>
                  </a:cubicBezTo>
                  <a:cubicBezTo>
                    <a:pt x="5770" y="6112"/>
                    <a:pt x="5764" y="6107"/>
                    <a:pt x="5764" y="6095"/>
                  </a:cubicBezTo>
                  <a:cubicBezTo>
                    <a:pt x="5764" y="6066"/>
                    <a:pt x="5770" y="6037"/>
                    <a:pt x="5793" y="6037"/>
                  </a:cubicBezTo>
                  <a:cubicBezTo>
                    <a:pt x="5833" y="6037"/>
                    <a:pt x="5822" y="6083"/>
                    <a:pt x="5851" y="6112"/>
                  </a:cubicBezTo>
                  <a:cubicBezTo>
                    <a:pt x="5892" y="6159"/>
                    <a:pt x="5927" y="6182"/>
                    <a:pt x="5973" y="6229"/>
                  </a:cubicBezTo>
                  <a:cubicBezTo>
                    <a:pt x="6008" y="6258"/>
                    <a:pt x="6026" y="6281"/>
                    <a:pt x="6072" y="6287"/>
                  </a:cubicBezTo>
                  <a:cubicBezTo>
                    <a:pt x="6072" y="6223"/>
                    <a:pt x="6072" y="6223"/>
                    <a:pt x="6072" y="6223"/>
                  </a:cubicBezTo>
                  <a:cubicBezTo>
                    <a:pt x="6072" y="6194"/>
                    <a:pt x="6055" y="6176"/>
                    <a:pt x="6055" y="6147"/>
                  </a:cubicBezTo>
                  <a:cubicBezTo>
                    <a:pt x="6055" y="6130"/>
                    <a:pt x="6055" y="6130"/>
                    <a:pt x="6055" y="6130"/>
                  </a:cubicBezTo>
                  <a:cubicBezTo>
                    <a:pt x="6061" y="6130"/>
                    <a:pt x="6061" y="6124"/>
                    <a:pt x="6066" y="6124"/>
                  </a:cubicBezTo>
                  <a:cubicBezTo>
                    <a:pt x="6090" y="6124"/>
                    <a:pt x="6084" y="6165"/>
                    <a:pt x="6101" y="6182"/>
                  </a:cubicBezTo>
                  <a:cubicBezTo>
                    <a:pt x="6130" y="6217"/>
                    <a:pt x="6125" y="6246"/>
                    <a:pt x="6142" y="6281"/>
                  </a:cubicBezTo>
                  <a:cubicBezTo>
                    <a:pt x="6154" y="6310"/>
                    <a:pt x="6177" y="6328"/>
                    <a:pt x="6177" y="6357"/>
                  </a:cubicBezTo>
                  <a:cubicBezTo>
                    <a:pt x="6177" y="6380"/>
                    <a:pt x="6154" y="6392"/>
                    <a:pt x="6154" y="6415"/>
                  </a:cubicBezTo>
                  <a:cubicBezTo>
                    <a:pt x="6154" y="6438"/>
                    <a:pt x="6171" y="6456"/>
                    <a:pt x="6177" y="6479"/>
                  </a:cubicBezTo>
                  <a:cubicBezTo>
                    <a:pt x="6189" y="6561"/>
                    <a:pt x="6194" y="6601"/>
                    <a:pt x="6194" y="6683"/>
                  </a:cubicBezTo>
                  <a:cubicBezTo>
                    <a:pt x="6194" y="6706"/>
                    <a:pt x="6194" y="6706"/>
                    <a:pt x="6194" y="6706"/>
                  </a:cubicBezTo>
                  <a:cubicBezTo>
                    <a:pt x="6189" y="6706"/>
                    <a:pt x="6189" y="6706"/>
                    <a:pt x="6183" y="6706"/>
                  </a:cubicBezTo>
                  <a:cubicBezTo>
                    <a:pt x="6177" y="6706"/>
                    <a:pt x="6171" y="6700"/>
                    <a:pt x="6165" y="6700"/>
                  </a:cubicBezTo>
                  <a:cubicBezTo>
                    <a:pt x="6148" y="6700"/>
                    <a:pt x="6119" y="6706"/>
                    <a:pt x="6119" y="6724"/>
                  </a:cubicBezTo>
                  <a:cubicBezTo>
                    <a:pt x="6119" y="6747"/>
                    <a:pt x="6142" y="6747"/>
                    <a:pt x="6154" y="6764"/>
                  </a:cubicBezTo>
                  <a:cubicBezTo>
                    <a:pt x="6183" y="6793"/>
                    <a:pt x="6212" y="6793"/>
                    <a:pt x="6241" y="6823"/>
                  </a:cubicBezTo>
                  <a:cubicBezTo>
                    <a:pt x="6259" y="6811"/>
                    <a:pt x="6253" y="6793"/>
                    <a:pt x="6264" y="6776"/>
                  </a:cubicBezTo>
                  <a:cubicBezTo>
                    <a:pt x="6322" y="6805"/>
                    <a:pt x="6328" y="6858"/>
                    <a:pt x="6363" y="6916"/>
                  </a:cubicBezTo>
                  <a:cubicBezTo>
                    <a:pt x="6381" y="6939"/>
                    <a:pt x="6410" y="6939"/>
                    <a:pt x="6439" y="6962"/>
                  </a:cubicBezTo>
                  <a:cubicBezTo>
                    <a:pt x="6456" y="6974"/>
                    <a:pt x="6462" y="6991"/>
                    <a:pt x="6474" y="7015"/>
                  </a:cubicBezTo>
                  <a:cubicBezTo>
                    <a:pt x="6491" y="7044"/>
                    <a:pt x="6520" y="7044"/>
                    <a:pt x="6555" y="7056"/>
                  </a:cubicBezTo>
                  <a:cubicBezTo>
                    <a:pt x="6567" y="7044"/>
                    <a:pt x="6573" y="7032"/>
                    <a:pt x="6585" y="7032"/>
                  </a:cubicBezTo>
                  <a:cubicBezTo>
                    <a:pt x="6602" y="7032"/>
                    <a:pt x="6608" y="7044"/>
                    <a:pt x="6625" y="7056"/>
                  </a:cubicBezTo>
                  <a:cubicBezTo>
                    <a:pt x="6678" y="7073"/>
                    <a:pt x="6713" y="7090"/>
                    <a:pt x="6736" y="7143"/>
                  </a:cubicBezTo>
                  <a:cubicBezTo>
                    <a:pt x="6753" y="7184"/>
                    <a:pt x="6765" y="7213"/>
                    <a:pt x="6759" y="7259"/>
                  </a:cubicBezTo>
                  <a:cubicBezTo>
                    <a:pt x="6771" y="7259"/>
                    <a:pt x="6771" y="7259"/>
                    <a:pt x="6771" y="7259"/>
                  </a:cubicBezTo>
                  <a:cubicBezTo>
                    <a:pt x="6806" y="7288"/>
                    <a:pt x="6800" y="7329"/>
                    <a:pt x="6835" y="7358"/>
                  </a:cubicBezTo>
                  <a:cubicBezTo>
                    <a:pt x="6870" y="7393"/>
                    <a:pt x="6916" y="7376"/>
                    <a:pt x="6951" y="7411"/>
                  </a:cubicBezTo>
                  <a:cubicBezTo>
                    <a:pt x="6974" y="7434"/>
                    <a:pt x="6957" y="7463"/>
                    <a:pt x="6963" y="7492"/>
                  </a:cubicBezTo>
                  <a:cubicBezTo>
                    <a:pt x="6974" y="7533"/>
                    <a:pt x="7010" y="7545"/>
                    <a:pt x="7021" y="7579"/>
                  </a:cubicBezTo>
                  <a:cubicBezTo>
                    <a:pt x="7027" y="7608"/>
                    <a:pt x="7033" y="7626"/>
                    <a:pt x="7056" y="7638"/>
                  </a:cubicBezTo>
                  <a:cubicBezTo>
                    <a:pt x="7091" y="7655"/>
                    <a:pt x="7108" y="7667"/>
                    <a:pt x="7143" y="7673"/>
                  </a:cubicBezTo>
                  <a:cubicBezTo>
                    <a:pt x="7161" y="7678"/>
                    <a:pt x="7190" y="7678"/>
                    <a:pt x="7190" y="7696"/>
                  </a:cubicBezTo>
                  <a:cubicBezTo>
                    <a:pt x="7190" y="7754"/>
                    <a:pt x="7161" y="7777"/>
                    <a:pt x="7161" y="7830"/>
                  </a:cubicBezTo>
                  <a:cubicBezTo>
                    <a:pt x="7161" y="7905"/>
                    <a:pt x="7207" y="7940"/>
                    <a:pt x="7260" y="7987"/>
                  </a:cubicBezTo>
                  <a:cubicBezTo>
                    <a:pt x="7277" y="8010"/>
                    <a:pt x="7312" y="8010"/>
                    <a:pt x="7312" y="8039"/>
                  </a:cubicBezTo>
                  <a:cubicBezTo>
                    <a:pt x="7312" y="8115"/>
                    <a:pt x="7260" y="8150"/>
                    <a:pt x="7260" y="8226"/>
                  </a:cubicBezTo>
                  <a:cubicBezTo>
                    <a:pt x="7260" y="8249"/>
                    <a:pt x="7271" y="8260"/>
                    <a:pt x="7271" y="8284"/>
                  </a:cubicBezTo>
                  <a:cubicBezTo>
                    <a:pt x="7277" y="8284"/>
                    <a:pt x="7277" y="8284"/>
                    <a:pt x="7283" y="8284"/>
                  </a:cubicBezTo>
                  <a:cubicBezTo>
                    <a:pt x="7289" y="8284"/>
                    <a:pt x="7289" y="8278"/>
                    <a:pt x="7295" y="8278"/>
                  </a:cubicBezTo>
                  <a:cubicBezTo>
                    <a:pt x="7306" y="8301"/>
                    <a:pt x="7306" y="8319"/>
                    <a:pt x="7306" y="8342"/>
                  </a:cubicBezTo>
                  <a:cubicBezTo>
                    <a:pt x="7306" y="8377"/>
                    <a:pt x="7306" y="8377"/>
                    <a:pt x="7306" y="8377"/>
                  </a:cubicBezTo>
                  <a:cubicBezTo>
                    <a:pt x="7306" y="8406"/>
                    <a:pt x="7318" y="8423"/>
                    <a:pt x="7336" y="8447"/>
                  </a:cubicBezTo>
                  <a:cubicBezTo>
                    <a:pt x="7289" y="8482"/>
                    <a:pt x="7266" y="8523"/>
                    <a:pt x="7266" y="8581"/>
                  </a:cubicBezTo>
                  <a:cubicBezTo>
                    <a:pt x="7266" y="8604"/>
                    <a:pt x="7289" y="8610"/>
                    <a:pt x="7306" y="8627"/>
                  </a:cubicBezTo>
                  <a:cubicBezTo>
                    <a:pt x="7295" y="8645"/>
                    <a:pt x="7266" y="8645"/>
                    <a:pt x="7266" y="8668"/>
                  </a:cubicBezTo>
                  <a:cubicBezTo>
                    <a:pt x="7266" y="8697"/>
                    <a:pt x="7300" y="8703"/>
                    <a:pt x="7312" y="8738"/>
                  </a:cubicBezTo>
                  <a:cubicBezTo>
                    <a:pt x="7324" y="8761"/>
                    <a:pt x="7318" y="8784"/>
                    <a:pt x="7330" y="8808"/>
                  </a:cubicBezTo>
                  <a:cubicBezTo>
                    <a:pt x="7341" y="8854"/>
                    <a:pt x="7376" y="8860"/>
                    <a:pt x="7399" y="8901"/>
                  </a:cubicBezTo>
                  <a:cubicBezTo>
                    <a:pt x="7394" y="8924"/>
                    <a:pt x="7388" y="8936"/>
                    <a:pt x="7388" y="8965"/>
                  </a:cubicBezTo>
                  <a:cubicBezTo>
                    <a:pt x="7388" y="9075"/>
                    <a:pt x="7469" y="9134"/>
                    <a:pt x="7499" y="9221"/>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6" name="Freeform 65"/>
            <p:cNvSpPr>
              <a:spLocks noChangeArrowheads="1"/>
            </p:cNvSpPr>
            <p:nvPr/>
          </p:nvSpPr>
          <p:spPr bwMode="auto">
            <a:xfrm>
              <a:off x="16303774" y="6808151"/>
              <a:ext cx="2547367" cy="3044236"/>
            </a:xfrm>
            <a:custGeom>
              <a:avLst/>
              <a:gdLst>
                <a:gd name="T0" fmla="*/ 4254 w 5792"/>
                <a:gd name="T1" fmla="*/ 5564 h 6921"/>
                <a:gd name="T2" fmla="*/ 4336 w 5792"/>
                <a:gd name="T3" fmla="*/ 5506 h 6921"/>
                <a:gd name="T4" fmla="*/ 3696 w 5792"/>
                <a:gd name="T5" fmla="*/ 5640 h 6921"/>
                <a:gd name="T6" fmla="*/ 3853 w 5792"/>
                <a:gd name="T7" fmla="*/ 5686 h 6921"/>
                <a:gd name="T8" fmla="*/ 3957 w 5792"/>
                <a:gd name="T9" fmla="*/ 5651 h 6921"/>
                <a:gd name="T10" fmla="*/ 4109 w 5792"/>
                <a:gd name="T11" fmla="*/ 5715 h 6921"/>
                <a:gd name="T12" fmla="*/ 4219 w 5792"/>
                <a:gd name="T13" fmla="*/ 5523 h 6921"/>
                <a:gd name="T14" fmla="*/ 4149 w 5792"/>
                <a:gd name="T15" fmla="*/ 5453 h 6921"/>
                <a:gd name="T16" fmla="*/ 3672 w 5792"/>
                <a:gd name="T17" fmla="*/ 5517 h 6921"/>
                <a:gd name="T18" fmla="*/ 0 w 5792"/>
                <a:gd name="T19" fmla="*/ 3148 h 6921"/>
                <a:gd name="T20" fmla="*/ 0 w 5792"/>
                <a:gd name="T21" fmla="*/ 0 h 6921"/>
                <a:gd name="T22" fmla="*/ 5791 w 5792"/>
                <a:gd name="T23" fmla="*/ 23 h 6921"/>
                <a:gd name="T24" fmla="*/ 5780 w 5792"/>
                <a:gd name="T25" fmla="*/ 4504 h 6921"/>
                <a:gd name="T26" fmla="*/ 5774 w 5792"/>
                <a:gd name="T27" fmla="*/ 6914 h 6921"/>
                <a:gd name="T28" fmla="*/ 5553 w 5792"/>
                <a:gd name="T29" fmla="*/ 6856 h 6921"/>
                <a:gd name="T30" fmla="*/ 5337 w 5792"/>
                <a:gd name="T31" fmla="*/ 6554 h 6921"/>
                <a:gd name="T32" fmla="*/ 5215 w 5792"/>
                <a:gd name="T33" fmla="*/ 6350 h 6921"/>
                <a:gd name="T34" fmla="*/ 5250 w 5792"/>
                <a:gd name="T35" fmla="*/ 6036 h 6921"/>
                <a:gd name="T36" fmla="*/ 4895 w 5792"/>
                <a:gd name="T37" fmla="*/ 5442 h 6921"/>
                <a:gd name="T38" fmla="*/ 4924 w 5792"/>
                <a:gd name="T39" fmla="*/ 5366 h 6921"/>
                <a:gd name="T40" fmla="*/ 4953 w 5792"/>
                <a:gd name="T41" fmla="*/ 5500 h 6921"/>
                <a:gd name="T42" fmla="*/ 4825 w 5792"/>
                <a:gd name="T43" fmla="*/ 5319 h 6921"/>
                <a:gd name="T44" fmla="*/ 4493 w 5792"/>
                <a:gd name="T45" fmla="*/ 5459 h 6921"/>
                <a:gd name="T46" fmla="*/ 4481 w 5792"/>
                <a:gd name="T47" fmla="*/ 5366 h 6921"/>
                <a:gd name="T48" fmla="*/ 4505 w 5792"/>
                <a:gd name="T49" fmla="*/ 4801 h 6921"/>
                <a:gd name="T50" fmla="*/ 4342 w 5792"/>
                <a:gd name="T51" fmla="*/ 4662 h 6921"/>
                <a:gd name="T52" fmla="*/ 4225 w 5792"/>
                <a:gd name="T53" fmla="*/ 5063 h 6921"/>
                <a:gd name="T54" fmla="*/ 3800 w 5792"/>
                <a:gd name="T55" fmla="*/ 5232 h 6921"/>
                <a:gd name="T56" fmla="*/ 3818 w 5792"/>
                <a:gd name="T57" fmla="*/ 5127 h 6921"/>
                <a:gd name="T58" fmla="*/ 4010 w 5792"/>
                <a:gd name="T59" fmla="*/ 5017 h 6921"/>
                <a:gd name="T60" fmla="*/ 4103 w 5792"/>
                <a:gd name="T61" fmla="*/ 4609 h 6921"/>
                <a:gd name="T62" fmla="*/ 4120 w 5792"/>
                <a:gd name="T63" fmla="*/ 4469 h 6921"/>
                <a:gd name="T64" fmla="*/ 4231 w 5792"/>
                <a:gd name="T65" fmla="*/ 4312 h 6921"/>
                <a:gd name="T66" fmla="*/ 4260 w 5792"/>
                <a:gd name="T67" fmla="*/ 4062 h 6921"/>
                <a:gd name="T68" fmla="*/ 4266 w 5792"/>
                <a:gd name="T69" fmla="*/ 4004 h 6921"/>
                <a:gd name="T70" fmla="*/ 4359 w 5792"/>
                <a:gd name="T71" fmla="*/ 3986 h 6921"/>
                <a:gd name="T72" fmla="*/ 4225 w 5792"/>
                <a:gd name="T73" fmla="*/ 3608 h 6921"/>
                <a:gd name="T74" fmla="*/ 4202 w 5792"/>
                <a:gd name="T75" fmla="*/ 3870 h 6921"/>
                <a:gd name="T76" fmla="*/ 4062 w 5792"/>
                <a:gd name="T77" fmla="*/ 3957 h 6921"/>
                <a:gd name="T78" fmla="*/ 4033 w 5792"/>
                <a:gd name="T79" fmla="*/ 4132 h 6921"/>
                <a:gd name="T80" fmla="*/ 3812 w 5792"/>
                <a:gd name="T81" fmla="*/ 4301 h 6921"/>
                <a:gd name="T82" fmla="*/ 3666 w 5792"/>
                <a:gd name="T83" fmla="*/ 4406 h 6921"/>
                <a:gd name="T84" fmla="*/ 3416 w 5792"/>
                <a:gd name="T85" fmla="*/ 4714 h 6921"/>
                <a:gd name="T86" fmla="*/ 3300 w 5792"/>
                <a:gd name="T87" fmla="*/ 4889 h 6921"/>
                <a:gd name="T88" fmla="*/ 3288 w 5792"/>
                <a:gd name="T89" fmla="*/ 4964 h 6921"/>
                <a:gd name="T90" fmla="*/ 3218 w 5792"/>
                <a:gd name="T91" fmla="*/ 4970 h 6921"/>
                <a:gd name="T92" fmla="*/ 3131 w 5792"/>
                <a:gd name="T93" fmla="*/ 4906 h 6921"/>
                <a:gd name="T94" fmla="*/ 3119 w 5792"/>
                <a:gd name="T95" fmla="*/ 4825 h 6921"/>
                <a:gd name="T96" fmla="*/ 3026 w 5792"/>
                <a:gd name="T97" fmla="*/ 4557 h 6921"/>
                <a:gd name="T98" fmla="*/ 2968 w 5792"/>
                <a:gd name="T99" fmla="*/ 4388 h 6921"/>
                <a:gd name="T100" fmla="*/ 2805 w 5792"/>
                <a:gd name="T101" fmla="*/ 4080 h 6921"/>
                <a:gd name="T102" fmla="*/ 2619 w 5792"/>
                <a:gd name="T103" fmla="*/ 3969 h 6921"/>
                <a:gd name="T104" fmla="*/ 2502 w 5792"/>
                <a:gd name="T105" fmla="*/ 3847 h 6921"/>
                <a:gd name="T106" fmla="*/ 2514 w 5792"/>
                <a:gd name="T107" fmla="*/ 3783 h 6921"/>
                <a:gd name="T108" fmla="*/ 2345 w 5792"/>
                <a:gd name="T109" fmla="*/ 3625 h 6921"/>
                <a:gd name="T110" fmla="*/ 2345 w 5792"/>
                <a:gd name="T111" fmla="*/ 3561 h 6921"/>
                <a:gd name="T112" fmla="*/ 2269 w 5792"/>
                <a:gd name="T113" fmla="*/ 3428 h 6921"/>
                <a:gd name="T114" fmla="*/ 2153 w 5792"/>
                <a:gd name="T115" fmla="*/ 3381 h 6921"/>
                <a:gd name="T116" fmla="*/ 1903 w 5792"/>
                <a:gd name="T117" fmla="*/ 3358 h 6921"/>
                <a:gd name="T118" fmla="*/ 1531 w 5792"/>
                <a:gd name="T119" fmla="*/ 3334 h 6921"/>
                <a:gd name="T120" fmla="*/ 1053 w 5792"/>
                <a:gd name="T121" fmla="*/ 3008 h 6921"/>
                <a:gd name="T122" fmla="*/ 693 w 5792"/>
                <a:gd name="T123" fmla="*/ 3084 h 6921"/>
                <a:gd name="T124" fmla="*/ 64 w 5792"/>
                <a:gd name="T125" fmla="*/ 3148 h 6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92" h="6921">
                  <a:moveTo>
                    <a:pt x="4336" y="5506"/>
                  </a:moveTo>
                  <a:lnTo>
                    <a:pt x="4336" y="5506"/>
                  </a:lnTo>
                  <a:cubicBezTo>
                    <a:pt x="4295" y="5511"/>
                    <a:pt x="4278" y="5535"/>
                    <a:pt x="4254" y="5564"/>
                  </a:cubicBezTo>
                  <a:cubicBezTo>
                    <a:pt x="4283" y="5599"/>
                    <a:pt x="4318" y="5599"/>
                    <a:pt x="4365" y="5599"/>
                  </a:cubicBezTo>
                  <a:cubicBezTo>
                    <a:pt x="4377" y="5599"/>
                    <a:pt x="4382" y="5581"/>
                    <a:pt x="4400" y="5576"/>
                  </a:cubicBezTo>
                  <a:cubicBezTo>
                    <a:pt x="4382" y="5547"/>
                    <a:pt x="4365" y="5523"/>
                    <a:pt x="4336" y="5506"/>
                  </a:cubicBezTo>
                  <a:close/>
                  <a:moveTo>
                    <a:pt x="3643" y="5605"/>
                  </a:moveTo>
                  <a:lnTo>
                    <a:pt x="3643" y="5605"/>
                  </a:lnTo>
                  <a:cubicBezTo>
                    <a:pt x="3643" y="5634"/>
                    <a:pt x="3678" y="5628"/>
                    <a:pt x="3696" y="5640"/>
                  </a:cubicBezTo>
                  <a:cubicBezTo>
                    <a:pt x="3713" y="5651"/>
                    <a:pt x="3719" y="5674"/>
                    <a:pt x="3736" y="5674"/>
                  </a:cubicBezTo>
                  <a:cubicBezTo>
                    <a:pt x="3800" y="5674"/>
                    <a:pt x="3800" y="5674"/>
                    <a:pt x="3800" y="5674"/>
                  </a:cubicBezTo>
                  <a:cubicBezTo>
                    <a:pt x="3853" y="5686"/>
                    <a:pt x="3853" y="5686"/>
                    <a:pt x="3853" y="5686"/>
                  </a:cubicBezTo>
                  <a:cubicBezTo>
                    <a:pt x="3893" y="5686"/>
                    <a:pt x="3917" y="5686"/>
                    <a:pt x="3957" y="5680"/>
                  </a:cubicBezTo>
                  <a:cubicBezTo>
                    <a:pt x="3957" y="5674"/>
                    <a:pt x="3963" y="5669"/>
                    <a:pt x="3963" y="5663"/>
                  </a:cubicBezTo>
                  <a:cubicBezTo>
                    <a:pt x="3963" y="5657"/>
                    <a:pt x="3957" y="5657"/>
                    <a:pt x="3957" y="5651"/>
                  </a:cubicBezTo>
                  <a:cubicBezTo>
                    <a:pt x="3969" y="5645"/>
                    <a:pt x="3969" y="5645"/>
                    <a:pt x="3969" y="5645"/>
                  </a:cubicBezTo>
                  <a:cubicBezTo>
                    <a:pt x="4033" y="5645"/>
                    <a:pt x="4033" y="5645"/>
                    <a:pt x="4033" y="5645"/>
                  </a:cubicBezTo>
                  <a:cubicBezTo>
                    <a:pt x="4056" y="5674"/>
                    <a:pt x="4074" y="5692"/>
                    <a:pt x="4109" y="5715"/>
                  </a:cubicBezTo>
                  <a:cubicBezTo>
                    <a:pt x="4126" y="5674"/>
                    <a:pt x="4149" y="5657"/>
                    <a:pt x="4149" y="5616"/>
                  </a:cubicBezTo>
                  <a:cubicBezTo>
                    <a:pt x="4149" y="5593"/>
                    <a:pt x="4185" y="5605"/>
                    <a:pt x="4202" y="5593"/>
                  </a:cubicBezTo>
                  <a:cubicBezTo>
                    <a:pt x="4225" y="5576"/>
                    <a:pt x="4214" y="5552"/>
                    <a:pt x="4219" y="5523"/>
                  </a:cubicBezTo>
                  <a:cubicBezTo>
                    <a:pt x="4208" y="5523"/>
                    <a:pt x="4202" y="5523"/>
                    <a:pt x="4190" y="5523"/>
                  </a:cubicBezTo>
                  <a:cubicBezTo>
                    <a:pt x="4167" y="5523"/>
                    <a:pt x="4132" y="5523"/>
                    <a:pt x="4132" y="5494"/>
                  </a:cubicBezTo>
                  <a:cubicBezTo>
                    <a:pt x="4132" y="5477"/>
                    <a:pt x="4149" y="5471"/>
                    <a:pt x="4149" y="5453"/>
                  </a:cubicBezTo>
                  <a:cubicBezTo>
                    <a:pt x="4149" y="5436"/>
                    <a:pt x="4126" y="5424"/>
                    <a:pt x="4109" y="5424"/>
                  </a:cubicBezTo>
                  <a:cubicBezTo>
                    <a:pt x="3992" y="5424"/>
                    <a:pt x="3923" y="5442"/>
                    <a:pt x="3812" y="5482"/>
                  </a:cubicBezTo>
                  <a:cubicBezTo>
                    <a:pt x="3760" y="5506"/>
                    <a:pt x="3713" y="5482"/>
                    <a:pt x="3672" y="5517"/>
                  </a:cubicBezTo>
                  <a:cubicBezTo>
                    <a:pt x="3649" y="5541"/>
                    <a:pt x="3643" y="5570"/>
                    <a:pt x="3643" y="5605"/>
                  </a:cubicBezTo>
                  <a:close/>
                  <a:moveTo>
                    <a:pt x="0" y="3148"/>
                  </a:moveTo>
                  <a:lnTo>
                    <a:pt x="0" y="3148"/>
                  </a:lnTo>
                  <a:lnTo>
                    <a:pt x="0" y="3148"/>
                  </a:lnTo>
                  <a:cubicBezTo>
                    <a:pt x="0" y="0"/>
                    <a:pt x="0" y="0"/>
                    <a:pt x="0" y="0"/>
                  </a:cubicBezTo>
                  <a:lnTo>
                    <a:pt x="0" y="0"/>
                  </a:lnTo>
                  <a:cubicBezTo>
                    <a:pt x="4330" y="17"/>
                    <a:pt x="4330" y="17"/>
                    <a:pt x="4330" y="17"/>
                  </a:cubicBezTo>
                  <a:lnTo>
                    <a:pt x="4330" y="17"/>
                  </a:lnTo>
                  <a:cubicBezTo>
                    <a:pt x="5791" y="23"/>
                    <a:pt x="5791" y="23"/>
                    <a:pt x="5791" y="23"/>
                  </a:cubicBezTo>
                  <a:cubicBezTo>
                    <a:pt x="5791" y="1652"/>
                    <a:pt x="5791" y="1652"/>
                    <a:pt x="5791" y="1652"/>
                  </a:cubicBezTo>
                  <a:lnTo>
                    <a:pt x="5791" y="1652"/>
                  </a:lnTo>
                  <a:cubicBezTo>
                    <a:pt x="5780" y="4504"/>
                    <a:pt x="5780" y="4504"/>
                    <a:pt x="5780" y="4504"/>
                  </a:cubicBezTo>
                  <a:lnTo>
                    <a:pt x="5780" y="4504"/>
                  </a:lnTo>
                  <a:cubicBezTo>
                    <a:pt x="5774" y="6914"/>
                    <a:pt x="5774" y="6914"/>
                    <a:pt x="5774" y="6914"/>
                  </a:cubicBezTo>
                  <a:lnTo>
                    <a:pt x="5774" y="6914"/>
                  </a:lnTo>
                  <a:cubicBezTo>
                    <a:pt x="5756" y="6909"/>
                    <a:pt x="5739" y="6909"/>
                    <a:pt x="5716" y="6909"/>
                  </a:cubicBezTo>
                  <a:cubicBezTo>
                    <a:pt x="5686" y="6909"/>
                    <a:pt x="5669" y="6920"/>
                    <a:pt x="5634" y="6920"/>
                  </a:cubicBezTo>
                  <a:cubicBezTo>
                    <a:pt x="5593" y="6920"/>
                    <a:pt x="5582" y="6880"/>
                    <a:pt x="5553" y="6856"/>
                  </a:cubicBezTo>
                  <a:cubicBezTo>
                    <a:pt x="5477" y="6798"/>
                    <a:pt x="5454" y="6746"/>
                    <a:pt x="5413" y="6658"/>
                  </a:cubicBezTo>
                  <a:cubicBezTo>
                    <a:pt x="5401" y="6635"/>
                    <a:pt x="5384" y="6618"/>
                    <a:pt x="5366" y="6594"/>
                  </a:cubicBezTo>
                  <a:cubicBezTo>
                    <a:pt x="5355" y="6577"/>
                    <a:pt x="5355" y="6559"/>
                    <a:pt x="5337" y="6554"/>
                  </a:cubicBezTo>
                  <a:cubicBezTo>
                    <a:pt x="5314" y="6548"/>
                    <a:pt x="5297" y="6559"/>
                    <a:pt x="5279" y="6548"/>
                  </a:cubicBezTo>
                  <a:cubicBezTo>
                    <a:pt x="5232" y="6495"/>
                    <a:pt x="5250" y="6431"/>
                    <a:pt x="5192" y="6385"/>
                  </a:cubicBezTo>
                  <a:cubicBezTo>
                    <a:pt x="5197" y="6367"/>
                    <a:pt x="5215" y="6367"/>
                    <a:pt x="5215" y="6350"/>
                  </a:cubicBezTo>
                  <a:cubicBezTo>
                    <a:pt x="5215" y="6297"/>
                    <a:pt x="5192" y="6257"/>
                    <a:pt x="5139" y="6245"/>
                  </a:cubicBezTo>
                  <a:cubicBezTo>
                    <a:pt x="5203" y="6216"/>
                    <a:pt x="5250" y="6181"/>
                    <a:pt x="5250" y="6111"/>
                  </a:cubicBezTo>
                  <a:cubicBezTo>
                    <a:pt x="5250" y="6036"/>
                    <a:pt x="5250" y="6036"/>
                    <a:pt x="5250" y="6036"/>
                  </a:cubicBezTo>
                  <a:cubicBezTo>
                    <a:pt x="5250" y="5890"/>
                    <a:pt x="5168" y="5820"/>
                    <a:pt x="5110" y="5680"/>
                  </a:cubicBezTo>
                  <a:cubicBezTo>
                    <a:pt x="5081" y="5645"/>
                    <a:pt x="5046" y="5645"/>
                    <a:pt x="5017" y="5605"/>
                  </a:cubicBezTo>
                  <a:cubicBezTo>
                    <a:pt x="4976" y="5541"/>
                    <a:pt x="4935" y="5511"/>
                    <a:pt x="4895" y="5442"/>
                  </a:cubicBezTo>
                  <a:cubicBezTo>
                    <a:pt x="4889" y="5430"/>
                    <a:pt x="4866" y="5424"/>
                    <a:pt x="4866" y="5407"/>
                  </a:cubicBezTo>
                  <a:cubicBezTo>
                    <a:pt x="4866" y="5395"/>
                    <a:pt x="4866" y="5389"/>
                    <a:pt x="4871" y="5384"/>
                  </a:cubicBezTo>
                  <a:cubicBezTo>
                    <a:pt x="4889" y="5378"/>
                    <a:pt x="4901" y="5366"/>
                    <a:pt x="4924" y="5366"/>
                  </a:cubicBezTo>
                  <a:cubicBezTo>
                    <a:pt x="4941" y="5366"/>
                    <a:pt x="4959" y="5378"/>
                    <a:pt x="4959" y="5395"/>
                  </a:cubicBezTo>
                  <a:cubicBezTo>
                    <a:pt x="4959" y="5424"/>
                    <a:pt x="4930" y="5442"/>
                    <a:pt x="4930" y="5471"/>
                  </a:cubicBezTo>
                  <a:cubicBezTo>
                    <a:pt x="4930" y="5482"/>
                    <a:pt x="4947" y="5488"/>
                    <a:pt x="4953" y="5500"/>
                  </a:cubicBezTo>
                  <a:cubicBezTo>
                    <a:pt x="5011" y="5488"/>
                    <a:pt x="5005" y="5418"/>
                    <a:pt x="5005" y="5354"/>
                  </a:cubicBezTo>
                  <a:cubicBezTo>
                    <a:pt x="5005" y="5308"/>
                    <a:pt x="4976" y="5261"/>
                    <a:pt x="4930" y="5261"/>
                  </a:cubicBezTo>
                  <a:cubicBezTo>
                    <a:pt x="4883" y="5261"/>
                    <a:pt x="4866" y="5302"/>
                    <a:pt x="4825" y="5319"/>
                  </a:cubicBezTo>
                  <a:cubicBezTo>
                    <a:pt x="4802" y="5325"/>
                    <a:pt x="4784" y="5319"/>
                    <a:pt x="4761" y="5319"/>
                  </a:cubicBezTo>
                  <a:cubicBezTo>
                    <a:pt x="4720" y="5325"/>
                    <a:pt x="4714" y="5366"/>
                    <a:pt x="4674" y="5384"/>
                  </a:cubicBezTo>
                  <a:cubicBezTo>
                    <a:pt x="4609" y="5424"/>
                    <a:pt x="4569" y="5442"/>
                    <a:pt x="4493" y="5459"/>
                  </a:cubicBezTo>
                  <a:cubicBezTo>
                    <a:pt x="4412" y="5447"/>
                    <a:pt x="4412" y="5447"/>
                    <a:pt x="4412" y="5447"/>
                  </a:cubicBezTo>
                  <a:cubicBezTo>
                    <a:pt x="4406" y="5436"/>
                    <a:pt x="4406" y="5436"/>
                    <a:pt x="4406" y="5436"/>
                  </a:cubicBezTo>
                  <a:cubicBezTo>
                    <a:pt x="4423" y="5401"/>
                    <a:pt x="4464" y="5401"/>
                    <a:pt x="4481" y="5366"/>
                  </a:cubicBezTo>
                  <a:cubicBezTo>
                    <a:pt x="4534" y="5273"/>
                    <a:pt x="4557" y="5209"/>
                    <a:pt x="4592" y="5110"/>
                  </a:cubicBezTo>
                  <a:cubicBezTo>
                    <a:pt x="4609" y="5058"/>
                    <a:pt x="4633" y="5034"/>
                    <a:pt x="4633" y="4982"/>
                  </a:cubicBezTo>
                  <a:cubicBezTo>
                    <a:pt x="4633" y="4895"/>
                    <a:pt x="4551" y="4871"/>
                    <a:pt x="4505" y="4801"/>
                  </a:cubicBezTo>
                  <a:cubicBezTo>
                    <a:pt x="4470" y="4749"/>
                    <a:pt x="4470" y="4708"/>
                    <a:pt x="4452" y="4650"/>
                  </a:cubicBezTo>
                  <a:cubicBezTo>
                    <a:pt x="4441" y="4615"/>
                    <a:pt x="4417" y="4598"/>
                    <a:pt x="4412" y="4557"/>
                  </a:cubicBezTo>
                  <a:cubicBezTo>
                    <a:pt x="4377" y="4592"/>
                    <a:pt x="4371" y="4621"/>
                    <a:pt x="4342" y="4662"/>
                  </a:cubicBezTo>
                  <a:cubicBezTo>
                    <a:pt x="4295" y="4720"/>
                    <a:pt x="4278" y="4766"/>
                    <a:pt x="4272" y="4842"/>
                  </a:cubicBezTo>
                  <a:cubicBezTo>
                    <a:pt x="4272" y="4906"/>
                    <a:pt x="4249" y="4941"/>
                    <a:pt x="4237" y="4999"/>
                  </a:cubicBezTo>
                  <a:cubicBezTo>
                    <a:pt x="4237" y="5028"/>
                    <a:pt x="4225" y="5040"/>
                    <a:pt x="4225" y="5063"/>
                  </a:cubicBezTo>
                  <a:cubicBezTo>
                    <a:pt x="4219" y="5098"/>
                    <a:pt x="4214" y="5133"/>
                    <a:pt x="4179" y="5133"/>
                  </a:cubicBezTo>
                  <a:cubicBezTo>
                    <a:pt x="4144" y="5133"/>
                    <a:pt x="4126" y="5116"/>
                    <a:pt x="4091" y="5116"/>
                  </a:cubicBezTo>
                  <a:cubicBezTo>
                    <a:pt x="3969" y="5116"/>
                    <a:pt x="3923" y="5232"/>
                    <a:pt x="3800" y="5232"/>
                  </a:cubicBezTo>
                  <a:cubicBezTo>
                    <a:pt x="3783" y="5232"/>
                    <a:pt x="3783" y="5232"/>
                    <a:pt x="3783" y="5232"/>
                  </a:cubicBezTo>
                  <a:cubicBezTo>
                    <a:pt x="3783" y="5209"/>
                    <a:pt x="3783" y="5209"/>
                    <a:pt x="3783" y="5209"/>
                  </a:cubicBezTo>
                  <a:cubicBezTo>
                    <a:pt x="3783" y="5174"/>
                    <a:pt x="3806" y="5156"/>
                    <a:pt x="3818" y="5127"/>
                  </a:cubicBezTo>
                  <a:cubicBezTo>
                    <a:pt x="3835" y="5087"/>
                    <a:pt x="3823" y="5046"/>
                    <a:pt x="3864" y="5028"/>
                  </a:cubicBezTo>
                  <a:cubicBezTo>
                    <a:pt x="3888" y="5017"/>
                    <a:pt x="3911" y="5017"/>
                    <a:pt x="3940" y="5017"/>
                  </a:cubicBezTo>
                  <a:cubicBezTo>
                    <a:pt x="4010" y="5017"/>
                    <a:pt x="4010" y="5017"/>
                    <a:pt x="4010" y="5017"/>
                  </a:cubicBezTo>
                  <a:cubicBezTo>
                    <a:pt x="4086" y="5017"/>
                    <a:pt x="4097" y="4924"/>
                    <a:pt x="4097" y="4848"/>
                  </a:cubicBezTo>
                  <a:cubicBezTo>
                    <a:pt x="4097" y="4801"/>
                    <a:pt x="4086" y="4772"/>
                    <a:pt x="4074" y="4726"/>
                  </a:cubicBezTo>
                  <a:cubicBezTo>
                    <a:pt x="4103" y="4609"/>
                    <a:pt x="4103" y="4609"/>
                    <a:pt x="4103" y="4609"/>
                  </a:cubicBezTo>
                  <a:cubicBezTo>
                    <a:pt x="4103" y="4598"/>
                    <a:pt x="4091" y="4586"/>
                    <a:pt x="4091" y="4574"/>
                  </a:cubicBezTo>
                  <a:cubicBezTo>
                    <a:pt x="4091" y="4533"/>
                    <a:pt x="4132" y="4528"/>
                    <a:pt x="4132" y="4487"/>
                  </a:cubicBezTo>
                  <a:cubicBezTo>
                    <a:pt x="4132" y="4481"/>
                    <a:pt x="4120" y="4481"/>
                    <a:pt x="4120" y="4469"/>
                  </a:cubicBezTo>
                  <a:cubicBezTo>
                    <a:pt x="4120" y="4440"/>
                    <a:pt x="4167" y="4435"/>
                    <a:pt x="4167" y="4406"/>
                  </a:cubicBezTo>
                  <a:cubicBezTo>
                    <a:pt x="4167" y="4394"/>
                    <a:pt x="4155" y="4394"/>
                    <a:pt x="4144" y="4388"/>
                  </a:cubicBezTo>
                  <a:cubicBezTo>
                    <a:pt x="4167" y="4353"/>
                    <a:pt x="4196" y="4341"/>
                    <a:pt x="4231" y="4312"/>
                  </a:cubicBezTo>
                  <a:cubicBezTo>
                    <a:pt x="4254" y="4295"/>
                    <a:pt x="4254" y="4266"/>
                    <a:pt x="4278" y="4254"/>
                  </a:cubicBezTo>
                  <a:cubicBezTo>
                    <a:pt x="4295" y="4248"/>
                    <a:pt x="4318" y="4237"/>
                    <a:pt x="4318" y="4219"/>
                  </a:cubicBezTo>
                  <a:cubicBezTo>
                    <a:pt x="4318" y="4155"/>
                    <a:pt x="4260" y="4126"/>
                    <a:pt x="4260" y="4062"/>
                  </a:cubicBezTo>
                  <a:cubicBezTo>
                    <a:pt x="4260" y="4044"/>
                    <a:pt x="4266" y="4044"/>
                    <a:pt x="4266" y="4027"/>
                  </a:cubicBezTo>
                  <a:cubicBezTo>
                    <a:pt x="4266" y="4021"/>
                    <a:pt x="4260" y="4021"/>
                    <a:pt x="4260" y="4015"/>
                  </a:cubicBezTo>
                  <a:cubicBezTo>
                    <a:pt x="4260" y="4010"/>
                    <a:pt x="4260" y="4010"/>
                    <a:pt x="4266" y="4004"/>
                  </a:cubicBezTo>
                  <a:cubicBezTo>
                    <a:pt x="4289" y="4004"/>
                    <a:pt x="4301" y="3980"/>
                    <a:pt x="4330" y="3980"/>
                  </a:cubicBezTo>
                  <a:cubicBezTo>
                    <a:pt x="4336" y="3980"/>
                    <a:pt x="4342" y="3992"/>
                    <a:pt x="4348" y="3992"/>
                  </a:cubicBezTo>
                  <a:cubicBezTo>
                    <a:pt x="4353" y="3992"/>
                    <a:pt x="4359" y="3986"/>
                    <a:pt x="4359" y="3986"/>
                  </a:cubicBezTo>
                  <a:cubicBezTo>
                    <a:pt x="4359" y="3963"/>
                    <a:pt x="4359" y="3963"/>
                    <a:pt x="4359" y="3963"/>
                  </a:cubicBezTo>
                  <a:cubicBezTo>
                    <a:pt x="4359" y="3928"/>
                    <a:pt x="4324" y="3917"/>
                    <a:pt x="4313" y="3881"/>
                  </a:cubicBezTo>
                  <a:cubicBezTo>
                    <a:pt x="4272" y="3777"/>
                    <a:pt x="4301" y="3689"/>
                    <a:pt x="4225" y="3608"/>
                  </a:cubicBezTo>
                  <a:cubicBezTo>
                    <a:pt x="4219" y="3643"/>
                    <a:pt x="4214" y="3666"/>
                    <a:pt x="4214" y="3701"/>
                  </a:cubicBezTo>
                  <a:cubicBezTo>
                    <a:pt x="4214" y="3736"/>
                    <a:pt x="4225" y="3754"/>
                    <a:pt x="4225" y="3783"/>
                  </a:cubicBezTo>
                  <a:cubicBezTo>
                    <a:pt x="4225" y="3817"/>
                    <a:pt x="4231" y="3852"/>
                    <a:pt x="4202" y="3870"/>
                  </a:cubicBezTo>
                  <a:cubicBezTo>
                    <a:pt x="4185" y="3887"/>
                    <a:pt x="4161" y="3870"/>
                    <a:pt x="4138" y="3876"/>
                  </a:cubicBezTo>
                  <a:cubicBezTo>
                    <a:pt x="4115" y="3893"/>
                    <a:pt x="4126" y="3928"/>
                    <a:pt x="4103" y="3946"/>
                  </a:cubicBezTo>
                  <a:cubicBezTo>
                    <a:pt x="4091" y="3951"/>
                    <a:pt x="4074" y="3946"/>
                    <a:pt x="4062" y="3957"/>
                  </a:cubicBezTo>
                  <a:cubicBezTo>
                    <a:pt x="4051" y="3975"/>
                    <a:pt x="4056" y="3992"/>
                    <a:pt x="4056" y="4015"/>
                  </a:cubicBezTo>
                  <a:cubicBezTo>
                    <a:pt x="4051" y="4027"/>
                    <a:pt x="4039" y="4039"/>
                    <a:pt x="4033" y="4050"/>
                  </a:cubicBezTo>
                  <a:cubicBezTo>
                    <a:pt x="4027" y="4085"/>
                    <a:pt x="4045" y="4103"/>
                    <a:pt x="4033" y="4132"/>
                  </a:cubicBezTo>
                  <a:cubicBezTo>
                    <a:pt x="4016" y="4155"/>
                    <a:pt x="3998" y="4161"/>
                    <a:pt x="3992" y="4184"/>
                  </a:cubicBezTo>
                  <a:cubicBezTo>
                    <a:pt x="3969" y="4243"/>
                    <a:pt x="3957" y="4306"/>
                    <a:pt x="3893" y="4306"/>
                  </a:cubicBezTo>
                  <a:cubicBezTo>
                    <a:pt x="3864" y="4306"/>
                    <a:pt x="3847" y="4301"/>
                    <a:pt x="3812" y="4301"/>
                  </a:cubicBezTo>
                  <a:cubicBezTo>
                    <a:pt x="3794" y="4301"/>
                    <a:pt x="3794" y="4318"/>
                    <a:pt x="3783" y="4336"/>
                  </a:cubicBezTo>
                  <a:cubicBezTo>
                    <a:pt x="3771" y="4353"/>
                    <a:pt x="3754" y="4365"/>
                    <a:pt x="3736" y="4382"/>
                  </a:cubicBezTo>
                  <a:cubicBezTo>
                    <a:pt x="3713" y="4400"/>
                    <a:pt x="3696" y="4394"/>
                    <a:pt x="3666" y="4406"/>
                  </a:cubicBezTo>
                  <a:cubicBezTo>
                    <a:pt x="3626" y="4423"/>
                    <a:pt x="3614" y="4452"/>
                    <a:pt x="3573" y="4481"/>
                  </a:cubicBezTo>
                  <a:cubicBezTo>
                    <a:pt x="3527" y="4522"/>
                    <a:pt x="3527" y="4569"/>
                    <a:pt x="3492" y="4627"/>
                  </a:cubicBezTo>
                  <a:cubicBezTo>
                    <a:pt x="3474" y="4667"/>
                    <a:pt x="3416" y="4667"/>
                    <a:pt x="3416" y="4714"/>
                  </a:cubicBezTo>
                  <a:cubicBezTo>
                    <a:pt x="3416" y="4726"/>
                    <a:pt x="3422" y="4732"/>
                    <a:pt x="3422" y="4743"/>
                  </a:cubicBezTo>
                  <a:cubicBezTo>
                    <a:pt x="3422" y="4778"/>
                    <a:pt x="3381" y="4772"/>
                    <a:pt x="3358" y="4790"/>
                  </a:cubicBezTo>
                  <a:cubicBezTo>
                    <a:pt x="3317" y="4813"/>
                    <a:pt x="3300" y="4848"/>
                    <a:pt x="3300" y="4889"/>
                  </a:cubicBezTo>
                  <a:cubicBezTo>
                    <a:pt x="3300" y="4895"/>
                    <a:pt x="3305" y="4895"/>
                    <a:pt x="3305" y="4900"/>
                  </a:cubicBezTo>
                  <a:cubicBezTo>
                    <a:pt x="3305" y="4918"/>
                    <a:pt x="3282" y="4924"/>
                    <a:pt x="3282" y="4941"/>
                  </a:cubicBezTo>
                  <a:cubicBezTo>
                    <a:pt x="3282" y="4953"/>
                    <a:pt x="3288" y="4953"/>
                    <a:pt x="3288" y="4964"/>
                  </a:cubicBezTo>
                  <a:cubicBezTo>
                    <a:pt x="3311" y="4958"/>
                    <a:pt x="3329" y="4958"/>
                    <a:pt x="3346" y="4941"/>
                  </a:cubicBezTo>
                  <a:cubicBezTo>
                    <a:pt x="3340" y="4976"/>
                    <a:pt x="3334" y="4999"/>
                    <a:pt x="3334" y="5028"/>
                  </a:cubicBezTo>
                  <a:cubicBezTo>
                    <a:pt x="3294" y="4999"/>
                    <a:pt x="3271" y="4970"/>
                    <a:pt x="3218" y="4970"/>
                  </a:cubicBezTo>
                  <a:cubicBezTo>
                    <a:pt x="3201" y="4970"/>
                    <a:pt x="3201" y="5005"/>
                    <a:pt x="3195" y="5028"/>
                  </a:cubicBezTo>
                  <a:cubicBezTo>
                    <a:pt x="3189" y="5022"/>
                    <a:pt x="3189" y="5022"/>
                    <a:pt x="3189" y="5022"/>
                  </a:cubicBezTo>
                  <a:cubicBezTo>
                    <a:pt x="3166" y="4976"/>
                    <a:pt x="3166" y="4941"/>
                    <a:pt x="3131" y="4906"/>
                  </a:cubicBezTo>
                  <a:cubicBezTo>
                    <a:pt x="2985" y="4761"/>
                    <a:pt x="3049" y="4854"/>
                    <a:pt x="3108" y="4854"/>
                  </a:cubicBezTo>
                  <a:cubicBezTo>
                    <a:pt x="3119" y="4854"/>
                    <a:pt x="3119" y="4854"/>
                    <a:pt x="3119" y="4854"/>
                  </a:cubicBezTo>
                  <a:cubicBezTo>
                    <a:pt x="3119" y="4825"/>
                    <a:pt x="3119" y="4825"/>
                    <a:pt x="3119" y="4825"/>
                  </a:cubicBezTo>
                  <a:cubicBezTo>
                    <a:pt x="3073" y="4702"/>
                    <a:pt x="3073" y="4702"/>
                    <a:pt x="3073" y="4702"/>
                  </a:cubicBezTo>
                  <a:cubicBezTo>
                    <a:pt x="3073" y="4667"/>
                    <a:pt x="3078" y="4644"/>
                    <a:pt x="3061" y="4615"/>
                  </a:cubicBezTo>
                  <a:cubicBezTo>
                    <a:pt x="3049" y="4592"/>
                    <a:pt x="3026" y="4586"/>
                    <a:pt x="3026" y="4557"/>
                  </a:cubicBezTo>
                  <a:cubicBezTo>
                    <a:pt x="3026" y="4551"/>
                    <a:pt x="3032" y="4545"/>
                    <a:pt x="3032" y="4533"/>
                  </a:cubicBezTo>
                  <a:cubicBezTo>
                    <a:pt x="3032" y="4504"/>
                    <a:pt x="3014" y="4493"/>
                    <a:pt x="3008" y="4464"/>
                  </a:cubicBezTo>
                  <a:cubicBezTo>
                    <a:pt x="2997" y="4435"/>
                    <a:pt x="2997" y="4406"/>
                    <a:pt x="2968" y="4388"/>
                  </a:cubicBezTo>
                  <a:cubicBezTo>
                    <a:pt x="2933" y="4370"/>
                    <a:pt x="2910" y="4359"/>
                    <a:pt x="2892" y="4324"/>
                  </a:cubicBezTo>
                  <a:cubicBezTo>
                    <a:pt x="2869" y="4289"/>
                    <a:pt x="2845" y="4277"/>
                    <a:pt x="2834" y="4243"/>
                  </a:cubicBezTo>
                  <a:cubicBezTo>
                    <a:pt x="2811" y="4178"/>
                    <a:pt x="2828" y="4138"/>
                    <a:pt x="2805" y="4080"/>
                  </a:cubicBezTo>
                  <a:cubicBezTo>
                    <a:pt x="2793" y="4050"/>
                    <a:pt x="2752" y="4050"/>
                    <a:pt x="2752" y="4021"/>
                  </a:cubicBezTo>
                  <a:cubicBezTo>
                    <a:pt x="2752" y="4015"/>
                    <a:pt x="2758" y="4010"/>
                    <a:pt x="2758" y="4004"/>
                  </a:cubicBezTo>
                  <a:cubicBezTo>
                    <a:pt x="2758" y="3951"/>
                    <a:pt x="2671" y="3980"/>
                    <a:pt x="2619" y="3969"/>
                  </a:cubicBezTo>
                  <a:cubicBezTo>
                    <a:pt x="2560" y="3963"/>
                    <a:pt x="2549" y="3893"/>
                    <a:pt x="2496" y="3893"/>
                  </a:cubicBezTo>
                  <a:cubicBezTo>
                    <a:pt x="2496" y="3870"/>
                    <a:pt x="2496" y="3870"/>
                    <a:pt x="2496" y="3870"/>
                  </a:cubicBezTo>
                  <a:cubicBezTo>
                    <a:pt x="2496" y="3864"/>
                    <a:pt x="2502" y="3858"/>
                    <a:pt x="2502" y="3847"/>
                  </a:cubicBezTo>
                  <a:cubicBezTo>
                    <a:pt x="2502" y="3823"/>
                    <a:pt x="2473" y="3829"/>
                    <a:pt x="2450" y="3817"/>
                  </a:cubicBezTo>
                  <a:cubicBezTo>
                    <a:pt x="2479" y="3800"/>
                    <a:pt x="2473" y="3777"/>
                    <a:pt x="2490" y="3748"/>
                  </a:cubicBezTo>
                  <a:cubicBezTo>
                    <a:pt x="2508" y="3754"/>
                    <a:pt x="2508" y="3765"/>
                    <a:pt x="2514" y="3783"/>
                  </a:cubicBezTo>
                  <a:cubicBezTo>
                    <a:pt x="2531" y="3754"/>
                    <a:pt x="2554" y="3742"/>
                    <a:pt x="2554" y="3707"/>
                  </a:cubicBezTo>
                  <a:cubicBezTo>
                    <a:pt x="2554" y="3643"/>
                    <a:pt x="2537" y="3573"/>
                    <a:pt x="2473" y="3573"/>
                  </a:cubicBezTo>
                  <a:cubicBezTo>
                    <a:pt x="2415" y="3573"/>
                    <a:pt x="2397" y="3614"/>
                    <a:pt x="2345" y="3625"/>
                  </a:cubicBezTo>
                  <a:cubicBezTo>
                    <a:pt x="2339" y="3620"/>
                    <a:pt x="2333" y="3620"/>
                    <a:pt x="2333" y="3614"/>
                  </a:cubicBezTo>
                  <a:cubicBezTo>
                    <a:pt x="2333" y="3602"/>
                    <a:pt x="2351" y="3596"/>
                    <a:pt x="2351" y="3585"/>
                  </a:cubicBezTo>
                  <a:cubicBezTo>
                    <a:pt x="2351" y="3573"/>
                    <a:pt x="2345" y="3573"/>
                    <a:pt x="2345" y="3561"/>
                  </a:cubicBezTo>
                  <a:cubicBezTo>
                    <a:pt x="2356" y="3567"/>
                    <a:pt x="2362" y="3573"/>
                    <a:pt x="2374" y="3579"/>
                  </a:cubicBezTo>
                  <a:cubicBezTo>
                    <a:pt x="2385" y="3573"/>
                    <a:pt x="2385" y="3573"/>
                    <a:pt x="2385" y="3573"/>
                  </a:cubicBezTo>
                  <a:cubicBezTo>
                    <a:pt x="2368" y="3503"/>
                    <a:pt x="2310" y="3486"/>
                    <a:pt x="2269" y="3428"/>
                  </a:cubicBezTo>
                  <a:cubicBezTo>
                    <a:pt x="2252" y="3404"/>
                    <a:pt x="2246" y="3369"/>
                    <a:pt x="2217" y="3369"/>
                  </a:cubicBezTo>
                  <a:cubicBezTo>
                    <a:pt x="2199" y="3369"/>
                    <a:pt x="2199" y="3398"/>
                    <a:pt x="2182" y="3398"/>
                  </a:cubicBezTo>
                  <a:cubicBezTo>
                    <a:pt x="2170" y="3398"/>
                    <a:pt x="2164" y="3392"/>
                    <a:pt x="2153" y="3381"/>
                  </a:cubicBezTo>
                  <a:cubicBezTo>
                    <a:pt x="2124" y="3398"/>
                    <a:pt x="2112" y="3433"/>
                    <a:pt x="2077" y="3433"/>
                  </a:cubicBezTo>
                  <a:cubicBezTo>
                    <a:pt x="2026" y="3433"/>
                    <a:pt x="2002" y="3404"/>
                    <a:pt x="1956" y="3375"/>
                  </a:cubicBezTo>
                  <a:cubicBezTo>
                    <a:pt x="1938" y="3363"/>
                    <a:pt x="1921" y="3369"/>
                    <a:pt x="1903" y="3358"/>
                  </a:cubicBezTo>
                  <a:cubicBezTo>
                    <a:pt x="1828" y="3311"/>
                    <a:pt x="1781" y="3270"/>
                    <a:pt x="1694" y="3270"/>
                  </a:cubicBezTo>
                  <a:cubicBezTo>
                    <a:pt x="1665" y="3270"/>
                    <a:pt x="1653" y="3299"/>
                    <a:pt x="1630" y="3317"/>
                  </a:cubicBezTo>
                  <a:cubicBezTo>
                    <a:pt x="1595" y="3328"/>
                    <a:pt x="1566" y="3328"/>
                    <a:pt x="1531" y="3334"/>
                  </a:cubicBezTo>
                  <a:cubicBezTo>
                    <a:pt x="1525" y="3247"/>
                    <a:pt x="1432" y="3241"/>
                    <a:pt x="1368" y="3177"/>
                  </a:cubicBezTo>
                  <a:cubicBezTo>
                    <a:pt x="1304" y="3131"/>
                    <a:pt x="1257" y="3113"/>
                    <a:pt x="1187" y="3072"/>
                  </a:cubicBezTo>
                  <a:cubicBezTo>
                    <a:pt x="1135" y="3043"/>
                    <a:pt x="1112" y="3008"/>
                    <a:pt x="1053" y="3008"/>
                  </a:cubicBezTo>
                  <a:cubicBezTo>
                    <a:pt x="1019" y="3008"/>
                    <a:pt x="1001" y="3037"/>
                    <a:pt x="972" y="3055"/>
                  </a:cubicBezTo>
                  <a:cubicBezTo>
                    <a:pt x="925" y="3078"/>
                    <a:pt x="890" y="3090"/>
                    <a:pt x="832" y="3090"/>
                  </a:cubicBezTo>
                  <a:cubicBezTo>
                    <a:pt x="780" y="3090"/>
                    <a:pt x="751" y="3084"/>
                    <a:pt x="693" y="3084"/>
                  </a:cubicBezTo>
                  <a:cubicBezTo>
                    <a:pt x="646" y="3084"/>
                    <a:pt x="623" y="3090"/>
                    <a:pt x="576" y="3090"/>
                  </a:cubicBezTo>
                  <a:cubicBezTo>
                    <a:pt x="361" y="3090"/>
                    <a:pt x="361" y="3090"/>
                    <a:pt x="361" y="3090"/>
                  </a:cubicBezTo>
                  <a:cubicBezTo>
                    <a:pt x="64" y="3148"/>
                    <a:pt x="64" y="3148"/>
                    <a:pt x="64" y="3148"/>
                  </a:cubicBezTo>
                  <a:cubicBezTo>
                    <a:pt x="5" y="3148"/>
                    <a:pt x="5" y="3148"/>
                    <a:pt x="5" y="3148"/>
                  </a:cubicBezTo>
                  <a:lnTo>
                    <a:pt x="0" y="3148"/>
                  </a:ln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7" name="Freeform 66"/>
            <p:cNvSpPr>
              <a:spLocks noChangeArrowheads="1"/>
            </p:cNvSpPr>
            <p:nvPr/>
          </p:nvSpPr>
          <p:spPr bwMode="auto">
            <a:xfrm>
              <a:off x="18843382" y="8789138"/>
              <a:ext cx="1905190" cy="1352346"/>
            </a:xfrm>
            <a:custGeom>
              <a:avLst/>
              <a:gdLst>
                <a:gd name="T0" fmla="*/ 2026 w 4332"/>
                <a:gd name="T1" fmla="*/ 2683 h 3074"/>
                <a:gd name="T2" fmla="*/ 0 w 4332"/>
                <a:gd name="T3" fmla="*/ 2415 h 3074"/>
                <a:gd name="T4" fmla="*/ 6 w 4332"/>
                <a:gd name="T5" fmla="*/ 5 h 3074"/>
                <a:gd name="T6" fmla="*/ 145 w 4332"/>
                <a:gd name="T7" fmla="*/ 34 h 3074"/>
                <a:gd name="T8" fmla="*/ 442 w 4332"/>
                <a:gd name="T9" fmla="*/ 58 h 3074"/>
                <a:gd name="T10" fmla="*/ 623 w 4332"/>
                <a:gd name="T11" fmla="*/ 168 h 3074"/>
                <a:gd name="T12" fmla="*/ 716 w 4332"/>
                <a:gd name="T13" fmla="*/ 331 h 3074"/>
                <a:gd name="T14" fmla="*/ 879 w 4332"/>
                <a:gd name="T15" fmla="*/ 296 h 3074"/>
                <a:gd name="T16" fmla="*/ 1129 w 4332"/>
                <a:gd name="T17" fmla="*/ 518 h 3074"/>
                <a:gd name="T18" fmla="*/ 1257 w 4332"/>
                <a:gd name="T19" fmla="*/ 768 h 3074"/>
                <a:gd name="T20" fmla="*/ 1560 w 4332"/>
                <a:gd name="T21" fmla="*/ 983 h 3074"/>
                <a:gd name="T22" fmla="*/ 1845 w 4332"/>
                <a:gd name="T23" fmla="*/ 1240 h 3074"/>
                <a:gd name="T24" fmla="*/ 1915 w 4332"/>
                <a:gd name="T25" fmla="*/ 1164 h 3074"/>
                <a:gd name="T26" fmla="*/ 2171 w 4332"/>
                <a:gd name="T27" fmla="*/ 1071 h 3074"/>
                <a:gd name="T28" fmla="*/ 2427 w 4332"/>
                <a:gd name="T29" fmla="*/ 1170 h 3074"/>
                <a:gd name="T30" fmla="*/ 2596 w 4332"/>
                <a:gd name="T31" fmla="*/ 1193 h 3074"/>
                <a:gd name="T32" fmla="*/ 2637 w 4332"/>
                <a:gd name="T33" fmla="*/ 1158 h 3074"/>
                <a:gd name="T34" fmla="*/ 2753 w 4332"/>
                <a:gd name="T35" fmla="*/ 1193 h 3074"/>
                <a:gd name="T36" fmla="*/ 3184 w 4332"/>
                <a:gd name="T37" fmla="*/ 1135 h 3074"/>
                <a:gd name="T38" fmla="*/ 3405 w 4332"/>
                <a:gd name="T39" fmla="*/ 1385 h 3074"/>
                <a:gd name="T40" fmla="*/ 3522 w 4332"/>
                <a:gd name="T41" fmla="*/ 1664 h 3074"/>
                <a:gd name="T42" fmla="*/ 4331 w 4332"/>
                <a:gd name="T43" fmla="*/ 2072 h 3074"/>
                <a:gd name="T44" fmla="*/ 4226 w 4332"/>
                <a:gd name="T45" fmla="*/ 2066 h 3074"/>
                <a:gd name="T46" fmla="*/ 4063 w 4332"/>
                <a:gd name="T47" fmla="*/ 2223 h 3074"/>
                <a:gd name="T48" fmla="*/ 3894 w 4332"/>
                <a:gd name="T49" fmla="*/ 2235 h 3074"/>
                <a:gd name="T50" fmla="*/ 3621 w 4332"/>
                <a:gd name="T51" fmla="*/ 2235 h 3074"/>
                <a:gd name="T52" fmla="*/ 3446 w 4332"/>
                <a:gd name="T53" fmla="*/ 2247 h 3074"/>
                <a:gd name="T54" fmla="*/ 3208 w 4332"/>
                <a:gd name="T55" fmla="*/ 2276 h 3074"/>
                <a:gd name="T56" fmla="*/ 3126 w 4332"/>
                <a:gd name="T57" fmla="*/ 2421 h 3074"/>
                <a:gd name="T58" fmla="*/ 3068 w 4332"/>
                <a:gd name="T59" fmla="*/ 2555 h 3074"/>
                <a:gd name="T60" fmla="*/ 2719 w 4332"/>
                <a:gd name="T61" fmla="*/ 2759 h 3074"/>
                <a:gd name="T62" fmla="*/ 2556 w 4332"/>
                <a:gd name="T63" fmla="*/ 2881 h 3074"/>
                <a:gd name="T64" fmla="*/ 2643 w 4332"/>
                <a:gd name="T65" fmla="*/ 2916 h 3074"/>
                <a:gd name="T66" fmla="*/ 2532 w 4332"/>
                <a:gd name="T67" fmla="*/ 2887 h 3074"/>
                <a:gd name="T68" fmla="*/ 2369 w 4332"/>
                <a:gd name="T69" fmla="*/ 2846 h 3074"/>
                <a:gd name="T70" fmla="*/ 2340 w 4332"/>
                <a:gd name="T71" fmla="*/ 2753 h 3074"/>
                <a:gd name="T72" fmla="*/ 2189 w 4332"/>
                <a:gd name="T73" fmla="*/ 2730 h 3074"/>
                <a:gd name="T74" fmla="*/ 2142 w 4332"/>
                <a:gd name="T75" fmla="*/ 2613 h 3074"/>
                <a:gd name="T76" fmla="*/ 2043 w 4332"/>
                <a:gd name="T77" fmla="*/ 2613 h 3074"/>
                <a:gd name="T78" fmla="*/ 1851 w 4332"/>
                <a:gd name="T79" fmla="*/ 2613 h 3074"/>
                <a:gd name="T80" fmla="*/ 1944 w 4332"/>
                <a:gd name="T81" fmla="*/ 2334 h 3074"/>
                <a:gd name="T82" fmla="*/ 1746 w 4332"/>
                <a:gd name="T83" fmla="*/ 2381 h 3074"/>
                <a:gd name="T84" fmla="*/ 1705 w 4332"/>
                <a:gd name="T85" fmla="*/ 2491 h 3074"/>
                <a:gd name="T86" fmla="*/ 1711 w 4332"/>
                <a:gd name="T87" fmla="*/ 2538 h 3074"/>
                <a:gd name="T88" fmla="*/ 1304 w 4332"/>
                <a:gd name="T89" fmla="*/ 2817 h 3074"/>
                <a:gd name="T90" fmla="*/ 1106 w 4332"/>
                <a:gd name="T91" fmla="*/ 2841 h 3074"/>
                <a:gd name="T92" fmla="*/ 681 w 4332"/>
                <a:gd name="T93" fmla="*/ 2596 h 3074"/>
                <a:gd name="T94" fmla="*/ 401 w 4332"/>
                <a:gd name="T95" fmla="*/ 2532 h 3074"/>
                <a:gd name="T96" fmla="*/ 308 w 4332"/>
                <a:gd name="T97" fmla="*/ 2602 h 3074"/>
                <a:gd name="T98" fmla="*/ 169 w 4332"/>
                <a:gd name="T99" fmla="*/ 2515 h 3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32" h="3074">
                  <a:moveTo>
                    <a:pt x="2072" y="2642"/>
                  </a:moveTo>
                  <a:lnTo>
                    <a:pt x="2072" y="2642"/>
                  </a:lnTo>
                  <a:cubicBezTo>
                    <a:pt x="2049" y="2648"/>
                    <a:pt x="2037" y="2666"/>
                    <a:pt x="2026" y="2683"/>
                  </a:cubicBezTo>
                  <a:cubicBezTo>
                    <a:pt x="2043" y="2683"/>
                    <a:pt x="2055" y="2683"/>
                    <a:pt x="2078" y="2683"/>
                  </a:cubicBezTo>
                  <a:cubicBezTo>
                    <a:pt x="2078" y="2672"/>
                    <a:pt x="2072" y="2660"/>
                    <a:pt x="2072" y="2642"/>
                  </a:cubicBezTo>
                  <a:close/>
                  <a:moveTo>
                    <a:pt x="0" y="2415"/>
                  </a:moveTo>
                  <a:lnTo>
                    <a:pt x="0" y="2415"/>
                  </a:lnTo>
                  <a:lnTo>
                    <a:pt x="0" y="2415"/>
                  </a:lnTo>
                  <a:cubicBezTo>
                    <a:pt x="6" y="5"/>
                    <a:pt x="6" y="5"/>
                    <a:pt x="6" y="5"/>
                  </a:cubicBezTo>
                  <a:lnTo>
                    <a:pt x="6" y="5"/>
                  </a:lnTo>
                  <a:cubicBezTo>
                    <a:pt x="29" y="0"/>
                    <a:pt x="29" y="0"/>
                    <a:pt x="29" y="0"/>
                  </a:cubicBezTo>
                  <a:cubicBezTo>
                    <a:pt x="70" y="23"/>
                    <a:pt x="99" y="17"/>
                    <a:pt x="145" y="34"/>
                  </a:cubicBezTo>
                  <a:cubicBezTo>
                    <a:pt x="204" y="58"/>
                    <a:pt x="221" y="104"/>
                    <a:pt x="285" y="104"/>
                  </a:cubicBezTo>
                  <a:cubicBezTo>
                    <a:pt x="320" y="104"/>
                    <a:pt x="314" y="40"/>
                    <a:pt x="349" y="40"/>
                  </a:cubicBezTo>
                  <a:cubicBezTo>
                    <a:pt x="384" y="40"/>
                    <a:pt x="407" y="58"/>
                    <a:pt x="442" y="58"/>
                  </a:cubicBezTo>
                  <a:cubicBezTo>
                    <a:pt x="466" y="58"/>
                    <a:pt x="477" y="52"/>
                    <a:pt x="501" y="52"/>
                  </a:cubicBezTo>
                  <a:cubicBezTo>
                    <a:pt x="547" y="52"/>
                    <a:pt x="570" y="93"/>
                    <a:pt x="599" y="133"/>
                  </a:cubicBezTo>
                  <a:cubicBezTo>
                    <a:pt x="605" y="145"/>
                    <a:pt x="611" y="157"/>
                    <a:pt x="623" y="168"/>
                  </a:cubicBezTo>
                  <a:cubicBezTo>
                    <a:pt x="646" y="186"/>
                    <a:pt x="693" y="168"/>
                    <a:pt x="693" y="197"/>
                  </a:cubicBezTo>
                  <a:cubicBezTo>
                    <a:pt x="693" y="221"/>
                    <a:pt x="681" y="238"/>
                    <a:pt x="681" y="267"/>
                  </a:cubicBezTo>
                  <a:cubicBezTo>
                    <a:pt x="681" y="296"/>
                    <a:pt x="704" y="308"/>
                    <a:pt x="716" y="331"/>
                  </a:cubicBezTo>
                  <a:cubicBezTo>
                    <a:pt x="739" y="384"/>
                    <a:pt x="745" y="442"/>
                    <a:pt x="797" y="442"/>
                  </a:cubicBezTo>
                  <a:cubicBezTo>
                    <a:pt x="832" y="442"/>
                    <a:pt x="838" y="396"/>
                    <a:pt x="838" y="360"/>
                  </a:cubicBezTo>
                  <a:cubicBezTo>
                    <a:pt x="844" y="331"/>
                    <a:pt x="873" y="326"/>
                    <a:pt x="879" y="296"/>
                  </a:cubicBezTo>
                  <a:cubicBezTo>
                    <a:pt x="902" y="366"/>
                    <a:pt x="972" y="372"/>
                    <a:pt x="1036" y="390"/>
                  </a:cubicBezTo>
                  <a:cubicBezTo>
                    <a:pt x="1088" y="401"/>
                    <a:pt x="1106" y="430"/>
                    <a:pt x="1153" y="448"/>
                  </a:cubicBezTo>
                  <a:cubicBezTo>
                    <a:pt x="1147" y="477"/>
                    <a:pt x="1129" y="489"/>
                    <a:pt x="1129" y="518"/>
                  </a:cubicBezTo>
                  <a:cubicBezTo>
                    <a:pt x="1129" y="576"/>
                    <a:pt x="1129" y="622"/>
                    <a:pt x="1170" y="663"/>
                  </a:cubicBezTo>
                  <a:cubicBezTo>
                    <a:pt x="1199" y="692"/>
                    <a:pt x="1257" y="686"/>
                    <a:pt x="1257" y="727"/>
                  </a:cubicBezTo>
                  <a:cubicBezTo>
                    <a:pt x="1257" y="768"/>
                    <a:pt x="1257" y="768"/>
                    <a:pt x="1257" y="768"/>
                  </a:cubicBezTo>
                  <a:cubicBezTo>
                    <a:pt x="1257" y="797"/>
                    <a:pt x="1298" y="791"/>
                    <a:pt x="1321" y="797"/>
                  </a:cubicBezTo>
                  <a:cubicBezTo>
                    <a:pt x="1362" y="809"/>
                    <a:pt x="1379" y="838"/>
                    <a:pt x="1414" y="861"/>
                  </a:cubicBezTo>
                  <a:cubicBezTo>
                    <a:pt x="1479" y="902"/>
                    <a:pt x="1525" y="919"/>
                    <a:pt x="1560" y="983"/>
                  </a:cubicBezTo>
                  <a:cubicBezTo>
                    <a:pt x="1572" y="1007"/>
                    <a:pt x="1595" y="1007"/>
                    <a:pt x="1612" y="1024"/>
                  </a:cubicBezTo>
                  <a:cubicBezTo>
                    <a:pt x="1647" y="1082"/>
                    <a:pt x="1665" y="1123"/>
                    <a:pt x="1723" y="1164"/>
                  </a:cubicBezTo>
                  <a:cubicBezTo>
                    <a:pt x="1764" y="1199"/>
                    <a:pt x="1787" y="1240"/>
                    <a:pt x="1845" y="1240"/>
                  </a:cubicBezTo>
                  <a:cubicBezTo>
                    <a:pt x="1857" y="1240"/>
                    <a:pt x="1857" y="1228"/>
                    <a:pt x="1868" y="1222"/>
                  </a:cubicBezTo>
                  <a:cubicBezTo>
                    <a:pt x="1892" y="1216"/>
                    <a:pt x="1909" y="1222"/>
                    <a:pt x="1933" y="1216"/>
                  </a:cubicBezTo>
                  <a:cubicBezTo>
                    <a:pt x="1927" y="1193"/>
                    <a:pt x="1915" y="1187"/>
                    <a:pt x="1915" y="1164"/>
                  </a:cubicBezTo>
                  <a:cubicBezTo>
                    <a:pt x="1915" y="1117"/>
                    <a:pt x="1962" y="1082"/>
                    <a:pt x="2008" y="1082"/>
                  </a:cubicBezTo>
                  <a:cubicBezTo>
                    <a:pt x="2049" y="1082"/>
                    <a:pt x="2072" y="1094"/>
                    <a:pt x="2113" y="1094"/>
                  </a:cubicBezTo>
                  <a:cubicBezTo>
                    <a:pt x="2142" y="1094"/>
                    <a:pt x="2148" y="1071"/>
                    <a:pt x="2171" y="1071"/>
                  </a:cubicBezTo>
                  <a:cubicBezTo>
                    <a:pt x="2253" y="1071"/>
                    <a:pt x="2270" y="1164"/>
                    <a:pt x="2346" y="1164"/>
                  </a:cubicBezTo>
                  <a:cubicBezTo>
                    <a:pt x="2358" y="1164"/>
                    <a:pt x="2358" y="1152"/>
                    <a:pt x="2369" y="1152"/>
                  </a:cubicBezTo>
                  <a:cubicBezTo>
                    <a:pt x="2393" y="1152"/>
                    <a:pt x="2398" y="1170"/>
                    <a:pt x="2427" y="1170"/>
                  </a:cubicBezTo>
                  <a:cubicBezTo>
                    <a:pt x="2439" y="1170"/>
                    <a:pt x="2445" y="1164"/>
                    <a:pt x="2462" y="1164"/>
                  </a:cubicBezTo>
                  <a:cubicBezTo>
                    <a:pt x="2480" y="1164"/>
                    <a:pt x="2486" y="1181"/>
                    <a:pt x="2497" y="1187"/>
                  </a:cubicBezTo>
                  <a:cubicBezTo>
                    <a:pt x="2532" y="1199"/>
                    <a:pt x="2561" y="1193"/>
                    <a:pt x="2596" y="1193"/>
                  </a:cubicBezTo>
                  <a:cubicBezTo>
                    <a:pt x="2620" y="1193"/>
                    <a:pt x="2620" y="1193"/>
                    <a:pt x="2620" y="1193"/>
                  </a:cubicBezTo>
                  <a:cubicBezTo>
                    <a:pt x="2620" y="1170"/>
                    <a:pt x="2620" y="1170"/>
                    <a:pt x="2620" y="1170"/>
                  </a:cubicBezTo>
                  <a:cubicBezTo>
                    <a:pt x="2625" y="1164"/>
                    <a:pt x="2631" y="1158"/>
                    <a:pt x="2637" y="1158"/>
                  </a:cubicBezTo>
                  <a:cubicBezTo>
                    <a:pt x="2649" y="1158"/>
                    <a:pt x="2654" y="1164"/>
                    <a:pt x="2666" y="1164"/>
                  </a:cubicBezTo>
                  <a:cubicBezTo>
                    <a:pt x="2678" y="1164"/>
                    <a:pt x="2684" y="1164"/>
                    <a:pt x="2695" y="1164"/>
                  </a:cubicBezTo>
                  <a:cubicBezTo>
                    <a:pt x="2719" y="1164"/>
                    <a:pt x="2730" y="1187"/>
                    <a:pt x="2753" y="1193"/>
                  </a:cubicBezTo>
                  <a:cubicBezTo>
                    <a:pt x="2812" y="1216"/>
                    <a:pt x="2847" y="1240"/>
                    <a:pt x="2911" y="1240"/>
                  </a:cubicBezTo>
                  <a:cubicBezTo>
                    <a:pt x="2940" y="1240"/>
                    <a:pt x="2934" y="1187"/>
                    <a:pt x="2963" y="1181"/>
                  </a:cubicBezTo>
                  <a:cubicBezTo>
                    <a:pt x="3050" y="1158"/>
                    <a:pt x="3097" y="1135"/>
                    <a:pt x="3184" y="1135"/>
                  </a:cubicBezTo>
                  <a:cubicBezTo>
                    <a:pt x="3260" y="1135"/>
                    <a:pt x="3306" y="1146"/>
                    <a:pt x="3365" y="1193"/>
                  </a:cubicBezTo>
                  <a:cubicBezTo>
                    <a:pt x="3411" y="1222"/>
                    <a:pt x="3405" y="1274"/>
                    <a:pt x="3405" y="1333"/>
                  </a:cubicBezTo>
                  <a:cubicBezTo>
                    <a:pt x="3405" y="1385"/>
                    <a:pt x="3405" y="1385"/>
                    <a:pt x="3405" y="1385"/>
                  </a:cubicBezTo>
                  <a:cubicBezTo>
                    <a:pt x="3405" y="1467"/>
                    <a:pt x="3469" y="1496"/>
                    <a:pt x="3469" y="1577"/>
                  </a:cubicBezTo>
                  <a:cubicBezTo>
                    <a:pt x="3469" y="1595"/>
                    <a:pt x="3464" y="1600"/>
                    <a:pt x="3464" y="1618"/>
                  </a:cubicBezTo>
                  <a:cubicBezTo>
                    <a:pt x="3464" y="1647"/>
                    <a:pt x="3493" y="1653"/>
                    <a:pt x="3522" y="1664"/>
                  </a:cubicBezTo>
                  <a:cubicBezTo>
                    <a:pt x="3568" y="1682"/>
                    <a:pt x="3592" y="1705"/>
                    <a:pt x="3638" y="1723"/>
                  </a:cubicBezTo>
                  <a:cubicBezTo>
                    <a:pt x="4331" y="2072"/>
                    <a:pt x="4331" y="2072"/>
                    <a:pt x="4331" y="2072"/>
                  </a:cubicBezTo>
                  <a:lnTo>
                    <a:pt x="4331" y="2072"/>
                  </a:lnTo>
                  <a:cubicBezTo>
                    <a:pt x="4331" y="2084"/>
                    <a:pt x="4320" y="2101"/>
                    <a:pt x="4302" y="2101"/>
                  </a:cubicBezTo>
                  <a:cubicBezTo>
                    <a:pt x="4273" y="2101"/>
                    <a:pt x="4261" y="2078"/>
                    <a:pt x="4255" y="2055"/>
                  </a:cubicBezTo>
                  <a:cubicBezTo>
                    <a:pt x="4244" y="2060"/>
                    <a:pt x="4238" y="2066"/>
                    <a:pt x="4226" y="2066"/>
                  </a:cubicBezTo>
                  <a:cubicBezTo>
                    <a:pt x="4186" y="2031"/>
                    <a:pt x="4191" y="2037"/>
                    <a:pt x="4226" y="2107"/>
                  </a:cubicBezTo>
                  <a:cubicBezTo>
                    <a:pt x="4226" y="2183"/>
                    <a:pt x="4145" y="2194"/>
                    <a:pt x="4081" y="2223"/>
                  </a:cubicBezTo>
                  <a:cubicBezTo>
                    <a:pt x="4063" y="2223"/>
                    <a:pt x="4063" y="2223"/>
                    <a:pt x="4063" y="2223"/>
                  </a:cubicBezTo>
                  <a:cubicBezTo>
                    <a:pt x="4034" y="2229"/>
                    <a:pt x="4017" y="2235"/>
                    <a:pt x="3982" y="2235"/>
                  </a:cubicBezTo>
                  <a:cubicBezTo>
                    <a:pt x="3959" y="2235"/>
                    <a:pt x="3947" y="2223"/>
                    <a:pt x="3924" y="2223"/>
                  </a:cubicBezTo>
                  <a:cubicBezTo>
                    <a:pt x="3912" y="2223"/>
                    <a:pt x="3906" y="2235"/>
                    <a:pt x="3894" y="2235"/>
                  </a:cubicBezTo>
                  <a:cubicBezTo>
                    <a:pt x="3877" y="2235"/>
                    <a:pt x="3877" y="2223"/>
                    <a:pt x="3860" y="2223"/>
                  </a:cubicBezTo>
                  <a:cubicBezTo>
                    <a:pt x="3790" y="2223"/>
                    <a:pt x="3749" y="2252"/>
                    <a:pt x="3673" y="2252"/>
                  </a:cubicBezTo>
                  <a:cubicBezTo>
                    <a:pt x="3650" y="2252"/>
                    <a:pt x="3632" y="2252"/>
                    <a:pt x="3621" y="2235"/>
                  </a:cubicBezTo>
                  <a:cubicBezTo>
                    <a:pt x="3603" y="2258"/>
                    <a:pt x="3574" y="2252"/>
                    <a:pt x="3539" y="2258"/>
                  </a:cubicBezTo>
                  <a:cubicBezTo>
                    <a:pt x="3510" y="2264"/>
                    <a:pt x="3493" y="2276"/>
                    <a:pt x="3464" y="2276"/>
                  </a:cubicBezTo>
                  <a:cubicBezTo>
                    <a:pt x="3452" y="2276"/>
                    <a:pt x="3452" y="2258"/>
                    <a:pt x="3446" y="2247"/>
                  </a:cubicBezTo>
                  <a:cubicBezTo>
                    <a:pt x="3429" y="2287"/>
                    <a:pt x="3382" y="2293"/>
                    <a:pt x="3336" y="2293"/>
                  </a:cubicBezTo>
                  <a:cubicBezTo>
                    <a:pt x="3318" y="2293"/>
                    <a:pt x="3312" y="2264"/>
                    <a:pt x="3295" y="2264"/>
                  </a:cubicBezTo>
                  <a:cubicBezTo>
                    <a:pt x="3260" y="2264"/>
                    <a:pt x="3242" y="2270"/>
                    <a:pt x="3208" y="2276"/>
                  </a:cubicBezTo>
                  <a:cubicBezTo>
                    <a:pt x="3208" y="2282"/>
                    <a:pt x="3208" y="2287"/>
                    <a:pt x="3208" y="2293"/>
                  </a:cubicBezTo>
                  <a:cubicBezTo>
                    <a:pt x="3208" y="2316"/>
                    <a:pt x="3213" y="2334"/>
                    <a:pt x="3225" y="2352"/>
                  </a:cubicBezTo>
                  <a:cubicBezTo>
                    <a:pt x="3184" y="2375"/>
                    <a:pt x="3126" y="2375"/>
                    <a:pt x="3126" y="2421"/>
                  </a:cubicBezTo>
                  <a:cubicBezTo>
                    <a:pt x="3126" y="2427"/>
                    <a:pt x="3126" y="2427"/>
                    <a:pt x="3126" y="2433"/>
                  </a:cubicBezTo>
                  <a:cubicBezTo>
                    <a:pt x="3155" y="2415"/>
                    <a:pt x="3167" y="2404"/>
                    <a:pt x="3202" y="2398"/>
                  </a:cubicBezTo>
                  <a:cubicBezTo>
                    <a:pt x="3143" y="2456"/>
                    <a:pt x="3126" y="2497"/>
                    <a:pt x="3068" y="2555"/>
                  </a:cubicBezTo>
                  <a:cubicBezTo>
                    <a:pt x="3015" y="2608"/>
                    <a:pt x="2986" y="2637"/>
                    <a:pt x="2928" y="2683"/>
                  </a:cubicBezTo>
                  <a:cubicBezTo>
                    <a:pt x="2899" y="2707"/>
                    <a:pt x="2887" y="2724"/>
                    <a:pt x="2852" y="2736"/>
                  </a:cubicBezTo>
                  <a:cubicBezTo>
                    <a:pt x="2800" y="2753"/>
                    <a:pt x="2765" y="2741"/>
                    <a:pt x="2719" y="2759"/>
                  </a:cubicBezTo>
                  <a:cubicBezTo>
                    <a:pt x="2660" y="2782"/>
                    <a:pt x="2625" y="2805"/>
                    <a:pt x="2567" y="2805"/>
                  </a:cubicBezTo>
                  <a:cubicBezTo>
                    <a:pt x="2550" y="2805"/>
                    <a:pt x="2538" y="2805"/>
                    <a:pt x="2521" y="2805"/>
                  </a:cubicBezTo>
                  <a:cubicBezTo>
                    <a:pt x="2526" y="2835"/>
                    <a:pt x="2538" y="2852"/>
                    <a:pt x="2556" y="2881"/>
                  </a:cubicBezTo>
                  <a:cubicBezTo>
                    <a:pt x="2561" y="2899"/>
                    <a:pt x="2567" y="2922"/>
                    <a:pt x="2585" y="2922"/>
                  </a:cubicBezTo>
                  <a:cubicBezTo>
                    <a:pt x="2608" y="2922"/>
                    <a:pt x="2625" y="2910"/>
                    <a:pt x="2643" y="2899"/>
                  </a:cubicBezTo>
                  <a:cubicBezTo>
                    <a:pt x="2643" y="2904"/>
                    <a:pt x="2643" y="2910"/>
                    <a:pt x="2643" y="2916"/>
                  </a:cubicBezTo>
                  <a:cubicBezTo>
                    <a:pt x="2643" y="2980"/>
                    <a:pt x="2637" y="3015"/>
                    <a:pt x="2631" y="3073"/>
                  </a:cubicBezTo>
                  <a:cubicBezTo>
                    <a:pt x="2590" y="3062"/>
                    <a:pt x="2590" y="3021"/>
                    <a:pt x="2573" y="2980"/>
                  </a:cubicBezTo>
                  <a:cubicBezTo>
                    <a:pt x="2556" y="2945"/>
                    <a:pt x="2532" y="2928"/>
                    <a:pt x="2532" y="2887"/>
                  </a:cubicBezTo>
                  <a:cubicBezTo>
                    <a:pt x="2497" y="2881"/>
                    <a:pt x="2480" y="2864"/>
                    <a:pt x="2445" y="2864"/>
                  </a:cubicBezTo>
                  <a:cubicBezTo>
                    <a:pt x="2416" y="2864"/>
                    <a:pt x="2422" y="2904"/>
                    <a:pt x="2416" y="2934"/>
                  </a:cubicBezTo>
                  <a:cubicBezTo>
                    <a:pt x="2387" y="2904"/>
                    <a:pt x="2387" y="2881"/>
                    <a:pt x="2369" y="2846"/>
                  </a:cubicBezTo>
                  <a:cubicBezTo>
                    <a:pt x="2358" y="2835"/>
                    <a:pt x="2340" y="2829"/>
                    <a:pt x="2340" y="2811"/>
                  </a:cubicBezTo>
                  <a:cubicBezTo>
                    <a:pt x="2340" y="2800"/>
                    <a:pt x="2352" y="2800"/>
                    <a:pt x="2358" y="2794"/>
                  </a:cubicBezTo>
                  <a:cubicBezTo>
                    <a:pt x="2352" y="2776"/>
                    <a:pt x="2358" y="2753"/>
                    <a:pt x="2340" y="2753"/>
                  </a:cubicBezTo>
                  <a:cubicBezTo>
                    <a:pt x="2311" y="2753"/>
                    <a:pt x="2299" y="2776"/>
                    <a:pt x="2276" y="2782"/>
                  </a:cubicBezTo>
                  <a:cubicBezTo>
                    <a:pt x="2259" y="2788"/>
                    <a:pt x="2253" y="2788"/>
                    <a:pt x="2235" y="2788"/>
                  </a:cubicBezTo>
                  <a:cubicBezTo>
                    <a:pt x="2206" y="2788"/>
                    <a:pt x="2206" y="2759"/>
                    <a:pt x="2189" y="2730"/>
                  </a:cubicBezTo>
                  <a:cubicBezTo>
                    <a:pt x="2165" y="2707"/>
                    <a:pt x="2136" y="2695"/>
                    <a:pt x="2136" y="2660"/>
                  </a:cubicBezTo>
                  <a:cubicBezTo>
                    <a:pt x="2136" y="2648"/>
                    <a:pt x="2148" y="2637"/>
                    <a:pt x="2148" y="2625"/>
                  </a:cubicBezTo>
                  <a:cubicBezTo>
                    <a:pt x="2148" y="2619"/>
                    <a:pt x="2142" y="2619"/>
                    <a:pt x="2142" y="2613"/>
                  </a:cubicBezTo>
                  <a:cubicBezTo>
                    <a:pt x="2136" y="2613"/>
                    <a:pt x="2136" y="2613"/>
                    <a:pt x="2136" y="2613"/>
                  </a:cubicBezTo>
                  <a:cubicBezTo>
                    <a:pt x="2119" y="2613"/>
                    <a:pt x="2113" y="2619"/>
                    <a:pt x="2096" y="2619"/>
                  </a:cubicBezTo>
                  <a:cubicBezTo>
                    <a:pt x="2043" y="2613"/>
                    <a:pt x="2043" y="2613"/>
                    <a:pt x="2043" y="2613"/>
                  </a:cubicBezTo>
                  <a:cubicBezTo>
                    <a:pt x="2008" y="2613"/>
                    <a:pt x="1985" y="2613"/>
                    <a:pt x="1956" y="2637"/>
                  </a:cubicBezTo>
                  <a:cubicBezTo>
                    <a:pt x="1933" y="2648"/>
                    <a:pt x="1927" y="2672"/>
                    <a:pt x="1904" y="2672"/>
                  </a:cubicBezTo>
                  <a:cubicBezTo>
                    <a:pt x="1868" y="2672"/>
                    <a:pt x="1851" y="2642"/>
                    <a:pt x="1851" y="2613"/>
                  </a:cubicBezTo>
                  <a:cubicBezTo>
                    <a:pt x="1851" y="2578"/>
                    <a:pt x="1898" y="2590"/>
                    <a:pt x="1921" y="2567"/>
                  </a:cubicBezTo>
                  <a:cubicBezTo>
                    <a:pt x="1962" y="2526"/>
                    <a:pt x="1991" y="2497"/>
                    <a:pt x="1991" y="2439"/>
                  </a:cubicBezTo>
                  <a:cubicBezTo>
                    <a:pt x="1991" y="2392"/>
                    <a:pt x="1973" y="2369"/>
                    <a:pt x="1944" y="2334"/>
                  </a:cubicBezTo>
                  <a:cubicBezTo>
                    <a:pt x="1927" y="2311"/>
                    <a:pt x="1927" y="2282"/>
                    <a:pt x="1898" y="2282"/>
                  </a:cubicBezTo>
                  <a:cubicBezTo>
                    <a:pt x="1874" y="2282"/>
                    <a:pt x="1868" y="2305"/>
                    <a:pt x="1851" y="2322"/>
                  </a:cubicBezTo>
                  <a:cubicBezTo>
                    <a:pt x="1816" y="2346"/>
                    <a:pt x="1787" y="2352"/>
                    <a:pt x="1746" y="2381"/>
                  </a:cubicBezTo>
                  <a:cubicBezTo>
                    <a:pt x="1723" y="2392"/>
                    <a:pt x="1705" y="2404"/>
                    <a:pt x="1688" y="2421"/>
                  </a:cubicBezTo>
                  <a:cubicBezTo>
                    <a:pt x="1676" y="2439"/>
                    <a:pt x="1653" y="2439"/>
                    <a:pt x="1653" y="2456"/>
                  </a:cubicBezTo>
                  <a:cubicBezTo>
                    <a:pt x="1653" y="2479"/>
                    <a:pt x="1682" y="2491"/>
                    <a:pt x="1705" y="2491"/>
                  </a:cubicBezTo>
                  <a:cubicBezTo>
                    <a:pt x="1741" y="2491"/>
                    <a:pt x="1758" y="2468"/>
                    <a:pt x="1787" y="2450"/>
                  </a:cubicBezTo>
                  <a:cubicBezTo>
                    <a:pt x="1793" y="2456"/>
                    <a:pt x="1799" y="2462"/>
                    <a:pt x="1799" y="2468"/>
                  </a:cubicBezTo>
                  <a:cubicBezTo>
                    <a:pt x="1799" y="2515"/>
                    <a:pt x="1752" y="2520"/>
                    <a:pt x="1711" y="2538"/>
                  </a:cubicBezTo>
                  <a:cubicBezTo>
                    <a:pt x="1642" y="2578"/>
                    <a:pt x="1601" y="2608"/>
                    <a:pt x="1525" y="2642"/>
                  </a:cubicBezTo>
                  <a:cubicBezTo>
                    <a:pt x="1444" y="2683"/>
                    <a:pt x="1426" y="2741"/>
                    <a:pt x="1356" y="2794"/>
                  </a:cubicBezTo>
                  <a:cubicBezTo>
                    <a:pt x="1339" y="2805"/>
                    <a:pt x="1321" y="2805"/>
                    <a:pt x="1304" y="2817"/>
                  </a:cubicBezTo>
                  <a:cubicBezTo>
                    <a:pt x="1281" y="2841"/>
                    <a:pt x="1286" y="2893"/>
                    <a:pt x="1251" y="2893"/>
                  </a:cubicBezTo>
                  <a:cubicBezTo>
                    <a:pt x="1193" y="2893"/>
                    <a:pt x="1176" y="2829"/>
                    <a:pt x="1123" y="2829"/>
                  </a:cubicBezTo>
                  <a:cubicBezTo>
                    <a:pt x="1118" y="2829"/>
                    <a:pt x="1112" y="2841"/>
                    <a:pt x="1106" y="2841"/>
                  </a:cubicBezTo>
                  <a:cubicBezTo>
                    <a:pt x="1059" y="2841"/>
                    <a:pt x="1048" y="2794"/>
                    <a:pt x="1001" y="2771"/>
                  </a:cubicBezTo>
                  <a:cubicBezTo>
                    <a:pt x="960" y="2753"/>
                    <a:pt x="925" y="2759"/>
                    <a:pt x="885" y="2730"/>
                  </a:cubicBezTo>
                  <a:cubicBezTo>
                    <a:pt x="809" y="2672"/>
                    <a:pt x="780" y="2596"/>
                    <a:pt x="681" y="2596"/>
                  </a:cubicBezTo>
                  <a:cubicBezTo>
                    <a:pt x="646" y="2596"/>
                    <a:pt x="629" y="2619"/>
                    <a:pt x="588" y="2619"/>
                  </a:cubicBezTo>
                  <a:cubicBezTo>
                    <a:pt x="570" y="2619"/>
                    <a:pt x="564" y="2602"/>
                    <a:pt x="547" y="2590"/>
                  </a:cubicBezTo>
                  <a:cubicBezTo>
                    <a:pt x="501" y="2555"/>
                    <a:pt x="466" y="2532"/>
                    <a:pt x="401" y="2532"/>
                  </a:cubicBezTo>
                  <a:cubicBezTo>
                    <a:pt x="384" y="2532"/>
                    <a:pt x="378" y="2544"/>
                    <a:pt x="361" y="2549"/>
                  </a:cubicBezTo>
                  <a:cubicBezTo>
                    <a:pt x="338" y="2555"/>
                    <a:pt x="303" y="2549"/>
                    <a:pt x="303" y="2573"/>
                  </a:cubicBezTo>
                  <a:cubicBezTo>
                    <a:pt x="303" y="2584"/>
                    <a:pt x="308" y="2590"/>
                    <a:pt x="308" y="2602"/>
                  </a:cubicBezTo>
                  <a:cubicBezTo>
                    <a:pt x="308" y="2619"/>
                    <a:pt x="308" y="2619"/>
                    <a:pt x="308" y="2619"/>
                  </a:cubicBezTo>
                  <a:cubicBezTo>
                    <a:pt x="291" y="2619"/>
                    <a:pt x="291" y="2619"/>
                    <a:pt x="291" y="2619"/>
                  </a:cubicBezTo>
                  <a:cubicBezTo>
                    <a:pt x="233" y="2596"/>
                    <a:pt x="215" y="2561"/>
                    <a:pt x="169" y="2515"/>
                  </a:cubicBezTo>
                  <a:cubicBezTo>
                    <a:pt x="116" y="2456"/>
                    <a:pt x="70" y="2427"/>
                    <a:pt x="0" y="2415"/>
                  </a:cubicBezTo>
                  <a:close/>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8" name="Freeform 67"/>
            <p:cNvSpPr>
              <a:spLocks noChangeArrowheads="1"/>
            </p:cNvSpPr>
            <p:nvPr/>
          </p:nvSpPr>
          <p:spPr bwMode="auto">
            <a:xfrm>
              <a:off x="18847261" y="7333957"/>
              <a:ext cx="2669596" cy="2367092"/>
            </a:xfrm>
            <a:custGeom>
              <a:avLst/>
              <a:gdLst>
                <a:gd name="T0" fmla="*/ 4331 w 6067"/>
                <a:gd name="T1" fmla="*/ 5314 h 5379"/>
                <a:gd name="T2" fmla="*/ 4290 w 6067"/>
                <a:gd name="T3" fmla="*/ 5145 h 5379"/>
                <a:gd name="T4" fmla="*/ 4343 w 6067"/>
                <a:gd name="T5" fmla="*/ 4912 h 5379"/>
                <a:gd name="T6" fmla="*/ 4412 w 6067"/>
                <a:gd name="T7" fmla="*/ 4615 h 5379"/>
                <a:gd name="T8" fmla="*/ 4453 w 6067"/>
                <a:gd name="T9" fmla="*/ 4307 h 5379"/>
                <a:gd name="T10" fmla="*/ 4605 w 6067"/>
                <a:gd name="T11" fmla="*/ 3992 h 5379"/>
                <a:gd name="T12" fmla="*/ 4651 w 6067"/>
                <a:gd name="T13" fmla="*/ 3969 h 5379"/>
                <a:gd name="T14" fmla="*/ 4674 w 6067"/>
                <a:gd name="T15" fmla="*/ 3894 h 5379"/>
                <a:gd name="T16" fmla="*/ 4762 w 6067"/>
                <a:gd name="T17" fmla="*/ 3666 h 5379"/>
                <a:gd name="T18" fmla="*/ 4866 w 6067"/>
                <a:gd name="T19" fmla="*/ 3387 h 5379"/>
                <a:gd name="T20" fmla="*/ 4901 w 6067"/>
                <a:gd name="T21" fmla="*/ 3038 h 5379"/>
                <a:gd name="T22" fmla="*/ 4948 w 6067"/>
                <a:gd name="T23" fmla="*/ 2974 h 5379"/>
                <a:gd name="T24" fmla="*/ 5082 w 6067"/>
                <a:gd name="T25" fmla="*/ 2828 h 5379"/>
                <a:gd name="T26" fmla="*/ 5123 w 6067"/>
                <a:gd name="T27" fmla="*/ 2799 h 5379"/>
                <a:gd name="T28" fmla="*/ 5414 w 6067"/>
                <a:gd name="T29" fmla="*/ 2496 h 5379"/>
                <a:gd name="T30" fmla="*/ 5501 w 6067"/>
                <a:gd name="T31" fmla="*/ 2310 h 5379"/>
                <a:gd name="T32" fmla="*/ 5670 w 6067"/>
                <a:gd name="T33" fmla="*/ 2031 h 5379"/>
                <a:gd name="T34" fmla="*/ 5821 w 6067"/>
                <a:gd name="T35" fmla="*/ 1583 h 5379"/>
                <a:gd name="T36" fmla="*/ 5862 w 6067"/>
                <a:gd name="T37" fmla="*/ 1140 h 5379"/>
                <a:gd name="T38" fmla="*/ 5914 w 6067"/>
                <a:gd name="T39" fmla="*/ 936 h 5379"/>
                <a:gd name="T40" fmla="*/ 5868 w 6067"/>
                <a:gd name="T41" fmla="*/ 703 h 5379"/>
                <a:gd name="T42" fmla="*/ 6043 w 6067"/>
                <a:gd name="T43" fmla="*/ 174 h 5379"/>
                <a:gd name="T44" fmla="*/ 5955 w 6067"/>
                <a:gd name="T45" fmla="*/ 46 h 5379"/>
                <a:gd name="T46" fmla="*/ 5693 w 6067"/>
                <a:gd name="T47" fmla="*/ 104 h 5379"/>
                <a:gd name="T48" fmla="*/ 5286 w 6067"/>
                <a:gd name="T49" fmla="*/ 214 h 5379"/>
                <a:gd name="T50" fmla="*/ 5227 w 6067"/>
                <a:gd name="T51" fmla="*/ 447 h 5379"/>
                <a:gd name="T52" fmla="*/ 4913 w 6067"/>
                <a:gd name="T53" fmla="*/ 389 h 5379"/>
                <a:gd name="T54" fmla="*/ 4610 w 6067"/>
                <a:gd name="T55" fmla="*/ 273 h 5379"/>
                <a:gd name="T56" fmla="*/ 4261 w 6067"/>
                <a:gd name="T57" fmla="*/ 255 h 5379"/>
                <a:gd name="T58" fmla="*/ 3894 w 6067"/>
                <a:gd name="T59" fmla="*/ 389 h 5379"/>
                <a:gd name="T60" fmla="*/ 0 w 6067"/>
                <a:gd name="T61" fmla="*/ 3311 h 5379"/>
                <a:gd name="T62" fmla="*/ 279 w 6067"/>
                <a:gd name="T63" fmla="*/ 3410 h 5379"/>
                <a:gd name="T64" fmla="*/ 593 w 6067"/>
                <a:gd name="T65" fmla="*/ 3439 h 5379"/>
                <a:gd name="T66" fmla="*/ 710 w 6067"/>
                <a:gd name="T67" fmla="*/ 3637 h 5379"/>
                <a:gd name="T68" fmla="*/ 1030 w 6067"/>
                <a:gd name="T69" fmla="*/ 3696 h 5379"/>
                <a:gd name="T70" fmla="*/ 1251 w 6067"/>
                <a:gd name="T71" fmla="*/ 4033 h 5379"/>
                <a:gd name="T72" fmla="*/ 1554 w 6067"/>
                <a:gd name="T73" fmla="*/ 4289 h 5379"/>
                <a:gd name="T74" fmla="*/ 1862 w 6067"/>
                <a:gd name="T75" fmla="*/ 4528 h 5379"/>
                <a:gd name="T76" fmla="*/ 2107 w 6067"/>
                <a:gd name="T77" fmla="*/ 4400 h 5379"/>
                <a:gd name="T78" fmla="*/ 2421 w 6067"/>
                <a:gd name="T79" fmla="*/ 4476 h 5379"/>
                <a:gd name="T80" fmla="*/ 2614 w 6067"/>
                <a:gd name="T81" fmla="*/ 4499 h 5379"/>
                <a:gd name="T82" fmla="*/ 2689 w 6067"/>
                <a:gd name="T83" fmla="*/ 4470 h 5379"/>
                <a:gd name="T84" fmla="*/ 3178 w 6067"/>
                <a:gd name="T85" fmla="*/ 4441 h 5379"/>
                <a:gd name="T86" fmla="*/ 3463 w 6067"/>
                <a:gd name="T87" fmla="*/ 4883 h 5379"/>
                <a:gd name="T88" fmla="*/ 4325 w 6067"/>
                <a:gd name="T89" fmla="*/ 5378 h 5379"/>
                <a:gd name="T90" fmla="*/ 4046 w 6067"/>
                <a:gd name="T91" fmla="*/ 4068 h 5379"/>
                <a:gd name="T92" fmla="*/ 3912 w 6067"/>
                <a:gd name="T93" fmla="*/ 4348 h 5379"/>
                <a:gd name="T94" fmla="*/ 3731 w 6067"/>
                <a:gd name="T95" fmla="*/ 4220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67" h="5379">
                  <a:moveTo>
                    <a:pt x="4325" y="5378"/>
                  </a:moveTo>
                  <a:lnTo>
                    <a:pt x="4325" y="5378"/>
                  </a:lnTo>
                  <a:cubicBezTo>
                    <a:pt x="4331" y="5372"/>
                    <a:pt x="4331" y="5366"/>
                    <a:pt x="4331" y="5361"/>
                  </a:cubicBezTo>
                  <a:cubicBezTo>
                    <a:pt x="4331" y="5314"/>
                    <a:pt x="4331" y="5314"/>
                    <a:pt x="4331" y="5314"/>
                  </a:cubicBezTo>
                  <a:cubicBezTo>
                    <a:pt x="4331" y="5273"/>
                    <a:pt x="4343" y="5250"/>
                    <a:pt x="4343" y="5215"/>
                  </a:cubicBezTo>
                  <a:cubicBezTo>
                    <a:pt x="4343" y="5180"/>
                    <a:pt x="4337" y="5163"/>
                    <a:pt x="4337" y="5133"/>
                  </a:cubicBezTo>
                  <a:cubicBezTo>
                    <a:pt x="4314" y="5133"/>
                    <a:pt x="4314" y="5133"/>
                    <a:pt x="4314" y="5133"/>
                  </a:cubicBezTo>
                  <a:cubicBezTo>
                    <a:pt x="4302" y="5133"/>
                    <a:pt x="4302" y="5139"/>
                    <a:pt x="4290" y="5145"/>
                  </a:cubicBezTo>
                  <a:cubicBezTo>
                    <a:pt x="4290" y="5122"/>
                    <a:pt x="4290" y="5122"/>
                    <a:pt x="4290" y="5122"/>
                  </a:cubicBezTo>
                  <a:cubicBezTo>
                    <a:pt x="4308" y="5064"/>
                    <a:pt x="4308" y="5064"/>
                    <a:pt x="4308" y="5064"/>
                  </a:cubicBezTo>
                  <a:cubicBezTo>
                    <a:pt x="4302" y="5052"/>
                    <a:pt x="4296" y="5046"/>
                    <a:pt x="4296" y="5035"/>
                  </a:cubicBezTo>
                  <a:cubicBezTo>
                    <a:pt x="4296" y="4988"/>
                    <a:pt x="4343" y="4965"/>
                    <a:pt x="4343" y="4912"/>
                  </a:cubicBezTo>
                  <a:cubicBezTo>
                    <a:pt x="4343" y="4906"/>
                    <a:pt x="4337" y="4906"/>
                    <a:pt x="4337" y="4906"/>
                  </a:cubicBezTo>
                  <a:cubicBezTo>
                    <a:pt x="4337" y="4854"/>
                    <a:pt x="4377" y="4831"/>
                    <a:pt x="4377" y="4784"/>
                  </a:cubicBezTo>
                  <a:cubicBezTo>
                    <a:pt x="4377" y="4703"/>
                    <a:pt x="4377" y="4703"/>
                    <a:pt x="4377" y="4703"/>
                  </a:cubicBezTo>
                  <a:cubicBezTo>
                    <a:pt x="4377" y="4668"/>
                    <a:pt x="4412" y="4650"/>
                    <a:pt x="4412" y="4615"/>
                  </a:cubicBezTo>
                  <a:cubicBezTo>
                    <a:pt x="4412" y="4569"/>
                    <a:pt x="4389" y="4551"/>
                    <a:pt x="4389" y="4505"/>
                  </a:cubicBezTo>
                  <a:cubicBezTo>
                    <a:pt x="4389" y="4476"/>
                    <a:pt x="4424" y="4470"/>
                    <a:pt x="4424" y="4441"/>
                  </a:cubicBezTo>
                  <a:cubicBezTo>
                    <a:pt x="4424" y="4435"/>
                    <a:pt x="4412" y="4441"/>
                    <a:pt x="4412" y="4435"/>
                  </a:cubicBezTo>
                  <a:cubicBezTo>
                    <a:pt x="4412" y="4383"/>
                    <a:pt x="4453" y="4359"/>
                    <a:pt x="4453" y="4307"/>
                  </a:cubicBezTo>
                  <a:cubicBezTo>
                    <a:pt x="4471" y="4313"/>
                    <a:pt x="4482" y="4295"/>
                    <a:pt x="4488" y="4272"/>
                  </a:cubicBezTo>
                  <a:cubicBezTo>
                    <a:pt x="4500" y="4249"/>
                    <a:pt x="4523" y="4237"/>
                    <a:pt x="4523" y="4208"/>
                  </a:cubicBezTo>
                  <a:cubicBezTo>
                    <a:pt x="4523" y="4150"/>
                    <a:pt x="4558" y="4126"/>
                    <a:pt x="4570" y="4074"/>
                  </a:cubicBezTo>
                  <a:cubicBezTo>
                    <a:pt x="4575" y="4045"/>
                    <a:pt x="4587" y="4016"/>
                    <a:pt x="4605" y="3992"/>
                  </a:cubicBezTo>
                  <a:lnTo>
                    <a:pt x="4605" y="3992"/>
                  </a:lnTo>
                  <a:cubicBezTo>
                    <a:pt x="4599" y="3987"/>
                    <a:pt x="4593" y="3987"/>
                    <a:pt x="4593" y="3975"/>
                  </a:cubicBezTo>
                  <a:cubicBezTo>
                    <a:pt x="4593" y="3958"/>
                    <a:pt x="4634" y="3934"/>
                    <a:pt x="4651" y="3969"/>
                  </a:cubicBezTo>
                  <a:lnTo>
                    <a:pt x="4651" y="3969"/>
                  </a:lnTo>
                  <a:cubicBezTo>
                    <a:pt x="4657" y="3969"/>
                    <a:pt x="4657" y="3969"/>
                    <a:pt x="4663" y="3969"/>
                  </a:cubicBezTo>
                  <a:cubicBezTo>
                    <a:pt x="4669" y="3969"/>
                    <a:pt x="4674" y="3975"/>
                    <a:pt x="4680" y="3975"/>
                  </a:cubicBezTo>
                  <a:cubicBezTo>
                    <a:pt x="4686" y="3975"/>
                    <a:pt x="4692" y="3969"/>
                    <a:pt x="4692" y="3969"/>
                  </a:cubicBezTo>
                  <a:cubicBezTo>
                    <a:pt x="4680" y="3946"/>
                    <a:pt x="4674" y="3928"/>
                    <a:pt x="4674" y="3894"/>
                  </a:cubicBezTo>
                  <a:cubicBezTo>
                    <a:pt x="4674" y="3882"/>
                    <a:pt x="4692" y="3876"/>
                    <a:pt x="4703" y="3876"/>
                  </a:cubicBezTo>
                  <a:cubicBezTo>
                    <a:pt x="4733" y="3894"/>
                    <a:pt x="4738" y="3940"/>
                    <a:pt x="4709" y="3818"/>
                  </a:cubicBezTo>
                  <a:cubicBezTo>
                    <a:pt x="4703" y="3812"/>
                    <a:pt x="4703" y="3800"/>
                    <a:pt x="4698" y="3789"/>
                  </a:cubicBezTo>
                  <a:cubicBezTo>
                    <a:pt x="4738" y="3754"/>
                    <a:pt x="4762" y="3719"/>
                    <a:pt x="4762" y="3666"/>
                  </a:cubicBezTo>
                  <a:cubicBezTo>
                    <a:pt x="4762" y="3608"/>
                    <a:pt x="4762" y="3608"/>
                    <a:pt x="4762" y="3608"/>
                  </a:cubicBezTo>
                  <a:cubicBezTo>
                    <a:pt x="4762" y="3597"/>
                    <a:pt x="4744" y="3591"/>
                    <a:pt x="4744" y="3579"/>
                  </a:cubicBezTo>
                  <a:cubicBezTo>
                    <a:pt x="4744" y="3550"/>
                    <a:pt x="4768" y="3539"/>
                    <a:pt x="4779" y="3515"/>
                  </a:cubicBezTo>
                  <a:cubicBezTo>
                    <a:pt x="4803" y="3463"/>
                    <a:pt x="4832" y="3434"/>
                    <a:pt x="4866" y="3387"/>
                  </a:cubicBezTo>
                  <a:cubicBezTo>
                    <a:pt x="4936" y="3288"/>
                    <a:pt x="4971" y="3213"/>
                    <a:pt x="4971" y="3090"/>
                  </a:cubicBezTo>
                  <a:cubicBezTo>
                    <a:pt x="4971" y="3079"/>
                    <a:pt x="4966" y="3067"/>
                    <a:pt x="4954" y="3067"/>
                  </a:cubicBezTo>
                  <a:cubicBezTo>
                    <a:pt x="4931" y="3067"/>
                    <a:pt x="4925" y="3084"/>
                    <a:pt x="4901" y="3090"/>
                  </a:cubicBezTo>
                  <a:cubicBezTo>
                    <a:pt x="4901" y="3067"/>
                    <a:pt x="4901" y="3055"/>
                    <a:pt x="4901" y="3038"/>
                  </a:cubicBezTo>
                  <a:cubicBezTo>
                    <a:pt x="4901" y="3014"/>
                    <a:pt x="4884" y="3003"/>
                    <a:pt x="4884" y="2985"/>
                  </a:cubicBezTo>
                  <a:cubicBezTo>
                    <a:pt x="4884" y="2980"/>
                    <a:pt x="4890" y="2980"/>
                    <a:pt x="4890" y="2974"/>
                  </a:cubicBezTo>
                  <a:cubicBezTo>
                    <a:pt x="4901" y="2980"/>
                    <a:pt x="4907" y="2991"/>
                    <a:pt x="4919" y="2991"/>
                  </a:cubicBezTo>
                  <a:cubicBezTo>
                    <a:pt x="4931" y="2991"/>
                    <a:pt x="4936" y="2974"/>
                    <a:pt x="4948" y="2974"/>
                  </a:cubicBezTo>
                  <a:cubicBezTo>
                    <a:pt x="4960" y="2974"/>
                    <a:pt x="4966" y="2991"/>
                    <a:pt x="4983" y="2991"/>
                  </a:cubicBezTo>
                  <a:cubicBezTo>
                    <a:pt x="5006" y="2991"/>
                    <a:pt x="5035" y="2980"/>
                    <a:pt x="5035" y="2950"/>
                  </a:cubicBezTo>
                  <a:cubicBezTo>
                    <a:pt x="5035" y="2939"/>
                    <a:pt x="5029" y="2939"/>
                    <a:pt x="5029" y="2927"/>
                  </a:cubicBezTo>
                  <a:cubicBezTo>
                    <a:pt x="5029" y="2881"/>
                    <a:pt x="5082" y="2875"/>
                    <a:pt x="5082" y="2828"/>
                  </a:cubicBezTo>
                  <a:cubicBezTo>
                    <a:pt x="5082" y="2758"/>
                    <a:pt x="5082" y="2758"/>
                    <a:pt x="5082" y="2758"/>
                  </a:cubicBezTo>
                  <a:cubicBezTo>
                    <a:pt x="5082" y="2741"/>
                    <a:pt x="5094" y="2735"/>
                    <a:pt x="5105" y="2735"/>
                  </a:cubicBezTo>
                  <a:cubicBezTo>
                    <a:pt x="5123" y="2735"/>
                    <a:pt x="5123" y="2735"/>
                    <a:pt x="5123" y="2735"/>
                  </a:cubicBezTo>
                  <a:cubicBezTo>
                    <a:pt x="5123" y="2758"/>
                    <a:pt x="5117" y="2776"/>
                    <a:pt x="5123" y="2799"/>
                  </a:cubicBezTo>
                  <a:cubicBezTo>
                    <a:pt x="5140" y="2764"/>
                    <a:pt x="5140" y="2741"/>
                    <a:pt x="5163" y="2706"/>
                  </a:cubicBezTo>
                  <a:cubicBezTo>
                    <a:pt x="5198" y="2648"/>
                    <a:pt x="5251" y="2642"/>
                    <a:pt x="5286" y="2584"/>
                  </a:cubicBezTo>
                  <a:cubicBezTo>
                    <a:pt x="5292" y="2566"/>
                    <a:pt x="5286" y="2555"/>
                    <a:pt x="5297" y="2537"/>
                  </a:cubicBezTo>
                  <a:cubicBezTo>
                    <a:pt x="5321" y="2496"/>
                    <a:pt x="5367" y="2514"/>
                    <a:pt x="5414" y="2496"/>
                  </a:cubicBezTo>
                  <a:cubicBezTo>
                    <a:pt x="5455" y="2479"/>
                    <a:pt x="5466" y="2444"/>
                    <a:pt x="5507" y="2421"/>
                  </a:cubicBezTo>
                  <a:cubicBezTo>
                    <a:pt x="5524" y="2409"/>
                    <a:pt x="5548" y="2398"/>
                    <a:pt x="5548" y="2374"/>
                  </a:cubicBezTo>
                  <a:cubicBezTo>
                    <a:pt x="5548" y="2345"/>
                    <a:pt x="5542" y="2304"/>
                    <a:pt x="5513" y="2304"/>
                  </a:cubicBezTo>
                  <a:cubicBezTo>
                    <a:pt x="5507" y="2304"/>
                    <a:pt x="5507" y="2310"/>
                    <a:pt x="5501" y="2310"/>
                  </a:cubicBezTo>
                  <a:cubicBezTo>
                    <a:pt x="5501" y="2287"/>
                    <a:pt x="5489" y="2275"/>
                    <a:pt x="5489" y="2246"/>
                  </a:cubicBezTo>
                  <a:cubicBezTo>
                    <a:pt x="5489" y="2217"/>
                    <a:pt x="5542" y="2229"/>
                    <a:pt x="5554" y="2205"/>
                  </a:cubicBezTo>
                  <a:cubicBezTo>
                    <a:pt x="5565" y="2182"/>
                    <a:pt x="5559" y="2170"/>
                    <a:pt x="5571" y="2153"/>
                  </a:cubicBezTo>
                  <a:cubicBezTo>
                    <a:pt x="5600" y="2101"/>
                    <a:pt x="5647" y="2089"/>
                    <a:pt x="5670" y="2031"/>
                  </a:cubicBezTo>
                  <a:cubicBezTo>
                    <a:pt x="5687" y="1978"/>
                    <a:pt x="5699" y="1949"/>
                    <a:pt x="5705" y="1891"/>
                  </a:cubicBezTo>
                  <a:cubicBezTo>
                    <a:pt x="5711" y="1879"/>
                    <a:pt x="5722" y="1874"/>
                    <a:pt x="5734" y="1862"/>
                  </a:cubicBezTo>
                  <a:cubicBezTo>
                    <a:pt x="5757" y="1827"/>
                    <a:pt x="5763" y="1804"/>
                    <a:pt x="5769" y="1763"/>
                  </a:cubicBezTo>
                  <a:cubicBezTo>
                    <a:pt x="5781" y="1693"/>
                    <a:pt x="5821" y="1652"/>
                    <a:pt x="5821" y="1583"/>
                  </a:cubicBezTo>
                  <a:cubicBezTo>
                    <a:pt x="5821" y="1559"/>
                    <a:pt x="5821" y="1548"/>
                    <a:pt x="5821" y="1530"/>
                  </a:cubicBezTo>
                  <a:cubicBezTo>
                    <a:pt x="5781" y="1524"/>
                    <a:pt x="5792" y="1478"/>
                    <a:pt x="5792" y="1437"/>
                  </a:cubicBezTo>
                  <a:cubicBezTo>
                    <a:pt x="5792" y="1396"/>
                    <a:pt x="5810" y="1373"/>
                    <a:pt x="5815" y="1332"/>
                  </a:cubicBezTo>
                  <a:cubicBezTo>
                    <a:pt x="5839" y="1257"/>
                    <a:pt x="5839" y="1216"/>
                    <a:pt x="5862" y="1140"/>
                  </a:cubicBezTo>
                  <a:cubicBezTo>
                    <a:pt x="5868" y="1111"/>
                    <a:pt x="5897" y="1099"/>
                    <a:pt x="5897" y="1059"/>
                  </a:cubicBezTo>
                  <a:cubicBezTo>
                    <a:pt x="5897" y="1047"/>
                    <a:pt x="5897" y="1041"/>
                    <a:pt x="5897" y="1029"/>
                  </a:cubicBezTo>
                  <a:cubicBezTo>
                    <a:pt x="5897" y="1000"/>
                    <a:pt x="5926" y="989"/>
                    <a:pt x="5926" y="960"/>
                  </a:cubicBezTo>
                  <a:cubicBezTo>
                    <a:pt x="5926" y="948"/>
                    <a:pt x="5914" y="942"/>
                    <a:pt x="5914" y="936"/>
                  </a:cubicBezTo>
                  <a:cubicBezTo>
                    <a:pt x="5914" y="860"/>
                    <a:pt x="5961" y="826"/>
                    <a:pt x="5961" y="756"/>
                  </a:cubicBezTo>
                  <a:cubicBezTo>
                    <a:pt x="5961" y="721"/>
                    <a:pt x="5932" y="703"/>
                    <a:pt x="5897" y="703"/>
                  </a:cubicBezTo>
                  <a:cubicBezTo>
                    <a:pt x="5885" y="703"/>
                    <a:pt x="5874" y="709"/>
                    <a:pt x="5862" y="715"/>
                  </a:cubicBezTo>
                  <a:cubicBezTo>
                    <a:pt x="5868" y="703"/>
                    <a:pt x="5868" y="703"/>
                    <a:pt x="5868" y="703"/>
                  </a:cubicBezTo>
                  <a:cubicBezTo>
                    <a:pt x="5885" y="663"/>
                    <a:pt x="5938" y="668"/>
                    <a:pt x="5967" y="634"/>
                  </a:cubicBezTo>
                  <a:cubicBezTo>
                    <a:pt x="6008" y="581"/>
                    <a:pt x="5984" y="529"/>
                    <a:pt x="6008" y="465"/>
                  </a:cubicBezTo>
                  <a:cubicBezTo>
                    <a:pt x="6025" y="418"/>
                    <a:pt x="6066" y="395"/>
                    <a:pt x="6066" y="348"/>
                  </a:cubicBezTo>
                  <a:cubicBezTo>
                    <a:pt x="6066" y="279"/>
                    <a:pt x="6043" y="238"/>
                    <a:pt x="6043" y="174"/>
                  </a:cubicBezTo>
                  <a:cubicBezTo>
                    <a:pt x="6043" y="133"/>
                    <a:pt x="6054" y="110"/>
                    <a:pt x="6054" y="69"/>
                  </a:cubicBezTo>
                  <a:cubicBezTo>
                    <a:pt x="6054" y="46"/>
                    <a:pt x="6048" y="22"/>
                    <a:pt x="6043" y="0"/>
                  </a:cubicBezTo>
                  <a:lnTo>
                    <a:pt x="6043" y="0"/>
                  </a:lnTo>
                  <a:cubicBezTo>
                    <a:pt x="6008" y="22"/>
                    <a:pt x="5990" y="34"/>
                    <a:pt x="5955" y="46"/>
                  </a:cubicBezTo>
                  <a:cubicBezTo>
                    <a:pt x="5932" y="51"/>
                    <a:pt x="5909" y="40"/>
                    <a:pt x="5891" y="51"/>
                  </a:cubicBezTo>
                  <a:cubicBezTo>
                    <a:pt x="5862" y="63"/>
                    <a:pt x="5862" y="110"/>
                    <a:pt x="5833" y="110"/>
                  </a:cubicBezTo>
                  <a:cubicBezTo>
                    <a:pt x="5815" y="110"/>
                    <a:pt x="5810" y="98"/>
                    <a:pt x="5792" y="98"/>
                  </a:cubicBezTo>
                  <a:cubicBezTo>
                    <a:pt x="5757" y="92"/>
                    <a:pt x="5728" y="104"/>
                    <a:pt x="5693" y="104"/>
                  </a:cubicBezTo>
                  <a:cubicBezTo>
                    <a:pt x="5635" y="104"/>
                    <a:pt x="5612" y="57"/>
                    <a:pt x="5554" y="57"/>
                  </a:cubicBezTo>
                  <a:cubicBezTo>
                    <a:pt x="5507" y="57"/>
                    <a:pt x="5501" y="104"/>
                    <a:pt x="5466" y="133"/>
                  </a:cubicBezTo>
                  <a:cubicBezTo>
                    <a:pt x="5449" y="145"/>
                    <a:pt x="5431" y="133"/>
                    <a:pt x="5408" y="145"/>
                  </a:cubicBezTo>
                  <a:cubicBezTo>
                    <a:pt x="5355" y="162"/>
                    <a:pt x="5338" y="197"/>
                    <a:pt x="5286" y="214"/>
                  </a:cubicBezTo>
                  <a:cubicBezTo>
                    <a:pt x="5297" y="244"/>
                    <a:pt x="5303" y="261"/>
                    <a:pt x="5321" y="279"/>
                  </a:cubicBezTo>
                  <a:cubicBezTo>
                    <a:pt x="5326" y="284"/>
                    <a:pt x="5344" y="284"/>
                    <a:pt x="5344" y="296"/>
                  </a:cubicBezTo>
                  <a:cubicBezTo>
                    <a:pt x="5344" y="360"/>
                    <a:pt x="5297" y="418"/>
                    <a:pt x="5233" y="418"/>
                  </a:cubicBezTo>
                  <a:cubicBezTo>
                    <a:pt x="5233" y="430"/>
                    <a:pt x="5233" y="436"/>
                    <a:pt x="5227" y="447"/>
                  </a:cubicBezTo>
                  <a:cubicBezTo>
                    <a:pt x="5198" y="447"/>
                    <a:pt x="5187" y="407"/>
                    <a:pt x="5158" y="407"/>
                  </a:cubicBezTo>
                  <a:cubicBezTo>
                    <a:pt x="5094" y="407"/>
                    <a:pt x="5070" y="465"/>
                    <a:pt x="5041" y="523"/>
                  </a:cubicBezTo>
                  <a:cubicBezTo>
                    <a:pt x="5029" y="540"/>
                    <a:pt x="5035" y="564"/>
                    <a:pt x="5018" y="564"/>
                  </a:cubicBezTo>
                  <a:cubicBezTo>
                    <a:pt x="4936" y="564"/>
                    <a:pt x="4983" y="424"/>
                    <a:pt x="4913" y="389"/>
                  </a:cubicBezTo>
                  <a:cubicBezTo>
                    <a:pt x="4849" y="360"/>
                    <a:pt x="4826" y="325"/>
                    <a:pt x="4768" y="290"/>
                  </a:cubicBezTo>
                  <a:cubicBezTo>
                    <a:pt x="4750" y="279"/>
                    <a:pt x="4750" y="255"/>
                    <a:pt x="4727" y="255"/>
                  </a:cubicBezTo>
                  <a:cubicBezTo>
                    <a:pt x="4703" y="255"/>
                    <a:pt x="4692" y="273"/>
                    <a:pt x="4663" y="273"/>
                  </a:cubicBezTo>
                  <a:cubicBezTo>
                    <a:pt x="4610" y="273"/>
                    <a:pt x="4610" y="273"/>
                    <a:pt x="4610" y="273"/>
                  </a:cubicBezTo>
                  <a:cubicBezTo>
                    <a:pt x="4605" y="273"/>
                    <a:pt x="4599" y="279"/>
                    <a:pt x="4587" y="279"/>
                  </a:cubicBezTo>
                  <a:cubicBezTo>
                    <a:pt x="4540" y="279"/>
                    <a:pt x="4535" y="214"/>
                    <a:pt x="4488" y="214"/>
                  </a:cubicBezTo>
                  <a:cubicBezTo>
                    <a:pt x="4412" y="214"/>
                    <a:pt x="4377" y="261"/>
                    <a:pt x="4302" y="261"/>
                  </a:cubicBezTo>
                  <a:cubicBezTo>
                    <a:pt x="4284" y="261"/>
                    <a:pt x="4279" y="255"/>
                    <a:pt x="4261" y="255"/>
                  </a:cubicBezTo>
                  <a:cubicBezTo>
                    <a:pt x="4209" y="255"/>
                    <a:pt x="4209" y="255"/>
                    <a:pt x="4209" y="255"/>
                  </a:cubicBezTo>
                  <a:cubicBezTo>
                    <a:pt x="4174" y="255"/>
                    <a:pt x="4156" y="232"/>
                    <a:pt x="4121" y="232"/>
                  </a:cubicBezTo>
                  <a:cubicBezTo>
                    <a:pt x="4075" y="232"/>
                    <a:pt x="4057" y="279"/>
                    <a:pt x="4017" y="308"/>
                  </a:cubicBezTo>
                  <a:cubicBezTo>
                    <a:pt x="3970" y="342"/>
                    <a:pt x="3929" y="342"/>
                    <a:pt x="3894" y="389"/>
                  </a:cubicBezTo>
                  <a:cubicBezTo>
                    <a:pt x="3877" y="407"/>
                    <a:pt x="3888" y="442"/>
                    <a:pt x="3865" y="447"/>
                  </a:cubicBezTo>
                  <a:cubicBezTo>
                    <a:pt x="11" y="459"/>
                    <a:pt x="11" y="459"/>
                    <a:pt x="11" y="459"/>
                  </a:cubicBezTo>
                  <a:lnTo>
                    <a:pt x="11" y="459"/>
                  </a:lnTo>
                  <a:cubicBezTo>
                    <a:pt x="0" y="3311"/>
                    <a:pt x="0" y="3311"/>
                    <a:pt x="0" y="3311"/>
                  </a:cubicBezTo>
                  <a:lnTo>
                    <a:pt x="0" y="3311"/>
                  </a:lnTo>
                  <a:cubicBezTo>
                    <a:pt x="23" y="3306"/>
                    <a:pt x="23" y="3306"/>
                    <a:pt x="23" y="3306"/>
                  </a:cubicBezTo>
                  <a:cubicBezTo>
                    <a:pt x="64" y="3329"/>
                    <a:pt x="93" y="3323"/>
                    <a:pt x="139" y="3340"/>
                  </a:cubicBezTo>
                  <a:cubicBezTo>
                    <a:pt x="198" y="3364"/>
                    <a:pt x="215" y="3410"/>
                    <a:pt x="279" y="3410"/>
                  </a:cubicBezTo>
                  <a:cubicBezTo>
                    <a:pt x="314" y="3410"/>
                    <a:pt x="308" y="3346"/>
                    <a:pt x="343" y="3346"/>
                  </a:cubicBezTo>
                  <a:cubicBezTo>
                    <a:pt x="378" y="3346"/>
                    <a:pt x="401" y="3364"/>
                    <a:pt x="436" y="3364"/>
                  </a:cubicBezTo>
                  <a:cubicBezTo>
                    <a:pt x="460" y="3364"/>
                    <a:pt x="471" y="3358"/>
                    <a:pt x="495" y="3358"/>
                  </a:cubicBezTo>
                  <a:cubicBezTo>
                    <a:pt x="541" y="3358"/>
                    <a:pt x="564" y="3399"/>
                    <a:pt x="593" y="3439"/>
                  </a:cubicBezTo>
                  <a:cubicBezTo>
                    <a:pt x="599" y="3451"/>
                    <a:pt x="605" y="3463"/>
                    <a:pt x="617" y="3474"/>
                  </a:cubicBezTo>
                  <a:cubicBezTo>
                    <a:pt x="640" y="3492"/>
                    <a:pt x="687" y="3474"/>
                    <a:pt x="687" y="3503"/>
                  </a:cubicBezTo>
                  <a:cubicBezTo>
                    <a:pt x="687" y="3527"/>
                    <a:pt x="675" y="3544"/>
                    <a:pt x="675" y="3573"/>
                  </a:cubicBezTo>
                  <a:cubicBezTo>
                    <a:pt x="675" y="3602"/>
                    <a:pt x="698" y="3614"/>
                    <a:pt x="710" y="3637"/>
                  </a:cubicBezTo>
                  <a:cubicBezTo>
                    <a:pt x="733" y="3690"/>
                    <a:pt x="739" y="3748"/>
                    <a:pt x="791" y="3748"/>
                  </a:cubicBezTo>
                  <a:cubicBezTo>
                    <a:pt x="826" y="3748"/>
                    <a:pt x="832" y="3702"/>
                    <a:pt x="832" y="3666"/>
                  </a:cubicBezTo>
                  <a:cubicBezTo>
                    <a:pt x="838" y="3637"/>
                    <a:pt x="867" y="3632"/>
                    <a:pt x="873" y="3602"/>
                  </a:cubicBezTo>
                  <a:cubicBezTo>
                    <a:pt x="896" y="3672"/>
                    <a:pt x="966" y="3678"/>
                    <a:pt x="1030" y="3696"/>
                  </a:cubicBezTo>
                  <a:cubicBezTo>
                    <a:pt x="1082" y="3707"/>
                    <a:pt x="1100" y="3736"/>
                    <a:pt x="1147" y="3754"/>
                  </a:cubicBezTo>
                  <a:cubicBezTo>
                    <a:pt x="1141" y="3783"/>
                    <a:pt x="1123" y="3795"/>
                    <a:pt x="1123" y="3824"/>
                  </a:cubicBezTo>
                  <a:cubicBezTo>
                    <a:pt x="1123" y="3882"/>
                    <a:pt x="1123" y="3928"/>
                    <a:pt x="1164" y="3969"/>
                  </a:cubicBezTo>
                  <a:cubicBezTo>
                    <a:pt x="1193" y="3998"/>
                    <a:pt x="1251" y="3992"/>
                    <a:pt x="1251" y="4033"/>
                  </a:cubicBezTo>
                  <a:cubicBezTo>
                    <a:pt x="1251" y="4074"/>
                    <a:pt x="1251" y="4074"/>
                    <a:pt x="1251" y="4074"/>
                  </a:cubicBezTo>
                  <a:cubicBezTo>
                    <a:pt x="1251" y="4103"/>
                    <a:pt x="1292" y="4097"/>
                    <a:pt x="1315" y="4103"/>
                  </a:cubicBezTo>
                  <a:cubicBezTo>
                    <a:pt x="1356" y="4115"/>
                    <a:pt x="1373" y="4144"/>
                    <a:pt x="1408" y="4167"/>
                  </a:cubicBezTo>
                  <a:cubicBezTo>
                    <a:pt x="1473" y="4208"/>
                    <a:pt x="1519" y="4225"/>
                    <a:pt x="1554" y="4289"/>
                  </a:cubicBezTo>
                  <a:cubicBezTo>
                    <a:pt x="1566" y="4313"/>
                    <a:pt x="1589" y="4313"/>
                    <a:pt x="1606" y="4330"/>
                  </a:cubicBezTo>
                  <a:cubicBezTo>
                    <a:pt x="1641" y="4388"/>
                    <a:pt x="1659" y="4429"/>
                    <a:pt x="1717" y="4470"/>
                  </a:cubicBezTo>
                  <a:cubicBezTo>
                    <a:pt x="1758" y="4505"/>
                    <a:pt x="1781" y="4546"/>
                    <a:pt x="1839" y="4546"/>
                  </a:cubicBezTo>
                  <a:cubicBezTo>
                    <a:pt x="1851" y="4546"/>
                    <a:pt x="1851" y="4534"/>
                    <a:pt x="1862" y="4528"/>
                  </a:cubicBezTo>
                  <a:cubicBezTo>
                    <a:pt x="1886" y="4522"/>
                    <a:pt x="1903" y="4528"/>
                    <a:pt x="1927" y="4522"/>
                  </a:cubicBezTo>
                  <a:cubicBezTo>
                    <a:pt x="1921" y="4499"/>
                    <a:pt x="1909" y="4493"/>
                    <a:pt x="1909" y="4470"/>
                  </a:cubicBezTo>
                  <a:cubicBezTo>
                    <a:pt x="1909" y="4423"/>
                    <a:pt x="1956" y="4388"/>
                    <a:pt x="2002" y="4388"/>
                  </a:cubicBezTo>
                  <a:cubicBezTo>
                    <a:pt x="2043" y="4388"/>
                    <a:pt x="2066" y="4400"/>
                    <a:pt x="2107" y="4400"/>
                  </a:cubicBezTo>
                  <a:cubicBezTo>
                    <a:pt x="2136" y="4400"/>
                    <a:pt x="2142" y="4377"/>
                    <a:pt x="2165" y="4377"/>
                  </a:cubicBezTo>
                  <a:cubicBezTo>
                    <a:pt x="2247" y="4377"/>
                    <a:pt x="2264" y="4470"/>
                    <a:pt x="2340" y="4470"/>
                  </a:cubicBezTo>
                  <a:cubicBezTo>
                    <a:pt x="2352" y="4470"/>
                    <a:pt x="2352" y="4458"/>
                    <a:pt x="2363" y="4458"/>
                  </a:cubicBezTo>
                  <a:cubicBezTo>
                    <a:pt x="2387" y="4458"/>
                    <a:pt x="2392" y="4476"/>
                    <a:pt x="2421" y="4476"/>
                  </a:cubicBezTo>
                  <a:cubicBezTo>
                    <a:pt x="2433" y="4476"/>
                    <a:pt x="2439" y="4470"/>
                    <a:pt x="2456" y="4470"/>
                  </a:cubicBezTo>
                  <a:cubicBezTo>
                    <a:pt x="2474" y="4470"/>
                    <a:pt x="2480" y="4487"/>
                    <a:pt x="2491" y="4493"/>
                  </a:cubicBezTo>
                  <a:cubicBezTo>
                    <a:pt x="2526" y="4505"/>
                    <a:pt x="2555" y="4499"/>
                    <a:pt x="2590" y="4499"/>
                  </a:cubicBezTo>
                  <a:cubicBezTo>
                    <a:pt x="2614" y="4499"/>
                    <a:pt x="2614" y="4499"/>
                    <a:pt x="2614" y="4499"/>
                  </a:cubicBezTo>
                  <a:cubicBezTo>
                    <a:pt x="2614" y="4476"/>
                    <a:pt x="2614" y="4476"/>
                    <a:pt x="2614" y="4476"/>
                  </a:cubicBezTo>
                  <a:cubicBezTo>
                    <a:pt x="2619" y="4470"/>
                    <a:pt x="2625" y="4464"/>
                    <a:pt x="2631" y="4464"/>
                  </a:cubicBezTo>
                  <a:cubicBezTo>
                    <a:pt x="2643" y="4464"/>
                    <a:pt x="2648" y="4470"/>
                    <a:pt x="2660" y="4470"/>
                  </a:cubicBezTo>
                  <a:cubicBezTo>
                    <a:pt x="2672" y="4470"/>
                    <a:pt x="2678" y="4470"/>
                    <a:pt x="2689" y="4470"/>
                  </a:cubicBezTo>
                  <a:cubicBezTo>
                    <a:pt x="2713" y="4470"/>
                    <a:pt x="2724" y="4493"/>
                    <a:pt x="2747" y="4499"/>
                  </a:cubicBezTo>
                  <a:cubicBezTo>
                    <a:pt x="2806" y="4522"/>
                    <a:pt x="2841" y="4546"/>
                    <a:pt x="2905" y="4546"/>
                  </a:cubicBezTo>
                  <a:cubicBezTo>
                    <a:pt x="2934" y="4546"/>
                    <a:pt x="2928" y="4493"/>
                    <a:pt x="2957" y="4487"/>
                  </a:cubicBezTo>
                  <a:cubicBezTo>
                    <a:pt x="3044" y="4464"/>
                    <a:pt x="3091" y="4441"/>
                    <a:pt x="3178" y="4441"/>
                  </a:cubicBezTo>
                  <a:cubicBezTo>
                    <a:pt x="3254" y="4441"/>
                    <a:pt x="3300" y="4452"/>
                    <a:pt x="3359" y="4499"/>
                  </a:cubicBezTo>
                  <a:cubicBezTo>
                    <a:pt x="3405" y="4528"/>
                    <a:pt x="3399" y="4580"/>
                    <a:pt x="3399" y="4639"/>
                  </a:cubicBezTo>
                  <a:cubicBezTo>
                    <a:pt x="3399" y="4691"/>
                    <a:pt x="3399" y="4691"/>
                    <a:pt x="3399" y="4691"/>
                  </a:cubicBezTo>
                  <a:cubicBezTo>
                    <a:pt x="3399" y="4773"/>
                    <a:pt x="3463" y="4802"/>
                    <a:pt x="3463" y="4883"/>
                  </a:cubicBezTo>
                  <a:cubicBezTo>
                    <a:pt x="3463" y="4901"/>
                    <a:pt x="3458" y="4906"/>
                    <a:pt x="3458" y="4924"/>
                  </a:cubicBezTo>
                  <a:cubicBezTo>
                    <a:pt x="3458" y="4953"/>
                    <a:pt x="3487" y="4959"/>
                    <a:pt x="3516" y="4970"/>
                  </a:cubicBezTo>
                  <a:cubicBezTo>
                    <a:pt x="3562" y="4988"/>
                    <a:pt x="3586" y="5011"/>
                    <a:pt x="3632" y="5029"/>
                  </a:cubicBezTo>
                  <a:cubicBezTo>
                    <a:pt x="4325" y="5378"/>
                    <a:pt x="4325" y="5378"/>
                    <a:pt x="4325" y="5378"/>
                  </a:cubicBezTo>
                  <a:close/>
                  <a:moveTo>
                    <a:pt x="3859" y="3987"/>
                  </a:moveTo>
                  <a:lnTo>
                    <a:pt x="3859" y="3987"/>
                  </a:lnTo>
                  <a:cubicBezTo>
                    <a:pt x="3883" y="3969"/>
                    <a:pt x="3900" y="3952"/>
                    <a:pt x="3929" y="3952"/>
                  </a:cubicBezTo>
                  <a:cubicBezTo>
                    <a:pt x="3993" y="3952"/>
                    <a:pt x="3988" y="4039"/>
                    <a:pt x="4046" y="4068"/>
                  </a:cubicBezTo>
                  <a:cubicBezTo>
                    <a:pt x="4011" y="4097"/>
                    <a:pt x="3970" y="4074"/>
                    <a:pt x="3935" y="4103"/>
                  </a:cubicBezTo>
                  <a:cubicBezTo>
                    <a:pt x="3918" y="4115"/>
                    <a:pt x="3923" y="4144"/>
                    <a:pt x="3918" y="4167"/>
                  </a:cubicBezTo>
                  <a:cubicBezTo>
                    <a:pt x="3912" y="4196"/>
                    <a:pt x="3900" y="4220"/>
                    <a:pt x="3900" y="4249"/>
                  </a:cubicBezTo>
                  <a:cubicBezTo>
                    <a:pt x="3900" y="4289"/>
                    <a:pt x="3912" y="4307"/>
                    <a:pt x="3912" y="4348"/>
                  </a:cubicBezTo>
                  <a:cubicBezTo>
                    <a:pt x="3912" y="4365"/>
                    <a:pt x="3906" y="4377"/>
                    <a:pt x="3906" y="4394"/>
                  </a:cubicBezTo>
                  <a:cubicBezTo>
                    <a:pt x="3906" y="4412"/>
                    <a:pt x="3918" y="4435"/>
                    <a:pt x="3900" y="4435"/>
                  </a:cubicBezTo>
                  <a:cubicBezTo>
                    <a:pt x="3848" y="4435"/>
                    <a:pt x="3830" y="4388"/>
                    <a:pt x="3801" y="4348"/>
                  </a:cubicBezTo>
                  <a:cubicBezTo>
                    <a:pt x="3766" y="4301"/>
                    <a:pt x="3731" y="4278"/>
                    <a:pt x="3731" y="4220"/>
                  </a:cubicBezTo>
                  <a:cubicBezTo>
                    <a:pt x="3731" y="4173"/>
                    <a:pt x="3766" y="4155"/>
                    <a:pt x="3766" y="4109"/>
                  </a:cubicBezTo>
                  <a:cubicBezTo>
                    <a:pt x="3766" y="4068"/>
                    <a:pt x="3766" y="4068"/>
                    <a:pt x="3766" y="4068"/>
                  </a:cubicBezTo>
                  <a:cubicBezTo>
                    <a:pt x="3766" y="4022"/>
                    <a:pt x="3848" y="4039"/>
                    <a:pt x="3859" y="3987"/>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69" name="Freeform 68"/>
            <p:cNvSpPr>
              <a:spLocks noChangeArrowheads="1"/>
            </p:cNvSpPr>
            <p:nvPr/>
          </p:nvSpPr>
          <p:spPr bwMode="auto">
            <a:xfrm>
              <a:off x="19452577" y="10263720"/>
              <a:ext cx="973937" cy="1142800"/>
            </a:xfrm>
            <a:custGeom>
              <a:avLst/>
              <a:gdLst>
                <a:gd name="T0" fmla="*/ 1945 w 2214"/>
                <a:gd name="T1" fmla="*/ 1915 h 2597"/>
                <a:gd name="T2" fmla="*/ 1997 w 2214"/>
                <a:gd name="T3" fmla="*/ 2154 h 2597"/>
                <a:gd name="T4" fmla="*/ 1968 w 2214"/>
                <a:gd name="T5" fmla="*/ 2305 h 2597"/>
                <a:gd name="T6" fmla="*/ 1869 w 2214"/>
                <a:gd name="T7" fmla="*/ 2288 h 2597"/>
                <a:gd name="T8" fmla="*/ 1834 w 2214"/>
                <a:gd name="T9" fmla="*/ 2183 h 2597"/>
                <a:gd name="T10" fmla="*/ 1939 w 2214"/>
                <a:gd name="T11" fmla="*/ 2206 h 2597"/>
                <a:gd name="T12" fmla="*/ 1724 w 2214"/>
                <a:gd name="T13" fmla="*/ 2136 h 2597"/>
                <a:gd name="T14" fmla="*/ 1636 w 2214"/>
                <a:gd name="T15" fmla="*/ 2212 h 2597"/>
                <a:gd name="T16" fmla="*/ 1561 w 2214"/>
                <a:gd name="T17" fmla="*/ 2328 h 2597"/>
                <a:gd name="T18" fmla="*/ 1537 w 2214"/>
                <a:gd name="T19" fmla="*/ 2386 h 2597"/>
                <a:gd name="T20" fmla="*/ 1479 w 2214"/>
                <a:gd name="T21" fmla="*/ 2491 h 2597"/>
                <a:gd name="T22" fmla="*/ 1194 w 2214"/>
                <a:gd name="T23" fmla="*/ 2538 h 2597"/>
                <a:gd name="T24" fmla="*/ 1031 w 2214"/>
                <a:gd name="T25" fmla="*/ 2456 h 2597"/>
                <a:gd name="T26" fmla="*/ 751 w 2214"/>
                <a:gd name="T27" fmla="*/ 1996 h 2597"/>
                <a:gd name="T28" fmla="*/ 664 w 2214"/>
                <a:gd name="T29" fmla="*/ 1700 h 2597"/>
                <a:gd name="T30" fmla="*/ 780 w 2214"/>
                <a:gd name="T31" fmla="*/ 1828 h 2597"/>
                <a:gd name="T32" fmla="*/ 746 w 2214"/>
                <a:gd name="T33" fmla="*/ 1694 h 2597"/>
                <a:gd name="T34" fmla="*/ 449 w 2214"/>
                <a:gd name="T35" fmla="*/ 1158 h 2597"/>
                <a:gd name="T36" fmla="*/ 379 w 2214"/>
                <a:gd name="T37" fmla="*/ 890 h 2597"/>
                <a:gd name="T38" fmla="*/ 425 w 2214"/>
                <a:gd name="T39" fmla="*/ 698 h 2597"/>
                <a:gd name="T40" fmla="*/ 600 w 2214"/>
                <a:gd name="T41" fmla="*/ 774 h 2597"/>
                <a:gd name="T42" fmla="*/ 1042 w 2214"/>
                <a:gd name="T43" fmla="*/ 937 h 2597"/>
                <a:gd name="T44" fmla="*/ 1322 w 2214"/>
                <a:gd name="T45" fmla="*/ 1030 h 2597"/>
                <a:gd name="T46" fmla="*/ 1514 w 2214"/>
                <a:gd name="T47" fmla="*/ 1065 h 2597"/>
                <a:gd name="T48" fmla="*/ 1473 w 2214"/>
                <a:gd name="T49" fmla="*/ 890 h 2597"/>
                <a:gd name="T50" fmla="*/ 1694 w 2214"/>
                <a:gd name="T51" fmla="*/ 908 h 2597"/>
                <a:gd name="T52" fmla="*/ 1986 w 2214"/>
                <a:gd name="T53" fmla="*/ 751 h 2597"/>
                <a:gd name="T54" fmla="*/ 2125 w 2214"/>
                <a:gd name="T55" fmla="*/ 943 h 2597"/>
                <a:gd name="T56" fmla="*/ 2131 w 2214"/>
                <a:gd name="T57" fmla="*/ 1141 h 2597"/>
                <a:gd name="T58" fmla="*/ 2137 w 2214"/>
                <a:gd name="T59" fmla="*/ 1385 h 2597"/>
                <a:gd name="T60" fmla="*/ 2149 w 2214"/>
                <a:gd name="T61" fmla="*/ 1595 h 2597"/>
                <a:gd name="T62" fmla="*/ 2108 w 2214"/>
                <a:gd name="T63" fmla="*/ 1531 h 2597"/>
                <a:gd name="T64" fmla="*/ 2009 w 2214"/>
                <a:gd name="T65" fmla="*/ 1769 h 2597"/>
                <a:gd name="T66" fmla="*/ 1665 w 2214"/>
                <a:gd name="T67" fmla="*/ 2381 h 2597"/>
                <a:gd name="T68" fmla="*/ 1683 w 2214"/>
                <a:gd name="T69" fmla="*/ 2451 h 2597"/>
                <a:gd name="T70" fmla="*/ 2055 w 2214"/>
                <a:gd name="T71" fmla="*/ 1932 h 2597"/>
                <a:gd name="T72" fmla="*/ 2044 w 2214"/>
                <a:gd name="T73" fmla="*/ 1921 h 2597"/>
                <a:gd name="T74" fmla="*/ 2061 w 2214"/>
                <a:gd name="T75" fmla="*/ 1973 h 2597"/>
                <a:gd name="T76" fmla="*/ 513 w 2214"/>
                <a:gd name="T77" fmla="*/ 669 h 2597"/>
                <a:gd name="T78" fmla="*/ 559 w 2214"/>
                <a:gd name="T79" fmla="*/ 687 h 2597"/>
                <a:gd name="T80" fmla="*/ 1916 w 2214"/>
                <a:gd name="T81" fmla="*/ 169 h 2597"/>
                <a:gd name="T82" fmla="*/ 1951 w 2214"/>
                <a:gd name="T83" fmla="*/ 273 h 2597"/>
                <a:gd name="T84" fmla="*/ 2096 w 2214"/>
                <a:gd name="T85" fmla="*/ 390 h 2597"/>
                <a:gd name="T86" fmla="*/ 2143 w 2214"/>
                <a:gd name="T87" fmla="*/ 343 h 2597"/>
                <a:gd name="T88" fmla="*/ 2131 w 2214"/>
                <a:gd name="T89" fmla="*/ 297 h 2597"/>
                <a:gd name="T90" fmla="*/ 1916 w 2214"/>
                <a:gd name="T91" fmla="*/ 169 h 2597"/>
                <a:gd name="T92" fmla="*/ 2050 w 2214"/>
                <a:gd name="T93" fmla="*/ 477 h 2597"/>
                <a:gd name="T94" fmla="*/ 2137 w 2214"/>
                <a:gd name="T95" fmla="*/ 518 h 2597"/>
                <a:gd name="T96" fmla="*/ 2172 w 2214"/>
                <a:gd name="T97" fmla="*/ 454 h 2597"/>
                <a:gd name="T98" fmla="*/ 2067 w 2214"/>
                <a:gd name="T99" fmla="*/ 599 h 2597"/>
                <a:gd name="T100" fmla="*/ 2114 w 2214"/>
                <a:gd name="T101" fmla="*/ 582 h 2597"/>
                <a:gd name="T102" fmla="*/ 483 w 2214"/>
                <a:gd name="T103" fmla="*/ 541 h 2597"/>
                <a:gd name="T104" fmla="*/ 483 w 2214"/>
                <a:gd name="T105" fmla="*/ 541 h 2597"/>
                <a:gd name="T106" fmla="*/ 59 w 2214"/>
                <a:gd name="T107" fmla="*/ 6 h 2597"/>
                <a:gd name="T108" fmla="*/ 12 w 2214"/>
                <a:gd name="T109" fmla="*/ 75 h 2597"/>
                <a:gd name="T110" fmla="*/ 0 w 2214"/>
                <a:gd name="T111" fmla="*/ 209 h 2597"/>
                <a:gd name="T112" fmla="*/ 41 w 2214"/>
                <a:gd name="T113" fmla="*/ 332 h 2597"/>
                <a:gd name="T114" fmla="*/ 117 w 2214"/>
                <a:gd name="T115" fmla="*/ 128 h 2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14" h="2597">
                  <a:moveTo>
                    <a:pt x="2009" y="1769"/>
                  </a:moveTo>
                  <a:lnTo>
                    <a:pt x="2009" y="1769"/>
                  </a:lnTo>
                  <a:cubicBezTo>
                    <a:pt x="2009" y="1828"/>
                    <a:pt x="1991" y="1868"/>
                    <a:pt x="1945" y="1915"/>
                  </a:cubicBezTo>
                  <a:cubicBezTo>
                    <a:pt x="1974" y="1985"/>
                    <a:pt x="1974" y="1985"/>
                    <a:pt x="1974" y="1985"/>
                  </a:cubicBezTo>
                  <a:cubicBezTo>
                    <a:pt x="1968" y="2031"/>
                    <a:pt x="1927" y="2055"/>
                    <a:pt x="1927" y="2101"/>
                  </a:cubicBezTo>
                  <a:cubicBezTo>
                    <a:pt x="1927" y="2136"/>
                    <a:pt x="1997" y="2119"/>
                    <a:pt x="1997" y="2154"/>
                  </a:cubicBezTo>
                  <a:cubicBezTo>
                    <a:pt x="1997" y="2177"/>
                    <a:pt x="1980" y="2183"/>
                    <a:pt x="1968" y="2200"/>
                  </a:cubicBezTo>
                  <a:cubicBezTo>
                    <a:pt x="1980" y="2282"/>
                    <a:pt x="1980" y="2282"/>
                    <a:pt x="1980" y="2282"/>
                  </a:cubicBezTo>
                  <a:cubicBezTo>
                    <a:pt x="1980" y="2293"/>
                    <a:pt x="1974" y="2299"/>
                    <a:pt x="1968" y="2305"/>
                  </a:cubicBezTo>
                  <a:cubicBezTo>
                    <a:pt x="1951" y="2293"/>
                    <a:pt x="1945" y="2276"/>
                    <a:pt x="1939" y="2258"/>
                  </a:cubicBezTo>
                  <a:cubicBezTo>
                    <a:pt x="1927" y="2282"/>
                    <a:pt x="1921" y="2311"/>
                    <a:pt x="1898" y="2311"/>
                  </a:cubicBezTo>
                  <a:cubicBezTo>
                    <a:pt x="1887" y="2311"/>
                    <a:pt x="1869" y="2299"/>
                    <a:pt x="1869" y="2288"/>
                  </a:cubicBezTo>
                  <a:cubicBezTo>
                    <a:pt x="1869" y="2264"/>
                    <a:pt x="1869" y="2258"/>
                    <a:pt x="1869" y="2235"/>
                  </a:cubicBezTo>
                  <a:cubicBezTo>
                    <a:pt x="1852" y="2235"/>
                    <a:pt x="1840" y="2235"/>
                    <a:pt x="1823" y="2223"/>
                  </a:cubicBezTo>
                  <a:cubicBezTo>
                    <a:pt x="1834" y="2212"/>
                    <a:pt x="1834" y="2200"/>
                    <a:pt x="1834" y="2183"/>
                  </a:cubicBezTo>
                  <a:cubicBezTo>
                    <a:pt x="1846" y="2183"/>
                    <a:pt x="1846" y="2183"/>
                    <a:pt x="1846" y="2183"/>
                  </a:cubicBezTo>
                  <a:cubicBezTo>
                    <a:pt x="1863" y="2200"/>
                    <a:pt x="1869" y="2229"/>
                    <a:pt x="1898" y="2229"/>
                  </a:cubicBezTo>
                  <a:cubicBezTo>
                    <a:pt x="1916" y="2229"/>
                    <a:pt x="1939" y="2223"/>
                    <a:pt x="1939" y="2206"/>
                  </a:cubicBezTo>
                  <a:cubicBezTo>
                    <a:pt x="1939" y="2130"/>
                    <a:pt x="1863" y="2078"/>
                    <a:pt x="1788" y="2078"/>
                  </a:cubicBezTo>
                  <a:cubicBezTo>
                    <a:pt x="1747" y="2078"/>
                    <a:pt x="1747" y="2276"/>
                    <a:pt x="1747" y="2171"/>
                  </a:cubicBezTo>
                  <a:cubicBezTo>
                    <a:pt x="1747" y="2159"/>
                    <a:pt x="1741" y="2136"/>
                    <a:pt x="1724" y="2136"/>
                  </a:cubicBezTo>
                  <a:cubicBezTo>
                    <a:pt x="1689" y="2136"/>
                    <a:pt x="1665" y="2165"/>
                    <a:pt x="1665" y="2200"/>
                  </a:cubicBezTo>
                  <a:cubicBezTo>
                    <a:pt x="1665" y="2223"/>
                    <a:pt x="1665" y="2223"/>
                    <a:pt x="1665" y="2223"/>
                  </a:cubicBezTo>
                  <a:cubicBezTo>
                    <a:pt x="1654" y="2218"/>
                    <a:pt x="1648" y="2218"/>
                    <a:pt x="1636" y="2212"/>
                  </a:cubicBezTo>
                  <a:cubicBezTo>
                    <a:pt x="1642" y="2241"/>
                    <a:pt x="1654" y="2258"/>
                    <a:pt x="1654" y="2288"/>
                  </a:cubicBezTo>
                  <a:cubicBezTo>
                    <a:pt x="1654" y="2322"/>
                    <a:pt x="1660" y="2369"/>
                    <a:pt x="1625" y="2369"/>
                  </a:cubicBezTo>
                  <a:cubicBezTo>
                    <a:pt x="1595" y="2369"/>
                    <a:pt x="1572" y="2357"/>
                    <a:pt x="1561" y="2328"/>
                  </a:cubicBezTo>
                  <a:cubicBezTo>
                    <a:pt x="1561" y="2317"/>
                    <a:pt x="1561" y="2317"/>
                    <a:pt x="1561" y="2317"/>
                  </a:cubicBezTo>
                  <a:cubicBezTo>
                    <a:pt x="1537" y="2322"/>
                    <a:pt x="1520" y="2311"/>
                    <a:pt x="1497" y="2305"/>
                  </a:cubicBezTo>
                  <a:cubicBezTo>
                    <a:pt x="1520" y="2334"/>
                    <a:pt x="1537" y="2352"/>
                    <a:pt x="1537" y="2386"/>
                  </a:cubicBezTo>
                  <a:cubicBezTo>
                    <a:pt x="1537" y="2398"/>
                    <a:pt x="1531" y="2404"/>
                    <a:pt x="1520" y="2410"/>
                  </a:cubicBezTo>
                  <a:cubicBezTo>
                    <a:pt x="1520" y="2416"/>
                    <a:pt x="1531" y="2421"/>
                    <a:pt x="1531" y="2427"/>
                  </a:cubicBezTo>
                  <a:cubicBezTo>
                    <a:pt x="1531" y="2456"/>
                    <a:pt x="1502" y="2468"/>
                    <a:pt x="1479" y="2491"/>
                  </a:cubicBezTo>
                  <a:cubicBezTo>
                    <a:pt x="1456" y="2526"/>
                    <a:pt x="1473" y="2596"/>
                    <a:pt x="1427" y="2596"/>
                  </a:cubicBezTo>
                  <a:cubicBezTo>
                    <a:pt x="1368" y="2596"/>
                    <a:pt x="1351" y="2538"/>
                    <a:pt x="1293" y="2538"/>
                  </a:cubicBezTo>
                  <a:cubicBezTo>
                    <a:pt x="1252" y="2538"/>
                    <a:pt x="1235" y="2538"/>
                    <a:pt x="1194" y="2538"/>
                  </a:cubicBezTo>
                  <a:cubicBezTo>
                    <a:pt x="1176" y="2538"/>
                    <a:pt x="1171" y="2526"/>
                    <a:pt x="1153" y="2526"/>
                  </a:cubicBezTo>
                  <a:cubicBezTo>
                    <a:pt x="1124" y="2526"/>
                    <a:pt x="1118" y="2567"/>
                    <a:pt x="1083" y="2567"/>
                  </a:cubicBezTo>
                  <a:cubicBezTo>
                    <a:pt x="1037" y="2567"/>
                    <a:pt x="1060" y="2497"/>
                    <a:pt x="1031" y="2456"/>
                  </a:cubicBezTo>
                  <a:cubicBezTo>
                    <a:pt x="1002" y="2416"/>
                    <a:pt x="978" y="2386"/>
                    <a:pt x="943" y="2346"/>
                  </a:cubicBezTo>
                  <a:cubicBezTo>
                    <a:pt x="909" y="2264"/>
                    <a:pt x="845" y="2247"/>
                    <a:pt x="804" y="2165"/>
                  </a:cubicBezTo>
                  <a:cubicBezTo>
                    <a:pt x="769" y="2101"/>
                    <a:pt x="769" y="2060"/>
                    <a:pt x="751" y="1996"/>
                  </a:cubicBezTo>
                  <a:cubicBezTo>
                    <a:pt x="740" y="1967"/>
                    <a:pt x="722" y="1956"/>
                    <a:pt x="711" y="1927"/>
                  </a:cubicBezTo>
                  <a:cubicBezTo>
                    <a:pt x="699" y="1897"/>
                    <a:pt x="711" y="1880"/>
                    <a:pt x="705" y="1845"/>
                  </a:cubicBezTo>
                  <a:cubicBezTo>
                    <a:pt x="699" y="1787"/>
                    <a:pt x="670" y="1758"/>
                    <a:pt x="664" y="1700"/>
                  </a:cubicBezTo>
                  <a:cubicBezTo>
                    <a:pt x="670" y="1705"/>
                    <a:pt x="670" y="1705"/>
                    <a:pt x="670" y="1705"/>
                  </a:cubicBezTo>
                  <a:cubicBezTo>
                    <a:pt x="693" y="1746"/>
                    <a:pt x="722" y="1758"/>
                    <a:pt x="757" y="1787"/>
                  </a:cubicBezTo>
                  <a:cubicBezTo>
                    <a:pt x="786" y="1810"/>
                    <a:pt x="763" y="1880"/>
                    <a:pt x="780" y="1828"/>
                  </a:cubicBezTo>
                  <a:cubicBezTo>
                    <a:pt x="798" y="1833"/>
                    <a:pt x="804" y="1839"/>
                    <a:pt x="821" y="1851"/>
                  </a:cubicBezTo>
                  <a:cubicBezTo>
                    <a:pt x="821" y="1828"/>
                    <a:pt x="821" y="1828"/>
                    <a:pt x="821" y="1828"/>
                  </a:cubicBezTo>
                  <a:cubicBezTo>
                    <a:pt x="821" y="1769"/>
                    <a:pt x="769" y="1746"/>
                    <a:pt x="746" y="1694"/>
                  </a:cubicBezTo>
                  <a:cubicBezTo>
                    <a:pt x="734" y="1659"/>
                    <a:pt x="722" y="1624"/>
                    <a:pt x="687" y="1624"/>
                  </a:cubicBezTo>
                  <a:cubicBezTo>
                    <a:pt x="687" y="1478"/>
                    <a:pt x="583" y="1420"/>
                    <a:pt x="519" y="1286"/>
                  </a:cubicBezTo>
                  <a:cubicBezTo>
                    <a:pt x="489" y="1234"/>
                    <a:pt x="449" y="1216"/>
                    <a:pt x="449" y="1158"/>
                  </a:cubicBezTo>
                  <a:cubicBezTo>
                    <a:pt x="449" y="1152"/>
                    <a:pt x="460" y="1152"/>
                    <a:pt x="460" y="1147"/>
                  </a:cubicBezTo>
                  <a:cubicBezTo>
                    <a:pt x="460" y="1059"/>
                    <a:pt x="420" y="1007"/>
                    <a:pt x="396" y="919"/>
                  </a:cubicBezTo>
                  <a:cubicBezTo>
                    <a:pt x="396" y="908"/>
                    <a:pt x="379" y="908"/>
                    <a:pt x="379" y="890"/>
                  </a:cubicBezTo>
                  <a:cubicBezTo>
                    <a:pt x="379" y="838"/>
                    <a:pt x="420" y="821"/>
                    <a:pt x="425" y="768"/>
                  </a:cubicBezTo>
                  <a:cubicBezTo>
                    <a:pt x="414" y="698"/>
                    <a:pt x="414" y="698"/>
                    <a:pt x="414" y="698"/>
                  </a:cubicBezTo>
                  <a:cubicBezTo>
                    <a:pt x="425" y="698"/>
                    <a:pt x="425" y="698"/>
                    <a:pt x="425" y="698"/>
                  </a:cubicBezTo>
                  <a:cubicBezTo>
                    <a:pt x="431" y="704"/>
                    <a:pt x="437" y="710"/>
                    <a:pt x="443" y="716"/>
                  </a:cubicBezTo>
                  <a:cubicBezTo>
                    <a:pt x="478" y="733"/>
                    <a:pt x="501" y="733"/>
                    <a:pt x="536" y="739"/>
                  </a:cubicBezTo>
                  <a:cubicBezTo>
                    <a:pt x="565" y="751"/>
                    <a:pt x="571" y="774"/>
                    <a:pt x="600" y="774"/>
                  </a:cubicBezTo>
                  <a:cubicBezTo>
                    <a:pt x="617" y="774"/>
                    <a:pt x="623" y="762"/>
                    <a:pt x="641" y="762"/>
                  </a:cubicBezTo>
                  <a:cubicBezTo>
                    <a:pt x="699" y="762"/>
                    <a:pt x="722" y="797"/>
                    <a:pt x="775" y="815"/>
                  </a:cubicBezTo>
                  <a:cubicBezTo>
                    <a:pt x="879" y="861"/>
                    <a:pt x="938" y="890"/>
                    <a:pt x="1042" y="937"/>
                  </a:cubicBezTo>
                  <a:cubicBezTo>
                    <a:pt x="1095" y="954"/>
                    <a:pt x="1130" y="984"/>
                    <a:pt x="1188" y="984"/>
                  </a:cubicBezTo>
                  <a:cubicBezTo>
                    <a:pt x="1240" y="984"/>
                    <a:pt x="1240" y="984"/>
                    <a:pt x="1240" y="984"/>
                  </a:cubicBezTo>
                  <a:cubicBezTo>
                    <a:pt x="1275" y="984"/>
                    <a:pt x="1287" y="1013"/>
                    <a:pt x="1322" y="1030"/>
                  </a:cubicBezTo>
                  <a:cubicBezTo>
                    <a:pt x="1328" y="989"/>
                    <a:pt x="1328" y="937"/>
                    <a:pt x="1368" y="937"/>
                  </a:cubicBezTo>
                  <a:cubicBezTo>
                    <a:pt x="1398" y="937"/>
                    <a:pt x="1415" y="960"/>
                    <a:pt x="1438" y="978"/>
                  </a:cubicBezTo>
                  <a:cubicBezTo>
                    <a:pt x="1473" y="1007"/>
                    <a:pt x="1485" y="1030"/>
                    <a:pt x="1514" y="1065"/>
                  </a:cubicBezTo>
                  <a:cubicBezTo>
                    <a:pt x="1526" y="1094"/>
                    <a:pt x="1462" y="937"/>
                    <a:pt x="1462" y="914"/>
                  </a:cubicBezTo>
                  <a:cubicBezTo>
                    <a:pt x="1462" y="890"/>
                    <a:pt x="1462" y="890"/>
                    <a:pt x="1462" y="890"/>
                  </a:cubicBezTo>
                  <a:cubicBezTo>
                    <a:pt x="1467" y="890"/>
                    <a:pt x="1473" y="890"/>
                    <a:pt x="1473" y="890"/>
                  </a:cubicBezTo>
                  <a:cubicBezTo>
                    <a:pt x="1508" y="890"/>
                    <a:pt x="1526" y="914"/>
                    <a:pt x="1561" y="914"/>
                  </a:cubicBezTo>
                  <a:cubicBezTo>
                    <a:pt x="1595" y="914"/>
                    <a:pt x="1607" y="873"/>
                    <a:pt x="1636" y="873"/>
                  </a:cubicBezTo>
                  <a:cubicBezTo>
                    <a:pt x="1660" y="873"/>
                    <a:pt x="1671" y="908"/>
                    <a:pt x="1694" y="908"/>
                  </a:cubicBezTo>
                  <a:cubicBezTo>
                    <a:pt x="1758" y="908"/>
                    <a:pt x="1788" y="850"/>
                    <a:pt x="1817" y="791"/>
                  </a:cubicBezTo>
                  <a:cubicBezTo>
                    <a:pt x="1852" y="809"/>
                    <a:pt x="1863" y="832"/>
                    <a:pt x="1904" y="832"/>
                  </a:cubicBezTo>
                  <a:cubicBezTo>
                    <a:pt x="1951" y="832"/>
                    <a:pt x="1986" y="797"/>
                    <a:pt x="1986" y="751"/>
                  </a:cubicBezTo>
                  <a:cubicBezTo>
                    <a:pt x="1986" y="704"/>
                    <a:pt x="2160" y="844"/>
                    <a:pt x="2160" y="885"/>
                  </a:cubicBezTo>
                  <a:cubicBezTo>
                    <a:pt x="2160" y="908"/>
                    <a:pt x="2120" y="908"/>
                    <a:pt x="2120" y="931"/>
                  </a:cubicBezTo>
                  <a:cubicBezTo>
                    <a:pt x="2120" y="937"/>
                    <a:pt x="2125" y="937"/>
                    <a:pt x="2125" y="943"/>
                  </a:cubicBezTo>
                  <a:cubicBezTo>
                    <a:pt x="2125" y="1018"/>
                    <a:pt x="2125" y="1018"/>
                    <a:pt x="2125" y="1018"/>
                  </a:cubicBezTo>
                  <a:cubicBezTo>
                    <a:pt x="2125" y="1042"/>
                    <a:pt x="2143" y="1053"/>
                    <a:pt x="2143" y="1077"/>
                  </a:cubicBezTo>
                  <a:cubicBezTo>
                    <a:pt x="2143" y="1100"/>
                    <a:pt x="2131" y="1117"/>
                    <a:pt x="2131" y="1141"/>
                  </a:cubicBezTo>
                  <a:cubicBezTo>
                    <a:pt x="2131" y="1199"/>
                    <a:pt x="2131" y="1199"/>
                    <a:pt x="2131" y="1199"/>
                  </a:cubicBezTo>
                  <a:cubicBezTo>
                    <a:pt x="2131" y="1234"/>
                    <a:pt x="2160" y="1251"/>
                    <a:pt x="2160" y="1292"/>
                  </a:cubicBezTo>
                  <a:cubicBezTo>
                    <a:pt x="2160" y="1327"/>
                    <a:pt x="2137" y="1350"/>
                    <a:pt x="2137" y="1385"/>
                  </a:cubicBezTo>
                  <a:cubicBezTo>
                    <a:pt x="2137" y="1420"/>
                    <a:pt x="2143" y="1438"/>
                    <a:pt x="2143" y="1473"/>
                  </a:cubicBezTo>
                  <a:cubicBezTo>
                    <a:pt x="2143" y="1502"/>
                    <a:pt x="2125" y="1519"/>
                    <a:pt x="2125" y="1548"/>
                  </a:cubicBezTo>
                  <a:cubicBezTo>
                    <a:pt x="2125" y="1566"/>
                    <a:pt x="2143" y="1577"/>
                    <a:pt x="2149" y="1595"/>
                  </a:cubicBezTo>
                  <a:cubicBezTo>
                    <a:pt x="2131" y="1595"/>
                    <a:pt x="2125" y="1577"/>
                    <a:pt x="2102" y="1577"/>
                  </a:cubicBezTo>
                  <a:cubicBezTo>
                    <a:pt x="2102" y="1571"/>
                    <a:pt x="2102" y="1571"/>
                    <a:pt x="2102" y="1566"/>
                  </a:cubicBezTo>
                  <a:cubicBezTo>
                    <a:pt x="2102" y="1554"/>
                    <a:pt x="2108" y="1548"/>
                    <a:pt x="2108" y="1531"/>
                  </a:cubicBezTo>
                  <a:cubicBezTo>
                    <a:pt x="2061" y="1554"/>
                    <a:pt x="2050" y="1601"/>
                    <a:pt x="2038" y="1653"/>
                  </a:cubicBezTo>
                  <a:cubicBezTo>
                    <a:pt x="2026" y="1694"/>
                    <a:pt x="2003" y="1711"/>
                    <a:pt x="2003" y="1758"/>
                  </a:cubicBezTo>
                  <a:cubicBezTo>
                    <a:pt x="2003" y="1764"/>
                    <a:pt x="2009" y="1764"/>
                    <a:pt x="2009" y="1769"/>
                  </a:cubicBezTo>
                  <a:close/>
                  <a:moveTo>
                    <a:pt x="1677" y="2386"/>
                  </a:moveTo>
                  <a:lnTo>
                    <a:pt x="1677" y="2386"/>
                  </a:lnTo>
                  <a:cubicBezTo>
                    <a:pt x="1671" y="2381"/>
                    <a:pt x="1671" y="2381"/>
                    <a:pt x="1665" y="2381"/>
                  </a:cubicBezTo>
                  <a:cubicBezTo>
                    <a:pt x="1630" y="2381"/>
                    <a:pt x="1636" y="2427"/>
                    <a:pt x="1619" y="2456"/>
                  </a:cubicBezTo>
                  <a:cubicBezTo>
                    <a:pt x="1636" y="2474"/>
                    <a:pt x="1636" y="2497"/>
                    <a:pt x="1654" y="2515"/>
                  </a:cubicBezTo>
                  <a:cubicBezTo>
                    <a:pt x="1677" y="2491"/>
                    <a:pt x="1671" y="2468"/>
                    <a:pt x="1683" y="2451"/>
                  </a:cubicBezTo>
                  <a:cubicBezTo>
                    <a:pt x="1677" y="2427"/>
                    <a:pt x="1677" y="2427"/>
                    <a:pt x="1677" y="2427"/>
                  </a:cubicBezTo>
                  <a:cubicBezTo>
                    <a:pt x="1677" y="2386"/>
                    <a:pt x="1677" y="2386"/>
                    <a:pt x="1677" y="2386"/>
                  </a:cubicBezTo>
                  <a:close/>
                  <a:moveTo>
                    <a:pt x="2055" y="1932"/>
                  </a:moveTo>
                  <a:lnTo>
                    <a:pt x="2055" y="1932"/>
                  </a:lnTo>
                  <a:cubicBezTo>
                    <a:pt x="2055" y="1927"/>
                    <a:pt x="2055" y="1927"/>
                    <a:pt x="2055" y="1927"/>
                  </a:cubicBezTo>
                  <a:cubicBezTo>
                    <a:pt x="2044" y="1921"/>
                    <a:pt x="2044" y="1921"/>
                    <a:pt x="2044" y="1921"/>
                  </a:cubicBezTo>
                  <a:cubicBezTo>
                    <a:pt x="2032" y="1944"/>
                    <a:pt x="2032" y="1956"/>
                    <a:pt x="2026" y="1973"/>
                  </a:cubicBezTo>
                  <a:cubicBezTo>
                    <a:pt x="2032" y="1973"/>
                    <a:pt x="2038" y="1979"/>
                    <a:pt x="2044" y="1979"/>
                  </a:cubicBezTo>
                  <a:cubicBezTo>
                    <a:pt x="2050" y="1979"/>
                    <a:pt x="2055" y="1973"/>
                    <a:pt x="2061" y="1973"/>
                  </a:cubicBezTo>
                  <a:cubicBezTo>
                    <a:pt x="2055" y="1932"/>
                    <a:pt x="2055" y="1932"/>
                    <a:pt x="2055" y="1932"/>
                  </a:cubicBezTo>
                  <a:close/>
                  <a:moveTo>
                    <a:pt x="513" y="669"/>
                  </a:moveTo>
                  <a:lnTo>
                    <a:pt x="513" y="669"/>
                  </a:lnTo>
                  <a:cubicBezTo>
                    <a:pt x="507" y="687"/>
                    <a:pt x="507" y="698"/>
                    <a:pt x="501" y="710"/>
                  </a:cubicBezTo>
                  <a:cubicBezTo>
                    <a:pt x="513" y="716"/>
                    <a:pt x="513" y="716"/>
                    <a:pt x="513" y="716"/>
                  </a:cubicBezTo>
                  <a:cubicBezTo>
                    <a:pt x="536" y="710"/>
                    <a:pt x="548" y="704"/>
                    <a:pt x="559" y="687"/>
                  </a:cubicBezTo>
                  <a:cubicBezTo>
                    <a:pt x="542" y="681"/>
                    <a:pt x="530" y="675"/>
                    <a:pt x="513" y="669"/>
                  </a:cubicBezTo>
                  <a:close/>
                  <a:moveTo>
                    <a:pt x="1916" y="169"/>
                  </a:moveTo>
                  <a:lnTo>
                    <a:pt x="1916" y="169"/>
                  </a:lnTo>
                  <a:cubicBezTo>
                    <a:pt x="1945" y="186"/>
                    <a:pt x="1957" y="215"/>
                    <a:pt x="1957" y="250"/>
                  </a:cubicBezTo>
                  <a:cubicBezTo>
                    <a:pt x="1957" y="256"/>
                    <a:pt x="1951" y="256"/>
                    <a:pt x="1945" y="262"/>
                  </a:cubicBezTo>
                  <a:cubicBezTo>
                    <a:pt x="1951" y="273"/>
                    <a:pt x="1951" y="273"/>
                    <a:pt x="1951" y="273"/>
                  </a:cubicBezTo>
                  <a:cubicBezTo>
                    <a:pt x="1991" y="273"/>
                    <a:pt x="1997" y="314"/>
                    <a:pt x="2015" y="355"/>
                  </a:cubicBezTo>
                  <a:cubicBezTo>
                    <a:pt x="2026" y="384"/>
                    <a:pt x="2038" y="396"/>
                    <a:pt x="2050" y="425"/>
                  </a:cubicBezTo>
                  <a:cubicBezTo>
                    <a:pt x="2073" y="419"/>
                    <a:pt x="2073" y="390"/>
                    <a:pt x="2096" y="390"/>
                  </a:cubicBezTo>
                  <a:cubicBezTo>
                    <a:pt x="2114" y="390"/>
                    <a:pt x="2125" y="396"/>
                    <a:pt x="2143" y="401"/>
                  </a:cubicBezTo>
                  <a:cubicBezTo>
                    <a:pt x="2143" y="396"/>
                    <a:pt x="2143" y="396"/>
                    <a:pt x="2143" y="384"/>
                  </a:cubicBezTo>
                  <a:cubicBezTo>
                    <a:pt x="2143" y="372"/>
                    <a:pt x="2143" y="361"/>
                    <a:pt x="2143" y="343"/>
                  </a:cubicBezTo>
                  <a:cubicBezTo>
                    <a:pt x="2137" y="343"/>
                    <a:pt x="2131" y="343"/>
                    <a:pt x="2120" y="343"/>
                  </a:cubicBezTo>
                  <a:cubicBezTo>
                    <a:pt x="2114" y="343"/>
                    <a:pt x="2114" y="337"/>
                    <a:pt x="2108" y="337"/>
                  </a:cubicBezTo>
                  <a:cubicBezTo>
                    <a:pt x="2120" y="320"/>
                    <a:pt x="2131" y="314"/>
                    <a:pt x="2131" y="297"/>
                  </a:cubicBezTo>
                  <a:cubicBezTo>
                    <a:pt x="2131" y="238"/>
                    <a:pt x="2131" y="238"/>
                    <a:pt x="2131" y="238"/>
                  </a:cubicBezTo>
                  <a:cubicBezTo>
                    <a:pt x="2044" y="238"/>
                    <a:pt x="2032" y="151"/>
                    <a:pt x="1968" y="93"/>
                  </a:cubicBezTo>
                  <a:cubicBezTo>
                    <a:pt x="1957" y="128"/>
                    <a:pt x="1945" y="151"/>
                    <a:pt x="1916" y="169"/>
                  </a:cubicBezTo>
                  <a:close/>
                  <a:moveTo>
                    <a:pt x="2084" y="483"/>
                  </a:moveTo>
                  <a:lnTo>
                    <a:pt x="2084" y="483"/>
                  </a:lnTo>
                  <a:cubicBezTo>
                    <a:pt x="2073" y="483"/>
                    <a:pt x="2061" y="477"/>
                    <a:pt x="2050" y="477"/>
                  </a:cubicBezTo>
                  <a:cubicBezTo>
                    <a:pt x="2026" y="477"/>
                    <a:pt x="2003" y="495"/>
                    <a:pt x="2003" y="512"/>
                  </a:cubicBezTo>
                  <a:cubicBezTo>
                    <a:pt x="2026" y="529"/>
                    <a:pt x="2044" y="535"/>
                    <a:pt x="2073" y="535"/>
                  </a:cubicBezTo>
                  <a:cubicBezTo>
                    <a:pt x="2096" y="535"/>
                    <a:pt x="2114" y="529"/>
                    <a:pt x="2137" y="518"/>
                  </a:cubicBezTo>
                  <a:cubicBezTo>
                    <a:pt x="2149" y="529"/>
                    <a:pt x="2154" y="541"/>
                    <a:pt x="2166" y="559"/>
                  </a:cubicBezTo>
                  <a:cubicBezTo>
                    <a:pt x="2183" y="547"/>
                    <a:pt x="2195" y="541"/>
                    <a:pt x="2213" y="524"/>
                  </a:cubicBezTo>
                  <a:cubicBezTo>
                    <a:pt x="2195" y="500"/>
                    <a:pt x="2183" y="483"/>
                    <a:pt x="2172" y="454"/>
                  </a:cubicBezTo>
                  <a:cubicBezTo>
                    <a:pt x="2160" y="448"/>
                    <a:pt x="2160" y="448"/>
                    <a:pt x="2160" y="448"/>
                  </a:cubicBezTo>
                  <a:cubicBezTo>
                    <a:pt x="2143" y="477"/>
                    <a:pt x="2114" y="483"/>
                    <a:pt x="2084" y="483"/>
                  </a:cubicBezTo>
                  <a:close/>
                  <a:moveTo>
                    <a:pt x="2067" y="599"/>
                  </a:moveTo>
                  <a:lnTo>
                    <a:pt x="2067" y="599"/>
                  </a:lnTo>
                  <a:cubicBezTo>
                    <a:pt x="2067" y="605"/>
                    <a:pt x="2067" y="611"/>
                    <a:pt x="2067" y="617"/>
                  </a:cubicBezTo>
                  <a:cubicBezTo>
                    <a:pt x="2090" y="611"/>
                    <a:pt x="2102" y="599"/>
                    <a:pt x="2114" y="582"/>
                  </a:cubicBezTo>
                  <a:cubicBezTo>
                    <a:pt x="2096" y="576"/>
                    <a:pt x="2067" y="582"/>
                    <a:pt x="2067" y="599"/>
                  </a:cubicBezTo>
                  <a:close/>
                  <a:moveTo>
                    <a:pt x="483" y="541"/>
                  </a:moveTo>
                  <a:lnTo>
                    <a:pt x="483" y="541"/>
                  </a:lnTo>
                  <a:cubicBezTo>
                    <a:pt x="536" y="541"/>
                    <a:pt x="536" y="541"/>
                    <a:pt x="536" y="541"/>
                  </a:cubicBezTo>
                  <a:cubicBezTo>
                    <a:pt x="536" y="529"/>
                    <a:pt x="536" y="524"/>
                    <a:pt x="536" y="506"/>
                  </a:cubicBezTo>
                  <a:cubicBezTo>
                    <a:pt x="513" y="512"/>
                    <a:pt x="501" y="529"/>
                    <a:pt x="483" y="541"/>
                  </a:cubicBezTo>
                  <a:close/>
                  <a:moveTo>
                    <a:pt x="82" y="23"/>
                  </a:moveTo>
                  <a:lnTo>
                    <a:pt x="82" y="23"/>
                  </a:lnTo>
                  <a:cubicBezTo>
                    <a:pt x="76" y="17"/>
                    <a:pt x="70" y="11"/>
                    <a:pt x="59" y="6"/>
                  </a:cubicBezTo>
                  <a:cubicBezTo>
                    <a:pt x="53" y="0"/>
                    <a:pt x="53" y="0"/>
                    <a:pt x="53" y="0"/>
                  </a:cubicBezTo>
                  <a:cubicBezTo>
                    <a:pt x="53" y="17"/>
                    <a:pt x="59" y="29"/>
                    <a:pt x="53" y="46"/>
                  </a:cubicBezTo>
                  <a:cubicBezTo>
                    <a:pt x="41" y="64"/>
                    <a:pt x="12" y="58"/>
                    <a:pt x="12" y="75"/>
                  </a:cubicBezTo>
                  <a:cubicBezTo>
                    <a:pt x="12" y="93"/>
                    <a:pt x="24" y="99"/>
                    <a:pt x="24" y="116"/>
                  </a:cubicBezTo>
                  <a:cubicBezTo>
                    <a:pt x="24" y="145"/>
                    <a:pt x="0" y="157"/>
                    <a:pt x="0" y="186"/>
                  </a:cubicBezTo>
                  <a:cubicBezTo>
                    <a:pt x="0" y="209"/>
                    <a:pt x="0" y="209"/>
                    <a:pt x="0" y="209"/>
                  </a:cubicBezTo>
                  <a:cubicBezTo>
                    <a:pt x="12" y="209"/>
                    <a:pt x="18" y="209"/>
                    <a:pt x="29" y="209"/>
                  </a:cubicBezTo>
                  <a:cubicBezTo>
                    <a:pt x="29" y="326"/>
                    <a:pt x="29" y="326"/>
                    <a:pt x="29" y="326"/>
                  </a:cubicBezTo>
                  <a:cubicBezTo>
                    <a:pt x="29" y="326"/>
                    <a:pt x="35" y="332"/>
                    <a:pt x="41" y="332"/>
                  </a:cubicBezTo>
                  <a:cubicBezTo>
                    <a:pt x="59" y="332"/>
                    <a:pt x="59" y="314"/>
                    <a:pt x="70" y="302"/>
                  </a:cubicBezTo>
                  <a:cubicBezTo>
                    <a:pt x="105" y="285"/>
                    <a:pt x="134" y="262"/>
                    <a:pt x="134" y="221"/>
                  </a:cubicBezTo>
                  <a:cubicBezTo>
                    <a:pt x="134" y="180"/>
                    <a:pt x="117" y="163"/>
                    <a:pt x="117" y="128"/>
                  </a:cubicBezTo>
                  <a:cubicBezTo>
                    <a:pt x="117" y="99"/>
                    <a:pt x="128" y="81"/>
                    <a:pt x="128" y="46"/>
                  </a:cubicBezTo>
                  <a:cubicBezTo>
                    <a:pt x="128" y="29"/>
                    <a:pt x="99" y="29"/>
                    <a:pt x="82" y="23"/>
                  </a:cubicBezTo>
                  <a:close/>
                </a:path>
              </a:pathLst>
            </a:custGeom>
            <a:grpFill/>
            <a:ln w="28575"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34" name="TextBox 33"/>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AUSTRALIA EDITABLE MAP</a:t>
            </a:r>
            <a:endParaRPr lang="en-US" sz="9600" spc="600" dirty="0">
              <a:solidFill>
                <a:schemeClr val="tx2"/>
              </a:solidFill>
              <a:latin typeface="Montserrat" charset="0"/>
              <a:ea typeface="Montserrat" charset="0"/>
              <a:cs typeface="Montserrat" charset="0"/>
            </a:endParaRPr>
          </a:p>
        </p:txBody>
      </p:sp>
      <p:sp>
        <p:nvSpPr>
          <p:cNvPr id="35" name="TextBox 3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36" name="TextBox 3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17" name="Group 16"/>
          <p:cNvGrpSpPr/>
          <p:nvPr/>
        </p:nvGrpSpPr>
        <p:grpSpPr>
          <a:xfrm>
            <a:off x="1476563" y="4338259"/>
            <a:ext cx="11003809" cy="6612521"/>
            <a:chOff x="11972291" y="4332249"/>
            <a:chExt cx="12640147" cy="7595846"/>
          </a:xfrm>
        </p:grpSpPr>
        <p:sp>
          <p:nvSpPr>
            <p:cNvPr id="18" name="Rectangle 17"/>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19" name="Rectangle 18"/>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1" name="TextBox 20"/>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2" name="Rectangle 21"/>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 name="Rectangle 22"/>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4" name="TextBox 23"/>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5" name="Rectangle 24"/>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6" name="Rectangle 25"/>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7" name="TextBox 26"/>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8" name="Rectangle 27"/>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9" name="Rectangle 28"/>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30" name="TextBox 29"/>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37" name="TextBox 36"/>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22439941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Group 4"/>
          <p:cNvGrpSpPr>
            <a:grpSpLocks noChangeAspect="1"/>
          </p:cNvGrpSpPr>
          <p:nvPr/>
        </p:nvGrpSpPr>
        <p:grpSpPr bwMode="auto">
          <a:xfrm>
            <a:off x="1088592" y="4338259"/>
            <a:ext cx="10226721" cy="7354928"/>
            <a:chOff x="-9" y="5"/>
            <a:chExt cx="5769" cy="4314"/>
          </a:xfrm>
          <a:solidFill>
            <a:schemeClr val="bg1">
              <a:lumMod val="85000"/>
            </a:schemeClr>
          </a:solidFill>
        </p:grpSpPr>
        <p:sp>
          <p:nvSpPr>
            <p:cNvPr id="84" name="Freeform 5"/>
            <p:cNvSpPr>
              <a:spLocks/>
            </p:cNvSpPr>
            <p:nvPr/>
          </p:nvSpPr>
          <p:spPr bwMode="auto">
            <a:xfrm>
              <a:off x="3679" y="4064"/>
              <a:ext cx="312" cy="255"/>
            </a:xfrm>
            <a:custGeom>
              <a:avLst/>
              <a:gdLst>
                <a:gd name="T0" fmla="*/ 553 w 673"/>
                <a:gd name="T1" fmla="*/ 13 h 550"/>
                <a:gd name="T2" fmla="*/ 520 w 673"/>
                <a:gd name="T3" fmla="*/ 52 h 550"/>
                <a:gd name="T4" fmla="*/ 454 w 673"/>
                <a:gd name="T5" fmla="*/ 35 h 550"/>
                <a:gd name="T6" fmla="*/ 411 w 673"/>
                <a:gd name="T7" fmla="*/ 61 h 550"/>
                <a:gd name="T8" fmla="*/ 358 w 673"/>
                <a:gd name="T9" fmla="*/ 78 h 550"/>
                <a:gd name="T10" fmla="*/ 319 w 673"/>
                <a:gd name="T11" fmla="*/ 70 h 550"/>
                <a:gd name="T12" fmla="*/ 284 w 673"/>
                <a:gd name="T13" fmla="*/ 48 h 550"/>
                <a:gd name="T14" fmla="*/ 260 w 673"/>
                <a:gd name="T15" fmla="*/ 89 h 550"/>
                <a:gd name="T16" fmla="*/ 232 w 673"/>
                <a:gd name="T17" fmla="*/ 111 h 550"/>
                <a:gd name="T18" fmla="*/ 160 w 673"/>
                <a:gd name="T19" fmla="*/ 102 h 550"/>
                <a:gd name="T20" fmla="*/ 175 w 673"/>
                <a:gd name="T21" fmla="*/ 148 h 550"/>
                <a:gd name="T22" fmla="*/ 120 w 673"/>
                <a:gd name="T23" fmla="*/ 185 h 550"/>
                <a:gd name="T24" fmla="*/ 53 w 673"/>
                <a:gd name="T25" fmla="*/ 246 h 550"/>
                <a:gd name="T26" fmla="*/ 20 w 673"/>
                <a:gd name="T27" fmla="*/ 280 h 550"/>
                <a:gd name="T28" fmla="*/ 33 w 673"/>
                <a:gd name="T29" fmla="*/ 317 h 550"/>
                <a:gd name="T30" fmla="*/ 33 w 673"/>
                <a:gd name="T31" fmla="*/ 387 h 550"/>
                <a:gd name="T32" fmla="*/ 55 w 673"/>
                <a:gd name="T33" fmla="*/ 437 h 550"/>
                <a:gd name="T34" fmla="*/ 81 w 673"/>
                <a:gd name="T35" fmla="*/ 476 h 550"/>
                <a:gd name="T36" fmla="*/ 138 w 673"/>
                <a:gd name="T37" fmla="*/ 498 h 550"/>
                <a:gd name="T38" fmla="*/ 219 w 673"/>
                <a:gd name="T39" fmla="*/ 500 h 550"/>
                <a:gd name="T40" fmla="*/ 341 w 673"/>
                <a:gd name="T41" fmla="*/ 534 h 550"/>
                <a:gd name="T42" fmla="*/ 374 w 673"/>
                <a:gd name="T43" fmla="*/ 476 h 550"/>
                <a:gd name="T44" fmla="*/ 459 w 673"/>
                <a:gd name="T45" fmla="*/ 426 h 550"/>
                <a:gd name="T46" fmla="*/ 507 w 673"/>
                <a:gd name="T47" fmla="*/ 395 h 550"/>
                <a:gd name="T48" fmla="*/ 568 w 673"/>
                <a:gd name="T49" fmla="*/ 356 h 550"/>
                <a:gd name="T50" fmla="*/ 551 w 673"/>
                <a:gd name="T51" fmla="*/ 306 h 550"/>
                <a:gd name="T52" fmla="*/ 592 w 673"/>
                <a:gd name="T53" fmla="*/ 272 h 550"/>
                <a:gd name="T54" fmla="*/ 572 w 673"/>
                <a:gd name="T55" fmla="*/ 228 h 550"/>
                <a:gd name="T56" fmla="*/ 633 w 673"/>
                <a:gd name="T57" fmla="*/ 156 h 550"/>
                <a:gd name="T58" fmla="*/ 671 w 673"/>
                <a:gd name="T59" fmla="*/ 124 h 550"/>
                <a:gd name="T60" fmla="*/ 649 w 673"/>
                <a:gd name="T61" fmla="*/ 43 h 550"/>
                <a:gd name="T62" fmla="*/ 590 w 673"/>
                <a:gd name="T63" fmla="*/ 31 h 550"/>
                <a:gd name="T64" fmla="*/ 553 w 673"/>
                <a:gd name="T65" fmla="*/ 13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50">
                  <a:moveTo>
                    <a:pt x="553" y="13"/>
                  </a:moveTo>
                  <a:cubicBezTo>
                    <a:pt x="553" y="13"/>
                    <a:pt x="540" y="59"/>
                    <a:pt x="520" y="52"/>
                  </a:cubicBezTo>
                  <a:cubicBezTo>
                    <a:pt x="500" y="44"/>
                    <a:pt x="476" y="33"/>
                    <a:pt x="454" y="35"/>
                  </a:cubicBezTo>
                  <a:cubicBezTo>
                    <a:pt x="433" y="37"/>
                    <a:pt x="426" y="46"/>
                    <a:pt x="411" y="61"/>
                  </a:cubicBezTo>
                  <a:cubicBezTo>
                    <a:pt x="395" y="76"/>
                    <a:pt x="378" y="85"/>
                    <a:pt x="358" y="78"/>
                  </a:cubicBezTo>
                  <a:cubicBezTo>
                    <a:pt x="339" y="70"/>
                    <a:pt x="330" y="85"/>
                    <a:pt x="319" y="70"/>
                  </a:cubicBezTo>
                  <a:cubicBezTo>
                    <a:pt x="308" y="55"/>
                    <a:pt x="297" y="35"/>
                    <a:pt x="284" y="48"/>
                  </a:cubicBezTo>
                  <a:cubicBezTo>
                    <a:pt x="271" y="61"/>
                    <a:pt x="258" y="68"/>
                    <a:pt x="260" y="89"/>
                  </a:cubicBezTo>
                  <a:cubicBezTo>
                    <a:pt x="262" y="109"/>
                    <a:pt x="245" y="119"/>
                    <a:pt x="232" y="111"/>
                  </a:cubicBezTo>
                  <a:cubicBezTo>
                    <a:pt x="219" y="104"/>
                    <a:pt x="162" y="83"/>
                    <a:pt x="160" y="102"/>
                  </a:cubicBezTo>
                  <a:cubicBezTo>
                    <a:pt x="157" y="120"/>
                    <a:pt x="194" y="135"/>
                    <a:pt x="175" y="148"/>
                  </a:cubicBezTo>
                  <a:cubicBezTo>
                    <a:pt x="155" y="161"/>
                    <a:pt x="140" y="178"/>
                    <a:pt x="120" y="185"/>
                  </a:cubicBezTo>
                  <a:cubicBezTo>
                    <a:pt x="101" y="193"/>
                    <a:pt x="72" y="230"/>
                    <a:pt x="53" y="246"/>
                  </a:cubicBezTo>
                  <a:cubicBezTo>
                    <a:pt x="33" y="263"/>
                    <a:pt x="0" y="261"/>
                    <a:pt x="20" y="280"/>
                  </a:cubicBezTo>
                  <a:cubicBezTo>
                    <a:pt x="39" y="298"/>
                    <a:pt x="44" y="296"/>
                    <a:pt x="33" y="317"/>
                  </a:cubicBezTo>
                  <a:cubicBezTo>
                    <a:pt x="22" y="337"/>
                    <a:pt x="35" y="371"/>
                    <a:pt x="33" y="387"/>
                  </a:cubicBezTo>
                  <a:cubicBezTo>
                    <a:pt x="31" y="404"/>
                    <a:pt x="48" y="413"/>
                    <a:pt x="55" y="437"/>
                  </a:cubicBezTo>
                  <a:cubicBezTo>
                    <a:pt x="61" y="461"/>
                    <a:pt x="50" y="459"/>
                    <a:pt x="81" y="476"/>
                  </a:cubicBezTo>
                  <a:cubicBezTo>
                    <a:pt x="112" y="493"/>
                    <a:pt x="103" y="484"/>
                    <a:pt x="138" y="498"/>
                  </a:cubicBezTo>
                  <a:cubicBezTo>
                    <a:pt x="173" y="513"/>
                    <a:pt x="197" y="487"/>
                    <a:pt x="219" y="500"/>
                  </a:cubicBezTo>
                  <a:cubicBezTo>
                    <a:pt x="240" y="513"/>
                    <a:pt x="332" y="550"/>
                    <a:pt x="341" y="534"/>
                  </a:cubicBezTo>
                  <a:cubicBezTo>
                    <a:pt x="350" y="517"/>
                    <a:pt x="341" y="476"/>
                    <a:pt x="374" y="476"/>
                  </a:cubicBezTo>
                  <a:cubicBezTo>
                    <a:pt x="406" y="476"/>
                    <a:pt x="452" y="441"/>
                    <a:pt x="459" y="426"/>
                  </a:cubicBezTo>
                  <a:cubicBezTo>
                    <a:pt x="465" y="411"/>
                    <a:pt x="489" y="395"/>
                    <a:pt x="507" y="395"/>
                  </a:cubicBezTo>
                  <a:cubicBezTo>
                    <a:pt x="524" y="395"/>
                    <a:pt x="588" y="371"/>
                    <a:pt x="568" y="356"/>
                  </a:cubicBezTo>
                  <a:cubicBezTo>
                    <a:pt x="548" y="341"/>
                    <a:pt x="531" y="309"/>
                    <a:pt x="551" y="306"/>
                  </a:cubicBezTo>
                  <a:cubicBezTo>
                    <a:pt x="570" y="302"/>
                    <a:pt x="609" y="283"/>
                    <a:pt x="592" y="272"/>
                  </a:cubicBezTo>
                  <a:cubicBezTo>
                    <a:pt x="575" y="261"/>
                    <a:pt x="531" y="267"/>
                    <a:pt x="572" y="228"/>
                  </a:cubicBezTo>
                  <a:cubicBezTo>
                    <a:pt x="614" y="189"/>
                    <a:pt x="609" y="159"/>
                    <a:pt x="633" y="156"/>
                  </a:cubicBezTo>
                  <a:cubicBezTo>
                    <a:pt x="658" y="152"/>
                    <a:pt x="673" y="156"/>
                    <a:pt x="671" y="124"/>
                  </a:cubicBezTo>
                  <a:cubicBezTo>
                    <a:pt x="668" y="93"/>
                    <a:pt x="668" y="52"/>
                    <a:pt x="649" y="43"/>
                  </a:cubicBezTo>
                  <a:cubicBezTo>
                    <a:pt x="629" y="33"/>
                    <a:pt x="599" y="41"/>
                    <a:pt x="590" y="31"/>
                  </a:cubicBezTo>
                  <a:cubicBezTo>
                    <a:pt x="581" y="22"/>
                    <a:pt x="555" y="0"/>
                    <a:pt x="553" y="1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5" name="Freeform 6"/>
            <p:cNvSpPr>
              <a:spLocks/>
            </p:cNvSpPr>
            <p:nvPr/>
          </p:nvSpPr>
          <p:spPr bwMode="auto">
            <a:xfrm>
              <a:off x="-9" y="633"/>
              <a:ext cx="2307" cy="1593"/>
            </a:xfrm>
            <a:custGeom>
              <a:avLst/>
              <a:gdLst>
                <a:gd name="T0" fmla="*/ 4317 w 4981"/>
                <a:gd name="T1" fmla="*/ 2284 h 3440"/>
                <a:gd name="T2" fmla="*/ 4622 w 4981"/>
                <a:gd name="T3" fmla="*/ 2061 h 3440"/>
                <a:gd name="T4" fmla="*/ 4946 w 4981"/>
                <a:gd name="T5" fmla="*/ 1850 h 3440"/>
                <a:gd name="T6" fmla="*/ 4930 w 4981"/>
                <a:gd name="T7" fmla="*/ 1693 h 3440"/>
                <a:gd name="T8" fmla="*/ 4812 w 4981"/>
                <a:gd name="T9" fmla="*/ 1470 h 3440"/>
                <a:gd name="T10" fmla="*/ 4636 w 4981"/>
                <a:gd name="T11" fmla="*/ 1342 h 3440"/>
                <a:gd name="T12" fmla="*/ 4488 w 4981"/>
                <a:gd name="T13" fmla="*/ 1228 h 3440"/>
                <a:gd name="T14" fmla="*/ 4082 w 4981"/>
                <a:gd name="T15" fmla="*/ 1137 h 3440"/>
                <a:gd name="T16" fmla="*/ 3931 w 4981"/>
                <a:gd name="T17" fmla="*/ 906 h 3440"/>
                <a:gd name="T18" fmla="*/ 3984 w 4981"/>
                <a:gd name="T19" fmla="*/ 684 h 3440"/>
                <a:gd name="T20" fmla="*/ 3787 w 4981"/>
                <a:gd name="T21" fmla="*/ 408 h 3440"/>
                <a:gd name="T22" fmla="*/ 3607 w 4981"/>
                <a:gd name="T23" fmla="*/ 314 h 3440"/>
                <a:gd name="T24" fmla="*/ 3476 w 4981"/>
                <a:gd name="T25" fmla="*/ 141 h 3440"/>
                <a:gd name="T26" fmla="*/ 3472 w 4981"/>
                <a:gd name="T27" fmla="*/ 7 h 3440"/>
                <a:gd name="T28" fmla="*/ 3233 w 4981"/>
                <a:gd name="T29" fmla="*/ 27 h 3440"/>
                <a:gd name="T30" fmla="*/ 3096 w 4981"/>
                <a:gd name="T31" fmla="*/ 155 h 3440"/>
                <a:gd name="T32" fmla="*/ 2965 w 4981"/>
                <a:gd name="T33" fmla="*/ 333 h 3440"/>
                <a:gd name="T34" fmla="*/ 2876 w 4981"/>
                <a:gd name="T35" fmla="*/ 497 h 3440"/>
                <a:gd name="T36" fmla="*/ 2726 w 4981"/>
                <a:gd name="T37" fmla="*/ 478 h 3440"/>
                <a:gd name="T38" fmla="*/ 2359 w 4981"/>
                <a:gd name="T39" fmla="*/ 536 h 3440"/>
                <a:gd name="T40" fmla="*/ 2224 w 4981"/>
                <a:gd name="T41" fmla="*/ 781 h 3440"/>
                <a:gd name="T42" fmla="*/ 2175 w 4981"/>
                <a:gd name="T43" fmla="*/ 850 h 3440"/>
                <a:gd name="T44" fmla="*/ 2008 w 4981"/>
                <a:gd name="T45" fmla="*/ 809 h 3440"/>
                <a:gd name="T46" fmla="*/ 1710 w 4981"/>
                <a:gd name="T47" fmla="*/ 836 h 3440"/>
                <a:gd name="T48" fmla="*/ 1759 w 4981"/>
                <a:gd name="T49" fmla="*/ 1017 h 3440"/>
                <a:gd name="T50" fmla="*/ 1775 w 4981"/>
                <a:gd name="T51" fmla="*/ 1290 h 3440"/>
                <a:gd name="T52" fmla="*/ 1674 w 4981"/>
                <a:gd name="T53" fmla="*/ 1378 h 3440"/>
                <a:gd name="T54" fmla="*/ 1559 w 4981"/>
                <a:gd name="T55" fmla="*/ 1562 h 3440"/>
                <a:gd name="T56" fmla="*/ 1287 w 4981"/>
                <a:gd name="T57" fmla="*/ 1623 h 3440"/>
                <a:gd name="T58" fmla="*/ 1051 w 4981"/>
                <a:gd name="T59" fmla="*/ 1715 h 3440"/>
                <a:gd name="T60" fmla="*/ 760 w 4981"/>
                <a:gd name="T61" fmla="*/ 1768 h 3440"/>
                <a:gd name="T62" fmla="*/ 563 w 4981"/>
                <a:gd name="T63" fmla="*/ 1787 h 3440"/>
                <a:gd name="T64" fmla="*/ 370 w 4981"/>
                <a:gd name="T65" fmla="*/ 1723 h 3440"/>
                <a:gd name="T66" fmla="*/ 180 w 4981"/>
                <a:gd name="T67" fmla="*/ 1768 h 3440"/>
                <a:gd name="T68" fmla="*/ 42 w 4981"/>
                <a:gd name="T69" fmla="*/ 1934 h 3440"/>
                <a:gd name="T70" fmla="*/ 23 w 4981"/>
                <a:gd name="T71" fmla="*/ 2093 h 3440"/>
                <a:gd name="T72" fmla="*/ 232 w 4981"/>
                <a:gd name="T73" fmla="*/ 2199 h 3440"/>
                <a:gd name="T74" fmla="*/ 190 w 4981"/>
                <a:gd name="T75" fmla="*/ 2415 h 3440"/>
                <a:gd name="T76" fmla="*/ 105 w 4981"/>
                <a:gd name="T77" fmla="*/ 2454 h 3440"/>
                <a:gd name="T78" fmla="*/ 53 w 4981"/>
                <a:gd name="T79" fmla="*/ 2535 h 3440"/>
                <a:gd name="T80" fmla="*/ 219 w 4981"/>
                <a:gd name="T81" fmla="*/ 2595 h 3440"/>
                <a:gd name="T82" fmla="*/ 307 w 4981"/>
                <a:gd name="T83" fmla="*/ 2806 h 3440"/>
                <a:gd name="T84" fmla="*/ 442 w 4981"/>
                <a:gd name="T85" fmla="*/ 2962 h 3440"/>
                <a:gd name="T86" fmla="*/ 717 w 4981"/>
                <a:gd name="T87" fmla="*/ 3144 h 3440"/>
                <a:gd name="T88" fmla="*/ 861 w 4981"/>
                <a:gd name="T89" fmla="*/ 3385 h 3440"/>
                <a:gd name="T90" fmla="*/ 1054 w 4981"/>
                <a:gd name="T91" fmla="*/ 3422 h 3440"/>
                <a:gd name="T92" fmla="*/ 1241 w 4981"/>
                <a:gd name="T93" fmla="*/ 3196 h 3440"/>
                <a:gd name="T94" fmla="*/ 1547 w 4981"/>
                <a:gd name="T95" fmla="*/ 3325 h 3440"/>
                <a:gd name="T96" fmla="*/ 1779 w 4981"/>
                <a:gd name="T97" fmla="*/ 3247 h 3440"/>
                <a:gd name="T98" fmla="*/ 2063 w 4981"/>
                <a:gd name="T99" fmla="*/ 3348 h 3440"/>
                <a:gd name="T100" fmla="*/ 2355 w 4981"/>
                <a:gd name="T101" fmla="*/ 3325 h 3440"/>
                <a:gd name="T102" fmla="*/ 2823 w 4981"/>
                <a:gd name="T103" fmla="*/ 3221 h 3440"/>
                <a:gd name="T104" fmla="*/ 3303 w 4981"/>
                <a:gd name="T105" fmla="*/ 3314 h 3440"/>
                <a:gd name="T106" fmla="*/ 3657 w 4981"/>
                <a:gd name="T107" fmla="*/ 3310 h 3440"/>
                <a:gd name="T108" fmla="*/ 3683 w 4981"/>
                <a:gd name="T109" fmla="*/ 3162 h 3440"/>
                <a:gd name="T110" fmla="*/ 3640 w 4981"/>
                <a:gd name="T111" fmla="*/ 2988 h 3440"/>
                <a:gd name="T112" fmla="*/ 3701 w 4981"/>
                <a:gd name="T113" fmla="*/ 2721 h 3440"/>
                <a:gd name="T114" fmla="*/ 4129 w 4981"/>
                <a:gd name="T115" fmla="*/ 2651 h 3440"/>
                <a:gd name="T116" fmla="*/ 4380 w 4981"/>
                <a:gd name="T117" fmla="*/ 2630 h 3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81" h="3440">
                  <a:moveTo>
                    <a:pt x="4343" y="2565"/>
                  </a:moveTo>
                  <a:cubicBezTo>
                    <a:pt x="4365" y="2536"/>
                    <a:pt x="4347" y="2491"/>
                    <a:pt x="4343" y="2454"/>
                  </a:cubicBezTo>
                  <a:cubicBezTo>
                    <a:pt x="4339" y="2417"/>
                    <a:pt x="4317" y="2350"/>
                    <a:pt x="4317" y="2284"/>
                  </a:cubicBezTo>
                  <a:cubicBezTo>
                    <a:pt x="4317" y="2217"/>
                    <a:pt x="4391" y="2195"/>
                    <a:pt x="4430" y="2191"/>
                  </a:cubicBezTo>
                  <a:cubicBezTo>
                    <a:pt x="4470" y="2187"/>
                    <a:pt x="4500" y="2180"/>
                    <a:pt x="4513" y="2143"/>
                  </a:cubicBezTo>
                  <a:cubicBezTo>
                    <a:pt x="4526" y="2106"/>
                    <a:pt x="4592" y="2095"/>
                    <a:pt x="4622" y="2061"/>
                  </a:cubicBezTo>
                  <a:cubicBezTo>
                    <a:pt x="4653" y="2028"/>
                    <a:pt x="4701" y="2035"/>
                    <a:pt x="4745" y="2006"/>
                  </a:cubicBezTo>
                  <a:cubicBezTo>
                    <a:pt x="4788" y="1976"/>
                    <a:pt x="4841" y="1987"/>
                    <a:pt x="4911" y="1965"/>
                  </a:cubicBezTo>
                  <a:cubicBezTo>
                    <a:pt x="4981" y="1943"/>
                    <a:pt x="4933" y="1895"/>
                    <a:pt x="4946" y="1850"/>
                  </a:cubicBezTo>
                  <a:cubicBezTo>
                    <a:pt x="4951" y="1831"/>
                    <a:pt x="4965" y="1812"/>
                    <a:pt x="4978" y="1797"/>
                  </a:cubicBezTo>
                  <a:cubicBezTo>
                    <a:pt x="4972" y="1792"/>
                    <a:pt x="4980" y="1784"/>
                    <a:pt x="4976" y="1765"/>
                  </a:cubicBezTo>
                  <a:cubicBezTo>
                    <a:pt x="4970" y="1734"/>
                    <a:pt x="4947" y="1718"/>
                    <a:pt x="4930" y="1693"/>
                  </a:cubicBezTo>
                  <a:cubicBezTo>
                    <a:pt x="4914" y="1668"/>
                    <a:pt x="4891" y="1681"/>
                    <a:pt x="4885" y="1631"/>
                  </a:cubicBezTo>
                  <a:cubicBezTo>
                    <a:pt x="4878" y="1581"/>
                    <a:pt x="4852" y="1551"/>
                    <a:pt x="4845" y="1523"/>
                  </a:cubicBezTo>
                  <a:cubicBezTo>
                    <a:pt x="4839" y="1495"/>
                    <a:pt x="4852" y="1495"/>
                    <a:pt x="4812" y="1470"/>
                  </a:cubicBezTo>
                  <a:cubicBezTo>
                    <a:pt x="4773" y="1445"/>
                    <a:pt x="4803" y="1442"/>
                    <a:pt x="4796" y="1409"/>
                  </a:cubicBezTo>
                  <a:cubicBezTo>
                    <a:pt x="4790" y="1376"/>
                    <a:pt x="4757" y="1387"/>
                    <a:pt x="4721" y="1384"/>
                  </a:cubicBezTo>
                  <a:cubicBezTo>
                    <a:pt x="4685" y="1381"/>
                    <a:pt x="4675" y="1362"/>
                    <a:pt x="4636" y="1342"/>
                  </a:cubicBezTo>
                  <a:cubicBezTo>
                    <a:pt x="4596" y="1323"/>
                    <a:pt x="4629" y="1328"/>
                    <a:pt x="4596" y="1301"/>
                  </a:cubicBezTo>
                  <a:cubicBezTo>
                    <a:pt x="4563" y="1273"/>
                    <a:pt x="4560" y="1278"/>
                    <a:pt x="4524" y="1276"/>
                  </a:cubicBezTo>
                  <a:cubicBezTo>
                    <a:pt x="4488" y="1273"/>
                    <a:pt x="4495" y="1251"/>
                    <a:pt x="4488" y="1228"/>
                  </a:cubicBezTo>
                  <a:cubicBezTo>
                    <a:pt x="4482" y="1206"/>
                    <a:pt x="4452" y="1206"/>
                    <a:pt x="4416" y="1184"/>
                  </a:cubicBezTo>
                  <a:cubicBezTo>
                    <a:pt x="4380" y="1162"/>
                    <a:pt x="4252" y="1167"/>
                    <a:pt x="4210" y="1164"/>
                  </a:cubicBezTo>
                  <a:cubicBezTo>
                    <a:pt x="4167" y="1162"/>
                    <a:pt x="4147" y="1145"/>
                    <a:pt x="4082" y="1137"/>
                  </a:cubicBezTo>
                  <a:cubicBezTo>
                    <a:pt x="4016" y="1128"/>
                    <a:pt x="4056" y="1120"/>
                    <a:pt x="3957" y="1095"/>
                  </a:cubicBezTo>
                  <a:cubicBezTo>
                    <a:pt x="3859" y="1070"/>
                    <a:pt x="3885" y="1031"/>
                    <a:pt x="3879" y="1003"/>
                  </a:cubicBezTo>
                  <a:cubicBezTo>
                    <a:pt x="3872" y="975"/>
                    <a:pt x="3889" y="936"/>
                    <a:pt x="3931" y="906"/>
                  </a:cubicBezTo>
                  <a:cubicBezTo>
                    <a:pt x="3974" y="875"/>
                    <a:pt x="3974" y="850"/>
                    <a:pt x="3948" y="814"/>
                  </a:cubicBezTo>
                  <a:cubicBezTo>
                    <a:pt x="3921" y="778"/>
                    <a:pt x="3948" y="781"/>
                    <a:pt x="3977" y="753"/>
                  </a:cubicBezTo>
                  <a:cubicBezTo>
                    <a:pt x="4007" y="725"/>
                    <a:pt x="3990" y="714"/>
                    <a:pt x="3984" y="684"/>
                  </a:cubicBezTo>
                  <a:cubicBezTo>
                    <a:pt x="3977" y="653"/>
                    <a:pt x="3964" y="625"/>
                    <a:pt x="3928" y="595"/>
                  </a:cubicBezTo>
                  <a:cubicBezTo>
                    <a:pt x="3892" y="564"/>
                    <a:pt x="3885" y="481"/>
                    <a:pt x="3875" y="444"/>
                  </a:cubicBezTo>
                  <a:cubicBezTo>
                    <a:pt x="3866" y="408"/>
                    <a:pt x="3830" y="408"/>
                    <a:pt x="3787" y="408"/>
                  </a:cubicBezTo>
                  <a:cubicBezTo>
                    <a:pt x="3744" y="408"/>
                    <a:pt x="3751" y="369"/>
                    <a:pt x="3731" y="347"/>
                  </a:cubicBezTo>
                  <a:cubicBezTo>
                    <a:pt x="3712" y="325"/>
                    <a:pt x="3689" y="344"/>
                    <a:pt x="3653" y="364"/>
                  </a:cubicBezTo>
                  <a:cubicBezTo>
                    <a:pt x="3617" y="383"/>
                    <a:pt x="3626" y="358"/>
                    <a:pt x="3607" y="314"/>
                  </a:cubicBezTo>
                  <a:cubicBezTo>
                    <a:pt x="3587" y="269"/>
                    <a:pt x="3577" y="283"/>
                    <a:pt x="3564" y="239"/>
                  </a:cubicBezTo>
                  <a:cubicBezTo>
                    <a:pt x="3551" y="194"/>
                    <a:pt x="3499" y="203"/>
                    <a:pt x="3469" y="189"/>
                  </a:cubicBezTo>
                  <a:cubicBezTo>
                    <a:pt x="3440" y="175"/>
                    <a:pt x="3450" y="175"/>
                    <a:pt x="3476" y="141"/>
                  </a:cubicBezTo>
                  <a:cubicBezTo>
                    <a:pt x="3502" y="108"/>
                    <a:pt x="3450" y="108"/>
                    <a:pt x="3430" y="91"/>
                  </a:cubicBezTo>
                  <a:cubicBezTo>
                    <a:pt x="3410" y="75"/>
                    <a:pt x="3417" y="72"/>
                    <a:pt x="3453" y="50"/>
                  </a:cubicBezTo>
                  <a:cubicBezTo>
                    <a:pt x="3467" y="41"/>
                    <a:pt x="3471" y="24"/>
                    <a:pt x="3472" y="7"/>
                  </a:cubicBezTo>
                  <a:cubicBezTo>
                    <a:pt x="3467" y="9"/>
                    <a:pt x="3462" y="9"/>
                    <a:pt x="3436" y="11"/>
                  </a:cubicBezTo>
                  <a:cubicBezTo>
                    <a:pt x="3391" y="14"/>
                    <a:pt x="3351" y="25"/>
                    <a:pt x="3341" y="14"/>
                  </a:cubicBezTo>
                  <a:cubicBezTo>
                    <a:pt x="3332" y="2"/>
                    <a:pt x="3233" y="0"/>
                    <a:pt x="3233" y="27"/>
                  </a:cubicBezTo>
                  <a:cubicBezTo>
                    <a:pt x="3233" y="55"/>
                    <a:pt x="3256" y="58"/>
                    <a:pt x="3227" y="91"/>
                  </a:cubicBezTo>
                  <a:cubicBezTo>
                    <a:pt x="3197" y="125"/>
                    <a:pt x="3201" y="128"/>
                    <a:pt x="3171" y="139"/>
                  </a:cubicBezTo>
                  <a:cubicBezTo>
                    <a:pt x="3142" y="150"/>
                    <a:pt x="3125" y="158"/>
                    <a:pt x="3096" y="155"/>
                  </a:cubicBezTo>
                  <a:cubicBezTo>
                    <a:pt x="3066" y="153"/>
                    <a:pt x="3053" y="128"/>
                    <a:pt x="3027" y="158"/>
                  </a:cubicBezTo>
                  <a:cubicBezTo>
                    <a:pt x="3001" y="189"/>
                    <a:pt x="2965" y="236"/>
                    <a:pt x="2965" y="264"/>
                  </a:cubicBezTo>
                  <a:cubicBezTo>
                    <a:pt x="2965" y="292"/>
                    <a:pt x="2965" y="305"/>
                    <a:pt x="2965" y="333"/>
                  </a:cubicBezTo>
                  <a:cubicBezTo>
                    <a:pt x="2965" y="361"/>
                    <a:pt x="2955" y="367"/>
                    <a:pt x="2968" y="392"/>
                  </a:cubicBezTo>
                  <a:cubicBezTo>
                    <a:pt x="2981" y="417"/>
                    <a:pt x="2981" y="419"/>
                    <a:pt x="2965" y="442"/>
                  </a:cubicBezTo>
                  <a:cubicBezTo>
                    <a:pt x="2948" y="464"/>
                    <a:pt x="2893" y="494"/>
                    <a:pt x="2876" y="497"/>
                  </a:cubicBezTo>
                  <a:cubicBezTo>
                    <a:pt x="2860" y="500"/>
                    <a:pt x="2824" y="494"/>
                    <a:pt x="2814" y="511"/>
                  </a:cubicBezTo>
                  <a:cubicBezTo>
                    <a:pt x="2804" y="528"/>
                    <a:pt x="2778" y="517"/>
                    <a:pt x="2768" y="508"/>
                  </a:cubicBezTo>
                  <a:cubicBezTo>
                    <a:pt x="2758" y="500"/>
                    <a:pt x="2762" y="478"/>
                    <a:pt x="2726" y="478"/>
                  </a:cubicBezTo>
                  <a:cubicBezTo>
                    <a:pt x="2690" y="478"/>
                    <a:pt x="2621" y="489"/>
                    <a:pt x="2588" y="456"/>
                  </a:cubicBezTo>
                  <a:cubicBezTo>
                    <a:pt x="2555" y="422"/>
                    <a:pt x="2460" y="330"/>
                    <a:pt x="2444" y="400"/>
                  </a:cubicBezTo>
                  <a:cubicBezTo>
                    <a:pt x="2427" y="469"/>
                    <a:pt x="2382" y="503"/>
                    <a:pt x="2359" y="536"/>
                  </a:cubicBezTo>
                  <a:cubicBezTo>
                    <a:pt x="2336" y="570"/>
                    <a:pt x="2319" y="589"/>
                    <a:pt x="2293" y="631"/>
                  </a:cubicBezTo>
                  <a:cubicBezTo>
                    <a:pt x="2267" y="672"/>
                    <a:pt x="2290" y="689"/>
                    <a:pt x="2260" y="711"/>
                  </a:cubicBezTo>
                  <a:cubicBezTo>
                    <a:pt x="2231" y="734"/>
                    <a:pt x="2178" y="759"/>
                    <a:pt x="2224" y="781"/>
                  </a:cubicBezTo>
                  <a:cubicBezTo>
                    <a:pt x="2270" y="803"/>
                    <a:pt x="2293" y="823"/>
                    <a:pt x="2273" y="845"/>
                  </a:cubicBezTo>
                  <a:cubicBezTo>
                    <a:pt x="2254" y="867"/>
                    <a:pt x="2247" y="917"/>
                    <a:pt x="2224" y="884"/>
                  </a:cubicBezTo>
                  <a:cubicBezTo>
                    <a:pt x="2201" y="850"/>
                    <a:pt x="2205" y="842"/>
                    <a:pt x="2175" y="850"/>
                  </a:cubicBezTo>
                  <a:cubicBezTo>
                    <a:pt x="2146" y="859"/>
                    <a:pt x="2113" y="859"/>
                    <a:pt x="2106" y="836"/>
                  </a:cubicBezTo>
                  <a:cubicBezTo>
                    <a:pt x="2100" y="814"/>
                    <a:pt x="2113" y="784"/>
                    <a:pt x="2077" y="797"/>
                  </a:cubicBezTo>
                  <a:cubicBezTo>
                    <a:pt x="2041" y="811"/>
                    <a:pt x="2038" y="809"/>
                    <a:pt x="2008" y="809"/>
                  </a:cubicBezTo>
                  <a:cubicBezTo>
                    <a:pt x="1979" y="809"/>
                    <a:pt x="1949" y="836"/>
                    <a:pt x="1913" y="817"/>
                  </a:cubicBezTo>
                  <a:cubicBezTo>
                    <a:pt x="1877" y="797"/>
                    <a:pt x="1854" y="828"/>
                    <a:pt x="1825" y="828"/>
                  </a:cubicBezTo>
                  <a:cubicBezTo>
                    <a:pt x="1795" y="828"/>
                    <a:pt x="1713" y="814"/>
                    <a:pt x="1710" y="836"/>
                  </a:cubicBezTo>
                  <a:cubicBezTo>
                    <a:pt x="1707" y="859"/>
                    <a:pt x="1694" y="881"/>
                    <a:pt x="1733" y="886"/>
                  </a:cubicBezTo>
                  <a:cubicBezTo>
                    <a:pt x="1772" y="892"/>
                    <a:pt x="1821" y="895"/>
                    <a:pt x="1798" y="925"/>
                  </a:cubicBezTo>
                  <a:cubicBezTo>
                    <a:pt x="1775" y="956"/>
                    <a:pt x="1756" y="973"/>
                    <a:pt x="1759" y="1017"/>
                  </a:cubicBezTo>
                  <a:cubicBezTo>
                    <a:pt x="1762" y="1062"/>
                    <a:pt x="1746" y="1089"/>
                    <a:pt x="1766" y="1145"/>
                  </a:cubicBezTo>
                  <a:cubicBezTo>
                    <a:pt x="1785" y="1201"/>
                    <a:pt x="1782" y="1209"/>
                    <a:pt x="1782" y="1237"/>
                  </a:cubicBezTo>
                  <a:cubicBezTo>
                    <a:pt x="1782" y="1265"/>
                    <a:pt x="1759" y="1256"/>
                    <a:pt x="1775" y="1290"/>
                  </a:cubicBezTo>
                  <a:cubicBezTo>
                    <a:pt x="1792" y="1323"/>
                    <a:pt x="1779" y="1337"/>
                    <a:pt x="1759" y="1323"/>
                  </a:cubicBezTo>
                  <a:cubicBezTo>
                    <a:pt x="1739" y="1309"/>
                    <a:pt x="1716" y="1306"/>
                    <a:pt x="1707" y="1328"/>
                  </a:cubicBezTo>
                  <a:cubicBezTo>
                    <a:pt x="1697" y="1351"/>
                    <a:pt x="1707" y="1376"/>
                    <a:pt x="1674" y="1378"/>
                  </a:cubicBezTo>
                  <a:cubicBezTo>
                    <a:pt x="1641" y="1381"/>
                    <a:pt x="1621" y="1390"/>
                    <a:pt x="1625" y="1429"/>
                  </a:cubicBezTo>
                  <a:cubicBezTo>
                    <a:pt x="1628" y="1467"/>
                    <a:pt x="1648" y="1492"/>
                    <a:pt x="1625" y="1523"/>
                  </a:cubicBezTo>
                  <a:cubicBezTo>
                    <a:pt x="1602" y="1554"/>
                    <a:pt x="1602" y="1565"/>
                    <a:pt x="1559" y="1562"/>
                  </a:cubicBezTo>
                  <a:cubicBezTo>
                    <a:pt x="1517" y="1559"/>
                    <a:pt x="1513" y="1590"/>
                    <a:pt x="1481" y="1593"/>
                  </a:cubicBezTo>
                  <a:cubicBezTo>
                    <a:pt x="1448" y="1595"/>
                    <a:pt x="1395" y="1581"/>
                    <a:pt x="1369" y="1595"/>
                  </a:cubicBezTo>
                  <a:cubicBezTo>
                    <a:pt x="1343" y="1609"/>
                    <a:pt x="1323" y="1623"/>
                    <a:pt x="1287" y="1623"/>
                  </a:cubicBezTo>
                  <a:cubicBezTo>
                    <a:pt x="1251" y="1623"/>
                    <a:pt x="1241" y="1626"/>
                    <a:pt x="1209" y="1643"/>
                  </a:cubicBezTo>
                  <a:cubicBezTo>
                    <a:pt x="1176" y="1659"/>
                    <a:pt x="1150" y="1676"/>
                    <a:pt x="1124" y="1701"/>
                  </a:cubicBezTo>
                  <a:cubicBezTo>
                    <a:pt x="1097" y="1726"/>
                    <a:pt x="1074" y="1734"/>
                    <a:pt x="1051" y="1715"/>
                  </a:cubicBezTo>
                  <a:cubicBezTo>
                    <a:pt x="1028" y="1695"/>
                    <a:pt x="933" y="1732"/>
                    <a:pt x="920" y="1704"/>
                  </a:cubicBezTo>
                  <a:cubicBezTo>
                    <a:pt x="907" y="1676"/>
                    <a:pt x="868" y="1640"/>
                    <a:pt x="835" y="1676"/>
                  </a:cubicBezTo>
                  <a:cubicBezTo>
                    <a:pt x="802" y="1712"/>
                    <a:pt x="776" y="1737"/>
                    <a:pt x="760" y="1768"/>
                  </a:cubicBezTo>
                  <a:cubicBezTo>
                    <a:pt x="743" y="1798"/>
                    <a:pt x="691" y="1840"/>
                    <a:pt x="671" y="1812"/>
                  </a:cubicBezTo>
                  <a:cubicBezTo>
                    <a:pt x="652" y="1784"/>
                    <a:pt x="658" y="1782"/>
                    <a:pt x="632" y="1787"/>
                  </a:cubicBezTo>
                  <a:cubicBezTo>
                    <a:pt x="606" y="1793"/>
                    <a:pt x="573" y="1826"/>
                    <a:pt x="563" y="1787"/>
                  </a:cubicBezTo>
                  <a:cubicBezTo>
                    <a:pt x="553" y="1748"/>
                    <a:pt x="563" y="1709"/>
                    <a:pt x="537" y="1706"/>
                  </a:cubicBezTo>
                  <a:cubicBezTo>
                    <a:pt x="511" y="1704"/>
                    <a:pt x="475" y="1757"/>
                    <a:pt x="455" y="1734"/>
                  </a:cubicBezTo>
                  <a:cubicBezTo>
                    <a:pt x="436" y="1712"/>
                    <a:pt x="380" y="1698"/>
                    <a:pt x="370" y="1723"/>
                  </a:cubicBezTo>
                  <a:cubicBezTo>
                    <a:pt x="360" y="1748"/>
                    <a:pt x="344" y="1754"/>
                    <a:pt x="321" y="1754"/>
                  </a:cubicBezTo>
                  <a:cubicBezTo>
                    <a:pt x="298" y="1754"/>
                    <a:pt x="301" y="1784"/>
                    <a:pt x="268" y="1782"/>
                  </a:cubicBezTo>
                  <a:cubicBezTo>
                    <a:pt x="236" y="1779"/>
                    <a:pt x="213" y="1743"/>
                    <a:pt x="180" y="1768"/>
                  </a:cubicBezTo>
                  <a:cubicBezTo>
                    <a:pt x="147" y="1793"/>
                    <a:pt x="128" y="1793"/>
                    <a:pt x="128" y="1837"/>
                  </a:cubicBezTo>
                  <a:cubicBezTo>
                    <a:pt x="128" y="1882"/>
                    <a:pt x="147" y="1890"/>
                    <a:pt x="101" y="1896"/>
                  </a:cubicBezTo>
                  <a:cubicBezTo>
                    <a:pt x="55" y="1901"/>
                    <a:pt x="39" y="1904"/>
                    <a:pt x="42" y="1934"/>
                  </a:cubicBezTo>
                  <a:cubicBezTo>
                    <a:pt x="46" y="1965"/>
                    <a:pt x="0" y="1965"/>
                    <a:pt x="33" y="1987"/>
                  </a:cubicBezTo>
                  <a:cubicBezTo>
                    <a:pt x="65" y="2009"/>
                    <a:pt x="75" y="2015"/>
                    <a:pt x="49" y="2037"/>
                  </a:cubicBezTo>
                  <a:cubicBezTo>
                    <a:pt x="23" y="2060"/>
                    <a:pt x="19" y="2068"/>
                    <a:pt x="23" y="2093"/>
                  </a:cubicBezTo>
                  <a:cubicBezTo>
                    <a:pt x="26" y="2118"/>
                    <a:pt x="49" y="2165"/>
                    <a:pt x="72" y="2146"/>
                  </a:cubicBezTo>
                  <a:cubicBezTo>
                    <a:pt x="95" y="2126"/>
                    <a:pt x="88" y="2115"/>
                    <a:pt x="141" y="2132"/>
                  </a:cubicBezTo>
                  <a:cubicBezTo>
                    <a:pt x="193" y="2148"/>
                    <a:pt x="219" y="2168"/>
                    <a:pt x="232" y="2199"/>
                  </a:cubicBezTo>
                  <a:cubicBezTo>
                    <a:pt x="245" y="2229"/>
                    <a:pt x="203" y="2226"/>
                    <a:pt x="206" y="2265"/>
                  </a:cubicBezTo>
                  <a:cubicBezTo>
                    <a:pt x="209" y="2304"/>
                    <a:pt x="242" y="2335"/>
                    <a:pt x="216" y="2357"/>
                  </a:cubicBezTo>
                  <a:cubicBezTo>
                    <a:pt x="190" y="2379"/>
                    <a:pt x="180" y="2379"/>
                    <a:pt x="190" y="2415"/>
                  </a:cubicBezTo>
                  <a:cubicBezTo>
                    <a:pt x="200" y="2451"/>
                    <a:pt x="229" y="2479"/>
                    <a:pt x="196" y="2496"/>
                  </a:cubicBezTo>
                  <a:cubicBezTo>
                    <a:pt x="164" y="2513"/>
                    <a:pt x="150" y="2527"/>
                    <a:pt x="128" y="2499"/>
                  </a:cubicBezTo>
                  <a:cubicBezTo>
                    <a:pt x="114" y="2482"/>
                    <a:pt x="113" y="2466"/>
                    <a:pt x="105" y="2454"/>
                  </a:cubicBezTo>
                  <a:cubicBezTo>
                    <a:pt x="92" y="2456"/>
                    <a:pt x="80" y="2456"/>
                    <a:pt x="73" y="2456"/>
                  </a:cubicBezTo>
                  <a:cubicBezTo>
                    <a:pt x="55" y="2456"/>
                    <a:pt x="63" y="2479"/>
                    <a:pt x="52" y="2498"/>
                  </a:cubicBezTo>
                  <a:cubicBezTo>
                    <a:pt x="47" y="2506"/>
                    <a:pt x="49" y="2522"/>
                    <a:pt x="53" y="2535"/>
                  </a:cubicBezTo>
                  <a:cubicBezTo>
                    <a:pt x="56" y="2536"/>
                    <a:pt x="59" y="2536"/>
                    <a:pt x="62" y="2536"/>
                  </a:cubicBezTo>
                  <a:cubicBezTo>
                    <a:pt x="93" y="2536"/>
                    <a:pt x="106" y="2547"/>
                    <a:pt x="141" y="2565"/>
                  </a:cubicBezTo>
                  <a:cubicBezTo>
                    <a:pt x="176" y="2584"/>
                    <a:pt x="176" y="2580"/>
                    <a:pt x="219" y="2595"/>
                  </a:cubicBezTo>
                  <a:cubicBezTo>
                    <a:pt x="263" y="2610"/>
                    <a:pt x="245" y="2654"/>
                    <a:pt x="272" y="2658"/>
                  </a:cubicBezTo>
                  <a:cubicBezTo>
                    <a:pt x="298" y="2662"/>
                    <a:pt x="307" y="2677"/>
                    <a:pt x="333" y="2721"/>
                  </a:cubicBezTo>
                  <a:cubicBezTo>
                    <a:pt x="359" y="2766"/>
                    <a:pt x="328" y="2784"/>
                    <a:pt x="307" y="2806"/>
                  </a:cubicBezTo>
                  <a:cubicBezTo>
                    <a:pt x="285" y="2829"/>
                    <a:pt x="302" y="2836"/>
                    <a:pt x="320" y="2862"/>
                  </a:cubicBezTo>
                  <a:cubicBezTo>
                    <a:pt x="337" y="2888"/>
                    <a:pt x="337" y="2914"/>
                    <a:pt x="377" y="2914"/>
                  </a:cubicBezTo>
                  <a:cubicBezTo>
                    <a:pt x="416" y="2914"/>
                    <a:pt x="407" y="2918"/>
                    <a:pt x="442" y="2962"/>
                  </a:cubicBezTo>
                  <a:cubicBezTo>
                    <a:pt x="477" y="3007"/>
                    <a:pt x="538" y="3025"/>
                    <a:pt x="582" y="3055"/>
                  </a:cubicBezTo>
                  <a:cubicBezTo>
                    <a:pt x="626" y="3084"/>
                    <a:pt x="669" y="3073"/>
                    <a:pt x="722" y="3073"/>
                  </a:cubicBezTo>
                  <a:cubicBezTo>
                    <a:pt x="774" y="3073"/>
                    <a:pt x="713" y="3129"/>
                    <a:pt x="717" y="3144"/>
                  </a:cubicBezTo>
                  <a:cubicBezTo>
                    <a:pt x="722" y="3158"/>
                    <a:pt x="730" y="3214"/>
                    <a:pt x="726" y="3255"/>
                  </a:cubicBezTo>
                  <a:cubicBezTo>
                    <a:pt x="722" y="3296"/>
                    <a:pt x="752" y="3310"/>
                    <a:pt x="774" y="3333"/>
                  </a:cubicBezTo>
                  <a:cubicBezTo>
                    <a:pt x="796" y="3355"/>
                    <a:pt x="822" y="3362"/>
                    <a:pt x="861" y="3385"/>
                  </a:cubicBezTo>
                  <a:cubicBezTo>
                    <a:pt x="870" y="3389"/>
                    <a:pt x="874" y="3394"/>
                    <a:pt x="875" y="3399"/>
                  </a:cubicBezTo>
                  <a:cubicBezTo>
                    <a:pt x="901" y="3404"/>
                    <a:pt x="929" y="3410"/>
                    <a:pt x="949" y="3418"/>
                  </a:cubicBezTo>
                  <a:cubicBezTo>
                    <a:pt x="992" y="3436"/>
                    <a:pt x="1027" y="3440"/>
                    <a:pt x="1054" y="3422"/>
                  </a:cubicBezTo>
                  <a:cubicBezTo>
                    <a:pt x="1080" y="3403"/>
                    <a:pt x="1075" y="3396"/>
                    <a:pt x="1084" y="3366"/>
                  </a:cubicBezTo>
                  <a:cubicBezTo>
                    <a:pt x="1093" y="3336"/>
                    <a:pt x="1145" y="3303"/>
                    <a:pt x="1180" y="3270"/>
                  </a:cubicBezTo>
                  <a:cubicBezTo>
                    <a:pt x="1215" y="3236"/>
                    <a:pt x="1198" y="3155"/>
                    <a:pt x="1241" y="3196"/>
                  </a:cubicBezTo>
                  <a:cubicBezTo>
                    <a:pt x="1285" y="3236"/>
                    <a:pt x="1290" y="3251"/>
                    <a:pt x="1324" y="3255"/>
                  </a:cubicBezTo>
                  <a:cubicBezTo>
                    <a:pt x="1359" y="3259"/>
                    <a:pt x="1438" y="3247"/>
                    <a:pt x="1460" y="3281"/>
                  </a:cubicBezTo>
                  <a:cubicBezTo>
                    <a:pt x="1482" y="3314"/>
                    <a:pt x="1504" y="3351"/>
                    <a:pt x="1547" y="3325"/>
                  </a:cubicBezTo>
                  <a:cubicBezTo>
                    <a:pt x="1591" y="3299"/>
                    <a:pt x="1604" y="3247"/>
                    <a:pt x="1648" y="3244"/>
                  </a:cubicBezTo>
                  <a:cubicBezTo>
                    <a:pt x="1691" y="3240"/>
                    <a:pt x="1691" y="3210"/>
                    <a:pt x="1713" y="3236"/>
                  </a:cubicBezTo>
                  <a:cubicBezTo>
                    <a:pt x="1735" y="3262"/>
                    <a:pt x="1718" y="3240"/>
                    <a:pt x="1779" y="3247"/>
                  </a:cubicBezTo>
                  <a:cubicBezTo>
                    <a:pt x="1840" y="3255"/>
                    <a:pt x="1875" y="3255"/>
                    <a:pt x="1901" y="3273"/>
                  </a:cubicBezTo>
                  <a:cubicBezTo>
                    <a:pt x="1927" y="3292"/>
                    <a:pt x="1923" y="3325"/>
                    <a:pt x="1975" y="3333"/>
                  </a:cubicBezTo>
                  <a:cubicBezTo>
                    <a:pt x="2028" y="3340"/>
                    <a:pt x="2041" y="3325"/>
                    <a:pt x="2063" y="3348"/>
                  </a:cubicBezTo>
                  <a:cubicBezTo>
                    <a:pt x="2085" y="3370"/>
                    <a:pt x="2111" y="3381"/>
                    <a:pt x="2150" y="3351"/>
                  </a:cubicBezTo>
                  <a:cubicBezTo>
                    <a:pt x="2189" y="3322"/>
                    <a:pt x="2202" y="3322"/>
                    <a:pt x="2255" y="3322"/>
                  </a:cubicBezTo>
                  <a:cubicBezTo>
                    <a:pt x="2307" y="3322"/>
                    <a:pt x="2316" y="3318"/>
                    <a:pt x="2355" y="3325"/>
                  </a:cubicBezTo>
                  <a:cubicBezTo>
                    <a:pt x="2395" y="3333"/>
                    <a:pt x="2412" y="3336"/>
                    <a:pt x="2460" y="3307"/>
                  </a:cubicBezTo>
                  <a:cubicBezTo>
                    <a:pt x="2508" y="3277"/>
                    <a:pt x="2543" y="3233"/>
                    <a:pt x="2604" y="3236"/>
                  </a:cubicBezTo>
                  <a:cubicBezTo>
                    <a:pt x="2665" y="3240"/>
                    <a:pt x="2783" y="3247"/>
                    <a:pt x="2823" y="3221"/>
                  </a:cubicBezTo>
                  <a:cubicBezTo>
                    <a:pt x="2862" y="3196"/>
                    <a:pt x="2862" y="3181"/>
                    <a:pt x="2932" y="3192"/>
                  </a:cubicBezTo>
                  <a:cubicBezTo>
                    <a:pt x="3002" y="3203"/>
                    <a:pt x="3146" y="3247"/>
                    <a:pt x="3194" y="3273"/>
                  </a:cubicBezTo>
                  <a:cubicBezTo>
                    <a:pt x="3242" y="3299"/>
                    <a:pt x="3255" y="3322"/>
                    <a:pt x="3303" y="3314"/>
                  </a:cubicBezTo>
                  <a:cubicBezTo>
                    <a:pt x="3351" y="3307"/>
                    <a:pt x="3377" y="3292"/>
                    <a:pt x="3430" y="3314"/>
                  </a:cubicBezTo>
                  <a:cubicBezTo>
                    <a:pt x="3482" y="3336"/>
                    <a:pt x="3491" y="3362"/>
                    <a:pt x="3583" y="3340"/>
                  </a:cubicBezTo>
                  <a:cubicBezTo>
                    <a:pt x="3675" y="3318"/>
                    <a:pt x="3618" y="3310"/>
                    <a:pt x="3657" y="3310"/>
                  </a:cubicBezTo>
                  <a:cubicBezTo>
                    <a:pt x="3696" y="3310"/>
                    <a:pt x="3723" y="3292"/>
                    <a:pt x="3661" y="3277"/>
                  </a:cubicBezTo>
                  <a:cubicBezTo>
                    <a:pt x="3600" y="3262"/>
                    <a:pt x="3574" y="3244"/>
                    <a:pt x="3609" y="3207"/>
                  </a:cubicBezTo>
                  <a:cubicBezTo>
                    <a:pt x="3644" y="3170"/>
                    <a:pt x="3640" y="3181"/>
                    <a:pt x="3683" y="3162"/>
                  </a:cubicBezTo>
                  <a:cubicBezTo>
                    <a:pt x="3727" y="3144"/>
                    <a:pt x="3705" y="3129"/>
                    <a:pt x="3718" y="3110"/>
                  </a:cubicBezTo>
                  <a:cubicBezTo>
                    <a:pt x="3731" y="3092"/>
                    <a:pt x="3766" y="3084"/>
                    <a:pt x="3740" y="3051"/>
                  </a:cubicBezTo>
                  <a:cubicBezTo>
                    <a:pt x="3714" y="3018"/>
                    <a:pt x="3648" y="3018"/>
                    <a:pt x="3640" y="2988"/>
                  </a:cubicBezTo>
                  <a:cubicBezTo>
                    <a:pt x="3631" y="2958"/>
                    <a:pt x="3548" y="2969"/>
                    <a:pt x="3548" y="2921"/>
                  </a:cubicBezTo>
                  <a:cubicBezTo>
                    <a:pt x="3548" y="2873"/>
                    <a:pt x="3522" y="2814"/>
                    <a:pt x="3570" y="2784"/>
                  </a:cubicBezTo>
                  <a:cubicBezTo>
                    <a:pt x="3618" y="2754"/>
                    <a:pt x="3631" y="2714"/>
                    <a:pt x="3701" y="2721"/>
                  </a:cubicBezTo>
                  <a:cubicBezTo>
                    <a:pt x="3771" y="2729"/>
                    <a:pt x="3784" y="2717"/>
                    <a:pt x="3867" y="2714"/>
                  </a:cubicBezTo>
                  <a:cubicBezTo>
                    <a:pt x="3950" y="2710"/>
                    <a:pt x="3950" y="2677"/>
                    <a:pt x="4011" y="2673"/>
                  </a:cubicBezTo>
                  <a:cubicBezTo>
                    <a:pt x="4072" y="2669"/>
                    <a:pt x="4081" y="2647"/>
                    <a:pt x="4129" y="2651"/>
                  </a:cubicBezTo>
                  <a:cubicBezTo>
                    <a:pt x="4177" y="2654"/>
                    <a:pt x="4216" y="2677"/>
                    <a:pt x="4238" y="2647"/>
                  </a:cubicBezTo>
                  <a:cubicBezTo>
                    <a:pt x="4260" y="2617"/>
                    <a:pt x="4260" y="2588"/>
                    <a:pt x="4295" y="2617"/>
                  </a:cubicBezTo>
                  <a:cubicBezTo>
                    <a:pt x="4315" y="2634"/>
                    <a:pt x="4346" y="2633"/>
                    <a:pt x="4380" y="2630"/>
                  </a:cubicBezTo>
                  <a:cubicBezTo>
                    <a:pt x="4351" y="2567"/>
                    <a:pt x="4325" y="2590"/>
                    <a:pt x="4343" y="2565"/>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6" name="Freeform 7"/>
            <p:cNvSpPr>
              <a:spLocks/>
            </p:cNvSpPr>
            <p:nvPr/>
          </p:nvSpPr>
          <p:spPr bwMode="auto">
            <a:xfrm>
              <a:off x="271" y="2094"/>
              <a:ext cx="2249" cy="1097"/>
            </a:xfrm>
            <a:custGeom>
              <a:avLst/>
              <a:gdLst>
                <a:gd name="T0" fmla="*/ 4405 w 4857"/>
                <a:gd name="T1" fmla="*/ 1256 h 2368"/>
                <a:gd name="T2" fmla="*/ 4222 w 4857"/>
                <a:gd name="T3" fmla="*/ 1404 h 2368"/>
                <a:gd name="T4" fmla="*/ 4032 w 4857"/>
                <a:gd name="T5" fmla="*/ 1381 h 2368"/>
                <a:gd name="T6" fmla="*/ 3838 w 4857"/>
                <a:gd name="T7" fmla="*/ 1190 h 2368"/>
                <a:gd name="T8" fmla="*/ 3484 w 4857"/>
                <a:gd name="T9" fmla="*/ 1142 h 2368"/>
                <a:gd name="T10" fmla="*/ 3239 w 4857"/>
                <a:gd name="T11" fmla="*/ 1084 h 2368"/>
                <a:gd name="T12" fmla="*/ 2996 w 4857"/>
                <a:gd name="T13" fmla="*/ 984 h 2368"/>
                <a:gd name="T14" fmla="*/ 2787 w 4857"/>
                <a:gd name="T15" fmla="*/ 856 h 2368"/>
                <a:gd name="T16" fmla="*/ 2665 w 4857"/>
                <a:gd name="T17" fmla="*/ 620 h 2368"/>
                <a:gd name="T18" fmla="*/ 2737 w 4857"/>
                <a:gd name="T19" fmla="*/ 514 h 2368"/>
                <a:gd name="T20" fmla="*/ 2764 w 4857"/>
                <a:gd name="T21" fmla="*/ 339 h 2368"/>
                <a:gd name="T22" fmla="*/ 2718 w 4857"/>
                <a:gd name="T23" fmla="*/ 225 h 2368"/>
                <a:gd name="T24" fmla="*/ 2699 w 4857"/>
                <a:gd name="T25" fmla="*/ 159 h 2368"/>
                <a:gd name="T26" fmla="*/ 2219 w 4857"/>
                <a:gd name="T27" fmla="*/ 66 h 2368"/>
                <a:gd name="T28" fmla="*/ 1751 w 4857"/>
                <a:gd name="T29" fmla="*/ 170 h 2368"/>
                <a:gd name="T30" fmla="*/ 1459 w 4857"/>
                <a:gd name="T31" fmla="*/ 193 h 2368"/>
                <a:gd name="T32" fmla="*/ 1175 w 4857"/>
                <a:gd name="T33" fmla="*/ 92 h 2368"/>
                <a:gd name="T34" fmla="*/ 943 w 4857"/>
                <a:gd name="T35" fmla="*/ 170 h 2368"/>
                <a:gd name="T36" fmla="*/ 637 w 4857"/>
                <a:gd name="T37" fmla="*/ 41 h 2368"/>
                <a:gd name="T38" fmla="*/ 450 w 4857"/>
                <a:gd name="T39" fmla="*/ 267 h 2368"/>
                <a:gd name="T40" fmla="*/ 201 w 4857"/>
                <a:gd name="T41" fmla="*/ 304 h 2368"/>
                <a:gd name="T42" fmla="*/ 205 w 4857"/>
                <a:gd name="T43" fmla="*/ 493 h 2368"/>
                <a:gd name="T44" fmla="*/ 275 w 4857"/>
                <a:gd name="T45" fmla="*/ 689 h 2368"/>
                <a:gd name="T46" fmla="*/ 96 w 4857"/>
                <a:gd name="T47" fmla="*/ 678 h 2368"/>
                <a:gd name="T48" fmla="*/ 52 w 4857"/>
                <a:gd name="T49" fmla="*/ 837 h 2368"/>
                <a:gd name="T50" fmla="*/ 78 w 4857"/>
                <a:gd name="T51" fmla="*/ 975 h 2368"/>
                <a:gd name="T52" fmla="*/ 205 w 4857"/>
                <a:gd name="T53" fmla="*/ 1097 h 2368"/>
                <a:gd name="T54" fmla="*/ 406 w 4857"/>
                <a:gd name="T55" fmla="*/ 1275 h 2368"/>
                <a:gd name="T56" fmla="*/ 550 w 4857"/>
                <a:gd name="T57" fmla="*/ 1379 h 2368"/>
                <a:gd name="T58" fmla="*/ 768 w 4857"/>
                <a:gd name="T59" fmla="*/ 1445 h 2368"/>
                <a:gd name="T60" fmla="*/ 1039 w 4857"/>
                <a:gd name="T61" fmla="*/ 1731 h 2368"/>
                <a:gd name="T62" fmla="*/ 1175 w 4857"/>
                <a:gd name="T63" fmla="*/ 1809 h 2368"/>
                <a:gd name="T64" fmla="*/ 1380 w 4857"/>
                <a:gd name="T65" fmla="*/ 1923 h 2368"/>
                <a:gd name="T66" fmla="*/ 1511 w 4857"/>
                <a:gd name="T67" fmla="*/ 2012 h 2368"/>
                <a:gd name="T68" fmla="*/ 1651 w 4857"/>
                <a:gd name="T69" fmla="*/ 2105 h 2368"/>
                <a:gd name="T70" fmla="*/ 1856 w 4857"/>
                <a:gd name="T71" fmla="*/ 2164 h 2368"/>
                <a:gd name="T72" fmla="*/ 2131 w 4857"/>
                <a:gd name="T73" fmla="*/ 2172 h 2368"/>
                <a:gd name="T74" fmla="*/ 2245 w 4857"/>
                <a:gd name="T75" fmla="*/ 2316 h 2368"/>
                <a:gd name="T76" fmla="*/ 2586 w 4857"/>
                <a:gd name="T77" fmla="*/ 2127 h 2368"/>
                <a:gd name="T78" fmla="*/ 2795 w 4857"/>
                <a:gd name="T79" fmla="*/ 2227 h 2368"/>
                <a:gd name="T80" fmla="*/ 2983 w 4857"/>
                <a:gd name="T81" fmla="*/ 2309 h 2368"/>
                <a:gd name="T82" fmla="*/ 3241 w 4857"/>
                <a:gd name="T83" fmla="*/ 2268 h 2368"/>
                <a:gd name="T84" fmla="*/ 3538 w 4857"/>
                <a:gd name="T85" fmla="*/ 2101 h 2368"/>
                <a:gd name="T86" fmla="*/ 3914 w 4857"/>
                <a:gd name="T87" fmla="*/ 2057 h 2368"/>
                <a:gd name="T88" fmla="*/ 4154 w 4857"/>
                <a:gd name="T89" fmla="*/ 2001 h 2368"/>
                <a:gd name="T90" fmla="*/ 4211 w 4857"/>
                <a:gd name="T91" fmla="*/ 2094 h 2368"/>
                <a:gd name="T92" fmla="*/ 4246 w 4857"/>
                <a:gd name="T93" fmla="*/ 2220 h 2368"/>
                <a:gd name="T94" fmla="*/ 4447 w 4857"/>
                <a:gd name="T95" fmla="*/ 2220 h 2368"/>
                <a:gd name="T96" fmla="*/ 4594 w 4857"/>
                <a:gd name="T97" fmla="*/ 2315 h 2368"/>
                <a:gd name="T98" fmla="*/ 4722 w 4857"/>
                <a:gd name="T99" fmla="*/ 2268 h 2368"/>
                <a:gd name="T100" fmla="*/ 4770 w 4857"/>
                <a:gd name="T101" fmla="*/ 2072 h 2368"/>
                <a:gd name="T102" fmla="*/ 4822 w 4857"/>
                <a:gd name="T103" fmla="*/ 1820 h 2368"/>
                <a:gd name="T104" fmla="*/ 4730 w 4857"/>
                <a:gd name="T105" fmla="*/ 1564 h 2368"/>
                <a:gd name="T106" fmla="*/ 4704 w 4857"/>
                <a:gd name="T107" fmla="*/ 1367 h 2368"/>
                <a:gd name="T108" fmla="*/ 4481 w 4857"/>
                <a:gd name="T109" fmla="*/ 1186 h 2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857" h="2368">
                  <a:moveTo>
                    <a:pt x="4418" y="1148"/>
                  </a:moveTo>
                  <a:cubicBezTo>
                    <a:pt x="4385" y="1153"/>
                    <a:pt x="4402" y="1187"/>
                    <a:pt x="4415" y="1198"/>
                  </a:cubicBezTo>
                  <a:cubicBezTo>
                    <a:pt x="4428" y="1209"/>
                    <a:pt x="4418" y="1226"/>
                    <a:pt x="4405" y="1256"/>
                  </a:cubicBezTo>
                  <a:cubicBezTo>
                    <a:pt x="4392" y="1287"/>
                    <a:pt x="4392" y="1306"/>
                    <a:pt x="4366" y="1323"/>
                  </a:cubicBezTo>
                  <a:cubicBezTo>
                    <a:pt x="4339" y="1340"/>
                    <a:pt x="4343" y="1340"/>
                    <a:pt x="4303" y="1395"/>
                  </a:cubicBezTo>
                  <a:cubicBezTo>
                    <a:pt x="4264" y="1451"/>
                    <a:pt x="4244" y="1417"/>
                    <a:pt x="4222" y="1404"/>
                  </a:cubicBezTo>
                  <a:cubicBezTo>
                    <a:pt x="4199" y="1390"/>
                    <a:pt x="4199" y="1387"/>
                    <a:pt x="4166" y="1409"/>
                  </a:cubicBezTo>
                  <a:cubicBezTo>
                    <a:pt x="4133" y="1431"/>
                    <a:pt x="4127" y="1420"/>
                    <a:pt x="4104" y="1404"/>
                  </a:cubicBezTo>
                  <a:cubicBezTo>
                    <a:pt x="4081" y="1387"/>
                    <a:pt x="4068" y="1384"/>
                    <a:pt x="4032" y="1381"/>
                  </a:cubicBezTo>
                  <a:cubicBezTo>
                    <a:pt x="3995" y="1379"/>
                    <a:pt x="4012" y="1359"/>
                    <a:pt x="4002" y="1315"/>
                  </a:cubicBezTo>
                  <a:cubicBezTo>
                    <a:pt x="3992" y="1270"/>
                    <a:pt x="3943" y="1276"/>
                    <a:pt x="3920" y="1262"/>
                  </a:cubicBezTo>
                  <a:cubicBezTo>
                    <a:pt x="3897" y="1248"/>
                    <a:pt x="3881" y="1226"/>
                    <a:pt x="3838" y="1190"/>
                  </a:cubicBezTo>
                  <a:cubicBezTo>
                    <a:pt x="3796" y="1153"/>
                    <a:pt x="3740" y="1173"/>
                    <a:pt x="3701" y="1165"/>
                  </a:cubicBezTo>
                  <a:cubicBezTo>
                    <a:pt x="3661" y="1156"/>
                    <a:pt x="3648" y="1153"/>
                    <a:pt x="3609" y="1156"/>
                  </a:cubicBezTo>
                  <a:cubicBezTo>
                    <a:pt x="3570" y="1159"/>
                    <a:pt x="3537" y="1151"/>
                    <a:pt x="3484" y="1142"/>
                  </a:cubicBezTo>
                  <a:cubicBezTo>
                    <a:pt x="3432" y="1134"/>
                    <a:pt x="3435" y="1139"/>
                    <a:pt x="3393" y="1106"/>
                  </a:cubicBezTo>
                  <a:cubicBezTo>
                    <a:pt x="3350" y="1073"/>
                    <a:pt x="3344" y="1109"/>
                    <a:pt x="3301" y="1120"/>
                  </a:cubicBezTo>
                  <a:cubicBezTo>
                    <a:pt x="3258" y="1131"/>
                    <a:pt x="3258" y="1106"/>
                    <a:pt x="3239" y="1084"/>
                  </a:cubicBezTo>
                  <a:cubicBezTo>
                    <a:pt x="3219" y="1062"/>
                    <a:pt x="3193" y="1053"/>
                    <a:pt x="3173" y="1031"/>
                  </a:cubicBezTo>
                  <a:cubicBezTo>
                    <a:pt x="3154" y="1009"/>
                    <a:pt x="3111" y="1020"/>
                    <a:pt x="3078" y="1012"/>
                  </a:cubicBezTo>
                  <a:cubicBezTo>
                    <a:pt x="3045" y="1003"/>
                    <a:pt x="3016" y="1003"/>
                    <a:pt x="2996" y="984"/>
                  </a:cubicBezTo>
                  <a:cubicBezTo>
                    <a:pt x="2977" y="964"/>
                    <a:pt x="2914" y="975"/>
                    <a:pt x="2862" y="967"/>
                  </a:cubicBezTo>
                  <a:cubicBezTo>
                    <a:pt x="2810" y="959"/>
                    <a:pt x="2819" y="934"/>
                    <a:pt x="2816" y="906"/>
                  </a:cubicBezTo>
                  <a:cubicBezTo>
                    <a:pt x="2813" y="878"/>
                    <a:pt x="2806" y="875"/>
                    <a:pt x="2787" y="856"/>
                  </a:cubicBezTo>
                  <a:cubicBezTo>
                    <a:pt x="2767" y="836"/>
                    <a:pt x="2754" y="800"/>
                    <a:pt x="2747" y="773"/>
                  </a:cubicBezTo>
                  <a:cubicBezTo>
                    <a:pt x="2741" y="745"/>
                    <a:pt x="2711" y="709"/>
                    <a:pt x="2678" y="684"/>
                  </a:cubicBezTo>
                  <a:cubicBezTo>
                    <a:pt x="2646" y="659"/>
                    <a:pt x="2662" y="645"/>
                    <a:pt x="2665" y="620"/>
                  </a:cubicBezTo>
                  <a:cubicBezTo>
                    <a:pt x="2669" y="595"/>
                    <a:pt x="2656" y="564"/>
                    <a:pt x="2656" y="542"/>
                  </a:cubicBezTo>
                  <a:cubicBezTo>
                    <a:pt x="2656" y="520"/>
                    <a:pt x="2685" y="525"/>
                    <a:pt x="2708" y="533"/>
                  </a:cubicBezTo>
                  <a:cubicBezTo>
                    <a:pt x="2731" y="542"/>
                    <a:pt x="2737" y="531"/>
                    <a:pt x="2737" y="514"/>
                  </a:cubicBezTo>
                  <a:cubicBezTo>
                    <a:pt x="2737" y="497"/>
                    <a:pt x="2734" y="481"/>
                    <a:pt x="2721" y="456"/>
                  </a:cubicBezTo>
                  <a:cubicBezTo>
                    <a:pt x="2708" y="431"/>
                    <a:pt x="2734" y="420"/>
                    <a:pt x="2751" y="389"/>
                  </a:cubicBezTo>
                  <a:cubicBezTo>
                    <a:pt x="2767" y="358"/>
                    <a:pt x="2741" y="358"/>
                    <a:pt x="2764" y="339"/>
                  </a:cubicBezTo>
                  <a:cubicBezTo>
                    <a:pt x="2787" y="319"/>
                    <a:pt x="2793" y="303"/>
                    <a:pt x="2793" y="283"/>
                  </a:cubicBezTo>
                  <a:cubicBezTo>
                    <a:pt x="2793" y="264"/>
                    <a:pt x="2783" y="256"/>
                    <a:pt x="2760" y="247"/>
                  </a:cubicBezTo>
                  <a:cubicBezTo>
                    <a:pt x="2737" y="239"/>
                    <a:pt x="2728" y="247"/>
                    <a:pt x="2718" y="225"/>
                  </a:cubicBezTo>
                  <a:cubicBezTo>
                    <a:pt x="2708" y="203"/>
                    <a:pt x="2767" y="214"/>
                    <a:pt x="2787" y="186"/>
                  </a:cubicBezTo>
                  <a:cubicBezTo>
                    <a:pt x="2794" y="176"/>
                    <a:pt x="2794" y="162"/>
                    <a:pt x="2792" y="149"/>
                  </a:cubicBezTo>
                  <a:cubicBezTo>
                    <a:pt x="2760" y="144"/>
                    <a:pt x="2736" y="154"/>
                    <a:pt x="2699" y="159"/>
                  </a:cubicBezTo>
                  <a:cubicBezTo>
                    <a:pt x="2651" y="167"/>
                    <a:pt x="2638" y="144"/>
                    <a:pt x="2590" y="118"/>
                  </a:cubicBezTo>
                  <a:cubicBezTo>
                    <a:pt x="2542" y="92"/>
                    <a:pt x="2398" y="48"/>
                    <a:pt x="2328" y="37"/>
                  </a:cubicBezTo>
                  <a:cubicBezTo>
                    <a:pt x="2258" y="26"/>
                    <a:pt x="2258" y="41"/>
                    <a:pt x="2219" y="66"/>
                  </a:cubicBezTo>
                  <a:cubicBezTo>
                    <a:pt x="2179" y="92"/>
                    <a:pt x="2061" y="85"/>
                    <a:pt x="2000" y="81"/>
                  </a:cubicBezTo>
                  <a:cubicBezTo>
                    <a:pt x="1939" y="78"/>
                    <a:pt x="1904" y="122"/>
                    <a:pt x="1856" y="152"/>
                  </a:cubicBezTo>
                  <a:cubicBezTo>
                    <a:pt x="1808" y="181"/>
                    <a:pt x="1791" y="178"/>
                    <a:pt x="1751" y="170"/>
                  </a:cubicBezTo>
                  <a:cubicBezTo>
                    <a:pt x="1712" y="163"/>
                    <a:pt x="1703" y="167"/>
                    <a:pt x="1651" y="167"/>
                  </a:cubicBezTo>
                  <a:cubicBezTo>
                    <a:pt x="1598" y="167"/>
                    <a:pt x="1585" y="167"/>
                    <a:pt x="1546" y="196"/>
                  </a:cubicBezTo>
                  <a:cubicBezTo>
                    <a:pt x="1507" y="226"/>
                    <a:pt x="1481" y="215"/>
                    <a:pt x="1459" y="193"/>
                  </a:cubicBezTo>
                  <a:cubicBezTo>
                    <a:pt x="1437" y="170"/>
                    <a:pt x="1424" y="185"/>
                    <a:pt x="1371" y="178"/>
                  </a:cubicBezTo>
                  <a:cubicBezTo>
                    <a:pt x="1319" y="170"/>
                    <a:pt x="1323" y="137"/>
                    <a:pt x="1297" y="118"/>
                  </a:cubicBezTo>
                  <a:cubicBezTo>
                    <a:pt x="1271" y="100"/>
                    <a:pt x="1236" y="100"/>
                    <a:pt x="1175" y="92"/>
                  </a:cubicBezTo>
                  <a:cubicBezTo>
                    <a:pt x="1114" y="85"/>
                    <a:pt x="1131" y="107"/>
                    <a:pt x="1109" y="81"/>
                  </a:cubicBezTo>
                  <a:cubicBezTo>
                    <a:pt x="1087" y="55"/>
                    <a:pt x="1087" y="85"/>
                    <a:pt x="1044" y="89"/>
                  </a:cubicBezTo>
                  <a:cubicBezTo>
                    <a:pt x="1000" y="92"/>
                    <a:pt x="987" y="144"/>
                    <a:pt x="943" y="170"/>
                  </a:cubicBezTo>
                  <a:cubicBezTo>
                    <a:pt x="900" y="196"/>
                    <a:pt x="878" y="159"/>
                    <a:pt x="856" y="126"/>
                  </a:cubicBezTo>
                  <a:cubicBezTo>
                    <a:pt x="834" y="92"/>
                    <a:pt x="755" y="104"/>
                    <a:pt x="720" y="100"/>
                  </a:cubicBezTo>
                  <a:cubicBezTo>
                    <a:pt x="686" y="96"/>
                    <a:pt x="681" y="81"/>
                    <a:pt x="637" y="41"/>
                  </a:cubicBezTo>
                  <a:cubicBezTo>
                    <a:pt x="594" y="0"/>
                    <a:pt x="611" y="81"/>
                    <a:pt x="576" y="115"/>
                  </a:cubicBezTo>
                  <a:cubicBezTo>
                    <a:pt x="541" y="148"/>
                    <a:pt x="489" y="181"/>
                    <a:pt x="480" y="211"/>
                  </a:cubicBezTo>
                  <a:cubicBezTo>
                    <a:pt x="471" y="241"/>
                    <a:pt x="476" y="248"/>
                    <a:pt x="450" y="267"/>
                  </a:cubicBezTo>
                  <a:cubicBezTo>
                    <a:pt x="423" y="285"/>
                    <a:pt x="388" y="281"/>
                    <a:pt x="345" y="263"/>
                  </a:cubicBezTo>
                  <a:cubicBezTo>
                    <a:pt x="325" y="255"/>
                    <a:pt x="297" y="249"/>
                    <a:pt x="271" y="244"/>
                  </a:cubicBezTo>
                  <a:cubicBezTo>
                    <a:pt x="276" y="263"/>
                    <a:pt x="238" y="283"/>
                    <a:pt x="201" y="304"/>
                  </a:cubicBezTo>
                  <a:cubicBezTo>
                    <a:pt x="153" y="330"/>
                    <a:pt x="214" y="352"/>
                    <a:pt x="236" y="374"/>
                  </a:cubicBezTo>
                  <a:cubicBezTo>
                    <a:pt x="257" y="396"/>
                    <a:pt x="236" y="411"/>
                    <a:pt x="201" y="422"/>
                  </a:cubicBezTo>
                  <a:cubicBezTo>
                    <a:pt x="166" y="433"/>
                    <a:pt x="170" y="467"/>
                    <a:pt x="205" y="493"/>
                  </a:cubicBezTo>
                  <a:cubicBezTo>
                    <a:pt x="240" y="519"/>
                    <a:pt x="231" y="530"/>
                    <a:pt x="262" y="545"/>
                  </a:cubicBezTo>
                  <a:cubicBezTo>
                    <a:pt x="292" y="559"/>
                    <a:pt x="284" y="578"/>
                    <a:pt x="262" y="597"/>
                  </a:cubicBezTo>
                  <a:cubicBezTo>
                    <a:pt x="240" y="615"/>
                    <a:pt x="275" y="641"/>
                    <a:pt x="275" y="689"/>
                  </a:cubicBezTo>
                  <a:cubicBezTo>
                    <a:pt x="275" y="737"/>
                    <a:pt x="227" y="715"/>
                    <a:pt x="205" y="708"/>
                  </a:cubicBezTo>
                  <a:cubicBezTo>
                    <a:pt x="183" y="700"/>
                    <a:pt x="174" y="723"/>
                    <a:pt x="144" y="730"/>
                  </a:cubicBezTo>
                  <a:cubicBezTo>
                    <a:pt x="113" y="737"/>
                    <a:pt x="105" y="708"/>
                    <a:pt x="96" y="678"/>
                  </a:cubicBezTo>
                  <a:cubicBezTo>
                    <a:pt x="87" y="648"/>
                    <a:pt x="43" y="652"/>
                    <a:pt x="22" y="671"/>
                  </a:cubicBezTo>
                  <a:cubicBezTo>
                    <a:pt x="0" y="689"/>
                    <a:pt x="13" y="730"/>
                    <a:pt x="26" y="756"/>
                  </a:cubicBezTo>
                  <a:cubicBezTo>
                    <a:pt x="39" y="782"/>
                    <a:pt x="65" y="811"/>
                    <a:pt x="52" y="837"/>
                  </a:cubicBezTo>
                  <a:cubicBezTo>
                    <a:pt x="39" y="863"/>
                    <a:pt x="30" y="867"/>
                    <a:pt x="52" y="900"/>
                  </a:cubicBezTo>
                  <a:cubicBezTo>
                    <a:pt x="74" y="934"/>
                    <a:pt x="35" y="938"/>
                    <a:pt x="39" y="960"/>
                  </a:cubicBezTo>
                  <a:cubicBezTo>
                    <a:pt x="43" y="982"/>
                    <a:pt x="70" y="989"/>
                    <a:pt x="78" y="975"/>
                  </a:cubicBezTo>
                  <a:cubicBezTo>
                    <a:pt x="87" y="960"/>
                    <a:pt x="109" y="967"/>
                    <a:pt x="122" y="978"/>
                  </a:cubicBezTo>
                  <a:cubicBezTo>
                    <a:pt x="135" y="989"/>
                    <a:pt x="148" y="1049"/>
                    <a:pt x="153" y="1071"/>
                  </a:cubicBezTo>
                  <a:cubicBezTo>
                    <a:pt x="157" y="1093"/>
                    <a:pt x="188" y="1112"/>
                    <a:pt x="205" y="1097"/>
                  </a:cubicBezTo>
                  <a:cubicBezTo>
                    <a:pt x="222" y="1082"/>
                    <a:pt x="244" y="1112"/>
                    <a:pt x="266" y="1138"/>
                  </a:cubicBezTo>
                  <a:cubicBezTo>
                    <a:pt x="288" y="1164"/>
                    <a:pt x="327" y="1201"/>
                    <a:pt x="340" y="1230"/>
                  </a:cubicBezTo>
                  <a:cubicBezTo>
                    <a:pt x="354" y="1260"/>
                    <a:pt x="406" y="1264"/>
                    <a:pt x="406" y="1275"/>
                  </a:cubicBezTo>
                  <a:cubicBezTo>
                    <a:pt x="406" y="1286"/>
                    <a:pt x="445" y="1304"/>
                    <a:pt x="467" y="1327"/>
                  </a:cubicBezTo>
                  <a:cubicBezTo>
                    <a:pt x="489" y="1349"/>
                    <a:pt x="493" y="1342"/>
                    <a:pt x="493" y="1390"/>
                  </a:cubicBezTo>
                  <a:cubicBezTo>
                    <a:pt x="493" y="1438"/>
                    <a:pt x="541" y="1397"/>
                    <a:pt x="550" y="1379"/>
                  </a:cubicBezTo>
                  <a:cubicBezTo>
                    <a:pt x="559" y="1360"/>
                    <a:pt x="611" y="1345"/>
                    <a:pt x="637" y="1319"/>
                  </a:cubicBezTo>
                  <a:cubicBezTo>
                    <a:pt x="664" y="1293"/>
                    <a:pt x="672" y="1356"/>
                    <a:pt x="694" y="1390"/>
                  </a:cubicBezTo>
                  <a:cubicBezTo>
                    <a:pt x="716" y="1423"/>
                    <a:pt x="729" y="1397"/>
                    <a:pt x="768" y="1445"/>
                  </a:cubicBezTo>
                  <a:cubicBezTo>
                    <a:pt x="808" y="1493"/>
                    <a:pt x="812" y="1464"/>
                    <a:pt x="856" y="1505"/>
                  </a:cubicBezTo>
                  <a:cubicBezTo>
                    <a:pt x="900" y="1545"/>
                    <a:pt x="939" y="1564"/>
                    <a:pt x="974" y="1582"/>
                  </a:cubicBezTo>
                  <a:cubicBezTo>
                    <a:pt x="1009" y="1601"/>
                    <a:pt x="1017" y="1694"/>
                    <a:pt x="1039" y="1731"/>
                  </a:cubicBezTo>
                  <a:cubicBezTo>
                    <a:pt x="1061" y="1768"/>
                    <a:pt x="1109" y="1723"/>
                    <a:pt x="1135" y="1690"/>
                  </a:cubicBezTo>
                  <a:cubicBezTo>
                    <a:pt x="1162" y="1657"/>
                    <a:pt x="1170" y="1712"/>
                    <a:pt x="1170" y="1723"/>
                  </a:cubicBezTo>
                  <a:cubicBezTo>
                    <a:pt x="1170" y="1734"/>
                    <a:pt x="1175" y="1783"/>
                    <a:pt x="1175" y="1809"/>
                  </a:cubicBezTo>
                  <a:cubicBezTo>
                    <a:pt x="1175" y="1834"/>
                    <a:pt x="1236" y="1849"/>
                    <a:pt x="1271" y="1860"/>
                  </a:cubicBezTo>
                  <a:cubicBezTo>
                    <a:pt x="1306" y="1872"/>
                    <a:pt x="1310" y="1905"/>
                    <a:pt x="1358" y="1901"/>
                  </a:cubicBezTo>
                  <a:cubicBezTo>
                    <a:pt x="1406" y="1897"/>
                    <a:pt x="1389" y="1912"/>
                    <a:pt x="1380" y="1923"/>
                  </a:cubicBezTo>
                  <a:cubicBezTo>
                    <a:pt x="1371" y="1935"/>
                    <a:pt x="1398" y="1957"/>
                    <a:pt x="1398" y="1972"/>
                  </a:cubicBezTo>
                  <a:cubicBezTo>
                    <a:pt x="1398" y="1986"/>
                    <a:pt x="1441" y="2001"/>
                    <a:pt x="1459" y="1990"/>
                  </a:cubicBezTo>
                  <a:cubicBezTo>
                    <a:pt x="1476" y="1979"/>
                    <a:pt x="1494" y="1998"/>
                    <a:pt x="1511" y="2012"/>
                  </a:cubicBezTo>
                  <a:cubicBezTo>
                    <a:pt x="1529" y="2027"/>
                    <a:pt x="1559" y="2023"/>
                    <a:pt x="1555" y="2061"/>
                  </a:cubicBezTo>
                  <a:cubicBezTo>
                    <a:pt x="1594" y="2142"/>
                    <a:pt x="1598" y="2094"/>
                    <a:pt x="1612" y="2072"/>
                  </a:cubicBezTo>
                  <a:cubicBezTo>
                    <a:pt x="1625" y="2049"/>
                    <a:pt x="1633" y="2075"/>
                    <a:pt x="1651" y="2105"/>
                  </a:cubicBezTo>
                  <a:cubicBezTo>
                    <a:pt x="1668" y="2135"/>
                    <a:pt x="1725" y="2094"/>
                    <a:pt x="1747" y="2079"/>
                  </a:cubicBezTo>
                  <a:cubicBezTo>
                    <a:pt x="1769" y="2064"/>
                    <a:pt x="1782" y="2101"/>
                    <a:pt x="1786" y="2116"/>
                  </a:cubicBezTo>
                  <a:cubicBezTo>
                    <a:pt x="1791" y="2131"/>
                    <a:pt x="1843" y="2142"/>
                    <a:pt x="1856" y="2164"/>
                  </a:cubicBezTo>
                  <a:cubicBezTo>
                    <a:pt x="1869" y="2187"/>
                    <a:pt x="1895" y="2187"/>
                    <a:pt x="1948" y="2172"/>
                  </a:cubicBezTo>
                  <a:cubicBezTo>
                    <a:pt x="2000" y="2157"/>
                    <a:pt x="1992" y="2190"/>
                    <a:pt x="2040" y="2194"/>
                  </a:cubicBezTo>
                  <a:cubicBezTo>
                    <a:pt x="2088" y="2198"/>
                    <a:pt x="2079" y="2172"/>
                    <a:pt x="2131" y="2172"/>
                  </a:cubicBezTo>
                  <a:cubicBezTo>
                    <a:pt x="2184" y="2172"/>
                    <a:pt x="2179" y="2172"/>
                    <a:pt x="2214" y="2146"/>
                  </a:cubicBezTo>
                  <a:cubicBezTo>
                    <a:pt x="2249" y="2120"/>
                    <a:pt x="2267" y="2168"/>
                    <a:pt x="2284" y="2205"/>
                  </a:cubicBezTo>
                  <a:cubicBezTo>
                    <a:pt x="2302" y="2242"/>
                    <a:pt x="2241" y="2264"/>
                    <a:pt x="2245" y="2316"/>
                  </a:cubicBezTo>
                  <a:cubicBezTo>
                    <a:pt x="2249" y="2368"/>
                    <a:pt x="2337" y="2283"/>
                    <a:pt x="2350" y="2264"/>
                  </a:cubicBezTo>
                  <a:cubicBezTo>
                    <a:pt x="2363" y="2246"/>
                    <a:pt x="2420" y="2194"/>
                    <a:pt x="2446" y="2164"/>
                  </a:cubicBezTo>
                  <a:cubicBezTo>
                    <a:pt x="2472" y="2135"/>
                    <a:pt x="2542" y="2142"/>
                    <a:pt x="2586" y="2127"/>
                  </a:cubicBezTo>
                  <a:cubicBezTo>
                    <a:pt x="2629" y="2112"/>
                    <a:pt x="2647" y="2153"/>
                    <a:pt x="2660" y="2175"/>
                  </a:cubicBezTo>
                  <a:cubicBezTo>
                    <a:pt x="2673" y="2198"/>
                    <a:pt x="2664" y="2198"/>
                    <a:pt x="2704" y="2198"/>
                  </a:cubicBezTo>
                  <a:cubicBezTo>
                    <a:pt x="2743" y="2198"/>
                    <a:pt x="2773" y="2205"/>
                    <a:pt x="2795" y="2227"/>
                  </a:cubicBezTo>
                  <a:cubicBezTo>
                    <a:pt x="2817" y="2250"/>
                    <a:pt x="2861" y="2246"/>
                    <a:pt x="2874" y="2224"/>
                  </a:cubicBezTo>
                  <a:cubicBezTo>
                    <a:pt x="2887" y="2201"/>
                    <a:pt x="2922" y="2227"/>
                    <a:pt x="2966" y="2253"/>
                  </a:cubicBezTo>
                  <a:cubicBezTo>
                    <a:pt x="3009" y="2279"/>
                    <a:pt x="2974" y="2287"/>
                    <a:pt x="2983" y="2309"/>
                  </a:cubicBezTo>
                  <a:cubicBezTo>
                    <a:pt x="2992" y="2331"/>
                    <a:pt x="3057" y="2339"/>
                    <a:pt x="3071" y="2316"/>
                  </a:cubicBezTo>
                  <a:cubicBezTo>
                    <a:pt x="3084" y="2294"/>
                    <a:pt x="3114" y="2305"/>
                    <a:pt x="3140" y="2320"/>
                  </a:cubicBezTo>
                  <a:cubicBezTo>
                    <a:pt x="3167" y="2335"/>
                    <a:pt x="3223" y="2305"/>
                    <a:pt x="3241" y="2268"/>
                  </a:cubicBezTo>
                  <a:cubicBezTo>
                    <a:pt x="3258" y="2231"/>
                    <a:pt x="3237" y="2227"/>
                    <a:pt x="3285" y="2220"/>
                  </a:cubicBezTo>
                  <a:cubicBezTo>
                    <a:pt x="3333" y="2213"/>
                    <a:pt x="3341" y="2179"/>
                    <a:pt x="3376" y="2138"/>
                  </a:cubicBezTo>
                  <a:cubicBezTo>
                    <a:pt x="3411" y="2098"/>
                    <a:pt x="3481" y="2112"/>
                    <a:pt x="3538" y="2101"/>
                  </a:cubicBezTo>
                  <a:cubicBezTo>
                    <a:pt x="3595" y="2090"/>
                    <a:pt x="3630" y="2038"/>
                    <a:pt x="3700" y="1990"/>
                  </a:cubicBezTo>
                  <a:cubicBezTo>
                    <a:pt x="3769" y="1942"/>
                    <a:pt x="3796" y="2005"/>
                    <a:pt x="3813" y="2016"/>
                  </a:cubicBezTo>
                  <a:cubicBezTo>
                    <a:pt x="3831" y="2027"/>
                    <a:pt x="3887" y="2031"/>
                    <a:pt x="3914" y="2057"/>
                  </a:cubicBezTo>
                  <a:cubicBezTo>
                    <a:pt x="3940" y="2083"/>
                    <a:pt x="3949" y="2035"/>
                    <a:pt x="3975" y="2009"/>
                  </a:cubicBezTo>
                  <a:cubicBezTo>
                    <a:pt x="4001" y="1983"/>
                    <a:pt x="4023" y="1975"/>
                    <a:pt x="4058" y="1960"/>
                  </a:cubicBezTo>
                  <a:cubicBezTo>
                    <a:pt x="4093" y="1946"/>
                    <a:pt x="4132" y="1975"/>
                    <a:pt x="4154" y="2001"/>
                  </a:cubicBezTo>
                  <a:cubicBezTo>
                    <a:pt x="4176" y="2027"/>
                    <a:pt x="4132" y="2027"/>
                    <a:pt x="4119" y="2061"/>
                  </a:cubicBezTo>
                  <a:cubicBezTo>
                    <a:pt x="4106" y="2094"/>
                    <a:pt x="4154" y="2086"/>
                    <a:pt x="4167" y="2064"/>
                  </a:cubicBezTo>
                  <a:cubicBezTo>
                    <a:pt x="4180" y="2042"/>
                    <a:pt x="4202" y="2064"/>
                    <a:pt x="4211" y="2094"/>
                  </a:cubicBezTo>
                  <a:cubicBezTo>
                    <a:pt x="4219" y="2124"/>
                    <a:pt x="4228" y="2127"/>
                    <a:pt x="4206" y="2150"/>
                  </a:cubicBezTo>
                  <a:cubicBezTo>
                    <a:pt x="4184" y="2172"/>
                    <a:pt x="4167" y="2168"/>
                    <a:pt x="4158" y="2205"/>
                  </a:cubicBezTo>
                  <a:cubicBezTo>
                    <a:pt x="4149" y="2242"/>
                    <a:pt x="4228" y="2205"/>
                    <a:pt x="4246" y="2220"/>
                  </a:cubicBezTo>
                  <a:cubicBezTo>
                    <a:pt x="4263" y="2235"/>
                    <a:pt x="4285" y="2253"/>
                    <a:pt x="4320" y="2250"/>
                  </a:cubicBezTo>
                  <a:cubicBezTo>
                    <a:pt x="4355" y="2246"/>
                    <a:pt x="4346" y="2242"/>
                    <a:pt x="4385" y="2268"/>
                  </a:cubicBezTo>
                  <a:cubicBezTo>
                    <a:pt x="4425" y="2294"/>
                    <a:pt x="4425" y="2246"/>
                    <a:pt x="4447" y="2220"/>
                  </a:cubicBezTo>
                  <a:cubicBezTo>
                    <a:pt x="4468" y="2194"/>
                    <a:pt x="4495" y="2209"/>
                    <a:pt x="4508" y="2235"/>
                  </a:cubicBezTo>
                  <a:cubicBezTo>
                    <a:pt x="4521" y="2261"/>
                    <a:pt x="4530" y="2250"/>
                    <a:pt x="4564" y="2272"/>
                  </a:cubicBezTo>
                  <a:cubicBezTo>
                    <a:pt x="4585" y="2285"/>
                    <a:pt x="4590" y="2296"/>
                    <a:pt x="4594" y="2315"/>
                  </a:cubicBezTo>
                  <a:cubicBezTo>
                    <a:pt x="4599" y="2309"/>
                    <a:pt x="4605" y="2302"/>
                    <a:pt x="4613" y="2294"/>
                  </a:cubicBezTo>
                  <a:cubicBezTo>
                    <a:pt x="4656" y="2246"/>
                    <a:pt x="4639" y="2290"/>
                    <a:pt x="4674" y="2305"/>
                  </a:cubicBezTo>
                  <a:cubicBezTo>
                    <a:pt x="4709" y="2320"/>
                    <a:pt x="4717" y="2301"/>
                    <a:pt x="4722" y="2268"/>
                  </a:cubicBezTo>
                  <a:cubicBezTo>
                    <a:pt x="4726" y="2235"/>
                    <a:pt x="4713" y="2183"/>
                    <a:pt x="4713" y="2142"/>
                  </a:cubicBezTo>
                  <a:cubicBezTo>
                    <a:pt x="4713" y="2101"/>
                    <a:pt x="4726" y="2124"/>
                    <a:pt x="4770" y="2112"/>
                  </a:cubicBezTo>
                  <a:cubicBezTo>
                    <a:pt x="4813" y="2101"/>
                    <a:pt x="4770" y="2112"/>
                    <a:pt x="4770" y="2072"/>
                  </a:cubicBezTo>
                  <a:cubicBezTo>
                    <a:pt x="4770" y="2031"/>
                    <a:pt x="4796" y="2053"/>
                    <a:pt x="4827" y="2035"/>
                  </a:cubicBezTo>
                  <a:cubicBezTo>
                    <a:pt x="4857" y="2016"/>
                    <a:pt x="4827" y="2001"/>
                    <a:pt x="4818" y="1968"/>
                  </a:cubicBezTo>
                  <a:cubicBezTo>
                    <a:pt x="4809" y="1935"/>
                    <a:pt x="4827" y="1857"/>
                    <a:pt x="4822" y="1820"/>
                  </a:cubicBezTo>
                  <a:cubicBezTo>
                    <a:pt x="4818" y="1783"/>
                    <a:pt x="4822" y="1771"/>
                    <a:pt x="4818" y="1731"/>
                  </a:cubicBezTo>
                  <a:cubicBezTo>
                    <a:pt x="4813" y="1690"/>
                    <a:pt x="4796" y="1660"/>
                    <a:pt x="4792" y="1631"/>
                  </a:cubicBezTo>
                  <a:cubicBezTo>
                    <a:pt x="4787" y="1601"/>
                    <a:pt x="4752" y="1594"/>
                    <a:pt x="4730" y="1564"/>
                  </a:cubicBezTo>
                  <a:cubicBezTo>
                    <a:pt x="4709" y="1534"/>
                    <a:pt x="4744" y="1542"/>
                    <a:pt x="4792" y="1531"/>
                  </a:cubicBezTo>
                  <a:cubicBezTo>
                    <a:pt x="4840" y="1519"/>
                    <a:pt x="4774" y="1475"/>
                    <a:pt x="4744" y="1449"/>
                  </a:cubicBezTo>
                  <a:cubicBezTo>
                    <a:pt x="4713" y="1423"/>
                    <a:pt x="4709" y="1408"/>
                    <a:pt x="4704" y="1367"/>
                  </a:cubicBezTo>
                  <a:cubicBezTo>
                    <a:pt x="4700" y="1327"/>
                    <a:pt x="4656" y="1312"/>
                    <a:pt x="4647" y="1264"/>
                  </a:cubicBezTo>
                  <a:cubicBezTo>
                    <a:pt x="4639" y="1215"/>
                    <a:pt x="4608" y="1230"/>
                    <a:pt x="4582" y="1227"/>
                  </a:cubicBezTo>
                  <a:cubicBezTo>
                    <a:pt x="4556" y="1223"/>
                    <a:pt x="4516" y="1193"/>
                    <a:pt x="4481" y="1186"/>
                  </a:cubicBezTo>
                  <a:cubicBezTo>
                    <a:pt x="4454" y="1180"/>
                    <a:pt x="4462" y="1168"/>
                    <a:pt x="4478" y="1157"/>
                  </a:cubicBezTo>
                  <a:cubicBezTo>
                    <a:pt x="4460" y="1150"/>
                    <a:pt x="4440" y="1144"/>
                    <a:pt x="4418" y="114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7" name="Freeform 8"/>
            <p:cNvSpPr>
              <a:spLocks/>
            </p:cNvSpPr>
            <p:nvPr/>
          </p:nvSpPr>
          <p:spPr bwMode="auto">
            <a:xfrm>
              <a:off x="1496" y="1832"/>
              <a:ext cx="1455" cy="934"/>
            </a:xfrm>
            <a:custGeom>
              <a:avLst/>
              <a:gdLst>
                <a:gd name="T0" fmla="*/ 3054 w 3142"/>
                <a:gd name="T1" fmla="*/ 771 h 2018"/>
                <a:gd name="T2" fmla="*/ 2993 w 3142"/>
                <a:gd name="T3" fmla="*/ 656 h 2018"/>
                <a:gd name="T4" fmla="*/ 2875 w 3142"/>
                <a:gd name="T5" fmla="*/ 478 h 2018"/>
                <a:gd name="T6" fmla="*/ 2652 w 3142"/>
                <a:gd name="T7" fmla="*/ 396 h 2018"/>
                <a:gd name="T8" fmla="*/ 2460 w 3142"/>
                <a:gd name="T9" fmla="*/ 204 h 2018"/>
                <a:gd name="T10" fmla="*/ 2298 w 3142"/>
                <a:gd name="T11" fmla="*/ 200 h 2018"/>
                <a:gd name="T12" fmla="*/ 2023 w 3142"/>
                <a:gd name="T13" fmla="*/ 152 h 2018"/>
                <a:gd name="T14" fmla="*/ 1700 w 3142"/>
                <a:gd name="T15" fmla="*/ 185 h 2018"/>
                <a:gd name="T16" fmla="*/ 1482 w 3142"/>
                <a:gd name="T17" fmla="*/ 118 h 2018"/>
                <a:gd name="T18" fmla="*/ 1206 w 3142"/>
                <a:gd name="T19" fmla="*/ 40 h 2018"/>
                <a:gd name="T20" fmla="*/ 988 w 3142"/>
                <a:gd name="T21" fmla="*/ 59 h 2018"/>
                <a:gd name="T22" fmla="*/ 761 w 3142"/>
                <a:gd name="T23" fmla="*/ 85 h 2018"/>
                <a:gd name="T24" fmla="*/ 451 w 3142"/>
                <a:gd name="T25" fmla="*/ 133 h 2018"/>
                <a:gd name="T26" fmla="*/ 298 w 3142"/>
                <a:gd name="T27" fmla="*/ 333 h 2018"/>
                <a:gd name="T28" fmla="*/ 490 w 3142"/>
                <a:gd name="T29" fmla="*/ 463 h 2018"/>
                <a:gd name="T30" fmla="*/ 433 w 3142"/>
                <a:gd name="T31" fmla="*/ 574 h 2018"/>
                <a:gd name="T32" fmla="*/ 411 w 3142"/>
                <a:gd name="T33" fmla="*/ 689 h 2018"/>
                <a:gd name="T34" fmla="*/ 333 w 3142"/>
                <a:gd name="T35" fmla="*/ 752 h 2018"/>
                <a:gd name="T36" fmla="*/ 146 w 3142"/>
                <a:gd name="T37" fmla="*/ 716 h 2018"/>
                <a:gd name="T38" fmla="*/ 72 w 3142"/>
                <a:gd name="T39" fmla="*/ 792 h 2018"/>
                <a:gd name="T40" fmla="*/ 147 w 3142"/>
                <a:gd name="T41" fmla="*/ 850 h 2018"/>
                <a:gd name="T42" fmla="*/ 105 w 3142"/>
                <a:gd name="T43" fmla="*/ 956 h 2018"/>
                <a:gd name="T44" fmla="*/ 91 w 3142"/>
                <a:gd name="T45" fmla="*/ 1081 h 2018"/>
                <a:gd name="T46" fmla="*/ 10 w 3142"/>
                <a:gd name="T47" fmla="*/ 1109 h 2018"/>
                <a:gd name="T48" fmla="*/ 32 w 3142"/>
                <a:gd name="T49" fmla="*/ 1251 h 2018"/>
                <a:gd name="T50" fmla="*/ 141 w 3142"/>
                <a:gd name="T51" fmla="*/ 1423 h 2018"/>
                <a:gd name="T52" fmla="*/ 216 w 3142"/>
                <a:gd name="T53" fmla="*/ 1534 h 2018"/>
                <a:gd name="T54" fmla="*/ 432 w 3142"/>
                <a:gd name="T55" fmla="*/ 1579 h 2018"/>
                <a:gd name="T56" fmla="*/ 593 w 3142"/>
                <a:gd name="T57" fmla="*/ 1651 h 2018"/>
                <a:gd name="T58" fmla="*/ 747 w 3142"/>
                <a:gd name="T59" fmla="*/ 1673 h 2018"/>
                <a:gd name="T60" fmla="*/ 963 w 3142"/>
                <a:gd name="T61" fmla="*/ 1723 h 2018"/>
                <a:gd name="T62" fmla="*/ 1192 w 3142"/>
                <a:gd name="T63" fmla="*/ 1757 h 2018"/>
                <a:gd name="T64" fmla="*/ 1356 w 3142"/>
                <a:gd name="T65" fmla="*/ 1882 h 2018"/>
                <a:gd name="T66" fmla="*/ 1458 w 3142"/>
                <a:gd name="T67" fmla="*/ 1971 h 2018"/>
                <a:gd name="T68" fmla="*/ 1576 w 3142"/>
                <a:gd name="T69" fmla="*/ 1971 h 2018"/>
                <a:gd name="T70" fmla="*/ 1720 w 3142"/>
                <a:gd name="T71" fmla="*/ 1890 h 2018"/>
                <a:gd name="T72" fmla="*/ 1769 w 3142"/>
                <a:gd name="T73" fmla="*/ 1765 h 2018"/>
                <a:gd name="T74" fmla="*/ 1832 w 3142"/>
                <a:gd name="T75" fmla="*/ 1724 h 2018"/>
                <a:gd name="T76" fmla="*/ 1853 w 3142"/>
                <a:gd name="T77" fmla="*/ 1631 h 2018"/>
                <a:gd name="T78" fmla="*/ 2036 w 3142"/>
                <a:gd name="T79" fmla="*/ 1586 h 2018"/>
                <a:gd name="T80" fmla="*/ 2189 w 3142"/>
                <a:gd name="T81" fmla="*/ 1597 h 2018"/>
                <a:gd name="T82" fmla="*/ 2347 w 3142"/>
                <a:gd name="T83" fmla="*/ 1597 h 2018"/>
                <a:gd name="T84" fmla="*/ 2499 w 3142"/>
                <a:gd name="T85" fmla="*/ 1738 h 2018"/>
                <a:gd name="T86" fmla="*/ 2661 w 3142"/>
                <a:gd name="T87" fmla="*/ 1686 h 2018"/>
                <a:gd name="T88" fmla="*/ 2805 w 3142"/>
                <a:gd name="T89" fmla="*/ 1649 h 2018"/>
                <a:gd name="T90" fmla="*/ 2949 w 3142"/>
                <a:gd name="T91" fmla="*/ 1656 h 2018"/>
                <a:gd name="T92" fmla="*/ 3011 w 3142"/>
                <a:gd name="T93" fmla="*/ 1530 h 2018"/>
                <a:gd name="T94" fmla="*/ 2831 w 3142"/>
                <a:gd name="T95" fmla="*/ 1441 h 2018"/>
                <a:gd name="T96" fmla="*/ 2661 w 3142"/>
                <a:gd name="T97" fmla="*/ 1323 h 2018"/>
                <a:gd name="T98" fmla="*/ 2818 w 3142"/>
                <a:gd name="T99" fmla="*/ 1382 h 2018"/>
                <a:gd name="T100" fmla="*/ 2884 w 3142"/>
                <a:gd name="T101" fmla="*/ 1234 h 2018"/>
                <a:gd name="T102" fmla="*/ 2976 w 3142"/>
                <a:gd name="T103" fmla="*/ 1115 h 2018"/>
                <a:gd name="T104" fmla="*/ 3032 w 3142"/>
                <a:gd name="T105" fmla="*/ 1026 h 2018"/>
                <a:gd name="T106" fmla="*/ 3089 w 3142"/>
                <a:gd name="T107" fmla="*/ 997 h 2018"/>
                <a:gd name="T108" fmla="*/ 3085 w 3142"/>
                <a:gd name="T109" fmla="*/ 823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42" h="2018">
                  <a:moveTo>
                    <a:pt x="3085" y="823"/>
                  </a:moveTo>
                  <a:cubicBezTo>
                    <a:pt x="3054" y="797"/>
                    <a:pt x="3054" y="789"/>
                    <a:pt x="3054" y="771"/>
                  </a:cubicBezTo>
                  <a:cubicBezTo>
                    <a:pt x="3054" y="752"/>
                    <a:pt x="3063" y="726"/>
                    <a:pt x="3032" y="708"/>
                  </a:cubicBezTo>
                  <a:cubicBezTo>
                    <a:pt x="2962" y="682"/>
                    <a:pt x="2976" y="678"/>
                    <a:pt x="2993" y="656"/>
                  </a:cubicBezTo>
                  <a:cubicBezTo>
                    <a:pt x="3011" y="633"/>
                    <a:pt x="2980" y="604"/>
                    <a:pt x="2971" y="574"/>
                  </a:cubicBezTo>
                  <a:cubicBezTo>
                    <a:pt x="2962" y="545"/>
                    <a:pt x="2901" y="530"/>
                    <a:pt x="2875" y="478"/>
                  </a:cubicBezTo>
                  <a:cubicBezTo>
                    <a:pt x="2849" y="426"/>
                    <a:pt x="2796" y="489"/>
                    <a:pt x="2762" y="496"/>
                  </a:cubicBezTo>
                  <a:cubicBezTo>
                    <a:pt x="2727" y="504"/>
                    <a:pt x="2679" y="426"/>
                    <a:pt x="2652" y="396"/>
                  </a:cubicBezTo>
                  <a:cubicBezTo>
                    <a:pt x="2626" y="367"/>
                    <a:pt x="2547" y="348"/>
                    <a:pt x="2499" y="330"/>
                  </a:cubicBezTo>
                  <a:cubicBezTo>
                    <a:pt x="2451" y="311"/>
                    <a:pt x="2464" y="244"/>
                    <a:pt x="2460" y="204"/>
                  </a:cubicBezTo>
                  <a:cubicBezTo>
                    <a:pt x="2456" y="163"/>
                    <a:pt x="2403" y="207"/>
                    <a:pt x="2360" y="226"/>
                  </a:cubicBezTo>
                  <a:cubicBezTo>
                    <a:pt x="2316" y="244"/>
                    <a:pt x="2303" y="229"/>
                    <a:pt x="2298" y="200"/>
                  </a:cubicBezTo>
                  <a:cubicBezTo>
                    <a:pt x="2294" y="170"/>
                    <a:pt x="2224" y="170"/>
                    <a:pt x="2141" y="126"/>
                  </a:cubicBezTo>
                  <a:cubicBezTo>
                    <a:pt x="2058" y="81"/>
                    <a:pt x="2050" y="122"/>
                    <a:pt x="2023" y="152"/>
                  </a:cubicBezTo>
                  <a:cubicBezTo>
                    <a:pt x="1997" y="181"/>
                    <a:pt x="1910" y="144"/>
                    <a:pt x="1844" y="133"/>
                  </a:cubicBezTo>
                  <a:cubicBezTo>
                    <a:pt x="1779" y="122"/>
                    <a:pt x="1770" y="159"/>
                    <a:pt x="1700" y="185"/>
                  </a:cubicBezTo>
                  <a:cubicBezTo>
                    <a:pt x="1630" y="211"/>
                    <a:pt x="1639" y="215"/>
                    <a:pt x="1595" y="207"/>
                  </a:cubicBezTo>
                  <a:cubicBezTo>
                    <a:pt x="1552" y="200"/>
                    <a:pt x="1517" y="166"/>
                    <a:pt x="1482" y="118"/>
                  </a:cubicBezTo>
                  <a:cubicBezTo>
                    <a:pt x="1447" y="70"/>
                    <a:pt x="1420" y="96"/>
                    <a:pt x="1368" y="92"/>
                  </a:cubicBezTo>
                  <a:cubicBezTo>
                    <a:pt x="1316" y="89"/>
                    <a:pt x="1263" y="48"/>
                    <a:pt x="1206" y="40"/>
                  </a:cubicBezTo>
                  <a:cubicBezTo>
                    <a:pt x="1150" y="33"/>
                    <a:pt x="1080" y="59"/>
                    <a:pt x="1045" y="29"/>
                  </a:cubicBezTo>
                  <a:cubicBezTo>
                    <a:pt x="1010" y="0"/>
                    <a:pt x="1010" y="29"/>
                    <a:pt x="988" y="59"/>
                  </a:cubicBezTo>
                  <a:cubicBezTo>
                    <a:pt x="966" y="89"/>
                    <a:pt x="927" y="66"/>
                    <a:pt x="879" y="63"/>
                  </a:cubicBezTo>
                  <a:cubicBezTo>
                    <a:pt x="831" y="59"/>
                    <a:pt x="822" y="81"/>
                    <a:pt x="761" y="85"/>
                  </a:cubicBezTo>
                  <a:cubicBezTo>
                    <a:pt x="700" y="89"/>
                    <a:pt x="700" y="122"/>
                    <a:pt x="617" y="126"/>
                  </a:cubicBezTo>
                  <a:cubicBezTo>
                    <a:pt x="534" y="129"/>
                    <a:pt x="521" y="141"/>
                    <a:pt x="451" y="133"/>
                  </a:cubicBezTo>
                  <a:cubicBezTo>
                    <a:pt x="381" y="126"/>
                    <a:pt x="368" y="166"/>
                    <a:pt x="320" y="196"/>
                  </a:cubicBezTo>
                  <a:cubicBezTo>
                    <a:pt x="272" y="226"/>
                    <a:pt x="298" y="285"/>
                    <a:pt x="298" y="333"/>
                  </a:cubicBezTo>
                  <a:cubicBezTo>
                    <a:pt x="298" y="381"/>
                    <a:pt x="381" y="370"/>
                    <a:pt x="390" y="400"/>
                  </a:cubicBezTo>
                  <a:cubicBezTo>
                    <a:pt x="398" y="430"/>
                    <a:pt x="464" y="430"/>
                    <a:pt x="490" y="463"/>
                  </a:cubicBezTo>
                  <a:cubicBezTo>
                    <a:pt x="516" y="496"/>
                    <a:pt x="481" y="504"/>
                    <a:pt x="468" y="522"/>
                  </a:cubicBezTo>
                  <a:cubicBezTo>
                    <a:pt x="455" y="541"/>
                    <a:pt x="477" y="556"/>
                    <a:pt x="433" y="574"/>
                  </a:cubicBezTo>
                  <a:cubicBezTo>
                    <a:pt x="390" y="593"/>
                    <a:pt x="394" y="582"/>
                    <a:pt x="359" y="619"/>
                  </a:cubicBezTo>
                  <a:cubicBezTo>
                    <a:pt x="324" y="656"/>
                    <a:pt x="350" y="674"/>
                    <a:pt x="411" y="689"/>
                  </a:cubicBezTo>
                  <a:cubicBezTo>
                    <a:pt x="473" y="704"/>
                    <a:pt x="446" y="722"/>
                    <a:pt x="407" y="722"/>
                  </a:cubicBezTo>
                  <a:cubicBezTo>
                    <a:pt x="368" y="722"/>
                    <a:pt x="425" y="730"/>
                    <a:pt x="333" y="752"/>
                  </a:cubicBezTo>
                  <a:cubicBezTo>
                    <a:pt x="241" y="774"/>
                    <a:pt x="232" y="748"/>
                    <a:pt x="180" y="726"/>
                  </a:cubicBezTo>
                  <a:cubicBezTo>
                    <a:pt x="167" y="721"/>
                    <a:pt x="156" y="718"/>
                    <a:pt x="146" y="716"/>
                  </a:cubicBezTo>
                  <a:cubicBezTo>
                    <a:pt x="148" y="729"/>
                    <a:pt x="148" y="743"/>
                    <a:pt x="141" y="753"/>
                  </a:cubicBezTo>
                  <a:cubicBezTo>
                    <a:pt x="121" y="781"/>
                    <a:pt x="62" y="770"/>
                    <a:pt x="72" y="792"/>
                  </a:cubicBezTo>
                  <a:cubicBezTo>
                    <a:pt x="82" y="814"/>
                    <a:pt x="91" y="806"/>
                    <a:pt x="114" y="814"/>
                  </a:cubicBezTo>
                  <a:cubicBezTo>
                    <a:pt x="137" y="823"/>
                    <a:pt x="147" y="831"/>
                    <a:pt x="147" y="850"/>
                  </a:cubicBezTo>
                  <a:cubicBezTo>
                    <a:pt x="147" y="870"/>
                    <a:pt x="141" y="886"/>
                    <a:pt x="118" y="906"/>
                  </a:cubicBezTo>
                  <a:cubicBezTo>
                    <a:pt x="95" y="925"/>
                    <a:pt x="121" y="925"/>
                    <a:pt x="105" y="956"/>
                  </a:cubicBezTo>
                  <a:cubicBezTo>
                    <a:pt x="88" y="987"/>
                    <a:pt x="62" y="998"/>
                    <a:pt x="75" y="1023"/>
                  </a:cubicBezTo>
                  <a:cubicBezTo>
                    <a:pt x="88" y="1048"/>
                    <a:pt x="91" y="1064"/>
                    <a:pt x="91" y="1081"/>
                  </a:cubicBezTo>
                  <a:cubicBezTo>
                    <a:pt x="91" y="1098"/>
                    <a:pt x="85" y="1109"/>
                    <a:pt x="62" y="1100"/>
                  </a:cubicBezTo>
                  <a:cubicBezTo>
                    <a:pt x="39" y="1092"/>
                    <a:pt x="10" y="1087"/>
                    <a:pt x="10" y="1109"/>
                  </a:cubicBezTo>
                  <a:cubicBezTo>
                    <a:pt x="10" y="1131"/>
                    <a:pt x="23" y="1162"/>
                    <a:pt x="19" y="1187"/>
                  </a:cubicBezTo>
                  <a:cubicBezTo>
                    <a:pt x="16" y="1212"/>
                    <a:pt x="0" y="1226"/>
                    <a:pt x="32" y="1251"/>
                  </a:cubicBezTo>
                  <a:cubicBezTo>
                    <a:pt x="65" y="1276"/>
                    <a:pt x="95" y="1312"/>
                    <a:pt x="101" y="1340"/>
                  </a:cubicBezTo>
                  <a:cubicBezTo>
                    <a:pt x="108" y="1367"/>
                    <a:pt x="121" y="1403"/>
                    <a:pt x="141" y="1423"/>
                  </a:cubicBezTo>
                  <a:cubicBezTo>
                    <a:pt x="160" y="1442"/>
                    <a:pt x="167" y="1445"/>
                    <a:pt x="170" y="1473"/>
                  </a:cubicBezTo>
                  <a:cubicBezTo>
                    <a:pt x="173" y="1501"/>
                    <a:pt x="164" y="1526"/>
                    <a:pt x="216" y="1534"/>
                  </a:cubicBezTo>
                  <a:cubicBezTo>
                    <a:pt x="268" y="1542"/>
                    <a:pt x="331" y="1531"/>
                    <a:pt x="350" y="1551"/>
                  </a:cubicBezTo>
                  <a:cubicBezTo>
                    <a:pt x="370" y="1570"/>
                    <a:pt x="399" y="1570"/>
                    <a:pt x="432" y="1579"/>
                  </a:cubicBezTo>
                  <a:cubicBezTo>
                    <a:pt x="465" y="1587"/>
                    <a:pt x="508" y="1576"/>
                    <a:pt x="527" y="1598"/>
                  </a:cubicBezTo>
                  <a:cubicBezTo>
                    <a:pt x="547" y="1620"/>
                    <a:pt x="573" y="1629"/>
                    <a:pt x="593" y="1651"/>
                  </a:cubicBezTo>
                  <a:cubicBezTo>
                    <a:pt x="612" y="1673"/>
                    <a:pt x="612" y="1698"/>
                    <a:pt x="655" y="1687"/>
                  </a:cubicBezTo>
                  <a:cubicBezTo>
                    <a:pt x="698" y="1676"/>
                    <a:pt x="704" y="1640"/>
                    <a:pt x="747" y="1673"/>
                  </a:cubicBezTo>
                  <a:cubicBezTo>
                    <a:pt x="789" y="1706"/>
                    <a:pt x="786" y="1701"/>
                    <a:pt x="838" y="1709"/>
                  </a:cubicBezTo>
                  <a:cubicBezTo>
                    <a:pt x="891" y="1718"/>
                    <a:pt x="924" y="1726"/>
                    <a:pt x="963" y="1723"/>
                  </a:cubicBezTo>
                  <a:cubicBezTo>
                    <a:pt x="1002" y="1720"/>
                    <a:pt x="1015" y="1723"/>
                    <a:pt x="1055" y="1732"/>
                  </a:cubicBezTo>
                  <a:cubicBezTo>
                    <a:pt x="1094" y="1740"/>
                    <a:pt x="1150" y="1720"/>
                    <a:pt x="1192" y="1757"/>
                  </a:cubicBezTo>
                  <a:cubicBezTo>
                    <a:pt x="1235" y="1793"/>
                    <a:pt x="1251" y="1815"/>
                    <a:pt x="1274" y="1829"/>
                  </a:cubicBezTo>
                  <a:cubicBezTo>
                    <a:pt x="1297" y="1843"/>
                    <a:pt x="1346" y="1837"/>
                    <a:pt x="1356" y="1882"/>
                  </a:cubicBezTo>
                  <a:cubicBezTo>
                    <a:pt x="1366" y="1926"/>
                    <a:pt x="1349" y="1946"/>
                    <a:pt x="1386" y="1948"/>
                  </a:cubicBezTo>
                  <a:cubicBezTo>
                    <a:pt x="1422" y="1951"/>
                    <a:pt x="1435" y="1954"/>
                    <a:pt x="1458" y="1971"/>
                  </a:cubicBezTo>
                  <a:cubicBezTo>
                    <a:pt x="1481" y="1987"/>
                    <a:pt x="1487" y="1998"/>
                    <a:pt x="1520" y="1976"/>
                  </a:cubicBezTo>
                  <a:cubicBezTo>
                    <a:pt x="1553" y="1954"/>
                    <a:pt x="1553" y="1957"/>
                    <a:pt x="1576" y="1971"/>
                  </a:cubicBezTo>
                  <a:cubicBezTo>
                    <a:pt x="1598" y="1984"/>
                    <a:pt x="1618" y="2018"/>
                    <a:pt x="1657" y="1962"/>
                  </a:cubicBezTo>
                  <a:cubicBezTo>
                    <a:pt x="1697" y="1907"/>
                    <a:pt x="1693" y="1907"/>
                    <a:pt x="1720" y="1890"/>
                  </a:cubicBezTo>
                  <a:cubicBezTo>
                    <a:pt x="1746" y="1873"/>
                    <a:pt x="1746" y="1854"/>
                    <a:pt x="1759" y="1823"/>
                  </a:cubicBezTo>
                  <a:cubicBezTo>
                    <a:pt x="1772" y="1793"/>
                    <a:pt x="1782" y="1776"/>
                    <a:pt x="1769" y="1765"/>
                  </a:cubicBezTo>
                  <a:cubicBezTo>
                    <a:pt x="1756" y="1754"/>
                    <a:pt x="1739" y="1720"/>
                    <a:pt x="1772" y="1715"/>
                  </a:cubicBezTo>
                  <a:cubicBezTo>
                    <a:pt x="1794" y="1711"/>
                    <a:pt x="1814" y="1717"/>
                    <a:pt x="1832" y="1724"/>
                  </a:cubicBezTo>
                  <a:cubicBezTo>
                    <a:pt x="1837" y="1721"/>
                    <a:pt x="1843" y="1718"/>
                    <a:pt x="1849" y="1716"/>
                  </a:cubicBezTo>
                  <a:cubicBezTo>
                    <a:pt x="1875" y="1705"/>
                    <a:pt x="1840" y="1645"/>
                    <a:pt x="1853" y="1631"/>
                  </a:cubicBezTo>
                  <a:cubicBezTo>
                    <a:pt x="1866" y="1616"/>
                    <a:pt x="1879" y="1605"/>
                    <a:pt x="1918" y="1586"/>
                  </a:cubicBezTo>
                  <a:cubicBezTo>
                    <a:pt x="1958" y="1568"/>
                    <a:pt x="2015" y="1586"/>
                    <a:pt x="2036" y="1586"/>
                  </a:cubicBezTo>
                  <a:cubicBezTo>
                    <a:pt x="2058" y="1586"/>
                    <a:pt x="2102" y="1590"/>
                    <a:pt x="2124" y="1571"/>
                  </a:cubicBezTo>
                  <a:cubicBezTo>
                    <a:pt x="2146" y="1553"/>
                    <a:pt x="2163" y="1571"/>
                    <a:pt x="2189" y="1597"/>
                  </a:cubicBezTo>
                  <a:cubicBezTo>
                    <a:pt x="2215" y="1623"/>
                    <a:pt x="2233" y="1605"/>
                    <a:pt x="2264" y="1631"/>
                  </a:cubicBezTo>
                  <a:cubicBezTo>
                    <a:pt x="2294" y="1656"/>
                    <a:pt x="2316" y="1616"/>
                    <a:pt x="2347" y="1597"/>
                  </a:cubicBezTo>
                  <a:cubicBezTo>
                    <a:pt x="2377" y="1579"/>
                    <a:pt x="2399" y="1608"/>
                    <a:pt x="2412" y="1638"/>
                  </a:cubicBezTo>
                  <a:cubicBezTo>
                    <a:pt x="2425" y="1668"/>
                    <a:pt x="2469" y="1705"/>
                    <a:pt x="2499" y="1738"/>
                  </a:cubicBezTo>
                  <a:cubicBezTo>
                    <a:pt x="2530" y="1771"/>
                    <a:pt x="2574" y="1768"/>
                    <a:pt x="2626" y="1768"/>
                  </a:cubicBezTo>
                  <a:cubicBezTo>
                    <a:pt x="2679" y="1768"/>
                    <a:pt x="2661" y="1716"/>
                    <a:pt x="2661" y="1686"/>
                  </a:cubicBezTo>
                  <a:cubicBezTo>
                    <a:pt x="2661" y="1656"/>
                    <a:pt x="2705" y="1631"/>
                    <a:pt x="2735" y="1608"/>
                  </a:cubicBezTo>
                  <a:cubicBezTo>
                    <a:pt x="2766" y="1586"/>
                    <a:pt x="2779" y="1616"/>
                    <a:pt x="2805" y="1649"/>
                  </a:cubicBezTo>
                  <a:cubicBezTo>
                    <a:pt x="2831" y="1682"/>
                    <a:pt x="2862" y="1656"/>
                    <a:pt x="2888" y="1627"/>
                  </a:cubicBezTo>
                  <a:cubicBezTo>
                    <a:pt x="2914" y="1597"/>
                    <a:pt x="2932" y="1631"/>
                    <a:pt x="2949" y="1656"/>
                  </a:cubicBezTo>
                  <a:cubicBezTo>
                    <a:pt x="2967" y="1682"/>
                    <a:pt x="2997" y="1649"/>
                    <a:pt x="2997" y="1619"/>
                  </a:cubicBezTo>
                  <a:cubicBezTo>
                    <a:pt x="2997" y="1590"/>
                    <a:pt x="3015" y="1575"/>
                    <a:pt x="3011" y="1530"/>
                  </a:cubicBezTo>
                  <a:cubicBezTo>
                    <a:pt x="3006" y="1486"/>
                    <a:pt x="2971" y="1504"/>
                    <a:pt x="2928" y="1501"/>
                  </a:cubicBezTo>
                  <a:cubicBezTo>
                    <a:pt x="2884" y="1497"/>
                    <a:pt x="2853" y="1475"/>
                    <a:pt x="2831" y="1441"/>
                  </a:cubicBezTo>
                  <a:cubicBezTo>
                    <a:pt x="2810" y="1408"/>
                    <a:pt x="2753" y="1423"/>
                    <a:pt x="2696" y="1416"/>
                  </a:cubicBezTo>
                  <a:cubicBezTo>
                    <a:pt x="2639" y="1408"/>
                    <a:pt x="2644" y="1367"/>
                    <a:pt x="2661" y="1323"/>
                  </a:cubicBezTo>
                  <a:cubicBezTo>
                    <a:pt x="2679" y="1278"/>
                    <a:pt x="2692" y="1319"/>
                    <a:pt x="2722" y="1353"/>
                  </a:cubicBezTo>
                  <a:cubicBezTo>
                    <a:pt x="2753" y="1386"/>
                    <a:pt x="2779" y="1371"/>
                    <a:pt x="2818" y="1382"/>
                  </a:cubicBezTo>
                  <a:cubicBezTo>
                    <a:pt x="2858" y="1393"/>
                    <a:pt x="2866" y="1375"/>
                    <a:pt x="2875" y="1341"/>
                  </a:cubicBezTo>
                  <a:cubicBezTo>
                    <a:pt x="2884" y="1308"/>
                    <a:pt x="2888" y="1282"/>
                    <a:pt x="2884" y="1234"/>
                  </a:cubicBezTo>
                  <a:cubicBezTo>
                    <a:pt x="2879" y="1186"/>
                    <a:pt x="2932" y="1208"/>
                    <a:pt x="2958" y="1182"/>
                  </a:cubicBezTo>
                  <a:cubicBezTo>
                    <a:pt x="2984" y="1156"/>
                    <a:pt x="2997" y="1134"/>
                    <a:pt x="2976" y="1115"/>
                  </a:cubicBezTo>
                  <a:cubicBezTo>
                    <a:pt x="2954" y="1097"/>
                    <a:pt x="2976" y="1063"/>
                    <a:pt x="2993" y="1067"/>
                  </a:cubicBezTo>
                  <a:cubicBezTo>
                    <a:pt x="3011" y="1071"/>
                    <a:pt x="3024" y="1060"/>
                    <a:pt x="3032" y="1026"/>
                  </a:cubicBezTo>
                  <a:cubicBezTo>
                    <a:pt x="3041" y="993"/>
                    <a:pt x="3032" y="1026"/>
                    <a:pt x="3059" y="1045"/>
                  </a:cubicBezTo>
                  <a:cubicBezTo>
                    <a:pt x="3085" y="1063"/>
                    <a:pt x="3089" y="1012"/>
                    <a:pt x="3089" y="997"/>
                  </a:cubicBezTo>
                  <a:cubicBezTo>
                    <a:pt x="3089" y="982"/>
                    <a:pt x="3107" y="967"/>
                    <a:pt x="3124" y="926"/>
                  </a:cubicBezTo>
                  <a:cubicBezTo>
                    <a:pt x="3142" y="886"/>
                    <a:pt x="3115" y="848"/>
                    <a:pt x="3085" y="823"/>
                  </a:cubicBezTo>
                  <a:close/>
                </a:path>
              </a:pathLst>
            </a:custGeom>
            <a:solidFill>
              <a:schemeClr val="accent1"/>
            </a:solid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8" name="Freeform 9"/>
            <p:cNvSpPr>
              <a:spLocks/>
            </p:cNvSpPr>
            <p:nvPr/>
          </p:nvSpPr>
          <p:spPr bwMode="auto">
            <a:xfrm>
              <a:off x="4417" y="5"/>
              <a:ext cx="1343" cy="1064"/>
            </a:xfrm>
            <a:custGeom>
              <a:avLst/>
              <a:gdLst>
                <a:gd name="T0" fmla="*/ 2816 w 2901"/>
                <a:gd name="T1" fmla="*/ 823 h 2299"/>
                <a:gd name="T2" fmla="*/ 2595 w 2901"/>
                <a:gd name="T3" fmla="*/ 966 h 2299"/>
                <a:gd name="T4" fmla="*/ 2459 w 2901"/>
                <a:gd name="T5" fmla="*/ 1101 h 2299"/>
                <a:gd name="T6" fmla="*/ 2172 w 2901"/>
                <a:gd name="T7" fmla="*/ 1175 h 2299"/>
                <a:gd name="T8" fmla="*/ 2095 w 2901"/>
                <a:gd name="T9" fmla="*/ 1030 h 2299"/>
                <a:gd name="T10" fmla="*/ 1971 w 2901"/>
                <a:gd name="T11" fmla="*/ 915 h 2299"/>
                <a:gd name="T12" fmla="*/ 1823 w 2901"/>
                <a:gd name="T13" fmla="*/ 855 h 2299"/>
                <a:gd name="T14" fmla="*/ 1589 w 2901"/>
                <a:gd name="T15" fmla="*/ 817 h 2299"/>
                <a:gd name="T16" fmla="*/ 1344 w 2901"/>
                <a:gd name="T17" fmla="*/ 713 h 2299"/>
                <a:gd name="T18" fmla="*/ 1154 w 2901"/>
                <a:gd name="T19" fmla="*/ 491 h 2299"/>
                <a:gd name="T20" fmla="*/ 1073 w 2901"/>
                <a:gd name="T21" fmla="*/ 352 h 2299"/>
                <a:gd name="T22" fmla="*/ 954 w 2901"/>
                <a:gd name="T23" fmla="*/ 188 h 2299"/>
                <a:gd name="T24" fmla="*/ 814 w 2901"/>
                <a:gd name="T25" fmla="*/ 82 h 2299"/>
                <a:gd name="T26" fmla="*/ 641 w 2901"/>
                <a:gd name="T27" fmla="*/ 75 h 2299"/>
                <a:gd name="T28" fmla="*/ 330 w 2901"/>
                <a:gd name="T29" fmla="*/ 32 h 2299"/>
                <a:gd name="T30" fmla="*/ 64 w 2901"/>
                <a:gd name="T31" fmla="*/ 131 h 2299"/>
                <a:gd name="T32" fmla="*/ 99 w 2901"/>
                <a:gd name="T33" fmla="*/ 248 h 2299"/>
                <a:gd name="T34" fmla="*/ 210 w 2901"/>
                <a:gd name="T35" fmla="*/ 370 h 2299"/>
                <a:gd name="T36" fmla="*/ 348 w 2901"/>
                <a:gd name="T37" fmla="*/ 403 h 2299"/>
                <a:gd name="T38" fmla="*/ 623 w 2901"/>
                <a:gd name="T39" fmla="*/ 576 h 2299"/>
                <a:gd name="T40" fmla="*/ 920 w 2901"/>
                <a:gd name="T41" fmla="*/ 505 h 2299"/>
                <a:gd name="T42" fmla="*/ 970 w 2901"/>
                <a:gd name="T43" fmla="*/ 724 h 2299"/>
                <a:gd name="T44" fmla="*/ 961 w 2901"/>
                <a:gd name="T45" fmla="*/ 1069 h 2299"/>
                <a:gd name="T46" fmla="*/ 911 w 2901"/>
                <a:gd name="T47" fmla="*/ 1289 h 2299"/>
                <a:gd name="T48" fmla="*/ 835 w 2901"/>
                <a:gd name="T49" fmla="*/ 1269 h 2299"/>
                <a:gd name="T50" fmla="*/ 605 w 2901"/>
                <a:gd name="T51" fmla="*/ 1563 h 2299"/>
                <a:gd name="T52" fmla="*/ 721 w 2901"/>
                <a:gd name="T53" fmla="*/ 1730 h 2299"/>
                <a:gd name="T54" fmla="*/ 813 w 2901"/>
                <a:gd name="T55" fmla="*/ 1775 h 2299"/>
                <a:gd name="T56" fmla="*/ 766 w 2901"/>
                <a:gd name="T57" fmla="*/ 1889 h 2299"/>
                <a:gd name="T58" fmla="*/ 934 w 2901"/>
                <a:gd name="T59" fmla="*/ 1865 h 2299"/>
                <a:gd name="T60" fmla="*/ 1114 w 2901"/>
                <a:gd name="T61" fmla="*/ 2027 h 2299"/>
                <a:gd name="T62" fmla="*/ 1330 w 2901"/>
                <a:gd name="T63" fmla="*/ 1982 h 2299"/>
                <a:gd name="T64" fmla="*/ 1520 w 2901"/>
                <a:gd name="T65" fmla="*/ 1990 h 2299"/>
                <a:gd name="T66" fmla="*/ 1651 w 2901"/>
                <a:gd name="T67" fmla="*/ 2118 h 2299"/>
                <a:gd name="T68" fmla="*/ 1868 w 2901"/>
                <a:gd name="T69" fmla="*/ 2210 h 2299"/>
                <a:gd name="T70" fmla="*/ 1914 w 2901"/>
                <a:gd name="T71" fmla="*/ 2071 h 2299"/>
                <a:gd name="T72" fmla="*/ 1976 w 2901"/>
                <a:gd name="T73" fmla="*/ 2205 h 2299"/>
                <a:gd name="T74" fmla="*/ 2156 w 2901"/>
                <a:gd name="T75" fmla="*/ 2255 h 2299"/>
                <a:gd name="T76" fmla="*/ 2284 w 2901"/>
                <a:gd name="T77" fmla="*/ 2138 h 2299"/>
                <a:gd name="T78" fmla="*/ 2431 w 2901"/>
                <a:gd name="T79" fmla="*/ 2205 h 2299"/>
                <a:gd name="T80" fmla="*/ 2507 w 2901"/>
                <a:gd name="T81" fmla="*/ 1988 h 2299"/>
                <a:gd name="T82" fmla="*/ 2515 w 2901"/>
                <a:gd name="T83" fmla="*/ 1808 h 2299"/>
                <a:gd name="T84" fmla="*/ 2733 w 2901"/>
                <a:gd name="T85" fmla="*/ 1728 h 2299"/>
                <a:gd name="T86" fmla="*/ 2800 w 2901"/>
                <a:gd name="T87" fmla="*/ 1657 h 2299"/>
                <a:gd name="T88" fmla="*/ 2824 w 2901"/>
                <a:gd name="T89" fmla="*/ 1501 h 2299"/>
                <a:gd name="T90" fmla="*/ 2857 w 2901"/>
                <a:gd name="T91" fmla="*/ 1357 h 2299"/>
                <a:gd name="T92" fmla="*/ 2834 w 2901"/>
                <a:gd name="T93" fmla="*/ 1193 h 2299"/>
                <a:gd name="T94" fmla="*/ 2870 w 2901"/>
                <a:gd name="T95" fmla="*/ 1063 h 2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01" h="2299">
                  <a:moveTo>
                    <a:pt x="2867" y="958"/>
                  </a:moveTo>
                  <a:cubicBezTo>
                    <a:pt x="2834" y="938"/>
                    <a:pt x="2815" y="941"/>
                    <a:pt x="2819" y="905"/>
                  </a:cubicBezTo>
                  <a:cubicBezTo>
                    <a:pt x="2824" y="869"/>
                    <a:pt x="2841" y="823"/>
                    <a:pt x="2816" y="823"/>
                  </a:cubicBezTo>
                  <a:cubicBezTo>
                    <a:pt x="2792" y="823"/>
                    <a:pt x="2754" y="840"/>
                    <a:pt x="2728" y="859"/>
                  </a:cubicBezTo>
                  <a:cubicBezTo>
                    <a:pt x="2701" y="879"/>
                    <a:pt x="2665" y="895"/>
                    <a:pt x="2647" y="919"/>
                  </a:cubicBezTo>
                  <a:cubicBezTo>
                    <a:pt x="2629" y="942"/>
                    <a:pt x="2624" y="966"/>
                    <a:pt x="2595" y="966"/>
                  </a:cubicBezTo>
                  <a:cubicBezTo>
                    <a:pt x="2566" y="966"/>
                    <a:pt x="2538" y="976"/>
                    <a:pt x="2525" y="998"/>
                  </a:cubicBezTo>
                  <a:cubicBezTo>
                    <a:pt x="2511" y="1020"/>
                    <a:pt x="2475" y="1056"/>
                    <a:pt x="2479" y="1077"/>
                  </a:cubicBezTo>
                  <a:cubicBezTo>
                    <a:pt x="2482" y="1098"/>
                    <a:pt x="2485" y="1091"/>
                    <a:pt x="2459" y="1101"/>
                  </a:cubicBezTo>
                  <a:cubicBezTo>
                    <a:pt x="2433" y="1111"/>
                    <a:pt x="2377" y="1127"/>
                    <a:pt x="2351" y="1140"/>
                  </a:cubicBezTo>
                  <a:cubicBezTo>
                    <a:pt x="2325" y="1152"/>
                    <a:pt x="2258" y="1138"/>
                    <a:pt x="2238" y="1163"/>
                  </a:cubicBezTo>
                  <a:cubicBezTo>
                    <a:pt x="2218" y="1189"/>
                    <a:pt x="2194" y="1200"/>
                    <a:pt x="2172" y="1175"/>
                  </a:cubicBezTo>
                  <a:cubicBezTo>
                    <a:pt x="2151" y="1150"/>
                    <a:pt x="2140" y="1122"/>
                    <a:pt x="2113" y="1109"/>
                  </a:cubicBezTo>
                  <a:cubicBezTo>
                    <a:pt x="2087" y="1097"/>
                    <a:pt x="2076" y="1098"/>
                    <a:pt x="2090" y="1080"/>
                  </a:cubicBezTo>
                  <a:cubicBezTo>
                    <a:pt x="2105" y="1062"/>
                    <a:pt x="2113" y="1047"/>
                    <a:pt x="2095" y="1030"/>
                  </a:cubicBezTo>
                  <a:cubicBezTo>
                    <a:pt x="2077" y="1013"/>
                    <a:pt x="2035" y="1002"/>
                    <a:pt x="2035" y="977"/>
                  </a:cubicBezTo>
                  <a:cubicBezTo>
                    <a:pt x="2035" y="952"/>
                    <a:pt x="2036" y="926"/>
                    <a:pt x="2022" y="916"/>
                  </a:cubicBezTo>
                  <a:cubicBezTo>
                    <a:pt x="2007" y="906"/>
                    <a:pt x="1979" y="895"/>
                    <a:pt x="1971" y="915"/>
                  </a:cubicBezTo>
                  <a:cubicBezTo>
                    <a:pt x="1963" y="934"/>
                    <a:pt x="1964" y="934"/>
                    <a:pt x="1928" y="919"/>
                  </a:cubicBezTo>
                  <a:cubicBezTo>
                    <a:pt x="1892" y="904"/>
                    <a:pt x="1874" y="898"/>
                    <a:pt x="1863" y="888"/>
                  </a:cubicBezTo>
                  <a:cubicBezTo>
                    <a:pt x="1851" y="879"/>
                    <a:pt x="1828" y="865"/>
                    <a:pt x="1823" y="855"/>
                  </a:cubicBezTo>
                  <a:cubicBezTo>
                    <a:pt x="1819" y="845"/>
                    <a:pt x="1786" y="812"/>
                    <a:pt x="1763" y="829"/>
                  </a:cubicBezTo>
                  <a:cubicBezTo>
                    <a:pt x="1740" y="845"/>
                    <a:pt x="1715" y="863"/>
                    <a:pt x="1684" y="851"/>
                  </a:cubicBezTo>
                  <a:cubicBezTo>
                    <a:pt x="1653" y="838"/>
                    <a:pt x="1612" y="802"/>
                    <a:pt x="1589" y="817"/>
                  </a:cubicBezTo>
                  <a:cubicBezTo>
                    <a:pt x="1566" y="833"/>
                    <a:pt x="1479" y="873"/>
                    <a:pt x="1452" y="852"/>
                  </a:cubicBezTo>
                  <a:cubicBezTo>
                    <a:pt x="1424" y="831"/>
                    <a:pt x="1362" y="833"/>
                    <a:pt x="1362" y="792"/>
                  </a:cubicBezTo>
                  <a:cubicBezTo>
                    <a:pt x="1362" y="752"/>
                    <a:pt x="1378" y="733"/>
                    <a:pt x="1344" y="713"/>
                  </a:cubicBezTo>
                  <a:cubicBezTo>
                    <a:pt x="1309" y="694"/>
                    <a:pt x="1293" y="677"/>
                    <a:pt x="1291" y="655"/>
                  </a:cubicBezTo>
                  <a:cubicBezTo>
                    <a:pt x="1289" y="633"/>
                    <a:pt x="1276" y="596"/>
                    <a:pt x="1258" y="584"/>
                  </a:cubicBezTo>
                  <a:cubicBezTo>
                    <a:pt x="1240" y="571"/>
                    <a:pt x="1149" y="507"/>
                    <a:pt x="1154" y="491"/>
                  </a:cubicBezTo>
                  <a:cubicBezTo>
                    <a:pt x="1158" y="474"/>
                    <a:pt x="1176" y="462"/>
                    <a:pt x="1152" y="444"/>
                  </a:cubicBezTo>
                  <a:cubicBezTo>
                    <a:pt x="1127" y="425"/>
                    <a:pt x="1093" y="417"/>
                    <a:pt x="1093" y="399"/>
                  </a:cubicBezTo>
                  <a:cubicBezTo>
                    <a:pt x="1093" y="381"/>
                    <a:pt x="1103" y="366"/>
                    <a:pt x="1073" y="352"/>
                  </a:cubicBezTo>
                  <a:cubicBezTo>
                    <a:pt x="1044" y="338"/>
                    <a:pt x="1029" y="328"/>
                    <a:pt x="1029" y="298"/>
                  </a:cubicBezTo>
                  <a:cubicBezTo>
                    <a:pt x="1029" y="267"/>
                    <a:pt x="1004" y="256"/>
                    <a:pt x="991" y="245"/>
                  </a:cubicBezTo>
                  <a:cubicBezTo>
                    <a:pt x="978" y="234"/>
                    <a:pt x="985" y="204"/>
                    <a:pt x="954" y="188"/>
                  </a:cubicBezTo>
                  <a:cubicBezTo>
                    <a:pt x="923" y="171"/>
                    <a:pt x="896" y="181"/>
                    <a:pt x="896" y="159"/>
                  </a:cubicBezTo>
                  <a:cubicBezTo>
                    <a:pt x="896" y="136"/>
                    <a:pt x="900" y="121"/>
                    <a:pt x="870" y="111"/>
                  </a:cubicBezTo>
                  <a:cubicBezTo>
                    <a:pt x="841" y="102"/>
                    <a:pt x="826" y="97"/>
                    <a:pt x="814" y="82"/>
                  </a:cubicBezTo>
                  <a:cubicBezTo>
                    <a:pt x="803" y="67"/>
                    <a:pt x="773" y="56"/>
                    <a:pt x="759" y="49"/>
                  </a:cubicBezTo>
                  <a:cubicBezTo>
                    <a:pt x="744" y="42"/>
                    <a:pt x="724" y="32"/>
                    <a:pt x="711" y="39"/>
                  </a:cubicBezTo>
                  <a:cubicBezTo>
                    <a:pt x="698" y="46"/>
                    <a:pt x="669" y="72"/>
                    <a:pt x="641" y="75"/>
                  </a:cubicBezTo>
                  <a:cubicBezTo>
                    <a:pt x="613" y="78"/>
                    <a:pt x="569" y="56"/>
                    <a:pt x="539" y="42"/>
                  </a:cubicBezTo>
                  <a:cubicBezTo>
                    <a:pt x="510" y="28"/>
                    <a:pt x="447" y="0"/>
                    <a:pt x="426" y="6"/>
                  </a:cubicBezTo>
                  <a:cubicBezTo>
                    <a:pt x="405" y="11"/>
                    <a:pt x="344" y="17"/>
                    <a:pt x="330" y="32"/>
                  </a:cubicBezTo>
                  <a:cubicBezTo>
                    <a:pt x="315" y="47"/>
                    <a:pt x="285" y="67"/>
                    <a:pt x="246" y="68"/>
                  </a:cubicBezTo>
                  <a:cubicBezTo>
                    <a:pt x="207" y="70"/>
                    <a:pt x="164" y="68"/>
                    <a:pt x="138" y="88"/>
                  </a:cubicBezTo>
                  <a:cubicBezTo>
                    <a:pt x="112" y="107"/>
                    <a:pt x="97" y="120"/>
                    <a:pt x="64" y="131"/>
                  </a:cubicBezTo>
                  <a:cubicBezTo>
                    <a:pt x="56" y="134"/>
                    <a:pt x="46" y="136"/>
                    <a:pt x="36" y="137"/>
                  </a:cubicBezTo>
                  <a:cubicBezTo>
                    <a:pt x="45" y="150"/>
                    <a:pt x="55" y="162"/>
                    <a:pt x="66" y="170"/>
                  </a:cubicBezTo>
                  <a:cubicBezTo>
                    <a:pt x="105" y="198"/>
                    <a:pt x="131" y="209"/>
                    <a:pt x="99" y="248"/>
                  </a:cubicBezTo>
                  <a:cubicBezTo>
                    <a:pt x="66" y="286"/>
                    <a:pt x="0" y="342"/>
                    <a:pt x="66" y="353"/>
                  </a:cubicBezTo>
                  <a:cubicBezTo>
                    <a:pt x="131" y="364"/>
                    <a:pt x="138" y="353"/>
                    <a:pt x="164" y="387"/>
                  </a:cubicBezTo>
                  <a:cubicBezTo>
                    <a:pt x="190" y="420"/>
                    <a:pt x="210" y="403"/>
                    <a:pt x="210" y="370"/>
                  </a:cubicBezTo>
                  <a:cubicBezTo>
                    <a:pt x="210" y="336"/>
                    <a:pt x="236" y="309"/>
                    <a:pt x="256" y="336"/>
                  </a:cubicBezTo>
                  <a:cubicBezTo>
                    <a:pt x="275" y="364"/>
                    <a:pt x="282" y="375"/>
                    <a:pt x="308" y="375"/>
                  </a:cubicBezTo>
                  <a:cubicBezTo>
                    <a:pt x="334" y="375"/>
                    <a:pt x="348" y="353"/>
                    <a:pt x="348" y="403"/>
                  </a:cubicBezTo>
                  <a:cubicBezTo>
                    <a:pt x="348" y="453"/>
                    <a:pt x="361" y="492"/>
                    <a:pt x="367" y="526"/>
                  </a:cubicBezTo>
                  <a:cubicBezTo>
                    <a:pt x="374" y="559"/>
                    <a:pt x="400" y="598"/>
                    <a:pt x="452" y="603"/>
                  </a:cubicBezTo>
                  <a:cubicBezTo>
                    <a:pt x="505" y="609"/>
                    <a:pt x="570" y="587"/>
                    <a:pt x="623" y="576"/>
                  </a:cubicBezTo>
                  <a:cubicBezTo>
                    <a:pt x="675" y="564"/>
                    <a:pt x="701" y="581"/>
                    <a:pt x="741" y="542"/>
                  </a:cubicBezTo>
                  <a:cubicBezTo>
                    <a:pt x="780" y="503"/>
                    <a:pt x="773" y="448"/>
                    <a:pt x="839" y="453"/>
                  </a:cubicBezTo>
                  <a:cubicBezTo>
                    <a:pt x="905" y="459"/>
                    <a:pt x="878" y="474"/>
                    <a:pt x="920" y="505"/>
                  </a:cubicBezTo>
                  <a:cubicBezTo>
                    <a:pt x="961" y="537"/>
                    <a:pt x="1007" y="546"/>
                    <a:pt x="1009" y="574"/>
                  </a:cubicBezTo>
                  <a:cubicBezTo>
                    <a:pt x="1012" y="602"/>
                    <a:pt x="963" y="620"/>
                    <a:pt x="981" y="648"/>
                  </a:cubicBezTo>
                  <a:cubicBezTo>
                    <a:pt x="998" y="676"/>
                    <a:pt x="983" y="705"/>
                    <a:pt x="970" y="724"/>
                  </a:cubicBezTo>
                  <a:cubicBezTo>
                    <a:pt x="957" y="742"/>
                    <a:pt x="933" y="789"/>
                    <a:pt x="937" y="831"/>
                  </a:cubicBezTo>
                  <a:cubicBezTo>
                    <a:pt x="942" y="874"/>
                    <a:pt x="931" y="920"/>
                    <a:pt x="955" y="948"/>
                  </a:cubicBezTo>
                  <a:cubicBezTo>
                    <a:pt x="979" y="976"/>
                    <a:pt x="990" y="1050"/>
                    <a:pt x="961" y="1069"/>
                  </a:cubicBezTo>
                  <a:cubicBezTo>
                    <a:pt x="933" y="1087"/>
                    <a:pt x="911" y="1094"/>
                    <a:pt x="911" y="1119"/>
                  </a:cubicBezTo>
                  <a:cubicBezTo>
                    <a:pt x="911" y="1143"/>
                    <a:pt x="891" y="1174"/>
                    <a:pt x="896" y="1204"/>
                  </a:cubicBezTo>
                  <a:cubicBezTo>
                    <a:pt x="900" y="1233"/>
                    <a:pt x="896" y="1269"/>
                    <a:pt x="911" y="1289"/>
                  </a:cubicBezTo>
                  <a:cubicBezTo>
                    <a:pt x="926" y="1309"/>
                    <a:pt x="933" y="1367"/>
                    <a:pt x="911" y="1356"/>
                  </a:cubicBezTo>
                  <a:cubicBezTo>
                    <a:pt x="889" y="1345"/>
                    <a:pt x="867" y="1335"/>
                    <a:pt x="861" y="1309"/>
                  </a:cubicBezTo>
                  <a:cubicBezTo>
                    <a:pt x="854" y="1283"/>
                    <a:pt x="861" y="1239"/>
                    <a:pt x="835" y="1269"/>
                  </a:cubicBezTo>
                  <a:cubicBezTo>
                    <a:pt x="808" y="1298"/>
                    <a:pt x="806" y="1326"/>
                    <a:pt x="771" y="1365"/>
                  </a:cubicBezTo>
                  <a:cubicBezTo>
                    <a:pt x="736" y="1404"/>
                    <a:pt x="686" y="1452"/>
                    <a:pt x="666" y="1484"/>
                  </a:cubicBezTo>
                  <a:cubicBezTo>
                    <a:pt x="647" y="1515"/>
                    <a:pt x="629" y="1545"/>
                    <a:pt x="605" y="1563"/>
                  </a:cubicBezTo>
                  <a:cubicBezTo>
                    <a:pt x="581" y="1582"/>
                    <a:pt x="562" y="1624"/>
                    <a:pt x="579" y="1645"/>
                  </a:cubicBezTo>
                  <a:cubicBezTo>
                    <a:pt x="597" y="1665"/>
                    <a:pt x="640" y="1684"/>
                    <a:pt x="658" y="1699"/>
                  </a:cubicBezTo>
                  <a:cubicBezTo>
                    <a:pt x="675" y="1713"/>
                    <a:pt x="673" y="1721"/>
                    <a:pt x="721" y="1730"/>
                  </a:cubicBezTo>
                  <a:cubicBezTo>
                    <a:pt x="769" y="1739"/>
                    <a:pt x="776" y="1750"/>
                    <a:pt x="806" y="1732"/>
                  </a:cubicBezTo>
                  <a:cubicBezTo>
                    <a:pt x="837" y="1713"/>
                    <a:pt x="843" y="1712"/>
                    <a:pt x="843" y="1728"/>
                  </a:cubicBezTo>
                  <a:cubicBezTo>
                    <a:pt x="843" y="1745"/>
                    <a:pt x="835" y="1767"/>
                    <a:pt x="813" y="1775"/>
                  </a:cubicBezTo>
                  <a:cubicBezTo>
                    <a:pt x="791" y="1782"/>
                    <a:pt x="736" y="1776"/>
                    <a:pt x="730" y="1799"/>
                  </a:cubicBezTo>
                  <a:cubicBezTo>
                    <a:pt x="723" y="1821"/>
                    <a:pt x="712" y="1849"/>
                    <a:pt x="728" y="1864"/>
                  </a:cubicBezTo>
                  <a:cubicBezTo>
                    <a:pt x="739" y="1875"/>
                    <a:pt x="763" y="1878"/>
                    <a:pt x="766" y="1889"/>
                  </a:cubicBezTo>
                  <a:cubicBezTo>
                    <a:pt x="776" y="1887"/>
                    <a:pt x="789" y="1883"/>
                    <a:pt x="806" y="1879"/>
                  </a:cubicBezTo>
                  <a:cubicBezTo>
                    <a:pt x="852" y="1868"/>
                    <a:pt x="849" y="1854"/>
                    <a:pt x="878" y="1854"/>
                  </a:cubicBezTo>
                  <a:cubicBezTo>
                    <a:pt x="908" y="1854"/>
                    <a:pt x="918" y="1838"/>
                    <a:pt x="934" y="1865"/>
                  </a:cubicBezTo>
                  <a:cubicBezTo>
                    <a:pt x="950" y="1893"/>
                    <a:pt x="937" y="1932"/>
                    <a:pt x="970" y="1949"/>
                  </a:cubicBezTo>
                  <a:cubicBezTo>
                    <a:pt x="1003" y="1965"/>
                    <a:pt x="1000" y="1979"/>
                    <a:pt x="1039" y="2007"/>
                  </a:cubicBezTo>
                  <a:cubicBezTo>
                    <a:pt x="1078" y="2035"/>
                    <a:pt x="1085" y="2041"/>
                    <a:pt x="1114" y="2027"/>
                  </a:cubicBezTo>
                  <a:cubicBezTo>
                    <a:pt x="1144" y="2013"/>
                    <a:pt x="1144" y="1988"/>
                    <a:pt x="1176" y="1999"/>
                  </a:cubicBezTo>
                  <a:cubicBezTo>
                    <a:pt x="1209" y="2010"/>
                    <a:pt x="1212" y="2021"/>
                    <a:pt x="1242" y="2004"/>
                  </a:cubicBezTo>
                  <a:cubicBezTo>
                    <a:pt x="1271" y="1988"/>
                    <a:pt x="1304" y="1952"/>
                    <a:pt x="1330" y="1982"/>
                  </a:cubicBezTo>
                  <a:cubicBezTo>
                    <a:pt x="1357" y="2013"/>
                    <a:pt x="1334" y="2021"/>
                    <a:pt x="1383" y="2024"/>
                  </a:cubicBezTo>
                  <a:cubicBezTo>
                    <a:pt x="1432" y="2027"/>
                    <a:pt x="1435" y="2038"/>
                    <a:pt x="1455" y="2018"/>
                  </a:cubicBezTo>
                  <a:cubicBezTo>
                    <a:pt x="1475" y="1999"/>
                    <a:pt x="1475" y="1985"/>
                    <a:pt x="1520" y="1990"/>
                  </a:cubicBezTo>
                  <a:cubicBezTo>
                    <a:pt x="1566" y="1996"/>
                    <a:pt x="1609" y="2013"/>
                    <a:pt x="1625" y="2027"/>
                  </a:cubicBezTo>
                  <a:cubicBezTo>
                    <a:pt x="1642" y="2041"/>
                    <a:pt x="1632" y="2054"/>
                    <a:pt x="1619" y="2077"/>
                  </a:cubicBezTo>
                  <a:cubicBezTo>
                    <a:pt x="1606" y="2099"/>
                    <a:pt x="1619" y="2116"/>
                    <a:pt x="1651" y="2118"/>
                  </a:cubicBezTo>
                  <a:cubicBezTo>
                    <a:pt x="1684" y="2121"/>
                    <a:pt x="1737" y="2077"/>
                    <a:pt x="1746" y="2107"/>
                  </a:cubicBezTo>
                  <a:cubicBezTo>
                    <a:pt x="1756" y="2138"/>
                    <a:pt x="1766" y="2166"/>
                    <a:pt x="1796" y="2188"/>
                  </a:cubicBezTo>
                  <a:cubicBezTo>
                    <a:pt x="1825" y="2210"/>
                    <a:pt x="1851" y="2210"/>
                    <a:pt x="1868" y="2210"/>
                  </a:cubicBezTo>
                  <a:cubicBezTo>
                    <a:pt x="1884" y="2210"/>
                    <a:pt x="1907" y="2199"/>
                    <a:pt x="1891" y="2180"/>
                  </a:cubicBezTo>
                  <a:cubicBezTo>
                    <a:pt x="1874" y="2160"/>
                    <a:pt x="1851" y="2149"/>
                    <a:pt x="1855" y="2118"/>
                  </a:cubicBezTo>
                  <a:cubicBezTo>
                    <a:pt x="1858" y="2088"/>
                    <a:pt x="1874" y="2068"/>
                    <a:pt x="1914" y="2071"/>
                  </a:cubicBezTo>
                  <a:cubicBezTo>
                    <a:pt x="1953" y="2074"/>
                    <a:pt x="1943" y="2082"/>
                    <a:pt x="1943" y="2107"/>
                  </a:cubicBezTo>
                  <a:cubicBezTo>
                    <a:pt x="1943" y="2132"/>
                    <a:pt x="1923" y="2149"/>
                    <a:pt x="1946" y="2166"/>
                  </a:cubicBezTo>
                  <a:cubicBezTo>
                    <a:pt x="1969" y="2182"/>
                    <a:pt x="1976" y="2185"/>
                    <a:pt x="1976" y="2205"/>
                  </a:cubicBezTo>
                  <a:cubicBezTo>
                    <a:pt x="1976" y="2224"/>
                    <a:pt x="2041" y="2221"/>
                    <a:pt x="2054" y="2252"/>
                  </a:cubicBezTo>
                  <a:cubicBezTo>
                    <a:pt x="2068" y="2282"/>
                    <a:pt x="2081" y="2299"/>
                    <a:pt x="2110" y="2296"/>
                  </a:cubicBezTo>
                  <a:cubicBezTo>
                    <a:pt x="2140" y="2293"/>
                    <a:pt x="2159" y="2288"/>
                    <a:pt x="2156" y="2255"/>
                  </a:cubicBezTo>
                  <a:cubicBezTo>
                    <a:pt x="2153" y="2221"/>
                    <a:pt x="2136" y="2207"/>
                    <a:pt x="2169" y="2199"/>
                  </a:cubicBezTo>
                  <a:cubicBezTo>
                    <a:pt x="2202" y="2191"/>
                    <a:pt x="2228" y="2196"/>
                    <a:pt x="2241" y="2168"/>
                  </a:cubicBezTo>
                  <a:cubicBezTo>
                    <a:pt x="2254" y="2141"/>
                    <a:pt x="2274" y="2110"/>
                    <a:pt x="2284" y="2138"/>
                  </a:cubicBezTo>
                  <a:cubicBezTo>
                    <a:pt x="2294" y="2166"/>
                    <a:pt x="2297" y="2177"/>
                    <a:pt x="2330" y="2152"/>
                  </a:cubicBezTo>
                  <a:cubicBezTo>
                    <a:pt x="2362" y="2127"/>
                    <a:pt x="2336" y="2096"/>
                    <a:pt x="2376" y="2152"/>
                  </a:cubicBezTo>
                  <a:cubicBezTo>
                    <a:pt x="2415" y="2207"/>
                    <a:pt x="2395" y="2202"/>
                    <a:pt x="2431" y="2205"/>
                  </a:cubicBezTo>
                  <a:cubicBezTo>
                    <a:pt x="2460" y="2207"/>
                    <a:pt x="2517" y="2214"/>
                    <a:pt x="2587" y="2205"/>
                  </a:cubicBezTo>
                  <a:cubicBezTo>
                    <a:pt x="2577" y="2174"/>
                    <a:pt x="2552" y="2158"/>
                    <a:pt x="2552" y="2128"/>
                  </a:cubicBezTo>
                  <a:cubicBezTo>
                    <a:pt x="2552" y="2095"/>
                    <a:pt x="2539" y="2018"/>
                    <a:pt x="2507" y="1988"/>
                  </a:cubicBezTo>
                  <a:cubicBezTo>
                    <a:pt x="2474" y="1957"/>
                    <a:pt x="2457" y="1927"/>
                    <a:pt x="2438" y="1908"/>
                  </a:cubicBezTo>
                  <a:cubicBezTo>
                    <a:pt x="2418" y="1890"/>
                    <a:pt x="2405" y="1863"/>
                    <a:pt x="2436" y="1854"/>
                  </a:cubicBezTo>
                  <a:cubicBezTo>
                    <a:pt x="2467" y="1846"/>
                    <a:pt x="2510" y="1835"/>
                    <a:pt x="2515" y="1808"/>
                  </a:cubicBezTo>
                  <a:cubicBezTo>
                    <a:pt x="2520" y="1782"/>
                    <a:pt x="2533" y="1715"/>
                    <a:pt x="2559" y="1718"/>
                  </a:cubicBezTo>
                  <a:cubicBezTo>
                    <a:pt x="2585" y="1721"/>
                    <a:pt x="2621" y="1736"/>
                    <a:pt x="2661" y="1735"/>
                  </a:cubicBezTo>
                  <a:cubicBezTo>
                    <a:pt x="2700" y="1733"/>
                    <a:pt x="2718" y="1738"/>
                    <a:pt x="2733" y="1728"/>
                  </a:cubicBezTo>
                  <a:cubicBezTo>
                    <a:pt x="2747" y="1718"/>
                    <a:pt x="2751" y="1722"/>
                    <a:pt x="2760" y="1726"/>
                  </a:cubicBezTo>
                  <a:cubicBezTo>
                    <a:pt x="2770" y="1731"/>
                    <a:pt x="2806" y="1735"/>
                    <a:pt x="2810" y="1722"/>
                  </a:cubicBezTo>
                  <a:cubicBezTo>
                    <a:pt x="2813" y="1710"/>
                    <a:pt x="2811" y="1672"/>
                    <a:pt x="2800" y="1657"/>
                  </a:cubicBezTo>
                  <a:cubicBezTo>
                    <a:pt x="2788" y="1642"/>
                    <a:pt x="2775" y="1617"/>
                    <a:pt x="2795" y="1603"/>
                  </a:cubicBezTo>
                  <a:cubicBezTo>
                    <a:pt x="2815" y="1589"/>
                    <a:pt x="2847" y="1560"/>
                    <a:pt x="2831" y="1542"/>
                  </a:cubicBezTo>
                  <a:cubicBezTo>
                    <a:pt x="2815" y="1523"/>
                    <a:pt x="2805" y="1512"/>
                    <a:pt x="2824" y="1501"/>
                  </a:cubicBezTo>
                  <a:cubicBezTo>
                    <a:pt x="2844" y="1490"/>
                    <a:pt x="2857" y="1482"/>
                    <a:pt x="2851" y="1465"/>
                  </a:cubicBezTo>
                  <a:cubicBezTo>
                    <a:pt x="2844" y="1448"/>
                    <a:pt x="2813" y="1430"/>
                    <a:pt x="2839" y="1415"/>
                  </a:cubicBezTo>
                  <a:cubicBezTo>
                    <a:pt x="2865" y="1400"/>
                    <a:pt x="2877" y="1380"/>
                    <a:pt x="2857" y="1357"/>
                  </a:cubicBezTo>
                  <a:cubicBezTo>
                    <a:pt x="2837" y="1333"/>
                    <a:pt x="2811" y="1326"/>
                    <a:pt x="2836" y="1308"/>
                  </a:cubicBezTo>
                  <a:cubicBezTo>
                    <a:pt x="2860" y="1290"/>
                    <a:pt x="2851" y="1266"/>
                    <a:pt x="2836" y="1247"/>
                  </a:cubicBezTo>
                  <a:cubicBezTo>
                    <a:pt x="2821" y="1227"/>
                    <a:pt x="2826" y="1211"/>
                    <a:pt x="2834" y="1193"/>
                  </a:cubicBezTo>
                  <a:cubicBezTo>
                    <a:pt x="2842" y="1175"/>
                    <a:pt x="2859" y="1163"/>
                    <a:pt x="2841" y="1148"/>
                  </a:cubicBezTo>
                  <a:cubicBezTo>
                    <a:pt x="2823" y="1133"/>
                    <a:pt x="2810" y="1104"/>
                    <a:pt x="2828" y="1088"/>
                  </a:cubicBezTo>
                  <a:cubicBezTo>
                    <a:pt x="2846" y="1073"/>
                    <a:pt x="2854" y="1065"/>
                    <a:pt x="2870" y="1063"/>
                  </a:cubicBezTo>
                  <a:cubicBezTo>
                    <a:pt x="2887" y="1062"/>
                    <a:pt x="2901" y="1036"/>
                    <a:pt x="2901" y="1013"/>
                  </a:cubicBezTo>
                  <a:cubicBezTo>
                    <a:pt x="2901" y="991"/>
                    <a:pt x="2900" y="977"/>
                    <a:pt x="2867" y="958"/>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89" name="Freeform 10"/>
            <p:cNvSpPr>
              <a:spLocks/>
            </p:cNvSpPr>
            <p:nvPr/>
          </p:nvSpPr>
          <p:spPr bwMode="auto">
            <a:xfrm>
              <a:off x="4491" y="1174"/>
              <a:ext cx="677" cy="606"/>
            </a:xfrm>
            <a:custGeom>
              <a:avLst/>
              <a:gdLst>
                <a:gd name="T0" fmla="*/ 1410 w 1462"/>
                <a:gd name="T1" fmla="*/ 456 h 1310"/>
                <a:gd name="T2" fmla="*/ 1321 w 1462"/>
                <a:gd name="T3" fmla="*/ 328 h 1310"/>
                <a:gd name="T4" fmla="*/ 1288 w 1462"/>
                <a:gd name="T5" fmla="*/ 242 h 1310"/>
                <a:gd name="T6" fmla="*/ 1187 w 1462"/>
                <a:gd name="T7" fmla="*/ 148 h 1310"/>
                <a:gd name="T8" fmla="*/ 1125 w 1462"/>
                <a:gd name="T9" fmla="*/ 78 h 1310"/>
                <a:gd name="T10" fmla="*/ 1056 w 1462"/>
                <a:gd name="T11" fmla="*/ 117 h 1310"/>
                <a:gd name="T12" fmla="*/ 1013 w 1462"/>
                <a:gd name="T13" fmla="*/ 61 h 1310"/>
                <a:gd name="T14" fmla="*/ 935 w 1462"/>
                <a:gd name="T15" fmla="*/ 31 h 1310"/>
                <a:gd name="T16" fmla="*/ 895 w 1462"/>
                <a:gd name="T17" fmla="*/ 22 h 1310"/>
                <a:gd name="T18" fmla="*/ 886 w 1462"/>
                <a:gd name="T19" fmla="*/ 47 h 1310"/>
                <a:gd name="T20" fmla="*/ 891 w 1462"/>
                <a:gd name="T21" fmla="*/ 57 h 1310"/>
                <a:gd name="T22" fmla="*/ 873 w 1462"/>
                <a:gd name="T23" fmla="*/ 127 h 1310"/>
                <a:gd name="T24" fmla="*/ 817 w 1462"/>
                <a:gd name="T25" fmla="*/ 172 h 1310"/>
                <a:gd name="T26" fmla="*/ 775 w 1462"/>
                <a:gd name="T27" fmla="*/ 227 h 1310"/>
                <a:gd name="T28" fmla="*/ 718 w 1462"/>
                <a:gd name="T29" fmla="*/ 236 h 1310"/>
                <a:gd name="T30" fmla="*/ 668 w 1462"/>
                <a:gd name="T31" fmla="*/ 227 h 1310"/>
                <a:gd name="T32" fmla="*/ 640 w 1462"/>
                <a:gd name="T33" fmla="*/ 327 h 1310"/>
                <a:gd name="T34" fmla="*/ 557 w 1462"/>
                <a:gd name="T35" fmla="*/ 316 h 1310"/>
                <a:gd name="T36" fmla="*/ 493 w 1462"/>
                <a:gd name="T37" fmla="*/ 338 h 1310"/>
                <a:gd name="T38" fmla="*/ 454 w 1462"/>
                <a:gd name="T39" fmla="*/ 355 h 1310"/>
                <a:gd name="T40" fmla="*/ 413 w 1462"/>
                <a:gd name="T41" fmla="*/ 414 h 1310"/>
                <a:gd name="T42" fmla="*/ 356 w 1462"/>
                <a:gd name="T43" fmla="*/ 444 h 1310"/>
                <a:gd name="T44" fmla="*/ 290 w 1462"/>
                <a:gd name="T45" fmla="*/ 520 h 1310"/>
                <a:gd name="T46" fmla="*/ 233 w 1462"/>
                <a:gd name="T47" fmla="*/ 583 h 1310"/>
                <a:gd name="T48" fmla="*/ 179 w 1462"/>
                <a:gd name="T49" fmla="*/ 505 h 1310"/>
                <a:gd name="T50" fmla="*/ 107 w 1462"/>
                <a:gd name="T51" fmla="*/ 461 h 1310"/>
                <a:gd name="T52" fmla="*/ 65 w 1462"/>
                <a:gd name="T53" fmla="*/ 468 h 1310"/>
                <a:gd name="T54" fmla="*/ 61 w 1462"/>
                <a:gd name="T55" fmla="*/ 516 h 1310"/>
                <a:gd name="T56" fmla="*/ 78 w 1462"/>
                <a:gd name="T57" fmla="*/ 555 h 1310"/>
                <a:gd name="T58" fmla="*/ 94 w 1462"/>
                <a:gd name="T59" fmla="*/ 633 h 1310"/>
                <a:gd name="T60" fmla="*/ 107 w 1462"/>
                <a:gd name="T61" fmla="*/ 705 h 1310"/>
                <a:gd name="T62" fmla="*/ 54 w 1462"/>
                <a:gd name="T63" fmla="*/ 791 h 1310"/>
                <a:gd name="T64" fmla="*/ 24 w 1462"/>
                <a:gd name="T65" fmla="*/ 854 h 1310"/>
                <a:gd name="T66" fmla="*/ 94 w 1462"/>
                <a:gd name="T67" fmla="*/ 894 h 1310"/>
                <a:gd name="T68" fmla="*/ 198 w 1462"/>
                <a:gd name="T69" fmla="*/ 930 h 1310"/>
                <a:gd name="T70" fmla="*/ 295 w 1462"/>
                <a:gd name="T71" fmla="*/ 1052 h 1310"/>
                <a:gd name="T72" fmla="*/ 415 w 1462"/>
                <a:gd name="T73" fmla="*/ 928 h 1310"/>
                <a:gd name="T74" fmla="*/ 550 w 1462"/>
                <a:gd name="T75" fmla="*/ 757 h 1310"/>
                <a:gd name="T76" fmla="*/ 716 w 1462"/>
                <a:gd name="T77" fmla="*/ 791 h 1310"/>
                <a:gd name="T78" fmla="*/ 764 w 1462"/>
                <a:gd name="T79" fmla="*/ 872 h 1310"/>
                <a:gd name="T80" fmla="*/ 672 w 1462"/>
                <a:gd name="T81" fmla="*/ 991 h 1310"/>
                <a:gd name="T82" fmla="*/ 633 w 1462"/>
                <a:gd name="T83" fmla="*/ 1091 h 1310"/>
                <a:gd name="T84" fmla="*/ 699 w 1462"/>
                <a:gd name="T85" fmla="*/ 1139 h 1310"/>
                <a:gd name="T86" fmla="*/ 725 w 1462"/>
                <a:gd name="T87" fmla="*/ 1161 h 1310"/>
                <a:gd name="T88" fmla="*/ 664 w 1462"/>
                <a:gd name="T89" fmla="*/ 1228 h 1310"/>
                <a:gd name="T90" fmla="*/ 620 w 1462"/>
                <a:gd name="T91" fmla="*/ 1284 h 1310"/>
                <a:gd name="T92" fmla="*/ 712 w 1462"/>
                <a:gd name="T93" fmla="*/ 1269 h 1310"/>
                <a:gd name="T94" fmla="*/ 830 w 1462"/>
                <a:gd name="T95" fmla="*/ 1161 h 1310"/>
                <a:gd name="T96" fmla="*/ 956 w 1462"/>
                <a:gd name="T97" fmla="*/ 1028 h 1310"/>
                <a:gd name="T98" fmla="*/ 1061 w 1462"/>
                <a:gd name="T99" fmla="*/ 965 h 1310"/>
                <a:gd name="T100" fmla="*/ 1170 w 1462"/>
                <a:gd name="T101" fmla="*/ 920 h 1310"/>
                <a:gd name="T102" fmla="*/ 1239 w 1462"/>
                <a:gd name="T103" fmla="*/ 884 h 1310"/>
                <a:gd name="T104" fmla="*/ 1262 w 1462"/>
                <a:gd name="T105" fmla="*/ 802 h 1310"/>
                <a:gd name="T106" fmla="*/ 1411 w 1462"/>
                <a:gd name="T107" fmla="*/ 657 h 1310"/>
                <a:gd name="T108" fmla="*/ 1460 w 1462"/>
                <a:gd name="T109" fmla="*/ 630 h 1310"/>
                <a:gd name="T110" fmla="*/ 1462 w 1462"/>
                <a:gd name="T111" fmla="*/ 528 h 1310"/>
                <a:gd name="T112" fmla="*/ 1410 w 1462"/>
                <a:gd name="T113" fmla="*/ 456 h 1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62" h="1310">
                  <a:moveTo>
                    <a:pt x="1410" y="456"/>
                  </a:moveTo>
                  <a:cubicBezTo>
                    <a:pt x="1374" y="428"/>
                    <a:pt x="1321" y="384"/>
                    <a:pt x="1321" y="328"/>
                  </a:cubicBezTo>
                  <a:cubicBezTo>
                    <a:pt x="1321" y="273"/>
                    <a:pt x="1324" y="275"/>
                    <a:pt x="1288" y="242"/>
                  </a:cubicBezTo>
                  <a:cubicBezTo>
                    <a:pt x="1252" y="209"/>
                    <a:pt x="1213" y="195"/>
                    <a:pt x="1187" y="148"/>
                  </a:cubicBezTo>
                  <a:cubicBezTo>
                    <a:pt x="1161" y="100"/>
                    <a:pt x="1144" y="78"/>
                    <a:pt x="1125" y="78"/>
                  </a:cubicBezTo>
                  <a:cubicBezTo>
                    <a:pt x="1105" y="78"/>
                    <a:pt x="1098" y="173"/>
                    <a:pt x="1056" y="117"/>
                  </a:cubicBezTo>
                  <a:cubicBezTo>
                    <a:pt x="1013" y="61"/>
                    <a:pt x="1056" y="67"/>
                    <a:pt x="1013" y="61"/>
                  </a:cubicBezTo>
                  <a:cubicBezTo>
                    <a:pt x="971" y="56"/>
                    <a:pt x="957" y="47"/>
                    <a:pt x="935" y="31"/>
                  </a:cubicBezTo>
                  <a:cubicBezTo>
                    <a:pt x="912" y="14"/>
                    <a:pt x="908" y="0"/>
                    <a:pt x="895" y="22"/>
                  </a:cubicBezTo>
                  <a:cubicBezTo>
                    <a:pt x="890" y="31"/>
                    <a:pt x="888" y="40"/>
                    <a:pt x="886" y="47"/>
                  </a:cubicBezTo>
                  <a:cubicBezTo>
                    <a:pt x="888" y="49"/>
                    <a:pt x="890" y="52"/>
                    <a:pt x="891" y="57"/>
                  </a:cubicBezTo>
                  <a:cubicBezTo>
                    <a:pt x="895" y="81"/>
                    <a:pt x="908" y="105"/>
                    <a:pt x="873" y="127"/>
                  </a:cubicBezTo>
                  <a:cubicBezTo>
                    <a:pt x="838" y="149"/>
                    <a:pt x="817" y="140"/>
                    <a:pt x="817" y="172"/>
                  </a:cubicBezTo>
                  <a:cubicBezTo>
                    <a:pt x="817" y="203"/>
                    <a:pt x="797" y="222"/>
                    <a:pt x="775" y="227"/>
                  </a:cubicBezTo>
                  <a:cubicBezTo>
                    <a:pt x="753" y="233"/>
                    <a:pt x="734" y="246"/>
                    <a:pt x="718" y="236"/>
                  </a:cubicBezTo>
                  <a:cubicBezTo>
                    <a:pt x="703" y="227"/>
                    <a:pt x="675" y="211"/>
                    <a:pt x="668" y="227"/>
                  </a:cubicBezTo>
                  <a:cubicBezTo>
                    <a:pt x="662" y="244"/>
                    <a:pt x="681" y="331"/>
                    <a:pt x="640" y="327"/>
                  </a:cubicBezTo>
                  <a:cubicBezTo>
                    <a:pt x="598" y="324"/>
                    <a:pt x="576" y="285"/>
                    <a:pt x="557" y="316"/>
                  </a:cubicBezTo>
                  <a:cubicBezTo>
                    <a:pt x="537" y="348"/>
                    <a:pt x="513" y="338"/>
                    <a:pt x="493" y="338"/>
                  </a:cubicBezTo>
                  <a:cubicBezTo>
                    <a:pt x="474" y="338"/>
                    <a:pt x="458" y="331"/>
                    <a:pt x="454" y="355"/>
                  </a:cubicBezTo>
                  <a:cubicBezTo>
                    <a:pt x="450" y="379"/>
                    <a:pt x="441" y="401"/>
                    <a:pt x="413" y="414"/>
                  </a:cubicBezTo>
                  <a:cubicBezTo>
                    <a:pt x="384" y="427"/>
                    <a:pt x="373" y="424"/>
                    <a:pt x="356" y="444"/>
                  </a:cubicBezTo>
                  <a:cubicBezTo>
                    <a:pt x="338" y="464"/>
                    <a:pt x="297" y="494"/>
                    <a:pt x="290" y="520"/>
                  </a:cubicBezTo>
                  <a:cubicBezTo>
                    <a:pt x="284" y="546"/>
                    <a:pt x="260" y="620"/>
                    <a:pt x="233" y="583"/>
                  </a:cubicBezTo>
                  <a:cubicBezTo>
                    <a:pt x="207" y="546"/>
                    <a:pt x="209" y="535"/>
                    <a:pt x="179" y="505"/>
                  </a:cubicBezTo>
                  <a:cubicBezTo>
                    <a:pt x="148" y="476"/>
                    <a:pt x="124" y="487"/>
                    <a:pt x="107" y="461"/>
                  </a:cubicBezTo>
                  <a:cubicBezTo>
                    <a:pt x="89" y="435"/>
                    <a:pt x="72" y="453"/>
                    <a:pt x="65" y="468"/>
                  </a:cubicBezTo>
                  <a:cubicBezTo>
                    <a:pt x="59" y="483"/>
                    <a:pt x="35" y="503"/>
                    <a:pt x="61" y="516"/>
                  </a:cubicBezTo>
                  <a:cubicBezTo>
                    <a:pt x="87" y="529"/>
                    <a:pt x="78" y="539"/>
                    <a:pt x="78" y="555"/>
                  </a:cubicBezTo>
                  <a:cubicBezTo>
                    <a:pt x="78" y="572"/>
                    <a:pt x="70" y="600"/>
                    <a:pt x="94" y="633"/>
                  </a:cubicBezTo>
                  <a:cubicBezTo>
                    <a:pt x="118" y="666"/>
                    <a:pt x="129" y="681"/>
                    <a:pt x="107" y="705"/>
                  </a:cubicBezTo>
                  <a:cubicBezTo>
                    <a:pt x="85" y="729"/>
                    <a:pt x="59" y="763"/>
                    <a:pt x="54" y="791"/>
                  </a:cubicBezTo>
                  <a:cubicBezTo>
                    <a:pt x="50" y="818"/>
                    <a:pt x="0" y="818"/>
                    <a:pt x="24" y="854"/>
                  </a:cubicBezTo>
                  <a:cubicBezTo>
                    <a:pt x="48" y="889"/>
                    <a:pt x="63" y="891"/>
                    <a:pt x="94" y="894"/>
                  </a:cubicBezTo>
                  <a:cubicBezTo>
                    <a:pt x="124" y="898"/>
                    <a:pt x="190" y="907"/>
                    <a:pt x="198" y="930"/>
                  </a:cubicBezTo>
                  <a:cubicBezTo>
                    <a:pt x="206" y="949"/>
                    <a:pt x="264" y="1009"/>
                    <a:pt x="295" y="1052"/>
                  </a:cubicBezTo>
                  <a:cubicBezTo>
                    <a:pt x="330" y="1027"/>
                    <a:pt x="369" y="991"/>
                    <a:pt x="415" y="928"/>
                  </a:cubicBezTo>
                  <a:cubicBezTo>
                    <a:pt x="485" y="831"/>
                    <a:pt x="445" y="754"/>
                    <a:pt x="550" y="757"/>
                  </a:cubicBezTo>
                  <a:cubicBezTo>
                    <a:pt x="655" y="761"/>
                    <a:pt x="694" y="761"/>
                    <a:pt x="716" y="791"/>
                  </a:cubicBezTo>
                  <a:cubicBezTo>
                    <a:pt x="738" y="820"/>
                    <a:pt x="808" y="817"/>
                    <a:pt x="764" y="872"/>
                  </a:cubicBezTo>
                  <a:cubicBezTo>
                    <a:pt x="720" y="928"/>
                    <a:pt x="694" y="972"/>
                    <a:pt x="672" y="991"/>
                  </a:cubicBezTo>
                  <a:cubicBezTo>
                    <a:pt x="651" y="1009"/>
                    <a:pt x="594" y="1065"/>
                    <a:pt x="633" y="1091"/>
                  </a:cubicBezTo>
                  <a:cubicBezTo>
                    <a:pt x="672" y="1117"/>
                    <a:pt x="655" y="1135"/>
                    <a:pt x="699" y="1139"/>
                  </a:cubicBezTo>
                  <a:cubicBezTo>
                    <a:pt x="742" y="1143"/>
                    <a:pt x="738" y="1117"/>
                    <a:pt x="725" y="1161"/>
                  </a:cubicBezTo>
                  <a:cubicBezTo>
                    <a:pt x="712" y="1206"/>
                    <a:pt x="720" y="1213"/>
                    <a:pt x="664" y="1228"/>
                  </a:cubicBezTo>
                  <a:cubicBezTo>
                    <a:pt x="607" y="1243"/>
                    <a:pt x="616" y="1258"/>
                    <a:pt x="620" y="1284"/>
                  </a:cubicBezTo>
                  <a:cubicBezTo>
                    <a:pt x="624" y="1310"/>
                    <a:pt x="668" y="1295"/>
                    <a:pt x="712" y="1269"/>
                  </a:cubicBezTo>
                  <a:cubicBezTo>
                    <a:pt x="755" y="1243"/>
                    <a:pt x="803" y="1206"/>
                    <a:pt x="830" y="1161"/>
                  </a:cubicBezTo>
                  <a:cubicBezTo>
                    <a:pt x="856" y="1117"/>
                    <a:pt x="895" y="1057"/>
                    <a:pt x="956" y="1028"/>
                  </a:cubicBezTo>
                  <a:cubicBezTo>
                    <a:pt x="1018" y="998"/>
                    <a:pt x="1009" y="987"/>
                    <a:pt x="1061" y="965"/>
                  </a:cubicBezTo>
                  <a:cubicBezTo>
                    <a:pt x="1114" y="943"/>
                    <a:pt x="1127" y="935"/>
                    <a:pt x="1170" y="920"/>
                  </a:cubicBezTo>
                  <a:cubicBezTo>
                    <a:pt x="1202" y="909"/>
                    <a:pt x="1216" y="885"/>
                    <a:pt x="1239" y="884"/>
                  </a:cubicBezTo>
                  <a:cubicBezTo>
                    <a:pt x="1240" y="852"/>
                    <a:pt x="1245" y="812"/>
                    <a:pt x="1262" y="802"/>
                  </a:cubicBezTo>
                  <a:cubicBezTo>
                    <a:pt x="1293" y="783"/>
                    <a:pt x="1358" y="683"/>
                    <a:pt x="1411" y="657"/>
                  </a:cubicBezTo>
                  <a:cubicBezTo>
                    <a:pt x="1425" y="650"/>
                    <a:pt x="1443" y="640"/>
                    <a:pt x="1460" y="630"/>
                  </a:cubicBezTo>
                  <a:cubicBezTo>
                    <a:pt x="1461" y="592"/>
                    <a:pt x="1462" y="543"/>
                    <a:pt x="1462" y="528"/>
                  </a:cubicBezTo>
                  <a:cubicBezTo>
                    <a:pt x="1462" y="503"/>
                    <a:pt x="1446" y="484"/>
                    <a:pt x="1410" y="45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0" name="Freeform 11"/>
            <p:cNvSpPr>
              <a:spLocks/>
            </p:cNvSpPr>
            <p:nvPr/>
          </p:nvSpPr>
          <p:spPr bwMode="auto">
            <a:xfrm>
              <a:off x="4637" y="856"/>
              <a:ext cx="985" cy="609"/>
            </a:xfrm>
            <a:custGeom>
              <a:avLst/>
              <a:gdLst>
                <a:gd name="T0" fmla="*/ 2111 w 2127"/>
                <a:gd name="T1" fmla="*/ 367 h 1316"/>
                <a:gd name="T2" fmla="*/ 1900 w 2127"/>
                <a:gd name="T3" fmla="*/ 314 h 1316"/>
                <a:gd name="T4" fmla="*/ 1808 w 2127"/>
                <a:gd name="T5" fmla="*/ 300 h 1316"/>
                <a:gd name="T6" fmla="*/ 1693 w 2127"/>
                <a:gd name="T7" fmla="*/ 361 h 1316"/>
                <a:gd name="T8" fmla="*/ 1634 w 2127"/>
                <a:gd name="T9" fmla="*/ 458 h 1316"/>
                <a:gd name="T10" fmla="*/ 1500 w 2127"/>
                <a:gd name="T11" fmla="*/ 367 h 1316"/>
                <a:gd name="T12" fmla="*/ 1467 w 2127"/>
                <a:gd name="T13" fmla="*/ 269 h 1316"/>
                <a:gd name="T14" fmla="*/ 1379 w 2127"/>
                <a:gd name="T15" fmla="*/ 280 h 1316"/>
                <a:gd name="T16" fmla="*/ 1392 w 2127"/>
                <a:gd name="T17" fmla="*/ 372 h 1316"/>
                <a:gd name="T18" fmla="*/ 1270 w 2127"/>
                <a:gd name="T19" fmla="*/ 269 h 1316"/>
                <a:gd name="T20" fmla="*/ 1143 w 2127"/>
                <a:gd name="T21" fmla="*/ 239 h 1316"/>
                <a:gd name="T22" fmla="*/ 1044 w 2127"/>
                <a:gd name="T23" fmla="*/ 152 h 1316"/>
                <a:gd name="T24" fmla="*/ 907 w 2127"/>
                <a:gd name="T25" fmla="*/ 186 h 1316"/>
                <a:gd name="T26" fmla="*/ 766 w 2127"/>
                <a:gd name="T27" fmla="*/ 166 h 1316"/>
                <a:gd name="T28" fmla="*/ 638 w 2127"/>
                <a:gd name="T29" fmla="*/ 189 h 1316"/>
                <a:gd name="T30" fmla="*/ 494 w 2127"/>
                <a:gd name="T31" fmla="*/ 111 h 1316"/>
                <a:gd name="T32" fmla="*/ 402 w 2127"/>
                <a:gd name="T33" fmla="*/ 16 h 1316"/>
                <a:gd name="T34" fmla="*/ 290 w 2127"/>
                <a:gd name="T35" fmla="*/ 51 h 1316"/>
                <a:gd name="T36" fmla="*/ 245 w 2127"/>
                <a:gd name="T37" fmla="*/ 114 h 1316"/>
                <a:gd name="T38" fmla="*/ 160 w 2127"/>
                <a:gd name="T39" fmla="*/ 157 h 1316"/>
                <a:gd name="T40" fmla="*/ 64 w 2127"/>
                <a:gd name="T41" fmla="*/ 146 h 1316"/>
                <a:gd name="T42" fmla="*/ 103 w 2127"/>
                <a:gd name="T43" fmla="*/ 239 h 1316"/>
                <a:gd name="T44" fmla="*/ 177 w 2127"/>
                <a:gd name="T45" fmla="*/ 316 h 1316"/>
                <a:gd name="T46" fmla="*/ 180 w 2127"/>
                <a:gd name="T47" fmla="*/ 478 h 1316"/>
                <a:gd name="T48" fmla="*/ 271 w 2127"/>
                <a:gd name="T49" fmla="*/ 569 h 1316"/>
                <a:gd name="T50" fmla="*/ 404 w 2127"/>
                <a:gd name="T51" fmla="*/ 493 h 1316"/>
                <a:gd name="T52" fmla="*/ 512 w 2127"/>
                <a:gd name="T53" fmla="*/ 637 h 1316"/>
                <a:gd name="T54" fmla="*/ 570 w 2127"/>
                <a:gd name="T55" fmla="*/ 733 h 1316"/>
                <a:gd name="T56" fmla="*/ 619 w 2127"/>
                <a:gd name="T57" fmla="*/ 717 h 1316"/>
                <a:gd name="T58" fmla="*/ 740 w 2127"/>
                <a:gd name="T59" fmla="*/ 803 h 1316"/>
                <a:gd name="T60" fmla="*/ 871 w 2127"/>
                <a:gd name="T61" fmla="*/ 834 h 1316"/>
                <a:gd name="T62" fmla="*/ 1005 w 2127"/>
                <a:gd name="T63" fmla="*/ 1014 h 1316"/>
                <a:gd name="T64" fmla="*/ 1146 w 2127"/>
                <a:gd name="T65" fmla="*/ 1214 h 1316"/>
                <a:gd name="T66" fmla="*/ 1243 w 2127"/>
                <a:gd name="T67" fmla="*/ 1228 h 1316"/>
                <a:gd name="T68" fmla="*/ 1339 w 2127"/>
                <a:gd name="T69" fmla="*/ 995 h 1316"/>
                <a:gd name="T70" fmla="*/ 1470 w 2127"/>
                <a:gd name="T71" fmla="*/ 1039 h 1316"/>
                <a:gd name="T72" fmla="*/ 1552 w 2127"/>
                <a:gd name="T73" fmla="*/ 1039 h 1316"/>
                <a:gd name="T74" fmla="*/ 1647 w 2127"/>
                <a:gd name="T75" fmla="*/ 1017 h 1316"/>
                <a:gd name="T76" fmla="*/ 1587 w 2127"/>
                <a:gd name="T77" fmla="*/ 911 h 1316"/>
                <a:gd name="T78" fmla="*/ 1693 w 2127"/>
                <a:gd name="T79" fmla="*/ 846 h 1316"/>
                <a:gd name="T80" fmla="*/ 1811 w 2127"/>
                <a:gd name="T81" fmla="*/ 714 h 1316"/>
                <a:gd name="T82" fmla="*/ 1862 w 2127"/>
                <a:gd name="T83" fmla="*/ 588 h 1316"/>
                <a:gd name="T84" fmla="*/ 1978 w 2127"/>
                <a:gd name="T85" fmla="*/ 596 h 1316"/>
                <a:gd name="T86" fmla="*/ 2127 w 2127"/>
                <a:gd name="T87" fmla="*/ 489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27" h="1316">
                  <a:moveTo>
                    <a:pt x="2114" y="376"/>
                  </a:moveTo>
                  <a:cubicBezTo>
                    <a:pt x="2113" y="373"/>
                    <a:pt x="2112" y="370"/>
                    <a:pt x="2111" y="367"/>
                  </a:cubicBezTo>
                  <a:cubicBezTo>
                    <a:pt x="2041" y="376"/>
                    <a:pt x="1984" y="369"/>
                    <a:pt x="1955" y="367"/>
                  </a:cubicBezTo>
                  <a:cubicBezTo>
                    <a:pt x="1919" y="364"/>
                    <a:pt x="1939" y="369"/>
                    <a:pt x="1900" y="314"/>
                  </a:cubicBezTo>
                  <a:cubicBezTo>
                    <a:pt x="1860" y="258"/>
                    <a:pt x="1886" y="289"/>
                    <a:pt x="1854" y="314"/>
                  </a:cubicBezTo>
                  <a:cubicBezTo>
                    <a:pt x="1821" y="339"/>
                    <a:pt x="1818" y="328"/>
                    <a:pt x="1808" y="300"/>
                  </a:cubicBezTo>
                  <a:cubicBezTo>
                    <a:pt x="1798" y="272"/>
                    <a:pt x="1778" y="303"/>
                    <a:pt x="1765" y="330"/>
                  </a:cubicBezTo>
                  <a:cubicBezTo>
                    <a:pt x="1752" y="358"/>
                    <a:pt x="1726" y="353"/>
                    <a:pt x="1693" y="361"/>
                  </a:cubicBezTo>
                  <a:cubicBezTo>
                    <a:pt x="1660" y="369"/>
                    <a:pt x="1677" y="383"/>
                    <a:pt x="1680" y="417"/>
                  </a:cubicBezTo>
                  <a:cubicBezTo>
                    <a:pt x="1683" y="450"/>
                    <a:pt x="1664" y="455"/>
                    <a:pt x="1634" y="458"/>
                  </a:cubicBezTo>
                  <a:cubicBezTo>
                    <a:pt x="1605" y="461"/>
                    <a:pt x="1592" y="444"/>
                    <a:pt x="1578" y="414"/>
                  </a:cubicBezTo>
                  <a:cubicBezTo>
                    <a:pt x="1565" y="383"/>
                    <a:pt x="1500" y="386"/>
                    <a:pt x="1500" y="367"/>
                  </a:cubicBezTo>
                  <a:cubicBezTo>
                    <a:pt x="1500" y="347"/>
                    <a:pt x="1493" y="344"/>
                    <a:pt x="1470" y="328"/>
                  </a:cubicBezTo>
                  <a:cubicBezTo>
                    <a:pt x="1447" y="311"/>
                    <a:pt x="1467" y="294"/>
                    <a:pt x="1467" y="269"/>
                  </a:cubicBezTo>
                  <a:cubicBezTo>
                    <a:pt x="1467" y="244"/>
                    <a:pt x="1477" y="236"/>
                    <a:pt x="1438" y="233"/>
                  </a:cubicBezTo>
                  <a:cubicBezTo>
                    <a:pt x="1398" y="230"/>
                    <a:pt x="1382" y="250"/>
                    <a:pt x="1379" y="280"/>
                  </a:cubicBezTo>
                  <a:cubicBezTo>
                    <a:pt x="1375" y="311"/>
                    <a:pt x="1398" y="322"/>
                    <a:pt x="1415" y="342"/>
                  </a:cubicBezTo>
                  <a:cubicBezTo>
                    <a:pt x="1431" y="361"/>
                    <a:pt x="1408" y="372"/>
                    <a:pt x="1392" y="372"/>
                  </a:cubicBezTo>
                  <a:cubicBezTo>
                    <a:pt x="1375" y="372"/>
                    <a:pt x="1349" y="372"/>
                    <a:pt x="1320" y="350"/>
                  </a:cubicBezTo>
                  <a:cubicBezTo>
                    <a:pt x="1290" y="328"/>
                    <a:pt x="1280" y="300"/>
                    <a:pt x="1270" y="269"/>
                  </a:cubicBezTo>
                  <a:cubicBezTo>
                    <a:pt x="1261" y="239"/>
                    <a:pt x="1208" y="283"/>
                    <a:pt x="1175" y="280"/>
                  </a:cubicBezTo>
                  <a:cubicBezTo>
                    <a:pt x="1143" y="278"/>
                    <a:pt x="1130" y="261"/>
                    <a:pt x="1143" y="239"/>
                  </a:cubicBezTo>
                  <a:cubicBezTo>
                    <a:pt x="1156" y="216"/>
                    <a:pt x="1166" y="203"/>
                    <a:pt x="1149" y="189"/>
                  </a:cubicBezTo>
                  <a:cubicBezTo>
                    <a:pt x="1133" y="175"/>
                    <a:pt x="1090" y="158"/>
                    <a:pt x="1044" y="152"/>
                  </a:cubicBezTo>
                  <a:cubicBezTo>
                    <a:pt x="999" y="147"/>
                    <a:pt x="999" y="161"/>
                    <a:pt x="979" y="180"/>
                  </a:cubicBezTo>
                  <a:cubicBezTo>
                    <a:pt x="959" y="200"/>
                    <a:pt x="956" y="189"/>
                    <a:pt x="907" y="186"/>
                  </a:cubicBezTo>
                  <a:cubicBezTo>
                    <a:pt x="858" y="183"/>
                    <a:pt x="881" y="175"/>
                    <a:pt x="854" y="144"/>
                  </a:cubicBezTo>
                  <a:cubicBezTo>
                    <a:pt x="828" y="114"/>
                    <a:pt x="795" y="150"/>
                    <a:pt x="766" y="166"/>
                  </a:cubicBezTo>
                  <a:cubicBezTo>
                    <a:pt x="736" y="183"/>
                    <a:pt x="733" y="172"/>
                    <a:pt x="700" y="161"/>
                  </a:cubicBezTo>
                  <a:cubicBezTo>
                    <a:pt x="668" y="150"/>
                    <a:pt x="668" y="175"/>
                    <a:pt x="638" y="189"/>
                  </a:cubicBezTo>
                  <a:cubicBezTo>
                    <a:pt x="609" y="203"/>
                    <a:pt x="602" y="197"/>
                    <a:pt x="563" y="169"/>
                  </a:cubicBezTo>
                  <a:cubicBezTo>
                    <a:pt x="524" y="141"/>
                    <a:pt x="527" y="127"/>
                    <a:pt x="494" y="111"/>
                  </a:cubicBezTo>
                  <a:cubicBezTo>
                    <a:pt x="461" y="94"/>
                    <a:pt x="474" y="55"/>
                    <a:pt x="458" y="27"/>
                  </a:cubicBezTo>
                  <a:cubicBezTo>
                    <a:pt x="442" y="0"/>
                    <a:pt x="432" y="16"/>
                    <a:pt x="402" y="16"/>
                  </a:cubicBezTo>
                  <a:cubicBezTo>
                    <a:pt x="373" y="16"/>
                    <a:pt x="376" y="30"/>
                    <a:pt x="330" y="41"/>
                  </a:cubicBezTo>
                  <a:cubicBezTo>
                    <a:pt x="313" y="45"/>
                    <a:pt x="300" y="49"/>
                    <a:pt x="290" y="51"/>
                  </a:cubicBezTo>
                  <a:cubicBezTo>
                    <a:pt x="291" y="55"/>
                    <a:pt x="290" y="59"/>
                    <a:pt x="287" y="64"/>
                  </a:cubicBezTo>
                  <a:cubicBezTo>
                    <a:pt x="271" y="89"/>
                    <a:pt x="243" y="81"/>
                    <a:pt x="245" y="114"/>
                  </a:cubicBezTo>
                  <a:cubicBezTo>
                    <a:pt x="247" y="148"/>
                    <a:pt x="265" y="213"/>
                    <a:pt x="221" y="189"/>
                  </a:cubicBezTo>
                  <a:cubicBezTo>
                    <a:pt x="177" y="165"/>
                    <a:pt x="180" y="139"/>
                    <a:pt x="160" y="157"/>
                  </a:cubicBezTo>
                  <a:cubicBezTo>
                    <a:pt x="140" y="176"/>
                    <a:pt x="142" y="183"/>
                    <a:pt x="116" y="170"/>
                  </a:cubicBezTo>
                  <a:cubicBezTo>
                    <a:pt x="90" y="157"/>
                    <a:pt x="73" y="131"/>
                    <a:pt x="64" y="146"/>
                  </a:cubicBezTo>
                  <a:cubicBezTo>
                    <a:pt x="55" y="161"/>
                    <a:pt x="0" y="215"/>
                    <a:pt x="35" y="226"/>
                  </a:cubicBezTo>
                  <a:cubicBezTo>
                    <a:pt x="70" y="237"/>
                    <a:pt x="99" y="211"/>
                    <a:pt x="103" y="239"/>
                  </a:cubicBezTo>
                  <a:cubicBezTo>
                    <a:pt x="107" y="266"/>
                    <a:pt x="110" y="266"/>
                    <a:pt x="134" y="278"/>
                  </a:cubicBezTo>
                  <a:cubicBezTo>
                    <a:pt x="158" y="289"/>
                    <a:pt x="180" y="292"/>
                    <a:pt x="177" y="316"/>
                  </a:cubicBezTo>
                  <a:cubicBezTo>
                    <a:pt x="175" y="341"/>
                    <a:pt x="136" y="392"/>
                    <a:pt x="147" y="420"/>
                  </a:cubicBezTo>
                  <a:cubicBezTo>
                    <a:pt x="158" y="448"/>
                    <a:pt x="169" y="457"/>
                    <a:pt x="180" y="478"/>
                  </a:cubicBezTo>
                  <a:cubicBezTo>
                    <a:pt x="190" y="498"/>
                    <a:pt x="219" y="502"/>
                    <a:pt x="225" y="535"/>
                  </a:cubicBezTo>
                  <a:cubicBezTo>
                    <a:pt x="232" y="569"/>
                    <a:pt x="236" y="593"/>
                    <a:pt x="271" y="569"/>
                  </a:cubicBezTo>
                  <a:cubicBezTo>
                    <a:pt x="306" y="544"/>
                    <a:pt x="341" y="537"/>
                    <a:pt x="352" y="515"/>
                  </a:cubicBezTo>
                  <a:cubicBezTo>
                    <a:pt x="363" y="493"/>
                    <a:pt x="398" y="463"/>
                    <a:pt x="404" y="493"/>
                  </a:cubicBezTo>
                  <a:cubicBezTo>
                    <a:pt x="411" y="522"/>
                    <a:pt x="463" y="531"/>
                    <a:pt x="468" y="567"/>
                  </a:cubicBezTo>
                  <a:cubicBezTo>
                    <a:pt x="472" y="602"/>
                    <a:pt x="498" y="607"/>
                    <a:pt x="512" y="637"/>
                  </a:cubicBezTo>
                  <a:cubicBezTo>
                    <a:pt x="525" y="667"/>
                    <a:pt x="503" y="721"/>
                    <a:pt x="522" y="730"/>
                  </a:cubicBezTo>
                  <a:cubicBezTo>
                    <a:pt x="538" y="737"/>
                    <a:pt x="560" y="726"/>
                    <a:pt x="570" y="733"/>
                  </a:cubicBezTo>
                  <a:cubicBezTo>
                    <a:pt x="572" y="726"/>
                    <a:pt x="574" y="717"/>
                    <a:pt x="579" y="708"/>
                  </a:cubicBezTo>
                  <a:cubicBezTo>
                    <a:pt x="592" y="686"/>
                    <a:pt x="596" y="700"/>
                    <a:pt x="619" y="717"/>
                  </a:cubicBezTo>
                  <a:cubicBezTo>
                    <a:pt x="641" y="733"/>
                    <a:pt x="655" y="742"/>
                    <a:pt x="697" y="747"/>
                  </a:cubicBezTo>
                  <a:cubicBezTo>
                    <a:pt x="740" y="753"/>
                    <a:pt x="697" y="747"/>
                    <a:pt x="740" y="803"/>
                  </a:cubicBezTo>
                  <a:cubicBezTo>
                    <a:pt x="782" y="859"/>
                    <a:pt x="789" y="764"/>
                    <a:pt x="809" y="764"/>
                  </a:cubicBezTo>
                  <a:cubicBezTo>
                    <a:pt x="828" y="764"/>
                    <a:pt x="845" y="786"/>
                    <a:pt x="871" y="834"/>
                  </a:cubicBezTo>
                  <a:cubicBezTo>
                    <a:pt x="897" y="881"/>
                    <a:pt x="936" y="895"/>
                    <a:pt x="972" y="928"/>
                  </a:cubicBezTo>
                  <a:cubicBezTo>
                    <a:pt x="1008" y="961"/>
                    <a:pt x="1005" y="959"/>
                    <a:pt x="1005" y="1014"/>
                  </a:cubicBezTo>
                  <a:cubicBezTo>
                    <a:pt x="1005" y="1070"/>
                    <a:pt x="1058" y="1114"/>
                    <a:pt x="1094" y="1142"/>
                  </a:cubicBezTo>
                  <a:cubicBezTo>
                    <a:pt x="1130" y="1170"/>
                    <a:pt x="1146" y="1189"/>
                    <a:pt x="1146" y="1214"/>
                  </a:cubicBezTo>
                  <a:cubicBezTo>
                    <a:pt x="1146" y="1229"/>
                    <a:pt x="1145" y="1278"/>
                    <a:pt x="1144" y="1316"/>
                  </a:cubicBezTo>
                  <a:cubicBezTo>
                    <a:pt x="1188" y="1289"/>
                    <a:pt x="1234" y="1255"/>
                    <a:pt x="1243" y="1228"/>
                  </a:cubicBezTo>
                  <a:cubicBezTo>
                    <a:pt x="1256" y="1191"/>
                    <a:pt x="1296" y="1139"/>
                    <a:pt x="1300" y="1106"/>
                  </a:cubicBezTo>
                  <a:cubicBezTo>
                    <a:pt x="1304" y="1073"/>
                    <a:pt x="1313" y="995"/>
                    <a:pt x="1339" y="995"/>
                  </a:cubicBezTo>
                  <a:cubicBezTo>
                    <a:pt x="1365" y="995"/>
                    <a:pt x="1392" y="1002"/>
                    <a:pt x="1409" y="1021"/>
                  </a:cubicBezTo>
                  <a:cubicBezTo>
                    <a:pt x="1427" y="1039"/>
                    <a:pt x="1440" y="1043"/>
                    <a:pt x="1470" y="1039"/>
                  </a:cubicBezTo>
                  <a:cubicBezTo>
                    <a:pt x="1501" y="1036"/>
                    <a:pt x="1492" y="1024"/>
                    <a:pt x="1515" y="1039"/>
                  </a:cubicBezTo>
                  <a:cubicBezTo>
                    <a:pt x="1537" y="1055"/>
                    <a:pt x="1544" y="1048"/>
                    <a:pt x="1552" y="1039"/>
                  </a:cubicBezTo>
                  <a:cubicBezTo>
                    <a:pt x="1560" y="1031"/>
                    <a:pt x="1580" y="1010"/>
                    <a:pt x="1595" y="1021"/>
                  </a:cubicBezTo>
                  <a:cubicBezTo>
                    <a:pt x="1610" y="1032"/>
                    <a:pt x="1639" y="1043"/>
                    <a:pt x="1647" y="1017"/>
                  </a:cubicBezTo>
                  <a:cubicBezTo>
                    <a:pt x="1655" y="991"/>
                    <a:pt x="1672" y="975"/>
                    <a:pt x="1649" y="960"/>
                  </a:cubicBezTo>
                  <a:cubicBezTo>
                    <a:pt x="1626" y="945"/>
                    <a:pt x="1587" y="936"/>
                    <a:pt x="1587" y="911"/>
                  </a:cubicBezTo>
                  <a:cubicBezTo>
                    <a:pt x="1587" y="886"/>
                    <a:pt x="1585" y="853"/>
                    <a:pt x="1613" y="854"/>
                  </a:cubicBezTo>
                  <a:cubicBezTo>
                    <a:pt x="1641" y="856"/>
                    <a:pt x="1657" y="863"/>
                    <a:pt x="1693" y="846"/>
                  </a:cubicBezTo>
                  <a:cubicBezTo>
                    <a:pt x="1729" y="829"/>
                    <a:pt x="1752" y="842"/>
                    <a:pt x="1773" y="802"/>
                  </a:cubicBezTo>
                  <a:cubicBezTo>
                    <a:pt x="1795" y="761"/>
                    <a:pt x="1777" y="722"/>
                    <a:pt x="1811" y="714"/>
                  </a:cubicBezTo>
                  <a:cubicBezTo>
                    <a:pt x="1845" y="706"/>
                    <a:pt x="1890" y="693"/>
                    <a:pt x="1881" y="667"/>
                  </a:cubicBezTo>
                  <a:cubicBezTo>
                    <a:pt x="1873" y="640"/>
                    <a:pt x="1859" y="604"/>
                    <a:pt x="1862" y="588"/>
                  </a:cubicBezTo>
                  <a:cubicBezTo>
                    <a:pt x="1865" y="571"/>
                    <a:pt x="1883" y="522"/>
                    <a:pt x="1922" y="546"/>
                  </a:cubicBezTo>
                  <a:cubicBezTo>
                    <a:pt x="1962" y="569"/>
                    <a:pt x="1937" y="586"/>
                    <a:pt x="1978" y="596"/>
                  </a:cubicBezTo>
                  <a:cubicBezTo>
                    <a:pt x="2019" y="606"/>
                    <a:pt x="1998" y="572"/>
                    <a:pt x="2034" y="553"/>
                  </a:cubicBezTo>
                  <a:cubicBezTo>
                    <a:pt x="2070" y="533"/>
                    <a:pt x="2127" y="526"/>
                    <a:pt x="2127" y="489"/>
                  </a:cubicBezTo>
                  <a:cubicBezTo>
                    <a:pt x="2127" y="451"/>
                    <a:pt x="2122" y="414"/>
                    <a:pt x="2114" y="37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1" name="Freeform 12"/>
            <p:cNvSpPr>
              <a:spLocks/>
            </p:cNvSpPr>
            <p:nvPr/>
          </p:nvSpPr>
          <p:spPr bwMode="auto">
            <a:xfrm>
              <a:off x="2375" y="68"/>
              <a:ext cx="2536" cy="2030"/>
            </a:xfrm>
            <a:custGeom>
              <a:avLst/>
              <a:gdLst>
                <a:gd name="T0" fmla="*/ 318 w 5477"/>
                <a:gd name="T1" fmla="*/ 3541 h 4382"/>
                <a:gd name="T2" fmla="*/ 498 w 5477"/>
                <a:gd name="T3" fmla="*/ 3760 h 4382"/>
                <a:gd name="T4" fmla="*/ 1096 w 5477"/>
                <a:gd name="T5" fmla="*/ 4000 h 4382"/>
                <a:gd name="T6" fmla="*/ 1349 w 5477"/>
                <a:gd name="T7" fmla="*/ 4245 h 4382"/>
                <a:gd name="T8" fmla="*/ 1817 w 5477"/>
                <a:gd name="T9" fmla="*/ 4278 h 4382"/>
                <a:gd name="T10" fmla="*/ 2000 w 5477"/>
                <a:gd name="T11" fmla="*/ 3871 h 4382"/>
                <a:gd name="T12" fmla="*/ 2166 w 5477"/>
                <a:gd name="T13" fmla="*/ 4182 h 4382"/>
                <a:gd name="T14" fmla="*/ 2516 w 5477"/>
                <a:gd name="T15" fmla="*/ 4204 h 4382"/>
                <a:gd name="T16" fmla="*/ 2765 w 5477"/>
                <a:gd name="T17" fmla="*/ 3860 h 4382"/>
                <a:gd name="T18" fmla="*/ 3057 w 5477"/>
                <a:gd name="T19" fmla="*/ 3737 h 4382"/>
                <a:gd name="T20" fmla="*/ 3385 w 5477"/>
                <a:gd name="T21" fmla="*/ 3504 h 4382"/>
                <a:gd name="T22" fmla="*/ 3547 w 5477"/>
                <a:gd name="T23" fmla="*/ 3352 h 4382"/>
                <a:gd name="T24" fmla="*/ 3625 w 5477"/>
                <a:gd name="T25" fmla="*/ 3059 h 4382"/>
                <a:gd name="T26" fmla="*/ 4005 w 5477"/>
                <a:gd name="T27" fmla="*/ 3029 h 4382"/>
                <a:gd name="T28" fmla="*/ 4237 w 5477"/>
                <a:gd name="T29" fmla="*/ 2837 h 4382"/>
                <a:gd name="T30" fmla="*/ 4477 w 5477"/>
                <a:gd name="T31" fmla="*/ 3129 h 4382"/>
                <a:gd name="T32" fmla="*/ 4647 w 5477"/>
                <a:gd name="T33" fmla="*/ 2942 h 4382"/>
                <a:gd name="T34" fmla="*/ 4802 w 5477"/>
                <a:gd name="T35" fmla="*/ 2970 h 4382"/>
                <a:gd name="T36" fmla="*/ 5062 w 5477"/>
                <a:gd name="T37" fmla="*/ 2725 h 4382"/>
                <a:gd name="T38" fmla="*/ 5344 w 5477"/>
                <a:gd name="T39" fmla="*/ 2614 h 4382"/>
                <a:gd name="T40" fmla="*/ 5397 w 5477"/>
                <a:gd name="T41" fmla="*/ 2338 h 4382"/>
                <a:gd name="T42" fmla="*/ 5110 w 5477"/>
                <a:gd name="T43" fmla="*/ 2236 h 4382"/>
                <a:gd name="T44" fmla="*/ 4988 w 5477"/>
                <a:gd name="T45" fmla="*/ 1940 h 4382"/>
                <a:gd name="T46" fmla="*/ 5106 w 5477"/>
                <a:gd name="T47" fmla="*/ 1890 h 4382"/>
                <a:gd name="T48" fmla="*/ 5222 w 5477"/>
                <a:gd name="T49" fmla="*/ 1638 h 4382"/>
                <a:gd name="T50" fmla="*/ 4988 w 5477"/>
                <a:gd name="T51" fmla="*/ 1508 h 4382"/>
                <a:gd name="T52" fmla="*/ 5270 w 5477"/>
                <a:gd name="T53" fmla="*/ 1172 h 4382"/>
                <a:gd name="T54" fmla="*/ 5370 w 5477"/>
                <a:gd name="T55" fmla="*/ 932 h 4382"/>
                <a:gd name="T56" fmla="*/ 5418 w 5477"/>
                <a:gd name="T57" fmla="*/ 437 h 4382"/>
                <a:gd name="T58" fmla="*/ 4861 w 5477"/>
                <a:gd name="T59" fmla="*/ 466 h 4382"/>
                <a:gd name="T60" fmla="*/ 4619 w 5477"/>
                <a:gd name="T61" fmla="*/ 233 h 4382"/>
                <a:gd name="T62" fmla="*/ 4445 w 5477"/>
                <a:gd name="T63" fmla="*/ 0 h 4382"/>
                <a:gd name="T64" fmla="*/ 4370 w 5477"/>
                <a:gd name="T65" fmla="*/ 226 h 4382"/>
                <a:gd name="T66" fmla="*/ 4303 w 5477"/>
                <a:gd name="T67" fmla="*/ 541 h 4382"/>
                <a:gd name="T68" fmla="*/ 4239 w 5477"/>
                <a:gd name="T69" fmla="*/ 747 h 4382"/>
                <a:gd name="T70" fmla="*/ 4144 w 5477"/>
                <a:gd name="T71" fmla="*/ 957 h 4382"/>
                <a:gd name="T72" fmla="*/ 3764 w 5477"/>
                <a:gd name="T73" fmla="*/ 1100 h 4382"/>
                <a:gd name="T74" fmla="*/ 3630 w 5477"/>
                <a:gd name="T75" fmla="*/ 1506 h 4382"/>
                <a:gd name="T76" fmla="*/ 3970 w 5477"/>
                <a:gd name="T77" fmla="*/ 1564 h 4382"/>
                <a:gd name="T78" fmla="*/ 4314 w 5477"/>
                <a:gd name="T79" fmla="*/ 1498 h 4382"/>
                <a:gd name="T80" fmla="*/ 4429 w 5477"/>
                <a:gd name="T81" fmla="*/ 1778 h 4382"/>
                <a:gd name="T82" fmla="*/ 4108 w 5477"/>
                <a:gd name="T83" fmla="*/ 1831 h 4382"/>
                <a:gd name="T84" fmla="*/ 3843 w 5477"/>
                <a:gd name="T85" fmla="*/ 2098 h 4382"/>
                <a:gd name="T86" fmla="*/ 3361 w 5477"/>
                <a:gd name="T87" fmla="*/ 2387 h 4382"/>
                <a:gd name="T88" fmla="*/ 2945 w 5477"/>
                <a:gd name="T89" fmla="*/ 2498 h 4382"/>
                <a:gd name="T90" fmla="*/ 2883 w 5477"/>
                <a:gd name="T91" fmla="*/ 2807 h 4382"/>
                <a:gd name="T92" fmla="*/ 2381 w 5477"/>
                <a:gd name="T93" fmla="*/ 3068 h 4382"/>
                <a:gd name="T94" fmla="*/ 1756 w 5477"/>
                <a:gd name="T95" fmla="*/ 3241 h 4382"/>
                <a:gd name="T96" fmla="*/ 1372 w 5477"/>
                <a:gd name="T97" fmla="*/ 3280 h 4382"/>
                <a:gd name="T98" fmla="*/ 753 w 5477"/>
                <a:gd name="T99" fmla="*/ 3085 h 4382"/>
                <a:gd name="T100" fmla="*/ 137 w 5477"/>
                <a:gd name="T101" fmla="*/ 3043 h 4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77" h="4382">
                  <a:moveTo>
                    <a:pt x="26" y="3270"/>
                  </a:moveTo>
                  <a:cubicBezTo>
                    <a:pt x="0" y="3300"/>
                    <a:pt x="21" y="3322"/>
                    <a:pt x="21" y="3356"/>
                  </a:cubicBezTo>
                  <a:cubicBezTo>
                    <a:pt x="21" y="3389"/>
                    <a:pt x="61" y="3422"/>
                    <a:pt x="78" y="3459"/>
                  </a:cubicBezTo>
                  <a:cubicBezTo>
                    <a:pt x="96" y="3496"/>
                    <a:pt x="135" y="3519"/>
                    <a:pt x="187" y="3570"/>
                  </a:cubicBezTo>
                  <a:cubicBezTo>
                    <a:pt x="240" y="3622"/>
                    <a:pt x="292" y="3574"/>
                    <a:pt x="318" y="3541"/>
                  </a:cubicBezTo>
                  <a:cubicBezTo>
                    <a:pt x="345" y="3507"/>
                    <a:pt x="349" y="3500"/>
                    <a:pt x="375" y="3493"/>
                  </a:cubicBezTo>
                  <a:cubicBezTo>
                    <a:pt x="401" y="3485"/>
                    <a:pt x="546" y="3485"/>
                    <a:pt x="607" y="3507"/>
                  </a:cubicBezTo>
                  <a:cubicBezTo>
                    <a:pt x="668" y="3530"/>
                    <a:pt x="659" y="3567"/>
                    <a:pt x="655" y="3608"/>
                  </a:cubicBezTo>
                  <a:cubicBezTo>
                    <a:pt x="650" y="3648"/>
                    <a:pt x="607" y="3656"/>
                    <a:pt x="572" y="3667"/>
                  </a:cubicBezTo>
                  <a:cubicBezTo>
                    <a:pt x="537" y="3678"/>
                    <a:pt x="502" y="3741"/>
                    <a:pt x="498" y="3760"/>
                  </a:cubicBezTo>
                  <a:cubicBezTo>
                    <a:pt x="493" y="3778"/>
                    <a:pt x="581" y="3789"/>
                    <a:pt x="616" y="3826"/>
                  </a:cubicBezTo>
                  <a:cubicBezTo>
                    <a:pt x="650" y="3863"/>
                    <a:pt x="672" y="3848"/>
                    <a:pt x="720" y="3848"/>
                  </a:cubicBezTo>
                  <a:cubicBezTo>
                    <a:pt x="768" y="3848"/>
                    <a:pt x="733" y="3926"/>
                    <a:pt x="764" y="3963"/>
                  </a:cubicBezTo>
                  <a:cubicBezTo>
                    <a:pt x="795" y="4000"/>
                    <a:pt x="830" y="3982"/>
                    <a:pt x="891" y="4012"/>
                  </a:cubicBezTo>
                  <a:cubicBezTo>
                    <a:pt x="952" y="4041"/>
                    <a:pt x="1026" y="4015"/>
                    <a:pt x="1096" y="4000"/>
                  </a:cubicBezTo>
                  <a:cubicBezTo>
                    <a:pt x="1166" y="3986"/>
                    <a:pt x="1231" y="3904"/>
                    <a:pt x="1271" y="3871"/>
                  </a:cubicBezTo>
                  <a:cubicBezTo>
                    <a:pt x="1310" y="3837"/>
                    <a:pt x="1393" y="3874"/>
                    <a:pt x="1437" y="3904"/>
                  </a:cubicBezTo>
                  <a:cubicBezTo>
                    <a:pt x="1480" y="3934"/>
                    <a:pt x="1480" y="3974"/>
                    <a:pt x="1476" y="4034"/>
                  </a:cubicBezTo>
                  <a:cubicBezTo>
                    <a:pt x="1472" y="4093"/>
                    <a:pt x="1428" y="4119"/>
                    <a:pt x="1380" y="4134"/>
                  </a:cubicBezTo>
                  <a:cubicBezTo>
                    <a:pt x="1332" y="4149"/>
                    <a:pt x="1362" y="4201"/>
                    <a:pt x="1349" y="4245"/>
                  </a:cubicBezTo>
                  <a:cubicBezTo>
                    <a:pt x="1336" y="4290"/>
                    <a:pt x="1380" y="4293"/>
                    <a:pt x="1419" y="4323"/>
                  </a:cubicBezTo>
                  <a:cubicBezTo>
                    <a:pt x="1459" y="4353"/>
                    <a:pt x="1459" y="4382"/>
                    <a:pt x="1502" y="4375"/>
                  </a:cubicBezTo>
                  <a:cubicBezTo>
                    <a:pt x="1546" y="4367"/>
                    <a:pt x="1528" y="4330"/>
                    <a:pt x="1581" y="4345"/>
                  </a:cubicBezTo>
                  <a:cubicBezTo>
                    <a:pt x="1633" y="4360"/>
                    <a:pt x="1690" y="4315"/>
                    <a:pt x="1708" y="4282"/>
                  </a:cubicBezTo>
                  <a:cubicBezTo>
                    <a:pt x="1725" y="4249"/>
                    <a:pt x="1764" y="4282"/>
                    <a:pt x="1817" y="4278"/>
                  </a:cubicBezTo>
                  <a:cubicBezTo>
                    <a:pt x="1869" y="4275"/>
                    <a:pt x="1852" y="4208"/>
                    <a:pt x="1830" y="4197"/>
                  </a:cubicBezTo>
                  <a:cubicBezTo>
                    <a:pt x="1808" y="4186"/>
                    <a:pt x="1830" y="4138"/>
                    <a:pt x="1856" y="4112"/>
                  </a:cubicBezTo>
                  <a:cubicBezTo>
                    <a:pt x="1882" y="4086"/>
                    <a:pt x="1860" y="4037"/>
                    <a:pt x="1856" y="4004"/>
                  </a:cubicBezTo>
                  <a:cubicBezTo>
                    <a:pt x="1852" y="3971"/>
                    <a:pt x="1887" y="3960"/>
                    <a:pt x="1913" y="3923"/>
                  </a:cubicBezTo>
                  <a:cubicBezTo>
                    <a:pt x="1939" y="3886"/>
                    <a:pt x="1974" y="3889"/>
                    <a:pt x="2000" y="3871"/>
                  </a:cubicBezTo>
                  <a:cubicBezTo>
                    <a:pt x="2026" y="3852"/>
                    <a:pt x="2044" y="3889"/>
                    <a:pt x="2061" y="3904"/>
                  </a:cubicBezTo>
                  <a:cubicBezTo>
                    <a:pt x="2079" y="3919"/>
                    <a:pt x="2101" y="3949"/>
                    <a:pt x="2088" y="3978"/>
                  </a:cubicBezTo>
                  <a:cubicBezTo>
                    <a:pt x="2075" y="4008"/>
                    <a:pt x="2048" y="4023"/>
                    <a:pt x="2022" y="4049"/>
                  </a:cubicBezTo>
                  <a:cubicBezTo>
                    <a:pt x="1996" y="4075"/>
                    <a:pt x="2000" y="4134"/>
                    <a:pt x="2040" y="4160"/>
                  </a:cubicBezTo>
                  <a:cubicBezTo>
                    <a:pt x="2079" y="4186"/>
                    <a:pt x="2092" y="4160"/>
                    <a:pt x="2166" y="4182"/>
                  </a:cubicBezTo>
                  <a:cubicBezTo>
                    <a:pt x="2240" y="4204"/>
                    <a:pt x="2223" y="4252"/>
                    <a:pt x="2249" y="4252"/>
                  </a:cubicBezTo>
                  <a:cubicBezTo>
                    <a:pt x="2275" y="4252"/>
                    <a:pt x="2323" y="4264"/>
                    <a:pt x="2341" y="4241"/>
                  </a:cubicBezTo>
                  <a:cubicBezTo>
                    <a:pt x="2358" y="4219"/>
                    <a:pt x="2389" y="4252"/>
                    <a:pt x="2415" y="4278"/>
                  </a:cubicBezTo>
                  <a:cubicBezTo>
                    <a:pt x="2441" y="4304"/>
                    <a:pt x="2463" y="4256"/>
                    <a:pt x="2494" y="4256"/>
                  </a:cubicBezTo>
                  <a:cubicBezTo>
                    <a:pt x="2524" y="4256"/>
                    <a:pt x="2516" y="4241"/>
                    <a:pt x="2516" y="4204"/>
                  </a:cubicBezTo>
                  <a:cubicBezTo>
                    <a:pt x="2516" y="4167"/>
                    <a:pt x="2546" y="4156"/>
                    <a:pt x="2564" y="4130"/>
                  </a:cubicBezTo>
                  <a:cubicBezTo>
                    <a:pt x="2581" y="4104"/>
                    <a:pt x="2616" y="4082"/>
                    <a:pt x="2629" y="4052"/>
                  </a:cubicBezTo>
                  <a:cubicBezTo>
                    <a:pt x="2642" y="4023"/>
                    <a:pt x="2629" y="4023"/>
                    <a:pt x="2699" y="4015"/>
                  </a:cubicBezTo>
                  <a:cubicBezTo>
                    <a:pt x="2769" y="4008"/>
                    <a:pt x="2712" y="3960"/>
                    <a:pt x="2708" y="3923"/>
                  </a:cubicBezTo>
                  <a:cubicBezTo>
                    <a:pt x="2704" y="3886"/>
                    <a:pt x="2738" y="3882"/>
                    <a:pt x="2765" y="3860"/>
                  </a:cubicBezTo>
                  <a:cubicBezTo>
                    <a:pt x="2791" y="3837"/>
                    <a:pt x="2782" y="3823"/>
                    <a:pt x="2782" y="3797"/>
                  </a:cubicBezTo>
                  <a:cubicBezTo>
                    <a:pt x="2782" y="3771"/>
                    <a:pt x="2839" y="3811"/>
                    <a:pt x="2861" y="3826"/>
                  </a:cubicBezTo>
                  <a:cubicBezTo>
                    <a:pt x="2883" y="3841"/>
                    <a:pt x="2904" y="3830"/>
                    <a:pt x="2939" y="3774"/>
                  </a:cubicBezTo>
                  <a:cubicBezTo>
                    <a:pt x="2974" y="3719"/>
                    <a:pt x="2974" y="3774"/>
                    <a:pt x="3018" y="3793"/>
                  </a:cubicBezTo>
                  <a:cubicBezTo>
                    <a:pt x="3062" y="3811"/>
                    <a:pt x="3057" y="3774"/>
                    <a:pt x="3057" y="3737"/>
                  </a:cubicBezTo>
                  <a:cubicBezTo>
                    <a:pt x="3057" y="3700"/>
                    <a:pt x="3097" y="3726"/>
                    <a:pt x="3110" y="3734"/>
                  </a:cubicBezTo>
                  <a:cubicBezTo>
                    <a:pt x="3123" y="3741"/>
                    <a:pt x="3153" y="3722"/>
                    <a:pt x="3162" y="3697"/>
                  </a:cubicBezTo>
                  <a:cubicBezTo>
                    <a:pt x="3171" y="3671"/>
                    <a:pt x="3197" y="3589"/>
                    <a:pt x="3215" y="3563"/>
                  </a:cubicBezTo>
                  <a:cubicBezTo>
                    <a:pt x="3232" y="3537"/>
                    <a:pt x="3284" y="3548"/>
                    <a:pt x="3319" y="3563"/>
                  </a:cubicBezTo>
                  <a:cubicBezTo>
                    <a:pt x="3354" y="3578"/>
                    <a:pt x="3372" y="3530"/>
                    <a:pt x="3385" y="3504"/>
                  </a:cubicBezTo>
                  <a:cubicBezTo>
                    <a:pt x="3398" y="3478"/>
                    <a:pt x="3420" y="3500"/>
                    <a:pt x="3442" y="3519"/>
                  </a:cubicBezTo>
                  <a:cubicBezTo>
                    <a:pt x="3464" y="3537"/>
                    <a:pt x="3499" y="3515"/>
                    <a:pt x="3503" y="3489"/>
                  </a:cubicBezTo>
                  <a:cubicBezTo>
                    <a:pt x="3507" y="3463"/>
                    <a:pt x="3542" y="3478"/>
                    <a:pt x="3577" y="3470"/>
                  </a:cubicBezTo>
                  <a:cubicBezTo>
                    <a:pt x="3612" y="3463"/>
                    <a:pt x="3590" y="3411"/>
                    <a:pt x="3595" y="3396"/>
                  </a:cubicBezTo>
                  <a:cubicBezTo>
                    <a:pt x="3599" y="3381"/>
                    <a:pt x="3564" y="3381"/>
                    <a:pt x="3547" y="3352"/>
                  </a:cubicBezTo>
                  <a:cubicBezTo>
                    <a:pt x="3529" y="3322"/>
                    <a:pt x="3516" y="3311"/>
                    <a:pt x="3538" y="3300"/>
                  </a:cubicBezTo>
                  <a:cubicBezTo>
                    <a:pt x="3560" y="3289"/>
                    <a:pt x="3533" y="3270"/>
                    <a:pt x="3538" y="3233"/>
                  </a:cubicBezTo>
                  <a:cubicBezTo>
                    <a:pt x="3542" y="3196"/>
                    <a:pt x="3538" y="3189"/>
                    <a:pt x="3555" y="3185"/>
                  </a:cubicBezTo>
                  <a:cubicBezTo>
                    <a:pt x="3573" y="3181"/>
                    <a:pt x="3590" y="3159"/>
                    <a:pt x="3590" y="3129"/>
                  </a:cubicBezTo>
                  <a:cubicBezTo>
                    <a:pt x="3590" y="3100"/>
                    <a:pt x="3595" y="3089"/>
                    <a:pt x="3625" y="3059"/>
                  </a:cubicBezTo>
                  <a:cubicBezTo>
                    <a:pt x="3656" y="3029"/>
                    <a:pt x="3678" y="3026"/>
                    <a:pt x="3708" y="3048"/>
                  </a:cubicBezTo>
                  <a:cubicBezTo>
                    <a:pt x="3739" y="3070"/>
                    <a:pt x="3699" y="3129"/>
                    <a:pt x="3739" y="3166"/>
                  </a:cubicBezTo>
                  <a:cubicBezTo>
                    <a:pt x="3778" y="3204"/>
                    <a:pt x="3826" y="3118"/>
                    <a:pt x="3857" y="3085"/>
                  </a:cubicBezTo>
                  <a:cubicBezTo>
                    <a:pt x="3887" y="3052"/>
                    <a:pt x="3909" y="3048"/>
                    <a:pt x="3935" y="3070"/>
                  </a:cubicBezTo>
                  <a:cubicBezTo>
                    <a:pt x="3962" y="3092"/>
                    <a:pt x="3979" y="3066"/>
                    <a:pt x="4005" y="3029"/>
                  </a:cubicBezTo>
                  <a:cubicBezTo>
                    <a:pt x="4031" y="2992"/>
                    <a:pt x="4058" y="3018"/>
                    <a:pt x="4084" y="3033"/>
                  </a:cubicBezTo>
                  <a:cubicBezTo>
                    <a:pt x="4110" y="3048"/>
                    <a:pt x="4123" y="3018"/>
                    <a:pt x="4119" y="2996"/>
                  </a:cubicBezTo>
                  <a:cubicBezTo>
                    <a:pt x="4114" y="2974"/>
                    <a:pt x="4097" y="2959"/>
                    <a:pt x="4093" y="2929"/>
                  </a:cubicBezTo>
                  <a:cubicBezTo>
                    <a:pt x="4088" y="2900"/>
                    <a:pt x="4119" y="2885"/>
                    <a:pt x="4184" y="2870"/>
                  </a:cubicBezTo>
                  <a:cubicBezTo>
                    <a:pt x="4250" y="2855"/>
                    <a:pt x="4184" y="2870"/>
                    <a:pt x="4237" y="2837"/>
                  </a:cubicBezTo>
                  <a:cubicBezTo>
                    <a:pt x="4289" y="2803"/>
                    <a:pt x="4311" y="2855"/>
                    <a:pt x="4311" y="2855"/>
                  </a:cubicBezTo>
                  <a:cubicBezTo>
                    <a:pt x="4311" y="2855"/>
                    <a:pt x="4350" y="2914"/>
                    <a:pt x="4377" y="2929"/>
                  </a:cubicBezTo>
                  <a:cubicBezTo>
                    <a:pt x="4403" y="2944"/>
                    <a:pt x="4394" y="2959"/>
                    <a:pt x="4394" y="2992"/>
                  </a:cubicBezTo>
                  <a:cubicBezTo>
                    <a:pt x="4394" y="3026"/>
                    <a:pt x="4394" y="3037"/>
                    <a:pt x="4425" y="3052"/>
                  </a:cubicBezTo>
                  <a:cubicBezTo>
                    <a:pt x="4455" y="3066"/>
                    <a:pt x="4442" y="3103"/>
                    <a:pt x="4477" y="3129"/>
                  </a:cubicBezTo>
                  <a:cubicBezTo>
                    <a:pt x="4512" y="3155"/>
                    <a:pt x="4543" y="3129"/>
                    <a:pt x="4582" y="3129"/>
                  </a:cubicBezTo>
                  <a:cubicBezTo>
                    <a:pt x="4599" y="3129"/>
                    <a:pt x="4627" y="3126"/>
                    <a:pt x="4652" y="3122"/>
                  </a:cubicBezTo>
                  <a:cubicBezTo>
                    <a:pt x="4659" y="3111"/>
                    <a:pt x="4668" y="3101"/>
                    <a:pt x="4676" y="3092"/>
                  </a:cubicBezTo>
                  <a:cubicBezTo>
                    <a:pt x="4698" y="3068"/>
                    <a:pt x="4687" y="3053"/>
                    <a:pt x="4663" y="3020"/>
                  </a:cubicBezTo>
                  <a:cubicBezTo>
                    <a:pt x="4639" y="2987"/>
                    <a:pt x="4647" y="2959"/>
                    <a:pt x="4647" y="2942"/>
                  </a:cubicBezTo>
                  <a:cubicBezTo>
                    <a:pt x="4647" y="2926"/>
                    <a:pt x="4656" y="2916"/>
                    <a:pt x="4630" y="2903"/>
                  </a:cubicBezTo>
                  <a:cubicBezTo>
                    <a:pt x="4604" y="2890"/>
                    <a:pt x="4628" y="2870"/>
                    <a:pt x="4634" y="2855"/>
                  </a:cubicBezTo>
                  <a:cubicBezTo>
                    <a:pt x="4641" y="2840"/>
                    <a:pt x="4658" y="2822"/>
                    <a:pt x="4676" y="2848"/>
                  </a:cubicBezTo>
                  <a:cubicBezTo>
                    <a:pt x="4693" y="2874"/>
                    <a:pt x="4717" y="2863"/>
                    <a:pt x="4748" y="2892"/>
                  </a:cubicBezTo>
                  <a:cubicBezTo>
                    <a:pt x="4778" y="2922"/>
                    <a:pt x="4776" y="2933"/>
                    <a:pt x="4802" y="2970"/>
                  </a:cubicBezTo>
                  <a:cubicBezTo>
                    <a:pt x="4829" y="3007"/>
                    <a:pt x="4853" y="2933"/>
                    <a:pt x="4859" y="2907"/>
                  </a:cubicBezTo>
                  <a:cubicBezTo>
                    <a:pt x="4866" y="2881"/>
                    <a:pt x="4907" y="2851"/>
                    <a:pt x="4925" y="2831"/>
                  </a:cubicBezTo>
                  <a:cubicBezTo>
                    <a:pt x="4942" y="2811"/>
                    <a:pt x="4953" y="2814"/>
                    <a:pt x="4982" y="2801"/>
                  </a:cubicBezTo>
                  <a:cubicBezTo>
                    <a:pt x="5010" y="2788"/>
                    <a:pt x="5019" y="2766"/>
                    <a:pt x="5023" y="2742"/>
                  </a:cubicBezTo>
                  <a:cubicBezTo>
                    <a:pt x="5027" y="2718"/>
                    <a:pt x="5043" y="2725"/>
                    <a:pt x="5062" y="2725"/>
                  </a:cubicBezTo>
                  <a:cubicBezTo>
                    <a:pt x="5082" y="2725"/>
                    <a:pt x="5106" y="2735"/>
                    <a:pt x="5126" y="2703"/>
                  </a:cubicBezTo>
                  <a:cubicBezTo>
                    <a:pt x="5145" y="2672"/>
                    <a:pt x="5167" y="2711"/>
                    <a:pt x="5209" y="2714"/>
                  </a:cubicBezTo>
                  <a:cubicBezTo>
                    <a:pt x="5250" y="2718"/>
                    <a:pt x="5231" y="2631"/>
                    <a:pt x="5237" y="2614"/>
                  </a:cubicBezTo>
                  <a:cubicBezTo>
                    <a:pt x="5244" y="2598"/>
                    <a:pt x="5272" y="2614"/>
                    <a:pt x="5287" y="2623"/>
                  </a:cubicBezTo>
                  <a:cubicBezTo>
                    <a:pt x="5303" y="2633"/>
                    <a:pt x="5322" y="2620"/>
                    <a:pt x="5344" y="2614"/>
                  </a:cubicBezTo>
                  <a:cubicBezTo>
                    <a:pt x="5366" y="2609"/>
                    <a:pt x="5386" y="2590"/>
                    <a:pt x="5386" y="2559"/>
                  </a:cubicBezTo>
                  <a:cubicBezTo>
                    <a:pt x="5386" y="2527"/>
                    <a:pt x="5407" y="2536"/>
                    <a:pt x="5442" y="2514"/>
                  </a:cubicBezTo>
                  <a:cubicBezTo>
                    <a:pt x="5477" y="2492"/>
                    <a:pt x="5464" y="2468"/>
                    <a:pt x="5460" y="2444"/>
                  </a:cubicBezTo>
                  <a:cubicBezTo>
                    <a:pt x="5455" y="2420"/>
                    <a:pt x="5427" y="2440"/>
                    <a:pt x="5407" y="2431"/>
                  </a:cubicBezTo>
                  <a:cubicBezTo>
                    <a:pt x="5388" y="2422"/>
                    <a:pt x="5410" y="2368"/>
                    <a:pt x="5397" y="2338"/>
                  </a:cubicBezTo>
                  <a:cubicBezTo>
                    <a:pt x="5383" y="2308"/>
                    <a:pt x="5357" y="2303"/>
                    <a:pt x="5353" y="2268"/>
                  </a:cubicBezTo>
                  <a:cubicBezTo>
                    <a:pt x="5348" y="2232"/>
                    <a:pt x="5296" y="2223"/>
                    <a:pt x="5289" y="2194"/>
                  </a:cubicBezTo>
                  <a:cubicBezTo>
                    <a:pt x="5283" y="2164"/>
                    <a:pt x="5248" y="2194"/>
                    <a:pt x="5237" y="2216"/>
                  </a:cubicBezTo>
                  <a:cubicBezTo>
                    <a:pt x="5226" y="2238"/>
                    <a:pt x="5191" y="2245"/>
                    <a:pt x="5156" y="2270"/>
                  </a:cubicBezTo>
                  <a:cubicBezTo>
                    <a:pt x="5121" y="2294"/>
                    <a:pt x="5117" y="2270"/>
                    <a:pt x="5110" y="2236"/>
                  </a:cubicBezTo>
                  <a:cubicBezTo>
                    <a:pt x="5104" y="2203"/>
                    <a:pt x="5075" y="2199"/>
                    <a:pt x="5065" y="2179"/>
                  </a:cubicBezTo>
                  <a:cubicBezTo>
                    <a:pt x="5054" y="2158"/>
                    <a:pt x="5043" y="2149"/>
                    <a:pt x="5032" y="2121"/>
                  </a:cubicBezTo>
                  <a:cubicBezTo>
                    <a:pt x="5021" y="2093"/>
                    <a:pt x="5060" y="2042"/>
                    <a:pt x="5062" y="2017"/>
                  </a:cubicBezTo>
                  <a:cubicBezTo>
                    <a:pt x="5065" y="1993"/>
                    <a:pt x="5043" y="1990"/>
                    <a:pt x="5019" y="1979"/>
                  </a:cubicBezTo>
                  <a:cubicBezTo>
                    <a:pt x="4995" y="1967"/>
                    <a:pt x="4992" y="1967"/>
                    <a:pt x="4988" y="1940"/>
                  </a:cubicBezTo>
                  <a:cubicBezTo>
                    <a:pt x="4984" y="1912"/>
                    <a:pt x="4955" y="1938"/>
                    <a:pt x="4920" y="1927"/>
                  </a:cubicBezTo>
                  <a:cubicBezTo>
                    <a:pt x="4885" y="1916"/>
                    <a:pt x="4940" y="1862"/>
                    <a:pt x="4949" y="1847"/>
                  </a:cubicBezTo>
                  <a:cubicBezTo>
                    <a:pt x="4958" y="1832"/>
                    <a:pt x="4975" y="1858"/>
                    <a:pt x="5001" y="1871"/>
                  </a:cubicBezTo>
                  <a:cubicBezTo>
                    <a:pt x="5027" y="1884"/>
                    <a:pt x="5025" y="1877"/>
                    <a:pt x="5045" y="1858"/>
                  </a:cubicBezTo>
                  <a:cubicBezTo>
                    <a:pt x="5065" y="1840"/>
                    <a:pt x="5062" y="1866"/>
                    <a:pt x="5106" y="1890"/>
                  </a:cubicBezTo>
                  <a:cubicBezTo>
                    <a:pt x="5150" y="1914"/>
                    <a:pt x="5132" y="1849"/>
                    <a:pt x="5130" y="1815"/>
                  </a:cubicBezTo>
                  <a:cubicBezTo>
                    <a:pt x="5128" y="1782"/>
                    <a:pt x="5156" y="1790"/>
                    <a:pt x="5172" y="1765"/>
                  </a:cubicBezTo>
                  <a:cubicBezTo>
                    <a:pt x="5187" y="1741"/>
                    <a:pt x="5152" y="1741"/>
                    <a:pt x="5137" y="1727"/>
                  </a:cubicBezTo>
                  <a:cubicBezTo>
                    <a:pt x="5121" y="1712"/>
                    <a:pt x="5132" y="1684"/>
                    <a:pt x="5139" y="1662"/>
                  </a:cubicBezTo>
                  <a:cubicBezTo>
                    <a:pt x="5145" y="1639"/>
                    <a:pt x="5200" y="1645"/>
                    <a:pt x="5222" y="1638"/>
                  </a:cubicBezTo>
                  <a:cubicBezTo>
                    <a:pt x="5244" y="1630"/>
                    <a:pt x="5252" y="1608"/>
                    <a:pt x="5252" y="1591"/>
                  </a:cubicBezTo>
                  <a:cubicBezTo>
                    <a:pt x="5252" y="1575"/>
                    <a:pt x="5246" y="1576"/>
                    <a:pt x="5215" y="1595"/>
                  </a:cubicBezTo>
                  <a:cubicBezTo>
                    <a:pt x="5185" y="1613"/>
                    <a:pt x="5178" y="1602"/>
                    <a:pt x="5130" y="1593"/>
                  </a:cubicBezTo>
                  <a:cubicBezTo>
                    <a:pt x="5082" y="1584"/>
                    <a:pt x="5084" y="1576"/>
                    <a:pt x="5067" y="1562"/>
                  </a:cubicBezTo>
                  <a:cubicBezTo>
                    <a:pt x="5049" y="1547"/>
                    <a:pt x="5006" y="1528"/>
                    <a:pt x="4988" y="1508"/>
                  </a:cubicBezTo>
                  <a:cubicBezTo>
                    <a:pt x="4971" y="1487"/>
                    <a:pt x="4990" y="1445"/>
                    <a:pt x="5014" y="1426"/>
                  </a:cubicBezTo>
                  <a:cubicBezTo>
                    <a:pt x="5038" y="1408"/>
                    <a:pt x="5056" y="1378"/>
                    <a:pt x="5075" y="1347"/>
                  </a:cubicBezTo>
                  <a:cubicBezTo>
                    <a:pt x="5095" y="1315"/>
                    <a:pt x="5145" y="1267"/>
                    <a:pt x="5180" y="1228"/>
                  </a:cubicBezTo>
                  <a:cubicBezTo>
                    <a:pt x="5215" y="1189"/>
                    <a:pt x="5217" y="1161"/>
                    <a:pt x="5244" y="1132"/>
                  </a:cubicBezTo>
                  <a:cubicBezTo>
                    <a:pt x="5270" y="1102"/>
                    <a:pt x="5263" y="1146"/>
                    <a:pt x="5270" y="1172"/>
                  </a:cubicBezTo>
                  <a:cubicBezTo>
                    <a:pt x="5276" y="1198"/>
                    <a:pt x="5298" y="1208"/>
                    <a:pt x="5320" y="1219"/>
                  </a:cubicBezTo>
                  <a:cubicBezTo>
                    <a:pt x="5342" y="1230"/>
                    <a:pt x="5335" y="1172"/>
                    <a:pt x="5320" y="1152"/>
                  </a:cubicBezTo>
                  <a:cubicBezTo>
                    <a:pt x="5305" y="1132"/>
                    <a:pt x="5309" y="1096"/>
                    <a:pt x="5305" y="1067"/>
                  </a:cubicBezTo>
                  <a:cubicBezTo>
                    <a:pt x="5300" y="1037"/>
                    <a:pt x="5320" y="1006"/>
                    <a:pt x="5320" y="982"/>
                  </a:cubicBezTo>
                  <a:cubicBezTo>
                    <a:pt x="5320" y="957"/>
                    <a:pt x="5342" y="950"/>
                    <a:pt x="5370" y="932"/>
                  </a:cubicBezTo>
                  <a:cubicBezTo>
                    <a:pt x="5399" y="913"/>
                    <a:pt x="5388" y="839"/>
                    <a:pt x="5364" y="811"/>
                  </a:cubicBezTo>
                  <a:cubicBezTo>
                    <a:pt x="5340" y="783"/>
                    <a:pt x="5351" y="737"/>
                    <a:pt x="5346" y="694"/>
                  </a:cubicBezTo>
                  <a:cubicBezTo>
                    <a:pt x="5342" y="652"/>
                    <a:pt x="5366" y="605"/>
                    <a:pt x="5379" y="587"/>
                  </a:cubicBezTo>
                  <a:cubicBezTo>
                    <a:pt x="5392" y="568"/>
                    <a:pt x="5407" y="539"/>
                    <a:pt x="5390" y="511"/>
                  </a:cubicBezTo>
                  <a:cubicBezTo>
                    <a:pt x="5372" y="483"/>
                    <a:pt x="5421" y="465"/>
                    <a:pt x="5418" y="437"/>
                  </a:cubicBezTo>
                  <a:cubicBezTo>
                    <a:pt x="5416" y="409"/>
                    <a:pt x="5370" y="400"/>
                    <a:pt x="5329" y="368"/>
                  </a:cubicBezTo>
                  <a:cubicBezTo>
                    <a:pt x="5287" y="337"/>
                    <a:pt x="5314" y="322"/>
                    <a:pt x="5248" y="316"/>
                  </a:cubicBezTo>
                  <a:cubicBezTo>
                    <a:pt x="5182" y="311"/>
                    <a:pt x="5189" y="366"/>
                    <a:pt x="5150" y="405"/>
                  </a:cubicBezTo>
                  <a:cubicBezTo>
                    <a:pt x="5110" y="444"/>
                    <a:pt x="5084" y="427"/>
                    <a:pt x="5032" y="439"/>
                  </a:cubicBezTo>
                  <a:cubicBezTo>
                    <a:pt x="4979" y="450"/>
                    <a:pt x="4914" y="472"/>
                    <a:pt x="4861" y="466"/>
                  </a:cubicBezTo>
                  <a:cubicBezTo>
                    <a:pt x="4809" y="461"/>
                    <a:pt x="4783" y="422"/>
                    <a:pt x="4776" y="389"/>
                  </a:cubicBezTo>
                  <a:cubicBezTo>
                    <a:pt x="4770" y="355"/>
                    <a:pt x="4757" y="316"/>
                    <a:pt x="4757" y="266"/>
                  </a:cubicBezTo>
                  <a:cubicBezTo>
                    <a:pt x="4757" y="216"/>
                    <a:pt x="4743" y="238"/>
                    <a:pt x="4717" y="238"/>
                  </a:cubicBezTo>
                  <a:cubicBezTo>
                    <a:pt x="4691" y="238"/>
                    <a:pt x="4684" y="227"/>
                    <a:pt x="4665" y="199"/>
                  </a:cubicBezTo>
                  <a:cubicBezTo>
                    <a:pt x="4645" y="172"/>
                    <a:pt x="4619" y="199"/>
                    <a:pt x="4619" y="233"/>
                  </a:cubicBezTo>
                  <a:cubicBezTo>
                    <a:pt x="4619" y="266"/>
                    <a:pt x="4599" y="283"/>
                    <a:pt x="4573" y="250"/>
                  </a:cubicBezTo>
                  <a:cubicBezTo>
                    <a:pt x="4547" y="216"/>
                    <a:pt x="4540" y="227"/>
                    <a:pt x="4475" y="216"/>
                  </a:cubicBezTo>
                  <a:cubicBezTo>
                    <a:pt x="4409" y="205"/>
                    <a:pt x="4475" y="149"/>
                    <a:pt x="4508" y="111"/>
                  </a:cubicBezTo>
                  <a:cubicBezTo>
                    <a:pt x="4540" y="72"/>
                    <a:pt x="4514" y="61"/>
                    <a:pt x="4475" y="33"/>
                  </a:cubicBezTo>
                  <a:cubicBezTo>
                    <a:pt x="4464" y="25"/>
                    <a:pt x="4454" y="13"/>
                    <a:pt x="4445" y="0"/>
                  </a:cubicBezTo>
                  <a:cubicBezTo>
                    <a:pt x="4418" y="4"/>
                    <a:pt x="4389" y="5"/>
                    <a:pt x="4375" y="22"/>
                  </a:cubicBezTo>
                  <a:cubicBezTo>
                    <a:pt x="4355" y="44"/>
                    <a:pt x="4301" y="126"/>
                    <a:pt x="4280" y="147"/>
                  </a:cubicBezTo>
                  <a:cubicBezTo>
                    <a:pt x="4259" y="168"/>
                    <a:pt x="4231" y="179"/>
                    <a:pt x="4242" y="201"/>
                  </a:cubicBezTo>
                  <a:cubicBezTo>
                    <a:pt x="4254" y="223"/>
                    <a:pt x="4270" y="241"/>
                    <a:pt x="4291" y="226"/>
                  </a:cubicBezTo>
                  <a:cubicBezTo>
                    <a:pt x="4313" y="211"/>
                    <a:pt x="4360" y="198"/>
                    <a:pt x="4370" y="226"/>
                  </a:cubicBezTo>
                  <a:cubicBezTo>
                    <a:pt x="4380" y="254"/>
                    <a:pt x="4370" y="248"/>
                    <a:pt x="4372" y="269"/>
                  </a:cubicBezTo>
                  <a:cubicBezTo>
                    <a:pt x="4373" y="290"/>
                    <a:pt x="4399" y="291"/>
                    <a:pt x="4408" y="315"/>
                  </a:cubicBezTo>
                  <a:cubicBezTo>
                    <a:pt x="4416" y="338"/>
                    <a:pt x="4409" y="376"/>
                    <a:pt x="4396" y="393"/>
                  </a:cubicBezTo>
                  <a:cubicBezTo>
                    <a:pt x="4383" y="409"/>
                    <a:pt x="4332" y="437"/>
                    <a:pt x="4319" y="465"/>
                  </a:cubicBezTo>
                  <a:cubicBezTo>
                    <a:pt x="4306" y="493"/>
                    <a:pt x="4301" y="528"/>
                    <a:pt x="4303" y="541"/>
                  </a:cubicBezTo>
                  <a:cubicBezTo>
                    <a:pt x="4304" y="555"/>
                    <a:pt x="4303" y="565"/>
                    <a:pt x="4288" y="573"/>
                  </a:cubicBezTo>
                  <a:cubicBezTo>
                    <a:pt x="4273" y="582"/>
                    <a:pt x="4270" y="594"/>
                    <a:pt x="4277" y="615"/>
                  </a:cubicBezTo>
                  <a:cubicBezTo>
                    <a:pt x="4283" y="636"/>
                    <a:pt x="4277" y="644"/>
                    <a:pt x="4264" y="655"/>
                  </a:cubicBezTo>
                  <a:cubicBezTo>
                    <a:pt x="4250" y="667"/>
                    <a:pt x="4249" y="673"/>
                    <a:pt x="4254" y="696"/>
                  </a:cubicBezTo>
                  <a:cubicBezTo>
                    <a:pt x="4259" y="718"/>
                    <a:pt x="4254" y="730"/>
                    <a:pt x="4239" y="747"/>
                  </a:cubicBezTo>
                  <a:cubicBezTo>
                    <a:pt x="4224" y="764"/>
                    <a:pt x="4209" y="780"/>
                    <a:pt x="4211" y="799"/>
                  </a:cubicBezTo>
                  <a:cubicBezTo>
                    <a:pt x="4213" y="817"/>
                    <a:pt x="4205" y="826"/>
                    <a:pt x="4218" y="837"/>
                  </a:cubicBezTo>
                  <a:cubicBezTo>
                    <a:pt x="4231" y="849"/>
                    <a:pt x="4249" y="840"/>
                    <a:pt x="4252" y="867"/>
                  </a:cubicBezTo>
                  <a:cubicBezTo>
                    <a:pt x="4255" y="893"/>
                    <a:pt x="4247" y="918"/>
                    <a:pt x="4223" y="928"/>
                  </a:cubicBezTo>
                  <a:cubicBezTo>
                    <a:pt x="4198" y="938"/>
                    <a:pt x="4162" y="938"/>
                    <a:pt x="4144" y="957"/>
                  </a:cubicBezTo>
                  <a:cubicBezTo>
                    <a:pt x="4126" y="976"/>
                    <a:pt x="4069" y="1024"/>
                    <a:pt x="4047" y="1047"/>
                  </a:cubicBezTo>
                  <a:cubicBezTo>
                    <a:pt x="4026" y="1071"/>
                    <a:pt x="4011" y="1111"/>
                    <a:pt x="3957" y="1090"/>
                  </a:cubicBezTo>
                  <a:cubicBezTo>
                    <a:pt x="3903" y="1070"/>
                    <a:pt x="3938" y="1056"/>
                    <a:pt x="3888" y="1058"/>
                  </a:cubicBezTo>
                  <a:cubicBezTo>
                    <a:pt x="3850" y="1061"/>
                    <a:pt x="3806" y="1053"/>
                    <a:pt x="3777" y="1036"/>
                  </a:cubicBezTo>
                  <a:cubicBezTo>
                    <a:pt x="3771" y="1061"/>
                    <a:pt x="3765" y="1086"/>
                    <a:pt x="3764" y="1100"/>
                  </a:cubicBezTo>
                  <a:cubicBezTo>
                    <a:pt x="3761" y="1134"/>
                    <a:pt x="3738" y="1181"/>
                    <a:pt x="3725" y="1225"/>
                  </a:cubicBezTo>
                  <a:cubicBezTo>
                    <a:pt x="3711" y="1270"/>
                    <a:pt x="3705" y="1298"/>
                    <a:pt x="3695" y="1339"/>
                  </a:cubicBezTo>
                  <a:cubicBezTo>
                    <a:pt x="3685" y="1381"/>
                    <a:pt x="3675" y="1384"/>
                    <a:pt x="3675" y="1423"/>
                  </a:cubicBezTo>
                  <a:cubicBezTo>
                    <a:pt x="3675" y="1462"/>
                    <a:pt x="3666" y="1462"/>
                    <a:pt x="3636" y="1459"/>
                  </a:cubicBezTo>
                  <a:cubicBezTo>
                    <a:pt x="3607" y="1456"/>
                    <a:pt x="3623" y="1487"/>
                    <a:pt x="3630" y="1506"/>
                  </a:cubicBezTo>
                  <a:cubicBezTo>
                    <a:pt x="3636" y="1525"/>
                    <a:pt x="3649" y="1550"/>
                    <a:pt x="3682" y="1581"/>
                  </a:cubicBezTo>
                  <a:cubicBezTo>
                    <a:pt x="3715" y="1612"/>
                    <a:pt x="3725" y="1584"/>
                    <a:pt x="3751" y="1559"/>
                  </a:cubicBezTo>
                  <a:cubicBezTo>
                    <a:pt x="3777" y="1534"/>
                    <a:pt x="3787" y="1537"/>
                    <a:pt x="3810" y="1545"/>
                  </a:cubicBezTo>
                  <a:cubicBezTo>
                    <a:pt x="3833" y="1553"/>
                    <a:pt x="3872" y="1523"/>
                    <a:pt x="3892" y="1520"/>
                  </a:cubicBezTo>
                  <a:cubicBezTo>
                    <a:pt x="3911" y="1517"/>
                    <a:pt x="3951" y="1545"/>
                    <a:pt x="3970" y="1564"/>
                  </a:cubicBezTo>
                  <a:cubicBezTo>
                    <a:pt x="3990" y="1584"/>
                    <a:pt x="4016" y="1564"/>
                    <a:pt x="4016" y="1553"/>
                  </a:cubicBezTo>
                  <a:cubicBezTo>
                    <a:pt x="4016" y="1542"/>
                    <a:pt x="4042" y="1492"/>
                    <a:pt x="4055" y="1467"/>
                  </a:cubicBezTo>
                  <a:cubicBezTo>
                    <a:pt x="4069" y="1442"/>
                    <a:pt x="4101" y="1453"/>
                    <a:pt x="4134" y="1445"/>
                  </a:cubicBezTo>
                  <a:cubicBezTo>
                    <a:pt x="4167" y="1437"/>
                    <a:pt x="4213" y="1450"/>
                    <a:pt x="4223" y="1467"/>
                  </a:cubicBezTo>
                  <a:cubicBezTo>
                    <a:pt x="4232" y="1484"/>
                    <a:pt x="4291" y="1500"/>
                    <a:pt x="4314" y="1498"/>
                  </a:cubicBezTo>
                  <a:cubicBezTo>
                    <a:pt x="4337" y="1495"/>
                    <a:pt x="4344" y="1523"/>
                    <a:pt x="4344" y="1542"/>
                  </a:cubicBezTo>
                  <a:cubicBezTo>
                    <a:pt x="4344" y="1562"/>
                    <a:pt x="4399" y="1564"/>
                    <a:pt x="4439" y="1592"/>
                  </a:cubicBezTo>
                  <a:cubicBezTo>
                    <a:pt x="4478" y="1620"/>
                    <a:pt x="4481" y="1637"/>
                    <a:pt x="4511" y="1659"/>
                  </a:cubicBezTo>
                  <a:cubicBezTo>
                    <a:pt x="4540" y="1681"/>
                    <a:pt x="4544" y="1717"/>
                    <a:pt x="4527" y="1748"/>
                  </a:cubicBezTo>
                  <a:cubicBezTo>
                    <a:pt x="4511" y="1778"/>
                    <a:pt x="4491" y="1778"/>
                    <a:pt x="4429" y="1778"/>
                  </a:cubicBezTo>
                  <a:cubicBezTo>
                    <a:pt x="4367" y="1778"/>
                    <a:pt x="4373" y="1778"/>
                    <a:pt x="4360" y="1762"/>
                  </a:cubicBezTo>
                  <a:cubicBezTo>
                    <a:pt x="4347" y="1745"/>
                    <a:pt x="4311" y="1773"/>
                    <a:pt x="4311" y="1773"/>
                  </a:cubicBezTo>
                  <a:cubicBezTo>
                    <a:pt x="4311" y="1773"/>
                    <a:pt x="4282" y="1776"/>
                    <a:pt x="4229" y="1767"/>
                  </a:cubicBezTo>
                  <a:cubicBezTo>
                    <a:pt x="4177" y="1759"/>
                    <a:pt x="4183" y="1795"/>
                    <a:pt x="4147" y="1826"/>
                  </a:cubicBezTo>
                  <a:cubicBezTo>
                    <a:pt x="4111" y="1856"/>
                    <a:pt x="4114" y="1853"/>
                    <a:pt x="4108" y="1831"/>
                  </a:cubicBezTo>
                  <a:cubicBezTo>
                    <a:pt x="4101" y="1809"/>
                    <a:pt x="4055" y="1840"/>
                    <a:pt x="4052" y="1879"/>
                  </a:cubicBezTo>
                  <a:cubicBezTo>
                    <a:pt x="4049" y="1917"/>
                    <a:pt x="4036" y="1898"/>
                    <a:pt x="3980" y="1898"/>
                  </a:cubicBezTo>
                  <a:cubicBezTo>
                    <a:pt x="3924" y="1898"/>
                    <a:pt x="3977" y="1920"/>
                    <a:pt x="3918" y="1954"/>
                  </a:cubicBezTo>
                  <a:cubicBezTo>
                    <a:pt x="3859" y="1987"/>
                    <a:pt x="3852" y="2023"/>
                    <a:pt x="3865" y="2051"/>
                  </a:cubicBezTo>
                  <a:cubicBezTo>
                    <a:pt x="3879" y="2079"/>
                    <a:pt x="3885" y="2081"/>
                    <a:pt x="3843" y="2098"/>
                  </a:cubicBezTo>
                  <a:cubicBezTo>
                    <a:pt x="3800" y="2115"/>
                    <a:pt x="3813" y="2143"/>
                    <a:pt x="3748" y="2179"/>
                  </a:cubicBezTo>
                  <a:cubicBezTo>
                    <a:pt x="3682" y="2215"/>
                    <a:pt x="3646" y="2201"/>
                    <a:pt x="3594" y="2198"/>
                  </a:cubicBezTo>
                  <a:cubicBezTo>
                    <a:pt x="3541" y="2195"/>
                    <a:pt x="3551" y="2234"/>
                    <a:pt x="3518" y="2268"/>
                  </a:cubicBezTo>
                  <a:cubicBezTo>
                    <a:pt x="3485" y="2301"/>
                    <a:pt x="3505" y="2315"/>
                    <a:pt x="3453" y="2332"/>
                  </a:cubicBezTo>
                  <a:cubicBezTo>
                    <a:pt x="3400" y="2348"/>
                    <a:pt x="3410" y="2368"/>
                    <a:pt x="3361" y="2387"/>
                  </a:cubicBezTo>
                  <a:cubicBezTo>
                    <a:pt x="3312" y="2407"/>
                    <a:pt x="3266" y="2398"/>
                    <a:pt x="3227" y="2393"/>
                  </a:cubicBezTo>
                  <a:cubicBezTo>
                    <a:pt x="3187" y="2387"/>
                    <a:pt x="3174" y="2387"/>
                    <a:pt x="3148" y="2357"/>
                  </a:cubicBezTo>
                  <a:cubicBezTo>
                    <a:pt x="3122" y="2326"/>
                    <a:pt x="3105" y="2343"/>
                    <a:pt x="3060" y="2343"/>
                  </a:cubicBezTo>
                  <a:cubicBezTo>
                    <a:pt x="3014" y="2343"/>
                    <a:pt x="2991" y="2373"/>
                    <a:pt x="2981" y="2401"/>
                  </a:cubicBezTo>
                  <a:cubicBezTo>
                    <a:pt x="2971" y="2429"/>
                    <a:pt x="2965" y="2457"/>
                    <a:pt x="2945" y="2498"/>
                  </a:cubicBezTo>
                  <a:cubicBezTo>
                    <a:pt x="2925" y="2540"/>
                    <a:pt x="2945" y="2529"/>
                    <a:pt x="2961" y="2571"/>
                  </a:cubicBezTo>
                  <a:cubicBezTo>
                    <a:pt x="2978" y="2612"/>
                    <a:pt x="3004" y="2601"/>
                    <a:pt x="3037" y="2623"/>
                  </a:cubicBezTo>
                  <a:cubicBezTo>
                    <a:pt x="3069" y="2646"/>
                    <a:pt x="3073" y="2654"/>
                    <a:pt x="3063" y="2682"/>
                  </a:cubicBezTo>
                  <a:cubicBezTo>
                    <a:pt x="3053" y="2710"/>
                    <a:pt x="3007" y="2729"/>
                    <a:pt x="2974" y="2749"/>
                  </a:cubicBezTo>
                  <a:cubicBezTo>
                    <a:pt x="2942" y="2768"/>
                    <a:pt x="2915" y="2785"/>
                    <a:pt x="2883" y="2807"/>
                  </a:cubicBezTo>
                  <a:cubicBezTo>
                    <a:pt x="2850" y="2829"/>
                    <a:pt x="2850" y="2865"/>
                    <a:pt x="2804" y="2921"/>
                  </a:cubicBezTo>
                  <a:cubicBezTo>
                    <a:pt x="2758" y="2977"/>
                    <a:pt x="2758" y="2982"/>
                    <a:pt x="2702" y="2993"/>
                  </a:cubicBezTo>
                  <a:cubicBezTo>
                    <a:pt x="2647" y="3004"/>
                    <a:pt x="2657" y="3007"/>
                    <a:pt x="2614" y="3038"/>
                  </a:cubicBezTo>
                  <a:cubicBezTo>
                    <a:pt x="2571" y="3068"/>
                    <a:pt x="2529" y="3049"/>
                    <a:pt x="2483" y="3068"/>
                  </a:cubicBezTo>
                  <a:cubicBezTo>
                    <a:pt x="2437" y="3088"/>
                    <a:pt x="2414" y="3079"/>
                    <a:pt x="2381" y="3068"/>
                  </a:cubicBezTo>
                  <a:cubicBezTo>
                    <a:pt x="2349" y="3057"/>
                    <a:pt x="2332" y="3071"/>
                    <a:pt x="2306" y="3079"/>
                  </a:cubicBezTo>
                  <a:cubicBezTo>
                    <a:pt x="2280" y="3088"/>
                    <a:pt x="2234" y="3091"/>
                    <a:pt x="2178" y="3079"/>
                  </a:cubicBezTo>
                  <a:cubicBezTo>
                    <a:pt x="2123" y="3068"/>
                    <a:pt x="2149" y="3082"/>
                    <a:pt x="2116" y="3104"/>
                  </a:cubicBezTo>
                  <a:cubicBezTo>
                    <a:pt x="2083" y="3127"/>
                    <a:pt x="2070" y="3124"/>
                    <a:pt x="1992" y="3135"/>
                  </a:cubicBezTo>
                  <a:cubicBezTo>
                    <a:pt x="1913" y="3146"/>
                    <a:pt x="1824" y="3213"/>
                    <a:pt x="1756" y="3241"/>
                  </a:cubicBezTo>
                  <a:cubicBezTo>
                    <a:pt x="1687" y="3268"/>
                    <a:pt x="1713" y="3280"/>
                    <a:pt x="1661" y="3327"/>
                  </a:cubicBezTo>
                  <a:cubicBezTo>
                    <a:pt x="1608" y="3374"/>
                    <a:pt x="1592" y="3332"/>
                    <a:pt x="1553" y="3324"/>
                  </a:cubicBezTo>
                  <a:cubicBezTo>
                    <a:pt x="1513" y="3316"/>
                    <a:pt x="1543" y="3299"/>
                    <a:pt x="1536" y="3260"/>
                  </a:cubicBezTo>
                  <a:cubicBezTo>
                    <a:pt x="1530" y="3221"/>
                    <a:pt x="1494" y="3257"/>
                    <a:pt x="1467" y="3271"/>
                  </a:cubicBezTo>
                  <a:cubicBezTo>
                    <a:pt x="1441" y="3285"/>
                    <a:pt x="1405" y="3280"/>
                    <a:pt x="1372" y="3280"/>
                  </a:cubicBezTo>
                  <a:cubicBezTo>
                    <a:pt x="1340" y="3280"/>
                    <a:pt x="1245" y="3243"/>
                    <a:pt x="1215" y="3229"/>
                  </a:cubicBezTo>
                  <a:cubicBezTo>
                    <a:pt x="1186" y="3216"/>
                    <a:pt x="1123" y="3210"/>
                    <a:pt x="1051" y="3191"/>
                  </a:cubicBezTo>
                  <a:cubicBezTo>
                    <a:pt x="979" y="3171"/>
                    <a:pt x="1025" y="3152"/>
                    <a:pt x="989" y="3118"/>
                  </a:cubicBezTo>
                  <a:cubicBezTo>
                    <a:pt x="953" y="3085"/>
                    <a:pt x="907" y="3096"/>
                    <a:pt x="861" y="3093"/>
                  </a:cubicBezTo>
                  <a:cubicBezTo>
                    <a:pt x="815" y="3091"/>
                    <a:pt x="799" y="3091"/>
                    <a:pt x="753" y="3085"/>
                  </a:cubicBezTo>
                  <a:cubicBezTo>
                    <a:pt x="707" y="3079"/>
                    <a:pt x="707" y="3074"/>
                    <a:pt x="648" y="3057"/>
                  </a:cubicBezTo>
                  <a:cubicBezTo>
                    <a:pt x="589" y="3040"/>
                    <a:pt x="543" y="3071"/>
                    <a:pt x="491" y="3088"/>
                  </a:cubicBezTo>
                  <a:cubicBezTo>
                    <a:pt x="439" y="3104"/>
                    <a:pt x="435" y="3085"/>
                    <a:pt x="380" y="3082"/>
                  </a:cubicBezTo>
                  <a:cubicBezTo>
                    <a:pt x="324" y="3079"/>
                    <a:pt x="294" y="3077"/>
                    <a:pt x="245" y="3071"/>
                  </a:cubicBezTo>
                  <a:cubicBezTo>
                    <a:pt x="196" y="3065"/>
                    <a:pt x="173" y="3071"/>
                    <a:pt x="137" y="3043"/>
                  </a:cubicBezTo>
                  <a:cubicBezTo>
                    <a:pt x="101" y="3015"/>
                    <a:pt x="82" y="3049"/>
                    <a:pt x="59" y="3054"/>
                  </a:cubicBezTo>
                  <a:cubicBezTo>
                    <a:pt x="45" y="3058"/>
                    <a:pt x="34" y="3057"/>
                    <a:pt x="18" y="3050"/>
                  </a:cubicBezTo>
                  <a:cubicBezTo>
                    <a:pt x="19" y="3100"/>
                    <a:pt x="34" y="3164"/>
                    <a:pt x="43" y="3189"/>
                  </a:cubicBezTo>
                  <a:cubicBezTo>
                    <a:pt x="56" y="3222"/>
                    <a:pt x="52" y="3241"/>
                    <a:pt x="26" y="3270"/>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2" name="Freeform 13"/>
            <p:cNvSpPr>
              <a:spLocks/>
            </p:cNvSpPr>
            <p:nvPr/>
          </p:nvSpPr>
          <p:spPr bwMode="auto">
            <a:xfrm>
              <a:off x="3796" y="3407"/>
              <a:ext cx="875" cy="659"/>
            </a:xfrm>
            <a:custGeom>
              <a:avLst/>
              <a:gdLst>
                <a:gd name="T0" fmla="*/ 1778 w 1889"/>
                <a:gd name="T1" fmla="*/ 152 h 1423"/>
                <a:gd name="T2" fmla="*/ 1673 w 1889"/>
                <a:gd name="T3" fmla="*/ 115 h 1423"/>
                <a:gd name="T4" fmla="*/ 1507 w 1889"/>
                <a:gd name="T5" fmla="*/ 82 h 1423"/>
                <a:gd name="T6" fmla="*/ 1385 w 1889"/>
                <a:gd name="T7" fmla="*/ 134 h 1423"/>
                <a:gd name="T8" fmla="*/ 1127 w 1889"/>
                <a:gd name="T9" fmla="*/ 215 h 1423"/>
                <a:gd name="T10" fmla="*/ 1210 w 1889"/>
                <a:gd name="T11" fmla="*/ 59 h 1423"/>
                <a:gd name="T12" fmla="*/ 1127 w 1889"/>
                <a:gd name="T13" fmla="*/ 22 h 1423"/>
                <a:gd name="T14" fmla="*/ 1012 w 1889"/>
                <a:gd name="T15" fmla="*/ 3 h 1423"/>
                <a:gd name="T16" fmla="*/ 861 w 1889"/>
                <a:gd name="T17" fmla="*/ 28 h 1423"/>
                <a:gd name="T18" fmla="*/ 758 w 1889"/>
                <a:gd name="T19" fmla="*/ 56 h 1423"/>
                <a:gd name="T20" fmla="*/ 686 w 1889"/>
                <a:gd name="T21" fmla="*/ 126 h 1423"/>
                <a:gd name="T22" fmla="*/ 570 w 1889"/>
                <a:gd name="T23" fmla="*/ 193 h 1423"/>
                <a:gd name="T24" fmla="*/ 520 w 1889"/>
                <a:gd name="T25" fmla="*/ 263 h 1423"/>
                <a:gd name="T26" fmla="*/ 536 w 1889"/>
                <a:gd name="T27" fmla="*/ 356 h 1423"/>
                <a:gd name="T28" fmla="*/ 444 w 1889"/>
                <a:gd name="T29" fmla="*/ 514 h 1423"/>
                <a:gd name="T30" fmla="*/ 383 w 1889"/>
                <a:gd name="T31" fmla="*/ 743 h 1423"/>
                <a:gd name="T32" fmla="*/ 267 w 1889"/>
                <a:gd name="T33" fmla="*/ 853 h 1423"/>
                <a:gd name="T34" fmla="*/ 190 w 1889"/>
                <a:gd name="T35" fmla="*/ 912 h 1423"/>
                <a:gd name="T36" fmla="*/ 83 w 1889"/>
                <a:gd name="T37" fmla="*/ 997 h 1423"/>
                <a:gd name="T38" fmla="*/ 29 w 1889"/>
                <a:gd name="T39" fmla="*/ 1064 h 1423"/>
                <a:gd name="T40" fmla="*/ 44 w 1889"/>
                <a:gd name="T41" fmla="*/ 1116 h 1423"/>
                <a:gd name="T42" fmla="*/ 22 w 1889"/>
                <a:gd name="T43" fmla="*/ 1223 h 1423"/>
                <a:gd name="T44" fmla="*/ 70 w 1889"/>
                <a:gd name="T45" fmla="*/ 1353 h 1423"/>
                <a:gd name="T46" fmla="*/ 254 w 1889"/>
                <a:gd name="T47" fmla="*/ 1375 h 1423"/>
                <a:gd name="T48" fmla="*/ 201 w 1889"/>
                <a:gd name="T49" fmla="*/ 1249 h 1423"/>
                <a:gd name="T50" fmla="*/ 232 w 1889"/>
                <a:gd name="T51" fmla="*/ 1157 h 1423"/>
                <a:gd name="T52" fmla="*/ 346 w 1889"/>
                <a:gd name="T53" fmla="*/ 1097 h 1423"/>
                <a:gd name="T54" fmla="*/ 564 w 1889"/>
                <a:gd name="T55" fmla="*/ 1019 h 1423"/>
                <a:gd name="T56" fmla="*/ 743 w 1889"/>
                <a:gd name="T57" fmla="*/ 971 h 1423"/>
                <a:gd name="T58" fmla="*/ 883 w 1889"/>
                <a:gd name="T59" fmla="*/ 897 h 1423"/>
                <a:gd name="T60" fmla="*/ 1014 w 1889"/>
                <a:gd name="T61" fmla="*/ 827 h 1423"/>
                <a:gd name="T62" fmla="*/ 979 w 1889"/>
                <a:gd name="T63" fmla="*/ 693 h 1423"/>
                <a:gd name="T64" fmla="*/ 1088 w 1889"/>
                <a:gd name="T65" fmla="*/ 730 h 1423"/>
                <a:gd name="T66" fmla="*/ 1237 w 1889"/>
                <a:gd name="T67" fmla="*/ 738 h 1423"/>
                <a:gd name="T68" fmla="*/ 1328 w 1889"/>
                <a:gd name="T69" fmla="*/ 686 h 1423"/>
                <a:gd name="T70" fmla="*/ 1473 w 1889"/>
                <a:gd name="T71" fmla="*/ 634 h 1423"/>
                <a:gd name="T72" fmla="*/ 1538 w 1889"/>
                <a:gd name="T73" fmla="*/ 597 h 1423"/>
                <a:gd name="T74" fmla="*/ 1748 w 1889"/>
                <a:gd name="T75" fmla="*/ 556 h 1423"/>
                <a:gd name="T76" fmla="*/ 1835 w 1889"/>
                <a:gd name="T77" fmla="*/ 423 h 1423"/>
                <a:gd name="T78" fmla="*/ 1839 w 1889"/>
                <a:gd name="T79" fmla="*/ 267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9" h="1423">
                  <a:moveTo>
                    <a:pt x="1839" y="267"/>
                  </a:moveTo>
                  <a:cubicBezTo>
                    <a:pt x="1844" y="211"/>
                    <a:pt x="1787" y="182"/>
                    <a:pt x="1778" y="152"/>
                  </a:cubicBezTo>
                  <a:cubicBezTo>
                    <a:pt x="1770" y="123"/>
                    <a:pt x="1765" y="100"/>
                    <a:pt x="1743" y="119"/>
                  </a:cubicBezTo>
                  <a:cubicBezTo>
                    <a:pt x="1722" y="137"/>
                    <a:pt x="1687" y="134"/>
                    <a:pt x="1673" y="115"/>
                  </a:cubicBezTo>
                  <a:cubicBezTo>
                    <a:pt x="1660" y="97"/>
                    <a:pt x="1639" y="78"/>
                    <a:pt x="1617" y="82"/>
                  </a:cubicBezTo>
                  <a:cubicBezTo>
                    <a:pt x="1595" y="85"/>
                    <a:pt x="1521" y="52"/>
                    <a:pt x="1507" y="82"/>
                  </a:cubicBezTo>
                  <a:cubicBezTo>
                    <a:pt x="1494" y="111"/>
                    <a:pt x="1521" y="189"/>
                    <a:pt x="1486" y="174"/>
                  </a:cubicBezTo>
                  <a:cubicBezTo>
                    <a:pt x="1451" y="160"/>
                    <a:pt x="1420" y="104"/>
                    <a:pt x="1385" y="134"/>
                  </a:cubicBezTo>
                  <a:cubicBezTo>
                    <a:pt x="1350" y="163"/>
                    <a:pt x="1298" y="152"/>
                    <a:pt x="1254" y="186"/>
                  </a:cubicBezTo>
                  <a:cubicBezTo>
                    <a:pt x="1210" y="219"/>
                    <a:pt x="1162" y="245"/>
                    <a:pt x="1127" y="215"/>
                  </a:cubicBezTo>
                  <a:cubicBezTo>
                    <a:pt x="1093" y="186"/>
                    <a:pt x="1084" y="152"/>
                    <a:pt x="1132" y="126"/>
                  </a:cubicBezTo>
                  <a:cubicBezTo>
                    <a:pt x="1180" y="100"/>
                    <a:pt x="1206" y="82"/>
                    <a:pt x="1210" y="59"/>
                  </a:cubicBezTo>
                  <a:cubicBezTo>
                    <a:pt x="1215" y="37"/>
                    <a:pt x="1206" y="22"/>
                    <a:pt x="1189" y="11"/>
                  </a:cubicBezTo>
                  <a:cubicBezTo>
                    <a:pt x="1171" y="0"/>
                    <a:pt x="1167" y="0"/>
                    <a:pt x="1127" y="22"/>
                  </a:cubicBezTo>
                  <a:cubicBezTo>
                    <a:pt x="1088" y="45"/>
                    <a:pt x="1044" y="52"/>
                    <a:pt x="1031" y="30"/>
                  </a:cubicBezTo>
                  <a:cubicBezTo>
                    <a:pt x="1026" y="22"/>
                    <a:pt x="1019" y="13"/>
                    <a:pt x="1012" y="3"/>
                  </a:cubicBezTo>
                  <a:cubicBezTo>
                    <a:pt x="983" y="24"/>
                    <a:pt x="958" y="34"/>
                    <a:pt x="929" y="45"/>
                  </a:cubicBezTo>
                  <a:cubicBezTo>
                    <a:pt x="892" y="58"/>
                    <a:pt x="887" y="41"/>
                    <a:pt x="861" y="28"/>
                  </a:cubicBezTo>
                  <a:cubicBezTo>
                    <a:pt x="835" y="15"/>
                    <a:pt x="839" y="6"/>
                    <a:pt x="819" y="8"/>
                  </a:cubicBezTo>
                  <a:cubicBezTo>
                    <a:pt x="800" y="9"/>
                    <a:pt x="791" y="41"/>
                    <a:pt x="758" y="56"/>
                  </a:cubicBezTo>
                  <a:cubicBezTo>
                    <a:pt x="726" y="71"/>
                    <a:pt x="780" y="80"/>
                    <a:pt x="765" y="132"/>
                  </a:cubicBezTo>
                  <a:cubicBezTo>
                    <a:pt x="750" y="184"/>
                    <a:pt x="741" y="152"/>
                    <a:pt x="686" y="126"/>
                  </a:cubicBezTo>
                  <a:cubicBezTo>
                    <a:pt x="632" y="100"/>
                    <a:pt x="610" y="119"/>
                    <a:pt x="575" y="132"/>
                  </a:cubicBezTo>
                  <a:cubicBezTo>
                    <a:pt x="540" y="145"/>
                    <a:pt x="560" y="163"/>
                    <a:pt x="570" y="193"/>
                  </a:cubicBezTo>
                  <a:cubicBezTo>
                    <a:pt x="581" y="223"/>
                    <a:pt x="573" y="221"/>
                    <a:pt x="553" y="223"/>
                  </a:cubicBezTo>
                  <a:cubicBezTo>
                    <a:pt x="503" y="226"/>
                    <a:pt x="529" y="234"/>
                    <a:pt x="520" y="263"/>
                  </a:cubicBezTo>
                  <a:cubicBezTo>
                    <a:pt x="512" y="293"/>
                    <a:pt x="538" y="289"/>
                    <a:pt x="549" y="313"/>
                  </a:cubicBezTo>
                  <a:cubicBezTo>
                    <a:pt x="560" y="337"/>
                    <a:pt x="557" y="343"/>
                    <a:pt x="536" y="356"/>
                  </a:cubicBezTo>
                  <a:cubicBezTo>
                    <a:pt x="514" y="369"/>
                    <a:pt x="522" y="391"/>
                    <a:pt x="520" y="432"/>
                  </a:cubicBezTo>
                  <a:cubicBezTo>
                    <a:pt x="518" y="473"/>
                    <a:pt x="498" y="462"/>
                    <a:pt x="444" y="514"/>
                  </a:cubicBezTo>
                  <a:cubicBezTo>
                    <a:pt x="389" y="565"/>
                    <a:pt x="411" y="636"/>
                    <a:pt x="422" y="669"/>
                  </a:cubicBezTo>
                  <a:cubicBezTo>
                    <a:pt x="433" y="703"/>
                    <a:pt x="407" y="714"/>
                    <a:pt x="383" y="743"/>
                  </a:cubicBezTo>
                  <a:cubicBezTo>
                    <a:pt x="359" y="773"/>
                    <a:pt x="297" y="797"/>
                    <a:pt x="276" y="804"/>
                  </a:cubicBezTo>
                  <a:cubicBezTo>
                    <a:pt x="254" y="812"/>
                    <a:pt x="252" y="830"/>
                    <a:pt x="267" y="853"/>
                  </a:cubicBezTo>
                  <a:cubicBezTo>
                    <a:pt x="282" y="875"/>
                    <a:pt x="267" y="875"/>
                    <a:pt x="256" y="899"/>
                  </a:cubicBezTo>
                  <a:cubicBezTo>
                    <a:pt x="245" y="923"/>
                    <a:pt x="223" y="929"/>
                    <a:pt x="190" y="912"/>
                  </a:cubicBezTo>
                  <a:cubicBezTo>
                    <a:pt x="158" y="895"/>
                    <a:pt x="173" y="925"/>
                    <a:pt x="173" y="968"/>
                  </a:cubicBezTo>
                  <a:cubicBezTo>
                    <a:pt x="173" y="1010"/>
                    <a:pt x="114" y="997"/>
                    <a:pt x="83" y="997"/>
                  </a:cubicBezTo>
                  <a:cubicBezTo>
                    <a:pt x="53" y="997"/>
                    <a:pt x="68" y="1006"/>
                    <a:pt x="68" y="1027"/>
                  </a:cubicBezTo>
                  <a:cubicBezTo>
                    <a:pt x="68" y="1047"/>
                    <a:pt x="51" y="1055"/>
                    <a:pt x="29" y="1064"/>
                  </a:cubicBezTo>
                  <a:cubicBezTo>
                    <a:pt x="19" y="1068"/>
                    <a:pt x="12" y="1080"/>
                    <a:pt x="6" y="1092"/>
                  </a:cubicBezTo>
                  <a:cubicBezTo>
                    <a:pt x="11" y="1116"/>
                    <a:pt x="21" y="1116"/>
                    <a:pt x="44" y="1116"/>
                  </a:cubicBezTo>
                  <a:cubicBezTo>
                    <a:pt x="70" y="1116"/>
                    <a:pt x="92" y="1108"/>
                    <a:pt x="57" y="1145"/>
                  </a:cubicBezTo>
                  <a:cubicBezTo>
                    <a:pt x="22" y="1183"/>
                    <a:pt x="18" y="1190"/>
                    <a:pt x="22" y="1223"/>
                  </a:cubicBezTo>
                  <a:cubicBezTo>
                    <a:pt x="27" y="1257"/>
                    <a:pt x="0" y="1279"/>
                    <a:pt x="44" y="1301"/>
                  </a:cubicBezTo>
                  <a:cubicBezTo>
                    <a:pt x="88" y="1323"/>
                    <a:pt x="44" y="1309"/>
                    <a:pt x="70" y="1353"/>
                  </a:cubicBezTo>
                  <a:cubicBezTo>
                    <a:pt x="97" y="1398"/>
                    <a:pt x="40" y="1394"/>
                    <a:pt x="123" y="1398"/>
                  </a:cubicBezTo>
                  <a:cubicBezTo>
                    <a:pt x="206" y="1401"/>
                    <a:pt x="241" y="1423"/>
                    <a:pt x="254" y="1375"/>
                  </a:cubicBezTo>
                  <a:cubicBezTo>
                    <a:pt x="267" y="1327"/>
                    <a:pt x="197" y="1305"/>
                    <a:pt x="210" y="1286"/>
                  </a:cubicBezTo>
                  <a:cubicBezTo>
                    <a:pt x="223" y="1268"/>
                    <a:pt x="245" y="1246"/>
                    <a:pt x="201" y="1249"/>
                  </a:cubicBezTo>
                  <a:cubicBezTo>
                    <a:pt x="158" y="1253"/>
                    <a:pt x="132" y="1242"/>
                    <a:pt x="162" y="1216"/>
                  </a:cubicBezTo>
                  <a:cubicBezTo>
                    <a:pt x="193" y="1190"/>
                    <a:pt x="193" y="1153"/>
                    <a:pt x="232" y="1157"/>
                  </a:cubicBezTo>
                  <a:cubicBezTo>
                    <a:pt x="271" y="1160"/>
                    <a:pt x="267" y="1153"/>
                    <a:pt x="284" y="1131"/>
                  </a:cubicBezTo>
                  <a:cubicBezTo>
                    <a:pt x="302" y="1108"/>
                    <a:pt x="315" y="1097"/>
                    <a:pt x="346" y="1097"/>
                  </a:cubicBezTo>
                  <a:cubicBezTo>
                    <a:pt x="376" y="1097"/>
                    <a:pt x="450" y="1060"/>
                    <a:pt x="481" y="1057"/>
                  </a:cubicBezTo>
                  <a:cubicBezTo>
                    <a:pt x="512" y="1053"/>
                    <a:pt x="551" y="1060"/>
                    <a:pt x="564" y="1019"/>
                  </a:cubicBezTo>
                  <a:cubicBezTo>
                    <a:pt x="577" y="979"/>
                    <a:pt x="625" y="949"/>
                    <a:pt x="651" y="964"/>
                  </a:cubicBezTo>
                  <a:cubicBezTo>
                    <a:pt x="678" y="979"/>
                    <a:pt x="734" y="1008"/>
                    <a:pt x="743" y="971"/>
                  </a:cubicBezTo>
                  <a:cubicBezTo>
                    <a:pt x="752" y="934"/>
                    <a:pt x="787" y="971"/>
                    <a:pt x="822" y="942"/>
                  </a:cubicBezTo>
                  <a:cubicBezTo>
                    <a:pt x="857" y="912"/>
                    <a:pt x="878" y="938"/>
                    <a:pt x="883" y="897"/>
                  </a:cubicBezTo>
                  <a:cubicBezTo>
                    <a:pt x="887" y="856"/>
                    <a:pt x="922" y="853"/>
                    <a:pt x="935" y="864"/>
                  </a:cubicBezTo>
                  <a:cubicBezTo>
                    <a:pt x="948" y="875"/>
                    <a:pt x="992" y="849"/>
                    <a:pt x="1014" y="827"/>
                  </a:cubicBezTo>
                  <a:cubicBezTo>
                    <a:pt x="1036" y="804"/>
                    <a:pt x="1079" y="804"/>
                    <a:pt x="1040" y="764"/>
                  </a:cubicBezTo>
                  <a:cubicBezTo>
                    <a:pt x="1001" y="723"/>
                    <a:pt x="996" y="730"/>
                    <a:pt x="979" y="693"/>
                  </a:cubicBezTo>
                  <a:cubicBezTo>
                    <a:pt x="961" y="656"/>
                    <a:pt x="940" y="615"/>
                    <a:pt x="996" y="641"/>
                  </a:cubicBezTo>
                  <a:cubicBezTo>
                    <a:pt x="1053" y="667"/>
                    <a:pt x="1075" y="701"/>
                    <a:pt x="1088" y="730"/>
                  </a:cubicBezTo>
                  <a:cubicBezTo>
                    <a:pt x="1101" y="760"/>
                    <a:pt x="1175" y="790"/>
                    <a:pt x="1206" y="764"/>
                  </a:cubicBezTo>
                  <a:cubicBezTo>
                    <a:pt x="1237" y="738"/>
                    <a:pt x="1197" y="749"/>
                    <a:pt x="1237" y="738"/>
                  </a:cubicBezTo>
                  <a:cubicBezTo>
                    <a:pt x="1276" y="727"/>
                    <a:pt x="1285" y="716"/>
                    <a:pt x="1289" y="686"/>
                  </a:cubicBezTo>
                  <a:cubicBezTo>
                    <a:pt x="1293" y="656"/>
                    <a:pt x="1298" y="667"/>
                    <a:pt x="1328" y="686"/>
                  </a:cubicBezTo>
                  <a:cubicBezTo>
                    <a:pt x="1359" y="704"/>
                    <a:pt x="1363" y="686"/>
                    <a:pt x="1385" y="664"/>
                  </a:cubicBezTo>
                  <a:cubicBezTo>
                    <a:pt x="1407" y="641"/>
                    <a:pt x="1468" y="615"/>
                    <a:pt x="1473" y="634"/>
                  </a:cubicBezTo>
                  <a:cubicBezTo>
                    <a:pt x="1477" y="653"/>
                    <a:pt x="1560" y="660"/>
                    <a:pt x="1538" y="641"/>
                  </a:cubicBezTo>
                  <a:cubicBezTo>
                    <a:pt x="1516" y="623"/>
                    <a:pt x="1507" y="582"/>
                    <a:pt x="1538" y="597"/>
                  </a:cubicBezTo>
                  <a:cubicBezTo>
                    <a:pt x="1569" y="612"/>
                    <a:pt x="1586" y="638"/>
                    <a:pt x="1647" y="604"/>
                  </a:cubicBezTo>
                  <a:cubicBezTo>
                    <a:pt x="1708" y="571"/>
                    <a:pt x="1735" y="556"/>
                    <a:pt x="1748" y="556"/>
                  </a:cubicBezTo>
                  <a:cubicBezTo>
                    <a:pt x="1761" y="556"/>
                    <a:pt x="1778" y="526"/>
                    <a:pt x="1778" y="504"/>
                  </a:cubicBezTo>
                  <a:cubicBezTo>
                    <a:pt x="1778" y="482"/>
                    <a:pt x="1826" y="460"/>
                    <a:pt x="1835" y="423"/>
                  </a:cubicBezTo>
                  <a:cubicBezTo>
                    <a:pt x="1841" y="398"/>
                    <a:pt x="1861" y="375"/>
                    <a:pt x="1889" y="354"/>
                  </a:cubicBezTo>
                  <a:cubicBezTo>
                    <a:pt x="1864" y="331"/>
                    <a:pt x="1837" y="298"/>
                    <a:pt x="1839" y="267"/>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3" name="Freeform 14"/>
            <p:cNvSpPr>
              <a:spLocks/>
            </p:cNvSpPr>
            <p:nvPr/>
          </p:nvSpPr>
          <p:spPr bwMode="auto">
            <a:xfrm>
              <a:off x="3625" y="2903"/>
              <a:ext cx="665" cy="641"/>
            </a:xfrm>
            <a:custGeom>
              <a:avLst/>
              <a:gdLst>
                <a:gd name="T0" fmla="*/ 1367 w 1437"/>
                <a:gd name="T1" fmla="*/ 819 h 1384"/>
                <a:gd name="T2" fmla="*/ 1289 w 1437"/>
                <a:gd name="T3" fmla="*/ 678 h 1384"/>
                <a:gd name="T4" fmla="*/ 1236 w 1437"/>
                <a:gd name="T5" fmla="*/ 492 h 1384"/>
                <a:gd name="T6" fmla="*/ 1306 w 1437"/>
                <a:gd name="T7" fmla="*/ 277 h 1384"/>
                <a:gd name="T8" fmla="*/ 1175 w 1437"/>
                <a:gd name="T9" fmla="*/ 148 h 1384"/>
                <a:gd name="T10" fmla="*/ 1092 w 1437"/>
                <a:gd name="T11" fmla="*/ 48 h 1384"/>
                <a:gd name="T12" fmla="*/ 992 w 1437"/>
                <a:gd name="T13" fmla="*/ 59 h 1384"/>
                <a:gd name="T14" fmla="*/ 900 w 1437"/>
                <a:gd name="T15" fmla="*/ 77 h 1384"/>
                <a:gd name="T16" fmla="*/ 708 w 1437"/>
                <a:gd name="T17" fmla="*/ 29 h 1384"/>
                <a:gd name="T18" fmla="*/ 472 w 1437"/>
                <a:gd name="T19" fmla="*/ 0 h 1384"/>
                <a:gd name="T20" fmla="*/ 398 w 1437"/>
                <a:gd name="T21" fmla="*/ 133 h 1384"/>
                <a:gd name="T22" fmla="*/ 236 w 1437"/>
                <a:gd name="T23" fmla="*/ 100 h 1384"/>
                <a:gd name="T24" fmla="*/ 96 w 1437"/>
                <a:gd name="T25" fmla="*/ 281 h 1384"/>
                <a:gd name="T26" fmla="*/ 118 w 1437"/>
                <a:gd name="T27" fmla="*/ 470 h 1384"/>
                <a:gd name="T28" fmla="*/ 153 w 1437"/>
                <a:gd name="T29" fmla="*/ 615 h 1384"/>
                <a:gd name="T30" fmla="*/ 57 w 1437"/>
                <a:gd name="T31" fmla="*/ 756 h 1384"/>
                <a:gd name="T32" fmla="*/ 109 w 1437"/>
                <a:gd name="T33" fmla="*/ 782 h 1384"/>
                <a:gd name="T34" fmla="*/ 188 w 1437"/>
                <a:gd name="T35" fmla="*/ 863 h 1384"/>
                <a:gd name="T36" fmla="*/ 184 w 1437"/>
                <a:gd name="T37" fmla="*/ 941 h 1384"/>
                <a:gd name="T38" fmla="*/ 214 w 1437"/>
                <a:gd name="T39" fmla="*/ 1042 h 1384"/>
                <a:gd name="T40" fmla="*/ 318 w 1437"/>
                <a:gd name="T41" fmla="*/ 1042 h 1384"/>
                <a:gd name="T42" fmla="*/ 442 w 1437"/>
                <a:gd name="T43" fmla="*/ 1036 h 1384"/>
                <a:gd name="T44" fmla="*/ 531 w 1437"/>
                <a:gd name="T45" fmla="*/ 959 h 1384"/>
                <a:gd name="T46" fmla="*/ 629 w 1437"/>
                <a:gd name="T47" fmla="*/ 934 h 1384"/>
                <a:gd name="T48" fmla="*/ 668 w 1437"/>
                <a:gd name="T49" fmla="*/ 1039 h 1384"/>
                <a:gd name="T50" fmla="*/ 672 w 1437"/>
                <a:gd name="T51" fmla="*/ 1189 h 1384"/>
                <a:gd name="T52" fmla="*/ 747 w 1437"/>
                <a:gd name="T53" fmla="*/ 1267 h 1384"/>
                <a:gd name="T54" fmla="*/ 849 w 1437"/>
                <a:gd name="T55" fmla="*/ 1320 h 1384"/>
                <a:gd name="T56" fmla="*/ 924 w 1437"/>
                <a:gd name="T57" fmla="*/ 1312 h 1384"/>
                <a:gd name="T58" fmla="*/ 946 w 1437"/>
                <a:gd name="T59" fmla="*/ 1221 h 1384"/>
                <a:gd name="T60" fmla="*/ 1136 w 1437"/>
                <a:gd name="T61" fmla="*/ 1221 h 1384"/>
                <a:gd name="T62" fmla="*/ 1190 w 1437"/>
                <a:gd name="T63" fmla="*/ 1097 h 1384"/>
                <a:gd name="T64" fmla="*/ 1300 w 1437"/>
                <a:gd name="T65" fmla="*/ 1134 h 1384"/>
                <a:gd name="T66" fmla="*/ 1363 w 1437"/>
                <a:gd name="T67" fmla="*/ 1030 h 1384"/>
                <a:gd name="T68" fmla="*/ 1411 w 1437"/>
                <a:gd name="T69" fmla="*/ 885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384">
                  <a:moveTo>
                    <a:pt x="1411" y="885"/>
                  </a:moveTo>
                  <a:cubicBezTo>
                    <a:pt x="1385" y="863"/>
                    <a:pt x="1389" y="841"/>
                    <a:pt x="1367" y="819"/>
                  </a:cubicBezTo>
                  <a:cubicBezTo>
                    <a:pt x="1346" y="796"/>
                    <a:pt x="1302" y="793"/>
                    <a:pt x="1302" y="756"/>
                  </a:cubicBezTo>
                  <a:cubicBezTo>
                    <a:pt x="1302" y="719"/>
                    <a:pt x="1289" y="711"/>
                    <a:pt x="1289" y="678"/>
                  </a:cubicBezTo>
                  <a:cubicBezTo>
                    <a:pt x="1289" y="644"/>
                    <a:pt x="1271" y="656"/>
                    <a:pt x="1241" y="615"/>
                  </a:cubicBezTo>
                  <a:cubicBezTo>
                    <a:pt x="1210" y="574"/>
                    <a:pt x="1193" y="530"/>
                    <a:pt x="1236" y="492"/>
                  </a:cubicBezTo>
                  <a:cubicBezTo>
                    <a:pt x="1280" y="455"/>
                    <a:pt x="1332" y="429"/>
                    <a:pt x="1337" y="381"/>
                  </a:cubicBezTo>
                  <a:cubicBezTo>
                    <a:pt x="1341" y="333"/>
                    <a:pt x="1298" y="296"/>
                    <a:pt x="1306" y="277"/>
                  </a:cubicBezTo>
                  <a:cubicBezTo>
                    <a:pt x="1315" y="259"/>
                    <a:pt x="1302" y="229"/>
                    <a:pt x="1276" y="207"/>
                  </a:cubicBezTo>
                  <a:cubicBezTo>
                    <a:pt x="1249" y="185"/>
                    <a:pt x="1175" y="203"/>
                    <a:pt x="1175" y="148"/>
                  </a:cubicBezTo>
                  <a:cubicBezTo>
                    <a:pt x="1175" y="92"/>
                    <a:pt x="1206" y="66"/>
                    <a:pt x="1166" y="44"/>
                  </a:cubicBezTo>
                  <a:cubicBezTo>
                    <a:pt x="1127" y="22"/>
                    <a:pt x="1123" y="14"/>
                    <a:pt x="1092" y="48"/>
                  </a:cubicBezTo>
                  <a:cubicBezTo>
                    <a:pt x="1062" y="81"/>
                    <a:pt x="1075" y="133"/>
                    <a:pt x="1031" y="111"/>
                  </a:cubicBezTo>
                  <a:cubicBezTo>
                    <a:pt x="987" y="88"/>
                    <a:pt x="974" y="70"/>
                    <a:pt x="992" y="59"/>
                  </a:cubicBezTo>
                  <a:cubicBezTo>
                    <a:pt x="1009" y="48"/>
                    <a:pt x="1000" y="14"/>
                    <a:pt x="970" y="25"/>
                  </a:cubicBezTo>
                  <a:cubicBezTo>
                    <a:pt x="939" y="37"/>
                    <a:pt x="948" y="59"/>
                    <a:pt x="900" y="77"/>
                  </a:cubicBezTo>
                  <a:cubicBezTo>
                    <a:pt x="852" y="96"/>
                    <a:pt x="821" y="111"/>
                    <a:pt x="791" y="81"/>
                  </a:cubicBezTo>
                  <a:cubicBezTo>
                    <a:pt x="760" y="51"/>
                    <a:pt x="778" y="18"/>
                    <a:pt x="708" y="29"/>
                  </a:cubicBezTo>
                  <a:cubicBezTo>
                    <a:pt x="638" y="40"/>
                    <a:pt x="603" y="37"/>
                    <a:pt x="577" y="22"/>
                  </a:cubicBezTo>
                  <a:cubicBezTo>
                    <a:pt x="551" y="7"/>
                    <a:pt x="511" y="0"/>
                    <a:pt x="472" y="0"/>
                  </a:cubicBezTo>
                  <a:cubicBezTo>
                    <a:pt x="433" y="0"/>
                    <a:pt x="350" y="11"/>
                    <a:pt x="380" y="40"/>
                  </a:cubicBezTo>
                  <a:cubicBezTo>
                    <a:pt x="411" y="70"/>
                    <a:pt x="446" y="137"/>
                    <a:pt x="398" y="133"/>
                  </a:cubicBezTo>
                  <a:cubicBezTo>
                    <a:pt x="350" y="129"/>
                    <a:pt x="337" y="107"/>
                    <a:pt x="315" y="126"/>
                  </a:cubicBezTo>
                  <a:cubicBezTo>
                    <a:pt x="293" y="144"/>
                    <a:pt x="275" y="81"/>
                    <a:pt x="236" y="100"/>
                  </a:cubicBezTo>
                  <a:cubicBezTo>
                    <a:pt x="197" y="118"/>
                    <a:pt x="144" y="137"/>
                    <a:pt x="127" y="174"/>
                  </a:cubicBezTo>
                  <a:cubicBezTo>
                    <a:pt x="109" y="211"/>
                    <a:pt x="96" y="229"/>
                    <a:pt x="96" y="281"/>
                  </a:cubicBezTo>
                  <a:cubicBezTo>
                    <a:pt x="96" y="333"/>
                    <a:pt x="105" y="385"/>
                    <a:pt x="122" y="411"/>
                  </a:cubicBezTo>
                  <a:cubicBezTo>
                    <a:pt x="140" y="437"/>
                    <a:pt x="92" y="441"/>
                    <a:pt x="118" y="470"/>
                  </a:cubicBezTo>
                  <a:cubicBezTo>
                    <a:pt x="144" y="500"/>
                    <a:pt x="153" y="496"/>
                    <a:pt x="140" y="533"/>
                  </a:cubicBezTo>
                  <a:cubicBezTo>
                    <a:pt x="127" y="570"/>
                    <a:pt x="131" y="581"/>
                    <a:pt x="153" y="615"/>
                  </a:cubicBezTo>
                  <a:cubicBezTo>
                    <a:pt x="175" y="648"/>
                    <a:pt x="201" y="681"/>
                    <a:pt x="166" y="689"/>
                  </a:cubicBezTo>
                  <a:cubicBezTo>
                    <a:pt x="131" y="696"/>
                    <a:pt x="79" y="730"/>
                    <a:pt x="57" y="756"/>
                  </a:cubicBezTo>
                  <a:cubicBezTo>
                    <a:pt x="35" y="782"/>
                    <a:pt x="0" y="789"/>
                    <a:pt x="39" y="804"/>
                  </a:cubicBezTo>
                  <a:cubicBezTo>
                    <a:pt x="79" y="819"/>
                    <a:pt x="66" y="774"/>
                    <a:pt x="109" y="782"/>
                  </a:cubicBezTo>
                  <a:cubicBezTo>
                    <a:pt x="153" y="789"/>
                    <a:pt x="197" y="752"/>
                    <a:pt x="201" y="796"/>
                  </a:cubicBezTo>
                  <a:cubicBezTo>
                    <a:pt x="205" y="841"/>
                    <a:pt x="210" y="852"/>
                    <a:pt x="188" y="863"/>
                  </a:cubicBezTo>
                  <a:cubicBezTo>
                    <a:pt x="166" y="874"/>
                    <a:pt x="184" y="889"/>
                    <a:pt x="197" y="908"/>
                  </a:cubicBezTo>
                  <a:cubicBezTo>
                    <a:pt x="210" y="926"/>
                    <a:pt x="201" y="919"/>
                    <a:pt x="184" y="941"/>
                  </a:cubicBezTo>
                  <a:cubicBezTo>
                    <a:pt x="166" y="963"/>
                    <a:pt x="192" y="1004"/>
                    <a:pt x="201" y="1015"/>
                  </a:cubicBezTo>
                  <a:cubicBezTo>
                    <a:pt x="205" y="1020"/>
                    <a:pt x="211" y="1030"/>
                    <a:pt x="214" y="1042"/>
                  </a:cubicBezTo>
                  <a:cubicBezTo>
                    <a:pt x="238" y="1043"/>
                    <a:pt x="262" y="1046"/>
                    <a:pt x="269" y="1059"/>
                  </a:cubicBezTo>
                  <a:cubicBezTo>
                    <a:pt x="282" y="1084"/>
                    <a:pt x="315" y="1070"/>
                    <a:pt x="318" y="1042"/>
                  </a:cubicBezTo>
                  <a:cubicBezTo>
                    <a:pt x="321" y="1014"/>
                    <a:pt x="347" y="945"/>
                    <a:pt x="377" y="992"/>
                  </a:cubicBezTo>
                  <a:cubicBezTo>
                    <a:pt x="406" y="1039"/>
                    <a:pt x="357" y="1050"/>
                    <a:pt x="442" y="1036"/>
                  </a:cubicBezTo>
                  <a:cubicBezTo>
                    <a:pt x="478" y="997"/>
                    <a:pt x="482" y="1011"/>
                    <a:pt x="488" y="984"/>
                  </a:cubicBezTo>
                  <a:cubicBezTo>
                    <a:pt x="495" y="956"/>
                    <a:pt x="505" y="953"/>
                    <a:pt x="531" y="959"/>
                  </a:cubicBezTo>
                  <a:cubicBezTo>
                    <a:pt x="557" y="964"/>
                    <a:pt x="567" y="967"/>
                    <a:pt x="580" y="956"/>
                  </a:cubicBezTo>
                  <a:cubicBezTo>
                    <a:pt x="593" y="945"/>
                    <a:pt x="596" y="922"/>
                    <a:pt x="629" y="934"/>
                  </a:cubicBezTo>
                  <a:cubicBezTo>
                    <a:pt x="662" y="945"/>
                    <a:pt x="688" y="942"/>
                    <a:pt x="672" y="972"/>
                  </a:cubicBezTo>
                  <a:cubicBezTo>
                    <a:pt x="655" y="1003"/>
                    <a:pt x="636" y="1039"/>
                    <a:pt x="668" y="1039"/>
                  </a:cubicBezTo>
                  <a:cubicBezTo>
                    <a:pt x="701" y="1039"/>
                    <a:pt x="714" y="1034"/>
                    <a:pt x="711" y="1067"/>
                  </a:cubicBezTo>
                  <a:cubicBezTo>
                    <a:pt x="708" y="1100"/>
                    <a:pt x="731" y="1145"/>
                    <a:pt x="672" y="1189"/>
                  </a:cubicBezTo>
                  <a:cubicBezTo>
                    <a:pt x="613" y="1234"/>
                    <a:pt x="613" y="1253"/>
                    <a:pt x="659" y="1253"/>
                  </a:cubicBezTo>
                  <a:cubicBezTo>
                    <a:pt x="705" y="1253"/>
                    <a:pt x="737" y="1237"/>
                    <a:pt x="747" y="1267"/>
                  </a:cubicBezTo>
                  <a:cubicBezTo>
                    <a:pt x="757" y="1298"/>
                    <a:pt x="754" y="1384"/>
                    <a:pt x="793" y="1353"/>
                  </a:cubicBezTo>
                  <a:cubicBezTo>
                    <a:pt x="832" y="1323"/>
                    <a:pt x="822" y="1314"/>
                    <a:pt x="849" y="1320"/>
                  </a:cubicBezTo>
                  <a:cubicBezTo>
                    <a:pt x="868" y="1324"/>
                    <a:pt x="866" y="1313"/>
                    <a:pt x="892" y="1322"/>
                  </a:cubicBezTo>
                  <a:cubicBezTo>
                    <a:pt x="893" y="1316"/>
                    <a:pt x="900" y="1313"/>
                    <a:pt x="924" y="1312"/>
                  </a:cubicBezTo>
                  <a:cubicBezTo>
                    <a:pt x="944" y="1310"/>
                    <a:pt x="952" y="1312"/>
                    <a:pt x="941" y="1282"/>
                  </a:cubicBezTo>
                  <a:cubicBezTo>
                    <a:pt x="931" y="1252"/>
                    <a:pt x="911" y="1234"/>
                    <a:pt x="946" y="1221"/>
                  </a:cubicBezTo>
                  <a:cubicBezTo>
                    <a:pt x="981" y="1208"/>
                    <a:pt x="1003" y="1189"/>
                    <a:pt x="1057" y="1215"/>
                  </a:cubicBezTo>
                  <a:cubicBezTo>
                    <a:pt x="1112" y="1241"/>
                    <a:pt x="1121" y="1273"/>
                    <a:pt x="1136" y="1221"/>
                  </a:cubicBezTo>
                  <a:cubicBezTo>
                    <a:pt x="1151" y="1169"/>
                    <a:pt x="1097" y="1160"/>
                    <a:pt x="1129" y="1145"/>
                  </a:cubicBezTo>
                  <a:cubicBezTo>
                    <a:pt x="1162" y="1130"/>
                    <a:pt x="1171" y="1098"/>
                    <a:pt x="1190" y="1097"/>
                  </a:cubicBezTo>
                  <a:cubicBezTo>
                    <a:pt x="1210" y="1095"/>
                    <a:pt x="1206" y="1104"/>
                    <a:pt x="1232" y="1117"/>
                  </a:cubicBezTo>
                  <a:cubicBezTo>
                    <a:pt x="1258" y="1130"/>
                    <a:pt x="1263" y="1147"/>
                    <a:pt x="1300" y="1134"/>
                  </a:cubicBezTo>
                  <a:cubicBezTo>
                    <a:pt x="1329" y="1123"/>
                    <a:pt x="1354" y="1113"/>
                    <a:pt x="1383" y="1092"/>
                  </a:cubicBezTo>
                  <a:cubicBezTo>
                    <a:pt x="1371" y="1075"/>
                    <a:pt x="1360" y="1055"/>
                    <a:pt x="1363" y="1030"/>
                  </a:cubicBezTo>
                  <a:cubicBezTo>
                    <a:pt x="1367" y="989"/>
                    <a:pt x="1337" y="971"/>
                    <a:pt x="1385" y="937"/>
                  </a:cubicBezTo>
                  <a:cubicBezTo>
                    <a:pt x="1433" y="904"/>
                    <a:pt x="1437" y="908"/>
                    <a:pt x="1411" y="885"/>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4" name="Freeform 15"/>
            <p:cNvSpPr>
              <a:spLocks/>
            </p:cNvSpPr>
            <p:nvPr/>
          </p:nvSpPr>
          <p:spPr bwMode="auto">
            <a:xfrm>
              <a:off x="2302" y="3034"/>
              <a:ext cx="1049" cy="967"/>
            </a:xfrm>
            <a:custGeom>
              <a:avLst/>
              <a:gdLst>
                <a:gd name="T0" fmla="*/ 2228 w 2266"/>
                <a:gd name="T1" fmla="*/ 1313 h 2088"/>
                <a:gd name="T2" fmla="*/ 2073 w 2266"/>
                <a:gd name="T3" fmla="*/ 1311 h 2088"/>
                <a:gd name="T4" fmla="*/ 1891 w 2266"/>
                <a:gd name="T5" fmla="*/ 1218 h 2088"/>
                <a:gd name="T6" fmla="*/ 1828 w 2266"/>
                <a:gd name="T7" fmla="*/ 1154 h 2088"/>
                <a:gd name="T8" fmla="*/ 1774 w 2266"/>
                <a:gd name="T9" fmla="*/ 939 h 2088"/>
                <a:gd name="T10" fmla="*/ 1831 w 2266"/>
                <a:gd name="T11" fmla="*/ 709 h 2088"/>
                <a:gd name="T12" fmla="*/ 1686 w 2266"/>
                <a:gd name="T13" fmla="*/ 690 h 2088"/>
                <a:gd name="T14" fmla="*/ 1608 w 2266"/>
                <a:gd name="T15" fmla="*/ 579 h 2088"/>
                <a:gd name="T16" fmla="*/ 1717 w 2266"/>
                <a:gd name="T17" fmla="*/ 509 h 2088"/>
                <a:gd name="T18" fmla="*/ 1957 w 2266"/>
                <a:gd name="T19" fmla="*/ 475 h 2088"/>
                <a:gd name="T20" fmla="*/ 1909 w 2266"/>
                <a:gd name="T21" fmla="*/ 312 h 2088"/>
                <a:gd name="T22" fmla="*/ 1743 w 2266"/>
                <a:gd name="T23" fmla="*/ 249 h 2088"/>
                <a:gd name="T24" fmla="*/ 1617 w 2266"/>
                <a:gd name="T25" fmla="*/ 205 h 2088"/>
                <a:gd name="T26" fmla="*/ 1516 w 2266"/>
                <a:gd name="T27" fmla="*/ 405 h 2088"/>
                <a:gd name="T28" fmla="*/ 1411 w 2266"/>
                <a:gd name="T29" fmla="*/ 635 h 2088"/>
                <a:gd name="T30" fmla="*/ 1280 w 2266"/>
                <a:gd name="T31" fmla="*/ 757 h 2088"/>
                <a:gd name="T32" fmla="*/ 1036 w 2266"/>
                <a:gd name="T33" fmla="*/ 709 h 2088"/>
                <a:gd name="T34" fmla="*/ 848 w 2266"/>
                <a:gd name="T35" fmla="*/ 397 h 2088"/>
                <a:gd name="T36" fmla="*/ 673 w 2266"/>
                <a:gd name="T37" fmla="*/ 190 h 2088"/>
                <a:gd name="T38" fmla="*/ 472 w 2266"/>
                <a:gd name="T39" fmla="*/ 223 h 2088"/>
                <a:gd name="T40" fmla="*/ 442 w 2266"/>
                <a:gd name="T41" fmla="*/ 5 h 2088"/>
                <a:gd name="T42" fmla="*/ 328 w 2266"/>
                <a:gd name="T43" fmla="*/ 112 h 2088"/>
                <a:gd name="T44" fmla="*/ 228 w 2266"/>
                <a:gd name="T45" fmla="*/ 264 h 2088"/>
                <a:gd name="T46" fmla="*/ 241 w 2266"/>
                <a:gd name="T47" fmla="*/ 409 h 2088"/>
                <a:gd name="T48" fmla="*/ 354 w 2266"/>
                <a:gd name="T49" fmla="*/ 546 h 2088"/>
                <a:gd name="T50" fmla="*/ 337 w 2266"/>
                <a:gd name="T51" fmla="*/ 861 h 2088"/>
                <a:gd name="T52" fmla="*/ 158 w 2266"/>
                <a:gd name="T53" fmla="*/ 1005 h 2088"/>
                <a:gd name="T54" fmla="*/ 31 w 2266"/>
                <a:gd name="T55" fmla="*/ 1213 h 2088"/>
                <a:gd name="T56" fmla="*/ 136 w 2266"/>
                <a:gd name="T57" fmla="*/ 1302 h 2088"/>
                <a:gd name="T58" fmla="*/ 332 w 2266"/>
                <a:gd name="T59" fmla="*/ 1343 h 2088"/>
                <a:gd name="T60" fmla="*/ 376 w 2266"/>
                <a:gd name="T61" fmla="*/ 1535 h 2088"/>
                <a:gd name="T62" fmla="*/ 503 w 2266"/>
                <a:gd name="T63" fmla="*/ 1635 h 2088"/>
                <a:gd name="T64" fmla="*/ 533 w 2266"/>
                <a:gd name="T65" fmla="*/ 1821 h 2088"/>
                <a:gd name="T66" fmla="*/ 660 w 2266"/>
                <a:gd name="T67" fmla="*/ 1932 h 2088"/>
                <a:gd name="T68" fmla="*/ 787 w 2266"/>
                <a:gd name="T69" fmla="*/ 1991 h 2088"/>
                <a:gd name="T70" fmla="*/ 988 w 2266"/>
                <a:gd name="T71" fmla="*/ 2047 h 2088"/>
                <a:gd name="T72" fmla="*/ 1114 w 2266"/>
                <a:gd name="T73" fmla="*/ 1995 h 2088"/>
                <a:gd name="T74" fmla="*/ 1075 w 2266"/>
                <a:gd name="T75" fmla="*/ 1743 h 2088"/>
                <a:gd name="T76" fmla="*/ 1206 w 2266"/>
                <a:gd name="T77" fmla="*/ 1750 h 2088"/>
                <a:gd name="T78" fmla="*/ 1433 w 2266"/>
                <a:gd name="T79" fmla="*/ 1728 h 2088"/>
                <a:gd name="T80" fmla="*/ 1603 w 2266"/>
                <a:gd name="T81" fmla="*/ 1650 h 2088"/>
                <a:gd name="T82" fmla="*/ 1783 w 2266"/>
                <a:gd name="T83" fmla="*/ 1658 h 2088"/>
                <a:gd name="T84" fmla="*/ 1918 w 2266"/>
                <a:gd name="T85" fmla="*/ 1558 h 2088"/>
                <a:gd name="T86" fmla="*/ 2093 w 2266"/>
                <a:gd name="T87" fmla="*/ 1528 h 2088"/>
                <a:gd name="T88" fmla="*/ 2240 w 2266"/>
                <a:gd name="T89" fmla="*/ 1453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66" h="2088">
                  <a:moveTo>
                    <a:pt x="2240" y="1453"/>
                  </a:moveTo>
                  <a:cubicBezTo>
                    <a:pt x="2266" y="1442"/>
                    <a:pt x="2264" y="1420"/>
                    <a:pt x="2263" y="1388"/>
                  </a:cubicBezTo>
                  <a:cubicBezTo>
                    <a:pt x="2261" y="1356"/>
                    <a:pt x="2251" y="1342"/>
                    <a:pt x="2228" y="1313"/>
                  </a:cubicBezTo>
                  <a:cubicBezTo>
                    <a:pt x="2205" y="1283"/>
                    <a:pt x="2192" y="1315"/>
                    <a:pt x="2164" y="1321"/>
                  </a:cubicBezTo>
                  <a:cubicBezTo>
                    <a:pt x="2136" y="1326"/>
                    <a:pt x="2131" y="1314"/>
                    <a:pt x="2115" y="1296"/>
                  </a:cubicBezTo>
                  <a:cubicBezTo>
                    <a:pt x="2099" y="1278"/>
                    <a:pt x="2097" y="1287"/>
                    <a:pt x="2073" y="1311"/>
                  </a:cubicBezTo>
                  <a:cubicBezTo>
                    <a:pt x="2048" y="1335"/>
                    <a:pt x="2004" y="1296"/>
                    <a:pt x="1996" y="1283"/>
                  </a:cubicBezTo>
                  <a:cubicBezTo>
                    <a:pt x="1987" y="1271"/>
                    <a:pt x="1982" y="1261"/>
                    <a:pt x="1976" y="1235"/>
                  </a:cubicBezTo>
                  <a:cubicBezTo>
                    <a:pt x="1969" y="1208"/>
                    <a:pt x="1915" y="1219"/>
                    <a:pt x="1891" y="1218"/>
                  </a:cubicBezTo>
                  <a:cubicBezTo>
                    <a:pt x="1866" y="1217"/>
                    <a:pt x="1873" y="1218"/>
                    <a:pt x="1866" y="1239"/>
                  </a:cubicBezTo>
                  <a:cubicBezTo>
                    <a:pt x="1860" y="1260"/>
                    <a:pt x="1838" y="1250"/>
                    <a:pt x="1819" y="1205"/>
                  </a:cubicBezTo>
                  <a:cubicBezTo>
                    <a:pt x="1810" y="1186"/>
                    <a:pt x="1817" y="1168"/>
                    <a:pt x="1828" y="1154"/>
                  </a:cubicBezTo>
                  <a:cubicBezTo>
                    <a:pt x="1813" y="1145"/>
                    <a:pt x="1809" y="1131"/>
                    <a:pt x="1831" y="1113"/>
                  </a:cubicBezTo>
                  <a:cubicBezTo>
                    <a:pt x="1870" y="1079"/>
                    <a:pt x="1883" y="1035"/>
                    <a:pt x="1857" y="1013"/>
                  </a:cubicBezTo>
                  <a:cubicBezTo>
                    <a:pt x="1831" y="991"/>
                    <a:pt x="1774" y="965"/>
                    <a:pt x="1774" y="939"/>
                  </a:cubicBezTo>
                  <a:cubicBezTo>
                    <a:pt x="1774" y="913"/>
                    <a:pt x="1739" y="887"/>
                    <a:pt x="1774" y="842"/>
                  </a:cubicBezTo>
                  <a:cubicBezTo>
                    <a:pt x="1809" y="798"/>
                    <a:pt x="1813" y="798"/>
                    <a:pt x="1831" y="776"/>
                  </a:cubicBezTo>
                  <a:cubicBezTo>
                    <a:pt x="1848" y="753"/>
                    <a:pt x="1848" y="724"/>
                    <a:pt x="1831" y="709"/>
                  </a:cubicBezTo>
                  <a:cubicBezTo>
                    <a:pt x="1813" y="694"/>
                    <a:pt x="1809" y="668"/>
                    <a:pt x="1783" y="664"/>
                  </a:cubicBezTo>
                  <a:cubicBezTo>
                    <a:pt x="1756" y="661"/>
                    <a:pt x="1739" y="698"/>
                    <a:pt x="1726" y="687"/>
                  </a:cubicBezTo>
                  <a:cubicBezTo>
                    <a:pt x="1713" y="675"/>
                    <a:pt x="1686" y="668"/>
                    <a:pt x="1686" y="690"/>
                  </a:cubicBezTo>
                  <a:cubicBezTo>
                    <a:pt x="1686" y="713"/>
                    <a:pt x="1652" y="709"/>
                    <a:pt x="1625" y="690"/>
                  </a:cubicBezTo>
                  <a:cubicBezTo>
                    <a:pt x="1599" y="672"/>
                    <a:pt x="1582" y="627"/>
                    <a:pt x="1603" y="616"/>
                  </a:cubicBezTo>
                  <a:cubicBezTo>
                    <a:pt x="1625" y="605"/>
                    <a:pt x="1634" y="601"/>
                    <a:pt x="1608" y="579"/>
                  </a:cubicBezTo>
                  <a:cubicBezTo>
                    <a:pt x="1582" y="557"/>
                    <a:pt x="1573" y="579"/>
                    <a:pt x="1608" y="535"/>
                  </a:cubicBezTo>
                  <a:cubicBezTo>
                    <a:pt x="1643" y="490"/>
                    <a:pt x="1652" y="446"/>
                    <a:pt x="1669" y="479"/>
                  </a:cubicBezTo>
                  <a:cubicBezTo>
                    <a:pt x="1686" y="512"/>
                    <a:pt x="1686" y="538"/>
                    <a:pt x="1717" y="509"/>
                  </a:cubicBezTo>
                  <a:cubicBezTo>
                    <a:pt x="1748" y="479"/>
                    <a:pt x="1682" y="464"/>
                    <a:pt x="1748" y="479"/>
                  </a:cubicBezTo>
                  <a:cubicBezTo>
                    <a:pt x="1813" y="494"/>
                    <a:pt x="1818" y="498"/>
                    <a:pt x="1866" y="490"/>
                  </a:cubicBezTo>
                  <a:cubicBezTo>
                    <a:pt x="1914" y="483"/>
                    <a:pt x="1931" y="479"/>
                    <a:pt x="1957" y="475"/>
                  </a:cubicBezTo>
                  <a:cubicBezTo>
                    <a:pt x="1984" y="472"/>
                    <a:pt x="1988" y="409"/>
                    <a:pt x="1992" y="379"/>
                  </a:cubicBezTo>
                  <a:cubicBezTo>
                    <a:pt x="1997" y="349"/>
                    <a:pt x="1984" y="320"/>
                    <a:pt x="1966" y="312"/>
                  </a:cubicBezTo>
                  <a:cubicBezTo>
                    <a:pt x="1949" y="305"/>
                    <a:pt x="1922" y="290"/>
                    <a:pt x="1909" y="312"/>
                  </a:cubicBezTo>
                  <a:cubicBezTo>
                    <a:pt x="1896" y="334"/>
                    <a:pt x="1857" y="368"/>
                    <a:pt x="1818" y="360"/>
                  </a:cubicBezTo>
                  <a:cubicBezTo>
                    <a:pt x="1778" y="353"/>
                    <a:pt x="1735" y="334"/>
                    <a:pt x="1756" y="316"/>
                  </a:cubicBezTo>
                  <a:cubicBezTo>
                    <a:pt x="1778" y="297"/>
                    <a:pt x="1765" y="268"/>
                    <a:pt x="1743" y="249"/>
                  </a:cubicBezTo>
                  <a:cubicBezTo>
                    <a:pt x="1721" y="231"/>
                    <a:pt x="1721" y="212"/>
                    <a:pt x="1730" y="201"/>
                  </a:cubicBezTo>
                  <a:cubicBezTo>
                    <a:pt x="1739" y="190"/>
                    <a:pt x="1761" y="160"/>
                    <a:pt x="1717" y="164"/>
                  </a:cubicBezTo>
                  <a:cubicBezTo>
                    <a:pt x="1673" y="168"/>
                    <a:pt x="1577" y="179"/>
                    <a:pt x="1617" y="205"/>
                  </a:cubicBezTo>
                  <a:cubicBezTo>
                    <a:pt x="1656" y="231"/>
                    <a:pt x="1643" y="257"/>
                    <a:pt x="1608" y="264"/>
                  </a:cubicBezTo>
                  <a:cubicBezTo>
                    <a:pt x="1573" y="271"/>
                    <a:pt x="1503" y="290"/>
                    <a:pt x="1525" y="316"/>
                  </a:cubicBezTo>
                  <a:cubicBezTo>
                    <a:pt x="1547" y="342"/>
                    <a:pt x="1542" y="379"/>
                    <a:pt x="1516" y="405"/>
                  </a:cubicBezTo>
                  <a:cubicBezTo>
                    <a:pt x="1490" y="431"/>
                    <a:pt x="1477" y="486"/>
                    <a:pt x="1437" y="490"/>
                  </a:cubicBezTo>
                  <a:cubicBezTo>
                    <a:pt x="1398" y="494"/>
                    <a:pt x="1389" y="516"/>
                    <a:pt x="1394" y="549"/>
                  </a:cubicBezTo>
                  <a:cubicBezTo>
                    <a:pt x="1398" y="583"/>
                    <a:pt x="1385" y="594"/>
                    <a:pt x="1411" y="635"/>
                  </a:cubicBezTo>
                  <a:cubicBezTo>
                    <a:pt x="1437" y="675"/>
                    <a:pt x="1442" y="727"/>
                    <a:pt x="1411" y="753"/>
                  </a:cubicBezTo>
                  <a:cubicBezTo>
                    <a:pt x="1381" y="779"/>
                    <a:pt x="1337" y="787"/>
                    <a:pt x="1333" y="776"/>
                  </a:cubicBezTo>
                  <a:cubicBezTo>
                    <a:pt x="1328" y="764"/>
                    <a:pt x="1315" y="720"/>
                    <a:pt x="1280" y="757"/>
                  </a:cubicBezTo>
                  <a:cubicBezTo>
                    <a:pt x="1245" y="794"/>
                    <a:pt x="1197" y="827"/>
                    <a:pt x="1158" y="824"/>
                  </a:cubicBezTo>
                  <a:cubicBezTo>
                    <a:pt x="1119" y="820"/>
                    <a:pt x="1071" y="790"/>
                    <a:pt x="1066" y="779"/>
                  </a:cubicBezTo>
                  <a:cubicBezTo>
                    <a:pt x="1062" y="768"/>
                    <a:pt x="1075" y="731"/>
                    <a:pt x="1036" y="709"/>
                  </a:cubicBezTo>
                  <a:cubicBezTo>
                    <a:pt x="996" y="687"/>
                    <a:pt x="1040" y="642"/>
                    <a:pt x="996" y="612"/>
                  </a:cubicBezTo>
                  <a:cubicBezTo>
                    <a:pt x="953" y="583"/>
                    <a:pt x="961" y="568"/>
                    <a:pt x="948" y="527"/>
                  </a:cubicBezTo>
                  <a:cubicBezTo>
                    <a:pt x="935" y="486"/>
                    <a:pt x="878" y="427"/>
                    <a:pt x="848" y="397"/>
                  </a:cubicBezTo>
                  <a:cubicBezTo>
                    <a:pt x="817" y="368"/>
                    <a:pt x="730" y="375"/>
                    <a:pt x="704" y="331"/>
                  </a:cubicBezTo>
                  <a:cubicBezTo>
                    <a:pt x="677" y="286"/>
                    <a:pt x="660" y="268"/>
                    <a:pt x="686" y="242"/>
                  </a:cubicBezTo>
                  <a:cubicBezTo>
                    <a:pt x="712" y="216"/>
                    <a:pt x="699" y="201"/>
                    <a:pt x="673" y="190"/>
                  </a:cubicBezTo>
                  <a:cubicBezTo>
                    <a:pt x="647" y="179"/>
                    <a:pt x="616" y="201"/>
                    <a:pt x="608" y="223"/>
                  </a:cubicBezTo>
                  <a:cubicBezTo>
                    <a:pt x="599" y="246"/>
                    <a:pt x="568" y="257"/>
                    <a:pt x="542" y="268"/>
                  </a:cubicBezTo>
                  <a:cubicBezTo>
                    <a:pt x="516" y="279"/>
                    <a:pt x="481" y="297"/>
                    <a:pt x="472" y="223"/>
                  </a:cubicBezTo>
                  <a:cubicBezTo>
                    <a:pt x="463" y="149"/>
                    <a:pt x="468" y="105"/>
                    <a:pt x="468" y="68"/>
                  </a:cubicBezTo>
                  <a:cubicBezTo>
                    <a:pt x="468" y="43"/>
                    <a:pt x="468" y="23"/>
                    <a:pt x="448" y="0"/>
                  </a:cubicBezTo>
                  <a:cubicBezTo>
                    <a:pt x="446" y="2"/>
                    <a:pt x="444" y="3"/>
                    <a:pt x="442" y="5"/>
                  </a:cubicBezTo>
                  <a:cubicBezTo>
                    <a:pt x="411" y="23"/>
                    <a:pt x="385" y="1"/>
                    <a:pt x="385" y="42"/>
                  </a:cubicBezTo>
                  <a:cubicBezTo>
                    <a:pt x="385" y="82"/>
                    <a:pt x="428" y="71"/>
                    <a:pt x="385" y="82"/>
                  </a:cubicBezTo>
                  <a:cubicBezTo>
                    <a:pt x="341" y="94"/>
                    <a:pt x="328" y="71"/>
                    <a:pt x="328" y="112"/>
                  </a:cubicBezTo>
                  <a:cubicBezTo>
                    <a:pt x="328" y="153"/>
                    <a:pt x="341" y="205"/>
                    <a:pt x="337" y="238"/>
                  </a:cubicBezTo>
                  <a:cubicBezTo>
                    <a:pt x="332" y="271"/>
                    <a:pt x="324" y="290"/>
                    <a:pt x="289" y="275"/>
                  </a:cubicBezTo>
                  <a:cubicBezTo>
                    <a:pt x="254" y="260"/>
                    <a:pt x="271" y="216"/>
                    <a:pt x="228" y="264"/>
                  </a:cubicBezTo>
                  <a:cubicBezTo>
                    <a:pt x="220" y="272"/>
                    <a:pt x="214" y="279"/>
                    <a:pt x="209" y="285"/>
                  </a:cubicBezTo>
                  <a:cubicBezTo>
                    <a:pt x="212" y="298"/>
                    <a:pt x="213" y="315"/>
                    <a:pt x="219" y="338"/>
                  </a:cubicBezTo>
                  <a:cubicBezTo>
                    <a:pt x="232" y="394"/>
                    <a:pt x="232" y="383"/>
                    <a:pt x="241" y="409"/>
                  </a:cubicBezTo>
                  <a:cubicBezTo>
                    <a:pt x="249" y="435"/>
                    <a:pt x="254" y="431"/>
                    <a:pt x="293" y="397"/>
                  </a:cubicBezTo>
                  <a:cubicBezTo>
                    <a:pt x="332" y="364"/>
                    <a:pt x="311" y="416"/>
                    <a:pt x="341" y="438"/>
                  </a:cubicBezTo>
                  <a:cubicBezTo>
                    <a:pt x="372" y="461"/>
                    <a:pt x="345" y="498"/>
                    <a:pt x="354" y="546"/>
                  </a:cubicBezTo>
                  <a:cubicBezTo>
                    <a:pt x="363" y="594"/>
                    <a:pt x="367" y="609"/>
                    <a:pt x="363" y="650"/>
                  </a:cubicBezTo>
                  <a:cubicBezTo>
                    <a:pt x="359" y="690"/>
                    <a:pt x="337" y="750"/>
                    <a:pt x="337" y="787"/>
                  </a:cubicBezTo>
                  <a:cubicBezTo>
                    <a:pt x="337" y="824"/>
                    <a:pt x="311" y="824"/>
                    <a:pt x="337" y="861"/>
                  </a:cubicBezTo>
                  <a:cubicBezTo>
                    <a:pt x="363" y="898"/>
                    <a:pt x="271" y="872"/>
                    <a:pt x="267" y="898"/>
                  </a:cubicBezTo>
                  <a:cubicBezTo>
                    <a:pt x="262" y="924"/>
                    <a:pt x="249" y="935"/>
                    <a:pt x="210" y="931"/>
                  </a:cubicBezTo>
                  <a:cubicBezTo>
                    <a:pt x="171" y="928"/>
                    <a:pt x="184" y="987"/>
                    <a:pt x="158" y="1005"/>
                  </a:cubicBezTo>
                  <a:cubicBezTo>
                    <a:pt x="131" y="1024"/>
                    <a:pt x="79" y="1042"/>
                    <a:pt x="79" y="1087"/>
                  </a:cubicBezTo>
                  <a:cubicBezTo>
                    <a:pt x="79" y="1131"/>
                    <a:pt x="53" y="1131"/>
                    <a:pt x="27" y="1146"/>
                  </a:cubicBezTo>
                  <a:cubicBezTo>
                    <a:pt x="0" y="1161"/>
                    <a:pt x="22" y="1191"/>
                    <a:pt x="31" y="1213"/>
                  </a:cubicBezTo>
                  <a:cubicBezTo>
                    <a:pt x="40" y="1235"/>
                    <a:pt x="75" y="1254"/>
                    <a:pt x="70" y="1280"/>
                  </a:cubicBezTo>
                  <a:cubicBezTo>
                    <a:pt x="66" y="1306"/>
                    <a:pt x="22" y="1298"/>
                    <a:pt x="27" y="1343"/>
                  </a:cubicBezTo>
                  <a:cubicBezTo>
                    <a:pt x="31" y="1387"/>
                    <a:pt x="105" y="1328"/>
                    <a:pt x="136" y="1302"/>
                  </a:cubicBezTo>
                  <a:cubicBezTo>
                    <a:pt x="166" y="1276"/>
                    <a:pt x="201" y="1294"/>
                    <a:pt x="236" y="1302"/>
                  </a:cubicBezTo>
                  <a:cubicBezTo>
                    <a:pt x="271" y="1309"/>
                    <a:pt x="311" y="1306"/>
                    <a:pt x="341" y="1287"/>
                  </a:cubicBezTo>
                  <a:cubicBezTo>
                    <a:pt x="372" y="1268"/>
                    <a:pt x="354" y="1320"/>
                    <a:pt x="332" y="1343"/>
                  </a:cubicBezTo>
                  <a:cubicBezTo>
                    <a:pt x="311" y="1365"/>
                    <a:pt x="328" y="1387"/>
                    <a:pt x="350" y="1413"/>
                  </a:cubicBezTo>
                  <a:cubicBezTo>
                    <a:pt x="372" y="1439"/>
                    <a:pt x="341" y="1465"/>
                    <a:pt x="372" y="1480"/>
                  </a:cubicBezTo>
                  <a:cubicBezTo>
                    <a:pt x="402" y="1495"/>
                    <a:pt x="363" y="1517"/>
                    <a:pt x="376" y="1535"/>
                  </a:cubicBezTo>
                  <a:cubicBezTo>
                    <a:pt x="389" y="1554"/>
                    <a:pt x="424" y="1565"/>
                    <a:pt x="442" y="1558"/>
                  </a:cubicBezTo>
                  <a:cubicBezTo>
                    <a:pt x="459" y="1550"/>
                    <a:pt x="490" y="1546"/>
                    <a:pt x="520" y="1572"/>
                  </a:cubicBezTo>
                  <a:cubicBezTo>
                    <a:pt x="551" y="1598"/>
                    <a:pt x="529" y="1613"/>
                    <a:pt x="503" y="1635"/>
                  </a:cubicBezTo>
                  <a:cubicBezTo>
                    <a:pt x="476" y="1658"/>
                    <a:pt x="481" y="1669"/>
                    <a:pt x="485" y="1698"/>
                  </a:cubicBezTo>
                  <a:cubicBezTo>
                    <a:pt x="490" y="1728"/>
                    <a:pt x="442" y="1780"/>
                    <a:pt x="437" y="1806"/>
                  </a:cubicBezTo>
                  <a:cubicBezTo>
                    <a:pt x="433" y="1832"/>
                    <a:pt x="507" y="1806"/>
                    <a:pt x="533" y="1821"/>
                  </a:cubicBezTo>
                  <a:cubicBezTo>
                    <a:pt x="559" y="1836"/>
                    <a:pt x="590" y="1839"/>
                    <a:pt x="621" y="1839"/>
                  </a:cubicBezTo>
                  <a:cubicBezTo>
                    <a:pt x="651" y="1839"/>
                    <a:pt x="647" y="1869"/>
                    <a:pt x="629" y="1895"/>
                  </a:cubicBezTo>
                  <a:cubicBezTo>
                    <a:pt x="612" y="1921"/>
                    <a:pt x="629" y="1928"/>
                    <a:pt x="660" y="1932"/>
                  </a:cubicBezTo>
                  <a:cubicBezTo>
                    <a:pt x="691" y="1936"/>
                    <a:pt x="691" y="1954"/>
                    <a:pt x="691" y="1976"/>
                  </a:cubicBezTo>
                  <a:cubicBezTo>
                    <a:pt x="691" y="1999"/>
                    <a:pt x="717" y="1999"/>
                    <a:pt x="730" y="1973"/>
                  </a:cubicBezTo>
                  <a:cubicBezTo>
                    <a:pt x="743" y="1947"/>
                    <a:pt x="756" y="1969"/>
                    <a:pt x="787" y="1991"/>
                  </a:cubicBezTo>
                  <a:cubicBezTo>
                    <a:pt x="817" y="2013"/>
                    <a:pt x="857" y="1958"/>
                    <a:pt x="896" y="1932"/>
                  </a:cubicBezTo>
                  <a:cubicBezTo>
                    <a:pt x="935" y="1906"/>
                    <a:pt x="957" y="1928"/>
                    <a:pt x="953" y="1939"/>
                  </a:cubicBezTo>
                  <a:cubicBezTo>
                    <a:pt x="948" y="1950"/>
                    <a:pt x="966" y="2006"/>
                    <a:pt x="988" y="2047"/>
                  </a:cubicBezTo>
                  <a:cubicBezTo>
                    <a:pt x="1009" y="2088"/>
                    <a:pt x="1018" y="2065"/>
                    <a:pt x="1044" y="2051"/>
                  </a:cubicBezTo>
                  <a:cubicBezTo>
                    <a:pt x="1071" y="2036"/>
                    <a:pt x="1088" y="2065"/>
                    <a:pt x="1123" y="2062"/>
                  </a:cubicBezTo>
                  <a:cubicBezTo>
                    <a:pt x="1158" y="2058"/>
                    <a:pt x="1132" y="2032"/>
                    <a:pt x="1114" y="1995"/>
                  </a:cubicBezTo>
                  <a:cubicBezTo>
                    <a:pt x="1097" y="1958"/>
                    <a:pt x="1119" y="1965"/>
                    <a:pt x="1123" y="1939"/>
                  </a:cubicBezTo>
                  <a:cubicBezTo>
                    <a:pt x="1127" y="1913"/>
                    <a:pt x="1079" y="1854"/>
                    <a:pt x="1071" y="1832"/>
                  </a:cubicBezTo>
                  <a:cubicBezTo>
                    <a:pt x="1062" y="1810"/>
                    <a:pt x="1053" y="1773"/>
                    <a:pt x="1075" y="1743"/>
                  </a:cubicBezTo>
                  <a:cubicBezTo>
                    <a:pt x="1097" y="1713"/>
                    <a:pt x="1114" y="1717"/>
                    <a:pt x="1123" y="1732"/>
                  </a:cubicBezTo>
                  <a:cubicBezTo>
                    <a:pt x="1132" y="1747"/>
                    <a:pt x="1132" y="1754"/>
                    <a:pt x="1145" y="1743"/>
                  </a:cubicBezTo>
                  <a:cubicBezTo>
                    <a:pt x="1158" y="1732"/>
                    <a:pt x="1167" y="1739"/>
                    <a:pt x="1206" y="1750"/>
                  </a:cubicBezTo>
                  <a:cubicBezTo>
                    <a:pt x="1245" y="1761"/>
                    <a:pt x="1228" y="1739"/>
                    <a:pt x="1267" y="1695"/>
                  </a:cubicBezTo>
                  <a:cubicBezTo>
                    <a:pt x="1306" y="1650"/>
                    <a:pt x="1324" y="1658"/>
                    <a:pt x="1350" y="1669"/>
                  </a:cubicBezTo>
                  <a:cubicBezTo>
                    <a:pt x="1376" y="1680"/>
                    <a:pt x="1403" y="1710"/>
                    <a:pt x="1433" y="1728"/>
                  </a:cubicBezTo>
                  <a:cubicBezTo>
                    <a:pt x="1464" y="1747"/>
                    <a:pt x="1494" y="1706"/>
                    <a:pt x="1512" y="1665"/>
                  </a:cubicBezTo>
                  <a:cubicBezTo>
                    <a:pt x="1529" y="1624"/>
                    <a:pt x="1547" y="1661"/>
                    <a:pt x="1560" y="1680"/>
                  </a:cubicBezTo>
                  <a:cubicBezTo>
                    <a:pt x="1573" y="1698"/>
                    <a:pt x="1595" y="1684"/>
                    <a:pt x="1603" y="1650"/>
                  </a:cubicBezTo>
                  <a:cubicBezTo>
                    <a:pt x="1612" y="1617"/>
                    <a:pt x="1656" y="1687"/>
                    <a:pt x="1686" y="1706"/>
                  </a:cubicBezTo>
                  <a:cubicBezTo>
                    <a:pt x="1717" y="1724"/>
                    <a:pt x="1708" y="1661"/>
                    <a:pt x="1721" y="1643"/>
                  </a:cubicBezTo>
                  <a:cubicBezTo>
                    <a:pt x="1735" y="1624"/>
                    <a:pt x="1769" y="1647"/>
                    <a:pt x="1783" y="1658"/>
                  </a:cubicBezTo>
                  <a:cubicBezTo>
                    <a:pt x="1796" y="1669"/>
                    <a:pt x="1822" y="1661"/>
                    <a:pt x="1839" y="1643"/>
                  </a:cubicBezTo>
                  <a:cubicBezTo>
                    <a:pt x="1857" y="1624"/>
                    <a:pt x="1879" y="1624"/>
                    <a:pt x="1909" y="1609"/>
                  </a:cubicBezTo>
                  <a:cubicBezTo>
                    <a:pt x="1940" y="1595"/>
                    <a:pt x="1918" y="1587"/>
                    <a:pt x="1918" y="1558"/>
                  </a:cubicBezTo>
                  <a:cubicBezTo>
                    <a:pt x="1918" y="1528"/>
                    <a:pt x="1940" y="1528"/>
                    <a:pt x="1975" y="1528"/>
                  </a:cubicBezTo>
                  <a:cubicBezTo>
                    <a:pt x="2010" y="1528"/>
                    <a:pt x="2010" y="1517"/>
                    <a:pt x="2036" y="1491"/>
                  </a:cubicBezTo>
                  <a:cubicBezTo>
                    <a:pt x="2062" y="1465"/>
                    <a:pt x="2067" y="1509"/>
                    <a:pt x="2093" y="1528"/>
                  </a:cubicBezTo>
                  <a:cubicBezTo>
                    <a:pt x="2093" y="1528"/>
                    <a:pt x="2094" y="1529"/>
                    <a:pt x="2094" y="1529"/>
                  </a:cubicBezTo>
                  <a:cubicBezTo>
                    <a:pt x="2116" y="1504"/>
                    <a:pt x="2145" y="1483"/>
                    <a:pt x="2154" y="1463"/>
                  </a:cubicBezTo>
                  <a:cubicBezTo>
                    <a:pt x="2168" y="1435"/>
                    <a:pt x="2213" y="1464"/>
                    <a:pt x="2240" y="145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5" name="Freeform 16"/>
            <p:cNvSpPr>
              <a:spLocks/>
            </p:cNvSpPr>
            <p:nvPr/>
          </p:nvSpPr>
          <p:spPr bwMode="auto">
            <a:xfrm>
              <a:off x="3140" y="3330"/>
              <a:ext cx="916" cy="601"/>
            </a:xfrm>
            <a:custGeom>
              <a:avLst/>
              <a:gdLst>
                <a:gd name="T0" fmla="*/ 1938 w 1978"/>
                <a:gd name="T1" fmla="*/ 430 h 1298"/>
                <a:gd name="T2" fmla="*/ 1896 w 1978"/>
                <a:gd name="T3" fmla="*/ 398 h 1298"/>
                <a:gd name="T4" fmla="*/ 1794 w 1978"/>
                <a:gd name="T5" fmla="*/ 345 h 1298"/>
                <a:gd name="T6" fmla="*/ 1719 w 1978"/>
                <a:gd name="T7" fmla="*/ 267 h 1298"/>
                <a:gd name="T8" fmla="*/ 1715 w 1978"/>
                <a:gd name="T9" fmla="*/ 117 h 1298"/>
                <a:gd name="T10" fmla="*/ 1676 w 1978"/>
                <a:gd name="T11" fmla="*/ 12 h 1298"/>
                <a:gd name="T12" fmla="*/ 1578 w 1978"/>
                <a:gd name="T13" fmla="*/ 37 h 1298"/>
                <a:gd name="T14" fmla="*/ 1489 w 1978"/>
                <a:gd name="T15" fmla="*/ 114 h 1298"/>
                <a:gd name="T16" fmla="*/ 1365 w 1978"/>
                <a:gd name="T17" fmla="*/ 120 h 1298"/>
                <a:gd name="T18" fmla="*/ 1261 w 1978"/>
                <a:gd name="T19" fmla="*/ 120 h 1298"/>
                <a:gd name="T20" fmla="*/ 1200 w 1978"/>
                <a:gd name="T21" fmla="*/ 197 h 1298"/>
                <a:gd name="T22" fmla="*/ 1135 w 1978"/>
                <a:gd name="T23" fmla="*/ 264 h 1298"/>
                <a:gd name="T24" fmla="*/ 1012 w 1978"/>
                <a:gd name="T25" fmla="*/ 290 h 1298"/>
                <a:gd name="T26" fmla="*/ 907 w 1978"/>
                <a:gd name="T27" fmla="*/ 360 h 1298"/>
                <a:gd name="T28" fmla="*/ 798 w 1978"/>
                <a:gd name="T29" fmla="*/ 349 h 1298"/>
                <a:gd name="T30" fmla="*/ 685 w 1978"/>
                <a:gd name="T31" fmla="*/ 301 h 1298"/>
                <a:gd name="T32" fmla="*/ 523 w 1978"/>
                <a:gd name="T33" fmla="*/ 412 h 1298"/>
                <a:gd name="T34" fmla="*/ 379 w 1978"/>
                <a:gd name="T35" fmla="*/ 516 h 1298"/>
                <a:gd name="T36" fmla="*/ 195 w 1978"/>
                <a:gd name="T37" fmla="*/ 445 h 1298"/>
                <a:gd name="T38" fmla="*/ 69 w 1978"/>
                <a:gd name="T39" fmla="*/ 527 h 1298"/>
                <a:gd name="T40" fmla="*/ 9 w 1978"/>
                <a:gd name="T41" fmla="*/ 567 h 1298"/>
                <a:gd name="T42" fmla="*/ 81 w 1978"/>
                <a:gd name="T43" fmla="*/ 580 h 1298"/>
                <a:gd name="T44" fmla="*/ 186 w 1978"/>
                <a:gd name="T45" fmla="*/ 645 h 1298"/>
                <a:gd name="T46" fmla="*/ 305 w 1978"/>
                <a:gd name="T47" fmla="*/ 658 h 1298"/>
                <a:gd name="T48" fmla="*/ 418 w 1978"/>
                <a:gd name="T49" fmla="*/ 675 h 1298"/>
                <a:gd name="T50" fmla="*/ 430 w 1978"/>
                <a:gd name="T51" fmla="*/ 815 h 1298"/>
                <a:gd name="T52" fmla="*/ 284 w 1978"/>
                <a:gd name="T53" fmla="*/ 891 h 1298"/>
                <a:gd name="T54" fmla="*/ 427 w 1978"/>
                <a:gd name="T55" fmla="*/ 931 h 1298"/>
                <a:gd name="T56" fmla="*/ 545 w 1978"/>
                <a:gd name="T57" fmla="*/ 957 h 1298"/>
                <a:gd name="T58" fmla="*/ 593 w 1978"/>
                <a:gd name="T59" fmla="*/ 1038 h 1298"/>
                <a:gd name="T60" fmla="*/ 623 w 1978"/>
                <a:gd name="T61" fmla="*/ 1153 h 1298"/>
                <a:gd name="T62" fmla="*/ 720 w 1978"/>
                <a:gd name="T63" fmla="*/ 1220 h 1298"/>
                <a:gd name="T64" fmla="*/ 929 w 1978"/>
                <a:gd name="T65" fmla="*/ 1253 h 1298"/>
                <a:gd name="T66" fmla="*/ 1065 w 1978"/>
                <a:gd name="T67" fmla="*/ 1264 h 1298"/>
                <a:gd name="T68" fmla="*/ 1161 w 1978"/>
                <a:gd name="T69" fmla="*/ 1220 h 1298"/>
                <a:gd name="T70" fmla="*/ 1296 w 1978"/>
                <a:gd name="T71" fmla="*/ 1294 h 1298"/>
                <a:gd name="T72" fmla="*/ 1423 w 1978"/>
                <a:gd name="T73" fmla="*/ 1249 h 1298"/>
                <a:gd name="T74" fmla="*/ 1447 w 1978"/>
                <a:gd name="T75" fmla="*/ 1231 h 1298"/>
                <a:gd name="T76" fmla="*/ 1501 w 1978"/>
                <a:gd name="T77" fmla="*/ 1164 h 1298"/>
                <a:gd name="T78" fmla="*/ 1608 w 1978"/>
                <a:gd name="T79" fmla="*/ 1079 h 1298"/>
                <a:gd name="T80" fmla="*/ 1685 w 1978"/>
                <a:gd name="T81" fmla="*/ 1020 h 1298"/>
                <a:gd name="T82" fmla="*/ 1801 w 1978"/>
                <a:gd name="T83" fmla="*/ 910 h 1298"/>
                <a:gd name="T84" fmla="*/ 1862 w 1978"/>
                <a:gd name="T85" fmla="*/ 681 h 1298"/>
                <a:gd name="T86" fmla="*/ 1954 w 1978"/>
                <a:gd name="T87" fmla="*/ 523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78" h="1298">
                  <a:moveTo>
                    <a:pt x="1967" y="480"/>
                  </a:moveTo>
                  <a:cubicBezTo>
                    <a:pt x="1956" y="456"/>
                    <a:pt x="1930" y="460"/>
                    <a:pt x="1938" y="430"/>
                  </a:cubicBezTo>
                  <a:cubicBezTo>
                    <a:pt x="1943" y="415"/>
                    <a:pt x="1938" y="406"/>
                    <a:pt x="1939" y="400"/>
                  </a:cubicBezTo>
                  <a:cubicBezTo>
                    <a:pt x="1913" y="391"/>
                    <a:pt x="1915" y="402"/>
                    <a:pt x="1896" y="398"/>
                  </a:cubicBezTo>
                  <a:cubicBezTo>
                    <a:pt x="1869" y="392"/>
                    <a:pt x="1879" y="401"/>
                    <a:pt x="1840" y="431"/>
                  </a:cubicBezTo>
                  <a:cubicBezTo>
                    <a:pt x="1801" y="462"/>
                    <a:pt x="1804" y="376"/>
                    <a:pt x="1794" y="345"/>
                  </a:cubicBezTo>
                  <a:cubicBezTo>
                    <a:pt x="1784" y="315"/>
                    <a:pt x="1752" y="331"/>
                    <a:pt x="1706" y="331"/>
                  </a:cubicBezTo>
                  <a:cubicBezTo>
                    <a:pt x="1660" y="331"/>
                    <a:pt x="1660" y="312"/>
                    <a:pt x="1719" y="267"/>
                  </a:cubicBezTo>
                  <a:cubicBezTo>
                    <a:pt x="1778" y="223"/>
                    <a:pt x="1755" y="178"/>
                    <a:pt x="1758" y="145"/>
                  </a:cubicBezTo>
                  <a:cubicBezTo>
                    <a:pt x="1761" y="112"/>
                    <a:pt x="1748" y="117"/>
                    <a:pt x="1715" y="117"/>
                  </a:cubicBezTo>
                  <a:cubicBezTo>
                    <a:pt x="1683" y="117"/>
                    <a:pt x="1702" y="81"/>
                    <a:pt x="1719" y="50"/>
                  </a:cubicBezTo>
                  <a:cubicBezTo>
                    <a:pt x="1735" y="20"/>
                    <a:pt x="1709" y="23"/>
                    <a:pt x="1676" y="12"/>
                  </a:cubicBezTo>
                  <a:cubicBezTo>
                    <a:pt x="1643" y="0"/>
                    <a:pt x="1640" y="23"/>
                    <a:pt x="1627" y="34"/>
                  </a:cubicBezTo>
                  <a:cubicBezTo>
                    <a:pt x="1614" y="45"/>
                    <a:pt x="1604" y="42"/>
                    <a:pt x="1578" y="37"/>
                  </a:cubicBezTo>
                  <a:cubicBezTo>
                    <a:pt x="1552" y="31"/>
                    <a:pt x="1542" y="34"/>
                    <a:pt x="1535" y="62"/>
                  </a:cubicBezTo>
                  <a:cubicBezTo>
                    <a:pt x="1529" y="89"/>
                    <a:pt x="1525" y="75"/>
                    <a:pt x="1489" y="114"/>
                  </a:cubicBezTo>
                  <a:cubicBezTo>
                    <a:pt x="1404" y="128"/>
                    <a:pt x="1453" y="117"/>
                    <a:pt x="1424" y="70"/>
                  </a:cubicBezTo>
                  <a:cubicBezTo>
                    <a:pt x="1394" y="23"/>
                    <a:pt x="1368" y="92"/>
                    <a:pt x="1365" y="120"/>
                  </a:cubicBezTo>
                  <a:cubicBezTo>
                    <a:pt x="1362" y="148"/>
                    <a:pt x="1329" y="162"/>
                    <a:pt x="1316" y="137"/>
                  </a:cubicBezTo>
                  <a:cubicBezTo>
                    <a:pt x="1309" y="124"/>
                    <a:pt x="1285" y="121"/>
                    <a:pt x="1261" y="120"/>
                  </a:cubicBezTo>
                  <a:cubicBezTo>
                    <a:pt x="1265" y="134"/>
                    <a:pt x="1264" y="150"/>
                    <a:pt x="1252" y="167"/>
                  </a:cubicBezTo>
                  <a:cubicBezTo>
                    <a:pt x="1231" y="201"/>
                    <a:pt x="1218" y="212"/>
                    <a:pt x="1200" y="197"/>
                  </a:cubicBezTo>
                  <a:cubicBezTo>
                    <a:pt x="1183" y="182"/>
                    <a:pt x="1135" y="178"/>
                    <a:pt x="1135" y="208"/>
                  </a:cubicBezTo>
                  <a:cubicBezTo>
                    <a:pt x="1135" y="238"/>
                    <a:pt x="1178" y="264"/>
                    <a:pt x="1135" y="264"/>
                  </a:cubicBezTo>
                  <a:cubicBezTo>
                    <a:pt x="1091" y="264"/>
                    <a:pt x="1073" y="249"/>
                    <a:pt x="1065" y="275"/>
                  </a:cubicBezTo>
                  <a:cubicBezTo>
                    <a:pt x="1056" y="301"/>
                    <a:pt x="1043" y="308"/>
                    <a:pt x="1012" y="290"/>
                  </a:cubicBezTo>
                  <a:cubicBezTo>
                    <a:pt x="982" y="271"/>
                    <a:pt x="942" y="278"/>
                    <a:pt x="934" y="304"/>
                  </a:cubicBezTo>
                  <a:cubicBezTo>
                    <a:pt x="925" y="330"/>
                    <a:pt x="938" y="353"/>
                    <a:pt x="907" y="360"/>
                  </a:cubicBezTo>
                  <a:cubicBezTo>
                    <a:pt x="877" y="367"/>
                    <a:pt x="877" y="404"/>
                    <a:pt x="851" y="378"/>
                  </a:cubicBezTo>
                  <a:cubicBezTo>
                    <a:pt x="824" y="353"/>
                    <a:pt x="816" y="338"/>
                    <a:pt x="798" y="349"/>
                  </a:cubicBezTo>
                  <a:cubicBezTo>
                    <a:pt x="781" y="360"/>
                    <a:pt x="750" y="360"/>
                    <a:pt x="733" y="327"/>
                  </a:cubicBezTo>
                  <a:cubicBezTo>
                    <a:pt x="715" y="293"/>
                    <a:pt x="724" y="264"/>
                    <a:pt x="685" y="301"/>
                  </a:cubicBezTo>
                  <a:cubicBezTo>
                    <a:pt x="645" y="338"/>
                    <a:pt x="658" y="367"/>
                    <a:pt x="610" y="371"/>
                  </a:cubicBezTo>
                  <a:cubicBezTo>
                    <a:pt x="562" y="375"/>
                    <a:pt x="545" y="390"/>
                    <a:pt x="523" y="412"/>
                  </a:cubicBezTo>
                  <a:cubicBezTo>
                    <a:pt x="501" y="434"/>
                    <a:pt x="436" y="423"/>
                    <a:pt x="436" y="460"/>
                  </a:cubicBezTo>
                  <a:cubicBezTo>
                    <a:pt x="436" y="497"/>
                    <a:pt x="414" y="538"/>
                    <a:pt x="379" y="516"/>
                  </a:cubicBezTo>
                  <a:cubicBezTo>
                    <a:pt x="344" y="493"/>
                    <a:pt x="313" y="479"/>
                    <a:pt x="287" y="482"/>
                  </a:cubicBezTo>
                  <a:cubicBezTo>
                    <a:pt x="261" y="486"/>
                    <a:pt x="230" y="441"/>
                    <a:pt x="195" y="445"/>
                  </a:cubicBezTo>
                  <a:cubicBezTo>
                    <a:pt x="160" y="449"/>
                    <a:pt x="156" y="464"/>
                    <a:pt x="139" y="486"/>
                  </a:cubicBezTo>
                  <a:cubicBezTo>
                    <a:pt x="121" y="508"/>
                    <a:pt x="112" y="527"/>
                    <a:pt x="69" y="527"/>
                  </a:cubicBezTo>
                  <a:cubicBezTo>
                    <a:pt x="49" y="527"/>
                    <a:pt x="30" y="523"/>
                    <a:pt x="18" y="516"/>
                  </a:cubicBezTo>
                  <a:cubicBezTo>
                    <a:pt x="7" y="530"/>
                    <a:pt x="0" y="548"/>
                    <a:pt x="9" y="567"/>
                  </a:cubicBezTo>
                  <a:cubicBezTo>
                    <a:pt x="28" y="612"/>
                    <a:pt x="50" y="622"/>
                    <a:pt x="56" y="601"/>
                  </a:cubicBezTo>
                  <a:cubicBezTo>
                    <a:pt x="63" y="580"/>
                    <a:pt x="56" y="579"/>
                    <a:pt x="81" y="580"/>
                  </a:cubicBezTo>
                  <a:cubicBezTo>
                    <a:pt x="105" y="581"/>
                    <a:pt x="159" y="570"/>
                    <a:pt x="166" y="597"/>
                  </a:cubicBezTo>
                  <a:cubicBezTo>
                    <a:pt x="172" y="623"/>
                    <a:pt x="177" y="633"/>
                    <a:pt x="186" y="645"/>
                  </a:cubicBezTo>
                  <a:cubicBezTo>
                    <a:pt x="194" y="658"/>
                    <a:pt x="238" y="697"/>
                    <a:pt x="263" y="673"/>
                  </a:cubicBezTo>
                  <a:cubicBezTo>
                    <a:pt x="287" y="649"/>
                    <a:pt x="289" y="640"/>
                    <a:pt x="305" y="658"/>
                  </a:cubicBezTo>
                  <a:cubicBezTo>
                    <a:pt x="321" y="676"/>
                    <a:pt x="326" y="688"/>
                    <a:pt x="354" y="683"/>
                  </a:cubicBezTo>
                  <a:cubicBezTo>
                    <a:pt x="382" y="677"/>
                    <a:pt x="395" y="645"/>
                    <a:pt x="418" y="675"/>
                  </a:cubicBezTo>
                  <a:cubicBezTo>
                    <a:pt x="441" y="704"/>
                    <a:pt x="451" y="718"/>
                    <a:pt x="453" y="750"/>
                  </a:cubicBezTo>
                  <a:cubicBezTo>
                    <a:pt x="454" y="782"/>
                    <a:pt x="456" y="804"/>
                    <a:pt x="430" y="815"/>
                  </a:cubicBezTo>
                  <a:cubicBezTo>
                    <a:pt x="403" y="826"/>
                    <a:pt x="358" y="797"/>
                    <a:pt x="344" y="825"/>
                  </a:cubicBezTo>
                  <a:cubicBezTo>
                    <a:pt x="335" y="845"/>
                    <a:pt x="306" y="866"/>
                    <a:pt x="284" y="891"/>
                  </a:cubicBezTo>
                  <a:cubicBezTo>
                    <a:pt x="310" y="908"/>
                    <a:pt x="331" y="902"/>
                    <a:pt x="361" y="938"/>
                  </a:cubicBezTo>
                  <a:cubicBezTo>
                    <a:pt x="392" y="975"/>
                    <a:pt x="405" y="949"/>
                    <a:pt x="427" y="931"/>
                  </a:cubicBezTo>
                  <a:cubicBezTo>
                    <a:pt x="449" y="912"/>
                    <a:pt x="466" y="938"/>
                    <a:pt x="488" y="957"/>
                  </a:cubicBezTo>
                  <a:cubicBezTo>
                    <a:pt x="510" y="975"/>
                    <a:pt x="527" y="975"/>
                    <a:pt x="545" y="957"/>
                  </a:cubicBezTo>
                  <a:cubicBezTo>
                    <a:pt x="562" y="938"/>
                    <a:pt x="593" y="953"/>
                    <a:pt x="619" y="964"/>
                  </a:cubicBezTo>
                  <a:cubicBezTo>
                    <a:pt x="645" y="975"/>
                    <a:pt x="619" y="1016"/>
                    <a:pt x="593" y="1038"/>
                  </a:cubicBezTo>
                  <a:cubicBezTo>
                    <a:pt x="567" y="1060"/>
                    <a:pt x="571" y="1075"/>
                    <a:pt x="588" y="1090"/>
                  </a:cubicBezTo>
                  <a:cubicBezTo>
                    <a:pt x="606" y="1105"/>
                    <a:pt x="610" y="1135"/>
                    <a:pt x="623" y="1153"/>
                  </a:cubicBezTo>
                  <a:cubicBezTo>
                    <a:pt x="637" y="1172"/>
                    <a:pt x="632" y="1190"/>
                    <a:pt x="654" y="1186"/>
                  </a:cubicBezTo>
                  <a:cubicBezTo>
                    <a:pt x="676" y="1183"/>
                    <a:pt x="698" y="1194"/>
                    <a:pt x="720" y="1220"/>
                  </a:cubicBezTo>
                  <a:cubicBezTo>
                    <a:pt x="741" y="1246"/>
                    <a:pt x="811" y="1257"/>
                    <a:pt x="842" y="1275"/>
                  </a:cubicBezTo>
                  <a:cubicBezTo>
                    <a:pt x="872" y="1294"/>
                    <a:pt x="907" y="1246"/>
                    <a:pt x="929" y="1253"/>
                  </a:cubicBezTo>
                  <a:cubicBezTo>
                    <a:pt x="939" y="1256"/>
                    <a:pt x="958" y="1273"/>
                    <a:pt x="976" y="1290"/>
                  </a:cubicBezTo>
                  <a:cubicBezTo>
                    <a:pt x="996" y="1262"/>
                    <a:pt x="1013" y="1264"/>
                    <a:pt x="1065" y="1264"/>
                  </a:cubicBezTo>
                  <a:cubicBezTo>
                    <a:pt x="1126" y="1264"/>
                    <a:pt x="1139" y="1275"/>
                    <a:pt x="1126" y="1238"/>
                  </a:cubicBezTo>
                  <a:cubicBezTo>
                    <a:pt x="1113" y="1201"/>
                    <a:pt x="1121" y="1168"/>
                    <a:pt x="1161" y="1220"/>
                  </a:cubicBezTo>
                  <a:cubicBezTo>
                    <a:pt x="1200" y="1272"/>
                    <a:pt x="1148" y="1249"/>
                    <a:pt x="1213" y="1253"/>
                  </a:cubicBezTo>
                  <a:cubicBezTo>
                    <a:pt x="1279" y="1257"/>
                    <a:pt x="1231" y="1290"/>
                    <a:pt x="1296" y="1294"/>
                  </a:cubicBezTo>
                  <a:cubicBezTo>
                    <a:pt x="1362" y="1298"/>
                    <a:pt x="1392" y="1279"/>
                    <a:pt x="1392" y="1264"/>
                  </a:cubicBezTo>
                  <a:cubicBezTo>
                    <a:pt x="1392" y="1249"/>
                    <a:pt x="1418" y="1216"/>
                    <a:pt x="1423" y="1249"/>
                  </a:cubicBezTo>
                  <a:cubicBezTo>
                    <a:pt x="1423" y="1253"/>
                    <a:pt x="1424" y="1256"/>
                    <a:pt x="1424" y="1259"/>
                  </a:cubicBezTo>
                  <a:cubicBezTo>
                    <a:pt x="1430" y="1247"/>
                    <a:pt x="1437" y="1235"/>
                    <a:pt x="1447" y="1231"/>
                  </a:cubicBezTo>
                  <a:cubicBezTo>
                    <a:pt x="1469" y="1222"/>
                    <a:pt x="1486" y="1214"/>
                    <a:pt x="1486" y="1194"/>
                  </a:cubicBezTo>
                  <a:cubicBezTo>
                    <a:pt x="1486" y="1173"/>
                    <a:pt x="1471" y="1164"/>
                    <a:pt x="1501" y="1164"/>
                  </a:cubicBezTo>
                  <a:cubicBezTo>
                    <a:pt x="1532" y="1164"/>
                    <a:pt x="1591" y="1177"/>
                    <a:pt x="1591" y="1135"/>
                  </a:cubicBezTo>
                  <a:cubicBezTo>
                    <a:pt x="1591" y="1092"/>
                    <a:pt x="1576" y="1062"/>
                    <a:pt x="1608" y="1079"/>
                  </a:cubicBezTo>
                  <a:cubicBezTo>
                    <a:pt x="1641" y="1096"/>
                    <a:pt x="1663" y="1090"/>
                    <a:pt x="1674" y="1066"/>
                  </a:cubicBezTo>
                  <a:cubicBezTo>
                    <a:pt x="1685" y="1042"/>
                    <a:pt x="1700" y="1042"/>
                    <a:pt x="1685" y="1020"/>
                  </a:cubicBezTo>
                  <a:cubicBezTo>
                    <a:pt x="1670" y="997"/>
                    <a:pt x="1672" y="979"/>
                    <a:pt x="1694" y="971"/>
                  </a:cubicBezTo>
                  <a:cubicBezTo>
                    <a:pt x="1715" y="964"/>
                    <a:pt x="1777" y="940"/>
                    <a:pt x="1801" y="910"/>
                  </a:cubicBezTo>
                  <a:cubicBezTo>
                    <a:pt x="1825" y="881"/>
                    <a:pt x="1851" y="870"/>
                    <a:pt x="1840" y="836"/>
                  </a:cubicBezTo>
                  <a:cubicBezTo>
                    <a:pt x="1829" y="803"/>
                    <a:pt x="1807" y="732"/>
                    <a:pt x="1862" y="681"/>
                  </a:cubicBezTo>
                  <a:cubicBezTo>
                    <a:pt x="1916" y="629"/>
                    <a:pt x="1936" y="640"/>
                    <a:pt x="1938" y="599"/>
                  </a:cubicBezTo>
                  <a:cubicBezTo>
                    <a:pt x="1940" y="558"/>
                    <a:pt x="1932" y="536"/>
                    <a:pt x="1954" y="523"/>
                  </a:cubicBezTo>
                  <a:cubicBezTo>
                    <a:pt x="1975" y="510"/>
                    <a:pt x="1978" y="504"/>
                    <a:pt x="1967" y="480"/>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6" name="Freeform 17"/>
            <p:cNvSpPr>
              <a:spLocks/>
            </p:cNvSpPr>
            <p:nvPr/>
          </p:nvSpPr>
          <p:spPr bwMode="auto">
            <a:xfrm>
              <a:off x="3238" y="1805"/>
              <a:ext cx="590" cy="922"/>
            </a:xfrm>
            <a:custGeom>
              <a:avLst/>
              <a:gdLst>
                <a:gd name="T0" fmla="*/ 1149 w 1273"/>
                <a:gd name="T1" fmla="*/ 1405 h 1992"/>
                <a:gd name="T2" fmla="*/ 1053 w 1273"/>
                <a:gd name="T3" fmla="*/ 1201 h 1992"/>
                <a:gd name="T4" fmla="*/ 1105 w 1273"/>
                <a:gd name="T5" fmla="*/ 957 h 1992"/>
                <a:gd name="T6" fmla="*/ 1044 w 1273"/>
                <a:gd name="T7" fmla="*/ 727 h 1992"/>
                <a:gd name="T8" fmla="*/ 1088 w 1273"/>
                <a:gd name="T9" fmla="*/ 590 h 1992"/>
                <a:gd name="T10" fmla="*/ 1088 w 1273"/>
                <a:gd name="T11" fmla="*/ 486 h 1992"/>
                <a:gd name="T12" fmla="*/ 1094 w 1273"/>
                <a:gd name="T13" fmla="*/ 280 h 1992"/>
                <a:gd name="T14" fmla="*/ 1131 w 1273"/>
                <a:gd name="T15" fmla="*/ 132 h 1992"/>
                <a:gd name="T16" fmla="*/ 1098 w 1273"/>
                <a:gd name="T17" fmla="*/ 0 h 1992"/>
                <a:gd name="T18" fmla="*/ 996 w 1273"/>
                <a:gd name="T19" fmla="*/ 76 h 1992"/>
                <a:gd name="T20" fmla="*/ 900 w 1273"/>
                <a:gd name="T21" fmla="*/ 110 h 1992"/>
                <a:gd name="T22" fmla="*/ 834 w 1273"/>
                <a:gd name="T23" fmla="*/ 265 h 1992"/>
                <a:gd name="T24" fmla="*/ 699 w 1273"/>
                <a:gd name="T25" fmla="*/ 380 h 1992"/>
                <a:gd name="T26" fmla="*/ 629 w 1273"/>
                <a:gd name="T27" fmla="*/ 506 h 1992"/>
                <a:gd name="T28" fmla="*/ 476 w 1273"/>
                <a:gd name="T29" fmla="*/ 491 h 1992"/>
                <a:gd name="T30" fmla="*/ 377 w 1273"/>
                <a:gd name="T31" fmla="*/ 501 h 1992"/>
                <a:gd name="T32" fmla="*/ 314 w 1273"/>
                <a:gd name="T33" fmla="*/ 595 h 1992"/>
                <a:gd name="T34" fmla="*/ 327 w 1273"/>
                <a:gd name="T35" fmla="*/ 704 h 1992"/>
                <a:gd name="T36" fmla="*/ 500 w 1273"/>
                <a:gd name="T37" fmla="*/ 784 h 1992"/>
                <a:gd name="T38" fmla="*/ 664 w 1273"/>
                <a:gd name="T39" fmla="*/ 901 h 1992"/>
                <a:gd name="T40" fmla="*/ 642 w 1273"/>
                <a:gd name="T41" fmla="*/ 1038 h 1992"/>
                <a:gd name="T42" fmla="*/ 563 w 1273"/>
                <a:gd name="T43" fmla="*/ 1120 h 1992"/>
                <a:gd name="T44" fmla="*/ 509 w 1273"/>
                <a:gd name="T45" fmla="*/ 1127 h 1992"/>
                <a:gd name="T46" fmla="*/ 472 w 1273"/>
                <a:gd name="T47" fmla="*/ 1196 h 1992"/>
                <a:gd name="T48" fmla="*/ 356 w 1273"/>
                <a:gd name="T49" fmla="*/ 1225 h 1992"/>
                <a:gd name="T50" fmla="*/ 205 w 1273"/>
                <a:gd name="T51" fmla="*/ 1183 h 1992"/>
                <a:gd name="T52" fmla="*/ 175 w 1273"/>
                <a:gd name="T53" fmla="*/ 1277 h 1992"/>
                <a:gd name="T54" fmla="*/ 179 w 1273"/>
                <a:gd name="T55" fmla="*/ 1331 h 1992"/>
                <a:gd name="T56" fmla="*/ 212 w 1273"/>
                <a:gd name="T57" fmla="*/ 1416 h 1992"/>
                <a:gd name="T58" fmla="*/ 179 w 1273"/>
                <a:gd name="T59" fmla="*/ 1481 h 1992"/>
                <a:gd name="T60" fmla="*/ 201 w 1273"/>
                <a:gd name="T61" fmla="*/ 1540 h 1992"/>
                <a:gd name="T62" fmla="*/ 148 w 1273"/>
                <a:gd name="T63" fmla="*/ 1551 h 1992"/>
                <a:gd name="T64" fmla="*/ 76 w 1273"/>
                <a:gd name="T65" fmla="*/ 1564 h 1992"/>
                <a:gd name="T66" fmla="*/ 61 w 1273"/>
                <a:gd name="T67" fmla="*/ 1624 h 1992"/>
                <a:gd name="T68" fmla="*/ 61 w 1273"/>
                <a:gd name="T69" fmla="*/ 1698 h 1992"/>
                <a:gd name="T70" fmla="*/ 46 w 1273"/>
                <a:gd name="T71" fmla="*/ 1735 h 1992"/>
                <a:gd name="T72" fmla="*/ 214 w 1273"/>
                <a:gd name="T73" fmla="*/ 1789 h 1992"/>
                <a:gd name="T74" fmla="*/ 349 w 1273"/>
                <a:gd name="T75" fmla="*/ 1823 h 1992"/>
                <a:gd name="T76" fmla="*/ 438 w 1273"/>
                <a:gd name="T77" fmla="*/ 1834 h 1992"/>
                <a:gd name="T78" fmla="*/ 536 w 1273"/>
                <a:gd name="T79" fmla="*/ 1890 h 1992"/>
                <a:gd name="T80" fmla="*/ 677 w 1273"/>
                <a:gd name="T81" fmla="*/ 1876 h 1992"/>
                <a:gd name="T82" fmla="*/ 805 w 1273"/>
                <a:gd name="T83" fmla="*/ 1929 h 1992"/>
                <a:gd name="T84" fmla="*/ 939 w 1273"/>
                <a:gd name="T85" fmla="*/ 1959 h 1992"/>
                <a:gd name="T86" fmla="*/ 970 w 1273"/>
                <a:gd name="T87" fmla="*/ 1909 h 1992"/>
                <a:gd name="T88" fmla="*/ 930 w 1273"/>
                <a:gd name="T89" fmla="*/ 1816 h 1992"/>
                <a:gd name="T90" fmla="*/ 1059 w 1273"/>
                <a:gd name="T91" fmla="*/ 1752 h 1992"/>
                <a:gd name="T92" fmla="*/ 974 w 1273"/>
                <a:gd name="T93" fmla="*/ 1679 h 1992"/>
                <a:gd name="T94" fmla="*/ 913 w 1273"/>
                <a:gd name="T95" fmla="*/ 1626 h 1992"/>
                <a:gd name="T96" fmla="*/ 1048 w 1273"/>
                <a:gd name="T97" fmla="*/ 1603 h 1992"/>
                <a:gd name="T98" fmla="*/ 1168 w 1273"/>
                <a:gd name="T99" fmla="*/ 1607 h 1992"/>
                <a:gd name="T100" fmla="*/ 1256 w 1273"/>
                <a:gd name="T101" fmla="*/ 1527 h 1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3" h="1992">
                  <a:moveTo>
                    <a:pt x="1256" y="1527"/>
                  </a:moveTo>
                  <a:cubicBezTo>
                    <a:pt x="1238" y="1499"/>
                    <a:pt x="1164" y="1449"/>
                    <a:pt x="1149" y="1405"/>
                  </a:cubicBezTo>
                  <a:cubicBezTo>
                    <a:pt x="1133" y="1360"/>
                    <a:pt x="1118" y="1342"/>
                    <a:pt x="1092" y="1314"/>
                  </a:cubicBezTo>
                  <a:cubicBezTo>
                    <a:pt x="1066" y="1286"/>
                    <a:pt x="1055" y="1257"/>
                    <a:pt x="1053" y="1201"/>
                  </a:cubicBezTo>
                  <a:cubicBezTo>
                    <a:pt x="1050" y="1146"/>
                    <a:pt x="1066" y="1110"/>
                    <a:pt x="1081" y="1075"/>
                  </a:cubicBezTo>
                  <a:cubicBezTo>
                    <a:pt x="1096" y="1040"/>
                    <a:pt x="1131" y="1016"/>
                    <a:pt x="1105" y="957"/>
                  </a:cubicBezTo>
                  <a:cubicBezTo>
                    <a:pt x="1079" y="897"/>
                    <a:pt x="1063" y="888"/>
                    <a:pt x="1063" y="853"/>
                  </a:cubicBezTo>
                  <a:cubicBezTo>
                    <a:pt x="1063" y="818"/>
                    <a:pt x="1070" y="753"/>
                    <a:pt x="1044" y="727"/>
                  </a:cubicBezTo>
                  <a:cubicBezTo>
                    <a:pt x="1018" y="701"/>
                    <a:pt x="1033" y="664"/>
                    <a:pt x="1048" y="638"/>
                  </a:cubicBezTo>
                  <a:cubicBezTo>
                    <a:pt x="1063" y="612"/>
                    <a:pt x="1107" y="617"/>
                    <a:pt x="1088" y="590"/>
                  </a:cubicBezTo>
                  <a:cubicBezTo>
                    <a:pt x="1068" y="562"/>
                    <a:pt x="1066" y="556"/>
                    <a:pt x="1085" y="540"/>
                  </a:cubicBezTo>
                  <a:cubicBezTo>
                    <a:pt x="1105" y="523"/>
                    <a:pt x="1103" y="504"/>
                    <a:pt x="1088" y="486"/>
                  </a:cubicBezTo>
                  <a:cubicBezTo>
                    <a:pt x="1072" y="467"/>
                    <a:pt x="989" y="395"/>
                    <a:pt x="1029" y="360"/>
                  </a:cubicBezTo>
                  <a:cubicBezTo>
                    <a:pt x="1068" y="325"/>
                    <a:pt x="1092" y="328"/>
                    <a:pt x="1094" y="280"/>
                  </a:cubicBezTo>
                  <a:cubicBezTo>
                    <a:pt x="1096" y="232"/>
                    <a:pt x="1101" y="236"/>
                    <a:pt x="1107" y="199"/>
                  </a:cubicBezTo>
                  <a:cubicBezTo>
                    <a:pt x="1114" y="161"/>
                    <a:pt x="1116" y="148"/>
                    <a:pt x="1131" y="132"/>
                  </a:cubicBezTo>
                  <a:cubicBezTo>
                    <a:pt x="1146" y="115"/>
                    <a:pt x="1155" y="84"/>
                    <a:pt x="1140" y="65"/>
                  </a:cubicBezTo>
                  <a:cubicBezTo>
                    <a:pt x="1128" y="51"/>
                    <a:pt x="1107" y="25"/>
                    <a:pt x="1098" y="0"/>
                  </a:cubicBezTo>
                  <a:cubicBezTo>
                    <a:pt x="1092" y="1"/>
                    <a:pt x="1085" y="8"/>
                    <a:pt x="1074" y="24"/>
                  </a:cubicBezTo>
                  <a:cubicBezTo>
                    <a:pt x="1039" y="80"/>
                    <a:pt x="1018" y="91"/>
                    <a:pt x="996" y="76"/>
                  </a:cubicBezTo>
                  <a:cubicBezTo>
                    <a:pt x="974" y="61"/>
                    <a:pt x="917" y="21"/>
                    <a:pt x="917" y="47"/>
                  </a:cubicBezTo>
                  <a:cubicBezTo>
                    <a:pt x="917" y="73"/>
                    <a:pt x="926" y="87"/>
                    <a:pt x="900" y="110"/>
                  </a:cubicBezTo>
                  <a:cubicBezTo>
                    <a:pt x="873" y="132"/>
                    <a:pt x="839" y="136"/>
                    <a:pt x="843" y="173"/>
                  </a:cubicBezTo>
                  <a:cubicBezTo>
                    <a:pt x="847" y="210"/>
                    <a:pt x="904" y="258"/>
                    <a:pt x="834" y="265"/>
                  </a:cubicBezTo>
                  <a:cubicBezTo>
                    <a:pt x="764" y="273"/>
                    <a:pt x="777" y="273"/>
                    <a:pt x="764" y="302"/>
                  </a:cubicBezTo>
                  <a:cubicBezTo>
                    <a:pt x="751" y="332"/>
                    <a:pt x="716" y="354"/>
                    <a:pt x="699" y="380"/>
                  </a:cubicBezTo>
                  <a:cubicBezTo>
                    <a:pt x="681" y="406"/>
                    <a:pt x="651" y="417"/>
                    <a:pt x="651" y="454"/>
                  </a:cubicBezTo>
                  <a:cubicBezTo>
                    <a:pt x="651" y="491"/>
                    <a:pt x="659" y="506"/>
                    <a:pt x="629" y="506"/>
                  </a:cubicBezTo>
                  <a:cubicBezTo>
                    <a:pt x="598" y="506"/>
                    <a:pt x="576" y="554"/>
                    <a:pt x="550" y="528"/>
                  </a:cubicBezTo>
                  <a:cubicBezTo>
                    <a:pt x="524" y="502"/>
                    <a:pt x="493" y="469"/>
                    <a:pt x="476" y="491"/>
                  </a:cubicBezTo>
                  <a:cubicBezTo>
                    <a:pt x="458" y="514"/>
                    <a:pt x="410" y="502"/>
                    <a:pt x="384" y="502"/>
                  </a:cubicBezTo>
                  <a:cubicBezTo>
                    <a:pt x="381" y="502"/>
                    <a:pt x="379" y="502"/>
                    <a:pt x="377" y="501"/>
                  </a:cubicBezTo>
                  <a:cubicBezTo>
                    <a:pt x="364" y="519"/>
                    <a:pt x="352" y="532"/>
                    <a:pt x="334" y="545"/>
                  </a:cubicBezTo>
                  <a:cubicBezTo>
                    <a:pt x="310" y="562"/>
                    <a:pt x="323" y="573"/>
                    <a:pt x="314" y="595"/>
                  </a:cubicBezTo>
                  <a:cubicBezTo>
                    <a:pt x="306" y="617"/>
                    <a:pt x="306" y="623"/>
                    <a:pt x="323" y="645"/>
                  </a:cubicBezTo>
                  <a:cubicBezTo>
                    <a:pt x="341" y="667"/>
                    <a:pt x="319" y="679"/>
                    <a:pt x="327" y="704"/>
                  </a:cubicBezTo>
                  <a:cubicBezTo>
                    <a:pt x="336" y="730"/>
                    <a:pt x="391" y="740"/>
                    <a:pt x="430" y="747"/>
                  </a:cubicBezTo>
                  <a:cubicBezTo>
                    <a:pt x="469" y="754"/>
                    <a:pt x="472" y="760"/>
                    <a:pt x="500" y="784"/>
                  </a:cubicBezTo>
                  <a:cubicBezTo>
                    <a:pt x="528" y="808"/>
                    <a:pt x="592" y="814"/>
                    <a:pt x="631" y="825"/>
                  </a:cubicBezTo>
                  <a:cubicBezTo>
                    <a:pt x="670" y="836"/>
                    <a:pt x="648" y="868"/>
                    <a:pt x="664" y="901"/>
                  </a:cubicBezTo>
                  <a:cubicBezTo>
                    <a:pt x="679" y="934"/>
                    <a:pt x="646" y="938"/>
                    <a:pt x="624" y="966"/>
                  </a:cubicBezTo>
                  <a:cubicBezTo>
                    <a:pt x="603" y="994"/>
                    <a:pt x="622" y="1016"/>
                    <a:pt x="642" y="1038"/>
                  </a:cubicBezTo>
                  <a:cubicBezTo>
                    <a:pt x="662" y="1060"/>
                    <a:pt x="668" y="1070"/>
                    <a:pt x="662" y="1095"/>
                  </a:cubicBezTo>
                  <a:cubicBezTo>
                    <a:pt x="655" y="1121"/>
                    <a:pt x="590" y="1123"/>
                    <a:pt x="563" y="1120"/>
                  </a:cubicBezTo>
                  <a:cubicBezTo>
                    <a:pt x="537" y="1116"/>
                    <a:pt x="544" y="1114"/>
                    <a:pt x="537" y="1127"/>
                  </a:cubicBezTo>
                  <a:cubicBezTo>
                    <a:pt x="531" y="1140"/>
                    <a:pt x="526" y="1138"/>
                    <a:pt x="509" y="1127"/>
                  </a:cubicBezTo>
                  <a:cubicBezTo>
                    <a:pt x="491" y="1116"/>
                    <a:pt x="489" y="1129"/>
                    <a:pt x="461" y="1136"/>
                  </a:cubicBezTo>
                  <a:cubicBezTo>
                    <a:pt x="432" y="1144"/>
                    <a:pt x="472" y="1162"/>
                    <a:pt x="472" y="1196"/>
                  </a:cubicBezTo>
                  <a:cubicBezTo>
                    <a:pt x="472" y="1229"/>
                    <a:pt x="445" y="1209"/>
                    <a:pt x="419" y="1209"/>
                  </a:cubicBezTo>
                  <a:cubicBezTo>
                    <a:pt x="393" y="1209"/>
                    <a:pt x="389" y="1222"/>
                    <a:pt x="356" y="1225"/>
                  </a:cubicBezTo>
                  <a:cubicBezTo>
                    <a:pt x="323" y="1229"/>
                    <a:pt x="297" y="1207"/>
                    <a:pt x="288" y="1188"/>
                  </a:cubicBezTo>
                  <a:cubicBezTo>
                    <a:pt x="279" y="1170"/>
                    <a:pt x="249" y="1179"/>
                    <a:pt x="205" y="1183"/>
                  </a:cubicBezTo>
                  <a:cubicBezTo>
                    <a:pt x="161" y="1186"/>
                    <a:pt x="172" y="1222"/>
                    <a:pt x="183" y="1238"/>
                  </a:cubicBezTo>
                  <a:cubicBezTo>
                    <a:pt x="194" y="1255"/>
                    <a:pt x="192" y="1270"/>
                    <a:pt x="175" y="1277"/>
                  </a:cubicBezTo>
                  <a:cubicBezTo>
                    <a:pt x="157" y="1285"/>
                    <a:pt x="144" y="1305"/>
                    <a:pt x="142" y="1320"/>
                  </a:cubicBezTo>
                  <a:cubicBezTo>
                    <a:pt x="140" y="1335"/>
                    <a:pt x="159" y="1335"/>
                    <a:pt x="179" y="1331"/>
                  </a:cubicBezTo>
                  <a:cubicBezTo>
                    <a:pt x="199" y="1327"/>
                    <a:pt x="207" y="1348"/>
                    <a:pt x="223" y="1362"/>
                  </a:cubicBezTo>
                  <a:cubicBezTo>
                    <a:pt x="238" y="1377"/>
                    <a:pt x="210" y="1394"/>
                    <a:pt x="212" y="1416"/>
                  </a:cubicBezTo>
                  <a:cubicBezTo>
                    <a:pt x="214" y="1438"/>
                    <a:pt x="199" y="1438"/>
                    <a:pt x="188" y="1455"/>
                  </a:cubicBezTo>
                  <a:cubicBezTo>
                    <a:pt x="177" y="1472"/>
                    <a:pt x="168" y="1474"/>
                    <a:pt x="179" y="1481"/>
                  </a:cubicBezTo>
                  <a:cubicBezTo>
                    <a:pt x="190" y="1488"/>
                    <a:pt x="199" y="1498"/>
                    <a:pt x="181" y="1514"/>
                  </a:cubicBezTo>
                  <a:cubicBezTo>
                    <a:pt x="164" y="1531"/>
                    <a:pt x="181" y="1525"/>
                    <a:pt x="201" y="1540"/>
                  </a:cubicBezTo>
                  <a:cubicBezTo>
                    <a:pt x="220" y="1555"/>
                    <a:pt x="214" y="1570"/>
                    <a:pt x="185" y="1572"/>
                  </a:cubicBezTo>
                  <a:cubicBezTo>
                    <a:pt x="157" y="1574"/>
                    <a:pt x="161" y="1562"/>
                    <a:pt x="148" y="1551"/>
                  </a:cubicBezTo>
                  <a:cubicBezTo>
                    <a:pt x="135" y="1540"/>
                    <a:pt x="129" y="1555"/>
                    <a:pt x="124" y="1568"/>
                  </a:cubicBezTo>
                  <a:cubicBezTo>
                    <a:pt x="120" y="1581"/>
                    <a:pt x="92" y="1568"/>
                    <a:pt x="76" y="1564"/>
                  </a:cubicBezTo>
                  <a:cubicBezTo>
                    <a:pt x="61" y="1561"/>
                    <a:pt x="48" y="1579"/>
                    <a:pt x="24" y="1592"/>
                  </a:cubicBezTo>
                  <a:cubicBezTo>
                    <a:pt x="0" y="1605"/>
                    <a:pt x="37" y="1616"/>
                    <a:pt x="61" y="1624"/>
                  </a:cubicBezTo>
                  <a:cubicBezTo>
                    <a:pt x="85" y="1631"/>
                    <a:pt x="83" y="1638"/>
                    <a:pt x="68" y="1655"/>
                  </a:cubicBezTo>
                  <a:cubicBezTo>
                    <a:pt x="52" y="1672"/>
                    <a:pt x="83" y="1685"/>
                    <a:pt x="61" y="1698"/>
                  </a:cubicBezTo>
                  <a:cubicBezTo>
                    <a:pt x="49" y="1705"/>
                    <a:pt x="34" y="1721"/>
                    <a:pt x="24" y="1734"/>
                  </a:cubicBezTo>
                  <a:cubicBezTo>
                    <a:pt x="32" y="1734"/>
                    <a:pt x="39" y="1735"/>
                    <a:pt x="46" y="1735"/>
                  </a:cubicBezTo>
                  <a:cubicBezTo>
                    <a:pt x="78" y="1735"/>
                    <a:pt x="81" y="1768"/>
                    <a:pt x="109" y="1800"/>
                  </a:cubicBezTo>
                  <a:cubicBezTo>
                    <a:pt x="137" y="1831"/>
                    <a:pt x="179" y="1807"/>
                    <a:pt x="214" y="1789"/>
                  </a:cubicBezTo>
                  <a:cubicBezTo>
                    <a:pt x="249" y="1770"/>
                    <a:pt x="271" y="1778"/>
                    <a:pt x="313" y="1776"/>
                  </a:cubicBezTo>
                  <a:cubicBezTo>
                    <a:pt x="356" y="1773"/>
                    <a:pt x="333" y="1803"/>
                    <a:pt x="349" y="1823"/>
                  </a:cubicBezTo>
                  <a:cubicBezTo>
                    <a:pt x="366" y="1842"/>
                    <a:pt x="382" y="1831"/>
                    <a:pt x="402" y="1823"/>
                  </a:cubicBezTo>
                  <a:cubicBezTo>
                    <a:pt x="421" y="1815"/>
                    <a:pt x="428" y="1817"/>
                    <a:pt x="438" y="1834"/>
                  </a:cubicBezTo>
                  <a:cubicBezTo>
                    <a:pt x="448" y="1851"/>
                    <a:pt x="457" y="1851"/>
                    <a:pt x="474" y="1845"/>
                  </a:cubicBezTo>
                  <a:cubicBezTo>
                    <a:pt x="490" y="1840"/>
                    <a:pt x="510" y="1867"/>
                    <a:pt x="536" y="1890"/>
                  </a:cubicBezTo>
                  <a:cubicBezTo>
                    <a:pt x="562" y="1912"/>
                    <a:pt x="585" y="1895"/>
                    <a:pt x="611" y="1876"/>
                  </a:cubicBezTo>
                  <a:cubicBezTo>
                    <a:pt x="638" y="1856"/>
                    <a:pt x="654" y="1876"/>
                    <a:pt x="677" y="1876"/>
                  </a:cubicBezTo>
                  <a:cubicBezTo>
                    <a:pt x="700" y="1876"/>
                    <a:pt x="723" y="1895"/>
                    <a:pt x="739" y="1912"/>
                  </a:cubicBezTo>
                  <a:cubicBezTo>
                    <a:pt x="756" y="1929"/>
                    <a:pt x="769" y="1931"/>
                    <a:pt x="805" y="1929"/>
                  </a:cubicBezTo>
                  <a:cubicBezTo>
                    <a:pt x="841" y="1926"/>
                    <a:pt x="828" y="1937"/>
                    <a:pt x="857" y="1965"/>
                  </a:cubicBezTo>
                  <a:cubicBezTo>
                    <a:pt x="887" y="1992"/>
                    <a:pt x="903" y="1976"/>
                    <a:pt x="939" y="1959"/>
                  </a:cubicBezTo>
                  <a:cubicBezTo>
                    <a:pt x="947" y="1955"/>
                    <a:pt x="955" y="1954"/>
                    <a:pt x="963" y="1952"/>
                  </a:cubicBezTo>
                  <a:cubicBezTo>
                    <a:pt x="968" y="1936"/>
                    <a:pt x="973" y="1918"/>
                    <a:pt x="970" y="1909"/>
                  </a:cubicBezTo>
                  <a:cubicBezTo>
                    <a:pt x="963" y="1891"/>
                    <a:pt x="948" y="1874"/>
                    <a:pt x="928" y="1859"/>
                  </a:cubicBezTo>
                  <a:cubicBezTo>
                    <a:pt x="908" y="1844"/>
                    <a:pt x="915" y="1837"/>
                    <a:pt x="930" y="1816"/>
                  </a:cubicBezTo>
                  <a:cubicBezTo>
                    <a:pt x="946" y="1796"/>
                    <a:pt x="943" y="1768"/>
                    <a:pt x="978" y="1770"/>
                  </a:cubicBezTo>
                  <a:cubicBezTo>
                    <a:pt x="1013" y="1772"/>
                    <a:pt x="1057" y="1774"/>
                    <a:pt x="1059" y="1752"/>
                  </a:cubicBezTo>
                  <a:cubicBezTo>
                    <a:pt x="1061" y="1729"/>
                    <a:pt x="1074" y="1696"/>
                    <a:pt x="1044" y="1694"/>
                  </a:cubicBezTo>
                  <a:cubicBezTo>
                    <a:pt x="1013" y="1692"/>
                    <a:pt x="972" y="1698"/>
                    <a:pt x="974" y="1679"/>
                  </a:cubicBezTo>
                  <a:cubicBezTo>
                    <a:pt x="976" y="1661"/>
                    <a:pt x="978" y="1644"/>
                    <a:pt x="952" y="1644"/>
                  </a:cubicBezTo>
                  <a:cubicBezTo>
                    <a:pt x="926" y="1644"/>
                    <a:pt x="913" y="1637"/>
                    <a:pt x="913" y="1626"/>
                  </a:cubicBezTo>
                  <a:cubicBezTo>
                    <a:pt x="913" y="1614"/>
                    <a:pt x="904" y="1592"/>
                    <a:pt x="965" y="1600"/>
                  </a:cubicBezTo>
                  <a:cubicBezTo>
                    <a:pt x="1026" y="1607"/>
                    <a:pt x="1042" y="1587"/>
                    <a:pt x="1048" y="1603"/>
                  </a:cubicBezTo>
                  <a:cubicBezTo>
                    <a:pt x="1055" y="1620"/>
                    <a:pt x="1059" y="1620"/>
                    <a:pt x="1092" y="1620"/>
                  </a:cubicBezTo>
                  <a:cubicBezTo>
                    <a:pt x="1125" y="1620"/>
                    <a:pt x="1127" y="1588"/>
                    <a:pt x="1168" y="1607"/>
                  </a:cubicBezTo>
                  <a:cubicBezTo>
                    <a:pt x="1210" y="1626"/>
                    <a:pt x="1210" y="1614"/>
                    <a:pt x="1232" y="1592"/>
                  </a:cubicBezTo>
                  <a:cubicBezTo>
                    <a:pt x="1254" y="1570"/>
                    <a:pt x="1273" y="1555"/>
                    <a:pt x="1256" y="1527"/>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7" name="Freeform 18"/>
            <p:cNvSpPr>
              <a:spLocks/>
            </p:cNvSpPr>
            <p:nvPr/>
          </p:nvSpPr>
          <p:spPr bwMode="auto">
            <a:xfrm>
              <a:off x="3030" y="3028"/>
              <a:ext cx="700" cy="551"/>
            </a:xfrm>
            <a:custGeom>
              <a:avLst/>
              <a:gdLst>
                <a:gd name="T0" fmla="*/ 1227 w 1511"/>
                <a:gd name="T1" fmla="*/ 158 h 1190"/>
                <a:gd name="T2" fmla="*/ 1173 w 1511"/>
                <a:gd name="T3" fmla="*/ 104 h 1190"/>
                <a:gd name="T4" fmla="*/ 1123 w 1511"/>
                <a:gd name="T5" fmla="*/ 32 h 1190"/>
                <a:gd name="T6" fmla="*/ 1024 w 1511"/>
                <a:gd name="T7" fmla="*/ 35 h 1190"/>
                <a:gd name="T8" fmla="*/ 943 w 1511"/>
                <a:gd name="T9" fmla="*/ 43 h 1190"/>
                <a:gd name="T10" fmla="*/ 880 w 1511"/>
                <a:gd name="T11" fmla="*/ 89 h 1190"/>
                <a:gd name="T12" fmla="*/ 756 w 1511"/>
                <a:gd name="T13" fmla="*/ 180 h 1190"/>
                <a:gd name="T14" fmla="*/ 592 w 1511"/>
                <a:gd name="T15" fmla="*/ 139 h 1190"/>
                <a:gd name="T16" fmla="*/ 500 w 1511"/>
                <a:gd name="T17" fmla="*/ 191 h 1190"/>
                <a:gd name="T18" fmla="*/ 620 w 1511"/>
                <a:gd name="T19" fmla="*/ 287 h 1190"/>
                <a:gd name="T20" fmla="*/ 675 w 1511"/>
                <a:gd name="T21" fmla="*/ 361 h 1190"/>
                <a:gd name="T22" fmla="*/ 572 w 1511"/>
                <a:gd name="T23" fmla="*/ 389 h 1190"/>
                <a:gd name="T24" fmla="*/ 469 w 1511"/>
                <a:gd name="T25" fmla="*/ 393 h 1190"/>
                <a:gd name="T26" fmla="*/ 419 w 1511"/>
                <a:gd name="T27" fmla="*/ 398 h 1190"/>
                <a:gd name="T28" fmla="*/ 293 w 1511"/>
                <a:gd name="T29" fmla="*/ 504 h 1190"/>
                <a:gd name="T30" fmla="*/ 144 w 1511"/>
                <a:gd name="T31" fmla="*/ 523 h 1190"/>
                <a:gd name="T32" fmla="*/ 35 w 1511"/>
                <a:gd name="T33" fmla="*/ 549 h 1190"/>
                <a:gd name="T34" fmla="*/ 30 w 1511"/>
                <a:gd name="T35" fmla="*/ 630 h 1190"/>
                <a:gd name="T36" fmla="*/ 113 w 1511"/>
                <a:gd name="T37" fmla="*/ 704 h 1190"/>
                <a:gd name="T38" fmla="*/ 210 w 1511"/>
                <a:gd name="T39" fmla="*/ 678 h 1190"/>
                <a:gd name="T40" fmla="*/ 258 w 1511"/>
                <a:gd name="T41" fmla="*/ 790 h 1190"/>
                <a:gd name="T42" fmla="*/ 201 w 1511"/>
                <a:gd name="T43" fmla="*/ 953 h 1190"/>
                <a:gd name="T44" fmla="*/ 258 w 1511"/>
                <a:gd name="T45" fmla="*/ 1127 h 1190"/>
                <a:gd name="T46" fmla="*/ 376 w 1511"/>
                <a:gd name="T47" fmla="*/ 1138 h 1190"/>
                <a:gd name="T48" fmla="*/ 524 w 1511"/>
                <a:gd name="T49" fmla="*/ 1134 h 1190"/>
                <a:gd name="T50" fmla="*/ 673 w 1511"/>
                <a:gd name="T51" fmla="*/ 1112 h 1190"/>
                <a:gd name="T52" fmla="*/ 847 w 1511"/>
                <a:gd name="T53" fmla="*/ 1023 h 1190"/>
                <a:gd name="T54" fmla="*/ 970 w 1511"/>
                <a:gd name="T55" fmla="*/ 979 h 1190"/>
                <a:gd name="T56" fmla="*/ 1088 w 1511"/>
                <a:gd name="T57" fmla="*/ 1030 h 1190"/>
                <a:gd name="T58" fmla="*/ 1171 w 1511"/>
                <a:gd name="T59" fmla="*/ 956 h 1190"/>
                <a:gd name="T60" fmla="*/ 1302 w 1511"/>
                <a:gd name="T61" fmla="*/ 927 h 1190"/>
                <a:gd name="T62" fmla="*/ 1372 w 1511"/>
                <a:gd name="T63" fmla="*/ 860 h 1190"/>
                <a:gd name="T64" fmla="*/ 1489 w 1511"/>
                <a:gd name="T65" fmla="*/ 819 h 1190"/>
                <a:gd name="T66" fmla="*/ 1468 w 1511"/>
                <a:gd name="T67" fmla="*/ 671 h 1190"/>
                <a:gd name="T68" fmla="*/ 1472 w 1511"/>
                <a:gd name="T69" fmla="*/ 593 h 1190"/>
                <a:gd name="T70" fmla="*/ 1393 w 1511"/>
                <a:gd name="T71" fmla="*/ 512 h 1190"/>
                <a:gd name="T72" fmla="*/ 1341 w 1511"/>
                <a:gd name="T73" fmla="*/ 486 h 1190"/>
                <a:gd name="T74" fmla="*/ 1437 w 1511"/>
                <a:gd name="T75" fmla="*/ 345 h 1190"/>
                <a:gd name="T76" fmla="*/ 1402 w 1511"/>
                <a:gd name="T77" fmla="*/ 200 h 1190"/>
                <a:gd name="T78" fmla="*/ 1352 w 1511"/>
                <a:gd name="T79" fmla="*/ 222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1" h="1190">
                  <a:moveTo>
                    <a:pt x="1275" y="219"/>
                  </a:moveTo>
                  <a:cubicBezTo>
                    <a:pt x="1234" y="202"/>
                    <a:pt x="1240" y="182"/>
                    <a:pt x="1227" y="158"/>
                  </a:cubicBezTo>
                  <a:cubicBezTo>
                    <a:pt x="1214" y="134"/>
                    <a:pt x="1195" y="132"/>
                    <a:pt x="1171" y="128"/>
                  </a:cubicBezTo>
                  <a:cubicBezTo>
                    <a:pt x="1147" y="124"/>
                    <a:pt x="1162" y="121"/>
                    <a:pt x="1173" y="104"/>
                  </a:cubicBezTo>
                  <a:cubicBezTo>
                    <a:pt x="1184" y="87"/>
                    <a:pt x="1160" y="80"/>
                    <a:pt x="1160" y="65"/>
                  </a:cubicBezTo>
                  <a:cubicBezTo>
                    <a:pt x="1160" y="50"/>
                    <a:pt x="1151" y="33"/>
                    <a:pt x="1123" y="32"/>
                  </a:cubicBezTo>
                  <a:cubicBezTo>
                    <a:pt x="1094" y="30"/>
                    <a:pt x="1083" y="33"/>
                    <a:pt x="1066" y="54"/>
                  </a:cubicBezTo>
                  <a:cubicBezTo>
                    <a:pt x="1048" y="74"/>
                    <a:pt x="1029" y="54"/>
                    <a:pt x="1024" y="35"/>
                  </a:cubicBezTo>
                  <a:cubicBezTo>
                    <a:pt x="1020" y="17"/>
                    <a:pt x="991" y="11"/>
                    <a:pt x="965" y="6"/>
                  </a:cubicBezTo>
                  <a:cubicBezTo>
                    <a:pt x="939" y="0"/>
                    <a:pt x="924" y="24"/>
                    <a:pt x="943" y="43"/>
                  </a:cubicBezTo>
                  <a:cubicBezTo>
                    <a:pt x="963" y="61"/>
                    <a:pt x="954" y="76"/>
                    <a:pt x="941" y="95"/>
                  </a:cubicBezTo>
                  <a:cubicBezTo>
                    <a:pt x="928" y="113"/>
                    <a:pt x="913" y="115"/>
                    <a:pt x="880" y="89"/>
                  </a:cubicBezTo>
                  <a:cubicBezTo>
                    <a:pt x="847" y="63"/>
                    <a:pt x="823" y="113"/>
                    <a:pt x="784" y="119"/>
                  </a:cubicBezTo>
                  <a:cubicBezTo>
                    <a:pt x="745" y="124"/>
                    <a:pt x="784" y="156"/>
                    <a:pt x="756" y="180"/>
                  </a:cubicBezTo>
                  <a:cubicBezTo>
                    <a:pt x="727" y="204"/>
                    <a:pt x="688" y="191"/>
                    <a:pt x="657" y="187"/>
                  </a:cubicBezTo>
                  <a:cubicBezTo>
                    <a:pt x="627" y="184"/>
                    <a:pt x="620" y="161"/>
                    <a:pt x="592" y="139"/>
                  </a:cubicBezTo>
                  <a:cubicBezTo>
                    <a:pt x="563" y="117"/>
                    <a:pt x="570" y="146"/>
                    <a:pt x="555" y="163"/>
                  </a:cubicBezTo>
                  <a:cubicBezTo>
                    <a:pt x="539" y="180"/>
                    <a:pt x="518" y="176"/>
                    <a:pt x="500" y="191"/>
                  </a:cubicBezTo>
                  <a:cubicBezTo>
                    <a:pt x="483" y="206"/>
                    <a:pt x="504" y="235"/>
                    <a:pt x="531" y="254"/>
                  </a:cubicBezTo>
                  <a:cubicBezTo>
                    <a:pt x="557" y="272"/>
                    <a:pt x="579" y="287"/>
                    <a:pt x="620" y="287"/>
                  </a:cubicBezTo>
                  <a:cubicBezTo>
                    <a:pt x="662" y="287"/>
                    <a:pt x="642" y="300"/>
                    <a:pt x="644" y="317"/>
                  </a:cubicBezTo>
                  <a:cubicBezTo>
                    <a:pt x="646" y="334"/>
                    <a:pt x="660" y="341"/>
                    <a:pt x="675" y="361"/>
                  </a:cubicBezTo>
                  <a:cubicBezTo>
                    <a:pt x="690" y="382"/>
                    <a:pt x="662" y="384"/>
                    <a:pt x="635" y="382"/>
                  </a:cubicBezTo>
                  <a:cubicBezTo>
                    <a:pt x="609" y="380"/>
                    <a:pt x="596" y="389"/>
                    <a:pt x="572" y="389"/>
                  </a:cubicBezTo>
                  <a:cubicBezTo>
                    <a:pt x="548" y="389"/>
                    <a:pt x="548" y="399"/>
                    <a:pt x="522" y="410"/>
                  </a:cubicBezTo>
                  <a:cubicBezTo>
                    <a:pt x="496" y="421"/>
                    <a:pt x="483" y="408"/>
                    <a:pt x="469" y="393"/>
                  </a:cubicBezTo>
                  <a:cubicBezTo>
                    <a:pt x="456" y="378"/>
                    <a:pt x="450" y="387"/>
                    <a:pt x="437" y="399"/>
                  </a:cubicBezTo>
                  <a:cubicBezTo>
                    <a:pt x="433" y="402"/>
                    <a:pt x="426" y="401"/>
                    <a:pt x="419" y="398"/>
                  </a:cubicBezTo>
                  <a:cubicBezTo>
                    <a:pt x="414" y="430"/>
                    <a:pt x="409" y="486"/>
                    <a:pt x="384" y="489"/>
                  </a:cubicBezTo>
                  <a:cubicBezTo>
                    <a:pt x="358" y="493"/>
                    <a:pt x="341" y="497"/>
                    <a:pt x="293" y="504"/>
                  </a:cubicBezTo>
                  <a:cubicBezTo>
                    <a:pt x="245" y="512"/>
                    <a:pt x="240" y="508"/>
                    <a:pt x="175" y="493"/>
                  </a:cubicBezTo>
                  <a:cubicBezTo>
                    <a:pt x="109" y="478"/>
                    <a:pt x="175" y="493"/>
                    <a:pt x="144" y="523"/>
                  </a:cubicBezTo>
                  <a:cubicBezTo>
                    <a:pt x="113" y="552"/>
                    <a:pt x="113" y="526"/>
                    <a:pt x="96" y="493"/>
                  </a:cubicBezTo>
                  <a:cubicBezTo>
                    <a:pt x="79" y="460"/>
                    <a:pt x="70" y="504"/>
                    <a:pt x="35" y="549"/>
                  </a:cubicBezTo>
                  <a:cubicBezTo>
                    <a:pt x="0" y="593"/>
                    <a:pt x="9" y="571"/>
                    <a:pt x="35" y="593"/>
                  </a:cubicBezTo>
                  <a:cubicBezTo>
                    <a:pt x="61" y="615"/>
                    <a:pt x="52" y="619"/>
                    <a:pt x="30" y="630"/>
                  </a:cubicBezTo>
                  <a:cubicBezTo>
                    <a:pt x="9" y="641"/>
                    <a:pt x="26" y="686"/>
                    <a:pt x="52" y="704"/>
                  </a:cubicBezTo>
                  <a:cubicBezTo>
                    <a:pt x="79" y="723"/>
                    <a:pt x="113" y="727"/>
                    <a:pt x="113" y="704"/>
                  </a:cubicBezTo>
                  <a:cubicBezTo>
                    <a:pt x="113" y="682"/>
                    <a:pt x="140" y="689"/>
                    <a:pt x="153" y="701"/>
                  </a:cubicBezTo>
                  <a:cubicBezTo>
                    <a:pt x="166" y="712"/>
                    <a:pt x="183" y="675"/>
                    <a:pt x="210" y="678"/>
                  </a:cubicBezTo>
                  <a:cubicBezTo>
                    <a:pt x="236" y="682"/>
                    <a:pt x="240" y="708"/>
                    <a:pt x="258" y="723"/>
                  </a:cubicBezTo>
                  <a:cubicBezTo>
                    <a:pt x="275" y="738"/>
                    <a:pt x="275" y="767"/>
                    <a:pt x="258" y="790"/>
                  </a:cubicBezTo>
                  <a:cubicBezTo>
                    <a:pt x="240" y="812"/>
                    <a:pt x="236" y="812"/>
                    <a:pt x="201" y="856"/>
                  </a:cubicBezTo>
                  <a:cubicBezTo>
                    <a:pt x="166" y="901"/>
                    <a:pt x="201" y="927"/>
                    <a:pt x="201" y="953"/>
                  </a:cubicBezTo>
                  <a:cubicBezTo>
                    <a:pt x="201" y="979"/>
                    <a:pt x="258" y="1005"/>
                    <a:pt x="284" y="1027"/>
                  </a:cubicBezTo>
                  <a:cubicBezTo>
                    <a:pt x="310" y="1049"/>
                    <a:pt x="297" y="1093"/>
                    <a:pt x="258" y="1127"/>
                  </a:cubicBezTo>
                  <a:cubicBezTo>
                    <a:pt x="218" y="1160"/>
                    <a:pt x="262" y="1179"/>
                    <a:pt x="306" y="1179"/>
                  </a:cubicBezTo>
                  <a:cubicBezTo>
                    <a:pt x="349" y="1179"/>
                    <a:pt x="358" y="1160"/>
                    <a:pt x="376" y="1138"/>
                  </a:cubicBezTo>
                  <a:cubicBezTo>
                    <a:pt x="393" y="1116"/>
                    <a:pt x="397" y="1101"/>
                    <a:pt x="432" y="1097"/>
                  </a:cubicBezTo>
                  <a:cubicBezTo>
                    <a:pt x="467" y="1093"/>
                    <a:pt x="498" y="1138"/>
                    <a:pt x="524" y="1134"/>
                  </a:cubicBezTo>
                  <a:cubicBezTo>
                    <a:pt x="550" y="1131"/>
                    <a:pt x="581" y="1145"/>
                    <a:pt x="616" y="1168"/>
                  </a:cubicBezTo>
                  <a:cubicBezTo>
                    <a:pt x="651" y="1190"/>
                    <a:pt x="673" y="1149"/>
                    <a:pt x="673" y="1112"/>
                  </a:cubicBezTo>
                  <a:cubicBezTo>
                    <a:pt x="673" y="1075"/>
                    <a:pt x="738" y="1086"/>
                    <a:pt x="760" y="1064"/>
                  </a:cubicBezTo>
                  <a:cubicBezTo>
                    <a:pt x="782" y="1042"/>
                    <a:pt x="799" y="1027"/>
                    <a:pt x="847" y="1023"/>
                  </a:cubicBezTo>
                  <a:cubicBezTo>
                    <a:pt x="895" y="1019"/>
                    <a:pt x="882" y="990"/>
                    <a:pt x="922" y="953"/>
                  </a:cubicBezTo>
                  <a:cubicBezTo>
                    <a:pt x="961" y="916"/>
                    <a:pt x="952" y="945"/>
                    <a:pt x="970" y="979"/>
                  </a:cubicBezTo>
                  <a:cubicBezTo>
                    <a:pt x="987" y="1012"/>
                    <a:pt x="1018" y="1012"/>
                    <a:pt x="1035" y="1001"/>
                  </a:cubicBezTo>
                  <a:cubicBezTo>
                    <a:pt x="1053" y="990"/>
                    <a:pt x="1061" y="1005"/>
                    <a:pt x="1088" y="1030"/>
                  </a:cubicBezTo>
                  <a:cubicBezTo>
                    <a:pt x="1114" y="1056"/>
                    <a:pt x="1114" y="1019"/>
                    <a:pt x="1144" y="1012"/>
                  </a:cubicBezTo>
                  <a:cubicBezTo>
                    <a:pt x="1175" y="1005"/>
                    <a:pt x="1162" y="982"/>
                    <a:pt x="1171" y="956"/>
                  </a:cubicBezTo>
                  <a:cubicBezTo>
                    <a:pt x="1179" y="930"/>
                    <a:pt x="1219" y="923"/>
                    <a:pt x="1249" y="942"/>
                  </a:cubicBezTo>
                  <a:cubicBezTo>
                    <a:pt x="1280" y="960"/>
                    <a:pt x="1293" y="953"/>
                    <a:pt x="1302" y="927"/>
                  </a:cubicBezTo>
                  <a:cubicBezTo>
                    <a:pt x="1310" y="901"/>
                    <a:pt x="1328" y="916"/>
                    <a:pt x="1372" y="916"/>
                  </a:cubicBezTo>
                  <a:cubicBezTo>
                    <a:pt x="1415" y="916"/>
                    <a:pt x="1372" y="890"/>
                    <a:pt x="1372" y="860"/>
                  </a:cubicBezTo>
                  <a:cubicBezTo>
                    <a:pt x="1372" y="830"/>
                    <a:pt x="1420" y="834"/>
                    <a:pt x="1437" y="849"/>
                  </a:cubicBezTo>
                  <a:cubicBezTo>
                    <a:pt x="1455" y="864"/>
                    <a:pt x="1468" y="853"/>
                    <a:pt x="1489" y="819"/>
                  </a:cubicBezTo>
                  <a:cubicBezTo>
                    <a:pt x="1511" y="786"/>
                    <a:pt x="1494" y="756"/>
                    <a:pt x="1485" y="745"/>
                  </a:cubicBezTo>
                  <a:cubicBezTo>
                    <a:pt x="1476" y="734"/>
                    <a:pt x="1450" y="693"/>
                    <a:pt x="1468" y="671"/>
                  </a:cubicBezTo>
                  <a:cubicBezTo>
                    <a:pt x="1485" y="649"/>
                    <a:pt x="1494" y="656"/>
                    <a:pt x="1481" y="638"/>
                  </a:cubicBezTo>
                  <a:cubicBezTo>
                    <a:pt x="1468" y="619"/>
                    <a:pt x="1450" y="604"/>
                    <a:pt x="1472" y="593"/>
                  </a:cubicBezTo>
                  <a:cubicBezTo>
                    <a:pt x="1494" y="582"/>
                    <a:pt x="1489" y="571"/>
                    <a:pt x="1485" y="526"/>
                  </a:cubicBezTo>
                  <a:cubicBezTo>
                    <a:pt x="1481" y="482"/>
                    <a:pt x="1437" y="519"/>
                    <a:pt x="1393" y="512"/>
                  </a:cubicBezTo>
                  <a:cubicBezTo>
                    <a:pt x="1350" y="504"/>
                    <a:pt x="1363" y="549"/>
                    <a:pt x="1323" y="534"/>
                  </a:cubicBezTo>
                  <a:cubicBezTo>
                    <a:pt x="1284" y="519"/>
                    <a:pt x="1319" y="512"/>
                    <a:pt x="1341" y="486"/>
                  </a:cubicBezTo>
                  <a:cubicBezTo>
                    <a:pt x="1363" y="460"/>
                    <a:pt x="1415" y="426"/>
                    <a:pt x="1450" y="419"/>
                  </a:cubicBezTo>
                  <a:cubicBezTo>
                    <a:pt x="1485" y="411"/>
                    <a:pt x="1459" y="378"/>
                    <a:pt x="1437" y="345"/>
                  </a:cubicBezTo>
                  <a:cubicBezTo>
                    <a:pt x="1415" y="311"/>
                    <a:pt x="1411" y="300"/>
                    <a:pt x="1424" y="263"/>
                  </a:cubicBezTo>
                  <a:cubicBezTo>
                    <a:pt x="1437" y="226"/>
                    <a:pt x="1428" y="230"/>
                    <a:pt x="1402" y="200"/>
                  </a:cubicBezTo>
                  <a:cubicBezTo>
                    <a:pt x="1401" y="199"/>
                    <a:pt x="1401" y="199"/>
                    <a:pt x="1400" y="198"/>
                  </a:cubicBezTo>
                  <a:cubicBezTo>
                    <a:pt x="1384" y="208"/>
                    <a:pt x="1373" y="217"/>
                    <a:pt x="1352" y="222"/>
                  </a:cubicBezTo>
                  <a:cubicBezTo>
                    <a:pt x="1319" y="232"/>
                    <a:pt x="1317" y="235"/>
                    <a:pt x="1275" y="21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8" name="Freeform 19"/>
            <p:cNvSpPr>
              <a:spLocks/>
            </p:cNvSpPr>
            <p:nvPr/>
          </p:nvSpPr>
          <p:spPr bwMode="auto">
            <a:xfrm>
              <a:off x="2330" y="2463"/>
              <a:ext cx="1424" cy="954"/>
            </a:xfrm>
            <a:custGeom>
              <a:avLst/>
              <a:gdLst>
                <a:gd name="T0" fmla="*/ 3008 w 3074"/>
                <a:gd name="T1" fmla="*/ 534 h 2060"/>
                <a:gd name="T2" fmla="*/ 2766 w 3074"/>
                <a:gd name="T3" fmla="*/ 507 h 2060"/>
                <a:gd name="T4" fmla="*/ 2572 w 3074"/>
                <a:gd name="T5" fmla="*/ 454 h 2060"/>
                <a:gd name="T6" fmla="*/ 2399 w 3074"/>
                <a:gd name="T7" fmla="*/ 412 h 2060"/>
                <a:gd name="T8" fmla="*/ 2274 w 3074"/>
                <a:gd name="T9" fmla="*/ 354 h 2060"/>
                <a:gd name="T10" fmla="*/ 2007 w 3074"/>
                <a:gd name="T11" fmla="*/ 313 h 2060"/>
                <a:gd name="T12" fmla="*/ 1797 w 3074"/>
                <a:gd name="T13" fmla="*/ 402 h 2060"/>
                <a:gd name="T14" fmla="*/ 1646 w 3074"/>
                <a:gd name="T15" fmla="*/ 276 h 2060"/>
                <a:gd name="T16" fmla="*/ 1524 w 3074"/>
                <a:gd name="T17" fmla="*/ 248 h 2060"/>
                <a:gd name="T18" fmla="*/ 1413 w 3074"/>
                <a:gd name="T19" fmla="*/ 129 h 2060"/>
                <a:gd name="T20" fmla="*/ 1264 w 3074"/>
                <a:gd name="T21" fmla="*/ 22 h 2060"/>
                <a:gd name="T22" fmla="*/ 1179 w 3074"/>
                <a:gd name="T23" fmla="*/ 136 h 2060"/>
                <a:gd name="T24" fmla="*/ 1148 w 3074"/>
                <a:gd name="T25" fmla="*/ 292 h 2060"/>
                <a:gd name="T26" fmla="*/ 934 w 3074"/>
                <a:gd name="T27" fmla="*/ 244 h 2060"/>
                <a:gd name="T28" fmla="*/ 698 w 3074"/>
                <a:gd name="T29" fmla="*/ 374 h 2060"/>
                <a:gd name="T30" fmla="*/ 463 w 3074"/>
                <a:gd name="T31" fmla="*/ 267 h 2060"/>
                <a:gd name="T32" fmla="*/ 235 w 3074"/>
                <a:gd name="T33" fmla="*/ 222 h 2060"/>
                <a:gd name="T34" fmla="*/ 48 w 3074"/>
                <a:gd name="T35" fmla="*/ 352 h 2060"/>
                <a:gd name="T36" fmla="*/ 200 w 3074"/>
                <a:gd name="T37" fmla="*/ 467 h 2060"/>
                <a:gd name="T38" fmla="*/ 345 w 3074"/>
                <a:gd name="T39" fmla="*/ 734 h 2060"/>
                <a:gd name="T40" fmla="*/ 371 w 3074"/>
                <a:gd name="T41" fmla="*/ 934 h 2060"/>
                <a:gd name="T42" fmla="*/ 386 w 3074"/>
                <a:gd name="T43" fmla="*/ 1233 h 2060"/>
                <a:gd name="T44" fmla="*/ 480 w 3074"/>
                <a:gd name="T45" fmla="*/ 1501 h 2060"/>
                <a:gd name="T46" fmla="*/ 624 w 3074"/>
                <a:gd name="T47" fmla="*/ 1475 h 2060"/>
                <a:gd name="T48" fmla="*/ 886 w 3074"/>
                <a:gd name="T49" fmla="*/ 1760 h 2060"/>
                <a:gd name="T50" fmla="*/ 1004 w 3074"/>
                <a:gd name="T51" fmla="*/ 2012 h 2060"/>
                <a:gd name="T52" fmla="*/ 1271 w 3074"/>
                <a:gd name="T53" fmla="*/ 2009 h 2060"/>
                <a:gd name="T54" fmla="*/ 1332 w 3074"/>
                <a:gd name="T55" fmla="*/ 1782 h 2060"/>
                <a:gd name="T56" fmla="*/ 1463 w 3074"/>
                <a:gd name="T57" fmla="*/ 1549 h 2060"/>
                <a:gd name="T58" fmla="*/ 1655 w 3074"/>
                <a:gd name="T59" fmla="*/ 1397 h 2060"/>
                <a:gd name="T60" fmla="*/ 1694 w 3074"/>
                <a:gd name="T61" fmla="*/ 1549 h 2060"/>
                <a:gd name="T62" fmla="*/ 1904 w 3074"/>
                <a:gd name="T63" fmla="*/ 1545 h 2060"/>
                <a:gd name="T64" fmla="*/ 1948 w 3074"/>
                <a:gd name="T65" fmla="*/ 1618 h 2060"/>
                <a:gd name="T66" fmla="*/ 2083 w 3074"/>
                <a:gd name="T67" fmla="*/ 1608 h 2060"/>
                <a:gd name="T68" fmla="*/ 2155 w 3074"/>
                <a:gd name="T69" fmla="*/ 1536 h 2060"/>
                <a:gd name="T70" fmla="*/ 2011 w 3074"/>
                <a:gd name="T71" fmla="*/ 1410 h 2060"/>
                <a:gd name="T72" fmla="*/ 2168 w 3074"/>
                <a:gd name="T73" fmla="*/ 1406 h 2060"/>
                <a:gd name="T74" fmla="*/ 2391 w 3074"/>
                <a:gd name="T75" fmla="*/ 1308 h 2060"/>
                <a:gd name="T76" fmla="*/ 2476 w 3074"/>
                <a:gd name="T77" fmla="*/ 1225 h 2060"/>
                <a:gd name="T78" fmla="*/ 2634 w 3074"/>
                <a:gd name="T79" fmla="*/ 1251 h 2060"/>
                <a:gd name="T80" fmla="*/ 2682 w 3074"/>
                <a:gd name="T81" fmla="*/ 1347 h 2060"/>
                <a:gd name="T82" fmla="*/ 2863 w 3074"/>
                <a:gd name="T83" fmla="*/ 1441 h 2060"/>
                <a:gd name="T84" fmla="*/ 2891 w 3074"/>
                <a:gd name="T85" fmla="*/ 1230 h 2060"/>
                <a:gd name="T86" fmla="*/ 2785 w 3074"/>
                <a:gd name="T87" fmla="*/ 1126 h 2060"/>
                <a:gd name="T88" fmla="*/ 2697 w 3074"/>
                <a:gd name="T89" fmla="*/ 982 h 2060"/>
                <a:gd name="T90" fmla="*/ 2720 w 3074"/>
                <a:gd name="T91" fmla="*/ 873 h 2060"/>
                <a:gd name="T92" fmla="*/ 2946 w 3074"/>
                <a:gd name="T93" fmla="*/ 821 h 2060"/>
                <a:gd name="T94" fmla="*/ 3057 w 3074"/>
                <a:gd name="T95" fmla="*/ 643 h 2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74" h="2060">
                  <a:moveTo>
                    <a:pt x="3057" y="643"/>
                  </a:moveTo>
                  <a:cubicBezTo>
                    <a:pt x="3041" y="612"/>
                    <a:pt x="3008" y="604"/>
                    <a:pt x="3011" y="584"/>
                  </a:cubicBezTo>
                  <a:cubicBezTo>
                    <a:pt x="3015" y="565"/>
                    <a:pt x="3038" y="532"/>
                    <a:pt x="3008" y="534"/>
                  </a:cubicBezTo>
                  <a:cubicBezTo>
                    <a:pt x="2979" y="537"/>
                    <a:pt x="2936" y="520"/>
                    <a:pt x="2900" y="537"/>
                  </a:cubicBezTo>
                  <a:cubicBezTo>
                    <a:pt x="2864" y="554"/>
                    <a:pt x="2848" y="570"/>
                    <a:pt x="2818" y="543"/>
                  </a:cubicBezTo>
                  <a:cubicBezTo>
                    <a:pt x="2789" y="515"/>
                    <a:pt x="2802" y="504"/>
                    <a:pt x="2766" y="507"/>
                  </a:cubicBezTo>
                  <a:cubicBezTo>
                    <a:pt x="2730" y="509"/>
                    <a:pt x="2717" y="507"/>
                    <a:pt x="2700" y="490"/>
                  </a:cubicBezTo>
                  <a:cubicBezTo>
                    <a:pt x="2684" y="473"/>
                    <a:pt x="2661" y="454"/>
                    <a:pt x="2638" y="454"/>
                  </a:cubicBezTo>
                  <a:cubicBezTo>
                    <a:pt x="2615" y="454"/>
                    <a:pt x="2599" y="434"/>
                    <a:pt x="2572" y="454"/>
                  </a:cubicBezTo>
                  <a:cubicBezTo>
                    <a:pt x="2546" y="473"/>
                    <a:pt x="2523" y="490"/>
                    <a:pt x="2497" y="468"/>
                  </a:cubicBezTo>
                  <a:cubicBezTo>
                    <a:pt x="2471" y="445"/>
                    <a:pt x="2451" y="418"/>
                    <a:pt x="2435" y="423"/>
                  </a:cubicBezTo>
                  <a:cubicBezTo>
                    <a:pt x="2418" y="429"/>
                    <a:pt x="2409" y="429"/>
                    <a:pt x="2399" y="412"/>
                  </a:cubicBezTo>
                  <a:cubicBezTo>
                    <a:pt x="2389" y="395"/>
                    <a:pt x="2382" y="393"/>
                    <a:pt x="2363" y="401"/>
                  </a:cubicBezTo>
                  <a:cubicBezTo>
                    <a:pt x="2343" y="409"/>
                    <a:pt x="2327" y="420"/>
                    <a:pt x="2310" y="401"/>
                  </a:cubicBezTo>
                  <a:cubicBezTo>
                    <a:pt x="2294" y="381"/>
                    <a:pt x="2317" y="351"/>
                    <a:pt x="2274" y="354"/>
                  </a:cubicBezTo>
                  <a:cubicBezTo>
                    <a:pt x="2232" y="356"/>
                    <a:pt x="2210" y="348"/>
                    <a:pt x="2175" y="367"/>
                  </a:cubicBezTo>
                  <a:cubicBezTo>
                    <a:pt x="2140" y="385"/>
                    <a:pt x="2098" y="409"/>
                    <a:pt x="2070" y="378"/>
                  </a:cubicBezTo>
                  <a:cubicBezTo>
                    <a:pt x="2042" y="346"/>
                    <a:pt x="2039" y="313"/>
                    <a:pt x="2007" y="313"/>
                  </a:cubicBezTo>
                  <a:cubicBezTo>
                    <a:pt x="1974" y="313"/>
                    <a:pt x="1917" y="304"/>
                    <a:pt x="1915" y="320"/>
                  </a:cubicBezTo>
                  <a:cubicBezTo>
                    <a:pt x="1913" y="337"/>
                    <a:pt x="1935" y="376"/>
                    <a:pt x="1884" y="393"/>
                  </a:cubicBezTo>
                  <a:cubicBezTo>
                    <a:pt x="1834" y="409"/>
                    <a:pt x="1845" y="420"/>
                    <a:pt x="1797" y="402"/>
                  </a:cubicBezTo>
                  <a:cubicBezTo>
                    <a:pt x="1749" y="383"/>
                    <a:pt x="1747" y="402"/>
                    <a:pt x="1721" y="385"/>
                  </a:cubicBezTo>
                  <a:cubicBezTo>
                    <a:pt x="1694" y="368"/>
                    <a:pt x="1673" y="365"/>
                    <a:pt x="1670" y="344"/>
                  </a:cubicBezTo>
                  <a:cubicBezTo>
                    <a:pt x="1668" y="324"/>
                    <a:pt x="1673" y="296"/>
                    <a:pt x="1646" y="276"/>
                  </a:cubicBezTo>
                  <a:cubicBezTo>
                    <a:pt x="1620" y="255"/>
                    <a:pt x="1653" y="242"/>
                    <a:pt x="1629" y="228"/>
                  </a:cubicBezTo>
                  <a:cubicBezTo>
                    <a:pt x="1605" y="213"/>
                    <a:pt x="1587" y="222"/>
                    <a:pt x="1574" y="239"/>
                  </a:cubicBezTo>
                  <a:cubicBezTo>
                    <a:pt x="1561" y="255"/>
                    <a:pt x="1541" y="261"/>
                    <a:pt x="1524" y="248"/>
                  </a:cubicBezTo>
                  <a:cubicBezTo>
                    <a:pt x="1507" y="235"/>
                    <a:pt x="1496" y="218"/>
                    <a:pt x="1474" y="202"/>
                  </a:cubicBezTo>
                  <a:cubicBezTo>
                    <a:pt x="1452" y="185"/>
                    <a:pt x="1439" y="187"/>
                    <a:pt x="1437" y="172"/>
                  </a:cubicBezTo>
                  <a:cubicBezTo>
                    <a:pt x="1434" y="157"/>
                    <a:pt x="1448" y="133"/>
                    <a:pt x="1413" y="129"/>
                  </a:cubicBezTo>
                  <a:cubicBezTo>
                    <a:pt x="1378" y="126"/>
                    <a:pt x="1367" y="128"/>
                    <a:pt x="1367" y="105"/>
                  </a:cubicBezTo>
                  <a:cubicBezTo>
                    <a:pt x="1367" y="83"/>
                    <a:pt x="1378" y="20"/>
                    <a:pt x="1345" y="14"/>
                  </a:cubicBezTo>
                  <a:cubicBezTo>
                    <a:pt x="1312" y="9"/>
                    <a:pt x="1314" y="0"/>
                    <a:pt x="1264" y="22"/>
                  </a:cubicBezTo>
                  <a:cubicBezTo>
                    <a:pt x="1214" y="44"/>
                    <a:pt x="1214" y="50"/>
                    <a:pt x="1194" y="50"/>
                  </a:cubicBezTo>
                  <a:cubicBezTo>
                    <a:pt x="1175" y="50"/>
                    <a:pt x="1142" y="59"/>
                    <a:pt x="1146" y="79"/>
                  </a:cubicBezTo>
                  <a:cubicBezTo>
                    <a:pt x="1149" y="95"/>
                    <a:pt x="1172" y="115"/>
                    <a:pt x="1179" y="136"/>
                  </a:cubicBezTo>
                  <a:cubicBezTo>
                    <a:pt x="1196" y="137"/>
                    <a:pt x="1207" y="142"/>
                    <a:pt x="1210" y="166"/>
                  </a:cubicBezTo>
                  <a:cubicBezTo>
                    <a:pt x="1214" y="211"/>
                    <a:pt x="1196" y="226"/>
                    <a:pt x="1196" y="255"/>
                  </a:cubicBezTo>
                  <a:cubicBezTo>
                    <a:pt x="1196" y="285"/>
                    <a:pt x="1166" y="318"/>
                    <a:pt x="1148" y="292"/>
                  </a:cubicBezTo>
                  <a:cubicBezTo>
                    <a:pt x="1131" y="267"/>
                    <a:pt x="1113" y="233"/>
                    <a:pt x="1087" y="263"/>
                  </a:cubicBezTo>
                  <a:cubicBezTo>
                    <a:pt x="1061" y="292"/>
                    <a:pt x="1030" y="318"/>
                    <a:pt x="1004" y="285"/>
                  </a:cubicBezTo>
                  <a:cubicBezTo>
                    <a:pt x="978" y="252"/>
                    <a:pt x="965" y="222"/>
                    <a:pt x="934" y="244"/>
                  </a:cubicBezTo>
                  <a:cubicBezTo>
                    <a:pt x="904" y="267"/>
                    <a:pt x="860" y="292"/>
                    <a:pt x="860" y="322"/>
                  </a:cubicBezTo>
                  <a:cubicBezTo>
                    <a:pt x="860" y="352"/>
                    <a:pt x="878" y="404"/>
                    <a:pt x="825" y="404"/>
                  </a:cubicBezTo>
                  <a:cubicBezTo>
                    <a:pt x="773" y="404"/>
                    <a:pt x="729" y="407"/>
                    <a:pt x="698" y="374"/>
                  </a:cubicBezTo>
                  <a:cubicBezTo>
                    <a:pt x="668" y="341"/>
                    <a:pt x="624" y="304"/>
                    <a:pt x="611" y="274"/>
                  </a:cubicBezTo>
                  <a:cubicBezTo>
                    <a:pt x="598" y="244"/>
                    <a:pt x="576" y="215"/>
                    <a:pt x="546" y="233"/>
                  </a:cubicBezTo>
                  <a:cubicBezTo>
                    <a:pt x="515" y="252"/>
                    <a:pt x="493" y="292"/>
                    <a:pt x="463" y="267"/>
                  </a:cubicBezTo>
                  <a:cubicBezTo>
                    <a:pt x="432" y="241"/>
                    <a:pt x="414" y="259"/>
                    <a:pt x="388" y="233"/>
                  </a:cubicBezTo>
                  <a:cubicBezTo>
                    <a:pt x="362" y="207"/>
                    <a:pt x="345" y="189"/>
                    <a:pt x="323" y="207"/>
                  </a:cubicBezTo>
                  <a:cubicBezTo>
                    <a:pt x="301" y="226"/>
                    <a:pt x="257" y="222"/>
                    <a:pt x="235" y="222"/>
                  </a:cubicBezTo>
                  <a:cubicBezTo>
                    <a:pt x="214" y="222"/>
                    <a:pt x="157" y="204"/>
                    <a:pt x="117" y="222"/>
                  </a:cubicBezTo>
                  <a:cubicBezTo>
                    <a:pt x="78" y="241"/>
                    <a:pt x="65" y="252"/>
                    <a:pt x="52" y="267"/>
                  </a:cubicBezTo>
                  <a:cubicBezTo>
                    <a:pt x="39" y="281"/>
                    <a:pt x="74" y="341"/>
                    <a:pt x="48" y="352"/>
                  </a:cubicBezTo>
                  <a:cubicBezTo>
                    <a:pt x="21" y="363"/>
                    <a:pt x="0" y="381"/>
                    <a:pt x="34" y="389"/>
                  </a:cubicBezTo>
                  <a:cubicBezTo>
                    <a:pt x="69" y="396"/>
                    <a:pt x="109" y="426"/>
                    <a:pt x="135" y="430"/>
                  </a:cubicBezTo>
                  <a:cubicBezTo>
                    <a:pt x="161" y="433"/>
                    <a:pt x="192" y="418"/>
                    <a:pt x="200" y="467"/>
                  </a:cubicBezTo>
                  <a:cubicBezTo>
                    <a:pt x="209" y="515"/>
                    <a:pt x="253" y="530"/>
                    <a:pt x="257" y="570"/>
                  </a:cubicBezTo>
                  <a:cubicBezTo>
                    <a:pt x="262" y="611"/>
                    <a:pt x="266" y="626"/>
                    <a:pt x="297" y="652"/>
                  </a:cubicBezTo>
                  <a:cubicBezTo>
                    <a:pt x="327" y="678"/>
                    <a:pt x="393" y="722"/>
                    <a:pt x="345" y="734"/>
                  </a:cubicBezTo>
                  <a:cubicBezTo>
                    <a:pt x="297" y="745"/>
                    <a:pt x="262" y="737"/>
                    <a:pt x="283" y="767"/>
                  </a:cubicBezTo>
                  <a:cubicBezTo>
                    <a:pt x="305" y="797"/>
                    <a:pt x="340" y="804"/>
                    <a:pt x="345" y="834"/>
                  </a:cubicBezTo>
                  <a:cubicBezTo>
                    <a:pt x="349" y="863"/>
                    <a:pt x="366" y="893"/>
                    <a:pt x="371" y="934"/>
                  </a:cubicBezTo>
                  <a:cubicBezTo>
                    <a:pt x="375" y="974"/>
                    <a:pt x="371" y="986"/>
                    <a:pt x="375" y="1023"/>
                  </a:cubicBezTo>
                  <a:cubicBezTo>
                    <a:pt x="380" y="1060"/>
                    <a:pt x="362" y="1138"/>
                    <a:pt x="371" y="1171"/>
                  </a:cubicBezTo>
                  <a:cubicBezTo>
                    <a:pt x="379" y="1201"/>
                    <a:pt x="405" y="1216"/>
                    <a:pt x="386" y="1233"/>
                  </a:cubicBezTo>
                  <a:cubicBezTo>
                    <a:pt x="406" y="1256"/>
                    <a:pt x="406" y="1276"/>
                    <a:pt x="406" y="1301"/>
                  </a:cubicBezTo>
                  <a:cubicBezTo>
                    <a:pt x="406" y="1338"/>
                    <a:pt x="401" y="1382"/>
                    <a:pt x="410" y="1456"/>
                  </a:cubicBezTo>
                  <a:cubicBezTo>
                    <a:pt x="419" y="1530"/>
                    <a:pt x="454" y="1512"/>
                    <a:pt x="480" y="1501"/>
                  </a:cubicBezTo>
                  <a:cubicBezTo>
                    <a:pt x="506" y="1490"/>
                    <a:pt x="537" y="1479"/>
                    <a:pt x="546" y="1456"/>
                  </a:cubicBezTo>
                  <a:cubicBezTo>
                    <a:pt x="554" y="1434"/>
                    <a:pt x="585" y="1412"/>
                    <a:pt x="611" y="1423"/>
                  </a:cubicBezTo>
                  <a:cubicBezTo>
                    <a:pt x="637" y="1434"/>
                    <a:pt x="650" y="1449"/>
                    <a:pt x="624" y="1475"/>
                  </a:cubicBezTo>
                  <a:cubicBezTo>
                    <a:pt x="598" y="1501"/>
                    <a:pt x="615" y="1519"/>
                    <a:pt x="642" y="1564"/>
                  </a:cubicBezTo>
                  <a:cubicBezTo>
                    <a:pt x="668" y="1608"/>
                    <a:pt x="755" y="1601"/>
                    <a:pt x="786" y="1630"/>
                  </a:cubicBezTo>
                  <a:cubicBezTo>
                    <a:pt x="816" y="1660"/>
                    <a:pt x="873" y="1719"/>
                    <a:pt x="886" y="1760"/>
                  </a:cubicBezTo>
                  <a:cubicBezTo>
                    <a:pt x="899" y="1801"/>
                    <a:pt x="891" y="1816"/>
                    <a:pt x="934" y="1845"/>
                  </a:cubicBezTo>
                  <a:cubicBezTo>
                    <a:pt x="978" y="1875"/>
                    <a:pt x="934" y="1920"/>
                    <a:pt x="974" y="1942"/>
                  </a:cubicBezTo>
                  <a:cubicBezTo>
                    <a:pt x="1013" y="1964"/>
                    <a:pt x="1000" y="2001"/>
                    <a:pt x="1004" y="2012"/>
                  </a:cubicBezTo>
                  <a:cubicBezTo>
                    <a:pt x="1009" y="2023"/>
                    <a:pt x="1057" y="2053"/>
                    <a:pt x="1096" y="2057"/>
                  </a:cubicBezTo>
                  <a:cubicBezTo>
                    <a:pt x="1135" y="2060"/>
                    <a:pt x="1183" y="2027"/>
                    <a:pt x="1218" y="1990"/>
                  </a:cubicBezTo>
                  <a:cubicBezTo>
                    <a:pt x="1253" y="1953"/>
                    <a:pt x="1266" y="1997"/>
                    <a:pt x="1271" y="2009"/>
                  </a:cubicBezTo>
                  <a:cubicBezTo>
                    <a:pt x="1275" y="2020"/>
                    <a:pt x="1319" y="2012"/>
                    <a:pt x="1349" y="1986"/>
                  </a:cubicBezTo>
                  <a:cubicBezTo>
                    <a:pt x="1380" y="1960"/>
                    <a:pt x="1375" y="1908"/>
                    <a:pt x="1349" y="1868"/>
                  </a:cubicBezTo>
                  <a:cubicBezTo>
                    <a:pt x="1323" y="1827"/>
                    <a:pt x="1336" y="1816"/>
                    <a:pt x="1332" y="1782"/>
                  </a:cubicBezTo>
                  <a:cubicBezTo>
                    <a:pt x="1327" y="1749"/>
                    <a:pt x="1336" y="1727"/>
                    <a:pt x="1375" y="1723"/>
                  </a:cubicBezTo>
                  <a:cubicBezTo>
                    <a:pt x="1415" y="1719"/>
                    <a:pt x="1428" y="1664"/>
                    <a:pt x="1454" y="1638"/>
                  </a:cubicBezTo>
                  <a:cubicBezTo>
                    <a:pt x="1480" y="1612"/>
                    <a:pt x="1485" y="1575"/>
                    <a:pt x="1463" y="1549"/>
                  </a:cubicBezTo>
                  <a:cubicBezTo>
                    <a:pt x="1441" y="1523"/>
                    <a:pt x="1511" y="1504"/>
                    <a:pt x="1546" y="1497"/>
                  </a:cubicBezTo>
                  <a:cubicBezTo>
                    <a:pt x="1581" y="1490"/>
                    <a:pt x="1594" y="1464"/>
                    <a:pt x="1555" y="1438"/>
                  </a:cubicBezTo>
                  <a:cubicBezTo>
                    <a:pt x="1515" y="1412"/>
                    <a:pt x="1611" y="1401"/>
                    <a:pt x="1655" y="1397"/>
                  </a:cubicBezTo>
                  <a:cubicBezTo>
                    <a:pt x="1699" y="1393"/>
                    <a:pt x="1677" y="1423"/>
                    <a:pt x="1668" y="1434"/>
                  </a:cubicBezTo>
                  <a:cubicBezTo>
                    <a:pt x="1659" y="1445"/>
                    <a:pt x="1659" y="1464"/>
                    <a:pt x="1681" y="1482"/>
                  </a:cubicBezTo>
                  <a:cubicBezTo>
                    <a:pt x="1703" y="1501"/>
                    <a:pt x="1716" y="1530"/>
                    <a:pt x="1694" y="1549"/>
                  </a:cubicBezTo>
                  <a:cubicBezTo>
                    <a:pt x="1673" y="1567"/>
                    <a:pt x="1716" y="1586"/>
                    <a:pt x="1756" y="1593"/>
                  </a:cubicBezTo>
                  <a:cubicBezTo>
                    <a:pt x="1795" y="1601"/>
                    <a:pt x="1834" y="1567"/>
                    <a:pt x="1847" y="1545"/>
                  </a:cubicBezTo>
                  <a:cubicBezTo>
                    <a:pt x="1860" y="1523"/>
                    <a:pt x="1887" y="1538"/>
                    <a:pt x="1904" y="1545"/>
                  </a:cubicBezTo>
                  <a:cubicBezTo>
                    <a:pt x="1922" y="1553"/>
                    <a:pt x="1935" y="1582"/>
                    <a:pt x="1930" y="1612"/>
                  </a:cubicBezTo>
                  <a:cubicBezTo>
                    <a:pt x="1930" y="1614"/>
                    <a:pt x="1930" y="1615"/>
                    <a:pt x="1930" y="1617"/>
                  </a:cubicBezTo>
                  <a:cubicBezTo>
                    <a:pt x="1937" y="1620"/>
                    <a:pt x="1944" y="1621"/>
                    <a:pt x="1948" y="1618"/>
                  </a:cubicBezTo>
                  <a:cubicBezTo>
                    <a:pt x="1961" y="1606"/>
                    <a:pt x="1967" y="1597"/>
                    <a:pt x="1980" y="1612"/>
                  </a:cubicBezTo>
                  <a:cubicBezTo>
                    <a:pt x="1994" y="1627"/>
                    <a:pt x="2007" y="1640"/>
                    <a:pt x="2033" y="1629"/>
                  </a:cubicBezTo>
                  <a:cubicBezTo>
                    <a:pt x="2059" y="1618"/>
                    <a:pt x="2059" y="1608"/>
                    <a:pt x="2083" y="1608"/>
                  </a:cubicBezTo>
                  <a:cubicBezTo>
                    <a:pt x="2107" y="1608"/>
                    <a:pt x="2120" y="1599"/>
                    <a:pt x="2146" y="1601"/>
                  </a:cubicBezTo>
                  <a:cubicBezTo>
                    <a:pt x="2173" y="1603"/>
                    <a:pt x="2201" y="1601"/>
                    <a:pt x="2186" y="1580"/>
                  </a:cubicBezTo>
                  <a:cubicBezTo>
                    <a:pt x="2171" y="1560"/>
                    <a:pt x="2157" y="1553"/>
                    <a:pt x="2155" y="1536"/>
                  </a:cubicBezTo>
                  <a:cubicBezTo>
                    <a:pt x="2153" y="1519"/>
                    <a:pt x="2173" y="1506"/>
                    <a:pt x="2131" y="1506"/>
                  </a:cubicBezTo>
                  <a:cubicBezTo>
                    <a:pt x="2090" y="1506"/>
                    <a:pt x="2068" y="1491"/>
                    <a:pt x="2042" y="1473"/>
                  </a:cubicBezTo>
                  <a:cubicBezTo>
                    <a:pt x="2015" y="1454"/>
                    <a:pt x="1994" y="1425"/>
                    <a:pt x="2011" y="1410"/>
                  </a:cubicBezTo>
                  <a:cubicBezTo>
                    <a:pt x="2029" y="1395"/>
                    <a:pt x="2050" y="1399"/>
                    <a:pt x="2066" y="1382"/>
                  </a:cubicBezTo>
                  <a:cubicBezTo>
                    <a:pt x="2081" y="1365"/>
                    <a:pt x="2074" y="1336"/>
                    <a:pt x="2103" y="1358"/>
                  </a:cubicBezTo>
                  <a:cubicBezTo>
                    <a:pt x="2131" y="1380"/>
                    <a:pt x="2138" y="1403"/>
                    <a:pt x="2168" y="1406"/>
                  </a:cubicBezTo>
                  <a:cubicBezTo>
                    <a:pt x="2199" y="1410"/>
                    <a:pt x="2238" y="1423"/>
                    <a:pt x="2267" y="1399"/>
                  </a:cubicBezTo>
                  <a:cubicBezTo>
                    <a:pt x="2295" y="1375"/>
                    <a:pt x="2256" y="1343"/>
                    <a:pt x="2295" y="1338"/>
                  </a:cubicBezTo>
                  <a:cubicBezTo>
                    <a:pt x="2334" y="1332"/>
                    <a:pt x="2358" y="1282"/>
                    <a:pt x="2391" y="1308"/>
                  </a:cubicBezTo>
                  <a:cubicBezTo>
                    <a:pt x="2424" y="1334"/>
                    <a:pt x="2439" y="1332"/>
                    <a:pt x="2452" y="1314"/>
                  </a:cubicBezTo>
                  <a:cubicBezTo>
                    <a:pt x="2465" y="1295"/>
                    <a:pt x="2474" y="1280"/>
                    <a:pt x="2454" y="1262"/>
                  </a:cubicBezTo>
                  <a:cubicBezTo>
                    <a:pt x="2435" y="1243"/>
                    <a:pt x="2450" y="1219"/>
                    <a:pt x="2476" y="1225"/>
                  </a:cubicBezTo>
                  <a:cubicBezTo>
                    <a:pt x="2502" y="1230"/>
                    <a:pt x="2531" y="1236"/>
                    <a:pt x="2535" y="1254"/>
                  </a:cubicBezTo>
                  <a:cubicBezTo>
                    <a:pt x="2540" y="1273"/>
                    <a:pt x="2559" y="1293"/>
                    <a:pt x="2577" y="1273"/>
                  </a:cubicBezTo>
                  <a:cubicBezTo>
                    <a:pt x="2594" y="1252"/>
                    <a:pt x="2605" y="1249"/>
                    <a:pt x="2634" y="1251"/>
                  </a:cubicBezTo>
                  <a:cubicBezTo>
                    <a:pt x="2662" y="1252"/>
                    <a:pt x="2671" y="1269"/>
                    <a:pt x="2671" y="1284"/>
                  </a:cubicBezTo>
                  <a:cubicBezTo>
                    <a:pt x="2671" y="1299"/>
                    <a:pt x="2695" y="1306"/>
                    <a:pt x="2684" y="1323"/>
                  </a:cubicBezTo>
                  <a:cubicBezTo>
                    <a:pt x="2673" y="1340"/>
                    <a:pt x="2658" y="1343"/>
                    <a:pt x="2682" y="1347"/>
                  </a:cubicBezTo>
                  <a:cubicBezTo>
                    <a:pt x="2706" y="1351"/>
                    <a:pt x="2725" y="1353"/>
                    <a:pt x="2738" y="1377"/>
                  </a:cubicBezTo>
                  <a:cubicBezTo>
                    <a:pt x="2751" y="1401"/>
                    <a:pt x="2745" y="1421"/>
                    <a:pt x="2786" y="1438"/>
                  </a:cubicBezTo>
                  <a:cubicBezTo>
                    <a:pt x="2828" y="1454"/>
                    <a:pt x="2830" y="1451"/>
                    <a:pt x="2863" y="1441"/>
                  </a:cubicBezTo>
                  <a:cubicBezTo>
                    <a:pt x="2884" y="1436"/>
                    <a:pt x="2895" y="1427"/>
                    <a:pt x="2911" y="1417"/>
                  </a:cubicBezTo>
                  <a:cubicBezTo>
                    <a:pt x="2890" y="1389"/>
                    <a:pt x="2934" y="1385"/>
                    <a:pt x="2917" y="1360"/>
                  </a:cubicBezTo>
                  <a:cubicBezTo>
                    <a:pt x="2900" y="1334"/>
                    <a:pt x="2891" y="1282"/>
                    <a:pt x="2891" y="1230"/>
                  </a:cubicBezTo>
                  <a:cubicBezTo>
                    <a:pt x="2891" y="1226"/>
                    <a:pt x="2891" y="1221"/>
                    <a:pt x="2892" y="1217"/>
                  </a:cubicBezTo>
                  <a:cubicBezTo>
                    <a:pt x="2838" y="1185"/>
                    <a:pt x="2838" y="1185"/>
                    <a:pt x="2838" y="1185"/>
                  </a:cubicBezTo>
                  <a:cubicBezTo>
                    <a:pt x="2838" y="1185"/>
                    <a:pt x="2782" y="1157"/>
                    <a:pt x="2785" y="1126"/>
                  </a:cubicBezTo>
                  <a:cubicBezTo>
                    <a:pt x="2789" y="1096"/>
                    <a:pt x="2802" y="1113"/>
                    <a:pt x="2766" y="1093"/>
                  </a:cubicBezTo>
                  <a:cubicBezTo>
                    <a:pt x="2730" y="1074"/>
                    <a:pt x="2730" y="1068"/>
                    <a:pt x="2713" y="1049"/>
                  </a:cubicBezTo>
                  <a:cubicBezTo>
                    <a:pt x="2697" y="1029"/>
                    <a:pt x="2694" y="1004"/>
                    <a:pt x="2697" y="982"/>
                  </a:cubicBezTo>
                  <a:cubicBezTo>
                    <a:pt x="2700" y="960"/>
                    <a:pt x="2723" y="948"/>
                    <a:pt x="2697" y="940"/>
                  </a:cubicBezTo>
                  <a:cubicBezTo>
                    <a:pt x="2671" y="932"/>
                    <a:pt x="2631" y="921"/>
                    <a:pt x="2667" y="898"/>
                  </a:cubicBezTo>
                  <a:cubicBezTo>
                    <a:pt x="2703" y="876"/>
                    <a:pt x="2720" y="873"/>
                    <a:pt x="2720" y="873"/>
                  </a:cubicBezTo>
                  <a:cubicBezTo>
                    <a:pt x="2720" y="873"/>
                    <a:pt x="2736" y="871"/>
                    <a:pt x="2769" y="862"/>
                  </a:cubicBezTo>
                  <a:cubicBezTo>
                    <a:pt x="2802" y="854"/>
                    <a:pt x="2834" y="854"/>
                    <a:pt x="2857" y="854"/>
                  </a:cubicBezTo>
                  <a:cubicBezTo>
                    <a:pt x="2880" y="854"/>
                    <a:pt x="2929" y="840"/>
                    <a:pt x="2946" y="821"/>
                  </a:cubicBezTo>
                  <a:cubicBezTo>
                    <a:pt x="2962" y="801"/>
                    <a:pt x="3005" y="759"/>
                    <a:pt x="3021" y="771"/>
                  </a:cubicBezTo>
                  <a:cubicBezTo>
                    <a:pt x="3038" y="782"/>
                    <a:pt x="3074" y="779"/>
                    <a:pt x="3074" y="743"/>
                  </a:cubicBezTo>
                  <a:cubicBezTo>
                    <a:pt x="3074" y="707"/>
                    <a:pt x="3074" y="673"/>
                    <a:pt x="3057" y="64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99" name="Freeform 20"/>
            <p:cNvSpPr>
              <a:spLocks/>
            </p:cNvSpPr>
            <p:nvPr/>
          </p:nvSpPr>
          <p:spPr bwMode="auto">
            <a:xfrm>
              <a:off x="1990" y="1454"/>
              <a:ext cx="1563" cy="1204"/>
            </a:xfrm>
            <a:custGeom>
              <a:avLst/>
              <a:gdLst>
                <a:gd name="T0" fmla="*/ 3326 w 3374"/>
                <a:gd name="T1" fmla="*/ 1582 h 2599"/>
                <a:gd name="T2" fmla="*/ 3022 w 3374"/>
                <a:gd name="T3" fmla="*/ 1461 h 2599"/>
                <a:gd name="T4" fmla="*/ 2905 w 3374"/>
                <a:gd name="T5" fmla="*/ 1423 h 2599"/>
                <a:gd name="T6" fmla="*/ 2850 w 3374"/>
                <a:gd name="T7" fmla="*/ 1556 h 2599"/>
                <a:gd name="T8" fmla="*/ 2957 w 3374"/>
                <a:gd name="T9" fmla="*/ 1714 h 2599"/>
                <a:gd name="T10" fmla="*/ 2863 w 3374"/>
                <a:gd name="T11" fmla="*/ 1817 h 2599"/>
                <a:gd name="T12" fmla="*/ 2804 w 3374"/>
                <a:gd name="T13" fmla="*/ 1882 h 2599"/>
                <a:gd name="T14" fmla="*/ 2651 w 3374"/>
                <a:gd name="T15" fmla="*/ 1793 h 2599"/>
                <a:gd name="T16" fmla="*/ 2573 w 3374"/>
                <a:gd name="T17" fmla="*/ 1593 h 2599"/>
                <a:gd name="T18" fmla="*/ 2448 w 3374"/>
                <a:gd name="T19" fmla="*/ 1424 h 2599"/>
                <a:gd name="T20" fmla="*/ 2411 w 3374"/>
                <a:gd name="T21" fmla="*/ 1352 h 2599"/>
                <a:gd name="T22" fmla="*/ 2179 w 3374"/>
                <a:gd name="T23" fmla="*/ 1252 h 2599"/>
                <a:gd name="T24" fmla="*/ 2267 w 3374"/>
                <a:gd name="T25" fmla="*/ 911 h 2599"/>
                <a:gd name="T26" fmla="*/ 1721 w 3374"/>
                <a:gd name="T27" fmla="*/ 1019 h 2599"/>
                <a:gd name="T28" fmla="*/ 1446 w 3374"/>
                <a:gd name="T29" fmla="*/ 833 h 2599"/>
                <a:gd name="T30" fmla="*/ 1485 w 3374"/>
                <a:gd name="T31" fmla="*/ 615 h 2599"/>
                <a:gd name="T32" fmla="*/ 1148 w 3374"/>
                <a:gd name="T33" fmla="*/ 548 h 2599"/>
                <a:gd name="T34" fmla="*/ 851 w 3374"/>
                <a:gd name="T35" fmla="*/ 363 h 2599"/>
                <a:gd name="T36" fmla="*/ 848 w 3374"/>
                <a:gd name="T37" fmla="*/ 57 h 2599"/>
                <a:gd name="T38" fmla="*/ 661 w 3374"/>
                <a:gd name="T39" fmla="*/ 24 h 2599"/>
                <a:gd name="T40" fmla="*/ 428 w 3374"/>
                <a:gd name="T41" fmla="*/ 233 h 2599"/>
                <a:gd name="T42" fmla="*/ 113 w 3374"/>
                <a:gd name="T43" fmla="*/ 418 h 2599"/>
                <a:gd name="T44" fmla="*/ 26 w 3374"/>
                <a:gd name="T45" fmla="*/ 792 h 2599"/>
                <a:gd name="T46" fmla="*/ 301 w 3374"/>
                <a:gd name="T47" fmla="*/ 907 h 2599"/>
                <a:gd name="T48" fmla="*/ 633 w 3374"/>
                <a:gd name="T49" fmla="*/ 1000 h 2599"/>
                <a:gd name="T50" fmla="*/ 1074 w 3374"/>
                <a:gd name="T51" fmla="*/ 941 h 2599"/>
                <a:gd name="T52" fmla="*/ 1393 w 3374"/>
                <a:gd name="T53" fmla="*/ 1019 h 2599"/>
                <a:gd name="T54" fmla="*/ 1695 w 3374"/>
                <a:gd name="T55" fmla="*/ 1311 h 2599"/>
                <a:gd name="T56" fmla="*/ 1926 w 3374"/>
                <a:gd name="T57" fmla="*/ 1471 h 2599"/>
                <a:gd name="T58" fmla="*/ 2018 w 3374"/>
                <a:gd name="T59" fmla="*/ 1638 h 2599"/>
                <a:gd name="T60" fmla="*/ 1992 w 3374"/>
                <a:gd name="T61" fmla="*/ 1860 h 2599"/>
                <a:gd name="T62" fmla="*/ 1909 w 3374"/>
                <a:gd name="T63" fmla="*/ 1930 h 2599"/>
                <a:gd name="T64" fmla="*/ 1808 w 3374"/>
                <a:gd name="T65" fmla="*/ 2156 h 2599"/>
                <a:gd name="T66" fmla="*/ 1594 w 3374"/>
                <a:gd name="T67" fmla="*/ 2138 h 2599"/>
                <a:gd name="T68" fmla="*/ 1861 w 3374"/>
                <a:gd name="T69" fmla="*/ 2316 h 2599"/>
                <a:gd name="T70" fmla="*/ 1928 w 3374"/>
                <a:gd name="T71" fmla="*/ 2229 h 2599"/>
                <a:gd name="T72" fmla="*/ 2101 w 3374"/>
                <a:gd name="T73" fmla="*/ 2284 h 2599"/>
                <a:gd name="T74" fmla="*/ 2208 w 3374"/>
                <a:gd name="T75" fmla="*/ 2381 h 2599"/>
                <a:gd name="T76" fmla="*/ 2363 w 3374"/>
                <a:gd name="T77" fmla="*/ 2407 h 2599"/>
                <a:gd name="T78" fmla="*/ 2455 w 3374"/>
                <a:gd name="T79" fmla="*/ 2564 h 2599"/>
                <a:gd name="T80" fmla="*/ 2649 w 3374"/>
                <a:gd name="T81" fmla="*/ 2499 h 2599"/>
                <a:gd name="T82" fmla="*/ 2763 w 3374"/>
                <a:gd name="T83" fmla="*/ 2412 h 2599"/>
                <a:gd name="T84" fmla="*/ 2771 w 3374"/>
                <a:gd name="T85" fmla="*/ 2321 h 2599"/>
                <a:gd name="T86" fmla="*/ 2880 w 3374"/>
                <a:gd name="T87" fmla="*/ 2329 h 2599"/>
                <a:gd name="T88" fmla="*/ 2874 w 3374"/>
                <a:gd name="T89" fmla="*/ 2238 h 2599"/>
                <a:gd name="T90" fmla="*/ 2918 w 3374"/>
                <a:gd name="T91" fmla="*/ 2119 h 2599"/>
                <a:gd name="T92" fmla="*/ 2870 w 3374"/>
                <a:gd name="T93" fmla="*/ 2034 h 2599"/>
                <a:gd name="T94" fmla="*/ 2983 w 3374"/>
                <a:gd name="T95" fmla="*/ 1945 h 2599"/>
                <a:gd name="T96" fmla="*/ 3167 w 3374"/>
                <a:gd name="T97" fmla="*/ 1953 h 2599"/>
                <a:gd name="T98" fmla="*/ 3232 w 3374"/>
                <a:gd name="T99" fmla="*/ 1884 h 2599"/>
                <a:gd name="T100" fmla="*/ 3337 w 3374"/>
                <a:gd name="T101" fmla="*/ 1795 h 2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74" h="2599">
                  <a:moveTo>
                    <a:pt x="3319" y="1723"/>
                  </a:moveTo>
                  <a:cubicBezTo>
                    <a:pt x="3341" y="1695"/>
                    <a:pt x="3374" y="1691"/>
                    <a:pt x="3359" y="1658"/>
                  </a:cubicBezTo>
                  <a:cubicBezTo>
                    <a:pt x="3343" y="1625"/>
                    <a:pt x="3365" y="1593"/>
                    <a:pt x="3326" y="1582"/>
                  </a:cubicBezTo>
                  <a:cubicBezTo>
                    <a:pt x="3287" y="1571"/>
                    <a:pt x="3223" y="1565"/>
                    <a:pt x="3195" y="1541"/>
                  </a:cubicBezTo>
                  <a:cubicBezTo>
                    <a:pt x="3167" y="1517"/>
                    <a:pt x="3164" y="1511"/>
                    <a:pt x="3125" y="1504"/>
                  </a:cubicBezTo>
                  <a:cubicBezTo>
                    <a:pt x="3086" y="1497"/>
                    <a:pt x="3031" y="1487"/>
                    <a:pt x="3022" y="1461"/>
                  </a:cubicBezTo>
                  <a:cubicBezTo>
                    <a:pt x="3017" y="1447"/>
                    <a:pt x="3023" y="1437"/>
                    <a:pt x="3024" y="1426"/>
                  </a:cubicBezTo>
                  <a:cubicBezTo>
                    <a:pt x="3009" y="1428"/>
                    <a:pt x="2990" y="1430"/>
                    <a:pt x="2972" y="1430"/>
                  </a:cubicBezTo>
                  <a:cubicBezTo>
                    <a:pt x="2924" y="1430"/>
                    <a:pt x="2918" y="1437"/>
                    <a:pt x="2905" y="1423"/>
                  </a:cubicBezTo>
                  <a:cubicBezTo>
                    <a:pt x="2891" y="1408"/>
                    <a:pt x="2885" y="1417"/>
                    <a:pt x="2874" y="1432"/>
                  </a:cubicBezTo>
                  <a:cubicBezTo>
                    <a:pt x="2863" y="1447"/>
                    <a:pt x="2870" y="1484"/>
                    <a:pt x="2874" y="1513"/>
                  </a:cubicBezTo>
                  <a:cubicBezTo>
                    <a:pt x="2878" y="1543"/>
                    <a:pt x="2867" y="1543"/>
                    <a:pt x="2850" y="1556"/>
                  </a:cubicBezTo>
                  <a:cubicBezTo>
                    <a:pt x="2832" y="1569"/>
                    <a:pt x="2848" y="1582"/>
                    <a:pt x="2846" y="1628"/>
                  </a:cubicBezTo>
                  <a:cubicBezTo>
                    <a:pt x="2843" y="1675"/>
                    <a:pt x="2887" y="1654"/>
                    <a:pt x="2920" y="1665"/>
                  </a:cubicBezTo>
                  <a:cubicBezTo>
                    <a:pt x="2953" y="1676"/>
                    <a:pt x="2963" y="1695"/>
                    <a:pt x="2957" y="1714"/>
                  </a:cubicBezTo>
                  <a:cubicBezTo>
                    <a:pt x="2950" y="1732"/>
                    <a:pt x="2961" y="1749"/>
                    <a:pt x="2948" y="1778"/>
                  </a:cubicBezTo>
                  <a:cubicBezTo>
                    <a:pt x="2935" y="1808"/>
                    <a:pt x="2902" y="1793"/>
                    <a:pt x="2870" y="1780"/>
                  </a:cubicBezTo>
                  <a:cubicBezTo>
                    <a:pt x="2837" y="1767"/>
                    <a:pt x="2865" y="1808"/>
                    <a:pt x="2863" y="1817"/>
                  </a:cubicBezTo>
                  <a:cubicBezTo>
                    <a:pt x="2861" y="1827"/>
                    <a:pt x="2839" y="1836"/>
                    <a:pt x="2861" y="1849"/>
                  </a:cubicBezTo>
                  <a:cubicBezTo>
                    <a:pt x="2883" y="1862"/>
                    <a:pt x="2867" y="1862"/>
                    <a:pt x="2843" y="1877"/>
                  </a:cubicBezTo>
                  <a:cubicBezTo>
                    <a:pt x="2819" y="1891"/>
                    <a:pt x="2811" y="1895"/>
                    <a:pt x="2804" y="1882"/>
                  </a:cubicBezTo>
                  <a:cubicBezTo>
                    <a:pt x="2797" y="1869"/>
                    <a:pt x="2782" y="1862"/>
                    <a:pt x="2763" y="1862"/>
                  </a:cubicBezTo>
                  <a:cubicBezTo>
                    <a:pt x="2712" y="1867"/>
                    <a:pt x="2710" y="1851"/>
                    <a:pt x="2704" y="1819"/>
                  </a:cubicBezTo>
                  <a:cubicBezTo>
                    <a:pt x="2697" y="1788"/>
                    <a:pt x="2675" y="1793"/>
                    <a:pt x="2651" y="1793"/>
                  </a:cubicBezTo>
                  <a:cubicBezTo>
                    <a:pt x="2627" y="1793"/>
                    <a:pt x="2629" y="1784"/>
                    <a:pt x="2597" y="1760"/>
                  </a:cubicBezTo>
                  <a:cubicBezTo>
                    <a:pt x="2564" y="1736"/>
                    <a:pt x="2592" y="1738"/>
                    <a:pt x="2607" y="1691"/>
                  </a:cubicBezTo>
                  <a:cubicBezTo>
                    <a:pt x="2623" y="1645"/>
                    <a:pt x="2594" y="1623"/>
                    <a:pt x="2573" y="1593"/>
                  </a:cubicBezTo>
                  <a:cubicBezTo>
                    <a:pt x="2551" y="1563"/>
                    <a:pt x="2549" y="1532"/>
                    <a:pt x="2542" y="1495"/>
                  </a:cubicBezTo>
                  <a:cubicBezTo>
                    <a:pt x="2535" y="1458"/>
                    <a:pt x="2490" y="1467"/>
                    <a:pt x="2485" y="1454"/>
                  </a:cubicBezTo>
                  <a:cubicBezTo>
                    <a:pt x="2481" y="1441"/>
                    <a:pt x="2479" y="1436"/>
                    <a:pt x="2448" y="1424"/>
                  </a:cubicBezTo>
                  <a:cubicBezTo>
                    <a:pt x="2417" y="1413"/>
                    <a:pt x="2426" y="1411"/>
                    <a:pt x="2424" y="1380"/>
                  </a:cubicBezTo>
                  <a:cubicBezTo>
                    <a:pt x="2423" y="1371"/>
                    <a:pt x="2421" y="1362"/>
                    <a:pt x="2418" y="1354"/>
                  </a:cubicBezTo>
                  <a:cubicBezTo>
                    <a:pt x="2415" y="1353"/>
                    <a:pt x="2413" y="1353"/>
                    <a:pt x="2411" y="1352"/>
                  </a:cubicBezTo>
                  <a:cubicBezTo>
                    <a:pt x="2358" y="1337"/>
                    <a:pt x="2376" y="1374"/>
                    <a:pt x="2332" y="1382"/>
                  </a:cubicBezTo>
                  <a:cubicBezTo>
                    <a:pt x="2289" y="1389"/>
                    <a:pt x="2289" y="1360"/>
                    <a:pt x="2249" y="1330"/>
                  </a:cubicBezTo>
                  <a:cubicBezTo>
                    <a:pt x="2210" y="1300"/>
                    <a:pt x="2166" y="1297"/>
                    <a:pt x="2179" y="1252"/>
                  </a:cubicBezTo>
                  <a:cubicBezTo>
                    <a:pt x="2192" y="1208"/>
                    <a:pt x="2162" y="1156"/>
                    <a:pt x="2210" y="1141"/>
                  </a:cubicBezTo>
                  <a:cubicBezTo>
                    <a:pt x="2258" y="1126"/>
                    <a:pt x="2302" y="1100"/>
                    <a:pt x="2306" y="1041"/>
                  </a:cubicBezTo>
                  <a:cubicBezTo>
                    <a:pt x="2310" y="981"/>
                    <a:pt x="2310" y="941"/>
                    <a:pt x="2267" y="911"/>
                  </a:cubicBezTo>
                  <a:cubicBezTo>
                    <a:pt x="2223" y="881"/>
                    <a:pt x="2140" y="844"/>
                    <a:pt x="2101" y="878"/>
                  </a:cubicBezTo>
                  <a:cubicBezTo>
                    <a:pt x="2061" y="911"/>
                    <a:pt x="1996" y="993"/>
                    <a:pt x="1926" y="1007"/>
                  </a:cubicBezTo>
                  <a:cubicBezTo>
                    <a:pt x="1856" y="1022"/>
                    <a:pt x="1782" y="1048"/>
                    <a:pt x="1721" y="1019"/>
                  </a:cubicBezTo>
                  <a:cubicBezTo>
                    <a:pt x="1660" y="989"/>
                    <a:pt x="1625" y="1007"/>
                    <a:pt x="1594" y="970"/>
                  </a:cubicBezTo>
                  <a:cubicBezTo>
                    <a:pt x="1563" y="933"/>
                    <a:pt x="1598" y="855"/>
                    <a:pt x="1550" y="855"/>
                  </a:cubicBezTo>
                  <a:cubicBezTo>
                    <a:pt x="1502" y="855"/>
                    <a:pt x="1480" y="870"/>
                    <a:pt x="1446" y="833"/>
                  </a:cubicBezTo>
                  <a:cubicBezTo>
                    <a:pt x="1411" y="796"/>
                    <a:pt x="1323" y="785"/>
                    <a:pt x="1328" y="767"/>
                  </a:cubicBezTo>
                  <a:cubicBezTo>
                    <a:pt x="1332" y="748"/>
                    <a:pt x="1367" y="685"/>
                    <a:pt x="1402" y="674"/>
                  </a:cubicBezTo>
                  <a:cubicBezTo>
                    <a:pt x="1437" y="663"/>
                    <a:pt x="1480" y="655"/>
                    <a:pt x="1485" y="615"/>
                  </a:cubicBezTo>
                  <a:cubicBezTo>
                    <a:pt x="1489" y="574"/>
                    <a:pt x="1498" y="537"/>
                    <a:pt x="1437" y="514"/>
                  </a:cubicBezTo>
                  <a:cubicBezTo>
                    <a:pt x="1376" y="492"/>
                    <a:pt x="1231" y="492"/>
                    <a:pt x="1205" y="500"/>
                  </a:cubicBezTo>
                  <a:cubicBezTo>
                    <a:pt x="1179" y="507"/>
                    <a:pt x="1175" y="514"/>
                    <a:pt x="1148" y="548"/>
                  </a:cubicBezTo>
                  <a:cubicBezTo>
                    <a:pt x="1122" y="581"/>
                    <a:pt x="1070" y="629"/>
                    <a:pt x="1017" y="577"/>
                  </a:cubicBezTo>
                  <a:cubicBezTo>
                    <a:pt x="965" y="526"/>
                    <a:pt x="926" y="503"/>
                    <a:pt x="908" y="466"/>
                  </a:cubicBezTo>
                  <a:cubicBezTo>
                    <a:pt x="891" y="429"/>
                    <a:pt x="851" y="396"/>
                    <a:pt x="851" y="363"/>
                  </a:cubicBezTo>
                  <a:cubicBezTo>
                    <a:pt x="851" y="329"/>
                    <a:pt x="830" y="307"/>
                    <a:pt x="856" y="277"/>
                  </a:cubicBezTo>
                  <a:cubicBezTo>
                    <a:pt x="882" y="248"/>
                    <a:pt x="886" y="229"/>
                    <a:pt x="873" y="196"/>
                  </a:cubicBezTo>
                  <a:cubicBezTo>
                    <a:pt x="864" y="171"/>
                    <a:pt x="849" y="107"/>
                    <a:pt x="848" y="57"/>
                  </a:cubicBezTo>
                  <a:cubicBezTo>
                    <a:pt x="836" y="52"/>
                    <a:pt x="821" y="44"/>
                    <a:pt x="800" y="31"/>
                  </a:cubicBezTo>
                  <a:cubicBezTo>
                    <a:pt x="751" y="0"/>
                    <a:pt x="744" y="36"/>
                    <a:pt x="692" y="31"/>
                  </a:cubicBezTo>
                  <a:cubicBezTo>
                    <a:pt x="673" y="29"/>
                    <a:pt x="664" y="27"/>
                    <a:pt x="661" y="24"/>
                  </a:cubicBezTo>
                  <a:cubicBezTo>
                    <a:pt x="648" y="39"/>
                    <a:pt x="634" y="58"/>
                    <a:pt x="629" y="77"/>
                  </a:cubicBezTo>
                  <a:cubicBezTo>
                    <a:pt x="616" y="122"/>
                    <a:pt x="664" y="170"/>
                    <a:pt x="594" y="192"/>
                  </a:cubicBezTo>
                  <a:cubicBezTo>
                    <a:pt x="524" y="214"/>
                    <a:pt x="471" y="203"/>
                    <a:pt x="428" y="233"/>
                  </a:cubicBezTo>
                  <a:cubicBezTo>
                    <a:pt x="384" y="262"/>
                    <a:pt x="336" y="255"/>
                    <a:pt x="305" y="288"/>
                  </a:cubicBezTo>
                  <a:cubicBezTo>
                    <a:pt x="275" y="322"/>
                    <a:pt x="209" y="333"/>
                    <a:pt x="196" y="370"/>
                  </a:cubicBezTo>
                  <a:cubicBezTo>
                    <a:pt x="183" y="407"/>
                    <a:pt x="153" y="414"/>
                    <a:pt x="113" y="418"/>
                  </a:cubicBezTo>
                  <a:cubicBezTo>
                    <a:pt x="74" y="422"/>
                    <a:pt x="0" y="444"/>
                    <a:pt x="0" y="511"/>
                  </a:cubicBezTo>
                  <a:cubicBezTo>
                    <a:pt x="0" y="577"/>
                    <a:pt x="22" y="644"/>
                    <a:pt x="26" y="681"/>
                  </a:cubicBezTo>
                  <a:cubicBezTo>
                    <a:pt x="30" y="718"/>
                    <a:pt x="48" y="763"/>
                    <a:pt x="26" y="792"/>
                  </a:cubicBezTo>
                  <a:cubicBezTo>
                    <a:pt x="8" y="817"/>
                    <a:pt x="34" y="794"/>
                    <a:pt x="63" y="857"/>
                  </a:cubicBezTo>
                  <a:cubicBezTo>
                    <a:pt x="88" y="855"/>
                    <a:pt x="115" y="852"/>
                    <a:pt x="139" y="855"/>
                  </a:cubicBezTo>
                  <a:cubicBezTo>
                    <a:pt x="196" y="863"/>
                    <a:pt x="249" y="904"/>
                    <a:pt x="301" y="907"/>
                  </a:cubicBezTo>
                  <a:cubicBezTo>
                    <a:pt x="353" y="911"/>
                    <a:pt x="380" y="885"/>
                    <a:pt x="415" y="933"/>
                  </a:cubicBezTo>
                  <a:cubicBezTo>
                    <a:pt x="450" y="981"/>
                    <a:pt x="485" y="1015"/>
                    <a:pt x="528" y="1022"/>
                  </a:cubicBezTo>
                  <a:cubicBezTo>
                    <a:pt x="572" y="1030"/>
                    <a:pt x="563" y="1026"/>
                    <a:pt x="633" y="1000"/>
                  </a:cubicBezTo>
                  <a:cubicBezTo>
                    <a:pt x="703" y="974"/>
                    <a:pt x="712" y="937"/>
                    <a:pt x="777" y="948"/>
                  </a:cubicBezTo>
                  <a:cubicBezTo>
                    <a:pt x="843" y="959"/>
                    <a:pt x="930" y="996"/>
                    <a:pt x="956" y="967"/>
                  </a:cubicBezTo>
                  <a:cubicBezTo>
                    <a:pt x="983" y="937"/>
                    <a:pt x="991" y="896"/>
                    <a:pt x="1074" y="941"/>
                  </a:cubicBezTo>
                  <a:cubicBezTo>
                    <a:pt x="1157" y="985"/>
                    <a:pt x="1227" y="985"/>
                    <a:pt x="1231" y="1015"/>
                  </a:cubicBezTo>
                  <a:cubicBezTo>
                    <a:pt x="1236" y="1044"/>
                    <a:pt x="1249" y="1059"/>
                    <a:pt x="1293" y="1041"/>
                  </a:cubicBezTo>
                  <a:cubicBezTo>
                    <a:pt x="1336" y="1022"/>
                    <a:pt x="1389" y="978"/>
                    <a:pt x="1393" y="1019"/>
                  </a:cubicBezTo>
                  <a:cubicBezTo>
                    <a:pt x="1397" y="1059"/>
                    <a:pt x="1384" y="1126"/>
                    <a:pt x="1432" y="1145"/>
                  </a:cubicBezTo>
                  <a:cubicBezTo>
                    <a:pt x="1480" y="1163"/>
                    <a:pt x="1559" y="1182"/>
                    <a:pt x="1585" y="1211"/>
                  </a:cubicBezTo>
                  <a:cubicBezTo>
                    <a:pt x="1612" y="1241"/>
                    <a:pt x="1660" y="1319"/>
                    <a:pt x="1695" y="1311"/>
                  </a:cubicBezTo>
                  <a:cubicBezTo>
                    <a:pt x="1729" y="1304"/>
                    <a:pt x="1782" y="1241"/>
                    <a:pt x="1808" y="1293"/>
                  </a:cubicBezTo>
                  <a:cubicBezTo>
                    <a:pt x="1834" y="1345"/>
                    <a:pt x="1895" y="1360"/>
                    <a:pt x="1904" y="1389"/>
                  </a:cubicBezTo>
                  <a:cubicBezTo>
                    <a:pt x="1913" y="1419"/>
                    <a:pt x="1944" y="1448"/>
                    <a:pt x="1926" y="1471"/>
                  </a:cubicBezTo>
                  <a:cubicBezTo>
                    <a:pt x="1909" y="1493"/>
                    <a:pt x="1895" y="1497"/>
                    <a:pt x="1965" y="1523"/>
                  </a:cubicBezTo>
                  <a:cubicBezTo>
                    <a:pt x="1996" y="1541"/>
                    <a:pt x="1987" y="1567"/>
                    <a:pt x="1987" y="1586"/>
                  </a:cubicBezTo>
                  <a:cubicBezTo>
                    <a:pt x="1987" y="1604"/>
                    <a:pt x="1987" y="1612"/>
                    <a:pt x="2018" y="1638"/>
                  </a:cubicBezTo>
                  <a:cubicBezTo>
                    <a:pt x="2048" y="1663"/>
                    <a:pt x="2075" y="1701"/>
                    <a:pt x="2057" y="1741"/>
                  </a:cubicBezTo>
                  <a:cubicBezTo>
                    <a:pt x="2040" y="1782"/>
                    <a:pt x="2022" y="1797"/>
                    <a:pt x="2022" y="1812"/>
                  </a:cubicBezTo>
                  <a:cubicBezTo>
                    <a:pt x="2022" y="1827"/>
                    <a:pt x="2018" y="1878"/>
                    <a:pt x="1992" y="1860"/>
                  </a:cubicBezTo>
                  <a:cubicBezTo>
                    <a:pt x="1965" y="1841"/>
                    <a:pt x="1974" y="1808"/>
                    <a:pt x="1965" y="1841"/>
                  </a:cubicBezTo>
                  <a:cubicBezTo>
                    <a:pt x="1957" y="1875"/>
                    <a:pt x="1944" y="1886"/>
                    <a:pt x="1926" y="1882"/>
                  </a:cubicBezTo>
                  <a:cubicBezTo>
                    <a:pt x="1909" y="1878"/>
                    <a:pt x="1887" y="1912"/>
                    <a:pt x="1909" y="1930"/>
                  </a:cubicBezTo>
                  <a:cubicBezTo>
                    <a:pt x="1930" y="1949"/>
                    <a:pt x="1917" y="1971"/>
                    <a:pt x="1891" y="1997"/>
                  </a:cubicBezTo>
                  <a:cubicBezTo>
                    <a:pt x="1865" y="2023"/>
                    <a:pt x="1812" y="2001"/>
                    <a:pt x="1817" y="2049"/>
                  </a:cubicBezTo>
                  <a:cubicBezTo>
                    <a:pt x="1821" y="2097"/>
                    <a:pt x="1817" y="2123"/>
                    <a:pt x="1808" y="2156"/>
                  </a:cubicBezTo>
                  <a:cubicBezTo>
                    <a:pt x="1799" y="2190"/>
                    <a:pt x="1791" y="2208"/>
                    <a:pt x="1751" y="2197"/>
                  </a:cubicBezTo>
                  <a:cubicBezTo>
                    <a:pt x="1712" y="2186"/>
                    <a:pt x="1686" y="2201"/>
                    <a:pt x="1655" y="2168"/>
                  </a:cubicBezTo>
                  <a:cubicBezTo>
                    <a:pt x="1625" y="2134"/>
                    <a:pt x="1612" y="2093"/>
                    <a:pt x="1594" y="2138"/>
                  </a:cubicBezTo>
                  <a:cubicBezTo>
                    <a:pt x="1577" y="2182"/>
                    <a:pt x="1572" y="2223"/>
                    <a:pt x="1629" y="2231"/>
                  </a:cubicBezTo>
                  <a:cubicBezTo>
                    <a:pt x="1686" y="2238"/>
                    <a:pt x="1743" y="2223"/>
                    <a:pt x="1764" y="2256"/>
                  </a:cubicBezTo>
                  <a:cubicBezTo>
                    <a:pt x="1786" y="2290"/>
                    <a:pt x="1817" y="2312"/>
                    <a:pt x="1861" y="2316"/>
                  </a:cubicBezTo>
                  <a:cubicBezTo>
                    <a:pt x="1881" y="2317"/>
                    <a:pt x="1899" y="2315"/>
                    <a:pt x="1913" y="2315"/>
                  </a:cubicBezTo>
                  <a:cubicBezTo>
                    <a:pt x="1906" y="2294"/>
                    <a:pt x="1883" y="2274"/>
                    <a:pt x="1880" y="2258"/>
                  </a:cubicBezTo>
                  <a:cubicBezTo>
                    <a:pt x="1876" y="2238"/>
                    <a:pt x="1909" y="2229"/>
                    <a:pt x="1928" y="2229"/>
                  </a:cubicBezTo>
                  <a:cubicBezTo>
                    <a:pt x="1948" y="2229"/>
                    <a:pt x="1948" y="2223"/>
                    <a:pt x="1998" y="2201"/>
                  </a:cubicBezTo>
                  <a:cubicBezTo>
                    <a:pt x="2048" y="2179"/>
                    <a:pt x="2046" y="2188"/>
                    <a:pt x="2079" y="2193"/>
                  </a:cubicBezTo>
                  <a:cubicBezTo>
                    <a:pt x="2112" y="2199"/>
                    <a:pt x="2101" y="2262"/>
                    <a:pt x="2101" y="2284"/>
                  </a:cubicBezTo>
                  <a:cubicBezTo>
                    <a:pt x="2101" y="2307"/>
                    <a:pt x="2112" y="2305"/>
                    <a:pt x="2147" y="2308"/>
                  </a:cubicBezTo>
                  <a:cubicBezTo>
                    <a:pt x="2182" y="2312"/>
                    <a:pt x="2168" y="2336"/>
                    <a:pt x="2171" y="2351"/>
                  </a:cubicBezTo>
                  <a:cubicBezTo>
                    <a:pt x="2173" y="2366"/>
                    <a:pt x="2186" y="2364"/>
                    <a:pt x="2208" y="2381"/>
                  </a:cubicBezTo>
                  <a:cubicBezTo>
                    <a:pt x="2230" y="2397"/>
                    <a:pt x="2241" y="2414"/>
                    <a:pt x="2258" y="2427"/>
                  </a:cubicBezTo>
                  <a:cubicBezTo>
                    <a:pt x="2275" y="2440"/>
                    <a:pt x="2295" y="2434"/>
                    <a:pt x="2308" y="2418"/>
                  </a:cubicBezTo>
                  <a:cubicBezTo>
                    <a:pt x="2321" y="2401"/>
                    <a:pt x="2339" y="2392"/>
                    <a:pt x="2363" y="2407"/>
                  </a:cubicBezTo>
                  <a:cubicBezTo>
                    <a:pt x="2387" y="2421"/>
                    <a:pt x="2354" y="2434"/>
                    <a:pt x="2380" y="2455"/>
                  </a:cubicBezTo>
                  <a:cubicBezTo>
                    <a:pt x="2407" y="2475"/>
                    <a:pt x="2402" y="2503"/>
                    <a:pt x="2404" y="2523"/>
                  </a:cubicBezTo>
                  <a:cubicBezTo>
                    <a:pt x="2407" y="2544"/>
                    <a:pt x="2428" y="2547"/>
                    <a:pt x="2455" y="2564"/>
                  </a:cubicBezTo>
                  <a:cubicBezTo>
                    <a:pt x="2481" y="2581"/>
                    <a:pt x="2483" y="2562"/>
                    <a:pt x="2531" y="2581"/>
                  </a:cubicBezTo>
                  <a:cubicBezTo>
                    <a:pt x="2579" y="2599"/>
                    <a:pt x="2568" y="2588"/>
                    <a:pt x="2618" y="2572"/>
                  </a:cubicBezTo>
                  <a:cubicBezTo>
                    <a:pt x="2669" y="2555"/>
                    <a:pt x="2647" y="2516"/>
                    <a:pt x="2649" y="2499"/>
                  </a:cubicBezTo>
                  <a:cubicBezTo>
                    <a:pt x="2651" y="2486"/>
                    <a:pt x="2687" y="2489"/>
                    <a:pt x="2719" y="2491"/>
                  </a:cubicBezTo>
                  <a:cubicBezTo>
                    <a:pt x="2729" y="2478"/>
                    <a:pt x="2744" y="2462"/>
                    <a:pt x="2756" y="2455"/>
                  </a:cubicBezTo>
                  <a:cubicBezTo>
                    <a:pt x="2778" y="2442"/>
                    <a:pt x="2747" y="2429"/>
                    <a:pt x="2763" y="2412"/>
                  </a:cubicBezTo>
                  <a:cubicBezTo>
                    <a:pt x="2778" y="2395"/>
                    <a:pt x="2780" y="2388"/>
                    <a:pt x="2756" y="2381"/>
                  </a:cubicBezTo>
                  <a:cubicBezTo>
                    <a:pt x="2732" y="2373"/>
                    <a:pt x="2695" y="2362"/>
                    <a:pt x="2719" y="2349"/>
                  </a:cubicBezTo>
                  <a:cubicBezTo>
                    <a:pt x="2743" y="2336"/>
                    <a:pt x="2756" y="2318"/>
                    <a:pt x="2771" y="2321"/>
                  </a:cubicBezTo>
                  <a:cubicBezTo>
                    <a:pt x="2787" y="2325"/>
                    <a:pt x="2815" y="2338"/>
                    <a:pt x="2819" y="2325"/>
                  </a:cubicBezTo>
                  <a:cubicBezTo>
                    <a:pt x="2824" y="2312"/>
                    <a:pt x="2830" y="2297"/>
                    <a:pt x="2843" y="2308"/>
                  </a:cubicBezTo>
                  <a:cubicBezTo>
                    <a:pt x="2856" y="2319"/>
                    <a:pt x="2852" y="2331"/>
                    <a:pt x="2880" y="2329"/>
                  </a:cubicBezTo>
                  <a:cubicBezTo>
                    <a:pt x="2909" y="2327"/>
                    <a:pt x="2915" y="2312"/>
                    <a:pt x="2896" y="2297"/>
                  </a:cubicBezTo>
                  <a:cubicBezTo>
                    <a:pt x="2876" y="2282"/>
                    <a:pt x="2859" y="2288"/>
                    <a:pt x="2876" y="2271"/>
                  </a:cubicBezTo>
                  <a:cubicBezTo>
                    <a:pt x="2894" y="2255"/>
                    <a:pt x="2885" y="2245"/>
                    <a:pt x="2874" y="2238"/>
                  </a:cubicBezTo>
                  <a:cubicBezTo>
                    <a:pt x="2863" y="2231"/>
                    <a:pt x="2872" y="2229"/>
                    <a:pt x="2883" y="2212"/>
                  </a:cubicBezTo>
                  <a:cubicBezTo>
                    <a:pt x="2894" y="2195"/>
                    <a:pt x="2909" y="2195"/>
                    <a:pt x="2907" y="2173"/>
                  </a:cubicBezTo>
                  <a:cubicBezTo>
                    <a:pt x="2905" y="2151"/>
                    <a:pt x="2933" y="2134"/>
                    <a:pt x="2918" y="2119"/>
                  </a:cubicBezTo>
                  <a:cubicBezTo>
                    <a:pt x="2902" y="2105"/>
                    <a:pt x="2894" y="2084"/>
                    <a:pt x="2874" y="2088"/>
                  </a:cubicBezTo>
                  <a:cubicBezTo>
                    <a:pt x="2854" y="2092"/>
                    <a:pt x="2835" y="2092"/>
                    <a:pt x="2837" y="2077"/>
                  </a:cubicBezTo>
                  <a:cubicBezTo>
                    <a:pt x="2839" y="2062"/>
                    <a:pt x="2852" y="2042"/>
                    <a:pt x="2870" y="2034"/>
                  </a:cubicBezTo>
                  <a:cubicBezTo>
                    <a:pt x="2887" y="2027"/>
                    <a:pt x="2889" y="2012"/>
                    <a:pt x="2878" y="1995"/>
                  </a:cubicBezTo>
                  <a:cubicBezTo>
                    <a:pt x="2867" y="1979"/>
                    <a:pt x="2856" y="1943"/>
                    <a:pt x="2900" y="1940"/>
                  </a:cubicBezTo>
                  <a:cubicBezTo>
                    <a:pt x="2944" y="1936"/>
                    <a:pt x="2974" y="1927"/>
                    <a:pt x="2983" y="1945"/>
                  </a:cubicBezTo>
                  <a:cubicBezTo>
                    <a:pt x="2992" y="1964"/>
                    <a:pt x="3018" y="1986"/>
                    <a:pt x="3051" y="1982"/>
                  </a:cubicBezTo>
                  <a:cubicBezTo>
                    <a:pt x="3084" y="1979"/>
                    <a:pt x="3088" y="1966"/>
                    <a:pt x="3114" y="1966"/>
                  </a:cubicBezTo>
                  <a:cubicBezTo>
                    <a:pt x="3140" y="1966"/>
                    <a:pt x="3167" y="1986"/>
                    <a:pt x="3167" y="1953"/>
                  </a:cubicBezTo>
                  <a:cubicBezTo>
                    <a:pt x="3167" y="1919"/>
                    <a:pt x="3127" y="1901"/>
                    <a:pt x="3156" y="1893"/>
                  </a:cubicBezTo>
                  <a:cubicBezTo>
                    <a:pt x="3184" y="1886"/>
                    <a:pt x="3186" y="1873"/>
                    <a:pt x="3204" y="1884"/>
                  </a:cubicBezTo>
                  <a:cubicBezTo>
                    <a:pt x="3221" y="1895"/>
                    <a:pt x="3226" y="1897"/>
                    <a:pt x="3232" y="1884"/>
                  </a:cubicBezTo>
                  <a:cubicBezTo>
                    <a:pt x="3239" y="1871"/>
                    <a:pt x="3232" y="1873"/>
                    <a:pt x="3258" y="1877"/>
                  </a:cubicBezTo>
                  <a:cubicBezTo>
                    <a:pt x="3285" y="1880"/>
                    <a:pt x="3350" y="1878"/>
                    <a:pt x="3357" y="1852"/>
                  </a:cubicBezTo>
                  <a:cubicBezTo>
                    <a:pt x="3363" y="1827"/>
                    <a:pt x="3357" y="1817"/>
                    <a:pt x="3337" y="1795"/>
                  </a:cubicBezTo>
                  <a:cubicBezTo>
                    <a:pt x="3317" y="1773"/>
                    <a:pt x="3298" y="1751"/>
                    <a:pt x="3319" y="172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0" name="Freeform 21"/>
            <p:cNvSpPr>
              <a:spLocks/>
            </p:cNvSpPr>
            <p:nvPr/>
          </p:nvSpPr>
          <p:spPr bwMode="auto">
            <a:xfrm>
              <a:off x="3110" y="1852"/>
              <a:ext cx="303" cy="480"/>
            </a:xfrm>
            <a:custGeom>
              <a:avLst/>
              <a:gdLst>
                <a:gd name="T0" fmla="*/ 31 w 655"/>
                <a:gd name="T1" fmla="*/ 565 h 1036"/>
                <a:gd name="T2" fmla="*/ 68 w 655"/>
                <a:gd name="T3" fmla="*/ 595 h 1036"/>
                <a:gd name="T4" fmla="*/ 125 w 655"/>
                <a:gd name="T5" fmla="*/ 636 h 1036"/>
                <a:gd name="T6" fmla="*/ 156 w 655"/>
                <a:gd name="T7" fmla="*/ 734 h 1036"/>
                <a:gd name="T8" fmla="*/ 190 w 655"/>
                <a:gd name="T9" fmla="*/ 832 h 1036"/>
                <a:gd name="T10" fmla="*/ 180 w 655"/>
                <a:gd name="T11" fmla="*/ 901 h 1036"/>
                <a:gd name="T12" fmla="*/ 234 w 655"/>
                <a:gd name="T13" fmla="*/ 934 h 1036"/>
                <a:gd name="T14" fmla="*/ 287 w 655"/>
                <a:gd name="T15" fmla="*/ 960 h 1036"/>
                <a:gd name="T16" fmla="*/ 346 w 655"/>
                <a:gd name="T17" fmla="*/ 1003 h 1036"/>
                <a:gd name="T18" fmla="*/ 387 w 655"/>
                <a:gd name="T19" fmla="*/ 1023 h 1036"/>
                <a:gd name="T20" fmla="*/ 426 w 655"/>
                <a:gd name="T21" fmla="*/ 1018 h 1036"/>
                <a:gd name="T22" fmla="*/ 444 w 655"/>
                <a:gd name="T23" fmla="*/ 990 h 1036"/>
                <a:gd name="T24" fmla="*/ 446 w 655"/>
                <a:gd name="T25" fmla="*/ 958 h 1036"/>
                <a:gd name="T26" fmla="*/ 453 w 655"/>
                <a:gd name="T27" fmla="*/ 921 h 1036"/>
                <a:gd name="T28" fmla="*/ 531 w 655"/>
                <a:gd name="T29" fmla="*/ 919 h 1036"/>
                <a:gd name="T30" fmla="*/ 540 w 655"/>
                <a:gd name="T31" fmla="*/ 855 h 1036"/>
                <a:gd name="T32" fmla="*/ 503 w 655"/>
                <a:gd name="T33" fmla="*/ 806 h 1036"/>
                <a:gd name="T34" fmla="*/ 429 w 655"/>
                <a:gd name="T35" fmla="*/ 769 h 1036"/>
                <a:gd name="T36" fmla="*/ 433 w 655"/>
                <a:gd name="T37" fmla="*/ 697 h 1036"/>
                <a:gd name="T38" fmla="*/ 457 w 655"/>
                <a:gd name="T39" fmla="*/ 654 h 1036"/>
                <a:gd name="T40" fmla="*/ 457 w 655"/>
                <a:gd name="T41" fmla="*/ 573 h 1036"/>
                <a:gd name="T42" fmla="*/ 488 w 655"/>
                <a:gd name="T43" fmla="*/ 564 h 1036"/>
                <a:gd name="T44" fmla="*/ 555 w 655"/>
                <a:gd name="T45" fmla="*/ 571 h 1036"/>
                <a:gd name="T46" fmla="*/ 607 w 655"/>
                <a:gd name="T47" fmla="*/ 567 h 1036"/>
                <a:gd name="T48" fmla="*/ 601 w 655"/>
                <a:gd name="T49" fmla="*/ 543 h 1036"/>
                <a:gd name="T50" fmla="*/ 592 w 655"/>
                <a:gd name="T51" fmla="*/ 493 h 1036"/>
                <a:gd name="T52" fmla="*/ 612 w 655"/>
                <a:gd name="T53" fmla="*/ 443 h 1036"/>
                <a:gd name="T54" fmla="*/ 655 w 655"/>
                <a:gd name="T55" fmla="*/ 399 h 1036"/>
                <a:gd name="T56" fmla="*/ 579 w 655"/>
                <a:gd name="T57" fmla="*/ 330 h 1036"/>
                <a:gd name="T58" fmla="*/ 453 w 655"/>
                <a:gd name="T59" fmla="*/ 308 h 1036"/>
                <a:gd name="T60" fmla="*/ 435 w 655"/>
                <a:gd name="T61" fmla="*/ 197 h 1036"/>
                <a:gd name="T62" fmla="*/ 501 w 655"/>
                <a:gd name="T63" fmla="*/ 126 h 1036"/>
                <a:gd name="T64" fmla="*/ 474 w 655"/>
                <a:gd name="T65" fmla="*/ 52 h 1036"/>
                <a:gd name="T66" fmla="*/ 413 w 655"/>
                <a:gd name="T67" fmla="*/ 19 h 1036"/>
                <a:gd name="T68" fmla="*/ 326 w 655"/>
                <a:gd name="T69" fmla="*/ 71 h 1036"/>
                <a:gd name="T70" fmla="*/ 269 w 655"/>
                <a:gd name="T71" fmla="*/ 152 h 1036"/>
                <a:gd name="T72" fmla="*/ 269 w 655"/>
                <a:gd name="T73" fmla="*/ 260 h 1036"/>
                <a:gd name="T74" fmla="*/ 243 w 655"/>
                <a:gd name="T75" fmla="*/ 345 h 1036"/>
                <a:gd name="T76" fmla="*/ 230 w 655"/>
                <a:gd name="T77" fmla="*/ 426 h 1036"/>
                <a:gd name="T78" fmla="*/ 121 w 655"/>
                <a:gd name="T79" fmla="*/ 430 h 1036"/>
                <a:gd name="T80" fmla="*/ 1 w 655"/>
                <a:gd name="T81" fmla="*/ 495 h 1036"/>
                <a:gd name="T82" fmla="*/ 7 w 655"/>
                <a:gd name="T83" fmla="*/ 521 h 1036"/>
                <a:gd name="T84" fmla="*/ 31 w 655"/>
                <a:gd name="T85" fmla="*/ 565 h 1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5" h="1036">
                  <a:moveTo>
                    <a:pt x="31" y="565"/>
                  </a:moveTo>
                  <a:cubicBezTo>
                    <a:pt x="62" y="577"/>
                    <a:pt x="64" y="582"/>
                    <a:pt x="68" y="595"/>
                  </a:cubicBezTo>
                  <a:cubicBezTo>
                    <a:pt x="73" y="608"/>
                    <a:pt x="118" y="599"/>
                    <a:pt x="125" y="636"/>
                  </a:cubicBezTo>
                  <a:cubicBezTo>
                    <a:pt x="132" y="673"/>
                    <a:pt x="134" y="704"/>
                    <a:pt x="156" y="734"/>
                  </a:cubicBezTo>
                  <a:cubicBezTo>
                    <a:pt x="177" y="764"/>
                    <a:pt x="206" y="786"/>
                    <a:pt x="190" y="832"/>
                  </a:cubicBezTo>
                  <a:cubicBezTo>
                    <a:pt x="175" y="879"/>
                    <a:pt x="147" y="877"/>
                    <a:pt x="180" y="901"/>
                  </a:cubicBezTo>
                  <a:cubicBezTo>
                    <a:pt x="212" y="925"/>
                    <a:pt x="210" y="934"/>
                    <a:pt x="234" y="934"/>
                  </a:cubicBezTo>
                  <a:cubicBezTo>
                    <a:pt x="258" y="934"/>
                    <a:pt x="280" y="929"/>
                    <a:pt x="287" y="960"/>
                  </a:cubicBezTo>
                  <a:cubicBezTo>
                    <a:pt x="293" y="992"/>
                    <a:pt x="295" y="1008"/>
                    <a:pt x="346" y="1003"/>
                  </a:cubicBezTo>
                  <a:cubicBezTo>
                    <a:pt x="365" y="1003"/>
                    <a:pt x="380" y="1010"/>
                    <a:pt x="387" y="1023"/>
                  </a:cubicBezTo>
                  <a:cubicBezTo>
                    <a:pt x="394" y="1036"/>
                    <a:pt x="402" y="1032"/>
                    <a:pt x="426" y="1018"/>
                  </a:cubicBezTo>
                  <a:cubicBezTo>
                    <a:pt x="450" y="1003"/>
                    <a:pt x="466" y="1003"/>
                    <a:pt x="444" y="990"/>
                  </a:cubicBezTo>
                  <a:cubicBezTo>
                    <a:pt x="422" y="977"/>
                    <a:pt x="444" y="968"/>
                    <a:pt x="446" y="958"/>
                  </a:cubicBezTo>
                  <a:cubicBezTo>
                    <a:pt x="448" y="949"/>
                    <a:pt x="420" y="908"/>
                    <a:pt x="453" y="921"/>
                  </a:cubicBezTo>
                  <a:cubicBezTo>
                    <a:pt x="485" y="934"/>
                    <a:pt x="518" y="949"/>
                    <a:pt x="531" y="919"/>
                  </a:cubicBezTo>
                  <a:cubicBezTo>
                    <a:pt x="544" y="890"/>
                    <a:pt x="533" y="873"/>
                    <a:pt x="540" y="855"/>
                  </a:cubicBezTo>
                  <a:cubicBezTo>
                    <a:pt x="546" y="836"/>
                    <a:pt x="536" y="817"/>
                    <a:pt x="503" y="806"/>
                  </a:cubicBezTo>
                  <a:cubicBezTo>
                    <a:pt x="470" y="795"/>
                    <a:pt x="426" y="816"/>
                    <a:pt x="429" y="769"/>
                  </a:cubicBezTo>
                  <a:cubicBezTo>
                    <a:pt x="431" y="723"/>
                    <a:pt x="415" y="710"/>
                    <a:pt x="433" y="697"/>
                  </a:cubicBezTo>
                  <a:cubicBezTo>
                    <a:pt x="450" y="684"/>
                    <a:pt x="461" y="684"/>
                    <a:pt x="457" y="654"/>
                  </a:cubicBezTo>
                  <a:cubicBezTo>
                    <a:pt x="453" y="625"/>
                    <a:pt x="446" y="588"/>
                    <a:pt x="457" y="573"/>
                  </a:cubicBezTo>
                  <a:cubicBezTo>
                    <a:pt x="468" y="558"/>
                    <a:pt x="474" y="549"/>
                    <a:pt x="488" y="564"/>
                  </a:cubicBezTo>
                  <a:cubicBezTo>
                    <a:pt x="501" y="578"/>
                    <a:pt x="507" y="571"/>
                    <a:pt x="555" y="571"/>
                  </a:cubicBezTo>
                  <a:cubicBezTo>
                    <a:pt x="573" y="571"/>
                    <a:pt x="592" y="569"/>
                    <a:pt x="607" y="567"/>
                  </a:cubicBezTo>
                  <a:cubicBezTo>
                    <a:pt x="609" y="560"/>
                    <a:pt x="608" y="553"/>
                    <a:pt x="601" y="543"/>
                  </a:cubicBezTo>
                  <a:cubicBezTo>
                    <a:pt x="584" y="521"/>
                    <a:pt x="584" y="515"/>
                    <a:pt x="592" y="493"/>
                  </a:cubicBezTo>
                  <a:cubicBezTo>
                    <a:pt x="601" y="471"/>
                    <a:pt x="588" y="460"/>
                    <a:pt x="612" y="443"/>
                  </a:cubicBezTo>
                  <a:cubicBezTo>
                    <a:pt x="630" y="430"/>
                    <a:pt x="642" y="417"/>
                    <a:pt x="655" y="399"/>
                  </a:cubicBezTo>
                  <a:cubicBezTo>
                    <a:pt x="639" y="390"/>
                    <a:pt x="645" y="350"/>
                    <a:pt x="579" y="330"/>
                  </a:cubicBezTo>
                  <a:cubicBezTo>
                    <a:pt x="505" y="308"/>
                    <a:pt x="492" y="334"/>
                    <a:pt x="453" y="308"/>
                  </a:cubicBezTo>
                  <a:cubicBezTo>
                    <a:pt x="413" y="282"/>
                    <a:pt x="409" y="223"/>
                    <a:pt x="435" y="197"/>
                  </a:cubicBezTo>
                  <a:cubicBezTo>
                    <a:pt x="461" y="171"/>
                    <a:pt x="488" y="156"/>
                    <a:pt x="501" y="126"/>
                  </a:cubicBezTo>
                  <a:cubicBezTo>
                    <a:pt x="514" y="97"/>
                    <a:pt x="492" y="67"/>
                    <a:pt x="474" y="52"/>
                  </a:cubicBezTo>
                  <a:cubicBezTo>
                    <a:pt x="457" y="37"/>
                    <a:pt x="439" y="0"/>
                    <a:pt x="413" y="19"/>
                  </a:cubicBezTo>
                  <a:cubicBezTo>
                    <a:pt x="387" y="37"/>
                    <a:pt x="352" y="34"/>
                    <a:pt x="326" y="71"/>
                  </a:cubicBezTo>
                  <a:cubicBezTo>
                    <a:pt x="300" y="108"/>
                    <a:pt x="265" y="119"/>
                    <a:pt x="269" y="152"/>
                  </a:cubicBezTo>
                  <a:cubicBezTo>
                    <a:pt x="273" y="185"/>
                    <a:pt x="295" y="234"/>
                    <a:pt x="269" y="260"/>
                  </a:cubicBezTo>
                  <a:cubicBezTo>
                    <a:pt x="243" y="286"/>
                    <a:pt x="221" y="334"/>
                    <a:pt x="243" y="345"/>
                  </a:cubicBezTo>
                  <a:cubicBezTo>
                    <a:pt x="265" y="356"/>
                    <a:pt x="282" y="423"/>
                    <a:pt x="230" y="426"/>
                  </a:cubicBezTo>
                  <a:cubicBezTo>
                    <a:pt x="177" y="430"/>
                    <a:pt x="138" y="397"/>
                    <a:pt x="121" y="430"/>
                  </a:cubicBezTo>
                  <a:cubicBezTo>
                    <a:pt x="104" y="462"/>
                    <a:pt x="51" y="504"/>
                    <a:pt x="1" y="495"/>
                  </a:cubicBezTo>
                  <a:cubicBezTo>
                    <a:pt x="4" y="503"/>
                    <a:pt x="6" y="512"/>
                    <a:pt x="7" y="521"/>
                  </a:cubicBezTo>
                  <a:cubicBezTo>
                    <a:pt x="9" y="552"/>
                    <a:pt x="0" y="554"/>
                    <a:pt x="31" y="565"/>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1" name="Freeform 22"/>
            <p:cNvSpPr>
              <a:spLocks/>
            </p:cNvSpPr>
            <p:nvPr/>
          </p:nvSpPr>
          <p:spPr bwMode="auto">
            <a:xfrm>
              <a:off x="4177" y="2831"/>
              <a:ext cx="568" cy="690"/>
            </a:xfrm>
            <a:custGeom>
              <a:avLst/>
              <a:gdLst>
                <a:gd name="T0" fmla="*/ 1135 w 1227"/>
                <a:gd name="T1" fmla="*/ 248 h 1490"/>
                <a:gd name="T2" fmla="*/ 1085 w 1227"/>
                <a:gd name="T3" fmla="*/ 118 h 1490"/>
                <a:gd name="T4" fmla="*/ 919 w 1227"/>
                <a:gd name="T5" fmla="*/ 94 h 1490"/>
                <a:gd name="T6" fmla="*/ 784 w 1227"/>
                <a:gd name="T7" fmla="*/ 102 h 1490"/>
                <a:gd name="T8" fmla="*/ 723 w 1227"/>
                <a:gd name="T9" fmla="*/ 89 h 1490"/>
                <a:gd name="T10" fmla="*/ 696 w 1227"/>
                <a:gd name="T11" fmla="*/ 17 h 1490"/>
                <a:gd name="T12" fmla="*/ 578 w 1227"/>
                <a:gd name="T13" fmla="*/ 92 h 1490"/>
                <a:gd name="T14" fmla="*/ 504 w 1227"/>
                <a:gd name="T15" fmla="*/ 120 h 1490"/>
                <a:gd name="T16" fmla="*/ 408 w 1227"/>
                <a:gd name="T17" fmla="*/ 126 h 1490"/>
                <a:gd name="T18" fmla="*/ 319 w 1227"/>
                <a:gd name="T19" fmla="*/ 181 h 1490"/>
                <a:gd name="T20" fmla="*/ 161 w 1227"/>
                <a:gd name="T21" fmla="*/ 257 h 1490"/>
                <a:gd name="T22" fmla="*/ 87 w 1227"/>
                <a:gd name="T23" fmla="*/ 307 h 1490"/>
                <a:gd name="T24" fmla="*/ 83 w 1227"/>
                <a:gd name="T25" fmla="*/ 363 h 1490"/>
                <a:gd name="T26" fmla="*/ 144 w 1227"/>
                <a:gd name="T27" fmla="*/ 537 h 1490"/>
                <a:gd name="T28" fmla="*/ 48 w 1227"/>
                <a:gd name="T29" fmla="*/ 771 h 1490"/>
                <a:gd name="T30" fmla="*/ 109 w 1227"/>
                <a:gd name="T31" fmla="*/ 912 h 1490"/>
                <a:gd name="T32" fmla="*/ 218 w 1227"/>
                <a:gd name="T33" fmla="*/ 1041 h 1490"/>
                <a:gd name="T34" fmla="*/ 170 w 1227"/>
                <a:gd name="T35" fmla="*/ 1186 h 1490"/>
                <a:gd name="T36" fmla="*/ 305 w 1227"/>
                <a:gd name="T37" fmla="*/ 1267 h 1490"/>
                <a:gd name="T38" fmla="*/ 388 w 1227"/>
                <a:gd name="T39" fmla="*/ 1304 h 1490"/>
                <a:gd name="T40" fmla="*/ 305 w 1227"/>
                <a:gd name="T41" fmla="*/ 1460 h 1490"/>
                <a:gd name="T42" fmla="*/ 563 w 1227"/>
                <a:gd name="T43" fmla="*/ 1379 h 1490"/>
                <a:gd name="T44" fmla="*/ 685 w 1227"/>
                <a:gd name="T45" fmla="*/ 1327 h 1490"/>
                <a:gd name="T46" fmla="*/ 681 w 1227"/>
                <a:gd name="T47" fmla="*/ 1269 h 1490"/>
                <a:gd name="T48" fmla="*/ 716 w 1227"/>
                <a:gd name="T49" fmla="*/ 1130 h 1490"/>
                <a:gd name="T50" fmla="*/ 779 w 1227"/>
                <a:gd name="T51" fmla="*/ 1045 h 1490"/>
                <a:gd name="T52" fmla="*/ 782 w 1227"/>
                <a:gd name="T53" fmla="*/ 951 h 1490"/>
                <a:gd name="T54" fmla="*/ 793 w 1227"/>
                <a:gd name="T55" fmla="*/ 795 h 1490"/>
                <a:gd name="T56" fmla="*/ 910 w 1227"/>
                <a:gd name="T57" fmla="*/ 635 h 1490"/>
                <a:gd name="T58" fmla="*/ 978 w 1227"/>
                <a:gd name="T59" fmla="*/ 528 h 1490"/>
                <a:gd name="T60" fmla="*/ 1072 w 1227"/>
                <a:gd name="T61" fmla="*/ 504 h 1490"/>
                <a:gd name="T62" fmla="*/ 1177 w 1227"/>
                <a:gd name="T63" fmla="*/ 448 h 1490"/>
                <a:gd name="T64" fmla="*/ 1201 w 1227"/>
                <a:gd name="T65" fmla="*/ 346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7" h="1490">
                  <a:moveTo>
                    <a:pt x="1201" y="346"/>
                  </a:moveTo>
                  <a:cubicBezTo>
                    <a:pt x="1175" y="313"/>
                    <a:pt x="1183" y="270"/>
                    <a:pt x="1135" y="248"/>
                  </a:cubicBezTo>
                  <a:cubicBezTo>
                    <a:pt x="1087" y="226"/>
                    <a:pt x="1044" y="217"/>
                    <a:pt x="1050" y="193"/>
                  </a:cubicBezTo>
                  <a:cubicBezTo>
                    <a:pt x="1057" y="168"/>
                    <a:pt x="1116" y="135"/>
                    <a:pt x="1085" y="118"/>
                  </a:cubicBezTo>
                  <a:cubicBezTo>
                    <a:pt x="1055" y="102"/>
                    <a:pt x="1059" y="85"/>
                    <a:pt x="1028" y="92"/>
                  </a:cubicBezTo>
                  <a:cubicBezTo>
                    <a:pt x="998" y="100"/>
                    <a:pt x="950" y="113"/>
                    <a:pt x="919" y="94"/>
                  </a:cubicBezTo>
                  <a:cubicBezTo>
                    <a:pt x="889" y="76"/>
                    <a:pt x="878" y="20"/>
                    <a:pt x="838" y="48"/>
                  </a:cubicBezTo>
                  <a:cubicBezTo>
                    <a:pt x="799" y="76"/>
                    <a:pt x="806" y="80"/>
                    <a:pt x="784" y="102"/>
                  </a:cubicBezTo>
                  <a:cubicBezTo>
                    <a:pt x="762" y="124"/>
                    <a:pt x="744" y="154"/>
                    <a:pt x="718" y="130"/>
                  </a:cubicBezTo>
                  <a:cubicBezTo>
                    <a:pt x="692" y="105"/>
                    <a:pt x="707" y="100"/>
                    <a:pt x="723" y="89"/>
                  </a:cubicBezTo>
                  <a:cubicBezTo>
                    <a:pt x="738" y="78"/>
                    <a:pt x="758" y="63"/>
                    <a:pt x="747" y="44"/>
                  </a:cubicBezTo>
                  <a:cubicBezTo>
                    <a:pt x="736" y="26"/>
                    <a:pt x="714" y="0"/>
                    <a:pt x="696" y="17"/>
                  </a:cubicBezTo>
                  <a:cubicBezTo>
                    <a:pt x="679" y="33"/>
                    <a:pt x="668" y="61"/>
                    <a:pt x="644" y="72"/>
                  </a:cubicBezTo>
                  <a:cubicBezTo>
                    <a:pt x="621" y="83"/>
                    <a:pt x="597" y="108"/>
                    <a:pt x="578" y="92"/>
                  </a:cubicBezTo>
                  <a:cubicBezTo>
                    <a:pt x="571" y="100"/>
                    <a:pt x="563" y="106"/>
                    <a:pt x="554" y="113"/>
                  </a:cubicBezTo>
                  <a:cubicBezTo>
                    <a:pt x="537" y="128"/>
                    <a:pt x="515" y="135"/>
                    <a:pt x="504" y="120"/>
                  </a:cubicBezTo>
                  <a:cubicBezTo>
                    <a:pt x="493" y="105"/>
                    <a:pt x="482" y="102"/>
                    <a:pt x="447" y="102"/>
                  </a:cubicBezTo>
                  <a:cubicBezTo>
                    <a:pt x="412" y="102"/>
                    <a:pt x="410" y="105"/>
                    <a:pt x="408" y="126"/>
                  </a:cubicBezTo>
                  <a:cubicBezTo>
                    <a:pt x="406" y="146"/>
                    <a:pt x="393" y="157"/>
                    <a:pt x="354" y="157"/>
                  </a:cubicBezTo>
                  <a:cubicBezTo>
                    <a:pt x="314" y="157"/>
                    <a:pt x="332" y="165"/>
                    <a:pt x="319" y="181"/>
                  </a:cubicBezTo>
                  <a:cubicBezTo>
                    <a:pt x="305" y="198"/>
                    <a:pt x="286" y="219"/>
                    <a:pt x="244" y="241"/>
                  </a:cubicBezTo>
                  <a:cubicBezTo>
                    <a:pt x="203" y="263"/>
                    <a:pt x="190" y="259"/>
                    <a:pt x="161" y="257"/>
                  </a:cubicBezTo>
                  <a:cubicBezTo>
                    <a:pt x="133" y="256"/>
                    <a:pt x="135" y="269"/>
                    <a:pt x="131" y="280"/>
                  </a:cubicBezTo>
                  <a:cubicBezTo>
                    <a:pt x="126" y="291"/>
                    <a:pt x="122" y="300"/>
                    <a:pt x="87" y="307"/>
                  </a:cubicBezTo>
                  <a:cubicBezTo>
                    <a:pt x="67" y="312"/>
                    <a:pt x="54" y="333"/>
                    <a:pt x="46" y="350"/>
                  </a:cubicBezTo>
                  <a:cubicBezTo>
                    <a:pt x="60" y="353"/>
                    <a:pt x="74" y="356"/>
                    <a:pt x="83" y="363"/>
                  </a:cubicBezTo>
                  <a:cubicBezTo>
                    <a:pt x="109" y="385"/>
                    <a:pt x="122" y="415"/>
                    <a:pt x="113" y="433"/>
                  </a:cubicBezTo>
                  <a:cubicBezTo>
                    <a:pt x="105" y="452"/>
                    <a:pt x="148" y="489"/>
                    <a:pt x="144" y="537"/>
                  </a:cubicBezTo>
                  <a:cubicBezTo>
                    <a:pt x="139" y="585"/>
                    <a:pt x="87" y="611"/>
                    <a:pt x="43" y="648"/>
                  </a:cubicBezTo>
                  <a:cubicBezTo>
                    <a:pt x="0" y="686"/>
                    <a:pt x="17" y="730"/>
                    <a:pt x="48" y="771"/>
                  </a:cubicBezTo>
                  <a:cubicBezTo>
                    <a:pt x="78" y="812"/>
                    <a:pt x="96" y="800"/>
                    <a:pt x="96" y="834"/>
                  </a:cubicBezTo>
                  <a:cubicBezTo>
                    <a:pt x="96" y="867"/>
                    <a:pt x="109" y="875"/>
                    <a:pt x="109" y="912"/>
                  </a:cubicBezTo>
                  <a:cubicBezTo>
                    <a:pt x="109" y="949"/>
                    <a:pt x="153" y="952"/>
                    <a:pt x="174" y="975"/>
                  </a:cubicBezTo>
                  <a:cubicBezTo>
                    <a:pt x="196" y="997"/>
                    <a:pt x="192" y="1019"/>
                    <a:pt x="218" y="1041"/>
                  </a:cubicBezTo>
                  <a:cubicBezTo>
                    <a:pt x="244" y="1064"/>
                    <a:pt x="240" y="1060"/>
                    <a:pt x="192" y="1093"/>
                  </a:cubicBezTo>
                  <a:cubicBezTo>
                    <a:pt x="144" y="1127"/>
                    <a:pt x="174" y="1145"/>
                    <a:pt x="170" y="1186"/>
                  </a:cubicBezTo>
                  <a:cubicBezTo>
                    <a:pt x="166" y="1227"/>
                    <a:pt x="196" y="1253"/>
                    <a:pt x="209" y="1275"/>
                  </a:cubicBezTo>
                  <a:cubicBezTo>
                    <a:pt x="222" y="1297"/>
                    <a:pt x="266" y="1290"/>
                    <a:pt x="305" y="1267"/>
                  </a:cubicBezTo>
                  <a:cubicBezTo>
                    <a:pt x="345" y="1245"/>
                    <a:pt x="349" y="1245"/>
                    <a:pt x="367" y="1256"/>
                  </a:cubicBezTo>
                  <a:cubicBezTo>
                    <a:pt x="384" y="1267"/>
                    <a:pt x="393" y="1282"/>
                    <a:pt x="388" y="1304"/>
                  </a:cubicBezTo>
                  <a:cubicBezTo>
                    <a:pt x="384" y="1327"/>
                    <a:pt x="358" y="1345"/>
                    <a:pt x="310" y="1371"/>
                  </a:cubicBezTo>
                  <a:cubicBezTo>
                    <a:pt x="262" y="1397"/>
                    <a:pt x="271" y="1431"/>
                    <a:pt x="305" y="1460"/>
                  </a:cubicBezTo>
                  <a:cubicBezTo>
                    <a:pt x="340" y="1490"/>
                    <a:pt x="388" y="1464"/>
                    <a:pt x="432" y="1431"/>
                  </a:cubicBezTo>
                  <a:cubicBezTo>
                    <a:pt x="476" y="1397"/>
                    <a:pt x="528" y="1408"/>
                    <a:pt x="563" y="1379"/>
                  </a:cubicBezTo>
                  <a:cubicBezTo>
                    <a:pt x="598" y="1349"/>
                    <a:pt x="629" y="1405"/>
                    <a:pt x="664" y="1419"/>
                  </a:cubicBezTo>
                  <a:cubicBezTo>
                    <a:pt x="699" y="1434"/>
                    <a:pt x="672" y="1356"/>
                    <a:pt x="685" y="1327"/>
                  </a:cubicBezTo>
                  <a:cubicBezTo>
                    <a:pt x="688" y="1322"/>
                    <a:pt x="692" y="1319"/>
                    <a:pt x="697" y="1317"/>
                  </a:cubicBezTo>
                  <a:cubicBezTo>
                    <a:pt x="687" y="1301"/>
                    <a:pt x="676" y="1281"/>
                    <a:pt x="681" y="1269"/>
                  </a:cubicBezTo>
                  <a:cubicBezTo>
                    <a:pt x="690" y="1249"/>
                    <a:pt x="703" y="1236"/>
                    <a:pt x="705" y="1212"/>
                  </a:cubicBezTo>
                  <a:cubicBezTo>
                    <a:pt x="707" y="1188"/>
                    <a:pt x="699" y="1151"/>
                    <a:pt x="716" y="1130"/>
                  </a:cubicBezTo>
                  <a:cubicBezTo>
                    <a:pt x="734" y="1110"/>
                    <a:pt x="734" y="1097"/>
                    <a:pt x="742" y="1082"/>
                  </a:cubicBezTo>
                  <a:cubicBezTo>
                    <a:pt x="751" y="1067"/>
                    <a:pt x="764" y="1062"/>
                    <a:pt x="779" y="1045"/>
                  </a:cubicBezTo>
                  <a:cubicBezTo>
                    <a:pt x="795" y="1028"/>
                    <a:pt x="793" y="1030"/>
                    <a:pt x="786" y="1006"/>
                  </a:cubicBezTo>
                  <a:cubicBezTo>
                    <a:pt x="779" y="982"/>
                    <a:pt x="760" y="967"/>
                    <a:pt x="782" y="951"/>
                  </a:cubicBezTo>
                  <a:cubicBezTo>
                    <a:pt x="803" y="934"/>
                    <a:pt x="834" y="921"/>
                    <a:pt x="801" y="891"/>
                  </a:cubicBezTo>
                  <a:cubicBezTo>
                    <a:pt x="768" y="862"/>
                    <a:pt x="768" y="808"/>
                    <a:pt x="793" y="795"/>
                  </a:cubicBezTo>
                  <a:cubicBezTo>
                    <a:pt x="817" y="782"/>
                    <a:pt x="871" y="789"/>
                    <a:pt x="893" y="743"/>
                  </a:cubicBezTo>
                  <a:cubicBezTo>
                    <a:pt x="915" y="697"/>
                    <a:pt x="921" y="678"/>
                    <a:pt x="910" y="635"/>
                  </a:cubicBezTo>
                  <a:cubicBezTo>
                    <a:pt x="900" y="593"/>
                    <a:pt x="891" y="569"/>
                    <a:pt x="913" y="548"/>
                  </a:cubicBezTo>
                  <a:cubicBezTo>
                    <a:pt x="934" y="528"/>
                    <a:pt x="928" y="524"/>
                    <a:pt x="978" y="528"/>
                  </a:cubicBezTo>
                  <a:cubicBezTo>
                    <a:pt x="1028" y="532"/>
                    <a:pt x="996" y="537"/>
                    <a:pt x="1028" y="532"/>
                  </a:cubicBezTo>
                  <a:cubicBezTo>
                    <a:pt x="1061" y="526"/>
                    <a:pt x="1068" y="522"/>
                    <a:pt x="1072" y="504"/>
                  </a:cubicBezTo>
                  <a:cubicBezTo>
                    <a:pt x="1076" y="485"/>
                    <a:pt x="1072" y="484"/>
                    <a:pt x="1100" y="482"/>
                  </a:cubicBezTo>
                  <a:cubicBezTo>
                    <a:pt x="1129" y="480"/>
                    <a:pt x="1164" y="465"/>
                    <a:pt x="1177" y="448"/>
                  </a:cubicBezTo>
                  <a:cubicBezTo>
                    <a:pt x="1190" y="432"/>
                    <a:pt x="1192" y="421"/>
                    <a:pt x="1194" y="404"/>
                  </a:cubicBezTo>
                  <a:cubicBezTo>
                    <a:pt x="1197" y="387"/>
                    <a:pt x="1227" y="380"/>
                    <a:pt x="1201" y="346"/>
                  </a:cubicBezTo>
                  <a:close/>
                </a:path>
              </a:pathLst>
            </a:custGeom>
            <a:solidFill>
              <a:schemeClr val="accent2"/>
            </a:solid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2" name="Freeform 23"/>
            <p:cNvSpPr>
              <a:spLocks/>
            </p:cNvSpPr>
            <p:nvPr/>
          </p:nvSpPr>
          <p:spPr bwMode="auto">
            <a:xfrm>
              <a:off x="3549" y="2533"/>
              <a:ext cx="896" cy="494"/>
            </a:xfrm>
            <a:custGeom>
              <a:avLst/>
              <a:gdLst>
                <a:gd name="T0" fmla="*/ 1488 w 1935"/>
                <a:gd name="T1" fmla="*/ 922 h 1066"/>
                <a:gd name="T2" fmla="*/ 1601 w 1935"/>
                <a:gd name="T3" fmla="*/ 883 h 1066"/>
                <a:gd name="T4" fmla="*/ 1711 w 1935"/>
                <a:gd name="T5" fmla="*/ 799 h 1066"/>
                <a:gd name="T6" fmla="*/ 1804 w 1935"/>
                <a:gd name="T7" fmla="*/ 744 h 1066"/>
                <a:gd name="T8" fmla="*/ 1911 w 1935"/>
                <a:gd name="T9" fmla="*/ 755 h 1066"/>
                <a:gd name="T10" fmla="*/ 1931 w 1935"/>
                <a:gd name="T11" fmla="*/ 731 h 1066"/>
                <a:gd name="T12" fmla="*/ 1846 w 1935"/>
                <a:gd name="T13" fmla="*/ 575 h 1066"/>
                <a:gd name="T14" fmla="*/ 1835 w 1935"/>
                <a:gd name="T15" fmla="*/ 431 h 1066"/>
                <a:gd name="T16" fmla="*/ 1753 w 1935"/>
                <a:gd name="T17" fmla="*/ 402 h 1066"/>
                <a:gd name="T18" fmla="*/ 1671 w 1935"/>
                <a:gd name="T19" fmla="*/ 360 h 1066"/>
                <a:gd name="T20" fmla="*/ 1609 w 1935"/>
                <a:gd name="T21" fmla="*/ 338 h 1066"/>
                <a:gd name="T22" fmla="*/ 1498 w 1935"/>
                <a:gd name="T23" fmla="*/ 345 h 1066"/>
                <a:gd name="T24" fmla="*/ 1374 w 1935"/>
                <a:gd name="T25" fmla="*/ 296 h 1066"/>
                <a:gd name="T26" fmla="*/ 1276 w 1935"/>
                <a:gd name="T27" fmla="*/ 242 h 1066"/>
                <a:gd name="T28" fmla="*/ 1244 w 1935"/>
                <a:gd name="T29" fmla="*/ 156 h 1066"/>
                <a:gd name="T30" fmla="*/ 1151 w 1935"/>
                <a:gd name="T31" fmla="*/ 181 h 1066"/>
                <a:gd name="T32" fmla="*/ 1041 w 1935"/>
                <a:gd name="T33" fmla="*/ 192 h 1066"/>
                <a:gd name="T34" fmla="*/ 843 w 1935"/>
                <a:gd name="T35" fmla="*/ 187 h 1066"/>
                <a:gd name="T36" fmla="*/ 675 w 1935"/>
                <a:gd name="T37" fmla="*/ 103 h 1066"/>
                <a:gd name="T38" fmla="*/ 562 w 1935"/>
                <a:gd name="T39" fmla="*/ 19 h 1066"/>
                <a:gd name="T40" fmla="*/ 422 w 1935"/>
                <a:gd name="T41" fmla="*/ 47 h 1066"/>
                <a:gd name="T42" fmla="*/ 295 w 1935"/>
                <a:gd name="T43" fmla="*/ 27 h 1066"/>
                <a:gd name="T44" fmla="*/ 282 w 1935"/>
                <a:gd name="T45" fmla="*/ 71 h 1066"/>
                <a:gd name="T46" fmla="*/ 374 w 1935"/>
                <a:gd name="T47" fmla="*/ 121 h 1066"/>
                <a:gd name="T48" fmla="*/ 308 w 1935"/>
                <a:gd name="T49" fmla="*/ 197 h 1066"/>
                <a:gd name="T50" fmla="*/ 258 w 1935"/>
                <a:gd name="T51" fmla="*/ 286 h 1066"/>
                <a:gd name="T52" fmla="*/ 293 w 1935"/>
                <a:gd name="T53" fmla="*/ 379 h 1066"/>
                <a:gd name="T54" fmla="*/ 380 w 1935"/>
                <a:gd name="T55" fmla="*/ 433 h 1066"/>
                <a:gd name="T56" fmla="*/ 443 w 1935"/>
                <a:gd name="T57" fmla="*/ 592 h 1066"/>
                <a:gd name="T58" fmla="*/ 315 w 1935"/>
                <a:gd name="T59" fmla="*/ 670 h 1066"/>
                <a:gd name="T60" fmla="*/ 138 w 1935"/>
                <a:gd name="T61" fmla="*/ 711 h 1066"/>
                <a:gd name="T62" fmla="*/ 36 w 1935"/>
                <a:gd name="T63" fmla="*/ 747 h 1066"/>
                <a:gd name="T64" fmla="*/ 66 w 1935"/>
                <a:gd name="T65" fmla="*/ 831 h 1066"/>
                <a:gd name="T66" fmla="*/ 135 w 1935"/>
                <a:gd name="T67" fmla="*/ 942 h 1066"/>
                <a:gd name="T68" fmla="*/ 207 w 1935"/>
                <a:gd name="T69" fmla="*/ 1034 h 1066"/>
                <a:gd name="T70" fmla="*/ 291 w 1935"/>
                <a:gd name="T71" fmla="*/ 972 h 1066"/>
                <a:gd name="T72" fmla="*/ 479 w 1935"/>
                <a:gd name="T73" fmla="*/ 924 h 1066"/>
                <a:gd name="T74" fmla="*/ 544 w 1935"/>
                <a:gd name="T75" fmla="*/ 838 h 1066"/>
                <a:gd name="T76" fmla="*/ 741 w 1935"/>
                <a:gd name="T77" fmla="*/ 820 h 1066"/>
                <a:gd name="T78" fmla="*/ 955 w 1935"/>
                <a:gd name="T79" fmla="*/ 879 h 1066"/>
                <a:gd name="T80" fmla="*/ 1134 w 1935"/>
                <a:gd name="T81" fmla="*/ 823 h 1066"/>
                <a:gd name="T82" fmla="*/ 1195 w 1935"/>
                <a:gd name="T83" fmla="*/ 909 h 1066"/>
                <a:gd name="T84" fmla="*/ 1330 w 1935"/>
                <a:gd name="T85" fmla="*/ 842 h 1066"/>
                <a:gd name="T86" fmla="*/ 1403 w 1935"/>
                <a:gd name="T87" fmla="*/ 992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35" h="1066">
                  <a:moveTo>
                    <a:pt x="1444" y="949"/>
                  </a:moveTo>
                  <a:cubicBezTo>
                    <a:pt x="1479" y="942"/>
                    <a:pt x="1483" y="933"/>
                    <a:pt x="1488" y="922"/>
                  </a:cubicBezTo>
                  <a:cubicBezTo>
                    <a:pt x="1492" y="911"/>
                    <a:pt x="1490" y="898"/>
                    <a:pt x="1518" y="899"/>
                  </a:cubicBezTo>
                  <a:cubicBezTo>
                    <a:pt x="1547" y="901"/>
                    <a:pt x="1560" y="905"/>
                    <a:pt x="1601" y="883"/>
                  </a:cubicBezTo>
                  <a:cubicBezTo>
                    <a:pt x="1643" y="861"/>
                    <a:pt x="1662" y="840"/>
                    <a:pt x="1676" y="823"/>
                  </a:cubicBezTo>
                  <a:cubicBezTo>
                    <a:pt x="1689" y="807"/>
                    <a:pt x="1671" y="799"/>
                    <a:pt x="1711" y="799"/>
                  </a:cubicBezTo>
                  <a:cubicBezTo>
                    <a:pt x="1750" y="799"/>
                    <a:pt x="1763" y="788"/>
                    <a:pt x="1765" y="768"/>
                  </a:cubicBezTo>
                  <a:cubicBezTo>
                    <a:pt x="1767" y="747"/>
                    <a:pt x="1769" y="744"/>
                    <a:pt x="1804" y="744"/>
                  </a:cubicBezTo>
                  <a:cubicBezTo>
                    <a:pt x="1839" y="744"/>
                    <a:pt x="1850" y="747"/>
                    <a:pt x="1861" y="762"/>
                  </a:cubicBezTo>
                  <a:cubicBezTo>
                    <a:pt x="1872" y="777"/>
                    <a:pt x="1894" y="770"/>
                    <a:pt x="1911" y="755"/>
                  </a:cubicBezTo>
                  <a:cubicBezTo>
                    <a:pt x="1920" y="748"/>
                    <a:pt x="1928" y="742"/>
                    <a:pt x="1935" y="734"/>
                  </a:cubicBezTo>
                  <a:cubicBezTo>
                    <a:pt x="1934" y="733"/>
                    <a:pt x="1932" y="732"/>
                    <a:pt x="1931" y="731"/>
                  </a:cubicBezTo>
                  <a:cubicBezTo>
                    <a:pt x="1911" y="709"/>
                    <a:pt x="1918" y="690"/>
                    <a:pt x="1896" y="660"/>
                  </a:cubicBezTo>
                  <a:cubicBezTo>
                    <a:pt x="1874" y="631"/>
                    <a:pt x="1842" y="620"/>
                    <a:pt x="1846" y="575"/>
                  </a:cubicBezTo>
                  <a:cubicBezTo>
                    <a:pt x="1850" y="531"/>
                    <a:pt x="1804" y="512"/>
                    <a:pt x="1828" y="490"/>
                  </a:cubicBezTo>
                  <a:cubicBezTo>
                    <a:pt x="1852" y="468"/>
                    <a:pt x="1870" y="453"/>
                    <a:pt x="1835" y="431"/>
                  </a:cubicBezTo>
                  <a:cubicBezTo>
                    <a:pt x="1800" y="408"/>
                    <a:pt x="1813" y="420"/>
                    <a:pt x="1787" y="408"/>
                  </a:cubicBezTo>
                  <a:cubicBezTo>
                    <a:pt x="1761" y="396"/>
                    <a:pt x="1769" y="395"/>
                    <a:pt x="1753" y="402"/>
                  </a:cubicBezTo>
                  <a:cubicBezTo>
                    <a:pt x="1737" y="408"/>
                    <a:pt x="1729" y="415"/>
                    <a:pt x="1714" y="398"/>
                  </a:cubicBezTo>
                  <a:cubicBezTo>
                    <a:pt x="1698" y="381"/>
                    <a:pt x="1685" y="358"/>
                    <a:pt x="1671" y="360"/>
                  </a:cubicBezTo>
                  <a:cubicBezTo>
                    <a:pt x="1657" y="362"/>
                    <a:pt x="1650" y="354"/>
                    <a:pt x="1644" y="345"/>
                  </a:cubicBezTo>
                  <a:cubicBezTo>
                    <a:pt x="1637" y="337"/>
                    <a:pt x="1626" y="316"/>
                    <a:pt x="1609" y="338"/>
                  </a:cubicBezTo>
                  <a:cubicBezTo>
                    <a:pt x="1591" y="360"/>
                    <a:pt x="1579" y="359"/>
                    <a:pt x="1562" y="361"/>
                  </a:cubicBezTo>
                  <a:cubicBezTo>
                    <a:pt x="1545" y="363"/>
                    <a:pt x="1512" y="358"/>
                    <a:pt x="1498" y="345"/>
                  </a:cubicBezTo>
                  <a:cubicBezTo>
                    <a:pt x="1483" y="332"/>
                    <a:pt x="1447" y="281"/>
                    <a:pt x="1421" y="277"/>
                  </a:cubicBezTo>
                  <a:cubicBezTo>
                    <a:pt x="1395" y="272"/>
                    <a:pt x="1398" y="285"/>
                    <a:pt x="1374" y="296"/>
                  </a:cubicBezTo>
                  <a:cubicBezTo>
                    <a:pt x="1350" y="307"/>
                    <a:pt x="1336" y="308"/>
                    <a:pt x="1318" y="293"/>
                  </a:cubicBezTo>
                  <a:cubicBezTo>
                    <a:pt x="1301" y="279"/>
                    <a:pt x="1273" y="263"/>
                    <a:pt x="1276" y="242"/>
                  </a:cubicBezTo>
                  <a:cubicBezTo>
                    <a:pt x="1279" y="220"/>
                    <a:pt x="1285" y="212"/>
                    <a:pt x="1280" y="195"/>
                  </a:cubicBezTo>
                  <a:cubicBezTo>
                    <a:pt x="1276" y="179"/>
                    <a:pt x="1264" y="146"/>
                    <a:pt x="1244" y="156"/>
                  </a:cubicBezTo>
                  <a:cubicBezTo>
                    <a:pt x="1225" y="166"/>
                    <a:pt x="1228" y="197"/>
                    <a:pt x="1196" y="204"/>
                  </a:cubicBezTo>
                  <a:cubicBezTo>
                    <a:pt x="1164" y="210"/>
                    <a:pt x="1164" y="190"/>
                    <a:pt x="1151" y="181"/>
                  </a:cubicBezTo>
                  <a:cubicBezTo>
                    <a:pt x="1138" y="173"/>
                    <a:pt x="1126" y="169"/>
                    <a:pt x="1101" y="172"/>
                  </a:cubicBezTo>
                  <a:cubicBezTo>
                    <a:pt x="1076" y="175"/>
                    <a:pt x="1065" y="182"/>
                    <a:pt x="1041" y="192"/>
                  </a:cubicBezTo>
                  <a:cubicBezTo>
                    <a:pt x="1017" y="203"/>
                    <a:pt x="970" y="210"/>
                    <a:pt x="933" y="205"/>
                  </a:cubicBezTo>
                  <a:cubicBezTo>
                    <a:pt x="896" y="201"/>
                    <a:pt x="893" y="203"/>
                    <a:pt x="843" y="187"/>
                  </a:cubicBezTo>
                  <a:cubicBezTo>
                    <a:pt x="794" y="171"/>
                    <a:pt x="791" y="159"/>
                    <a:pt x="768" y="157"/>
                  </a:cubicBezTo>
                  <a:cubicBezTo>
                    <a:pt x="745" y="155"/>
                    <a:pt x="693" y="127"/>
                    <a:pt x="675" y="103"/>
                  </a:cubicBezTo>
                  <a:cubicBezTo>
                    <a:pt x="660" y="84"/>
                    <a:pt x="619" y="27"/>
                    <a:pt x="580" y="0"/>
                  </a:cubicBezTo>
                  <a:cubicBezTo>
                    <a:pt x="575" y="6"/>
                    <a:pt x="568" y="12"/>
                    <a:pt x="562" y="19"/>
                  </a:cubicBezTo>
                  <a:cubicBezTo>
                    <a:pt x="540" y="41"/>
                    <a:pt x="540" y="53"/>
                    <a:pt x="498" y="34"/>
                  </a:cubicBezTo>
                  <a:cubicBezTo>
                    <a:pt x="457" y="15"/>
                    <a:pt x="455" y="47"/>
                    <a:pt x="422" y="47"/>
                  </a:cubicBezTo>
                  <a:cubicBezTo>
                    <a:pt x="389" y="47"/>
                    <a:pt x="385" y="47"/>
                    <a:pt x="378" y="30"/>
                  </a:cubicBezTo>
                  <a:cubicBezTo>
                    <a:pt x="372" y="14"/>
                    <a:pt x="356" y="34"/>
                    <a:pt x="295" y="27"/>
                  </a:cubicBezTo>
                  <a:cubicBezTo>
                    <a:pt x="234" y="19"/>
                    <a:pt x="243" y="41"/>
                    <a:pt x="243" y="53"/>
                  </a:cubicBezTo>
                  <a:cubicBezTo>
                    <a:pt x="243" y="64"/>
                    <a:pt x="256" y="71"/>
                    <a:pt x="282" y="71"/>
                  </a:cubicBezTo>
                  <a:cubicBezTo>
                    <a:pt x="308" y="71"/>
                    <a:pt x="306" y="88"/>
                    <a:pt x="304" y="106"/>
                  </a:cubicBezTo>
                  <a:cubicBezTo>
                    <a:pt x="302" y="125"/>
                    <a:pt x="343" y="119"/>
                    <a:pt x="374" y="121"/>
                  </a:cubicBezTo>
                  <a:cubicBezTo>
                    <a:pt x="404" y="123"/>
                    <a:pt x="391" y="156"/>
                    <a:pt x="389" y="179"/>
                  </a:cubicBezTo>
                  <a:cubicBezTo>
                    <a:pt x="387" y="201"/>
                    <a:pt x="343" y="199"/>
                    <a:pt x="308" y="197"/>
                  </a:cubicBezTo>
                  <a:cubicBezTo>
                    <a:pt x="273" y="195"/>
                    <a:pt x="276" y="223"/>
                    <a:pt x="260" y="243"/>
                  </a:cubicBezTo>
                  <a:cubicBezTo>
                    <a:pt x="245" y="264"/>
                    <a:pt x="238" y="271"/>
                    <a:pt x="258" y="286"/>
                  </a:cubicBezTo>
                  <a:cubicBezTo>
                    <a:pt x="278" y="301"/>
                    <a:pt x="293" y="318"/>
                    <a:pt x="300" y="336"/>
                  </a:cubicBezTo>
                  <a:cubicBezTo>
                    <a:pt x="303" y="345"/>
                    <a:pt x="298" y="363"/>
                    <a:pt x="293" y="379"/>
                  </a:cubicBezTo>
                  <a:cubicBezTo>
                    <a:pt x="323" y="376"/>
                    <a:pt x="354" y="385"/>
                    <a:pt x="377" y="383"/>
                  </a:cubicBezTo>
                  <a:cubicBezTo>
                    <a:pt x="407" y="381"/>
                    <a:pt x="384" y="414"/>
                    <a:pt x="380" y="433"/>
                  </a:cubicBezTo>
                  <a:cubicBezTo>
                    <a:pt x="377" y="453"/>
                    <a:pt x="410" y="461"/>
                    <a:pt x="426" y="492"/>
                  </a:cubicBezTo>
                  <a:cubicBezTo>
                    <a:pt x="443" y="522"/>
                    <a:pt x="443" y="556"/>
                    <a:pt x="443" y="592"/>
                  </a:cubicBezTo>
                  <a:cubicBezTo>
                    <a:pt x="443" y="628"/>
                    <a:pt x="407" y="631"/>
                    <a:pt x="390" y="620"/>
                  </a:cubicBezTo>
                  <a:cubicBezTo>
                    <a:pt x="374" y="608"/>
                    <a:pt x="331" y="650"/>
                    <a:pt x="315" y="670"/>
                  </a:cubicBezTo>
                  <a:cubicBezTo>
                    <a:pt x="298" y="689"/>
                    <a:pt x="249" y="703"/>
                    <a:pt x="226" y="703"/>
                  </a:cubicBezTo>
                  <a:cubicBezTo>
                    <a:pt x="203" y="703"/>
                    <a:pt x="171" y="703"/>
                    <a:pt x="138" y="711"/>
                  </a:cubicBezTo>
                  <a:cubicBezTo>
                    <a:pt x="105" y="720"/>
                    <a:pt x="89" y="722"/>
                    <a:pt x="89" y="722"/>
                  </a:cubicBezTo>
                  <a:cubicBezTo>
                    <a:pt x="89" y="722"/>
                    <a:pt x="72" y="725"/>
                    <a:pt x="36" y="747"/>
                  </a:cubicBezTo>
                  <a:cubicBezTo>
                    <a:pt x="0" y="770"/>
                    <a:pt x="40" y="781"/>
                    <a:pt x="66" y="789"/>
                  </a:cubicBezTo>
                  <a:cubicBezTo>
                    <a:pt x="92" y="797"/>
                    <a:pt x="69" y="809"/>
                    <a:pt x="66" y="831"/>
                  </a:cubicBezTo>
                  <a:cubicBezTo>
                    <a:pt x="63" y="853"/>
                    <a:pt x="66" y="878"/>
                    <a:pt x="82" y="898"/>
                  </a:cubicBezTo>
                  <a:cubicBezTo>
                    <a:pt x="99" y="917"/>
                    <a:pt x="99" y="923"/>
                    <a:pt x="135" y="942"/>
                  </a:cubicBezTo>
                  <a:cubicBezTo>
                    <a:pt x="171" y="962"/>
                    <a:pt x="158" y="945"/>
                    <a:pt x="154" y="975"/>
                  </a:cubicBezTo>
                  <a:cubicBezTo>
                    <a:pt x="151" y="1006"/>
                    <a:pt x="207" y="1034"/>
                    <a:pt x="207" y="1034"/>
                  </a:cubicBezTo>
                  <a:cubicBezTo>
                    <a:pt x="261" y="1066"/>
                    <a:pt x="261" y="1066"/>
                    <a:pt x="261" y="1066"/>
                  </a:cubicBezTo>
                  <a:cubicBezTo>
                    <a:pt x="263" y="1024"/>
                    <a:pt x="275" y="1005"/>
                    <a:pt x="291" y="972"/>
                  </a:cubicBezTo>
                  <a:cubicBezTo>
                    <a:pt x="308" y="935"/>
                    <a:pt x="361" y="916"/>
                    <a:pt x="400" y="898"/>
                  </a:cubicBezTo>
                  <a:cubicBezTo>
                    <a:pt x="439" y="879"/>
                    <a:pt x="457" y="942"/>
                    <a:pt x="479" y="924"/>
                  </a:cubicBezTo>
                  <a:cubicBezTo>
                    <a:pt x="501" y="905"/>
                    <a:pt x="514" y="927"/>
                    <a:pt x="562" y="931"/>
                  </a:cubicBezTo>
                  <a:cubicBezTo>
                    <a:pt x="610" y="935"/>
                    <a:pt x="575" y="868"/>
                    <a:pt x="544" y="838"/>
                  </a:cubicBezTo>
                  <a:cubicBezTo>
                    <a:pt x="514" y="809"/>
                    <a:pt x="597" y="798"/>
                    <a:pt x="636" y="798"/>
                  </a:cubicBezTo>
                  <a:cubicBezTo>
                    <a:pt x="675" y="798"/>
                    <a:pt x="715" y="805"/>
                    <a:pt x="741" y="820"/>
                  </a:cubicBezTo>
                  <a:cubicBezTo>
                    <a:pt x="767" y="835"/>
                    <a:pt x="802" y="838"/>
                    <a:pt x="872" y="827"/>
                  </a:cubicBezTo>
                  <a:cubicBezTo>
                    <a:pt x="942" y="816"/>
                    <a:pt x="924" y="849"/>
                    <a:pt x="955" y="879"/>
                  </a:cubicBezTo>
                  <a:cubicBezTo>
                    <a:pt x="985" y="909"/>
                    <a:pt x="1016" y="894"/>
                    <a:pt x="1064" y="875"/>
                  </a:cubicBezTo>
                  <a:cubicBezTo>
                    <a:pt x="1112" y="857"/>
                    <a:pt x="1103" y="835"/>
                    <a:pt x="1134" y="823"/>
                  </a:cubicBezTo>
                  <a:cubicBezTo>
                    <a:pt x="1164" y="812"/>
                    <a:pt x="1173" y="846"/>
                    <a:pt x="1156" y="857"/>
                  </a:cubicBezTo>
                  <a:cubicBezTo>
                    <a:pt x="1138" y="868"/>
                    <a:pt x="1151" y="886"/>
                    <a:pt x="1195" y="909"/>
                  </a:cubicBezTo>
                  <a:cubicBezTo>
                    <a:pt x="1239" y="931"/>
                    <a:pt x="1226" y="879"/>
                    <a:pt x="1256" y="846"/>
                  </a:cubicBezTo>
                  <a:cubicBezTo>
                    <a:pt x="1287" y="812"/>
                    <a:pt x="1291" y="820"/>
                    <a:pt x="1330" y="842"/>
                  </a:cubicBezTo>
                  <a:cubicBezTo>
                    <a:pt x="1370" y="864"/>
                    <a:pt x="1339" y="890"/>
                    <a:pt x="1339" y="946"/>
                  </a:cubicBezTo>
                  <a:cubicBezTo>
                    <a:pt x="1339" y="983"/>
                    <a:pt x="1373" y="987"/>
                    <a:pt x="1403" y="992"/>
                  </a:cubicBezTo>
                  <a:cubicBezTo>
                    <a:pt x="1411" y="975"/>
                    <a:pt x="1424" y="954"/>
                    <a:pt x="1444" y="94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03" name="Freeform 24"/>
            <p:cNvSpPr>
              <a:spLocks/>
            </p:cNvSpPr>
            <p:nvPr/>
          </p:nvSpPr>
          <p:spPr bwMode="auto">
            <a:xfrm>
              <a:off x="4490" y="2997"/>
              <a:ext cx="504" cy="574"/>
            </a:xfrm>
            <a:custGeom>
              <a:avLst/>
              <a:gdLst>
                <a:gd name="T0" fmla="*/ 1034 w 1088"/>
                <a:gd name="T1" fmla="*/ 190 h 1239"/>
                <a:gd name="T2" fmla="*/ 958 w 1088"/>
                <a:gd name="T3" fmla="*/ 203 h 1239"/>
                <a:gd name="T4" fmla="*/ 901 w 1088"/>
                <a:gd name="T5" fmla="*/ 215 h 1239"/>
                <a:gd name="T6" fmla="*/ 854 w 1088"/>
                <a:gd name="T7" fmla="*/ 167 h 1239"/>
                <a:gd name="T8" fmla="*/ 806 w 1088"/>
                <a:gd name="T9" fmla="*/ 176 h 1239"/>
                <a:gd name="T10" fmla="*/ 765 w 1088"/>
                <a:gd name="T11" fmla="*/ 212 h 1239"/>
                <a:gd name="T12" fmla="*/ 698 w 1088"/>
                <a:gd name="T13" fmla="*/ 207 h 1239"/>
                <a:gd name="T14" fmla="*/ 662 w 1088"/>
                <a:gd name="T15" fmla="*/ 158 h 1239"/>
                <a:gd name="T16" fmla="*/ 619 w 1088"/>
                <a:gd name="T17" fmla="*/ 101 h 1239"/>
                <a:gd name="T18" fmla="*/ 614 w 1088"/>
                <a:gd name="T19" fmla="*/ 35 h 1239"/>
                <a:gd name="T20" fmla="*/ 560 w 1088"/>
                <a:gd name="T21" fmla="*/ 30 h 1239"/>
                <a:gd name="T22" fmla="*/ 524 w 1088"/>
                <a:gd name="T23" fmla="*/ 33 h 1239"/>
                <a:gd name="T24" fmla="*/ 518 w 1088"/>
                <a:gd name="T25" fmla="*/ 44 h 1239"/>
                <a:gd name="T26" fmla="*/ 501 w 1088"/>
                <a:gd name="T27" fmla="*/ 88 h 1239"/>
                <a:gd name="T28" fmla="*/ 424 w 1088"/>
                <a:gd name="T29" fmla="*/ 122 h 1239"/>
                <a:gd name="T30" fmla="*/ 396 w 1088"/>
                <a:gd name="T31" fmla="*/ 144 h 1239"/>
                <a:gd name="T32" fmla="*/ 352 w 1088"/>
                <a:gd name="T33" fmla="*/ 172 h 1239"/>
                <a:gd name="T34" fmla="*/ 302 w 1088"/>
                <a:gd name="T35" fmla="*/ 168 h 1239"/>
                <a:gd name="T36" fmla="*/ 237 w 1088"/>
                <a:gd name="T37" fmla="*/ 188 h 1239"/>
                <a:gd name="T38" fmla="*/ 234 w 1088"/>
                <a:gd name="T39" fmla="*/ 275 h 1239"/>
                <a:gd name="T40" fmla="*/ 217 w 1088"/>
                <a:gd name="T41" fmla="*/ 383 h 1239"/>
                <a:gd name="T42" fmla="*/ 117 w 1088"/>
                <a:gd name="T43" fmla="*/ 435 h 1239"/>
                <a:gd name="T44" fmla="*/ 125 w 1088"/>
                <a:gd name="T45" fmla="*/ 531 h 1239"/>
                <a:gd name="T46" fmla="*/ 106 w 1088"/>
                <a:gd name="T47" fmla="*/ 591 h 1239"/>
                <a:gd name="T48" fmla="*/ 110 w 1088"/>
                <a:gd name="T49" fmla="*/ 646 h 1239"/>
                <a:gd name="T50" fmla="*/ 103 w 1088"/>
                <a:gd name="T51" fmla="*/ 685 h 1239"/>
                <a:gd name="T52" fmla="*/ 66 w 1088"/>
                <a:gd name="T53" fmla="*/ 722 h 1239"/>
                <a:gd name="T54" fmla="*/ 40 w 1088"/>
                <a:gd name="T55" fmla="*/ 770 h 1239"/>
                <a:gd name="T56" fmla="*/ 29 w 1088"/>
                <a:gd name="T57" fmla="*/ 852 h 1239"/>
                <a:gd name="T58" fmla="*/ 5 w 1088"/>
                <a:gd name="T59" fmla="*/ 909 h 1239"/>
                <a:gd name="T60" fmla="*/ 21 w 1088"/>
                <a:gd name="T61" fmla="*/ 957 h 1239"/>
                <a:gd name="T62" fmla="*/ 119 w 1088"/>
                <a:gd name="T63" fmla="*/ 967 h 1239"/>
                <a:gd name="T64" fmla="*/ 175 w 1088"/>
                <a:gd name="T65" fmla="*/ 1000 h 1239"/>
                <a:gd name="T66" fmla="*/ 245 w 1088"/>
                <a:gd name="T67" fmla="*/ 1004 h 1239"/>
                <a:gd name="T68" fmla="*/ 280 w 1088"/>
                <a:gd name="T69" fmla="*/ 1037 h 1239"/>
                <a:gd name="T70" fmla="*/ 341 w 1088"/>
                <a:gd name="T71" fmla="*/ 1152 h 1239"/>
                <a:gd name="T72" fmla="*/ 391 w 1088"/>
                <a:gd name="T73" fmla="*/ 1239 h 1239"/>
                <a:gd name="T74" fmla="*/ 438 w 1088"/>
                <a:gd name="T75" fmla="*/ 1211 h 1239"/>
                <a:gd name="T76" fmla="*/ 538 w 1088"/>
                <a:gd name="T77" fmla="*/ 1145 h 1239"/>
                <a:gd name="T78" fmla="*/ 617 w 1088"/>
                <a:gd name="T79" fmla="*/ 1033 h 1239"/>
                <a:gd name="T80" fmla="*/ 652 w 1088"/>
                <a:gd name="T81" fmla="*/ 967 h 1239"/>
                <a:gd name="T82" fmla="*/ 752 w 1088"/>
                <a:gd name="T83" fmla="*/ 919 h 1239"/>
                <a:gd name="T84" fmla="*/ 813 w 1088"/>
                <a:gd name="T85" fmla="*/ 859 h 1239"/>
                <a:gd name="T86" fmla="*/ 813 w 1088"/>
                <a:gd name="T87" fmla="*/ 781 h 1239"/>
                <a:gd name="T88" fmla="*/ 861 w 1088"/>
                <a:gd name="T89" fmla="*/ 730 h 1239"/>
                <a:gd name="T90" fmla="*/ 905 w 1088"/>
                <a:gd name="T91" fmla="*/ 678 h 1239"/>
                <a:gd name="T92" fmla="*/ 944 w 1088"/>
                <a:gd name="T93" fmla="*/ 600 h 1239"/>
                <a:gd name="T94" fmla="*/ 922 w 1088"/>
                <a:gd name="T95" fmla="*/ 515 h 1239"/>
                <a:gd name="T96" fmla="*/ 936 w 1088"/>
                <a:gd name="T97" fmla="*/ 448 h 1239"/>
                <a:gd name="T98" fmla="*/ 914 w 1088"/>
                <a:gd name="T99" fmla="*/ 377 h 1239"/>
                <a:gd name="T100" fmla="*/ 997 w 1088"/>
                <a:gd name="T101" fmla="*/ 351 h 1239"/>
                <a:gd name="T102" fmla="*/ 1062 w 1088"/>
                <a:gd name="T103" fmla="*/ 259 h 1239"/>
                <a:gd name="T104" fmla="*/ 1088 w 1088"/>
                <a:gd name="T105" fmla="*/ 225 h 1239"/>
                <a:gd name="T106" fmla="*/ 1081 w 1088"/>
                <a:gd name="T107" fmla="*/ 224 h 1239"/>
                <a:gd name="T108" fmla="*/ 1034 w 1088"/>
                <a:gd name="T109" fmla="*/ 190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88" h="1239">
                  <a:moveTo>
                    <a:pt x="1034" y="190"/>
                  </a:moveTo>
                  <a:cubicBezTo>
                    <a:pt x="1024" y="168"/>
                    <a:pt x="985" y="192"/>
                    <a:pt x="958" y="203"/>
                  </a:cubicBezTo>
                  <a:cubicBezTo>
                    <a:pt x="932" y="214"/>
                    <a:pt x="932" y="219"/>
                    <a:pt x="901" y="215"/>
                  </a:cubicBezTo>
                  <a:cubicBezTo>
                    <a:pt x="870" y="211"/>
                    <a:pt x="875" y="201"/>
                    <a:pt x="854" y="167"/>
                  </a:cubicBezTo>
                  <a:cubicBezTo>
                    <a:pt x="832" y="132"/>
                    <a:pt x="816" y="157"/>
                    <a:pt x="806" y="176"/>
                  </a:cubicBezTo>
                  <a:cubicBezTo>
                    <a:pt x="796" y="196"/>
                    <a:pt x="782" y="200"/>
                    <a:pt x="765" y="212"/>
                  </a:cubicBezTo>
                  <a:cubicBezTo>
                    <a:pt x="749" y="225"/>
                    <a:pt x="719" y="217"/>
                    <a:pt x="698" y="207"/>
                  </a:cubicBezTo>
                  <a:cubicBezTo>
                    <a:pt x="677" y="197"/>
                    <a:pt x="667" y="179"/>
                    <a:pt x="662" y="158"/>
                  </a:cubicBezTo>
                  <a:cubicBezTo>
                    <a:pt x="657" y="137"/>
                    <a:pt x="639" y="117"/>
                    <a:pt x="619" y="101"/>
                  </a:cubicBezTo>
                  <a:cubicBezTo>
                    <a:pt x="600" y="86"/>
                    <a:pt x="613" y="69"/>
                    <a:pt x="614" y="35"/>
                  </a:cubicBezTo>
                  <a:cubicBezTo>
                    <a:pt x="616" y="0"/>
                    <a:pt x="578" y="21"/>
                    <a:pt x="560" y="30"/>
                  </a:cubicBezTo>
                  <a:cubicBezTo>
                    <a:pt x="552" y="35"/>
                    <a:pt x="537" y="35"/>
                    <a:pt x="524" y="33"/>
                  </a:cubicBezTo>
                  <a:cubicBezTo>
                    <a:pt x="521" y="36"/>
                    <a:pt x="519" y="40"/>
                    <a:pt x="518" y="44"/>
                  </a:cubicBezTo>
                  <a:cubicBezTo>
                    <a:pt x="516" y="61"/>
                    <a:pt x="514" y="72"/>
                    <a:pt x="501" y="88"/>
                  </a:cubicBezTo>
                  <a:cubicBezTo>
                    <a:pt x="488" y="105"/>
                    <a:pt x="453" y="120"/>
                    <a:pt x="424" y="122"/>
                  </a:cubicBezTo>
                  <a:cubicBezTo>
                    <a:pt x="396" y="124"/>
                    <a:pt x="400" y="125"/>
                    <a:pt x="396" y="144"/>
                  </a:cubicBezTo>
                  <a:cubicBezTo>
                    <a:pt x="392" y="162"/>
                    <a:pt x="385" y="166"/>
                    <a:pt x="352" y="172"/>
                  </a:cubicBezTo>
                  <a:cubicBezTo>
                    <a:pt x="320" y="177"/>
                    <a:pt x="352" y="172"/>
                    <a:pt x="302" y="168"/>
                  </a:cubicBezTo>
                  <a:cubicBezTo>
                    <a:pt x="252" y="164"/>
                    <a:pt x="258" y="168"/>
                    <a:pt x="237" y="188"/>
                  </a:cubicBezTo>
                  <a:cubicBezTo>
                    <a:pt x="215" y="209"/>
                    <a:pt x="224" y="233"/>
                    <a:pt x="234" y="275"/>
                  </a:cubicBezTo>
                  <a:cubicBezTo>
                    <a:pt x="245" y="318"/>
                    <a:pt x="239" y="337"/>
                    <a:pt x="217" y="383"/>
                  </a:cubicBezTo>
                  <a:cubicBezTo>
                    <a:pt x="195" y="429"/>
                    <a:pt x="141" y="422"/>
                    <a:pt x="117" y="435"/>
                  </a:cubicBezTo>
                  <a:cubicBezTo>
                    <a:pt x="92" y="448"/>
                    <a:pt x="92" y="502"/>
                    <a:pt x="125" y="531"/>
                  </a:cubicBezTo>
                  <a:cubicBezTo>
                    <a:pt x="158" y="561"/>
                    <a:pt x="127" y="574"/>
                    <a:pt x="106" y="591"/>
                  </a:cubicBezTo>
                  <a:cubicBezTo>
                    <a:pt x="84" y="607"/>
                    <a:pt x="103" y="622"/>
                    <a:pt x="110" y="646"/>
                  </a:cubicBezTo>
                  <a:cubicBezTo>
                    <a:pt x="117" y="670"/>
                    <a:pt x="119" y="668"/>
                    <a:pt x="103" y="685"/>
                  </a:cubicBezTo>
                  <a:cubicBezTo>
                    <a:pt x="88" y="702"/>
                    <a:pt x="75" y="707"/>
                    <a:pt x="66" y="722"/>
                  </a:cubicBezTo>
                  <a:cubicBezTo>
                    <a:pt x="58" y="737"/>
                    <a:pt x="58" y="750"/>
                    <a:pt x="40" y="770"/>
                  </a:cubicBezTo>
                  <a:cubicBezTo>
                    <a:pt x="23" y="791"/>
                    <a:pt x="31" y="828"/>
                    <a:pt x="29" y="852"/>
                  </a:cubicBezTo>
                  <a:cubicBezTo>
                    <a:pt x="27" y="876"/>
                    <a:pt x="14" y="889"/>
                    <a:pt x="5" y="909"/>
                  </a:cubicBezTo>
                  <a:cubicBezTo>
                    <a:pt x="0" y="921"/>
                    <a:pt x="11" y="941"/>
                    <a:pt x="21" y="957"/>
                  </a:cubicBezTo>
                  <a:cubicBezTo>
                    <a:pt x="47" y="948"/>
                    <a:pt x="101" y="970"/>
                    <a:pt x="119" y="967"/>
                  </a:cubicBezTo>
                  <a:cubicBezTo>
                    <a:pt x="141" y="963"/>
                    <a:pt x="162" y="982"/>
                    <a:pt x="175" y="1000"/>
                  </a:cubicBezTo>
                  <a:cubicBezTo>
                    <a:pt x="189" y="1019"/>
                    <a:pt x="224" y="1022"/>
                    <a:pt x="245" y="1004"/>
                  </a:cubicBezTo>
                  <a:cubicBezTo>
                    <a:pt x="267" y="985"/>
                    <a:pt x="272" y="1008"/>
                    <a:pt x="280" y="1037"/>
                  </a:cubicBezTo>
                  <a:cubicBezTo>
                    <a:pt x="289" y="1067"/>
                    <a:pt x="346" y="1096"/>
                    <a:pt x="341" y="1152"/>
                  </a:cubicBezTo>
                  <a:cubicBezTo>
                    <a:pt x="339" y="1183"/>
                    <a:pt x="366" y="1216"/>
                    <a:pt x="391" y="1239"/>
                  </a:cubicBezTo>
                  <a:cubicBezTo>
                    <a:pt x="405" y="1229"/>
                    <a:pt x="420" y="1220"/>
                    <a:pt x="438" y="1211"/>
                  </a:cubicBezTo>
                  <a:cubicBezTo>
                    <a:pt x="490" y="1185"/>
                    <a:pt x="490" y="1189"/>
                    <a:pt x="538" y="1145"/>
                  </a:cubicBezTo>
                  <a:cubicBezTo>
                    <a:pt x="586" y="1100"/>
                    <a:pt x="608" y="1082"/>
                    <a:pt x="617" y="1033"/>
                  </a:cubicBezTo>
                  <a:cubicBezTo>
                    <a:pt x="625" y="985"/>
                    <a:pt x="582" y="978"/>
                    <a:pt x="652" y="967"/>
                  </a:cubicBezTo>
                  <a:cubicBezTo>
                    <a:pt x="721" y="956"/>
                    <a:pt x="756" y="959"/>
                    <a:pt x="752" y="919"/>
                  </a:cubicBezTo>
                  <a:cubicBezTo>
                    <a:pt x="748" y="878"/>
                    <a:pt x="813" y="889"/>
                    <a:pt x="813" y="859"/>
                  </a:cubicBezTo>
                  <a:cubicBezTo>
                    <a:pt x="813" y="830"/>
                    <a:pt x="770" y="793"/>
                    <a:pt x="813" y="781"/>
                  </a:cubicBezTo>
                  <a:cubicBezTo>
                    <a:pt x="857" y="770"/>
                    <a:pt x="866" y="770"/>
                    <a:pt x="861" y="730"/>
                  </a:cubicBezTo>
                  <a:cubicBezTo>
                    <a:pt x="857" y="689"/>
                    <a:pt x="874" y="681"/>
                    <a:pt x="905" y="678"/>
                  </a:cubicBezTo>
                  <a:cubicBezTo>
                    <a:pt x="936" y="674"/>
                    <a:pt x="944" y="637"/>
                    <a:pt x="944" y="600"/>
                  </a:cubicBezTo>
                  <a:cubicBezTo>
                    <a:pt x="944" y="563"/>
                    <a:pt x="866" y="563"/>
                    <a:pt x="922" y="515"/>
                  </a:cubicBezTo>
                  <a:cubicBezTo>
                    <a:pt x="979" y="466"/>
                    <a:pt x="962" y="474"/>
                    <a:pt x="936" y="448"/>
                  </a:cubicBezTo>
                  <a:cubicBezTo>
                    <a:pt x="909" y="422"/>
                    <a:pt x="857" y="377"/>
                    <a:pt x="914" y="377"/>
                  </a:cubicBezTo>
                  <a:cubicBezTo>
                    <a:pt x="970" y="377"/>
                    <a:pt x="970" y="400"/>
                    <a:pt x="997" y="351"/>
                  </a:cubicBezTo>
                  <a:cubicBezTo>
                    <a:pt x="1023" y="303"/>
                    <a:pt x="1049" y="285"/>
                    <a:pt x="1062" y="259"/>
                  </a:cubicBezTo>
                  <a:cubicBezTo>
                    <a:pt x="1068" y="247"/>
                    <a:pt x="1078" y="237"/>
                    <a:pt x="1088" y="225"/>
                  </a:cubicBezTo>
                  <a:cubicBezTo>
                    <a:pt x="1086" y="224"/>
                    <a:pt x="1084" y="224"/>
                    <a:pt x="1081" y="224"/>
                  </a:cubicBezTo>
                  <a:cubicBezTo>
                    <a:pt x="1062" y="221"/>
                    <a:pt x="1044" y="212"/>
                    <a:pt x="1034" y="190"/>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4" name="Freeform 25"/>
            <p:cNvSpPr>
              <a:spLocks/>
            </p:cNvSpPr>
            <p:nvPr/>
          </p:nvSpPr>
          <p:spPr bwMode="auto">
            <a:xfrm>
              <a:off x="3696" y="1645"/>
              <a:ext cx="410" cy="745"/>
            </a:xfrm>
            <a:custGeom>
              <a:avLst/>
              <a:gdLst>
                <a:gd name="T0" fmla="*/ 142 w 885"/>
                <a:gd name="T1" fmla="*/ 1606 h 1609"/>
                <a:gd name="T2" fmla="*/ 210 w 885"/>
                <a:gd name="T3" fmla="*/ 1575 h 1609"/>
                <a:gd name="T4" fmla="*/ 306 w 885"/>
                <a:gd name="T5" fmla="*/ 1527 h 1609"/>
                <a:gd name="T6" fmla="*/ 369 w 885"/>
                <a:gd name="T7" fmla="*/ 1504 h 1609"/>
                <a:gd name="T8" fmla="*/ 413 w 885"/>
                <a:gd name="T9" fmla="*/ 1460 h 1609"/>
                <a:gd name="T10" fmla="*/ 468 w 885"/>
                <a:gd name="T11" fmla="*/ 1451 h 1609"/>
                <a:gd name="T12" fmla="*/ 494 w 885"/>
                <a:gd name="T13" fmla="*/ 1410 h 1609"/>
                <a:gd name="T14" fmla="*/ 572 w 885"/>
                <a:gd name="T15" fmla="*/ 1397 h 1609"/>
                <a:gd name="T16" fmla="*/ 623 w 885"/>
                <a:gd name="T17" fmla="*/ 1380 h 1609"/>
                <a:gd name="T18" fmla="*/ 671 w 885"/>
                <a:gd name="T19" fmla="*/ 1382 h 1609"/>
                <a:gd name="T20" fmla="*/ 717 w 885"/>
                <a:gd name="T21" fmla="*/ 1349 h 1609"/>
                <a:gd name="T22" fmla="*/ 786 w 885"/>
                <a:gd name="T23" fmla="*/ 1297 h 1609"/>
                <a:gd name="T24" fmla="*/ 795 w 885"/>
                <a:gd name="T25" fmla="*/ 1236 h 1609"/>
                <a:gd name="T26" fmla="*/ 802 w 885"/>
                <a:gd name="T27" fmla="*/ 1158 h 1609"/>
                <a:gd name="T28" fmla="*/ 784 w 885"/>
                <a:gd name="T29" fmla="*/ 1082 h 1609"/>
                <a:gd name="T30" fmla="*/ 752 w 885"/>
                <a:gd name="T31" fmla="*/ 1000 h 1609"/>
                <a:gd name="T32" fmla="*/ 793 w 885"/>
                <a:gd name="T33" fmla="*/ 939 h 1609"/>
                <a:gd name="T34" fmla="*/ 808 w 885"/>
                <a:gd name="T35" fmla="*/ 869 h 1609"/>
                <a:gd name="T36" fmla="*/ 843 w 885"/>
                <a:gd name="T37" fmla="*/ 798 h 1609"/>
                <a:gd name="T38" fmla="*/ 821 w 885"/>
                <a:gd name="T39" fmla="*/ 737 h 1609"/>
                <a:gd name="T40" fmla="*/ 784 w 885"/>
                <a:gd name="T41" fmla="*/ 687 h 1609"/>
                <a:gd name="T42" fmla="*/ 745 w 885"/>
                <a:gd name="T43" fmla="*/ 645 h 1609"/>
                <a:gd name="T44" fmla="*/ 695 w 885"/>
                <a:gd name="T45" fmla="*/ 570 h 1609"/>
                <a:gd name="T46" fmla="*/ 734 w 885"/>
                <a:gd name="T47" fmla="*/ 509 h 1609"/>
                <a:gd name="T48" fmla="*/ 734 w 885"/>
                <a:gd name="T49" fmla="*/ 463 h 1609"/>
                <a:gd name="T50" fmla="*/ 749 w 885"/>
                <a:gd name="T51" fmla="*/ 409 h 1609"/>
                <a:gd name="T52" fmla="*/ 826 w 885"/>
                <a:gd name="T53" fmla="*/ 407 h 1609"/>
                <a:gd name="T54" fmla="*/ 861 w 885"/>
                <a:gd name="T55" fmla="*/ 354 h 1609"/>
                <a:gd name="T56" fmla="*/ 863 w 885"/>
                <a:gd name="T57" fmla="*/ 287 h 1609"/>
                <a:gd name="T58" fmla="*/ 841 w 885"/>
                <a:gd name="T59" fmla="*/ 241 h 1609"/>
                <a:gd name="T60" fmla="*/ 817 w 885"/>
                <a:gd name="T61" fmla="*/ 205 h 1609"/>
                <a:gd name="T62" fmla="*/ 743 w 885"/>
                <a:gd name="T63" fmla="*/ 165 h 1609"/>
                <a:gd name="T64" fmla="*/ 778 w 885"/>
                <a:gd name="T65" fmla="*/ 131 h 1609"/>
                <a:gd name="T66" fmla="*/ 826 w 885"/>
                <a:gd name="T67" fmla="*/ 96 h 1609"/>
                <a:gd name="T68" fmla="*/ 780 w 885"/>
                <a:gd name="T69" fmla="*/ 65 h 1609"/>
                <a:gd name="T70" fmla="*/ 740 w 885"/>
                <a:gd name="T71" fmla="*/ 0 h 1609"/>
                <a:gd name="T72" fmla="*/ 723 w 885"/>
                <a:gd name="T73" fmla="*/ 66 h 1609"/>
                <a:gd name="T74" fmla="*/ 649 w 885"/>
                <a:gd name="T75" fmla="*/ 85 h 1609"/>
                <a:gd name="T76" fmla="*/ 588 w 885"/>
                <a:gd name="T77" fmla="*/ 115 h 1609"/>
                <a:gd name="T78" fmla="*/ 531 w 885"/>
                <a:gd name="T79" fmla="*/ 100 h 1609"/>
                <a:gd name="T80" fmla="*/ 465 w 885"/>
                <a:gd name="T81" fmla="*/ 159 h 1609"/>
                <a:gd name="T82" fmla="*/ 361 w 885"/>
                <a:gd name="T83" fmla="*/ 159 h 1609"/>
                <a:gd name="T84" fmla="*/ 308 w 885"/>
                <a:gd name="T85" fmla="*/ 293 h 1609"/>
                <a:gd name="T86" fmla="*/ 256 w 885"/>
                <a:gd name="T87" fmla="*/ 330 h 1609"/>
                <a:gd name="T88" fmla="*/ 203 w 885"/>
                <a:gd name="T89" fmla="*/ 333 h 1609"/>
                <a:gd name="T90" fmla="*/ 164 w 885"/>
                <a:gd name="T91" fmla="*/ 389 h 1609"/>
                <a:gd name="T92" fmla="*/ 109 w 885"/>
                <a:gd name="T93" fmla="*/ 346 h 1609"/>
                <a:gd name="T94" fmla="*/ 151 w 885"/>
                <a:gd name="T95" fmla="*/ 411 h 1609"/>
                <a:gd name="T96" fmla="*/ 142 w 885"/>
                <a:gd name="T97" fmla="*/ 478 h 1609"/>
                <a:gd name="T98" fmla="*/ 118 w 885"/>
                <a:gd name="T99" fmla="*/ 545 h 1609"/>
                <a:gd name="T100" fmla="*/ 105 w 885"/>
                <a:gd name="T101" fmla="*/ 626 h 1609"/>
                <a:gd name="T102" fmla="*/ 40 w 885"/>
                <a:gd name="T103" fmla="*/ 706 h 1609"/>
                <a:gd name="T104" fmla="*/ 99 w 885"/>
                <a:gd name="T105" fmla="*/ 832 h 1609"/>
                <a:gd name="T106" fmla="*/ 96 w 885"/>
                <a:gd name="T107" fmla="*/ 886 h 1609"/>
                <a:gd name="T108" fmla="*/ 99 w 885"/>
                <a:gd name="T109" fmla="*/ 936 h 1609"/>
                <a:gd name="T110" fmla="*/ 59 w 885"/>
                <a:gd name="T111" fmla="*/ 984 h 1609"/>
                <a:gd name="T112" fmla="*/ 55 w 885"/>
                <a:gd name="T113" fmla="*/ 1073 h 1609"/>
                <a:gd name="T114" fmla="*/ 74 w 885"/>
                <a:gd name="T115" fmla="*/ 1199 h 1609"/>
                <a:gd name="T116" fmla="*/ 116 w 885"/>
                <a:gd name="T117" fmla="*/ 1303 h 1609"/>
                <a:gd name="T118" fmla="*/ 92 w 885"/>
                <a:gd name="T119" fmla="*/ 1421 h 1609"/>
                <a:gd name="T120" fmla="*/ 64 w 885"/>
                <a:gd name="T121" fmla="*/ 1547 h 1609"/>
                <a:gd name="T122" fmla="*/ 72 w 885"/>
                <a:gd name="T123" fmla="*/ 1606 h 1609"/>
                <a:gd name="T124" fmla="*/ 142 w 885"/>
                <a:gd name="T125" fmla="*/ 1606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5" h="1609">
                  <a:moveTo>
                    <a:pt x="142" y="1606"/>
                  </a:moveTo>
                  <a:cubicBezTo>
                    <a:pt x="175" y="1603"/>
                    <a:pt x="177" y="1597"/>
                    <a:pt x="210" y="1575"/>
                  </a:cubicBezTo>
                  <a:cubicBezTo>
                    <a:pt x="243" y="1553"/>
                    <a:pt x="265" y="1523"/>
                    <a:pt x="306" y="1527"/>
                  </a:cubicBezTo>
                  <a:cubicBezTo>
                    <a:pt x="347" y="1530"/>
                    <a:pt x="358" y="1519"/>
                    <a:pt x="369" y="1504"/>
                  </a:cubicBezTo>
                  <a:cubicBezTo>
                    <a:pt x="380" y="1490"/>
                    <a:pt x="387" y="1460"/>
                    <a:pt x="413" y="1460"/>
                  </a:cubicBezTo>
                  <a:cubicBezTo>
                    <a:pt x="439" y="1460"/>
                    <a:pt x="463" y="1469"/>
                    <a:pt x="468" y="1451"/>
                  </a:cubicBezTo>
                  <a:cubicBezTo>
                    <a:pt x="472" y="1432"/>
                    <a:pt x="459" y="1408"/>
                    <a:pt x="494" y="1410"/>
                  </a:cubicBezTo>
                  <a:cubicBezTo>
                    <a:pt x="529" y="1412"/>
                    <a:pt x="553" y="1404"/>
                    <a:pt x="572" y="1397"/>
                  </a:cubicBezTo>
                  <a:cubicBezTo>
                    <a:pt x="592" y="1390"/>
                    <a:pt x="612" y="1367"/>
                    <a:pt x="623" y="1380"/>
                  </a:cubicBezTo>
                  <a:cubicBezTo>
                    <a:pt x="634" y="1393"/>
                    <a:pt x="658" y="1399"/>
                    <a:pt x="671" y="1382"/>
                  </a:cubicBezTo>
                  <a:cubicBezTo>
                    <a:pt x="684" y="1366"/>
                    <a:pt x="682" y="1351"/>
                    <a:pt x="717" y="1349"/>
                  </a:cubicBezTo>
                  <a:cubicBezTo>
                    <a:pt x="752" y="1347"/>
                    <a:pt x="769" y="1321"/>
                    <a:pt x="786" y="1297"/>
                  </a:cubicBezTo>
                  <a:cubicBezTo>
                    <a:pt x="804" y="1273"/>
                    <a:pt x="808" y="1245"/>
                    <a:pt x="795" y="1236"/>
                  </a:cubicBezTo>
                  <a:cubicBezTo>
                    <a:pt x="782" y="1227"/>
                    <a:pt x="817" y="1186"/>
                    <a:pt x="802" y="1158"/>
                  </a:cubicBezTo>
                  <a:cubicBezTo>
                    <a:pt x="786" y="1130"/>
                    <a:pt x="826" y="1110"/>
                    <a:pt x="784" y="1082"/>
                  </a:cubicBezTo>
                  <a:cubicBezTo>
                    <a:pt x="743" y="1054"/>
                    <a:pt x="723" y="1021"/>
                    <a:pt x="752" y="1000"/>
                  </a:cubicBezTo>
                  <a:cubicBezTo>
                    <a:pt x="780" y="980"/>
                    <a:pt x="797" y="980"/>
                    <a:pt x="793" y="939"/>
                  </a:cubicBezTo>
                  <a:cubicBezTo>
                    <a:pt x="789" y="899"/>
                    <a:pt x="784" y="900"/>
                    <a:pt x="808" y="869"/>
                  </a:cubicBezTo>
                  <a:cubicBezTo>
                    <a:pt x="832" y="837"/>
                    <a:pt x="841" y="823"/>
                    <a:pt x="843" y="798"/>
                  </a:cubicBezTo>
                  <a:cubicBezTo>
                    <a:pt x="845" y="774"/>
                    <a:pt x="843" y="756"/>
                    <a:pt x="821" y="737"/>
                  </a:cubicBezTo>
                  <a:cubicBezTo>
                    <a:pt x="800" y="719"/>
                    <a:pt x="784" y="706"/>
                    <a:pt x="784" y="687"/>
                  </a:cubicBezTo>
                  <a:cubicBezTo>
                    <a:pt x="784" y="669"/>
                    <a:pt x="782" y="656"/>
                    <a:pt x="745" y="645"/>
                  </a:cubicBezTo>
                  <a:cubicBezTo>
                    <a:pt x="708" y="633"/>
                    <a:pt x="684" y="609"/>
                    <a:pt x="695" y="570"/>
                  </a:cubicBezTo>
                  <a:cubicBezTo>
                    <a:pt x="706" y="532"/>
                    <a:pt x="734" y="543"/>
                    <a:pt x="734" y="509"/>
                  </a:cubicBezTo>
                  <a:cubicBezTo>
                    <a:pt x="734" y="476"/>
                    <a:pt x="734" y="480"/>
                    <a:pt x="734" y="463"/>
                  </a:cubicBezTo>
                  <a:cubicBezTo>
                    <a:pt x="734" y="446"/>
                    <a:pt x="719" y="398"/>
                    <a:pt x="749" y="409"/>
                  </a:cubicBezTo>
                  <a:cubicBezTo>
                    <a:pt x="780" y="420"/>
                    <a:pt x="806" y="433"/>
                    <a:pt x="826" y="407"/>
                  </a:cubicBezTo>
                  <a:cubicBezTo>
                    <a:pt x="845" y="381"/>
                    <a:pt x="856" y="370"/>
                    <a:pt x="861" y="354"/>
                  </a:cubicBezTo>
                  <a:cubicBezTo>
                    <a:pt x="865" y="337"/>
                    <a:pt x="885" y="313"/>
                    <a:pt x="863" y="287"/>
                  </a:cubicBezTo>
                  <a:cubicBezTo>
                    <a:pt x="841" y="261"/>
                    <a:pt x="841" y="257"/>
                    <a:pt x="841" y="241"/>
                  </a:cubicBezTo>
                  <a:cubicBezTo>
                    <a:pt x="841" y="224"/>
                    <a:pt x="848" y="205"/>
                    <a:pt x="817" y="205"/>
                  </a:cubicBezTo>
                  <a:cubicBezTo>
                    <a:pt x="786" y="205"/>
                    <a:pt x="708" y="198"/>
                    <a:pt x="743" y="165"/>
                  </a:cubicBezTo>
                  <a:cubicBezTo>
                    <a:pt x="778" y="131"/>
                    <a:pt x="747" y="139"/>
                    <a:pt x="778" y="131"/>
                  </a:cubicBezTo>
                  <a:cubicBezTo>
                    <a:pt x="808" y="124"/>
                    <a:pt x="841" y="124"/>
                    <a:pt x="826" y="96"/>
                  </a:cubicBezTo>
                  <a:cubicBezTo>
                    <a:pt x="811" y="68"/>
                    <a:pt x="784" y="89"/>
                    <a:pt x="780" y="65"/>
                  </a:cubicBezTo>
                  <a:cubicBezTo>
                    <a:pt x="776" y="43"/>
                    <a:pt x="776" y="14"/>
                    <a:pt x="740" y="0"/>
                  </a:cubicBezTo>
                  <a:cubicBezTo>
                    <a:pt x="741" y="21"/>
                    <a:pt x="753" y="60"/>
                    <a:pt x="723" y="66"/>
                  </a:cubicBezTo>
                  <a:cubicBezTo>
                    <a:pt x="688" y="74"/>
                    <a:pt x="653" y="59"/>
                    <a:pt x="649" y="85"/>
                  </a:cubicBezTo>
                  <a:cubicBezTo>
                    <a:pt x="645" y="111"/>
                    <a:pt x="610" y="133"/>
                    <a:pt x="588" y="115"/>
                  </a:cubicBezTo>
                  <a:cubicBezTo>
                    <a:pt x="566" y="96"/>
                    <a:pt x="544" y="74"/>
                    <a:pt x="531" y="100"/>
                  </a:cubicBezTo>
                  <a:cubicBezTo>
                    <a:pt x="518" y="126"/>
                    <a:pt x="500" y="174"/>
                    <a:pt x="465" y="159"/>
                  </a:cubicBezTo>
                  <a:cubicBezTo>
                    <a:pt x="430" y="144"/>
                    <a:pt x="378" y="133"/>
                    <a:pt x="361" y="159"/>
                  </a:cubicBezTo>
                  <a:cubicBezTo>
                    <a:pt x="343" y="185"/>
                    <a:pt x="317" y="267"/>
                    <a:pt x="308" y="293"/>
                  </a:cubicBezTo>
                  <a:cubicBezTo>
                    <a:pt x="299" y="318"/>
                    <a:pt x="269" y="337"/>
                    <a:pt x="256" y="330"/>
                  </a:cubicBezTo>
                  <a:cubicBezTo>
                    <a:pt x="243" y="322"/>
                    <a:pt x="203" y="296"/>
                    <a:pt x="203" y="333"/>
                  </a:cubicBezTo>
                  <a:cubicBezTo>
                    <a:pt x="203" y="370"/>
                    <a:pt x="208" y="407"/>
                    <a:pt x="164" y="389"/>
                  </a:cubicBezTo>
                  <a:cubicBezTo>
                    <a:pt x="133" y="376"/>
                    <a:pt x="124" y="344"/>
                    <a:pt x="109" y="346"/>
                  </a:cubicBezTo>
                  <a:cubicBezTo>
                    <a:pt x="118" y="371"/>
                    <a:pt x="139" y="397"/>
                    <a:pt x="151" y="411"/>
                  </a:cubicBezTo>
                  <a:cubicBezTo>
                    <a:pt x="166" y="430"/>
                    <a:pt x="157" y="461"/>
                    <a:pt x="142" y="478"/>
                  </a:cubicBezTo>
                  <a:cubicBezTo>
                    <a:pt x="127" y="494"/>
                    <a:pt x="125" y="507"/>
                    <a:pt x="118" y="545"/>
                  </a:cubicBezTo>
                  <a:cubicBezTo>
                    <a:pt x="112" y="582"/>
                    <a:pt x="107" y="578"/>
                    <a:pt x="105" y="626"/>
                  </a:cubicBezTo>
                  <a:cubicBezTo>
                    <a:pt x="103" y="674"/>
                    <a:pt x="79" y="671"/>
                    <a:pt x="40" y="706"/>
                  </a:cubicBezTo>
                  <a:cubicBezTo>
                    <a:pt x="0" y="741"/>
                    <a:pt x="83" y="813"/>
                    <a:pt x="99" y="832"/>
                  </a:cubicBezTo>
                  <a:cubicBezTo>
                    <a:pt x="114" y="850"/>
                    <a:pt x="116" y="869"/>
                    <a:pt x="96" y="886"/>
                  </a:cubicBezTo>
                  <a:cubicBezTo>
                    <a:pt x="77" y="902"/>
                    <a:pt x="79" y="908"/>
                    <a:pt x="99" y="936"/>
                  </a:cubicBezTo>
                  <a:cubicBezTo>
                    <a:pt x="118" y="963"/>
                    <a:pt x="74" y="958"/>
                    <a:pt x="59" y="984"/>
                  </a:cubicBezTo>
                  <a:cubicBezTo>
                    <a:pt x="44" y="1010"/>
                    <a:pt x="29" y="1047"/>
                    <a:pt x="55" y="1073"/>
                  </a:cubicBezTo>
                  <a:cubicBezTo>
                    <a:pt x="81" y="1099"/>
                    <a:pt x="74" y="1164"/>
                    <a:pt x="74" y="1199"/>
                  </a:cubicBezTo>
                  <a:cubicBezTo>
                    <a:pt x="74" y="1234"/>
                    <a:pt x="90" y="1243"/>
                    <a:pt x="116" y="1303"/>
                  </a:cubicBezTo>
                  <a:cubicBezTo>
                    <a:pt x="142" y="1362"/>
                    <a:pt x="107" y="1386"/>
                    <a:pt x="92" y="1421"/>
                  </a:cubicBezTo>
                  <a:cubicBezTo>
                    <a:pt x="77" y="1456"/>
                    <a:pt x="61" y="1492"/>
                    <a:pt x="64" y="1547"/>
                  </a:cubicBezTo>
                  <a:cubicBezTo>
                    <a:pt x="65" y="1571"/>
                    <a:pt x="67" y="1590"/>
                    <a:pt x="72" y="1606"/>
                  </a:cubicBezTo>
                  <a:cubicBezTo>
                    <a:pt x="94" y="1608"/>
                    <a:pt x="123" y="1609"/>
                    <a:pt x="142" y="160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5" name="Freeform 26"/>
            <p:cNvSpPr>
              <a:spLocks/>
            </p:cNvSpPr>
            <p:nvPr/>
          </p:nvSpPr>
          <p:spPr bwMode="auto">
            <a:xfrm>
              <a:off x="3730" y="2139"/>
              <a:ext cx="699" cy="563"/>
            </a:xfrm>
            <a:custGeom>
              <a:avLst/>
              <a:gdLst>
                <a:gd name="T0" fmla="*/ 1378 w 1510"/>
                <a:gd name="T1" fmla="*/ 1097 h 1217"/>
                <a:gd name="T2" fmla="*/ 1389 w 1510"/>
                <a:gd name="T3" fmla="*/ 986 h 1217"/>
                <a:gd name="T4" fmla="*/ 1344 w 1510"/>
                <a:gd name="T5" fmla="*/ 936 h 1217"/>
                <a:gd name="T6" fmla="*/ 1241 w 1510"/>
                <a:gd name="T7" fmla="*/ 927 h 1217"/>
                <a:gd name="T8" fmla="*/ 1175 w 1510"/>
                <a:gd name="T9" fmla="*/ 854 h 1217"/>
                <a:gd name="T10" fmla="*/ 1156 w 1510"/>
                <a:gd name="T11" fmla="*/ 808 h 1217"/>
                <a:gd name="T12" fmla="*/ 1217 w 1510"/>
                <a:gd name="T13" fmla="*/ 682 h 1217"/>
                <a:gd name="T14" fmla="*/ 1256 w 1510"/>
                <a:gd name="T15" fmla="*/ 610 h 1217"/>
                <a:gd name="T16" fmla="*/ 1315 w 1510"/>
                <a:gd name="T17" fmla="*/ 558 h 1217"/>
                <a:gd name="T18" fmla="*/ 1424 w 1510"/>
                <a:gd name="T19" fmla="*/ 615 h 1217"/>
                <a:gd name="T20" fmla="*/ 1490 w 1510"/>
                <a:gd name="T21" fmla="*/ 538 h 1217"/>
                <a:gd name="T22" fmla="*/ 1424 w 1510"/>
                <a:gd name="T23" fmla="*/ 465 h 1217"/>
                <a:gd name="T24" fmla="*/ 1330 w 1510"/>
                <a:gd name="T25" fmla="*/ 397 h 1217"/>
                <a:gd name="T26" fmla="*/ 1182 w 1510"/>
                <a:gd name="T27" fmla="*/ 397 h 1217"/>
                <a:gd name="T28" fmla="*/ 1053 w 1510"/>
                <a:gd name="T29" fmla="*/ 330 h 1217"/>
                <a:gd name="T30" fmla="*/ 1090 w 1510"/>
                <a:gd name="T31" fmla="*/ 239 h 1217"/>
                <a:gd name="T32" fmla="*/ 1230 w 1510"/>
                <a:gd name="T33" fmla="*/ 84 h 1217"/>
                <a:gd name="T34" fmla="*/ 1114 w 1510"/>
                <a:gd name="T35" fmla="*/ 102 h 1217"/>
                <a:gd name="T36" fmla="*/ 1036 w 1510"/>
                <a:gd name="T37" fmla="*/ 50 h 1217"/>
                <a:gd name="T38" fmla="*/ 950 w 1510"/>
                <a:gd name="T39" fmla="*/ 56 h 1217"/>
                <a:gd name="T40" fmla="*/ 811 w 1510"/>
                <a:gd name="T41" fmla="*/ 33 h 1217"/>
                <a:gd name="T42" fmla="*/ 730 w 1510"/>
                <a:gd name="T43" fmla="*/ 91 h 1217"/>
                <a:gd name="T44" fmla="*/ 714 w 1510"/>
                <a:gd name="T45" fmla="*/ 230 h 1217"/>
                <a:gd name="T46" fmla="*/ 599 w 1510"/>
                <a:gd name="T47" fmla="*/ 315 h 1217"/>
                <a:gd name="T48" fmla="*/ 500 w 1510"/>
                <a:gd name="T49" fmla="*/ 330 h 1217"/>
                <a:gd name="T50" fmla="*/ 396 w 1510"/>
                <a:gd name="T51" fmla="*/ 384 h 1217"/>
                <a:gd name="T52" fmla="*/ 297 w 1510"/>
                <a:gd name="T53" fmla="*/ 437 h 1217"/>
                <a:gd name="T54" fmla="*/ 138 w 1510"/>
                <a:gd name="T55" fmla="*/ 508 h 1217"/>
                <a:gd name="T56" fmla="*/ 0 w 1510"/>
                <a:gd name="T57" fmla="*/ 539 h 1217"/>
                <a:gd name="T58" fmla="*/ 88 w 1510"/>
                <a:gd name="T59" fmla="*/ 684 h 1217"/>
                <a:gd name="T60" fmla="*/ 189 w 1510"/>
                <a:gd name="T61" fmla="*/ 852 h 1217"/>
                <a:gd name="T62" fmla="*/ 377 w 1510"/>
                <a:gd name="T63" fmla="*/ 1009 h 1217"/>
                <a:gd name="T64" fmla="*/ 542 w 1510"/>
                <a:gd name="T65" fmla="*/ 1057 h 1217"/>
                <a:gd name="T66" fmla="*/ 710 w 1510"/>
                <a:gd name="T67" fmla="*/ 1024 h 1217"/>
                <a:gd name="T68" fmla="*/ 805 w 1510"/>
                <a:gd name="T69" fmla="*/ 1056 h 1217"/>
                <a:gd name="T70" fmla="*/ 889 w 1510"/>
                <a:gd name="T71" fmla="*/ 1047 h 1217"/>
                <a:gd name="T72" fmla="*/ 927 w 1510"/>
                <a:gd name="T73" fmla="*/ 1145 h 1217"/>
                <a:gd name="T74" fmla="*/ 1030 w 1510"/>
                <a:gd name="T75" fmla="*/ 1129 h 1217"/>
                <a:gd name="T76" fmla="*/ 1171 w 1510"/>
                <a:gd name="T77" fmla="*/ 1213 h 1217"/>
                <a:gd name="T78" fmla="*/ 1253 w 1510"/>
                <a:gd name="T79" fmla="*/ 1197 h 1217"/>
                <a:gd name="T80" fmla="*/ 1293 w 1510"/>
                <a:gd name="T81" fmla="*/ 1217 h 1217"/>
                <a:gd name="T82" fmla="*/ 1320 w 1510"/>
                <a:gd name="T83" fmla="*/ 1127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0" h="1217">
                  <a:moveTo>
                    <a:pt x="1320" y="1127"/>
                  </a:moveTo>
                  <a:cubicBezTo>
                    <a:pt x="1352" y="1118"/>
                    <a:pt x="1352" y="1105"/>
                    <a:pt x="1378" y="1097"/>
                  </a:cubicBezTo>
                  <a:cubicBezTo>
                    <a:pt x="1405" y="1090"/>
                    <a:pt x="1407" y="1092"/>
                    <a:pt x="1405" y="1062"/>
                  </a:cubicBezTo>
                  <a:cubicBezTo>
                    <a:pt x="1402" y="1032"/>
                    <a:pt x="1407" y="1012"/>
                    <a:pt x="1389" y="986"/>
                  </a:cubicBezTo>
                  <a:cubicBezTo>
                    <a:pt x="1372" y="960"/>
                    <a:pt x="1372" y="953"/>
                    <a:pt x="1372" y="942"/>
                  </a:cubicBezTo>
                  <a:cubicBezTo>
                    <a:pt x="1372" y="930"/>
                    <a:pt x="1376" y="892"/>
                    <a:pt x="1344" y="936"/>
                  </a:cubicBezTo>
                  <a:cubicBezTo>
                    <a:pt x="1311" y="980"/>
                    <a:pt x="1298" y="966"/>
                    <a:pt x="1285" y="955"/>
                  </a:cubicBezTo>
                  <a:cubicBezTo>
                    <a:pt x="1271" y="943"/>
                    <a:pt x="1261" y="921"/>
                    <a:pt x="1241" y="927"/>
                  </a:cubicBezTo>
                  <a:cubicBezTo>
                    <a:pt x="1221" y="932"/>
                    <a:pt x="1202" y="925"/>
                    <a:pt x="1202" y="905"/>
                  </a:cubicBezTo>
                  <a:cubicBezTo>
                    <a:pt x="1202" y="884"/>
                    <a:pt x="1212" y="860"/>
                    <a:pt x="1175" y="854"/>
                  </a:cubicBezTo>
                  <a:cubicBezTo>
                    <a:pt x="1138" y="849"/>
                    <a:pt x="1121" y="849"/>
                    <a:pt x="1119" y="823"/>
                  </a:cubicBezTo>
                  <a:cubicBezTo>
                    <a:pt x="1116" y="797"/>
                    <a:pt x="1132" y="806"/>
                    <a:pt x="1156" y="808"/>
                  </a:cubicBezTo>
                  <a:cubicBezTo>
                    <a:pt x="1180" y="810"/>
                    <a:pt x="1210" y="806"/>
                    <a:pt x="1215" y="775"/>
                  </a:cubicBezTo>
                  <a:cubicBezTo>
                    <a:pt x="1219" y="743"/>
                    <a:pt x="1182" y="684"/>
                    <a:pt x="1217" y="682"/>
                  </a:cubicBezTo>
                  <a:cubicBezTo>
                    <a:pt x="1252" y="680"/>
                    <a:pt x="1285" y="686"/>
                    <a:pt x="1267" y="662"/>
                  </a:cubicBezTo>
                  <a:cubicBezTo>
                    <a:pt x="1250" y="638"/>
                    <a:pt x="1271" y="630"/>
                    <a:pt x="1256" y="610"/>
                  </a:cubicBezTo>
                  <a:cubicBezTo>
                    <a:pt x="1241" y="589"/>
                    <a:pt x="1232" y="571"/>
                    <a:pt x="1252" y="565"/>
                  </a:cubicBezTo>
                  <a:cubicBezTo>
                    <a:pt x="1271" y="560"/>
                    <a:pt x="1291" y="536"/>
                    <a:pt x="1315" y="558"/>
                  </a:cubicBezTo>
                  <a:cubicBezTo>
                    <a:pt x="1339" y="580"/>
                    <a:pt x="1357" y="575"/>
                    <a:pt x="1361" y="593"/>
                  </a:cubicBezTo>
                  <a:cubicBezTo>
                    <a:pt x="1365" y="612"/>
                    <a:pt x="1411" y="625"/>
                    <a:pt x="1424" y="615"/>
                  </a:cubicBezTo>
                  <a:cubicBezTo>
                    <a:pt x="1437" y="606"/>
                    <a:pt x="1422" y="591"/>
                    <a:pt x="1453" y="580"/>
                  </a:cubicBezTo>
                  <a:cubicBezTo>
                    <a:pt x="1483" y="569"/>
                    <a:pt x="1510" y="558"/>
                    <a:pt x="1490" y="538"/>
                  </a:cubicBezTo>
                  <a:cubicBezTo>
                    <a:pt x="1470" y="517"/>
                    <a:pt x="1464" y="512"/>
                    <a:pt x="1464" y="495"/>
                  </a:cubicBezTo>
                  <a:cubicBezTo>
                    <a:pt x="1464" y="478"/>
                    <a:pt x="1457" y="465"/>
                    <a:pt x="1424" y="465"/>
                  </a:cubicBezTo>
                  <a:cubicBezTo>
                    <a:pt x="1392" y="465"/>
                    <a:pt x="1378" y="458"/>
                    <a:pt x="1368" y="443"/>
                  </a:cubicBezTo>
                  <a:cubicBezTo>
                    <a:pt x="1357" y="428"/>
                    <a:pt x="1363" y="393"/>
                    <a:pt x="1330" y="397"/>
                  </a:cubicBezTo>
                  <a:cubicBezTo>
                    <a:pt x="1298" y="400"/>
                    <a:pt x="1282" y="432"/>
                    <a:pt x="1243" y="423"/>
                  </a:cubicBezTo>
                  <a:cubicBezTo>
                    <a:pt x="1204" y="413"/>
                    <a:pt x="1191" y="412"/>
                    <a:pt x="1182" y="397"/>
                  </a:cubicBezTo>
                  <a:cubicBezTo>
                    <a:pt x="1173" y="382"/>
                    <a:pt x="1173" y="369"/>
                    <a:pt x="1136" y="356"/>
                  </a:cubicBezTo>
                  <a:cubicBezTo>
                    <a:pt x="1099" y="343"/>
                    <a:pt x="1079" y="345"/>
                    <a:pt x="1053" y="330"/>
                  </a:cubicBezTo>
                  <a:cubicBezTo>
                    <a:pt x="1027" y="315"/>
                    <a:pt x="1031" y="308"/>
                    <a:pt x="1046" y="284"/>
                  </a:cubicBezTo>
                  <a:cubicBezTo>
                    <a:pt x="1062" y="260"/>
                    <a:pt x="1057" y="258"/>
                    <a:pt x="1090" y="239"/>
                  </a:cubicBezTo>
                  <a:cubicBezTo>
                    <a:pt x="1123" y="221"/>
                    <a:pt x="1132" y="187"/>
                    <a:pt x="1154" y="167"/>
                  </a:cubicBezTo>
                  <a:cubicBezTo>
                    <a:pt x="1175" y="147"/>
                    <a:pt x="1206" y="98"/>
                    <a:pt x="1230" y="84"/>
                  </a:cubicBezTo>
                  <a:cubicBezTo>
                    <a:pt x="1254" y="69"/>
                    <a:pt x="1300" y="0"/>
                    <a:pt x="1202" y="80"/>
                  </a:cubicBezTo>
                  <a:cubicBezTo>
                    <a:pt x="1167" y="91"/>
                    <a:pt x="1101" y="156"/>
                    <a:pt x="1114" y="102"/>
                  </a:cubicBezTo>
                  <a:cubicBezTo>
                    <a:pt x="1127" y="48"/>
                    <a:pt x="1145" y="48"/>
                    <a:pt x="1110" y="48"/>
                  </a:cubicBezTo>
                  <a:cubicBezTo>
                    <a:pt x="1075" y="48"/>
                    <a:pt x="1075" y="4"/>
                    <a:pt x="1036" y="50"/>
                  </a:cubicBezTo>
                  <a:cubicBezTo>
                    <a:pt x="1027" y="69"/>
                    <a:pt x="1016" y="72"/>
                    <a:pt x="994" y="63"/>
                  </a:cubicBezTo>
                  <a:cubicBezTo>
                    <a:pt x="972" y="54"/>
                    <a:pt x="977" y="50"/>
                    <a:pt x="950" y="56"/>
                  </a:cubicBezTo>
                  <a:cubicBezTo>
                    <a:pt x="924" y="61"/>
                    <a:pt x="920" y="59"/>
                    <a:pt x="887" y="54"/>
                  </a:cubicBezTo>
                  <a:cubicBezTo>
                    <a:pt x="854" y="48"/>
                    <a:pt x="835" y="37"/>
                    <a:pt x="811" y="33"/>
                  </a:cubicBezTo>
                  <a:cubicBezTo>
                    <a:pt x="794" y="31"/>
                    <a:pt x="760" y="23"/>
                    <a:pt x="727" y="29"/>
                  </a:cubicBezTo>
                  <a:cubicBezTo>
                    <a:pt x="741" y="50"/>
                    <a:pt x="717" y="68"/>
                    <a:pt x="730" y="91"/>
                  </a:cubicBezTo>
                  <a:cubicBezTo>
                    <a:pt x="745" y="119"/>
                    <a:pt x="710" y="160"/>
                    <a:pt x="723" y="169"/>
                  </a:cubicBezTo>
                  <a:cubicBezTo>
                    <a:pt x="736" y="178"/>
                    <a:pt x="732" y="206"/>
                    <a:pt x="714" y="230"/>
                  </a:cubicBezTo>
                  <a:cubicBezTo>
                    <a:pt x="697" y="254"/>
                    <a:pt x="680" y="280"/>
                    <a:pt x="645" y="282"/>
                  </a:cubicBezTo>
                  <a:cubicBezTo>
                    <a:pt x="610" y="284"/>
                    <a:pt x="612" y="299"/>
                    <a:pt x="599" y="315"/>
                  </a:cubicBezTo>
                  <a:cubicBezTo>
                    <a:pt x="586" y="332"/>
                    <a:pt x="562" y="326"/>
                    <a:pt x="551" y="313"/>
                  </a:cubicBezTo>
                  <a:cubicBezTo>
                    <a:pt x="540" y="300"/>
                    <a:pt x="520" y="323"/>
                    <a:pt x="500" y="330"/>
                  </a:cubicBezTo>
                  <a:cubicBezTo>
                    <a:pt x="481" y="337"/>
                    <a:pt x="457" y="345"/>
                    <a:pt x="422" y="343"/>
                  </a:cubicBezTo>
                  <a:cubicBezTo>
                    <a:pt x="387" y="341"/>
                    <a:pt x="400" y="365"/>
                    <a:pt x="396" y="384"/>
                  </a:cubicBezTo>
                  <a:cubicBezTo>
                    <a:pt x="391" y="402"/>
                    <a:pt x="367" y="393"/>
                    <a:pt x="341" y="393"/>
                  </a:cubicBezTo>
                  <a:cubicBezTo>
                    <a:pt x="315" y="393"/>
                    <a:pt x="308" y="423"/>
                    <a:pt x="297" y="437"/>
                  </a:cubicBezTo>
                  <a:cubicBezTo>
                    <a:pt x="286" y="452"/>
                    <a:pt x="275" y="463"/>
                    <a:pt x="234" y="460"/>
                  </a:cubicBezTo>
                  <a:cubicBezTo>
                    <a:pt x="193" y="456"/>
                    <a:pt x="171" y="486"/>
                    <a:pt x="138" y="508"/>
                  </a:cubicBezTo>
                  <a:cubicBezTo>
                    <a:pt x="105" y="530"/>
                    <a:pt x="103" y="536"/>
                    <a:pt x="70" y="539"/>
                  </a:cubicBezTo>
                  <a:cubicBezTo>
                    <a:pt x="51" y="542"/>
                    <a:pt x="22" y="541"/>
                    <a:pt x="0" y="539"/>
                  </a:cubicBezTo>
                  <a:cubicBezTo>
                    <a:pt x="6" y="561"/>
                    <a:pt x="16" y="577"/>
                    <a:pt x="31" y="593"/>
                  </a:cubicBezTo>
                  <a:cubicBezTo>
                    <a:pt x="57" y="621"/>
                    <a:pt x="72" y="639"/>
                    <a:pt x="88" y="684"/>
                  </a:cubicBezTo>
                  <a:cubicBezTo>
                    <a:pt x="103" y="728"/>
                    <a:pt x="177" y="778"/>
                    <a:pt x="195" y="806"/>
                  </a:cubicBezTo>
                  <a:cubicBezTo>
                    <a:pt x="207" y="825"/>
                    <a:pt x="201" y="839"/>
                    <a:pt x="189" y="852"/>
                  </a:cubicBezTo>
                  <a:cubicBezTo>
                    <a:pt x="228" y="879"/>
                    <a:pt x="269" y="936"/>
                    <a:pt x="284" y="955"/>
                  </a:cubicBezTo>
                  <a:cubicBezTo>
                    <a:pt x="302" y="979"/>
                    <a:pt x="354" y="1007"/>
                    <a:pt x="377" y="1009"/>
                  </a:cubicBezTo>
                  <a:cubicBezTo>
                    <a:pt x="400" y="1011"/>
                    <a:pt x="403" y="1023"/>
                    <a:pt x="452" y="1039"/>
                  </a:cubicBezTo>
                  <a:cubicBezTo>
                    <a:pt x="502" y="1055"/>
                    <a:pt x="505" y="1053"/>
                    <a:pt x="542" y="1057"/>
                  </a:cubicBezTo>
                  <a:cubicBezTo>
                    <a:pt x="579" y="1062"/>
                    <a:pt x="626" y="1055"/>
                    <a:pt x="650" y="1044"/>
                  </a:cubicBezTo>
                  <a:cubicBezTo>
                    <a:pt x="674" y="1034"/>
                    <a:pt x="685" y="1027"/>
                    <a:pt x="710" y="1024"/>
                  </a:cubicBezTo>
                  <a:cubicBezTo>
                    <a:pt x="735" y="1021"/>
                    <a:pt x="747" y="1025"/>
                    <a:pt x="760" y="1033"/>
                  </a:cubicBezTo>
                  <a:cubicBezTo>
                    <a:pt x="773" y="1042"/>
                    <a:pt x="773" y="1062"/>
                    <a:pt x="805" y="1056"/>
                  </a:cubicBezTo>
                  <a:cubicBezTo>
                    <a:pt x="837" y="1049"/>
                    <a:pt x="834" y="1018"/>
                    <a:pt x="853" y="1008"/>
                  </a:cubicBezTo>
                  <a:cubicBezTo>
                    <a:pt x="873" y="998"/>
                    <a:pt x="885" y="1031"/>
                    <a:pt x="889" y="1047"/>
                  </a:cubicBezTo>
                  <a:cubicBezTo>
                    <a:pt x="894" y="1064"/>
                    <a:pt x="888" y="1072"/>
                    <a:pt x="885" y="1094"/>
                  </a:cubicBezTo>
                  <a:cubicBezTo>
                    <a:pt x="882" y="1115"/>
                    <a:pt x="910" y="1131"/>
                    <a:pt x="927" y="1145"/>
                  </a:cubicBezTo>
                  <a:cubicBezTo>
                    <a:pt x="945" y="1160"/>
                    <a:pt x="959" y="1159"/>
                    <a:pt x="983" y="1148"/>
                  </a:cubicBezTo>
                  <a:cubicBezTo>
                    <a:pt x="1007" y="1137"/>
                    <a:pt x="1004" y="1124"/>
                    <a:pt x="1030" y="1129"/>
                  </a:cubicBezTo>
                  <a:cubicBezTo>
                    <a:pt x="1056" y="1133"/>
                    <a:pt x="1092" y="1184"/>
                    <a:pt x="1107" y="1197"/>
                  </a:cubicBezTo>
                  <a:cubicBezTo>
                    <a:pt x="1121" y="1210"/>
                    <a:pt x="1154" y="1215"/>
                    <a:pt x="1171" y="1213"/>
                  </a:cubicBezTo>
                  <a:cubicBezTo>
                    <a:pt x="1188" y="1211"/>
                    <a:pt x="1200" y="1212"/>
                    <a:pt x="1218" y="1190"/>
                  </a:cubicBezTo>
                  <a:cubicBezTo>
                    <a:pt x="1235" y="1168"/>
                    <a:pt x="1246" y="1189"/>
                    <a:pt x="1253" y="1197"/>
                  </a:cubicBezTo>
                  <a:cubicBezTo>
                    <a:pt x="1259" y="1206"/>
                    <a:pt x="1266" y="1214"/>
                    <a:pt x="1280" y="1212"/>
                  </a:cubicBezTo>
                  <a:cubicBezTo>
                    <a:pt x="1284" y="1212"/>
                    <a:pt x="1289" y="1213"/>
                    <a:pt x="1293" y="1217"/>
                  </a:cubicBezTo>
                  <a:cubicBezTo>
                    <a:pt x="1297" y="1206"/>
                    <a:pt x="1301" y="1191"/>
                    <a:pt x="1302" y="1177"/>
                  </a:cubicBezTo>
                  <a:cubicBezTo>
                    <a:pt x="1304" y="1147"/>
                    <a:pt x="1287" y="1136"/>
                    <a:pt x="1320" y="1127"/>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6" name="Freeform 27"/>
            <p:cNvSpPr>
              <a:spLocks/>
            </p:cNvSpPr>
            <p:nvPr/>
          </p:nvSpPr>
          <p:spPr bwMode="auto">
            <a:xfrm>
              <a:off x="4247" y="2313"/>
              <a:ext cx="563" cy="589"/>
            </a:xfrm>
            <a:custGeom>
              <a:avLst/>
              <a:gdLst>
                <a:gd name="T0" fmla="*/ 240 w 1217"/>
                <a:gd name="T1" fmla="*/ 33 h 1271"/>
                <a:gd name="T2" fmla="*/ 308 w 1217"/>
                <a:gd name="T3" fmla="*/ 88 h 1271"/>
                <a:gd name="T4" fmla="*/ 374 w 1217"/>
                <a:gd name="T5" fmla="*/ 161 h 1271"/>
                <a:gd name="T6" fmla="*/ 308 w 1217"/>
                <a:gd name="T7" fmla="*/ 238 h 1271"/>
                <a:gd name="T8" fmla="*/ 199 w 1217"/>
                <a:gd name="T9" fmla="*/ 181 h 1271"/>
                <a:gd name="T10" fmla="*/ 140 w 1217"/>
                <a:gd name="T11" fmla="*/ 233 h 1271"/>
                <a:gd name="T12" fmla="*/ 101 w 1217"/>
                <a:gd name="T13" fmla="*/ 305 h 1271"/>
                <a:gd name="T14" fmla="*/ 40 w 1217"/>
                <a:gd name="T15" fmla="*/ 431 h 1271"/>
                <a:gd name="T16" fmla="*/ 59 w 1217"/>
                <a:gd name="T17" fmla="*/ 477 h 1271"/>
                <a:gd name="T18" fmla="*/ 125 w 1217"/>
                <a:gd name="T19" fmla="*/ 550 h 1271"/>
                <a:gd name="T20" fmla="*/ 228 w 1217"/>
                <a:gd name="T21" fmla="*/ 559 h 1271"/>
                <a:gd name="T22" fmla="*/ 273 w 1217"/>
                <a:gd name="T23" fmla="*/ 609 h 1271"/>
                <a:gd name="T24" fmla="*/ 262 w 1217"/>
                <a:gd name="T25" fmla="*/ 720 h 1271"/>
                <a:gd name="T26" fmla="*/ 186 w 1217"/>
                <a:gd name="T27" fmla="*/ 800 h 1271"/>
                <a:gd name="T28" fmla="*/ 207 w 1217"/>
                <a:gd name="T29" fmla="*/ 873 h 1271"/>
                <a:gd name="T30" fmla="*/ 280 w 1217"/>
                <a:gd name="T31" fmla="*/ 883 h 1271"/>
                <a:gd name="T32" fmla="*/ 321 w 1217"/>
                <a:gd name="T33" fmla="*/ 965 h 1271"/>
                <a:gd name="T34" fmla="*/ 389 w 1217"/>
                <a:gd name="T35" fmla="*/ 1135 h 1271"/>
                <a:gd name="T36" fmla="*/ 494 w 1217"/>
                <a:gd name="T37" fmla="*/ 1189 h 1271"/>
                <a:gd name="T38" fmla="*/ 597 w 1217"/>
                <a:gd name="T39" fmla="*/ 1161 h 1271"/>
                <a:gd name="T40" fmla="*/ 568 w 1217"/>
                <a:gd name="T41" fmla="*/ 1247 h 1271"/>
                <a:gd name="T42" fmla="*/ 688 w 1217"/>
                <a:gd name="T43" fmla="*/ 1165 h 1271"/>
                <a:gd name="T44" fmla="*/ 878 w 1217"/>
                <a:gd name="T45" fmla="*/ 1209 h 1271"/>
                <a:gd name="T46" fmla="*/ 942 w 1217"/>
                <a:gd name="T47" fmla="*/ 1241 h 1271"/>
                <a:gd name="T48" fmla="*/ 1009 w 1217"/>
                <a:gd name="T49" fmla="*/ 1181 h 1271"/>
                <a:gd name="T50" fmla="*/ 1070 w 1217"/>
                <a:gd name="T51" fmla="*/ 1079 h 1271"/>
                <a:gd name="T52" fmla="*/ 1065 w 1217"/>
                <a:gd name="T53" fmla="*/ 992 h 1271"/>
                <a:gd name="T54" fmla="*/ 1175 w 1217"/>
                <a:gd name="T55" fmla="*/ 947 h 1271"/>
                <a:gd name="T56" fmla="*/ 1199 w 1217"/>
                <a:gd name="T57" fmla="*/ 803 h 1271"/>
                <a:gd name="T58" fmla="*/ 1081 w 1217"/>
                <a:gd name="T59" fmla="*/ 744 h 1271"/>
                <a:gd name="T60" fmla="*/ 991 w 1217"/>
                <a:gd name="T61" fmla="*/ 717 h 1271"/>
                <a:gd name="T62" fmla="*/ 906 w 1217"/>
                <a:gd name="T63" fmla="*/ 643 h 1271"/>
                <a:gd name="T64" fmla="*/ 872 w 1217"/>
                <a:gd name="T65" fmla="*/ 562 h 1271"/>
                <a:gd name="T66" fmla="*/ 888 w 1217"/>
                <a:gd name="T67" fmla="*/ 455 h 1271"/>
                <a:gd name="T68" fmla="*/ 1011 w 1217"/>
                <a:gd name="T69" fmla="*/ 444 h 1271"/>
                <a:gd name="T70" fmla="*/ 955 w 1217"/>
                <a:gd name="T71" fmla="*/ 338 h 1271"/>
                <a:gd name="T72" fmla="*/ 898 w 1217"/>
                <a:gd name="T73" fmla="*/ 402 h 1271"/>
                <a:gd name="T74" fmla="*/ 767 w 1217"/>
                <a:gd name="T75" fmla="*/ 315 h 1271"/>
                <a:gd name="T76" fmla="*/ 726 w 1217"/>
                <a:gd name="T77" fmla="*/ 243 h 1271"/>
                <a:gd name="T78" fmla="*/ 682 w 1217"/>
                <a:gd name="T79" fmla="*/ 180 h 1271"/>
                <a:gd name="T80" fmla="*/ 605 w 1217"/>
                <a:gd name="T81" fmla="*/ 138 h 1271"/>
                <a:gd name="T82" fmla="*/ 498 w 1217"/>
                <a:gd name="T83" fmla="*/ 98 h 1271"/>
                <a:gd name="T84" fmla="*/ 420 w 1217"/>
                <a:gd name="T85" fmla="*/ 72 h 1271"/>
                <a:gd name="T86" fmla="*/ 289 w 1217"/>
                <a:gd name="T87" fmla="*/ 5 h 1271"/>
                <a:gd name="T88" fmla="*/ 256 w 1217"/>
                <a:gd name="T89" fmla="*/ 26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17" h="1271">
                  <a:moveTo>
                    <a:pt x="256" y="26"/>
                  </a:moveTo>
                  <a:cubicBezTo>
                    <a:pt x="252" y="28"/>
                    <a:pt x="246" y="31"/>
                    <a:pt x="240" y="33"/>
                  </a:cubicBezTo>
                  <a:cubicBezTo>
                    <a:pt x="245" y="44"/>
                    <a:pt x="246" y="58"/>
                    <a:pt x="252" y="66"/>
                  </a:cubicBezTo>
                  <a:cubicBezTo>
                    <a:pt x="262" y="81"/>
                    <a:pt x="276" y="88"/>
                    <a:pt x="308" y="88"/>
                  </a:cubicBezTo>
                  <a:cubicBezTo>
                    <a:pt x="341" y="88"/>
                    <a:pt x="348" y="101"/>
                    <a:pt x="348" y="118"/>
                  </a:cubicBezTo>
                  <a:cubicBezTo>
                    <a:pt x="348" y="135"/>
                    <a:pt x="354" y="140"/>
                    <a:pt x="374" y="161"/>
                  </a:cubicBezTo>
                  <a:cubicBezTo>
                    <a:pt x="394" y="181"/>
                    <a:pt x="367" y="192"/>
                    <a:pt x="337" y="203"/>
                  </a:cubicBezTo>
                  <a:cubicBezTo>
                    <a:pt x="306" y="214"/>
                    <a:pt x="321" y="229"/>
                    <a:pt x="308" y="238"/>
                  </a:cubicBezTo>
                  <a:cubicBezTo>
                    <a:pt x="295" y="248"/>
                    <a:pt x="249" y="235"/>
                    <a:pt x="245" y="216"/>
                  </a:cubicBezTo>
                  <a:cubicBezTo>
                    <a:pt x="241" y="198"/>
                    <a:pt x="223" y="203"/>
                    <a:pt x="199" y="181"/>
                  </a:cubicBezTo>
                  <a:cubicBezTo>
                    <a:pt x="175" y="159"/>
                    <a:pt x="155" y="183"/>
                    <a:pt x="136" y="188"/>
                  </a:cubicBezTo>
                  <a:cubicBezTo>
                    <a:pt x="116" y="194"/>
                    <a:pt x="125" y="212"/>
                    <a:pt x="140" y="233"/>
                  </a:cubicBezTo>
                  <a:cubicBezTo>
                    <a:pt x="155" y="253"/>
                    <a:pt x="134" y="261"/>
                    <a:pt x="151" y="285"/>
                  </a:cubicBezTo>
                  <a:cubicBezTo>
                    <a:pt x="169" y="309"/>
                    <a:pt x="136" y="303"/>
                    <a:pt x="101" y="305"/>
                  </a:cubicBezTo>
                  <a:cubicBezTo>
                    <a:pt x="66" y="307"/>
                    <a:pt x="103" y="366"/>
                    <a:pt x="99" y="398"/>
                  </a:cubicBezTo>
                  <a:cubicBezTo>
                    <a:pt x="94" y="429"/>
                    <a:pt x="64" y="433"/>
                    <a:pt x="40" y="431"/>
                  </a:cubicBezTo>
                  <a:cubicBezTo>
                    <a:pt x="16" y="429"/>
                    <a:pt x="0" y="420"/>
                    <a:pt x="3" y="446"/>
                  </a:cubicBezTo>
                  <a:cubicBezTo>
                    <a:pt x="5" y="472"/>
                    <a:pt x="22" y="472"/>
                    <a:pt x="59" y="477"/>
                  </a:cubicBezTo>
                  <a:cubicBezTo>
                    <a:pt x="96" y="483"/>
                    <a:pt x="86" y="507"/>
                    <a:pt x="86" y="528"/>
                  </a:cubicBezTo>
                  <a:cubicBezTo>
                    <a:pt x="86" y="548"/>
                    <a:pt x="105" y="555"/>
                    <a:pt x="125" y="550"/>
                  </a:cubicBezTo>
                  <a:cubicBezTo>
                    <a:pt x="145" y="544"/>
                    <a:pt x="155" y="566"/>
                    <a:pt x="169" y="578"/>
                  </a:cubicBezTo>
                  <a:cubicBezTo>
                    <a:pt x="182" y="589"/>
                    <a:pt x="195" y="603"/>
                    <a:pt x="228" y="559"/>
                  </a:cubicBezTo>
                  <a:cubicBezTo>
                    <a:pt x="260" y="515"/>
                    <a:pt x="256" y="553"/>
                    <a:pt x="256" y="565"/>
                  </a:cubicBezTo>
                  <a:cubicBezTo>
                    <a:pt x="256" y="576"/>
                    <a:pt x="256" y="583"/>
                    <a:pt x="273" y="609"/>
                  </a:cubicBezTo>
                  <a:cubicBezTo>
                    <a:pt x="291" y="635"/>
                    <a:pt x="286" y="655"/>
                    <a:pt x="289" y="685"/>
                  </a:cubicBezTo>
                  <a:cubicBezTo>
                    <a:pt x="291" y="715"/>
                    <a:pt x="289" y="713"/>
                    <a:pt x="262" y="720"/>
                  </a:cubicBezTo>
                  <a:cubicBezTo>
                    <a:pt x="236" y="728"/>
                    <a:pt x="236" y="741"/>
                    <a:pt x="204" y="750"/>
                  </a:cubicBezTo>
                  <a:cubicBezTo>
                    <a:pt x="171" y="759"/>
                    <a:pt x="188" y="770"/>
                    <a:pt x="186" y="800"/>
                  </a:cubicBezTo>
                  <a:cubicBezTo>
                    <a:pt x="185" y="814"/>
                    <a:pt x="181" y="829"/>
                    <a:pt x="177" y="840"/>
                  </a:cubicBezTo>
                  <a:cubicBezTo>
                    <a:pt x="187" y="847"/>
                    <a:pt x="196" y="861"/>
                    <a:pt x="207" y="873"/>
                  </a:cubicBezTo>
                  <a:cubicBezTo>
                    <a:pt x="222" y="890"/>
                    <a:pt x="230" y="883"/>
                    <a:pt x="246" y="877"/>
                  </a:cubicBezTo>
                  <a:cubicBezTo>
                    <a:pt x="262" y="870"/>
                    <a:pt x="254" y="871"/>
                    <a:pt x="280" y="883"/>
                  </a:cubicBezTo>
                  <a:cubicBezTo>
                    <a:pt x="306" y="895"/>
                    <a:pt x="293" y="883"/>
                    <a:pt x="328" y="906"/>
                  </a:cubicBezTo>
                  <a:cubicBezTo>
                    <a:pt x="363" y="928"/>
                    <a:pt x="345" y="943"/>
                    <a:pt x="321" y="965"/>
                  </a:cubicBezTo>
                  <a:cubicBezTo>
                    <a:pt x="297" y="987"/>
                    <a:pt x="343" y="1006"/>
                    <a:pt x="339" y="1050"/>
                  </a:cubicBezTo>
                  <a:cubicBezTo>
                    <a:pt x="335" y="1095"/>
                    <a:pt x="367" y="1106"/>
                    <a:pt x="389" y="1135"/>
                  </a:cubicBezTo>
                  <a:cubicBezTo>
                    <a:pt x="411" y="1165"/>
                    <a:pt x="404" y="1184"/>
                    <a:pt x="424" y="1206"/>
                  </a:cubicBezTo>
                  <a:cubicBezTo>
                    <a:pt x="444" y="1228"/>
                    <a:pt x="470" y="1200"/>
                    <a:pt x="494" y="1189"/>
                  </a:cubicBezTo>
                  <a:cubicBezTo>
                    <a:pt x="518" y="1178"/>
                    <a:pt x="529" y="1150"/>
                    <a:pt x="546" y="1134"/>
                  </a:cubicBezTo>
                  <a:cubicBezTo>
                    <a:pt x="564" y="1117"/>
                    <a:pt x="586" y="1143"/>
                    <a:pt x="597" y="1161"/>
                  </a:cubicBezTo>
                  <a:cubicBezTo>
                    <a:pt x="608" y="1180"/>
                    <a:pt x="588" y="1195"/>
                    <a:pt x="573" y="1206"/>
                  </a:cubicBezTo>
                  <a:cubicBezTo>
                    <a:pt x="557" y="1217"/>
                    <a:pt x="542" y="1222"/>
                    <a:pt x="568" y="1247"/>
                  </a:cubicBezTo>
                  <a:cubicBezTo>
                    <a:pt x="594" y="1271"/>
                    <a:pt x="612" y="1241"/>
                    <a:pt x="634" y="1219"/>
                  </a:cubicBezTo>
                  <a:cubicBezTo>
                    <a:pt x="656" y="1197"/>
                    <a:pt x="649" y="1193"/>
                    <a:pt x="688" y="1165"/>
                  </a:cubicBezTo>
                  <a:cubicBezTo>
                    <a:pt x="728" y="1137"/>
                    <a:pt x="739" y="1193"/>
                    <a:pt x="769" y="1211"/>
                  </a:cubicBezTo>
                  <a:cubicBezTo>
                    <a:pt x="800" y="1230"/>
                    <a:pt x="848" y="1217"/>
                    <a:pt x="878" y="1209"/>
                  </a:cubicBezTo>
                  <a:cubicBezTo>
                    <a:pt x="909" y="1202"/>
                    <a:pt x="905" y="1219"/>
                    <a:pt x="935" y="1235"/>
                  </a:cubicBezTo>
                  <a:cubicBezTo>
                    <a:pt x="939" y="1237"/>
                    <a:pt x="941" y="1239"/>
                    <a:pt x="942" y="1241"/>
                  </a:cubicBezTo>
                  <a:cubicBezTo>
                    <a:pt x="956" y="1238"/>
                    <a:pt x="969" y="1232"/>
                    <a:pt x="973" y="1222"/>
                  </a:cubicBezTo>
                  <a:cubicBezTo>
                    <a:pt x="983" y="1200"/>
                    <a:pt x="995" y="1192"/>
                    <a:pt x="1009" y="1181"/>
                  </a:cubicBezTo>
                  <a:cubicBezTo>
                    <a:pt x="1024" y="1170"/>
                    <a:pt x="1049" y="1159"/>
                    <a:pt x="1052" y="1136"/>
                  </a:cubicBezTo>
                  <a:cubicBezTo>
                    <a:pt x="1055" y="1114"/>
                    <a:pt x="1057" y="1093"/>
                    <a:pt x="1070" y="1079"/>
                  </a:cubicBezTo>
                  <a:cubicBezTo>
                    <a:pt x="1083" y="1065"/>
                    <a:pt x="1096" y="1056"/>
                    <a:pt x="1083" y="1040"/>
                  </a:cubicBezTo>
                  <a:cubicBezTo>
                    <a:pt x="1070" y="1025"/>
                    <a:pt x="1029" y="1000"/>
                    <a:pt x="1065" y="992"/>
                  </a:cubicBezTo>
                  <a:cubicBezTo>
                    <a:pt x="1101" y="983"/>
                    <a:pt x="1113" y="982"/>
                    <a:pt x="1132" y="975"/>
                  </a:cubicBezTo>
                  <a:cubicBezTo>
                    <a:pt x="1152" y="968"/>
                    <a:pt x="1190" y="967"/>
                    <a:pt x="1175" y="947"/>
                  </a:cubicBezTo>
                  <a:cubicBezTo>
                    <a:pt x="1160" y="928"/>
                    <a:pt x="1132" y="915"/>
                    <a:pt x="1157" y="894"/>
                  </a:cubicBezTo>
                  <a:cubicBezTo>
                    <a:pt x="1181" y="874"/>
                    <a:pt x="1217" y="833"/>
                    <a:pt x="1199" y="803"/>
                  </a:cubicBezTo>
                  <a:cubicBezTo>
                    <a:pt x="1181" y="772"/>
                    <a:pt x="1190" y="760"/>
                    <a:pt x="1162" y="758"/>
                  </a:cubicBezTo>
                  <a:cubicBezTo>
                    <a:pt x="1134" y="757"/>
                    <a:pt x="1118" y="715"/>
                    <a:pt x="1081" y="744"/>
                  </a:cubicBezTo>
                  <a:cubicBezTo>
                    <a:pt x="1045" y="774"/>
                    <a:pt x="1011" y="776"/>
                    <a:pt x="998" y="764"/>
                  </a:cubicBezTo>
                  <a:cubicBezTo>
                    <a:pt x="985" y="751"/>
                    <a:pt x="986" y="742"/>
                    <a:pt x="991" y="717"/>
                  </a:cubicBezTo>
                  <a:cubicBezTo>
                    <a:pt x="996" y="692"/>
                    <a:pt x="1011" y="683"/>
                    <a:pt x="978" y="671"/>
                  </a:cubicBezTo>
                  <a:cubicBezTo>
                    <a:pt x="946" y="658"/>
                    <a:pt x="926" y="661"/>
                    <a:pt x="906" y="643"/>
                  </a:cubicBezTo>
                  <a:cubicBezTo>
                    <a:pt x="887" y="625"/>
                    <a:pt x="872" y="628"/>
                    <a:pt x="869" y="608"/>
                  </a:cubicBezTo>
                  <a:cubicBezTo>
                    <a:pt x="865" y="589"/>
                    <a:pt x="842" y="579"/>
                    <a:pt x="872" y="562"/>
                  </a:cubicBezTo>
                  <a:cubicBezTo>
                    <a:pt x="901" y="546"/>
                    <a:pt x="919" y="536"/>
                    <a:pt x="919" y="508"/>
                  </a:cubicBezTo>
                  <a:cubicBezTo>
                    <a:pt x="919" y="480"/>
                    <a:pt x="891" y="466"/>
                    <a:pt x="888" y="455"/>
                  </a:cubicBezTo>
                  <a:cubicBezTo>
                    <a:pt x="885" y="444"/>
                    <a:pt x="916" y="411"/>
                    <a:pt x="942" y="429"/>
                  </a:cubicBezTo>
                  <a:cubicBezTo>
                    <a:pt x="968" y="447"/>
                    <a:pt x="991" y="455"/>
                    <a:pt x="1011" y="444"/>
                  </a:cubicBezTo>
                  <a:cubicBezTo>
                    <a:pt x="1031" y="433"/>
                    <a:pt x="1027" y="415"/>
                    <a:pt x="1013" y="389"/>
                  </a:cubicBezTo>
                  <a:cubicBezTo>
                    <a:pt x="998" y="362"/>
                    <a:pt x="980" y="338"/>
                    <a:pt x="955" y="338"/>
                  </a:cubicBezTo>
                  <a:cubicBezTo>
                    <a:pt x="931" y="338"/>
                    <a:pt x="911" y="344"/>
                    <a:pt x="913" y="366"/>
                  </a:cubicBezTo>
                  <a:cubicBezTo>
                    <a:pt x="914" y="389"/>
                    <a:pt x="918" y="400"/>
                    <a:pt x="898" y="402"/>
                  </a:cubicBezTo>
                  <a:cubicBezTo>
                    <a:pt x="878" y="405"/>
                    <a:pt x="833" y="425"/>
                    <a:pt x="810" y="402"/>
                  </a:cubicBezTo>
                  <a:cubicBezTo>
                    <a:pt x="787" y="380"/>
                    <a:pt x="790" y="315"/>
                    <a:pt x="767" y="315"/>
                  </a:cubicBezTo>
                  <a:cubicBezTo>
                    <a:pt x="744" y="315"/>
                    <a:pt x="701" y="315"/>
                    <a:pt x="705" y="297"/>
                  </a:cubicBezTo>
                  <a:cubicBezTo>
                    <a:pt x="708" y="279"/>
                    <a:pt x="700" y="259"/>
                    <a:pt x="726" y="243"/>
                  </a:cubicBezTo>
                  <a:cubicBezTo>
                    <a:pt x="752" y="226"/>
                    <a:pt x="749" y="208"/>
                    <a:pt x="731" y="191"/>
                  </a:cubicBezTo>
                  <a:cubicBezTo>
                    <a:pt x="713" y="174"/>
                    <a:pt x="695" y="162"/>
                    <a:pt x="682" y="180"/>
                  </a:cubicBezTo>
                  <a:cubicBezTo>
                    <a:pt x="669" y="198"/>
                    <a:pt x="657" y="208"/>
                    <a:pt x="644" y="187"/>
                  </a:cubicBezTo>
                  <a:cubicBezTo>
                    <a:pt x="631" y="166"/>
                    <a:pt x="624" y="154"/>
                    <a:pt x="605" y="138"/>
                  </a:cubicBezTo>
                  <a:cubicBezTo>
                    <a:pt x="585" y="123"/>
                    <a:pt x="585" y="116"/>
                    <a:pt x="541" y="117"/>
                  </a:cubicBezTo>
                  <a:cubicBezTo>
                    <a:pt x="497" y="119"/>
                    <a:pt x="503" y="111"/>
                    <a:pt x="498" y="98"/>
                  </a:cubicBezTo>
                  <a:cubicBezTo>
                    <a:pt x="493" y="86"/>
                    <a:pt x="492" y="80"/>
                    <a:pt x="474" y="81"/>
                  </a:cubicBezTo>
                  <a:cubicBezTo>
                    <a:pt x="456" y="83"/>
                    <a:pt x="436" y="90"/>
                    <a:pt x="420" y="72"/>
                  </a:cubicBezTo>
                  <a:cubicBezTo>
                    <a:pt x="403" y="54"/>
                    <a:pt x="371" y="47"/>
                    <a:pt x="346" y="34"/>
                  </a:cubicBezTo>
                  <a:cubicBezTo>
                    <a:pt x="321" y="22"/>
                    <a:pt x="292" y="19"/>
                    <a:pt x="289" y="5"/>
                  </a:cubicBezTo>
                  <a:cubicBezTo>
                    <a:pt x="288" y="4"/>
                    <a:pt x="288" y="2"/>
                    <a:pt x="288" y="0"/>
                  </a:cubicBezTo>
                  <a:cubicBezTo>
                    <a:pt x="273" y="7"/>
                    <a:pt x="264" y="22"/>
                    <a:pt x="256" y="2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27" name="Freeform 28"/>
            <p:cNvSpPr>
              <a:spLocks/>
            </p:cNvSpPr>
            <p:nvPr/>
          </p:nvSpPr>
          <p:spPr bwMode="auto">
            <a:xfrm>
              <a:off x="4378" y="2218"/>
              <a:ext cx="671" cy="469"/>
            </a:xfrm>
            <a:custGeom>
              <a:avLst/>
              <a:gdLst>
                <a:gd name="T0" fmla="*/ 963 w 1448"/>
                <a:gd name="T1" fmla="*/ 946 h 1013"/>
                <a:gd name="T2" fmla="*/ 1032 w 1448"/>
                <a:gd name="T3" fmla="*/ 991 h 1013"/>
                <a:gd name="T4" fmla="*/ 1119 w 1448"/>
                <a:gd name="T5" fmla="*/ 992 h 1013"/>
                <a:gd name="T6" fmla="*/ 1191 w 1448"/>
                <a:gd name="T7" fmla="*/ 977 h 1013"/>
                <a:gd name="T8" fmla="*/ 1232 w 1448"/>
                <a:gd name="T9" fmla="*/ 927 h 1013"/>
                <a:gd name="T10" fmla="*/ 1251 w 1448"/>
                <a:gd name="T11" fmla="*/ 843 h 1013"/>
                <a:gd name="T12" fmla="*/ 1246 w 1448"/>
                <a:gd name="T13" fmla="*/ 782 h 1013"/>
                <a:gd name="T14" fmla="*/ 1274 w 1448"/>
                <a:gd name="T15" fmla="*/ 742 h 1013"/>
                <a:gd name="T16" fmla="*/ 1440 w 1448"/>
                <a:gd name="T17" fmla="*/ 785 h 1013"/>
                <a:gd name="T18" fmla="*/ 1370 w 1448"/>
                <a:gd name="T19" fmla="*/ 656 h 1013"/>
                <a:gd name="T20" fmla="*/ 1221 w 1448"/>
                <a:gd name="T21" fmla="*/ 567 h 1013"/>
                <a:gd name="T22" fmla="*/ 1156 w 1448"/>
                <a:gd name="T23" fmla="*/ 474 h 1013"/>
                <a:gd name="T24" fmla="*/ 968 w 1448"/>
                <a:gd name="T25" fmla="*/ 266 h 1013"/>
                <a:gd name="T26" fmla="*/ 867 w 1448"/>
                <a:gd name="T27" fmla="*/ 148 h 1013"/>
                <a:gd name="T28" fmla="*/ 649 w 1448"/>
                <a:gd name="T29" fmla="*/ 52 h 1013"/>
                <a:gd name="T30" fmla="*/ 571 w 1448"/>
                <a:gd name="T31" fmla="*/ 29 h 1013"/>
                <a:gd name="T32" fmla="*/ 478 w 1448"/>
                <a:gd name="T33" fmla="*/ 133 h 1013"/>
                <a:gd name="T34" fmla="*/ 409 w 1448"/>
                <a:gd name="T35" fmla="*/ 191 h 1013"/>
                <a:gd name="T36" fmla="*/ 331 w 1448"/>
                <a:gd name="T37" fmla="*/ 176 h 1013"/>
                <a:gd name="T38" fmla="*/ 250 w 1448"/>
                <a:gd name="T39" fmla="*/ 211 h 1013"/>
                <a:gd name="T40" fmla="*/ 116 w 1448"/>
                <a:gd name="T41" fmla="*/ 134 h 1013"/>
                <a:gd name="T42" fmla="*/ 5 w 1448"/>
                <a:gd name="T43" fmla="*/ 151 h 1013"/>
                <a:gd name="T44" fmla="*/ 62 w 1448"/>
                <a:gd name="T45" fmla="*/ 240 h 1013"/>
                <a:gd name="T46" fmla="*/ 190 w 1448"/>
                <a:gd name="T47" fmla="*/ 287 h 1013"/>
                <a:gd name="T48" fmla="*/ 257 w 1448"/>
                <a:gd name="T49" fmla="*/ 323 h 1013"/>
                <a:gd name="T50" fmla="*/ 360 w 1448"/>
                <a:gd name="T51" fmla="*/ 393 h 1013"/>
                <a:gd name="T52" fmla="*/ 447 w 1448"/>
                <a:gd name="T53" fmla="*/ 397 h 1013"/>
                <a:gd name="T54" fmla="*/ 421 w 1448"/>
                <a:gd name="T55" fmla="*/ 503 h 1013"/>
                <a:gd name="T56" fmla="*/ 526 w 1448"/>
                <a:gd name="T57" fmla="*/ 608 h 1013"/>
                <a:gd name="T58" fmla="*/ 629 w 1448"/>
                <a:gd name="T59" fmla="*/ 572 h 1013"/>
                <a:gd name="T60" fmla="*/ 729 w 1448"/>
                <a:gd name="T61" fmla="*/ 595 h 1013"/>
                <a:gd name="T62" fmla="*/ 658 w 1448"/>
                <a:gd name="T63" fmla="*/ 635 h 1013"/>
                <a:gd name="T64" fmla="*/ 635 w 1448"/>
                <a:gd name="T65" fmla="*/ 714 h 1013"/>
                <a:gd name="T66" fmla="*/ 585 w 1448"/>
                <a:gd name="T67" fmla="*/ 814 h 1013"/>
                <a:gd name="T68" fmla="*/ 694 w 1448"/>
                <a:gd name="T69" fmla="*/ 877 h 1013"/>
                <a:gd name="T70" fmla="*/ 714 w 1448"/>
                <a:gd name="T71" fmla="*/ 970 h 1013"/>
                <a:gd name="T72" fmla="*/ 878 w 1448"/>
                <a:gd name="T73" fmla="*/ 964 h 1013"/>
                <a:gd name="T74" fmla="*/ 919 w 1448"/>
                <a:gd name="T75" fmla="*/ 963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8" h="1013">
                  <a:moveTo>
                    <a:pt x="919" y="963"/>
                  </a:moveTo>
                  <a:cubicBezTo>
                    <a:pt x="922" y="950"/>
                    <a:pt x="951" y="956"/>
                    <a:pt x="963" y="946"/>
                  </a:cubicBezTo>
                  <a:cubicBezTo>
                    <a:pt x="974" y="936"/>
                    <a:pt x="992" y="955"/>
                    <a:pt x="997" y="967"/>
                  </a:cubicBezTo>
                  <a:cubicBezTo>
                    <a:pt x="1002" y="980"/>
                    <a:pt x="1012" y="984"/>
                    <a:pt x="1032" y="991"/>
                  </a:cubicBezTo>
                  <a:cubicBezTo>
                    <a:pt x="1051" y="998"/>
                    <a:pt x="1051" y="1005"/>
                    <a:pt x="1073" y="996"/>
                  </a:cubicBezTo>
                  <a:cubicBezTo>
                    <a:pt x="1094" y="988"/>
                    <a:pt x="1102" y="971"/>
                    <a:pt x="1119" y="992"/>
                  </a:cubicBezTo>
                  <a:cubicBezTo>
                    <a:pt x="1135" y="1013"/>
                    <a:pt x="1140" y="1006"/>
                    <a:pt x="1160" y="1000"/>
                  </a:cubicBezTo>
                  <a:cubicBezTo>
                    <a:pt x="1179" y="995"/>
                    <a:pt x="1191" y="993"/>
                    <a:pt x="1191" y="977"/>
                  </a:cubicBezTo>
                  <a:cubicBezTo>
                    <a:pt x="1191" y="960"/>
                    <a:pt x="1196" y="960"/>
                    <a:pt x="1209" y="953"/>
                  </a:cubicBezTo>
                  <a:cubicBezTo>
                    <a:pt x="1222" y="946"/>
                    <a:pt x="1227" y="949"/>
                    <a:pt x="1232" y="927"/>
                  </a:cubicBezTo>
                  <a:cubicBezTo>
                    <a:pt x="1237" y="904"/>
                    <a:pt x="1255" y="910"/>
                    <a:pt x="1258" y="888"/>
                  </a:cubicBezTo>
                  <a:cubicBezTo>
                    <a:pt x="1261" y="866"/>
                    <a:pt x="1228" y="850"/>
                    <a:pt x="1251" y="843"/>
                  </a:cubicBezTo>
                  <a:cubicBezTo>
                    <a:pt x="1274" y="836"/>
                    <a:pt x="1294" y="838"/>
                    <a:pt x="1284" y="820"/>
                  </a:cubicBezTo>
                  <a:cubicBezTo>
                    <a:pt x="1274" y="802"/>
                    <a:pt x="1264" y="796"/>
                    <a:pt x="1246" y="782"/>
                  </a:cubicBezTo>
                  <a:cubicBezTo>
                    <a:pt x="1228" y="768"/>
                    <a:pt x="1223" y="749"/>
                    <a:pt x="1240" y="745"/>
                  </a:cubicBezTo>
                  <a:cubicBezTo>
                    <a:pt x="1252" y="741"/>
                    <a:pt x="1252" y="733"/>
                    <a:pt x="1274" y="742"/>
                  </a:cubicBezTo>
                  <a:cubicBezTo>
                    <a:pt x="1276" y="736"/>
                    <a:pt x="1285" y="734"/>
                    <a:pt x="1304" y="741"/>
                  </a:cubicBezTo>
                  <a:cubicBezTo>
                    <a:pt x="1365" y="763"/>
                    <a:pt x="1431" y="811"/>
                    <a:pt x="1440" y="785"/>
                  </a:cubicBezTo>
                  <a:cubicBezTo>
                    <a:pt x="1448" y="759"/>
                    <a:pt x="1413" y="730"/>
                    <a:pt x="1413" y="700"/>
                  </a:cubicBezTo>
                  <a:cubicBezTo>
                    <a:pt x="1413" y="670"/>
                    <a:pt x="1400" y="656"/>
                    <a:pt x="1370" y="656"/>
                  </a:cubicBezTo>
                  <a:cubicBezTo>
                    <a:pt x="1339" y="656"/>
                    <a:pt x="1304" y="659"/>
                    <a:pt x="1291" y="630"/>
                  </a:cubicBezTo>
                  <a:cubicBezTo>
                    <a:pt x="1278" y="600"/>
                    <a:pt x="1269" y="567"/>
                    <a:pt x="1221" y="567"/>
                  </a:cubicBezTo>
                  <a:cubicBezTo>
                    <a:pt x="1173" y="567"/>
                    <a:pt x="1147" y="552"/>
                    <a:pt x="1147" y="530"/>
                  </a:cubicBezTo>
                  <a:cubicBezTo>
                    <a:pt x="1147" y="507"/>
                    <a:pt x="1195" y="504"/>
                    <a:pt x="1156" y="474"/>
                  </a:cubicBezTo>
                  <a:cubicBezTo>
                    <a:pt x="1116" y="444"/>
                    <a:pt x="1042" y="374"/>
                    <a:pt x="1025" y="341"/>
                  </a:cubicBezTo>
                  <a:cubicBezTo>
                    <a:pt x="1007" y="307"/>
                    <a:pt x="1012" y="292"/>
                    <a:pt x="968" y="266"/>
                  </a:cubicBezTo>
                  <a:cubicBezTo>
                    <a:pt x="924" y="241"/>
                    <a:pt x="924" y="244"/>
                    <a:pt x="929" y="215"/>
                  </a:cubicBezTo>
                  <a:cubicBezTo>
                    <a:pt x="933" y="185"/>
                    <a:pt x="907" y="159"/>
                    <a:pt x="867" y="148"/>
                  </a:cubicBezTo>
                  <a:cubicBezTo>
                    <a:pt x="828" y="137"/>
                    <a:pt x="780" y="140"/>
                    <a:pt x="749" y="118"/>
                  </a:cubicBezTo>
                  <a:cubicBezTo>
                    <a:pt x="719" y="96"/>
                    <a:pt x="653" y="89"/>
                    <a:pt x="649" y="52"/>
                  </a:cubicBezTo>
                  <a:cubicBezTo>
                    <a:pt x="646" y="29"/>
                    <a:pt x="649" y="23"/>
                    <a:pt x="658" y="10"/>
                  </a:cubicBezTo>
                  <a:cubicBezTo>
                    <a:pt x="596" y="0"/>
                    <a:pt x="600" y="13"/>
                    <a:pt x="571" y="29"/>
                  </a:cubicBezTo>
                  <a:cubicBezTo>
                    <a:pt x="539" y="47"/>
                    <a:pt x="549" y="65"/>
                    <a:pt x="544" y="97"/>
                  </a:cubicBezTo>
                  <a:cubicBezTo>
                    <a:pt x="539" y="129"/>
                    <a:pt x="509" y="130"/>
                    <a:pt x="478" y="133"/>
                  </a:cubicBezTo>
                  <a:cubicBezTo>
                    <a:pt x="447" y="136"/>
                    <a:pt x="458" y="164"/>
                    <a:pt x="449" y="183"/>
                  </a:cubicBezTo>
                  <a:cubicBezTo>
                    <a:pt x="439" y="203"/>
                    <a:pt x="414" y="194"/>
                    <a:pt x="409" y="191"/>
                  </a:cubicBezTo>
                  <a:cubicBezTo>
                    <a:pt x="404" y="189"/>
                    <a:pt x="401" y="169"/>
                    <a:pt x="381" y="154"/>
                  </a:cubicBezTo>
                  <a:cubicBezTo>
                    <a:pt x="331" y="140"/>
                    <a:pt x="329" y="159"/>
                    <a:pt x="331" y="176"/>
                  </a:cubicBezTo>
                  <a:cubicBezTo>
                    <a:pt x="332" y="193"/>
                    <a:pt x="319" y="189"/>
                    <a:pt x="298" y="204"/>
                  </a:cubicBezTo>
                  <a:cubicBezTo>
                    <a:pt x="277" y="219"/>
                    <a:pt x="275" y="239"/>
                    <a:pt x="250" y="211"/>
                  </a:cubicBezTo>
                  <a:cubicBezTo>
                    <a:pt x="226" y="183"/>
                    <a:pt x="196" y="215"/>
                    <a:pt x="182" y="204"/>
                  </a:cubicBezTo>
                  <a:cubicBezTo>
                    <a:pt x="167" y="193"/>
                    <a:pt x="141" y="158"/>
                    <a:pt x="116" y="134"/>
                  </a:cubicBezTo>
                  <a:cubicBezTo>
                    <a:pt x="91" y="111"/>
                    <a:pt x="73" y="118"/>
                    <a:pt x="42" y="132"/>
                  </a:cubicBezTo>
                  <a:cubicBezTo>
                    <a:pt x="11" y="146"/>
                    <a:pt x="10" y="137"/>
                    <a:pt x="5" y="151"/>
                  </a:cubicBezTo>
                  <a:cubicBezTo>
                    <a:pt x="0" y="165"/>
                    <a:pt x="1" y="197"/>
                    <a:pt x="5" y="211"/>
                  </a:cubicBezTo>
                  <a:cubicBezTo>
                    <a:pt x="8" y="225"/>
                    <a:pt x="37" y="228"/>
                    <a:pt x="62" y="240"/>
                  </a:cubicBezTo>
                  <a:cubicBezTo>
                    <a:pt x="87" y="253"/>
                    <a:pt x="119" y="260"/>
                    <a:pt x="136" y="278"/>
                  </a:cubicBezTo>
                  <a:cubicBezTo>
                    <a:pt x="152" y="296"/>
                    <a:pt x="172" y="289"/>
                    <a:pt x="190" y="287"/>
                  </a:cubicBezTo>
                  <a:cubicBezTo>
                    <a:pt x="208" y="286"/>
                    <a:pt x="209" y="292"/>
                    <a:pt x="214" y="304"/>
                  </a:cubicBezTo>
                  <a:cubicBezTo>
                    <a:pt x="219" y="317"/>
                    <a:pt x="213" y="325"/>
                    <a:pt x="257" y="323"/>
                  </a:cubicBezTo>
                  <a:cubicBezTo>
                    <a:pt x="301" y="322"/>
                    <a:pt x="301" y="329"/>
                    <a:pt x="321" y="344"/>
                  </a:cubicBezTo>
                  <a:cubicBezTo>
                    <a:pt x="340" y="360"/>
                    <a:pt x="347" y="372"/>
                    <a:pt x="360" y="393"/>
                  </a:cubicBezTo>
                  <a:cubicBezTo>
                    <a:pt x="373" y="414"/>
                    <a:pt x="385" y="404"/>
                    <a:pt x="398" y="386"/>
                  </a:cubicBezTo>
                  <a:cubicBezTo>
                    <a:pt x="411" y="368"/>
                    <a:pt x="429" y="380"/>
                    <a:pt x="447" y="397"/>
                  </a:cubicBezTo>
                  <a:cubicBezTo>
                    <a:pt x="465" y="414"/>
                    <a:pt x="468" y="432"/>
                    <a:pt x="442" y="449"/>
                  </a:cubicBezTo>
                  <a:cubicBezTo>
                    <a:pt x="416" y="465"/>
                    <a:pt x="424" y="485"/>
                    <a:pt x="421" y="503"/>
                  </a:cubicBezTo>
                  <a:cubicBezTo>
                    <a:pt x="417" y="521"/>
                    <a:pt x="460" y="521"/>
                    <a:pt x="483" y="521"/>
                  </a:cubicBezTo>
                  <a:cubicBezTo>
                    <a:pt x="506" y="521"/>
                    <a:pt x="503" y="586"/>
                    <a:pt x="526" y="608"/>
                  </a:cubicBezTo>
                  <a:cubicBezTo>
                    <a:pt x="549" y="631"/>
                    <a:pt x="594" y="611"/>
                    <a:pt x="614" y="608"/>
                  </a:cubicBezTo>
                  <a:cubicBezTo>
                    <a:pt x="634" y="606"/>
                    <a:pt x="630" y="595"/>
                    <a:pt x="629" y="572"/>
                  </a:cubicBezTo>
                  <a:cubicBezTo>
                    <a:pt x="627" y="550"/>
                    <a:pt x="647" y="544"/>
                    <a:pt x="671" y="544"/>
                  </a:cubicBezTo>
                  <a:cubicBezTo>
                    <a:pt x="696" y="544"/>
                    <a:pt x="714" y="568"/>
                    <a:pt x="729" y="595"/>
                  </a:cubicBezTo>
                  <a:cubicBezTo>
                    <a:pt x="743" y="621"/>
                    <a:pt x="747" y="639"/>
                    <a:pt x="727" y="650"/>
                  </a:cubicBezTo>
                  <a:cubicBezTo>
                    <a:pt x="707" y="661"/>
                    <a:pt x="684" y="653"/>
                    <a:pt x="658" y="635"/>
                  </a:cubicBezTo>
                  <a:cubicBezTo>
                    <a:pt x="632" y="617"/>
                    <a:pt x="601" y="650"/>
                    <a:pt x="604" y="661"/>
                  </a:cubicBezTo>
                  <a:cubicBezTo>
                    <a:pt x="607" y="672"/>
                    <a:pt x="635" y="686"/>
                    <a:pt x="635" y="714"/>
                  </a:cubicBezTo>
                  <a:cubicBezTo>
                    <a:pt x="635" y="742"/>
                    <a:pt x="617" y="752"/>
                    <a:pt x="588" y="768"/>
                  </a:cubicBezTo>
                  <a:cubicBezTo>
                    <a:pt x="558" y="785"/>
                    <a:pt x="581" y="795"/>
                    <a:pt x="585" y="814"/>
                  </a:cubicBezTo>
                  <a:cubicBezTo>
                    <a:pt x="588" y="834"/>
                    <a:pt x="603" y="831"/>
                    <a:pt x="622" y="849"/>
                  </a:cubicBezTo>
                  <a:cubicBezTo>
                    <a:pt x="642" y="867"/>
                    <a:pt x="662" y="864"/>
                    <a:pt x="694" y="877"/>
                  </a:cubicBezTo>
                  <a:cubicBezTo>
                    <a:pt x="727" y="889"/>
                    <a:pt x="712" y="898"/>
                    <a:pt x="707" y="923"/>
                  </a:cubicBezTo>
                  <a:cubicBezTo>
                    <a:pt x="702" y="948"/>
                    <a:pt x="701" y="957"/>
                    <a:pt x="714" y="970"/>
                  </a:cubicBezTo>
                  <a:cubicBezTo>
                    <a:pt x="727" y="982"/>
                    <a:pt x="761" y="980"/>
                    <a:pt x="797" y="950"/>
                  </a:cubicBezTo>
                  <a:cubicBezTo>
                    <a:pt x="834" y="921"/>
                    <a:pt x="850" y="963"/>
                    <a:pt x="878" y="964"/>
                  </a:cubicBezTo>
                  <a:cubicBezTo>
                    <a:pt x="892" y="965"/>
                    <a:pt x="897" y="969"/>
                    <a:pt x="901" y="976"/>
                  </a:cubicBezTo>
                  <a:cubicBezTo>
                    <a:pt x="909" y="973"/>
                    <a:pt x="917" y="969"/>
                    <a:pt x="919" y="96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4" name="Freeform 29"/>
            <p:cNvSpPr>
              <a:spLocks/>
            </p:cNvSpPr>
            <p:nvPr/>
          </p:nvSpPr>
          <p:spPr bwMode="auto">
            <a:xfrm>
              <a:off x="4661" y="2651"/>
              <a:ext cx="455" cy="451"/>
            </a:xfrm>
            <a:custGeom>
              <a:avLst/>
              <a:gdLst>
                <a:gd name="T0" fmla="*/ 913 w 983"/>
                <a:gd name="T1" fmla="*/ 416 h 972"/>
                <a:gd name="T2" fmla="*/ 965 w 983"/>
                <a:gd name="T3" fmla="*/ 379 h 972"/>
                <a:gd name="T4" fmla="*/ 926 w 983"/>
                <a:gd name="T5" fmla="*/ 298 h 972"/>
                <a:gd name="T6" fmla="*/ 948 w 983"/>
                <a:gd name="T7" fmla="*/ 227 h 972"/>
                <a:gd name="T8" fmla="*/ 830 w 983"/>
                <a:gd name="T9" fmla="*/ 205 h 972"/>
                <a:gd name="T10" fmla="*/ 707 w 983"/>
                <a:gd name="T11" fmla="*/ 179 h 972"/>
                <a:gd name="T12" fmla="*/ 607 w 983"/>
                <a:gd name="T13" fmla="*/ 253 h 972"/>
                <a:gd name="T14" fmla="*/ 572 w 983"/>
                <a:gd name="T15" fmla="*/ 216 h 972"/>
                <a:gd name="T16" fmla="*/ 559 w 983"/>
                <a:gd name="T17" fmla="*/ 168 h 972"/>
                <a:gd name="T18" fmla="*/ 668 w 983"/>
                <a:gd name="T19" fmla="*/ 164 h 972"/>
                <a:gd name="T20" fmla="*/ 706 w 983"/>
                <a:gd name="T21" fmla="*/ 85 h 972"/>
                <a:gd name="T22" fmla="*/ 677 w 983"/>
                <a:gd name="T23" fmla="*/ 63 h 972"/>
                <a:gd name="T24" fmla="*/ 620 w 983"/>
                <a:gd name="T25" fmla="*/ 31 h 972"/>
                <a:gd name="T26" fmla="*/ 601 w 983"/>
                <a:gd name="T27" fmla="*/ 16 h 972"/>
                <a:gd name="T28" fmla="*/ 599 w 983"/>
                <a:gd name="T29" fmla="*/ 17 h 972"/>
                <a:gd name="T30" fmla="*/ 581 w 983"/>
                <a:gd name="T31" fmla="*/ 41 h 972"/>
                <a:gd name="T32" fmla="*/ 550 w 983"/>
                <a:gd name="T33" fmla="*/ 64 h 972"/>
                <a:gd name="T34" fmla="*/ 509 w 983"/>
                <a:gd name="T35" fmla="*/ 56 h 972"/>
                <a:gd name="T36" fmla="*/ 463 w 983"/>
                <a:gd name="T37" fmla="*/ 60 h 972"/>
                <a:gd name="T38" fmla="*/ 422 w 983"/>
                <a:gd name="T39" fmla="*/ 55 h 972"/>
                <a:gd name="T40" fmla="*/ 387 w 983"/>
                <a:gd name="T41" fmla="*/ 31 h 972"/>
                <a:gd name="T42" fmla="*/ 353 w 983"/>
                <a:gd name="T43" fmla="*/ 10 h 972"/>
                <a:gd name="T44" fmla="*/ 309 w 983"/>
                <a:gd name="T45" fmla="*/ 27 h 972"/>
                <a:gd name="T46" fmla="*/ 291 w 983"/>
                <a:gd name="T47" fmla="*/ 40 h 972"/>
                <a:gd name="T48" fmla="*/ 305 w 983"/>
                <a:gd name="T49" fmla="*/ 73 h 972"/>
                <a:gd name="T50" fmla="*/ 263 w 983"/>
                <a:gd name="T51" fmla="*/ 164 h 972"/>
                <a:gd name="T52" fmla="*/ 281 w 983"/>
                <a:gd name="T53" fmla="*/ 217 h 972"/>
                <a:gd name="T54" fmla="*/ 238 w 983"/>
                <a:gd name="T55" fmla="*/ 245 h 972"/>
                <a:gd name="T56" fmla="*/ 171 w 983"/>
                <a:gd name="T57" fmla="*/ 262 h 972"/>
                <a:gd name="T58" fmla="*/ 189 w 983"/>
                <a:gd name="T59" fmla="*/ 310 h 972"/>
                <a:gd name="T60" fmla="*/ 176 w 983"/>
                <a:gd name="T61" fmla="*/ 349 h 972"/>
                <a:gd name="T62" fmla="*/ 158 w 983"/>
                <a:gd name="T63" fmla="*/ 406 h 972"/>
                <a:gd name="T64" fmla="*/ 115 w 983"/>
                <a:gd name="T65" fmla="*/ 451 h 972"/>
                <a:gd name="T66" fmla="*/ 79 w 983"/>
                <a:gd name="T67" fmla="*/ 492 h 972"/>
                <a:gd name="T68" fmla="*/ 48 w 983"/>
                <a:gd name="T69" fmla="*/ 511 h 972"/>
                <a:gd name="T70" fmla="*/ 6 w 983"/>
                <a:gd name="T71" fmla="*/ 580 h 972"/>
                <a:gd name="T72" fmla="*/ 91 w 983"/>
                <a:gd name="T73" fmla="*/ 635 h 972"/>
                <a:gd name="T74" fmla="*/ 157 w 983"/>
                <a:gd name="T75" fmla="*/ 733 h 972"/>
                <a:gd name="T76" fmla="*/ 156 w 983"/>
                <a:gd name="T77" fmla="*/ 780 h 972"/>
                <a:gd name="T78" fmla="*/ 192 w 983"/>
                <a:gd name="T79" fmla="*/ 777 h 972"/>
                <a:gd name="T80" fmla="*/ 246 w 983"/>
                <a:gd name="T81" fmla="*/ 782 h 972"/>
                <a:gd name="T82" fmla="*/ 251 w 983"/>
                <a:gd name="T83" fmla="*/ 848 h 972"/>
                <a:gd name="T84" fmla="*/ 294 w 983"/>
                <a:gd name="T85" fmla="*/ 905 h 972"/>
                <a:gd name="T86" fmla="*/ 330 w 983"/>
                <a:gd name="T87" fmla="*/ 954 h 972"/>
                <a:gd name="T88" fmla="*/ 397 w 983"/>
                <a:gd name="T89" fmla="*/ 959 h 972"/>
                <a:gd name="T90" fmla="*/ 438 w 983"/>
                <a:gd name="T91" fmla="*/ 923 h 972"/>
                <a:gd name="T92" fmla="*/ 486 w 983"/>
                <a:gd name="T93" fmla="*/ 914 h 972"/>
                <a:gd name="T94" fmla="*/ 533 w 983"/>
                <a:gd name="T95" fmla="*/ 962 h 972"/>
                <a:gd name="T96" fmla="*/ 590 w 983"/>
                <a:gd name="T97" fmla="*/ 950 h 972"/>
                <a:gd name="T98" fmla="*/ 666 w 983"/>
                <a:gd name="T99" fmla="*/ 937 h 972"/>
                <a:gd name="T100" fmla="*/ 713 w 983"/>
                <a:gd name="T101" fmla="*/ 971 h 972"/>
                <a:gd name="T102" fmla="*/ 720 w 983"/>
                <a:gd name="T103" fmla="*/ 972 h 972"/>
                <a:gd name="T104" fmla="*/ 747 w 983"/>
                <a:gd name="T105" fmla="*/ 906 h 972"/>
                <a:gd name="T106" fmla="*/ 768 w 983"/>
                <a:gd name="T107" fmla="*/ 791 h 972"/>
                <a:gd name="T108" fmla="*/ 812 w 983"/>
                <a:gd name="T109" fmla="*/ 706 h 972"/>
                <a:gd name="T110" fmla="*/ 851 w 983"/>
                <a:gd name="T111" fmla="*/ 665 h 972"/>
                <a:gd name="T112" fmla="*/ 900 w 983"/>
                <a:gd name="T113" fmla="*/ 680 h 972"/>
                <a:gd name="T114" fmla="*/ 948 w 983"/>
                <a:gd name="T115" fmla="*/ 635 h 972"/>
                <a:gd name="T116" fmla="*/ 913 w 983"/>
                <a:gd name="T117" fmla="*/ 535 h 972"/>
                <a:gd name="T118" fmla="*/ 900 w 983"/>
                <a:gd name="T119" fmla="*/ 472 h 972"/>
                <a:gd name="T120" fmla="*/ 913 w 983"/>
                <a:gd name="T121" fmla="*/ 416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83" h="972">
                  <a:moveTo>
                    <a:pt x="913" y="416"/>
                  </a:moveTo>
                  <a:cubicBezTo>
                    <a:pt x="948" y="416"/>
                    <a:pt x="983" y="413"/>
                    <a:pt x="965" y="379"/>
                  </a:cubicBezTo>
                  <a:cubicBezTo>
                    <a:pt x="948" y="346"/>
                    <a:pt x="908" y="331"/>
                    <a:pt x="926" y="298"/>
                  </a:cubicBezTo>
                  <a:cubicBezTo>
                    <a:pt x="943" y="265"/>
                    <a:pt x="983" y="246"/>
                    <a:pt x="948" y="227"/>
                  </a:cubicBezTo>
                  <a:cubicBezTo>
                    <a:pt x="913" y="209"/>
                    <a:pt x="856" y="242"/>
                    <a:pt x="830" y="205"/>
                  </a:cubicBezTo>
                  <a:cubicBezTo>
                    <a:pt x="803" y="168"/>
                    <a:pt x="725" y="153"/>
                    <a:pt x="707" y="179"/>
                  </a:cubicBezTo>
                  <a:cubicBezTo>
                    <a:pt x="690" y="205"/>
                    <a:pt x="624" y="279"/>
                    <a:pt x="607" y="253"/>
                  </a:cubicBezTo>
                  <a:cubicBezTo>
                    <a:pt x="589" y="227"/>
                    <a:pt x="598" y="216"/>
                    <a:pt x="572" y="216"/>
                  </a:cubicBezTo>
                  <a:cubicBezTo>
                    <a:pt x="546" y="216"/>
                    <a:pt x="519" y="157"/>
                    <a:pt x="559" y="168"/>
                  </a:cubicBezTo>
                  <a:cubicBezTo>
                    <a:pt x="598" y="179"/>
                    <a:pt x="655" y="194"/>
                    <a:pt x="668" y="164"/>
                  </a:cubicBezTo>
                  <a:cubicBezTo>
                    <a:pt x="679" y="140"/>
                    <a:pt x="687" y="106"/>
                    <a:pt x="706" y="85"/>
                  </a:cubicBezTo>
                  <a:cubicBezTo>
                    <a:pt x="697" y="76"/>
                    <a:pt x="690" y="66"/>
                    <a:pt x="677" y="63"/>
                  </a:cubicBezTo>
                  <a:cubicBezTo>
                    <a:pt x="656" y="59"/>
                    <a:pt x="658" y="46"/>
                    <a:pt x="620" y="31"/>
                  </a:cubicBezTo>
                  <a:cubicBezTo>
                    <a:pt x="610" y="27"/>
                    <a:pt x="604" y="22"/>
                    <a:pt x="601" y="16"/>
                  </a:cubicBezTo>
                  <a:cubicBezTo>
                    <a:pt x="600" y="16"/>
                    <a:pt x="600" y="17"/>
                    <a:pt x="599" y="17"/>
                  </a:cubicBezTo>
                  <a:cubicBezTo>
                    <a:pt x="586" y="24"/>
                    <a:pt x="581" y="24"/>
                    <a:pt x="581" y="41"/>
                  </a:cubicBezTo>
                  <a:cubicBezTo>
                    <a:pt x="581" y="57"/>
                    <a:pt x="569" y="59"/>
                    <a:pt x="550" y="64"/>
                  </a:cubicBezTo>
                  <a:cubicBezTo>
                    <a:pt x="530" y="70"/>
                    <a:pt x="525" y="77"/>
                    <a:pt x="509" y="56"/>
                  </a:cubicBezTo>
                  <a:cubicBezTo>
                    <a:pt x="492" y="35"/>
                    <a:pt x="484" y="52"/>
                    <a:pt x="463" y="60"/>
                  </a:cubicBezTo>
                  <a:cubicBezTo>
                    <a:pt x="441" y="69"/>
                    <a:pt x="441" y="62"/>
                    <a:pt x="422" y="55"/>
                  </a:cubicBezTo>
                  <a:cubicBezTo>
                    <a:pt x="402" y="48"/>
                    <a:pt x="392" y="44"/>
                    <a:pt x="387" y="31"/>
                  </a:cubicBezTo>
                  <a:cubicBezTo>
                    <a:pt x="382" y="19"/>
                    <a:pt x="364" y="0"/>
                    <a:pt x="353" y="10"/>
                  </a:cubicBezTo>
                  <a:cubicBezTo>
                    <a:pt x="341" y="20"/>
                    <a:pt x="312" y="14"/>
                    <a:pt x="309" y="27"/>
                  </a:cubicBezTo>
                  <a:cubicBezTo>
                    <a:pt x="307" y="33"/>
                    <a:pt x="299" y="37"/>
                    <a:pt x="291" y="40"/>
                  </a:cubicBezTo>
                  <a:cubicBezTo>
                    <a:pt x="294" y="48"/>
                    <a:pt x="297" y="58"/>
                    <a:pt x="305" y="73"/>
                  </a:cubicBezTo>
                  <a:cubicBezTo>
                    <a:pt x="323" y="103"/>
                    <a:pt x="287" y="144"/>
                    <a:pt x="263" y="164"/>
                  </a:cubicBezTo>
                  <a:cubicBezTo>
                    <a:pt x="238" y="185"/>
                    <a:pt x="266" y="198"/>
                    <a:pt x="281" y="217"/>
                  </a:cubicBezTo>
                  <a:cubicBezTo>
                    <a:pt x="296" y="237"/>
                    <a:pt x="258" y="238"/>
                    <a:pt x="238" y="245"/>
                  </a:cubicBezTo>
                  <a:cubicBezTo>
                    <a:pt x="219" y="252"/>
                    <a:pt x="207" y="253"/>
                    <a:pt x="171" y="262"/>
                  </a:cubicBezTo>
                  <a:cubicBezTo>
                    <a:pt x="135" y="270"/>
                    <a:pt x="176" y="295"/>
                    <a:pt x="189" y="310"/>
                  </a:cubicBezTo>
                  <a:cubicBezTo>
                    <a:pt x="202" y="326"/>
                    <a:pt x="189" y="335"/>
                    <a:pt x="176" y="349"/>
                  </a:cubicBezTo>
                  <a:cubicBezTo>
                    <a:pt x="163" y="363"/>
                    <a:pt x="161" y="384"/>
                    <a:pt x="158" y="406"/>
                  </a:cubicBezTo>
                  <a:cubicBezTo>
                    <a:pt x="155" y="429"/>
                    <a:pt x="130" y="440"/>
                    <a:pt x="115" y="451"/>
                  </a:cubicBezTo>
                  <a:cubicBezTo>
                    <a:pt x="101" y="462"/>
                    <a:pt x="89" y="470"/>
                    <a:pt x="79" y="492"/>
                  </a:cubicBezTo>
                  <a:cubicBezTo>
                    <a:pt x="75" y="502"/>
                    <a:pt x="62" y="508"/>
                    <a:pt x="48" y="511"/>
                  </a:cubicBezTo>
                  <a:cubicBezTo>
                    <a:pt x="59" y="529"/>
                    <a:pt x="12" y="558"/>
                    <a:pt x="6" y="580"/>
                  </a:cubicBezTo>
                  <a:cubicBezTo>
                    <a:pt x="0" y="604"/>
                    <a:pt x="43" y="613"/>
                    <a:pt x="91" y="635"/>
                  </a:cubicBezTo>
                  <a:cubicBezTo>
                    <a:pt x="139" y="657"/>
                    <a:pt x="131" y="700"/>
                    <a:pt x="157" y="733"/>
                  </a:cubicBezTo>
                  <a:cubicBezTo>
                    <a:pt x="177" y="759"/>
                    <a:pt x="164" y="769"/>
                    <a:pt x="156" y="780"/>
                  </a:cubicBezTo>
                  <a:cubicBezTo>
                    <a:pt x="169" y="782"/>
                    <a:pt x="184" y="782"/>
                    <a:pt x="192" y="777"/>
                  </a:cubicBezTo>
                  <a:cubicBezTo>
                    <a:pt x="210" y="768"/>
                    <a:pt x="248" y="747"/>
                    <a:pt x="246" y="782"/>
                  </a:cubicBezTo>
                  <a:cubicBezTo>
                    <a:pt x="245" y="816"/>
                    <a:pt x="232" y="833"/>
                    <a:pt x="251" y="848"/>
                  </a:cubicBezTo>
                  <a:cubicBezTo>
                    <a:pt x="271" y="864"/>
                    <a:pt x="289" y="884"/>
                    <a:pt x="294" y="905"/>
                  </a:cubicBezTo>
                  <a:cubicBezTo>
                    <a:pt x="299" y="926"/>
                    <a:pt x="309" y="944"/>
                    <a:pt x="330" y="954"/>
                  </a:cubicBezTo>
                  <a:cubicBezTo>
                    <a:pt x="351" y="964"/>
                    <a:pt x="381" y="972"/>
                    <a:pt x="397" y="959"/>
                  </a:cubicBezTo>
                  <a:cubicBezTo>
                    <a:pt x="414" y="947"/>
                    <a:pt x="428" y="943"/>
                    <a:pt x="438" y="923"/>
                  </a:cubicBezTo>
                  <a:cubicBezTo>
                    <a:pt x="448" y="904"/>
                    <a:pt x="464" y="879"/>
                    <a:pt x="486" y="914"/>
                  </a:cubicBezTo>
                  <a:cubicBezTo>
                    <a:pt x="507" y="948"/>
                    <a:pt x="502" y="958"/>
                    <a:pt x="533" y="962"/>
                  </a:cubicBezTo>
                  <a:cubicBezTo>
                    <a:pt x="564" y="966"/>
                    <a:pt x="564" y="961"/>
                    <a:pt x="590" y="950"/>
                  </a:cubicBezTo>
                  <a:cubicBezTo>
                    <a:pt x="617" y="939"/>
                    <a:pt x="656" y="915"/>
                    <a:pt x="666" y="937"/>
                  </a:cubicBezTo>
                  <a:cubicBezTo>
                    <a:pt x="676" y="959"/>
                    <a:pt x="694" y="968"/>
                    <a:pt x="713" y="971"/>
                  </a:cubicBezTo>
                  <a:cubicBezTo>
                    <a:pt x="716" y="971"/>
                    <a:pt x="718" y="971"/>
                    <a:pt x="720" y="972"/>
                  </a:cubicBezTo>
                  <a:cubicBezTo>
                    <a:pt x="732" y="956"/>
                    <a:pt x="744" y="937"/>
                    <a:pt x="747" y="906"/>
                  </a:cubicBezTo>
                  <a:cubicBezTo>
                    <a:pt x="751" y="850"/>
                    <a:pt x="747" y="813"/>
                    <a:pt x="768" y="791"/>
                  </a:cubicBezTo>
                  <a:cubicBezTo>
                    <a:pt x="790" y="769"/>
                    <a:pt x="808" y="728"/>
                    <a:pt x="812" y="706"/>
                  </a:cubicBezTo>
                  <a:cubicBezTo>
                    <a:pt x="817" y="683"/>
                    <a:pt x="825" y="639"/>
                    <a:pt x="851" y="665"/>
                  </a:cubicBezTo>
                  <a:cubicBezTo>
                    <a:pt x="878" y="691"/>
                    <a:pt x="878" y="702"/>
                    <a:pt x="900" y="680"/>
                  </a:cubicBezTo>
                  <a:cubicBezTo>
                    <a:pt x="921" y="657"/>
                    <a:pt x="974" y="683"/>
                    <a:pt x="948" y="635"/>
                  </a:cubicBezTo>
                  <a:cubicBezTo>
                    <a:pt x="921" y="587"/>
                    <a:pt x="882" y="565"/>
                    <a:pt x="913" y="535"/>
                  </a:cubicBezTo>
                  <a:cubicBezTo>
                    <a:pt x="943" y="505"/>
                    <a:pt x="921" y="498"/>
                    <a:pt x="900" y="472"/>
                  </a:cubicBezTo>
                  <a:cubicBezTo>
                    <a:pt x="878" y="446"/>
                    <a:pt x="878" y="416"/>
                    <a:pt x="913" y="41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5" name="Freeform 30"/>
            <p:cNvSpPr>
              <a:spLocks/>
            </p:cNvSpPr>
            <p:nvPr/>
          </p:nvSpPr>
          <p:spPr bwMode="auto">
            <a:xfrm>
              <a:off x="4939" y="2557"/>
              <a:ext cx="128" cy="134"/>
            </a:xfrm>
            <a:custGeom>
              <a:avLst/>
              <a:gdLst>
                <a:gd name="T0" fmla="*/ 19 w 277"/>
                <a:gd name="T1" fmla="*/ 234 h 288"/>
                <a:gd name="T2" fmla="*/ 76 w 277"/>
                <a:gd name="T3" fmla="*/ 266 h 288"/>
                <a:gd name="T4" fmla="*/ 105 w 277"/>
                <a:gd name="T5" fmla="*/ 288 h 288"/>
                <a:gd name="T6" fmla="*/ 119 w 277"/>
                <a:gd name="T7" fmla="*/ 275 h 288"/>
                <a:gd name="T8" fmla="*/ 264 w 277"/>
                <a:gd name="T9" fmla="*/ 197 h 288"/>
                <a:gd name="T10" fmla="*/ 207 w 277"/>
                <a:gd name="T11" fmla="*/ 112 h 288"/>
                <a:gd name="T12" fmla="*/ 102 w 277"/>
                <a:gd name="T13" fmla="*/ 64 h 288"/>
                <a:gd name="T14" fmla="*/ 63 w 277"/>
                <a:gd name="T15" fmla="*/ 9 h 288"/>
                <a:gd name="T16" fmla="*/ 29 w 277"/>
                <a:gd name="T17" fmla="*/ 12 h 288"/>
                <a:gd name="T18" fmla="*/ 35 w 277"/>
                <a:gd name="T19" fmla="*/ 49 h 288"/>
                <a:gd name="T20" fmla="*/ 73 w 277"/>
                <a:gd name="T21" fmla="*/ 87 h 288"/>
                <a:gd name="T22" fmla="*/ 40 w 277"/>
                <a:gd name="T23" fmla="*/ 110 h 288"/>
                <a:gd name="T24" fmla="*/ 47 w 277"/>
                <a:gd name="T25" fmla="*/ 155 h 288"/>
                <a:gd name="T26" fmla="*/ 21 w 277"/>
                <a:gd name="T27" fmla="*/ 194 h 288"/>
                <a:gd name="T28" fmla="*/ 0 w 277"/>
                <a:gd name="T29" fmla="*/ 219 h 288"/>
                <a:gd name="T30" fmla="*/ 19 w 277"/>
                <a:gd name="T31" fmla="*/ 23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88">
                  <a:moveTo>
                    <a:pt x="19" y="234"/>
                  </a:moveTo>
                  <a:cubicBezTo>
                    <a:pt x="57" y="249"/>
                    <a:pt x="55" y="262"/>
                    <a:pt x="76" y="266"/>
                  </a:cubicBezTo>
                  <a:cubicBezTo>
                    <a:pt x="89" y="269"/>
                    <a:pt x="96" y="279"/>
                    <a:pt x="105" y="288"/>
                  </a:cubicBezTo>
                  <a:cubicBezTo>
                    <a:pt x="109" y="283"/>
                    <a:pt x="114" y="278"/>
                    <a:pt x="119" y="275"/>
                  </a:cubicBezTo>
                  <a:cubicBezTo>
                    <a:pt x="150" y="256"/>
                    <a:pt x="277" y="227"/>
                    <a:pt x="264" y="197"/>
                  </a:cubicBezTo>
                  <a:cubicBezTo>
                    <a:pt x="250" y="167"/>
                    <a:pt x="233" y="130"/>
                    <a:pt x="207" y="112"/>
                  </a:cubicBezTo>
                  <a:cubicBezTo>
                    <a:pt x="181" y="93"/>
                    <a:pt x="128" y="75"/>
                    <a:pt x="102" y="64"/>
                  </a:cubicBezTo>
                  <a:cubicBezTo>
                    <a:pt x="84" y="56"/>
                    <a:pt x="58" y="22"/>
                    <a:pt x="63" y="9"/>
                  </a:cubicBezTo>
                  <a:cubicBezTo>
                    <a:pt x="41" y="0"/>
                    <a:pt x="41" y="8"/>
                    <a:pt x="29" y="12"/>
                  </a:cubicBezTo>
                  <a:cubicBezTo>
                    <a:pt x="12" y="16"/>
                    <a:pt x="17" y="35"/>
                    <a:pt x="35" y="49"/>
                  </a:cubicBezTo>
                  <a:cubicBezTo>
                    <a:pt x="53" y="63"/>
                    <a:pt x="63" y="69"/>
                    <a:pt x="73" y="87"/>
                  </a:cubicBezTo>
                  <a:cubicBezTo>
                    <a:pt x="83" y="105"/>
                    <a:pt x="63" y="103"/>
                    <a:pt x="40" y="110"/>
                  </a:cubicBezTo>
                  <a:cubicBezTo>
                    <a:pt x="17" y="117"/>
                    <a:pt x="50" y="133"/>
                    <a:pt x="47" y="155"/>
                  </a:cubicBezTo>
                  <a:cubicBezTo>
                    <a:pt x="44" y="177"/>
                    <a:pt x="26" y="171"/>
                    <a:pt x="21" y="194"/>
                  </a:cubicBezTo>
                  <a:cubicBezTo>
                    <a:pt x="16" y="214"/>
                    <a:pt x="11" y="214"/>
                    <a:pt x="0" y="219"/>
                  </a:cubicBezTo>
                  <a:cubicBezTo>
                    <a:pt x="3" y="225"/>
                    <a:pt x="9" y="230"/>
                    <a:pt x="19" y="23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6" name="Freeform 31"/>
            <p:cNvSpPr>
              <a:spLocks/>
            </p:cNvSpPr>
            <p:nvPr/>
          </p:nvSpPr>
          <p:spPr bwMode="auto">
            <a:xfrm>
              <a:off x="4205" y="1864"/>
              <a:ext cx="781" cy="475"/>
            </a:xfrm>
            <a:custGeom>
              <a:avLst/>
              <a:gdLst>
                <a:gd name="T0" fmla="*/ 1555 w 1686"/>
                <a:gd name="T1" fmla="*/ 63 h 1025"/>
                <a:gd name="T2" fmla="*/ 1393 w 1686"/>
                <a:gd name="T3" fmla="*/ 100 h 1025"/>
                <a:gd name="T4" fmla="*/ 1262 w 1686"/>
                <a:gd name="T5" fmla="*/ 48 h 1025"/>
                <a:gd name="T6" fmla="*/ 1109 w 1686"/>
                <a:gd name="T7" fmla="*/ 119 h 1025"/>
                <a:gd name="T8" fmla="*/ 987 w 1686"/>
                <a:gd name="T9" fmla="*/ 260 h 1025"/>
                <a:gd name="T10" fmla="*/ 847 w 1686"/>
                <a:gd name="T11" fmla="*/ 185 h 1025"/>
                <a:gd name="T12" fmla="*/ 782 w 1686"/>
                <a:gd name="T13" fmla="*/ 41 h 1025"/>
                <a:gd name="T14" fmla="*/ 548 w 1686"/>
                <a:gd name="T15" fmla="*/ 35 h 1025"/>
                <a:gd name="T16" fmla="*/ 469 w 1686"/>
                <a:gd name="T17" fmla="*/ 144 h 1025"/>
                <a:gd name="T18" fmla="*/ 296 w 1686"/>
                <a:gd name="T19" fmla="*/ 238 h 1025"/>
                <a:gd name="T20" fmla="*/ 197 w 1686"/>
                <a:gd name="T21" fmla="*/ 313 h 1025"/>
                <a:gd name="T22" fmla="*/ 102 w 1686"/>
                <a:gd name="T23" fmla="*/ 469 h 1025"/>
                <a:gd name="T24" fmla="*/ 99 w 1686"/>
                <a:gd name="T25" fmla="*/ 600 h 1025"/>
                <a:gd name="T26" fmla="*/ 87 w 1686"/>
                <a:gd name="T27" fmla="*/ 695 h 1025"/>
                <a:gd name="T28" fmla="*/ 203 w 1686"/>
                <a:gd name="T29" fmla="*/ 677 h 1025"/>
                <a:gd name="T30" fmla="*/ 63 w 1686"/>
                <a:gd name="T31" fmla="*/ 832 h 1025"/>
                <a:gd name="T32" fmla="*/ 26 w 1686"/>
                <a:gd name="T33" fmla="*/ 923 h 1025"/>
                <a:gd name="T34" fmla="*/ 155 w 1686"/>
                <a:gd name="T35" fmla="*/ 990 h 1025"/>
                <a:gd name="T36" fmla="*/ 303 w 1686"/>
                <a:gd name="T37" fmla="*/ 990 h 1025"/>
                <a:gd name="T38" fmla="*/ 345 w 1686"/>
                <a:gd name="T39" fmla="*/ 996 h 1025"/>
                <a:gd name="T40" fmla="*/ 378 w 1686"/>
                <a:gd name="T41" fmla="*/ 915 h 1025"/>
                <a:gd name="T42" fmla="*/ 489 w 1686"/>
                <a:gd name="T43" fmla="*/ 898 h 1025"/>
                <a:gd name="T44" fmla="*/ 623 w 1686"/>
                <a:gd name="T45" fmla="*/ 975 h 1025"/>
                <a:gd name="T46" fmla="*/ 704 w 1686"/>
                <a:gd name="T47" fmla="*/ 940 h 1025"/>
                <a:gd name="T48" fmla="*/ 782 w 1686"/>
                <a:gd name="T49" fmla="*/ 955 h 1025"/>
                <a:gd name="T50" fmla="*/ 851 w 1686"/>
                <a:gd name="T51" fmla="*/ 897 h 1025"/>
                <a:gd name="T52" fmla="*/ 944 w 1686"/>
                <a:gd name="T53" fmla="*/ 793 h 1025"/>
                <a:gd name="T54" fmla="*/ 1057 w 1686"/>
                <a:gd name="T55" fmla="*/ 734 h 1025"/>
                <a:gd name="T56" fmla="*/ 1188 w 1686"/>
                <a:gd name="T57" fmla="*/ 556 h 1025"/>
                <a:gd name="T58" fmla="*/ 1297 w 1686"/>
                <a:gd name="T59" fmla="*/ 452 h 1025"/>
                <a:gd name="T60" fmla="*/ 1485 w 1686"/>
                <a:gd name="T61" fmla="*/ 248 h 1025"/>
                <a:gd name="T62" fmla="*/ 1651 w 1686"/>
                <a:gd name="T63" fmla="*/ 178 h 1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6" h="1025">
                  <a:moveTo>
                    <a:pt x="1638" y="71"/>
                  </a:moveTo>
                  <a:cubicBezTo>
                    <a:pt x="1590" y="63"/>
                    <a:pt x="1577" y="85"/>
                    <a:pt x="1555" y="63"/>
                  </a:cubicBezTo>
                  <a:cubicBezTo>
                    <a:pt x="1533" y="41"/>
                    <a:pt x="1516" y="59"/>
                    <a:pt x="1485" y="82"/>
                  </a:cubicBezTo>
                  <a:cubicBezTo>
                    <a:pt x="1454" y="104"/>
                    <a:pt x="1433" y="122"/>
                    <a:pt x="1393" y="100"/>
                  </a:cubicBezTo>
                  <a:cubicBezTo>
                    <a:pt x="1354" y="78"/>
                    <a:pt x="1363" y="74"/>
                    <a:pt x="1332" y="78"/>
                  </a:cubicBezTo>
                  <a:cubicBezTo>
                    <a:pt x="1302" y="82"/>
                    <a:pt x="1275" y="48"/>
                    <a:pt x="1262" y="48"/>
                  </a:cubicBezTo>
                  <a:cubicBezTo>
                    <a:pt x="1249" y="48"/>
                    <a:pt x="1214" y="0"/>
                    <a:pt x="1162" y="59"/>
                  </a:cubicBezTo>
                  <a:cubicBezTo>
                    <a:pt x="1109" y="119"/>
                    <a:pt x="1140" y="74"/>
                    <a:pt x="1109" y="119"/>
                  </a:cubicBezTo>
                  <a:cubicBezTo>
                    <a:pt x="1079" y="163"/>
                    <a:pt x="1057" y="189"/>
                    <a:pt x="1048" y="219"/>
                  </a:cubicBezTo>
                  <a:cubicBezTo>
                    <a:pt x="1039" y="248"/>
                    <a:pt x="1039" y="256"/>
                    <a:pt x="987" y="260"/>
                  </a:cubicBezTo>
                  <a:cubicBezTo>
                    <a:pt x="935" y="263"/>
                    <a:pt x="895" y="271"/>
                    <a:pt x="869" y="248"/>
                  </a:cubicBezTo>
                  <a:cubicBezTo>
                    <a:pt x="843" y="226"/>
                    <a:pt x="834" y="223"/>
                    <a:pt x="847" y="185"/>
                  </a:cubicBezTo>
                  <a:cubicBezTo>
                    <a:pt x="860" y="148"/>
                    <a:pt x="891" y="141"/>
                    <a:pt x="856" y="119"/>
                  </a:cubicBezTo>
                  <a:cubicBezTo>
                    <a:pt x="821" y="96"/>
                    <a:pt x="821" y="33"/>
                    <a:pt x="782" y="41"/>
                  </a:cubicBezTo>
                  <a:cubicBezTo>
                    <a:pt x="742" y="48"/>
                    <a:pt x="594" y="74"/>
                    <a:pt x="555" y="41"/>
                  </a:cubicBezTo>
                  <a:cubicBezTo>
                    <a:pt x="552" y="39"/>
                    <a:pt x="550" y="37"/>
                    <a:pt x="548" y="35"/>
                  </a:cubicBezTo>
                  <a:cubicBezTo>
                    <a:pt x="539" y="50"/>
                    <a:pt x="531" y="60"/>
                    <a:pt x="525" y="77"/>
                  </a:cubicBezTo>
                  <a:cubicBezTo>
                    <a:pt x="515" y="105"/>
                    <a:pt x="489" y="110"/>
                    <a:pt x="469" y="144"/>
                  </a:cubicBezTo>
                  <a:cubicBezTo>
                    <a:pt x="450" y="177"/>
                    <a:pt x="410" y="163"/>
                    <a:pt x="355" y="166"/>
                  </a:cubicBezTo>
                  <a:cubicBezTo>
                    <a:pt x="299" y="169"/>
                    <a:pt x="309" y="230"/>
                    <a:pt x="296" y="238"/>
                  </a:cubicBezTo>
                  <a:cubicBezTo>
                    <a:pt x="283" y="247"/>
                    <a:pt x="266" y="238"/>
                    <a:pt x="247" y="269"/>
                  </a:cubicBezTo>
                  <a:cubicBezTo>
                    <a:pt x="227" y="299"/>
                    <a:pt x="240" y="311"/>
                    <a:pt x="197" y="313"/>
                  </a:cubicBezTo>
                  <a:cubicBezTo>
                    <a:pt x="155" y="316"/>
                    <a:pt x="165" y="363"/>
                    <a:pt x="145" y="402"/>
                  </a:cubicBezTo>
                  <a:cubicBezTo>
                    <a:pt x="125" y="441"/>
                    <a:pt x="129" y="461"/>
                    <a:pt x="102" y="469"/>
                  </a:cubicBezTo>
                  <a:cubicBezTo>
                    <a:pt x="76" y="477"/>
                    <a:pt x="76" y="491"/>
                    <a:pt x="53" y="522"/>
                  </a:cubicBezTo>
                  <a:cubicBezTo>
                    <a:pt x="30" y="552"/>
                    <a:pt x="63" y="566"/>
                    <a:pt x="99" y="600"/>
                  </a:cubicBezTo>
                  <a:cubicBezTo>
                    <a:pt x="118" y="617"/>
                    <a:pt x="110" y="631"/>
                    <a:pt x="99" y="642"/>
                  </a:cubicBezTo>
                  <a:cubicBezTo>
                    <a:pt x="110" y="644"/>
                    <a:pt x="97" y="653"/>
                    <a:pt x="87" y="695"/>
                  </a:cubicBezTo>
                  <a:cubicBezTo>
                    <a:pt x="74" y="749"/>
                    <a:pt x="140" y="684"/>
                    <a:pt x="175" y="673"/>
                  </a:cubicBezTo>
                  <a:cubicBezTo>
                    <a:pt x="273" y="593"/>
                    <a:pt x="227" y="662"/>
                    <a:pt x="203" y="677"/>
                  </a:cubicBezTo>
                  <a:cubicBezTo>
                    <a:pt x="179" y="691"/>
                    <a:pt x="148" y="740"/>
                    <a:pt x="127" y="760"/>
                  </a:cubicBezTo>
                  <a:cubicBezTo>
                    <a:pt x="105" y="780"/>
                    <a:pt x="96" y="814"/>
                    <a:pt x="63" y="832"/>
                  </a:cubicBezTo>
                  <a:cubicBezTo>
                    <a:pt x="30" y="851"/>
                    <a:pt x="35" y="853"/>
                    <a:pt x="19" y="877"/>
                  </a:cubicBezTo>
                  <a:cubicBezTo>
                    <a:pt x="4" y="901"/>
                    <a:pt x="0" y="908"/>
                    <a:pt x="26" y="923"/>
                  </a:cubicBezTo>
                  <a:cubicBezTo>
                    <a:pt x="52" y="938"/>
                    <a:pt x="72" y="936"/>
                    <a:pt x="109" y="949"/>
                  </a:cubicBezTo>
                  <a:cubicBezTo>
                    <a:pt x="146" y="962"/>
                    <a:pt x="146" y="975"/>
                    <a:pt x="155" y="990"/>
                  </a:cubicBezTo>
                  <a:cubicBezTo>
                    <a:pt x="164" y="1005"/>
                    <a:pt x="177" y="1006"/>
                    <a:pt x="216" y="1016"/>
                  </a:cubicBezTo>
                  <a:cubicBezTo>
                    <a:pt x="255" y="1025"/>
                    <a:pt x="271" y="993"/>
                    <a:pt x="303" y="990"/>
                  </a:cubicBezTo>
                  <a:cubicBezTo>
                    <a:pt x="318" y="988"/>
                    <a:pt x="325" y="995"/>
                    <a:pt x="329" y="1003"/>
                  </a:cubicBezTo>
                  <a:cubicBezTo>
                    <a:pt x="335" y="1001"/>
                    <a:pt x="341" y="998"/>
                    <a:pt x="345" y="996"/>
                  </a:cubicBezTo>
                  <a:cubicBezTo>
                    <a:pt x="353" y="992"/>
                    <a:pt x="362" y="977"/>
                    <a:pt x="377" y="970"/>
                  </a:cubicBezTo>
                  <a:cubicBezTo>
                    <a:pt x="374" y="955"/>
                    <a:pt x="373" y="928"/>
                    <a:pt x="378" y="915"/>
                  </a:cubicBezTo>
                  <a:cubicBezTo>
                    <a:pt x="383" y="901"/>
                    <a:pt x="384" y="910"/>
                    <a:pt x="415" y="896"/>
                  </a:cubicBezTo>
                  <a:cubicBezTo>
                    <a:pt x="446" y="882"/>
                    <a:pt x="464" y="875"/>
                    <a:pt x="489" y="898"/>
                  </a:cubicBezTo>
                  <a:cubicBezTo>
                    <a:pt x="514" y="922"/>
                    <a:pt x="540" y="957"/>
                    <a:pt x="555" y="968"/>
                  </a:cubicBezTo>
                  <a:cubicBezTo>
                    <a:pt x="569" y="979"/>
                    <a:pt x="599" y="947"/>
                    <a:pt x="623" y="975"/>
                  </a:cubicBezTo>
                  <a:cubicBezTo>
                    <a:pt x="648" y="1003"/>
                    <a:pt x="650" y="983"/>
                    <a:pt x="671" y="968"/>
                  </a:cubicBezTo>
                  <a:cubicBezTo>
                    <a:pt x="692" y="953"/>
                    <a:pt x="705" y="957"/>
                    <a:pt x="704" y="940"/>
                  </a:cubicBezTo>
                  <a:cubicBezTo>
                    <a:pt x="702" y="923"/>
                    <a:pt x="704" y="904"/>
                    <a:pt x="754" y="918"/>
                  </a:cubicBezTo>
                  <a:cubicBezTo>
                    <a:pt x="774" y="933"/>
                    <a:pt x="777" y="953"/>
                    <a:pt x="782" y="955"/>
                  </a:cubicBezTo>
                  <a:cubicBezTo>
                    <a:pt x="787" y="958"/>
                    <a:pt x="812" y="967"/>
                    <a:pt x="822" y="947"/>
                  </a:cubicBezTo>
                  <a:cubicBezTo>
                    <a:pt x="831" y="928"/>
                    <a:pt x="820" y="900"/>
                    <a:pt x="851" y="897"/>
                  </a:cubicBezTo>
                  <a:cubicBezTo>
                    <a:pt x="882" y="894"/>
                    <a:pt x="912" y="893"/>
                    <a:pt x="917" y="861"/>
                  </a:cubicBezTo>
                  <a:cubicBezTo>
                    <a:pt x="922" y="829"/>
                    <a:pt x="912" y="811"/>
                    <a:pt x="944" y="793"/>
                  </a:cubicBezTo>
                  <a:cubicBezTo>
                    <a:pt x="973" y="777"/>
                    <a:pt x="969" y="764"/>
                    <a:pt x="1031" y="774"/>
                  </a:cubicBezTo>
                  <a:cubicBezTo>
                    <a:pt x="1037" y="765"/>
                    <a:pt x="1045" y="754"/>
                    <a:pt x="1057" y="734"/>
                  </a:cubicBezTo>
                  <a:cubicBezTo>
                    <a:pt x="1088" y="682"/>
                    <a:pt x="1092" y="649"/>
                    <a:pt x="1136" y="626"/>
                  </a:cubicBezTo>
                  <a:cubicBezTo>
                    <a:pt x="1179" y="604"/>
                    <a:pt x="1188" y="586"/>
                    <a:pt x="1188" y="556"/>
                  </a:cubicBezTo>
                  <a:cubicBezTo>
                    <a:pt x="1188" y="526"/>
                    <a:pt x="1136" y="530"/>
                    <a:pt x="1201" y="504"/>
                  </a:cubicBezTo>
                  <a:cubicBezTo>
                    <a:pt x="1267" y="478"/>
                    <a:pt x="1293" y="508"/>
                    <a:pt x="1297" y="452"/>
                  </a:cubicBezTo>
                  <a:cubicBezTo>
                    <a:pt x="1302" y="397"/>
                    <a:pt x="1284" y="360"/>
                    <a:pt x="1336" y="337"/>
                  </a:cubicBezTo>
                  <a:cubicBezTo>
                    <a:pt x="1389" y="315"/>
                    <a:pt x="1433" y="274"/>
                    <a:pt x="1485" y="248"/>
                  </a:cubicBezTo>
                  <a:cubicBezTo>
                    <a:pt x="1537" y="223"/>
                    <a:pt x="1520" y="171"/>
                    <a:pt x="1572" y="208"/>
                  </a:cubicBezTo>
                  <a:cubicBezTo>
                    <a:pt x="1625" y="245"/>
                    <a:pt x="1660" y="223"/>
                    <a:pt x="1651" y="178"/>
                  </a:cubicBezTo>
                  <a:cubicBezTo>
                    <a:pt x="1642" y="134"/>
                    <a:pt x="1686" y="78"/>
                    <a:pt x="1638" y="71"/>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7" name="Freeform 32"/>
            <p:cNvSpPr>
              <a:spLocks/>
            </p:cNvSpPr>
            <p:nvPr/>
          </p:nvSpPr>
          <p:spPr bwMode="auto">
            <a:xfrm>
              <a:off x="4003" y="1366"/>
              <a:ext cx="624" cy="806"/>
            </a:xfrm>
            <a:custGeom>
              <a:avLst/>
              <a:gdLst>
                <a:gd name="T0" fmla="*/ 1147 w 1348"/>
                <a:gd name="T1" fmla="*/ 478 h 1740"/>
                <a:gd name="T2" fmla="*/ 1107 w 1348"/>
                <a:gd name="T3" fmla="*/ 375 h 1740"/>
                <a:gd name="T4" fmla="*/ 1066 w 1348"/>
                <a:gd name="T5" fmla="*/ 326 h 1740"/>
                <a:gd name="T6" fmla="*/ 909 w 1348"/>
                <a:gd name="T7" fmla="*/ 249 h 1740"/>
                <a:gd name="T8" fmla="*/ 861 w 1348"/>
                <a:gd name="T9" fmla="*/ 126 h 1740"/>
                <a:gd name="T10" fmla="*/ 721 w 1348"/>
                <a:gd name="T11" fmla="*/ 34 h 1740"/>
                <a:gd name="T12" fmla="*/ 577 w 1348"/>
                <a:gd name="T13" fmla="*/ 126 h 1740"/>
                <a:gd name="T14" fmla="*/ 568 w 1348"/>
                <a:gd name="T15" fmla="*/ 230 h 1740"/>
                <a:gd name="T16" fmla="*/ 419 w 1348"/>
                <a:gd name="T17" fmla="*/ 267 h 1740"/>
                <a:gd name="T18" fmla="*/ 223 w 1348"/>
                <a:gd name="T19" fmla="*/ 363 h 1740"/>
                <a:gd name="T20" fmla="*/ 109 w 1348"/>
                <a:gd name="T21" fmla="*/ 256 h 1740"/>
                <a:gd name="T22" fmla="*/ 39 w 1348"/>
                <a:gd name="T23" fmla="*/ 382 h 1740"/>
                <a:gd name="T24" fmla="*/ 22 w 1348"/>
                <a:gd name="T25" fmla="*/ 497 h 1740"/>
                <a:gd name="T26" fmla="*/ 79 w 1348"/>
                <a:gd name="T27" fmla="*/ 593 h 1740"/>
                <a:gd name="T28" fmla="*/ 118 w 1348"/>
                <a:gd name="T29" fmla="*/ 666 h 1740"/>
                <a:gd name="T30" fmla="*/ 116 w 1348"/>
                <a:gd name="T31" fmla="*/ 732 h 1740"/>
                <a:gd name="T32" fmla="*/ 155 w 1348"/>
                <a:gd name="T33" fmla="*/ 806 h 1740"/>
                <a:gd name="T34" fmla="*/ 201 w 1348"/>
                <a:gd name="T35" fmla="*/ 888 h 1740"/>
                <a:gd name="T36" fmla="*/ 164 w 1348"/>
                <a:gd name="T37" fmla="*/ 1008 h 1740"/>
                <a:gd name="T38" fmla="*/ 72 w 1348"/>
                <a:gd name="T39" fmla="*/ 1064 h 1740"/>
                <a:gd name="T40" fmla="*/ 33 w 1348"/>
                <a:gd name="T41" fmla="*/ 1171 h 1740"/>
                <a:gd name="T42" fmla="*/ 122 w 1348"/>
                <a:gd name="T43" fmla="*/ 1288 h 1740"/>
                <a:gd name="T44" fmla="*/ 181 w 1348"/>
                <a:gd name="T45" fmla="*/ 1399 h 1740"/>
                <a:gd name="T46" fmla="*/ 131 w 1348"/>
                <a:gd name="T47" fmla="*/ 1540 h 1740"/>
                <a:gd name="T48" fmla="*/ 122 w 1348"/>
                <a:gd name="T49" fmla="*/ 1683 h 1740"/>
                <a:gd name="T50" fmla="*/ 221 w 1348"/>
                <a:gd name="T51" fmla="*/ 1701 h 1740"/>
                <a:gd name="T52" fmla="*/ 360 w 1348"/>
                <a:gd name="T53" fmla="*/ 1724 h 1740"/>
                <a:gd name="T54" fmla="*/ 446 w 1348"/>
                <a:gd name="T55" fmla="*/ 1718 h 1740"/>
                <a:gd name="T56" fmla="*/ 536 w 1348"/>
                <a:gd name="T57" fmla="*/ 1717 h 1740"/>
                <a:gd name="T58" fmla="*/ 490 w 1348"/>
                <a:gd name="T59" fmla="*/ 1597 h 1740"/>
                <a:gd name="T60" fmla="*/ 582 w 1348"/>
                <a:gd name="T61" fmla="*/ 1477 h 1740"/>
                <a:gd name="T62" fmla="*/ 684 w 1348"/>
                <a:gd name="T63" fmla="*/ 1344 h 1740"/>
                <a:gd name="T64" fmla="*/ 792 w 1348"/>
                <a:gd name="T65" fmla="*/ 1241 h 1740"/>
                <a:gd name="T66" fmla="*/ 962 w 1348"/>
                <a:gd name="T67" fmla="*/ 1152 h 1740"/>
                <a:gd name="T68" fmla="*/ 924 w 1348"/>
                <a:gd name="T69" fmla="*/ 1018 h 1740"/>
                <a:gd name="T70" fmla="*/ 841 w 1348"/>
                <a:gd name="T71" fmla="*/ 1049 h 1740"/>
                <a:gd name="T72" fmla="*/ 723 w 1348"/>
                <a:gd name="T73" fmla="*/ 1021 h 1740"/>
                <a:gd name="T74" fmla="*/ 723 w 1348"/>
                <a:gd name="T75" fmla="*/ 907 h 1740"/>
                <a:gd name="T76" fmla="*/ 680 w 1348"/>
                <a:gd name="T77" fmla="*/ 805 h 1740"/>
                <a:gd name="T78" fmla="*/ 602 w 1348"/>
                <a:gd name="T79" fmla="*/ 860 h 1740"/>
                <a:gd name="T80" fmla="*/ 444 w 1348"/>
                <a:gd name="T81" fmla="*/ 843 h 1740"/>
                <a:gd name="T82" fmla="*/ 412 w 1348"/>
                <a:gd name="T83" fmla="*/ 721 h 1740"/>
                <a:gd name="T84" fmla="*/ 484 w 1348"/>
                <a:gd name="T85" fmla="*/ 663 h 1740"/>
                <a:gd name="T86" fmla="*/ 546 w 1348"/>
                <a:gd name="T87" fmla="*/ 540 h 1740"/>
                <a:gd name="T88" fmla="*/ 634 w 1348"/>
                <a:gd name="T89" fmla="*/ 482 h 1740"/>
                <a:gd name="T90" fmla="*/ 798 w 1348"/>
                <a:gd name="T91" fmla="*/ 552 h 1740"/>
                <a:gd name="T92" fmla="*/ 838 w 1348"/>
                <a:gd name="T93" fmla="*/ 649 h 1740"/>
                <a:gd name="T94" fmla="*/ 867 w 1348"/>
                <a:gd name="T95" fmla="*/ 757 h 1740"/>
                <a:gd name="T96" fmla="*/ 962 w 1348"/>
                <a:gd name="T97" fmla="*/ 824 h 1740"/>
                <a:gd name="T98" fmla="*/ 996 w 1348"/>
                <a:gd name="T99" fmla="*/ 895 h 1740"/>
                <a:gd name="T100" fmla="*/ 1123 w 1348"/>
                <a:gd name="T101" fmla="*/ 875 h 1740"/>
                <a:gd name="T102" fmla="*/ 1293 w 1348"/>
                <a:gd name="T103" fmla="*/ 667 h 1740"/>
                <a:gd name="T104" fmla="*/ 1251 w 1348"/>
                <a:gd name="T105" fmla="*/ 514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8" h="1740">
                  <a:moveTo>
                    <a:pt x="1251" y="514"/>
                  </a:moveTo>
                  <a:cubicBezTo>
                    <a:pt x="1243" y="491"/>
                    <a:pt x="1177" y="482"/>
                    <a:pt x="1147" y="478"/>
                  </a:cubicBezTo>
                  <a:cubicBezTo>
                    <a:pt x="1116" y="475"/>
                    <a:pt x="1101" y="473"/>
                    <a:pt x="1077" y="438"/>
                  </a:cubicBezTo>
                  <a:cubicBezTo>
                    <a:pt x="1053" y="402"/>
                    <a:pt x="1103" y="402"/>
                    <a:pt x="1107" y="375"/>
                  </a:cubicBezTo>
                  <a:cubicBezTo>
                    <a:pt x="1110" y="357"/>
                    <a:pt x="1122" y="337"/>
                    <a:pt x="1136" y="319"/>
                  </a:cubicBezTo>
                  <a:cubicBezTo>
                    <a:pt x="1111" y="323"/>
                    <a:pt x="1083" y="326"/>
                    <a:pt x="1066" y="326"/>
                  </a:cubicBezTo>
                  <a:cubicBezTo>
                    <a:pt x="1027" y="326"/>
                    <a:pt x="996" y="352"/>
                    <a:pt x="961" y="326"/>
                  </a:cubicBezTo>
                  <a:cubicBezTo>
                    <a:pt x="926" y="300"/>
                    <a:pt x="939" y="263"/>
                    <a:pt x="909" y="249"/>
                  </a:cubicBezTo>
                  <a:cubicBezTo>
                    <a:pt x="878" y="234"/>
                    <a:pt x="878" y="223"/>
                    <a:pt x="878" y="189"/>
                  </a:cubicBezTo>
                  <a:cubicBezTo>
                    <a:pt x="878" y="156"/>
                    <a:pt x="887" y="141"/>
                    <a:pt x="861" y="126"/>
                  </a:cubicBezTo>
                  <a:cubicBezTo>
                    <a:pt x="834" y="111"/>
                    <a:pt x="795" y="52"/>
                    <a:pt x="795" y="52"/>
                  </a:cubicBezTo>
                  <a:cubicBezTo>
                    <a:pt x="795" y="52"/>
                    <a:pt x="773" y="0"/>
                    <a:pt x="721" y="34"/>
                  </a:cubicBezTo>
                  <a:cubicBezTo>
                    <a:pt x="668" y="67"/>
                    <a:pt x="734" y="52"/>
                    <a:pt x="668" y="67"/>
                  </a:cubicBezTo>
                  <a:cubicBezTo>
                    <a:pt x="603" y="82"/>
                    <a:pt x="572" y="97"/>
                    <a:pt x="577" y="126"/>
                  </a:cubicBezTo>
                  <a:cubicBezTo>
                    <a:pt x="581" y="156"/>
                    <a:pt x="598" y="171"/>
                    <a:pt x="603" y="193"/>
                  </a:cubicBezTo>
                  <a:cubicBezTo>
                    <a:pt x="607" y="215"/>
                    <a:pt x="594" y="245"/>
                    <a:pt x="568" y="230"/>
                  </a:cubicBezTo>
                  <a:cubicBezTo>
                    <a:pt x="542" y="215"/>
                    <a:pt x="515" y="189"/>
                    <a:pt x="489" y="226"/>
                  </a:cubicBezTo>
                  <a:cubicBezTo>
                    <a:pt x="463" y="263"/>
                    <a:pt x="446" y="289"/>
                    <a:pt x="419" y="267"/>
                  </a:cubicBezTo>
                  <a:cubicBezTo>
                    <a:pt x="393" y="245"/>
                    <a:pt x="371" y="249"/>
                    <a:pt x="341" y="282"/>
                  </a:cubicBezTo>
                  <a:cubicBezTo>
                    <a:pt x="310" y="315"/>
                    <a:pt x="262" y="401"/>
                    <a:pt x="223" y="363"/>
                  </a:cubicBezTo>
                  <a:cubicBezTo>
                    <a:pt x="183" y="326"/>
                    <a:pt x="223" y="267"/>
                    <a:pt x="192" y="245"/>
                  </a:cubicBezTo>
                  <a:cubicBezTo>
                    <a:pt x="162" y="223"/>
                    <a:pt x="140" y="226"/>
                    <a:pt x="109" y="256"/>
                  </a:cubicBezTo>
                  <a:cubicBezTo>
                    <a:pt x="79" y="286"/>
                    <a:pt x="74" y="297"/>
                    <a:pt x="74" y="326"/>
                  </a:cubicBezTo>
                  <a:cubicBezTo>
                    <a:pt x="74" y="356"/>
                    <a:pt x="57" y="378"/>
                    <a:pt x="39" y="382"/>
                  </a:cubicBezTo>
                  <a:cubicBezTo>
                    <a:pt x="22" y="386"/>
                    <a:pt x="26" y="393"/>
                    <a:pt x="22" y="430"/>
                  </a:cubicBezTo>
                  <a:cubicBezTo>
                    <a:pt x="17" y="467"/>
                    <a:pt x="44" y="486"/>
                    <a:pt x="22" y="497"/>
                  </a:cubicBezTo>
                  <a:cubicBezTo>
                    <a:pt x="0" y="508"/>
                    <a:pt x="13" y="519"/>
                    <a:pt x="31" y="549"/>
                  </a:cubicBezTo>
                  <a:cubicBezTo>
                    <a:pt x="48" y="578"/>
                    <a:pt x="83" y="578"/>
                    <a:pt x="79" y="593"/>
                  </a:cubicBezTo>
                  <a:cubicBezTo>
                    <a:pt x="78" y="595"/>
                    <a:pt x="78" y="598"/>
                    <a:pt x="78" y="601"/>
                  </a:cubicBezTo>
                  <a:cubicBezTo>
                    <a:pt x="114" y="615"/>
                    <a:pt x="114" y="644"/>
                    <a:pt x="118" y="666"/>
                  </a:cubicBezTo>
                  <a:cubicBezTo>
                    <a:pt x="122" y="690"/>
                    <a:pt x="149" y="669"/>
                    <a:pt x="164" y="697"/>
                  </a:cubicBezTo>
                  <a:cubicBezTo>
                    <a:pt x="179" y="725"/>
                    <a:pt x="146" y="725"/>
                    <a:pt x="116" y="732"/>
                  </a:cubicBezTo>
                  <a:cubicBezTo>
                    <a:pt x="85" y="740"/>
                    <a:pt x="116" y="732"/>
                    <a:pt x="81" y="766"/>
                  </a:cubicBezTo>
                  <a:cubicBezTo>
                    <a:pt x="46" y="799"/>
                    <a:pt x="124" y="806"/>
                    <a:pt x="155" y="806"/>
                  </a:cubicBezTo>
                  <a:cubicBezTo>
                    <a:pt x="186" y="806"/>
                    <a:pt x="179" y="825"/>
                    <a:pt x="179" y="842"/>
                  </a:cubicBezTo>
                  <a:cubicBezTo>
                    <a:pt x="179" y="858"/>
                    <a:pt x="179" y="862"/>
                    <a:pt x="201" y="888"/>
                  </a:cubicBezTo>
                  <a:cubicBezTo>
                    <a:pt x="223" y="914"/>
                    <a:pt x="203" y="938"/>
                    <a:pt x="199" y="955"/>
                  </a:cubicBezTo>
                  <a:cubicBezTo>
                    <a:pt x="194" y="971"/>
                    <a:pt x="183" y="982"/>
                    <a:pt x="164" y="1008"/>
                  </a:cubicBezTo>
                  <a:cubicBezTo>
                    <a:pt x="144" y="1034"/>
                    <a:pt x="118" y="1021"/>
                    <a:pt x="87" y="1010"/>
                  </a:cubicBezTo>
                  <a:cubicBezTo>
                    <a:pt x="57" y="999"/>
                    <a:pt x="72" y="1047"/>
                    <a:pt x="72" y="1064"/>
                  </a:cubicBezTo>
                  <a:cubicBezTo>
                    <a:pt x="72" y="1081"/>
                    <a:pt x="72" y="1077"/>
                    <a:pt x="72" y="1110"/>
                  </a:cubicBezTo>
                  <a:cubicBezTo>
                    <a:pt x="72" y="1144"/>
                    <a:pt x="44" y="1133"/>
                    <a:pt x="33" y="1171"/>
                  </a:cubicBezTo>
                  <a:cubicBezTo>
                    <a:pt x="22" y="1210"/>
                    <a:pt x="46" y="1234"/>
                    <a:pt x="83" y="1246"/>
                  </a:cubicBezTo>
                  <a:cubicBezTo>
                    <a:pt x="120" y="1257"/>
                    <a:pt x="122" y="1270"/>
                    <a:pt x="122" y="1288"/>
                  </a:cubicBezTo>
                  <a:cubicBezTo>
                    <a:pt x="122" y="1307"/>
                    <a:pt x="138" y="1320"/>
                    <a:pt x="159" y="1338"/>
                  </a:cubicBezTo>
                  <a:cubicBezTo>
                    <a:pt x="181" y="1357"/>
                    <a:pt x="183" y="1375"/>
                    <a:pt x="181" y="1399"/>
                  </a:cubicBezTo>
                  <a:cubicBezTo>
                    <a:pt x="179" y="1424"/>
                    <a:pt x="170" y="1438"/>
                    <a:pt x="146" y="1470"/>
                  </a:cubicBezTo>
                  <a:cubicBezTo>
                    <a:pt x="122" y="1501"/>
                    <a:pt x="127" y="1500"/>
                    <a:pt x="131" y="1540"/>
                  </a:cubicBezTo>
                  <a:cubicBezTo>
                    <a:pt x="135" y="1581"/>
                    <a:pt x="118" y="1581"/>
                    <a:pt x="90" y="1601"/>
                  </a:cubicBezTo>
                  <a:cubicBezTo>
                    <a:pt x="61" y="1622"/>
                    <a:pt x="81" y="1655"/>
                    <a:pt x="122" y="1683"/>
                  </a:cubicBezTo>
                  <a:cubicBezTo>
                    <a:pt x="130" y="1688"/>
                    <a:pt x="134" y="1693"/>
                    <a:pt x="137" y="1697"/>
                  </a:cubicBezTo>
                  <a:cubicBezTo>
                    <a:pt x="170" y="1691"/>
                    <a:pt x="204" y="1699"/>
                    <a:pt x="221" y="1701"/>
                  </a:cubicBezTo>
                  <a:cubicBezTo>
                    <a:pt x="245" y="1705"/>
                    <a:pt x="264" y="1716"/>
                    <a:pt x="297" y="1722"/>
                  </a:cubicBezTo>
                  <a:cubicBezTo>
                    <a:pt x="330" y="1727"/>
                    <a:pt x="334" y="1729"/>
                    <a:pt x="360" y="1724"/>
                  </a:cubicBezTo>
                  <a:cubicBezTo>
                    <a:pt x="387" y="1718"/>
                    <a:pt x="382" y="1722"/>
                    <a:pt x="404" y="1731"/>
                  </a:cubicBezTo>
                  <a:cubicBezTo>
                    <a:pt x="426" y="1740"/>
                    <a:pt x="437" y="1737"/>
                    <a:pt x="446" y="1718"/>
                  </a:cubicBezTo>
                  <a:cubicBezTo>
                    <a:pt x="485" y="1672"/>
                    <a:pt x="485" y="1716"/>
                    <a:pt x="520" y="1716"/>
                  </a:cubicBezTo>
                  <a:cubicBezTo>
                    <a:pt x="528" y="1716"/>
                    <a:pt x="533" y="1716"/>
                    <a:pt x="536" y="1717"/>
                  </a:cubicBezTo>
                  <a:cubicBezTo>
                    <a:pt x="547" y="1706"/>
                    <a:pt x="555" y="1692"/>
                    <a:pt x="536" y="1675"/>
                  </a:cubicBezTo>
                  <a:cubicBezTo>
                    <a:pt x="500" y="1641"/>
                    <a:pt x="467" y="1627"/>
                    <a:pt x="490" y="1597"/>
                  </a:cubicBezTo>
                  <a:cubicBezTo>
                    <a:pt x="513" y="1566"/>
                    <a:pt x="513" y="1552"/>
                    <a:pt x="539" y="1544"/>
                  </a:cubicBezTo>
                  <a:cubicBezTo>
                    <a:pt x="566" y="1536"/>
                    <a:pt x="562" y="1516"/>
                    <a:pt x="582" y="1477"/>
                  </a:cubicBezTo>
                  <a:cubicBezTo>
                    <a:pt x="602" y="1438"/>
                    <a:pt x="592" y="1391"/>
                    <a:pt x="634" y="1388"/>
                  </a:cubicBezTo>
                  <a:cubicBezTo>
                    <a:pt x="677" y="1386"/>
                    <a:pt x="664" y="1374"/>
                    <a:pt x="684" y="1344"/>
                  </a:cubicBezTo>
                  <a:cubicBezTo>
                    <a:pt x="703" y="1313"/>
                    <a:pt x="720" y="1322"/>
                    <a:pt x="733" y="1313"/>
                  </a:cubicBezTo>
                  <a:cubicBezTo>
                    <a:pt x="746" y="1305"/>
                    <a:pt x="736" y="1244"/>
                    <a:pt x="792" y="1241"/>
                  </a:cubicBezTo>
                  <a:cubicBezTo>
                    <a:pt x="847" y="1238"/>
                    <a:pt x="887" y="1252"/>
                    <a:pt x="906" y="1219"/>
                  </a:cubicBezTo>
                  <a:cubicBezTo>
                    <a:pt x="926" y="1185"/>
                    <a:pt x="952" y="1180"/>
                    <a:pt x="962" y="1152"/>
                  </a:cubicBezTo>
                  <a:cubicBezTo>
                    <a:pt x="968" y="1135"/>
                    <a:pt x="976" y="1125"/>
                    <a:pt x="985" y="1110"/>
                  </a:cubicBezTo>
                  <a:cubicBezTo>
                    <a:pt x="953" y="1082"/>
                    <a:pt x="922" y="1049"/>
                    <a:pt x="924" y="1018"/>
                  </a:cubicBezTo>
                  <a:cubicBezTo>
                    <a:pt x="913" y="1022"/>
                    <a:pt x="902" y="1028"/>
                    <a:pt x="897" y="1035"/>
                  </a:cubicBezTo>
                  <a:cubicBezTo>
                    <a:pt x="883" y="1052"/>
                    <a:pt x="874" y="1066"/>
                    <a:pt x="841" y="1049"/>
                  </a:cubicBezTo>
                  <a:cubicBezTo>
                    <a:pt x="808" y="1032"/>
                    <a:pt x="802" y="999"/>
                    <a:pt x="782" y="1024"/>
                  </a:cubicBezTo>
                  <a:cubicBezTo>
                    <a:pt x="762" y="1049"/>
                    <a:pt x="746" y="1044"/>
                    <a:pt x="723" y="1021"/>
                  </a:cubicBezTo>
                  <a:cubicBezTo>
                    <a:pt x="700" y="999"/>
                    <a:pt x="690" y="969"/>
                    <a:pt x="707" y="957"/>
                  </a:cubicBezTo>
                  <a:cubicBezTo>
                    <a:pt x="723" y="946"/>
                    <a:pt x="736" y="924"/>
                    <a:pt x="723" y="907"/>
                  </a:cubicBezTo>
                  <a:cubicBezTo>
                    <a:pt x="710" y="891"/>
                    <a:pt x="710" y="866"/>
                    <a:pt x="710" y="843"/>
                  </a:cubicBezTo>
                  <a:cubicBezTo>
                    <a:pt x="710" y="821"/>
                    <a:pt x="707" y="799"/>
                    <a:pt x="680" y="805"/>
                  </a:cubicBezTo>
                  <a:cubicBezTo>
                    <a:pt x="654" y="810"/>
                    <a:pt x="631" y="818"/>
                    <a:pt x="631" y="838"/>
                  </a:cubicBezTo>
                  <a:cubicBezTo>
                    <a:pt x="631" y="857"/>
                    <a:pt x="621" y="877"/>
                    <a:pt x="602" y="860"/>
                  </a:cubicBezTo>
                  <a:cubicBezTo>
                    <a:pt x="582" y="843"/>
                    <a:pt x="572" y="835"/>
                    <a:pt x="536" y="846"/>
                  </a:cubicBezTo>
                  <a:cubicBezTo>
                    <a:pt x="500" y="857"/>
                    <a:pt x="467" y="863"/>
                    <a:pt x="444" y="843"/>
                  </a:cubicBezTo>
                  <a:cubicBezTo>
                    <a:pt x="422" y="824"/>
                    <a:pt x="395" y="807"/>
                    <a:pt x="395" y="782"/>
                  </a:cubicBezTo>
                  <a:cubicBezTo>
                    <a:pt x="395" y="757"/>
                    <a:pt x="389" y="735"/>
                    <a:pt x="412" y="721"/>
                  </a:cubicBezTo>
                  <a:cubicBezTo>
                    <a:pt x="435" y="707"/>
                    <a:pt x="438" y="696"/>
                    <a:pt x="458" y="693"/>
                  </a:cubicBezTo>
                  <a:cubicBezTo>
                    <a:pt x="477" y="691"/>
                    <a:pt x="494" y="677"/>
                    <a:pt x="484" y="663"/>
                  </a:cubicBezTo>
                  <a:cubicBezTo>
                    <a:pt x="474" y="649"/>
                    <a:pt x="451" y="604"/>
                    <a:pt x="481" y="585"/>
                  </a:cubicBezTo>
                  <a:cubicBezTo>
                    <a:pt x="510" y="565"/>
                    <a:pt x="543" y="571"/>
                    <a:pt x="546" y="540"/>
                  </a:cubicBezTo>
                  <a:cubicBezTo>
                    <a:pt x="549" y="510"/>
                    <a:pt x="543" y="507"/>
                    <a:pt x="572" y="485"/>
                  </a:cubicBezTo>
                  <a:cubicBezTo>
                    <a:pt x="602" y="463"/>
                    <a:pt x="608" y="460"/>
                    <a:pt x="634" y="482"/>
                  </a:cubicBezTo>
                  <a:cubicBezTo>
                    <a:pt x="661" y="504"/>
                    <a:pt x="693" y="538"/>
                    <a:pt x="733" y="532"/>
                  </a:cubicBezTo>
                  <a:cubicBezTo>
                    <a:pt x="772" y="527"/>
                    <a:pt x="831" y="527"/>
                    <a:pt x="798" y="552"/>
                  </a:cubicBezTo>
                  <a:cubicBezTo>
                    <a:pt x="766" y="577"/>
                    <a:pt x="762" y="604"/>
                    <a:pt x="779" y="616"/>
                  </a:cubicBezTo>
                  <a:cubicBezTo>
                    <a:pt x="795" y="627"/>
                    <a:pt x="802" y="646"/>
                    <a:pt x="838" y="649"/>
                  </a:cubicBezTo>
                  <a:cubicBezTo>
                    <a:pt x="874" y="652"/>
                    <a:pt x="893" y="668"/>
                    <a:pt x="870" y="693"/>
                  </a:cubicBezTo>
                  <a:cubicBezTo>
                    <a:pt x="847" y="718"/>
                    <a:pt x="854" y="743"/>
                    <a:pt x="867" y="757"/>
                  </a:cubicBezTo>
                  <a:cubicBezTo>
                    <a:pt x="880" y="771"/>
                    <a:pt x="923" y="788"/>
                    <a:pt x="933" y="805"/>
                  </a:cubicBezTo>
                  <a:cubicBezTo>
                    <a:pt x="942" y="821"/>
                    <a:pt x="949" y="818"/>
                    <a:pt x="962" y="824"/>
                  </a:cubicBezTo>
                  <a:cubicBezTo>
                    <a:pt x="975" y="830"/>
                    <a:pt x="982" y="852"/>
                    <a:pt x="982" y="866"/>
                  </a:cubicBezTo>
                  <a:cubicBezTo>
                    <a:pt x="982" y="876"/>
                    <a:pt x="990" y="881"/>
                    <a:pt x="996" y="895"/>
                  </a:cubicBezTo>
                  <a:cubicBezTo>
                    <a:pt x="1007" y="897"/>
                    <a:pt x="1021" y="903"/>
                    <a:pt x="1035" y="908"/>
                  </a:cubicBezTo>
                  <a:cubicBezTo>
                    <a:pt x="1066" y="919"/>
                    <a:pt x="1079" y="886"/>
                    <a:pt x="1123" y="875"/>
                  </a:cubicBezTo>
                  <a:cubicBezTo>
                    <a:pt x="1166" y="864"/>
                    <a:pt x="1223" y="853"/>
                    <a:pt x="1232" y="823"/>
                  </a:cubicBezTo>
                  <a:cubicBezTo>
                    <a:pt x="1241" y="793"/>
                    <a:pt x="1241" y="693"/>
                    <a:pt x="1293" y="667"/>
                  </a:cubicBezTo>
                  <a:cubicBezTo>
                    <a:pt x="1311" y="659"/>
                    <a:pt x="1329" y="649"/>
                    <a:pt x="1348" y="636"/>
                  </a:cubicBezTo>
                  <a:cubicBezTo>
                    <a:pt x="1317" y="593"/>
                    <a:pt x="1259" y="533"/>
                    <a:pt x="1251" y="514"/>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8" name="Freeform 33"/>
            <p:cNvSpPr>
              <a:spLocks/>
            </p:cNvSpPr>
            <p:nvPr/>
          </p:nvSpPr>
          <p:spPr bwMode="auto">
            <a:xfrm>
              <a:off x="4183" y="1579"/>
              <a:ext cx="205" cy="193"/>
            </a:xfrm>
            <a:custGeom>
              <a:avLst/>
              <a:gdLst>
                <a:gd name="T0" fmla="*/ 347 w 442"/>
                <a:gd name="T1" fmla="*/ 322 h 417"/>
                <a:gd name="T2" fmla="*/ 399 w 442"/>
                <a:gd name="T3" fmla="*/ 286 h 417"/>
                <a:gd name="T4" fmla="*/ 393 w 442"/>
                <a:gd name="T5" fmla="*/ 219 h 417"/>
                <a:gd name="T6" fmla="*/ 424 w 442"/>
                <a:gd name="T7" fmla="*/ 183 h 417"/>
                <a:gd name="T8" fmla="*/ 390 w 442"/>
                <a:gd name="T9" fmla="*/ 156 h 417"/>
                <a:gd name="T10" fmla="*/ 409 w 442"/>
                <a:gd name="T11" fmla="*/ 92 h 417"/>
                <a:gd name="T12" fmla="*/ 344 w 442"/>
                <a:gd name="T13" fmla="*/ 72 h 417"/>
                <a:gd name="T14" fmla="*/ 245 w 442"/>
                <a:gd name="T15" fmla="*/ 22 h 417"/>
                <a:gd name="T16" fmla="*/ 183 w 442"/>
                <a:gd name="T17" fmla="*/ 25 h 417"/>
                <a:gd name="T18" fmla="*/ 157 w 442"/>
                <a:gd name="T19" fmla="*/ 80 h 417"/>
                <a:gd name="T20" fmla="*/ 92 w 442"/>
                <a:gd name="T21" fmla="*/ 125 h 417"/>
                <a:gd name="T22" fmla="*/ 95 w 442"/>
                <a:gd name="T23" fmla="*/ 203 h 417"/>
                <a:gd name="T24" fmla="*/ 69 w 442"/>
                <a:gd name="T25" fmla="*/ 233 h 417"/>
                <a:gd name="T26" fmla="*/ 23 w 442"/>
                <a:gd name="T27" fmla="*/ 261 h 417"/>
                <a:gd name="T28" fmla="*/ 6 w 442"/>
                <a:gd name="T29" fmla="*/ 322 h 417"/>
                <a:gd name="T30" fmla="*/ 55 w 442"/>
                <a:gd name="T31" fmla="*/ 383 h 417"/>
                <a:gd name="T32" fmla="*/ 147 w 442"/>
                <a:gd name="T33" fmla="*/ 386 h 417"/>
                <a:gd name="T34" fmla="*/ 213 w 442"/>
                <a:gd name="T35" fmla="*/ 400 h 417"/>
                <a:gd name="T36" fmla="*/ 242 w 442"/>
                <a:gd name="T37" fmla="*/ 378 h 417"/>
                <a:gd name="T38" fmla="*/ 291 w 442"/>
                <a:gd name="T39" fmla="*/ 345 h 417"/>
                <a:gd name="T40" fmla="*/ 306 w 442"/>
                <a:gd name="T41" fmla="*/ 345 h 417"/>
                <a:gd name="T42" fmla="*/ 347 w 442"/>
                <a:gd name="T43" fmla="*/ 32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2" h="417">
                  <a:moveTo>
                    <a:pt x="347" y="322"/>
                  </a:moveTo>
                  <a:cubicBezTo>
                    <a:pt x="383" y="325"/>
                    <a:pt x="406" y="311"/>
                    <a:pt x="399" y="286"/>
                  </a:cubicBezTo>
                  <a:cubicBezTo>
                    <a:pt x="393" y="261"/>
                    <a:pt x="367" y="247"/>
                    <a:pt x="393" y="219"/>
                  </a:cubicBezTo>
                  <a:cubicBezTo>
                    <a:pt x="408" y="204"/>
                    <a:pt x="416" y="194"/>
                    <a:pt x="424" y="183"/>
                  </a:cubicBezTo>
                  <a:cubicBezTo>
                    <a:pt x="408" y="176"/>
                    <a:pt x="401" y="163"/>
                    <a:pt x="390" y="156"/>
                  </a:cubicBezTo>
                  <a:cubicBezTo>
                    <a:pt x="373" y="144"/>
                    <a:pt x="377" y="117"/>
                    <a:pt x="409" y="92"/>
                  </a:cubicBezTo>
                  <a:cubicBezTo>
                    <a:pt x="442" y="67"/>
                    <a:pt x="383" y="67"/>
                    <a:pt x="344" y="72"/>
                  </a:cubicBezTo>
                  <a:cubicBezTo>
                    <a:pt x="304" y="78"/>
                    <a:pt x="272" y="44"/>
                    <a:pt x="245" y="22"/>
                  </a:cubicBezTo>
                  <a:cubicBezTo>
                    <a:pt x="219" y="0"/>
                    <a:pt x="213" y="3"/>
                    <a:pt x="183" y="25"/>
                  </a:cubicBezTo>
                  <a:cubicBezTo>
                    <a:pt x="154" y="47"/>
                    <a:pt x="160" y="50"/>
                    <a:pt x="157" y="80"/>
                  </a:cubicBezTo>
                  <a:cubicBezTo>
                    <a:pt x="154" y="111"/>
                    <a:pt x="121" y="105"/>
                    <a:pt x="92" y="125"/>
                  </a:cubicBezTo>
                  <a:cubicBezTo>
                    <a:pt x="62" y="144"/>
                    <a:pt x="85" y="189"/>
                    <a:pt x="95" y="203"/>
                  </a:cubicBezTo>
                  <a:cubicBezTo>
                    <a:pt x="105" y="217"/>
                    <a:pt x="88" y="231"/>
                    <a:pt x="69" y="233"/>
                  </a:cubicBezTo>
                  <a:cubicBezTo>
                    <a:pt x="49" y="236"/>
                    <a:pt x="46" y="247"/>
                    <a:pt x="23" y="261"/>
                  </a:cubicBezTo>
                  <a:cubicBezTo>
                    <a:pt x="0" y="275"/>
                    <a:pt x="6" y="297"/>
                    <a:pt x="6" y="322"/>
                  </a:cubicBezTo>
                  <a:cubicBezTo>
                    <a:pt x="6" y="347"/>
                    <a:pt x="33" y="364"/>
                    <a:pt x="55" y="383"/>
                  </a:cubicBezTo>
                  <a:cubicBezTo>
                    <a:pt x="78" y="403"/>
                    <a:pt x="111" y="397"/>
                    <a:pt x="147" y="386"/>
                  </a:cubicBezTo>
                  <a:cubicBezTo>
                    <a:pt x="183" y="375"/>
                    <a:pt x="193" y="383"/>
                    <a:pt x="213" y="400"/>
                  </a:cubicBezTo>
                  <a:cubicBezTo>
                    <a:pt x="232" y="417"/>
                    <a:pt x="242" y="397"/>
                    <a:pt x="242" y="378"/>
                  </a:cubicBezTo>
                  <a:cubicBezTo>
                    <a:pt x="242" y="358"/>
                    <a:pt x="265" y="350"/>
                    <a:pt x="291" y="345"/>
                  </a:cubicBezTo>
                  <a:cubicBezTo>
                    <a:pt x="297" y="343"/>
                    <a:pt x="302" y="344"/>
                    <a:pt x="306" y="345"/>
                  </a:cubicBezTo>
                  <a:cubicBezTo>
                    <a:pt x="318" y="332"/>
                    <a:pt x="333" y="321"/>
                    <a:pt x="347" y="322"/>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39" name="Freeform 34"/>
            <p:cNvSpPr>
              <a:spLocks/>
            </p:cNvSpPr>
            <p:nvPr/>
          </p:nvSpPr>
          <p:spPr bwMode="auto">
            <a:xfrm>
              <a:off x="4323" y="1664"/>
              <a:ext cx="141" cy="196"/>
            </a:xfrm>
            <a:custGeom>
              <a:avLst/>
              <a:gdLst>
                <a:gd name="T0" fmla="*/ 292 w 306"/>
                <a:gd name="T1" fmla="*/ 223 h 423"/>
                <a:gd name="T2" fmla="*/ 272 w 306"/>
                <a:gd name="T3" fmla="*/ 181 h 423"/>
                <a:gd name="T4" fmla="*/ 243 w 306"/>
                <a:gd name="T5" fmla="*/ 162 h 423"/>
                <a:gd name="T6" fmla="*/ 177 w 306"/>
                <a:gd name="T7" fmla="*/ 114 h 423"/>
                <a:gd name="T8" fmla="*/ 180 w 306"/>
                <a:gd name="T9" fmla="*/ 50 h 423"/>
                <a:gd name="T10" fmla="*/ 148 w 306"/>
                <a:gd name="T11" fmla="*/ 6 h 423"/>
                <a:gd name="T12" fmla="*/ 123 w 306"/>
                <a:gd name="T13" fmla="*/ 0 h 423"/>
                <a:gd name="T14" fmla="*/ 92 w 306"/>
                <a:gd name="T15" fmla="*/ 36 h 423"/>
                <a:gd name="T16" fmla="*/ 98 w 306"/>
                <a:gd name="T17" fmla="*/ 103 h 423"/>
                <a:gd name="T18" fmla="*/ 46 w 306"/>
                <a:gd name="T19" fmla="*/ 139 h 423"/>
                <a:gd name="T20" fmla="*/ 5 w 306"/>
                <a:gd name="T21" fmla="*/ 162 h 423"/>
                <a:gd name="T22" fmla="*/ 20 w 306"/>
                <a:gd name="T23" fmla="*/ 200 h 423"/>
                <a:gd name="T24" fmla="*/ 33 w 306"/>
                <a:gd name="T25" fmla="*/ 264 h 423"/>
                <a:gd name="T26" fmla="*/ 17 w 306"/>
                <a:gd name="T27" fmla="*/ 314 h 423"/>
                <a:gd name="T28" fmla="*/ 33 w 306"/>
                <a:gd name="T29" fmla="*/ 378 h 423"/>
                <a:gd name="T30" fmla="*/ 92 w 306"/>
                <a:gd name="T31" fmla="*/ 381 h 423"/>
                <a:gd name="T32" fmla="*/ 151 w 306"/>
                <a:gd name="T33" fmla="*/ 406 h 423"/>
                <a:gd name="T34" fmla="*/ 207 w 306"/>
                <a:gd name="T35" fmla="*/ 392 h 423"/>
                <a:gd name="T36" fmla="*/ 234 w 306"/>
                <a:gd name="T37" fmla="*/ 375 h 423"/>
                <a:gd name="T38" fmla="*/ 236 w 306"/>
                <a:gd name="T39" fmla="*/ 362 h 423"/>
                <a:gd name="T40" fmla="*/ 280 w 306"/>
                <a:gd name="T41" fmla="*/ 269 h 423"/>
                <a:gd name="T42" fmla="*/ 306 w 306"/>
                <a:gd name="T43" fmla="*/ 252 h 423"/>
                <a:gd name="T44" fmla="*/ 292 w 306"/>
                <a:gd name="T45" fmla="*/ 223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6" h="423">
                  <a:moveTo>
                    <a:pt x="292" y="223"/>
                  </a:moveTo>
                  <a:cubicBezTo>
                    <a:pt x="292" y="209"/>
                    <a:pt x="285" y="187"/>
                    <a:pt x="272" y="181"/>
                  </a:cubicBezTo>
                  <a:cubicBezTo>
                    <a:pt x="259" y="175"/>
                    <a:pt x="252" y="178"/>
                    <a:pt x="243" y="162"/>
                  </a:cubicBezTo>
                  <a:cubicBezTo>
                    <a:pt x="233" y="145"/>
                    <a:pt x="190" y="128"/>
                    <a:pt x="177" y="114"/>
                  </a:cubicBezTo>
                  <a:cubicBezTo>
                    <a:pt x="164" y="100"/>
                    <a:pt x="157" y="75"/>
                    <a:pt x="180" y="50"/>
                  </a:cubicBezTo>
                  <a:cubicBezTo>
                    <a:pt x="203" y="25"/>
                    <a:pt x="184" y="9"/>
                    <a:pt x="148" y="6"/>
                  </a:cubicBezTo>
                  <a:cubicBezTo>
                    <a:pt x="137" y="5"/>
                    <a:pt x="130" y="3"/>
                    <a:pt x="123" y="0"/>
                  </a:cubicBezTo>
                  <a:cubicBezTo>
                    <a:pt x="115" y="11"/>
                    <a:pt x="107" y="21"/>
                    <a:pt x="92" y="36"/>
                  </a:cubicBezTo>
                  <a:cubicBezTo>
                    <a:pt x="66" y="64"/>
                    <a:pt x="92" y="78"/>
                    <a:pt x="98" y="103"/>
                  </a:cubicBezTo>
                  <a:cubicBezTo>
                    <a:pt x="105" y="128"/>
                    <a:pt x="82" y="142"/>
                    <a:pt x="46" y="139"/>
                  </a:cubicBezTo>
                  <a:cubicBezTo>
                    <a:pt x="32" y="138"/>
                    <a:pt x="17" y="149"/>
                    <a:pt x="5" y="162"/>
                  </a:cubicBezTo>
                  <a:cubicBezTo>
                    <a:pt x="18" y="166"/>
                    <a:pt x="20" y="183"/>
                    <a:pt x="20" y="200"/>
                  </a:cubicBezTo>
                  <a:cubicBezTo>
                    <a:pt x="20" y="223"/>
                    <a:pt x="20" y="248"/>
                    <a:pt x="33" y="264"/>
                  </a:cubicBezTo>
                  <a:cubicBezTo>
                    <a:pt x="46" y="281"/>
                    <a:pt x="33" y="303"/>
                    <a:pt x="17" y="314"/>
                  </a:cubicBezTo>
                  <a:cubicBezTo>
                    <a:pt x="0" y="326"/>
                    <a:pt x="10" y="356"/>
                    <a:pt x="33" y="378"/>
                  </a:cubicBezTo>
                  <a:cubicBezTo>
                    <a:pt x="56" y="401"/>
                    <a:pt x="72" y="406"/>
                    <a:pt x="92" y="381"/>
                  </a:cubicBezTo>
                  <a:cubicBezTo>
                    <a:pt x="112" y="356"/>
                    <a:pt x="118" y="389"/>
                    <a:pt x="151" y="406"/>
                  </a:cubicBezTo>
                  <a:cubicBezTo>
                    <a:pt x="184" y="423"/>
                    <a:pt x="193" y="409"/>
                    <a:pt x="207" y="392"/>
                  </a:cubicBezTo>
                  <a:cubicBezTo>
                    <a:pt x="212" y="385"/>
                    <a:pt x="223" y="379"/>
                    <a:pt x="234" y="375"/>
                  </a:cubicBezTo>
                  <a:cubicBezTo>
                    <a:pt x="234" y="370"/>
                    <a:pt x="235" y="366"/>
                    <a:pt x="236" y="362"/>
                  </a:cubicBezTo>
                  <a:cubicBezTo>
                    <a:pt x="249" y="325"/>
                    <a:pt x="271" y="299"/>
                    <a:pt x="280" y="269"/>
                  </a:cubicBezTo>
                  <a:cubicBezTo>
                    <a:pt x="284" y="253"/>
                    <a:pt x="294" y="250"/>
                    <a:pt x="306" y="252"/>
                  </a:cubicBezTo>
                  <a:cubicBezTo>
                    <a:pt x="300" y="238"/>
                    <a:pt x="292" y="233"/>
                    <a:pt x="292" y="223"/>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40" name="Freeform 35"/>
            <p:cNvSpPr>
              <a:spLocks/>
            </p:cNvSpPr>
            <p:nvPr/>
          </p:nvSpPr>
          <p:spPr bwMode="auto">
            <a:xfrm>
              <a:off x="5023" y="3295"/>
              <a:ext cx="201" cy="412"/>
            </a:xfrm>
            <a:custGeom>
              <a:avLst/>
              <a:gdLst>
                <a:gd name="T0" fmla="*/ 172 w 434"/>
                <a:gd name="T1" fmla="*/ 136 h 890"/>
                <a:gd name="T2" fmla="*/ 137 w 434"/>
                <a:gd name="T3" fmla="*/ 212 h 890"/>
                <a:gd name="T4" fmla="*/ 102 w 434"/>
                <a:gd name="T5" fmla="*/ 249 h 890"/>
                <a:gd name="T6" fmla="*/ 78 w 434"/>
                <a:gd name="T7" fmla="*/ 336 h 890"/>
                <a:gd name="T8" fmla="*/ 50 w 434"/>
                <a:gd name="T9" fmla="*/ 406 h 890"/>
                <a:gd name="T10" fmla="*/ 43 w 434"/>
                <a:gd name="T11" fmla="*/ 445 h 890"/>
                <a:gd name="T12" fmla="*/ 13 w 434"/>
                <a:gd name="T13" fmla="*/ 506 h 890"/>
                <a:gd name="T14" fmla="*/ 32 w 434"/>
                <a:gd name="T15" fmla="*/ 545 h 890"/>
                <a:gd name="T16" fmla="*/ 28 w 434"/>
                <a:gd name="T17" fmla="*/ 625 h 890"/>
                <a:gd name="T18" fmla="*/ 72 w 434"/>
                <a:gd name="T19" fmla="*/ 668 h 890"/>
                <a:gd name="T20" fmla="*/ 111 w 434"/>
                <a:gd name="T21" fmla="*/ 734 h 890"/>
                <a:gd name="T22" fmla="*/ 185 w 434"/>
                <a:gd name="T23" fmla="*/ 773 h 890"/>
                <a:gd name="T24" fmla="*/ 244 w 434"/>
                <a:gd name="T25" fmla="*/ 834 h 890"/>
                <a:gd name="T26" fmla="*/ 284 w 434"/>
                <a:gd name="T27" fmla="*/ 888 h 890"/>
                <a:gd name="T28" fmla="*/ 312 w 434"/>
                <a:gd name="T29" fmla="*/ 855 h 890"/>
                <a:gd name="T30" fmla="*/ 301 w 434"/>
                <a:gd name="T31" fmla="*/ 788 h 890"/>
                <a:gd name="T32" fmla="*/ 318 w 434"/>
                <a:gd name="T33" fmla="*/ 705 h 890"/>
                <a:gd name="T34" fmla="*/ 364 w 434"/>
                <a:gd name="T35" fmla="*/ 619 h 890"/>
                <a:gd name="T36" fmla="*/ 377 w 434"/>
                <a:gd name="T37" fmla="*/ 580 h 890"/>
                <a:gd name="T38" fmla="*/ 388 w 434"/>
                <a:gd name="T39" fmla="*/ 492 h 890"/>
                <a:gd name="T40" fmla="*/ 401 w 434"/>
                <a:gd name="T41" fmla="*/ 438 h 890"/>
                <a:gd name="T42" fmla="*/ 397 w 434"/>
                <a:gd name="T43" fmla="*/ 386 h 890"/>
                <a:gd name="T44" fmla="*/ 419 w 434"/>
                <a:gd name="T45" fmla="*/ 336 h 890"/>
                <a:gd name="T46" fmla="*/ 404 w 434"/>
                <a:gd name="T47" fmla="*/ 278 h 890"/>
                <a:gd name="T48" fmla="*/ 432 w 434"/>
                <a:gd name="T49" fmla="*/ 206 h 890"/>
                <a:gd name="T50" fmla="*/ 406 w 434"/>
                <a:gd name="T51" fmla="*/ 115 h 890"/>
                <a:gd name="T52" fmla="*/ 406 w 434"/>
                <a:gd name="T53" fmla="*/ 45 h 890"/>
                <a:gd name="T54" fmla="*/ 329 w 434"/>
                <a:gd name="T55" fmla="*/ 30 h 890"/>
                <a:gd name="T56" fmla="*/ 294 w 434"/>
                <a:gd name="T57" fmla="*/ 15 h 890"/>
                <a:gd name="T58" fmla="*/ 238 w 434"/>
                <a:gd name="T59" fmla="*/ 62 h 890"/>
                <a:gd name="T60" fmla="*/ 183 w 434"/>
                <a:gd name="T61" fmla="*/ 93 h 890"/>
                <a:gd name="T62" fmla="*/ 172 w 434"/>
                <a:gd name="T63" fmla="*/ 136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4" h="890">
                  <a:moveTo>
                    <a:pt x="172" y="136"/>
                  </a:moveTo>
                  <a:cubicBezTo>
                    <a:pt x="172" y="136"/>
                    <a:pt x="166" y="208"/>
                    <a:pt x="137" y="212"/>
                  </a:cubicBezTo>
                  <a:cubicBezTo>
                    <a:pt x="109" y="215"/>
                    <a:pt x="111" y="225"/>
                    <a:pt x="102" y="249"/>
                  </a:cubicBezTo>
                  <a:cubicBezTo>
                    <a:pt x="93" y="273"/>
                    <a:pt x="93" y="317"/>
                    <a:pt x="78" y="336"/>
                  </a:cubicBezTo>
                  <a:cubicBezTo>
                    <a:pt x="63" y="354"/>
                    <a:pt x="48" y="391"/>
                    <a:pt x="50" y="406"/>
                  </a:cubicBezTo>
                  <a:cubicBezTo>
                    <a:pt x="52" y="421"/>
                    <a:pt x="56" y="434"/>
                    <a:pt x="43" y="445"/>
                  </a:cubicBezTo>
                  <a:cubicBezTo>
                    <a:pt x="30" y="456"/>
                    <a:pt x="8" y="484"/>
                    <a:pt x="13" y="506"/>
                  </a:cubicBezTo>
                  <a:cubicBezTo>
                    <a:pt x="17" y="529"/>
                    <a:pt x="32" y="516"/>
                    <a:pt x="32" y="545"/>
                  </a:cubicBezTo>
                  <a:cubicBezTo>
                    <a:pt x="32" y="575"/>
                    <a:pt x="0" y="595"/>
                    <a:pt x="28" y="625"/>
                  </a:cubicBezTo>
                  <a:cubicBezTo>
                    <a:pt x="56" y="655"/>
                    <a:pt x="67" y="649"/>
                    <a:pt x="72" y="668"/>
                  </a:cubicBezTo>
                  <a:cubicBezTo>
                    <a:pt x="76" y="686"/>
                    <a:pt x="83" y="710"/>
                    <a:pt x="111" y="734"/>
                  </a:cubicBezTo>
                  <a:cubicBezTo>
                    <a:pt x="139" y="758"/>
                    <a:pt x="166" y="747"/>
                    <a:pt x="185" y="773"/>
                  </a:cubicBezTo>
                  <a:cubicBezTo>
                    <a:pt x="205" y="799"/>
                    <a:pt x="240" y="808"/>
                    <a:pt x="244" y="834"/>
                  </a:cubicBezTo>
                  <a:cubicBezTo>
                    <a:pt x="249" y="860"/>
                    <a:pt x="266" y="886"/>
                    <a:pt x="284" y="888"/>
                  </a:cubicBezTo>
                  <a:cubicBezTo>
                    <a:pt x="301" y="890"/>
                    <a:pt x="325" y="881"/>
                    <a:pt x="312" y="855"/>
                  </a:cubicBezTo>
                  <a:cubicBezTo>
                    <a:pt x="299" y="829"/>
                    <a:pt x="308" y="816"/>
                    <a:pt x="301" y="788"/>
                  </a:cubicBezTo>
                  <a:cubicBezTo>
                    <a:pt x="294" y="760"/>
                    <a:pt x="294" y="727"/>
                    <a:pt x="318" y="705"/>
                  </a:cubicBezTo>
                  <a:cubicBezTo>
                    <a:pt x="342" y="682"/>
                    <a:pt x="362" y="645"/>
                    <a:pt x="364" y="619"/>
                  </a:cubicBezTo>
                  <a:cubicBezTo>
                    <a:pt x="366" y="593"/>
                    <a:pt x="358" y="593"/>
                    <a:pt x="377" y="580"/>
                  </a:cubicBezTo>
                  <a:cubicBezTo>
                    <a:pt x="397" y="568"/>
                    <a:pt x="371" y="512"/>
                    <a:pt x="388" y="492"/>
                  </a:cubicBezTo>
                  <a:cubicBezTo>
                    <a:pt x="406" y="471"/>
                    <a:pt x="415" y="451"/>
                    <a:pt x="401" y="438"/>
                  </a:cubicBezTo>
                  <a:cubicBezTo>
                    <a:pt x="388" y="425"/>
                    <a:pt x="380" y="395"/>
                    <a:pt x="397" y="386"/>
                  </a:cubicBezTo>
                  <a:cubicBezTo>
                    <a:pt x="415" y="377"/>
                    <a:pt x="432" y="356"/>
                    <a:pt x="419" y="336"/>
                  </a:cubicBezTo>
                  <a:cubicBezTo>
                    <a:pt x="406" y="315"/>
                    <a:pt x="397" y="306"/>
                    <a:pt x="404" y="278"/>
                  </a:cubicBezTo>
                  <a:cubicBezTo>
                    <a:pt x="410" y="251"/>
                    <a:pt x="430" y="239"/>
                    <a:pt x="432" y="206"/>
                  </a:cubicBezTo>
                  <a:cubicBezTo>
                    <a:pt x="434" y="173"/>
                    <a:pt x="401" y="149"/>
                    <a:pt x="406" y="115"/>
                  </a:cubicBezTo>
                  <a:cubicBezTo>
                    <a:pt x="410" y="82"/>
                    <a:pt x="423" y="58"/>
                    <a:pt x="406" y="45"/>
                  </a:cubicBezTo>
                  <a:cubicBezTo>
                    <a:pt x="388" y="32"/>
                    <a:pt x="340" y="41"/>
                    <a:pt x="329" y="30"/>
                  </a:cubicBezTo>
                  <a:cubicBezTo>
                    <a:pt x="318" y="19"/>
                    <a:pt x="312" y="0"/>
                    <a:pt x="294" y="15"/>
                  </a:cubicBezTo>
                  <a:cubicBezTo>
                    <a:pt x="277" y="30"/>
                    <a:pt x="259" y="56"/>
                    <a:pt x="238" y="62"/>
                  </a:cubicBezTo>
                  <a:cubicBezTo>
                    <a:pt x="216" y="67"/>
                    <a:pt x="198" y="78"/>
                    <a:pt x="183" y="93"/>
                  </a:cubicBezTo>
                  <a:cubicBezTo>
                    <a:pt x="168" y="108"/>
                    <a:pt x="172" y="113"/>
                    <a:pt x="172" y="136"/>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41" name="Freeform 36"/>
            <p:cNvSpPr>
              <a:spLocks/>
            </p:cNvSpPr>
            <p:nvPr/>
          </p:nvSpPr>
          <p:spPr bwMode="auto">
            <a:xfrm>
              <a:off x="5438" y="3349"/>
              <a:ext cx="38" cy="22"/>
            </a:xfrm>
            <a:custGeom>
              <a:avLst/>
              <a:gdLst>
                <a:gd name="T0" fmla="*/ 53 w 81"/>
                <a:gd name="T1" fmla="*/ 2 h 48"/>
                <a:gd name="T2" fmla="*/ 5 w 81"/>
                <a:gd name="T3" fmla="*/ 19 h 48"/>
                <a:gd name="T4" fmla="*/ 31 w 81"/>
                <a:gd name="T5" fmla="*/ 45 h 48"/>
                <a:gd name="T6" fmla="*/ 53 w 81"/>
                <a:gd name="T7" fmla="*/ 2 h 48"/>
              </a:gdLst>
              <a:ahLst/>
              <a:cxnLst>
                <a:cxn ang="0">
                  <a:pos x="T0" y="T1"/>
                </a:cxn>
                <a:cxn ang="0">
                  <a:pos x="T2" y="T3"/>
                </a:cxn>
                <a:cxn ang="0">
                  <a:pos x="T4" y="T5"/>
                </a:cxn>
                <a:cxn ang="0">
                  <a:pos x="T6" y="T7"/>
                </a:cxn>
              </a:cxnLst>
              <a:rect l="0" t="0" r="r" b="b"/>
              <a:pathLst>
                <a:path w="81" h="48">
                  <a:moveTo>
                    <a:pt x="53" y="2"/>
                  </a:moveTo>
                  <a:cubicBezTo>
                    <a:pt x="53" y="2"/>
                    <a:pt x="0" y="0"/>
                    <a:pt x="5" y="19"/>
                  </a:cubicBezTo>
                  <a:cubicBezTo>
                    <a:pt x="9" y="37"/>
                    <a:pt x="5" y="41"/>
                    <a:pt x="31" y="45"/>
                  </a:cubicBezTo>
                  <a:cubicBezTo>
                    <a:pt x="57" y="48"/>
                    <a:pt x="81" y="15"/>
                    <a:pt x="53" y="2"/>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42" name="Freeform 37"/>
            <p:cNvSpPr>
              <a:spLocks/>
            </p:cNvSpPr>
            <p:nvPr/>
          </p:nvSpPr>
          <p:spPr bwMode="auto">
            <a:xfrm>
              <a:off x="5489" y="3325"/>
              <a:ext cx="25" cy="32"/>
            </a:xfrm>
            <a:custGeom>
              <a:avLst/>
              <a:gdLst>
                <a:gd name="T0" fmla="*/ 33 w 55"/>
                <a:gd name="T1" fmla="*/ 0 h 69"/>
                <a:gd name="T2" fmla="*/ 3 w 55"/>
                <a:gd name="T3" fmla="*/ 34 h 69"/>
                <a:gd name="T4" fmla="*/ 35 w 55"/>
                <a:gd name="T5" fmla="*/ 50 h 69"/>
                <a:gd name="T6" fmla="*/ 33 w 55"/>
                <a:gd name="T7" fmla="*/ 0 h 69"/>
              </a:gdLst>
              <a:ahLst/>
              <a:cxnLst>
                <a:cxn ang="0">
                  <a:pos x="T0" y="T1"/>
                </a:cxn>
                <a:cxn ang="0">
                  <a:pos x="T2" y="T3"/>
                </a:cxn>
                <a:cxn ang="0">
                  <a:pos x="T4" y="T5"/>
                </a:cxn>
                <a:cxn ang="0">
                  <a:pos x="T6" y="T7"/>
                </a:cxn>
              </a:cxnLst>
              <a:rect l="0" t="0" r="r" b="b"/>
              <a:pathLst>
                <a:path w="55" h="69">
                  <a:moveTo>
                    <a:pt x="33" y="0"/>
                  </a:moveTo>
                  <a:cubicBezTo>
                    <a:pt x="33" y="0"/>
                    <a:pt x="0" y="15"/>
                    <a:pt x="3" y="34"/>
                  </a:cubicBezTo>
                  <a:cubicBezTo>
                    <a:pt x="5" y="52"/>
                    <a:pt x="31" y="69"/>
                    <a:pt x="35" y="50"/>
                  </a:cubicBezTo>
                  <a:cubicBezTo>
                    <a:pt x="40" y="32"/>
                    <a:pt x="55" y="4"/>
                    <a:pt x="33" y="0"/>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sp>
          <p:nvSpPr>
            <p:cNvPr id="143" name="Freeform 38"/>
            <p:cNvSpPr>
              <a:spLocks/>
            </p:cNvSpPr>
            <p:nvPr/>
          </p:nvSpPr>
          <p:spPr bwMode="auto">
            <a:xfrm>
              <a:off x="5605" y="3264"/>
              <a:ext cx="36" cy="26"/>
            </a:xfrm>
            <a:custGeom>
              <a:avLst/>
              <a:gdLst>
                <a:gd name="T0" fmla="*/ 45 w 78"/>
                <a:gd name="T1" fmla="*/ 9 h 55"/>
                <a:gd name="T2" fmla="*/ 2 w 78"/>
                <a:gd name="T3" fmla="*/ 11 h 55"/>
                <a:gd name="T4" fmla="*/ 19 w 78"/>
                <a:gd name="T5" fmla="*/ 40 h 55"/>
                <a:gd name="T6" fmla="*/ 50 w 78"/>
                <a:gd name="T7" fmla="*/ 44 h 55"/>
                <a:gd name="T8" fmla="*/ 45 w 78"/>
                <a:gd name="T9" fmla="*/ 9 h 55"/>
              </a:gdLst>
              <a:ahLst/>
              <a:cxnLst>
                <a:cxn ang="0">
                  <a:pos x="T0" y="T1"/>
                </a:cxn>
                <a:cxn ang="0">
                  <a:pos x="T2" y="T3"/>
                </a:cxn>
                <a:cxn ang="0">
                  <a:pos x="T4" y="T5"/>
                </a:cxn>
                <a:cxn ang="0">
                  <a:pos x="T6" y="T7"/>
                </a:cxn>
                <a:cxn ang="0">
                  <a:pos x="T8" y="T9"/>
                </a:cxn>
              </a:cxnLst>
              <a:rect l="0" t="0" r="r" b="b"/>
              <a:pathLst>
                <a:path w="78" h="55">
                  <a:moveTo>
                    <a:pt x="45" y="9"/>
                  </a:moveTo>
                  <a:cubicBezTo>
                    <a:pt x="45" y="9"/>
                    <a:pt x="0" y="0"/>
                    <a:pt x="2" y="11"/>
                  </a:cubicBezTo>
                  <a:cubicBezTo>
                    <a:pt x="4" y="22"/>
                    <a:pt x="15" y="28"/>
                    <a:pt x="19" y="40"/>
                  </a:cubicBezTo>
                  <a:cubicBezTo>
                    <a:pt x="24" y="53"/>
                    <a:pt x="43" y="55"/>
                    <a:pt x="50" y="44"/>
                  </a:cubicBezTo>
                  <a:cubicBezTo>
                    <a:pt x="56" y="33"/>
                    <a:pt x="78" y="9"/>
                    <a:pt x="45" y="9"/>
                  </a:cubicBezTo>
                  <a:close/>
                </a:path>
              </a:pathLst>
            </a:custGeom>
            <a:grpFill/>
            <a:ln w="38100" cap="rnd" cmpd="sng">
              <a:solidFill>
                <a:schemeClr val="bg1"/>
              </a:solidFill>
              <a:prstDash val="solid"/>
              <a:round/>
              <a:headEnd/>
              <a:tailEnd/>
            </a:ln>
          </p:spPr>
          <p:txBody>
            <a:bodyPr/>
            <a:lstStyle/>
            <a:p>
              <a:pPr defTabSz="1828434" eaLnBrk="1" fontAlgn="auto" hangingPunct="1">
                <a:spcBef>
                  <a:spcPts val="0"/>
                </a:spcBef>
                <a:spcAft>
                  <a:spcPts val="0"/>
                </a:spcAft>
                <a:defRPr/>
              </a:pPr>
              <a:endParaRPr lang="en-US" dirty="0">
                <a:latin typeface="Montserrat" charset="0"/>
              </a:endParaRPr>
            </a:p>
          </p:txBody>
        </p:sp>
      </p:grpSp>
      <p:sp>
        <p:nvSpPr>
          <p:cNvPr id="61" name="TextBox 60"/>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CHINA EDITABLE MAP</a:t>
            </a:r>
            <a:endParaRPr lang="en-US" sz="9600" spc="600" dirty="0">
              <a:solidFill>
                <a:schemeClr val="tx2"/>
              </a:solidFill>
              <a:latin typeface="Montserrat" charset="0"/>
              <a:ea typeface="Montserrat" charset="0"/>
              <a:cs typeface="Montserrat" charset="0"/>
            </a:endParaRPr>
          </a:p>
        </p:txBody>
      </p:sp>
      <p:sp>
        <p:nvSpPr>
          <p:cNvPr id="62" name="TextBox 61"/>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63" name="TextBox 62"/>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44" name="Group 43"/>
          <p:cNvGrpSpPr/>
          <p:nvPr/>
        </p:nvGrpSpPr>
        <p:grpSpPr>
          <a:xfrm>
            <a:off x="11928215" y="4338259"/>
            <a:ext cx="11003809" cy="6612521"/>
            <a:chOff x="11972291" y="4332249"/>
            <a:chExt cx="12640147" cy="7595846"/>
          </a:xfrm>
        </p:grpSpPr>
        <p:sp>
          <p:nvSpPr>
            <p:cNvPr id="45" name="Rectangle 44"/>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6" name="Rectangle 45"/>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8" name="TextBox 47"/>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49" name="Rectangle 48"/>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0" name="Rectangle 49"/>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1" name="TextBox 50"/>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52" name="Rectangle 51"/>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3" name="Rectangle 52"/>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4" name="TextBox 53"/>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55" name="Rectangle 54"/>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6" name="Rectangle 55"/>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7" name="TextBox 56"/>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64" name="TextBox 63"/>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21205913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p:cNvGrpSpPr/>
          <p:nvPr/>
        </p:nvGrpSpPr>
        <p:grpSpPr>
          <a:xfrm>
            <a:off x="14009576" y="4154744"/>
            <a:ext cx="6913551" cy="8723056"/>
            <a:chOff x="13051253" y="2529788"/>
            <a:chExt cx="9201937" cy="11610388"/>
          </a:xfrm>
          <a:solidFill>
            <a:schemeClr val="bg1">
              <a:lumMod val="85000"/>
            </a:schemeClr>
          </a:solidFill>
        </p:grpSpPr>
        <p:sp>
          <p:nvSpPr>
            <p:cNvPr id="70" name="Freeform 69"/>
            <p:cNvSpPr>
              <a:spLocks noChangeArrowheads="1"/>
            </p:cNvSpPr>
            <p:nvPr/>
          </p:nvSpPr>
          <p:spPr bwMode="auto">
            <a:xfrm>
              <a:off x="14221428" y="8532255"/>
              <a:ext cx="1306871" cy="2464781"/>
            </a:xfrm>
            <a:custGeom>
              <a:avLst/>
              <a:gdLst>
                <a:gd name="T0" fmla="*/ 577 w 2783"/>
                <a:gd name="T1" fmla="*/ 2595 h 5246"/>
                <a:gd name="T2" fmla="*/ 452 w 2783"/>
                <a:gd name="T3" fmla="*/ 2755 h 5246"/>
                <a:gd name="T4" fmla="*/ 542 w 2783"/>
                <a:gd name="T5" fmla="*/ 2977 h 5246"/>
                <a:gd name="T6" fmla="*/ 577 w 2783"/>
                <a:gd name="T7" fmla="*/ 2963 h 5246"/>
                <a:gd name="T8" fmla="*/ 681 w 2783"/>
                <a:gd name="T9" fmla="*/ 3179 h 5246"/>
                <a:gd name="T10" fmla="*/ 688 w 2783"/>
                <a:gd name="T11" fmla="*/ 3395 h 5246"/>
                <a:gd name="T12" fmla="*/ 591 w 2783"/>
                <a:gd name="T13" fmla="*/ 3374 h 5246"/>
                <a:gd name="T14" fmla="*/ 528 w 2783"/>
                <a:gd name="T15" fmla="*/ 3583 h 5246"/>
                <a:gd name="T16" fmla="*/ 431 w 2783"/>
                <a:gd name="T17" fmla="*/ 4069 h 5246"/>
                <a:gd name="T18" fmla="*/ 473 w 2783"/>
                <a:gd name="T19" fmla="*/ 4229 h 5246"/>
                <a:gd name="T20" fmla="*/ 452 w 2783"/>
                <a:gd name="T21" fmla="*/ 4598 h 5246"/>
                <a:gd name="T22" fmla="*/ 528 w 2783"/>
                <a:gd name="T23" fmla="*/ 4807 h 5246"/>
                <a:gd name="T24" fmla="*/ 389 w 2783"/>
                <a:gd name="T25" fmla="*/ 4897 h 5246"/>
                <a:gd name="T26" fmla="*/ 584 w 2783"/>
                <a:gd name="T27" fmla="*/ 4807 h 5246"/>
                <a:gd name="T28" fmla="*/ 619 w 2783"/>
                <a:gd name="T29" fmla="*/ 4800 h 5246"/>
                <a:gd name="T30" fmla="*/ 709 w 2783"/>
                <a:gd name="T31" fmla="*/ 4932 h 5246"/>
                <a:gd name="T32" fmla="*/ 779 w 2783"/>
                <a:gd name="T33" fmla="*/ 5182 h 5246"/>
                <a:gd name="T34" fmla="*/ 869 w 2783"/>
                <a:gd name="T35" fmla="*/ 5155 h 5246"/>
                <a:gd name="T36" fmla="*/ 1099 w 2783"/>
                <a:gd name="T37" fmla="*/ 5196 h 5246"/>
                <a:gd name="T38" fmla="*/ 1412 w 2783"/>
                <a:gd name="T39" fmla="*/ 4995 h 5246"/>
                <a:gd name="T40" fmla="*/ 1440 w 2783"/>
                <a:gd name="T41" fmla="*/ 4688 h 5246"/>
                <a:gd name="T42" fmla="*/ 1718 w 2783"/>
                <a:gd name="T43" fmla="*/ 4473 h 5246"/>
                <a:gd name="T44" fmla="*/ 2087 w 2783"/>
                <a:gd name="T45" fmla="*/ 4633 h 5246"/>
                <a:gd name="T46" fmla="*/ 2281 w 2783"/>
                <a:gd name="T47" fmla="*/ 4730 h 5246"/>
                <a:gd name="T48" fmla="*/ 2358 w 2783"/>
                <a:gd name="T49" fmla="*/ 4424 h 5246"/>
                <a:gd name="T50" fmla="*/ 2462 w 2783"/>
                <a:gd name="T51" fmla="*/ 3805 h 5246"/>
                <a:gd name="T52" fmla="*/ 2525 w 2783"/>
                <a:gd name="T53" fmla="*/ 3408 h 5246"/>
                <a:gd name="T54" fmla="*/ 2587 w 2783"/>
                <a:gd name="T55" fmla="*/ 2929 h 5246"/>
                <a:gd name="T56" fmla="*/ 2615 w 2783"/>
                <a:gd name="T57" fmla="*/ 2650 h 5246"/>
                <a:gd name="T58" fmla="*/ 2539 w 2783"/>
                <a:gd name="T59" fmla="*/ 2038 h 5246"/>
                <a:gd name="T60" fmla="*/ 2720 w 2783"/>
                <a:gd name="T61" fmla="*/ 1509 h 5246"/>
                <a:gd name="T62" fmla="*/ 2601 w 2783"/>
                <a:gd name="T63" fmla="*/ 1162 h 5246"/>
                <a:gd name="T64" fmla="*/ 2601 w 2783"/>
                <a:gd name="T65" fmla="*/ 925 h 5246"/>
                <a:gd name="T66" fmla="*/ 2490 w 2783"/>
                <a:gd name="T67" fmla="*/ 835 h 5246"/>
                <a:gd name="T68" fmla="*/ 2351 w 2783"/>
                <a:gd name="T69" fmla="*/ 737 h 5246"/>
                <a:gd name="T70" fmla="*/ 2323 w 2783"/>
                <a:gd name="T71" fmla="*/ 723 h 5246"/>
                <a:gd name="T72" fmla="*/ 2414 w 2783"/>
                <a:gd name="T73" fmla="*/ 584 h 5246"/>
                <a:gd name="T74" fmla="*/ 2406 w 2783"/>
                <a:gd name="T75" fmla="*/ 522 h 5246"/>
                <a:gd name="T76" fmla="*/ 2316 w 2783"/>
                <a:gd name="T77" fmla="*/ 501 h 5246"/>
                <a:gd name="T78" fmla="*/ 2309 w 2783"/>
                <a:gd name="T79" fmla="*/ 424 h 5246"/>
                <a:gd name="T80" fmla="*/ 2316 w 2783"/>
                <a:gd name="T81" fmla="*/ 271 h 5246"/>
                <a:gd name="T82" fmla="*/ 2219 w 2783"/>
                <a:gd name="T83" fmla="*/ 257 h 5246"/>
                <a:gd name="T84" fmla="*/ 2135 w 2783"/>
                <a:gd name="T85" fmla="*/ 243 h 5246"/>
                <a:gd name="T86" fmla="*/ 2045 w 2783"/>
                <a:gd name="T87" fmla="*/ 167 h 5246"/>
                <a:gd name="T88" fmla="*/ 1899 w 2783"/>
                <a:gd name="T89" fmla="*/ 139 h 5246"/>
                <a:gd name="T90" fmla="*/ 1822 w 2783"/>
                <a:gd name="T91" fmla="*/ 28 h 5246"/>
                <a:gd name="T92" fmla="*/ 1662 w 2783"/>
                <a:gd name="T93" fmla="*/ 35 h 5246"/>
                <a:gd name="T94" fmla="*/ 1634 w 2783"/>
                <a:gd name="T95" fmla="*/ 229 h 5246"/>
                <a:gd name="T96" fmla="*/ 1328 w 2783"/>
                <a:gd name="T97" fmla="*/ 452 h 5246"/>
                <a:gd name="T98" fmla="*/ 1050 w 2783"/>
                <a:gd name="T99" fmla="*/ 751 h 5246"/>
                <a:gd name="T100" fmla="*/ 473 w 2783"/>
                <a:gd name="T101" fmla="*/ 918 h 5246"/>
                <a:gd name="T102" fmla="*/ 69 w 2783"/>
                <a:gd name="T103" fmla="*/ 716 h 5246"/>
                <a:gd name="T104" fmla="*/ 34 w 2783"/>
                <a:gd name="T105" fmla="*/ 1092 h 5246"/>
                <a:gd name="T106" fmla="*/ 13 w 2783"/>
                <a:gd name="T107" fmla="*/ 1391 h 5246"/>
                <a:gd name="T108" fmla="*/ 125 w 2783"/>
                <a:gd name="T109" fmla="*/ 1454 h 5246"/>
                <a:gd name="T110" fmla="*/ 285 w 2783"/>
                <a:gd name="T111" fmla="*/ 1523 h 5246"/>
                <a:gd name="T112" fmla="*/ 410 w 2783"/>
                <a:gd name="T113" fmla="*/ 2003 h 5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83" h="5246">
                  <a:moveTo>
                    <a:pt x="556" y="2198"/>
                  </a:moveTo>
                  <a:lnTo>
                    <a:pt x="542" y="2240"/>
                  </a:lnTo>
                  <a:lnTo>
                    <a:pt x="542" y="2303"/>
                  </a:lnTo>
                  <a:lnTo>
                    <a:pt x="528" y="2372"/>
                  </a:lnTo>
                  <a:lnTo>
                    <a:pt x="528" y="2400"/>
                  </a:lnTo>
                  <a:lnTo>
                    <a:pt x="556" y="2476"/>
                  </a:lnTo>
                  <a:lnTo>
                    <a:pt x="584" y="2553"/>
                  </a:lnTo>
                  <a:lnTo>
                    <a:pt x="577" y="2595"/>
                  </a:lnTo>
                  <a:lnTo>
                    <a:pt x="549" y="2622"/>
                  </a:lnTo>
                  <a:lnTo>
                    <a:pt x="507" y="2650"/>
                  </a:lnTo>
                  <a:lnTo>
                    <a:pt x="445" y="2657"/>
                  </a:lnTo>
                  <a:lnTo>
                    <a:pt x="431" y="2650"/>
                  </a:lnTo>
                  <a:lnTo>
                    <a:pt x="396" y="2685"/>
                  </a:lnTo>
                  <a:lnTo>
                    <a:pt x="445" y="2692"/>
                  </a:lnTo>
                  <a:lnTo>
                    <a:pt x="452" y="2734"/>
                  </a:lnTo>
                  <a:lnTo>
                    <a:pt x="452" y="2755"/>
                  </a:lnTo>
                  <a:lnTo>
                    <a:pt x="424" y="2817"/>
                  </a:lnTo>
                  <a:lnTo>
                    <a:pt x="431" y="2935"/>
                  </a:lnTo>
                  <a:lnTo>
                    <a:pt x="445" y="2984"/>
                  </a:lnTo>
                  <a:lnTo>
                    <a:pt x="486" y="3012"/>
                  </a:lnTo>
                  <a:lnTo>
                    <a:pt x="486" y="3054"/>
                  </a:lnTo>
                  <a:lnTo>
                    <a:pt x="494" y="3061"/>
                  </a:lnTo>
                  <a:lnTo>
                    <a:pt x="521" y="2998"/>
                  </a:lnTo>
                  <a:lnTo>
                    <a:pt x="542" y="2977"/>
                  </a:lnTo>
                  <a:lnTo>
                    <a:pt x="514" y="2991"/>
                  </a:lnTo>
                  <a:lnTo>
                    <a:pt x="514" y="2984"/>
                  </a:lnTo>
                  <a:lnTo>
                    <a:pt x="494" y="2991"/>
                  </a:lnTo>
                  <a:lnTo>
                    <a:pt x="514" y="2963"/>
                  </a:lnTo>
                  <a:lnTo>
                    <a:pt x="556" y="2949"/>
                  </a:lnTo>
                  <a:lnTo>
                    <a:pt x="605" y="2949"/>
                  </a:lnTo>
                  <a:lnTo>
                    <a:pt x="612" y="2949"/>
                  </a:lnTo>
                  <a:lnTo>
                    <a:pt x="577" y="2963"/>
                  </a:lnTo>
                  <a:lnTo>
                    <a:pt x="640" y="2963"/>
                  </a:lnTo>
                  <a:lnTo>
                    <a:pt x="661" y="3012"/>
                  </a:lnTo>
                  <a:lnTo>
                    <a:pt x="674" y="3026"/>
                  </a:lnTo>
                  <a:lnTo>
                    <a:pt x="688" y="3130"/>
                  </a:lnTo>
                  <a:lnTo>
                    <a:pt x="723" y="3144"/>
                  </a:lnTo>
                  <a:lnTo>
                    <a:pt x="702" y="3158"/>
                  </a:lnTo>
                  <a:lnTo>
                    <a:pt x="688" y="3130"/>
                  </a:lnTo>
                  <a:lnTo>
                    <a:pt x="681" y="3179"/>
                  </a:lnTo>
                  <a:lnTo>
                    <a:pt x="619" y="3297"/>
                  </a:lnTo>
                  <a:lnTo>
                    <a:pt x="681" y="3221"/>
                  </a:lnTo>
                  <a:lnTo>
                    <a:pt x="605" y="3353"/>
                  </a:lnTo>
                  <a:lnTo>
                    <a:pt x="619" y="3374"/>
                  </a:lnTo>
                  <a:lnTo>
                    <a:pt x="626" y="3374"/>
                  </a:lnTo>
                  <a:lnTo>
                    <a:pt x="646" y="3388"/>
                  </a:lnTo>
                  <a:lnTo>
                    <a:pt x="653" y="3408"/>
                  </a:lnTo>
                  <a:lnTo>
                    <a:pt x="688" y="3395"/>
                  </a:lnTo>
                  <a:lnTo>
                    <a:pt x="702" y="3416"/>
                  </a:lnTo>
                  <a:lnTo>
                    <a:pt x="709" y="3443"/>
                  </a:lnTo>
                  <a:lnTo>
                    <a:pt x="674" y="3422"/>
                  </a:lnTo>
                  <a:lnTo>
                    <a:pt x="626" y="3429"/>
                  </a:lnTo>
                  <a:lnTo>
                    <a:pt x="626" y="3416"/>
                  </a:lnTo>
                  <a:lnTo>
                    <a:pt x="605" y="3388"/>
                  </a:lnTo>
                  <a:lnTo>
                    <a:pt x="577" y="3381"/>
                  </a:lnTo>
                  <a:lnTo>
                    <a:pt x="591" y="3374"/>
                  </a:lnTo>
                  <a:lnTo>
                    <a:pt x="521" y="3256"/>
                  </a:lnTo>
                  <a:lnTo>
                    <a:pt x="514" y="3283"/>
                  </a:lnTo>
                  <a:lnTo>
                    <a:pt x="514" y="3381"/>
                  </a:lnTo>
                  <a:lnTo>
                    <a:pt x="514" y="3443"/>
                  </a:lnTo>
                  <a:lnTo>
                    <a:pt x="514" y="3471"/>
                  </a:lnTo>
                  <a:lnTo>
                    <a:pt x="521" y="3492"/>
                  </a:lnTo>
                  <a:lnTo>
                    <a:pt x="521" y="3548"/>
                  </a:lnTo>
                  <a:lnTo>
                    <a:pt x="528" y="3583"/>
                  </a:lnTo>
                  <a:lnTo>
                    <a:pt x="542" y="3617"/>
                  </a:lnTo>
                  <a:lnTo>
                    <a:pt x="521" y="3742"/>
                  </a:lnTo>
                  <a:lnTo>
                    <a:pt x="424" y="3889"/>
                  </a:lnTo>
                  <a:lnTo>
                    <a:pt x="410" y="3937"/>
                  </a:lnTo>
                  <a:lnTo>
                    <a:pt x="417" y="3951"/>
                  </a:lnTo>
                  <a:lnTo>
                    <a:pt x="431" y="3972"/>
                  </a:lnTo>
                  <a:lnTo>
                    <a:pt x="452" y="3979"/>
                  </a:lnTo>
                  <a:lnTo>
                    <a:pt x="431" y="4069"/>
                  </a:lnTo>
                  <a:lnTo>
                    <a:pt x="396" y="4104"/>
                  </a:lnTo>
                  <a:lnTo>
                    <a:pt x="396" y="4132"/>
                  </a:lnTo>
                  <a:lnTo>
                    <a:pt x="396" y="4118"/>
                  </a:lnTo>
                  <a:lnTo>
                    <a:pt x="410" y="4139"/>
                  </a:lnTo>
                  <a:lnTo>
                    <a:pt x="417" y="4174"/>
                  </a:lnTo>
                  <a:lnTo>
                    <a:pt x="417" y="4195"/>
                  </a:lnTo>
                  <a:lnTo>
                    <a:pt x="431" y="4202"/>
                  </a:lnTo>
                  <a:lnTo>
                    <a:pt x="473" y="4229"/>
                  </a:lnTo>
                  <a:lnTo>
                    <a:pt x="486" y="4271"/>
                  </a:lnTo>
                  <a:lnTo>
                    <a:pt x="486" y="4327"/>
                  </a:lnTo>
                  <a:lnTo>
                    <a:pt x="424" y="4403"/>
                  </a:lnTo>
                  <a:lnTo>
                    <a:pt x="389" y="4438"/>
                  </a:lnTo>
                  <a:lnTo>
                    <a:pt x="389" y="4494"/>
                  </a:lnTo>
                  <a:lnTo>
                    <a:pt x="396" y="4501"/>
                  </a:lnTo>
                  <a:lnTo>
                    <a:pt x="424" y="4508"/>
                  </a:lnTo>
                  <a:lnTo>
                    <a:pt x="452" y="4598"/>
                  </a:lnTo>
                  <a:lnTo>
                    <a:pt x="445" y="4556"/>
                  </a:lnTo>
                  <a:lnTo>
                    <a:pt x="486" y="4598"/>
                  </a:lnTo>
                  <a:lnTo>
                    <a:pt x="486" y="4661"/>
                  </a:lnTo>
                  <a:lnTo>
                    <a:pt x="494" y="4696"/>
                  </a:lnTo>
                  <a:lnTo>
                    <a:pt x="542" y="4688"/>
                  </a:lnTo>
                  <a:lnTo>
                    <a:pt x="577" y="4758"/>
                  </a:lnTo>
                  <a:lnTo>
                    <a:pt x="549" y="4821"/>
                  </a:lnTo>
                  <a:lnTo>
                    <a:pt x="528" y="4807"/>
                  </a:lnTo>
                  <a:lnTo>
                    <a:pt x="507" y="4751"/>
                  </a:lnTo>
                  <a:lnTo>
                    <a:pt x="480" y="4716"/>
                  </a:lnTo>
                  <a:lnTo>
                    <a:pt x="410" y="4730"/>
                  </a:lnTo>
                  <a:lnTo>
                    <a:pt x="382" y="4702"/>
                  </a:lnTo>
                  <a:lnTo>
                    <a:pt x="361" y="4737"/>
                  </a:lnTo>
                  <a:lnTo>
                    <a:pt x="361" y="4758"/>
                  </a:lnTo>
                  <a:lnTo>
                    <a:pt x="354" y="4765"/>
                  </a:lnTo>
                  <a:lnTo>
                    <a:pt x="389" y="4897"/>
                  </a:lnTo>
                  <a:lnTo>
                    <a:pt x="410" y="4925"/>
                  </a:lnTo>
                  <a:lnTo>
                    <a:pt x="452" y="5036"/>
                  </a:lnTo>
                  <a:lnTo>
                    <a:pt x="480" y="5036"/>
                  </a:lnTo>
                  <a:lnTo>
                    <a:pt x="507" y="5015"/>
                  </a:lnTo>
                  <a:lnTo>
                    <a:pt x="521" y="4960"/>
                  </a:lnTo>
                  <a:lnTo>
                    <a:pt x="528" y="4855"/>
                  </a:lnTo>
                  <a:lnTo>
                    <a:pt x="528" y="4848"/>
                  </a:lnTo>
                  <a:lnTo>
                    <a:pt x="584" y="4807"/>
                  </a:lnTo>
                  <a:lnTo>
                    <a:pt x="563" y="4807"/>
                  </a:lnTo>
                  <a:lnTo>
                    <a:pt x="563" y="4793"/>
                  </a:lnTo>
                  <a:lnTo>
                    <a:pt x="584" y="4758"/>
                  </a:lnTo>
                  <a:lnTo>
                    <a:pt x="591" y="4765"/>
                  </a:lnTo>
                  <a:lnTo>
                    <a:pt x="612" y="4758"/>
                  </a:lnTo>
                  <a:lnTo>
                    <a:pt x="619" y="4765"/>
                  </a:lnTo>
                  <a:lnTo>
                    <a:pt x="626" y="4786"/>
                  </a:lnTo>
                  <a:lnTo>
                    <a:pt x="619" y="4800"/>
                  </a:lnTo>
                  <a:lnTo>
                    <a:pt x="619" y="4807"/>
                  </a:lnTo>
                  <a:lnTo>
                    <a:pt x="640" y="4807"/>
                  </a:lnTo>
                  <a:lnTo>
                    <a:pt x="640" y="4793"/>
                  </a:lnTo>
                  <a:lnTo>
                    <a:pt x="681" y="4848"/>
                  </a:lnTo>
                  <a:lnTo>
                    <a:pt x="681" y="4835"/>
                  </a:lnTo>
                  <a:lnTo>
                    <a:pt x="688" y="4848"/>
                  </a:lnTo>
                  <a:lnTo>
                    <a:pt x="723" y="4890"/>
                  </a:lnTo>
                  <a:lnTo>
                    <a:pt x="709" y="4932"/>
                  </a:lnTo>
                  <a:lnTo>
                    <a:pt x="723" y="5002"/>
                  </a:lnTo>
                  <a:lnTo>
                    <a:pt x="751" y="5036"/>
                  </a:lnTo>
                  <a:lnTo>
                    <a:pt x="779" y="5029"/>
                  </a:lnTo>
                  <a:lnTo>
                    <a:pt x="779" y="5036"/>
                  </a:lnTo>
                  <a:lnTo>
                    <a:pt x="786" y="5050"/>
                  </a:lnTo>
                  <a:lnTo>
                    <a:pt x="793" y="5113"/>
                  </a:lnTo>
                  <a:lnTo>
                    <a:pt x="786" y="5134"/>
                  </a:lnTo>
                  <a:lnTo>
                    <a:pt x="779" y="5182"/>
                  </a:lnTo>
                  <a:lnTo>
                    <a:pt x="834" y="5182"/>
                  </a:lnTo>
                  <a:lnTo>
                    <a:pt x="834" y="5217"/>
                  </a:lnTo>
                  <a:lnTo>
                    <a:pt x="820" y="5231"/>
                  </a:lnTo>
                  <a:lnTo>
                    <a:pt x="848" y="5245"/>
                  </a:lnTo>
                  <a:lnTo>
                    <a:pt x="855" y="5210"/>
                  </a:lnTo>
                  <a:lnTo>
                    <a:pt x="848" y="5182"/>
                  </a:lnTo>
                  <a:lnTo>
                    <a:pt x="876" y="5182"/>
                  </a:lnTo>
                  <a:lnTo>
                    <a:pt x="869" y="5155"/>
                  </a:lnTo>
                  <a:lnTo>
                    <a:pt x="876" y="5148"/>
                  </a:lnTo>
                  <a:lnTo>
                    <a:pt x="918" y="5127"/>
                  </a:lnTo>
                  <a:lnTo>
                    <a:pt x="953" y="5113"/>
                  </a:lnTo>
                  <a:lnTo>
                    <a:pt x="967" y="5092"/>
                  </a:lnTo>
                  <a:lnTo>
                    <a:pt x="973" y="5085"/>
                  </a:lnTo>
                  <a:lnTo>
                    <a:pt x="1050" y="5134"/>
                  </a:lnTo>
                  <a:lnTo>
                    <a:pt x="1071" y="5175"/>
                  </a:lnTo>
                  <a:lnTo>
                    <a:pt x="1099" y="5196"/>
                  </a:lnTo>
                  <a:lnTo>
                    <a:pt x="1106" y="5161"/>
                  </a:lnTo>
                  <a:lnTo>
                    <a:pt x="1113" y="5182"/>
                  </a:lnTo>
                  <a:lnTo>
                    <a:pt x="1140" y="5196"/>
                  </a:lnTo>
                  <a:lnTo>
                    <a:pt x="1147" y="5217"/>
                  </a:lnTo>
                  <a:lnTo>
                    <a:pt x="1196" y="5217"/>
                  </a:lnTo>
                  <a:lnTo>
                    <a:pt x="1273" y="5134"/>
                  </a:lnTo>
                  <a:lnTo>
                    <a:pt x="1280" y="5120"/>
                  </a:lnTo>
                  <a:lnTo>
                    <a:pt x="1412" y="4995"/>
                  </a:lnTo>
                  <a:lnTo>
                    <a:pt x="1433" y="4981"/>
                  </a:lnTo>
                  <a:lnTo>
                    <a:pt x="1440" y="4967"/>
                  </a:lnTo>
                  <a:lnTo>
                    <a:pt x="1447" y="4981"/>
                  </a:lnTo>
                  <a:lnTo>
                    <a:pt x="1467" y="4953"/>
                  </a:lnTo>
                  <a:lnTo>
                    <a:pt x="1467" y="4897"/>
                  </a:lnTo>
                  <a:lnTo>
                    <a:pt x="1495" y="4821"/>
                  </a:lnTo>
                  <a:lnTo>
                    <a:pt x="1447" y="4737"/>
                  </a:lnTo>
                  <a:lnTo>
                    <a:pt x="1440" y="4688"/>
                  </a:lnTo>
                  <a:lnTo>
                    <a:pt x="1467" y="4598"/>
                  </a:lnTo>
                  <a:lnTo>
                    <a:pt x="1530" y="4521"/>
                  </a:lnTo>
                  <a:lnTo>
                    <a:pt x="1599" y="4487"/>
                  </a:lnTo>
                  <a:lnTo>
                    <a:pt x="1669" y="4542"/>
                  </a:lnTo>
                  <a:lnTo>
                    <a:pt x="1697" y="4542"/>
                  </a:lnTo>
                  <a:lnTo>
                    <a:pt x="1697" y="4529"/>
                  </a:lnTo>
                  <a:lnTo>
                    <a:pt x="1697" y="4501"/>
                  </a:lnTo>
                  <a:lnTo>
                    <a:pt x="1718" y="4473"/>
                  </a:lnTo>
                  <a:lnTo>
                    <a:pt x="1801" y="4445"/>
                  </a:lnTo>
                  <a:lnTo>
                    <a:pt x="1850" y="4473"/>
                  </a:lnTo>
                  <a:lnTo>
                    <a:pt x="1920" y="4494"/>
                  </a:lnTo>
                  <a:lnTo>
                    <a:pt x="1954" y="4508"/>
                  </a:lnTo>
                  <a:lnTo>
                    <a:pt x="1989" y="4542"/>
                  </a:lnTo>
                  <a:lnTo>
                    <a:pt x="2059" y="4591"/>
                  </a:lnTo>
                  <a:lnTo>
                    <a:pt x="2066" y="4619"/>
                  </a:lnTo>
                  <a:lnTo>
                    <a:pt x="2087" y="4633"/>
                  </a:lnTo>
                  <a:lnTo>
                    <a:pt x="2087" y="4626"/>
                  </a:lnTo>
                  <a:lnTo>
                    <a:pt x="2121" y="4654"/>
                  </a:lnTo>
                  <a:lnTo>
                    <a:pt x="2149" y="4668"/>
                  </a:lnTo>
                  <a:lnTo>
                    <a:pt x="2198" y="4661"/>
                  </a:lnTo>
                  <a:lnTo>
                    <a:pt x="2247" y="4661"/>
                  </a:lnTo>
                  <a:lnTo>
                    <a:pt x="2260" y="4688"/>
                  </a:lnTo>
                  <a:lnTo>
                    <a:pt x="2260" y="4716"/>
                  </a:lnTo>
                  <a:lnTo>
                    <a:pt x="2281" y="4730"/>
                  </a:lnTo>
                  <a:lnTo>
                    <a:pt x="2288" y="4675"/>
                  </a:lnTo>
                  <a:lnTo>
                    <a:pt x="2323" y="4661"/>
                  </a:lnTo>
                  <a:lnTo>
                    <a:pt x="2344" y="4654"/>
                  </a:lnTo>
                  <a:lnTo>
                    <a:pt x="2358" y="4619"/>
                  </a:lnTo>
                  <a:lnTo>
                    <a:pt x="2358" y="4598"/>
                  </a:lnTo>
                  <a:lnTo>
                    <a:pt x="2379" y="4563"/>
                  </a:lnTo>
                  <a:lnTo>
                    <a:pt x="2358" y="4535"/>
                  </a:lnTo>
                  <a:lnTo>
                    <a:pt x="2358" y="4424"/>
                  </a:lnTo>
                  <a:lnTo>
                    <a:pt x="2420" y="4299"/>
                  </a:lnTo>
                  <a:lnTo>
                    <a:pt x="2462" y="4292"/>
                  </a:lnTo>
                  <a:lnTo>
                    <a:pt x="2414" y="4236"/>
                  </a:lnTo>
                  <a:lnTo>
                    <a:pt x="2427" y="4083"/>
                  </a:lnTo>
                  <a:lnTo>
                    <a:pt x="2448" y="4035"/>
                  </a:lnTo>
                  <a:lnTo>
                    <a:pt x="2483" y="3937"/>
                  </a:lnTo>
                  <a:lnTo>
                    <a:pt x="2476" y="3868"/>
                  </a:lnTo>
                  <a:lnTo>
                    <a:pt x="2462" y="3805"/>
                  </a:lnTo>
                  <a:lnTo>
                    <a:pt x="2483" y="3749"/>
                  </a:lnTo>
                  <a:lnTo>
                    <a:pt x="2490" y="3742"/>
                  </a:lnTo>
                  <a:lnTo>
                    <a:pt x="2504" y="3603"/>
                  </a:lnTo>
                  <a:lnTo>
                    <a:pt x="2490" y="3568"/>
                  </a:lnTo>
                  <a:lnTo>
                    <a:pt x="2490" y="3520"/>
                  </a:lnTo>
                  <a:lnTo>
                    <a:pt x="2504" y="3485"/>
                  </a:lnTo>
                  <a:lnTo>
                    <a:pt x="2511" y="3429"/>
                  </a:lnTo>
                  <a:lnTo>
                    <a:pt x="2525" y="3408"/>
                  </a:lnTo>
                  <a:lnTo>
                    <a:pt x="2539" y="3374"/>
                  </a:lnTo>
                  <a:lnTo>
                    <a:pt x="2539" y="3353"/>
                  </a:lnTo>
                  <a:lnTo>
                    <a:pt x="2525" y="3214"/>
                  </a:lnTo>
                  <a:lnTo>
                    <a:pt x="2539" y="3186"/>
                  </a:lnTo>
                  <a:lnTo>
                    <a:pt x="2560" y="3082"/>
                  </a:lnTo>
                  <a:lnTo>
                    <a:pt x="2546" y="3047"/>
                  </a:lnTo>
                  <a:lnTo>
                    <a:pt x="2553" y="2935"/>
                  </a:lnTo>
                  <a:lnTo>
                    <a:pt x="2587" y="2929"/>
                  </a:lnTo>
                  <a:lnTo>
                    <a:pt x="2608" y="2915"/>
                  </a:lnTo>
                  <a:lnTo>
                    <a:pt x="2587" y="2894"/>
                  </a:lnTo>
                  <a:lnTo>
                    <a:pt x="2573" y="2894"/>
                  </a:lnTo>
                  <a:lnTo>
                    <a:pt x="2553" y="2866"/>
                  </a:lnTo>
                  <a:lnTo>
                    <a:pt x="2553" y="2789"/>
                  </a:lnTo>
                  <a:lnTo>
                    <a:pt x="2560" y="2768"/>
                  </a:lnTo>
                  <a:lnTo>
                    <a:pt x="2587" y="2692"/>
                  </a:lnTo>
                  <a:lnTo>
                    <a:pt x="2615" y="2650"/>
                  </a:lnTo>
                  <a:lnTo>
                    <a:pt x="2622" y="2567"/>
                  </a:lnTo>
                  <a:lnTo>
                    <a:pt x="2580" y="2532"/>
                  </a:lnTo>
                  <a:lnTo>
                    <a:pt x="2539" y="2490"/>
                  </a:lnTo>
                  <a:lnTo>
                    <a:pt x="2504" y="2428"/>
                  </a:lnTo>
                  <a:lnTo>
                    <a:pt x="2476" y="2365"/>
                  </a:lnTo>
                  <a:lnTo>
                    <a:pt x="2455" y="2268"/>
                  </a:lnTo>
                  <a:lnTo>
                    <a:pt x="2462" y="2149"/>
                  </a:lnTo>
                  <a:lnTo>
                    <a:pt x="2539" y="2038"/>
                  </a:lnTo>
                  <a:lnTo>
                    <a:pt x="2643" y="1920"/>
                  </a:lnTo>
                  <a:lnTo>
                    <a:pt x="2678" y="1906"/>
                  </a:lnTo>
                  <a:lnTo>
                    <a:pt x="2713" y="1788"/>
                  </a:lnTo>
                  <a:lnTo>
                    <a:pt x="2733" y="1781"/>
                  </a:lnTo>
                  <a:lnTo>
                    <a:pt x="2754" y="1718"/>
                  </a:lnTo>
                  <a:lnTo>
                    <a:pt x="2782" y="1607"/>
                  </a:lnTo>
                  <a:lnTo>
                    <a:pt x="2740" y="1572"/>
                  </a:lnTo>
                  <a:lnTo>
                    <a:pt x="2720" y="1509"/>
                  </a:lnTo>
                  <a:lnTo>
                    <a:pt x="2685" y="1475"/>
                  </a:lnTo>
                  <a:lnTo>
                    <a:pt x="2657" y="1419"/>
                  </a:lnTo>
                  <a:lnTo>
                    <a:pt x="2643" y="1329"/>
                  </a:lnTo>
                  <a:lnTo>
                    <a:pt x="2650" y="1315"/>
                  </a:lnTo>
                  <a:lnTo>
                    <a:pt x="2650" y="1308"/>
                  </a:lnTo>
                  <a:lnTo>
                    <a:pt x="2650" y="1252"/>
                  </a:lnTo>
                  <a:lnTo>
                    <a:pt x="2615" y="1224"/>
                  </a:lnTo>
                  <a:lnTo>
                    <a:pt x="2601" y="1162"/>
                  </a:lnTo>
                  <a:lnTo>
                    <a:pt x="2601" y="1099"/>
                  </a:lnTo>
                  <a:lnTo>
                    <a:pt x="2560" y="1085"/>
                  </a:lnTo>
                  <a:lnTo>
                    <a:pt x="2525" y="1023"/>
                  </a:lnTo>
                  <a:lnTo>
                    <a:pt x="2546" y="988"/>
                  </a:lnTo>
                  <a:lnTo>
                    <a:pt x="2560" y="981"/>
                  </a:lnTo>
                  <a:lnTo>
                    <a:pt x="2546" y="946"/>
                  </a:lnTo>
                  <a:lnTo>
                    <a:pt x="2573" y="918"/>
                  </a:lnTo>
                  <a:lnTo>
                    <a:pt x="2601" y="925"/>
                  </a:lnTo>
                  <a:lnTo>
                    <a:pt x="2615" y="911"/>
                  </a:lnTo>
                  <a:lnTo>
                    <a:pt x="2573" y="897"/>
                  </a:lnTo>
                  <a:lnTo>
                    <a:pt x="2553" y="883"/>
                  </a:lnTo>
                  <a:lnTo>
                    <a:pt x="2525" y="869"/>
                  </a:lnTo>
                  <a:lnTo>
                    <a:pt x="2511" y="883"/>
                  </a:lnTo>
                  <a:lnTo>
                    <a:pt x="2504" y="856"/>
                  </a:lnTo>
                  <a:lnTo>
                    <a:pt x="2504" y="835"/>
                  </a:lnTo>
                  <a:lnTo>
                    <a:pt x="2490" y="835"/>
                  </a:lnTo>
                  <a:lnTo>
                    <a:pt x="2476" y="828"/>
                  </a:lnTo>
                  <a:lnTo>
                    <a:pt x="2462" y="821"/>
                  </a:lnTo>
                  <a:lnTo>
                    <a:pt x="2441" y="793"/>
                  </a:lnTo>
                  <a:lnTo>
                    <a:pt x="2483" y="751"/>
                  </a:lnTo>
                  <a:lnTo>
                    <a:pt x="2441" y="737"/>
                  </a:lnTo>
                  <a:lnTo>
                    <a:pt x="2386" y="786"/>
                  </a:lnTo>
                  <a:lnTo>
                    <a:pt x="2365" y="758"/>
                  </a:lnTo>
                  <a:lnTo>
                    <a:pt x="2351" y="737"/>
                  </a:lnTo>
                  <a:lnTo>
                    <a:pt x="2330" y="751"/>
                  </a:lnTo>
                  <a:lnTo>
                    <a:pt x="2323" y="737"/>
                  </a:lnTo>
                  <a:lnTo>
                    <a:pt x="2254" y="751"/>
                  </a:lnTo>
                  <a:lnTo>
                    <a:pt x="2247" y="737"/>
                  </a:lnTo>
                  <a:lnTo>
                    <a:pt x="2281" y="730"/>
                  </a:lnTo>
                  <a:lnTo>
                    <a:pt x="2254" y="723"/>
                  </a:lnTo>
                  <a:lnTo>
                    <a:pt x="2309" y="716"/>
                  </a:lnTo>
                  <a:lnTo>
                    <a:pt x="2323" y="723"/>
                  </a:lnTo>
                  <a:lnTo>
                    <a:pt x="2365" y="723"/>
                  </a:lnTo>
                  <a:lnTo>
                    <a:pt x="2365" y="689"/>
                  </a:lnTo>
                  <a:lnTo>
                    <a:pt x="2365" y="682"/>
                  </a:lnTo>
                  <a:lnTo>
                    <a:pt x="2379" y="661"/>
                  </a:lnTo>
                  <a:lnTo>
                    <a:pt x="2393" y="640"/>
                  </a:lnTo>
                  <a:lnTo>
                    <a:pt x="2386" y="626"/>
                  </a:lnTo>
                  <a:lnTo>
                    <a:pt x="2393" y="591"/>
                  </a:lnTo>
                  <a:lnTo>
                    <a:pt x="2414" y="584"/>
                  </a:lnTo>
                  <a:lnTo>
                    <a:pt x="2441" y="563"/>
                  </a:lnTo>
                  <a:lnTo>
                    <a:pt x="2455" y="570"/>
                  </a:lnTo>
                  <a:lnTo>
                    <a:pt x="2483" y="591"/>
                  </a:lnTo>
                  <a:lnTo>
                    <a:pt x="2504" y="591"/>
                  </a:lnTo>
                  <a:lnTo>
                    <a:pt x="2518" y="570"/>
                  </a:lnTo>
                  <a:lnTo>
                    <a:pt x="2483" y="563"/>
                  </a:lnTo>
                  <a:lnTo>
                    <a:pt x="2448" y="550"/>
                  </a:lnTo>
                  <a:lnTo>
                    <a:pt x="2406" y="522"/>
                  </a:lnTo>
                  <a:lnTo>
                    <a:pt x="2379" y="535"/>
                  </a:lnTo>
                  <a:lnTo>
                    <a:pt x="2365" y="556"/>
                  </a:lnTo>
                  <a:lnTo>
                    <a:pt x="2351" y="550"/>
                  </a:lnTo>
                  <a:lnTo>
                    <a:pt x="2344" y="556"/>
                  </a:lnTo>
                  <a:lnTo>
                    <a:pt x="2351" y="522"/>
                  </a:lnTo>
                  <a:lnTo>
                    <a:pt x="2351" y="501"/>
                  </a:lnTo>
                  <a:lnTo>
                    <a:pt x="2344" y="487"/>
                  </a:lnTo>
                  <a:lnTo>
                    <a:pt x="2316" y="501"/>
                  </a:lnTo>
                  <a:lnTo>
                    <a:pt x="2288" y="508"/>
                  </a:lnTo>
                  <a:lnTo>
                    <a:pt x="2288" y="522"/>
                  </a:lnTo>
                  <a:lnTo>
                    <a:pt x="2281" y="550"/>
                  </a:lnTo>
                  <a:lnTo>
                    <a:pt x="2260" y="535"/>
                  </a:lnTo>
                  <a:lnTo>
                    <a:pt x="2274" y="508"/>
                  </a:lnTo>
                  <a:lnTo>
                    <a:pt x="2288" y="452"/>
                  </a:lnTo>
                  <a:lnTo>
                    <a:pt x="2295" y="438"/>
                  </a:lnTo>
                  <a:lnTo>
                    <a:pt x="2309" y="424"/>
                  </a:lnTo>
                  <a:lnTo>
                    <a:pt x="2295" y="403"/>
                  </a:lnTo>
                  <a:lnTo>
                    <a:pt x="2323" y="375"/>
                  </a:lnTo>
                  <a:lnTo>
                    <a:pt x="2330" y="389"/>
                  </a:lnTo>
                  <a:lnTo>
                    <a:pt x="2358" y="355"/>
                  </a:lnTo>
                  <a:lnTo>
                    <a:pt x="2358" y="341"/>
                  </a:lnTo>
                  <a:lnTo>
                    <a:pt x="2351" y="306"/>
                  </a:lnTo>
                  <a:lnTo>
                    <a:pt x="2316" y="306"/>
                  </a:lnTo>
                  <a:lnTo>
                    <a:pt x="2316" y="271"/>
                  </a:lnTo>
                  <a:lnTo>
                    <a:pt x="2295" y="264"/>
                  </a:lnTo>
                  <a:lnTo>
                    <a:pt x="2309" y="257"/>
                  </a:lnTo>
                  <a:lnTo>
                    <a:pt x="2295" y="236"/>
                  </a:lnTo>
                  <a:lnTo>
                    <a:pt x="2281" y="223"/>
                  </a:lnTo>
                  <a:lnTo>
                    <a:pt x="2274" y="236"/>
                  </a:lnTo>
                  <a:lnTo>
                    <a:pt x="2274" y="257"/>
                  </a:lnTo>
                  <a:lnTo>
                    <a:pt x="2233" y="257"/>
                  </a:lnTo>
                  <a:lnTo>
                    <a:pt x="2219" y="257"/>
                  </a:lnTo>
                  <a:lnTo>
                    <a:pt x="2191" y="264"/>
                  </a:lnTo>
                  <a:lnTo>
                    <a:pt x="2198" y="278"/>
                  </a:lnTo>
                  <a:lnTo>
                    <a:pt x="2191" y="292"/>
                  </a:lnTo>
                  <a:lnTo>
                    <a:pt x="2163" y="341"/>
                  </a:lnTo>
                  <a:lnTo>
                    <a:pt x="2149" y="355"/>
                  </a:lnTo>
                  <a:lnTo>
                    <a:pt x="2135" y="271"/>
                  </a:lnTo>
                  <a:lnTo>
                    <a:pt x="2149" y="271"/>
                  </a:lnTo>
                  <a:lnTo>
                    <a:pt x="2135" y="243"/>
                  </a:lnTo>
                  <a:lnTo>
                    <a:pt x="2121" y="229"/>
                  </a:lnTo>
                  <a:lnTo>
                    <a:pt x="2087" y="223"/>
                  </a:lnTo>
                  <a:lnTo>
                    <a:pt x="2100" y="208"/>
                  </a:lnTo>
                  <a:lnTo>
                    <a:pt x="2121" y="181"/>
                  </a:lnTo>
                  <a:lnTo>
                    <a:pt x="2093" y="174"/>
                  </a:lnTo>
                  <a:lnTo>
                    <a:pt x="2066" y="174"/>
                  </a:lnTo>
                  <a:lnTo>
                    <a:pt x="2059" y="160"/>
                  </a:lnTo>
                  <a:lnTo>
                    <a:pt x="2045" y="167"/>
                  </a:lnTo>
                  <a:lnTo>
                    <a:pt x="2024" y="125"/>
                  </a:lnTo>
                  <a:lnTo>
                    <a:pt x="1996" y="111"/>
                  </a:lnTo>
                  <a:lnTo>
                    <a:pt x="1968" y="132"/>
                  </a:lnTo>
                  <a:lnTo>
                    <a:pt x="1982" y="146"/>
                  </a:lnTo>
                  <a:lnTo>
                    <a:pt x="1968" y="160"/>
                  </a:lnTo>
                  <a:lnTo>
                    <a:pt x="1947" y="132"/>
                  </a:lnTo>
                  <a:lnTo>
                    <a:pt x="1926" y="146"/>
                  </a:lnTo>
                  <a:lnTo>
                    <a:pt x="1899" y="139"/>
                  </a:lnTo>
                  <a:lnTo>
                    <a:pt x="1906" y="125"/>
                  </a:lnTo>
                  <a:lnTo>
                    <a:pt x="1899" y="97"/>
                  </a:lnTo>
                  <a:lnTo>
                    <a:pt x="1885" y="125"/>
                  </a:lnTo>
                  <a:lnTo>
                    <a:pt x="1899" y="160"/>
                  </a:lnTo>
                  <a:lnTo>
                    <a:pt x="1864" y="139"/>
                  </a:lnTo>
                  <a:lnTo>
                    <a:pt x="1885" y="97"/>
                  </a:lnTo>
                  <a:lnTo>
                    <a:pt x="1871" y="49"/>
                  </a:lnTo>
                  <a:lnTo>
                    <a:pt x="1822" y="28"/>
                  </a:lnTo>
                  <a:lnTo>
                    <a:pt x="1815" y="0"/>
                  </a:lnTo>
                  <a:lnTo>
                    <a:pt x="1766" y="14"/>
                  </a:lnTo>
                  <a:lnTo>
                    <a:pt x="1739" y="42"/>
                  </a:lnTo>
                  <a:lnTo>
                    <a:pt x="1739" y="35"/>
                  </a:lnTo>
                  <a:lnTo>
                    <a:pt x="1725" y="28"/>
                  </a:lnTo>
                  <a:lnTo>
                    <a:pt x="1697" y="42"/>
                  </a:lnTo>
                  <a:lnTo>
                    <a:pt x="1676" y="42"/>
                  </a:lnTo>
                  <a:lnTo>
                    <a:pt x="1662" y="35"/>
                  </a:lnTo>
                  <a:lnTo>
                    <a:pt x="1655" y="42"/>
                  </a:lnTo>
                  <a:lnTo>
                    <a:pt x="1669" y="49"/>
                  </a:lnTo>
                  <a:lnTo>
                    <a:pt x="1697" y="62"/>
                  </a:lnTo>
                  <a:lnTo>
                    <a:pt x="1676" y="125"/>
                  </a:lnTo>
                  <a:lnTo>
                    <a:pt x="1690" y="160"/>
                  </a:lnTo>
                  <a:lnTo>
                    <a:pt x="1704" y="174"/>
                  </a:lnTo>
                  <a:lnTo>
                    <a:pt x="1690" y="208"/>
                  </a:lnTo>
                  <a:lnTo>
                    <a:pt x="1634" y="229"/>
                  </a:lnTo>
                  <a:lnTo>
                    <a:pt x="1620" y="236"/>
                  </a:lnTo>
                  <a:lnTo>
                    <a:pt x="1607" y="264"/>
                  </a:lnTo>
                  <a:lnTo>
                    <a:pt x="1530" y="292"/>
                  </a:lnTo>
                  <a:lnTo>
                    <a:pt x="1509" y="264"/>
                  </a:lnTo>
                  <a:lnTo>
                    <a:pt x="1460" y="292"/>
                  </a:lnTo>
                  <a:lnTo>
                    <a:pt x="1426" y="334"/>
                  </a:lnTo>
                  <a:lnTo>
                    <a:pt x="1391" y="369"/>
                  </a:lnTo>
                  <a:lnTo>
                    <a:pt x="1328" y="452"/>
                  </a:lnTo>
                  <a:lnTo>
                    <a:pt x="1293" y="487"/>
                  </a:lnTo>
                  <a:lnTo>
                    <a:pt x="1238" y="501"/>
                  </a:lnTo>
                  <a:lnTo>
                    <a:pt x="1238" y="508"/>
                  </a:lnTo>
                  <a:lnTo>
                    <a:pt x="1231" y="529"/>
                  </a:lnTo>
                  <a:lnTo>
                    <a:pt x="1217" y="535"/>
                  </a:lnTo>
                  <a:lnTo>
                    <a:pt x="1203" y="591"/>
                  </a:lnTo>
                  <a:lnTo>
                    <a:pt x="1099" y="716"/>
                  </a:lnTo>
                  <a:lnTo>
                    <a:pt x="1050" y="751"/>
                  </a:lnTo>
                  <a:lnTo>
                    <a:pt x="946" y="751"/>
                  </a:lnTo>
                  <a:lnTo>
                    <a:pt x="939" y="751"/>
                  </a:lnTo>
                  <a:lnTo>
                    <a:pt x="813" y="828"/>
                  </a:lnTo>
                  <a:lnTo>
                    <a:pt x="807" y="856"/>
                  </a:lnTo>
                  <a:lnTo>
                    <a:pt x="716" y="925"/>
                  </a:lnTo>
                  <a:lnTo>
                    <a:pt x="549" y="960"/>
                  </a:lnTo>
                  <a:lnTo>
                    <a:pt x="528" y="960"/>
                  </a:lnTo>
                  <a:lnTo>
                    <a:pt x="473" y="918"/>
                  </a:lnTo>
                  <a:lnTo>
                    <a:pt x="424" y="918"/>
                  </a:lnTo>
                  <a:lnTo>
                    <a:pt x="292" y="911"/>
                  </a:lnTo>
                  <a:lnTo>
                    <a:pt x="167" y="779"/>
                  </a:lnTo>
                  <a:lnTo>
                    <a:pt x="153" y="702"/>
                  </a:lnTo>
                  <a:lnTo>
                    <a:pt x="167" y="668"/>
                  </a:lnTo>
                  <a:lnTo>
                    <a:pt x="118" y="633"/>
                  </a:lnTo>
                  <a:lnTo>
                    <a:pt x="104" y="633"/>
                  </a:lnTo>
                  <a:lnTo>
                    <a:pt x="69" y="716"/>
                  </a:lnTo>
                  <a:lnTo>
                    <a:pt x="90" y="737"/>
                  </a:lnTo>
                  <a:lnTo>
                    <a:pt x="132" y="793"/>
                  </a:lnTo>
                  <a:lnTo>
                    <a:pt x="132" y="828"/>
                  </a:lnTo>
                  <a:lnTo>
                    <a:pt x="97" y="925"/>
                  </a:lnTo>
                  <a:lnTo>
                    <a:pt x="69" y="981"/>
                  </a:lnTo>
                  <a:lnTo>
                    <a:pt x="69" y="988"/>
                  </a:lnTo>
                  <a:lnTo>
                    <a:pt x="48" y="1023"/>
                  </a:lnTo>
                  <a:lnTo>
                    <a:pt x="34" y="1092"/>
                  </a:lnTo>
                  <a:lnTo>
                    <a:pt x="20" y="1120"/>
                  </a:lnTo>
                  <a:lnTo>
                    <a:pt x="0" y="1155"/>
                  </a:lnTo>
                  <a:lnTo>
                    <a:pt x="62" y="1224"/>
                  </a:lnTo>
                  <a:lnTo>
                    <a:pt x="118" y="1259"/>
                  </a:lnTo>
                  <a:lnTo>
                    <a:pt x="104" y="1280"/>
                  </a:lnTo>
                  <a:lnTo>
                    <a:pt x="69" y="1356"/>
                  </a:lnTo>
                  <a:lnTo>
                    <a:pt x="48" y="1377"/>
                  </a:lnTo>
                  <a:lnTo>
                    <a:pt x="13" y="1391"/>
                  </a:lnTo>
                  <a:lnTo>
                    <a:pt x="34" y="1488"/>
                  </a:lnTo>
                  <a:lnTo>
                    <a:pt x="48" y="1516"/>
                  </a:lnTo>
                  <a:lnTo>
                    <a:pt x="55" y="1475"/>
                  </a:lnTo>
                  <a:lnTo>
                    <a:pt x="62" y="1454"/>
                  </a:lnTo>
                  <a:lnTo>
                    <a:pt x="90" y="1419"/>
                  </a:lnTo>
                  <a:lnTo>
                    <a:pt x="97" y="1405"/>
                  </a:lnTo>
                  <a:lnTo>
                    <a:pt x="132" y="1440"/>
                  </a:lnTo>
                  <a:lnTo>
                    <a:pt x="125" y="1454"/>
                  </a:lnTo>
                  <a:lnTo>
                    <a:pt x="118" y="1461"/>
                  </a:lnTo>
                  <a:lnTo>
                    <a:pt x="104" y="1509"/>
                  </a:lnTo>
                  <a:lnTo>
                    <a:pt x="180" y="1502"/>
                  </a:lnTo>
                  <a:lnTo>
                    <a:pt x="194" y="1475"/>
                  </a:lnTo>
                  <a:lnTo>
                    <a:pt x="215" y="1475"/>
                  </a:lnTo>
                  <a:lnTo>
                    <a:pt x="243" y="1454"/>
                  </a:lnTo>
                  <a:lnTo>
                    <a:pt x="278" y="1461"/>
                  </a:lnTo>
                  <a:lnTo>
                    <a:pt x="285" y="1523"/>
                  </a:lnTo>
                  <a:lnTo>
                    <a:pt x="299" y="1544"/>
                  </a:lnTo>
                  <a:lnTo>
                    <a:pt x="333" y="1655"/>
                  </a:lnTo>
                  <a:lnTo>
                    <a:pt x="361" y="1655"/>
                  </a:lnTo>
                  <a:lnTo>
                    <a:pt x="382" y="1676"/>
                  </a:lnTo>
                  <a:lnTo>
                    <a:pt x="410" y="1732"/>
                  </a:lnTo>
                  <a:lnTo>
                    <a:pt x="431" y="1864"/>
                  </a:lnTo>
                  <a:lnTo>
                    <a:pt x="396" y="1969"/>
                  </a:lnTo>
                  <a:lnTo>
                    <a:pt x="410" y="2003"/>
                  </a:lnTo>
                  <a:lnTo>
                    <a:pt x="473" y="2010"/>
                  </a:lnTo>
                  <a:lnTo>
                    <a:pt x="494" y="2045"/>
                  </a:lnTo>
                  <a:lnTo>
                    <a:pt x="521" y="2059"/>
                  </a:lnTo>
                  <a:lnTo>
                    <a:pt x="556" y="2128"/>
                  </a:lnTo>
                  <a:lnTo>
                    <a:pt x="563" y="2163"/>
                  </a:lnTo>
                  <a:lnTo>
                    <a:pt x="556" y="2198"/>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3" name="Freeform 72"/>
            <p:cNvSpPr>
              <a:spLocks noChangeArrowheads="1"/>
            </p:cNvSpPr>
            <p:nvPr/>
          </p:nvSpPr>
          <p:spPr bwMode="auto">
            <a:xfrm>
              <a:off x="14279419" y="8675169"/>
              <a:ext cx="107698" cy="134632"/>
            </a:xfrm>
            <a:custGeom>
              <a:avLst/>
              <a:gdLst>
                <a:gd name="T0" fmla="*/ 160 w 230"/>
                <a:gd name="T1" fmla="*/ 21 h 286"/>
                <a:gd name="T2" fmla="*/ 174 w 230"/>
                <a:gd name="T3" fmla="*/ 0 h 286"/>
                <a:gd name="T4" fmla="*/ 188 w 230"/>
                <a:gd name="T5" fmla="*/ 21 h 286"/>
                <a:gd name="T6" fmla="*/ 202 w 230"/>
                <a:gd name="T7" fmla="*/ 35 h 286"/>
                <a:gd name="T8" fmla="*/ 222 w 230"/>
                <a:gd name="T9" fmla="*/ 63 h 286"/>
                <a:gd name="T10" fmla="*/ 229 w 230"/>
                <a:gd name="T11" fmla="*/ 63 h 286"/>
                <a:gd name="T12" fmla="*/ 202 w 230"/>
                <a:gd name="T13" fmla="*/ 90 h 286"/>
                <a:gd name="T14" fmla="*/ 202 w 230"/>
                <a:gd name="T15" fmla="*/ 125 h 286"/>
                <a:gd name="T16" fmla="*/ 194 w 230"/>
                <a:gd name="T17" fmla="*/ 146 h 286"/>
                <a:gd name="T18" fmla="*/ 118 w 230"/>
                <a:gd name="T19" fmla="*/ 118 h 286"/>
                <a:gd name="T20" fmla="*/ 90 w 230"/>
                <a:gd name="T21" fmla="*/ 132 h 286"/>
                <a:gd name="T22" fmla="*/ 76 w 230"/>
                <a:gd name="T23" fmla="*/ 146 h 286"/>
                <a:gd name="T24" fmla="*/ 90 w 230"/>
                <a:gd name="T25" fmla="*/ 160 h 286"/>
                <a:gd name="T26" fmla="*/ 42 w 230"/>
                <a:gd name="T27" fmla="*/ 202 h 286"/>
                <a:gd name="T28" fmla="*/ 62 w 230"/>
                <a:gd name="T29" fmla="*/ 202 h 286"/>
                <a:gd name="T30" fmla="*/ 69 w 230"/>
                <a:gd name="T31" fmla="*/ 244 h 286"/>
                <a:gd name="T32" fmla="*/ 76 w 230"/>
                <a:gd name="T33" fmla="*/ 278 h 286"/>
                <a:gd name="T34" fmla="*/ 55 w 230"/>
                <a:gd name="T35" fmla="*/ 285 h 286"/>
                <a:gd name="T36" fmla="*/ 0 w 230"/>
                <a:gd name="T37" fmla="*/ 278 h 286"/>
                <a:gd name="T38" fmla="*/ 0 w 230"/>
                <a:gd name="T39" fmla="*/ 257 h 286"/>
                <a:gd name="T40" fmla="*/ 7 w 230"/>
                <a:gd name="T41" fmla="*/ 229 h 286"/>
                <a:gd name="T42" fmla="*/ 21 w 230"/>
                <a:gd name="T43" fmla="*/ 202 h 286"/>
                <a:gd name="T44" fmla="*/ 7 w 230"/>
                <a:gd name="T45" fmla="*/ 195 h 286"/>
                <a:gd name="T46" fmla="*/ 21 w 230"/>
                <a:gd name="T47" fmla="*/ 160 h 286"/>
                <a:gd name="T48" fmla="*/ 62 w 230"/>
                <a:gd name="T49" fmla="*/ 146 h 286"/>
                <a:gd name="T50" fmla="*/ 97 w 230"/>
                <a:gd name="T51" fmla="*/ 97 h 286"/>
                <a:gd name="T52" fmla="*/ 118 w 230"/>
                <a:gd name="T53" fmla="*/ 83 h 286"/>
                <a:gd name="T54" fmla="*/ 104 w 230"/>
                <a:gd name="T55" fmla="*/ 28 h 286"/>
                <a:gd name="T56" fmla="*/ 160 w 230"/>
                <a:gd name="T57" fmla="*/ 2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0" h="286">
                  <a:moveTo>
                    <a:pt x="160" y="21"/>
                  </a:moveTo>
                  <a:lnTo>
                    <a:pt x="174" y="0"/>
                  </a:lnTo>
                  <a:lnTo>
                    <a:pt x="188" y="21"/>
                  </a:lnTo>
                  <a:lnTo>
                    <a:pt x="202" y="35"/>
                  </a:lnTo>
                  <a:lnTo>
                    <a:pt x="222" y="63"/>
                  </a:lnTo>
                  <a:lnTo>
                    <a:pt x="229" y="63"/>
                  </a:lnTo>
                  <a:lnTo>
                    <a:pt x="202" y="90"/>
                  </a:lnTo>
                  <a:lnTo>
                    <a:pt x="202" y="125"/>
                  </a:lnTo>
                  <a:lnTo>
                    <a:pt x="194" y="146"/>
                  </a:lnTo>
                  <a:lnTo>
                    <a:pt x="118" y="118"/>
                  </a:lnTo>
                  <a:lnTo>
                    <a:pt x="90" y="132"/>
                  </a:lnTo>
                  <a:lnTo>
                    <a:pt x="76" y="146"/>
                  </a:lnTo>
                  <a:lnTo>
                    <a:pt x="90" y="160"/>
                  </a:lnTo>
                  <a:lnTo>
                    <a:pt x="42" y="202"/>
                  </a:lnTo>
                  <a:lnTo>
                    <a:pt x="62" y="202"/>
                  </a:lnTo>
                  <a:lnTo>
                    <a:pt x="69" y="244"/>
                  </a:lnTo>
                  <a:lnTo>
                    <a:pt x="76" y="278"/>
                  </a:lnTo>
                  <a:lnTo>
                    <a:pt x="55" y="285"/>
                  </a:lnTo>
                  <a:lnTo>
                    <a:pt x="0" y="278"/>
                  </a:lnTo>
                  <a:lnTo>
                    <a:pt x="0" y="257"/>
                  </a:lnTo>
                  <a:lnTo>
                    <a:pt x="7" y="229"/>
                  </a:lnTo>
                  <a:lnTo>
                    <a:pt x="21" y="202"/>
                  </a:lnTo>
                  <a:lnTo>
                    <a:pt x="7" y="195"/>
                  </a:lnTo>
                  <a:lnTo>
                    <a:pt x="21" y="160"/>
                  </a:lnTo>
                  <a:lnTo>
                    <a:pt x="62" y="146"/>
                  </a:lnTo>
                  <a:lnTo>
                    <a:pt x="97" y="97"/>
                  </a:lnTo>
                  <a:lnTo>
                    <a:pt x="118" y="83"/>
                  </a:lnTo>
                  <a:lnTo>
                    <a:pt x="104" y="28"/>
                  </a:lnTo>
                  <a:lnTo>
                    <a:pt x="160" y="2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4" name="Freeform 73"/>
            <p:cNvSpPr>
              <a:spLocks noChangeArrowheads="1"/>
            </p:cNvSpPr>
            <p:nvPr/>
          </p:nvSpPr>
          <p:spPr bwMode="auto">
            <a:xfrm>
              <a:off x="14289776" y="10661494"/>
              <a:ext cx="68346" cy="95277"/>
            </a:xfrm>
            <a:custGeom>
              <a:avLst/>
              <a:gdLst>
                <a:gd name="T0" fmla="*/ 14 w 147"/>
                <a:gd name="T1" fmla="*/ 56 h 203"/>
                <a:gd name="T2" fmla="*/ 34 w 147"/>
                <a:gd name="T3" fmla="*/ 42 h 203"/>
                <a:gd name="T4" fmla="*/ 69 w 147"/>
                <a:gd name="T5" fmla="*/ 21 h 203"/>
                <a:gd name="T6" fmla="*/ 132 w 147"/>
                <a:gd name="T7" fmla="*/ 7 h 203"/>
                <a:gd name="T8" fmla="*/ 139 w 147"/>
                <a:gd name="T9" fmla="*/ 0 h 203"/>
                <a:gd name="T10" fmla="*/ 146 w 147"/>
                <a:gd name="T11" fmla="*/ 105 h 203"/>
                <a:gd name="T12" fmla="*/ 132 w 147"/>
                <a:gd name="T13" fmla="*/ 195 h 203"/>
                <a:gd name="T14" fmla="*/ 104 w 147"/>
                <a:gd name="T15" fmla="*/ 202 h 203"/>
                <a:gd name="T16" fmla="*/ 83 w 147"/>
                <a:gd name="T17" fmla="*/ 195 h 203"/>
                <a:gd name="T18" fmla="*/ 41 w 147"/>
                <a:gd name="T19" fmla="*/ 167 h 203"/>
                <a:gd name="T20" fmla="*/ 48 w 147"/>
                <a:gd name="T21" fmla="*/ 153 h 203"/>
                <a:gd name="T22" fmla="*/ 41 w 147"/>
                <a:gd name="T23" fmla="*/ 140 h 203"/>
                <a:gd name="T24" fmla="*/ 41 w 147"/>
                <a:gd name="T25" fmla="*/ 119 h 203"/>
                <a:gd name="T26" fmla="*/ 7 w 147"/>
                <a:gd name="T27" fmla="*/ 105 h 203"/>
                <a:gd name="T28" fmla="*/ 0 w 147"/>
                <a:gd name="T29" fmla="*/ 84 h 203"/>
                <a:gd name="T30" fmla="*/ 14 w 147"/>
                <a:gd name="T31" fmla="*/ 5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7" h="203">
                  <a:moveTo>
                    <a:pt x="14" y="56"/>
                  </a:moveTo>
                  <a:lnTo>
                    <a:pt x="34" y="42"/>
                  </a:lnTo>
                  <a:lnTo>
                    <a:pt x="69" y="21"/>
                  </a:lnTo>
                  <a:lnTo>
                    <a:pt x="132" y="7"/>
                  </a:lnTo>
                  <a:lnTo>
                    <a:pt x="139" y="0"/>
                  </a:lnTo>
                  <a:lnTo>
                    <a:pt x="146" y="105"/>
                  </a:lnTo>
                  <a:lnTo>
                    <a:pt x="132" y="195"/>
                  </a:lnTo>
                  <a:lnTo>
                    <a:pt x="104" y="202"/>
                  </a:lnTo>
                  <a:lnTo>
                    <a:pt x="83" y="195"/>
                  </a:lnTo>
                  <a:lnTo>
                    <a:pt x="41" y="167"/>
                  </a:lnTo>
                  <a:lnTo>
                    <a:pt x="48" y="153"/>
                  </a:lnTo>
                  <a:lnTo>
                    <a:pt x="41" y="140"/>
                  </a:lnTo>
                  <a:lnTo>
                    <a:pt x="41" y="119"/>
                  </a:lnTo>
                  <a:lnTo>
                    <a:pt x="7" y="105"/>
                  </a:lnTo>
                  <a:lnTo>
                    <a:pt x="0" y="84"/>
                  </a:lnTo>
                  <a:lnTo>
                    <a:pt x="14" y="5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5" name="Freeform 74"/>
            <p:cNvSpPr>
              <a:spLocks noChangeArrowheads="1"/>
            </p:cNvSpPr>
            <p:nvPr/>
          </p:nvSpPr>
          <p:spPr bwMode="auto">
            <a:xfrm>
              <a:off x="15182423" y="8521897"/>
              <a:ext cx="84916" cy="101492"/>
            </a:xfrm>
            <a:custGeom>
              <a:avLst/>
              <a:gdLst>
                <a:gd name="T0" fmla="*/ 90 w 182"/>
                <a:gd name="T1" fmla="*/ 188 h 217"/>
                <a:gd name="T2" fmla="*/ 104 w 182"/>
                <a:gd name="T3" fmla="*/ 167 h 217"/>
                <a:gd name="T4" fmla="*/ 118 w 182"/>
                <a:gd name="T5" fmla="*/ 146 h 217"/>
                <a:gd name="T6" fmla="*/ 132 w 182"/>
                <a:gd name="T7" fmla="*/ 146 h 217"/>
                <a:gd name="T8" fmla="*/ 104 w 182"/>
                <a:gd name="T9" fmla="*/ 118 h 217"/>
                <a:gd name="T10" fmla="*/ 14 w 182"/>
                <a:gd name="T11" fmla="*/ 118 h 217"/>
                <a:gd name="T12" fmla="*/ 0 w 182"/>
                <a:gd name="T13" fmla="*/ 90 h 217"/>
                <a:gd name="T14" fmla="*/ 7 w 182"/>
                <a:gd name="T15" fmla="*/ 70 h 217"/>
                <a:gd name="T16" fmla="*/ 21 w 182"/>
                <a:gd name="T17" fmla="*/ 63 h 217"/>
                <a:gd name="T18" fmla="*/ 42 w 182"/>
                <a:gd name="T19" fmla="*/ 28 h 217"/>
                <a:gd name="T20" fmla="*/ 42 w 182"/>
                <a:gd name="T21" fmla="*/ 14 h 217"/>
                <a:gd name="T22" fmla="*/ 55 w 182"/>
                <a:gd name="T23" fmla="*/ 28 h 217"/>
                <a:gd name="T24" fmla="*/ 69 w 182"/>
                <a:gd name="T25" fmla="*/ 0 h 217"/>
                <a:gd name="T26" fmla="*/ 83 w 182"/>
                <a:gd name="T27" fmla="*/ 21 h 217"/>
                <a:gd name="T28" fmla="*/ 90 w 182"/>
                <a:gd name="T29" fmla="*/ 35 h 217"/>
                <a:gd name="T30" fmla="*/ 90 w 182"/>
                <a:gd name="T31" fmla="*/ 90 h 217"/>
                <a:gd name="T32" fmla="*/ 111 w 182"/>
                <a:gd name="T33" fmla="*/ 70 h 217"/>
                <a:gd name="T34" fmla="*/ 104 w 182"/>
                <a:gd name="T35" fmla="*/ 111 h 217"/>
                <a:gd name="T36" fmla="*/ 118 w 182"/>
                <a:gd name="T37" fmla="*/ 97 h 217"/>
                <a:gd name="T38" fmla="*/ 132 w 182"/>
                <a:gd name="T39" fmla="*/ 97 h 217"/>
                <a:gd name="T40" fmla="*/ 146 w 182"/>
                <a:gd name="T41" fmla="*/ 56 h 217"/>
                <a:gd name="T42" fmla="*/ 174 w 182"/>
                <a:gd name="T43" fmla="*/ 70 h 217"/>
                <a:gd name="T44" fmla="*/ 181 w 182"/>
                <a:gd name="T45" fmla="*/ 97 h 217"/>
                <a:gd name="T46" fmla="*/ 167 w 182"/>
                <a:gd name="T47" fmla="*/ 132 h 217"/>
                <a:gd name="T48" fmla="*/ 153 w 182"/>
                <a:gd name="T49" fmla="*/ 181 h 217"/>
                <a:gd name="T50" fmla="*/ 174 w 182"/>
                <a:gd name="T51" fmla="*/ 188 h 217"/>
                <a:gd name="T52" fmla="*/ 153 w 182"/>
                <a:gd name="T53" fmla="*/ 216 h 217"/>
                <a:gd name="T54" fmla="*/ 139 w 182"/>
                <a:gd name="T55" fmla="*/ 188 h 217"/>
                <a:gd name="T56" fmla="*/ 132 w 182"/>
                <a:gd name="T57" fmla="*/ 181 h 217"/>
                <a:gd name="T58" fmla="*/ 118 w 182"/>
                <a:gd name="T59" fmla="*/ 167 h 217"/>
                <a:gd name="T60" fmla="*/ 90 w 182"/>
                <a:gd name="T61" fmla="*/ 18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2" h="217">
                  <a:moveTo>
                    <a:pt x="90" y="188"/>
                  </a:moveTo>
                  <a:lnTo>
                    <a:pt x="104" y="167"/>
                  </a:lnTo>
                  <a:lnTo>
                    <a:pt x="118" y="146"/>
                  </a:lnTo>
                  <a:lnTo>
                    <a:pt x="132" y="146"/>
                  </a:lnTo>
                  <a:lnTo>
                    <a:pt x="104" y="118"/>
                  </a:lnTo>
                  <a:lnTo>
                    <a:pt x="14" y="118"/>
                  </a:lnTo>
                  <a:lnTo>
                    <a:pt x="0" y="90"/>
                  </a:lnTo>
                  <a:lnTo>
                    <a:pt x="7" y="70"/>
                  </a:lnTo>
                  <a:lnTo>
                    <a:pt x="21" y="63"/>
                  </a:lnTo>
                  <a:lnTo>
                    <a:pt x="42" y="28"/>
                  </a:lnTo>
                  <a:lnTo>
                    <a:pt x="42" y="14"/>
                  </a:lnTo>
                  <a:lnTo>
                    <a:pt x="55" y="28"/>
                  </a:lnTo>
                  <a:lnTo>
                    <a:pt x="69" y="0"/>
                  </a:lnTo>
                  <a:lnTo>
                    <a:pt x="83" y="21"/>
                  </a:lnTo>
                  <a:lnTo>
                    <a:pt x="90" y="35"/>
                  </a:lnTo>
                  <a:lnTo>
                    <a:pt x="90" y="90"/>
                  </a:lnTo>
                  <a:lnTo>
                    <a:pt x="111" y="70"/>
                  </a:lnTo>
                  <a:lnTo>
                    <a:pt x="104" y="111"/>
                  </a:lnTo>
                  <a:lnTo>
                    <a:pt x="118" y="97"/>
                  </a:lnTo>
                  <a:lnTo>
                    <a:pt x="132" y="97"/>
                  </a:lnTo>
                  <a:lnTo>
                    <a:pt x="146" y="56"/>
                  </a:lnTo>
                  <a:lnTo>
                    <a:pt x="174" y="70"/>
                  </a:lnTo>
                  <a:lnTo>
                    <a:pt x="181" y="97"/>
                  </a:lnTo>
                  <a:lnTo>
                    <a:pt x="167" y="132"/>
                  </a:lnTo>
                  <a:lnTo>
                    <a:pt x="153" y="181"/>
                  </a:lnTo>
                  <a:lnTo>
                    <a:pt x="174" y="188"/>
                  </a:lnTo>
                  <a:lnTo>
                    <a:pt x="153" y="216"/>
                  </a:lnTo>
                  <a:lnTo>
                    <a:pt x="139" y="188"/>
                  </a:lnTo>
                  <a:lnTo>
                    <a:pt x="132" y="181"/>
                  </a:lnTo>
                  <a:lnTo>
                    <a:pt x="118" y="167"/>
                  </a:lnTo>
                  <a:lnTo>
                    <a:pt x="90" y="18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6" name="Freeform 75"/>
            <p:cNvSpPr>
              <a:spLocks noChangeArrowheads="1"/>
            </p:cNvSpPr>
            <p:nvPr/>
          </p:nvSpPr>
          <p:spPr bwMode="auto">
            <a:xfrm>
              <a:off x="15414387" y="8874010"/>
              <a:ext cx="49707" cy="39354"/>
            </a:xfrm>
            <a:custGeom>
              <a:avLst/>
              <a:gdLst>
                <a:gd name="T0" fmla="*/ 21 w 105"/>
                <a:gd name="T1" fmla="*/ 84 h 85"/>
                <a:gd name="T2" fmla="*/ 104 w 105"/>
                <a:gd name="T3" fmla="*/ 28 h 85"/>
                <a:gd name="T4" fmla="*/ 97 w 105"/>
                <a:gd name="T5" fmla="*/ 21 h 85"/>
                <a:gd name="T6" fmla="*/ 97 w 105"/>
                <a:gd name="T7" fmla="*/ 0 h 85"/>
                <a:gd name="T8" fmla="*/ 0 w 105"/>
                <a:gd name="T9" fmla="*/ 70 h 85"/>
                <a:gd name="T10" fmla="*/ 21 w 105"/>
                <a:gd name="T11" fmla="*/ 84 h 85"/>
              </a:gdLst>
              <a:ahLst/>
              <a:cxnLst>
                <a:cxn ang="0">
                  <a:pos x="T0" y="T1"/>
                </a:cxn>
                <a:cxn ang="0">
                  <a:pos x="T2" y="T3"/>
                </a:cxn>
                <a:cxn ang="0">
                  <a:pos x="T4" y="T5"/>
                </a:cxn>
                <a:cxn ang="0">
                  <a:pos x="T6" y="T7"/>
                </a:cxn>
                <a:cxn ang="0">
                  <a:pos x="T8" y="T9"/>
                </a:cxn>
                <a:cxn ang="0">
                  <a:pos x="T10" y="T11"/>
                </a:cxn>
              </a:cxnLst>
              <a:rect l="0" t="0" r="r" b="b"/>
              <a:pathLst>
                <a:path w="105" h="85">
                  <a:moveTo>
                    <a:pt x="21" y="84"/>
                  </a:moveTo>
                  <a:lnTo>
                    <a:pt x="104" y="28"/>
                  </a:lnTo>
                  <a:lnTo>
                    <a:pt x="97" y="21"/>
                  </a:lnTo>
                  <a:lnTo>
                    <a:pt x="97" y="0"/>
                  </a:lnTo>
                  <a:lnTo>
                    <a:pt x="0" y="70"/>
                  </a:lnTo>
                  <a:lnTo>
                    <a:pt x="21" y="8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7" name="Freeform 76"/>
            <p:cNvSpPr>
              <a:spLocks noChangeArrowheads="1"/>
            </p:cNvSpPr>
            <p:nvPr/>
          </p:nvSpPr>
          <p:spPr bwMode="auto">
            <a:xfrm>
              <a:off x="15151358" y="8538468"/>
              <a:ext cx="10354" cy="22784"/>
            </a:xfrm>
            <a:custGeom>
              <a:avLst/>
              <a:gdLst>
                <a:gd name="T0" fmla="*/ 0 w 22"/>
                <a:gd name="T1" fmla="*/ 0 h 49"/>
                <a:gd name="T2" fmla="*/ 21 w 22"/>
                <a:gd name="T3" fmla="*/ 14 h 49"/>
                <a:gd name="T4" fmla="*/ 14 w 22"/>
                <a:gd name="T5" fmla="*/ 48 h 49"/>
                <a:gd name="T6" fmla="*/ 0 w 22"/>
                <a:gd name="T7" fmla="*/ 35 h 49"/>
                <a:gd name="T8" fmla="*/ 0 w 22"/>
                <a:gd name="T9" fmla="*/ 0 h 49"/>
              </a:gdLst>
              <a:ahLst/>
              <a:cxnLst>
                <a:cxn ang="0">
                  <a:pos x="T0" y="T1"/>
                </a:cxn>
                <a:cxn ang="0">
                  <a:pos x="T2" y="T3"/>
                </a:cxn>
                <a:cxn ang="0">
                  <a:pos x="T4" y="T5"/>
                </a:cxn>
                <a:cxn ang="0">
                  <a:pos x="T6" y="T7"/>
                </a:cxn>
                <a:cxn ang="0">
                  <a:pos x="T8" y="T9"/>
                </a:cxn>
              </a:cxnLst>
              <a:rect l="0" t="0" r="r" b="b"/>
              <a:pathLst>
                <a:path w="22" h="49">
                  <a:moveTo>
                    <a:pt x="0" y="0"/>
                  </a:moveTo>
                  <a:lnTo>
                    <a:pt x="21" y="14"/>
                  </a:lnTo>
                  <a:lnTo>
                    <a:pt x="14" y="48"/>
                  </a:lnTo>
                  <a:lnTo>
                    <a:pt x="0" y="35"/>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8" name="Freeform 77"/>
            <p:cNvSpPr>
              <a:spLocks noChangeArrowheads="1"/>
            </p:cNvSpPr>
            <p:nvPr/>
          </p:nvSpPr>
          <p:spPr bwMode="auto">
            <a:xfrm>
              <a:off x="15443384" y="8923719"/>
              <a:ext cx="20711" cy="16570"/>
            </a:xfrm>
            <a:custGeom>
              <a:avLst/>
              <a:gdLst>
                <a:gd name="T0" fmla="*/ 35 w 43"/>
                <a:gd name="T1" fmla="*/ 34 h 35"/>
                <a:gd name="T2" fmla="*/ 42 w 43"/>
                <a:gd name="T3" fmla="*/ 28 h 35"/>
                <a:gd name="T4" fmla="*/ 35 w 43"/>
                <a:gd name="T5" fmla="*/ 0 h 35"/>
                <a:gd name="T6" fmla="*/ 0 w 43"/>
                <a:gd name="T7" fmla="*/ 13 h 35"/>
                <a:gd name="T8" fmla="*/ 35 w 43"/>
                <a:gd name="T9" fmla="*/ 34 h 35"/>
              </a:gdLst>
              <a:ahLst/>
              <a:cxnLst>
                <a:cxn ang="0">
                  <a:pos x="T0" y="T1"/>
                </a:cxn>
                <a:cxn ang="0">
                  <a:pos x="T2" y="T3"/>
                </a:cxn>
                <a:cxn ang="0">
                  <a:pos x="T4" y="T5"/>
                </a:cxn>
                <a:cxn ang="0">
                  <a:pos x="T6" y="T7"/>
                </a:cxn>
                <a:cxn ang="0">
                  <a:pos x="T8" y="T9"/>
                </a:cxn>
              </a:cxnLst>
              <a:rect l="0" t="0" r="r" b="b"/>
              <a:pathLst>
                <a:path w="43" h="35">
                  <a:moveTo>
                    <a:pt x="35" y="34"/>
                  </a:moveTo>
                  <a:lnTo>
                    <a:pt x="42" y="28"/>
                  </a:lnTo>
                  <a:lnTo>
                    <a:pt x="35" y="0"/>
                  </a:lnTo>
                  <a:lnTo>
                    <a:pt x="0" y="13"/>
                  </a:lnTo>
                  <a:lnTo>
                    <a:pt x="35" y="3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79" name="Freeform 78"/>
            <p:cNvSpPr>
              <a:spLocks noChangeArrowheads="1"/>
            </p:cNvSpPr>
            <p:nvPr/>
          </p:nvSpPr>
          <p:spPr bwMode="auto">
            <a:xfrm>
              <a:off x="15198992" y="8584034"/>
              <a:ext cx="16569" cy="16570"/>
            </a:xfrm>
            <a:custGeom>
              <a:avLst/>
              <a:gdLst>
                <a:gd name="T0" fmla="*/ 20 w 35"/>
                <a:gd name="T1" fmla="*/ 35 h 36"/>
                <a:gd name="T2" fmla="*/ 34 w 35"/>
                <a:gd name="T3" fmla="*/ 0 h 36"/>
                <a:gd name="T4" fmla="*/ 0 w 35"/>
                <a:gd name="T5" fmla="*/ 28 h 36"/>
                <a:gd name="T6" fmla="*/ 13 w 35"/>
                <a:gd name="T7" fmla="*/ 35 h 36"/>
                <a:gd name="T8" fmla="*/ 20 w 35"/>
                <a:gd name="T9" fmla="*/ 35 h 36"/>
              </a:gdLst>
              <a:ahLst/>
              <a:cxnLst>
                <a:cxn ang="0">
                  <a:pos x="T0" y="T1"/>
                </a:cxn>
                <a:cxn ang="0">
                  <a:pos x="T2" y="T3"/>
                </a:cxn>
                <a:cxn ang="0">
                  <a:pos x="T4" y="T5"/>
                </a:cxn>
                <a:cxn ang="0">
                  <a:pos x="T6" y="T7"/>
                </a:cxn>
                <a:cxn ang="0">
                  <a:pos x="T8" y="T9"/>
                </a:cxn>
              </a:cxnLst>
              <a:rect l="0" t="0" r="r" b="b"/>
              <a:pathLst>
                <a:path w="35" h="36">
                  <a:moveTo>
                    <a:pt x="20" y="35"/>
                  </a:moveTo>
                  <a:lnTo>
                    <a:pt x="34" y="0"/>
                  </a:lnTo>
                  <a:lnTo>
                    <a:pt x="0" y="28"/>
                  </a:lnTo>
                  <a:lnTo>
                    <a:pt x="13" y="35"/>
                  </a:lnTo>
                  <a:lnTo>
                    <a:pt x="20" y="3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0" name="Freeform 79"/>
            <p:cNvSpPr>
              <a:spLocks noChangeArrowheads="1"/>
            </p:cNvSpPr>
            <p:nvPr/>
          </p:nvSpPr>
          <p:spPr bwMode="auto">
            <a:xfrm>
              <a:off x="15167926" y="8486688"/>
              <a:ext cx="16569" cy="12427"/>
            </a:xfrm>
            <a:custGeom>
              <a:avLst/>
              <a:gdLst>
                <a:gd name="T0" fmla="*/ 0 w 36"/>
                <a:gd name="T1" fmla="*/ 14 h 28"/>
                <a:gd name="T2" fmla="*/ 35 w 36"/>
                <a:gd name="T3" fmla="*/ 0 h 28"/>
                <a:gd name="T4" fmla="*/ 28 w 36"/>
                <a:gd name="T5" fmla="*/ 14 h 28"/>
                <a:gd name="T6" fmla="*/ 7 w 36"/>
                <a:gd name="T7" fmla="*/ 27 h 28"/>
                <a:gd name="T8" fmla="*/ 0 w 36"/>
                <a:gd name="T9" fmla="*/ 14 h 28"/>
              </a:gdLst>
              <a:ahLst/>
              <a:cxnLst>
                <a:cxn ang="0">
                  <a:pos x="T0" y="T1"/>
                </a:cxn>
                <a:cxn ang="0">
                  <a:pos x="T2" y="T3"/>
                </a:cxn>
                <a:cxn ang="0">
                  <a:pos x="T4" y="T5"/>
                </a:cxn>
                <a:cxn ang="0">
                  <a:pos x="T6" y="T7"/>
                </a:cxn>
                <a:cxn ang="0">
                  <a:pos x="T8" y="T9"/>
                </a:cxn>
              </a:cxnLst>
              <a:rect l="0" t="0" r="r" b="b"/>
              <a:pathLst>
                <a:path w="36" h="28">
                  <a:moveTo>
                    <a:pt x="0" y="14"/>
                  </a:moveTo>
                  <a:lnTo>
                    <a:pt x="35" y="0"/>
                  </a:lnTo>
                  <a:lnTo>
                    <a:pt x="28" y="14"/>
                  </a:lnTo>
                  <a:lnTo>
                    <a:pt x="7" y="27"/>
                  </a:lnTo>
                  <a:lnTo>
                    <a:pt x="0"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1" name="Freeform 80"/>
            <p:cNvSpPr>
              <a:spLocks noChangeArrowheads="1"/>
            </p:cNvSpPr>
            <p:nvPr/>
          </p:nvSpPr>
          <p:spPr bwMode="auto">
            <a:xfrm>
              <a:off x="15145143" y="8482545"/>
              <a:ext cx="16569" cy="10356"/>
            </a:xfrm>
            <a:custGeom>
              <a:avLst/>
              <a:gdLst>
                <a:gd name="T0" fmla="*/ 0 w 36"/>
                <a:gd name="T1" fmla="*/ 6 h 21"/>
                <a:gd name="T2" fmla="*/ 21 w 36"/>
                <a:gd name="T3" fmla="*/ 0 h 21"/>
                <a:gd name="T4" fmla="*/ 35 w 36"/>
                <a:gd name="T5" fmla="*/ 20 h 21"/>
                <a:gd name="T6" fmla="*/ 21 w 36"/>
                <a:gd name="T7" fmla="*/ 14 h 21"/>
                <a:gd name="T8" fmla="*/ 0 w 36"/>
                <a:gd name="T9" fmla="*/ 6 h 21"/>
              </a:gdLst>
              <a:ahLst/>
              <a:cxnLst>
                <a:cxn ang="0">
                  <a:pos x="T0" y="T1"/>
                </a:cxn>
                <a:cxn ang="0">
                  <a:pos x="T2" y="T3"/>
                </a:cxn>
                <a:cxn ang="0">
                  <a:pos x="T4" y="T5"/>
                </a:cxn>
                <a:cxn ang="0">
                  <a:pos x="T6" y="T7"/>
                </a:cxn>
                <a:cxn ang="0">
                  <a:pos x="T8" y="T9"/>
                </a:cxn>
              </a:cxnLst>
              <a:rect l="0" t="0" r="r" b="b"/>
              <a:pathLst>
                <a:path w="36" h="21">
                  <a:moveTo>
                    <a:pt x="0" y="6"/>
                  </a:moveTo>
                  <a:lnTo>
                    <a:pt x="21" y="0"/>
                  </a:lnTo>
                  <a:lnTo>
                    <a:pt x="35" y="20"/>
                  </a:lnTo>
                  <a:lnTo>
                    <a:pt x="21" y="14"/>
                  </a:lnTo>
                  <a:lnTo>
                    <a:pt x="0" y="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2" name="Freeform 81"/>
            <p:cNvSpPr>
              <a:spLocks noChangeArrowheads="1"/>
            </p:cNvSpPr>
            <p:nvPr/>
          </p:nvSpPr>
          <p:spPr bwMode="auto">
            <a:xfrm>
              <a:off x="14476176" y="9915845"/>
              <a:ext cx="20711" cy="6213"/>
            </a:xfrm>
            <a:custGeom>
              <a:avLst/>
              <a:gdLst>
                <a:gd name="T0" fmla="*/ 14 w 43"/>
                <a:gd name="T1" fmla="*/ 7 h 15"/>
                <a:gd name="T2" fmla="*/ 35 w 43"/>
                <a:gd name="T3" fmla="*/ 0 h 15"/>
                <a:gd name="T4" fmla="*/ 42 w 43"/>
                <a:gd name="T5" fmla="*/ 7 h 15"/>
                <a:gd name="T6" fmla="*/ 21 w 43"/>
                <a:gd name="T7" fmla="*/ 14 h 15"/>
                <a:gd name="T8" fmla="*/ 0 w 43"/>
                <a:gd name="T9" fmla="*/ 14 h 15"/>
                <a:gd name="T10" fmla="*/ 14 w 43"/>
                <a:gd name="T11" fmla="*/ 7 h 15"/>
              </a:gdLst>
              <a:ahLst/>
              <a:cxnLst>
                <a:cxn ang="0">
                  <a:pos x="T0" y="T1"/>
                </a:cxn>
                <a:cxn ang="0">
                  <a:pos x="T2" y="T3"/>
                </a:cxn>
                <a:cxn ang="0">
                  <a:pos x="T4" y="T5"/>
                </a:cxn>
                <a:cxn ang="0">
                  <a:pos x="T6" y="T7"/>
                </a:cxn>
                <a:cxn ang="0">
                  <a:pos x="T8" y="T9"/>
                </a:cxn>
                <a:cxn ang="0">
                  <a:pos x="T10" y="T11"/>
                </a:cxn>
              </a:cxnLst>
              <a:rect l="0" t="0" r="r" b="b"/>
              <a:pathLst>
                <a:path w="43" h="15">
                  <a:moveTo>
                    <a:pt x="14" y="7"/>
                  </a:moveTo>
                  <a:lnTo>
                    <a:pt x="35" y="0"/>
                  </a:lnTo>
                  <a:lnTo>
                    <a:pt x="42" y="7"/>
                  </a:lnTo>
                  <a:lnTo>
                    <a:pt x="21" y="14"/>
                  </a:lnTo>
                  <a:lnTo>
                    <a:pt x="0" y="14"/>
                  </a:lnTo>
                  <a:lnTo>
                    <a:pt x="14"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3" name="Freeform 82"/>
            <p:cNvSpPr>
              <a:spLocks noChangeArrowheads="1"/>
            </p:cNvSpPr>
            <p:nvPr/>
          </p:nvSpPr>
          <p:spPr bwMode="auto">
            <a:xfrm>
              <a:off x="15151358" y="8501186"/>
              <a:ext cx="10354" cy="6214"/>
            </a:xfrm>
            <a:custGeom>
              <a:avLst/>
              <a:gdLst>
                <a:gd name="T0" fmla="*/ 0 w 22"/>
                <a:gd name="T1" fmla="*/ 7 h 15"/>
                <a:gd name="T2" fmla="*/ 21 w 22"/>
                <a:gd name="T3" fmla="*/ 0 h 15"/>
                <a:gd name="T4" fmla="*/ 14 w 22"/>
                <a:gd name="T5" fmla="*/ 14 h 15"/>
                <a:gd name="T6" fmla="*/ 0 w 22"/>
                <a:gd name="T7" fmla="*/ 7 h 15"/>
              </a:gdLst>
              <a:ahLst/>
              <a:cxnLst>
                <a:cxn ang="0">
                  <a:pos x="T0" y="T1"/>
                </a:cxn>
                <a:cxn ang="0">
                  <a:pos x="T2" y="T3"/>
                </a:cxn>
                <a:cxn ang="0">
                  <a:pos x="T4" y="T5"/>
                </a:cxn>
                <a:cxn ang="0">
                  <a:pos x="T6" y="T7"/>
                </a:cxn>
              </a:cxnLst>
              <a:rect l="0" t="0" r="r" b="b"/>
              <a:pathLst>
                <a:path w="22" h="15">
                  <a:moveTo>
                    <a:pt x="0" y="7"/>
                  </a:moveTo>
                  <a:lnTo>
                    <a:pt x="21" y="0"/>
                  </a:lnTo>
                  <a:lnTo>
                    <a:pt x="14" y="14"/>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4" name="Freeform 83"/>
            <p:cNvSpPr>
              <a:spLocks noChangeArrowheads="1"/>
            </p:cNvSpPr>
            <p:nvPr/>
          </p:nvSpPr>
          <p:spPr bwMode="auto">
            <a:xfrm>
              <a:off x="14351908" y="9828853"/>
              <a:ext cx="6213" cy="16570"/>
            </a:xfrm>
            <a:custGeom>
              <a:avLst/>
              <a:gdLst>
                <a:gd name="T0" fmla="*/ 0 w 15"/>
                <a:gd name="T1" fmla="*/ 20 h 35"/>
                <a:gd name="T2" fmla="*/ 14 w 15"/>
                <a:gd name="T3" fmla="*/ 0 h 35"/>
                <a:gd name="T4" fmla="*/ 0 w 15"/>
                <a:gd name="T5" fmla="*/ 34 h 35"/>
                <a:gd name="T6" fmla="*/ 0 w 15"/>
                <a:gd name="T7" fmla="*/ 20 h 35"/>
              </a:gdLst>
              <a:ahLst/>
              <a:cxnLst>
                <a:cxn ang="0">
                  <a:pos x="T0" y="T1"/>
                </a:cxn>
                <a:cxn ang="0">
                  <a:pos x="T2" y="T3"/>
                </a:cxn>
                <a:cxn ang="0">
                  <a:pos x="T4" y="T5"/>
                </a:cxn>
                <a:cxn ang="0">
                  <a:pos x="T6" y="T7"/>
                </a:cxn>
              </a:cxnLst>
              <a:rect l="0" t="0" r="r" b="b"/>
              <a:pathLst>
                <a:path w="15" h="35">
                  <a:moveTo>
                    <a:pt x="0" y="20"/>
                  </a:moveTo>
                  <a:lnTo>
                    <a:pt x="14" y="0"/>
                  </a:lnTo>
                  <a:lnTo>
                    <a:pt x="0" y="34"/>
                  </a:lnTo>
                  <a:lnTo>
                    <a:pt x="0" y="2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5" name="Freeform 84"/>
            <p:cNvSpPr>
              <a:spLocks noChangeArrowheads="1"/>
            </p:cNvSpPr>
            <p:nvPr/>
          </p:nvSpPr>
          <p:spPr bwMode="auto">
            <a:xfrm>
              <a:off x="15296336" y="10762985"/>
              <a:ext cx="10354" cy="6214"/>
            </a:xfrm>
            <a:custGeom>
              <a:avLst/>
              <a:gdLst>
                <a:gd name="T0" fmla="*/ 7 w 22"/>
                <a:gd name="T1" fmla="*/ 0 h 15"/>
                <a:gd name="T2" fmla="*/ 0 w 22"/>
                <a:gd name="T3" fmla="*/ 7 h 15"/>
                <a:gd name="T4" fmla="*/ 7 w 22"/>
                <a:gd name="T5" fmla="*/ 14 h 15"/>
                <a:gd name="T6" fmla="*/ 21 w 22"/>
                <a:gd name="T7" fmla="*/ 7 h 15"/>
                <a:gd name="T8" fmla="*/ 7 w 22"/>
                <a:gd name="T9" fmla="*/ 0 h 15"/>
              </a:gdLst>
              <a:ahLst/>
              <a:cxnLst>
                <a:cxn ang="0">
                  <a:pos x="T0" y="T1"/>
                </a:cxn>
                <a:cxn ang="0">
                  <a:pos x="T2" y="T3"/>
                </a:cxn>
                <a:cxn ang="0">
                  <a:pos x="T4" y="T5"/>
                </a:cxn>
                <a:cxn ang="0">
                  <a:pos x="T6" y="T7"/>
                </a:cxn>
                <a:cxn ang="0">
                  <a:pos x="T8" y="T9"/>
                </a:cxn>
              </a:cxnLst>
              <a:rect l="0" t="0" r="r" b="b"/>
              <a:pathLst>
                <a:path w="22" h="15">
                  <a:moveTo>
                    <a:pt x="7" y="0"/>
                  </a:moveTo>
                  <a:lnTo>
                    <a:pt x="0" y="7"/>
                  </a:lnTo>
                  <a:lnTo>
                    <a:pt x="7" y="14"/>
                  </a:lnTo>
                  <a:lnTo>
                    <a:pt x="21" y="7"/>
                  </a:lnTo>
                  <a:lnTo>
                    <a:pt x="7"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6" name="Freeform 85"/>
            <p:cNvSpPr>
              <a:spLocks noChangeArrowheads="1"/>
            </p:cNvSpPr>
            <p:nvPr/>
          </p:nvSpPr>
          <p:spPr bwMode="auto">
            <a:xfrm>
              <a:off x="14498958" y="10769199"/>
              <a:ext cx="6214" cy="10356"/>
            </a:xfrm>
            <a:custGeom>
              <a:avLst/>
              <a:gdLst>
                <a:gd name="T0" fmla="*/ 0 w 15"/>
                <a:gd name="T1" fmla="*/ 21 h 22"/>
                <a:gd name="T2" fmla="*/ 14 w 15"/>
                <a:gd name="T3" fmla="*/ 0 h 22"/>
                <a:gd name="T4" fmla="*/ 14 w 15"/>
                <a:gd name="T5" fmla="*/ 21 h 22"/>
                <a:gd name="T6" fmla="*/ 0 w 15"/>
                <a:gd name="T7" fmla="*/ 21 h 22"/>
              </a:gdLst>
              <a:ahLst/>
              <a:cxnLst>
                <a:cxn ang="0">
                  <a:pos x="T0" y="T1"/>
                </a:cxn>
                <a:cxn ang="0">
                  <a:pos x="T2" y="T3"/>
                </a:cxn>
                <a:cxn ang="0">
                  <a:pos x="T4" y="T5"/>
                </a:cxn>
                <a:cxn ang="0">
                  <a:pos x="T6" y="T7"/>
                </a:cxn>
              </a:cxnLst>
              <a:rect l="0" t="0" r="r" b="b"/>
              <a:pathLst>
                <a:path w="15" h="22">
                  <a:moveTo>
                    <a:pt x="0" y="21"/>
                  </a:moveTo>
                  <a:lnTo>
                    <a:pt x="14" y="0"/>
                  </a:lnTo>
                  <a:lnTo>
                    <a:pt x="14" y="21"/>
                  </a:lnTo>
                  <a:lnTo>
                    <a:pt x="0" y="2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7" name="Freeform 86"/>
            <p:cNvSpPr>
              <a:spLocks noChangeArrowheads="1"/>
            </p:cNvSpPr>
            <p:nvPr/>
          </p:nvSpPr>
          <p:spPr bwMode="auto">
            <a:xfrm>
              <a:off x="15358469" y="10707062"/>
              <a:ext cx="4142" cy="10356"/>
            </a:xfrm>
            <a:custGeom>
              <a:avLst/>
              <a:gdLst>
                <a:gd name="T0" fmla="*/ 0 w 8"/>
                <a:gd name="T1" fmla="*/ 0 h 22"/>
                <a:gd name="T2" fmla="*/ 7 w 8"/>
                <a:gd name="T3" fmla="*/ 0 h 22"/>
                <a:gd name="T4" fmla="*/ 0 w 8"/>
                <a:gd name="T5" fmla="*/ 21 h 22"/>
                <a:gd name="T6" fmla="*/ 0 w 8"/>
                <a:gd name="T7" fmla="*/ 0 h 22"/>
              </a:gdLst>
              <a:ahLst/>
              <a:cxnLst>
                <a:cxn ang="0">
                  <a:pos x="T0" y="T1"/>
                </a:cxn>
                <a:cxn ang="0">
                  <a:pos x="T2" y="T3"/>
                </a:cxn>
                <a:cxn ang="0">
                  <a:pos x="T4" y="T5"/>
                </a:cxn>
                <a:cxn ang="0">
                  <a:pos x="T6" y="T7"/>
                </a:cxn>
              </a:cxnLst>
              <a:rect l="0" t="0" r="r" b="b"/>
              <a:pathLst>
                <a:path w="8" h="22">
                  <a:moveTo>
                    <a:pt x="0" y="0"/>
                  </a:moveTo>
                  <a:lnTo>
                    <a:pt x="7" y="0"/>
                  </a:lnTo>
                  <a:lnTo>
                    <a:pt x="0" y="21"/>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8" name="Freeform 87"/>
            <p:cNvSpPr>
              <a:spLocks noChangeArrowheads="1"/>
            </p:cNvSpPr>
            <p:nvPr/>
          </p:nvSpPr>
          <p:spPr bwMode="auto">
            <a:xfrm>
              <a:off x="14283562" y="8811871"/>
              <a:ext cx="6214" cy="16570"/>
            </a:xfrm>
            <a:custGeom>
              <a:avLst/>
              <a:gdLst>
                <a:gd name="T0" fmla="*/ 14 w 15"/>
                <a:gd name="T1" fmla="*/ 35 h 36"/>
                <a:gd name="T2" fmla="*/ 14 w 15"/>
                <a:gd name="T3" fmla="*/ 21 h 36"/>
                <a:gd name="T4" fmla="*/ 0 w 15"/>
                <a:gd name="T5" fmla="*/ 0 h 36"/>
                <a:gd name="T6" fmla="*/ 14 w 15"/>
                <a:gd name="T7" fmla="*/ 35 h 36"/>
              </a:gdLst>
              <a:ahLst/>
              <a:cxnLst>
                <a:cxn ang="0">
                  <a:pos x="T0" y="T1"/>
                </a:cxn>
                <a:cxn ang="0">
                  <a:pos x="T2" y="T3"/>
                </a:cxn>
                <a:cxn ang="0">
                  <a:pos x="T4" y="T5"/>
                </a:cxn>
                <a:cxn ang="0">
                  <a:pos x="T6" y="T7"/>
                </a:cxn>
              </a:cxnLst>
              <a:rect l="0" t="0" r="r" b="b"/>
              <a:pathLst>
                <a:path w="15" h="36">
                  <a:moveTo>
                    <a:pt x="14" y="35"/>
                  </a:moveTo>
                  <a:lnTo>
                    <a:pt x="14" y="21"/>
                  </a:lnTo>
                  <a:lnTo>
                    <a:pt x="0" y="0"/>
                  </a:lnTo>
                  <a:lnTo>
                    <a:pt x="14" y="3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89" name="Freeform 88"/>
            <p:cNvSpPr>
              <a:spLocks noChangeArrowheads="1"/>
            </p:cNvSpPr>
            <p:nvPr/>
          </p:nvSpPr>
          <p:spPr bwMode="auto">
            <a:xfrm>
              <a:off x="15329473" y="8724879"/>
              <a:ext cx="4142" cy="10357"/>
            </a:xfrm>
            <a:custGeom>
              <a:avLst/>
              <a:gdLst>
                <a:gd name="T0" fmla="*/ 7 w 8"/>
                <a:gd name="T1" fmla="*/ 0 h 22"/>
                <a:gd name="T2" fmla="*/ 7 w 8"/>
                <a:gd name="T3" fmla="*/ 21 h 22"/>
                <a:gd name="T4" fmla="*/ 0 w 8"/>
                <a:gd name="T5" fmla="*/ 14 h 22"/>
                <a:gd name="T6" fmla="*/ 7 w 8"/>
                <a:gd name="T7" fmla="*/ 0 h 22"/>
              </a:gdLst>
              <a:ahLst/>
              <a:cxnLst>
                <a:cxn ang="0">
                  <a:pos x="T0" y="T1"/>
                </a:cxn>
                <a:cxn ang="0">
                  <a:pos x="T2" y="T3"/>
                </a:cxn>
                <a:cxn ang="0">
                  <a:pos x="T4" y="T5"/>
                </a:cxn>
                <a:cxn ang="0">
                  <a:pos x="T6" y="T7"/>
                </a:cxn>
              </a:cxnLst>
              <a:rect l="0" t="0" r="r" b="b"/>
              <a:pathLst>
                <a:path w="8" h="22">
                  <a:moveTo>
                    <a:pt x="7" y="0"/>
                  </a:moveTo>
                  <a:lnTo>
                    <a:pt x="7" y="21"/>
                  </a:lnTo>
                  <a:lnTo>
                    <a:pt x="0" y="14"/>
                  </a:lnTo>
                  <a:lnTo>
                    <a:pt x="7"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0" name="Freeform 89"/>
            <p:cNvSpPr>
              <a:spLocks noChangeArrowheads="1"/>
            </p:cNvSpPr>
            <p:nvPr/>
          </p:nvSpPr>
          <p:spPr bwMode="auto">
            <a:xfrm>
              <a:off x="15354326" y="8714523"/>
              <a:ext cx="4142" cy="6213"/>
            </a:xfrm>
            <a:custGeom>
              <a:avLst/>
              <a:gdLst>
                <a:gd name="T0" fmla="*/ 6 w 7"/>
                <a:gd name="T1" fmla="*/ 14 h 15"/>
                <a:gd name="T2" fmla="*/ 6 w 7"/>
                <a:gd name="T3" fmla="*/ 0 h 15"/>
                <a:gd name="T4" fmla="*/ 0 w 7"/>
                <a:gd name="T5" fmla="*/ 14 h 15"/>
                <a:gd name="T6" fmla="*/ 6 w 7"/>
                <a:gd name="T7" fmla="*/ 14 h 15"/>
              </a:gdLst>
              <a:ahLst/>
              <a:cxnLst>
                <a:cxn ang="0">
                  <a:pos x="T0" y="T1"/>
                </a:cxn>
                <a:cxn ang="0">
                  <a:pos x="T2" y="T3"/>
                </a:cxn>
                <a:cxn ang="0">
                  <a:pos x="T4" y="T5"/>
                </a:cxn>
                <a:cxn ang="0">
                  <a:pos x="T6" y="T7"/>
                </a:cxn>
              </a:cxnLst>
              <a:rect l="0" t="0" r="r" b="b"/>
              <a:pathLst>
                <a:path w="7" h="15">
                  <a:moveTo>
                    <a:pt x="6" y="14"/>
                  </a:moveTo>
                  <a:lnTo>
                    <a:pt x="6" y="0"/>
                  </a:lnTo>
                  <a:lnTo>
                    <a:pt x="0" y="14"/>
                  </a:lnTo>
                  <a:lnTo>
                    <a:pt x="6"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1" name="Freeform 90"/>
            <p:cNvSpPr>
              <a:spLocks noChangeArrowheads="1"/>
            </p:cNvSpPr>
            <p:nvPr/>
          </p:nvSpPr>
          <p:spPr bwMode="auto">
            <a:xfrm>
              <a:off x="14494816" y="10781627"/>
              <a:ext cx="4142" cy="4142"/>
            </a:xfrm>
            <a:custGeom>
              <a:avLst/>
              <a:gdLst>
                <a:gd name="T0" fmla="*/ 0 w 8"/>
                <a:gd name="T1" fmla="*/ 7 h 8"/>
                <a:gd name="T2" fmla="*/ 7 w 8"/>
                <a:gd name="T3" fmla="*/ 7 h 8"/>
                <a:gd name="T4" fmla="*/ 0 w 8"/>
                <a:gd name="T5" fmla="*/ 0 h 8"/>
                <a:gd name="T6" fmla="*/ 0 w 8"/>
                <a:gd name="T7" fmla="*/ 7 h 8"/>
              </a:gdLst>
              <a:ahLst/>
              <a:cxnLst>
                <a:cxn ang="0">
                  <a:pos x="T0" y="T1"/>
                </a:cxn>
                <a:cxn ang="0">
                  <a:pos x="T2" y="T3"/>
                </a:cxn>
                <a:cxn ang="0">
                  <a:pos x="T4" y="T5"/>
                </a:cxn>
                <a:cxn ang="0">
                  <a:pos x="T6" y="T7"/>
                </a:cxn>
              </a:cxnLst>
              <a:rect l="0" t="0" r="r" b="b"/>
              <a:pathLst>
                <a:path w="8" h="8">
                  <a:moveTo>
                    <a:pt x="0" y="7"/>
                  </a:moveTo>
                  <a:lnTo>
                    <a:pt x="7" y="7"/>
                  </a:lnTo>
                  <a:lnTo>
                    <a:pt x="0"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92" name="Freeform 91"/>
            <p:cNvSpPr>
              <a:spLocks noChangeArrowheads="1"/>
            </p:cNvSpPr>
            <p:nvPr/>
          </p:nvSpPr>
          <p:spPr bwMode="auto">
            <a:xfrm>
              <a:off x="14486531" y="10781627"/>
              <a:ext cx="6214" cy="4142"/>
            </a:xfrm>
            <a:custGeom>
              <a:avLst/>
              <a:gdLst>
                <a:gd name="T0" fmla="*/ 14 w 15"/>
                <a:gd name="T1" fmla="*/ 0 h 8"/>
                <a:gd name="T2" fmla="*/ 14 w 15"/>
                <a:gd name="T3" fmla="*/ 7 h 8"/>
                <a:gd name="T4" fmla="*/ 0 w 15"/>
                <a:gd name="T5" fmla="*/ 7 h 8"/>
                <a:gd name="T6" fmla="*/ 14 w 15"/>
                <a:gd name="T7" fmla="*/ 0 h 8"/>
              </a:gdLst>
              <a:ahLst/>
              <a:cxnLst>
                <a:cxn ang="0">
                  <a:pos x="T0" y="T1"/>
                </a:cxn>
                <a:cxn ang="0">
                  <a:pos x="T2" y="T3"/>
                </a:cxn>
                <a:cxn ang="0">
                  <a:pos x="T4" y="T5"/>
                </a:cxn>
                <a:cxn ang="0">
                  <a:pos x="T6" y="T7"/>
                </a:cxn>
              </a:cxnLst>
              <a:rect l="0" t="0" r="r" b="b"/>
              <a:pathLst>
                <a:path w="15" h="8">
                  <a:moveTo>
                    <a:pt x="14" y="0"/>
                  </a:moveTo>
                  <a:lnTo>
                    <a:pt x="14" y="7"/>
                  </a:lnTo>
                  <a:lnTo>
                    <a:pt x="0" y="7"/>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2" name="Freeform 121"/>
            <p:cNvSpPr>
              <a:spLocks noChangeArrowheads="1"/>
            </p:cNvSpPr>
            <p:nvPr/>
          </p:nvSpPr>
          <p:spPr bwMode="auto">
            <a:xfrm>
              <a:off x="14509314" y="10767127"/>
              <a:ext cx="2071" cy="6214"/>
            </a:xfrm>
            <a:custGeom>
              <a:avLst/>
              <a:gdLst>
                <a:gd name="T0" fmla="*/ 0 w 1"/>
                <a:gd name="T1" fmla="*/ 0 h 15"/>
                <a:gd name="T2" fmla="*/ 0 w 1"/>
                <a:gd name="T3" fmla="*/ 7 h 15"/>
                <a:gd name="T4" fmla="*/ 0 w 1"/>
                <a:gd name="T5" fmla="*/ 14 h 15"/>
                <a:gd name="T6" fmla="*/ 0 w 1"/>
                <a:gd name="T7" fmla="*/ 7 h 15"/>
                <a:gd name="T8" fmla="*/ 0 w 1"/>
                <a:gd name="T9" fmla="*/ 0 h 15"/>
              </a:gdLst>
              <a:ahLst/>
              <a:cxnLst>
                <a:cxn ang="0">
                  <a:pos x="T0" y="T1"/>
                </a:cxn>
                <a:cxn ang="0">
                  <a:pos x="T2" y="T3"/>
                </a:cxn>
                <a:cxn ang="0">
                  <a:pos x="T4" y="T5"/>
                </a:cxn>
                <a:cxn ang="0">
                  <a:pos x="T6" y="T7"/>
                </a:cxn>
                <a:cxn ang="0">
                  <a:pos x="T8" y="T9"/>
                </a:cxn>
              </a:cxnLst>
              <a:rect l="0" t="0" r="r" b="b"/>
              <a:pathLst>
                <a:path w="1" h="15">
                  <a:moveTo>
                    <a:pt x="0" y="0"/>
                  </a:moveTo>
                  <a:lnTo>
                    <a:pt x="0" y="7"/>
                  </a:lnTo>
                  <a:lnTo>
                    <a:pt x="0" y="14"/>
                  </a:lnTo>
                  <a:lnTo>
                    <a:pt x="0" y="7"/>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3" name="Freeform 122"/>
            <p:cNvSpPr>
              <a:spLocks noChangeArrowheads="1"/>
            </p:cNvSpPr>
            <p:nvPr/>
          </p:nvSpPr>
          <p:spPr bwMode="auto">
            <a:xfrm>
              <a:off x="14498957" y="10789912"/>
              <a:ext cx="10356" cy="2071"/>
            </a:xfrm>
            <a:custGeom>
              <a:avLst/>
              <a:gdLst>
                <a:gd name="T0" fmla="*/ 14 w 22"/>
                <a:gd name="T1" fmla="*/ 0 h 1"/>
                <a:gd name="T2" fmla="*/ 21 w 22"/>
                <a:gd name="T3" fmla="*/ 0 h 1"/>
                <a:gd name="T4" fmla="*/ 0 w 22"/>
                <a:gd name="T5" fmla="*/ 0 h 1"/>
                <a:gd name="T6" fmla="*/ 14 w 22"/>
                <a:gd name="T7" fmla="*/ 0 h 1"/>
              </a:gdLst>
              <a:ahLst/>
              <a:cxnLst>
                <a:cxn ang="0">
                  <a:pos x="T0" y="T1"/>
                </a:cxn>
                <a:cxn ang="0">
                  <a:pos x="T2" y="T3"/>
                </a:cxn>
                <a:cxn ang="0">
                  <a:pos x="T4" y="T5"/>
                </a:cxn>
                <a:cxn ang="0">
                  <a:pos x="T6" y="T7"/>
                </a:cxn>
              </a:cxnLst>
              <a:rect l="0" t="0" r="r" b="b"/>
              <a:pathLst>
                <a:path w="22" h="1">
                  <a:moveTo>
                    <a:pt x="14" y="0"/>
                  </a:moveTo>
                  <a:lnTo>
                    <a:pt x="21" y="0"/>
                  </a:lnTo>
                  <a:lnTo>
                    <a:pt x="0" y="0"/>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4" name="Freeform 123"/>
            <p:cNvSpPr>
              <a:spLocks noChangeArrowheads="1"/>
            </p:cNvSpPr>
            <p:nvPr/>
          </p:nvSpPr>
          <p:spPr bwMode="auto">
            <a:xfrm>
              <a:off x="15292193" y="8625461"/>
              <a:ext cx="4142" cy="4142"/>
            </a:xfrm>
            <a:custGeom>
              <a:avLst/>
              <a:gdLst>
                <a:gd name="T0" fmla="*/ 0 w 8"/>
                <a:gd name="T1" fmla="*/ 0 h 7"/>
                <a:gd name="T2" fmla="*/ 7 w 8"/>
                <a:gd name="T3" fmla="*/ 0 h 7"/>
                <a:gd name="T4" fmla="*/ 0 w 8"/>
                <a:gd name="T5" fmla="*/ 6 h 7"/>
                <a:gd name="T6" fmla="*/ 0 w 8"/>
                <a:gd name="T7" fmla="*/ 0 h 7"/>
              </a:gdLst>
              <a:ahLst/>
              <a:cxnLst>
                <a:cxn ang="0">
                  <a:pos x="T0" y="T1"/>
                </a:cxn>
                <a:cxn ang="0">
                  <a:pos x="T2" y="T3"/>
                </a:cxn>
                <a:cxn ang="0">
                  <a:pos x="T4" y="T5"/>
                </a:cxn>
                <a:cxn ang="0">
                  <a:pos x="T6" y="T7"/>
                </a:cxn>
              </a:cxnLst>
              <a:rect l="0" t="0" r="r" b="b"/>
              <a:pathLst>
                <a:path w="8" h="7">
                  <a:moveTo>
                    <a:pt x="0" y="0"/>
                  </a:moveTo>
                  <a:lnTo>
                    <a:pt x="7" y="0"/>
                  </a:lnTo>
                  <a:lnTo>
                    <a:pt x="0" y="6"/>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5" name="Freeform 124"/>
            <p:cNvSpPr>
              <a:spLocks noChangeArrowheads="1"/>
            </p:cNvSpPr>
            <p:nvPr/>
          </p:nvSpPr>
          <p:spPr bwMode="auto">
            <a:xfrm>
              <a:off x="17539346" y="11572842"/>
              <a:ext cx="2495687" cy="1702563"/>
            </a:xfrm>
            <a:custGeom>
              <a:avLst/>
              <a:gdLst>
                <a:gd name="T0" fmla="*/ 3464 w 5315"/>
                <a:gd name="T1" fmla="*/ 3332 h 3626"/>
                <a:gd name="T2" fmla="*/ 3846 w 5315"/>
                <a:gd name="T3" fmla="*/ 3492 h 3626"/>
                <a:gd name="T4" fmla="*/ 4222 w 5315"/>
                <a:gd name="T5" fmla="*/ 3513 h 3626"/>
                <a:gd name="T6" fmla="*/ 4445 w 5315"/>
                <a:gd name="T7" fmla="*/ 3562 h 3626"/>
                <a:gd name="T8" fmla="*/ 4396 w 5315"/>
                <a:gd name="T9" fmla="*/ 3367 h 3626"/>
                <a:gd name="T10" fmla="*/ 4493 w 5315"/>
                <a:gd name="T11" fmla="*/ 3040 h 3626"/>
                <a:gd name="T12" fmla="*/ 4646 w 5315"/>
                <a:gd name="T13" fmla="*/ 2915 h 3626"/>
                <a:gd name="T14" fmla="*/ 4674 w 5315"/>
                <a:gd name="T15" fmla="*/ 2852 h 3626"/>
                <a:gd name="T16" fmla="*/ 4695 w 5315"/>
                <a:gd name="T17" fmla="*/ 2783 h 3626"/>
                <a:gd name="T18" fmla="*/ 4716 w 5315"/>
                <a:gd name="T19" fmla="*/ 2616 h 3626"/>
                <a:gd name="T20" fmla="*/ 4626 w 5315"/>
                <a:gd name="T21" fmla="*/ 2512 h 3626"/>
                <a:gd name="T22" fmla="*/ 4542 w 5315"/>
                <a:gd name="T23" fmla="*/ 2379 h 3626"/>
                <a:gd name="T24" fmla="*/ 4598 w 5315"/>
                <a:gd name="T25" fmla="*/ 2345 h 3626"/>
                <a:gd name="T26" fmla="*/ 4563 w 5315"/>
                <a:gd name="T27" fmla="*/ 2212 h 3626"/>
                <a:gd name="T28" fmla="*/ 4389 w 5315"/>
                <a:gd name="T29" fmla="*/ 2101 h 3626"/>
                <a:gd name="T30" fmla="*/ 4445 w 5315"/>
                <a:gd name="T31" fmla="*/ 1677 h 3626"/>
                <a:gd name="T32" fmla="*/ 4563 w 5315"/>
                <a:gd name="T33" fmla="*/ 1378 h 3626"/>
                <a:gd name="T34" fmla="*/ 4688 w 5315"/>
                <a:gd name="T35" fmla="*/ 1051 h 3626"/>
                <a:gd name="T36" fmla="*/ 4730 w 5315"/>
                <a:gd name="T37" fmla="*/ 939 h 3626"/>
                <a:gd name="T38" fmla="*/ 4904 w 5315"/>
                <a:gd name="T39" fmla="*/ 703 h 3626"/>
                <a:gd name="T40" fmla="*/ 5168 w 5315"/>
                <a:gd name="T41" fmla="*/ 265 h 3626"/>
                <a:gd name="T42" fmla="*/ 5238 w 5315"/>
                <a:gd name="T43" fmla="*/ 98 h 3626"/>
                <a:gd name="T44" fmla="*/ 4973 w 5315"/>
                <a:gd name="T45" fmla="*/ 119 h 3626"/>
                <a:gd name="T46" fmla="*/ 4820 w 5315"/>
                <a:gd name="T47" fmla="*/ 188 h 3626"/>
                <a:gd name="T48" fmla="*/ 4632 w 5315"/>
                <a:gd name="T49" fmla="*/ 188 h 3626"/>
                <a:gd name="T50" fmla="*/ 4584 w 5315"/>
                <a:gd name="T51" fmla="*/ 258 h 3626"/>
                <a:gd name="T52" fmla="*/ 4319 w 5315"/>
                <a:gd name="T53" fmla="*/ 341 h 3626"/>
                <a:gd name="T54" fmla="*/ 4055 w 5315"/>
                <a:gd name="T55" fmla="*/ 286 h 3626"/>
                <a:gd name="T56" fmla="*/ 3756 w 5315"/>
                <a:gd name="T57" fmla="*/ 383 h 3626"/>
                <a:gd name="T58" fmla="*/ 3506 w 5315"/>
                <a:gd name="T59" fmla="*/ 529 h 3626"/>
                <a:gd name="T60" fmla="*/ 3144 w 5315"/>
                <a:gd name="T61" fmla="*/ 619 h 3626"/>
                <a:gd name="T62" fmla="*/ 2887 w 5315"/>
                <a:gd name="T63" fmla="*/ 613 h 3626"/>
                <a:gd name="T64" fmla="*/ 2622 w 5315"/>
                <a:gd name="T65" fmla="*/ 578 h 3626"/>
                <a:gd name="T66" fmla="*/ 2226 w 5315"/>
                <a:gd name="T67" fmla="*/ 724 h 3626"/>
                <a:gd name="T68" fmla="*/ 1940 w 5315"/>
                <a:gd name="T69" fmla="*/ 613 h 3626"/>
                <a:gd name="T70" fmla="*/ 1815 w 5315"/>
                <a:gd name="T71" fmla="*/ 418 h 3626"/>
                <a:gd name="T72" fmla="*/ 1683 w 5315"/>
                <a:gd name="T73" fmla="*/ 453 h 3626"/>
                <a:gd name="T74" fmla="*/ 1544 w 5315"/>
                <a:gd name="T75" fmla="*/ 383 h 3626"/>
                <a:gd name="T76" fmla="*/ 1565 w 5315"/>
                <a:gd name="T77" fmla="*/ 327 h 3626"/>
                <a:gd name="T78" fmla="*/ 1481 w 5315"/>
                <a:gd name="T79" fmla="*/ 223 h 3626"/>
                <a:gd name="T80" fmla="*/ 1398 w 5315"/>
                <a:gd name="T81" fmla="*/ 230 h 3626"/>
                <a:gd name="T82" fmla="*/ 1307 w 5315"/>
                <a:gd name="T83" fmla="*/ 286 h 3626"/>
                <a:gd name="T84" fmla="*/ 1078 w 5315"/>
                <a:gd name="T85" fmla="*/ 320 h 3626"/>
                <a:gd name="T86" fmla="*/ 911 w 5315"/>
                <a:gd name="T87" fmla="*/ 578 h 3626"/>
                <a:gd name="T88" fmla="*/ 633 w 5315"/>
                <a:gd name="T89" fmla="*/ 480 h 3626"/>
                <a:gd name="T90" fmla="*/ 514 w 5315"/>
                <a:gd name="T91" fmla="*/ 279 h 3626"/>
                <a:gd name="T92" fmla="*/ 417 w 5315"/>
                <a:gd name="T93" fmla="*/ 418 h 3626"/>
                <a:gd name="T94" fmla="*/ 237 w 5315"/>
                <a:gd name="T95" fmla="*/ 508 h 3626"/>
                <a:gd name="T96" fmla="*/ 161 w 5315"/>
                <a:gd name="T97" fmla="*/ 626 h 3626"/>
                <a:gd name="T98" fmla="*/ 105 w 5315"/>
                <a:gd name="T99" fmla="*/ 780 h 3626"/>
                <a:gd name="T100" fmla="*/ 63 w 5315"/>
                <a:gd name="T101" fmla="*/ 988 h 3626"/>
                <a:gd name="T102" fmla="*/ 7 w 5315"/>
                <a:gd name="T103" fmla="*/ 1127 h 3626"/>
                <a:gd name="T104" fmla="*/ 230 w 5315"/>
                <a:gd name="T105" fmla="*/ 1405 h 3626"/>
                <a:gd name="T106" fmla="*/ 751 w 5315"/>
                <a:gd name="T107" fmla="*/ 1586 h 3626"/>
                <a:gd name="T108" fmla="*/ 987 w 5315"/>
                <a:gd name="T109" fmla="*/ 1767 h 3626"/>
                <a:gd name="T110" fmla="*/ 1314 w 5315"/>
                <a:gd name="T111" fmla="*/ 1872 h 3626"/>
                <a:gd name="T112" fmla="*/ 1488 w 5315"/>
                <a:gd name="T113" fmla="*/ 2059 h 3626"/>
                <a:gd name="T114" fmla="*/ 1794 w 5315"/>
                <a:gd name="T115" fmla="*/ 2219 h 3626"/>
                <a:gd name="T116" fmla="*/ 2024 w 5315"/>
                <a:gd name="T117" fmla="*/ 2393 h 3626"/>
                <a:gd name="T118" fmla="*/ 2358 w 5315"/>
                <a:gd name="T119" fmla="*/ 2595 h 3626"/>
                <a:gd name="T120" fmla="*/ 2747 w 5315"/>
                <a:gd name="T121" fmla="*/ 2616 h 3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15" h="3626">
                  <a:moveTo>
                    <a:pt x="3144" y="2846"/>
                  </a:moveTo>
                  <a:lnTo>
                    <a:pt x="3234" y="2964"/>
                  </a:lnTo>
                  <a:lnTo>
                    <a:pt x="3311" y="3131"/>
                  </a:lnTo>
                  <a:lnTo>
                    <a:pt x="3352" y="3263"/>
                  </a:lnTo>
                  <a:lnTo>
                    <a:pt x="3415" y="3325"/>
                  </a:lnTo>
                  <a:lnTo>
                    <a:pt x="3464" y="3332"/>
                  </a:lnTo>
                  <a:lnTo>
                    <a:pt x="3568" y="3360"/>
                  </a:lnTo>
                  <a:lnTo>
                    <a:pt x="3645" y="3374"/>
                  </a:lnTo>
                  <a:lnTo>
                    <a:pt x="3714" y="3465"/>
                  </a:lnTo>
                  <a:lnTo>
                    <a:pt x="3763" y="3471"/>
                  </a:lnTo>
                  <a:lnTo>
                    <a:pt x="3833" y="3479"/>
                  </a:lnTo>
                  <a:lnTo>
                    <a:pt x="3846" y="3492"/>
                  </a:lnTo>
                  <a:lnTo>
                    <a:pt x="3874" y="3499"/>
                  </a:lnTo>
                  <a:lnTo>
                    <a:pt x="3944" y="3471"/>
                  </a:lnTo>
                  <a:lnTo>
                    <a:pt x="3992" y="3444"/>
                  </a:lnTo>
                  <a:lnTo>
                    <a:pt x="4062" y="3444"/>
                  </a:lnTo>
                  <a:lnTo>
                    <a:pt x="4167" y="3527"/>
                  </a:lnTo>
                  <a:lnTo>
                    <a:pt x="4222" y="3513"/>
                  </a:lnTo>
                  <a:lnTo>
                    <a:pt x="4236" y="3499"/>
                  </a:lnTo>
                  <a:lnTo>
                    <a:pt x="4306" y="3534"/>
                  </a:lnTo>
                  <a:lnTo>
                    <a:pt x="4333" y="3597"/>
                  </a:lnTo>
                  <a:lnTo>
                    <a:pt x="4354" y="3604"/>
                  </a:lnTo>
                  <a:lnTo>
                    <a:pt x="4368" y="3625"/>
                  </a:lnTo>
                  <a:lnTo>
                    <a:pt x="4445" y="3562"/>
                  </a:lnTo>
                  <a:lnTo>
                    <a:pt x="4459" y="3576"/>
                  </a:lnTo>
                  <a:lnTo>
                    <a:pt x="4465" y="3541"/>
                  </a:lnTo>
                  <a:lnTo>
                    <a:pt x="4459" y="3534"/>
                  </a:lnTo>
                  <a:lnTo>
                    <a:pt x="4445" y="3513"/>
                  </a:lnTo>
                  <a:lnTo>
                    <a:pt x="4431" y="3409"/>
                  </a:lnTo>
                  <a:lnTo>
                    <a:pt x="4396" y="3367"/>
                  </a:lnTo>
                  <a:lnTo>
                    <a:pt x="4396" y="3325"/>
                  </a:lnTo>
                  <a:lnTo>
                    <a:pt x="4396" y="3284"/>
                  </a:lnTo>
                  <a:lnTo>
                    <a:pt x="4417" y="3270"/>
                  </a:lnTo>
                  <a:lnTo>
                    <a:pt x="4424" y="3173"/>
                  </a:lnTo>
                  <a:lnTo>
                    <a:pt x="4465" y="3131"/>
                  </a:lnTo>
                  <a:lnTo>
                    <a:pt x="4493" y="3040"/>
                  </a:lnTo>
                  <a:lnTo>
                    <a:pt x="4521" y="3012"/>
                  </a:lnTo>
                  <a:lnTo>
                    <a:pt x="4549" y="2971"/>
                  </a:lnTo>
                  <a:lnTo>
                    <a:pt x="4584" y="2950"/>
                  </a:lnTo>
                  <a:lnTo>
                    <a:pt x="4577" y="2936"/>
                  </a:lnTo>
                  <a:lnTo>
                    <a:pt x="4612" y="2922"/>
                  </a:lnTo>
                  <a:lnTo>
                    <a:pt x="4646" y="2915"/>
                  </a:lnTo>
                  <a:lnTo>
                    <a:pt x="4674" y="2908"/>
                  </a:lnTo>
                  <a:lnTo>
                    <a:pt x="4660" y="2887"/>
                  </a:lnTo>
                  <a:lnTo>
                    <a:pt x="4681" y="2880"/>
                  </a:lnTo>
                  <a:lnTo>
                    <a:pt x="4674" y="2873"/>
                  </a:lnTo>
                  <a:lnTo>
                    <a:pt x="4681" y="2873"/>
                  </a:lnTo>
                  <a:lnTo>
                    <a:pt x="4674" y="2852"/>
                  </a:lnTo>
                  <a:lnTo>
                    <a:pt x="4730" y="2818"/>
                  </a:lnTo>
                  <a:lnTo>
                    <a:pt x="4758" y="2846"/>
                  </a:lnTo>
                  <a:lnTo>
                    <a:pt x="4793" y="2846"/>
                  </a:lnTo>
                  <a:lnTo>
                    <a:pt x="4744" y="2769"/>
                  </a:lnTo>
                  <a:lnTo>
                    <a:pt x="4716" y="2776"/>
                  </a:lnTo>
                  <a:lnTo>
                    <a:pt x="4695" y="2783"/>
                  </a:lnTo>
                  <a:lnTo>
                    <a:pt x="4681" y="2727"/>
                  </a:lnTo>
                  <a:lnTo>
                    <a:pt x="4709" y="2713"/>
                  </a:lnTo>
                  <a:lnTo>
                    <a:pt x="4723" y="2741"/>
                  </a:lnTo>
                  <a:lnTo>
                    <a:pt x="4723" y="2713"/>
                  </a:lnTo>
                  <a:lnTo>
                    <a:pt x="4730" y="2658"/>
                  </a:lnTo>
                  <a:lnTo>
                    <a:pt x="4716" y="2616"/>
                  </a:lnTo>
                  <a:lnTo>
                    <a:pt x="4653" y="2616"/>
                  </a:lnTo>
                  <a:lnTo>
                    <a:pt x="4626" y="2609"/>
                  </a:lnTo>
                  <a:lnTo>
                    <a:pt x="4598" y="2574"/>
                  </a:lnTo>
                  <a:lnTo>
                    <a:pt x="4612" y="2525"/>
                  </a:lnTo>
                  <a:lnTo>
                    <a:pt x="4632" y="2539"/>
                  </a:lnTo>
                  <a:lnTo>
                    <a:pt x="4626" y="2512"/>
                  </a:lnTo>
                  <a:lnTo>
                    <a:pt x="4612" y="2519"/>
                  </a:lnTo>
                  <a:lnTo>
                    <a:pt x="4577" y="2519"/>
                  </a:lnTo>
                  <a:lnTo>
                    <a:pt x="4563" y="2463"/>
                  </a:lnTo>
                  <a:lnTo>
                    <a:pt x="4549" y="2442"/>
                  </a:lnTo>
                  <a:lnTo>
                    <a:pt x="4542" y="2386"/>
                  </a:lnTo>
                  <a:lnTo>
                    <a:pt x="4542" y="2379"/>
                  </a:lnTo>
                  <a:lnTo>
                    <a:pt x="4556" y="2366"/>
                  </a:lnTo>
                  <a:lnTo>
                    <a:pt x="4549" y="2331"/>
                  </a:lnTo>
                  <a:lnTo>
                    <a:pt x="4591" y="2317"/>
                  </a:lnTo>
                  <a:lnTo>
                    <a:pt x="4598" y="2331"/>
                  </a:lnTo>
                  <a:lnTo>
                    <a:pt x="4612" y="2379"/>
                  </a:lnTo>
                  <a:lnTo>
                    <a:pt x="4598" y="2345"/>
                  </a:lnTo>
                  <a:lnTo>
                    <a:pt x="4619" y="2317"/>
                  </a:lnTo>
                  <a:lnTo>
                    <a:pt x="4646" y="2345"/>
                  </a:lnTo>
                  <a:lnTo>
                    <a:pt x="4660" y="2317"/>
                  </a:lnTo>
                  <a:lnTo>
                    <a:pt x="4626" y="2282"/>
                  </a:lnTo>
                  <a:lnTo>
                    <a:pt x="4584" y="2219"/>
                  </a:lnTo>
                  <a:lnTo>
                    <a:pt x="4563" y="2212"/>
                  </a:lnTo>
                  <a:lnTo>
                    <a:pt x="4556" y="2226"/>
                  </a:lnTo>
                  <a:lnTo>
                    <a:pt x="4528" y="2219"/>
                  </a:lnTo>
                  <a:lnTo>
                    <a:pt x="4514" y="2219"/>
                  </a:lnTo>
                  <a:lnTo>
                    <a:pt x="4480" y="2192"/>
                  </a:lnTo>
                  <a:lnTo>
                    <a:pt x="4417" y="2178"/>
                  </a:lnTo>
                  <a:lnTo>
                    <a:pt x="4389" y="2101"/>
                  </a:lnTo>
                  <a:lnTo>
                    <a:pt x="4389" y="2066"/>
                  </a:lnTo>
                  <a:lnTo>
                    <a:pt x="4382" y="1865"/>
                  </a:lnTo>
                  <a:lnTo>
                    <a:pt x="4389" y="1774"/>
                  </a:lnTo>
                  <a:lnTo>
                    <a:pt x="4389" y="1760"/>
                  </a:lnTo>
                  <a:lnTo>
                    <a:pt x="4431" y="1698"/>
                  </a:lnTo>
                  <a:lnTo>
                    <a:pt x="4445" y="1677"/>
                  </a:lnTo>
                  <a:lnTo>
                    <a:pt x="4486" y="1642"/>
                  </a:lnTo>
                  <a:lnTo>
                    <a:pt x="4521" y="1593"/>
                  </a:lnTo>
                  <a:lnTo>
                    <a:pt x="4528" y="1572"/>
                  </a:lnTo>
                  <a:lnTo>
                    <a:pt x="4528" y="1461"/>
                  </a:lnTo>
                  <a:lnTo>
                    <a:pt x="4563" y="1412"/>
                  </a:lnTo>
                  <a:lnTo>
                    <a:pt x="4563" y="1378"/>
                  </a:lnTo>
                  <a:lnTo>
                    <a:pt x="4598" y="1301"/>
                  </a:lnTo>
                  <a:lnTo>
                    <a:pt x="4577" y="1239"/>
                  </a:lnTo>
                  <a:lnTo>
                    <a:pt x="4612" y="1169"/>
                  </a:lnTo>
                  <a:lnTo>
                    <a:pt x="4626" y="1127"/>
                  </a:lnTo>
                  <a:lnTo>
                    <a:pt x="4660" y="1086"/>
                  </a:lnTo>
                  <a:lnTo>
                    <a:pt x="4688" y="1051"/>
                  </a:lnTo>
                  <a:lnTo>
                    <a:pt x="4695" y="1016"/>
                  </a:lnTo>
                  <a:lnTo>
                    <a:pt x="4695" y="1009"/>
                  </a:lnTo>
                  <a:lnTo>
                    <a:pt x="4723" y="1002"/>
                  </a:lnTo>
                  <a:lnTo>
                    <a:pt x="4730" y="981"/>
                  </a:lnTo>
                  <a:lnTo>
                    <a:pt x="4723" y="953"/>
                  </a:lnTo>
                  <a:lnTo>
                    <a:pt x="4730" y="939"/>
                  </a:lnTo>
                  <a:lnTo>
                    <a:pt x="4786" y="877"/>
                  </a:lnTo>
                  <a:lnTo>
                    <a:pt x="4807" y="856"/>
                  </a:lnTo>
                  <a:lnTo>
                    <a:pt x="4827" y="814"/>
                  </a:lnTo>
                  <a:lnTo>
                    <a:pt x="4862" y="759"/>
                  </a:lnTo>
                  <a:lnTo>
                    <a:pt x="4876" y="745"/>
                  </a:lnTo>
                  <a:lnTo>
                    <a:pt x="4904" y="703"/>
                  </a:lnTo>
                  <a:lnTo>
                    <a:pt x="4925" y="675"/>
                  </a:lnTo>
                  <a:lnTo>
                    <a:pt x="4959" y="605"/>
                  </a:lnTo>
                  <a:lnTo>
                    <a:pt x="4987" y="578"/>
                  </a:lnTo>
                  <a:lnTo>
                    <a:pt x="5015" y="550"/>
                  </a:lnTo>
                  <a:lnTo>
                    <a:pt x="5085" y="411"/>
                  </a:lnTo>
                  <a:lnTo>
                    <a:pt x="5168" y="265"/>
                  </a:lnTo>
                  <a:lnTo>
                    <a:pt x="5182" y="230"/>
                  </a:lnTo>
                  <a:lnTo>
                    <a:pt x="5168" y="230"/>
                  </a:lnTo>
                  <a:lnTo>
                    <a:pt x="5168" y="251"/>
                  </a:lnTo>
                  <a:lnTo>
                    <a:pt x="5154" y="244"/>
                  </a:lnTo>
                  <a:lnTo>
                    <a:pt x="5182" y="146"/>
                  </a:lnTo>
                  <a:lnTo>
                    <a:pt x="5238" y="98"/>
                  </a:lnTo>
                  <a:lnTo>
                    <a:pt x="5314" y="70"/>
                  </a:lnTo>
                  <a:lnTo>
                    <a:pt x="5272" y="63"/>
                  </a:lnTo>
                  <a:lnTo>
                    <a:pt x="5217" y="49"/>
                  </a:lnTo>
                  <a:lnTo>
                    <a:pt x="5133" y="0"/>
                  </a:lnTo>
                  <a:lnTo>
                    <a:pt x="5085" y="14"/>
                  </a:lnTo>
                  <a:lnTo>
                    <a:pt x="4973" y="119"/>
                  </a:lnTo>
                  <a:lnTo>
                    <a:pt x="4939" y="132"/>
                  </a:lnTo>
                  <a:lnTo>
                    <a:pt x="4925" y="132"/>
                  </a:lnTo>
                  <a:lnTo>
                    <a:pt x="4883" y="160"/>
                  </a:lnTo>
                  <a:lnTo>
                    <a:pt x="4848" y="167"/>
                  </a:lnTo>
                  <a:lnTo>
                    <a:pt x="4820" y="181"/>
                  </a:lnTo>
                  <a:lnTo>
                    <a:pt x="4820" y="188"/>
                  </a:lnTo>
                  <a:lnTo>
                    <a:pt x="4793" y="188"/>
                  </a:lnTo>
                  <a:lnTo>
                    <a:pt x="4786" y="188"/>
                  </a:lnTo>
                  <a:lnTo>
                    <a:pt x="4758" y="195"/>
                  </a:lnTo>
                  <a:lnTo>
                    <a:pt x="4723" y="209"/>
                  </a:lnTo>
                  <a:lnTo>
                    <a:pt x="4688" y="209"/>
                  </a:lnTo>
                  <a:lnTo>
                    <a:pt x="4632" y="188"/>
                  </a:lnTo>
                  <a:lnTo>
                    <a:pt x="4653" y="112"/>
                  </a:lnTo>
                  <a:lnTo>
                    <a:pt x="4632" y="70"/>
                  </a:lnTo>
                  <a:lnTo>
                    <a:pt x="4612" y="84"/>
                  </a:lnTo>
                  <a:lnTo>
                    <a:pt x="4626" y="98"/>
                  </a:lnTo>
                  <a:lnTo>
                    <a:pt x="4632" y="125"/>
                  </a:lnTo>
                  <a:lnTo>
                    <a:pt x="4584" y="258"/>
                  </a:lnTo>
                  <a:lnTo>
                    <a:pt x="4521" y="327"/>
                  </a:lnTo>
                  <a:lnTo>
                    <a:pt x="4431" y="376"/>
                  </a:lnTo>
                  <a:lnTo>
                    <a:pt x="4382" y="397"/>
                  </a:lnTo>
                  <a:lnTo>
                    <a:pt x="4354" y="383"/>
                  </a:lnTo>
                  <a:lnTo>
                    <a:pt x="4326" y="376"/>
                  </a:lnTo>
                  <a:lnTo>
                    <a:pt x="4319" y="341"/>
                  </a:lnTo>
                  <a:lnTo>
                    <a:pt x="4326" y="348"/>
                  </a:lnTo>
                  <a:lnTo>
                    <a:pt x="4319" y="341"/>
                  </a:lnTo>
                  <a:lnTo>
                    <a:pt x="4215" y="327"/>
                  </a:lnTo>
                  <a:lnTo>
                    <a:pt x="4173" y="313"/>
                  </a:lnTo>
                  <a:lnTo>
                    <a:pt x="4104" y="251"/>
                  </a:lnTo>
                  <a:lnTo>
                    <a:pt x="4055" y="286"/>
                  </a:lnTo>
                  <a:lnTo>
                    <a:pt x="3965" y="299"/>
                  </a:lnTo>
                  <a:lnTo>
                    <a:pt x="3930" y="313"/>
                  </a:lnTo>
                  <a:lnTo>
                    <a:pt x="3895" y="327"/>
                  </a:lnTo>
                  <a:lnTo>
                    <a:pt x="3860" y="327"/>
                  </a:lnTo>
                  <a:lnTo>
                    <a:pt x="3825" y="299"/>
                  </a:lnTo>
                  <a:lnTo>
                    <a:pt x="3756" y="383"/>
                  </a:lnTo>
                  <a:lnTo>
                    <a:pt x="3728" y="418"/>
                  </a:lnTo>
                  <a:lnTo>
                    <a:pt x="3673" y="473"/>
                  </a:lnTo>
                  <a:lnTo>
                    <a:pt x="3638" y="508"/>
                  </a:lnTo>
                  <a:lnTo>
                    <a:pt x="3596" y="508"/>
                  </a:lnTo>
                  <a:lnTo>
                    <a:pt x="3575" y="522"/>
                  </a:lnTo>
                  <a:lnTo>
                    <a:pt x="3506" y="529"/>
                  </a:lnTo>
                  <a:lnTo>
                    <a:pt x="3471" y="557"/>
                  </a:lnTo>
                  <a:lnTo>
                    <a:pt x="3346" y="592"/>
                  </a:lnTo>
                  <a:lnTo>
                    <a:pt x="3311" y="578"/>
                  </a:lnTo>
                  <a:lnTo>
                    <a:pt x="3220" y="613"/>
                  </a:lnTo>
                  <a:lnTo>
                    <a:pt x="3213" y="619"/>
                  </a:lnTo>
                  <a:lnTo>
                    <a:pt x="3144" y="619"/>
                  </a:lnTo>
                  <a:lnTo>
                    <a:pt x="3123" y="640"/>
                  </a:lnTo>
                  <a:lnTo>
                    <a:pt x="3109" y="640"/>
                  </a:lnTo>
                  <a:lnTo>
                    <a:pt x="3039" y="626"/>
                  </a:lnTo>
                  <a:lnTo>
                    <a:pt x="3026" y="640"/>
                  </a:lnTo>
                  <a:lnTo>
                    <a:pt x="2887" y="619"/>
                  </a:lnTo>
                  <a:lnTo>
                    <a:pt x="2887" y="613"/>
                  </a:lnTo>
                  <a:lnTo>
                    <a:pt x="2879" y="619"/>
                  </a:lnTo>
                  <a:lnTo>
                    <a:pt x="2831" y="605"/>
                  </a:lnTo>
                  <a:lnTo>
                    <a:pt x="2761" y="626"/>
                  </a:lnTo>
                  <a:lnTo>
                    <a:pt x="2699" y="619"/>
                  </a:lnTo>
                  <a:lnTo>
                    <a:pt x="2650" y="578"/>
                  </a:lnTo>
                  <a:lnTo>
                    <a:pt x="2622" y="578"/>
                  </a:lnTo>
                  <a:lnTo>
                    <a:pt x="2553" y="592"/>
                  </a:lnTo>
                  <a:lnTo>
                    <a:pt x="2518" y="592"/>
                  </a:lnTo>
                  <a:lnTo>
                    <a:pt x="2483" y="613"/>
                  </a:lnTo>
                  <a:lnTo>
                    <a:pt x="2448" y="640"/>
                  </a:lnTo>
                  <a:lnTo>
                    <a:pt x="2302" y="703"/>
                  </a:lnTo>
                  <a:lnTo>
                    <a:pt x="2226" y="724"/>
                  </a:lnTo>
                  <a:lnTo>
                    <a:pt x="2128" y="717"/>
                  </a:lnTo>
                  <a:lnTo>
                    <a:pt x="2100" y="703"/>
                  </a:lnTo>
                  <a:lnTo>
                    <a:pt x="2121" y="689"/>
                  </a:lnTo>
                  <a:lnTo>
                    <a:pt x="2059" y="675"/>
                  </a:lnTo>
                  <a:lnTo>
                    <a:pt x="2038" y="675"/>
                  </a:lnTo>
                  <a:lnTo>
                    <a:pt x="1940" y="613"/>
                  </a:lnTo>
                  <a:lnTo>
                    <a:pt x="1933" y="605"/>
                  </a:lnTo>
                  <a:lnTo>
                    <a:pt x="1857" y="550"/>
                  </a:lnTo>
                  <a:lnTo>
                    <a:pt x="1829" y="522"/>
                  </a:lnTo>
                  <a:lnTo>
                    <a:pt x="1836" y="508"/>
                  </a:lnTo>
                  <a:lnTo>
                    <a:pt x="1829" y="438"/>
                  </a:lnTo>
                  <a:lnTo>
                    <a:pt x="1815" y="418"/>
                  </a:lnTo>
                  <a:lnTo>
                    <a:pt x="1780" y="411"/>
                  </a:lnTo>
                  <a:lnTo>
                    <a:pt x="1773" y="418"/>
                  </a:lnTo>
                  <a:lnTo>
                    <a:pt x="1739" y="446"/>
                  </a:lnTo>
                  <a:lnTo>
                    <a:pt x="1704" y="453"/>
                  </a:lnTo>
                  <a:lnTo>
                    <a:pt x="1683" y="473"/>
                  </a:lnTo>
                  <a:lnTo>
                    <a:pt x="1683" y="453"/>
                  </a:lnTo>
                  <a:lnTo>
                    <a:pt x="1613" y="446"/>
                  </a:lnTo>
                  <a:lnTo>
                    <a:pt x="1579" y="425"/>
                  </a:lnTo>
                  <a:lnTo>
                    <a:pt x="1565" y="411"/>
                  </a:lnTo>
                  <a:lnTo>
                    <a:pt x="1551" y="397"/>
                  </a:lnTo>
                  <a:lnTo>
                    <a:pt x="1544" y="390"/>
                  </a:lnTo>
                  <a:lnTo>
                    <a:pt x="1544" y="383"/>
                  </a:lnTo>
                  <a:lnTo>
                    <a:pt x="1537" y="383"/>
                  </a:lnTo>
                  <a:lnTo>
                    <a:pt x="1544" y="376"/>
                  </a:lnTo>
                  <a:lnTo>
                    <a:pt x="1551" y="383"/>
                  </a:lnTo>
                  <a:lnTo>
                    <a:pt x="1551" y="362"/>
                  </a:lnTo>
                  <a:lnTo>
                    <a:pt x="1551" y="348"/>
                  </a:lnTo>
                  <a:lnTo>
                    <a:pt x="1565" y="327"/>
                  </a:lnTo>
                  <a:lnTo>
                    <a:pt x="1544" y="286"/>
                  </a:lnTo>
                  <a:lnTo>
                    <a:pt x="1537" y="258"/>
                  </a:lnTo>
                  <a:lnTo>
                    <a:pt x="1537" y="244"/>
                  </a:lnTo>
                  <a:lnTo>
                    <a:pt x="1516" y="251"/>
                  </a:lnTo>
                  <a:lnTo>
                    <a:pt x="1488" y="230"/>
                  </a:lnTo>
                  <a:lnTo>
                    <a:pt x="1481" y="223"/>
                  </a:lnTo>
                  <a:lnTo>
                    <a:pt x="1488" y="209"/>
                  </a:lnTo>
                  <a:lnTo>
                    <a:pt x="1481" y="195"/>
                  </a:lnTo>
                  <a:lnTo>
                    <a:pt x="1467" y="167"/>
                  </a:lnTo>
                  <a:lnTo>
                    <a:pt x="1440" y="188"/>
                  </a:lnTo>
                  <a:lnTo>
                    <a:pt x="1412" y="209"/>
                  </a:lnTo>
                  <a:lnTo>
                    <a:pt x="1398" y="230"/>
                  </a:lnTo>
                  <a:lnTo>
                    <a:pt x="1384" y="223"/>
                  </a:lnTo>
                  <a:lnTo>
                    <a:pt x="1370" y="230"/>
                  </a:lnTo>
                  <a:lnTo>
                    <a:pt x="1349" y="223"/>
                  </a:lnTo>
                  <a:lnTo>
                    <a:pt x="1335" y="258"/>
                  </a:lnTo>
                  <a:lnTo>
                    <a:pt x="1314" y="279"/>
                  </a:lnTo>
                  <a:lnTo>
                    <a:pt x="1307" y="286"/>
                  </a:lnTo>
                  <a:lnTo>
                    <a:pt x="1217" y="292"/>
                  </a:lnTo>
                  <a:lnTo>
                    <a:pt x="1210" y="265"/>
                  </a:lnTo>
                  <a:lnTo>
                    <a:pt x="1182" y="265"/>
                  </a:lnTo>
                  <a:lnTo>
                    <a:pt x="1140" y="251"/>
                  </a:lnTo>
                  <a:lnTo>
                    <a:pt x="1078" y="286"/>
                  </a:lnTo>
                  <a:lnTo>
                    <a:pt x="1078" y="320"/>
                  </a:lnTo>
                  <a:lnTo>
                    <a:pt x="1057" y="348"/>
                  </a:lnTo>
                  <a:lnTo>
                    <a:pt x="1029" y="355"/>
                  </a:lnTo>
                  <a:lnTo>
                    <a:pt x="1071" y="446"/>
                  </a:lnTo>
                  <a:lnTo>
                    <a:pt x="1071" y="480"/>
                  </a:lnTo>
                  <a:lnTo>
                    <a:pt x="987" y="529"/>
                  </a:lnTo>
                  <a:lnTo>
                    <a:pt x="911" y="578"/>
                  </a:lnTo>
                  <a:lnTo>
                    <a:pt x="792" y="605"/>
                  </a:lnTo>
                  <a:lnTo>
                    <a:pt x="751" y="592"/>
                  </a:lnTo>
                  <a:lnTo>
                    <a:pt x="730" y="550"/>
                  </a:lnTo>
                  <a:lnTo>
                    <a:pt x="716" y="557"/>
                  </a:lnTo>
                  <a:lnTo>
                    <a:pt x="695" y="543"/>
                  </a:lnTo>
                  <a:lnTo>
                    <a:pt x="633" y="480"/>
                  </a:lnTo>
                  <a:lnTo>
                    <a:pt x="612" y="446"/>
                  </a:lnTo>
                  <a:lnTo>
                    <a:pt x="591" y="383"/>
                  </a:lnTo>
                  <a:lnTo>
                    <a:pt x="591" y="348"/>
                  </a:lnTo>
                  <a:lnTo>
                    <a:pt x="570" y="327"/>
                  </a:lnTo>
                  <a:lnTo>
                    <a:pt x="563" y="279"/>
                  </a:lnTo>
                  <a:lnTo>
                    <a:pt x="514" y="279"/>
                  </a:lnTo>
                  <a:lnTo>
                    <a:pt x="500" y="251"/>
                  </a:lnTo>
                  <a:lnTo>
                    <a:pt x="473" y="279"/>
                  </a:lnTo>
                  <a:lnTo>
                    <a:pt x="514" y="348"/>
                  </a:lnTo>
                  <a:lnTo>
                    <a:pt x="466" y="425"/>
                  </a:lnTo>
                  <a:lnTo>
                    <a:pt x="452" y="438"/>
                  </a:lnTo>
                  <a:lnTo>
                    <a:pt x="417" y="418"/>
                  </a:lnTo>
                  <a:lnTo>
                    <a:pt x="382" y="418"/>
                  </a:lnTo>
                  <a:lnTo>
                    <a:pt x="389" y="446"/>
                  </a:lnTo>
                  <a:lnTo>
                    <a:pt x="361" y="487"/>
                  </a:lnTo>
                  <a:lnTo>
                    <a:pt x="340" y="494"/>
                  </a:lnTo>
                  <a:lnTo>
                    <a:pt x="264" y="515"/>
                  </a:lnTo>
                  <a:lnTo>
                    <a:pt x="237" y="508"/>
                  </a:lnTo>
                  <a:lnTo>
                    <a:pt x="174" y="585"/>
                  </a:lnTo>
                  <a:lnTo>
                    <a:pt x="167" y="605"/>
                  </a:lnTo>
                  <a:lnTo>
                    <a:pt x="161" y="613"/>
                  </a:lnTo>
                  <a:lnTo>
                    <a:pt x="112" y="619"/>
                  </a:lnTo>
                  <a:lnTo>
                    <a:pt x="112" y="626"/>
                  </a:lnTo>
                  <a:lnTo>
                    <a:pt x="161" y="626"/>
                  </a:lnTo>
                  <a:lnTo>
                    <a:pt x="133" y="640"/>
                  </a:lnTo>
                  <a:lnTo>
                    <a:pt x="133" y="668"/>
                  </a:lnTo>
                  <a:lnTo>
                    <a:pt x="133" y="675"/>
                  </a:lnTo>
                  <a:lnTo>
                    <a:pt x="112" y="703"/>
                  </a:lnTo>
                  <a:lnTo>
                    <a:pt x="112" y="717"/>
                  </a:lnTo>
                  <a:lnTo>
                    <a:pt x="105" y="780"/>
                  </a:lnTo>
                  <a:lnTo>
                    <a:pt x="91" y="814"/>
                  </a:lnTo>
                  <a:lnTo>
                    <a:pt x="56" y="856"/>
                  </a:lnTo>
                  <a:lnTo>
                    <a:pt x="70" y="877"/>
                  </a:lnTo>
                  <a:lnTo>
                    <a:pt x="63" y="884"/>
                  </a:lnTo>
                  <a:lnTo>
                    <a:pt x="98" y="939"/>
                  </a:lnTo>
                  <a:lnTo>
                    <a:pt x="63" y="988"/>
                  </a:lnTo>
                  <a:lnTo>
                    <a:pt x="63" y="1037"/>
                  </a:lnTo>
                  <a:lnTo>
                    <a:pt x="14" y="1086"/>
                  </a:lnTo>
                  <a:lnTo>
                    <a:pt x="28" y="1065"/>
                  </a:lnTo>
                  <a:lnTo>
                    <a:pt x="0" y="1099"/>
                  </a:lnTo>
                  <a:lnTo>
                    <a:pt x="7" y="1134"/>
                  </a:lnTo>
                  <a:lnTo>
                    <a:pt x="7" y="1127"/>
                  </a:lnTo>
                  <a:lnTo>
                    <a:pt x="28" y="1134"/>
                  </a:lnTo>
                  <a:lnTo>
                    <a:pt x="63" y="1204"/>
                  </a:lnTo>
                  <a:lnTo>
                    <a:pt x="63" y="1259"/>
                  </a:lnTo>
                  <a:lnTo>
                    <a:pt x="63" y="1294"/>
                  </a:lnTo>
                  <a:lnTo>
                    <a:pt x="161" y="1405"/>
                  </a:lnTo>
                  <a:lnTo>
                    <a:pt x="230" y="1405"/>
                  </a:lnTo>
                  <a:lnTo>
                    <a:pt x="306" y="1461"/>
                  </a:lnTo>
                  <a:lnTo>
                    <a:pt x="361" y="1572"/>
                  </a:lnTo>
                  <a:lnTo>
                    <a:pt x="368" y="1593"/>
                  </a:lnTo>
                  <a:lnTo>
                    <a:pt x="417" y="1628"/>
                  </a:lnTo>
                  <a:lnTo>
                    <a:pt x="556" y="1586"/>
                  </a:lnTo>
                  <a:lnTo>
                    <a:pt x="751" y="1586"/>
                  </a:lnTo>
                  <a:lnTo>
                    <a:pt x="779" y="1593"/>
                  </a:lnTo>
                  <a:lnTo>
                    <a:pt x="792" y="1593"/>
                  </a:lnTo>
                  <a:lnTo>
                    <a:pt x="883" y="1628"/>
                  </a:lnTo>
                  <a:lnTo>
                    <a:pt x="925" y="1670"/>
                  </a:lnTo>
                  <a:lnTo>
                    <a:pt x="959" y="1760"/>
                  </a:lnTo>
                  <a:lnTo>
                    <a:pt x="987" y="1767"/>
                  </a:lnTo>
                  <a:lnTo>
                    <a:pt x="1022" y="1760"/>
                  </a:lnTo>
                  <a:lnTo>
                    <a:pt x="1113" y="1760"/>
                  </a:lnTo>
                  <a:lnTo>
                    <a:pt x="1175" y="1767"/>
                  </a:lnTo>
                  <a:lnTo>
                    <a:pt x="1238" y="1788"/>
                  </a:lnTo>
                  <a:lnTo>
                    <a:pt x="1273" y="1837"/>
                  </a:lnTo>
                  <a:lnTo>
                    <a:pt x="1314" y="1872"/>
                  </a:lnTo>
                  <a:lnTo>
                    <a:pt x="1384" y="1969"/>
                  </a:lnTo>
                  <a:lnTo>
                    <a:pt x="1384" y="1990"/>
                  </a:lnTo>
                  <a:lnTo>
                    <a:pt x="1405" y="1997"/>
                  </a:lnTo>
                  <a:lnTo>
                    <a:pt x="1419" y="1997"/>
                  </a:lnTo>
                  <a:lnTo>
                    <a:pt x="1453" y="2025"/>
                  </a:lnTo>
                  <a:lnTo>
                    <a:pt x="1488" y="2059"/>
                  </a:lnTo>
                  <a:lnTo>
                    <a:pt x="1537" y="2087"/>
                  </a:lnTo>
                  <a:lnTo>
                    <a:pt x="1627" y="2150"/>
                  </a:lnTo>
                  <a:lnTo>
                    <a:pt x="1662" y="2192"/>
                  </a:lnTo>
                  <a:lnTo>
                    <a:pt x="1704" y="2212"/>
                  </a:lnTo>
                  <a:lnTo>
                    <a:pt x="1746" y="2219"/>
                  </a:lnTo>
                  <a:lnTo>
                    <a:pt x="1794" y="2219"/>
                  </a:lnTo>
                  <a:lnTo>
                    <a:pt x="1815" y="2233"/>
                  </a:lnTo>
                  <a:lnTo>
                    <a:pt x="1836" y="2219"/>
                  </a:lnTo>
                  <a:lnTo>
                    <a:pt x="1857" y="2226"/>
                  </a:lnTo>
                  <a:lnTo>
                    <a:pt x="1913" y="2282"/>
                  </a:lnTo>
                  <a:lnTo>
                    <a:pt x="1968" y="2345"/>
                  </a:lnTo>
                  <a:lnTo>
                    <a:pt x="2024" y="2393"/>
                  </a:lnTo>
                  <a:lnTo>
                    <a:pt x="2038" y="2428"/>
                  </a:lnTo>
                  <a:lnTo>
                    <a:pt x="2156" y="2498"/>
                  </a:lnTo>
                  <a:lnTo>
                    <a:pt x="2198" y="2539"/>
                  </a:lnTo>
                  <a:lnTo>
                    <a:pt x="2302" y="2546"/>
                  </a:lnTo>
                  <a:lnTo>
                    <a:pt x="2316" y="2553"/>
                  </a:lnTo>
                  <a:lnTo>
                    <a:pt x="2358" y="2595"/>
                  </a:lnTo>
                  <a:lnTo>
                    <a:pt x="2393" y="2637"/>
                  </a:lnTo>
                  <a:lnTo>
                    <a:pt x="2490" y="2651"/>
                  </a:lnTo>
                  <a:lnTo>
                    <a:pt x="2504" y="2651"/>
                  </a:lnTo>
                  <a:lnTo>
                    <a:pt x="2532" y="2616"/>
                  </a:lnTo>
                  <a:lnTo>
                    <a:pt x="2650" y="2623"/>
                  </a:lnTo>
                  <a:lnTo>
                    <a:pt x="2747" y="2616"/>
                  </a:lnTo>
                  <a:lnTo>
                    <a:pt x="2782" y="2623"/>
                  </a:lnTo>
                  <a:lnTo>
                    <a:pt x="2928" y="2679"/>
                  </a:lnTo>
                  <a:lnTo>
                    <a:pt x="3053" y="2755"/>
                  </a:lnTo>
                  <a:lnTo>
                    <a:pt x="3144" y="284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6" name="Freeform 125"/>
            <p:cNvSpPr>
              <a:spLocks noChangeArrowheads="1"/>
            </p:cNvSpPr>
            <p:nvPr/>
          </p:nvSpPr>
          <p:spPr bwMode="auto">
            <a:xfrm>
              <a:off x="19523469" y="12138291"/>
              <a:ext cx="6214" cy="4142"/>
            </a:xfrm>
            <a:custGeom>
              <a:avLst/>
              <a:gdLst>
                <a:gd name="T0" fmla="*/ 0 w 15"/>
                <a:gd name="T1" fmla="*/ 0 h 8"/>
                <a:gd name="T2" fmla="*/ 7 w 15"/>
                <a:gd name="T3" fmla="*/ 0 h 8"/>
                <a:gd name="T4" fmla="*/ 14 w 15"/>
                <a:gd name="T5" fmla="*/ 0 h 8"/>
                <a:gd name="T6" fmla="*/ 14 w 15"/>
                <a:gd name="T7" fmla="*/ 7 h 8"/>
                <a:gd name="T8" fmla="*/ 7 w 15"/>
                <a:gd name="T9" fmla="*/ 7 h 8"/>
                <a:gd name="T10" fmla="*/ 0 w 15"/>
                <a:gd name="T11" fmla="*/ 7 h 8"/>
                <a:gd name="T12" fmla="*/ 0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0" y="0"/>
                  </a:moveTo>
                  <a:lnTo>
                    <a:pt x="7" y="0"/>
                  </a:lnTo>
                  <a:lnTo>
                    <a:pt x="14" y="0"/>
                  </a:lnTo>
                  <a:lnTo>
                    <a:pt x="14" y="7"/>
                  </a:lnTo>
                  <a:lnTo>
                    <a:pt x="7" y="7"/>
                  </a:lnTo>
                  <a:lnTo>
                    <a:pt x="0" y="7"/>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7" name="Freeform 126"/>
            <p:cNvSpPr>
              <a:spLocks noChangeArrowheads="1"/>
            </p:cNvSpPr>
            <p:nvPr/>
          </p:nvSpPr>
          <p:spPr bwMode="auto">
            <a:xfrm>
              <a:off x="17154120" y="13078636"/>
              <a:ext cx="95271" cy="105634"/>
            </a:xfrm>
            <a:custGeom>
              <a:avLst/>
              <a:gdLst>
                <a:gd name="T0" fmla="*/ 0 w 203"/>
                <a:gd name="T1" fmla="*/ 77 h 224"/>
                <a:gd name="T2" fmla="*/ 42 w 203"/>
                <a:gd name="T3" fmla="*/ 139 h 224"/>
                <a:gd name="T4" fmla="*/ 77 w 203"/>
                <a:gd name="T5" fmla="*/ 188 h 224"/>
                <a:gd name="T6" fmla="*/ 98 w 203"/>
                <a:gd name="T7" fmla="*/ 209 h 224"/>
                <a:gd name="T8" fmla="*/ 167 w 203"/>
                <a:gd name="T9" fmla="*/ 223 h 224"/>
                <a:gd name="T10" fmla="*/ 202 w 203"/>
                <a:gd name="T11" fmla="*/ 188 h 224"/>
                <a:gd name="T12" fmla="*/ 202 w 203"/>
                <a:gd name="T13" fmla="*/ 98 h 224"/>
                <a:gd name="T14" fmla="*/ 195 w 203"/>
                <a:gd name="T15" fmla="*/ 77 h 224"/>
                <a:gd name="T16" fmla="*/ 126 w 203"/>
                <a:gd name="T17" fmla="*/ 28 h 224"/>
                <a:gd name="T18" fmla="*/ 112 w 203"/>
                <a:gd name="T19" fmla="*/ 35 h 224"/>
                <a:gd name="T20" fmla="*/ 77 w 203"/>
                <a:gd name="T21" fmla="*/ 21 h 224"/>
                <a:gd name="T22" fmla="*/ 35 w 203"/>
                <a:gd name="T23" fmla="*/ 0 h 224"/>
                <a:gd name="T24" fmla="*/ 15 w 203"/>
                <a:gd name="T25" fmla="*/ 7 h 224"/>
                <a:gd name="T26" fmla="*/ 0 w 203"/>
                <a:gd name="T27" fmla="*/ 7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24">
                  <a:moveTo>
                    <a:pt x="0" y="77"/>
                  </a:moveTo>
                  <a:lnTo>
                    <a:pt x="42" y="139"/>
                  </a:lnTo>
                  <a:lnTo>
                    <a:pt x="77" y="188"/>
                  </a:lnTo>
                  <a:lnTo>
                    <a:pt x="98" y="209"/>
                  </a:lnTo>
                  <a:lnTo>
                    <a:pt x="167" y="223"/>
                  </a:lnTo>
                  <a:lnTo>
                    <a:pt x="202" y="188"/>
                  </a:lnTo>
                  <a:lnTo>
                    <a:pt x="202" y="98"/>
                  </a:lnTo>
                  <a:lnTo>
                    <a:pt x="195" y="77"/>
                  </a:lnTo>
                  <a:lnTo>
                    <a:pt x="126" y="28"/>
                  </a:lnTo>
                  <a:lnTo>
                    <a:pt x="112" y="35"/>
                  </a:lnTo>
                  <a:lnTo>
                    <a:pt x="77" y="21"/>
                  </a:lnTo>
                  <a:lnTo>
                    <a:pt x="35" y="0"/>
                  </a:lnTo>
                  <a:lnTo>
                    <a:pt x="15" y="7"/>
                  </a:lnTo>
                  <a:lnTo>
                    <a:pt x="0" y="7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8" name="Freeform 127"/>
            <p:cNvSpPr>
              <a:spLocks noChangeArrowheads="1"/>
            </p:cNvSpPr>
            <p:nvPr/>
          </p:nvSpPr>
          <p:spPr bwMode="auto">
            <a:xfrm>
              <a:off x="19450980" y="11347074"/>
              <a:ext cx="62133" cy="82850"/>
            </a:xfrm>
            <a:custGeom>
              <a:avLst/>
              <a:gdLst>
                <a:gd name="T0" fmla="*/ 56 w 133"/>
                <a:gd name="T1" fmla="*/ 139 h 175"/>
                <a:gd name="T2" fmla="*/ 84 w 133"/>
                <a:gd name="T3" fmla="*/ 174 h 175"/>
                <a:gd name="T4" fmla="*/ 104 w 133"/>
                <a:gd name="T5" fmla="*/ 153 h 175"/>
                <a:gd name="T6" fmla="*/ 98 w 133"/>
                <a:gd name="T7" fmla="*/ 105 h 175"/>
                <a:gd name="T8" fmla="*/ 132 w 133"/>
                <a:gd name="T9" fmla="*/ 84 h 175"/>
                <a:gd name="T10" fmla="*/ 104 w 133"/>
                <a:gd name="T11" fmla="*/ 77 h 175"/>
                <a:gd name="T12" fmla="*/ 98 w 133"/>
                <a:gd name="T13" fmla="*/ 0 h 175"/>
                <a:gd name="T14" fmla="*/ 28 w 133"/>
                <a:gd name="T15" fmla="*/ 7 h 175"/>
                <a:gd name="T16" fmla="*/ 0 w 133"/>
                <a:gd name="T17" fmla="*/ 70 h 175"/>
                <a:gd name="T18" fmla="*/ 21 w 133"/>
                <a:gd name="T19" fmla="*/ 119 h 175"/>
                <a:gd name="T20" fmla="*/ 35 w 133"/>
                <a:gd name="T21" fmla="*/ 132 h 175"/>
                <a:gd name="T22" fmla="*/ 56 w 133"/>
                <a:gd name="T23" fmla="*/ 139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175">
                  <a:moveTo>
                    <a:pt x="56" y="139"/>
                  </a:moveTo>
                  <a:lnTo>
                    <a:pt x="84" y="174"/>
                  </a:lnTo>
                  <a:lnTo>
                    <a:pt x="104" y="153"/>
                  </a:lnTo>
                  <a:lnTo>
                    <a:pt x="98" y="105"/>
                  </a:lnTo>
                  <a:lnTo>
                    <a:pt x="132" y="84"/>
                  </a:lnTo>
                  <a:lnTo>
                    <a:pt x="104" y="77"/>
                  </a:lnTo>
                  <a:lnTo>
                    <a:pt x="98" y="0"/>
                  </a:lnTo>
                  <a:lnTo>
                    <a:pt x="28" y="7"/>
                  </a:lnTo>
                  <a:lnTo>
                    <a:pt x="0" y="70"/>
                  </a:lnTo>
                  <a:lnTo>
                    <a:pt x="21" y="119"/>
                  </a:lnTo>
                  <a:lnTo>
                    <a:pt x="35" y="132"/>
                  </a:lnTo>
                  <a:lnTo>
                    <a:pt x="56" y="139"/>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29" name="Freeform 128"/>
            <p:cNvSpPr>
              <a:spLocks noChangeArrowheads="1"/>
            </p:cNvSpPr>
            <p:nvPr/>
          </p:nvSpPr>
          <p:spPr bwMode="auto">
            <a:xfrm>
              <a:off x="19372278" y="11284937"/>
              <a:ext cx="60062" cy="49710"/>
            </a:xfrm>
            <a:custGeom>
              <a:avLst/>
              <a:gdLst>
                <a:gd name="T0" fmla="*/ 84 w 126"/>
                <a:gd name="T1" fmla="*/ 91 h 105"/>
                <a:gd name="T2" fmla="*/ 0 w 126"/>
                <a:gd name="T3" fmla="*/ 42 h 105"/>
                <a:gd name="T4" fmla="*/ 0 w 126"/>
                <a:gd name="T5" fmla="*/ 35 h 105"/>
                <a:gd name="T6" fmla="*/ 21 w 126"/>
                <a:gd name="T7" fmla="*/ 0 h 105"/>
                <a:gd name="T8" fmla="*/ 125 w 126"/>
                <a:gd name="T9" fmla="*/ 7 h 105"/>
                <a:gd name="T10" fmla="*/ 125 w 126"/>
                <a:gd name="T11" fmla="*/ 49 h 105"/>
                <a:gd name="T12" fmla="*/ 125 w 126"/>
                <a:gd name="T13" fmla="*/ 104 h 105"/>
                <a:gd name="T14" fmla="*/ 84 w 126"/>
                <a:gd name="T15" fmla="*/ 91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05">
                  <a:moveTo>
                    <a:pt x="84" y="91"/>
                  </a:moveTo>
                  <a:lnTo>
                    <a:pt x="0" y="42"/>
                  </a:lnTo>
                  <a:lnTo>
                    <a:pt x="0" y="35"/>
                  </a:lnTo>
                  <a:lnTo>
                    <a:pt x="21" y="0"/>
                  </a:lnTo>
                  <a:lnTo>
                    <a:pt x="125" y="7"/>
                  </a:lnTo>
                  <a:lnTo>
                    <a:pt x="125" y="49"/>
                  </a:lnTo>
                  <a:lnTo>
                    <a:pt x="125" y="104"/>
                  </a:lnTo>
                  <a:lnTo>
                    <a:pt x="84" y="9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0" name="Freeform 129"/>
            <p:cNvSpPr>
              <a:spLocks noChangeArrowheads="1"/>
            </p:cNvSpPr>
            <p:nvPr/>
          </p:nvSpPr>
          <p:spPr bwMode="auto">
            <a:xfrm>
              <a:off x="19482045" y="11442353"/>
              <a:ext cx="49707" cy="62137"/>
            </a:xfrm>
            <a:custGeom>
              <a:avLst/>
              <a:gdLst>
                <a:gd name="T0" fmla="*/ 83 w 105"/>
                <a:gd name="T1" fmla="*/ 42 h 133"/>
                <a:gd name="T2" fmla="*/ 104 w 105"/>
                <a:gd name="T3" fmla="*/ 97 h 133"/>
                <a:gd name="T4" fmla="*/ 104 w 105"/>
                <a:gd name="T5" fmla="*/ 132 h 133"/>
                <a:gd name="T6" fmla="*/ 62 w 105"/>
                <a:gd name="T7" fmla="*/ 132 h 133"/>
                <a:gd name="T8" fmla="*/ 27 w 105"/>
                <a:gd name="T9" fmla="*/ 97 h 133"/>
                <a:gd name="T10" fmla="*/ 0 w 105"/>
                <a:gd name="T11" fmla="*/ 63 h 133"/>
                <a:gd name="T12" fmla="*/ 21 w 105"/>
                <a:gd name="T13" fmla="*/ 28 h 133"/>
                <a:gd name="T14" fmla="*/ 27 w 105"/>
                <a:gd name="T15" fmla="*/ 14 h 133"/>
                <a:gd name="T16" fmla="*/ 35 w 105"/>
                <a:gd name="T17" fmla="*/ 0 h 133"/>
                <a:gd name="T18" fmla="*/ 55 w 105"/>
                <a:gd name="T19" fmla="*/ 14 h 133"/>
                <a:gd name="T20" fmla="*/ 35 w 105"/>
                <a:gd name="T21" fmla="*/ 28 h 133"/>
                <a:gd name="T22" fmla="*/ 69 w 105"/>
                <a:gd name="T23" fmla="*/ 49 h 133"/>
                <a:gd name="T24" fmla="*/ 83 w 105"/>
                <a:gd name="T25" fmla="*/ 4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133">
                  <a:moveTo>
                    <a:pt x="83" y="42"/>
                  </a:moveTo>
                  <a:lnTo>
                    <a:pt x="104" y="97"/>
                  </a:lnTo>
                  <a:lnTo>
                    <a:pt x="104" y="132"/>
                  </a:lnTo>
                  <a:lnTo>
                    <a:pt x="62" y="132"/>
                  </a:lnTo>
                  <a:lnTo>
                    <a:pt x="27" y="97"/>
                  </a:lnTo>
                  <a:lnTo>
                    <a:pt x="0" y="63"/>
                  </a:lnTo>
                  <a:lnTo>
                    <a:pt x="21" y="28"/>
                  </a:lnTo>
                  <a:lnTo>
                    <a:pt x="27" y="14"/>
                  </a:lnTo>
                  <a:lnTo>
                    <a:pt x="35" y="0"/>
                  </a:lnTo>
                  <a:lnTo>
                    <a:pt x="55" y="14"/>
                  </a:lnTo>
                  <a:lnTo>
                    <a:pt x="35" y="28"/>
                  </a:lnTo>
                  <a:lnTo>
                    <a:pt x="69" y="49"/>
                  </a:lnTo>
                  <a:lnTo>
                    <a:pt x="83" y="42"/>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1" name="Freeform 130"/>
            <p:cNvSpPr>
              <a:spLocks noChangeArrowheads="1"/>
            </p:cNvSpPr>
            <p:nvPr/>
          </p:nvSpPr>
          <p:spPr bwMode="auto">
            <a:xfrm>
              <a:off x="17423364" y="11935308"/>
              <a:ext cx="72489" cy="49710"/>
            </a:xfrm>
            <a:custGeom>
              <a:avLst/>
              <a:gdLst>
                <a:gd name="T0" fmla="*/ 146 w 154"/>
                <a:gd name="T1" fmla="*/ 98 h 106"/>
                <a:gd name="T2" fmla="*/ 153 w 154"/>
                <a:gd name="T3" fmla="*/ 49 h 106"/>
                <a:gd name="T4" fmla="*/ 125 w 154"/>
                <a:gd name="T5" fmla="*/ 42 h 106"/>
                <a:gd name="T6" fmla="*/ 97 w 154"/>
                <a:gd name="T7" fmla="*/ 35 h 106"/>
                <a:gd name="T8" fmla="*/ 84 w 154"/>
                <a:gd name="T9" fmla="*/ 42 h 106"/>
                <a:gd name="T10" fmla="*/ 49 w 154"/>
                <a:gd name="T11" fmla="*/ 0 h 106"/>
                <a:gd name="T12" fmla="*/ 21 w 154"/>
                <a:gd name="T13" fmla="*/ 8 h 106"/>
                <a:gd name="T14" fmla="*/ 0 w 154"/>
                <a:gd name="T15" fmla="*/ 28 h 106"/>
                <a:gd name="T16" fmla="*/ 0 w 154"/>
                <a:gd name="T17" fmla="*/ 35 h 106"/>
                <a:gd name="T18" fmla="*/ 21 w 154"/>
                <a:gd name="T19" fmla="*/ 77 h 106"/>
                <a:gd name="T20" fmla="*/ 77 w 154"/>
                <a:gd name="T21" fmla="*/ 70 h 106"/>
                <a:gd name="T22" fmla="*/ 77 w 154"/>
                <a:gd name="T23" fmla="*/ 77 h 106"/>
                <a:gd name="T24" fmla="*/ 97 w 154"/>
                <a:gd name="T25" fmla="*/ 70 h 106"/>
                <a:gd name="T26" fmla="*/ 132 w 154"/>
                <a:gd name="T27" fmla="*/ 105 h 106"/>
                <a:gd name="T28" fmla="*/ 146 w 154"/>
                <a:gd name="T29" fmla="*/ 9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106">
                  <a:moveTo>
                    <a:pt x="146" y="98"/>
                  </a:moveTo>
                  <a:lnTo>
                    <a:pt x="153" y="49"/>
                  </a:lnTo>
                  <a:lnTo>
                    <a:pt x="125" y="42"/>
                  </a:lnTo>
                  <a:lnTo>
                    <a:pt x="97" y="35"/>
                  </a:lnTo>
                  <a:lnTo>
                    <a:pt x="84" y="42"/>
                  </a:lnTo>
                  <a:lnTo>
                    <a:pt x="49" y="0"/>
                  </a:lnTo>
                  <a:lnTo>
                    <a:pt x="21" y="8"/>
                  </a:lnTo>
                  <a:lnTo>
                    <a:pt x="0" y="28"/>
                  </a:lnTo>
                  <a:lnTo>
                    <a:pt x="0" y="35"/>
                  </a:lnTo>
                  <a:lnTo>
                    <a:pt x="21" y="77"/>
                  </a:lnTo>
                  <a:lnTo>
                    <a:pt x="77" y="70"/>
                  </a:lnTo>
                  <a:lnTo>
                    <a:pt x="77" y="77"/>
                  </a:lnTo>
                  <a:lnTo>
                    <a:pt x="97" y="70"/>
                  </a:lnTo>
                  <a:lnTo>
                    <a:pt x="132" y="105"/>
                  </a:lnTo>
                  <a:lnTo>
                    <a:pt x="146" y="9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2" name="Freeform 131"/>
            <p:cNvSpPr>
              <a:spLocks noChangeArrowheads="1"/>
            </p:cNvSpPr>
            <p:nvPr/>
          </p:nvSpPr>
          <p:spPr bwMode="auto">
            <a:xfrm>
              <a:off x="17236964" y="11889742"/>
              <a:ext cx="45565" cy="45567"/>
            </a:xfrm>
            <a:custGeom>
              <a:avLst/>
              <a:gdLst>
                <a:gd name="T0" fmla="*/ 55 w 98"/>
                <a:gd name="T1" fmla="*/ 0 h 98"/>
                <a:gd name="T2" fmla="*/ 62 w 98"/>
                <a:gd name="T3" fmla="*/ 42 h 98"/>
                <a:gd name="T4" fmla="*/ 90 w 98"/>
                <a:gd name="T5" fmla="*/ 84 h 98"/>
                <a:gd name="T6" fmla="*/ 97 w 98"/>
                <a:gd name="T7" fmla="*/ 97 h 98"/>
                <a:gd name="T8" fmla="*/ 20 w 98"/>
                <a:gd name="T9" fmla="*/ 70 h 98"/>
                <a:gd name="T10" fmla="*/ 13 w 98"/>
                <a:gd name="T11" fmla="*/ 14 h 98"/>
                <a:gd name="T12" fmla="*/ 0 w 98"/>
                <a:gd name="T13" fmla="*/ 0 h 98"/>
                <a:gd name="T14" fmla="*/ 55 w 98"/>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8">
                  <a:moveTo>
                    <a:pt x="55" y="0"/>
                  </a:moveTo>
                  <a:lnTo>
                    <a:pt x="62" y="42"/>
                  </a:lnTo>
                  <a:lnTo>
                    <a:pt x="90" y="84"/>
                  </a:lnTo>
                  <a:lnTo>
                    <a:pt x="97" y="97"/>
                  </a:lnTo>
                  <a:lnTo>
                    <a:pt x="20" y="70"/>
                  </a:lnTo>
                  <a:lnTo>
                    <a:pt x="13" y="14"/>
                  </a:lnTo>
                  <a:lnTo>
                    <a:pt x="0" y="0"/>
                  </a:lnTo>
                  <a:lnTo>
                    <a:pt x="55"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3" name="Freeform 132"/>
            <p:cNvSpPr>
              <a:spLocks noChangeArrowheads="1"/>
            </p:cNvSpPr>
            <p:nvPr/>
          </p:nvSpPr>
          <p:spPr bwMode="auto">
            <a:xfrm>
              <a:off x="19676731" y="11050887"/>
              <a:ext cx="39352" cy="39353"/>
            </a:xfrm>
            <a:custGeom>
              <a:avLst/>
              <a:gdLst>
                <a:gd name="T0" fmla="*/ 42 w 84"/>
                <a:gd name="T1" fmla="*/ 84 h 85"/>
                <a:gd name="T2" fmla="*/ 70 w 84"/>
                <a:gd name="T3" fmla="*/ 49 h 85"/>
                <a:gd name="T4" fmla="*/ 83 w 84"/>
                <a:gd name="T5" fmla="*/ 14 h 85"/>
                <a:gd name="T6" fmla="*/ 35 w 84"/>
                <a:gd name="T7" fmla="*/ 0 h 85"/>
                <a:gd name="T8" fmla="*/ 0 w 84"/>
                <a:gd name="T9" fmla="*/ 49 h 85"/>
                <a:gd name="T10" fmla="*/ 42 w 84"/>
                <a:gd name="T11" fmla="*/ 84 h 85"/>
              </a:gdLst>
              <a:ahLst/>
              <a:cxnLst>
                <a:cxn ang="0">
                  <a:pos x="T0" y="T1"/>
                </a:cxn>
                <a:cxn ang="0">
                  <a:pos x="T2" y="T3"/>
                </a:cxn>
                <a:cxn ang="0">
                  <a:pos x="T4" y="T5"/>
                </a:cxn>
                <a:cxn ang="0">
                  <a:pos x="T6" y="T7"/>
                </a:cxn>
                <a:cxn ang="0">
                  <a:pos x="T8" y="T9"/>
                </a:cxn>
                <a:cxn ang="0">
                  <a:pos x="T10" y="T11"/>
                </a:cxn>
              </a:cxnLst>
              <a:rect l="0" t="0" r="r" b="b"/>
              <a:pathLst>
                <a:path w="84" h="85">
                  <a:moveTo>
                    <a:pt x="42" y="84"/>
                  </a:moveTo>
                  <a:lnTo>
                    <a:pt x="70" y="49"/>
                  </a:lnTo>
                  <a:lnTo>
                    <a:pt x="83" y="14"/>
                  </a:lnTo>
                  <a:lnTo>
                    <a:pt x="35" y="0"/>
                  </a:lnTo>
                  <a:lnTo>
                    <a:pt x="0" y="49"/>
                  </a:lnTo>
                  <a:lnTo>
                    <a:pt x="42" y="8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4" name="Freeform 133"/>
            <p:cNvSpPr>
              <a:spLocks noChangeArrowheads="1"/>
            </p:cNvSpPr>
            <p:nvPr/>
          </p:nvSpPr>
          <p:spPr bwMode="auto">
            <a:xfrm>
              <a:off x="18104759" y="11142022"/>
              <a:ext cx="33137" cy="31068"/>
            </a:xfrm>
            <a:custGeom>
              <a:avLst/>
              <a:gdLst>
                <a:gd name="T0" fmla="*/ 0 w 71"/>
                <a:gd name="T1" fmla="*/ 63 h 64"/>
                <a:gd name="T2" fmla="*/ 49 w 71"/>
                <a:gd name="T3" fmla="*/ 56 h 64"/>
                <a:gd name="T4" fmla="*/ 70 w 71"/>
                <a:gd name="T5" fmla="*/ 21 h 64"/>
                <a:gd name="T6" fmla="*/ 35 w 71"/>
                <a:gd name="T7" fmla="*/ 0 h 64"/>
                <a:gd name="T8" fmla="*/ 0 w 71"/>
                <a:gd name="T9" fmla="*/ 21 h 64"/>
                <a:gd name="T10" fmla="*/ 0 w 71"/>
                <a:gd name="T11" fmla="*/ 56 h 64"/>
                <a:gd name="T12" fmla="*/ 0 w 71"/>
                <a:gd name="T13" fmla="*/ 63 h 64"/>
              </a:gdLst>
              <a:ahLst/>
              <a:cxnLst>
                <a:cxn ang="0">
                  <a:pos x="T0" y="T1"/>
                </a:cxn>
                <a:cxn ang="0">
                  <a:pos x="T2" y="T3"/>
                </a:cxn>
                <a:cxn ang="0">
                  <a:pos x="T4" y="T5"/>
                </a:cxn>
                <a:cxn ang="0">
                  <a:pos x="T6" y="T7"/>
                </a:cxn>
                <a:cxn ang="0">
                  <a:pos x="T8" y="T9"/>
                </a:cxn>
                <a:cxn ang="0">
                  <a:pos x="T10" y="T11"/>
                </a:cxn>
                <a:cxn ang="0">
                  <a:pos x="T12" y="T13"/>
                </a:cxn>
              </a:cxnLst>
              <a:rect l="0" t="0" r="r" b="b"/>
              <a:pathLst>
                <a:path w="71" h="64">
                  <a:moveTo>
                    <a:pt x="0" y="63"/>
                  </a:moveTo>
                  <a:lnTo>
                    <a:pt x="49" y="56"/>
                  </a:lnTo>
                  <a:lnTo>
                    <a:pt x="70" y="21"/>
                  </a:lnTo>
                  <a:lnTo>
                    <a:pt x="35" y="0"/>
                  </a:lnTo>
                  <a:lnTo>
                    <a:pt x="0" y="21"/>
                  </a:lnTo>
                  <a:lnTo>
                    <a:pt x="0" y="56"/>
                  </a:lnTo>
                  <a:lnTo>
                    <a:pt x="0" y="63"/>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5" name="Freeform 134"/>
            <p:cNvSpPr>
              <a:spLocks noChangeArrowheads="1"/>
            </p:cNvSpPr>
            <p:nvPr/>
          </p:nvSpPr>
          <p:spPr bwMode="auto">
            <a:xfrm>
              <a:off x="19173452" y="11284937"/>
              <a:ext cx="39350" cy="26927"/>
            </a:xfrm>
            <a:custGeom>
              <a:avLst/>
              <a:gdLst>
                <a:gd name="T0" fmla="*/ 69 w 84"/>
                <a:gd name="T1" fmla="*/ 21 h 57"/>
                <a:gd name="T2" fmla="*/ 83 w 84"/>
                <a:gd name="T3" fmla="*/ 49 h 57"/>
                <a:gd name="T4" fmla="*/ 83 w 84"/>
                <a:gd name="T5" fmla="*/ 56 h 57"/>
                <a:gd name="T6" fmla="*/ 49 w 84"/>
                <a:gd name="T7" fmla="*/ 49 h 57"/>
                <a:gd name="T8" fmla="*/ 7 w 84"/>
                <a:gd name="T9" fmla="*/ 35 h 57"/>
                <a:gd name="T10" fmla="*/ 0 w 84"/>
                <a:gd name="T11" fmla="*/ 0 h 57"/>
                <a:gd name="T12" fmla="*/ 55 w 84"/>
                <a:gd name="T13" fmla="*/ 0 h 57"/>
                <a:gd name="T14" fmla="*/ 69 w 84"/>
                <a:gd name="T15" fmla="*/ 21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57">
                  <a:moveTo>
                    <a:pt x="69" y="21"/>
                  </a:moveTo>
                  <a:lnTo>
                    <a:pt x="83" y="49"/>
                  </a:lnTo>
                  <a:lnTo>
                    <a:pt x="83" y="56"/>
                  </a:lnTo>
                  <a:lnTo>
                    <a:pt x="49" y="49"/>
                  </a:lnTo>
                  <a:lnTo>
                    <a:pt x="7" y="35"/>
                  </a:lnTo>
                  <a:lnTo>
                    <a:pt x="0" y="0"/>
                  </a:lnTo>
                  <a:lnTo>
                    <a:pt x="55" y="0"/>
                  </a:lnTo>
                  <a:lnTo>
                    <a:pt x="69" y="2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6" name="Freeform 135"/>
            <p:cNvSpPr>
              <a:spLocks noChangeArrowheads="1"/>
            </p:cNvSpPr>
            <p:nvPr/>
          </p:nvSpPr>
          <p:spPr bwMode="auto">
            <a:xfrm>
              <a:off x="17539346" y="11980875"/>
              <a:ext cx="20711" cy="62137"/>
            </a:xfrm>
            <a:custGeom>
              <a:avLst/>
              <a:gdLst>
                <a:gd name="T0" fmla="*/ 28 w 43"/>
                <a:gd name="T1" fmla="*/ 28 h 133"/>
                <a:gd name="T2" fmla="*/ 42 w 43"/>
                <a:gd name="T3" fmla="*/ 14 h 133"/>
                <a:gd name="T4" fmla="*/ 42 w 43"/>
                <a:gd name="T5" fmla="*/ 0 h 133"/>
                <a:gd name="T6" fmla="*/ 0 w 43"/>
                <a:gd name="T7" fmla="*/ 35 h 133"/>
                <a:gd name="T8" fmla="*/ 35 w 43"/>
                <a:gd name="T9" fmla="*/ 132 h 133"/>
                <a:gd name="T10" fmla="*/ 35 w 43"/>
                <a:gd name="T11" fmla="*/ 62 h 133"/>
                <a:gd name="T12" fmla="*/ 28 w 43"/>
                <a:gd name="T13" fmla="*/ 28 h 133"/>
              </a:gdLst>
              <a:ahLst/>
              <a:cxnLst>
                <a:cxn ang="0">
                  <a:pos x="T0" y="T1"/>
                </a:cxn>
                <a:cxn ang="0">
                  <a:pos x="T2" y="T3"/>
                </a:cxn>
                <a:cxn ang="0">
                  <a:pos x="T4" y="T5"/>
                </a:cxn>
                <a:cxn ang="0">
                  <a:pos x="T6" y="T7"/>
                </a:cxn>
                <a:cxn ang="0">
                  <a:pos x="T8" y="T9"/>
                </a:cxn>
                <a:cxn ang="0">
                  <a:pos x="T10" y="T11"/>
                </a:cxn>
                <a:cxn ang="0">
                  <a:pos x="T12" y="T13"/>
                </a:cxn>
              </a:cxnLst>
              <a:rect l="0" t="0" r="r" b="b"/>
              <a:pathLst>
                <a:path w="43" h="133">
                  <a:moveTo>
                    <a:pt x="28" y="28"/>
                  </a:moveTo>
                  <a:lnTo>
                    <a:pt x="42" y="14"/>
                  </a:lnTo>
                  <a:lnTo>
                    <a:pt x="42" y="0"/>
                  </a:lnTo>
                  <a:lnTo>
                    <a:pt x="0" y="35"/>
                  </a:lnTo>
                  <a:lnTo>
                    <a:pt x="35" y="132"/>
                  </a:lnTo>
                  <a:lnTo>
                    <a:pt x="35" y="62"/>
                  </a:lnTo>
                  <a:lnTo>
                    <a:pt x="28" y="2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7" name="Freeform 136"/>
            <p:cNvSpPr>
              <a:spLocks noChangeArrowheads="1"/>
            </p:cNvSpPr>
            <p:nvPr/>
          </p:nvSpPr>
          <p:spPr bwMode="auto">
            <a:xfrm>
              <a:off x="17462716" y="11860743"/>
              <a:ext cx="20711" cy="35212"/>
            </a:xfrm>
            <a:custGeom>
              <a:avLst/>
              <a:gdLst>
                <a:gd name="T0" fmla="*/ 6 w 42"/>
                <a:gd name="T1" fmla="*/ 76 h 77"/>
                <a:gd name="T2" fmla="*/ 41 w 42"/>
                <a:gd name="T3" fmla="*/ 69 h 77"/>
                <a:gd name="T4" fmla="*/ 13 w 42"/>
                <a:gd name="T5" fmla="*/ 0 h 77"/>
                <a:gd name="T6" fmla="*/ 0 w 42"/>
                <a:gd name="T7" fmla="*/ 27 h 77"/>
                <a:gd name="T8" fmla="*/ 6 w 42"/>
                <a:gd name="T9" fmla="*/ 76 h 77"/>
              </a:gdLst>
              <a:ahLst/>
              <a:cxnLst>
                <a:cxn ang="0">
                  <a:pos x="T0" y="T1"/>
                </a:cxn>
                <a:cxn ang="0">
                  <a:pos x="T2" y="T3"/>
                </a:cxn>
                <a:cxn ang="0">
                  <a:pos x="T4" y="T5"/>
                </a:cxn>
                <a:cxn ang="0">
                  <a:pos x="T6" y="T7"/>
                </a:cxn>
                <a:cxn ang="0">
                  <a:pos x="T8" y="T9"/>
                </a:cxn>
              </a:cxnLst>
              <a:rect l="0" t="0" r="r" b="b"/>
              <a:pathLst>
                <a:path w="42" h="77">
                  <a:moveTo>
                    <a:pt x="6" y="76"/>
                  </a:moveTo>
                  <a:lnTo>
                    <a:pt x="41" y="69"/>
                  </a:lnTo>
                  <a:lnTo>
                    <a:pt x="13" y="0"/>
                  </a:lnTo>
                  <a:lnTo>
                    <a:pt x="0" y="27"/>
                  </a:lnTo>
                  <a:lnTo>
                    <a:pt x="6" y="7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8" name="Freeform 137"/>
            <p:cNvSpPr>
              <a:spLocks noChangeArrowheads="1"/>
            </p:cNvSpPr>
            <p:nvPr/>
          </p:nvSpPr>
          <p:spPr bwMode="auto">
            <a:xfrm>
              <a:off x="16569126" y="14113249"/>
              <a:ext cx="31065" cy="26927"/>
            </a:xfrm>
            <a:custGeom>
              <a:avLst/>
              <a:gdLst>
                <a:gd name="T0" fmla="*/ 21 w 64"/>
                <a:gd name="T1" fmla="*/ 56 h 57"/>
                <a:gd name="T2" fmla="*/ 63 w 64"/>
                <a:gd name="T3" fmla="*/ 35 h 57"/>
                <a:gd name="T4" fmla="*/ 42 w 64"/>
                <a:gd name="T5" fmla="*/ 0 h 57"/>
                <a:gd name="T6" fmla="*/ 0 w 64"/>
                <a:gd name="T7" fmla="*/ 14 h 57"/>
                <a:gd name="T8" fmla="*/ 21 w 64"/>
                <a:gd name="T9" fmla="*/ 56 h 57"/>
              </a:gdLst>
              <a:ahLst/>
              <a:cxnLst>
                <a:cxn ang="0">
                  <a:pos x="T0" y="T1"/>
                </a:cxn>
                <a:cxn ang="0">
                  <a:pos x="T2" y="T3"/>
                </a:cxn>
                <a:cxn ang="0">
                  <a:pos x="T4" y="T5"/>
                </a:cxn>
                <a:cxn ang="0">
                  <a:pos x="T6" y="T7"/>
                </a:cxn>
                <a:cxn ang="0">
                  <a:pos x="T8" y="T9"/>
                </a:cxn>
              </a:cxnLst>
              <a:rect l="0" t="0" r="r" b="b"/>
              <a:pathLst>
                <a:path w="64" h="57">
                  <a:moveTo>
                    <a:pt x="21" y="56"/>
                  </a:moveTo>
                  <a:lnTo>
                    <a:pt x="63" y="35"/>
                  </a:lnTo>
                  <a:lnTo>
                    <a:pt x="42" y="0"/>
                  </a:lnTo>
                  <a:lnTo>
                    <a:pt x="0" y="14"/>
                  </a:lnTo>
                  <a:lnTo>
                    <a:pt x="21" y="5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39" name="Freeform 138"/>
            <p:cNvSpPr>
              <a:spLocks noChangeArrowheads="1"/>
            </p:cNvSpPr>
            <p:nvPr/>
          </p:nvSpPr>
          <p:spPr bwMode="auto">
            <a:xfrm>
              <a:off x="19020190" y="11311865"/>
              <a:ext cx="16569" cy="26926"/>
            </a:xfrm>
            <a:custGeom>
              <a:avLst/>
              <a:gdLst>
                <a:gd name="T0" fmla="*/ 28 w 35"/>
                <a:gd name="T1" fmla="*/ 56 h 57"/>
                <a:gd name="T2" fmla="*/ 34 w 35"/>
                <a:gd name="T3" fmla="*/ 0 h 57"/>
                <a:gd name="T4" fmla="*/ 0 w 35"/>
                <a:gd name="T5" fmla="*/ 21 h 57"/>
                <a:gd name="T6" fmla="*/ 7 w 35"/>
                <a:gd name="T7" fmla="*/ 56 h 57"/>
                <a:gd name="T8" fmla="*/ 28 w 35"/>
                <a:gd name="T9" fmla="*/ 56 h 57"/>
              </a:gdLst>
              <a:ahLst/>
              <a:cxnLst>
                <a:cxn ang="0">
                  <a:pos x="T0" y="T1"/>
                </a:cxn>
                <a:cxn ang="0">
                  <a:pos x="T2" y="T3"/>
                </a:cxn>
                <a:cxn ang="0">
                  <a:pos x="T4" y="T5"/>
                </a:cxn>
                <a:cxn ang="0">
                  <a:pos x="T6" y="T7"/>
                </a:cxn>
                <a:cxn ang="0">
                  <a:pos x="T8" y="T9"/>
                </a:cxn>
              </a:cxnLst>
              <a:rect l="0" t="0" r="r" b="b"/>
              <a:pathLst>
                <a:path w="35" h="57">
                  <a:moveTo>
                    <a:pt x="28" y="56"/>
                  </a:moveTo>
                  <a:lnTo>
                    <a:pt x="34" y="0"/>
                  </a:lnTo>
                  <a:lnTo>
                    <a:pt x="0" y="21"/>
                  </a:lnTo>
                  <a:lnTo>
                    <a:pt x="7" y="56"/>
                  </a:lnTo>
                  <a:lnTo>
                    <a:pt x="28" y="5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0" name="Freeform 139"/>
            <p:cNvSpPr>
              <a:spLocks noChangeArrowheads="1"/>
            </p:cNvSpPr>
            <p:nvPr/>
          </p:nvSpPr>
          <p:spPr bwMode="auto">
            <a:xfrm>
              <a:off x="19575247" y="11220729"/>
              <a:ext cx="14497" cy="22783"/>
            </a:xfrm>
            <a:custGeom>
              <a:avLst/>
              <a:gdLst>
                <a:gd name="T0" fmla="*/ 0 w 29"/>
                <a:gd name="T1" fmla="*/ 0 h 50"/>
                <a:gd name="T2" fmla="*/ 28 w 29"/>
                <a:gd name="T3" fmla="*/ 0 h 50"/>
                <a:gd name="T4" fmla="*/ 21 w 29"/>
                <a:gd name="T5" fmla="*/ 28 h 50"/>
                <a:gd name="T6" fmla="*/ 0 w 29"/>
                <a:gd name="T7" fmla="*/ 49 h 50"/>
                <a:gd name="T8" fmla="*/ 0 w 29"/>
                <a:gd name="T9" fmla="*/ 0 h 50"/>
              </a:gdLst>
              <a:ahLst/>
              <a:cxnLst>
                <a:cxn ang="0">
                  <a:pos x="T0" y="T1"/>
                </a:cxn>
                <a:cxn ang="0">
                  <a:pos x="T2" y="T3"/>
                </a:cxn>
                <a:cxn ang="0">
                  <a:pos x="T4" y="T5"/>
                </a:cxn>
                <a:cxn ang="0">
                  <a:pos x="T6" y="T7"/>
                </a:cxn>
                <a:cxn ang="0">
                  <a:pos x="T8" y="T9"/>
                </a:cxn>
              </a:cxnLst>
              <a:rect l="0" t="0" r="r" b="b"/>
              <a:pathLst>
                <a:path w="29" h="50">
                  <a:moveTo>
                    <a:pt x="0" y="0"/>
                  </a:moveTo>
                  <a:lnTo>
                    <a:pt x="28" y="0"/>
                  </a:lnTo>
                  <a:lnTo>
                    <a:pt x="21" y="28"/>
                  </a:lnTo>
                  <a:lnTo>
                    <a:pt x="0" y="49"/>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1" name="Freeform 140"/>
            <p:cNvSpPr>
              <a:spLocks noChangeArrowheads="1"/>
            </p:cNvSpPr>
            <p:nvPr/>
          </p:nvSpPr>
          <p:spPr bwMode="auto">
            <a:xfrm>
              <a:off x="17570413" y="12018159"/>
              <a:ext cx="4142" cy="4142"/>
            </a:xfrm>
            <a:custGeom>
              <a:avLst/>
              <a:gdLst>
                <a:gd name="T0" fmla="*/ 0 w 8"/>
                <a:gd name="T1" fmla="*/ 0 h 8"/>
                <a:gd name="T2" fmla="*/ 7 w 8"/>
                <a:gd name="T3" fmla="*/ 7 h 8"/>
                <a:gd name="T4" fmla="*/ 0 w 8"/>
                <a:gd name="T5" fmla="*/ 7 h 8"/>
                <a:gd name="T6" fmla="*/ 0 w 8"/>
                <a:gd name="T7" fmla="*/ 0 h 8"/>
              </a:gdLst>
              <a:ahLst/>
              <a:cxnLst>
                <a:cxn ang="0">
                  <a:pos x="T0" y="T1"/>
                </a:cxn>
                <a:cxn ang="0">
                  <a:pos x="T2" y="T3"/>
                </a:cxn>
                <a:cxn ang="0">
                  <a:pos x="T4" y="T5"/>
                </a:cxn>
                <a:cxn ang="0">
                  <a:pos x="T6" y="T7"/>
                </a:cxn>
              </a:cxnLst>
              <a:rect l="0" t="0" r="r" b="b"/>
              <a:pathLst>
                <a:path w="8" h="8">
                  <a:moveTo>
                    <a:pt x="0" y="0"/>
                  </a:moveTo>
                  <a:lnTo>
                    <a:pt x="7" y="7"/>
                  </a:lnTo>
                  <a:lnTo>
                    <a:pt x="0" y="7"/>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2" name="Freeform 141"/>
            <p:cNvSpPr>
              <a:spLocks noChangeArrowheads="1"/>
            </p:cNvSpPr>
            <p:nvPr/>
          </p:nvSpPr>
          <p:spPr bwMode="auto">
            <a:xfrm>
              <a:off x="17560057" y="12001589"/>
              <a:ext cx="10356" cy="4142"/>
            </a:xfrm>
            <a:custGeom>
              <a:avLst/>
              <a:gdLst>
                <a:gd name="T0" fmla="*/ 0 w 22"/>
                <a:gd name="T1" fmla="*/ 0 h 8"/>
                <a:gd name="T2" fmla="*/ 21 w 22"/>
                <a:gd name="T3" fmla="*/ 7 h 8"/>
                <a:gd name="T4" fmla="*/ 0 w 22"/>
                <a:gd name="T5" fmla="*/ 0 h 8"/>
              </a:gdLst>
              <a:ahLst/>
              <a:cxnLst>
                <a:cxn ang="0">
                  <a:pos x="T0" y="T1"/>
                </a:cxn>
                <a:cxn ang="0">
                  <a:pos x="T2" y="T3"/>
                </a:cxn>
                <a:cxn ang="0">
                  <a:pos x="T4" y="T5"/>
                </a:cxn>
              </a:cxnLst>
              <a:rect l="0" t="0" r="r" b="b"/>
              <a:pathLst>
                <a:path w="22" h="8">
                  <a:moveTo>
                    <a:pt x="0" y="0"/>
                  </a:moveTo>
                  <a:lnTo>
                    <a:pt x="21" y="7"/>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3" name="Freeform 142"/>
            <p:cNvSpPr>
              <a:spLocks noChangeArrowheads="1"/>
            </p:cNvSpPr>
            <p:nvPr/>
          </p:nvSpPr>
          <p:spPr bwMode="auto">
            <a:xfrm>
              <a:off x="19643593" y="13233980"/>
              <a:ext cx="4142" cy="4142"/>
            </a:xfrm>
            <a:custGeom>
              <a:avLst/>
              <a:gdLst>
                <a:gd name="T0" fmla="*/ 0 w 7"/>
                <a:gd name="T1" fmla="*/ 7 h 8"/>
                <a:gd name="T2" fmla="*/ 6 w 7"/>
                <a:gd name="T3" fmla="*/ 7 h 8"/>
                <a:gd name="T4" fmla="*/ 0 w 7"/>
                <a:gd name="T5" fmla="*/ 0 h 8"/>
                <a:gd name="T6" fmla="*/ 0 w 7"/>
                <a:gd name="T7" fmla="*/ 7 h 8"/>
              </a:gdLst>
              <a:ahLst/>
              <a:cxnLst>
                <a:cxn ang="0">
                  <a:pos x="T0" y="T1"/>
                </a:cxn>
                <a:cxn ang="0">
                  <a:pos x="T2" y="T3"/>
                </a:cxn>
                <a:cxn ang="0">
                  <a:pos x="T4" y="T5"/>
                </a:cxn>
                <a:cxn ang="0">
                  <a:pos x="T6" y="T7"/>
                </a:cxn>
              </a:cxnLst>
              <a:rect l="0" t="0" r="r" b="b"/>
              <a:pathLst>
                <a:path w="7" h="8">
                  <a:moveTo>
                    <a:pt x="0" y="7"/>
                  </a:moveTo>
                  <a:lnTo>
                    <a:pt x="6" y="7"/>
                  </a:lnTo>
                  <a:lnTo>
                    <a:pt x="0"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4" name="Freeform 143"/>
            <p:cNvSpPr>
              <a:spLocks noChangeArrowheads="1"/>
            </p:cNvSpPr>
            <p:nvPr/>
          </p:nvSpPr>
          <p:spPr bwMode="auto">
            <a:xfrm>
              <a:off x="19618740" y="11197946"/>
              <a:ext cx="4142" cy="4142"/>
            </a:xfrm>
            <a:custGeom>
              <a:avLst/>
              <a:gdLst>
                <a:gd name="T0" fmla="*/ 0 w 8"/>
                <a:gd name="T1" fmla="*/ 7 h 8"/>
                <a:gd name="T2" fmla="*/ 7 w 8"/>
                <a:gd name="T3" fmla="*/ 0 h 8"/>
                <a:gd name="T4" fmla="*/ 0 w 8"/>
                <a:gd name="T5" fmla="*/ 0 h 8"/>
                <a:gd name="T6" fmla="*/ 0 w 8"/>
                <a:gd name="T7" fmla="*/ 7 h 8"/>
              </a:gdLst>
              <a:ahLst/>
              <a:cxnLst>
                <a:cxn ang="0">
                  <a:pos x="T0" y="T1"/>
                </a:cxn>
                <a:cxn ang="0">
                  <a:pos x="T2" y="T3"/>
                </a:cxn>
                <a:cxn ang="0">
                  <a:pos x="T4" y="T5"/>
                </a:cxn>
                <a:cxn ang="0">
                  <a:pos x="T6" y="T7"/>
                </a:cxn>
              </a:cxnLst>
              <a:rect l="0" t="0" r="r" b="b"/>
              <a:pathLst>
                <a:path w="8" h="8">
                  <a:moveTo>
                    <a:pt x="0" y="7"/>
                  </a:moveTo>
                  <a:lnTo>
                    <a:pt x="7" y="0"/>
                  </a:lnTo>
                  <a:lnTo>
                    <a:pt x="0"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5" name="Freeform 144"/>
            <p:cNvSpPr>
              <a:spLocks noChangeArrowheads="1"/>
            </p:cNvSpPr>
            <p:nvPr/>
          </p:nvSpPr>
          <p:spPr bwMode="auto">
            <a:xfrm>
              <a:off x="20016392" y="9677651"/>
              <a:ext cx="1219884" cy="2294939"/>
            </a:xfrm>
            <a:custGeom>
              <a:avLst/>
              <a:gdLst>
                <a:gd name="T0" fmla="*/ 2519 w 2596"/>
                <a:gd name="T1" fmla="*/ 1627 h 4884"/>
                <a:gd name="T2" fmla="*/ 2435 w 2596"/>
                <a:gd name="T3" fmla="*/ 1961 h 4884"/>
                <a:gd name="T4" fmla="*/ 2456 w 2596"/>
                <a:gd name="T5" fmla="*/ 2309 h 4884"/>
                <a:gd name="T6" fmla="*/ 2568 w 2596"/>
                <a:gd name="T7" fmla="*/ 2441 h 4884"/>
                <a:gd name="T8" fmla="*/ 2526 w 2596"/>
                <a:gd name="T9" fmla="*/ 2539 h 4884"/>
                <a:gd name="T10" fmla="*/ 2408 w 2596"/>
                <a:gd name="T11" fmla="*/ 2713 h 4884"/>
                <a:gd name="T12" fmla="*/ 2234 w 2596"/>
                <a:gd name="T13" fmla="*/ 2643 h 4884"/>
                <a:gd name="T14" fmla="*/ 1969 w 2596"/>
                <a:gd name="T15" fmla="*/ 2706 h 4884"/>
                <a:gd name="T16" fmla="*/ 1614 w 2596"/>
                <a:gd name="T17" fmla="*/ 2907 h 4884"/>
                <a:gd name="T18" fmla="*/ 1531 w 2596"/>
                <a:gd name="T19" fmla="*/ 3074 h 4884"/>
                <a:gd name="T20" fmla="*/ 1531 w 2596"/>
                <a:gd name="T21" fmla="*/ 3207 h 4884"/>
                <a:gd name="T22" fmla="*/ 1538 w 2596"/>
                <a:gd name="T23" fmla="*/ 3367 h 4884"/>
                <a:gd name="T24" fmla="*/ 1573 w 2596"/>
                <a:gd name="T25" fmla="*/ 3666 h 4884"/>
                <a:gd name="T26" fmla="*/ 1468 w 2596"/>
                <a:gd name="T27" fmla="*/ 3867 h 4884"/>
                <a:gd name="T28" fmla="*/ 1148 w 2596"/>
                <a:gd name="T29" fmla="*/ 4055 h 4884"/>
                <a:gd name="T30" fmla="*/ 995 w 2596"/>
                <a:gd name="T31" fmla="*/ 4264 h 4884"/>
                <a:gd name="T32" fmla="*/ 877 w 2596"/>
                <a:gd name="T33" fmla="*/ 4445 h 4884"/>
                <a:gd name="T34" fmla="*/ 724 w 2596"/>
                <a:gd name="T35" fmla="*/ 4855 h 4884"/>
                <a:gd name="T36" fmla="*/ 439 w 2596"/>
                <a:gd name="T37" fmla="*/ 4855 h 4884"/>
                <a:gd name="T38" fmla="*/ 188 w 2596"/>
                <a:gd name="T39" fmla="*/ 4855 h 4884"/>
                <a:gd name="T40" fmla="*/ 28 w 2596"/>
                <a:gd name="T41" fmla="*/ 4716 h 4884"/>
                <a:gd name="T42" fmla="*/ 28 w 2596"/>
                <a:gd name="T43" fmla="*/ 4542 h 4884"/>
                <a:gd name="T44" fmla="*/ 28 w 2596"/>
                <a:gd name="T45" fmla="*/ 4333 h 4884"/>
                <a:gd name="T46" fmla="*/ 147 w 2596"/>
                <a:gd name="T47" fmla="*/ 4146 h 4884"/>
                <a:gd name="T48" fmla="*/ 327 w 2596"/>
                <a:gd name="T49" fmla="*/ 4013 h 4884"/>
                <a:gd name="T50" fmla="*/ 404 w 2596"/>
                <a:gd name="T51" fmla="*/ 3784 h 4884"/>
                <a:gd name="T52" fmla="*/ 453 w 2596"/>
                <a:gd name="T53" fmla="*/ 3457 h 4884"/>
                <a:gd name="T54" fmla="*/ 397 w 2596"/>
                <a:gd name="T55" fmla="*/ 3227 h 4884"/>
                <a:gd name="T56" fmla="*/ 599 w 2596"/>
                <a:gd name="T57" fmla="*/ 3109 h 4884"/>
                <a:gd name="T58" fmla="*/ 821 w 2596"/>
                <a:gd name="T59" fmla="*/ 3116 h 4884"/>
                <a:gd name="T60" fmla="*/ 961 w 2596"/>
                <a:gd name="T61" fmla="*/ 2921 h 4884"/>
                <a:gd name="T62" fmla="*/ 947 w 2596"/>
                <a:gd name="T63" fmla="*/ 2643 h 4884"/>
                <a:gd name="T64" fmla="*/ 856 w 2596"/>
                <a:gd name="T65" fmla="*/ 2573 h 4884"/>
                <a:gd name="T66" fmla="*/ 717 w 2596"/>
                <a:gd name="T67" fmla="*/ 2177 h 4884"/>
                <a:gd name="T68" fmla="*/ 696 w 2596"/>
                <a:gd name="T69" fmla="*/ 1892 h 4884"/>
                <a:gd name="T70" fmla="*/ 564 w 2596"/>
                <a:gd name="T71" fmla="*/ 1488 h 4884"/>
                <a:gd name="T72" fmla="*/ 432 w 2596"/>
                <a:gd name="T73" fmla="*/ 1314 h 4884"/>
                <a:gd name="T74" fmla="*/ 321 w 2596"/>
                <a:gd name="T75" fmla="*/ 1029 h 4884"/>
                <a:gd name="T76" fmla="*/ 286 w 2596"/>
                <a:gd name="T77" fmla="*/ 841 h 4884"/>
                <a:gd name="T78" fmla="*/ 265 w 2596"/>
                <a:gd name="T79" fmla="*/ 626 h 4884"/>
                <a:gd name="T80" fmla="*/ 237 w 2596"/>
                <a:gd name="T81" fmla="*/ 438 h 4884"/>
                <a:gd name="T82" fmla="*/ 369 w 2596"/>
                <a:gd name="T83" fmla="*/ 313 h 4884"/>
                <a:gd name="T84" fmla="*/ 494 w 2596"/>
                <a:gd name="T85" fmla="*/ 313 h 4884"/>
                <a:gd name="T86" fmla="*/ 634 w 2596"/>
                <a:gd name="T87" fmla="*/ 320 h 4884"/>
                <a:gd name="T88" fmla="*/ 634 w 2596"/>
                <a:gd name="T89" fmla="*/ 389 h 4884"/>
                <a:gd name="T90" fmla="*/ 689 w 2596"/>
                <a:gd name="T91" fmla="*/ 549 h 4884"/>
                <a:gd name="T92" fmla="*/ 849 w 2596"/>
                <a:gd name="T93" fmla="*/ 521 h 4884"/>
                <a:gd name="T94" fmla="*/ 961 w 2596"/>
                <a:gd name="T95" fmla="*/ 542 h 4884"/>
                <a:gd name="T96" fmla="*/ 1128 w 2596"/>
                <a:gd name="T97" fmla="*/ 473 h 4884"/>
                <a:gd name="T98" fmla="*/ 1211 w 2596"/>
                <a:gd name="T99" fmla="*/ 487 h 4884"/>
                <a:gd name="T100" fmla="*/ 1239 w 2596"/>
                <a:gd name="T101" fmla="*/ 320 h 4884"/>
                <a:gd name="T102" fmla="*/ 1274 w 2596"/>
                <a:gd name="T103" fmla="*/ 187 h 4884"/>
                <a:gd name="T104" fmla="*/ 1336 w 2596"/>
                <a:gd name="T105" fmla="*/ 27 h 4884"/>
                <a:gd name="T106" fmla="*/ 1454 w 2596"/>
                <a:gd name="T107" fmla="*/ 34 h 4884"/>
                <a:gd name="T108" fmla="*/ 1649 w 2596"/>
                <a:gd name="T109" fmla="*/ 34 h 4884"/>
                <a:gd name="T110" fmla="*/ 1607 w 2596"/>
                <a:gd name="T111" fmla="*/ 208 h 4884"/>
                <a:gd name="T112" fmla="*/ 1566 w 2596"/>
                <a:gd name="T113" fmla="*/ 514 h 4884"/>
                <a:gd name="T114" fmla="*/ 1413 w 2596"/>
                <a:gd name="T115" fmla="*/ 786 h 4884"/>
                <a:gd name="T116" fmla="*/ 1566 w 2596"/>
                <a:gd name="T117" fmla="*/ 1106 h 4884"/>
                <a:gd name="T118" fmla="*/ 1962 w 2596"/>
                <a:gd name="T119" fmla="*/ 1210 h 4884"/>
                <a:gd name="T120" fmla="*/ 2143 w 2596"/>
                <a:gd name="T121" fmla="*/ 1391 h 4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6" h="4884">
                  <a:moveTo>
                    <a:pt x="2303" y="1447"/>
                  </a:moveTo>
                  <a:lnTo>
                    <a:pt x="2352" y="1544"/>
                  </a:lnTo>
                  <a:lnTo>
                    <a:pt x="2421" y="1593"/>
                  </a:lnTo>
                  <a:lnTo>
                    <a:pt x="2519" y="1627"/>
                  </a:lnTo>
                  <a:lnTo>
                    <a:pt x="2505" y="1655"/>
                  </a:lnTo>
                  <a:lnTo>
                    <a:pt x="2449" y="1801"/>
                  </a:lnTo>
                  <a:lnTo>
                    <a:pt x="2435" y="1864"/>
                  </a:lnTo>
                  <a:lnTo>
                    <a:pt x="2435" y="1961"/>
                  </a:lnTo>
                  <a:lnTo>
                    <a:pt x="2491" y="2031"/>
                  </a:lnTo>
                  <a:lnTo>
                    <a:pt x="2498" y="2079"/>
                  </a:lnTo>
                  <a:lnTo>
                    <a:pt x="2449" y="2233"/>
                  </a:lnTo>
                  <a:lnTo>
                    <a:pt x="2456" y="2309"/>
                  </a:lnTo>
                  <a:lnTo>
                    <a:pt x="2484" y="2323"/>
                  </a:lnTo>
                  <a:lnTo>
                    <a:pt x="2484" y="2330"/>
                  </a:lnTo>
                  <a:lnTo>
                    <a:pt x="2491" y="2386"/>
                  </a:lnTo>
                  <a:lnTo>
                    <a:pt x="2568" y="2441"/>
                  </a:lnTo>
                  <a:lnTo>
                    <a:pt x="2595" y="2448"/>
                  </a:lnTo>
                  <a:lnTo>
                    <a:pt x="2547" y="2490"/>
                  </a:lnTo>
                  <a:lnTo>
                    <a:pt x="2533" y="2511"/>
                  </a:lnTo>
                  <a:lnTo>
                    <a:pt x="2526" y="2539"/>
                  </a:lnTo>
                  <a:lnTo>
                    <a:pt x="2533" y="2594"/>
                  </a:lnTo>
                  <a:lnTo>
                    <a:pt x="2519" y="2622"/>
                  </a:lnTo>
                  <a:lnTo>
                    <a:pt x="2421" y="2740"/>
                  </a:lnTo>
                  <a:lnTo>
                    <a:pt x="2408" y="2713"/>
                  </a:lnTo>
                  <a:lnTo>
                    <a:pt x="2331" y="2678"/>
                  </a:lnTo>
                  <a:lnTo>
                    <a:pt x="2303" y="2706"/>
                  </a:lnTo>
                  <a:lnTo>
                    <a:pt x="2268" y="2685"/>
                  </a:lnTo>
                  <a:lnTo>
                    <a:pt x="2234" y="2643"/>
                  </a:lnTo>
                  <a:lnTo>
                    <a:pt x="2227" y="2643"/>
                  </a:lnTo>
                  <a:lnTo>
                    <a:pt x="2087" y="2657"/>
                  </a:lnTo>
                  <a:lnTo>
                    <a:pt x="2060" y="2671"/>
                  </a:lnTo>
                  <a:lnTo>
                    <a:pt x="1969" y="2706"/>
                  </a:lnTo>
                  <a:lnTo>
                    <a:pt x="1928" y="2719"/>
                  </a:lnTo>
                  <a:lnTo>
                    <a:pt x="1781" y="2803"/>
                  </a:lnTo>
                  <a:lnTo>
                    <a:pt x="1740" y="2838"/>
                  </a:lnTo>
                  <a:lnTo>
                    <a:pt x="1614" y="2907"/>
                  </a:lnTo>
                  <a:lnTo>
                    <a:pt x="1580" y="2970"/>
                  </a:lnTo>
                  <a:lnTo>
                    <a:pt x="1552" y="3012"/>
                  </a:lnTo>
                  <a:lnTo>
                    <a:pt x="1552" y="3019"/>
                  </a:lnTo>
                  <a:lnTo>
                    <a:pt x="1531" y="3074"/>
                  </a:lnTo>
                  <a:lnTo>
                    <a:pt x="1510" y="3102"/>
                  </a:lnTo>
                  <a:lnTo>
                    <a:pt x="1489" y="3137"/>
                  </a:lnTo>
                  <a:lnTo>
                    <a:pt x="1517" y="3179"/>
                  </a:lnTo>
                  <a:lnTo>
                    <a:pt x="1531" y="3207"/>
                  </a:lnTo>
                  <a:lnTo>
                    <a:pt x="1531" y="3234"/>
                  </a:lnTo>
                  <a:lnTo>
                    <a:pt x="1531" y="3262"/>
                  </a:lnTo>
                  <a:lnTo>
                    <a:pt x="1531" y="3297"/>
                  </a:lnTo>
                  <a:lnTo>
                    <a:pt x="1538" y="3367"/>
                  </a:lnTo>
                  <a:lnTo>
                    <a:pt x="1545" y="3401"/>
                  </a:lnTo>
                  <a:lnTo>
                    <a:pt x="1552" y="3471"/>
                  </a:lnTo>
                  <a:lnTo>
                    <a:pt x="1566" y="3596"/>
                  </a:lnTo>
                  <a:lnTo>
                    <a:pt x="1573" y="3666"/>
                  </a:lnTo>
                  <a:lnTo>
                    <a:pt x="1552" y="3763"/>
                  </a:lnTo>
                  <a:lnTo>
                    <a:pt x="1545" y="3770"/>
                  </a:lnTo>
                  <a:lnTo>
                    <a:pt x="1510" y="3819"/>
                  </a:lnTo>
                  <a:lnTo>
                    <a:pt x="1468" y="3867"/>
                  </a:lnTo>
                  <a:lnTo>
                    <a:pt x="1413" y="3923"/>
                  </a:lnTo>
                  <a:lnTo>
                    <a:pt x="1343" y="3965"/>
                  </a:lnTo>
                  <a:lnTo>
                    <a:pt x="1190" y="4027"/>
                  </a:lnTo>
                  <a:lnTo>
                    <a:pt x="1148" y="4055"/>
                  </a:lnTo>
                  <a:lnTo>
                    <a:pt x="1141" y="4062"/>
                  </a:lnTo>
                  <a:lnTo>
                    <a:pt x="1079" y="4153"/>
                  </a:lnTo>
                  <a:lnTo>
                    <a:pt x="1009" y="4250"/>
                  </a:lnTo>
                  <a:lnTo>
                    <a:pt x="995" y="4264"/>
                  </a:lnTo>
                  <a:lnTo>
                    <a:pt x="982" y="4285"/>
                  </a:lnTo>
                  <a:lnTo>
                    <a:pt x="926" y="4347"/>
                  </a:lnTo>
                  <a:lnTo>
                    <a:pt x="884" y="4417"/>
                  </a:lnTo>
                  <a:lnTo>
                    <a:pt x="877" y="4445"/>
                  </a:lnTo>
                  <a:lnTo>
                    <a:pt x="835" y="4653"/>
                  </a:lnTo>
                  <a:lnTo>
                    <a:pt x="821" y="4702"/>
                  </a:lnTo>
                  <a:lnTo>
                    <a:pt x="801" y="4744"/>
                  </a:lnTo>
                  <a:lnTo>
                    <a:pt x="724" y="4855"/>
                  </a:lnTo>
                  <a:lnTo>
                    <a:pt x="620" y="4876"/>
                  </a:lnTo>
                  <a:lnTo>
                    <a:pt x="571" y="4876"/>
                  </a:lnTo>
                  <a:lnTo>
                    <a:pt x="529" y="4869"/>
                  </a:lnTo>
                  <a:lnTo>
                    <a:pt x="439" y="4855"/>
                  </a:lnTo>
                  <a:lnTo>
                    <a:pt x="342" y="4876"/>
                  </a:lnTo>
                  <a:lnTo>
                    <a:pt x="293" y="4876"/>
                  </a:lnTo>
                  <a:lnTo>
                    <a:pt x="237" y="4883"/>
                  </a:lnTo>
                  <a:lnTo>
                    <a:pt x="188" y="4855"/>
                  </a:lnTo>
                  <a:lnTo>
                    <a:pt x="167" y="4855"/>
                  </a:lnTo>
                  <a:lnTo>
                    <a:pt x="105" y="4806"/>
                  </a:lnTo>
                  <a:lnTo>
                    <a:pt x="91" y="4806"/>
                  </a:lnTo>
                  <a:lnTo>
                    <a:pt x="28" y="4716"/>
                  </a:lnTo>
                  <a:lnTo>
                    <a:pt x="8" y="4660"/>
                  </a:lnTo>
                  <a:lnTo>
                    <a:pt x="42" y="4626"/>
                  </a:lnTo>
                  <a:lnTo>
                    <a:pt x="35" y="4563"/>
                  </a:lnTo>
                  <a:lnTo>
                    <a:pt x="28" y="4542"/>
                  </a:lnTo>
                  <a:lnTo>
                    <a:pt x="0" y="4493"/>
                  </a:lnTo>
                  <a:lnTo>
                    <a:pt x="35" y="4424"/>
                  </a:lnTo>
                  <a:lnTo>
                    <a:pt x="35" y="4382"/>
                  </a:lnTo>
                  <a:lnTo>
                    <a:pt x="28" y="4333"/>
                  </a:lnTo>
                  <a:lnTo>
                    <a:pt x="8" y="4250"/>
                  </a:lnTo>
                  <a:lnTo>
                    <a:pt x="14" y="4187"/>
                  </a:lnTo>
                  <a:lnTo>
                    <a:pt x="98" y="4153"/>
                  </a:lnTo>
                  <a:lnTo>
                    <a:pt x="147" y="4146"/>
                  </a:lnTo>
                  <a:lnTo>
                    <a:pt x="202" y="4125"/>
                  </a:lnTo>
                  <a:lnTo>
                    <a:pt x="230" y="4104"/>
                  </a:lnTo>
                  <a:lnTo>
                    <a:pt x="307" y="4034"/>
                  </a:lnTo>
                  <a:lnTo>
                    <a:pt x="327" y="4013"/>
                  </a:lnTo>
                  <a:lnTo>
                    <a:pt x="334" y="3951"/>
                  </a:lnTo>
                  <a:lnTo>
                    <a:pt x="355" y="3895"/>
                  </a:lnTo>
                  <a:lnTo>
                    <a:pt x="390" y="3832"/>
                  </a:lnTo>
                  <a:lnTo>
                    <a:pt x="404" y="3784"/>
                  </a:lnTo>
                  <a:lnTo>
                    <a:pt x="467" y="3666"/>
                  </a:lnTo>
                  <a:lnTo>
                    <a:pt x="474" y="3589"/>
                  </a:lnTo>
                  <a:lnTo>
                    <a:pt x="501" y="3506"/>
                  </a:lnTo>
                  <a:lnTo>
                    <a:pt x="453" y="3457"/>
                  </a:lnTo>
                  <a:lnTo>
                    <a:pt x="376" y="3373"/>
                  </a:lnTo>
                  <a:lnTo>
                    <a:pt x="327" y="3332"/>
                  </a:lnTo>
                  <a:lnTo>
                    <a:pt x="369" y="3241"/>
                  </a:lnTo>
                  <a:lnTo>
                    <a:pt x="397" y="3227"/>
                  </a:lnTo>
                  <a:lnTo>
                    <a:pt x="460" y="3207"/>
                  </a:lnTo>
                  <a:lnTo>
                    <a:pt x="550" y="3165"/>
                  </a:lnTo>
                  <a:lnTo>
                    <a:pt x="550" y="3151"/>
                  </a:lnTo>
                  <a:lnTo>
                    <a:pt x="599" y="3109"/>
                  </a:lnTo>
                  <a:lnTo>
                    <a:pt x="682" y="3102"/>
                  </a:lnTo>
                  <a:lnTo>
                    <a:pt x="731" y="3116"/>
                  </a:lnTo>
                  <a:lnTo>
                    <a:pt x="801" y="3130"/>
                  </a:lnTo>
                  <a:lnTo>
                    <a:pt x="821" y="3116"/>
                  </a:lnTo>
                  <a:lnTo>
                    <a:pt x="821" y="3130"/>
                  </a:lnTo>
                  <a:lnTo>
                    <a:pt x="856" y="3109"/>
                  </a:lnTo>
                  <a:lnTo>
                    <a:pt x="919" y="3040"/>
                  </a:lnTo>
                  <a:lnTo>
                    <a:pt x="961" y="2921"/>
                  </a:lnTo>
                  <a:lnTo>
                    <a:pt x="982" y="2838"/>
                  </a:lnTo>
                  <a:lnTo>
                    <a:pt x="974" y="2671"/>
                  </a:lnTo>
                  <a:lnTo>
                    <a:pt x="954" y="2650"/>
                  </a:lnTo>
                  <a:lnTo>
                    <a:pt x="947" y="2643"/>
                  </a:lnTo>
                  <a:lnTo>
                    <a:pt x="947" y="2650"/>
                  </a:lnTo>
                  <a:lnTo>
                    <a:pt x="926" y="2650"/>
                  </a:lnTo>
                  <a:lnTo>
                    <a:pt x="877" y="2622"/>
                  </a:lnTo>
                  <a:lnTo>
                    <a:pt x="856" y="2573"/>
                  </a:lnTo>
                  <a:lnTo>
                    <a:pt x="821" y="2504"/>
                  </a:lnTo>
                  <a:lnTo>
                    <a:pt x="787" y="2462"/>
                  </a:lnTo>
                  <a:lnTo>
                    <a:pt x="766" y="2406"/>
                  </a:lnTo>
                  <a:lnTo>
                    <a:pt x="717" y="2177"/>
                  </a:lnTo>
                  <a:lnTo>
                    <a:pt x="717" y="2093"/>
                  </a:lnTo>
                  <a:lnTo>
                    <a:pt x="703" y="2024"/>
                  </a:lnTo>
                  <a:lnTo>
                    <a:pt x="703" y="1947"/>
                  </a:lnTo>
                  <a:lnTo>
                    <a:pt x="696" y="1892"/>
                  </a:lnTo>
                  <a:lnTo>
                    <a:pt x="682" y="1794"/>
                  </a:lnTo>
                  <a:lnTo>
                    <a:pt x="648" y="1662"/>
                  </a:lnTo>
                  <a:lnTo>
                    <a:pt x="599" y="1530"/>
                  </a:lnTo>
                  <a:lnTo>
                    <a:pt x="564" y="1488"/>
                  </a:lnTo>
                  <a:lnTo>
                    <a:pt x="529" y="1412"/>
                  </a:lnTo>
                  <a:lnTo>
                    <a:pt x="460" y="1328"/>
                  </a:lnTo>
                  <a:lnTo>
                    <a:pt x="432" y="1328"/>
                  </a:lnTo>
                  <a:lnTo>
                    <a:pt x="432" y="1314"/>
                  </a:lnTo>
                  <a:lnTo>
                    <a:pt x="390" y="1238"/>
                  </a:lnTo>
                  <a:lnTo>
                    <a:pt x="376" y="1203"/>
                  </a:lnTo>
                  <a:lnTo>
                    <a:pt x="334" y="1043"/>
                  </a:lnTo>
                  <a:lnTo>
                    <a:pt x="321" y="1029"/>
                  </a:lnTo>
                  <a:lnTo>
                    <a:pt x="300" y="974"/>
                  </a:lnTo>
                  <a:lnTo>
                    <a:pt x="300" y="904"/>
                  </a:lnTo>
                  <a:lnTo>
                    <a:pt x="293" y="876"/>
                  </a:lnTo>
                  <a:lnTo>
                    <a:pt x="286" y="841"/>
                  </a:lnTo>
                  <a:lnTo>
                    <a:pt x="258" y="709"/>
                  </a:lnTo>
                  <a:lnTo>
                    <a:pt x="244" y="681"/>
                  </a:lnTo>
                  <a:lnTo>
                    <a:pt x="237" y="667"/>
                  </a:lnTo>
                  <a:lnTo>
                    <a:pt x="265" y="626"/>
                  </a:lnTo>
                  <a:lnTo>
                    <a:pt x="265" y="605"/>
                  </a:lnTo>
                  <a:lnTo>
                    <a:pt x="230" y="514"/>
                  </a:lnTo>
                  <a:lnTo>
                    <a:pt x="209" y="480"/>
                  </a:lnTo>
                  <a:lnTo>
                    <a:pt x="237" y="438"/>
                  </a:lnTo>
                  <a:lnTo>
                    <a:pt x="244" y="389"/>
                  </a:lnTo>
                  <a:lnTo>
                    <a:pt x="265" y="382"/>
                  </a:lnTo>
                  <a:lnTo>
                    <a:pt x="321" y="313"/>
                  </a:lnTo>
                  <a:lnTo>
                    <a:pt x="369" y="313"/>
                  </a:lnTo>
                  <a:lnTo>
                    <a:pt x="397" y="340"/>
                  </a:lnTo>
                  <a:lnTo>
                    <a:pt x="425" y="326"/>
                  </a:lnTo>
                  <a:lnTo>
                    <a:pt x="439" y="354"/>
                  </a:lnTo>
                  <a:lnTo>
                    <a:pt x="494" y="313"/>
                  </a:lnTo>
                  <a:lnTo>
                    <a:pt x="557" y="340"/>
                  </a:lnTo>
                  <a:lnTo>
                    <a:pt x="585" y="347"/>
                  </a:lnTo>
                  <a:lnTo>
                    <a:pt x="620" y="340"/>
                  </a:lnTo>
                  <a:lnTo>
                    <a:pt x="634" y="320"/>
                  </a:lnTo>
                  <a:lnTo>
                    <a:pt x="661" y="326"/>
                  </a:lnTo>
                  <a:lnTo>
                    <a:pt x="668" y="347"/>
                  </a:lnTo>
                  <a:lnTo>
                    <a:pt x="654" y="361"/>
                  </a:lnTo>
                  <a:lnTo>
                    <a:pt x="634" y="389"/>
                  </a:lnTo>
                  <a:lnTo>
                    <a:pt x="634" y="445"/>
                  </a:lnTo>
                  <a:lnTo>
                    <a:pt x="648" y="473"/>
                  </a:lnTo>
                  <a:lnTo>
                    <a:pt x="689" y="521"/>
                  </a:lnTo>
                  <a:lnTo>
                    <a:pt x="689" y="549"/>
                  </a:lnTo>
                  <a:lnTo>
                    <a:pt x="717" y="542"/>
                  </a:lnTo>
                  <a:lnTo>
                    <a:pt x="766" y="521"/>
                  </a:lnTo>
                  <a:lnTo>
                    <a:pt x="801" y="521"/>
                  </a:lnTo>
                  <a:lnTo>
                    <a:pt x="849" y="521"/>
                  </a:lnTo>
                  <a:lnTo>
                    <a:pt x="877" y="493"/>
                  </a:lnTo>
                  <a:lnTo>
                    <a:pt x="898" y="507"/>
                  </a:lnTo>
                  <a:lnTo>
                    <a:pt x="919" y="514"/>
                  </a:lnTo>
                  <a:lnTo>
                    <a:pt x="961" y="542"/>
                  </a:lnTo>
                  <a:lnTo>
                    <a:pt x="961" y="473"/>
                  </a:lnTo>
                  <a:lnTo>
                    <a:pt x="1009" y="480"/>
                  </a:lnTo>
                  <a:lnTo>
                    <a:pt x="1072" y="459"/>
                  </a:lnTo>
                  <a:lnTo>
                    <a:pt x="1128" y="473"/>
                  </a:lnTo>
                  <a:lnTo>
                    <a:pt x="1176" y="521"/>
                  </a:lnTo>
                  <a:lnTo>
                    <a:pt x="1204" y="535"/>
                  </a:lnTo>
                  <a:lnTo>
                    <a:pt x="1204" y="493"/>
                  </a:lnTo>
                  <a:lnTo>
                    <a:pt x="1211" y="487"/>
                  </a:lnTo>
                  <a:lnTo>
                    <a:pt x="1162" y="452"/>
                  </a:lnTo>
                  <a:lnTo>
                    <a:pt x="1211" y="389"/>
                  </a:lnTo>
                  <a:lnTo>
                    <a:pt x="1218" y="375"/>
                  </a:lnTo>
                  <a:lnTo>
                    <a:pt x="1239" y="320"/>
                  </a:lnTo>
                  <a:lnTo>
                    <a:pt x="1246" y="320"/>
                  </a:lnTo>
                  <a:lnTo>
                    <a:pt x="1260" y="257"/>
                  </a:lnTo>
                  <a:lnTo>
                    <a:pt x="1274" y="194"/>
                  </a:lnTo>
                  <a:lnTo>
                    <a:pt x="1274" y="187"/>
                  </a:lnTo>
                  <a:lnTo>
                    <a:pt x="1288" y="118"/>
                  </a:lnTo>
                  <a:lnTo>
                    <a:pt x="1288" y="34"/>
                  </a:lnTo>
                  <a:lnTo>
                    <a:pt x="1308" y="0"/>
                  </a:lnTo>
                  <a:lnTo>
                    <a:pt x="1336" y="27"/>
                  </a:lnTo>
                  <a:lnTo>
                    <a:pt x="1392" y="27"/>
                  </a:lnTo>
                  <a:lnTo>
                    <a:pt x="1434" y="34"/>
                  </a:lnTo>
                  <a:lnTo>
                    <a:pt x="1441" y="27"/>
                  </a:lnTo>
                  <a:lnTo>
                    <a:pt x="1454" y="34"/>
                  </a:lnTo>
                  <a:lnTo>
                    <a:pt x="1482" y="55"/>
                  </a:lnTo>
                  <a:lnTo>
                    <a:pt x="1545" y="34"/>
                  </a:lnTo>
                  <a:lnTo>
                    <a:pt x="1601" y="27"/>
                  </a:lnTo>
                  <a:lnTo>
                    <a:pt x="1649" y="34"/>
                  </a:lnTo>
                  <a:lnTo>
                    <a:pt x="1677" y="55"/>
                  </a:lnTo>
                  <a:lnTo>
                    <a:pt x="1607" y="153"/>
                  </a:lnTo>
                  <a:lnTo>
                    <a:pt x="1607" y="194"/>
                  </a:lnTo>
                  <a:lnTo>
                    <a:pt x="1607" y="208"/>
                  </a:lnTo>
                  <a:lnTo>
                    <a:pt x="1607" y="257"/>
                  </a:lnTo>
                  <a:lnTo>
                    <a:pt x="1642" y="382"/>
                  </a:lnTo>
                  <a:lnTo>
                    <a:pt x="1649" y="389"/>
                  </a:lnTo>
                  <a:lnTo>
                    <a:pt x="1566" y="514"/>
                  </a:lnTo>
                  <a:lnTo>
                    <a:pt x="1566" y="521"/>
                  </a:lnTo>
                  <a:lnTo>
                    <a:pt x="1468" y="653"/>
                  </a:lnTo>
                  <a:lnTo>
                    <a:pt x="1420" y="765"/>
                  </a:lnTo>
                  <a:lnTo>
                    <a:pt x="1413" y="786"/>
                  </a:lnTo>
                  <a:lnTo>
                    <a:pt x="1420" y="855"/>
                  </a:lnTo>
                  <a:lnTo>
                    <a:pt x="1482" y="918"/>
                  </a:lnTo>
                  <a:lnTo>
                    <a:pt x="1482" y="1043"/>
                  </a:lnTo>
                  <a:lnTo>
                    <a:pt x="1566" y="1106"/>
                  </a:lnTo>
                  <a:lnTo>
                    <a:pt x="1670" y="1147"/>
                  </a:lnTo>
                  <a:lnTo>
                    <a:pt x="1837" y="1147"/>
                  </a:lnTo>
                  <a:lnTo>
                    <a:pt x="1879" y="1141"/>
                  </a:lnTo>
                  <a:lnTo>
                    <a:pt x="1962" y="1210"/>
                  </a:lnTo>
                  <a:lnTo>
                    <a:pt x="1990" y="1273"/>
                  </a:lnTo>
                  <a:lnTo>
                    <a:pt x="2032" y="1314"/>
                  </a:lnTo>
                  <a:lnTo>
                    <a:pt x="2095" y="1356"/>
                  </a:lnTo>
                  <a:lnTo>
                    <a:pt x="2143" y="1391"/>
                  </a:lnTo>
                  <a:lnTo>
                    <a:pt x="2234" y="1433"/>
                  </a:lnTo>
                  <a:lnTo>
                    <a:pt x="2303" y="1447"/>
                  </a:lnTo>
                </a:path>
              </a:pathLst>
            </a:custGeom>
            <a:solidFill>
              <a:schemeClr val="accent2"/>
            </a:solid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6" name="Freeform 145"/>
            <p:cNvSpPr>
              <a:spLocks noChangeArrowheads="1"/>
            </p:cNvSpPr>
            <p:nvPr/>
          </p:nvSpPr>
          <p:spPr bwMode="auto">
            <a:xfrm>
              <a:off x="20790987" y="9043851"/>
              <a:ext cx="10356" cy="10357"/>
            </a:xfrm>
            <a:custGeom>
              <a:avLst/>
              <a:gdLst>
                <a:gd name="T0" fmla="*/ 14 w 22"/>
                <a:gd name="T1" fmla="*/ 0 h 22"/>
                <a:gd name="T2" fmla="*/ 21 w 22"/>
                <a:gd name="T3" fmla="*/ 21 h 22"/>
                <a:gd name="T4" fmla="*/ 0 w 22"/>
                <a:gd name="T5" fmla="*/ 7 h 22"/>
                <a:gd name="T6" fmla="*/ 14 w 22"/>
                <a:gd name="T7" fmla="*/ 0 h 22"/>
              </a:gdLst>
              <a:ahLst/>
              <a:cxnLst>
                <a:cxn ang="0">
                  <a:pos x="T0" y="T1"/>
                </a:cxn>
                <a:cxn ang="0">
                  <a:pos x="T2" y="T3"/>
                </a:cxn>
                <a:cxn ang="0">
                  <a:pos x="T4" y="T5"/>
                </a:cxn>
                <a:cxn ang="0">
                  <a:pos x="T6" y="T7"/>
                </a:cxn>
              </a:cxnLst>
              <a:rect l="0" t="0" r="r" b="b"/>
              <a:pathLst>
                <a:path w="22" h="22">
                  <a:moveTo>
                    <a:pt x="14" y="0"/>
                  </a:moveTo>
                  <a:lnTo>
                    <a:pt x="21" y="21"/>
                  </a:lnTo>
                  <a:lnTo>
                    <a:pt x="0" y="7"/>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7" name="Freeform 146"/>
            <p:cNvSpPr>
              <a:spLocks noChangeArrowheads="1"/>
            </p:cNvSpPr>
            <p:nvPr/>
          </p:nvSpPr>
          <p:spPr bwMode="auto">
            <a:xfrm>
              <a:off x="19788570" y="8654458"/>
              <a:ext cx="1186747" cy="1282101"/>
            </a:xfrm>
            <a:custGeom>
              <a:avLst/>
              <a:gdLst>
                <a:gd name="T0" fmla="*/ 1822 w 2526"/>
                <a:gd name="T1" fmla="*/ 2205 h 2728"/>
                <a:gd name="T2" fmla="*/ 1968 w 2526"/>
                <a:gd name="T3" fmla="*/ 2233 h 2728"/>
                <a:gd name="T4" fmla="*/ 2191 w 2526"/>
                <a:gd name="T5" fmla="*/ 2205 h 2728"/>
                <a:gd name="T6" fmla="*/ 2434 w 2526"/>
                <a:gd name="T7" fmla="*/ 1781 h 2728"/>
                <a:gd name="T8" fmla="*/ 2476 w 2526"/>
                <a:gd name="T9" fmla="*/ 1586 h 2728"/>
                <a:gd name="T10" fmla="*/ 2358 w 2526"/>
                <a:gd name="T11" fmla="*/ 1454 h 2728"/>
                <a:gd name="T12" fmla="*/ 2288 w 2526"/>
                <a:gd name="T13" fmla="*/ 1322 h 2728"/>
                <a:gd name="T14" fmla="*/ 2267 w 2526"/>
                <a:gd name="T15" fmla="*/ 1113 h 2728"/>
                <a:gd name="T16" fmla="*/ 2288 w 2526"/>
                <a:gd name="T17" fmla="*/ 926 h 2728"/>
                <a:gd name="T18" fmla="*/ 2163 w 2526"/>
                <a:gd name="T19" fmla="*/ 863 h 2728"/>
                <a:gd name="T20" fmla="*/ 2066 w 2526"/>
                <a:gd name="T21" fmla="*/ 821 h 2728"/>
                <a:gd name="T22" fmla="*/ 2031 w 2526"/>
                <a:gd name="T23" fmla="*/ 884 h 2728"/>
                <a:gd name="T24" fmla="*/ 1989 w 2526"/>
                <a:gd name="T25" fmla="*/ 884 h 2728"/>
                <a:gd name="T26" fmla="*/ 1927 w 2526"/>
                <a:gd name="T27" fmla="*/ 821 h 2728"/>
                <a:gd name="T28" fmla="*/ 1739 w 2526"/>
                <a:gd name="T29" fmla="*/ 898 h 2728"/>
                <a:gd name="T30" fmla="*/ 1495 w 2526"/>
                <a:gd name="T31" fmla="*/ 661 h 2728"/>
                <a:gd name="T32" fmla="*/ 1301 w 2526"/>
                <a:gd name="T33" fmla="*/ 529 h 2728"/>
                <a:gd name="T34" fmla="*/ 1113 w 2526"/>
                <a:gd name="T35" fmla="*/ 362 h 2728"/>
                <a:gd name="T36" fmla="*/ 1113 w 2526"/>
                <a:gd name="T37" fmla="*/ 167 h 2728"/>
                <a:gd name="T38" fmla="*/ 1022 w 2526"/>
                <a:gd name="T39" fmla="*/ 70 h 2728"/>
                <a:gd name="T40" fmla="*/ 904 w 2526"/>
                <a:gd name="T41" fmla="*/ 0 h 2728"/>
                <a:gd name="T42" fmla="*/ 820 w 2526"/>
                <a:gd name="T43" fmla="*/ 14 h 2728"/>
                <a:gd name="T44" fmla="*/ 716 w 2526"/>
                <a:gd name="T45" fmla="*/ 111 h 2728"/>
                <a:gd name="T46" fmla="*/ 549 w 2526"/>
                <a:gd name="T47" fmla="*/ 105 h 2728"/>
                <a:gd name="T48" fmla="*/ 347 w 2526"/>
                <a:gd name="T49" fmla="*/ 174 h 2728"/>
                <a:gd name="T50" fmla="*/ 382 w 2526"/>
                <a:gd name="T51" fmla="*/ 376 h 2728"/>
                <a:gd name="T52" fmla="*/ 229 w 2526"/>
                <a:gd name="T53" fmla="*/ 536 h 2728"/>
                <a:gd name="T54" fmla="*/ 118 w 2526"/>
                <a:gd name="T55" fmla="*/ 571 h 2728"/>
                <a:gd name="T56" fmla="*/ 62 w 2526"/>
                <a:gd name="T57" fmla="*/ 661 h 2728"/>
                <a:gd name="T58" fmla="*/ 69 w 2526"/>
                <a:gd name="T59" fmla="*/ 717 h 2728"/>
                <a:gd name="T60" fmla="*/ 90 w 2526"/>
                <a:gd name="T61" fmla="*/ 814 h 2728"/>
                <a:gd name="T62" fmla="*/ 201 w 2526"/>
                <a:gd name="T63" fmla="*/ 1009 h 2728"/>
                <a:gd name="T64" fmla="*/ 222 w 2526"/>
                <a:gd name="T65" fmla="*/ 1106 h 2728"/>
                <a:gd name="T66" fmla="*/ 320 w 2526"/>
                <a:gd name="T67" fmla="*/ 1245 h 2728"/>
                <a:gd name="T68" fmla="*/ 334 w 2526"/>
                <a:gd name="T69" fmla="*/ 1350 h 2728"/>
                <a:gd name="T70" fmla="*/ 417 w 2526"/>
                <a:gd name="T71" fmla="*/ 1517 h 2728"/>
                <a:gd name="T72" fmla="*/ 619 w 2526"/>
                <a:gd name="T73" fmla="*/ 1677 h 2728"/>
                <a:gd name="T74" fmla="*/ 647 w 2526"/>
                <a:gd name="T75" fmla="*/ 1802 h 2728"/>
                <a:gd name="T76" fmla="*/ 779 w 2526"/>
                <a:gd name="T77" fmla="*/ 1885 h 2728"/>
                <a:gd name="T78" fmla="*/ 751 w 2526"/>
                <a:gd name="T79" fmla="*/ 2011 h 2728"/>
                <a:gd name="T80" fmla="*/ 626 w 2526"/>
                <a:gd name="T81" fmla="*/ 2129 h 2728"/>
                <a:gd name="T82" fmla="*/ 521 w 2526"/>
                <a:gd name="T83" fmla="*/ 2324 h 2728"/>
                <a:gd name="T84" fmla="*/ 563 w 2526"/>
                <a:gd name="T85" fmla="*/ 2456 h 2728"/>
                <a:gd name="T86" fmla="*/ 695 w 2526"/>
                <a:gd name="T87" fmla="*/ 2658 h 2728"/>
                <a:gd name="T88" fmla="*/ 855 w 2526"/>
                <a:gd name="T89" fmla="*/ 2491 h 2728"/>
                <a:gd name="T90" fmla="*/ 1043 w 2526"/>
                <a:gd name="T91" fmla="*/ 2518 h 2728"/>
                <a:gd name="T92" fmla="*/ 1154 w 2526"/>
                <a:gd name="T93" fmla="*/ 2525 h 2728"/>
                <a:gd name="T94" fmla="*/ 1175 w 2526"/>
                <a:gd name="T95" fmla="*/ 2699 h 2728"/>
                <a:gd name="T96" fmla="*/ 1335 w 2526"/>
                <a:gd name="T97" fmla="*/ 2699 h 2728"/>
                <a:gd name="T98" fmla="*/ 1447 w 2526"/>
                <a:gd name="T99" fmla="*/ 2651 h 2728"/>
                <a:gd name="T100" fmla="*/ 1690 w 2526"/>
                <a:gd name="T101" fmla="*/ 2713 h 2728"/>
                <a:gd name="T102" fmla="*/ 1704 w 2526"/>
                <a:gd name="T103" fmla="*/ 2553 h 2728"/>
                <a:gd name="T104" fmla="*/ 1760 w 2526"/>
                <a:gd name="T105" fmla="*/ 2365 h 2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26" h="2728">
                  <a:moveTo>
                    <a:pt x="1760" y="2365"/>
                  </a:moveTo>
                  <a:lnTo>
                    <a:pt x="1774" y="2296"/>
                  </a:lnTo>
                  <a:lnTo>
                    <a:pt x="1774" y="2212"/>
                  </a:lnTo>
                  <a:lnTo>
                    <a:pt x="1794" y="2178"/>
                  </a:lnTo>
                  <a:lnTo>
                    <a:pt x="1822" y="2205"/>
                  </a:lnTo>
                  <a:lnTo>
                    <a:pt x="1878" y="2205"/>
                  </a:lnTo>
                  <a:lnTo>
                    <a:pt x="1920" y="2212"/>
                  </a:lnTo>
                  <a:lnTo>
                    <a:pt x="1927" y="2205"/>
                  </a:lnTo>
                  <a:lnTo>
                    <a:pt x="1940" y="2212"/>
                  </a:lnTo>
                  <a:lnTo>
                    <a:pt x="1968" y="2233"/>
                  </a:lnTo>
                  <a:lnTo>
                    <a:pt x="2031" y="2212"/>
                  </a:lnTo>
                  <a:lnTo>
                    <a:pt x="2087" y="2205"/>
                  </a:lnTo>
                  <a:lnTo>
                    <a:pt x="2135" y="2212"/>
                  </a:lnTo>
                  <a:lnTo>
                    <a:pt x="2163" y="2233"/>
                  </a:lnTo>
                  <a:lnTo>
                    <a:pt x="2191" y="2205"/>
                  </a:lnTo>
                  <a:lnTo>
                    <a:pt x="2226" y="2178"/>
                  </a:lnTo>
                  <a:lnTo>
                    <a:pt x="2316" y="2031"/>
                  </a:lnTo>
                  <a:lnTo>
                    <a:pt x="2365" y="1899"/>
                  </a:lnTo>
                  <a:lnTo>
                    <a:pt x="2379" y="1878"/>
                  </a:lnTo>
                  <a:lnTo>
                    <a:pt x="2434" y="1781"/>
                  </a:lnTo>
                  <a:lnTo>
                    <a:pt x="2455" y="1746"/>
                  </a:lnTo>
                  <a:lnTo>
                    <a:pt x="2525" y="1614"/>
                  </a:lnTo>
                  <a:lnTo>
                    <a:pt x="2511" y="1607"/>
                  </a:lnTo>
                  <a:lnTo>
                    <a:pt x="2490" y="1600"/>
                  </a:lnTo>
                  <a:lnTo>
                    <a:pt x="2476" y="1586"/>
                  </a:lnTo>
                  <a:lnTo>
                    <a:pt x="2448" y="1551"/>
                  </a:lnTo>
                  <a:lnTo>
                    <a:pt x="2427" y="1524"/>
                  </a:lnTo>
                  <a:lnTo>
                    <a:pt x="2400" y="1475"/>
                  </a:lnTo>
                  <a:lnTo>
                    <a:pt x="2365" y="1454"/>
                  </a:lnTo>
                  <a:lnTo>
                    <a:pt x="2358" y="1454"/>
                  </a:lnTo>
                  <a:lnTo>
                    <a:pt x="2323" y="1475"/>
                  </a:lnTo>
                  <a:lnTo>
                    <a:pt x="2288" y="1447"/>
                  </a:lnTo>
                  <a:lnTo>
                    <a:pt x="2316" y="1385"/>
                  </a:lnTo>
                  <a:lnTo>
                    <a:pt x="2288" y="1350"/>
                  </a:lnTo>
                  <a:lnTo>
                    <a:pt x="2288" y="1322"/>
                  </a:lnTo>
                  <a:lnTo>
                    <a:pt x="2260" y="1287"/>
                  </a:lnTo>
                  <a:lnTo>
                    <a:pt x="2281" y="1218"/>
                  </a:lnTo>
                  <a:lnTo>
                    <a:pt x="2267" y="1190"/>
                  </a:lnTo>
                  <a:lnTo>
                    <a:pt x="2295" y="1176"/>
                  </a:lnTo>
                  <a:lnTo>
                    <a:pt x="2267" y="1113"/>
                  </a:lnTo>
                  <a:lnTo>
                    <a:pt x="2295" y="981"/>
                  </a:lnTo>
                  <a:lnTo>
                    <a:pt x="2267" y="967"/>
                  </a:lnTo>
                  <a:lnTo>
                    <a:pt x="2246" y="953"/>
                  </a:lnTo>
                  <a:lnTo>
                    <a:pt x="2260" y="946"/>
                  </a:lnTo>
                  <a:lnTo>
                    <a:pt x="2288" y="926"/>
                  </a:lnTo>
                  <a:lnTo>
                    <a:pt x="2191" y="849"/>
                  </a:lnTo>
                  <a:lnTo>
                    <a:pt x="2191" y="877"/>
                  </a:lnTo>
                  <a:lnTo>
                    <a:pt x="2170" y="884"/>
                  </a:lnTo>
                  <a:lnTo>
                    <a:pt x="2170" y="863"/>
                  </a:lnTo>
                  <a:lnTo>
                    <a:pt x="2163" y="863"/>
                  </a:lnTo>
                  <a:lnTo>
                    <a:pt x="2149" y="863"/>
                  </a:lnTo>
                  <a:lnTo>
                    <a:pt x="2149" y="856"/>
                  </a:lnTo>
                  <a:lnTo>
                    <a:pt x="2128" y="849"/>
                  </a:lnTo>
                  <a:lnTo>
                    <a:pt x="2073" y="849"/>
                  </a:lnTo>
                  <a:lnTo>
                    <a:pt x="2066" y="821"/>
                  </a:lnTo>
                  <a:lnTo>
                    <a:pt x="2038" y="828"/>
                  </a:lnTo>
                  <a:lnTo>
                    <a:pt x="2038" y="856"/>
                  </a:lnTo>
                  <a:lnTo>
                    <a:pt x="2038" y="884"/>
                  </a:lnTo>
                  <a:lnTo>
                    <a:pt x="2038" y="863"/>
                  </a:lnTo>
                  <a:lnTo>
                    <a:pt x="2031" y="884"/>
                  </a:lnTo>
                  <a:lnTo>
                    <a:pt x="2017" y="835"/>
                  </a:lnTo>
                  <a:lnTo>
                    <a:pt x="1996" y="835"/>
                  </a:lnTo>
                  <a:lnTo>
                    <a:pt x="1989" y="849"/>
                  </a:lnTo>
                  <a:lnTo>
                    <a:pt x="1975" y="863"/>
                  </a:lnTo>
                  <a:lnTo>
                    <a:pt x="1989" y="884"/>
                  </a:lnTo>
                  <a:lnTo>
                    <a:pt x="1989" y="898"/>
                  </a:lnTo>
                  <a:lnTo>
                    <a:pt x="1954" y="884"/>
                  </a:lnTo>
                  <a:lnTo>
                    <a:pt x="1954" y="877"/>
                  </a:lnTo>
                  <a:lnTo>
                    <a:pt x="1954" y="856"/>
                  </a:lnTo>
                  <a:lnTo>
                    <a:pt x="1927" y="821"/>
                  </a:lnTo>
                  <a:lnTo>
                    <a:pt x="1906" y="856"/>
                  </a:lnTo>
                  <a:lnTo>
                    <a:pt x="1801" y="953"/>
                  </a:lnTo>
                  <a:lnTo>
                    <a:pt x="1774" y="953"/>
                  </a:lnTo>
                  <a:lnTo>
                    <a:pt x="1760" y="946"/>
                  </a:lnTo>
                  <a:lnTo>
                    <a:pt x="1739" y="898"/>
                  </a:lnTo>
                  <a:lnTo>
                    <a:pt x="1676" y="849"/>
                  </a:lnTo>
                  <a:lnTo>
                    <a:pt x="1634" y="793"/>
                  </a:lnTo>
                  <a:lnTo>
                    <a:pt x="1558" y="745"/>
                  </a:lnTo>
                  <a:lnTo>
                    <a:pt x="1516" y="668"/>
                  </a:lnTo>
                  <a:lnTo>
                    <a:pt x="1495" y="661"/>
                  </a:lnTo>
                  <a:lnTo>
                    <a:pt x="1468" y="564"/>
                  </a:lnTo>
                  <a:lnTo>
                    <a:pt x="1433" y="487"/>
                  </a:lnTo>
                  <a:lnTo>
                    <a:pt x="1384" y="459"/>
                  </a:lnTo>
                  <a:lnTo>
                    <a:pt x="1342" y="466"/>
                  </a:lnTo>
                  <a:lnTo>
                    <a:pt x="1301" y="529"/>
                  </a:lnTo>
                  <a:lnTo>
                    <a:pt x="1273" y="494"/>
                  </a:lnTo>
                  <a:lnTo>
                    <a:pt x="1134" y="425"/>
                  </a:lnTo>
                  <a:lnTo>
                    <a:pt x="1057" y="390"/>
                  </a:lnTo>
                  <a:lnTo>
                    <a:pt x="1050" y="362"/>
                  </a:lnTo>
                  <a:lnTo>
                    <a:pt x="1113" y="362"/>
                  </a:lnTo>
                  <a:lnTo>
                    <a:pt x="1147" y="292"/>
                  </a:lnTo>
                  <a:lnTo>
                    <a:pt x="1147" y="244"/>
                  </a:lnTo>
                  <a:lnTo>
                    <a:pt x="1168" y="237"/>
                  </a:lnTo>
                  <a:lnTo>
                    <a:pt x="1154" y="209"/>
                  </a:lnTo>
                  <a:lnTo>
                    <a:pt x="1113" y="167"/>
                  </a:lnTo>
                  <a:lnTo>
                    <a:pt x="1092" y="188"/>
                  </a:lnTo>
                  <a:lnTo>
                    <a:pt x="1071" y="139"/>
                  </a:lnTo>
                  <a:lnTo>
                    <a:pt x="1071" y="105"/>
                  </a:lnTo>
                  <a:lnTo>
                    <a:pt x="1022" y="98"/>
                  </a:lnTo>
                  <a:lnTo>
                    <a:pt x="1022" y="70"/>
                  </a:lnTo>
                  <a:lnTo>
                    <a:pt x="1001" y="56"/>
                  </a:lnTo>
                  <a:lnTo>
                    <a:pt x="980" y="63"/>
                  </a:lnTo>
                  <a:lnTo>
                    <a:pt x="939" y="28"/>
                  </a:lnTo>
                  <a:lnTo>
                    <a:pt x="918" y="35"/>
                  </a:lnTo>
                  <a:lnTo>
                    <a:pt x="904" y="0"/>
                  </a:lnTo>
                  <a:lnTo>
                    <a:pt x="883" y="0"/>
                  </a:lnTo>
                  <a:lnTo>
                    <a:pt x="876" y="7"/>
                  </a:lnTo>
                  <a:lnTo>
                    <a:pt x="855" y="7"/>
                  </a:lnTo>
                  <a:lnTo>
                    <a:pt x="848" y="28"/>
                  </a:lnTo>
                  <a:lnTo>
                    <a:pt x="820" y="14"/>
                  </a:lnTo>
                  <a:lnTo>
                    <a:pt x="813" y="42"/>
                  </a:lnTo>
                  <a:lnTo>
                    <a:pt x="779" y="56"/>
                  </a:lnTo>
                  <a:lnTo>
                    <a:pt x="779" y="63"/>
                  </a:lnTo>
                  <a:lnTo>
                    <a:pt x="772" y="98"/>
                  </a:lnTo>
                  <a:lnTo>
                    <a:pt x="716" y="111"/>
                  </a:lnTo>
                  <a:lnTo>
                    <a:pt x="688" y="98"/>
                  </a:lnTo>
                  <a:lnTo>
                    <a:pt x="661" y="91"/>
                  </a:lnTo>
                  <a:lnTo>
                    <a:pt x="653" y="105"/>
                  </a:lnTo>
                  <a:lnTo>
                    <a:pt x="577" y="111"/>
                  </a:lnTo>
                  <a:lnTo>
                    <a:pt x="549" y="105"/>
                  </a:lnTo>
                  <a:lnTo>
                    <a:pt x="528" y="105"/>
                  </a:lnTo>
                  <a:lnTo>
                    <a:pt x="494" y="91"/>
                  </a:lnTo>
                  <a:lnTo>
                    <a:pt x="396" y="98"/>
                  </a:lnTo>
                  <a:lnTo>
                    <a:pt x="347" y="139"/>
                  </a:lnTo>
                  <a:lnTo>
                    <a:pt x="347" y="174"/>
                  </a:lnTo>
                  <a:lnTo>
                    <a:pt x="354" y="188"/>
                  </a:lnTo>
                  <a:lnTo>
                    <a:pt x="368" y="244"/>
                  </a:lnTo>
                  <a:lnTo>
                    <a:pt x="396" y="320"/>
                  </a:lnTo>
                  <a:lnTo>
                    <a:pt x="382" y="369"/>
                  </a:lnTo>
                  <a:lnTo>
                    <a:pt x="382" y="376"/>
                  </a:lnTo>
                  <a:lnTo>
                    <a:pt x="334" y="452"/>
                  </a:lnTo>
                  <a:lnTo>
                    <a:pt x="334" y="473"/>
                  </a:lnTo>
                  <a:lnTo>
                    <a:pt x="320" y="494"/>
                  </a:lnTo>
                  <a:lnTo>
                    <a:pt x="264" y="522"/>
                  </a:lnTo>
                  <a:lnTo>
                    <a:pt x="229" y="536"/>
                  </a:lnTo>
                  <a:lnTo>
                    <a:pt x="229" y="584"/>
                  </a:lnTo>
                  <a:lnTo>
                    <a:pt x="215" y="592"/>
                  </a:lnTo>
                  <a:lnTo>
                    <a:pt x="187" y="571"/>
                  </a:lnTo>
                  <a:lnTo>
                    <a:pt x="118" y="564"/>
                  </a:lnTo>
                  <a:lnTo>
                    <a:pt x="118" y="571"/>
                  </a:lnTo>
                  <a:lnTo>
                    <a:pt x="69" y="564"/>
                  </a:lnTo>
                  <a:lnTo>
                    <a:pt x="41" y="557"/>
                  </a:lnTo>
                  <a:lnTo>
                    <a:pt x="41" y="584"/>
                  </a:lnTo>
                  <a:lnTo>
                    <a:pt x="69" y="599"/>
                  </a:lnTo>
                  <a:lnTo>
                    <a:pt x="62" y="661"/>
                  </a:lnTo>
                  <a:lnTo>
                    <a:pt x="34" y="661"/>
                  </a:lnTo>
                  <a:lnTo>
                    <a:pt x="0" y="661"/>
                  </a:lnTo>
                  <a:lnTo>
                    <a:pt x="34" y="689"/>
                  </a:lnTo>
                  <a:lnTo>
                    <a:pt x="41" y="703"/>
                  </a:lnTo>
                  <a:lnTo>
                    <a:pt x="69" y="717"/>
                  </a:lnTo>
                  <a:lnTo>
                    <a:pt x="55" y="745"/>
                  </a:lnTo>
                  <a:lnTo>
                    <a:pt x="90" y="751"/>
                  </a:lnTo>
                  <a:lnTo>
                    <a:pt x="90" y="800"/>
                  </a:lnTo>
                  <a:lnTo>
                    <a:pt x="97" y="814"/>
                  </a:lnTo>
                  <a:lnTo>
                    <a:pt x="90" y="814"/>
                  </a:lnTo>
                  <a:lnTo>
                    <a:pt x="76" y="877"/>
                  </a:lnTo>
                  <a:lnTo>
                    <a:pt x="90" y="911"/>
                  </a:lnTo>
                  <a:lnTo>
                    <a:pt x="132" y="932"/>
                  </a:lnTo>
                  <a:lnTo>
                    <a:pt x="173" y="981"/>
                  </a:lnTo>
                  <a:lnTo>
                    <a:pt x="201" y="1009"/>
                  </a:lnTo>
                  <a:lnTo>
                    <a:pt x="257" y="1016"/>
                  </a:lnTo>
                  <a:lnTo>
                    <a:pt x="264" y="1030"/>
                  </a:lnTo>
                  <a:lnTo>
                    <a:pt x="285" y="1051"/>
                  </a:lnTo>
                  <a:lnTo>
                    <a:pt x="236" y="1085"/>
                  </a:lnTo>
                  <a:lnTo>
                    <a:pt x="222" y="1106"/>
                  </a:lnTo>
                  <a:lnTo>
                    <a:pt x="215" y="1113"/>
                  </a:lnTo>
                  <a:lnTo>
                    <a:pt x="194" y="1155"/>
                  </a:lnTo>
                  <a:lnTo>
                    <a:pt x="236" y="1190"/>
                  </a:lnTo>
                  <a:lnTo>
                    <a:pt x="299" y="1224"/>
                  </a:lnTo>
                  <a:lnTo>
                    <a:pt x="320" y="1245"/>
                  </a:lnTo>
                  <a:lnTo>
                    <a:pt x="327" y="1238"/>
                  </a:lnTo>
                  <a:lnTo>
                    <a:pt x="334" y="1245"/>
                  </a:lnTo>
                  <a:lnTo>
                    <a:pt x="327" y="1259"/>
                  </a:lnTo>
                  <a:lnTo>
                    <a:pt x="347" y="1322"/>
                  </a:lnTo>
                  <a:lnTo>
                    <a:pt x="334" y="1350"/>
                  </a:lnTo>
                  <a:lnTo>
                    <a:pt x="354" y="1378"/>
                  </a:lnTo>
                  <a:lnTo>
                    <a:pt x="334" y="1405"/>
                  </a:lnTo>
                  <a:lnTo>
                    <a:pt x="334" y="1419"/>
                  </a:lnTo>
                  <a:lnTo>
                    <a:pt x="403" y="1468"/>
                  </a:lnTo>
                  <a:lnTo>
                    <a:pt x="417" y="1517"/>
                  </a:lnTo>
                  <a:lnTo>
                    <a:pt x="521" y="1586"/>
                  </a:lnTo>
                  <a:lnTo>
                    <a:pt x="542" y="1635"/>
                  </a:lnTo>
                  <a:lnTo>
                    <a:pt x="563" y="1621"/>
                  </a:lnTo>
                  <a:lnTo>
                    <a:pt x="577" y="1635"/>
                  </a:lnTo>
                  <a:lnTo>
                    <a:pt x="619" y="1677"/>
                  </a:lnTo>
                  <a:lnTo>
                    <a:pt x="612" y="1746"/>
                  </a:lnTo>
                  <a:lnTo>
                    <a:pt x="633" y="1774"/>
                  </a:lnTo>
                  <a:lnTo>
                    <a:pt x="633" y="1781"/>
                  </a:lnTo>
                  <a:lnTo>
                    <a:pt x="647" y="1781"/>
                  </a:lnTo>
                  <a:lnTo>
                    <a:pt x="647" y="1802"/>
                  </a:lnTo>
                  <a:lnTo>
                    <a:pt x="661" y="1816"/>
                  </a:lnTo>
                  <a:lnTo>
                    <a:pt x="716" y="1844"/>
                  </a:lnTo>
                  <a:lnTo>
                    <a:pt x="744" y="1851"/>
                  </a:lnTo>
                  <a:lnTo>
                    <a:pt x="779" y="1878"/>
                  </a:lnTo>
                  <a:lnTo>
                    <a:pt x="779" y="1885"/>
                  </a:lnTo>
                  <a:lnTo>
                    <a:pt x="772" y="1906"/>
                  </a:lnTo>
                  <a:lnTo>
                    <a:pt x="779" y="1941"/>
                  </a:lnTo>
                  <a:lnTo>
                    <a:pt x="751" y="1962"/>
                  </a:lnTo>
                  <a:lnTo>
                    <a:pt x="758" y="1997"/>
                  </a:lnTo>
                  <a:lnTo>
                    <a:pt x="751" y="2011"/>
                  </a:lnTo>
                  <a:lnTo>
                    <a:pt x="716" y="2031"/>
                  </a:lnTo>
                  <a:lnTo>
                    <a:pt x="653" y="2059"/>
                  </a:lnTo>
                  <a:lnTo>
                    <a:pt x="653" y="2073"/>
                  </a:lnTo>
                  <a:lnTo>
                    <a:pt x="626" y="2101"/>
                  </a:lnTo>
                  <a:lnTo>
                    <a:pt x="626" y="2129"/>
                  </a:lnTo>
                  <a:lnTo>
                    <a:pt x="612" y="2157"/>
                  </a:lnTo>
                  <a:lnTo>
                    <a:pt x="612" y="2212"/>
                  </a:lnTo>
                  <a:lnTo>
                    <a:pt x="612" y="2233"/>
                  </a:lnTo>
                  <a:lnTo>
                    <a:pt x="577" y="2296"/>
                  </a:lnTo>
                  <a:lnTo>
                    <a:pt x="521" y="2324"/>
                  </a:lnTo>
                  <a:lnTo>
                    <a:pt x="563" y="2358"/>
                  </a:lnTo>
                  <a:lnTo>
                    <a:pt x="563" y="2372"/>
                  </a:lnTo>
                  <a:lnTo>
                    <a:pt x="514" y="2400"/>
                  </a:lnTo>
                  <a:lnTo>
                    <a:pt x="556" y="2421"/>
                  </a:lnTo>
                  <a:lnTo>
                    <a:pt x="563" y="2456"/>
                  </a:lnTo>
                  <a:lnTo>
                    <a:pt x="584" y="2491"/>
                  </a:lnTo>
                  <a:lnTo>
                    <a:pt x="626" y="2532"/>
                  </a:lnTo>
                  <a:lnTo>
                    <a:pt x="661" y="2602"/>
                  </a:lnTo>
                  <a:lnTo>
                    <a:pt x="681" y="2637"/>
                  </a:lnTo>
                  <a:lnTo>
                    <a:pt x="695" y="2658"/>
                  </a:lnTo>
                  <a:lnTo>
                    <a:pt x="723" y="2616"/>
                  </a:lnTo>
                  <a:lnTo>
                    <a:pt x="730" y="2567"/>
                  </a:lnTo>
                  <a:lnTo>
                    <a:pt x="751" y="2560"/>
                  </a:lnTo>
                  <a:lnTo>
                    <a:pt x="807" y="2491"/>
                  </a:lnTo>
                  <a:lnTo>
                    <a:pt x="855" y="2491"/>
                  </a:lnTo>
                  <a:lnTo>
                    <a:pt x="883" y="2518"/>
                  </a:lnTo>
                  <a:lnTo>
                    <a:pt x="911" y="2504"/>
                  </a:lnTo>
                  <a:lnTo>
                    <a:pt x="925" y="2532"/>
                  </a:lnTo>
                  <a:lnTo>
                    <a:pt x="980" y="2491"/>
                  </a:lnTo>
                  <a:lnTo>
                    <a:pt x="1043" y="2518"/>
                  </a:lnTo>
                  <a:lnTo>
                    <a:pt x="1071" y="2525"/>
                  </a:lnTo>
                  <a:lnTo>
                    <a:pt x="1106" y="2518"/>
                  </a:lnTo>
                  <a:lnTo>
                    <a:pt x="1120" y="2498"/>
                  </a:lnTo>
                  <a:lnTo>
                    <a:pt x="1147" y="2504"/>
                  </a:lnTo>
                  <a:lnTo>
                    <a:pt x="1154" y="2525"/>
                  </a:lnTo>
                  <a:lnTo>
                    <a:pt x="1140" y="2539"/>
                  </a:lnTo>
                  <a:lnTo>
                    <a:pt x="1120" y="2567"/>
                  </a:lnTo>
                  <a:lnTo>
                    <a:pt x="1120" y="2623"/>
                  </a:lnTo>
                  <a:lnTo>
                    <a:pt x="1134" y="2651"/>
                  </a:lnTo>
                  <a:lnTo>
                    <a:pt x="1175" y="2699"/>
                  </a:lnTo>
                  <a:lnTo>
                    <a:pt x="1175" y="2727"/>
                  </a:lnTo>
                  <a:lnTo>
                    <a:pt x="1203" y="2720"/>
                  </a:lnTo>
                  <a:lnTo>
                    <a:pt x="1252" y="2699"/>
                  </a:lnTo>
                  <a:lnTo>
                    <a:pt x="1287" y="2699"/>
                  </a:lnTo>
                  <a:lnTo>
                    <a:pt x="1335" y="2699"/>
                  </a:lnTo>
                  <a:lnTo>
                    <a:pt x="1363" y="2671"/>
                  </a:lnTo>
                  <a:lnTo>
                    <a:pt x="1384" y="2685"/>
                  </a:lnTo>
                  <a:lnTo>
                    <a:pt x="1405" y="2692"/>
                  </a:lnTo>
                  <a:lnTo>
                    <a:pt x="1447" y="2720"/>
                  </a:lnTo>
                  <a:lnTo>
                    <a:pt x="1447" y="2651"/>
                  </a:lnTo>
                  <a:lnTo>
                    <a:pt x="1495" y="2658"/>
                  </a:lnTo>
                  <a:lnTo>
                    <a:pt x="1558" y="2637"/>
                  </a:lnTo>
                  <a:lnTo>
                    <a:pt x="1614" y="2651"/>
                  </a:lnTo>
                  <a:lnTo>
                    <a:pt x="1662" y="2699"/>
                  </a:lnTo>
                  <a:lnTo>
                    <a:pt x="1690" y="2713"/>
                  </a:lnTo>
                  <a:lnTo>
                    <a:pt x="1690" y="2671"/>
                  </a:lnTo>
                  <a:lnTo>
                    <a:pt x="1697" y="2665"/>
                  </a:lnTo>
                  <a:lnTo>
                    <a:pt x="1648" y="2630"/>
                  </a:lnTo>
                  <a:lnTo>
                    <a:pt x="1697" y="2567"/>
                  </a:lnTo>
                  <a:lnTo>
                    <a:pt x="1704" y="2553"/>
                  </a:lnTo>
                  <a:lnTo>
                    <a:pt x="1725" y="2498"/>
                  </a:lnTo>
                  <a:lnTo>
                    <a:pt x="1732" y="2498"/>
                  </a:lnTo>
                  <a:lnTo>
                    <a:pt x="1746" y="2435"/>
                  </a:lnTo>
                  <a:lnTo>
                    <a:pt x="1760" y="2372"/>
                  </a:lnTo>
                  <a:lnTo>
                    <a:pt x="1760" y="236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8" name="Freeform 147"/>
            <p:cNvSpPr>
              <a:spLocks noChangeArrowheads="1"/>
            </p:cNvSpPr>
            <p:nvPr/>
          </p:nvSpPr>
          <p:spPr bwMode="auto">
            <a:xfrm>
              <a:off x="19477904" y="7821818"/>
              <a:ext cx="2775286" cy="2218303"/>
            </a:xfrm>
            <a:custGeom>
              <a:avLst/>
              <a:gdLst>
                <a:gd name="T0" fmla="*/ 5565 w 5907"/>
                <a:gd name="T1" fmla="*/ 3429 h 4724"/>
                <a:gd name="T2" fmla="*/ 5822 w 5907"/>
                <a:gd name="T3" fmla="*/ 3784 h 4724"/>
                <a:gd name="T4" fmla="*/ 5843 w 5907"/>
                <a:gd name="T5" fmla="*/ 4097 h 4724"/>
                <a:gd name="T6" fmla="*/ 5711 w 5907"/>
                <a:gd name="T7" fmla="*/ 4347 h 4724"/>
                <a:gd name="T8" fmla="*/ 5669 w 5907"/>
                <a:gd name="T9" fmla="*/ 4716 h 4724"/>
                <a:gd name="T10" fmla="*/ 5481 w 5907"/>
                <a:gd name="T11" fmla="*/ 4625 h 4724"/>
                <a:gd name="T12" fmla="*/ 5085 w 5907"/>
                <a:gd name="T13" fmla="*/ 4340 h 4724"/>
                <a:gd name="T14" fmla="*/ 5008 w 5907"/>
                <a:gd name="T15" fmla="*/ 4145 h 4724"/>
                <a:gd name="T16" fmla="*/ 4995 w 5907"/>
                <a:gd name="T17" fmla="*/ 3944 h 4724"/>
                <a:gd name="T18" fmla="*/ 4883 w 5907"/>
                <a:gd name="T19" fmla="*/ 3700 h 4724"/>
                <a:gd name="T20" fmla="*/ 4417 w 5907"/>
                <a:gd name="T21" fmla="*/ 3610 h 4724"/>
                <a:gd name="T22" fmla="*/ 4090 w 5907"/>
                <a:gd name="T23" fmla="*/ 3540 h 4724"/>
                <a:gd name="T24" fmla="*/ 3874 w 5907"/>
                <a:gd name="T25" fmla="*/ 3429 h 4724"/>
                <a:gd name="T26" fmla="*/ 3826 w 5907"/>
                <a:gd name="T27" fmla="*/ 3283 h 4724"/>
                <a:gd name="T28" fmla="*/ 3388 w 5907"/>
                <a:gd name="T29" fmla="*/ 3185 h 4724"/>
                <a:gd name="T30" fmla="*/ 3109 w 5907"/>
                <a:gd name="T31" fmla="*/ 3324 h 4724"/>
                <a:gd name="T32" fmla="*/ 2949 w 5907"/>
                <a:gd name="T33" fmla="*/ 3220 h 4724"/>
                <a:gd name="T34" fmla="*/ 2928 w 5907"/>
                <a:gd name="T35" fmla="*/ 2963 h 4724"/>
                <a:gd name="T36" fmla="*/ 2921 w 5907"/>
                <a:gd name="T37" fmla="*/ 2719 h 4724"/>
                <a:gd name="T38" fmla="*/ 2824 w 5907"/>
                <a:gd name="T39" fmla="*/ 2636 h 4724"/>
                <a:gd name="T40" fmla="*/ 2699 w 5907"/>
                <a:gd name="T41" fmla="*/ 2601 h 4724"/>
                <a:gd name="T42" fmla="*/ 2657 w 5907"/>
                <a:gd name="T43" fmla="*/ 2608 h 4724"/>
                <a:gd name="T44" fmla="*/ 2615 w 5907"/>
                <a:gd name="T45" fmla="*/ 2650 h 4724"/>
                <a:gd name="T46" fmla="*/ 2421 w 5907"/>
                <a:gd name="T47" fmla="*/ 2719 h 4724"/>
                <a:gd name="T48" fmla="*/ 2156 w 5907"/>
                <a:gd name="T49" fmla="*/ 2434 h 4724"/>
                <a:gd name="T50" fmla="*/ 1934 w 5907"/>
                <a:gd name="T51" fmla="*/ 2267 h 4724"/>
                <a:gd name="T52" fmla="*/ 1808 w 5907"/>
                <a:gd name="T53" fmla="*/ 2017 h 4724"/>
                <a:gd name="T54" fmla="*/ 1732 w 5907"/>
                <a:gd name="T55" fmla="*/ 1878 h 4724"/>
                <a:gd name="T56" fmla="*/ 1579 w 5907"/>
                <a:gd name="T57" fmla="*/ 1808 h 4724"/>
                <a:gd name="T58" fmla="*/ 1481 w 5907"/>
                <a:gd name="T59" fmla="*/ 1787 h 4724"/>
                <a:gd name="T60" fmla="*/ 1349 w 5907"/>
                <a:gd name="T61" fmla="*/ 1871 h 4724"/>
                <a:gd name="T62" fmla="*/ 1155 w 5907"/>
                <a:gd name="T63" fmla="*/ 1864 h 4724"/>
                <a:gd name="T64" fmla="*/ 862 w 5907"/>
                <a:gd name="T65" fmla="*/ 1905 h 4724"/>
                <a:gd name="T66" fmla="*/ 598 w 5907"/>
                <a:gd name="T67" fmla="*/ 1871 h 4724"/>
                <a:gd name="T68" fmla="*/ 473 w 5907"/>
                <a:gd name="T69" fmla="*/ 1766 h 4724"/>
                <a:gd name="T70" fmla="*/ 570 w 5907"/>
                <a:gd name="T71" fmla="*/ 1544 h 4724"/>
                <a:gd name="T72" fmla="*/ 361 w 5907"/>
                <a:gd name="T73" fmla="*/ 1460 h 4724"/>
                <a:gd name="T74" fmla="*/ 222 w 5907"/>
                <a:gd name="T75" fmla="*/ 1308 h 4724"/>
                <a:gd name="T76" fmla="*/ 271 w 5907"/>
                <a:gd name="T77" fmla="*/ 1127 h 4724"/>
                <a:gd name="T78" fmla="*/ 125 w 5907"/>
                <a:gd name="T79" fmla="*/ 1002 h 4724"/>
                <a:gd name="T80" fmla="*/ 28 w 5907"/>
                <a:gd name="T81" fmla="*/ 793 h 4724"/>
                <a:gd name="T82" fmla="*/ 104 w 5907"/>
                <a:gd name="T83" fmla="*/ 696 h 4724"/>
                <a:gd name="T84" fmla="*/ 264 w 5907"/>
                <a:gd name="T85" fmla="*/ 605 h 4724"/>
                <a:gd name="T86" fmla="*/ 368 w 5907"/>
                <a:gd name="T87" fmla="*/ 522 h 4724"/>
                <a:gd name="T88" fmla="*/ 292 w 5907"/>
                <a:gd name="T89" fmla="*/ 355 h 4724"/>
                <a:gd name="T90" fmla="*/ 334 w 5907"/>
                <a:gd name="T91" fmla="*/ 63 h 4724"/>
                <a:gd name="T92" fmla="*/ 716 w 5907"/>
                <a:gd name="T93" fmla="*/ 98 h 4724"/>
                <a:gd name="T94" fmla="*/ 1468 w 5907"/>
                <a:gd name="T95" fmla="*/ 49 h 4724"/>
                <a:gd name="T96" fmla="*/ 1941 w 5907"/>
                <a:gd name="T97" fmla="*/ 42 h 4724"/>
                <a:gd name="T98" fmla="*/ 2045 w 5907"/>
                <a:gd name="T99" fmla="*/ 202 h 4724"/>
                <a:gd name="T100" fmla="*/ 2038 w 5907"/>
                <a:gd name="T101" fmla="*/ 397 h 4724"/>
                <a:gd name="T102" fmla="*/ 1829 w 5907"/>
                <a:gd name="T103" fmla="*/ 585 h 4724"/>
                <a:gd name="T104" fmla="*/ 1718 w 5907"/>
                <a:gd name="T105" fmla="*/ 1093 h 4724"/>
                <a:gd name="T106" fmla="*/ 2462 w 5907"/>
                <a:gd name="T107" fmla="*/ 1474 h 4724"/>
                <a:gd name="T108" fmla="*/ 2748 w 5907"/>
                <a:gd name="T109" fmla="*/ 1620 h 4724"/>
                <a:gd name="T110" fmla="*/ 3151 w 5907"/>
                <a:gd name="T111" fmla="*/ 1773 h 4724"/>
                <a:gd name="T112" fmla="*/ 3596 w 5907"/>
                <a:gd name="T113" fmla="*/ 1961 h 4724"/>
                <a:gd name="T114" fmla="*/ 3909 w 5907"/>
                <a:gd name="T115" fmla="*/ 2191 h 4724"/>
                <a:gd name="T116" fmla="*/ 4522 w 5907"/>
                <a:gd name="T117" fmla="*/ 2587 h 4724"/>
                <a:gd name="T118" fmla="*/ 4946 w 5907"/>
                <a:gd name="T119" fmla="*/ 2768 h 4724"/>
                <a:gd name="T120" fmla="*/ 4946 w 5907"/>
                <a:gd name="T121" fmla="*/ 2865 h 4724"/>
                <a:gd name="T122" fmla="*/ 5071 w 5907"/>
                <a:gd name="T123" fmla="*/ 2858 h 4724"/>
                <a:gd name="T124" fmla="*/ 5175 w 5907"/>
                <a:gd name="T125" fmla="*/ 3081 h 4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07" h="4724">
                  <a:moveTo>
                    <a:pt x="5217" y="3130"/>
                  </a:moveTo>
                  <a:lnTo>
                    <a:pt x="5287" y="3199"/>
                  </a:lnTo>
                  <a:lnTo>
                    <a:pt x="5412" y="3262"/>
                  </a:lnTo>
                  <a:lnTo>
                    <a:pt x="5502" y="3359"/>
                  </a:lnTo>
                  <a:lnTo>
                    <a:pt x="5551" y="3415"/>
                  </a:lnTo>
                  <a:lnTo>
                    <a:pt x="5565" y="3429"/>
                  </a:lnTo>
                  <a:lnTo>
                    <a:pt x="5669" y="3547"/>
                  </a:lnTo>
                  <a:lnTo>
                    <a:pt x="5739" y="3617"/>
                  </a:lnTo>
                  <a:lnTo>
                    <a:pt x="5767" y="3651"/>
                  </a:lnTo>
                  <a:lnTo>
                    <a:pt x="5774" y="3672"/>
                  </a:lnTo>
                  <a:lnTo>
                    <a:pt x="5781" y="3707"/>
                  </a:lnTo>
                  <a:lnTo>
                    <a:pt x="5822" y="3784"/>
                  </a:lnTo>
                  <a:lnTo>
                    <a:pt x="5808" y="3839"/>
                  </a:lnTo>
                  <a:lnTo>
                    <a:pt x="5857" y="3937"/>
                  </a:lnTo>
                  <a:lnTo>
                    <a:pt x="5906" y="3971"/>
                  </a:lnTo>
                  <a:lnTo>
                    <a:pt x="5892" y="3999"/>
                  </a:lnTo>
                  <a:lnTo>
                    <a:pt x="5906" y="4041"/>
                  </a:lnTo>
                  <a:lnTo>
                    <a:pt x="5843" y="4097"/>
                  </a:lnTo>
                  <a:lnTo>
                    <a:pt x="5836" y="4173"/>
                  </a:lnTo>
                  <a:lnTo>
                    <a:pt x="5774" y="4208"/>
                  </a:lnTo>
                  <a:lnTo>
                    <a:pt x="5767" y="4264"/>
                  </a:lnTo>
                  <a:lnTo>
                    <a:pt x="5746" y="4264"/>
                  </a:lnTo>
                  <a:lnTo>
                    <a:pt x="5725" y="4326"/>
                  </a:lnTo>
                  <a:lnTo>
                    <a:pt x="5711" y="4347"/>
                  </a:lnTo>
                  <a:lnTo>
                    <a:pt x="5697" y="4472"/>
                  </a:lnTo>
                  <a:lnTo>
                    <a:pt x="5704" y="4493"/>
                  </a:lnTo>
                  <a:lnTo>
                    <a:pt x="5704" y="4563"/>
                  </a:lnTo>
                  <a:lnTo>
                    <a:pt x="5697" y="4570"/>
                  </a:lnTo>
                  <a:lnTo>
                    <a:pt x="5697" y="4653"/>
                  </a:lnTo>
                  <a:lnTo>
                    <a:pt x="5669" y="4716"/>
                  </a:lnTo>
                  <a:lnTo>
                    <a:pt x="5662" y="4723"/>
                  </a:lnTo>
                  <a:lnTo>
                    <a:pt x="5648" y="4716"/>
                  </a:lnTo>
                  <a:lnTo>
                    <a:pt x="5628" y="4723"/>
                  </a:lnTo>
                  <a:lnTo>
                    <a:pt x="5579" y="4688"/>
                  </a:lnTo>
                  <a:lnTo>
                    <a:pt x="5530" y="4653"/>
                  </a:lnTo>
                  <a:lnTo>
                    <a:pt x="5481" y="4625"/>
                  </a:lnTo>
                  <a:lnTo>
                    <a:pt x="5433" y="4625"/>
                  </a:lnTo>
                  <a:lnTo>
                    <a:pt x="5370" y="4598"/>
                  </a:lnTo>
                  <a:lnTo>
                    <a:pt x="5287" y="4563"/>
                  </a:lnTo>
                  <a:lnTo>
                    <a:pt x="5189" y="4486"/>
                  </a:lnTo>
                  <a:lnTo>
                    <a:pt x="5127" y="4403"/>
                  </a:lnTo>
                  <a:lnTo>
                    <a:pt x="5085" y="4340"/>
                  </a:lnTo>
                  <a:lnTo>
                    <a:pt x="5078" y="4333"/>
                  </a:lnTo>
                  <a:lnTo>
                    <a:pt x="5043" y="4271"/>
                  </a:lnTo>
                  <a:lnTo>
                    <a:pt x="5057" y="4271"/>
                  </a:lnTo>
                  <a:lnTo>
                    <a:pt x="5085" y="4215"/>
                  </a:lnTo>
                  <a:lnTo>
                    <a:pt x="5050" y="4159"/>
                  </a:lnTo>
                  <a:lnTo>
                    <a:pt x="5008" y="4145"/>
                  </a:lnTo>
                  <a:lnTo>
                    <a:pt x="5022" y="4131"/>
                  </a:lnTo>
                  <a:lnTo>
                    <a:pt x="5071" y="4069"/>
                  </a:lnTo>
                  <a:lnTo>
                    <a:pt x="5057" y="4013"/>
                  </a:lnTo>
                  <a:lnTo>
                    <a:pt x="5050" y="4006"/>
                  </a:lnTo>
                  <a:lnTo>
                    <a:pt x="5029" y="3971"/>
                  </a:lnTo>
                  <a:lnTo>
                    <a:pt x="4995" y="3944"/>
                  </a:lnTo>
                  <a:lnTo>
                    <a:pt x="4960" y="3888"/>
                  </a:lnTo>
                  <a:lnTo>
                    <a:pt x="4918" y="3832"/>
                  </a:lnTo>
                  <a:lnTo>
                    <a:pt x="4925" y="3770"/>
                  </a:lnTo>
                  <a:lnTo>
                    <a:pt x="4890" y="3721"/>
                  </a:lnTo>
                  <a:lnTo>
                    <a:pt x="4911" y="3735"/>
                  </a:lnTo>
                  <a:lnTo>
                    <a:pt x="4883" y="3700"/>
                  </a:lnTo>
                  <a:lnTo>
                    <a:pt x="4848" y="3672"/>
                  </a:lnTo>
                  <a:lnTo>
                    <a:pt x="4828" y="3651"/>
                  </a:lnTo>
                  <a:lnTo>
                    <a:pt x="4786" y="3645"/>
                  </a:lnTo>
                  <a:lnTo>
                    <a:pt x="4661" y="3617"/>
                  </a:lnTo>
                  <a:lnTo>
                    <a:pt x="4598" y="3610"/>
                  </a:lnTo>
                  <a:lnTo>
                    <a:pt x="4417" y="3610"/>
                  </a:lnTo>
                  <a:lnTo>
                    <a:pt x="4236" y="3617"/>
                  </a:lnTo>
                  <a:lnTo>
                    <a:pt x="4236" y="3603"/>
                  </a:lnTo>
                  <a:lnTo>
                    <a:pt x="4174" y="3575"/>
                  </a:lnTo>
                  <a:lnTo>
                    <a:pt x="4160" y="3568"/>
                  </a:lnTo>
                  <a:lnTo>
                    <a:pt x="4111" y="3540"/>
                  </a:lnTo>
                  <a:lnTo>
                    <a:pt x="4090" y="3540"/>
                  </a:lnTo>
                  <a:lnTo>
                    <a:pt x="4041" y="3526"/>
                  </a:lnTo>
                  <a:lnTo>
                    <a:pt x="4035" y="3512"/>
                  </a:lnTo>
                  <a:lnTo>
                    <a:pt x="3965" y="3478"/>
                  </a:lnTo>
                  <a:lnTo>
                    <a:pt x="3944" y="3478"/>
                  </a:lnTo>
                  <a:lnTo>
                    <a:pt x="3909" y="3450"/>
                  </a:lnTo>
                  <a:lnTo>
                    <a:pt x="3874" y="3429"/>
                  </a:lnTo>
                  <a:lnTo>
                    <a:pt x="3868" y="3429"/>
                  </a:lnTo>
                  <a:lnTo>
                    <a:pt x="3791" y="3380"/>
                  </a:lnTo>
                  <a:lnTo>
                    <a:pt x="3749" y="3373"/>
                  </a:lnTo>
                  <a:lnTo>
                    <a:pt x="3742" y="3352"/>
                  </a:lnTo>
                  <a:lnTo>
                    <a:pt x="3798" y="3338"/>
                  </a:lnTo>
                  <a:lnTo>
                    <a:pt x="3826" y="3283"/>
                  </a:lnTo>
                  <a:lnTo>
                    <a:pt x="3777" y="3220"/>
                  </a:lnTo>
                  <a:lnTo>
                    <a:pt x="3707" y="3220"/>
                  </a:lnTo>
                  <a:lnTo>
                    <a:pt x="3701" y="3178"/>
                  </a:lnTo>
                  <a:lnTo>
                    <a:pt x="3617" y="3130"/>
                  </a:lnTo>
                  <a:lnTo>
                    <a:pt x="3506" y="3130"/>
                  </a:lnTo>
                  <a:lnTo>
                    <a:pt x="3388" y="3185"/>
                  </a:lnTo>
                  <a:lnTo>
                    <a:pt x="3255" y="3297"/>
                  </a:lnTo>
                  <a:lnTo>
                    <a:pt x="3186" y="3387"/>
                  </a:lnTo>
                  <a:lnTo>
                    <a:pt x="3172" y="3380"/>
                  </a:lnTo>
                  <a:lnTo>
                    <a:pt x="3151" y="3373"/>
                  </a:lnTo>
                  <a:lnTo>
                    <a:pt x="3137" y="3359"/>
                  </a:lnTo>
                  <a:lnTo>
                    <a:pt x="3109" y="3324"/>
                  </a:lnTo>
                  <a:lnTo>
                    <a:pt x="3088" y="3297"/>
                  </a:lnTo>
                  <a:lnTo>
                    <a:pt x="3061" y="3248"/>
                  </a:lnTo>
                  <a:lnTo>
                    <a:pt x="3026" y="3227"/>
                  </a:lnTo>
                  <a:lnTo>
                    <a:pt x="3019" y="3227"/>
                  </a:lnTo>
                  <a:lnTo>
                    <a:pt x="2984" y="3248"/>
                  </a:lnTo>
                  <a:lnTo>
                    <a:pt x="2949" y="3220"/>
                  </a:lnTo>
                  <a:lnTo>
                    <a:pt x="2977" y="3158"/>
                  </a:lnTo>
                  <a:lnTo>
                    <a:pt x="2949" y="3123"/>
                  </a:lnTo>
                  <a:lnTo>
                    <a:pt x="2949" y="3095"/>
                  </a:lnTo>
                  <a:lnTo>
                    <a:pt x="2921" y="3060"/>
                  </a:lnTo>
                  <a:lnTo>
                    <a:pt x="2942" y="2991"/>
                  </a:lnTo>
                  <a:lnTo>
                    <a:pt x="2928" y="2963"/>
                  </a:lnTo>
                  <a:lnTo>
                    <a:pt x="2956" y="2949"/>
                  </a:lnTo>
                  <a:lnTo>
                    <a:pt x="2928" y="2886"/>
                  </a:lnTo>
                  <a:lnTo>
                    <a:pt x="2956" y="2754"/>
                  </a:lnTo>
                  <a:lnTo>
                    <a:pt x="2928" y="2740"/>
                  </a:lnTo>
                  <a:lnTo>
                    <a:pt x="2907" y="2726"/>
                  </a:lnTo>
                  <a:lnTo>
                    <a:pt x="2921" y="2719"/>
                  </a:lnTo>
                  <a:lnTo>
                    <a:pt x="2949" y="2699"/>
                  </a:lnTo>
                  <a:lnTo>
                    <a:pt x="2852" y="2622"/>
                  </a:lnTo>
                  <a:lnTo>
                    <a:pt x="2852" y="2650"/>
                  </a:lnTo>
                  <a:lnTo>
                    <a:pt x="2831" y="2657"/>
                  </a:lnTo>
                  <a:lnTo>
                    <a:pt x="2831" y="2636"/>
                  </a:lnTo>
                  <a:lnTo>
                    <a:pt x="2824" y="2636"/>
                  </a:lnTo>
                  <a:lnTo>
                    <a:pt x="2810" y="2636"/>
                  </a:lnTo>
                  <a:lnTo>
                    <a:pt x="2810" y="2629"/>
                  </a:lnTo>
                  <a:lnTo>
                    <a:pt x="2789" y="2622"/>
                  </a:lnTo>
                  <a:lnTo>
                    <a:pt x="2734" y="2622"/>
                  </a:lnTo>
                  <a:lnTo>
                    <a:pt x="2727" y="2594"/>
                  </a:lnTo>
                  <a:lnTo>
                    <a:pt x="2699" y="2601"/>
                  </a:lnTo>
                  <a:lnTo>
                    <a:pt x="2699" y="2629"/>
                  </a:lnTo>
                  <a:lnTo>
                    <a:pt x="2699" y="2657"/>
                  </a:lnTo>
                  <a:lnTo>
                    <a:pt x="2699" y="2636"/>
                  </a:lnTo>
                  <a:lnTo>
                    <a:pt x="2692" y="2657"/>
                  </a:lnTo>
                  <a:lnTo>
                    <a:pt x="2678" y="2608"/>
                  </a:lnTo>
                  <a:lnTo>
                    <a:pt x="2657" y="2608"/>
                  </a:lnTo>
                  <a:lnTo>
                    <a:pt x="2650" y="2622"/>
                  </a:lnTo>
                  <a:lnTo>
                    <a:pt x="2636" y="2636"/>
                  </a:lnTo>
                  <a:lnTo>
                    <a:pt x="2650" y="2657"/>
                  </a:lnTo>
                  <a:lnTo>
                    <a:pt x="2650" y="2671"/>
                  </a:lnTo>
                  <a:lnTo>
                    <a:pt x="2615" y="2657"/>
                  </a:lnTo>
                  <a:lnTo>
                    <a:pt x="2615" y="2650"/>
                  </a:lnTo>
                  <a:lnTo>
                    <a:pt x="2615" y="2629"/>
                  </a:lnTo>
                  <a:lnTo>
                    <a:pt x="2588" y="2594"/>
                  </a:lnTo>
                  <a:lnTo>
                    <a:pt x="2567" y="2629"/>
                  </a:lnTo>
                  <a:lnTo>
                    <a:pt x="2462" y="2726"/>
                  </a:lnTo>
                  <a:lnTo>
                    <a:pt x="2435" y="2726"/>
                  </a:lnTo>
                  <a:lnTo>
                    <a:pt x="2421" y="2719"/>
                  </a:lnTo>
                  <a:lnTo>
                    <a:pt x="2400" y="2671"/>
                  </a:lnTo>
                  <a:lnTo>
                    <a:pt x="2337" y="2622"/>
                  </a:lnTo>
                  <a:lnTo>
                    <a:pt x="2295" y="2566"/>
                  </a:lnTo>
                  <a:lnTo>
                    <a:pt x="2219" y="2518"/>
                  </a:lnTo>
                  <a:lnTo>
                    <a:pt x="2177" y="2441"/>
                  </a:lnTo>
                  <a:lnTo>
                    <a:pt x="2156" y="2434"/>
                  </a:lnTo>
                  <a:lnTo>
                    <a:pt x="2129" y="2337"/>
                  </a:lnTo>
                  <a:lnTo>
                    <a:pt x="2094" y="2260"/>
                  </a:lnTo>
                  <a:lnTo>
                    <a:pt x="2045" y="2232"/>
                  </a:lnTo>
                  <a:lnTo>
                    <a:pt x="2003" y="2239"/>
                  </a:lnTo>
                  <a:lnTo>
                    <a:pt x="1962" y="2302"/>
                  </a:lnTo>
                  <a:lnTo>
                    <a:pt x="1934" y="2267"/>
                  </a:lnTo>
                  <a:lnTo>
                    <a:pt x="1795" y="2198"/>
                  </a:lnTo>
                  <a:lnTo>
                    <a:pt x="1718" y="2163"/>
                  </a:lnTo>
                  <a:lnTo>
                    <a:pt x="1711" y="2135"/>
                  </a:lnTo>
                  <a:lnTo>
                    <a:pt x="1774" y="2135"/>
                  </a:lnTo>
                  <a:lnTo>
                    <a:pt x="1808" y="2065"/>
                  </a:lnTo>
                  <a:lnTo>
                    <a:pt x="1808" y="2017"/>
                  </a:lnTo>
                  <a:lnTo>
                    <a:pt x="1829" y="2010"/>
                  </a:lnTo>
                  <a:lnTo>
                    <a:pt x="1815" y="1982"/>
                  </a:lnTo>
                  <a:lnTo>
                    <a:pt x="1774" y="1940"/>
                  </a:lnTo>
                  <a:lnTo>
                    <a:pt x="1753" y="1961"/>
                  </a:lnTo>
                  <a:lnTo>
                    <a:pt x="1732" y="1912"/>
                  </a:lnTo>
                  <a:lnTo>
                    <a:pt x="1732" y="1878"/>
                  </a:lnTo>
                  <a:lnTo>
                    <a:pt x="1683" y="1871"/>
                  </a:lnTo>
                  <a:lnTo>
                    <a:pt x="1683" y="1843"/>
                  </a:lnTo>
                  <a:lnTo>
                    <a:pt x="1662" y="1829"/>
                  </a:lnTo>
                  <a:lnTo>
                    <a:pt x="1641" y="1836"/>
                  </a:lnTo>
                  <a:lnTo>
                    <a:pt x="1600" y="1801"/>
                  </a:lnTo>
                  <a:lnTo>
                    <a:pt x="1579" y="1808"/>
                  </a:lnTo>
                  <a:lnTo>
                    <a:pt x="1565" y="1773"/>
                  </a:lnTo>
                  <a:lnTo>
                    <a:pt x="1544" y="1773"/>
                  </a:lnTo>
                  <a:lnTo>
                    <a:pt x="1537" y="1780"/>
                  </a:lnTo>
                  <a:lnTo>
                    <a:pt x="1516" y="1780"/>
                  </a:lnTo>
                  <a:lnTo>
                    <a:pt x="1509" y="1801"/>
                  </a:lnTo>
                  <a:lnTo>
                    <a:pt x="1481" y="1787"/>
                  </a:lnTo>
                  <a:lnTo>
                    <a:pt x="1474" y="1815"/>
                  </a:lnTo>
                  <a:lnTo>
                    <a:pt x="1440" y="1829"/>
                  </a:lnTo>
                  <a:lnTo>
                    <a:pt x="1440" y="1836"/>
                  </a:lnTo>
                  <a:lnTo>
                    <a:pt x="1433" y="1871"/>
                  </a:lnTo>
                  <a:lnTo>
                    <a:pt x="1377" y="1884"/>
                  </a:lnTo>
                  <a:lnTo>
                    <a:pt x="1349" y="1871"/>
                  </a:lnTo>
                  <a:lnTo>
                    <a:pt x="1322" y="1864"/>
                  </a:lnTo>
                  <a:lnTo>
                    <a:pt x="1314" y="1878"/>
                  </a:lnTo>
                  <a:lnTo>
                    <a:pt x="1238" y="1884"/>
                  </a:lnTo>
                  <a:lnTo>
                    <a:pt x="1210" y="1878"/>
                  </a:lnTo>
                  <a:lnTo>
                    <a:pt x="1189" y="1878"/>
                  </a:lnTo>
                  <a:lnTo>
                    <a:pt x="1155" y="1864"/>
                  </a:lnTo>
                  <a:lnTo>
                    <a:pt x="1057" y="1871"/>
                  </a:lnTo>
                  <a:lnTo>
                    <a:pt x="1008" y="1912"/>
                  </a:lnTo>
                  <a:lnTo>
                    <a:pt x="1008" y="1947"/>
                  </a:lnTo>
                  <a:lnTo>
                    <a:pt x="995" y="1947"/>
                  </a:lnTo>
                  <a:lnTo>
                    <a:pt x="897" y="1905"/>
                  </a:lnTo>
                  <a:lnTo>
                    <a:pt x="862" y="1905"/>
                  </a:lnTo>
                  <a:lnTo>
                    <a:pt x="800" y="1864"/>
                  </a:lnTo>
                  <a:lnTo>
                    <a:pt x="765" y="1843"/>
                  </a:lnTo>
                  <a:lnTo>
                    <a:pt x="723" y="1884"/>
                  </a:lnTo>
                  <a:lnTo>
                    <a:pt x="695" y="1878"/>
                  </a:lnTo>
                  <a:lnTo>
                    <a:pt x="626" y="1843"/>
                  </a:lnTo>
                  <a:lnTo>
                    <a:pt x="598" y="1871"/>
                  </a:lnTo>
                  <a:lnTo>
                    <a:pt x="584" y="1864"/>
                  </a:lnTo>
                  <a:lnTo>
                    <a:pt x="549" y="1843"/>
                  </a:lnTo>
                  <a:lnTo>
                    <a:pt x="549" y="1829"/>
                  </a:lnTo>
                  <a:lnTo>
                    <a:pt x="501" y="1766"/>
                  </a:lnTo>
                  <a:lnTo>
                    <a:pt x="501" y="1773"/>
                  </a:lnTo>
                  <a:lnTo>
                    <a:pt x="473" y="1766"/>
                  </a:lnTo>
                  <a:lnTo>
                    <a:pt x="459" y="1732"/>
                  </a:lnTo>
                  <a:lnTo>
                    <a:pt x="487" y="1676"/>
                  </a:lnTo>
                  <a:lnTo>
                    <a:pt x="549" y="1641"/>
                  </a:lnTo>
                  <a:lnTo>
                    <a:pt x="521" y="1578"/>
                  </a:lnTo>
                  <a:lnTo>
                    <a:pt x="521" y="1558"/>
                  </a:lnTo>
                  <a:lnTo>
                    <a:pt x="570" y="1544"/>
                  </a:lnTo>
                  <a:lnTo>
                    <a:pt x="521" y="1481"/>
                  </a:lnTo>
                  <a:lnTo>
                    <a:pt x="473" y="1488"/>
                  </a:lnTo>
                  <a:lnTo>
                    <a:pt x="466" y="1474"/>
                  </a:lnTo>
                  <a:lnTo>
                    <a:pt x="452" y="1460"/>
                  </a:lnTo>
                  <a:lnTo>
                    <a:pt x="452" y="1446"/>
                  </a:lnTo>
                  <a:lnTo>
                    <a:pt x="361" y="1460"/>
                  </a:lnTo>
                  <a:lnTo>
                    <a:pt x="334" y="1446"/>
                  </a:lnTo>
                  <a:lnTo>
                    <a:pt x="340" y="1439"/>
                  </a:lnTo>
                  <a:lnTo>
                    <a:pt x="320" y="1406"/>
                  </a:lnTo>
                  <a:lnTo>
                    <a:pt x="327" y="1378"/>
                  </a:lnTo>
                  <a:lnTo>
                    <a:pt x="229" y="1350"/>
                  </a:lnTo>
                  <a:lnTo>
                    <a:pt x="222" y="1308"/>
                  </a:lnTo>
                  <a:lnTo>
                    <a:pt x="208" y="1259"/>
                  </a:lnTo>
                  <a:lnTo>
                    <a:pt x="236" y="1225"/>
                  </a:lnTo>
                  <a:lnTo>
                    <a:pt x="271" y="1218"/>
                  </a:lnTo>
                  <a:lnTo>
                    <a:pt x="257" y="1176"/>
                  </a:lnTo>
                  <a:lnTo>
                    <a:pt x="271" y="1155"/>
                  </a:lnTo>
                  <a:lnTo>
                    <a:pt x="271" y="1127"/>
                  </a:lnTo>
                  <a:lnTo>
                    <a:pt x="194" y="1099"/>
                  </a:lnTo>
                  <a:lnTo>
                    <a:pt x="181" y="1078"/>
                  </a:lnTo>
                  <a:lnTo>
                    <a:pt x="167" y="1086"/>
                  </a:lnTo>
                  <a:lnTo>
                    <a:pt x="167" y="1058"/>
                  </a:lnTo>
                  <a:lnTo>
                    <a:pt x="139" y="1023"/>
                  </a:lnTo>
                  <a:lnTo>
                    <a:pt x="125" y="1002"/>
                  </a:lnTo>
                  <a:lnTo>
                    <a:pt x="48" y="932"/>
                  </a:lnTo>
                  <a:lnTo>
                    <a:pt x="28" y="926"/>
                  </a:lnTo>
                  <a:lnTo>
                    <a:pt x="7" y="884"/>
                  </a:lnTo>
                  <a:lnTo>
                    <a:pt x="14" y="856"/>
                  </a:lnTo>
                  <a:lnTo>
                    <a:pt x="28" y="828"/>
                  </a:lnTo>
                  <a:lnTo>
                    <a:pt x="28" y="793"/>
                  </a:lnTo>
                  <a:lnTo>
                    <a:pt x="28" y="738"/>
                  </a:lnTo>
                  <a:lnTo>
                    <a:pt x="0" y="717"/>
                  </a:lnTo>
                  <a:lnTo>
                    <a:pt x="34" y="668"/>
                  </a:lnTo>
                  <a:lnTo>
                    <a:pt x="48" y="661"/>
                  </a:lnTo>
                  <a:lnTo>
                    <a:pt x="97" y="689"/>
                  </a:lnTo>
                  <a:lnTo>
                    <a:pt x="104" y="696"/>
                  </a:lnTo>
                  <a:lnTo>
                    <a:pt x="132" y="717"/>
                  </a:lnTo>
                  <a:lnTo>
                    <a:pt x="160" y="717"/>
                  </a:lnTo>
                  <a:lnTo>
                    <a:pt x="167" y="682"/>
                  </a:lnTo>
                  <a:lnTo>
                    <a:pt x="181" y="682"/>
                  </a:lnTo>
                  <a:lnTo>
                    <a:pt x="194" y="640"/>
                  </a:lnTo>
                  <a:lnTo>
                    <a:pt x="264" y="605"/>
                  </a:lnTo>
                  <a:lnTo>
                    <a:pt x="264" y="592"/>
                  </a:lnTo>
                  <a:lnTo>
                    <a:pt x="278" y="599"/>
                  </a:lnTo>
                  <a:lnTo>
                    <a:pt x="292" y="571"/>
                  </a:lnTo>
                  <a:lnTo>
                    <a:pt x="320" y="557"/>
                  </a:lnTo>
                  <a:lnTo>
                    <a:pt x="375" y="529"/>
                  </a:lnTo>
                  <a:lnTo>
                    <a:pt x="368" y="522"/>
                  </a:lnTo>
                  <a:lnTo>
                    <a:pt x="320" y="494"/>
                  </a:lnTo>
                  <a:lnTo>
                    <a:pt x="278" y="432"/>
                  </a:lnTo>
                  <a:lnTo>
                    <a:pt x="306" y="432"/>
                  </a:lnTo>
                  <a:lnTo>
                    <a:pt x="278" y="397"/>
                  </a:lnTo>
                  <a:lnTo>
                    <a:pt x="278" y="376"/>
                  </a:lnTo>
                  <a:lnTo>
                    <a:pt x="292" y="355"/>
                  </a:lnTo>
                  <a:lnTo>
                    <a:pt x="299" y="299"/>
                  </a:lnTo>
                  <a:lnTo>
                    <a:pt x="278" y="265"/>
                  </a:lnTo>
                  <a:lnTo>
                    <a:pt x="278" y="258"/>
                  </a:lnTo>
                  <a:lnTo>
                    <a:pt x="306" y="202"/>
                  </a:lnTo>
                  <a:lnTo>
                    <a:pt x="340" y="146"/>
                  </a:lnTo>
                  <a:lnTo>
                    <a:pt x="334" y="63"/>
                  </a:lnTo>
                  <a:lnTo>
                    <a:pt x="340" y="42"/>
                  </a:lnTo>
                  <a:lnTo>
                    <a:pt x="494" y="63"/>
                  </a:lnTo>
                  <a:lnTo>
                    <a:pt x="626" y="63"/>
                  </a:lnTo>
                  <a:lnTo>
                    <a:pt x="647" y="63"/>
                  </a:lnTo>
                  <a:lnTo>
                    <a:pt x="682" y="70"/>
                  </a:lnTo>
                  <a:lnTo>
                    <a:pt x="716" y="98"/>
                  </a:lnTo>
                  <a:lnTo>
                    <a:pt x="890" y="98"/>
                  </a:lnTo>
                  <a:lnTo>
                    <a:pt x="1120" y="42"/>
                  </a:lnTo>
                  <a:lnTo>
                    <a:pt x="1203" y="63"/>
                  </a:lnTo>
                  <a:lnTo>
                    <a:pt x="1273" y="70"/>
                  </a:lnTo>
                  <a:lnTo>
                    <a:pt x="1322" y="70"/>
                  </a:lnTo>
                  <a:lnTo>
                    <a:pt x="1468" y="49"/>
                  </a:lnTo>
                  <a:lnTo>
                    <a:pt x="1641" y="28"/>
                  </a:lnTo>
                  <a:lnTo>
                    <a:pt x="1739" y="0"/>
                  </a:lnTo>
                  <a:lnTo>
                    <a:pt x="1829" y="0"/>
                  </a:lnTo>
                  <a:lnTo>
                    <a:pt x="1899" y="14"/>
                  </a:lnTo>
                  <a:lnTo>
                    <a:pt x="1913" y="35"/>
                  </a:lnTo>
                  <a:lnTo>
                    <a:pt x="1941" y="42"/>
                  </a:lnTo>
                  <a:lnTo>
                    <a:pt x="1982" y="70"/>
                  </a:lnTo>
                  <a:lnTo>
                    <a:pt x="2010" y="98"/>
                  </a:lnTo>
                  <a:lnTo>
                    <a:pt x="2045" y="132"/>
                  </a:lnTo>
                  <a:lnTo>
                    <a:pt x="2059" y="132"/>
                  </a:lnTo>
                  <a:lnTo>
                    <a:pt x="2066" y="140"/>
                  </a:lnTo>
                  <a:lnTo>
                    <a:pt x="2045" y="202"/>
                  </a:lnTo>
                  <a:lnTo>
                    <a:pt x="2073" y="244"/>
                  </a:lnTo>
                  <a:lnTo>
                    <a:pt x="2080" y="265"/>
                  </a:lnTo>
                  <a:lnTo>
                    <a:pt x="2080" y="299"/>
                  </a:lnTo>
                  <a:lnTo>
                    <a:pt x="2073" y="355"/>
                  </a:lnTo>
                  <a:lnTo>
                    <a:pt x="2045" y="397"/>
                  </a:lnTo>
                  <a:lnTo>
                    <a:pt x="2038" y="397"/>
                  </a:lnTo>
                  <a:lnTo>
                    <a:pt x="2031" y="404"/>
                  </a:lnTo>
                  <a:lnTo>
                    <a:pt x="2031" y="411"/>
                  </a:lnTo>
                  <a:lnTo>
                    <a:pt x="1968" y="459"/>
                  </a:lnTo>
                  <a:lnTo>
                    <a:pt x="1899" y="508"/>
                  </a:lnTo>
                  <a:lnTo>
                    <a:pt x="1871" y="557"/>
                  </a:lnTo>
                  <a:lnTo>
                    <a:pt x="1829" y="585"/>
                  </a:lnTo>
                  <a:lnTo>
                    <a:pt x="1662" y="682"/>
                  </a:lnTo>
                  <a:lnTo>
                    <a:pt x="1586" y="738"/>
                  </a:lnTo>
                  <a:lnTo>
                    <a:pt x="1579" y="793"/>
                  </a:lnTo>
                  <a:lnTo>
                    <a:pt x="1607" y="926"/>
                  </a:lnTo>
                  <a:lnTo>
                    <a:pt x="1635" y="995"/>
                  </a:lnTo>
                  <a:lnTo>
                    <a:pt x="1718" y="1093"/>
                  </a:lnTo>
                  <a:lnTo>
                    <a:pt x="1801" y="1141"/>
                  </a:lnTo>
                  <a:lnTo>
                    <a:pt x="2080" y="1280"/>
                  </a:lnTo>
                  <a:lnTo>
                    <a:pt x="2101" y="1287"/>
                  </a:lnTo>
                  <a:lnTo>
                    <a:pt x="2198" y="1357"/>
                  </a:lnTo>
                  <a:lnTo>
                    <a:pt x="2351" y="1406"/>
                  </a:lnTo>
                  <a:lnTo>
                    <a:pt x="2462" y="1474"/>
                  </a:lnTo>
                  <a:lnTo>
                    <a:pt x="2497" y="1502"/>
                  </a:lnTo>
                  <a:lnTo>
                    <a:pt x="2525" y="1516"/>
                  </a:lnTo>
                  <a:lnTo>
                    <a:pt x="2594" y="1537"/>
                  </a:lnTo>
                  <a:lnTo>
                    <a:pt x="2650" y="1571"/>
                  </a:lnTo>
                  <a:lnTo>
                    <a:pt x="2657" y="1571"/>
                  </a:lnTo>
                  <a:lnTo>
                    <a:pt x="2748" y="1620"/>
                  </a:lnTo>
                  <a:lnTo>
                    <a:pt x="2817" y="1648"/>
                  </a:lnTo>
                  <a:lnTo>
                    <a:pt x="2880" y="1669"/>
                  </a:lnTo>
                  <a:lnTo>
                    <a:pt x="2963" y="1704"/>
                  </a:lnTo>
                  <a:lnTo>
                    <a:pt x="3061" y="1745"/>
                  </a:lnTo>
                  <a:lnTo>
                    <a:pt x="3137" y="1780"/>
                  </a:lnTo>
                  <a:lnTo>
                    <a:pt x="3151" y="1773"/>
                  </a:lnTo>
                  <a:lnTo>
                    <a:pt x="3179" y="1787"/>
                  </a:lnTo>
                  <a:lnTo>
                    <a:pt x="3193" y="1773"/>
                  </a:lnTo>
                  <a:lnTo>
                    <a:pt x="3207" y="1808"/>
                  </a:lnTo>
                  <a:lnTo>
                    <a:pt x="3339" y="1864"/>
                  </a:lnTo>
                  <a:lnTo>
                    <a:pt x="3464" y="1898"/>
                  </a:lnTo>
                  <a:lnTo>
                    <a:pt x="3596" y="1961"/>
                  </a:lnTo>
                  <a:lnTo>
                    <a:pt x="3645" y="1996"/>
                  </a:lnTo>
                  <a:lnTo>
                    <a:pt x="3707" y="2031"/>
                  </a:lnTo>
                  <a:lnTo>
                    <a:pt x="3735" y="2065"/>
                  </a:lnTo>
                  <a:lnTo>
                    <a:pt x="3826" y="2107"/>
                  </a:lnTo>
                  <a:lnTo>
                    <a:pt x="3833" y="2114"/>
                  </a:lnTo>
                  <a:lnTo>
                    <a:pt x="3909" y="2191"/>
                  </a:lnTo>
                  <a:lnTo>
                    <a:pt x="3972" y="2267"/>
                  </a:lnTo>
                  <a:lnTo>
                    <a:pt x="4041" y="2309"/>
                  </a:lnTo>
                  <a:lnTo>
                    <a:pt x="4139" y="2392"/>
                  </a:lnTo>
                  <a:lnTo>
                    <a:pt x="4174" y="2427"/>
                  </a:lnTo>
                  <a:lnTo>
                    <a:pt x="4257" y="2476"/>
                  </a:lnTo>
                  <a:lnTo>
                    <a:pt x="4522" y="2587"/>
                  </a:lnTo>
                  <a:lnTo>
                    <a:pt x="4626" y="2650"/>
                  </a:lnTo>
                  <a:lnTo>
                    <a:pt x="4709" y="2691"/>
                  </a:lnTo>
                  <a:lnTo>
                    <a:pt x="4723" y="2699"/>
                  </a:lnTo>
                  <a:lnTo>
                    <a:pt x="4723" y="2719"/>
                  </a:lnTo>
                  <a:lnTo>
                    <a:pt x="4821" y="2761"/>
                  </a:lnTo>
                  <a:lnTo>
                    <a:pt x="4946" y="2768"/>
                  </a:lnTo>
                  <a:lnTo>
                    <a:pt x="4988" y="2817"/>
                  </a:lnTo>
                  <a:lnTo>
                    <a:pt x="5008" y="2817"/>
                  </a:lnTo>
                  <a:lnTo>
                    <a:pt x="4995" y="2824"/>
                  </a:lnTo>
                  <a:lnTo>
                    <a:pt x="4988" y="2824"/>
                  </a:lnTo>
                  <a:lnTo>
                    <a:pt x="4960" y="2851"/>
                  </a:lnTo>
                  <a:lnTo>
                    <a:pt x="4946" y="2865"/>
                  </a:lnTo>
                  <a:lnTo>
                    <a:pt x="4974" y="2858"/>
                  </a:lnTo>
                  <a:lnTo>
                    <a:pt x="4974" y="2865"/>
                  </a:lnTo>
                  <a:lnTo>
                    <a:pt x="4988" y="2851"/>
                  </a:lnTo>
                  <a:lnTo>
                    <a:pt x="5050" y="2838"/>
                  </a:lnTo>
                  <a:lnTo>
                    <a:pt x="5057" y="2831"/>
                  </a:lnTo>
                  <a:lnTo>
                    <a:pt x="5071" y="2858"/>
                  </a:lnTo>
                  <a:lnTo>
                    <a:pt x="5085" y="2858"/>
                  </a:lnTo>
                  <a:lnTo>
                    <a:pt x="5085" y="2900"/>
                  </a:lnTo>
                  <a:lnTo>
                    <a:pt x="5120" y="2963"/>
                  </a:lnTo>
                  <a:lnTo>
                    <a:pt x="5113" y="3025"/>
                  </a:lnTo>
                  <a:lnTo>
                    <a:pt x="5127" y="3046"/>
                  </a:lnTo>
                  <a:lnTo>
                    <a:pt x="5175" y="3081"/>
                  </a:lnTo>
                  <a:lnTo>
                    <a:pt x="5217" y="313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49" name="Freeform 148"/>
            <p:cNvSpPr>
              <a:spLocks noChangeArrowheads="1"/>
            </p:cNvSpPr>
            <p:nvPr/>
          </p:nvSpPr>
          <p:spPr bwMode="auto">
            <a:xfrm>
              <a:off x="19906625" y="7639548"/>
              <a:ext cx="10354" cy="20712"/>
            </a:xfrm>
            <a:custGeom>
              <a:avLst/>
              <a:gdLst>
                <a:gd name="T0" fmla="*/ 0 w 22"/>
                <a:gd name="T1" fmla="*/ 35 h 42"/>
                <a:gd name="T2" fmla="*/ 14 w 22"/>
                <a:gd name="T3" fmla="*/ 0 h 42"/>
                <a:gd name="T4" fmla="*/ 21 w 22"/>
                <a:gd name="T5" fmla="*/ 7 h 42"/>
                <a:gd name="T6" fmla="*/ 0 w 22"/>
                <a:gd name="T7" fmla="*/ 41 h 42"/>
                <a:gd name="T8" fmla="*/ 0 w 22"/>
                <a:gd name="T9" fmla="*/ 35 h 42"/>
              </a:gdLst>
              <a:ahLst/>
              <a:cxnLst>
                <a:cxn ang="0">
                  <a:pos x="T0" y="T1"/>
                </a:cxn>
                <a:cxn ang="0">
                  <a:pos x="T2" y="T3"/>
                </a:cxn>
                <a:cxn ang="0">
                  <a:pos x="T4" y="T5"/>
                </a:cxn>
                <a:cxn ang="0">
                  <a:pos x="T6" y="T7"/>
                </a:cxn>
                <a:cxn ang="0">
                  <a:pos x="T8" y="T9"/>
                </a:cxn>
              </a:cxnLst>
              <a:rect l="0" t="0" r="r" b="b"/>
              <a:pathLst>
                <a:path w="22" h="42">
                  <a:moveTo>
                    <a:pt x="0" y="35"/>
                  </a:moveTo>
                  <a:lnTo>
                    <a:pt x="14" y="0"/>
                  </a:lnTo>
                  <a:lnTo>
                    <a:pt x="21" y="7"/>
                  </a:lnTo>
                  <a:lnTo>
                    <a:pt x="0" y="41"/>
                  </a:lnTo>
                  <a:lnTo>
                    <a:pt x="0" y="3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0" name="Freeform 149"/>
            <p:cNvSpPr>
              <a:spLocks noChangeArrowheads="1"/>
            </p:cNvSpPr>
            <p:nvPr/>
          </p:nvSpPr>
          <p:spPr bwMode="auto">
            <a:xfrm>
              <a:off x="19921122" y="7629191"/>
              <a:ext cx="10356" cy="14498"/>
            </a:xfrm>
            <a:custGeom>
              <a:avLst/>
              <a:gdLst>
                <a:gd name="T0" fmla="*/ 0 w 22"/>
                <a:gd name="T1" fmla="*/ 28 h 29"/>
                <a:gd name="T2" fmla="*/ 21 w 22"/>
                <a:gd name="T3" fmla="*/ 0 h 29"/>
                <a:gd name="T4" fmla="*/ 14 w 22"/>
                <a:gd name="T5" fmla="*/ 0 h 29"/>
                <a:gd name="T6" fmla="*/ 0 w 22"/>
                <a:gd name="T7" fmla="*/ 28 h 29"/>
              </a:gdLst>
              <a:ahLst/>
              <a:cxnLst>
                <a:cxn ang="0">
                  <a:pos x="T0" y="T1"/>
                </a:cxn>
                <a:cxn ang="0">
                  <a:pos x="T2" y="T3"/>
                </a:cxn>
                <a:cxn ang="0">
                  <a:pos x="T4" y="T5"/>
                </a:cxn>
                <a:cxn ang="0">
                  <a:pos x="T6" y="T7"/>
                </a:cxn>
              </a:cxnLst>
              <a:rect l="0" t="0" r="r" b="b"/>
              <a:pathLst>
                <a:path w="22" h="29">
                  <a:moveTo>
                    <a:pt x="0" y="28"/>
                  </a:moveTo>
                  <a:lnTo>
                    <a:pt x="21" y="0"/>
                  </a:lnTo>
                  <a:lnTo>
                    <a:pt x="14" y="0"/>
                  </a:lnTo>
                  <a:lnTo>
                    <a:pt x="0" y="2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1" name="Freeform 150"/>
            <p:cNvSpPr>
              <a:spLocks noChangeArrowheads="1"/>
            </p:cNvSpPr>
            <p:nvPr/>
          </p:nvSpPr>
          <p:spPr bwMode="auto">
            <a:xfrm>
              <a:off x="19925264" y="7620908"/>
              <a:ext cx="6214" cy="10356"/>
            </a:xfrm>
            <a:custGeom>
              <a:avLst/>
              <a:gdLst>
                <a:gd name="T0" fmla="*/ 0 w 15"/>
                <a:gd name="T1" fmla="*/ 14 h 22"/>
                <a:gd name="T2" fmla="*/ 14 w 15"/>
                <a:gd name="T3" fmla="*/ 0 h 22"/>
                <a:gd name="T4" fmla="*/ 0 w 15"/>
                <a:gd name="T5" fmla="*/ 21 h 22"/>
                <a:gd name="T6" fmla="*/ 0 w 15"/>
                <a:gd name="T7" fmla="*/ 14 h 22"/>
              </a:gdLst>
              <a:ahLst/>
              <a:cxnLst>
                <a:cxn ang="0">
                  <a:pos x="T0" y="T1"/>
                </a:cxn>
                <a:cxn ang="0">
                  <a:pos x="T2" y="T3"/>
                </a:cxn>
                <a:cxn ang="0">
                  <a:pos x="T4" y="T5"/>
                </a:cxn>
                <a:cxn ang="0">
                  <a:pos x="T6" y="T7"/>
                </a:cxn>
              </a:cxnLst>
              <a:rect l="0" t="0" r="r" b="b"/>
              <a:pathLst>
                <a:path w="15" h="22">
                  <a:moveTo>
                    <a:pt x="0" y="14"/>
                  </a:moveTo>
                  <a:lnTo>
                    <a:pt x="14" y="0"/>
                  </a:lnTo>
                  <a:lnTo>
                    <a:pt x="0" y="21"/>
                  </a:lnTo>
                  <a:lnTo>
                    <a:pt x="0"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2" name="Freeform 151"/>
            <p:cNvSpPr>
              <a:spLocks noChangeArrowheads="1"/>
            </p:cNvSpPr>
            <p:nvPr/>
          </p:nvSpPr>
          <p:spPr bwMode="auto">
            <a:xfrm>
              <a:off x="20122020" y="7521487"/>
              <a:ext cx="4142" cy="6213"/>
            </a:xfrm>
            <a:custGeom>
              <a:avLst/>
              <a:gdLst>
                <a:gd name="T0" fmla="*/ 0 w 8"/>
                <a:gd name="T1" fmla="*/ 0 h 15"/>
                <a:gd name="T2" fmla="*/ 7 w 8"/>
                <a:gd name="T3" fmla="*/ 0 h 15"/>
                <a:gd name="T4" fmla="*/ 0 w 8"/>
                <a:gd name="T5" fmla="*/ 14 h 15"/>
                <a:gd name="T6" fmla="*/ 0 w 8"/>
                <a:gd name="T7" fmla="*/ 0 h 15"/>
              </a:gdLst>
              <a:ahLst/>
              <a:cxnLst>
                <a:cxn ang="0">
                  <a:pos x="T0" y="T1"/>
                </a:cxn>
                <a:cxn ang="0">
                  <a:pos x="T2" y="T3"/>
                </a:cxn>
                <a:cxn ang="0">
                  <a:pos x="T4" y="T5"/>
                </a:cxn>
                <a:cxn ang="0">
                  <a:pos x="T6" y="T7"/>
                </a:cxn>
              </a:cxnLst>
              <a:rect l="0" t="0" r="r" b="b"/>
              <a:pathLst>
                <a:path w="8" h="15">
                  <a:moveTo>
                    <a:pt x="0" y="0"/>
                  </a:moveTo>
                  <a:lnTo>
                    <a:pt x="7" y="0"/>
                  </a:lnTo>
                  <a:lnTo>
                    <a:pt x="0" y="14"/>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3" name="Freeform 152"/>
            <p:cNvSpPr>
              <a:spLocks noChangeArrowheads="1"/>
            </p:cNvSpPr>
            <p:nvPr/>
          </p:nvSpPr>
          <p:spPr bwMode="auto">
            <a:xfrm>
              <a:off x="21807903" y="9775002"/>
              <a:ext cx="10354" cy="4142"/>
            </a:xfrm>
            <a:custGeom>
              <a:avLst/>
              <a:gdLst>
                <a:gd name="T0" fmla="*/ 0 w 22"/>
                <a:gd name="T1" fmla="*/ 7 h 8"/>
                <a:gd name="T2" fmla="*/ 21 w 22"/>
                <a:gd name="T3" fmla="*/ 0 h 8"/>
                <a:gd name="T4" fmla="*/ 0 w 22"/>
                <a:gd name="T5" fmla="*/ 7 h 8"/>
              </a:gdLst>
              <a:ahLst/>
              <a:cxnLst>
                <a:cxn ang="0">
                  <a:pos x="T0" y="T1"/>
                </a:cxn>
                <a:cxn ang="0">
                  <a:pos x="T2" y="T3"/>
                </a:cxn>
                <a:cxn ang="0">
                  <a:pos x="T4" y="T5"/>
                </a:cxn>
              </a:cxnLst>
              <a:rect l="0" t="0" r="r" b="b"/>
              <a:pathLst>
                <a:path w="22" h="8">
                  <a:moveTo>
                    <a:pt x="0" y="7"/>
                  </a:moveTo>
                  <a:lnTo>
                    <a:pt x="21"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4" name="Freeform 153"/>
            <p:cNvSpPr>
              <a:spLocks noChangeArrowheads="1"/>
            </p:cNvSpPr>
            <p:nvPr/>
          </p:nvSpPr>
          <p:spPr bwMode="auto">
            <a:xfrm>
              <a:off x="21188641" y="9354539"/>
              <a:ext cx="14498" cy="14499"/>
            </a:xfrm>
            <a:custGeom>
              <a:avLst/>
              <a:gdLst>
                <a:gd name="T0" fmla="*/ 28 w 29"/>
                <a:gd name="T1" fmla="*/ 0 h 29"/>
                <a:gd name="T2" fmla="*/ 28 w 29"/>
                <a:gd name="T3" fmla="*/ 28 h 29"/>
                <a:gd name="T4" fmla="*/ 0 w 29"/>
                <a:gd name="T5" fmla="*/ 21 h 29"/>
                <a:gd name="T6" fmla="*/ 28 w 29"/>
                <a:gd name="T7" fmla="*/ 0 h 29"/>
              </a:gdLst>
              <a:ahLst/>
              <a:cxnLst>
                <a:cxn ang="0">
                  <a:pos x="T0" y="T1"/>
                </a:cxn>
                <a:cxn ang="0">
                  <a:pos x="T2" y="T3"/>
                </a:cxn>
                <a:cxn ang="0">
                  <a:pos x="T4" y="T5"/>
                </a:cxn>
                <a:cxn ang="0">
                  <a:pos x="T6" y="T7"/>
                </a:cxn>
              </a:cxnLst>
              <a:rect l="0" t="0" r="r" b="b"/>
              <a:pathLst>
                <a:path w="29" h="29">
                  <a:moveTo>
                    <a:pt x="28" y="0"/>
                  </a:moveTo>
                  <a:lnTo>
                    <a:pt x="28" y="28"/>
                  </a:lnTo>
                  <a:lnTo>
                    <a:pt x="0" y="21"/>
                  </a:lnTo>
                  <a:lnTo>
                    <a:pt x="28"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5" name="Freeform 154"/>
            <p:cNvSpPr>
              <a:spLocks noChangeArrowheads="1"/>
            </p:cNvSpPr>
            <p:nvPr/>
          </p:nvSpPr>
          <p:spPr bwMode="auto">
            <a:xfrm>
              <a:off x="18297372" y="9004499"/>
              <a:ext cx="22783" cy="10356"/>
            </a:xfrm>
            <a:custGeom>
              <a:avLst/>
              <a:gdLst>
                <a:gd name="T0" fmla="*/ 49 w 50"/>
                <a:gd name="T1" fmla="*/ 0 h 21"/>
                <a:gd name="T2" fmla="*/ 49 w 50"/>
                <a:gd name="T3" fmla="*/ 6 h 21"/>
                <a:gd name="T4" fmla="*/ 0 w 50"/>
                <a:gd name="T5" fmla="*/ 20 h 21"/>
                <a:gd name="T6" fmla="*/ 28 w 50"/>
                <a:gd name="T7" fmla="*/ 6 h 21"/>
                <a:gd name="T8" fmla="*/ 49 w 50"/>
                <a:gd name="T9" fmla="*/ 0 h 21"/>
              </a:gdLst>
              <a:ahLst/>
              <a:cxnLst>
                <a:cxn ang="0">
                  <a:pos x="T0" y="T1"/>
                </a:cxn>
                <a:cxn ang="0">
                  <a:pos x="T2" y="T3"/>
                </a:cxn>
                <a:cxn ang="0">
                  <a:pos x="T4" y="T5"/>
                </a:cxn>
                <a:cxn ang="0">
                  <a:pos x="T6" y="T7"/>
                </a:cxn>
                <a:cxn ang="0">
                  <a:pos x="T8" y="T9"/>
                </a:cxn>
              </a:cxnLst>
              <a:rect l="0" t="0" r="r" b="b"/>
              <a:pathLst>
                <a:path w="50" h="21">
                  <a:moveTo>
                    <a:pt x="49" y="0"/>
                  </a:moveTo>
                  <a:lnTo>
                    <a:pt x="49" y="6"/>
                  </a:lnTo>
                  <a:lnTo>
                    <a:pt x="0" y="20"/>
                  </a:lnTo>
                  <a:lnTo>
                    <a:pt x="28" y="6"/>
                  </a:lnTo>
                  <a:lnTo>
                    <a:pt x="49"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6" name="Freeform 155"/>
            <p:cNvSpPr>
              <a:spLocks noChangeArrowheads="1"/>
            </p:cNvSpPr>
            <p:nvPr/>
          </p:nvSpPr>
          <p:spPr bwMode="auto">
            <a:xfrm>
              <a:off x="18330509" y="9012784"/>
              <a:ext cx="10356" cy="4142"/>
            </a:xfrm>
            <a:custGeom>
              <a:avLst/>
              <a:gdLst>
                <a:gd name="T0" fmla="*/ 14 w 22"/>
                <a:gd name="T1" fmla="*/ 0 h 7"/>
                <a:gd name="T2" fmla="*/ 21 w 22"/>
                <a:gd name="T3" fmla="*/ 6 h 7"/>
                <a:gd name="T4" fmla="*/ 0 w 22"/>
                <a:gd name="T5" fmla="*/ 6 h 7"/>
                <a:gd name="T6" fmla="*/ 14 w 22"/>
                <a:gd name="T7" fmla="*/ 0 h 7"/>
              </a:gdLst>
              <a:ahLst/>
              <a:cxnLst>
                <a:cxn ang="0">
                  <a:pos x="T0" y="T1"/>
                </a:cxn>
                <a:cxn ang="0">
                  <a:pos x="T2" y="T3"/>
                </a:cxn>
                <a:cxn ang="0">
                  <a:pos x="T4" y="T5"/>
                </a:cxn>
                <a:cxn ang="0">
                  <a:pos x="T6" y="T7"/>
                </a:cxn>
              </a:cxnLst>
              <a:rect l="0" t="0" r="r" b="b"/>
              <a:pathLst>
                <a:path w="22" h="7">
                  <a:moveTo>
                    <a:pt x="14" y="0"/>
                  </a:moveTo>
                  <a:lnTo>
                    <a:pt x="21" y="6"/>
                  </a:lnTo>
                  <a:lnTo>
                    <a:pt x="0" y="6"/>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7" name="Freeform 156"/>
            <p:cNvSpPr>
              <a:spLocks noChangeArrowheads="1"/>
            </p:cNvSpPr>
            <p:nvPr/>
          </p:nvSpPr>
          <p:spPr bwMode="auto">
            <a:xfrm>
              <a:off x="18572830" y="8273348"/>
              <a:ext cx="1582327" cy="1557576"/>
            </a:xfrm>
            <a:custGeom>
              <a:avLst/>
              <a:gdLst>
                <a:gd name="T0" fmla="*/ 2448 w 3368"/>
                <a:gd name="T1" fmla="*/ 521 h 3318"/>
                <a:gd name="T2" fmla="*/ 2386 w 3368"/>
                <a:gd name="T3" fmla="*/ 772 h 3318"/>
                <a:gd name="T4" fmla="*/ 2511 w 3368"/>
                <a:gd name="T5" fmla="*/ 904 h 3318"/>
                <a:gd name="T6" fmla="*/ 2727 w 3368"/>
                <a:gd name="T7" fmla="*/ 904 h 3318"/>
                <a:gd name="T8" fmla="*/ 2956 w 3368"/>
                <a:gd name="T9" fmla="*/ 1057 h 3318"/>
                <a:gd name="T10" fmla="*/ 2908 w 3368"/>
                <a:gd name="T11" fmla="*/ 1307 h 3318"/>
                <a:gd name="T12" fmla="*/ 2706 w 3368"/>
                <a:gd name="T13" fmla="*/ 1377 h 3318"/>
                <a:gd name="T14" fmla="*/ 2650 w 3368"/>
                <a:gd name="T15" fmla="*/ 1474 h 3318"/>
                <a:gd name="T16" fmla="*/ 2643 w 3368"/>
                <a:gd name="T17" fmla="*/ 1558 h 3318"/>
                <a:gd name="T18" fmla="*/ 2678 w 3368"/>
                <a:gd name="T19" fmla="*/ 1724 h 3318"/>
                <a:gd name="T20" fmla="*/ 2873 w 3368"/>
                <a:gd name="T21" fmla="*/ 1864 h 3318"/>
                <a:gd name="T22" fmla="*/ 2887 w 3368"/>
                <a:gd name="T23" fmla="*/ 2037 h 3318"/>
                <a:gd name="T24" fmla="*/ 2922 w 3368"/>
                <a:gd name="T25" fmla="*/ 2163 h 3318"/>
                <a:gd name="T26" fmla="*/ 3109 w 3368"/>
                <a:gd name="T27" fmla="*/ 2399 h 3318"/>
                <a:gd name="T28" fmla="*/ 3221 w 3368"/>
                <a:gd name="T29" fmla="*/ 2587 h 3318"/>
                <a:gd name="T30" fmla="*/ 3332 w 3368"/>
                <a:gd name="T31" fmla="*/ 2664 h 3318"/>
                <a:gd name="T32" fmla="*/ 3346 w 3368"/>
                <a:gd name="T33" fmla="*/ 2810 h 3318"/>
                <a:gd name="T34" fmla="*/ 3214 w 3368"/>
                <a:gd name="T35" fmla="*/ 2942 h 3318"/>
                <a:gd name="T36" fmla="*/ 3151 w 3368"/>
                <a:gd name="T37" fmla="*/ 3171 h 3318"/>
                <a:gd name="T38" fmla="*/ 2984 w 3368"/>
                <a:gd name="T39" fmla="*/ 3137 h 3318"/>
                <a:gd name="T40" fmla="*/ 2741 w 3368"/>
                <a:gd name="T41" fmla="*/ 3311 h 3318"/>
                <a:gd name="T42" fmla="*/ 2490 w 3368"/>
                <a:gd name="T43" fmla="*/ 3241 h 3318"/>
                <a:gd name="T44" fmla="*/ 2351 w 3368"/>
                <a:gd name="T45" fmla="*/ 3025 h 3318"/>
                <a:gd name="T46" fmla="*/ 2066 w 3368"/>
                <a:gd name="T47" fmla="*/ 2886 h 3318"/>
                <a:gd name="T48" fmla="*/ 1941 w 3368"/>
                <a:gd name="T49" fmla="*/ 2698 h 3318"/>
                <a:gd name="T50" fmla="*/ 1934 w 3368"/>
                <a:gd name="T51" fmla="*/ 2239 h 3318"/>
                <a:gd name="T52" fmla="*/ 1600 w 3368"/>
                <a:gd name="T53" fmla="*/ 1836 h 3318"/>
                <a:gd name="T54" fmla="*/ 1405 w 3368"/>
                <a:gd name="T55" fmla="*/ 1905 h 3318"/>
                <a:gd name="T56" fmla="*/ 1238 w 3368"/>
                <a:gd name="T57" fmla="*/ 1954 h 3318"/>
                <a:gd name="T58" fmla="*/ 1043 w 3368"/>
                <a:gd name="T59" fmla="*/ 2003 h 3318"/>
                <a:gd name="T60" fmla="*/ 960 w 3368"/>
                <a:gd name="T61" fmla="*/ 1933 h 3318"/>
                <a:gd name="T62" fmla="*/ 1057 w 3368"/>
                <a:gd name="T63" fmla="*/ 1878 h 3318"/>
                <a:gd name="T64" fmla="*/ 1134 w 3368"/>
                <a:gd name="T65" fmla="*/ 1662 h 3318"/>
                <a:gd name="T66" fmla="*/ 925 w 3368"/>
                <a:gd name="T67" fmla="*/ 1502 h 3318"/>
                <a:gd name="T68" fmla="*/ 848 w 3368"/>
                <a:gd name="T69" fmla="*/ 1467 h 3318"/>
                <a:gd name="T70" fmla="*/ 821 w 3368"/>
                <a:gd name="T71" fmla="*/ 1467 h 3318"/>
                <a:gd name="T72" fmla="*/ 751 w 3368"/>
                <a:gd name="T73" fmla="*/ 1502 h 3318"/>
                <a:gd name="T74" fmla="*/ 661 w 3368"/>
                <a:gd name="T75" fmla="*/ 1558 h 3318"/>
                <a:gd name="T76" fmla="*/ 522 w 3368"/>
                <a:gd name="T77" fmla="*/ 1495 h 3318"/>
                <a:gd name="T78" fmla="*/ 487 w 3368"/>
                <a:gd name="T79" fmla="*/ 1578 h 3318"/>
                <a:gd name="T80" fmla="*/ 368 w 3368"/>
                <a:gd name="T81" fmla="*/ 1189 h 3318"/>
                <a:gd name="T82" fmla="*/ 0 w 3368"/>
                <a:gd name="T83" fmla="*/ 625 h 3318"/>
                <a:gd name="T84" fmla="*/ 132 w 3368"/>
                <a:gd name="T85" fmla="*/ 542 h 3318"/>
                <a:gd name="T86" fmla="*/ 215 w 3368"/>
                <a:gd name="T87" fmla="*/ 418 h 3318"/>
                <a:gd name="T88" fmla="*/ 174 w 3368"/>
                <a:gd name="T89" fmla="*/ 230 h 3318"/>
                <a:gd name="T90" fmla="*/ 271 w 3368"/>
                <a:gd name="T91" fmla="*/ 153 h 3318"/>
                <a:gd name="T92" fmla="*/ 445 w 3368"/>
                <a:gd name="T93" fmla="*/ 216 h 3318"/>
                <a:gd name="T94" fmla="*/ 577 w 3368"/>
                <a:gd name="T95" fmla="*/ 251 h 3318"/>
                <a:gd name="T96" fmla="*/ 584 w 3368"/>
                <a:gd name="T97" fmla="*/ 21 h 3318"/>
                <a:gd name="T98" fmla="*/ 786 w 3368"/>
                <a:gd name="T99" fmla="*/ 35 h 3318"/>
                <a:gd name="T100" fmla="*/ 974 w 3368"/>
                <a:gd name="T101" fmla="*/ 133 h 3318"/>
                <a:gd name="T102" fmla="*/ 1141 w 3368"/>
                <a:gd name="T103" fmla="*/ 181 h 3318"/>
                <a:gd name="T104" fmla="*/ 1301 w 3368"/>
                <a:gd name="T105" fmla="*/ 285 h 3318"/>
                <a:gd name="T106" fmla="*/ 1475 w 3368"/>
                <a:gd name="T107" fmla="*/ 251 h 3318"/>
                <a:gd name="T108" fmla="*/ 1648 w 3368"/>
                <a:gd name="T109" fmla="*/ 202 h 3318"/>
                <a:gd name="T110" fmla="*/ 1864 w 3368"/>
                <a:gd name="T111" fmla="*/ 133 h 3318"/>
                <a:gd name="T112" fmla="*/ 2094 w 3368"/>
                <a:gd name="T113" fmla="*/ 98 h 3318"/>
                <a:gd name="T114" fmla="*/ 2184 w 3368"/>
                <a:gd name="T115" fmla="*/ 216 h 3318"/>
                <a:gd name="T116" fmla="*/ 2254 w 3368"/>
                <a:gd name="T117" fmla="*/ 418 h 3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68" h="3318">
                  <a:moveTo>
                    <a:pt x="2288" y="500"/>
                  </a:moveTo>
                  <a:lnTo>
                    <a:pt x="2379" y="486"/>
                  </a:lnTo>
                  <a:lnTo>
                    <a:pt x="2379" y="500"/>
                  </a:lnTo>
                  <a:lnTo>
                    <a:pt x="2393" y="514"/>
                  </a:lnTo>
                  <a:lnTo>
                    <a:pt x="2400" y="528"/>
                  </a:lnTo>
                  <a:lnTo>
                    <a:pt x="2448" y="521"/>
                  </a:lnTo>
                  <a:lnTo>
                    <a:pt x="2497" y="584"/>
                  </a:lnTo>
                  <a:lnTo>
                    <a:pt x="2448" y="598"/>
                  </a:lnTo>
                  <a:lnTo>
                    <a:pt x="2448" y="618"/>
                  </a:lnTo>
                  <a:lnTo>
                    <a:pt x="2476" y="681"/>
                  </a:lnTo>
                  <a:lnTo>
                    <a:pt x="2414" y="716"/>
                  </a:lnTo>
                  <a:lnTo>
                    <a:pt x="2386" y="772"/>
                  </a:lnTo>
                  <a:lnTo>
                    <a:pt x="2400" y="806"/>
                  </a:lnTo>
                  <a:lnTo>
                    <a:pt x="2428" y="813"/>
                  </a:lnTo>
                  <a:lnTo>
                    <a:pt x="2428" y="806"/>
                  </a:lnTo>
                  <a:lnTo>
                    <a:pt x="2476" y="869"/>
                  </a:lnTo>
                  <a:lnTo>
                    <a:pt x="2476" y="883"/>
                  </a:lnTo>
                  <a:lnTo>
                    <a:pt x="2511" y="904"/>
                  </a:lnTo>
                  <a:lnTo>
                    <a:pt x="2525" y="911"/>
                  </a:lnTo>
                  <a:lnTo>
                    <a:pt x="2553" y="883"/>
                  </a:lnTo>
                  <a:lnTo>
                    <a:pt x="2622" y="918"/>
                  </a:lnTo>
                  <a:lnTo>
                    <a:pt x="2650" y="924"/>
                  </a:lnTo>
                  <a:lnTo>
                    <a:pt x="2692" y="883"/>
                  </a:lnTo>
                  <a:lnTo>
                    <a:pt x="2727" y="904"/>
                  </a:lnTo>
                  <a:lnTo>
                    <a:pt x="2789" y="945"/>
                  </a:lnTo>
                  <a:lnTo>
                    <a:pt x="2824" y="945"/>
                  </a:lnTo>
                  <a:lnTo>
                    <a:pt x="2922" y="987"/>
                  </a:lnTo>
                  <a:lnTo>
                    <a:pt x="2935" y="987"/>
                  </a:lnTo>
                  <a:lnTo>
                    <a:pt x="2942" y="1001"/>
                  </a:lnTo>
                  <a:lnTo>
                    <a:pt x="2956" y="1057"/>
                  </a:lnTo>
                  <a:lnTo>
                    <a:pt x="2984" y="1133"/>
                  </a:lnTo>
                  <a:lnTo>
                    <a:pt x="2970" y="1182"/>
                  </a:lnTo>
                  <a:lnTo>
                    <a:pt x="2970" y="1189"/>
                  </a:lnTo>
                  <a:lnTo>
                    <a:pt x="2922" y="1265"/>
                  </a:lnTo>
                  <a:lnTo>
                    <a:pt x="2922" y="1286"/>
                  </a:lnTo>
                  <a:lnTo>
                    <a:pt x="2908" y="1307"/>
                  </a:lnTo>
                  <a:lnTo>
                    <a:pt x="2852" y="1335"/>
                  </a:lnTo>
                  <a:lnTo>
                    <a:pt x="2817" y="1349"/>
                  </a:lnTo>
                  <a:lnTo>
                    <a:pt x="2817" y="1397"/>
                  </a:lnTo>
                  <a:lnTo>
                    <a:pt x="2803" y="1405"/>
                  </a:lnTo>
                  <a:lnTo>
                    <a:pt x="2775" y="1384"/>
                  </a:lnTo>
                  <a:lnTo>
                    <a:pt x="2706" y="1377"/>
                  </a:lnTo>
                  <a:lnTo>
                    <a:pt x="2706" y="1384"/>
                  </a:lnTo>
                  <a:lnTo>
                    <a:pt x="2657" y="1377"/>
                  </a:lnTo>
                  <a:lnTo>
                    <a:pt x="2629" y="1370"/>
                  </a:lnTo>
                  <a:lnTo>
                    <a:pt x="2629" y="1397"/>
                  </a:lnTo>
                  <a:lnTo>
                    <a:pt x="2657" y="1412"/>
                  </a:lnTo>
                  <a:lnTo>
                    <a:pt x="2650" y="1474"/>
                  </a:lnTo>
                  <a:lnTo>
                    <a:pt x="2622" y="1474"/>
                  </a:lnTo>
                  <a:lnTo>
                    <a:pt x="2588" y="1474"/>
                  </a:lnTo>
                  <a:lnTo>
                    <a:pt x="2622" y="1502"/>
                  </a:lnTo>
                  <a:lnTo>
                    <a:pt x="2629" y="1516"/>
                  </a:lnTo>
                  <a:lnTo>
                    <a:pt x="2657" y="1530"/>
                  </a:lnTo>
                  <a:lnTo>
                    <a:pt x="2643" y="1558"/>
                  </a:lnTo>
                  <a:lnTo>
                    <a:pt x="2678" y="1564"/>
                  </a:lnTo>
                  <a:lnTo>
                    <a:pt x="2678" y="1613"/>
                  </a:lnTo>
                  <a:lnTo>
                    <a:pt x="2685" y="1627"/>
                  </a:lnTo>
                  <a:lnTo>
                    <a:pt x="2678" y="1627"/>
                  </a:lnTo>
                  <a:lnTo>
                    <a:pt x="2664" y="1690"/>
                  </a:lnTo>
                  <a:lnTo>
                    <a:pt x="2678" y="1724"/>
                  </a:lnTo>
                  <a:lnTo>
                    <a:pt x="2720" y="1745"/>
                  </a:lnTo>
                  <a:lnTo>
                    <a:pt x="2761" y="1794"/>
                  </a:lnTo>
                  <a:lnTo>
                    <a:pt x="2789" y="1822"/>
                  </a:lnTo>
                  <a:lnTo>
                    <a:pt x="2845" y="1829"/>
                  </a:lnTo>
                  <a:lnTo>
                    <a:pt x="2852" y="1843"/>
                  </a:lnTo>
                  <a:lnTo>
                    <a:pt x="2873" y="1864"/>
                  </a:lnTo>
                  <a:lnTo>
                    <a:pt x="2824" y="1898"/>
                  </a:lnTo>
                  <a:lnTo>
                    <a:pt x="2810" y="1919"/>
                  </a:lnTo>
                  <a:lnTo>
                    <a:pt x="2803" y="1926"/>
                  </a:lnTo>
                  <a:lnTo>
                    <a:pt x="2782" y="1968"/>
                  </a:lnTo>
                  <a:lnTo>
                    <a:pt x="2824" y="2003"/>
                  </a:lnTo>
                  <a:lnTo>
                    <a:pt x="2887" y="2037"/>
                  </a:lnTo>
                  <a:lnTo>
                    <a:pt x="2908" y="2058"/>
                  </a:lnTo>
                  <a:lnTo>
                    <a:pt x="2915" y="2051"/>
                  </a:lnTo>
                  <a:lnTo>
                    <a:pt x="2922" y="2058"/>
                  </a:lnTo>
                  <a:lnTo>
                    <a:pt x="2915" y="2072"/>
                  </a:lnTo>
                  <a:lnTo>
                    <a:pt x="2935" y="2135"/>
                  </a:lnTo>
                  <a:lnTo>
                    <a:pt x="2922" y="2163"/>
                  </a:lnTo>
                  <a:lnTo>
                    <a:pt x="2942" y="2191"/>
                  </a:lnTo>
                  <a:lnTo>
                    <a:pt x="2922" y="2218"/>
                  </a:lnTo>
                  <a:lnTo>
                    <a:pt x="2922" y="2232"/>
                  </a:lnTo>
                  <a:lnTo>
                    <a:pt x="2991" y="2281"/>
                  </a:lnTo>
                  <a:lnTo>
                    <a:pt x="3005" y="2330"/>
                  </a:lnTo>
                  <a:lnTo>
                    <a:pt x="3109" y="2399"/>
                  </a:lnTo>
                  <a:lnTo>
                    <a:pt x="3130" y="2448"/>
                  </a:lnTo>
                  <a:lnTo>
                    <a:pt x="3151" y="2434"/>
                  </a:lnTo>
                  <a:lnTo>
                    <a:pt x="3165" y="2448"/>
                  </a:lnTo>
                  <a:lnTo>
                    <a:pt x="3207" y="2490"/>
                  </a:lnTo>
                  <a:lnTo>
                    <a:pt x="3200" y="2559"/>
                  </a:lnTo>
                  <a:lnTo>
                    <a:pt x="3221" y="2587"/>
                  </a:lnTo>
                  <a:lnTo>
                    <a:pt x="3221" y="2594"/>
                  </a:lnTo>
                  <a:lnTo>
                    <a:pt x="3235" y="2594"/>
                  </a:lnTo>
                  <a:lnTo>
                    <a:pt x="3235" y="2615"/>
                  </a:lnTo>
                  <a:lnTo>
                    <a:pt x="3249" y="2629"/>
                  </a:lnTo>
                  <a:lnTo>
                    <a:pt x="3304" y="2657"/>
                  </a:lnTo>
                  <a:lnTo>
                    <a:pt x="3332" y="2664"/>
                  </a:lnTo>
                  <a:lnTo>
                    <a:pt x="3367" y="2691"/>
                  </a:lnTo>
                  <a:lnTo>
                    <a:pt x="3367" y="2698"/>
                  </a:lnTo>
                  <a:lnTo>
                    <a:pt x="3360" y="2719"/>
                  </a:lnTo>
                  <a:lnTo>
                    <a:pt x="3367" y="2754"/>
                  </a:lnTo>
                  <a:lnTo>
                    <a:pt x="3339" y="2775"/>
                  </a:lnTo>
                  <a:lnTo>
                    <a:pt x="3346" y="2810"/>
                  </a:lnTo>
                  <a:lnTo>
                    <a:pt x="3339" y="2824"/>
                  </a:lnTo>
                  <a:lnTo>
                    <a:pt x="3304" y="2844"/>
                  </a:lnTo>
                  <a:lnTo>
                    <a:pt x="3241" y="2872"/>
                  </a:lnTo>
                  <a:lnTo>
                    <a:pt x="3241" y="2886"/>
                  </a:lnTo>
                  <a:lnTo>
                    <a:pt x="3214" y="2914"/>
                  </a:lnTo>
                  <a:lnTo>
                    <a:pt x="3214" y="2942"/>
                  </a:lnTo>
                  <a:lnTo>
                    <a:pt x="3200" y="2970"/>
                  </a:lnTo>
                  <a:lnTo>
                    <a:pt x="3200" y="3025"/>
                  </a:lnTo>
                  <a:lnTo>
                    <a:pt x="3200" y="3046"/>
                  </a:lnTo>
                  <a:lnTo>
                    <a:pt x="3165" y="3109"/>
                  </a:lnTo>
                  <a:lnTo>
                    <a:pt x="3109" y="3137"/>
                  </a:lnTo>
                  <a:lnTo>
                    <a:pt x="3151" y="3171"/>
                  </a:lnTo>
                  <a:lnTo>
                    <a:pt x="3151" y="3185"/>
                  </a:lnTo>
                  <a:lnTo>
                    <a:pt x="3102" y="3213"/>
                  </a:lnTo>
                  <a:lnTo>
                    <a:pt x="3074" y="3185"/>
                  </a:lnTo>
                  <a:lnTo>
                    <a:pt x="3074" y="3150"/>
                  </a:lnTo>
                  <a:lnTo>
                    <a:pt x="3054" y="3158"/>
                  </a:lnTo>
                  <a:lnTo>
                    <a:pt x="2984" y="3137"/>
                  </a:lnTo>
                  <a:lnTo>
                    <a:pt x="2915" y="3144"/>
                  </a:lnTo>
                  <a:lnTo>
                    <a:pt x="2859" y="3178"/>
                  </a:lnTo>
                  <a:lnTo>
                    <a:pt x="2845" y="3206"/>
                  </a:lnTo>
                  <a:lnTo>
                    <a:pt x="2824" y="3220"/>
                  </a:lnTo>
                  <a:lnTo>
                    <a:pt x="2775" y="3269"/>
                  </a:lnTo>
                  <a:lnTo>
                    <a:pt x="2741" y="3311"/>
                  </a:lnTo>
                  <a:lnTo>
                    <a:pt x="2720" y="3317"/>
                  </a:lnTo>
                  <a:lnTo>
                    <a:pt x="2678" y="3311"/>
                  </a:lnTo>
                  <a:lnTo>
                    <a:pt x="2629" y="3311"/>
                  </a:lnTo>
                  <a:lnTo>
                    <a:pt x="2553" y="3241"/>
                  </a:lnTo>
                  <a:lnTo>
                    <a:pt x="2483" y="3255"/>
                  </a:lnTo>
                  <a:lnTo>
                    <a:pt x="2490" y="3241"/>
                  </a:lnTo>
                  <a:lnTo>
                    <a:pt x="2511" y="3234"/>
                  </a:lnTo>
                  <a:lnTo>
                    <a:pt x="2490" y="3158"/>
                  </a:lnTo>
                  <a:lnTo>
                    <a:pt x="2455" y="3116"/>
                  </a:lnTo>
                  <a:lnTo>
                    <a:pt x="2393" y="3053"/>
                  </a:lnTo>
                  <a:lnTo>
                    <a:pt x="2358" y="3025"/>
                  </a:lnTo>
                  <a:lnTo>
                    <a:pt x="2351" y="3025"/>
                  </a:lnTo>
                  <a:lnTo>
                    <a:pt x="2282" y="2956"/>
                  </a:lnTo>
                  <a:lnTo>
                    <a:pt x="2254" y="2921"/>
                  </a:lnTo>
                  <a:lnTo>
                    <a:pt x="2191" y="2921"/>
                  </a:lnTo>
                  <a:lnTo>
                    <a:pt x="2156" y="2942"/>
                  </a:lnTo>
                  <a:lnTo>
                    <a:pt x="2094" y="2921"/>
                  </a:lnTo>
                  <a:lnTo>
                    <a:pt x="2066" y="2886"/>
                  </a:lnTo>
                  <a:lnTo>
                    <a:pt x="2052" y="2852"/>
                  </a:lnTo>
                  <a:lnTo>
                    <a:pt x="2017" y="2824"/>
                  </a:lnTo>
                  <a:lnTo>
                    <a:pt x="1961" y="2796"/>
                  </a:lnTo>
                  <a:lnTo>
                    <a:pt x="1934" y="2796"/>
                  </a:lnTo>
                  <a:lnTo>
                    <a:pt x="1878" y="2754"/>
                  </a:lnTo>
                  <a:lnTo>
                    <a:pt x="1941" y="2698"/>
                  </a:lnTo>
                  <a:lnTo>
                    <a:pt x="1941" y="2615"/>
                  </a:lnTo>
                  <a:lnTo>
                    <a:pt x="1961" y="2559"/>
                  </a:lnTo>
                  <a:lnTo>
                    <a:pt x="2024" y="2525"/>
                  </a:lnTo>
                  <a:lnTo>
                    <a:pt x="2038" y="2469"/>
                  </a:lnTo>
                  <a:lnTo>
                    <a:pt x="2031" y="2434"/>
                  </a:lnTo>
                  <a:lnTo>
                    <a:pt x="1934" y="2239"/>
                  </a:lnTo>
                  <a:lnTo>
                    <a:pt x="1892" y="2107"/>
                  </a:lnTo>
                  <a:lnTo>
                    <a:pt x="1843" y="2037"/>
                  </a:lnTo>
                  <a:lnTo>
                    <a:pt x="1774" y="1933"/>
                  </a:lnTo>
                  <a:lnTo>
                    <a:pt x="1739" y="1898"/>
                  </a:lnTo>
                  <a:lnTo>
                    <a:pt x="1642" y="1822"/>
                  </a:lnTo>
                  <a:lnTo>
                    <a:pt x="1600" y="1836"/>
                  </a:lnTo>
                  <a:lnTo>
                    <a:pt x="1565" y="1864"/>
                  </a:lnTo>
                  <a:lnTo>
                    <a:pt x="1544" y="1891"/>
                  </a:lnTo>
                  <a:lnTo>
                    <a:pt x="1530" y="1919"/>
                  </a:lnTo>
                  <a:lnTo>
                    <a:pt x="1440" y="1878"/>
                  </a:lnTo>
                  <a:lnTo>
                    <a:pt x="1419" y="1878"/>
                  </a:lnTo>
                  <a:lnTo>
                    <a:pt x="1405" y="1905"/>
                  </a:lnTo>
                  <a:lnTo>
                    <a:pt x="1398" y="1919"/>
                  </a:lnTo>
                  <a:lnTo>
                    <a:pt x="1342" y="1954"/>
                  </a:lnTo>
                  <a:lnTo>
                    <a:pt x="1308" y="1961"/>
                  </a:lnTo>
                  <a:lnTo>
                    <a:pt x="1280" y="1961"/>
                  </a:lnTo>
                  <a:lnTo>
                    <a:pt x="1273" y="1968"/>
                  </a:lnTo>
                  <a:lnTo>
                    <a:pt x="1238" y="1954"/>
                  </a:lnTo>
                  <a:lnTo>
                    <a:pt x="1210" y="1933"/>
                  </a:lnTo>
                  <a:lnTo>
                    <a:pt x="1168" y="1940"/>
                  </a:lnTo>
                  <a:lnTo>
                    <a:pt x="1134" y="1954"/>
                  </a:lnTo>
                  <a:lnTo>
                    <a:pt x="1085" y="1968"/>
                  </a:lnTo>
                  <a:lnTo>
                    <a:pt x="1057" y="1996"/>
                  </a:lnTo>
                  <a:lnTo>
                    <a:pt x="1043" y="2003"/>
                  </a:lnTo>
                  <a:lnTo>
                    <a:pt x="960" y="2037"/>
                  </a:lnTo>
                  <a:lnTo>
                    <a:pt x="946" y="2051"/>
                  </a:lnTo>
                  <a:lnTo>
                    <a:pt x="939" y="2058"/>
                  </a:lnTo>
                  <a:lnTo>
                    <a:pt x="925" y="2024"/>
                  </a:lnTo>
                  <a:lnTo>
                    <a:pt x="953" y="1940"/>
                  </a:lnTo>
                  <a:lnTo>
                    <a:pt x="960" y="1933"/>
                  </a:lnTo>
                  <a:lnTo>
                    <a:pt x="974" y="1919"/>
                  </a:lnTo>
                  <a:lnTo>
                    <a:pt x="1015" y="1926"/>
                  </a:lnTo>
                  <a:lnTo>
                    <a:pt x="1036" y="1919"/>
                  </a:lnTo>
                  <a:lnTo>
                    <a:pt x="1050" y="1905"/>
                  </a:lnTo>
                  <a:lnTo>
                    <a:pt x="1057" y="1898"/>
                  </a:lnTo>
                  <a:lnTo>
                    <a:pt x="1057" y="1878"/>
                  </a:lnTo>
                  <a:lnTo>
                    <a:pt x="1057" y="1871"/>
                  </a:lnTo>
                  <a:lnTo>
                    <a:pt x="1078" y="1857"/>
                  </a:lnTo>
                  <a:lnTo>
                    <a:pt x="1120" y="1808"/>
                  </a:lnTo>
                  <a:lnTo>
                    <a:pt x="1175" y="1780"/>
                  </a:lnTo>
                  <a:lnTo>
                    <a:pt x="1168" y="1704"/>
                  </a:lnTo>
                  <a:lnTo>
                    <a:pt x="1134" y="1662"/>
                  </a:lnTo>
                  <a:lnTo>
                    <a:pt x="1120" y="1662"/>
                  </a:lnTo>
                  <a:lnTo>
                    <a:pt x="1092" y="1662"/>
                  </a:lnTo>
                  <a:lnTo>
                    <a:pt x="1071" y="1648"/>
                  </a:lnTo>
                  <a:lnTo>
                    <a:pt x="981" y="1572"/>
                  </a:lnTo>
                  <a:lnTo>
                    <a:pt x="953" y="1544"/>
                  </a:lnTo>
                  <a:lnTo>
                    <a:pt x="925" y="1502"/>
                  </a:lnTo>
                  <a:lnTo>
                    <a:pt x="918" y="1509"/>
                  </a:lnTo>
                  <a:lnTo>
                    <a:pt x="876" y="1474"/>
                  </a:lnTo>
                  <a:lnTo>
                    <a:pt x="862" y="1474"/>
                  </a:lnTo>
                  <a:lnTo>
                    <a:pt x="862" y="1467"/>
                  </a:lnTo>
                  <a:lnTo>
                    <a:pt x="855" y="1467"/>
                  </a:lnTo>
                  <a:lnTo>
                    <a:pt x="848" y="1467"/>
                  </a:lnTo>
                  <a:lnTo>
                    <a:pt x="848" y="1460"/>
                  </a:lnTo>
                  <a:lnTo>
                    <a:pt x="841" y="1467"/>
                  </a:lnTo>
                  <a:lnTo>
                    <a:pt x="841" y="1460"/>
                  </a:lnTo>
                  <a:lnTo>
                    <a:pt x="841" y="1467"/>
                  </a:lnTo>
                  <a:lnTo>
                    <a:pt x="828" y="1460"/>
                  </a:lnTo>
                  <a:lnTo>
                    <a:pt x="821" y="1467"/>
                  </a:lnTo>
                  <a:lnTo>
                    <a:pt x="814" y="1474"/>
                  </a:lnTo>
                  <a:lnTo>
                    <a:pt x="807" y="1481"/>
                  </a:lnTo>
                  <a:lnTo>
                    <a:pt x="807" y="1495"/>
                  </a:lnTo>
                  <a:lnTo>
                    <a:pt x="807" y="1481"/>
                  </a:lnTo>
                  <a:lnTo>
                    <a:pt x="779" y="1481"/>
                  </a:lnTo>
                  <a:lnTo>
                    <a:pt x="751" y="1502"/>
                  </a:lnTo>
                  <a:lnTo>
                    <a:pt x="730" y="1516"/>
                  </a:lnTo>
                  <a:lnTo>
                    <a:pt x="730" y="1544"/>
                  </a:lnTo>
                  <a:lnTo>
                    <a:pt x="695" y="1564"/>
                  </a:lnTo>
                  <a:lnTo>
                    <a:pt x="689" y="1558"/>
                  </a:lnTo>
                  <a:lnTo>
                    <a:pt x="681" y="1558"/>
                  </a:lnTo>
                  <a:lnTo>
                    <a:pt x="661" y="1558"/>
                  </a:lnTo>
                  <a:lnTo>
                    <a:pt x="674" y="1544"/>
                  </a:lnTo>
                  <a:lnTo>
                    <a:pt x="661" y="1516"/>
                  </a:lnTo>
                  <a:lnTo>
                    <a:pt x="654" y="1509"/>
                  </a:lnTo>
                  <a:lnTo>
                    <a:pt x="584" y="1502"/>
                  </a:lnTo>
                  <a:lnTo>
                    <a:pt x="584" y="1495"/>
                  </a:lnTo>
                  <a:lnTo>
                    <a:pt x="522" y="1495"/>
                  </a:lnTo>
                  <a:lnTo>
                    <a:pt x="522" y="1516"/>
                  </a:lnTo>
                  <a:lnTo>
                    <a:pt x="528" y="1572"/>
                  </a:lnTo>
                  <a:lnTo>
                    <a:pt x="522" y="1578"/>
                  </a:lnTo>
                  <a:lnTo>
                    <a:pt x="542" y="1599"/>
                  </a:lnTo>
                  <a:lnTo>
                    <a:pt x="494" y="1572"/>
                  </a:lnTo>
                  <a:lnTo>
                    <a:pt x="487" y="1578"/>
                  </a:lnTo>
                  <a:lnTo>
                    <a:pt x="459" y="1558"/>
                  </a:lnTo>
                  <a:lnTo>
                    <a:pt x="466" y="1530"/>
                  </a:lnTo>
                  <a:lnTo>
                    <a:pt x="466" y="1460"/>
                  </a:lnTo>
                  <a:lnTo>
                    <a:pt x="459" y="1377"/>
                  </a:lnTo>
                  <a:lnTo>
                    <a:pt x="445" y="1335"/>
                  </a:lnTo>
                  <a:lnTo>
                    <a:pt x="368" y="1189"/>
                  </a:lnTo>
                  <a:lnTo>
                    <a:pt x="271" y="1078"/>
                  </a:lnTo>
                  <a:lnTo>
                    <a:pt x="229" y="952"/>
                  </a:lnTo>
                  <a:lnTo>
                    <a:pt x="153" y="813"/>
                  </a:lnTo>
                  <a:lnTo>
                    <a:pt x="132" y="772"/>
                  </a:lnTo>
                  <a:lnTo>
                    <a:pt x="90" y="716"/>
                  </a:lnTo>
                  <a:lnTo>
                    <a:pt x="0" y="625"/>
                  </a:lnTo>
                  <a:lnTo>
                    <a:pt x="21" y="584"/>
                  </a:lnTo>
                  <a:lnTo>
                    <a:pt x="69" y="577"/>
                  </a:lnTo>
                  <a:lnTo>
                    <a:pt x="97" y="577"/>
                  </a:lnTo>
                  <a:lnTo>
                    <a:pt x="118" y="556"/>
                  </a:lnTo>
                  <a:lnTo>
                    <a:pt x="118" y="542"/>
                  </a:lnTo>
                  <a:lnTo>
                    <a:pt x="132" y="542"/>
                  </a:lnTo>
                  <a:lnTo>
                    <a:pt x="104" y="521"/>
                  </a:lnTo>
                  <a:lnTo>
                    <a:pt x="104" y="493"/>
                  </a:lnTo>
                  <a:lnTo>
                    <a:pt x="153" y="479"/>
                  </a:lnTo>
                  <a:lnTo>
                    <a:pt x="167" y="479"/>
                  </a:lnTo>
                  <a:lnTo>
                    <a:pt x="215" y="460"/>
                  </a:lnTo>
                  <a:lnTo>
                    <a:pt x="215" y="418"/>
                  </a:lnTo>
                  <a:lnTo>
                    <a:pt x="188" y="369"/>
                  </a:lnTo>
                  <a:lnTo>
                    <a:pt x="188" y="327"/>
                  </a:lnTo>
                  <a:lnTo>
                    <a:pt x="188" y="293"/>
                  </a:lnTo>
                  <a:lnTo>
                    <a:pt x="201" y="265"/>
                  </a:lnTo>
                  <a:lnTo>
                    <a:pt x="188" y="251"/>
                  </a:lnTo>
                  <a:lnTo>
                    <a:pt x="174" y="230"/>
                  </a:lnTo>
                  <a:lnTo>
                    <a:pt x="167" y="216"/>
                  </a:lnTo>
                  <a:lnTo>
                    <a:pt x="167" y="202"/>
                  </a:lnTo>
                  <a:lnTo>
                    <a:pt x="215" y="181"/>
                  </a:lnTo>
                  <a:lnTo>
                    <a:pt x="229" y="181"/>
                  </a:lnTo>
                  <a:lnTo>
                    <a:pt x="236" y="181"/>
                  </a:lnTo>
                  <a:lnTo>
                    <a:pt x="271" y="153"/>
                  </a:lnTo>
                  <a:lnTo>
                    <a:pt x="334" y="98"/>
                  </a:lnTo>
                  <a:lnTo>
                    <a:pt x="355" y="98"/>
                  </a:lnTo>
                  <a:lnTo>
                    <a:pt x="403" y="133"/>
                  </a:lnTo>
                  <a:lnTo>
                    <a:pt x="403" y="153"/>
                  </a:lnTo>
                  <a:lnTo>
                    <a:pt x="389" y="167"/>
                  </a:lnTo>
                  <a:lnTo>
                    <a:pt x="445" y="216"/>
                  </a:lnTo>
                  <a:lnTo>
                    <a:pt x="452" y="230"/>
                  </a:lnTo>
                  <a:lnTo>
                    <a:pt x="459" y="258"/>
                  </a:lnTo>
                  <a:lnTo>
                    <a:pt x="542" y="237"/>
                  </a:lnTo>
                  <a:lnTo>
                    <a:pt x="577" y="265"/>
                  </a:lnTo>
                  <a:lnTo>
                    <a:pt x="584" y="265"/>
                  </a:lnTo>
                  <a:lnTo>
                    <a:pt x="577" y="251"/>
                  </a:lnTo>
                  <a:lnTo>
                    <a:pt x="563" y="195"/>
                  </a:lnTo>
                  <a:lnTo>
                    <a:pt x="522" y="133"/>
                  </a:lnTo>
                  <a:lnTo>
                    <a:pt x="542" y="105"/>
                  </a:lnTo>
                  <a:lnTo>
                    <a:pt x="528" y="105"/>
                  </a:lnTo>
                  <a:lnTo>
                    <a:pt x="563" y="56"/>
                  </a:lnTo>
                  <a:lnTo>
                    <a:pt x="584" y="21"/>
                  </a:lnTo>
                  <a:lnTo>
                    <a:pt x="598" y="0"/>
                  </a:lnTo>
                  <a:lnTo>
                    <a:pt x="661" y="63"/>
                  </a:lnTo>
                  <a:lnTo>
                    <a:pt x="681" y="21"/>
                  </a:lnTo>
                  <a:lnTo>
                    <a:pt x="716" y="21"/>
                  </a:lnTo>
                  <a:lnTo>
                    <a:pt x="751" y="28"/>
                  </a:lnTo>
                  <a:lnTo>
                    <a:pt x="786" y="35"/>
                  </a:lnTo>
                  <a:lnTo>
                    <a:pt x="814" y="56"/>
                  </a:lnTo>
                  <a:lnTo>
                    <a:pt x="848" y="56"/>
                  </a:lnTo>
                  <a:lnTo>
                    <a:pt x="862" y="63"/>
                  </a:lnTo>
                  <a:lnTo>
                    <a:pt x="855" y="84"/>
                  </a:lnTo>
                  <a:lnTo>
                    <a:pt x="946" y="126"/>
                  </a:lnTo>
                  <a:lnTo>
                    <a:pt x="974" y="133"/>
                  </a:lnTo>
                  <a:lnTo>
                    <a:pt x="1015" y="139"/>
                  </a:lnTo>
                  <a:lnTo>
                    <a:pt x="1050" y="160"/>
                  </a:lnTo>
                  <a:lnTo>
                    <a:pt x="1071" y="153"/>
                  </a:lnTo>
                  <a:lnTo>
                    <a:pt x="1078" y="160"/>
                  </a:lnTo>
                  <a:lnTo>
                    <a:pt x="1092" y="167"/>
                  </a:lnTo>
                  <a:lnTo>
                    <a:pt x="1141" y="181"/>
                  </a:lnTo>
                  <a:lnTo>
                    <a:pt x="1175" y="195"/>
                  </a:lnTo>
                  <a:lnTo>
                    <a:pt x="1175" y="223"/>
                  </a:lnTo>
                  <a:lnTo>
                    <a:pt x="1182" y="230"/>
                  </a:lnTo>
                  <a:lnTo>
                    <a:pt x="1217" y="272"/>
                  </a:lnTo>
                  <a:lnTo>
                    <a:pt x="1266" y="272"/>
                  </a:lnTo>
                  <a:lnTo>
                    <a:pt x="1301" y="285"/>
                  </a:lnTo>
                  <a:lnTo>
                    <a:pt x="1329" y="258"/>
                  </a:lnTo>
                  <a:lnTo>
                    <a:pt x="1363" y="293"/>
                  </a:lnTo>
                  <a:lnTo>
                    <a:pt x="1363" y="299"/>
                  </a:lnTo>
                  <a:lnTo>
                    <a:pt x="1384" y="320"/>
                  </a:lnTo>
                  <a:lnTo>
                    <a:pt x="1405" y="313"/>
                  </a:lnTo>
                  <a:lnTo>
                    <a:pt x="1475" y="251"/>
                  </a:lnTo>
                  <a:lnTo>
                    <a:pt x="1481" y="258"/>
                  </a:lnTo>
                  <a:lnTo>
                    <a:pt x="1495" y="223"/>
                  </a:lnTo>
                  <a:lnTo>
                    <a:pt x="1544" y="216"/>
                  </a:lnTo>
                  <a:lnTo>
                    <a:pt x="1565" y="237"/>
                  </a:lnTo>
                  <a:lnTo>
                    <a:pt x="1642" y="202"/>
                  </a:lnTo>
                  <a:lnTo>
                    <a:pt x="1648" y="202"/>
                  </a:lnTo>
                  <a:lnTo>
                    <a:pt x="1669" y="139"/>
                  </a:lnTo>
                  <a:lnTo>
                    <a:pt x="1697" y="126"/>
                  </a:lnTo>
                  <a:lnTo>
                    <a:pt x="1802" y="188"/>
                  </a:lnTo>
                  <a:lnTo>
                    <a:pt x="1808" y="181"/>
                  </a:lnTo>
                  <a:lnTo>
                    <a:pt x="1829" y="167"/>
                  </a:lnTo>
                  <a:lnTo>
                    <a:pt x="1864" y="133"/>
                  </a:lnTo>
                  <a:lnTo>
                    <a:pt x="1961" y="105"/>
                  </a:lnTo>
                  <a:lnTo>
                    <a:pt x="2003" y="91"/>
                  </a:lnTo>
                  <a:lnTo>
                    <a:pt x="2017" y="63"/>
                  </a:lnTo>
                  <a:lnTo>
                    <a:pt x="2052" y="42"/>
                  </a:lnTo>
                  <a:lnTo>
                    <a:pt x="2066" y="63"/>
                  </a:lnTo>
                  <a:lnTo>
                    <a:pt x="2094" y="98"/>
                  </a:lnTo>
                  <a:lnTo>
                    <a:pt x="2094" y="126"/>
                  </a:lnTo>
                  <a:lnTo>
                    <a:pt x="2108" y="118"/>
                  </a:lnTo>
                  <a:lnTo>
                    <a:pt x="2121" y="139"/>
                  </a:lnTo>
                  <a:lnTo>
                    <a:pt x="2198" y="167"/>
                  </a:lnTo>
                  <a:lnTo>
                    <a:pt x="2198" y="195"/>
                  </a:lnTo>
                  <a:lnTo>
                    <a:pt x="2184" y="216"/>
                  </a:lnTo>
                  <a:lnTo>
                    <a:pt x="2198" y="258"/>
                  </a:lnTo>
                  <a:lnTo>
                    <a:pt x="2163" y="265"/>
                  </a:lnTo>
                  <a:lnTo>
                    <a:pt x="2135" y="299"/>
                  </a:lnTo>
                  <a:lnTo>
                    <a:pt x="2149" y="348"/>
                  </a:lnTo>
                  <a:lnTo>
                    <a:pt x="2156" y="390"/>
                  </a:lnTo>
                  <a:lnTo>
                    <a:pt x="2254" y="418"/>
                  </a:lnTo>
                  <a:lnTo>
                    <a:pt x="2247" y="446"/>
                  </a:lnTo>
                  <a:lnTo>
                    <a:pt x="2267" y="479"/>
                  </a:lnTo>
                  <a:lnTo>
                    <a:pt x="2261" y="486"/>
                  </a:lnTo>
                  <a:lnTo>
                    <a:pt x="2288" y="500"/>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8" name="Freeform 157"/>
            <p:cNvSpPr>
              <a:spLocks noChangeArrowheads="1"/>
            </p:cNvSpPr>
            <p:nvPr/>
          </p:nvSpPr>
          <p:spPr bwMode="auto">
            <a:xfrm>
              <a:off x="18645318" y="9043851"/>
              <a:ext cx="84916" cy="66280"/>
            </a:xfrm>
            <a:custGeom>
              <a:avLst/>
              <a:gdLst>
                <a:gd name="T0" fmla="*/ 76 w 182"/>
                <a:gd name="T1" fmla="*/ 125 h 140"/>
                <a:gd name="T2" fmla="*/ 118 w 182"/>
                <a:gd name="T3" fmla="*/ 132 h 140"/>
                <a:gd name="T4" fmla="*/ 153 w 182"/>
                <a:gd name="T5" fmla="*/ 118 h 140"/>
                <a:gd name="T6" fmla="*/ 167 w 182"/>
                <a:gd name="T7" fmla="*/ 125 h 140"/>
                <a:gd name="T8" fmla="*/ 167 w 182"/>
                <a:gd name="T9" fmla="*/ 118 h 140"/>
                <a:gd name="T10" fmla="*/ 181 w 182"/>
                <a:gd name="T11" fmla="*/ 90 h 140"/>
                <a:gd name="T12" fmla="*/ 181 w 182"/>
                <a:gd name="T13" fmla="*/ 63 h 140"/>
                <a:gd name="T14" fmla="*/ 139 w 182"/>
                <a:gd name="T15" fmla="*/ 28 h 140"/>
                <a:gd name="T16" fmla="*/ 132 w 182"/>
                <a:gd name="T17" fmla="*/ 28 h 140"/>
                <a:gd name="T18" fmla="*/ 69 w 182"/>
                <a:gd name="T19" fmla="*/ 7 h 140"/>
                <a:gd name="T20" fmla="*/ 48 w 182"/>
                <a:gd name="T21" fmla="*/ 0 h 140"/>
                <a:gd name="T22" fmla="*/ 42 w 182"/>
                <a:gd name="T23" fmla="*/ 0 h 140"/>
                <a:gd name="T24" fmla="*/ 14 w 182"/>
                <a:gd name="T25" fmla="*/ 0 h 140"/>
                <a:gd name="T26" fmla="*/ 7 w 182"/>
                <a:gd name="T27" fmla="*/ 49 h 140"/>
                <a:gd name="T28" fmla="*/ 0 w 182"/>
                <a:gd name="T29" fmla="*/ 98 h 140"/>
                <a:gd name="T30" fmla="*/ 14 w 182"/>
                <a:gd name="T31" fmla="*/ 125 h 140"/>
                <a:gd name="T32" fmla="*/ 42 w 182"/>
                <a:gd name="T33" fmla="*/ 132 h 140"/>
                <a:gd name="T34" fmla="*/ 62 w 182"/>
                <a:gd name="T35" fmla="*/ 139 h 140"/>
                <a:gd name="T36" fmla="*/ 76 w 182"/>
                <a:gd name="T37" fmla="*/ 125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2" h="140">
                  <a:moveTo>
                    <a:pt x="76" y="125"/>
                  </a:moveTo>
                  <a:lnTo>
                    <a:pt x="118" y="132"/>
                  </a:lnTo>
                  <a:lnTo>
                    <a:pt x="153" y="118"/>
                  </a:lnTo>
                  <a:lnTo>
                    <a:pt x="167" y="125"/>
                  </a:lnTo>
                  <a:lnTo>
                    <a:pt x="167" y="118"/>
                  </a:lnTo>
                  <a:lnTo>
                    <a:pt x="181" y="90"/>
                  </a:lnTo>
                  <a:lnTo>
                    <a:pt x="181" y="63"/>
                  </a:lnTo>
                  <a:lnTo>
                    <a:pt x="139" y="28"/>
                  </a:lnTo>
                  <a:lnTo>
                    <a:pt x="132" y="28"/>
                  </a:lnTo>
                  <a:lnTo>
                    <a:pt x="69" y="7"/>
                  </a:lnTo>
                  <a:lnTo>
                    <a:pt x="48" y="0"/>
                  </a:lnTo>
                  <a:lnTo>
                    <a:pt x="42" y="0"/>
                  </a:lnTo>
                  <a:lnTo>
                    <a:pt x="14" y="0"/>
                  </a:lnTo>
                  <a:lnTo>
                    <a:pt x="7" y="49"/>
                  </a:lnTo>
                  <a:lnTo>
                    <a:pt x="0" y="98"/>
                  </a:lnTo>
                  <a:lnTo>
                    <a:pt x="14" y="125"/>
                  </a:lnTo>
                  <a:lnTo>
                    <a:pt x="42" y="132"/>
                  </a:lnTo>
                  <a:lnTo>
                    <a:pt x="62" y="139"/>
                  </a:lnTo>
                  <a:lnTo>
                    <a:pt x="76" y="12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59" name="Freeform 158"/>
            <p:cNvSpPr>
              <a:spLocks noChangeArrowheads="1"/>
            </p:cNvSpPr>
            <p:nvPr/>
          </p:nvSpPr>
          <p:spPr bwMode="auto">
            <a:xfrm>
              <a:off x="18908351" y="9246833"/>
              <a:ext cx="53848" cy="26927"/>
            </a:xfrm>
            <a:custGeom>
              <a:avLst/>
              <a:gdLst>
                <a:gd name="T0" fmla="*/ 35 w 113"/>
                <a:gd name="T1" fmla="*/ 0 h 57"/>
                <a:gd name="T2" fmla="*/ 0 w 113"/>
                <a:gd name="T3" fmla="*/ 14 h 57"/>
                <a:gd name="T4" fmla="*/ 7 w 113"/>
                <a:gd name="T5" fmla="*/ 56 h 57"/>
                <a:gd name="T6" fmla="*/ 56 w 113"/>
                <a:gd name="T7" fmla="*/ 49 h 57"/>
                <a:gd name="T8" fmla="*/ 98 w 113"/>
                <a:gd name="T9" fmla="*/ 49 h 57"/>
                <a:gd name="T10" fmla="*/ 112 w 113"/>
                <a:gd name="T11" fmla="*/ 0 h 57"/>
                <a:gd name="T12" fmla="*/ 56 w 113"/>
                <a:gd name="T13" fmla="*/ 14 h 57"/>
                <a:gd name="T14" fmla="*/ 35 w 113"/>
                <a:gd name="T15" fmla="*/ 0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3" h="57">
                  <a:moveTo>
                    <a:pt x="35" y="0"/>
                  </a:moveTo>
                  <a:lnTo>
                    <a:pt x="0" y="14"/>
                  </a:lnTo>
                  <a:lnTo>
                    <a:pt x="7" y="56"/>
                  </a:lnTo>
                  <a:lnTo>
                    <a:pt x="56" y="49"/>
                  </a:lnTo>
                  <a:lnTo>
                    <a:pt x="98" y="49"/>
                  </a:lnTo>
                  <a:lnTo>
                    <a:pt x="112" y="0"/>
                  </a:lnTo>
                  <a:lnTo>
                    <a:pt x="56" y="14"/>
                  </a:lnTo>
                  <a:lnTo>
                    <a:pt x="35"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0" name="Freeform 159"/>
            <p:cNvSpPr>
              <a:spLocks noChangeArrowheads="1"/>
            </p:cNvSpPr>
            <p:nvPr/>
          </p:nvSpPr>
          <p:spPr bwMode="auto">
            <a:xfrm>
              <a:off x="18753016" y="9037638"/>
              <a:ext cx="33137" cy="22783"/>
            </a:xfrm>
            <a:custGeom>
              <a:avLst/>
              <a:gdLst>
                <a:gd name="T0" fmla="*/ 35 w 71"/>
                <a:gd name="T1" fmla="*/ 42 h 50"/>
                <a:gd name="T2" fmla="*/ 35 w 71"/>
                <a:gd name="T3" fmla="*/ 49 h 50"/>
                <a:gd name="T4" fmla="*/ 21 w 71"/>
                <a:gd name="T5" fmla="*/ 49 h 50"/>
                <a:gd name="T6" fmla="*/ 7 w 71"/>
                <a:gd name="T7" fmla="*/ 42 h 50"/>
                <a:gd name="T8" fmla="*/ 0 w 71"/>
                <a:gd name="T9" fmla="*/ 49 h 50"/>
                <a:gd name="T10" fmla="*/ 7 w 71"/>
                <a:gd name="T11" fmla="*/ 35 h 50"/>
                <a:gd name="T12" fmla="*/ 21 w 71"/>
                <a:gd name="T13" fmla="*/ 0 h 50"/>
                <a:gd name="T14" fmla="*/ 70 w 71"/>
                <a:gd name="T15" fmla="*/ 0 h 50"/>
                <a:gd name="T16" fmla="*/ 70 w 71"/>
                <a:gd name="T17" fmla="*/ 14 h 50"/>
                <a:gd name="T18" fmla="*/ 42 w 71"/>
                <a:gd name="T19" fmla="*/ 21 h 50"/>
                <a:gd name="T20" fmla="*/ 35 w 71"/>
                <a:gd name="T21"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50">
                  <a:moveTo>
                    <a:pt x="35" y="42"/>
                  </a:moveTo>
                  <a:lnTo>
                    <a:pt x="35" y="49"/>
                  </a:lnTo>
                  <a:lnTo>
                    <a:pt x="21" y="49"/>
                  </a:lnTo>
                  <a:lnTo>
                    <a:pt x="7" y="42"/>
                  </a:lnTo>
                  <a:lnTo>
                    <a:pt x="0" y="49"/>
                  </a:lnTo>
                  <a:lnTo>
                    <a:pt x="7" y="35"/>
                  </a:lnTo>
                  <a:lnTo>
                    <a:pt x="21" y="0"/>
                  </a:lnTo>
                  <a:lnTo>
                    <a:pt x="70" y="0"/>
                  </a:lnTo>
                  <a:lnTo>
                    <a:pt x="70" y="14"/>
                  </a:lnTo>
                  <a:lnTo>
                    <a:pt x="42" y="21"/>
                  </a:lnTo>
                  <a:lnTo>
                    <a:pt x="35" y="42"/>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1" name="Freeform 160"/>
            <p:cNvSpPr>
              <a:spLocks noChangeArrowheads="1"/>
            </p:cNvSpPr>
            <p:nvPr/>
          </p:nvSpPr>
          <p:spPr bwMode="auto">
            <a:xfrm>
              <a:off x="18709523" y="7691330"/>
              <a:ext cx="944426" cy="733220"/>
            </a:xfrm>
            <a:custGeom>
              <a:avLst/>
              <a:gdLst>
                <a:gd name="T0" fmla="*/ 974 w 2011"/>
                <a:gd name="T1" fmla="*/ 605 h 1559"/>
                <a:gd name="T2" fmla="*/ 1078 w 2011"/>
                <a:gd name="T3" fmla="*/ 501 h 1559"/>
                <a:gd name="T4" fmla="*/ 1120 w 2011"/>
                <a:gd name="T5" fmla="*/ 404 h 1559"/>
                <a:gd name="T6" fmla="*/ 1189 w 2011"/>
                <a:gd name="T7" fmla="*/ 327 h 1559"/>
                <a:gd name="T8" fmla="*/ 1273 w 2011"/>
                <a:gd name="T9" fmla="*/ 181 h 1559"/>
                <a:gd name="T10" fmla="*/ 1377 w 2011"/>
                <a:gd name="T11" fmla="*/ 77 h 1559"/>
                <a:gd name="T12" fmla="*/ 1579 w 2011"/>
                <a:gd name="T13" fmla="*/ 118 h 1559"/>
                <a:gd name="T14" fmla="*/ 1878 w 2011"/>
                <a:gd name="T15" fmla="*/ 292 h 1559"/>
                <a:gd name="T16" fmla="*/ 1941 w 2011"/>
                <a:gd name="T17" fmla="*/ 480 h 1559"/>
                <a:gd name="T18" fmla="*/ 1927 w 2011"/>
                <a:gd name="T19" fmla="*/ 633 h 1559"/>
                <a:gd name="T20" fmla="*/ 1913 w 2011"/>
                <a:gd name="T21" fmla="*/ 710 h 1559"/>
                <a:gd name="T22" fmla="*/ 1955 w 2011"/>
                <a:gd name="T23" fmla="*/ 835 h 1559"/>
                <a:gd name="T24" fmla="*/ 1899 w 2011"/>
                <a:gd name="T25" fmla="*/ 883 h 1559"/>
                <a:gd name="T26" fmla="*/ 1795 w 2011"/>
                <a:gd name="T27" fmla="*/ 995 h 1559"/>
                <a:gd name="T28" fmla="*/ 1683 w 2011"/>
                <a:gd name="T29" fmla="*/ 939 h 1559"/>
                <a:gd name="T30" fmla="*/ 1663 w 2011"/>
                <a:gd name="T31" fmla="*/ 1071 h 1559"/>
                <a:gd name="T32" fmla="*/ 1663 w 2011"/>
                <a:gd name="T33" fmla="*/ 1204 h 1559"/>
                <a:gd name="T34" fmla="*/ 1711 w 2011"/>
                <a:gd name="T35" fmla="*/ 1329 h 1559"/>
                <a:gd name="T36" fmla="*/ 1516 w 2011"/>
                <a:gd name="T37" fmla="*/ 1419 h 1559"/>
                <a:gd name="T38" fmla="*/ 1356 w 2011"/>
                <a:gd name="T39" fmla="*/ 1440 h 1559"/>
                <a:gd name="T40" fmla="*/ 1203 w 2011"/>
                <a:gd name="T41" fmla="*/ 1461 h 1559"/>
                <a:gd name="T42" fmla="*/ 1092 w 2011"/>
                <a:gd name="T43" fmla="*/ 1558 h 1559"/>
                <a:gd name="T44" fmla="*/ 1009 w 2011"/>
                <a:gd name="T45" fmla="*/ 1523 h 1559"/>
                <a:gd name="T46" fmla="*/ 883 w 2011"/>
                <a:gd name="T47" fmla="*/ 1461 h 1559"/>
                <a:gd name="T48" fmla="*/ 786 w 2011"/>
                <a:gd name="T49" fmla="*/ 1398 h 1559"/>
                <a:gd name="T50" fmla="*/ 682 w 2011"/>
                <a:gd name="T51" fmla="*/ 1371 h 1559"/>
                <a:gd name="T52" fmla="*/ 556 w 2011"/>
                <a:gd name="T53" fmla="*/ 1294 h 1559"/>
                <a:gd name="T54" fmla="*/ 424 w 2011"/>
                <a:gd name="T55" fmla="*/ 1259 h 1559"/>
                <a:gd name="T56" fmla="*/ 292 w 2011"/>
                <a:gd name="T57" fmla="*/ 1259 h 1559"/>
                <a:gd name="T58" fmla="*/ 230 w 2011"/>
                <a:gd name="T59" fmla="*/ 1371 h 1559"/>
                <a:gd name="T60" fmla="*/ 285 w 2011"/>
                <a:gd name="T61" fmla="*/ 1503 h 1559"/>
                <a:gd name="T62" fmla="*/ 153 w 2011"/>
                <a:gd name="T63" fmla="*/ 1454 h 1559"/>
                <a:gd name="T64" fmla="*/ 63 w 2011"/>
                <a:gd name="T65" fmla="*/ 1336 h 1559"/>
                <a:gd name="T66" fmla="*/ 90 w 2011"/>
                <a:gd name="T67" fmla="*/ 1231 h 1559"/>
                <a:gd name="T68" fmla="*/ 132 w 2011"/>
                <a:gd name="T69" fmla="*/ 1162 h 1559"/>
                <a:gd name="T70" fmla="*/ 111 w 2011"/>
                <a:gd name="T71" fmla="*/ 1064 h 1559"/>
                <a:gd name="T72" fmla="*/ 76 w 2011"/>
                <a:gd name="T73" fmla="*/ 918 h 1559"/>
                <a:gd name="T74" fmla="*/ 132 w 2011"/>
                <a:gd name="T75" fmla="*/ 863 h 1559"/>
                <a:gd name="T76" fmla="*/ 209 w 2011"/>
                <a:gd name="T77" fmla="*/ 737 h 1559"/>
                <a:gd name="T78" fmla="*/ 292 w 2011"/>
                <a:gd name="T79" fmla="*/ 744 h 1559"/>
                <a:gd name="T80" fmla="*/ 382 w 2011"/>
                <a:gd name="T81" fmla="*/ 675 h 1559"/>
                <a:gd name="T82" fmla="*/ 424 w 2011"/>
                <a:gd name="T83" fmla="*/ 654 h 1559"/>
                <a:gd name="T84" fmla="*/ 355 w 2011"/>
                <a:gd name="T85" fmla="*/ 515 h 1559"/>
                <a:gd name="T86" fmla="*/ 431 w 2011"/>
                <a:gd name="T87" fmla="*/ 487 h 1559"/>
                <a:gd name="T88" fmla="*/ 515 w 2011"/>
                <a:gd name="T89" fmla="*/ 404 h 1559"/>
                <a:gd name="T90" fmla="*/ 598 w 2011"/>
                <a:gd name="T91" fmla="*/ 404 h 1559"/>
                <a:gd name="T92" fmla="*/ 695 w 2011"/>
                <a:gd name="T93" fmla="*/ 438 h 1559"/>
                <a:gd name="T94" fmla="*/ 800 w 2011"/>
                <a:gd name="T95" fmla="*/ 480 h 1559"/>
                <a:gd name="T96" fmla="*/ 849 w 2011"/>
                <a:gd name="T97" fmla="*/ 557 h 1559"/>
                <a:gd name="T98" fmla="*/ 883 w 2011"/>
                <a:gd name="T99" fmla="*/ 68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1" h="1559">
                  <a:moveTo>
                    <a:pt x="897" y="689"/>
                  </a:moveTo>
                  <a:lnTo>
                    <a:pt x="939" y="654"/>
                  </a:lnTo>
                  <a:lnTo>
                    <a:pt x="974" y="633"/>
                  </a:lnTo>
                  <a:lnTo>
                    <a:pt x="974" y="605"/>
                  </a:lnTo>
                  <a:lnTo>
                    <a:pt x="995" y="577"/>
                  </a:lnTo>
                  <a:lnTo>
                    <a:pt x="1043" y="557"/>
                  </a:lnTo>
                  <a:lnTo>
                    <a:pt x="1043" y="550"/>
                  </a:lnTo>
                  <a:lnTo>
                    <a:pt x="1078" y="501"/>
                  </a:lnTo>
                  <a:lnTo>
                    <a:pt x="1092" y="445"/>
                  </a:lnTo>
                  <a:lnTo>
                    <a:pt x="1113" y="418"/>
                  </a:lnTo>
                  <a:lnTo>
                    <a:pt x="1113" y="410"/>
                  </a:lnTo>
                  <a:lnTo>
                    <a:pt x="1120" y="404"/>
                  </a:lnTo>
                  <a:lnTo>
                    <a:pt x="1155" y="362"/>
                  </a:lnTo>
                  <a:lnTo>
                    <a:pt x="1176" y="376"/>
                  </a:lnTo>
                  <a:lnTo>
                    <a:pt x="1189" y="348"/>
                  </a:lnTo>
                  <a:lnTo>
                    <a:pt x="1189" y="327"/>
                  </a:lnTo>
                  <a:lnTo>
                    <a:pt x="1189" y="320"/>
                  </a:lnTo>
                  <a:lnTo>
                    <a:pt x="1210" y="271"/>
                  </a:lnTo>
                  <a:lnTo>
                    <a:pt x="1252" y="209"/>
                  </a:lnTo>
                  <a:lnTo>
                    <a:pt x="1273" y="181"/>
                  </a:lnTo>
                  <a:lnTo>
                    <a:pt x="1301" y="160"/>
                  </a:lnTo>
                  <a:lnTo>
                    <a:pt x="1343" y="125"/>
                  </a:lnTo>
                  <a:lnTo>
                    <a:pt x="1384" y="97"/>
                  </a:lnTo>
                  <a:lnTo>
                    <a:pt x="1377" y="77"/>
                  </a:lnTo>
                  <a:lnTo>
                    <a:pt x="1356" y="63"/>
                  </a:lnTo>
                  <a:lnTo>
                    <a:pt x="1384" y="0"/>
                  </a:lnTo>
                  <a:lnTo>
                    <a:pt x="1468" y="56"/>
                  </a:lnTo>
                  <a:lnTo>
                    <a:pt x="1579" y="118"/>
                  </a:lnTo>
                  <a:lnTo>
                    <a:pt x="1746" y="160"/>
                  </a:lnTo>
                  <a:lnTo>
                    <a:pt x="1746" y="181"/>
                  </a:lnTo>
                  <a:lnTo>
                    <a:pt x="1795" y="209"/>
                  </a:lnTo>
                  <a:lnTo>
                    <a:pt x="1878" y="292"/>
                  </a:lnTo>
                  <a:lnTo>
                    <a:pt x="1975" y="320"/>
                  </a:lnTo>
                  <a:lnTo>
                    <a:pt x="1969" y="341"/>
                  </a:lnTo>
                  <a:lnTo>
                    <a:pt x="1975" y="424"/>
                  </a:lnTo>
                  <a:lnTo>
                    <a:pt x="1941" y="480"/>
                  </a:lnTo>
                  <a:lnTo>
                    <a:pt x="1913" y="536"/>
                  </a:lnTo>
                  <a:lnTo>
                    <a:pt x="1913" y="543"/>
                  </a:lnTo>
                  <a:lnTo>
                    <a:pt x="1934" y="577"/>
                  </a:lnTo>
                  <a:lnTo>
                    <a:pt x="1927" y="633"/>
                  </a:lnTo>
                  <a:lnTo>
                    <a:pt x="1913" y="654"/>
                  </a:lnTo>
                  <a:lnTo>
                    <a:pt x="1913" y="675"/>
                  </a:lnTo>
                  <a:lnTo>
                    <a:pt x="1941" y="710"/>
                  </a:lnTo>
                  <a:lnTo>
                    <a:pt x="1913" y="710"/>
                  </a:lnTo>
                  <a:lnTo>
                    <a:pt x="1955" y="772"/>
                  </a:lnTo>
                  <a:lnTo>
                    <a:pt x="2003" y="800"/>
                  </a:lnTo>
                  <a:lnTo>
                    <a:pt x="2010" y="807"/>
                  </a:lnTo>
                  <a:lnTo>
                    <a:pt x="1955" y="835"/>
                  </a:lnTo>
                  <a:lnTo>
                    <a:pt x="1927" y="849"/>
                  </a:lnTo>
                  <a:lnTo>
                    <a:pt x="1913" y="877"/>
                  </a:lnTo>
                  <a:lnTo>
                    <a:pt x="1899" y="870"/>
                  </a:lnTo>
                  <a:lnTo>
                    <a:pt x="1899" y="883"/>
                  </a:lnTo>
                  <a:lnTo>
                    <a:pt x="1829" y="918"/>
                  </a:lnTo>
                  <a:lnTo>
                    <a:pt x="1816" y="960"/>
                  </a:lnTo>
                  <a:lnTo>
                    <a:pt x="1802" y="960"/>
                  </a:lnTo>
                  <a:lnTo>
                    <a:pt x="1795" y="995"/>
                  </a:lnTo>
                  <a:lnTo>
                    <a:pt x="1767" y="995"/>
                  </a:lnTo>
                  <a:lnTo>
                    <a:pt x="1739" y="974"/>
                  </a:lnTo>
                  <a:lnTo>
                    <a:pt x="1732" y="967"/>
                  </a:lnTo>
                  <a:lnTo>
                    <a:pt x="1683" y="939"/>
                  </a:lnTo>
                  <a:lnTo>
                    <a:pt x="1669" y="946"/>
                  </a:lnTo>
                  <a:lnTo>
                    <a:pt x="1635" y="995"/>
                  </a:lnTo>
                  <a:lnTo>
                    <a:pt x="1663" y="1016"/>
                  </a:lnTo>
                  <a:lnTo>
                    <a:pt x="1663" y="1071"/>
                  </a:lnTo>
                  <a:lnTo>
                    <a:pt x="1663" y="1106"/>
                  </a:lnTo>
                  <a:lnTo>
                    <a:pt x="1649" y="1134"/>
                  </a:lnTo>
                  <a:lnTo>
                    <a:pt x="1642" y="1162"/>
                  </a:lnTo>
                  <a:lnTo>
                    <a:pt x="1663" y="1204"/>
                  </a:lnTo>
                  <a:lnTo>
                    <a:pt x="1683" y="1210"/>
                  </a:lnTo>
                  <a:lnTo>
                    <a:pt x="1760" y="1280"/>
                  </a:lnTo>
                  <a:lnTo>
                    <a:pt x="1725" y="1301"/>
                  </a:lnTo>
                  <a:lnTo>
                    <a:pt x="1711" y="1329"/>
                  </a:lnTo>
                  <a:lnTo>
                    <a:pt x="1669" y="1343"/>
                  </a:lnTo>
                  <a:lnTo>
                    <a:pt x="1572" y="1371"/>
                  </a:lnTo>
                  <a:lnTo>
                    <a:pt x="1537" y="1405"/>
                  </a:lnTo>
                  <a:lnTo>
                    <a:pt x="1516" y="1419"/>
                  </a:lnTo>
                  <a:lnTo>
                    <a:pt x="1510" y="1426"/>
                  </a:lnTo>
                  <a:lnTo>
                    <a:pt x="1405" y="1364"/>
                  </a:lnTo>
                  <a:lnTo>
                    <a:pt x="1377" y="1377"/>
                  </a:lnTo>
                  <a:lnTo>
                    <a:pt x="1356" y="1440"/>
                  </a:lnTo>
                  <a:lnTo>
                    <a:pt x="1350" y="1440"/>
                  </a:lnTo>
                  <a:lnTo>
                    <a:pt x="1273" y="1475"/>
                  </a:lnTo>
                  <a:lnTo>
                    <a:pt x="1252" y="1454"/>
                  </a:lnTo>
                  <a:lnTo>
                    <a:pt x="1203" y="1461"/>
                  </a:lnTo>
                  <a:lnTo>
                    <a:pt x="1189" y="1496"/>
                  </a:lnTo>
                  <a:lnTo>
                    <a:pt x="1183" y="1489"/>
                  </a:lnTo>
                  <a:lnTo>
                    <a:pt x="1113" y="1551"/>
                  </a:lnTo>
                  <a:lnTo>
                    <a:pt x="1092" y="1558"/>
                  </a:lnTo>
                  <a:lnTo>
                    <a:pt x="1071" y="1537"/>
                  </a:lnTo>
                  <a:lnTo>
                    <a:pt x="1071" y="1531"/>
                  </a:lnTo>
                  <a:lnTo>
                    <a:pt x="1037" y="1496"/>
                  </a:lnTo>
                  <a:lnTo>
                    <a:pt x="1009" y="1523"/>
                  </a:lnTo>
                  <a:lnTo>
                    <a:pt x="974" y="1510"/>
                  </a:lnTo>
                  <a:lnTo>
                    <a:pt x="925" y="1510"/>
                  </a:lnTo>
                  <a:lnTo>
                    <a:pt x="890" y="1468"/>
                  </a:lnTo>
                  <a:lnTo>
                    <a:pt x="883" y="1461"/>
                  </a:lnTo>
                  <a:lnTo>
                    <a:pt x="883" y="1433"/>
                  </a:lnTo>
                  <a:lnTo>
                    <a:pt x="849" y="1419"/>
                  </a:lnTo>
                  <a:lnTo>
                    <a:pt x="800" y="1405"/>
                  </a:lnTo>
                  <a:lnTo>
                    <a:pt x="786" y="1398"/>
                  </a:lnTo>
                  <a:lnTo>
                    <a:pt x="779" y="1391"/>
                  </a:lnTo>
                  <a:lnTo>
                    <a:pt x="758" y="1398"/>
                  </a:lnTo>
                  <a:lnTo>
                    <a:pt x="723" y="1377"/>
                  </a:lnTo>
                  <a:lnTo>
                    <a:pt x="682" y="1371"/>
                  </a:lnTo>
                  <a:lnTo>
                    <a:pt x="654" y="1364"/>
                  </a:lnTo>
                  <a:lnTo>
                    <a:pt x="563" y="1322"/>
                  </a:lnTo>
                  <a:lnTo>
                    <a:pt x="570" y="1301"/>
                  </a:lnTo>
                  <a:lnTo>
                    <a:pt x="556" y="1294"/>
                  </a:lnTo>
                  <a:lnTo>
                    <a:pt x="522" y="1294"/>
                  </a:lnTo>
                  <a:lnTo>
                    <a:pt x="494" y="1273"/>
                  </a:lnTo>
                  <a:lnTo>
                    <a:pt x="459" y="1266"/>
                  </a:lnTo>
                  <a:lnTo>
                    <a:pt x="424" y="1259"/>
                  </a:lnTo>
                  <a:lnTo>
                    <a:pt x="389" y="1259"/>
                  </a:lnTo>
                  <a:lnTo>
                    <a:pt x="369" y="1301"/>
                  </a:lnTo>
                  <a:lnTo>
                    <a:pt x="306" y="1238"/>
                  </a:lnTo>
                  <a:lnTo>
                    <a:pt x="292" y="1259"/>
                  </a:lnTo>
                  <a:lnTo>
                    <a:pt x="271" y="1294"/>
                  </a:lnTo>
                  <a:lnTo>
                    <a:pt x="236" y="1343"/>
                  </a:lnTo>
                  <a:lnTo>
                    <a:pt x="250" y="1343"/>
                  </a:lnTo>
                  <a:lnTo>
                    <a:pt x="230" y="1371"/>
                  </a:lnTo>
                  <a:lnTo>
                    <a:pt x="271" y="1433"/>
                  </a:lnTo>
                  <a:lnTo>
                    <a:pt x="285" y="1489"/>
                  </a:lnTo>
                  <a:lnTo>
                    <a:pt x="292" y="1503"/>
                  </a:lnTo>
                  <a:lnTo>
                    <a:pt x="285" y="1503"/>
                  </a:lnTo>
                  <a:lnTo>
                    <a:pt x="250" y="1475"/>
                  </a:lnTo>
                  <a:lnTo>
                    <a:pt x="167" y="1496"/>
                  </a:lnTo>
                  <a:lnTo>
                    <a:pt x="160" y="1468"/>
                  </a:lnTo>
                  <a:lnTo>
                    <a:pt x="153" y="1454"/>
                  </a:lnTo>
                  <a:lnTo>
                    <a:pt x="97" y="1405"/>
                  </a:lnTo>
                  <a:lnTo>
                    <a:pt x="111" y="1391"/>
                  </a:lnTo>
                  <a:lnTo>
                    <a:pt x="111" y="1371"/>
                  </a:lnTo>
                  <a:lnTo>
                    <a:pt x="63" y="1336"/>
                  </a:lnTo>
                  <a:lnTo>
                    <a:pt x="90" y="1294"/>
                  </a:lnTo>
                  <a:lnTo>
                    <a:pt x="55" y="1273"/>
                  </a:lnTo>
                  <a:lnTo>
                    <a:pt x="63" y="1266"/>
                  </a:lnTo>
                  <a:lnTo>
                    <a:pt x="90" y="1231"/>
                  </a:lnTo>
                  <a:lnTo>
                    <a:pt x="132" y="1210"/>
                  </a:lnTo>
                  <a:lnTo>
                    <a:pt x="139" y="1204"/>
                  </a:lnTo>
                  <a:lnTo>
                    <a:pt x="104" y="1169"/>
                  </a:lnTo>
                  <a:lnTo>
                    <a:pt x="132" y="1162"/>
                  </a:lnTo>
                  <a:lnTo>
                    <a:pt x="139" y="1134"/>
                  </a:lnTo>
                  <a:lnTo>
                    <a:pt x="104" y="1106"/>
                  </a:lnTo>
                  <a:lnTo>
                    <a:pt x="97" y="1078"/>
                  </a:lnTo>
                  <a:lnTo>
                    <a:pt x="111" y="1064"/>
                  </a:lnTo>
                  <a:lnTo>
                    <a:pt x="104" y="1002"/>
                  </a:lnTo>
                  <a:lnTo>
                    <a:pt x="97" y="995"/>
                  </a:lnTo>
                  <a:lnTo>
                    <a:pt x="90" y="960"/>
                  </a:lnTo>
                  <a:lnTo>
                    <a:pt x="76" y="918"/>
                  </a:lnTo>
                  <a:lnTo>
                    <a:pt x="63" y="897"/>
                  </a:lnTo>
                  <a:lnTo>
                    <a:pt x="0" y="842"/>
                  </a:lnTo>
                  <a:lnTo>
                    <a:pt x="63" y="835"/>
                  </a:lnTo>
                  <a:lnTo>
                    <a:pt x="132" y="863"/>
                  </a:lnTo>
                  <a:lnTo>
                    <a:pt x="139" y="814"/>
                  </a:lnTo>
                  <a:lnTo>
                    <a:pt x="188" y="814"/>
                  </a:lnTo>
                  <a:lnTo>
                    <a:pt x="188" y="779"/>
                  </a:lnTo>
                  <a:lnTo>
                    <a:pt x="209" y="737"/>
                  </a:lnTo>
                  <a:lnTo>
                    <a:pt x="257" y="737"/>
                  </a:lnTo>
                  <a:lnTo>
                    <a:pt x="285" y="807"/>
                  </a:lnTo>
                  <a:lnTo>
                    <a:pt x="299" y="751"/>
                  </a:lnTo>
                  <a:lnTo>
                    <a:pt x="292" y="744"/>
                  </a:lnTo>
                  <a:lnTo>
                    <a:pt x="299" y="717"/>
                  </a:lnTo>
                  <a:lnTo>
                    <a:pt x="327" y="731"/>
                  </a:lnTo>
                  <a:lnTo>
                    <a:pt x="369" y="710"/>
                  </a:lnTo>
                  <a:lnTo>
                    <a:pt x="382" y="675"/>
                  </a:lnTo>
                  <a:lnTo>
                    <a:pt x="397" y="710"/>
                  </a:lnTo>
                  <a:lnTo>
                    <a:pt x="417" y="717"/>
                  </a:lnTo>
                  <a:lnTo>
                    <a:pt x="431" y="682"/>
                  </a:lnTo>
                  <a:lnTo>
                    <a:pt x="424" y="654"/>
                  </a:lnTo>
                  <a:lnTo>
                    <a:pt x="397" y="654"/>
                  </a:lnTo>
                  <a:lnTo>
                    <a:pt x="382" y="619"/>
                  </a:lnTo>
                  <a:lnTo>
                    <a:pt x="341" y="543"/>
                  </a:lnTo>
                  <a:lnTo>
                    <a:pt x="355" y="515"/>
                  </a:lnTo>
                  <a:lnTo>
                    <a:pt x="369" y="508"/>
                  </a:lnTo>
                  <a:lnTo>
                    <a:pt x="403" y="501"/>
                  </a:lnTo>
                  <a:lnTo>
                    <a:pt x="424" y="508"/>
                  </a:lnTo>
                  <a:lnTo>
                    <a:pt x="431" y="487"/>
                  </a:lnTo>
                  <a:lnTo>
                    <a:pt x="459" y="487"/>
                  </a:lnTo>
                  <a:lnTo>
                    <a:pt x="480" y="452"/>
                  </a:lnTo>
                  <a:lnTo>
                    <a:pt x="480" y="438"/>
                  </a:lnTo>
                  <a:lnTo>
                    <a:pt x="515" y="404"/>
                  </a:lnTo>
                  <a:lnTo>
                    <a:pt x="563" y="362"/>
                  </a:lnTo>
                  <a:lnTo>
                    <a:pt x="570" y="355"/>
                  </a:lnTo>
                  <a:lnTo>
                    <a:pt x="598" y="383"/>
                  </a:lnTo>
                  <a:lnTo>
                    <a:pt x="598" y="404"/>
                  </a:lnTo>
                  <a:lnTo>
                    <a:pt x="633" y="390"/>
                  </a:lnTo>
                  <a:lnTo>
                    <a:pt x="661" y="459"/>
                  </a:lnTo>
                  <a:lnTo>
                    <a:pt x="689" y="473"/>
                  </a:lnTo>
                  <a:lnTo>
                    <a:pt x="695" y="438"/>
                  </a:lnTo>
                  <a:lnTo>
                    <a:pt x="723" y="424"/>
                  </a:lnTo>
                  <a:lnTo>
                    <a:pt x="723" y="452"/>
                  </a:lnTo>
                  <a:lnTo>
                    <a:pt x="751" y="445"/>
                  </a:lnTo>
                  <a:lnTo>
                    <a:pt x="800" y="480"/>
                  </a:lnTo>
                  <a:lnTo>
                    <a:pt x="814" y="515"/>
                  </a:lnTo>
                  <a:lnTo>
                    <a:pt x="828" y="508"/>
                  </a:lnTo>
                  <a:lnTo>
                    <a:pt x="842" y="536"/>
                  </a:lnTo>
                  <a:lnTo>
                    <a:pt x="849" y="557"/>
                  </a:lnTo>
                  <a:lnTo>
                    <a:pt x="856" y="612"/>
                  </a:lnTo>
                  <a:lnTo>
                    <a:pt x="876" y="654"/>
                  </a:lnTo>
                  <a:lnTo>
                    <a:pt x="856" y="682"/>
                  </a:lnTo>
                  <a:lnTo>
                    <a:pt x="883" y="682"/>
                  </a:lnTo>
                  <a:lnTo>
                    <a:pt x="897" y="689"/>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2" name="Freeform 161"/>
            <p:cNvSpPr>
              <a:spLocks noChangeArrowheads="1"/>
            </p:cNvSpPr>
            <p:nvPr/>
          </p:nvSpPr>
          <p:spPr bwMode="auto">
            <a:xfrm>
              <a:off x="18001204" y="6848333"/>
              <a:ext cx="1360718" cy="1248961"/>
            </a:xfrm>
            <a:custGeom>
              <a:avLst/>
              <a:gdLst>
                <a:gd name="T0" fmla="*/ 585 w 2895"/>
                <a:gd name="T1" fmla="*/ 529 h 2659"/>
                <a:gd name="T2" fmla="*/ 557 w 2895"/>
                <a:gd name="T3" fmla="*/ 432 h 2659"/>
                <a:gd name="T4" fmla="*/ 731 w 2895"/>
                <a:gd name="T5" fmla="*/ 348 h 2659"/>
                <a:gd name="T6" fmla="*/ 849 w 2895"/>
                <a:gd name="T7" fmla="*/ 167 h 2659"/>
                <a:gd name="T8" fmla="*/ 1009 w 2895"/>
                <a:gd name="T9" fmla="*/ 202 h 2659"/>
                <a:gd name="T10" fmla="*/ 1127 w 2895"/>
                <a:gd name="T11" fmla="*/ 98 h 2659"/>
                <a:gd name="T12" fmla="*/ 1301 w 2895"/>
                <a:gd name="T13" fmla="*/ 42 h 2659"/>
                <a:gd name="T14" fmla="*/ 1489 w 2895"/>
                <a:gd name="T15" fmla="*/ 118 h 2659"/>
                <a:gd name="T16" fmla="*/ 1677 w 2895"/>
                <a:gd name="T17" fmla="*/ 529 h 2659"/>
                <a:gd name="T18" fmla="*/ 1976 w 2895"/>
                <a:gd name="T19" fmla="*/ 933 h 2659"/>
                <a:gd name="T20" fmla="*/ 2289 w 2895"/>
                <a:gd name="T21" fmla="*/ 1169 h 2659"/>
                <a:gd name="T22" fmla="*/ 2393 w 2895"/>
                <a:gd name="T23" fmla="*/ 1322 h 2659"/>
                <a:gd name="T24" fmla="*/ 2616 w 2895"/>
                <a:gd name="T25" fmla="*/ 1510 h 2659"/>
                <a:gd name="T26" fmla="*/ 2853 w 2895"/>
                <a:gd name="T27" fmla="*/ 1781 h 2659"/>
                <a:gd name="T28" fmla="*/ 2853 w 2895"/>
                <a:gd name="T29" fmla="*/ 1920 h 2659"/>
                <a:gd name="T30" fmla="*/ 2699 w 2895"/>
                <a:gd name="T31" fmla="*/ 2115 h 2659"/>
                <a:gd name="T32" fmla="*/ 2630 w 2895"/>
                <a:gd name="T33" fmla="*/ 2199 h 2659"/>
                <a:gd name="T34" fmla="*/ 2553 w 2895"/>
                <a:gd name="T35" fmla="*/ 2345 h 2659"/>
                <a:gd name="T36" fmla="*/ 2449 w 2895"/>
                <a:gd name="T37" fmla="*/ 2449 h 2659"/>
                <a:gd name="T38" fmla="*/ 2366 w 2895"/>
                <a:gd name="T39" fmla="*/ 2407 h 2659"/>
                <a:gd name="T40" fmla="*/ 2310 w 2895"/>
                <a:gd name="T41" fmla="*/ 2275 h 2659"/>
                <a:gd name="T42" fmla="*/ 2199 w 2895"/>
                <a:gd name="T43" fmla="*/ 2268 h 2659"/>
                <a:gd name="T44" fmla="*/ 2080 w 2895"/>
                <a:gd name="T45" fmla="*/ 2150 h 2659"/>
                <a:gd name="T46" fmla="*/ 1969 w 2895"/>
                <a:gd name="T47" fmla="*/ 2282 h 2659"/>
                <a:gd name="T48" fmla="*/ 1865 w 2895"/>
                <a:gd name="T49" fmla="*/ 2310 h 2659"/>
                <a:gd name="T50" fmla="*/ 1941 w 2895"/>
                <a:gd name="T51" fmla="*/ 2477 h 2659"/>
                <a:gd name="T52" fmla="*/ 1837 w 2895"/>
                <a:gd name="T53" fmla="*/ 2526 h 2659"/>
                <a:gd name="T54" fmla="*/ 1767 w 2895"/>
                <a:gd name="T55" fmla="*/ 2532 h 2659"/>
                <a:gd name="T56" fmla="*/ 1642 w 2895"/>
                <a:gd name="T57" fmla="*/ 2658 h 2659"/>
                <a:gd name="T58" fmla="*/ 1454 w 2895"/>
                <a:gd name="T59" fmla="*/ 2574 h 2659"/>
                <a:gd name="T60" fmla="*/ 1378 w 2895"/>
                <a:gd name="T61" fmla="*/ 2546 h 2659"/>
                <a:gd name="T62" fmla="*/ 1218 w 2895"/>
                <a:gd name="T63" fmla="*/ 2484 h 2659"/>
                <a:gd name="T64" fmla="*/ 1092 w 2895"/>
                <a:gd name="T65" fmla="*/ 2407 h 2659"/>
                <a:gd name="T66" fmla="*/ 925 w 2895"/>
                <a:gd name="T67" fmla="*/ 2470 h 2659"/>
                <a:gd name="T68" fmla="*/ 779 w 2895"/>
                <a:gd name="T69" fmla="*/ 2386 h 2659"/>
                <a:gd name="T70" fmla="*/ 619 w 2895"/>
                <a:gd name="T71" fmla="*/ 2317 h 2659"/>
                <a:gd name="T72" fmla="*/ 564 w 2895"/>
                <a:gd name="T73" fmla="*/ 2254 h 2659"/>
                <a:gd name="T74" fmla="*/ 536 w 2895"/>
                <a:gd name="T75" fmla="*/ 2122 h 2659"/>
                <a:gd name="T76" fmla="*/ 355 w 2895"/>
                <a:gd name="T77" fmla="*/ 2011 h 2659"/>
                <a:gd name="T78" fmla="*/ 98 w 2895"/>
                <a:gd name="T79" fmla="*/ 1941 h 2659"/>
                <a:gd name="T80" fmla="*/ 0 w 2895"/>
                <a:gd name="T81" fmla="*/ 1781 h 2659"/>
                <a:gd name="T82" fmla="*/ 35 w 2895"/>
                <a:gd name="T83" fmla="*/ 1698 h 2659"/>
                <a:gd name="T84" fmla="*/ 244 w 2895"/>
                <a:gd name="T85" fmla="*/ 1628 h 2659"/>
                <a:gd name="T86" fmla="*/ 418 w 2895"/>
                <a:gd name="T87" fmla="*/ 1656 h 2659"/>
                <a:gd name="T88" fmla="*/ 550 w 2895"/>
                <a:gd name="T89" fmla="*/ 1593 h 2659"/>
                <a:gd name="T90" fmla="*/ 522 w 2895"/>
                <a:gd name="T91" fmla="*/ 1482 h 2659"/>
                <a:gd name="T92" fmla="*/ 355 w 2895"/>
                <a:gd name="T93" fmla="*/ 1350 h 2659"/>
                <a:gd name="T94" fmla="*/ 209 w 2895"/>
                <a:gd name="T95" fmla="*/ 1169 h 2659"/>
                <a:gd name="T96" fmla="*/ 160 w 2895"/>
                <a:gd name="T97" fmla="*/ 988 h 2659"/>
                <a:gd name="T98" fmla="*/ 258 w 2895"/>
                <a:gd name="T99" fmla="*/ 842 h 2659"/>
                <a:gd name="T100" fmla="*/ 244 w 2895"/>
                <a:gd name="T101" fmla="*/ 766 h 2659"/>
                <a:gd name="T102" fmla="*/ 376 w 2895"/>
                <a:gd name="T103" fmla="*/ 696 h 2659"/>
                <a:gd name="T104" fmla="*/ 599 w 2895"/>
                <a:gd name="T105" fmla="*/ 668 h 2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95" h="2659">
                  <a:moveTo>
                    <a:pt x="606" y="661"/>
                  </a:moveTo>
                  <a:lnTo>
                    <a:pt x="619" y="599"/>
                  </a:lnTo>
                  <a:lnTo>
                    <a:pt x="633" y="557"/>
                  </a:lnTo>
                  <a:lnTo>
                    <a:pt x="633" y="543"/>
                  </a:lnTo>
                  <a:lnTo>
                    <a:pt x="585" y="529"/>
                  </a:lnTo>
                  <a:lnTo>
                    <a:pt x="585" y="536"/>
                  </a:lnTo>
                  <a:lnTo>
                    <a:pt x="536" y="494"/>
                  </a:lnTo>
                  <a:lnTo>
                    <a:pt x="536" y="466"/>
                  </a:lnTo>
                  <a:lnTo>
                    <a:pt x="550" y="439"/>
                  </a:lnTo>
                  <a:lnTo>
                    <a:pt x="557" y="432"/>
                  </a:lnTo>
                  <a:lnTo>
                    <a:pt x="599" y="445"/>
                  </a:lnTo>
                  <a:lnTo>
                    <a:pt x="668" y="404"/>
                  </a:lnTo>
                  <a:lnTo>
                    <a:pt x="682" y="418"/>
                  </a:lnTo>
                  <a:lnTo>
                    <a:pt x="689" y="362"/>
                  </a:lnTo>
                  <a:lnTo>
                    <a:pt x="731" y="348"/>
                  </a:lnTo>
                  <a:lnTo>
                    <a:pt x="779" y="341"/>
                  </a:lnTo>
                  <a:lnTo>
                    <a:pt x="793" y="306"/>
                  </a:lnTo>
                  <a:lnTo>
                    <a:pt x="793" y="265"/>
                  </a:lnTo>
                  <a:lnTo>
                    <a:pt x="849" y="188"/>
                  </a:lnTo>
                  <a:lnTo>
                    <a:pt x="849" y="167"/>
                  </a:lnTo>
                  <a:lnTo>
                    <a:pt x="891" y="202"/>
                  </a:lnTo>
                  <a:lnTo>
                    <a:pt x="912" y="202"/>
                  </a:lnTo>
                  <a:lnTo>
                    <a:pt x="981" y="174"/>
                  </a:lnTo>
                  <a:lnTo>
                    <a:pt x="995" y="174"/>
                  </a:lnTo>
                  <a:lnTo>
                    <a:pt x="1009" y="202"/>
                  </a:lnTo>
                  <a:lnTo>
                    <a:pt x="1051" y="188"/>
                  </a:lnTo>
                  <a:lnTo>
                    <a:pt x="1092" y="167"/>
                  </a:lnTo>
                  <a:lnTo>
                    <a:pt x="1120" y="167"/>
                  </a:lnTo>
                  <a:lnTo>
                    <a:pt x="1127" y="133"/>
                  </a:lnTo>
                  <a:lnTo>
                    <a:pt x="1127" y="98"/>
                  </a:lnTo>
                  <a:lnTo>
                    <a:pt x="1155" y="84"/>
                  </a:lnTo>
                  <a:lnTo>
                    <a:pt x="1190" y="84"/>
                  </a:lnTo>
                  <a:lnTo>
                    <a:pt x="1218" y="77"/>
                  </a:lnTo>
                  <a:lnTo>
                    <a:pt x="1225" y="77"/>
                  </a:lnTo>
                  <a:lnTo>
                    <a:pt x="1301" y="42"/>
                  </a:lnTo>
                  <a:lnTo>
                    <a:pt x="1336" y="21"/>
                  </a:lnTo>
                  <a:lnTo>
                    <a:pt x="1413" y="7"/>
                  </a:lnTo>
                  <a:lnTo>
                    <a:pt x="1433" y="7"/>
                  </a:lnTo>
                  <a:lnTo>
                    <a:pt x="1475" y="0"/>
                  </a:lnTo>
                  <a:lnTo>
                    <a:pt x="1489" y="118"/>
                  </a:lnTo>
                  <a:lnTo>
                    <a:pt x="1510" y="174"/>
                  </a:lnTo>
                  <a:lnTo>
                    <a:pt x="1538" y="244"/>
                  </a:lnTo>
                  <a:lnTo>
                    <a:pt x="1565" y="299"/>
                  </a:lnTo>
                  <a:lnTo>
                    <a:pt x="1580" y="334"/>
                  </a:lnTo>
                  <a:lnTo>
                    <a:pt x="1677" y="529"/>
                  </a:lnTo>
                  <a:lnTo>
                    <a:pt x="1767" y="689"/>
                  </a:lnTo>
                  <a:lnTo>
                    <a:pt x="1851" y="793"/>
                  </a:lnTo>
                  <a:lnTo>
                    <a:pt x="1865" y="800"/>
                  </a:lnTo>
                  <a:lnTo>
                    <a:pt x="1913" y="870"/>
                  </a:lnTo>
                  <a:lnTo>
                    <a:pt x="1976" y="933"/>
                  </a:lnTo>
                  <a:lnTo>
                    <a:pt x="1990" y="933"/>
                  </a:lnTo>
                  <a:lnTo>
                    <a:pt x="2032" y="988"/>
                  </a:lnTo>
                  <a:lnTo>
                    <a:pt x="2136" y="1072"/>
                  </a:lnTo>
                  <a:lnTo>
                    <a:pt x="2303" y="1190"/>
                  </a:lnTo>
                  <a:lnTo>
                    <a:pt x="2289" y="1169"/>
                  </a:lnTo>
                  <a:lnTo>
                    <a:pt x="2275" y="1190"/>
                  </a:lnTo>
                  <a:lnTo>
                    <a:pt x="2303" y="1197"/>
                  </a:lnTo>
                  <a:lnTo>
                    <a:pt x="2289" y="1197"/>
                  </a:lnTo>
                  <a:lnTo>
                    <a:pt x="2338" y="1266"/>
                  </a:lnTo>
                  <a:lnTo>
                    <a:pt x="2393" y="1322"/>
                  </a:lnTo>
                  <a:lnTo>
                    <a:pt x="2435" y="1364"/>
                  </a:lnTo>
                  <a:lnTo>
                    <a:pt x="2435" y="1378"/>
                  </a:lnTo>
                  <a:lnTo>
                    <a:pt x="2470" y="1426"/>
                  </a:lnTo>
                  <a:lnTo>
                    <a:pt x="2505" y="1433"/>
                  </a:lnTo>
                  <a:lnTo>
                    <a:pt x="2616" y="1510"/>
                  </a:lnTo>
                  <a:lnTo>
                    <a:pt x="2679" y="1531"/>
                  </a:lnTo>
                  <a:lnTo>
                    <a:pt x="2783" y="1579"/>
                  </a:lnTo>
                  <a:lnTo>
                    <a:pt x="2797" y="1698"/>
                  </a:lnTo>
                  <a:lnTo>
                    <a:pt x="2790" y="1719"/>
                  </a:lnTo>
                  <a:lnTo>
                    <a:pt x="2853" y="1781"/>
                  </a:lnTo>
                  <a:lnTo>
                    <a:pt x="2894" y="1795"/>
                  </a:lnTo>
                  <a:lnTo>
                    <a:pt x="2866" y="1858"/>
                  </a:lnTo>
                  <a:lnTo>
                    <a:pt x="2887" y="1872"/>
                  </a:lnTo>
                  <a:lnTo>
                    <a:pt x="2894" y="1892"/>
                  </a:lnTo>
                  <a:lnTo>
                    <a:pt x="2853" y="1920"/>
                  </a:lnTo>
                  <a:lnTo>
                    <a:pt x="2811" y="1955"/>
                  </a:lnTo>
                  <a:lnTo>
                    <a:pt x="2783" y="1976"/>
                  </a:lnTo>
                  <a:lnTo>
                    <a:pt x="2762" y="2004"/>
                  </a:lnTo>
                  <a:lnTo>
                    <a:pt x="2720" y="2066"/>
                  </a:lnTo>
                  <a:lnTo>
                    <a:pt x="2699" y="2115"/>
                  </a:lnTo>
                  <a:lnTo>
                    <a:pt x="2699" y="2122"/>
                  </a:lnTo>
                  <a:lnTo>
                    <a:pt x="2699" y="2143"/>
                  </a:lnTo>
                  <a:lnTo>
                    <a:pt x="2686" y="2171"/>
                  </a:lnTo>
                  <a:lnTo>
                    <a:pt x="2665" y="2157"/>
                  </a:lnTo>
                  <a:lnTo>
                    <a:pt x="2630" y="2199"/>
                  </a:lnTo>
                  <a:lnTo>
                    <a:pt x="2623" y="2205"/>
                  </a:lnTo>
                  <a:lnTo>
                    <a:pt x="2623" y="2213"/>
                  </a:lnTo>
                  <a:lnTo>
                    <a:pt x="2602" y="2240"/>
                  </a:lnTo>
                  <a:lnTo>
                    <a:pt x="2588" y="2296"/>
                  </a:lnTo>
                  <a:lnTo>
                    <a:pt x="2553" y="2345"/>
                  </a:lnTo>
                  <a:lnTo>
                    <a:pt x="2553" y="2352"/>
                  </a:lnTo>
                  <a:lnTo>
                    <a:pt x="2505" y="2372"/>
                  </a:lnTo>
                  <a:lnTo>
                    <a:pt x="2484" y="2400"/>
                  </a:lnTo>
                  <a:lnTo>
                    <a:pt x="2484" y="2428"/>
                  </a:lnTo>
                  <a:lnTo>
                    <a:pt x="2449" y="2449"/>
                  </a:lnTo>
                  <a:lnTo>
                    <a:pt x="2407" y="2484"/>
                  </a:lnTo>
                  <a:lnTo>
                    <a:pt x="2393" y="2477"/>
                  </a:lnTo>
                  <a:lnTo>
                    <a:pt x="2366" y="2477"/>
                  </a:lnTo>
                  <a:lnTo>
                    <a:pt x="2386" y="2449"/>
                  </a:lnTo>
                  <a:lnTo>
                    <a:pt x="2366" y="2407"/>
                  </a:lnTo>
                  <a:lnTo>
                    <a:pt x="2359" y="2352"/>
                  </a:lnTo>
                  <a:lnTo>
                    <a:pt x="2352" y="2331"/>
                  </a:lnTo>
                  <a:lnTo>
                    <a:pt x="2338" y="2303"/>
                  </a:lnTo>
                  <a:lnTo>
                    <a:pt x="2324" y="2310"/>
                  </a:lnTo>
                  <a:lnTo>
                    <a:pt x="2310" y="2275"/>
                  </a:lnTo>
                  <a:lnTo>
                    <a:pt x="2261" y="2240"/>
                  </a:lnTo>
                  <a:lnTo>
                    <a:pt x="2233" y="2247"/>
                  </a:lnTo>
                  <a:lnTo>
                    <a:pt x="2233" y="2219"/>
                  </a:lnTo>
                  <a:lnTo>
                    <a:pt x="2205" y="2233"/>
                  </a:lnTo>
                  <a:lnTo>
                    <a:pt x="2199" y="2268"/>
                  </a:lnTo>
                  <a:lnTo>
                    <a:pt x="2171" y="2254"/>
                  </a:lnTo>
                  <a:lnTo>
                    <a:pt x="2143" y="2185"/>
                  </a:lnTo>
                  <a:lnTo>
                    <a:pt x="2108" y="2199"/>
                  </a:lnTo>
                  <a:lnTo>
                    <a:pt x="2108" y="2178"/>
                  </a:lnTo>
                  <a:lnTo>
                    <a:pt x="2080" y="2150"/>
                  </a:lnTo>
                  <a:lnTo>
                    <a:pt x="2073" y="2157"/>
                  </a:lnTo>
                  <a:lnTo>
                    <a:pt x="2025" y="2199"/>
                  </a:lnTo>
                  <a:lnTo>
                    <a:pt x="1990" y="2233"/>
                  </a:lnTo>
                  <a:lnTo>
                    <a:pt x="1990" y="2247"/>
                  </a:lnTo>
                  <a:lnTo>
                    <a:pt x="1969" y="2282"/>
                  </a:lnTo>
                  <a:lnTo>
                    <a:pt x="1941" y="2282"/>
                  </a:lnTo>
                  <a:lnTo>
                    <a:pt x="1934" y="2303"/>
                  </a:lnTo>
                  <a:lnTo>
                    <a:pt x="1913" y="2296"/>
                  </a:lnTo>
                  <a:lnTo>
                    <a:pt x="1879" y="2303"/>
                  </a:lnTo>
                  <a:lnTo>
                    <a:pt x="1865" y="2310"/>
                  </a:lnTo>
                  <a:lnTo>
                    <a:pt x="1851" y="2338"/>
                  </a:lnTo>
                  <a:lnTo>
                    <a:pt x="1892" y="2414"/>
                  </a:lnTo>
                  <a:lnTo>
                    <a:pt x="1907" y="2449"/>
                  </a:lnTo>
                  <a:lnTo>
                    <a:pt x="1934" y="2449"/>
                  </a:lnTo>
                  <a:lnTo>
                    <a:pt x="1941" y="2477"/>
                  </a:lnTo>
                  <a:lnTo>
                    <a:pt x="1927" y="2512"/>
                  </a:lnTo>
                  <a:lnTo>
                    <a:pt x="1907" y="2505"/>
                  </a:lnTo>
                  <a:lnTo>
                    <a:pt x="1892" y="2470"/>
                  </a:lnTo>
                  <a:lnTo>
                    <a:pt x="1879" y="2505"/>
                  </a:lnTo>
                  <a:lnTo>
                    <a:pt x="1837" y="2526"/>
                  </a:lnTo>
                  <a:lnTo>
                    <a:pt x="1809" y="2512"/>
                  </a:lnTo>
                  <a:lnTo>
                    <a:pt x="1802" y="2539"/>
                  </a:lnTo>
                  <a:lnTo>
                    <a:pt x="1809" y="2546"/>
                  </a:lnTo>
                  <a:lnTo>
                    <a:pt x="1795" y="2602"/>
                  </a:lnTo>
                  <a:lnTo>
                    <a:pt x="1767" y="2532"/>
                  </a:lnTo>
                  <a:lnTo>
                    <a:pt x="1719" y="2532"/>
                  </a:lnTo>
                  <a:lnTo>
                    <a:pt x="1698" y="2574"/>
                  </a:lnTo>
                  <a:lnTo>
                    <a:pt x="1698" y="2609"/>
                  </a:lnTo>
                  <a:lnTo>
                    <a:pt x="1649" y="2609"/>
                  </a:lnTo>
                  <a:lnTo>
                    <a:pt x="1642" y="2658"/>
                  </a:lnTo>
                  <a:lnTo>
                    <a:pt x="1573" y="2630"/>
                  </a:lnTo>
                  <a:lnTo>
                    <a:pt x="1510" y="2637"/>
                  </a:lnTo>
                  <a:lnTo>
                    <a:pt x="1489" y="2602"/>
                  </a:lnTo>
                  <a:lnTo>
                    <a:pt x="1482" y="2581"/>
                  </a:lnTo>
                  <a:lnTo>
                    <a:pt x="1454" y="2574"/>
                  </a:lnTo>
                  <a:lnTo>
                    <a:pt x="1440" y="2560"/>
                  </a:lnTo>
                  <a:lnTo>
                    <a:pt x="1440" y="2539"/>
                  </a:lnTo>
                  <a:lnTo>
                    <a:pt x="1433" y="2532"/>
                  </a:lnTo>
                  <a:lnTo>
                    <a:pt x="1419" y="2539"/>
                  </a:lnTo>
                  <a:lnTo>
                    <a:pt x="1378" y="2546"/>
                  </a:lnTo>
                  <a:lnTo>
                    <a:pt x="1315" y="2526"/>
                  </a:lnTo>
                  <a:lnTo>
                    <a:pt x="1308" y="2498"/>
                  </a:lnTo>
                  <a:lnTo>
                    <a:pt x="1259" y="2526"/>
                  </a:lnTo>
                  <a:lnTo>
                    <a:pt x="1239" y="2505"/>
                  </a:lnTo>
                  <a:lnTo>
                    <a:pt x="1218" y="2484"/>
                  </a:lnTo>
                  <a:lnTo>
                    <a:pt x="1204" y="2477"/>
                  </a:lnTo>
                  <a:lnTo>
                    <a:pt x="1190" y="2449"/>
                  </a:lnTo>
                  <a:lnTo>
                    <a:pt x="1162" y="2400"/>
                  </a:lnTo>
                  <a:lnTo>
                    <a:pt x="1127" y="2428"/>
                  </a:lnTo>
                  <a:lnTo>
                    <a:pt x="1092" y="2407"/>
                  </a:lnTo>
                  <a:lnTo>
                    <a:pt x="1051" y="2372"/>
                  </a:lnTo>
                  <a:lnTo>
                    <a:pt x="1016" y="2386"/>
                  </a:lnTo>
                  <a:lnTo>
                    <a:pt x="1023" y="2414"/>
                  </a:lnTo>
                  <a:lnTo>
                    <a:pt x="974" y="2442"/>
                  </a:lnTo>
                  <a:lnTo>
                    <a:pt x="925" y="2470"/>
                  </a:lnTo>
                  <a:lnTo>
                    <a:pt x="912" y="2498"/>
                  </a:lnTo>
                  <a:lnTo>
                    <a:pt x="821" y="2449"/>
                  </a:lnTo>
                  <a:lnTo>
                    <a:pt x="821" y="2442"/>
                  </a:lnTo>
                  <a:lnTo>
                    <a:pt x="793" y="2400"/>
                  </a:lnTo>
                  <a:lnTo>
                    <a:pt x="779" y="2386"/>
                  </a:lnTo>
                  <a:lnTo>
                    <a:pt x="766" y="2386"/>
                  </a:lnTo>
                  <a:lnTo>
                    <a:pt x="759" y="2386"/>
                  </a:lnTo>
                  <a:lnTo>
                    <a:pt x="703" y="2345"/>
                  </a:lnTo>
                  <a:lnTo>
                    <a:pt x="647" y="2317"/>
                  </a:lnTo>
                  <a:lnTo>
                    <a:pt x="619" y="2317"/>
                  </a:lnTo>
                  <a:lnTo>
                    <a:pt x="606" y="2352"/>
                  </a:lnTo>
                  <a:lnTo>
                    <a:pt x="592" y="2352"/>
                  </a:lnTo>
                  <a:lnTo>
                    <a:pt x="571" y="2338"/>
                  </a:lnTo>
                  <a:lnTo>
                    <a:pt x="564" y="2310"/>
                  </a:lnTo>
                  <a:lnTo>
                    <a:pt x="564" y="2254"/>
                  </a:lnTo>
                  <a:lnTo>
                    <a:pt x="557" y="2240"/>
                  </a:lnTo>
                  <a:lnTo>
                    <a:pt x="592" y="2171"/>
                  </a:lnTo>
                  <a:lnTo>
                    <a:pt x="585" y="2150"/>
                  </a:lnTo>
                  <a:lnTo>
                    <a:pt x="550" y="2115"/>
                  </a:lnTo>
                  <a:lnTo>
                    <a:pt x="536" y="2122"/>
                  </a:lnTo>
                  <a:lnTo>
                    <a:pt x="494" y="2080"/>
                  </a:lnTo>
                  <a:lnTo>
                    <a:pt x="460" y="2066"/>
                  </a:lnTo>
                  <a:lnTo>
                    <a:pt x="452" y="2073"/>
                  </a:lnTo>
                  <a:lnTo>
                    <a:pt x="432" y="2052"/>
                  </a:lnTo>
                  <a:lnTo>
                    <a:pt x="355" y="2011"/>
                  </a:lnTo>
                  <a:lnTo>
                    <a:pt x="293" y="1983"/>
                  </a:lnTo>
                  <a:lnTo>
                    <a:pt x="133" y="1892"/>
                  </a:lnTo>
                  <a:lnTo>
                    <a:pt x="133" y="1927"/>
                  </a:lnTo>
                  <a:lnTo>
                    <a:pt x="112" y="1941"/>
                  </a:lnTo>
                  <a:lnTo>
                    <a:pt x="98" y="1941"/>
                  </a:lnTo>
                  <a:lnTo>
                    <a:pt x="42" y="1906"/>
                  </a:lnTo>
                  <a:lnTo>
                    <a:pt x="42" y="1892"/>
                  </a:lnTo>
                  <a:lnTo>
                    <a:pt x="7" y="1851"/>
                  </a:lnTo>
                  <a:lnTo>
                    <a:pt x="0" y="1816"/>
                  </a:lnTo>
                  <a:lnTo>
                    <a:pt x="0" y="1781"/>
                  </a:lnTo>
                  <a:lnTo>
                    <a:pt x="0" y="1753"/>
                  </a:lnTo>
                  <a:lnTo>
                    <a:pt x="7" y="1746"/>
                  </a:lnTo>
                  <a:lnTo>
                    <a:pt x="14" y="1698"/>
                  </a:lnTo>
                  <a:lnTo>
                    <a:pt x="14" y="1691"/>
                  </a:lnTo>
                  <a:lnTo>
                    <a:pt x="35" y="1698"/>
                  </a:lnTo>
                  <a:lnTo>
                    <a:pt x="91" y="1656"/>
                  </a:lnTo>
                  <a:lnTo>
                    <a:pt x="112" y="1593"/>
                  </a:lnTo>
                  <a:lnTo>
                    <a:pt x="105" y="1565"/>
                  </a:lnTo>
                  <a:lnTo>
                    <a:pt x="174" y="1579"/>
                  </a:lnTo>
                  <a:lnTo>
                    <a:pt x="244" y="1628"/>
                  </a:lnTo>
                  <a:lnTo>
                    <a:pt x="265" y="1614"/>
                  </a:lnTo>
                  <a:lnTo>
                    <a:pt x="334" y="1656"/>
                  </a:lnTo>
                  <a:lnTo>
                    <a:pt x="355" y="1677"/>
                  </a:lnTo>
                  <a:lnTo>
                    <a:pt x="369" y="1684"/>
                  </a:lnTo>
                  <a:lnTo>
                    <a:pt x="418" y="1656"/>
                  </a:lnTo>
                  <a:lnTo>
                    <a:pt x="432" y="1677"/>
                  </a:lnTo>
                  <a:lnTo>
                    <a:pt x="460" y="1677"/>
                  </a:lnTo>
                  <a:lnTo>
                    <a:pt x="501" y="1621"/>
                  </a:lnTo>
                  <a:lnTo>
                    <a:pt x="494" y="1607"/>
                  </a:lnTo>
                  <a:lnTo>
                    <a:pt x="550" y="1593"/>
                  </a:lnTo>
                  <a:lnTo>
                    <a:pt x="529" y="1579"/>
                  </a:lnTo>
                  <a:lnTo>
                    <a:pt x="585" y="1565"/>
                  </a:lnTo>
                  <a:lnTo>
                    <a:pt x="564" y="1552"/>
                  </a:lnTo>
                  <a:lnTo>
                    <a:pt x="508" y="1496"/>
                  </a:lnTo>
                  <a:lnTo>
                    <a:pt x="522" y="1482"/>
                  </a:lnTo>
                  <a:lnTo>
                    <a:pt x="508" y="1468"/>
                  </a:lnTo>
                  <a:lnTo>
                    <a:pt x="460" y="1454"/>
                  </a:lnTo>
                  <a:lnTo>
                    <a:pt x="418" y="1412"/>
                  </a:lnTo>
                  <a:lnTo>
                    <a:pt x="362" y="1364"/>
                  </a:lnTo>
                  <a:lnTo>
                    <a:pt x="355" y="1350"/>
                  </a:lnTo>
                  <a:lnTo>
                    <a:pt x="341" y="1252"/>
                  </a:lnTo>
                  <a:lnTo>
                    <a:pt x="293" y="1225"/>
                  </a:lnTo>
                  <a:lnTo>
                    <a:pt x="258" y="1204"/>
                  </a:lnTo>
                  <a:lnTo>
                    <a:pt x="244" y="1197"/>
                  </a:lnTo>
                  <a:lnTo>
                    <a:pt x="209" y="1169"/>
                  </a:lnTo>
                  <a:lnTo>
                    <a:pt x="265" y="1127"/>
                  </a:lnTo>
                  <a:lnTo>
                    <a:pt x="279" y="1092"/>
                  </a:lnTo>
                  <a:lnTo>
                    <a:pt x="272" y="1072"/>
                  </a:lnTo>
                  <a:lnTo>
                    <a:pt x="237" y="1065"/>
                  </a:lnTo>
                  <a:lnTo>
                    <a:pt x="160" y="988"/>
                  </a:lnTo>
                  <a:lnTo>
                    <a:pt x="195" y="939"/>
                  </a:lnTo>
                  <a:lnTo>
                    <a:pt x="223" y="939"/>
                  </a:lnTo>
                  <a:lnTo>
                    <a:pt x="258" y="905"/>
                  </a:lnTo>
                  <a:lnTo>
                    <a:pt x="244" y="898"/>
                  </a:lnTo>
                  <a:lnTo>
                    <a:pt x="258" y="842"/>
                  </a:lnTo>
                  <a:lnTo>
                    <a:pt x="237" y="828"/>
                  </a:lnTo>
                  <a:lnTo>
                    <a:pt x="230" y="800"/>
                  </a:lnTo>
                  <a:lnTo>
                    <a:pt x="223" y="773"/>
                  </a:lnTo>
                  <a:lnTo>
                    <a:pt x="237" y="786"/>
                  </a:lnTo>
                  <a:lnTo>
                    <a:pt x="244" y="766"/>
                  </a:lnTo>
                  <a:lnTo>
                    <a:pt x="258" y="710"/>
                  </a:lnTo>
                  <a:lnTo>
                    <a:pt x="279" y="696"/>
                  </a:lnTo>
                  <a:lnTo>
                    <a:pt x="279" y="668"/>
                  </a:lnTo>
                  <a:lnTo>
                    <a:pt x="341" y="689"/>
                  </a:lnTo>
                  <a:lnTo>
                    <a:pt x="376" y="696"/>
                  </a:lnTo>
                  <a:lnTo>
                    <a:pt x="425" y="675"/>
                  </a:lnTo>
                  <a:lnTo>
                    <a:pt x="452" y="703"/>
                  </a:lnTo>
                  <a:lnTo>
                    <a:pt x="508" y="689"/>
                  </a:lnTo>
                  <a:lnTo>
                    <a:pt x="550" y="696"/>
                  </a:lnTo>
                  <a:lnTo>
                    <a:pt x="599" y="668"/>
                  </a:lnTo>
                  <a:lnTo>
                    <a:pt x="606" y="661"/>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3" name="Freeform 162"/>
            <p:cNvSpPr>
              <a:spLocks noChangeArrowheads="1"/>
            </p:cNvSpPr>
            <p:nvPr/>
          </p:nvSpPr>
          <p:spPr bwMode="auto">
            <a:xfrm>
              <a:off x="16785462" y="6904256"/>
              <a:ext cx="1990337" cy="1679778"/>
            </a:xfrm>
            <a:custGeom>
              <a:avLst/>
              <a:gdLst>
                <a:gd name="T0" fmla="*/ 3972 w 4237"/>
                <a:gd name="T1" fmla="*/ 3131 h 3576"/>
                <a:gd name="T2" fmla="*/ 4160 w 4237"/>
                <a:gd name="T3" fmla="*/ 3013 h 3576"/>
                <a:gd name="T4" fmla="*/ 4201 w 4237"/>
                <a:gd name="T5" fmla="*/ 2846 h 3576"/>
                <a:gd name="T6" fmla="*/ 4194 w 4237"/>
                <a:gd name="T7" fmla="*/ 2672 h 3576"/>
                <a:gd name="T8" fmla="*/ 4041 w 4237"/>
                <a:gd name="T9" fmla="*/ 2456 h 3576"/>
                <a:gd name="T10" fmla="*/ 3895 w 4237"/>
                <a:gd name="T11" fmla="*/ 2380 h 3576"/>
                <a:gd name="T12" fmla="*/ 3714 w 4237"/>
                <a:gd name="T13" fmla="*/ 2310 h 3576"/>
                <a:gd name="T14" fmla="*/ 3499 w 4237"/>
                <a:gd name="T15" fmla="*/ 2380 h 3576"/>
                <a:gd name="T16" fmla="*/ 3290 w 4237"/>
                <a:gd name="T17" fmla="*/ 2227 h 3576"/>
                <a:gd name="T18" fmla="*/ 3151 w 4237"/>
                <a:gd name="T19" fmla="*/ 2136 h 3576"/>
                <a:gd name="T20" fmla="*/ 3047 w 4237"/>
                <a:gd name="T21" fmla="*/ 1948 h 3576"/>
                <a:gd name="T22" fmla="*/ 2699 w 4237"/>
                <a:gd name="T23" fmla="*/ 1823 h 3576"/>
                <a:gd name="T24" fmla="*/ 2587 w 4237"/>
                <a:gd name="T25" fmla="*/ 1635 h 3576"/>
                <a:gd name="T26" fmla="*/ 2692 w 4237"/>
                <a:gd name="T27" fmla="*/ 1447 h 3576"/>
                <a:gd name="T28" fmla="*/ 3005 w 4237"/>
                <a:gd name="T29" fmla="*/ 1538 h 3576"/>
                <a:gd name="T30" fmla="*/ 3172 w 4237"/>
                <a:gd name="T31" fmla="*/ 1447 h 3576"/>
                <a:gd name="T32" fmla="*/ 2949 w 4237"/>
                <a:gd name="T33" fmla="*/ 1246 h 3576"/>
                <a:gd name="T34" fmla="*/ 2852 w 4237"/>
                <a:gd name="T35" fmla="*/ 1009 h 3576"/>
                <a:gd name="T36" fmla="*/ 2845 w 4237"/>
                <a:gd name="T37" fmla="*/ 787 h 3576"/>
                <a:gd name="T38" fmla="*/ 2831 w 4237"/>
                <a:gd name="T39" fmla="*/ 648 h 3576"/>
                <a:gd name="T40" fmla="*/ 3039 w 4237"/>
                <a:gd name="T41" fmla="*/ 585 h 3576"/>
                <a:gd name="T42" fmla="*/ 3220 w 4237"/>
                <a:gd name="T43" fmla="*/ 425 h 3576"/>
                <a:gd name="T44" fmla="*/ 3039 w 4237"/>
                <a:gd name="T45" fmla="*/ 244 h 3576"/>
                <a:gd name="T46" fmla="*/ 2852 w 4237"/>
                <a:gd name="T47" fmla="*/ 348 h 3576"/>
                <a:gd name="T48" fmla="*/ 2601 w 4237"/>
                <a:gd name="T49" fmla="*/ 446 h 3576"/>
                <a:gd name="T50" fmla="*/ 2372 w 4237"/>
                <a:gd name="T51" fmla="*/ 606 h 3576"/>
                <a:gd name="T52" fmla="*/ 2135 w 4237"/>
                <a:gd name="T53" fmla="*/ 724 h 3576"/>
                <a:gd name="T54" fmla="*/ 1996 w 4237"/>
                <a:gd name="T55" fmla="*/ 877 h 3576"/>
                <a:gd name="T56" fmla="*/ 1906 w 4237"/>
                <a:gd name="T57" fmla="*/ 954 h 3576"/>
                <a:gd name="T58" fmla="*/ 1747 w 4237"/>
                <a:gd name="T59" fmla="*/ 954 h 3576"/>
                <a:gd name="T60" fmla="*/ 1670 w 4237"/>
                <a:gd name="T61" fmla="*/ 905 h 3576"/>
                <a:gd name="T62" fmla="*/ 1601 w 4237"/>
                <a:gd name="T63" fmla="*/ 780 h 3576"/>
                <a:gd name="T64" fmla="*/ 1406 w 4237"/>
                <a:gd name="T65" fmla="*/ 773 h 3576"/>
                <a:gd name="T66" fmla="*/ 1378 w 4237"/>
                <a:gd name="T67" fmla="*/ 710 h 3576"/>
                <a:gd name="T68" fmla="*/ 1287 w 4237"/>
                <a:gd name="T69" fmla="*/ 557 h 3576"/>
                <a:gd name="T70" fmla="*/ 1253 w 4237"/>
                <a:gd name="T71" fmla="*/ 411 h 3576"/>
                <a:gd name="T72" fmla="*/ 1065 w 4237"/>
                <a:gd name="T73" fmla="*/ 390 h 3576"/>
                <a:gd name="T74" fmla="*/ 780 w 4237"/>
                <a:gd name="T75" fmla="*/ 293 h 3576"/>
                <a:gd name="T76" fmla="*/ 752 w 4237"/>
                <a:gd name="T77" fmla="*/ 21 h 3576"/>
                <a:gd name="T78" fmla="*/ 522 w 4237"/>
                <a:gd name="T79" fmla="*/ 49 h 3576"/>
                <a:gd name="T80" fmla="*/ 571 w 4237"/>
                <a:gd name="T81" fmla="*/ 286 h 3576"/>
                <a:gd name="T82" fmla="*/ 501 w 4237"/>
                <a:gd name="T83" fmla="*/ 439 h 3576"/>
                <a:gd name="T84" fmla="*/ 327 w 4237"/>
                <a:gd name="T85" fmla="*/ 592 h 3576"/>
                <a:gd name="T86" fmla="*/ 188 w 4237"/>
                <a:gd name="T87" fmla="*/ 703 h 3576"/>
                <a:gd name="T88" fmla="*/ 63 w 4237"/>
                <a:gd name="T89" fmla="*/ 877 h 3576"/>
                <a:gd name="T90" fmla="*/ 432 w 4237"/>
                <a:gd name="T91" fmla="*/ 1399 h 3576"/>
                <a:gd name="T92" fmla="*/ 766 w 4237"/>
                <a:gd name="T93" fmla="*/ 1754 h 3576"/>
                <a:gd name="T94" fmla="*/ 1114 w 4237"/>
                <a:gd name="T95" fmla="*/ 2004 h 3576"/>
                <a:gd name="T96" fmla="*/ 1280 w 4237"/>
                <a:gd name="T97" fmla="*/ 2394 h 3576"/>
                <a:gd name="T98" fmla="*/ 1587 w 4237"/>
                <a:gd name="T99" fmla="*/ 2588 h 3576"/>
                <a:gd name="T100" fmla="*/ 2163 w 4237"/>
                <a:gd name="T101" fmla="*/ 3138 h 3576"/>
                <a:gd name="T102" fmla="*/ 2699 w 4237"/>
                <a:gd name="T103" fmla="*/ 3540 h 3576"/>
                <a:gd name="T104" fmla="*/ 3325 w 4237"/>
                <a:gd name="T105" fmla="*/ 3506 h 3576"/>
                <a:gd name="T106" fmla="*/ 3485 w 4237"/>
                <a:gd name="T107" fmla="*/ 3533 h 3576"/>
                <a:gd name="T108" fmla="*/ 3874 w 4237"/>
                <a:gd name="T109" fmla="*/ 3492 h 3576"/>
                <a:gd name="T110" fmla="*/ 3958 w 4237"/>
                <a:gd name="T111" fmla="*/ 3394 h 3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37" h="3576">
                  <a:moveTo>
                    <a:pt x="3993" y="3284"/>
                  </a:moveTo>
                  <a:lnTo>
                    <a:pt x="3993" y="3242"/>
                  </a:lnTo>
                  <a:lnTo>
                    <a:pt x="3993" y="3208"/>
                  </a:lnTo>
                  <a:lnTo>
                    <a:pt x="4006" y="3180"/>
                  </a:lnTo>
                  <a:lnTo>
                    <a:pt x="3993" y="3166"/>
                  </a:lnTo>
                  <a:lnTo>
                    <a:pt x="3979" y="3145"/>
                  </a:lnTo>
                  <a:lnTo>
                    <a:pt x="3972" y="3131"/>
                  </a:lnTo>
                  <a:lnTo>
                    <a:pt x="3972" y="3117"/>
                  </a:lnTo>
                  <a:lnTo>
                    <a:pt x="4020" y="3096"/>
                  </a:lnTo>
                  <a:lnTo>
                    <a:pt x="4034" y="3096"/>
                  </a:lnTo>
                  <a:lnTo>
                    <a:pt x="4041" y="3096"/>
                  </a:lnTo>
                  <a:lnTo>
                    <a:pt x="4076" y="3068"/>
                  </a:lnTo>
                  <a:lnTo>
                    <a:pt x="4139" y="3013"/>
                  </a:lnTo>
                  <a:lnTo>
                    <a:pt x="4160" y="3013"/>
                  </a:lnTo>
                  <a:lnTo>
                    <a:pt x="4187" y="2971"/>
                  </a:lnTo>
                  <a:lnTo>
                    <a:pt x="4152" y="2950"/>
                  </a:lnTo>
                  <a:lnTo>
                    <a:pt x="4160" y="2943"/>
                  </a:lnTo>
                  <a:lnTo>
                    <a:pt x="4187" y="2908"/>
                  </a:lnTo>
                  <a:lnTo>
                    <a:pt x="4229" y="2887"/>
                  </a:lnTo>
                  <a:lnTo>
                    <a:pt x="4236" y="2881"/>
                  </a:lnTo>
                  <a:lnTo>
                    <a:pt x="4201" y="2846"/>
                  </a:lnTo>
                  <a:lnTo>
                    <a:pt x="4229" y="2839"/>
                  </a:lnTo>
                  <a:lnTo>
                    <a:pt x="4236" y="2811"/>
                  </a:lnTo>
                  <a:lnTo>
                    <a:pt x="4201" y="2783"/>
                  </a:lnTo>
                  <a:lnTo>
                    <a:pt x="4194" y="2755"/>
                  </a:lnTo>
                  <a:lnTo>
                    <a:pt x="4208" y="2741"/>
                  </a:lnTo>
                  <a:lnTo>
                    <a:pt x="4201" y="2679"/>
                  </a:lnTo>
                  <a:lnTo>
                    <a:pt x="4194" y="2672"/>
                  </a:lnTo>
                  <a:lnTo>
                    <a:pt x="4187" y="2637"/>
                  </a:lnTo>
                  <a:lnTo>
                    <a:pt x="4173" y="2595"/>
                  </a:lnTo>
                  <a:lnTo>
                    <a:pt x="4160" y="2574"/>
                  </a:lnTo>
                  <a:lnTo>
                    <a:pt x="4097" y="2519"/>
                  </a:lnTo>
                  <a:lnTo>
                    <a:pt x="4076" y="2484"/>
                  </a:lnTo>
                  <a:lnTo>
                    <a:pt x="4069" y="2463"/>
                  </a:lnTo>
                  <a:lnTo>
                    <a:pt x="4041" y="2456"/>
                  </a:lnTo>
                  <a:lnTo>
                    <a:pt x="4027" y="2442"/>
                  </a:lnTo>
                  <a:lnTo>
                    <a:pt x="4027" y="2421"/>
                  </a:lnTo>
                  <a:lnTo>
                    <a:pt x="4020" y="2414"/>
                  </a:lnTo>
                  <a:lnTo>
                    <a:pt x="4006" y="2421"/>
                  </a:lnTo>
                  <a:lnTo>
                    <a:pt x="3965" y="2428"/>
                  </a:lnTo>
                  <a:lnTo>
                    <a:pt x="3902" y="2408"/>
                  </a:lnTo>
                  <a:lnTo>
                    <a:pt x="3895" y="2380"/>
                  </a:lnTo>
                  <a:lnTo>
                    <a:pt x="3846" y="2408"/>
                  </a:lnTo>
                  <a:lnTo>
                    <a:pt x="3826" y="2387"/>
                  </a:lnTo>
                  <a:lnTo>
                    <a:pt x="3805" y="2366"/>
                  </a:lnTo>
                  <a:lnTo>
                    <a:pt x="3791" y="2359"/>
                  </a:lnTo>
                  <a:lnTo>
                    <a:pt x="3777" y="2331"/>
                  </a:lnTo>
                  <a:lnTo>
                    <a:pt x="3749" y="2282"/>
                  </a:lnTo>
                  <a:lnTo>
                    <a:pt x="3714" y="2310"/>
                  </a:lnTo>
                  <a:lnTo>
                    <a:pt x="3679" y="2289"/>
                  </a:lnTo>
                  <a:lnTo>
                    <a:pt x="3638" y="2254"/>
                  </a:lnTo>
                  <a:lnTo>
                    <a:pt x="3603" y="2268"/>
                  </a:lnTo>
                  <a:lnTo>
                    <a:pt x="3610" y="2296"/>
                  </a:lnTo>
                  <a:lnTo>
                    <a:pt x="3561" y="2324"/>
                  </a:lnTo>
                  <a:lnTo>
                    <a:pt x="3512" y="2352"/>
                  </a:lnTo>
                  <a:lnTo>
                    <a:pt x="3499" y="2380"/>
                  </a:lnTo>
                  <a:lnTo>
                    <a:pt x="3408" y="2331"/>
                  </a:lnTo>
                  <a:lnTo>
                    <a:pt x="3408" y="2324"/>
                  </a:lnTo>
                  <a:lnTo>
                    <a:pt x="3380" y="2282"/>
                  </a:lnTo>
                  <a:lnTo>
                    <a:pt x="3366" y="2268"/>
                  </a:lnTo>
                  <a:lnTo>
                    <a:pt x="3353" y="2268"/>
                  </a:lnTo>
                  <a:lnTo>
                    <a:pt x="3346" y="2268"/>
                  </a:lnTo>
                  <a:lnTo>
                    <a:pt x="3290" y="2227"/>
                  </a:lnTo>
                  <a:lnTo>
                    <a:pt x="3234" y="2199"/>
                  </a:lnTo>
                  <a:lnTo>
                    <a:pt x="3206" y="2199"/>
                  </a:lnTo>
                  <a:lnTo>
                    <a:pt x="3193" y="2234"/>
                  </a:lnTo>
                  <a:lnTo>
                    <a:pt x="3179" y="2234"/>
                  </a:lnTo>
                  <a:lnTo>
                    <a:pt x="3158" y="2220"/>
                  </a:lnTo>
                  <a:lnTo>
                    <a:pt x="3151" y="2192"/>
                  </a:lnTo>
                  <a:lnTo>
                    <a:pt x="3151" y="2136"/>
                  </a:lnTo>
                  <a:lnTo>
                    <a:pt x="3144" y="2122"/>
                  </a:lnTo>
                  <a:lnTo>
                    <a:pt x="3179" y="2053"/>
                  </a:lnTo>
                  <a:lnTo>
                    <a:pt x="3172" y="2032"/>
                  </a:lnTo>
                  <a:lnTo>
                    <a:pt x="3137" y="1997"/>
                  </a:lnTo>
                  <a:lnTo>
                    <a:pt x="3123" y="2004"/>
                  </a:lnTo>
                  <a:lnTo>
                    <a:pt x="3081" y="1962"/>
                  </a:lnTo>
                  <a:lnTo>
                    <a:pt x="3047" y="1948"/>
                  </a:lnTo>
                  <a:lnTo>
                    <a:pt x="3039" y="1955"/>
                  </a:lnTo>
                  <a:lnTo>
                    <a:pt x="3019" y="1934"/>
                  </a:lnTo>
                  <a:lnTo>
                    <a:pt x="2942" y="1893"/>
                  </a:lnTo>
                  <a:lnTo>
                    <a:pt x="2880" y="1865"/>
                  </a:lnTo>
                  <a:lnTo>
                    <a:pt x="2720" y="1774"/>
                  </a:lnTo>
                  <a:lnTo>
                    <a:pt x="2720" y="1809"/>
                  </a:lnTo>
                  <a:lnTo>
                    <a:pt x="2699" y="1823"/>
                  </a:lnTo>
                  <a:lnTo>
                    <a:pt x="2685" y="1823"/>
                  </a:lnTo>
                  <a:lnTo>
                    <a:pt x="2629" y="1788"/>
                  </a:lnTo>
                  <a:lnTo>
                    <a:pt x="2629" y="1774"/>
                  </a:lnTo>
                  <a:lnTo>
                    <a:pt x="2594" y="1733"/>
                  </a:lnTo>
                  <a:lnTo>
                    <a:pt x="2587" y="1698"/>
                  </a:lnTo>
                  <a:lnTo>
                    <a:pt x="2587" y="1663"/>
                  </a:lnTo>
                  <a:lnTo>
                    <a:pt x="2587" y="1635"/>
                  </a:lnTo>
                  <a:lnTo>
                    <a:pt x="2594" y="1628"/>
                  </a:lnTo>
                  <a:lnTo>
                    <a:pt x="2601" y="1580"/>
                  </a:lnTo>
                  <a:lnTo>
                    <a:pt x="2601" y="1573"/>
                  </a:lnTo>
                  <a:lnTo>
                    <a:pt x="2622" y="1580"/>
                  </a:lnTo>
                  <a:lnTo>
                    <a:pt x="2678" y="1538"/>
                  </a:lnTo>
                  <a:lnTo>
                    <a:pt x="2699" y="1475"/>
                  </a:lnTo>
                  <a:lnTo>
                    <a:pt x="2692" y="1447"/>
                  </a:lnTo>
                  <a:lnTo>
                    <a:pt x="2761" y="1461"/>
                  </a:lnTo>
                  <a:lnTo>
                    <a:pt x="2831" y="1510"/>
                  </a:lnTo>
                  <a:lnTo>
                    <a:pt x="2852" y="1496"/>
                  </a:lnTo>
                  <a:lnTo>
                    <a:pt x="2921" y="1538"/>
                  </a:lnTo>
                  <a:lnTo>
                    <a:pt x="2942" y="1559"/>
                  </a:lnTo>
                  <a:lnTo>
                    <a:pt x="2956" y="1566"/>
                  </a:lnTo>
                  <a:lnTo>
                    <a:pt x="3005" y="1538"/>
                  </a:lnTo>
                  <a:lnTo>
                    <a:pt x="3019" y="1559"/>
                  </a:lnTo>
                  <a:lnTo>
                    <a:pt x="3047" y="1559"/>
                  </a:lnTo>
                  <a:lnTo>
                    <a:pt x="3088" y="1503"/>
                  </a:lnTo>
                  <a:lnTo>
                    <a:pt x="3081" y="1489"/>
                  </a:lnTo>
                  <a:lnTo>
                    <a:pt x="3137" y="1475"/>
                  </a:lnTo>
                  <a:lnTo>
                    <a:pt x="3116" y="1461"/>
                  </a:lnTo>
                  <a:lnTo>
                    <a:pt x="3172" y="1447"/>
                  </a:lnTo>
                  <a:lnTo>
                    <a:pt x="3151" y="1434"/>
                  </a:lnTo>
                  <a:lnTo>
                    <a:pt x="3095" y="1378"/>
                  </a:lnTo>
                  <a:lnTo>
                    <a:pt x="3109" y="1364"/>
                  </a:lnTo>
                  <a:lnTo>
                    <a:pt x="3095" y="1350"/>
                  </a:lnTo>
                  <a:lnTo>
                    <a:pt x="3047" y="1336"/>
                  </a:lnTo>
                  <a:lnTo>
                    <a:pt x="3005" y="1294"/>
                  </a:lnTo>
                  <a:lnTo>
                    <a:pt x="2949" y="1246"/>
                  </a:lnTo>
                  <a:lnTo>
                    <a:pt x="2942" y="1232"/>
                  </a:lnTo>
                  <a:lnTo>
                    <a:pt x="2928" y="1134"/>
                  </a:lnTo>
                  <a:lnTo>
                    <a:pt x="2880" y="1107"/>
                  </a:lnTo>
                  <a:lnTo>
                    <a:pt x="2845" y="1086"/>
                  </a:lnTo>
                  <a:lnTo>
                    <a:pt x="2831" y="1079"/>
                  </a:lnTo>
                  <a:lnTo>
                    <a:pt x="2796" y="1051"/>
                  </a:lnTo>
                  <a:lnTo>
                    <a:pt x="2852" y="1009"/>
                  </a:lnTo>
                  <a:lnTo>
                    <a:pt x="2866" y="974"/>
                  </a:lnTo>
                  <a:lnTo>
                    <a:pt x="2859" y="954"/>
                  </a:lnTo>
                  <a:lnTo>
                    <a:pt x="2824" y="947"/>
                  </a:lnTo>
                  <a:lnTo>
                    <a:pt x="2747" y="870"/>
                  </a:lnTo>
                  <a:lnTo>
                    <a:pt x="2782" y="821"/>
                  </a:lnTo>
                  <a:lnTo>
                    <a:pt x="2810" y="821"/>
                  </a:lnTo>
                  <a:lnTo>
                    <a:pt x="2845" y="787"/>
                  </a:lnTo>
                  <a:lnTo>
                    <a:pt x="2831" y="780"/>
                  </a:lnTo>
                  <a:lnTo>
                    <a:pt x="2845" y="724"/>
                  </a:lnTo>
                  <a:lnTo>
                    <a:pt x="2824" y="710"/>
                  </a:lnTo>
                  <a:lnTo>
                    <a:pt x="2817" y="682"/>
                  </a:lnTo>
                  <a:lnTo>
                    <a:pt x="2810" y="655"/>
                  </a:lnTo>
                  <a:lnTo>
                    <a:pt x="2824" y="668"/>
                  </a:lnTo>
                  <a:lnTo>
                    <a:pt x="2831" y="648"/>
                  </a:lnTo>
                  <a:lnTo>
                    <a:pt x="2845" y="592"/>
                  </a:lnTo>
                  <a:lnTo>
                    <a:pt x="2866" y="578"/>
                  </a:lnTo>
                  <a:lnTo>
                    <a:pt x="2866" y="550"/>
                  </a:lnTo>
                  <a:lnTo>
                    <a:pt x="2928" y="571"/>
                  </a:lnTo>
                  <a:lnTo>
                    <a:pt x="2963" y="578"/>
                  </a:lnTo>
                  <a:lnTo>
                    <a:pt x="3012" y="557"/>
                  </a:lnTo>
                  <a:lnTo>
                    <a:pt x="3039" y="585"/>
                  </a:lnTo>
                  <a:lnTo>
                    <a:pt x="3095" y="571"/>
                  </a:lnTo>
                  <a:lnTo>
                    <a:pt x="3137" y="578"/>
                  </a:lnTo>
                  <a:lnTo>
                    <a:pt x="3186" y="550"/>
                  </a:lnTo>
                  <a:lnTo>
                    <a:pt x="3193" y="543"/>
                  </a:lnTo>
                  <a:lnTo>
                    <a:pt x="3206" y="481"/>
                  </a:lnTo>
                  <a:lnTo>
                    <a:pt x="3220" y="439"/>
                  </a:lnTo>
                  <a:lnTo>
                    <a:pt x="3220" y="425"/>
                  </a:lnTo>
                  <a:lnTo>
                    <a:pt x="3172" y="411"/>
                  </a:lnTo>
                  <a:lnTo>
                    <a:pt x="3172" y="418"/>
                  </a:lnTo>
                  <a:lnTo>
                    <a:pt x="3123" y="376"/>
                  </a:lnTo>
                  <a:lnTo>
                    <a:pt x="3123" y="348"/>
                  </a:lnTo>
                  <a:lnTo>
                    <a:pt x="3137" y="321"/>
                  </a:lnTo>
                  <a:lnTo>
                    <a:pt x="3095" y="286"/>
                  </a:lnTo>
                  <a:lnTo>
                    <a:pt x="3039" y="244"/>
                  </a:lnTo>
                  <a:lnTo>
                    <a:pt x="3019" y="216"/>
                  </a:lnTo>
                  <a:lnTo>
                    <a:pt x="2991" y="216"/>
                  </a:lnTo>
                  <a:lnTo>
                    <a:pt x="2963" y="258"/>
                  </a:lnTo>
                  <a:lnTo>
                    <a:pt x="2859" y="230"/>
                  </a:lnTo>
                  <a:lnTo>
                    <a:pt x="2866" y="279"/>
                  </a:lnTo>
                  <a:lnTo>
                    <a:pt x="2831" y="327"/>
                  </a:lnTo>
                  <a:lnTo>
                    <a:pt x="2852" y="348"/>
                  </a:lnTo>
                  <a:lnTo>
                    <a:pt x="2817" y="397"/>
                  </a:lnTo>
                  <a:lnTo>
                    <a:pt x="2789" y="418"/>
                  </a:lnTo>
                  <a:lnTo>
                    <a:pt x="2761" y="390"/>
                  </a:lnTo>
                  <a:lnTo>
                    <a:pt x="2720" y="446"/>
                  </a:lnTo>
                  <a:lnTo>
                    <a:pt x="2650" y="474"/>
                  </a:lnTo>
                  <a:lnTo>
                    <a:pt x="2615" y="460"/>
                  </a:lnTo>
                  <a:lnTo>
                    <a:pt x="2601" y="446"/>
                  </a:lnTo>
                  <a:lnTo>
                    <a:pt x="2587" y="446"/>
                  </a:lnTo>
                  <a:lnTo>
                    <a:pt x="2580" y="481"/>
                  </a:lnTo>
                  <a:lnTo>
                    <a:pt x="2469" y="481"/>
                  </a:lnTo>
                  <a:lnTo>
                    <a:pt x="2427" y="515"/>
                  </a:lnTo>
                  <a:lnTo>
                    <a:pt x="2372" y="488"/>
                  </a:lnTo>
                  <a:lnTo>
                    <a:pt x="2351" y="508"/>
                  </a:lnTo>
                  <a:lnTo>
                    <a:pt x="2372" y="606"/>
                  </a:lnTo>
                  <a:lnTo>
                    <a:pt x="2337" y="613"/>
                  </a:lnTo>
                  <a:lnTo>
                    <a:pt x="2323" y="620"/>
                  </a:lnTo>
                  <a:lnTo>
                    <a:pt x="2253" y="675"/>
                  </a:lnTo>
                  <a:lnTo>
                    <a:pt x="2198" y="675"/>
                  </a:lnTo>
                  <a:lnTo>
                    <a:pt x="2177" y="675"/>
                  </a:lnTo>
                  <a:lnTo>
                    <a:pt x="2177" y="717"/>
                  </a:lnTo>
                  <a:lnTo>
                    <a:pt x="2135" y="724"/>
                  </a:lnTo>
                  <a:lnTo>
                    <a:pt x="2128" y="724"/>
                  </a:lnTo>
                  <a:lnTo>
                    <a:pt x="2073" y="745"/>
                  </a:lnTo>
                  <a:lnTo>
                    <a:pt x="2128" y="807"/>
                  </a:lnTo>
                  <a:lnTo>
                    <a:pt x="2100" y="835"/>
                  </a:lnTo>
                  <a:lnTo>
                    <a:pt x="2073" y="821"/>
                  </a:lnTo>
                  <a:lnTo>
                    <a:pt x="2059" y="842"/>
                  </a:lnTo>
                  <a:lnTo>
                    <a:pt x="1996" y="877"/>
                  </a:lnTo>
                  <a:lnTo>
                    <a:pt x="1975" y="856"/>
                  </a:lnTo>
                  <a:lnTo>
                    <a:pt x="1961" y="815"/>
                  </a:lnTo>
                  <a:lnTo>
                    <a:pt x="1913" y="821"/>
                  </a:lnTo>
                  <a:lnTo>
                    <a:pt x="1926" y="849"/>
                  </a:lnTo>
                  <a:lnTo>
                    <a:pt x="1906" y="905"/>
                  </a:lnTo>
                  <a:lnTo>
                    <a:pt x="1913" y="933"/>
                  </a:lnTo>
                  <a:lnTo>
                    <a:pt x="1906" y="954"/>
                  </a:lnTo>
                  <a:lnTo>
                    <a:pt x="1899" y="954"/>
                  </a:lnTo>
                  <a:lnTo>
                    <a:pt x="1850" y="982"/>
                  </a:lnTo>
                  <a:lnTo>
                    <a:pt x="1809" y="1002"/>
                  </a:lnTo>
                  <a:lnTo>
                    <a:pt x="1768" y="1044"/>
                  </a:lnTo>
                  <a:lnTo>
                    <a:pt x="1760" y="1037"/>
                  </a:lnTo>
                  <a:lnTo>
                    <a:pt x="1747" y="982"/>
                  </a:lnTo>
                  <a:lnTo>
                    <a:pt x="1747" y="954"/>
                  </a:lnTo>
                  <a:lnTo>
                    <a:pt x="1712" y="967"/>
                  </a:lnTo>
                  <a:lnTo>
                    <a:pt x="1698" y="954"/>
                  </a:lnTo>
                  <a:lnTo>
                    <a:pt x="1670" y="974"/>
                  </a:lnTo>
                  <a:lnTo>
                    <a:pt x="1670" y="967"/>
                  </a:lnTo>
                  <a:lnTo>
                    <a:pt x="1635" y="967"/>
                  </a:lnTo>
                  <a:lnTo>
                    <a:pt x="1663" y="947"/>
                  </a:lnTo>
                  <a:lnTo>
                    <a:pt x="1670" y="905"/>
                  </a:lnTo>
                  <a:lnTo>
                    <a:pt x="1649" y="905"/>
                  </a:lnTo>
                  <a:lnTo>
                    <a:pt x="1587" y="912"/>
                  </a:lnTo>
                  <a:lnTo>
                    <a:pt x="1580" y="842"/>
                  </a:lnTo>
                  <a:lnTo>
                    <a:pt x="1607" y="835"/>
                  </a:lnTo>
                  <a:lnTo>
                    <a:pt x="1601" y="815"/>
                  </a:lnTo>
                  <a:lnTo>
                    <a:pt x="1580" y="807"/>
                  </a:lnTo>
                  <a:lnTo>
                    <a:pt x="1601" y="780"/>
                  </a:lnTo>
                  <a:lnTo>
                    <a:pt x="1587" y="759"/>
                  </a:lnTo>
                  <a:lnTo>
                    <a:pt x="1545" y="745"/>
                  </a:lnTo>
                  <a:lnTo>
                    <a:pt x="1545" y="759"/>
                  </a:lnTo>
                  <a:lnTo>
                    <a:pt x="1482" y="801"/>
                  </a:lnTo>
                  <a:lnTo>
                    <a:pt x="1454" y="759"/>
                  </a:lnTo>
                  <a:lnTo>
                    <a:pt x="1447" y="759"/>
                  </a:lnTo>
                  <a:lnTo>
                    <a:pt x="1406" y="773"/>
                  </a:lnTo>
                  <a:lnTo>
                    <a:pt x="1392" y="773"/>
                  </a:lnTo>
                  <a:lnTo>
                    <a:pt x="1378" y="752"/>
                  </a:lnTo>
                  <a:lnTo>
                    <a:pt x="1413" y="752"/>
                  </a:lnTo>
                  <a:lnTo>
                    <a:pt x="1392" y="738"/>
                  </a:lnTo>
                  <a:lnTo>
                    <a:pt x="1378" y="724"/>
                  </a:lnTo>
                  <a:lnTo>
                    <a:pt x="1357" y="717"/>
                  </a:lnTo>
                  <a:lnTo>
                    <a:pt x="1378" y="710"/>
                  </a:lnTo>
                  <a:lnTo>
                    <a:pt x="1357" y="689"/>
                  </a:lnTo>
                  <a:lnTo>
                    <a:pt x="1343" y="668"/>
                  </a:lnTo>
                  <a:lnTo>
                    <a:pt x="1357" y="648"/>
                  </a:lnTo>
                  <a:lnTo>
                    <a:pt x="1357" y="613"/>
                  </a:lnTo>
                  <a:lnTo>
                    <a:pt x="1343" y="613"/>
                  </a:lnTo>
                  <a:lnTo>
                    <a:pt x="1308" y="592"/>
                  </a:lnTo>
                  <a:lnTo>
                    <a:pt x="1287" y="557"/>
                  </a:lnTo>
                  <a:lnTo>
                    <a:pt x="1308" y="529"/>
                  </a:lnTo>
                  <a:lnTo>
                    <a:pt x="1294" y="508"/>
                  </a:lnTo>
                  <a:lnTo>
                    <a:pt x="1287" y="488"/>
                  </a:lnTo>
                  <a:lnTo>
                    <a:pt x="1294" y="474"/>
                  </a:lnTo>
                  <a:lnTo>
                    <a:pt x="1308" y="460"/>
                  </a:lnTo>
                  <a:lnTo>
                    <a:pt x="1274" y="446"/>
                  </a:lnTo>
                  <a:lnTo>
                    <a:pt x="1253" y="411"/>
                  </a:lnTo>
                  <a:lnTo>
                    <a:pt x="1225" y="383"/>
                  </a:lnTo>
                  <a:lnTo>
                    <a:pt x="1162" y="355"/>
                  </a:lnTo>
                  <a:lnTo>
                    <a:pt x="1141" y="397"/>
                  </a:lnTo>
                  <a:lnTo>
                    <a:pt x="1120" y="390"/>
                  </a:lnTo>
                  <a:lnTo>
                    <a:pt x="1114" y="411"/>
                  </a:lnTo>
                  <a:lnTo>
                    <a:pt x="1079" y="383"/>
                  </a:lnTo>
                  <a:lnTo>
                    <a:pt x="1065" y="390"/>
                  </a:lnTo>
                  <a:lnTo>
                    <a:pt x="1030" y="397"/>
                  </a:lnTo>
                  <a:lnTo>
                    <a:pt x="988" y="418"/>
                  </a:lnTo>
                  <a:lnTo>
                    <a:pt x="953" y="425"/>
                  </a:lnTo>
                  <a:lnTo>
                    <a:pt x="919" y="383"/>
                  </a:lnTo>
                  <a:lnTo>
                    <a:pt x="814" y="342"/>
                  </a:lnTo>
                  <a:lnTo>
                    <a:pt x="821" y="314"/>
                  </a:lnTo>
                  <a:lnTo>
                    <a:pt x="780" y="293"/>
                  </a:lnTo>
                  <a:lnTo>
                    <a:pt x="814" y="251"/>
                  </a:lnTo>
                  <a:lnTo>
                    <a:pt x="835" y="244"/>
                  </a:lnTo>
                  <a:lnTo>
                    <a:pt x="856" y="223"/>
                  </a:lnTo>
                  <a:lnTo>
                    <a:pt x="877" y="181"/>
                  </a:lnTo>
                  <a:lnTo>
                    <a:pt x="877" y="167"/>
                  </a:lnTo>
                  <a:lnTo>
                    <a:pt x="793" y="133"/>
                  </a:lnTo>
                  <a:lnTo>
                    <a:pt x="752" y="21"/>
                  </a:lnTo>
                  <a:lnTo>
                    <a:pt x="731" y="15"/>
                  </a:lnTo>
                  <a:lnTo>
                    <a:pt x="661" y="0"/>
                  </a:lnTo>
                  <a:lnTo>
                    <a:pt x="606" y="28"/>
                  </a:lnTo>
                  <a:lnTo>
                    <a:pt x="592" y="70"/>
                  </a:lnTo>
                  <a:lnTo>
                    <a:pt x="585" y="98"/>
                  </a:lnTo>
                  <a:lnTo>
                    <a:pt x="536" y="35"/>
                  </a:lnTo>
                  <a:lnTo>
                    <a:pt x="522" y="49"/>
                  </a:lnTo>
                  <a:lnTo>
                    <a:pt x="487" y="119"/>
                  </a:lnTo>
                  <a:lnTo>
                    <a:pt x="515" y="133"/>
                  </a:lnTo>
                  <a:lnTo>
                    <a:pt x="550" y="161"/>
                  </a:lnTo>
                  <a:lnTo>
                    <a:pt x="550" y="181"/>
                  </a:lnTo>
                  <a:lnTo>
                    <a:pt x="606" y="209"/>
                  </a:lnTo>
                  <a:lnTo>
                    <a:pt x="592" y="230"/>
                  </a:lnTo>
                  <a:lnTo>
                    <a:pt x="571" y="286"/>
                  </a:lnTo>
                  <a:lnTo>
                    <a:pt x="536" y="286"/>
                  </a:lnTo>
                  <a:lnTo>
                    <a:pt x="550" y="355"/>
                  </a:lnTo>
                  <a:lnTo>
                    <a:pt x="585" y="376"/>
                  </a:lnTo>
                  <a:lnTo>
                    <a:pt x="585" y="425"/>
                  </a:lnTo>
                  <a:lnTo>
                    <a:pt x="571" y="439"/>
                  </a:lnTo>
                  <a:lnTo>
                    <a:pt x="550" y="453"/>
                  </a:lnTo>
                  <a:lnTo>
                    <a:pt x="501" y="439"/>
                  </a:lnTo>
                  <a:lnTo>
                    <a:pt x="494" y="453"/>
                  </a:lnTo>
                  <a:lnTo>
                    <a:pt x="467" y="508"/>
                  </a:lnTo>
                  <a:lnTo>
                    <a:pt x="432" y="508"/>
                  </a:lnTo>
                  <a:lnTo>
                    <a:pt x="376" y="529"/>
                  </a:lnTo>
                  <a:lnTo>
                    <a:pt x="390" y="550"/>
                  </a:lnTo>
                  <a:lnTo>
                    <a:pt x="355" y="578"/>
                  </a:lnTo>
                  <a:lnTo>
                    <a:pt x="327" y="592"/>
                  </a:lnTo>
                  <a:lnTo>
                    <a:pt x="300" y="592"/>
                  </a:lnTo>
                  <a:lnTo>
                    <a:pt x="272" y="613"/>
                  </a:lnTo>
                  <a:lnTo>
                    <a:pt x="244" y="592"/>
                  </a:lnTo>
                  <a:lnTo>
                    <a:pt x="209" y="606"/>
                  </a:lnTo>
                  <a:lnTo>
                    <a:pt x="223" y="640"/>
                  </a:lnTo>
                  <a:lnTo>
                    <a:pt x="223" y="648"/>
                  </a:lnTo>
                  <a:lnTo>
                    <a:pt x="188" y="703"/>
                  </a:lnTo>
                  <a:lnTo>
                    <a:pt x="202" y="717"/>
                  </a:lnTo>
                  <a:lnTo>
                    <a:pt x="223" y="745"/>
                  </a:lnTo>
                  <a:lnTo>
                    <a:pt x="272" y="773"/>
                  </a:lnTo>
                  <a:lnTo>
                    <a:pt x="272" y="884"/>
                  </a:lnTo>
                  <a:lnTo>
                    <a:pt x="161" y="877"/>
                  </a:lnTo>
                  <a:lnTo>
                    <a:pt x="112" y="884"/>
                  </a:lnTo>
                  <a:lnTo>
                    <a:pt x="63" y="877"/>
                  </a:lnTo>
                  <a:lnTo>
                    <a:pt x="49" y="912"/>
                  </a:lnTo>
                  <a:lnTo>
                    <a:pt x="7" y="954"/>
                  </a:lnTo>
                  <a:lnTo>
                    <a:pt x="0" y="1009"/>
                  </a:lnTo>
                  <a:lnTo>
                    <a:pt x="202" y="1128"/>
                  </a:lnTo>
                  <a:lnTo>
                    <a:pt x="300" y="1197"/>
                  </a:lnTo>
                  <a:lnTo>
                    <a:pt x="397" y="1315"/>
                  </a:lnTo>
                  <a:lnTo>
                    <a:pt x="432" y="1399"/>
                  </a:lnTo>
                  <a:lnTo>
                    <a:pt x="473" y="1461"/>
                  </a:lnTo>
                  <a:lnTo>
                    <a:pt x="467" y="1496"/>
                  </a:lnTo>
                  <a:lnTo>
                    <a:pt x="536" y="1607"/>
                  </a:lnTo>
                  <a:lnTo>
                    <a:pt x="599" y="1705"/>
                  </a:lnTo>
                  <a:lnTo>
                    <a:pt x="599" y="1719"/>
                  </a:lnTo>
                  <a:lnTo>
                    <a:pt x="647" y="1774"/>
                  </a:lnTo>
                  <a:lnTo>
                    <a:pt x="766" y="1754"/>
                  </a:lnTo>
                  <a:lnTo>
                    <a:pt x="849" y="1809"/>
                  </a:lnTo>
                  <a:lnTo>
                    <a:pt x="877" y="1851"/>
                  </a:lnTo>
                  <a:lnTo>
                    <a:pt x="919" y="1858"/>
                  </a:lnTo>
                  <a:lnTo>
                    <a:pt x="961" y="1893"/>
                  </a:lnTo>
                  <a:lnTo>
                    <a:pt x="981" y="1934"/>
                  </a:lnTo>
                  <a:lnTo>
                    <a:pt x="1009" y="1948"/>
                  </a:lnTo>
                  <a:lnTo>
                    <a:pt x="1114" y="2004"/>
                  </a:lnTo>
                  <a:lnTo>
                    <a:pt x="1141" y="2025"/>
                  </a:lnTo>
                  <a:lnTo>
                    <a:pt x="1162" y="2067"/>
                  </a:lnTo>
                  <a:lnTo>
                    <a:pt x="1204" y="2122"/>
                  </a:lnTo>
                  <a:lnTo>
                    <a:pt x="1246" y="2227"/>
                  </a:lnTo>
                  <a:lnTo>
                    <a:pt x="1274" y="2317"/>
                  </a:lnTo>
                  <a:lnTo>
                    <a:pt x="1260" y="2345"/>
                  </a:lnTo>
                  <a:lnTo>
                    <a:pt x="1280" y="2394"/>
                  </a:lnTo>
                  <a:lnTo>
                    <a:pt x="1274" y="2394"/>
                  </a:lnTo>
                  <a:lnTo>
                    <a:pt x="1287" y="2408"/>
                  </a:lnTo>
                  <a:lnTo>
                    <a:pt x="1308" y="2414"/>
                  </a:lnTo>
                  <a:lnTo>
                    <a:pt x="1378" y="2442"/>
                  </a:lnTo>
                  <a:lnTo>
                    <a:pt x="1441" y="2477"/>
                  </a:lnTo>
                  <a:lnTo>
                    <a:pt x="1510" y="2519"/>
                  </a:lnTo>
                  <a:lnTo>
                    <a:pt x="1587" y="2588"/>
                  </a:lnTo>
                  <a:lnTo>
                    <a:pt x="1705" y="2721"/>
                  </a:lnTo>
                  <a:lnTo>
                    <a:pt x="1809" y="2867"/>
                  </a:lnTo>
                  <a:lnTo>
                    <a:pt x="1933" y="3054"/>
                  </a:lnTo>
                  <a:lnTo>
                    <a:pt x="1940" y="3054"/>
                  </a:lnTo>
                  <a:lnTo>
                    <a:pt x="1947" y="3041"/>
                  </a:lnTo>
                  <a:lnTo>
                    <a:pt x="2010" y="3033"/>
                  </a:lnTo>
                  <a:lnTo>
                    <a:pt x="2163" y="3138"/>
                  </a:lnTo>
                  <a:lnTo>
                    <a:pt x="2177" y="3117"/>
                  </a:lnTo>
                  <a:lnTo>
                    <a:pt x="2309" y="3131"/>
                  </a:lnTo>
                  <a:lnTo>
                    <a:pt x="2407" y="3187"/>
                  </a:lnTo>
                  <a:lnTo>
                    <a:pt x="2518" y="3298"/>
                  </a:lnTo>
                  <a:lnTo>
                    <a:pt x="2601" y="3492"/>
                  </a:lnTo>
                  <a:lnTo>
                    <a:pt x="2629" y="3533"/>
                  </a:lnTo>
                  <a:lnTo>
                    <a:pt x="2699" y="3540"/>
                  </a:lnTo>
                  <a:lnTo>
                    <a:pt x="2775" y="3464"/>
                  </a:lnTo>
                  <a:lnTo>
                    <a:pt x="2886" y="3408"/>
                  </a:lnTo>
                  <a:lnTo>
                    <a:pt x="2977" y="3401"/>
                  </a:lnTo>
                  <a:lnTo>
                    <a:pt x="3012" y="3375"/>
                  </a:lnTo>
                  <a:lnTo>
                    <a:pt x="3172" y="3408"/>
                  </a:lnTo>
                  <a:lnTo>
                    <a:pt x="3214" y="3436"/>
                  </a:lnTo>
                  <a:lnTo>
                    <a:pt x="3325" y="3506"/>
                  </a:lnTo>
                  <a:lnTo>
                    <a:pt x="3346" y="3506"/>
                  </a:lnTo>
                  <a:lnTo>
                    <a:pt x="3380" y="3533"/>
                  </a:lnTo>
                  <a:lnTo>
                    <a:pt x="3387" y="3540"/>
                  </a:lnTo>
                  <a:lnTo>
                    <a:pt x="3443" y="3561"/>
                  </a:lnTo>
                  <a:lnTo>
                    <a:pt x="3485" y="3575"/>
                  </a:lnTo>
                  <a:lnTo>
                    <a:pt x="3520" y="3575"/>
                  </a:lnTo>
                  <a:lnTo>
                    <a:pt x="3485" y="3533"/>
                  </a:lnTo>
                  <a:lnTo>
                    <a:pt x="3506" y="3492"/>
                  </a:lnTo>
                  <a:lnTo>
                    <a:pt x="3582" y="3457"/>
                  </a:lnTo>
                  <a:lnTo>
                    <a:pt x="3679" y="3492"/>
                  </a:lnTo>
                  <a:lnTo>
                    <a:pt x="3714" y="3471"/>
                  </a:lnTo>
                  <a:lnTo>
                    <a:pt x="3805" y="3540"/>
                  </a:lnTo>
                  <a:lnTo>
                    <a:pt x="3826" y="3499"/>
                  </a:lnTo>
                  <a:lnTo>
                    <a:pt x="3874" y="3492"/>
                  </a:lnTo>
                  <a:lnTo>
                    <a:pt x="3902" y="3492"/>
                  </a:lnTo>
                  <a:lnTo>
                    <a:pt x="3923" y="3471"/>
                  </a:lnTo>
                  <a:lnTo>
                    <a:pt x="3923" y="3457"/>
                  </a:lnTo>
                  <a:lnTo>
                    <a:pt x="3937" y="3457"/>
                  </a:lnTo>
                  <a:lnTo>
                    <a:pt x="3909" y="3436"/>
                  </a:lnTo>
                  <a:lnTo>
                    <a:pt x="3909" y="3408"/>
                  </a:lnTo>
                  <a:lnTo>
                    <a:pt x="3958" y="3394"/>
                  </a:lnTo>
                  <a:lnTo>
                    <a:pt x="3972" y="3394"/>
                  </a:lnTo>
                  <a:lnTo>
                    <a:pt x="4020" y="3375"/>
                  </a:lnTo>
                  <a:lnTo>
                    <a:pt x="4020" y="3333"/>
                  </a:lnTo>
                  <a:lnTo>
                    <a:pt x="3993" y="328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4" name="Freeform 163"/>
            <p:cNvSpPr>
              <a:spLocks noChangeArrowheads="1"/>
            </p:cNvSpPr>
            <p:nvPr/>
          </p:nvSpPr>
          <p:spPr bwMode="auto">
            <a:xfrm>
              <a:off x="17553844" y="7869456"/>
              <a:ext cx="14497" cy="6213"/>
            </a:xfrm>
            <a:custGeom>
              <a:avLst/>
              <a:gdLst>
                <a:gd name="T0" fmla="*/ 28 w 29"/>
                <a:gd name="T1" fmla="*/ 14 h 15"/>
                <a:gd name="T2" fmla="*/ 0 w 29"/>
                <a:gd name="T3" fmla="*/ 7 h 15"/>
                <a:gd name="T4" fmla="*/ 14 w 29"/>
                <a:gd name="T5" fmla="*/ 0 h 15"/>
                <a:gd name="T6" fmla="*/ 28 w 29"/>
                <a:gd name="T7" fmla="*/ 0 h 15"/>
                <a:gd name="T8" fmla="*/ 28 w 29"/>
                <a:gd name="T9" fmla="*/ 14 h 15"/>
              </a:gdLst>
              <a:ahLst/>
              <a:cxnLst>
                <a:cxn ang="0">
                  <a:pos x="T0" y="T1"/>
                </a:cxn>
                <a:cxn ang="0">
                  <a:pos x="T2" y="T3"/>
                </a:cxn>
                <a:cxn ang="0">
                  <a:pos x="T4" y="T5"/>
                </a:cxn>
                <a:cxn ang="0">
                  <a:pos x="T6" y="T7"/>
                </a:cxn>
                <a:cxn ang="0">
                  <a:pos x="T8" y="T9"/>
                </a:cxn>
              </a:cxnLst>
              <a:rect l="0" t="0" r="r" b="b"/>
              <a:pathLst>
                <a:path w="29" h="15">
                  <a:moveTo>
                    <a:pt x="28" y="14"/>
                  </a:moveTo>
                  <a:lnTo>
                    <a:pt x="0" y="7"/>
                  </a:lnTo>
                  <a:lnTo>
                    <a:pt x="14" y="0"/>
                  </a:lnTo>
                  <a:lnTo>
                    <a:pt x="28" y="0"/>
                  </a:lnTo>
                  <a:lnTo>
                    <a:pt x="28"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5" name="Freeform 164"/>
            <p:cNvSpPr>
              <a:spLocks noChangeArrowheads="1"/>
            </p:cNvSpPr>
            <p:nvPr/>
          </p:nvSpPr>
          <p:spPr bwMode="auto">
            <a:xfrm>
              <a:off x="17713319" y="8024798"/>
              <a:ext cx="10356" cy="16570"/>
            </a:xfrm>
            <a:custGeom>
              <a:avLst/>
              <a:gdLst>
                <a:gd name="T0" fmla="*/ 14 w 22"/>
                <a:gd name="T1" fmla="*/ 27 h 35"/>
                <a:gd name="T2" fmla="*/ 14 w 22"/>
                <a:gd name="T3" fmla="*/ 34 h 35"/>
                <a:gd name="T4" fmla="*/ 21 w 22"/>
                <a:gd name="T5" fmla="*/ 34 h 35"/>
                <a:gd name="T6" fmla="*/ 21 w 22"/>
                <a:gd name="T7" fmla="*/ 27 h 35"/>
                <a:gd name="T8" fmla="*/ 14 w 22"/>
                <a:gd name="T9" fmla="*/ 27 h 35"/>
                <a:gd name="T10" fmla="*/ 0 w 22"/>
                <a:gd name="T11" fmla="*/ 21 h 35"/>
                <a:gd name="T12" fmla="*/ 0 w 22"/>
                <a:gd name="T13" fmla="*/ 7 h 35"/>
                <a:gd name="T14" fmla="*/ 0 w 22"/>
                <a:gd name="T15" fmla="*/ 0 h 35"/>
                <a:gd name="T16" fmla="*/ 0 w 22"/>
                <a:gd name="T17" fmla="*/ 7 h 35"/>
                <a:gd name="T18" fmla="*/ 0 w 22"/>
                <a:gd name="T19" fmla="*/ 21 h 35"/>
                <a:gd name="T20" fmla="*/ 0 w 22"/>
                <a:gd name="T21" fmla="*/ 27 h 35"/>
                <a:gd name="T22" fmla="*/ 14 w 22"/>
                <a:gd name="T23" fmla="*/ 2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35">
                  <a:moveTo>
                    <a:pt x="14" y="27"/>
                  </a:moveTo>
                  <a:lnTo>
                    <a:pt x="14" y="34"/>
                  </a:lnTo>
                  <a:lnTo>
                    <a:pt x="21" y="34"/>
                  </a:lnTo>
                  <a:lnTo>
                    <a:pt x="21" y="27"/>
                  </a:lnTo>
                  <a:lnTo>
                    <a:pt x="14" y="27"/>
                  </a:lnTo>
                  <a:lnTo>
                    <a:pt x="0" y="21"/>
                  </a:lnTo>
                  <a:lnTo>
                    <a:pt x="0" y="7"/>
                  </a:lnTo>
                  <a:lnTo>
                    <a:pt x="0" y="0"/>
                  </a:lnTo>
                  <a:lnTo>
                    <a:pt x="0" y="7"/>
                  </a:lnTo>
                  <a:lnTo>
                    <a:pt x="0" y="21"/>
                  </a:lnTo>
                  <a:lnTo>
                    <a:pt x="0" y="27"/>
                  </a:lnTo>
                  <a:lnTo>
                    <a:pt x="14" y="2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6" name="Freeform 165"/>
            <p:cNvSpPr>
              <a:spLocks noChangeArrowheads="1"/>
            </p:cNvSpPr>
            <p:nvPr/>
          </p:nvSpPr>
          <p:spPr bwMode="auto">
            <a:xfrm>
              <a:off x="17941141" y="8861581"/>
              <a:ext cx="39352" cy="60067"/>
            </a:xfrm>
            <a:custGeom>
              <a:avLst/>
              <a:gdLst>
                <a:gd name="T0" fmla="*/ 28 w 85"/>
                <a:gd name="T1" fmla="*/ 91 h 127"/>
                <a:gd name="T2" fmla="*/ 35 w 85"/>
                <a:gd name="T3" fmla="*/ 91 h 127"/>
                <a:gd name="T4" fmla="*/ 7 w 85"/>
                <a:gd name="T5" fmla="*/ 126 h 127"/>
                <a:gd name="T6" fmla="*/ 7 w 85"/>
                <a:gd name="T7" fmla="*/ 112 h 127"/>
                <a:gd name="T8" fmla="*/ 7 w 85"/>
                <a:gd name="T9" fmla="*/ 91 h 127"/>
                <a:gd name="T10" fmla="*/ 0 w 85"/>
                <a:gd name="T11" fmla="*/ 77 h 127"/>
                <a:gd name="T12" fmla="*/ 7 w 85"/>
                <a:gd name="T13" fmla="*/ 35 h 127"/>
                <a:gd name="T14" fmla="*/ 35 w 85"/>
                <a:gd name="T15" fmla="*/ 28 h 127"/>
                <a:gd name="T16" fmla="*/ 35 w 85"/>
                <a:gd name="T17" fmla="*/ 14 h 127"/>
                <a:gd name="T18" fmla="*/ 70 w 85"/>
                <a:gd name="T19" fmla="*/ 0 h 127"/>
                <a:gd name="T20" fmla="*/ 84 w 85"/>
                <a:gd name="T21" fmla="*/ 14 h 127"/>
                <a:gd name="T22" fmla="*/ 35 w 85"/>
                <a:gd name="T23" fmla="*/ 35 h 127"/>
                <a:gd name="T24" fmla="*/ 28 w 85"/>
                <a:gd name="T25" fmla="*/ 91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127">
                  <a:moveTo>
                    <a:pt x="28" y="91"/>
                  </a:moveTo>
                  <a:lnTo>
                    <a:pt x="35" y="91"/>
                  </a:lnTo>
                  <a:lnTo>
                    <a:pt x="7" y="126"/>
                  </a:lnTo>
                  <a:lnTo>
                    <a:pt x="7" y="112"/>
                  </a:lnTo>
                  <a:lnTo>
                    <a:pt x="7" y="91"/>
                  </a:lnTo>
                  <a:lnTo>
                    <a:pt x="0" y="77"/>
                  </a:lnTo>
                  <a:lnTo>
                    <a:pt x="7" y="35"/>
                  </a:lnTo>
                  <a:lnTo>
                    <a:pt x="35" y="28"/>
                  </a:lnTo>
                  <a:lnTo>
                    <a:pt x="35" y="14"/>
                  </a:lnTo>
                  <a:lnTo>
                    <a:pt x="70" y="0"/>
                  </a:lnTo>
                  <a:lnTo>
                    <a:pt x="84" y="14"/>
                  </a:lnTo>
                  <a:lnTo>
                    <a:pt x="35" y="35"/>
                  </a:lnTo>
                  <a:lnTo>
                    <a:pt x="28" y="9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7" name="Freeform 166"/>
            <p:cNvSpPr>
              <a:spLocks noChangeArrowheads="1"/>
            </p:cNvSpPr>
            <p:nvPr/>
          </p:nvSpPr>
          <p:spPr bwMode="auto">
            <a:xfrm>
              <a:off x="17866581" y="8851227"/>
              <a:ext cx="10356" cy="20712"/>
            </a:xfrm>
            <a:custGeom>
              <a:avLst/>
              <a:gdLst>
                <a:gd name="T0" fmla="*/ 21 w 22"/>
                <a:gd name="T1" fmla="*/ 0 h 42"/>
                <a:gd name="T2" fmla="*/ 21 w 22"/>
                <a:gd name="T3" fmla="*/ 7 h 42"/>
                <a:gd name="T4" fmla="*/ 7 w 22"/>
                <a:gd name="T5" fmla="*/ 41 h 42"/>
                <a:gd name="T6" fmla="*/ 0 w 22"/>
                <a:gd name="T7" fmla="*/ 34 h 42"/>
                <a:gd name="T8" fmla="*/ 21 w 22"/>
                <a:gd name="T9" fmla="*/ 0 h 42"/>
              </a:gdLst>
              <a:ahLst/>
              <a:cxnLst>
                <a:cxn ang="0">
                  <a:pos x="T0" y="T1"/>
                </a:cxn>
                <a:cxn ang="0">
                  <a:pos x="T2" y="T3"/>
                </a:cxn>
                <a:cxn ang="0">
                  <a:pos x="T4" y="T5"/>
                </a:cxn>
                <a:cxn ang="0">
                  <a:pos x="T6" y="T7"/>
                </a:cxn>
                <a:cxn ang="0">
                  <a:pos x="T8" y="T9"/>
                </a:cxn>
              </a:cxnLst>
              <a:rect l="0" t="0" r="r" b="b"/>
              <a:pathLst>
                <a:path w="22" h="42">
                  <a:moveTo>
                    <a:pt x="21" y="0"/>
                  </a:moveTo>
                  <a:lnTo>
                    <a:pt x="21" y="7"/>
                  </a:lnTo>
                  <a:lnTo>
                    <a:pt x="7" y="41"/>
                  </a:lnTo>
                  <a:lnTo>
                    <a:pt x="0" y="34"/>
                  </a:lnTo>
                  <a:lnTo>
                    <a:pt x="21"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8" name="Freeform 167"/>
            <p:cNvSpPr>
              <a:spLocks noChangeArrowheads="1"/>
            </p:cNvSpPr>
            <p:nvPr/>
          </p:nvSpPr>
          <p:spPr bwMode="auto">
            <a:xfrm>
              <a:off x="18019844" y="8826371"/>
              <a:ext cx="14498" cy="6213"/>
            </a:xfrm>
            <a:custGeom>
              <a:avLst/>
              <a:gdLst>
                <a:gd name="T0" fmla="*/ 21 w 29"/>
                <a:gd name="T1" fmla="*/ 14 h 15"/>
                <a:gd name="T2" fmla="*/ 28 w 29"/>
                <a:gd name="T3" fmla="*/ 0 h 15"/>
                <a:gd name="T4" fmla="*/ 0 w 29"/>
                <a:gd name="T5" fmla="*/ 0 h 15"/>
                <a:gd name="T6" fmla="*/ 21 w 29"/>
                <a:gd name="T7" fmla="*/ 14 h 15"/>
              </a:gdLst>
              <a:ahLst/>
              <a:cxnLst>
                <a:cxn ang="0">
                  <a:pos x="T0" y="T1"/>
                </a:cxn>
                <a:cxn ang="0">
                  <a:pos x="T2" y="T3"/>
                </a:cxn>
                <a:cxn ang="0">
                  <a:pos x="T4" y="T5"/>
                </a:cxn>
                <a:cxn ang="0">
                  <a:pos x="T6" y="T7"/>
                </a:cxn>
              </a:cxnLst>
              <a:rect l="0" t="0" r="r" b="b"/>
              <a:pathLst>
                <a:path w="29" h="15">
                  <a:moveTo>
                    <a:pt x="21" y="14"/>
                  </a:moveTo>
                  <a:lnTo>
                    <a:pt x="28" y="0"/>
                  </a:lnTo>
                  <a:lnTo>
                    <a:pt x="0" y="0"/>
                  </a:lnTo>
                  <a:lnTo>
                    <a:pt x="21"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69" name="Freeform 168"/>
            <p:cNvSpPr>
              <a:spLocks noChangeArrowheads="1"/>
            </p:cNvSpPr>
            <p:nvPr/>
          </p:nvSpPr>
          <p:spPr bwMode="auto">
            <a:xfrm>
              <a:off x="17984636" y="8861581"/>
              <a:ext cx="4142" cy="2072"/>
            </a:xfrm>
            <a:custGeom>
              <a:avLst/>
              <a:gdLst>
                <a:gd name="T0" fmla="*/ 0 w 7"/>
                <a:gd name="T1" fmla="*/ 0 h 1"/>
                <a:gd name="T2" fmla="*/ 6 w 7"/>
                <a:gd name="T3" fmla="*/ 0 h 1"/>
                <a:gd name="T4" fmla="*/ 0 w 7"/>
                <a:gd name="T5" fmla="*/ 0 h 1"/>
              </a:gdLst>
              <a:ahLst/>
              <a:cxnLst>
                <a:cxn ang="0">
                  <a:pos x="T0" y="T1"/>
                </a:cxn>
                <a:cxn ang="0">
                  <a:pos x="T2" y="T3"/>
                </a:cxn>
                <a:cxn ang="0">
                  <a:pos x="T4" y="T5"/>
                </a:cxn>
              </a:cxnLst>
              <a:rect l="0" t="0" r="r" b="b"/>
              <a:pathLst>
                <a:path w="7" h="1">
                  <a:moveTo>
                    <a:pt x="0" y="0"/>
                  </a:moveTo>
                  <a:lnTo>
                    <a:pt x="6" y="0"/>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0" name="Freeform 169"/>
            <p:cNvSpPr>
              <a:spLocks noChangeArrowheads="1"/>
            </p:cNvSpPr>
            <p:nvPr/>
          </p:nvSpPr>
          <p:spPr bwMode="auto">
            <a:xfrm>
              <a:off x="17125123" y="6104756"/>
              <a:ext cx="1062480" cy="1290385"/>
            </a:xfrm>
            <a:custGeom>
              <a:avLst/>
              <a:gdLst>
                <a:gd name="T0" fmla="*/ 0 w 2261"/>
                <a:gd name="T1" fmla="*/ 1698 h 2749"/>
                <a:gd name="T2" fmla="*/ 153 w 2261"/>
                <a:gd name="T3" fmla="*/ 1885 h 2749"/>
                <a:gd name="T4" fmla="*/ 97 w 2261"/>
                <a:gd name="T5" fmla="*/ 2018 h 2749"/>
                <a:gd name="T6" fmla="*/ 306 w 2261"/>
                <a:gd name="T7" fmla="*/ 2101 h 2749"/>
                <a:gd name="T8" fmla="*/ 417 w 2261"/>
                <a:gd name="T9" fmla="*/ 2101 h 2749"/>
                <a:gd name="T10" fmla="*/ 584 w 2261"/>
                <a:gd name="T11" fmla="*/ 2164 h 2749"/>
                <a:gd name="T12" fmla="*/ 563 w 2261"/>
                <a:gd name="T13" fmla="*/ 2261 h 2749"/>
                <a:gd name="T14" fmla="*/ 619 w 2261"/>
                <a:gd name="T15" fmla="*/ 2372 h 2749"/>
                <a:gd name="T16" fmla="*/ 668 w 2261"/>
                <a:gd name="T17" fmla="*/ 2442 h 2749"/>
                <a:gd name="T18" fmla="*/ 723 w 2261"/>
                <a:gd name="T19" fmla="*/ 2463 h 2749"/>
                <a:gd name="T20" fmla="*/ 863 w 2261"/>
                <a:gd name="T21" fmla="*/ 2463 h 2749"/>
                <a:gd name="T22" fmla="*/ 856 w 2261"/>
                <a:gd name="T23" fmla="*/ 2546 h 2749"/>
                <a:gd name="T24" fmla="*/ 911 w 2261"/>
                <a:gd name="T25" fmla="*/ 2671 h 2749"/>
                <a:gd name="T26" fmla="*/ 1023 w 2261"/>
                <a:gd name="T27" fmla="*/ 2658 h 2749"/>
                <a:gd name="T28" fmla="*/ 1126 w 2261"/>
                <a:gd name="T29" fmla="*/ 2686 h 2749"/>
                <a:gd name="T30" fmla="*/ 1202 w 2261"/>
                <a:gd name="T31" fmla="*/ 2553 h 2749"/>
                <a:gd name="T32" fmla="*/ 1335 w 2261"/>
                <a:gd name="T33" fmla="*/ 2546 h 2749"/>
                <a:gd name="T34" fmla="*/ 1404 w 2261"/>
                <a:gd name="T35" fmla="*/ 2428 h 2749"/>
                <a:gd name="T36" fmla="*/ 1529 w 2261"/>
                <a:gd name="T37" fmla="*/ 2379 h 2749"/>
                <a:gd name="T38" fmla="*/ 1648 w 2261"/>
                <a:gd name="T39" fmla="*/ 2192 h 2749"/>
                <a:gd name="T40" fmla="*/ 1877 w 2261"/>
                <a:gd name="T41" fmla="*/ 2150 h 2749"/>
                <a:gd name="T42" fmla="*/ 2065 w 2261"/>
                <a:gd name="T43" fmla="*/ 2122 h 2749"/>
                <a:gd name="T44" fmla="*/ 2135 w 2261"/>
                <a:gd name="T45" fmla="*/ 1934 h 2749"/>
                <a:gd name="T46" fmla="*/ 2218 w 2261"/>
                <a:gd name="T47" fmla="*/ 1871 h 2749"/>
                <a:gd name="T48" fmla="*/ 2260 w 2261"/>
                <a:gd name="T49" fmla="*/ 1760 h 2749"/>
                <a:gd name="T50" fmla="*/ 2093 w 2261"/>
                <a:gd name="T51" fmla="*/ 1725 h 2749"/>
                <a:gd name="T52" fmla="*/ 1912 w 2261"/>
                <a:gd name="T53" fmla="*/ 1531 h 2749"/>
                <a:gd name="T54" fmla="*/ 1829 w 2261"/>
                <a:gd name="T55" fmla="*/ 1572 h 2749"/>
                <a:gd name="T56" fmla="*/ 1794 w 2261"/>
                <a:gd name="T57" fmla="*/ 1510 h 2749"/>
                <a:gd name="T58" fmla="*/ 1648 w 2261"/>
                <a:gd name="T59" fmla="*/ 1433 h 2749"/>
                <a:gd name="T60" fmla="*/ 1662 w 2261"/>
                <a:gd name="T61" fmla="*/ 1259 h 2749"/>
                <a:gd name="T62" fmla="*/ 1599 w 2261"/>
                <a:gd name="T63" fmla="*/ 1079 h 2749"/>
                <a:gd name="T64" fmla="*/ 1606 w 2261"/>
                <a:gd name="T65" fmla="*/ 884 h 2749"/>
                <a:gd name="T66" fmla="*/ 1536 w 2261"/>
                <a:gd name="T67" fmla="*/ 766 h 2749"/>
                <a:gd name="T68" fmla="*/ 1467 w 2261"/>
                <a:gd name="T69" fmla="*/ 605 h 2749"/>
                <a:gd name="T70" fmla="*/ 1418 w 2261"/>
                <a:gd name="T71" fmla="*/ 508 h 2749"/>
                <a:gd name="T72" fmla="*/ 1453 w 2261"/>
                <a:gd name="T73" fmla="*/ 397 h 2749"/>
                <a:gd name="T74" fmla="*/ 1369 w 2261"/>
                <a:gd name="T75" fmla="*/ 355 h 2749"/>
                <a:gd name="T76" fmla="*/ 1202 w 2261"/>
                <a:gd name="T77" fmla="*/ 439 h 2749"/>
                <a:gd name="T78" fmla="*/ 1009 w 2261"/>
                <a:gd name="T79" fmla="*/ 216 h 2749"/>
                <a:gd name="T80" fmla="*/ 883 w 2261"/>
                <a:gd name="T81" fmla="*/ 181 h 2749"/>
                <a:gd name="T82" fmla="*/ 786 w 2261"/>
                <a:gd name="T83" fmla="*/ 181 h 2749"/>
                <a:gd name="T84" fmla="*/ 751 w 2261"/>
                <a:gd name="T85" fmla="*/ 146 h 2749"/>
                <a:gd name="T86" fmla="*/ 758 w 2261"/>
                <a:gd name="T87" fmla="*/ 21 h 2749"/>
                <a:gd name="T88" fmla="*/ 661 w 2261"/>
                <a:gd name="T89" fmla="*/ 77 h 2749"/>
                <a:gd name="T90" fmla="*/ 459 w 2261"/>
                <a:gd name="T91" fmla="*/ 112 h 2749"/>
                <a:gd name="T92" fmla="*/ 396 w 2261"/>
                <a:gd name="T93" fmla="*/ 285 h 2749"/>
                <a:gd name="T94" fmla="*/ 327 w 2261"/>
                <a:gd name="T95" fmla="*/ 390 h 2749"/>
                <a:gd name="T96" fmla="*/ 299 w 2261"/>
                <a:gd name="T97" fmla="*/ 473 h 2749"/>
                <a:gd name="T98" fmla="*/ 404 w 2261"/>
                <a:gd name="T99" fmla="*/ 710 h 2749"/>
                <a:gd name="T100" fmla="*/ 522 w 2261"/>
                <a:gd name="T101" fmla="*/ 738 h 2749"/>
                <a:gd name="T102" fmla="*/ 271 w 2261"/>
                <a:gd name="T103" fmla="*/ 807 h 2749"/>
                <a:gd name="T104" fmla="*/ 111 w 2261"/>
                <a:gd name="T105" fmla="*/ 981 h 2749"/>
                <a:gd name="T106" fmla="*/ 77 w 2261"/>
                <a:gd name="T107" fmla="*/ 1231 h 2749"/>
                <a:gd name="T108" fmla="*/ 97 w 2261"/>
                <a:gd name="T109" fmla="*/ 1398 h 2749"/>
                <a:gd name="T110" fmla="*/ 111 w 2261"/>
                <a:gd name="T111" fmla="*/ 1628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61" h="2749">
                  <a:moveTo>
                    <a:pt x="111" y="1628"/>
                  </a:moveTo>
                  <a:lnTo>
                    <a:pt x="111" y="1642"/>
                  </a:lnTo>
                  <a:lnTo>
                    <a:pt x="69" y="1635"/>
                  </a:lnTo>
                  <a:lnTo>
                    <a:pt x="21" y="1691"/>
                  </a:lnTo>
                  <a:lnTo>
                    <a:pt x="0" y="1698"/>
                  </a:lnTo>
                  <a:lnTo>
                    <a:pt x="7" y="1719"/>
                  </a:lnTo>
                  <a:lnTo>
                    <a:pt x="28" y="1725"/>
                  </a:lnTo>
                  <a:lnTo>
                    <a:pt x="69" y="1837"/>
                  </a:lnTo>
                  <a:lnTo>
                    <a:pt x="153" y="1871"/>
                  </a:lnTo>
                  <a:lnTo>
                    <a:pt x="153" y="1885"/>
                  </a:lnTo>
                  <a:lnTo>
                    <a:pt x="132" y="1927"/>
                  </a:lnTo>
                  <a:lnTo>
                    <a:pt x="111" y="1948"/>
                  </a:lnTo>
                  <a:lnTo>
                    <a:pt x="90" y="1955"/>
                  </a:lnTo>
                  <a:lnTo>
                    <a:pt x="56" y="1997"/>
                  </a:lnTo>
                  <a:lnTo>
                    <a:pt x="97" y="2018"/>
                  </a:lnTo>
                  <a:lnTo>
                    <a:pt x="90" y="2046"/>
                  </a:lnTo>
                  <a:lnTo>
                    <a:pt x="195" y="2087"/>
                  </a:lnTo>
                  <a:lnTo>
                    <a:pt x="229" y="2129"/>
                  </a:lnTo>
                  <a:lnTo>
                    <a:pt x="264" y="2122"/>
                  </a:lnTo>
                  <a:lnTo>
                    <a:pt x="306" y="2101"/>
                  </a:lnTo>
                  <a:lnTo>
                    <a:pt x="341" y="2094"/>
                  </a:lnTo>
                  <a:lnTo>
                    <a:pt x="355" y="2087"/>
                  </a:lnTo>
                  <a:lnTo>
                    <a:pt x="390" y="2115"/>
                  </a:lnTo>
                  <a:lnTo>
                    <a:pt x="396" y="2094"/>
                  </a:lnTo>
                  <a:lnTo>
                    <a:pt x="417" y="2101"/>
                  </a:lnTo>
                  <a:lnTo>
                    <a:pt x="438" y="2059"/>
                  </a:lnTo>
                  <a:lnTo>
                    <a:pt x="501" y="2087"/>
                  </a:lnTo>
                  <a:lnTo>
                    <a:pt x="529" y="2115"/>
                  </a:lnTo>
                  <a:lnTo>
                    <a:pt x="550" y="2150"/>
                  </a:lnTo>
                  <a:lnTo>
                    <a:pt x="584" y="2164"/>
                  </a:lnTo>
                  <a:lnTo>
                    <a:pt x="570" y="2178"/>
                  </a:lnTo>
                  <a:lnTo>
                    <a:pt x="563" y="2192"/>
                  </a:lnTo>
                  <a:lnTo>
                    <a:pt x="570" y="2212"/>
                  </a:lnTo>
                  <a:lnTo>
                    <a:pt x="584" y="2233"/>
                  </a:lnTo>
                  <a:lnTo>
                    <a:pt x="563" y="2261"/>
                  </a:lnTo>
                  <a:lnTo>
                    <a:pt x="584" y="2296"/>
                  </a:lnTo>
                  <a:lnTo>
                    <a:pt x="619" y="2317"/>
                  </a:lnTo>
                  <a:lnTo>
                    <a:pt x="633" y="2317"/>
                  </a:lnTo>
                  <a:lnTo>
                    <a:pt x="633" y="2352"/>
                  </a:lnTo>
                  <a:lnTo>
                    <a:pt x="619" y="2372"/>
                  </a:lnTo>
                  <a:lnTo>
                    <a:pt x="633" y="2393"/>
                  </a:lnTo>
                  <a:lnTo>
                    <a:pt x="654" y="2414"/>
                  </a:lnTo>
                  <a:lnTo>
                    <a:pt x="633" y="2421"/>
                  </a:lnTo>
                  <a:lnTo>
                    <a:pt x="654" y="2428"/>
                  </a:lnTo>
                  <a:lnTo>
                    <a:pt x="668" y="2442"/>
                  </a:lnTo>
                  <a:lnTo>
                    <a:pt x="689" y="2456"/>
                  </a:lnTo>
                  <a:lnTo>
                    <a:pt x="654" y="2456"/>
                  </a:lnTo>
                  <a:lnTo>
                    <a:pt x="668" y="2477"/>
                  </a:lnTo>
                  <a:lnTo>
                    <a:pt x="682" y="2477"/>
                  </a:lnTo>
                  <a:lnTo>
                    <a:pt x="723" y="2463"/>
                  </a:lnTo>
                  <a:lnTo>
                    <a:pt x="730" y="2463"/>
                  </a:lnTo>
                  <a:lnTo>
                    <a:pt x="758" y="2505"/>
                  </a:lnTo>
                  <a:lnTo>
                    <a:pt x="821" y="2463"/>
                  </a:lnTo>
                  <a:lnTo>
                    <a:pt x="821" y="2449"/>
                  </a:lnTo>
                  <a:lnTo>
                    <a:pt x="863" y="2463"/>
                  </a:lnTo>
                  <a:lnTo>
                    <a:pt x="877" y="2484"/>
                  </a:lnTo>
                  <a:lnTo>
                    <a:pt x="856" y="2511"/>
                  </a:lnTo>
                  <a:lnTo>
                    <a:pt x="877" y="2519"/>
                  </a:lnTo>
                  <a:lnTo>
                    <a:pt x="883" y="2539"/>
                  </a:lnTo>
                  <a:lnTo>
                    <a:pt x="856" y="2546"/>
                  </a:lnTo>
                  <a:lnTo>
                    <a:pt x="863" y="2616"/>
                  </a:lnTo>
                  <a:lnTo>
                    <a:pt x="925" y="2609"/>
                  </a:lnTo>
                  <a:lnTo>
                    <a:pt x="946" y="2609"/>
                  </a:lnTo>
                  <a:lnTo>
                    <a:pt x="939" y="2651"/>
                  </a:lnTo>
                  <a:lnTo>
                    <a:pt x="911" y="2671"/>
                  </a:lnTo>
                  <a:lnTo>
                    <a:pt x="946" y="2671"/>
                  </a:lnTo>
                  <a:lnTo>
                    <a:pt x="946" y="2678"/>
                  </a:lnTo>
                  <a:lnTo>
                    <a:pt x="974" y="2658"/>
                  </a:lnTo>
                  <a:lnTo>
                    <a:pt x="988" y="2671"/>
                  </a:lnTo>
                  <a:lnTo>
                    <a:pt x="1023" y="2658"/>
                  </a:lnTo>
                  <a:lnTo>
                    <a:pt x="1023" y="2686"/>
                  </a:lnTo>
                  <a:lnTo>
                    <a:pt x="1036" y="2741"/>
                  </a:lnTo>
                  <a:lnTo>
                    <a:pt x="1044" y="2748"/>
                  </a:lnTo>
                  <a:lnTo>
                    <a:pt x="1085" y="2706"/>
                  </a:lnTo>
                  <a:lnTo>
                    <a:pt x="1126" y="2686"/>
                  </a:lnTo>
                  <a:lnTo>
                    <a:pt x="1175" y="2658"/>
                  </a:lnTo>
                  <a:lnTo>
                    <a:pt x="1182" y="2658"/>
                  </a:lnTo>
                  <a:lnTo>
                    <a:pt x="1189" y="2637"/>
                  </a:lnTo>
                  <a:lnTo>
                    <a:pt x="1182" y="2609"/>
                  </a:lnTo>
                  <a:lnTo>
                    <a:pt x="1202" y="2553"/>
                  </a:lnTo>
                  <a:lnTo>
                    <a:pt x="1189" y="2525"/>
                  </a:lnTo>
                  <a:lnTo>
                    <a:pt x="1237" y="2519"/>
                  </a:lnTo>
                  <a:lnTo>
                    <a:pt x="1251" y="2560"/>
                  </a:lnTo>
                  <a:lnTo>
                    <a:pt x="1272" y="2581"/>
                  </a:lnTo>
                  <a:lnTo>
                    <a:pt x="1335" y="2546"/>
                  </a:lnTo>
                  <a:lnTo>
                    <a:pt x="1349" y="2525"/>
                  </a:lnTo>
                  <a:lnTo>
                    <a:pt x="1376" y="2539"/>
                  </a:lnTo>
                  <a:lnTo>
                    <a:pt x="1404" y="2511"/>
                  </a:lnTo>
                  <a:lnTo>
                    <a:pt x="1349" y="2449"/>
                  </a:lnTo>
                  <a:lnTo>
                    <a:pt x="1404" y="2428"/>
                  </a:lnTo>
                  <a:lnTo>
                    <a:pt x="1411" y="2428"/>
                  </a:lnTo>
                  <a:lnTo>
                    <a:pt x="1453" y="2421"/>
                  </a:lnTo>
                  <a:lnTo>
                    <a:pt x="1453" y="2379"/>
                  </a:lnTo>
                  <a:lnTo>
                    <a:pt x="1474" y="2379"/>
                  </a:lnTo>
                  <a:lnTo>
                    <a:pt x="1529" y="2379"/>
                  </a:lnTo>
                  <a:lnTo>
                    <a:pt x="1599" y="2324"/>
                  </a:lnTo>
                  <a:lnTo>
                    <a:pt x="1613" y="2317"/>
                  </a:lnTo>
                  <a:lnTo>
                    <a:pt x="1648" y="2310"/>
                  </a:lnTo>
                  <a:lnTo>
                    <a:pt x="1627" y="2212"/>
                  </a:lnTo>
                  <a:lnTo>
                    <a:pt x="1648" y="2192"/>
                  </a:lnTo>
                  <a:lnTo>
                    <a:pt x="1703" y="2219"/>
                  </a:lnTo>
                  <a:lnTo>
                    <a:pt x="1745" y="2185"/>
                  </a:lnTo>
                  <a:lnTo>
                    <a:pt x="1856" y="2185"/>
                  </a:lnTo>
                  <a:lnTo>
                    <a:pt x="1863" y="2150"/>
                  </a:lnTo>
                  <a:lnTo>
                    <a:pt x="1877" y="2150"/>
                  </a:lnTo>
                  <a:lnTo>
                    <a:pt x="1891" y="2164"/>
                  </a:lnTo>
                  <a:lnTo>
                    <a:pt x="1926" y="2178"/>
                  </a:lnTo>
                  <a:lnTo>
                    <a:pt x="1996" y="2150"/>
                  </a:lnTo>
                  <a:lnTo>
                    <a:pt x="2037" y="2094"/>
                  </a:lnTo>
                  <a:lnTo>
                    <a:pt x="2065" y="2122"/>
                  </a:lnTo>
                  <a:lnTo>
                    <a:pt x="2093" y="2101"/>
                  </a:lnTo>
                  <a:lnTo>
                    <a:pt x="2128" y="2052"/>
                  </a:lnTo>
                  <a:lnTo>
                    <a:pt x="2107" y="2031"/>
                  </a:lnTo>
                  <a:lnTo>
                    <a:pt x="2142" y="1983"/>
                  </a:lnTo>
                  <a:lnTo>
                    <a:pt x="2135" y="1934"/>
                  </a:lnTo>
                  <a:lnTo>
                    <a:pt x="2156" y="1892"/>
                  </a:lnTo>
                  <a:lnTo>
                    <a:pt x="2142" y="1871"/>
                  </a:lnTo>
                  <a:lnTo>
                    <a:pt x="2197" y="1858"/>
                  </a:lnTo>
                  <a:lnTo>
                    <a:pt x="2218" y="1858"/>
                  </a:lnTo>
                  <a:lnTo>
                    <a:pt x="2218" y="1871"/>
                  </a:lnTo>
                  <a:lnTo>
                    <a:pt x="2239" y="1816"/>
                  </a:lnTo>
                  <a:lnTo>
                    <a:pt x="2253" y="1816"/>
                  </a:lnTo>
                  <a:lnTo>
                    <a:pt x="2239" y="1802"/>
                  </a:lnTo>
                  <a:lnTo>
                    <a:pt x="2260" y="1774"/>
                  </a:lnTo>
                  <a:lnTo>
                    <a:pt x="2260" y="1760"/>
                  </a:lnTo>
                  <a:lnTo>
                    <a:pt x="2218" y="1642"/>
                  </a:lnTo>
                  <a:lnTo>
                    <a:pt x="2190" y="1691"/>
                  </a:lnTo>
                  <a:lnTo>
                    <a:pt x="2142" y="1704"/>
                  </a:lnTo>
                  <a:lnTo>
                    <a:pt x="2128" y="1704"/>
                  </a:lnTo>
                  <a:lnTo>
                    <a:pt x="2093" y="1725"/>
                  </a:lnTo>
                  <a:lnTo>
                    <a:pt x="2009" y="1600"/>
                  </a:lnTo>
                  <a:lnTo>
                    <a:pt x="1975" y="1586"/>
                  </a:lnTo>
                  <a:lnTo>
                    <a:pt x="1968" y="1565"/>
                  </a:lnTo>
                  <a:lnTo>
                    <a:pt x="1961" y="1572"/>
                  </a:lnTo>
                  <a:lnTo>
                    <a:pt x="1912" y="1531"/>
                  </a:lnTo>
                  <a:lnTo>
                    <a:pt x="1891" y="1558"/>
                  </a:lnTo>
                  <a:lnTo>
                    <a:pt x="1842" y="1565"/>
                  </a:lnTo>
                  <a:lnTo>
                    <a:pt x="1835" y="1538"/>
                  </a:lnTo>
                  <a:lnTo>
                    <a:pt x="1808" y="1572"/>
                  </a:lnTo>
                  <a:lnTo>
                    <a:pt x="1829" y="1572"/>
                  </a:lnTo>
                  <a:lnTo>
                    <a:pt x="1808" y="1635"/>
                  </a:lnTo>
                  <a:lnTo>
                    <a:pt x="1794" y="1635"/>
                  </a:lnTo>
                  <a:lnTo>
                    <a:pt x="1780" y="1635"/>
                  </a:lnTo>
                  <a:lnTo>
                    <a:pt x="1773" y="1586"/>
                  </a:lnTo>
                  <a:lnTo>
                    <a:pt x="1794" y="1510"/>
                  </a:lnTo>
                  <a:lnTo>
                    <a:pt x="1738" y="1503"/>
                  </a:lnTo>
                  <a:lnTo>
                    <a:pt x="1738" y="1489"/>
                  </a:lnTo>
                  <a:lnTo>
                    <a:pt x="1738" y="1475"/>
                  </a:lnTo>
                  <a:lnTo>
                    <a:pt x="1696" y="1454"/>
                  </a:lnTo>
                  <a:lnTo>
                    <a:pt x="1648" y="1433"/>
                  </a:lnTo>
                  <a:lnTo>
                    <a:pt x="1669" y="1398"/>
                  </a:lnTo>
                  <a:lnTo>
                    <a:pt x="1641" y="1329"/>
                  </a:lnTo>
                  <a:lnTo>
                    <a:pt x="1662" y="1301"/>
                  </a:lnTo>
                  <a:lnTo>
                    <a:pt x="1669" y="1308"/>
                  </a:lnTo>
                  <a:lnTo>
                    <a:pt x="1662" y="1259"/>
                  </a:lnTo>
                  <a:lnTo>
                    <a:pt x="1641" y="1225"/>
                  </a:lnTo>
                  <a:lnTo>
                    <a:pt x="1662" y="1141"/>
                  </a:lnTo>
                  <a:lnTo>
                    <a:pt x="1648" y="1148"/>
                  </a:lnTo>
                  <a:lnTo>
                    <a:pt x="1634" y="1085"/>
                  </a:lnTo>
                  <a:lnTo>
                    <a:pt x="1599" y="1079"/>
                  </a:lnTo>
                  <a:lnTo>
                    <a:pt x="1571" y="1085"/>
                  </a:lnTo>
                  <a:lnTo>
                    <a:pt x="1543" y="1037"/>
                  </a:lnTo>
                  <a:lnTo>
                    <a:pt x="1585" y="1009"/>
                  </a:lnTo>
                  <a:lnTo>
                    <a:pt x="1606" y="967"/>
                  </a:lnTo>
                  <a:lnTo>
                    <a:pt x="1606" y="884"/>
                  </a:lnTo>
                  <a:lnTo>
                    <a:pt x="1599" y="898"/>
                  </a:lnTo>
                  <a:lnTo>
                    <a:pt x="1550" y="877"/>
                  </a:lnTo>
                  <a:lnTo>
                    <a:pt x="1536" y="807"/>
                  </a:lnTo>
                  <a:lnTo>
                    <a:pt x="1550" y="779"/>
                  </a:lnTo>
                  <a:lnTo>
                    <a:pt x="1536" y="766"/>
                  </a:lnTo>
                  <a:lnTo>
                    <a:pt x="1502" y="766"/>
                  </a:lnTo>
                  <a:lnTo>
                    <a:pt x="1481" y="738"/>
                  </a:lnTo>
                  <a:lnTo>
                    <a:pt x="1502" y="717"/>
                  </a:lnTo>
                  <a:lnTo>
                    <a:pt x="1481" y="619"/>
                  </a:lnTo>
                  <a:lnTo>
                    <a:pt x="1467" y="605"/>
                  </a:lnTo>
                  <a:lnTo>
                    <a:pt x="1453" y="585"/>
                  </a:lnTo>
                  <a:lnTo>
                    <a:pt x="1446" y="557"/>
                  </a:lnTo>
                  <a:lnTo>
                    <a:pt x="1432" y="550"/>
                  </a:lnTo>
                  <a:lnTo>
                    <a:pt x="1411" y="515"/>
                  </a:lnTo>
                  <a:lnTo>
                    <a:pt x="1418" y="508"/>
                  </a:lnTo>
                  <a:lnTo>
                    <a:pt x="1411" y="494"/>
                  </a:lnTo>
                  <a:lnTo>
                    <a:pt x="1446" y="473"/>
                  </a:lnTo>
                  <a:lnTo>
                    <a:pt x="1467" y="439"/>
                  </a:lnTo>
                  <a:lnTo>
                    <a:pt x="1439" y="397"/>
                  </a:lnTo>
                  <a:lnTo>
                    <a:pt x="1453" y="397"/>
                  </a:lnTo>
                  <a:lnTo>
                    <a:pt x="1439" y="376"/>
                  </a:lnTo>
                  <a:lnTo>
                    <a:pt x="1453" y="362"/>
                  </a:lnTo>
                  <a:lnTo>
                    <a:pt x="1439" y="341"/>
                  </a:lnTo>
                  <a:lnTo>
                    <a:pt x="1383" y="327"/>
                  </a:lnTo>
                  <a:lnTo>
                    <a:pt x="1369" y="355"/>
                  </a:lnTo>
                  <a:lnTo>
                    <a:pt x="1356" y="376"/>
                  </a:lnTo>
                  <a:lnTo>
                    <a:pt x="1341" y="418"/>
                  </a:lnTo>
                  <a:lnTo>
                    <a:pt x="1300" y="397"/>
                  </a:lnTo>
                  <a:lnTo>
                    <a:pt x="1244" y="397"/>
                  </a:lnTo>
                  <a:lnTo>
                    <a:pt x="1202" y="439"/>
                  </a:lnTo>
                  <a:lnTo>
                    <a:pt x="1209" y="425"/>
                  </a:lnTo>
                  <a:lnTo>
                    <a:pt x="1140" y="376"/>
                  </a:lnTo>
                  <a:lnTo>
                    <a:pt x="1078" y="306"/>
                  </a:lnTo>
                  <a:lnTo>
                    <a:pt x="1044" y="251"/>
                  </a:lnTo>
                  <a:lnTo>
                    <a:pt x="1009" y="216"/>
                  </a:lnTo>
                  <a:lnTo>
                    <a:pt x="974" y="195"/>
                  </a:lnTo>
                  <a:lnTo>
                    <a:pt x="960" y="223"/>
                  </a:lnTo>
                  <a:lnTo>
                    <a:pt x="939" y="223"/>
                  </a:lnTo>
                  <a:lnTo>
                    <a:pt x="890" y="174"/>
                  </a:lnTo>
                  <a:lnTo>
                    <a:pt x="883" y="181"/>
                  </a:lnTo>
                  <a:lnTo>
                    <a:pt x="877" y="174"/>
                  </a:lnTo>
                  <a:lnTo>
                    <a:pt x="842" y="230"/>
                  </a:lnTo>
                  <a:lnTo>
                    <a:pt x="814" y="230"/>
                  </a:lnTo>
                  <a:lnTo>
                    <a:pt x="821" y="209"/>
                  </a:lnTo>
                  <a:lnTo>
                    <a:pt x="786" y="181"/>
                  </a:lnTo>
                  <a:lnTo>
                    <a:pt x="758" y="209"/>
                  </a:lnTo>
                  <a:lnTo>
                    <a:pt x="723" y="195"/>
                  </a:lnTo>
                  <a:lnTo>
                    <a:pt x="696" y="160"/>
                  </a:lnTo>
                  <a:lnTo>
                    <a:pt x="710" y="132"/>
                  </a:lnTo>
                  <a:lnTo>
                    <a:pt x="751" y="146"/>
                  </a:lnTo>
                  <a:lnTo>
                    <a:pt x="793" y="77"/>
                  </a:lnTo>
                  <a:lnTo>
                    <a:pt x="779" y="28"/>
                  </a:lnTo>
                  <a:lnTo>
                    <a:pt x="793" y="14"/>
                  </a:lnTo>
                  <a:lnTo>
                    <a:pt x="765" y="0"/>
                  </a:lnTo>
                  <a:lnTo>
                    <a:pt x="758" y="21"/>
                  </a:lnTo>
                  <a:lnTo>
                    <a:pt x="730" y="14"/>
                  </a:lnTo>
                  <a:lnTo>
                    <a:pt x="717" y="35"/>
                  </a:lnTo>
                  <a:lnTo>
                    <a:pt x="696" y="28"/>
                  </a:lnTo>
                  <a:lnTo>
                    <a:pt x="689" y="56"/>
                  </a:lnTo>
                  <a:lnTo>
                    <a:pt x="661" y="77"/>
                  </a:lnTo>
                  <a:lnTo>
                    <a:pt x="668" y="56"/>
                  </a:lnTo>
                  <a:lnTo>
                    <a:pt x="598" y="56"/>
                  </a:lnTo>
                  <a:lnTo>
                    <a:pt x="550" y="56"/>
                  </a:lnTo>
                  <a:lnTo>
                    <a:pt x="529" y="14"/>
                  </a:lnTo>
                  <a:lnTo>
                    <a:pt x="459" y="112"/>
                  </a:lnTo>
                  <a:lnTo>
                    <a:pt x="431" y="195"/>
                  </a:lnTo>
                  <a:lnTo>
                    <a:pt x="417" y="188"/>
                  </a:lnTo>
                  <a:lnTo>
                    <a:pt x="355" y="188"/>
                  </a:lnTo>
                  <a:lnTo>
                    <a:pt x="327" y="244"/>
                  </a:lnTo>
                  <a:lnTo>
                    <a:pt x="396" y="285"/>
                  </a:lnTo>
                  <a:lnTo>
                    <a:pt x="417" y="306"/>
                  </a:lnTo>
                  <a:lnTo>
                    <a:pt x="417" y="320"/>
                  </a:lnTo>
                  <a:lnTo>
                    <a:pt x="396" y="320"/>
                  </a:lnTo>
                  <a:lnTo>
                    <a:pt x="341" y="362"/>
                  </a:lnTo>
                  <a:lnTo>
                    <a:pt x="327" y="390"/>
                  </a:lnTo>
                  <a:lnTo>
                    <a:pt x="271" y="397"/>
                  </a:lnTo>
                  <a:lnTo>
                    <a:pt x="223" y="445"/>
                  </a:lnTo>
                  <a:lnTo>
                    <a:pt x="229" y="473"/>
                  </a:lnTo>
                  <a:lnTo>
                    <a:pt x="285" y="473"/>
                  </a:lnTo>
                  <a:lnTo>
                    <a:pt x="299" y="473"/>
                  </a:lnTo>
                  <a:lnTo>
                    <a:pt x="306" y="550"/>
                  </a:lnTo>
                  <a:lnTo>
                    <a:pt x="355" y="543"/>
                  </a:lnTo>
                  <a:lnTo>
                    <a:pt x="404" y="605"/>
                  </a:lnTo>
                  <a:lnTo>
                    <a:pt x="390" y="675"/>
                  </a:lnTo>
                  <a:lnTo>
                    <a:pt x="404" y="710"/>
                  </a:lnTo>
                  <a:lnTo>
                    <a:pt x="466" y="738"/>
                  </a:lnTo>
                  <a:lnTo>
                    <a:pt x="487" y="689"/>
                  </a:lnTo>
                  <a:lnTo>
                    <a:pt x="501" y="668"/>
                  </a:lnTo>
                  <a:lnTo>
                    <a:pt x="550" y="710"/>
                  </a:lnTo>
                  <a:lnTo>
                    <a:pt x="522" y="738"/>
                  </a:lnTo>
                  <a:lnTo>
                    <a:pt x="515" y="738"/>
                  </a:lnTo>
                  <a:lnTo>
                    <a:pt x="431" y="786"/>
                  </a:lnTo>
                  <a:lnTo>
                    <a:pt x="390" y="800"/>
                  </a:lnTo>
                  <a:lnTo>
                    <a:pt x="334" y="835"/>
                  </a:lnTo>
                  <a:lnTo>
                    <a:pt x="271" y="807"/>
                  </a:lnTo>
                  <a:lnTo>
                    <a:pt x="250" y="807"/>
                  </a:lnTo>
                  <a:lnTo>
                    <a:pt x="250" y="842"/>
                  </a:lnTo>
                  <a:lnTo>
                    <a:pt x="209" y="946"/>
                  </a:lnTo>
                  <a:lnTo>
                    <a:pt x="174" y="953"/>
                  </a:lnTo>
                  <a:lnTo>
                    <a:pt x="111" y="981"/>
                  </a:lnTo>
                  <a:lnTo>
                    <a:pt x="56" y="1037"/>
                  </a:lnTo>
                  <a:lnTo>
                    <a:pt x="42" y="1079"/>
                  </a:lnTo>
                  <a:lnTo>
                    <a:pt x="62" y="1162"/>
                  </a:lnTo>
                  <a:lnTo>
                    <a:pt x="56" y="1183"/>
                  </a:lnTo>
                  <a:lnTo>
                    <a:pt x="77" y="1231"/>
                  </a:lnTo>
                  <a:lnTo>
                    <a:pt x="104" y="1204"/>
                  </a:lnTo>
                  <a:lnTo>
                    <a:pt x="153" y="1231"/>
                  </a:lnTo>
                  <a:lnTo>
                    <a:pt x="132" y="1308"/>
                  </a:lnTo>
                  <a:lnTo>
                    <a:pt x="125" y="1315"/>
                  </a:lnTo>
                  <a:lnTo>
                    <a:pt x="97" y="1398"/>
                  </a:lnTo>
                  <a:lnTo>
                    <a:pt x="97" y="1475"/>
                  </a:lnTo>
                  <a:lnTo>
                    <a:pt x="69" y="1558"/>
                  </a:lnTo>
                  <a:lnTo>
                    <a:pt x="97" y="1565"/>
                  </a:lnTo>
                  <a:lnTo>
                    <a:pt x="111" y="1593"/>
                  </a:lnTo>
                  <a:lnTo>
                    <a:pt x="111" y="162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1" name="Freeform 170"/>
            <p:cNvSpPr>
              <a:spLocks noChangeArrowheads="1"/>
            </p:cNvSpPr>
            <p:nvPr/>
          </p:nvSpPr>
          <p:spPr bwMode="auto">
            <a:xfrm>
              <a:off x="17282528" y="5742287"/>
              <a:ext cx="1410427" cy="1317311"/>
            </a:xfrm>
            <a:custGeom>
              <a:avLst/>
              <a:gdLst>
                <a:gd name="T0" fmla="*/ 2552 w 3005"/>
                <a:gd name="T1" fmla="*/ 1085 h 2804"/>
                <a:gd name="T2" fmla="*/ 2462 w 3005"/>
                <a:gd name="T3" fmla="*/ 890 h 2804"/>
                <a:gd name="T4" fmla="*/ 2308 w 3005"/>
                <a:gd name="T5" fmla="*/ 751 h 2804"/>
                <a:gd name="T6" fmla="*/ 2295 w 3005"/>
                <a:gd name="T7" fmla="*/ 793 h 2804"/>
                <a:gd name="T8" fmla="*/ 2065 w 3005"/>
                <a:gd name="T9" fmla="*/ 689 h 2804"/>
                <a:gd name="T10" fmla="*/ 1508 w 3005"/>
                <a:gd name="T11" fmla="*/ 264 h 2804"/>
                <a:gd name="T12" fmla="*/ 1084 w 3005"/>
                <a:gd name="T13" fmla="*/ 0 h 2804"/>
                <a:gd name="T14" fmla="*/ 1063 w 3005"/>
                <a:gd name="T15" fmla="*/ 167 h 2804"/>
                <a:gd name="T16" fmla="*/ 1001 w 3005"/>
                <a:gd name="T17" fmla="*/ 258 h 2804"/>
                <a:gd name="T18" fmla="*/ 855 w 3005"/>
                <a:gd name="T19" fmla="*/ 306 h 2804"/>
                <a:gd name="T20" fmla="*/ 813 w 3005"/>
                <a:gd name="T21" fmla="*/ 230 h 2804"/>
                <a:gd name="T22" fmla="*/ 737 w 3005"/>
                <a:gd name="T23" fmla="*/ 230 h 2804"/>
                <a:gd name="T24" fmla="*/ 716 w 3005"/>
                <a:gd name="T25" fmla="*/ 160 h 2804"/>
                <a:gd name="T26" fmla="*/ 577 w 3005"/>
                <a:gd name="T27" fmla="*/ 139 h 2804"/>
                <a:gd name="T28" fmla="*/ 529 w 3005"/>
                <a:gd name="T29" fmla="*/ 83 h 2804"/>
                <a:gd name="T30" fmla="*/ 424 w 3005"/>
                <a:gd name="T31" fmla="*/ 42 h 2804"/>
                <a:gd name="T32" fmla="*/ 292 w 3005"/>
                <a:gd name="T33" fmla="*/ 83 h 2804"/>
                <a:gd name="T34" fmla="*/ 216 w 3005"/>
                <a:gd name="T35" fmla="*/ 132 h 2804"/>
                <a:gd name="T36" fmla="*/ 104 w 3005"/>
                <a:gd name="T37" fmla="*/ 139 h 2804"/>
                <a:gd name="T38" fmla="*/ 90 w 3005"/>
                <a:gd name="T39" fmla="*/ 299 h 2804"/>
                <a:gd name="T40" fmla="*/ 21 w 3005"/>
                <a:gd name="T41" fmla="*/ 473 h 2804"/>
                <a:gd name="T42" fmla="*/ 202 w 3005"/>
                <a:gd name="T43" fmla="*/ 466 h 2804"/>
                <a:gd name="T44" fmla="*/ 389 w 3005"/>
                <a:gd name="T45" fmla="*/ 494 h 2804"/>
                <a:gd name="T46" fmla="*/ 396 w 3005"/>
                <a:gd name="T47" fmla="*/ 633 h 2804"/>
                <a:gd name="T48" fmla="*/ 320 w 3005"/>
                <a:gd name="T49" fmla="*/ 633 h 2804"/>
                <a:gd name="T50" fmla="*/ 153 w 3005"/>
                <a:gd name="T51" fmla="*/ 723 h 2804"/>
                <a:gd name="T52" fmla="*/ 327 w 3005"/>
                <a:gd name="T53" fmla="*/ 849 h 2804"/>
                <a:gd name="T54" fmla="*/ 424 w 3005"/>
                <a:gd name="T55" fmla="*/ 793 h 2804"/>
                <a:gd name="T56" fmla="*/ 417 w 3005"/>
                <a:gd name="T57" fmla="*/ 918 h 2804"/>
                <a:gd name="T58" fmla="*/ 452 w 3005"/>
                <a:gd name="T59" fmla="*/ 953 h 2804"/>
                <a:gd name="T60" fmla="*/ 549 w 3005"/>
                <a:gd name="T61" fmla="*/ 953 h 2804"/>
                <a:gd name="T62" fmla="*/ 675 w 3005"/>
                <a:gd name="T63" fmla="*/ 988 h 2804"/>
                <a:gd name="T64" fmla="*/ 868 w 3005"/>
                <a:gd name="T65" fmla="*/ 1211 h 2804"/>
                <a:gd name="T66" fmla="*/ 1035 w 3005"/>
                <a:gd name="T67" fmla="*/ 1127 h 2804"/>
                <a:gd name="T68" fmla="*/ 1119 w 3005"/>
                <a:gd name="T69" fmla="*/ 1169 h 2804"/>
                <a:gd name="T70" fmla="*/ 1084 w 3005"/>
                <a:gd name="T71" fmla="*/ 1280 h 2804"/>
                <a:gd name="T72" fmla="*/ 1133 w 3005"/>
                <a:gd name="T73" fmla="*/ 1377 h 2804"/>
                <a:gd name="T74" fmla="*/ 1202 w 3005"/>
                <a:gd name="T75" fmla="*/ 1538 h 2804"/>
                <a:gd name="T76" fmla="*/ 1272 w 3005"/>
                <a:gd name="T77" fmla="*/ 1656 h 2804"/>
                <a:gd name="T78" fmla="*/ 1265 w 3005"/>
                <a:gd name="T79" fmla="*/ 1851 h 2804"/>
                <a:gd name="T80" fmla="*/ 1328 w 3005"/>
                <a:gd name="T81" fmla="*/ 2031 h 2804"/>
                <a:gd name="T82" fmla="*/ 1314 w 3005"/>
                <a:gd name="T83" fmla="*/ 2205 h 2804"/>
                <a:gd name="T84" fmla="*/ 1460 w 3005"/>
                <a:gd name="T85" fmla="*/ 2282 h 2804"/>
                <a:gd name="T86" fmla="*/ 1495 w 3005"/>
                <a:gd name="T87" fmla="*/ 2344 h 2804"/>
                <a:gd name="T88" fmla="*/ 1578 w 3005"/>
                <a:gd name="T89" fmla="*/ 2303 h 2804"/>
                <a:gd name="T90" fmla="*/ 1759 w 3005"/>
                <a:gd name="T91" fmla="*/ 2497 h 2804"/>
                <a:gd name="T92" fmla="*/ 1926 w 3005"/>
                <a:gd name="T93" fmla="*/ 2532 h 2804"/>
                <a:gd name="T94" fmla="*/ 1884 w 3005"/>
                <a:gd name="T95" fmla="*/ 2643 h 2804"/>
                <a:gd name="T96" fmla="*/ 1801 w 3005"/>
                <a:gd name="T97" fmla="*/ 2706 h 2804"/>
                <a:gd name="T98" fmla="*/ 2037 w 3005"/>
                <a:gd name="T99" fmla="*/ 2762 h 2804"/>
                <a:gd name="T100" fmla="*/ 2211 w 3005"/>
                <a:gd name="T101" fmla="*/ 2776 h 2804"/>
                <a:gd name="T102" fmla="*/ 2322 w 3005"/>
                <a:gd name="T103" fmla="*/ 2623 h 2804"/>
                <a:gd name="T104" fmla="*/ 2510 w 3005"/>
                <a:gd name="T105" fmla="*/ 2532 h 2804"/>
                <a:gd name="T106" fmla="*/ 2649 w 3005"/>
                <a:gd name="T107" fmla="*/ 2525 h 2804"/>
                <a:gd name="T108" fmla="*/ 2747 w 3005"/>
                <a:gd name="T109" fmla="*/ 2435 h 2804"/>
                <a:gd name="T110" fmla="*/ 2962 w 3005"/>
                <a:gd name="T111" fmla="*/ 2365 h 2804"/>
                <a:gd name="T112" fmla="*/ 2948 w 3005"/>
                <a:gd name="T113" fmla="*/ 2212 h 2804"/>
                <a:gd name="T114" fmla="*/ 2886 w 3005"/>
                <a:gd name="T115" fmla="*/ 1948 h 2804"/>
                <a:gd name="T116" fmla="*/ 2775 w 3005"/>
                <a:gd name="T117" fmla="*/ 1614 h 2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05" h="2804">
                  <a:moveTo>
                    <a:pt x="2719" y="1475"/>
                  </a:moveTo>
                  <a:lnTo>
                    <a:pt x="2705" y="1447"/>
                  </a:lnTo>
                  <a:lnTo>
                    <a:pt x="2649" y="1357"/>
                  </a:lnTo>
                  <a:lnTo>
                    <a:pt x="2615" y="1231"/>
                  </a:lnTo>
                  <a:lnTo>
                    <a:pt x="2552" y="1085"/>
                  </a:lnTo>
                  <a:lnTo>
                    <a:pt x="2517" y="1016"/>
                  </a:lnTo>
                  <a:lnTo>
                    <a:pt x="2517" y="988"/>
                  </a:lnTo>
                  <a:lnTo>
                    <a:pt x="2524" y="918"/>
                  </a:lnTo>
                  <a:lnTo>
                    <a:pt x="2503" y="898"/>
                  </a:lnTo>
                  <a:lnTo>
                    <a:pt x="2462" y="890"/>
                  </a:lnTo>
                  <a:lnTo>
                    <a:pt x="2427" y="849"/>
                  </a:lnTo>
                  <a:lnTo>
                    <a:pt x="2441" y="856"/>
                  </a:lnTo>
                  <a:lnTo>
                    <a:pt x="2406" y="800"/>
                  </a:lnTo>
                  <a:lnTo>
                    <a:pt x="2329" y="751"/>
                  </a:lnTo>
                  <a:lnTo>
                    <a:pt x="2308" y="751"/>
                  </a:lnTo>
                  <a:lnTo>
                    <a:pt x="2322" y="751"/>
                  </a:lnTo>
                  <a:lnTo>
                    <a:pt x="2322" y="772"/>
                  </a:lnTo>
                  <a:lnTo>
                    <a:pt x="2315" y="758"/>
                  </a:lnTo>
                  <a:lnTo>
                    <a:pt x="2322" y="772"/>
                  </a:lnTo>
                  <a:lnTo>
                    <a:pt x="2295" y="793"/>
                  </a:lnTo>
                  <a:lnTo>
                    <a:pt x="2190" y="765"/>
                  </a:lnTo>
                  <a:lnTo>
                    <a:pt x="2128" y="723"/>
                  </a:lnTo>
                  <a:lnTo>
                    <a:pt x="2135" y="703"/>
                  </a:lnTo>
                  <a:lnTo>
                    <a:pt x="2121" y="723"/>
                  </a:lnTo>
                  <a:lnTo>
                    <a:pt x="2065" y="689"/>
                  </a:lnTo>
                  <a:lnTo>
                    <a:pt x="1995" y="640"/>
                  </a:lnTo>
                  <a:lnTo>
                    <a:pt x="1787" y="473"/>
                  </a:lnTo>
                  <a:lnTo>
                    <a:pt x="1717" y="431"/>
                  </a:lnTo>
                  <a:lnTo>
                    <a:pt x="1578" y="306"/>
                  </a:lnTo>
                  <a:lnTo>
                    <a:pt x="1508" y="264"/>
                  </a:lnTo>
                  <a:lnTo>
                    <a:pt x="1432" y="195"/>
                  </a:lnTo>
                  <a:lnTo>
                    <a:pt x="1335" y="104"/>
                  </a:lnTo>
                  <a:lnTo>
                    <a:pt x="1161" y="7"/>
                  </a:lnTo>
                  <a:lnTo>
                    <a:pt x="1140" y="7"/>
                  </a:lnTo>
                  <a:lnTo>
                    <a:pt x="1084" y="0"/>
                  </a:lnTo>
                  <a:lnTo>
                    <a:pt x="1077" y="35"/>
                  </a:lnTo>
                  <a:lnTo>
                    <a:pt x="1070" y="63"/>
                  </a:lnTo>
                  <a:lnTo>
                    <a:pt x="1049" y="83"/>
                  </a:lnTo>
                  <a:lnTo>
                    <a:pt x="1049" y="118"/>
                  </a:lnTo>
                  <a:lnTo>
                    <a:pt x="1063" y="167"/>
                  </a:lnTo>
                  <a:lnTo>
                    <a:pt x="1035" y="195"/>
                  </a:lnTo>
                  <a:lnTo>
                    <a:pt x="1063" y="209"/>
                  </a:lnTo>
                  <a:lnTo>
                    <a:pt x="1049" y="216"/>
                  </a:lnTo>
                  <a:lnTo>
                    <a:pt x="1035" y="237"/>
                  </a:lnTo>
                  <a:lnTo>
                    <a:pt x="1001" y="258"/>
                  </a:lnTo>
                  <a:lnTo>
                    <a:pt x="973" y="258"/>
                  </a:lnTo>
                  <a:lnTo>
                    <a:pt x="973" y="313"/>
                  </a:lnTo>
                  <a:lnTo>
                    <a:pt x="903" y="313"/>
                  </a:lnTo>
                  <a:lnTo>
                    <a:pt x="868" y="313"/>
                  </a:lnTo>
                  <a:lnTo>
                    <a:pt x="855" y="306"/>
                  </a:lnTo>
                  <a:lnTo>
                    <a:pt x="868" y="271"/>
                  </a:lnTo>
                  <a:lnTo>
                    <a:pt x="855" y="271"/>
                  </a:lnTo>
                  <a:lnTo>
                    <a:pt x="841" y="271"/>
                  </a:lnTo>
                  <a:lnTo>
                    <a:pt x="841" y="230"/>
                  </a:lnTo>
                  <a:lnTo>
                    <a:pt x="813" y="230"/>
                  </a:lnTo>
                  <a:lnTo>
                    <a:pt x="813" y="174"/>
                  </a:lnTo>
                  <a:lnTo>
                    <a:pt x="786" y="181"/>
                  </a:lnTo>
                  <a:lnTo>
                    <a:pt x="772" y="216"/>
                  </a:lnTo>
                  <a:lnTo>
                    <a:pt x="751" y="230"/>
                  </a:lnTo>
                  <a:lnTo>
                    <a:pt x="737" y="230"/>
                  </a:lnTo>
                  <a:lnTo>
                    <a:pt x="723" y="216"/>
                  </a:lnTo>
                  <a:lnTo>
                    <a:pt x="716" y="202"/>
                  </a:lnTo>
                  <a:lnTo>
                    <a:pt x="723" y="195"/>
                  </a:lnTo>
                  <a:lnTo>
                    <a:pt x="723" y="160"/>
                  </a:lnTo>
                  <a:lnTo>
                    <a:pt x="716" y="160"/>
                  </a:lnTo>
                  <a:lnTo>
                    <a:pt x="654" y="111"/>
                  </a:lnTo>
                  <a:lnTo>
                    <a:pt x="647" y="160"/>
                  </a:lnTo>
                  <a:lnTo>
                    <a:pt x="619" y="160"/>
                  </a:lnTo>
                  <a:lnTo>
                    <a:pt x="584" y="160"/>
                  </a:lnTo>
                  <a:lnTo>
                    <a:pt x="577" y="139"/>
                  </a:lnTo>
                  <a:lnTo>
                    <a:pt x="529" y="160"/>
                  </a:lnTo>
                  <a:lnTo>
                    <a:pt x="508" y="174"/>
                  </a:lnTo>
                  <a:lnTo>
                    <a:pt x="487" y="146"/>
                  </a:lnTo>
                  <a:lnTo>
                    <a:pt x="515" y="139"/>
                  </a:lnTo>
                  <a:lnTo>
                    <a:pt x="529" y="83"/>
                  </a:lnTo>
                  <a:lnTo>
                    <a:pt x="515" y="35"/>
                  </a:lnTo>
                  <a:lnTo>
                    <a:pt x="508" y="14"/>
                  </a:lnTo>
                  <a:lnTo>
                    <a:pt x="487" y="14"/>
                  </a:lnTo>
                  <a:lnTo>
                    <a:pt x="459" y="14"/>
                  </a:lnTo>
                  <a:lnTo>
                    <a:pt x="424" y="42"/>
                  </a:lnTo>
                  <a:lnTo>
                    <a:pt x="417" y="35"/>
                  </a:lnTo>
                  <a:lnTo>
                    <a:pt x="383" y="14"/>
                  </a:lnTo>
                  <a:lnTo>
                    <a:pt x="362" y="49"/>
                  </a:lnTo>
                  <a:lnTo>
                    <a:pt x="327" y="83"/>
                  </a:lnTo>
                  <a:lnTo>
                    <a:pt x="292" y="83"/>
                  </a:lnTo>
                  <a:lnTo>
                    <a:pt x="264" y="104"/>
                  </a:lnTo>
                  <a:lnTo>
                    <a:pt x="264" y="118"/>
                  </a:lnTo>
                  <a:lnTo>
                    <a:pt x="229" y="111"/>
                  </a:lnTo>
                  <a:lnTo>
                    <a:pt x="216" y="111"/>
                  </a:lnTo>
                  <a:lnTo>
                    <a:pt x="216" y="132"/>
                  </a:lnTo>
                  <a:lnTo>
                    <a:pt x="181" y="118"/>
                  </a:lnTo>
                  <a:lnTo>
                    <a:pt x="167" y="111"/>
                  </a:lnTo>
                  <a:lnTo>
                    <a:pt x="125" y="98"/>
                  </a:lnTo>
                  <a:lnTo>
                    <a:pt x="118" y="98"/>
                  </a:lnTo>
                  <a:lnTo>
                    <a:pt x="104" y="139"/>
                  </a:lnTo>
                  <a:lnTo>
                    <a:pt x="125" y="160"/>
                  </a:lnTo>
                  <a:lnTo>
                    <a:pt x="104" y="202"/>
                  </a:lnTo>
                  <a:lnTo>
                    <a:pt x="83" y="237"/>
                  </a:lnTo>
                  <a:lnTo>
                    <a:pt x="70" y="264"/>
                  </a:lnTo>
                  <a:lnTo>
                    <a:pt x="90" y="299"/>
                  </a:lnTo>
                  <a:lnTo>
                    <a:pt x="35" y="341"/>
                  </a:lnTo>
                  <a:lnTo>
                    <a:pt x="35" y="376"/>
                  </a:lnTo>
                  <a:lnTo>
                    <a:pt x="7" y="397"/>
                  </a:lnTo>
                  <a:lnTo>
                    <a:pt x="0" y="445"/>
                  </a:lnTo>
                  <a:lnTo>
                    <a:pt x="21" y="473"/>
                  </a:lnTo>
                  <a:lnTo>
                    <a:pt x="70" y="473"/>
                  </a:lnTo>
                  <a:lnTo>
                    <a:pt x="118" y="459"/>
                  </a:lnTo>
                  <a:lnTo>
                    <a:pt x="160" y="522"/>
                  </a:lnTo>
                  <a:lnTo>
                    <a:pt x="167" y="494"/>
                  </a:lnTo>
                  <a:lnTo>
                    <a:pt x="202" y="466"/>
                  </a:lnTo>
                  <a:lnTo>
                    <a:pt x="264" y="473"/>
                  </a:lnTo>
                  <a:lnTo>
                    <a:pt x="264" y="459"/>
                  </a:lnTo>
                  <a:lnTo>
                    <a:pt x="313" y="445"/>
                  </a:lnTo>
                  <a:lnTo>
                    <a:pt x="348" y="466"/>
                  </a:lnTo>
                  <a:lnTo>
                    <a:pt x="389" y="494"/>
                  </a:lnTo>
                  <a:lnTo>
                    <a:pt x="396" y="508"/>
                  </a:lnTo>
                  <a:lnTo>
                    <a:pt x="459" y="571"/>
                  </a:lnTo>
                  <a:lnTo>
                    <a:pt x="424" y="577"/>
                  </a:lnTo>
                  <a:lnTo>
                    <a:pt x="396" y="571"/>
                  </a:lnTo>
                  <a:lnTo>
                    <a:pt x="396" y="633"/>
                  </a:lnTo>
                  <a:lnTo>
                    <a:pt x="362" y="633"/>
                  </a:lnTo>
                  <a:lnTo>
                    <a:pt x="362" y="591"/>
                  </a:lnTo>
                  <a:lnTo>
                    <a:pt x="355" y="529"/>
                  </a:lnTo>
                  <a:lnTo>
                    <a:pt x="348" y="591"/>
                  </a:lnTo>
                  <a:lnTo>
                    <a:pt x="320" y="633"/>
                  </a:lnTo>
                  <a:lnTo>
                    <a:pt x="250" y="626"/>
                  </a:lnTo>
                  <a:lnTo>
                    <a:pt x="250" y="668"/>
                  </a:lnTo>
                  <a:lnTo>
                    <a:pt x="195" y="703"/>
                  </a:lnTo>
                  <a:lnTo>
                    <a:pt x="167" y="717"/>
                  </a:lnTo>
                  <a:lnTo>
                    <a:pt x="153" y="723"/>
                  </a:lnTo>
                  <a:lnTo>
                    <a:pt x="195" y="786"/>
                  </a:lnTo>
                  <a:lnTo>
                    <a:pt x="216" y="828"/>
                  </a:lnTo>
                  <a:lnTo>
                    <a:pt x="264" y="828"/>
                  </a:lnTo>
                  <a:lnTo>
                    <a:pt x="334" y="828"/>
                  </a:lnTo>
                  <a:lnTo>
                    <a:pt x="327" y="849"/>
                  </a:lnTo>
                  <a:lnTo>
                    <a:pt x="355" y="828"/>
                  </a:lnTo>
                  <a:lnTo>
                    <a:pt x="362" y="800"/>
                  </a:lnTo>
                  <a:lnTo>
                    <a:pt x="383" y="807"/>
                  </a:lnTo>
                  <a:lnTo>
                    <a:pt x="396" y="786"/>
                  </a:lnTo>
                  <a:lnTo>
                    <a:pt x="424" y="793"/>
                  </a:lnTo>
                  <a:lnTo>
                    <a:pt x="431" y="772"/>
                  </a:lnTo>
                  <a:lnTo>
                    <a:pt x="459" y="786"/>
                  </a:lnTo>
                  <a:lnTo>
                    <a:pt x="445" y="800"/>
                  </a:lnTo>
                  <a:lnTo>
                    <a:pt x="459" y="849"/>
                  </a:lnTo>
                  <a:lnTo>
                    <a:pt x="417" y="918"/>
                  </a:lnTo>
                  <a:lnTo>
                    <a:pt x="376" y="904"/>
                  </a:lnTo>
                  <a:lnTo>
                    <a:pt x="362" y="932"/>
                  </a:lnTo>
                  <a:lnTo>
                    <a:pt x="389" y="967"/>
                  </a:lnTo>
                  <a:lnTo>
                    <a:pt x="424" y="981"/>
                  </a:lnTo>
                  <a:lnTo>
                    <a:pt x="452" y="953"/>
                  </a:lnTo>
                  <a:lnTo>
                    <a:pt x="487" y="981"/>
                  </a:lnTo>
                  <a:lnTo>
                    <a:pt x="480" y="1002"/>
                  </a:lnTo>
                  <a:lnTo>
                    <a:pt x="508" y="1002"/>
                  </a:lnTo>
                  <a:lnTo>
                    <a:pt x="543" y="946"/>
                  </a:lnTo>
                  <a:lnTo>
                    <a:pt x="549" y="953"/>
                  </a:lnTo>
                  <a:lnTo>
                    <a:pt x="556" y="946"/>
                  </a:lnTo>
                  <a:lnTo>
                    <a:pt x="605" y="995"/>
                  </a:lnTo>
                  <a:lnTo>
                    <a:pt x="626" y="995"/>
                  </a:lnTo>
                  <a:lnTo>
                    <a:pt x="640" y="967"/>
                  </a:lnTo>
                  <a:lnTo>
                    <a:pt x="675" y="988"/>
                  </a:lnTo>
                  <a:lnTo>
                    <a:pt x="710" y="1023"/>
                  </a:lnTo>
                  <a:lnTo>
                    <a:pt x="744" y="1078"/>
                  </a:lnTo>
                  <a:lnTo>
                    <a:pt x="806" y="1148"/>
                  </a:lnTo>
                  <a:lnTo>
                    <a:pt x="875" y="1197"/>
                  </a:lnTo>
                  <a:lnTo>
                    <a:pt x="868" y="1211"/>
                  </a:lnTo>
                  <a:lnTo>
                    <a:pt x="910" y="1169"/>
                  </a:lnTo>
                  <a:lnTo>
                    <a:pt x="966" y="1169"/>
                  </a:lnTo>
                  <a:lnTo>
                    <a:pt x="1007" y="1190"/>
                  </a:lnTo>
                  <a:lnTo>
                    <a:pt x="1022" y="1148"/>
                  </a:lnTo>
                  <a:lnTo>
                    <a:pt x="1035" y="1127"/>
                  </a:lnTo>
                  <a:lnTo>
                    <a:pt x="1049" y="1099"/>
                  </a:lnTo>
                  <a:lnTo>
                    <a:pt x="1105" y="1113"/>
                  </a:lnTo>
                  <a:lnTo>
                    <a:pt x="1119" y="1134"/>
                  </a:lnTo>
                  <a:lnTo>
                    <a:pt x="1105" y="1148"/>
                  </a:lnTo>
                  <a:lnTo>
                    <a:pt x="1119" y="1169"/>
                  </a:lnTo>
                  <a:lnTo>
                    <a:pt x="1105" y="1169"/>
                  </a:lnTo>
                  <a:lnTo>
                    <a:pt x="1133" y="1211"/>
                  </a:lnTo>
                  <a:lnTo>
                    <a:pt x="1112" y="1245"/>
                  </a:lnTo>
                  <a:lnTo>
                    <a:pt x="1077" y="1266"/>
                  </a:lnTo>
                  <a:lnTo>
                    <a:pt x="1084" y="1280"/>
                  </a:lnTo>
                  <a:lnTo>
                    <a:pt x="1077" y="1287"/>
                  </a:lnTo>
                  <a:lnTo>
                    <a:pt x="1098" y="1322"/>
                  </a:lnTo>
                  <a:lnTo>
                    <a:pt x="1112" y="1329"/>
                  </a:lnTo>
                  <a:lnTo>
                    <a:pt x="1119" y="1357"/>
                  </a:lnTo>
                  <a:lnTo>
                    <a:pt x="1133" y="1377"/>
                  </a:lnTo>
                  <a:lnTo>
                    <a:pt x="1147" y="1391"/>
                  </a:lnTo>
                  <a:lnTo>
                    <a:pt x="1168" y="1489"/>
                  </a:lnTo>
                  <a:lnTo>
                    <a:pt x="1147" y="1510"/>
                  </a:lnTo>
                  <a:lnTo>
                    <a:pt x="1168" y="1538"/>
                  </a:lnTo>
                  <a:lnTo>
                    <a:pt x="1202" y="1538"/>
                  </a:lnTo>
                  <a:lnTo>
                    <a:pt x="1216" y="1551"/>
                  </a:lnTo>
                  <a:lnTo>
                    <a:pt x="1202" y="1579"/>
                  </a:lnTo>
                  <a:lnTo>
                    <a:pt x="1216" y="1649"/>
                  </a:lnTo>
                  <a:lnTo>
                    <a:pt x="1265" y="1670"/>
                  </a:lnTo>
                  <a:lnTo>
                    <a:pt x="1272" y="1656"/>
                  </a:lnTo>
                  <a:lnTo>
                    <a:pt x="1272" y="1739"/>
                  </a:lnTo>
                  <a:lnTo>
                    <a:pt x="1251" y="1781"/>
                  </a:lnTo>
                  <a:lnTo>
                    <a:pt x="1209" y="1809"/>
                  </a:lnTo>
                  <a:lnTo>
                    <a:pt x="1237" y="1857"/>
                  </a:lnTo>
                  <a:lnTo>
                    <a:pt x="1265" y="1851"/>
                  </a:lnTo>
                  <a:lnTo>
                    <a:pt x="1300" y="1857"/>
                  </a:lnTo>
                  <a:lnTo>
                    <a:pt x="1314" y="1920"/>
                  </a:lnTo>
                  <a:lnTo>
                    <a:pt x="1328" y="1913"/>
                  </a:lnTo>
                  <a:lnTo>
                    <a:pt x="1307" y="1997"/>
                  </a:lnTo>
                  <a:lnTo>
                    <a:pt x="1328" y="2031"/>
                  </a:lnTo>
                  <a:lnTo>
                    <a:pt x="1335" y="2080"/>
                  </a:lnTo>
                  <a:lnTo>
                    <a:pt x="1328" y="2073"/>
                  </a:lnTo>
                  <a:lnTo>
                    <a:pt x="1307" y="2101"/>
                  </a:lnTo>
                  <a:lnTo>
                    <a:pt x="1335" y="2170"/>
                  </a:lnTo>
                  <a:lnTo>
                    <a:pt x="1314" y="2205"/>
                  </a:lnTo>
                  <a:lnTo>
                    <a:pt x="1362" y="2226"/>
                  </a:lnTo>
                  <a:lnTo>
                    <a:pt x="1404" y="2247"/>
                  </a:lnTo>
                  <a:lnTo>
                    <a:pt x="1404" y="2261"/>
                  </a:lnTo>
                  <a:lnTo>
                    <a:pt x="1404" y="2275"/>
                  </a:lnTo>
                  <a:lnTo>
                    <a:pt x="1460" y="2282"/>
                  </a:lnTo>
                  <a:lnTo>
                    <a:pt x="1439" y="2358"/>
                  </a:lnTo>
                  <a:lnTo>
                    <a:pt x="1446" y="2407"/>
                  </a:lnTo>
                  <a:lnTo>
                    <a:pt x="1460" y="2407"/>
                  </a:lnTo>
                  <a:lnTo>
                    <a:pt x="1474" y="2407"/>
                  </a:lnTo>
                  <a:lnTo>
                    <a:pt x="1495" y="2344"/>
                  </a:lnTo>
                  <a:lnTo>
                    <a:pt x="1474" y="2344"/>
                  </a:lnTo>
                  <a:lnTo>
                    <a:pt x="1501" y="2310"/>
                  </a:lnTo>
                  <a:lnTo>
                    <a:pt x="1508" y="2337"/>
                  </a:lnTo>
                  <a:lnTo>
                    <a:pt x="1557" y="2330"/>
                  </a:lnTo>
                  <a:lnTo>
                    <a:pt x="1578" y="2303"/>
                  </a:lnTo>
                  <a:lnTo>
                    <a:pt x="1627" y="2344"/>
                  </a:lnTo>
                  <a:lnTo>
                    <a:pt x="1634" y="2337"/>
                  </a:lnTo>
                  <a:lnTo>
                    <a:pt x="1641" y="2358"/>
                  </a:lnTo>
                  <a:lnTo>
                    <a:pt x="1675" y="2372"/>
                  </a:lnTo>
                  <a:lnTo>
                    <a:pt x="1759" y="2497"/>
                  </a:lnTo>
                  <a:lnTo>
                    <a:pt x="1794" y="2476"/>
                  </a:lnTo>
                  <a:lnTo>
                    <a:pt x="1808" y="2476"/>
                  </a:lnTo>
                  <a:lnTo>
                    <a:pt x="1856" y="2463"/>
                  </a:lnTo>
                  <a:lnTo>
                    <a:pt x="1884" y="2414"/>
                  </a:lnTo>
                  <a:lnTo>
                    <a:pt x="1926" y="2532"/>
                  </a:lnTo>
                  <a:lnTo>
                    <a:pt x="1926" y="2546"/>
                  </a:lnTo>
                  <a:lnTo>
                    <a:pt x="1905" y="2574"/>
                  </a:lnTo>
                  <a:lnTo>
                    <a:pt x="1919" y="2588"/>
                  </a:lnTo>
                  <a:lnTo>
                    <a:pt x="1905" y="2588"/>
                  </a:lnTo>
                  <a:lnTo>
                    <a:pt x="1884" y="2643"/>
                  </a:lnTo>
                  <a:lnTo>
                    <a:pt x="1884" y="2630"/>
                  </a:lnTo>
                  <a:lnTo>
                    <a:pt x="1863" y="2630"/>
                  </a:lnTo>
                  <a:lnTo>
                    <a:pt x="1808" y="2643"/>
                  </a:lnTo>
                  <a:lnTo>
                    <a:pt x="1822" y="2664"/>
                  </a:lnTo>
                  <a:lnTo>
                    <a:pt x="1801" y="2706"/>
                  </a:lnTo>
                  <a:lnTo>
                    <a:pt x="1905" y="2734"/>
                  </a:lnTo>
                  <a:lnTo>
                    <a:pt x="1933" y="2692"/>
                  </a:lnTo>
                  <a:lnTo>
                    <a:pt x="1961" y="2692"/>
                  </a:lnTo>
                  <a:lnTo>
                    <a:pt x="1981" y="2720"/>
                  </a:lnTo>
                  <a:lnTo>
                    <a:pt x="2037" y="2762"/>
                  </a:lnTo>
                  <a:lnTo>
                    <a:pt x="2079" y="2797"/>
                  </a:lnTo>
                  <a:lnTo>
                    <a:pt x="2086" y="2790"/>
                  </a:lnTo>
                  <a:lnTo>
                    <a:pt x="2128" y="2803"/>
                  </a:lnTo>
                  <a:lnTo>
                    <a:pt x="2197" y="2762"/>
                  </a:lnTo>
                  <a:lnTo>
                    <a:pt x="2211" y="2776"/>
                  </a:lnTo>
                  <a:lnTo>
                    <a:pt x="2218" y="2720"/>
                  </a:lnTo>
                  <a:lnTo>
                    <a:pt x="2260" y="2706"/>
                  </a:lnTo>
                  <a:lnTo>
                    <a:pt x="2308" y="2699"/>
                  </a:lnTo>
                  <a:lnTo>
                    <a:pt x="2322" y="2664"/>
                  </a:lnTo>
                  <a:lnTo>
                    <a:pt x="2322" y="2623"/>
                  </a:lnTo>
                  <a:lnTo>
                    <a:pt x="2378" y="2546"/>
                  </a:lnTo>
                  <a:lnTo>
                    <a:pt x="2378" y="2525"/>
                  </a:lnTo>
                  <a:lnTo>
                    <a:pt x="2420" y="2560"/>
                  </a:lnTo>
                  <a:lnTo>
                    <a:pt x="2441" y="2560"/>
                  </a:lnTo>
                  <a:lnTo>
                    <a:pt x="2510" y="2532"/>
                  </a:lnTo>
                  <a:lnTo>
                    <a:pt x="2524" y="2532"/>
                  </a:lnTo>
                  <a:lnTo>
                    <a:pt x="2538" y="2560"/>
                  </a:lnTo>
                  <a:lnTo>
                    <a:pt x="2580" y="2546"/>
                  </a:lnTo>
                  <a:lnTo>
                    <a:pt x="2621" y="2525"/>
                  </a:lnTo>
                  <a:lnTo>
                    <a:pt x="2649" y="2525"/>
                  </a:lnTo>
                  <a:lnTo>
                    <a:pt x="2656" y="2491"/>
                  </a:lnTo>
                  <a:lnTo>
                    <a:pt x="2656" y="2456"/>
                  </a:lnTo>
                  <a:lnTo>
                    <a:pt x="2684" y="2442"/>
                  </a:lnTo>
                  <a:lnTo>
                    <a:pt x="2719" y="2442"/>
                  </a:lnTo>
                  <a:lnTo>
                    <a:pt x="2747" y="2435"/>
                  </a:lnTo>
                  <a:lnTo>
                    <a:pt x="2754" y="2435"/>
                  </a:lnTo>
                  <a:lnTo>
                    <a:pt x="2830" y="2400"/>
                  </a:lnTo>
                  <a:lnTo>
                    <a:pt x="2865" y="2379"/>
                  </a:lnTo>
                  <a:lnTo>
                    <a:pt x="2942" y="2365"/>
                  </a:lnTo>
                  <a:lnTo>
                    <a:pt x="2962" y="2365"/>
                  </a:lnTo>
                  <a:lnTo>
                    <a:pt x="3004" y="2358"/>
                  </a:lnTo>
                  <a:lnTo>
                    <a:pt x="2976" y="2282"/>
                  </a:lnTo>
                  <a:lnTo>
                    <a:pt x="2962" y="2226"/>
                  </a:lnTo>
                  <a:lnTo>
                    <a:pt x="2962" y="2233"/>
                  </a:lnTo>
                  <a:lnTo>
                    <a:pt x="2948" y="2212"/>
                  </a:lnTo>
                  <a:lnTo>
                    <a:pt x="2942" y="2205"/>
                  </a:lnTo>
                  <a:lnTo>
                    <a:pt x="2914" y="2101"/>
                  </a:lnTo>
                  <a:lnTo>
                    <a:pt x="2900" y="2003"/>
                  </a:lnTo>
                  <a:lnTo>
                    <a:pt x="2886" y="1976"/>
                  </a:lnTo>
                  <a:lnTo>
                    <a:pt x="2886" y="1948"/>
                  </a:lnTo>
                  <a:lnTo>
                    <a:pt x="2879" y="1899"/>
                  </a:lnTo>
                  <a:lnTo>
                    <a:pt x="2851" y="1844"/>
                  </a:lnTo>
                  <a:lnTo>
                    <a:pt x="2830" y="1767"/>
                  </a:lnTo>
                  <a:lnTo>
                    <a:pt x="2788" y="1684"/>
                  </a:lnTo>
                  <a:lnTo>
                    <a:pt x="2775" y="1614"/>
                  </a:lnTo>
                  <a:lnTo>
                    <a:pt x="2719" y="147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2" name="Freeform 171"/>
            <p:cNvSpPr>
              <a:spLocks noChangeArrowheads="1"/>
            </p:cNvSpPr>
            <p:nvPr/>
          </p:nvSpPr>
          <p:spPr bwMode="auto">
            <a:xfrm>
              <a:off x="17344662" y="5903844"/>
              <a:ext cx="55920" cy="43497"/>
            </a:xfrm>
            <a:custGeom>
              <a:avLst/>
              <a:gdLst>
                <a:gd name="T0" fmla="*/ 0 w 119"/>
                <a:gd name="T1" fmla="*/ 0 h 91"/>
                <a:gd name="T2" fmla="*/ 0 w 119"/>
                <a:gd name="T3" fmla="*/ 28 h 91"/>
                <a:gd name="T4" fmla="*/ 14 w 119"/>
                <a:gd name="T5" fmla="*/ 62 h 91"/>
                <a:gd name="T6" fmla="*/ 35 w 119"/>
                <a:gd name="T7" fmla="*/ 90 h 91"/>
                <a:gd name="T8" fmla="*/ 90 w 119"/>
                <a:gd name="T9" fmla="*/ 56 h 91"/>
                <a:gd name="T10" fmla="*/ 118 w 119"/>
                <a:gd name="T11" fmla="*/ 49 h 91"/>
                <a:gd name="T12" fmla="*/ 84 w 119"/>
                <a:gd name="T13" fmla="*/ 0 h 91"/>
                <a:gd name="T14" fmla="*/ 70 w 119"/>
                <a:gd name="T15" fmla="*/ 14 h 91"/>
                <a:gd name="T16" fmla="*/ 0 w 119"/>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91">
                  <a:moveTo>
                    <a:pt x="0" y="0"/>
                  </a:moveTo>
                  <a:lnTo>
                    <a:pt x="0" y="28"/>
                  </a:lnTo>
                  <a:lnTo>
                    <a:pt x="14" y="62"/>
                  </a:lnTo>
                  <a:lnTo>
                    <a:pt x="35" y="90"/>
                  </a:lnTo>
                  <a:lnTo>
                    <a:pt x="90" y="56"/>
                  </a:lnTo>
                  <a:lnTo>
                    <a:pt x="118" y="49"/>
                  </a:lnTo>
                  <a:lnTo>
                    <a:pt x="84" y="0"/>
                  </a:lnTo>
                  <a:lnTo>
                    <a:pt x="70" y="14"/>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3" name="Freeform 172"/>
            <p:cNvSpPr>
              <a:spLocks noChangeArrowheads="1"/>
            </p:cNvSpPr>
            <p:nvPr/>
          </p:nvSpPr>
          <p:spPr bwMode="auto">
            <a:xfrm>
              <a:off x="15420601" y="5222407"/>
              <a:ext cx="2077322" cy="2172735"/>
            </a:xfrm>
            <a:custGeom>
              <a:avLst/>
              <a:gdLst>
                <a:gd name="T0" fmla="*/ 2247 w 4425"/>
                <a:gd name="T1" fmla="*/ 842 h 4627"/>
                <a:gd name="T2" fmla="*/ 2031 w 4425"/>
                <a:gd name="T3" fmla="*/ 904 h 4627"/>
                <a:gd name="T4" fmla="*/ 1899 w 4425"/>
                <a:gd name="T5" fmla="*/ 793 h 4627"/>
                <a:gd name="T6" fmla="*/ 1579 w 4425"/>
                <a:gd name="T7" fmla="*/ 696 h 4627"/>
                <a:gd name="T8" fmla="*/ 1474 w 4425"/>
                <a:gd name="T9" fmla="*/ 758 h 4627"/>
                <a:gd name="T10" fmla="*/ 1335 w 4425"/>
                <a:gd name="T11" fmla="*/ 564 h 4627"/>
                <a:gd name="T12" fmla="*/ 1099 w 4425"/>
                <a:gd name="T13" fmla="*/ 445 h 4627"/>
                <a:gd name="T14" fmla="*/ 841 w 4425"/>
                <a:gd name="T15" fmla="*/ 348 h 4627"/>
                <a:gd name="T16" fmla="*/ 598 w 4425"/>
                <a:gd name="T17" fmla="*/ 223 h 4627"/>
                <a:gd name="T18" fmla="*/ 466 w 4425"/>
                <a:gd name="T19" fmla="*/ 28 h 4627"/>
                <a:gd name="T20" fmla="*/ 118 w 4425"/>
                <a:gd name="T21" fmla="*/ 188 h 4627"/>
                <a:gd name="T22" fmla="*/ 69 w 4425"/>
                <a:gd name="T23" fmla="*/ 320 h 4627"/>
                <a:gd name="T24" fmla="*/ 278 w 4425"/>
                <a:gd name="T25" fmla="*/ 452 h 4627"/>
                <a:gd name="T26" fmla="*/ 333 w 4425"/>
                <a:gd name="T27" fmla="*/ 584 h 4627"/>
                <a:gd name="T28" fmla="*/ 347 w 4425"/>
                <a:gd name="T29" fmla="*/ 682 h 4627"/>
                <a:gd name="T30" fmla="*/ 487 w 4425"/>
                <a:gd name="T31" fmla="*/ 828 h 4627"/>
                <a:gd name="T32" fmla="*/ 563 w 4425"/>
                <a:gd name="T33" fmla="*/ 904 h 4627"/>
                <a:gd name="T34" fmla="*/ 814 w 4425"/>
                <a:gd name="T35" fmla="*/ 1169 h 4627"/>
                <a:gd name="T36" fmla="*/ 966 w 4425"/>
                <a:gd name="T37" fmla="*/ 1579 h 4627"/>
                <a:gd name="T38" fmla="*/ 1043 w 4425"/>
                <a:gd name="T39" fmla="*/ 2136 h 4627"/>
                <a:gd name="T40" fmla="*/ 1217 w 4425"/>
                <a:gd name="T41" fmla="*/ 2365 h 4627"/>
                <a:gd name="T42" fmla="*/ 1405 w 4425"/>
                <a:gd name="T43" fmla="*/ 2984 h 4627"/>
                <a:gd name="T44" fmla="*/ 1342 w 4425"/>
                <a:gd name="T45" fmla="*/ 3381 h 4627"/>
                <a:gd name="T46" fmla="*/ 1739 w 4425"/>
                <a:gd name="T47" fmla="*/ 3388 h 4627"/>
                <a:gd name="T48" fmla="*/ 1739 w 4425"/>
                <a:gd name="T49" fmla="*/ 3652 h 4627"/>
                <a:gd name="T50" fmla="*/ 2184 w 4425"/>
                <a:gd name="T51" fmla="*/ 3993 h 4627"/>
                <a:gd name="T52" fmla="*/ 2421 w 4425"/>
                <a:gd name="T53" fmla="*/ 4188 h 4627"/>
                <a:gd name="T54" fmla="*/ 2316 w 4425"/>
                <a:gd name="T55" fmla="*/ 4487 h 4627"/>
                <a:gd name="T56" fmla="*/ 2476 w 4425"/>
                <a:gd name="T57" fmla="*/ 4626 h 4627"/>
                <a:gd name="T58" fmla="*/ 2615 w 4425"/>
                <a:gd name="T59" fmla="*/ 4501 h 4627"/>
                <a:gd name="T60" fmla="*/ 2970 w 4425"/>
                <a:gd name="T61" fmla="*/ 4459 h 4627"/>
                <a:gd name="T62" fmla="*/ 3109 w 4425"/>
                <a:gd name="T63" fmla="*/ 4299 h 4627"/>
                <a:gd name="T64" fmla="*/ 3179 w 4425"/>
                <a:gd name="T65" fmla="*/ 4195 h 4627"/>
                <a:gd name="T66" fmla="*/ 3339 w 4425"/>
                <a:gd name="T67" fmla="*/ 4090 h 4627"/>
                <a:gd name="T68" fmla="*/ 3492 w 4425"/>
                <a:gd name="T69" fmla="*/ 4007 h 4627"/>
                <a:gd name="T70" fmla="*/ 3513 w 4425"/>
                <a:gd name="T71" fmla="*/ 3791 h 4627"/>
                <a:gd name="T72" fmla="*/ 3443 w 4425"/>
                <a:gd name="T73" fmla="*/ 3617 h 4627"/>
                <a:gd name="T74" fmla="*/ 3631 w 4425"/>
                <a:gd name="T75" fmla="*/ 3576 h 4627"/>
                <a:gd name="T76" fmla="*/ 3728 w 4425"/>
                <a:gd name="T77" fmla="*/ 3443 h 4627"/>
                <a:gd name="T78" fmla="*/ 3784 w 4425"/>
                <a:gd name="T79" fmla="*/ 3109 h 4627"/>
                <a:gd name="T80" fmla="*/ 3687 w 4425"/>
                <a:gd name="T81" fmla="*/ 2915 h 4627"/>
                <a:gd name="T82" fmla="*/ 3902 w 4425"/>
                <a:gd name="T83" fmla="*/ 2685 h 4627"/>
                <a:gd name="T84" fmla="*/ 4181 w 4425"/>
                <a:gd name="T85" fmla="*/ 2588 h 4627"/>
                <a:gd name="T86" fmla="*/ 4035 w 4425"/>
                <a:gd name="T87" fmla="*/ 2483 h 4627"/>
                <a:gd name="T88" fmla="*/ 3854 w 4425"/>
                <a:gd name="T89" fmla="*/ 2323 h 4627"/>
                <a:gd name="T90" fmla="*/ 4048 w 4425"/>
                <a:gd name="T91" fmla="*/ 2184 h 4627"/>
                <a:gd name="T92" fmla="*/ 4090 w 4425"/>
                <a:gd name="T93" fmla="*/ 1990 h 4627"/>
                <a:gd name="T94" fmla="*/ 4215 w 4425"/>
                <a:gd name="T95" fmla="*/ 1732 h 4627"/>
                <a:gd name="T96" fmla="*/ 4361 w 4425"/>
                <a:gd name="T97" fmla="*/ 1677 h 4627"/>
                <a:gd name="T98" fmla="*/ 4278 w 4425"/>
                <a:gd name="T99" fmla="*/ 1551 h 4627"/>
                <a:gd name="T100" fmla="*/ 4083 w 4425"/>
                <a:gd name="T101" fmla="*/ 1565 h 4627"/>
                <a:gd name="T102" fmla="*/ 3833 w 4425"/>
                <a:gd name="T103" fmla="*/ 1565 h 4627"/>
                <a:gd name="T104" fmla="*/ 3603 w 4425"/>
                <a:gd name="T105" fmla="*/ 1447 h 4627"/>
                <a:gd name="T106" fmla="*/ 3339 w 4425"/>
                <a:gd name="T107" fmla="*/ 1308 h 4627"/>
                <a:gd name="T108" fmla="*/ 3228 w 4425"/>
                <a:gd name="T109" fmla="*/ 1050 h 4627"/>
                <a:gd name="T110" fmla="*/ 3367 w 4425"/>
                <a:gd name="T111" fmla="*/ 856 h 4627"/>
                <a:gd name="T112" fmla="*/ 3248 w 4425"/>
                <a:gd name="T113" fmla="*/ 807 h 4627"/>
                <a:gd name="T114" fmla="*/ 3179 w 4425"/>
                <a:gd name="T115" fmla="*/ 724 h 4627"/>
                <a:gd name="T116" fmla="*/ 3019 w 4425"/>
                <a:gd name="T117" fmla="*/ 696 h 4627"/>
                <a:gd name="T118" fmla="*/ 2866 w 4425"/>
                <a:gd name="T119" fmla="*/ 522 h 4627"/>
                <a:gd name="T120" fmla="*/ 2650 w 4425"/>
                <a:gd name="T121" fmla="*/ 661 h 4627"/>
                <a:gd name="T122" fmla="*/ 2594 w 4425"/>
                <a:gd name="T123" fmla="*/ 814 h 4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25" h="4627">
                  <a:moveTo>
                    <a:pt x="2490" y="821"/>
                  </a:moveTo>
                  <a:lnTo>
                    <a:pt x="2483" y="814"/>
                  </a:lnTo>
                  <a:lnTo>
                    <a:pt x="2379" y="793"/>
                  </a:lnTo>
                  <a:lnTo>
                    <a:pt x="2323" y="828"/>
                  </a:lnTo>
                  <a:lnTo>
                    <a:pt x="2316" y="842"/>
                  </a:lnTo>
                  <a:lnTo>
                    <a:pt x="2247" y="842"/>
                  </a:lnTo>
                  <a:lnTo>
                    <a:pt x="2219" y="828"/>
                  </a:lnTo>
                  <a:lnTo>
                    <a:pt x="2170" y="807"/>
                  </a:lnTo>
                  <a:lnTo>
                    <a:pt x="2191" y="751"/>
                  </a:lnTo>
                  <a:lnTo>
                    <a:pt x="2170" y="730"/>
                  </a:lnTo>
                  <a:lnTo>
                    <a:pt x="2115" y="807"/>
                  </a:lnTo>
                  <a:lnTo>
                    <a:pt x="2031" y="904"/>
                  </a:lnTo>
                  <a:lnTo>
                    <a:pt x="2003" y="904"/>
                  </a:lnTo>
                  <a:lnTo>
                    <a:pt x="2003" y="863"/>
                  </a:lnTo>
                  <a:lnTo>
                    <a:pt x="1968" y="821"/>
                  </a:lnTo>
                  <a:lnTo>
                    <a:pt x="1940" y="821"/>
                  </a:lnTo>
                  <a:lnTo>
                    <a:pt x="1927" y="821"/>
                  </a:lnTo>
                  <a:lnTo>
                    <a:pt x="1899" y="793"/>
                  </a:lnTo>
                  <a:lnTo>
                    <a:pt x="1864" y="786"/>
                  </a:lnTo>
                  <a:lnTo>
                    <a:pt x="1801" y="751"/>
                  </a:lnTo>
                  <a:lnTo>
                    <a:pt x="1767" y="710"/>
                  </a:lnTo>
                  <a:lnTo>
                    <a:pt x="1690" y="696"/>
                  </a:lnTo>
                  <a:lnTo>
                    <a:pt x="1634" y="696"/>
                  </a:lnTo>
                  <a:lnTo>
                    <a:pt x="1579" y="696"/>
                  </a:lnTo>
                  <a:lnTo>
                    <a:pt x="1544" y="724"/>
                  </a:lnTo>
                  <a:lnTo>
                    <a:pt x="1544" y="765"/>
                  </a:lnTo>
                  <a:lnTo>
                    <a:pt x="1544" y="779"/>
                  </a:lnTo>
                  <a:lnTo>
                    <a:pt x="1523" y="779"/>
                  </a:lnTo>
                  <a:lnTo>
                    <a:pt x="1474" y="779"/>
                  </a:lnTo>
                  <a:lnTo>
                    <a:pt x="1474" y="758"/>
                  </a:lnTo>
                  <a:lnTo>
                    <a:pt x="1384" y="696"/>
                  </a:lnTo>
                  <a:lnTo>
                    <a:pt x="1377" y="682"/>
                  </a:lnTo>
                  <a:lnTo>
                    <a:pt x="1377" y="654"/>
                  </a:lnTo>
                  <a:lnTo>
                    <a:pt x="1349" y="626"/>
                  </a:lnTo>
                  <a:lnTo>
                    <a:pt x="1328" y="612"/>
                  </a:lnTo>
                  <a:lnTo>
                    <a:pt x="1335" y="564"/>
                  </a:lnTo>
                  <a:lnTo>
                    <a:pt x="1294" y="536"/>
                  </a:lnTo>
                  <a:lnTo>
                    <a:pt x="1238" y="536"/>
                  </a:lnTo>
                  <a:lnTo>
                    <a:pt x="1203" y="522"/>
                  </a:lnTo>
                  <a:lnTo>
                    <a:pt x="1182" y="494"/>
                  </a:lnTo>
                  <a:lnTo>
                    <a:pt x="1141" y="459"/>
                  </a:lnTo>
                  <a:lnTo>
                    <a:pt x="1099" y="445"/>
                  </a:lnTo>
                  <a:lnTo>
                    <a:pt x="1008" y="403"/>
                  </a:lnTo>
                  <a:lnTo>
                    <a:pt x="939" y="452"/>
                  </a:lnTo>
                  <a:lnTo>
                    <a:pt x="904" y="397"/>
                  </a:lnTo>
                  <a:lnTo>
                    <a:pt x="876" y="369"/>
                  </a:lnTo>
                  <a:lnTo>
                    <a:pt x="848" y="355"/>
                  </a:lnTo>
                  <a:lnTo>
                    <a:pt x="841" y="348"/>
                  </a:lnTo>
                  <a:lnTo>
                    <a:pt x="834" y="334"/>
                  </a:lnTo>
                  <a:lnTo>
                    <a:pt x="786" y="299"/>
                  </a:lnTo>
                  <a:lnTo>
                    <a:pt x="751" y="264"/>
                  </a:lnTo>
                  <a:lnTo>
                    <a:pt x="681" y="271"/>
                  </a:lnTo>
                  <a:lnTo>
                    <a:pt x="647" y="257"/>
                  </a:lnTo>
                  <a:lnTo>
                    <a:pt x="598" y="223"/>
                  </a:lnTo>
                  <a:lnTo>
                    <a:pt x="542" y="195"/>
                  </a:lnTo>
                  <a:lnTo>
                    <a:pt x="493" y="153"/>
                  </a:lnTo>
                  <a:lnTo>
                    <a:pt x="521" y="76"/>
                  </a:lnTo>
                  <a:lnTo>
                    <a:pt x="493" y="63"/>
                  </a:lnTo>
                  <a:lnTo>
                    <a:pt x="466" y="42"/>
                  </a:lnTo>
                  <a:lnTo>
                    <a:pt x="466" y="28"/>
                  </a:lnTo>
                  <a:lnTo>
                    <a:pt x="382" y="0"/>
                  </a:lnTo>
                  <a:lnTo>
                    <a:pt x="347" y="0"/>
                  </a:lnTo>
                  <a:lnTo>
                    <a:pt x="222" y="7"/>
                  </a:lnTo>
                  <a:lnTo>
                    <a:pt x="215" y="42"/>
                  </a:lnTo>
                  <a:lnTo>
                    <a:pt x="118" y="153"/>
                  </a:lnTo>
                  <a:lnTo>
                    <a:pt x="118" y="188"/>
                  </a:lnTo>
                  <a:lnTo>
                    <a:pt x="97" y="188"/>
                  </a:lnTo>
                  <a:lnTo>
                    <a:pt x="90" y="202"/>
                  </a:lnTo>
                  <a:lnTo>
                    <a:pt x="62" y="202"/>
                  </a:lnTo>
                  <a:lnTo>
                    <a:pt x="0" y="230"/>
                  </a:lnTo>
                  <a:lnTo>
                    <a:pt x="34" y="237"/>
                  </a:lnTo>
                  <a:lnTo>
                    <a:pt x="69" y="320"/>
                  </a:lnTo>
                  <a:lnTo>
                    <a:pt x="118" y="348"/>
                  </a:lnTo>
                  <a:lnTo>
                    <a:pt x="160" y="390"/>
                  </a:lnTo>
                  <a:lnTo>
                    <a:pt x="201" y="417"/>
                  </a:lnTo>
                  <a:lnTo>
                    <a:pt x="215" y="417"/>
                  </a:lnTo>
                  <a:lnTo>
                    <a:pt x="222" y="424"/>
                  </a:lnTo>
                  <a:lnTo>
                    <a:pt x="278" y="452"/>
                  </a:lnTo>
                  <a:lnTo>
                    <a:pt x="292" y="536"/>
                  </a:lnTo>
                  <a:lnTo>
                    <a:pt x="313" y="549"/>
                  </a:lnTo>
                  <a:lnTo>
                    <a:pt x="285" y="612"/>
                  </a:lnTo>
                  <a:lnTo>
                    <a:pt x="292" y="647"/>
                  </a:lnTo>
                  <a:lnTo>
                    <a:pt x="326" y="591"/>
                  </a:lnTo>
                  <a:lnTo>
                    <a:pt x="333" y="584"/>
                  </a:lnTo>
                  <a:lnTo>
                    <a:pt x="361" y="577"/>
                  </a:lnTo>
                  <a:lnTo>
                    <a:pt x="389" y="598"/>
                  </a:lnTo>
                  <a:lnTo>
                    <a:pt x="410" y="612"/>
                  </a:lnTo>
                  <a:lnTo>
                    <a:pt x="396" y="612"/>
                  </a:lnTo>
                  <a:lnTo>
                    <a:pt x="347" y="661"/>
                  </a:lnTo>
                  <a:lnTo>
                    <a:pt x="347" y="682"/>
                  </a:lnTo>
                  <a:lnTo>
                    <a:pt x="396" y="675"/>
                  </a:lnTo>
                  <a:lnTo>
                    <a:pt x="452" y="675"/>
                  </a:lnTo>
                  <a:lnTo>
                    <a:pt x="480" y="689"/>
                  </a:lnTo>
                  <a:lnTo>
                    <a:pt x="487" y="765"/>
                  </a:lnTo>
                  <a:lnTo>
                    <a:pt x="507" y="793"/>
                  </a:lnTo>
                  <a:lnTo>
                    <a:pt x="487" y="828"/>
                  </a:lnTo>
                  <a:lnTo>
                    <a:pt x="507" y="842"/>
                  </a:lnTo>
                  <a:lnTo>
                    <a:pt x="542" y="779"/>
                  </a:lnTo>
                  <a:lnTo>
                    <a:pt x="591" y="786"/>
                  </a:lnTo>
                  <a:lnTo>
                    <a:pt x="626" y="821"/>
                  </a:lnTo>
                  <a:lnTo>
                    <a:pt x="626" y="849"/>
                  </a:lnTo>
                  <a:lnTo>
                    <a:pt x="563" y="904"/>
                  </a:lnTo>
                  <a:lnTo>
                    <a:pt x="549" y="939"/>
                  </a:lnTo>
                  <a:lnTo>
                    <a:pt x="549" y="946"/>
                  </a:lnTo>
                  <a:lnTo>
                    <a:pt x="619" y="974"/>
                  </a:lnTo>
                  <a:lnTo>
                    <a:pt x="744" y="1078"/>
                  </a:lnTo>
                  <a:lnTo>
                    <a:pt x="751" y="1092"/>
                  </a:lnTo>
                  <a:lnTo>
                    <a:pt x="814" y="1169"/>
                  </a:lnTo>
                  <a:lnTo>
                    <a:pt x="869" y="1238"/>
                  </a:lnTo>
                  <a:lnTo>
                    <a:pt x="890" y="1287"/>
                  </a:lnTo>
                  <a:lnTo>
                    <a:pt x="918" y="1343"/>
                  </a:lnTo>
                  <a:lnTo>
                    <a:pt x="946" y="1447"/>
                  </a:lnTo>
                  <a:lnTo>
                    <a:pt x="953" y="1516"/>
                  </a:lnTo>
                  <a:lnTo>
                    <a:pt x="966" y="1579"/>
                  </a:lnTo>
                  <a:lnTo>
                    <a:pt x="981" y="1725"/>
                  </a:lnTo>
                  <a:lnTo>
                    <a:pt x="966" y="1739"/>
                  </a:lnTo>
                  <a:lnTo>
                    <a:pt x="1008" y="1962"/>
                  </a:lnTo>
                  <a:lnTo>
                    <a:pt x="1008" y="2010"/>
                  </a:lnTo>
                  <a:lnTo>
                    <a:pt x="1015" y="2066"/>
                  </a:lnTo>
                  <a:lnTo>
                    <a:pt x="1043" y="2136"/>
                  </a:lnTo>
                  <a:lnTo>
                    <a:pt x="1064" y="2191"/>
                  </a:lnTo>
                  <a:lnTo>
                    <a:pt x="1099" y="2219"/>
                  </a:lnTo>
                  <a:lnTo>
                    <a:pt x="1141" y="2254"/>
                  </a:lnTo>
                  <a:lnTo>
                    <a:pt x="1182" y="2337"/>
                  </a:lnTo>
                  <a:lnTo>
                    <a:pt x="1196" y="2351"/>
                  </a:lnTo>
                  <a:lnTo>
                    <a:pt x="1217" y="2365"/>
                  </a:lnTo>
                  <a:lnTo>
                    <a:pt x="1273" y="2497"/>
                  </a:lnTo>
                  <a:lnTo>
                    <a:pt x="1280" y="2532"/>
                  </a:lnTo>
                  <a:lnTo>
                    <a:pt x="1335" y="2588"/>
                  </a:lnTo>
                  <a:lnTo>
                    <a:pt x="1363" y="2630"/>
                  </a:lnTo>
                  <a:lnTo>
                    <a:pt x="1384" y="2720"/>
                  </a:lnTo>
                  <a:lnTo>
                    <a:pt x="1405" y="2984"/>
                  </a:lnTo>
                  <a:lnTo>
                    <a:pt x="1370" y="3193"/>
                  </a:lnTo>
                  <a:lnTo>
                    <a:pt x="1363" y="3193"/>
                  </a:lnTo>
                  <a:lnTo>
                    <a:pt x="1363" y="3235"/>
                  </a:lnTo>
                  <a:lnTo>
                    <a:pt x="1328" y="3249"/>
                  </a:lnTo>
                  <a:lnTo>
                    <a:pt x="1314" y="3290"/>
                  </a:lnTo>
                  <a:lnTo>
                    <a:pt x="1342" y="3381"/>
                  </a:lnTo>
                  <a:lnTo>
                    <a:pt x="1370" y="3388"/>
                  </a:lnTo>
                  <a:lnTo>
                    <a:pt x="1405" y="3409"/>
                  </a:lnTo>
                  <a:lnTo>
                    <a:pt x="1405" y="3367"/>
                  </a:lnTo>
                  <a:lnTo>
                    <a:pt x="1447" y="3339"/>
                  </a:lnTo>
                  <a:lnTo>
                    <a:pt x="1600" y="3339"/>
                  </a:lnTo>
                  <a:lnTo>
                    <a:pt x="1739" y="3388"/>
                  </a:lnTo>
                  <a:lnTo>
                    <a:pt x="1787" y="3423"/>
                  </a:lnTo>
                  <a:lnTo>
                    <a:pt x="1801" y="3485"/>
                  </a:lnTo>
                  <a:lnTo>
                    <a:pt x="1787" y="3541"/>
                  </a:lnTo>
                  <a:lnTo>
                    <a:pt x="1794" y="3576"/>
                  </a:lnTo>
                  <a:lnTo>
                    <a:pt x="1773" y="3638"/>
                  </a:lnTo>
                  <a:lnTo>
                    <a:pt x="1739" y="3652"/>
                  </a:lnTo>
                  <a:lnTo>
                    <a:pt x="1711" y="3666"/>
                  </a:lnTo>
                  <a:lnTo>
                    <a:pt x="1822" y="3729"/>
                  </a:lnTo>
                  <a:lnTo>
                    <a:pt x="1989" y="3763"/>
                  </a:lnTo>
                  <a:lnTo>
                    <a:pt x="2121" y="3833"/>
                  </a:lnTo>
                  <a:lnTo>
                    <a:pt x="2163" y="3930"/>
                  </a:lnTo>
                  <a:lnTo>
                    <a:pt x="2184" y="3993"/>
                  </a:lnTo>
                  <a:lnTo>
                    <a:pt x="2309" y="4042"/>
                  </a:lnTo>
                  <a:lnTo>
                    <a:pt x="2295" y="4070"/>
                  </a:lnTo>
                  <a:lnTo>
                    <a:pt x="2330" y="4111"/>
                  </a:lnTo>
                  <a:lnTo>
                    <a:pt x="2358" y="4188"/>
                  </a:lnTo>
                  <a:lnTo>
                    <a:pt x="2386" y="4202"/>
                  </a:lnTo>
                  <a:lnTo>
                    <a:pt x="2421" y="4188"/>
                  </a:lnTo>
                  <a:lnTo>
                    <a:pt x="2476" y="4292"/>
                  </a:lnTo>
                  <a:lnTo>
                    <a:pt x="2462" y="4424"/>
                  </a:lnTo>
                  <a:lnTo>
                    <a:pt x="2421" y="4466"/>
                  </a:lnTo>
                  <a:lnTo>
                    <a:pt x="2379" y="4459"/>
                  </a:lnTo>
                  <a:lnTo>
                    <a:pt x="2330" y="4438"/>
                  </a:lnTo>
                  <a:lnTo>
                    <a:pt x="2316" y="4487"/>
                  </a:lnTo>
                  <a:lnTo>
                    <a:pt x="2316" y="4515"/>
                  </a:lnTo>
                  <a:lnTo>
                    <a:pt x="2323" y="4556"/>
                  </a:lnTo>
                  <a:lnTo>
                    <a:pt x="2393" y="4591"/>
                  </a:lnTo>
                  <a:lnTo>
                    <a:pt x="2413" y="4626"/>
                  </a:lnTo>
                  <a:lnTo>
                    <a:pt x="2427" y="4619"/>
                  </a:lnTo>
                  <a:lnTo>
                    <a:pt x="2476" y="4626"/>
                  </a:lnTo>
                  <a:lnTo>
                    <a:pt x="2476" y="4612"/>
                  </a:lnTo>
                  <a:lnTo>
                    <a:pt x="2511" y="4570"/>
                  </a:lnTo>
                  <a:lnTo>
                    <a:pt x="2497" y="4556"/>
                  </a:lnTo>
                  <a:lnTo>
                    <a:pt x="2497" y="4536"/>
                  </a:lnTo>
                  <a:lnTo>
                    <a:pt x="2518" y="4522"/>
                  </a:lnTo>
                  <a:lnTo>
                    <a:pt x="2615" y="4501"/>
                  </a:lnTo>
                  <a:lnTo>
                    <a:pt x="2643" y="4536"/>
                  </a:lnTo>
                  <a:lnTo>
                    <a:pt x="2685" y="4529"/>
                  </a:lnTo>
                  <a:lnTo>
                    <a:pt x="2907" y="4591"/>
                  </a:lnTo>
                  <a:lnTo>
                    <a:pt x="2914" y="4536"/>
                  </a:lnTo>
                  <a:lnTo>
                    <a:pt x="2956" y="4494"/>
                  </a:lnTo>
                  <a:lnTo>
                    <a:pt x="2970" y="4459"/>
                  </a:lnTo>
                  <a:lnTo>
                    <a:pt x="3019" y="4466"/>
                  </a:lnTo>
                  <a:lnTo>
                    <a:pt x="3068" y="4459"/>
                  </a:lnTo>
                  <a:lnTo>
                    <a:pt x="3179" y="4466"/>
                  </a:lnTo>
                  <a:lnTo>
                    <a:pt x="3179" y="4355"/>
                  </a:lnTo>
                  <a:lnTo>
                    <a:pt x="3130" y="4327"/>
                  </a:lnTo>
                  <a:lnTo>
                    <a:pt x="3109" y="4299"/>
                  </a:lnTo>
                  <a:lnTo>
                    <a:pt x="3095" y="4285"/>
                  </a:lnTo>
                  <a:lnTo>
                    <a:pt x="3130" y="4230"/>
                  </a:lnTo>
                  <a:lnTo>
                    <a:pt x="3130" y="4222"/>
                  </a:lnTo>
                  <a:lnTo>
                    <a:pt x="3116" y="4188"/>
                  </a:lnTo>
                  <a:lnTo>
                    <a:pt x="3151" y="4174"/>
                  </a:lnTo>
                  <a:lnTo>
                    <a:pt x="3179" y="4195"/>
                  </a:lnTo>
                  <a:lnTo>
                    <a:pt x="3207" y="4174"/>
                  </a:lnTo>
                  <a:lnTo>
                    <a:pt x="3234" y="4174"/>
                  </a:lnTo>
                  <a:lnTo>
                    <a:pt x="3262" y="4160"/>
                  </a:lnTo>
                  <a:lnTo>
                    <a:pt x="3297" y="4132"/>
                  </a:lnTo>
                  <a:lnTo>
                    <a:pt x="3283" y="4111"/>
                  </a:lnTo>
                  <a:lnTo>
                    <a:pt x="3339" y="4090"/>
                  </a:lnTo>
                  <a:lnTo>
                    <a:pt x="3374" y="4090"/>
                  </a:lnTo>
                  <a:lnTo>
                    <a:pt x="3401" y="4035"/>
                  </a:lnTo>
                  <a:lnTo>
                    <a:pt x="3408" y="4021"/>
                  </a:lnTo>
                  <a:lnTo>
                    <a:pt x="3457" y="4035"/>
                  </a:lnTo>
                  <a:lnTo>
                    <a:pt x="3478" y="4021"/>
                  </a:lnTo>
                  <a:lnTo>
                    <a:pt x="3492" y="4007"/>
                  </a:lnTo>
                  <a:lnTo>
                    <a:pt x="3492" y="3958"/>
                  </a:lnTo>
                  <a:lnTo>
                    <a:pt x="3457" y="3937"/>
                  </a:lnTo>
                  <a:lnTo>
                    <a:pt x="3443" y="3868"/>
                  </a:lnTo>
                  <a:lnTo>
                    <a:pt x="3478" y="3868"/>
                  </a:lnTo>
                  <a:lnTo>
                    <a:pt x="3499" y="3812"/>
                  </a:lnTo>
                  <a:lnTo>
                    <a:pt x="3513" y="3791"/>
                  </a:lnTo>
                  <a:lnTo>
                    <a:pt x="3457" y="3763"/>
                  </a:lnTo>
                  <a:lnTo>
                    <a:pt x="3457" y="3743"/>
                  </a:lnTo>
                  <a:lnTo>
                    <a:pt x="3422" y="3715"/>
                  </a:lnTo>
                  <a:lnTo>
                    <a:pt x="3394" y="3701"/>
                  </a:lnTo>
                  <a:lnTo>
                    <a:pt x="3429" y="3631"/>
                  </a:lnTo>
                  <a:lnTo>
                    <a:pt x="3443" y="3617"/>
                  </a:lnTo>
                  <a:lnTo>
                    <a:pt x="3492" y="3680"/>
                  </a:lnTo>
                  <a:lnTo>
                    <a:pt x="3499" y="3652"/>
                  </a:lnTo>
                  <a:lnTo>
                    <a:pt x="3513" y="3610"/>
                  </a:lnTo>
                  <a:lnTo>
                    <a:pt x="3568" y="3582"/>
                  </a:lnTo>
                  <a:lnTo>
                    <a:pt x="3638" y="3597"/>
                  </a:lnTo>
                  <a:lnTo>
                    <a:pt x="3631" y="3576"/>
                  </a:lnTo>
                  <a:lnTo>
                    <a:pt x="3652" y="3569"/>
                  </a:lnTo>
                  <a:lnTo>
                    <a:pt x="3700" y="3513"/>
                  </a:lnTo>
                  <a:lnTo>
                    <a:pt x="3742" y="3520"/>
                  </a:lnTo>
                  <a:lnTo>
                    <a:pt x="3742" y="3506"/>
                  </a:lnTo>
                  <a:lnTo>
                    <a:pt x="3742" y="3471"/>
                  </a:lnTo>
                  <a:lnTo>
                    <a:pt x="3728" y="3443"/>
                  </a:lnTo>
                  <a:lnTo>
                    <a:pt x="3700" y="3436"/>
                  </a:lnTo>
                  <a:lnTo>
                    <a:pt x="3728" y="3353"/>
                  </a:lnTo>
                  <a:lnTo>
                    <a:pt x="3728" y="3276"/>
                  </a:lnTo>
                  <a:lnTo>
                    <a:pt x="3756" y="3193"/>
                  </a:lnTo>
                  <a:lnTo>
                    <a:pt x="3763" y="3186"/>
                  </a:lnTo>
                  <a:lnTo>
                    <a:pt x="3784" y="3109"/>
                  </a:lnTo>
                  <a:lnTo>
                    <a:pt x="3735" y="3082"/>
                  </a:lnTo>
                  <a:lnTo>
                    <a:pt x="3708" y="3109"/>
                  </a:lnTo>
                  <a:lnTo>
                    <a:pt x="3687" y="3061"/>
                  </a:lnTo>
                  <a:lnTo>
                    <a:pt x="3693" y="3040"/>
                  </a:lnTo>
                  <a:lnTo>
                    <a:pt x="3673" y="2957"/>
                  </a:lnTo>
                  <a:lnTo>
                    <a:pt x="3687" y="2915"/>
                  </a:lnTo>
                  <a:lnTo>
                    <a:pt x="3742" y="2859"/>
                  </a:lnTo>
                  <a:lnTo>
                    <a:pt x="3805" y="2831"/>
                  </a:lnTo>
                  <a:lnTo>
                    <a:pt x="3840" y="2824"/>
                  </a:lnTo>
                  <a:lnTo>
                    <a:pt x="3881" y="2720"/>
                  </a:lnTo>
                  <a:lnTo>
                    <a:pt x="3881" y="2685"/>
                  </a:lnTo>
                  <a:lnTo>
                    <a:pt x="3902" y="2685"/>
                  </a:lnTo>
                  <a:lnTo>
                    <a:pt x="3965" y="2713"/>
                  </a:lnTo>
                  <a:lnTo>
                    <a:pt x="4021" y="2678"/>
                  </a:lnTo>
                  <a:lnTo>
                    <a:pt x="4062" y="2664"/>
                  </a:lnTo>
                  <a:lnTo>
                    <a:pt x="4146" y="2616"/>
                  </a:lnTo>
                  <a:lnTo>
                    <a:pt x="4153" y="2616"/>
                  </a:lnTo>
                  <a:lnTo>
                    <a:pt x="4181" y="2588"/>
                  </a:lnTo>
                  <a:lnTo>
                    <a:pt x="4132" y="2546"/>
                  </a:lnTo>
                  <a:lnTo>
                    <a:pt x="4118" y="2567"/>
                  </a:lnTo>
                  <a:lnTo>
                    <a:pt x="4097" y="2616"/>
                  </a:lnTo>
                  <a:lnTo>
                    <a:pt x="4035" y="2588"/>
                  </a:lnTo>
                  <a:lnTo>
                    <a:pt x="4021" y="2553"/>
                  </a:lnTo>
                  <a:lnTo>
                    <a:pt x="4035" y="2483"/>
                  </a:lnTo>
                  <a:lnTo>
                    <a:pt x="3986" y="2421"/>
                  </a:lnTo>
                  <a:lnTo>
                    <a:pt x="3937" y="2428"/>
                  </a:lnTo>
                  <a:lnTo>
                    <a:pt x="3930" y="2351"/>
                  </a:lnTo>
                  <a:lnTo>
                    <a:pt x="3916" y="2351"/>
                  </a:lnTo>
                  <a:lnTo>
                    <a:pt x="3860" y="2351"/>
                  </a:lnTo>
                  <a:lnTo>
                    <a:pt x="3854" y="2323"/>
                  </a:lnTo>
                  <a:lnTo>
                    <a:pt x="3902" y="2275"/>
                  </a:lnTo>
                  <a:lnTo>
                    <a:pt x="3958" y="2268"/>
                  </a:lnTo>
                  <a:lnTo>
                    <a:pt x="3972" y="2240"/>
                  </a:lnTo>
                  <a:lnTo>
                    <a:pt x="4027" y="2198"/>
                  </a:lnTo>
                  <a:lnTo>
                    <a:pt x="4048" y="2198"/>
                  </a:lnTo>
                  <a:lnTo>
                    <a:pt x="4048" y="2184"/>
                  </a:lnTo>
                  <a:lnTo>
                    <a:pt x="4027" y="2163"/>
                  </a:lnTo>
                  <a:lnTo>
                    <a:pt x="3958" y="2122"/>
                  </a:lnTo>
                  <a:lnTo>
                    <a:pt x="3986" y="2066"/>
                  </a:lnTo>
                  <a:lnTo>
                    <a:pt x="4048" y="2066"/>
                  </a:lnTo>
                  <a:lnTo>
                    <a:pt x="4062" y="2073"/>
                  </a:lnTo>
                  <a:lnTo>
                    <a:pt x="4090" y="1990"/>
                  </a:lnTo>
                  <a:lnTo>
                    <a:pt x="4160" y="1892"/>
                  </a:lnTo>
                  <a:lnTo>
                    <a:pt x="4118" y="1829"/>
                  </a:lnTo>
                  <a:lnTo>
                    <a:pt x="4132" y="1823"/>
                  </a:lnTo>
                  <a:lnTo>
                    <a:pt x="4160" y="1809"/>
                  </a:lnTo>
                  <a:lnTo>
                    <a:pt x="4215" y="1774"/>
                  </a:lnTo>
                  <a:lnTo>
                    <a:pt x="4215" y="1732"/>
                  </a:lnTo>
                  <a:lnTo>
                    <a:pt x="4285" y="1739"/>
                  </a:lnTo>
                  <a:lnTo>
                    <a:pt x="4313" y="1697"/>
                  </a:lnTo>
                  <a:lnTo>
                    <a:pt x="4327" y="1697"/>
                  </a:lnTo>
                  <a:lnTo>
                    <a:pt x="4327" y="1739"/>
                  </a:lnTo>
                  <a:lnTo>
                    <a:pt x="4361" y="1739"/>
                  </a:lnTo>
                  <a:lnTo>
                    <a:pt x="4361" y="1677"/>
                  </a:lnTo>
                  <a:lnTo>
                    <a:pt x="4389" y="1683"/>
                  </a:lnTo>
                  <a:lnTo>
                    <a:pt x="4424" y="1677"/>
                  </a:lnTo>
                  <a:lnTo>
                    <a:pt x="4361" y="1614"/>
                  </a:lnTo>
                  <a:lnTo>
                    <a:pt x="4354" y="1600"/>
                  </a:lnTo>
                  <a:lnTo>
                    <a:pt x="4313" y="1572"/>
                  </a:lnTo>
                  <a:lnTo>
                    <a:pt x="4278" y="1551"/>
                  </a:lnTo>
                  <a:lnTo>
                    <a:pt x="4229" y="1565"/>
                  </a:lnTo>
                  <a:lnTo>
                    <a:pt x="4229" y="1579"/>
                  </a:lnTo>
                  <a:lnTo>
                    <a:pt x="4167" y="1572"/>
                  </a:lnTo>
                  <a:lnTo>
                    <a:pt x="4132" y="1600"/>
                  </a:lnTo>
                  <a:lnTo>
                    <a:pt x="4125" y="1628"/>
                  </a:lnTo>
                  <a:lnTo>
                    <a:pt x="4083" y="1565"/>
                  </a:lnTo>
                  <a:lnTo>
                    <a:pt x="4035" y="1579"/>
                  </a:lnTo>
                  <a:lnTo>
                    <a:pt x="3986" y="1579"/>
                  </a:lnTo>
                  <a:lnTo>
                    <a:pt x="3930" y="1607"/>
                  </a:lnTo>
                  <a:lnTo>
                    <a:pt x="3916" y="1593"/>
                  </a:lnTo>
                  <a:lnTo>
                    <a:pt x="3881" y="1572"/>
                  </a:lnTo>
                  <a:lnTo>
                    <a:pt x="3833" y="1565"/>
                  </a:lnTo>
                  <a:lnTo>
                    <a:pt x="3791" y="1565"/>
                  </a:lnTo>
                  <a:lnTo>
                    <a:pt x="3728" y="1510"/>
                  </a:lnTo>
                  <a:lnTo>
                    <a:pt x="3673" y="1482"/>
                  </a:lnTo>
                  <a:lnTo>
                    <a:pt x="3673" y="1454"/>
                  </a:lnTo>
                  <a:lnTo>
                    <a:pt x="3652" y="1454"/>
                  </a:lnTo>
                  <a:lnTo>
                    <a:pt x="3603" y="1447"/>
                  </a:lnTo>
                  <a:lnTo>
                    <a:pt x="3561" y="1454"/>
                  </a:lnTo>
                  <a:lnTo>
                    <a:pt x="3554" y="1454"/>
                  </a:lnTo>
                  <a:lnTo>
                    <a:pt x="3499" y="1412"/>
                  </a:lnTo>
                  <a:lnTo>
                    <a:pt x="3464" y="1377"/>
                  </a:lnTo>
                  <a:lnTo>
                    <a:pt x="3422" y="1364"/>
                  </a:lnTo>
                  <a:lnTo>
                    <a:pt x="3339" y="1308"/>
                  </a:lnTo>
                  <a:lnTo>
                    <a:pt x="3339" y="1252"/>
                  </a:lnTo>
                  <a:lnTo>
                    <a:pt x="3339" y="1210"/>
                  </a:lnTo>
                  <a:lnTo>
                    <a:pt x="3283" y="1176"/>
                  </a:lnTo>
                  <a:lnTo>
                    <a:pt x="3304" y="1141"/>
                  </a:lnTo>
                  <a:lnTo>
                    <a:pt x="3248" y="1092"/>
                  </a:lnTo>
                  <a:lnTo>
                    <a:pt x="3228" y="1050"/>
                  </a:lnTo>
                  <a:lnTo>
                    <a:pt x="3234" y="1037"/>
                  </a:lnTo>
                  <a:lnTo>
                    <a:pt x="3248" y="1037"/>
                  </a:lnTo>
                  <a:lnTo>
                    <a:pt x="3241" y="995"/>
                  </a:lnTo>
                  <a:lnTo>
                    <a:pt x="3283" y="988"/>
                  </a:lnTo>
                  <a:lnTo>
                    <a:pt x="3311" y="939"/>
                  </a:lnTo>
                  <a:lnTo>
                    <a:pt x="3367" y="856"/>
                  </a:lnTo>
                  <a:lnTo>
                    <a:pt x="3401" y="786"/>
                  </a:lnTo>
                  <a:lnTo>
                    <a:pt x="3401" y="779"/>
                  </a:lnTo>
                  <a:lnTo>
                    <a:pt x="3394" y="765"/>
                  </a:lnTo>
                  <a:lnTo>
                    <a:pt x="3339" y="765"/>
                  </a:lnTo>
                  <a:lnTo>
                    <a:pt x="3297" y="765"/>
                  </a:lnTo>
                  <a:lnTo>
                    <a:pt x="3248" y="807"/>
                  </a:lnTo>
                  <a:lnTo>
                    <a:pt x="3228" y="814"/>
                  </a:lnTo>
                  <a:lnTo>
                    <a:pt x="3179" y="779"/>
                  </a:lnTo>
                  <a:lnTo>
                    <a:pt x="3130" y="793"/>
                  </a:lnTo>
                  <a:lnTo>
                    <a:pt x="3130" y="786"/>
                  </a:lnTo>
                  <a:lnTo>
                    <a:pt x="3151" y="751"/>
                  </a:lnTo>
                  <a:lnTo>
                    <a:pt x="3179" y="724"/>
                  </a:lnTo>
                  <a:lnTo>
                    <a:pt x="3172" y="696"/>
                  </a:lnTo>
                  <a:lnTo>
                    <a:pt x="3165" y="689"/>
                  </a:lnTo>
                  <a:lnTo>
                    <a:pt x="3081" y="675"/>
                  </a:lnTo>
                  <a:lnTo>
                    <a:pt x="3068" y="696"/>
                  </a:lnTo>
                  <a:lnTo>
                    <a:pt x="3033" y="689"/>
                  </a:lnTo>
                  <a:lnTo>
                    <a:pt x="3019" y="696"/>
                  </a:lnTo>
                  <a:lnTo>
                    <a:pt x="3005" y="682"/>
                  </a:lnTo>
                  <a:lnTo>
                    <a:pt x="2970" y="647"/>
                  </a:lnTo>
                  <a:lnTo>
                    <a:pt x="2921" y="619"/>
                  </a:lnTo>
                  <a:lnTo>
                    <a:pt x="2907" y="612"/>
                  </a:lnTo>
                  <a:lnTo>
                    <a:pt x="2914" y="577"/>
                  </a:lnTo>
                  <a:lnTo>
                    <a:pt x="2866" y="522"/>
                  </a:lnTo>
                  <a:lnTo>
                    <a:pt x="2803" y="577"/>
                  </a:lnTo>
                  <a:lnTo>
                    <a:pt x="2803" y="591"/>
                  </a:lnTo>
                  <a:lnTo>
                    <a:pt x="2768" y="591"/>
                  </a:lnTo>
                  <a:lnTo>
                    <a:pt x="2713" y="598"/>
                  </a:lnTo>
                  <a:lnTo>
                    <a:pt x="2692" y="633"/>
                  </a:lnTo>
                  <a:lnTo>
                    <a:pt x="2650" y="661"/>
                  </a:lnTo>
                  <a:lnTo>
                    <a:pt x="2629" y="689"/>
                  </a:lnTo>
                  <a:lnTo>
                    <a:pt x="2615" y="689"/>
                  </a:lnTo>
                  <a:lnTo>
                    <a:pt x="2490" y="710"/>
                  </a:lnTo>
                  <a:lnTo>
                    <a:pt x="2518" y="751"/>
                  </a:lnTo>
                  <a:lnTo>
                    <a:pt x="2594" y="793"/>
                  </a:lnTo>
                  <a:lnTo>
                    <a:pt x="2594" y="814"/>
                  </a:lnTo>
                  <a:lnTo>
                    <a:pt x="2574" y="821"/>
                  </a:lnTo>
                  <a:lnTo>
                    <a:pt x="2490" y="821"/>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4" name="Freeform 173"/>
            <p:cNvSpPr>
              <a:spLocks noChangeArrowheads="1"/>
            </p:cNvSpPr>
            <p:nvPr/>
          </p:nvSpPr>
          <p:spPr bwMode="auto">
            <a:xfrm>
              <a:off x="15743696" y="6871116"/>
              <a:ext cx="258888" cy="163628"/>
            </a:xfrm>
            <a:custGeom>
              <a:avLst/>
              <a:gdLst>
                <a:gd name="T0" fmla="*/ 425 w 551"/>
                <a:gd name="T1" fmla="*/ 132 h 349"/>
                <a:gd name="T2" fmla="*/ 411 w 551"/>
                <a:gd name="T3" fmla="*/ 160 h 349"/>
                <a:gd name="T4" fmla="*/ 348 w 551"/>
                <a:gd name="T5" fmla="*/ 132 h 349"/>
                <a:gd name="T6" fmla="*/ 376 w 551"/>
                <a:gd name="T7" fmla="*/ 118 h 349"/>
                <a:gd name="T8" fmla="*/ 265 w 551"/>
                <a:gd name="T9" fmla="*/ 97 h 349"/>
                <a:gd name="T10" fmla="*/ 258 w 551"/>
                <a:gd name="T11" fmla="*/ 97 h 349"/>
                <a:gd name="T12" fmla="*/ 278 w 551"/>
                <a:gd name="T13" fmla="*/ 118 h 349"/>
                <a:gd name="T14" fmla="*/ 265 w 551"/>
                <a:gd name="T15" fmla="*/ 139 h 349"/>
                <a:gd name="T16" fmla="*/ 265 w 551"/>
                <a:gd name="T17" fmla="*/ 153 h 349"/>
                <a:gd name="T18" fmla="*/ 258 w 551"/>
                <a:gd name="T19" fmla="*/ 160 h 349"/>
                <a:gd name="T20" fmla="*/ 237 w 551"/>
                <a:gd name="T21" fmla="*/ 160 h 349"/>
                <a:gd name="T22" fmla="*/ 237 w 551"/>
                <a:gd name="T23" fmla="*/ 181 h 349"/>
                <a:gd name="T24" fmla="*/ 202 w 551"/>
                <a:gd name="T25" fmla="*/ 181 h 349"/>
                <a:gd name="T26" fmla="*/ 153 w 551"/>
                <a:gd name="T27" fmla="*/ 132 h 349"/>
                <a:gd name="T28" fmla="*/ 105 w 551"/>
                <a:gd name="T29" fmla="*/ 139 h 349"/>
                <a:gd name="T30" fmla="*/ 63 w 551"/>
                <a:gd name="T31" fmla="*/ 139 h 349"/>
                <a:gd name="T32" fmla="*/ 21 w 551"/>
                <a:gd name="T33" fmla="*/ 167 h 349"/>
                <a:gd name="T34" fmla="*/ 0 w 551"/>
                <a:gd name="T35" fmla="*/ 216 h 349"/>
                <a:gd name="T36" fmla="*/ 28 w 551"/>
                <a:gd name="T37" fmla="*/ 278 h 349"/>
                <a:gd name="T38" fmla="*/ 28 w 551"/>
                <a:gd name="T39" fmla="*/ 285 h 349"/>
                <a:gd name="T40" fmla="*/ 91 w 551"/>
                <a:gd name="T41" fmla="*/ 320 h 349"/>
                <a:gd name="T42" fmla="*/ 91 w 551"/>
                <a:gd name="T43" fmla="*/ 313 h 349"/>
                <a:gd name="T44" fmla="*/ 132 w 551"/>
                <a:gd name="T45" fmla="*/ 292 h 349"/>
                <a:gd name="T46" fmla="*/ 223 w 551"/>
                <a:gd name="T47" fmla="*/ 320 h 349"/>
                <a:gd name="T48" fmla="*/ 216 w 551"/>
                <a:gd name="T49" fmla="*/ 278 h 349"/>
                <a:gd name="T50" fmla="*/ 265 w 551"/>
                <a:gd name="T51" fmla="*/ 278 h 349"/>
                <a:gd name="T52" fmla="*/ 286 w 551"/>
                <a:gd name="T53" fmla="*/ 292 h 349"/>
                <a:gd name="T54" fmla="*/ 299 w 551"/>
                <a:gd name="T55" fmla="*/ 285 h 349"/>
                <a:gd name="T56" fmla="*/ 320 w 551"/>
                <a:gd name="T57" fmla="*/ 250 h 349"/>
                <a:gd name="T58" fmla="*/ 348 w 551"/>
                <a:gd name="T59" fmla="*/ 257 h 349"/>
                <a:gd name="T60" fmla="*/ 355 w 551"/>
                <a:gd name="T61" fmla="*/ 292 h 349"/>
                <a:gd name="T62" fmla="*/ 362 w 551"/>
                <a:gd name="T63" fmla="*/ 236 h 349"/>
                <a:gd name="T64" fmla="*/ 418 w 551"/>
                <a:gd name="T65" fmla="*/ 250 h 349"/>
                <a:gd name="T66" fmla="*/ 432 w 551"/>
                <a:gd name="T67" fmla="*/ 313 h 349"/>
                <a:gd name="T68" fmla="*/ 466 w 551"/>
                <a:gd name="T69" fmla="*/ 348 h 349"/>
                <a:gd name="T70" fmla="*/ 487 w 551"/>
                <a:gd name="T71" fmla="*/ 348 h 349"/>
                <a:gd name="T72" fmla="*/ 515 w 551"/>
                <a:gd name="T73" fmla="*/ 348 h 349"/>
                <a:gd name="T74" fmla="*/ 529 w 551"/>
                <a:gd name="T75" fmla="*/ 348 h 349"/>
                <a:gd name="T76" fmla="*/ 543 w 551"/>
                <a:gd name="T77" fmla="*/ 299 h 349"/>
                <a:gd name="T78" fmla="*/ 494 w 551"/>
                <a:gd name="T79" fmla="*/ 264 h 349"/>
                <a:gd name="T80" fmla="*/ 494 w 551"/>
                <a:gd name="T81" fmla="*/ 250 h 349"/>
                <a:gd name="T82" fmla="*/ 466 w 551"/>
                <a:gd name="T83" fmla="*/ 236 h 349"/>
                <a:gd name="T84" fmla="*/ 494 w 551"/>
                <a:gd name="T85" fmla="*/ 230 h 349"/>
                <a:gd name="T86" fmla="*/ 522 w 551"/>
                <a:gd name="T87" fmla="*/ 216 h 349"/>
                <a:gd name="T88" fmla="*/ 550 w 551"/>
                <a:gd name="T89" fmla="*/ 195 h 349"/>
                <a:gd name="T90" fmla="*/ 550 w 551"/>
                <a:gd name="T91" fmla="*/ 160 h 349"/>
                <a:gd name="T92" fmla="*/ 543 w 551"/>
                <a:gd name="T93" fmla="*/ 97 h 349"/>
                <a:gd name="T94" fmla="*/ 550 w 551"/>
                <a:gd name="T95" fmla="*/ 49 h 349"/>
                <a:gd name="T96" fmla="*/ 522 w 551"/>
                <a:gd name="T97" fmla="*/ 7 h 349"/>
                <a:gd name="T98" fmla="*/ 494 w 551"/>
                <a:gd name="T99" fmla="*/ 0 h 349"/>
                <a:gd name="T100" fmla="*/ 466 w 551"/>
                <a:gd name="T101" fmla="*/ 56 h 349"/>
                <a:gd name="T102" fmla="*/ 459 w 551"/>
                <a:gd name="T103" fmla="*/ 84 h 349"/>
                <a:gd name="T104" fmla="*/ 425 w 551"/>
                <a:gd name="T105" fmla="*/ 118 h 349"/>
                <a:gd name="T106" fmla="*/ 425 w 551"/>
                <a:gd name="T107" fmla="*/ 13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1" h="349">
                  <a:moveTo>
                    <a:pt x="425" y="132"/>
                  </a:moveTo>
                  <a:lnTo>
                    <a:pt x="411" y="160"/>
                  </a:lnTo>
                  <a:lnTo>
                    <a:pt x="348" y="132"/>
                  </a:lnTo>
                  <a:lnTo>
                    <a:pt x="376" y="118"/>
                  </a:lnTo>
                  <a:lnTo>
                    <a:pt x="265" y="97"/>
                  </a:lnTo>
                  <a:lnTo>
                    <a:pt x="258" y="97"/>
                  </a:lnTo>
                  <a:lnTo>
                    <a:pt x="278" y="118"/>
                  </a:lnTo>
                  <a:lnTo>
                    <a:pt x="265" y="139"/>
                  </a:lnTo>
                  <a:lnTo>
                    <a:pt x="265" y="153"/>
                  </a:lnTo>
                  <a:lnTo>
                    <a:pt x="258" y="160"/>
                  </a:lnTo>
                  <a:lnTo>
                    <a:pt x="237" y="160"/>
                  </a:lnTo>
                  <a:lnTo>
                    <a:pt x="237" y="181"/>
                  </a:lnTo>
                  <a:lnTo>
                    <a:pt x="202" y="181"/>
                  </a:lnTo>
                  <a:lnTo>
                    <a:pt x="153" y="132"/>
                  </a:lnTo>
                  <a:lnTo>
                    <a:pt x="105" y="139"/>
                  </a:lnTo>
                  <a:lnTo>
                    <a:pt x="63" y="139"/>
                  </a:lnTo>
                  <a:lnTo>
                    <a:pt x="21" y="167"/>
                  </a:lnTo>
                  <a:lnTo>
                    <a:pt x="0" y="216"/>
                  </a:lnTo>
                  <a:lnTo>
                    <a:pt x="28" y="278"/>
                  </a:lnTo>
                  <a:lnTo>
                    <a:pt x="28" y="285"/>
                  </a:lnTo>
                  <a:lnTo>
                    <a:pt x="91" y="320"/>
                  </a:lnTo>
                  <a:lnTo>
                    <a:pt x="91" y="313"/>
                  </a:lnTo>
                  <a:lnTo>
                    <a:pt x="132" y="292"/>
                  </a:lnTo>
                  <a:lnTo>
                    <a:pt x="223" y="320"/>
                  </a:lnTo>
                  <a:lnTo>
                    <a:pt x="216" y="278"/>
                  </a:lnTo>
                  <a:lnTo>
                    <a:pt x="265" y="278"/>
                  </a:lnTo>
                  <a:lnTo>
                    <a:pt x="286" y="292"/>
                  </a:lnTo>
                  <a:lnTo>
                    <a:pt x="299" y="285"/>
                  </a:lnTo>
                  <a:lnTo>
                    <a:pt x="320" y="250"/>
                  </a:lnTo>
                  <a:lnTo>
                    <a:pt x="348" y="257"/>
                  </a:lnTo>
                  <a:lnTo>
                    <a:pt x="355" y="292"/>
                  </a:lnTo>
                  <a:lnTo>
                    <a:pt x="362" y="236"/>
                  </a:lnTo>
                  <a:lnTo>
                    <a:pt x="418" y="250"/>
                  </a:lnTo>
                  <a:lnTo>
                    <a:pt x="432" y="313"/>
                  </a:lnTo>
                  <a:lnTo>
                    <a:pt x="466" y="348"/>
                  </a:lnTo>
                  <a:lnTo>
                    <a:pt x="487" y="348"/>
                  </a:lnTo>
                  <a:lnTo>
                    <a:pt x="515" y="348"/>
                  </a:lnTo>
                  <a:lnTo>
                    <a:pt x="529" y="348"/>
                  </a:lnTo>
                  <a:lnTo>
                    <a:pt x="543" y="299"/>
                  </a:lnTo>
                  <a:lnTo>
                    <a:pt x="494" y="264"/>
                  </a:lnTo>
                  <a:lnTo>
                    <a:pt x="494" y="250"/>
                  </a:lnTo>
                  <a:lnTo>
                    <a:pt x="466" y="236"/>
                  </a:lnTo>
                  <a:lnTo>
                    <a:pt x="494" y="230"/>
                  </a:lnTo>
                  <a:lnTo>
                    <a:pt x="522" y="216"/>
                  </a:lnTo>
                  <a:lnTo>
                    <a:pt x="550" y="195"/>
                  </a:lnTo>
                  <a:lnTo>
                    <a:pt x="550" y="160"/>
                  </a:lnTo>
                  <a:lnTo>
                    <a:pt x="543" y="97"/>
                  </a:lnTo>
                  <a:lnTo>
                    <a:pt x="550" y="49"/>
                  </a:lnTo>
                  <a:lnTo>
                    <a:pt x="522" y="7"/>
                  </a:lnTo>
                  <a:lnTo>
                    <a:pt x="494" y="0"/>
                  </a:lnTo>
                  <a:lnTo>
                    <a:pt x="466" y="56"/>
                  </a:lnTo>
                  <a:lnTo>
                    <a:pt x="459" y="84"/>
                  </a:lnTo>
                  <a:lnTo>
                    <a:pt x="425" y="118"/>
                  </a:lnTo>
                  <a:lnTo>
                    <a:pt x="425" y="132"/>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5" name="Freeform 174"/>
            <p:cNvSpPr>
              <a:spLocks noChangeArrowheads="1"/>
            </p:cNvSpPr>
            <p:nvPr/>
          </p:nvSpPr>
          <p:spPr bwMode="auto">
            <a:xfrm>
              <a:off x="16331890" y="7368215"/>
              <a:ext cx="53848" cy="72493"/>
            </a:xfrm>
            <a:custGeom>
              <a:avLst/>
              <a:gdLst>
                <a:gd name="T0" fmla="*/ 56 w 113"/>
                <a:gd name="T1" fmla="*/ 14 h 154"/>
                <a:gd name="T2" fmla="*/ 84 w 113"/>
                <a:gd name="T3" fmla="*/ 42 h 154"/>
                <a:gd name="T4" fmla="*/ 98 w 113"/>
                <a:gd name="T5" fmla="*/ 77 h 154"/>
                <a:gd name="T6" fmla="*/ 112 w 113"/>
                <a:gd name="T7" fmla="*/ 112 h 154"/>
                <a:gd name="T8" fmla="*/ 91 w 113"/>
                <a:gd name="T9" fmla="*/ 153 h 154"/>
                <a:gd name="T10" fmla="*/ 77 w 113"/>
                <a:gd name="T11" fmla="*/ 146 h 154"/>
                <a:gd name="T12" fmla="*/ 28 w 113"/>
                <a:gd name="T13" fmla="*/ 91 h 154"/>
                <a:gd name="T14" fmla="*/ 14 w 113"/>
                <a:gd name="T15" fmla="*/ 77 h 154"/>
                <a:gd name="T16" fmla="*/ 0 w 113"/>
                <a:gd name="T17" fmla="*/ 49 h 154"/>
                <a:gd name="T18" fmla="*/ 21 w 113"/>
                <a:gd name="T19" fmla="*/ 49 h 154"/>
                <a:gd name="T20" fmla="*/ 28 w 113"/>
                <a:gd name="T21" fmla="*/ 0 h 154"/>
                <a:gd name="T22" fmla="*/ 56 w 113"/>
                <a:gd name="T23" fmla="*/ 1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3" h="154">
                  <a:moveTo>
                    <a:pt x="56" y="14"/>
                  </a:moveTo>
                  <a:lnTo>
                    <a:pt x="84" y="42"/>
                  </a:lnTo>
                  <a:lnTo>
                    <a:pt x="98" y="77"/>
                  </a:lnTo>
                  <a:lnTo>
                    <a:pt x="112" y="112"/>
                  </a:lnTo>
                  <a:lnTo>
                    <a:pt x="91" y="153"/>
                  </a:lnTo>
                  <a:lnTo>
                    <a:pt x="77" y="146"/>
                  </a:lnTo>
                  <a:lnTo>
                    <a:pt x="28" y="91"/>
                  </a:lnTo>
                  <a:lnTo>
                    <a:pt x="14" y="77"/>
                  </a:lnTo>
                  <a:lnTo>
                    <a:pt x="0" y="49"/>
                  </a:lnTo>
                  <a:lnTo>
                    <a:pt x="21" y="49"/>
                  </a:lnTo>
                  <a:lnTo>
                    <a:pt x="28" y="0"/>
                  </a:lnTo>
                  <a:lnTo>
                    <a:pt x="56"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6" name="Freeform 175"/>
            <p:cNvSpPr>
              <a:spLocks noChangeArrowheads="1"/>
            </p:cNvSpPr>
            <p:nvPr/>
          </p:nvSpPr>
          <p:spPr bwMode="auto">
            <a:xfrm>
              <a:off x="15505518" y="6670205"/>
              <a:ext cx="37280" cy="66280"/>
            </a:xfrm>
            <a:custGeom>
              <a:avLst/>
              <a:gdLst>
                <a:gd name="T0" fmla="*/ 56 w 78"/>
                <a:gd name="T1" fmla="*/ 0 h 140"/>
                <a:gd name="T2" fmla="*/ 77 w 78"/>
                <a:gd name="T3" fmla="*/ 41 h 140"/>
                <a:gd name="T4" fmla="*/ 77 w 78"/>
                <a:gd name="T5" fmla="*/ 69 h 140"/>
                <a:gd name="T6" fmla="*/ 70 w 78"/>
                <a:gd name="T7" fmla="*/ 90 h 140"/>
                <a:gd name="T8" fmla="*/ 21 w 78"/>
                <a:gd name="T9" fmla="*/ 139 h 140"/>
                <a:gd name="T10" fmla="*/ 0 w 78"/>
                <a:gd name="T11" fmla="*/ 90 h 140"/>
                <a:gd name="T12" fmla="*/ 21 w 78"/>
                <a:gd name="T13" fmla="*/ 7 h 140"/>
                <a:gd name="T14" fmla="*/ 42 w 78"/>
                <a:gd name="T15" fmla="*/ 0 h 140"/>
                <a:gd name="T16" fmla="*/ 56 w 78"/>
                <a:gd name="T17"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140">
                  <a:moveTo>
                    <a:pt x="56" y="0"/>
                  </a:moveTo>
                  <a:lnTo>
                    <a:pt x="77" y="41"/>
                  </a:lnTo>
                  <a:lnTo>
                    <a:pt x="77" y="69"/>
                  </a:lnTo>
                  <a:lnTo>
                    <a:pt x="70" y="90"/>
                  </a:lnTo>
                  <a:lnTo>
                    <a:pt x="21" y="139"/>
                  </a:lnTo>
                  <a:lnTo>
                    <a:pt x="0" y="90"/>
                  </a:lnTo>
                  <a:lnTo>
                    <a:pt x="21" y="7"/>
                  </a:lnTo>
                  <a:lnTo>
                    <a:pt x="42" y="0"/>
                  </a:lnTo>
                  <a:lnTo>
                    <a:pt x="56"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7" name="Freeform 176"/>
            <p:cNvSpPr>
              <a:spLocks noChangeArrowheads="1"/>
            </p:cNvSpPr>
            <p:nvPr/>
          </p:nvSpPr>
          <p:spPr bwMode="auto">
            <a:xfrm>
              <a:off x="15698131" y="7134165"/>
              <a:ext cx="43493" cy="45567"/>
            </a:xfrm>
            <a:custGeom>
              <a:avLst/>
              <a:gdLst>
                <a:gd name="T0" fmla="*/ 21 w 91"/>
                <a:gd name="T1" fmla="*/ 62 h 98"/>
                <a:gd name="T2" fmla="*/ 56 w 91"/>
                <a:gd name="T3" fmla="*/ 41 h 98"/>
                <a:gd name="T4" fmla="*/ 63 w 91"/>
                <a:gd name="T5" fmla="*/ 0 h 98"/>
                <a:gd name="T6" fmla="*/ 69 w 91"/>
                <a:gd name="T7" fmla="*/ 34 h 98"/>
                <a:gd name="T8" fmla="*/ 90 w 91"/>
                <a:gd name="T9" fmla="*/ 69 h 98"/>
                <a:gd name="T10" fmla="*/ 90 w 91"/>
                <a:gd name="T11" fmla="*/ 90 h 98"/>
                <a:gd name="T12" fmla="*/ 63 w 91"/>
                <a:gd name="T13" fmla="*/ 97 h 98"/>
                <a:gd name="T14" fmla="*/ 0 w 91"/>
                <a:gd name="T15" fmla="*/ 83 h 98"/>
                <a:gd name="T16" fmla="*/ 21 w 91"/>
                <a:gd name="T17" fmla="*/ 6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98">
                  <a:moveTo>
                    <a:pt x="21" y="62"/>
                  </a:moveTo>
                  <a:lnTo>
                    <a:pt x="56" y="41"/>
                  </a:lnTo>
                  <a:lnTo>
                    <a:pt x="63" y="0"/>
                  </a:lnTo>
                  <a:lnTo>
                    <a:pt x="69" y="34"/>
                  </a:lnTo>
                  <a:lnTo>
                    <a:pt x="90" y="69"/>
                  </a:lnTo>
                  <a:lnTo>
                    <a:pt x="90" y="90"/>
                  </a:lnTo>
                  <a:lnTo>
                    <a:pt x="63" y="97"/>
                  </a:lnTo>
                  <a:lnTo>
                    <a:pt x="0" y="83"/>
                  </a:lnTo>
                  <a:lnTo>
                    <a:pt x="21" y="62"/>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8" name="Freeform 177"/>
            <p:cNvSpPr>
              <a:spLocks noChangeArrowheads="1"/>
            </p:cNvSpPr>
            <p:nvPr/>
          </p:nvSpPr>
          <p:spPr bwMode="auto">
            <a:xfrm>
              <a:off x="15890743" y="7407568"/>
              <a:ext cx="22783" cy="33140"/>
            </a:xfrm>
            <a:custGeom>
              <a:avLst/>
              <a:gdLst>
                <a:gd name="T0" fmla="*/ 42 w 50"/>
                <a:gd name="T1" fmla="*/ 69 h 70"/>
                <a:gd name="T2" fmla="*/ 49 w 50"/>
                <a:gd name="T3" fmla="*/ 69 h 70"/>
                <a:gd name="T4" fmla="*/ 49 w 50"/>
                <a:gd name="T5" fmla="*/ 28 h 70"/>
                <a:gd name="T6" fmla="*/ 35 w 50"/>
                <a:gd name="T7" fmla="*/ 0 h 70"/>
                <a:gd name="T8" fmla="*/ 7 w 50"/>
                <a:gd name="T9" fmla="*/ 7 h 70"/>
                <a:gd name="T10" fmla="*/ 0 w 50"/>
                <a:gd name="T11" fmla="*/ 69 h 70"/>
                <a:gd name="T12" fmla="*/ 42 w 50"/>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50" h="70">
                  <a:moveTo>
                    <a:pt x="42" y="69"/>
                  </a:moveTo>
                  <a:lnTo>
                    <a:pt x="49" y="69"/>
                  </a:lnTo>
                  <a:lnTo>
                    <a:pt x="49" y="28"/>
                  </a:lnTo>
                  <a:lnTo>
                    <a:pt x="35" y="0"/>
                  </a:lnTo>
                  <a:lnTo>
                    <a:pt x="7" y="7"/>
                  </a:lnTo>
                  <a:lnTo>
                    <a:pt x="0" y="69"/>
                  </a:lnTo>
                  <a:lnTo>
                    <a:pt x="42" y="69"/>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79" name="Freeform 178"/>
            <p:cNvSpPr>
              <a:spLocks noChangeArrowheads="1"/>
            </p:cNvSpPr>
            <p:nvPr/>
          </p:nvSpPr>
          <p:spPr bwMode="auto">
            <a:xfrm>
              <a:off x="16512076" y="7498704"/>
              <a:ext cx="14498" cy="22784"/>
            </a:xfrm>
            <a:custGeom>
              <a:avLst/>
              <a:gdLst>
                <a:gd name="T0" fmla="*/ 21 w 29"/>
                <a:gd name="T1" fmla="*/ 0 h 49"/>
                <a:gd name="T2" fmla="*/ 28 w 29"/>
                <a:gd name="T3" fmla="*/ 7 h 49"/>
                <a:gd name="T4" fmla="*/ 7 w 29"/>
                <a:gd name="T5" fmla="*/ 27 h 49"/>
                <a:gd name="T6" fmla="*/ 21 w 29"/>
                <a:gd name="T7" fmla="*/ 34 h 49"/>
                <a:gd name="T8" fmla="*/ 7 w 29"/>
                <a:gd name="T9" fmla="*/ 48 h 49"/>
                <a:gd name="T10" fmla="*/ 0 w 29"/>
                <a:gd name="T11" fmla="*/ 27 h 49"/>
                <a:gd name="T12" fmla="*/ 21 w 29"/>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9" h="49">
                  <a:moveTo>
                    <a:pt x="21" y="0"/>
                  </a:moveTo>
                  <a:lnTo>
                    <a:pt x="28" y="7"/>
                  </a:lnTo>
                  <a:lnTo>
                    <a:pt x="7" y="27"/>
                  </a:lnTo>
                  <a:lnTo>
                    <a:pt x="21" y="34"/>
                  </a:lnTo>
                  <a:lnTo>
                    <a:pt x="7" y="48"/>
                  </a:lnTo>
                  <a:lnTo>
                    <a:pt x="0" y="27"/>
                  </a:lnTo>
                  <a:lnTo>
                    <a:pt x="21"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0" name="Freeform 179"/>
            <p:cNvSpPr>
              <a:spLocks noChangeArrowheads="1"/>
            </p:cNvSpPr>
            <p:nvPr/>
          </p:nvSpPr>
          <p:spPr bwMode="auto">
            <a:xfrm>
              <a:off x="15575935" y="6287025"/>
              <a:ext cx="14498" cy="16570"/>
            </a:xfrm>
            <a:custGeom>
              <a:avLst/>
              <a:gdLst>
                <a:gd name="T0" fmla="*/ 0 w 29"/>
                <a:gd name="T1" fmla="*/ 21 h 36"/>
                <a:gd name="T2" fmla="*/ 14 w 29"/>
                <a:gd name="T3" fmla="*/ 35 h 36"/>
                <a:gd name="T4" fmla="*/ 28 w 29"/>
                <a:gd name="T5" fmla="*/ 7 h 36"/>
                <a:gd name="T6" fmla="*/ 14 w 29"/>
                <a:gd name="T7" fmla="*/ 0 h 36"/>
                <a:gd name="T8" fmla="*/ 0 w 29"/>
                <a:gd name="T9" fmla="*/ 21 h 36"/>
              </a:gdLst>
              <a:ahLst/>
              <a:cxnLst>
                <a:cxn ang="0">
                  <a:pos x="T0" y="T1"/>
                </a:cxn>
                <a:cxn ang="0">
                  <a:pos x="T2" y="T3"/>
                </a:cxn>
                <a:cxn ang="0">
                  <a:pos x="T4" y="T5"/>
                </a:cxn>
                <a:cxn ang="0">
                  <a:pos x="T6" y="T7"/>
                </a:cxn>
                <a:cxn ang="0">
                  <a:pos x="T8" y="T9"/>
                </a:cxn>
              </a:cxnLst>
              <a:rect l="0" t="0" r="r" b="b"/>
              <a:pathLst>
                <a:path w="29" h="36">
                  <a:moveTo>
                    <a:pt x="0" y="21"/>
                  </a:moveTo>
                  <a:lnTo>
                    <a:pt x="14" y="35"/>
                  </a:lnTo>
                  <a:lnTo>
                    <a:pt x="28" y="7"/>
                  </a:lnTo>
                  <a:lnTo>
                    <a:pt x="14" y="0"/>
                  </a:lnTo>
                  <a:lnTo>
                    <a:pt x="0" y="2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1" name="Freeform 180"/>
            <p:cNvSpPr>
              <a:spLocks noChangeArrowheads="1"/>
            </p:cNvSpPr>
            <p:nvPr/>
          </p:nvSpPr>
          <p:spPr bwMode="auto">
            <a:xfrm>
              <a:off x="16083356" y="6881473"/>
              <a:ext cx="6213" cy="6214"/>
            </a:xfrm>
            <a:custGeom>
              <a:avLst/>
              <a:gdLst>
                <a:gd name="T0" fmla="*/ 0 w 15"/>
                <a:gd name="T1" fmla="*/ 7 h 15"/>
                <a:gd name="T2" fmla="*/ 0 w 15"/>
                <a:gd name="T3" fmla="*/ 14 h 15"/>
                <a:gd name="T4" fmla="*/ 14 w 15"/>
                <a:gd name="T5" fmla="*/ 0 h 15"/>
                <a:gd name="T6" fmla="*/ 0 w 15"/>
                <a:gd name="T7" fmla="*/ 0 h 15"/>
                <a:gd name="T8" fmla="*/ 0 w 15"/>
                <a:gd name="T9" fmla="*/ 7 h 15"/>
              </a:gdLst>
              <a:ahLst/>
              <a:cxnLst>
                <a:cxn ang="0">
                  <a:pos x="T0" y="T1"/>
                </a:cxn>
                <a:cxn ang="0">
                  <a:pos x="T2" y="T3"/>
                </a:cxn>
                <a:cxn ang="0">
                  <a:pos x="T4" y="T5"/>
                </a:cxn>
                <a:cxn ang="0">
                  <a:pos x="T6" y="T7"/>
                </a:cxn>
                <a:cxn ang="0">
                  <a:pos x="T8" y="T9"/>
                </a:cxn>
              </a:cxnLst>
              <a:rect l="0" t="0" r="r" b="b"/>
              <a:pathLst>
                <a:path w="15" h="15">
                  <a:moveTo>
                    <a:pt x="0" y="7"/>
                  </a:moveTo>
                  <a:lnTo>
                    <a:pt x="0" y="14"/>
                  </a:lnTo>
                  <a:lnTo>
                    <a:pt x="14" y="0"/>
                  </a:lnTo>
                  <a:lnTo>
                    <a:pt x="0"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2" name="Freeform 181"/>
            <p:cNvSpPr>
              <a:spLocks noChangeArrowheads="1"/>
            </p:cNvSpPr>
            <p:nvPr/>
          </p:nvSpPr>
          <p:spPr bwMode="auto">
            <a:xfrm>
              <a:off x="15538655" y="5655295"/>
              <a:ext cx="14498" cy="16570"/>
            </a:xfrm>
            <a:custGeom>
              <a:avLst/>
              <a:gdLst>
                <a:gd name="T0" fmla="*/ 14 w 29"/>
                <a:gd name="T1" fmla="*/ 0 h 36"/>
                <a:gd name="T2" fmla="*/ 28 w 29"/>
                <a:gd name="T3" fmla="*/ 14 h 36"/>
                <a:gd name="T4" fmla="*/ 7 w 29"/>
                <a:gd name="T5" fmla="*/ 35 h 36"/>
                <a:gd name="T6" fmla="*/ 0 w 29"/>
                <a:gd name="T7" fmla="*/ 14 h 36"/>
                <a:gd name="T8" fmla="*/ 14 w 29"/>
                <a:gd name="T9" fmla="*/ 0 h 36"/>
              </a:gdLst>
              <a:ahLst/>
              <a:cxnLst>
                <a:cxn ang="0">
                  <a:pos x="T0" y="T1"/>
                </a:cxn>
                <a:cxn ang="0">
                  <a:pos x="T2" y="T3"/>
                </a:cxn>
                <a:cxn ang="0">
                  <a:pos x="T4" y="T5"/>
                </a:cxn>
                <a:cxn ang="0">
                  <a:pos x="T6" y="T7"/>
                </a:cxn>
                <a:cxn ang="0">
                  <a:pos x="T8" y="T9"/>
                </a:cxn>
              </a:cxnLst>
              <a:rect l="0" t="0" r="r" b="b"/>
              <a:pathLst>
                <a:path w="29" h="36">
                  <a:moveTo>
                    <a:pt x="14" y="0"/>
                  </a:moveTo>
                  <a:lnTo>
                    <a:pt x="28" y="14"/>
                  </a:lnTo>
                  <a:lnTo>
                    <a:pt x="7" y="35"/>
                  </a:lnTo>
                  <a:lnTo>
                    <a:pt x="0" y="14"/>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3" name="Freeform 182"/>
            <p:cNvSpPr>
              <a:spLocks noChangeArrowheads="1"/>
            </p:cNvSpPr>
            <p:nvPr/>
          </p:nvSpPr>
          <p:spPr bwMode="auto">
            <a:xfrm>
              <a:off x="17344662" y="5903844"/>
              <a:ext cx="55920" cy="43497"/>
            </a:xfrm>
            <a:custGeom>
              <a:avLst/>
              <a:gdLst>
                <a:gd name="T0" fmla="*/ 35 w 119"/>
                <a:gd name="T1" fmla="*/ 90 h 91"/>
                <a:gd name="T2" fmla="*/ 90 w 119"/>
                <a:gd name="T3" fmla="*/ 56 h 91"/>
                <a:gd name="T4" fmla="*/ 118 w 119"/>
                <a:gd name="T5" fmla="*/ 49 h 91"/>
                <a:gd name="T6" fmla="*/ 84 w 119"/>
                <a:gd name="T7" fmla="*/ 0 h 91"/>
                <a:gd name="T8" fmla="*/ 70 w 119"/>
                <a:gd name="T9" fmla="*/ 14 h 91"/>
                <a:gd name="T10" fmla="*/ 0 w 119"/>
                <a:gd name="T11" fmla="*/ 0 h 91"/>
                <a:gd name="T12" fmla="*/ 0 w 119"/>
                <a:gd name="T13" fmla="*/ 28 h 91"/>
                <a:gd name="T14" fmla="*/ 14 w 119"/>
                <a:gd name="T15" fmla="*/ 62 h 91"/>
                <a:gd name="T16" fmla="*/ 35 w 119"/>
                <a:gd name="T17" fmla="*/ 9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91">
                  <a:moveTo>
                    <a:pt x="35" y="90"/>
                  </a:moveTo>
                  <a:lnTo>
                    <a:pt x="90" y="56"/>
                  </a:lnTo>
                  <a:lnTo>
                    <a:pt x="118" y="49"/>
                  </a:lnTo>
                  <a:lnTo>
                    <a:pt x="84" y="0"/>
                  </a:lnTo>
                  <a:lnTo>
                    <a:pt x="70" y="14"/>
                  </a:lnTo>
                  <a:lnTo>
                    <a:pt x="0" y="0"/>
                  </a:lnTo>
                  <a:lnTo>
                    <a:pt x="0" y="28"/>
                  </a:lnTo>
                  <a:lnTo>
                    <a:pt x="14" y="62"/>
                  </a:lnTo>
                  <a:lnTo>
                    <a:pt x="35" y="9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4" name="Freeform 183"/>
            <p:cNvSpPr>
              <a:spLocks noChangeArrowheads="1"/>
            </p:cNvSpPr>
            <p:nvPr/>
          </p:nvSpPr>
          <p:spPr bwMode="auto">
            <a:xfrm>
              <a:off x="17526919" y="6110970"/>
              <a:ext cx="16569" cy="20712"/>
            </a:xfrm>
            <a:custGeom>
              <a:avLst/>
              <a:gdLst>
                <a:gd name="T0" fmla="*/ 34 w 35"/>
                <a:gd name="T1" fmla="*/ 7 h 43"/>
                <a:gd name="T2" fmla="*/ 34 w 35"/>
                <a:gd name="T3" fmla="*/ 42 h 43"/>
                <a:gd name="T4" fmla="*/ 0 w 35"/>
                <a:gd name="T5" fmla="*/ 14 h 43"/>
                <a:gd name="T6" fmla="*/ 21 w 35"/>
                <a:gd name="T7" fmla="*/ 0 h 43"/>
                <a:gd name="T8" fmla="*/ 34 w 35"/>
                <a:gd name="T9" fmla="*/ 7 h 43"/>
              </a:gdLst>
              <a:ahLst/>
              <a:cxnLst>
                <a:cxn ang="0">
                  <a:pos x="T0" y="T1"/>
                </a:cxn>
                <a:cxn ang="0">
                  <a:pos x="T2" y="T3"/>
                </a:cxn>
                <a:cxn ang="0">
                  <a:pos x="T4" y="T5"/>
                </a:cxn>
                <a:cxn ang="0">
                  <a:pos x="T6" y="T7"/>
                </a:cxn>
                <a:cxn ang="0">
                  <a:pos x="T8" y="T9"/>
                </a:cxn>
              </a:cxnLst>
              <a:rect l="0" t="0" r="r" b="b"/>
              <a:pathLst>
                <a:path w="35" h="43">
                  <a:moveTo>
                    <a:pt x="34" y="7"/>
                  </a:moveTo>
                  <a:lnTo>
                    <a:pt x="34" y="42"/>
                  </a:lnTo>
                  <a:lnTo>
                    <a:pt x="0" y="14"/>
                  </a:lnTo>
                  <a:lnTo>
                    <a:pt x="21" y="0"/>
                  </a:lnTo>
                  <a:lnTo>
                    <a:pt x="34"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5" name="Freeform 184"/>
            <p:cNvSpPr>
              <a:spLocks noChangeArrowheads="1"/>
            </p:cNvSpPr>
            <p:nvPr/>
          </p:nvSpPr>
          <p:spPr bwMode="auto">
            <a:xfrm>
              <a:off x="15114078" y="4986285"/>
              <a:ext cx="12426" cy="4142"/>
            </a:xfrm>
            <a:custGeom>
              <a:avLst/>
              <a:gdLst>
                <a:gd name="T0" fmla="*/ 0 w 28"/>
                <a:gd name="T1" fmla="*/ 7 h 8"/>
                <a:gd name="T2" fmla="*/ 27 w 28"/>
                <a:gd name="T3" fmla="*/ 0 h 8"/>
                <a:gd name="T4" fmla="*/ 7 w 28"/>
                <a:gd name="T5" fmla="*/ 0 h 8"/>
                <a:gd name="T6" fmla="*/ 0 w 28"/>
                <a:gd name="T7" fmla="*/ 7 h 8"/>
              </a:gdLst>
              <a:ahLst/>
              <a:cxnLst>
                <a:cxn ang="0">
                  <a:pos x="T0" y="T1"/>
                </a:cxn>
                <a:cxn ang="0">
                  <a:pos x="T2" y="T3"/>
                </a:cxn>
                <a:cxn ang="0">
                  <a:pos x="T4" y="T5"/>
                </a:cxn>
                <a:cxn ang="0">
                  <a:pos x="T6" y="T7"/>
                </a:cxn>
              </a:cxnLst>
              <a:rect l="0" t="0" r="r" b="b"/>
              <a:pathLst>
                <a:path w="28" h="8">
                  <a:moveTo>
                    <a:pt x="0" y="7"/>
                  </a:moveTo>
                  <a:lnTo>
                    <a:pt x="27" y="0"/>
                  </a:lnTo>
                  <a:lnTo>
                    <a:pt x="7"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6" name="Freeform 185"/>
            <p:cNvSpPr>
              <a:spLocks noChangeArrowheads="1"/>
            </p:cNvSpPr>
            <p:nvPr/>
          </p:nvSpPr>
          <p:spPr bwMode="auto">
            <a:xfrm>
              <a:off x="15122363" y="4992498"/>
              <a:ext cx="4142" cy="6214"/>
            </a:xfrm>
            <a:custGeom>
              <a:avLst/>
              <a:gdLst>
                <a:gd name="T0" fmla="*/ 0 w 7"/>
                <a:gd name="T1" fmla="*/ 14 h 15"/>
                <a:gd name="T2" fmla="*/ 6 w 7"/>
                <a:gd name="T3" fmla="*/ 14 h 15"/>
                <a:gd name="T4" fmla="*/ 6 w 7"/>
                <a:gd name="T5" fmla="*/ 0 h 15"/>
                <a:gd name="T6" fmla="*/ 0 w 7"/>
                <a:gd name="T7" fmla="*/ 14 h 15"/>
              </a:gdLst>
              <a:ahLst/>
              <a:cxnLst>
                <a:cxn ang="0">
                  <a:pos x="T0" y="T1"/>
                </a:cxn>
                <a:cxn ang="0">
                  <a:pos x="T2" y="T3"/>
                </a:cxn>
                <a:cxn ang="0">
                  <a:pos x="T4" y="T5"/>
                </a:cxn>
                <a:cxn ang="0">
                  <a:pos x="T6" y="T7"/>
                </a:cxn>
              </a:cxnLst>
              <a:rect l="0" t="0" r="r" b="b"/>
              <a:pathLst>
                <a:path w="7" h="15">
                  <a:moveTo>
                    <a:pt x="0" y="14"/>
                  </a:moveTo>
                  <a:lnTo>
                    <a:pt x="6" y="14"/>
                  </a:lnTo>
                  <a:lnTo>
                    <a:pt x="6" y="0"/>
                  </a:lnTo>
                  <a:lnTo>
                    <a:pt x="0"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7" name="Freeform 186"/>
            <p:cNvSpPr>
              <a:spLocks noChangeArrowheads="1"/>
            </p:cNvSpPr>
            <p:nvPr/>
          </p:nvSpPr>
          <p:spPr bwMode="auto">
            <a:xfrm>
              <a:off x="15114078" y="4986285"/>
              <a:ext cx="12426" cy="4142"/>
            </a:xfrm>
            <a:custGeom>
              <a:avLst/>
              <a:gdLst>
                <a:gd name="T0" fmla="*/ 0 w 28"/>
                <a:gd name="T1" fmla="*/ 7 h 8"/>
                <a:gd name="T2" fmla="*/ 27 w 28"/>
                <a:gd name="T3" fmla="*/ 0 h 8"/>
                <a:gd name="T4" fmla="*/ 7 w 28"/>
                <a:gd name="T5" fmla="*/ 0 h 8"/>
                <a:gd name="T6" fmla="*/ 0 w 28"/>
                <a:gd name="T7" fmla="*/ 7 h 8"/>
              </a:gdLst>
              <a:ahLst/>
              <a:cxnLst>
                <a:cxn ang="0">
                  <a:pos x="T0" y="T1"/>
                </a:cxn>
                <a:cxn ang="0">
                  <a:pos x="T2" y="T3"/>
                </a:cxn>
                <a:cxn ang="0">
                  <a:pos x="T4" y="T5"/>
                </a:cxn>
                <a:cxn ang="0">
                  <a:pos x="T6" y="T7"/>
                </a:cxn>
              </a:cxnLst>
              <a:rect l="0" t="0" r="r" b="b"/>
              <a:pathLst>
                <a:path w="28" h="8">
                  <a:moveTo>
                    <a:pt x="0" y="7"/>
                  </a:moveTo>
                  <a:lnTo>
                    <a:pt x="27" y="0"/>
                  </a:lnTo>
                  <a:lnTo>
                    <a:pt x="7"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8" name="Freeform 187"/>
            <p:cNvSpPr>
              <a:spLocks noChangeArrowheads="1"/>
            </p:cNvSpPr>
            <p:nvPr/>
          </p:nvSpPr>
          <p:spPr bwMode="auto">
            <a:xfrm>
              <a:off x="15122363" y="4992498"/>
              <a:ext cx="4142" cy="6214"/>
            </a:xfrm>
            <a:custGeom>
              <a:avLst/>
              <a:gdLst>
                <a:gd name="T0" fmla="*/ 0 w 7"/>
                <a:gd name="T1" fmla="*/ 14 h 15"/>
                <a:gd name="T2" fmla="*/ 6 w 7"/>
                <a:gd name="T3" fmla="*/ 14 h 15"/>
                <a:gd name="T4" fmla="*/ 6 w 7"/>
                <a:gd name="T5" fmla="*/ 0 h 15"/>
                <a:gd name="T6" fmla="*/ 0 w 7"/>
                <a:gd name="T7" fmla="*/ 14 h 15"/>
              </a:gdLst>
              <a:ahLst/>
              <a:cxnLst>
                <a:cxn ang="0">
                  <a:pos x="T0" y="T1"/>
                </a:cxn>
                <a:cxn ang="0">
                  <a:pos x="T2" y="T3"/>
                </a:cxn>
                <a:cxn ang="0">
                  <a:pos x="T4" y="T5"/>
                </a:cxn>
                <a:cxn ang="0">
                  <a:pos x="T6" y="T7"/>
                </a:cxn>
              </a:cxnLst>
              <a:rect l="0" t="0" r="r" b="b"/>
              <a:pathLst>
                <a:path w="7" h="15">
                  <a:moveTo>
                    <a:pt x="0" y="14"/>
                  </a:moveTo>
                  <a:lnTo>
                    <a:pt x="6" y="14"/>
                  </a:lnTo>
                  <a:lnTo>
                    <a:pt x="6" y="0"/>
                  </a:lnTo>
                  <a:lnTo>
                    <a:pt x="0"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89" name="Freeform 188"/>
            <p:cNvSpPr>
              <a:spLocks noChangeArrowheads="1"/>
            </p:cNvSpPr>
            <p:nvPr/>
          </p:nvSpPr>
          <p:spPr bwMode="auto">
            <a:xfrm>
              <a:off x="15043659" y="4538896"/>
              <a:ext cx="2748362" cy="1437444"/>
            </a:xfrm>
            <a:custGeom>
              <a:avLst/>
              <a:gdLst>
                <a:gd name="T0" fmla="*/ 3081 w 5850"/>
                <a:gd name="T1" fmla="*/ 390 h 3062"/>
                <a:gd name="T2" fmla="*/ 2782 w 5850"/>
                <a:gd name="T3" fmla="*/ 494 h 3062"/>
                <a:gd name="T4" fmla="*/ 2650 w 5850"/>
                <a:gd name="T5" fmla="*/ 445 h 3062"/>
                <a:gd name="T6" fmla="*/ 2462 w 5850"/>
                <a:gd name="T7" fmla="*/ 390 h 3062"/>
                <a:gd name="T8" fmla="*/ 2184 w 5850"/>
                <a:gd name="T9" fmla="*/ 494 h 3062"/>
                <a:gd name="T10" fmla="*/ 1843 w 5850"/>
                <a:gd name="T11" fmla="*/ 334 h 3062"/>
                <a:gd name="T12" fmla="*/ 1593 w 5850"/>
                <a:gd name="T13" fmla="*/ 209 h 3062"/>
                <a:gd name="T14" fmla="*/ 1384 w 5850"/>
                <a:gd name="T15" fmla="*/ 160 h 3062"/>
                <a:gd name="T16" fmla="*/ 1182 w 5850"/>
                <a:gd name="T17" fmla="*/ 84 h 3062"/>
                <a:gd name="T18" fmla="*/ 1064 w 5850"/>
                <a:gd name="T19" fmla="*/ 84 h 3062"/>
                <a:gd name="T20" fmla="*/ 904 w 5850"/>
                <a:gd name="T21" fmla="*/ 63 h 3062"/>
                <a:gd name="T22" fmla="*/ 709 w 5850"/>
                <a:gd name="T23" fmla="*/ 14 h 3062"/>
                <a:gd name="T24" fmla="*/ 577 w 5850"/>
                <a:gd name="T25" fmla="*/ 98 h 3062"/>
                <a:gd name="T26" fmla="*/ 306 w 5850"/>
                <a:gd name="T27" fmla="*/ 160 h 3062"/>
                <a:gd name="T28" fmla="*/ 208 w 5850"/>
                <a:gd name="T29" fmla="*/ 397 h 3062"/>
                <a:gd name="T30" fmla="*/ 132 w 5850"/>
                <a:gd name="T31" fmla="*/ 529 h 3062"/>
                <a:gd name="T32" fmla="*/ 271 w 5850"/>
                <a:gd name="T33" fmla="*/ 696 h 3062"/>
                <a:gd name="T34" fmla="*/ 180 w 5850"/>
                <a:gd name="T35" fmla="*/ 960 h 3062"/>
                <a:gd name="T36" fmla="*/ 7 w 5850"/>
                <a:gd name="T37" fmla="*/ 988 h 3062"/>
                <a:gd name="T38" fmla="*/ 139 w 5850"/>
                <a:gd name="T39" fmla="*/ 1155 h 3062"/>
                <a:gd name="T40" fmla="*/ 334 w 5850"/>
                <a:gd name="T41" fmla="*/ 1183 h 3062"/>
                <a:gd name="T42" fmla="*/ 473 w 5850"/>
                <a:gd name="T43" fmla="*/ 1294 h 3062"/>
                <a:gd name="T44" fmla="*/ 396 w 5850"/>
                <a:gd name="T45" fmla="*/ 1579 h 3062"/>
                <a:gd name="T46" fmla="*/ 667 w 5850"/>
                <a:gd name="T47" fmla="*/ 1530 h 3062"/>
                <a:gd name="T48" fmla="*/ 918 w 5850"/>
                <a:gd name="T49" fmla="*/ 1642 h 3062"/>
                <a:gd name="T50" fmla="*/ 1293 w 5850"/>
                <a:gd name="T51" fmla="*/ 1517 h 3062"/>
                <a:gd name="T52" fmla="*/ 1586 w 5850"/>
                <a:gd name="T53" fmla="*/ 1753 h 3062"/>
                <a:gd name="T54" fmla="*/ 1899 w 5850"/>
                <a:gd name="T55" fmla="*/ 1899 h 3062"/>
                <a:gd name="T56" fmla="*/ 2149 w 5850"/>
                <a:gd name="T57" fmla="*/ 2080 h 3062"/>
                <a:gd name="T58" fmla="*/ 2344 w 5850"/>
                <a:gd name="T59" fmla="*/ 2219 h 3062"/>
                <a:gd name="T60" fmla="*/ 2699 w 5850"/>
                <a:gd name="T61" fmla="*/ 2247 h 3062"/>
                <a:gd name="T62" fmla="*/ 2970 w 5850"/>
                <a:gd name="T63" fmla="*/ 2184 h 3062"/>
                <a:gd name="T64" fmla="*/ 3283 w 5850"/>
                <a:gd name="T65" fmla="*/ 2268 h 3062"/>
                <a:gd name="T66" fmla="*/ 3429 w 5850"/>
                <a:gd name="T67" fmla="*/ 2143 h 3062"/>
                <a:gd name="T68" fmla="*/ 3714 w 5850"/>
                <a:gd name="T69" fmla="*/ 2031 h 3062"/>
                <a:gd name="T70" fmla="*/ 3881 w 5850"/>
                <a:gd name="T71" fmla="*/ 2129 h 3062"/>
                <a:gd name="T72" fmla="*/ 4028 w 5850"/>
                <a:gd name="T73" fmla="*/ 2268 h 3062"/>
                <a:gd name="T74" fmla="*/ 4111 w 5850"/>
                <a:gd name="T75" fmla="*/ 2393 h 3062"/>
                <a:gd name="T76" fmla="*/ 4083 w 5850"/>
                <a:gd name="T77" fmla="*/ 2630 h 3062"/>
                <a:gd name="T78" fmla="*/ 4361 w 5850"/>
                <a:gd name="T79" fmla="*/ 2908 h 3062"/>
                <a:gd name="T80" fmla="*/ 4681 w 5850"/>
                <a:gd name="T81" fmla="*/ 3026 h 3062"/>
                <a:gd name="T82" fmla="*/ 4855 w 5850"/>
                <a:gd name="T83" fmla="*/ 2859 h 3062"/>
                <a:gd name="T84" fmla="*/ 4932 w 5850"/>
                <a:gd name="T85" fmla="*/ 2671 h 3062"/>
                <a:gd name="T86" fmla="*/ 5092 w 5850"/>
                <a:gd name="T87" fmla="*/ 2643 h 3062"/>
                <a:gd name="T88" fmla="*/ 5280 w 5850"/>
                <a:gd name="T89" fmla="*/ 2595 h 3062"/>
                <a:gd name="T90" fmla="*/ 5467 w 5850"/>
                <a:gd name="T91" fmla="*/ 2623 h 3062"/>
                <a:gd name="T92" fmla="*/ 5502 w 5850"/>
                <a:gd name="T93" fmla="*/ 2790 h 3062"/>
                <a:gd name="T94" fmla="*/ 5620 w 5850"/>
                <a:gd name="T95" fmla="*/ 2831 h 3062"/>
                <a:gd name="T96" fmla="*/ 5800 w 5850"/>
                <a:gd name="T97" fmla="*/ 2797 h 3062"/>
                <a:gd name="T98" fmla="*/ 5842 w 5850"/>
                <a:gd name="T99" fmla="*/ 2595 h 3062"/>
                <a:gd name="T100" fmla="*/ 5440 w 5850"/>
                <a:gd name="T101" fmla="*/ 2240 h 3062"/>
                <a:gd name="T102" fmla="*/ 5141 w 5850"/>
                <a:gd name="T103" fmla="*/ 1607 h 3062"/>
                <a:gd name="T104" fmla="*/ 5022 w 5850"/>
                <a:gd name="T105" fmla="*/ 828 h 3062"/>
                <a:gd name="T106" fmla="*/ 5182 w 5850"/>
                <a:gd name="T107" fmla="*/ 696 h 3062"/>
                <a:gd name="T108" fmla="*/ 5085 w 5850"/>
                <a:gd name="T109" fmla="*/ 536 h 3062"/>
                <a:gd name="T110" fmla="*/ 4987 w 5850"/>
                <a:gd name="T111" fmla="*/ 466 h 3062"/>
                <a:gd name="T112" fmla="*/ 4772 w 5850"/>
                <a:gd name="T113" fmla="*/ 362 h 3062"/>
                <a:gd name="T114" fmla="*/ 4493 w 5850"/>
                <a:gd name="T115" fmla="*/ 348 h 3062"/>
                <a:gd name="T116" fmla="*/ 4160 w 5850"/>
                <a:gd name="T117" fmla="*/ 459 h 3062"/>
                <a:gd name="T118" fmla="*/ 3721 w 5850"/>
                <a:gd name="T119" fmla="*/ 438 h 3062"/>
                <a:gd name="T120" fmla="*/ 3471 w 5850"/>
                <a:gd name="T121" fmla="*/ 390 h 3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850" h="3062">
                  <a:moveTo>
                    <a:pt x="3374" y="411"/>
                  </a:moveTo>
                  <a:lnTo>
                    <a:pt x="3318" y="431"/>
                  </a:lnTo>
                  <a:lnTo>
                    <a:pt x="3297" y="431"/>
                  </a:lnTo>
                  <a:lnTo>
                    <a:pt x="3227" y="431"/>
                  </a:lnTo>
                  <a:lnTo>
                    <a:pt x="3213" y="445"/>
                  </a:lnTo>
                  <a:lnTo>
                    <a:pt x="3165" y="411"/>
                  </a:lnTo>
                  <a:lnTo>
                    <a:pt x="3116" y="390"/>
                  </a:lnTo>
                  <a:lnTo>
                    <a:pt x="3081" y="390"/>
                  </a:lnTo>
                  <a:lnTo>
                    <a:pt x="3061" y="411"/>
                  </a:lnTo>
                  <a:lnTo>
                    <a:pt x="3012" y="404"/>
                  </a:lnTo>
                  <a:lnTo>
                    <a:pt x="2970" y="397"/>
                  </a:lnTo>
                  <a:lnTo>
                    <a:pt x="2928" y="431"/>
                  </a:lnTo>
                  <a:lnTo>
                    <a:pt x="2887" y="445"/>
                  </a:lnTo>
                  <a:lnTo>
                    <a:pt x="2880" y="466"/>
                  </a:lnTo>
                  <a:lnTo>
                    <a:pt x="2824" y="466"/>
                  </a:lnTo>
                  <a:lnTo>
                    <a:pt x="2782" y="494"/>
                  </a:lnTo>
                  <a:lnTo>
                    <a:pt x="2796" y="473"/>
                  </a:lnTo>
                  <a:lnTo>
                    <a:pt x="2761" y="480"/>
                  </a:lnTo>
                  <a:lnTo>
                    <a:pt x="2761" y="473"/>
                  </a:lnTo>
                  <a:lnTo>
                    <a:pt x="2754" y="473"/>
                  </a:lnTo>
                  <a:lnTo>
                    <a:pt x="2740" y="459"/>
                  </a:lnTo>
                  <a:lnTo>
                    <a:pt x="2706" y="459"/>
                  </a:lnTo>
                  <a:lnTo>
                    <a:pt x="2671" y="438"/>
                  </a:lnTo>
                  <a:lnTo>
                    <a:pt x="2650" y="445"/>
                  </a:lnTo>
                  <a:lnTo>
                    <a:pt x="2636" y="438"/>
                  </a:lnTo>
                  <a:lnTo>
                    <a:pt x="2587" y="431"/>
                  </a:lnTo>
                  <a:lnTo>
                    <a:pt x="2539" y="404"/>
                  </a:lnTo>
                  <a:lnTo>
                    <a:pt x="2553" y="390"/>
                  </a:lnTo>
                  <a:lnTo>
                    <a:pt x="2525" y="327"/>
                  </a:lnTo>
                  <a:lnTo>
                    <a:pt x="2504" y="327"/>
                  </a:lnTo>
                  <a:lnTo>
                    <a:pt x="2490" y="348"/>
                  </a:lnTo>
                  <a:lnTo>
                    <a:pt x="2462" y="390"/>
                  </a:lnTo>
                  <a:lnTo>
                    <a:pt x="2462" y="369"/>
                  </a:lnTo>
                  <a:lnTo>
                    <a:pt x="2441" y="334"/>
                  </a:lnTo>
                  <a:lnTo>
                    <a:pt x="2379" y="411"/>
                  </a:lnTo>
                  <a:lnTo>
                    <a:pt x="2358" y="459"/>
                  </a:lnTo>
                  <a:lnTo>
                    <a:pt x="2330" y="473"/>
                  </a:lnTo>
                  <a:lnTo>
                    <a:pt x="2295" y="494"/>
                  </a:lnTo>
                  <a:lnTo>
                    <a:pt x="2274" y="494"/>
                  </a:lnTo>
                  <a:lnTo>
                    <a:pt x="2184" y="494"/>
                  </a:lnTo>
                  <a:lnTo>
                    <a:pt x="2149" y="473"/>
                  </a:lnTo>
                  <a:lnTo>
                    <a:pt x="2080" y="438"/>
                  </a:lnTo>
                  <a:lnTo>
                    <a:pt x="2045" y="431"/>
                  </a:lnTo>
                  <a:lnTo>
                    <a:pt x="2017" y="390"/>
                  </a:lnTo>
                  <a:lnTo>
                    <a:pt x="2003" y="348"/>
                  </a:lnTo>
                  <a:lnTo>
                    <a:pt x="1968" y="334"/>
                  </a:lnTo>
                  <a:lnTo>
                    <a:pt x="1906" y="376"/>
                  </a:lnTo>
                  <a:lnTo>
                    <a:pt x="1843" y="334"/>
                  </a:lnTo>
                  <a:lnTo>
                    <a:pt x="1822" y="334"/>
                  </a:lnTo>
                  <a:lnTo>
                    <a:pt x="1815" y="313"/>
                  </a:lnTo>
                  <a:lnTo>
                    <a:pt x="1766" y="299"/>
                  </a:lnTo>
                  <a:lnTo>
                    <a:pt x="1753" y="292"/>
                  </a:lnTo>
                  <a:lnTo>
                    <a:pt x="1718" y="250"/>
                  </a:lnTo>
                  <a:lnTo>
                    <a:pt x="1669" y="230"/>
                  </a:lnTo>
                  <a:lnTo>
                    <a:pt x="1614" y="237"/>
                  </a:lnTo>
                  <a:lnTo>
                    <a:pt x="1593" y="209"/>
                  </a:lnTo>
                  <a:lnTo>
                    <a:pt x="1572" y="209"/>
                  </a:lnTo>
                  <a:lnTo>
                    <a:pt x="1537" y="237"/>
                  </a:lnTo>
                  <a:lnTo>
                    <a:pt x="1516" y="244"/>
                  </a:lnTo>
                  <a:lnTo>
                    <a:pt x="1474" y="244"/>
                  </a:lnTo>
                  <a:lnTo>
                    <a:pt x="1454" y="202"/>
                  </a:lnTo>
                  <a:lnTo>
                    <a:pt x="1398" y="209"/>
                  </a:lnTo>
                  <a:lnTo>
                    <a:pt x="1398" y="195"/>
                  </a:lnTo>
                  <a:lnTo>
                    <a:pt x="1384" y="160"/>
                  </a:lnTo>
                  <a:lnTo>
                    <a:pt x="1356" y="146"/>
                  </a:lnTo>
                  <a:lnTo>
                    <a:pt x="1363" y="111"/>
                  </a:lnTo>
                  <a:lnTo>
                    <a:pt x="1349" y="70"/>
                  </a:lnTo>
                  <a:lnTo>
                    <a:pt x="1293" y="14"/>
                  </a:lnTo>
                  <a:lnTo>
                    <a:pt x="1266" y="14"/>
                  </a:lnTo>
                  <a:lnTo>
                    <a:pt x="1266" y="21"/>
                  </a:lnTo>
                  <a:lnTo>
                    <a:pt x="1224" y="63"/>
                  </a:lnTo>
                  <a:lnTo>
                    <a:pt x="1182" y="84"/>
                  </a:lnTo>
                  <a:lnTo>
                    <a:pt x="1189" y="63"/>
                  </a:lnTo>
                  <a:lnTo>
                    <a:pt x="1196" y="14"/>
                  </a:lnTo>
                  <a:lnTo>
                    <a:pt x="1161" y="0"/>
                  </a:lnTo>
                  <a:lnTo>
                    <a:pt x="1133" y="14"/>
                  </a:lnTo>
                  <a:lnTo>
                    <a:pt x="1113" y="42"/>
                  </a:lnTo>
                  <a:lnTo>
                    <a:pt x="1154" y="104"/>
                  </a:lnTo>
                  <a:lnTo>
                    <a:pt x="1126" y="139"/>
                  </a:lnTo>
                  <a:lnTo>
                    <a:pt x="1064" y="84"/>
                  </a:lnTo>
                  <a:lnTo>
                    <a:pt x="1057" y="84"/>
                  </a:lnTo>
                  <a:lnTo>
                    <a:pt x="1036" y="132"/>
                  </a:lnTo>
                  <a:lnTo>
                    <a:pt x="1029" y="174"/>
                  </a:lnTo>
                  <a:lnTo>
                    <a:pt x="1022" y="139"/>
                  </a:lnTo>
                  <a:lnTo>
                    <a:pt x="960" y="104"/>
                  </a:lnTo>
                  <a:lnTo>
                    <a:pt x="925" y="63"/>
                  </a:lnTo>
                  <a:lnTo>
                    <a:pt x="918" y="49"/>
                  </a:lnTo>
                  <a:lnTo>
                    <a:pt x="904" y="63"/>
                  </a:lnTo>
                  <a:lnTo>
                    <a:pt x="897" y="70"/>
                  </a:lnTo>
                  <a:lnTo>
                    <a:pt x="925" y="104"/>
                  </a:lnTo>
                  <a:lnTo>
                    <a:pt x="855" y="167"/>
                  </a:lnTo>
                  <a:lnTo>
                    <a:pt x="772" y="132"/>
                  </a:lnTo>
                  <a:lnTo>
                    <a:pt x="709" y="111"/>
                  </a:lnTo>
                  <a:lnTo>
                    <a:pt x="723" y="70"/>
                  </a:lnTo>
                  <a:lnTo>
                    <a:pt x="723" y="21"/>
                  </a:lnTo>
                  <a:lnTo>
                    <a:pt x="709" y="14"/>
                  </a:lnTo>
                  <a:lnTo>
                    <a:pt x="688" y="7"/>
                  </a:lnTo>
                  <a:lnTo>
                    <a:pt x="674" y="63"/>
                  </a:lnTo>
                  <a:lnTo>
                    <a:pt x="612" y="77"/>
                  </a:lnTo>
                  <a:lnTo>
                    <a:pt x="577" y="14"/>
                  </a:lnTo>
                  <a:lnTo>
                    <a:pt x="563" y="14"/>
                  </a:lnTo>
                  <a:lnTo>
                    <a:pt x="556" y="21"/>
                  </a:lnTo>
                  <a:lnTo>
                    <a:pt x="556" y="35"/>
                  </a:lnTo>
                  <a:lnTo>
                    <a:pt x="577" y="98"/>
                  </a:lnTo>
                  <a:lnTo>
                    <a:pt x="542" y="132"/>
                  </a:lnTo>
                  <a:lnTo>
                    <a:pt x="535" y="132"/>
                  </a:lnTo>
                  <a:lnTo>
                    <a:pt x="501" y="77"/>
                  </a:lnTo>
                  <a:lnTo>
                    <a:pt x="466" y="84"/>
                  </a:lnTo>
                  <a:lnTo>
                    <a:pt x="396" y="98"/>
                  </a:lnTo>
                  <a:lnTo>
                    <a:pt x="382" y="111"/>
                  </a:lnTo>
                  <a:lnTo>
                    <a:pt x="347" y="132"/>
                  </a:lnTo>
                  <a:lnTo>
                    <a:pt x="306" y="160"/>
                  </a:lnTo>
                  <a:lnTo>
                    <a:pt x="278" y="202"/>
                  </a:lnTo>
                  <a:lnTo>
                    <a:pt x="292" y="202"/>
                  </a:lnTo>
                  <a:lnTo>
                    <a:pt x="278" y="244"/>
                  </a:lnTo>
                  <a:lnTo>
                    <a:pt x="292" y="250"/>
                  </a:lnTo>
                  <a:lnTo>
                    <a:pt x="278" y="271"/>
                  </a:lnTo>
                  <a:lnTo>
                    <a:pt x="243" y="306"/>
                  </a:lnTo>
                  <a:lnTo>
                    <a:pt x="229" y="376"/>
                  </a:lnTo>
                  <a:lnTo>
                    <a:pt x="208" y="397"/>
                  </a:lnTo>
                  <a:lnTo>
                    <a:pt x="201" y="411"/>
                  </a:lnTo>
                  <a:lnTo>
                    <a:pt x="180" y="438"/>
                  </a:lnTo>
                  <a:lnTo>
                    <a:pt x="173" y="445"/>
                  </a:lnTo>
                  <a:lnTo>
                    <a:pt x="146" y="445"/>
                  </a:lnTo>
                  <a:lnTo>
                    <a:pt x="146" y="466"/>
                  </a:lnTo>
                  <a:lnTo>
                    <a:pt x="153" y="473"/>
                  </a:lnTo>
                  <a:lnTo>
                    <a:pt x="146" y="501"/>
                  </a:lnTo>
                  <a:lnTo>
                    <a:pt x="132" y="529"/>
                  </a:lnTo>
                  <a:lnTo>
                    <a:pt x="132" y="536"/>
                  </a:lnTo>
                  <a:lnTo>
                    <a:pt x="153" y="543"/>
                  </a:lnTo>
                  <a:lnTo>
                    <a:pt x="153" y="571"/>
                  </a:lnTo>
                  <a:lnTo>
                    <a:pt x="194" y="563"/>
                  </a:lnTo>
                  <a:lnTo>
                    <a:pt x="208" y="577"/>
                  </a:lnTo>
                  <a:lnTo>
                    <a:pt x="236" y="591"/>
                  </a:lnTo>
                  <a:lnTo>
                    <a:pt x="264" y="689"/>
                  </a:lnTo>
                  <a:lnTo>
                    <a:pt x="271" y="696"/>
                  </a:lnTo>
                  <a:lnTo>
                    <a:pt x="250" y="710"/>
                  </a:lnTo>
                  <a:lnTo>
                    <a:pt x="201" y="738"/>
                  </a:lnTo>
                  <a:lnTo>
                    <a:pt x="194" y="765"/>
                  </a:lnTo>
                  <a:lnTo>
                    <a:pt x="146" y="800"/>
                  </a:lnTo>
                  <a:lnTo>
                    <a:pt x="146" y="828"/>
                  </a:lnTo>
                  <a:lnTo>
                    <a:pt x="201" y="863"/>
                  </a:lnTo>
                  <a:lnTo>
                    <a:pt x="208" y="890"/>
                  </a:lnTo>
                  <a:lnTo>
                    <a:pt x="180" y="960"/>
                  </a:lnTo>
                  <a:lnTo>
                    <a:pt x="201" y="981"/>
                  </a:lnTo>
                  <a:lnTo>
                    <a:pt x="167" y="988"/>
                  </a:lnTo>
                  <a:lnTo>
                    <a:pt x="167" y="1002"/>
                  </a:lnTo>
                  <a:lnTo>
                    <a:pt x="104" y="1002"/>
                  </a:lnTo>
                  <a:lnTo>
                    <a:pt x="97" y="981"/>
                  </a:lnTo>
                  <a:lnTo>
                    <a:pt x="62" y="925"/>
                  </a:lnTo>
                  <a:lnTo>
                    <a:pt x="69" y="995"/>
                  </a:lnTo>
                  <a:lnTo>
                    <a:pt x="7" y="988"/>
                  </a:lnTo>
                  <a:lnTo>
                    <a:pt x="13" y="1023"/>
                  </a:lnTo>
                  <a:lnTo>
                    <a:pt x="0" y="1065"/>
                  </a:lnTo>
                  <a:lnTo>
                    <a:pt x="7" y="1148"/>
                  </a:lnTo>
                  <a:lnTo>
                    <a:pt x="76" y="1127"/>
                  </a:lnTo>
                  <a:lnTo>
                    <a:pt x="97" y="1155"/>
                  </a:lnTo>
                  <a:lnTo>
                    <a:pt x="69" y="1183"/>
                  </a:lnTo>
                  <a:lnTo>
                    <a:pt x="139" y="1183"/>
                  </a:lnTo>
                  <a:lnTo>
                    <a:pt x="139" y="1155"/>
                  </a:lnTo>
                  <a:lnTo>
                    <a:pt x="167" y="1162"/>
                  </a:lnTo>
                  <a:lnTo>
                    <a:pt x="180" y="1183"/>
                  </a:lnTo>
                  <a:lnTo>
                    <a:pt x="250" y="1231"/>
                  </a:lnTo>
                  <a:lnTo>
                    <a:pt x="278" y="1217"/>
                  </a:lnTo>
                  <a:lnTo>
                    <a:pt x="299" y="1224"/>
                  </a:lnTo>
                  <a:lnTo>
                    <a:pt x="313" y="1197"/>
                  </a:lnTo>
                  <a:lnTo>
                    <a:pt x="327" y="1211"/>
                  </a:lnTo>
                  <a:lnTo>
                    <a:pt x="334" y="1183"/>
                  </a:lnTo>
                  <a:lnTo>
                    <a:pt x="361" y="1197"/>
                  </a:lnTo>
                  <a:lnTo>
                    <a:pt x="361" y="1231"/>
                  </a:lnTo>
                  <a:lnTo>
                    <a:pt x="396" y="1245"/>
                  </a:lnTo>
                  <a:lnTo>
                    <a:pt x="410" y="1231"/>
                  </a:lnTo>
                  <a:lnTo>
                    <a:pt x="424" y="1259"/>
                  </a:lnTo>
                  <a:lnTo>
                    <a:pt x="480" y="1266"/>
                  </a:lnTo>
                  <a:lnTo>
                    <a:pt x="480" y="1280"/>
                  </a:lnTo>
                  <a:lnTo>
                    <a:pt x="473" y="1294"/>
                  </a:lnTo>
                  <a:lnTo>
                    <a:pt x="501" y="1329"/>
                  </a:lnTo>
                  <a:lnTo>
                    <a:pt x="480" y="1391"/>
                  </a:lnTo>
                  <a:lnTo>
                    <a:pt x="480" y="1440"/>
                  </a:lnTo>
                  <a:lnTo>
                    <a:pt x="445" y="1440"/>
                  </a:lnTo>
                  <a:lnTo>
                    <a:pt x="445" y="1447"/>
                  </a:lnTo>
                  <a:lnTo>
                    <a:pt x="410" y="1524"/>
                  </a:lnTo>
                  <a:lnTo>
                    <a:pt x="382" y="1579"/>
                  </a:lnTo>
                  <a:lnTo>
                    <a:pt x="396" y="1579"/>
                  </a:lnTo>
                  <a:lnTo>
                    <a:pt x="445" y="1558"/>
                  </a:lnTo>
                  <a:lnTo>
                    <a:pt x="459" y="1593"/>
                  </a:lnTo>
                  <a:lnTo>
                    <a:pt x="494" y="1558"/>
                  </a:lnTo>
                  <a:lnTo>
                    <a:pt x="577" y="1551"/>
                  </a:lnTo>
                  <a:lnTo>
                    <a:pt x="591" y="1530"/>
                  </a:lnTo>
                  <a:lnTo>
                    <a:pt x="626" y="1544"/>
                  </a:lnTo>
                  <a:lnTo>
                    <a:pt x="626" y="1551"/>
                  </a:lnTo>
                  <a:lnTo>
                    <a:pt x="667" y="1530"/>
                  </a:lnTo>
                  <a:lnTo>
                    <a:pt x="695" y="1572"/>
                  </a:lnTo>
                  <a:lnTo>
                    <a:pt x="751" y="1586"/>
                  </a:lnTo>
                  <a:lnTo>
                    <a:pt x="786" y="1684"/>
                  </a:lnTo>
                  <a:lnTo>
                    <a:pt x="800" y="1684"/>
                  </a:lnTo>
                  <a:lnTo>
                    <a:pt x="862" y="1656"/>
                  </a:lnTo>
                  <a:lnTo>
                    <a:pt x="890" y="1656"/>
                  </a:lnTo>
                  <a:lnTo>
                    <a:pt x="897" y="1642"/>
                  </a:lnTo>
                  <a:lnTo>
                    <a:pt x="918" y="1642"/>
                  </a:lnTo>
                  <a:lnTo>
                    <a:pt x="918" y="1607"/>
                  </a:lnTo>
                  <a:lnTo>
                    <a:pt x="1015" y="1496"/>
                  </a:lnTo>
                  <a:lnTo>
                    <a:pt x="1022" y="1461"/>
                  </a:lnTo>
                  <a:lnTo>
                    <a:pt x="1147" y="1454"/>
                  </a:lnTo>
                  <a:lnTo>
                    <a:pt x="1182" y="1454"/>
                  </a:lnTo>
                  <a:lnTo>
                    <a:pt x="1266" y="1482"/>
                  </a:lnTo>
                  <a:lnTo>
                    <a:pt x="1266" y="1496"/>
                  </a:lnTo>
                  <a:lnTo>
                    <a:pt x="1293" y="1517"/>
                  </a:lnTo>
                  <a:lnTo>
                    <a:pt x="1321" y="1530"/>
                  </a:lnTo>
                  <a:lnTo>
                    <a:pt x="1293" y="1607"/>
                  </a:lnTo>
                  <a:lnTo>
                    <a:pt x="1342" y="1649"/>
                  </a:lnTo>
                  <a:lnTo>
                    <a:pt x="1398" y="1677"/>
                  </a:lnTo>
                  <a:lnTo>
                    <a:pt x="1447" y="1711"/>
                  </a:lnTo>
                  <a:lnTo>
                    <a:pt x="1481" y="1725"/>
                  </a:lnTo>
                  <a:lnTo>
                    <a:pt x="1551" y="1718"/>
                  </a:lnTo>
                  <a:lnTo>
                    <a:pt x="1586" y="1753"/>
                  </a:lnTo>
                  <a:lnTo>
                    <a:pt x="1634" y="1788"/>
                  </a:lnTo>
                  <a:lnTo>
                    <a:pt x="1641" y="1802"/>
                  </a:lnTo>
                  <a:lnTo>
                    <a:pt x="1648" y="1809"/>
                  </a:lnTo>
                  <a:lnTo>
                    <a:pt x="1676" y="1823"/>
                  </a:lnTo>
                  <a:lnTo>
                    <a:pt x="1704" y="1851"/>
                  </a:lnTo>
                  <a:lnTo>
                    <a:pt x="1739" y="1906"/>
                  </a:lnTo>
                  <a:lnTo>
                    <a:pt x="1808" y="1857"/>
                  </a:lnTo>
                  <a:lnTo>
                    <a:pt x="1899" y="1899"/>
                  </a:lnTo>
                  <a:lnTo>
                    <a:pt x="1941" y="1913"/>
                  </a:lnTo>
                  <a:lnTo>
                    <a:pt x="1982" y="1948"/>
                  </a:lnTo>
                  <a:lnTo>
                    <a:pt x="2003" y="1976"/>
                  </a:lnTo>
                  <a:lnTo>
                    <a:pt x="2038" y="1990"/>
                  </a:lnTo>
                  <a:lnTo>
                    <a:pt x="2094" y="1990"/>
                  </a:lnTo>
                  <a:lnTo>
                    <a:pt x="2135" y="2018"/>
                  </a:lnTo>
                  <a:lnTo>
                    <a:pt x="2128" y="2066"/>
                  </a:lnTo>
                  <a:lnTo>
                    <a:pt x="2149" y="2080"/>
                  </a:lnTo>
                  <a:lnTo>
                    <a:pt x="2177" y="2108"/>
                  </a:lnTo>
                  <a:lnTo>
                    <a:pt x="2177" y="2136"/>
                  </a:lnTo>
                  <a:lnTo>
                    <a:pt x="2184" y="2150"/>
                  </a:lnTo>
                  <a:lnTo>
                    <a:pt x="2274" y="2212"/>
                  </a:lnTo>
                  <a:lnTo>
                    <a:pt x="2274" y="2233"/>
                  </a:lnTo>
                  <a:lnTo>
                    <a:pt x="2323" y="2233"/>
                  </a:lnTo>
                  <a:lnTo>
                    <a:pt x="2344" y="2233"/>
                  </a:lnTo>
                  <a:lnTo>
                    <a:pt x="2344" y="2219"/>
                  </a:lnTo>
                  <a:lnTo>
                    <a:pt x="2344" y="2178"/>
                  </a:lnTo>
                  <a:lnTo>
                    <a:pt x="2379" y="2150"/>
                  </a:lnTo>
                  <a:lnTo>
                    <a:pt x="2434" y="2150"/>
                  </a:lnTo>
                  <a:lnTo>
                    <a:pt x="2490" y="2150"/>
                  </a:lnTo>
                  <a:lnTo>
                    <a:pt x="2567" y="2164"/>
                  </a:lnTo>
                  <a:lnTo>
                    <a:pt x="2601" y="2205"/>
                  </a:lnTo>
                  <a:lnTo>
                    <a:pt x="2664" y="2240"/>
                  </a:lnTo>
                  <a:lnTo>
                    <a:pt x="2699" y="2247"/>
                  </a:lnTo>
                  <a:lnTo>
                    <a:pt x="2727" y="2275"/>
                  </a:lnTo>
                  <a:lnTo>
                    <a:pt x="2740" y="2275"/>
                  </a:lnTo>
                  <a:lnTo>
                    <a:pt x="2768" y="2275"/>
                  </a:lnTo>
                  <a:lnTo>
                    <a:pt x="2803" y="2317"/>
                  </a:lnTo>
                  <a:lnTo>
                    <a:pt x="2803" y="2358"/>
                  </a:lnTo>
                  <a:lnTo>
                    <a:pt x="2831" y="2358"/>
                  </a:lnTo>
                  <a:lnTo>
                    <a:pt x="2915" y="2261"/>
                  </a:lnTo>
                  <a:lnTo>
                    <a:pt x="2970" y="2184"/>
                  </a:lnTo>
                  <a:lnTo>
                    <a:pt x="2991" y="2205"/>
                  </a:lnTo>
                  <a:lnTo>
                    <a:pt x="2970" y="2261"/>
                  </a:lnTo>
                  <a:lnTo>
                    <a:pt x="3019" y="2282"/>
                  </a:lnTo>
                  <a:lnTo>
                    <a:pt x="3047" y="2296"/>
                  </a:lnTo>
                  <a:lnTo>
                    <a:pt x="3116" y="2296"/>
                  </a:lnTo>
                  <a:lnTo>
                    <a:pt x="3123" y="2282"/>
                  </a:lnTo>
                  <a:lnTo>
                    <a:pt x="3179" y="2247"/>
                  </a:lnTo>
                  <a:lnTo>
                    <a:pt x="3283" y="2268"/>
                  </a:lnTo>
                  <a:lnTo>
                    <a:pt x="3290" y="2275"/>
                  </a:lnTo>
                  <a:lnTo>
                    <a:pt x="3374" y="2275"/>
                  </a:lnTo>
                  <a:lnTo>
                    <a:pt x="3394" y="2268"/>
                  </a:lnTo>
                  <a:lnTo>
                    <a:pt x="3394" y="2247"/>
                  </a:lnTo>
                  <a:lnTo>
                    <a:pt x="3318" y="2205"/>
                  </a:lnTo>
                  <a:lnTo>
                    <a:pt x="3290" y="2164"/>
                  </a:lnTo>
                  <a:lnTo>
                    <a:pt x="3415" y="2143"/>
                  </a:lnTo>
                  <a:lnTo>
                    <a:pt x="3429" y="2143"/>
                  </a:lnTo>
                  <a:lnTo>
                    <a:pt x="3450" y="2115"/>
                  </a:lnTo>
                  <a:lnTo>
                    <a:pt x="3492" y="2087"/>
                  </a:lnTo>
                  <a:lnTo>
                    <a:pt x="3513" y="2052"/>
                  </a:lnTo>
                  <a:lnTo>
                    <a:pt x="3568" y="2045"/>
                  </a:lnTo>
                  <a:lnTo>
                    <a:pt x="3603" y="2045"/>
                  </a:lnTo>
                  <a:lnTo>
                    <a:pt x="3603" y="2031"/>
                  </a:lnTo>
                  <a:lnTo>
                    <a:pt x="3666" y="1976"/>
                  </a:lnTo>
                  <a:lnTo>
                    <a:pt x="3714" y="2031"/>
                  </a:lnTo>
                  <a:lnTo>
                    <a:pt x="3707" y="2066"/>
                  </a:lnTo>
                  <a:lnTo>
                    <a:pt x="3721" y="2073"/>
                  </a:lnTo>
                  <a:lnTo>
                    <a:pt x="3770" y="2101"/>
                  </a:lnTo>
                  <a:lnTo>
                    <a:pt x="3805" y="2136"/>
                  </a:lnTo>
                  <a:lnTo>
                    <a:pt x="3819" y="2150"/>
                  </a:lnTo>
                  <a:lnTo>
                    <a:pt x="3833" y="2143"/>
                  </a:lnTo>
                  <a:lnTo>
                    <a:pt x="3868" y="2150"/>
                  </a:lnTo>
                  <a:lnTo>
                    <a:pt x="3881" y="2129"/>
                  </a:lnTo>
                  <a:lnTo>
                    <a:pt x="3965" y="2143"/>
                  </a:lnTo>
                  <a:lnTo>
                    <a:pt x="3972" y="2150"/>
                  </a:lnTo>
                  <a:lnTo>
                    <a:pt x="3979" y="2178"/>
                  </a:lnTo>
                  <a:lnTo>
                    <a:pt x="3951" y="2205"/>
                  </a:lnTo>
                  <a:lnTo>
                    <a:pt x="3930" y="2240"/>
                  </a:lnTo>
                  <a:lnTo>
                    <a:pt x="3930" y="2247"/>
                  </a:lnTo>
                  <a:lnTo>
                    <a:pt x="3979" y="2233"/>
                  </a:lnTo>
                  <a:lnTo>
                    <a:pt x="4028" y="2268"/>
                  </a:lnTo>
                  <a:lnTo>
                    <a:pt x="4048" y="2261"/>
                  </a:lnTo>
                  <a:lnTo>
                    <a:pt x="4097" y="2219"/>
                  </a:lnTo>
                  <a:lnTo>
                    <a:pt x="4139" y="2219"/>
                  </a:lnTo>
                  <a:lnTo>
                    <a:pt x="4194" y="2219"/>
                  </a:lnTo>
                  <a:lnTo>
                    <a:pt x="4201" y="2233"/>
                  </a:lnTo>
                  <a:lnTo>
                    <a:pt x="4201" y="2240"/>
                  </a:lnTo>
                  <a:lnTo>
                    <a:pt x="4167" y="2310"/>
                  </a:lnTo>
                  <a:lnTo>
                    <a:pt x="4111" y="2393"/>
                  </a:lnTo>
                  <a:lnTo>
                    <a:pt x="4083" y="2442"/>
                  </a:lnTo>
                  <a:lnTo>
                    <a:pt x="4041" y="2449"/>
                  </a:lnTo>
                  <a:lnTo>
                    <a:pt x="4048" y="2491"/>
                  </a:lnTo>
                  <a:lnTo>
                    <a:pt x="4034" y="2491"/>
                  </a:lnTo>
                  <a:lnTo>
                    <a:pt x="4028" y="2504"/>
                  </a:lnTo>
                  <a:lnTo>
                    <a:pt x="4048" y="2546"/>
                  </a:lnTo>
                  <a:lnTo>
                    <a:pt x="4104" y="2595"/>
                  </a:lnTo>
                  <a:lnTo>
                    <a:pt x="4083" y="2630"/>
                  </a:lnTo>
                  <a:lnTo>
                    <a:pt x="4139" y="2664"/>
                  </a:lnTo>
                  <a:lnTo>
                    <a:pt x="4139" y="2706"/>
                  </a:lnTo>
                  <a:lnTo>
                    <a:pt x="4139" y="2762"/>
                  </a:lnTo>
                  <a:lnTo>
                    <a:pt x="4222" y="2818"/>
                  </a:lnTo>
                  <a:lnTo>
                    <a:pt x="4264" y="2831"/>
                  </a:lnTo>
                  <a:lnTo>
                    <a:pt x="4299" y="2866"/>
                  </a:lnTo>
                  <a:lnTo>
                    <a:pt x="4354" y="2908"/>
                  </a:lnTo>
                  <a:lnTo>
                    <a:pt x="4361" y="2908"/>
                  </a:lnTo>
                  <a:lnTo>
                    <a:pt x="4403" y="2901"/>
                  </a:lnTo>
                  <a:lnTo>
                    <a:pt x="4452" y="2908"/>
                  </a:lnTo>
                  <a:lnTo>
                    <a:pt x="4473" y="2908"/>
                  </a:lnTo>
                  <a:lnTo>
                    <a:pt x="4473" y="2936"/>
                  </a:lnTo>
                  <a:lnTo>
                    <a:pt x="4528" y="2964"/>
                  </a:lnTo>
                  <a:lnTo>
                    <a:pt x="4591" y="3019"/>
                  </a:lnTo>
                  <a:lnTo>
                    <a:pt x="4633" y="3019"/>
                  </a:lnTo>
                  <a:lnTo>
                    <a:pt x="4681" y="3026"/>
                  </a:lnTo>
                  <a:lnTo>
                    <a:pt x="4716" y="3047"/>
                  </a:lnTo>
                  <a:lnTo>
                    <a:pt x="4730" y="3061"/>
                  </a:lnTo>
                  <a:lnTo>
                    <a:pt x="4786" y="3033"/>
                  </a:lnTo>
                  <a:lnTo>
                    <a:pt x="4765" y="3005"/>
                  </a:lnTo>
                  <a:lnTo>
                    <a:pt x="4772" y="2957"/>
                  </a:lnTo>
                  <a:lnTo>
                    <a:pt x="4800" y="2936"/>
                  </a:lnTo>
                  <a:lnTo>
                    <a:pt x="4800" y="2901"/>
                  </a:lnTo>
                  <a:lnTo>
                    <a:pt x="4855" y="2859"/>
                  </a:lnTo>
                  <a:lnTo>
                    <a:pt x="4835" y="2824"/>
                  </a:lnTo>
                  <a:lnTo>
                    <a:pt x="4848" y="2797"/>
                  </a:lnTo>
                  <a:lnTo>
                    <a:pt x="4869" y="2762"/>
                  </a:lnTo>
                  <a:lnTo>
                    <a:pt x="4890" y="2720"/>
                  </a:lnTo>
                  <a:lnTo>
                    <a:pt x="4869" y="2699"/>
                  </a:lnTo>
                  <a:lnTo>
                    <a:pt x="4883" y="2658"/>
                  </a:lnTo>
                  <a:lnTo>
                    <a:pt x="4890" y="2658"/>
                  </a:lnTo>
                  <a:lnTo>
                    <a:pt x="4932" y="2671"/>
                  </a:lnTo>
                  <a:lnTo>
                    <a:pt x="4946" y="2678"/>
                  </a:lnTo>
                  <a:lnTo>
                    <a:pt x="4981" y="2692"/>
                  </a:lnTo>
                  <a:lnTo>
                    <a:pt x="4981" y="2671"/>
                  </a:lnTo>
                  <a:lnTo>
                    <a:pt x="4994" y="2671"/>
                  </a:lnTo>
                  <a:lnTo>
                    <a:pt x="5029" y="2678"/>
                  </a:lnTo>
                  <a:lnTo>
                    <a:pt x="5029" y="2664"/>
                  </a:lnTo>
                  <a:lnTo>
                    <a:pt x="5057" y="2643"/>
                  </a:lnTo>
                  <a:lnTo>
                    <a:pt x="5092" y="2643"/>
                  </a:lnTo>
                  <a:lnTo>
                    <a:pt x="5127" y="2609"/>
                  </a:lnTo>
                  <a:lnTo>
                    <a:pt x="5148" y="2574"/>
                  </a:lnTo>
                  <a:lnTo>
                    <a:pt x="5182" y="2595"/>
                  </a:lnTo>
                  <a:lnTo>
                    <a:pt x="5189" y="2602"/>
                  </a:lnTo>
                  <a:lnTo>
                    <a:pt x="5224" y="2574"/>
                  </a:lnTo>
                  <a:lnTo>
                    <a:pt x="5252" y="2574"/>
                  </a:lnTo>
                  <a:lnTo>
                    <a:pt x="5273" y="2574"/>
                  </a:lnTo>
                  <a:lnTo>
                    <a:pt x="5280" y="2595"/>
                  </a:lnTo>
                  <a:lnTo>
                    <a:pt x="5294" y="2595"/>
                  </a:lnTo>
                  <a:lnTo>
                    <a:pt x="5308" y="2574"/>
                  </a:lnTo>
                  <a:lnTo>
                    <a:pt x="5328" y="2588"/>
                  </a:lnTo>
                  <a:lnTo>
                    <a:pt x="5356" y="2560"/>
                  </a:lnTo>
                  <a:lnTo>
                    <a:pt x="5454" y="2511"/>
                  </a:lnTo>
                  <a:lnTo>
                    <a:pt x="5454" y="2546"/>
                  </a:lnTo>
                  <a:lnTo>
                    <a:pt x="5447" y="2588"/>
                  </a:lnTo>
                  <a:lnTo>
                    <a:pt x="5467" y="2623"/>
                  </a:lnTo>
                  <a:lnTo>
                    <a:pt x="5440" y="2664"/>
                  </a:lnTo>
                  <a:lnTo>
                    <a:pt x="5419" y="2671"/>
                  </a:lnTo>
                  <a:lnTo>
                    <a:pt x="5481" y="2720"/>
                  </a:lnTo>
                  <a:lnTo>
                    <a:pt x="5488" y="2720"/>
                  </a:lnTo>
                  <a:lnTo>
                    <a:pt x="5488" y="2755"/>
                  </a:lnTo>
                  <a:lnTo>
                    <a:pt x="5481" y="2762"/>
                  </a:lnTo>
                  <a:lnTo>
                    <a:pt x="5488" y="2776"/>
                  </a:lnTo>
                  <a:lnTo>
                    <a:pt x="5502" y="2790"/>
                  </a:lnTo>
                  <a:lnTo>
                    <a:pt x="5516" y="2790"/>
                  </a:lnTo>
                  <a:lnTo>
                    <a:pt x="5537" y="2776"/>
                  </a:lnTo>
                  <a:lnTo>
                    <a:pt x="5551" y="2741"/>
                  </a:lnTo>
                  <a:lnTo>
                    <a:pt x="5578" y="2734"/>
                  </a:lnTo>
                  <a:lnTo>
                    <a:pt x="5578" y="2790"/>
                  </a:lnTo>
                  <a:lnTo>
                    <a:pt x="5606" y="2790"/>
                  </a:lnTo>
                  <a:lnTo>
                    <a:pt x="5606" y="2831"/>
                  </a:lnTo>
                  <a:lnTo>
                    <a:pt x="5620" y="2831"/>
                  </a:lnTo>
                  <a:lnTo>
                    <a:pt x="5633" y="2831"/>
                  </a:lnTo>
                  <a:lnTo>
                    <a:pt x="5620" y="2866"/>
                  </a:lnTo>
                  <a:lnTo>
                    <a:pt x="5633" y="2873"/>
                  </a:lnTo>
                  <a:lnTo>
                    <a:pt x="5668" y="2873"/>
                  </a:lnTo>
                  <a:lnTo>
                    <a:pt x="5738" y="2873"/>
                  </a:lnTo>
                  <a:lnTo>
                    <a:pt x="5738" y="2818"/>
                  </a:lnTo>
                  <a:lnTo>
                    <a:pt x="5766" y="2818"/>
                  </a:lnTo>
                  <a:lnTo>
                    <a:pt x="5800" y="2797"/>
                  </a:lnTo>
                  <a:lnTo>
                    <a:pt x="5814" y="2776"/>
                  </a:lnTo>
                  <a:lnTo>
                    <a:pt x="5828" y="2769"/>
                  </a:lnTo>
                  <a:lnTo>
                    <a:pt x="5800" y="2755"/>
                  </a:lnTo>
                  <a:lnTo>
                    <a:pt x="5828" y="2727"/>
                  </a:lnTo>
                  <a:lnTo>
                    <a:pt x="5814" y="2678"/>
                  </a:lnTo>
                  <a:lnTo>
                    <a:pt x="5814" y="2643"/>
                  </a:lnTo>
                  <a:lnTo>
                    <a:pt x="5835" y="2623"/>
                  </a:lnTo>
                  <a:lnTo>
                    <a:pt x="5842" y="2595"/>
                  </a:lnTo>
                  <a:lnTo>
                    <a:pt x="5849" y="2560"/>
                  </a:lnTo>
                  <a:lnTo>
                    <a:pt x="5842" y="2560"/>
                  </a:lnTo>
                  <a:lnTo>
                    <a:pt x="5800" y="2546"/>
                  </a:lnTo>
                  <a:lnTo>
                    <a:pt x="5745" y="2525"/>
                  </a:lnTo>
                  <a:lnTo>
                    <a:pt x="5647" y="2435"/>
                  </a:lnTo>
                  <a:lnTo>
                    <a:pt x="5557" y="2317"/>
                  </a:lnTo>
                  <a:lnTo>
                    <a:pt x="5537" y="2330"/>
                  </a:lnTo>
                  <a:lnTo>
                    <a:pt x="5440" y="2240"/>
                  </a:lnTo>
                  <a:lnTo>
                    <a:pt x="5349" y="2136"/>
                  </a:lnTo>
                  <a:lnTo>
                    <a:pt x="5342" y="2129"/>
                  </a:lnTo>
                  <a:lnTo>
                    <a:pt x="5342" y="2115"/>
                  </a:lnTo>
                  <a:lnTo>
                    <a:pt x="5321" y="2108"/>
                  </a:lnTo>
                  <a:lnTo>
                    <a:pt x="5245" y="2003"/>
                  </a:lnTo>
                  <a:lnTo>
                    <a:pt x="5189" y="1837"/>
                  </a:lnTo>
                  <a:lnTo>
                    <a:pt x="5148" y="1705"/>
                  </a:lnTo>
                  <a:lnTo>
                    <a:pt x="5141" y="1607"/>
                  </a:lnTo>
                  <a:lnTo>
                    <a:pt x="5113" y="1530"/>
                  </a:lnTo>
                  <a:lnTo>
                    <a:pt x="5078" y="1412"/>
                  </a:lnTo>
                  <a:lnTo>
                    <a:pt x="5085" y="1155"/>
                  </a:lnTo>
                  <a:lnTo>
                    <a:pt x="5064" y="1113"/>
                  </a:lnTo>
                  <a:lnTo>
                    <a:pt x="5057" y="1127"/>
                  </a:lnTo>
                  <a:lnTo>
                    <a:pt x="5050" y="1120"/>
                  </a:lnTo>
                  <a:lnTo>
                    <a:pt x="5015" y="1002"/>
                  </a:lnTo>
                  <a:lnTo>
                    <a:pt x="5022" y="828"/>
                  </a:lnTo>
                  <a:lnTo>
                    <a:pt x="5078" y="696"/>
                  </a:lnTo>
                  <a:lnTo>
                    <a:pt x="5078" y="689"/>
                  </a:lnTo>
                  <a:lnTo>
                    <a:pt x="5029" y="703"/>
                  </a:lnTo>
                  <a:lnTo>
                    <a:pt x="5078" y="668"/>
                  </a:lnTo>
                  <a:lnTo>
                    <a:pt x="5078" y="640"/>
                  </a:lnTo>
                  <a:lnTo>
                    <a:pt x="5113" y="626"/>
                  </a:lnTo>
                  <a:lnTo>
                    <a:pt x="5161" y="640"/>
                  </a:lnTo>
                  <a:lnTo>
                    <a:pt x="5182" y="696"/>
                  </a:lnTo>
                  <a:lnTo>
                    <a:pt x="5210" y="731"/>
                  </a:lnTo>
                  <a:lnTo>
                    <a:pt x="5189" y="731"/>
                  </a:lnTo>
                  <a:lnTo>
                    <a:pt x="5259" y="758"/>
                  </a:lnTo>
                  <a:lnTo>
                    <a:pt x="5182" y="689"/>
                  </a:lnTo>
                  <a:lnTo>
                    <a:pt x="5175" y="626"/>
                  </a:lnTo>
                  <a:lnTo>
                    <a:pt x="5099" y="612"/>
                  </a:lnTo>
                  <a:lnTo>
                    <a:pt x="5078" y="577"/>
                  </a:lnTo>
                  <a:lnTo>
                    <a:pt x="5085" y="536"/>
                  </a:lnTo>
                  <a:lnTo>
                    <a:pt x="5078" y="501"/>
                  </a:lnTo>
                  <a:lnTo>
                    <a:pt x="5092" y="459"/>
                  </a:lnTo>
                  <a:lnTo>
                    <a:pt x="5064" y="425"/>
                  </a:lnTo>
                  <a:lnTo>
                    <a:pt x="5043" y="438"/>
                  </a:lnTo>
                  <a:lnTo>
                    <a:pt x="5043" y="425"/>
                  </a:lnTo>
                  <a:lnTo>
                    <a:pt x="5029" y="431"/>
                  </a:lnTo>
                  <a:lnTo>
                    <a:pt x="5015" y="438"/>
                  </a:lnTo>
                  <a:lnTo>
                    <a:pt x="4987" y="466"/>
                  </a:lnTo>
                  <a:lnTo>
                    <a:pt x="4925" y="466"/>
                  </a:lnTo>
                  <a:lnTo>
                    <a:pt x="4890" y="431"/>
                  </a:lnTo>
                  <a:lnTo>
                    <a:pt x="4869" y="445"/>
                  </a:lnTo>
                  <a:lnTo>
                    <a:pt x="4848" y="459"/>
                  </a:lnTo>
                  <a:lnTo>
                    <a:pt x="4800" y="425"/>
                  </a:lnTo>
                  <a:lnTo>
                    <a:pt x="4800" y="397"/>
                  </a:lnTo>
                  <a:lnTo>
                    <a:pt x="4772" y="390"/>
                  </a:lnTo>
                  <a:lnTo>
                    <a:pt x="4772" y="362"/>
                  </a:lnTo>
                  <a:lnTo>
                    <a:pt x="4751" y="369"/>
                  </a:lnTo>
                  <a:lnTo>
                    <a:pt x="4737" y="362"/>
                  </a:lnTo>
                  <a:lnTo>
                    <a:pt x="4716" y="369"/>
                  </a:lnTo>
                  <a:lnTo>
                    <a:pt x="4695" y="348"/>
                  </a:lnTo>
                  <a:lnTo>
                    <a:pt x="4633" y="348"/>
                  </a:lnTo>
                  <a:lnTo>
                    <a:pt x="4591" y="334"/>
                  </a:lnTo>
                  <a:lnTo>
                    <a:pt x="4556" y="327"/>
                  </a:lnTo>
                  <a:lnTo>
                    <a:pt x="4493" y="348"/>
                  </a:lnTo>
                  <a:lnTo>
                    <a:pt x="4361" y="362"/>
                  </a:lnTo>
                  <a:lnTo>
                    <a:pt x="4341" y="362"/>
                  </a:lnTo>
                  <a:lnTo>
                    <a:pt x="4278" y="348"/>
                  </a:lnTo>
                  <a:lnTo>
                    <a:pt x="4236" y="390"/>
                  </a:lnTo>
                  <a:lnTo>
                    <a:pt x="4194" y="397"/>
                  </a:lnTo>
                  <a:lnTo>
                    <a:pt x="4180" y="411"/>
                  </a:lnTo>
                  <a:lnTo>
                    <a:pt x="4180" y="445"/>
                  </a:lnTo>
                  <a:lnTo>
                    <a:pt x="4160" y="459"/>
                  </a:lnTo>
                  <a:lnTo>
                    <a:pt x="4041" y="501"/>
                  </a:lnTo>
                  <a:lnTo>
                    <a:pt x="4000" y="536"/>
                  </a:lnTo>
                  <a:lnTo>
                    <a:pt x="3937" y="536"/>
                  </a:lnTo>
                  <a:lnTo>
                    <a:pt x="3930" y="494"/>
                  </a:lnTo>
                  <a:lnTo>
                    <a:pt x="3868" y="459"/>
                  </a:lnTo>
                  <a:lnTo>
                    <a:pt x="3833" y="438"/>
                  </a:lnTo>
                  <a:lnTo>
                    <a:pt x="3735" y="438"/>
                  </a:lnTo>
                  <a:lnTo>
                    <a:pt x="3721" y="438"/>
                  </a:lnTo>
                  <a:lnTo>
                    <a:pt x="3666" y="459"/>
                  </a:lnTo>
                  <a:lnTo>
                    <a:pt x="3666" y="411"/>
                  </a:lnTo>
                  <a:lnTo>
                    <a:pt x="3617" y="404"/>
                  </a:lnTo>
                  <a:lnTo>
                    <a:pt x="3582" y="397"/>
                  </a:lnTo>
                  <a:lnTo>
                    <a:pt x="3555" y="411"/>
                  </a:lnTo>
                  <a:lnTo>
                    <a:pt x="3506" y="390"/>
                  </a:lnTo>
                  <a:lnTo>
                    <a:pt x="3478" y="397"/>
                  </a:lnTo>
                  <a:lnTo>
                    <a:pt x="3471" y="390"/>
                  </a:lnTo>
                  <a:lnTo>
                    <a:pt x="3471" y="397"/>
                  </a:lnTo>
                  <a:lnTo>
                    <a:pt x="3429" y="397"/>
                  </a:lnTo>
                  <a:lnTo>
                    <a:pt x="3415" y="431"/>
                  </a:lnTo>
                  <a:lnTo>
                    <a:pt x="3374" y="411"/>
                  </a:lnTo>
                </a:path>
              </a:pathLst>
            </a:custGeom>
            <a:solidFill>
              <a:schemeClr val="accent1"/>
            </a:solid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0" name="Freeform 189"/>
            <p:cNvSpPr>
              <a:spLocks noChangeArrowheads="1"/>
            </p:cNvSpPr>
            <p:nvPr/>
          </p:nvSpPr>
          <p:spPr bwMode="auto">
            <a:xfrm>
              <a:off x="13724362" y="5015281"/>
              <a:ext cx="1990337" cy="917561"/>
            </a:xfrm>
            <a:custGeom>
              <a:avLst/>
              <a:gdLst>
                <a:gd name="T0" fmla="*/ 877 w 4238"/>
                <a:gd name="T1" fmla="*/ 1134 h 1955"/>
                <a:gd name="T2" fmla="*/ 953 w 4238"/>
                <a:gd name="T3" fmla="*/ 1015 h 1955"/>
                <a:gd name="T4" fmla="*/ 932 w 4238"/>
                <a:gd name="T5" fmla="*/ 807 h 1955"/>
                <a:gd name="T6" fmla="*/ 1078 w 4238"/>
                <a:gd name="T7" fmla="*/ 695 h 1955"/>
                <a:gd name="T8" fmla="*/ 1141 w 4238"/>
                <a:gd name="T9" fmla="*/ 605 h 1955"/>
                <a:gd name="T10" fmla="*/ 1204 w 4238"/>
                <a:gd name="T11" fmla="*/ 410 h 1955"/>
                <a:gd name="T12" fmla="*/ 1343 w 4238"/>
                <a:gd name="T13" fmla="*/ 382 h 1955"/>
                <a:gd name="T14" fmla="*/ 1447 w 4238"/>
                <a:gd name="T15" fmla="*/ 438 h 1955"/>
                <a:gd name="T16" fmla="*/ 1572 w 4238"/>
                <a:gd name="T17" fmla="*/ 382 h 1955"/>
                <a:gd name="T18" fmla="*/ 1802 w 4238"/>
                <a:gd name="T19" fmla="*/ 313 h 1955"/>
                <a:gd name="T20" fmla="*/ 1865 w 4238"/>
                <a:gd name="T21" fmla="*/ 195 h 1955"/>
                <a:gd name="T22" fmla="*/ 2045 w 4238"/>
                <a:gd name="T23" fmla="*/ 271 h 1955"/>
                <a:gd name="T24" fmla="*/ 2143 w 4238"/>
                <a:gd name="T25" fmla="*/ 368 h 1955"/>
                <a:gd name="T26" fmla="*/ 2351 w 4238"/>
                <a:gd name="T27" fmla="*/ 236 h 1955"/>
                <a:gd name="T28" fmla="*/ 2338 w 4238"/>
                <a:gd name="T29" fmla="*/ 41 h 1955"/>
                <a:gd name="T30" fmla="*/ 2532 w 4238"/>
                <a:gd name="T31" fmla="*/ 69 h 1955"/>
                <a:gd name="T32" fmla="*/ 2811 w 4238"/>
                <a:gd name="T33" fmla="*/ 174 h 1955"/>
                <a:gd name="T34" fmla="*/ 2950 w 4238"/>
                <a:gd name="T35" fmla="*/ 139 h 1955"/>
                <a:gd name="T36" fmla="*/ 3138 w 4238"/>
                <a:gd name="T37" fmla="*/ 195 h 1955"/>
                <a:gd name="T38" fmla="*/ 3291 w 4238"/>
                <a:gd name="T39" fmla="*/ 250 h 1955"/>
                <a:gd name="T40" fmla="*/ 3256 w 4238"/>
                <a:gd name="T41" fmla="*/ 431 h 1955"/>
                <a:gd name="T42" fmla="*/ 3388 w 4238"/>
                <a:gd name="T43" fmla="*/ 535 h 1955"/>
                <a:gd name="T44" fmla="*/ 3597 w 4238"/>
                <a:gd name="T45" fmla="*/ 668 h 1955"/>
                <a:gd name="T46" fmla="*/ 3826 w 4238"/>
                <a:gd name="T47" fmla="*/ 855 h 1955"/>
                <a:gd name="T48" fmla="*/ 3937 w 4238"/>
                <a:gd name="T49" fmla="*/ 1029 h 1955"/>
                <a:gd name="T50" fmla="*/ 3958 w 4238"/>
                <a:gd name="T51" fmla="*/ 1120 h 1955"/>
                <a:gd name="T52" fmla="*/ 4118 w 4238"/>
                <a:gd name="T53" fmla="*/ 1280 h 1955"/>
                <a:gd name="T54" fmla="*/ 4160 w 4238"/>
                <a:gd name="T55" fmla="*/ 1377 h 1955"/>
                <a:gd name="T56" fmla="*/ 3972 w 4238"/>
                <a:gd name="T57" fmla="*/ 1301 h 1955"/>
                <a:gd name="T58" fmla="*/ 3833 w 4238"/>
                <a:gd name="T59" fmla="*/ 1280 h 1955"/>
                <a:gd name="T60" fmla="*/ 3847 w 4238"/>
                <a:gd name="T61" fmla="*/ 1363 h 1955"/>
                <a:gd name="T62" fmla="*/ 3576 w 4238"/>
                <a:gd name="T63" fmla="*/ 1162 h 1955"/>
                <a:gd name="T64" fmla="*/ 3402 w 4238"/>
                <a:gd name="T65" fmla="*/ 1050 h 1955"/>
                <a:gd name="T66" fmla="*/ 3151 w 4238"/>
                <a:gd name="T67" fmla="*/ 925 h 1955"/>
                <a:gd name="T68" fmla="*/ 2880 w 4238"/>
                <a:gd name="T69" fmla="*/ 723 h 1955"/>
                <a:gd name="T70" fmla="*/ 2720 w 4238"/>
                <a:gd name="T71" fmla="*/ 765 h 1955"/>
                <a:gd name="T72" fmla="*/ 2518 w 4238"/>
                <a:gd name="T73" fmla="*/ 640 h 1955"/>
                <a:gd name="T74" fmla="*/ 2386 w 4238"/>
                <a:gd name="T75" fmla="*/ 605 h 1955"/>
                <a:gd name="T76" fmla="*/ 2338 w 4238"/>
                <a:gd name="T77" fmla="*/ 570 h 1955"/>
                <a:gd name="T78" fmla="*/ 2331 w 4238"/>
                <a:gd name="T79" fmla="*/ 598 h 1955"/>
                <a:gd name="T80" fmla="*/ 2296 w 4238"/>
                <a:gd name="T81" fmla="*/ 591 h 1955"/>
                <a:gd name="T82" fmla="*/ 2275 w 4238"/>
                <a:gd name="T83" fmla="*/ 570 h 1955"/>
                <a:gd name="T84" fmla="*/ 2219 w 4238"/>
                <a:gd name="T85" fmla="*/ 542 h 1955"/>
                <a:gd name="T86" fmla="*/ 2143 w 4238"/>
                <a:gd name="T87" fmla="*/ 542 h 1955"/>
                <a:gd name="T88" fmla="*/ 1871 w 4238"/>
                <a:gd name="T89" fmla="*/ 640 h 1955"/>
                <a:gd name="T90" fmla="*/ 1635 w 4238"/>
                <a:gd name="T91" fmla="*/ 793 h 1955"/>
                <a:gd name="T92" fmla="*/ 1531 w 4238"/>
                <a:gd name="T93" fmla="*/ 1036 h 1955"/>
                <a:gd name="T94" fmla="*/ 1225 w 4238"/>
                <a:gd name="T95" fmla="*/ 1252 h 1955"/>
                <a:gd name="T96" fmla="*/ 1120 w 4238"/>
                <a:gd name="T97" fmla="*/ 1572 h 1955"/>
                <a:gd name="T98" fmla="*/ 912 w 4238"/>
                <a:gd name="T99" fmla="*/ 1725 h 1955"/>
                <a:gd name="T100" fmla="*/ 605 w 4238"/>
                <a:gd name="T101" fmla="*/ 1836 h 1955"/>
                <a:gd name="T102" fmla="*/ 258 w 4238"/>
                <a:gd name="T103" fmla="*/ 1954 h 1955"/>
                <a:gd name="T104" fmla="*/ 42 w 4238"/>
                <a:gd name="T105" fmla="*/ 1718 h 1955"/>
                <a:gd name="T106" fmla="*/ 237 w 4238"/>
                <a:gd name="T107" fmla="*/ 1544 h 1955"/>
                <a:gd name="T108" fmla="*/ 418 w 4238"/>
                <a:gd name="T109" fmla="*/ 1301 h 1955"/>
                <a:gd name="T110" fmla="*/ 564 w 4238"/>
                <a:gd name="T111" fmla="*/ 1217 h 1955"/>
                <a:gd name="T112" fmla="*/ 779 w 4238"/>
                <a:gd name="T113" fmla="*/ 1231 h 1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38" h="1955">
                  <a:moveTo>
                    <a:pt x="856" y="1231"/>
                  </a:moveTo>
                  <a:lnTo>
                    <a:pt x="856" y="1217"/>
                  </a:lnTo>
                  <a:lnTo>
                    <a:pt x="821" y="1196"/>
                  </a:lnTo>
                  <a:lnTo>
                    <a:pt x="821" y="1189"/>
                  </a:lnTo>
                  <a:lnTo>
                    <a:pt x="800" y="1182"/>
                  </a:lnTo>
                  <a:lnTo>
                    <a:pt x="828" y="1148"/>
                  </a:lnTo>
                  <a:lnTo>
                    <a:pt x="877" y="1134"/>
                  </a:lnTo>
                  <a:lnTo>
                    <a:pt x="912" y="1162"/>
                  </a:lnTo>
                  <a:lnTo>
                    <a:pt x="953" y="1148"/>
                  </a:lnTo>
                  <a:lnTo>
                    <a:pt x="974" y="1113"/>
                  </a:lnTo>
                  <a:lnTo>
                    <a:pt x="988" y="1099"/>
                  </a:lnTo>
                  <a:lnTo>
                    <a:pt x="988" y="1057"/>
                  </a:lnTo>
                  <a:lnTo>
                    <a:pt x="981" y="1029"/>
                  </a:lnTo>
                  <a:lnTo>
                    <a:pt x="953" y="1015"/>
                  </a:lnTo>
                  <a:lnTo>
                    <a:pt x="946" y="987"/>
                  </a:lnTo>
                  <a:lnTo>
                    <a:pt x="946" y="974"/>
                  </a:lnTo>
                  <a:lnTo>
                    <a:pt x="960" y="960"/>
                  </a:lnTo>
                  <a:lnTo>
                    <a:pt x="932" y="925"/>
                  </a:lnTo>
                  <a:lnTo>
                    <a:pt x="981" y="869"/>
                  </a:lnTo>
                  <a:lnTo>
                    <a:pt x="932" y="841"/>
                  </a:lnTo>
                  <a:lnTo>
                    <a:pt x="932" y="807"/>
                  </a:lnTo>
                  <a:lnTo>
                    <a:pt x="974" y="793"/>
                  </a:lnTo>
                  <a:lnTo>
                    <a:pt x="1009" y="821"/>
                  </a:lnTo>
                  <a:lnTo>
                    <a:pt x="1009" y="765"/>
                  </a:lnTo>
                  <a:lnTo>
                    <a:pt x="1023" y="744"/>
                  </a:lnTo>
                  <a:lnTo>
                    <a:pt x="1030" y="744"/>
                  </a:lnTo>
                  <a:lnTo>
                    <a:pt x="1058" y="744"/>
                  </a:lnTo>
                  <a:lnTo>
                    <a:pt x="1078" y="695"/>
                  </a:lnTo>
                  <a:lnTo>
                    <a:pt x="1071" y="668"/>
                  </a:lnTo>
                  <a:lnTo>
                    <a:pt x="1078" y="661"/>
                  </a:lnTo>
                  <a:lnTo>
                    <a:pt x="1078" y="640"/>
                  </a:lnTo>
                  <a:lnTo>
                    <a:pt x="1078" y="633"/>
                  </a:lnTo>
                  <a:lnTo>
                    <a:pt x="1085" y="633"/>
                  </a:lnTo>
                  <a:lnTo>
                    <a:pt x="1113" y="612"/>
                  </a:lnTo>
                  <a:lnTo>
                    <a:pt x="1141" y="605"/>
                  </a:lnTo>
                  <a:lnTo>
                    <a:pt x="1176" y="577"/>
                  </a:lnTo>
                  <a:lnTo>
                    <a:pt x="1190" y="542"/>
                  </a:lnTo>
                  <a:lnTo>
                    <a:pt x="1176" y="494"/>
                  </a:lnTo>
                  <a:lnTo>
                    <a:pt x="1176" y="480"/>
                  </a:lnTo>
                  <a:lnTo>
                    <a:pt x="1155" y="459"/>
                  </a:lnTo>
                  <a:lnTo>
                    <a:pt x="1162" y="431"/>
                  </a:lnTo>
                  <a:lnTo>
                    <a:pt x="1204" y="410"/>
                  </a:lnTo>
                  <a:lnTo>
                    <a:pt x="1211" y="396"/>
                  </a:lnTo>
                  <a:lnTo>
                    <a:pt x="1190" y="396"/>
                  </a:lnTo>
                  <a:lnTo>
                    <a:pt x="1218" y="341"/>
                  </a:lnTo>
                  <a:lnTo>
                    <a:pt x="1252" y="313"/>
                  </a:lnTo>
                  <a:lnTo>
                    <a:pt x="1259" y="341"/>
                  </a:lnTo>
                  <a:lnTo>
                    <a:pt x="1287" y="368"/>
                  </a:lnTo>
                  <a:lnTo>
                    <a:pt x="1343" y="382"/>
                  </a:lnTo>
                  <a:lnTo>
                    <a:pt x="1350" y="382"/>
                  </a:lnTo>
                  <a:lnTo>
                    <a:pt x="1357" y="403"/>
                  </a:lnTo>
                  <a:lnTo>
                    <a:pt x="1385" y="410"/>
                  </a:lnTo>
                  <a:lnTo>
                    <a:pt x="1412" y="431"/>
                  </a:lnTo>
                  <a:lnTo>
                    <a:pt x="1433" y="445"/>
                  </a:lnTo>
                  <a:lnTo>
                    <a:pt x="1440" y="445"/>
                  </a:lnTo>
                  <a:lnTo>
                    <a:pt x="1447" y="438"/>
                  </a:lnTo>
                  <a:lnTo>
                    <a:pt x="1475" y="431"/>
                  </a:lnTo>
                  <a:lnTo>
                    <a:pt x="1489" y="403"/>
                  </a:lnTo>
                  <a:lnTo>
                    <a:pt x="1503" y="362"/>
                  </a:lnTo>
                  <a:lnTo>
                    <a:pt x="1531" y="362"/>
                  </a:lnTo>
                  <a:lnTo>
                    <a:pt x="1544" y="375"/>
                  </a:lnTo>
                  <a:lnTo>
                    <a:pt x="1565" y="375"/>
                  </a:lnTo>
                  <a:lnTo>
                    <a:pt x="1572" y="382"/>
                  </a:lnTo>
                  <a:lnTo>
                    <a:pt x="1607" y="334"/>
                  </a:lnTo>
                  <a:lnTo>
                    <a:pt x="1621" y="362"/>
                  </a:lnTo>
                  <a:lnTo>
                    <a:pt x="1732" y="362"/>
                  </a:lnTo>
                  <a:lnTo>
                    <a:pt x="1760" y="368"/>
                  </a:lnTo>
                  <a:lnTo>
                    <a:pt x="1781" y="368"/>
                  </a:lnTo>
                  <a:lnTo>
                    <a:pt x="1774" y="334"/>
                  </a:lnTo>
                  <a:lnTo>
                    <a:pt x="1802" y="313"/>
                  </a:lnTo>
                  <a:lnTo>
                    <a:pt x="1830" y="299"/>
                  </a:lnTo>
                  <a:lnTo>
                    <a:pt x="1837" y="271"/>
                  </a:lnTo>
                  <a:lnTo>
                    <a:pt x="1816" y="243"/>
                  </a:lnTo>
                  <a:lnTo>
                    <a:pt x="1837" y="229"/>
                  </a:lnTo>
                  <a:lnTo>
                    <a:pt x="1837" y="215"/>
                  </a:lnTo>
                  <a:lnTo>
                    <a:pt x="1851" y="201"/>
                  </a:lnTo>
                  <a:lnTo>
                    <a:pt x="1865" y="195"/>
                  </a:lnTo>
                  <a:lnTo>
                    <a:pt x="1865" y="201"/>
                  </a:lnTo>
                  <a:lnTo>
                    <a:pt x="1927" y="201"/>
                  </a:lnTo>
                  <a:lnTo>
                    <a:pt x="1969" y="208"/>
                  </a:lnTo>
                  <a:lnTo>
                    <a:pt x="1969" y="201"/>
                  </a:lnTo>
                  <a:lnTo>
                    <a:pt x="2031" y="215"/>
                  </a:lnTo>
                  <a:lnTo>
                    <a:pt x="2038" y="229"/>
                  </a:lnTo>
                  <a:lnTo>
                    <a:pt x="2045" y="271"/>
                  </a:lnTo>
                  <a:lnTo>
                    <a:pt x="2066" y="285"/>
                  </a:lnTo>
                  <a:lnTo>
                    <a:pt x="2066" y="327"/>
                  </a:lnTo>
                  <a:lnTo>
                    <a:pt x="2094" y="327"/>
                  </a:lnTo>
                  <a:lnTo>
                    <a:pt x="2101" y="382"/>
                  </a:lnTo>
                  <a:lnTo>
                    <a:pt x="2108" y="396"/>
                  </a:lnTo>
                  <a:lnTo>
                    <a:pt x="2136" y="382"/>
                  </a:lnTo>
                  <a:lnTo>
                    <a:pt x="2143" y="368"/>
                  </a:lnTo>
                  <a:lnTo>
                    <a:pt x="2143" y="313"/>
                  </a:lnTo>
                  <a:lnTo>
                    <a:pt x="2192" y="285"/>
                  </a:lnTo>
                  <a:lnTo>
                    <a:pt x="2192" y="243"/>
                  </a:lnTo>
                  <a:lnTo>
                    <a:pt x="2254" y="243"/>
                  </a:lnTo>
                  <a:lnTo>
                    <a:pt x="2296" y="271"/>
                  </a:lnTo>
                  <a:lnTo>
                    <a:pt x="2331" y="250"/>
                  </a:lnTo>
                  <a:lnTo>
                    <a:pt x="2351" y="236"/>
                  </a:lnTo>
                  <a:lnTo>
                    <a:pt x="2338" y="215"/>
                  </a:lnTo>
                  <a:lnTo>
                    <a:pt x="2324" y="132"/>
                  </a:lnTo>
                  <a:lnTo>
                    <a:pt x="2303" y="104"/>
                  </a:lnTo>
                  <a:lnTo>
                    <a:pt x="2296" y="104"/>
                  </a:lnTo>
                  <a:lnTo>
                    <a:pt x="2289" y="76"/>
                  </a:lnTo>
                  <a:lnTo>
                    <a:pt x="2296" y="69"/>
                  </a:lnTo>
                  <a:lnTo>
                    <a:pt x="2338" y="41"/>
                  </a:lnTo>
                  <a:lnTo>
                    <a:pt x="2359" y="0"/>
                  </a:lnTo>
                  <a:lnTo>
                    <a:pt x="2428" y="7"/>
                  </a:lnTo>
                  <a:lnTo>
                    <a:pt x="2435" y="21"/>
                  </a:lnTo>
                  <a:lnTo>
                    <a:pt x="2456" y="21"/>
                  </a:lnTo>
                  <a:lnTo>
                    <a:pt x="2498" y="14"/>
                  </a:lnTo>
                  <a:lnTo>
                    <a:pt x="2532" y="55"/>
                  </a:lnTo>
                  <a:lnTo>
                    <a:pt x="2532" y="69"/>
                  </a:lnTo>
                  <a:lnTo>
                    <a:pt x="2553" y="111"/>
                  </a:lnTo>
                  <a:lnTo>
                    <a:pt x="2553" y="132"/>
                  </a:lnTo>
                  <a:lnTo>
                    <a:pt x="2602" y="111"/>
                  </a:lnTo>
                  <a:lnTo>
                    <a:pt x="2651" y="139"/>
                  </a:lnTo>
                  <a:lnTo>
                    <a:pt x="2665" y="201"/>
                  </a:lnTo>
                  <a:lnTo>
                    <a:pt x="2727" y="215"/>
                  </a:lnTo>
                  <a:lnTo>
                    <a:pt x="2811" y="174"/>
                  </a:lnTo>
                  <a:lnTo>
                    <a:pt x="2818" y="174"/>
                  </a:lnTo>
                  <a:lnTo>
                    <a:pt x="2818" y="132"/>
                  </a:lnTo>
                  <a:lnTo>
                    <a:pt x="2887" y="111"/>
                  </a:lnTo>
                  <a:lnTo>
                    <a:pt x="2908" y="139"/>
                  </a:lnTo>
                  <a:lnTo>
                    <a:pt x="2880" y="167"/>
                  </a:lnTo>
                  <a:lnTo>
                    <a:pt x="2950" y="167"/>
                  </a:lnTo>
                  <a:lnTo>
                    <a:pt x="2950" y="139"/>
                  </a:lnTo>
                  <a:lnTo>
                    <a:pt x="2978" y="146"/>
                  </a:lnTo>
                  <a:lnTo>
                    <a:pt x="2991" y="167"/>
                  </a:lnTo>
                  <a:lnTo>
                    <a:pt x="3061" y="215"/>
                  </a:lnTo>
                  <a:lnTo>
                    <a:pt x="3089" y="201"/>
                  </a:lnTo>
                  <a:lnTo>
                    <a:pt x="3110" y="208"/>
                  </a:lnTo>
                  <a:lnTo>
                    <a:pt x="3124" y="181"/>
                  </a:lnTo>
                  <a:lnTo>
                    <a:pt x="3138" y="195"/>
                  </a:lnTo>
                  <a:lnTo>
                    <a:pt x="3145" y="167"/>
                  </a:lnTo>
                  <a:lnTo>
                    <a:pt x="3172" y="181"/>
                  </a:lnTo>
                  <a:lnTo>
                    <a:pt x="3172" y="215"/>
                  </a:lnTo>
                  <a:lnTo>
                    <a:pt x="3207" y="229"/>
                  </a:lnTo>
                  <a:lnTo>
                    <a:pt x="3221" y="215"/>
                  </a:lnTo>
                  <a:lnTo>
                    <a:pt x="3235" y="243"/>
                  </a:lnTo>
                  <a:lnTo>
                    <a:pt x="3291" y="250"/>
                  </a:lnTo>
                  <a:lnTo>
                    <a:pt x="3291" y="264"/>
                  </a:lnTo>
                  <a:lnTo>
                    <a:pt x="3284" y="278"/>
                  </a:lnTo>
                  <a:lnTo>
                    <a:pt x="3312" y="313"/>
                  </a:lnTo>
                  <a:lnTo>
                    <a:pt x="3291" y="375"/>
                  </a:lnTo>
                  <a:lnTo>
                    <a:pt x="3291" y="424"/>
                  </a:lnTo>
                  <a:lnTo>
                    <a:pt x="3256" y="424"/>
                  </a:lnTo>
                  <a:lnTo>
                    <a:pt x="3256" y="431"/>
                  </a:lnTo>
                  <a:lnTo>
                    <a:pt x="3221" y="508"/>
                  </a:lnTo>
                  <a:lnTo>
                    <a:pt x="3193" y="563"/>
                  </a:lnTo>
                  <a:lnTo>
                    <a:pt x="3207" y="563"/>
                  </a:lnTo>
                  <a:lnTo>
                    <a:pt x="3256" y="542"/>
                  </a:lnTo>
                  <a:lnTo>
                    <a:pt x="3270" y="577"/>
                  </a:lnTo>
                  <a:lnTo>
                    <a:pt x="3305" y="542"/>
                  </a:lnTo>
                  <a:lnTo>
                    <a:pt x="3388" y="535"/>
                  </a:lnTo>
                  <a:lnTo>
                    <a:pt x="3402" y="514"/>
                  </a:lnTo>
                  <a:lnTo>
                    <a:pt x="3437" y="528"/>
                  </a:lnTo>
                  <a:lnTo>
                    <a:pt x="3437" y="535"/>
                  </a:lnTo>
                  <a:lnTo>
                    <a:pt x="3478" y="514"/>
                  </a:lnTo>
                  <a:lnTo>
                    <a:pt x="3506" y="556"/>
                  </a:lnTo>
                  <a:lnTo>
                    <a:pt x="3562" y="570"/>
                  </a:lnTo>
                  <a:lnTo>
                    <a:pt x="3597" y="668"/>
                  </a:lnTo>
                  <a:lnTo>
                    <a:pt x="3611" y="668"/>
                  </a:lnTo>
                  <a:lnTo>
                    <a:pt x="3645" y="675"/>
                  </a:lnTo>
                  <a:lnTo>
                    <a:pt x="3680" y="758"/>
                  </a:lnTo>
                  <a:lnTo>
                    <a:pt x="3729" y="786"/>
                  </a:lnTo>
                  <a:lnTo>
                    <a:pt x="3771" y="828"/>
                  </a:lnTo>
                  <a:lnTo>
                    <a:pt x="3812" y="855"/>
                  </a:lnTo>
                  <a:lnTo>
                    <a:pt x="3826" y="855"/>
                  </a:lnTo>
                  <a:lnTo>
                    <a:pt x="3833" y="862"/>
                  </a:lnTo>
                  <a:lnTo>
                    <a:pt x="3889" y="890"/>
                  </a:lnTo>
                  <a:lnTo>
                    <a:pt x="3903" y="974"/>
                  </a:lnTo>
                  <a:lnTo>
                    <a:pt x="3924" y="987"/>
                  </a:lnTo>
                  <a:lnTo>
                    <a:pt x="3896" y="1050"/>
                  </a:lnTo>
                  <a:lnTo>
                    <a:pt x="3903" y="1085"/>
                  </a:lnTo>
                  <a:lnTo>
                    <a:pt x="3937" y="1029"/>
                  </a:lnTo>
                  <a:lnTo>
                    <a:pt x="3944" y="1022"/>
                  </a:lnTo>
                  <a:lnTo>
                    <a:pt x="3972" y="1015"/>
                  </a:lnTo>
                  <a:lnTo>
                    <a:pt x="4000" y="1036"/>
                  </a:lnTo>
                  <a:lnTo>
                    <a:pt x="4021" y="1050"/>
                  </a:lnTo>
                  <a:lnTo>
                    <a:pt x="4007" y="1050"/>
                  </a:lnTo>
                  <a:lnTo>
                    <a:pt x="3958" y="1099"/>
                  </a:lnTo>
                  <a:lnTo>
                    <a:pt x="3958" y="1120"/>
                  </a:lnTo>
                  <a:lnTo>
                    <a:pt x="4007" y="1113"/>
                  </a:lnTo>
                  <a:lnTo>
                    <a:pt x="4063" y="1113"/>
                  </a:lnTo>
                  <a:lnTo>
                    <a:pt x="4091" y="1127"/>
                  </a:lnTo>
                  <a:lnTo>
                    <a:pt x="4098" y="1203"/>
                  </a:lnTo>
                  <a:lnTo>
                    <a:pt x="4118" y="1231"/>
                  </a:lnTo>
                  <a:lnTo>
                    <a:pt x="4098" y="1266"/>
                  </a:lnTo>
                  <a:lnTo>
                    <a:pt x="4118" y="1280"/>
                  </a:lnTo>
                  <a:lnTo>
                    <a:pt x="4153" y="1217"/>
                  </a:lnTo>
                  <a:lnTo>
                    <a:pt x="4202" y="1224"/>
                  </a:lnTo>
                  <a:lnTo>
                    <a:pt x="4237" y="1259"/>
                  </a:lnTo>
                  <a:lnTo>
                    <a:pt x="4237" y="1287"/>
                  </a:lnTo>
                  <a:lnTo>
                    <a:pt x="4174" y="1342"/>
                  </a:lnTo>
                  <a:lnTo>
                    <a:pt x="4167" y="1349"/>
                  </a:lnTo>
                  <a:lnTo>
                    <a:pt x="4160" y="1377"/>
                  </a:lnTo>
                  <a:lnTo>
                    <a:pt x="4160" y="1384"/>
                  </a:lnTo>
                  <a:lnTo>
                    <a:pt x="4132" y="1363"/>
                  </a:lnTo>
                  <a:lnTo>
                    <a:pt x="4125" y="1363"/>
                  </a:lnTo>
                  <a:lnTo>
                    <a:pt x="4091" y="1398"/>
                  </a:lnTo>
                  <a:lnTo>
                    <a:pt x="4042" y="1377"/>
                  </a:lnTo>
                  <a:lnTo>
                    <a:pt x="3972" y="1321"/>
                  </a:lnTo>
                  <a:lnTo>
                    <a:pt x="3972" y="1301"/>
                  </a:lnTo>
                  <a:lnTo>
                    <a:pt x="3944" y="1294"/>
                  </a:lnTo>
                  <a:lnTo>
                    <a:pt x="3924" y="1287"/>
                  </a:lnTo>
                  <a:lnTo>
                    <a:pt x="3903" y="1266"/>
                  </a:lnTo>
                  <a:lnTo>
                    <a:pt x="3875" y="1231"/>
                  </a:lnTo>
                  <a:lnTo>
                    <a:pt x="3861" y="1245"/>
                  </a:lnTo>
                  <a:lnTo>
                    <a:pt x="3847" y="1245"/>
                  </a:lnTo>
                  <a:lnTo>
                    <a:pt x="3833" y="1280"/>
                  </a:lnTo>
                  <a:lnTo>
                    <a:pt x="3833" y="1294"/>
                  </a:lnTo>
                  <a:lnTo>
                    <a:pt x="3861" y="1314"/>
                  </a:lnTo>
                  <a:lnTo>
                    <a:pt x="3861" y="1329"/>
                  </a:lnTo>
                  <a:lnTo>
                    <a:pt x="3868" y="1329"/>
                  </a:lnTo>
                  <a:lnTo>
                    <a:pt x="3875" y="1342"/>
                  </a:lnTo>
                  <a:lnTo>
                    <a:pt x="3875" y="1349"/>
                  </a:lnTo>
                  <a:lnTo>
                    <a:pt x="3847" y="1363"/>
                  </a:lnTo>
                  <a:lnTo>
                    <a:pt x="3805" y="1342"/>
                  </a:lnTo>
                  <a:lnTo>
                    <a:pt x="3736" y="1294"/>
                  </a:lnTo>
                  <a:lnTo>
                    <a:pt x="3736" y="1287"/>
                  </a:lnTo>
                  <a:lnTo>
                    <a:pt x="3708" y="1280"/>
                  </a:lnTo>
                  <a:lnTo>
                    <a:pt x="3659" y="1217"/>
                  </a:lnTo>
                  <a:lnTo>
                    <a:pt x="3638" y="1217"/>
                  </a:lnTo>
                  <a:lnTo>
                    <a:pt x="3576" y="1162"/>
                  </a:lnTo>
                  <a:lnTo>
                    <a:pt x="3548" y="1162"/>
                  </a:lnTo>
                  <a:lnTo>
                    <a:pt x="3520" y="1182"/>
                  </a:lnTo>
                  <a:lnTo>
                    <a:pt x="3478" y="1120"/>
                  </a:lnTo>
                  <a:lnTo>
                    <a:pt x="3472" y="1099"/>
                  </a:lnTo>
                  <a:lnTo>
                    <a:pt x="3444" y="1092"/>
                  </a:lnTo>
                  <a:lnTo>
                    <a:pt x="3423" y="1085"/>
                  </a:lnTo>
                  <a:lnTo>
                    <a:pt x="3402" y="1050"/>
                  </a:lnTo>
                  <a:lnTo>
                    <a:pt x="3388" y="1036"/>
                  </a:lnTo>
                  <a:lnTo>
                    <a:pt x="3332" y="1002"/>
                  </a:lnTo>
                  <a:lnTo>
                    <a:pt x="3284" y="960"/>
                  </a:lnTo>
                  <a:lnTo>
                    <a:pt x="3270" y="960"/>
                  </a:lnTo>
                  <a:lnTo>
                    <a:pt x="3221" y="953"/>
                  </a:lnTo>
                  <a:lnTo>
                    <a:pt x="3179" y="918"/>
                  </a:lnTo>
                  <a:lnTo>
                    <a:pt x="3151" y="925"/>
                  </a:lnTo>
                  <a:lnTo>
                    <a:pt x="3138" y="904"/>
                  </a:lnTo>
                  <a:lnTo>
                    <a:pt x="3117" y="890"/>
                  </a:lnTo>
                  <a:lnTo>
                    <a:pt x="3117" y="883"/>
                  </a:lnTo>
                  <a:lnTo>
                    <a:pt x="3117" y="855"/>
                  </a:lnTo>
                  <a:lnTo>
                    <a:pt x="3026" y="793"/>
                  </a:lnTo>
                  <a:lnTo>
                    <a:pt x="2943" y="758"/>
                  </a:lnTo>
                  <a:lnTo>
                    <a:pt x="2880" y="723"/>
                  </a:lnTo>
                  <a:lnTo>
                    <a:pt x="2873" y="709"/>
                  </a:lnTo>
                  <a:lnTo>
                    <a:pt x="2845" y="737"/>
                  </a:lnTo>
                  <a:lnTo>
                    <a:pt x="2824" y="800"/>
                  </a:lnTo>
                  <a:lnTo>
                    <a:pt x="2824" y="821"/>
                  </a:lnTo>
                  <a:lnTo>
                    <a:pt x="2790" y="800"/>
                  </a:lnTo>
                  <a:lnTo>
                    <a:pt x="2755" y="793"/>
                  </a:lnTo>
                  <a:lnTo>
                    <a:pt x="2720" y="765"/>
                  </a:lnTo>
                  <a:lnTo>
                    <a:pt x="2734" y="709"/>
                  </a:lnTo>
                  <a:lnTo>
                    <a:pt x="2720" y="695"/>
                  </a:lnTo>
                  <a:lnTo>
                    <a:pt x="2685" y="675"/>
                  </a:lnTo>
                  <a:lnTo>
                    <a:pt x="2644" y="661"/>
                  </a:lnTo>
                  <a:lnTo>
                    <a:pt x="2602" y="654"/>
                  </a:lnTo>
                  <a:lnTo>
                    <a:pt x="2581" y="654"/>
                  </a:lnTo>
                  <a:lnTo>
                    <a:pt x="2518" y="640"/>
                  </a:lnTo>
                  <a:lnTo>
                    <a:pt x="2491" y="633"/>
                  </a:lnTo>
                  <a:lnTo>
                    <a:pt x="2470" y="626"/>
                  </a:lnTo>
                  <a:lnTo>
                    <a:pt x="2449" y="626"/>
                  </a:lnTo>
                  <a:lnTo>
                    <a:pt x="2428" y="626"/>
                  </a:lnTo>
                  <a:lnTo>
                    <a:pt x="2400" y="612"/>
                  </a:lnTo>
                  <a:lnTo>
                    <a:pt x="2393" y="612"/>
                  </a:lnTo>
                  <a:lnTo>
                    <a:pt x="2386" y="605"/>
                  </a:lnTo>
                  <a:lnTo>
                    <a:pt x="2359" y="605"/>
                  </a:lnTo>
                  <a:lnTo>
                    <a:pt x="2359" y="598"/>
                  </a:lnTo>
                  <a:lnTo>
                    <a:pt x="2338" y="577"/>
                  </a:lnTo>
                  <a:lnTo>
                    <a:pt x="2359" y="577"/>
                  </a:lnTo>
                  <a:lnTo>
                    <a:pt x="2359" y="570"/>
                  </a:lnTo>
                  <a:lnTo>
                    <a:pt x="2351" y="570"/>
                  </a:lnTo>
                  <a:lnTo>
                    <a:pt x="2338" y="570"/>
                  </a:lnTo>
                  <a:lnTo>
                    <a:pt x="2331" y="577"/>
                  </a:lnTo>
                  <a:lnTo>
                    <a:pt x="2324" y="577"/>
                  </a:lnTo>
                  <a:lnTo>
                    <a:pt x="2331" y="591"/>
                  </a:lnTo>
                  <a:lnTo>
                    <a:pt x="2338" y="591"/>
                  </a:lnTo>
                  <a:lnTo>
                    <a:pt x="2338" y="605"/>
                  </a:lnTo>
                  <a:lnTo>
                    <a:pt x="2331" y="591"/>
                  </a:lnTo>
                  <a:lnTo>
                    <a:pt x="2331" y="598"/>
                  </a:lnTo>
                  <a:lnTo>
                    <a:pt x="2324" y="591"/>
                  </a:lnTo>
                  <a:lnTo>
                    <a:pt x="2324" y="598"/>
                  </a:lnTo>
                  <a:lnTo>
                    <a:pt x="2317" y="598"/>
                  </a:lnTo>
                  <a:lnTo>
                    <a:pt x="2317" y="591"/>
                  </a:lnTo>
                  <a:lnTo>
                    <a:pt x="2317" y="598"/>
                  </a:lnTo>
                  <a:lnTo>
                    <a:pt x="2303" y="591"/>
                  </a:lnTo>
                  <a:lnTo>
                    <a:pt x="2296" y="591"/>
                  </a:lnTo>
                  <a:lnTo>
                    <a:pt x="2296" y="577"/>
                  </a:lnTo>
                  <a:lnTo>
                    <a:pt x="2289" y="591"/>
                  </a:lnTo>
                  <a:lnTo>
                    <a:pt x="2289" y="577"/>
                  </a:lnTo>
                  <a:lnTo>
                    <a:pt x="2289" y="591"/>
                  </a:lnTo>
                  <a:lnTo>
                    <a:pt x="2275" y="577"/>
                  </a:lnTo>
                  <a:lnTo>
                    <a:pt x="2275" y="591"/>
                  </a:lnTo>
                  <a:lnTo>
                    <a:pt x="2275" y="570"/>
                  </a:lnTo>
                  <a:lnTo>
                    <a:pt x="2261" y="591"/>
                  </a:lnTo>
                  <a:lnTo>
                    <a:pt x="2198" y="570"/>
                  </a:lnTo>
                  <a:lnTo>
                    <a:pt x="2198" y="563"/>
                  </a:lnTo>
                  <a:lnTo>
                    <a:pt x="2226" y="563"/>
                  </a:lnTo>
                  <a:lnTo>
                    <a:pt x="2233" y="556"/>
                  </a:lnTo>
                  <a:lnTo>
                    <a:pt x="2219" y="556"/>
                  </a:lnTo>
                  <a:lnTo>
                    <a:pt x="2219" y="542"/>
                  </a:lnTo>
                  <a:lnTo>
                    <a:pt x="2219" y="556"/>
                  </a:lnTo>
                  <a:lnTo>
                    <a:pt x="2205" y="542"/>
                  </a:lnTo>
                  <a:lnTo>
                    <a:pt x="2205" y="556"/>
                  </a:lnTo>
                  <a:lnTo>
                    <a:pt x="2198" y="556"/>
                  </a:lnTo>
                  <a:lnTo>
                    <a:pt x="2198" y="542"/>
                  </a:lnTo>
                  <a:lnTo>
                    <a:pt x="2171" y="542"/>
                  </a:lnTo>
                  <a:lnTo>
                    <a:pt x="2143" y="542"/>
                  </a:lnTo>
                  <a:lnTo>
                    <a:pt x="2087" y="542"/>
                  </a:lnTo>
                  <a:lnTo>
                    <a:pt x="2045" y="542"/>
                  </a:lnTo>
                  <a:lnTo>
                    <a:pt x="2025" y="563"/>
                  </a:lnTo>
                  <a:lnTo>
                    <a:pt x="1997" y="563"/>
                  </a:lnTo>
                  <a:lnTo>
                    <a:pt x="1948" y="612"/>
                  </a:lnTo>
                  <a:lnTo>
                    <a:pt x="1927" y="626"/>
                  </a:lnTo>
                  <a:lnTo>
                    <a:pt x="1871" y="640"/>
                  </a:lnTo>
                  <a:lnTo>
                    <a:pt x="1871" y="654"/>
                  </a:lnTo>
                  <a:lnTo>
                    <a:pt x="1781" y="689"/>
                  </a:lnTo>
                  <a:lnTo>
                    <a:pt x="1767" y="709"/>
                  </a:lnTo>
                  <a:lnTo>
                    <a:pt x="1704" y="744"/>
                  </a:lnTo>
                  <a:lnTo>
                    <a:pt x="1677" y="758"/>
                  </a:lnTo>
                  <a:lnTo>
                    <a:pt x="1649" y="772"/>
                  </a:lnTo>
                  <a:lnTo>
                    <a:pt x="1635" y="793"/>
                  </a:lnTo>
                  <a:lnTo>
                    <a:pt x="1642" y="793"/>
                  </a:lnTo>
                  <a:lnTo>
                    <a:pt x="1572" y="862"/>
                  </a:lnTo>
                  <a:lnTo>
                    <a:pt x="1572" y="897"/>
                  </a:lnTo>
                  <a:lnTo>
                    <a:pt x="1579" y="918"/>
                  </a:lnTo>
                  <a:lnTo>
                    <a:pt x="1552" y="960"/>
                  </a:lnTo>
                  <a:lnTo>
                    <a:pt x="1517" y="995"/>
                  </a:lnTo>
                  <a:lnTo>
                    <a:pt x="1531" y="1036"/>
                  </a:lnTo>
                  <a:lnTo>
                    <a:pt x="1517" y="1057"/>
                  </a:lnTo>
                  <a:lnTo>
                    <a:pt x="1489" y="1085"/>
                  </a:lnTo>
                  <a:lnTo>
                    <a:pt x="1371" y="1127"/>
                  </a:lnTo>
                  <a:lnTo>
                    <a:pt x="1336" y="1134"/>
                  </a:lnTo>
                  <a:lnTo>
                    <a:pt x="1280" y="1168"/>
                  </a:lnTo>
                  <a:lnTo>
                    <a:pt x="1245" y="1224"/>
                  </a:lnTo>
                  <a:lnTo>
                    <a:pt x="1225" y="1252"/>
                  </a:lnTo>
                  <a:lnTo>
                    <a:pt x="1211" y="1321"/>
                  </a:lnTo>
                  <a:lnTo>
                    <a:pt x="1211" y="1377"/>
                  </a:lnTo>
                  <a:lnTo>
                    <a:pt x="1183" y="1398"/>
                  </a:lnTo>
                  <a:lnTo>
                    <a:pt x="1148" y="1447"/>
                  </a:lnTo>
                  <a:lnTo>
                    <a:pt x="1106" y="1495"/>
                  </a:lnTo>
                  <a:lnTo>
                    <a:pt x="1113" y="1558"/>
                  </a:lnTo>
                  <a:lnTo>
                    <a:pt x="1120" y="1572"/>
                  </a:lnTo>
                  <a:lnTo>
                    <a:pt x="1092" y="1579"/>
                  </a:lnTo>
                  <a:lnTo>
                    <a:pt x="1058" y="1614"/>
                  </a:lnTo>
                  <a:lnTo>
                    <a:pt x="1051" y="1621"/>
                  </a:lnTo>
                  <a:lnTo>
                    <a:pt x="1009" y="1648"/>
                  </a:lnTo>
                  <a:lnTo>
                    <a:pt x="988" y="1655"/>
                  </a:lnTo>
                  <a:lnTo>
                    <a:pt x="953" y="1718"/>
                  </a:lnTo>
                  <a:lnTo>
                    <a:pt x="912" y="1725"/>
                  </a:lnTo>
                  <a:lnTo>
                    <a:pt x="863" y="1753"/>
                  </a:lnTo>
                  <a:lnTo>
                    <a:pt x="786" y="1781"/>
                  </a:lnTo>
                  <a:lnTo>
                    <a:pt x="779" y="1802"/>
                  </a:lnTo>
                  <a:lnTo>
                    <a:pt x="751" y="1808"/>
                  </a:lnTo>
                  <a:lnTo>
                    <a:pt x="689" y="1822"/>
                  </a:lnTo>
                  <a:lnTo>
                    <a:pt x="647" y="1836"/>
                  </a:lnTo>
                  <a:lnTo>
                    <a:pt x="605" y="1836"/>
                  </a:lnTo>
                  <a:lnTo>
                    <a:pt x="585" y="1850"/>
                  </a:lnTo>
                  <a:lnTo>
                    <a:pt x="564" y="1871"/>
                  </a:lnTo>
                  <a:lnTo>
                    <a:pt x="515" y="1857"/>
                  </a:lnTo>
                  <a:lnTo>
                    <a:pt x="397" y="1920"/>
                  </a:lnTo>
                  <a:lnTo>
                    <a:pt x="341" y="1913"/>
                  </a:lnTo>
                  <a:lnTo>
                    <a:pt x="292" y="1954"/>
                  </a:lnTo>
                  <a:lnTo>
                    <a:pt x="258" y="1954"/>
                  </a:lnTo>
                  <a:lnTo>
                    <a:pt x="230" y="1948"/>
                  </a:lnTo>
                  <a:lnTo>
                    <a:pt x="139" y="1934"/>
                  </a:lnTo>
                  <a:lnTo>
                    <a:pt x="105" y="1948"/>
                  </a:lnTo>
                  <a:lnTo>
                    <a:pt x="70" y="1948"/>
                  </a:lnTo>
                  <a:lnTo>
                    <a:pt x="7" y="1815"/>
                  </a:lnTo>
                  <a:lnTo>
                    <a:pt x="0" y="1788"/>
                  </a:lnTo>
                  <a:lnTo>
                    <a:pt x="42" y="1718"/>
                  </a:lnTo>
                  <a:lnTo>
                    <a:pt x="97" y="1711"/>
                  </a:lnTo>
                  <a:lnTo>
                    <a:pt x="105" y="1704"/>
                  </a:lnTo>
                  <a:lnTo>
                    <a:pt x="125" y="1648"/>
                  </a:lnTo>
                  <a:lnTo>
                    <a:pt x="125" y="1607"/>
                  </a:lnTo>
                  <a:lnTo>
                    <a:pt x="139" y="1586"/>
                  </a:lnTo>
                  <a:lnTo>
                    <a:pt x="174" y="1572"/>
                  </a:lnTo>
                  <a:lnTo>
                    <a:pt x="237" y="1544"/>
                  </a:lnTo>
                  <a:lnTo>
                    <a:pt x="264" y="1516"/>
                  </a:lnTo>
                  <a:lnTo>
                    <a:pt x="292" y="1481"/>
                  </a:lnTo>
                  <a:lnTo>
                    <a:pt x="285" y="1412"/>
                  </a:lnTo>
                  <a:lnTo>
                    <a:pt x="341" y="1384"/>
                  </a:lnTo>
                  <a:lnTo>
                    <a:pt x="362" y="1342"/>
                  </a:lnTo>
                  <a:lnTo>
                    <a:pt x="390" y="1329"/>
                  </a:lnTo>
                  <a:lnTo>
                    <a:pt x="418" y="1301"/>
                  </a:lnTo>
                  <a:lnTo>
                    <a:pt x="431" y="1287"/>
                  </a:lnTo>
                  <a:lnTo>
                    <a:pt x="397" y="1294"/>
                  </a:lnTo>
                  <a:lnTo>
                    <a:pt x="362" y="1245"/>
                  </a:lnTo>
                  <a:lnTo>
                    <a:pt x="376" y="1203"/>
                  </a:lnTo>
                  <a:lnTo>
                    <a:pt x="418" y="1182"/>
                  </a:lnTo>
                  <a:lnTo>
                    <a:pt x="459" y="1168"/>
                  </a:lnTo>
                  <a:lnTo>
                    <a:pt x="564" y="1217"/>
                  </a:lnTo>
                  <a:lnTo>
                    <a:pt x="570" y="1217"/>
                  </a:lnTo>
                  <a:lnTo>
                    <a:pt x="633" y="1231"/>
                  </a:lnTo>
                  <a:lnTo>
                    <a:pt x="647" y="1252"/>
                  </a:lnTo>
                  <a:lnTo>
                    <a:pt x="703" y="1231"/>
                  </a:lnTo>
                  <a:lnTo>
                    <a:pt x="724" y="1252"/>
                  </a:lnTo>
                  <a:lnTo>
                    <a:pt x="731" y="1252"/>
                  </a:lnTo>
                  <a:lnTo>
                    <a:pt x="779" y="1231"/>
                  </a:lnTo>
                  <a:lnTo>
                    <a:pt x="786" y="1231"/>
                  </a:lnTo>
                  <a:lnTo>
                    <a:pt x="849" y="1252"/>
                  </a:lnTo>
                  <a:lnTo>
                    <a:pt x="856" y="123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1" name="Freeform 190"/>
            <p:cNvSpPr>
              <a:spLocks noChangeArrowheads="1"/>
            </p:cNvSpPr>
            <p:nvPr/>
          </p:nvSpPr>
          <p:spPr bwMode="auto">
            <a:xfrm>
              <a:off x="17458574" y="2987532"/>
              <a:ext cx="1234381" cy="1095689"/>
            </a:xfrm>
            <a:custGeom>
              <a:avLst/>
              <a:gdLst>
                <a:gd name="T0" fmla="*/ 1112 w 2629"/>
                <a:gd name="T1" fmla="*/ 1829 h 2331"/>
                <a:gd name="T2" fmla="*/ 1070 w 2629"/>
                <a:gd name="T3" fmla="*/ 1878 h 2331"/>
                <a:gd name="T4" fmla="*/ 1132 w 2629"/>
                <a:gd name="T5" fmla="*/ 2003 h 2331"/>
                <a:gd name="T6" fmla="*/ 1202 w 2629"/>
                <a:gd name="T7" fmla="*/ 2094 h 2331"/>
                <a:gd name="T8" fmla="*/ 1258 w 2629"/>
                <a:gd name="T9" fmla="*/ 2177 h 2331"/>
                <a:gd name="T10" fmla="*/ 1279 w 2629"/>
                <a:gd name="T11" fmla="*/ 2094 h 2331"/>
                <a:gd name="T12" fmla="*/ 1265 w 2629"/>
                <a:gd name="T13" fmla="*/ 2003 h 2331"/>
                <a:gd name="T14" fmla="*/ 1299 w 2629"/>
                <a:gd name="T15" fmla="*/ 1941 h 2331"/>
                <a:gd name="T16" fmla="*/ 1376 w 2629"/>
                <a:gd name="T17" fmla="*/ 1962 h 2331"/>
                <a:gd name="T18" fmla="*/ 1480 w 2629"/>
                <a:gd name="T19" fmla="*/ 1913 h 2331"/>
                <a:gd name="T20" fmla="*/ 1654 w 2629"/>
                <a:gd name="T21" fmla="*/ 1976 h 2331"/>
                <a:gd name="T22" fmla="*/ 1738 w 2629"/>
                <a:gd name="T23" fmla="*/ 2122 h 2331"/>
                <a:gd name="T24" fmla="*/ 2016 w 2629"/>
                <a:gd name="T25" fmla="*/ 2024 h 2331"/>
                <a:gd name="T26" fmla="*/ 2009 w 2629"/>
                <a:gd name="T27" fmla="*/ 1878 h 2331"/>
                <a:gd name="T28" fmla="*/ 2072 w 2629"/>
                <a:gd name="T29" fmla="*/ 1899 h 2331"/>
                <a:gd name="T30" fmla="*/ 2378 w 2629"/>
                <a:gd name="T31" fmla="*/ 2163 h 2331"/>
                <a:gd name="T32" fmla="*/ 2405 w 2629"/>
                <a:gd name="T33" fmla="*/ 2261 h 2331"/>
                <a:gd name="T34" fmla="*/ 2301 w 2629"/>
                <a:gd name="T35" fmla="*/ 2289 h 2331"/>
                <a:gd name="T36" fmla="*/ 2524 w 2629"/>
                <a:gd name="T37" fmla="*/ 2316 h 2331"/>
                <a:gd name="T38" fmla="*/ 2489 w 2629"/>
                <a:gd name="T39" fmla="*/ 2094 h 2331"/>
                <a:gd name="T40" fmla="*/ 2218 w 2629"/>
                <a:gd name="T41" fmla="*/ 1864 h 2331"/>
                <a:gd name="T42" fmla="*/ 2078 w 2629"/>
                <a:gd name="T43" fmla="*/ 1704 h 2331"/>
                <a:gd name="T44" fmla="*/ 2086 w 2629"/>
                <a:gd name="T45" fmla="*/ 1440 h 2331"/>
                <a:gd name="T46" fmla="*/ 1953 w 2629"/>
                <a:gd name="T47" fmla="*/ 1454 h 2331"/>
                <a:gd name="T48" fmla="*/ 1967 w 2629"/>
                <a:gd name="T49" fmla="*/ 1315 h 2331"/>
                <a:gd name="T50" fmla="*/ 2197 w 2629"/>
                <a:gd name="T51" fmla="*/ 1092 h 2331"/>
                <a:gd name="T52" fmla="*/ 2099 w 2629"/>
                <a:gd name="T53" fmla="*/ 1009 h 2331"/>
                <a:gd name="T54" fmla="*/ 1939 w 2629"/>
                <a:gd name="T55" fmla="*/ 939 h 2331"/>
                <a:gd name="T56" fmla="*/ 1800 w 2629"/>
                <a:gd name="T57" fmla="*/ 953 h 2331"/>
                <a:gd name="T58" fmla="*/ 1738 w 2629"/>
                <a:gd name="T59" fmla="*/ 765 h 2331"/>
                <a:gd name="T60" fmla="*/ 1849 w 2629"/>
                <a:gd name="T61" fmla="*/ 688 h 2331"/>
                <a:gd name="T62" fmla="*/ 1974 w 2629"/>
                <a:gd name="T63" fmla="*/ 577 h 2331"/>
                <a:gd name="T64" fmla="*/ 2245 w 2629"/>
                <a:gd name="T65" fmla="*/ 452 h 2331"/>
                <a:gd name="T66" fmla="*/ 2294 w 2629"/>
                <a:gd name="T67" fmla="*/ 271 h 2331"/>
                <a:gd name="T68" fmla="*/ 1974 w 2629"/>
                <a:gd name="T69" fmla="*/ 223 h 2331"/>
                <a:gd name="T70" fmla="*/ 1745 w 2629"/>
                <a:gd name="T71" fmla="*/ 153 h 2331"/>
                <a:gd name="T72" fmla="*/ 1578 w 2629"/>
                <a:gd name="T73" fmla="*/ 195 h 2331"/>
                <a:gd name="T74" fmla="*/ 1265 w 2629"/>
                <a:gd name="T75" fmla="*/ 104 h 2331"/>
                <a:gd name="T76" fmla="*/ 840 w 2629"/>
                <a:gd name="T77" fmla="*/ 76 h 2331"/>
                <a:gd name="T78" fmla="*/ 673 w 2629"/>
                <a:gd name="T79" fmla="*/ 21 h 2331"/>
                <a:gd name="T80" fmla="*/ 701 w 2629"/>
                <a:gd name="T81" fmla="*/ 223 h 2331"/>
                <a:gd name="T82" fmla="*/ 499 w 2629"/>
                <a:gd name="T83" fmla="*/ 320 h 2331"/>
                <a:gd name="T84" fmla="*/ 410 w 2629"/>
                <a:gd name="T85" fmla="*/ 369 h 2331"/>
                <a:gd name="T86" fmla="*/ 285 w 2629"/>
                <a:gd name="T87" fmla="*/ 480 h 2331"/>
                <a:gd name="T88" fmla="*/ 215 w 2629"/>
                <a:gd name="T89" fmla="*/ 591 h 2331"/>
                <a:gd name="T90" fmla="*/ 90 w 2629"/>
                <a:gd name="T91" fmla="*/ 688 h 2331"/>
                <a:gd name="T92" fmla="*/ 20 w 2629"/>
                <a:gd name="T93" fmla="*/ 786 h 2331"/>
                <a:gd name="T94" fmla="*/ 132 w 2629"/>
                <a:gd name="T95" fmla="*/ 918 h 2331"/>
                <a:gd name="T96" fmla="*/ 285 w 2629"/>
                <a:gd name="T97" fmla="*/ 1092 h 2331"/>
                <a:gd name="T98" fmla="*/ 215 w 2629"/>
                <a:gd name="T99" fmla="*/ 1217 h 2331"/>
                <a:gd name="T100" fmla="*/ 132 w 2629"/>
                <a:gd name="T101" fmla="*/ 1336 h 2331"/>
                <a:gd name="T102" fmla="*/ 236 w 2629"/>
                <a:gd name="T103" fmla="*/ 1551 h 2331"/>
                <a:gd name="T104" fmla="*/ 313 w 2629"/>
                <a:gd name="T105" fmla="*/ 1642 h 2331"/>
                <a:gd name="T106" fmla="*/ 375 w 2629"/>
                <a:gd name="T107" fmla="*/ 1767 h 2331"/>
                <a:gd name="T108" fmla="*/ 430 w 2629"/>
                <a:gd name="T109" fmla="*/ 1801 h 2331"/>
                <a:gd name="T110" fmla="*/ 506 w 2629"/>
                <a:gd name="T111" fmla="*/ 1801 h 2331"/>
                <a:gd name="T112" fmla="*/ 562 w 2629"/>
                <a:gd name="T113" fmla="*/ 1871 h 2331"/>
                <a:gd name="T114" fmla="*/ 694 w 2629"/>
                <a:gd name="T115" fmla="*/ 1795 h 2331"/>
                <a:gd name="T116" fmla="*/ 826 w 2629"/>
                <a:gd name="T117" fmla="*/ 1774 h 2331"/>
                <a:gd name="T118" fmla="*/ 896 w 2629"/>
                <a:gd name="T119" fmla="*/ 1781 h 2331"/>
                <a:gd name="T120" fmla="*/ 1000 w 2629"/>
                <a:gd name="T121" fmla="*/ 1815 h 2331"/>
                <a:gd name="T122" fmla="*/ 1084 w 2629"/>
                <a:gd name="T123" fmla="*/ 1781 h 2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29" h="2331">
                  <a:moveTo>
                    <a:pt x="1084" y="1781"/>
                  </a:moveTo>
                  <a:lnTo>
                    <a:pt x="1070" y="1801"/>
                  </a:lnTo>
                  <a:lnTo>
                    <a:pt x="1091" y="1795"/>
                  </a:lnTo>
                  <a:lnTo>
                    <a:pt x="1084" y="1801"/>
                  </a:lnTo>
                  <a:lnTo>
                    <a:pt x="1112" y="1829"/>
                  </a:lnTo>
                  <a:lnTo>
                    <a:pt x="1084" y="1829"/>
                  </a:lnTo>
                  <a:lnTo>
                    <a:pt x="1084" y="1857"/>
                  </a:lnTo>
                  <a:lnTo>
                    <a:pt x="1098" y="1857"/>
                  </a:lnTo>
                  <a:lnTo>
                    <a:pt x="1098" y="1864"/>
                  </a:lnTo>
                  <a:lnTo>
                    <a:pt x="1070" y="1878"/>
                  </a:lnTo>
                  <a:lnTo>
                    <a:pt x="1091" y="1899"/>
                  </a:lnTo>
                  <a:lnTo>
                    <a:pt x="1125" y="1941"/>
                  </a:lnTo>
                  <a:lnTo>
                    <a:pt x="1125" y="1948"/>
                  </a:lnTo>
                  <a:lnTo>
                    <a:pt x="1132" y="1976"/>
                  </a:lnTo>
                  <a:lnTo>
                    <a:pt x="1132" y="2003"/>
                  </a:lnTo>
                  <a:lnTo>
                    <a:pt x="1132" y="2024"/>
                  </a:lnTo>
                  <a:lnTo>
                    <a:pt x="1160" y="2003"/>
                  </a:lnTo>
                  <a:lnTo>
                    <a:pt x="1188" y="2066"/>
                  </a:lnTo>
                  <a:lnTo>
                    <a:pt x="1181" y="2073"/>
                  </a:lnTo>
                  <a:lnTo>
                    <a:pt x="1202" y="2094"/>
                  </a:lnTo>
                  <a:lnTo>
                    <a:pt x="1188" y="2101"/>
                  </a:lnTo>
                  <a:lnTo>
                    <a:pt x="1223" y="2135"/>
                  </a:lnTo>
                  <a:lnTo>
                    <a:pt x="1223" y="2170"/>
                  </a:lnTo>
                  <a:lnTo>
                    <a:pt x="1258" y="2163"/>
                  </a:lnTo>
                  <a:lnTo>
                    <a:pt x="1258" y="2177"/>
                  </a:lnTo>
                  <a:lnTo>
                    <a:pt x="1286" y="2198"/>
                  </a:lnTo>
                  <a:lnTo>
                    <a:pt x="1292" y="2163"/>
                  </a:lnTo>
                  <a:lnTo>
                    <a:pt x="1362" y="2073"/>
                  </a:lnTo>
                  <a:lnTo>
                    <a:pt x="1320" y="2094"/>
                  </a:lnTo>
                  <a:lnTo>
                    <a:pt x="1279" y="2094"/>
                  </a:lnTo>
                  <a:lnTo>
                    <a:pt x="1258" y="2094"/>
                  </a:lnTo>
                  <a:lnTo>
                    <a:pt x="1230" y="2038"/>
                  </a:lnTo>
                  <a:lnTo>
                    <a:pt x="1251" y="2038"/>
                  </a:lnTo>
                  <a:lnTo>
                    <a:pt x="1251" y="2031"/>
                  </a:lnTo>
                  <a:lnTo>
                    <a:pt x="1265" y="2003"/>
                  </a:lnTo>
                  <a:lnTo>
                    <a:pt x="1299" y="2003"/>
                  </a:lnTo>
                  <a:lnTo>
                    <a:pt x="1320" y="2003"/>
                  </a:lnTo>
                  <a:lnTo>
                    <a:pt x="1313" y="1989"/>
                  </a:lnTo>
                  <a:lnTo>
                    <a:pt x="1299" y="1976"/>
                  </a:lnTo>
                  <a:lnTo>
                    <a:pt x="1299" y="1941"/>
                  </a:lnTo>
                  <a:lnTo>
                    <a:pt x="1320" y="1934"/>
                  </a:lnTo>
                  <a:lnTo>
                    <a:pt x="1341" y="1934"/>
                  </a:lnTo>
                  <a:lnTo>
                    <a:pt x="1355" y="1968"/>
                  </a:lnTo>
                  <a:lnTo>
                    <a:pt x="1376" y="1934"/>
                  </a:lnTo>
                  <a:lnTo>
                    <a:pt x="1376" y="1962"/>
                  </a:lnTo>
                  <a:lnTo>
                    <a:pt x="1390" y="1941"/>
                  </a:lnTo>
                  <a:lnTo>
                    <a:pt x="1418" y="1934"/>
                  </a:lnTo>
                  <a:lnTo>
                    <a:pt x="1425" y="1913"/>
                  </a:lnTo>
                  <a:lnTo>
                    <a:pt x="1459" y="1927"/>
                  </a:lnTo>
                  <a:lnTo>
                    <a:pt x="1480" y="1913"/>
                  </a:lnTo>
                  <a:lnTo>
                    <a:pt x="1487" y="1934"/>
                  </a:lnTo>
                  <a:lnTo>
                    <a:pt x="1508" y="1948"/>
                  </a:lnTo>
                  <a:lnTo>
                    <a:pt x="1529" y="1962"/>
                  </a:lnTo>
                  <a:lnTo>
                    <a:pt x="1557" y="1962"/>
                  </a:lnTo>
                  <a:lnTo>
                    <a:pt x="1654" y="1976"/>
                  </a:lnTo>
                  <a:lnTo>
                    <a:pt x="1703" y="1996"/>
                  </a:lnTo>
                  <a:lnTo>
                    <a:pt x="1717" y="2003"/>
                  </a:lnTo>
                  <a:lnTo>
                    <a:pt x="1752" y="2010"/>
                  </a:lnTo>
                  <a:lnTo>
                    <a:pt x="1752" y="2108"/>
                  </a:lnTo>
                  <a:lnTo>
                    <a:pt x="1738" y="2122"/>
                  </a:lnTo>
                  <a:lnTo>
                    <a:pt x="1759" y="2128"/>
                  </a:lnTo>
                  <a:lnTo>
                    <a:pt x="1821" y="2108"/>
                  </a:lnTo>
                  <a:lnTo>
                    <a:pt x="1877" y="2073"/>
                  </a:lnTo>
                  <a:lnTo>
                    <a:pt x="1967" y="2038"/>
                  </a:lnTo>
                  <a:lnTo>
                    <a:pt x="2016" y="2024"/>
                  </a:lnTo>
                  <a:lnTo>
                    <a:pt x="2030" y="2010"/>
                  </a:lnTo>
                  <a:lnTo>
                    <a:pt x="1967" y="1962"/>
                  </a:lnTo>
                  <a:lnTo>
                    <a:pt x="1981" y="1968"/>
                  </a:lnTo>
                  <a:lnTo>
                    <a:pt x="1981" y="1913"/>
                  </a:lnTo>
                  <a:lnTo>
                    <a:pt x="2009" y="1878"/>
                  </a:lnTo>
                  <a:lnTo>
                    <a:pt x="1988" y="1892"/>
                  </a:lnTo>
                  <a:lnTo>
                    <a:pt x="2009" y="1871"/>
                  </a:lnTo>
                  <a:lnTo>
                    <a:pt x="2016" y="1864"/>
                  </a:lnTo>
                  <a:lnTo>
                    <a:pt x="2037" y="1892"/>
                  </a:lnTo>
                  <a:lnTo>
                    <a:pt x="2072" y="1899"/>
                  </a:lnTo>
                  <a:lnTo>
                    <a:pt x="2148" y="1927"/>
                  </a:lnTo>
                  <a:lnTo>
                    <a:pt x="2218" y="1976"/>
                  </a:lnTo>
                  <a:lnTo>
                    <a:pt x="2294" y="2059"/>
                  </a:lnTo>
                  <a:lnTo>
                    <a:pt x="2329" y="2073"/>
                  </a:lnTo>
                  <a:lnTo>
                    <a:pt x="2378" y="2163"/>
                  </a:lnTo>
                  <a:lnTo>
                    <a:pt x="2364" y="2191"/>
                  </a:lnTo>
                  <a:lnTo>
                    <a:pt x="2336" y="2198"/>
                  </a:lnTo>
                  <a:lnTo>
                    <a:pt x="2392" y="2219"/>
                  </a:lnTo>
                  <a:lnTo>
                    <a:pt x="2392" y="2233"/>
                  </a:lnTo>
                  <a:lnTo>
                    <a:pt x="2405" y="2261"/>
                  </a:lnTo>
                  <a:lnTo>
                    <a:pt x="2454" y="2261"/>
                  </a:lnTo>
                  <a:lnTo>
                    <a:pt x="2433" y="2274"/>
                  </a:lnTo>
                  <a:lnTo>
                    <a:pt x="2399" y="2289"/>
                  </a:lnTo>
                  <a:lnTo>
                    <a:pt x="2329" y="2268"/>
                  </a:lnTo>
                  <a:lnTo>
                    <a:pt x="2301" y="2289"/>
                  </a:lnTo>
                  <a:lnTo>
                    <a:pt x="2315" y="2302"/>
                  </a:lnTo>
                  <a:lnTo>
                    <a:pt x="2371" y="2316"/>
                  </a:lnTo>
                  <a:lnTo>
                    <a:pt x="2461" y="2330"/>
                  </a:lnTo>
                  <a:lnTo>
                    <a:pt x="2468" y="2330"/>
                  </a:lnTo>
                  <a:lnTo>
                    <a:pt x="2524" y="2316"/>
                  </a:lnTo>
                  <a:lnTo>
                    <a:pt x="2559" y="2268"/>
                  </a:lnTo>
                  <a:lnTo>
                    <a:pt x="2628" y="2219"/>
                  </a:lnTo>
                  <a:lnTo>
                    <a:pt x="2593" y="2191"/>
                  </a:lnTo>
                  <a:lnTo>
                    <a:pt x="2586" y="2191"/>
                  </a:lnTo>
                  <a:lnTo>
                    <a:pt x="2489" y="2094"/>
                  </a:lnTo>
                  <a:lnTo>
                    <a:pt x="2489" y="2066"/>
                  </a:lnTo>
                  <a:lnTo>
                    <a:pt x="2412" y="1968"/>
                  </a:lnTo>
                  <a:lnTo>
                    <a:pt x="2357" y="1948"/>
                  </a:lnTo>
                  <a:lnTo>
                    <a:pt x="2308" y="1927"/>
                  </a:lnTo>
                  <a:lnTo>
                    <a:pt x="2218" y="1864"/>
                  </a:lnTo>
                  <a:lnTo>
                    <a:pt x="2148" y="1857"/>
                  </a:lnTo>
                  <a:lnTo>
                    <a:pt x="2099" y="1836"/>
                  </a:lnTo>
                  <a:lnTo>
                    <a:pt x="2072" y="1774"/>
                  </a:lnTo>
                  <a:lnTo>
                    <a:pt x="2072" y="1739"/>
                  </a:lnTo>
                  <a:lnTo>
                    <a:pt x="2078" y="1704"/>
                  </a:lnTo>
                  <a:lnTo>
                    <a:pt x="2134" y="1614"/>
                  </a:lnTo>
                  <a:lnTo>
                    <a:pt x="2162" y="1544"/>
                  </a:lnTo>
                  <a:lnTo>
                    <a:pt x="2148" y="1440"/>
                  </a:lnTo>
                  <a:lnTo>
                    <a:pt x="2113" y="1447"/>
                  </a:lnTo>
                  <a:lnTo>
                    <a:pt x="2086" y="1440"/>
                  </a:lnTo>
                  <a:lnTo>
                    <a:pt x="2065" y="1475"/>
                  </a:lnTo>
                  <a:lnTo>
                    <a:pt x="2009" y="1482"/>
                  </a:lnTo>
                  <a:lnTo>
                    <a:pt x="1981" y="1482"/>
                  </a:lnTo>
                  <a:lnTo>
                    <a:pt x="1981" y="1468"/>
                  </a:lnTo>
                  <a:lnTo>
                    <a:pt x="1953" y="1454"/>
                  </a:lnTo>
                  <a:lnTo>
                    <a:pt x="1932" y="1447"/>
                  </a:lnTo>
                  <a:lnTo>
                    <a:pt x="1912" y="1412"/>
                  </a:lnTo>
                  <a:lnTo>
                    <a:pt x="1891" y="1405"/>
                  </a:lnTo>
                  <a:lnTo>
                    <a:pt x="1919" y="1384"/>
                  </a:lnTo>
                  <a:lnTo>
                    <a:pt x="1967" y="1315"/>
                  </a:lnTo>
                  <a:lnTo>
                    <a:pt x="1939" y="1301"/>
                  </a:lnTo>
                  <a:lnTo>
                    <a:pt x="1953" y="1280"/>
                  </a:lnTo>
                  <a:lnTo>
                    <a:pt x="2037" y="1224"/>
                  </a:lnTo>
                  <a:lnTo>
                    <a:pt x="2106" y="1169"/>
                  </a:lnTo>
                  <a:lnTo>
                    <a:pt x="2197" y="1092"/>
                  </a:lnTo>
                  <a:lnTo>
                    <a:pt x="2197" y="1071"/>
                  </a:lnTo>
                  <a:lnTo>
                    <a:pt x="2218" y="1036"/>
                  </a:lnTo>
                  <a:lnTo>
                    <a:pt x="2162" y="1009"/>
                  </a:lnTo>
                  <a:lnTo>
                    <a:pt x="2134" y="1015"/>
                  </a:lnTo>
                  <a:lnTo>
                    <a:pt x="2099" y="1009"/>
                  </a:lnTo>
                  <a:lnTo>
                    <a:pt x="2051" y="1009"/>
                  </a:lnTo>
                  <a:lnTo>
                    <a:pt x="2044" y="974"/>
                  </a:lnTo>
                  <a:lnTo>
                    <a:pt x="1988" y="953"/>
                  </a:lnTo>
                  <a:lnTo>
                    <a:pt x="1988" y="946"/>
                  </a:lnTo>
                  <a:lnTo>
                    <a:pt x="1939" y="939"/>
                  </a:lnTo>
                  <a:lnTo>
                    <a:pt x="1856" y="918"/>
                  </a:lnTo>
                  <a:lnTo>
                    <a:pt x="1877" y="953"/>
                  </a:lnTo>
                  <a:lnTo>
                    <a:pt x="1856" y="953"/>
                  </a:lnTo>
                  <a:lnTo>
                    <a:pt x="1814" y="960"/>
                  </a:lnTo>
                  <a:lnTo>
                    <a:pt x="1800" y="953"/>
                  </a:lnTo>
                  <a:lnTo>
                    <a:pt x="1800" y="918"/>
                  </a:lnTo>
                  <a:lnTo>
                    <a:pt x="1814" y="911"/>
                  </a:lnTo>
                  <a:lnTo>
                    <a:pt x="1800" y="890"/>
                  </a:lnTo>
                  <a:lnTo>
                    <a:pt x="1759" y="814"/>
                  </a:lnTo>
                  <a:lnTo>
                    <a:pt x="1738" y="765"/>
                  </a:lnTo>
                  <a:lnTo>
                    <a:pt x="1738" y="758"/>
                  </a:lnTo>
                  <a:lnTo>
                    <a:pt x="1752" y="758"/>
                  </a:lnTo>
                  <a:lnTo>
                    <a:pt x="1807" y="730"/>
                  </a:lnTo>
                  <a:lnTo>
                    <a:pt x="1821" y="709"/>
                  </a:lnTo>
                  <a:lnTo>
                    <a:pt x="1849" y="688"/>
                  </a:lnTo>
                  <a:lnTo>
                    <a:pt x="1835" y="626"/>
                  </a:lnTo>
                  <a:lnTo>
                    <a:pt x="1877" y="619"/>
                  </a:lnTo>
                  <a:lnTo>
                    <a:pt x="1912" y="612"/>
                  </a:lnTo>
                  <a:lnTo>
                    <a:pt x="1967" y="584"/>
                  </a:lnTo>
                  <a:lnTo>
                    <a:pt x="1974" y="577"/>
                  </a:lnTo>
                  <a:lnTo>
                    <a:pt x="2030" y="549"/>
                  </a:lnTo>
                  <a:lnTo>
                    <a:pt x="2065" y="515"/>
                  </a:lnTo>
                  <a:lnTo>
                    <a:pt x="2086" y="459"/>
                  </a:lnTo>
                  <a:lnTo>
                    <a:pt x="2197" y="438"/>
                  </a:lnTo>
                  <a:lnTo>
                    <a:pt x="2245" y="452"/>
                  </a:lnTo>
                  <a:lnTo>
                    <a:pt x="2266" y="403"/>
                  </a:lnTo>
                  <a:lnTo>
                    <a:pt x="2273" y="369"/>
                  </a:lnTo>
                  <a:lnTo>
                    <a:pt x="2273" y="348"/>
                  </a:lnTo>
                  <a:lnTo>
                    <a:pt x="2280" y="306"/>
                  </a:lnTo>
                  <a:lnTo>
                    <a:pt x="2294" y="271"/>
                  </a:lnTo>
                  <a:lnTo>
                    <a:pt x="2218" y="264"/>
                  </a:lnTo>
                  <a:lnTo>
                    <a:pt x="2106" y="223"/>
                  </a:lnTo>
                  <a:lnTo>
                    <a:pt x="2065" y="236"/>
                  </a:lnTo>
                  <a:lnTo>
                    <a:pt x="2044" y="208"/>
                  </a:lnTo>
                  <a:lnTo>
                    <a:pt x="1974" y="223"/>
                  </a:lnTo>
                  <a:lnTo>
                    <a:pt x="1946" y="174"/>
                  </a:lnTo>
                  <a:lnTo>
                    <a:pt x="1912" y="188"/>
                  </a:lnTo>
                  <a:lnTo>
                    <a:pt x="1800" y="188"/>
                  </a:lnTo>
                  <a:lnTo>
                    <a:pt x="1786" y="167"/>
                  </a:lnTo>
                  <a:lnTo>
                    <a:pt x="1745" y="153"/>
                  </a:lnTo>
                  <a:lnTo>
                    <a:pt x="1724" y="167"/>
                  </a:lnTo>
                  <a:lnTo>
                    <a:pt x="1717" y="167"/>
                  </a:lnTo>
                  <a:lnTo>
                    <a:pt x="1689" y="167"/>
                  </a:lnTo>
                  <a:lnTo>
                    <a:pt x="1647" y="202"/>
                  </a:lnTo>
                  <a:lnTo>
                    <a:pt x="1578" y="195"/>
                  </a:lnTo>
                  <a:lnTo>
                    <a:pt x="1494" y="202"/>
                  </a:lnTo>
                  <a:lnTo>
                    <a:pt x="1494" y="188"/>
                  </a:lnTo>
                  <a:lnTo>
                    <a:pt x="1452" y="167"/>
                  </a:lnTo>
                  <a:lnTo>
                    <a:pt x="1383" y="125"/>
                  </a:lnTo>
                  <a:lnTo>
                    <a:pt x="1265" y="104"/>
                  </a:lnTo>
                  <a:lnTo>
                    <a:pt x="1202" y="104"/>
                  </a:lnTo>
                  <a:lnTo>
                    <a:pt x="1014" y="90"/>
                  </a:lnTo>
                  <a:lnTo>
                    <a:pt x="931" y="76"/>
                  </a:lnTo>
                  <a:lnTo>
                    <a:pt x="889" y="90"/>
                  </a:lnTo>
                  <a:lnTo>
                    <a:pt x="840" y="76"/>
                  </a:lnTo>
                  <a:lnTo>
                    <a:pt x="840" y="42"/>
                  </a:lnTo>
                  <a:lnTo>
                    <a:pt x="826" y="35"/>
                  </a:lnTo>
                  <a:lnTo>
                    <a:pt x="785" y="21"/>
                  </a:lnTo>
                  <a:lnTo>
                    <a:pt x="729" y="0"/>
                  </a:lnTo>
                  <a:lnTo>
                    <a:pt x="673" y="21"/>
                  </a:lnTo>
                  <a:lnTo>
                    <a:pt x="666" y="35"/>
                  </a:lnTo>
                  <a:lnTo>
                    <a:pt x="673" y="90"/>
                  </a:lnTo>
                  <a:lnTo>
                    <a:pt x="694" y="125"/>
                  </a:lnTo>
                  <a:lnTo>
                    <a:pt x="673" y="195"/>
                  </a:lnTo>
                  <a:lnTo>
                    <a:pt x="701" y="223"/>
                  </a:lnTo>
                  <a:lnTo>
                    <a:pt x="673" y="229"/>
                  </a:lnTo>
                  <a:lnTo>
                    <a:pt x="646" y="223"/>
                  </a:lnTo>
                  <a:lnTo>
                    <a:pt x="590" y="257"/>
                  </a:lnTo>
                  <a:lnTo>
                    <a:pt x="506" y="292"/>
                  </a:lnTo>
                  <a:lnTo>
                    <a:pt x="499" y="320"/>
                  </a:lnTo>
                  <a:lnTo>
                    <a:pt x="541" y="355"/>
                  </a:lnTo>
                  <a:lnTo>
                    <a:pt x="555" y="396"/>
                  </a:lnTo>
                  <a:lnTo>
                    <a:pt x="492" y="369"/>
                  </a:lnTo>
                  <a:lnTo>
                    <a:pt x="465" y="396"/>
                  </a:lnTo>
                  <a:lnTo>
                    <a:pt x="410" y="369"/>
                  </a:lnTo>
                  <a:lnTo>
                    <a:pt x="368" y="403"/>
                  </a:lnTo>
                  <a:lnTo>
                    <a:pt x="347" y="396"/>
                  </a:lnTo>
                  <a:lnTo>
                    <a:pt x="340" y="417"/>
                  </a:lnTo>
                  <a:lnTo>
                    <a:pt x="326" y="431"/>
                  </a:lnTo>
                  <a:lnTo>
                    <a:pt x="285" y="480"/>
                  </a:lnTo>
                  <a:lnTo>
                    <a:pt x="285" y="501"/>
                  </a:lnTo>
                  <a:lnTo>
                    <a:pt x="250" y="549"/>
                  </a:lnTo>
                  <a:lnTo>
                    <a:pt x="229" y="556"/>
                  </a:lnTo>
                  <a:lnTo>
                    <a:pt x="236" y="598"/>
                  </a:lnTo>
                  <a:lnTo>
                    <a:pt x="215" y="591"/>
                  </a:lnTo>
                  <a:lnTo>
                    <a:pt x="215" y="619"/>
                  </a:lnTo>
                  <a:lnTo>
                    <a:pt x="153" y="633"/>
                  </a:lnTo>
                  <a:lnTo>
                    <a:pt x="153" y="688"/>
                  </a:lnTo>
                  <a:lnTo>
                    <a:pt x="139" y="688"/>
                  </a:lnTo>
                  <a:lnTo>
                    <a:pt x="90" y="688"/>
                  </a:lnTo>
                  <a:lnTo>
                    <a:pt x="83" y="696"/>
                  </a:lnTo>
                  <a:lnTo>
                    <a:pt x="55" y="709"/>
                  </a:lnTo>
                  <a:lnTo>
                    <a:pt x="48" y="765"/>
                  </a:lnTo>
                  <a:lnTo>
                    <a:pt x="41" y="779"/>
                  </a:lnTo>
                  <a:lnTo>
                    <a:pt x="20" y="786"/>
                  </a:lnTo>
                  <a:lnTo>
                    <a:pt x="0" y="828"/>
                  </a:lnTo>
                  <a:lnTo>
                    <a:pt x="34" y="890"/>
                  </a:lnTo>
                  <a:lnTo>
                    <a:pt x="83" y="925"/>
                  </a:lnTo>
                  <a:lnTo>
                    <a:pt x="111" y="918"/>
                  </a:lnTo>
                  <a:lnTo>
                    <a:pt x="132" y="918"/>
                  </a:lnTo>
                  <a:lnTo>
                    <a:pt x="139" y="918"/>
                  </a:lnTo>
                  <a:lnTo>
                    <a:pt x="132" y="953"/>
                  </a:lnTo>
                  <a:lnTo>
                    <a:pt x="208" y="960"/>
                  </a:lnTo>
                  <a:lnTo>
                    <a:pt x="215" y="1036"/>
                  </a:lnTo>
                  <a:lnTo>
                    <a:pt x="285" y="1092"/>
                  </a:lnTo>
                  <a:lnTo>
                    <a:pt x="285" y="1120"/>
                  </a:lnTo>
                  <a:lnTo>
                    <a:pt x="285" y="1127"/>
                  </a:lnTo>
                  <a:lnTo>
                    <a:pt x="278" y="1169"/>
                  </a:lnTo>
                  <a:lnTo>
                    <a:pt x="271" y="1175"/>
                  </a:lnTo>
                  <a:lnTo>
                    <a:pt x="215" y="1217"/>
                  </a:lnTo>
                  <a:lnTo>
                    <a:pt x="208" y="1224"/>
                  </a:lnTo>
                  <a:lnTo>
                    <a:pt x="146" y="1280"/>
                  </a:lnTo>
                  <a:lnTo>
                    <a:pt x="146" y="1287"/>
                  </a:lnTo>
                  <a:lnTo>
                    <a:pt x="132" y="1322"/>
                  </a:lnTo>
                  <a:lnTo>
                    <a:pt x="132" y="1336"/>
                  </a:lnTo>
                  <a:lnTo>
                    <a:pt x="153" y="1370"/>
                  </a:lnTo>
                  <a:lnTo>
                    <a:pt x="173" y="1447"/>
                  </a:lnTo>
                  <a:lnTo>
                    <a:pt x="173" y="1530"/>
                  </a:lnTo>
                  <a:lnTo>
                    <a:pt x="229" y="1537"/>
                  </a:lnTo>
                  <a:lnTo>
                    <a:pt x="236" y="1551"/>
                  </a:lnTo>
                  <a:lnTo>
                    <a:pt x="271" y="1579"/>
                  </a:lnTo>
                  <a:lnTo>
                    <a:pt x="306" y="1586"/>
                  </a:lnTo>
                  <a:lnTo>
                    <a:pt x="326" y="1628"/>
                  </a:lnTo>
                  <a:lnTo>
                    <a:pt x="334" y="1628"/>
                  </a:lnTo>
                  <a:lnTo>
                    <a:pt x="313" y="1642"/>
                  </a:lnTo>
                  <a:lnTo>
                    <a:pt x="340" y="1669"/>
                  </a:lnTo>
                  <a:lnTo>
                    <a:pt x="347" y="1711"/>
                  </a:lnTo>
                  <a:lnTo>
                    <a:pt x="375" y="1718"/>
                  </a:lnTo>
                  <a:lnTo>
                    <a:pt x="382" y="1760"/>
                  </a:lnTo>
                  <a:lnTo>
                    <a:pt x="375" y="1767"/>
                  </a:lnTo>
                  <a:lnTo>
                    <a:pt x="396" y="1795"/>
                  </a:lnTo>
                  <a:lnTo>
                    <a:pt x="403" y="1795"/>
                  </a:lnTo>
                  <a:lnTo>
                    <a:pt x="410" y="1795"/>
                  </a:lnTo>
                  <a:lnTo>
                    <a:pt x="410" y="1801"/>
                  </a:lnTo>
                  <a:lnTo>
                    <a:pt x="430" y="1801"/>
                  </a:lnTo>
                  <a:lnTo>
                    <a:pt x="458" y="1815"/>
                  </a:lnTo>
                  <a:lnTo>
                    <a:pt x="458" y="1809"/>
                  </a:lnTo>
                  <a:lnTo>
                    <a:pt x="465" y="1767"/>
                  </a:lnTo>
                  <a:lnTo>
                    <a:pt x="492" y="1795"/>
                  </a:lnTo>
                  <a:lnTo>
                    <a:pt x="506" y="1801"/>
                  </a:lnTo>
                  <a:lnTo>
                    <a:pt x="513" y="1809"/>
                  </a:lnTo>
                  <a:lnTo>
                    <a:pt x="534" y="1815"/>
                  </a:lnTo>
                  <a:lnTo>
                    <a:pt x="541" y="1836"/>
                  </a:lnTo>
                  <a:lnTo>
                    <a:pt x="541" y="1843"/>
                  </a:lnTo>
                  <a:lnTo>
                    <a:pt x="562" y="1871"/>
                  </a:lnTo>
                  <a:lnTo>
                    <a:pt x="597" y="1843"/>
                  </a:lnTo>
                  <a:lnTo>
                    <a:pt x="611" y="1836"/>
                  </a:lnTo>
                  <a:lnTo>
                    <a:pt x="646" y="1795"/>
                  </a:lnTo>
                  <a:lnTo>
                    <a:pt x="673" y="1774"/>
                  </a:lnTo>
                  <a:lnTo>
                    <a:pt x="694" y="1795"/>
                  </a:lnTo>
                  <a:lnTo>
                    <a:pt x="757" y="1732"/>
                  </a:lnTo>
                  <a:lnTo>
                    <a:pt x="785" y="1760"/>
                  </a:lnTo>
                  <a:lnTo>
                    <a:pt x="792" y="1801"/>
                  </a:lnTo>
                  <a:lnTo>
                    <a:pt x="819" y="1801"/>
                  </a:lnTo>
                  <a:lnTo>
                    <a:pt x="826" y="1774"/>
                  </a:lnTo>
                  <a:lnTo>
                    <a:pt x="854" y="1760"/>
                  </a:lnTo>
                  <a:lnTo>
                    <a:pt x="889" y="1746"/>
                  </a:lnTo>
                  <a:lnTo>
                    <a:pt x="917" y="1746"/>
                  </a:lnTo>
                  <a:lnTo>
                    <a:pt x="917" y="1760"/>
                  </a:lnTo>
                  <a:lnTo>
                    <a:pt x="896" y="1781"/>
                  </a:lnTo>
                  <a:lnTo>
                    <a:pt x="924" y="1795"/>
                  </a:lnTo>
                  <a:lnTo>
                    <a:pt x="952" y="1801"/>
                  </a:lnTo>
                  <a:lnTo>
                    <a:pt x="965" y="1795"/>
                  </a:lnTo>
                  <a:lnTo>
                    <a:pt x="986" y="1781"/>
                  </a:lnTo>
                  <a:lnTo>
                    <a:pt x="1000" y="1815"/>
                  </a:lnTo>
                  <a:lnTo>
                    <a:pt x="1021" y="1809"/>
                  </a:lnTo>
                  <a:lnTo>
                    <a:pt x="1049" y="1801"/>
                  </a:lnTo>
                  <a:lnTo>
                    <a:pt x="1049" y="1760"/>
                  </a:lnTo>
                  <a:lnTo>
                    <a:pt x="1063" y="1767"/>
                  </a:lnTo>
                  <a:lnTo>
                    <a:pt x="1084" y="178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2" name="Freeform 191"/>
            <p:cNvSpPr>
              <a:spLocks noChangeArrowheads="1"/>
            </p:cNvSpPr>
            <p:nvPr/>
          </p:nvSpPr>
          <p:spPr bwMode="auto">
            <a:xfrm>
              <a:off x="18197959" y="3921665"/>
              <a:ext cx="35209" cy="37282"/>
            </a:xfrm>
            <a:custGeom>
              <a:avLst/>
              <a:gdLst>
                <a:gd name="T0" fmla="*/ 42 w 77"/>
                <a:gd name="T1" fmla="*/ 56 h 78"/>
                <a:gd name="T2" fmla="*/ 69 w 77"/>
                <a:gd name="T3" fmla="*/ 49 h 78"/>
                <a:gd name="T4" fmla="*/ 76 w 77"/>
                <a:gd name="T5" fmla="*/ 77 h 78"/>
                <a:gd name="T6" fmla="*/ 0 w 77"/>
                <a:gd name="T7" fmla="*/ 49 h 78"/>
                <a:gd name="T8" fmla="*/ 7 w 77"/>
                <a:gd name="T9" fmla="*/ 35 h 78"/>
                <a:gd name="T10" fmla="*/ 14 w 77"/>
                <a:gd name="T11" fmla="*/ 14 h 78"/>
                <a:gd name="T12" fmla="*/ 34 w 77"/>
                <a:gd name="T13" fmla="*/ 14 h 78"/>
                <a:gd name="T14" fmla="*/ 55 w 77"/>
                <a:gd name="T15" fmla="*/ 0 h 78"/>
                <a:gd name="T16" fmla="*/ 48 w 77"/>
                <a:gd name="T17" fmla="*/ 21 h 78"/>
                <a:gd name="T18" fmla="*/ 76 w 77"/>
                <a:gd name="T19" fmla="*/ 35 h 78"/>
                <a:gd name="T20" fmla="*/ 69 w 77"/>
                <a:gd name="T21" fmla="*/ 42 h 78"/>
                <a:gd name="T22" fmla="*/ 34 w 77"/>
                <a:gd name="T23" fmla="*/ 42 h 78"/>
                <a:gd name="T24" fmla="*/ 42 w 77"/>
                <a:gd name="T25" fmla="*/ 5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78">
                  <a:moveTo>
                    <a:pt x="42" y="56"/>
                  </a:moveTo>
                  <a:lnTo>
                    <a:pt x="69" y="49"/>
                  </a:lnTo>
                  <a:lnTo>
                    <a:pt x="76" y="77"/>
                  </a:lnTo>
                  <a:lnTo>
                    <a:pt x="0" y="49"/>
                  </a:lnTo>
                  <a:lnTo>
                    <a:pt x="7" y="35"/>
                  </a:lnTo>
                  <a:lnTo>
                    <a:pt x="14" y="14"/>
                  </a:lnTo>
                  <a:lnTo>
                    <a:pt x="34" y="14"/>
                  </a:lnTo>
                  <a:lnTo>
                    <a:pt x="55" y="0"/>
                  </a:lnTo>
                  <a:lnTo>
                    <a:pt x="48" y="21"/>
                  </a:lnTo>
                  <a:lnTo>
                    <a:pt x="76" y="35"/>
                  </a:lnTo>
                  <a:lnTo>
                    <a:pt x="69" y="42"/>
                  </a:lnTo>
                  <a:lnTo>
                    <a:pt x="34" y="42"/>
                  </a:lnTo>
                  <a:lnTo>
                    <a:pt x="42" y="5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3" name="Freeform 192"/>
            <p:cNvSpPr>
              <a:spLocks noChangeArrowheads="1"/>
            </p:cNvSpPr>
            <p:nvPr/>
          </p:nvSpPr>
          <p:spPr bwMode="auto">
            <a:xfrm>
              <a:off x="18104759" y="3932020"/>
              <a:ext cx="16569" cy="26927"/>
            </a:xfrm>
            <a:custGeom>
              <a:avLst/>
              <a:gdLst>
                <a:gd name="T0" fmla="*/ 14 w 36"/>
                <a:gd name="T1" fmla="*/ 35 h 57"/>
                <a:gd name="T2" fmla="*/ 21 w 36"/>
                <a:gd name="T3" fmla="*/ 49 h 57"/>
                <a:gd name="T4" fmla="*/ 7 w 36"/>
                <a:gd name="T5" fmla="*/ 56 h 57"/>
                <a:gd name="T6" fmla="*/ 21 w 36"/>
                <a:gd name="T7" fmla="*/ 56 h 57"/>
                <a:gd name="T8" fmla="*/ 35 w 36"/>
                <a:gd name="T9" fmla="*/ 14 h 57"/>
                <a:gd name="T10" fmla="*/ 14 w 36"/>
                <a:gd name="T11" fmla="*/ 0 h 57"/>
                <a:gd name="T12" fmla="*/ 0 w 36"/>
                <a:gd name="T13" fmla="*/ 28 h 57"/>
                <a:gd name="T14" fmla="*/ 0 w 36"/>
                <a:gd name="T15" fmla="*/ 35 h 57"/>
                <a:gd name="T16" fmla="*/ 14 w 36"/>
                <a:gd name="T17"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57">
                  <a:moveTo>
                    <a:pt x="14" y="35"/>
                  </a:moveTo>
                  <a:lnTo>
                    <a:pt x="21" y="49"/>
                  </a:lnTo>
                  <a:lnTo>
                    <a:pt x="7" y="56"/>
                  </a:lnTo>
                  <a:lnTo>
                    <a:pt x="21" y="56"/>
                  </a:lnTo>
                  <a:lnTo>
                    <a:pt x="35" y="14"/>
                  </a:lnTo>
                  <a:lnTo>
                    <a:pt x="14" y="0"/>
                  </a:lnTo>
                  <a:lnTo>
                    <a:pt x="0" y="28"/>
                  </a:lnTo>
                  <a:lnTo>
                    <a:pt x="0" y="35"/>
                  </a:lnTo>
                  <a:lnTo>
                    <a:pt x="14" y="3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4" name="Freeform 193"/>
            <p:cNvSpPr>
              <a:spLocks noChangeArrowheads="1"/>
            </p:cNvSpPr>
            <p:nvPr/>
          </p:nvSpPr>
          <p:spPr bwMode="auto">
            <a:xfrm>
              <a:off x="18262163" y="3944447"/>
              <a:ext cx="16569" cy="26927"/>
            </a:xfrm>
            <a:custGeom>
              <a:avLst/>
              <a:gdLst>
                <a:gd name="T0" fmla="*/ 0 w 36"/>
                <a:gd name="T1" fmla="*/ 56 h 57"/>
                <a:gd name="T2" fmla="*/ 28 w 36"/>
                <a:gd name="T3" fmla="*/ 21 h 57"/>
                <a:gd name="T4" fmla="*/ 35 w 36"/>
                <a:gd name="T5" fmla="*/ 7 h 57"/>
                <a:gd name="T6" fmla="*/ 28 w 36"/>
                <a:gd name="T7" fmla="*/ 0 h 57"/>
                <a:gd name="T8" fmla="*/ 14 w 36"/>
                <a:gd name="T9" fmla="*/ 21 h 57"/>
                <a:gd name="T10" fmla="*/ 0 w 36"/>
                <a:gd name="T11" fmla="*/ 28 h 57"/>
                <a:gd name="T12" fmla="*/ 0 w 36"/>
                <a:gd name="T13" fmla="*/ 56 h 57"/>
              </a:gdLst>
              <a:ahLst/>
              <a:cxnLst>
                <a:cxn ang="0">
                  <a:pos x="T0" y="T1"/>
                </a:cxn>
                <a:cxn ang="0">
                  <a:pos x="T2" y="T3"/>
                </a:cxn>
                <a:cxn ang="0">
                  <a:pos x="T4" y="T5"/>
                </a:cxn>
                <a:cxn ang="0">
                  <a:pos x="T6" y="T7"/>
                </a:cxn>
                <a:cxn ang="0">
                  <a:pos x="T8" y="T9"/>
                </a:cxn>
                <a:cxn ang="0">
                  <a:pos x="T10" y="T11"/>
                </a:cxn>
                <a:cxn ang="0">
                  <a:pos x="T12" y="T13"/>
                </a:cxn>
              </a:cxnLst>
              <a:rect l="0" t="0" r="r" b="b"/>
              <a:pathLst>
                <a:path w="36" h="57">
                  <a:moveTo>
                    <a:pt x="0" y="56"/>
                  </a:moveTo>
                  <a:lnTo>
                    <a:pt x="28" y="21"/>
                  </a:lnTo>
                  <a:lnTo>
                    <a:pt x="35" y="7"/>
                  </a:lnTo>
                  <a:lnTo>
                    <a:pt x="28" y="0"/>
                  </a:lnTo>
                  <a:lnTo>
                    <a:pt x="14" y="21"/>
                  </a:lnTo>
                  <a:lnTo>
                    <a:pt x="0" y="28"/>
                  </a:lnTo>
                  <a:lnTo>
                    <a:pt x="0" y="5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5" name="Freeform 194"/>
            <p:cNvSpPr>
              <a:spLocks noChangeArrowheads="1"/>
            </p:cNvSpPr>
            <p:nvPr/>
          </p:nvSpPr>
          <p:spPr bwMode="auto">
            <a:xfrm>
              <a:off x="18125471" y="3938235"/>
              <a:ext cx="45565" cy="10356"/>
            </a:xfrm>
            <a:custGeom>
              <a:avLst/>
              <a:gdLst>
                <a:gd name="T0" fmla="*/ 76 w 98"/>
                <a:gd name="T1" fmla="*/ 14 h 22"/>
                <a:gd name="T2" fmla="*/ 97 w 98"/>
                <a:gd name="T3" fmla="*/ 0 h 22"/>
                <a:gd name="T4" fmla="*/ 0 w 98"/>
                <a:gd name="T5" fmla="*/ 21 h 22"/>
                <a:gd name="T6" fmla="*/ 41 w 98"/>
                <a:gd name="T7" fmla="*/ 14 h 22"/>
                <a:gd name="T8" fmla="*/ 76 w 98"/>
                <a:gd name="T9" fmla="*/ 14 h 22"/>
              </a:gdLst>
              <a:ahLst/>
              <a:cxnLst>
                <a:cxn ang="0">
                  <a:pos x="T0" y="T1"/>
                </a:cxn>
                <a:cxn ang="0">
                  <a:pos x="T2" y="T3"/>
                </a:cxn>
                <a:cxn ang="0">
                  <a:pos x="T4" y="T5"/>
                </a:cxn>
                <a:cxn ang="0">
                  <a:pos x="T6" y="T7"/>
                </a:cxn>
                <a:cxn ang="0">
                  <a:pos x="T8" y="T9"/>
                </a:cxn>
              </a:cxnLst>
              <a:rect l="0" t="0" r="r" b="b"/>
              <a:pathLst>
                <a:path w="98" h="22">
                  <a:moveTo>
                    <a:pt x="76" y="14"/>
                  </a:moveTo>
                  <a:lnTo>
                    <a:pt x="97" y="0"/>
                  </a:lnTo>
                  <a:lnTo>
                    <a:pt x="0" y="21"/>
                  </a:lnTo>
                  <a:lnTo>
                    <a:pt x="41" y="14"/>
                  </a:lnTo>
                  <a:lnTo>
                    <a:pt x="76"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6" name="Freeform 195"/>
            <p:cNvSpPr>
              <a:spLocks noChangeArrowheads="1"/>
            </p:cNvSpPr>
            <p:nvPr/>
          </p:nvSpPr>
          <p:spPr bwMode="auto">
            <a:xfrm>
              <a:off x="18104759" y="3921664"/>
              <a:ext cx="16569" cy="6213"/>
            </a:xfrm>
            <a:custGeom>
              <a:avLst/>
              <a:gdLst>
                <a:gd name="T0" fmla="*/ 14 w 36"/>
                <a:gd name="T1" fmla="*/ 14 h 15"/>
                <a:gd name="T2" fmla="*/ 35 w 36"/>
                <a:gd name="T3" fmla="*/ 0 h 15"/>
                <a:gd name="T4" fmla="*/ 0 w 36"/>
                <a:gd name="T5" fmla="*/ 7 h 15"/>
                <a:gd name="T6" fmla="*/ 14 w 36"/>
                <a:gd name="T7" fmla="*/ 14 h 15"/>
              </a:gdLst>
              <a:ahLst/>
              <a:cxnLst>
                <a:cxn ang="0">
                  <a:pos x="T0" y="T1"/>
                </a:cxn>
                <a:cxn ang="0">
                  <a:pos x="T2" y="T3"/>
                </a:cxn>
                <a:cxn ang="0">
                  <a:pos x="T4" y="T5"/>
                </a:cxn>
                <a:cxn ang="0">
                  <a:pos x="T6" y="T7"/>
                </a:cxn>
              </a:cxnLst>
              <a:rect l="0" t="0" r="r" b="b"/>
              <a:pathLst>
                <a:path w="36" h="15">
                  <a:moveTo>
                    <a:pt x="14" y="14"/>
                  </a:moveTo>
                  <a:lnTo>
                    <a:pt x="35" y="0"/>
                  </a:lnTo>
                  <a:lnTo>
                    <a:pt x="0" y="7"/>
                  </a:lnTo>
                  <a:lnTo>
                    <a:pt x="14" y="14"/>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7" name="Freeform 196"/>
            <p:cNvSpPr>
              <a:spLocks noChangeArrowheads="1"/>
            </p:cNvSpPr>
            <p:nvPr/>
          </p:nvSpPr>
          <p:spPr bwMode="auto">
            <a:xfrm>
              <a:off x="18262164" y="3932020"/>
              <a:ext cx="4142" cy="10357"/>
            </a:xfrm>
            <a:custGeom>
              <a:avLst/>
              <a:gdLst>
                <a:gd name="T0" fmla="*/ 0 w 8"/>
                <a:gd name="T1" fmla="*/ 0 h 22"/>
                <a:gd name="T2" fmla="*/ 7 w 8"/>
                <a:gd name="T3" fmla="*/ 0 h 22"/>
                <a:gd name="T4" fmla="*/ 0 w 8"/>
                <a:gd name="T5" fmla="*/ 21 h 22"/>
                <a:gd name="T6" fmla="*/ 0 w 8"/>
                <a:gd name="T7" fmla="*/ 0 h 22"/>
              </a:gdLst>
              <a:ahLst/>
              <a:cxnLst>
                <a:cxn ang="0">
                  <a:pos x="T0" y="T1"/>
                </a:cxn>
                <a:cxn ang="0">
                  <a:pos x="T2" y="T3"/>
                </a:cxn>
                <a:cxn ang="0">
                  <a:pos x="T4" y="T5"/>
                </a:cxn>
                <a:cxn ang="0">
                  <a:pos x="T6" y="T7"/>
                </a:cxn>
              </a:cxnLst>
              <a:rect l="0" t="0" r="r" b="b"/>
              <a:pathLst>
                <a:path w="8" h="22">
                  <a:moveTo>
                    <a:pt x="0" y="0"/>
                  </a:moveTo>
                  <a:lnTo>
                    <a:pt x="7" y="0"/>
                  </a:lnTo>
                  <a:lnTo>
                    <a:pt x="0" y="21"/>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8" name="Freeform 197"/>
            <p:cNvSpPr>
              <a:spLocks noChangeArrowheads="1"/>
            </p:cNvSpPr>
            <p:nvPr/>
          </p:nvSpPr>
          <p:spPr bwMode="auto">
            <a:xfrm>
              <a:off x="18125470" y="3932021"/>
              <a:ext cx="6213" cy="6214"/>
            </a:xfrm>
            <a:custGeom>
              <a:avLst/>
              <a:gdLst>
                <a:gd name="T0" fmla="*/ 0 w 15"/>
                <a:gd name="T1" fmla="*/ 0 h 15"/>
                <a:gd name="T2" fmla="*/ 14 w 15"/>
                <a:gd name="T3" fmla="*/ 0 h 15"/>
                <a:gd name="T4" fmla="*/ 7 w 15"/>
                <a:gd name="T5" fmla="*/ 14 h 15"/>
                <a:gd name="T6" fmla="*/ 0 w 15"/>
                <a:gd name="T7" fmla="*/ 0 h 15"/>
              </a:gdLst>
              <a:ahLst/>
              <a:cxnLst>
                <a:cxn ang="0">
                  <a:pos x="T0" y="T1"/>
                </a:cxn>
                <a:cxn ang="0">
                  <a:pos x="T2" y="T3"/>
                </a:cxn>
                <a:cxn ang="0">
                  <a:pos x="T4" y="T5"/>
                </a:cxn>
                <a:cxn ang="0">
                  <a:pos x="T6" y="T7"/>
                </a:cxn>
              </a:cxnLst>
              <a:rect l="0" t="0" r="r" b="b"/>
              <a:pathLst>
                <a:path w="15" h="15">
                  <a:moveTo>
                    <a:pt x="0" y="0"/>
                  </a:moveTo>
                  <a:lnTo>
                    <a:pt x="14" y="0"/>
                  </a:lnTo>
                  <a:lnTo>
                    <a:pt x="7" y="14"/>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199" name="Freeform 198"/>
            <p:cNvSpPr>
              <a:spLocks noChangeArrowheads="1"/>
            </p:cNvSpPr>
            <p:nvPr/>
          </p:nvSpPr>
          <p:spPr bwMode="auto">
            <a:xfrm>
              <a:off x="18235239" y="3927879"/>
              <a:ext cx="4142" cy="4142"/>
            </a:xfrm>
            <a:custGeom>
              <a:avLst/>
              <a:gdLst>
                <a:gd name="T0" fmla="*/ 0 w 8"/>
                <a:gd name="T1" fmla="*/ 7 h 8"/>
                <a:gd name="T2" fmla="*/ 7 w 8"/>
                <a:gd name="T3" fmla="*/ 0 h 8"/>
                <a:gd name="T4" fmla="*/ 0 w 8"/>
                <a:gd name="T5" fmla="*/ 7 h 8"/>
              </a:gdLst>
              <a:ahLst/>
              <a:cxnLst>
                <a:cxn ang="0">
                  <a:pos x="T0" y="T1"/>
                </a:cxn>
                <a:cxn ang="0">
                  <a:pos x="T2" y="T3"/>
                </a:cxn>
                <a:cxn ang="0">
                  <a:pos x="T4" y="T5"/>
                </a:cxn>
              </a:cxnLst>
              <a:rect l="0" t="0" r="r" b="b"/>
              <a:pathLst>
                <a:path w="8" h="8">
                  <a:moveTo>
                    <a:pt x="0" y="7"/>
                  </a:moveTo>
                  <a:lnTo>
                    <a:pt x="7" y="0"/>
                  </a:lnTo>
                  <a:lnTo>
                    <a:pt x="0" y="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0" name="Freeform 199"/>
            <p:cNvSpPr>
              <a:spLocks noChangeArrowheads="1"/>
            </p:cNvSpPr>
            <p:nvPr/>
          </p:nvSpPr>
          <p:spPr bwMode="auto">
            <a:xfrm>
              <a:off x="17905932" y="3961018"/>
              <a:ext cx="6213" cy="39354"/>
            </a:xfrm>
            <a:custGeom>
              <a:avLst/>
              <a:gdLst>
                <a:gd name="T0" fmla="*/ 0 w 14"/>
                <a:gd name="T1" fmla="*/ 21 h 84"/>
                <a:gd name="T2" fmla="*/ 0 w 14"/>
                <a:gd name="T3" fmla="*/ 35 h 84"/>
                <a:gd name="T4" fmla="*/ 7 w 14"/>
                <a:gd name="T5" fmla="*/ 83 h 84"/>
                <a:gd name="T6" fmla="*/ 13 w 14"/>
                <a:gd name="T7" fmla="*/ 49 h 84"/>
                <a:gd name="T8" fmla="*/ 7 w 14"/>
                <a:gd name="T9" fmla="*/ 21 h 84"/>
                <a:gd name="T10" fmla="*/ 7 w 14"/>
                <a:gd name="T11" fmla="*/ 0 h 84"/>
                <a:gd name="T12" fmla="*/ 0 w 14"/>
                <a:gd name="T13" fmla="*/ 21 h 84"/>
              </a:gdLst>
              <a:ahLst/>
              <a:cxnLst>
                <a:cxn ang="0">
                  <a:pos x="T0" y="T1"/>
                </a:cxn>
                <a:cxn ang="0">
                  <a:pos x="T2" y="T3"/>
                </a:cxn>
                <a:cxn ang="0">
                  <a:pos x="T4" y="T5"/>
                </a:cxn>
                <a:cxn ang="0">
                  <a:pos x="T6" y="T7"/>
                </a:cxn>
                <a:cxn ang="0">
                  <a:pos x="T8" y="T9"/>
                </a:cxn>
                <a:cxn ang="0">
                  <a:pos x="T10" y="T11"/>
                </a:cxn>
                <a:cxn ang="0">
                  <a:pos x="T12" y="T13"/>
                </a:cxn>
              </a:cxnLst>
              <a:rect l="0" t="0" r="r" b="b"/>
              <a:pathLst>
                <a:path w="14" h="84">
                  <a:moveTo>
                    <a:pt x="0" y="21"/>
                  </a:moveTo>
                  <a:lnTo>
                    <a:pt x="0" y="35"/>
                  </a:lnTo>
                  <a:lnTo>
                    <a:pt x="7" y="83"/>
                  </a:lnTo>
                  <a:lnTo>
                    <a:pt x="13" y="49"/>
                  </a:lnTo>
                  <a:lnTo>
                    <a:pt x="7" y="21"/>
                  </a:lnTo>
                  <a:lnTo>
                    <a:pt x="7" y="0"/>
                  </a:lnTo>
                  <a:lnTo>
                    <a:pt x="0" y="21"/>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1" name="Freeform 200"/>
            <p:cNvSpPr>
              <a:spLocks noChangeArrowheads="1"/>
            </p:cNvSpPr>
            <p:nvPr/>
          </p:nvSpPr>
          <p:spPr bwMode="auto">
            <a:xfrm>
              <a:off x="17433719" y="4234423"/>
              <a:ext cx="89058" cy="202982"/>
            </a:xfrm>
            <a:custGeom>
              <a:avLst/>
              <a:gdLst>
                <a:gd name="T0" fmla="*/ 90 w 189"/>
                <a:gd name="T1" fmla="*/ 118 h 433"/>
                <a:gd name="T2" fmla="*/ 139 w 189"/>
                <a:gd name="T3" fmla="*/ 35 h 433"/>
                <a:gd name="T4" fmla="*/ 167 w 189"/>
                <a:gd name="T5" fmla="*/ 0 h 433"/>
                <a:gd name="T6" fmla="*/ 188 w 189"/>
                <a:gd name="T7" fmla="*/ 7 h 433"/>
                <a:gd name="T8" fmla="*/ 111 w 189"/>
                <a:gd name="T9" fmla="*/ 91 h 433"/>
                <a:gd name="T10" fmla="*/ 97 w 189"/>
                <a:gd name="T11" fmla="*/ 125 h 433"/>
                <a:gd name="T12" fmla="*/ 69 w 189"/>
                <a:gd name="T13" fmla="*/ 167 h 433"/>
                <a:gd name="T14" fmla="*/ 69 w 189"/>
                <a:gd name="T15" fmla="*/ 195 h 433"/>
                <a:gd name="T16" fmla="*/ 63 w 189"/>
                <a:gd name="T17" fmla="*/ 223 h 433"/>
                <a:gd name="T18" fmla="*/ 28 w 189"/>
                <a:gd name="T19" fmla="*/ 355 h 433"/>
                <a:gd name="T20" fmla="*/ 14 w 189"/>
                <a:gd name="T21" fmla="*/ 404 h 433"/>
                <a:gd name="T22" fmla="*/ 7 w 189"/>
                <a:gd name="T23" fmla="*/ 424 h 433"/>
                <a:gd name="T24" fmla="*/ 7 w 189"/>
                <a:gd name="T25" fmla="*/ 432 h 433"/>
                <a:gd name="T26" fmla="*/ 0 w 189"/>
                <a:gd name="T27" fmla="*/ 432 h 433"/>
                <a:gd name="T28" fmla="*/ 0 w 189"/>
                <a:gd name="T29" fmla="*/ 424 h 433"/>
                <a:gd name="T30" fmla="*/ 14 w 189"/>
                <a:gd name="T31" fmla="*/ 397 h 433"/>
                <a:gd name="T32" fmla="*/ 14 w 189"/>
                <a:gd name="T33" fmla="*/ 327 h 433"/>
                <a:gd name="T34" fmla="*/ 42 w 189"/>
                <a:gd name="T35" fmla="*/ 230 h 433"/>
                <a:gd name="T36" fmla="*/ 56 w 189"/>
                <a:gd name="T37" fmla="*/ 223 h 433"/>
                <a:gd name="T38" fmla="*/ 42 w 189"/>
                <a:gd name="T39" fmla="*/ 223 h 433"/>
                <a:gd name="T40" fmla="*/ 56 w 189"/>
                <a:gd name="T41" fmla="*/ 202 h 433"/>
                <a:gd name="T42" fmla="*/ 35 w 189"/>
                <a:gd name="T43" fmla="*/ 202 h 433"/>
                <a:gd name="T44" fmla="*/ 42 w 189"/>
                <a:gd name="T45" fmla="*/ 188 h 433"/>
                <a:gd name="T46" fmla="*/ 69 w 189"/>
                <a:gd name="T47" fmla="*/ 160 h 433"/>
                <a:gd name="T48" fmla="*/ 90 w 189"/>
                <a:gd name="T49" fmla="*/ 11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9" h="433">
                  <a:moveTo>
                    <a:pt x="90" y="118"/>
                  </a:moveTo>
                  <a:lnTo>
                    <a:pt x="139" y="35"/>
                  </a:lnTo>
                  <a:lnTo>
                    <a:pt x="167" y="0"/>
                  </a:lnTo>
                  <a:lnTo>
                    <a:pt x="188" y="7"/>
                  </a:lnTo>
                  <a:lnTo>
                    <a:pt x="111" y="91"/>
                  </a:lnTo>
                  <a:lnTo>
                    <a:pt x="97" y="125"/>
                  </a:lnTo>
                  <a:lnTo>
                    <a:pt x="69" y="167"/>
                  </a:lnTo>
                  <a:lnTo>
                    <a:pt x="69" y="195"/>
                  </a:lnTo>
                  <a:lnTo>
                    <a:pt x="63" y="223"/>
                  </a:lnTo>
                  <a:lnTo>
                    <a:pt x="28" y="355"/>
                  </a:lnTo>
                  <a:lnTo>
                    <a:pt x="14" y="404"/>
                  </a:lnTo>
                  <a:lnTo>
                    <a:pt x="7" y="424"/>
                  </a:lnTo>
                  <a:lnTo>
                    <a:pt x="7" y="432"/>
                  </a:lnTo>
                  <a:lnTo>
                    <a:pt x="0" y="432"/>
                  </a:lnTo>
                  <a:lnTo>
                    <a:pt x="0" y="424"/>
                  </a:lnTo>
                  <a:lnTo>
                    <a:pt x="14" y="397"/>
                  </a:lnTo>
                  <a:lnTo>
                    <a:pt x="14" y="327"/>
                  </a:lnTo>
                  <a:lnTo>
                    <a:pt x="42" y="230"/>
                  </a:lnTo>
                  <a:lnTo>
                    <a:pt x="56" y="223"/>
                  </a:lnTo>
                  <a:lnTo>
                    <a:pt x="42" y="223"/>
                  </a:lnTo>
                  <a:lnTo>
                    <a:pt x="56" y="202"/>
                  </a:lnTo>
                  <a:lnTo>
                    <a:pt x="35" y="202"/>
                  </a:lnTo>
                  <a:lnTo>
                    <a:pt x="42" y="188"/>
                  </a:lnTo>
                  <a:lnTo>
                    <a:pt x="69" y="160"/>
                  </a:lnTo>
                  <a:lnTo>
                    <a:pt x="90" y="118"/>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2" name="Freeform 201"/>
            <p:cNvSpPr>
              <a:spLocks noChangeArrowheads="1"/>
            </p:cNvSpPr>
            <p:nvPr/>
          </p:nvSpPr>
          <p:spPr bwMode="auto">
            <a:xfrm>
              <a:off x="17475142" y="4205424"/>
              <a:ext cx="16569" cy="10357"/>
            </a:xfrm>
            <a:custGeom>
              <a:avLst/>
              <a:gdLst>
                <a:gd name="T0" fmla="*/ 14 w 36"/>
                <a:gd name="T1" fmla="*/ 0 h 22"/>
                <a:gd name="T2" fmla="*/ 0 w 36"/>
                <a:gd name="T3" fmla="*/ 6 h 22"/>
                <a:gd name="T4" fmla="*/ 7 w 36"/>
                <a:gd name="T5" fmla="*/ 21 h 22"/>
                <a:gd name="T6" fmla="*/ 35 w 36"/>
                <a:gd name="T7" fmla="*/ 6 h 22"/>
                <a:gd name="T8" fmla="*/ 14 w 36"/>
                <a:gd name="T9" fmla="*/ 0 h 22"/>
              </a:gdLst>
              <a:ahLst/>
              <a:cxnLst>
                <a:cxn ang="0">
                  <a:pos x="T0" y="T1"/>
                </a:cxn>
                <a:cxn ang="0">
                  <a:pos x="T2" y="T3"/>
                </a:cxn>
                <a:cxn ang="0">
                  <a:pos x="T4" y="T5"/>
                </a:cxn>
                <a:cxn ang="0">
                  <a:pos x="T6" y="T7"/>
                </a:cxn>
                <a:cxn ang="0">
                  <a:pos x="T8" y="T9"/>
                </a:cxn>
              </a:cxnLst>
              <a:rect l="0" t="0" r="r" b="b"/>
              <a:pathLst>
                <a:path w="36" h="22">
                  <a:moveTo>
                    <a:pt x="14" y="0"/>
                  </a:moveTo>
                  <a:lnTo>
                    <a:pt x="0" y="6"/>
                  </a:lnTo>
                  <a:lnTo>
                    <a:pt x="7" y="21"/>
                  </a:lnTo>
                  <a:lnTo>
                    <a:pt x="35" y="6"/>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3" name="Freeform 202"/>
            <p:cNvSpPr>
              <a:spLocks noChangeArrowheads="1"/>
            </p:cNvSpPr>
            <p:nvPr/>
          </p:nvSpPr>
          <p:spPr bwMode="auto">
            <a:xfrm>
              <a:off x="17452359" y="4238565"/>
              <a:ext cx="16569" cy="6214"/>
            </a:xfrm>
            <a:custGeom>
              <a:avLst/>
              <a:gdLst>
                <a:gd name="T0" fmla="*/ 14 w 35"/>
                <a:gd name="T1" fmla="*/ 0 h 15"/>
                <a:gd name="T2" fmla="*/ 34 w 35"/>
                <a:gd name="T3" fmla="*/ 0 h 15"/>
                <a:gd name="T4" fmla="*/ 34 w 35"/>
                <a:gd name="T5" fmla="*/ 14 h 15"/>
                <a:gd name="T6" fmla="*/ 0 w 35"/>
                <a:gd name="T7" fmla="*/ 0 h 15"/>
                <a:gd name="T8" fmla="*/ 14 w 35"/>
                <a:gd name="T9" fmla="*/ 0 h 15"/>
              </a:gdLst>
              <a:ahLst/>
              <a:cxnLst>
                <a:cxn ang="0">
                  <a:pos x="T0" y="T1"/>
                </a:cxn>
                <a:cxn ang="0">
                  <a:pos x="T2" y="T3"/>
                </a:cxn>
                <a:cxn ang="0">
                  <a:pos x="T4" y="T5"/>
                </a:cxn>
                <a:cxn ang="0">
                  <a:pos x="T6" y="T7"/>
                </a:cxn>
                <a:cxn ang="0">
                  <a:pos x="T8" y="T9"/>
                </a:cxn>
              </a:cxnLst>
              <a:rect l="0" t="0" r="r" b="b"/>
              <a:pathLst>
                <a:path w="35" h="15">
                  <a:moveTo>
                    <a:pt x="14" y="0"/>
                  </a:moveTo>
                  <a:lnTo>
                    <a:pt x="34" y="0"/>
                  </a:lnTo>
                  <a:lnTo>
                    <a:pt x="34" y="14"/>
                  </a:lnTo>
                  <a:lnTo>
                    <a:pt x="0" y="0"/>
                  </a:lnTo>
                  <a:lnTo>
                    <a:pt x="14"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4" name="Freeform 203"/>
            <p:cNvSpPr>
              <a:spLocks noChangeArrowheads="1"/>
            </p:cNvSpPr>
            <p:nvPr/>
          </p:nvSpPr>
          <p:spPr bwMode="auto">
            <a:xfrm>
              <a:off x="17475142" y="4238564"/>
              <a:ext cx="4142" cy="2072"/>
            </a:xfrm>
            <a:custGeom>
              <a:avLst/>
              <a:gdLst>
                <a:gd name="T0" fmla="*/ 0 w 8"/>
                <a:gd name="T1" fmla="*/ 0 h 1"/>
                <a:gd name="T2" fmla="*/ 7 w 8"/>
                <a:gd name="T3" fmla="*/ 0 h 1"/>
                <a:gd name="T4" fmla="*/ 0 w 8"/>
                <a:gd name="T5" fmla="*/ 0 h 1"/>
              </a:gdLst>
              <a:ahLst/>
              <a:cxnLst>
                <a:cxn ang="0">
                  <a:pos x="T0" y="T1"/>
                </a:cxn>
                <a:cxn ang="0">
                  <a:pos x="T2" y="T3"/>
                </a:cxn>
                <a:cxn ang="0">
                  <a:pos x="T4" y="T5"/>
                </a:cxn>
              </a:cxnLst>
              <a:rect l="0" t="0" r="r" b="b"/>
              <a:pathLst>
                <a:path w="8" h="1">
                  <a:moveTo>
                    <a:pt x="0" y="0"/>
                  </a:moveTo>
                  <a:lnTo>
                    <a:pt x="7" y="0"/>
                  </a:lnTo>
                  <a:lnTo>
                    <a:pt x="0"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5" name="Freeform 204"/>
            <p:cNvSpPr>
              <a:spLocks noChangeArrowheads="1"/>
            </p:cNvSpPr>
            <p:nvPr/>
          </p:nvSpPr>
          <p:spPr bwMode="auto">
            <a:xfrm>
              <a:off x="16141347" y="2950251"/>
              <a:ext cx="1921989" cy="1944899"/>
            </a:xfrm>
            <a:custGeom>
              <a:avLst/>
              <a:gdLst>
                <a:gd name="T0" fmla="*/ 3262 w 4091"/>
                <a:gd name="T1" fmla="*/ 1886 h 4140"/>
                <a:gd name="T2" fmla="*/ 3415 w 4091"/>
                <a:gd name="T3" fmla="*/ 1913 h 4140"/>
                <a:gd name="T4" fmla="*/ 3693 w 4091"/>
                <a:gd name="T5" fmla="*/ 1823 h 4140"/>
                <a:gd name="T6" fmla="*/ 3853 w 4091"/>
                <a:gd name="T7" fmla="*/ 1878 h 4140"/>
                <a:gd name="T8" fmla="*/ 3902 w 4091"/>
                <a:gd name="T9" fmla="*/ 1934 h 4140"/>
                <a:gd name="T10" fmla="*/ 3992 w 4091"/>
                <a:gd name="T11" fmla="*/ 2143 h 4140"/>
                <a:gd name="T12" fmla="*/ 3902 w 4091"/>
                <a:gd name="T13" fmla="*/ 2310 h 4140"/>
                <a:gd name="T14" fmla="*/ 3763 w 4091"/>
                <a:gd name="T15" fmla="*/ 2171 h 4140"/>
                <a:gd name="T16" fmla="*/ 3763 w 4091"/>
                <a:gd name="T17" fmla="*/ 2338 h 4140"/>
                <a:gd name="T18" fmla="*/ 2984 w 4091"/>
                <a:gd name="T19" fmla="*/ 2741 h 4140"/>
                <a:gd name="T20" fmla="*/ 3117 w 4091"/>
                <a:gd name="T21" fmla="*/ 2595 h 4140"/>
                <a:gd name="T22" fmla="*/ 3179 w 4091"/>
                <a:gd name="T23" fmla="*/ 2428 h 4140"/>
                <a:gd name="T24" fmla="*/ 3033 w 4091"/>
                <a:gd name="T25" fmla="*/ 2567 h 4140"/>
                <a:gd name="T26" fmla="*/ 3040 w 4091"/>
                <a:gd name="T27" fmla="*/ 2637 h 4140"/>
                <a:gd name="T28" fmla="*/ 2880 w 4091"/>
                <a:gd name="T29" fmla="*/ 2567 h 4140"/>
                <a:gd name="T30" fmla="*/ 2817 w 4091"/>
                <a:gd name="T31" fmla="*/ 2699 h 4140"/>
                <a:gd name="T32" fmla="*/ 2824 w 4091"/>
                <a:gd name="T33" fmla="*/ 2741 h 4140"/>
                <a:gd name="T34" fmla="*/ 2727 w 4091"/>
                <a:gd name="T35" fmla="*/ 2665 h 4140"/>
                <a:gd name="T36" fmla="*/ 2644 w 4091"/>
                <a:gd name="T37" fmla="*/ 3006 h 4140"/>
                <a:gd name="T38" fmla="*/ 2657 w 4091"/>
                <a:gd name="T39" fmla="*/ 3158 h 4140"/>
                <a:gd name="T40" fmla="*/ 2720 w 4091"/>
                <a:gd name="T41" fmla="*/ 3228 h 4140"/>
                <a:gd name="T42" fmla="*/ 2817 w 4091"/>
                <a:gd name="T43" fmla="*/ 3485 h 4140"/>
                <a:gd name="T44" fmla="*/ 3054 w 4091"/>
                <a:gd name="T45" fmla="*/ 3694 h 4140"/>
                <a:gd name="T46" fmla="*/ 3089 w 4091"/>
                <a:gd name="T47" fmla="*/ 3826 h 4140"/>
                <a:gd name="T48" fmla="*/ 2991 w 4091"/>
                <a:gd name="T49" fmla="*/ 4035 h 4140"/>
                <a:gd name="T50" fmla="*/ 2922 w 4091"/>
                <a:gd name="T51" fmla="*/ 4042 h 4140"/>
                <a:gd name="T52" fmla="*/ 2741 w 4091"/>
                <a:gd name="T53" fmla="*/ 3958 h 4140"/>
                <a:gd name="T54" fmla="*/ 2588 w 4091"/>
                <a:gd name="T55" fmla="*/ 3847 h 4140"/>
                <a:gd name="T56" fmla="*/ 2379 w 4091"/>
                <a:gd name="T57" fmla="*/ 3750 h 4140"/>
                <a:gd name="T58" fmla="*/ 1857 w 4091"/>
                <a:gd name="T59" fmla="*/ 3778 h 4140"/>
                <a:gd name="T60" fmla="*/ 1398 w 4091"/>
                <a:gd name="T61" fmla="*/ 3819 h 4140"/>
                <a:gd name="T62" fmla="*/ 1057 w 4091"/>
                <a:gd name="T63" fmla="*/ 3618 h 4140"/>
                <a:gd name="T64" fmla="*/ 918 w 4091"/>
                <a:gd name="T65" fmla="*/ 3479 h 4140"/>
                <a:gd name="T66" fmla="*/ 682 w 4091"/>
                <a:gd name="T67" fmla="*/ 3416 h 4140"/>
                <a:gd name="T68" fmla="*/ 522 w 4091"/>
                <a:gd name="T69" fmla="*/ 3214 h 4140"/>
                <a:gd name="T70" fmla="*/ 216 w 4091"/>
                <a:gd name="T71" fmla="*/ 3040 h 4140"/>
                <a:gd name="T72" fmla="*/ 167 w 4091"/>
                <a:gd name="T73" fmla="*/ 2804 h 4140"/>
                <a:gd name="T74" fmla="*/ 35 w 4091"/>
                <a:gd name="T75" fmla="*/ 2630 h 4140"/>
                <a:gd name="T76" fmla="*/ 369 w 4091"/>
                <a:gd name="T77" fmla="*/ 1858 h 4140"/>
                <a:gd name="T78" fmla="*/ 529 w 4091"/>
                <a:gd name="T79" fmla="*/ 2205 h 4140"/>
                <a:gd name="T80" fmla="*/ 724 w 4091"/>
                <a:gd name="T81" fmla="*/ 2108 h 4140"/>
                <a:gd name="T82" fmla="*/ 953 w 4091"/>
                <a:gd name="T83" fmla="*/ 1941 h 4140"/>
                <a:gd name="T84" fmla="*/ 1057 w 4091"/>
                <a:gd name="T85" fmla="*/ 1677 h 4140"/>
                <a:gd name="T86" fmla="*/ 1203 w 4091"/>
                <a:gd name="T87" fmla="*/ 1656 h 4140"/>
                <a:gd name="T88" fmla="*/ 1531 w 4091"/>
                <a:gd name="T89" fmla="*/ 1461 h 4140"/>
                <a:gd name="T90" fmla="*/ 1725 w 4091"/>
                <a:gd name="T91" fmla="*/ 1413 h 4140"/>
                <a:gd name="T92" fmla="*/ 1969 w 4091"/>
                <a:gd name="T93" fmla="*/ 1259 h 4140"/>
                <a:gd name="T94" fmla="*/ 2184 w 4091"/>
                <a:gd name="T95" fmla="*/ 1058 h 4140"/>
                <a:gd name="T96" fmla="*/ 1997 w 4091"/>
                <a:gd name="T97" fmla="*/ 793 h 4140"/>
                <a:gd name="T98" fmla="*/ 2066 w 4091"/>
                <a:gd name="T99" fmla="*/ 515 h 4140"/>
                <a:gd name="T100" fmla="*/ 2261 w 4091"/>
                <a:gd name="T101" fmla="*/ 327 h 4140"/>
                <a:gd name="T102" fmla="*/ 2553 w 4091"/>
                <a:gd name="T103" fmla="*/ 105 h 4140"/>
                <a:gd name="T104" fmla="*/ 2838 w 4091"/>
                <a:gd name="T105" fmla="*/ 112 h 4140"/>
                <a:gd name="T106" fmla="*/ 3220 w 4091"/>
                <a:gd name="T107" fmla="*/ 49 h 4140"/>
                <a:gd name="T108" fmla="*/ 3505 w 4091"/>
                <a:gd name="T109" fmla="*/ 300 h 4140"/>
                <a:gd name="T110" fmla="*/ 3214 w 4091"/>
                <a:gd name="T111" fmla="*/ 446 h 4140"/>
                <a:gd name="T112" fmla="*/ 3019 w 4091"/>
                <a:gd name="T113" fmla="*/ 668 h 4140"/>
                <a:gd name="T114" fmla="*/ 2824 w 4091"/>
                <a:gd name="T115" fmla="*/ 863 h 4140"/>
                <a:gd name="T116" fmla="*/ 3089 w 4091"/>
                <a:gd name="T117" fmla="*/ 1169 h 4140"/>
                <a:gd name="T118" fmla="*/ 2936 w 4091"/>
                <a:gd name="T119" fmla="*/ 1413 h 4140"/>
                <a:gd name="T120" fmla="*/ 3117 w 4091"/>
                <a:gd name="T121" fmla="*/ 1719 h 4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91" h="4140">
                  <a:moveTo>
                    <a:pt x="3179" y="1795"/>
                  </a:moveTo>
                  <a:lnTo>
                    <a:pt x="3186" y="1837"/>
                  </a:lnTo>
                  <a:lnTo>
                    <a:pt x="3179" y="1844"/>
                  </a:lnTo>
                  <a:lnTo>
                    <a:pt x="3200" y="1872"/>
                  </a:lnTo>
                  <a:lnTo>
                    <a:pt x="3207" y="1872"/>
                  </a:lnTo>
                  <a:lnTo>
                    <a:pt x="3214" y="1872"/>
                  </a:lnTo>
                  <a:lnTo>
                    <a:pt x="3214" y="1878"/>
                  </a:lnTo>
                  <a:lnTo>
                    <a:pt x="3234" y="1878"/>
                  </a:lnTo>
                  <a:lnTo>
                    <a:pt x="3262" y="1892"/>
                  </a:lnTo>
                  <a:lnTo>
                    <a:pt x="3262" y="1886"/>
                  </a:lnTo>
                  <a:lnTo>
                    <a:pt x="3269" y="1844"/>
                  </a:lnTo>
                  <a:lnTo>
                    <a:pt x="3296" y="1872"/>
                  </a:lnTo>
                  <a:lnTo>
                    <a:pt x="3310" y="1878"/>
                  </a:lnTo>
                  <a:lnTo>
                    <a:pt x="3317" y="1886"/>
                  </a:lnTo>
                  <a:lnTo>
                    <a:pt x="3338" y="1892"/>
                  </a:lnTo>
                  <a:lnTo>
                    <a:pt x="3345" y="1913"/>
                  </a:lnTo>
                  <a:lnTo>
                    <a:pt x="3345" y="1920"/>
                  </a:lnTo>
                  <a:lnTo>
                    <a:pt x="3366" y="1948"/>
                  </a:lnTo>
                  <a:lnTo>
                    <a:pt x="3401" y="1920"/>
                  </a:lnTo>
                  <a:lnTo>
                    <a:pt x="3415" y="1913"/>
                  </a:lnTo>
                  <a:lnTo>
                    <a:pt x="3450" y="1872"/>
                  </a:lnTo>
                  <a:lnTo>
                    <a:pt x="3477" y="1851"/>
                  </a:lnTo>
                  <a:lnTo>
                    <a:pt x="3498" y="1872"/>
                  </a:lnTo>
                  <a:lnTo>
                    <a:pt x="3561" y="1809"/>
                  </a:lnTo>
                  <a:lnTo>
                    <a:pt x="3589" y="1837"/>
                  </a:lnTo>
                  <a:lnTo>
                    <a:pt x="3596" y="1878"/>
                  </a:lnTo>
                  <a:lnTo>
                    <a:pt x="3623" y="1878"/>
                  </a:lnTo>
                  <a:lnTo>
                    <a:pt x="3630" y="1851"/>
                  </a:lnTo>
                  <a:lnTo>
                    <a:pt x="3658" y="1837"/>
                  </a:lnTo>
                  <a:lnTo>
                    <a:pt x="3693" y="1823"/>
                  </a:lnTo>
                  <a:lnTo>
                    <a:pt x="3721" y="1823"/>
                  </a:lnTo>
                  <a:lnTo>
                    <a:pt x="3721" y="1837"/>
                  </a:lnTo>
                  <a:lnTo>
                    <a:pt x="3700" y="1858"/>
                  </a:lnTo>
                  <a:lnTo>
                    <a:pt x="3728" y="1872"/>
                  </a:lnTo>
                  <a:lnTo>
                    <a:pt x="3756" y="1878"/>
                  </a:lnTo>
                  <a:lnTo>
                    <a:pt x="3769" y="1872"/>
                  </a:lnTo>
                  <a:lnTo>
                    <a:pt x="3790" y="1858"/>
                  </a:lnTo>
                  <a:lnTo>
                    <a:pt x="3804" y="1892"/>
                  </a:lnTo>
                  <a:lnTo>
                    <a:pt x="3825" y="1886"/>
                  </a:lnTo>
                  <a:lnTo>
                    <a:pt x="3853" y="1878"/>
                  </a:lnTo>
                  <a:lnTo>
                    <a:pt x="3853" y="1837"/>
                  </a:lnTo>
                  <a:lnTo>
                    <a:pt x="3867" y="1844"/>
                  </a:lnTo>
                  <a:lnTo>
                    <a:pt x="3888" y="1858"/>
                  </a:lnTo>
                  <a:lnTo>
                    <a:pt x="3874" y="1878"/>
                  </a:lnTo>
                  <a:lnTo>
                    <a:pt x="3895" y="1872"/>
                  </a:lnTo>
                  <a:lnTo>
                    <a:pt x="3888" y="1878"/>
                  </a:lnTo>
                  <a:lnTo>
                    <a:pt x="3916" y="1906"/>
                  </a:lnTo>
                  <a:lnTo>
                    <a:pt x="3888" y="1906"/>
                  </a:lnTo>
                  <a:lnTo>
                    <a:pt x="3888" y="1934"/>
                  </a:lnTo>
                  <a:lnTo>
                    <a:pt x="3902" y="1934"/>
                  </a:lnTo>
                  <a:lnTo>
                    <a:pt x="3902" y="1941"/>
                  </a:lnTo>
                  <a:lnTo>
                    <a:pt x="3874" y="1955"/>
                  </a:lnTo>
                  <a:lnTo>
                    <a:pt x="3895" y="1976"/>
                  </a:lnTo>
                  <a:lnTo>
                    <a:pt x="3929" y="2018"/>
                  </a:lnTo>
                  <a:lnTo>
                    <a:pt x="3929" y="2025"/>
                  </a:lnTo>
                  <a:lnTo>
                    <a:pt x="3936" y="2053"/>
                  </a:lnTo>
                  <a:lnTo>
                    <a:pt x="3936" y="2080"/>
                  </a:lnTo>
                  <a:lnTo>
                    <a:pt x="3936" y="2101"/>
                  </a:lnTo>
                  <a:lnTo>
                    <a:pt x="3964" y="2080"/>
                  </a:lnTo>
                  <a:lnTo>
                    <a:pt x="3992" y="2143"/>
                  </a:lnTo>
                  <a:lnTo>
                    <a:pt x="3985" y="2150"/>
                  </a:lnTo>
                  <a:lnTo>
                    <a:pt x="4006" y="2171"/>
                  </a:lnTo>
                  <a:lnTo>
                    <a:pt x="3992" y="2178"/>
                  </a:lnTo>
                  <a:lnTo>
                    <a:pt x="4027" y="2212"/>
                  </a:lnTo>
                  <a:lnTo>
                    <a:pt x="4027" y="2247"/>
                  </a:lnTo>
                  <a:lnTo>
                    <a:pt x="4062" y="2240"/>
                  </a:lnTo>
                  <a:lnTo>
                    <a:pt x="4062" y="2254"/>
                  </a:lnTo>
                  <a:lnTo>
                    <a:pt x="4090" y="2275"/>
                  </a:lnTo>
                  <a:lnTo>
                    <a:pt x="4083" y="2296"/>
                  </a:lnTo>
                  <a:lnTo>
                    <a:pt x="3902" y="2310"/>
                  </a:lnTo>
                  <a:lnTo>
                    <a:pt x="3916" y="2296"/>
                  </a:lnTo>
                  <a:lnTo>
                    <a:pt x="3874" y="2268"/>
                  </a:lnTo>
                  <a:lnTo>
                    <a:pt x="3874" y="2310"/>
                  </a:lnTo>
                  <a:lnTo>
                    <a:pt x="3777" y="2331"/>
                  </a:lnTo>
                  <a:lnTo>
                    <a:pt x="3790" y="2310"/>
                  </a:lnTo>
                  <a:lnTo>
                    <a:pt x="3825" y="2296"/>
                  </a:lnTo>
                  <a:lnTo>
                    <a:pt x="3777" y="2233"/>
                  </a:lnTo>
                  <a:lnTo>
                    <a:pt x="3804" y="2212"/>
                  </a:lnTo>
                  <a:lnTo>
                    <a:pt x="3777" y="2199"/>
                  </a:lnTo>
                  <a:lnTo>
                    <a:pt x="3763" y="2171"/>
                  </a:lnTo>
                  <a:lnTo>
                    <a:pt x="3763" y="2150"/>
                  </a:lnTo>
                  <a:lnTo>
                    <a:pt x="3742" y="2164"/>
                  </a:lnTo>
                  <a:lnTo>
                    <a:pt x="3735" y="2164"/>
                  </a:lnTo>
                  <a:lnTo>
                    <a:pt x="3721" y="2171"/>
                  </a:lnTo>
                  <a:lnTo>
                    <a:pt x="3721" y="2199"/>
                  </a:lnTo>
                  <a:lnTo>
                    <a:pt x="3769" y="2240"/>
                  </a:lnTo>
                  <a:lnTo>
                    <a:pt x="3769" y="2254"/>
                  </a:lnTo>
                  <a:lnTo>
                    <a:pt x="3777" y="2275"/>
                  </a:lnTo>
                  <a:lnTo>
                    <a:pt x="3742" y="2310"/>
                  </a:lnTo>
                  <a:lnTo>
                    <a:pt x="3763" y="2338"/>
                  </a:lnTo>
                  <a:lnTo>
                    <a:pt x="3721" y="2379"/>
                  </a:lnTo>
                  <a:lnTo>
                    <a:pt x="3568" y="2463"/>
                  </a:lnTo>
                  <a:lnTo>
                    <a:pt x="3491" y="2505"/>
                  </a:lnTo>
                  <a:lnTo>
                    <a:pt x="3526" y="2498"/>
                  </a:lnTo>
                  <a:lnTo>
                    <a:pt x="3477" y="2512"/>
                  </a:lnTo>
                  <a:lnTo>
                    <a:pt x="3234" y="2623"/>
                  </a:lnTo>
                  <a:lnTo>
                    <a:pt x="3234" y="2630"/>
                  </a:lnTo>
                  <a:lnTo>
                    <a:pt x="3130" y="2678"/>
                  </a:lnTo>
                  <a:lnTo>
                    <a:pt x="3005" y="2713"/>
                  </a:lnTo>
                  <a:lnTo>
                    <a:pt x="2984" y="2741"/>
                  </a:lnTo>
                  <a:lnTo>
                    <a:pt x="2971" y="2713"/>
                  </a:lnTo>
                  <a:lnTo>
                    <a:pt x="2977" y="2693"/>
                  </a:lnTo>
                  <a:lnTo>
                    <a:pt x="3012" y="2644"/>
                  </a:lnTo>
                  <a:lnTo>
                    <a:pt x="3054" y="2637"/>
                  </a:lnTo>
                  <a:lnTo>
                    <a:pt x="3068" y="2623"/>
                  </a:lnTo>
                  <a:lnTo>
                    <a:pt x="3054" y="2602"/>
                  </a:lnTo>
                  <a:lnTo>
                    <a:pt x="3068" y="2602"/>
                  </a:lnTo>
                  <a:lnTo>
                    <a:pt x="3075" y="2581"/>
                  </a:lnTo>
                  <a:lnTo>
                    <a:pt x="3103" y="2595"/>
                  </a:lnTo>
                  <a:lnTo>
                    <a:pt x="3117" y="2595"/>
                  </a:lnTo>
                  <a:lnTo>
                    <a:pt x="3110" y="2602"/>
                  </a:lnTo>
                  <a:lnTo>
                    <a:pt x="3138" y="2595"/>
                  </a:lnTo>
                  <a:lnTo>
                    <a:pt x="3138" y="2581"/>
                  </a:lnTo>
                  <a:lnTo>
                    <a:pt x="3144" y="2574"/>
                  </a:lnTo>
                  <a:lnTo>
                    <a:pt x="3138" y="2560"/>
                  </a:lnTo>
                  <a:lnTo>
                    <a:pt x="3151" y="2560"/>
                  </a:lnTo>
                  <a:lnTo>
                    <a:pt x="3234" y="2505"/>
                  </a:lnTo>
                  <a:lnTo>
                    <a:pt x="3248" y="2484"/>
                  </a:lnTo>
                  <a:lnTo>
                    <a:pt x="3214" y="2470"/>
                  </a:lnTo>
                  <a:lnTo>
                    <a:pt x="3179" y="2428"/>
                  </a:lnTo>
                  <a:lnTo>
                    <a:pt x="3103" y="2435"/>
                  </a:lnTo>
                  <a:lnTo>
                    <a:pt x="3047" y="2449"/>
                  </a:lnTo>
                  <a:lnTo>
                    <a:pt x="3068" y="2470"/>
                  </a:lnTo>
                  <a:lnTo>
                    <a:pt x="3075" y="2477"/>
                  </a:lnTo>
                  <a:lnTo>
                    <a:pt x="3054" y="2477"/>
                  </a:lnTo>
                  <a:lnTo>
                    <a:pt x="3033" y="2505"/>
                  </a:lnTo>
                  <a:lnTo>
                    <a:pt x="3012" y="2526"/>
                  </a:lnTo>
                  <a:lnTo>
                    <a:pt x="2991" y="2532"/>
                  </a:lnTo>
                  <a:lnTo>
                    <a:pt x="3005" y="2539"/>
                  </a:lnTo>
                  <a:lnTo>
                    <a:pt x="3033" y="2567"/>
                  </a:lnTo>
                  <a:lnTo>
                    <a:pt x="3005" y="2567"/>
                  </a:lnTo>
                  <a:lnTo>
                    <a:pt x="2991" y="2595"/>
                  </a:lnTo>
                  <a:lnTo>
                    <a:pt x="2977" y="2595"/>
                  </a:lnTo>
                  <a:lnTo>
                    <a:pt x="3012" y="2630"/>
                  </a:lnTo>
                  <a:lnTo>
                    <a:pt x="3040" y="2609"/>
                  </a:lnTo>
                  <a:lnTo>
                    <a:pt x="3040" y="2630"/>
                  </a:lnTo>
                  <a:lnTo>
                    <a:pt x="3047" y="2623"/>
                  </a:lnTo>
                  <a:lnTo>
                    <a:pt x="3054" y="2602"/>
                  </a:lnTo>
                  <a:lnTo>
                    <a:pt x="3054" y="2623"/>
                  </a:lnTo>
                  <a:lnTo>
                    <a:pt x="3040" y="2637"/>
                  </a:lnTo>
                  <a:lnTo>
                    <a:pt x="3019" y="2637"/>
                  </a:lnTo>
                  <a:lnTo>
                    <a:pt x="2991" y="2644"/>
                  </a:lnTo>
                  <a:lnTo>
                    <a:pt x="2984" y="2609"/>
                  </a:lnTo>
                  <a:lnTo>
                    <a:pt x="2950" y="2623"/>
                  </a:lnTo>
                  <a:lnTo>
                    <a:pt x="2936" y="2623"/>
                  </a:lnTo>
                  <a:lnTo>
                    <a:pt x="2922" y="2609"/>
                  </a:lnTo>
                  <a:lnTo>
                    <a:pt x="2894" y="2602"/>
                  </a:lnTo>
                  <a:lnTo>
                    <a:pt x="2908" y="2595"/>
                  </a:lnTo>
                  <a:lnTo>
                    <a:pt x="2922" y="2602"/>
                  </a:lnTo>
                  <a:lnTo>
                    <a:pt x="2880" y="2567"/>
                  </a:lnTo>
                  <a:lnTo>
                    <a:pt x="2873" y="2574"/>
                  </a:lnTo>
                  <a:lnTo>
                    <a:pt x="2873" y="2560"/>
                  </a:lnTo>
                  <a:lnTo>
                    <a:pt x="2838" y="2609"/>
                  </a:lnTo>
                  <a:lnTo>
                    <a:pt x="2790" y="2630"/>
                  </a:lnTo>
                  <a:lnTo>
                    <a:pt x="2762" y="2644"/>
                  </a:lnTo>
                  <a:lnTo>
                    <a:pt x="2748" y="2637"/>
                  </a:lnTo>
                  <a:lnTo>
                    <a:pt x="2741" y="2644"/>
                  </a:lnTo>
                  <a:lnTo>
                    <a:pt x="2741" y="2665"/>
                  </a:lnTo>
                  <a:lnTo>
                    <a:pt x="2804" y="2699"/>
                  </a:lnTo>
                  <a:lnTo>
                    <a:pt x="2817" y="2699"/>
                  </a:lnTo>
                  <a:lnTo>
                    <a:pt x="2838" y="2713"/>
                  </a:lnTo>
                  <a:lnTo>
                    <a:pt x="2859" y="2713"/>
                  </a:lnTo>
                  <a:lnTo>
                    <a:pt x="2873" y="2713"/>
                  </a:lnTo>
                  <a:lnTo>
                    <a:pt x="2852" y="2734"/>
                  </a:lnTo>
                  <a:lnTo>
                    <a:pt x="2873" y="2734"/>
                  </a:lnTo>
                  <a:lnTo>
                    <a:pt x="2873" y="2755"/>
                  </a:lnTo>
                  <a:lnTo>
                    <a:pt x="2859" y="2741"/>
                  </a:lnTo>
                  <a:lnTo>
                    <a:pt x="2838" y="2734"/>
                  </a:lnTo>
                  <a:lnTo>
                    <a:pt x="2824" y="2734"/>
                  </a:lnTo>
                  <a:lnTo>
                    <a:pt x="2824" y="2741"/>
                  </a:lnTo>
                  <a:lnTo>
                    <a:pt x="2783" y="2734"/>
                  </a:lnTo>
                  <a:lnTo>
                    <a:pt x="2790" y="2727"/>
                  </a:lnTo>
                  <a:lnTo>
                    <a:pt x="2783" y="2734"/>
                  </a:lnTo>
                  <a:lnTo>
                    <a:pt x="2790" y="2727"/>
                  </a:lnTo>
                  <a:lnTo>
                    <a:pt x="2776" y="2734"/>
                  </a:lnTo>
                  <a:lnTo>
                    <a:pt x="2783" y="2713"/>
                  </a:lnTo>
                  <a:lnTo>
                    <a:pt x="2776" y="2727"/>
                  </a:lnTo>
                  <a:lnTo>
                    <a:pt x="2776" y="2706"/>
                  </a:lnTo>
                  <a:lnTo>
                    <a:pt x="2790" y="2713"/>
                  </a:lnTo>
                  <a:lnTo>
                    <a:pt x="2727" y="2665"/>
                  </a:lnTo>
                  <a:lnTo>
                    <a:pt x="2720" y="2665"/>
                  </a:lnTo>
                  <a:lnTo>
                    <a:pt x="2727" y="2672"/>
                  </a:lnTo>
                  <a:lnTo>
                    <a:pt x="2727" y="2699"/>
                  </a:lnTo>
                  <a:lnTo>
                    <a:pt x="2692" y="2699"/>
                  </a:lnTo>
                  <a:lnTo>
                    <a:pt x="2706" y="2769"/>
                  </a:lnTo>
                  <a:lnTo>
                    <a:pt x="2685" y="2811"/>
                  </a:lnTo>
                  <a:lnTo>
                    <a:pt x="2713" y="2811"/>
                  </a:lnTo>
                  <a:lnTo>
                    <a:pt x="2713" y="2894"/>
                  </a:lnTo>
                  <a:lnTo>
                    <a:pt x="2692" y="2929"/>
                  </a:lnTo>
                  <a:lnTo>
                    <a:pt x="2644" y="3006"/>
                  </a:lnTo>
                  <a:lnTo>
                    <a:pt x="2630" y="3026"/>
                  </a:lnTo>
                  <a:lnTo>
                    <a:pt x="2623" y="3033"/>
                  </a:lnTo>
                  <a:lnTo>
                    <a:pt x="2616" y="3040"/>
                  </a:lnTo>
                  <a:lnTo>
                    <a:pt x="2630" y="3061"/>
                  </a:lnTo>
                  <a:lnTo>
                    <a:pt x="2650" y="3061"/>
                  </a:lnTo>
                  <a:lnTo>
                    <a:pt x="2623" y="3103"/>
                  </a:lnTo>
                  <a:lnTo>
                    <a:pt x="2630" y="3096"/>
                  </a:lnTo>
                  <a:lnTo>
                    <a:pt x="2630" y="3124"/>
                  </a:lnTo>
                  <a:lnTo>
                    <a:pt x="2650" y="3124"/>
                  </a:lnTo>
                  <a:lnTo>
                    <a:pt x="2657" y="3158"/>
                  </a:lnTo>
                  <a:lnTo>
                    <a:pt x="2623" y="3158"/>
                  </a:lnTo>
                  <a:lnTo>
                    <a:pt x="2623" y="3186"/>
                  </a:lnTo>
                  <a:lnTo>
                    <a:pt x="2650" y="3193"/>
                  </a:lnTo>
                  <a:lnTo>
                    <a:pt x="2644" y="3221"/>
                  </a:lnTo>
                  <a:lnTo>
                    <a:pt x="2657" y="3228"/>
                  </a:lnTo>
                  <a:lnTo>
                    <a:pt x="2657" y="3263"/>
                  </a:lnTo>
                  <a:lnTo>
                    <a:pt x="2713" y="3270"/>
                  </a:lnTo>
                  <a:lnTo>
                    <a:pt x="2720" y="3263"/>
                  </a:lnTo>
                  <a:lnTo>
                    <a:pt x="2706" y="3221"/>
                  </a:lnTo>
                  <a:lnTo>
                    <a:pt x="2720" y="3228"/>
                  </a:lnTo>
                  <a:lnTo>
                    <a:pt x="2727" y="3186"/>
                  </a:lnTo>
                  <a:lnTo>
                    <a:pt x="2748" y="3193"/>
                  </a:lnTo>
                  <a:lnTo>
                    <a:pt x="2741" y="3235"/>
                  </a:lnTo>
                  <a:lnTo>
                    <a:pt x="2748" y="3172"/>
                  </a:lnTo>
                  <a:lnTo>
                    <a:pt x="2790" y="3186"/>
                  </a:lnTo>
                  <a:lnTo>
                    <a:pt x="2762" y="3186"/>
                  </a:lnTo>
                  <a:lnTo>
                    <a:pt x="2783" y="3284"/>
                  </a:lnTo>
                  <a:lnTo>
                    <a:pt x="2824" y="3318"/>
                  </a:lnTo>
                  <a:lnTo>
                    <a:pt x="2811" y="3423"/>
                  </a:lnTo>
                  <a:lnTo>
                    <a:pt x="2817" y="3485"/>
                  </a:lnTo>
                  <a:lnTo>
                    <a:pt x="2873" y="3541"/>
                  </a:lnTo>
                  <a:lnTo>
                    <a:pt x="2950" y="3590"/>
                  </a:lnTo>
                  <a:lnTo>
                    <a:pt x="2971" y="3611"/>
                  </a:lnTo>
                  <a:lnTo>
                    <a:pt x="2957" y="3611"/>
                  </a:lnTo>
                  <a:lnTo>
                    <a:pt x="2991" y="3645"/>
                  </a:lnTo>
                  <a:lnTo>
                    <a:pt x="2991" y="3631"/>
                  </a:lnTo>
                  <a:lnTo>
                    <a:pt x="2984" y="3611"/>
                  </a:lnTo>
                  <a:lnTo>
                    <a:pt x="3068" y="3722"/>
                  </a:lnTo>
                  <a:lnTo>
                    <a:pt x="3075" y="3708"/>
                  </a:lnTo>
                  <a:lnTo>
                    <a:pt x="3054" y="3694"/>
                  </a:lnTo>
                  <a:lnTo>
                    <a:pt x="3130" y="3708"/>
                  </a:lnTo>
                  <a:lnTo>
                    <a:pt x="3138" y="3722"/>
                  </a:lnTo>
                  <a:lnTo>
                    <a:pt x="3165" y="3750"/>
                  </a:lnTo>
                  <a:lnTo>
                    <a:pt x="3165" y="3778"/>
                  </a:lnTo>
                  <a:lnTo>
                    <a:pt x="3138" y="3792"/>
                  </a:lnTo>
                  <a:lnTo>
                    <a:pt x="3138" y="3812"/>
                  </a:lnTo>
                  <a:lnTo>
                    <a:pt x="3144" y="3812"/>
                  </a:lnTo>
                  <a:lnTo>
                    <a:pt x="3103" y="3875"/>
                  </a:lnTo>
                  <a:lnTo>
                    <a:pt x="3103" y="3854"/>
                  </a:lnTo>
                  <a:lnTo>
                    <a:pt x="3089" y="3826"/>
                  </a:lnTo>
                  <a:lnTo>
                    <a:pt x="3089" y="3882"/>
                  </a:lnTo>
                  <a:lnTo>
                    <a:pt x="3089" y="3861"/>
                  </a:lnTo>
                  <a:lnTo>
                    <a:pt x="3103" y="3903"/>
                  </a:lnTo>
                  <a:lnTo>
                    <a:pt x="3089" y="3903"/>
                  </a:lnTo>
                  <a:lnTo>
                    <a:pt x="3103" y="3917"/>
                  </a:lnTo>
                  <a:lnTo>
                    <a:pt x="3054" y="3993"/>
                  </a:lnTo>
                  <a:lnTo>
                    <a:pt x="3054" y="4007"/>
                  </a:lnTo>
                  <a:lnTo>
                    <a:pt x="3068" y="4007"/>
                  </a:lnTo>
                  <a:lnTo>
                    <a:pt x="3012" y="4070"/>
                  </a:lnTo>
                  <a:lnTo>
                    <a:pt x="2991" y="4035"/>
                  </a:lnTo>
                  <a:lnTo>
                    <a:pt x="2977" y="4014"/>
                  </a:lnTo>
                  <a:lnTo>
                    <a:pt x="3005" y="3952"/>
                  </a:lnTo>
                  <a:lnTo>
                    <a:pt x="2991" y="3910"/>
                  </a:lnTo>
                  <a:lnTo>
                    <a:pt x="2957" y="3910"/>
                  </a:lnTo>
                  <a:lnTo>
                    <a:pt x="2950" y="3917"/>
                  </a:lnTo>
                  <a:lnTo>
                    <a:pt x="2915" y="3979"/>
                  </a:lnTo>
                  <a:lnTo>
                    <a:pt x="2936" y="3993"/>
                  </a:lnTo>
                  <a:lnTo>
                    <a:pt x="2936" y="3986"/>
                  </a:lnTo>
                  <a:lnTo>
                    <a:pt x="2971" y="4035"/>
                  </a:lnTo>
                  <a:lnTo>
                    <a:pt x="2922" y="4042"/>
                  </a:lnTo>
                  <a:lnTo>
                    <a:pt x="2936" y="4070"/>
                  </a:lnTo>
                  <a:lnTo>
                    <a:pt x="2957" y="4070"/>
                  </a:lnTo>
                  <a:lnTo>
                    <a:pt x="2977" y="4084"/>
                  </a:lnTo>
                  <a:lnTo>
                    <a:pt x="2957" y="4112"/>
                  </a:lnTo>
                  <a:lnTo>
                    <a:pt x="2950" y="4119"/>
                  </a:lnTo>
                  <a:lnTo>
                    <a:pt x="2922" y="4139"/>
                  </a:lnTo>
                  <a:lnTo>
                    <a:pt x="2845" y="4070"/>
                  </a:lnTo>
                  <a:lnTo>
                    <a:pt x="2838" y="4007"/>
                  </a:lnTo>
                  <a:lnTo>
                    <a:pt x="2762" y="3993"/>
                  </a:lnTo>
                  <a:lnTo>
                    <a:pt x="2741" y="3958"/>
                  </a:lnTo>
                  <a:lnTo>
                    <a:pt x="2748" y="3917"/>
                  </a:lnTo>
                  <a:lnTo>
                    <a:pt x="2741" y="3882"/>
                  </a:lnTo>
                  <a:lnTo>
                    <a:pt x="2755" y="3840"/>
                  </a:lnTo>
                  <a:lnTo>
                    <a:pt x="2727" y="3806"/>
                  </a:lnTo>
                  <a:lnTo>
                    <a:pt x="2706" y="3819"/>
                  </a:lnTo>
                  <a:lnTo>
                    <a:pt x="2706" y="3806"/>
                  </a:lnTo>
                  <a:lnTo>
                    <a:pt x="2692" y="3812"/>
                  </a:lnTo>
                  <a:lnTo>
                    <a:pt x="2678" y="3819"/>
                  </a:lnTo>
                  <a:lnTo>
                    <a:pt x="2650" y="3847"/>
                  </a:lnTo>
                  <a:lnTo>
                    <a:pt x="2588" y="3847"/>
                  </a:lnTo>
                  <a:lnTo>
                    <a:pt x="2553" y="3812"/>
                  </a:lnTo>
                  <a:lnTo>
                    <a:pt x="2532" y="3826"/>
                  </a:lnTo>
                  <a:lnTo>
                    <a:pt x="2511" y="3840"/>
                  </a:lnTo>
                  <a:lnTo>
                    <a:pt x="2463" y="3806"/>
                  </a:lnTo>
                  <a:lnTo>
                    <a:pt x="2463" y="3778"/>
                  </a:lnTo>
                  <a:lnTo>
                    <a:pt x="2435" y="3771"/>
                  </a:lnTo>
                  <a:lnTo>
                    <a:pt x="2435" y="3743"/>
                  </a:lnTo>
                  <a:lnTo>
                    <a:pt x="2414" y="3750"/>
                  </a:lnTo>
                  <a:lnTo>
                    <a:pt x="2400" y="3743"/>
                  </a:lnTo>
                  <a:lnTo>
                    <a:pt x="2379" y="3750"/>
                  </a:lnTo>
                  <a:lnTo>
                    <a:pt x="2358" y="3729"/>
                  </a:lnTo>
                  <a:lnTo>
                    <a:pt x="2296" y="3729"/>
                  </a:lnTo>
                  <a:lnTo>
                    <a:pt x="2254" y="3715"/>
                  </a:lnTo>
                  <a:lnTo>
                    <a:pt x="2219" y="3708"/>
                  </a:lnTo>
                  <a:lnTo>
                    <a:pt x="2156" y="3729"/>
                  </a:lnTo>
                  <a:lnTo>
                    <a:pt x="2024" y="3743"/>
                  </a:lnTo>
                  <a:lnTo>
                    <a:pt x="2004" y="3743"/>
                  </a:lnTo>
                  <a:lnTo>
                    <a:pt x="1941" y="3729"/>
                  </a:lnTo>
                  <a:lnTo>
                    <a:pt x="1899" y="3771"/>
                  </a:lnTo>
                  <a:lnTo>
                    <a:pt x="1857" y="3778"/>
                  </a:lnTo>
                  <a:lnTo>
                    <a:pt x="1843" y="3792"/>
                  </a:lnTo>
                  <a:lnTo>
                    <a:pt x="1843" y="3826"/>
                  </a:lnTo>
                  <a:lnTo>
                    <a:pt x="1823" y="3840"/>
                  </a:lnTo>
                  <a:lnTo>
                    <a:pt x="1704" y="3882"/>
                  </a:lnTo>
                  <a:lnTo>
                    <a:pt x="1663" y="3917"/>
                  </a:lnTo>
                  <a:lnTo>
                    <a:pt x="1600" y="3917"/>
                  </a:lnTo>
                  <a:lnTo>
                    <a:pt x="1593" y="3875"/>
                  </a:lnTo>
                  <a:lnTo>
                    <a:pt x="1531" y="3840"/>
                  </a:lnTo>
                  <a:lnTo>
                    <a:pt x="1496" y="3819"/>
                  </a:lnTo>
                  <a:lnTo>
                    <a:pt x="1398" y="3819"/>
                  </a:lnTo>
                  <a:lnTo>
                    <a:pt x="1384" y="3819"/>
                  </a:lnTo>
                  <a:lnTo>
                    <a:pt x="1329" y="3840"/>
                  </a:lnTo>
                  <a:lnTo>
                    <a:pt x="1329" y="3792"/>
                  </a:lnTo>
                  <a:lnTo>
                    <a:pt x="1336" y="3778"/>
                  </a:lnTo>
                  <a:lnTo>
                    <a:pt x="1308" y="3750"/>
                  </a:lnTo>
                  <a:lnTo>
                    <a:pt x="1266" y="3743"/>
                  </a:lnTo>
                  <a:lnTo>
                    <a:pt x="1169" y="3687"/>
                  </a:lnTo>
                  <a:lnTo>
                    <a:pt x="1120" y="3652"/>
                  </a:lnTo>
                  <a:lnTo>
                    <a:pt x="1092" y="3652"/>
                  </a:lnTo>
                  <a:lnTo>
                    <a:pt x="1057" y="3618"/>
                  </a:lnTo>
                  <a:lnTo>
                    <a:pt x="1071" y="3590"/>
                  </a:lnTo>
                  <a:lnTo>
                    <a:pt x="1071" y="3562"/>
                  </a:lnTo>
                  <a:lnTo>
                    <a:pt x="1037" y="3583"/>
                  </a:lnTo>
                  <a:lnTo>
                    <a:pt x="1009" y="3583"/>
                  </a:lnTo>
                  <a:lnTo>
                    <a:pt x="1002" y="3576"/>
                  </a:lnTo>
                  <a:lnTo>
                    <a:pt x="960" y="3555"/>
                  </a:lnTo>
                  <a:lnTo>
                    <a:pt x="918" y="3555"/>
                  </a:lnTo>
                  <a:lnTo>
                    <a:pt x="911" y="3548"/>
                  </a:lnTo>
                  <a:lnTo>
                    <a:pt x="925" y="3499"/>
                  </a:lnTo>
                  <a:lnTo>
                    <a:pt x="918" y="3479"/>
                  </a:lnTo>
                  <a:lnTo>
                    <a:pt x="960" y="3444"/>
                  </a:lnTo>
                  <a:lnTo>
                    <a:pt x="953" y="3444"/>
                  </a:lnTo>
                  <a:lnTo>
                    <a:pt x="863" y="3402"/>
                  </a:lnTo>
                  <a:lnTo>
                    <a:pt x="856" y="3416"/>
                  </a:lnTo>
                  <a:lnTo>
                    <a:pt x="842" y="3458"/>
                  </a:lnTo>
                  <a:lnTo>
                    <a:pt x="793" y="3430"/>
                  </a:lnTo>
                  <a:lnTo>
                    <a:pt x="786" y="3479"/>
                  </a:lnTo>
                  <a:lnTo>
                    <a:pt x="751" y="3465"/>
                  </a:lnTo>
                  <a:lnTo>
                    <a:pt x="710" y="3444"/>
                  </a:lnTo>
                  <a:lnTo>
                    <a:pt x="682" y="3416"/>
                  </a:lnTo>
                  <a:lnTo>
                    <a:pt x="696" y="3388"/>
                  </a:lnTo>
                  <a:lnTo>
                    <a:pt x="710" y="3353"/>
                  </a:lnTo>
                  <a:lnTo>
                    <a:pt x="689" y="3353"/>
                  </a:lnTo>
                  <a:lnTo>
                    <a:pt x="682" y="3346"/>
                  </a:lnTo>
                  <a:lnTo>
                    <a:pt x="647" y="3353"/>
                  </a:lnTo>
                  <a:lnTo>
                    <a:pt x="619" y="3346"/>
                  </a:lnTo>
                  <a:lnTo>
                    <a:pt x="626" y="3270"/>
                  </a:lnTo>
                  <a:lnTo>
                    <a:pt x="591" y="3249"/>
                  </a:lnTo>
                  <a:lnTo>
                    <a:pt x="543" y="3228"/>
                  </a:lnTo>
                  <a:lnTo>
                    <a:pt x="522" y="3214"/>
                  </a:lnTo>
                  <a:lnTo>
                    <a:pt x="522" y="3172"/>
                  </a:lnTo>
                  <a:lnTo>
                    <a:pt x="466" y="3166"/>
                  </a:lnTo>
                  <a:lnTo>
                    <a:pt x="459" y="3138"/>
                  </a:lnTo>
                  <a:lnTo>
                    <a:pt x="445" y="3138"/>
                  </a:lnTo>
                  <a:lnTo>
                    <a:pt x="424" y="3138"/>
                  </a:lnTo>
                  <a:lnTo>
                    <a:pt x="369" y="3124"/>
                  </a:lnTo>
                  <a:lnTo>
                    <a:pt x="362" y="3089"/>
                  </a:lnTo>
                  <a:lnTo>
                    <a:pt x="355" y="3082"/>
                  </a:lnTo>
                  <a:lnTo>
                    <a:pt x="264" y="2991"/>
                  </a:lnTo>
                  <a:lnTo>
                    <a:pt x="216" y="3040"/>
                  </a:lnTo>
                  <a:lnTo>
                    <a:pt x="195" y="3054"/>
                  </a:lnTo>
                  <a:lnTo>
                    <a:pt x="174" y="3040"/>
                  </a:lnTo>
                  <a:lnTo>
                    <a:pt x="188" y="2991"/>
                  </a:lnTo>
                  <a:lnTo>
                    <a:pt x="139" y="2991"/>
                  </a:lnTo>
                  <a:lnTo>
                    <a:pt x="153" y="2943"/>
                  </a:lnTo>
                  <a:lnTo>
                    <a:pt x="104" y="2936"/>
                  </a:lnTo>
                  <a:lnTo>
                    <a:pt x="104" y="2908"/>
                  </a:lnTo>
                  <a:lnTo>
                    <a:pt x="153" y="2873"/>
                  </a:lnTo>
                  <a:lnTo>
                    <a:pt x="132" y="2852"/>
                  </a:lnTo>
                  <a:lnTo>
                    <a:pt x="167" y="2804"/>
                  </a:lnTo>
                  <a:lnTo>
                    <a:pt x="160" y="2804"/>
                  </a:lnTo>
                  <a:lnTo>
                    <a:pt x="153" y="2769"/>
                  </a:lnTo>
                  <a:lnTo>
                    <a:pt x="77" y="2755"/>
                  </a:lnTo>
                  <a:lnTo>
                    <a:pt x="63" y="2769"/>
                  </a:lnTo>
                  <a:lnTo>
                    <a:pt x="42" y="2769"/>
                  </a:lnTo>
                  <a:lnTo>
                    <a:pt x="56" y="2713"/>
                  </a:lnTo>
                  <a:lnTo>
                    <a:pt x="7" y="2727"/>
                  </a:lnTo>
                  <a:lnTo>
                    <a:pt x="0" y="2706"/>
                  </a:lnTo>
                  <a:lnTo>
                    <a:pt x="35" y="2706"/>
                  </a:lnTo>
                  <a:lnTo>
                    <a:pt x="35" y="2630"/>
                  </a:lnTo>
                  <a:lnTo>
                    <a:pt x="28" y="2560"/>
                  </a:lnTo>
                  <a:lnTo>
                    <a:pt x="28" y="2526"/>
                  </a:lnTo>
                  <a:lnTo>
                    <a:pt x="21" y="2449"/>
                  </a:lnTo>
                  <a:lnTo>
                    <a:pt x="21" y="2414"/>
                  </a:lnTo>
                  <a:lnTo>
                    <a:pt x="7" y="2351"/>
                  </a:lnTo>
                  <a:lnTo>
                    <a:pt x="118" y="2233"/>
                  </a:lnTo>
                  <a:lnTo>
                    <a:pt x="188" y="2136"/>
                  </a:lnTo>
                  <a:lnTo>
                    <a:pt x="236" y="2053"/>
                  </a:lnTo>
                  <a:lnTo>
                    <a:pt x="313" y="1948"/>
                  </a:lnTo>
                  <a:lnTo>
                    <a:pt x="369" y="1858"/>
                  </a:lnTo>
                  <a:lnTo>
                    <a:pt x="445" y="1906"/>
                  </a:lnTo>
                  <a:lnTo>
                    <a:pt x="431" y="1913"/>
                  </a:lnTo>
                  <a:lnTo>
                    <a:pt x="424" y="1941"/>
                  </a:lnTo>
                  <a:lnTo>
                    <a:pt x="445" y="1976"/>
                  </a:lnTo>
                  <a:lnTo>
                    <a:pt x="403" y="2025"/>
                  </a:lnTo>
                  <a:lnTo>
                    <a:pt x="369" y="2108"/>
                  </a:lnTo>
                  <a:lnTo>
                    <a:pt x="424" y="2108"/>
                  </a:lnTo>
                  <a:lnTo>
                    <a:pt x="501" y="2143"/>
                  </a:lnTo>
                  <a:lnTo>
                    <a:pt x="487" y="2171"/>
                  </a:lnTo>
                  <a:lnTo>
                    <a:pt x="529" y="2205"/>
                  </a:lnTo>
                  <a:lnTo>
                    <a:pt x="557" y="2178"/>
                  </a:lnTo>
                  <a:lnTo>
                    <a:pt x="563" y="2178"/>
                  </a:lnTo>
                  <a:lnTo>
                    <a:pt x="584" y="2150"/>
                  </a:lnTo>
                  <a:lnTo>
                    <a:pt x="578" y="2185"/>
                  </a:lnTo>
                  <a:lnTo>
                    <a:pt x="626" y="2143"/>
                  </a:lnTo>
                  <a:lnTo>
                    <a:pt x="626" y="2136"/>
                  </a:lnTo>
                  <a:lnTo>
                    <a:pt x="654" y="2108"/>
                  </a:lnTo>
                  <a:lnTo>
                    <a:pt x="654" y="2136"/>
                  </a:lnTo>
                  <a:lnTo>
                    <a:pt x="696" y="2136"/>
                  </a:lnTo>
                  <a:lnTo>
                    <a:pt x="724" y="2108"/>
                  </a:lnTo>
                  <a:lnTo>
                    <a:pt x="786" y="2164"/>
                  </a:lnTo>
                  <a:lnTo>
                    <a:pt x="807" y="2164"/>
                  </a:lnTo>
                  <a:lnTo>
                    <a:pt x="828" y="2164"/>
                  </a:lnTo>
                  <a:lnTo>
                    <a:pt x="856" y="2150"/>
                  </a:lnTo>
                  <a:lnTo>
                    <a:pt x="863" y="2115"/>
                  </a:lnTo>
                  <a:lnTo>
                    <a:pt x="911" y="2080"/>
                  </a:lnTo>
                  <a:lnTo>
                    <a:pt x="918" y="1983"/>
                  </a:lnTo>
                  <a:lnTo>
                    <a:pt x="918" y="1955"/>
                  </a:lnTo>
                  <a:lnTo>
                    <a:pt x="960" y="1969"/>
                  </a:lnTo>
                  <a:lnTo>
                    <a:pt x="953" y="1941"/>
                  </a:lnTo>
                  <a:lnTo>
                    <a:pt x="946" y="1892"/>
                  </a:lnTo>
                  <a:lnTo>
                    <a:pt x="953" y="1878"/>
                  </a:lnTo>
                  <a:lnTo>
                    <a:pt x="988" y="1858"/>
                  </a:lnTo>
                  <a:lnTo>
                    <a:pt x="988" y="1823"/>
                  </a:lnTo>
                  <a:lnTo>
                    <a:pt x="1023" y="1788"/>
                  </a:lnTo>
                  <a:lnTo>
                    <a:pt x="1023" y="1760"/>
                  </a:lnTo>
                  <a:lnTo>
                    <a:pt x="1016" y="1753"/>
                  </a:lnTo>
                  <a:lnTo>
                    <a:pt x="1043" y="1739"/>
                  </a:lnTo>
                  <a:lnTo>
                    <a:pt x="1043" y="1711"/>
                  </a:lnTo>
                  <a:lnTo>
                    <a:pt x="1057" y="1677"/>
                  </a:lnTo>
                  <a:lnTo>
                    <a:pt x="1051" y="1663"/>
                  </a:lnTo>
                  <a:lnTo>
                    <a:pt x="1071" y="1677"/>
                  </a:lnTo>
                  <a:lnTo>
                    <a:pt x="1120" y="1663"/>
                  </a:lnTo>
                  <a:lnTo>
                    <a:pt x="1120" y="1628"/>
                  </a:lnTo>
                  <a:lnTo>
                    <a:pt x="1134" y="1649"/>
                  </a:lnTo>
                  <a:lnTo>
                    <a:pt x="1141" y="1642"/>
                  </a:lnTo>
                  <a:lnTo>
                    <a:pt x="1169" y="1677"/>
                  </a:lnTo>
                  <a:lnTo>
                    <a:pt x="1190" y="1684"/>
                  </a:lnTo>
                  <a:lnTo>
                    <a:pt x="1203" y="1684"/>
                  </a:lnTo>
                  <a:lnTo>
                    <a:pt x="1203" y="1656"/>
                  </a:lnTo>
                  <a:lnTo>
                    <a:pt x="1218" y="1649"/>
                  </a:lnTo>
                  <a:lnTo>
                    <a:pt x="1218" y="1614"/>
                  </a:lnTo>
                  <a:lnTo>
                    <a:pt x="1266" y="1607"/>
                  </a:lnTo>
                  <a:lnTo>
                    <a:pt x="1266" y="1593"/>
                  </a:lnTo>
                  <a:lnTo>
                    <a:pt x="1245" y="1524"/>
                  </a:lnTo>
                  <a:lnTo>
                    <a:pt x="1370" y="1531"/>
                  </a:lnTo>
                  <a:lnTo>
                    <a:pt x="1412" y="1489"/>
                  </a:lnTo>
                  <a:lnTo>
                    <a:pt x="1440" y="1475"/>
                  </a:lnTo>
                  <a:lnTo>
                    <a:pt x="1468" y="1461"/>
                  </a:lnTo>
                  <a:lnTo>
                    <a:pt x="1531" y="1461"/>
                  </a:lnTo>
                  <a:lnTo>
                    <a:pt x="1579" y="1475"/>
                  </a:lnTo>
                  <a:lnTo>
                    <a:pt x="1593" y="1559"/>
                  </a:lnTo>
                  <a:lnTo>
                    <a:pt x="1663" y="1559"/>
                  </a:lnTo>
                  <a:lnTo>
                    <a:pt x="1663" y="1579"/>
                  </a:lnTo>
                  <a:lnTo>
                    <a:pt x="1760" y="1559"/>
                  </a:lnTo>
                  <a:lnTo>
                    <a:pt x="1746" y="1524"/>
                  </a:lnTo>
                  <a:lnTo>
                    <a:pt x="1760" y="1517"/>
                  </a:lnTo>
                  <a:lnTo>
                    <a:pt x="1732" y="1454"/>
                  </a:lnTo>
                  <a:lnTo>
                    <a:pt x="1746" y="1426"/>
                  </a:lnTo>
                  <a:lnTo>
                    <a:pt x="1725" y="1413"/>
                  </a:lnTo>
                  <a:lnTo>
                    <a:pt x="1767" y="1392"/>
                  </a:lnTo>
                  <a:lnTo>
                    <a:pt x="1795" y="1392"/>
                  </a:lnTo>
                  <a:lnTo>
                    <a:pt x="1774" y="1357"/>
                  </a:lnTo>
                  <a:lnTo>
                    <a:pt x="1746" y="1294"/>
                  </a:lnTo>
                  <a:lnTo>
                    <a:pt x="1774" y="1287"/>
                  </a:lnTo>
                  <a:lnTo>
                    <a:pt x="1843" y="1259"/>
                  </a:lnTo>
                  <a:lnTo>
                    <a:pt x="1864" y="1259"/>
                  </a:lnTo>
                  <a:lnTo>
                    <a:pt x="1885" y="1287"/>
                  </a:lnTo>
                  <a:lnTo>
                    <a:pt x="1899" y="1259"/>
                  </a:lnTo>
                  <a:lnTo>
                    <a:pt x="1969" y="1259"/>
                  </a:lnTo>
                  <a:lnTo>
                    <a:pt x="1990" y="1252"/>
                  </a:lnTo>
                  <a:lnTo>
                    <a:pt x="2017" y="1252"/>
                  </a:lnTo>
                  <a:lnTo>
                    <a:pt x="2094" y="1225"/>
                  </a:lnTo>
                  <a:lnTo>
                    <a:pt x="2122" y="1197"/>
                  </a:lnTo>
                  <a:lnTo>
                    <a:pt x="2115" y="1190"/>
                  </a:lnTo>
                  <a:lnTo>
                    <a:pt x="2136" y="1155"/>
                  </a:lnTo>
                  <a:lnTo>
                    <a:pt x="2156" y="1113"/>
                  </a:lnTo>
                  <a:lnTo>
                    <a:pt x="2191" y="1120"/>
                  </a:lnTo>
                  <a:lnTo>
                    <a:pt x="2205" y="1065"/>
                  </a:lnTo>
                  <a:lnTo>
                    <a:pt x="2184" y="1058"/>
                  </a:lnTo>
                  <a:lnTo>
                    <a:pt x="2129" y="1002"/>
                  </a:lnTo>
                  <a:lnTo>
                    <a:pt x="2156" y="939"/>
                  </a:lnTo>
                  <a:lnTo>
                    <a:pt x="2136" y="939"/>
                  </a:lnTo>
                  <a:lnTo>
                    <a:pt x="2101" y="939"/>
                  </a:lnTo>
                  <a:lnTo>
                    <a:pt x="2087" y="884"/>
                  </a:lnTo>
                  <a:lnTo>
                    <a:pt x="2052" y="898"/>
                  </a:lnTo>
                  <a:lnTo>
                    <a:pt x="2004" y="898"/>
                  </a:lnTo>
                  <a:lnTo>
                    <a:pt x="1997" y="870"/>
                  </a:lnTo>
                  <a:lnTo>
                    <a:pt x="2017" y="821"/>
                  </a:lnTo>
                  <a:lnTo>
                    <a:pt x="1997" y="793"/>
                  </a:lnTo>
                  <a:lnTo>
                    <a:pt x="1941" y="745"/>
                  </a:lnTo>
                  <a:lnTo>
                    <a:pt x="1899" y="703"/>
                  </a:lnTo>
                  <a:lnTo>
                    <a:pt x="1941" y="689"/>
                  </a:lnTo>
                  <a:lnTo>
                    <a:pt x="1969" y="668"/>
                  </a:lnTo>
                  <a:lnTo>
                    <a:pt x="1976" y="661"/>
                  </a:lnTo>
                  <a:lnTo>
                    <a:pt x="1997" y="675"/>
                  </a:lnTo>
                  <a:lnTo>
                    <a:pt x="2017" y="592"/>
                  </a:lnTo>
                  <a:lnTo>
                    <a:pt x="2004" y="578"/>
                  </a:lnTo>
                  <a:lnTo>
                    <a:pt x="2024" y="543"/>
                  </a:lnTo>
                  <a:lnTo>
                    <a:pt x="2066" y="515"/>
                  </a:lnTo>
                  <a:lnTo>
                    <a:pt x="2087" y="480"/>
                  </a:lnTo>
                  <a:lnTo>
                    <a:pt x="2031" y="459"/>
                  </a:lnTo>
                  <a:lnTo>
                    <a:pt x="1962" y="446"/>
                  </a:lnTo>
                  <a:lnTo>
                    <a:pt x="1969" y="397"/>
                  </a:lnTo>
                  <a:lnTo>
                    <a:pt x="1990" y="376"/>
                  </a:lnTo>
                  <a:lnTo>
                    <a:pt x="2136" y="327"/>
                  </a:lnTo>
                  <a:lnTo>
                    <a:pt x="2184" y="327"/>
                  </a:lnTo>
                  <a:lnTo>
                    <a:pt x="2205" y="300"/>
                  </a:lnTo>
                  <a:lnTo>
                    <a:pt x="2254" y="300"/>
                  </a:lnTo>
                  <a:lnTo>
                    <a:pt x="2261" y="327"/>
                  </a:lnTo>
                  <a:lnTo>
                    <a:pt x="2296" y="285"/>
                  </a:lnTo>
                  <a:lnTo>
                    <a:pt x="2351" y="181"/>
                  </a:lnTo>
                  <a:lnTo>
                    <a:pt x="2351" y="153"/>
                  </a:lnTo>
                  <a:lnTo>
                    <a:pt x="2379" y="105"/>
                  </a:lnTo>
                  <a:lnTo>
                    <a:pt x="2393" y="84"/>
                  </a:lnTo>
                  <a:lnTo>
                    <a:pt x="2386" y="42"/>
                  </a:lnTo>
                  <a:lnTo>
                    <a:pt x="2386" y="14"/>
                  </a:lnTo>
                  <a:lnTo>
                    <a:pt x="2498" y="98"/>
                  </a:lnTo>
                  <a:lnTo>
                    <a:pt x="2511" y="105"/>
                  </a:lnTo>
                  <a:lnTo>
                    <a:pt x="2553" y="105"/>
                  </a:lnTo>
                  <a:lnTo>
                    <a:pt x="2581" y="133"/>
                  </a:lnTo>
                  <a:lnTo>
                    <a:pt x="2595" y="153"/>
                  </a:lnTo>
                  <a:lnTo>
                    <a:pt x="2588" y="167"/>
                  </a:lnTo>
                  <a:lnTo>
                    <a:pt x="2588" y="195"/>
                  </a:lnTo>
                  <a:lnTo>
                    <a:pt x="2644" y="146"/>
                  </a:lnTo>
                  <a:lnTo>
                    <a:pt x="2664" y="139"/>
                  </a:lnTo>
                  <a:lnTo>
                    <a:pt x="2685" y="119"/>
                  </a:lnTo>
                  <a:lnTo>
                    <a:pt x="2762" y="133"/>
                  </a:lnTo>
                  <a:lnTo>
                    <a:pt x="2790" y="112"/>
                  </a:lnTo>
                  <a:lnTo>
                    <a:pt x="2838" y="112"/>
                  </a:lnTo>
                  <a:lnTo>
                    <a:pt x="2873" y="133"/>
                  </a:lnTo>
                  <a:lnTo>
                    <a:pt x="2915" y="112"/>
                  </a:lnTo>
                  <a:lnTo>
                    <a:pt x="2894" y="77"/>
                  </a:lnTo>
                  <a:lnTo>
                    <a:pt x="2950" y="70"/>
                  </a:lnTo>
                  <a:lnTo>
                    <a:pt x="3012" y="14"/>
                  </a:lnTo>
                  <a:lnTo>
                    <a:pt x="3068" y="0"/>
                  </a:lnTo>
                  <a:lnTo>
                    <a:pt x="3144" y="14"/>
                  </a:lnTo>
                  <a:lnTo>
                    <a:pt x="3172" y="42"/>
                  </a:lnTo>
                  <a:lnTo>
                    <a:pt x="3214" y="56"/>
                  </a:lnTo>
                  <a:lnTo>
                    <a:pt x="3220" y="49"/>
                  </a:lnTo>
                  <a:lnTo>
                    <a:pt x="3310" y="49"/>
                  </a:lnTo>
                  <a:lnTo>
                    <a:pt x="3345" y="56"/>
                  </a:lnTo>
                  <a:lnTo>
                    <a:pt x="3366" y="49"/>
                  </a:lnTo>
                  <a:lnTo>
                    <a:pt x="3450" y="70"/>
                  </a:lnTo>
                  <a:lnTo>
                    <a:pt x="3477" y="98"/>
                  </a:lnTo>
                  <a:lnTo>
                    <a:pt x="3470" y="112"/>
                  </a:lnTo>
                  <a:lnTo>
                    <a:pt x="3477" y="167"/>
                  </a:lnTo>
                  <a:lnTo>
                    <a:pt x="3498" y="202"/>
                  </a:lnTo>
                  <a:lnTo>
                    <a:pt x="3477" y="272"/>
                  </a:lnTo>
                  <a:lnTo>
                    <a:pt x="3505" y="300"/>
                  </a:lnTo>
                  <a:lnTo>
                    <a:pt x="3477" y="306"/>
                  </a:lnTo>
                  <a:lnTo>
                    <a:pt x="3450" y="300"/>
                  </a:lnTo>
                  <a:lnTo>
                    <a:pt x="3394" y="334"/>
                  </a:lnTo>
                  <a:lnTo>
                    <a:pt x="3310" y="369"/>
                  </a:lnTo>
                  <a:lnTo>
                    <a:pt x="3303" y="397"/>
                  </a:lnTo>
                  <a:lnTo>
                    <a:pt x="3345" y="432"/>
                  </a:lnTo>
                  <a:lnTo>
                    <a:pt x="3359" y="473"/>
                  </a:lnTo>
                  <a:lnTo>
                    <a:pt x="3296" y="446"/>
                  </a:lnTo>
                  <a:lnTo>
                    <a:pt x="3269" y="473"/>
                  </a:lnTo>
                  <a:lnTo>
                    <a:pt x="3214" y="446"/>
                  </a:lnTo>
                  <a:lnTo>
                    <a:pt x="3172" y="480"/>
                  </a:lnTo>
                  <a:lnTo>
                    <a:pt x="3151" y="473"/>
                  </a:lnTo>
                  <a:lnTo>
                    <a:pt x="3144" y="494"/>
                  </a:lnTo>
                  <a:lnTo>
                    <a:pt x="3130" y="508"/>
                  </a:lnTo>
                  <a:lnTo>
                    <a:pt x="3089" y="557"/>
                  </a:lnTo>
                  <a:lnTo>
                    <a:pt x="3089" y="578"/>
                  </a:lnTo>
                  <a:lnTo>
                    <a:pt x="3054" y="626"/>
                  </a:lnTo>
                  <a:lnTo>
                    <a:pt x="3033" y="633"/>
                  </a:lnTo>
                  <a:lnTo>
                    <a:pt x="3040" y="675"/>
                  </a:lnTo>
                  <a:lnTo>
                    <a:pt x="3019" y="668"/>
                  </a:lnTo>
                  <a:lnTo>
                    <a:pt x="3019" y="696"/>
                  </a:lnTo>
                  <a:lnTo>
                    <a:pt x="2957" y="710"/>
                  </a:lnTo>
                  <a:lnTo>
                    <a:pt x="2957" y="765"/>
                  </a:lnTo>
                  <a:lnTo>
                    <a:pt x="2943" y="765"/>
                  </a:lnTo>
                  <a:lnTo>
                    <a:pt x="2894" y="765"/>
                  </a:lnTo>
                  <a:lnTo>
                    <a:pt x="2887" y="773"/>
                  </a:lnTo>
                  <a:lnTo>
                    <a:pt x="2859" y="786"/>
                  </a:lnTo>
                  <a:lnTo>
                    <a:pt x="2852" y="842"/>
                  </a:lnTo>
                  <a:lnTo>
                    <a:pt x="2845" y="856"/>
                  </a:lnTo>
                  <a:lnTo>
                    <a:pt x="2824" y="863"/>
                  </a:lnTo>
                  <a:lnTo>
                    <a:pt x="2804" y="905"/>
                  </a:lnTo>
                  <a:lnTo>
                    <a:pt x="2838" y="967"/>
                  </a:lnTo>
                  <a:lnTo>
                    <a:pt x="2887" y="1002"/>
                  </a:lnTo>
                  <a:lnTo>
                    <a:pt x="2915" y="995"/>
                  </a:lnTo>
                  <a:lnTo>
                    <a:pt x="2936" y="995"/>
                  </a:lnTo>
                  <a:lnTo>
                    <a:pt x="2943" y="995"/>
                  </a:lnTo>
                  <a:lnTo>
                    <a:pt x="2936" y="1030"/>
                  </a:lnTo>
                  <a:lnTo>
                    <a:pt x="3012" y="1037"/>
                  </a:lnTo>
                  <a:lnTo>
                    <a:pt x="3019" y="1113"/>
                  </a:lnTo>
                  <a:lnTo>
                    <a:pt x="3089" y="1169"/>
                  </a:lnTo>
                  <a:lnTo>
                    <a:pt x="3089" y="1197"/>
                  </a:lnTo>
                  <a:lnTo>
                    <a:pt x="3089" y="1204"/>
                  </a:lnTo>
                  <a:lnTo>
                    <a:pt x="3082" y="1246"/>
                  </a:lnTo>
                  <a:lnTo>
                    <a:pt x="3075" y="1252"/>
                  </a:lnTo>
                  <a:lnTo>
                    <a:pt x="3019" y="1294"/>
                  </a:lnTo>
                  <a:lnTo>
                    <a:pt x="3012" y="1301"/>
                  </a:lnTo>
                  <a:lnTo>
                    <a:pt x="2950" y="1357"/>
                  </a:lnTo>
                  <a:lnTo>
                    <a:pt x="2950" y="1364"/>
                  </a:lnTo>
                  <a:lnTo>
                    <a:pt x="2936" y="1399"/>
                  </a:lnTo>
                  <a:lnTo>
                    <a:pt x="2936" y="1413"/>
                  </a:lnTo>
                  <a:lnTo>
                    <a:pt x="2957" y="1447"/>
                  </a:lnTo>
                  <a:lnTo>
                    <a:pt x="2977" y="1524"/>
                  </a:lnTo>
                  <a:lnTo>
                    <a:pt x="2977" y="1607"/>
                  </a:lnTo>
                  <a:lnTo>
                    <a:pt x="3033" y="1614"/>
                  </a:lnTo>
                  <a:lnTo>
                    <a:pt x="3040" y="1628"/>
                  </a:lnTo>
                  <a:lnTo>
                    <a:pt x="3075" y="1656"/>
                  </a:lnTo>
                  <a:lnTo>
                    <a:pt x="3110" y="1663"/>
                  </a:lnTo>
                  <a:lnTo>
                    <a:pt x="3130" y="1705"/>
                  </a:lnTo>
                  <a:lnTo>
                    <a:pt x="3138" y="1705"/>
                  </a:lnTo>
                  <a:lnTo>
                    <a:pt x="3117" y="1719"/>
                  </a:lnTo>
                  <a:lnTo>
                    <a:pt x="3144" y="1746"/>
                  </a:lnTo>
                  <a:lnTo>
                    <a:pt x="3151" y="1788"/>
                  </a:lnTo>
                  <a:lnTo>
                    <a:pt x="3179" y="1795"/>
                  </a:lnTo>
                </a:path>
              </a:pathLst>
            </a:custGeom>
            <a:grpFill/>
            <a:ln w="19050" cap="flat" cmpd="sng">
              <a:solidFill>
                <a:srgbClr val="01010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6" name="Freeform 205"/>
            <p:cNvSpPr>
              <a:spLocks noChangeArrowheads="1"/>
            </p:cNvSpPr>
            <p:nvPr/>
          </p:nvSpPr>
          <p:spPr bwMode="auto">
            <a:xfrm>
              <a:off x="16141347" y="2950251"/>
              <a:ext cx="1921989" cy="1944899"/>
            </a:xfrm>
            <a:custGeom>
              <a:avLst/>
              <a:gdLst>
                <a:gd name="T0" fmla="*/ 3262 w 4091"/>
                <a:gd name="T1" fmla="*/ 1886 h 4140"/>
                <a:gd name="T2" fmla="*/ 3415 w 4091"/>
                <a:gd name="T3" fmla="*/ 1913 h 4140"/>
                <a:gd name="T4" fmla="*/ 3693 w 4091"/>
                <a:gd name="T5" fmla="*/ 1823 h 4140"/>
                <a:gd name="T6" fmla="*/ 3853 w 4091"/>
                <a:gd name="T7" fmla="*/ 1878 h 4140"/>
                <a:gd name="T8" fmla="*/ 3902 w 4091"/>
                <a:gd name="T9" fmla="*/ 1934 h 4140"/>
                <a:gd name="T10" fmla="*/ 3992 w 4091"/>
                <a:gd name="T11" fmla="*/ 2143 h 4140"/>
                <a:gd name="T12" fmla="*/ 3902 w 4091"/>
                <a:gd name="T13" fmla="*/ 2310 h 4140"/>
                <a:gd name="T14" fmla="*/ 3763 w 4091"/>
                <a:gd name="T15" fmla="*/ 2171 h 4140"/>
                <a:gd name="T16" fmla="*/ 3763 w 4091"/>
                <a:gd name="T17" fmla="*/ 2338 h 4140"/>
                <a:gd name="T18" fmla="*/ 2984 w 4091"/>
                <a:gd name="T19" fmla="*/ 2741 h 4140"/>
                <a:gd name="T20" fmla="*/ 3117 w 4091"/>
                <a:gd name="T21" fmla="*/ 2595 h 4140"/>
                <a:gd name="T22" fmla="*/ 3179 w 4091"/>
                <a:gd name="T23" fmla="*/ 2428 h 4140"/>
                <a:gd name="T24" fmla="*/ 3033 w 4091"/>
                <a:gd name="T25" fmla="*/ 2567 h 4140"/>
                <a:gd name="T26" fmla="*/ 3040 w 4091"/>
                <a:gd name="T27" fmla="*/ 2637 h 4140"/>
                <a:gd name="T28" fmla="*/ 2880 w 4091"/>
                <a:gd name="T29" fmla="*/ 2567 h 4140"/>
                <a:gd name="T30" fmla="*/ 2817 w 4091"/>
                <a:gd name="T31" fmla="*/ 2699 h 4140"/>
                <a:gd name="T32" fmla="*/ 2824 w 4091"/>
                <a:gd name="T33" fmla="*/ 2741 h 4140"/>
                <a:gd name="T34" fmla="*/ 2727 w 4091"/>
                <a:gd name="T35" fmla="*/ 2665 h 4140"/>
                <a:gd name="T36" fmla="*/ 2644 w 4091"/>
                <a:gd name="T37" fmla="*/ 3006 h 4140"/>
                <a:gd name="T38" fmla="*/ 2657 w 4091"/>
                <a:gd name="T39" fmla="*/ 3158 h 4140"/>
                <a:gd name="T40" fmla="*/ 2720 w 4091"/>
                <a:gd name="T41" fmla="*/ 3228 h 4140"/>
                <a:gd name="T42" fmla="*/ 2817 w 4091"/>
                <a:gd name="T43" fmla="*/ 3485 h 4140"/>
                <a:gd name="T44" fmla="*/ 3054 w 4091"/>
                <a:gd name="T45" fmla="*/ 3694 h 4140"/>
                <a:gd name="T46" fmla="*/ 3089 w 4091"/>
                <a:gd name="T47" fmla="*/ 3826 h 4140"/>
                <a:gd name="T48" fmla="*/ 2991 w 4091"/>
                <a:gd name="T49" fmla="*/ 4035 h 4140"/>
                <a:gd name="T50" fmla="*/ 2922 w 4091"/>
                <a:gd name="T51" fmla="*/ 4042 h 4140"/>
                <a:gd name="T52" fmla="*/ 2741 w 4091"/>
                <a:gd name="T53" fmla="*/ 3958 h 4140"/>
                <a:gd name="T54" fmla="*/ 2588 w 4091"/>
                <a:gd name="T55" fmla="*/ 3847 h 4140"/>
                <a:gd name="T56" fmla="*/ 2379 w 4091"/>
                <a:gd name="T57" fmla="*/ 3750 h 4140"/>
                <a:gd name="T58" fmla="*/ 1857 w 4091"/>
                <a:gd name="T59" fmla="*/ 3778 h 4140"/>
                <a:gd name="T60" fmla="*/ 1398 w 4091"/>
                <a:gd name="T61" fmla="*/ 3819 h 4140"/>
                <a:gd name="T62" fmla="*/ 1057 w 4091"/>
                <a:gd name="T63" fmla="*/ 3618 h 4140"/>
                <a:gd name="T64" fmla="*/ 918 w 4091"/>
                <a:gd name="T65" fmla="*/ 3479 h 4140"/>
                <a:gd name="T66" fmla="*/ 682 w 4091"/>
                <a:gd name="T67" fmla="*/ 3416 h 4140"/>
                <a:gd name="T68" fmla="*/ 522 w 4091"/>
                <a:gd name="T69" fmla="*/ 3214 h 4140"/>
                <a:gd name="T70" fmla="*/ 216 w 4091"/>
                <a:gd name="T71" fmla="*/ 3040 h 4140"/>
                <a:gd name="T72" fmla="*/ 167 w 4091"/>
                <a:gd name="T73" fmla="*/ 2804 h 4140"/>
                <a:gd name="T74" fmla="*/ 35 w 4091"/>
                <a:gd name="T75" fmla="*/ 2630 h 4140"/>
                <a:gd name="T76" fmla="*/ 369 w 4091"/>
                <a:gd name="T77" fmla="*/ 1858 h 4140"/>
                <a:gd name="T78" fmla="*/ 529 w 4091"/>
                <a:gd name="T79" fmla="*/ 2205 h 4140"/>
                <a:gd name="T80" fmla="*/ 724 w 4091"/>
                <a:gd name="T81" fmla="*/ 2108 h 4140"/>
                <a:gd name="T82" fmla="*/ 953 w 4091"/>
                <a:gd name="T83" fmla="*/ 1941 h 4140"/>
                <a:gd name="T84" fmla="*/ 1057 w 4091"/>
                <a:gd name="T85" fmla="*/ 1677 h 4140"/>
                <a:gd name="T86" fmla="*/ 1203 w 4091"/>
                <a:gd name="T87" fmla="*/ 1656 h 4140"/>
                <a:gd name="T88" fmla="*/ 1531 w 4091"/>
                <a:gd name="T89" fmla="*/ 1461 h 4140"/>
                <a:gd name="T90" fmla="*/ 1725 w 4091"/>
                <a:gd name="T91" fmla="*/ 1413 h 4140"/>
                <a:gd name="T92" fmla="*/ 1969 w 4091"/>
                <a:gd name="T93" fmla="*/ 1259 h 4140"/>
                <a:gd name="T94" fmla="*/ 2184 w 4091"/>
                <a:gd name="T95" fmla="*/ 1058 h 4140"/>
                <a:gd name="T96" fmla="*/ 1997 w 4091"/>
                <a:gd name="T97" fmla="*/ 793 h 4140"/>
                <a:gd name="T98" fmla="*/ 2066 w 4091"/>
                <a:gd name="T99" fmla="*/ 515 h 4140"/>
                <a:gd name="T100" fmla="*/ 2261 w 4091"/>
                <a:gd name="T101" fmla="*/ 327 h 4140"/>
                <a:gd name="T102" fmla="*/ 2553 w 4091"/>
                <a:gd name="T103" fmla="*/ 105 h 4140"/>
                <a:gd name="T104" fmla="*/ 2838 w 4091"/>
                <a:gd name="T105" fmla="*/ 112 h 4140"/>
                <a:gd name="T106" fmla="*/ 3220 w 4091"/>
                <a:gd name="T107" fmla="*/ 49 h 4140"/>
                <a:gd name="T108" fmla="*/ 3505 w 4091"/>
                <a:gd name="T109" fmla="*/ 300 h 4140"/>
                <a:gd name="T110" fmla="*/ 3214 w 4091"/>
                <a:gd name="T111" fmla="*/ 446 h 4140"/>
                <a:gd name="T112" fmla="*/ 3019 w 4091"/>
                <a:gd name="T113" fmla="*/ 668 h 4140"/>
                <a:gd name="T114" fmla="*/ 2824 w 4091"/>
                <a:gd name="T115" fmla="*/ 863 h 4140"/>
                <a:gd name="T116" fmla="*/ 3089 w 4091"/>
                <a:gd name="T117" fmla="*/ 1169 h 4140"/>
                <a:gd name="T118" fmla="*/ 2936 w 4091"/>
                <a:gd name="T119" fmla="*/ 1413 h 4140"/>
                <a:gd name="T120" fmla="*/ 3117 w 4091"/>
                <a:gd name="T121" fmla="*/ 1719 h 4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91" h="4140">
                  <a:moveTo>
                    <a:pt x="3179" y="1795"/>
                  </a:moveTo>
                  <a:lnTo>
                    <a:pt x="3186" y="1837"/>
                  </a:lnTo>
                  <a:lnTo>
                    <a:pt x="3179" y="1844"/>
                  </a:lnTo>
                  <a:lnTo>
                    <a:pt x="3200" y="1872"/>
                  </a:lnTo>
                  <a:lnTo>
                    <a:pt x="3207" y="1872"/>
                  </a:lnTo>
                  <a:lnTo>
                    <a:pt x="3214" y="1872"/>
                  </a:lnTo>
                  <a:lnTo>
                    <a:pt x="3214" y="1878"/>
                  </a:lnTo>
                  <a:lnTo>
                    <a:pt x="3234" y="1878"/>
                  </a:lnTo>
                  <a:lnTo>
                    <a:pt x="3262" y="1892"/>
                  </a:lnTo>
                  <a:lnTo>
                    <a:pt x="3262" y="1886"/>
                  </a:lnTo>
                  <a:lnTo>
                    <a:pt x="3269" y="1844"/>
                  </a:lnTo>
                  <a:lnTo>
                    <a:pt x="3296" y="1872"/>
                  </a:lnTo>
                  <a:lnTo>
                    <a:pt x="3310" y="1878"/>
                  </a:lnTo>
                  <a:lnTo>
                    <a:pt x="3317" y="1886"/>
                  </a:lnTo>
                  <a:lnTo>
                    <a:pt x="3338" y="1892"/>
                  </a:lnTo>
                  <a:lnTo>
                    <a:pt x="3345" y="1913"/>
                  </a:lnTo>
                  <a:lnTo>
                    <a:pt x="3345" y="1920"/>
                  </a:lnTo>
                  <a:lnTo>
                    <a:pt x="3366" y="1948"/>
                  </a:lnTo>
                  <a:lnTo>
                    <a:pt x="3401" y="1920"/>
                  </a:lnTo>
                  <a:lnTo>
                    <a:pt x="3415" y="1913"/>
                  </a:lnTo>
                  <a:lnTo>
                    <a:pt x="3450" y="1872"/>
                  </a:lnTo>
                  <a:lnTo>
                    <a:pt x="3477" y="1851"/>
                  </a:lnTo>
                  <a:lnTo>
                    <a:pt x="3498" y="1872"/>
                  </a:lnTo>
                  <a:lnTo>
                    <a:pt x="3561" y="1809"/>
                  </a:lnTo>
                  <a:lnTo>
                    <a:pt x="3589" y="1837"/>
                  </a:lnTo>
                  <a:lnTo>
                    <a:pt x="3596" y="1878"/>
                  </a:lnTo>
                  <a:lnTo>
                    <a:pt x="3623" y="1878"/>
                  </a:lnTo>
                  <a:lnTo>
                    <a:pt x="3630" y="1851"/>
                  </a:lnTo>
                  <a:lnTo>
                    <a:pt x="3658" y="1837"/>
                  </a:lnTo>
                  <a:lnTo>
                    <a:pt x="3693" y="1823"/>
                  </a:lnTo>
                  <a:lnTo>
                    <a:pt x="3721" y="1823"/>
                  </a:lnTo>
                  <a:lnTo>
                    <a:pt x="3721" y="1837"/>
                  </a:lnTo>
                  <a:lnTo>
                    <a:pt x="3700" y="1858"/>
                  </a:lnTo>
                  <a:lnTo>
                    <a:pt x="3728" y="1872"/>
                  </a:lnTo>
                  <a:lnTo>
                    <a:pt x="3756" y="1878"/>
                  </a:lnTo>
                  <a:lnTo>
                    <a:pt x="3769" y="1872"/>
                  </a:lnTo>
                  <a:lnTo>
                    <a:pt x="3790" y="1858"/>
                  </a:lnTo>
                  <a:lnTo>
                    <a:pt x="3804" y="1892"/>
                  </a:lnTo>
                  <a:lnTo>
                    <a:pt x="3825" y="1886"/>
                  </a:lnTo>
                  <a:lnTo>
                    <a:pt x="3853" y="1878"/>
                  </a:lnTo>
                  <a:lnTo>
                    <a:pt x="3853" y="1837"/>
                  </a:lnTo>
                  <a:lnTo>
                    <a:pt x="3867" y="1844"/>
                  </a:lnTo>
                  <a:lnTo>
                    <a:pt x="3888" y="1858"/>
                  </a:lnTo>
                  <a:lnTo>
                    <a:pt x="3874" y="1878"/>
                  </a:lnTo>
                  <a:lnTo>
                    <a:pt x="3895" y="1872"/>
                  </a:lnTo>
                  <a:lnTo>
                    <a:pt x="3888" y="1878"/>
                  </a:lnTo>
                  <a:lnTo>
                    <a:pt x="3916" y="1906"/>
                  </a:lnTo>
                  <a:lnTo>
                    <a:pt x="3888" y="1906"/>
                  </a:lnTo>
                  <a:lnTo>
                    <a:pt x="3888" y="1934"/>
                  </a:lnTo>
                  <a:lnTo>
                    <a:pt x="3902" y="1934"/>
                  </a:lnTo>
                  <a:lnTo>
                    <a:pt x="3902" y="1941"/>
                  </a:lnTo>
                  <a:lnTo>
                    <a:pt x="3874" y="1955"/>
                  </a:lnTo>
                  <a:lnTo>
                    <a:pt x="3895" y="1976"/>
                  </a:lnTo>
                  <a:lnTo>
                    <a:pt x="3929" y="2018"/>
                  </a:lnTo>
                  <a:lnTo>
                    <a:pt x="3929" y="2025"/>
                  </a:lnTo>
                  <a:lnTo>
                    <a:pt x="3936" y="2053"/>
                  </a:lnTo>
                  <a:lnTo>
                    <a:pt x="3936" y="2080"/>
                  </a:lnTo>
                  <a:lnTo>
                    <a:pt x="3936" y="2101"/>
                  </a:lnTo>
                  <a:lnTo>
                    <a:pt x="3964" y="2080"/>
                  </a:lnTo>
                  <a:lnTo>
                    <a:pt x="3992" y="2143"/>
                  </a:lnTo>
                  <a:lnTo>
                    <a:pt x="3985" y="2150"/>
                  </a:lnTo>
                  <a:lnTo>
                    <a:pt x="4006" y="2171"/>
                  </a:lnTo>
                  <a:lnTo>
                    <a:pt x="3992" y="2178"/>
                  </a:lnTo>
                  <a:lnTo>
                    <a:pt x="4027" y="2212"/>
                  </a:lnTo>
                  <a:lnTo>
                    <a:pt x="4027" y="2247"/>
                  </a:lnTo>
                  <a:lnTo>
                    <a:pt x="4062" y="2240"/>
                  </a:lnTo>
                  <a:lnTo>
                    <a:pt x="4062" y="2254"/>
                  </a:lnTo>
                  <a:lnTo>
                    <a:pt x="4090" y="2275"/>
                  </a:lnTo>
                  <a:lnTo>
                    <a:pt x="4083" y="2296"/>
                  </a:lnTo>
                  <a:lnTo>
                    <a:pt x="3902" y="2310"/>
                  </a:lnTo>
                  <a:lnTo>
                    <a:pt x="3916" y="2296"/>
                  </a:lnTo>
                  <a:lnTo>
                    <a:pt x="3874" y="2268"/>
                  </a:lnTo>
                  <a:lnTo>
                    <a:pt x="3874" y="2310"/>
                  </a:lnTo>
                  <a:lnTo>
                    <a:pt x="3777" y="2331"/>
                  </a:lnTo>
                  <a:lnTo>
                    <a:pt x="3790" y="2310"/>
                  </a:lnTo>
                  <a:lnTo>
                    <a:pt x="3825" y="2296"/>
                  </a:lnTo>
                  <a:lnTo>
                    <a:pt x="3777" y="2233"/>
                  </a:lnTo>
                  <a:lnTo>
                    <a:pt x="3804" y="2212"/>
                  </a:lnTo>
                  <a:lnTo>
                    <a:pt x="3777" y="2199"/>
                  </a:lnTo>
                  <a:lnTo>
                    <a:pt x="3763" y="2171"/>
                  </a:lnTo>
                  <a:lnTo>
                    <a:pt x="3763" y="2150"/>
                  </a:lnTo>
                  <a:lnTo>
                    <a:pt x="3742" y="2164"/>
                  </a:lnTo>
                  <a:lnTo>
                    <a:pt x="3735" y="2164"/>
                  </a:lnTo>
                  <a:lnTo>
                    <a:pt x="3721" y="2171"/>
                  </a:lnTo>
                  <a:lnTo>
                    <a:pt x="3721" y="2199"/>
                  </a:lnTo>
                  <a:lnTo>
                    <a:pt x="3769" y="2240"/>
                  </a:lnTo>
                  <a:lnTo>
                    <a:pt x="3769" y="2254"/>
                  </a:lnTo>
                  <a:lnTo>
                    <a:pt x="3777" y="2275"/>
                  </a:lnTo>
                  <a:lnTo>
                    <a:pt x="3742" y="2310"/>
                  </a:lnTo>
                  <a:lnTo>
                    <a:pt x="3763" y="2338"/>
                  </a:lnTo>
                  <a:lnTo>
                    <a:pt x="3721" y="2379"/>
                  </a:lnTo>
                  <a:lnTo>
                    <a:pt x="3568" y="2463"/>
                  </a:lnTo>
                  <a:lnTo>
                    <a:pt x="3491" y="2505"/>
                  </a:lnTo>
                  <a:lnTo>
                    <a:pt x="3526" y="2498"/>
                  </a:lnTo>
                  <a:lnTo>
                    <a:pt x="3477" y="2512"/>
                  </a:lnTo>
                  <a:lnTo>
                    <a:pt x="3234" y="2623"/>
                  </a:lnTo>
                  <a:lnTo>
                    <a:pt x="3234" y="2630"/>
                  </a:lnTo>
                  <a:lnTo>
                    <a:pt x="3130" y="2678"/>
                  </a:lnTo>
                  <a:lnTo>
                    <a:pt x="3005" y="2713"/>
                  </a:lnTo>
                  <a:lnTo>
                    <a:pt x="2984" y="2741"/>
                  </a:lnTo>
                  <a:lnTo>
                    <a:pt x="2971" y="2713"/>
                  </a:lnTo>
                  <a:lnTo>
                    <a:pt x="2977" y="2693"/>
                  </a:lnTo>
                  <a:lnTo>
                    <a:pt x="3012" y="2644"/>
                  </a:lnTo>
                  <a:lnTo>
                    <a:pt x="3054" y="2637"/>
                  </a:lnTo>
                  <a:lnTo>
                    <a:pt x="3068" y="2623"/>
                  </a:lnTo>
                  <a:lnTo>
                    <a:pt x="3054" y="2602"/>
                  </a:lnTo>
                  <a:lnTo>
                    <a:pt x="3068" y="2602"/>
                  </a:lnTo>
                  <a:lnTo>
                    <a:pt x="3075" y="2581"/>
                  </a:lnTo>
                  <a:lnTo>
                    <a:pt x="3103" y="2595"/>
                  </a:lnTo>
                  <a:lnTo>
                    <a:pt x="3117" y="2595"/>
                  </a:lnTo>
                  <a:lnTo>
                    <a:pt x="3110" y="2602"/>
                  </a:lnTo>
                  <a:lnTo>
                    <a:pt x="3138" y="2595"/>
                  </a:lnTo>
                  <a:lnTo>
                    <a:pt x="3138" y="2581"/>
                  </a:lnTo>
                  <a:lnTo>
                    <a:pt x="3144" y="2574"/>
                  </a:lnTo>
                  <a:lnTo>
                    <a:pt x="3138" y="2560"/>
                  </a:lnTo>
                  <a:lnTo>
                    <a:pt x="3151" y="2560"/>
                  </a:lnTo>
                  <a:lnTo>
                    <a:pt x="3234" y="2505"/>
                  </a:lnTo>
                  <a:lnTo>
                    <a:pt x="3248" y="2484"/>
                  </a:lnTo>
                  <a:lnTo>
                    <a:pt x="3214" y="2470"/>
                  </a:lnTo>
                  <a:lnTo>
                    <a:pt x="3179" y="2428"/>
                  </a:lnTo>
                  <a:lnTo>
                    <a:pt x="3103" y="2435"/>
                  </a:lnTo>
                  <a:lnTo>
                    <a:pt x="3047" y="2449"/>
                  </a:lnTo>
                  <a:lnTo>
                    <a:pt x="3068" y="2470"/>
                  </a:lnTo>
                  <a:lnTo>
                    <a:pt x="3075" y="2477"/>
                  </a:lnTo>
                  <a:lnTo>
                    <a:pt x="3054" y="2477"/>
                  </a:lnTo>
                  <a:lnTo>
                    <a:pt x="3033" y="2505"/>
                  </a:lnTo>
                  <a:lnTo>
                    <a:pt x="3012" y="2526"/>
                  </a:lnTo>
                  <a:lnTo>
                    <a:pt x="2991" y="2532"/>
                  </a:lnTo>
                  <a:lnTo>
                    <a:pt x="3005" y="2539"/>
                  </a:lnTo>
                  <a:lnTo>
                    <a:pt x="3033" y="2567"/>
                  </a:lnTo>
                  <a:lnTo>
                    <a:pt x="3005" y="2567"/>
                  </a:lnTo>
                  <a:lnTo>
                    <a:pt x="2991" y="2595"/>
                  </a:lnTo>
                  <a:lnTo>
                    <a:pt x="2977" y="2595"/>
                  </a:lnTo>
                  <a:lnTo>
                    <a:pt x="3012" y="2630"/>
                  </a:lnTo>
                  <a:lnTo>
                    <a:pt x="3040" y="2609"/>
                  </a:lnTo>
                  <a:lnTo>
                    <a:pt x="3040" y="2630"/>
                  </a:lnTo>
                  <a:lnTo>
                    <a:pt x="3047" y="2623"/>
                  </a:lnTo>
                  <a:lnTo>
                    <a:pt x="3054" y="2602"/>
                  </a:lnTo>
                  <a:lnTo>
                    <a:pt x="3054" y="2623"/>
                  </a:lnTo>
                  <a:lnTo>
                    <a:pt x="3040" y="2637"/>
                  </a:lnTo>
                  <a:lnTo>
                    <a:pt x="3019" y="2637"/>
                  </a:lnTo>
                  <a:lnTo>
                    <a:pt x="2991" y="2644"/>
                  </a:lnTo>
                  <a:lnTo>
                    <a:pt x="2984" y="2609"/>
                  </a:lnTo>
                  <a:lnTo>
                    <a:pt x="2950" y="2623"/>
                  </a:lnTo>
                  <a:lnTo>
                    <a:pt x="2936" y="2623"/>
                  </a:lnTo>
                  <a:lnTo>
                    <a:pt x="2922" y="2609"/>
                  </a:lnTo>
                  <a:lnTo>
                    <a:pt x="2894" y="2602"/>
                  </a:lnTo>
                  <a:lnTo>
                    <a:pt x="2908" y="2595"/>
                  </a:lnTo>
                  <a:lnTo>
                    <a:pt x="2922" y="2602"/>
                  </a:lnTo>
                  <a:lnTo>
                    <a:pt x="2880" y="2567"/>
                  </a:lnTo>
                  <a:lnTo>
                    <a:pt x="2873" y="2574"/>
                  </a:lnTo>
                  <a:lnTo>
                    <a:pt x="2873" y="2560"/>
                  </a:lnTo>
                  <a:lnTo>
                    <a:pt x="2838" y="2609"/>
                  </a:lnTo>
                  <a:lnTo>
                    <a:pt x="2790" y="2630"/>
                  </a:lnTo>
                  <a:lnTo>
                    <a:pt x="2762" y="2644"/>
                  </a:lnTo>
                  <a:lnTo>
                    <a:pt x="2748" y="2637"/>
                  </a:lnTo>
                  <a:lnTo>
                    <a:pt x="2741" y="2644"/>
                  </a:lnTo>
                  <a:lnTo>
                    <a:pt x="2741" y="2665"/>
                  </a:lnTo>
                  <a:lnTo>
                    <a:pt x="2804" y="2699"/>
                  </a:lnTo>
                  <a:lnTo>
                    <a:pt x="2817" y="2699"/>
                  </a:lnTo>
                  <a:lnTo>
                    <a:pt x="2838" y="2713"/>
                  </a:lnTo>
                  <a:lnTo>
                    <a:pt x="2859" y="2713"/>
                  </a:lnTo>
                  <a:lnTo>
                    <a:pt x="2873" y="2713"/>
                  </a:lnTo>
                  <a:lnTo>
                    <a:pt x="2852" y="2734"/>
                  </a:lnTo>
                  <a:lnTo>
                    <a:pt x="2873" y="2734"/>
                  </a:lnTo>
                  <a:lnTo>
                    <a:pt x="2873" y="2755"/>
                  </a:lnTo>
                  <a:lnTo>
                    <a:pt x="2859" y="2741"/>
                  </a:lnTo>
                  <a:lnTo>
                    <a:pt x="2838" y="2734"/>
                  </a:lnTo>
                  <a:lnTo>
                    <a:pt x="2824" y="2734"/>
                  </a:lnTo>
                  <a:lnTo>
                    <a:pt x="2824" y="2741"/>
                  </a:lnTo>
                  <a:lnTo>
                    <a:pt x="2783" y="2734"/>
                  </a:lnTo>
                  <a:lnTo>
                    <a:pt x="2790" y="2727"/>
                  </a:lnTo>
                  <a:lnTo>
                    <a:pt x="2783" y="2734"/>
                  </a:lnTo>
                  <a:lnTo>
                    <a:pt x="2790" y="2727"/>
                  </a:lnTo>
                  <a:lnTo>
                    <a:pt x="2776" y="2734"/>
                  </a:lnTo>
                  <a:lnTo>
                    <a:pt x="2783" y="2713"/>
                  </a:lnTo>
                  <a:lnTo>
                    <a:pt x="2776" y="2727"/>
                  </a:lnTo>
                  <a:lnTo>
                    <a:pt x="2776" y="2706"/>
                  </a:lnTo>
                  <a:lnTo>
                    <a:pt x="2790" y="2713"/>
                  </a:lnTo>
                  <a:lnTo>
                    <a:pt x="2727" y="2665"/>
                  </a:lnTo>
                  <a:lnTo>
                    <a:pt x="2720" y="2665"/>
                  </a:lnTo>
                  <a:lnTo>
                    <a:pt x="2727" y="2672"/>
                  </a:lnTo>
                  <a:lnTo>
                    <a:pt x="2727" y="2699"/>
                  </a:lnTo>
                  <a:lnTo>
                    <a:pt x="2692" y="2699"/>
                  </a:lnTo>
                  <a:lnTo>
                    <a:pt x="2706" y="2769"/>
                  </a:lnTo>
                  <a:lnTo>
                    <a:pt x="2685" y="2811"/>
                  </a:lnTo>
                  <a:lnTo>
                    <a:pt x="2713" y="2811"/>
                  </a:lnTo>
                  <a:lnTo>
                    <a:pt x="2713" y="2894"/>
                  </a:lnTo>
                  <a:lnTo>
                    <a:pt x="2692" y="2929"/>
                  </a:lnTo>
                  <a:lnTo>
                    <a:pt x="2644" y="3006"/>
                  </a:lnTo>
                  <a:lnTo>
                    <a:pt x="2630" y="3026"/>
                  </a:lnTo>
                  <a:lnTo>
                    <a:pt x="2623" y="3033"/>
                  </a:lnTo>
                  <a:lnTo>
                    <a:pt x="2616" y="3040"/>
                  </a:lnTo>
                  <a:lnTo>
                    <a:pt x="2630" y="3061"/>
                  </a:lnTo>
                  <a:lnTo>
                    <a:pt x="2650" y="3061"/>
                  </a:lnTo>
                  <a:lnTo>
                    <a:pt x="2623" y="3103"/>
                  </a:lnTo>
                  <a:lnTo>
                    <a:pt x="2630" y="3096"/>
                  </a:lnTo>
                  <a:lnTo>
                    <a:pt x="2630" y="3124"/>
                  </a:lnTo>
                  <a:lnTo>
                    <a:pt x="2650" y="3124"/>
                  </a:lnTo>
                  <a:lnTo>
                    <a:pt x="2657" y="3158"/>
                  </a:lnTo>
                  <a:lnTo>
                    <a:pt x="2623" y="3158"/>
                  </a:lnTo>
                  <a:lnTo>
                    <a:pt x="2623" y="3186"/>
                  </a:lnTo>
                  <a:lnTo>
                    <a:pt x="2650" y="3193"/>
                  </a:lnTo>
                  <a:lnTo>
                    <a:pt x="2644" y="3221"/>
                  </a:lnTo>
                  <a:lnTo>
                    <a:pt x="2657" y="3228"/>
                  </a:lnTo>
                  <a:lnTo>
                    <a:pt x="2657" y="3263"/>
                  </a:lnTo>
                  <a:lnTo>
                    <a:pt x="2713" y="3270"/>
                  </a:lnTo>
                  <a:lnTo>
                    <a:pt x="2720" y="3263"/>
                  </a:lnTo>
                  <a:lnTo>
                    <a:pt x="2706" y="3221"/>
                  </a:lnTo>
                  <a:lnTo>
                    <a:pt x="2720" y="3228"/>
                  </a:lnTo>
                  <a:lnTo>
                    <a:pt x="2727" y="3186"/>
                  </a:lnTo>
                  <a:lnTo>
                    <a:pt x="2748" y="3193"/>
                  </a:lnTo>
                  <a:lnTo>
                    <a:pt x="2741" y="3235"/>
                  </a:lnTo>
                  <a:lnTo>
                    <a:pt x="2748" y="3172"/>
                  </a:lnTo>
                  <a:lnTo>
                    <a:pt x="2790" y="3186"/>
                  </a:lnTo>
                  <a:lnTo>
                    <a:pt x="2762" y="3186"/>
                  </a:lnTo>
                  <a:lnTo>
                    <a:pt x="2783" y="3284"/>
                  </a:lnTo>
                  <a:lnTo>
                    <a:pt x="2824" y="3318"/>
                  </a:lnTo>
                  <a:lnTo>
                    <a:pt x="2811" y="3423"/>
                  </a:lnTo>
                  <a:lnTo>
                    <a:pt x="2817" y="3485"/>
                  </a:lnTo>
                  <a:lnTo>
                    <a:pt x="2873" y="3541"/>
                  </a:lnTo>
                  <a:lnTo>
                    <a:pt x="2950" y="3590"/>
                  </a:lnTo>
                  <a:lnTo>
                    <a:pt x="2971" y="3611"/>
                  </a:lnTo>
                  <a:lnTo>
                    <a:pt x="2957" y="3611"/>
                  </a:lnTo>
                  <a:lnTo>
                    <a:pt x="2991" y="3645"/>
                  </a:lnTo>
                  <a:lnTo>
                    <a:pt x="2991" y="3631"/>
                  </a:lnTo>
                  <a:lnTo>
                    <a:pt x="2984" y="3611"/>
                  </a:lnTo>
                  <a:lnTo>
                    <a:pt x="3068" y="3722"/>
                  </a:lnTo>
                  <a:lnTo>
                    <a:pt x="3075" y="3708"/>
                  </a:lnTo>
                  <a:lnTo>
                    <a:pt x="3054" y="3694"/>
                  </a:lnTo>
                  <a:lnTo>
                    <a:pt x="3130" y="3708"/>
                  </a:lnTo>
                  <a:lnTo>
                    <a:pt x="3138" y="3722"/>
                  </a:lnTo>
                  <a:lnTo>
                    <a:pt x="3165" y="3750"/>
                  </a:lnTo>
                  <a:lnTo>
                    <a:pt x="3165" y="3778"/>
                  </a:lnTo>
                  <a:lnTo>
                    <a:pt x="3138" y="3792"/>
                  </a:lnTo>
                  <a:lnTo>
                    <a:pt x="3138" y="3812"/>
                  </a:lnTo>
                  <a:lnTo>
                    <a:pt x="3144" y="3812"/>
                  </a:lnTo>
                  <a:lnTo>
                    <a:pt x="3103" y="3875"/>
                  </a:lnTo>
                  <a:lnTo>
                    <a:pt x="3103" y="3854"/>
                  </a:lnTo>
                  <a:lnTo>
                    <a:pt x="3089" y="3826"/>
                  </a:lnTo>
                  <a:lnTo>
                    <a:pt x="3089" y="3882"/>
                  </a:lnTo>
                  <a:lnTo>
                    <a:pt x="3089" y="3861"/>
                  </a:lnTo>
                  <a:lnTo>
                    <a:pt x="3103" y="3903"/>
                  </a:lnTo>
                  <a:lnTo>
                    <a:pt x="3089" y="3903"/>
                  </a:lnTo>
                  <a:lnTo>
                    <a:pt x="3103" y="3917"/>
                  </a:lnTo>
                  <a:lnTo>
                    <a:pt x="3054" y="3993"/>
                  </a:lnTo>
                  <a:lnTo>
                    <a:pt x="3054" y="4007"/>
                  </a:lnTo>
                  <a:lnTo>
                    <a:pt x="3068" y="4007"/>
                  </a:lnTo>
                  <a:lnTo>
                    <a:pt x="3012" y="4070"/>
                  </a:lnTo>
                  <a:lnTo>
                    <a:pt x="2991" y="4035"/>
                  </a:lnTo>
                  <a:lnTo>
                    <a:pt x="2977" y="4014"/>
                  </a:lnTo>
                  <a:lnTo>
                    <a:pt x="3005" y="3952"/>
                  </a:lnTo>
                  <a:lnTo>
                    <a:pt x="2991" y="3910"/>
                  </a:lnTo>
                  <a:lnTo>
                    <a:pt x="2957" y="3910"/>
                  </a:lnTo>
                  <a:lnTo>
                    <a:pt x="2950" y="3917"/>
                  </a:lnTo>
                  <a:lnTo>
                    <a:pt x="2915" y="3979"/>
                  </a:lnTo>
                  <a:lnTo>
                    <a:pt x="2936" y="3993"/>
                  </a:lnTo>
                  <a:lnTo>
                    <a:pt x="2936" y="3986"/>
                  </a:lnTo>
                  <a:lnTo>
                    <a:pt x="2971" y="4035"/>
                  </a:lnTo>
                  <a:lnTo>
                    <a:pt x="2922" y="4042"/>
                  </a:lnTo>
                  <a:lnTo>
                    <a:pt x="2936" y="4070"/>
                  </a:lnTo>
                  <a:lnTo>
                    <a:pt x="2957" y="4070"/>
                  </a:lnTo>
                  <a:lnTo>
                    <a:pt x="2977" y="4084"/>
                  </a:lnTo>
                  <a:lnTo>
                    <a:pt x="2957" y="4112"/>
                  </a:lnTo>
                  <a:lnTo>
                    <a:pt x="2950" y="4119"/>
                  </a:lnTo>
                  <a:lnTo>
                    <a:pt x="2922" y="4139"/>
                  </a:lnTo>
                  <a:lnTo>
                    <a:pt x="2845" y="4070"/>
                  </a:lnTo>
                  <a:lnTo>
                    <a:pt x="2838" y="4007"/>
                  </a:lnTo>
                  <a:lnTo>
                    <a:pt x="2762" y="3993"/>
                  </a:lnTo>
                  <a:lnTo>
                    <a:pt x="2741" y="3958"/>
                  </a:lnTo>
                  <a:lnTo>
                    <a:pt x="2748" y="3917"/>
                  </a:lnTo>
                  <a:lnTo>
                    <a:pt x="2741" y="3882"/>
                  </a:lnTo>
                  <a:lnTo>
                    <a:pt x="2755" y="3840"/>
                  </a:lnTo>
                  <a:lnTo>
                    <a:pt x="2727" y="3806"/>
                  </a:lnTo>
                  <a:lnTo>
                    <a:pt x="2706" y="3819"/>
                  </a:lnTo>
                  <a:lnTo>
                    <a:pt x="2706" y="3806"/>
                  </a:lnTo>
                  <a:lnTo>
                    <a:pt x="2692" y="3812"/>
                  </a:lnTo>
                  <a:lnTo>
                    <a:pt x="2678" y="3819"/>
                  </a:lnTo>
                  <a:lnTo>
                    <a:pt x="2650" y="3847"/>
                  </a:lnTo>
                  <a:lnTo>
                    <a:pt x="2588" y="3847"/>
                  </a:lnTo>
                  <a:lnTo>
                    <a:pt x="2553" y="3812"/>
                  </a:lnTo>
                  <a:lnTo>
                    <a:pt x="2532" y="3826"/>
                  </a:lnTo>
                  <a:lnTo>
                    <a:pt x="2511" y="3840"/>
                  </a:lnTo>
                  <a:lnTo>
                    <a:pt x="2463" y="3806"/>
                  </a:lnTo>
                  <a:lnTo>
                    <a:pt x="2463" y="3778"/>
                  </a:lnTo>
                  <a:lnTo>
                    <a:pt x="2435" y="3771"/>
                  </a:lnTo>
                  <a:lnTo>
                    <a:pt x="2435" y="3743"/>
                  </a:lnTo>
                  <a:lnTo>
                    <a:pt x="2414" y="3750"/>
                  </a:lnTo>
                  <a:lnTo>
                    <a:pt x="2400" y="3743"/>
                  </a:lnTo>
                  <a:lnTo>
                    <a:pt x="2379" y="3750"/>
                  </a:lnTo>
                  <a:lnTo>
                    <a:pt x="2358" y="3729"/>
                  </a:lnTo>
                  <a:lnTo>
                    <a:pt x="2296" y="3729"/>
                  </a:lnTo>
                  <a:lnTo>
                    <a:pt x="2254" y="3715"/>
                  </a:lnTo>
                  <a:lnTo>
                    <a:pt x="2219" y="3708"/>
                  </a:lnTo>
                  <a:lnTo>
                    <a:pt x="2156" y="3729"/>
                  </a:lnTo>
                  <a:lnTo>
                    <a:pt x="2024" y="3743"/>
                  </a:lnTo>
                  <a:lnTo>
                    <a:pt x="2004" y="3743"/>
                  </a:lnTo>
                  <a:lnTo>
                    <a:pt x="1941" y="3729"/>
                  </a:lnTo>
                  <a:lnTo>
                    <a:pt x="1899" y="3771"/>
                  </a:lnTo>
                  <a:lnTo>
                    <a:pt x="1857" y="3778"/>
                  </a:lnTo>
                  <a:lnTo>
                    <a:pt x="1843" y="3792"/>
                  </a:lnTo>
                  <a:lnTo>
                    <a:pt x="1843" y="3826"/>
                  </a:lnTo>
                  <a:lnTo>
                    <a:pt x="1823" y="3840"/>
                  </a:lnTo>
                  <a:lnTo>
                    <a:pt x="1704" y="3882"/>
                  </a:lnTo>
                  <a:lnTo>
                    <a:pt x="1663" y="3917"/>
                  </a:lnTo>
                  <a:lnTo>
                    <a:pt x="1600" y="3917"/>
                  </a:lnTo>
                  <a:lnTo>
                    <a:pt x="1593" y="3875"/>
                  </a:lnTo>
                  <a:lnTo>
                    <a:pt x="1531" y="3840"/>
                  </a:lnTo>
                  <a:lnTo>
                    <a:pt x="1496" y="3819"/>
                  </a:lnTo>
                  <a:lnTo>
                    <a:pt x="1398" y="3819"/>
                  </a:lnTo>
                  <a:lnTo>
                    <a:pt x="1384" y="3819"/>
                  </a:lnTo>
                  <a:lnTo>
                    <a:pt x="1329" y="3840"/>
                  </a:lnTo>
                  <a:lnTo>
                    <a:pt x="1329" y="3792"/>
                  </a:lnTo>
                  <a:lnTo>
                    <a:pt x="1336" y="3778"/>
                  </a:lnTo>
                  <a:lnTo>
                    <a:pt x="1308" y="3750"/>
                  </a:lnTo>
                  <a:lnTo>
                    <a:pt x="1266" y="3743"/>
                  </a:lnTo>
                  <a:lnTo>
                    <a:pt x="1169" y="3687"/>
                  </a:lnTo>
                  <a:lnTo>
                    <a:pt x="1120" y="3652"/>
                  </a:lnTo>
                  <a:lnTo>
                    <a:pt x="1092" y="3652"/>
                  </a:lnTo>
                  <a:lnTo>
                    <a:pt x="1057" y="3618"/>
                  </a:lnTo>
                  <a:lnTo>
                    <a:pt x="1071" y="3590"/>
                  </a:lnTo>
                  <a:lnTo>
                    <a:pt x="1071" y="3562"/>
                  </a:lnTo>
                  <a:lnTo>
                    <a:pt x="1037" y="3583"/>
                  </a:lnTo>
                  <a:lnTo>
                    <a:pt x="1009" y="3583"/>
                  </a:lnTo>
                  <a:lnTo>
                    <a:pt x="1002" y="3576"/>
                  </a:lnTo>
                  <a:lnTo>
                    <a:pt x="960" y="3555"/>
                  </a:lnTo>
                  <a:lnTo>
                    <a:pt x="918" y="3555"/>
                  </a:lnTo>
                  <a:lnTo>
                    <a:pt x="911" y="3548"/>
                  </a:lnTo>
                  <a:lnTo>
                    <a:pt x="925" y="3499"/>
                  </a:lnTo>
                  <a:lnTo>
                    <a:pt x="918" y="3479"/>
                  </a:lnTo>
                  <a:lnTo>
                    <a:pt x="960" y="3444"/>
                  </a:lnTo>
                  <a:lnTo>
                    <a:pt x="953" y="3444"/>
                  </a:lnTo>
                  <a:lnTo>
                    <a:pt x="863" y="3402"/>
                  </a:lnTo>
                  <a:lnTo>
                    <a:pt x="856" y="3416"/>
                  </a:lnTo>
                  <a:lnTo>
                    <a:pt x="842" y="3458"/>
                  </a:lnTo>
                  <a:lnTo>
                    <a:pt x="793" y="3430"/>
                  </a:lnTo>
                  <a:lnTo>
                    <a:pt x="786" y="3479"/>
                  </a:lnTo>
                  <a:lnTo>
                    <a:pt x="751" y="3465"/>
                  </a:lnTo>
                  <a:lnTo>
                    <a:pt x="710" y="3444"/>
                  </a:lnTo>
                  <a:lnTo>
                    <a:pt x="682" y="3416"/>
                  </a:lnTo>
                  <a:lnTo>
                    <a:pt x="696" y="3388"/>
                  </a:lnTo>
                  <a:lnTo>
                    <a:pt x="710" y="3353"/>
                  </a:lnTo>
                  <a:lnTo>
                    <a:pt x="689" y="3353"/>
                  </a:lnTo>
                  <a:lnTo>
                    <a:pt x="682" y="3346"/>
                  </a:lnTo>
                  <a:lnTo>
                    <a:pt x="647" y="3353"/>
                  </a:lnTo>
                  <a:lnTo>
                    <a:pt x="619" y="3346"/>
                  </a:lnTo>
                  <a:lnTo>
                    <a:pt x="626" y="3270"/>
                  </a:lnTo>
                  <a:lnTo>
                    <a:pt x="591" y="3249"/>
                  </a:lnTo>
                  <a:lnTo>
                    <a:pt x="543" y="3228"/>
                  </a:lnTo>
                  <a:lnTo>
                    <a:pt x="522" y="3214"/>
                  </a:lnTo>
                  <a:lnTo>
                    <a:pt x="522" y="3172"/>
                  </a:lnTo>
                  <a:lnTo>
                    <a:pt x="466" y="3166"/>
                  </a:lnTo>
                  <a:lnTo>
                    <a:pt x="459" y="3138"/>
                  </a:lnTo>
                  <a:lnTo>
                    <a:pt x="445" y="3138"/>
                  </a:lnTo>
                  <a:lnTo>
                    <a:pt x="424" y="3138"/>
                  </a:lnTo>
                  <a:lnTo>
                    <a:pt x="369" y="3124"/>
                  </a:lnTo>
                  <a:lnTo>
                    <a:pt x="362" y="3089"/>
                  </a:lnTo>
                  <a:lnTo>
                    <a:pt x="355" y="3082"/>
                  </a:lnTo>
                  <a:lnTo>
                    <a:pt x="264" y="2991"/>
                  </a:lnTo>
                  <a:lnTo>
                    <a:pt x="216" y="3040"/>
                  </a:lnTo>
                  <a:lnTo>
                    <a:pt x="195" y="3054"/>
                  </a:lnTo>
                  <a:lnTo>
                    <a:pt x="174" y="3040"/>
                  </a:lnTo>
                  <a:lnTo>
                    <a:pt x="188" y="2991"/>
                  </a:lnTo>
                  <a:lnTo>
                    <a:pt x="139" y="2991"/>
                  </a:lnTo>
                  <a:lnTo>
                    <a:pt x="153" y="2943"/>
                  </a:lnTo>
                  <a:lnTo>
                    <a:pt x="104" y="2936"/>
                  </a:lnTo>
                  <a:lnTo>
                    <a:pt x="104" y="2908"/>
                  </a:lnTo>
                  <a:lnTo>
                    <a:pt x="153" y="2873"/>
                  </a:lnTo>
                  <a:lnTo>
                    <a:pt x="132" y="2852"/>
                  </a:lnTo>
                  <a:lnTo>
                    <a:pt x="167" y="2804"/>
                  </a:lnTo>
                  <a:lnTo>
                    <a:pt x="160" y="2804"/>
                  </a:lnTo>
                  <a:lnTo>
                    <a:pt x="153" y="2769"/>
                  </a:lnTo>
                  <a:lnTo>
                    <a:pt x="77" y="2755"/>
                  </a:lnTo>
                  <a:lnTo>
                    <a:pt x="63" y="2769"/>
                  </a:lnTo>
                  <a:lnTo>
                    <a:pt x="42" y="2769"/>
                  </a:lnTo>
                  <a:lnTo>
                    <a:pt x="56" y="2713"/>
                  </a:lnTo>
                  <a:lnTo>
                    <a:pt x="7" y="2727"/>
                  </a:lnTo>
                  <a:lnTo>
                    <a:pt x="0" y="2706"/>
                  </a:lnTo>
                  <a:lnTo>
                    <a:pt x="35" y="2706"/>
                  </a:lnTo>
                  <a:lnTo>
                    <a:pt x="35" y="2630"/>
                  </a:lnTo>
                  <a:lnTo>
                    <a:pt x="28" y="2560"/>
                  </a:lnTo>
                  <a:lnTo>
                    <a:pt x="28" y="2526"/>
                  </a:lnTo>
                  <a:lnTo>
                    <a:pt x="21" y="2449"/>
                  </a:lnTo>
                  <a:lnTo>
                    <a:pt x="21" y="2414"/>
                  </a:lnTo>
                  <a:lnTo>
                    <a:pt x="7" y="2351"/>
                  </a:lnTo>
                  <a:lnTo>
                    <a:pt x="118" y="2233"/>
                  </a:lnTo>
                  <a:lnTo>
                    <a:pt x="188" y="2136"/>
                  </a:lnTo>
                  <a:lnTo>
                    <a:pt x="236" y="2053"/>
                  </a:lnTo>
                  <a:lnTo>
                    <a:pt x="313" y="1948"/>
                  </a:lnTo>
                  <a:lnTo>
                    <a:pt x="369" y="1858"/>
                  </a:lnTo>
                  <a:lnTo>
                    <a:pt x="445" y="1906"/>
                  </a:lnTo>
                  <a:lnTo>
                    <a:pt x="431" y="1913"/>
                  </a:lnTo>
                  <a:lnTo>
                    <a:pt x="424" y="1941"/>
                  </a:lnTo>
                  <a:lnTo>
                    <a:pt x="445" y="1976"/>
                  </a:lnTo>
                  <a:lnTo>
                    <a:pt x="403" y="2025"/>
                  </a:lnTo>
                  <a:lnTo>
                    <a:pt x="369" y="2108"/>
                  </a:lnTo>
                  <a:lnTo>
                    <a:pt x="424" y="2108"/>
                  </a:lnTo>
                  <a:lnTo>
                    <a:pt x="501" y="2143"/>
                  </a:lnTo>
                  <a:lnTo>
                    <a:pt x="487" y="2171"/>
                  </a:lnTo>
                  <a:lnTo>
                    <a:pt x="529" y="2205"/>
                  </a:lnTo>
                  <a:lnTo>
                    <a:pt x="557" y="2178"/>
                  </a:lnTo>
                  <a:lnTo>
                    <a:pt x="563" y="2178"/>
                  </a:lnTo>
                  <a:lnTo>
                    <a:pt x="584" y="2150"/>
                  </a:lnTo>
                  <a:lnTo>
                    <a:pt x="578" y="2185"/>
                  </a:lnTo>
                  <a:lnTo>
                    <a:pt x="626" y="2143"/>
                  </a:lnTo>
                  <a:lnTo>
                    <a:pt x="626" y="2136"/>
                  </a:lnTo>
                  <a:lnTo>
                    <a:pt x="654" y="2108"/>
                  </a:lnTo>
                  <a:lnTo>
                    <a:pt x="654" y="2136"/>
                  </a:lnTo>
                  <a:lnTo>
                    <a:pt x="696" y="2136"/>
                  </a:lnTo>
                  <a:lnTo>
                    <a:pt x="724" y="2108"/>
                  </a:lnTo>
                  <a:lnTo>
                    <a:pt x="786" y="2164"/>
                  </a:lnTo>
                  <a:lnTo>
                    <a:pt x="807" y="2164"/>
                  </a:lnTo>
                  <a:lnTo>
                    <a:pt x="828" y="2164"/>
                  </a:lnTo>
                  <a:lnTo>
                    <a:pt x="856" y="2150"/>
                  </a:lnTo>
                  <a:lnTo>
                    <a:pt x="863" y="2115"/>
                  </a:lnTo>
                  <a:lnTo>
                    <a:pt x="911" y="2080"/>
                  </a:lnTo>
                  <a:lnTo>
                    <a:pt x="918" y="1983"/>
                  </a:lnTo>
                  <a:lnTo>
                    <a:pt x="918" y="1955"/>
                  </a:lnTo>
                  <a:lnTo>
                    <a:pt x="960" y="1969"/>
                  </a:lnTo>
                  <a:lnTo>
                    <a:pt x="953" y="1941"/>
                  </a:lnTo>
                  <a:lnTo>
                    <a:pt x="946" y="1892"/>
                  </a:lnTo>
                  <a:lnTo>
                    <a:pt x="953" y="1878"/>
                  </a:lnTo>
                  <a:lnTo>
                    <a:pt x="988" y="1858"/>
                  </a:lnTo>
                  <a:lnTo>
                    <a:pt x="988" y="1823"/>
                  </a:lnTo>
                  <a:lnTo>
                    <a:pt x="1023" y="1788"/>
                  </a:lnTo>
                  <a:lnTo>
                    <a:pt x="1023" y="1760"/>
                  </a:lnTo>
                  <a:lnTo>
                    <a:pt x="1016" y="1753"/>
                  </a:lnTo>
                  <a:lnTo>
                    <a:pt x="1043" y="1739"/>
                  </a:lnTo>
                  <a:lnTo>
                    <a:pt x="1043" y="1711"/>
                  </a:lnTo>
                  <a:lnTo>
                    <a:pt x="1057" y="1677"/>
                  </a:lnTo>
                  <a:lnTo>
                    <a:pt x="1051" y="1663"/>
                  </a:lnTo>
                  <a:lnTo>
                    <a:pt x="1071" y="1677"/>
                  </a:lnTo>
                  <a:lnTo>
                    <a:pt x="1120" y="1663"/>
                  </a:lnTo>
                  <a:lnTo>
                    <a:pt x="1120" y="1628"/>
                  </a:lnTo>
                  <a:lnTo>
                    <a:pt x="1134" y="1649"/>
                  </a:lnTo>
                  <a:lnTo>
                    <a:pt x="1141" y="1642"/>
                  </a:lnTo>
                  <a:lnTo>
                    <a:pt x="1169" y="1677"/>
                  </a:lnTo>
                  <a:lnTo>
                    <a:pt x="1190" y="1684"/>
                  </a:lnTo>
                  <a:lnTo>
                    <a:pt x="1203" y="1684"/>
                  </a:lnTo>
                  <a:lnTo>
                    <a:pt x="1203" y="1656"/>
                  </a:lnTo>
                  <a:lnTo>
                    <a:pt x="1218" y="1649"/>
                  </a:lnTo>
                  <a:lnTo>
                    <a:pt x="1218" y="1614"/>
                  </a:lnTo>
                  <a:lnTo>
                    <a:pt x="1266" y="1607"/>
                  </a:lnTo>
                  <a:lnTo>
                    <a:pt x="1266" y="1593"/>
                  </a:lnTo>
                  <a:lnTo>
                    <a:pt x="1245" y="1524"/>
                  </a:lnTo>
                  <a:lnTo>
                    <a:pt x="1370" y="1531"/>
                  </a:lnTo>
                  <a:lnTo>
                    <a:pt x="1412" y="1489"/>
                  </a:lnTo>
                  <a:lnTo>
                    <a:pt x="1440" y="1475"/>
                  </a:lnTo>
                  <a:lnTo>
                    <a:pt x="1468" y="1461"/>
                  </a:lnTo>
                  <a:lnTo>
                    <a:pt x="1531" y="1461"/>
                  </a:lnTo>
                  <a:lnTo>
                    <a:pt x="1579" y="1475"/>
                  </a:lnTo>
                  <a:lnTo>
                    <a:pt x="1593" y="1559"/>
                  </a:lnTo>
                  <a:lnTo>
                    <a:pt x="1663" y="1559"/>
                  </a:lnTo>
                  <a:lnTo>
                    <a:pt x="1663" y="1579"/>
                  </a:lnTo>
                  <a:lnTo>
                    <a:pt x="1760" y="1559"/>
                  </a:lnTo>
                  <a:lnTo>
                    <a:pt x="1746" y="1524"/>
                  </a:lnTo>
                  <a:lnTo>
                    <a:pt x="1760" y="1517"/>
                  </a:lnTo>
                  <a:lnTo>
                    <a:pt x="1732" y="1454"/>
                  </a:lnTo>
                  <a:lnTo>
                    <a:pt x="1746" y="1426"/>
                  </a:lnTo>
                  <a:lnTo>
                    <a:pt x="1725" y="1413"/>
                  </a:lnTo>
                  <a:lnTo>
                    <a:pt x="1767" y="1392"/>
                  </a:lnTo>
                  <a:lnTo>
                    <a:pt x="1795" y="1392"/>
                  </a:lnTo>
                  <a:lnTo>
                    <a:pt x="1774" y="1357"/>
                  </a:lnTo>
                  <a:lnTo>
                    <a:pt x="1746" y="1294"/>
                  </a:lnTo>
                  <a:lnTo>
                    <a:pt x="1774" y="1287"/>
                  </a:lnTo>
                  <a:lnTo>
                    <a:pt x="1843" y="1259"/>
                  </a:lnTo>
                  <a:lnTo>
                    <a:pt x="1864" y="1259"/>
                  </a:lnTo>
                  <a:lnTo>
                    <a:pt x="1885" y="1287"/>
                  </a:lnTo>
                  <a:lnTo>
                    <a:pt x="1899" y="1259"/>
                  </a:lnTo>
                  <a:lnTo>
                    <a:pt x="1969" y="1259"/>
                  </a:lnTo>
                  <a:lnTo>
                    <a:pt x="1990" y="1252"/>
                  </a:lnTo>
                  <a:lnTo>
                    <a:pt x="2017" y="1252"/>
                  </a:lnTo>
                  <a:lnTo>
                    <a:pt x="2094" y="1225"/>
                  </a:lnTo>
                  <a:lnTo>
                    <a:pt x="2122" y="1197"/>
                  </a:lnTo>
                  <a:lnTo>
                    <a:pt x="2115" y="1190"/>
                  </a:lnTo>
                  <a:lnTo>
                    <a:pt x="2136" y="1155"/>
                  </a:lnTo>
                  <a:lnTo>
                    <a:pt x="2156" y="1113"/>
                  </a:lnTo>
                  <a:lnTo>
                    <a:pt x="2191" y="1120"/>
                  </a:lnTo>
                  <a:lnTo>
                    <a:pt x="2205" y="1065"/>
                  </a:lnTo>
                  <a:lnTo>
                    <a:pt x="2184" y="1058"/>
                  </a:lnTo>
                  <a:lnTo>
                    <a:pt x="2129" y="1002"/>
                  </a:lnTo>
                  <a:lnTo>
                    <a:pt x="2156" y="939"/>
                  </a:lnTo>
                  <a:lnTo>
                    <a:pt x="2136" y="939"/>
                  </a:lnTo>
                  <a:lnTo>
                    <a:pt x="2101" y="939"/>
                  </a:lnTo>
                  <a:lnTo>
                    <a:pt x="2087" y="884"/>
                  </a:lnTo>
                  <a:lnTo>
                    <a:pt x="2052" y="898"/>
                  </a:lnTo>
                  <a:lnTo>
                    <a:pt x="2004" y="898"/>
                  </a:lnTo>
                  <a:lnTo>
                    <a:pt x="1997" y="870"/>
                  </a:lnTo>
                  <a:lnTo>
                    <a:pt x="2017" y="821"/>
                  </a:lnTo>
                  <a:lnTo>
                    <a:pt x="1997" y="793"/>
                  </a:lnTo>
                  <a:lnTo>
                    <a:pt x="1941" y="745"/>
                  </a:lnTo>
                  <a:lnTo>
                    <a:pt x="1899" y="703"/>
                  </a:lnTo>
                  <a:lnTo>
                    <a:pt x="1941" y="689"/>
                  </a:lnTo>
                  <a:lnTo>
                    <a:pt x="1969" y="668"/>
                  </a:lnTo>
                  <a:lnTo>
                    <a:pt x="1976" y="661"/>
                  </a:lnTo>
                  <a:lnTo>
                    <a:pt x="1997" y="675"/>
                  </a:lnTo>
                  <a:lnTo>
                    <a:pt x="2017" y="592"/>
                  </a:lnTo>
                  <a:lnTo>
                    <a:pt x="2004" y="578"/>
                  </a:lnTo>
                  <a:lnTo>
                    <a:pt x="2024" y="543"/>
                  </a:lnTo>
                  <a:lnTo>
                    <a:pt x="2066" y="515"/>
                  </a:lnTo>
                  <a:lnTo>
                    <a:pt x="2087" y="480"/>
                  </a:lnTo>
                  <a:lnTo>
                    <a:pt x="2031" y="459"/>
                  </a:lnTo>
                  <a:lnTo>
                    <a:pt x="1962" y="446"/>
                  </a:lnTo>
                  <a:lnTo>
                    <a:pt x="1969" y="397"/>
                  </a:lnTo>
                  <a:lnTo>
                    <a:pt x="1990" y="376"/>
                  </a:lnTo>
                  <a:lnTo>
                    <a:pt x="2136" y="327"/>
                  </a:lnTo>
                  <a:lnTo>
                    <a:pt x="2184" y="327"/>
                  </a:lnTo>
                  <a:lnTo>
                    <a:pt x="2205" y="300"/>
                  </a:lnTo>
                  <a:lnTo>
                    <a:pt x="2254" y="300"/>
                  </a:lnTo>
                  <a:lnTo>
                    <a:pt x="2261" y="327"/>
                  </a:lnTo>
                  <a:lnTo>
                    <a:pt x="2296" y="285"/>
                  </a:lnTo>
                  <a:lnTo>
                    <a:pt x="2351" y="181"/>
                  </a:lnTo>
                  <a:lnTo>
                    <a:pt x="2351" y="153"/>
                  </a:lnTo>
                  <a:lnTo>
                    <a:pt x="2379" y="105"/>
                  </a:lnTo>
                  <a:lnTo>
                    <a:pt x="2393" y="84"/>
                  </a:lnTo>
                  <a:lnTo>
                    <a:pt x="2386" y="42"/>
                  </a:lnTo>
                  <a:lnTo>
                    <a:pt x="2386" y="14"/>
                  </a:lnTo>
                  <a:lnTo>
                    <a:pt x="2498" y="98"/>
                  </a:lnTo>
                  <a:lnTo>
                    <a:pt x="2511" y="105"/>
                  </a:lnTo>
                  <a:lnTo>
                    <a:pt x="2553" y="105"/>
                  </a:lnTo>
                  <a:lnTo>
                    <a:pt x="2581" y="133"/>
                  </a:lnTo>
                  <a:lnTo>
                    <a:pt x="2595" y="153"/>
                  </a:lnTo>
                  <a:lnTo>
                    <a:pt x="2588" y="167"/>
                  </a:lnTo>
                  <a:lnTo>
                    <a:pt x="2588" y="195"/>
                  </a:lnTo>
                  <a:lnTo>
                    <a:pt x="2644" y="146"/>
                  </a:lnTo>
                  <a:lnTo>
                    <a:pt x="2664" y="139"/>
                  </a:lnTo>
                  <a:lnTo>
                    <a:pt x="2685" y="119"/>
                  </a:lnTo>
                  <a:lnTo>
                    <a:pt x="2762" y="133"/>
                  </a:lnTo>
                  <a:lnTo>
                    <a:pt x="2790" y="112"/>
                  </a:lnTo>
                  <a:lnTo>
                    <a:pt x="2838" y="112"/>
                  </a:lnTo>
                  <a:lnTo>
                    <a:pt x="2873" y="133"/>
                  </a:lnTo>
                  <a:lnTo>
                    <a:pt x="2915" y="112"/>
                  </a:lnTo>
                  <a:lnTo>
                    <a:pt x="2894" y="77"/>
                  </a:lnTo>
                  <a:lnTo>
                    <a:pt x="2950" y="70"/>
                  </a:lnTo>
                  <a:lnTo>
                    <a:pt x="3012" y="14"/>
                  </a:lnTo>
                  <a:lnTo>
                    <a:pt x="3068" y="0"/>
                  </a:lnTo>
                  <a:lnTo>
                    <a:pt x="3144" y="14"/>
                  </a:lnTo>
                  <a:lnTo>
                    <a:pt x="3172" y="42"/>
                  </a:lnTo>
                  <a:lnTo>
                    <a:pt x="3214" y="56"/>
                  </a:lnTo>
                  <a:lnTo>
                    <a:pt x="3220" y="49"/>
                  </a:lnTo>
                  <a:lnTo>
                    <a:pt x="3310" y="49"/>
                  </a:lnTo>
                  <a:lnTo>
                    <a:pt x="3345" y="56"/>
                  </a:lnTo>
                  <a:lnTo>
                    <a:pt x="3366" y="49"/>
                  </a:lnTo>
                  <a:lnTo>
                    <a:pt x="3450" y="70"/>
                  </a:lnTo>
                  <a:lnTo>
                    <a:pt x="3477" y="98"/>
                  </a:lnTo>
                  <a:lnTo>
                    <a:pt x="3470" y="112"/>
                  </a:lnTo>
                  <a:lnTo>
                    <a:pt x="3477" y="167"/>
                  </a:lnTo>
                  <a:lnTo>
                    <a:pt x="3498" y="202"/>
                  </a:lnTo>
                  <a:lnTo>
                    <a:pt x="3477" y="272"/>
                  </a:lnTo>
                  <a:lnTo>
                    <a:pt x="3505" y="300"/>
                  </a:lnTo>
                  <a:lnTo>
                    <a:pt x="3477" y="306"/>
                  </a:lnTo>
                  <a:lnTo>
                    <a:pt x="3450" y="300"/>
                  </a:lnTo>
                  <a:lnTo>
                    <a:pt x="3394" y="334"/>
                  </a:lnTo>
                  <a:lnTo>
                    <a:pt x="3310" y="369"/>
                  </a:lnTo>
                  <a:lnTo>
                    <a:pt x="3303" y="397"/>
                  </a:lnTo>
                  <a:lnTo>
                    <a:pt x="3345" y="432"/>
                  </a:lnTo>
                  <a:lnTo>
                    <a:pt x="3359" y="473"/>
                  </a:lnTo>
                  <a:lnTo>
                    <a:pt x="3296" y="446"/>
                  </a:lnTo>
                  <a:lnTo>
                    <a:pt x="3269" y="473"/>
                  </a:lnTo>
                  <a:lnTo>
                    <a:pt x="3214" y="446"/>
                  </a:lnTo>
                  <a:lnTo>
                    <a:pt x="3172" y="480"/>
                  </a:lnTo>
                  <a:lnTo>
                    <a:pt x="3151" y="473"/>
                  </a:lnTo>
                  <a:lnTo>
                    <a:pt x="3144" y="494"/>
                  </a:lnTo>
                  <a:lnTo>
                    <a:pt x="3130" y="508"/>
                  </a:lnTo>
                  <a:lnTo>
                    <a:pt x="3089" y="557"/>
                  </a:lnTo>
                  <a:lnTo>
                    <a:pt x="3089" y="578"/>
                  </a:lnTo>
                  <a:lnTo>
                    <a:pt x="3054" y="626"/>
                  </a:lnTo>
                  <a:lnTo>
                    <a:pt x="3033" y="633"/>
                  </a:lnTo>
                  <a:lnTo>
                    <a:pt x="3040" y="675"/>
                  </a:lnTo>
                  <a:lnTo>
                    <a:pt x="3019" y="668"/>
                  </a:lnTo>
                  <a:lnTo>
                    <a:pt x="3019" y="696"/>
                  </a:lnTo>
                  <a:lnTo>
                    <a:pt x="2957" y="710"/>
                  </a:lnTo>
                  <a:lnTo>
                    <a:pt x="2957" y="765"/>
                  </a:lnTo>
                  <a:lnTo>
                    <a:pt x="2943" y="765"/>
                  </a:lnTo>
                  <a:lnTo>
                    <a:pt x="2894" y="765"/>
                  </a:lnTo>
                  <a:lnTo>
                    <a:pt x="2887" y="773"/>
                  </a:lnTo>
                  <a:lnTo>
                    <a:pt x="2859" y="786"/>
                  </a:lnTo>
                  <a:lnTo>
                    <a:pt x="2852" y="842"/>
                  </a:lnTo>
                  <a:lnTo>
                    <a:pt x="2845" y="856"/>
                  </a:lnTo>
                  <a:lnTo>
                    <a:pt x="2824" y="863"/>
                  </a:lnTo>
                  <a:lnTo>
                    <a:pt x="2804" y="905"/>
                  </a:lnTo>
                  <a:lnTo>
                    <a:pt x="2838" y="967"/>
                  </a:lnTo>
                  <a:lnTo>
                    <a:pt x="2887" y="1002"/>
                  </a:lnTo>
                  <a:lnTo>
                    <a:pt x="2915" y="995"/>
                  </a:lnTo>
                  <a:lnTo>
                    <a:pt x="2936" y="995"/>
                  </a:lnTo>
                  <a:lnTo>
                    <a:pt x="2943" y="995"/>
                  </a:lnTo>
                  <a:lnTo>
                    <a:pt x="2936" y="1030"/>
                  </a:lnTo>
                  <a:lnTo>
                    <a:pt x="3012" y="1037"/>
                  </a:lnTo>
                  <a:lnTo>
                    <a:pt x="3019" y="1113"/>
                  </a:lnTo>
                  <a:lnTo>
                    <a:pt x="3089" y="1169"/>
                  </a:lnTo>
                  <a:lnTo>
                    <a:pt x="3089" y="1197"/>
                  </a:lnTo>
                  <a:lnTo>
                    <a:pt x="3089" y="1204"/>
                  </a:lnTo>
                  <a:lnTo>
                    <a:pt x="3082" y="1246"/>
                  </a:lnTo>
                  <a:lnTo>
                    <a:pt x="3075" y="1252"/>
                  </a:lnTo>
                  <a:lnTo>
                    <a:pt x="3019" y="1294"/>
                  </a:lnTo>
                  <a:lnTo>
                    <a:pt x="3012" y="1301"/>
                  </a:lnTo>
                  <a:lnTo>
                    <a:pt x="2950" y="1357"/>
                  </a:lnTo>
                  <a:lnTo>
                    <a:pt x="2950" y="1364"/>
                  </a:lnTo>
                  <a:lnTo>
                    <a:pt x="2936" y="1399"/>
                  </a:lnTo>
                  <a:lnTo>
                    <a:pt x="2936" y="1413"/>
                  </a:lnTo>
                  <a:lnTo>
                    <a:pt x="2957" y="1447"/>
                  </a:lnTo>
                  <a:lnTo>
                    <a:pt x="2977" y="1524"/>
                  </a:lnTo>
                  <a:lnTo>
                    <a:pt x="2977" y="1607"/>
                  </a:lnTo>
                  <a:lnTo>
                    <a:pt x="3033" y="1614"/>
                  </a:lnTo>
                  <a:lnTo>
                    <a:pt x="3040" y="1628"/>
                  </a:lnTo>
                  <a:lnTo>
                    <a:pt x="3075" y="1656"/>
                  </a:lnTo>
                  <a:lnTo>
                    <a:pt x="3110" y="1663"/>
                  </a:lnTo>
                  <a:lnTo>
                    <a:pt x="3130" y="1705"/>
                  </a:lnTo>
                  <a:lnTo>
                    <a:pt x="3138" y="1705"/>
                  </a:lnTo>
                  <a:lnTo>
                    <a:pt x="3117" y="1719"/>
                  </a:lnTo>
                  <a:lnTo>
                    <a:pt x="3144" y="1746"/>
                  </a:lnTo>
                  <a:lnTo>
                    <a:pt x="3151" y="1788"/>
                  </a:lnTo>
                  <a:lnTo>
                    <a:pt x="3179" y="1795"/>
                  </a:lnTo>
                </a:path>
              </a:pathLst>
            </a:custGeom>
            <a:grpFill/>
            <a:ln w="19050" cap="flat" cmpd="sng">
              <a:solidFill>
                <a:schemeClr val="bg1"/>
              </a:solidFill>
              <a:round/>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7" name="Freeform 206"/>
            <p:cNvSpPr>
              <a:spLocks noChangeArrowheads="1"/>
            </p:cNvSpPr>
            <p:nvPr/>
          </p:nvSpPr>
          <p:spPr bwMode="auto">
            <a:xfrm>
              <a:off x="15959089" y="2529788"/>
              <a:ext cx="1623750" cy="1458156"/>
            </a:xfrm>
            <a:custGeom>
              <a:avLst/>
              <a:gdLst>
                <a:gd name="T0" fmla="*/ 153 w 3459"/>
                <a:gd name="T1" fmla="*/ 1301 h 3103"/>
                <a:gd name="T2" fmla="*/ 98 w 3459"/>
                <a:gd name="T3" fmla="*/ 981 h 3103"/>
                <a:gd name="T4" fmla="*/ 56 w 3459"/>
                <a:gd name="T5" fmla="*/ 807 h 3103"/>
                <a:gd name="T6" fmla="*/ 63 w 3459"/>
                <a:gd name="T7" fmla="*/ 640 h 3103"/>
                <a:gd name="T8" fmla="*/ 279 w 3459"/>
                <a:gd name="T9" fmla="*/ 542 h 3103"/>
                <a:gd name="T10" fmla="*/ 550 w 3459"/>
                <a:gd name="T11" fmla="*/ 542 h 3103"/>
                <a:gd name="T12" fmla="*/ 661 w 3459"/>
                <a:gd name="T13" fmla="*/ 647 h 3103"/>
                <a:gd name="T14" fmla="*/ 1023 w 3459"/>
                <a:gd name="T15" fmla="*/ 703 h 3103"/>
                <a:gd name="T16" fmla="*/ 1134 w 3459"/>
                <a:gd name="T17" fmla="*/ 515 h 3103"/>
                <a:gd name="T18" fmla="*/ 1266 w 3459"/>
                <a:gd name="T19" fmla="*/ 341 h 3103"/>
                <a:gd name="T20" fmla="*/ 1413 w 3459"/>
                <a:gd name="T21" fmla="*/ 257 h 3103"/>
                <a:gd name="T22" fmla="*/ 1621 w 3459"/>
                <a:gd name="T23" fmla="*/ 223 h 3103"/>
                <a:gd name="T24" fmla="*/ 1788 w 3459"/>
                <a:gd name="T25" fmla="*/ 209 h 3103"/>
                <a:gd name="T26" fmla="*/ 2053 w 3459"/>
                <a:gd name="T27" fmla="*/ 174 h 3103"/>
                <a:gd name="T28" fmla="*/ 2282 w 3459"/>
                <a:gd name="T29" fmla="*/ 243 h 3103"/>
                <a:gd name="T30" fmla="*/ 2463 w 3459"/>
                <a:gd name="T31" fmla="*/ 174 h 3103"/>
                <a:gd name="T32" fmla="*/ 2755 w 3459"/>
                <a:gd name="T33" fmla="*/ 63 h 3103"/>
                <a:gd name="T34" fmla="*/ 2985 w 3459"/>
                <a:gd name="T35" fmla="*/ 0 h 3103"/>
                <a:gd name="T36" fmla="*/ 2922 w 3459"/>
                <a:gd name="T37" fmla="*/ 146 h 3103"/>
                <a:gd name="T38" fmla="*/ 2943 w 3459"/>
                <a:gd name="T39" fmla="*/ 341 h 3103"/>
                <a:gd name="T40" fmla="*/ 3103 w 3459"/>
                <a:gd name="T41" fmla="*/ 445 h 3103"/>
                <a:gd name="T42" fmla="*/ 3131 w 3459"/>
                <a:gd name="T43" fmla="*/ 654 h 3103"/>
                <a:gd name="T44" fmla="*/ 3409 w 3459"/>
                <a:gd name="T45" fmla="*/ 876 h 3103"/>
                <a:gd name="T46" fmla="*/ 3284 w 3459"/>
                <a:gd name="T47" fmla="*/ 974 h 3103"/>
                <a:gd name="T48" fmla="*/ 3152 w 3459"/>
                <a:gd name="T49" fmla="*/ 1030 h 3103"/>
                <a:gd name="T50" fmla="*/ 2978 w 3459"/>
                <a:gd name="T51" fmla="*/ 1064 h 3103"/>
                <a:gd name="T52" fmla="*/ 2888 w 3459"/>
                <a:gd name="T53" fmla="*/ 995 h 3103"/>
                <a:gd name="T54" fmla="*/ 2741 w 3459"/>
                <a:gd name="T55" fmla="*/ 1050 h 3103"/>
                <a:gd name="T56" fmla="*/ 2595 w 3459"/>
                <a:gd name="T57" fmla="*/ 1197 h 3103"/>
                <a:gd name="T58" fmla="*/ 2352 w 3459"/>
                <a:gd name="T59" fmla="*/ 1343 h 3103"/>
                <a:gd name="T60" fmla="*/ 2394 w 3459"/>
                <a:gd name="T61" fmla="*/ 1475 h 3103"/>
                <a:gd name="T62" fmla="*/ 2331 w 3459"/>
                <a:gd name="T63" fmla="*/ 1586 h 3103"/>
                <a:gd name="T64" fmla="*/ 2387 w 3459"/>
                <a:gd name="T65" fmla="*/ 1767 h 3103"/>
                <a:gd name="T66" fmla="*/ 2526 w 3459"/>
                <a:gd name="T67" fmla="*/ 1836 h 3103"/>
                <a:gd name="T68" fmla="*/ 2581 w 3459"/>
                <a:gd name="T69" fmla="*/ 2017 h 3103"/>
                <a:gd name="T70" fmla="*/ 2484 w 3459"/>
                <a:gd name="T71" fmla="*/ 2122 h 3103"/>
                <a:gd name="T72" fmla="*/ 2275 w 3459"/>
                <a:gd name="T73" fmla="*/ 2184 h 3103"/>
                <a:gd name="T74" fmla="*/ 2164 w 3459"/>
                <a:gd name="T75" fmla="*/ 2254 h 3103"/>
                <a:gd name="T76" fmla="*/ 2122 w 3459"/>
                <a:gd name="T77" fmla="*/ 2351 h 3103"/>
                <a:gd name="T78" fmla="*/ 2053 w 3459"/>
                <a:gd name="T79" fmla="*/ 2456 h 3103"/>
                <a:gd name="T80" fmla="*/ 1830 w 3459"/>
                <a:gd name="T81" fmla="*/ 2372 h 3103"/>
                <a:gd name="T82" fmla="*/ 1656 w 3459"/>
                <a:gd name="T83" fmla="*/ 2504 h 3103"/>
                <a:gd name="T84" fmla="*/ 1580 w 3459"/>
                <a:gd name="T85" fmla="*/ 2581 h 3103"/>
                <a:gd name="T86" fmla="*/ 1510 w 3459"/>
                <a:gd name="T87" fmla="*/ 2560 h 3103"/>
                <a:gd name="T88" fmla="*/ 1433 w 3459"/>
                <a:gd name="T89" fmla="*/ 2636 h 3103"/>
                <a:gd name="T90" fmla="*/ 1378 w 3459"/>
                <a:gd name="T91" fmla="*/ 2755 h 3103"/>
                <a:gd name="T92" fmla="*/ 1308 w 3459"/>
                <a:gd name="T93" fmla="*/ 2852 h 3103"/>
                <a:gd name="T94" fmla="*/ 1218 w 3459"/>
                <a:gd name="T95" fmla="*/ 3061 h 3103"/>
                <a:gd name="T96" fmla="*/ 1044 w 3459"/>
                <a:gd name="T97" fmla="*/ 3033 h 3103"/>
                <a:gd name="T98" fmla="*/ 974 w 3459"/>
                <a:gd name="T99" fmla="*/ 3047 h 3103"/>
                <a:gd name="T100" fmla="*/ 891 w 3459"/>
                <a:gd name="T101" fmla="*/ 3040 h 3103"/>
                <a:gd name="T102" fmla="*/ 814 w 3459"/>
                <a:gd name="T103" fmla="*/ 2838 h 3103"/>
                <a:gd name="T104" fmla="*/ 682 w 3459"/>
                <a:gd name="T105" fmla="*/ 2748 h 3103"/>
                <a:gd name="T106" fmla="*/ 522 w 3459"/>
                <a:gd name="T107" fmla="*/ 2741 h 3103"/>
                <a:gd name="T108" fmla="*/ 418 w 3459"/>
                <a:gd name="T109" fmla="*/ 2810 h 3103"/>
                <a:gd name="T110" fmla="*/ 237 w 3459"/>
                <a:gd name="T111" fmla="*/ 2810 h 3103"/>
                <a:gd name="T112" fmla="*/ 181 w 3459"/>
                <a:gd name="T113" fmla="*/ 2636 h 3103"/>
                <a:gd name="T114" fmla="*/ 181 w 3459"/>
                <a:gd name="T115" fmla="*/ 2518 h 3103"/>
                <a:gd name="T116" fmla="*/ 167 w 3459"/>
                <a:gd name="T117" fmla="*/ 2323 h 3103"/>
                <a:gd name="T118" fmla="*/ 293 w 3459"/>
                <a:gd name="T119" fmla="*/ 2031 h 3103"/>
                <a:gd name="T120" fmla="*/ 320 w 3459"/>
                <a:gd name="T121" fmla="*/ 1802 h 3103"/>
                <a:gd name="T122" fmla="*/ 237 w 3459"/>
                <a:gd name="T123" fmla="*/ 1607 h 3103"/>
                <a:gd name="T124" fmla="*/ 411 w 3459"/>
                <a:gd name="T125" fmla="*/ 1495 h 3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9" h="3103">
                  <a:moveTo>
                    <a:pt x="397" y="1405"/>
                  </a:moveTo>
                  <a:lnTo>
                    <a:pt x="355" y="1363"/>
                  </a:lnTo>
                  <a:lnTo>
                    <a:pt x="286" y="1329"/>
                  </a:lnTo>
                  <a:lnTo>
                    <a:pt x="237" y="1301"/>
                  </a:lnTo>
                  <a:lnTo>
                    <a:pt x="153" y="1301"/>
                  </a:lnTo>
                  <a:lnTo>
                    <a:pt x="119" y="1266"/>
                  </a:lnTo>
                  <a:lnTo>
                    <a:pt x="105" y="1224"/>
                  </a:lnTo>
                  <a:lnTo>
                    <a:pt x="153" y="1176"/>
                  </a:lnTo>
                  <a:lnTo>
                    <a:pt x="181" y="1043"/>
                  </a:lnTo>
                  <a:lnTo>
                    <a:pt x="98" y="981"/>
                  </a:lnTo>
                  <a:lnTo>
                    <a:pt x="35" y="995"/>
                  </a:lnTo>
                  <a:lnTo>
                    <a:pt x="21" y="918"/>
                  </a:lnTo>
                  <a:lnTo>
                    <a:pt x="0" y="876"/>
                  </a:lnTo>
                  <a:lnTo>
                    <a:pt x="49" y="842"/>
                  </a:lnTo>
                  <a:lnTo>
                    <a:pt x="56" y="807"/>
                  </a:lnTo>
                  <a:lnTo>
                    <a:pt x="28" y="772"/>
                  </a:lnTo>
                  <a:lnTo>
                    <a:pt x="91" y="737"/>
                  </a:lnTo>
                  <a:lnTo>
                    <a:pt x="98" y="737"/>
                  </a:lnTo>
                  <a:lnTo>
                    <a:pt x="70" y="668"/>
                  </a:lnTo>
                  <a:lnTo>
                    <a:pt x="63" y="640"/>
                  </a:lnTo>
                  <a:lnTo>
                    <a:pt x="105" y="619"/>
                  </a:lnTo>
                  <a:lnTo>
                    <a:pt x="147" y="508"/>
                  </a:lnTo>
                  <a:lnTo>
                    <a:pt x="223" y="536"/>
                  </a:lnTo>
                  <a:lnTo>
                    <a:pt x="279" y="522"/>
                  </a:lnTo>
                  <a:lnTo>
                    <a:pt x="279" y="542"/>
                  </a:lnTo>
                  <a:lnTo>
                    <a:pt x="397" y="487"/>
                  </a:lnTo>
                  <a:lnTo>
                    <a:pt x="453" y="473"/>
                  </a:lnTo>
                  <a:lnTo>
                    <a:pt x="515" y="494"/>
                  </a:lnTo>
                  <a:lnTo>
                    <a:pt x="522" y="522"/>
                  </a:lnTo>
                  <a:lnTo>
                    <a:pt x="550" y="542"/>
                  </a:lnTo>
                  <a:lnTo>
                    <a:pt x="626" y="584"/>
                  </a:lnTo>
                  <a:lnTo>
                    <a:pt x="564" y="640"/>
                  </a:lnTo>
                  <a:lnTo>
                    <a:pt x="564" y="654"/>
                  </a:lnTo>
                  <a:lnTo>
                    <a:pt x="640" y="654"/>
                  </a:lnTo>
                  <a:lnTo>
                    <a:pt x="661" y="647"/>
                  </a:lnTo>
                  <a:lnTo>
                    <a:pt x="724" y="689"/>
                  </a:lnTo>
                  <a:lnTo>
                    <a:pt x="752" y="682"/>
                  </a:lnTo>
                  <a:lnTo>
                    <a:pt x="835" y="716"/>
                  </a:lnTo>
                  <a:lnTo>
                    <a:pt x="912" y="689"/>
                  </a:lnTo>
                  <a:lnTo>
                    <a:pt x="1023" y="703"/>
                  </a:lnTo>
                  <a:lnTo>
                    <a:pt x="1037" y="703"/>
                  </a:lnTo>
                  <a:lnTo>
                    <a:pt x="1051" y="709"/>
                  </a:lnTo>
                  <a:lnTo>
                    <a:pt x="1100" y="619"/>
                  </a:lnTo>
                  <a:lnTo>
                    <a:pt x="1162" y="584"/>
                  </a:lnTo>
                  <a:lnTo>
                    <a:pt x="1134" y="515"/>
                  </a:lnTo>
                  <a:lnTo>
                    <a:pt x="1176" y="424"/>
                  </a:lnTo>
                  <a:lnTo>
                    <a:pt x="1183" y="382"/>
                  </a:lnTo>
                  <a:lnTo>
                    <a:pt x="1197" y="355"/>
                  </a:lnTo>
                  <a:lnTo>
                    <a:pt x="1218" y="348"/>
                  </a:lnTo>
                  <a:lnTo>
                    <a:pt x="1266" y="341"/>
                  </a:lnTo>
                  <a:lnTo>
                    <a:pt x="1294" y="313"/>
                  </a:lnTo>
                  <a:lnTo>
                    <a:pt x="1294" y="264"/>
                  </a:lnTo>
                  <a:lnTo>
                    <a:pt x="1350" y="257"/>
                  </a:lnTo>
                  <a:lnTo>
                    <a:pt x="1371" y="264"/>
                  </a:lnTo>
                  <a:lnTo>
                    <a:pt x="1413" y="257"/>
                  </a:lnTo>
                  <a:lnTo>
                    <a:pt x="1496" y="223"/>
                  </a:lnTo>
                  <a:lnTo>
                    <a:pt x="1531" y="223"/>
                  </a:lnTo>
                  <a:lnTo>
                    <a:pt x="1559" y="215"/>
                  </a:lnTo>
                  <a:lnTo>
                    <a:pt x="1580" y="215"/>
                  </a:lnTo>
                  <a:lnTo>
                    <a:pt x="1621" y="223"/>
                  </a:lnTo>
                  <a:lnTo>
                    <a:pt x="1656" y="257"/>
                  </a:lnTo>
                  <a:lnTo>
                    <a:pt x="1705" y="264"/>
                  </a:lnTo>
                  <a:lnTo>
                    <a:pt x="1754" y="243"/>
                  </a:lnTo>
                  <a:lnTo>
                    <a:pt x="1767" y="215"/>
                  </a:lnTo>
                  <a:lnTo>
                    <a:pt x="1788" y="209"/>
                  </a:lnTo>
                  <a:lnTo>
                    <a:pt x="1809" y="174"/>
                  </a:lnTo>
                  <a:lnTo>
                    <a:pt x="1872" y="195"/>
                  </a:lnTo>
                  <a:lnTo>
                    <a:pt x="1900" y="230"/>
                  </a:lnTo>
                  <a:lnTo>
                    <a:pt x="1983" y="188"/>
                  </a:lnTo>
                  <a:lnTo>
                    <a:pt x="2053" y="174"/>
                  </a:lnTo>
                  <a:lnTo>
                    <a:pt x="2115" y="215"/>
                  </a:lnTo>
                  <a:lnTo>
                    <a:pt x="2199" y="223"/>
                  </a:lnTo>
                  <a:lnTo>
                    <a:pt x="2227" y="257"/>
                  </a:lnTo>
                  <a:lnTo>
                    <a:pt x="2247" y="264"/>
                  </a:lnTo>
                  <a:lnTo>
                    <a:pt x="2282" y="243"/>
                  </a:lnTo>
                  <a:lnTo>
                    <a:pt x="2317" y="215"/>
                  </a:lnTo>
                  <a:lnTo>
                    <a:pt x="2352" y="215"/>
                  </a:lnTo>
                  <a:lnTo>
                    <a:pt x="2428" y="188"/>
                  </a:lnTo>
                  <a:lnTo>
                    <a:pt x="2449" y="160"/>
                  </a:lnTo>
                  <a:lnTo>
                    <a:pt x="2463" y="174"/>
                  </a:lnTo>
                  <a:lnTo>
                    <a:pt x="2561" y="111"/>
                  </a:lnTo>
                  <a:lnTo>
                    <a:pt x="2616" y="97"/>
                  </a:lnTo>
                  <a:lnTo>
                    <a:pt x="2672" y="90"/>
                  </a:lnTo>
                  <a:lnTo>
                    <a:pt x="2713" y="83"/>
                  </a:lnTo>
                  <a:lnTo>
                    <a:pt x="2755" y="63"/>
                  </a:lnTo>
                  <a:lnTo>
                    <a:pt x="2769" y="63"/>
                  </a:lnTo>
                  <a:lnTo>
                    <a:pt x="2790" y="63"/>
                  </a:lnTo>
                  <a:lnTo>
                    <a:pt x="2825" y="28"/>
                  </a:lnTo>
                  <a:lnTo>
                    <a:pt x="2874" y="28"/>
                  </a:lnTo>
                  <a:lnTo>
                    <a:pt x="2985" y="0"/>
                  </a:lnTo>
                  <a:lnTo>
                    <a:pt x="3040" y="21"/>
                  </a:lnTo>
                  <a:lnTo>
                    <a:pt x="3054" y="49"/>
                  </a:lnTo>
                  <a:lnTo>
                    <a:pt x="3013" y="76"/>
                  </a:lnTo>
                  <a:lnTo>
                    <a:pt x="3006" y="132"/>
                  </a:lnTo>
                  <a:lnTo>
                    <a:pt x="2922" y="146"/>
                  </a:lnTo>
                  <a:lnTo>
                    <a:pt x="2874" y="160"/>
                  </a:lnTo>
                  <a:lnTo>
                    <a:pt x="2867" y="181"/>
                  </a:lnTo>
                  <a:lnTo>
                    <a:pt x="2888" y="243"/>
                  </a:lnTo>
                  <a:lnTo>
                    <a:pt x="2888" y="292"/>
                  </a:lnTo>
                  <a:lnTo>
                    <a:pt x="2943" y="341"/>
                  </a:lnTo>
                  <a:lnTo>
                    <a:pt x="2908" y="382"/>
                  </a:lnTo>
                  <a:lnTo>
                    <a:pt x="2985" y="417"/>
                  </a:lnTo>
                  <a:lnTo>
                    <a:pt x="3020" y="480"/>
                  </a:lnTo>
                  <a:lnTo>
                    <a:pt x="3054" y="445"/>
                  </a:lnTo>
                  <a:lnTo>
                    <a:pt x="3103" y="445"/>
                  </a:lnTo>
                  <a:lnTo>
                    <a:pt x="3138" y="508"/>
                  </a:lnTo>
                  <a:lnTo>
                    <a:pt x="3166" y="542"/>
                  </a:lnTo>
                  <a:lnTo>
                    <a:pt x="3145" y="584"/>
                  </a:lnTo>
                  <a:lnTo>
                    <a:pt x="3138" y="619"/>
                  </a:lnTo>
                  <a:lnTo>
                    <a:pt x="3131" y="654"/>
                  </a:lnTo>
                  <a:lnTo>
                    <a:pt x="3145" y="675"/>
                  </a:lnTo>
                  <a:lnTo>
                    <a:pt x="3207" y="675"/>
                  </a:lnTo>
                  <a:lnTo>
                    <a:pt x="3249" y="703"/>
                  </a:lnTo>
                  <a:lnTo>
                    <a:pt x="3298" y="814"/>
                  </a:lnTo>
                  <a:lnTo>
                    <a:pt x="3409" y="876"/>
                  </a:lnTo>
                  <a:lnTo>
                    <a:pt x="3444" y="883"/>
                  </a:lnTo>
                  <a:lnTo>
                    <a:pt x="3458" y="897"/>
                  </a:lnTo>
                  <a:lnTo>
                    <a:pt x="3402" y="911"/>
                  </a:lnTo>
                  <a:lnTo>
                    <a:pt x="3340" y="967"/>
                  </a:lnTo>
                  <a:lnTo>
                    <a:pt x="3284" y="974"/>
                  </a:lnTo>
                  <a:lnTo>
                    <a:pt x="3305" y="1009"/>
                  </a:lnTo>
                  <a:lnTo>
                    <a:pt x="3263" y="1030"/>
                  </a:lnTo>
                  <a:lnTo>
                    <a:pt x="3228" y="1009"/>
                  </a:lnTo>
                  <a:lnTo>
                    <a:pt x="3180" y="1009"/>
                  </a:lnTo>
                  <a:lnTo>
                    <a:pt x="3152" y="1030"/>
                  </a:lnTo>
                  <a:lnTo>
                    <a:pt x="3075" y="1016"/>
                  </a:lnTo>
                  <a:lnTo>
                    <a:pt x="3054" y="1036"/>
                  </a:lnTo>
                  <a:lnTo>
                    <a:pt x="3034" y="1043"/>
                  </a:lnTo>
                  <a:lnTo>
                    <a:pt x="2978" y="1092"/>
                  </a:lnTo>
                  <a:lnTo>
                    <a:pt x="2978" y="1064"/>
                  </a:lnTo>
                  <a:lnTo>
                    <a:pt x="2985" y="1050"/>
                  </a:lnTo>
                  <a:lnTo>
                    <a:pt x="2971" y="1030"/>
                  </a:lnTo>
                  <a:lnTo>
                    <a:pt x="2943" y="1002"/>
                  </a:lnTo>
                  <a:lnTo>
                    <a:pt x="2901" y="1002"/>
                  </a:lnTo>
                  <a:lnTo>
                    <a:pt x="2888" y="995"/>
                  </a:lnTo>
                  <a:lnTo>
                    <a:pt x="2776" y="911"/>
                  </a:lnTo>
                  <a:lnTo>
                    <a:pt x="2776" y="939"/>
                  </a:lnTo>
                  <a:lnTo>
                    <a:pt x="2783" y="981"/>
                  </a:lnTo>
                  <a:lnTo>
                    <a:pt x="2769" y="1002"/>
                  </a:lnTo>
                  <a:lnTo>
                    <a:pt x="2741" y="1050"/>
                  </a:lnTo>
                  <a:lnTo>
                    <a:pt x="2741" y="1078"/>
                  </a:lnTo>
                  <a:lnTo>
                    <a:pt x="2686" y="1182"/>
                  </a:lnTo>
                  <a:lnTo>
                    <a:pt x="2651" y="1224"/>
                  </a:lnTo>
                  <a:lnTo>
                    <a:pt x="2644" y="1197"/>
                  </a:lnTo>
                  <a:lnTo>
                    <a:pt x="2595" y="1197"/>
                  </a:lnTo>
                  <a:lnTo>
                    <a:pt x="2574" y="1224"/>
                  </a:lnTo>
                  <a:lnTo>
                    <a:pt x="2526" y="1224"/>
                  </a:lnTo>
                  <a:lnTo>
                    <a:pt x="2380" y="1273"/>
                  </a:lnTo>
                  <a:lnTo>
                    <a:pt x="2359" y="1294"/>
                  </a:lnTo>
                  <a:lnTo>
                    <a:pt x="2352" y="1343"/>
                  </a:lnTo>
                  <a:lnTo>
                    <a:pt x="2421" y="1356"/>
                  </a:lnTo>
                  <a:lnTo>
                    <a:pt x="2477" y="1377"/>
                  </a:lnTo>
                  <a:lnTo>
                    <a:pt x="2456" y="1412"/>
                  </a:lnTo>
                  <a:lnTo>
                    <a:pt x="2414" y="1440"/>
                  </a:lnTo>
                  <a:lnTo>
                    <a:pt x="2394" y="1475"/>
                  </a:lnTo>
                  <a:lnTo>
                    <a:pt x="2407" y="1489"/>
                  </a:lnTo>
                  <a:lnTo>
                    <a:pt x="2387" y="1572"/>
                  </a:lnTo>
                  <a:lnTo>
                    <a:pt x="2366" y="1558"/>
                  </a:lnTo>
                  <a:lnTo>
                    <a:pt x="2359" y="1565"/>
                  </a:lnTo>
                  <a:lnTo>
                    <a:pt x="2331" y="1586"/>
                  </a:lnTo>
                  <a:lnTo>
                    <a:pt x="2289" y="1600"/>
                  </a:lnTo>
                  <a:lnTo>
                    <a:pt x="2331" y="1642"/>
                  </a:lnTo>
                  <a:lnTo>
                    <a:pt x="2387" y="1690"/>
                  </a:lnTo>
                  <a:lnTo>
                    <a:pt x="2407" y="1718"/>
                  </a:lnTo>
                  <a:lnTo>
                    <a:pt x="2387" y="1767"/>
                  </a:lnTo>
                  <a:lnTo>
                    <a:pt x="2394" y="1795"/>
                  </a:lnTo>
                  <a:lnTo>
                    <a:pt x="2442" y="1795"/>
                  </a:lnTo>
                  <a:lnTo>
                    <a:pt x="2477" y="1781"/>
                  </a:lnTo>
                  <a:lnTo>
                    <a:pt x="2491" y="1836"/>
                  </a:lnTo>
                  <a:lnTo>
                    <a:pt x="2526" y="1836"/>
                  </a:lnTo>
                  <a:lnTo>
                    <a:pt x="2546" y="1836"/>
                  </a:lnTo>
                  <a:lnTo>
                    <a:pt x="2519" y="1899"/>
                  </a:lnTo>
                  <a:lnTo>
                    <a:pt x="2574" y="1955"/>
                  </a:lnTo>
                  <a:lnTo>
                    <a:pt x="2595" y="1962"/>
                  </a:lnTo>
                  <a:lnTo>
                    <a:pt x="2581" y="2017"/>
                  </a:lnTo>
                  <a:lnTo>
                    <a:pt x="2546" y="2010"/>
                  </a:lnTo>
                  <a:lnTo>
                    <a:pt x="2526" y="2052"/>
                  </a:lnTo>
                  <a:lnTo>
                    <a:pt x="2505" y="2087"/>
                  </a:lnTo>
                  <a:lnTo>
                    <a:pt x="2512" y="2094"/>
                  </a:lnTo>
                  <a:lnTo>
                    <a:pt x="2484" y="2122"/>
                  </a:lnTo>
                  <a:lnTo>
                    <a:pt x="2407" y="2149"/>
                  </a:lnTo>
                  <a:lnTo>
                    <a:pt x="2380" y="2149"/>
                  </a:lnTo>
                  <a:lnTo>
                    <a:pt x="2359" y="2156"/>
                  </a:lnTo>
                  <a:lnTo>
                    <a:pt x="2289" y="2156"/>
                  </a:lnTo>
                  <a:lnTo>
                    <a:pt x="2275" y="2184"/>
                  </a:lnTo>
                  <a:lnTo>
                    <a:pt x="2254" y="2156"/>
                  </a:lnTo>
                  <a:lnTo>
                    <a:pt x="2233" y="2156"/>
                  </a:lnTo>
                  <a:lnTo>
                    <a:pt x="2164" y="2184"/>
                  </a:lnTo>
                  <a:lnTo>
                    <a:pt x="2136" y="2191"/>
                  </a:lnTo>
                  <a:lnTo>
                    <a:pt x="2164" y="2254"/>
                  </a:lnTo>
                  <a:lnTo>
                    <a:pt x="2185" y="2289"/>
                  </a:lnTo>
                  <a:lnTo>
                    <a:pt x="2157" y="2289"/>
                  </a:lnTo>
                  <a:lnTo>
                    <a:pt x="2115" y="2310"/>
                  </a:lnTo>
                  <a:lnTo>
                    <a:pt x="2136" y="2323"/>
                  </a:lnTo>
                  <a:lnTo>
                    <a:pt x="2122" y="2351"/>
                  </a:lnTo>
                  <a:lnTo>
                    <a:pt x="2150" y="2414"/>
                  </a:lnTo>
                  <a:lnTo>
                    <a:pt x="2136" y="2421"/>
                  </a:lnTo>
                  <a:lnTo>
                    <a:pt x="2150" y="2456"/>
                  </a:lnTo>
                  <a:lnTo>
                    <a:pt x="2053" y="2476"/>
                  </a:lnTo>
                  <a:lnTo>
                    <a:pt x="2053" y="2456"/>
                  </a:lnTo>
                  <a:lnTo>
                    <a:pt x="1983" y="2456"/>
                  </a:lnTo>
                  <a:lnTo>
                    <a:pt x="1969" y="2372"/>
                  </a:lnTo>
                  <a:lnTo>
                    <a:pt x="1921" y="2358"/>
                  </a:lnTo>
                  <a:lnTo>
                    <a:pt x="1858" y="2358"/>
                  </a:lnTo>
                  <a:lnTo>
                    <a:pt x="1830" y="2372"/>
                  </a:lnTo>
                  <a:lnTo>
                    <a:pt x="1802" y="2386"/>
                  </a:lnTo>
                  <a:lnTo>
                    <a:pt x="1760" y="2428"/>
                  </a:lnTo>
                  <a:lnTo>
                    <a:pt x="1635" y="2421"/>
                  </a:lnTo>
                  <a:lnTo>
                    <a:pt x="1656" y="2490"/>
                  </a:lnTo>
                  <a:lnTo>
                    <a:pt x="1656" y="2504"/>
                  </a:lnTo>
                  <a:lnTo>
                    <a:pt x="1608" y="2511"/>
                  </a:lnTo>
                  <a:lnTo>
                    <a:pt x="1608" y="2546"/>
                  </a:lnTo>
                  <a:lnTo>
                    <a:pt x="1593" y="2553"/>
                  </a:lnTo>
                  <a:lnTo>
                    <a:pt x="1593" y="2581"/>
                  </a:lnTo>
                  <a:lnTo>
                    <a:pt x="1580" y="2581"/>
                  </a:lnTo>
                  <a:lnTo>
                    <a:pt x="1559" y="2574"/>
                  </a:lnTo>
                  <a:lnTo>
                    <a:pt x="1531" y="2539"/>
                  </a:lnTo>
                  <a:lnTo>
                    <a:pt x="1524" y="2546"/>
                  </a:lnTo>
                  <a:lnTo>
                    <a:pt x="1510" y="2525"/>
                  </a:lnTo>
                  <a:lnTo>
                    <a:pt x="1510" y="2560"/>
                  </a:lnTo>
                  <a:lnTo>
                    <a:pt x="1461" y="2574"/>
                  </a:lnTo>
                  <a:lnTo>
                    <a:pt x="1441" y="2560"/>
                  </a:lnTo>
                  <a:lnTo>
                    <a:pt x="1447" y="2574"/>
                  </a:lnTo>
                  <a:lnTo>
                    <a:pt x="1433" y="2608"/>
                  </a:lnTo>
                  <a:lnTo>
                    <a:pt x="1433" y="2636"/>
                  </a:lnTo>
                  <a:lnTo>
                    <a:pt x="1406" y="2650"/>
                  </a:lnTo>
                  <a:lnTo>
                    <a:pt x="1413" y="2657"/>
                  </a:lnTo>
                  <a:lnTo>
                    <a:pt x="1413" y="2685"/>
                  </a:lnTo>
                  <a:lnTo>
                    <a:pt x="1378" y="2720"/>
                  </a:lnTo>
                  <a:lnTo>
                    <a:pt x="1378" y="2755"/>
                  </a:lnTo>
                  <a:lnTo>
                    <a:pt x="1343" y="2775"/>
                  </a:lnTo>
                  <a:lnTo>
                    <a:pt x="1336" y="2789"/>
                  </a:lnTo>
                  <a:lnTo>
                    <a:pt x="1343" y="2838"/>
                  </a:lnTo>
                  <a:lnTo>
                    <a:pt x="1350" y="2866"/>
                  </a:lnTo>
                  <a:lnTo>
                    <a:pt x="1308" y="2852"/>
                  </a:lnTo>
                  <a:lnTo>
                    <a:pt x="1308" y="2880"/>
                  </a:lnTo>
                  <a:lnTo>
                    <a:pt x="1301" y="2977"/>
                  </a:lnTo>
                  <a:lnTo>
                    <a:pt x="1253" y="3012"/>
                  </a:lnTo>
                  <a:lnTo>
                    <a:pt x="1246" y="3047"/>
                  </a:lnTo>
                  <a:lnTo>
                    <a:pt x="1218" y="3061"/>
                  </a:lnTo>
                  <a:lnTo>
                    <a:pt x="1197" y="3061"/>
                  </a:lnTo>
                  <a:lnTo>
                    <a:pt x="1176" y="3061"/>
                  </a:lnTo>
                  <a:lnTo>
                    <a:pt x="1114" y="3005"/>
                  </a:lnTo>
                  <a:lnTo>
                    <a:pt x="1086" y="3033"/>
                  </a:lnTo>
                  <a:lnTo>
                    <a:pt x="1044" y="3033"/>
                  </a:lnTo>
                  <a:lnTo>
                    <a:pt x="1044" y="3005"/>
                  </a:lnTo>
                  <a:lnTo>
                    <a:pt x="1016" y="3033"/>
                  </a:lnTo>
                  <a:lnTo>
                    <a:pt x="1016" y="3040"/>
                  </a:lnTo>
                  <a:lnTo>
                    <a:pt x="968" y="3082"/>
                  </a:lnTo>
                  <a:lnTo>
                    <a:pt x="974" y="3047"/>
                  </a:lnTo>
                  <a:lnTo>
                    <a:pt x="953" y="3075"/>
                  </a:lnTo>
                  <a:lnTo>
                    <a:pt x="947" y="3075"/>
                  </a:lnTo>
                  <a:lnTo>
                    <a:pt x="919" y="3102"/>
                  </a:lnTo>
                  <a:lnTo>
                    <a:pt x="877" y="3068"/>
                  </a:lnTo>
                  <a:lnTo>
                    <a:pt x="891" y="3040"/>
                  </a:lnTo>
                  <a:lnTo>
                    <a:pt x="814" y="3005"/>
                  </a:lnTo>
                  <a:lnTo>
                    <a:pt x="759" y="3005"/>
                  </a:lnTo>
                  <a:lnTo>
                    <a:pt x="793" y="2922"/>
                  </a:lnTo>
                  <a:lnTo>
                    <a:pt x="835" y="2873"/>
                  </a:lnTo>
                  <a:lnTo>
                    <a:pt x="814" y="2838"/>
                  </a:lnTo>
                  <a:lnTo>
                    <a:pt x="821" y="2810"/>
                  </a:lnTo>
                  <a:lnTo>
                    <a:pt x="835" y="2803"/>
                  </a:lnTo>
                  <a:lnTo>
                    <a:pt x="759" y="2755"/>
                  </a:lnTo>
                  <a:lnTo>
                    <a:pt x="724" y="2741"/>
                  </a:lnTo>
                  <a:lnTo>
                    <a:pt x="682" y="2748"/>
                  </a:lnTo>
                  <a:lnTo>
                    <a:pt x="640" y="2734"/>
                  </a:lnTo>
                  <a:lnTo>
                    <a:pt x="613" y="2755"/>
                  </a:lnTo>
                  <a:lnTo>
                    <a:pt x="606" y="2741"/>
                  </a:lnTo>
                  <a:lnTo>
                    <a:pt x="550" y="2741"/>
                  </a:lnTo>
                  <a:lnTo>
                    <a:pt x="522" y="2741"/>
                  </a:lnTo>
                  <a:lnTo>
                    <a:pt x="508" y="2748"/>
                  </a:lnTo>
                  <a:lnTo>
                    <a:pt x="460" y="2755"/>
                  </a:lnTo>
                  <a:lnTo>
                    <a:pt x="453" y="2769"/>
                  </a:lnTo>
                  <a:lnTo>
                    <a:pt x="425" y="2817"/>
                  </a:lnTo>
                  <a:lnTo>
                    <a:pt x="418" y="2810"/>
                  </a:lnTo>
                  <a:lnTo>
                    <a:pt x="355" y="2831"/>
                  </a:lnTo>
                  <a:lnTo>
                    <a:pt x="327" y="2845"/>
                  </a:lnTo>
                  <a:lnTo>
                    <a:pt x="265" y="2866"/>
                  </a:lnTo>
                  <a:lnTo>
                    <a:pt x="258" y="2852"/>
                  </a:lnTo>
                  <a:lnTo>
                    <a:pt x="237" y="2810"/>
                  </a:lnTo>
                  <a:lnTo>
                    <a:pt x="265" y="2789"/>
                  </a:lnTo>
                  <a:lnTo>
                    <a:pt x="230" y="2775"/>
                  </a:lnTo>
                  <a:lnTo>
                    <a:pt x="195" y="2769"/>
                  </a:lnTo>
                  <a:lnTo>
                    <a:pt x="195" y="2657"/>
                  </a:lnTo>
                  <a:lnTo>
                    <a:pt x="181" y="2636"/>
                  </a:lnTo>
                  <a:lnTo>
                    <a:pt x="195" y="2616"/>
                  </a:lnTo>
                  <a:lnTo>
                    <a:pt x="202" y="2602"/>
                  </a:lnTo>
                  <a:lnTo>
                    <a:pt x="195" y="2553"/>
                  </a:lnTo>
                  <a:lnTo>
                    <a:pt x="181" y="2539"/>
                  </a:lnTo>
                  <a:lnTo>
                    <a:pt x="181" y="2518"/>
                  </a:lnTo>
                  <a:lnTo>
                    <a:pt x="167" y="2456"/>
                  </a:lnTo>
                  <a:lnTo>
                    <a:pt x="105" y="2442"/>
                  </a:lnTo>
                  <a:lnTo>
                    <a:pt x="126" y="2393"/>
                  </a:lnTo>
                  <a:lnTo>
                    <a:pt x="153" y="2344"/>
                  </a:lnTo>
                  <a:lnTo>
                    <a:pt x="167" y="2323"/>
                  </a:lnTo>
                  <a:lnTo>
                    <a:pt x="167" y="2261"/>
                  </a:lnTo>
                  <a:lnTo>
                    <a:pt x="202" y="2226"/>
                  </a:lnTo>
                  <a:lnTo>
                    <a:pt x="258" y="2177"/>
                  </a:lnTo>
                  <a:lnTo>
                    <a:pt x="286" y="2066"/>
                  </a:lnTo>
                  <a:lnTo>
                    <a:pt x="293" y="2031"/>
                  </a:lnTo>
                  <a:lnTo>
                    <a:pt x="265" y="1983"/>
                  </a:lnTo>
                  <a:lnTo>
                    <a:pt x="313" y="1899"/>
                  </a:lnTo>
                  <a:lnTo>
                    <a:pt x="313" y="1892"/>
                  </a:lnTo>
                  <a:lnTo>
                    <a:pt x="327" y="1857"/>
                  </a:lnTo>
                  <a:lnTo>
                    <a:pt x="320" y="1802"/>
                  </a:lnTo>
                  <a:lnTo>
                    <a:pt x="293" y="1767"/>
                  </a:lnTo>
                  <a:lnTo>
                    <a:pt x="320" y="1732"/>
                  </a:lnTo>
                  <a:lnTo>
                    <a:pt x="300" y="1683"/>
                  </a:lnTo>
                  <a:lnTo>
                    <a:pt x="223" y="1635"/>
                  </a:lnTo>
                  <a:lnTo>
                    <a:pt x="237" y="1607"/>
                  </a:lnTo>
                  <a:lnTo>
                    <a:pt x="265" y="1600"/>
                  </a:lnTo>
                  <a:lnTo>
                    <a:pt x="265" y="1586"/>
                  </a:lnTo>
                  <a:lnTo>
                    <a:pt x="313" y="1565"/>
                  </a:lnTo>
                  <a:lnTo>
                    <a:pt x="376" y="1558"/>
                  </a:lnTo>
                  <a:lnTo>
                    <a:pt x="411" y="1495"/>
                  </a:lnTo>
                  <a:lnTo>
                    <a:pt x="390" y="1461"/>
                  </a:lnTo>
                  <a:lnTo>
                    <a:pt x="397" y="140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8" name="Freeform 207"/>
            <p:cNvSpPr>
              <a:spLocks noChangeArrowheads="1"/>
            </p:cNvSpPr>
            <p:nvPr/>
          </p:nvSpPr>
          <p:spPr bwMode="auto">
            <a:xfrm>
              <a:off x="14505171" y="2999961"/>
              <a:ext cx="2263722" cy="2009107"/>
            </a:xfrm>
            <a:custGeom>
              <a:avLst/>
              <a:gdLst>
                <a:gd name="T0" fmla="*/ 4619 w 4822"/>
                <a:gd name="T1" fmla="*/ 3666 h 4279"/>
                <a:gd name="T2" fmla="*/ 4229 w 4822"/>
                <a:gd name="T3" fmla="*/ 3666 h 4279"/>
                <a:gd name="T4" fmla="*/ 3909 w 4822"/>
                <a:gd name="T5" fmla="*/ 3749 h 4279"/>
                <a:gd name="T6" fmla="*/ 3652 w 4822"/>
                <a:gd name="T7" fmla="*/ 3603 h 4279"/>
                <a:gd name="T8" fmla="*/ 3297 w 4822"/>
                <a:gd name="T9" fmla="*/ 3749 h 4279"/>
                <a:gd name="T10" fmla="*/ 2901 w 4822"/>
                <a:gd name="T11" fmla="*/ 3568 h 4279"/>
                <a:gd name="T12" fmla="*/ 2546 w 4822"/>
                <a:gd name="T13" fmla="*/ 3471 h 4279"/>
                <a:gd name="T14" fmla="*/ 2344 w 4822"/>
                <a:gd name="T15" fmla="*/ 3290 h 4279"/>
                <a:gd name="T16" fmla="*/ 2108 w 4822"/>
                <a:gd name="T17" fmla="*/ 3380 h 4279"/>
                <a:gd name="T18" fmla="*/ 1857 w 4822"/>
                <a:gd name="T19" fmla="*/ 3290 h 4279"/>
                <a:gd name="T20" fmla="*/ 1649 w 4822"/>
                <a:gd name="T21" fmla="*/ 3353 h 4279"/>
                <a:gd name="T22" fmla="*/ 1391 w 4822"/>
                <a:gd name="T23" fmla="*/ 3582 h 4279"/>
                <a:gd name="T24" fmla="*/ 1280 w 4822"/>
                <a:gd name="T25" fmla="*/ 3812 h 4279"/>
                <a:gd name="T26" fmla="*/ 1294 w 4822"/>
                <a:gd name="T27" fmla="*/ 4076 h 4279"/>
                <a:gd name="T28" fmla="*/ 1217 w 4822"/>
                <a:gd name="T29" fmla="*/ 4271 h 4279"/>
                <a:gd name="T30" fmla="*/ 981 w 4822"/>
                <a:gd name="T31" fmla="*/ 3972 h 4279"/>
                <a:gd name="T32" fmla="*/ 807 w 4822"/>
                <a:gd name="T33" fmla="*/ 3756 h 4279"/>
                <a:gd name="T34" fmla="*/ 654 w 4822"/>
                <a:gd name="T35" fmla="*/ 3492 h 4279"/>
                <a:gd name="T36" fmla="*/ 515 w 4822"/>
                <a:gd name="T37" fmla="*/ 3478 h 4279"/>
                <a:gd name="T38" fmla="*/ 403 w 4822"/>
                <a:gd name="T39" fmla="*/ 3526 h 4279"/>
                <a:gd name="T40" fmla="*/ 215 w 4822"/>
                <a:gd name="T41" fmla="*/ 3387 h 4279"/>
                <a:gd name="T42" fmla="*/ 69 w 4822"/>
                <a:gd name="T43" fmla="*/ 3179 h 4279"/>
                <a:gd name="T44" fmla="*/ 48 w 4822"/>
                <a:gd name="T45" fmla="*/ 3053 h 4279"/>
                <a:gd name="T46" fmla="*/ 0 w 4822"/>
                <a:gd name="T47" fmla="*/ 2928 h 4279"/>
                <a:gd name="T48" fmla="*/ 250 w 4822"/>
                <a:gd name="T49" fmla="*/ 2866 h 4279"/>
                <a:gd name="T50" fmla="*/ 431 w 4822"/>
                <a:gd name="T51" fmla="*/ 2796 h 4279"/>
                <a:gd name="T52" fmla="*/ 556 w 4822"/>
                <a:gd name="T53" fmla="*/ 2699 h 4279"/>
                <a:gd name="T54" fmla="*/ 445 w 4822"/>
                <a:gd name="T55" fmla="*/ 2518 h 4279"/>
                <a:gd name="T56" fmla="*/ 313 w 4822"/>
                <a:gd name="T57" fmla="*/ 2240 h 4279"/>
                <a:gd name="T58" fmla="*/ 229 w 4822"/>
                <a:gd name="T59" fmla="*/ 2066 h 4279"/>
                <a:gd name="T60" fmla="*/ 146 w 4822"/>
                <a:gd name="T61" fmla="*/ 1732 h 4279"/>
                <a:gd name="T62" fmla="*/ 368 w 4822"/>
                <a:gd name="T63" fmla="*/ 1314 h 4279"/>
                <a:gd name="T64" fmla="*/ 570 w 4822"/>
                <a:gd name="T65" fmla="*/ 1217 h 4279"/>
                <a:gd name="T66" fmla="*/ 626 w 4822"/>
                <a:gd name="T67" fmla="*/ 1481 h 4279"/>
                <a:gd name="T68" fmla="*/ 744 w 4822"/>
                <a:gd name="T69" fmla="*/ 1732 h 4279"/>
                <a:gd name="T70" fmla="*/ 939 w 4822"/>
                <a:gd name="T71" fmla="*/ 1641 h 4279"/>
                <a:gd name="T72" fmla="*/ 862 w 4822"/>
                <a:gd name="T73" fmla="*/ 1405 h 4279"/>
                <a:gd name="T74" fmla="*/ 1148 w 4822"/>
                <a:gd name="T75" fmla="*/ 981 h 4279"/>
                <a:gd name="T76" fmla="*/ 1287 w 4822"/>
                <a:gd name="T77" fmla="*/ 535 h 4279"/>
                <a:gd name="T78" fmla="*/ 1488 w 4822"/>
                <a:gd name="T79" fmla="*/ 361 h 4279"/>
                <a:gd name="T80" fmla="*/ 1718 w 4822"/>
                <a:gd name="T81" fmla="*/ 723 h 4279"/>
                <a:gd name="T82" fmla="*/ 2170 w 4822"/>
                <a:gd name="T83" fmla="*/ 619 h 4279"/>
                <a:gd name="T84" fmla="*/ 2462 w 4822"/>
                <a:gd name="T85" fmla="*/ 765 h 4279"/>
                <a:gd name="T86" fmla="*/ 2692 w 4822"/>
                <a:gd name="T87" fmla="*/ 716 h 4279"/>
                <a:gd name="T88" fmla="*/ 2629 w 4822"/>
                <a:gd name="T89" fmla="*/ 466 h 4279"/>
                <a:gd name="T90" fmla="*/ 2629 w 4822"/>
                <a:gd name="T91" fmla="*/ 48 h 4279"/>
                <a:gd name="T92" fmla="*/ 3012 w 4822"/>
                <a:gd name="T93" fmla="*/ 180 h 4279"/>
                <a:gd name="T94" fmla="*/ 3450 w 4822"/>
                <a:gd name="T95" fmla="*/ 361 h 4279"/>
                <a:gd name="T96" fmla="*/ 3415 w 4822"/>
                <a:gd name="T97" fmla="*/ 730 h 4279"/>
                <a:gd name="T98" fmla="*/ 3262 w 4822"/>
                <a:gd name="T99" fmla="*/ 1259 h 4279"/>
                <a:gd name="T100" fmla="*/ 3276 w 4822"/>
                <a:gd name="T101" fmla="*/ 1634 h 4279"/>
                <a:gd name="T102" fmla="*/ 3520 w 4822"/>
                <a:gd name="T103" fmla="*/ 1815 h 4279"/>
                <a:gd name="T104" fmla="*/ 3854 w 4822"/>
                <a:gd name="T105" fmla="*/ 1753 h 4279"/>
                <a:gd name="T106" fmla="*/ 3520 w 4822"/>
                <a:gd name="T107" fmla="*/ 2601 h 4279"/>
                <a:gd name="T108" fmla="*/ 3638 w 4822"/>
                <a:gd name="T109" fmla="*/ 2768 h 4279"/>
                <a:gd name="T110" fmla="*/ 3847 w 4822"/>
                <a:gd name="T111" fmla="*/ 2984 h 4279"/>
                <a:gd name="T112" fmla="*/ 4104 w 4822"/>
                <a:gd name="T113" fmla="*/ 3241 h 4279"/>
                <a:gd name="T114" fmla="*/ 4327 w 4822"/>
                <a:gd name="T115" fmla="*/ 3353 h 4279"/>
                <a:gd name="T116" fmla="*/ 4494 w 4822"/>
                <a:gd name="T117" fmla="*/ 3478 h 4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22" h="4279">
                  <a:moveTo>
                    <a:pt x="4654" y="3582"/>
                  </a:moveTo>
                  <a:lnTo>
                    <a:pt x="4751" y="3638"/>
                  </a:lnTo>
                  <a:lnTo>
                    <a:pt x="4793" y="3645"/>
                  </a:lnTo>
                  <a:lnTo>
                    <a:pt x="4821" y="3673"/>
                  </a:lnTo>
                  <a:lnTo>
                    <a:pt x="4814" y="3687"/>
                  </a:lnTo>
                  <a:lnTo>
                    <a:pt x="4765" y="3680"/>
                  </a:lnTo>
                  <a:lnTo>
                    <a:pt x="4730" y="3673"/>
                  </a:lnTo>
                  <a:lnTo>
                    <a:pt x="4703" y="3687"/>
                  </a:lnTo>
                  <a:lnTo>
                    <a:pt x="4654" y="3666"/>
                  </a:lnTo>
                  <a:lnTo>
                    <a:pt x="4626" y="3673"/>
                  </a:lnTo>
                  <a:lnTo>
                    <a:pt x="4619" y="3666"/>
                  </a:lnTo>
                  <a:lnTo>
                    <a:pt x="4619" y="3673"/>
                  </a:lnTo>
                  <a:lnTo>
                    <a:pt x="4577" y="3673"/>
                  </a:lnTo>
                  <a:lnTo>
                    <a:pt x="4563" y="3707"/>
                  </a:lnTo>
                  <a:lnTo>
                    <a:pt x="4522" y="3687"/>
                  </a:lnTo>
                  <a:lnTo>
                    <a:pt x="4466" y="3707"/>
                  </a:lnTo>
                  <a:lnTo>
                    <a:pt x="4445" y="3707"/>
                  </a:lnTo>
                  <a:lnTo>
                    <a:pt x="4375" y="3707"/>
                  </a:lnTo>
                  <a:lnTo>
                    <a:pt x="4361" y="3721"/>
                  </a:lnTo>
                  <a:lnTo>
                    <a:pt x="4313" y="3687"/>
                  </a:lnTo>
                  <a:lnTo>
                    <a:pt x="4264" y="3666"/>
                  </a:lnTo>
                  <a:lnTo>
                    <a:pt x="4229" y="3666"/>
                  </a:lnTo>
                  <a:lnTo>
                    <a:pt x="4209" y="3687"/>
                  </a:lnTo>
                  <a:lnTo>
                    <a:pt x="4160" y="3680"/>
                  </a:lnTo>
                  <a:lnTo>
                    <a:pt x="4118" y="3673"/>
                  </a:lnTo>
                  <a:lnTo>
                    <a:pt x="4076" y="3707"/>
                  </a:lnTo>
                  <a:lnTo>
                    <a:pt x="4035" y="3721"/>
                  </a:lnTo>
                  <a:lnTo>
                    <a:pt x="4028" y="3742"/>
                  </a:lnTo>
                  <a:lnTo>
                    <a:pt x="3972" y="3742"/>
                  </a:lnTo>
                  <a:lnTo>
                    <a:pt x="3930" y="3770"/>
                  </a:lnTo>
                  <a:lnTo>
                    <a:pt x="3944" y="3749"/>
                  </a:lnTo>
                  <a:lnTo>
                    <a:pt x="3909" y="3756"/>
                  </a:lnTo>
                  <a:lnTo>
                    <a:pt x="3909" y="3749"/>
                  </a:lnTo>
                  <a:lnTo>
                    <a:pt x="3902" y="3749"/>
                  </a:lnTo>
                  <a:lnTo>
                    <a:pt x="3888" y="3735"/>
                  </a:lnTo>
                  <a:lnTo>
                    <a:pt x="3854" y="3735"/>
                  </a:lnTo>
                  <a:lnTo>
                    <a:pt x="3819" y="3714"/>
                  </a:lnTo>
                  <a:lnTo>
                    <a:pt x="3798" y="3721"/>
                  </a:lnTo>
                  <a:lnTo>
                    <a:pt x="3784" y="3714"/>
                  </a:lnTo>
                  <a:lnTo>
                    <a:pt x="3735" y="3707"/>
                  </a:lnTo>
                  <a:lnTo>
                    <a:pt x="3687" y="3680"/>
                  </a:lnTo>
                  <a:lnTo>
                    <a:pt x="3701" y="3666"/>
                  </a:lnTo>
                  <a:lnTo>
                    <a:pt x="3673" y="3603"/>
                  </a:lnTo>
                  <a:lnTo>
                    <a:pt x="3652" y="3603"/>
                  </a:lnTo>
                  <a:lnTo>
                    <a:pt x="3638" y="3624"/>
                  </a:lnTo>
                  <a:lnTo>
                    <a:pt x="3610" y="3666"/>
                  </a:lnTo>
                  <a:lnTo>
                    <a:pt x="3610" y="3645"/>
                  </a:lnTo>
                  <a:lnTo>
                    <a:pt x="3589" y="3610"/>
                  </a:lnTo>
                  <a:lnTo>
                    <a:pt x="3527" y="3687"/>
                  </a:lnTo>
                  <a:lnTo>
                    <a:pt x="3506" y="3735"/>
                  </a:lnTo>
                  <a:lnTo>
                    <a:pt x="3478" y="3749"/>
                  </a:lnTo>
                  <a:lnTo>
                    <a:pt x="3443" y="3770"/>
                  </a:lnTo>
                  <a:lnTo>
                    <a:pt x="3422" y="3770"/>
                  </a:lnTo>
                  <a:lnTo>
                    <a:pt x="3332" y="3770"/>
                  </a:lnTo>
                  <a:lnTo>
                    <a:pt x="3297" y="3749"/>
                  </a:lnTo>
                  <a:lnTo>
                    <a:pt x="3228" y="3714"/>
                  </a:lnTo>
                  <a:lnTo>
                    <a:pt x="3193" y="3707"/>
                  </a:lnTo>
                  <a:lnTo>
                    <a:pt x="3165" y="3666"/>
                  </a:lnTo>
                  <a:lnTo>
                    <a:pt x="3151" y="3624"/>
                  </a:lnTo>
                  <a:lnTo>
                    <a:pt x="3116" y="3610"/>
                  </a:lnTo>
                  <a:lnTo>
                    <a:pt x="3054" y="3652"/>
                  </a:lnTo>
                  <a:lnTo>
                    <a:pt x="2991" y="3610"/>
                  </a:lnTo>
                  <a:lnTo>
                    <a:pt x="2970" y="3610"/>
                  </a:lnTo>
                  <a:lnTo>
                    <a:pt x="2963" y="3589"/>
                  </a:lnTo>
                  <a:lnTo>
                    <a:pt x="2914" y="3575"/>
                  </a:lnTo>
                  <a:lnTo>
                    <a:pt x="2901" y="3568"/>
                  </a:lnTo>
                  <a:lnTo>
                    <a:pt x="2866" y="3526"/>
                  </a:lnTo>
                  <a:lnTo>
                    <a:pt x="2817" y="3506"/>
                  </a:lnTo>
                  <a:lnTo>
                    <a:pt x="2762" y="3513"/>
                  </a:lnTo>
                  <a:lnTo>
                    <a:pt x="2741" y="3485"/>
                  </a:lnTo>
                  <a:lnTo>
                    <a:pt x="2720" y="3485"/>
                  </a:lnTo>
                  <a:lnTo>
                    <a:pt x="2685" y="3513"/>
                  </a:lnTo>
                  <a:lnTo>
                    <a:pt x="2664" y="3520"/>
                  </a:lnTo>
                  <a:lnTo>
                    <a:pt x="2622" y="3520"/>
                  </a:lnTo>
                  <a:lnTo>
                    <a:pt x="2602" y="3478"/>
                  </a:lnTo>
                  <a:lnTo>
                    <a:pt x="2546" y="3485"/>
                  </a:lnTo>
                  <a:lnTo>
                    <a:pt x="2546" y="3471"/>
                  </a:lnTo>
                  <a:lnTo>
                    <a:pt x="2532" y="3436"/>
                  </a:lnTo>
                  <a:lnTo>
                    <a:pt x="2504" y="3422"/>
                  </a:lnTo>
                  <a:lnTo>
                    <a:pt x="2511" y="3387"/>
                  </a:lnTo>
                  <a:lnTo>
                    <a:pt x="2497" y="3346"/>
                  </a:lnTo>
                  <a:lnTo>
                    <a:pt x="2441" y="3290"/>
                  </a:lnTo>
                  <a:lnTo>
                    <a:pt x="2414" y="3290"/>
                  </a:lnTo>
                  <a:lnTo>
                    <a:pt x="2414" y="3297"/>
                  </a:lnTo>
                  <a:lnTo>
                    <a:pt x="2372" y="3339"/>
                  </a:lnTo>
                  <a:lnTo>
                    <a:pt x="2330" y="3360"/>
                  </a:lnTo>
                  <a:lnTo>
                    <a:pt x="2337" y="3339"/>
                  </a:lnTo>
                  <a:lnTo>
                    <a:pt x="2344" y="3290"/>
                  </a:lnTo>
                  <a:lnTo>
                    <a:pt x="2309" y="3276"/>
                  </a:lnTo>
                  <a:lnTo>
                    <a:pt x="2281" y="3290"/>
                  </a:lnTo>
                  <a:lnTo>
                    <a:pt x="2261" y="3318"/>
                  </a:lnTo>
                  <a:lnTo>
                    <a:pt x="2302" y="3380"/>
                  </a:lnTo>
                  <a:lnTo>
                    <a:pt x="2274" y="3415"/>
                  </a:lnTo>
                  <a:lnTo>
                    <a:pt x="2212" y="3360"/>
                  </a:lnTo>
                  <a:lnTo>
                    <a:pt x="2205" y="3360"/>
                  </a:lnTo>
                  <a:lnTo>
                    <a:pt x="2184" y="3408"/>
                  </a:lnTo>
                  <a:lnTo>
                    <a:pt x="2177" y="3450"/>
                  </a:lnTo>
                  <a:lnTo>
                    <a:pt x="2170" y="3415"/>
                  </a:lnTo>
                  <a:lnTo>
                    <a:pt x="2108" y="3380"/>
                  </a:lnTo>
                  <a:lnTo>
                    <a:pt x="2073" y="3339"/>
                  </a:lnTo>
                  <a:lnTo>
                    <a:pt x="2066" y="3325"/>
                  </a:lnTo>
                  <a:lnTo>
                    <a:pt x="2052" y="3339"/>
                  </a:lnTo>
                  <a:lnTo>
                    <a:pt x="2045" y="3346"/>
                  </a:lnTo>
                  <a:lnTo>
                    <a:pt x="2073" y="3380"/>
                  </a:lnTo>
                  <a:lnTo>
                    <a:pt x="2003" y="3443"/>
                  </a:lnTo>
                  <a:lnTo>
                    <a:pt x="1920" y="3408"/>
                  </a:lnTo>
                  <a:lnTo>
                    <a:pt x="1857" y="3387"/>
                  </a:lnTo>
                  <a:lnTo>
                    <a:pt x="1871" y="3346"/>
                  </a:lnTo>
                  <a:lnTo>
                    <a:pt x="1871" y="3297"/>
                  </a:lnTo>
                  <a:lnTo>
                    <a:pt x="1857" y="3290"/>
                  </a:lnTo>
                  <a:lnTo>
                    <a:pt x="1836" y="3283"/>
                  </a:lnTo>
                  <a:lnTo>
                    <a:pt x="1822" y="3339"/>
                  </a:lnTo>
                  <a:lnTo>
                    <a:pt x="1760" y="3353"/>
                  </a:lnTo>
                  <a:lnTo>
                    <a:pt x="1725" y="3290"/>
                  </a:lnTo>
                  <a:lnTo>
                    <a:pt x="1711" y="3290"/>
                  </a:lnTo>
                  <a:lnTo>
                    <a:pt x="1704" y="3297"/>
                  </a:lnTo>
                  <a:lnTo>
                    <a:pt x="1704" y="3311"/>
                  </a:lnTo>
                  <a:lnTo>
                    <a:pt x="1725" y="3374"/>
                  </a:lnTo>
                  <a:lnTo>
                    <a:pt x="1690" y="3408"/>
                  </a:lnTo>
                  <a:lnTo>
                    <a:pt x="1683" y="3408"/>
                  </a:lnTo>
                  <a:lnTo>
                    <a:pt x="1649" y="3353"/>
                  </a:lnTo>
                  <a:lnTo>
                    <a:pt x="1614" y="3360"/>
                  </a:lnTo>
                  <a:lnTo>
                    <a:pt x="1544" y="3374"/>
                  </a:lnTo>
                  <a:lnTo>
                    <a:pt x="1530" y="3387"/>
                  </a:lnTo>
                  <a:lnTo>
                    <a:pt x="1495" y="3408"/>
                  </a:lnTo>
                  <a:lnTo>
                    <a:pt x="1454" y="3436"/>
                  </a:lnTo>
                  <a:lnTo>
                    <a:pt x="1426" y="3478"/>
                  </a:lnTo>
                  <a:lnTo>
                    <a:pt x="1440" y="3478"/>
                  </a:lnTo>
                  <a:lnTo>
                    <a:pt x="1426" y="3520"/>
                  </a:lnTo>
                  <a:lnTo>
                    <a:pt x="1440" y="3526"/>
                  </a:lnTo>
                  <a:lnTo>
                    <a:pt x="1426" y="3547"/>
                  </a:lnTo>
                  <a:lnTo>
                    <a:pt x="1391" y="3582"/>
                  </a:lnTo>
                  <a:lnTo>
                    <a:pt x="1377" y="3652"/>
                  </a:lnTo>
                  <a:lnTo>
                    <a:pt x="1356" y="3673"/>
                  </a:lnTo>
                  <a:lnTo>
                    <a:pt x="1349" y="3687"/>
                  </a:lnTo>
                  <a:lnTo>
                    <a:pt x="1328" y="3714"/>
                  </a:lnTo>
                  <a:lnTo>
                    <a:pt x="1321" y="3721"/>
                  </a:lnTo>
                  <a:lnTo>
                    <a:pt x="1294" y="3721"/>
                  </a:lnTo>
                  <a:lnTo>
                    <a:pt x="1294" y="3742"/>
                  </a:lnTo>
                  <a:lnTo>
                    <a:pt x="1301" y="3749"/>
                  </a:lnTo>
                  <a:lnTo>
                    <a:pt x="1294" y="3777"/>
                  </a:lnTo>
                  <a:lnTo>
                    <a:pt x="1280" y="3805"/>
                  </a:lnTo>
                  <a:lnTo>
                    <a:pt x="1280" y="3812"/>
                  </a:lnTo>
                  <a:lnTo>
                    <a:pt x="1301" y="3819"/>
                  </a:lnTo>
                  <a:lnTo>
                    <a:pt x="1301" y="3847"/>
                  </a:lnTo>
                  <a:lnTo>
                    <a:pt x="1342" y="3839"/>
                  </a:lnTo>
                  <a:lnTo>
                    <a:pt x="1356" y="3853"/>
                  </a:lnTo>
                  <a:lnTo>
                    <a:pt x="1384" y="3867"/>
                  </a:lnTo>
                  <a:lnTo>
                    <a:pt x="1412" y="3965"/>
                  </a:lnTo>
                  <a:lnTo>
                    <a:pt x="1419" y="3972"/>
                  </a:lnTo>
                  <a:lnTo>
                    <a:pt x="1398" y="3986"/>
                  </a:lnTo>
                  <a:lnTo>
                    <a:pt x="1349" y="4014"/>
                  </a:lnTo>
                  <a:lnTo>
                    <a:pt x="1342" y="4041"/>
                  </a:lnTo>
                  <a:lnTo>
                    <a:pt x="1294" y="4076"/>
                  </a:lnTo>
                  <a:lnTo>
                    <a:pt x="1294" y="4104"/>
                  </a:lnTo>
                  <a:lnTo>
                    <a:pt x="1349" y="4139"/>
                  </a:lnTo>
                  <a:lnTo>
                    <a:pt x="1356" y="4166"/>
                  </a:lnTo>
                  <a:lnTo>
                    <a:pt x="1328" y="4236"/>
                  </a:lnTo>
                  <a:lnTo>
                    <a:pt x="1349" y="4257"/>
                  </a:lnTo>
                  <a:lnTo>
                    <a:pt x="1315" y="4264"/>
                  </a:lnTo>
                  <a:lnTo>
                    <a:pt x="1315" y="4278"/>
                  </a:lnTo>
                  <a:lnTo>
                    <a:pt x="1252" y="4278"/>
                  </a:lnTo>
                  <a:lnTo>
                    <a:pt x="1245" y="4257"/>
                  </a:lnTo>
                  <a:lnTo>
                    <a:pt x="1210" y="4201"/>
                  </a:lnTo>
                  <a:lnTo>
                    <a:pt x="1217" y="4271"/>
                  </a:lnTo>
                  <a:lnTo>
                    <a:pt x="1155" y="4264"/>
                  </a:lnTo>
                  <a:lnTo>
                    <a:pt x="1155" y="4257"/>
                  </a:lnTo>
                  <a:lnTo>
                    <a:pt x="1155" y="4201"/>
                  </a:lnTo>
                  <a:lnTo>
                    <a:pt x="1169" y="4111"/>
                  </a:lnTo>
                  <a:lnTo>
                    <a:pt x="1113" y="4083"/>
                  </a:lnTo>
                  <a:lnTo>
                    <a:pt x="1113" y="4034"/>
                  </a:lnTo>
                  <a:lnTo>
                    <a:pt x="1092" y="4014"/>
                  </a:lnTo>
                  <a:lnTo>
                    <a:pt x="1071" y="3979"/>
                  </a:lnTo>
                  <a:lnTo>
                    <a:pt x="1071" y="3986"/>
                  </a:lnTo>
                  <a:lnTo>
                    <a:pt x="1002" y="4000"/>
                  </a:lnTo>
                  <a:lnTo>
                    <a:pt x="981" y="3972"/>
                  </a:lnTo>
                  <a:lnTo>
                    <a:pt x="960" y="3979"/>
                  </a:lnTo>
                  <a:lnTo>
                    <a:pt x="932" y="3979"/>
                  </a:lnTo>
                  <a:lnTo>
                    <a:pt x="925" y="3944"/>
                  </a:lnTo>
                  <a:lnTo>
                    <a:pt x="897" y="3909"/>
                  </a:lnTo>
                  <a:lnTo>
                    <a:pt x="932" y="3874"/>
                  </a:lnTo>
                  <a:lnTo>
                    <a:pt x="918" y="3839"/>
                  </a:lnTo>
                  <a:lnTo>
                    <a:pt x="897" y="3833"/>
                  </a:lnTo>
                  <a:lnTo>
                    <a:pt x="862" y="3819"/>
                  </a:lnTo>
                  <a:lnTo>
                    <a:pt x="862" y="3805"/>
                  </a:lnTo>
                  <a:lnTo>
                    <a:pt x="855" y="3798"/>
                  </a:lnTo>
                  <a:lnTo>
                    <a:pt x="807" y="3756"/>
                  </a:lnTo>
                  <a:lnTo>
                    <a:pt x="800" y="3735"/>
                  </a:lnTo>
                  <a:lnTo>
                    <a:pt x="765" y="3701"/>
                  </a:lnTo>
                  <a:lnTo>
                    <a:pt x="772" y="3680"/>
                  </a:lnTo>
                  <a:lnTo>
                    <a:pt x="786" y="3673"/>
                  </a:lnTo>
                  <a:lnTo>
                    <a:pt x="786" y="3645"/>
                  </a:lnTo>
                  <a:lnTo>
                    <a:pt x="758" y="3610"/>
                  </a:lnTo>
                  <a:lnTo>
                    <a:pt x="723" y="3610"/>
                  </a:lnTo>
                  <a:lnTo>
                    <a:pt x="696" y="3617"/>
                  </a:lnTo>
                  <a:lnTo>
                    <a:pt x="675" y="3603"/>
                  </a:lnTo>
                  <a:lnTo>
                    <a:pt x="654" y="3547"/>
                  </a:lnTo>
                  <a:lnTo>
                    <a:pt x="654" y="3492"/>
                  </a:lnTo>
                  <a:lnTo>
                    <a:pt x="640" y="3485"/>
                  </a:lnTo>
                  <a:lnTo>
                    <a:pt x="654" y="3478"/>
                  </a:lnTo>
                  <a:lnTo>
                    <a:pt x="640" y="3471"/>
                  </a:lnTo>
                  <a:lnTo>
                    <a:pt x="633" y="3471"/>
                  </a:lnTo>
                  <a:lnTo>
                    <a:pt x="633" y="3450"/>
                  </a:lnTo>
                  <a:lnTo>
                    <a:pt x="605" y="3457"/>
                  </a:lnTo>
                  <a:lnTo>
                    <a:pt x="598" y="3478"/>
                  </a:lnTo>
                  <a:lnTo>
                    <a:pt x="591" y="3457"/>
                  </a:lnTo>
                  <a:lnTo>
                    <a:pt x="556" y="3478"/>
                  </a:lnTo>
                  <a:lnTo>
                    <a:pt x="529" y="3485"/>
                  </a:lnTo>
                  <a:lnTo>
                    <a:pt x="515" y="3478"/>
                  </a:lnTo>
                  <a:lnTo>
                    <a:pt x="515" y="3492"/>
                  </a:lnTo>
                  <a:lnTo>
                    <a:pt x="501" y="3492"/>
                  </a:lnTo>
                  <a:lnTo>
                    <a:pt x="508" y="3513"/>
                  </a:lnTo>
                  <a:lnTo>
                    <a:pt x="480" y="3506"/>
                  </a:lnTo>
                  <a:lnTo>
                    <a:pt x="494" y="3513"/>
                  </a:lnTo>
                  <a:lnTo>
                    <a:pt x="480" y="3526"/>
                  </a:lnTo>
                  <a:lnTo>
                    <a:pt x="445" y="3526"/>
                  </a:lnTo>
                  <a:lnTo>
                    <a:pt x="459" y="3547"/>
                  </a:lnTo>
                  <a:lnTo>
                    <a:pt x="431" y="3554"/>
                  </a:lnTo>
                  <a:lnTo>
                    <a:pt x="403" y="3554"/>
                  </a:lnTo>
                  <a:lnTo>
                    <a:pt x="403" y="3526"/>
                  </a:lnTo>
                  <a:lnTo>
                    <a:pt x="368" y="3526"/>
                  </a:lnTo>
                  <a:lnTo>
                    <a:pt x="334" y="3492"/>
                  </a:lnTo>
                  <a:lnTo>
                    <a:pt x="334" y="3513"/>
                  </a:lnTo>
                  <a:lnTo>
                    <a:pt x="306" y="3526"/>
                  </a:lnTo>
                  <a:lnTo>
                    <a:pt x="250" y="3506"/>
                  </a:lnTo>
                  <a:lnTo>
                    <a:pt x="229" y="3478"/>
                  </a:lnTo>
                  <a:lnTo>
                    <a:pt x="236" y="3443"/>
                  </a:lnTo>
                  <a:lnTo>
                    <a:pt x="229" y="3443"/>
                  </a:lnTo>
                  <a:lnTo>
                    <a:pt x="229" y="3422"/>
                  </a:lnTo>
                  <a:lnTo>
                    <a:pt x="236" y="3415"/>
                  </a:lnTo>
                  <a:lnTo>
                    <a:pt x="215" y="3387"/>
                  </a:lnTo>
                  <a:lnTo>
                    <a:pt x="188" y="3380"/>
                  </a:lnTo>
                  <a:lnTo>
                    <a:pt x="188" y="3374"/>
                  </a:lnTo>
                  <a:lnTo>
                    <a:pt x="181" y="3353"/>
                  </a:lnTo>
                  <a:lnTo>
                    <a:pt x="174" y="3346"/>
                  </a:lnTo>
                  <a:lnTo>
                    <a:pt x="181" y="3311"/>
                  </a:lnTo>
                  <a:lnTo>
                    <a:pt x="146" y="3290"/>
                  </a:lnTo>
                  <a:lnTo>
                    <a:pt x="139" y="3255"/>
                  </a:lnTo>
                  <a:lnTo>
                    <a:pt x="76" y="3228"/>
                  </a:lnTo>
                  <a:lnTo>
                    <a:pt x="83" y="3220"/>
                  </a:lnTo>
                  <a:lnTo>
                    <a:pt x="76" y="3207"/>
                  </a:lnTo>
                  <a:lnTo>
                    <a:pt x="69" y="3179"/>
                  </a:lnTo>
                  <a:lnTo>
                    <a:pt x="132" y="3130"/>
                  </a:lnTo>
                  <a:lnTo>
                    <a:pt x="118" y="3123"/>
                  </a:lnTo>
                  <a:lnTo>
                    <a:pt x="83" y="3123"/>
                  </a:lnTo>
                  <a:lnTo>
                    <a:pt x="76" y="3144"/>
                  </a:lnTo>
                  <a:lnTo>
                    <a:pt x="41" y="3151"/>
                  </a:lnTo>
                  <a:lnTo>
                    <a:pt x="35" y="3144"/>
                  </a:lnTo>
                  <a:lnTo>
                    <a:pt x="35" y="3130"/>
                  </a:lnTo>
                  <a:lnTo>
                    <a:pt x="69" y="3123"/>
                  </a:lnTo>
                  <a:lnTo>
                    <a:pt x="35" y="3081"/>
                  </a:lnTo>
                  <a:lnTo>
                    <a:pt x="56" y="3067"/>
                  </a:lnTo>
                  <a:lnTo>
                    <a:pt x="48" y="3053"/>
                  </a:lnTo>
                  <a:lnTo>
                    <a:pt x="41" y="3053"/>
                  </a:lnTo>
                  <a:lnTo>
                    <a:pt x="83" y="3047"/>
                  </a:lnTo>
                  <a:lnTo>
                    <a:pt x="41" y="3033"/>
                  </a:lnTo>
                  <a:lnTo>
                    <a:pt x="35" y="3019"/>
                  </a:lnTo>
                  <a:lnTo>
                    <a:pt x="48" y="3033"/>
                  </a:lnTo>
                  <a:lnTo>
                    <a:pt x="69" y="3019"/>
                  </a:lnTo>
                  <a:lnTo>
                    <a:pt x="48" y="2998"/>
                  </a:lnTo>
                  <a:lnTo>
                    <a:pt x="48" y="2963"/>
                  </a:lnTo>
                  <a:lnTo>
                    <a:pt x="14" y="2977"/>
                  </a:lnTo>
                  <a:lnTo>
                    <a:pt x="21" y="2949"/>
                  </a:lnTo>
                  <a:lnTo>
                    <a:pt x="0" y="2928"/>
                  </a:lnTo>
                  <a:lnTo>
                    <a:pt x="14" y="2894"/>
                  </a:lnTo>
                  <a:lnTo>
                    <a:pt x="56" y="2886"/>
                  </a:lnTo>
                  <a:lnTo>
                    <a:pt x="41" y="2824"/>
                  </a:lnTo>
                  <a:lnTo>
                    <a:pt x="83" y="2789"/>
                  </a:lnTo>
                  <a:lnTo>
                    <a:pt x="104" y="2817"/>
                  </a:lnTo>
                  <a:lnTo>
                    <a:pt x="146" y="2817"/>
                  </a:lnTo>
                  <a:lnTo>
                    <a:pt x="181" y="2796"/>
                  </a:lnTo>
                  <a:lnTo>
                    <a:pt x="202" y="2796"/>
                  </a:lnTo>
                  <a:lnTo>
                    <a:pt x="208" y="2824"/>
                  </a:lnTo>
                  <a:lnTo>
                    <a:pt x="208" y="2831"/>
                  </a:lnTo>
                  <a:lnTo>
                    <a:pt x="250" y="2866"/>
                  </a:lnTo>
                  <a:lnTo>
                    <a:pt x="250" y="2886"/>
                  </a:lnTo>
                  <a:lnTo>
                    <a:pt x="250" y="2914"/>
                  </a:lnTo>
                  <a:lnTo>
                    <a:pt x="264" y="2928"/>
                  </a:lnTo>
                  <a:lnTo>
                    <a:pt x="306" y="2935"/>
                  </a:lnTo>
                  <a:lnTo>
                    <a:pt x="334" y="2914"/>
                  </a:lnTo>
                  <a:lnTo>
                    <a:pt x="334" y="2921"/>
                  </a:lnTo>
                  <a:lnTo>
                    <a:pt x="348" y="2921"/>
                  </a:lnTo>
                  <a:lnTo>
                    <a:pt x="368" y="2838"/>
                  </a:lnTo>
                  <a:lnTo>
                    <a:pt x="396" y="2852"/>
                  </a:lnTo>
                  <a:lnTo>
                    <a:pt x="431" y="2803"/>
                  </a:lnTo>
                  <a:lnTo>
                    <a:pt x="431" y="2796"/>
                  </a:lnTo>
                  <a:lnTo>
                    <a:pt x="382" y="2789"/>
                  </a:lnTo>
                  <a:lnTo>
                    <a:pt x="362" y="2754"/>
                  </a:lnTo>
                  <a:lnTo>
                    <a:pt x="362" y="2747"/>
                  </a:lnTo>
                  <a:lnTo>
                    <a:pt x="375" y="2754"/>
                  </a:lnTo>
                  <a:lnTo>
                    <a:pt x="431" y="2754"/>
                  </a:lnTo>
                  <a:lnTo>
                    <a:pt x="438" y="2727"/>
                  </a:lnTo>
                  <a:lnTo>
                    <a:pt x="494" y="2747"/>
                  </a:lnTo>
                  <a:lnTo>
                    <a:pt x="529" y="2720"/>
                  </a:lnTo>
                  <a:lnTo>
                    <a:pt x="535" y="2727"/>
                  </a:lnTo>
                  <a:lnTo>
                    <a:pt x="563" y="2720"/>
                  </a:lnTo>
                  <a:lnTo>
                    <a:pt x="556" y="2699"/>
                  </a:lnTo>
                  <a:lnTo>
                    <a:pt x="529" y="2657"/>
                  </a:lnTo>
                  <a:lnTo>
                    <a:pt x="535" y="2629"/>
                  </a:lnTo>
                  <a:lnTo>
                    <a:pt x="515" y="2629"/>
                  </a:lnTo>
                  <a:lnTo>
                    <a:pt x="508" y="2636"/>
                  </a:lnTo>
                  <a:lnTo>
                    <a:pt x="494" y="2573"/>
                  </a:lnTo>
                  <a:lnTo>
                    <a:pt x="480" y="2567"/>
                  </a:lnTo>
                  <a:lnTo>
                    <a:pt x="473" y="2567"/>
                  </a:lnTo>
                  <a:lnTo>
                    <a:pt x="473" y="2560"/>
                  </a:lnTo>
                  <a:lnTo>
                    <a:pt x="473" y="2518"/>
                  </a:lnTo>
                  <a:lnTo>
                    <a:pt x="466" y="2518"/>
                  </a:lnTo>
                  <a:lnTo>
                    <a:pt x="445" y="2518"/>
                  </a:lnTo>
                  <a:lnTo>
                    <a:pt x="424" y="2490"/>
                  </a:lnTo>
                  <a:lnTo>
                    <a:pt x="362" y="2469"/>
                  </a:lnTo>
                  <a:lnTo>
                    <a:pt x="348" y="2434"/>
                  </a:lnTo>
                  <a:lnTo>
                    <a:pt x="362" y="2421"/>
                  </a:lnTo>
                  <a:lnTo>
                    <a:pt x="341" y="2393"/>
                  </a:lnTo>
                  <a:lnTo>
                    <a:pt x="334" y="2365"/>
                  </a:lnTo>
                  <a:lnTo>
                    <a:pt x="334" y="2358"/>
                  </a:lnTo>
                  <a:lnTo>
                    <a:pt x="334" y="2344"/>
                  </a:lnTo>
                  <a:lnTo>
                    <a:pt x="313" y="2309"/>
                  </a:lnTo>
                  <a:lnTo>
                    <a:pt x="334" y="2274"/>
                  </a:lnTo>
                  <a:lnTo>
                    <a:pt x="313" y="2240"/>
                  </a:lnTo>
                  <a:lnTo>
                    <a:pt x="299" y="2226"/>
                  </a:lnTo>
                  <a:lnTo>
                    <a:pt x="264" y="2212"/>
                  </a:lnTo>
                  <a:lnTo>
                    <a:pt x="264" y="2191"/>
                  </a:lnTo>
                  <a:lnTo>
                    <a:pt x="271" y="2170"/>
                  </a:lnTo>
                  <a:lnTo>
                    <a:pt x="299" y="2191"/>
                  </a:lnTo>
                  <a:lnTo>
                    <a:pt x="306" y="2177"/>
                  </a:lnTo>
                  <a:lnTo>
                    <a:pt x="278" y="2135"/>
                  </a:lnTo>
                  <a:lnTo>
                    <a:pt x="285" y="2100"/>
                  </a:lnTo>
                  <a:lnTo>
                    <a:pt x="243" y="2100"/>
                  </a:lnTo>
                  <a:lnTo>
                    <a:pt x="229" y="2080"/>
                  </a:lnTo>
                  <a:lnTo>
                    <a:pt x="229" y="2066"/>
                  </a:lnTo>
                  <a:lnTo>
                    <a:pt x="243" y="2010"/>
                  </a:lnTo>
                  <a:lnTo>
                    <a:pt x="229" y="1996"/>
                  </a:lnTo>
                  <a:lnTo>
                    <a:pt x="146" y="1975"/>
                  </a:lnTo>
                  <a:lnTo>
                    <a:pt x="132" y="1934"/>
                  </a:lnTo>
                  <a:lnTo>
                    <a:pt x="83" y="1878"/>
                  </a:lnTo>
                  <a:lnTo>
                    <a:pt x="76" y="1843"/>
                  </a:lnTo>
                  <a:lnTo>
                    <a:pt x="83" y="1829"/>
                  </a:lnTo>
                  <a:lnTo>
                    <a:pt x="118" y="1787"/>
                  </a:lnTo>
                  <a:lnTo>
                    <a:pt x="146" y="1746"/>
                  </a:lnTo>
                  <a:lnTo>
                    <a:pt x="146" y="1739"/>
                  </a:lnTo>
                  <a:lnTo>
                    <a:pt x="146" y="1732"/>
                  </a:lnTo>
                  <a:lnTo>
                    <a:pt x="146" y="1704"/>
                  </a:lnTo>
                  <a:lnTo>
                    <a:pt x="139" y="1690"/>
                  </a:lnTo>
                  <a:lnTo>
                    <a:pt x="104" y="1614"/>
                  </a:lnTo>
                  <a:lnTo>
                    <a:pt x="167" y="1537"/>
                  </a:lnTo>
                  <a:lnTo>
                    <a:pt x="250" y="1454"/>
                  </a:lnTo>
                  <a:lnTo>
                    <a:pt x="285" y="1419"/>
                  </a:lnTo>
                  <a:lnTo>
                    <a:pt x="313" y="1391"/>
                  </a:lnTo>
                  <a:lnTo>
                    <a:pt x="327" y="1384"/>
                  </a:lnTo>
                  <a:lnTo>
                    <a:pt x="341" y="1370"/>
                  </a:lnTo>
                  <a:lnTo>
                    <a:pt x="368" y="1321"/>
                  </a:lnTo>
                  <a:lnTo>
                    <a:pt x="368" y="1314"/>
                  </a:lnTo>
                  <a:lnTo>
                    <a:pt x="368" y="1308"/>
                  </a:lnTo>
                  <a:lnTo>
                    <a:pt x="362" y="1308"/>
                  </a:lnTo>
                  <a:lnTo>
                    <a:pt x="341" y="1231"/>
                  </a:lnTo>
                  <a:lnTo>
                    <a:pt x="341" y="1182"/>
                  </a:lnTo>
                  <a:lnTo>
                    <a:pt x="348" y="1175"/>
                  </a:lnTo>
                  <a:lnTo>
                    <a:pt x="396" y="1120"/>
                  </a:lnTo>
                  <a:lnTo>
                    <a:pt x="431" y="1161"/>
                  </a:lnTo>
                  <a:lnTo>
                    <a:pt x="466" y="1182"/>
                  </a:lnTo>
                  <a:lnTo>
                    <a:pt x="508" y="1175"/>
                  </a:lnTo>
                  <a:lnTo>
                    <a:pt x="563" y="1217"/>
                  </a:lnTo>
                  <a:lnTo>
                    <a:pt x="570" y="1217"/>
                  </a:lnTo>
                  <a:lnTo>
                    <a:pt x="563" y="1280"/>
                  </a:lnTo>
                  <a:lnTo>
                    <a:pt x="542" y="1273"/>
                  </a:lnTo>
                  <a:lnTo>
                    <a:pt x="535" y="1294"/>
                  </a:lnTo>
                  <a:lnTo>
                    <a:pt x="535" y="1314"/>
                  </a:lnTo>
                  <a:lnTo>
                    <a:pt x="501" y="1342"/>
                  </a:lnTo>
                  <a:lnTo>
                    <a:pt x="473" y="1384"/>
                  </a:lnTo>
                  <a:lnTo>
                    <a:pt x="459" y="1412"/>
                  </a:lnTo>
                  <a:lnTo>
                    <a:pt x="515" y="1412"/>
                  </a:lnTo>
                  <a:lnTo>
                    <a:pt x="556" y="1426"/>
                  </a:lnTo>
                  <a:lnTo>
                    <a:pt x="563" y="1440"/>
                  </a:lnTo>
                  <a:lnTo>
                    <a:pt x="626" y="1481"/>
                  </a:lnTo>
                  <a:lnTo>
                    <a:pt x="640" y="1474"/>
                  </a:lnTo>
                  <a:lnTo>
                    <a:pt x="654" y="1544"/>
                  </a:lnTo>
                  <a:lnTo>
                    <a:pt x="668" y="1558"/>
                  </a:lnTo>
                  <a:lnTo>
                    <a:pt x="696" y="1606"/>
                  </a:lnTo>
                  <a:lnTo>
                    <a:pt x="696" y="1614"/>
                  </a:lnTo>
                  <a:lnTo>
                    <a:pt x="709" y="1669"/>
                  </a:lnTo>
                  <a:lnTo>
                    <a:pt x="723" y="1669"/>
                  </a:lnTo>
                  <a:lnTo>
                    <a:pt x="675" y="1732"/>
                  </a:lnTo>
                  <a:lnTo>
                    <a:pt x="668" y="1753"/>
                  </a:lnTo>
                  <a:lnTo>
                    <a:pt x="696" y="1746"/>
                  </a:lnTo>
                  <a:lnTo>
                    <a:pt x="744" y="1732"/>
                  </a:lnTo>
                  <a:lnTo>
                    <a:pt x="758" y="1739"/>
                  </a:lnTo>
                  <a:lnTo>
                    <a:pt x="765" y="1753"/>
                  </a:lnTo>
                  <a:lnTo>
                    <a:pt x="807" y="1746"/>
                  </a:lnTo>
                  <a:lnTo>
                    <a:pt x="807" y="1767"/>
                  </a:lnTo>
                  <a:lnTo>
                    <a:pt x="835" y="1781"/>
                  </a:lnTo>
                  <a:lnTo>
                    <a:pt x="855" y="1773"/>
                  </a:lnTo>
                  <a:lnTo>
                    <a:pt x="869" y="1773"/>
                  </a:lnTo>
                  <a:lnTo>
                    <a:pt x="883" y="1732"/>
                  </a:lnTo>
                  <a:lnTo>
                    <a:pt x="897" y="1711"/>
                  </a:lnTo>
                  <a:lnTo>
                    <a:pt x="918" y="1655"/>
                  </a:lnTo>
                  <a:lnTo>
                    <a:pt x="939" y="1641"/>
                  </a:lnTo>
                  <a:lnTo>
                    <a:pt x="960" y="1606"/>
                  </a:lnTo>
                  <a:lnTo>
                    <a:pt x="939" y="1600"/>
                  </a:lnTo>
                  <a:lnTo>
                    <a:pt x="939" y="1586"/>
                  </a:lnTo>
                  <a:lnTo>
                    <a:pt x="897" y="1558"/>
                  </a:lnTo>
                  <a:lnTo>
                    <a:pt x="862" y="1544"/>
                  </a:lnTo>
                  <a:lnTo>
                    <a:pt x="855" y="1523"/>
                  </a:lnTo>
                  <a:lnTo>
                    <a:pt x="842" y="1502"/>
                  </a:lnTo>
                  <a:lnTo>
                    <a:pt x="842" y="1481"/>
                  </a:lnTo>
                  <a:lnTo>
                    <a:pt x="807" y="1454"/>
                  </a:lnTo>
                  <a:lnTo>
                    <a:pt x="807" y="1440"/>
                  </a:lnTo>
                  <a:lnTo>
                    <a:pt x="862" y="1405"/>
                  </a:lnTo>
                  <a:lnTo>
                    <a:pt x="835" y="1328"/>
                  </a:lnTo>
                  <a:lnTo>
                    <a:pt x="842" y="1280"/>
                  </a:lnTo>
                  <a:lnTo>
                    <a:pt x="939" y="1245"/>
                  </a:lnTo>
                  <a:lnTo>
                    <a:pt x="967" y="1196"/>
                  </a:lnTo>
                  <a:lnTo>
                    <a:pt x="953" y="1120"/>
                  </a:lnTo>
                  <a:lnTo>
                    <a:pt x="1002" y="1092"/>
                  </a:lnTo>
                  <a:lnTo>
                    <a:pt x="1015" y="1092"/>
                  </a:lnTo>
                  <a:lnTo>
                    <a:pt x="1057" y="1043"/>
                  </a:lnTo>
                  <a:lnTo>
                    <a:pt x="1099" y="1015"/>
                  </a:lnTo>
                  <a:lnTo>
                    <a:pt x="1120" y="1015"/>
                  </a:lnTo>
                  <a:lnTo>
                    <a:pt x="1148" y="981"/>
                  </a:lnTo>
                  <a:lnTo>
                    <a:pt x="1155" y="925"/>
                  </a:lnTo>
                  <a:lnTo>
                    <a:pt x="1182" y="911"/>
                  </a:lnTo>
                  <a:lnTo>
                    <a:pt x="1189" y="883"/>
                  </a:lnTo>
                  <a:lnTo>
                    <a:pt x="1224" y="869"/>
                  </a:lnTo>
                  <a:lnTo>
                    <a:pt x="1231" y="814"/>
                  </a:lnTo>
                  <a:lnTo>
                    <a:pt x="1287" y="730"/>
                  </a:lnTo>
                  <a:lnTo>
                    <a:pt x="1294" y="695"/>
                  </a:lnTo>
                  <a:lnTo>
                    <a:pt x="1301" y="668"/>
                  </a:lnTo>
                  <a:lnTo>
                    <a:pt x="1301" y="626"/>
                  </a:lnTo>
                  <a:lnTo>
                    <a:pt x="1280" y="591"/>
                  </a:lnTo>
                  <a:lnTo>
                    <a:pt x="1287" y="535"/>
                  </a:lnTo>
                  <a:lnTo>
                    <a:pt x="1280" y="521"/>
                  </a:lnTo>
                  <a:lnTo>
                    <a:pt x="1266" y="466"/>
                  </a:lnTo>
                  <a:lnTo>
                    <a:pt x="1231" y="452"/>
                  </a:lnTo>
                  <a:lnTo>
                    <a:pt x="1224" y="403"/>
                  </a:lnTo>
                  <a:lnTo>
                    <a:pt x="1259" y="389"/>
                  </a:lnTo>
                  <a:lnTo>
                    <a:pt x="1280" y="306"/>
                  </a:lnTo>
                  <a:lnTo>
                    <a:pt x="1315" y="292"/>
                  </a:lnTo>
                  <a:lnTo>
                    <a:pt x="1426" y="278"/>
                  </a:lnTo>
                  <a:lnTo>
                    <a:pt x="1419" y="299"/>
                  </a:lnTo>
                  <a:lnTo>
                    <a:pt x="1454" y="334"/>
                  </a:lnTo>
                  <a:lnTo>
                    <a:pt x="1488" y="361"/>
                  </a:lnTo>
                  <a:lnTo>
                    <a:pt x="1516" y="327"/>
                  </a:lnTo>
                  <a:lnTo>
                    <a:pt x="1544" y="292"/>
                  </a:lnTo>
                  <a:lnTo>
                    <a:pt x="1579" y="278"/>
                  </a:lnTo>
                  <a:lnTo>
                    <a:pt x="1586" y="361"/>
                  </a:lnTo>
                  <a:lnTo>
                    <a:pt x="1579" y="487"/>
                  </a:lnTo>
                  <a:lnTo>
                    <a:pt x="1586" y="549"/>
                  </a:lnTo>
                  <a:lnTo>
                    <a:pt x="1586" y="570"/>
                  </a:lnTo>
                  <a:lnTo>
                    <a:pt x="1621" y="584"/>
                  </a:lnTo>
                  <a:lnTo>
                    <a:pt x="1655" y="626"/>
                  </a:lnTo>
                  <a:lnTo>
                    <a:pt x="1704" y="702"/>
                  </a:lnTo>
                  <a:lnTo>
                    <a:pt x="1718" y="723"/>
                  </a:lnTo>
                  <a:lnTo>
                    <a:pt x="1746" y="723"/>
                  </a:lnTo>
                  <a:lnTo>
                    <a:pt x="1781" y="737"/>
                  </a:lnTo>
                  <a:lnTo>
                    <a:pt x="1878" y="751"/>
                  </a:lnTo>
                  <a:lnTo>
                    <a:pt x="1941" y="730"/>
                  </a:lnTo>
                  <a:lnTo>
                    <a:pt x="1996" y="737"/>
                  </a:lnTo>
                  <a:lnTo>
                    <a:pt x="2010" y="681"/>
                  </a:lnTo>
                  <a:lnTo>
                    <a:pt x="2010" y="660"/>
                  </a:lnTo>
                  <a:lnTo>
                    <a:pt x="2031" y="626"/>
                  </a:lnTo>
                  <a:lnTo>
                    <a:pt x="2045" y="626"/>
                  </a:lnTo>
                  <a:lnTo>
                    <a:pt x="2101" y="654"/>
                  </a:lnTo>
                  <a:lnTo>
                    <a:pt x="2170" y="619"/>
                  </a:lnTo>
                  <a:lnTo>
                    <a:pt x="2198" y="591"/>
                  </a:lnTo>
                  <a:lnTo>
                    <a:pt x="2268" y="584"/>
                  </a:lnTo>
                  <a:lnTo>
                    <a:pt x="2309" y="556"/>
                  </a:lnTo>
                  <a:lnTo>
                    <a:pt x="2337" y="584"/>
                  </a:lnTo>
                  <a:lnTo>
                    <a:pt x="2379" y="556"/>
                  </a:lnTo>
                  <a:lnTo>
                    <a:pt x="2435" y="619"/>
                  </a:lnTo>
                  <a:lnTo>
                    <a:pt x="2455" y="626"/>
                  </a:lnTo>
                  <a:lnTo>
                    <a:pt x="2441" y="688"/>
                  </a:lnTo>
                  <a:lnTo>
                    <a:pt x="2462" y="702"/>
                  </a:lnTo>
                  <a:lnTo>
                    <a:pt x="2455" y="758"/>
                  </a:lnTo>
                  <a:lnTo>
                    <a:pt x="2462" y="765"/>
                  </a:lnTo>
                  <a:lnTo>
                    <a:pt x="2546" y="814"/>
                  </a:lnTo>
                  <a:lnTo>
                    <a:pt x="2546" y="869"/>
                  </a:lnTo>
                  <a:lnTo>
                    <a:pt x="2539" y="890"/>
                  </a:lnTo>
                  <a:lnTo>
                    <a:pt x="2587" y="911"/>
                  </a:lnTo>
                  <a:lnTo>
                    <a:pt x="2622" y="883"/>
                  </a:lnTo>
                  <a:lnTo>
                    <a:pt x="2629" y="890"/>
                  </a:lnTo>
                  <a:lnTo>
                    <a:pt x="2685" y="890"/>
                  </a:lnTo>
                  <a:lnTo>
                    <a:pt x="2755" y="820"/>
                  </a:lnTo>
                  <a:lnTo>
                    <a:pt x="2734" y="786"/>
                  </a:lnTo>
                  <a:lnTo>
                    <a:pt x="2727" y="779"/>
                  </a:lnTo>
                  <a:lnTo>
                    <a:pt x="2692" y="716"/>
                  </a:lnTo>
                  <a:lnTo>
                    <a:pt x="2643" y="681"/>
                  </a:lnTo>
                  <a:lnTo>
                    <a:pt x="2636" y="640"/>
                  </a:lnTo>
                  <a:lnTo>
                    <a:pt x="2643" y="619"/>
                  </a:lnTo>
                  <a:lnTo>
                    <a:pt x="2671" y="591"/>
                  </a:lnTo>
                  <a:lnTo>
                    <a:pt x="2685" y="556"/>
                  </a:lnTo>
                  <a:lnTo>
                    <a:pt x="2727" y="535"/>
                  </a:lnTo>
                  <a:lnTo>
                    <a:pt x="2734" y="493"/>
                  </a:lnTo>
                  <a:lnTo>
                    <a:pt x="2720" y="473"/>
                  </a:lnTo>
                  <a:lnTo>
                    <a:pt x="2706" y="459"/>
                  </a:lnTo>
                  <a:lnTo>
                    <a:pt x="2685" y="438"/>
                  </a:lnTo>
                  <a:lnTo>
                    <a:pt x="2629" y="466"/>
                  </a:lnTo>
                  <a:lnTo>
                    <a:pt x="2574" y="459"/>
                  </a:lnTo>
                  <a:lnTo>
                    <a:pt x="2560" y="431"/>
                  </a:lnTo>
                  <a:lnTo>
                    <a:pt x="2532" y="424"/>
                  </a:lnTo>
                  <a:lnTo>
                    <a:pt x="2539" y="389"/>
                  </a:lnTo>
                  <a:lnTo>
                    <a:pt x="2539" y="292"/>
                  </a:lnTo>
                  <a:lnTo>
                    <a:pt x="2539" y="264"/>
                  </a:lnTo>
                  <a:lnTo>
                    <a:pt x="2532" y="208"/>
                  </a:lnTo>
                  <a:lnTo>
                    <a:pt x="2595" y="160"/>
                  </a:lnTo>
                  <a:lnTo>
                    <a:pt x="2595" y="132"/>
                  </a:lnTo>
                  <a:lnTo>
                    <a:pt x="2622" y="125"/>
                  </a:lnTo>
                  <a:lnTo>
                    <a:pt x="2629" y="48"/>
                  </a:lnTo>
                  <a:lnTo>
                    <a:pt x="2657" y="48"/>
                  </a:lnTo>
                  <a:lnTo>
                    <a:pt x="2762" y="14"/>
                  </a:lnTo>
                  <a:lnTo>
                    <a:pt x="2817" y="28"/>
                  </a:lnTo>
                  <a:lnTo>
                    <a:pt x="2852" y="0"/>
                  </a:lnTo>
                  <a:lnTo>
                    <a:pt x="2887" y="41"/>
                  </a:lnTo>
                  <a:lnTo>
                    <a:pt x="2859" y="90"/>
                  </a:lnTo>
                  <a:lnTo>
                    <a:pt x="2873" y="132"/>
                  </a:lnTo>
                  <a:lnTo>
                    <a:pt x="2914" y="132"/>
                  </a:lnTo>
                  <a:lnTo>
                    <a:pt x="2956" y="167"/>
                  </a:lnTo>
                  <a:lnTo>
                    <a:pt x="2963" y="180"/>
                  </a:lnTo>
                  <a:lnTo>
                    <a:pt x="3012" y="180"/>
                  </a:lnTo>
                  <a:lnTo>
                    <a:pt x="3026" y="195"/>
                  </a:lnTo>
                  <a:lnTo>
                    <a:pt x="3054" y="167"/>
                  </a:lnTo>
                  <a:lnTo>
                    <a:pt x="3130" y="195"/>
                  </a:lnTo>
                  <a:lnTo>
                    <a:pt x="3158" y="180"/>
                  </a:lnTo>
                  <a:lnTo>
                    <a:pt x="3179" y="201"/>
                  </a:lnTo>
                  <a:lnTo>
                    <a:pt x="3200" y="222"/>
                  </a:lnTo>
                  <a:lnTo>
                    <a:pt x="3214" y="264"/>
                  </a:lnTo>
                  <a:lnTo>
                    <a:pt x="3248" y="299"/>
                  </a:lnTo>
                  <a:lnTo>
                    <a:pt x="3332" y="299"/>
                  </a:lnTo>
                  <a:lnTo>
                    <a:pt x="3381" y="327"/>
                  </a:lnTo>
                  <a:lnTo>
                    <a:pt x="3450" y="361"/>
                  </a:lnTo>
                  <a:lnTo>
                    <a:pt x="3492" y="403"/>
                  </a:lnTo>
                  <a:lnTo>
                    <a:pt x="3485" y="459"/>
                  </a:lnTo>
                  <a:lnTo>
                    <a:pt x="3506" y="493"/>
                  </a:lnTo>
                  <a:lnTo>
                    <a:pt x="3471" y="556"/>
                  </a:lnTo>
                  <a:lnTo>
                    <a:pt x="3408" y="563"/>
                  </a:lnTo>
                  <a:lnTo>
                    <a:pt x="3360" y="584"/>
                  </a:lnTo>
                  <a:lnTo>
                    <a:pt x="3360" y="598"/>
                  </a:lnTo>
                  <a:lnTo>
                    <a:pt x="3332" y="605"/>
                  </a:lnTo>
                  <a:lnTo>
                    <a:pt x="3318" y="633"/>
                  </a:lnTo>
                  <a:lnTo>
                    <a:pt x="3395" y="681"/>
                  </a:lnTo>
                  <a:lnTo>
                    <a:pt x="3415" y="730"/>
                  </a:lnTo>
                  <a:lnTo>
                    <a:pt x="3388" y="765"/>
                  </a:lnTo>
                  <a:lnTo>
                    <a:pt x="3415" y="800"/>
                  </a:lnTo>
                  <a:lnTo>
                    <a:pt x="3422" y="855"/>
                  </a:lnTo>
                  <a:lnTo>
                    <a:pt x="3408" y="890"/>
                  </a:lnTo>
                  <a:lnTo>
                    <a:pt x="3408" y="897"/>
                  </a:lnTo>
                  <a:lnTo>
                    <a:pt x="3360" y="981"/>
                  </a:lnTo>
                  <a:lnTo>
                    <a:pt x="3388" y="1029"/>
                  </a:lnTo>
                  <a:lnTo>
                    <a:pt x="3381" y="1064"/>
                  </a:lnTo>
                  <a:lnTo>
                    <a:pt x="3353" y="1175"/>
                  </a:lnTo>
                  <a:lnTo>
                    <a:pt x="3297" y="1224"/>
                  </a:lnTo>
                  <a:lnTo>
                    <a:pt x="3262" y="1259"/>
                  </a:lnTo>
                  <a:lnTo>
                    <a:pt x="3262" y="1321"/>
                  </a:lnTo>
                  <a:lnTo>
                    <a:pt x="3248" y="1342"/>
                  </a:lnTo>
                  <a:lnTo>
                    <a:pt x="3221" y="1391"/>
                  </a:lnTo>
                  <a:lnTo>
                    <a:pt x="3200" y="1440"/>
                  </a:lnTo>
                  <a:lnTo>
                    <a:pt x="3262" y="1454"/>
                  </a:lnTo>
                  <a:lnTo>
                    <a:pt x="3276" y="1516"/>
                  </a:lnTo>
                  <a:lnTo>
                    <a:pt x="3276" y="1537"/>
                  </a:lnTo>
                  <a:lnTo>
                    <a:pt x="3290" y="1551"/>
                  </a:lnTo>
                  <a:lnTo>
                    <a:pt x="3297" y="1600"/>
                  </a:lnTo>
                  <a:lnTo>
                    <a:pt x="3290" y="1614"/>
                  </a:lnTo>
                  <a:lnTo>
                    <a:pt x="3276" y="1634"/>
                  </a:lnTo>
                  <a:lnTo>
                    <a:pt x="3290" y="1655"/>
                  </a:lnTo>
                  <a:lnTo>
                    <a:pt x="3290" y="1767"/>
                  </a:lnTo>
                  <a:lnTo>
                    <a:pt x="3325" y="1773"/>
                  </a:lnTo>
                  <a:lnTo>
                    <a:pt x="3360" y="1787"/>
                  </a:lnTo>
                  <a:lnTo>
                    <a:pt x="3332" y="1808"/>
                  </a:lnTo>
                  <a:lnTo>
                    <a:pt x="3353" y="1850"/>
                  </a:lnTo>
                  <a:lnTo>
                    <a:pt x="3360" y="1864"/>
                  </a:lnTo>
                  <a:lnTo>
                    <a:pt x="3422" y="1843"/>
                  </a:lnTo>
                  <a:lnTo>
                    <a:pt x="3450" y="1829"/>
                  </a:lnTo>
                  <a:lnTo>
                    <a:pt x="3513" y="1808"/>
                  </a:lnTo>
                  <a:lnTo>
                    <a:pt x="3520" y="1815"/>
                  </a:lnTo>
                  <a:lnTo>
                    <a:pt x="3548" y="1767"/>
                  </a:lnTo>
                  <a:lnTo>
                    <a:pt x="3555" y="1753"/>
                  </a:lnTo>
                  <a:lnTo>
                    <a:pt x="3603" y="1746"/>
                  </a:lnTo>
                  <a:lnTo>
                    <a:pt x="3617" y="1739"/>
                  </a:lnTo>
                  <a:lnTo>
                    <a:pt x="3645" y="1739"/>
                  </a:lnTo>
                  <a:lnTo>
                    <a:pt x="3701" y="1739"/>
                  </a:lnTo>
                  <a:lnTo>
                    <a:pt x="3708" y="1753"/>
                  </a:lnTo>
                  <a:lnTo>
                    <a:pt x="3735" y="1732"/>
                  </a:lnTo>
                  <a:lnTo>
                    <a:pt x="3777" y="1746"/>
                  </a:lnTo>
                  <a:lnTo>
                    <a:pt x="3819" y="1739"/>
                  </a:lnTo>
                  <a:lnTo>
                    <a:pt x="3854" y="1753"/>
                  </a:lnTo>
                  <a:lnTo>
                    <a:pt x="3798" y="1843"/>
                  </a:lnTo>
                  <a:lnTo>
                    <a:pt x="3721" y="1948"/>
                  </a:lnTo>
                  <a:lnTo>
                    <a:pt x="3673" y="2031"/>
                  </a:lnTo>
                  <a:lnTo>
                    <a:pt x="3603" y="2128"/>
                  </a:lnTo>
                  <a:lnTo>
                    <a:pt x="3492" y="2246"/>
                  </a:lnTo>
                  <a:lnTo>
                    <a:pt x="3506" y="2309"/>
                  </a:lnTo>
                  <a:lnTo>
                    <a:pt x="3506" y="2344"/>
                  </a:lnTo>
                  <a:lnTo>
                    <a:pt x="3513" y="2421"/>
                  </a:lnTo>
                  <a:lnTo>
                    <a:pt x="3513" y="2455"/>
                  </a:lnTo>
                  <a:lnTo>
                    <a:pt x="3520" y="2525"/>
                  </a:lnTo>
                  <a:lnTo>
                    <a:pt x="3520" y="2601"/>
                  </a:lnTo>
                  <a:lnTo>
                    <a:pt x="3485" y="2601"/>
                  </a:lnTo>
                  <a:lnTo>
                    <a:pt x="3492" y="2622"/>
                  </a:lnTo>
                  <a:lnTo>
                    <a:pt x="3541" y="2608"/>
                  </a:lnTo>
                  <a:lnTo>
                    <a:pt x="3527" y="2664"/>
                  </a:lnTo>
                  <a:lnTo>
                    <a:pt x="3548" y="2664"/>
                  </a:lnTo>
                  <a:lnTo>
                    <a:pt x="3562" y="2650"/>
                  </a:lnTo>
                  <a:lnTo>
                    <a:pt x="3638" y="2664"/>
                  </a:lnTo>
                  <a:lnTo>
                    <a:pt x="3645" y="2699"/>
                  </a:lnTo>
                  <a:lnTo>
                    <a:pt x="3652" y="2699"/>
                  </a:lnTo>
                  <a:lnTo>
                    <a:pt x="3617" y="2747"/>
                  </a:lnTo>
                  <a:lnTo>
                    <a:pt x="3638" y="2768"/>
                  </a:lnTo>
                  <a:lnTo>
                    <a:pt x="3589" y="2803"/>
                  </a:lnTo>
                  <a:lnTo>
                    <a:pt x="3589" y="2831"/>
                  </a:lnTo>
                  <a:lnTo>
                    <a:pt x="3638" y="2838"/>
                  </a:lnTo>
                  <a:lnTo>
                    <a:pt x="3624" y="2886"/>
                  </a:lnTo>
                  <a:lnTo>
                    <a:pt x="3673" y="2886"/>
                  </a:lnTo>
                  <a:lnTo>
                    <a:pt x="3659" y="2935"/>
                  </a:lnTo>
                  <a:lnTo>
                    <a:pt x="3680" y="2949"/>
                  </a:lnTo>
                  <a:lnTo>
                    <a:pt x="3701" y="2935"/>
                  </a:lnTo>
                  <a:lnTo>
                    <a:pt x="3749" y="2886"/>
                  </a:lnTo>
                  <a:lnTo>
                    <a:pt x="3840" y="2977"/>
                  </a:lnTo>
                  <a:lnTo>
                    <a:pt x="3847" y="2984"/>
                  </a:lnTo>
                  <a:lnTo>
                    <a:pt x="3854" y="3019"/>
                  </a:lnTo>
                  <a:lnTo>
                    <a:pt x="3909" y="3033"/>
                  </a:lnTo>
                  <a:lnTo>
                    <a:pt x="3930" y="3033"/>
                  </a:lnTo>
                  <a:lnTo>
                    <a:pt x="3944" y="3033"/>
                  </a:lnTo>
                  <a:lnTo>
                    <a:pt x="3951" y="3061"/>
                  </a:lnTo>
                  <a:lnTo>
                    <a:pt x="4007" y="3067"/>
                  </a:lnTo>
                  <a:lnTo>
                    <a:pt x="4007" y="3109"/>
                  </a:lnTo>
                  <a:lnTo>
                    <a:pt x="4028" y="3123"/>
                  </a:lnTo>
                  <a:lnTo>
                    <a:pt x="4076" y="3144"/>
                  </a:lnTo>
                  <a:lnTo>
                    <a:pt x="4111" y="3165"/>
                  </a:lnTo>
                  <a:lnTo>
                    <a:pt x="4104" y="3241"/>
                  </a:lnTo>
                  <a:lnTo>
                    <a:pt x="4132" y="3248"/>
                  </a:lnTo>
                  <a:lnTo>
                    <a:pt x="4167" y="3241"/>
                  </a:lnTo>
                  <a:lnTo>
                    <a:pt x="4174" y="3248"/>
                  </a:lnTo>
                  <a:lnTo>
                    <a:pt x="4195" y="3248"/>
                  </a:lnTo>
                  <a:lnTo>
                    <a:pt x="4181" y="3283"/>
                  </a:lnTo>
                  <a:lnTo>
                    <a:pt x="4167" y="3311"/>
                  </a:lnTo>
                  <a:lnTo>
                    <a:pt x="4195" y="3339"/>
                  </a:lnTo>
                  <a:lnTo>
                    <a:pt x="4236" y="3360"/>
                  </a:lnTo>
                  <a:lnTo>
                    <a:pt x="4271" y="3374"/>
                  </a:lnTo>
                  <a:lnTo>
                    <a:pt x="4278" y="3325"/>
                  </a:lnTo>
                  <a:lnTo>
                    <a:pt x="4327" y="3353"/>
                  </a:lnTo>
                  <a:lnTo>
                    <a:pt x="4341" y="3311"/>
                  </a:lnTo>
                  <a:lnTo>
                    <a:pt x="4348" y="3297"/>
                  </a:lnTo>
                  <a:lnTo>
                    <a:pt x="4438" y="3339"/>
                  </a:lnTo>
                  <a:lnTo>
                    <a:pt x="4445" y="3339"/>
                  </a:lnTo>
                  <a:lnTo>
                    <a:pt x="4403" y="3374"/>
                  </a:lnTo>
                  <a:lnTo>
                    <a:pt x="4410" y="3394"/>
                  </a:lnTo>
                  <a:lnTo>
                    <a:pt x="4396" y="3443"/>
                  </a:lnTo>
                  <a:lnTo>
                    <a:pt x="4403" y="3450"/>
                  </a:lnTo>
                  <a:lnTo>
                    <a:pt x="4445" y="3450"/>
                  </a:lnTo>
                  <a:lnTo>
                    <a:pt x="4487" y="3471"/>
                  </a:lnTo>
                  <a:lnTo>
                    <a:pt x="4494" y="3478"/>
                  </a:lnTo>
                  <a:lnTo>
                    <a:pt x="4522" y="3478"/>
                  </a:lnTo>
                  <a:lnTo>
                    <a:pt x="4556" y="3457"/>
                  </a:lnTo>
                  <a:lnTo>
                    <a:pt x="4556" y="3485"/>
                  </a:lnTo>
                  <a:lnTo>
                    <a:pt x="4542" y="3513"/>
                  </a:lnTo>
                  <a:lnTo>
                    <a:pt x="4577" y="3547"/>
                  </a:lnTo>
                  <a:lnTo>
                    <a:pt x="4605" y="3547"/>
                  </a:lnTo>
                  <a:lnTo>
                    <a:pt x="4654" y="3582"/>
                  </a:lnTo>
                </a:path>
              </a:pathLst>
            </a:custGeom>
            <a:grpFill/>
            <a:ln w="19050" cap="flat" cmpd="sng">
              <a:solidFill>
                <a:srgbClr val="01010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09" name="Freeform 208"/>
            <p:cNvSpPr>
              <a:spLocks noChangeArrowheads="1"/>
            </p:cNvSpPr>
            <p:nvPr/>
          </p:nvSpPr>
          <p:spPr bwMode="auto">
            <a:xfrm>
              <a:off x="14505171" y="2999961"/>
              <a:ext cx="2263722" cy="2009107"/>
            </a:xfrm>
            <a:custGeom>
              <a:avLst/>
              <a:gdLst>
                <a:gd name="T0" fmla="*/ 4619 w 4822"/>
                <a:gd name="T1" fmla="*/ 3666 h 4279"/>
                <a:gd name="T2" fmla="*/ 4229 w 4822"/>
                <a:gd name="T3" fmla="*/ 3666 h 4279"/>
                <a:gd name="T4" fmla="*/ 3909 w 4822"/>
                <a:gd name="T5" fmla="*/ 3749 h 4279"/>
                <a:gd name="T6" fmla="*/ 3652 w 4822"/>
                <a:gd name="T7" fmla="*/ 3603 h 4279"/>
                <a:gd name="T8" fmla="*/ 3297 w 4822"/>
                <a:gd name="T9" fmla="*/ 3749 h 4279"/>
                <a:gd name="T10" fmla="*/ 2901 w 4822"/>
                <a:gd name="T11" fmla="*/ 3568 h 4279"/>
                <a:gd name="T12" fmla="*/ 2546 w 4822"/>
                <a:gd name="T13" fmla="*/ 3471 h 4279"/>
                <a:gd name="T14" fmla="*/ 2344 w 4822"/>
                <a:gd name="T15" fmla="*/ 3290 h 4279"/>
                <a:gd name="T16" fmla="*/ 2108 w 4822"/>
                <a:gd name="T17" fmla="*/ 3380 h 4279"/>
                <a:gd name="T18" fmla="*/ 1857 w 4822"/>
                <a:gd name="T19" fmla="*/ 3290 h 4279"/>
                <a:gd name="T20" fmla="*/ 1649 w 4822"/>
                <a:gd name="T21" fmla="*/ 3353 h 4279"/>
                <a:gd name="T22" fmla="*/ 1391 w 4822"/>
                <a:gd name="T23" fmla="*/ 3582 h 4279"/>
                <a:gd name="T24" fmla="*/ 1280 w 4822"/>
                <a:gd name="T25" fmla="*/ 3812 h 4279"/>
                <a:gd name="T26" fmla="*/ 1294 w 4822"/>
                <a:gd name="T27" fmla="*/ 4076 h 4279"/>
                <a:gd name="T28" fmla="*/ 1217 w 4822"/>
                <a:gd name="T29" fmla="*/ 4271 h 4279"/>
                <a:gd name="T30" fmla="*/ 981 w 4822"/>
                <a:gd name="T31" fmla="*/ 3972 h 4279"/>
                <a:gd name="T32" fmla="*/ 807 w 4822"/>
                <a:gd name="T33" fmla="*/ 3756 h 4279"/>
                <a:gd name="T34" fmla="*/ 654 w 4822"/>
                <a:gd name="T35" fmla="*/ 3492 h 4279"/>
                <a:gd name="T36" fmla="*/ 515 w 4822"/>
                <a:gd name="T37" fmla="*/ 3478 h 4279"/>
                <a:gd name="T38" fmla="*/ 403 w 4822"/>
                <a:gd name="T39" fmla="*/ 3526 h 4279"/>
                <a:gd name="T40" fmla="*/ 215 w 4822"/>
                <a:gd name="T41" fmla="*/ 3387 h 4279"/>
                <a:gd name="T42" fmla="*/ 69 w 4822"/>
                <a:gd name="T43" fmla="*/ 3179 h 4279"/>
                <a:gd name="T44" fmla="*/ 48 w 4822"/>
                <a:gd name="T45" fmla="*/ 3053 h 4279"/>
                <a:gd name="T46" fmla="*/ 0 w 4822"/>
                <a:gd name="T47" fmla="*/ 2928 h 4279"/>
                <a:gd name="T48" fmla="*/ 250 w 4822"/>
                <a:gd name="T49" fmla="*/ 2866 h 4279"/>
                <a:gd name="T50" fmla="*/ 431 w 4822"/>
                <a:gd name="T51" fmla="*/ 2796 h 4279"/>
                <a:gd name="T52" fmla="*/ 556 w 4822"/>
                <a:gd name="T53" fmla="*/ 2699 h 4279"/>
                <a:gd name="T54" fmla="*/ 445 w 4822"/>
                <a:gd name="T55" fmla="*/ 2518 h 4279"/>
                <a:gd name="T56" fmla="*/ 313 w 4822"/>
                <a:gd name="T57" fmla="*/ 2240 h 4279"/>
                <a:gd name="T58" fmla="*/ 229 w 4822"/>
                <a:gd name="T59" fmla="*/ 2066 h 4279"/>
                <a:gd name="T60" fmla="*/ 146 w 4822"/>
                <a:gd name="T61" fmla="*/ 1732 h 4279"/>
                <a:gd name="T62" fmla="*/ 368 w 4822"/>
                <a:gd name="T63" fmla="*/ 1314 h 4279"/>
                <a:gd name="T64" fmla="*/ 570 w 4822"/>
                <a:gd name="T65" fmla="*/ 1217 h 4279"/>
                <a:gd name="T66" fmla="*/ 626 w 4822"/>
                <a:gd name="T67" fmla="*/ 1481 h 4279"/>
                <a:gd name="T68" fmla="*/ 744 w 4822"/>
                <a:gd name="T69" fmla="*/ 1732 h 4279"/>
                <a:gd name="T70" fmla="*/ 939 w 4822"/>
                <a:gd name="T71" fmla="*/ 1641 h 4279"/>
                <a:gd name="T72" fmla="*/ 862 w 4822"/>
                <a:gd name="T73" fmla="*/ 1405 h 4279"/>
                <a:gd name="T74" fmla="*/ 1148 w 4822"/>
                <a:gd name="T75" fmla="*/ 981 h 4279"/>
                <a:gd name="T76" fmla="*/ 1287 w 4822"/>
                <a:gd name="T77" fmla="*/ 535 h 4279"/>
                <a:gd name="T78" fmla="*/ 1488 w 4822"/>
                <a:gd name="T79" fmla="*/ 361 h 4279"/>
                <a:gd name="T80" fmla="*/ 1718 w 4822"/>
                <a:gd name="T81" fmla="*/ 723 h 4279"/>
                <a:gd name="T82" fmla="*/ 2170 w 4822"/>
                <a:gd name="T83" fmla="*/ 619 h 4279"/>
                <a:gd name="T84" fmla="*/ 2462 w 4822"/>
                <a:gd name="T85" fmla="*/ 765 h 4279"/>
                <a:gd name="T86" fmla="*/ 2692 w 4822"/>
                <a:gd name="T87" fmla="*/ 716 h 4279"/>
                <a:gd name="T88" fmla="*/ 2629 w 4822"/>
                <a:gd name="T89" fmla="*/ 466 h 4279"/>
                <a:gd name="T90" fmla="*/ 2629 w 4822"/>
                <a:gd name="T91" fmla="*/ 48 h 4279"/>
                <a:gd name="T92" fmla="*/ 3012 w 4822"/>
                <a:gd name="T93" fmla="*/ 180 h 4279"/>
                <a:gd name="T94" fmla="*/ 3450 w 4822"/>
                <a:gd name="T95" fmla="*/ 361 h 4279"/>
                <a:gd name="T96" fmla="*/ 3415 w 4822"/>
                <a:gd name="T97" fmla="*/ 730 h 4279"/>
                <a:gd name="T98" fmla="*/ 3262 w 4822"/>
                <a:gd name="T99" fmla="*/ 1259 h 4279"/>
                <a:gd name="T100" fmla="*/ 3276 w 4822"/>
                <a:gd name="T101" fmla="*/ 1634 h 4279"/>
                <a:gd name="T102" fmla="*/ 3520 w 4822"/>
                <a:gd name="T103" fmla="*/ 1815 h 4279"/>
                <a:gd name="T104" fmla="*/ 3854 w 4822"/>
                <a:gd name="T105" fmla="*/ 1753 h 4279"/>
                <a:gd name="T106" fmla="*/ 3520 w 4822"/>
                <a:gd name="T107" fmla="*/ 2601 h 4279"/>
                <a:gd name="T108" fmla="*/ 3638 w 4822"/>
                <a:gd name="T109" fmla="*/ 2768 h 4279"/>
                <a:gd name="T110" fmla="*/ 3847 w 4822"/>
                <a:gd name="T111" fmla="*/ 2984 h 4279"/>
                <a:gd name="T112" fmla="*/ 4104 w 4822"/>
                <a:gd name="T113" fmla="*/ 3241 h 4279"/>
                <a:gd name="T114" fmla="*/ 4327 w 4822"/>
                <a:gd name="T115" fmla="*/ 3353 h 4279"/>
                <a:gd name="T116" fmla="*/ 4494 w 4822"/>
                <a:gd name="T117" fmla="*/ 3478 h 4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22" h="4279">
                  <a:moveTo>
                    <a:pt x="4654" y="3582"/>
                  </a:moveTo>
                  <a:lnTo>
                    <a:pt x="4751" y="3638"/>
                  </a:lnTo>
                  <a:lnTo>
                    <a:pt x="4793" y="3645"/>
                  </a:lnTo>
                  <a:lnTo>
                    <a:pt x="4821" y="3673"/>
                  </a:lnTo>
                  <a:lnTo>
                    <a:pt x="4814" y="3687"/>
                  </a:lnTo>
                  <a:lnTo>
                    <a:pt x="4765" y="3680"/>
                  </a:lnTo>
                  <a:lnTo>
                    <a:pt x="4730" y="3673"/>
                  </a:lnTo>
                  <a:lnTo>
                    <a:pt x="4703" y="3687"/>
                  </a:lnTo>
                  <a:lnTo>
                    <a:pt x="4654" y="3666"/>
                  </a:lnTo>
                  <a:lnTo>
                    <a:pt x="4626" y="3673"/>
                  </a:lnTo>
                  <a:lnTo>
                    <a:pt x="4619" y="3666"/>
                  </a:lnTo>
                  <a:lnTo>
                    <a:pt x="4619" y="3673"/>
                  </a:lnTo>
                  <a:lnTo>
                    <a:pt x="4577" y="3673"/>
                  </a:lnTo>
                  <a:lnTo>
                    <a:pt x="4563" y="3707"/>
                  </a:lnTo>
                  <a:lnTo>
                    <a:pt x="4522" y="3687"/>
                  </a:lnTo>
                  <a:lnTo>
                    <a:pt x="4466" y="3707"/>
                  </a:lnTo>
                  <a:lnTo>
                    <a:pt x="4445" y="3707"/>
                  </a:lnTo>
                  <a:lnTo>
                    <a:pt x="4375" y="3707"/>
                  </a:lnTo>
                  <a:lnTo>
                    <a:pt x="4361" y="3721"/>
                  </a:lnTo>
                  <a:lnTo>
                    <a:pt x="4313" y="3687"/>
                  </a:lnTo>
                  <a:lnTo>
                    <a:pt x="4264" y="3666"/>
                  </a:lnTo>
                  <a:lnTo>
                    <a:pt x="4229" y="3666"/>
                  </a:lnTo>
                  <a:lnTo>
                    <a:pt x="4209" y="3687"/>
                  </a:lnTo>
                  <a:lnTo>
                    <a:pt x="4160" y="3680"/>
                  </a:lnTo>
                  <a:lnTo>
                    <a:pt x="4118" y="3673"/>
                  </a:lnTo>
                  <a:lnTo>
                    <a:pt x="4076" y="3707"/>
                  </a:lnTo>
                  <a:lnTo>
                    <a:pt x="4035" y="3721"/>
                  </a:lnTo>
                  <a:lnTo>
                    <a:pt x="4028" y="3742"/>
                  </a:lnTo>
                  <a:lnTo>
                    <a:pt x="3972" y="3742"/>
                  </a:lnTo>
                  <a:lnTo>
                    <a:pt x="3930" y="3770"/>
                  </a:lnTo>
                  <a:lnTo>
                    <a:pt x="3944" y="3749"/>
                  </a:lnTo>
                  <a:lnTo>
                    <a:pt x="3909" y="3756"/>
                  </a:lnTo>
                  <a:lnTo>
                    <a:pt x="3909" y="3749"/>
                  </a:lnTo>
                  <a:lnTo>
                    <a:pt x="3902" y="3749"/>
                  </a:lnTo>
                  <a:lnTo>
                    <a:pt x="3888" y="3735"/>
                  </a:lnTo>
                  <a:lnTo>
                    <a:pt x="3854" y="3735"/>
                  </a:lnTo>
                  <a:lnTo>
                    <a:pt x="3819" y="3714"/>
                  </a:lnTo>
                  <a:lnTo>
                    <a:pt x="3798" y="3721"/>
                  </a:lnTo>
                  <a:lnTo>
                    <a:pt x="3784" y="3714"/>
                  </a:lnTo>
                  <a:lnTo>
                    <a:pt x="3735" y="3707"/>
                  </a:lnTo>
                  <a:lnTo>
                    <a:pt x="3687" y="3680"/>
                  </a:lnTo>
                  <a:lnTo>
                    <a:pt x="3701" y="3666"/>
                  </a:lnTo>
                  <a:lnTo>
                    <a:pt x="3673" y="3603"/>
                  </a:lnTo>
                  <a:lnTo>
                    <a:pt x="3652" y="3603"/>
                  </a:lnTo>
                  <a:lnTo>
                    <a:pt x="3638" y="3624"/>
                  </a:lnTo>
                  <a:lnTo>
                    <a:pt x="3610" y="3666"/>
                  </a:lnTo>
                  <a:lnTo>
                    <a:pt x="3610" y="3645"/>
                  </a:lnTo>
                  <a:lnTo>
                    <a:pt x="3589" y="3610"/>
                  </a:lnTo>
                  <a:lnTo>
                    <a:pt x="3527" y="3687"/>
                  </a:lnTo>
                  <a:lnTo>
                    <a:pt x="3506" y="3735"/>
                  </a:lnTo>
                  <a:lnTo>
                    <a:pt x="3478" y="3749"/>
                  </a:lnTo>
                  <a:lnTo>
                    <a:pt x="3443" y="3770"/>
                  </a:lnTo>
                  <a:lnTo>
                    <a:pt x="3422" y="3770"/>
                  </a:lnTo>
                  <a:lnTo>
                    <a:pt x="3332" y="3770"/>
                  </a:lnTo>
                  <a:lnTo>
                    <a:pt x="3297" y="3749"/>
                  </a:lnTo>
                  <a:lnTo>
                    <a:pt x="3228" y="3714"/>
                  </a:lnTo>
                  <a:lnTo>
                    <a:pt x="3193" y="3707"/>
                  </a:lnTo>
                  <a:lnTo>
                    <a:pt x="3165" y="3666"/>
                  </a:lnTo>
                  <a:lnTo>
                    <a:pt x="3151" y="3624"/>
                  </a:lnTo>
                  <a:lnTo>
                    <a:pt x="3116" y="3610"/>
                  </a:lnTo>
                  <a:lnTo>
                    <a:pt x="3054" y="3652"/>
                  </a:lnTo>
                  <a:lnTo>
                    <a:pt x="2991" y="3610"/>
                  </a:lnTo>
                  <a:lnTo>
                    <a:pt x="2970" y="3610"/>
                  </a:lnTo>
                  <a:lnTo>
                    <a:pt x="2963" y="3589"/>
                  </a:lnTo>
                  <a:lnTo>
                    <a:pt x="2914" y="3575"/>
                  </a:lnTo>
                  <a:lnTo>
                    <a:pt x="2901" y="3568"/>
                  </a:lnTo>
                  <a:lnTo>
                    <a:pt x="2866" y="3526"/>
                  </a:lnTo>
                  <a:lnTo>
                    <a:pt x="2817" y="3506"/>
                  </a:lnTo>
                  <a:lnTo>
                    <a:pt x="2762" y="3513"/>
                  </a:lnTo>
                  <a:lnTo>
                    <a:pt x="2741" y="3485"/>
                  </a:lnTo>
                  <a:lnTo>
                    <a:pt x="2720" y="3485"/>
                  </a:lnTo>
                  <a:lnTo>
                    <a:pt x="2685" y="3513"/>
                  </a:lnTo>
                  <a:lnTo>
                    <a:pt x="2664" y="3520"/>
                  </a:lnTo>
                  <a:lnTo>
                    <a:pt x="2622" y="3520"/>
                  </a:lnTo>
                  <a:lnTo>
                    <a:pt x="2602" y="3478"/>
                  </a:lnTo>
                  <a:lnTo>
                    <a:pt x="2546" y="3485"/>
                  </a:lnTo>
                  <a:lnTo>
                    <a:pt x="2546" y="3471"/>
                  </a:lnTo>
                  <a:lnTo>
                    <a:pt x="2532" y="3436"/>
                  </a:lnTo>
                  <a:lnTo>
                    <a:pt x="2504" y="3422"/>
                  </a:lnTo>
                  <a:lnTo>
                    <a:pt x="2511" y="3387"/>
                  </a:lnTo>
                  <a:lnTo>
                    <a:pt x="2497" y="3346"/>
                  </a:lnTo>
                  <a:lnTo>
                    <a:pt x="2441" y="3290"/>
                  </a:lnTo>
                  <a:lnTo>
                    <a:pt x="2414" y="3290"/>
                  </a:lnTo>
                  <a:lnTo>
                    <a:pt x="2414" y="3297"/>
                  </a:lnTo>
                  <a:lnTo>
                    <a:pt x="2372" y="3339"/>
                  </a:lnTo>
                  <a:lnTo>
                    <a:pt x="2330" y="3360"/>
                  </a:lnTo>
                  <a:lnTo>
                    <a:pt x="2337" y="3339"/>
                  </a:lnTo>
                  <a:lnTo>
                    <a:pt x="2344" y="3290"/>
                  </a:lnTo>
                  <a:lnTo>
                    <a:pt x="2309" y="3276"/>
                  </a:lnTo>
                  <a:lnTo>
                    <a:pt x="2281" y="3290"/>
                  </a:lnTo>
                  <a:lnTo>
                    <a:pt x="2261" y="3318"/>
                  </a:lnTo>
                  <a:lnTo>
                    <a:pt x="2302" y="3380"/>
                  </a:lnTo>
                  <a:lnTo>
                    <a:pt x="2274" y="3415"/>
                  </a:lnTo>
                  <a:lnTo>
                    <a:pt x="2212" y="3360"/>
                  </a:lnTo>
                  <a:lnTo>
                    <a:pt x="2205" y="3360"/>
                  </a:lnTo>
                  <a:lnTo>
                    <a:pt x="2184" y="3408"/>
                  </a:lnTo>
                  <a:lnTo>
                    <a:pt x="2177" y="3450"/>
                  </a:lnTo>
                  <a:lnTo>
                    <a:pt x="2170" y="3415"/>
                  </a:lnTo>
                  <a:lnTo>
                    <a:pt x="2108" y="3380"/>
                  </a:lnTo>
                  <a:lnTo>
                    <a:pt x="2073" y="3339"/>
                  </a:lnTo>
                  <a:lnTo>
                    <a:pt x="2066" y="3325"/>
                  </a:lnTo>
                  <a:lnTo>
                    <a:pt x="2052" y="3339"/>
                  </a:lnTo>
                  <a:lnTo>
                    <a:pt x="2045" y="3346"/>
                  </a:lnTo>
                  <a:lnTo>
                    <a:pt x="2073" y="3380"/>
                  </a:lnTo>
                  <a:lnTo>
                    <a:pt x="2003" y="3443"/>
                  </a:lnTo>
                  <a:lnTo>
                    <a:pt x="1920" y="3408"/>
                  </a:lnTo>
                  <a:lnTo>
                    <a:pt x="1857" y="3387"/>
                  </a:lnTo>
                  <a:lnTo>
                    <a:pt x="1871" y="3346"/>
                  </a:lnTo>
                  <a:lnTo>
                    <a:pt x="1871" y="3297"/>
                  </a:lnTo>
                  <a:lnTo>
                    <a:pt x="1857" y="3290"/>
                  </a:lnTo>
                  <a:lnTo>
                    <a:pt x="1836" y="3283"/>
                  </a:lnTo>
                  <a:lnTo>
                    <a:pt x="1822" y="3339"/>
                  </a:lnTo>
                  <a:lnTo>
                    <a:pt x="1760" y="3353"/>
                  </a:lnTo>
                  <a:lnTo>
                    <a:pt x="1725" y="3290"/>
                  </a:lnTo>
                  <a:lnTo>
                    <a:pt x="1711" y="3290"/>
                  </a:lnTo>
                  <a:lnTo>
                    <a:pt x="1704" y="3297"/>
                  </a:lnTo>
                  <a:lnTo>
                    <a:pt x="1704" y="3311"/>
                  </a:lnTo>
                  <a:lnTo>
                    <a:pt x="1725" y="3374"/>
                  </a:lnTo>
                  <a:lnTo>
                    <a:pt x="1690" y="3408"/>
                  </a:lnTo>
                  <a:lnTo>
                    <a:pt x="1683" y="3408"/>
                  </a:lnTo>
                  <a:lnTo>
                    <a:pt x="1649" y="3353"/>
                  </a:lnTo>
                  <a:lnTo>
                    <a:pt x="1614" y="3360"/>
                  </a:lnTo>
                  <a:lnTo>
                    <a:pt x="1544" y="3374"/>
                  </a:lnTo>
                  <a:lnTo>
                    <a:pt x="1530" y="3387"/>
                  </a:lnTo>
                  <a:lnTo>
                    <a:pt x="1495" y="3408"/>
                  </a:lnTo>
                  <a:lnTo>
                    <a:pt x="1454" y="3436"/>
                  </a:lnTo>
                  <a:lnTo>
                    <a:pt x="1426" y="3478"/>
                  </a:lnTo>
                  <a:lnTo>
                    <a:pt x="1440" y="3478"/>
                  </a:lnTo>
                  <a:lnTo>
                    <a:pt x="1426" y="3520"/>
                  </a:lnTo>
                  <a:lnTo>
                    <a:pt x="1440" y="3526"/>
                  </a:lnTo>
                  <a:lnTo>
                    <a:pt x="1426" y="3547"/>
                  </a:lnTo>
                  <a:lnTo>
                    <a:pt x="1391" y="3582"/>
                  </a:lnTo>
                  <a:lnTo>
                    <a:pt x="1377" y="3652"/>
                  </a:lnTo>
                  <a:lnTo>
                    <a:pt x="1356" y="3673"/>
                  </a:lnTo>
                  <a:lnTo>
                    <a:pt x="1349" y="3687"/>
                  </a:lnTo>
                  <a:lnTo>
                    <a:pt x="1328" y="3714"/>
                  </a:lnTo>
                  <a:lnTo>
                    <a:pt x="1321" y="3721"/>
                  </a:lnTo>
                  <a:lnTo>
                    <a:pt x="1294" y="3721"/>
                  </a:lnTo>
                  <a:lnTo>
                    <a:pt x="1294" y="3742"/>
                  </a:lnTo>
                  <a:lnTo>
                    <a:pt x="1301" y="3749"/>
                  </a:lnTo>
                  <a:lnTo>
                    <a:pt x="1294" y="3777"/>
                  </a:lnTo>
                  <a:lnTo>
                    <a:pt x="1280" y="3805"/>
                  </a:lnTo>
                  <a:lnTo>
                    <a:pt x="1280" y="3812"/>
                  </a:lnTo>
                  <a:lnTo>
                    <a:pt x="1301" y="3819"/>
                  </a:lnTo>
                  <a:lnTo>
                    <a:pt x="1301" y="3847"/>
                  </a:lnTo>
                  <a:lnTo>
                    <a:pt x="1342" y="3839"/>
                  </a:lnTo>
                  <a:lnTo>
                    <a:pt x="1356" y="3853"/>
                  </a:lnTo>
                  <a:lnTo>
                    <a:pt x="1384" y="3867"/>
                  </a:lnTo>
                  <a:lnTo>
                    <a:pt x="1412" y="3965"/>
                  </a:lnTo>
                  <a:lnTo>
                    <a:pt x="1419" y="3972"/>
                  </a:lnTo>
                  <a:lnTo>
                    <a:pt x="1398" y="3986"/>
                  </a:lnTo>
                  <a:lnTo>
                    <a:pt x="1349" y="4014"/>
                  </a:lnTo>
                  <a:lnTo>
                    <a:pt x="1342" y="4041"/>
                  </a:lnTo>
                  <a:lnTo>
                    <a:pt x="1294" y="4076"/>
                  </a:lnTo>
                  <a:lnTo>
                    <a:pt x="1294" y="4104"/>
                  </a:lnTo>
                  <a:lnTo>
                    <a:pt x="1349" y="4139"/>
                  </a:lnTo>
                  <a:lnTo>
                    <a:pt x="1356" y="4166"/>
                  </a:lnTo>
                  <a:lnTo>
                    <a:pt x="1328" y="4236"/>
                  </a:lnTo>
                  <a:lnTo>
                    <a:pt x="1349" y="4257"/>
                  </a:lnTo>
                  <a:lnTo>
                    <a:pt x="1315" y="4264"/>
                  </a:lnTo>
                  <a:lnTo>
                    <a:pt x="1315" y="4278"/>
                  </a:lnTo>
                  <a:lnTo>
                    <a:pt x="1252" y="4278"/>
                  </a:lnTo>
                  <a:lnTo>
                    <a:pt x="1245" y="4257"/>
                  </a:lnTo>
                  <a:lnTo>
                    <a:pt x="1210" y="4201"/>
                  </a:lnTo>
                  <a:lnTo>
                    <a:pt x="1217" y="4271"/>
                  </a:lnTo>
                  <a:lnTo>
                    <a:pt x="1155" y="4264"/>
                  </a:lnTo>
                  <a:lnTo>
                    <a:pt x="1155" y="4257"/>
                  </a:lnTo>
                  <a:lnTo>
                    <a:pt x="1155" y="4201"/>
                  </a:lnTo>
                  <a:lnTo>
                    <a:pt x="1169" y="4111"/>
                  </a:lnTo>
                  <a:lnTo>
                    <a:pt x="1113" y="4083"/>
                  </a:lnTo>
                  <a:lnTo>
                    <a:pt x="1113" y="4034"/>
                  </a:lnTo>
                  <a:lnTo>
                    <a:pt x="1092" y="4014"/>
                  </a:lnTo>
                  <a:lnTo>
                    <a:pt x="1071" y="3979"/>
                  </a:lnTo>
                  <a:lnTo>
                    <a:pt x="1071" y="3986"/>
                  </a:lnTo>
                  <a:lnTo>
                    <a:pt x="1002" y="4000"/>
                  </a:lnTo>
                  <a:lnTo>
                    <a:pt x="981" y="3972"/>
                  </a:lnTo>
                  <a:lnTo>
                    <a:pt x="960" y="3979"/>
                  </a:lnTo>
                  <a:lnTo>
                    <a:pt x="932" y="3979"/>
                  </a:lnTo>
                  <a:lnTo>
                    <a:pt x="925" y="3944"/>
                  </a:lnTo>
                  <a:lnTo>
                    <a:pt x="897" y="3909"/>
                  </a:lnTo>
                  <a:lnTo>
                    <a:pt x="932" y="3874"/>
                  </a:lnTo>
                  <a:lnTo>
                    <a:pt x="918" y="3839"/>
                  </a:lnTo>
                  <a:lnTo>
                    <a:pt x="897" y="3833"/>
                  </a:lnTo>
                  <a:lnTo>
                    <a:pt x="862" y="3819"/>
                  </a:lnTo>
                  <a:lnTo>
                    <a:pt x="862" y="3805"/>
                  </a:lnTo>
                  <a:lnTo>
                    <a:pt x="855" y="3798"/>
                  </a:lnTo>
                  <a:lnTo>
                    <a:pt x="807" y="3756"/>
                  </a:lnTo>
                  <a:lnTo>
                    <a:pt x="800" y="3735"/>
                  </a:lnTo>
                  <a:lnTo>
                    <a:pt x="765" y="3701"/>
                  </a:lnTo>
                  <a:lnTo>
                    <a:pt x="772" y="3680"/>
                  </a:lnTo>
                  <a:lnTo>
                    <a:pt x="786" y="3673"/>
                  </a:lnTo>
                  <a:lnTo>
                    <a:pt x="786" y="3645"/>
                  </a:lnTo>
                  <a:lnTo>
                    <a:pt x="758" y="3610"/>
                  </a:lnTo>
                  <a:lnTo>
                    <a:pt x="723" y="3610"/>
                  </a:lnTo>
                  <a:lnTo>
                    <a:pt x="696" y="3617"/>
                  </a:lnTo>
                  <a:lnTo>
                    <a:pt x="675" y="3603"/>
                  </a:lnTo>
                  <a:lnTo>
                    <a:pt x="654" y="3547"/>
                  </a:lnTo>
                  <a:lnTo>
                    <a:pt x="654" y="3492"/>
                  </a:lnTo>
                  <a:lnTo>
                    <a:pt x="640" y="3485"/>
                  </a:lnTo>
                  <a:lnTo>
                    <a:pt x="654" y="3478"/>
                  </a:lnTo>
                  <a:lnTo>
                    <a:pt x="640" y="3471"/>
                  </a:lnTo>
                  <a:lnTo>
                    <a:pt x="633" y="3471"/>
                  </a:lnTo>
                  <a:lnTo>
                    <a:pt x="633" y="3450"/>
                  </a:lnTo>
                  <a:lnTo>
                    <a:pt x="605" y="3457"/>
                  </a:lnTo>
                  <a:lnTo>
                    <a:pt x="598" y="3478"/>
                  </a:lnTo>
                  <a:lnTo>
                    <a:pt x="591" y="3457"/>
                  </a:lnTo>
                  <a:lnTo>
                    <a:pt x="556" y="3478"/>
                  </a:lnTo>
                  <a:lnTo>
                    <a:pt x="529" y="3485"/>
                  </a:lnTo>
                  <a:lnTo>
                    <a:pt x="515" y="3478"/>
                  </a:lnTo>
                  <a:lnTo>
                    <a:pt x="515" y="3492"/>
                  </a:lnTo>
                  <a:lnTo>
                    <a:pt x="501" y="3492"/>
                  </a:lnTo>
                  <a:lnTo>
                    <a:pt x="508" y="3513"/>
                  </a:lnTo>
                  <a:lnTo>
                    <a:pt x="480" y="3506"/>
                  </a:lnTo>
                  <a:lnTo>
                    <a:pt x="494" y="3513"/>
                  </a:lnTo>
                  <a:lnTo>
                    <a:pt x="480" y="3526"/>
                  </a:lnTo>
                  <a:lnTo>
                    <a:pt x="445" y="3526"/>
                  </a:lnTo>
                  <a:lnTo>
                    <a:pt x="459" y="3547"/>
                  </a:lnTo>
                  <a:lnTo>
                    <a:pt x="431" y="3554"/>
                  </a:lnTo>
                  <a:lnTo>
                    <a:pt x="403" y="3554"/>
                  </a:lnTo>
                  <a:lnTo>
                    <a:pt x="403" y="3526"/>
                  </a:lnTo>
                  <a:lnTo>
                    <a:pt x="368" y="3526"/>
                  </a:lnTo>
                  <a:lnTo>
                    <a:pt x="334" y="3492"/>
                  </a:lnTo>
                  <a:lnTo>
                    <a:pt x="334" y="3513"/>
                  </a:lnTo>
                  <a:lnTo>
                    <a:pt x="306" y="3526"/>
                  </a:lnTo>
                  <a:lnTo>
                    <a:pt x="250" y="3506"/>
                  </a:lnTo>
                  <a:lnTo>
                    <a:pt x="229" y="3478"/>
                  </a:lnTo>
                  <a:lnTo>
                    <a:pt x="236" y="3443"/>
                  </a:lnTo>
                  <a:lnTo>
                    <a:pt x="229" y="3443"/>
                  </a:lnTo>
                  <a:lnTo>
                    <a:pt x="229" y="3422"/>
                  </a:lnTo>
                  <a:lnTo>
                    <a:pt x="236" y="3415"/>
                  </a:lnTo>
                  <a:lnTo>
                    <a:pt x="215" y="3387"/>
                  </a:lnTo>
                  <a:lnTo>
                    <a:pt x="188" y="3380"/>
                  </a:lnTo>
                  <a:lnTo>
                    <a:pt x="188" y="3374"/>
                  </a:lnTo>
                  <a:lnTo>
                    <a:pt x="181" y="3353"/>
                  </a:lnTo>
                  <a:lnTo>
                    <a:pt x="174" y="3346"/>
                  </a:lnTo>
                  <a:lnTo>
                    <a:pt x="181" y="3311"/>
                  </a:lnTo>
                  <a:lnTo>
                    <a:pt x="146" y="3290"/>
                  </a:lnTo>
                  <a:lnTo>
                    <a:pt x="139" y="3255"/>
                  </a:lnTo>
                  <a:lnTo>
                    <a:pt x="76" y="3228"/>
                  </a:lnTo>
                  <a:lnTo>
                    <a:pt x="83" y="3220"/>
                  </a:lnTo>
                  <a:lnTo>
                    <a:pt x="76" y="3207"/>
                  </a:lnTo>
                  <a:lnTo>
                    <a:pt x="69" y="3179"/>
                  </a:lnTo>
                  <a:lnTo>
                    <a:pt x="132" y="3130"/>
                  </a:lnTo>
                  <a:lnTo>
                    <a:pt x="118" y="3123"/>
                  </a:lnTo>
                  <a:lnTo>
                    <a:pt x="83" y="3123"/>
                  </a:lnTo>
                  <a:lnTo>
                    <a:pt x="76" y="3144"/>
                  </a:lnTo>
                  <a:lnTo>
                    <a:pt x="41" y="3151"/>
                  </a:lnTo>
                  <a:lnTo>
                    <a:pt x="35" y="3144"/>
                  </a:lnTo>
                  <a:lnTo>
                    <a:pt x="35" y="3130"/>
                  </a:lnTo>
                  <a:lnTo>
                    <a:pt x="69" y="3123"/>
                  </a:lnTo>
                  <a:lnTo>
                    <a:pt x="35" y="3081"/>
                  </a:lnTo>
                  <a:lnTo>
                    <a:pt x="56" y="3067"/>
                  </a:lnTo>
                  <a:lnTo>
                    <a:pt x="48" y="3053"/>
                  </a:lnTo>
                  <a:lnTo>
                    <a:pt x="41" y="3053"/>
                  </a:lnTo>
                  <a:lnTo>
                    <a:pt x="83" y="3047"/>
                  </a:lnTo>
                  <a:lnTo>
                    <a:pt x="41" y="3033"/>
                  </a:lnTo>
                  <a:lnTo>
                    <a:pt x="35" y="3019"/>
                  </a:lnTo>
                  <a:lnTo>
                    <a:pt x="48" y="3033"/>
                  </a:lnTo>
                  <a:lnTo>
                    <a:pt x="69" y="3019"/>
                  </a:lnTo>
                  <a:lnTo>
                    <a:pt x="48" y="2998"/>
                  </a:lnTo>
                  <a:lnTo>
                    <a:pt x="48" y="2963"/>
                  </a:lnTo>
                  <a:lnTo>
                    <a:pt x="14" y="2977"/>
                  </a:lnTo>
                  <a:lnTo>
                    <a:pt x="21" y="2949"/>
                  </a:lnTo>
                  <a:lnTo>
                    <a:pt x="0" y="2928"/>
                  </a:lnTo>
                  <a:lnTo>
                    <a:pt x="14" y="2894"/>
                  </a:lnTo>
                  <a:lnTo>
                    <a:pt x="56" y="2886"/>
                  </a:lnTo>
                  <a:lnTo>
                    <a:pt x="41" y="2824"/>
                  </a:lnTo>
                  <a:lnTo>
                    <a:pt x="83" y="2789"/>
                  </a:lnTo>
                  <a:lnTo>
                    <a:pt x="104" y="2817"/>
                  </a:lnTo>
                  <a:lnTo>
                    <a:pt x="146" y="2817"/>
                  </a:lnTo>
                  <a:lnTo>
                    <a:pt x="181" y="2796"/>
                  </a:lnTo>
                  <a:lnTo>
                    <a:pt x="202" y="2796"/>
                  </a:lnTo>
                  <a:lnTo>
                    <a:pt x="208" y="2824"/>
                  </a:lnTo>
                  <a:lnTo>
                    <a:pt x="208" y="2831"/>
                  </a:lnTo>
                  <a:lnTo>
                    <a:pt x="250" y="2866"/>
                  </a:lnTo>
                  <a:lnTo>
                    <a:pt x="250" y="2886"/>
                  </a:lnTo>
                  <a:lnTo>
                    <a:pt x="250" y="2914"/>
                  </a:lnTo>
                  <a:lnTo>
                    <a:pt x="264" y="2928"/>
                  </a:lnTo>
                  <a:lnTo>
                    <a:pt x="306" y="2935"/>
                  </a:lnTo>
                  <a:lnTo>
                    <a:pt x="334" y="2914"/>
                  </a:lnTo>
                  <a:lnTo>
                    <a:pt x="334" y="2921"/>
                  </a:lnTo>
                  <a:lnTo>
                    <a:pt x="348" y="2921"/>
                  </a:lnTo>
                  <a:lnTo>
                    <a:pt x="368" y="2838"/>
                  </a:lnTo>
                  <a:lnTo>
                    <a:pt x="396" y="2852"/>
                  </a:lnTo>
                  <a:lnTo>
                    <a:pt x="431" y="2803"/>
                  </a:lnTo>
                  <a:lnTo>
                    <a:pt x="431" y="2796"/>
                  </a:lnTo>
                  <a:lnTo>
                    <a:pt x="382" y="2789"/>
                  </a:lnTo>
                  <a:lnTo>
                    <a:pt x="362" y="2754"/>
                  </a:lnTo>
                  <a:lnTo>
                    <a:pt x="362" y="2747"/>
                  </a:lnTo>
                  <a:lnTo>
                    <a:pt x="375" y="2754"/>
                  </a:lnTo>
                  <a:lnTo>
                    <a:pt x="431" y="2754"/>
                  </a:lnTo>
                  <a:lnTo>
                    <a:pt x="438" y="2727"/>
                  </a:lnTo>
                  <a:lnTo>
                    <a:pt x="494" y="2747"/>
                  </a:lnTo>
                  <a:lnTo>
                    <a:pt x="529" y="2720"/>
                  </a:lnTo>
                  <a:lnTo>
                    <a:pt x="535" y="2727"/>
                  </a:lnTo>
                  <a:lnTo>
                    <a:pt x="563" y="2720"/>
                  </a:lnTo>
                  <a:lnTo>
                    <a:pt x="556" y="2699"/>
                  </a:lnTo>
                  <a:lnTo>
                    <a:pt x="529" y="2657"/>
                  </a:lnTo>
                  <a:lnTo>
                    <a:pt x="535" y="2629"/>
                  </a:lnTo>
                  <a:lnTo>
                    <a:pt x="515" y="2629"/>
                  </a:lnTo>
                  <a:lnTo>
                    <a:pt x="508" y="2636"/>
                  </a:lnTo>
                  <a:lnTo>
                    <a:pt x="494" y="2573"/>
                  </a:lnTo>
                  <a:lnTo>
                    <a:pt x="480" y="2567"/>
                  </a:lnTo>
                  <a:lnTo>
                    <a:pt x="473" y="2567"/>
                  </a:lnTo>
                  <a:lnTo>
                    <a:pt x="473" y="2560"/>
                  </a:lnTo>
                  <a:lnTo>
                    <a:pt x="473" y="2518"/>
                  </a:lnTo>
                  <a:lnTo>
                    <a:pt x="466" y="2518"/>
                  </a:lnTo>
                  <a:lnTo>
                    <a:pt x="445" y="2518"/>
                  </a:lnTo>
                  <a:lnTo>
                    <a:pt x="424" y="2490"/>
                  </a:lnTo>
                  <a:lnTo>
                    <a:pt x="362" y="2469"/>
                  </a:lnTo>
                  <a:lnTo>
                    <a:pt x="348" y="2434"/>
                  </a:lnTo>
                  <a:lnTo>
                    <a:pt x="362" y="2421"/>
                  </a:lnTo>
                  <a:lnTo>
                    <a:pt x="341" y="2393"/>
                  </a:lnTo>
                  <a:lnTo>
                    <a:pt x="334" y="2365"/>
                  </a:lnTo>
                  <a:lnTo>
                    <a:pt x="334" y="2358"/>
                  </a:lnTo>
                  <a:lnTo>
                    <a:pt x="334" y="2344"/>
                  </a:lnTo>
                  <a:lnTo>
                    <a:pt x="313" y="2309"/>
                  </a:lnTo>
                  <a:lnTo>
                    <a:pt x="334" y="2274"/>
                  </a:lnTo>
                  <a:lnTo>
                    <a:pt x="313" y="2240"/>
                  </a:lnTo>
                  <a:lnTo>
                    <a:pt x="299" y="2226"/>
                  </a:lnTo>
                  <a:lnTo>
                    <a:pt x="264" y="2212"/>
                  </a:lnTo>
                  <a:lnTo>
                    <a:pt x="264" y="2191"/>
                  </a:lnTo>
                  <a:lnTo>
                    <a:pt x="271" y="2170"/>
                  </a:lnTo>
                  <a:lnTo>
                    <a:pt x="299" y="2191"/>
                  </a:lnTo>
                  <a:lnTo>
                    <a:pt x="306" y="2177"/>
                  </a:lnTo>
                  <a:lnTo>
                    <a:pt x="278" y="2135"/>
                  </a:lnTo>
                  <a:lnTo>
                    <a:pt x="285" y="2100"/>
                  </a:lnTo>
                  <a:lnTo>
                    <a:pt x="243" y="2100"/>
                  </a:lnTo>
                  <a:lnTo>
                    <a:pt x="229" y="2080"/>
                  </a:lnTo>
                  <a:lnTo>
                    <a:pt x="229" y="2066"/>
                  </a:lnTo>
                  <a:lnTo>
                    <a:pt x="243" y="2010"/>
                  </a:lnTo>
                  <a:lnTo>
                    <a:pt x="229" y="1996"/>
                  </a:lnTo>
                  <a:lnTo>
                    <a:pt x="146" y="1975"/>
                  </a:lnTo>
                  <a:lnTo>
                    <a:pt x="132" y="1934"/>
                  </a:lnTo>
                  <a:lnTo>
                    <a:pt x="83" y="1878"/>
                  </a:lnTo>
                  <a:lnTo>
                    <a:pt x="76" y="1843"/>
                  </a:lnTo>
                  <a:lnTo>
                    <a:pt x="83" y="1829"/>
                  </a:lnTo>
                  <a:lnTo>
                    <a:pt x="118" y="1787"/>
                  </a:lnTo>
                  <a:lnTo>
                    <a:pt x="146" y="1746"/>
                  </a:lnTo>
                  <a:lnTo>
                    <a:pt x="146" y="1739"/>
                  </a:lnTo>
                  <a:lnTo>
                    <a:pt x="146" y="1732"/>
                  </a:lnTo>
                  <a:lnTo>
                    <a:pt x="146" y="1704"/>
                  </a:lnTo>
                  <a:lnTo>
                    <a:pt x="139" y="1690"/>
                  </a:lnTo>
                  <a:lnTo>
                    <a:pt x="104" y="1614"/>
                  </a:lnTo>
                  <a:lnTo>
                    <a:pt x="167" y="1537"/>
                  </a:lnTo>
                  <a:lnTo>
                    <a:pt x="250" y="1454"/>
                  </a:lnTo>
                  <a:lnTo>
                    <a:pt x="285" y="1419"/>
                  </a:lnTo>
                  <a:lnTo>
                    <a:pt x="313" y="1391"/>
                  </a:lnTo>
                  <a:lnTo>
                    <a:pt x="327" y="1384"/>
                  </a:lnTo>
                  <a:lnTo>
                    <a:pt x="341" y="1370"/>
                  </a:lnTo>
                  <a:lnTo>
                    <a:pt x="368" y="1321"/>
                  </a:lnTo>
                  <a:lnTo>
                    <a:pt x="368" y="1314"/>
                  </a:lnTo>
                  <a:lnTo>
                    <a:pt x="368" y="1308"/>
                  </a:lnTo>
                  <a:lnTo>
                    <a:pt x="362" y="1308"/>
                  </a:lnTo>
                  <a:lnTo>
                    <a:pt x="341" y="1231"/>
                  </a:lnTo>
                  <a:lnTo>
                    <a:pt x="341" y="1182"/>
                  </a:lnTo>
                  <a:lnTo>
                    <a:pt x="348" y="1175"/>
                  </a:lnTo>
                  <a:lnTo>
                    <a:pt x="396" y="1120"/>
                  </a:lnTo>
                  <a:lnTo>
                    <a:pt x="431" y="1161"/>
                  </a:lnTo>
                  <a:lnTo>
                    <a:pt x="466" y="1182"/>
                  </a:lnTo>
                  <a:lnTo>
                    <a:pt x="508" y="1175"/>
                  </a:lnTo>
                  <a:lnTo>
                    <a:pt x="563" y="1217"/>
                  </a:lnTo>
                  <a:lnTo>
                    <a:pt x="570" y="1217"/>
                  </a:lnTo>
                  <a:lnTo>
                    <a:pt x="563" y="1280"/>
                  </a:lnTo>
                  <a:lnTo>
                    <a:pt x="542" y="1273"/>
                  </a:lnTo>
                  <a:lnTo>
                    <a:pt x="535" y="1294"/>
                  </a:lnTo>
                  <a:lnTo>
                    <a:pt x="535" y="1314"/>
                  </a:lnTo>
                  <a:lnTo>
                    <a:pt x="501" y="1342"/>
                  </a:lnTo>
                  <a:lnTo>
                    <a:pt x="473" y="1384"/>
                  </a:lnTo>
                  <a:lnTo>
                    <a:pt x="459" y="1412"/>
                  </a:lnTo>
                  <a:lnTo>
                    <a:pt x="515" y="1412"/>
                  </a:lnTo>
                  <a:lnTo>
                    <a:pt x="556" y="1426"/>
                  </a:lnTo>
                  <a:lnTo>
                    <a:pt x="563" y="1440"/>
                  </a:lnTo>
                  <a:lnTo>
                    <a:pt x="626" y="1481"/>
                  </a:lnTo>
                  <a:lnTo>
                    <a:pt x="640" y="1474"/>
                  </a:lnTo>
                  <a:lnTo>
                    <a:pt x="654" y="1544"/>
                  </a:lnTo>
                  <a:lnTo>
                    <a:pt x="668" y="1558"/>
                  </a:lnTo>
                  <a:lnTo>
                    <a:pt x="696" y="1606"/>
                  </a:lnTo>
                  <a:lnTo>
                    <a:pt x="696" y="1614"/>
                  </a:lnTo>
                  <a:lnTo>
                    <a:pt x="709" y="1669"/>
                  </a:lnTo>
                  <a:lnTo>
                    <a:pt x="723" y="1669"/>
                  </a:lnTo>
                  <a:lnTo>
                    <a:pt x="675" y="1732"/>
                  </a:lnTo>
                  <a:lnTo>
                    <a:pt x="668" y="1753"/>
                  </a:lnTo>
                  <a:lnTo>
                    <a:pt x="696" y="1746"/>
                  </a:lnTo>
                  <a:lnTo>
                    <a:pt x="744" y="1732"/>
                  </a:lnTo>
                  <a:lnTo>
                    <a:pt x="758" y="1739"/>
                  </a:lnTo>
                  <a:lnTo>
                    <a:pt x="765" y="1753"/>
                  </a:lnTo>
                  <a:lnTo>
                    <a:pt x="807" y="1746"/>
                  </a:lnTo>
                  <a:lnTo>
                    <a:pt x="807" y="1767"/>
                  </a:lnTo>
                  <a:lnTo>
                    <a:pt x="835" y="1781"/>
                  </a:lnTo>
                  <a:lnTo>
                    <a:pt x="855" y="1773"/>
                  </a:lnTo>
                  <a:lnTo>
                    <a:pt x="869" y="1773"/>
                  </a:lnTo>
                  <a:lnTo>
                    <a:pt x="883" y="1732"/>
                  </a:lnTo>
                  <a:lnTo>
                    <a:pt x="897" y="1711"/>
                  </a:lnTo>
                  <a:lnTo>
                    <a:pt x="918" y="1655"/>
                  </a:lnTo>
                  <a:lnTo>
                    <a:pt x="939" y="1641"/>
                  </a:lnTo>
                  <a:lnTo>
                    <a:pt x="960" y="1606"/>
                  </a:lnTo>
                  <a:lnTo>
                    <a:pt x="939" y="1600"/>
                  </a:lnTo>
                  <a:lnTo>
                    <a:pt x="939" y="1586"/>
                  </a:lnTo>
                  <a:lnTo>
                    <a:pt x="897" y="1558"/>
                  </a:lnTo>
                  <a:lnTo>
                    <a:pt x="862" y="1544"/>
                  </a:lnTo>
                  <a:lnTo>
                    <a:pt x="855" y="1523"/>
                  </a:lnTo>
                  <a:lnTo>
                    <a:pt x="842" y="1502"/>
                  </a:lnTo>
                  <a:lnTo>
                    <a:pt x="842" y="1481"/>
                  </a:lnTo>
                  <a:lnTo>
                    <a:pt x="807" y="1454"/>
                  </a:lnTo>
                  <a:lnTo>
                    <a:pt x="807" y="1440"/>
                  </a:lnTo>
                  <a:lnTo>
                    <a:pt x="862" y="1405"/>
                  </a:lnTo>
                  <a:lnTo>
                    <a:pt x="835" y="1328"/>
                  </a:lnTo>
                  <a:lnTo>
                    <a:pt x="842" y="1280"/>
                  </a:lnTo>
                  <a:lnTo>
                    <a:pt x="939" y="1245"/>
                  </a:lnTo>
                  <a:lnTo>
                    <a:pt x="967" y="1196"/>
                  </a:lnTo>
                  <a:lnTo>
                    <a:pt x="953" y="1120"/>
                  </a:lnTo>
                  <a:lnTo>
                    <a:pt x="1002" y="1092"/>
                  </a:lnTo>
                  <a:lnTo>
                    <a:pt x="1015" y="1092"/>
                  </a:lnTo>
                  <a:lnTo>
                    <a:pt x="1057" y="1043"/>
                  </a:lnTo>
                  <a:lnTo>
                    <a:pt x="1099" y="1015"/>
                  </a:lnTo>
                  <a:lnTo>
                    <a:pt x="1120" y="1015"/>
                  </a:lnTo>
                  <a:lnTo>
                    <a:pt x="1148" y="981"/>
                  </a:lnTo>
                  <a:lnTo>
                    <a:pt x="1155" y="925"/>
                  </a:lnTo>
                  <a:lnTo>
                    <a:pt x="1182" y="911"/>
                  </a:lnTo>
                  <a:lnTo>
                    <a:pt x="1189" y="883"/>
                  </a:lnTo>
                  <a:lnTo>
                    <a:pt x="1224" y="869"/>
                  </a:lnTo>
                  <a:lnTo>
                    <a:pt x="1231" y="814"/>
                  </a:lnTo>
                  <a:lnTo>
                    <a:pt x="1287" y="730"/>
                  </a:lnTo>
                  <a:lnTo>
                    <a:pt x="1294" y="695"/>
                  </a:lnTo>
                  <a:lnTo>
                    <a:pt x="1301" y="668"/>
                  </a:lnTo>
                  <a:lnTo>
                    <a:pt x="1301" y="626"/>
                  </a:lnTo>
                  <a:lnTo>
                    <a:pt x="1280" y="591"/>
                  </a:lnTo>
                  <a:lnTo>
                    <a:pt x="1287" y="535"/>
                  </a:lnTo>
                  <a:lnTo>
                    <a:pt x="1280" y="521"/>
                  </a:lnTo>
                  <a:lnTo>
                    <a:pt x="1266" y="466"/>
                  </a:lnTo>
                  <a:lnTo>
                    <a:pt x="1231" y="452"/>
                  </a:lnTo>
                  <a:lnTo>
                    <a:pt x="1224" y="403"/>
                  </a:lnTo>
                  <a:lnTo>
                    <a:pt x="1259" y="389"/>
                  </a:lnTo>
                  <a:lnTo>
                    <a:pt x="1280" y="306"/>
                  </a:lnTo>
                  <a:lnTo>
                    <a:pt x="1315" y="292"/>
                  </a:lnTo>
                  <a:lnTo>
                    <a:pt x="1426" y="278"/>
                  </a:lnTo>
                  <a:lnTo>
                    <a:pt x="1419" y="299"/>
                  </a:lnTo>
                  <a:lnTo>
                    <a:pt x="1454" y="334"/>
                  </a:lnTo>
                  <a:lnTo>
                    <a:pt x="1488" y="361"/>
                  </a:lnTo>
                  <a:lnTo>
                    <a:pt x="1516" y="327"/>
                  </a:lnTo>
                  <a:lnTo>
                    <a:pt x="1544" y="292"/>
                  </a:lnTo>
                  <a:lnTo>
                    <a:pt x="1579" y="278"/>
                  </a:lnTo>
                  <a:lnTo>
                    <a:pt x="1586" y="361"/>
                  </a:lnTo>
                  <a:lnTo>
                    <a:pt x="1579" y="487"/>
                  </a:lnTo>
                  <a:lnTo>
                    <a:pt x="1586" y="549"/>
                  </a:lnTo>
                  <a:lnTo>
                    <a:pt x="1586" y="570"/>
                  </a:lnTo>
                  <a:lnTo>
                    <a:pt x="1621" y="584"/>
                  </a:lnTo>
                  <a:lnTo>
                    <a:pt x="1655" y="626"/>
                  </a:lnTo>
                  <a:lnTo>
                    <a:pt x="1704" y="702"/>
                  </a:lnTo>
                  <a:lnTo>
                    <a:pt x="1718" y="723"/>
                  </a:lnTo>
                  <a:lnTo>
                    <a:pt x="1746" y="723"/>
                  </a:lnTo>
                  <a:lnTo>
                    <a:pt x="1781" y="737"/>
                  </a:lnTo>
                  <a:lnTo>
                    <a:pt x="1878" y="751"/>
                  </a:lnTo>
                  <a:lnTo>
                    <a:pt x="1941" y="730"/>
                  </a:lnTo>
                  <a:lnTo>
                    <a:pt x="1996" y="737"/>
                  </a:lnTo>
                  <a:lnTo>
                    <a:pt x="2010" y="681"/>
                  </a:lnTo>
                  <a:lnTo>
                    <a:pt x="2010" y="660"/>
                  </a:lnTo>
                  <a:lnTo>
                    <a:pt x="2031" y="626"/>
                  </a:lnTo>
                  <a:lnTo>
                    <a:pt x="2045" y="626"/>
                  </a:lnTo>
                  <a:lnTo>
                    <a:pt x="2101" y="654"/>
                  </a:lnTo>
                  <a:lnTo>
                    <a:pt x="2170" y="619"/>
                  </a:lnTo>
                  <a:lnTo>
                    <a:pt x="2198" y="591"/>
                  </a:lnTo>
                  <a:lnTo>
                    <a:pt x="2268" y="584"/>
                  </a:lnTo>
                  <a:lnTo>
                    <a:pt x="2309" y="556"/>
                  </a:lnTo>
                  <a:lnTo>
                    <a:pt x="2337" y="584"/>
                  </a:lnTo>
                  <a:lnTo>
                    <a:pt x="2379" y="556"/>
                  </a:lnTo>
                  <a:lnTo>
                    <a:pt x="2435" y="619"/>
                  </a:lnTo>
                  <a:lnTo>
                    <a:pt x="2455" y="626"/>
                  </a:lnTo>
                  <a:lnTo>
                    <a:pt x="2441" y="688"/>
                  </a:lnTo>
                  <a:lnTo>
                    <a:pt x="2462" y="702"/>
                  </a:lnTo>
                  <a:lnTo>
                    <a:pt x="2455" y="758"/>
                  </a:lnTo>
                  <a:lnTo>
                    <a:pt x="2462" y="765"/>
                  </a:lnTo>
                  <a:lnTo>
                    <a:pt x="2546" y="814"/>
                  </a:lnTo>
                  <a:lnTo>
                    <a:pt x="2546" y="869"/>
                  </a:lnTo>
                  <a:lnTo>
                    <a:pt x="2539" y="890"/>
                  </a:lnTo>
                  <a:lnTo>
                    <a:pt x="2587" y="911"/>
                  </a:lnTo>
                  <a:lnTo>
                    <a:pt x="2622" y="883"/>
                  </a:lnTo>
                  <a:lnTo>
                    <a:pt x="2629" y="890"/>
                  </a:lnTo>
                  <a:lnTo>
                    <a:pt x="2685" y="890"/>
                  </a:lnTo>
                  <a:lnTo>
                    <a:pt x="2755" y="820"/>
                  </a:lnTo>
                  <a:lnTo>
                    <a:pt x="2734" y="786"/>
                  </a:lnTo>
                  <a:lnTo>
                    <a:pt x="2727" y="779"/>
                  </a:lnTo>
                  <a:lnTo>
                    <a:pt x="2692" y="716"/>
                  </a:lnTo>
                  <a:lnTo>
                    <a:pt x="2643" y="681"/>
                  </a:lnTo>
                  <a:lnTo>
                    <a:pt x="2636" y="640"/>
                  </a:lnTo>
                  <a:lnTo>
                    <a:pt x="2643" y="619"/>
                  </a:lnTo>
                  <a:lnTo>
                    <a:pt x="2671" y="591"/>
                  </a:lnTo>
                  <a:lnTo>
                    <a:pt x="2685" y="556"/>
                  </a:lnTo>
                  <a:lnTo>
                    <a:pt x="2727" y="535"/>
                  </a:lnTo>
                  <a:lnTo>
                    <a:pt x="2734" y="493"/>
                  </a:lnTo>
                  <a:lnTo>
                    <a:pt x="2720" y="473"/>
                  </a:lnTo>
                  <a:lnTo>
                    <a:pt x="2706" y="459"/>
                  </a:lnTo>
                  <a:lnTo>
                    <a:pt x="2685" y="438"/>
                  </a:lnTo>
                  <a:lnTo>
                    <a:pt x="2629" y="466"/>
                  </a:lnTo>
                  <a:lnTo>
                    <a:pt x="2574" y="459"/>
                  </a:lnTo>
                  <a:lnTo>
                    <a:pt x="2560" y="431"/>
                  </a:lnTo>
                  <a:lnTo>
                    <a:pt x="2532" y="424"/>
                  </a:lnTo>
                  <a:lnTo>
                    <a:pt x="2539" y="389"/>
                  </a:lnTo>
                  <a:lnTo>
                    <a:pt x="2539" y="292"/>
                  </a:lnTo>
                  <a:lnTo>
                    <a:pt x="2539" y="264"/>
                  </a:lnTo>
                  <a:lnTo>
                    <a:pt x="2532" y="208"/>
                  </a:lnTo>
                  <a:lnTo>
                    <a:pt x="2595" y="160"/>
                  </a:lnTo>
                  <a:lnTo>
                    <a:pt x="2595" y="132"/>
                  </a:lnTo>
                  <a:lnTo>
                    <a:pt x="2622" y="125"/>
                  </a:lnTo>
                  <a:lnTo>
                    <a:pt x="2629" y="48"/>
                  </a:lnTo>
                  <a:lnTo>
                    <a:pt x="2657" y="48"/>
                  </a:lnTo>
                  <a:lnTo>
                    <a:pt x="2762" y="14"/>
                  </a:lnTo>
                  <a:lnTo>
                    <a:pt x="2817" y="28"/>
                  </a:lnTo>
                  <a:lnTo>
                    <a:pt x="2852" y="0"/>
                  </a:lnTo>
                  <a:lnTo>
                    <a:pt x="2887" y="41"/>
                  </a:lnTo>
                  <a:lnTo>
                    <a:pt x="2859" y="90"/>
                  </a:lnTo>
                  <a:lnTo>
                    <a:pt x="2873" y="132"/>
                  </a:lnTo>
                  <a:lnTo>
                    <a:pt x="2914" y="132"/>
                  </a:lnTo>
                  <a:lnTo>
                    <a:pt x="2956" y="167"/>
                  </a:lnTo>
                  <a:lnTo>
                    <a:pt x="2963" y="180"/>
                  </a:lnTo>
                  <a:lnTo>
                    <a:pt x="3012" y="180"/>
                  </a:lnTo>
                  <a:lnTo>
                    <a:pt x="3026" y="195"/>
                  </a:lnTo>
                  <a:lnTo>
                    <a:pt x="3054" y="167"/>
                  </a:lnTo>
                  <a:lnTo>
                    <a:pt x="3130" y="195"/>
                  </a:lnTo>
                  <a:lnTo>
                    <a:pt x="3158" y="180"/>
                  </a:lnTo>
                  <a:lnTo>
                    <a:pt x="3179" y="201"/>
                  </a:lnTo>
                  <a:lnTo>
                    <a:pt x="3200" y="222"/>
                  </a:lnTo>
                  <a:lnTo>
                    <a:pt x="3214" y="264"/>
                  </a:lnTo>
                  <a:lnTo>
                    <a:pt x="3248" y="299"/>
                  </a:lnTo>
                  <a:lnTo>
                    <a:pt x="3332" y="299"/>
                  </a:lnTo>
                  <a:lnTo>
                    <a:pt x="3381" y="327"/>
                  </a:lnTo>
                  <a:lnTo>
                    <a:pt x="3450" y="361"/>
                  </a:lnTo>
                  <a:lnTo>
                    <a:pt x="3492" y="403"/>
                  </a:lnTo>
                  <a:lnTo>
                    <a:pt x="3485" y="459"/>
                  </a:lnTo>
                  <a:lnTo>
                    <a:pt x="3506" y="493"/>
                  </a:lnTo>
                  <a:lnTo>
                    <a:pt x="3471" y="556"/>
                  </a:lnTo>
                  <a:lnTo>
                    <a:pt x="3408" y="563"/>
                  </a:lnTo>
                  <a:lnTo>
                    <a:pt x="3360" y="584"/>
                  </a:lnTo>
                  <a:lnTo>
                    <a:pt x="3360" y="598"/>
                  </a:lnTo>
                  <a:lnTo>
                    <a:pt x="3332" y="605"/>
                  </a:lnTo>
                  <a:lnTo>
                    <a:pt x="3318" y="633"/>
                  </a:lnTo>
                  <a:lnTo>
                    <a:pt x="3395" y="681"/>
                  </a:lnTo>
                  <a:lnTo>
                    <a:pt x="3415" y="730"/>
                  </a:lnTo>
                  <a:lnTo>
                    <a:pt x="3388" y="765"/>
                  </a:lnTo>
                  <a:lnTo>
                    <a:pt x="3415" y="800"/>
                  </a:lnTo>
                  <a:lnTo>
                    <a:pt x="3422" y="855"/>
                  </a:lnTo>
                  <a:lnTo>
                    <a:pt x="3408" y="890"/>
                  </a:lnTo>
                  <a:lnTo>
                    <a:pt x="3408" y="897"/>
                  </a:lnTo>
                  <a:lnTo>
                    <a:pt x="3360" y="981"/>
                  </a:lnTo>
                  <a:lnTo>
                    <a:pt x="3388" y="1029"/>
                  </a:lnTo>
                  <a:lnTo>
                    <a:pt x="3381" y="1064"/>
                  </a:lnTo>
                  <a:lnTo>
                    <a:pt x="3353" y="1175"/>
                  </a:lnTo>
                  <a:lnTo>
                    <a:pt x="3297" y="1224"/>
                  </a:lnTo>
                  <a:lnTo>
                    <a:pt x="3262" y="1259"/>
                  </a:lnTo>
                  <a:lnTo>
                    <a:pt x="3262" y="1321"/>
                  </a:lnTo>
                  <a:lnTo>
                    <a:pt x="3248" y="1342"/>
                  </a:lnTo>
                  <a:lnTo>
                    <a:pt x="3221" y="1391"/>
                  </a:lnTo>
                  <a:lnTo>
                    <a:pt x="3200" y="1440"/>
                  </a:lnTo>
                  <a:lnTo>
                    <a:pt x="3262" y="1454"/>
                  </a:lnTo>
                  <a:lnTo>
                    <a:pt x="3276" y="1516"/>
                  </a:lnTo>
                  <a:lnTo>
                    <a:pt x="3276" y="1537"/>
                  </a:lnTo>
                  <a:lnTo>
                    <a:pt x="3290" y="1551"/>
                  </a:lnTo>
                  <a:lnTo>
                    <a:pt x="3297" y="1600"/>
                  </a:lnTo>
                  <a:lnTo>
                    <a:pt x="3290" y="1614"/>
                  </a:lnTo>
                  <a:lnTo>
                    <a:pt x="3276" y="1634"/>
                  </a:lnTo>
                  <a:lnTo>
                    <a:pt x="3290" y="1655"/>
                  </a:lnTo>
                  <a:lnTo>
                    <a:pt x="3290" y="1767"/>
                  </a:lnTo>
                  <a:lnTo>
                    <a:pt x="3325" y="1773"/>
                  </a:lnTo>
                  <a:lnTo>
                    <a:pt x="3360" y="1787"/>
                  </a:lnTo>
                  <a:lnTo>
                    <a:pt x="3332" y="1808"/>
                  </a:lnTo>
                  <a:lnTo>
                    <a:pt x="3353" y="1850"/>
                  </a:lnTo>
                  <a:lnTo>
                    <a:pt x="3360" y="1864"/>
                  </a:lnTo>
                  <a:lnTo>
                    <a:pt x="3422" y="1843"/>
                  </a:lnTo>
                  <a:lnTo>
                    <a:pt x="3450" y="1829"/>
                  </a:lnTo>
                  <a:lnTo>
                    <a:pt x="3513" y="1808"/>
                  </a:lnTo>
                  <a:lnTo>
                    <a:pt x="3520" y="1815"/>
                  </a:lnTo>
                  <a:lnTo>
                    <a:pt x="3548" y="1767"/>
                  </a:lnTo>
                  <a:lnTo>
                    <a:pt x="3555" y="1753"/>
                  </a:lnTo>
                  <a:lnTo>
                    <a:pt x="3603" y="1746"/>
                  </a:lnTo>
                  <a:lnTo>
                    <a:pt x="3617" y="1739"/>
                  </a:lnTo>
                  <a:lnTo>
                    <a:pt x="3645" y="1739"/>
                  </a:lnTo>
                  <a:lnTo>
                    <a:pt x="3701" y="1739"/>
                  </a:lnTo>
                  <a:lnTo>
                    <a:pt x="3708" y="1753"/>
                  </a:lnTo>
                  <a:lnTo>
                    <a:pt x="3735" y="1732"/>
                  </a:lnTo>
                  <a:lnTo>
                    <a:pt x="3777" y="1746"/>
                  </a:lnTo>
                  <a:lnTo>
                    <a:pt x="3819" y="1739"/>
                  </a:lnTo>
                  <a:lnTo>
                    <a:pt x="3854" y="1753"/>
                  </a:lnTo>
                  <a:lnTo>
                    <a:pt x="3798" y="1843"/>
                  </a:lnTo>
                  <a:lnTo>
                    <a:pt x="3721" y="1948"/>
                  </a:lnTo>
                  <a:lnTo>
                    <a:pt x="3673" y="2031"/>
                  </a:lnTo>
                  <a:lnTo>
                    <a:pt x="3603" y="2128"/>
                  </a:lnTo>
                  <a:lnTo>
                    <a:pt x="3492" y="2246"/>
                  </a:lnTo>
                  <a:lnTo>
                    <a:pt x="3506" y="2309"/>
                  </a:lnTo>
                  <a:lnTo>
                    <a:pt x="3506" y="2344"/>
                  </a:lnTo>
                  <a:lnTo>
                    <a:pt x="3513" y="2421"/>
                  </a:lnTo>
                  <a:lnTo>
                    <a:pt x="3513" y="2455"/>
                  </a:lnTo>
                  <a:lnTo>
                    <a:pt x="3520" y="2525"/>
                  </a:lnTo>
                  <a:lnTo>
                    <a:pt x="3520" y="2601"/>
                  </a:lnTo>
                  <a:lnTo>
                    <a:pt x="3485" y="2601"/>
                  </a:lnTo>
                  <a:lnTo>
                    <a:pt x="3492" y="2622"/>
                  </a:lnTo>
                  <a:lnTo>
                    <a:pt x="3541" y="2608"/>
                  </a:lnTo>
                  <a:lnTo>
                    <a:pt x="3527" y="2664"/>
                  </a:lnTo>
                  <a:lnTo>
                    <a:pt x="3548" y="2664"/>
                  </a:lnTo>
                  <a:lnTo>
                    <a:pt x="3562" y="2650"/>
                  </a:lnTo>
                  <a:lnTo>
                    <a:pt x="3638" y="2664"/>
                  </a:lnTo>
                  <a:lnTo>
                    <a:pt x="3645" y="2699"/>
                  </a:lnTo>
                  <a:lnTo>
                    <a:pt x="3652" y="2699"/>
                  </a:lnTo>
                  <a:lnTo>
                    <a:pt x="3617" y="2747"/>
                  </a:lnTo>
                  <a:lnTo>
                    <a:pt x="3638" y="2768"/>
                  </a:lnTo>
                  <a:lnTo>
                    <a:pt x="3589" y="2803"/>
                  </a:lnTo>
                  <a:lnTo>
                    <a:pt x="3589" y="2831"/>
                  </a:lnTo>
                  <a:lnTo>
                    <a:pt x="3638" y="2838"/>
                  </a:lnTo>
                  <a:lnTo>
                    <a:pt x="3624" y="2886"/>
                  </a:lnTo>
                  <a:lnTo>
                    <a:pt x="3673" y="2886"/>
                  </a:lnTo>
                  <a:lnTo>
                    <a:pt x="3659" y="2935"/>
                  </a:lnTo>
                  <a:lnTo>
                    <a:pt x="3680" y="2949"/>
                  </a:lnTo>
                  <a:lnTo>
                    <a:pt x="3701" y="2935"/>
                  </a:lnTo>
                  <a:lnTo>
                    <a:pt x="3749" y="2886"/>
                  </a:lnTo>
                  <a:lnTo>
                    <a:pt x="3840" y="2977"/>
                  </a:lnTo>
                  <a:lnTo>
                    <a:pt x="3847" y="2984"/>
                  </a:lnTo>
                  <a:lnTo>
                    <a:pt x="3854" y="3019"/>
                  </a:lnTo>
                  <a:lnTo>
                    <a:pt x="3909" y="3033"/>
                  </a:lnTo>
                  <a:lnTo>
                    <a:pt x="3930" y="3033"/>
                  </a:lnTo>
                  <a:lnTo>
                    <a:pt x="3944" y="3033"/>
                  </a:lnTo>
                  <a:lnTo>
                    <a:pt x="3951" y="3061"/>
                  </a:lnTo>
                  <a:lnTo>
                    <a:pt x="4007" y="3067"/>
                  </a:lnTo>
                  <a:lnTo>
                    <a:pt x="4007" y="3109"/>
                  </a:lnTo>
                  <a:lnTo>
                    <a:pt x="4028" y="3123"/>
                  </a:lnTo>
                  <a:lnTo>
                    <a:pt x="4076" y="3144"/>
                  </a:lnTo>
                  <a:lnTo>
                    <a:pt x="4111" y="3165"/>
                  </a:lnTo>
                  <a:lnTo>
                    <a:pt x="4104" y="3241"/>
                  </a:lnTo>
                  <a:lnTo>
                    <a:pt x="4132" y="3248"/>
                  </a:lnTo>
                  <a:lnTo>
                    <a:pt x="4167" y="3241"/>
                  </a:lnTo>
                  <a:lnTo>
                    <a:pt x="4174" y="3248"/>
                  </a:lnTo>
                  <a:lnTo>
                    <a:pt x="4195" y="3248"/>
                  </a:lnTo>
                  <a:lnTo>
                    <a:pt x="4181" y="3283"/>
                  </a:lnTo>
                  <a:lnTo>
                    <a:pt x="4167" y="3311"/>
                  </a:lnTo>
                  <a:lnTo>
                    <a:pt x="4195" y="3339"/>
                  </a:lnTo>
                  <a:lnTo>
                    <a:pt x="4236" y="3360"/>
                  </a:lnTo>
                  <a:lnTo>
                    <a:pt x="4271" y="3374"/>
                  </a:lnTo>
                  <a:lnTo>
                    <a:pt x="4278" y="3325"/>
                  </a:lnTo>
                  <a:lnTo>
                    <a:pt x="4327" y="3353"/>
                  </a:lnTo>
                  <a:lnTo>
                    <a:pt x="4341" y="3311"/>
                  </a:lnTo>
                  <a:lnTo>
                    <a:pt x="4348" y="3297"/>
                  </a:lnTo>
                  <a:lnTo>
                    <a:pt x="4438" y="3339"/>
                  </a:lnTo>
                  <a:lnTo>
                    <a:pt x="4445" y="3339"/>
                  </a:lnTo>
                  <a:lnTo>
                    <a:pt x="4403" y="3374"/>
                  </a:lnTo>
                  <a:lnTo>
                    <a:pt x="4410" y="3394"/>
                  </a:lnTo>
                  <a:lnTo>
                    <a:pt x="4396" y="3443"/>
                  </a:lnTo>
                  <a:lnTo>
                    <a:pt x="4403" y="3450"/>
                  </a:lnTo>
                  <a:lnTo>
                    <a:pt x="4445" y="3450"/>
                  </a:lnTo>
                  <a:lnTo>
                    <a:pt x="4487" y="3471"/>
                  </a:lnTo>
                  <a:lnTo>
                    <a:pt x="4494" y="3478"/>
                  </a:lnTo>
                  <a:lnTo>
                    <a:pt x="4522" y="3478"/>
                  </a:lnTo>
                  <a:lnTo>
                    <a:pt x="4556" y="3457"/>
                  </a:lnTo>
                  <a:lnTo>
                    <a:pt x="4556" y="3485"/>
                  </a:lnTo>
                  <a:lnTo>
                    <a:pt x="4542" y="3513"/>
                  </a:lnTo>
                  <a:lnTo>
                    <a:pt x="4577" y="3547"/>
                  </a:lnTo>
                  <a:lnTo>
                    <a:pt x="4605" y="3547"/>
                  </a:lnTo>
                  <a:lnTo>
                    <a:pt x="4654" y="3582"/>
                  </a:lnTo>
                </a:path>
              </a:pathLst>
            </a:custGeom>
            <a:grpFill/>
            <a:ln w="19050" cap="flat" cmpd="sng">
              <a:solidFill>
                <a:schemeClr val="bg1"/>
              </a:solidFill>
              <a:round/>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0" name="Freeform 209"/>
            <p:cNvSpPr>
              <a:spLocks noChangeArrowheads="1"/>
            </p:cNvSpPr>
            <p:nvPr/>
          </p:nvSpPr>
          <p:spPr bwMode="auto">
            <a:xfrm>
              <a:off x="14855189" y="3666902"/>
              <a:ext cx="20711" cy="20712"/>
            </a:xfrm>
            <a:custGeom>
              <a:avLst/>
              <a:gdLst>
                <a:gd name="T0" fmla="*/ 21 w 43"/>
                <a:gd name="T1" fmla="*/ 0 h 42"/>
                <a:gd name="T2" fmla="*/ 42 w 43"/>
                <a:gd name="T3" fmla="*/ 0 h 42"/>
                <a:gd name="T4" fmla="*/ 28 w 43"/>
                <a:gd name="T5" fmla="*/ 41 h 42"/>
                <a:gd name="T6" fmla="*/ 0 w 43"/>
                <a:gd name="T7" fmla="*/ 41 h 42"/>
                <a:gd name="T8" fmla="*/ 21 w 43"/>
                <a:gd name="T9" fmla="*/ 0 h 42"/>
              </a:gdLst>
              <a:ahLst/>
              <a:cxnLst>
                <a:cxn ang="0">
                  <a:pos x="T0" y="T1"/>
                </a:cxn>
                <a:cxn ang="0">
                  <a:pos x="T2" y="T3"/>
                </a:cxn>
                <a:cxn ang="0">
                  <a:pos x="T4" y="T5"/>
                </a:cxn>
                <a:cxn ang="0">
                  <a:pos x="T6" y="T7"/>
                </a:cxn>
                <a:cxn ang="0">
                  <a:pos x="T8" y="T9"/>
                </a:cxn>
              </a:cxnLst>
              <a:rect l="0" t="0" r="r" b="b"/>
              <a:pathLst>
                <a:path w="43" h="42">
                  <a:moveTo>
                    <a:pt x="21" y="0"/>
                  </a:moveTo>
                  <a:lnTo>
                    <a:pt x="42" y="0"/>
                  </a:lnTo>
                  <a:lnTo>
                    <a:pt x="28" y="41"/>
                  </a:lnTo>
                  <a:lnTo>
                    <a:pt x="0" y="41"/>
                  </a:lnTo>
                  <a:lnTo>
                    <a:pt x="21"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1" name="Freeform 210"/>
            <p:cNvSpPr>
              <a:spLocks noChangeArrowheads="1"/>
            </p:cNvSpPr>
            <p:nvPr/>
          </p:nvSpPr>
          <p:spPr bwMode="auto">
            <a:xfrm>
              <a:off x="14741277" y="4652814"/>
              <a:ext cx="6213" cy="4142"/>
            </a:xfrm>
            <a:custGeom>
              <a:avLst/>
              <a:gdLst>
                <a:gd name="T0" fmla="*/ 0 w 15"/>
                <a:gd name="T1" fmla="*/ 6 h 7"/>
                <a:gd name="T2" fmla="*/ 7 w 15"/>
                <a:gd name="T3" fmla="*/ 0 h 7"/>
                <a:gd name="T4" fmla="*/ 14 w 15"/>
                <a:gd name="T5" fmla="*/ 6 h 7"/>
                <a:gd name="T6" fmla="*/ 0 w 15"/>
                <a:gd name="T7" fmla="*/ 6 h 7"/>
              </a:gdLst>
              <a:ahLst/>
              <a:cxnLst>
                <a:cxn ang="0">
                  <a:pos x="T0" y="T1"/>
                </a:cxn>
                <a:cxn ang="0">
                  <a:pos x="T2" y="T3"/>
                </a:cxn>
                <a:cxn ang="0">
                  <a:pos x="T4" y="T5"/>
                </a:cxn>
                <a:cxn ang="0">
                  <a:pos x="T6" y="T7"/>
                </a:cxn>
              </a:cxnLst>
              <a:rect l="0" t="0" r="r" b="b"/>
              <a:pathLst>
                <a:path w="15" h="7">
                  <a:moveTo>
                    <a:pt x="0" y="6"/>
                  </a:moveTo>
                  <a:lnTo>
                    <a:pt x="7" y="0"/>
                  </a:lnTo>
                  <a:lnTo>
                    <a:pt x="14" y="6"/>
                  </a:lnTo>
                  <a:lnTo>
                    <a:pt x="0" y="6"/>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2" name="Freeform 211"/>
            <p:cNvSpPr>
              <a:spLocks noChangeArrowheads="1"/>
            </p:cNvSpPr>
            <p:nvPr/>
          </p:nvSpPr>
          <p:spPr bwMode="auto">
            <a:xfrm>
              <a:off x="14658434" y="4652814"/>
              <a:ext cx="4142" cy="12427"/>
            </a:xfrm>
            <a:custGeom>
              <a:avLst/>
              <a:gdLst>
                <a:gd name="T0" fmla="*/ 7 w 8"/>
                <a:gd name="T1" fmla="*/ 0 h 28"/>
                <a:gd name="T2" fmla="*/ 0 w 8"/>
                <a:gd name="T3" fmla="*/ 27 h 28"/>
                <a:gd name="T4" fmla="*/ 0 w 8"/>
                <a:gd name="T5" fmla="*/ 20 h 28"/>
                <a:gd name="T6" fmla="*/ 7 w 8"/>
                <a:gd name="T7" fmla="*/ 0 h 28"/>
              </a:gdLst>
              <a:ahLst/>
              <a:cxnLst>
                <a:cxn ang="0">
                  <a:pos x="T0" y="T1"/>
                </a:cxn>
                <a:cxn ang="0">
                  <a:pos x="T2" y="T3"/>
                </a:cxn>
                <a:cxn ang="0">
                  <a:pos x="T4" y="T5"/>
                </a:cxn>
                <a:cxn ang="0">
                  <a:pos x="T6" y="T7"/>
                </a:cxn>
              </a:cxnLst>
              <a:rect l="0" t="0" r="r" b="b"/>
              <a:pathLst>
                <a:path w="8" h="28">
                  <a:moveTo>
                    <a:pt x="7" y="0"/>
                  </a:moveTo>
                  <a:lnTo>
                    <a:pt x="0" y="27"/>
                  </a:lnTo>
                  <a:lnTo>
                    <a:pt x="0" y="20"/>
                  </a:lnTo>
                  <a:lnTo>
                    <a:pt x="7"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3" name="Freeform 212"/>
            <p:cNvSpPr>
              <a:spLocks noChangeArrowheads="1"/>
            </p:cNvSpPr>
            <p:nvPr/>
          </p:nvSpPr>
          <p:spPr bwMode="auto">
            <a:xfrm>
              <a:off x="14741277" y="4652814"/>
              <a:ext cx="6213" cy="4142"/>
            </a:xfrm>
            <a:custGeom>
              <a:avLst/>
              <a:gdLst>
                <a:gd name="T0" fmla="*/ 7 w 15"/>
                <a:gd name="T1" fmla="*/ 0 h 7"/>
                <a:gd name="T2" fmla="*/ 14 w 15"/>
                <a:gd name="T3" fmla="*/ 6 h 7"/>
                <a:gd name="T4" fmla="*/ 0 w 15"/>
                <a:gd name="T5" fmla="*/ 6 h 7"/>
                <a:gd name="T6" fmla="*/ 7 w 15"/>
                <a:gd name="T7" fmla="*/ 0 h 7"/>
              </a:gdLst>
              <a:ahLst/>
              <a:cxnLst>
                <a:cxn ang="0">
                  <a:pos x="T0" y="T1"/>
                </a:cxn>
                <a:cxn ang="0">
                  <a:pos x="T2" y="T3"/>
                </a:cxn>
                <a:cxn ang="0">
                  <a:pos x="T4" y="T5"/>
                </a:cxn>
                <a:cxn ang="0">
                  <a:pos x="T6" y="T7"/>
                </a:cxn>
              </a:cxnLst>
              <a:rect l="0" t="0" r="r" b="b"/>
              <a:pathLst>
                <a:path w="15" h="7">
                  <a:moveTo>
                    <a:pt x="7" y="0"/>
                  </a:moveTo>
                  <a:lnTo>
                    <a:pt x="14" y="6"/>
                  </a:lnTo>
                  <a:lnTo>
                    <a:pt x="0" y="6"/>
                  </a:lnTo>
                  <a:lnTo>
                    <a:pt x="7" y="0"/>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4" name="Freeform 213"/>
            <p:cNvSpPr>
              <a:spLocks noChangeArrowheads="1"/>
            </p:cNvSpPr>
            <p:nvPr/>
          </p:nvSpPr>
          <p:spPr bwMode="auto">
            <a:xfrm>
              <a:off x="14658434" y="4652814"/>
              <a:ext cx="4142" cy="12427"/>
            </a:xfrm>
            <a:custGeom>
              <a:avLst/>
              <a:gdLst>
                <a:gd name="T0" fmla="*/ 0 w 8"/>
                <a:gd name="T1" fmla="*/ 27 h 28"/>
                <a:gd name="T2" fmla="*/ 0 w 8"/>
                <a:gd name="T3" fmla="*/ 20 h 28"/>
                <a:gd name="T4" fmla="*/ 7 w 8"/>
                <a:gd name="T5" fmla="*/ 0 h 28"/>
                <a:gd name="T6" fmla="*/ 0 w 8"/>
                <a:gd name="T7" fmla="*/ 27 h 28"/>
              </a:gdLst>
              <a:ahLst/>
              <a:cxnLst>
                <a:cxn ang="0">
                  <a:pos x="T0" y="T1"/>
                </a:cxn>
                <a:cxn ang="0">
                  <a:pos x="T2" y="T3"/>
                </a:cxn>
                <a:cxn ang="0">
                  <a:pos x="T4" y="T5"/>
                </a:cxn>
                <a:cxn ang="0">
                  <a:pos x="T6" y="T7"/>
                </a:cxn>
              </a:cxnLst>
              <a:rect l="0" t="0" r="r" b="b"/>
              <a:pathLst>
                <a:path w="8" h="28">
                  <a:moveTo>
                    <a:pt x="0" y="27"/>
                  </a:moveTo>
                  <a:lnTo>
                    <a:pt x="0" y="20"/>
                  </a:lnTo>
                  <a:lnTo>
                    <a:pt x="7" y="0"/>
                  </a:lnTo>
                  <a:lnTo>
                    <a:pt x="0" y="27"/>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5" name="Freeform 214"/>
            <p:cNvSpPr>
              <a:spLocks noChangeArrowheads="1"/>
            </p:cNvSpPr>
            <p:nvPr/>
          </p:nvSpPr>
          <p:spPr bwMode="auto">
            <a:xfrm>
              <a:off x="13051253" y="3173944"/>
              <a:ext cx="2002762" cy="2473066"/>
            </a:xfrm>
            <a:custGeom>
              <a:avLst/>
              <a:gdLst>
                <a:gd name="T0" fmla="*/ 2880 w 4266"/>
                <a:gd name="T1" fmla="*/ 4362 h 5267"/>
                <a:gd name="T2" fmla="*/ 3165 w 4266"/>
                <a:gd name="T3" fmla="*/ 4286 h 5267"/>
                <a:gd name="T4" fmla="*/ 3284 w 4266"/>
                <a:gd name="T5" fmla="*/ 4125 h 5267"/>
                <a:gd name="T6" fmla="*/ 3499 w 4266"/>
                <a:gd name="T7" fmla="*/ 4251 h 5267"/>
                <a:gd name="T8" fmla="*/ 3729 w 4266"/>
                <a:gd name="T9" fmla="*/ 4195 h 5267"/>
                <a:gd name="T10" fmla="*/ 3792 w 4266"/>
                <a:gd name="T11" fmla="*/ 3924 h 5267"/>
                <a:gd name="T12" fmla="*/ 4084 w 4266"/>
                <a:gd name="T13" fmla="*/ 4063 h 5267"/>
                <a:gd name="T14" fmla="*/ 4251 w 4266"/>
                <a:gd name="T15" fmla="*/ 3833 h 5267"/>
                <a:gd name="T16" fmla="*/ 4028 w 4266"/>
                <a:gd name="T17" fmla="*/ 3611 h 5267"/>
                <a:gd name="T18" fmla="*/ 3896 w 4266"/>
                <a:gd name="T19" fmla="*/ 3367 h 5267"/>
                <a:gd name="T20" fmla="*/ 3750 w 4266"/>
                <a:gd name="T21" fmla="*/ 3124 h 5267"/>
                <a:gd name="T22" fmla="*/ 3625 w 4266"/>
                <a:gd name="T23" fmla="*/ 3117 h 5267"/>
                <a:gd name="T24" fmla="*/ 3527 w 4266"/>
                <a:gd name="T25" fmla="*/ 3186 h 5267"/>
                <a:gd name="T26" fmla="*/ 3325 w 4266"/>
                <a:gd name="T27" fmla="*/ 3075 h 5267"/>
                <a:gd name="T28" fmla="*/ 3235 w 4266"/>
                <a:gd name="T29" fmla="*/ 2887 h 5267"/>
                <a:gd name="T30" fmla="*/ 3131 w 4266"/>
                <a:gd name="T31" fmla="*/ 2776 h 5267"/>
                <a:gd name="T32" fmla="*/ 3144 w 4266"/>
                <a:gd name="T33" fmla="*/ 2665 h 5267"/>
                <a:gd name="T34" fmla="*/ 3179 w 4266"/>
                <a:gd name="T35" fmla="*/ 2421 h 5267"/>
                <a:gd name="T36" fmla="*/ 3360 w 4266"/>
                <a:gd name="T37" fmla="*/ 2560 h 5267"/>
                <a:gd name="T38" fmla="*/ 3458 w 4266"/>
                <a:gd name="T39" fmla="*/ 2386 h 5267"/>
                <a:gd name="T40" fmla="*/ 3625 w 4266"/>
                <a:gd name="T41" fmla="*/ 2289 h 5267"/>
                <a:gd name="T42" fmla="*/ 3541 w 4266"/>
                <a:gd name="T43" fmla="*/ 2150 h 5267"/>
                <a:gd name="T44" fmla="*/ 3430 w 4266"/>
                <a:gd name="T45" fmla="*/ 1906 h 5267"/>
                <a:gd name="T46" fmla="*/ 3339 w 4266"/>
                <a:gd name="T47" fmla="*/ 1732 h 5267"/>
                <a:gd name="T48" fmla="*/ 3214 w 4266"/>
                <a:gd name="T49" fmla="*/ 1419 h 5267"/>
                <a:gd name="T50" fmla="*/ 3409 w 4266"/>
                <a:gd name="T51" fmla="*/ 1023 h 5267"/>
                <a:gd name="T52" fmla="*/ 3332 w 4266"/>
                <a:gd name="T53" fmla="*/ 752 h 5267"/>
                <a:gd name="T54" fmla="*/ 2998 w 4266"/>
                <a:gd name="T55" fmla="*/ 466 h 5267"/>
                <a:gd name="T56" fmla="*/ 3033 w 4266"/>
                <a:gd name="T57" fmla="*/ 56 h 5267"/>
                <a:gd name="T58" fmla="*/ 2706 w 4266"/>
                <a:gd name="T59" fmla="*/ 251 h 5267"/>
                <a:gd name="T60" fmla="*/ 2518 w 4266"/>
                <a:gd name="T61" fmla="*/ 647 h 5267"/>
                <a:gd name="T62" fmla="*/ 2282 w 4266"/>
                <a:gd name="T63" fmla="*/ 988 h 5267"/>
                <a:gd name="T64" fmla="*/ 2052 w 4266"/>
                <a:gd name="T65" fmla="*/ 1399 h 5267"/>
                <a:gd name="T66" fmla="*/ 2115 w 4266"/>
                <a:gd name="T67" fmla="*/ 1691 h 5267"/>
                <a:gd name="T68" fmla="*/ 2094 w 4266"/>
                <a:gd name="T69" fmla="*/ 1906 h 5267"/>
                <a:gd name="T70" fmla="*/ 1732 w 4266"/>
                <a:gd name="T71" fmla="*/ 1997 h 5267"/>
                <a:gd name="T72" fmla="*/ 1301 w 4266"/>
                <a:gd name="T73" fmla="*/ 2032 h 5267"/>
                <a:gd name="T74" fmla="*/ 842 w 4266"/>
                <a:gd name="T75" fmla="*/ 2087 h 5267"/>
                <a:gd name="T76" fmla="*/ 842 w 4266"/>
                <a:gd name="T77" fmla="*/ 2484 h 5267"/>
                <a:gd name="T78" fmla="*/ 661 w 4266"/>
                <a:gd name="T79" fmla="*/ 2727 h 5267"/>
                <a:gd name="T80" fmla="*/ 452 w 4266"/>
                <a:gd name="T81" fmla="*/ 2894 h 5267"/>
                <a:gd name="T82" fmla="*/ 0 w 4266"/>
                <a:gd name="T83" fmla="*/ 2978 h 5267"/>
                <a:gd name="T84" fmla="*/ 188 w 4266"/>
                <a:gd name="T85" fmla="*/ 3221 h 5267"/>
                <a:gd name="T86" fmla="*/ 480 w 4266"/>
                <a:gd name="T87" fmla="*/ 3541 h 5267"/>
                <a:gd name="T88" fmla="*/ 744 w 4266"/>
                <a:gd name="T89" fmla="*/ 3903 h 5267"/>
                <a:gd name="T90" fmla="*/ 487 w 4266"/>
                <a:gd name="T91" fmla="*/ 4153 h 5267"/>
                <a:gd name="T92" fmla="*/ 445 w 4266"/>
                <a:gd name="T93" fmla="*/ 4487 h 5267"/>
                <a:gd name="T94" fmla="*/ 626 w 4266"/>
                <a:gd name="T95" fmla="*/ 4884 h 5267"/>
                <a:gd name="T96" fmla="*/ 1016 w 4266"/>
                <a:gd name="T97" fmla="*/ 5023 h 5267"/>
                <a:gd name="T98" fmla="*/ 1447 w 4266"/>
                <a:gd name="T99" fmla="*/ 5086 h 5267"/>
                <a:gd name="T100" fmla="*/ 1718 w 4266"/>
                <a:gd name="T101" fmla="*/ 5113 h 5267"/>
                <a:gd name="T102" fmla="*/ 1892 w 4266"/>
                <a:gd name="T103" fmla="*/ 5092 h 5267"/>
                <a:gd name="T104" fmla="*/ 2282 w 4266"/>
                <a:gd name="T105" fmla="*/ 5176 h 5267"/>
                <a:gd name="T106" fmla="*/ 2407 w 4266"/>
                <a:gd name="T107" fmla="*/ 5037 h 5267"/>
                <a:gd name="T108" fmla="*/ 2365 w 4266"/>
                <a:gd name="T109" fmla="*/ 4765 h 5267"/>
                <a:gd name="T110" fmla="*/ 2511 w 4266"/>
                <a:gd name="T111" fmla="*/ 4585 h 5267"/>
                <a:gd name="T112" fmla="*/ 2588 w 4266"/>
                <a:gd name="T113" fmla="*/ 4383 h 5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66" h="5267">
                  <a:moveTo>
                    <a:pt x="2692" y="4265"/>
                  </a:moveTo>
                  <a:lnTo>
                    <a:pt x="2720" y="4292"/>
                  </a:lnTo>
                  <a:lnTo>
                    <a:pt x="2776" y="4306"/>
                  </a:lnTo>
                  <a:lnTo>
                    <a:pt x="2783" y="4306"/>
                  </a:lnTo>
                  <a:lnTo>
                    <a:pt x="2790" y="4327"/>
                  </a:lnTo>
                  <a:lnTo>
                    <a:pt x="2818" y="4334"/>
                  </a:lnTo>
                  <a:lnTo>
                    <a:pt x="2845" y="4355"/>
                  </a:lnTo>
                  <a:lnTo>
                    <a:pt x="2866" y="4369"/>
                  </a:lnTo>
                  <a:lnTo>
                    <a:pt x="2873" y="4369"/>
                  </a:lnTo>
                  <a:lnTo>
                    <a:pt x="2880" y="4362"/>
                  </a:lnTo>
                  <a:lnTo>
                    <a:pt x="2908" y="4355"/>
                  </a:lnTo>
                  <a:lnTo>
                    <a:pt x="2922" y="4327"/>
                  </a:lnTo>
                  <a:lnTo>
                    <a:pt x="2936" y="4286"/>
                  </a:lnTo>
                  <a:lnTo>
                    <a:pt x="2964" y="4286"/>
                  </a:lnTo>
                  <a:lnTo>
                    <a:pt x="2977" y="4299"/>
                  </a:lnTo>
                  <a:lnTo>
                    <a:pt x="2998" y="4299"/>
                  </a:lnTo>
                  <a:lnTo>
                    <a:pt x="3005" y="4306"/>
                  </a:lnTo>
                  <a:lnTo>
                    <a:pt x="3040" y="4258"/>
                  </a:lnTo>
                  <a:lnTo>
                    <a:pt x="3054" y="4286"/>
                  </a:lnTo>
                  <a:lnTo>
                    <a:pt x="3165" y="4286"/>
                  </a:lnTo>
                  <a:lnTo>
                    <a:pt x="3193" y="4292"/>
                  </a:lnTo>
                  <a:lnTo>
                    <a:pt x="3214" y="4292"/>
                  </a:lnTo>
                  <a:lnTo>
                    <a:pt x="3207" y="4258"/>
                  </a:lnTo>
                  <a:lnTo>
                    <a:pt x="3235" y="4237"/>
                  </a:lnTo>
                  <a:lnTo>
                    <a:pt x="3263" y="4223"/>
                  </a:lnTo>
                  <a:lnTo>
                    <a:pt x="3270" y="4195"/>
                  </a:lnTo>
                  <a:lnTo>
                    <a:pt x="3249" y="4167"/>
                  </a:lnTo>
                  <a:lnTo>
                    <a:pt x="3270" y="4153"/>
                  </a:lnTo>
                  <a:lnTo>
                    <a:pt x="3270" y="4139"/>
                  </a:lnTo>
                  <a:lnTo>
                    <a:pt x="3284" y="4125"/>
                  </a:lnTo>
                  <a:lnTo>
                    <a:pt x="3298" y="4119"/>
                  </a:lnTo>
                  <a:lnTo>
                    <a:pt x="3298" y="4125"/>
                  </a:lnTo>
                  <a:lnTo>
                    <a:pt x="3360" y="4125"/>
                  </a:lnTo>
                  <a:lnTo>
                    <a:pt x="3402" y="4132"/>
                  </a:lnTo>
                  <a:lnTo>
                    <a:pt x="3402" y="4125"/>
                  </a:lnTo>
                  <a:lnTo>
                    <a:pt x="3464" y="4139"/>
                  </a:lnTo>
                  <a:lnTo>
                    <a:pt x="3471" y="4153"/>
                  </a:lnTo>
                  <a:lnTo>
                    <a:pt x="3478" y="4195"/>
                  </a:lnTo>
                  <a:lnTo>
                    <a:pt x="3499" y="4209"/>
                  </a:lnTo>
                  <a:lnTo>
                    <a:pt x="3499" y="4251"/>
                  </a:lnTo>
                  <a:lnTo>
                    <a:pt x="3527" y="4251"/>
                  </a:lnTo>
                  <a:lnTo>
                    <a:pt x="3534" y="4306"/>
                  </a:lnTo>
                  <a:lnTo>
                    <a:pt x="3541" y="4320"/>
                  </a:lnTo>
                  <a:lnTo>
                    <a:pt x="3569" y="4306"/>
                  </a:lnTo>
                  <a:lnTo>
                    <a:pt x="3576" y="4292"/>
                  </a:lnTo>
                  <a:lnTo>
                    <a:pt x="3576" y="4237"/>
                  </a:lnTo>
                  <a:lnTo>
                    <a:pt x="3625" y="4209"/>
                  </a:lnTo>
                  <a:lnTo>
                    <a:pt x="3625" y="4167"/>
                  </a:lnTo>
                  <a:lnTo>
                    <a:pt x="3687" y="4167"/>
                  </a:lnTo>
                  <a:lnTo>
                    <a:pt x="3729" y="4195"/>
                  </a:lnTo>
                  <a:lnTo>
                    <a:pt x="3764" y="4174"/>
                  </a:lnTo>
                  <a:lnTo>
                    <a:pt x="3784" y="4160"/>
                  </a:lnTo>
                  <a:lnTo>
                    <a:pt x="3771" y="4139"/>
                  </a:lnTo>
                  <a:lnTo>
                    <a:pt x="3757" y="4056"/>
                  </a:lnTo>
                  <a:lnTo>
                    <a:pt x="3736" y="4028"/>
                  </a:lnTo>
                  <a:lnTo>
                    <a:pt x="3729" y="4028"/>
                  </a:lnTo>
                  <a:lnTo>
                    <a:pt x="3722" y="4000"/>
                  </a:lnTo>
                  <a:lnTo>
                    <a:pt x="3729" y="3993"/>
                  </a:lnTo>
                  <a:lnTo>
                    <a:pt x="3771" y="3965"/>
                  </a:lnTo>
                  <a:lnTo>
                    <a:pt x="3792" y="3924"/>
                  </a:lnTo>
                  <a:lnTo>
                    <a:pt x="3861" y="3931"/>
                  </a:lnTo>
                  <a:lnTo>
                    <a:pt x="3868" y="3945"/>
                  </a:lnTo>
                  <a:lnTo>
                    <a:pt x="3889" y="3945"/>
                  </a:lnTo>
                  <a:lnTo>
                    <a:pt x="3931" y="3938"/>
                  </a:lnTo>
                  <a:lnTo>
                    <a:pt x="3965" y="3979"/>
                  </a:lnTo>
                  <a:lnTo>
                    <a:pt x="3965" y="3993"/>
                  </a:lnTo>
                  <a:lnTo>
                    <a:pt x="3986" y="4035"/>
                  </a:lnTo>
                  <a:lnTo>
                    <a:pt x="3986" y="4056"/>
                  </a:lnTo>
                  <a:lnTo>
                    <a:pt x="4035" y="4035"/>
                  </a:lnTo>
                  <a:lnTo>
                    <a:pt x="4084" y="4063"/>
                  </a:lnTo>
                  <a:lnTo>
                    <a:pt x="4098" y="4125"/>
                  </a:lnTo>
                  <a:lnTo>
                    <a:pt x="4160" y="4139"/>
                  </a:lnTo>
                  <a:lnTo>
                    <a:pt x="4244" y="4098"/>
                  </a:lnTo>
                  <a:lnTo>
                    <a:pt x="4251" y="4098"/>
                  </a:lnTo>
                  <a:lnTo>
                    <a:pt x="4251" y="4056"/>
                  </a:lnTo>
                  <a:lnTo>
                    <a:pt x="4244" y="3973"/>
                  </a:lnTo>
                  <a:lnTo>
                    <a:pt x="4257" y="3931"/>
                  </a:lnTo>
                  <a:lnTo>
                    <a:pt x="4251" y="3896"/>
                  </a:lnTo>
                  <a:lnTo>
                    <a:pt x="4251" y="3889"/>
                  </a:lnTo>
                  <a:lnTo>
                    <a:pt x="4251" y="3833"/>
                  </a:lnTo>
                  <a:lnTo>
                    <a:pt x="4265" y="3743"/>
                  </a:lnTo>
                  <a:lnTo>
                    <a:pt x="4209" y="3715"/>
                  </a:lnTo>
                  <a:lnTo>
                    <a:pt x="4209" y="3666"/>
                  </a:lnTo>
                  <a:lnTo>
                    <a:pt x="4188" y="3646"/>
                  </a:lnTo>
                  <a:lnTo>
                    <a:pt x="4167" y="3611"/>
                  </a:lnTo>
                  <a:lnTo>
                    <a:pt x="4167" y="3618"/>
                  </a:lnTo>
                  <a:lnTo>
                    <a:pt x="4098" y="3632"/>
                  </a:lnTo>
                  <a:lnTo>
                    <a:pt x="4077" y="3604"/>
                  </a:lnTo>
                  <a:lnTo>
                    <a:pt x="4056" y="3611"/>
                  </a:lnTo>
                  <a:lnTo>
                    <a:pt x="4028" y="3611"/>
                  </a:lnTo>
                  <a:lnTo>
                    <a:pt x="4021" y="3576"/>
                  </a:lnTo>
                  <a:lnTo>
                    <a:pt x="3993" y="3541"/>
                  </a:lnTo>
                  <a:lnTo>
                    <a:pt x="4028" y="3506"/>
                  </a:lnTo>
                  <a:lnTo>
                    <a:pt x="4014" y="3471"/>
                  </a:lnTo>
                  <a:lnTo>
                    <a:pt x="3993" y="3465"/>
                  </a:lnTo>
                  <a:lnTo>
                    <a:pt x="3958" y="3451"/>
                  </a:lnTo>
                  <a:lnTo>
                    <a:pt x="3958" y="3437"/>
                  </a:lnTo>
                  <a:lnTo>
                    <a:pt x="3951" y="3430"/>
                  </a:lnTo>
                  <a:lnTo>
                    <a:pt x="3903" y="3388"/>
                  </a:lnTo>
                  <a:lnTo>
                    <a:pt x="3896" y="3367"/>
                  </a:lnTo>
                  <a:lnTo>
                    <a:pt x="3861" y="3333"/>
                  </a:lnTo>
                  <a:lnTo>
                    <a:pt x="3868" y="3312"/>
                  </a:lnTo>
                  <a:lnTo>
                    <a:pt x="3882" y="3305"/>
                  </a:lnTo>
                  <a:lnTo>
                    <a:pt x="3882" y="3277"/>
                  </a:lnTo>
                  <a:lnTo>
                    <a:pt x="3854" y="3242"/>
                  </a:lnTo>
                  <a:lnTo>
                    <a:pt x="3819" y="3242"/>
                  </a:lnTo>
                  <a:lnTo>
                    <a:pt x="3792" y="3249"/>
                  </a:lnTo>
                  <a:lnTo>
                    <a:pt x="3771" y="3235"/>
                  </a:lnTo>
                  <a:lnTo>
                    <a:pt x="3750" y="3179"/>
                  </a:lnTo>
                  <a:lnTo>
                    <a:pt x="3750" y="3124"/>
                  </a:lnTo>
                  <a:lnTo>
                    <a:pt x="3736" y="3117"/>
                  </a:lnTo>
                  <a:lnTo>
                    <a:pt x="3750" y="3110"/>
                  </a:lnTo>
                  <a:lnTo>
                    <a:pt x="3736" y="3103"/>
                  </a:lnTo>
                  <a:lnTo>
                    <a:pt x="3729" y="3103"/>
                  </a:lnTo>
                  <a:lnTo>
                    <a:pt x="3729" y="3082"/>
                  </a:lnTo>
                  <a:lnTo>
                    <a:pt x="3701" y="3089"/>
                  </a:lnTo>
                  <a:lnTo>
                    <a:pt x="3694" y="3110"/>
                  </a:lnTo>
                  <a:lnTo>
                    <a:pt x="3687" y="3089"/>
                  </a:lnTo>
                  <a:lnTo>
                    <a:pt x="3652" y="3110"/>
                  </a:lnTo>
                  <a:lnTo>
                    <a:pt x="3625" y="3117"/>
                  </a:lnTo>
                  <a:lnTo>
                    <a:pt x="3611" y="3110"/>
                  </a:lnTo>
                  <a:lnTo>
                    <a:pt x="3611" y="3124"/>
                  </a:lnTo>
                  <a:lnTo>
                    <a:pt x="3597" y="3124"/>
                  </a:lnTo>
                  <a:lnTo>
                    <a:pt x="3604" y="3145"/>
                  </a:lnTo>
                  <a:lnTo>
                    <a:pt x="3576" y="3138"/>
                  </a:lnTo>
                  <a:lnTo>
                    <a:pt x="3590" y="3145"/>
                  </a:lnTo>
                  <a:lnTo>
                    <a:pt x="3576" y="3158"/>
                  </a:lnTo>
                  <a:lnTo>
                    <a:pt x="3541" y="3158"/>
                  </a:lnTo>
                  <a:lnTo>
                    <a:pt x="3555" y="3179"/>
                  </a:lnTo>
                  <a:lnTo>
                    <a:pt x="3527" y="3186"/>
                  </a:lnTo>
                  <a:lnTo>
                    <a:pt x="3499" y="3186"/>
                  </a:lnTo>
                  <a:lnTo>
                    <a:pt x="3499" y="3158"/>
                  </a:lnTo>
                  <a:lnTo>
                    <a:pt x="3464" y="3158"/>
                  </a:lnTo>
                  <a:lnTo>
                    <a:pt x="3430" y="3124"/>
                  </a:lnTo>
                  <a:lnTo>
                    <a:pt x="3430" y="3145"/>
                  </a:lnTo>
                  <a:lnTo>
                    <a:pt x="3402" y="3158"/>
                  </a:lnTo>
                  <a:lnTo>
                    <a:pt x="3346" y="3138"/>
                  </a:lnTo>
                  <a:lnTo>
                    <a:pt x="3325" y="3110"/>
                  </a:lnTo>
                  <a:lnTo>
                    <a:pt x="3332" y="3075"/>
                  </a:lnTo>
                  <a:lnTo>
                    <a:pt x="3325" y="3075"/>
                  </a:lnTo>
                  <a:lnTo>
                    <a:pt x="3325" y="3054"/>
                  </a:lnTo>
                  <a:lnTo>
                    <a:pt x="3332" y="3047"/>
                  </a:lnTo>
                  <a:lnTo>
                    <a:pt x="3311" y="3019"/>
                  </a:lnTo>
                  <a:lnTo>
                    <a:pt x="3284" y="3012"/>
                  </a:lnTo>
                  <a:lnTo>
                    <a:pt x="3284" y="3006"/>
                  </a:lnTo>
                  <a:lnTo>
                    <a:pt x="3277" y="2985"/>
                  </a:lnTo>
                  <a:lnTo>
                    <a:pt x="3270" y="2978"/>
                  </a:lnTo>
                  <a:lnTo>
                    <a:pt x="3277" y="2943"/>
                  </a:lnTo>
                  <a:lnTo>
                    <a:pt x="3242" y="2922"/>
                  </a:lnTo>
                  <a:lnTo>
                    <a:pt x="3235" y="2887"/>
                  </a:lnTo>
                  <a:lnTo>
                    <a:pt x="3172" y="2860"/>
                  </a:lnTo>
                  <a:lnTo>
                    <a:pt x="3179" y="2852"/>
                  </a:lnTo>
                  <a:lnTo>
                    <a:pt x="3172" y="2839"/>
                  </a:lnTo>
                  <a:lnTo>
                    <a:pt x="3165" y="2811"/>
                  </a:lnTo>
                  <a:lnTo>
                    <a:pt x="3228" y="2762"/>
                  </a:lnTo>
                  <a:lnTo>
                    <a:pt x="3214" y="2755"/>
                  </a:lnTo>
                  <a:lnTo>
                    <a:pt x="3179" y="2755"/>
                  </a:lnTo>
                  <a:lnTo>
                    <a:pt x="3172" y="2776"/>
                  </a:lnTo>
                  <a:lnTo>
                    <a:pt x="3137" y="2783"/>
                  </a:lnTo>
                  <a:lnTo>
                    <a:pt x="3131" y="2776"/>
                  </a:lnTo>
                  <a:lnTo>
                    <a:pt x="3131" y="2762"/>
                  </a:lnTo>
                  <a:lnTo>
                    <a:pt x="3165" y="2755"/>
                  </a:lnTo>
                  <a:lnTo>
                    <a:pt x="3131" y="2713"/>
                  </a:lnTo>
                  <a:lnTo>
                    <a:pt x="3152" y="2699"/>
                  </a:lnTo>
                  <a:lnTo>
                    <a:pt x="3144" y="2685"/>
                  </a:lnTo>
                  <a:lnTo>
                    <a:pt x="3137" y="2685"/>
                  </a:lnTo>
                  <a:lnTo>
                    <a:pt x="3179" y="2679"/>
                  </a:lnTo>
                  <a:lnTo>
                    <a:pt x="3137" y="2665"/>
                  </a:lnTo>
                  <a:lnTo>
                    <a:pt x="3131" y="2651"/>
                  </a:lnTo>
                  <a:lnTo>
                    <a:pt x="3144" y="2665"/>
                  </a:lnTo>
                  <a:lnTo>
                    <a:pt x="3165" y="2651"/>
                  </a:lnTo>
                  <a:lnTo>
                    <a:pt x="3144" y="2630"/>
                  </a:lnTo>
                  <a:lnTo>
                    <a:pt x="3144" y="2595"/>
                  </a:lnTo>
                  <a:lnTo>
                    <a:pt x="3110" y="2609"/>
                  </a:lnTo>
                  <a:lnTo>
                    <a:pt x="3117" y="2581"/>
                  </a:lnTo>
                  <a:lnTo>
                    <a:pt x="3096" y="2560"/>
                  </a:lnTo>
                  <a:lnTo>
                    <a:pt x="3110" y="2526"/>
                  </a:lnTo>
                  <a:lnTo>
                    <a:pt x="3152" y="2518"/>
                  </a:lnTo>
                  <a:lnTo>
                    <a:pt x="3137" y="2456"/>
                  </a:lnTo>
                  <a:lnTo>
                    <a:pt x="3179" y="2421"/>
                  </a:lnTo>
                  <a:lnTo>
                    <a:pt x="3200" y="2449"/>
                  </a:lnTo>
                  <a:lnTo>
                    <a:pt x="3242" y="2449"/>
                  </a:lnTo>
                  <a:lnTo>
                    <a:pt x="3277" y="2428"/>
                  </a:lnTo>
                  <a:lnTo>
                    <a:pt x="3298" y="2428"/>
                  </a:lnTo>
                  <a:lnTo>
                    <a:pt x="3304" y="2456"/>
                  </a:lnTo>
                  <a:lnTo>
                    <a:pt x="3304" y="2463"/>
                  </a:lnTo>
                  <a:lnTo>
                    <a:pt x="3346" y="2498"/>
                  </a:lnTo>
                  <a:lnTo>
                    <a:pt x="3346" y="2518"/>
                  </a:lnTo>
                  <a:lnTo>
                    <a:pt x="3346" y="2546"/>
                  </a:lnTo>
                  <a:lnTo>
                    <a:pt x="3360" y="2560"/>
                  </a:lnTo>
                  <a:lnTo>
                    <a:pt x="3402" y="2567"/>
                  </a:lnTo>
                  <a:lnTo>
                    <a:pt x="3430" y="2546"/>
                  </a:lnTo>
                  <a:lnTo>
                    <a:pt x="3430" y="2553"/>
                  </a:lnTo>
                  <a:lnTo>
                    <a:pt x="3444" y="2553"/>
                  </a:lnTo>
                  <a:lnTo>
                    <a:pt x="3464" y="2470"/>
                  </a:lnTo>
                  <a:lnTo>
                    <a:pt x="3492" y="2484"/>
                  </a:lnTo>
                  <a:lnTo>
                    <a:pt x="3527" y="2435"/>
                  </a:lnTo>
                  <a:lnTo>
                    <a:pt x="3527" y="2428"/>
                  </a:lnTo>
                  <a:lnTo>
                    <a:pt x="3478" y="2421"/>
                  </a:lnTo>
                  <a:lnTo>
                    <a:pt x="3458" y="2386"/>
                  </a:lnTo>
                  <a:lnTo>
                    <a:pt x="3458" y="2379"/>
                  </a:lnTo>
                  <a:lnTo>
                    <a:pt x="3471" y="2386"/>
                  </a:lnTo>
                  <a:lnTo>
                    <a:pt x="3527" y="2386"/>
                  </a:lnTo>
                  <a:lnTo>
                    <a:pt x="3534" y="2359"/>
                  </a:lnTo>
                  <a:lnTo>
                    <a:pt x="3590" y="2379"/>
                  </a:lnTo>
                  <a:lnTo>
                    <a:pt x="3625" y="2352"/>
                  </a:lnTo>
                  <a:lnTo>
                    <a:pt x="3631" y="2359"/>
                  </a:lnTo>
                  <a:lnTo>
                    <a:pt x="3659" y="2352"/>
                  </a:lnTo>
                  <a:lnTo>
                    <a:pt x="3652" y="2331"/>
                  </a:lnTo>
                  <a:lnTo>
                    <a:pt x="3625" y="2289"/>
                  </a:lnTo>
                  <a:lnTo>
                    <a:pt x="3631" y="2261"/>
                  </a:lnTo>
                  <a:lnTo>
                    <a:pt x="3611" y="2261"/>
                  </a:lnTo>
                  <a:lnTo>
                    <a:pt x="3604" y="2268"/>
                  </a:lnTo>
                  <a:lnTo>
                    <a:pt x="3590" y="2205"/>
                  </a:lnTo>
                  <a:lnTo>
                    <a:pt x="3576" y="2199"/>
                  </a:lnTo>
                  <a:lnTo>
                    <a:pt x="3569" y="2199"/>
                  </a:lnTo>
                  <a:lnTo>
                    <a:pt x="3569" y="2192"/>
                  </a:lnTo>
                  <a:lnTo>
                    <a:pt x="3569" y="2150"/>
                  </a:lnTo>
                  <a:lnTo>
                    <a:pt x="3562" y="2150"/>
                  </a:lnTo>
                  <a:lnTo>
                    <a:pt x="3541" y="2150"/>
                  </a:lnTo>
                  <a:lnTo>
                    <a:pt x="3520" y="2122"/>
                  </a:lnTo>
                  <a:lnTo>
                    <a:pt x="3458" y="2101"/>
                  </a:lnTo>
                  <a:lnTo>
                    <a:pt x="3444" y="2066"/>
                  </a:lnTo>
                  <a:lnTo>
                    <a:pt x="3458" y="2053"/>
                  </a:lnTo>
                  <a:lnTo>
                    <a:pt x="3437" y="2025"/>
                  </a:lnTo>
                  <a:lnTo>
                    <a:pt x="3430" y="1997"/>
                  </a:lnTo>
                  <a:lnTo>
                    <a:pt x="3430" y="1990"/>
                  </a:lnTo>
                  <a:lnTo>
                    <a:pt x="3430" y="1976"/>
                  </a:lnTo>
                  <a:lnTo>
                    <a:pt x="3409" y="1941"/>
                  </a:lnTo>
                  <a:lnTo>
                    <a:pt x="3430" y="1906"/>
                  </a:lnTo>
                  <a:lnTo>
                    <a:pt x="3409" y="1872"/>
                  </a:lnTo>
                  <a:lnTo>
                    <a:pt x="3395" y="1858"/>
                  </a:lnTo>
                  <a:lnTo>
                    <a:pt x="3360" y="1844"/>
                  </a:lnTo>
                  <a:lnTo>
                    <a:pt x="3360" y="1823"/>
                  </a:lnTo>
                  <a:lnTo>
                    <a:pt x="3367" y="1802"/>
                  </a:lnTo>
                  <a:lnTo>
                    <a:pt x="3395" y="1823"/>
                  </a:lnTo>
                  <a:lnTo>
                    <a:pt x="3402" y="1809"/>
                  </a:lnTo>
                  <a:lnTo>
                    <a:pt x="3374" y="1767"/>
                  </a:lnTo>
                  <a:lnTo>
                    <a:pt x="3381" y="1732"/>
                  </a:lnTo>
                  <a:lnTo>
                    <a:pt x="3339" y="1732"/>
                  </a:lnTo>
                  <a:lnTo>
                    <a:pt x="3325" y="1712"/>
                  </a:lnTo>
                  <a:lnTo>
                    <a:pt x="3325" y="1698"/>
                  </a:lnTo>
                  <a:lnTo>
                    <a:pt x="3339" y="1642"/>
                  </a:lnTo>
                  <a:lnTo>
                    <a:pt x="3325" y="1628"/>
                  </a:lnTo>
                  <a:lnTo>
                    <a:pt x="3242" y="1607"/>
                  </a:lnTo>
                  <a:lnTo>
                    <a:pt x="3228" y="1566"/>
                  </a:lnTo>
                  <a:lnTo>
                    <a:pt x="3179" y="1510"/>
                  </a:lnTo>
                  <a:lnTo>
                    <a:pt x="3172" y="1475"/>
                  </a:lnTo>
                  <a:lnTo>
                    <a:pt x="3179" y="1461"/>
                  </a:lnTo>
                  <a:lnTo>
                    <a:pt x="3214" y="1419"/>
                  </a:lnTo>
                  <a:lnTo>
                    <a:pt x="3242" y="1378"/>
                  </a:lnTo>
                  <a:lnTo>
                    <a:pt x="3242" y="1371"/>
                  </a:lnTo>
                  <a:lnTo>
                    <a:pt x="3242" y="1364"/>
                  </a:lnTo>
                  <a:lnTo>
                    <a:pt x="3242" y="1336"/>
                  </a:lnTo>
                  <a:lnTo>
                    <a:pt x="3235" y="1322"/>
                  </a:lnTo>
                  <a:lnTo>
                    <a:pt x="3200" y="1246"/>
                  </a:lnTo>
                  <a:lnTo>
                    <a:pt x="3263" y="1169"/>
                  </a:lnTo>
                  <a:lnTo>
                    <a:pt x="3346" y="1086"/>
                  </a:lnTo>
                  <a:lnTo>
                    <a:pt x="3381" y="1051"/>
                  </a:lnTo>
                  <a:lnTo>
                    <a:pt x="3409" y="1023"/>
                  </a:lnTo>
                  <a:lnTo>
                    <a:pt x="3423" y="1016"/>
                  </a:lnTo>
                  <a:lnTo>
                    <a:pt x="3437" y="1002"/>
                  </a:lnTo>
                  <a:lnTo>
                    <a:pt x="3464" y="953"/>
                  </a:lnTo>
                  <a:lnTo>
                    <a:pt x="3464" y="946"/>
                  </a:lnTo>
                  <a:lnTo>
                    <a:pt x="3464" y="940"/>
                  </a:lnTo>
                  <a:lnTo>
                    <a:pt x="3458" y="940"/>
                  </a:lnTo>
                  <a:lnTo>
                    <a:pt x="3437" y="863"/>
                  </a:lnTo>
                  <a:lnTo>
                    <a:pt x="3437" y="814"/>
                  </a:lnTo>
                  <a:lnTo>
                    <a:pt x="3367" y="779"/>
                  </a:lnTo>
                  <a:lnTo>
                    <a:pt x="3332" y="752"/>
                  </a:lnTo>
                  <a:lnTo>
                    <a:pt x="3304" y="752"/>
                  </a:lnTo>
                  <a:lnTo>
                    <a:pt x="3277" y="752"/>
                  </a:lnTo>
                  <a:lnTo>
                    <a:pt x="3249" y="710"/>
                  </a:lnTo>
                  <a:lnTo>
                    <a:pt x="3249" y="682"/>
                  </a:lnTo>
                  <a:lnTo>
                    <a:pt x="3207" y="647"/>
                  </a:lnTo>
                  <a:lnTo>
                    <a:pt x="3165" y="585"/>
                  </a:lnTo>
                  <a:lnTo>
                    <a:pt x="3144" y="550"/>
                  </a:lnTo>
                  <a:lnTo>
                    <a:pt x="3033" y="501"/>
                  </a:lnTo>
                  <a:lnTo>
                    <a:pt x="3033" y="494"/>
                  </a:lnTo>
                  <a:lnTo>
                    <a:pt x="2998" y="466"/>
                  </a:lnTo>
                  <a:lnTo>
                    <a:pt x="3012" y="446"/>
                  </a:lnTo>
                  <a:lnTo>
                    <a:pt x="2971" y="362"/>
                  </a:lnTo>
                  <a:lnTo>
                    <a:pt x="2998" y="320"/>
                  </a:lnTo>
                  <a:lnTo>
                    <a:pt x="3019" y="300"/>
                  </a:lnTo>
                  <a:lnTo>
                    <a:pt x="3033" y="230"/>
                  </a:lnTo>
                  <a:lnTo>
                    <a:pt x="3033" y="167"/>
                  </a:lnTo>
                  <a:lnTo>
                    <a:pt x="3040" y="153"/>
                  </a:lnTo>
                  <a:lnTo>
                    <a:pt x="3040" y="119"/>
                  </a:lnTo>
                  <a:lnTo>
                    <a:pt x="3019" y="98"/>
                  </a:lnTo>
                  <a:lnTo>
                    <a:pt x="3033" y="56"/>
                  </a:lnTo>
                  <a:lnTo>
                    <a:pt x="3005" y="0"/>
                  </a:lnTo>
                  <a:lnTo>
                    <a:pt x="2880" y="28"/>
                  </a:lnTo>
                  <a:lnTo>
                    <a:pt x="2824" y="63"/>
                  </a:lnTo>
                  <a:lnTo>
                    <a:pt x="2776" y="91"/>
                  </a:lnTo>
                  <a:lnTo>
                    <a:pt x="2748" y="119"/>
                  </a:lnTo>
                  <a:lnTo>
                    <a:pt x="2776" y="133"/>
                  </a:lnTo>
                  <a:lnTo>
                    <a:pt x="2790" y="167"/>
                  </a:lnTo>
                  <a:lnTo>
                    <a:pt x="2748" y="202"/>
                  </a:lnTo>
                  <a:lnTo>
                    <a:pt x="2706" y="223"/>
                  </a:lnTo>
                  <a:lnTo>
                    <a:pt x="2706" y="251"/>
                  </a:lnTo>
                  <a:lnTo>
                    <a:pt x="2658" y="272"/>
                  </a:lnTo>
                  <a:lnTo>
                    <a:pt x="2588" y="355"/>
                  </a:lnTo>
                  <a:lnTo>
                    <a:pt x="2518" y="362"/>
                  </a:lnTo>
                  <a:lnTo>
                    <a:pt x="2484" y="362"/>
                  </a:lnTo>
                  <a:lnTo>
                    <a:pt x="2393" y="452"/>
                  </a:lnTo>
                  <a:lnTo>
                    <a:pt x="2449" y="480"/>
                  </a:lnTo>
                  <a:lnTo>
                    <a:pt x="2477" y="515"/>
                  </a:lnTo>
                  <a:lnTo>
                    <a:pt x="2491" y="522"/>
                  </a:lnTo>
                  <a:lnTo>
                    <a:pt x="2539" y="626"/>
                  </a:lnTo>
                  <a:lnTo>
                    <a:pt x="2518" y="647"/>
                  </a:lnTo>
                  <a:lnTo>
                    <a:pt x="2518" y="682"/>
                  </a:lnTo>
                  <a:lnTo>
                    <a:pt x="2504" y="717"/>
                  </a:lnTo>
                  <a:lnTo>
                    <a:pt x="2477" y="717"/>
                  </a:lnTo>
                  <a:lnTo>
                    <a:pt x="2442" y="773"/>
                  </a:lnTo>
                  <a:lnTo>
                    <a:pt x="2324" y="793"/>
                  </a:lnTo>
                  <a:lnTo>
                    <a:pt x="2310" y="849"/>
                  </a:lnTo>
                  <a:lnTo>
                    <a:pt x="2317" y="912"/>
                  </a:lnTo>
                  <a:lnTo>
                    <a:pt x="2296" y="940"/>
                  </a:lnTo>
                  <a:lnTo>
                    <a:pt x="2289" y="988"/>
                  </a:lnTo>
                  <a:lnTo>
                    <a:pt x="2282" y="988"/>
                  </a:lnTo>
                  <a:lnTo>
                    <a:pt x="2247" y="1023"/>
                  </a:lnTo>
                  <a:lnTo>
                    <a:pt x="2115" y="1037"/>
                  </a:lnTo>
                  <a:lnTo>
                    <a:pt x="2066" y="1072"/>
                  </a:lnTo>
                  <a:lnTo>
                    <a:pt x="2052" y="1134"/>
                  </a:lnTo>
                  <a:lnTo>
                    <a:pt x="2059" y="1176"/>
                  </a:lnTo>
                  <a:lnTo>
                    <a:pt x="2038" y="1204"/>
                  </a:lnTo>
                  <a:lnTo>
                    <a:pt x="2052" y="1308"/>
                  </a:lnTo>
                  <a:lnTo>
                    <a:pt x="2052" y="1343"/>
                  </a:lnTo>
                  <a:lnTo>
                    <a:pt x="2038" y="1371"/>
                  </a:lnTo>
                  <a:lnTo>
                    <a:pt x="2052" y="1399"/>
                  </a:lnTo>
                  <a:lnTo>
                    <a:pt x="2031" y="1413"/>
                  </a:lnTo>
                  <a:lnTo>
                    <a:pt x="2052" y="1496"/>
                  </a:lnTo>
                  <a:lnTo>
                    <a:pt x="2094" y="1566"/>
                  </a:lnTo>
                  <a:lnTo>
                    <a:pt x="2150" y="1580"/>
                  </a:lnTo>
                  <a:lnTo>
                    <a:pt x="2150" y="1600"/>
                  </a:lnTo>
                  <a:lnTo>
                    <a:pt x="2157" y="1614"/>
                  </a:lnTo>
                  <a:lnTo>
                    <a:pt x="2150" y="1642"/>
                  </a:lnTo>
                  <a:lnTo>
                    <a:pt x="2150" y="1649"/>
                  </a:lnTo>
                  <a:lnTo>
                    <a:pt x="2136" y="1670"/>
                  </a:lnTo>
                  <a:lnTo>
                    <a:pt x="2115" y="1691"/>
                  </a:lnTo>
                  <a:lnTo>
                    <a:pt x="2115" y="1712"/>
                  </a:lnTo>
                  <a:lnTo>
                    <a:pt x="2122" y="1739"/>
                  </a:lnTo>
                  <a:lnTo>
                    <a:pt x="2136" y="1746"/>
                  </a:lnTo>
                  <a:lnTo>
                    <a:pt x="2129" y="1767"/>
                  </a:lnTo>
                  <a:lnTo>
                    <a:pt x="2164" y="1802"/>
                  </a:lnTo>
                  <a:lnTo>
                    <a:pt x="2157" y="1823"/>
                  </a:lnTo>
                  <a:lnTo>
                    <a:pt x="2136" y="1823"/>
                  </a:lnTo>
                  <a:lnTo>
                    <a:pt x="2094" y="1872"/>
                  </a:lnTo>
                  <a:lnTo>
                    <a:pt x="2094" y="1878"/>
                  </a:lnTo>
                  <a:lnTo>
                    <a:pt x="2094" y="1906"/>
                  </a:lnTo>
                  <a:lnTo>
                    <a:pt x="2087" y="1899"/>
                  </a:lnTo>
                  <a:lnTo>
                    <a:pt x="2038" y="1899"/>
                  </a:lnTo>
                  <a:lnTo>
                    <a:pt x="2018" y="1893"/>
                  </a:lnTo>
                  <a:lnTo>
                    <a:pt x="1927" y="1934"/>
                  </a:lnTo>
                  <a:lnTo>
                    <a:pt x="1830" y="1997"/>
                  </a:lnTo>
                  <a:lnTo>
                    <a:pt x="1823" y="2004"/>
                  </a:lnTo>
                  <a:lnTo>
                    <a:pt x="1809" y="1997"/>
                  </a:lnTo>
                  <a:lnTo>
                    <a:pt x="1767" y="1990"/>
                  </a:lnTo>
                  <a:lnTo>
                    <a:pt x="1753" y="1990"/>
                  </a:lnTo>
                  <a:lnTo>
                    <a:pt x="1732" y="1997"/>
                  </a:lnTo>
                  <a:lnTo>
                    <a:pt x="1663" y="1962"/>
                  </a:lnTo>
                  <a:lnTo>
                    <a:pt x="1621" y="1976"/>
                  </a:lnTo>
                  <a:lnTo>
                    <a:pt x="1621" y="1962"/>
                  </a:lnTo>
                  <a:lnTo>
                    <a:pt x="1544" y="1906"/>
                  </a:lnTo>
                  <a:lnTo>
                    <a:pt x="1496" y="1941"/>
                  </a:lnTo>
                  <a:lnTo>
                    <a:pt x="1447" y="1934"/>
                  </a:lnTo>
                  <a:lnTo>
                    <a:pt x="1391" y="1941"/>
                  </a:lnTo>
                  <a:lnTo>
                    <a:pt x="1350" y="1997"/>
                  </a:lnTo>
                  <a:lnTo>
                    <a:pt x="1315" y="2011"/>
                  </a:lnTo>
                  <a:lnTo>
                    <a:pt x="1301" y="2032"/>
                  </a:lnTo>
                  <a:lnTo>
                    <a:pt x="1238" y="2087"/>
                  </a:lnTo>
                  <a:lnTo>
                    <a:pt x="1217" y="2059"/>
                  </a:lnTo>
                  <a:lnTo>
                    <a:pt x="1148" y="2087"/>
                  </a:lnTo>
                  <a:lnTo>
                    <a:pt x="1065" y="2087"/>
                  </a:lnTo>
                  <a:lnTo>
                    <a:pt x="1051" y="2108"/>
                  </a:lnTo>
                  <a:lnTo>
                    <a:pt x="981" y="2171"/>
                  </a:lnTo>
                  <a:lnTo>
                    <a:pt x="946" y="2157"/>
                  </a:lnTo>
                  <a:lnTo>
                    <a:pt x="884" y="2150"/>
                  </a:lnTo>
                  <a:lnTo>
                    <a:pt x="856" y="2164"/>
                  </a:lnTo>
                  <a:lnTo>
                    <a:pt x="842" y="2087"/>
                  </a:lnTo>
                  <a:lnTo>
                    <a:pt x="821" y="2094"/>
                  </a:lnTo>
                  <a:lnTo>
                    <a:pt x="807" y="2171"/>
                  </a:lnTo>
                  <a:lnTo>
                    <a:pt x="786" y="2185"/>
                  </a:lnTo>
                  <a:lnTo>
                    <a:pt x="807" y="2261"/>
                  </a:lnTo>
                  <a:lnTo>
                    <a:pt x="849" y="2282"/>
                  </a:lnTo>
                  <a:lnTo>
                    <a:pt x="918" y="2324"/>
                  </a:lnTo>
                  <a:lnTo>
                    <a:pt x="890" y="2366"/>
                  </a:lnTo>
                  <a:lnTo>
                    <a:pt x="884" y="2414"/>
                  </a:lnTo>
                  <a:lnTo>
                    <a:pt x="842" y="2435"/>
                  </a:lnTo>
                  <a:lnTo>
                    <a:pt x="842" y="2484"/>
                  </a:lnTo>
                  <a:lnTo>
                    <a:pt x="814" y="2484"/>
                  </a:lnTo>
                  <a:lnTo>
                    <a:pt x="793" y="2512"/>
                  </a:lnTo>
                  <a:lnTo>
                    <a:pt x="842" y="2595"/>
                  </a:lnTo>
                  <a:lnTo>
                    <a:pt x="842" y="2644"/>
                  </a:lnTo>
                  <a:lnTo>
                    <a:pt x="835" y="2665"/>
                  </a:lnTo>
                  <a:lnTo>
                    <a:pt x="807" y="2665"/>
                  </a:lnTo>
                  <a:lnTo>
                    <a:pt x="758" y="2727"/>
                  </a:lnTo>
                  <a:lnTo>
                    <a:pt x="723" y="2748"/>
                  </a:lnTo>
                  <a:lnTo>
                    <a:pt x="703" y="2713"/>
                  </a:lnTo>
                  <a:lnTo>
                    <a:pt x="661" y="2727"/>
                  </a:lnTo>
                  <a:lnTo>
                    <a:pt x="626" y="2727"/>
                  </a:lnTo>
                  <a:lnTo>
                    <a:pt x="619" y="2741"/>
                  </a:lnTo>
                  <a:lnTo>
                    <a:pt x="557" y="2762"/>
                  </a:lnTo>
                  <a:lnTo>
                    <a:pt x="564" y="2776"/>
                  </a:lnTo>
                  <a:lnTo>
                    <a:pt x="550" y="2797"/>
                  </a:lnTo>
                  <a:lnTo>
                    <a:pt x="522" y="2825"/>
                  </a:lnTo>
                  <a:lnTo>
                    <a:pt x="529" y="2839"/>
                  </a:lnTo>
                  <a:lnTo>
                    <a:pt x="452" y="2845"/>
                  </a:lnTo>
                  <a:lnTo>
                    <a:pt x="431" y="2860"/>
                  </a:lnTo>
                  <a:lnTo>
                    <a:pt x="452" y="2894"/>
                  </a:lnTo>
                  <a:lnTo>
                    <a:pt x="383" y="2929"/>
                  </a:lnTo>
                  <a:lnTo>
                    <a:pt x="376" y="2915"/>
                  </a:lnTo>
                  <a:lnTo>
                    <a:pt x="334" y="2894"/>
                  </a:lnTo>
                  <a:lnTo>
                    <a:pt x="237" y="2860"/>
                  </a:lnTo>
                  <a:lnTo>
                    <a:pt x="195" y="2908"/>
                  </a:lnTo>
                  <a:lnTo>
                    <a:pt x="146" y="2887"/>
                  </a:lnTo>
                  <a:lnTo>
                    <a:pt x="91" y="2894"/>
                  </a:lnTo>
                  <a:lnTo>
                    <a:pt x="83" y="2929"/>
                  </a:lnTo>
                  <a:lnTo>
                    <a:pt x="28" y="2950"/>
                  </a:lnTo>
                  <a:lnTo>
                    <a:pt x="0" y="2978"/>
                  </a:lnTo>
                  <a:lnTo>
                    <a:pt x="35" y="3026"/>
                  </a:lnTo>
                  <a:lnTo>
                    <a:pt x="56" y="3047"/>
                  </a:lnTo>
                  <a:lnTo>
                    <a:pt x="63" y="3075"/>
                  </a:lnTo>
                  <a:lnTo>
                    <a:pt x="70" y="3117"/>
                  </a:lnTo>
                  <a:lnTo>
                    <a:pt x="70" y="3152"/>
                  </a:lnTo>
                  <a:lnTo>
                    <a:pt x="132" y="3158"/>
                  </a:lnTo>
                  <a:lnTo>
                    <a:pt x="195" y="3172"/>
                  </a:lnTo>
                  <a:lnTo>
                    <a:pt x="202" y="3186"/>
                  </a:lnTo>
                  <a:lnTo>
                    <a:pt x="216" y="3214"/>
                  </a:lnTo>
                  <a:lnTo>
                    <a:pt x="188" y="3221"/>
                  </a:lnTo>
                  <a:lnTo>
                    <a:pt x="230" y="3270"/>
                  </a:lnTo>
                  <a:lnTo>
                    <a:pt x="223" y="3319"/>
                  </a:lnTo>
                  <a:lnTo>
                    <a:pt x="195" y="3353"/>
                  </a:lnTo>
                  <a:lnTo>
                    <a:pt x="202" y="3402"/>
                  </a:lnTo>
                  <a:lnTo>
                    <a:pt x="230" y="3430"/>
                  </a:lnTo>
                  <a:lnTo>
                    <a:pt x="264" y="3444"/>
                  </a:lnTo>
                  <a:lnTo>
                    <a:pt x="292" y="3451"/>
                  </a:lnTo>
                  <a:lnTo>
                    <a:pt x="313" y="3479"/>
                  </a:lnTo>
                  <a:lnTo>
                    <a:pt x="417" y="3534"/>
                  </a:lnTo>
                  <a:lnTo>
                    <a:pt x="480" y="3541"/>
                  </a:lnTo>
                  <a:lnTo>
                    <a:pt x="508" y="3506"/>
                  </a:lnTo>
                  <a:lnTo>
                    <a:pt x="612" y="3562"/>
                  </a:lnTo>
                  <a:lnTo>
                    <a:pt x="619" y="3562"/>
                  </a:lnTo>
                  <a:lnTo>
                    <a:pt x="640" y="3597"/>
                  </a:lnTo>
                  <a:lnTo>
                    <a:pt x="654" y="3597"/>
                  </a:lnTo>
                  <a:lnTo>
                    <a:pt x="619" y="3666"/>
                  </a:lnTo>
                  <a:lnTo>
                    <a:pt x="647" y="3694"/>
                  </a:lnTo>
                  <a:lnTo>
                    <a:pt x="661" y="3798"/>
                  </a:lnTo>
                  <a:lnTo>
                    <a:pt x="723" y="3833"/>
                  </a:lnTo>
                  <a:lnTo>
                    <a:pt x="744" y="3903"/>
                  </a:lnTo>
                  <a:lnTo>
                    <a:pt x="744" y="3910"/>
                  </a:lnTo>
                  <a:lnTo>
                    <a:pt x="682" y="3889"/>
                  </a:lnTo>
                  <a:lnTo>
                    <a:pt x="619" y="3889"/>
                  </a:lnTo>
                  <a:lnTo>
                    <a:pt x="557" y="3910"/>
                  </a:lnTo>
                  <a:lnTo>
                    <a:pt x="543" y="3965"/>
                  </a:lnTo>
                  <a:lnTo>
                    <a:pt x="564" y="4042"/>
                  </a:lnTo>
                  <a:lnTo>
                    <a:pt x="550" y="4035"/>
                  </a:lnTo>
                  <a:lnTo>
                    <a:pt x="522" y="4070"/>
                  </a:lnTo>
                  <a:lnTo>
                    <a:pt x="515" y="4139"/>
                  </a:lnTo>
                  <a:lnTo>
                    <a:pt x="487" y="4153"/>
                  </a:lnTo>
                  <a:lnTo>
                    <a:pt x="480" y="4174"/>
                  </a:lnTo>
                  <a:lnTo>
                    <a:pt x="425" y="4188"/>
                  </a:lnTo>
                  <a:lnTo>
                    <a:pt x="390" y="4230"/>
                  </a:lnTo>
                  <a:lnTo>
                    <a:pt x="390" y="4271"/>
                  </a:lnTo>
                  <a:lnTo>
                    <a:pt x="417" y="4334"/>
                  </a:lnTo>
                  <a:lnTo>
                    <a:pt x="445" y="4362"/>
                  </a:lnTo>
                  <a:lnTo>
                    <a:pt x="466" y="4390"/>
                  </a:lnTo>
                  <a:lnTo>
                    <a:pt x="529" y="4459"/>
                  </a:lnTo>
                  <a:lnTo>
                    <a:pt x="487" y="4466"/>
                  </a:lnTo>
                  <a:lnTo>
                    <a:pt x="445" y="4487"/>
                  </a:lnTo>
                  <a:lnTo>
                    <a:pt x="445" y="4592"/>
                  </a:lnTo>
                  <a:lnTo>
                    <a:pt x="445" y="4613"/>
                  </a:lnTo>
                  <a:lnTo>
                    <a:pt x="487" y="4633"/>
                  </a:lnTo>
                  <a:lnTo>
                    <a:pt x="515" y="4689"/>
                  </a:lnTo>
                  <a:lnTo>
                    <a:pt x="543" y="4696"/>
                  </a:lnTo>
                  <a:lnTo>
                    <a:pt x="550" y="4731"/>
                  </a:lnTo>
                  <a:lnTo>
                    <a:pt x="557" y="4759"/>
                  </a:lnTo>
                  <a:lnTo>
                    <a:pt x="577" y="4779"/>
                  </a:lnTo>
                  <a:lnTo>
                    <a:pt x="612" y="4786"/>
                  </a:lnTo>
                  <a:lnTo>
                    <a:pt x="626" y="4884"/>
                  </a:lnTo>
                  <a:lnTo>
                    <a:pt x="689" y="4898"/>
                  </a:lnTo>
                  <a:lnTo>
                    <a:pt x="751" y="4891"/>
                  </a:lnTo>
                  <a:lnTo>
                    <a:pt x="779" y="4919"/>
                  </a:lnTo>
                  <a:lnTo>
                    <a:pt x="842" y="4953"/>
                  </a:lnTo>
                  <a:lnTo>
                    <a:pt x="877" y="4953"/>
                  </a:lnTo>
                  <a:lnTo>
                    <a:pt x="890" y="4953"/>
                  </a:lnTo>
                  <a:lnTo>
                    <a:pt x="918" y="4960"/>
                  </a:lnTo>
                  <a:lnTo>
                    <a:pt x="932" y="4960"/>
                  </a:lnTo>
                  <a:lnTo>
                    <a:pt x="988" y="5037"/>
                  </a:lnTo>
                  <a:lnTo>
                    <a:pt x="1016" y="5023"/>
                  </a:lnTo>
                  <a:lnTo>
                    <a:pt x="1051" y="5078"/>
                  </a:lnTo>
                  <a:lnTo>
                    <a:pt x="1085" y="5086"/>
                  </a:lnTo>
                  <a:lnTo>
                    <a:pt x="1134" y="5078"/>
                  </a:lnTo>
                  <a:lnTo>
                    <a:pt x="1183" y="5086"/>
                  </a:lnTo>
                  <a:lnTo>
                    <a:pt x="1211" y="5148"/>
                  </a:lnTo>
                  <a:lnTo>
                    <a:pt x="1273" y="5127"/>
                  </a:lnTo>
                  <a:lnTo>
                    <a:pt x="1315" y="5148"/>
                  </a:lnTo>
                  <a:lnTo>
                    <a:pt x="1329" y="5113"/>
                  </a:lnTo>
                  <a:lnTo>
                    <a:pt x="1378" y="5120"/>
                  </a:lnTo>
                  <a:lnTo>
                    <a:pt x="1447" y="5086"/>
                  </a:lnTo>
                  <a:lnTo>
                    <a:pt x="1489" y="5092"/>
                  </a:lnTo>
                  <a:lnTo>
                    <a:pt x="1503" y="5078"/>
                  </a:lnTo>
                  <a:lnTo>
                    <a:pt x="1565" y="5058"/>
                  </a:lnTo>
                  <a:lnTo>
                    <a:pt x="1635" y="5072"/>
                  </a:lnTo>
                  <a:lnTo>
                    <a:pt x="1663" y="5016"/>
                  </a:lnTo>
                  <a:lnTo>
                    <a:pt x="1725" y="5016"/>
                  </a:lnTo>
                  <a:lnTo>
                    <a:pt x="1753" y="5016"/>
                  </a:lnTo>
                  <a:lnTo>
                    <a:pt x="1725" y="5051"/>
                  </a:lnTo>
                  <a:lnTo>
                    <a:pt x="1732" y="5078"/>
                  </a:lnTo>
                  <a:lnTo>
                    <a:pt x="1718" y="5113"/>
                  </a:lnTo>
                  <a:lnTo>
                    <a:pt x="1795" y="5211"/>
                  </a:lnTo>
                  <a:lnTo>
                    <a:pt x="1795" y="5266"/>
                  </a:lnTo>
                  <a:lnTo>
                    <a:pt x="1823" y="5253"/>
                  </a:lnTo>
                  <a:lnTo>
                    <a:pt x="1851" y="5225"/>
                  </a:lnTo>
                  <a:lnTo>
                    <a:pt x="1864" y="5211"/>
                  </a:lnTo>
                  <a:lnTo>
                    <a:pt x="1830" y="5218"/>
                  </a:lnTo>
                  <a:lnTo>
                    <a:pt x="1795" y="5169"/>
                  </a:lnTo>
                  <a:lnTo>
                    <a:pt x="1809" y="5127"/>
                  </a:lnTo>
                  <a:lnTo>
                    <a:pt x="1851" y="5106"/>
                  </a:lnTo>
                  <a:lnTo>
                    <a:pt x="1892" y="5092"/>
                  </a:lnTo>
                  <a:lnTo>
                    <a:pt x="1997" y="5141"/>
                  </a:lnTo>
                  <a:lnTo>
                    <a:pt x="2003" y="5141"/>
                  </a:lnTo>
                  <a:lnTo>
                    <a:pt x="2066" y="5155"/>
                  </a:lnTo>
                  <a:lnTo>
                    <a:pt x="2080" y="5176"/>
                  </a:lnTo>
                  <a:lnTo>
                    <a:pt x="2136" y="5155"/>
                  </a:lnTo>
                  <a:lnTo>
                    <a:pt x="2157" y="5176"/>
                  </a:lnTo>
                  <a:lnTo>
                    <a:pt x="2164" y="5176"/>
                  </a:lnTo>
                  <a:lnTo>
                    <a:pt x="2212" y="5155"/>
                  </a:lnTo>
                  <a:lnTo>
                    <a:pt x="2219" y="5155"/>
                  </a:lnTo>
                  <a:lnTo>
                    <a:pt x="2282" y="5176"/>
                  </a:lnTo>
                  <a:lnTo>
                    <a:pt x="2289" y="5155"/>
                  </a:lnTo>
                  <a:lnTo>
                    <a:pt x="2289" y="5141"/>
                  </a:lnTo>
                  <a:lnTo>
                    <a:pt x="2254" y="5120"/>
                  </a:lnTo>
                  <a:lnTo>
                    <a:pt x="2254" y="5113"/>
                  </a:lnTo>
                  <a:lnTo>
                    <a:pt x="2233" y="5106"/>
                  </a:lnTo>
                  <a:lnTo>
                    <a:pt x="2261" y="5072"/>
                  </a:lnTo>
                  <a:lnTo>
                    <a:pt x="2310" y="5058"/>
                  </a:lnTo>
                  <a:lnTo>
                    <a:pt x="2345" y="5086"/>
                  </a:lnTo>
                  <a:lnTo>
                    <a:pt x="2386" y="5072"/>
                  </a:lnTo>
                  <a:lnTo>
                    <a:pt x="2407" y="5037"/>
                  </a:lnTo>
                  <a:lnTo>
                    <a:pt x="2421" y="5023"/>
                  </a:lnTo>
                  <a:lnTo>
                    <a:pt x="2421" y="4981"/>
                  </a:lnTo>
                  <a:lnTo>
                    <a:pt x="2414" y="4953"/>
                  </a:lnTo>
                  <a:lnTo>
                    <a:pt x="2386" y="4939"/>
                  </a:lnTo>
                  <a:lnTo>
                    <a:pt x="2379" y="4911"/>
                  </a:lnTo>
                  <a:lnTo>
                    <a:pt x="2379" y="4898"/>
                  </a:lnTo>
                  <a:lnTo>
                    <a:pt x="2393" y="4884"/>
                  </a:lnTo>
                  <a:lnTo>
                    <a:pt x="2365" y="4849"/>
                  </a:lnTo>
                  <a:lnTo>
                    <a:pt x="2414" y="4793"/>
                  </a:lnTo>
                  <a:lnTo>
                    <a:pt x="2365" y="4765"/>
                  </a:lnTo>
                  <a:lnTo>
                    <a:pt x="2365" y="4731"/>
                  </a:lnTo>
                  <a:lnTo>
                    <a:pt x="2407" y="4717"/>
                  </a:lnTo>
                  <a:lnTo>
                    <a:pt x="2442" y="4745"/>
                  </a:lnTo>
                  <a:lnTo>
                    <a:pt x="2442" y="4689"/>
                  </a:lnTo>
                  <a:lnTo>
                    <a:pt x="2456" y="4668"/>
                  </a:lnTo>
                  <a:lnTo>
                    <a:pt x="2463" y="4668"/>
                  </a:lnTo>
                  <a:lnTo>
                    <a:pt x="2491" y="4668"/>
                  </a:lnTo>
                  <a:lnTo>
                    <a:pt x="2511" y="4619"/>
                  </a:lnTo>
                  <a:lnTo>
                    <a:pt x="2504" y="4592"/>
                  </a:lnTo>
                  <a:lnTo>
                    <a:pt x="2511" y="4585"/>
                  </a:lnTo>
                  <a:lnTo>
                    <a:pt x="2511" y="4564"/>
                  </a:lnTo>
                  <a:lnTo>
                    <a:pt x="2511" y="4557"/>
                  </a:lnTo>
                  <a:lnTo>
                    <a:pt x="2518" y="4557"/>
                  </a:lnTo>
                  <a:lnTo>
                    <a:pt x="2546" y="4536"/>
                  </a:lnTo>
                  <a:lnTo>
                    <a:pt x="2574" y="4529"/>
                  </a:lnTo>
                  <a:lnTo>
                    <a:pt x="2609" y="4501"/>
                  </a:lnTo>
                  <a:lnTo>
                    <a:pt x="2623" y="4466"/>
                  </a:lnTo>
                  <a:lnTo>
                    <a:pt x="2609" y="4418"/>
                  </a:lnTo>
                  <a:lnTo>
                    <a:pt x="2609" y="4404"/>
                  </a:lnTo>
                  <a:lnTo>
                    <a:pt x="2588" y="4383"/>
                  </a:lnTo>
                  <a:lnTo>
                    <a:pt x="2595" y="4355"/>
                  </a:lnTo>
                  <a:lnTo>
                    <a:pt x="2637" y="4334"/>
                  </a:lnTo>
                  <a:lnTo>
                    <a:pt x="2644" y="4320"/>
                  </a:lnTo>
                  <a:lnTo>
                    <a:pt x="2623" y="4320"/>
                  </a:lnTo>
                  <a:lnTo>
                    <a:pt x="2651" y="4265"/>
                  </a:lnTo>
                  <a:lnTo>
                    <a:pt x="2685" y="4237"/>
                  </a:lnTo>
                  <a:lnTo>
                    <a:pt x="2692" y="4265"/>
                  </a:lnTo>
                </a:path>
              </a:pathLst>
            </a:custGeom>
            <a:grpFill/>
            <a:ln w="19050" cap="flat" cmpd="sng">
              <a:solidFill>
                <a:schemeClr val="bg1"/>
              </a:solidFill>
              <a:bevel/>
              <a:headEnd/>
              <a:tailEnd/>
            </a:ln>
            <a:effec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216" name="Freeform 215"/>
            <p:cNvSpPr>
              <a:spLocks noChangeArrowheads="1"/>
            </p:cNvSpPr>
            <p:nvPr/>
          </p:nvSpPr>
          <p:spPr bwMode="auto">
            <a:xfrm>
              <a:off x="13192088" y="3666900"/>
              <a:ext cx="876078" cy="532310"/>
            </a:xfrm>
            <a:custGeom>
              <a:avLst/>
              <a:gdLst>
                <a:gd name="T0" fmla="*/ 1273 w 1866"/>
                <a:gd name="T1" fmla="*/ 0 h 1135"/>
                <a:gd name="T2" fmla="*/ 1148 w 1866"/>
                <a:gd name="T3" fmla="*/ 55 h 1135"/>
                <a:gd name="T4" fmla="*/ 1079 w 1866"/>
                <a:gd name="T5" fmla="*/ 104 h 1135"/>
                <a:gd name="T6" fmla="*/ 967 w 1866"/>
                <a:gd name="T7" fmla="*/ 187 h 1135"/>
                <a:gd name="T8" fmla="*/ 870 w 1866"/>
                <a:gd name="T9" fmla="*/ 160 h 1135"/>
                <a:gd name="T10" fmla="*/ 724 w 1866"/>
                <a:gd name="T11" fmla="*/ 202 h 1135"/>
                <a:gd name="T12" fmla="*/ 612 w 1866"/>
                <a:gd name="T13" fmla="*/ 264 h 1135"/>
                <a:gd name="T14" fmla="*/ 487 w 1866"/>
                <a:gd name="T15" fmla="*/ 271 h 1135"/>
                <a:gd name="T16" fmla="*/ 355 w 1866"/>
                <a:gd name="T17" fmla="*/ 153 h 1135"/>
                <a:gd name="T18" fmla="*/ 244 w 1866"/>
                <a:gd name="T19" fmla="*/ 271 h 1135"/>
                <a:gd name="T20" fmla="*/ 118 w 1866"/>
                <a:gd name="T21" fmla="*/ 299 h 1135"/>
                <a:gd name="T22" fmla="*/ 21 w 1866"/>
                <a:gd name="T23" fmla="*/ 334 h 1135"/>
                <a:gd name="T24" fmla="*/ 0 w 1866"/>
                <a:gd name="T25" fmla="*/ 487 h 1135"/>
                <a:gd name="T26" fmla="*/ 14 w 1866"/>
                <a:gd name="T27" fmla="*/ 577 h 1135"/>
                <a:gd name="T28" fmla="*/ 146 w 1866"/>
                <a:gd name="T29" fmla="*/ 681 h 1135"/>
                <a:gd name="T30" fmla="*/ 181 w 1866"/>
                <a:gd name="T31" fmla="*/ 716 h 1135"/>
                <a:gd name="T32" fmla="*/ 265 w 1866"/>
                <a:gd name="T33" fmla="*/ 723 h 1135"/>
                <a:gd name="T34" fmla="*/ 292 w 1866"/>
                <a:gd name="T35" fmla="*/ 793 h 1135"/>
                <a:gd name="T36" fmla="*/ 306 w 1866"/>
                <a:gd name="T37" fmla="*/ 1002 h 1135"/>
                <a:gd name="T38" fmla="*/ 390 w 1866"/>
                <a:gd name="T39" fmla="*/ 1071 h 1135"/>
                <a:gd name="T40" fmla="*/ 487 w 1866"/>
                <a:gd name="T41" fmla="*/ 1134 h 1135"/>
                <a:gd name="T42" fmla="*/ 543 w 1866"/>
                <a:gd name="T43" fmla="*/ 1036 h 1135"/>
                <a:gd name="T44" fmla="*/ 647 w 1866"/>
                <a:gd name="T45" fmla="*/ 1106 h 1135"/>
                <a:gd name="T46" fmla="*/ 766 w 1866"/>
                <a:gd name="T47" fmla="*/ 1036 h 1135"/>
                <a:gd name="T48" fmla="*/ 939 w 1866"/>
                <a:gd name="T49" fmla="*/ 1036 h 1135"/>
                <a:gd name="T50" fmla="*/ 1051 w 1866"/>
                <a:gd name="T51" fmla="*/ 946 h 1135"/>
                <a:gd name="T52" fmla="*/ 1197 w 1866"/>
                <a:gd name="T53" fmla="*/ 890 h 1135"/>
                <a:gd name="T54" fmla="*/ 1322 w 1866"/>
                <a:gd name="T55" fmla="*/ 925 h 1135"/>
                <a:gd name="T56" fmla="*/ 1454 w 1866"/>
                <a:gd name="T57" fmla="*/ 939 h 1135"/>
                <a:gd name="T58" fmla="*/ 1524 w 1866"/>
                <a:gd name="T59" fmla="*/ 953 h 1135"/>
                <a:gd name="T60" fmla="*/ 1719 w 1866"/>
                <a:gd name="T61" fmla="*/ 842 h 1135"/>
                <a:gd name="T62" fmla="*/ 1795 w 1866"/>
                <a:gd name="T63" fmla="*/ 855 h 1135"/>
                <a:gd name="T64" fmla="*/ 1837 w 1866"/>
                <a:gd name="T65" fmla="*/ 772 h 1135"/>
                <a:gd name="T66" fmla="*/ 1830 w 1866"/>
                <a:gd name="T67" fmla="*/ 716 h 1135"/>
                <a:gd name="T68" fmla="*/ 1816 w 1866"/>
                <a:gd name="T69" fmla="*/ 661 h 1135"/>
                <a:gd name="T70" fmla="*/ 1851 w 1866"/>
                <a:gd name="T71" fmla="*/ 598 h 1135"/>
                <a:gd name="T72" fmla="*/ 1851 w 1866"/>
                <a:gd name="T73" fmla="*/ 549 h 1135"/>
                <a:gd name="T74" fmla="*/ 1753 w 1866"/>
                <a:gd name="T75" fmla="*/ 445 h 1135"/>
                <a:gd name="T76" fmla="*/ 1739 w 1866"/>
                <a:gd name="T77" fmla="*/ 320 h 1135"/>
                <a:gd name="T78" fmla="*/ 1739 w 1866"/>
                <a:gd name="T79" fmla="*/ 153 h 1135"/>
                <a:gd name="T80" fmla="*/ 1558 w 1866"/>
                <a:gd name="T81" fmla="*/ 97 h 1135"/>
                <a:gd name="T82" fmla="*/ 1489 w 1866"/>
                <a:gd name="T83" fmla="*/ 83 h 1135"/>
                <a:gd name="T84" fmla="*/ 1322 w 1866"/>
                <a:gd name="T85" fmla="*/ 35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66" h="1135">
                  <a:moveTo>
                    <a:pt x="1322" y="35"/>
                  </a:moveTo>
                  <a:lnTo>
                    <a:pt x="1294" y="28"/>
                  </a:lnTo>
                  <a:lnTo>
                    <a:pt x="1273" y="0"/>
                  </a:lnTo>
                  <a:lnTo>
                    <a:pt x="1225" y="0"/>
                  </a:lnTo>
                  <a:lnTo>
                    <a:pt x="1211" y="62"/>
                  </a:lnTo>
                  <a:lnTo>
                    <a:pt x="1148" y="55"/>
                  </a:lnTo>
                  <a:lnTo>
                    <a:pt x="1099" y="83"/>
                  </a:lnTo>
                  <a:lnTo>
                    <a:pt x="1106" y="104"/>
                  </a:lnTo>
                  <a:lnTo>
                    <a:pt x="1079" y="104"/>
                  </a:lnTo>
                  <a:lnTo>
                    <a:pt x="1016" y="153"/>
                  </a:lnTo>
                  <a:lnTo>
                    <a:pt x="981" y="160"/>
                  </a:lnTo>
                  <a:lnTo>
                    <a:pt x="967" y="187"/>
                  </a:lnTo>
                  <a:lnTo>
                    <a:pt x="939" y="187"/>
                  </a:lnTo>
                  <a:lnTo>
                    <a:pt x="905" y="167"/>
                  </a:lnTo>
                  <a:lnTo>
                    <a:pt x="870" y="160"/>
                  </a:lnTo>
                  <a:lnTo>
                    <a:pt x="807" y="139"/>
                  </a:lnTo>
                  <a:lnTo>
                    <a:pt x="752" y="202"/>
                  </a:lnTo>
                  <a:lnTo>
                    <a:pt x="724" y="202"/>
                  </a:lnTo>
                  <a:lnTo>
                    <a:pt x="682" y="215"/>
                  </a:lnTo>
                  <a:lnTo>
                    <a:pt x="640" y="271"/>
                  </a:lnTo>
                  <a:lnTo>
                    <a:pt x="612" y="264"/>
                  </a:lnTo>
                  <a:lnTo>
                    <a:pt x="585" y="229"/>
                  </a:lnTo>
                  <a:lnTo>
                    <a:pt x="536" y="264"/>
                  </a:lnTo>
                  <a:lnTo>
                    <a:pt x="487" y="271"/>
                  </a:lnTo>
                  <a:lnTo>
                    <a:pt x="439" y="187"/>
                  </a:lnTo>
                  <a:lnTo>
                    <a:pt x="404" y="139"/>
                  </a:lnTo>
                  <a:lnTo>
                    <a:pt x="355" y="153"/>
                  </a:lnTo>
                  <a:lnTo>
                    <a:pt x="320" y="202"/>
                  </a:lnTo>
                  <a:lnTo>
                    <a:pt x="313" y="250"/>
                  </a:lnTo>
                  <a:lnTo>
                    <a:pt x="244" y="271"/>
                  </a:lnTo>
                  <a:lnTo>
                    <a:pt x="209" y="299"/>
                  </a:lnTo>
                  <a:lnTo>
                    <a:pt x="146" y="320"/>
                  </a:lnTo>
                  <a:lnTo>
                    <a:pt x="118" y="299"/>
                  </a:lnTo>
                  <a:lnTo>
                    <a:pt x="91" y="334"/>
                  </a:lnTo>
                  <a:lnTo>
                    <a:pt x="63" y="320"/>
                  </a:lnTo>
                  <a:lnTo>
                    <a:pt x="21" y="334"/>
                  </a:lnTo>
                  <a:lnTo>
                    <a:pt x="0" y="382"/>
                  </a:lnTo>
                  <a:lnTo>
                    <a:pt x="0" y="424"/>
                  </a:lnTo>
                  <a:lnTo>
                    <a:pt x="0" y="487"/>
                  </a:lnTo>
                  <a:lnTo>
                    <a:pt x="0" y="529"/>
                  </a:lnTo>
                  <a:lnTo>
                    <a:pt x="21" y="542"/>
                  </a:lnTo>
                  <a:lnTo>
                    <a:pt x="14" y="577"/>
                  </a:lnTo>
                  <a:lnTo>
                    <a:pt x="35" y="619"/>
                  </a:lnTo>
                  <a:lnTo>
                    <a:pt x="118" y="675"/>
                  </a:lnTo>
                  <a:lnTo>
                    <a:pt x="146" y="681"/>
                  </a:lnTo>
                  <a:lnTo>
                    <a:pt x="160" y="675"/>
                  </a:lnTo>
                  <a:lnTo>
                    <a:pt x="167" y="709"/>
                  </a:lnTo>
                  <a:lnTo>
                    <a:pt x="181" y="716"/>
                  </a:lnTo>
                  <a:lnTo>
                    <a:pt x="188" y="730"/>
                  </a:lnTo>
                  <a:lnTo>
                    <a:pt x="223" y="730"/>
                  </a:lnTo>
                  <a:lnTo>
                    <a:pt x="265" y="723"/>
                  </a:lnTo>
                  <a:lnTo>
                    <a:pt x="313" y="751"/>
                  </a:lnTo>
                  <a:lnTo>
                    <a:pt x="313" y="779"/>
                  </a:lnTo>
                  <a:lnTo>
                    <a:pt x="292" y="793"/>
                  </a:lnTo>
                  <a:lnTo>
                    <a:pt x="285" y="883"/>
                  </a:lnTo>
                  <a:lnTo>
                    <a:pt x="313" y="918"/>
                  </a:lnTo>
                  <a:lnTo>
                    <a:pt x="306" y="1002"/>
                  </a:lnTo>
                  <a:lnTo>
                    <a:pt x="320" y="1036"/>
                  </a:lnTo>
                  <a:lnTo>
                    <a:pt x="327" y="1057"/>
                  </a:lnTo>
                  <a:lnTo>
                    <a:pt x="390" y="1071"/>
                  </a:lnTo>
                  <a:lnTo>
                    <a:pt x="411" y="1085"/>
                  </a:lnTo>
                  <a:lnTo>
                    <a:pt x="404" y="1120"/>
                  </a:lnTo>
                  <a:lnTo>
                    <a:pt x="487" y="1134"/>
                  </a:lnTo>
                  <a:lnTo>
                    <a:pt x="508" y="1120"/>
                  </a:lnTo>
                  <a:lnTo>
                    <a:pt x="522" y="1043"/>
                  </a:lnTo>
                  <a:lnTo>
                    <a:pt x="543" y="1036"/>
                  </a:lnTo>
                  <a:lnTo>
                    <a:pt x="557" y="1113"/>
                  </a:lnTo>
                  <a:lnTo>
                    <a:pt x="585" y="1099"/>
                  </a:lnTo>
                  <a:lnTo>
                    <a:pt x="647" y="1106"/>
                  </a:lnTo>
                  <a:lnTo>
                    <a:pt x="682" y="1120"/>
                  </a:lnTo>
                  <a:lnTo>
                    <a:pt x="752" y="1057"/>
                  </a:lnTo>
                  <a:lnTo>
                    <a:pt x="766" y="1036"/>
                  </a:lnTo>
                  <a:lnTo>
                    <a:pt x="849" y="1036"/>
                  </a:lnTo>
                  <a:lnTo>
                    <a:pt x="918" y="1008"/>
                  </a:lnTo>
                  <a:lnTo>
                    <a:pt x="939" y="1036"/>
                  </a:lnTo>
                  <a:lnTo>
                    <a:pt x="1002" y="981"/>
                  </a:lnTo>
                  <a:lnTo>
                    <a:pt x="1016" y="960"/>
                  </a:lnTo>
                  <a:lnTo>
                    <a:pt x="1051" y="946"/>
                  </a:lnTo>
                  <a:lnTo>
                    <a:pt x="1092" y="890"/>
                  </a:lnTo>
                  <a:lnTo>
                    <a:pt x="1148" y="883"/>
                  </a:lnTo>
                  <a:lnTo>
                    <a:pt x="1197" y="890"/>
                  </a:lnTo>
                  <a:lnTo>
                    <a:pt x="1245" y="855"/>
                  </a:lnTo>
                  <a:lnTo>
                    <a:pt x="1322" y="911"/>
                  </a:lnTo>
                  <a:lnTo>
                    <a:pt x="1322" y="925"/>
                  </a:lnTo>
                  <a:lnTo>
                    <a:pt x="1364" y="911"/>
                  </a:lnTo>
                  <a:lnTo>
                    <a:pt x="1433" y="946"/>
                  </a:lnTo>
                  <a:lnTo>
                    <a:pt x="1454" y="939"/>
                  </a:lnTo>
                  <a:lnTo>
                    <a:pt x="1468" y="939"/>
                  </a:lnTo>
                  <a:lnTo>
                    <a:pt x="1510" y="946"/>
                  </a:lnTo>
                  <a:lnTo>
                    <a:pt x="1524" y="953"/>
                  </a:lnTo>
                  <a:lnTo>
                    <a:pt x="1531" y="946"/>
                  </a:lnTo>
                  <a:lnTo>
                    <a:pt x="1628" y="883"/>
                  </a:lnTo>
                  <a:lnTo>
                    <a:pt x="1719" y="842"/>
                  </a:lnTo>
                  <a:lnTo>
                    <a:pt x="1739" y="848"/>
                  </a:lnTo>
                  <a:lnTo>
                    <a:pt x="1788" y="848"/>
                  </a:lnTo>
                  <a:lnTo>
                    <a:pt x="1795" y="855"/>
                  </a:lnTo>
                  <a:lnTo>
                    <a:pt x="1795" y="827"/>
                  </a:lnTo>
                  <a:lnTo>
                    <a:pt x="1795" y="821"/>
                  </a:lnTo>
                  <a:lnTo>
                    <a:pt x="1837" y="772"/>
                  </a:lnTo>
                  <a:lnTo>
                    <a:pt x="1858" y="772"/>
                  </a:lnTo>
                  <a:lnTo>
                    <a:pt x="1865" y="751"/>
                  </a:lnTo>
                  <a:lnTo>
                    <a:pt x="1830" y="716"/>
                  </a:lnTo>
                  <a:lnTo>
                    <a:pt x="1837" y="695"/>
                  </a:lnTo>
                  <a:lnTo>
                    <a:pt x="1823" y="688"/>
                  </a:lnTo>
                  <a:lnTo>
                    <a:pt x="1816" y="661"/>
                  </a:lnTo>
                  <a:lnTo>
                    <a:pt x="1816" y="640"/>
                  </a:lnTo>
                  <a:lnTo>
                    <a:pt x="1837" y="619"/>
                  </a:lnTo>
                  <a:lnTo>
                    <a:pt x="1851" y="598"/>
                  </a:lnTo>
                  <a:lnTo>
                    <a:pt x="1851" y="591"/>
                  </a:lnTo>
                  <a:lnTo>
                    <a:pt x="1858" y="563"/>
                  </a:lnTo>
                  <a:lnTo>
                    <a:pt x="1851" y="549"/>
                  </a:lnTo>
                  <a:lnTo>
                    <a:pt x="1851" y="529"/>
                  </a:lnTo>
                  <a:lnTo>
                    <a:pt x="1795" y="515"/>
                  </a:lnTo>
                  <a:lnTo>
                    <a:pt x="1753" y="445"/>
                  </a:lnTo>
                  <a:lnTo>
                    <a:pt x="1732" y="362"/>
                  </a:lnTo>
                  <a:lnTo>
                    <a:pt x="1753" y="348"/>
                  </a:lnTo>
                  <a:lnTo>
                    <a:pt x="1739" y="320"/>
                  </a:lnTo>
                  <a:lnTo>
                    <a:pt x="1753" y="292"/>
                  </a:lnTo>
                  <a:lnTo>
                    <a:pt x="1753" y="257"/>
                  </a:lnTo>
                  <a:lnTo>
                    <a:pt x="1739" y="153"/>
                  </a:lnTo>
                  <a:lnTo>
                    <a:pt x="1691" y="132"/>
                  </a:lnTo>
                  <a:lnTo>
                    <a:pt x="1635" y="153"/>
                  </a:lnTo>
                  <a:lnTo>
                    <a:pt x="1558" y="97"/>
                  </a:lnTo>
                  <a:lnTo>
                    <a:pt x="1531" y="132"/>
                  </a:lnTo>
                  <a:lnTo>
                    <a:pt x="1489" y="125"/>
                  </a:lnTo>
                  <a:lnTo>
                    <a:pt x="1489" y="83"/>
                  </a:lnTo>
                  <a:lnTo>
                    <a:pt x="1454" y="62"/>
                  </a:lnTo>
                  <a:lnTo>
                    <a:pt x="1406" y="21"/>
                  </a:lnTo>
                  <a:lnTo>
                    <a:pt x="1322" y="35"/>
                  </a:lnTo>
                </a:path>
              </a:pathLst>
            </a:custGeom>
            <a:grpFill/>
            <a:ln w="19050"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221" name="TextBox 220"/>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ITALY EDITABLE MAP</a:t>
            </a:r>
            <a:endParaRPr lang="en-US" sz="9600" spc="600" dirty="0">
              <a:solidFill>
                <a:schemeClr val="tx2"/>
              </a:solidFill>
              <a:latin typeface="Montserrat" charset="0"/>
              <a:ea typeface="Montserrat" charset="0"/>
              <a:cs typeface="Montserrat" charset="0"/>
            </a:endParaRPr>
          </a:p>
        </p:txBody>
      </p:sp>
      <p:sp>
        <p:nvSpPr>
          <p:cNvPr id="222" name="TextBox 221"/>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223" name="TextBox 222"/>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224" name="Group 223"/>
          <p:cNvGrpSpPr/>
          <p:nvPr/>
        </p:nvGrpSpPr>
        <p:grpSpPr>
          <a:xfrm>
            <a:off x="1476563" y="4338259"/>
            <a:ext cx="11003809" cy="6612521"/>
            <a:chOff x="11972291" y="4332249"/>
            <a:chExt cx="12640147" cy="7595846"/>
          </a:xfrm>
        </p:grpSpPr>
        <p:sp>
          <p:nvSpPr>
            <p:cNvPr id="225" name="Rectangle 224"/>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26" name="Rectangle 225"/>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27" name="TextBox 226"/>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228" name="Rectangle 227"/>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29" name="Rectangle 228"/>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0" name="TextBox 229"/>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231" name="Rectangle 230"/>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2" name="Rectangle 231"/>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3" name="TextBox 232"/>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234" name="Rectangle 233"/>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5" name="Rectangle 234"/>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236" name="TextBox 235"/>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237" name="TextBox 236"/>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15239739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extBox 103"/>
          <p:cNvSpPr txBox="1"/>
          <p:nvPr/>
        </p:nvSpPr>
        <p:spPr>
          <a:xfrm>
            <a:off x="7157367" y="1390006"/>
            <a:ext cx="9999852" cy="1107996"/>
          </a:xfrm>
          <a:prstGeom prst="rect">
            <a:avLst/>
          </a:prstGeom>
          <a:noFill/>
        </p:spPr>
        <p:txBody>
          <a:bodyPr wrap="none" rtlCol="0">
            <a:spAutoFit/>
          </a:bodyPr>
          <a:lstStyle/>
          <a:p>
            <a:pPr algn="ctr"/>
            <a:r>
              <a:rPr lang="en-US" sz="6600" spc="600">
                <a:solidFill>
                  <a:schemeClr val="tx2"/>
                </a:solidFill>
                <a:latin typeface="Montserrat" charset="0"/>
                <a:ea typeface="Montserrat" charset="0"/>
                <a:cs typeface="Montserrat" charset="0"/>
              </a:rPr>
              <a:t>NEW ZEALAND </a:t>
            </a:r>
            <a:r>
              <a:rPr lang="en-US" sz="6600" spc="600" dirty="0">
                <a:solidFill>
                  <a:schemeClr val="tx2"/>
                </a:solidFill>
                <a:latin typeface="Montserrat" charset="0"/>
                <a:ea typeface="Montserrat" charset="0"/>
                <a:cs typeface="Montserrat" charset="0"/>
              </a:rPr>
              <a:t>MAP</a:t>
            </a:r>
            <a:endParaRPr lang="en-US" sz="9600" spc="600" dirty="0">
              <a:solidFill>
                <a:schemeClr val="tx2"/>
              </a:solidFill>
              <a:latin typeface="Montserrat" charset="0"/>
              <a:ea typeface="Montserrat" charset="0"/>
              <a:cs typeface="Montserrat" charset="0"/>
            </a:endParaRPr>
          </a:p>
        </p:txBody>
      </p:sp>
      <p:sp>
        <p:nvSpPr>
          <p:cNvPr id="105" name="TextBox 104"/>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106" name="TextBox 105"/>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grpSp>
        <p:nvGrpSpPr>
          <p:cNvPr id="87" name="Group 4"/>
          <p:cNvGrpSpPr>
            <a:grpSpLocks noChangeAspect="1"/>
          </p:cNvGrpSpPr>
          <p:nvPr/>
        </p:nvGrpSpPr>
        <p:grpSpPr bwMode="auto">
          <a:xfrm>
            <a:off x="14580181" y="3962400"/>
            <a:ext cx="6510972" cy="9285221"/>
            <a:chOff x="1484" y="-2"/>
            <a:chExt cx="2788" cy="4322"/>
          </a:xfrm>
          <a:solidFill>
            <a:schemeClr val="bg1">
              <a:lumMod val="85000"/>
            </a:schemeClr>
          </a:solidFill>
        </p:grpSpPr>
        <p:sp>
          <p:nvSpPr>
            <p:cNvPr id="88" name="Freeform 5"/>
            <p:cNvSpPr>
              <a:spLocks/>
            </p:cNvSpPr>
            <p:nvPr/>
          </p:nvSpPr>
          <p:spPr bwMode="auto">
            <a:xfrm>
              <a:off x="3406" y="806"/>
              <a:ext cx="65" cy="59"/>
            </a:xfrm>
            <a:custGeom>
              <a:avLst/>
              <a:gdLst>
                <a:gd name="T0" fmla="*/ 30 w 32"/>
                <a:gd name="T1" fmla="*/ 16 h 29"/>
                <a:gd name="T2" fmla="*/ 27 w 32"/>
                <a:gd name="T3" fmla="*/ 14 h 29"/>
                <a:gd name="T4" fmla="*/ 26 w 32"/>
                <a:gd name="T5" fmla="*/ 13 h 29"/>
                <a:gd name="T6" fmla="*/ 27 w 32"/>
                <a:gd name="T7" fmla="*/ 11 h 29"/>
                <a:gd name="T8" fmla="*/ 29 w 32"/>
                <a:gd name="T9" fmla="*/ 2 h 29"/>
                <a:gd name="T10" fmla="*/ 25 w 32"/>
                <a:gd name="T11" fmla="*/ 0 h 29"/>
                <a:gd name="T12" fmla="*/ 20 w 32"/>
                <a:gd name="T13" fmla="*/ 2 h 29"/>
                <a:gd name="T14" fmla="*/ 19 w 32"/>
                <a:gd name="T15" fmla="*/ 3 h 29"/>
                <a:gd name="T16" fmla="*/ 13 w 32"/>
                <a:gd name="T17" fmla="*/ 6 h 29"/>
                <a:gd name="T18" fmla="*/ 12 w 32"/>
                <a:gd name="T19" fmla="*/ 6 h 29"/>
                <a:gd name="T20" fmla="*/ 10 w 32"/>
                <a:gd name="T21" fmla="*/ 6 h 29"/>
                <a:gd name="T22" fmla="*/ 6 w 32"/>
                <a:gd name="T23" fmla="*/ 5 h 29"/>
                <a:gd name="T24" fmla="*/ 4 w 32"/>
                <a:gd name="T25" fmla="*/ 5 h 29"/>
                <a:gd name="T26" fmla="*/ 0 w 32"/>
                <a:gd name="T27" fmla="*/ 9 h 29"/>
                <a:gd name="T28" fmla="*/ 2 w 32"/>
                <a:gd name="T29" fmla="*/ 14 h 29"/>
                <a:gd name="T30" fmla="*/ 6 w 32"/>
                <a:gd name="T31" fmla="*/ 16 h 29"/>
                <a:gd name="T32" fmla="*/ 8 w 32"/>
                <a:gd name="T33" fmla="*/ 16 h 29"/>
                <a:gd name="T34" fmla="*/ 8 w 32"/>
                <a:gd name="T35" fmla="*/ 16 h 29"/>
                <a:gd name="T36" fmla="*/ 9 w 32"/>
                <a:gd name="T37" fmla="*/ 17 h 29"/>
                <a:gd name="T38" fmla="*/ 15 w 32"/>
                <a:gd name="T39" fmla="*/ 21 h 29"/>
                <a:gd name="T40" fmla="*/ 17 w 32"/>
                <a:gd name="T41" fmla="*/ 21 h 29"/>
                <a:gd name="T42" fmla="*/ 18 w 32"/>
                <a:gd name="T43" fmla="*/ 21 h 29"/>
                <a:gd name="T44" fmla="*/ 19 w 32"/>
                <a:gd name="T45" fmla="*/ 22 h 29"/>
                <a:gd name="T46" fmla="*/ 19 w 32"/>
                <a:gd name="T47" fmla="*/ 23 h 29"/>
                <a:gd name="T48" fmla="*/ 25 w 32"/>
                <a:gd name="T49" fmla="*/ 29 h 29"/>
                <a:gd name="T50" fmla="*/ 28 w 32"/>
                <a:gd name="T51" fmla="*/ 28 h 29"/>
                <a:gd name="T52" fmla="*/ 31 w 32"/>
                <a:gd name="T53" fmla="*/ 24 h 29"/>
                <a:gd name="T54" fmla="*/ 30 w 32"/>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 h="29">
                  <a:moveTo>
                    <a:pt x="30" y="16"/>
                  </a:moveTo>
                  <a:cubicBezTo>
                    <a:pt x="29" y="15"/>
                    <a:pt x="28" y="14"/>
                    <a:pt x="27" y="14"/>
                  </a:cubicBezTo>
                  <a:cubicBezTo>
                    <a:pt x="26" y="13"/>
                    <a:pt x="26" y="13"/>
                    <a:pt x="26" y="13"/>
                  </a:cubicBezTo>
                  <a:cubicBezTo>
                    <a:pt x="26" y="12"/>
                    <a:pt x="27" y="12"/>
                    <a:pt x="27" y="11"/>
                  </a:cubicBezTo>
                  <a:cubicBezTo>
                    <a:pt x="28" y="10"/>
                    <a:pt x="32" y="7"/>
                    <a:pt x="29" y="2"/>
                  </a:cubicBezTo>
                  <a:cubicBezTo>
                    <a:pt x="28" y="0"/>
                    <a:pt x="26" y="0"/>
                    <a:pt x="25" y="0"/>
                  </a:cubicBezTo>
                  <a:cubicBezTo>
                    <a:pt x="23" y="0"/>
                    <a:pt x="21" y="1"/>
                    <a:pt x="20" y="2"/>
                  </a:cubicBezTo>
                  <a:cubicBezTo>
                    <a:pt x="19" y="3"/>
                    <a:pt x="19" y="3"/>
                    <a:pt x="19" y="3"/>
                  </a:cubicBezTo>
                  <a:cubicBezTo>
                    <a:pt x="17" y="4"/>
                    <a:pt x="14" y="6"/>
                    <a:pt x="13" y="6"/>
                  </a:cubicBezTo>
                  <a:cubicBezTo>
                    <a:pt x="12" y="6"/>
                    <a:pt x="12" y="6"/>
                    <a:pt x="12" y="6"/>
                  </a:cubicBezTo>
                  <a:cubicBezTo>
                    <a:pt x="11" y="6"/>
                    <a:pt x="11" y="6"/>
                    <a:pt x="10" y="6"/>
                  </a:cubicBezTo>
                  <a:cubicBezTo>
                    <a:pt x="9" y="5"/>
                    <a:pt x="7" y="5"/>
                    <a:pt x="6" y="5"/>
                  </a:cubicBezTo>
                  <a:cubicBezTo>
                    <a:pt x="5" y="5"/>
                    <a:pt x="4" y="5"/>
                    <a:pt x="4" y="5"/>
                  </a:cubicBezTo>
                  <a:cubicBezTo>
                    <a:pt x="2" y="6"/>
                    <a:pt x="1" y="7"/>
                    <a:pt x="0" y="9"/>
                  </a:cubicBezTo>
                  <a:cubicBezTo>
                    <a:pt x="0" y="11"/>
                    <a:pt x="0" y="12"/>
                    <a:pt x="2" y="14"/>
                  </a:cubicBezTo>
                  <a:cubicBezTo>
                    <a:pt x="2" y="14"/>
                    <a:pt x="3" y="16"/>
                    <a:pt x="6" y="16"/>
                  </a:cubicBezTo>
                  <a:cubicBezTo>
                    <a:pt x="6" y="16"/>
                    <a:pt x="7" y="16"/>
                    <a:pt x="8" y="16"/>
                  </a:cubicBezTo>
                  <a:cubicBezTo>
                    <a:pt x="8" y="16"/>
                    <a:pt x="8" y="16"/>
                    <a:pt x="8" y="16"/>
                  </a:cubicBezTo>
                  <a:cubicBezTo>
                    <a:pt x="8" y="16"/>
                    <a:pt x="9" y="17"/>
                    <a:pt x="9" y="17"/>
                  </a:cubicBezTo>
                  <a:cubicBezTo>
                    <a:pt x="11" y="20"/>
                    <a:pt x="14" y="21"/>
                    <a:pt x="15" y="21"/>
                  </a:cubicBezTo>
                  <a:cubicBezTo>
                    <a:pt x="16" y="21"/>
                    <a:pt x="16" y="21"/>
                    <a:pt x="17" y="21"/>
                  </a:cubicBezTo>
                  <a:cubicBezTo>
                    <a:pt x="17" y="21"/>
                    <a:pt x="18" y="21"/>
                    <a:pt x="18" y="21"/>
                  </a:cubicBezTo>
                  <a:cubicBezTo>
                    <a:pt x="18" y="21"/>
                    <a:pt x="19" y="21"/>
                    <a:pt x="19" y="22"/>
                  </a:cubicBezTo>
                  <a:cubicBezTo>
                    <a:pt x="19" y="23"/>
                    <a:pt x="19" y="23"/>
                    <a:pt x="19" y="23"/>
                  </a:cubicBezTo>
                  <a:cubicBezTo>
                    <a:pt x="20" y="25"/>
                    <a:pt x="21" y="29"/>
                    <a:pt x="25" y="29"/>
                  </a:cubicBezTo>
                  <a:cubicBezTo>
                    <a:pt x="26" y="29"/>
                    <a:pt x="27" y="29"/>
                    <a:pt x="28" y="28"/>
                  </a:cubicBezTo>
                  <a:cubicBezTo>
                    <a:pt x="30" y="27"/>
                    <a:pt x="31" y="26"/>
                    <a:pt x="31" y="24"/>
                  </a:cubicBezTo>
                  <a:cubicBezTo>
                    <a:pt x="31" y="21"/>
                    <a:pt x="31" y="18"/>
                    <a:pt x="30" y="16"/>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89" name="Freeform 6"/>
            <p:cNvSpPr>
              <a:spLocks/>
            </p:cNvSpPr>
            <p:nvPr/>
          </p:nvSpPr>
          <p:spPr bwMode="auto">
            <a:xfrm>
              <a:off x="3364" y="806"/>
              <a:ext cx="34" cy="29"/>
            </a:xfrm>
            <a:custGeom>
              <a:avLst/>
              <a:gdLst>
                <a:gd name="T0" fmla="*/ 16 w 17"/>
                <a:gd name="T1" fmla="*/ 3 h 14"/>
                <a:gd name="T2" fmla="*/ 12 w 17"/>
                <a:gd name="T3" fmla="*/ 0 h 14"/>
                <a:gd name="T4" fmla="*/ 7 w 17"/>
                <a:gd name="T5" fmla="*/ 3 h 14"/>
                <a:gd name="T6" fmla="*/ 6 w 17"/>
                <a:gd name="T7" fmla="*/ 4 h 14"/>
                <a:gd name="T8" fmla="*/ 5 w 17"/>
                <a:gd name="T9" fmla="*/ 4 h 14"/>
                <a:gd name="T10" fmla="*/ 0 w 17"/>
                <a:gd name="T11" fmla="*/ 8 h 14"/>
                <a:gd name="T12" fmla="*/ 2 w 17"/>
                <a:gd name="T13" fmla="*/ 12 h 14"/>
                <a:gd name="T14" fmla="*/ 7 w 17"/>
                <a:gd name="T15" fmla="*/ 14 h 14"/>
                <a:gd name="T16" fmla="*/ 9 w 17"/>
                <a:gd name="T17" fmla="*/ 14 h 14"/>
                <a:gd name="T18" fmla="*/ 12 w 17"/>
                <a:gd name="T19" fmla="*/ 12 h 14"/>
                <a:gd name="T20" fmla="*/ 12 w 17"/>
                <a:gd name="T21" fmla="*/ 11 h 14"/>
                <a:gd name="T22" fmla="*/ 12 w 17"/>
                <a:gd name="T23" fmla="*/ 11 h 14"/>
                <a:gd name="T24" fmla="*/ 13 w 17"/>
                <a:gd name="T25" fmla="*/ 11 h 14"/>
                <a:gd name="T26" fmla="*/ 17 w 17"/>
                <a:gd name="T27" fmla="*/ 7 h 14"/>
                <a:gd name="T28" fmla="*/ 16 w 17"/>
                <a:gd name="T29"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4">
                  <a:moveTo>
                    <a:pt x="16" y="3"/>
                  </a:moveTo>
                  <a:cubicBezTo>
                    <a:pt x="15" y="1"/>
                    <a:pt x="13" y="0"/>
                    <a:pt x="12" y="0"/>
                  </a:cubicBezTo>
                  <a:cubicBezTo>
                    <a:pt x="10" y="0"/>
                    <a:pt x="8" y="2"/>
                    <a:pt x="7" y="3"/>
                  </a:cubicBezTo>
                  <a:cubicBezTo>
                    <a:pt x="7" y="3"/>
                    <a:pt x="6" y="3"/>
                    <a:pt x="6" y="4"/>
                  </a:cubicBezTo>
                  <a:cubicBezTo>
                    <a:pt x="6" y="4"/>
                    <a:pt x="5" y="4"/>
                    <a:pt x="5" y="4"/>
                  </a:cubicBezTo>
                  <a:cubicBezTo>
                    <a:pt x="3" y="5"/>
                    <a:pt x="1" y="5"/>
                    <a:pt x="0" y="8"/>
                  </a:cubicBezTo>
                  <a:cubicBezTo>
                    <a:pt x="0" y="9"/>
                    <a:pt x="1" y="11"/>
                    <a:pt x="2" y="12"/>
                  </a:cubicBezTo>
                  <a:cubicBezTo>
                    <a:pt x="4" y="14"/>
                    <a:pt x="6" y="14"/>
                    <a:pt x="7" y="14"/>
                  </a:cubicBezTo>
                  <a:cubicBezTo>
                    <a:pt x="8" y="14"/>
                    <a:pt x="9" y="14"/>
                    <a:pt x="9" y="14"/>
                  </a:cubicBezTo>
                  <a:cubicBezTo>
                    <a:pt x="10" y="13"/>
                    <a:pt x="11" y="12"/>
                    <a:pt x="12" y="12"/>
                  </a:cubicBezTo>
                  <a:cubicBezTo>
                    <a:pt x="12" y="12"/>
                    <a:pt x="12" y="11"/>
                    <a:pt x="12" y="11"/>
                  </a:cubicBezTo>
                  <a:cubicBezTo>
                    <a:pt x="12" y="11"/>
                    <a:pt x="12" y="11"/>
                    <a:pt x="12" y="11"/>
                  </a:cubicBezTo>
                  <a:cubicBezTo>
                    <a:pt x="13" y="11"/>
                    <a:pt x="13" y="11"/>
                    <a:pt x="13" y="11"/>
                  </a:cubicBezTo>
                  <a:cubicBezTo>
                    <a:pt x="15" y="10"/>
                    <a:pt x="16" y="9"/>
                    <a:pt x="17" y="7"/>
                  </a:cubicBezTo>
                  <a:cubicBezTo>
                    <a:pt x="17" y="6"/>
                    <a:pt x="17" y="4"/>
                    <a:pt x="16" y="3"/>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1" name="Freeform 7"/>
            <p:cNvSpPr>
              <a:spLocks/>
            </p:cNvSpPr>
            <p:nvPr/>
          </p:nvSpPr>
          <p:spPr bwMode="auto">
            <a:xfrm>
              <a:off x="3535" y="613"/>
              <a:ext cx="20" cy="19"/>
            </a:xfrm>
            <a:custGeom>
              <a:avLst/>
              <a:gdLst>
                <a:gd name="T0" fmla="*/ 5 w 10"/>
                <a:gd name="T1" fmla="*/ 9 h 9"/>
                <a:gd name="T2" fmla="*/ 5 w 10"/>
                <a:gd name="T3" fmla="*/ 9 h 9"/>
                <a:gd name="T4" fmla="*/ 9 w 10"/>
                <a:gd name="T5" fmla="*/ 7 h 9"/>
                <a:gd name="T6" fmla="*/ 8 w 10"/>
                <a:gd name="T7" fmla="*/ 1 h 9"/>
                <a:gd name="T8" fmla="*/ 6 w 10"/>
                <a:gd name="T9" fmla="*/ 0 h 9"/>
                <a:gd name="T10" fmla="*/ 0 w 10"/>
                <a:gd name="T11" fmla="*/ 5 h 9"/>
                <a:gd name="T12" fmla="*/ 2 w 10"/>
                <a:gd name="T13" fmla="*/ 8 h 9"/>
                <a:gd name="T14" fmla="*/ 5 w 10"/>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5" y="9"/>
                  </a:moveTo>
                  <a:cubicBezTo>
                    <a:pt x="5" y="9"/>
                    <a:pt x="5" y="9"/>
                    <a:pt x="5" y="9"/>
                  </a:cubicBezTo>
                  <a:cubicBezTo>
                    <a:pt x="7" y="9"/>
                    <a:pt x="8" y="8"/>
                    <a:pt x="9" y="7"/>
                  </a:cubicBezTo>
                  <a:cubicBezTo>
                    <a:pt x="10" y="5"/>
                    <a:pt x="10" y="2"/>
                    <a:pt x="8" y="1"/>
                  </a:cubicBezTo>
                  <a:cubicBezTo>
                    <a:pt x="7" y="0"/>
                    <a:pt x="6" y="0"/>
                    <a:pt x="6" y="0"/>
                  </a:cubicBezTo>
                  <a:cubicBezTo>
                    <a:pt x="3" y="0"/>
                    <a:pt x="1" y="3"/>
                    <a:pt x="0" y="5"/>
                  </a:cubicBezTo>
                  <a:cubicBezTo>
                    <a:pt x="0" y="6"/>
                    <a:pt x="1" y="7"/>
                    <a:pt x="2" y="8"/>
                  </a:cubicBezTo>
                  <a:cubicBezTo>
                    <a:pt x="2" y="9"/>
                    <a:pt x="4" y="9"/>
                    <a:pt x="5" y="9"/>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2" name="Freeform 8"/>
            <p:cNvSpPr>
              <a:spLocks/>
            </p:cNvSpPr>
            <p:nvPr/>
          </p:nvSpPr>
          <p:spPr bwMode="auto">
            <a:xfrm>
              <a:off x="3485" y="599"/>
              <a:ext cx="76" cy="109"/>
            </a:xfrm>
            <a:custGeom>
              <a:avLst/>
              <a:gdLst>
                <a:gd name="T0" fmla="*/ 32 w 38"/>
                <a:gd name="T1" fmla="*/ 36 h 54"/>
                <a:gd name="T2" fmla="*/ 29 w 38"/>
                <a:gd name="T3" fmla="*/ 31 h 54"/>
                <a:gd name="T4" fmla="*/ 29 w 38"/>
                <a:gd name="T5" fmla="*/ 28 h 54"/>
                <a:gd name="T6" fmla="*/ 27 w 38"/>
                <a:gd name="T7" fmla="*/ 20 h 54"/>
                <a:gd name="T8" fmla="*/ 24 w 38"/>
                <a:gd name="T9" fmla="*/ 16 h 54"/>
                <a:gd name="T10" fmla="*/ 22 w 38"/>
                <a:gd name="T11" fmla="*/ 13 h 54"/>
                <a:gd name="T12" fmla="*/ 21 w 38"/>
                <a:gd name="T13" fmla="*/ 10 h 54"/>
                <a:gd name="T14" fmla="*/ 16 w 38"/>
                <a:gd name="T15" fmla="*/ 1 h 54"/>
                <a:gd name="T16" fmla="*/ 12 w 38"/>
                <a:gd name="T17" fmla="*/ 0 h 54"/>
                <a:gd name="T18" fmla="*/ 8 w 38"/>
                <a:gd name="T19" fmla="*/ 2 h 54"/>
                <a:gd name="T20" fmla="*/ 6 w 38"/>
                <a:gd name="T21" fmla="*/ 13 h 54"/>
                <a:gd name="T22" fmla="*/ 6 w 38"/>
                <a:gd name="T23" fmla="*/ 13 h 54"/>
                <a:gd name="T24" fmla="*/ 2 w 38"/>
                <a:gd name="T25" fmla="*/ 15 h 54"/>
                <a:gd name="T26" fmla="*/ 1 w 38"/>
                <a:gd name="T27" fmla="*/ 21 h 54"/>
                <a:gd name="T28" fmla="*/ 4 w 38"/>
                <a:gd name="T29" fmla="*/ 24 h 54"/>
                <a:gd name="T30" fmla="*/ 2 w 38"/>
                <a:gd name="T31" fmla="*/ 29 h 54"/>
                <a:gd name="T32" fmla="*/ 12 w 38"/>
                <a:gd name="T33" fmla="*/ 36 h 54"/>
                <a:gd name="T34" fmla="*/ 17 w 38"/>
                <a:gd name="T35" fmla="*/ 38 h 54"/>
                <a:gd name="T36" fmla="*/ 19 w 38"/>
                <a:gd name="T37" fmla="*/ 44 h 54"/>
                <a:gd name="T38" fmla="*/ 27 w 38"/>
                <a:gd name="T39" fmla="*/ 54 h 54"/>
                <a:gd name="T40" fmla="*/ 31 w 38"/>
                <a:gd name="T41" fmla="*/ 53 h 54"/>
                <a:gd name="T42" fmla="*/ 36 w 38"/>
                <a:gd name="T43" fmla="*/ 47 h 54"/>
                <a:gd name="T44" fmla="*/ 32 w 38"/>
                <a:gd name="T45" fmla="*/ 3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54">
                  <a:moveTo>
                    <a:pt x="32" y="36"/>
                  </a:moveTo>
                  <a:cubicBezTo>
                    <a:pt x="31" y="34"/>
                    <a:pt x="29" y="32"/>
                    <a:pt x="29" y="31"/>
                  </a:cubicBezTo>
                  <a:cubicBezTo>
                    <a:pt x="29" y="30"/>
                    <a:pt x="29" y="29"/>
                    <a:pt x="29" y="28"/>
                  </a:cubicBezTo>
                  <a:cubicBezTo>
                    <a:pt x="29" y="25"/>
                    <a:pt x="29" y="23"/>
                    <a:pt x="27" y="20"/>
                  </a:cubicBezTo>
                  <a:cubicBezTo>
                    <a:pt x="26" y="19"/>
                    <a:pt x="25" y="17"/>
                    <a:pt x="24" y="16"/>
                  </a:cubicBezTo>
                  <a:cubicBezTo>
                    <a:pt x="23" y="15"/>
                    <a:pt x="23" y="14"/>
                    <a:pt x="22" y="13"/>
                  </a:cubicBezTo>
                  <a:cubicBezTo>
                    <a:pt x="22" y="13"/>
                    <a:pt x="22" y="11"/>
                    <a:pt x="21" y="10"/>
                  </a:cubicBezTo>
                  <a:cubicBezTo>
                    <a:pt x="21" y="7"/>
                    <a:pt x="20" y="3"/>
                    <a:pt x="16" y="1"/>
                  </a:cubicBezTo>
                  <a:cubicBezTo>
                    <a:pt x="15" y="0"/>
                    <a:pt x="13" y="0"/>
                    <a:pt x="12" y="0"/>
                  </a:cubicBezTo>
                  <a:cubicBezTo>
                    <a:pt x="11" y="0"/>
                    <a:pt x="9" y="1"/>
                    <a:pt x="8" y="2"/>
                  </a:cubicBezTo>
                  <a:cubicBezTo>
                    <a:pt x="6" y="5"/>
                    <a:pt x="6" y="9"/>
                    <a:pt x="6" y="13"/>
                  </a:cubicBezTo>
                  <a:cubicBezTo>
                    <a:pt x="6" y="13"/>
                    <a:pt x="6" y="13"/>
                    <a:pt x="6" y="13"/>
                  </a:cubicBezTo>
                  <a:cubicBezTo>
                    <a:pt x="4" y="13"/>
                    <a:pt x="3" y="14"/>
                    <a:pt x="2" y="15"/>
                  </a:cubicBezTo>
                  <a:cubicBezTo>
                    <a:pt x="0" y="17"/>
                    <a:pt x="0" y="19"/>
                    <a:pt x="1" y="21"/>
                  </a:cubicBezTo>
                  <a:cubicBezTo>
                    <a:pt x="1" y="22"/>
                    <a:pt x="3" y="23"/>
                    <a:pt x="4" y="24"/>
                  </a:cubicBezTo>
                  <a:cubicBezTo>
                    <a:pt x="3" y="26"/>
                    <a:pt x="2" y="28"/>
                    <a:pt x="2" y="29"/>
                  </a:cubicBezTo>
                  <a:cubicBezTo>
                    <a:pt x="3" y="33"/>
                    <a:pt x="8" y="35"/>
                    <a:pt x="12" y="36"/>
                  </a:cubicBezTo>
                  <a:cubicBezTo>
                    <a:pt x="14" y="37"/>
                    <a:pt x="16" y="38"/>
                    <a:pt x="17" y="38"/>
                  </a:cubicBezTo>
                  <a:cubicBezTo>
                    <a:pt x="18" y="39"/>
                    <a:pt x="18" y="42"/>
                    <a:pt x="19" y="44"/>
                  </a:cubicBezTo>
                  <a:cubicBezTo>
                    <a:pt x="20" y="48"/>
                    <a:pt x="22" y="54"/>
                    <a:pt x="27" y="54"/>
                  </a:cubicBezTo>
                  <a:cubicBezTo>
                    <a:pt x="29" y="54"/>
                    <a:pt x="30" y="53"/>
                    <a:pt x="31" y="53"/>
                  </a:cubicBezTo>
                  <a:cubicBezTo>
                    <a:pt x="34" y="52"/>
                    <a:pt x="36" y="50"/>
                    <a:pt x="36" y="47"/>
                  </a:cubicBezTo>
                  <a:cubicBezTo>
                    <a:pt x="38" y="43"/>
                    <a:pt x="35" y="39"/>
                    <a:pt x="32" y="36"/>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3" name="Freeform 9"/>
            <p:cNvSpPr>
              <a:spLocks/>
            </p:cNvSpPr>
            <p:nvPr/>
          </p:nvSpPr>
          <p:spPr bwMode="auto">
            <a:xfrm>
              <a:off x="3420" y="634"/>
              <a:ext cx="31" cy="28"/>
            </a:xfrm>
            <a:custGeom>
              <a:avLst/>
              <a:gdLst>
                <a:gd name="T0" fmla="*/ 13 w 15"/>
                <a:gd name="T1" fmla="*/ 2 h 14"/>
                <a:gd name="T2" fmla="*/ 8 w 15"/>
                <a:gd name="T3" fmla="*/ 0 h 14"/>
                <a:gd name="T4" fmla="*/ 2 w 15"/>
                <a:gd name="T5" fmla="*/ 3 h 14"/>
                <a:gd name="T6" fmla="*/ 0 w 15"/>
                <a:gd name="T7" fmla="*/ 8 h 14"/>
                <a:gd name="T8" fmla="*/ 8 w 15"/>
                <a:gd name="T9" fmla="*/ 14 h 14"/>
                <a:gd name="T10" fmla="*/ 8 w 15"/>
                <a:gd name="T11" fmla="*/ 14 h 14"/>
                <a:gd name="T12" fmla="*/ 14 w 15"/>
                <a:gd name="T13" fmla="*/ 10 h 14"/>
                <a:gd name="T14" fmla="*/ 13 w 15"/>
                <a:gd name="T15" fmla="*/ 2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4">
                  <a:moveTo>
                    <a:pt x="13" y="2"/>
                  </a:moveTo>
                  <a:cubicBezTo>
                    <a:pt x="12" y="1"/>
                    <a:pt x="10" y="0"/>
                    <a:pt x="8" y="0"/>
                  </a:cubicBezTo>
                  <a:cubicBezTo>
                    <a:pt x="6" y="0"/>
                    <a:pt x="3" y="1"/>
                    <a:pt x="2" y="3"/>
                  </a:cubicBezTo>
                  <a:cubicBezTo>
                    <a:pt x="0" y="5"/>
                    <a:pt x="0" y="6"/>
                    <a:pt x="0" y="8"/>
                  </a:cubicBezTo>
                  <a:cubicBezTo>
                    <a:pt x="0" y="12"/>
                    <a:pt x="5" y="14"/>
                    <a:pt x="8" y="14"/>
                  </a:cubicBezTo>
                  <a:cubicBezTo>
                    <a:pt x="8" y="14"/>
                    <a:pt x="8" y="14"/>
                    <a:pt x="8" y="14"/>
                  </a:cubicBezTo>
                  <a:cubicBezTo>
                    <a:pt x="11" y="14"/>
                    <a:pt x="13" y="13"/>
                    <a:pt x="14" y="10"/>
                  </a:cubicBezTo>
                  <a:cubicBezTo>
                    <a:pt x="15" y="8"/>
                    <a:pt x="14" y="4"/>
                    <a:pt x="13" y="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4" name="Freeform 10"/>
            <p:cNvSpPr>
              <a:spLocks/>
            </p:cNvSpPr>
            <p:nvPr/>
          </p:nvSpPr>
          <p:spPr bwMode="auto">
            <a:xfrm>
              <a:off x="3338" y="561"/>
              <a:ext cx="24" cy="20"/>
            </a:xfrm>
            <a:custGeom>
              <a:avLst/>
              <a:gdLst>
                <a:gd name="T0" fmla="*/ 11 w 12"/>
                <a:gd name="T1" fmla="*/ 2 h 10"/>
                <a:gd name="T2" fmla="*/ 6 w 12"/>
                <a:gd name="T3" fmla="*/ 0 h 10"/>
                <a:gd name="T4" fmla="*/ 1 w 12"/>
                <a:gd name="T5" fmla="*/ 4 h 10"/>
                <a:gd name="T6" fmla="*/ 2 w 12"/>
                <a:gd name="T7" fmla="*/ 8 h 10"/>
                <a:gd name="T8" fmla="*/ 6 w 12"/>
                <a:gd name="T9" fmla="*/ 10 h 10"/>
                <a:gd name="T10" fmla="*/ 11 w 12"/>
                <a:gd name="T11" fmla="*/ 8 h 10"/>
                <a:gd name="T12" fmla="*/ 11 w 12"/>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11" y="2"/>
                  </a:moveTo>
                  <a:cubicBezTo>
                    <a:pt x="10" y="1"/>
                    <a:pt x="8" y="0"/>
                    <a:pt x="6" y="0"/>
                  </a:cubicBezTo>
                  <a:cubicBezTo>
                    <a:pt x="3" y="0"/>
                    <a:pt x="1" y="1"/>
                    <a:pt x="1" y="4"/>
                  </a:cubicBezTo>
                  <a:cubicBezTo>
                    <a:pt x="0" y="5"/>
                    <a:pt x="1" y="6"/>
                    <a:pt x="2" y="8"/>
                  </a:cubicBezTo>
                  <a:cubicBezTo>
                    <a:pt x="3" y="9"/>
                    <a:pt x="5" y="10"/>
                    <a:pt x="6" y="10"/>
                  </a:cubicBezTo>
                  <a:cubicBezTo>
                    <a:pt x="8" y="10"/>
                    <a:pt x="10" y="9"/>
                    <a:pt x="11" y="8"/>
                  </a:cubicBezTo>
                  <a:cubicBezTo>
                    <a:pt x="12" y="6"/>
                    <a:pt x="12" y="4"/>
                    <a:pt x="11" y="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5" name="Freeform 11"/>
            <p:cNvSpPr>
              <a:spLocks/>
            </p:cNvSpPr>
            <p:nvPr/>
          </p:nvSpPr>
          <p:spPr bwMode="auto">
            <a:xfrm>
              <a:off x="3592" y="760"/>
              <a:ext cx="34" cy="34"/>
            </a:xfrm>
            <a:custGeom>
              <a:avLst/>
              <a:gdLst>
                <a:gd name="T0" fmla="*/ 15 w 17"/>
                <a:gd name="T1" fmla="*/ 7 h 17"/>
                <a:gd name="T2" fmla="*/ 12 w 17"/>
                <a:gd name="T3" fmla="*/ 6 h 17"/>
                <a:gd name="T4" fmla="*/ 12 w 17"/>
                <a:gd name="T5" fmla="*/ 6 h 17"/>
                <a:gd name="T6" fmla="*/ 11 w 17"/>
                <a:gd name="T7" fmla="*/ 5 h 17"/>
                <a:gd name="T8" fmla="*/ 8 w 17"/>
                <a:gd name="T9" fmla="*/ 1 h 17"/>
                <a:gd name="T10" fmla="*/ 6 w 17"/>
                <a:gd name="T11" fmla="*/ 0 h 17"/>
                <a:gd name="T12" fmla="*/ 1 w 17"/>
                <a:gd name="T13" fmla="*/ 3 h 17"/>
                <a:gd name="T14" fmla="*/ 1 w 17"/>
                <a:gd name="T15" fmla="*/ 9 h 17"/>
                <a:gd name="T16" fmla="*/ 5 w 17"/>
                <a:gd name="T17" fmla="*/ 11 h 17"/>
                <a:gd name="T18" fmla="*/ 5 w 17"/>
                <a:gd name="T19" fmla="*/ 11 h 17"/>
                <a:gd name="T20" fmla="*/ 5 w 17"/>
                <a:gd name="T21" fmla="*/ 13 h 17"/>
                <a:gd name="T22" fmla="*/ 10 w 17"/>
                <a:gd name="T23" fmla="*/ 17 h 17"/>
                <a:gd name="T24" fmla="*/ 10 w 17"/>
                <a:gd name="T25" fmla="*/ 17 h 17"/>
                <a:gd name="T26" fmla="*/ 15 w 17"/>
                <a:gd name="T27" fmla="*/ 15 h 17"/>
                <a:gd name="T28" fmla="*/ 17 w 17"/>
                <a:gd name="T29" fmla="*/ 10 h 17"/>
                <a:gd name="T30" fmla="*/ 15 w 17"/>
                <a:gd name="T3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7">
                  <a:moveTo>
                    <a:pt x="15" y="7"/>
                  </a:moveTo>
                  <a:cubicBezTo>
                    <a:pt x="14" y="6"/>
                    <a:pt x="13" y="6"/>
                    <a:pt x="12" y="6"/>
                  </a:cubicBezTo>
                  <a:cubicBezTo>
                    <a:pt x="12" y="6"/>
                    <a:pt x="12" y="6"/>
                    <a:pt x="12" y="6"/>
                  </a:cubicBezTo>
                  <a:cubicBezTo>
                    <a:pt x="12" y="6"/>
                    <a:pt x="11" y="5"/>
                    <a:pt x="11" y="5"/>
                  </a:cubicBezTo>
                  <a:cubicBezTo>
                    <a:pt x="11" y="3"/>
                    <a:pt x="10" y="1"/>
                    <a:pt x="8" y="1"/>
                  </a:cubicBezTo>
                  <a:cubicBezTo>
                    <a:pt x="7" y="0"/>
                    <a:pt x="7" y="0"/>
                    <a:pt x="6" y="0"/>
                  </a:cubicBezTo>
                  <a:cubicBezTo>
                    <a:pt x="4" y="0"/>
                    <a:pt x="2" y="1"/>
                    <a:pt x="1" y="3"/>
                  </a:cubicBezTo>
                  <a:cubicBezTo>
                    <a:pt x="0" y="5"/>
                    <a:pt x="0" y="7"/>
                    <a:pt x="1" y="9"/>
                  </a:cubicBezTo>
                  <a:cubicBezTo>
                    <a:pt x="2" y="11"/>
                    <a:pt x="4" y="11"/>
                    <a:pt x="5" y="11"/>
                  </a:cubicBezTo>
                  <a:cubicBezTo>
                    <a:pt x="5" y="11"/>
                    <a:pt x="5" y="11"/>
                    <a:pt x="5" y="11"/>
                  </a:cubicBezTo>
                  <a:cubicBezTo>
                    <a:pt x="5" y="12"/>
                    <a:pt x="5" y="12"/>
                    <a:pt x="5" y="13"/>
                  </a:cubicBezTo>
                  <a:cubicBezTo>
                    <a:pt x="6" y="16"/>
                    <a:pt x="8" y="17"/>
                    <a:pt x="10" y="17"/>
                  </a:cubicBezTo>
                  <a:cubicBezTo>
                    <a:pt x="10" y="17"/>
                    <a:pt x="10" y="17"/>
                    <a:pt x="10" y="17"/>
                  </a:cubicBezTo>
                  <a:cubicBezTo>
                    <a:pt x="12" y="17"/>
                    <a:pt x="13" y="17"/>
                    <a:pt x="15" y="15"/>
                  </a:cubicBezTo>
                  <a:cubicBezTo>
                    <a:pt x="16" y="14"/>
                    <a:pt x="17" y="12"/>
                    <a:pt x="17" y="10"/>
                  </a:cubicBezTo>
                  <a:cubicBezTo>
                    <a:pt x="17" y="9"/>
                    <a:pt x="16" y="8"/>
                    <a:pt x="15" y="7"/>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6" name="Freeform 12"/>
            <p:cNvSpPr>
              <a:spLocks/>
            </p:cNvSpPr>
            <p:nvPr/>
          </p:nvSpPr>
          <p:spPr bwMode="auto">
            <a:xfrm>
              <a:off x="3626" y="770"/>
              <a:ext cx="20" cy="18"/>
            </a:xfrm>
            <a:custGeom>
              <a:avLst/>
              <a:gdLst>
                <a:gd name="T0" fmla="*/ 8 w 10"/>
                <a:gd name="T1" fmla="*/ 1 h 9"/>
                <a:gd name="T2" fmla="*/ 5 w 10"/>
                <a:gd name="T3" fmla="*/ 0 h 9"/>
                <a:gd name="T4" fmla="*/ 0 w 10"/>
                <a:gd name="T5" fmla="*/ 5 h 9"/>
                <a:gd name="T6" fmla="*/ 3 w 10"/>
                <a:gd name="T7" fmla="*/ 9 h 9"/>
                <a:gd name="T8" fmla="*/ 4 w 10"/>
                <a:gd name="T9" fmla="*/ 9 h 9"/>
                <a:gd name="T10" fmla="*/ 9 w 10"/>
                <a:gd name="T11" fmla="*/ 6 h 9"/>
                <a:gd name="T12" fmla="*/ 8 w 10"/>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8" y="1"/>
                  </a:moveTo>
                  <a:cubicBezTo>
                    <a:pt x="7" y="0"/>
                    <a:pt x="6" y="0"/>
                    <a:pt x="5" y="0"/>
                  </a:cubicBezTo>
                  <a:cubicBezTo>
                    <a:pt x="2" y="0"/>
                    <a:pt x="0" y="3"/>
                    <a:pt x="0" y="5"/>
                  </a:cubicBezTo>
                  <a:cubicBezTo>
                    <a:pt x="0" y="7"/>
                    <a:pt x="1" y="9"/>
                    <a:pt x="3" y="9"/>
                  </a:cubicBezTo>
                  <a:cubicBezTo>
                    <a:pt x="3" y="9"/>
                    <a:pt x="3" y="9"/>
                    <a:pt x="4" y="9"/>
                  </a:cubicBezTo>
                  <a:cubicBezTo>
                    <a:pt x="6" y="9"/>
                    <a:pt x="9" y="8"/>
                    <a:pt x="9" y="6"/>
                  </a:cubicBezTo>
                  <a:cubicBezTo>
                    <a:pt x="10" y="5"/>
                    <a:pt x="10" y="3"/>
                    <a:pt x="8" y="1"/>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7" name="Freeform 13"/>
            <p:cNvSpPr>
              <a:spLocks/>
            </p:cNvSpPr>
            <p:nvPr/>
          </p:nvSpPr>
          <p:spPr bwMode="auto">
            <a:xfrm>
              <a:off x="2951" y="2116"/>
              <a:ext cx="99" cy="112"/>
            </a:xfrm>
            <a:custGeom>
              <a:avLst/>
              <a:gdLst>
                <a:gd name="T0" fmla="*/ 45 w 49"/>
                <a:gd name="T1" fmla="*/ 1 h 56"/>
                <a:gd name="T2" fmla="*/ 37 w 49"/>
                <a:gd name="T3" fmla="*/ 8 h 56"/>
                <a:gd name="T4" fmla="*/ 37 w 49"/>
                <a:gd name="T5" fmla="*/ 9 h 56"/>
                <a:gd name="T6" fmla="*/ 35 w 49"/>
                <a:gd name="T7" fmla="*/ 11 h 56"/>
                <a:gd name="T8" fmla="*/ 33 w 49"/>
                <a:gd name="T9" fmla="*/ 13 h 56"/>
                <a:gd name="T10" fmla="*/ 32 w 49"/>
                <a:gd name="T11" fmla="*/ 14 h 56"/>
                <a:gd name="T12" fmla="*/ 30 w 49"/>
                <a:gd name="T13" fmla="*/ 13 h 56"/>
                <a:gd name="T14" fmla="*/ 27 w 49"/>
                <a:gd name="T15" fmla="*/ 13 h 56"/>
                <a:gd name="T16" fmla="*/ 24 w 49"/>
                <a:gd name="T17" fmla="*/ 13 h 56"/>
                <a:gd name="T18" fmla="*/ 13 w 49"/>
                <a:gd name="T19" fmla="*/ 26 h 56"/>
                <a:gd name="T20" fmla="*/ 9 w 49"/>
                <a:gd name="T21" fmla="*/ 32 h 56"/>
                <a:gd name="T22" fmla="*/ 3 w 49"/>
                <a:gd name="T23" fmla="*/ 34 h 56"/>
                <a:gd name="T24" fmla="*/ 0 w 49"/>
                <a:gd name="T25" fmla="*/ 34 h 56"/>
                <a:gd name="T26" fmla="*/ 1 w 49"/>
                <a:gd name="T27" fmla="*/ 38 h 56"/>
                <a:gd name="T28" fmla="*/ 12 w 49"/>
                <a:gd name="T29" fmla="*/ 56 h 56"/>
                <a:gd name="T30" fmla="*/ 13 w 49"/>
                <a:gd name="T31" fmla="*/ 56 h 56"/>
                <a:gd name="T32" fmla="*/ 14 w 49"/>
                <a:gd name="T33" fmla="*/ 56 h 56"/>
                <a:gd name="T34" fmla="*/ 39 w 49"/>
                <a:gd name="T35" fmla="*/ 31 h 56"/>
                <a:gd name="T36" fmla="*/ 49 w 49"/>
                <a:gd name="T37" fmla="*/ 4 h 56"/>
                <a:gd name="T38" fmla="*/ 49 w 49"/>
                <a:gd name="T39" fmla="*/ 0 h 56"/>
                <a:gd name="T40" fmla="*/ 45 w 49"/>
                <a:gd name="T41" fmla="*/ 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6">
                  <a:moveTo>
                    <a:pt x="45" y="1"/>
                  </a:moveTo>
                  <a:cubicBezTo>
                    <a:pt x="42" y="2"/>
                    <a:pt x="40" y="4"/>
                    <a:pt x="37" y="8"/>
                  </a:cubicBezTo>
                  <a:cubicBezTo>
                    <a:pt x="37" y="9"/>
                    <a:pt x="37" y="9"/>
                    <a:pt x="37" y="9"/>
                  </a:cubicBezTo>
                  <a:cubicBezTo>
                    <a:pt x="36" y="9"/>
                    <a:pt x="36" y="10"/>
                    <a:pt x="35" y="11"/>
                  </a:cubicBezTo>
                  <a:cubicBezTo>
                    <a:pt x="35" y="12"/>
                    <a:pt x="34" y="13"/>
                    <a:pt x="33" y="13"/>
                  </a:cubicBezTo>
                  <a:cubicBezTo>
                    <a:pt x="33" y="13"/>
                    <a:pt x="33" y="14"/>
                    <a:pt x="32" y="14"/>
                  </a:cubicBezTo>
                  <a:cubicBezTo>
                    <a:pt x="31" y="14"/>
                    <a:pt x="31" y="13"/>
                    <a:pt x="30" y="13"/>
                  </a:cubicBezTo>
                  <a:cubicBezTo>
                    <a:pt x="29" y="13"/>
                    <a:pt x="28" y="13"/>
                    <a:pt x="27" y="13"/>
                  </a:cubicBezTo>
                  <a:cubicBezTo>
                    <a:pt x="26" y="13"/>
                    <a:pt x="25" y="13"/>
                    <a:pt x="24" y="13"/>
                  </a:cubicBezTo>
                  <a:cubicBezTo>
                    <a:pt x="18" y="16"/>
                    <a:pt x="15" y="21"/>
                    <a:pt x="13" y="26"/>
                  </a:cubicBezTo>
                  <a:cubicBezTo>
                    <a:pt x="12" y="29"/>
                    <a:pt x="12" y="30"/>
                    <a:pt x="9" y="32"/>
                  </a:cubicBezTo>
                  <a:cubicBezTo>
                    <a:pt x="7" y="33"/>
                    <a:pt x="6" y="34"/>
                    <a:pt x="3" y="34"/>
                  </a:cubicBezTo>
                  <a:cubicBezTo>
                    <a:pt x="0" y="34"/>
                    <a:pt x="0" y="34"/>
                    <a:pt x="0" y="34"/>
                  </a:cubicBezTo>
                  <a:cubicBezTo>
                    <a:pt x="1" y="38"/>
                    <a:pt x="1" y="38"/>
                    <a:pt x="1" y="38"/>
                  </a:cubicBezTo>
                  <a:cubicBezTo>
                    <a:pt x="3" y="45"/>
                    <a:pt x="5" y="53"/>
                    <a:pt x="12" y="56"/>
                  </a:cubicBezTo>
                  <a:cubicBezTo>
                    <a:pt x="13" y="56"/>
                    <a:pt x="13" y="56"/>
                    <a:pt x="13" y="56"/>
                  </a:cubicBezTo>
                  <a:cubicBezTo>
                    <a:pt x="14" y="56"/>
                    <a:pt x="14" y="56"/>
                    <a:pt x="14" y="56"/>
                  </a:cubicBezTo>
                  <a:cubicBezTo>
                    <a:pt x="25" y="49"/>
                    <a:pt x="32" y="40"/>
                    <a:pt x="39" y="31"/>
                  </a:cubicBezTo>
                  <a:cubicBezTo>
                    <a:pt x="45" y="22"/>
                    <a:pt x="48" y="14"/>
                    <a:pt x="49" y="4"/>
                  </a:cubicBezTo>
                  <a:cubicBezTo>
                    <a:pt x="49" y="0"/>
                    <a:pt x="49" y="0"/>
                    <a:pt x="49" y="0"/>
                  </a:cubicBezTo>
                  <a:lnTo>
                    <a:pt x="45" y="1"/>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8" name="Freeform 14"/>
            <p:cNvSpPr>
              <a:spLocks/>
            </p:cNvSpPr>
            <p:nvPr/>
          </p:nvSpPr>
          <p:spPr bwMode="auto">
            <a:xfrm>
              <a:off x="1800" y="3789"/>
              <a:ext cx="20" cy="16"/>
            </a:xfrm>
            <a:custGeom>
              <a:avLst/>
              <a:gdLst>
                <a:gd name="T0" fmla="*/ 5 w 10"/>
                <a:gd name="T1" fmla="*/ 8 h 8"/>
                <a:gd name="T2" fmla="*/ 8 w 10"/>
                <a:gd name="T3" fmla="*/ 7 h 8"/>
                <a:gd name="T4" fmla="*/ 10 w 10"/>
                <a:gd name="T5" fmla="*/ 3 h 8"/>
                <a:gd name="T6" fmla="*/ 7 w 10"/>
                <a:gd name="T7" fmla="*/ 0 h 8"/>
                <a:gd name="T8" fmla="*/ 6 w 10"/>
                <a:gd name="T9" fmla="*/ 0 h 8"/>
                <a:gd name="T10" fmla="*/ 6 w 10"/>
                <a:gd name="T11" fmla="*/ 0 h 8"/>
                <a:gd name="T12" fmla="*/ 2 w 10"/>
                <a:gd name="T13" fmla="*/ 1 h 8"/>
                <a:gd name="T14" fmla="*/ 0 w 10"/>
                <a:gd name="T15" fmla="*/ 6 h 8"/>
                <a:gd name="T16" fmla="*/ 4 w 10"/>
                <a:gd name="T17" fmla="*/ 8 h 8"/>
                <a:gd name="T18" fmla="*/ 5 w 10"/>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8">
                  <a:moveTo>
                    <a:pt x="5" y="8"/>
                  </a:moveTo>
                  <a:cubicBezTo>
                    <a:pt x="6" y="8"/>
                    <a:pt x="7" y="8"/>
                    <a:pt x="8" y="7"/>
                  </a:cubicBezTo>
                  <a:cubicBezTo>
                    <a:pt x="9" y="6"/>
                    <a:pt x="10" y="4"/>
                    <a:pt x="10" y="3"/>
                  </a:cubicBezTo>
                  <a:cubicBezTo>
                    <a:pt x="9" y="1"/>
                    <a:pt x="8" y="0"/>
                    <a:pt x="7" y="0"/>
                  </a:cubicBezTo>
                  <a:cubicBezTo>
                    <a:pt x="6" y="0"/>
                    <a:pt x="6" y="0"/>
                    <a:pt x="6" y="0"/>
                  </a:cubicBezTo>
                  <a:cubicBezTo>
                    <a:pt x="6" y="0"/>
                    <a:pt x="6" y="0"/>
                    <a:pt x="6" y="0"/>
                  </a:cubicBezTo>
                  <a:cubicBezTo>
                    <a:pt x="5" y="0"/>
                    <a:pt x="3" y="1"/>
                    <a:pt x="2" y="1"/>
                  </a:cubicBezTo>
                  <a:cubicBezTo>
                    <a:pt x="1" y="2"/>
                    <a:pt x="0" y="4"/>
                    <a:pt x="0" y="6"/>
                  </a:cubicBezTo>
                  <a:cubicBezTo>
                    <a:pt x="0" y="6"/>
                    <a:pt x="1" y="8"/>
                    <a:pt x="4" y="8"/>
                  </a:cubicBezTo>
                  <a:cubicBezTo>
                    <a:pt x="4" y="8"/>
                    <a:pt x="5" y="8"/>
                    <a:pt x="5" y="8"/>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99" name="Freeform 15"/>
            <p:cNvSpPr>
              <a:spLocks/>
            </p:cNvSpPr>
            <p:nvPr/>
          </p:nvSpPr>
          <p:spPr bwMode="auto">
            <a:xfrm>
              <a:off x="1717" y="3861"/>
              <a:ext cx="184" cy="202"/>
            </a:xfrm>
            <a:custGeom>
              <a:avLst/>
              <a:gdLst>
                <a:gd name="T0" fmla="*/ 89 w 91"/>
                <a:gd name="T1" fmla="*/ 49 h 100"/>
                <a:gd name="T2" fmla="*/ 86 w 91"/>
                <a:gd name="T3" fmla="*/ 43 h 100"/>
                <a:gd name="T4" fmla="*/ 83 w 91"/>
                <a:gd name="T5" fmla="*/ 45 h 100"/>
                <a:gd name="T6" fmla="*/ 79 w 91"/>
                <a:gd name="T7" fmla="*/ 42 h 100"/>
                <a:gd name="T8" fmla="*/ 72 w 91"/>
                <a:gd name="T9" fmla="*/ 41 h 100"/>
                <a:gd name="T10" fmla="*/ 67 w 91"/>
                <a:gd name="T11" fmla="*/ 41 h 100"/>
                <a:gd name="T12" fmla="*/ 67 w 91"/>
                <a:gd name="T13" fmla="*/ 39 h 100"/>
                <a:gd name="T14" fmla="*/ 75 w 91"/>
                <a:gd name="T15" fmla="*/ 41 h 100"/>
                <a:gd name="T16" fmla="*/ 83 w 91"/>
                <a:gd name="T17" fmla="*/ 34 h 100"/>
                <a:gd name="T18" fmla="*/ 73 w 91"/>
                <a:gd name="T19" fmla="*/ 20 h 100"/>
                <a:gd name="T20" fmla="*/ 59 w 91"/>
                <a:gd name="T21" fmla="*/ 3 h 100"/>
                <a:gd name="T22" fmla="*/ 33 w 91"/>
                <a:gd name="T23" fmla="*/ 8 h 100"/>
                <a:gd name="T24" fmla="*/ 26 w 91"/>
                <a:gd name="T25" fmla="*/ 12 h 100"/>
                <a:gd name="T26" fmla="*/ 20 w 91"/>
                <a:gd name="T27" fmla="*/ 18 h 100"/>
                <a:gd name="T28" fmla="*/ 31 w 91"/>
                <a:gd name="T29" fmla="*/ 21 h 100"/>
                <a:gd name="T30" fmla="*/ 36 w 91"/>
                <a:gd name="T31" fmla="*/ 30 h 100"/>
                <a:gd name="T32" fmla="*/ 39 w 91"/>
                <a:gd name="T33" fmla="*/ 43 h 100"/>
                <a:gd name="T34" fmla="*/ 36 w 91"/>
                <a:gd name="T35" fmla="*/ 44 h 100"/>
                <a:gd name="T36" fmla="*/ 33 w 91"/>
                <a:gd name="T37" fmla="*/ 45 h 100"/>
                <a:gd name="T38" fmla="*/ 35 w 91"/>
                <a:gd name="T39" fmla="*/ 56 h 100"/>
                <a:gd name="T40" fmla="*/ 32 w 91"/>
                <a:gd name="T41" fmla="*/ 57 h 100"/>
                <a:gd name="T42" fmla="*/ 29 w 91"/>
                <a:gd name="T43" fmla="*/ 57 h 100"/>
                <a:gd name="T44" fmla="*/ 21 w 91"/>
                <a:gd name="T45" fmla="*/ 69 h 100"/>
                <a:gd name="T46" fmla="*/ 18 w 91"/>
                <a:gd name="T47" fmla="*/ 79 h 100"/>
                <a:gd name="T48" fmla="*/ 12 w 91"/>
                <a:gd name="T49" fmla="*/ 87 h 100"/>
                <a:gd name="T50" fmla="*/ 0 w 91"/>
                <a:gd name="T51" fmla="*/ 90 h 100"/>
                <a:gd name="T52" fmla="*/ 6 w 91"/>
                <a:gd name="T53" fmla="*/ 96 h 100"/>
                <a:gd name="T54" fmla="*/ 13 w 91"/>
                <a:gd name="T55" fmla="*/ 97 h 100"/>
                <a:gd name="T56" fmla="*/ 27 w 91"/>
                <a:gd name="T57" fmla="*/ 96 h 100"/>
                <a:gd name="T58" fmla="*/ 34 w 91"/>
                <a:gd name="T59" fmla="*/ 92 h 100"/>
                <a:gd name="T60" fmla="*/ 32 w 91"/>
                <a:gd name="T61" fmla="*/ 86 h 100"/>
                <a:gd name="T62" fmla="*/ 38 w 91"/>
                <a:gd name="T63" fmla="*/ 80 h 100"/>
                <a:gd name="T64" fmla="*/ 45 w 91"/>
                <a:gd name="T65" fmla="*/ 80 h 100"/>
                <a:gd name="T66" fmla="*/ 57 w 91"/>
                <a:gd name="T67" fmla="*/ 80 h 100"/>
                <a:gd name="T68" fmla="*/ 74 w 91"/>
                <a:gd name="T69" fmla="*/ 72 h 100"/>
                <a:gd name="T70" fmla="*/ 83 w 91"/>
                <a:gd name="T71" fmla="*/ 70 h 100"/>
                <a:gd name="T72" fmla="*/ 89 w 91"/>
                <a:gd name="T73" fmla="*/ 63 h 100"/>
                <a:gd name="T74" fmla="*/ 90 w 91"/>
                <a:gd name="T75" fmla="*/ 5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1" h="100">
                  <a:moveTo>
                    <a:pt x="90" y="50"/>
                  </a:moveTo>
                  <a:cubicBezTo>
                    <a:pt x="89" y="49"/>
                    <a:pt x="89" y="49"/>
                    <a:pt x="89" y="49"/>
                  </a:cubicBezTo>
                  <a:cubicBezTo>
                    <a:pt x="89" y="49"/>
                    <a:pt x="89" y="48"/>
                    <a:pt x="89" y="48"/>
                  </a:cubicBezTo>
                  <a:cubicBezTo>
                    <a:pt x="89" y="47"/>
                    <a:pt x="89" y="43"/>
                    <a:pt x="86" y="43"/>
                  </a:cubicBezTo>
                  <a:cubicBezTo>
                    <a:pt x="85" y="43"/>
                    <a:pt x="84" y="43"/>
                    <a:pt x="83" y="44"/>
                  </a:cubicBezTo>
                  <a:cubicBezTo>
                    <a:pt x="83" y="44"/>
                    <a:pt x="83" y="44"/>
                    <a:pt x="83" y="45"/>
                  </a:cubicBezTo>
                  <a:cubicBezTo>
                    <a:pt x="82" y="44"/>
                    <a:pt x="82" y="44"/>
                    <a:pt x="82" y="44"/>
                  </a:cubicBezTo>
                  <a:cubicBezTo>
                    <a:pt x="81" y="43"/>
                    <a:pt x="80" y="43"/>
                    <a:pt x="79" y="42"/>
                  </a:cubicBezTo>
                  <a:cubicBezTo>
                    <a:pt x="77" y="41"/>
                    <a:pt x="75" y="41"/>
                    <a:pt x="74" y="41"/>
                  </a:cubicBezTo>
                  <a:cubicBezTo>
                    <a:pt x="73" y="41"/>
                    <a:pt x="73" y="41"/>
                    <a:pt x="72" y="41"/>
                  </a:cubicBezTo>
                  <a:cubicBezTo>
                    <a:pt x="71" y="41"/>
                    <a:pt x="71" y="41"/>
                    <a:pt x="70" y="41"/>
                  </a:cubicBezTo>
                  <a:cubicBezTo>
                    <a:pt x="69" y="41"/>
                    <a:pt x="68" y="41"/>
                    <a:pt x="67" y="41"/>
                  </a:cubicBezTo>
                  <a:cubicBezTo>
                    <a:pt x="66" y="40"/>
                    <a:pt x="66" y="40"/>
                    <a:pt x="66" y="39"/>
                  </a:cubicBezTo>
                  <a:cubicBezTo>
                    <a:pt x="66" y="39"/>
                    <a:pt x="66" y="39"/>
                    <a:pt x="67" y="39"/>
                  </a:cubicBezTo>
                  <a:cubicBezTo>
                    <a:pt x="68" y="39"/>
                    <a:pt x="69" y="39"/>
                    <a:pt x="70" y="40"/>
                  </a:cubicBezTo>
                  <a:cubicBezTo>
                    <a:pt x="71" y="40"/>
                    <a:pt x="73" y="41"/>
                    <a:pt x="75" y="41"/>
                  </a:cubicBezTo>
                  <a:cubicBezTo>
                    <a:pt x="76" y="41"/>
                    <a:pt x="77" y="41"/>
                    <a:pt x="78" y="40"/>
                  </a:cubicBezTo>
                  <a:cubicBezTo>
                    <a:pt x="81" y="39"/>
                    <a:pt x="83" y="37"/>
                    <a:pt x="83" y="34"/>
                  </a:cubicBezTo>
                  <a:cubicBezTo>
                    <a:pt x="84" y="30"/>
                    <a:pt x="79" y="26"/>
                    <a:pt x="75" y="22"/>
                  </a:cubicBezTo>
                  <a:cubicBezTo>
                    <a:pt x="74" y="21"/>
                    <a:pt x="74" y="21"/>
                    <a:pt x="73" y="20"/>
                  </a:cubicBezTo>
                  <a:cubicBezTo>
                    <a:pt x="72" y="18"/>
                    <a:pt x="70" y="16"/>
                    <a:pt x="69" y="14"/>
                  </a:cubicBezTo>
                  <a:cubicBezTo>
                    <a:pt x="66" y="9"/>
                    <a:pt x="63" y="5"/>
                    <a:pt x="59" y="3"/>
                  </a:cubicBezTo>
                  <a:cubicBezTo>
                    <a:pt x="56" y="1"/>
                    <a:pt x="53" y="0"/>
                    <a:pt x="49" y="0"/>
                  </a:cubicBezTo>
                  <a:cubicBezTo>
                    <a:pt x="42" y="0"/>
                    <a:pt x="36" y="3"/>
                    <a:pt x="33" y="8"/>
                  </a:cubicBezTo>
                  <a:cubicBezTo>
                    <a:pt x="32" y="9"/>
                    <a:pt x="31" y="11"/>
                    <a:pt x="30" y="13"/>
                  </a:cubicBezTo>
                  <a:cubicBezTo>
                    <a:pt x="29" y="12"/>
                    <a:pt x="28" y="12"/>
                    <a:pt x="26" y="12"/>
                  </a:cubicBezTo>
                  <a:cubicBezTo>
                    <a:pt x="24" y="12"/>
                    <a:pt x="22" y="12"/>
                    <a:pt x="21" y="13"/>
                  </a:cubicBezTo>
                  <a:cubicBezTo>
                    <a:pt x="20" y="14"/>
                    <a:pt x="19" y="16"/>
                    <a:pt x="20" y="18"/>
                  </a:cubicBezTo>
                  <a:cubicBezTo>
                    <a:pt x="20" y="22"/>
                    <a:pt x="23" y="24"/>
                    <a:pt x="26" y="24"/>
                  </a:cubicBezTo>
                  <a:cubicBezTo>
                    <a:pt x="28" y="24"/>
                    <a:pt x="30" y="23"/>
                    <a:pt x="31" y="21"/>
                  </a:cubicBezTo>
                  <a:cubicBezTo>
                    <a:pt x="32" y="23"/>
                    <a:pt x="33" y="24"/>
                    <a:pt x="34" y="26"/>
                  </a:cubicBezTo>
                  <a:cubicBezTo>
                    <a:pt x="35" y="27"/>
                    <a:pt x="35" y="29"/>
                    <a:pt x="36" y="30"/>
                  </a:cubicBezTo>
                  <a:cubicBezTo>
                    <a:pt x="36" y="31"/>
                    <a:pt x="36" y="31"/>
                    <a:pt x="36" y="31"/>
                  </a:cubicBezTo>
                  <a:cubicBezTo>
                    <a:pt x="38" y="34"/>
                    <a:pt x="41" y="41"/>
                    <a:pt x="39" y="43"/>
                  </a:cubicBezTo>
                  <a:cubicBezTo>
                    <a:pt x="39" y="43"/>
                    <a:pt x="38" y="44"/>
                    <a:pt x="37" y="44"/>
                  </a:cubicBezTo>
                  <a:cubicBezTo>
                    <a:pt x="37" y="44"/>
                    <a:pt x="36" y="44"/>
                    <a:pt x="36" y="44"/>
                  </a:cubicBezTo>
                  <a:cubicBezTo>
                    <a:pt x="34" y="43"/>
                    <a:pt x="34" y="43"/>
                    <a:pt x="34" y="43"/>
                  </a:cubicBezTo>
                  <a:cubicBezTo>
                    <a:pt x="33" y="45"/>
                    <a:pt x="33" y="45"/>
                    <a:pt x="33" y="45"/>
                  </a:cubicBezTo>
                  <a:cubicBezTo>
                    <a:pt x="30" y="49"/>
                    <a:pt x="33" y="53"/>
                    <a:pt x="35" y="55"/>
                  </a:cubicBezTo>
                  <a:cubicBezTo>
                    <a:pt x="35" y="55"/>
                    <a:pt x="35" y="56"/>
                    <a:pt x="35" y="56"/>
                  </a:cubicBezTo>
                  <a:cubicBezTo>
                    <a:pt x="35" y="56"/>
                    <a:pt x="34" y="56"/>
                    <a:pt x="33" y="57"/>
                  </a:cubicBezTo>
                  <a:cubicBezTo>
                    <a:pt x="33" y="57"/>
                    <a:pt x="32" y="57"/>
                    <a:pt x="32" y="57"/>
                  </a:cubicBezTo>
                  <a:cubicBezTo>
                    <a:pt x="31" y="57"/>
                    <a:pt x="31" y="57"/>
                    <a:pt x="31" y="57"/>
                  </a:cubicBezTo>
                  <a:cubicBezTo>
                    <a:pt x="30" y="57"/>
                    <a:pt x="30" y="57"/>
                    <a:pt x="29" y="57"/>
                  </a:cubicBezTo>
                  <a:cubicBezTo>
                    <a:pt x="27" y="57"/>
                    <a:pt x="25" y="58"/>
                    <a:pt x="23" y="60"/>
                  </a:cubicBezTo>
                  <a:cubicBezTo>
                    <a:pt x="22" y="62"/>
                    <a:pt x="21" y="65"/>
                    <a:pt x="21" y="69"/>
                  </a:cubicBezTo>
                  <a:cubicBezTo>
                    <a:pt x="21" y="70"/>
                    <a:pt x="20" y="73"/>
                    <a:pt x="20" y="73"/>
                  </a:cubicBezTo>
                  <a:cubicBezTo>
                    <a:pt x="19" y="76"/>
                    <a:pt x="19" y="76"/>
                    <a:pt x="18" y="79"/>
                  </a:cubicBezTo>
                  <a:cubicBezTo>
                    <a:pt x="17" y="80"/>
                    <a:pt x="16" y="80"/>
                    <a:pt x="16" y="81"/>
                  </a:cubicBezTo>
                  <a:cubicBezTo>
                    <a:pt x="15" y="83"/>
                    <a:pt x="13" y="84"/>
                    <a:pt x="12" y="87"/>
                  </a:cubicBezTo>
                  <a:cubicBezTo>
                    <a:pt x="11" y="85"/>
                    <a:pt x="9" y="84"/>
                    <a:pt x="7" y="84"/>
                  </a:cubicBezTo>
                  <a:cubicBezTo>
                    <a:pt x="3" y="84"/>
                    <a:pt x="0" y="86"/>
                    <a:pt x="0" y="90"/>
                  </a:cubicBezTo>
                  <a:cubicBezTo>
                    <a:pt x="0" y="93"/>
                    <a:pt x="1" y="94"/>
                    <a:pt x="2" y="95"/>
                  </a:cubicBezTo>
                  <a:cubicBezTo>
                    <a:pt x="3" y="96"/>
                    <a:pt x="4" y="96"/>
                    <a:pt x="6" y="96"/>
                  </a:cubicBezTo>
                  <a:cubicBezTo>
                    <a:pt x="8" y="96"/>
                    <a:pt x="10" y="95"/>
                    <a:pt x="11" y="93"/>
                  </a:cubicBezTo>
                  <a:cubicBezTo>
                    <a:pt x="12" y="95"/>
                    <a:pt x="12" y="96"/>
                    <a:pt x="13" y="97"/>
                  </a:cubicBezTo>
                  <a:cubicBezTo>
                    <a:pt x="15" y="99"/>
                    <a:pt x="17" y="100"/>
                    <a:pt x="20" y="100"/>
                  </a:cubicBezTo>
                  <a:cubicBezTo>
                    <a:pt x="23" y="100"/>
                    <a:pt x="25" y="99"/>
                    <a:pt x="27" y="96"/>
                  </a:cubicBezTo>
                  <a:cubicBezTo>
                    <a:pt x="28" y="96"/>
                    <a:pt x="29" y="96"/>
                    <a:pt x="29" y="96"/>
                  </a:cubicBezTo>
                  <a:cubicBezTo>
                    <a:pt x="30" y="95"/>
                    <a:pt x="33" y="94"/>
                    <a:pt x="34" y="92"/>
                  </a:cubicBezTo>
                  <a:cubicBezTo>
                    <a:pt x="35" y="91"/>
                    <a:pt x="35" y="90"/>
                    <a:pt x="35" y="89"/>
                  </a:cubicBezTo>
                  <a:cubicBezTo>
                    <a:pt x="34" y="87"/>
                    <a:pt x="33" y="86"/>
                    <a:pt x="32" y="86"/>
                  </a:cubicBezTo>
                  <a:cubicBezTo>
                    <a:pt x="32" y="84"/>
                    <a:pt x="34" y="83"/>
                    <a:pt x="36" y="82"/>
                  </a:cubicBezTo>
                  <a:cubicBezTo>
                    <a:pt x="36" y="81"/>
                    <a:pt x="37" y="81"/>
                    <a:pt x="38" y="80"/>
                  </a:cubicBezTo>
                  <a:cubicBezTo>
                    <a:pt x="39" y="80"/>
                    <a:pt x="40" y="80"/>
                    <a:pt x="41" y="80"/>
                  </a:cubicBezTo>
                  <a:cubicBezTo>
                    <a:pt x="42" y="80"/>
                    <a:pt x="44" y="80"/>
                    <a:pt x="45" y="80"/>
                  </a:cubicBezTo>
                  <a:cubicBezTo>
                    <a:pt x="47" y="81"/>
                    <a:pt x="49" y="81"/>
                    <a:pt x="51" y="81"/>
                  </a:cubicBezTo>
                  <a:cubicBezTo>
                    <a:pt x="53" y="81"/>
                    <a:pt x="55" y="80"/>
                    <a:pt x="57" y="80"/>
                  </a:cubicBezTo>
                  <a:cubicBezTo>
                    <a:pt x="59" y="79"/>
                    <a:pt x="62" y="77"/>
                    <a:pt x="64" y="76"/>
                  </a:cubicBezTo>
                  <a:cubicBezTo>
                    <a:pt x="67" y="74"/>
                    <a:pt x="70" y="73"/>
                    <a:pt x="74" y="72"/>
                  </a:cubicBezTo>
                  <a:cubicBezTo>
                    <a:pt x="75" y="71"/>
                    <a:pt x="76" y="71"/>
                    <a:pt x="77" y="71"/>
                  </a:cubicBezTo>
                  <a:cubicBezTo>
                    <a:pt x="79" y="71"/>
                    <a:pt x="81" y="70"/>
                    <a:pt x="83" y="70"/>
                  </a:cubicBezTo>
                  <a:cubicBezTo>
                    <a:pt x="87" y="68"/>
                    <a:pt x="88" y="68"/>
                    <a:pt x="89" y="65"/>
                  </a:cubicBezTo>
                  <a:cubicBezTo>
                    <a:pt x="89" y="64"/>
                    <a:pt x="89" y="64"/>
                    <a:pt x="89" y="63"/>
                  </a:cubicBezTo>
                  <a:cubicBezTo>
                    <a:pt x="91" y="59"/>
                    <a:pt x="91" y="55"/>
                    <a:pt x="90" y="51"/>
                  </a:cubicBezTo>
                  <a:cubicBezTo>
                    <a:pt x="90" y="51"/>
                    <a:pt x="90" y="50"/>
                    <a:pt x="90" y="5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0" name="Freeform 16"/>
            <p:cNvSpPr>
              <a:spLocks/>
            </p:cNvSpPr>
            <p:nvPr/>
          </p:nvSpPr>
          <p:spPr bwMode="auto">
            <a:xfrm>
              <a:off x="1601" y="3837"/>
              <a:ext cx="22" cy="22"/>
            </a:xfrm>
            <a:custGeom>
              <a:avLst/>
              <a:gdLst>
                <a:gd name="T0" fmla="*/ 6 w 11"/>
                <a:gd name="T1" fmla="*/ 0 h 11"/>
                <a:gd name="T2" fmla="*/ 0 w 11"/>
                <a:gd name="T3" fmla="*/ 5 h 11"/>
                <a:gd name="T4" fmla="*/ 1 w 11"/>
                <a:gd name="T5" fmla="*/ 9 h 11"/>
                <a:gd name="T6" fmla="*/ 5 w 11"/>
                <a:gd name="T7" fmla="*/ 11 h 11"/>
                <a:gd name="T8" fmla="*/ 11 w 11"/>
                <a:gd name="T9" fmla="*/ 7 h 11"/>
                <a:gd name="T10" fmla="*/ 10 w 11"/>
                <a:gd name="T11" fmla="*/ 2 h 11"/>
                <a:gd name="T12" fmla="*/ 6 w 11"/>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6" y="0"/>
                  </a:moveTo>
                  <a:cubicBezTo>
                    <a:pt x="3" y="0"/>
                    <a:pt x="0" y="2"/>
                    <a:pt x="0" y="5"/>
                  </a:cubicBezTo>
                  <a:cubicBezTo>
                    <a:pt x="0" y="7"/>
                    <a:pt x="0" y="8"/>
                    <a:pt x="1" y="9"/>
                  </a:cubicBezTo>
                  <a:cubicBezTo>
                    <a:pt x="2" y="10"/>
                    <a:pt x="4" y="11"/>
                    <a:pt x="5" y="11"/>
                  </a:cubicBezTo>
                  <a:cubicBezTo>
                    <a:pt x="8" y="11"/>
                    <a:pt x="10" y="9"/>
                    <a:pt x="11" y="7"/>
                  </a:cubicBezTo>
                  <a:cubicBezTo>
                    <a:pt x="11" y="4"/>
                    <a:pt x="10" y="3"/>
                    <a:pt x="10" y="2"/>
                  </a:cubicBezTo>
                  <a:cubicBezTo>
                    <a:pt x="9" y="1"/>
                    <a:pt x="7" y="0"/>
                    <a:pt x="6" y="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7" name="Freeform 17"/>
            <p:cNvSpPr>
              <a:spLocks/>
            </p:cNvSpPr>
            <p:nvPr/>
          </p:nvSpPr>
          <p:spPr bwMode="auto">
            <a:xfrm>
              <a:off x="1941" y="3874"/>
              <a:ext cx="28" cy="26"/>
            </a:xfrm>
            <a:custGeom>
              <a:avLst/>
              <a:gdLst>
                <a:gd name="T0" fmla="*/ 9 w 14"/>
                <a:gd name="T1" fmla="*/ 0 h 13"/>
                <a:gd name="T2" fmla="*/ 0 w 14"/>
                <a:gd name="T3" fmla="*/ 7 h 13"/>
                <a:gd name="T4" fmla="*/ 2 w 14"/>
                <a:gd name="T5" fmla="*/ 12 h 13"/>
                <a:gd name="T6" fmla="*/ 6 w 14"/>
                <a:gd name="T7" fmla="*/ 13 h 13"/>
                <a:gd name="T8" fmla="*/ 8 w 14"/>
                <a:gd name="T9" fmla="*/ 13 h 13"/>
                <a:gd name="T10" fmla="*/ 14 w 14"/>
                <a:gd name="T11" fmla="*/ 7 h 13"/>
                <a:gd name="T12" fmla="*/ 13 w 14"/>
                <a:gd name="T13" fmla="*/ 2 h 13"/>
                <a:gd name="T14" fmla="*/ 9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9" y="0"/>
                  </a:moveTo>
                  <a:cubicBezTo>
                    <a:pt x="5" y="0"/>
                    <a:pt x="0" y="3"/>
                    <a:pt x="0" y="7"/>
                  </a:cubicBezTo>
                  <a:cubicBezTo>
                    <a:pt x="0" y="9"/>
                    <a:pt x="1" y="10"/>
                    <a:pt x="2" y="12"/>
                  </a:cubicBezTo>
                  <a:cubicBezTo>
                    <a:pt x="3" y="13"/>
                    <a:pt x="5" y="13"/>
                    <a:pt x="6" y="13"/>
                  </a:cubicBezTo>
                  <a:cubicBezTo>
                    <a:pt x="7" y="13"/>
                    <a:pt x="7" y="13"/>
                    <a:pt x="8" y="13"/>
                  </a:cubicBezTo>
                  <a:cubicBezTo>
                    <a:pt x="10" y="13"/>
                    <a:pt x="13" y="10"/>
                    <a:pt x="14" y="7"/>
                  </a:cubicBezTo>
                  <a:cubicBezTo>
                    <a:pt x="14" y="5"/>
                    <a:pt x="14" y="3"/>
                    <a:pt x="13" y="2"/>
                  </a:cubicBezTo>
                  <a:cubicBezTo>
                    <a:pt x="12" y="1"/>
                    <a:pt x="10" y="0"/>
                    <a:pt x="9" y="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8" name="Freeform 18"/>
            <p:cNvSpPr>
              <a:spLocks/>
            </p:cNvSpPr>
            <p:nvPr/>
          </p:nvSpPr>
          <p:spPr bwMode="auto">
            <a:xfrm>
              <a:off x="1550" y="4284"/>
              <a:ext cx="53" cy="36"/>
            </a:xfrm>
            <a:custGeom>
              <a:avLst/>
              <a:gdLst>
                <a:gd name="T0" fmla="*/ 21 w 26"/>
                <a:gd name="T1" fmla="*/ 8 h 18"/>
                <a:gd name="T2" fmla="*/ 20 w 26"/>
                <a:gd name="T3" fmla="*/ 3 h 18"/>
                <a:gd name="T4" fmla="*/ 15 w 26"/>
                <a:gd name="T5" fmla="*/ 0 h 18"/>
                <a:gd name="T6" fmla="*/ 9 w 26"/>
                <a:gd name="T7" fmla="*/ 5 h 18"/>
                <a:gd name="T8" fmla="*/ 9 w 26"/>
                <a:gd name="T9" fmla="*/ 8 h 18"/>
                <a:gd name="T10" fmla="*/ 5 w 26"/>
                <a:gd name="T11" fmla="*/ 6 h 18"/>
                <a:gd name="T12" fmla="*/ 1 w 26"/>
                <a:gd name="T13" fmla="*/ 10 h 18"/>
                <a:gd name="T14" fmla="*/ 2 w 26"/>
                <a:gd name="T15" fmla="*/ 15 h 18"/>
                <a:gd name="T16" fmla="*/ 6 w 26"/>
                <a:gd name="T17" fmla="*/ 17 h 18"/>
                <a:gd name="T18" fmla="*/ 11 w 26"/>
                <a:gd name="T19" fmla="*/ 14 h 18"/>
                <a:gd name="T20" fmla="*/ 11 w 26"/>
                <a:gd name="T21" fmla="*/ 11 h 18"/>
                <a:gd name="T22" fmla="*/ 13 w 26"/>
                <a:gd name="T23" fmla="*/ 12 h 18"/>
                <a:gd name="T24" fmla="*/ 14 w 26"/>
                <a:gd name="T25" fmla="*/ 12 h 18"/>
                <a:gd name="T26" fmla="*/ 14 w 26"/>
                <a:gd name="T27" fmla="*/ 12 h 18"/>
                <a:gd name="T28" fmla="*/ 16 w 26"/>
                <a:gd name="T29" fmla="*/ 12 h 18"/>
                <a:gd name="T30" fmla="*/ 16 w 26"/>
                <a:gd name="T31" fmla="*/ 16 h 18"/>
                <a:gd name="T32" fmla="*/ 20 w 26"/>
                <a:gd name="T33" fmla="*/ 18 h 18"/>
                <a:gd name="T34" fmla="*/ 20 w 26"/>
                <a:gd name="T35" fmla="*/ 18 h 18"/>
                <a:gd name="T36" fmla="*/ 23 w 26"/>
                <a:gd name="T37" fmla="*/ 17 h 18"/>
                <a:gd name="T38" fmla="*/ 25 w 26"/>
                <a:gd name="T39" fmla="*/ 11 h 18"/>
                <a:gd name="T40" fmla="*/ 21 w 26"/>
                <a:gd name="T4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18">
                  <a:moveTo>
                    <a:pt x="21" y="8"/>
                  </a:moveTo>
                  <a:cubicBezTo>
                    <a:pt x="21" y="6"/>
                    <a:pt x="21" y="5"/>
                    <a:pt x="20" y="3"/>
                  </a:cubicBezTo>
                  <a:cubicBezTo>
                    <a:pt x="19" y="1"/>
                    <a:pt x="18" y="0"/>
                    <a:pt x="15" y="0"/>
                  </a:cubicBezTo>
                  <a:cubicBezTo>
                    <a:pt x="12" y="0"/>
                    <a:pt x="9" y="4"/>
                    <a:pt x="9" y="5"/>
                  </a:cubicBezTo>
                  <a:cubicBezTo>
                    <a:pt x="9" y="6"/>
                    <a:pt x="9" y="7"/>
                    <a:pt x="9" y="8"/>
                  </a:cubicBezTo>
                  <a:cubicBezTo>
                    <a:pt x="8" y="7"/>
                    <a:pt x="7" y="6"/>
                    <a:pt x="5" y="6"/>
                  </a:cubicBezTo>
                  <a:cubicBezTo>
                    <a:pt x="4" y="6"/>
                    <a:pt x="2" y="7"/>
                    <a:pt x="1" y="10"/>
                  </a:cubicBezTo>
                  <a:cubicBezTo>
                    <a:pt x="0" y="12"/>
                    <a:pt x="1" y="14"/>
                    <a:pt x="2" y="15"/>
                  </a:cubicBezTo>
                  <a:cubicBezTo>
                    <a:pt x="3" y="17"/>
                    <a:pt x="4" y="17"/>
                    <a:pt x="6" y="17"/>
                  </a:cubicBezTo>
                  <a:cubicBezTo>
                    <a:pt x="8" y="17"/>
                    <a:pt x="10" y="16"/>
                    <a:pt x="11" y="14"/>
                  </a:cubicBezTo>
                  <a:cubicBezTo>
                    <a:pt x="11" y="13"/>
                    <a:pt x="11" y="12"/>
                    <a:pt x="11" y="11"/>
                  </a:cubicBezTo>
                  <a:cubicBezTo>
                    <a:pt x="12" y="11"/>
                    <a:pt x="12" y="12"/>
                    <a:pt x="13" y="12"/>
                  </a:cubicBezTo>
                  <a:cubicBezTo>
                    <a:pt x="14" y="12"/>
                    <a:pt x="14" y="12"/>
                    <a:pt x="14" y="12"/>
                  </a:cubicBezTo>
                  <a:cubicBezTo>
                    <a:pt x="14" y="12"/>
                    <a:pt x="14" y="12"/>
                    <a:pt x="14" y="12"/>
                  </a:cubicBezTo>
                  <a:cubicBezTo>
                    <a:pt x="15" y="12"/>
                    <a:pt x="15" y="12"/>
                    <a:pt x="16" y="12"/>
                  </a:cubicBezTo>
                  <a:cubicBezTo>
                    <a:pt x="15" y="14"/>
                    <a:pt x="16" y="15"/>
                    <a:pt x="16" y="16"/>
                  </a:cubicBezTo>
                  <a:cubicBezTo>
                    <a:pt x="17" y="17"/>
                    <a:pt x="18" y="18"/>
                    <a:pt x="20" y="18"/>
                  </a:cubicBezTo>
                  <a:cubicBezTo>
                    <a:pt x="20" y="18"/>
                    <a:pt x="20" y="18"/>
                    <a:pt x="20" y="18"/>
                  </a:cubicBezTo>
                  <a:cubicBezTo>
                    <a:pt x="21" y="18"/>
                    <a:pt x="22" y="17"/>
                    <a:pt x="23" y="17"/>
                  </a:cubicBezTo>
                  <a:cubicBezTo>
                    <a:pt x="25" y="15"/>
                    <a:pt x="26" y="13"/>
                    <a:pt x="25" y="11"/>
                  </a:cubicBezTo>
                  <a:cubicBezTo>
                    <a:pt x="25" y="9"/>
                    <a:pt x="23" y="8"/>
                    <a:pt x="21" y="8"/>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09" name="Freeform 19"/>
            <p:cNvSpPr>
              <a:spLocks noEditPoints="1"/>
            </p:cNvSpPr>
            <p:nvPr/>
          </p:nvSpPr>
          <p:spPr bwMode="auto">
            <a:xfrm>
              <a:off x="1484" y="3119"/>
              <a:ext cx="622" cy="740"/>
            </a:xfrm>
            <a:custGeom>
              <a:avLst/>
              <a:gdLst>
                <a:gd name="T0" fmla="*/ 303 w 309"/>
                <a:gd name="T1" fmla="*/ 332 h 368"/>
                <a:gd name="T2" fmla="*/ 297 w 309"/>
                <a:gd name="T3" fmla="*/ 288 h 368"/>
                <a:gd name="T4" fmla="*/ 289 w 309"/>
                <a:gd name="T5" fmla="*/ 259 h 368"/>
                <a:gd name="T6" fmla="*/ 287 w 309"/>
                <a:gd name="T7" fmla="*/ 197 h 368"/>
                <a:gd name="T8" fmla="*/ 277 w 309"/>
                <a:gd name="T9" fmla="*/ 158 h 368"/>
                <a:gd name="T10" fmla="*/ 236 w 309"/>
                <a:gd name="T11" fmla="*/ 155 h 368"/>
                <a:gd name="T12" fmla="*/ 193 w 309"/>
                <a:gd name="T13" fmla="*/ 129 h 368"/>
                <a:gd name="T14" fmla="*/ 180 w 309"/>
                <a:gd name="T15" fmla="*/ 73 h 368"/>
                <a:gd name="T16" fmla="*/ 200 w 309"/>
                <a:gd name="T17" fmla="*/ 19 h 368"/>
                <a:gd name="T18" fmla="*/ 168 w 309"/>
                <a:gd name="T19" fmla="*/ 5 h 368"/>
                <a:gd name="T20" fmla="*/ 155 w 309"/>
                <a:gd name="T21" fmla="*/ 15 h 368"/>
                <a:gd name="T22" fmla="*/ 142 w 309"/>
                <a:gd name="T23" fmla="*/ 31 h 368"/>
                <a:gd name="T24" fmla="*/ 129 w 309"/>
                <a:gd name="T25" fmla="*/ 56 h 368"/>
                <a:gd name="T26" fmla="*/ 118 w 309"/>
                <a:gd name="T27" fmla="*/ 66 h 368"/>
                <a:gd name="T28" fmla="*/ 107 w 309"/>
                <a:gd name="T29" fmla="*/ 77 h 368"/>
                <a:gd name="T30" fmla="*/ 101 w 309"/>
                <a:gd name="T31" fmla="*/ 85 h 368"/>
                <a:gd name="T32" fmla="*/ 84 w 309"/>
                <a:gd name="T33" fmla="*/ 101 h 368"/>
                <a:gd name="T34" fmla="*/ 73 w 309"/>
                <a:gd name="T35" fmla="*/ 122 h 368"/>
                <a:gd name="T36" fmla="*/ 61 w 309"/>
                <a:gd name="T37" fmla="*/ 136 h 368"/>
                <a:gd name="T38" fmla="*/ 44 w 309"/>
                <a:gd name="T39" fmla="*/ 157 h 368"/>
                <a:gd name="T40" fmla="*/ 62 w 309"/>
                <a:gd name="T41" fmla="*/ 164 h 368"/>
                <a:gd name="T42" fmla="*/ 72 w 309"/>
                <a:gd name="T43" fmla="*/ 192 h 368"/>
                <a:gd name="T44" fmla="*/ 64 w 309"/>
                <a:gd name="T45" fmla="*/ 175 h 368"/>
                <a:gd name="T46" fmla="*/ 54 w 309"/>
                <a:gd name="T47" fmla="*/ 170 h 368"/>
                <a:gd name="T48" fmla="*/ 37 w 309"/>
                <a:gd name="T49" fmla="*/ 177 h 368"/>
                <a:gd name="T50" fmla="*/ 27 w 309"/>
                <a:gd name="T51" fmla="*/ 197 h 368"/>
                <a:gd name="T52" fmla="*/ 5 w 309"/>
                <a:gd name="T53" fmla="*/ 231 h 368"/>
                <a:gd name="T54" fmla="*/ 11 w 309"/>
                <a:gd name="T55" fmla="*/ 245 h 368"/>
                <a:gd name="T56" fmla="*/ 6 w 309"/>
                <a:gd name="T57" fmla="*/ 269 h 368"/>
                <a:gd name="T58" fmla="*/ 22 w 309"/>
                <a:gd name="T59" fmla="*/ 274 h 368"/>
                <a:gd name="T60" fmla="*/ 34 w 309"/>
                <a:gd name="T61" fmla="*/ 269 h 368"/>
                <a:gd name="T62" fmla="*/ 26 w 309"/>
                <a:gd name="T63" fmla="*/ 289 h 368"/>
                <a:gd name="T64" fmla="*/ 38 w 309"/>
                <a:gd name="T65" fmla="*/ 283 h 368"/>
                <a:gd name="T66" fmla="*/ 38 w 309"/>
                <a:gd name="T67" fmla="*/ 309 h 368"/>
                <a:gd name="T68" fmla="*/ 56 w 309"/>
                <a:gd name="T69" fmla="*/ 310 h 368"/>
                <a:gd name="T70" fmla="*/ 82 w 309"/>
                <a:gd name="T71" fmla="*/ 312 h 368"/>
                <a:gd name="T72" fmla="*/ 109 w 309"/>
                <a:gd name="T73" fmla="*/ 310 h 368"/>
                <a:gd name="T74" fmla="*/ 129 w 309"/>
                <a:gd name="T75" fmla="*/ 298 h 368"/>
                <a:gd name="T76" fmla="*/ 141 w 309"/>
                <a:gd name="T77" fmla="*/ 322 h 368"/>
                <a:gd name="T78" fmla="*/ 173 w 309"/>
                <a:gd name="T79" fmla="*/ 326 h 368"/>
                <a:gd name="T80" fmla="*/ 194 w 309"/>
                <a:gd name="T81" fmla="*/ 328 h 368"/>
                <a:gd name="T82" fmla="*/ 226 w 309"/>
                <a:gd name="T83" fmla="*/ 360 h 368"/>
                <a:gd name="T84" fmla="*/ 236 w 309"/>
                <a:gd name="T85" fmla="*/ 360 h 368"/>
                <a:gd name="T86" fmla="*/ 247 w 309"/>
                <a:gd name="T87" fmla="*/ 354 h 368"/>
                <a:gd name="T88" fmla="*/ 256 w 309"/>
                <a:gd name="T89" fmla="*/ 354 h 368"/>
                <a:gd name="T90" fmla="*/ 283 w 309"/>
                <a:gd name="T91" fmla="*/ 368 h 368"/>
                <a:gd name="T92" fmla="*/ 49 w 309"/>
                <a:gd name="T93" fmla="*/ 203 h 368"/>
                <a:gd name="T94" fmla="*/ 39 w 309"/>
                <a:gd name="T95" fmla="*/ 237 h 368"/>
                <a:gd name="T96" fmla="*/ 19 w 309"/>
                <a:gd name="T97" fmla="*/ 243 h 368"/>
                <a:gd name="T98" fmla="*/ 14 w 309"/>
                <a:gd name="T99" fmla="*/ 234 h 368"/>
                <a:gd name="T100" fmla="*/ 24 w 309"/>
                <a:gd name="T101" fmla="*/ 239 h 368"/>
                <a:gd name="T102" fmla="*/ 42 w 309"/>
                <a:gd name="T103" fmla="*/ 234 h 368"/>
                <a:gd name="T104" fmla="*/ 53 w 309"/>
                <a:gd name="T105" fmla="*/ 233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9" h="368">
                  <a:moveTo>
                    <a:pt x="303" y="347"/>
                  </a:moveTo>
                  <a:cubicBezTo>
                    <a:pt x="304" y="344"/>
                    <a:pt x="305" y="342"/>
                    <a:pt x="307" y="341"/>
                  </a:cubicBezTo>
                  <a:cubicBezTo>
                    <a:pt x="309" y="339"/>
                    <a:pt x="309" y="339"/>
                    <a:pt x="309" y="339"/>
                  </a:cubicBezTo>
                  <a:cubicBezTo>
                    <a:pt x="307" y="337"/>
                    <a:pt x="307" y="337"/>
                    <a:pt x="307" y="337"/>
                  </a:cubicBezTo>
                  <a:cubicBezTo>
                    <a:pt x="306" y="335"/>
                    <a:pt x="305" y="334"/>
                    <a:pt x="303" y="332"/>
                  </a:cubicBezTo>
                  <a:cubicBezTo>
                    <a:pt x="299" y="327"/>
                    <a:pt x="295" y="323"/>
                    <a:pt x="297" y="316"/>
                  </a:cubicBezTo>
                  <a:cubicBezTo>
                    <a:pt x="297" y="314"/>
                    <a:pt x="298" y="313"/>
                    <a:pt x="299" y="312"/>
                  </a:cubicBezTo>
                  <a:cubicBezTo>
                    <a:pt x="300" y="310"/>
                    <a:pt x="301" y="308"/>
                    <a:pt x="301" y="305"/>
                  </a:cubicBezTo>
                  <a:cubicBezTo>
                    <a:pt x="301" y="302"/>
                    <a:pt x="300" y="295"/>
                    <a:pt x="299" y="292"/>
                  </a:cubicBezTo>
                  <a:cubicBezTo>
                    <a:pt x="298" y="290"/>
                    <a:pt x="297" y="289"/>
                    <a:pt x="297" y="288"/>
                  </a:cubicBezTo>
                  <a:cubicBezTo>
                    <a:pt x="295" y="286"/>
                    <a:pt x="294" y="285"/>
                    <a:pt x="294" y="281"/>
                  </a:cubicBezTo>
                  <a:cubicBezTo>
                    <a:pt x="294" y="280"/>
                    <a:pt x="294" y="278"/>
                    <a:pt x="294" y="277"/>
                  </a:cubicBezTo>
                  <a:cubicBezTo>
                    <a:pt x="294" y="274"/>
                    <a:pt x="295" y="272"/>
                    <a:pt x="293" y="268"/>
                  </a:cubicBezTo>
                  <a:cubicBezTo>
                    <a:pt x="292" y="267"/>
                    <a:pt x="292" y="266"/>
                    <a:pt x="291" y="265"/>
                  </a:cubicBezTo>
                  <a:cubicBezTo>
                    <a:pt x="290" y="263"/>
                    <a:pt x="289" y="262"/>
                    <a:pt x="289" y="259"/>
                  </a:cubicBezTo>
                  <a:cubicBezTo>
                    <a:pt x="289" y="252"/>
                    <a:pt x="288" y="251"/>
                    <a:pt x="285" y="246"/>
                  </a:cubicBezTo>
                  <a:cubicBezTo>
                    <a:pt x="284" y="244"/>
                    <a:pt x="284" y="244"/>
                    <a:pt x="284" y="244"/>
                  </a:cubicBezTo>
                  <a:cubicBezTo>
                    <a:pt x="280" y="237"/>
                    <a:pt x="276" y="230"/>
                    <a:pt x="276" y="222"/>
                  </a:cubicBezTo>
                  <a:cubicBezTo>
                    <a:pt x="276" y="215"/>
                    <a:pt x="280" y="210"/>
                    <a:pt x="283" y="204"/>
                  </a:cubicBezTo>
                  <a:cubicBezTo>
                    <a:pt x="285" y="202"/>
                    <a:pt x="286" y="200"/>
                    <a:pt x="287" y="197"/>
                  </a:cubicBezTo>
                  <a:cubicBezTo>
                    <a:pt x="288" y="196"/>
                    <a:pt x="289" y="194"/>
                    <a:pt x="290" y="192"/>
                  </a:cubicBezTo>
                  <a:cubicBezTo>
                    <a:pt x="294" y="186"/>
                    <a:pt x="299" y="178"/>
                    <a:pt x="297" y="171"/>
                  </a:cubicBezTo>
                  <a:cubicBezTo>
                    <a:pt x="296" y="166"/>
                    <a:pt x="292" y="160"/>
                    <a:pt x="287" y="158"/>
                  </a:cubicBezTo>
                  <a:cubicBezTo>
                    <a:pt x="286" y="157"/>
                    <a:pt x="284" y="157"/>
                    <a:pt x="282" y="157"/>
                  </a:cubicBezTo>
                  <a:cubicBezTo>
                    <a:pt x="280" y="157"/>
                    <a:pt x="278" y="157"/>
                    <a:pt x="277" y="158"/>
                  </a:cubicBezTo>
                  <a:cubicBezTo>
                    <a:pt x="273" y="160"/>
                    <a:pt x="271" y="164"/>
                    <a:pt x="268" y="168"/>
                  </a:cubicBezTo>
                  <a:cubicBezTo>
                    <a:pt x="266" y="174"/>
                    <a:pt x="263" y="177"/>
                    <a:pt x="259" y="177"/>
                  </a:cubicBezTo>
                  <a:cubicBezTo>
                    <a:pt x="258" y="177"/>
                    <a:pt x="257" y="177"/>
                    <a:pt x="256" y="177"/>
                  </a:cubicBezTo>
                  <a:cubicBezTo>
                    <a:pt x="247" y="175"/>
                    <a:pt x="240" y="165"/>
                    <a:pt x="237" y="158"/>
                  </a:cubicBezTo>
                  <a:cubicBezTo>
                    <a:pt x="236" y="155"/>
                    <a:pt x="236" y="155"/>
                    <a:pt x="236" y="155"/>
                  </a:cubicBezTo>
                  <a:cubicBezTo>
                    <a:pt x="234" y="156"/>
                    <a:pt x="234" y="156"/>
                    <a:pt x="234" y="156"/>
                  </a:cubicBezTo>
                  <a:cubicBezTo>
                    <a:pt x="232" y="157"/>
                    <a:pt x="230" y="158"/>
                    <a:pt x="228" y="159"/>
                  </a:cubicBezTo>
                  <a:cubicBezTo>
                    <a:pt x="223" y="161"/>
                    <a:pt x="217" y="164"/>
                    <a:pt x="212" y="164"/>
                  </a:cubicBezTo>
                  <a:cubicBezTo>
                    <a:pt x="208" y="164"/>
                    <a:pt x="205" y="162"/>
                    <a:pt x="202" y="159"/>
                  </a:cubicBezTo>
                  <a:cubicBezTo>
                    <a:pt x="195" y="151"/>
                    <a:pt x="192" y="140"/>
                    <a:pt x="193" y="129"/>
                  </a:cubicBezTo>
                  <a:cubicBezTo>
                    <a:pt x="193" y="120"/>
                    <a:pt x="190" y="118"/>
                    <a:pt x="186" y="116"/>
                  </a:cubicBezTo>
                  <a:cubicBezTo>
                    <a:pt x="183" y="114"/>
                    <a:pt x="179" y="112"/>
                    <a:pt x="177" y="107"/>
                  </a:cubicBezTo>
                  <a:cubicBezTo>
                    <a:pt x="175" y="101"/>
                    <a:pt x="176" y="92"/>
                    <a:pt x="178" y="84"/>
                  </a:cubicBezTo>
                  <a:cubicBezTo>
                    <a:pt x="178" y="84"/>
                    <a:pt x="178" y="84"/>
                    <a:pt x="178" y="84"/>
                  </a:cubicBezTo>
                  <a:cubicBezTo>
                    <a:pt x="179" y="80"/>
                    <a:pt x="179" y="76"/>
                    <a:pt x="180" y="73"/>
                  </a:cubicBezTo>
                  <a:cubicBezTo>
                    <a:pt x="180" y="61"/>
                    <a:pt x="185" y="50"/>
                    <a:pt x="193" y="41"/>
                  </a:cubicBezTo>
                  <a:cubicBezTo>
                    <a:pt x="194" y="40"/>
                    <a:pt x="194" y="40"/>
                    <a:pt x="194" y="40"/>
                  </a:cubicBezTo>
                  <a:cubicBezTo>
                    <a:pt x="194" y="39"/>
                    <a:pt x="194" y="39"/>
                    <a:pt x="194" y="39"/>
                  </a:cubicBezTo>
                  <a:cubicBezTo>
                    <a:pt x="194" y="36"/>
                    <a:pt x="196" y="32"/>
                    <a:pt x="197" y="30"/>
                  </a:cubicBezTo>
                  <a:cubicBezTo>
                    <a:pt x="199" y="26"/>
                    <a:pt x="200" y="23"/>
                    <a:pt x="200" y="19"/>
                  </a:cubicBezTo>
                  <a:cubicBezTo>
                    <a:pt x="199" y="15"/>
                    <a:pt x="196" y="6"/>
                    <a:pt x="192" y="3"/>
                  </a:cubicBezTo>
                  <a:cubicBezTo>
                    <a:pt x="189" y="1"/>
                    <a:pt x="187" y="0"/>
                    <a:pt x="185" y="0"/>
                  </a:cubicBezTo>
                  <a:cubicBezTo>
                    <a:pt x="182" y="0"/>
                    <a:pt x="180" y="1"/>
                    <a:pt x="177" y="2"/>
                  </a:cubicBezTo>
                  <a:cubicBezTo>
                    <a:pt x="175" y="3"/>
                    <a:pt x="175" y="3"/>
                    <a:pt x="175" y="3"/>
                  </a:cubicBezTo>
                  <a:cubicBezTo>
                    <a:pt x="173" y="3"/>
                    <a:pt x="171" y="5"/>
                    <a:pt x="168" y="5"/>
                  </a:cubicBezTo>
                  <a:cubicBezTo>
                    <a:pt x="165" y="5"/>
                    <a:pt x="165" y="5"/>
                    <a:pt x="165" y="5"/>
                  </a:cubicBezTo>
                  <a:cubicBezTo>
                    <a:pt x="165" y="8"/>
                    <a:pt x="165" y="8"/>
                    <a:pt x="165" y="8"/>
                  </a:cubicBezTo>
                  <a:cubicBezTo>
                    <a:pt x="165" y="9"/>
                    <a:pt x="164" y="9"/>
                    <a:pt x="162" y="9"/>
                  </a:cubicBezTo>
                  <a:cubicBezTo>
                    <a:pt x="161" y="10"/>
                    <a:pt x="160" y="10"/>
                    <a:pt x="158" y="11"/>
                  </a:cubicBezTo>
                  <a:cubicBezTo>
                    <a:pt x="156" y="12"/>
                    <a:pt x="156" y="14"/>
                    <a:pt x="155" y="15"/>
                  </a:cubicBezTo>
                  <a:cubicBezTo>
                    <a:pt x="155" y="16"/>
                    <a:pt x="155" y="16"/>
                    <a:pt x="155" y="16"/>
                  </a:cubicBezTo>
                  <a:cubicBezTo>
                    <a:pt x="155" y="18"/>
                    <a:pt x="153" y="20"/>
                    <a:pt x="152" y="21"/>
                  </a:cubicBezTo>
                  <a:cubicBezTo>
                    <a:pt x="151" y="21"/>
                    <a:pt x="151" y="21"/>
                    <a:pt x="150" y="22"/>
                  </a:cubicBezTo>
                  <a:cubicBezTo>
                    <a:pt x="149" y="22"/>
                    <a:pt x="147" y="23"/>
                    <a:pt x="146" y="25"/>
                  </a:cubicBezTo>
                  <a:cubicBezTo>
                    <a:pt x="145" y="27"/>
                    <a:pt x="144" y="29"/>
                    <a:pt x="142" y="31"/>
                  </a:cubicBezTo>
                  <a:cubicBezTo>
                    <a:pt x="141" y="33"/>
                    <a:pt x="139" y="35"/>
                    <a:pt x="138" y="38"/>
                  </a:cubicBezTo>
                  <a:cubicBezTo>
                    <a:pt x="136" y="42"/>
                    <a:pt x="136" y="47"/>
                    <a:pt x="138" y="51"/>
                  </a:cubicBezTo>
                  <a:cubicBezTo>
                    <a:pt x="138" y="51"/>
                    <a:pt x="138" y="51"/>
                    <a:pt x="138" y="51"/>
                  </a:cubicBezTo>
                  <a:cubicBezTo>
                    <a:pt x="136" y="51"/>
                    <a:pt x="134" y="52"/>
                    <a:pt x="132" y="54"/>
                  </a:cubicBezTo>
                  <a:cubicBezTo>
                    <a:pt x="131" y="55"/>
                    <a:pt x="130" y="55"/>
                    <a:pt x="129" y="56"/>
                  </a:cubicBezTo>
                  <a:cubicBezTo>
                    <a:pt x="127" y="57"/>
                    <a:pt x="125" y="58"/>
                    <a:pt x="123" y="60"/>
                  </a:cubicBezTo>
                  <a:cubicBezTo>
                    <a:pt x="122" y="61"/>
                    <a:pt x="121" y="63"/>
                    <a:pt x="121" y="64"/>
                  </a:cubicBezTo>
                  <a:cubicBezTo>
                    <a:pt x="121" y="65"/>
                    <a:pt x="121" y="65"/>
                    <a:pt x="122" y="66"/>
                  </a:cubicBezTo>
                  <a:cubicBezTo>
                    <a:pt x="121" y="66"/>
                    <a:pt x="121" y="66"/>
                    <a:pt x="120" y="66"/>
                  </a:cubicBezTo>
                  <a:cubicBezTo>
                    <a:pt x="119" y="66"/>
                    <a:pt x="119" y="66"/>
                    <a:pt x="118" y="66"/>
                  </a:cubicBezTo>
                  <a:cubicBezTo>
                    <a:pt x="116" y="67"/>
                    <a:pt x="114" y="68"/>
                    <a:pt x="114" y="70"/>
                  </a:cubicBezTo>
                  <a:cubicBezTo>
                    <a:pt x="113" y="72"/>
                    <a:pt x="113" y="73"/>
                    <a:pt x="114" y="75"/>
                  </a:cubicBezTo>
                  <a:cubicBezTo>
                    <a:pt x="114" y="75"/>
                    <a:pt x="114" y="76"/>
                    <a:pt x="114" y="76"/>
                  </a:cubicBezTo>
                  <a:cubicBezTo>
                    <a:pt x="113" y="75"/>
                    <a:pt x="112" y="75"/>
                    <a:pt x="111" y="75"/>
                  </a:cubicBezTo>
                  <a:cubicBezTo>
                    <a:pt x="110" y="75"/>
                    <a:pt x="109" y="75"/>
                    <a:pt x="107" y="77"/>
                  </a:cubicBezTo>
                  <a:cubicBezTo>
                    <a:pt x="106" y="79"/>
                    <a:pt x="106" y="81"/>
                    <a:pt x="106" y="82"/>
                  </a:cubicBezTo>
                  <a:cubicBezTo>
                    <a:pt x="106" y="83"/>
                    <a:pt x="106" y="83"/>
                    <a:pt x="106" y="84"/>
                  </a:cubicBezTo>
                  <a:cubicBezTo>
                    <a:pt x="105" y="84"/>
                    <a:pt x="104" y="85"/>
                    <a:pt x="103" y="85"/>
                  </a:cubicBezTo>
                  <a:cubicBezTo>
                    <a:pt x="102" y="85"/>
                    <a:pt x="102" y="85"/>
                    <a:pt x="101" y="85"/>
                  </a:cubicBezTo>
                  <a:cubicBezTo>
                    <a:pt x="101" y="85"/>
                    <a:pt x="101" y="85"/>
                    <a:pt x="101" y="85"/>
                  </a:cubicBezTo>
                  <a:cubicBezTo>
                    <a:pt x="99" y="85"/>
                    <a:pt x="95" y="86"/>
                    <a:pt x="94" y="89"/>
                  </a:cubicBezTo>
                  <a:cubicBezTo>
                    <a:pt x="93" y="91"/>
                    <a:pt x="92" y="92"/>
                    <a:pt x="93" y="94"/>
                  </a:cubicBezTo>
                  <a:cubicBezTo>
                    <a:pt x="92" y="94"/>
                    <a:pt x="91" y="94"/>
                    <a:pt x="90" y="94"/>
                  </a:cubicBezTo>
                  <a:cubicBezTo>
                    <a:pt x="89" y="94"/>
                    <a:pt x="87" y="94"/>
                    <a:pt x="86" y="96"/>
                  </a:cubicBezTo>
                  <a:cubicBezTo>
                    <a:pt x="84" y="98"/>
                    <a:pt x="84" y="100"/>
                    <a:pt x="84" y="101"/>
                  </a:cubicBezTo>
                  <a:cubicBezTo>
                    <a:pt x="84" y="102"/>
                    <a:pt x="84" y="102"/>
                    <a:pt x="83" y="103"/>
                  </a:cubicBezTo>
                  <a:cubicBezTo>
                    <a:pt x="83" y="104"/>
                    <a:pt x="81" y="106"/>
                    <a:pt x="79" y="107"/>
                  </a:cubicBezTo>
                  <a:cubicBezTo>
                    <a:pt x="78" y="108"/>
                    <a:pt x="78" y="109"/>
                    <a:pt x="77" y="109"/>
                  </a:cubicBezTo>
                  <a:cubicBezTo>
                    <a:pt x="75" y="111"/>
                    <a:pt x="73" y="114"/>
                    <a:pt x="72" y="117"/>
                  </a:cubicBezTo>
                  <a:cubicBezTo>
                    <a:pt x="72" y="119"/>
                    <a:pt x="73" y="121"/>
                    <a:pt x="73" y="122"/>
                  </a:cubicBezTo>
                  <a:cubicBezTo>
                    <a:pt x="72" y="122"/>
                    <a:pt x="72" y="122"/>
                    <a:pt x="71" y="122"/>
                  </a:cubicBezTo>
                  <a:cubicBezTo>
                    <a:pt x="69" y="122"/>
                    <a:pt x="68" y="122"/>
                    <a:pt x="67" y="122"/>
                  </a:cubicBezTo>
                  <a:cubicBezTo>
                    <a:pt x="65" y="124"/>
                    <a:pt x="63" y="126"/>
                    <a:pt x="62" y="130"/>
                  </a:cubicBezTo>
                  <a:cubicBezTo>
                    <a:pt x="61" y="132"/>
                    <a:pt x="61" y="135"/>
                    <a:pt x="62" y="137"/>
                  </a:cubicBezTo>
                  <a:cubicBezTo>
                    <a:pt x="61" y="136"/>
                    <a:pt x="61" y="136"/>
                    <a:pt x="61" y="136"/>
                  </a:cubicBezTo>
                  <a:cubicBezTo>
                    <a:pt x="60" y="136"/>
                    <a:pt x="59" y="137"/>
                    <a:pt x="58" y="137"/>
                  </a:cubicBezTo>
                  <a:cubicBezTo>
                    <a:pt x="56" y="138"/>
                    <a:pt x="55" y="139"/>
                    <a:pt x="55" y="141"/>
                  </a:cubicBezTo>
                  <a:cubicBezTo>
                    <a:pt x="55" y="140"/>
                    <a:pt x="54" y="140"/>
                    <a:pt x="54" y="140"/>
                  </a:cubicBezTo>
                  <a:cubicBezTo>
                    <a:pt x="52" y="140"/>
                    <a:pt x="50" y="141"/>
                    <a:pt x="49" y="143"/>
                  </a:cubicBezTo>
                  <a:cubicBezTo>
                    <a:pt x="46" y="146"/>
                    <a:pt x="43" y="153"/>
                    <a:pt x="44" y="157"/>
                  </a:cubicBezTo>
                  <a:cubicBezTo>
                    <a:pt x="45" y="161"/>
                    <a:pt x="50" y="166"/>
                    <a:pt x="52" y="167"/>
                  </a:cubicBezTo>
                  <a:cubicBezTo>
                    <a:pt x="54" y="168"/>
                    <a:pt x="55" y="169"/>
                    <a:pt x="56" y="169"/>
                  </a:cubicBezTo>
                  <a:cubicBezTo>
                    <a:pt x="58" y="169"/>
                    <a:pt x="59" y="168"/>
                    <a:pt x="59" y="167"/>
                  </a:cubicBezTo>
                  <a:cubicBezTo>
                    <a:pt x="60" y="166"/>
                    <a:pt x="60" y="165"/>
                    <a:pt x="60" y="163"/>
                  </a:cubicBezTo>
                  <a:cubicBezTo>
                    <a:pt x="61" y="164"/>
                    <a:pt x="61" y="164"/>
                    <a:pt x="62" y="164"/>
                  </a:cubicBezTo>
                  <a:cubicBezTo>
                    <a:pt x="60" y="165"/>
                    <a:pt x="60" y="167"/>
                    <a:pt x="60" y="168"/>
                  </a:cubicBezTo>
                  <a:cubicBezTo>
                    <a:pt x="60" y="172"/>
                    <a:pt x="64" y="174"/>
                    <a:pt x="67" y="176"/>
                  </a:cubicBezTo>
                  <a:cubicBezTo>
                    <a:pt x="69" y="176"/>
                    <a:pt x="71" y="177"/>
                    <a:pt x="71" y="178"/>
                  </a:cubicBezTo>
                  <a:cubicBezTo>
                    <a:pt x="73" y="181"/>
                    <a:pt x="75" y="186"/>
                    <a:pt x="74" y="190"/>
                  </a:cubicBezTo>
                  <a:cubicBezTo>
                    <a:pt x="73" y="191"/>
                    <a:pt x="73" y="191"/>
                    <a:pt x="72" y="192"/>
                  </a:cubicBezTo>
                  <a:cubicBezTo>
                    <a:pt x="72" y="191"/>
                    <a:pt x="72" y="191"/>
                    <a:pt x="72" y="190"/>
                  </a:cubicBezTo>
                  <a:cubicBezTo>
                    <a:pt x="72" y="189"/>
                    <a:pt x="73" y="189"/>
                    <a:pt x="73" y="189"/>
                  </a:cubicBezTo>
                  <a:cubicBezTo>
                    <a:pt x="74" y="187"/>
                    <a:pt x="74" y="185"/>
                    <a:pt x="73" y="182"/>
                  </a:cubicBezTo>
                  <a:cubicBezTo>
                    <a:pt x="72" y="179"/>
                    <a:pt x="69" y="176"/>
                    <a:pt x="65" y="175"/>
                  </a:cubicBezTo>
                  <a:cubicBezTo>
                    <a:pt x="64" y="175"/>
                    <a:pt x="64" y="175"/>
                    <a:pt x="64" y="175"/>
                  </a:cubicBezTo>
                  <a:cubicBezTo>
                    <a:pt x="63" y="174"/>
                    <a:pt x="63" y="174"/>
                    <a:pt x="62" y="174"/>
                  </a:cubicBezTo>
                  <a:cubicBezTo>
                    <a:pt x="62" y="174"/>
                    <a:pt x="62" y="174"/>
                    <a:pt x="61" y="175"/>
                  </a:cubicBezTo>
                  <a:cubicBezTo>
                    <a:pt x="61" y="174"/>
                    <a:pt x="60" y="173"/>
                    <a:pt x="60" y="172"/>
                  </a:cubicBezTo>
                  <a:cubicBezTo>
                    <a:pt x="58" y="171"/>
                    <a:pt x="57" y="170"/>
                    <a:pt x="55" y="170"/>
                  </a:cubicBezTo>
                  <a:cubicBezTo>
                    <a:pt x="55" y="170"/>
                    <a:pt x="54" y="170"/>
                    <a:pt x="54" y="170"/>
                  </a:cubicBezTo>
                  <a:cubicBezTo>
                    <a:pt x="52" y="169"/>
                    <a:pt x="51" y="168"/>
                    <a:pt x="49" y="166"/>
                  </a:cubicBezTo>
                  <a:cubicBezTo>
                    <a:pt x="48" y="164"/>
                    <a:pt x="45" y="162"/>
                    <a:pt x="42" y="162"/>
                  </a:cubicBezTo>
                  <a:cubicBezTo>
                    <a:pt x="42" y="162"/>
                    <a:pt x="41" y="162"/>
                    <a:pt x="41" y="162"/>
                  </a:cubicBezTo>
                  <a:cubicBezTo>
                    <a:pt x="38" y="163"/>
                    <a:pt x="36" y="164"/>
                    <a:pt x="35" y="167"/>
                  </a:cubicBezTo>
                  <a:cubicBezTo>
                    <a:pt x="34" y="171"/>
                    <a:pt x="35" y="175"/>
                    <a:pt x="37" y="177"/>
                  </a:cubicBezTo>
                  <a:cubicBezTo>
                    <a:pt x="37" y="178"/>
                    <a:pt x="37" y="178"/>
                    <a:pt x="37" y="178"/>
                  </a:cubicBezTo>
                  <a:cubicBezTo>
                    <a:pt x="36" y="179"/>
                    <a:pt x="36" y="179"/>
                    <a:pt x="35" y="180"/>
                  </a:cubicBezTo>
                  <a:cubicBezTo>
                    <a:pt x="30" y="182"/>
                    <a:pt x="30" y="187"/>
                    <a:pt x="30" y="191"/>
                  </a:cubicBezTo>
                  <a:cubicBezTo>
                    <a:pt x="30" y="193"/>
                    <a:pt x="29" y="195"/>
                    <a:pt x="28" y="196"/>
                  </a:cubicBezTo>
                  <a:cubicBezTo>
                    <a:pt x="28" y="196"/>
                    <a:pt x="27" y="197"/>
                    <a:pt x="27" y="197"/>
                  </a:cubicBezTo>
                  <a:cubicBezTo>
                    <a:pt x="25" y="198"/>
                    <a:pt x="22" y="200"/>
                    <a:pt x="23" y="206"/>
                  </a:cubicBezTo>
                  <a:cubicBezTo>
                    <a:pt x="24" y="208"/>
                    <a:pt x="25" y="209"/>
                    <a:pt x="26" y="210"/>
                  </a:cubicBezTo>
                  <a:cubicBezTo>
                    <a:pt x="22" y="211"/>
                    <a:pt x="18" y="213"/>
                    <a:pt x="15" y="216"/>
                  </a:cubicBezTo>
                  <a:cubicBezTo>
                    <a:pt x="14" y="216"/>
                    <a:pt x="14" y="216"/>
                    <a:pt x="14" y="216"/>
                  </a:cubicBezTo>
                  <a:cubicBezTo>
                    <a:pt x="10" y="219"/>
                    <a:pt x="6" y="225"/>
                    <a:pt x="5" y="231"/>
                  </a:cubicBezTo>
                  <a:cubicBezTo>
                    <a:pt x="4" y="235"/>
                    <a:pt x="3" y="238"/>
                    <a:pt x="5" y="240"/>
                  </a:cubicBezTo>
                  <a:cubicBezTo>
                    <a:pt x="5" y="241"/>
                    <a:pt x="6" y="241"/>
                    <a:pt x="7" y="241"/>
                  </a:cubicBezTo>
                  <a:cubicBezTo>
                    <a:pt x="8" y="241"/>
                    <a:pt x="8" y="241"/>
                    <a:pt x="9" y="241"/>
                  </a:cubicBezTo>
                  <a:cubicBezTo>
                    <a:pt x="9" y="242"/>
                    <a:pt x="9" y="243"/>
                    <a:pt x="10" y="243"/>
                  </a:cubicBezTo>
                  <a:cubicBezTo>
                    <a:pt x="10" y="244"/>
                    <a:pt x="11" y="244"/>
                    <a:pt x="11" y="245"/>
                  </a:cubicBezTo>
                  <a:cubicBezTo>
                    <a:pt x="8" y="246"/>
                    <a:pt x="6" y="249"/>
                    <a:pt x="4" y="251"/>
                  </a:cubicBezTo>
                  <a:cubicBezTo>
                    <a:pt x="0" y="259"/>
                    <a:pt x="2" y="263"/>
                    <a:pt x="4" y="265"/>
                  </a:cubicBezTo>
                  <a:cubicBezTo>
                    <a:pt x="5" y="265"/>
                    <a:pt x="5" y="265"/>
                    <a:pt x="5" y="265"/>
                  </a:cubicBezTo>
                  <a:cubicBezTo>
                    <a:pt x="6" y="266"/>
                    <a:pt x="6" y="266"/>
                    <a:pt x="6" y="267"/>
                  </a:cubicBezTo>
                  <a:cubicBezTo>
                    <a:pt x="6" y="268"/>
                    <a:pt x="6" y="268"/>
                    <a:pt x="6" y="269"/>
                  </a:cubicBezTo>
                  <a:cubicBezTo>
                    <a:pt x="6" y="271"/>
                    <a:pt x="6" y="273"/>
                    <a:pt x="7" y="274"/>
                  </a:cubicBezTo>
                  <a:cubicBezTo>
                    <a:pt x="9" y="278"/>
                    <a:pt x="11" y="278"/>
                    <a:pt x="13" y="278"/>
                  </a:cubicBezTo>
                  <a:cubicBezTo>
                    <a:pt x="15" y="278"/>
                    <a:pt x="17" y="277"/>
                    <a:pt x="19" y="276"/>
                  </a:cubicBezTo>
                  <a:cubicBezTo>
                    <a:pt x="20" y="275"/>
                    <a:pt x="20" y="275"/>
                    <a:pt x="21" y="274"/>
                  </a:cubicBezTo>
                  <a:cubicBezTo>
                    <a:pt x="21" y="274"/>
                    <a:pt x="22" y="274"/>
                    <a:pt x="22" y="274"/>
                  </a:cubicBezTo>
                  <a:cubicBezTo>
                    <a:pt x="24" y="273"/>
                    <a:pt x="25" y="273"/>
                    <a:pt x="27" y="271"/>
                  </a:cubicBezTo>
                  <a:cubicBezTo>
                    <a:pt x="28" y="269"/>
                    <a:pt x="29" y="267"/>
                    <a:pt x="30" y="266"/>
                  </a:cubicBezTo>
                  <a:cubicBezTo>
                    <a:pt x="31" y="265"/>
                    <a:pt x="31" y="265"/>
                    <a:pt x="31" y="265"/>
                  </a:cubicBezTo>
                  <a:cubicBezTo>
                    <a:pt x="31" y="266"/>
                    <a:pt x="32" y="266"/>
                    <a:pt x="32" y="267"/>
                  </a:cubicBezTo>
                  <a:cubicBezTo>
                    <a:pt x="33" y="268"/>
                    <a:pt x="33" y="268"/>
                    <a:pt x="34" y="269"/>
                  </a:cubicBezTo>
                  <a:cubicBezTo>
                    <a:pt x="33" y="269"/>
                    <a:pt x="31" y="270"/>
                    <a:pt x="30" y="271"/>
                  </a:cubicBezTo>
                  <a:cubicBezTo>
                    <a:pt x="27" y="273"/>
                    <a:pt x="23" y="275"/>
                    <a:pt x="21" y="280"/>
                  </a:cubicBezTo>
                  <a:cubicBezTo>
                    <a:pt x="20" y="282"/>
                    <a:pt x="20" y="285"/>
                    <a:pt x="21" y="287"/>
                  </a:cubicBezTo>
                  <a:cubicBezTo>
                    <a:pt x="22" y="288"/>
                    <a:pt x="24" y="289"/>
                    <a:pt x="26" y="289"/>
                  </a:cubicBezTo>
                  <a:cubicBezTo>
                    <a:pt x="26" y="289"/>
                    <a:pt x="26" y="289"/>
                    <a:pt x="26" y="289"/>
                  </a:cubicBezTo>
                  <a:cubicBezTo>
                    <a:pt x="30" y="289"/>
                    <a:pt x="32" y="287"/>
                    <a:pt x="34" y="285"/>
                  </a:cubicBezTo>
                  <a:cubicBezTo>
                    <a:pt x="34" y="284"/>
                    <a:pt x="34" y="284"/>
                    <a:pt x="34" y="284"/>
                  </a:cubicBezTo>
                  <a:cubicBezTo>
                    <a:pt x="35" y="283"/>
                    <a:pt x="36" y="283"/>
                    <a:pt x="37" y="282"/>
                  </a:cubicBezTo>
                  <a:cubicBezTo>
                    <a:pt x="37" y="282"/>
                    <a:pt x="38" y="281"/>
                    <a:pt x="38" y="281"/>
                  </a:cubicBezTo>
                  <a:cubicBezTo>
                    <a:pt x="38" y="281"/>
                    <a:pt x="38" y="282"/>
                    <a:pt x="38" y="283"/>
                  </a:cubicBezTo>
                  <a:cubicBezTo>
                    <a:pt x="37" y="285"/>
                    <a:pt x="36" y="286"/>
                    <a:pt x="34" y="287"/>
                  </a:cubicBezTo>
                  <a:cubicBezTo>
                    <a:pt x="34" y="288"/>
                    <a:pt x="33" y="288"/>
                    <a:pt x="32" y="289"/>
                  </a:cubicBezTo>
                  <a:cubicBezTo>
                    <a:pt x="29" y="291"/>
                    <a:pt x="24" y="295"/>
                    <a:pt x="27" y="301"/>
                  </a:cubicBezTo>
                  <a:cubicBezTo>
                    <a:pt x="29" y="303"/>
                    <a:pt x="30" y="305"/>
                    <a:pt x="32" y="307"/>
                  </a:cubicBezTo>
                  <a:cubicBezTo>
                    <a:pt x="34" y="308"/>
                    <a:pt x="36" y="309"/>
                    <a:pt x="38" y="309"/>
                  </a:cubicBezTo>
                  <a:cubicBezTo>
                    <a:pt x="39" y="309"/>
                    <a:pt x="39" y="309"/>
                    <a:pt x="40" y="309"/>
                  </a:cubicBezTo>
                  <a:cubicBezTo>
                    <a:pt x="43" y="310"/>
                    <a:pt x="45" y="311"/>
                    <a:pt x="48" y="311"/>
                  </a:cubicBezTo>
                  <a:cubicBezTo>
                    <a:pt x="48" y="311"/>
                    <a:pt x="49" y="311"/>
                    <a:pt x="49" y="311"/>
                  </a:cubicBezTo>
                  <a:cubicBezTo>
                    <a:pt x="51" y="311"/>
                    <a:pt x="52" y="311"/>
                    <a:pt x="53" y="310"/>
                  </a:cubicBezTo>
                  <a:cubicBezTo>
                    <a:pt x="54" y="310"/>
                    <a:pt x="55" y="310"/>
                    <a:pt x="56" y="310"/>
                  </a:cubicBezTo>
                  <a:cubicBezTo>
                    <a:pt x="57" y="310"/>
                    <a:pt x="57" y="310"/>
                    <a:pt x="58" y="310"/>
                  </a:cubicBezTo>
                  <a:cubicBezTo>
                    <a:pt x="60" y="311"/>
                    <a:pt x="63" y="311"/>
                    <a:pt x="66" y="311"/>
                  </a:cubicBezTo>
                  <a:cubicBezTo>
                    <a:pt x="67" y="311"/>
                    <a:pt x="69" y="311"/>
                    <a:pt x="70" y="311"/>
                  </a:cubicBezTo>
                  <a:cubicBezTo>
                    <a:pt x="71" y="311"/>
                    <a:pt x="71" y="311"/>
                    <a:pt x="72" y="311"/>
                  </a:cubicBezTo>
                  <a:cubicBezTo>
                    <a:pt x="75" y="311"/>
                    <a:pt x="79" y="311"/>
                    <a:pt x="82" y="312"/>
                  </a:cubicBezTo>
                  <a:cubicBezTo>
                    <a:pt x="86" y="312"/>
                    <a:pt x="90" y="313"/>
                    <a:pt x="94" y="313"/>
                  </a:cubicBezTo>
                  <a:cubicBezTo>
                    <a:pt x="94" y="313"/>
                    <a:pt x="95" y="313"/>
                    <a:pt x="96" y="313"/>
                  </a:cubicBezTo>
                  <a:cubicBezTo>
                    <a:pt x="97" y="313"/>
                    <a:pt x="97" y="313"/>
                    <a:pt x="98" y="313"/>
                  </a:cubicBezTo>
                  <a:cubicBezTo>
                    <a:pt x="99" y="313"/>
                    <a:pt x="101" y="313"/>
                    <a:pt x="102" y="313"/>
                  </a:cubicBezTo>
                  <a:cubicBezTo>
                    <a:pt x="105" y="313"/>
                    <a:pt x="107" y="312"/>
                    <a:pt x="109" y="310"/>
                  </a:cubicBezTo>
                  <a:cubicBezTo>
                    <a:pt x="110" y="308"/>
                    <a:pt x="110" y="305"/>
                    <a:pt x="110" y="303"/>
                  </a:cubicBezTo>
                  <a:cubicBezTo>
                    <a:pt x="110" y="302"/>
                    <a:pt x="110" y="301"/>
                    <a:pt x="111" y="300"/>
                  </a:cubicBezTo>
                  <a:cubicBezTo>
                    <a:pt x="111" y="298"/>
                    <a:pt x="116" y="295"/>
                    <a:pt x="119" y="294"/>
                  </a:cubicBezTo>
                  <a:cubicBezTo>
                    <a:pt x="119" y="294"/>
                    <a:pt x="120" y="294"/>
                    <a:pt x="120" y="294"/>
                  </a:cubicBezTo>
                  <a:cubicBezTo>
                    <a:pt x="123" y="294"/>
                    <a:pt x="126" y="296"/>
                    <a:pt x="129" y="298"/>
                  </a:cubicBezTo>
                  <a:cubicBezTo>
                    <a:pt x="131" y="300"/>
                    <a:pt x="132" y="301"/>
                    <a:pt x="134" y="303"/>
                  </a:cubicBezTo>
                  <a:cubicBezTo>
                    <a:pt x="136" y="304"/>
                    <a:pt x="136" y="304"/>
                    <a:pt x="136" y="304"/>
                  </a:cubicBezTo>
                  <a:cubicBezTo>
                    <a:pt x="137" y="306"/>
                    <a:pt x="139" y="308"/>
                    <a:pt x="141" y="310"/>
                  </a:cubicBezTo>
                  <a:cubicBezTo>
                    <a:pt x="141" y="310"/>
                    <a:pt x="141" y="311"/>
                    <a:pt x="140" y="311"/>
                  </a:cubicBezTo>
                  <a:cubicBezTo>
                    <a:pt x="138" y="315"/>
                    <a:pt x="140" y="320"/>
                    <a:pt x="141" y="322"/>
                  </a:cubicBezTo>
                  <a:cubicBezTo>
                    <a:pt x="144" y="327"/>
                    <a:pt x="149" y="329"/>
                    <a:pt x="153" y="330"/>
                  </a:cubicBezTo>
                  <a:cubicBezTo>
                    <a:pt x="154" y="330"/>
                    <a:pt x="154" y="330"/>
                    <a:pt x="155" y="330"/>
                  </a:cubicBezTo>
                  <a:cubicBezTo>
                    <a:pt x="158" y="330"/>
                    <a:pt x="160" y="329"/>
                    <a:pt x="161" y="328"/>
                  </a:cubicBezTo>
                  <a:cubicBezTo>
                    <a:pt x="162" y="328"/>
                    <a:pt x="163" y="327"/>
                    <a:pt x="165" y="327"/>
                  </a:cubicBezTo>
                  <a:cubicBezTo>
                    <a:pt x="167" y="327"/>
                    <a:pt x="170" y="327"/>
                    <a:pt x="173" y="326"/>
                  </a:cubicBezTo>
                  <a:cubicBezTo>
                    <a:pt x="175" y="326"/>
                    <a:pt x="176" y="326"/>
                    <a:pt x="178" y="326"/>
                  </a:cubicBezTo>
                  <a:cubicBezTo>
                    <a:pt x="179" y="326"/>
                    <a:pt x="179" y="326"/>
                    <a:pt x="179" y="326"/>
                  </a:cubicBezTo>
                  <a:cubicBezTo>
                    <a:pt x="180" y="325"/>
                    <a:pt x="180" y="325"/>
                    <a:pt x="180" y="325"/>
                  </a:cubicBezTo>
                  <a:cubicBezTo>
                    <a:pt x="182" y="324"/>
                    <a:pt x="184" y="323"/>
                    <a:pt x="186" y="323"/>
                  </a:cubicBezTo>
                  <a:cubicBezTo>
                    <a:pt x="189" y="323"/>
                    <a:pt x="192" y="325"/>
                    <a:pt x="194" y="328"/>
                  </a:cubicBezTo>
                  <a:cubicBezTo>
                    <a:pt x="198" y="332"/>
                    <a:pt x="198" y="336"/>
                    <a:pt x="198" y="341"/>
                  </a:cubicBezTo>
                  <a:cubicBezTo>
                    <a:pt x="199" y="343"/>
                    <a:pt x="199" y="345"/>
                    <a:pt x="199" y="347"/>
                  </a:cubicBezTo>
                  <a:cubicBezTo>
                    <a:pt x="201" y="357"/>
                    <a:pt x="211" y="361"/>
                    <a:pt x="219" y="361"/>
                  </a:cubicBezTo>
                  <a:cubicBezTo>
                    <a:pt x="220" y="361"/>
                    <a:pt x="220" y="361"/>
                    <a:pt x="220" y="361"/>
                  </a:cubicBezTo>
                  <a:cubicBezTo>
                    <a:pt x="222" y="361"/>
                    <a:pt x="224" y="361"/>
                    <a:pt x="226" y="360"/>
                  </a:cubicBezTo>
                  <a:cubicBezTo>
                    <a:pt x="227" y="360"/>
                    <a:pt x="227" y="360"/>
                    <a:pt x="227" y="360"/>
                  </a:cubicBezTo>
                  <a:cubicBezTo>
                    <a:pt x="227" y="360"/>
                    <a:pt x="228" y="360"/>
                    <a:pt x="228" y="360"/>
                  </a:cubicBezTo>
                  <a:cubicBezTo>
                    <a:pt x="229" y="360"/>
                    <a:pt x="230" y="360"/>
                    <a:pt x="231" y="360"/>
                  </a:cubicBezTo>
                  <a:cubicBezTo>
                    <a:pt x="232" y="360"/>
                    <a:pt x="232" y="360"/>
                    <a:pt x="233" y="360"/>
                  </a:cubicBezTo>
                  <a:cubicBezTo>
                    <a:pt x="234" y="360"/>
                    <a:pt x="235" y="360"/>
                    <a:pt x="236" y="360"/>
                  </a:cubicBezTo>
                  <a:cubicBezTo>
                    <a:pt x="238" y="360"/>
                    <a:pt x="241" y="358"/>
                    <a:pt x="242" y="355"/>
                  </a:cubicBezTo>
                  <a:cubicBezTo>
                    <a:pt x="243" y="354"/>
                    <a:pt x="242" y="352"/>
                    <a:pt x="242" y="351"/>
                  </a:cubicBezTo>
                  <a:cubicBezTo>
                    <a:pt x="242" y="351"/>
                    <a:pt x="242" y="351"/>
                    <a:pt x="243" y="351"/>
                  </a:cubicBezTo>
                  <a:cubicBezTo>
                    <a:pt x="243" y="352"/>
                    <a:pt x="244" y="353"/>
                    <a:pt x="245" y="354"/>
                  </a:cubicBezTo>
                  <a:cubicBezTo>
                    <a:pt x="245" y="354"/>
                    <a:pt x="246" y="354"/>
                    <a:pt x="247" y="354"/>
                  </a:cubicBezTo>
                  <a:cubicBezTo>
                    <a:pt x="248" y="354"/>
                    <a:pt x="248" y="354"/>
                    <a:pt x="249" y="354"/>
                  </a:cubicBezTo>
                  <a:cubicBezTo>
                    <a:pt x="249" y="354"/>
                    <a:pt x="249" y="354"/>
                    <a:pt x="249" y="354"/>
                  </a:cubicBezTo>
                  <a:cubicBezTo>
                    <a:pt x="250" y="354"/>
                    <a:pt x="250" y="354"/>
                    <a:pt x="251" y="354"/>
                  </a:cubicBezTo>
                  <a:cubicBezTo>
                    <a:pt x="252" y="354"/>
                    <a:pt x="253" y="354"/>
                    <a:pt x="254" y="354"/>
                  </a:cubicBezTo>
                  <a:cubicBezTo>
                    <a:pt x="255" y="354"/>
                    <a:pt x="256" y="354"/>
                    <a:pt x="256" y="354"/>
                  </a:cubicBezTo>
                  <a:cubicBezTo>
                    <a:pt x="257" y="355"/>
                    <a:pt x="259" y="357"/>
                    <a:pt x="260" y="359"/>
                  </a:cubicBezTo>
                  <a:cubicBezTo>
                    <a:pt x="261" y="360"/>
                    <a:pt x="261" y="361"/>
                    <a:pt x="262" y="362"/>
                  </a:cubicBezTo>
                  <a:cubicBezTo>
                    <a:pt x="266" y="367"/>
                    <a:pt x="273" y="368"/>
                    <a:pt x="278" y="368"/>
                  </a:cubicBezTo>
                  <a:cubicBezTo>
                    <a:pt x="279" y="368"/>
                    <a:pt x="281" y="368"/>
                    <a:pt x="282" y="368"/>
                  </a:cubicBezTo>
                  <a:cubicBezTo>
                    <a:pt x="283" y="368"/>
                    <a:pt x="283" y="368"/>
                    <a:pt x="283" y="368"/>
                  </a:cubicBezTo>
                  <a:cubicBezTo>
                    <a:pt x="290" y="367"/>
                    <a:pt x="298" y="367"/>
                    <a:pt x="304" y="365"/>
                  </a:cubicBezTo>
                  <a:cubicBezTo>
                    <a:pt x="308" y="365"/>
                    <a:pt x="308" y="365"/>
                    <a:pt x="308" y="365"/>
                  </a:cubicBezTo>
                  <a:cubicBezTo>
                    <a:pt x="306" y="361"/>
                    <a:pt x="306" y="361"/>
                    <a:pt x="306" y="361"/>
                  </a:cubicBezTo>
                  <a:cubicBezTo>
                    <a:pt x="305" y="357"/>
                    <a:pt x="303" y="352"/>
                    <a:pt x="303" y="347"/>
                  </a:cubicBezTo>
                  <a:close/>
                  <a:moveTo>
                    <a:pt x="49" y="203"/>
                  </a:moveTo>
                  <a:cubicBezTo>
                    <a:pt x="49" y="205"/>
                    <a:pt x="46" y="206"/>
                    <a:pt x="43" y="207"/>
                  </a:cubicBezTo>
                  <a:cubicBezTo>
                    <a:pt x="45" y="205"/>
                    <a:pt x="47" y="203"/>
                    <a:pt x="49" y="203"/>
                  </a:cubicBezTo>
                  <a:close/>
                  <a:moveTo>
                    <a:pt x="53" y="233"/>
                  </a:moveTo>
                  <a:cubicBezTo>
                    <a:pt x="51" y="235"/>
                    <a:pt x="48" y="235"/>
                    <a:pt x="45" y="236"/>
                  </a:cubicBezTo>
                  <a:cubicBezTo>
                    <a:pt x="43" y="236"/>
                    <a:pt x="41" y="237"/>
                    <a:pt x="39" y="237"/>
                  </a:cubicBezTo>
                  <a:cubicBezTo>
                    <a:pt x="37" y="238"/>
                    <a:pt x="35" y="239"/>
                    <a:pt x="33" y="240"/>
                  </a:cubicBezTo>
                  <a:cubicBezTo>
                    <a:pt x="30" y="241"/>
                    <a:pt x="28" y="243"/>
                    <a:pt x="24" y="243"/>
                  </a:cubicBezTo>
                  <a:cubicBezTo>
                    <a:pt x="24" y="243"/>
                    <a:pt x="24" y="243"/>
                    <a:pt x="23" y="243"/>
                  </a:cubicBezTo>
                  <a:cubicBezTo>
                    <a:pt x="23" y="243"/>
                    <a:pt x="22" y="243"/>
                    <a:pt x="21" y="243"/>
                  </a:cubicBezTo>
                  <a:cubicBezTo>
                    <a:pt x="20" y="243"/>
                    <a:pt x="19" y="243"/>
                    <a:pt x="19" y="243"/>
                  </a:cubicBezTo>
                  <a:cubicBezTo>
                    <a:pt x="19" y="242"/>
                    <a:pt x="19" y="242"/>
                    <a:pt x="19" y="241"/>
                  </a:cubicBezTo>
                  <a:cubicBezTo>
                    <a:pt x="20" y="238"/>
                    <a:pt x="18" y="236"/>
                    <a:pt x="16" y="235"/>
                  </a:cubicBezTo>
                  <a:cubicBezTo>
                    <a:pt x="16" y="235"/>
                    <a:pt x="15" y="235"/>
                    <a:pt x="15" y="235"/>
                  </a:cubicBezTo>
                  <a:cubicBezTo>
                    <a:pt x="14" y="235"/>
                    <a:pt x="14" y="235"/>
                    <a:pt x="14" y="235"/>
                  </a:cubicBezTo>
                  <a:cubicBezTo>
                    <a:pt x="14" y="235"/>
                    <a:pt x="14" y="235"/>
                    <a:pt x="14" y="234"/>
                  </a:cubicBezTo>
                  <a:cubicBezTo>
                    <a:pt x="15" y="233"/>
                    <a:pt x="15" y="232"/>
                    <a:pt x="16" y="231"/>
                  </a:cubicBezTo>
                  <a:cubicBezTo>
                    <a:pt x="16" y="231"/>
                    <a:pt x="16" y="231"/>
                    <a:pt x="16" y="231"/>
                  </a:cubicBezTo>
                  <a:cubicBezTo>
                    <a:pt x="16" y="231"/>
                    <a:pt x="17" y="232"/>
                    <a:pt x="17" y="233"/>
                  </a:cubicBezTo>
                  <a:cubicBezTo>
                    <a:pt x="18" y="233"/>
                    <a:pt x="18" y="233"/>
                    <a:pt x="18" y="233"/>
                  </a:cubicBezTo>
                  <a:cubicBezTo>
                    <a:pt x="19" y="236"/>
                    <a:pt x="20" y="239"/>
                    <a:pt x="24" y="239"/>
                  </a:cubicBezTo>
                  <a:cubicBezTo>
                    <a:pt x="25" y="239"/>
                    <a:pt x="26" y="239"/>
                    <a:pt x="26" y="238"/>
                  </a:cubicBezTo>
                  <a:cubicBezTo>
                    <a:pt x="27" y="238"/>
                    <a:pt x="33" y="237"/>
                    <a:pt x="36" y="234"/>
                  </a:cubicBezTo>
                  <a:cubicBezTo>
                    <a:pt x="36" y="234"/>
                    <a:pt x="37" y="233"/>
                    <a:pt x="37" y="232"/>
                  </a:cubicBezTo>
                  <a:cubicBezTo>
                    <a:pt x="37" y="233"/>
                    <a:pt x="37" y="233"/>
                    <a:pt x="37" y="233"/>
                  </a:cubicBezTo>
                  <a:cubicBezTo>
                    <a:pt x="38" y="234"/>
                    <a:pt x="40" y="234"/>
                    <a:pt x="42" y="234"/>
                  </a:cubicBezTo>
                  <a:cubicBezTo>
                    <a:pt x="44" y="234"/>
                    <a:pt x="46" y="233"/>
                    <a:pt x="48" y="232"/>
                  </a:cubicBezTo>
                  <a:cubicBezTo>
                    <a:pt x="49" y="231"/>
                    <a:pt x="51" y="230"/>
                    <a:pt x="53" y="230"/>
                  </a:cubicBezTo>
                  <a:cubicBezTo>
                    <a:pt x="54" y="230"/>
                    <a:pt x="54" y="230"/>
                    <a:pt x="54" y="230"/>
                  </a:cubicBezTo>
                  <a:cubicBezTo>
                    <a:pt x="54" y="230"/>
                    <a:pt x="55" y="230"/>
                    <a:pt x="55" y="230"/>
                  </a:cubicBezTo>
                  <a:cubicBezTo>
                    <a:pt x="55" y="231"/>
                    <a:pt x="54" y="232"/>
                    <a:pt x="53" y="233"/>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0" name="Freeform 20"/>
            <p:cNvSpPr>
              <a:spLocks/>
            </p:cNvSpPr>
            <p:nvPr/>
          </p:nvSpPr>
          <p:spPr bwMode="auto">
            <a:xfrm>
              <a:off x="2694" y="1935"/>
              <a:ext cx="284" cy="571"/>
            </a:xfrm>
            <a:custGeom>
              <a:avLst/>
              <a:gdLst>
                <a:gd name="T0" fmla="*/ 128 w 141"/>
                <a:gd name="T1" fmla="*/ 124 h 284"/>
                <a:gd name="T2" fmla="*/ 121 w 141"/>
                <a:gd name="T3" fmla="*/ 115 h 284"/>
                <a:gd name="T4" fmla="*/ 116 w 141"/>
                <a:gd name="T5" fmla="*/ 106 h 284"/>
                <a:gd name="T6" fmla="*/ 114 w 141"/>
                <a:gd name="T7" fmla="*/ 98 h 284"/>
                <a:gd name="T8" fmla="*/ 114 w 141"/>
                <a:gd name="T9" fmla="*/ 87 h 284"/>
                <a:gd name="T10" fmla="*/ 118 w 141"/>
                <a:gd name="T11" fmla="*/ 73 h 284"/>
                <a:gd name="T12" fmla="*/ 113 w 141"/>
                <a:gd name="T13" fmla="*/ 58 h 284"/>
                <a:gd name="T14" fmla="*/ 108 w 141"/>
                <a:gd name="T15" fmla="*/ 46 h 284"/>
                <a:gd name="T16" fmla="*/ 96 w 141"/>
                <a:gd name="T17" fmla="*/ 51 h 284"/>
                <a:gd name="T18" fmla="*/ 85 w 141"/>
                <a:gd name="T19" fmla="*/ 51 h 284"/>
                <a:gd name="T20" fmla="*/ 75 w 141"/>
                <a:gd name="T21" fmla="*/ 35 h 284"/>
                <a:gd name="T22" fmla="*/ 73 w 141"/>
                <a:gd name="T23" fmla="*/ 30 h 284"/>
                <a:gd name="T24" fmla="*/ 76 w 141"/>
                <a:gd name="T25" fmla="*/ 21 h 284"/>
                <a:gd name="T26" fmla="*/ 84 w 141"/>
                <a:gd name="T27" fmla="*/ 13 h 284"/>
                <a:gd name="T28" fmla="*/ 95 w 141"/>
                <a:gd name="T29" fmla="*/ 14 h 284"/>
                <a:gd name="T30" fmla="*/ 101 w 141"/>
                <a:gd name="T31" fmla="*/ 15 h 284"/>
                <a:gd name="T32" fmla="*/ 105 w 141"/>
                <a:gd name="T33" fmla="*/ 16 h 284"/>
                <a:gd name="T34" fmla="*/ 112 w 141"/>
                <a:gd name="T35" fmla="*/ 14 h 284"/>
                <a:gd name="T36" fmla="*/ 98 w 141"/>
                <a:gd name="T37" fmla="*/ 2 h 284"/>
                <a:gd name="T38" fmla="*/ 84 w 141"/>
                <a:gd name="T39" fmla="*/ 0 h 284"/>
                <a:gd name="T40" fmla="*/ 82 w 141"/>
                <a:gd name="T41" fmla="*/ 3 h 284"/>
                <a:gd name="T42" fmla="*/ 71 w 141"/>
                <a:gd name="T43" fmla="*/ 2 h 284"/>
                <a:gd name="T44" fmla="*/ 57 w 141"/>
                <a:gd name="T45" fmla="*/ 18 h 284"/>
                <a:gd name="T46" fmla="*/ 44 w 141"/>
                <a:gd name="T47" fmla="*/ 24 h 284"/>
                <a:gd name="T48" fmla="*/ 34 w 141"/>
                <a:gd name="T49" fmla="*/ 32 h 284"/>
                <a:gd name="T50" fmla="*/ 19 w 141"/>
                <a:gd name="T51" fmla="*/ 46 h 284"/>
                <a:gd name="T52" fmla="*/ 25 w 141"/>
                <a:gd name="T53" fmla="*/ 67 h 284"/>
                <a:gd name="T54" fmla="*/ 29 w 141"/>
                <a:gd name="T55" fmla="*/ 93 h 284"/>
                <a:gd name="T56" fmla="*/ 33 w 141"/>
                <a:gd name="T57" fmla="*/ 95 h 284"/>
                <a:gd name="T58" fmla="*/ 45 w 141"/>
                <a:gd name="T59" fmla="*/ 92 h 284"/>
                <a:gd name="T60" fmla="*/ 64 w 141"/>
                <a:gd name="T61" fmla="*/ 109 h 284"/>
                <a:gd name="T62" fmla="*/ 59 w 141"/>
                <a:gd name="T63" fmla="*/ 141 h 284"/>
                <a:gd name="T64" fmla="*/ 29 w 141"/>
                <a:gd name="T65" fmla="*/ 176 h 284"/>
                <a:gd name="T66" fmla="*/ 5 w 141"/>
                <a:gd name="T67" fmla="*/ 206 h 284"/>
                <a:gd name="T68" fmla="*/ 11 w 141"/>
                <a:gd name="T69" fmla="*/ 247 h 284"/>
                <a:gd name="T70" fmla="*/ 30 w 141"/>
                <a:gd name="T71" fmla="*/ 267 h 284"/>
                <a:gd name="T72" fmla="*/ 41 w 141"/>
                <a:gd name="T73" fmla="*/ 284 h 284"/>
                <a:gd name="T74" fmla="*/ 65 w 141"/>
                <a:gd name="T75" fmla="*/ 254 h 284"/>
                <a:gd name="T76" fmla="*/ 73 w 141"/>
                <a:gd name="T77" fmla="*/ 254 h 284"/>
                <a:gd name="T78" fmla="*/ 79 w 141"/>
                <a:gd name="T79" fmla="*/ 236 h 284"/>
                <a:gd name="T80" fmla="*/ 90 w 141"/>
                <a:gd name="T81" fmla="*/ 217 h 284"/>
                <a:gd name="T82" fmla="*/ 109 w 141"/>
                <a:gd name="T83" fmla="*/ 188 h 284"/>
                <a:gd name="T84" fmla="*/ 124 w 141"/>
                <a:gd name="T85" fmla="*/ 169 h 284"/>
                <a:gd name="T86" fmla="*/ 141 w 141"/>
                <a:gd name="T87" fmla="*/ 148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1" h="284">
                  <a:moveTo>
                    <a:pt x="139" y="145"/>
                  </a:moveTo>
                  <a:cubicBezTo>
                    <a:pt x="133" y="143"/>
                    <a:pt x="131" y="135"/>
                    <a:pt x="129" y="128"/>
                  </a:cubicBezTo>
                  <a:cubicBezTo>
                    <a:pt x="128" y="124"/>
                    <a:pt x="128" y="124"/>
                    <a:pt x="128" y="124"/>
                  </a:cubicBezTo>
                  <a:cubicBezTo>
                    <a:pt x="127" y="124"/>
                    <a:pt x="127" y="124"/>
                    <a:pt x="127" y="124"/>
                  </a:cubicBezTo>
                  <a:cubicBezTo>
                    <a:pt x="124" y="123"/>
                    <a:pt x="123" y="122"/>
                    <a:pt x="122" y="118"/>
                  </a:cubicBezTo>
                  <a:cubicBezTo>
                    <a:pt x="121" y="117"/>
                    <a:pt x="121" y="116"/>
                    <a:pt x="121" y="115"/>
                  </a:cubicBezTo>
                  <a:cubicBezTo>
                    <a:pt x="121" y="113"/>
                    <a:pt x="121" y="112"/>
                    <a:pt x="120" y="110"/>
                  </a:cubicBezTo>
                  <a:cubicBezTo>
                    <a:pt x="119" y="108"/>
                    <a:pt x="118" y="107"/>
                    <a:pt x="117" y="107"/>
                  </a:cubicBezTo>
                  <a:cubicBezTo>
                    <a:pt x="116" y="107"/>
                    <a:pt x="116" y="107"/>
                    <a:pt x="116" y="106"/>
                  </a:cubicBezTo>
                  <a:cubicBezTo>
                    <a:pt x="114" y="105"/>
                    <a:pt x="114" y="105"/>
                    <a:pt x="114" y="102"/>
                  </a:cubicBezTo>
                  <a:cubicBezTo>
                    <a:pt x="114" y="101"/>
                    <a:pt x="114" y="101"/>
                    <a:pt x="114" y="100"/>
                  </a:cubicBezTo>
                  <a:cubicBezTo>
                    <a:pt x="114" y="99"/>
                    <a:pt x="114" y="98"/>
                    <a:pt x="114" y="98"/>
                  </a:cubicBezTo>
                  <a:cubicBezTo>
                    <a:pt x="114" y="97"/>
                    <a:pt x="114" y="97"/>
                    <a:pt x="114" y="97"/>
                  </a:cubicBezTo>
                  <a:cubicBezTo>
                    <a:pt x="115" y="95"/>
                    <a:pt x="115" y="94"/>
                    <a:pt x="115" y="92"/>
                  </a:cubicBezTo>
                  <a:cubicBezTo>
                    <a:pt x="115" y="90"/>
                    <a:pt x="114" y="89"/>
                    <a:pt x="114" y="87"/>
                  </a:cubicBezTo>
                  <a:cubicBezTo>
                    <a:pt x="113" y="85"/>
                    <a:pt x="112" y="83"/>
                    <a:pt x="113" y="81"/>
                  </a:cubicBezTo>
                  <a:cubicBezTo>
                    <a:pt x="113" y="81"/>
                    <a:pt x="114" y="80"/>
                    <a:pt x="115" y="79"/>
                  </a:cubicBezTo>
                  <a:cubicBezTo>
                    <a:pt x="116" y="78"/>
                    <a:pt x="118" y="76"/>
                    <a:pt x="118" y="73"/>
                  </a:cubicBezTo>
                  <a:cubicBezTo>
                    <a:pt x="119" y="70"/>
                    <a:pt x="120" y="66"/>
                    <a:pt x="118" y="62"/>
                  </a:cubicBezTo>
                  <a:cubicBezTo>
                    <a:pt x="117" y="59"/>
                    <a:pt x="115" y="58"/>
                    <a:pt x="113" y="58"/>
                  </a:cubicBezTo>
                  <a:cubicBezTo>
                    <a:pt x="113" y="58"/>
                    <a:pt x="113" y="58"/>
                    <a:pt x="113" y="58"/>
                  </a:cubicBezTo>
                  <a:cubicBezTo>
                    <a:pt x="112" y="58"/>
                    <a:pt x="112" y="57"/>
                    <a:pt x="112" y="57"/>
                  </a:cubicBezTo>
                  <a:cubicBezTo>
                    <a:pt x="112" y="56"/>
                    <a:pt x="112" y="56"/>
                    <a:pt x="112" y="56"/>
                  </a:cubicBezTo>
                  <a:cubicBezTo>
                    <a:pt x="113" y="53"/>
                    <a:pt x="114" y="47"/>
                    <a:pt x="108" y="46"/>
                  </a:cubicBezTo>
                  <a:cubicBezTo>
                    <a:pt x="107" y="46"/>
                    <a:pt x="107" y="46"/>
                    <a:pt x="106" y="46"/>
                  </a:cubicBezTo>
                  <a:cubicBezTo>
                    <a:pt x="102" y="46"/>
                    <a:pt x="99" y="49"/>
                    <a:pt x="96" y="51"/>
                  </a:cubicBezTo>
                  <a:cubicBezTo>
                    <a:pt x="96" y="51"/>
                    <a:pt x="96" y="51"/>
                    <a:pt x="96" y="51"/>
                  </a:cubicBezTo>
                  <a:cubicBezTo>
                    <a:pt x="94" y="53"/>
                    <a:pt x="92" y="54"/>
                    <a:pt x="91" y="54"/>
                  </a:cubicBezTo>
                  <a:cubicBezTo>
                    <a:pt x="91" y="54"/>
                    <a:pt x="90" y="54"/>
                    <a:pt x="90" y="54"/>
                  </a:cubicBezTo>
                  <a:cubicBezTo>
                    <a:pt x="88" y="53"/>
                    <a:pt x="87" y="52"/>
                    <a:pt x="85" y="51"/>
                  </a:cubicBezTo>
                  <a:cubicBezTo>
                    <a:pt x="84" y="51"/>
                    <a:pt x="84" y="51"/>
                    <a:pt x="84" y="51"/>
                  </a:cubicBezTo>
                  <a:cubicBezTo>
                    <a:pt x="81" y="48"/>
                    <a:pt x="80" y="44"/>
                    <a:pt x="78" y="41"/>
                  </a:cubicBezTo>
                  <a:cubicBezTo>
                    <a:pt x="78" y="39"/>
                    <a:pt x="76" y="37"/>
                    <a:pt x="75" y="35"/>
                  </a:cubicBezTo>
                  <a:cubicBezTo>
                    <a:pt x="75" y="34"/>
                    <a:pt x="74" y="33"/>
                    <a:pt x="74" y="32"/>
                  </a:cubicBezTo>
                  <a:cubicBezTo>
                    <a:pt x="73" y="31"/>
                    <a:pt x="73" y="31"/>
                    <a:pt x="73" y="31"/>
                  </a:cubicBezTo>
                  <a:cubicBezTo>
                    <a:pt x="73" y="31"/>
                    <a:pt x="73" y="31"/>
                    <a:pt x="73" y="30"/>
                  </a:cubicBezTo>
                  <a:cubicBezTo>
                    <a:pt x="73" y="30"/>
                    <a:pt x="73" y="30"/>
                    <a:pt x="73" y="30"/>
                  </a:cubicBezTo>
                  <a:cubicBezTo>
                    <a:pt x="74" y="30"/>
                    <a:pt x="75" y="29"/>
                    <a:pt x="75" y="28"/>
                  </a:cubicBezTo>
                  <a:cubicBezTo>
                    <a:pt x="77" y="26"/>
                    <a:pt x="77" y="23"/>
                    <a:pt x="76" y="21"/>
                  </a:cubicBezTo>
                  <a:cubicBezTo>
                    <a:pt x="76" y="20"/>
                    <a:pt x="76" y="19"/>
                    <a:pt x="76" y="18"/>
                  </a:cubicBezTo>
                  <a:cubicBezTo>
                    <a:pt x="77" y="16"/>
                    <a:pt x="79" y="14"/>
                    <a:pt x="81" y="13"/>
                  </a:cubicBezTo>
                  <a:cubicBezTo>
                    <a:pt x="82" y="13"/>
                    <a:pt x="83" y="13"/>
                    <a:pt x="84" y="13"/>
                  </a:cubicBezTo>
                  <a:cubicBezTo>
                    <a:pt x="85" y="13"/>
                    <a:pt x="86" y="13"/>
                    <a:pt x="88" y="13"/>
                  </a:cubicBezTo>
                  <a:cubicBezTo>
                    <a:pt x="89" y="14"/>
                    <a:pt x="91" y="14"/>
                    <a:pt x="92" y="14"/>
                  </a:cubicBezTo>
                  <a:cubicBezTo>
                    <a:pt x="95" y="14"/>
                    <a:pt x="95" y="14"/>
                    <a:pt x="95" y="14"/>
                  </a:cubicBezTo>
                  <a:cubicBezTo>
                    <a:pt x="95" y="14"/>
                    <a:pt x="96" y="14"/>
                    <a:pt x="97" y="14"/>
                  </a:cubicBezTo>
                  <a:cubicBezTo>
                    <a:pt x="97" y="14"/>
                    <a:pt x="97" y="15"/>
                    <a:pt x="98" y="15"/>
                  </a:cubicBezTo>
                  <a:cubicBezTo>
                    <a:pt x="99" y="15"/>
                    <a:pt x="100" y="15"/>
                    <a:pt x="101" y="15"/>
                  </a:cubicBezTo>
                  <a:cubicBezTo>
                    <a:pt x="102" y="15"/>
                    <a:pt x="102" y="15"/>
                    <a:pt x="102" y="15"/>
                  </a:cubicBezTo>
                  <a:cubicBezTo>
                    <a:pt x="102" y="15"/>
                    <a:pt x="103" y="15"/>
                    <a:pt x="103" y="15"/>
                  </a:cubicBezTo>
                  <a:cubicBezTo>
                    <a:pt x="103" y="15"/>
                    <a:pt x="104" y="15"/>
                    <a:pt x="105" y="16"/>
                  </a:cubicBezTo>
                  <a:cubicBezTo>
                    <a:pt x="105" y="16"/>
                    <a:pt x="106" y="16"/>
                    <a:pt x="107" y="16"/>
                  </a:cubicBezTo>
                  <a:cubicBezTo>
                    <a:pt x="107" y="17"/>
                    <a:pt x="107" y="17"/>
                    <a:pt x="108" y="17"/>
                  </a:cubicBezTo>
                  <a:cubicBezTo>
                    <a:pt x="110" y="17"/>
                    <a:pt x="111" y="16"/>
                    <a:pt x="112" y="14"/>
                  </a:cubicBezTo>
                  <a:cubicBezTo>
                    <a:pt x="113" y="11"/>
                    <a:pt x="112" y="7"/>
                    <a:pt x="110" y="6"/>
                  </a:cubicBezTo>
                  <a:cubicBezTo>
                    <a:pt x="107" y="3"/>
                    <a:pt x="104" y="3"/>
                    <a:pt x="100" y="3"/>
                  </a:cubicBezTo>
                  <a:cubicBezTo>
                    <a:pt x="100" y="2"/>
                    <a:pt x="99" y="2"/>
                    <a:pt x="98" y="2"/>
                  </a:cubicBezTo>
                  <a:cubicBezTo>
                    <a:pt x="97" y="2"/>
                    <a:pt x="95" y="2"/>
                    <a:pt x="94" y="2"/>
                  </a:cubicBezTo>
                  <a:cubicBezTo>
                    <a:pt x="93" y="2"/>
                    <a:pt x="92" y="2"/>
                    <a:pt x="90" y="1"/>
                  </a:cubicBezTo>
                  <a:cubicBezTo>
                    <a:pt x="88" y="0"/>
                    <a:pt x="86" y="0"/>
                    <a:pt x="84" y="0"/>
                  </a:cubicBezTo>
                  <a:cubicBezTo>
                    <a:pt x="82" y="0"/>
                    <a:pt x="82" y="0"/>
                    <a:pt x="82" y="0"/>
                  </a:cubicBezTo>
                  <a:cubicBezTo>
                    <a:pt x="82" y="3"/>
                    <a:pt x="82" y="3"/>
                    <a:pt x="82" y="3"/>
                  </a:cubicBezTo>
                  <a:cubicBezTo>
                    <a:pt x="82" y="3"/>
                    <a:pt x="82" y="3"/>
                    <a:pt x="82" y="3"/>
                  </a:cubicBezTo>
                  <a:cubicBezTo>
                    <a:pt x="81" y="0"/>
                    <a:pt x="81" y="0"/>
                    <a:pt x="81" y="0"/>
                  </a:cubicBezTo>
                  <a:cubicBezTo>
                    <a:pt x="78" y="0"/>
                    <a:pt x="75" y="1"/>
                    <a:pt x="72" y="1"/>
                  </a:cubicBezTo>
                  <a:cubicBezTo>
                    <a:pt x="71" y="2"/>
                    <a:pt x="71" y="2"/>
                    <a:pt x="71" y="2"/>
                  </a:cubicBezTo>
                  <a:cubicBezTo>
                    <a:pt x="68" y="2"/>
                    <a:pt x="64" y="3"/>
                    <a:pt x="61" y="6"/>
                  </a:cubicBezTo>
                  <a:cubicBezTo>
                    <a:pt x="61" y="7"/>
                    <a:pt x="56" y="13"/>
                    <a:pt x="57" y="16"/>
                  </a:cubicBezTo>
                  <a:cubicBezTo>
                    <a:pt x="57" y="17"/>
                    <a:pt x="57" y="18"/>
                    <a:pt x="57" y="18"/>
                  </a:cubicBezTo>
                  <a:cubicBezTo>
                    <a:pt x="57" y="18"/>
                    <a:pt x="57" y="18"/>
                    <a:pt x="56" y="18"/>
                  </a:cubicBezTo>
                  <a:cubicBezTo>
                    <a:pt x="55" y="18"/>
                    <a:pt x="54" y="18"/>
                    <a:pt x="52" y="19"/>
                  </a:cubicBezTo>
                  <a:cubicBezTo>
                    <a:pt x="49" y="20"/>
                    <a:pt x="46" y="22"/>
                    <a:pt x="44" y="24"/>
                  </a:cubicBezTo>
                  <a:cubicBezTo>
                    <a:pt x="43" y="25"/>
                    <a:pt x="42" y="25"/>
                    <a:pt x="41" y="26"/>
                  </a:cubicBezTo>
                  <a:cubicBezTo>
                    <a:pt x="39" y="27"/>
                    <a:pt x="37" y="29"/>
                    <a:pt x="36" y="30"/>
                  </a:cubicBezTo>
                  <a:cubicBezTo>
                    <a:pt x="35" y="31"/>
                    <a:pt x="35" y="31"/>
                    <a:pt x="34" y="32"/>
                  </a:cubicBezTo>
                  <a:cubicBezTo>
                    <a:pt x="32" y="34"/>
                    <a:pt x="30" y="36"/>
                    <a:pt x="28" y="37"/>
                  </a:cubicBezTo>
                  <a:cubicBezTo>
                    <a:pt x="26" y="39"/>
                    <a:pt x="25" y="41"/>
                    <a:pt x="23" y="43"/>
                  </a:cubicBezTo>
                  <a:cubicBezTo>
                    <a:pt x="19" y="46"/>
                    <a:pt x="19" y="46"/>
                    <a:pt x="19" y="46"/>
                  </a:cubicBezTo>
                  <a:cubicBezTo>
                    <a:pt x="19" y="47"/>
                    <a:pt x="19" y="47"/>
                    <a:pt x="19" y="47"/>
                  </a:cubicBezTo>
                  <a:cubicBezTo>
                    <a:pt x="19" y="51"/>
                    <a:pt x="20" y="55"/>
                    <a:pt x="21" y="59"/>
                  </a:cubicBezTo>
                  <a:cubicBezTo>
                    <a:pt x="22" y="62"/>
                    <a:pt x="24" y="65"/>
                    <a:pt x="25" y="67"/>
                  </a:cubicBezTo>
                  <a:cubicBezTo>
                    <a:pt x="27" y="70"/>
                    <a:pt x="28" y="72"/>
                    <a:pt x="29" y="75"/>
                  </a:cubicBezTo>
                  <a:cubicBezTo>
                    <a:pt x="30" y="77"/>
                    <a:pt x="30" y="80"/>
                    <a:pt x="29" y="84"/>
                  </a:cubicBezTo>
                  <a:cubicBezTo>
                    <a:pt x="29" y="89"/>
                    <a:pt x="29" y="91"/>
                    <a:pt x="29" y="93"/>
                  </a:cubicBezTo>
                  <a:cubicBezTo>
                    <a:pt x="30" y="93"/>
                    <a:pt x="30" y="93"/>
                    <a:pt x="30" y="93"/>
                  </a:cubicBezTo>
                  <a:cubicBezTo>
                    <a:pt x="30" y="93"/>
                    <a:pt x="30" y="93"/>
                    <a:pt x="30" y="93"/>
                  </a:cubicBezTo>
                  <a:cubicBezTo>
                    <a:pt x="30" y="94"/>
                    <a:pt x="31" y="95"/>
                    <a:pt x="33" y="95"/>
                  </a:cubicBezTo>
                  <a:cubicBezTo>
                    <a:pt x="35" y="95"/>
                    <a:pt x="37" y="94"/>
                    <a:pt x="39" y="93"/>
                  </a:cubicBezTo>
                  <a:cubicBezTo>
                    <a:pt x="41" y="93"/>
                    <a:pt x="43" y="92"/>
                    <a:pt x="45" y="92"/>
                  </a:cubicBezTo>
                  <a:cubicBezTo>
                    <a:pt x="45" y="92"/>
                    <a:pt x="45" y="92"/>
                    <a:pt x="45" y="92"/>
                  </a:cubicBezTo>
                  <a:cubicBezTo>
                    <a:pt x="51" y="92"/>
                    <a:pt x="52" y="94"/>
                    <a:pt x="54" y="98"/>
                  </a:cubicBezTo>
                  <a:cubicBezTo>
                    <a:pt x="54" y="99"/>
                    <a:pt x="55" y="100"/>
                    <a:pt x="56" y="102"/>
                  </a:cubicBezTo>
                  <a:cubicBezTo>
                    <a:pt x="58" y="105"/>
                    <a:pt x="61" y="107"/>
                    <a:pt x="64" y="109"/>
                  </a:cubicBezTo>
                  <a:cubicBezTo>
                    <a:pt x="66" y="110"/>
                    <a:pt x="68" y="111"/>
                    <a:pt x="70" y="113"/>
                  </a:cubicBezTo>
                  <a:cubicBezTo>
                    <a:pt x="71" y="115"/>
                    <a:pt x="72" y="117"/>
                    <a:pt x="72" y="119"/>
                  </a:cubicBezTo>
                  <a:cubicBezTo>
                    <a:pt x="71" y="127"/>
                    <a:pt x="64" y="137"/>
                    <a:pt x="59" y="141"/>
                  </a:cubicBezTo>
                  <a:cubicBezTo>
                    <a:pt x="56" y="144"/>
                    <a:pt x="53" y="146"/>
                    <a:pt x="50" y="148"/>
                  </a:cubicBezTo>
                  <a:cubicBezTo>
                    <a:pt x="45" y="152"/>
                    <a:pt x="40" y="155"/>
                    <a:pt x="36" y="162"/>
                  </a:cubicBezTo>
                  <a:cubicBezTo>
                    <a:pt x="33" y="166"/>
                    <a:pt x="31" y="171"/>
                    <a:pt x="29" y="176"/>
                  </a:cubicBezTo>
                  <a:cubicBezTo>
                    <a:pt x="26" y="182"/>
                    <a:pt x="23" y="190"/>
                    <a:pt x="17" y="194"/>
                  </a:cubicBezTo>
                  <a:cubicBezTo>
                    <a:pt x="16" y="195"/>
                    <a:pt x="15" y="196"/>
                    <a:pt x="13" y="197"/>
                  </a:cubicBezTo>
                  <a:cubicBezTo>
                    <a:pt x="10" y="199"/>
                    <a:pt x="7" y="201"/>
                    <a:pt x="5" y="206"/>
                  </a:cubicBezTo>
                  <a:cubicBezTo>
                    <a:pt x="4" y="209"/>
                    <a:pt x="4" y="213"/>
                    <a:pt x="3" y="217"/>
                  </a:cubicBezTo>
                  <a:cubicBezTo>
                    <a:pt x="3" y="220"/>
                    <a:pt x="3" y="223"/>
                    <a:pt x="2" y="226"/>
                  </a:cubicBezTo>
                  <a:cubicBezTo>
                    <a:pt x="0" y="235"/>
                    <a:pt x="5" y="241"/>
                    <a:pt x="11" y="247"/>
                  </a:cubicBezTo>
                  <a:cubicBezTo>
                    <a:pt x="13" y="249"/>
                    <a:pt x="15" y="251"/>
                    <a:pt x="17" y="253"/>
                  </a:cubicBezTo>
                  <a:cubicBezTo>
                    <a:pt x="19" y="256"/>
                    <a:pt x="21" y="258"/>
                    <a:pt x="24" y="260"/>
                  </a:cubicBezTo>
                  <a:cubicBezTo>
                    <a:pt x="26" y="262"/>
                    <a:pt x="28" y="264"/>
                    <a:pt x="30" y="267"/>
                  </a:cubicBezTo>
                  <a:cubicBezTo>
                    <a:pt x="32" y="268"/>
                    <a:pt x="33" y="271"/>
                    <a:pt x="34" y="273"/>
                  </a:cubicBezTo>
                  <a:cubicBezTo>
                    <a:pt x="36" y="280"/>
                    <a:pt x="38" y="283"/>
                    <a:pt x="40" y="283"/>
                  </a:cubicBezTo>
                  <a:cubicBezTo>
                    <a:pt x="41" y="284"/>
                    <a:pt x="41" y="284"/>
                    <a:pt x="41" y="284"/>
                  </a:cubicBezTo>
                  <a:cubicBezTo>
                    <a:pt x="41" y="284"/>
                    <a:pt x="41" y="284"/>
                    <a:pt x="41" y="284"/>
                  </a:cubicBezTo>
                  <a:cubicBezTo>
                    <a:pt x="45" y="284"/>
                    <a:pt x="54" y="277"/>
                    <a:pt x="58" y="274"/>
                  </a:cubicBezTo>
                  <a:cubicBezTo>
                    <a:pt x="65" y="268"/>
                    <a:pt x="65" y="262"/>
                    <a:pt x="65" y="254"/>
                  </a:cubicBezTo>
                  <a:cubicBezTo>
                    <a:pt x="67" y="254"/>
                    <a:pt x="68" y="253"/>
                    <a:pt x="69" y="253"/>
                  </a:cubicBezTo>
                  <a:cubicBezTo>
                    <a:pt x="70" y="253"/>
                    <a:pt x="71" y="253"/>
                    <a:pt x="71" y="254"/>
                  </a:cubicBezTo>
                  <a:cubicBezTo>
                    <a:pt x="72" y="254"/>
                    <a:pt x="72" y="254"/>
                    <a:pt x="73" y="254"/>
                  </a:cubicBezTo>
                  <a:cubicBezTo>
                    <a:pt x="75" y="254"/>
                    <a:pt x="76" y="252"/>
                    <a:pt x="77" y="250"/>
                  </a:cubicBezTo>
                  <a:cubicBezTo>
                    <a:pt x="78" y="248"/>
                    <a:pt x="78" y="245"/>
                    <a:pt x="78" y="243"/>
                  </a:cubicBezTo>
                  <a:cubicBezTo>
                    <a:pt x="78" y="240"/>
                    <a:pt x="78" y="238"/>
                    <a:pt x="79" y="236"/>
                  </a:cubicBezTo>
                  <a:cubicBezTo>
                    <a:pt x="80" y="234"/>
                    <a:pt x="82" y="232"/>
                    <a:pt x="83" y="231"/>
                  </a:cubicBezTo>
                  <a:cubicBezTo>
                    <a:pt x="85" y="229"/>
                    <a:pt x="87" y="227"/>
                    <a:pt x="88" y="225"/>
                  </a:cubicBezTo>
                  <a:cubicBezTo>
                    <a:pt x="89" y="222"/>
                    <a:pt x="90" y="220"/>
                    <a:pt x="90" y="217"/>
                  </a:cubicBezTo>
                  <a:cubicBezTo>
                    <a:pt x="90" y="215"/>
                    <a:pt x="91" y="213"/>
                    <a:pt x="92" y="211"/>
                  </a:cubicBezTo>
                  <a:cubicBezTo>
                    <a:pt x="93" y="206"/>
                    <a:pt x="98" y="201"/>
                    <a:pt x="103" y="196"/>
                  </a:cubicBezTo>
                  <a:cubicBezTo>
                    <a:pt x="105" y="193"/>
                    <a:pt x="107" y="191"/>
                    <a:pt x="109" y="188"/>
                  </a:cubicBezTo>
                  <a:cubicBezTo>
                    <a:pt x="110" y="187"/>
                    <a:pt x="111" y="186"/>
                    <a:pt x="112" y="184"/>
                  </a:cubicBezTo>
                  <a:cubicBezTo>
                    <a:pt x="113" y="183"/>
                    <a:pt x="113" y="183"/>
                    <a:pt x="113" y="183"/>
                  </a:cubicBezTo>
                  <a:cubicBezTo>
                    <a:pt x="116" y="178"/>
                    <a:pt x="120" y="173"/>
                    <a:pt x="124" y="169"/>
                  </a:cubicBezTo>
                  <a:cubicBezTo>
                    <a:pt x="126" y="167"/>
                    <a:pt x="128" y="166"/>
                    <a:pt x="130" y="165"/>
                  </a:cubicBezTo>
                  <a:cubicBezTo>
                    <a:pt x="132" y="164"/>
                    <a:pt x="135" y="163"/>
                    <a:pt x="136" y="160"/>
                  </a:cubicBezTo>
                  <a:cubicBezTo>
                    <a:pt x="138" y="157"/>
                    <a:pt x="140" y="152"/>
                    <a:pt x="141" y="148"/>
                  </a:cubicBezTo>
                  <a:cubicBezTo>
                    <a:pt x="141" y="146"/>
                    <a:pt x="141" y="146"/>
                    <a:pt x="141" y="146"/>
                  </a:cubicBezTo>
                  <a:lnTo>
                    <a:pt x="139" y="145"/>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1" name="Freeform 21"/>
            <p:cNvSpPr>
              <a:spLocks/>
            </p:cNvSpPr>
            <p:nvPr/>
          </p:nvSpPr>
          <p:spPr bwMode="auto">
            <a:xfrm>
              <a:off x="1814" y="2027"/>
              <a:ext cx="1025" cy="1177"/>
            </a:xfrm>
            <a:custGeom>
              <a:avLst/>
              <a:gdLst>
                <a:gd name="T0" fmla="*/ 491 w 509"/>
                <a:gd name="T1" fmla="*/ 52 h 585"/>
                <a:gd name="T2" fmla="*/ 467 w 509"/>
                <a:gd name="T3" fmla="*/ 47 h 585"/>
                <a:gd name="T4" fmla="*/ 458 w 509"/>
                <a:gd name="T5" fmla="*/ 13 h 585"/>
                <a:gd name="T6" fmla="*/ 440 w 509"/>
                <a:gd name="T7" fmla="*/ 23 h 585"/>
                <a:gd name="T8" fmla="*/ 441 w 509"/>
                <a:gd name="T9" fmla="*/ 63 h 585"/>
                <a:gd name="T10" fmla="*/ 434 w 509"/>
                <a:gd name="T11" fmla="*/ 94 h 585"/>
                <a:gd name="T12" fmla="*/ 422 w 509"/>
                <a:gd name="T13" fmla="*/ 115 h 585"/>
                <a:gd name="T14" fmla="*/ 392 w 509"/>
                <a:gd name="T15" fmla="*/ 146 h 585"/>
                <a:gd name="T16" fmla="*/ 384 w 509"/>
                <a:gd name="T17" fmla="*/ 146 h 585"/>
                <a:gd name="T18" fmla="*/ 376 w 509"/>
                <a:gd name="T19" fmla="*/ 147 h 585"/>
                <a:gd name="T20" fmla="*/ 366 w 509"/>
                <a:gd name="T21" fmla="*/ 162 h 585"/>
                <a:gd name="T22" fmla="*/ 358 w 509"/>
                <a:gd name="T23" fmla="*/ 183 h 585"/>
                <a:gd name="T24" fmla="*/ 354 w 509"/>
                <a:gd name="T25" fmla="*/ 200 h 585"/>
                <a:gd name="T26" fmla="*/ 350 w 509"/>
                <a:gd name="T27" fmla="*/ 223 h 585"/>
                <a:gd name="T28" fmla="*/ 346 w 509"/>
                <a:gd name="T29" fmla="*/ 243 h 585"/>
                <a:gd name="T30" fmla="*/ 338 w 509"/>
                <a:gd name="T31" fmla="*/ 257 h 585"/>
                <a:gd name="T32" fmla="*/ 332 w 509"/>
                <a:gd name="T33" fmla="*/ 276 h 585"/>
                <a:gd name="T34" fmla="*/ 316 w 509"/>
                <a:gd name="T35" fmla="*/ 293 h 585"/>
                <a:gd name="T36" fmla="*/ 306 w 509"/>
                <a:gd name="T37" fmla="*/ 307 h 585"/>
                <a:gd name="T38" fmla="*/ 292 w 509"/>
                <a:gd name="T39" fmla="*/ 323 h 585"/>
                <a:gd name="T40" fmla="*/ 284 w 509"/>
                <a:gd name="T41" fmla="*/ 333 h 585"/>
                <a:gd name="T42" fmla="*/ 275 w 509"/>
                <a:gd name="T43" fmla="*/ 337 h 585"/>
                <a:gd name="T44" fmla="*/ 261 w 509"/>
                <a:gd name="T45" fmla="*/ 342 h 585"/>
                <a:gd name="T46" fmla="*/ 249 w 509"/>
                <a:gd name="T47" fmla="*/ 353 h 585"/>
                <a:gd name="T48" fmla="*/ 231 w 509"/>
                <a:gd name="T49" fmla="*/ 364 h 585"/>
                <a:gd name="T50" fmla="*/ 228 w 509"/>
                <a:gd name="T51" fmla="*/ 375 h 585"/>
                <a:gd name="T52" fmla="*/ 221 w 509"/>
                <a:gd name="T53" fmla="*/ 380 h 585"/>
                <a:gd name="T54" fmla="*/ 195 w 509"/>
                <a:gd name="T55" fmla="*/ 401 h 585"/>
                <a:gd name="T56" fmla="*/ 173 w 509"/>
                <a:gd name="T57" fmla="*/ 426 h 585"/>
                <a:gd name="T58" fmla="*/ 156 w 509"/>
                <a:gd name="T59" fmla="*/ 436 h 585"/>
                <a:gd name="T60" fmla="*/ 151 w 509"/>
                <a:gd name="T61" fmla="*/ 438 h 585"/>
                <a:gd name="T62" fmla="*/ 129 w 509"/>
                <a:gd name="T63" fmla="*/ 451 h 585"/>
                <a:gd name="T64" fmla="*/ 112 w 509"/>
                <a:gd name="T65" fmla="*/ 464 h 585"/>
                <a:gd name="T66" fmla="*/ 86 w 509"/>
                <a:gd name="T67" fmla="*/ 487 h 585"/>
                <a:gd name="T68" fmla="*/ 68 w 509"/>
                <a:gd name="T69" fmla="*/ 497 h 585"/>
                <a:gd name="T70" fmla="*/ 52 w 509"/>
                <a:gd name="T71" fmla="*/ 496 h 585"/>
                <a:gd name="T72" fmla="*/ 44 w 509"/>
                <a:gd name="T73" fmla="*/ 499 h 585"/>
                <a:gd name="T74" fmla="*/ 22 w 509"/>
                <a:gd name="T75" fmla="*/ 516 h 585"/>
                <a:gd name="T76" fmla="*/ 10 w 509"/>
                <a:gd name="T77" fmla="*/ 533 h 585"/>
                <a:gd name="T78" fmla="*/ 5 w 509"/>
                <a:gd name="T79" fmla="*/ 538 h 585"/>
                <a:gd name="T80" fmla="*/ 0 w 509"/>
                <a:gd name="T81" fmla="*/ 548 h 585"/>
                <a:gd name="T82" fmla="*/ 13 w 509"/>
                <a:gd name="T83" fmla="*/ 545 h 585"/>
                <a:gd name="T84" fmla="*/ 33 w 509"/>
                <a:gd name="T85" fmla="*/ 573 h 585"/>
                <a:gd name="T86" fmla="*/ 39 w 509"/>
                <a:gd name="T87" fmla="*/ 579 h 585"/>
                <a:gd name="T88" fmla="*/ 86 w 509"/>
                <a:gd name="T89" fmla="*/ 549 h 585"/>
                <a:gd name="T90" fmla="*/ 124 w 509"/>
                <a:gd name="T91" fmla="*/ 518 h 585"/>
                <a:gd name="T92" fmla="*/ 138 w 509"/>
                <a:gd name="T93" fmla="*/ 509 h 585"/>
                <a:gd name="T94" fmla="*/ 171 w 509"/>
                <a:gd name="T95" fmla="*/ 498 h 585"/>
                <a:gd name="T96" fmla="*/ 218 w 509"/>
                <a:gd name="T97" fmla="*/ 448 h 585"/>
                <a:gd name="T98" fmla="*/ 276 w 509"/>
                <a:gd name="T99" fmla="*/ 406 h 585"/>
                <a:gd name="T100" fmla="*/ 318 w 509"/>
                <a:gd name="T101" fmla="*/ 380 h 585"/>
                <a:gd name="T102" fmla="*/ 343 w 509"/>
                <a:gd name="T103" fmla="*/ 356 h 585"/>
                <a:gd name="T104" fmla="*/ 391 w 509"/>
                <a:gd name="T105" fmla="*/ 333 h 585"/>
                <a:gd name="T106" fmla="*/ 422 w 509"/>
                <a:gd name="T107" fmla="*/ 305 h 585"/>
                <a:gd name="T108" fmla="*/ 448 w 509"/>
                <a:gd name="T109" fmla="*/ 278 h 585"/>
                <a:gd name="T110" fmla="*/ 479 w 509"/>
                <a:gd name="T111" fmla="*/ 248 h 585"/>
                <a:gd name="T112" fmla="*/ 477 w 509"/>
                <a:gd name="T113" fmla="*/ 237 h 585"/>
                <a:gd name="T114" fmla="*/ 454 w 509"/>
                <a:gd name="T115" fmla="*/ 207 h 585"/>
                <a:gd name="T116" fmla="*/ 442 w 509"/>
                <a:gd name="T117" fmla="*/ 160 h 585"/>
                <a:gd name="T118" fmla="*/ 473 w 509"/>
                <a:gd name="T119" fmla="*/ 116 h 585"/>
                <a:gd name="T120" fmla="*/ 507 w 509"/>
                <a:gd name="T121" fmla="*/ 6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9" h="585">
                  <a:moveTo>
                    <a:pt x="507" y="67"/>
                  </a:moveTo>
                  <a:cubicBezTo>
                    <a:pt x="505" y="65"/>
                    <a:pt x="503" y="64"/>
                    <a:pt x="501" y="62"/>
                  </a:cubicBezTo>
                  <a:cubicBezTo>
                    <a:pt x="498" y="61"/>
                    <a:pt x="495" y="59"/>
                    <a:pt x="493" y="56"/>
                  </a:cubicBezTo>
                  <a:cubicBezTo>
                    <a:pt x="492" y="54"/>
                    <a:pt x="491" y="53"/>
                    <a:pt x="491" y="52"/>
                  </a:cubicBezTo>
                  <a:cubicBezTo>
                    <a:pt x="489" y="48"/>
                    <a:pt x="488" y="46"/>
                    <a:pt x="482" y="46"/>
                  </a:cubicBezTo>
                  <a:cubicBezTo>
                    <a:pt x="481" y="46"/>
                    <a:pt x="479" y="46"/>
                    <a:pt x="476" y="47"/>
                  </a:cubicBezTo>
                  <a:cubicBezTo>
                    <a:pt x="474" y="48"/>
                    <a:pt x="472" y="49"/>
                    <a:pt x="470" y="49"/>
                  </a:cubicBezTo>
                  <a:cubicBezTo>
                    <a:pt x="469" y="49"/>
                    <a:pt x="468" y="48"/>
                    <a:pt x="467" y="47"/>
                  </a:cubicBezTo>
                  <a:cubicBezTo>
                    <a:pt x="466" y="46"/>
                    <a:pt x="466" y="42"/>
                    <a:pt x="467" y="37"/>
                  </a:cubicBezTo>
                  <a:cubicBezTo>
                    <a:pt x="467" y="34"/>
                    <a:pt x="467" y="31"/>
                    <a:pt x="467" y="29"/>
                  </a:cubicBezTo>
                  <a:cubicBezTo>
                    <a:pt x="466" y="26"/>
                    <a:pt x="464" y="24"/>
                    <a:pt x="462" y="21"/>
                  </a:cubicBezTo>
                  <a:cubicBezTo>
                    <a:pt x="461" y="19"/>
                    <a:pt x="459" y="16"/>
                    <a:pt x="458" y="13"/>
                  </a:cubicBezTo>
                  <a:cubicBezTo>
                    <a:pt x="458" y="11"/>
                    <a:pt x="457" y="8"/>
                    <a:pt x="457" y="6"/>
                  </a:cubicBezTo>
                  <a:cubicBezTo>
                    <a:pt x="456" y="0"/>
                    <a:pt x="456" y="0"/>
                    <a:pt x="456" y="0"/>
                  </a:cubicBezTo>
                  <a:cubicBezTo>
                    <a:pt x="452" y="4"/>
                    <a:pt x="452" y="4"/>
                    <a:pt x="452" y="4"/>
                  </a:cubicBezTo>
                  <a:cubicBezTo>
                    <a:pt x="446" y="9"/>
                    <a:pt x="440" y="14"/>
                    <a:pt x="440" y="23"/>
                  </a:cubicBezTo>
                  <a:cubicBezTo>
                    <a:pt x="440" y="25"/>
                    <a:pt x="440" y="27"/>
                    <a:pt x="440" y="30"/>
                  </a:cubicBezTo>
                  <a:cubicBezTo>
                    <a:pt x="439" y="32"/>
                    <a:pt x="439" y="34"/>
                    <a:pt x="439" y="37"/>
                  </a:cubicBezTo>
                  <a:cubicBezTo>
                    <a:pt x="440" y="42"/>
                    <a:pt x="440" y="48"/>
                    <a:pt x="440" y="53"/>
                  </a:cubicBezTo>
                  <a:cubicBezTo>
                    <a:pt x="440" y="56"/>
                    <a:pt x="441" y="60"/>
                    <a:pt x="441" y="63"/>
                  </a:cubicBezTo>
                  <a:cubicBezTo>
                    <a:pt x="441" y="68"/>
                    <a:pt x="440" y="72"/>
                    <a:pt x="439" y="77"/>
                  </a:cubicBezTo>
                  <a:cubicBezTo>
                    <a:pt x="438" y="80"/>
                    <a:pt x="437" y="82"/>
                    <a:pt x="437" y="85"/>
                  </a:cubicBezTo>
                  <a:cubicBezTo>
                    <a:pt x="437" y="86"/>
                    <a:pt x="436" y="87"/>
                    <a:pt x="436" y="88"/>
                  </a:cubicBezTo>
                  <a:cubicBezTo>
                    <a:pt x="436" y="90"/>
                    <a:pt x="436" y="93"/>
                    <a:pt x="434" y="94"/>
                  </a:cubicBezTo>
                  <a:cubicBezTo>
                    <a:pt x="433" y="95"/>
                    <a:pt x="432" y="96"/>
                    <a:pt x="431" y="97"/>
                  </a:cubicBezTo>
                  <a:cubicBezTo>
                    <a:pt x="429" y="99"/>
                    <a:pt x="426" y="100"/>
                    <a:pt x="425" y="104"/>
                  </a:cubicBezTo>
                  <a:cubicBezTo>
                    <a:pt x="424" y="106"/>
                    <a:pt x="423" y="108"/>
                    <a:pt x="423" y="110"/>
                  </a:cubicBezTo>
                  <a:cubicBezTo>
                    <a:pt x="423" y="112"/>
                    <a:pt x="423" y="113"/>
                    <a:pt x="422" y="115"/>
                  </a:cubicBezTo>
                  <a:cubicBezTo>
                    <a:pt x="421" y="116"/>
                    <a:pt x="420" y="118"/>
                    <a:pt x="419" y="120"/>
                  </a:cubicBezTo>
                  <a:cubicBezTo>
                    <a:pt x="418" y="121"/>
                    <a:pt x="417" y="122"/>
                    <a:pt x="416" y="124"/>
                  </a:cubicBezTo>
                  <a:cubicBezTo>
                    <a:pt x="411" y="130"/>
                    <a:pt x="405" y="137"/>
                    <a:pt x="400" y="142"/>
                  </a:cubicBezTo>
                  <a:cubicBezTo>
                    <a:pt x="398" y="144"/>
                    <a:pt x="394" y="146"/>
                    <a:pt x="392" y="146"/>
                  </a:cubicBezTo>
                  <a:cubicBezTo>
                    <a:pt x="392" y="146"/>
                    <a:pt x="392" y="146"/>
                    <a:pt x="392" y="146"/>
                  </a:cubicBezTo>
                  <a:cubicBezTo>
                    <a:pt x="391" y="146"/>
                    <a:pt x="391" y="146"/>
                    <a:pt x="390" y="146"/>
                  </a:cubicBezTo>
                  <a:cubicBezTo>
                    <a:pt x="389" y="146"/>
                    <a:pt x="388" y="145"/>
                    <a:pt x="386" y="145"/>
                  </a:cubicBezTo>
                  <a:cubicBezTo>
                    <a:pt x="386" y="145"/>
                    <a:pt x="385" y="145"/>
                    <a:pt x="384" y="146"/>
                  </a:cubicBezTo>
                  <a:cubicBezTo>
                    <a:pt x="383" y="146"/>
                    <a:pt x="382" y="146"/>
                    <a:pt x="382" y="147"/>
                  </a:cubicBezTo>
                  <a:cubicBezTo>
                    <a:pt x="380" y="147"/>
                    <a:pt x="379" y="148"/>
                    <a:pt x="378" y="148"/>
                  </a:cubicBezTo>
                  <a:cubicBezTo>
                    <a:pt x="378" y="148"/>
                    <a:pt x="378" y="148"/>
                    <a:pt x="378" y="148"/>
                  </a:cubicBezTo>
                  <a:cubicBezTo>
                    <a:pt x="377" y="148"/>
                    <a:pt x="376" y="147"/>
                    <a:pt x="376" y="147"/>
                  </a:cubicBezTo>
                  <a:cubicBezTo>
                    <a:pt x="374" y="147"/>
                    <a:pt x="373" y="146"/>
                    <a:pt x="372" y="146"/>
                  </a:cubicBezTo>
                  <a:cubicBezTo>
                    <a:pt x="370" y="146"/>
                    <a:pt x="368" y="147"/>
                    <a:pt x="366" y="149"/>
                  </a:cubicBezTo>
                  <a:cubicBezTo>
                    <a:pt x="365" y="152"/>
                    <a:pt x="365" y="155"/>
                    <a:pt x="366" y="158"/>
                  </a:cubicBezTo>
                  <a:cubicBezTo>
                    <a:pt x="366" y="159"/>
                    <a:pt x="367" y="161"/>
                    <a:pt x="366" y="162"/>
                  </a:cubicBezTo>
                  <a:cubicBezTo>
                    <a:pt x="366" y="163"/>
                    <a:pt x="366" y="163"/>
                    <a:pt x="366" y="164"/>
                  </a:cubicBezTo>
                  <a:cubicBezTo>
                    <a:pt x="365" y="167"/>
                    <a:pt x="364" y="169"/>
                    <a:pt x="362" y="171"/>
                  </a:cubicBezTo>
                  <a:cubicBezTo>
                    <a:pt x="361" y="173"/>
                    <a:pt x="359" y="174"/>
                    <a:pt x="358" y="177"/>
                  </a:cubicBezTo>
                  <a:cubicBezTo>
                    <a:pt x="358" y="179"/>
                    <a:pt x="358" y="181"/>
                    <a:pt x="358" y="183"/>
                  </a:cubicBezTo>
                  <a:cubicBezTo>
                    <a:pt x="359" y="184"/>
                    <a:pt x="359" y="185"/>
                    <a:pt x="359" y="186"/>
                  </a:cubicBezTo>
                  <a:cubicBezTo>
                    <a:pt x="358" y="187"/>
                    <a:pt x="358" y="188"/>
                    <a:pt x="358" y="189"/>
                  </a:cubicBezTo>
                  <a:cubicBezTo>
                    <a:pt x="357" y="190"/>
                    <a:pt x="356" y="191"/>
                    <a:pt x="356" y="193"/>
                  </a:cubicBezTo>
                  <a:cubicBezTo>
                    <a:pt x="355" y="195"/>
                    <a:pt x="355" y="197"/>
                    <a:pt x="354" y="200"/>
                  </a:cubicBezTo>
                  <a:cubicBezTo>
                    <a:pt x="353" y="203"/>
                    <a:pt x="352" y="207"/>
                    <a:pt x="351" y="210"/>
                  </a:cubicBezTo>
                  <a:cubicBezTo>
                    <a:pt x="350" y="212"/>
                    <a:pt x="350" y="212"/>
                    <a:pt x="350" y="212"/>
                  </a:cubicBezTo>
                  <a:cubicBezTo>
                    <a:pt x="349" y="214"/>
                    <a:pt x="350" y="217"/>
                    <a:pt x="350" y="219"/>
                  </a:cubicBezTo>
                  <a:cubicBezTo>
                    <a:pt x="350" y="221"/>
                    <a:pt x="350" y="222"/>
                    <a:pt x="350" y="223"/>
                  </a:cubicBezTo>
                  <a:cubicBezTo>
                    <a:pt x="350" y="224"/>
                    <a:pt x="350" y="224"/>
                    <a:pt x="350" y="224"/>
                  </a:cubicBezTo>
                  <a:cubicBezTo>
                    <a:pt x="349" y="226"/>
                    <a:pt x="349" y="228"/>
                    <a:pt x="349" y="231"/>
                  </a:cubicBezTo>
                  <a:cubicBezTo>
                    <a:pt x="350" y="233"/>
                    <a:pt x="350" y="235"/>
                    <a:pt x="349" y="237"/>
                  </a:cubicBezTo>
                  <a:cubicBezTo>
                    <a:pt x="348" y="240"/>
                    <a:pt x="347" y="241"/>
                    <a:pt x="346" y="243"/>
                  </a:cubicBezTo>
                  <a:cubicBezTo>
                    <a:pt x="345" y="243"/>
                    <a:pt x="345" y="244"/>
                    <a:pt x="344" y="244"/>
                  </a:cubicBezTo>
                  <a:cubicBezTo>
                    <a:pt x="343" y="246"/>
                    <a:pt x="342" y="247"/>
                    <a:pt x="341" y="249"/>
                  </a:cubicBezTo>
                  <a:cubicBezTo>
                    <a:pt x="340" y="251"/>
                    <a:pt x="339" y="254"/>
                    <a:pt x="339" y="256"/>
                  </a:cubicBezTo>
                  <a:cubicBezTo>
                    <a:pt x="338" y="257"/>
                    <a:pt x="338" y="257"/>
                    <a:pt x="338" y="257"/>
                  </a:cubicBezTo>
                  <a:cubicBezTo>
                    <a:pt x="338" y="258"/>
                    <a:pt x="338" y="259"/>
                    <a:pt x="337" y="259"/>
                  </a:cubicBezTo>
                  <a:cubicBezTo>
                    <a:pt x="337" y="260"/>
                    <a:pt x="337" y="260"/>
                    <a:pt x="337" y="261"/>
                  </a:cubicBezTo>
                  <a:cubicBezTo>
                    <a:pt x="335" y="263"/>
                    <a:pt x="335" y="266"/>
                    <a:pt x="334" y="269"/>
                  </a:cubicBezTo>
                  <a:cubicBezTo>
                    <a:pt x="333" y="271"/>
                    <a:pt x="333" y="274"/>
                    <a:pt x="332" y="276"/>
                  </a:cubicBezTo>
                  <a:cubicBezTo>
                    <a:pt x="330" y="279"/>
                    <a:pt x="327" y="282"/>
                    <a:pt x="324" y="285"/>
                  </a:cubicBezTo>
                  <a:cubicBezTo>
                    <a:pt x="323" y="286"/>
                    <a:pt x="322" y="287"/>
                    <a:pt x="321" y="289"/>
                  </a:cubicBezTo>
                  <a:cubicBezTo>
                    <a:pt x="320" y="290"/>
                    <a:pt x="319" y="291"/>
                    <a:pt x="318" y="291"/>
                  </a:cubicBezTo>
                  <a:cubicBezTo>
                    <a:pt x="317" y="292"/>
                    <a:pt x="316" y="293"/>
                    <a:pt x="316" y="293"/>
                  </a:cubicBezTo>
                  <a:cubicBezTo>
                    <a:pt x="315" y="294"/>
                    <a:pt x="314" y="296"/>
                    <a:pt x="313" y="297"/>
                  </a:cubicBezTo>
                  <a:cubicBezTo>
                    <a:pt x="313" y="297"/>
                    <a:pt x="312" y="298"/>
                    <a:pt x="312" y="299"/>
                  </a:cubicBezTo>
                  <a:cubicBezTo>
                    <a:pt x="310" y="300"/>
                    <a:pt x="309" y="302"/>
                    <a:pt x="308" y="304"/>
                  </a:cubicBezTo>
                  <a:cubicBezTo>
                    <a:pt x="307" y="305"/>
                    <a:pt x="307" y="306"/>
                    <a:pt x="306" y="307"/>
                  </a:cubicBezTo>
                  <a:cubicBezTo>
                    <a:pt x="305" y="308"/>
                    <a:pt x="304" y="309"/>
                    <a:pt x="303" y="310"/>
                  </a:cubicBezTo>
                  <a:cubicBezTo>
                    <a:pt x="302" y="311"/>
                    <a:pt x="301" y="313"/>
                    <a:pt x="300" y="314"/>
                  </a:cubicBezTo>
                  <a:cubicBezTo>
                    <a:pt x="299" y="316"/>
                    <a:pt x="297" y="317"/>
                    <a:pt x="296" y="319"/>
                  </a:cubicBezTo>
                  <a:cubicBezTo>
                    <a:pt x="295" y="320"/>
                    <a:pt x="293" y="322"/>
                    <a:pt x="292" y="323"/>
                  </a:cubicBezTo>
                  <a:cubicBezTo>
                    <a:pt x="291" y="324"/>
                    <a:pt x="289" y="325"/>
                    <a:pt x="288" y="327"/>
                  </a:cubicBezTo>
                  <a:cubicBezTo>
                    <a:pt x="287" y="327"/>
                    <a:pt x="287" y="328"/>
                    <a:pt x="287" y="328"/>
                  </a:cubicBezTo>
                  <a:cubicBezTo>
                    <a:pt x="285" y="330"/>
                    <a:pt x="285" y="330"/>
                    <a:pt x="284" y="330"/>
                  </a:cubicBezTo>
                  <a:cubicBezTo>
                    <a:pt x="284" y="333"/>
                    <a:pt x="284" y="333"/>
                    <a:pt x="284" y="333"/>
                  </a:cubicBezTo>
                  <a:cubicBezTo>
                    <a:pt x="284" y="333"/>
                    <a:pt x="284" y="333"/>
                    <a:pt x="284" y="333"/>
                  </a:cubicBezTo>
                  <a:cubicBezTo>
                    <a:pt x="284" y="330"/>
                    <a:pt x="284" y="330"/>
                    <a:pt x="284" y="330"/>
                  </a:cubicBezTo>
                  <a:cubicBezTo>
                    <a:pt x="280" y="330"/>
                    <a:pt x="278" y="333"/>
                    <a:pt x="276" y="336"/>
                  </a:cubicBezTo>
                  <a:cubicBezTo>
                    <a:pt x="276" y="336"/>
                    <a:pt x="276" y="337"/>
                    <a:pt x="275" y="337"/>
                  </a:cubicBezTo>
                  <a:cubicBezTo>
                    <a:pt x="273" y="340"/>
                    <a:pt x="269" y="342"/>
                    <a:pt x="265" y="342"/>
                  </a:cubicBezTo>
                  <a:cubicBezTo>
                    <a:pt x="265" y="342"/>
                    <a:pt x="265" y="342"/>
                    <a:pt x="265" y="342"/>
                  </a:cubicBezTo>
                  <a:cubicBezTo>
                    <a:pt x="265" y="342"/>
                    <a:pt x="264" y="342"/>
                    <a:pt x="264" y="342"/>
                  </a:cubicBezTo>
                  <a:cubicBezTo>
                    <a:pt x="263" y="342"/>
                    <a:pt x="262" y="342"/>
                    <a:pt x="261" y="342"/>
                  </a:cubicBezTo>
                  <a:cubicBezTo>
                    <a:pt x="259" y="342"/>
                    <a:pt x="257" y="343"/>
                    <a:pt x="256" y="344"/>
                  </a:cubicBezTo>
                  <a:cubicBezTo>
                    <a:pt x="256" y="345"/>
                    <a:pt x="255" y="346"/>
                    <a:pt x="255" y="346"/>
                  </a:cubicBezTo>
                  <a:cubicBezTo>
                    <a:pt x="253" y="348"/>
                    <a:pt x="252" y="350"/>
                    <a:pt x="250" y="352"/>
                  </a:cubicBezTo>
                  <a:cubicBezTo>
                    <a:pt x="249" y="353"/>
                    <a:pt x="249" y="353"/>
                    <a:pt x="249" y="353"/>
                  </a:cubicBezTo>
                  <a:cubicBezTo>
                    <a:pt x="248" y="354"/>
                    <a:pt x="246" y="356"/>
                    <a:pt x="245" y="356"/>
                  </a:cubicBezTo>
                  <a:cubicBezTo>
                    <a:pt x="244" y="357"/>
                    <a:pt x="243" y="357"/>
                    <a:pt x="241" y="357"/>
                  </a:cubicBezTo>
                  <a:cubicBezTo>
                    <a:pt x="240" y="357"/>
                    <a:pt x="239" y="357"/>
                    <a:pt x="238" y="358"/>
                  </a:cubicBezTo>
                  <a:cubicBezTo>
                    <a:pt x="235" y="359"/>
                    <a:pt x="232" y="361"/>
                    <a:pt x="231" y="364"/>
                  </a:cubicBezTo>
                  <a:cubicBezTo>
                    <a:pt x="230" y="367"/>
                    <a:pt x="230" y="369"/>
                    <a:pt x="231" y="370"/>
                  </a:cubicBezTo>
                  <a:cubicBezTo>
                    <a:pt x="231" y="371"/>
                    <a:pt x="231" y="372"/>
                    <a:pt x="231" y="373"/>
                  </a:cubicBezTo>
                  <a:cubicBezTo>
                    <a:pt x="231" y="373"/>
                    <a:pt x="230" y="373"/>
                    <a:pt x="229" y="374"/>
                  </a:cubicBezTo>
                  <a:cubicBezTo>
                    <a:pt x="228" y="375"/>
                    <a:pt x="228" y="375"/>
                    <a:pt x="228" y="375"/>
                  </a:cubicBezTo>
                  <a:cubicBezTo>
                    <a:pt x="228" y="375"/>
                    <a:pt x="227" y="375"/>
                    <a:pt x="226" y="376"/>
                  </a:cubicBezTo>
                  <a:cubicBezTo>
                    <a:pt x="226" y="376"/>
                    <a:pt x="225" y="376"/>
                    <a:pt x="224" y="377"/>
                  </a:cubicBezTo>
                  <a:cubicBezTo>
                    <a:pt x="222" y="378"/>
                    <a:pt x="222" y="379"/>
                    <a:pt x="221" y="380"/>
                  </a:cubicBezTo>
                  <a:cubicBezTo>
                    <a:pt x="221" y="380"/>
                    <a:pt x="221" y="380"/>
                    <a:pt x="221" y="380"/>
                  </a:cubicBezTo>
                  <a:cubicBezTo>
                    <a:pt x="218" y="383"/>
                    <a:pt x="215" y="386"/>
                    <a:pt x="213" y="389"/>
                  </a:cubicBezTo>
                  <a:cubicBezTo>
                    <a:pt x="209" y="392"/>
                    <a:pt x="205" y="396"/>
                    <a:pt x="201" y="399"/>
                  </a:cubicBezTo>
                  <a:cubicBezTo>
                    <a:pt x="199" y="401"/>
                    <a:pt x="199" y="401"/>
                    <a:pt x="196" y="401"/>
                  </a:cubicBezTo>
                  <a:cubicBezTo>
                    <a:pt x="195" y="401"/>
                    <a:pt x="195" y="401"/>
                    <a:pt x="195" y="401"/>
                  </a:cubicBezTo>
                  <a:cubicBezTo>
                    <a:pt x="190" y="402"/>
                    <a:pt x="186" y="404"/>
                    <a:pt x="183" y="410"/>
                  </a:cubicBezTo>
                  <a:cubicBezTo>
                    <a:pt x="182" y="411"/>
                    <a:pt x="182" y="411"/>
                    <a:pt x="182" y="411"/>
                  </a:cubicBezTo>
                  <a:cubicBezTo>
                    <a:pt x="180" y="414"/>
                    <a:pt x="177" y="418"/>
                    <a:pt x="176" y="421"/>
                  </a:cubicBezTo>
                  <a:cubicBezTo>
                    <a:pt x="175" y="424"/>
                    <a:pt x="175" y="425"/>
                    <a:pt x="173" y="426"/>
                  </a:cubicBezTo>
                  <a:cubicBezTo>
                    <a:pt x="172" y="426"/>
                    <a:pt x="172" y="426"/>
                    <a:pt x="172" y="426"/>
                  </a:cubicBezTo>
                  <a:cubicBezTo>
                    <a:pt x="170" y="428"/>
                    <a:pt x="169" y="429"/>
                    <a:pt x="167" y="430"/>
                  </a:cubicBezTo>
                  <a:cubicBezTo>
                    <a:pt x="166" y="431"/>
                    <a:pt x="165" y="432"/>
                    <a:pt x="164" y="432"/>
                  </a:cubicBezTo>
                  <a:cubicBezTo>
                    <a:pt x="161" y="432"/>
                    <a:pt x="158" y="434"/>
                    <a:pt x="156" y="436"/>
                  </a:cubicBezTo>
                  <a:cubicBezTo>
                    <a:pt x="156" y="437"/>
                    <a:pt x="155" y="437"/>
                    <a:pt x="154" y="438"/>
                  </a:cubicBezTo>
                  <a:cubicBezTo>
                    <a:pt x="154" y="438"/>
                    <a:pt x="153" y="439"/>
                    <a:pt x="152" y="439"/>
                  </a:cubicBezTo>
                  <a:cubicBezTo>
                    <a:pt x="152" y="439"/>
                    <a:pt x="152" y="439"/>
                    <a:pt x="152" y="439"/>
                  </a:cubicBezTo>
                  <a:cubicBezTo>
                    <a:pt x="151" y="439"/>
                    <a:pt x="151" y="438"/>
                    <a:pt x="151" y="438"/>
                  </a:cubicBezTo>
                  <a:cubicBezTo>
                    <a:pt x="150" y="438"/>
                    <a:pt x="149" y="438"/>
                    <a:pt x="147" y="438"/>
                  </a:cubicBezTo>
                  <a:cubicBezTo>
                    <a:pt x="147" y="438"/>
                    <a:pt x="146" y="438"/>
                    <a:pt x="145" y="438"/>
                  </a:cubicBezTo>
                  <a:cubicBezTo>
                    <a:pt x="140" y="440"/>
                    <a:pt x="137" y="443"/>
                    <a:pt x="134" y="446"/>
                  </a:cubicBezTo>
                  <a:cubicBezTo>
                    <a:pt x="133" y="448"/>
                    <a:pt x="131" y="449"/>
                    <a:pt x="129" y="451"/>
                  </a:cubicBezTo>
                  <a:cubicBezTo>
                    <a:pt x="127" y="453"/>
                    <a:pt x="124" y="454"/>
                    <a:pt x="121" y="456"/>
                  </a:cubicBezTo>
                  <a:cubicBezTo>
                    <a:pt x="120" y="457"/>
                    <a:pt x="120" y="457"/>
                    <a:pt x="120" y="457"/>
                  </a:cubicBezTo>
                  <a:cubicBezTo>
                    <a:pt x="119" y="457"/>
                    <a:pt x="119" y="458"/>
                    <a:pt x="118" y="458"/>
                  </a:cubicBezTo>
                  <a:cubicBezTo>
                    <a:pt x="115" y="459"/>
                    <a:pt x="113" y="462"/>
                    <a:pt x="112" y="464"/>
                  </a:cubicBezTo>
                  <a:cubicBezTo>
                    <a:pt x="111" y="465"/>
                    <a:pt x="110" y="466"/>
                    <a:pt x="110" y="467"/>
                  </a:cubicBezTo>
                  <a:cubicBezTo>
                    <a:pt x="106" y="470"/>
                    <a:pt x="102" y="473"/>
                    <a:pt x="99" y="476"/>
                  </a:cubicBezTo>
                  <a:cubicBezTo>
                    <a:pt x="96" y="478"/>
                    <a:pt x="93" y="481"/>
                    <a:pt x="90" y="483"/>
                  </a:cubicBezTo>
                  <a:cubicBezTo>
                    <a:pt x="89" y="484"/>
                    <a:pt x="88" y="486"/>
                    <a:pt x="86" y="487"/>
                  </a:cubicBezTo>
                  <a:cubicBezTo>
                    <a:pt x="85" y="488"/>
                    <a:pt x="83" y="490"/>
                    <a:pt x="81" y="491"/>
                  </a:cubicBezTo>
                  <a:cubicBezTo>
                    <a:pt x="79" y="493"/>
                    <a:pt x="77" y="495"/>
                    <a:pt x="74" y="496"/>
                  </a:cubicBezTo>
                  <a:cubicBezTo>
                    <a:pt x="73" y="496"/>
                    <a:pt x="72" y="496"/>
                    <a:pt x="71" y="497"/>
                  </a:cubicBezTo>
                  <a:cubicBezTo>
                    <a:pt x="70" y="497"/>
                    <a:pt x="69" y="497"/>
                    <a:pt x="68" y="497"/>
                  </a:cubicBezTo>
                  <a:cubicBezTo>
                    <a:pt x="67" y="497"/>
                    <a:pt x="66" y="497"/>
                    <a:pt x="65" y="497"/>
                  </a:cubicBezTo>
                  <a:cubicBezTo>
                    <a:pt x="65" y="497"/>
                    <a:pt x="64" y="497"/>
                    <a:pt x="63" y="496"/>
                  </a:cubicBezTo>
                  <a:cubicBezTo>
                    <a:pt x="62" y="495"/>
                    <a:pt x="59" y="493"/>
                    <a:pt x="57" y="493"/>
                  </a:cubicBezTo>
                  <a:cubicBezTo>
                    <a:pt x="56" y="493"/>
                    <a:pt x="54" y="494"/>
                    <a:pt x="52" y="496"/>
                  </a:cubicBezTo>
                  <a:cubicBezTo>
                    <a:pt x="51" y="496"/>
                    <a:pt x="51" y="497"/>
                    <a:pt x="51" y="497"/>
                  </a:cubicBezTo>
                  <a:cubicBezTo>
                    <a:pt x="50" y="498"/>
                    <a:pt x="49" y="499"/>
                    <a:pt x="48" y="499"/>
                  </a:cubicBezTo>
                  <a:cubicBezTo>
                    <a:pt x="48" y="499"/>
                    <a:pt x="47" y="500"/>
                    <a:pt x="46" y="500"/>
                  </a:cubicBezTo>
                  <a:cubicBezTo>
                    <a:pt x="46" y="500"/>
                    <a:pt x="45" y="499"/>
                    <a:pt x="44" y="499"/>
                  </a:cubicBezTo>
                  <a:cubicBezTo>
                    <a:pt x="44" y="499"/>
                    <a:pt x="43" y="499"/>
                    <a:pt x="42" y="499"/>
                  </a:cubicBezTo>
                  <a:cubicBezTo>
                    <a:pt x="42" y="499"/>
                    <a:pt x="42" y="499"/>
                    <a:pt x="41" y="499"/>
                  </a:cubicBezTo>
                  <a:cubicBezTo>
                    <a:pt x="38" y="499"/>
                    <a:pt x="34" y="500"/>
                    <a:pt x="32" y="502"/>
                  </a:cubicBezTo>
                  <a:cubicBezTo>
                    <a:pt x="27" y="505"/>
                    <a:pt x="25" y="511"/>
                    <a:pt x="22" y="516"/>
                  </a:cubicBezTo>
                  <a:cubicBezTo>
                    <a:pt x="21" y="519"/>
                    <a:pt x="20" y="522"/>
                    <a:pt x="18" y="525"/>
                  </a:cubicBezTo>
                  <a:cubicBezTo>
                    <a:pt x="17" y="526"/>
                    <a:pt x="15" y="528"/>
                    <a:pt x="14" y="529"/>
                  </a:cubicBezTo>
                  <a:cubicBezTo>
                    <a:pt x="13" y="530"/>
                    <a:pt x="12" y="531"/>
                    <a:pt x="11" y="532"/>
                  </a:cubicBezTo>
                  <a:cubicBezTo>
                    <a:pt x="11" y="532"/>
                    <a:pt x="10" y="533"/>
                    <a:pt x="10" y="533"/>
                  </a:cubicBezTo>
                  <a:cubicBezTo>
                    <a:pt x="9" y="534"/>
                    <a:pt x="9" y="535"/>
                    <a:pt x="8" y="536"/>
                  </a:cubicBezTo>
                  <a:cubicBezTo>
                    <a:pt x="8" y="536"/>
                    <a:pt x="7" y="536"/>
                    <a:pt x="7" y="537"/>
                  </a:cubicBezTo>
                  <a:cubicBezTo>
                    <a:pt x="7" y="537"/>
                    <a:pt x="7" y="537"/>
                    <a:pt x="6" y="538"/>
                  </a:cubicBezTo>
                  <a:cubicBezTo>
                    <a:pt x="6" y="538"/>
                    <a:pt x="6" y="538"/>
                    <a:pt x="5" y="538"/>
                  </a:cubicBezTo>
                  <a:cubicBezTo>
                    <a:pt x="3" y="539"/>
                    <a:pt x="0" y="541"/>
                    <a:pt x="0" y="545"/>
                  </a:cubicBezTo>
                  <a:cubicBezTo>
                    <a:pt x="0" y="545"/>
                    <a:pt x="0" y="545"/>
                    <a:pt x="0" y="545"/>
                  </a:cubicBezTo>
                  <a:cubicBezTo>
                    <a:pt x="0" y="545"/>
                    <a:pt x="0" y="545"/>
                    <a:pt x="0" y="545"/>
                  </a:cubicBezTo>
                  <a:cubicBezTo>
                    <a:pt x="0" y="548"/>
                    <a:pt x="0" y="548"/>
                    <a:pt x="0" y="548"/>
                  </a:cubicBezTo>
                  <a:cubicBezTo>
                    <a:pt x="2" y="548"/>
                    <a:pt x="2" y="548"/>
                    <a:pt x="2" y="548"/>
                  </a:cubicBezTo>
                  <a:cubicBezTo>
                    <a:pt x="2" y="548"/>
                    <a:pt x="3" y="548"/>
                    <a:pt x="3" y="548"/>
                  </a:cubicBezTo>
                  <a:cubicBezTo>
                    <a:pt x="6" y="548"/>
                    <a:pt x="10" y="547"/>
                    <a:pt x="11" y="546"/>
                  </a:cubicBezTo>
                  <a:cubicBezTo>
                    <a:pt x="13" y="545"/>
                    <a:pt x="13" y="545"/>
                    <a:pt x="13" y="545"/>
                  </a:cubicBezTo>
                  <a:cubicBezTo>
                    <a:pt x="16" y="544"/>
                    <a:pt x="18" y="543"/>
                    <a:pt x="21" y="543"/>
                  </a:cubicBezTo>
                  <a:cubicBezTo>
                    <a:pt x="23" y="543"/>
                    <a:pt x="25" y="544"/>
                    <a:pt x="28" y="546"/>
                  </a:cubicBezTo>
                  <a:cubicBezTo>
                    <a:pt x="31" y="549"/>
                    <a:pt x="35" y="558"/>
                    <a:pt x="35" y="562"/>
                  </a:cubicBezTo>
                  <a:cubicBezTo>
                    <a:pt x="36" y="566"/>
                    <a:pt x="34" y="569"/>
                    <a:pt x="33" y="573"/>
                  </a:cubicBezTo>
                  <a:cubicBezTo>
                    <a:pt x="31" y="575"/>
                    <a:pt x="30" y="577"/>
                    <a:pt x="30" y="580"/>
                  </a:cubicBezTo>
                  <a:cubicBezTo>
                    <a:pt x="29" y="585"/>
                    <a:pt x="29" y="585"/>
                    <a:pt x="29" y="585"/>
                  </a:cubicBezTo>
                  <a:cubicBezTo>
                    <a:pt x="34" y="583"/>
                    <a:pt x="34" y="583"/>
                    <a:pt x="34" y="583"/>
                  </a:cubicBezTo>
                  <a:cubicBezTo>
                    <a:pt x="35" y="582"/>
                    <a:pt x="37" y="581"/>
                    <a:pt x="39" y="579"/>
                  </a:cubicBezTo>
                  <a:cubicBezTo>
                    <a:pt x="40" y="578"/>
                    <a:pt x="41" y="577"/>
                    <a:pt x="43" y="577"/>
                  </a:cubicBezTo>
                  <a:cubicBezTo>
                    <a:pt x="47" y="574"/>
                    <a:pt x="51" y="574"/>
                    <a:pt x="56" y="574"/>
                  </a:cubicBezTo>
                  <a:cubicBezTo>
                    <a:pt x="67" y="573"/>
                    <a:pt x="73" y="571"/>
                    <a:pt x="80" y="560"/>
                  </a:cubicBezTo>
                  <a:cubicBezTo>
                    <a:pt x="82" y="557"/>
                    <a:pt x="84" y="553"/>
                    <a:pt x="86" y="549"/>
                  </a:cubicBezTo>
                  <a:cubicBezTo>
                    <a:pt x="93" y="536"/>
                    <a:pt x="100" y="522"/>
                    <a:pt x="114" y="518"/>
                  </a:cubicBezTo>
                  <a:cubicBezTo>
                    <a:pt x="114" y="518"/>
                    <a:pt x="115" y="518"/>
                    <a:pt x="116" y="518"/>
                  </a:cubicBezTo>
                  <a:cubicBezTo>
                    <a:pt x="117" y="518"/>
                    <a:pt x="119" y="518"/>
                    <a:pt x="120" y="518"/>
                  </a:cubicBezTo>
                  <a:cubicBezTo>
                    <a:pt x="121" y="518"/>
                    <a:pt x="122" y="518"/>
                    <a:pt x="124" y="518"/>
                  </a:cubicBezTo>
                  <a:cubicBezTo>
                    <a:pt x="126" y="518"/>
                    <a:pt x="127" y="518"/>
                    <a:pt x="128" y="517"/>
                  </a:cubicBezTo>
                  <a:cubicBezTo>
                    <a:pt x="130" y="516"/>
                    <a:pt x="131" y="515"/>
                    <a:pt x="132" y="513"/>
                  </a:cubicBezTo>
                  <a:cubicBezTo>
                    <a:pt x="133" y="511"/>
                    <a:pt x="134" y="509"/>
                    <a:pt x="137" y="509"/>
                  </a:cubicBezTo>
                  <a:cubicBezTo>
                    <a:pt x="137" y="509"/>
                    <a:pt x="138" y="509"/>
                    <a:pt x="138" y="509"/>
                  </a:cubicBezTo>
                  <a:cubicBezTo>
                    <a:pt x="138" y="509"/>
                    <a:pt x="138" y="509"/>
                    <a:pt x="138" y="509"/>
                  </a:cubicBezTo>
                  <a:cubicBezTo>
                    <a:pt x="138" y="513"/>
                    <a:pt x="140" y="515"/>
                    <a:pt x="142" y="516"/>
                  </a:cubicBezTo>
                  <a:cubicBezTo>
                    <a:pt x="142" y="516"/>
                    <a:pt x="143" y="516"/>
                    <a:pt x="144" y="516"/>
                  </a:cubicBezTo>
                  <a:cubicBezTo>
                    <a:pt x="149" y="516"/>
                    <a:pt x="158" y="510"/>
                    <a:pt x="171" y="498"/>
                  </a:cubicBezTo>
                  <a:cubicBezTo>
                    <a:pt x="172" y="497"/>
                    <a:pt x="172" y="497"/>
                    <a:pt x="172" y="497"/>
                  </a:cubicBezTo>
                  <a:cubicBezTo>
                    <a:pt x="176" y="493"/>
                    <a:pt x="181" y="489"/>
                    <a:pt x="185" y="486"/>
                  </a:cubicBezTo>
                  <a:cubicBezTo>
                    <a:pt x="194" y="478"/>
                    <a:pt x="203" y="471"/>
                    <a:pt x="210" y="462"/>
                  </a:cubicBezTo>
                  <a:cubicBezTo>
                    <a:pt x="213" y="457"/>
                    <a:pt x="216" y="453"/>
                    <a:pt x="218" y="448"/>
                  </a:cubicBezTo>
                  <a:cubicBezTo>
                    <a:pt x="223" y="439"/>
                    <a:pt x="227" y="431"/>
                    <a:pt x="238" y="426"/>
                  </a:cubicBezTo>
                  <a:cubicBezTo>
                    <a:pt x="241" y="425"/>
                    <a:pt x="243" y="424"/>
                    <a:pt x="245" y="423"/>
                  </a:cubicBezTo>
                  <a:cubicBezTo>
                    <a:pt x="246" y="423"/>
                    <a:pt x="246" y="423"/>
                    <a:pt x="246" y="423"/>
                  </a:cubicBezTo>
                  <a:cubicBezTo>
                    <a:pt x="256" y="418"/>
                    <a:pt x="266" y="413"/>
                    <a:pt x="276" y="406"/>
                  </a:cubicBezTo>
                  <a:cubicBezTo>
                    <a:pt x="279" y="404"/>
                    <a:pt x="281" y="402"/>
                    <a:pt x="284" y="400"/>
                  </a:cubicBezTo>
                  <a:cubicBezTo>
                    <a:pt x="288" y="397"/>
                    <a:pt x="292" y="394"/>
                    <a:pt x="297" y="391"/>
                  </a:cubicBezTo>
                  <a:cubicBezTo>
                    <a:pt x="300" y="389"/>
                    <a:pt x="303" y="387"/>
                    <a:pt x="307" y="386"/>
                  </a:cubicBezTo>
                  <a:cubicBezTo>
                    <a:pt x="311" y="384"/>
                    <a:pt x="314" y="382"/>
                    <a:pt x="318" y="380"/>
                  </a:cubicBezTo>
                  <a:cubicBezTo>
                    <a:pt x="321" y="378"/>
                    <a:pt x="323" y="374"/>
                    <a:pt x="325" y="370"/>
                  </a:cubicBezTo>
                  <a:cubicBezTo>
                    <a:pt x="327" y="366"/>
                    <a:pt x="329" y="362"/>
                    <a:pt x="333" y="360"/>
                  </a:cubicBezTo>
                  <a:cubicBezTo>
                    <a:pt x="334" y="359"/>
                    <a:pt x="336" y="359"/>
                    <a:pt x="337" y="359"/>
                  </a:cubicBezTo>
                  <a:cubicBezTo>
                    <a:pt x="339" y="358"/>
                    <a:pt x="341" y="358"/>
                    <a:pt x="343" y="356"/>
                  </a:cubicBezTo>
                  <a:cubicBezTo>
                    <a:pt x="345" y="355"/>
                    <a:pt x="345" y="353"/>
                    <a:pt x="346" y="351"/>
                  </a:cubicBezTo>
                  <a:cubicBezTo>
                    <a:pt x="347" y="350"/>
                    <a:pt x="347" y="349"/>
                    <a:pt x="348" y="347"/>
                  </a:cubicBezTo>
                  <a:cubicBezTo>
                    <a:pt x="355" y="339"/>
                    <a:pt x="363" y="338"/>
                    <a:pt x="373" y="337"/>
                  </a:cubicBezTo>
                  <a:cubicBezTo>
                    <a:pt x="379" y="336"/>
                    <a:pt x="385" y="336"/>
                    <a:pt x="391" y="333"/>
                  </a:cubicBezTo>
                  <a:cubicBezTo>
                    <a:pt x="395" y="330"/>
                    <a:pt x="397" y="327"/>
                    <a:pt x="399" y="323"/>
                  </a:cubicBezTo>
                  <a:cubicBezTo>
                    <a:pt x="400" y="321"/>
                    <a:pt x="401" y="319"/>
                    <a:pt x="403" y="317"/>
                  </a:cubicBezTo>
                  <a:cubicBezTo>
                    <a:pt x="406" y="314"/>
                    <a:pt x="409" y="312"/>
                    <a:pt x="413" y="311"/>
                  </a:cubicBezTo>
                  <a:cubicBezTo>
                    <a:pt x="416" y="310"/>
                    <a:pt x="420" y="309"/>
                    <a:pt x="422" y="305"/>
                  </a:cubicBezTo>
                  <a:cubicBezTo>
                    <a:pt x="423" y="303"/>
                    <a:pt x="424" y="301"/>
                    <a:pt x="425" y="299"/>
                  </a:cubicBezTo>
                  <a:cubicBezTo>
                    <a:pt x="427" y="295"/>
                    <a:pt x="428" y="292"/>
                    <a:pt x="434" y="289"/>
                  </a:cubicBezTo>
                  <a:cubicBezTo>
                    <a:pt x="435" y="289"/>
                    <a:pt x="435" y="289"/>
                    <a:pt x="435" y="289"/>
                  </a:cubicBezTo>
                  <a:cubicBezTo>
                    <a:pt x="441" y="285"/>
                    <a:pt x="443" y="284"/>
                    <a:pt x="448" y="278"/>
                  </a:cubicBezTo>
                  <a:cubicBezTo>
                    <a:pt x="450" y="276"/>
                    <a:pt x="452" y="273"/>
                    <a:pt x="454" y="271"/>
                  </a:cubicBezTo>
                  <a:cubicBezTo>
                    <a:pt x="456" y="267"/>
                    <a:pt x="459" y="263"/>
                    <a:pt x="462" y="260"/>
                  </a:cubicBezTo>
                  <a:cubicBezTo>
                    <a:pt x="464" y="258"/>
                    <a:pt x="467" y="257"/>
                    <a:pt x="469" y="256"/>
                  </a:cubicBezTo>
                  <a:cubicBezTo>
                    <a:pt x="473" y="254"/>
                    <a:pt x="476" y="252"/>
                    <a:pt x="479" y="248"/>
                  </a:cubicBezTo>
                  <a:cubicBezTo>
                    <a:pt x="479" y="246"/>
                    <a:pt x="479" y="244"/>
                    <a:pt x="479" y="242"/>
                  </a:cubicBezTo>
                  <a:cubicBezTo>
                    <a:pt x="478" y="241"/>
                    <a:pt x="478" y="240"/>
                    <a:pt x="478" y="239"/>
                  </a:cubicBezTo>
                  <a:cubicBezTo>
                    <a:pt x="478" y="238"/>
                    <a:pt x="478" y="238"/>
                    <a:pt x="478" y="238"/>
                  </a:cubicBezTo>
                  <a:cubicBezTo>
                    <a:pt x="477" y="237"/>
                    <a:pt x="477" y="237"/>
                    <a:pt x="477" y="237"/>
                  </a:cubicBezTo>
                  <a:cubicBezTo>
                    <a:pt x="474" y="236"/>
                    <a:pt x="472" y="231"/>
                    <a:pt x="471" y="227"/>
                  </a:cubicBezTo>
                  <a:cubicBezTo>
                    <a:pt x="470" y="224"/>
                    <a:pt x="469" y="222"/>
                    <a:pt x="468" y="220"/>
                  </a:cubicBezTo>
                  <a:cubicBezTo>
                    <a:pt x="466" y="218"/>
                    <a:pt x="463" y="216"/>
                    <a:pt x="461" y="214"/>
                  </a:cubicBezTo>
                  <a:cubicBezTo>
                    <a:pt x="459" y="212"/>
                    <a:pt x="456" y="210"/>
                    <a:pt x="454" y="207"/>
                  </a:cubicBezTo>
                  <a:cubicBezTo>
                    <a:pt x="452" y="205"/>
                    <a:pt x="450" y="203"/>
                    <a:pt x="448" y="201"/>
                  </a:cubicBezTo>
                  <a:cubicBezTo>
                    <a:pt x="443" y="194"/>
                    <a:pt x="437" y="188"/>
                    <a:pt x="439" y="180"/>
                  </a:cubicBezTo>
                  <a:cubicBezTo>
                    <a:pt x="440" y="177"/>
                    <a:pt x="440" y="174"/>
                    <a:pt x="441" y="171"/>
                  </a:cubicBezTo>
                  <a:cubicBezTo>
                    <a:pt x="441" y="167"/>
                    <a:pt x="441" y="163"/>
                    <a:pt x="442" y="160"/>
                  </a:cubicBezTo>
                  <a:cubicBezTo>
                    <a:pt x="444" y="156"/>
                    <a:pt x="447" y="154"/>
                    <a:pt x="450" y="151"/>
                  </a:cubicBezTo>
                  <a:cubicBezTo>
                    <a:pt x="452" y="151"/>
                    <a:pt x="453" y="150"/>
                    <a:pt x="455" y="148"/>
                  </a:cubicBezTo>
                  <a:cubicBezTo>
                    <a:pt x="460" y="144"/>
                    <a:pt x="463" y="137"/>
                    <a:pt x="466" y="130"/>
                  </a:cubicBezTo>
                  <a:cubicBezTo>
                    <a:pt x="468" y="125"/>
                    <a:pt x="470" y="120"/>
                    <a:pt x="473" y="116"/>
                  </a:cubicBezTo>
                  <a:cubicBezTo>
                    <a:pt x="478" y="109"/>
                    <a:pt x="482" y="106"/>
                    <a:pt x="488" y="102"/>
                  </a:cubicBezTo>
                  <a:cubicBezTo>
                    <a:pt x="490" y="100"/>
                    <a:pt x="493" y="98"/>
                    <a:pt x="496" y="96"/>
                  </a:cubicBezTo>
                  <a:cubicBezTo>
                    <a:pt x="501" y="91"/>
                    <a:pt x="509" y="81"/>
                    <a:pt x="509" y="73"/>
                  </a:cubicBezTo>
                  <a:cubicBezTo>
                    <a:pt x="509" y="71"/>
                    <a:pt x="509" y="69"/>
                    <a:pt x="507" y="67"/>
                  </a:cubicBezTo>
                  <a:close/>
                </a:path>
              </a:pathLst>
            </a:custGeom>
            <a:solidFill>
              <a:schemeClr val="accent1"/>
            </a:solid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2" name="Freeform 22"/>
            <p:cNvSpPr>
              <a:spLocks/>
            </p:cNvSpPr>
            <p:nvPr/>
          </p:nvSpPr>
          <p:spPr bwMode="auto">
            <a:xfrm>
              <a:off x="1834" y="3017"/>
              <a:ext cx="671" cy="836"/>
            </a:xfrm>
            <a:custGeom>
              <a:avLst/>
              <a:gdLst>
                <a:gd name="T0" fmla="*/ 312 w 333"/>
                <a:gd name="T1" fmla="*/ 142 h 416"/>
                <a:gd name="T2" fmla="*/ 263 w 333"/>
                <a:gd name="T3" fmla="*/ 159 h 416"/>
                <a:gd name="T4" fmla="*/ 247 w 333"/>
                <a:gd name="T5" fmla="*/ 167 h 416"/>
                <a:gd name="T6" fmla="*/ 241 w 333"/>
                <a:gd name="T7" fmla="*/ 143 h 416"/>
                <a:gd name="T8" fmla="*/ 222 w 333"/>
                <a:gd name="T9" fmla="*/ 150 h 416"/>
                <a:gd name="T10" fmla="*/ 203 w 333"/>
                <a:gd name="T11" fmla="*/ 122 h 416"/>
                <a:gd name="T12" fmla="*/ 188 w 333"/>
                <a:gd name="T13" fmla="*/ 105 h 416"/>
                <a:gd name="T14" fmla="*/ 178 w 333"/>
                <a:gd name="T15" fmla="*/ 99 h 416"/>
                <a:gd name="T16" fmla="*/ 171 w 333"/>
                <a:gd name="T17" fmla="*/ 98 h 416"/>
                <a:gd name="T18" fmla="*/ 160 w 333"/>
                <a:gd name="T19" fmla="*/ 79 h 416"/>
                <a:gd name="T20" fmla="*/ 155 w 333"/>
                <a:gd name="T21" fmla="*/ 35 h 416"/>
                <a:gd name="T22" fmla="*/ 167 w 333"/>
                <a:gd name="T23" fmla="*/ 16 h 416"/>
                <a:gd name="T24" fmla="*/ 168 w 333"/>
                <a:gd name="T25" fmla="*/ 4 h 416"/>
                <a:gd name="T26" fmla="*/ 162 w 333"/>
                <a:gd name="T27" fmla="*/ 5 h 416"/>
                <a:gd name="T28" fmla="*/ 132 w 333"/>
                <a:gd name="T29" fmla="*/ 24 h 416"/>
                <a:gd name="T30" fmla="*/ 125 w 333"/>
                <a:gd name="T31" fmla="*/ 17 h 416"/>
                <a:gd name="T32" fmla="*/ 114 w 333"/>
                <a:gd name="T33" fmla="*/ 26 h 416"/>
                <a:gd name="T34" fmla="*/ 103 w 333"/>
                <a:gd name="T35" fmla="*/ 26 h 416"/>
                <a:gd name="T36" fmla="*/ 46 w 333"/>
                <a:gd name="T37" fmla="*/ 81 h 416"/>
                <a:gd name="T38" fmla="*/ 21 w 333"/>
                <a:gd name="T39" fmla="*/ 91 h 416"/>
                <a:gd name="T40" fmla="*/ 19 w 333"/>
                <a:gd name="T41" fmla="*/ 92 h 416"/>
                <a:gd name="T42" fmla="*/ 3 w 333"/>
                <a:gd name="T43" fmla="*/ 158 h 416"/>
                <a:gd name="T44" fmla="*/ 28 w 333"/>
                <a:gd name="T45" fmla="*/ 210 h 416"/>
                <a:gd name="T46" fmla="*/ 62 w 333"/>
                <a:gd name="T47" fmla="*/ 206 h 416"/>
                <a:gd name="T48" fmla="*/ 95 w 333"/>
                <a:gd name="T49" fmla="*/ 219 h 416"/>
                <a:gd name="T50" fmla="*/ 113 w 333"/>
                <a:gd name="T51" fmla="*/ 209 h 416"/>
                <a:gd name="T52" fmla="*/ 113 w 333"/>
                <a:gd name="T53" fmla="*/ 248 h 416"/>
                <a:gd name="T54" fmla="*/ 110 w 333"/>
                <a:gd name="T55" fmla="*/ 295 h 416"/>
                <a:gd name="T56" fmla="*/ 117 w 333"/>
                <a:gd name="T57" fmla="*/ 316 h 416"/>
                <a:gd name="T58" fmla="*/ 120 w 333"/>
                <a:gd name="T59" fmla="*/ 332 h 416"/>
                <a:gd name="T60" fmla="*/ 126 w 333"/>
                <a:gd name="T61" fmla="*/ 356 h 416"/>
                <a:gd name="T62" fmla="*/ 129 w 333"/>
                <a:gd name="T63" fmla="*/ 383 h 416"/>
                <a:gd name="T64" fmla="*/ 133 w 333"/>
                <a:gd name="T65" fmla="*/ 414 h 416"/>
                <a:gd name="T66" fmla="*/ 151 w 333"/>
                <a:gd name="T67" fmla="*/ 409 h 416"/>
                <a:gd name="T68" fmla="*/ 165 w 333"/>
                <a:gd name="T69" fmla="*/ 402 h 416"/>
                <a:gd name="T70" fmla="*/ 179 w 333"/>
                <a:gd name="T71" fmla="*/ 393 h 416"/>
                <a:gd name="T72" fmla="*/ 194 w 333"/>
                <a:gd name="T73" fmla="*/ 370 h 416"/>
                <a:gd name="T74" fmla="*/ 214 w 333"/>
                <a:gd name="T75" fmla="*/ 349 h 416"/>
                <a:gd name="T76" fmla="*/ 237 w 333"/>
                <a:gd name="T77" fmla="*/ 322 h 416"/>
                <a:gd name="T78" fmla="*/ 266 w 333"/>
                <a:gd name="T79" fmla="*/ 296 h 416"/>
                <a:gd name="T80" fmla="*/ 277 w 333"/>
                <a:gd name="T81" fmla="*/ 298 h 416"/>
                <a:gd name="T82" fmla="*/ 280 w 333"/>
                <a:gd name="T83" fmla="*/ 266 h 416"/>
                <a:gd name="T84" fmla="*/ 281 w 333"/>
                <a:gd name="T85" fmla="*/ 261 h 416"/>
                <a:gd name="T86" fmla="*/ 296 w 333"/>
                <a:gd name="T87" fmla="*/ 236 h 416"/>
                <a:gd name="T88" fmla="*/ 301 w 333"/>
                <a:gd name="T89" fmla="*/ 198 h 416"/>
                <a:gd name="T90" fmla="*/ 331 w 333"/>
                <a:gd name="T91" fmla="*/ 15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3" h="416">
                  <a:moveTo>
                    <a:pt x="329" y="146"/>
                  </a:moveTo>
                  <a:cubicBezTo>
                    <a:pt x="328" y="145"/>
                    <a:pt x="326" y="145"/>
                    <a:pt x="324" y="144"/>
                  </a:cubicBezTo>
                  <a:cubicBezTo>
                    <a:pt x="321" y="144"/>
                    <a:pt x="316" y="142"/>
                    <a:pt x="312" y="142"/>
                  </a:cubicBezTo>
                  <a:cubicBezTo>
                    <a:pt x="309" y="141"/>
                    <a:pt x="305" y="141"/>
                    <a:pt x="301" y="141"/>
                  </a:cubicBezTo>
                  <a:cubicBezTo>
                    <a:pt x="288" y="141"/>
                    <a:pt x="272" y="145"/>
                    <a:pt x="265" y="156"/>
                  </a:cubicBezTo>
                  <a:cubicBezTo>
                    <a:pt x="265" y="157"/>
                    <a:pt x="264" y="157"/>
                    <a:pt x="263" y="159"/>
                  </a:cubicBezTo>
                  <a:cubicBezTo>
                    <a:pt x="261" y="163"/>
                    <a:pt x="258" y="168"/>
                    <a:pt x="254" y="169"/>
                  </a:cubicBezTo>
                  <a:cubicBezTo>
                    <a:pt x="254" y="169"/>
                    <a:pt x="253" y="169"/>
                    <a:pt x="253" y="169"/>
                  </a:cubicBezTo>
                  <a:cubicBezTo>
                    <a:pt x="251" y="169"/>
                    <a:pt x="249" y="168"/>
                    <a:pt x="247" y="167"/>
                  </a:cubicBezTo>
                  <a:cubicBezTo>
                    <a:pt x="243" y="164"/>
                    <a:pt x="243" y="158"/>
                    <a:pt x="242" y="152"/>
                  </a:cubicBezTo>
                  <a:cubicBezTo>
                    <a:pt x="242" y="150"/>
                    <a:pt x="242" y="148"/>
                    <a:pt x="242" y="146"/>
                  </a:cubicBezTo>
                  <a:cubicBezTo>
                    <a:pt x="241" y="143"/>
                    <a:pt x="241" y="143"/>
                    <a:pt x="241" y="143"/>
                  </a:cubicBezTo>
                  <a:cubicBezTo>
                    <a:pt x="238" y="144"/>
                    <a:pt x="238" y="144"/>
                    <a:pt x="238" y="144"/>
                  </a:cubicBezTo>
                  <a:cubicBezTo>
                    <a:pt x="236" y="145"/>
                    <a:pt x="234" y="146"/>
                    <a:pt x="231" y="147"/>
                  </a:cubicBezTo>
                  <a:cubicBezTo>
                    <a:pt x="228" y="149"/>
                    <a:pt x="225" y="150"/>
                    <a:pt x="222" y="150"/>
                  </a:cubicBezTo>
                  <a:cubicBezTo>
                    <a:pt x="220" y="150"/>
                    <a:pt x="218" y="150"/>
                    <a:pt x="217" y="149"/>
                  </a:cubicBezTo>
                  <a:cubicBezTo>
                    <a:pt x="208" y="146"/>
                    <a:pt x="204" y="135"/>
                    <a:pt x="203" y="127"/>
                  </a:cubicBezTo>
                  <a:cubicBezTo>
                    <a:pt x="203" y="125"/>
                    <a:pt x="203" y="124"/>
                    <a:pt x="203" y="122"/>
                  </a:cubicBezTo>
                  <a:cubicBezTo>
                    <a:pt x="203" y="115"/>
                    <a:pt x="203" y="107"/>
                    <a:pt x="194" y="105"/>
                  </a:cubicBezTo>
                  <a:cubicBezTo>
                    <a:pt x="193" y="105"/>
                    <a:pt x="193" y="105"/>
                    <a:pt x="192" y="105"/>
                  </a:cubicBezTo>
                  <a:cubicBezTo>
                    <a:pt x="191" y="105"/>
                    <a:pt x="189" y="105"/>
                    <a:pt x="188" y="105"/>
                  </a:cubicBezTo>
                  <a:cubicBezTo>
                    <a:pt x="187" y="105"/>
                    <a:pt x="186" y="106"/>
                    <a:pt x="185" y="106"/>
                  </a:cubicBezTo>
                  <a:cubicBezTo>
                    <a:pt x="183" y="106"/>
                    <a:pt x="182" y="105"/>
                    <a:pt x="181" y="105"/>
                  </a:cubicBezTo>
                  <a:cubicBezTo>
                    <a:pt x="180" y="104"/>
                    <a:pt x="179" y="102"/>
                    <a:pt x="178" y="99"/>
                  </a:cubicBezTo>
                  <a:cubicBezTo>
                    <a:pt x="177" y="96"/>
                    <a:pt x="177" y="96"/>
                    <a:pt x="177" y="96"/>
                  </a:cubicBezTo>
                  <a:cubicBezTo>
                    <a:pt x="174" y="98"/>
                    <a:pt x="174" y="98"/>
                    <a:pt x="174" y="98"/>
                  </a:cubicBezTo>
                  <a:cubicBezTo>
                    <a:pt x="173" y="98"/>
                    <a:pt x="172" y="98"/>
                    <a:pt x="171" y="98"/>
                  </a:cubicBezTo>
                  <a:cubicBezTo>
                    <a:pt x="170" y="98"/>
                    <a:pt x="169" y="98"/>
                    <a:pt x="168" y="98"/>
                  </a:cubicBezTo>
                  <a:cubicBezTo>
                    <a:pt x="166" y="96"/>
                    <a:pt x="166" y="93"/>
                    <a:pt x="166" y="89"/>
                  </a:cubicBezTo>
                  <a:cubicBezTo>
                    <a:pt x="166" y="84"/>
                    <a:pt x="166" y="79"/>
                    <a:pt x="160" y="79"/>
                  </a:cubicBezTo>
                  <a:cubicBezTo>
                    <a:pt x="159" y="78"/>
                    <a:pt x="159" y="76"/>
                    <a:pt x="158" y="75"/>
                  </a:cubicBezTo>
                  <a:cubicBezTo>
                    <a:pt x="158" y="74"/>
                    <a:pt x="158" y="74"/>
                    <a:pt x="158" y="74"/>
                  </a:cubicBezTo>
                  <a:cubicBezTo>
                    <a:pt x="154" y="61"/>
                    <a:pt x="149" y="48"/>
                    <a:pt x="155" y="35"/>
                  </a:cubicBezTo>
                  <a:cubicBezTo>
                    <a:pt x="157" y="31"/>
                    <a:pt x="160" y="27"/>
                    <a:pt x="162" y="23"/>
                  </a:cubicBezTo>
                  <a:cubicBezTo>
                    <a:pt x="163" y="22"/>
                    <a:pt x="164" y="20"/>
                    <a:pt x="165" y="19"/>
                  </a:cubicBezTo>
                  <a:cubicBezTo>
                    <a:pt x="166" y="18"/>
                    <a:pt x="166" y="17"/>
                    <a:pt x="167" y="16"/>
                  </a:cubicBezTo>
                  <a:cubicBezTo>
                    <a:pt x="169" y="14"/>
                    <a:pt x="170" y="13"/>
                    <a:pt x="171" y="11"/>
                  </a:cubicBezTo>
                  <a:cubicBezTo>
                    <a:pt x="171" y="9"/>
                    <a:pt x="170" y="7"/>
                    <a:pt x="169" y="6"/>
                  </a:cubicBezTo>
                  <a:cubicBezTo>
                    <a:pt x="169" y="5"/>
                    <a:pt x="169" y="5"/>
                    <a:pt x="168" y="4"/>
                  </a:cubicBezTo>
                  <a:cubicBezTo>
                    <a:pt x="167" y="0"/>
                    <a:pt x="167" y="0"/>
                    <a:pt x="167" y="0"/>
                  </a:cubicBezTo>
                  <a:cubicBezTo>
                    <a:pt x="164" y="3"/>
                    <a:pt x="164" y="3"/>
                    <a:pt x="164" y="3"/>
                  </a:cubicBezTo>
                  <a:cubicBezTo>
                    <a:pt x="164" y="3"/>
                    <a:pt x="162" y="4"/>
                    <a:pt x="162" y="5"/>
                  </a:cubicBezTo>
                  <a:cubicBezTo>
                    <a:pt x="161" y="6"/>
                    <a:pt x="161" y="6"/>
                    <a:pt x="161" y="6"/>
                  </a:cubicBezTo>
                  <a:cubicBezTo>
                    <a:pt x="156" y="11"/>
                    <a:pt x="142" y="24"/>
                    <a:pt x="134" y="24"/>
                  </a:cubicBezTo>
                  <a:cubicBezTo>
                    <a:pt x="133" y="24"/>
                    <a:pt x="132" y="24"/>
                    <a:pt x="132" y="24"/>
                  </a:cubicBezTo>
                  <a:cubicBezTo>
                    <a:pt x="131" y="23"/>
                    <a:pt x="129" y="22"/>
                    <a:pt x="129" y="19"/>
                  </a:cubicBezTo>
                  <a:cubicBezTo>
                    <a:pt x="128" y="17"/>
                    <a:pt x="128" y="17"/>
                    <a:pt x="128" y="17"/>
                  </a:cubicBezTo>
                  <a:cubicBezTo>
                    <a:pt x="125" y="17"/>
                    <a:pt x="125" y="17"/>
                    <a:pt x="125" y="17"/>
                  </a:cubicBezTo>
                  <a:cubicBezTo>
                    <a:pt x="123" y="18"/>
                    <a:pt x="122" y="19"/>
                    <a:pt x="121" y="21"/>
                  </a:cubicBezTo>
                  <a:cubicBezTo>
                    <a:pt x="121" y="23"/>
                    <a:pt x="120" y="24"/>
                    <a:pt x="118" y="25"/>
                  </a:cubicBezTo>
                  <a:cubicBezTo>
                    <a:pt x="117" y="26"/>
                    <a:pt x="116" y="26"/>
                    <a:pt x="114" y="26"/>
                  </a:cubicBezTo>
                  <a:cubicBezTo>
                    <a:pt x="112" y="26"/>
                    <a:pt x="111" y="26"/>
                    <a:pt x="110" y="26"/>
                  </a:cubicBezTo>
                  <a:cubicBezTo>
                    <a:pt x="109" y="26"/>
                    <a:pt x="107" y="26"/>
                    <a:pt x="106" y="26"/>
                  </a:cubicBezTo>
                  <a:cubicBezTo>
                    <a:pt x="105" y="26"/>
                    <a:pt x="104" y="26"/>
                    <a:pt x="103" y="26"/>
                  </a:cubicBezTo>
                  <a:cubicBezTo>
                    <a:pt x="90" y="29"/>
                    <a:pt x="83" y="44"/>
                    <a:pt x="76" y="57"/>
                  </a:cubicBezTo>
                  <a:cubicBezTo>
                    <a:pt x="74" y="61"/>
                    <a:pt x="72" y="65"/>
                    <a:pt x="70" y="68"/>
                  </a:cubicBezTo>
                  <a:cubicBezTo>
                    <a:pt x="63" y="79"/>
                    <a:pt x="57" y="81"/>
                    <a:pt x="46" y="81"/>
                  </a:cubicBezTo>
                  <a:cubicBezTo>
                    <a:pt x="41" y="82"/>
                    <a:pt x="37" y="82"/>
                    <a:pt x="33" y="84"/>
                  </a:cubicBezTo>
                  <a:cubicBezTo>
                    <a:pt x="31" y="85"/>
                    <a:pt x="30" y="86"/>
                    <a:pt x="28" y="87"/>
                  </a:cubicBezTo>
                  <a:cubicBezTo>
                    <a:pt x="26" y="89"/>
                    <a:pt x="24" y="91"/>
                    <a:pt x="21" y="91"/>
                  </a:cubicBezTo>
                  <a:cubicBezTo>
                    <a:pt x="21" y="91"/>
                    <a:pt x="21" y="91"/>
                    <a:pt x="21" y="91"/>
                  </a:cubicBezTo>
                  <a:cubicBezTo>
                    <a:pt x="20" y="91"/>
                    <a:pt x="20" y="91"/>
                    <a:pt x="20" y="91"/>
                  </a:cubicBezTo>
                  <a:cubicBezTo>
                    <a:pt x="19" y="92"/>
                    <a:pt x="19" y="92"/>
                    <a:pt x="19" y="92"/>
                  </a:cubicBezTo>
                  <a:cubicBezTo>
                    <a:pt x="10" y="101"/>
                    <a:pt x="6" y="112"/>
                    <a:pt x="5" y="124"/>
                  </a:cubicBezTo>
                  <a:cubicBezTo>
                    <a:pt x="5" y="127"/>
                    <a:pt x="4" y="131"/>
                    <a:pt x="4" y="135"/>
                  </a:cubicBezTo>
                  <a:cubicBezTo>
                    <a:pt x="2" y="143"/>
                    <a:pt x="0" y="152"/>
                    <a:pt x="3" y="158"/>
                  </a:cubicBezTo>
                  <a:cubicBezTo>
                    <a:pt x="5" y="163"/>
                    <a:pt x="8" y="165"/>
                    <a:pt x="11" y="167"/>
                  </a:cubicBezTo>
                  <a:cubicBezTo>
                    <a:pt x="16" y="169"/>
                    <a:pt x="19" y="171"/>
                    <a:pt x="18" y="180"/>
                  </a:cubicBezTo>
                  <a:cubicBezTo>
                    <a:pt x="18" y="191"/>
                    <a:pt x="21" y="202"/>
                    <a:pt x="28" y="210"/>
                  </a:cubicBezTo>
                  <a:cubicBezTo>
                    <a:pt x="31" y="214"/>
                    <a:pt x="34" y="215"/>
                    <a:pt x="38" y="215"/>
                  </a:cubicBezTo>
                  <a:cubicBezTo>
                    <a:pt x="42" y="215"/>
                    <a:pt x="48" y="213"/>
                    <a:pt x="54" y="210"/>
                  </a:cubicBezTo>
                  <a:cubicBezTo>
                    <a:pt x="56" y="209"/>
                    <a:pt x="60" y="207"/>
                    <a:pt x="62" y="206"/>
                  </a:cubicBezTo>
                  <a:cubicBezTo>
                    <a:pt x="64" y="214"/>
                    <a:pt x="73" y="226"/>
                    <a:pt x="82" y="228"/>
                  </a:cubicBezTo>
                  <a:cubicBezTo>
                    <a:pt x="83" y="229"/>
                    <a:pt x="84" y="229"/>
                    <a:pt x="85" y="229"/>
                  </a:cubicBezTo>
                  <a:cubicBezTo>
                    <a:pt x="90" y="229"/>
                    <a:pt x="92" y="224"/>
                    <a:pt x="95" y="219"/>
                  </a:cubicBezTo>
                  <a:cubicBezTo>
                    <a:pt x="97" y="215"/>
                    <a:pt x="99" y="211"/>
                    <a:pt x="103" y="209"/>
                  </a:cubicBezTo>
                  <a:cubicBezTo>
                    <a:pt x="105" y="208"/>
                    <a:pt x="106" y="208"/>
                    <a:pt x="108" y="208"/>
                  </a:cubicBezTo>
                  <a:cubicBezTo>
                    <a:pt x="110" y="208"/>
                    <a:pt x="112" y="208"/>
                    <a:pt x="113" y="209"/>
                  </a:cubicBezTo>
                  <a:cubicBezTo>
                    <a:pt x="118" y="212"/>
                    <a:pt x="122" y="217"/>
                    <a:pt x="123" y="222"/>
                  </a:cubicBezTo>
                  <a:cubicBezTo>
                    <a:pt x="124" y="229"/>
                    <a:pt x="120" y="237"/>
                    <a:pt x="116" y="243"/>
                  </a:cubicBezTo>
                  <a:cubicBezTo>
                    <a:pt x="115" y="245"/>
                    <a:pt x="114" y="247"/>
                    <a:pt x="113" y="248"/>
                  </a:cubicBezTo>
                  <a:cubicBezTo>
                    <a:pt x="112" y="251"/>
                    <a:pt x="110" y="253"/>
                    <a:pt x="109" y="255"/>
                  </a:cubicBezTo>
                  <a:cubicBezTo>
                    <a:pt x="105" y="260"/>
                    <a:pt x="102" y="266"/>
                    <a:pt x="101" y="273"/>
                  </a:cubicBezTo>
                  <a:cubicBezTo>
                    <a:pt x="101" y="281"/>
                    <a:pt x="106" y="288"/>
                    <a:pt x="110" y="295"/>
                  </a:cubicBezTo>
                  <a:cubicBezTo>
                    <a:pt x="111" y="297"/>
                    <a:pt x="111" y="297"/>
                    <a:pt x="111" y="297"/>
                  </a:cubicBezTo>
                  <a:cubicBezTo>
                    <a:pt x="114" y="302"/>
                    <a:pt x="114" y="303"/>
                    <a:pt x="115" y="310"/>
                  </a:cubicBezTo>
                  <a:cubicBezTo>
                    <a:pt x="115" y="313"/>
                    <a:pt x="115" y="314"/>
                    <a:pt x="117" y="316"/>
                  </a:cubicBezTo>
                  <a:cubicBezTo>
                    <a:pt x="117" y="317"/>
                    <a:pt x="118" y="318"/>
                    <a:pt x="119" y="320"/>
                  </a:cubicBezTo>
                  <a:cubicBezTo>
                    <a:pt x="120" y="323"/>
                    <a:pt x="120" y="325"/>
                    <a:pt x="120" y="328"/>
                  </a:cubicBezTo>
                  <a:cubicBezTo>
                    <a:pt x="120" y="329"/>
                    <a:pt x="120" y="331"/>
                    <a:pt x="120" y="332"/>
                  </a:cubicBezTo>
                  <a:cubicBezTo>
                    <a:pt x="120" y="336"/>
                    <a:pt x="121" y="337"/>
                    <a:pt x="122" y="339"/>
                  </a:cubicBezTo>
                  <a:cubicBezTo>
                    <a:pt x="123" y="340"/>
                    <a:pt x="124" y="341"/>
                    <a:pt x="124" y="343"/>
                  </a:cubicBezTo>
                  <a:cubicBezTo>
                    <a:pt x="126" y="346"/>
                    <a:pt x="127" y="353"/>
                    <a:pt x="126" y="356"/>
                  </a:cubicBezTo>
                  <a:cubicBezTo>
                    <a:pt x="126" y="359"/>
                    <a:pt x="125" y="361"/>
                    <a:pt x="124" y="362"/>
                  </a:cubicBezTo>
                  <a:cubicBezTo>
                    <a:pt x="124" y="364"/>
                    <a:pt x="123" y="365"/>
                    <a:pt x="122" y="367"/>
                  </a:cubicBezTo>
                  <a:cubicBezTo>
                    <a:pt x="120" y="374"/>
                    <a:pt x="124" y="378"/>
                    <a:pt x="129" y="383"/>
                  </a:cubicBezTo>
                  <a:cubicBezTo>
                    <a:pt x="131" y="386"/>
                    <a:pt x="133" y="388"/>
                    <a:pt x="134" y="390"/>
                  </a:cubicBezTo>
                  <a:cubicBezTo>
                    <a:pt x="131" y="392"/>
                    <a:pt x="130" y="394"/>
                    <a:pt x="129" y="398"/>
                  </a:cubicBezTo>
                  <a:cubicBezTo>
                    <a:pt x="128" y="403"/>
                    <a:pt x="131" y="410"/>
                    <a:pt x="133" y="414"/>
                  </a:cubicBezTo>
                  <a:cubicBezTo>
                    <a:pt x="134" y="416"/>
                    <a:pt x="134" y="416"/>
                    <a:pt x="134" y="416"/>
                  </a:cubicBezTo>
                  <a:cubicBezTo>
                    <a:pt x="136" y="415"/>
                    <a:pt x="136" y="415"/>
                    <a:pt x="136" y="415"/>
                  </a:cubicBezTo>
                  <a:cubicBezTo>
                    <a:pt x="140" y="414"/>
                    <a:pt x="145" y="412"/>
                    <a:pt x="151" y="409"/>
                  </a:cubicBezTo>
                  <a:cubicBezTo>
                    <a:pt x="153" y="408"/>
                    <a:pt x="154" y="407"/>
                    <a:pt x="156" y="405"/>
                  </a:cubicBezTo>
                  <a:cubicBezTo>
                    <a:pt x="157" y="404"/>
                    <a:pt x="159" y="402"/>
                    <a:pt x="161" y="402"/>
                  </a:cubicBezTo>
                  <a:cubicBezTo>
                    <a:pt x="162" y="402"/>
                    <a:pt x="164" y="402"/>
                    <a:pt x="165" y="402"/>
                  </a:cubicBezTo>
                  <a:cubicBezTo>
                    <a:pt x="167" y="401"/>
                    <a:pt x="170" y="401"/>
                    <a:pt x="173" y="400"/>
                  </a:cubicBezTo>
                  <a:cubicBezTo>
                    <a:pt x="175" y="398"/>
                    <a:pt x="176" y="396"/>
                    <a:pt x="177" y="395"/>
                  </a:cubicBezTo>
                  <a:cubicBezTo>
                    <a:pt x="178" y="394"/>
                    <a:pt x="178" y="393"/>
                    <a:pt x="179" y="393"/>
                  </a:cubicBezTo>
                  <a:cubicBezTo>
                    <a:pt x="180" y="391"/>
                    <a:pt x="182" y="390"/>
                    <a:pt x="183" y="389"/>
                  </a:cubicBezTo>
                  <a:cubicBezTo>
                    <a:pt x="184" y="388"/>
                    <a:pt x="185" y="388"/>
                    <a:pt x="186" y="387"/>
                  </a:cubicBezTo>
                  <a:cubicBezTo>
                    <a:pt x="192" y="383"/>
                    <a:pt x="193" y="376"/>
                    <a:pt x="194" y="370"/>
                  </a:cubicBezTo>
                  <a:cubicBezTo>
                    <a:pt x="194" y="364"/>
                    <a:pt x="195" y="363"/>
                    <a:pt x="200" y="359"/>
                  </a:cubicBezTo>
                  <a:cubicBezTo>
                    <a:pt x="202" y="358"/>
                    <a:pt x="204" y="357"/>
                    <a:pt x="205" y="356"/>
                  </a:cubicBezTo>
                  <a:cubicBezTo>
                    <a:pt x="208" y="354"/>
                    <a:pt x="211" y="351"/>
                    <a:pt x="214" y="349"/>
                  </a:cubicBezTo>
                  <a:cubicBezTo>
                    <a:pt x="216" y="347"/>
                    <a:pt x="218" y="346"/>
                    <a:pt x="220" y="344"/>
                  </a:cubicBezTo>
                  <a:cubicBezTo>
                    <a:pt x="225" y="341"/>
                    <a:pt x="229" y="338"/>
                    <a:pt x="232" y="334"/>
                  </a:cubicBezTo>
                  <a:cubicBezTo>
                    <a:pt x="236" y="330"/>
                    <a:pt x="236" y="325"/>
                    <a:pt x="237" y="322"/>
                  </a:cubicBezTo>
                  <a:cubicBezTo>
                    <a:pt x="237" y="319"/>
                    <a:pt x="237" y="316"/>
                    <a:pt x="239" y="313"/>
                  </a:cubicBezTo>
                  <a:cubicBezTo>
                    <a:pt x="242" y="308"/>
                    <a:pt x="248" y="302"/>
                    <a:pt x="254" y="300"/>
                  </a:cubicBezTo>
                  <a:cubicBezTo>
                    <a:pt x="258" y="298"/>
                    <a:pt x="262" y="296"/>
                    <a:pt x="266" y="296"/>
                  </a:cubicBezTo>
                  <a:cubicBezTo>
                    <a:pt x="266" y="296"/>
                    <a:pt x="267" y="296"/>
                    <a:pt x="267" y="297"/>
                  </a:cubicBezTo>
                  <a:cubicBezTo>
                    <a:pt x="269" y="297"/>
                    <a:pt x="270" y="297"/>
                    <a:pt x="271" y="297"/>
                  </a:cubicBezTo>
                  <a:cubicBezTo>
                    <a:pt x="273" y="298"/>
                    <a:pt x="275" y="298"/>
                    <a:pt x="277" y="298"/>
                  </a:cubicBezTo>
                  <a:cubicBezTo>
                    <a:pt x="278" y="298"/>
                    <a:pt x="279" y="298"/>
                    <a:pt x="280" y="298"/>
                  </a:cubicBezTo>
                  <a:cubicBezTo>
                    <a:pt x="286" y="297"/>
                    <a:pt x="291" y="292"/>
                    <a:pt x="291" y="286"/>
                  </a:cubicBezTo>
                  <a:cubicBezTo>
                    <a:pt x="292" y="277"/>
                    <a:pt x="287" y="269"/>
                    <a:pt x="280" y="266"/>
                  </a:cubicBezTo>
                  <a:cubicBezTo>
                    <a:pt x="278" y="266"/>
                    <a:pt x="277" y="265"/>
                    <a:pt x="277" y="265"/>
                  </a:cubicBezTo>
                  <a:cubicBezTo>
                    <a:pt x="277" y="265"/>
                    <a:pt x="277" y="265"/>
                    <a:pt x="277" y="265"/>
                  </a:cubicBezTo>
                  <a:cubicBezTo>
                    <a:pt x="277" y="264"/>
                    <a:pt x="279" y="262"/>
                    <a:pt x="281" y="261"/>
                  </a:cubicBezTo>
                  <a:cubicBezTo>
                    <a:pt x="282" y="260"/>
                    <a:pt x="282" y="260"/>
                    <a:pt x="282" y="260"/>
                  </a:cubicBezTo>
                  <a:cubicBezTo>
                    <a:pt x="287" y="255"/>
                    <a:pt x="290" y="249"/>
                    <a:pt x="293" y="243"/>
                  </a:cubicBezTo>
                  <a:cubicBezTo>
                    <a:pt x="294" y="240"/>
                    <a:pt x="295" y="238"/>
                    <a:pt x="296" y="236"/>
                  </a:cubicBezTo>
                  <a:cubicBezTo>
                    <a:pt x="298" y="231"/>
                    <a:pt x="300" y="224"/>
                    <a:pt x="302" y="216"/>
                  </a:cubicBezTo>
                  <a:cubicBezTo>
                    <a:pt x="303" y="213"/>
                    <a:pt x="302" y="209"/>
                    <a:pt x="302" y="206"/>
                  </a:cubicBezTo>
                  <a:cubicBezTo>
                    <a:pt x="301" y="203"/>
                    <a:pt x="301" y="200"/>
                    <a:pt x="301" y="198"/>
                  </a:cubicBezTo>
                  <a:cubicBezTo>
                    <a:pt x="303" y="187"/>
                    <a:pt x="311" y="177"/>
                    <a:pt x="318" y="168"/>
                  </a:cubicBezTo>
                  <a:cubicBezTo>
                    <a:pt x="319" y="167"/>
                    <a:pt x="319" y="167"/>
                    <a:pt x="319" y="167"/>
                  </a:cubicBezTo>
                  <a:cubicBezTo>
                    <a:pt x="323" y="162"/>
                    <a:pt x="328" y="156"/>
                    <a:pt x="331" y="150"/>
                  </a:cubicBezTo>
                  <a:cubicBezTo>
                    <a:pt x="333" y="147"/>
                    <a:pt x="333" y="147"/>
                    <a:pt x="333" y="147"/>
                  </a:cubicBezTo>
                  <a:lnTo>
                    <a:pt x="329" y="146"/>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3" name="Freeform 23"/>
            <p:cNvSpPr>
              <a:spLocks/>
            </p:cNvSpPr>
            <p:nvPr/>
          </p:nvSpPr>
          <p:spPr bwMode="auto">
            <a:xfrm>
              <a:off x="2841" y="2005"/>
              <a:ext cx="396" cy="547"/>
            </a:xfrm>
            <a:custGeom>
              <a:avLst/>
              <a:gdLst>
                <a:gd name="T0" fmla="*/ 190 w 197"/>
                <a:gd name="T1" fmla="*/ 67 h 272"/>
                <a:gd name="T2" fmla="*/ 174 w 197"/>
                <a:gd name="T3" fmla="*/ 80 h 272"/>
                <a:gd name="T4" fmla="*/ 177 w 197"/>
                <a:gd name="T5" fmla="*/ 73 h 272"/>
                <a:gd name="T6" fmla="*/ 180 w 197"/>
                <a:gd name="T7" fmla="*/ 72 h 272"/>
                <a:gd name="T8" fmla="*/ 185 w 197"/>
                <a:gd name="T9" fmla="*/ 60 h 272"/>
                <a:gd name="T10" fmla="*/ 189 w 197"/>
                <a:gd name="T11" fmla="*/ 51 h 272"/>
                <a:gd name="T12" fmla="*/ 185 w 197"/>
                <a:gd name="T13" fmla="*/ 49 h 272"/>
                <a:gd name="T14" fmla="*/ 173 w 197"/>
                <a:gd name="T15" fmla="*/ 46 h 272"/>
                <a:gd name="T16" fmla="*/ 165 w 197"/>
                <a:gd name="T17" fmla="*/ 42 h 272"/>
                <a:gd name="T18" fmla="*/ 158 w 197"/>
                <a:gd name="T19" fmla="*/ 38 h 272"/>
                <a:gd name="T20" fmla="*/ 154 w 197"/>
                <a:gd name="T21" fmla="*/ 45 h 272"/>
                <a:gd name="T22" fmla="*/ 147 w 197"/>
                <a:gd name="T23" fmla="*/ 43 h 272"/>
                <a:gd name="T24" fmla="*/ 150 w 197"/>
                <a:gd name="T25" fmla="*/ 60 h 272"/>
                <a:gd name="T26" fmla="*/ 151 w 197"/>
                <a:gd name="T27" fmla="*/ 63 h 272"/>
                <a:gd name="T28" fmla="*/ 148 w 197"/>
                <a:gd name="T29" fmla="*/ 64 h 272"/>
                <a:gd name="T30" fmla="*/ 139 w 197"/>
                <a:gd name="T31" fmla="*/ 67 h 272"/>
                <a:gd name="T32" fmla="*/ 137 w 197"/>
                <a:gd name="T33" fmla="*/ 68 h 272"/>
                <a:gd name="T34" fmla="*/ 141 w 197"/>
                <a:gd name="T35" fmla="*/ 53 h 272"/>
                <a:gd name="T36" fmla="*/ 129 w 197"/>
                <a:gd name="T37" fmla="*/ 59 h 272"/>
                <a:gd name="T38" fmla="*/ 129 w 197"/>
                <a:gd name="T39" fmla="*/ 53 h 272"/>
                <a:gd name="T40" fmla="*/ 147 w 197"/>
                <a:gd name="T41" fmla="*/ 42 h 272"/>
                <a:gd name="T42" fmla="*/ 151 w 197"/>
                <a:gd name="T43" fmla="*/ 33 h 272"/>
                <a:gd name="T44" fmla="*/ 138 w 197"/>
                <a:gd name="T45" fmla="*/ 36 h 272"/>
                <a:gd name="T46" fmla="*/ 135 w 197"/>
                <a:gd name="T47" fmla="*/ 38 h 272"/>
                <a:gd name="T48" fmla="*/ 140 w 197"/>
                <a:gd name="T49" fmla="*/ 30 h 272"/>
                <a:gd name="T50" fmla="*/ 150 w 197"/>
                <a:gd name="T51" fmla="*/ 15 h 272"/>
                <a:gd name="T52" fmla="*/ 146 w 197"/>
                <a:gd name="T53" fmla="*/ 0 h 272"/>
                <a:gd name="T54" fmla="*/ 140 w 197"/>
                <a:gd name="T55" fmla="*/ 8 h 272"/>
                <a:gd name="T56" fmla="*/ 133 w 197"/>
                <a:gd name="T57" fmla="*/ 9 h 272"/>
                <a:gd name="T58" fmla="*/ 123 w 197"/>
                <a:gd name="T59" fmla="*/ 23 h 272"/>
                <a:gd name="T60" fmla="*/ 120 w 197"/>
                <a:gd name="T61" fmla="*/ 45 h 272"/>
                <a:gd name="T62" fmla="*/ 114 w 197"/>
                <a:gd name="T63" fmla="*/ 50 h 272"/>
                <a:gd name="T64" fmla="*/ 115 w 197"/>
                <a:gd name="T65" fmla="*/ 58 h 272"/>
                <a:gd name="T66" fmla="*/ 109 w 197"/>
                <a:gd name="T67" fmla="*/ 58 h 272"/>
                <a:gd name="T68" fmla="*/ 103 w 197"/>
                <a:gd name="T69" fmla="*/ 60 h 272"/>
                <a:gd name="T70" fmla="*/ 68 w 197"/>
                <a:gd name="T71" fmla="*/ 111 h 272"/>
                <a:gd name="T72" fmla="*/ 57 w 197"/>
                <a:gd name="T73" fmla="*/ 130 h 272"/>
                <a:gd name="T74" fmla="*/ 36 w 197"/>
                <a:gd name="T75" fmla="*/ 153 h 272"/>
                <a:gd name="T76" fmla="*/ 17 w 197"/>
                <a:gd name="T77" fmla="*/ 182 h 272"/>
                <a:gd name="T78" fmla="*/ 6 w 197"/>
                <a:gd name="T79" fmla="*/ 201 h 272"/>
                <a:gd name="T80" fmla="*/ 2 w 197"/>
                <a:gd name="T81" fmla="*/ 217 h 272"/>
                <a:gd name="T82" fmla="*/ 15 w 197"/>
                <a:gd name="T83" fmla="*/ 241 h 272"/>
                <a:gd name="T84" fmla="*/ 46 w 197"/>
                <a:gd name="T85" fmla="*/ 272 h 272"/>
                <a:gd name="T86" fmla="*/ 68 w 197"/>
                <a:gd name="T87" fmla="*/ 241 h 272"/>
                <a:gd name="T88" fmla="*/ 97 w 197"/>
                <a:gd name="T89" fmla="*/ 213 h 272"/>
                <a:gd name="T90" fmla="*/ 116 w 197"/>
                <a:gd name="T91" fmla="*/ 196 h 272"/>
                <a:gd name="T92" fmla="*/ 126 w 197"/>
                <a:gd name="T93" fmla="*/ 196 h 272"/>
                <a:gd name="T94" fmla="*/ 145 w 197"/>
                <a:gd name="T95" fmla="*/ 193 h 272"/>
                <a:gd name="T96" fmla="*/ 161 w 197"/>
                <a:gd name="T97" fmla="*/ 194 h 272"/>
                <a:gd name="T98" fmla="*/ 169 w 197"/>
                <a:gd name="T99" fmla="*/ 186 h 272"/>
                <a:gd name="T100" fmla="*/ 175 w 197"/>
                <a:gd name="T101" fmla="*/ 178 h 272"/>
                <a:gd name="T102" fmla="*/ 181 w 197"/>
                <a:gd name="T103" fmla="*/ 160 h 272"/>
                <a:gd name="T104" fmla="*/ 173 w 197"/>
                <a:gd name="T105" fmla="*/ 159 h 272"/>
                <a:gd name="T106" fmla="*/ 172 w 197"/>
                <a:gd name="T107" fmla="*/ 146 h 272"/>
                <a:gd name="T108" fmla="*/ 161 w 197"/>
                <a:gd name="T109" fmla="*/ 125 h 272"/>
                <a:gd name="T110" fmla="*/ 162 w 197"/>
                <a:gd name="T111" fmla="*/ 103 h 272"/>
                <a:gd name="T112" fmla="*/ 168 w 197"/>
                <a:gd name="T113" fmla="*/ 105 h 272"/>
                <a:gd name="T114" fmla="*/ 178 w 197"/>
                <a:gd name="T115" fmla="*/ 98 h 272"/>
                <a:gd name="T116" fmla="*/ 193 w 197"/>
                <a:gd name="T117" fmla="*/ 7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7" h="272">
                  <a:moveTo>
                    <a:pt x="196" y="67"/>
                  </a:moveTo>
                  <a:cubicBezTo>
                    <a:pt x="195" y="66"/>
                    <a:pt x="194" y="66"/>
                    <a:pt x="193" y="66"/>
                  </a:cubicBezTo>
                  <a:cubicBezTo>
                    <a:pt x="192" y="66"/>
                    <a:pt x="191" y="66"/>
                    <a:pt x="190" y="67"/>
                  </a:cubicBezTo>
                  <a:cubicBezTo>
                    <a:pt x="187" y="68"/>
                    <a:pt x="185" y="71"/>
                    <a:pt x="183" y="73"/>
                  </a:cubicBezTo>
                  <a:cubicBezTo>
                    <a:pt x="182" y="75"/>
                    <a:pt x="181" y="76"/>
                    <a:pt x="180" y="77"/>
                  </a:cubicBezTo>
                  <a:cubicBezTo>
                    <a:pt x="178" y="79"/>
                    <a:pt x="176" y="80"/>
                    <a:pt x="174" y="80"/>
                  </a:cubicBezTo>
                  <a:cubicBezTo>
                    <a:pt x="174" y="80"/>
                    <a:pt x="174" y="80"/>
                    <a:pt x="174" y="80"/>
                  </a:cubicBezTo>
                  <a:cubicBezTo>
                    <a:pt x="174" y="80"/>
                    <a:pt x="175" y="79"/>
                    <a:pt x="175" y="79"/>
                  </a:cubicBezTo>
                  <a:cubicBezTo>
                    <a:pt x="176" y="78"/>
                    <a:pt x="178" y="76"/>
                    <a:pt x="177" y="73"/>
                  </a:cubicBezTo>
                  <a:cubicBezTo>
                    <a:pt x="177" y="72"/>
                    <a:pt x="176" y="72"/>
                    <a:pt x="176" y="71"/>
                  </a:cubicBezTo>
                  <a:cubicBezTo>
                    <a:pt x="177" y="72"/>
                    <a:pt x="178" y="72"/>
                    <a:pt x="178" y="72"/>
                  </a:cubicBezTo>
                  <a:cubicBezTo>
                    <a:pt x="179" y="72"/>
                    <a:pt x="180" y="72"/>
                    <a:pt x="180" y="72"/>
                  </a:cubicBezTo>
                  <a:cubicBezTo>
                    <a:pt x="183" y="70"/>
                    <a:pt x="184" y="66"/>
                    <a:pt x="184" y="63"/>
                  </a:cubicBezTo>
                  <a:cubicBezTo>
                    <a:pt x="184" y="62"/>
                    <a:pt x="184" y="62"/>
                    <a:pt x="184" y="61"/>
                  </a:cubicBezTo>
                  <a:cubicBezTo>
                    <a:pt x="185" y="60"/>
                    <a:pt x="185" y="60"/>
                    <a:pt x="185" y="60"/>
                  </a:cubicBezTo>
                  <a:cubicBezTo>
                    <a:pt x="185" y="59"/>
                    <a:pt x="185" y="57"/>
                    <a:pt x="186" y="57"/>
                  </a:cubicBezTo>
                  <a:cubicBezTo>
                    <a:pt x="186" y="57"/>
                    <a:pt x="187" y="56"/>
                    <a:pt x="187" y="56"/>
                  </a:cubicBezTo>
                  <a:cubicBezTo>
                    <a:pt x="188" y="55"/>
                    <a:pt x="189" y="54"/>
                    <a:pt x="189" y="51"/>
                  </a:cubicBezTo>
                  <a:cubicBezTo>
                    <a:pt x="188" y="49"/>
                    <a:pt x="188" y="49"/>
                    <a:pt x="188" y="49"/>
                  </a:cubicBezTo>
                  <a:cubicBezTo>
                    <a:pt x="186" y="49"/>
                    <a:pt x="186" y="49"/>
                    <a:pt x="186" y="49"/>
                  </a:cubicBezTo>
                  <a:cubicBezTo>
                    <a:pt x="186" y="49"/>
                    <a:pt x="185" y="49"/>
                    <a:pt x="185" y="49"/>
                  </a:cubicBezTo>
                  <a:cubicBezTo>
                    <a:pt x="183" y="49"/>
                    <a:pt x="181" y="49"/>
                    <a:pt x="180" y="50"/>
                  </a:cubicBezTo>
                  <a:cubicBezTo>
                    <a:pt x="179" y="47"/>
                    <a:pt x="176" y="46"/>
                    <a:pt x="175" y="46"/>
                  </a:cubicBezTo>
                  <a:cubicBezTo>
                    <a:pt x="174" y="46"/>
                    <a:pt x="174" y="46"/>
                    <a:pt x="173" y="46"/>
                  </a:cubicBezTo>
                  <a:cubicBezTo>
                    <a:pt x="173" y="46"/>
                    <a:pt x="173" y="45"/>
                    <a:pt x="172" y="45"/>
                  </a:cubicBezTo>
                  <a:cubicBezTo>
                    <a:pt x="171" y="44"/>
                    <a:pt x="170" y="42"/>
                    <a:pt x="167" y="42"/>
                  </a:cubicBezTo>
                  <a:cubicBezTo>
                    <a:pt x="167" y="42"/>
                    <a:pt x="166" y="42"/>
                    <a:pt x="165" y="42"/>
                  </a:cubicBezTo>
                  <a:cubicBezTo>
                    <a:pt x="164" y="43"/>
                    <a:pt x="163" y="44"/>
                    <a:pt x="162" y="44"/>
                  </a:cubicBezTo>
                  <a:cubicBezTo>
                    <a:pt x="162" y="43"/>
                    <a:pt x="162" y="42"/>
                    <a:pt x="162" y="40"/>
                  </a:cubicBezTo>
                  <a:cubicBezTo>
                    <a:pt x="161" y="39"/>
                    <a:pt x="160" y="38"/>
                    <a:pt x="158" y="38"/>
                  </a:cubicBezTo>
                  <a:cubicBezTo>
                    <a:pt x="156" y="38"/>
                    <a:pt x="154" y="40"/>
                    <a:pt x="154" y="43"/>
                  </a:cubicBezTo>
                  <a:cubicBezTo>
                    <a:pt x="153" y="43"/>
                    <a:pt x="153" y="44"/>
                    <a:pt x="154" y="45"/>
                  </a:cubicBezTo>
                  <a:cubicBezTo>
                    <a:pt x="154" y="45"/>
                    <a:pt x="154" y="45"/>
                    <a:pt x="154" y="45"/>
                  </a:cubicBezTo>
                  <a:cubicBezTo>
                    <a:pt x="153" y="44"/>
                    <a:pt x="152" y="43"/>
                    <a:pt x="151" y="42"/>
                  </a:cubicBezTo>
                  <a:cubicBezTo>
                    <a:pt x="149" y="41"/>
                    <a:pt x="149" y="41"/>
                    <a:pt x="149" y="41"/>
                  </a:cubicBezTo>
                  <a:cubicBezTo>
                    <a:pt x="147" y="43"/>
                    <a:pt x="147" y="43"/>
                    <a:pt x="147" y="43"/>
                  </a:cubicBezTo>
                  <a:cubicBezTo>
                    <a:pt x="147" y="43"/>
                    <a:pt x="142" y="50"/>
                    <a:pt x="144" y="55"/>
                  </a:cubicBezTo>
                  <a:cubicBezTo>
                    <a:pt x="144" y="57"/>
                    <a:pt x="147" y="60"/>
                    <a:pt x="150" y="60"/>
                  </a:cubicBezTo>
                  <a:cubicBezTo>
                    <a:pt x="150" y="60"/>
                    <a:pt x="150" y="60"/>
                    <a:pt x="150" y="60"/>
                  </a:cubicBezTo>
                  <a:cubicBezTo>
                    <a:pt x="151" y="60"/>
                    <a:pt x="151" y="60"/>
                    <a:pt x="152" y="60"/>
                  </a:cubicBezTo>
                  <a:cubicBezTo>
                    <a:pt x="152" y="60"/>
                    <a:pt x="152" y="61"/>
                    <a:pt x="152" y="61"/>
                  </a:cubicBezTo>
                  <a:cubicBezTo>
                    <a:pt x="152" y="62"/>
                    <a:pt x="151" y="62"/>
                    <a:pt x="151" y="63"/>
                  </a:cubicBezTo>
                  <a:cubicBezTo>
                    <a:pt x="150" y="63"/>
                    <a:pt x="150" y="63"/>
                    <a:pt x="149" y="63"/>
                  </a:cubicBezTo>
                  <a:cubicBezTo>
                    <a:pt x="149" y="63"/>
                    <a:pt x="149" y="63"/>
                    <a:pt x="149" y="62"/>
                  </a:cubicBezTo>
                  <a:cubicBezTo>
                    <a:pt x="149" y="63"/>
                    <a:pt x="149" y="63"/>
                    <a:pt x="148" y="64"/>
                  </a:cubicBezTo>
                  <a:cubicBezTo>
                    <a:pt x="144" y="60"/>
                    <a:pt x="144" y="60"/>
                    <a:pt x="144" y="60"/>
                  </a:cubicBezTo>
                  <a:cubicBezTo>
                    <a:pt x="143" y="61"/>
                    <a:pt x="142" y="62"/>
                    <a:pt x="141" y="64"/>
                  </a:cubicBezTo>
                  <a:cubicBezTo>
                    <a:pt x="141" y="65"/>
                    <a:pt x="140" y="66"/>
                    <a:pt x="139" y="67"/>
                  </a:cubicBezTo>
                  <a:cubicBezTo>
                    <a:pt x="138" y="67"/>
                    <a:pt x="138" y="68"/>
                    <a:pt x="137" y="69"/>
                  </a:cubicBezTo>
                  <a:cubicBezTo>
                    <a:pt x="136" y="69"/>
                    <a:pt x="135" y="70"/>
                    <a:pt x="134" y="71"/>
                  </a:cubicBezTo>
                  <a:cubicBezTo>
                    <a:pt x="135" y="70"/>
                    <a:pt x="136" y="69"/>
                    <a:pt x="137" y="68"/>
                  </a:cubicBezTo>
                  <a:cubicBezTo>
                    <a:pt x="138" y="67"/>
                    <a:pt x="138" y="67"/>
                    <a:pt x="139" y="66"/>
                  </a:cubicBezTo>
                  <a:cubicBezTo>
                    <a:pt x="139" y="66"/>
                    <a:pt x="144" y="61"/>
                    <a:pt x="143" y="56"/>
                  </a:cubicBezTo>
                  <a:cubicBezTo>
                    <a:pt x="143" y="55"/>
                    <a:pt x="142" y="53"/>
                    <a:pt x="141" y="53"/>
                  </a:cubicBezTo>
                  <a:cubicBezTo>
                    <a:pt x="140" y="52"/>
                    <a:pt x="139" y="52"/>
                    <a:pt x="138" y="52"/>
                  </a:cubicBezTo>
                  <a:cubicBezTo>
                    <a:pt x="135" y="52"/>
                    <a:pt x="132" y="55"/>
                    <a:pt x="130" y="58"/>
                  </a:cubicBezTo>
                  <a:cubicBezTo>
                    <a:pt x="130" y="58"/>
                    <a:pt x="129" y="59"/>
                    <a:pt x="129" y="59"/>
                  </a:cubicBezTo>
                  <a:cubicBezTo>
                    <a:pt x="128" y="60"/>
                    <a:pt x="128" y="60"/>
                    <a:pt x="128" y="60"/>
                  </a:cubicBezTo>
                  <a:cubicBezTo>
                    <a:pt x="128" y="60"/>
                    <a:pt x="127" y="59"/>
                    <a:pt x="127" y="57"/>
                  </a:cubicBezTo>
                  <a:cubicBezTo>
                    <a:pt x="127" y="55"/>
                    <a:pt x="128" y="53"/>
                    <a:pt x="129" y="53"/>
                  </a:cubicBezTo>
                  <a:cubicBezTo>
                    <a:pt x="130" y="52"/>
                    <a:pt x="132" y="51"/>
                    <a:pt x="134" y="51"/>
                  </a:cubicBezTo>
                  <a:cubicBezTo>
                    <a:pt x="136" y="51"/>
                    <a:pt x="139" y="50"/>
                    <a:pt x="141" y="49"/>
                  </a:cubicBezTo>
                  <a:cubicBezTo>
                    <a:pt x="144" y="47"/>
                    <a:pt x="146" y="45"/>
                    <a:pt x="147" y="42"/>
                  </a:cubicBezTo>
                  <a:cubicBezTo>
                    <a:pt x="148" y="41"/>
                    <a:pt x="149" y="41"/>
                    <a:pt x="149" y="40"/>
                  </a:cubicBezTo>
                  <a:cubicBezTo>
                    <a:pt x="149" y="39"/>
                    <a:pt x="149" y="39"/>
                    <a:pt x="149" y="39"/>
                  </a:cubicBezTo>
                  <a:cubicBezTo>
                    <a:pt x="151" y="38"/>
                    <a:pt x="153" y="35"/>
                    <a:pt x="151" y="33"/>
                  </a:cubicBezTo>
                  <a:cubicBezTo>
                    <a:pt x="150" y="31"/>
                    <a:pt x="149" y="31"/>
                    <a:pt x="148" y="31"/>
                  </a:cubicBezTo>
                  <a:cubicBezTo>
                    <a:pt x="145" y="31"/>
                    <a:pt x="143" y="33"/>
                    <a:pt x="142" y="33"/>
                  </a:cubicBezTo>
                  <a:cubicBezTo>
                    <a:pt x="141" y="34"/>
                    <a:pt x="139" y="35"/>
                    <a:pt x="138" y="36"/>
                  </a:cubicBezTo>
                  <a:cubicBezTo>
                    <a:pt x="137" y="37"/>
                    <a:pt x="137" y="37"/>
                    <a:pt x="137" y="37"/>
                  </a:cubicBezTo>
                  <a:cubicBezTo>
                    <a:pt x="136" y="38"/>
                    <a:pt x="136" y="38"/>
                    <a:pt x="135" y="38"/>
                  </a:cubicBezTo>
                  <a:cubicBezTo>
                    <a:pt x="135" y="38"/>
                    <a:pt x="135" y="38"/>
                    <a:pt x="135" y="38"/>
                  </a:cubicBezTo>
                  <a:cubicBezTo>
                    <a:pt x="134" y="38"/>
                    <a:pt x="134" y="37"/>
                    <a:pt x="135" y="36"/>
                  </a:cubicBezTo>
                  <a:cubicBezTo>
                    <a:pt x="136" y="35"/>
                    <a:pt x="137" y="34"/>
                    <a:pt x="138" y="33"/>
                  </a:cubicBezTo>
                  <a:cubicBezTo>
                    <a:pt x="139" y="32"/>
                    <a:pt x="139" y="31"/>
                    <a:pt x="140" y="30"/>
                  </a:cubicBezTo>
                  <a:cubicBezTo>
                    <a:pt x="141" y="29"/>
                    <a:pt x="142" y="28"/>
                    <a:pt x="143" y="27"/>
                  </a:cubicBezTo>
                  <a:cubicBezTo>
                    <a:pt x="145" y="26"/>
                    <a:pt x="147" y="24"/>
                    <a:pt x="148" y="22"/>
                  </a:cubicBezTo>
                  <a:cubicBezTo>
                    <a:pt x="150" y="19"/>
                    <a:pt x="150" y="18"/>
                    <a:pt x="150" y="15"/>
                  </a:cubicBezTo>
                  <a:cubicBezTo>
                    <a:pt x="150" y="15"/>
                    <a:pt x="150" y="13"/>
                    <a:pt x="150" y="12"/>
                  </a:cubicBezTo>
                  <a:cubicBezTo>
                    <a:pt x="151" y="9"/>
                    <a:pt x="152" y="5"/>
                    <a:pt x="150" y="2"/>
                  </a:cubicBezTo>
                  <a:cubicBezTo>
                    <a:pt x="149" y="1"/>
                    <a:pt x="147" y="0"/>
                    <a:pt x="146" y="0"/>
                  </a:cubicBezTo>
                  <a:cubicBezTo>
                    <a:pt x="145" y="0"/>
                    <a:pt x="143" y="0"/>
                    <a:pt x="143" y="1"/>
                  </a:cubicBezTo>
                  <a:cubicBezTo>
                    <a:pt x="141" y="3"/>
                    <a:pt x="140" y="5"/>
                    <a:pt x="140" y="7"/>
                  </a:cubicBezTo>
                  <a:cubicBezTo>
                    <a:pt x="140" y="7"/>
                    <a:pt x="140" y="8"/>
                    <a:pt x="140" y="8"/>
                  </a:cubicBezTo>
                  <a:cubicBezTo>
                    <a:pt x="140" y="8"/>
                    <a:pt x="140" y="10"/>
                    <a:pt x="140" y="11"/>
                  </a:cubicBezTo>
                  <a:cubicBezTo>
                    <a:pt x="139" y="10"/>
                    <a:pt x="137" y="8"/>
                    <a:pt x="135" y="8"/>
                  </a:cubicBezTo>
                  <a:cubicBezTo>
                    <a:pt x="134" y="8"/>
                    <a:pt x="134" y="9"/>
                    <a:pt x="133" y="9"/>
                  </a:cubicBezTo>
                  <a:cubicBezTo>
                    <a:pt x="129" y="10"/>
                    <a:pt x="127" y="15"/>
                    <a:pt x="126" y="18"/>
                  </a:cubicBezTo>
                  <a:cubicBezTo>
                    <a:pt x="126" y="18"/>
                    <a:pt x="126" y="18"/>
                    <a:pt x="126" y="18"/>
                  </a:cubicBezTo>
                  <a:cubicBezTo>
                    <a:pt x="125" y="21"/>
                    <a:pt x="125" y="22"/>
                    <a:pt x="123" y="23"/>
                  </a:cubicBezTo>
                  <a:cubicBezTo>
                    <a:pt x="121" y="26"/>
                    <a:pt x="122" y="28"/>
                    <a:pt x="123" y="30"/>
                  </a:cubicBezTo>
                  <a:cubicBezTo>
                    <a:pt x="124" y="35"/>
                    <a:pt x="124" y="40"/>
                    <a:pt x="122" y="43"/>
                  </a:cubicBezTo>
                  <a:cubicBezTo>
                    <a:pt x="121" y="44"/>
                    <a:pt x="121" y="45"/>
                    <a:pt x="120" y="45"/>
                  </a:cubicBezTo>
                  <a:cubicBezTo>
                    <a:pt x="120" y="46"/>
                    <a:pt x="120" y="47"/>
                    <a:pt x="120" y="47"/>
                  </a:cubicBezTo>
                  <a:cubicBezTo>
                    <a:pt x="120" y="47"/>
                    <a:pt x="119" y="47"/>
                    <a:pt x="119" y="47"/>
                  </a:cubicBezTo>
                  <a:cubicBezTo>
                    <a:pt x="118" y="48"/>
                    <a:pt x="116" y="48"/>
                    <a:pt x="114" y="50"/>
                  </a:cubicBezTo>
                  <a:cubicBezTo>
                    <a:pt x="113" y="53"/>
                    <a:pt x="114" y="55"/>
                    <a:pt x="114" y="57"/>
                  </a:cubicBezTo>
                  <a:cubicBezTo>
                    <a:pt x="114" y="57"/>
                    <a:pt x="115" y="58"/>
                    <a:pt x="115" y="58"/>
                  </a:cubicBezTo>
                  <a:cubicBezTo>
                    <a:pt x="115" y="58"/>
                    <a:pt x="115" y="58"/>
                    <a:pt x="115" y="58"/>
                  </a:cubicBezTo>
                  <a:cubicBezTo>
                    <a:pt x="114" y="58"/>
                    <a:pt x="113" y="60"/>
                    <a:pt x="111" y="61"/>
                  </a:cubicBezTo>
                  <a:cubicBezTo>
                    <a:pt x="111" y="61"/>
                    <a:pt x="111" y="60"/>
                    <a:pt x="111" y="60"/>
                  </a:cubicBezTo>
                  <a:cubicBezTo>
                    <a:pt x="110" y="60"/>
                    <a:pt x="110" y="59"/>
                    <a:pt x="109" y="58"/>
                  </a:cubicBezTo>
                  <a:cubicBezTo>
                    <a:pt x="108" y="58"/>
                    <a:pt x="108" y="58"/>
                    <a:pt x="108" y="58"/>
                  </a:cubicBezTo>
                  <a:cubicBezTo>
                    <a:pt x="104" y="55"/>
                    <a:pt x="104" y="55"/>
                    <a:pt x="104" y="55"/>
                  </a:cubicBezTo>
                  <a:cubicBezTo>
                    <a:pt x="103" y="60"/>
                    <a:pt x="103" y="60"/>
                    <a:pt x="103" y="60"/>
                  </a:cubicBezTo>
                  <a:cubicBezTo>
                    <a:pt x="102" y="70"/>
                    <a:pt x="99" y="77"/>
                    <a:pt x="94" y="86"/>
                  </a:cubicBezTo>
                  <a:cubicBezTo>
                    <a:pt x="87" y="94"/>
                    <a:pt x="80" y="104"/>
                    <a:pt x="69" y="110"/>
                  </a:cubicBezTo>
                  <a:cubicBezTo>
                    <a:pt x="68" y="111"/>
                    <a:pt x="68" y="111"/>
                    <a:pt x="68" y="111"/>
                  </a:cubicBezTo>
                  <a:cubicBezTo>
                    <a:pt x="68" y="112"/>
                    <a:pt x="68" y="112"/>
                    <a:pt x="68" y="112"/>
                  </a:cubicBezTo>
                  <a:cubicBezTo>
                    <a:pt x="67" y="117"/>
                    <a:pt x="65" y="122"/>
                    <a:pt x="63" y="125"/>
                  </a:cubicBezTo>
                  <a:cubicBezTo>
                    <a:pt x="61" y="127"/>
                    <a:pt x="59" y="129"/>
                    <a:pt x="57" y="130"/>
                  </a:cubicBezTo>
                  <a:cubicBezTo>
                    <a:pt x="55" y="131"/>
                    <a:pt x="53" y="132"/>
                    <a:pt x="51" y="134"/>
                  </a:cubicBezTo>
                  <a:cubicBezTo>
                    <a:pt x="47" y="138"/>
                    <a:pt x="43" y="143"/>
                    <a:pt x="40" y="148"/>
                  </a:cubicBezTo>
                  <a:cubicBezTo>
                    <a:pt x="38" y="150"/>
                    <a:pt x="37" y="151"/>
                    <a:pt x="36" y="153"/>
                  </a:cubicBezTo>
                  <a:cubicBezTo>
                    <a:pt x="34" y="155"/>
                    <a:pt x="32" y="158"/>
                    <a:pt x="30" y="160"/>
                  </a:cubicBezTo>
                  <a:cubicBezTo>
                    <a:pt x="25" y="165"/>
                    <a:pt x="20" y="170"/>
                    <a:pt x="18" y="176"/>
                  </a:cubicBezTo>
                  <a:cubicBezTo>
                    <a:pt x="17" y="178"/>
                    <a:pt x="17" y="180"/>
                    <a:pt x="17" y="182"/>
                  </a:cubicBezTo>
                  <a:cubicBezTo>
                    <a:pt x="16" y="185"/>
                    <a:pt x="16" y="187"/>
                    <a:pt x="15" y="190"/>
                  </a:cubicBezTo>
                  <a:cubicBezTo>
                    <a:pt x="14" y="192"/>
                    <a:pt x="12" y="194"/>
                    <a:pt x="10" y="196"/>
                  </a:cubicBezTo>
                  <a:cubicBezTo>
                    <a:pt x="9" y="197"/>
                    <a:pt x="7" y="199"/>
                    <a:pt x="6" y="201"/>
                  </a:cubicBezTo>
                  <a:cubicBezTo>
                    <a:pt x="5" y="203"/>
                    <a:pt x="5" y="205"/>
                    <a:pt x="5" y="208"/>
                  </a:cubicBezTo>
                  <a:cubicBezTo>
                    <a:pt x="5" y="210"/>
                    <a:pt x="5" y="213"/>
                    <a:pt x="4" y="215"/>
                  </a:cubicBezTo>
                  <a:cubicBezTo>
                    <a:pt x="3" y="216"/>
                    <a:pt x="3" y="217"/>
                    <a:pt x="2" y="217"/>
                  </a:cubicBezTo>
                  <a:cubicBezTo>
                    <a:pt x="0" y="219"/>
                    <a:pt x="0" y="219"/>
                    <a:pt x="0" y="219"/>
                  </a:cubicBezTo>
                  <a:cubicBezTo>
                    <a:pt x="2" y="221"/>
                    <a:pt x="2" y="221"/>
                    <a:pt x="2" y="221"/>
                  </a:cubicBezTo>
                  <a:cubicBezTo>
                    <a:pt x="8" y="227"/>
                    <a:pt x="12" y="234"/>
                    <a:pt x="15" y="241"/>
                  </a:cubicBezTo>
                  <a:cubicBezTo>
                    <a:pt x="17" y="246"/>
                    <a:pt x="19" y="252"/>
                    <a:pt x="23" y="257"/>
                  </a:cubicBezTo>
                  <a:cubicBezTo>
                    <a:pt x="30" y="266"/>
                    <a:pt x="38" y="272"/>
                    <a:pt x="44" y="272"/>
                  </a:cubicBezTo>
                  <a:cubicBezTo>
                    <a:pt x="44" y="272"/>
                    <a:pt x="45" y="272"/>
                    <a:pt x="46" y="272"/>
                  </a:cubicBezTo>
                  <a:cubicBezTo>
                    <a:pt x="50" y="271"/>
                    <a:pt x="54" y="266"/>
                    <a:pt x="56" y="258"/>
                  </a:cubicBezTo>
                  <a:cubicBezTo>
                    <a:pt x="56" y="258"/>
                    <a:pt x="56" y="258"/>
                    <a:pt x="56" y="258"/>
                  </a:cubicBezTo>
                  <a:cubicBezTo>
                    <a:pt x="58" y="249"/>
                    <a:pt x="59" y="245"/>
                    <a:pt x="68" y="241"/>
                  </a:cubicBezTo>
                  <a:cubicBezTo>
                    <a:pt x="69" y="240"/>
                    <a:pt x="70" y="240"/>
                    <a:pt x="71" y="240"/>
                  </a:cubicBezTo>
                  <a:cubicBezTo>
                    <a:pt x="79" y="237"/>
                    <a:pt x="82" y="235"/>
                    <a:pt x="86" y="226"/>
                  </a:cubicBezTo>
                  <a:cubicBezTo>
                    <a:pt x="89" y="218"/>
                    <a:pt x="91" y="217"/>
                    <a:pt x="97" y="213"/>
                  </a:cubicBezTo>
                  <a:cubicBezTo>
                    <a:pt x="98" y="213"/>
                    <a:pt x="99" y="212"/>
                    <a:pt x="100" y="211"/>
                  </a:cubicBezTo>
                  <a:cubicBezTo>
                    <a:pt x="102" y="210"/>
                    <a:pt x="104" y="207"/>
                    <a:pt x="107" y="204"/>
                  </a:cubicBezTo>
                  <a:cubicBezTo>
                    <a:pt x="109" y="200"/>
                    <a:pt x="112" y="197"/>
                    <a:pt x="116" y="196"/>
                  </a:cubicBezTo>
                  <a:cubicBezTo>
                    <a:pt x="116" y="195"/>
                    <a:pt x="117" y="195"/>
                    <a:pt x="118" y="195"/>
                  </a:cubicBezTo>
                  <a:cubicBezTo>
                    <a:pt x="119" y="195"/>
                    <a:pt x="120" y="195"/>
                    <a:pt x="122" y="196"/>
                  </a:cubicBezTo>
                  <a:cubicBezTo>
                    <a:pt x="123" y="196"/>
                    <a:pt x="124" y="196"/>
                    <a:pt x="126" y="196"/>
                  </a:cubicBezTo>
                  <a:cubicBezTo>
                    <a:pt x="129" y="196"/>
                    <a:pt x="131" y="195"/>
                    <a:pt x="134" y="195"/>
                  </a:cubicBezTo>
                  <a:cubicBezTo>
                    <a:pt x="135" y="194"/>
                    <a:pt x="137" y="194"/>
                    <a:pt x="138" y="194"/>
                  </a:cubicBezTo>
                  <a:cubicBezTo>
                    <a:pt x="140" y="193"/>
                    <a:pt x="142" y="193"/>
                    <a:pt x="145" y="193"/>
                  </a:cubicBezTo>
                  <a:cubicBezTo>
                    <a:pt x="149" y="193"/>
                    <a:pt x="154" y="194"/>
                    <a:pt x="158" y="195"/>
                  </a:cubicBezTo>
                  <a:cubicBezTo>
                    <a:pt x="160" y="195"/>
                    <a:pt x="160" y="195"/>
                    <a:pt x="160" y="195"/>
                  </a:cubicBezTo>
                  <a:cubicBezTo>
                    <a:pt x="161" y="194"/>
                    <a:pt x="161" y="194"/>
                    <a:pt x="161" y="194"/>
                  </a:cubicBezTo>
                  <a:cubicBezTo>
                    <a:pt x="162" y="193"/>
                    <a:pt x="164" y="191"/>
                    <a:pt x="166" y="190"/>
                  </a:cubicBezTo>
                  <a:cubicBezTo>
                    <a:pt x="168" y="188"/>
                    <a:pt x="168" y="188"/>
                    <a:pt x="168" y="188"/>
                  </a:cubicBezTo>
                  <a:cubicBezTo>
                    <a:pt x="168" y="187"/>
                    <a:pt x="168" y="187"/>
                    <a:pt x="169" y="186"/>
                  </a:cubicBezTo>
                  <a:cubicBezTo>
                    <a:pt x="170" y="186"/>
                    <a:pt x="170" y="185"/>
                    <a:pt x="171" y="184"/>
                  </a:cubicBezTo>
                  <a:cubicBezTo>
                    <a:pt x="172" y="183"/>
                    <a:pt x="173" y="182"/>
                    <a:pt x="174" y="180"/>
                  </a:cubicBezTo>
                  <a:cubicBezTo>
                    <a:pt x="174" y="180"/>
                    <a:pt x="175" y="179"/>
                    <a:pt x="175" y="178"/>
                  </a:cubicBezTo>
                  <a:cubicBezTo>
                    <a:pt x="176" y="176"/>
                    <a:pt x="178" y="174"/>
                    <a:pt x="179" y="172"/>
                  </a:cubicBezTo>
                  <a:cubicBezTo>
                    <a:pt x="179" y="171"/>
                    <a:pt x="180" y="171"/>
                    <a:pt x="180" y="171"/>
                  </a:cubicBezTo>
                  <a:cubicBezTo>
                    <a:pt x="181" y="168"/>
                    <a:pt x="185" y="163"/>
                    <a:pt x="181" y="160"/>
                  </a:cubicBezTo>
                  <a:cubicBezTo>
                    <a:pt x="180" y="159"/>
                    <a:pt x="179" y="158"/>
                    <a:pt x="177" y="158"/>
                  </a:cubicBezTo>
                  <a:cubicBezTo>
                    <a:pt x="176" y="158"/>
                    <a:pt x="175" y="158"/>
                    <a:pt x="174" y="159"/>
                  </a:cubicBezTo>
                  <a:cubicBezTo>
                    <a:pt x="174" y="159"/>
                    <a:pt x="173" y="159"/>
                    <a:pt x="173" y="159"/>
                  </a:cubicBezTo>
                  <a:cubicBezTo>
                    <a:pt x="173" y="159"/>
                    <a:pt x="172" y="158"/>
                    <a:pt x="172" y="157"/>
                  </a:cubicBezTo>
                  <a:cubicBezTo>
                    <a:pt x="171" y="154"/>
                    <a:pt x="172" y="150"/>
                    <a:pt x="172" y="147"/>
                  </a:cubicBezTo>
                  <a:cubicBezTo>
                    <a:pt x="172" y="146"/>
                    <a:pt x="172" y="146"/>
                    <a:pt x="172" y="146"/>
                  </a:cubicBezTo>
                  <a:cubicBezTo>
                    <a:pt x="172" y="143"/>
                    <a:pt x="172" y="141"/>
                    <a:pt x="171" y="138"/>
                  </a:cubicBezTo>
                  <a:cubicBezTo>
                    <a:pt x="170" y="136"/>
                    <a:pt x="169" y="133"/>
                    <a:pt x="167" y="130"/>
                  </a:cubicBezTo>
                  <a:cubicBezTo>
                    <a:pt x="165" y="128"/>
                    <a:pt x="163" y="127"/>
                    <a:pt x="161" y="125"/>
                  </a:cubicBezTo>
                  <a:cubicBezTo>
                    <a:pt x="159" y="124"/>
                    <a:pt x="158" y="123"/>
                    <a:pt x="157" y="122"/>
                  </a:cubicBezTo>
                  <a:cubicBezTo>
                    <a:pt x="155" y="119"/>
                    <a:pt x="157" y="111"/>
                    <a:pt x="160" y="107"/>
                  </a:cubicBezTo>
                  <a:cubicBezTo>
                    <a:pt x="161" y="106"/>
                    <a:pt x="162" y="105"/>
                    <a:pt x="162" y="103"/>
                  </a:cubicBezTo>
                  <a:cubicBezTo>
                    <a:pt x="163" y="102"/>
                    <a:pt x="163" y="101"/>
                    <a:pt x="164" y="100"/>
                  </a:cubicBezTo>
                  <a:cubicBezTo>
                    <a:pt x="164" y="101"/>
                    <a:pt x="164" y="102"/>
                    <a:pt x="165" y="103"/>
                  </a:cubicBezTo>
                  <a:cubicBezTo>
                    <a:pt x="165" y="104"/>
                    <a:pt x="167" y="105"/>
                    <a:pt x="168" y="105"/>
                  </a:cubicBezTo>
                  <a:cubicBezTo>
                    <a:pt x="169" y="105"/>
                    <a:pt x="169" y="105"/>
                    <a:pt x="169" y="105"/>
                  </a:cubicBezTo>
                  <a:cubicBezTo>
                    <a:pt x="174" y="105"/>
                    <a:pt x="176" y="102"/>
                    <a:pt x="177" y="99"/>
                  </a:cubicBezTo>
                  <a:cubicBezTo>
                    <a:pt x="178" y="98"/>
                    <a:pt x="178" y="98"/>
                    <a:pt x="178" y="98"/>
                  </a:cubicBezTo>
                  <a:cubicBezTo>
                    <a:pt x="180" y="95"/>
                    <a:pt x="182" y="92"/>
                    <a:pt x="185" y="89"/>
                  </a:cubicBezTo>
                  <a:cubicBezTo>
                    <a:pt x="186" y="88"/>
                    <a:pt x="187" y="87"/>
                    <a:pt x="188" y="86"/>
                  </a:cubicBezTo>
                  <a:cubicBezTo>
                    <a:pt x="190" y="83"/>
                    <a:pt x="192" y="80"/>
                    <a:pt x="193" y="77"/>
                  </a:cubicBezTo>
                  <a:cubicBezTo>
                    <a:pt x="194" y="76"/>
                    <a:pt x="194" y="76"/>
                    <a:pt x="195" y="75"/>
                  </a:cubicBezTo>
                  <a:cubicBezTo>
                    <a:pt x="196" y="72"/>
                    <a:pt x="197" y="69"/>
                    <a:pt x="196" y="67"/>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4" name="Freeform 24"/>
            <p:cNvSpPr>
              <a:spLocks noEditPoints="1"/>
            </p:cNvSpPr>
            <p:nvPr/>
          </p:nvSpPr>
          <p:spPr bwMode="auto">
            <a:xfrm>
              <a:off x="2134" y="2393"/>
              <a:ext cx="1029" cy="964"/>
            </a:xfrm>
            <a:custGeom>
              <a:avLst/>
              <a:gdLst>
                <a:gd name="T0" fmla="*/ 485 w 511"/>
                <a:gd name="T1" fmla="*/ 1 h 479"/>
                <a:gd name="T2" fmla="*/ 467 w 511"/>
                <a:gd name="T3" fmla="*/ 2 h 479"/>
                <a:gd name="T4" fmla="*/ 436 w 511"/>
                <a:gd name="T5" fmla="*/ 33 h 479"/>
                <a:gd name="T6" fmla="*/ 406 w 511"/>
                <a:gd name="T7" fmla="*/ 65 h 479"/>
                <a:gd name="T8" fmla="*/ 366 w 511"/>
                <a:gd name="T9" fmla="*/ 48 h 479"/>
                <a:gd name="T10" fmla="*/ 349 w 511"/>
                <a:gd name="T11" fmla="*/ 25 h 479"/>
                <a:gd name="T12" fmla="*/ 343 w 511"/>
                <a:gd name="T13" fmla="*/ 28 h 479"/>
                <a:gd name="T14" fmla="*/ 319 w 511"/>
                <a:gd name="T15" fmla="*/ 58 h 479"/>
                <a:gd name="T16" fmla="*/ 303 w 511"/>
                <a:gd name="T17" fmla="*/ 78 h 479"/>
                <a:gd name="T18" fmla="*/ 275 w 511"/>
                <a:gd name="T19" fmla="*/ 107 h 479"/>
                <a:gd name="T20" fmla="*/ 244 w 511"/>
                <a:gd name="T21" fmla="*/ 134 h 479"/>
                <a:gd name="T22" fmla="*/ 189 w 511"/>
                <a:gd name="T23" fmla="*/ 165 h 479"/>
                <a:gd name="T24" fmla="*/ 173 w 511"/>
                <a:gd name="T25" fmla="*/ 178 h 479"/>
                <a:gd name="T26" fmla="*/ 137 w 511"/>
                <a:gd name="T27" fmla="*/ 209 h 479"/>
                <a:gd name="T28" fmla="*/ 87 w 511"/>
                <a:gd name="T29" fmla="*/ 240 h 479"/>
                <a:gd name="T30" fmla="*/ 51 w 511"/>
                <a:gd name="T31" fmla="*/ 280 h 479"/>
                <a:gd name="T32" fmla="*/ 18 w 511"/>
                <a:gd name="T33" fmla="*/ 312 h 479"/>
                <a:gd name="T34" fmla="*/ 18 w 511"/>
                <a:gd name="T35" fmla="*/ 326 h 479"/>
                <a:gd name="T36" fmla="*/ 9 w 511"/>
                <a:gd name="T37" fmla="*/ 384 h 479"/>
                <a:gd name="T38" fmla="*/ 19 w 511"/>
                <a:gd name="T39" fmla="*/ 408 h 479"/>
                <a:gd name="T40" fmla="*/ 25 w 511"/>
                <a:gd name="T41" fmla="*/ 406 h 479"/>
                <a:gd name="T42" fmla="*/ 32 w 511"/>
                <a:gd name="T43" fmla="*/ 415 h 479"/>
                <a:gd name="T44" fmla="*/ 45 w 511"/>
                <a:gd name="T45" fmla="*/ 415 h 479"/>
                <a:gd name="T46" fmla="*/ 73 w 511"/>
                <a:gd name="T47" fmla="*/ 461 h 479"/>
                <a:gd name="T48" fmla="*/ 98 w 511"/>
                <a:gd name="T49" fmla="*/ 477 h 479"/>
                <a:gd name="T50" fmla="*/ 116 w 511"/>
                <a:gd name="T51" fmla="*/ 466 h 479"/>
                <a:gd name="T52" fmla="*/ 181 w 511"/>
                <a:gd name="T53" fmla="*/ 456 h 479"/>
                <a:gd name="T54" fmla="*/ 187 w 511"/>
                <a:gd name="T55" fmla="*/ 422 h 479"/>
                <a:gd name="T56" fmla="*/ 207 w 511"/>
                <a:gd name="T57" fmla="*/ 351 h 479"/>
                <a:gd name="T58" fmla="*/ 290 w 511"/>
                <a:gd name="T59" fmla="*/ 303 h 479"/>
                <a:gd name="T60" fmla="*/ 325 w 511"/>
                <a:gd name="T61" fmla="*/ 293 h 479"/>
                <a:gd name="T62" fmla="*/ 363 w 511"/>
                <a:gd name="T63" fmla="*/ 297 h 479"/>
                <a:gd name="T64" fmla="*/ 379 w 511"/>
                <a:gd name="T65" fmla="*/ 295 h 479"/>
                <a:gd name="T66" fmla="*/ 398 w 511"/>
                <a:gd name="T67" fmla="*/ 283 h 479"/>
                <a:gd name="T68" fmla="*/ 384 w 511"/>
                <a:gd name="T69" fmla="*/ 253 h 479"/>
                <a:gd name="T70" fmla="*/ 370 w 511"/>
                <a:gd name="T71" fmla="*/ 251 h 479"/>
                <a:gd name="T72" fmla="*/ 360 w 511"/>
                <a:gd name="T73" fmla="*/ 253 h 479"/>
                <a:gd name="T74" fmla="*/ 360 w 511"/>
                <a:gd name="T75" fmla="*/ 245 h 479"/>
                <a:gd name="T76" fmla="*/ 358 w 511"/>
                <a:gd name="T77" fmla="*/ 237 h 479"/>
                <a:gd name="T78" fmla="*/ 356 w 511"/>
                <a:gd name="T79" fmla="*/ 219 h 479"/>
                <a:gd name="T80" fmla="*/ 358 w 511"/>
                <a:gd name="T81" fmla="*/ 200 h 479"/>
                <a:gd name="T82" fmla="*/ 363 w 511"/>
                <a:gd name="T83" fmla="*/ 185 h 479"/>
                <a:gd name="T84" fmla="*/ 416 w 511"/>
                <a:gd name="T85" fmla="*/ 151 h 479"/>
                <a:gd name="T86" fmla="*/ 429 w 511"/>
                <a:gd name="T87" fmla="*/ 125 h 479"/>
                <a:gd name="T88" fmla="*/ 433 w 511"/>
                <a:gd name="T89" fmla="*/ 118 h 479"/>
                <a:gd name="T90" fmla="*/ 447 w 511"/>
                <a:gd name="T91" fmla="*/ 83 h 479"/>
                <a:gd name="T92" fmla="*/ 459 w 511"/>
                <a:gd name="T93" fmla="*/ 75 h 479"/>
                <a:gd name="T94" fmla="*/ 466 w 511"/>
                <a:gd name="T95" fmla="*/ 66 h 479"/>
                <a:gd name="T96" fmla="*/ 479 w 511"/>
                <a:gd name="T97" fmla="*/ 49 h 479"/>
                <a:gd name="T98" fmla="*/ 496 w 511"/>
                <a:gd name="T99" fmla="*/ 25 h 479"/>
                <a:gd name="T100" fmla="*/ 502 w 511"/>
                <a:gd name="T101" fmla="*/ 13 h 479"/>
                <a:gd name="T102" fmla="*/ 507 w 511"/>
                <a:gd name="T103" fmla="*/ 1 h 479"/>
                <a:gd name="T104" fmla="*/ 319 w 511"/>
                <a:gd name="T105" fmla="*/ 284 h 479"/>
                <a:gd name="T106" fmla="*/ 328 w 511"/>
                <a:gd name="T107" fmla="*/ 275 h 479"/>
                <a:gd name="T108" fmla="*/ 337 w 511"/>
                <a:gd name="T109" fmla="*/ 28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1" h="479">
                  <a:moveTo>
                    <a:pt x="507" y="1"/>
                  </a:moveTo>
                  <a:cubicBezTo>
                    <a:pt x="502" y="0"/>
                    <a:pt x="499" y="0"/>
                    <a:pt x="496" y="0"/>
                  </a:cubicBezTo>
                  <a:cubicBezTo>
                    <a:pt x="493" y="0"/>
                    <a:pt x="491" y="0"/>
                    <a:pt x="489" y="0"/>
                  </a:cubicBezTo>
                  <a:cubicBezTo>
                    <a:pt x="488" y="1"/>
                    <a:pt x="486" y="1"/>
                    <a:pt x="485" y="1"/>
                  </a:cubicBezTo>
                  <a:cubicBezTo>
                    <a:pt x="482" y="2"/>
                    <a:pt x="480" y="3"/>
                    <a:pt x="476" y="3"/>
                  </a:cubicBezTo>
                  <a:cubicBezTo>
                    <a:pt x="475" y="3"/>
                    <a:pt x="474" y="3"/>
                    <a:pt x="473" y="2"/>
                  </a:cubicBezTo>
                  <a:cubicBezTo>
                    <a:pt x="471" y="2"/>
                    <a:pt x="470" y="2"/>
                    <a:pt x="469" y="2"/>
                  </a:cubicBezTo>
                  <a:cubicBezTo>
                    <a:pt x="468" y="2"/>
                    <a:pt x="467" y="2"/>
                    <a:pt x="467" y="2"/>
                  </a:cubicBezTo>
                  <a:cubicBezTo>
                    <a:pt x="463" y="3"/>
                    <a:pt x="460" y="7"/>
                    <a:pt x="457" y="11"/>
                  </a:cubicBezTo>
                  <a:cubicBezTo>
                    <a:pt x="455" y="13"/>
                    <a:pt x="453" y="16"/>
                    <a:pt x="451" y="18"/>
                  </a:cubicBezTo>
                  <a:cubicBezTo>
                    <a:pt x="449" y="19"/>
                    <a:pt x="448" y="19"/>
                    <a:pt x="447" y="20"/>
                  </a:cubicBezTo>
                  <a:cubicBezTo>
                    <a:pt x="442" y="24"/>
                    <a:pt x="439" y="25"/>
                    <a:pt x="436" y="33"/>
                  </a:cubicBezTo>
                  <a:cubicBezTo>
                    <a:pt x="433" y="42"/>
                    <a:pt x="429" y="43"/>
                    <a:pt x="422" y="46"/>
                  </a:cubicBezTo>
                  <a:cubicBezTo>
                    <a:pt x="419" y="48"/>
                    <a:pt x="419" y="48"/>
                    <a:pt x="419" y="48"/>
                  </a:cubicBezTo>
                  <a:cubicBezTo>
                    <a:pt x="410" y="52"/>
                    <a:pt x="409" y="56"/>
                    <a:pt x="407" y="65"/>
                  </a:cubicBezTo>
                  <a:cubicBezTo>
                    <a:pt x="406" y="65"/>
                    <a:pt x="406" y="65"/>
                    <a:pt x="406" y="65"/>
                  </a:cubicBezTo>
                  <a:cubicBezTo>
                    <a:pt x="404" y="73"/>
                    <a:pt x="401" y="78"/>
                    <a:pt x="396" y="78"/>
                  </a:cubicBezTo>
                  <a:cubicBezTo>
                    <a:pt x="396" y="78"/>
                    <a:pt x="395" y="79"/>
                    <a:pt x="395" y="79"/>
                  </a:cubicBezTo>
                  <a:cubicBezTo>
                    <a:pt x="386" y="79"/>
                    <a:pt x="377" y="67"/>
                    <a:pt x="374" y="64"/>
                  </a:cubicBezTo>
                  <a:cubicBezTo>
                    <a:pt x="371" y="59"/>
                    <a:pt x="368" y="53"/>
                    <a:pt x="366" y="48"/>
                  </a:cubicBezTo>
                  <a:cubicBezTo>
                    <a:pt x="363" y="40"/>
                    <a:pt x="359" y="33"/>
                    <a:pt x="352" y="26"/>
                  </a:cubicBezTo>
                  <a:cubicBezTo>
                    <a:pt x="351" y="25"/>
                    <a:pt x="351" y="25"/>
                    <a:pt x="351" y="25"/>
                  </a:cubicBezTo>
                  <a:cubicBezTo>
                    <a:pt x="350" y="25"/>
                    <a:pt x="350" y="25"/>
                    <a:pt x="350" y="25"/>
                  </a:cubicBezTo>
                  <a:cubicBezTo>
                    <a:pt x="349" y="25"/>
                    <a:pt x="349" y="25"/>
                    <a:pt x="349" y="25"/>
                  </a:cubicBezTo>
                  <a:cubicBezTo>
                    <a:pt x="349" y="25"/>
                    <a:pt x="348" y="25"/>
                    <a:pt x="347" y="25"/>
                  </a:cubicBezTo>
                  <a:cubicBezTo>
                    <a:pt x="347" y="25"/>
                    <a:pt x="346" y="25"/>
                    <a:pt x="345" y="25"/>
                  </a:cubicBezTo>
                  <a:cubicBezTo>
                    <a:pt x="343" y="26"/>
                    <a:pt x="343" y="26"/>
                    <a:pt x="343" y="26"/>
                  </a:cubicBezTo>
                  <a:cubicBezTo>
                    <a:pt x="343" y="28"/>
                    <a:pt x="343" y="28"/>
                    <a:pt x="343" y="28"/>
                  </a:cubicBezTo>
                  <a:cubicBezTo>
                    <a:pt x="343" y="36"/>
                    <a:pt x="342" y="41"/>
                    <a:pt x="336" y="45"/>
                  </a:cubicBezTo>
                  <a:cubicBezTo>
                    <a:pt x="332" y="49"/>
                    <a:pt x="325" y="54"/>
                    <a:pt x="321" y="55"/>
                  </a:cubicBezTo>
                  <a:cubicBezTo>
                    <a:pt x="318" y="56"/>
                    <a:pt x="318" y="56"/>
                    <a:pt x="318" y="56"/>
                  </a:cubicBezTo>
                  <a:cubicBezTo>
                    <a:pt x="319" y="58"/>
                    <a:pt x="319" y="58"/>
                    <a:pt x="319" y="58"/>
                  </a:cubicBezTo>
                  <a:cubicBezTo>
                    <a:pt x="319" y="59"/>
                    <a:pt x="319" y="59"/>
                    <a:pt x="319" y="60"/>
                  </a:cubicBezTo>
                  <a:cubicBezTo>
                    <a:pt x="320" y="62"/>
                    <a:pt x="320" y="64"/>
                    <a:pt x="319" y="66"/>
                  </a:cubicBezTo>
                  <a:cubicBezTo>
                    <a:pt x="317" y="70"/>
                    <a:pt x="313" y="72"/>
                    <a:pt x="310" y="73"/>
                  </a:cubicBezTo>
                  <a:cubicBezTo>
                    <a:pt x="307" y="75"/>
                    <a:pt x="305" y="76"/>
                    <a:pt x="303" y="78"/>
                  </a:cubicBezTo>
                  <a:cubicBezTo>
                    <a:pt x="300" y="81"/>
                    <a:pt x="297" y="85"/>
                    <a:pt x="294" y="89"/>
                  </a:cubicBezTo>
                  <a:cubicBezTo>
                    <a:pt x="292" y="91"/>
                    <a:pt x="291" y="93"/>
                    <a:pt x="289" y="95"/>
                  </a:cubicBezTo>
                  <a:cubicBezTo>
                    <a:pt x="284" y="102"/>
                    <a:pt x="282" y="103"/>
                    <a:pt x="275" y="106"/>
                  </a:cubicBezTo>
                  <a:cubicBezTo>
                    <a:pt x="275" y="107"/>
                    <a:pt x="275" y="107"/>
                    <a:pt x="275" y="107"/>
                  </a:cubicBezTo>
                  <a:cubicBezTo>
                    <a:pt x="269" y="110"/>
                    <a:pt x="267" y="113"/>
                    <a:pt x="266" y="117"/>
                  </a:cubicBezTo>
                  <a:cubicBezTo>
                    <a:pt x="265" y="119"/>
                    <a:pt x="264" y="121"/>
                    <a:pt x="263" y="123"/>
                  </a:cubicBezTo>
                  <a:cubicBezTo>
                    <a:pt x="261" y="127"/>
                    <a:pt x="257" y="128"/>
                    <a:pt x="254" y="129"/>
                  </a:cubicBezTo>
                  <a:cubicBezTo>
                    <a:pt x="250" y="130"/>
                    <a:pt x="247" y="131"/>
                    <a:pt x="244" y="134"/>
                  </a:cubicBezTo>
                  <a:cubicBezTo>
                    <a:pt x="242" y="136"/>
                    <a:pt x="241" y="139"/>
                    <a:pt x="240" y="141"/>
                  </a:cubicBezTo>
                  <a:cubicBezTo>
                    <a:pt x="238" y="145"/>
                    <a:pt x="236" y="148"/>
                    <a:pt x="232" y="150"/>
                  </a:cubicBezTo>
                  <a:cubicBezTo>
                    <a:pt x="226" y="153"/>
                    <a:pt x="220" y="154"/>
                    <a:pt x="214" y="155"/>
                  </a:cubicBezTo>
                  <a:cubicBezTo>
                    <a:pt x="205" y="156"/>
                    <a:pt x="195" y="157"/>
                    <a:pt x="189" y="165"/>
                  </a:cubicBezTo>
                  <a:cubicBezTo>
                    <a:pt x="188" y="166"/>
                    <a:pt x="187" y="168"/>
                    <a:pt x="187" y="169"/>
                  </a:cubicBezTo>
                  <a:cubicBezTo>
                    <a:pt x="186" y="171"/>
                    <a:pt x="186" y="173"/>
                    <a:pt x="184" y="174"/>
                  </a:cubicBezTo>
                  <a:cubicBezTo>
                    <a:pt x="182" y="176"/>
                    <a:pt x="180" y="176"/>
                    <a:pt x="178" y="176"/>
                  </a:cubicBezTo>
                  <a:cubicBezTo>
                    <a:pt x="176" y="177"/>
                    <a:pt x="175" y="177"/>
                    <a:pt x="173" y="178"/>
                  </a:cubicBezTo>
                  <a:cubicBezTo>
                    <a:pt x="170" y="180"/>
                    <a:pt x="168" y="184"/>
                    <a:pt x="166" y="188"/>
                  </a:cubicBezTo>
                  <a:cubicBezTo>
                    <a:pt x="164" y="192"/>
                    <a:pt x="162" y="195"/>
                    <a:pt x="159" y="198"/>
                  </a:cubicBezTo>
                  <a:cubicBezTo>
                    <a:pt x="155" y="200"/>
                    <a:pt x="152" y="202"/>
                    <a:pt x="148" y="203"/>
                  </a:cubicBezTo>
                  <a:cubicBezTo>
                    <a:pt x="144" y="205"/>
                    <a:pt x="141" y="207"/>
                    <a:pt x="137" y="209"/>
                  </a:cubicBezTo>
                  <a:cubicBezTo>
                    <a:pt x="133" y="212"/>
                    <a:pt x="129" y="215"/>
                    <a:pt x="125" y="218"/>
                  </a:cubicBezTo>
                  <a:cubicBezTo>
                    <a:pt x="124" y="218"/>
                    <a:pt x="124" y="218"/>
                    <a:pt x="124" y="218"/>
                  </a:cubicBezTo>
                  <a:cubicBezTo>
                    <a:pt x="122" y="220"/>
                    <a:pt x="119" y="222"/>
                    <a:pt x="117" y="224"/>
                  </a:cubicBezTo>
                  <a:cubicBezTo>
                    <a:pt x="107" y="231"/>
                    <a:pt x="97" y="235"/>
                    <a:pt x="87" y="240"/>
                  </a:cubicBezTo>
                  <a:cubicBezTo>
                    <a:pt x="86" y="241"/>
                    <a:pt x="86" y="241"/>
                    <a:pt x="86" y="241"/>
                  </a:cubicBezTo>
                  <a:cubicBezTo>
                    <a:pt x="83" y="242"/>
                    <a:pt x="81" y="243"/>
                    <a:pt x="79" y="244"/>
                  </a:cubicBezTo>
                  <a:cubicBezTo>
                    <a:pt x="68" y="249"/>
                    <a:pt x="63" y="257"/>
                    <a:pt x="59" y="266"/>
                  </a:cubicBezTo>
                  <a:cubicBezTo>
                    <a:pt x="57" y="270"/>
                    <a:pt x="54" y="275"/>
                    <a:pt x="51" y="280"/>
                  </a:cubicBezTo>
                  <a:cubicBezTo>
                    <a:pt x="43" y="289"/>
                    <a:pt x="34" y="296"/>
                    <a:pt x="26" y="303"/>
                  </a:cubicBezTo>
                  <a:cubicBezTo>
                    <a:pt x="24" y="305"/>
                    <a:pt x="21" y="307"/>
                    <a:pt x="19" y="309"/>
                  </a:cubicBezTo>
                  <a:cubicBezTo>
                    <a:pt x="18" y="310"/>
                    <a:pt x="18" y="310"/>
                    <a:pt x="18" y="310"/>
                  </a:cubicBezTo>
                  <a:cubicBezTo>
                    <a:pt x="18" y="312"/>
                    <a:pt x="18" y="312"/>
                    <a:pt x="18" y="312"/>
                  </a:cubicBezTo>
                  <a:cubicBezTo>
                    <a:pt x="18" y="312"/>
                    <a:pt x="18" y="312"/>
                    <a:pt x="18" y="312"/>
                  </a:cubicBezTo>
                  <a:cubicBezTo>
                    <a:pt x="19" y="313"/>
                    <a:pt x="19" y="315"/>
                    <a:pt x="20" y="316"/>
                  </a:cubicBezTo>
                  <a:cubicBezTo>
                    <a:pt x="21" y="317"/>
                    <a:pt x="21" y="319"/>
                    <a:pt x="21" y="321"/>
                  </a:cubicBezTo>
                  <a:cubicBezTo>
                    <a:pt x="21" y="323"/>
                    <a:pt x="20" y="324"/>
                    <a:pt x="18" y="326"/>
                  </a:cubicBezTo>
                  <a:cubicBezTo>
                    <a:pt x="17" y="327"/>
                    <a:pt x="16" y="328"/>
                    <a:pt x="16" y="329"/>
                  </a:cubicBezTo>
                  <a:cubicBezTo>
                    <a:pt x="15" y="330"/>
                    <a:pt x="14" y="331"/>
                    <a:pt x="13" y="333"/>
                  </a:cubicBezTo>
                  <a:cubicBezTo>
                    <a:pt x="10" y="337"/>
                    <a:pt x="8" y="340"/>
                    <a:pt x="6" y="344"/>
                  </a:cubicBezTo>
                  <a:cubicBezTo>
                    <a:pt x="0" y="358"/>
                    <a:pt x="4" y="371"/>
                    <a:pt x="9" y="384"/>
                  </a:cubicBezTo>
                  <a:cubicBezTo>
                    <a:pt x="11" y="389"/>
                    <a:pt x="11" y="389"/>
                    <a:pt x="11" y="389"/>
                  </a:cubicBezTo>
                  <a:cubicBezTo>
                    <a:pt x="12" y="390"/>
                    <a:pt x="12" y="390"/>
                    <a:pt x="12" y="390"/>
                  </a:cubicBezTo>
                  <a:cubicBezTo>
                    <a:pt x="16" y="390"/>
                    <a:pt x="16" y="393"/>
                    <a:pt x="17" y="399"/>
                  </a:cubicBezTo>
                  <a:cubicBezTo>
                    <a:pt x="17" y="403"/>
                    <a:pt x="17" y="406"/>
                    <a:pt x="19" y="408"/>
                  </a:cubicBezTo>
                  <a:cubicBezTo>
                    <a:pt x="20" y="408"/>
                    <a:pt x="21" y="409"/>
                    <a:pt x="22" y="409"/>
                  </a:cubicBezTo>
                  <a:cubicBezTo>
                    <a:pt x="22" y="409"/>
                    <a:pt x="23" y="409"/>
                    <a:pt x="23" y="408"/>
                  </a:cubicBezTo>
                  <a:cubicBezTo>
                    <a:pt x="25" y="408"/>
                    <a:pt x="25" y="408"/>
                    <a:pt x="25" y="408"/>
                  </a:cubicBezTo>
                  <a:cubicBezTo>
                    <a:pt x="25" y="406"/>
                    <a:pt x="25" y="406"/>
                    <a:pt x="25" y="406"/>
                  </a:cubicBezTo>
                  <a:cubicBezTo>
                    <a:pt x="26" y="406"/>
                    <a:pt x="26" y="405"/>
                    <a:pt x="26" y="404"/>
                  </a:cubicBezTo>
                  <a:cubicBezTo>
                    <a:pt x="26" y="404"/>
                    <a:pt x="26" y="404"/>
                    <a:pt x="26" y="403"/>
                  </a:cubicBezTo>
                  <a:cubicBezTo>
                    <a:pt x="27" y="404"/>
                    <a:pt x="28" y="406"/>
                    <a:pt x="28" y="408"/>
                  </a:cubicBezTo>
                  <a:cubicBezTo>
                    <a:pt x="29" y="411"/>
                    <a:pt x="30" y="414"/>
                    <a:pt x="32" y="415"/>
                  </a:cubicBezTo>
                  <a:cubicBezTo>
                    <a:pt x="33" y="416"/>
                    <a:pt x="34" y="416"/>
                    <a:pt x="36" y="416"/>
                  </a:cubicBezTo>
                  <a:cubicBezTo>
                    <a:pt x="37" y="416"/>
                    <a:pt x="38" y="416"/>
                    <a:pt x="39" y="415"/>
                  </a:cubicBezTo>
                  <a:cubicBezTo>
                    <a:pt x="40" y="415"/>
                    <a:pt x="42" y="415"/>
                    <a:pt x="43" y="415"/>
                  </a:cubicBezTo>
                  <a:cubicBezTo>
                    <a:pt x="44" y="415"/>
                    <a:pt x="44" y="415"/>
                    <a:pt x="45" y="415"/>
                  </a:cubicBezTo>
                  <a:cubicBezTo>
                    <a:pt x="53" y="417"/>
                    <a:pt x="54" y="423"/>
                    <a:pt x="54" y="432"/>
                  </a:cubicBezTo>
                  <a:cubicBezTo>
                    <a:pt x="54" y="434"/>
                    <a:pt x="54" y="435"/>
                    <a:pt x="54" y="437"/>
                  </a:cubicBezTo>
                  <a:cubicBezTo>
                    <a:pt x="55" y="445"/>
                    <a:pt x="59" y="456"/>
                    <a:pt x="68" y="460"/>
                  </a:cubicBezTo>
                  <a:cubicBezTo>
                    <a:pt x="69" y="460"/>
                    <a:pt x="71" y="461"/>
                    <a:pt x="73" y="461"/>
                  </a:cubicBezTo>
                  <a:cubicBezTo>
                    <a:pt x="76" y="461"/>
                    <a:pt x="79" y="459"/>
                    <a:pt x="82" y="457"/>
                  </a:cubicBezTo>
                  <a:cubicBezTo>
                    <a:pt x="85" y="456"/>
                    <a:pt x="89" y="454"/>
                    <a:pt x="92" y="454"/>
                  </a:cubicBezTo>
                  <a:cubicBezTo>
                    <a:pt x="93" y="456"/>
                    <a:pt x="93" y="459"/>
                    <a:pt x="93" y="462"/>
                  </a:cubicBezTo>
                  <a:cubicBezTo>
                    <a:pt x="93" y="468"/>
                    <a:pt x="93" y="474"/>
                    <a:pt x="98" y="477"/>
                  </a:cubicBezTo>
                  <a:cubicBezTo>
                    <a:pt x="100" y="479"/>
                    <a:pt x="102" y="479"/>
                    <a:pt x="104" y="479"/>
                  </a:cubicBezTo>
                  <a:cubicBezTo>
                    <a:pt x="104" y="479"/>
                    <a:pt x="105" y="479"/>
                    <a:pt x="105" y="479"/>
                  </a:cubicBezTo>
                  <a:cubicBezTo>
                    <a:pt x="109" y="478"/>
                    <a:pt x="112" y="473"/>
                    <a:pt x="115" y="468"/>
                  </a:cubicBezTo>
                  <a:cubicBezTo>
                    <a:pt x="115" y="468"/>
                    <a:pt x="116" y="467"/>
                    <a:pt x="116" y="466"/>
                  </a:cubicBezTo>
                  <a:cubicBezTo>
                    <a:pt x="123" y="455"/>
                    <a:pt x="139" y="451"/>
                    <a:pt x="153" y="451"/>
                  </a:cubicBezTo>
                  <a:cubicBezTo>
                    <a:pt x="156" y="451"/>
                    <a:pt x="160" y="451"/>
                    <a:pt x="163" y="452"/>
                  </a:cubicBezTo>
                  <a:cubicBezTo>
                    <a:pt x="167" y="453"/>
                    <a:pt x="171" y="454"/>
                    <a:pt x="175" y="455"/>
                  </a:cubicBezTo>
                  <a:cubicBezTo>
                    <a:pt x="177" y="455"/>
                    <a:pt x="179" y="456"/>
                    <a:pt x="181" y="456"/>
                  </a:cubicBezTo>
                  <a:cubicBezTo>
                    <a:pt x="184" y="457"/>
                    <a:pt x="184" y="457"/>
                    <a:pt x="184" y="457"/>
                  </a:cubicBezTo>
                  <a:cubicBezTo>
                    <a:pt x="185" y="455"/>
                    <a:pt x="185" y="455"/>
                    <a:pt x="185" y="455"/>
                  </a:cubicBezTo>
                  <a:cubicBezTo>
                    <a:pt x="185" y="454"/>
                    <a:pt x="185" y="453"/>
                    <a:pt x="186" y="452"/>
                  </a:cubicBezTo>
                  <a:cubicBezTo>
                    <a:pt x="189" y="442"/>
                    <a:pt x="188" y="432"/>
                    <a:pt x="187" y="422"/>
                  </a:cubicBezTo>
                  <a:cubicBezTo>
                    <a:pt x="187" y="413"/>
                    <a:pt x="186" y="405"/>
                    <a:pt x="188" y="397"/>
                  </a:cubicBezTo>
                  <a:cubicBezTo>
                    <a:pt x="190" y="393"/>
                    <a:pt x="191" y="389"/>
                    <a:pt x="193" y="384"/>
                  </a:cubicBezTo>
                  <a:cubicBezTo>
                    <a:pt x="194" y="381"/>
                    <a:pt x="195" y="377"/>
                    <a:pt x="196" y="374"/>
                  </a:cubicBezTo>
                  <a:cubicBezTo>
                    <a:pt x="199" y="364"/>
                    <a:pt x="202" y="357"/>
                    <a:pt x="207" y="351"/>
                  </a:cubicBezTo>
                  <a:cubicBezTo>
                    <a:pt x="213" y="345"/>
                    <a:pt x="221" y="341"/>
                    <a:pt x="228" y="336"/>
                  </a:cubicBezTo>
                  <a:cubicBezTo>
                    <a:pt x="231" y="334"/>
                    <a:pt x="231" y="334"/>
                    <a:pt x="231" y="334"/>
                  </a:cubicBezTo>
                  <a:cubicBezTo>
                    <a:pt x="248" y="325"/>
                    <a:pt x="263" y="315"/>
                    <a:pt x="281" y="309"/>
                  </a:cubicBezTo>
                  <a:cubicBezTo>
                    <a:pt x="285" y="308"/>
                    <a:pt x="287" y="305"/>
                    <a:pt x="290" y="303"/>
                  </a:cubicBezTo>
                  <a:cubicBezTo>
                    <a:pt x="292" y="301"/>
                    <a:pt x="295" y="299"/>
                    <a:pt x="297" y="298"/>
                  </a:cubicBezTo>
                  <a:cubicBezTo>
                    <a:pt x="300" y="296"/>
                    <a:pt x="303" y="296"/>
                    <a:pt x="307" y="294"/>
                  </a:cubicBezTo>
                  <a:cubicBezTo>
                    <a:pt x="310" y="293"/>
                    <a:pt x="313" y="292"/>
                    <a:pt x="316" y="291"/>
                  </a:cubicBezTo>
                  <a:cubicBezTo>
                    <a:pt x="319" y="292"/>
                    <a:pt x="322" y="293"/>
                    <a:pt x="325" y="293"/>
                  </a:cubicBezTo>
                  <a:cubicBezTo>
                    <a:pt x="331" y="293"/>
                    <a:pt x="337" y="292"/>
                    <a:pt x="341" y="290"/>
                  </a:cubicBezTo>
                  <a:cubicBezTo>
                    <a:pt x="343" y="290"/>
                    <a:pt x="345" y="290"/>
                    <a:pt x="346" y="290"/>
                  </a:cubicBezTo>
                  <a:cubicBezTo>
                    <a:pt x="347" y="290"/>
                    <a:pt x="348" y="290"/>
                    <a:pt x="350" y="291"/>
                  </a:cubicBezTo>
                  <a:cubicBezTo>
                    <a:pt x="354" y="294"/>
                    <a:pt x="359" y="295"/>
                    <a:pt x="363" y="297"/>
                  </a:cubicBezTo>
                  <a:cubicBezTo>
                    <a:pt x="366" y="297"/>
                    <a:pt x="369" y="298"/>
                    <a:pt x="373" y="298"/>
                  </a:cubicBezTo>
                  <a:cubicBezTo>
                    <a:pt x="374" y="298"/>
                    <a:pt x="374" y="298"/>
                    <a:pt x="374" y="298"/>
                  </a:cubicBezTo>
                  <a:cubicBezTo>
                    <a:pt x="377" y="298"/>
                    <a:pt x="378" y="297"/>
                    <a:pt x="379" y="296"/>
                  </a:cubicBezTo>
                  <a:cubicBezTo>
                    <a:pt x="379" y="295"/>
                    <a:pt x="379" y="295"/>
                    <a:pt x="379" y="295"/>
                  </a:cubicBezTo>
                  <a:cubicBezTo>
                    <a:pt x="380" y="295"/>
                    <a:pt x="381" y="296"/>
                    <a:pt x="382" y="296"/>
                  </a:cubicBezTo>
                  <a:cubicBezTo>
                    <a:pt x="382" y="296"/>
                    <a:pt x="383" y="296"/>
                    <a:pt x="383" y="296"/>
                  </a:cubicBezTo>
                  <a:cubicBezTo>
                    <a:pt x="386" y="296"/>
                    <a:pt x="389" y="295"/>
                    <a:pt x="391" y="294"/>
                  </a:cubicBezTo>
                  <a:cubicBezTo>
                    <a:pt x="395" y="291"/>
                    <a:pt x="397" y="287"/>
                    <a:pt x="398" y="283"/>
                  </a:cubicBezTo>
                  <a:cubicBezTo>
                    <a:pt x="398" y="282"/>
                    <a:pt x="399" y="282"/>
                    <a:pt x="399" y="281"/>
                  </a:cubicBezTo>
                  <a:cubicBezTo>
                    <a:pt x="404" y="268"/>
                    <a:pt x="399" y="263"/>
                    <a:pt x="390" y="257"/>
                  </a:cubicBezTo>
                  <a:cubicBezTo>
                    <a:pt x="389" y="257"/>
                    <a:pt x="388" y="257"/>
                    <a:pt x="388" y="256"/>
                  </a:cubicBezTo>
                  <a:cubicBezTo>
                    <a:pt x="387" y="255"/>
                    <a:pt x="385" y="254"/>
                    <a:pt x="384" y="253"/>
                  </a:cubicBezTo>
                  <a:cubicBezTo>
                    <a:pt x="382" y="253"/>
                    <a:pt x="381" y="252"/>
                    <a:pt x="380" y="252"/>
                  </a:cubicBezTo>
                  <a:cubicBezTo>
                    <a:pt x="378" y="252"/>
                    <a:pt x="377" y="254"/>
                    <a:pt x="376" y="255"/>
                  </a:cubicBezTo>
                  <a:cubicBezTo>
                    <a:pt x="375" y="253"/>
                    <a:pt x="374" y="251"/>
                    <a:pt x="370" y="251"/>
                  </a:cubicBezTo>
                  <a:cubicBezTo>
                    <a:pt x="370" y="251"/>
                    <a:pt x="370" y="251"/>
                    <a:pt x="370" y="251"/>
                  </a:cubicBezTo>
                  <a:cubicBezTo>
                    <a:pt x="368" y="251"/>
                    <a:pt x="366" y="252"/>
                    <a:pt x="365" y="253"/>
                  </a:cubicBezTo>
                  <a:cubicBezTo>
                    <a:pt x="364" y="253"/>
                    <a:pt x="363" y="253"/>
                    <a:pt x="362" y="253"/>
                  </a:cubicBezTo>
                  <a:cubicBezTo>
                    <a:pt x="362" y="253"/>
                    <a:pt x="362" y="253"/>
                    <a:pt x="361" y="253"/>
                  </a:cubicBezTo>
                  <a:cubicBezTo>
                    <a:pt x="361" y="253"/>
                    <a:pt x="360" y="253"/>
                    <a:pt x="360" y="253"/>
                  </a:cubicBezTo>
                  <a:cubicBezTo>
                    <a:pt x="359" y="253"/>
                    <a:pt x="359" y="253"/>
                    <a:pt x="358" y="253"/>
                  </a:cubicBezTo>
                  <a:cubicBezTo>
                    <a:pt x="358" y="253"/>
                    <a:pt x="358" y="253"/>
                    <a:pt x="357" y="253"/>
                  </a:cubicBezTo>
                  <a:cubicBezTo>
                    <a:pt x="359" y="252"/>
                    <a:pt x="360" y="250"/>
                    <a:pt x="360" y="248"/>
                  </a:cubicBezTo>
                  <a:cubicBezTo>
                    <a:pt x="360" y="247"/>
                    <a:pt x="360" y="246"/>
                    <a:pt x="360" y="245"/>
                  </a:cubicBezTo>
                  <a:cubicBezTo>
                    <a:pt x="360" y="245"/>
                    <a:pt x="360" y="245"/>
                    <a:pt x="360" y="245"/>
                  </a:cubicBezTo>
                  <a:cubicBezTo>
                    <a:pt x="360" y="244"/>
                    <a:pt x="360" y="244"/>
                    <a:pt x="360" y="244"/>
                  </a:cubicBezTo>
                  <a:cubicBezTo>
                    <a:pt x="360" y="243"/>
                    <a:pt x="360" y="243"/>
                    <a:pt x="360" y="242"/>
                  </a:cubicBezTo>
                  <a:cubicBezTo>
                    <a:pt x="359" y="240"/>
                    <a:pt x="359" y="238"/>
                    <a:pt x="358" y="237"/>
                  </a:cubicBezTo>
                  <a:cubicBezTo>
                    <a:pt x="358" y="237"/>
                    <a:pt x="357" y="236"/>
                    <a:pt x="357" y="235"/>
                  </a:cubicBezTo>
                  <a:cubicBezTo>
                    <a:pt x="357" y="234"/>
                    <a:pt x="357" y="233"/>
                    <a:pt x="357" y="232"/>
                  </a:cubicBezTo>
                  <a:cubicBezTo>
                    <a:pt x="357" y="229"/>
                    <a:pt x="357" y="227"/>
                    <a:pt x="356" y="225"/>
                  </a:cubicBezTo>
                  <a:cubicBezTo>
                    <a:pt x="356" y="223"/>
                    <a:pt x="356" y="221"/>
                    <a:pt x="356" y="219"/>
                  </a:cubicBezTo>
                  <a:cubicBezTo>
                    <a:pt x="357" y="216"/>
                    <a:pt x="357" y="213"/>
                    <a:pt x="357" y="210"/>
                  </a:cubicBezTo>
                  <a:cubicBezTo>
                    <a:pt x="358" y="208"/>
                    <a:pt x="358" y="207"/>
                    <a:pt x="358" y="205"/>
                  </a:cubicBezTo>
                  <a:cubicBezTo>
                    <a:pt x="358" y="204"/>
                    <a:pt x="358" y="203"/>
                    <a:pt x="358" y="202"/>
                  </a:cubicBezTo>
                  <a:cubicBezTo>
                    <a:pt x="358" y="201"/>
                    <a:pt x="358" y="200"/>
                    <a:pt x="358" y="200"/>
                  </a:cubicBezTo>
                  <a:cubicBezTo>
                    <a:pt x="358" y="199"/>
                    <a:pt x="358" y="198"/>
                    <a:pt x="359" y="197"/>
                  </a:cubicBezTo>
                  <a:cubicBezTo>
                    <a:pt x="359" y="196"/>
                    <a:pt x="359" y="194"/>
                    <a:pt x="359" y="193"/>
                  </a:cubicBezTo>
                  <a:cubicBezTo>
                    <a:pt x="360" y="192"/>
                    <a:pt x="360" y="192"/>
                    <a:pt x="360" y="192"/>
                  </a:cubicBezTo>
                  <a:cubicBezTo>
                    <a:pt x="361" y="188"/>
                    <a:pt x="361" y="186"/>
                    <a:pt x="363" y="185"/>
                  </a:cubicBezTo>
                  <a:cubicBezTo>
                    <a:pt x="367" y="183"/>
                    <a:pt x="371" y="181"/>
                    <a:pt x="376" y="180"/>
                  </a:cubicBezTo>
                  <a:cubicBezTo>
                    <a:pt x="387" y="177"/>
                    <a:pt x="398" y="170"/>
                    <a:pt x="409" y="158"/>
                  </a:cubicBezTo>
                  <a:cubicBezTo>
                    <a:pt x="410" y="157"/>
                    <a:pt x="411" y="156"/>
                    <a:pt x="412" y="154"/>
                  </a:cubicBezTo>
                  <a:cubicBezTo>
                    <a:pt x="414" y="153"/>
                    <a:pt x="415" y="152"/>
                    <a:pt x="416" y="151"/>
                  </a:cubicBezTo>
                  <a:cubicBezTo>
                    <a:pt x="417" y="150"/>
                    <a:pt x="419" y="148"/>
                    <a:pt x="420" y="146"/>
                  </a:cubicBezTo>
                  <a:cubicBezTo>
                    <a:pt x="422" y="143"/>
                    <a:pt x="424" y="139"/>
                    <a:pt x="425" y="136"/>
                  </a:cubicBezTo>
                  <a:cubicBezTo>
                    <a:pt x="427" y="132"/>
                    <a:pt x="428" y="129"/>
                    <a:pt x="429" y="126"/>
                  </a:cubicBezTo>
                  <a:cubicBezTo>
                    <a:pt x="429" y="126"/>
                    <a:pt x="429" y="125"/>
                    <a:pt x="429" y="125"/>
                  </a:cubicBezTo>
                  <a:cubicBezTo>
                    <a:pt x="429" y="124"/>
                    <a:pt x="430" y="124"/>
                    <a:pt x="430" y="124"/>
                  </a:cubicBezTo>
                  <a:cubicBezTo>
                    <a:pt x="430" y="124"/>
                    <a:pt x="430" y="123"/>
                    <a:pt x="430" y="123"/>
                  </a:cubicBezTo>
                  <a:cubicBezTo>
                    <a:pt x="431" y="123"/>
                    <a:pt x="431" y="122"/>
                    <a:pt x="431" y="122"/>
                  </a:cubicBezTo>
                  <a:cubicBezTo>
                    <a:pt x="432" y="121"/>
                    <a:pt x="433" y="120"/>
                    <a:pt x="433" y="118"/>
                  </a:cubicBezTo>
                  <a:cubicBezTo>
                    <a:pt x="434" y="118"/>
                    <a:pt x="434" y="117"/>
                    <a:pt x="435" y="116"/>
                  </a:cubicBezTo>
                  <a:cubicBezTo>
                    <a:pt x="437" y="113"/>
                    <a:pt x="438" y="109"/>
                    <a:pt x="440" y="105"/>
                  </a:cubicBezTo>
                  <a:cubicBezTo>
                    <a:pt x="441" y="103"/>
                    <a:pt x="443" y="99"/>
                    <a:pt x="443" y="95"/>
                  </a:cubicBezTo>
                  <a:cubicBezTo>
                    <a:pt x="444" y="91"/>
                    <a:pt x="445" y="86"/>
                    <a:pt x="447" y="83"/>
                  </a:cubicBezTo>
                  <a:cubicBezTo>
                    <a:pt x="448" y="81"/>
                    <a:pt x="450" y="80"/>
                    <a:pt x="452" y="78"/>
                  </a:cubicBezTo>
                  <a:cubicBezTo>
                    <a:pt x="453" y="77"/>
                    <a:pt x="453" y="77"/>
                    <a:pt x="454" y="76"/>
                  </a:cubicBezTo>
                  <a:cubicBezTo>
                    <a:pt x="455" y="75"/>
                    <a:pt x="456" y="74"/>
                    <a:pt x="456" y="74"/>
                  </a:cubicBezTo>
                  <a:cubicBezTo>
                    <a:pt x="457" y="74"/>
                    <a:pt x="458" y="75"/>
                    <a:pt x="459" y="75"/>
                  </a:cubicBezTo>
                  <a:cubicBezTo>
                    <a:pt x="461" y="76"/>
                    <a:pt x="463" y="78"/>
                    <a:pt x="465" y="78"/>
                  </a:cubicBezTo>
                  <a:cubicBezTo>
                    <a:pt x="466" y="78"/>
                    <a:pt x="467" y="77"/>
                    <a:pt x="468" y="76"/>
                  </a:cubicBezTo>
                  <a:cubicBezTo>
                    <a:pt x="471" y="73"/>
                    <a:pt x="468" y="70"/>
                    <a:pt x="467" y="67"/>
                  </a:cubicBezTo>
                  <a:cubicBezTo>
                    <a:pt x="466" y="67"/>
                    <a:pt x="466" y="66"/>
                    <a:pt x="466" y="66"/>
                  </a:cubicBezTo>
                  <a:cubicBezTo>
                    <a:pt x="466" y="65"/>
                    <a:pt x="465" y="64"/>
                    <a:pt x="467" y="63"/>
                  </a:cubicBezTo>
                  <a:cubicBezTo>
                    <a:pt x="470" y="61"/>
                    <a:pt x="472" y="59"/>
                    <a:pt x="473" y="57"/>
                  </a:cubicBezTo>
                  <a:cubicBezTo>
                    <a:pt x="475" y="55"/>
                    <a:pt x="475" y="55"/>
                    <a:pt x="475" y="55"/>
                  </a:cubicBezTo>
                  <a:cubicBezTo>
                    <a:pt x="476" y="53"/>
                    <a:pt x="478" y="51"/>
                    <a:pt x="479" y="49"/>
                  </a:cubicBezTo>
                  <a:cubicBezTo>
                    <a:pt x="481" y="47"/>
                    <a:pt x="483" y="44"/>
                    <a:pt x="485" y="42"/>
                  </a:cubicBezTo>
                  <a:cubicBezTo>
                    <a:pt x="485" y="42"/>
                    <a:pt x="486" y="41"/>
                    <a:pt x="488" y="41"/>
                  </a:cubicBezTo>
                  <a:cubicBezTo>
                    <a:pt x="490" y="40"/>
                    <a:pt x="493" y="38"/>
                    <a:pt x="494" y="35"/>
                  </a:cubicBezTo>
                  <a:cubicBezTo>
                    <a:pt x="495" y="32"/>
                    <a:pt x="496" y="29"/>
                    <a:pt x="496" y="25"/>
                  </a:cubicBezTo>
                  <a:cubicBezTo>
                    <a:pt x="496" y="24"/>
                    <a:pt x="496" y="22"/>
                    <a:pt x="496" y="20"/>
                  </a:cubicBezTo>
                  <a:cubicBezTo>
                    <a:pt x="497" y="19"/>
                    <a:pt x="497" y="18"/>
                    <a:pt x="497" y="17"/>
                  </a:cubicBezTo>
                  <a:cubicBezTo>
                    <a:pt x="498" y="17"/>
                    <a:pt x="499" y="16"/>
                    <a:pt x="499" y="16"/>
                  </a:cubicBezTo>
                  <a:cubicBezTo>
                    <a:pt x="500" y="15"/>
                    <a:pt x="501" y="14"/>
                    <a:pt x="502" y="13"/>
                  </a:cubicBezTo>
                  <a:cubicBezTo>
                    <a:pt x="504" y="12"/>
                    <a:pt x="505" y="10"/>
                    <a:pt x="506" y="8"/>
                  </a:cubicBezTo>
                  <a:cubicBezTo>
                    <a:pt x="507" y="8"/>
                    <a:pt x="507" y="8"/>
                    <a:pt x="507" y="8"/>
                  </a:cubicBezTo>
                  <a:cubicBezTo>
                    <a:pt x="507" y="7"/>
                    <a:pt x="511" y="2"/>
                    <a:pt x="511" y="2"/>
                  </a:cubicBezTo>
                  <a:lnTo>
                    <a:pt x="507" y="1"/>
                  </a:lnTo>
                  <a:close/>
                  <a:moveTo>
                    <a:pt x="332" y="281"/>
                  </a:moveTo>
                  <a:cubicBezTo>
                    <a:pt x="332" y="281"/>
                    <a:pt x="330" y="281"/>
                    <a:pt x="330" y="281"/>
                  </a:cubicBezTo>
                  <a:cubicBezTo>
                    <a:pt x="326" y="281"/>
                    <a:pt x="323" y="281"/>
                    <a:pt x="320" y="284"/>
                  </a:cubicBezTo>
                  <a:cubicBezTo>
                    <a:pt x="319" y="284"/>
                    <a:pt x="319" y="284"/>
                    <a:pt x="319" y="284"/>
                  </a:cubicBezTo>
                  <a:cubicBezTo>
                    <a:pt x="318" y="284"/>
                    <a:pt x="317" y="283"/>
                    <a:pt x="316" y="282"/>
                  </a:cubicBezTo>
                  <a:cubicBezTo>
                    <a:pt x="316" y="280"/>
                    <a:pt x="317" y="278"/>
                    <a:pt x="318" y="276"/>
                  </a:cubicBezTo>
                  <a:cubicBezTo>
                    <a:pt x="319" y="275"/>
                    <a:pt x="321" y="274"/>
                    <a:pt x="324" y="274"/>
                  </a:cubicBezTo>
                  <a:cubicBezTo>
                    <a:pt x="325" y="274"/>
                    <a:pt x="326" y="274"/>
                    <a:pt x="328" y="275"/>
                  </a:cubicBezTo>
                  <a:cubicBezTo>
                    <a:pt x="328" y="275"/>
                    <a:pt x="329" y="276"/>
                    <a:pt x="329" y="276"/>
                  </a:cubicBezTo>
                  <a:cubicBezTo>
                    <a:pt x="331" y="277"/>
                    <a:pt x="332" y="278"/>
                    <a:pt x="333" y="278"/>
                  </a:cubicBezTo>
                  <a:cubicBezTo>
                    <a:pt x="335" y="279"/>
                    <a:pt x="336" y="280"/>
                    <a:pt x="338" y="280"/>
                  </a:cubicBezTo>
                  <a:cubicBezTo>
                    <a:pt x="338" y="280"/>
                    <a:pt x="337" y="280"/>
                    <a:pt x="337" y="280"/>
                  </a:cubicBezTo>
                  <a:cubicBezTo>
                    <a:pt x="336" y="281"/>
                    <a:pt x="334" y="281"/>
                    <a:pt x="332" y="281"/>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5" name="Freeform 25"/>
            <p:cNvSpPr>
              <a:spLocks noEditPoints="1"/>
            </p:cNvSpPr>
            <p:nvPr/>
          </p:nvSpPr>
          <p:spPr bwMode="auto">
            <a:xfrm>
              <a:off x="3197" y="621"/>
              <a:ext cx="290" cy="352"/>
            </a:xfrm>
            <a:custGeom>
              <a:avLst/>
              <a:gdLst>
                <a:gd name="T0" fmla="*/ 137 w 144"/>
                <a:gd name="T1" fmla="*/ 129 h 175"/>
                <a:gd name="T2" fmla="*/ 127 w 144"/>
                <a:gd name="T3" fmla="*/ 122 h 175"/>
                <a:gd name="T4" fmla="*/ 120 w 144"/>
                <a:gd name="T5" fmla="*/ 123 h 175"/>
                <a:gd name="T6" fmla="*/ 114 w 144"/>
                <a:gd name="T7" fmla="*/ 113 h 175"/>
                <a:gd name="T8" fmla="*/ 102 w 144"/>
                <a:gd name="T9" fmla="*/ 117 h 175"/>
                <a:gd name="T10" fmla="*/ 95 w 144"/>
                <a:gd name="T11" fmla="*/ 111 h 175"/>
                <a:gd name="T12" fmla="*/ 76 w 144"/>
                <a:gd name="T13" fmla="*/ 106 h 175"/>
                <a:gd name="T14" fmla="*/ 79 w 144"/>
                <a:gd name="T15" fmla="*/ 84 h 175"/>
                <a:gd name="T16" fmla="*/ 88 w 144"/>
                <a:gd name="T17" fmla="*/ 69 h 175"/>
                <a:gd name="T18" fmla="*/ 76 w 144"/>
                <a:gd name="T19" fmla="*/ 73 h 175"/>
                <a:gd name="T20" fmla="*/ 73 w 144"/>
                <a:gd name="T21" fmla="*/ 59 h 175"/>
                <a:gd name="T22" fmla="*/ 76 w 144"/>
                <a:gd name="T23" fmla="*/ 59 h 175"/>
                <a:gd name="T24" fmla="*/ 79 w 144"/>
                <a:gd name="T25" fmla="*/ 42 h 175"/>
                <a:gd name="T26" fmla="*/ 82 w 144"/>
                <a:gd name="T27" fmla="*/ 42 h 175"/>
                <a:gd name="T28" fmla="*/ 90 w 144"/>
                <a:gd name="T29" fmla="*/ 51 h 175"/>
                <a:gd name="T30" fmla="*/ 88 w 144"/>
                <a:gd name="T31" fmla="*/ 35 h 175"/>
                <a:gd name="T32" fmla="*/ 85 w 144"/>
                <a:gd name="T33" fmla="*/ 30 h 175"/>
                <a:gd name="T34" fmla="*/ 72 w 144"/>
                <a:gd name="T35" fmla="*/ 10 h 175"/>
                <a:gd name="T36" fmla="*/ 64 w 144"/>
                <a:gd name="T37" fmla="*/ 2 h 175"/>
                <a:gd name="T38" fmla="*/ 38 w 144"/>
                <a:gd name="T39" fmla="*/ 20 h 175"/>
                <a:gd name="T40" fmla="*/ 34 w 144"/>
                <a:gd name="T41" fmla="*/ 23 h 175"/>
                <a:gd name="T42" fmla="*/ 27 w 144"/>
                <a:gd name="T43" fmla="*/ 27 h 175"/>
                <a:gd name="T44" fmla="*/ 28 w 144"/>
                <a:gd name="T45" fmla="*/ 22 h 175"/>
                <a:gd name="T46" fmla="*/ 18 w 144"/>
                <a:gd name="T47" fmla="*/ 19 h 175"/>
                <a:gd name="T48" fmla="*/ 16 w 144"/>
                <a:gd name="T49" fmla="*/ 29 h 175"/>
                <a:gd name="T50" fmla="*/ 25 w 144"/>
                <a:gd name="T51" fmla="*/ 43 h 175"/>
                <a:gd name="T52" fmla="*/ 32 w 144"/>
                <a:gd name="T53" fmla="*/ 47 h 175"/>
                <a:gd name="T54" fmla="*/ 25 w 144"/>
                <a:gd name="T55" fmla="*/ 59 h 175"/>
                <a:gd name="T56" fmla="*/ 7 w 144"/>
                <a:gd name="T57" fmla="*/ 43 h 175"/>
                <a:gd name="T58" fmla="*/ 8 w 144"/>
                <a:gd name="T59" fmla="*/ 63 h 175"/>
                <a:gd name="T60" fmla="*/ 18 w 144"/>
                <a:gd name="T61" fmla="*/ 82 h 175"/>
                <a:gd name="T62" fmla="*/ 31 w 144"/>
                <a:gd name="T63" fmla="*/ 111 h 175"/>
                <a:gd name="T64" fmla="*/ 35 w 144"/>
                <a:gd name="T65" fmla="*/ 126 h 175"/>
                <a:gd name="T66" fmla="*/ 43 w 144"/>
                <a:gd name="T67" fmla="*/ 142 h 175"/>
                <a:gd name="T68" fmla="*/ 49 w 144"/>
                <a:gd name="T69" fmla="*/ 149 h 175"/>
                <a:gd name="T70" fmla="*/ 57 w 144"/>
                <a:gd name="T71" fmla="*/ 171 h 175"/>
                <a:gd name="T72" fmla="*/ 60 w 144"/>
                <a:gd name="T73" fmla="*/ 175 h 175"/>
                <a:gd name="T74" fmla="*/ 87 w 144"/>
                <a:gd name="T75" fmla="*/ 168 h 175"/>
                <a:gd name="T76" fmla="*/ 102 w 144"/>
                <a:gd name="T77" fmla="*/ 168 h 175"/>
                <a:gd name="T78" fmla="*/ 144 w 144"/>
                <a:gd name="T79" fmla="*/ 152 h 175"/>
                <a:gd name="T80" fmla="*/ 67 w 144"/>
                <a:gd name="T81" fmla="*/ 155 h 175"/>
                <a:gd name="T82" fmla="*/ 64 w 144"/>
                <a:gd name="T83" fmla="*/ 147 h 175"/>
                <a:gd name="T84" fmla="*/ 51 w 144"/>
                <a:gd name="T85" fmla="*/ 139 h 175"/>
                <a:gd name="T86" fmla="*/ 69 w 144"/>
                <a:gd name="T87" fmla="*/ 128 h 175"/>
                <a:gd name="T88" fmla="*/ 72 w 144"/>
                <a:gd name="T89" fmla="*/ 137 h 175"/>
                <a:gd name="T90" fmla="*/ 80 w 144"/>
                <a:gd name="T91" fmla="*/ 137 h 175"/>
                <a:gd name="T92" fmla="*/ 79 w 144"/>
                <a:gd name="T93" fmla="*/ 145 h 175"/>
                <a:gd name="T94" fmla="*/ 68 w 144"/>
                <a:gd name="T95" fmla="*/ 150 h 175"/>
                <a:gd name="T96" fmla="*/ 69 w 144"/>
                <a:gd name="T97" fmla="*/ 109 h 175"/>
                <a:gd name="T98" fmla="*/ 65 w 144"/>
                <a:gd name="T99" fmla="*/ 106 h 175"/>
                <a:gd name="T100" fmla="*/ 66 w 144"/>
                <a:gd name="T101" fmla="*/ 10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4" h="175">
                  <a:moveTo>
                    <a:pt x="143" y="146"/>
                  </a:moveTo>
                  <a:cubicBezTo>
                    <a:pt x="143" y="144"/>
                    <a:pt x="143" y="141"/>
                    <a:pt x="142" y="139"/>
                  </a:cubicBezTo>
                  <a:cubicBezTo>
                    <a:pt x="142" y="136"/>
                    <a:pt x="140" y="132"/>
                    <a:pt x="137" y="129"/>
                  </a:cubicBezTo>
                  <a:cubicBezTo>
                    <a:pt x="137" y="129"/>
                    <a:pt x="136" y="128"/>
                    <a:pt x="136" y="127"/>
                  </a:cubicBezTo>
                  <a:cubicBezTo>
                    <a:pt x="134" y="126"/>
                    <a:pt x="133" y="124"/>
                    <a:pt x="131" y="123"/>
                  </a:cubicBezTo>
                  <a:cubicBezTo>
                    <a:pt x="130" y="122"/>
                    <a:pt x="129" y="122"/>
                    <a:pt x="127" y="122"/>
                  </a:cubicBezTo>
                  <a:cubicBezTo>
                    <a:pt x="126" y="122"/>
                    <a:pt x="126" y="122"/>
                    <a:pt x="125" y="122"/>
                  </a:cubicBezTo>
                  <a:cubicBezTo>
                    <a:pt x="124" y="122"/>
                    <a:pt x="124" y="122"/>
                    <a:pt x="124" y="122"/>
                  </a:cubicBezTo>
                  <a:cubicBezTo>
                    <a:pt x="123" y="122"/>
                    <a:pt x="121" y="123"/>
                    <a:pt x="120" y="123"/>
                  </a:cubicBezTo>
                  <a:cubicBezTo>
                    <a:pt x="119" y="124"/>
                    <a:pt x="117" y="124"/>
                    <a:pt x="116" y="124"/>
                  </a:cubicBezTo>
                  <a:cubicBezTo>
                    <a:pt x="116" y="124"/>
                    <a:pt x="116" y="123"/>
                    <a:pt x="116" y="122"/>
                  </a:cubicBezTo>
                  <a:cubicBezTo>
                    <a:pt x="116" y="119"/>
                    <a:pt x="117" y="116"/>
                    <a:pt x="114" y="113"/>
                  </a:cubicBezTo>
                  <a:cubicBezTo>
                    <a:pt x="112" y="111"/>
                    <a:pt x="110" y="111"/>
                    <a:pt x="109" y="111"/>
                  </a:cubicBezTo>
                  <a:cubicBezTo>
                    <a:pt x="105" y="111"/>
                    <a:pt x="103" y="114"/>
                    <a:pt x="103" y="117"/>
                  </a:cubicBezTo>
                  <a:cubicBezTo>
                    <a:pt x="102" y="117"/>
                    <a:pt x="102" y="117"/>
                    <a:pt x="102" y="117"/>
                  </a:cubicBezTo>
                  <a:cubicBezTo>
                    <a:pt x="101" y="117"/>
                    <a:pt x="100" y="116"/>
                    <a:pt x="99" y="116"/>
                  </a:cubicBezTo>
                  <a:cubicBezTo>
                    <a:pt x="98" y="115"/>
                    <a:pt x="98" y="115"/>
                    <a:pt x="97" y="114"/>
                  </a:cubicBezTo>
                  <a:cubicBezTo>
                    <a:pt x="97" y="113"/>
                    <a:pt x="96" y="112"/>
                    <a:pt x="95" y="111"/>
                  </a:cubicBezTo>
                  <a:cubicBezTo>
                    <a:pt x="93" y="109"/>
                    <a:pt x="90" y="108"/>
                    <a:pt x="88" y="107"/>
                  </a:cubicBezTo>
                  <a:cubicBezTo>
                    <a:pt x="85" y="107"/>
                    <a:pt x="82" y="106"/>
                    <a:pt x="79" y="106"/>
                  </a:cubicBezTo>
                  <a:cubicBezTo>
                    <a:pt x="78" y="106"/>
                    <a:pt x="77" y="106"/>
                    <a:pt x="76" y="106"/>
                  </a:cubicBezTo>
                  <a:cubicBezTo>
                    <a:pt x="78" y="106"/>
                    <a:pt x="79" y="105"/>
                    <a:pt x="79" y="104"/>
                  </a:cubicBezTo>
                  <a:cubicBezTo>
                    <a:pt x="81" y="101"/>
                    <a:pt x="81" y="98"/>
                    <a:pt x="80" y="96"/>
                  </a:cubicBezTo>
                  <a:cubicBezTo>
                    <a:pt x="78" y="90"/>
                    <a:pt x="77" y="86"/>
                    <a:pt x="79" y="84"/>
                  </a:cubicBezTo>
                  <a:cubicBezTo>
                    <a:pt x="80" y="83"/>
                    <a:pt x="81" y="82"/>
                    <a:pt x="82" y="81"/>
                  </a:cubicBezTo>
                  <a:cubicBezTo>
                    <a:pt x="84" y="79"/>
                    <a:pt x="86" y="77"/>
                    <a:pt x="87" y="75"/>
                  </a:cubicBezTo>
                  <a:cubicBezTo>
                    <a:pt x="88" y="73"/>
                    <a:pt x="89" y="71"/>
                    <a:pt x="88" y="69"/>
                  </a:cubicBezTo>
                  <a:cubicBezTo>
                    <a:pt x="87" y="68"/>
                    <a:pt x="86" y="67"/>
                    <a:pt x="85" y="67"/>
                  </a:cubicBezTo>
                  <a:cubicBezTo>
                    <a:pt x="83" y="67"/>
                    <a:pt x="81" y="69"/>
                    <a:pt x="77" y="72"/>
                  </a:cubicBezTo>
                  <a:cubicBezTo>
                    <a:pt x="76" y="72"/>
                    <a:pt x="76" y="73"/>
                    <a:pt x="76" y="73"/>
                  </a:cubicBezTo>
                  <a:cubicBezTo>
                    <a:pt x="75" y="73"/>
                    <a:pt x="75" y="74"/>
                    <a:pt x="75" y="74"/>
                  </a:cubicBezTo>
                  <a:cubicBezTo>
                    <a:pt x="74" y="74"/>
                    <a:pt x="73" y="72"/>
                    <a:pt x="73" y="69"/>
                  </a:cubicBezTo>
                  <a:cubicBezTo>
                    <a:pt x="72" y="63"/>
                    <a:pt x="72" y="60"/>
                    <a:pt x="73" y="59"/>
                  </a:cubicBezTo>
                  <a:cubicBezTo>
                    <a:pt x="73" y="59"/>
                    <a:pt x="73" y="59"/>
                    <a:pt x="73" y="59"/>
                  </a:cubicBezTo>
                  <a:cubicBezTo>
                    <a:pt x="73" y="59"/>
                    <a:pt x="74" y="59"/>
                    <a:pt x="74" y="59"/>
                  </a:cubicBezTo>
                  <a:cubicBezTo>
                    <a:pt x="75" y="59"/>
                    <a:pt x="75" y="59"/>
                    <a:pt x="76" y="59"/>
                  </a:cubicBezTo>
                  <a:cubicBezTo>
                    <a:pt x="78" y="59"/>
                    <a:pt x="79" y="58"/>
                    <a:pt x="80" y="57"/>
                  </a:cubicBezTo>
                  <a:cubicBezTo>
                    <a:pt x="83" y="54"/>
                    <a:pt x="81" y="50"/>
                    <a:pt x="80" y="47"/>
                  </a:cubicBezTo>
                  <a:cubicBezTo>
                    <a:pt x="80" y="45"/>
                    <a:pt x="78" y="43"/>
                    <a:pt x="79" y="42"/>
                  </a:cubicBezTo>
                  <a:cubicBezTo>
                    <a:pt x="79" y="42"/>
                    <a:pt x="79" y="42"/>
                    <a:pt x="81" y="42"/>
                  </a:cubicBezTo>
                  <a:cubicBezTo>
                    <a:pt x="82" y="42"/>
                    <a:pt x="82" y="42"/>
                    <a:pt x="82" y="42"/>
                  </a:cubicBezTo>
                  <a:cubicBezTo>
                    <a:pt x="82" y="42"/>
                    <a:pt x="82" y="42"/>
                    <a:pt x="82" y="42"/>
                  </a:cubicBezTo>
                  <a:cubicBezTo>
                    <a:pt x="83" y="42"/>
                    <a:pt x="83" y="43"/>
                    <a:pt x="83" y="43"/>
                  </a:cubicBezTo>
                  <a:cubicBezTo>
                    <a:pt x="83" y="44"/>
                    <a:pt x="83" y="46"/>
                    <a:pt x="84" y="47"/>
                  </a:cubicBezTo>
                  <a:cubicBezTo>
                    <a:pt x="85" y="50"/>
                    <a:pt x="87" y="51"/>
                    <a:pt x="90" y="51"/>
                  </a:cubicBezTo>
                  <a:cubicBezTo>
                    <a:pt x="91" y="51"/>
                    <a:pt x="92" y="51"/>
                    <a:pt x="93" y="50"/>
                  </a:cubicBezTo>
                  <a:cubicBezTo>
                    <a:pt x="94" y="48"/>
                    <a:pt x="95" y="46"/>
                    <a:pt x="94" y="44"/>
                  </a:cubicBezTo>
                  <a:cubicBezTo>
                    <a:pt x="94" y="41"/>
                    <a:pt x="90" y="36"/>
                    <a:pt x="88" y="35"/>
                  </a:cubicBezTo>
                  <a:cubicBezTo>
                    <a:pt x="87" y="34"/>
                    <a:pt x="85" y="33"/>
                    <a:pt x="84" y="33"/>
                  </a:cubicBezTo>
                  <a:cubicBezTo>
                    <a:pt x="84" y="33"/>
                    <a:pt x="83" y="33"/>
                    <a:pt x="83" y="32"/>
                  </a:cubicBezTo>
                  <a:cubicBezTo>
                    <a:pt x="84" y="32"/>
                    <a:pt x="84" y="31"/>
                    <a:pt x="85" y="30"/>
                  </a:cubicBezTo>
                  <a:cubicBezTo>
                    <a:pt x="86" y="27"/>
                    <a:pt x="85" y="23"/>
                    <a:pt x="83" y="20"/>
                  </a:cubicBezTo>
                  <a:cubicBezTo>
                    <a:pt x="82" y="18"/>
                    <a:pt x="79" y="17"/>
                    <a:pt x="77" y="15"/>
                  </a:cubicBezTo>
                  <a:cubicBezTo>
                    <a:pt x="75" y="14"/>
                    <a:pt x="73" y="12"/>
                    <a:pt x="72" y="10"/>
                  </a:cubicBezTo>
                  <a:cubicBezTo>
                    <a:pt x="70" y="9"/>
                    <a:pt x="69" y="6"/>
                    <a:pt x="68" y="4"/>
                  </a:cubicBezTo>
                  <a:cubicBezTo>
                    <a:pt x="67" y="0"/>
                    <a:pt x="67" y="0"/>
                    <a:pt x="67" y="0"/>
                  </a:cubicBezTo>
                  <a:cubicBezTo>
                    <a:pt x="64" y="2"/>
                    <a:pt x="64" y="2"/>
                    <a:pt x="64" y="2"/>
                  </a:cubicBezTo>
                  <a:cubicBezTo>
                    <a:pt x="62" y="3"/>
                    <a:pt x="60" y="5"/>
                    <a:pt x="59" y="6"/>
                  </a:cubicBezTo>
                  <a:cubicBezTo>
                    <a:pt x="58" y="7"/>
                    <a:pt x="57" y="8"/>
                    <a:pt x="56" y="9"/>
                  </a:cubicBezTo>
                  <a:cubicBezTo>
                    <a:pt x="51" y="13"/>
                    <a:pt x="44" y="18"/>
                    <a:pt x="38" y="20"/>
                  </a:cubicBezTo>
                  <a:cubicBezTo>
                    <a:pt x="37" y="20"/>
                    <a:pt x="37" y="20"/>
                    <a:pt x="37" y="20"/>
                  </a:cubicBezTo>
                  <a:cubicBezTo>
                    <a:pt x="36" y="21"/>
                    <a:pt x="36" y="21"/>
                    <a:pt x="36" y="21"/>
                  </a:cubicBezTo>
                  <a:cubicBezTo>
                    <a:pt x="36" y="21"/>
                    <a:pt x="35" y="22"/>
                    <a:pt x="34" y="23"/>
                  </a:cubicBezTo>
                  <a:cubicBezTo>
                    <a:pt x="33" y="23"/>
                    <a:pt x="32" y="24"/>
                    <a:pt x="31" y="24"/>
                  </a:cubicBezTo>
                  <a:cubicBezTo>
                    <a:pt x="31" y="25"/>
                    <a:pt x="30" y="25"/>
                    <a:pt x="30" y="25"/>
                  </a:cubicBezTo>
                  <a:cubicBezTo>
                    <a:pt x="29" y="27"/>
                    <a:pt x="28" y="27"/>
                    <a:pt x="27" y="27"/>
                  </a:cubicBezTo>
                  <a:cubicBezTo>
                    <a:pt x="27" y="27"/>
                    <a:pt x="26" y="27"/>
                    <a:pt x="26" y="27"/>
                  </a:cubicBezTo>
                  <a:cubicBezTo>
                    <a:pt x="26" y="27"/>
                    <a:pt x="26" y="27"/>
                    <a:pt x="26" y="27"/>
                  </a:cubicBezTo>
                  <a:cubicBezTo>
                    <a:pt x="27" y="26"/>
                    <a:pt x="28" y="24"/>
                    <a:pt x="28" y="22"/>
                  </a:cubicBezTo>
                  <a:cubicBezTo>
                    <a:pt x="27" y="20"/>
                    <a:pt x="25" y="19"/>
                    <a:pt x="24" y="18"/>
                  </a:cubicBezTo>
                  <a:cubicBezTo>
                    <a:pt x="23" y="18"/>
                    <a:pt x="22" y="17"/>
                    <a:pt x="21" y="17"/>
                  </a:cubicBezTo>
                  <a:cubicBezTo>
                    <a:pt x="20" y="17"/>
                    <a:pt x="19" y="18"/>
                    <a:pt x="18" y="19"/>
                  </a:cubicBezTo>
                  <a:cubicBezTo>
                    <a:pt x="16" y="20"/>
                    <a:pt x="16" y="23"/>
                    <a:pt x="16" y="25"/>
                  </a:cubicBezTo>
                  <a:cubicBezTo>
                    <a:pt x="16" y="26"/>
                    <a:pt x="16" y="27"/>
                    <a:pt x="16" y="27"/>
                  </a:cubicBezTo>
                  <a:cubicBezTo>
                    <a:pt x="16" y="28"/>
                    <a:pt x="16" y="28"/>
                    <a:pt x="16" y="29"/>
                  </a:cubicBezTo>
                  <a:cubicBezTo>
                    <a:pt x="15" y="30"/>
                    <a:pt x="15" y="31"/>
                    <a:pt x="15" y="33"/>
                  </a:cubicBezTo>
                  <a:cubicBezTo>
                    <a:pt x="15" y="36"/>
                    <a:pt x="15" y="38"/>
                    <a:pt x="17" y="39"/>
                  </a:cubicBezTo>
                  <a:cubicBezTo>
                    <a:pt x="19" y="41"/>
                    <a:pt x="22" y="43"/>
                    <a:pt x="25" y="43"/>
                  </a:cubicBezTo>
                  <a:cubicBezTo>
                    <a:pt x="28" y="43"/>
                    <a:pt x="31" y="42"/>
                    <a:pt x="33" y="40"/>
                  </a:cubicBezTo>
                  <a:cubicBezTo>
                    <a:pt x="32" y="41"/>
                    <a:pt x="32" y="43"/>
                    <a:pt x="32" y="44"/>
                  </a:cubicBezTo>
                  <a:cubicBezTo>
                    <a:pt x="32" y="45"/>
                    <a:pt x="32" y="46"/>
                    <a:pt x="32" y="47"/>
                  </a:cubicBezTo>
                  <a:cubicBezTo>
                    <a:pt x="32" y="49"/>
                    <a:pt x="32" y="51"/>
                    <a:pt x="33" y="54"/>
                  </a:cubicBezTo>
                  <a:cubicBezTo>
                    <a:pt x="34" y="58"/>
                    <a:pt x="36" y="70"/>
                    <a:pt x="33" y="72"/>
                  </a:cubicBezTo>
                  <a:cubicBezTo>
                    <a:pt x="31" y="70"/>
                    <a:pt x="26" y="62"/>
                    <a:pt x="25" y="59"/>
                  </a:cubicBezTo>
                  <a:cubicBezTo>
                    <a:pt x="24" y="57"/>
                    <a:pt x="23" y="55"/>
                    <a:pt x="22" y="54"/>
                  </a:cubicBezTo>
                  <a:cubicBezTo>
                    <a:pt x="19" y="50"/>
                    <a:pt x="14" y="43"/>
                    <a:pt x="8" y="43"/>
                  </a:cubicBezTo>
                  <a:cubicBezTo>
                    <a:pt x="8" y="43"/>
                    <a:pt x="8" y="43"/>
                    <a:pt x="7" y="43"/>
                  </a:cubicBezTo>
                  <a:cubicBezTo>
                    <a:pt x="5" y="43"/>
                    <a:pt x="3" y="45"/>
                    <a:pt x="2" y="46"/>
                  </a:cubicBezTo>
                  <a:cubicBezTo>
                    <a:pt x="0" y="50"/>
                    <a:pt x="1" y="54"/>
                    <a:pt x="3" y="57"/>
                  </a:cubicBezTo>
                  <a:cubicBezTo>
                    <a:pt x="4" y="60"/>
                    <a:pt x="6" y="62"/>
                    <a:pt x="8" y="63"/>
                  </a:cubicBezTo>
                  <a:cubicBezTo>
                    <a:pt x="9" y="65"/>
                    <a:pt x="10" y="66"/>
                    <a:pt x="11" y="68"/>
                  </a:cubicBezTo>
                  <a:cubicBezTo>
                    <a:pt x="13" y="70"/>
                    <a:pt x="14" y="73"/>
                    <a:pt x="15" y="76"/>
                  </a:cubicBezTo>
                  <a:cubicBezTo>
                    <a:pt x="16" y="78"/>
                    <a:pt x="17" y="80"/>
                    <a:pt x="18" y="82"/>
                  </a:cubicBezTo>
                  <a:cubicBezTo>
                    <a:pt x="19" y="85"/>
                    <a:pt x="21" y="87"/>
                    <a:pt x="22" y="89"/>
                  </a:cubicBezTo>
                  <a:cubicBezTo>
                    <a:pt x="25" y="94"/>
                    <a:pt x="28" y="99"/>
                    <a:pt x="30" y="104"/>
                  </a:cubicBezTo>
                  <a:cubicBezTo>
                    <a:pt x="30" y="106"/>
                    <a:pt x="30" y="108"/>
                    <a:pt x="31" y="111"/>
                  </a:cubicBezTo>
                  <a:cubicBezTo>
                    <a:pt x="31" y="112"/>
                    <a:pt x="31" y="113"/>
                    <a:pt x="31" y="114"/>
                  </a:cubicBezTo>
                  <a:cubicBezTo>
                    <a:pt x="31" y="117"/>
                    <a:pt x="32" y="119"/>
                    <a:pt x="33" y="121"/>
                  </a:cubicBezTo>
                  <a:cubicBezTo>
                    <a:pt x="34" y="123"/>
                    <a:pt x="34" y="125"/>
                    <a:pt x="35" y="126"/>
                  </a:cubicBezTo>
                  <a:cubicBezTo>
                    <a:pt x="35" y="128"/>
                    <a:pt x="35" y="128"/>
                    <a:pt x="35" y="128"/>
                  </a:cubicBezTo>
                  <a:cubicBezTo>
                    <a:pt x="35" y="132"/>
                    <a:pt x="36" y="136"/>
                    <a:pt x="38" y="139"/>
                  </a:cubicBezTo>
                  <a:cubicBezTo>
                    <a:pt x="39" y="141"/>
                    <a:pt x="41" y="142"/>
                    <a:pt x="43" y="142"/>
                  </a:cubicBezTo>
                  <a:cubicBezTo>
                    <a:pt x="45" y="142"/>
                    <a:pt x="47" y="141"/>
                    <a:pt x="50" y="140"/>
                  </a:cubicBezTo>
                  <a:cubicBezTo>
                    <a:pt x="49" y="140"/>
                    <a:pt x="49" y="141"/>
                    <a:pt x="48" y="141"/>
                  </a:cubicBezTo>
                  <a:cubicBezTo>
                    <a:pt x="46" y="144"/>
                    <a:pt x="48" y="147"/>
                    <a:pt x="49" y="149"/>
                  </a:cubicBezTo>
                  <a:cubicBezTo>
                    <a:pt x="49" y="149"/>
                    <a:pt x="49" y="150"/>
                    <a:pt x="49" y="150"/>
                  </a:cubicBezTo>
                  <a:cubicBezTo>
                    <a:pt x="51" y="154"/>
                    <a:pt x="52" y="159"/>
                    <a:pt x="54" y="163"/>
                  </a:cubicBezTo>
                  <a:cubicBezTo>
                    <a:pt x="55" y="166"/>
                    <a:pt x="56" y="169"/>
                    <a:pt x="57" y="171"/>
                  </a:cubicBezTo>
                  <a:cubicBezTo>
                    <a:pt x="57" y="172"/>
                    <a:pt x="57" y="172"/>
                    <a:pt x="57" y="173"/>
                  </a:cubicBezTo>
                  <a:cubicBezTo>
                    <a:pt x="58" y="175"/>
                    <a:pt x="58" y="175"/>
                    <a:pt x="58" y="175"/>
                  </a:cubicBezTo>
                  <a:cubicBezTo>
                    <a:pt x="60" y="175"/>
                    <a:pt x="60" y="175"/>
                    <a:pt x="60" y="175"/>
                  </a:cubicBezTo>
                  <a:cubicBezTo>
                    <a:pt x="64" y="174"/>
                    <a:pt x="67" y="173"/>
                    <a:pt x="70" y="171"/>
                  </a:cubicBezTo>
                  <a:cubicBezTo>
                    <a:pt x="73" y="170"/>
                    <a:pt x="76" y="169"/>
                    <a:pt x="79" y="168"/>
                  </a:cubicBezTo>
                  <a:cubicBezTo>
                    <a:pt x="81" y="168"/>
                    <a:pt x="84" y="168"/>
                    <a:pt x="87" y="168"/>
                  </a:cubicBezTo>
                  <a:cubicBezTo>
                    <a:pt x="89" y="168"/>
                    <a:pt x="90" y="168"/>
                    <a:pt x="92" y="168"/>
                  </a:cubicBezTo>
                  <a:cubicBezTo>
                    <a:pt x="94" y="168"/>
                    <a:pt x="95" y="168"/>
                    <a:pt x="97" y="168"/>
                  </a:cubicBezTo>
                  <a:cubicBezTo>
                    <a:pt x="99" y="168"/>
                    <a:pt x="101" y="168"/>
                    <a:pt x="102" y="168"/>
                  </a:cubicBezTo>
                  <a:cubicBezTo>
                    <a:pt x="110" y="166"/>
                    <a:pt x="118" y="163"/>
                    <a:pt x="125" y="159"/>
                  </a:cubicBezTo>
                  <a:cubicBezTo>
                    <a:pt x="131" y="156"/>
                    <a:pt x="136" y="154"/>
                    <a:pt x="141" y="152"/>
                  </a:cubicBezTo>
                  <a:cubicBezTo>
                    <a:pt x="144" y="152"/>
                    <a:pt x="144" y="152"/>
                    <a:pt x="144" y="152"/>
                  </a:cubicBezTo>
                  <a:lnTo>
                    <a:pt x="143" y="146"/>
                  </a:lnTo>
                  <a:close/>
                  <a:moveTo>
                    <a:pt x="68" y="150"/>
                  </a:moveTo>
                  <a:cubicBezTo>
                    <a:pt x="67" y="152"/>
                    <a:pt x="67" y="153"/>
                    <a:pt x="67" y="155"/>
                  </a:cubicBezTo>
                  <a:cubicBezTo>
                    <a:pt x="66" y="154"/>
                    <a:pt x="66" y="154"/>
                    <a:pt x="65" y="153"/>
                  </a:cubicBezTo>
                  <a:cubicBezTo>
                    <a:pt x="65" y="152"/>
                    <a:pt x="64" y="151"/>
                    <a:pt x="64" y="150"/>
                  </a:cubicBezTo>
                  <a:cubicBezTo>
                    <a:pt x="64" y="149"/>
                    <a:pt x="64" y="148"/>
                    <a:pt x="64" y="147"/>
                  </a:cubicBezTo>
                  <a:cubicBezTo>
                    <a:pt x="65" y="145"/>
                    <a:pt x="66" y="139"/>
                    <a:pt x="59" y="138"/>
                  </a:cubicBezTo>
                  <a:cubicBezTo>
                    <a:pt x="58" y="137"/>
                    <a:pt x="58" y="137"/>
                    <a:pt x="57" y="137"/>
                  </a:cubicBezTo>
                  <a:cubicBezTo>
                    <a:pt x="55" y="137"/>
                    <a:pt x="53" y="138"/>
                    <a:pt x="51" y="139"/>
                  </a:cubicBezTo>
                  <a:cubicBezTo>
                    <a:pt x="53" y="137"/>
                    <a:pt x="55" y="135"/>
                    <a:pt x="57" y="134"/>
                  </a:cubicBezTo>
                  <a:cubicBezTo>
                    <a:pt x="59" y="133"/>
                    <a:pt x="60" y="131"/>
                    <a:pt x="61" y="131"/>
                  </a:cubicBezTo>
                  <a:cubicBezTo>
                    <a:pt x="62" y="130"/>
                    <a:pt x="66" y="129"/>
                    <a:pt x="69" y="128"/>
                  </a:cubicBezTo>
                  <a:cubicBezTo>
                    <a:pt x="69" y="128"/>
                    <a:pt x="69" y="128"/>
                    <a:pt x="69" y="128"/>
                  </a:cubicBezTo>
                  <a:cubicBezTo>
                    <a:pt x="68" y="130"/>
                    <a:pt x="67" y="132"/>
                    <a:pt x="68" y="134"/>
                  </a:cubicBezTo>
                  <a:cubicBezTo>
                    <a:pt x="69" y="135"/>
                    <a:pt x="70" y="137"/>
                    <a:pt x="72" y="137"/>
                  </a:cubicBezTo>
                  <a:cubicBezTo>
                    <a:pt x="73" y="137"/>
                    <a:pt x="73" y="138"/>
                    <a:pt x="74" y="138"/>
                  </a:cubicBezTo>
                  <a:cubicBezTo>
                    <a:pt x="75" y="138"/>
                    <a:pt x="77" y="137"/>
                    <a:pt x="78" y="137"/>
                  </a:cubicBezTo>
                  <a:cubicBezTo>
                    <a:pt x="79" y="137"/>
                    <a:pt x="79" y="137"/>
                    <a:pt x="80" y="137"/>
                  </a:cubicBezTo>
                  <a:cubicBezTo>
                    <a:pt x="80" y="137"/>
                    <a:pt x="80" y="137"/>
                    <a:pt x="80" y="137"/>
                  </a:cubicBezTo>
                  <a:cubicBezTo>
                    <a:pt x="81" y="137"/>
                    <a:pt x="83" y="140"/>
                    <a:pt x="83" y="141"/>
                  </a:cubicBezTo>
                  <a:cubicBezTo>
                    <a:pt x="83" y="142"/>
                    <a:pt x="82" y="143"/>
                    <a:pt x="79" y="145"/>
                  </a:cubicBezTo>
                  <a:cubicBezTo>
                    <a:pt x="78" y="145"/>
                    <a:pt x="78" y="145"/>
                    <a:pt x="78" y="145"/>
                  </a:cubicBezTo>
                  <a:cubicBezTo>
                    <a:pt x="77" y="145"/>
                    <a:pt x="77" y="146"/>
                    <a:pt x="76" y="146"/>
                  </a:cubicBezTo>
                  <a:cubicBezTo>
                    <a:pt x="73" y="147"/>
                    <a:pt x="70" y="148"/>
                    <a:pt x="68" y="150"/>
                  </a:cubicBezTo>
                  <a:close/>
                  <a:moveTo>
                    <a:pt x="73" y="107"/>
                  </a:moveTo>
                  <a:cubicBezTo>
                    <a:pt x="72" y="107"/>
                    <a:pt x="72" y="107"/>
                    <a:pt x="71" y="107"/>
                  </a:cubicBezTo>
                  <a:cubicBezTo>
                    <a:pt x="71" y="108"/>
                    <a:pt x="70" y="108"/>
                    <a:pt x="69" y="109"/>
                  </a:cubicBezTo>
                  <a:cubicBezTo>
                    <a:pt x="69" y="109"/>
                    <a:pt x="67" y="110"/>
                    <a:pt x="67" y="110"/>
                  </a:cubicBezTo>
                  <a:cubicBezTo>
                    <a:pt x="67" y="110"/>
                    <a:pt x="67" y="110"/>
                    <a:pt x="67" y="108"/>
                  </a:cubicBezTo>
                  <a:cubicBezTo>
                    <a:pt x="66" y="108"/>
                    <a:pt x="66" y="107"/>
                    <a:pt x="65" y="106"/>
                  </a:cubicBezTo>
                  <a:cubicBezTo>
                    <a:pt x="65" y="105"/>
                    <a:pt x="63" y="102"/>
                    <a:pt x="64" y="101"/>
                  </a:cubicBezTo>
                  <a:cubicBezTo>
                    <a:pt x="64" y="101"/>
                    <a:pt x="64" y="101"/>
                    <a:pt x="64" y="100"/>
                  </a:cubicBezTo>
                  <a:cubicBezTo>
                    <a:pt x="64" y="101"/>
                    <a:pt x="65" y="102"/>
                    <a:pt x="66" y="103"/>
                  </a:cubicBezTo>
                  <a:cubicBezTo>
                    <a:pt x="66" y="104"/>
                    <a:pt x="67" y="104"/>
                    <a:pt x="67" y="105"/>
                  </a:cubicBezTo>
                  <a:cubicBezTo>
                    <a:pt x="69" y="106"/>
                    <a:pt x="71" y="107"/>
                    <a:pt x="73" y="107"/>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6" name="Freeform 26"/>
            <p:cNvSpPr>
              <a:spLocks noEditPoints="1"/>
            </p:cNvSpPr>
            <p:nvPr/>
          </p:nvSpPr>
          <p:spPr bwMode="auto">
            <a:xfrm>
              <a:off x="2829" y="78"/>
              <a:ext cx="503" cy="628"/>
            </a:xfrm>
            <a:custGeom>
              <a:avLst/>
              <a:gdLst>
                <a:gd name="T0" fmla="*/ 234 w 250"/>
                <a:gd name="T1" fmla="*/ 256 h 312"/>
                <a:gd name="T2" fmla="*/ 230 w 250"/>
                <a:gd name="T3" fmla="*/ 232 h 312"/>
                <a:gd name="T4" fmla="*/ 243 w 250"/>
                <a:gd name="T5" fmla="*/ 227 h 312"/>
                <a:gd name="T6" fmla="*/ 240 w 250"/>
                <a:gd name="T7" fmla="*/ 209 h 312"/>
                <a:gd name="T8" fmla="*/ 232 w 250"/>
                <a:gd name="T9" fmla="*/ 178 h 312"/>
                <a:gd name="T10" fmla="*/ 222 w 250"/>
                <a:gd name="T11" fmla="*/ 161 h 312"/>
                <a:gd name="T12" fmla="*/ 214 w 250"/>
                <a:gd name="T13" fmla="*/ 149 h 312"/>
                <a:gd name="T14" fmla="*/ 213 w 250"/>
                <a:gd name="T15" fmla="*/ 126 h 312"/>
                <a:gd name="T16" fmla="*/ 202 w 250"/>
                <a:gd name="T17" fmla="*/ 129 h 312"/>
                <a:gd name="T18" fmla="*/ 188 w 250"/>
                <a:gd name="T19" fmla="*/ 139 h 312"/>
                <a:gd name="T20" fmla="*/ 179 w 250"/>
                <a:gd name="T21" fmla="*/ 133 h 312"/>
                <a:gd name="T22" fmla="*/ 180 w 250"/>
                <a:gd name="T23" fmla="*/ 127 h 312"/>
                <a:gd name="T24" fmla="*/ 187 w 250"/>
                <a:gd name="T25" fmla="*/ 125 h 312"/>
                <a:gd name="T26" fmla="*/ 170 w 250"/>
                <a:gd name="T27" fmla="*/ 111 h 312"/>
                <a:gd name="T28" fmla="*/ 143 w 250"/>
                <a:gd name="T29" fmla="*/ 96 h 312"/>
                <a:gd name="T30" fmla="*/ 131 w 250"/>
                <a:gd name="T31" fmla="*/ 86 h 312"/>
                <a:gd name="T32" fmla="*/ 112 w 250"/>
                <a:gd name="T33" fmla="*/ 84 h 312"/>
                <a:gd name="T34" fmla="*/ 112 w 250"/>
                <a:gd name="T35" fmla="*/ 91 h 312"/>
                <a:gd name="T36" fmla="*/ 101 w 250"/>
                <a:gd name="T37" fmla="*/ 80 h 312"/>
                <a:gd name="T38" fmla="*/ 92 w 250"/>
                <a:gd name="T39" fmla="*/ 67 h 312"/>
                <a:gd name="T40" fmla="*/ 77 w 250"/>
                <a:gd name="T41" fmla="*/ 74 h 312"/>
                <a:gd name="T42" fmla="*/ 67 w 250"/>
                <a:gd name="T43" fmla="*/ 59 h 312"/>
                <a:gd name="T44" fmla="*/ 52 w 250"/>
                <a:gd name="T45" fmla="*/ 34 h 312"/>
                <a:gd name="T46" fmla="*/ 54 w 250"/>
                <a:gd name="T47" fmla="*/ 10 h 312"/>
                <a:gd name="T48" fmla="*/ 33 w 250"/>
                <a:gd name="T49" fmla="*/ 2 h 312"/>
                <a:gd name="T50" fmla="*/ 17 w 250"/>
                <a:gd name="T51" fmla="*/ 7 h 312"/>
                <a:gd name="T52" fmla="*/ 0 w 250"/>
                <a:gd name="T53" fmla="*/ 14 h 312"/>
                <a:gd name="T54" fmla="*/ 19 w 250"/>
                <a:gd name="T55" fmla="*/ 36 h 312"/>
                <a:gd name="T56" fmla="*/ 38 w 250"/>
                <a:gd name="T57" fmla="*/ 58 h 312"/>
                <a:gd name="T58" fmla="*/ 65 w 250"/>
                <a:gd name="T59" fmla="*/ 101 h 312"/>
                <a:gd name="T60" fmla="*/ 53 w 250"/>
                <a:gd name="T61" fmla="*/ 117 h 312"/>
                <a:gd name="T62" fmla="*/ 57 w 250"/>
                <a:gd name="T63" fmla="*/ 131 h 312"/>
                <a:gd name="T64" fmla="*/ 70 w 250"/>
                <a:gd name="T65" fmla="*/ 150 h 312"/>
                <a:gd name="T66" fmla="*/ 80 w 250"/>
                <a:gd name="T67" fmla="*/ 165 h 312"/>
                <a:gd name="T68" fmla="*/ 89 w 250"/>
                <a:gd name="T69" fmla="*/ 175 h 312"/>
                <a:gd name="T70" fmla="*/ 96 w 250"/>
                <a:gd name="T71" fmla="*/ 191 h 312"/>
                <a:gd name="T72" fmla="*/ 116 w 250"/>
                <a:gd name="T73" fmla="*/ 221 h 312"/>
                <a:gd name="T74" fmla="*/ 147 w 250"/>
                <a:gd name="T75" fmla="*/ 262 h 312"/>
                <a:gd name="T76" fmla="*/ 167 w 250"/>
                <a:gd name="T77" fmla="*/ 301 h 312"/>
                <a:gd name="T78" fmla="*/ 183 w 250"/>
                <a:gd name="T79" fmla="*/ 312 h 312"/>
                <a:gd name="T80" fmla="*/ 176 w 250"/>
                <a:gd name="T81" fmla="*/ 279 h 312"/>
                <a:gd name="T82" fmla="*/ 178 w 250"/>
                <a:gd name="T83" fmla="*/ 276 h 312"/>
                <a:gd name="T84" fmla="*/ 200 w 250"/>
                <a:gd name="T85" fmla="*/ 291 h 312"/>
                <a:gd name="T86" fmla="*/ 205 w 250"/>
                <a:gd name="T87" fmla="*/ 290 h 312"/>
                <a:gd name="T88" fmla="*/ 219 w 250"/>
                <a:gd name="T89" fmla="*/ 292 h 312"/>
                <a:gd name="T90" fmla="*/ 242 w 250"/>
                <a:gd name="T91" fmla="*/ 277 h 312"/>
                <a:gd name="T92" fmla="*/ 217 w 250"/>
                <a:gd name="T93" fmla="*/ 217 h 312"/>
                <a:gd name="T94" fmla="*/ 213 w 250"/>
                <a:gd name="T95" fmla="*/ 218 h 312"/>
                <a:gd name="T96" fmla="*/ 107 w 250"/>
                <a:gd name="T97" fmla="*/ 156 h 312"/>
                <a:gd name="T98" fmla="*/ 103 w 250"/>
                <a:gd name="T99" fmla="*/ 156 h 312"/>
                <a:gd name="T100" fmla="*/ 93 w 250"/>
                <a:gd name="T101" fmla="*/ 166 h 312"/>
                <a:gd name="T102" fmla="*/ 85 w 250"/>
                <a:gd name="T103" fmla="*/ 84 h 312"/>
                <a:gd name="T104" fmla="*/ 80 w 250"/>
                <a:gd name="T105" fmla="*/ 85 h 312"/>
                <a:gd name="T106" fmla="*/ 42 w 250"/>
                <a:gd name="T107" fmla="*/ 22 h 312"/>
                <a:gd name="T108" fmla="*/ 38 w 250"/>
                <a:gd name="T109" fmla="*/ 2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0" h="312">
                  <a:moveTo>
                    <a:pt x="248" y="268"/>
                  </a:moveTo>
                  <a:cubicBezTo>
                    <a:pt x="248" y="267"/>
                    <a:pt x="248" y="267"/>
                    <a:pt x="247" y="266"/>
                  </a:cubicBezTo>
                  <a:cubicBezTo>
                    <a:pt x="244" y="262"/>
                    <a:pt x="241" y="260"/>
                    <a:pt x="238" y="258"/>
                  </a:cubicBezTo>
                  <a:cubicBezTo>
                    <a:pt x="237" y="257"/>
                    <a:pt x="236" y="257"/>
                    <a:pt x="234" y="256"/>
                  </a:cubicBezTo>
                  <a:cubicBezTo>
                    <a:pt x="232" y="253"/>
                    <a:pt x="231" y="251"/>
                    <a:pt x="231" y="246"/>
                  </a:cubicBezTo>
                  <a:cubicBezTo>
                    <a:pt x="231" y="245"/>
                    <a:pt x="231" y="244"/>
                    <a:pt x="230" y="242"/>
                  </a:cubicBezTo>
                  <a:cubicBezTo>
                    <a:pt x="230" y="239"/>
                    <a:pt x="229" y="236"/>
                    <a:pt x="230" y="233"/>
                  </a:cubicBezTo>
                  <a:cubicBezTo>
                    <a:pt x="230" y="233"/>
                    <a:pt x="230" y="232"/>
                    <a:pt x="230" y="232"/>
                  </a:cubicBezTo>
                  <a:cubicBezTo>
                    <a:pt x="230" y="230"/>
                    <a:pt x="231" y="228"/>
                    <a:pt x="231" y="226"/>
                  </a:cubicBezTo>
                  <a:cubicBezTo>
                    <a:pt x="233" y="228"/>
                    <a:pt x="235" y="229"/>
                    <a:pt x="238" y="229"/>
                  </a:cubicBezTo>
                  <a:cubicBezTo>
                    <a:pt x="239" y="229"/>
                    <a:pt x="239" y="229"/>
                    <a:pt x="239" y="229"/>
                  </a:cubicBezTo>
                  <a:cubicBezTo>
                    <a:pt x="241" y="229"/>
                    <a:pt x="242" y="228"/>
                    <a:pt x="243" y="227"/>
                  </a:cubicBezTo>
                  <a:cubicBezTo>
                    <a:pt x="244" y="225"/>
                    <a:pt x="243" y="222"/>
                    <a:pt x="242" y="220"/>
                  </a:cubicBezTo>
                  <a:cubicBezTo>
                    <a:pt x="242" y="220"/>
                    <a:pt x="242" y="220"/>
                    <a:pt x="242" y="219"/>
                  </a:cubicBezTo>
                  <a:cubicBezTo>
                    <a:pt x="241" y="217"/>
                    <a:pt x="241" y="215"/>
                    <a:pt x="240" y="212"/>
                  </a:cubicBezTo>
                  <a:cubicBezTo>
                    <a:pt x="240" y="211"/>
                    <a:pt x="240" y="210"/>
                    <a:pt x="240" y="209"/>
                  </a:cubicBezTo>
                  <a:cubicBezTo>
                    <a:pt x="240" y="207"/>
                    <a:pt x="240" y="205"/>
                    <a:pt x="240" y="204"/>
                  </a:cubicBezTo>
                  <a:cubicBezTo>
                    <a:pt x="239" y="202"/>
                    <a:pt x="240" y="199"/>
                    <a:pt x="240" y="196"/>
                  </a:cubicBezTo>
                  <a:cubicBezTo>
                    <a:pt x="240" y="190"/>
                    <a:pt x="240" y="184"/>
                    <a:pt x="237" y="181"/>
                  </a:cubicBezTo>
                  <a:cubicBezTo>
                    <a:pt x="235" y="179"/>
                    <a:pt x="233" y="179"/>
                    <a:pt x="232" y="178"/>
                  </a:cubicBezTo>
                  <a:cubicBezTo>
                    <a:pt x="231" y="178"/>
                    <a:pt x="230" y="178"/>
                    <a:pt x="230" y="177"/>
                  </a:cubicBezTo>
                  <a:cubicBezTo>
                    <a:pt x="229" y="175"/>
                    <a:pt x="229" y="174"/>
                    <a:pt x="228" y="172"/>
                  </a:cubicBezTo>
                  <a:cubicBezTo>
                    <a:pt x="228" y="170"/>
                    <a:pt x="227" y="167"/>
                    <a:pt x="225" y="164"/>
                  </a:cubicBezTo>
                  <a:cubicBezTo>
                    <a:pt x="224" y="163"/>
                    <a:pt x="223" y="162"/>
                    <a:pt x="222" y="161"/>
                  </a:cubicBezTo>
                  <a:cubicBezTo>
                    <a:pt x="221" y="161"/>
                    <a:pt x="221" y="161"/>
                    <a:pt x="220" y="160"/>
                  </a:cubicBezTo>
                  <a:cubicBezTo>
                    <a:pt x="220" y="160"/>
                    <a:pt x="219" y="158"/>
                    <a:pt x="219" y="157"/>
                  </a:cubicBezTo>
                  <a:cubicBezTo>
                    <a:pt x="218" y="156"/>
                    <a:pt x="218" y="155"/>
                    <a:pt x="218" y="155"/>
                  </a:cubicBezTo>
                  <a:cubicBezTo>
                    <a:pt x="217" y="153"/>
                    <a:pt x="216" y="151"/>
                    <a:pt x="214" y="149"/>
                  </a:cubicBezTo>
                  <a:cubicBezTo>
                    <a:pt x="213" y="147"/>
                    <a:pt x="212" y="145"/>
                    <a:pt x="212" y="143"/>
                  </a:cubicBezTo>
                  <a:cubicBezTo>
                    <a:pt x="210" y="141"/>
                    <a:pt x="210" y="139"/>
                    <a:pt x="212" y="135"/>
                  </a:cubicBezTo>
                  <a:cubicBezTo>
                    <a:pt x="212" y="135"/>
                    <a:pt x="212" y="134"/>
                    <a:pt x="212" y="134"/>
                  </a:cubicBezTo>
                  <a:cubicBezTo>
                    <a:pt x="213" y="132"/>
                    <a:pt x="214" y="128"/>
                    <a:pt x="213" y="126"/>
                  </a:cubicBezTo>
                  <a:cubicBezTo>
                    <a:pt x="212" y="125"/>
                    <a:pt x="211" y="124"/>
                    <a:pt x="210" y="123"/>
                  </a:cubicBezTo>
                  <a:cubicBezTo>
                    <a:pt x="209" y="123"/>
                    <a:pt x="209" y="123"/>
                    <a:pt x="209" y="123"/>
                  </a:cubicBezTo>
                  <a:cubicBezTo>
                    <a:pt x="209" y="123"/>
                    <a:pt x="209" y="123"/>
                    <a:pt x="209" y="123"/>
                  </a:cubicBezTo>
                  <a:cubicBezTo>
                    <a:pt x="206" y="123"/>
                    <a:pt x="204" y="126"/>
                    <a:pt x="202" y="129"/>
                  </a:cubicBezTo>
                  <a:cubicBezTo>
                    <a:pt x="201" y="129"/>
                    <a:pt x="200" y="130"/>
                    <a:pt x="200" y="131"/>
                  </a:cubicBezTo>
                  <a:cubicBezTo>
                    <a:pt x="199" y="131"/>
                    <a:pt x="198" y="132"/>
                    <a:pt x="196" y="132"/>
                  </a:cubicBezTo>
                  <a:cubicBezTo>
                    <a:pt x="194" y="133"/>
                    <a:pt x="192" y="134"/>
                    <a:pt x="190" y="136"/>
                  </a:cubicBezTo>
                  <a:cubicBezTo>
                    <a:pt x="189" y="137"/>
                    <a:pt x="189" y="138"/>
                    <a:pt x="188" y="139"/>
                  </a:cubicBezTo>
                  <a:cubicBezTo>
                    <a:pt x="188" y="139"/>
                    <a:pt x="187" y="140"/>
                    <a:pt x="186" y="141"/>
                  </a:cubicBezTo>
                  <a:cubicBezTo>
                    <a:pt x="186" y="141"/>
                    <a:pt x="186" y="141"/>
                    <a:pt x="186" y="140"/>
                  </a:cubicBezTo>
                  <a:cubicBezTo>
                    <a:pt x="185" y="139"/>
                    <a:pt x="183" y="138"/>
                    <a:pt x="182" y="136"/>
                  </a:cubicBezTo>
                  <a:cubicBezTo>
                    <a:pt x="181" y="135"/>
                    <a:pt x="180" y="134"/>
                    <a:pt x="179" y="133"/>
                  </a:cubicBezTo>
                  <a:cubicBezTo>
                    <a:pt x="177" y="131"/>
                    <a:pt x="176" y="129"/>
                    <a:pt x="176" y="127"/>
                  </a:cubicBezTo>
                  <a:cubicBezTo>
                    <a:pt x="176" y="127"/>
                    <a:pt x="176" y="127"/>
                    <a:pt x="176" y="127"/>
                  </a:cubicBezTo>
                  <a:cubicBezTo>
                    <a:pt x="176" y="127"/>
                    <a:pt x="176" y="127"/>
                    <a:pt x="178" y="127"/>
                  </a:cubicBezTo>
                  <a:cubicBezTo>
                    <a:pt x="178" y="127"/>
                    <a:pt x="179" y="127"/>
                    <a:pt x="180" y="127"/>
                  </a:cubicBezTo>
                  <a:cubicBezTo>
                    <a:pt x="181" y="127"/>
                    <a:pt x="182" y="127"/>
                    <a:pt x="183" y="127"/>
                  </a:cubicBezTo>
                  <a:cubicBezTo>
                    <a:pt x="184" y="127"/>
                    <a:pt x="184" y="127"/>
                    <a:pt x="185" y="127"/>
                  </a:cubicBezTo>
                  <a:cubicBezTo>
                    <a:pt x="187" y="127"/>
                    <a:pt x="187" y="127"/>
                    <a:pt x="187" y="127"/>
                  </a:cubicBezTo>
                  <a:cubicBezTo>
                    <a:pt x="187" y="125"/>
                    <a:pt x="187" y="125"/>
                    <a:pt x="187" y="125"/>
                  </a:cubicBezTo>
                  <a:cubicBezTo>
                    <a:pt x="188" y="122"/>
                    <a:pt x="186" y="115"/>
                    <a:pt x="183" y="113"/>
                  </a:cubicBezTo>
                  <a:cubicBezTo>
                    <a:pt x="181" y="112"/>
                    <a:pt x="178" y="111"/>
                    <a:pt x="175" y="111"/>
                  </a:cubicBezTo>
                  <a:cubicBezTo>
                    <a:pt x="175" y="111"/>
                    <a:pt x="172" y="111"/>
                    <a:pt x="172" y="111"/>
                  </a:cubicBezTo>
                  <a:cubicBezTo>
                    <a:pt x="171" y="111"/>
                    <a:pt x="170" y="111"/>
                    <a:pt x="170" y="111"/>
                  </a:cubicBezTo>
                  <a:cubicBezTo>
                    <a:pt x="167" y="111"/>
                    <a:pt x="166" y="110"/>
                    <a:pt x="164" y="106"/>
                  </a:cubicBezTo>
                  <a:cubicBezTo>
                    <a:pt x="161" y="100"/>
                    <a:pt x="157" y="95"/>
                    <a:pt x="149" y="95"/>
                  </a:cubicBezTo>
                  <a:cubicBezTo>
                    <a:pt x="147" y="95"/>
                    <a:pt x="146" y="95"/>
                    <a:pt x="144" y="96"/>
                  </a:cubicBezTo>
                  <a:cubicBezTo>
                    <a:pt x="143" y="96"/>
                    <a:pt x="143" y="96"/>
                    <a:pt x="143" y="96"/>
                  </a:cubicBezTo>
                  <a:cubicBezTo>
                    <a:pt x="142" y="96"/>
                    <a:pt x="141" y="96"/>
                    <a:pt x="141" y="96"/>
                  </a:cubicBezTo>
                  <a:cubicBezTo>
                    <a:pt x="140" y="96"/>
                    <a:pt x="140" y="95"/>
                    <a:pt x="139" y="94"/>
                  </a:cubicBezTo>
                  <a:cubicBezTo>
                    <a:pt x="138" y="93"/>
                    <a:pt x="138" y="93"/>
                    <a:pt x="138" y="93"/>
                  </a:cubicBezTo>
                  <a:cubicBezTo>
                    <a:pt x="137" y="90"/>
                    <a:pt x="135" y="88"/>
                    <a:pt x="131" y="86"/>
                  </a:cubicBezTo>
                  <a:cubicBezTo>
                    <a:pt x="128" y="84"/>
                    <a:pt x="125" y="84"/>
                    <a:pt x="121" y="83"/>
                  </a:cubicBezTo>
                  <a:cubicBezTo>
                    <a:pt x="121" y="83"/>
                    <a:pt x="121" y="83"/>
                    <a:pt x="121" y="83"/>
                  </a:cubicBezTo>
                  <a:cubicBezTo>
                    <a:pt x="120" y="83"/>
                    <a:pt x="119" y="82"/>
                    <a:pt x="117" y="82"/>
                  </a:cubicBezTo>
                  <a:cubicBezTo>
                    <a:pt x="114" y="82"/>
                    <a:pt x="113" y="83"/>
                    <a:pt x="112" y="84"/>
                  </a:cubicBezTo>
                  <a:cubicBezTo>
                    <a:pt x="110" y="86"/>
                    <a:pt x="111" y="88"/>
                    <a:pt x="112" y="90"/>
                  </a:cubicBezTo>
                  <a:cubicBezTo>
                    <a:pt x="113" y="90"/>
                    <a:pt x="113" y="90"/>
                    <a:pt x="113" y="90"/>
                  </a:cubicBezTo>
                  <a:cubicBezTo>
                    <a:pt x="113" y="91"/>
                    <a:pt x="113" y="91"/>
                    <a:pt x="113" y="92"/>
                  </a:cubicBezTo>
                  <a:cubicBezTo>
                    <a:pt x="113" y="92"/>
                    <a:pt x="112" y="91"/>
                    <a:pt x="112" y="91"/>
                  </a:cubicBezTo>
                  <a:cubicBezTo>
                    <a:pt x="111" y="91"/>
                    <a:pt x="110" y="91"/>
                    <a:pt x="109" y="91"/>
                  </a:cubicBezTo>
                  <a:cubicBezTo>
                    <a:pt x="103" y="91"/>
                    <a:pt x="98" y="90"/>
                    <a:pt x="96" y="85"/>
                  </a:cubicBezTo>
                  <a:cubicBezTo>
                    <a:pt x="96" y="83"/>
                    <a:pt x="96" y="83"/>
                    <a:pt x="98" y="81"/>
                  </a:cubicBezTo>
                  <a:cubicBezTo>
                    <a:pt x="99" y="81"/>
                    <a:pt x="100" y="80"/>
                    <a:pt x="101" y="80"/>
                  </a:cubicBezTo>
                  <a:cubicBezTo>
                    <a:pt x="106" y="77"/>
                    <a:pt x="107" y="72"/>
                    <a:pt x="104" y="68"/>
                  </a:cubicBezTo>
                  <a:cubicBezTo>
                    <a:pt x="102" y="65"/>
                    <a:pt x="100" y="64"/>
                    <a:pt x="98" y="64"/>
                  </a:cubicBezTo>
                  <a:cubicBezTo>
                    <a:pt x="96" y="64"/>
                    <a:pt x="94" y="65"/>
                    <a:pt x="93" y="66"/>
                  </a:cubicBezTo>
                  <a:cubicBezTo>
                    <a:pt x="92" y="67"/>
                    <a:pt x="92" y="67"/>
                    <a:pt x="92" y="67"/>
                  </a:cubicBezTo>
                  <a:cubicBezTo>
                    <a:pt x="91" y="67"/>
                    <a:pt x="90" y="68"/>
                    <a:pt x="89" y="68"/>
                  </a:cubicBezTo>
                  <a:cubicBezTo>
                    <a:pt x="86" y="69"/>
                    <a:pt x="83" y="70"/>
                    <a:pt x="82" y="72"/>
                  </a:cubicBezTo>
                  <a:cubicBezTo>
                    <a:pt x="81" y="74"/>
                    <a:pt x="81" y="75"/>
                    <a:pt x="81" y="76"/>
                  </a:cubicBezTo>
                  <a:cubicBezTo>
                    <a:pt x="80" y="75"/>
                    <a:pt x="78" y="74"/>
                    <a:pt x="77" y="74"/>
                  </a:cubicBezTo>
                  <a:cubicBezTo>
                    <a:pt x="76" y="73"/>
                    <a:pt x="75" y="73"/>
                    <a:pt x="75" y="73"/>
                  </a:cubicBezTo>
                  <a:cubicBezTo>
                    <a:pt x="73" y="72"/>
                    <a:pt x="70" y="71"/>
                    <a:pt x="69" y="70"/>
                  </a:cubicBezTo>
                  <a:cubicBezTo>
                    <a:pt x="69" y="70"/>
                    <a:pt x="69" y="69"/>
                    <a:pt x="69" y="68"/>
                  </a:cubicBezTo>
                  <a:cubicBezTo>
                    <a:pt x="70" y="65"/>
                    <a:pt x="70" y="62"/>
                    <a:pt x="67" y="59"/>
                  </a:cubicBezTo>
                  <a:cubicBezTo>
                    <a:pt x="66" y="57"/>
                    <a:pt x="64" y="55"/>
                    <a:pt x="62" y="53"/>
                  </a:cubicBezTo>
                  <a:cubicBezTo>
                    <a:pt x="60" y="50"/>
                    <a:pt x="58" y="48"/>
                    <a:pt x="56" y="45"/>
                  </a:cubicBezTo>
                  <a:cubicBezTo>
                    <a:pt x="54" y="44"/>
                    <a:pt x="54" y="42"/>
                    <a:pt x="53" y="39"/>
                  </a:cubicBezTo>
                  <a:cubicBezTo>
                    <a:pt x="53" y="38"/>
                    <a:pt x="53" y="36"/>
                    <a:pt x="52" y="34"/>
                  </a:cubicBezTo>
                  <a:cubicBezTo>
                    <a:pt x="51" y="33"/>
                    <a:pt x="50" y="31"/>
                    <a:pt x="49" y="30"/>
                  </a:cubicBezTo>
                  <a:cubicBezTo>
                    <a:pt x="49" y="29"/>
                    <a:pt x="48" y="28"/>
                    <a:pt x="47" y="27"/>
                  </a:cubicBezTo>
                  <a:cubicBezTo>
                    <a:pt x="51" y="26"/>
                    <a:pt x="53" y="20"/>
                    <a:pt x="54" y="11"/>
                  </a:cubicBezTo>
                  <a:cubicBezTo>
                    <a:pt x="54" y="11"/>
                    <a:pt x="54" y="10"/>
                    <a:pt x="54" y="10"/>
                  </a:cubicBezTo>
                  <a:cubicBezTo>
                    <a:pt x="55" y="7"/>
                    <a:pt x="54" y="4"/>
                    <a:pt x="53" y="2"/>
                  </a:cubicBezTo>
                  <a:cubicBezTo>
                    <a:pt x="52" y="1"/>
                    <a:pt x="50" y="0"/>
                    <a:pt x="47" y="0"/>
                  </a:cubicBezTo>
                  <a:cubicBezTo>
                    <a:pt x="47" y="0"/>
                    <a:pt x="46" y="0"/>
                    <a:pt x="45" y="0"/>
                  </a:cubicBezTo>
                  <a:cubicBezTo>
                    <a:pt x="40" y="1"/>
                    <a:pt x="37" y="2"/>
                    <a:pt x="33" y="2"/>
                  </a:cubicBezTo>
                  <a:cubicBezTo>
                    <a:pt x="29" y="2"/>
                    <a:pt x="27" y="4"/>
                    <a:pt x="26" y="6"/>
                  </a:cubicBezTo>
                  <a:cubicBezTo>
                    <a:pt x="25" y="7"/>
                    <a:pt x="25" y="8"/>
                    <a:pt x="24" y="8"/>
                  </a:cubicBezTo>
                  <a:cubicBezTo>
                    <a:pt x="23" y="8"/>
                    <a:pt x="23" y="8"/>
                    <a:pt x="22" y="8"/>
                  </a:cubicBezTo>
                  <a:cubicBezTo>
                    <a:pt x="21" y="8"/>
                    <a:pt x="19" y="8"/>
                    <a:pt x="17" y="7"/>
                  </a:cubicBezTo>
                  <a:cubicBezTo>
                    <a:pt x="16" y="6"/>
                    <a:pt x="14" y="6"/>
                    <a:pt x="12" y="5"/>
                  </a:cubicBezTo>
                  <a:cubicBezTo>
                    <a:pt x="12" y="5"/>
                    <a:pt x="11" y="5"/>
                    <a:pt x="11" y="5"/>
                  </a:cubicBezTo>
                  <a:cubicBezTo>
                    <a:pt x="8" y="5"/>
                    <a:pt x="4" y="6"/>
                    <a:pt x="2" y="9"/>
                  </a:cubicBezTo>
                  <a:cubicBezTo>
                    <a:pt x="0" y="10"/>
                    <a:pt x="0" y="12"/>
                    <a:pt x="0" y="14"/>
                  </a:cubicBezTo>
                  <a:cubicBezTo>
                    <a:pt x="0" y="18"/>
                    <a:pt x="4" y="20"/>
                    <a:pt x="6" y="22"/>
                  </a:cubicBezTo>
                  <a:cubicBezTo>
                    <a:pt x="7" y="22"/>
                    <a:pt x="8" y="23"/>
                    <a:pt x="8" y="23"/>
                  </a:cubicBezTo>
                  <a:cubicBezTo>
                    <a:pt x="10" y="25"/>
                    <a:pt x="12" y="27"/>
                    <a:pt x="14" y="30"/>
                  </a:cubicBezTo>
                  <a:cubicBezTo>
                    <a:pt x="15" y="32"/>
                    <a:pt x="17" y="34"/>
                    <a:pt x="19" y="36"/>
                  </a:cubicBezTo>
                  <a:cubicBezTo>
                    <a:pt x="21" y="38"/>
                    <a:pt x="23" y="39"/>
                    <a:pt x="25" y="40"/>
                  </a:cubicBezTo>
                  <a:cubicBezTo>
                    <a:pt x="28" y="43"/>
                    <a:pt x="31" y="45"/>
                    <a:pt x="32" y="47"/>
                  </a:cubicBezTo>
                  <a:cubicBezTo>
                    <a:pt x="33" y="48"/>
                    <a:pt x="33" y="49"/>
                    <a:pt x="34" y="51"/>
                  </a:cubicBezTo>
                  <a:cubicBezTo>
                    <a:pt x="35" y="53"/>
                    <a:pt x="35" y="56"/>
                    <a:pt x="38" y="58"/>
                  </a:cubicBezTo>
                  <a:cubicBezTo>
                    <a:pt x="41" y="61"/>
                    <a:pt x="42" y="62"/>
                    <a:pt x="43" y="66"/>
                  </a:cubicBezTo>
                  <a:cubicBezTo>
                    <a:pt x="45" y="73"/>
                    <a:pt x="49" y="80"/>
                    <a:pt x="54" y="85"/>
                  </a:cubicBezTo>
                  <a:cubicBezTo>
                    <a:pt x="55" y="86"/>
                    <a:pt x="55" y="86"/>
                    <a:pt x="55" y="86"/>
                  </a:cubicBezTo>
                  <a:cubicBezTo>
                    <a:pt x="59" y="90"/>
                    <a:pt x="64" y="95"/>
                    <a:pt x="65" y="101"/>
                  </a:cubicBezTo>
                  <a:cubicBezTo>
                    <a:pt x="66" y="107"/>
                    <a:pt x="64" y="117"/>
                    <a:pt x="61" y="119"/>
                  </a:cubicBezTo>
                  <a:cubicBezTo>
                    <a:pt x="61" y="118"/>
                    <a:pt x="60" y="118"/>
                    <a:pt x="60" y="118"/>
                  </a:cubicBezTo>
                  <a:cubicBezTo>
                    <a:pt x="58" y="117"/>
                    <a:pt x="57" y="116"/>
                    <a:pt x="55" y="116"/>
                  </a:cubicBezTo>
                  <a:cubicBezTo>
                    <a:pt x="54" y="116"/>
                    <a:pt x="54" y="116"/>
                    <a:pt x="53" y="117"/>
                  </a:cubicBezTo>
                  <a:cubicBezTo>
                    <a:pt x="51" y="118"/>
                    <a:pt x="50" y="119"/>
                    <a:pt x="50" y="120"/>
                  </a:cubicBezTo>
                  <a:cubicBezTo>
                    <a:pt x="49" y="123"/>
                    <a:pt x="51" y="126"/>
                    <a:pt x="53" y="127"/>
                  </a:cubicBezTo>
                  <a:cubicBezTo>
                    <a:pt x="53" y="128"/>
                    <a:pt x="53" y="128"/>
                    <a:pt x="53" y="128"/>
                  </a:cubicBezTo>
                  <a:cubicBezTo>
                    <a:pt x="54" y="129"/>
                    <a:pt x="56" y="130"/>
                    <a:pt x="57" y="131"/>
                  </a:cubicBezTo>
                  <a:cubicBezTo>
                    <a:pt x="59" y="134"/>
                    <a:pt x="62" y="137"/>
                    <a:pt x="64" y="139"/>
                  </a:cubicBezTo>
                  <a:cubicBezTo>
                    <a:pt x="64" y="140"/>
                    <a:pt x="64" y="140"/>
                    <a:pt x="64" y="141"/>
                  </a:cubicBezTo>
                  <a:cubicBezTo>
                    <a:pt x="64" y="143"/>
                    <a:pt x="64" y="145"/>
                    <a:pt x="66" y="147"/>
                  </a:cubicBezTo>
                  <a:cubicBezTo>
                    <a:pt x="67" y="148"/>
                    <a:pt x="68" y="150"/>
                    <a:pt x="70" y="150"/>
                  </a:cubicBezTo>
                  <a:cubicBezTo>
                    <a:pt x="71" y="150"/>
                    <a:pt x="72" y="149"/>
                    <a:pt x="73" y="149"/>
                  </a:cubicBezTo>
                  <a:cubicBezTo>
                    <a:pt x="73" y="149"/>
                    <a:pt x="73" y="150"/>
                    <a:pt x="73" y="150"/>
                  </a:cubicBezTo>
                  <a:cubicBezTo>
                    <a:pt x="71" y="156"/>
                    <a:pt x="74" y="159"/>
                    <a:pt x="77" y="162"/>
                  </a:cubicBezTo>
                  <a:cubicBezTo>
                    <a:pt x="78" y="163"/>
                    <a:pt x="79" y="164"/>
                    <a:pt x="80" y="165"/>
                  </a:cubicBezTo>
                  <a:cubicBezTo>
                    <a:pt x="80" y="166"/>
                    <a:pt x="81" y="167"/>
                    <a:pt x="81" y="168"/>
                  </a:cubicBezTo>
                  <a:cubicBezTo>
                    <a:pt x="82" y="170"/>
                    <a:pt x="82" y="172"/>
                    <a:pt x="85" y="174"/>
                  </a:cubicBezTo>
                  <a:cubicBezTo>
                    <a:pt x="86" y="175"/>
                    <a:pt x="87" y="176"/>
                    <a:pt x="89" y="176"/>
                  </a:cubicBezTo>
                  <a:cubicBezTo>
                    <a:pt x="89" y="176"/>
                    <a:pt x="89" y="175"/>
                    <a:pt x="89" y="175"/>
                  </a:cubicBezTo>
                  <a:cubicBezTo>
                    <a:pt x="89" y="176"/>
                    <a:pt x="87" y="177"/>
                    <a:pt x="87" y="177"/>
                  </a:cubicBezTo>
                  <a:cubicBezTo>
                    <a:pt x="88" y="179"/>
                    <a:pt x="88" y="179"/>
                    <a:pt x="88" y="179"/>
                  </a:cubicBezTo>
                  <a:cubicBezTo>
                    <a:pt x="90" y="182"/>
                    <a:pt x="91" y="184"/>
                    <a:pt x="93" y="186"/>
                  </a:cubicBezTo>
                  <a:cubicBezTo>
                    <a:pt x="94" y="187"/>
                    <a:pt x="95" y="189"/>
                    <a:pt x="96" y="191"/>
                  </a:cubicBezTo>
                  <a:cubicBezTo>
                    <a:pt x="97" y="192"/>
                    <a:pt x="97" y="193"/>
                    <a:pt x="98" y="193"/>
                  </a:cubicBezTo>
                  <a:cubicBezTo>
                    <a:pt x="99" y="196"/>
                    <a:pt x="100" y="198"/>
                    <a:pt x="102" y="201"/>
                  </a:cubicBezTo>
                  <a:cubicBezTo>
                    <a:pt x="107" y="206"/>
                    <a:pt x="110" y="212"/>
                    <a:pt x="115" y="218"/>
                  </a:cubicBezTo>
                  <a:cubicBezTo>
                    <a:pt x="115" y="219"/>
                    <a:pt x="116" y="220"/>
                    <a:pt x="116" y="221"/>
                  </a:cubicBezTo>
                  <a:cubicBezTo>
                    <a:pt x="118" y="223"/>
                    <a:pt x="119" y="225"/>
                    <a:pt x="121" y="227"/>
                  </a:cubicBezTo>
                  <a:cubicBezTo>
                    <a:pt x="129" y="235"/>
                    <a:pt x="134" y="242"/>
                    <a:pt x="139" y="252"/>
                  </a:cubicBezTo>
                  <a:cubicBezTo>
                    <a:pt x="140" y="253"/>
                    <a:pt x="140" y="253"/>
                    <a:pt x="140" y="253"/>
                  </a:cubicBezTo>
                  <a:cubicBezTo>
                    <a:pt x="142" y="256"/>
                    <a:pt x="144" y="259"/>
                    <a:pt x="147" y="262"/>
                  </a:cubicBezTo>
                  <a:cubicBezTo>
                    <a:pt x="148" y="263"/>
                    <a:pt x="149" y="265"/>
                    <a:pt x="150" y="267"/>
                  </a:cubicBezTo>
                  <a:cubicBezTo>
                    <a:pt x="151" y="269"/>
                    <a:pt x="152" y="271"/>
                    <a:pt x="154" y="273"/>
                  </a:cubicBezTo>
                  <a:cubicBezTo>
                    <a:pt x="158" y="278"/>
                    <a:pt x="160" y="284"/>
                    <a:pt x="163" y="291"/>
                  </a:cubicBezTo>
                  <a:cubicBezTo>
                    <a:pt x="164" y="294"/>
                    <a:pt x="165" y="297"/>
                    <a:pt x="167" y="301"/>
                  </a:cubicBezTo>
                  <a:cubicBezTo>
                    <a:pt x="167" y="302"/>
                    <a:pt x="168" y="302"/>
                    <a:pt x="168" y="303"/>
                  </a:cubicBezTo>
                  <a:cubicBezTo>
                    <a:pt x="169" y="305"/>
                    <a:pt x="169" y="308"/>
                    <a:pt x="172" y="310"/>
                  </a:cubicBezTo>
                  <a:cubicBezTo>
                    <a:pt x="174" y="311"/>
                    <a:pt x="177" y="312"/>
                    <a:pt x="179" y="312"/>
                  </a:cubicBezTo>
                  <a:cubicBezTo>
                    <a:pt x="180" y="312"/>
                    <a:pt x="182" y="312"/>
                    <a:pt x="183" y="312"/>
                  </a:cubicBezTo>
                  <a:cubicBezTo>
                    <a:pt x="186" y="311"/>
                    <a:pt x="188" y="309"/>
                    <a:pt x="189" y="307"/>
                  </a:cubicBezTo>
                  <a:cubicBezTo>
                    <a:pt x="191" y="302"/>
                    <a:pt x="188" y="296"/>
                    <a:pt x="186" y="293"/>
                  </a:cubicBezTo>
                  <a:cubicBezTo>
                    <a:pt x="184" y="291"/>
                    <a:pt x="183" y="289"/>
                    <a:pt x="181" y="286"/>
                  </a:cubicBezTo>
                  <a:cubicBezTo>
                    <a:pt x="179" y="284"/>
                    <a:pt x="177" y="282"/>
                    <a:pt x="176" y="279"/>
                  </a:cubicBezTo>
                  <a:cubicBezTo>
                    <a:pt x="175" y="278"/>
                    <a:pt x="175" y="278"/>
                    <a:pt x="175" y="278"/>
                  </a:cubicBezTo>
                  <a:cubicBezTo>
                    <a:pt x="174" y="277"/>
                    <a:pt x="174" y="277"/>
                    <a:pt x="175" y="276"/>
                  </a:cubicBezTo>
                  <a:cubicBezTo>
                    <a:pt x="175" y="276"/>
                    <a:pt x="175" y="275"/>
                    <a:pt x="175" y="275"/>
                  </a:cubicBezTo>
                  <a:cubicBezTo>
                    <a:pt x="176" y="275"/>
                    <a:pt x="177" y="276"/>
                    <a:pt x="178" y="276"/>
                  </a:cubicBezTo>
                  <a:cubicBezTo>
                    <a:pt x="180" y="277"/>
                    <a:pt x="181" y="278"/>
                    <a:pt x="183" y="281"/>
                  </a:cubicBezTo>
                  <a:cubicBezTo>
                    <a:pt x="183" y="282"/>
                    <a:pt x="184" y="284"/>
                    <a:pt x="186" y="286"/>
                  </a:cubicBezTo>
                  <a:cubicBezTo>
                    <a:pt x="188" y="287"/>
                    <a:pt x="194" y="291"/>
                    <a:pt x="198" y="291"/>
                  </a:cubicBezTo>
                  <a:cubicBezTo>
                    <a:pt x="199" y="291"/>
                    <a:pt x="200" y="291"/>
                    <a:pt x="200" y="291"/>
                  </a:cubicBezTo>
                  <a:cubicBezTo>
                    <a:pt x="202" y="290"/>
                    <a:pt x="203" y="289"/>
                    <a:pt x="203" y="287"/>
                  </a:cubicBezTo>
                  <a:cubicBezTo>
                    <a:pt x="203" y="286"/>
                    <a:pt x="203" y="285"/>
                    <a:pt x="202" y="284"/>
                  </a:cubicBezTo>
                  <a:cubicBezTo>
                    <a:pt x="203" y="284"/>
                    <a:pt x="204" y="284"/>
                    <a:pt x="204" y="284"/>
                  </a:cubicBezTo>
                  <a:cubicBezTo>
                    <a:pt x="203" y="287"/>
                    <a:pt x="204" y="289"/>
                    <a:pt x="205" y="290"/>
                  </a:cubicBezTo>
                  <a:cubicBezTo>
                    <a:pt x="206" y="292"/>
                    <a:pt x="208" y="293"/>
                    <a:pt x="211" y="293"/>
                  </a:cubicBezTo>
                  <a:cubicBezTo>
                    <a:pt x="212" y="293"/>
                    <a:pt x="214" y="292"/>
                    <a:pt x="216" y="292"/>
                  </a:cubicBezTo>
                  <a:cubicBezTo>
                    <a:pt x="216" y="292"/>
                    <a:pt x="217" y="292"/>
                    <a:pt x="217" y="292"/>
                  </a:cubicBezTo>
                  <a:cubicBezTo>
                    <a:pt x="218" y="292"/>
                    <a:pt x="218" y="292"/>
                    <a:pt x="219" y="292"/>
                  </a:cubicBezTo>
                  <a:cubicBezTo>
                    <a:pt x="221" y="292"/>
                    <a:pt x="221" y="292"/>
                    <a:pt x="221" y="292"/>
                  </a:cubicBezTo>
                  <a:cubicBezTo>
                    <a:pt x="221" y="290"/>
                    <a:pt x="221" y="290"/>
                    <a:pt x="221" y="290"/>
                  </a:cubicBezTo>
                  <a:cubicBezTo>
                    <a:pt x="228" y="288"/>
                    <a:pt x="234" y="283"/>
                    <a:pt x="239" y="279"/>
                  </a:cubicBezTo>
                  <a:cubicBezTo>
                    <a:pt x="240" y="278"/>
                    <a:pt x="241" y="278"/>
                    <a:pt x="242" y="277"/>
                  </a:cubicBezTo>
                  <a:cubicBezTo>
                    <a:pt x="244" y="275"/>
                    <a:pt x="246" y="273"/>
                    <a:pt x="248" y="272"/>
                  </a:cubicBezTo>
                  <a:cubicBezTo>
                    <a:pt x="250" y="271"/>
                    <a:pt x="250" y="271"/>
                    <a:pt x="250" y="271"/>
                  </a:cubicBezTo>
                  <a:lnTo>
                    <a:pt x="248" y="268"/>
                  </a:lnTo>
                  <a:close/>
                  <a:moveTo>
                    <a:pt x="217" y="217"/>
                  </a:moveTo>
                  <a:cubicBezTo>
                    <a:pt x="220" y="217"/>
                    <a:pt x="222" y="219"/>
                    <a:pt x="224" y="221"/>
                  </a:cubicBezTo>
                  <a:cubicBezTo>
                    <a:pt x="223" y="221"/>
                    <a:pt x="221" y="221"/>
                    <a:pt x="219" y="221"/>
                  </a:cubicBezTo>
                  <a:cubicBezTo>
                    <a:pt x="217" y="221"/>
                    <a:pt x="213" y="221"/>
                    <a:pt x="213" y="220"/>
                  </a:cubicBezTo>
                  <a:cubicBezTo>
                    <a:pt x="212" y="219"/>
                    <a:pt x="212" y="218"/>
                    <a:pt x="213" y="218"/>
                  </a:cubicBezTo>
                  <a:cubicBezTo>
                    <a:pt x="213" y="217"/>
                    <a:pt x="215" y="216"/>
                    <a:pt x="216" y="216"/>
                  </a:cubicBezTo>
                  <a:cubicBezTo>
                    <a:pt x="216" y="216"/>
                    <a:pt x="217" y="216"/>
                    <a:pt x="217" y="217"/>
                  </a:cubicBezTo>
                  <a:close/>
                  <a:moveTo>
                    <a:pt x="107" y="156"/>
                  </a:moveTo>
                  <a:cubicBezTo>
                    <a:pt x="107" y="156"/>
                    <a:pt x="107" y="156"/>
                    <a:pt x="107" y="156"/>
                  </a:cubicBezTo>
                  <a:cubicBezTo>
                    <a:pt x="105" y="157"/>
                    <a:pt x="105" y="157"/>
                    <a:pt x="103" y="157"/>
                  </a:cubicBezTo>
                  <a:cubicBezTo>
                    <a:pt x="102" y="157"/>
                    <a:pt x="101" y="158"/>
                    <a:pt x="101" y="158"/>
                  </a:cubicBezTo>
                  <a:cubicBezTo>
                    <a:pt x="101" y="157"/>
                    <a:pt x="101" y="157"/>
                    <a:pt x="101" y="157"/>
                  </a:cubicBezTo>
                  <a:cubicBezTo>
                    <a:pt x="102" y="157"/>
                    <a:pt x="103" y="156"/>
                    <a:pt x="103" y="156"/>
                  </a:cubicBezTo>
                  <a:cubicBezTo>
                    <a:pt x="104" y="156"/>
                    <a:pt x="104" y="156"/>
                    <a:pt x="105" y="156"/>
                  </a:cubicBezTo>
                  <a:cubicBezTo>
                    <a:pt x="106" y="156"/>
                    <a:pt x="107" y="156"/>
                    <a:pt x="107" y="156"/>
                  </a:cubicBezTo>
                  <a:close/>
                  <a:moveTo>
                    <a:pt x="97" y="160"/>
                  </a:moveTo>
                  <a:cubicBezTo>
                    <a:pt x="95" y="162"/>
                    <a:pt x="94" y="164"/>
                    <a:pt x="93" y="166"/>
                  </a:cubicBezTo>
                  <a:cubicBezTo>
                    <a:pt x="93" y="162"/>
                    <a:pt x="94" y="161"/>
                    <a:pt x="97" y="160"/>
                  </a:cubicBezTo>
                  <a:close/>
                  <a:moveTo>
                    <a:pt x="82" y="80"/>
                  </a:moveTo>
                  <a:cubicBezTo>
                    <a:pt x="82" y="81"/>
                    <a:pt x="83" y="81"/>
                    <a:pt x="83" y="82"/>
                  </a:cubicBezTo>
                  <a:cubicBezTo>
                    <a:pt x="84" y="82"/>
                    <a:pt x="84" y="83"/>
                    <a:pt x="85" y="84"/>
                  </a:cubicBezTo>
                  <a:cubicBezTo>
                    <a:pt x="85" y="86"/>
                    <a:pt x="85" y="90"/>
                    <a:pt x="83" y="92"/>
                  </a:cubicBezTo>
                  <a:cubicBezTo>
                    <a:pt x="83" y="92"/>
                    <a:pt x="82" y="93"/>
                    <a:pt x="81" y="93"/>
                  </a:cubicBezTo>
                  <a:cubicBezTo>
                    <a:pt x="81" y="93"/>
                    <a:pt x="79" y="92"/>
                    <a:pt x="79" y="91"/>
                  </a:cubicBezTo>
                  <a:cubicBezTo>
                    <a:pt x="78" y="89"/>
                    <a:pt x="79" y="87"/>
                    <a:pt x="80" y="85"/>
                  </a:cubicBezTo>
                  <a:cubicBezTo>
                    <a:pt x="81" y="84"/>
                    <a:pt x="82" y="82"/>
                    <a:pt x="82" y="80"/>
                  </a:cubicBezTo>
                  <a:close/>
                  <a:moveTo>
                    <a:pt x="40" y="20"/>
                  </a:moveTo>
                  <a:cubicBezTo>
                    <a:pt x="41" y="20"/>
                    <a:pt x="42" y="21"/>
                    <a:pt x="42" y="22"/>
                  </a:cubicBezTo>
                  <a:cubicBezTo>
                    <a:pt x="42" y="22"/>
                    <a:pt x="42" y="22"/>
                    <a:pt x="42" y="22"/>
                  </a:cubicBezTo>
                  <a:cubicBezTo>
                    <a:pt x="42" y="23"/>
                    <a:pt x="42" y="23"/>
                    <a:pt x="43" y="24"/>
                  </a:cubicBezTo>
                  <a:cubicBezTo>
                    <a:pt x="41" y="24"/>
                    <a:pt x="40" y="25"/>
                    <a:pt x="39" y="26"/>
                  </a:cubicBezTo>
                  <a:cubicBezTo>
                    <a:pt x="39" y="26"/>
                    <a:pt x="38" y="27"/>
                    <a:pt x="38" y="27"/>
                  </a:cubicBezTo>
                  <a:cubicBezTo>
                    <a:pt x="38" y="27"/>
                    <a:pt x="37" y="26"/>
                    <a:pt x="38" y="23"/>
                  </a:cubicBezTo>
                  <a:cubicBezTo>
                    <a:pt x="38" y="21"/>
                    <a:pt x="39" y="20"/>
                    <a:pt x="40" y="2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7" name="Freeform 27"/>
            <p:cNvSpPr>
              <a:spLocks/>
            </p:cNvSpPr>
            <p:nvPr/>
          </p:nvSpPr>
          <p:spPr bwMode="auto">
            <a:xfrm>
              <a:off x="3700" y="981"/>
              <a:ext cx="26" cy="25"/>
            </a:xfrm>
            <a:custGeom>
              <a:avLst/>
              <a:gdLst>
                <a:gd name="T0" fmla="*/ 2 w 13"/>
                <a:gd name="T1" fmla="*/ 8 h 12"/>
                <a:gd name="T2" fmla="*/ 2 w 13"/>
                <a:gd name="T3" fmla="*/ 8 h 12"/>
                <a:gd name="T4" fmla="*/ 6 w 13"/>
                <a:gd name="T5" fmla="*/ 12 h 12"/>
                <a:gd name="T6" fmla="*/ 8 w 13"/>
                <a:gd name="T7" fmla="*/ 12 h 12"/>
                <a:gd name="T8" fmla="*/ 12 w 13"/>
                <a:gd name="T9" fmla="*/ 8 h 12"/>
                <a:gd name="T10" fmla="*/ 12 w 13"/>
                <a:gd name="T11" fmla="*/ 4 h 12"/>
                <a:gd name="T12" fmla="*/ 5 w 13"/>
                <a:gd name="T13" fmla="*/ 0 h 12"/>
                <a:gd name="T14" fmla="*/ 1 w 13"/>
                <a:gd name="T15" fmla="*/ 4 h 12"/>
                <a:gd name="T16" fmla="*/ 2 w 13"/>
                <a:gd name="T1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2">
                  <a:moveTo>
                    <a:pt x="2" y="8"/>
                  </a:moveTo>
                  <a:cubicBezTo>
                    <a:pt x="2" y="8"/>
                    <a:pt x="2" y="8"/>
                    <a:pt x="2" y="8"/>
                  </a:cubicBezTo>
                  <a:cubicBezTo>
                    <a:pt x="3" y="9"/>
                    <a:pt x="3" y="12"/>
                    <a:pt x="6" y="12"/>
                  </a:cubicBezTo>
                  <a:cubicBezTo>
                    <a:pt x="7" y="12"/>
                    <a:pt x="8" y="12"/>
                    <a:pt x="8" y="12"/>
                  </a:cubicBezTo>
                  <a:cubicBezTo>
                    <a:pt x="10" y="11"/>
                    <a:pt x="11" y="10"/>
                    <a:pt x="12" y="8"/>
                  </a:cubicBezTo>
                  <a:cubicBezTo>
                    <a:pt x="13" y="6"/>
                    <a:pt x="13" y="5"/>
                    <a:pt x="12" y="4"/>
                  </a:cubicBezTo>
                  <a:cubicBezTo>
                    <a:pt x="11" y="1"/>
                    <a:pt x="7" y="0"/>
                    <a:pt x="5" y="0"/>
                  </a:cubicBezTo>
                  <a:cubicBezTo>
                    <a:pt x="2" y="0"/>
                    <a:pt x="1" y="2"/>
                    <a:pt x="1" y="4"/>
                  </a:cubicBezTo>
                  <a:cubicBezTo>
                    <a:pt x="0" y="5"/>
                    <a:pt x="0" y="7"/>
                    <a:pt x="2" y="8"/>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8" name="Freeform 28"/>
            <p:cNvSpPr>
              <a:spLocks/>
            </p:cNvSpPr>
            <p:nvPr/>
          </p:nvSpPr>
          <p:spPr bwMode="auto">
            <a:xfrm>
              <a:off x="3930" y="1066"/>
              <a:ext cx="20" cy="20"/>
            </a:xfrm>
            <a:custGeom>
              <a:avLst/>
              <a:gdLst>
                <a:gd name="T0" fmla="*/ 2 w 10"/>
                <a:gd name="T1" fmla="*/ 9 h 10"/>
                <a:gd name="T2" fmla="*/ 4 w 10"/>
                <a:gd name="T3" fmla="*/ 10 h 10"/>
                <a:gd name="T4" fmla="*/ 9 w 10"/>
                <a:gd name="T5" fmla="*/ 6 h 10"/>
                <a:gd name="T6" fmla="*/ 8 w 10"/>
                <a:gd name="T7" fmla="*/ 2 h 10"/>
                <a:gd name="T8" fmla="*/ 5 w 10"/>
                <a:gd name="T9" fmla="*/ 0 h 10"/>
                <a:gd name="T10" fmla="*/ 0 w 10"/>
                <a:gd name="T11" fmla="*/ 6 h 10"/>
                <a:gd name="T12" fmla="*/ 2 w 10"/>
                <a:gd name="T13" fmla="*/ 9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2" y="9"/>
                  </a:moveTo>
                  <a:cubicBezTo>
                    <a:pt x="3" y="10"/>
                    <a:pt x="3" y="10"/>
                    <a:pt x="4" y="10"/>
                  </a:cubicBezTo>
                  <a:cubicBezTo>
                    <a:pt x="6" y="10"/>
                    <a:pt x="9" y="9"/>
                    <a:pt x="9" y="6"/>
                  </a:cubicBezTo>
                  <a:cubicBezTo>
                    <a:pt x="10" y="6"/>
                    <a:pt x="10" y="4"/>
                    <a:pt x="8" y="2"/>
                  </a:cubicBezTo>
                  <a:cubicBezTo>
                    <a:pt x="7" y="1"/>
                    <a:pt x="6" y="0"/>
                    <a:pt x="5" y="0"/>
                  </a:cubicBezTo>
                  <a:cubicBezTo>
                    <a:pt x="2" y="0"/>
                    <a:pt x="0" y="4"/>
                    <a:pt x="0" y="6"/>
                  </a:cubicBezTo>
                  <a:cubicBezTo>
                    <a:pt x="0" y="8"/>
                    <a:pt x="1" y="9"/>
                    <a:pt x="2" y="9"/>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19" name="Freeform 29"/>
            <p:cNvSpPr>
              <a:spLocks/>
            </p:cNvSpPr>
            <p:nvPr/>
          </p:nvSpPr>
          <p:spPr bwMode="auto">
            <a:xfrm>
              <a:off x="3739" y="1088"/>
              <a:ext cx="20" cy="20"/>
            </a:xfrm>
            <a:custGeom>
              <a:avLst/>
              <a:gdLst>
                <a:gd name="T0" fmla="*/ 2 w 10"/>
                <a:gd name="T1" fmla="*/ 9 h 10"/>
                <a:gd name="T2" fmla="*/ 4 w 10"/>
                <a:gd name="T3" fmla="*/ 10 h 10"/>
                <a:gd name="T4" fmla="*/ 9 w 10"/>
                <a:gd name="T5" fmla="*/ 6 h 10"/>
                <a:gd name="T6" fmla="*/ 8 w 10"/>
                <a:gd name="T7" fmla="*/ 2 h 10"/>
                <a:gd name="T8" fmla="*/ 5 w 10"/>
                <a:gd name="T9" fmla="*/ 0 h 10"/>
                <a:gd name="T10" fmla="*/ 0 w 10"/>
                <a:gd name="T11" fmla="*/ 6 h 10"/>
                <a:gd name="T12" fmla="*/ 2 w 10"/>
                <a:gd name="T13" fmla="*/ 9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2" y="9"/>
                  </a:moveTo>
                  <a:cubicBezTo>
                    <a:pt x="3" y="10"/>
                    <a:pt x="3" y="10"/>
                    <a:pt x="4" y="10"/>
                  </a:cubicBezTo>
                  <a:cubicBezTo>
                    <a:pt x="6" y="10"/>
                    <a:pt x="8" y="9"/>
                    <a:pt x="9" y="6"/>
                  </a:cubicBezTo>
                  <a:cubicBezTo>
                    <a:pt x="10" y="6"/>
                    <a:pt x="10" y="4"/>
                    <a:pt x="8" y="2"/>
                  </a:cubicBezTo>
                  <a:cubicBezTo>
                    <a:pt x="7" y="1"/>
                    <a:pt x="6" y="0"/>
                    <a:pt x="5" y="0"/>
                  </a:cubicBezTo>
                  <a:cubicBezTo>
                    <a:pt x="2" y="0"/>
                    <a:pt x="0" y="4"/>
                    <a:pt x="0" y="6"/>
                  </a:cubicBezTo>
                  <a:cubicBezTo>
                    <a:pt x="0" y="8"/>
                    <a:pt x="1" y="9"/>
                    <a:pt x="2" y="9"/>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0" name="Freeform 30"/>
            <p:cNvSpPr>
              <a:spLocks noEditPoints="1"/>
            </p:cNvSpPr>
            <p:nvPr/>
          </p:nvSpPr>
          <p:spPr bwMode="auto">
            <a:xfrm>
              <a:off x="3590" y="1014"/>
              <a:ext cx="571" cy="504"/>
            </a:xfrm>
            <a:custGeom>
              <a:avLst/>
              <a:gdLst>
                <a:gd name="T0" fmla="*/ 279 w 284"/>
                <a:gd name="T1" fmla="*/ 38 h 251"/>
                <a:gd name="T2" fmla="*/ 265 w 284"/>
                <a:gd name="T3" fmla="*/ 45 h 251"/>
                <a:gd name="T4" fmla="*/ 253 w 284"/>
                <a:gd name="T5" fmla="*/ 52 h 251"/>
                <a:gd name="T6" fmla="*/ 251 w 284"/>
                <a:gd name="T7" fmla="*/ 53 h 251"/>
                <a:gd name="T8" fmla="*/ 233 w 284"/>
                <a:gd name="T9" fmla="*/ 62 h 251"/>
                <a:gd name="T10" fmla="*/ 224 w 284"/>
                <a:gd name="T11" fmla="*/ 76 h 251"/>
                <a:gd name="T12" fmla="*/ 188 w 284"/>
                <a:gd name="T13" fmla="*/ 100 h 251"/>
                <a:gd name="T14" fmla="*/ 181 w 284"/>
                <a:gd name="T15" fmla="*/ 99 h 251"/>
                <a:gd name="T16" fmla="*/ 172 w 284"/>
                <a:gd name="T17" fmla="*/ 100 h 251"/>
                <a:gd name="T18" fmla="*/ 164 w 284"/>
                <a:gd name="T19" fmla="*/ 103 h 251"/>
                <a:gd name="T20" fmla="*/ 159 w 284"/>
                <a:gd name="T21" fmla="*/ 96 h 251"/>
                <a:gd name="T22" fmla="*/ 124 w 284"/>
                <a:gd name="T23" fmla="*/ 81 h 251"/>
                <a:gd name="T24" fmla="*/ 103 w 284"/>
                <a:gd name="T25" fmla="*/ 70 h 251"/>
                <a:gd name="T26" fmla="*/ 87 w 284"/>
                <a:gd name="T27" fmla="*/ 59 h 251"/>
                <a:gd name="T28" fmla="*/ 73 w 284"/>
                <a:gd name="T29" fmla="*/ 52 h 251"/>
                <a:gd name="T30" fmla="*/ 58 w 284"/>
                <a:gd name="T31" fmla="*/ 46 h 251"/>
                <a:gd name="T32" fmla="*/ 41 w 284"/>
                <a:gd name="T33" fmla="*/ 26 h 251"/>
                <a:gd name="T34" fmla="*/ 31 w 284"/>
                <a:gd name="T35" fmla="*/ 13 h 251"/>
                <a:gd name="T36" fmla="*/ 25 w 284"/>
                <a:gd name="T37" fmla="*/ 0 h 251"/>
                <a:gd name="T38" fmla="*/ 16 w 284"/>
                <a:gd name="T39" fmla="*/ 17 h 251"/>
                <a:gd name="T40" fmla="*/ 6 w 284"/>
                <a:gd name="T41" fmla="*/ 24 h 251"/>
                <a:gd name="T42" fmla="*/ 2 w 284"/>
                <a:gd name="T43" fmla="*/ 28 h 251"/>
                <a:gd name="T44" fmla="*/ 12 w 284"/>
                <a:gd name="T45" fmla="*/ 44 h 251"/>
                <a:gd name="T46" fmla="*/ 27 w 284"/>
                <a:gd name="T47" fmla="*/ 102 h 251"/>
                <a:gd name="T48" fmla="*/ 42 w 284"/>
                <a:gd name="T49" fmla="*/ 132 h 251"/>
                <a:gd name="T50" fmla="*/ 80 w 284"/>
                <a:gd name="T51" fmla="*/ 174 h 251"/>
                <a:gd name="T52" fmla="*/ 49 w 284"/>
                <a:gd name="T53" fmla="*/ 231 h 251"/>
                <a:gd name="T54" fmla="*/ 72 w 284"/>
                <a:gd name="T55" fmla="*/ 251 h 251"/>
                <a:gd name="T56" fmla="*/ 77 w 284"/>
                <a:gd name="T57" fmla="*/ 236 h 251"/>
                <a:gd name="T58" fmla="*/ 81 w 284"/>
                <a:gd name="T59" fmla="*/ 226 h 251"/>
                <a:gd name="T60" fmla="*/ 101 w 284"/>
                <a:gd name="T61" fmla="*/ 228 h 251"/>
                <a:gd name="T62" fmla="*/ 105 w 284"/>
                <a:gd name="T63" fmla="*/ 223 h 251"/>
                <a:gd name="T64" fmla="*/ 129 w 284"/>
                <a:gd name="T65" fmla="*/ 206 h 251"/>
                <a:gd name="T66" fmla="*/ 144 w 284"/>
                <a:gd name="T67" fmla="*/ 204 h 251"/>
                <a:gd name="T68" fmla="*/ 170 w 284"/>
                <a:gd name="T69" fmla="*/ 180 h 251"/>
                <a:gd name="T70" fmla="*/ 195 w 284"/>
                <a:gd name="T71" fmla="*/ 160 h 251"/>
                <a:gd name="T72" fmla="*/ 205 w 284"/>
                <a:gd name="T73" fmla="*/ 147 h 251"/>
                <a:gd name="T74" fmla="*/ 223 w 284"/>
                <a:gd name="T75" fmla="*/ 130 h 251"/>
                <a:gd name="T76" fmla="*/ 234 w 284"/>
                <a:gd name="T77" fmla="*/ 113 h 251"/>
                <a:gd name="T78" fmla="*/ 258 w 284"/>
                <a:gd name="T79" fmla="*/ 107 h 251"/>
                <a:gd name="T80" fmla="*/ 277 w 284"/>
                <a:gd name="T81" fmla="*/ 73 h 251"/>
                <a:gd name="T82" fmla="*/ 270 w 284"/>
                <a:gd name="T83" fmla="*/ 54 h 251"/>
                <a:gd name="T84" fmla="*/ 284 w 284"/>
                <a:gd name="T85" fmla="*/ 41 h 251"/>
                <a:gd name="T86" fmla="*/ 44 w 284"/>
                <a:gd name="T87" fmla="*/ 45 h 251"/>
                <a:gd name="T88" fmla="*/ 37 w 284"/>
                <a:gd name="T89" fmla="*/ 41 h 251"/>
                <a:gd name="T90" fmla="*/ 27 w 284"/>
                <a:gd name="T91" fmla="*/ 31 h 251"/>
                <a:gd name="T92" fmla="*/ 31 w 284"/>
                <a:gd name="T93" fmla="*/ 31 h 251"/>
                <a:gd name="T94" fmla="*/ 40 w 284"/>
                <a:gd name="T95" fmla="*/ 4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4" h="251">
                  <a:moveTo>
                    <a:pt x="284" y="38"/>
                  </a:moveTo>
                  <a:cubicBezTo>
                    <a:pt x="281" y="38"/>
                    <a:pt x="281" y="38"/>
                    <a:pt x="281" y="38"/>
                  </a:cubicBezTo>
                  <a:cubicBezTo>
                    <a:pt x="280" y="38"/>
                    <a:pt x="280" y="38"/>
                    <a:pt x="279" y="38"/>
                  </a:cubicBezTo>
                  <a:cubicBezTo>
                    <a:pt x="275" y="39"/>
                    <a:pt x="272" y="40"/>
                    <a:pt x="270" y="41"/>
                  </a:cubicBezTo>
                  <a:cubicBezTo>
                    <a:pt x="269" y="42"/>
                    <a:pt x="268" y="43"/>
                    <a:pt x="267" y="43"/>
                  </a:cubicBezTo>
                  <a:cubicBezTo>
                    <a:pt x="267" y="44"/>
                    <a:pt x="266" y="45"/>
                    <a:pt x="265" y="45"/>
                  </a:cubicBezTo>
                  <a:cubicBezTo>
                    <a:pt x="265" y="45"/>
                    <a:pt x="264" y="45"/>
                    <a:pt x="262" y="46"/>
                  </a:cubicBezTo>
                  <a:cubicBezTo>
                    <a:pt x="260" y="46"/>
                    <a:pt x="256" y="46"/>
                    <a:pt x="254" y="48"/>
                  </a:cubicBezTo>
                  <a:cubicBezTo>
                    <a:pt x="253" y="50"/>
                    <a:pt x="253" y="51"/>
                    <a:pt x="253" y="52"/>
                  </a:cubicBezTo>
                  <a:cubicBezTo>
                    <a:pt x="253" y="52"/>
                    <a:pt x="252" y="52"/>
                    <a:pt x="253" y="52"/>
                  </a:cubicBezTo>
                  <a:cubicBezTo>
                    <a:pt x="253" y="52"/>
                    <a:pt x="253" y="52"/>
                    <a:pt x="253" y="52"/>
                  </a:cubicBezTo>
                  <a:cubicBezTo>
                    <a:pt x="253" y="52"/>
                    <a:pt x="252" y="52"/>
                    <a:pt x="251" y="53"/>
                  </a:cubicBezTo>
                  <a:cubicBezTo>
                    <a:pt x="250" y="53"/>
                    <a:pt x="248" y="53"/>
                    <a:pt x="246" y="53"/>
                  </a:cubicBezTo>
                  <a:cubicBezTo>
                    <a:pt x="243" y="53"/>
                    <a:pt x="238" y="54"/>
                    <a:pt x="235" y="57"/>
                  </a:cubicBezTo>
                  <a:cubicBezTo>
                    <a:pt x="234" y="59"/>
                    <a:pt x="234" y="60"/>
                    <a:pt x="233" y="62"/>
                  </a:cubicBezTo>
                  <a:cubicBezTo>
                    <a:pt x="233" y="63"/>
                    <a:pt x="233" y="64"/>
                    <a:pt x="232" y="64"/>
                  </a:cubicBezTo>
                  <a:cubicBezTo>
                    <a:pt x="231" y="66"/>
                    <a:pt x="230" y="68"/>
                    <a:pt x="228" y="69"/>
                  </a:cubicBezTo>
                  <a:cubicBezTo>
                    <a:pt x="227" y="71"/>
                    <a:pt x="225" y="73"/>
                    <a:pt x="224" y="76"/>
                  </a:cubicBezTo>
                  <a:cubicBezTo>
                    <a:pt x="221" y="81"/>
                    <a:pt x="217" y="86"/>
                    <a:pt x="213" y="90"/>
                  </a:cubicBezTo>
                  <a:cubicBezTo>
                    <a:pt x="207" y="97"/>
                    <a:pt x="197" y="99"/>
                    <a:pt x="189" y="100"/>
                  </a:cubicBezTo>
                  <a:cubicBezTo>
                    <a:pt x="189" y="100"/>
                    <a:pt x="188" y="100"/>
                    <a:pt x="188" y="100"/>
                  </a:cubicBezTo>
                  <a:cubicBezTo>
                    <a:pt x="187" y="100"/>
                    <a:pt x="186" y="100"/>
                    <a:pt x="185" y="100"/>
                  </a:cubicBezTo>
                  <a:cubicBezTo>
                    <a:pt x="185" y="100"/>
                    <a:pt x="184" y="99"/>
                    <a:pt x="183" y="99"/>
                  </a:cubicBezTo>
                  <a:cubicBezTo>
                    <a:pt x="182" y="99"/>
                    <a:pt x="182" y="99"/>
                    <a:pt x="181" y="99"/>
                  </a:cubicBezTo>
                  <a:cubicBezTo>
                    <a:pt x="180" y="99"/>
                    <a:pt x="178" y="100"/>
                    <a:pt x="177" y="100"/>
                  </a:cubicBezTo>
                  <a:cubicBezTo>
                    <a:pt x="176" y="100"/>
                    <a:pt x="175" y="100"/>
                    <a:pt x="173" y="100"/>
                  </a:cubicBezTo>
                  <a:cubicBezTo>
                    <a:pt x="173" y="100"/>
                    <a:pt x="173" y="100"/>
                    <a:pt x="172" y="100"/>
                  </a:cubicBezTo>
                  <a:cubicBezTo>
                    <a:pt x="172" y="100"/>
                    <a:pt x="171" y="100"/>
                    <a:pt x="170" y="100"/>
                  </a:cubicBezTo>
                  <a:cubicBezTo>
                    <a:pt x="169" y="100"/>
                    <a:pt x="167" y="100"/>
                    <a:pt x="166" y="101"/>
                  </a:cubicBezTo>
                  <a:cubicBezTo>
                    <a:pt x="165" y="102"/>
                    <a:pt x="164" y="103"/>
                    <a:pt x="164" y="103"/>
                  </a:cubicBezTo>
                  <a:cubicBezTo>
                    <a:pt x="164" y="103"/>
                    <a:pt x="164" y="103"/>
                    <a:pt x="164" y="103"/>
                  </a:cubicBezTo>
                  <a:cubicBezTo>
                    <a:pt x="164" y="99"/>
                    <a:pt x="162" y="98"/>
                    <a:pt x="160" y="96"/>
                  </a:cubicBezTo>
                  <a:cubicBezTo>
                    <a:pt x="160" y="96"/>
                    <a:pt x="159" y="96"/>
                    <a:pt x="159" y="96"/>
                  </a:cubicBezTo>
                  <a:cubicBezTo>
                    <a:pt x="154" y="92"/>
                    <a:pt x="149" y="89"/>
                    <a:pt x="143" y="86"/>
                  </a:cubicBezTo>
                  <a:cubicBezTo>
                    <a:pt x="138" y="84"/>
                    <a:pt x="131" y="82"/>
                    <a:pt x="126" y="81"/>
                  </a:cubicBezTo>
                  <a:cubicBezTo>
                    <a:pt x="124" y="81"/>
                    <a:pt x="124" y="81"/>
                    <a:pt x="124" y="81"/>
                  </a:cubicBezTo>
                  <a:cubicBezTo>
                    <a:pt x="120" y="80"/>
                    <a:pt x="117" y="79"/>
                    <a:pt x="114" y="77"/>
                  </a:cubicBezTo>
                  <a:cubicBezTo>
                    <a:pt x="111" y="76"/>
                    <a:pt x="109" y="74"/>
                    <a:pt x="106" y="72"/>
                  </a:cubicBezTo>
                  <a:cubicBezTo>
                    <a:pt x="105" y="71"/>
                    <a:pt x="104" y="70"/>
                    <a:pt x="103" y="70"/>
                  </a:cubicBezTo>
                  <a:cubicBezTo>
                    <a:pt x="102" y="69"/>
                    <a:pt x="101" y="68"/>
                    <a:pt x="100" y="67"/>
                  </a:cubicBezTo>
                  <a:cubicBezTo>
                    <a:pt x="98" y="65"/>
                    <a:pt x="95" y="63"/>
                    <a:pt x="92" y="62"/>
                  </a:cubicBezTo>
                  <a:cubicBezTo>
                    <a:pt x="90" y="61"/>
                    <a:pt x="89" y="60"/>
                    <a:pt x="87" y="59"/>
                  </a:cubicBezTo>
                  <a:cubicBezTo>
                    <a:pt x="85" y="59"/>
                    <a:pt x="83" y="58"/>
                    <a:pt x="82" y="57"/>
                  </a:cubicBezTo>
                  <a:cubicBezTo>
                    <a:pt x="81" y="57"/>
                    <a:pt x="80" y="56"/>
                    <a:pt x="79" y="55"/>
                  </a:cubicBezTo>
                  <a:cubicBezTo>
                    <a:pt x="77" y="54"/>
                    <a:pt x="75" y="52"/>
                    <a:pt x="73" y="52"/>
                  </a:cubicBezTo>
                  <a:cubicBezTo>
                    <a:pt x="71" y="51"/>
                    <a:pt x="69" y="51"/>
                    <a:pt x="67" y="51"/>
                  </a:cubicBezTo>
                  <a:cubicBezTo>
                    <a:pt x="65" y="51"/>
                    <a:pt x="63" y="50"/>
                    <a:pt x="61" y="50"/>
                  </a:cubicBezTo>
                  <a:cubicBezTo>
                    <a:pt x="60" y="49"/>
                    <a:pt x="59" y="48"/>
                    <a:pt x="58" y="46"/>
                  </a:cubicBezTo>
                  <a:cubicBezTo>
                    <a:pt x="58" y="45"/>
                    <a:pt x="58" y="45"/>
                    <a:pt x="57" y="44"/>
                  </a:cubicBezTo>
                  <a:cubicBezTo>
                    <a:pt x="54" y="39"/>
                    <a:pt x="50" y="35"/>
                    <a:pt x="46" y="32"/>
                  </a:cubicBezTo>
                  <a:cubicBezTo>
                    <a:pt x="45" y="30"/>
                    <a:pt x="43" y="28"/>
                    <a:pt x="41" y="26"/>
                  </a:cubicBezTo>
                  <a:cubicBezTo>
                    <a:pt x="41" y="26"/>
                    <a:pt x="40" y="26"/>
                    <a:pt x="40" y="25"/>
                  </a:cubicBezTo>
                  <a:cubicBezTo>
                    <a:pt x="37" y="21"/>
                    <a:pt x="34" y="18"/>
                    <a:pt x="31" y="18"/>
                  </a:cubicBezTo>
                  <a:cubicBezTo>
                    <a:pt x="31" y="16"/>
                    <a:pt x="31" y="15"/>
                    <a:pt x="31" y="13"/>
                  </a:cubicBezTo>
                  <a:cubicBezTo>
                    <a:pt x="31" y="10"/>
                    <a:pt x="29" y="9"/>
                    <a:pt x="28" y="7"/>
                  </a:cubicBezTo>
                  <a:cubicBezTo>
                    <a:pt x="27" y="6"/>
                    <a:pt x="26" y="5"/>
                    <a:pt x="26" y="3"/>
                  </a:cubicBezTo>
                  <a:cubicBezTo>
                    <a:pt x="25" y="0"/>
                    <a:pt x="25" y="0"/>
                    <a:pt x="25" y="0"/>
                  </a:cubicBezTo>
                  <a:cubicBezTo>
                    <a:pt x="22" y="1"/>
                    <a:pt x="22" y="1"/>
                    <a:pt x="22" y="1"/>
                  </a:cubicBezTo>
                  <a:cubicBezTo>
                    <a:pt x="18" y="3"/>
                    <a:pt x="14" y="6"/>
                    <a:pt x="14" y="11"/>
                  </a:cubicBezTo>
                  <a:cubicBezTo>
                    <a:pt x="14" y="14"/>
                    <a:pt x="15" y="16"/>
                    <a:pt x="16" y="17"/>
                  </a:cubicBezTo>
                  <a:cubicBezTo>
                    <a:pt x="16" y="18"/>
                    <a:pt x="16" y="18"/>
                    <a:pt x="16" y="19"/>
                  </a:cubicBezTo>
                  <a:cubicBezTo>
                    <a:pt x="16" y="20"/>
                    <a:pt x="14" y="21"/>
                    <a:pt x="12" y="22"/>
                  </a:cubicBezTo>
                  <a:cubicBezTo>
                    <a:pt x="10" y="23"/>
                    <a:pt x="8" y="24"/>
                    <a:pt x="6" y="24"/>
                  </a:cubicBezTo>
                  <a:cubicBezTo>
                    <a:pt x="5" y="24"/>
                    <a:pt x="4" y="24"/>
                    <a:pt x="3" y="25"/>
                  </a:cubicBezTo>
                  <a:cubicBezTo>
                    <a:pt x="0" y="26"/>
                    <a:pt x="0" y="26"/>
                    <a:pt x="0" y="26"/>
                  </a:cubicBezTo>
                  <a:cubicBezTo>
                    <a:pt x="2" y="28"/>
                    <a:pt x="2" y="28"/>
                    <a:pt x="2" y="28"/>
                  </a:cubicBezTo>
                  <a:cubicBezTo>
                    <a:pt x="2" y="29"/>
                    <a:pt x="2" y="29"/>
                    <a:pt x="2" y="30"/>
                  </a:cubicBezTo>
                  <a:cubicBezTo>
                    <a:pt x="3" y="34"/>
                    <a:pt x="6" y="37"/>
                    <a:pt x="8" y="40"/>
                  </a:cubicBezTo>
                  <a:cubicBezTo>
                    <a:pt x="10" y="41"/>
                    <a:pt x="11" y="43"/>
                    <a:pt x="12" y="44"/>
                  </a:cubicBezTo>
                  <a:cubicBezTo>
                    <a:pt x="18" y="52"/>
                    <a:pt x="18" y="59"/>
                    <a:pt x="18" y="68"/>
                  </a:cubicBezTo>
                  <a:cubicBezTo>
                    <a:pt x="18" y="70"/>
                    <a:pt x="18" y="73"/>
                    <a:pt x="18" y="75"/>
                  </a:cubicBezTo>
                  <a:cubicBezTo>
                    <a:pt x="19" y="83"/>
                    <a:pt x="23" y="95"/>
                    <a:pt x="27" y="102"/>
                  </a:cubicBezTo>
                  <a:cubicBezTo>
                    <a:pt x="31" y="107"/>
                    <a:pt x="33" y="113"/>
                    <a:pt x="36" y="119"/>
                  </a:cubicBezTo>
                  <a:cubicBezTo>
                    <a:pt x="38" y="123"/>
                    <a:pt x="39" y="126"/>
                    <a:pt x="41" y="130"/>
                  </a:cubicBezTo>
                  <a:cubicBezTo>
                    <a:pt x="42" y="132"/>
                    <a:pt x="42" y="132"/>
                    <a:pt x="42" y="132"/>
                  </a:cubicBezTo>
                  <a:cubicBezTo>
                    <a:pt x="44" y="132"/>
                    <a:pt x="44" y="132"/>
                    <a:pt x="44" y="132"/>
                  </a:cubicBezTo>
                  <a:cubicBezTo>
                    <a:pt x="58" y="132"/>
                    <a:pt x="69" y="137"/>
                    <a:pt x="75" y="145"/>
                  </a:cubicBezTo>
                  <a:cubicBezTo>
                    <a:pt x="81" y="153"/>
                    <a:pt x="82" y="163"/>
                    <a:pt x="80" y="174"/>
                  </a:cubicBezTo>
                  <a:cubicBezTo>
                    <a:pt x="78" y="183"/>
                    <a:pt x="75" y="193"/>
                    <a:pt x="67" y="202"/>
                  </a:cubicBezTo>
                  <a:cubicBezTo>
                    <a:pt x="65" y="203"/>
                    <a:pt x="64" y="205"/>
                    <a:pt x="62" y="206"/>
                  </a:cubicBezTo>
                  <a:cubicBezTo>
                    <a:pt x="55" y="213"/>
                    <a:pt x="47" y="222"/>
                    <a:pt x="49" y="231"/>
                  </a:cubicBezTo>
                  <a:cubicBezTo>
                    <a:pt x="50" y="237"/>
                    <a:pt x="56" y="240"/>
                    <a:pt x="61" y="243"/>
                  </a:cubicBezTo>
                  <a:cubicBezTo>
                    <a:pt x="63" y="245"/>
                    <a:pt x="66" y="246"/>
                    <a:pt x="68" y="248"/>
                  </a:cubicBezTo>
                  <a:cubicBezTo>
                    <a:pt x="72" y="251"/>
                    <a:pt x="72" y="251"/>
                    <a:pt x="72" y="251"/>
                  </a:cubicBezTo>
                  <a:cubicBezTo>
                    <a:pt x="72" y="246"/>
                    <a:pt x="72" y="246"/>
                    <a:pt x="72" y="246"/>
                  </a:cubicBezTo>
                  <a:cubicBezTo>
                    <a:pt x="73" y="244"/>
                    <a:pt x="74" y="241"/>
                    <a:pt x="75" y="239"/>
                  </a:cubicBezTo>
                  <a:cubicBezTo>
                    <a:pt x="76" y="238"/>
                    <a:pt x="76" y="237"/>
                    <a:pt x="77" y="236"/>
                  </a:cubicBezTo>
                  <a:cubicBezTo>
                    <a:pt x="78" y="236"/>
                    <a:pt x="79" y="235"/>
                    <a:pt x="80" y="234"/>
                  </a:cubicBezTo>
                  <a:cubicBezTo>
                    <a:pt x="80" y="233"/>
                    <a:pt x="80" y="231"/>
                    <a:pt x="80" y="230"/>
                  </a:cubicBezTo>
                  <a:cubicBezTo>
                    <a:pt x="81" y="229"/>
                    <a:pt x="81" y="227"/>
                    <a:pt x="81" y="226"/>
                  </a:cubicBezTo>
                  <a:cubicBezTo>
                    <a:pt x="83" y="224"/>
                    <a:pt x="85" y="222"/>
                    <a:pt x="87" y="222"/>
                  </a:cubicBezTo>
                  <a:cubicBezTo>
                    <a:pt x="87" y="222"/>
                    <a:pt x="88" y="222"/>
                    <a:pt x="88" y="222"/>
                  </a:cubicBezTo>
                  <a:cubicBezTo>
                    <a:pt x="92" y="222"/>
                    <a:pt x="96" y="224"/>
                    <a:pt x="101" y="228"/>
                  </a:cubicBezTo>
                  <a:cubicBezTo>
                    <a:pt x="105" y="231"/>
                    <a:pt x="105" y="231"/>
                    <a:pt x="105" y="231"/>
                  </a:cubicBezTo>
                  <a:cubicBezTo>
                    <a:pt x="105" y="226"/>
                    <a:pt x="105" y="226"/>
                    <a:pt x="105" y="226"/>
                  </a:cubicBezTo>
                  <a:cubicBezTo>
                    <a:pt x="105" y="225"/>
                    <a:pt x="105" y="224"/>
                    <a:pt x="105" y="223"/>
                  </a:cubicBezTo>
                  <a:cubicBezTo>
                    <a:pt x="105" y="219"/>
                    <a:pt x="106" y="215"/>
                    <a:pt x="108" y="212"/>
                  </a:cubicBezTo>
                  <a:cubicBezTo>
                    <a:pt x="110" y="210"/>
                    <a:pt x="117" y="208"/>
                    <a:pt x="126" y="206"/>
                  </a:cubicBezTo>
                  <a:cubicBezTo>
                    <a:pt x="127" y="206"/>
                    <a:pt x="128" y="206"/>
                    <a:pt x="129" y="206"/>
                  </a:cubicBezTo>
                  <a:cubicBezTo>
                    <a:pt x="131" y="206"/>
                    <a:pt x="132" y="206"/>
                    <a:pt x="133" y="206"/>
                  </a:cubicBezTo>
                  <a:cubicBezTo>
                    <a:pt x="134" y="206"/>
                    <a:pt x="135" y="206"/>
                    <a:pt x="137" y="206"/>
                  </a:cubicBezTo>
                  <a:cubicBezTo>
                    <a:pt x="139" y="206"/>
                    <a:pt x="141" y="206"/>
                    <a:pt x="144" y="204"/>
                  </a:cubicBezTo>
                  <a:cubicBezTo>
                    <a:pt x="146" y="203"/>
                    <a:pt x="147" y="201"/>
                    <a:pt x="149" y="200"/>
                  </a:cubicBezTo>
                  <a:cubicBezTo>
                    <a:pt x="151" y="197"/>
                    <a:pt x="153" y="195"/>
                    <a:pt x="157" y="194"/>
                  </a:cubicBezTo>
                  <a:cubicBezTo>
                    <a:pt x="164" y="190"/>
                    <a:pt x="167" y="185"/>
                    <a:pt x="170" y="180"/>
                  </a:cubicBezTo>
                  <a:cubicBezTo>
                    <a:pt x="172" y="176"/>
                    <a:pt x="175" y="172"/>
                    <a:pt x="179" y="169"/>
                  </a:cubicBezTo>
                  <a:cubicBezTo>
                    <a:pt x="181" y="167"/>
                    <a:pt x="184" y="165"/>
                    <a:pt x="187" y="164"/>
                  </a:cubicBezTo>
                  <a:cubicBezTo>
                    <a:pt x="190" y="163"/>
                    <a:pt x="193" y="161"/>
                    <a:pt x="195" y="160"/>
                  </a:cubicBezTo>
                  <a:cubicBezTo>
                    <a:pt x="196" y="160"/>
                    <a:pt x="196" y="160"/>
                    <a:pt x="196" y="160"/>
                  </a:cubicBezTo>
                  <a:cubicBezTo>
                    <a:pt x="199" y="157"/>
                    <a:pt x="202" y="155"/>
                    <a:pt x="204" y="151"/>
                  </a:cubicBezTo>
                  <a:cubicBezTo>
                    <a:pt x="204" y="150"/>
                    <a:pt x="204" y="149"/>
                    <a:pt x="205" y="147"/>
                  </a:cubicBezTo>
                  <a:cubicBezTo>
                    <a:pt x="205" y="145"/>
                    <a:pt x="205" y="144"/>
                    <a:pt x="207" y="141"/>
                  </a:cubicBezTo>
                  <a:cubicBezTo>
                    <a:pt x="209" y="139"/>
                    <a:pt x="212" y="138"/>
                    <a:pt x="214" y="136"/>
                  </a:cubicBezTo>
                  <a:cubicBezTo>
                    <a:pt x="218" y="134"/>
                    <a:pt x="221" y="133"/>
                    <a:pt x="223" y="130"/>
                  </a:cubicBezTo>
                  <a:cubicBezTo>
                    <a:pt x="226" y="127"/>
                    <a:pt x="226" y="124"/>
                    <a:pt x="227" y="120"/>
                  </a:cubicBezTo>
                  <a:cubicBezTo>
                    <a:pt x="228" y="117"/>
                    <a:pt x="229" y="113"/>
                    <a:pt x="232" y="110"/>
                  </a:cubicBezTo>
                  <a:cubicBezTo>
                    <a:pt x="232" y="111"/>
                    <a:pt x="233" y="112"/>
                    <a:pt x="234" y="113"/>
                  </a:cubicBezTo>
                  <a:cubicBezTo>
                    <a:pt x="238" y="118"/>
                    <a:pt x="243" y="123"/>
                    <a:pt x="248" y="123"/>
                  </a:cubicBezTo>
                  <a:cubicBezTo>
                    <a:pt x="249" y="123"/>
                    <a:pt x="251" y="122"/>
                    <a:pt x="252" y="121"/>
                  </a:cubicBezTo>
                  <a:cubicBezTo>
                    <a:pt x="255" y="118"/>
                    <a:pt x="257" y="112"/>
                    <a:pt x="258" y="107"/>
                  </a:cubicBezTo>
                  <a:cubicBezTo>
                    <a:pt x="259" y="102"/>
                    <a:pt x="260" y="98"/>
                    <a:pt x="261" y="95"/>
                  </a:cubicBezTo>
                  <a:cubicBezTo>
                    <a:pt x="262" y="94"/>
                    <a:pt x="265" y="91"/>
                    <a:pt x="267" y="89"/>
                  </a:cubicBezTo>
                  <a:cubicBezTo>
                    <a:pt x="275" y="81"/>
                    <a:pt x="279" y="76"/>
                    <a:pt x="277" y="73"/>
                  </a:cubicBezTo>
                  <a:cubicBezTo>
                    <a:pt x="276" y="71"/>
                    <a:pt x="274" y="70"/>
                    <a:pt x="272" y="70"/>
                  </a:cubicBezTo>
                  <a:cubicBezTo>
                    <a:pt x="269" y="70"/>
                    <a:pt x="267" y="69"/>
                    <a:pt x="267" y="67"/>
                  </a:cubicBezTo>
                  <a:cubicBezTo>
                    <a:pt x="266" y="65"/>
                    <a:pt x="269" y="55"/>
                    <a:pt x="270" y="54"/>
                  </a:cubicBezTo>
                  <a:cubicBezTo>
                    <a:pt x="272" y="52"/>
                    <a:pt x="274" y="52"/>
                    <a:pt x="276" y="52"/>
                  </a:cubicBezTo>
                  <a:cubicBezTo>
                    <a:pt x="279" y="51"/>
                    <a:pt x="281" y="51"/>
                    <a:pt x="283" y="48"/>
                  </a:cubicBezTo>
                  <a:cubicBezTo>
                    <a:pt x="284" y="47"/>
                    <a:pt x="284" y="45"/>
                    <a:pt x="284" y="41"/>
                  </a:cubicBezTo>
                  <a:lnTo>
                    <a:pt x="284" y="38"/>
                  </a:lnTo>
                  <a:close/>
                  <a:moveTo>
                    <a:pt x="44" y="44"/>
                  </a:moveTo>
                  <a:cubicBezTo>
                    <a:pt x="44" y="44"/>
                    <a:pt x="44" y="44"/>
                    <a:pt x="44" y="45"/>
                  </a:cubicBezTo>
                  <a:cubicBezTo>
                    <a:pt x="43" y="44"/>
                    <a:pt x="43" y="44"/>
                    <a:pt x="42" y="43"/>
                  </a:cubicBezTo>
                  <a:cubicBezTo>
                    <a:pt x="41" y="43"/>
                    <a:pt x="39" y="42"/>
                    <a:pt x="38" y="41"/>
                  </a:cubicBezTo>
                  <a:cubicBezTo>
                    <a:pt x="37" y="41"/>
                    <a:pt x="37" y="41"/>
                    <a:pt x="37" y="41"/>
                  </a:cubicBezTo>
                  <a:cubicBezTo>
                    <a:pt x="34" y="40"/>
                    <a:pt x="34" y="40"/>
                    <a:pt x="32" y="39"/>
                  </a:cubicBezTo>
                  <a:cubicBezTo>
                    <a:pt x="32" y="38"/>
                    <a:pt x="31" y="37"/>
                    <a:pt x="31" y="36"/>
                  </a:cubicBezTo>
                  <a:cubicBezTo>
                    <a:pt x="30" y="34"/>
                    <a:pt x="29" y="32"/>
                    <a:pt x="27" y="31"/>
                  </a:cubicBezTo>
                  <a:cubicBezTo>
                    <a:pt x="25" y="28"/>
                    <a:pt x="25" y="27"/>
                    <a:pt x="27" y="25"/>
                  </a:cubicBezTo>
                  <a:cubicBezTo>
                    <a:pt x="28" y="26"/>
                    <a:pt x="29" y="28"/>
                    <a:pt x="30" y="29"/>
                  </a:cubicBezTo>
                  <a:cubicBezTo>
                    <a:pt x="30" y="30"/>
                    <a:pt x="31" y="31"/>
                    <a:pt x="31" y="31"/>
                  </a:cubicBezTo>
                  <a:cubicBezTo>
                    <a:pt x="32" y="32"/>
                    <a:pt x="32" y="33"/>
                    <a:pt x="32" y="34"/>
                  </a:cubicBezTo>
                  <a:cubicBezTo>
                    <a:pt x="33" y="37"/>
                    <a:pt x="34" y="39"/>
                    <a:pt x="39" y="41"/>
                  </a:cubicBezTo>
                  <a:cubicBezTo>
                    <a:pt x="40" y="41"/>
                    <a:pt x="40" y="41"/>
                    <a:pt x="40" y="41"/>
                  </a:cubicBezTo>
                  <a:cubicBezTo>
                    <a:pt x="44" y="43"/>
                    <a:pt x="44" y="43"/>
                    <a:pt x="44" y="44"/>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1" name="Freeform 31"/>
            <p:cNvSpPr>
              <a:spLocks/>
            </p:cNvSpPr>
            <p:nvPr/>
          </p:nvSpPr>
          <p:spPr bwMode="auto">
            <a:xfrm>
              <a:off x="3296" y="732"/>
              <a:ext cx="461" cy="869"/>
            </a:xfrm>
            <a:custGeom>
              <a:avLst/>
              <a:gdLst>
                <a:gd name="T0" fmla="*/ 182 w 229"/>
                <a:gd name="T1" fmla="*/ 258 h 432"/>
                <a:gd name="T2" fmla="*/ 164 w 229"/>
                <a:gd name="T3" fmla="*/ 208 h 432"/>
                <a:gd name="T4" fmla="*/ 148 w 229"/>
                <a:gd name="T5" fmla="*/ 170 h 432"/>
                <a:gd name="T6" fmla="*/ 159 w 229"/>
                <a:gd name="T7" fmla="*/ 163 h 432"/>
                <a:gd name="T8" fmla="*/ 162 w 229"/>
                <a:gd name="T9" fmla="*/ 157 h 432"/>
                <a:gd name="T10" fmla="*/ 172 w 229"/>
                <a:gd name="T11" fmla="*/ 140 h 432"/>
                <a:gd name="T12" fmla="*/ 169 w 229"/>
                <a:gd name="T13" fmla="*/ 130 h 432"/>
                <a:gd name="T14" fmla="*/ 167 w 229"/>
                <a:gd name="T15" fmla="*/ 97 h 432"/>
                <a:gd name="T16" fmla="*/ 160 w 229"/>
                <a:gd name="T17" fmla="*/ 62 h 432"/>
                <a:gd name="T18" fmla="*/ 141 w 229"/>
                <a:gd name="T19" fmla="*/ 61 h 432"/>
                <a:gd name="T20" fmla="*/ 154 w 229"/>
                <a:gd name="T21" fmla="*/ 48 h 432"/>
                <a:gd name="T22" fmla="*/ 152 w 229"/>
                <a:gd name="T23" fmla="*/ 35 h 432"/>
                <a:gd name="T24" fmla="*/ 135 w 229"/>
                <a:gd name="T25" fmla="*/ 43 h 432"/>
                <a:gd name="T26" fmla="*/ 129 w 229"/>
                <a:gd name="T27" fmla="*/ 23 h 432"/>
                <a:gd name="T28" fmla="*/ 123 w 229"/>
                <a:gd name="T29" fmla="*/ 9 h 432"/>
                <a:gd name="T30" fmla="*/ 120 w 229"/>
                <a:gd name="T31" fmla="*/ 7 h 432"/>
                <a:gd name="T32" fmla="*/ 104 w 229"/>
                <a:gd name="T33" fmla="*/ 0 h 432"/>
                <a:gd name="T34" fmla="*/ 105 w 229"/>
                <a:gd name="T35" fmla="*/ 19 h 432"/>
                <a:gd name="T36" fmla="*/ 109 w 229"/>
                <a:gd name="T37" fmla="*/ 26 h 432"/>
                <a:gd name="T38" fmla="*/ 113 w 229"/>
                <a:gd name="T39" fmla="*/ 48 h 432"/>
                <a:gd name="T40" fmla="*/ 108 w 229"/>
                <a:gd name="T41" fmla="*/ 51 h 432"/>
                <a:gd name="T42" fmla="*/ 113 w 229"/>
                <a:gd name="T43" fmla="*/ 76 h 432"/>
                <a:gd name="T44" fmla="*/ 115 w 229"/>
                <a:gd name="T45" fmla="*/ 88 h 432"/>
                <a:gd name="T46" fmla="*/ 115 w 229"/>
                <a:gd name="T47" fmla="*/ 102 h 432"/>
                <a:gd name="T48" fmla="*/ 105 w 229"/>
                <a:gd name="T49" fmla="*/ 111 h 432"/>
                <a:gd name="T50" fmla="*/ 91 w 229"/>
                <a:gd name="T51" fmla="*/ 97 h 432"/>
                <a:gd name="T52" fmla="*/ 48 w 229"/>
                <a:gd name="T53" fmla="*/ 112 h 432"/>
                <a:gd name="T54" fmla="*/ 30 w 229"/>
                <a:gd name="T55" fmla="*/ 113 h 432"/>
                <a:gd name="T56" fmla="*/ 9 w 229"/>
                <a:gd name="T57" fmla="*/ 120 h 432"/>
                <a:gd name="T58" fmla="*/ 15 w 229"/>
                <a:gd name="T59" fmla="*/ 136 h 432"/>
                <a:gd name="T60" fmla="*/ 23 w 229"/>
                <a:gd name="T61" fmla="*/ 168 h 432"/>
                <a:gd name="T62" fmla="*/ 27 w 229"/>
                <a:gd name="T63" fmla="*/ 193 h 432"/>
                <a:gd name="T64" fmla="*/ 36 w 229"/>
                <a:gd name="T65" fmla="*/ 200 h 432"/>
                <a:gd name="T66" fmla="*/ 33 w 229"/>
                <a:gd name="T67" fmla="*/ 201 h 432"/>
                <a:gd name="T68" fmla="*/ 21 w 229"/>
                <a:gd name="T69" fmla="*/ 218 h 432"/>
                <a:gd name="T70" fmla="*/ 22 w 229"/>
                <a:gd name="T71" fmla="*/ 230 h 432"/>
                <a:gd name="T72" fmla="*/ 29 w 229"/>
                <a:gd name="T73" fmla="*/ 231 h 432"/>
                <a:gd name="T74" fmla="*/ 28 w 229"/>
                <a:gd name="T75" fmla="*/ 233 h 432"/>
                <a:gd name="T76" fmla="*/ 28 w 229"/>
                <a:gd name="T77" fmla="*/ 244 h 432"/>
                <a:gd name="T78" fmla="*/ 33 w 229"/>
                <a:gd name="T79" fmla="*/ 243 h 432"/>
                <a:gd name="T80" fmla="*/ 25 w 229"/>
                <a:gd name="T81" fmla="*/ 244 h 432"/>
                <a:gd name="T82" fmla="*/ 12 w 229"/>
                <a:gd name="T83" fmla="*/ 257 h 432"/>
                <a:gd name="T84" fmla="*/ 7 w 229"/>
                <a:gd name="T85" fmla="*/ 285 h 432"/>
                <a:gd name="T86" fmla="*/ 2 w 229"/>
                <a:gd name="T87" fmla="*/ 299 h 432"/>
                <a:gd name="T88" fmla="*/ 1 w 229"/>
                <a:gd name="T89" fmla="*/ 318 h 432"/>
                <a:gd name="T90" fmla="*/ 1 w 229"/>
                <a:gd name="T91" fmla="*/ 338 h 432"/>
                <a:gd name="T92" fmla="*/ 41 w 229"/>
                <a:gd name="T93" fmla="*/ 342 h 432"/>
                <a:gd name="T94" fmla="*/ 88 w 229"/>
                <a:gd name="T95" fmla="*/ 322 h 432"/>
                <a:gd name="T96" fmla="*/ 110 w 229"/>
                <a:gd name="T97" fmla="*/ 308 h 432"/>
                <a:gd name="T98" fmla="*/ 116 w 229"/>
                <a:gd name="T99" fmla="*/ 338 h 432"/>
                <a:gd name="T100" fmla="*/ 114 w 229"/>
                <a:gd name="T101" fmla="*/ 425 h 432"/>
                <a:gd name="T102" fmla="*/ 120 w 229"/>
                <a:gd name="T103" fmla="*/ 430 h 432"/>
                <a:gd name="T104" fmla="*/ 140 w 229"/>
                <a:gd name="T105" fmla="*/ 432 h 432"/>
                <a:gd name="T106" fmla="*/ 160 w 229"/>
                <a:gd name="T107" fmla="*/ 410 h 432"/>
                <a:gd name="T108" fmla="*/ 175 w 229"/>
                <a:gd name="T109" fmla="*/ 403 h 432"/>
                <a:gd name="T110" fmla="*/ 182 w 229"/>
                <a:gd name="T111" fmla="*/ 397 h 432"/>
                <a:gd name="T112" fmla="*/ 197 w 229"/>
                <a:gd name="T113" fmla="*/ 381 h 432"/>
                <a:gd name="T114" fmla="*/ 195 w 229"/>
                <a:gd name="T115" fmla="*/ 371 h 432"/>
                <a:gd name="T116" fmla="*/ 226 w 229"/>
                <a:gd name="T117" fmla="*/ 31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9" h="432">
                  <a:moveTo>
                    <a:pt x="221" y="285"/>
                  </a:moveTo>
                  <a:cubicBezTo>
                    <a:pt x="215" y="276"/>
                    <a:pt x="203" y="272"/>
                    <a:pt x="188" y="271"/>
                  </a:cubicBezTo>
                  <a:cubicBezTo>
                    <a:pt x="186" y="267"/>
                    <a:pt x="184" y="263"/>
                    <a:pt x="182" y="258"/>
                  </a:cubicBezTo>
                  <a:cubicBezTo>
                    <a:pt x="180" y="253"/>
                    <a:pt x="177" y="247"/>
                    <a:pt x="174" y="242"/>
                  </a:cubicBezTo>
                  <a:cubicBezTo>
                    <a:pt x="169" y="235"/>
                    <a:pt x="165" y="223"/>
                    <a:pt x="165" y="215"/>
                  </a:cubicBezTo>
                  <a:cubicBezTo>
                    <a:pt x="164" y="213"/>
                    <a:pt x="164" y="210"/>
                    <a:pt x="164" y="208"/>
                  </a:cubicBezTo>
                  <a:cubicBezTo>
                    <a:pt x="164" y="199"/>
                    <a:pt x="164" y="192"/>
                    <a:pt x="158" y="184"/>
                  </a:cubicBezTo>
                  <a:cubicBezTo>
                    <a:pt x="157" y="182"/>
                    <a:pt x="156" y="181"/>
                    <a:pt x="155" y="180"/>
                  </a:cubicBezTo>
                  <a:cubicBezTo>
                    <a:pt x="152" y="177"/>
                    <a:pt x="149" y="173"/>
                    <a:pt x="148" y="170"/>
                  </a:cubicBezTo>
                  <a:cubicBezTo>
                    <a:pt x="148" y="169"/>
                    <a:pt x="148" y="167"/>
                    <a:pt x="149" y="165"/>
                  </a:cubicBezTo>
                  <a:cubicBezTo>
                    <a:pt x="149" y="165"/>
                    <a:pt x="151" y="164"/>
                    <a:pt x="153" y="164"/>
                  </a:cubicBezTo>
                  <a:cubicBezTo>
                    <a:pt x="154" y="164"/>
                    <a:pt x="156" y="164"/>
                    <a:pt x="159" y="163"/>
                  </a:cubicBezTo>
                  <a:cubicBezTo>
                    <a:pt x="160" y="162"/>
                    <a:pt x="161" y="161"/>
                    <a:pt x="162" y="161"/>
                  </a:cubicBezTo>
                  <a:cubicBezTo>
                    <a:pt x="163" y="159"/>
                    <a:pt x="163" y="159"/>
                    <a:pt x="163" y="159"/>
                  </a:cubicBezTo>
                  <a:cubicBezTo>
                    <a:pt x="162" y="157"/>
                    <a:pt x="162" y="157"/>
                    <a:pt x="162" y="157"/>
                  </a:cubicBezTo>
                  <a:cubicBezTo>
                    <a:pt x="161" y="156"/>
                    <a:pt x="160" y="154"/>
                    <a:pt x="160" y="151"/>
                  </a:cubicBezTo>
                  <a:cubicBezTo>
                    <a:pt x="160" y="146"/>
                    <a:pt x="165" y="143"/>
                    <a:pt x="170" y="141"/>
                  </a:cubicBezTo>
                  <a:cubicBezTo>
                    <a:pt x="172" y="140"/>
                    <a:pt x="172" y="140"/>
                    <a:pt x="172" y="140"/>
                  </a:cubicBezTo>
                  <a:cubicBezTo>
                    <a:pt x="172" y="138"/>
                    <a:pt x="172" y="138"/>
                    <a:pt x="172" y="138"/>
                  </a:cubicBezTo>
                  <a:cubicBezTo>
                    <a:pt x="172" y="137"/>
                    <a:pt x="171" y="135"/>
                    <a:pt x="170" y="133"/>
                  </a:cubicBezTo>
                  <a:cubicBezTo>
                    <a:pt x="169" y="130"/>
                    <a:pt x="169" y="130"/>
                    <a:pt x="169" y="130"/>
                  </a:cubicBezTo>
                  <a:cubicBezTo>
                    <a:pt x="168" y="127"/>
                    <a:pt x="167" y="125"/>
                    <a:pt x="166" y="122"/>
                  </a:cubicBezTo>
                  <a:cubicBezTo>
                    <a:pt x="166" y="118"/>
                    <a:pt x="166" y="113"/>
                    <a:pt x="166" y="108"/>
                  </a:cubicBezTo>
                  <a:cubicBezTo>
                    <a:pt x="167" y="104"/>
                    <a:pt x="167" y="101"/>
                    <a:pt x="167" y="97"/>
                  </a:cubicBezTo>
                  <a:cubicBezTo>
                    <a:pt x="166" y="94"/>
                    <a:pt x="166" y="92"/>
                    <a:pt x="166" y="89"/>
                  </a:cubicBezTo>
                  <a:cubicBezTo>
                    <a:pt x="166" y="87"/>
                    <a:pt x="166" y="87"/>
                    <a:pt x="166" y="87"/>
                  </a:cubicBezTo>
                  <a:cubicBezTo>
                    <a:pt x="165" y="80"/>
                    <a:pt x="164" y="70"/>
                    <a:pt x="160" y="62"/>
                  </a:cubicBezTo>
                  <a:cubicBezTo>
                    <a:pt x="159" y="59"/>
                    <a:pt x="157" y="55"/>
                    <a:pt x="152" y="55"/>
                  </a:cubicBezTo>
                  <a:cubicBezTo>
                    <a:pt x="149" y="55"/>
                    <a:pt x="147" y="57"/>
                    <a:pt x="143" y="60"/>
                  </a:cubicBezTo>
                  <a:cubicBezTo>
                    <a:pt x="142" y="60"/>
                    <a:pt x="142" y="61"/>
                    <a:pt x="141" y="61"/>
                  </a:cubicBezTo>
                  <a:cubicBezTo>
                    <a:pt x="141" y="59"/>
                    <a:pt x="143" y="56"/>
                    <a:pt x="144" y="54"/>
                  </a:cubicBezTo>
                  <a:cubicBezTo>
                    <a:pt x="147" y="52"/>
                    <a:pt x="149" y="50"/>
                    <a:pt x="153" y="49"/>
                  </a:cubicBezTo>
                  <a:cubicBezTo>
                    <a:pt x="153" y="48"/>
                    <a:pt x="154" y="48"/>
                    <a:pt x="154" y="48"/>
                  </a:cubicBezTo>
                  <a:cubicBezTo>
                    <a:pt x="156" y="48"/>
                    <a:pt x="159" y="47"/>
                    <a:pt x="160" y="44"/>
                  </a:cubicBezTo>
                  <a:cubicBezTo>
                    <a:pt x="161" y="42"/>
                    <a:pt x="160" y="40"/>
                    <a:pt x="158" y="38"/>
                  </a:cubicBezTo>
                  <a:cubicBezTo>
                    <a:pt x="157" y="36"/>
                    <a:pt x="154" y="35"/>
                    <a:pt x="152" y="35"/>
                  </a:cubicBezTo>
                  <a:cubicBezTo>
                    <a:pt x="148" y="35"/>
                    <a:pt x="144" y="38"/>
                    <a:pt x="141" y="40"/>
                  </a:cubicBezTo>
                  <a:cubicBezTo>
                    <a:pt x="139" y="41"/>
                    <a:pt x="137" y="43"/>
                    <a:pt x="136" y="43"/>
                  </a:cubicBezTo>
                  <a:cubicBezTo>
                    <a:pt x="136" y="43"/>
                    <a:pt x="135" y="43"/>
                    <a:pt x="135" y="43"/>
                  </a:cubicBezTo>
                  <a:cubicBezTo>
                    <a:pt x="134" y="43"/>
                    <a:pt x="134" y="38"/>
                    <a:pt x="134" y="36"/>
                  </a:cubicBezTo>
                  <a:cubicBezTo>
                    <a:pt x="134" y="32"/>
                    <a:pt x="134" y="29"/>
                    <a:pt x="132" y="27"/>
                  </a:cubicBezTo>
                  <a:cubicBezTo>
                    <a:pt x="131" y="25"/>
                    <a:pt x="130" y="24"/>
                    <a:pt x="129" y="23"/>
                  </a:cubicBezTo>
                  <a:cubicBezTo>
                    <a:pt x="128" y="22"/>
                    <a:pt x="127" y="21"/>
                    <a:pt x="126" y="19"/>
                  </a:cubicBezTo>
                  <a:cubicBezTo>
                    <a:pt x="126" y="18"/>
                    <a:pt x="125" y="17"/>
                    <a:pt x="125" y="16"/>
                  </a:cubicBezTo>
                  <a:cubicBezTo>
                    <a:pt x="125" y="14"/>
                    <a:pt x="124" y="11"/>
                    <a:pt x="123" y="9"/>
                  </a:cubicBezTo>
                  <a:cubicBezTo>
                    <a:pt x="122" y="7"/>
                    <a:pt x="122" y="7"/>
                    <a:pt x="122" y="7"/>
                  </a:cubicBezTo>
                  <a:cubicBezTo>
                    <a:pt x="120" y="7"/>
                    <a:pt x="120" y="7"/>
                    <a:pt x="120" y="7"/>
                  </a:cubicBezTo>
                  <a:cubicBezTo>
                    <a:pt x="120" y="7"/>
                    <a:pt x="120" y="7"/>
                    <a:pt x="120" y="7"/>
                  </a:cubicBezTo>
                  <a:cubicBezTo>
                    <a:pt x="117" y="7"/>
                    <a:pt x="115" y="6"/>
                    <a:pt x="113" y="4"/>
                  </a:cubicBezTo>
                  <a:cubicBezTo>
                    <a:pt x="111" y="2"/>
                    <a:pt x="108" y="0"/>
                    <a:pt x="104" y="0"/>
                  </a:cubicBezTo>
                  <a:cubicBezTo>
                    <a:pt x="104" y="0"/>
                    <a:pt x="104" y="0"/>
                    <a:pt x="104" y="0"/>
                  </a:cubicBezTo>
                  <a:cubicBezTo>
                    <a:pt x="102" y="0"/>
                    <a:pt x="99" y="1"/>
                    <a:pt x="97" y="2"/>
                  </a:cubicBezTo>
                  <a:cubicBezTo>
                    <a:pt x="96" y="4"/>
                    <a:pt x="96" y="5"/>
                    <a:pt x="96" y="7"/>
                  </a:cubicBezTo>
                  <a:cubicBezTo>
                    <a:pt x="97" y="13"/>
                    <a:pt x="101" y="16"/>
                    <a:pt x="105" y="19"/>
                  </a:cubicBezTo>
                  <a:cubicBezTo>
                    <a:pt x="106" y="21"/>
                    <a:pt x="108" y="22"/>
                    <a:pt x="109" y="24"/>
                  </a:cubicBezTo>
                  <a:cubicBezTo>
                    <a:pt x="110" y="25"/>
                    <a:pt x="110" y="25"/>
                    <a:pt x="110" y="25"/>
                  </a:cubicBezTo>
                  <a:cubicBezTo>
                    <a:pt x="110" y="25"/>
                    <a:pt x="109" y="26"/>
                    <a:pt x="109" y="26"/>
                  </a:cubicBezTo>
                  <a:cubicBezTo>
                    <a:pt x="109" y="27"/>
                    <a:pt x="108" y="28"/>
                    <a:pt x="107" y="29"/>
                  </a:cubicBezTo>
                  <a:cubicBezTo>
                    <a:pt x="105" y="35"/>
                    <a:pt x="108" y="39"/>
                    <a:pt x="110" y="42"/>
                  </a:cubicBezTo>
                  <a:cubicBezTo>
                    <a:pt x="111" y="44"/>
                    <a:pt x="112" y="46"/>
                    <a:pt x="113" y="48"/>
                  </a:cubicBezTo>
                  <a:cubicBezTo>
                    <a:pt x="113" y="48"/>
                    <a:pt x="113" y="48"/>
                    <a:pt x="113" y="48"/>
                  </a:cubicBezTo>
                  <a:cubicBezTo>
                    <a:pt x="112" y="49"/>
                    <a:pt x="112" y="49"/>
                    <a:pt x="111" y="49"/>
                  </a:cubicBezTo>
                  <a:cubicBezTo>
                    <a:pt x="110" y="50"/>
                    <a:pt x="109" y="50"/>
                    <a:pt x="108" y="51"/>
                  </a:cubicBezTo>
                  <a:cubicBezTo>
                    <a:pt x="101" y="58"/>
                    <a:pt x="106" y="64"/>
                    <a:pt x="109" y="69"/>
                  </a:cubicBezTo>
                  <a:cubicBezTo>
                    <a:pt x="110" y="71"/>
                    <a:pt x="112" y="72"/>
                    <a:pt x="112" y="73"/>
                  </a:cubicBezTo>
                  <a:cubicBezTo>
                    <a:pt x="112" y="74"/>
                    <a:pt x="113" y="75"/>
                    <a:pt x="113" y="76"/>
                  </a:cubicBezTo>
                  <a:cubicBezTo>
                    <a:pt x="113" y="78"/>
                    <a:pt x="113" y="79"/>
                    <a:pt x="114" y="81"/>
                  </a:cubicBezTo>
                  <a:cubicBezTo>
                    <a:pt x="114" y="82"/>
                    <a:pt x="114" y="82"/>
                    <a:pt x="114" y="82"/>
                  </a:cubicBezTo>
                  <a:cubicBezTo>
                    <a:pt x="115" y="84"/>
                    <a:pt x="116" y="86"/>
                    <a:pt x="115" y="88"/>
                  </a:cubicBezTo>
                  <a:cubicBezTo>
                    <a:pt x="115" y="89"/>
                    <a:pt x="115" y="89"/>
                    <a:pt x="115" y="90"/>
                  </a:cubicBezTo>
                  <a:cubicBezTo>
                    <a:pt x="114" y="92"/>
                    <a:pt x="113" y="94"/>
                    <a:pt x="113" y="97"/>
                  </a:cubicBezTo>
                  <a:cubicBezTo>
                    <a:pt x="114" y="98"/>
                    <a:pt x="114" y="100"/>
                    <a:pt x="115" y="102"/>
                  </a:cubicBezTo>
                  <a:cubicBezTo>
                    <a:pt x="117" y="105"/>
                    <a:pt x="117" y="106"/>
                    <a:pt x="116" y="107"/>
                  </a:cubicBezTo>
                  <a:cubicBezTo>
                    <a:pt x="114" y="109"/>
                    <a:pt x="110" y="110"/>
                    <a:pt x="107" y="111"/>
                  </a:cubicBezTo>
                  <a:cubicBezTo>
                    <a:pt x="106" y="111"/>
                    <a:pt x="106" y="111"/>
                    <a:pt x="105" y="111"/>
                  </a:cubicBezTo>
                  <a:cubicBezTo>
                    <a:pt x="100" y="111"/>
                    <a:pt x="97" y="107"/>
                    <a:pt x="95" y="99"/>
                  </a:cubicBezTo>
                  <a:cubicBezTo>
                    <a:pt x="94" y="96"/>
                    <a:pt x="94" y="96"/>
                    <a:pt x="94" y="96"/>
                  </a:cubicBezTo>
                  <a:cubicBezTo>
                    <a:pt x="91" y="97"/>
                    <a:pt x="91" y="97"/>
                    <a:pt x="91" y="97"/>
                  </a:cubicBezTo>
                  <a:cubicBezTo>
                    <a:pt x="86" y="99"/>
                    <a:pt x="81" y="101"/>
                    <a:pt x="76" y="104"/>
                  </a:cubicBezTo>
                  <a:cubicBezTo>
                    <a:pt x="69" y="107"/>
                    <a:pt x="61" y="111"/>
                    <a:pt x="53" y="112"/>
                  </a:cubicBezTo>
                  <a:cubicBezTo>
                    <a:pt x="52" y="112"/>
                    <a:pt x="50" y="112"/>
                    <a:pt x="48" y="112"/>
                  </a:cubicBezTo>
                  <a:cubicBezTo>
                    <a:pt x="46" y="112"/>
                    <a:pt x="45" y="112"/>
                    <a:pt x="43" y="112"/>
                  </a:cubicBezTo>
                  <a:cubicBezTo>
                    <a:pt x="41" y="112"/>
                    <a:pt x="40" y="112"/>
                    <a:pt x="38" y="112"/>
                  </a:cubicBezTo>
                  <a:cubicBezTo>
                    <a:pt x="35" y="112"/>
                    <a:pt x="32" y="112"/>
                    <a:pt x="30" y="113"/>
                  </a:cubicBezTo>
                  <a:cubicBezTo>
                    <a:pt x="27" y="114"/>
                    <a:pt x="24" y="115"/>
                    <a:pt x="21" y="116"/>
                  </a:cubicBezTo>
                  <a:cubicBezTo>
                    <a:pt x="18" y="117"/>
                    <a:pt x="15" y="119"/>
                    <a:pt x="12" y="119"/>
                  </a:cubicBezTo>
                  <a:cubicBezTo>
                    <a:pt x="9" y="120"/>
                    <a:pt x="9" y="120"/>
                    <a:pt x="9" y="120"/>
                  </a:cubicBezTo>
                  <a:cubicBezTo>
                    <a:pt x="10" y="123"/>
                    <a:pt x="10" y="123"/>
                    <a:pt x="10" y="123"/>
                  </a:cubicBezTo>
                  <a:cubicBezTo>
                    <a:pt x="11" y="127"/>
                    <a:pt x="13" y="131"/>
                    <a:pt x="15" y="133"/>
                  </a:cubicBezTo>
                  <a:cubicBezTo>
                    <a:pt x="15" y="136"/>
                    <a:pt x="15" y="136"/>
                    <a:pt x="15" y="136"/>
                  </a:cubicBezTo>
                  <a:cubicBezTo>
                    <a:pt x="15" y="142"/>
                    <a:pt x="17" y="148"/>
                    <a:pt x="18" y="153"/>
                  </a:cubicBezTo>
                  <a:cubicBezTo>
                    <a:pt x="19" y="156"/>
                    <a:pt x="20" y="158"/>
                    <a:pt x="21" y="161"/>
                  </a:cubicBezTo>
                  <a:cubicBezTo>
                    <a:pt x="22" y="163"/>
                    <a:pt x="22" y="166"/>
                    <a:pt x="23" y="168"/>
                  </a:cubicBezTo>
                  <a:cubicBezTo>
                    <a:pt x="23" y="171"/>
                    <a:pt x="24" y="174"/>
                    <a:pt x="25" y="178"/>
                  </a:cubicBezTo>
                  <a:cubicBezTo>
                    <a:pt x="25" y="180"/>
                    <a:pt x="25" y="182"/>
                    <a:pt x="25" y="184"/>
                  </a:cubicBezTo>
                  <a:cubicBezTo>
                    <a:pt x="26" y="187"/>
                    <a:pt x="26" y="190"/>
                    <a:pt x="27" y="193"/>
                  </a:cubicBezTo>
                  <a:cubicBezTo>
                    <a:pt x="28" y="195"/>
                    <a:pt x="29" y="198"/>
                    <a:pt x="32" y="199"/>
                  </a:cubicBezTo>
                  <a:cubicBezTo>
                    <a:pt x="32" y="200"/>
                    <a:pt x="33" y="200"/>
                    <a:pt x="34" y="200"/>
                  </a:cubicBezTo>
                  <a:cubicBezTo>
                    <a:pt x="35" y="200"/>
                    <a:pt x="35" y="200"/>
                    <a:pt x="36" y="200"/>
                  </a:cubicBezTo>
                  <a:cubicBezTo>
                    <a:pt x="37" y="200"/>
                    <a:pt x="38" y="200"/>
                    <a:pt x="39" y="200"/>
                  </a:cubicBezTo>
                  <a:cubicBezTo>
                    <a:pt x="39" y="200"/>
                    <a:pt x="40" y="200"/>
                    <a:pt x="40" y="200"/>
                  </a:cubicBezTo>
                  <a:cubicBezTo>
                    <a:pt x="38" y="200"/>
                    <a:pt x="35" y="201"/>
                    <a:pt x="33" y="201"/>
                  </a:cubicBezTo>
                  <a:cubicBezTo>
                    <a:pt x="31" y="201"/>
                    <a:pt x="29" y="201"/>
                    <a:pt x="28" y="202"/>
                  </a:cubicBezTo>
                  <a:cubicBezTo>
                    <a:pt x="24" y="203"/>
                    <a:pt x="22" y="205"/>
                    <a:pt x="21" y="208"/>
                  </a:cubicBezTo>
                  <a:cubicBezTo>
                    <a:pt x="20" y="210"/>
                    <a:pt x="20" y="214"/>
                    <a:pt x="21" y="218"/>
                  </a:cubicBezTo>
                  <a:cubicBezTo>
                    <a:pt x="22" y="219"/>
                    <a:pt x="22" y="219"/>
                    <a:pt x="22" y="219"/>
                  </a:cubicBezTo>
                  <a:cubicBezTo>
                    <a:pt x="22" y="220"/>
                    <a:pt x="22" y="220"/>
                    <a:pt x="22" y="222"/>
                  </a:cubicBezTo>
                  <a:cubicBezTo>
                    <a:pt x="22" y="225"/>
                    <a:pt x="22" y="227"/>
                    <a:pt x="22" y="230"/>
                  </a:cubicBezTo>
                  <a:cubicBezTo>
                    <a:pt x="22" y="233"/>
                    <a:pt x="22" y="233"/>
                    <a:pt x="22" y="233"/>
                  </a:cubicBezTo>
                  <a:cubicBezTo>
                    <a:pt x="26" y="232"/>
                    <a:pt x="26" y="232"/>
                    <a:pt x="26" y="232"/>
                  </a:cubicBezTo>
                  <a:cubicBezTo>
                    <a:pt x="27" y="232"/>
                    <a:pt x="28" y="231"/>
                    <a:pt x="29" y="231"/>
                  </a:cubicBezTo>
                  <a:cubicBezTo>
                    <a:pt x="30" y="230"/>
                    <a:pt x="31" y="229"/>
                    <a:pt x="32" y="229"/>
                  </a:cubicBezTo>
                  <a:cubicBezTo>
                    <a:pt x="32" y="229"/>
                    <a:pt x="32" y="229"/>
                    <a:pt x="32" y="229"/>
                  </a:cubicBezTo>
                  <a:cubicBezTo>
                    <a:pt x="32" y="230"/>
                    <a:pt x="31" y="231"/>
                    <a:pt x="28" y="233"/>
                  </a:cubicBezTo>
                  <a:cubicBezTo>
                    <a:pt x="27" y="233"/>
                    <a:pt x="26" y="234"/>
                    <a:pt x="25" y="234"/>
                  </a:cubicBezTo>
                  <a:cubicBezTo>
                    <a:pt x="22" y="237"/>
                    <a:pt x="22" y="239"/>
                    <a:pt x="23" y="241"/>
                  </a:cubicBezTo>
                  <a:cubicBezTo>
                    <a:pt x="24" y="243"/>
                    <a:pt x="26" y="244"/>
                    <a:pt x="28" y="244"/>
                  </a:cubicBezTo>
                  <a:cubicBezTo>
                    <a:pt x="29" y="244"/>
                    <a:pt x="30" y="244"/>
                    <a:pt x="31" y="243"/>
                  </a:cubicBezTo>
                  <a:cubicBezTo>
                    <a:pt x="32" y="243"/>
                    <a:pt x="32" y="243"/>
                    <a:pt x="33" y="243"/>
                  </a:cubicBezTo>
                  <a:cubicBezTo>
                    <a:pt x="33" y="243"/>
                    <a:pt x="33" y="243"/>
                    <a:pt x="33" y="243"/>
                  </a:cubicBezTo>
                  <a:cubicBezTo>
                    <a:pt x="32" y="245"/>
                    <a:pt x="30" y="248"/>
                    <a:pt x="29" y="249"/>
                  </a:cubicBezTo>
                  <a:cubicBezTo>
                    <a:pt x="29" y="248"/>
                    <a:pt x="28" y="248"/>
                    <a:pt x="28" y="247"/>
                  </a:cubicBezTo>
                  <a:cubicBezTo>
                    <a:pt x="27" y="246"/>
                    <a:pt x="26" y="245"/>
                    <a:pt x="25" y="244"/>
                  </a:cubicBezTo>
                  <a:cubicBezTo>
                    <a:pt x="23" y="243"/>
                    <a:pt x="21" y="242"/>
                    <a:pt x="18" y="242"/>
                  </a:cubicBezTo>
                  <a:cubicBezTo>
                    <a:pt x="15" y="242"/>
                    <a:pt x="13" y="243"/>
                    <a:pt x="11" y="246"/>
                  </a:cubicBezTo>
                  <a:cubicBezTo>
                    <a:pt x="10" y="249"/>
                    <a:pt x="11" y="253"/>
                    <a:pt x="12" y="257"/>
                  </a:cubicBezTo>
                  <a:cubicBezTo>
                    <a:pt x="12" y="258"/>
                    <a:pt x="13" y="260"/>
                    <a:pt x="13" y="261"/>
                  </a:cubicBezTo>
                  <a:cubicBezTo>
                    <a:pt x="13" y="267"/>
                    <a:pt x="13" y="273"/>
                    <a:pt x="11" y="278"/>
                  </a:cubicBezTo>
                  <a:cubicBezTo>
                    <a:pt x="10" y="281"/>
                    <a:pt x="9" y="283"/>
                    <a:pt x="7" y="285"/>
                  </a:cubicBezTo>
                  <a:cubicBezTo>
                    <a:pt x="6" y="286"/>
                    <a:pt x="6" y="286"/>
                    <a:pt x="6" y="286"/>
                  </a:cubicBezTo>
                  <a:cubicBezTo>
                    <a:pt x="3" y="289"/>
                    <a:pt x="3" y="293"/>
                    <a:pt x="2" y="296"/>
                  </a:cubicBezTo>
                  <a:cubicBezTo>
                    <a:pt x="2" y="297"/>
                    <a:pt x="2" y="298"/>
                    <a:pt x="2" y="299"/>
                  </a:cubicBezTo>
                  <a:cubicBezTo>
                    <a:pt x="2" y="301"/>
                    <a:pt x="2" y="301"/>
                    <a:pt x="2" y="301"/>
                  </a:cubicBezTo>
                  <a:cubicBezTo>
                    <a:pt x="1" y="304"/>
                    <a:pt x="1" y="308"/>
                    <a:pt x="1" y="311"/>
                  </a:cubicBezTo>
                  <a:cubicBezTo>
                    <a:pt x="0" y="314"/>
                    <a:pt x="1" y="316"/>
                    <a:pt x="1" y="318"/>
                  </a:cubicBezTo>
                  <a:cubicBezTo>
                    <a:pt x="2" y="320"/>
                    <a:pt x="2" y="321"/>
                    <a:pt x="2" y="323"/>
                  </a:cubicBezTo>
                  <a:cubicBezTo>
                    <a:pt x="2" y="327"/>
                    <a:pt x="2" y="331"/>
                    <a:pt x="1" y="336"/>
                  </a:cubicBezTo>
                  <a:cubicBezTo>
                    <a:pt x="1" y="338"/>
                    <a:pt x="1" y="338"/>
                    <a:pt x="1" y="338"/>
                  </a:cubicBezTo>
                  <a:cubicBezTo>
                    <a:pt x="6" y="341"/>
                    <a:pt x="6" y="341"/>
                    <a:pt x="6" y="341"/>
                  </a:cubicBezTo>
                  <a:cubicBezTo>
                    <a:pt x="13" y="344"/>
                    <a:pt x="21" y="348"/>
                    <a:pt x="28" y="348"/>
                  </a:cubicBezTo>
                  <a:cubicBezTo>
                    <a:pt x="33" y="348"/>
                    <a:pt x="38" y="346"/>
                    <a:pt x="41" y="342"/>
                  </a:cubicBezTo>
                  <a:cubicBezTo>
                    <a:pt x="48" y="335"/>
                    <a:pt x="53" y="331"/>
                    <a:pt x="63" y="330"/>
                  </a:cubicBezTo>
                  <a:cubicBezTo>
                    <a:pt x="65" y="330"/>
                    <a:pt x="66" y="330"/>
                    <a:pt x="67" y="330"/>
                  </a:cubicBezTo>
                  <a:cubicBezTo>
                    <a:pt x="75" y="329"/>
                    <a:pt x="81" y="328"/>
                    <a:pt x="88" y="322"/>
                  </a:cubicBezTo>
                  <a:cubicBezTo>
                    <a:pt x="89" y="320"/>
                    <a:pt x="90" y="319"/>
                    <a:pt x="92" y="318"/>
                  </a:cubicBezTo>
                  <a:cubicBezTo>
                    <a:pt x="96" y="313"/>
                    <a:pt x="101" y="308"/>
                    <a:pt x="108" y="308"/>
                  </a:cubicBezTo>
                  <a:cubicBezTo>
                    <a:pt x="109" y="308"/>
                    <a:pt x="110" y="308"/>
                    <a:pt x="110" y="308"/>
                  </a:cubicBezTo>
                  <a:cubicBezTo>
                    <a:pt x="114" y="308"/>
                    <a:pt x="118" y="310"/>
                    <a:pt x="120" y="313"/>
                  </a:cubicBezTo>
                  <a:cubicBezTo>
                    <a:pt x="123" y="317"/>
                    <a:pt x="123" y="321"/>
                    <a:pt x="122" y="325"/>
                  </a:cubicBezTo>
                  <a:cubicBezTo>
                    <a:pt x="121" y="330"/>
                    <a:pt x="119" y="334"/>
                    <a:pt x="116" y="338"/>
                  </a:cubicBezTo>
                  <a:cubicBezTo>
                    <a:pt x="113" y="343"/>
                    <a:pt x="111" y="348"/>
                    <a:pt x="110" y="354"/>
                  </a:cubicBezTo>
                  <a:cubicBezTo>
                    <a:pt x="108" y="364"/>
                    <a:pt x="112" y="372"/>
                    <a:pt x="117" y="379"/>
                  </a:cubicBezTo>
                  <a:cubicBezTo>
                    <a:pt x="126" y="393"/>
                    <a:pt x="119" y="410"/>
                    <a:pt x="114" y="425"/>
                  </a:cubicBezTo>
                  <a:cubicBezTo>
                    <a:pt x="112" y="430"/>
                    <a:pt x="112" y="430"/>
                    <a:pt x="112" y="430"/>
                  </a:cubicBezTo>
                  <a:cubicBezTo>
                    <a:pt x="116" y="430"/>
                    <a:pt x="116" y="430"/>
                    <a:pt x="116" y="430"/>
                  </a:cubicBezTo>
                  <a:cubicBezTo>
                    <a:pt x="117" y="430"/>
                    <a:pt x="118" y="430"/>
                    <a:pt x="120" y="430"/>
                  </a:cubicBezTo>
                  <a:cubicBezTo>
                    <a:pt x="124" y="430"/>
                    <a:pt x="129" y="430"/>
                    <a:pt x="133" y="431"/>
                  </a:cubicBezTo>
                  <a:cubicBezTo>
                    <a:pt x="134" y="432"/>
                    <a:pt x="134" y="432"/>
                    <a:pt x="134" y="432"/>
                  </a:cubicBezTo>
                  <a:cubicBezTo>
                    <a:pt x="137" y="432"/>
                    <a:pt x="139" y="432"/>
                    <a:pt x="140" y="432"/>
                  </a:cubicBezTo>
                  <a:cubicBezTo>
                    <a:pt x="144" y="432"/>
                    <a:pt x="146" y="430"/>
                    <a:pt x="149" y="427"/>
                  </a:cubicBezTo>
                  <a:cubicBezTo>
                    <a:pt x="151" y="424"/>
                    <a:pt x="153" y="421"/>
                    <a:pt x="155" y="418"/>
                  </a:cubicBezTo>
                  <a:cubicBezTo>
                    <a:pt x="156" y="416"/>
                    <a:pt x="158" y="413"/>
                    <a:pt x="160" y="410"/>
                  </a:cubicBezTo>
                  <a:cubicBezTo>
                    <a:pt x="163" y="406"/>
                    <a:pt x="166" y="406"/>
                    <a:pt x="170" y="405"/>
                  </a:cubicBezTo>
                  <a:cubicBezTo>
                    <a:pt x="171" y="404"/>
                    <a:pt x="173" y="404"/>
                    <a:pt x="175" y="403"/>
                  </a:cubicBezTo>
                  <a:cubicBezTo>
                    <a:pt x="175" y="403"/>
                    <a:pt x="175" y="403"/>
                    <a:pt x="175" y="403"/>
                  </a:cubicBezTo>
                  <a:cubicBezTo>
                    <a:pt x="176" y="403"/>
                    <a:pt x="176" y="403"/>
                    <a:pt x="176" y="403"/>
                  </a:cubicBezTo>
                  <a:cubicBezTo>
                    <a:pt x="177" y="402"/>
                    <a:pt x="177" y="402"/>
                    <a:pt x="177" y="402"/>
                  </a:cubicBezTo>
                  <a:cubicBezTo>
                    <a:pt x="178" y="400"/>
                    <a:pt x="180" y="399"/>
                    <a:pt x="182" y="397"/>
                  </a:cubicBezTo>
                  <a:cubicBezTo>
                    <a:pt x="184" y="396"/>
                    <a:pt x="187" y="394"/>
                    <a:pt x="189" y="391"/>
                  </a:cubicBezTo>
                  <a:cubicBezTo>
                    <a:pt x="190" y="389"/>
                    <a:pt x="190" y="389"/>
                    <a:pt x="190" y="389"/>
                  </a:cubicBezTo>
                  <a:cubicBezTo>
                    <a:pt x="192" y="386"/>
                    <a:pt x="194" y="382"/>
                    <a:pt x="197" y="381"/>
                  </a:cubicBezTo>
                  <a:cubicBezTo>
                    <a:pt x="200" y="379"/>
                    <a:pt x="200" y="379"/>
                    <a:pt x="200" y="379"/>
                  </a:cubicBezTo>
                  <a:cubicBezTo>
                    <a:pt x="198" y="376"/>
                    <a:pt x="198" y="376"/>
                    <a:pt x="198" y="376"/>
                  </a:cubicBezTo>
                  <a:cubicBezTo>
                    <a:pt x="197" y="375"/>
                    <a:pt x="196" y="373"/>
                    <a:pt x="195" y="371"/>
                  </a:cubicBezTo>
                  <a:cubicBezTo>
                    <a:pt x="193" y="362"/>
                    <a:pt x="202" y="353"/>
                    <a:pt x="209" y="346"/>
                  </a:cubicBezTo>
                  <a:cubicBezTo>
                    <a:pt x="210" y="345"/>
                    <a:pt x="212" y="343"/>
                    <a:pt x="213" y="342"/>
                  </a:cubicBezTo>
                  <a:cubicBezTo>
                    <a:pt x="221" y="333"/>
                    <a:pt x="224" y="323"/>
                    <a:pt x="226" y="314"/>
                  </a:cubicBezTo>
                  <a:cubicBezTo>
                    <a:pt x="229" y="303"/>
                    <a:pt x="227" y="292"/>
                    <a:pt x="221" y="285"/>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2" name="Freeform 32"/>
            <p:cNvSpPr>
              <a:spLocks/>
            </p:cNvSpPr>
            <p:nvPr/>
          </p:nvSpPr>
          <p:spPr bwMode="auto">
            <a:xfrm>
              <a:off x="3340" y="2053"/>
              <a:ext cx="38" cy="37"/>
            </a:xfrm>
            <a:custGeom>
              <a:avLst/>
              <a:gdLst>
                <a:gd name="T0" fmla="*/ 4 w 19"/>
                <a:gd name="T1" fmla="*/ 18 h 18"/>
                <a:gd name="T2" fmla="*/ 4 w 19"/>
                <a:gd name="T3" fmla="*/ 18 h 18"/>
                <a:gd name="T4" fmla="*/ 5 w 19"/>
                <a:gd name="T5" fmla="*/ 18 h 18"/>
                <a:gd name="T6" fmla="*/ 10 w 19"/>
                <a:gd name="T7" fmla="*/ 15 h 18"/>
                <a:gd name="T8" fmla="*/ 10 w 19"/>
                <a:gd name="T9" fmla="*/ 15 h 18"/>
                <a:gd name="T10" fmla="*/ 11 w 19"/>
                <a:gd name="T11" fmla="*/ 14 h 18"/>
                <a:gd name="T12" fmla="*/ 17 w 19"/>
                <a:gd name="T13" fmla="*/ 3 h 18"/>
                <a:gd name="T14" fmla="*/ 12 w 19"/>
                <a:gd name="T15" fmla="*/ 0 h 18"/>
                <a:gd name="T16" fmla="*/ 3 w 19"/>
                <a:gd name="T17" fmla="*/ 5 h 18"/>
                <a:gd name="T18" fmla="*/ 0 w 19"/>
                <a:gd name="T19" fmla="*/ 11 h 18"/>
                <a:gd name="T20" fmla="*/ 1 w 19"/>
                <a:gd name="T21" fmla="*/ 16 h 18"/>
                <a:gd name="T22" fmla="*/ 4 w 19"/>
                <a:gd name="T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8">
                  <a:moveTo>
                    <a:pt x="4" y="18"/>
                  </a:moveTo>
                  <a:cubicBezTo>
                    <a:pt x="4" y="18"/>
                    <a:pt x="4" y="18"/>
                    <a:pt x="4" y="18"/>
                  </a:cubicBezTo>
                  <a:cubicBezTo>
                    <a:pt x="5" y="18"/>
                    <a:pt x="5" y="18"/>
                    <a:pt x="5" y="18"/>
                  </a:cubicBezTo>
                  <a:cubicBezTo>
                    <a:pt x="7" y="18"/>
                    <a:pt x="8" y="17"/>
                    <a:pt x="10" y="15"/>
                  </a:cubicBezTo>
                  <a:cubicBezTo>
                    <a:pt x="10" y="15"/>
                    <a:pt x="10" y="15"/>
                    <a:pt x="10" y="15"/>
                  </a:cubicBezTo>
                  <a:cubicBezTo>
                    <a:pt x="11" y="14"/>
                    <a:pt x="11" y="14"/>
                    <a:pt x="11" y="14"/>
                  </a:cubicBezTo>
                  <a:cubicBezTo>
                    <a:pt x="14" y="12"/>
                    <a:pt x="19" y="8"/>
                    <a:pt x="17" y="3"/>
                  </a:cubicBezTo>
                  <a:cubicBezTo>
                    <a:pt x="15" y="1"/>
                    <a:pt x="14" y="0"/>
                    <a:pt x="12" y="0"/>
                  </a:cubicBezTo>
                  <a:cubicBezTo>
                    <a:pt x="9" y="0"/>
                    <a:pt x="6" y="2"/>
                    <a:pt x="3" y="5"/>
                  </a:cubicBezTo>
                  <a:cubicBezTo>
                    <a:pt x="2" y="6"/>
                    <a:pt x="0" y="8"/>
                    <a:pt x="0" y="11"/>
                  </a:cubicBezTo>
                  <a:cubicBezTo>
                    <a:pt x="0" y="12"/>
                    <a:pt x="0" y="14"/>
                    <a:pt x="1" y="16"/>
                  </a:cubicBezTo>
                  <a:cubicBezTo>
                    <a:pt x="1" y="17"/>
                    <a:pt x="3" y="18"/>
                    <a:pt x="4" y="18"/>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3" name="Freeform 33"/>
            <p:cNvSpPr>
              <a:spLocks/>
            </p:cNvSpPr>
            <p:nvPr/>
          </p:nvSpPr>
          <p:spPr bwMode="auto">
            <a:xfrm>
              <a:off x="3280" y="2029"/>
              <a:ext cx="416" cy="286"/>
            </a:xfrm>
            <a:custGeom>
              <a:avLst/>
              <a:gdLst>
                <a:gd name="T0" fmla="*/ 183 w 207"/>
                <a:gd name="T1" fmla="*/ 1 h 142"/>
                <a:gd name="T2" fmla="*/ 162 w 207"/>
                <a:gd name="T3" fmla="*/ 8 h 142"/>
                <a:gd name="T4" fmla="*/ 143 w 207"/>
                <a:gd name="T5" fmla="*/ 14 h 142"/>
                <a:gd name="T6" fmla="*/ 135 w 207"/>
                <a:gd name="T7" fmla="*/ 5 h 142"/>
                <a:gd name="T8" fmla="*/ 131 w 207"/>
                <a:gd name="T9" fmla="*/ 4 h 142"/>
                <a:gd name="T10" fmla="*/ 128 w 207"/>
                <a:gd name="T11" fmla="*/ 5 h 142"/>
                <a:gd name="T12" fmla="*/ 126 w 207"/>
                <a:gd name="T13" fmla="*/ 9 h 142"/>
                <a:gd name="T14" fmla="*/ 112 w 207"/>
                <a:gd name="T15" fmla="*/ 5 h 142"/>
                <a:gd name="T16" fmla="*/ 104 w 207"/>
                <a:gd name="T17" fmla="*/ 2 h 142"/>
                <a:gd name="T18" fmla="*/ 83 w 207"/>
                <a:gd name="T19" fmla="*/ 8 h 142"/>
                <a:gd name="T20" fmla="*/ 70 w 207"/>
                <a:gd name="T21" fmla="*/ 4 h 142"/>
                <a:gd name="T22" fmla="*/ 63 w 207"/>
                <a:gd name="T23" fmla="*/ 0 h 142"/>
                <a:gd name="T24" fmla="*/ 51 w 207"/>
                <a:gd name="T25" fmla="*/ 18 h 142"/>
                <a:gd name="T26" fmla="*/ 42 w 207"/>
                <a:gd name="T27" fmla="*/ 32 h 142"/>
                <a:gd name="T28" fmla="*/ 37 w 207"/>
                <a:gd name="T29" fmla="*/ 41 h 142"/>
                <a:gd name="T30" fmla="*/ 32 w 207"/>
                <a:gd name="T31" fmla="*/ 51 h 142"/>
                <a:gd name="T32" fmla="*/ 24 w 207"/>
                <a:gd name="T33" fmla="*/ 60 h 142"/>
                <a:gd name="T34" fmla="*/ 14 w 207"/>
                <a:gd name="T35" fmla="*/ 70 h 142"/>
                <a:gd name="T36" fmla="*/ 7 w 207"/>
                <a:gd name="T37" fmla="*/ 77 h 142"/>
                <a:gd name="T38" fmla="*/ 11 w 207"/>
                <a:gd name="T39" fmla="*/ 101 h 142"/>
                <a:gd name="T40" fmla="*/ 23 w 207"/>
                <a:gd name="T41" fmla="*/ 91 h 142"/>
                <a:gd name="T42" fmla="*/ 30 w 207"/>
                <a:gd name="T43" fmla="*/ 81 h 142"/>
                <a:gd name="T44" fmla="*/ 29 w 207"/>
                <a:gd name="T45" fmla="*/ 89 h 142"/>
                <a:gd name="T46" fmla="*/ 27 w 207"/>
                <a:gd name="T47" fmla="*/ 107 h 142"/>
                <a:gd name="T48" fmla="*/ 35 w 207"/>
                <a:gd name="T49" fmla="*/ 112 h 142"/>
                <a:gd name="T50" fmla="*/ 44 w 207"/>
                <a:gd name="T51" fmla="*/ 108 h 142"/>
                <a:gd name="T52" fmla="*/ 56 w 207"/>
                <a:gd name="T53" fmla="*/ 104 h 142"/>
                <a:gd name="T54" fmla="*/ 66 w 207"/>
                <a:gd name="T55" fmla="*/ 115 h 142"/>
                <a:gd name="T56" fmla="*/ 66 w 207"/>
                <a:gd name="T57" fmla="*/ 121 h 142"/>
                <a:gd name="T58" fmla="*/ 67 w 207"/>
                <a:gd name="T59" fmla="*/ 129 h 142"/>
                <a:gd name="T60" fmla="*/ 79 w 207"/>
                <a:gd name="T61" fmla="*/ 142 h 142"/>
                <a:gd name="T62" fmla="*/ 90 w 207"/>
                <a:gd name="T63" fmla="*/ 137 h 142"/>
                <a:gd name="T64" fmla="*/ 96 w 207"/>
                <a:gd name="T65" fmla="*/ 136 h 142"/>
                <a:gd name="T66" fmla="*/ 110 w 207"/>
                <a:gd name="T67" fmla="*/ 125 h 142"/>
                <a:gd name="T68" fmla="*/ 143 w 207"/>
                <a:gd name="T69" fmla="*/ 101 h 142"/>
                <a:gd name="T70" fmla="*/ 176 w 207"/>
                <a:gd name="T71" fmla="*/ 62 h 142"/>
                <a:gd name="T72" fmla="*/ 184 w 207"/>
                <a:gd name="T73" fmla="*/ 46 h 142"/>
                <a:gd name="T74" fmla="*/ 195 w 207"/>
                <a:gd name="T75" fmla="*/ 32 h 142"/>
                <a:gd name="T76" fmla="*/ 199 w 207"/>
                <a:gd name="T77" fmla="*/ 18 h 142"/>
                <a:gd name="T78" fmla="*/ 204 w 207"/>
                <a:gd name="T79" fmla="*/ 10 h 142"/>
                <a:gd name="T80" fmla="*/ 203 w 207"/>
                <a:gd name="T81" fmla="*/ 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7" h="142">
                  <a:moveTo>
                    <a:pt x="203" y="6"/>
                  </a:moveTo>
                  <a:cubicBezTo>
                    <a:pt x="197" y="3"/>
                    <a:pt x="190" y="1"/>
                    <a:pt x="183" y="1"/>
                  </a:cubicBezTo>
                  <a:cubicBezTo>
                    <a:pt x="178" y="1"/>
                    <a:pt x="174" y="2"/>
                    <a:pt x="169" y="4"/>
                  </a:cubicBezTo>
                  <a:cubicBezTo>
                    <a:pt x="167" y="6"/>
                    <a:pt x="165" y="7"/>
                    <a:pt x="162" y="8"/>
                  </a:cubicBezTo>
                  <a:cubicBezTo>
                    <a:pt x="157" y="12"/>
                    <a:pt x="151" y="15"/>
                    <a:pt x="146" y="15"/>
                  </a:cubicBezTo>
                  <a:cubicBezTo>
                    <a:pt x="145" y="15"/>
                    <a:pt x="144" y="15"/>
                    <a:pt x="143" y="14"/>
                  </a:cubicBezTo>
                  <a:cubicBezTo>
                    <a:pt x="140" y="13"/>
                    <a:pt x="137" y="11"/>
                    <a:pt x="135" y="6"/>
                  </a:cubicBezTo>
                  <a:cubicBezTo>
                    <a:pt x="135" y="5"/>
                    <a:pt x="135" y="5"/>
                    <a:pt x="135" y="5"/>
                  </a:cubicBezTo>
                  <a:cubicBezTo>
                    <a:pt x="133" y="4"/>
                    <a:pt x="133" y="4"/>
                    <a:pt x="133" y="4"/>
                  </a:cubicBezTo>
                  <a:cubicBezTo>
                    <a:pt x="133" y="4"/>
                    <a:pt x="132" y="4"/>
                    <a:pt x="131" y="4"/>
                  </a:cubicBezTo>
                  <a:cubicBezTo>
                    <a:pt x="131" y="4"/>
                    <a:pt x="131" y="4"/>
                    <a:pt x="130" y="4"/>
                  </a:cubicBezTo>
                  <a:cubicBezTo>
                    <a:pt x="128" y="5"/>
                    <a:pt x="128" y="5"/>
                    <a:pt x="128" y="5"/>
                  </a:cubicBezTo>
                  <a:cubicBezTo>
                    <a:pt x="128" y="6"/>
                    <a:pt x="128" y="6"/>
                    <a:pt x="128" y="6"/>
                  </a:cubicBezTo>
                  <a:cubicBezTo>
                    <a:pt x="127" y="8"/>
                    <a:pt x="127" y="8"/>
                    <a:pt x="126" y="9"/>
                  </a:cubicBezTo>
                  <a:cubicBezTo>
                    <a:pt x="125" y="9"/>
                    <a:pt x="124" y="9"/>
                    <a:pt x="124" y="9"/>
                  </a:cubicBezTo>
                  <a:cubicBezTo>
                    <a:pt x="120" y="9"/>
                    <a:pt x="116" y="7"/>
                    <a:pt x="112" y="5"/>
                  </a:cubicBezTo>
                  <a:cubicBezTo>
                    <a:pt x="110" y="4"/>
                    <a:pt x="108" y="3"/>
                    <a:pt x="106" y="2"/>
                  </a:cubicBezTo>
                  <a:cubicBezTo>
                    <a:pt x="104" y="2"/>
                    <a:pt x="104" y="2"/>
                    <a:pt x="104" y="2"/>
                  </a:cubicBezTo>
                  <a:cubicBezTo>
                    <a:pt x="103" y="4"/>
                    <a:pt x="103" y="4"/>
                    <a:pt x="103" y="4"/>
                  </a:cubicBezTo>
                  <a:cubicBezTo>
                    <a:pt x="100" y="8"/>
                    <a:pt x="89" y="8"/>
                    <a:pt x="83" y="8"/>
                  </a:cubicBezTo>
                  <a:cubicBezTo>
                    <a:pt x="83" y="8"/>
                    <a:pt x="80" y="9"/>
                    <a:pt x="80" y="9"/>
                  </a:cubicBezTo>
                  <a:cubicBezTo>
                    <a:pt x="75" y="9"/>
                    <a:pt x="73" y="6"/>
                    <a:pt x="70" y="4"/>
                  </a:cubicBezTo>
                  <a:cubicBezTo>
                    <a:pt x="68" y="2"/>
                    <a:pt x="67" y="1"/>
                    <a:pt x="65" y="1"/>
                  </a:cubicBezTo>
                  <a:cubicBezTo>
                    <a:pt x="63" y="0"/>
                    <a:pt x="63" y="0"/>
                    <a:pt x="63" y="0"/>
                  </a:cubicBezTo>
                  <a:cubicBezTo>
                    <a:pt x="62" y="2"/>
                    <a:pt x="62" y="2"/>
                    <a:pt x="62" y="2"/>
                  </a:cubicBezTo>
                  <a:cubicBezTo>
                    <a:pt x="60" y="8"/>
                    <a:pt x="56" y="15"/>
                    <a:pt x="51" y="18"/>
                  </a:cubicBezTo>
                  <a:cubicBezTo>
                    <a:pt x="49" y="20"/>
                    <a:pt x="47" y="22"/>
                    <a:pt x="45" y="24"/>
                  </a:cubicBezTo>
                  <a:cubicBezTo>
                    <a:pt x="43" y="27"/>
                    <a:pt x="43" y="29"/>
                    <a:pt x="42" y="32"/>
                  </a:cubicBezTo>
                  <a:cubicBezTo>
                    <a:pt x="42" y="33"/>
                    <a:pt x="41" y="34"/>
                    <a:pt x="41" y="35"/>
                  </a:cubicBezTo>
                  <a:cubicBezTo>
                    <a:pt x="40" y="37"/>
                    <a:pt x="39" y="39"/>
                    <a:pt x="37" y="41"/>
                  </a:cubicBezTo>
                  <a:cubicBezTo>
                    <a:pt x="36" y="42"/>
                    <a:pt x="36" y="43"/>
                    <a:pt x="35" y="44"/>
                  </a:cubicBezTo>
                  <a:cubicBezTo>
                    <a:pt x="33" y="46"/>
                    <a:pt x="32" y="49"/>
                    <a:pt x="32" y="51"/>
                  </a:cubicBezTo>
                  <a:cubicBezTo>
                    <a:pt x="31" y="53"/>
                    <a:pt x="30" y="55"/>
                    <a:pt x="29" y="57"/>
                  </a:cubicBezTo>
                  <a:cubicBezTo>
                    <a:pt x="28" y="58"/>
                    <a:pt x="26" y="59"/>
                    <a:pt x="24" y="60"/>
                  </a:cubicBezTo>
                  <a:cubicBezTo>
                    <a:pt x="22" y="61"/>
                    <a:pt x="21" y="62"/>
                    <a:pt x="19" y="63"/>
                  </a:cubicBezTo>
                  <a:cubicBezTo>
                    <a:pt x="17" y="65"/>
                    <a:pt x="15" y="68"/>
                    <a:pt x="14" y="70"/>
                  </a:cubicBezTo>
                  <a:cubicBezTo>
                    <a:pt x="13" y="72"/>
                    <a:pt x="12" y="73"/>
                    <a:pt x="10" y="75"/>
                  </a:cubicBezTo>
                  <a:cubicBezTo>
                    <a:pt x="10" y="76"/>
                    <a:pt x="9" y="76"/>
                    <a:pt x="7" y="77"/>
                  </a:cubicBezTo>
                  <a:cubicBezTo>
                    <a:pt x="4" y="80"/>
                    <a:pt x="1" y="83"/>
                    <a:pt x="0" y="87"/>
                  </a:cubicBezTo>
                  <a:cubicBezTo>
                    <a:pt x="0" y="93"/>
                    <a:pt x="6" y="100"/>
                    <a:pt x="11" y="101"/>
                  </a:cubicBezTo>
                  <a:cubicBezTo>
                    <a:pt x="11" y="101"/>
                    <a:pt x="12" y="102"/>
                    <a:pt x="13" y="102"/>
                  </a:cubicBezTo>
                  <a:cubicBezTo>
                    <a:pt x="19" y="102"/>
                    <a:pt x="21" y="95"/>
                    <a:pt x="23" y="91"/>
                  </a:cubicBezTo>
                  <a:cubicBezTo>
                    <a:pt x="24" y="90"/>
                    <a:pt x="24" y="90"/>
                    <a:pt x="24" y="90"/>
                  </a:cubicBezTo>
                  <a:cubicBezTo>
                    <a:pt x="26" y="85"/>
                    <a:pt x="29" y="81"/>
                    <a:pt x="30" y="81"/>
                  </a:cubicBezTo>
                  <a:cubicBezTo>
                    <a:pt x="30" y="81"/>
                    <a:pt x="30" y="81"/>
                    <a:pt x="31" y="83"/>
                  </a:cubicBezTo>
                  <a:cubicBezTo>
                    <a:pt x="32" y="85"/>
                    <a:pt x="31" y="86"/>
                    <a:pt x="29" y="89"/>
                  </a:cubicBezTo>
                  <a:cubicBezTo>
                    <a:pt x="29" y="90"/>
                    <a:pt x="29" y="90"/>
                    <a:pt x="29" y="90"/>
                  </a:cubicBezTo>
                  <a:cubicBezTo>
                    <a:pt x="26" y="94"/>
                    <a:pt x="24" y="102"/>
                    <a:pt x="27" y="107"/>
                  </a:cubicBezTo>
                  <a:cubicBezTo>
                    <a:pt x="28" y="110"/>
                    <a:pt x="30" y="112"/>
                    <a:pt x="33" y="112"/>
                  </a:cubicBezTo>
                  <a:cubicBezTo>
                    <a:pt x="34" y="112"/>
                    <a:pt x="34" y="112"/>
                    <a:pt x="35" y="112"/>
                  </a:cubicBezTo>
                  <a:cubicBezTo>
                    <a:pt x="36" y="112"/>
                    <a:pt x="38" y="112"/>
                    <a:pt x="40" y="111"/>
                  </a:cubicBezTo>
                  <a:cubicBezTo>
                    <a:pt x="41" y="110"/>
                    <a:pt x="43" y="109"/>
                    <a:pt x="44" y="108"/>
                  </a:cubicBezTo>
                  <a:cubicBezTo>
                    <a:pt x="45" y="108"/>
                    <a:pt x="46" y="107"/>
                    <a:pt x="46" y="107"/>
                  </a:cubicBezTo>
                  <a:cubicBezTo>
                    <a:pt x="50" y="105"/>
                    <a:pt x="53" y="104"/>
                    <a:pt x="56" y="104"/>
                  </a:cubicBezTo>
                  <a:cubicBezTo>
                    <a:pt x="57" y="104"/>
                    <a:pt x="59" y="104"/>
                    <a:pt x="60" y="105"/>
                  </a:cubicBezTo>
                  <a:cubicBezTo>
                    <a:pt x="63" y="108"/>
                    <a:pt x="66" y="112"/>
                    <a:pt x="66" y="115"/>
                  </a:cubicBezTo>
                  <a:cubicBezTo>
                    <a:pt x="66" y="116"/>
                    <a:pt x="66" y="117"/>
                    <a:pt x="66" y="119"/>
                  </a:cubicBezTo>
                  <a:cubicBezTo>
                    <a:pt x="66" y="120"/>
                    <a:pt x="66" y="121"/>
                    <a:pt x="66" y="121"/>
                  </a:cubicBezTo>
                  <a:cubicBezTo>
                    <a:pt x="66" y="123"/>
                    <a:pt x="66" y="125"/>
                    <a:pt x="66" y="126"/>
                  </a:cubicBezTo>
                  <a:cubicBezTo>
                    <a:pt x="66" y="127"/>
                    <a:pt x="67" y="128"/>
                    <a:pt x="67" y="129"/>
                  </a:cubicBezTo>
                  <a:cubicBezTo>
                    <a:pt x="67" y="132"/>
                    <a:pt x="67" y="138"/>
                    <a:pt x="73" y="140"/>
                  </a:cubicBezTo>
                  <a:cubicBezTo>
                    <a:pt x="75" y="141"/>
                    <a:pt x="77" y="142"/>
                    <a:pt x="79" y="142"/>
                  </a:cubicBezTo>
                  <a:cubicBezTo>
                    <a:pt x="82" y="142"/>
                    <a:pt x="85" y="140"/>
                    <a:pt x="87" y="138"/>
                  </a:cubicBezTo>
                  <a:cubicBezTo>
                    <a:pt x="88" y="138"/>
                    <a:pt x="89" y="137"/>
                    <a:pt x="90" y="137"/>
                  </a:cubicBezTo>
                  <a:cubicBezTo>
                    <a:pt x="91" y="136"/>
                    <a:pt x="91" y="136"/>
                    <a:pt x="92" y="136"/>
                  </a:cubicBezTo>
                  <a:cubicBezTo>
                    <a:pt x="93" y="136"/>
                    <a:pt x="95" y="136"/>
                    <a:pt x="96" y="136"/>
                  </a:cubicBezTo>
                  <a:cubicBezTo>
                    <a:pt x="100" y="134"/>
                    <a:pt x="103" y="131"/>
                    <a:pt x="107" y="128"/>
                  </a:cubicBezTo>
                  <a:cubicBezTo>
                    <a:pt x="108" y="127"/>
                    <a:pt x="109" y="126"/>
                    <a:pt x="110" y="125"/>
                  </a:cubicBezTo>
                  <a:cubicBezTo>
                    <a:pt x="120" y="117"/>
                    <a:pt x="129" y="110"/>
                    <a:pt x="139" y="103"/>
                  </a:cubicBezTo>
                  <a:cubicBezTo>
                    <a:pt x="141" y="102"/>
                    <a:pt x="142" y="101"/>
                    <a:pt x="143" y="101"/>
                  </a:cubicBezTo>
                  <a:cubicBezTo>
                    <a:pt x="149" y="97"/>
                    <a:pt x="155" y="93"/>
                    <a:pt x="160" y="87"/>
                  </a:cubicBezTo>
                  <a:cubicBezTo>
                    <a:pt x="165" y="81"/>
                    <a:pt x="171" y="72"/>
                    <a:pt x="176" y="62"/>
                  </a:cubicBezTo>
                  <a:cubicBezTo>
                    <a:pt x="176" y="61"/>
                    <a:pt x="177" y="59"/>
                    <a:pt x="178" y="58"/>
                  </a:cubicBezTo>
                  <a:cubicBezTo>
                    <a:pt x="180" y="54"/>
                    <a:pt x="182" y="50"/>
                    <a:pt x="184" y="46"/>
                  </a:cubicBezTo>
                  <a:cubicBezTo>
                    <a:pt x="185" y="44"/>
                    <a:pt x="186" y="43"/>
                    <a:pt x="188" y="41"/>
                  </a:cubicBezTo>
                  <a:cubicBezTo>
                    <a:pt x="190" y="38"/>
                    <a:pt x="193" y="36"/>
                    <a:pt x="195" y="32"/>
                  </a:cubicBezTo>
                  <a:cubicBezTo>
                    <a:pt x="196" y="29"/>
                    <a:pt x="198" y="26"/>
                    <a:pt x="199" y="22"/>
                  </a:cubicBezTo>
                  <a:cubicBezTo>
                    <a:pt x="199" y="21"/>
                    <a:pt x="199" y="20"/>
                    <a:pt x="199" y="18"/>
                  </a:cubicBezTo>
                  <a:cubicBezTo>
                    <a:pt x="200" y="17"/>
                    <a:pt x="200" y="15"/>
                    <a:pt x="201" y="14"/>
                  </a:cubicBezTo>
                  <a:cubicBezTo>
                    <a:pt x="202" y="12"/>
                    <a:pt x="203" y="11"/>
                    <a:pt x="204" y="10"/>
                  </a:cubicBezTo>
                  <a:cubicBezTo>
                    <a:pt x="207" y="7"/>
                    <a:pt x="207" y="7"/>
                    <a:pt x="207" y="7"/>
                  </a:cubicBezTo>
                  <a:lnTo>
                    <a:pt x="203" y="6"/>
                  </a:ln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4" name="Freeform 34"/>
            <p:cNvSpPr>
              <a:spLocks/>
            </p:cNvSpPr>
            <p:nvPr/>
          </p:nvSpPr>
          <p:spPr bwMode="auto">
            <a:xfrm>
              <a:off x="3086" y="1412"/>
              <a:ext cx="292" cy="362"/>
            </a:xfrm>
            <a:custGeom>
              <a:avLst/>
              <a:gdLst>
                <a:gd name="T0" fmla="*/ 143 w 145"/>
                <a:gd name="T1" fmla="*/ 122 h 180"/>
                <a:gd name="T2" fmla="*/ 139 w 145"/>
                <a:gd name="T3" fmla="*/ 115 h 180"/>
                <a:gd name="T4" fmla="*/ 135 w 145"/>
                <a:gd name="T5" fmla="*/ 104 h 180"/>
                <a:gd name="T6" fmla="*/ 135 w 145"/>
                <a:gd name="T7" fmla="*/ 102 h 180"/>
                <a:gd name="T8" fmla="*/ 134 w 145"/>
                <a:gd name="T9" fmla="*/ 101 h 180"/>
                <a:gd name="T10" fmla="*/ 115 w 145"/>
                <a:gd name="T11" fmla="*/ 74 h 180"/>
                <a:gd name="T12" fmla="*/ 119 w 145"/>
                <a:gd name="T13" fmla="*/ 58 h 180"/>
                <a:gd name="T14" fmla="*/ 121 w 145"/>
                <a:gd name="T15" fmla="*/ 55 h 180"/>
                <a:gd name="T16" fmla="*/ 126 w 145"/>
                <a:gd name="T17" fmla="*/ 49 h 180"/>
                <a:gd name="T18" fmla="*/ 125 w 145"/>
                <a:gd name="T19" fmla="*/ 42 h 180"/>
                <a:gd name="T20" fmla="*/ 124 w 145"/>
                <a:gd name="T21" fmla="*/ 36 h 180"/>
                <a:gd name="T22" fmla="*/ 128 w 145"/>
                <a:gd name="T23" fmla="*/ 31 h 180"/>
                <a:gd name="T24" fmla="*/ 131 w 145"/>
                <a:gd name="T25" fmla="*/ 26 h 180"/>
                <a:gd name="T26" fmla="*/ 130 w 145"/>
                <a:gd name="T27" fmla="*/ 20 h 180"/>
                <a:gd name="T28" fmla="*/ 129 w 145"/>
                <a:gd name="T29" fmla="*/ 13 h 180"/>
                <a:gd name="T30" fmla="*/ 130 w 145"/>
                <a:gd name="T31" fmla="*/ 10 h 180"/>
                <a:gd name="T32" fmla="*/ 127 w 145"/>
                <a:gd name="T33" fmla="*/ 9 h 180"/>
                <a:gd name="T34" fmla="*/ 110 w 145"/>
                <a:gd name="T35" fmla="*/ 2 h 180"/>
                <a:gd name="T36" fmla="*/ 105 w 145"/>
                <a:gd name="T37" fmla="*/ 0 h 180"/>
                <a:gd name="T38" fmla="*/ 104 w 145"/>
                <a:gd name="T39" fmla="*/ 3 h 180"/>
                <a:gd name="T40" fmla="*/ 102 w 145"/>
                <a:gd name="T41" fmla="*/ 11 h 180"/>
                <a:gd name="T42" fmla="*/ 87 w 145"/>
                <a:gd name="T43" fmla="*/ 29 h 180"/>
                <a:gd name="T44" fmla="*/ 84 w 145"/>
                <a:gd name="T45" fmla="*/ 32 h 180"/>
                <a:gd name="T46" fmla="*/ 78 w 145"/>
                <a:gd name="T47" fmla="*/ 36 h 180"/>
                <a:gd name="T48" fmla="*/ 71 w 145"/>
                <a:gd name="T49" fmla="*/ 36 h 180"/>
                <a:gd name="T50" fmla="*/ 66 w 145"/>
                <a:gd name="T51" fmla="*/ 36 h 180"/>
                <a:gd name="T52" fmla="*/ 62 w 145"/>
                <a:gd name="T53" fmla="*/ 37 h 180"/>
                <a:gd name="T54" fmla="*/ 43 w 145"/>
                <a:gd name="T55" fmla="*/ 42 h 180"/>
                <a:gd name="T56" fmla="*/ 42 w 145"/>
                <a:gd name="T57" fmla="*/ 43 h 180"/>
                <a:gd name="T58" fmla="*/ 37 w 145"/>
                <a:gd name="T59" fmla="*/ 48 h 180"/>
                <a:gd name="T60" fmla="*/ 36 w 145"/>
                <a:gd name="T61" fmla="*/ 50 h 180"/>
                <a:gd name="T62" fmla="*/ 29 w 145"/>
                <a:gd name="T63" fmla="*/ 54 h 180"/>
                <a:gd name="T64" fmla="*/ 28 w 145"/>
                <a:gd name="T65" fmla="*/ 54 h 180"/>
                <a:gd name="T66" fmla="*/ 1 w 145"/>
                <a:gd name="T67" fmla="*/ 84 h 180"/>
                <a:gd name="T68" fmla="*/ 12 w 145"/>
                <a:gd name="T69" fmla="*/ 116 h 180"/>
                <a:gd name="T70" fmla="*/ 42 w 145"/>
                <a:gd name="T71" fmla="*/ 134 h 180"/>
                <a:gd name="T72" fmla="*/ 48 w 145"/>
                <a:gd name="T73" fmla="*/ 136 h 180"/>
                <a:gd name="T74" fmla="*/ 65 w 145"/>
                <a:gd name="T75" fmla="*/ 142 h 180"/>
                <a:gd name="T76" fmla="*/ 73 w 145"/>
                <a:gd name="T77" fmla="*/ 151 h 180"/>
                <a:gd name="T78" fmla="*/ 83 w 145"/>
                <a:gd name="T79" fmla="*/ 161 h 180"/>
                <a:gd name="T80" fmla="*/ 91 w 145"/>
                <a:gd name="T81" fmla="*/ 167 h 180"/>
                <a:gd name="T82" fmla="*/ 104 w 145"/>
                <a:gd name="T83" fmla="*/ 175 h 180"/>
                <a:gd name="T84" fmla="*/ 115 w 145"/>
                <a:gd name="T85" fmla="*/ 179 h 180"/>
                <a:gd name="T86" fmla="*/ 118 w 145"/>
                <a:gd name="T87" fmla="*/ 180 h 180"/>
                <a:gd name="T88" fmla="*/ 119 w 145"/>
                <a:gd name="T89" fmla="*/ 178 h 180"/>
                <a:gd name="T90" fmla="*/ 131 w 145"/>
                <a:gd name="T91" fmla="*/ 163 h 180"/>
                <a:gd name="T92" fmla="*/ 134 w 145"/>
                <a:gd name="T93" fmla="*/ 162 h 180"/>
                <a:gd name="T94" fmla="*/ 140 w 145"/>
                <a:gd name="T95" fmla="*/ 157 h 180"/>
                <a:gd name="T96" fmla="*/ 140 w 145"/>
                <a:gd name="T97" fmla="*/ 153 h 180"/>
                <a:gd name="T98" fmla="*/ 142 w 145"/>
                <a:gd name="T99" fmla="*/ 149 h 180"/>
                <a:gd name="T100" fmla="*/ 144 w 145"/>
                <a:gd name="T101" fmla="*/ 148 h 180"/>
                <a:gd name="T102" fmla="*/ 144 w 145"/>
                <a:gd name="T103" fmla="*/ 146 h 180"/>
                <a:gd name="T104" fmla="*/ 143 w 145"/>
                <a:gd name="T105" fmla="*/ 12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5" h="180">
                  <a:moveTo>
                    <a:pt x="143" y="122"/>
                  </a:moveTo>
                  <a:cubicBezTo>
                    <a:pt x="142" y="120"/>
                    <a:pt x="141" y="118"/>
                    <a:pt x="139" y="115"/>
                  </a:cubicBezTo>
                  <a:cubicBezTo>
                    <a:pt x="137" y="112"/>
                    <a:pt x="134" y="108"/>
                    <a:pt x="135" y="104"/>
                  </a:cubicBezTo>
                  <a:cubicBezTo>
                    <a:pt x="135" y="102"/>
                    <a:pt x="135" y="102"/>
                    <a:pt x="135" y="102"/>
                  </a:cubicBezTo>
                  <a:cubicBezTo>
                    <a:pt x="134" y="101"/>
                    <a:pt x="134" y="101"/>
                    <a:pt x="134" y="101"/>
                  </a:cubicBezTo>
                  <a:cubicBezTo>
                    <a:pt x="130" y="98"/>
                    <a:pt x="117" y="87"/>
                    <a:pt x="115" y="74"/>
                  </a:cubicBezTo>
                  <a:cubicBezTo>
                    <a:pt x="114" y="68"/>
                    <a:pt x="115" y="63"/>
                    <a:pt x="119" y="58"/>
                  </a:cubicBezTo>
                  <a:cubicBezTo>
                    <a:pt x="120" y="57"/>
                    <a:pt x="120" y="56"/>
                    <a:pt x="121" y="55"/>
                  </a:cubicBezTo>
                  <a:cubicBezTo>
                    <a:pt x="123" y="54"/>
                    <a:pt x="125" y="52"/>
                    <a:pt x="126" y="49"/>
                  </a:cubicBezTo>
                  <a:cubicBezTo>
                    <a:pt x="126" y="47"/>
                    <a:pt x="126" y="45"/>
                    <a:pt x="125" y="42"/>
                  </a:cubicBezTo>
                  <a:cubicBezTo>
                    <a:pt x="124" y="40"/>
                    <a:pt x="124" y="38"/>
                    <a:pt x="124" y="36"/>
                  </a:cubicBezTo>
                  <a:cubicBezTo>
                    <a:pt x="125" y="34"/>
                    <a:pt x="126" y="33"/>
                    <a:pt x="128" y="31"/>
                  </a:cubicBezTo>
                  <a:cubicBezTo>
                    <a:pt x="129" y="30"/>
                    <a:pt x="130" y="28"/>
                    <a:pt x="131" y="26"/>
                  </a:cubicBezTo>
                  <a:cubicBezTo>
                    <a:pt x="131" y="24"/>
                    <a:pt x="131" y="22"/>
                    <a:pt x="130" y="20"/>
                  </a:cubicBezTo>
                  <a:cubicBezTo>
                    <a:pt x="129" y="17"/>
                    <a:pt x="129" y="15"/>
                    <a:pt x="129" y="13"/>
                  </a:cubicBezTo>
                  <a:cubicBezTo>
                    <a:pt x="130" y="10"/>
                    <a:pt x="130" y="10"/>
                    <a:pt x="130" y="10"/>
                  </a:cubicBezTo>
                  <a:cubicBezTo>
                    <a:pt x="127" y="9"/>
                    <a:pt x="127" y="9"/>
                    <a:pt x="127" y="9"/>
                  </a:cubicBezTo>
                  <a:cubicBezTo>
                    <a:pt x="121" y="8"/>
                    <a:pt x="115" y="5"/>
                    <a:pt x="110" y="2"/>
                  </a:cubicBezTo>
                  <a:cubicBezTo>
                    <a:pt x="105" y="0"/>
                    <a:pt x="105" y="0"/>
                    <a:pt x="105" y="0"/>
                  </a:cubicBezTo>
                  <a:cubicBezTo>
                    <a:pt x="104" y="3"/>
                    <a:pt x="104" y="3"/>
                    <a:pt x="104" y="3"/>
                  </a:cubicBezTo>
                  <a:cubicBezTo>
                    <a:pt x="103" y="6"/>
                    <a:pt x="102" y="9"/>
                    <a:pt x="102" y="11"/>
                  </a:cubicBezTo>
                  <a:cubicBezTo>
                    <a:pt x="98" y="19"/>
                    <a:pt x="93" y="25"/>
                    <a:pt x="87" y="29"/>
                  </a:cubicBezTo>
                  <a:cubicBezTo>
                    <a:pt x="86" y="30"/>
                    <a:pt x="85" y="31"/>
                    <a:pt x="84" y="32"/>
                  </a:cubicBezTo>
                  <a:cubicBezTo>
                    <a:pt x="82" y="33"/>
                    <a:pt x="80" y="35"/>
                    <a:pt x="78" y="36"/>
                  </a:cubicBezTo>
                  <a:cubicBezTo>
                    <a:pt x="76" y="36"/>
                    <a:pt x="73" y="36"/>
                    <a:pt x="71" y="36"/>
                  </a:cubicBezTo>
                  <a:cubicBezTo>
                    <a:pt x="66" y="36"/>
                    <a:pt x="66" y="36"/>
                    <a:pt x="66" y="36"/>
                  </a:cubicBezTo>
                  <a:cubicBezTo>
                    <a:pt x="65" y="36"/>
                    <a:pt x="63" y="36"/>
                    <a:pt x="62" y="37"/>
                  </a:cubicBezTo>
                  <a:cubicBezTo>
                    <a:pt x="55" y="37"/>
                    <a:pt x="49" y="40"/>
                    <a:pt x="43" y="42"/>
                  </a:cubicBezTo>
                  <a:cubicBezTo>
                    <a:pt x="42" y="43"/>
                    <a:pt x="42" y="43"/>
                    <a:pt x="42" y="43"/>
                  </a:cubicBezTo>
                  <a:cubicBezTo>
                    <a:pt x="39" y="44"/>
                    <a:pt x="38" y="46"/>
                    <a:pt x="37" y="48"/>
                  </a:cubicBezTo>
                  <a:cubicBezTo>
                    <a:pt x="37" y="48"/>
                    <a:pt x="36" y="49"/>
                    <a:pt x="36" y="50"/>
                  </a:cubicBezTo>
                  <a:cubicBezTo>
                    <a:pt x="34" y="52"/>
                    <a:pt x="32" y="53"/>
                    <a:pt x="29" y="54"/>
                  </a:cubicBezTo>
                  <a:cubicBezTo>
                    <a:pt x="28" y="54"/>
                    <a:pt x="28" y="54"/>
                    <a:pt x="28" y="54"/>
                  </a:cubicBezTo>
                  <a:cubicBezTo>
                    <a:pt x="15" y="60"/>
                    <a:pt x="2" y="67"/>
                    <a:pt x="1" y="84"/>
                  </a:cubicBezTo>
                  <a:cubicBezTo>
                    <a:pt x="0" y="98"/>
                    <a:pt x="7" y="109"/>
                    <a:pt x="12" y="116"/>
                  </a:cubicBezTo>
                  <a:cubicBezTo>
                    <a:pt x="20" y="126"/>
                    <a:pt x="32" y="131"/>
                    <a:pt x="42" y="134"/>
                  </a:cubicBezTo>
                  <a:cubicBezTo>
                    <a:pt x="44" y="135"/>
                    <a:pt x="46" y="135"/>
                    <a:pt x="48" y="136"/>
                  </a:cubicBezTo>
                  <a:cubicBezTo>
                    <a:pt x="54" y="137"/>
                    <a:pt x="60" y="139"/>
                    <a:pt x="65" y="142"/>
                  </a:cubicBezTo>
                  <a:cubicBezTo>
                    <a:pt x="68" y="144"/>
                    <a:pt x="71" y="147"/>
                    <a:pt x="73" y="151"/>
                  </a:cubicBezTo>
                  <a:cubicBezTo>
                    <a:pt x="76" y="154"/>
                    <a:pt x="79" y="158"/>
                    <a:pt x="83" y="161"/>
                  </a:cubicBezTo>
                  <a:cubicBezTo>
                    <a:pt x="86" y="163"/>
                    <a:pt x="88" y="165"/>
                    <a:pt x="91" y="167"/>
                  </a:cubicBezTo>
                  <a:cubicBezTo>
                    <a:pt x="95" y="170"/>
                    <a:pt x="99" y="173"/>
                    <a:pt x="104" y="175"/>
                  </a:cubicBezTo>
                  <a:cubicBezTo>
                    <a:pt x="107" y="177"/>
                    <a:pt x="111" y="178"/>
                    <a:pt x="115" y="179"/>
                  </a:cubicBezTo>
                  <a:cubicBezTo>
                    <a:pt x="118" y="180"/>
                    <a:pt x="118" y="180"/>
                    <a:pt x="118" y="180"/>
                  </a:cubicBezTo>
                  <a:cubicBezTo>
                    <a:pt x="119" y="178"/>
                    <a:pt x="119" y="178"/>
                    <a:pt x="119" y="178"/>
                  </a:cubicBezTo>
                  <a:cubicBezTo>
                    <a:pt x="121" y="172"/>
                    <a:pt x="126" y="167"/>
                    <a:pt x="131" y="163"/>
                  </a:cubicBezTo>
                  <a:cubicBezTo>
                    <a:pt x="132" y="163"/>
                    <a:pt x="133" y="162"/>
                    <a:pt x="134" y="162"/>
                  </a:cubicBezTo>
                  <a:cubicBezTo>
                    <a:pt x="136" y="161"/>
                    <a:pt x="138" y="160"/>
                    <a:pt x="140" y="157"/>
                  </a:cubicBezTo>
                  <a:cubicBezTo>
                    <a:pt x="140" y="156"/>
                    <a:pt x="140" y="154"/>
                    <a:pt x="140" y="153"/>
                  </a:cubicBezTo>
                  <a:cubicBezTo>
                    <a:pt x="140" y="151"/>
                    <a:pt x="141" y="149"/>
                    <a:pt x="142" y="149"/>
                  </a:cubicBezTo>
                  <a:cubicBezTo>
                    <a:pt x="144" y="148"/>
                    <a:pt x="144" y="148"/>
                    <a:pt x="144" y="148"/>
                  </a:cubicBezTo>
                  <a:cubicBezTo>
                    <a:pt x="144" y="146"/>
                    <a:pt x="144" y="146"/>
                    <a:pt x="144" y="146"/>
                  </a:cubicBezTo>
                  <a:cubicBezTo>
                    <a:pt x="145" y="138"/>
                    <a:pt x="145" y="129"/>
                    <a:pt x="143" y="12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5" name="Freeform 35"/>
            <p:cNvSpPr>
              <a:spLocks/>
            </p:cNvSpPr>
            <p:nvPr/>
          </p:nvSpPr>
          <p:spPr bwMode="auto">
            <a:xfrm>
              <a:off x="3910" y="1090"/>
              <a:ext cx="362" cy="445"/>
            </a:xfrm>
            <a:custGeom>
              <a:avLst/>
              <a:gdLst>
                <a:gd name="T0" fmla="*/ 163 w 180"/>
                <a:gd name="T1" fmla="*/ 16 h 221"/>
                <a:gd name="T2" fmla="*/ 160 w 180"/>
                <a:gd name="T3" fmla="*/ 16 h 221"/>
                <a:gd name="T4" fmla="*/ 155 w 180"/>
                <a:gd name="T5" fmla="*/ 13 h 221"/>
                <a:gd name="T6" fmla="*/ 140 w 180"/>
                <a:gd name="T7" fmla="*/ 2 h 221"/>
                <a:gd name="T8" fmla="*/ 128 w 180"/>
                <a:gd name="T9" fmla="*/ 0 h 221"/>
                <a:gd name="T10" fmla="*/ 125 w 180"/>
                <a:gd name="T11" fmla="*/ 3 h 221"/>
                <a:gd name="T12" fmla="*/ 117 w 180"/>
                <a:gd name="T13" fmla="*/ 13 h 221"/>
                <a:gd name="T14" fmla="*/ 111 w 180"/>
                <a:gd name="T15" fmla="*/ 16 h 221"/>
                <a:gd name="T16" fmla="*/ 107 w 180"/>
                <a:gd name="T17" fmla="*/ 28 h 221"/>
                <a:gd name="T18" fmla="*/ 107 w 180"/>
                <a:gd name="T19" fmla="*/ 30 h 221"/>
                <a:gd name="T20" fmla="*/ 118 w 180"/>
                <a:gd name="T21" fmla="*/ 35 h 221"/>
                <a:gd name="T22" fmla="*/ 102 w 180"/>
                <a:gd name="T23" fmla="*/ 57 h 221"/>
                <a:gd name="T24" fmla="*/ 93 w 180"/>
                <a:gd name="T25" fmla="*/ 83 h 221"/>
                <a:gd name="T26" fmla="*/ 88 w 180"/>
                <a:gd name="T27" fmla="*/ 85 h 221"/>
                <a:gd name="T28" fmla="*/ 72 w 180"/>
                <a:gd name="T29" fmla="*/ 72 h 221"/>
                <a:gd name="T30" fmla="*/ 68 w 180"/>
                <a:gd name="T31" fmla="*/ 82 h 221"/>
                <a:gd name="T32" fmla="*/ 55 w 180"/>
                <a:gd name="T33" fmla="*/ 98 h 221"/>
                <a:gd name="T34" fmla="*/ 45 w 180"/>
                <a:gd name="T35" fmla="*/ 109 h 221"/>
                <a:gd name="T36" fmla="*/ 36 w 180"/>
                <a:gd name="T37" fmla="*/ 121 h 221"/>
                <a:gd name="T38" fmla="*/ 28 w 180"/>
                <a:gd name="T39" fmla="*/ 126 h 221"/>
                <a:gd name="T40" fmla="*/ 11 w 180"/>
                <a:gd name="T41" fmla="*/ 142 h 221"/>
                <a:gd name="T42" fmla="*/ 0 w 180"/>
                <a:gd name="T43" fmla="*/ 154 h 221"/>
                <a:gd name="T44" fmla="*/ 12 w 180"/>
                <a:gd name="T45" fmla="*/ 167 h 221"/>
                <a:gd name="T46" fmla="*/ 20 w 180"/>
                <a:gd name="T47" fmla="*/ 160 h 221"/>
                <a:gd name="T48" fmla="*/ 32 w 180"/>
                <a:gd name="T49" fmla="*/ 169 h 221"/>
                <a:gd name="T50" fmla="*/ 31 w 180"/>
                <a:gd name="T51" fmla="*/ 174 h 221"/>
                <a:gd name="T52" fmla="*/ 36 w 180"/>
                <a:gd name="T53" fmla="*/ 175 h 221"/>
                <a:gd name="T54" fmla="*/ 39 w 180"/>
                <a:gd name="T55" fmla="*/ 182 h 221"/>
                <a:gd name="T56" fmla="*/ 48 w 180"/>
                <a:gd name="T57" fmla="*/ 189 h 221"/>
                <a:gd name="T58" fmla="*/ 51 w 180"/>
                <a:gd name="T59" fmla="*/ 198 h 221"/>
                <a:gd name="T60" fmla="*/ 53 w 180"/>
                <a:gd name="T61" fmla="*/ 199 h 221"/>
                <a:gd name="T62" fmla="*/ 56 w 180"/>
                <a:gd name="T63" fmla="*/ 198 h 221"/>
                <a:gd name="T64" fmla="*/ 58 w 180"/>
                <a:gd name="T65" fmla="*/ 202 h 221"/>
                <a:gd name="T66" fmla="*/ 59 w 180"/>
                <a:gd name="T67" fmla="*/ 204 h 221"/>
                <a:gd name="T68" fmla="*/ 78 w 180"/>
                <a:gd name="T69" fmla="*/ 208 h 221"/>
                <a:gd name="T70" fmla="*/ 85 w 180"/>
                <a:gd name="T71" fmla="*/ 216 h 221"/>
                <a:gd name="T72" fmla="*/ 89 w 180"/>
                <a:gd name="T73" fmla="*/ 216 h 221"/>
                <a:gd name="T74" fmla="*/ 94 w 180"/>
                <a:gd name="T75" fmla="*/ 205 h 221"/>
                <a:gd name="T76" fmla="*/ 97 w 180"/>
                <a:gd name="T77" fmla="*/ 194 h 221"/>
                <a:gd name="T78" fmla="*/ 100 w 180"/>
                <a:gd name="T79" fmla="*/ 188 h 221"/>
                <a:gd name="T80" fmla="*/ 96 w 180"/>
                <a:gd name="T81" fmla="*/ 183 h 221"/>
                <a:gd name="T82" fmla="*/ 100 w 180"/>
                <a:gd name="T83" fmla="*/ 178 h 221"/>
                <a:gd name="T84" fmla="*/ 106 w 180"/>
                <a:gd name="T85" fmla="*/ 178 h 221"/>
                <a:gd name="T86" fmla="*/ 110 w 180"/>
                <a:gd name="T87" fmla="*/ 180 h 221"/>
                <a:gd name="T88" fmla="*/ 124 w 180"/>
                <a:gd name="T89" fmla="*/ 171 h 221"/>
                <a:gd name="T90" fmla="*/ 129 w 180"/>
                <a:gd name="T91" fmla="*/ 168 h 221"/>
                <a:gd name="T92" fmla="*/ 142 w 180"/>
                <a:gd name="T93" fmla="*/ 150 h 221"/>
                <a:gd name="T94" fmla="*/ 147 w 180"/>
                <a:gd name="T95" fmla="*/ 147 h 221"/>
                <a:gd name="T96" fmla="*/ 148 w 180"/>
                <a:gd name="T97" fmla="*/ 143 h 221"/>
                <a:gd name="T98" fmla="*/ 148 w 180"/>
                <a:gd name="T99" fmla="*/ 133 h 221"/>
                <a:gd name="T100" fmla="*/ 149 w 180"/>
                <a:gd name="T101" fmla="*/ 128 h 221"/>
                <a:gd name="T102" fmla="*/ 151 w 180"/>
                <a:gd name="T103" fmla="*/ 116 h 221"/>
                <a:gd name="T104" fmla="*/ 152 w 180"/>
                <a:gd name="T105" fmla="*/ 109 h 221"/>
                <a:gd name="T106" fmla="*/ 151 w 180"/>
                <a:gd name="T107" fmla="*/ 95 h 221"/>
                <a:gd name="T108" fmla="*/ 151 w 180"/>
                <a:gd name="T109" fmla="*/ 94 h 221"/>
                <a:gd name="T110" fmla="*/ 156 w 180"/>
                <a:gd name="T111" fmla="*/ 83 h 221"/>
                <a:gd name="T112" fmla="*/ 153 w 180"/>
                <a:gd name="T113" fmla="*/ 75 h 221"/>
                <a:gd name="T114" fmla="*/ 157 w 180"/>
                <a:gd name="T115" fmla="*/ 71 h 221"/>
                <a:gd name="T116" fmla="*/ 159 w 180"/>
                <a:gd name="T117" fmla="*/ 65 h 221"/>
                <a:gd name="T118" fmla="*/ 165 w 180"/>
                <a:gd name="T119" fmla="*/ 50 h 221"/>
                <a:gd name="T120" fmla="*/ 178 w 180"/>
                <a:gd name="T121" fmla="*/ 34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 h="221">
                  <a:moveTo>
                    <a:pt x="178" y="24"/>
                  </a:moveTo>
                  <a:cubicBezTo>
                    <a:pt x="175" y="20"/>
                    <a:pt x="168" y="16"/>
                    <a:pt x="163" y="16"/>
                  </a:cubicBezTo>
                  <a:cubicBezTo>
                    <a:pt x="163" y="16"/>
                    <a:pt x="163" y="16"/>
                    <a:pt x="163" y="16"/>
                  </a:cubicBezTo>
                  <a:cubicBezTo>
                    <a:pt x="162" y="16"/>
                    <a:pt x="161" y="16"/>
                    <a:pt x="160" y="16"/>
                  </a:cubicBezTo>
                  <a:cubicBezTo>
                    <a:pt x="159" y="17"/>
                    <a:pt x="158" y="17"/>
                    <a:pt x="157" y="17"/>
                  </a:cubicBezTo>
                  <a:cubicBezTo>
                    <a:pt x="156" y="16"/>
                    <a:pt x="156" y="15"/>
                    <a:pt x="155" y="13"/>
                  </a:cubicBezTo>
                  <a:cubicBezTo>
                    <a:pt x="154" y="11"/>
                    <a:pt x="153" y="9"/>
                    <a:pt x="152" y="7"/>
                  </a:cubicBezTo>
                  <a:cubicBezTo>
                    <a:pt x="148" y="3"/>
                    <a:pt x="144" y="2"/>
                    <a:pt x="140" y="2"/>
                  </a:cubicBezTo>
                  <a:cubicBezTo>
                    <a:pt x="139" y="2"/>
                    <a:pt x="139" y="2"/>
                    <a:pt x="138" y="1"/>
                  </a:cubicBezTo>
                  <a:cubicBezTo>
                    <a:pt x="135" y="1"/>
                    <a:pt x="131" y="0"/>
                    <a:pt x="128" y="0"/>
                  </a:cubicBezTo>
                  <a:cubicBezTo>
                    <a:pt x="125" y="0"/>
                    <a:pt x="125" y="0"/>
                    <a:pt x="125" y="0"/>
                  </a:cubicBezTo>
                  <a:cubicBezTo>
                    <a:pt x="125" y="3"/>
                    <a:pt x="125" y="3"/>
                    <a:pt x="125" y="3"/>
                  </a:cubicBezTo>
                  <a:cubicBezTo>
                    <a:pt x="125" y="6"/>
                    <a:pt x="124" y="9"/>
                    <a:pt x="124" y="10"/>
                  </a:cubicBezTo>
                  <a:cubicBezTo>
                    <a:pt x="122" y="13"/>
                    <a:pt x="120" y="13"/>
                    <a:pt x="117" y="13"/>
                  </a:cubicBezTo>
                  <a:cubicBezTo>
                    <a:pt x="115" y="13"/>
                    <a:pt x="113" y="14"/>
                    <a:pt x="111" y="15"/>
                  </a:cubicBezTo>
                  <a:cubicBezTo>
                    <a:pt x="111" y="16"/>
                    <a:pt x="111" y="16"/>
                    <a:pt x="111" y="16"/>
                  </a:cubicBezTo>
                  <a:cubicBezTo>
                    <a:pt x="111" y="16"/>
                    <a:pt x="111" y="16"/>
                    <a:pt x="111" y="16"/>
                  </a:cubicBezTo>
                  <a:cubicBezTo>
                    <a:pt x="109" y="18"/>
                    <a:pt x="107" y="26"/>
                    <a:pt x="107" y="28"/>
                  </a:cubicBezTo>
                  <a:cubicBezTo>
                    <a:pt x="107" y="29"/>
                    <a:pt x="107" y="29"/>
                    <a:pt x="107" y="29"/>
                  </a:cubicBezTo>
                  <a:cubicBezTo>
                    <a:pt x="107" y="30"/>
                    <a:pt x="107" y="30"/>
                    <a:pt x="107" y="30"/>
                  </a:cubicBezTo>
                  <a:cubicBezTo>
                    <a:pt x="109" y="32"/>
                    <a:pt x="111" y="32"/>
                    <a:pt x="113" y="32"/>
                  </a:cubicBezTo>
                  <a:cubicBezTo>
                    <a:pt x="115" y="33"/>
                    <a:pt x="117" y="33"/>
                    <a:pt x="118" y="35"/>
                  </a:cubicBezTo>
                  <a:cubicBezTo>
                    <a:pt x="120" y="39"/>
                    <a:pt x="113" y="45"/>
                    <a:pt x="108" y="51"/>
                  </a:cubicBezTo>
                  <a:cubicBezTo>
                    <a:pt x="105" y="54"/>
                    <a:pt x="103" y="55"/>
                    <a:pt x="102" y="57"/>
                  </a:cubicBezTo>
                  <a:cubicBezTo>
                    <a:pt x="100" y="60"/>
                    <a:pt x="99" y="64"/>
                    <a:pt x="98" y="69"/>
                  </a:cubicBezTo>
                  <a:cubicBezTo>
                    <a:pt x="97" y="74"/>
                    <a:pt x="96" y="80"/>
                    <a:pt x="93" y="83"/>
                  </a:cubicBezTo>
                  <a:cubicBezTo>
                    <a:pt x="92" y="84"/>
                    <a:pt x="90" y="85"/>
                    <a:pt x="88" y="85"/>
                  </a:cubicBezTo>
                  <a:cubicBezTo>
                    <a:pt x="88" y="85"/>
                    <a:pt x="88" y="85"/>
                    <a:pt x="88" y="85"/>
                  </a:cubicBezTo>
                  <a:cubicBezTo>
                    <a:pt x="84" y="84"/>
                    <a:pt x="79" y="79"/>
                    <a:pt x="75" y="74"/>
                  </a:cubicBezTo>
                  <a:cubicBezTo>
                    <a:pt x="72" y="72"/>
                    <a:pt x="72" y="72"/>
                    <a:pt x="72" y="72"/>
                  </a:cubicBezTo>
                  <a:cubicBezTo>
                    <a:pt x="71" y="75"/>
                    <a:pt x="71" y="75"/>
                    <a:pt x="71" y="75"/>
                  </a:cubicBezTo>
                  <a:cubicBezTo>
                    <a:pt x="69" y="77"/>
                    <a:pt x="69" y="80"/>
                    <a:pt x="68" y="82"/>
                  </a:cubicBezTo>
                  <a:cubicBezTo>
                    <a:pt x="67" y="86"/>
                    <a:pt x="66" y="89"/>
                    <a:pt x="64" y="91"/>
                  </a:cubicBezTo>
                  <a:cubicBezTo>
                    <a:pt x="62" y="94"/>
                    <a:pt x="59" y="96"/>
                    <a:pt x="55" y="98"/>
                  </a:cubicBezTo>
                  <a:cubicBezTo>
                    <a:pt x="53" y="99"/>
                    <a:pt x="50" y="101"/>
                    <a:pt x="47" y="103"/>
                  </a:cubicBezTo>
                  <a:cubicBezTo>
                    <a:pt x="45" y="105"/>
                    <a:pt x="45" y="107"/>
                    <a:pt x="45" y="109"/>
                  </a:cubicBezTo>
                  <a:cubicBezTo>
                    <a:pt x="45" y="111"/>
                    <a:pt x="45" y="112"/>
                    <a:pt x="44" y="113"/>
                  </a:cubicBezTo>
                  <a:cubicBezTo>
                    <a:pt x="43" y="117"/>
                    <a:pt x="40" y="119"/>
                    <a:pt x="36" y="121"/>
                  </a:cubicBezTo>
                  <a:cubicBezTo>
                    <a:pt x="36" y="122"/>
                    <a:pt x="36" y="122"/>
                    <a:pt x="36" y="122"/>
                  </a:cubicBezTo>
                  <a:cubicBezTo>
                    <a:pt x="33" y="123"/>
                    <a:pt x="31" y="124"/>
                    <a:pt x="28" y="126"/>
                  </a:cubicBezTo>
                  <a:cubicBezTo>
                    <a:pt x="25" y="127"/>
                    <a:pt x="22" y="129"/>
                    <a:pt x="20" y="130"/>
                  </a:cubicBezTo>
                  <a:cubicBezTo>
                    <a:pt x="15" y="133"/>
                    <a:pt x="13" y="138"/>
                    <a:pt x="11" y="142"/>
                  </a:cubicBezTo>
                  <a:cubicBezTo>
                    <a:pt x="9" y="145"/>
                    <a:pt x="6" y="150"/>
                    <a:pt x="2" y="153"/>
                  </a:cubicBezTo>
                  <a:cubicBezTo>
                    <a:pt x="0" y="154"/>
                    <a:pt x="0" y="154"/>
                    <a:pt x="0" y="154"/>
                  </a:cubicBezTo>
                  <a:cubicBezTo>
                    <a:pt x="1" y="156"/>
                    <a:pt x="1" y="156"/>
                    <a:pt x="1" y="156"/>
                  </a:cubicBezTo>
                  <a:cubicBezTo>
                    <a:pt x="2" y="161"/>
                    <a:pt x="7" y="166"/>
                    <a:pt x="12" y="167"/>
                  </a:cubicBezTo>
                  <a:cubicBezTo>
                    <a:pt x="13" y="167"/>
                    <a:pt x="13" y="167"/>
                    <a:pt x="13" y="167"/>
                  </a:cubicBezTo>
                  <a:cubicBezTo>
                    <a:pt x="15" y="167"/>
                    <a:pt x="18" y="166"/>
                    <a:pt x="20" y="160"/>
                  </a:cubicBezTo>
                  <a:cubicBezTo>
                    <a:pt x="23" y="160"/>
                    <a:pt x="30" y="161"/>
                    <a:pt x="31" y="162"/>
                  </a:cubicBezTo>
                  <a:cubicBezTo>
                    <a:pt x="33" y="164"/>
                    <a:pt x="33" y="166"/>
                    <a:pt x="32" y="169"/>
                  </a:cubicBezTo>
                  <a:cubicBezTo>
                    <a:pt x="32" y="170"/>
                    <a:pt x="32" y="170"/>
                    <a:pt x="32" y="171"/>
                  </a:cubicBezTo>
                  <a:cubicBezTo>
                    <a:pt x="31" y="174"/>
                    <a:pt x="31" y="174"/>
                    <a:pt x="31" y="174"/>
                  </a:cubicBezTo>
                  <a:cubicBezTo>
                    <a:pt x="34" y="174"/>
                    <a:pt x="34" y="174"/>
                    <a:pt x="34" y="174"/>
                  </a:cubicBezTo>
                  <a:cubicBezTo>
                    <a:pt x="35" y="174"/>
                    <a:pt x="36" y="174"/>
                    <a:pt x="36" y="175"/>
                  </a:cubicBezTo>
                  <a:cubicBezTo>
                    <a:pt x="37" y="175"/>
                    <a:pt x="37" y="176"/>
                    <a:pt x="38" y="178"/>
                  </a:cubicBezTo>
                  <a:cubicBezTo>
                    <a:pt x="38" y="179"/>
                    <a:pt x="38" y="181"/>
                    <a:pt x="39" y="182"/>
                  </a:cubicBezTo>
                  <a:cubicBezTo>
                    <a:pt x="40" y="184"/>
                    <a:pt x="42" y="185"/>
                    <a:pt x="44" y="186"/>
                  </a:cubicBezTo>
                  <a:cubicBezTo>
                    <a:pt x="45" y="187"/>
                    <a:pt x="47" y="188"/>
                    <a:pt x="48" y="189"/>
                  </a:cubicBezTo>
                  <a:cubicBezTo>
                    <a:pt x="49" y="190"/>
                    <a:pt x="49" y="192"/>
                    <a:pt x="49" y="193"/>
                  </a:cubicBezTo>
                  <a:cubicBezTo>
                    <a:pt x="49" y="195"/>
                    <a:pt x="49" y="196"/>
                    <a:pt x="51" y="198"/>
                  </a:cubicBezTo>
                  <a:cubicBezTo>
                    <a:pt x="51" y="199"/>
                    <a:pt x="51" y="199"/>
                    <a:pt x="51" y="199"/>
                  </a:cubicBezTo>
                  <a:cubicBezTo>
                    <a:pt x="53" y="199"/>
                    <a:pt x="53" y="199"/>
                    <a:pt x="53" y="199"/>
                  </a:cubicBezTo>
                  <a:cubicBezTo>
                    <a:pt x="53" y="199"/>
                    <a:pt x="54" y="199"/>
                    <a:pt x="54" y="199"/>
                  </a:cubicBezTo>
                  <a:cubicBezTo>
                    <a:pt x="55" y="198"/>
                    <a:pt x="55" y="198"/>
                    <a:pt x="56" y="198"/>
                  </a:cubicBezTo>
                  <a:cubicBezTo>
                    <a:pt x="57" y="198"/>
                    <a:pt x="57" y="199"/>
                    <a:pt x="57" y="199"/>
                  </a:cubicBezTo>
                  <a:cubicBezTo>
                    <a:pt x="58" y="199"/>
                    <a:pt x="58" y="201"/>
                    <a:pt x="58" y="202"/>
                  </a:cubicBezTo>
                  <a:cubicBezTo>
                    <a:pt x="59" y="203"/>
                    <a:pt x="59" y="203"/>
                    <a:pt x="59" y="203"/>
                  </a:cubicBezTo>
                  <a:cubicBezTo>
                    <a:pt x="59" y="204"/>
                    <a:pt x="59" y="204"/>
                    <a:pt x="59" y="204"/>
                  </a:cubicBezTo>
                  <a:cubicBezTo>
                    <a:pt x="63" y="207"/>
                    <a:pt x="67" y="207"/>
                    <a:pt x="70" y="207"/>
                  </a:cubicBezTo>
                  <a:cubicBezTo>
                    <a:pt x="72" y="207"/>
                    <a:pt x="75" y="207"/>
                    <a:pt x="78" y="208"/>
                  </a:cubicBezTo>
                  <a:cubicBezTo>
                    <a:pt x="81" y="210"/>
                    <a:pt x="83" y="212"/>
                    <a:pt x="84" y="214"/>
                  </a:cubicBezTo>
                  <a:cubicBezTo>
                    <a:pt x="84" y="215"/>
                    <a:pt x="84" y="216"/>
                    <a:pt x="85" y="216"/>
                  </a:cubicBezTo>
                  <a:cubicBezTo>
                    <a:pt x="88" y="221"/>
                    <a:pt x="88" y="221"/>
                    <a:pt x="88" y="221"/>
                  </a:cubicBezTo>
                  <a:cubicBezTo>
                    <a:pt x="89" y="216"/>
                    <a:pt x="89" y="216"/>
                    <a:pt x="89" y="216"/>
                  </a:cubicBezTo>
                  <a:cubicBezTo>
                    <a:pt x="90" y="214"/>
                    <a:pt x="90" y="213"/>
                    <a:pt x="91" y="212"/>
                  </a:cubicBezTo>
                  <a:cubicBezTo>
                    <a:pt x="92" y="210"/>
                    <a:pt x="93" y="207"/>
                    <a:pt x="94" y="205"/>
                  </a:cubicBezTo>
                  <a:cubicBezTo>
                    <a:pt x="94" y="204"/>
                    <a:pt x="94" y="203"/>
                    <a:pt x="94" y="202"/>
                  </a:cubicBezTo>
                  <a:cubicBezTo>
                    <a:pt x="95" y="199"/>
                    <a:pt x="96" y="197"/>
                    <a:pt x="97" y="194"/>
                  </a:cubicBezTo>
                  <a:cubicBezTo>
                    <a:pt x="97" y="194"/>
                    <a:pt x="97" y="193"/>
                    <a:pt x="98" y="193"/>
                  </a:cubicBezTo>
                  <a:cubicBezTo>
                    <a:pt x="99" y="191"/>
                    <a:pt x="100" y="190"/>
                    <a:pt x="100" y="188"/>
                  </a:cubicBezTo>
                  <a:cubicBezTo>
                    <a:pt x="100" y="186"/>
                    <a:pt x="99" y="184"/>
                    <a:pt x="97" y="183"/>
                  </a:cubicBezTo>
                  <a:cubicBezTo>
                    <a:pt x="97" y="183"/>
                    <a:pt x="97" y="183"/>
                    <a:pt x="96" y="183"/>
                  </a:cubicBezTo>
                  <a:cubicBezTo>
                    <a:pt x="95" y="181"/>
                    <a:pt x="96" y="180"/>
                    <a:pt x="96" y="180"/>
                  </a:cubicBezTo>
                  <a:cubicBezTo>
                    <a:pt x="96" y="179"/>
                    <a:pt x="98" y="178"/>
                    <a:pt x="100" y="178"/>
                  </a:cubicBezTo>
                  <a:cubicBezTo>
                    <a:pt x="101" y="178"/>
                    <a:pt x="102" y="177"/>
                    <a:pt x="103" y="177"/>
                  </a:cubicBezTo>
                  <a:cubicBezTo>
                    <a:pt x="105" y="177"/>
                    <a:pt x="105" y="178"/>
                    <a:pt x="106" y="178"/>
                  </a:cubicBezTo>
                  <a:cubicBezTo>
                    <a:pt x="106" y="178"/>
                    <a:pt x="106" y="178"/>
                    <a:pt x="106" y="178"/>
                  </a:cubicBezTo>
                  <a:cubicBezTo>
                    <a:pt x="107" y="179"/>
                    <a:pt x="108" y="180"/>
                    <a:pt x="110" y="180"/>
                  </a:cubicBezTo>
                  <a:cubicBezTo>
                    <a:pt x="110" y="180"/>
                    <a:pt x="111" y="180"/>
                    <a:pt x="112" y="179"/>
                  </a:cubicBezTo>
                  <a:cubicBezTo>
                    <a:pt x="117" y="178"/>
                    <a:pt x="121" y="174"/>
                    <a:pt x="124" y="171"/>
                  </a:cubicBezTo>
                  <a:cubicBezTo>
                    <a:pt x="126" y="170"/>
                    <a:pt x="127" y="169"/>
                    <a:pt x="129" y="168"/>
                  </a:cubicBezTo>
                  <a:cubicBezTo>
                    <a:pt x="129" y="168"/>
                    <a:pt x="129" y="168"/>
                    <a:pt x="129" y="168"/>
                  </a:cubicBezTo>
                  <a:cubicBezTo>
                    <a:pt x="134" y="164"/>
                    <a:pt x="140" y="160"/>
                    <a:pt x="142" y="153"/>
                  </a:cubicBezTo>
                  <a:cubicBezTo>
                    <a:pt x="142" y="152"/>
                    <a:pt x="142" y="151"/>
                    <a:pt x="142" y="150"/>
                  </a:cubicBezTo>
                  <a:cubicBezTo>
                    <a:pt x="143" y="147"/>
                    <a:pt x="143" y="147"/>
                    <a:pt x="145" y="147"/>
                  </a:cubicBezTo>
                  <a:cubicBezTo>
                    <a:pt x="145" y="147"/>
                    <a:pt x="147" y="147"/>
                    <a:pt x="147" y="147"/>
                  </a:cubicBezTo>
                  <a:cubicBezTo>
                    <a:pt x="147" y="145"/>
                    <a:pt x="147" y="145"/>
                    <a:pt x="147" y="145"/>
                  </a:cubicBezTo>
                  <a:cubicBezTo>
                    <a:pt x="147" y="144"/>
                    <a:pt x="148" y="144"/>
                    <a:pt x="148" y="143"/>
                  </a:cubicBezTo>
                  <a:cubicBezTo>
                    <a:pt x="149" y="142"/>
                    <a:pt x="150" y="140"/>
                    <a:pt x="150" y="139"/>
                  </a:cubicBezTo>
                  <a:cubicBezTo>
                    <a:pt x="150" y="136"/>
                    <a:pt x="149" y="134"/>
                    <a:pt x="148" y="133"/>
                  </a:cubicBezTo>
                  <a:cubicBezTo>
                    <a:pt x="147" y="133"/>
                    <a:pt x="147" y="133"/>
                    <a:pt x="147" y="132"/>
                  </a:cubicBezTo>
                  <a:cubicBezTo>
                    <a:pt x="147" y="131"/>
                    <a:pt x="147" y="130"/>
                    <a:pt x="149" y="128"/>
                  </a:cubicBezTo>
                  <a:cubicBezTo>
                    <a:pt x="150" y="127"/>
                    <a:pt x="152" y="125"/>
                    <a:pt x="152" y="123"/>
                  </a:cubicBezTo>
                  <a:cubicBezTo>
                    <a:pt x="153" y="120"/>
                    <a:pt x="152" y="118"/>
                    <a:pt x="151" y="116"/>
                  </a:cubicBezTo>
                  <a:cubicBezTo>
                    <a:pt x="150" y="114"/>
                    <a:pt x="150" y="113"/>
                    <a:pt x="150" y="112"/>
                  </a:cubicBezTo>
                  <a:cubicBezTo>
                    <a:pt x="150" y="111"/>
                    <a:pt x="151" y="110"/>
                    <a:pt x="152" y="109"/>
                  </a:cubicBezTo>
                  <a:cubicBezTo>
                    <a:pt x="154" y="107"/>
                    <a:pt x="156" y="103"/>
                    <a:pt x="154" y="100"/>
                  </a:cubicBezTo>
                  <a:cubicBezTo>
                    <a:pt x="154" y="98"/>
                    <a:pt x="152" y="97"/>
                    <a:pt x="151" y="95"/>
                  </a:cubicBezTo>
                  <a:cubicBezTo>
                    <a:pt x="151" y="95"/>
                    <a:pt x="151" y="95"/>
                    <a:pt x="150" y="95"/>
                  </a:cubicBezTo>
                  <a:cubicBezTo>
                    <a:pt x="150" y="95"/>
                    <a:pt x="151" y="94"/>
                    <a:pt x="151" y="94"/>
                  </a:cubicBezTo>
                  <a:cubicBezTo>
                    <a:pt x="152" y="93"/>
                    <a:pt x="153" y="93"/>
                    <a:pt x="153" y="93"/>
                  </a:cubicBezTo>
                  <a:cubicBezTo>
                    <a:pt x="157" y="90"/>
                    <a:pt x="158" y="88"/>
                    <a:pt x="156" y="83"/>
                  </a:cubicBezTo>
                  <a:cubicBezTo>
                    <a:pt x="155" y="82"/>
                    <a:pt x="155" y="81"/>
                    <a:pt x="154" y="80"/>
                  </a:cubicBezTo>
                  <a:cubicBezTo>
                    <a:pt x="153" y="78"/>
                    <a:pt x="152" y="77"/>
                    <a:pt x="153" y="75"/>
                  </a:cubicBezTo>
                  <a:cubicBezTo>
                    <a:pt x="153" y="75"/>
                    <a:pt x="154" y="74"/>
                    <a:pt x="154" y="74"/>
                  </a:cubicBezTo>
                  <a:cubicBezTo>
                    <a:pt x="155" y="73"/>
                    <a:pt x="156" y="73"/>
                    <a:pt x="157" y="71"/>
                  </a:cubicBezTo>
                  <a:cubicBezTo>
                    <a:pt x="158" y="70"/>
                    <a:pt x="159" y="68"/>
                    <a:pt x="159" y="67"/>
                  </a:cubicBezTo>
                  <a:cubicBezTo>
                    <a:pt x="159" y="66"/>
                    <a:pt x="159" y="66"/>
                    <a:pt x="159" y="65"/>
                  </a:cubicBezTo>
                  <a:cubicBezTo>
                    <a:pt x="160" y="64"/>
                    <a:pt x="161" y="62"/>
                    <a:pt x="162" y="61"/>
                  </a:cubicBezTo>
                  <a:cubicBezTo>
                    <a:pt x="163" y="57"/>
                    <a:pt x="165" y="54"/>
                    <a:pt x="165" y="50"/>
                  </a:cubicBezTo>
                  <a:cubicBezTo>
                    <a:pt x="166" y="46"/>
                    <a:pt x="168" y="44"/>
                    <a:pt x="171" y="41"/>
                  </a:cubicBezTo>
                  <a:cubicBezTo>
                    <a:pt x="174" y="39"/>
                    <a:pt x="176" y="37"/>
                    <a:pt x="178" y="34"/>
                  </a:cubicBezTo>
                  <a:cubicBezTo>
                    <a:pt x="180" y="31"/>
                    <a:pt x="180" y="27"/>
                    <a:pt x="178" y="24"/>
                  </a:cubicBezTo>
                  <a:close/>
                </a:path>
              </a:pathLst>
            </a:custGeom>
            <a:solidFill>
              <a:schemeClr val="accent2"/>
            </a:solid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6" name="Freeform 36"/>
            <p:cNvSpPr>
              <a:spLocks/>
            </p:cNvSpPr>
            <p:nvPr/>
          </p:nvSpPr>
          <p:spPr bwMode="auto">
            <a:xfrm>
              <a:off x="3624" y="1400"/>
              <a:ext cx="491" cy="557"/>
            </a:xfrm>
            <a:custGeom>
              <a:avLst/>
              <a:gdLst>
                <a:gd name="T0" fmla="*/ 230 w 244"/>
                <a:gd name="T1" fmla="*/ 71 h 277"/>
                <a:gd name="T2" fmla="*/ 229 w 244"/>
                <a:gd name="T3" fmla="*/ 64 h 277"/>
                <a:gd name="T4" fmla="*/ 212 w 244"/>
                <a:gd name="T5" fmla="*/ 53 h 277"/>
                <a:gd name="T6" fmla="*/ 200 w 244"/>
                <a:gd name="T7" fmla="*/ 46 h 277"/>
                <a:gd name="T8" fmla="*/ 195 w 244"/>
                <a:gd name="T9" fmla="*/ 44 h 277"/>
                <a:gd name="T10" fmla="*/ 190 w 244"/>
                <a:gd name="T11" fmla="*/ 35 h 277"/>
                <a:gd name="T12" fmla="*/ 180 w 244"/>
                <a:gd name="T13" fmla="*/ 24 h 277"/>
                <a:gd name="T14" fmla="*/ 175 w 244"/>
                <a:gd name="T15" fmla="*/ 20 h 277"/>
                <a:gd name="T16" fmla="*/ 174 w 244"/>
                <a:gd name="T17" fmla="*/ 9 h 277"/>
                <a:gd name="T18" fmla="*/ 163 w 244"/>
                <a:gd name="T19" fmla="*/ 6 h 277"/>
                <a:gd name="T20" fmla="*/ 154 w 244"/>
                <a:gd name="T21" fmla="*/ 12 h 277"/>
                <a:gd name="T22" fmla="*/ 142 w 244"/>
                <a:gd name="T23" fmla="*/ 0 h 277"/>
                <a:gd name="T24" fmla="*/ 127 w 244"/>
                <a:gd name="T25" fmla="*/ 12 h 277"/>
                <a:gd name="T26" fmla="*/ 112 w 244"/>
                <a:gd name="T27" fmla="*/ 14 h 277"/>
                <a:gd name="T28" fmla="*/ 88 w 244"/>
                <a:gd name="T29" fmla="*/ 31 h 277"/>
                <a:gd name="T30" fmla="*/ 70 w 244"/>
                <a:gd name="T31" fmla="*/ 29 h 277"/>
                <a:gd name="T32" fmla="*/ 62 w 244"/>
                <a:gd name="T33" fmla="*/ 41 h 277"/>
                <a:gd name="T34" fmla="*/ 55 w 244"/>
                <a:gd name="T35" fmla="*/ 61 h 277"/>
                <a:gd name="T36" fmla="*/ 38 w 244"/>
                <a:gd name="T37" fmla="*/ 47 h 277"/>
                <a:gd name="T38" fmla="*/ 25 w 244"/>
                <a:gd name="T39" fmla="*/ 59 h 277"/>
                <a:gd name="T40" fmla="*/ 11 w 244"/>
                <a:gd name="T41" fmla="*/ 97 h 277"/>
                <a:gd name="T42" fmla="*/ 0 w 244"/>
                <a:gd name="T43" fmla="*/ 116 h 277"/>
                <a:gd name="T44" fmla="*/ 18 w 244"/>
                <a:gd name="T45" fmla="*/ 130 h 277"/>
                <a:gd name="T46" fmla="*/ 20 w 244"/>
                <a:gd name="T47" fmla="*/ 143 h 277"/>
                <a:gd name="T48" fmla="*/ 21 w 244"/>
                <a:gd name="T49" fmla="*/ 166 h 277"/>
                <a:gd name="T50" fmla="*/ 9 w 244"/>
                <a:gd name="T51" fmla="*/ 209 h 277"/>
                <a:gd name="T52" fmla="*/ 10 w 244"/>
                <a:gd name="T53" fmla="*/ 216 h 277"/>
                <a:gd name="T54" fmla="*/ 19 w 244"/>
                <a:gd name="T55" fmla="*/ 216 h 277"/>
                <a:gd name="T56" fmla="*/ 38 w 244"/>
                <a:gd name="T57" fmla="*/ 233 h 277"/>
                <a:gd name="T58" fmla="*/ 41 w 244"/>
                <a:gd name="T59" fmla="*/ 259 h 277"/>
                <a:gd name="T60" fmla="*/ 68 w 244"/>
                <a:gd name="T61" fmla="*/ 277 h 277"/>
                <a:gd name="T62" fmla="*/ 80 w 244"/>
                <a:gd name="T63" fmla="*/ 256 h 277"/>
                <a:gd name="T64" fmla="*/ 101 w 244"/>
                <a:gd name="T65" fmla="*/ 231 h 277"/>
                <a:gd name="T66" fmla="*/ 114 w 244"/>
                <a:gd name="T67" fmla="*/ 201 h 277"/>
                <a:gd name="T68" fmla="*/ 121 w 244"/>
                <a:gd name="T69" fmla="*/ 185 h 277"/>
                <a:gd name="T70" fmla="*/ 130 w 244"/>
                <a:gd name="T71" fmla="*/ 165 h 277"/>
                <a:gd name="T72" fmla="*/ 108 w 244"/>
                <a:gd name="T73" fmla="*/ 135 h 277"/>
                <a:gd name="T74" fmla="*/ 121 w 244"/>
                <a:gd name="T75" fmla="*/ 110 h 277"/>
                <a:gd name="T76" fmla="*/ 140 w 244"/>
                <a:gd name="T77" fmla="*/ 87 h 277"/>
                <a:gd name="T78" fmla="*/ 192 w 244"/>
                <a:gd name="T79" fmla="*/ 76 h 277"/>
                <a:gd name="T80" fmla="*/ 217 w 244"/>
                <a:gd name="T81" fmla="*/ 86 h 277"/>
                <a:gd name="T82" fmla="*/ 221 w 244"/>
                <a:gd name="T83" fmla="*/ 111 h 277"/>
                <a:gd name="T84" fmla="*/ 234 w 244"/>
                <a:gd name="T85" fmla="*/ 100 h 277"/>
                <a:gd name="T86" fmla="*/ 243 w 244"/>
                <a:gd name="T87" fmla="*/ 90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4" h="277">
                  <a:moveTo>
                    <a:pt x="236" y="80"/>
                  </a:moveTo>
                  <a:cubicBezTo>
                    <a:pt x="235" y="80"/>
                    <a:pt x="234" y="79"/>
                    <a:pt x="233" y="79"/>
                  </a:cubicBezTo>
                  <a:cubicBezTo>
                    <a:pt x="231" y="78"/>
                    <a:pt x="230" y="74"/>
                    <a:pt x="230" y="71"/>
                  </a:cubicBezTo>
                  <a:cubicBezTo>
                    <a:pt x="230" y="70"/>
                    <a:pt x="230" y="68"/>
                    <a:pt x="230" y="67"/>
                  </a:cubicBezTo>
                  <a:cubicBezTo>
                    <a:pt x="230" y="65"/>
                    <a:pt x="230" y="65"/>
                    <a:pt x="230" y="65"/>
                  </a:cubicBezTo>
                  <a:cubicBezTo>
                    <a:pt x="229" y="64"/>
                    <a:pt x="229" y="64"/>
                    <a:pt x="229" y="64"/>
                  </a:cubicBezTo>
                  <a:cubicBezTo>
                    <a:pt x="227" y="63"/>
                    <a:pt x="227" y="62"/>
                    <a:pt x="226" y="60"/>
                  </a:cubicBezTo>
                  <a:cubicBezTo>
                    <a:pt x="225" y="58"/>
                    <a:pt x="224" y="56"/>
                    <a:pt x="220" y="54"/>
                  </a:cubicBezTo>
                  <a:cubicBezTo>
                    <a:pt x="217" y="53"/>
                    <a:pt x="214" y="53"/>
                    <a:pt x="212" y="53"/>
                  </a:cubicBezTo>
                  <a:cubicBezTo>
                    <a:pt x="208" y="53"/>
                    <a:pt x="205" y="53"/>
                    <a:pt x="201" y="49"/>
                  </a:cubicBezTo>
                  <a:cubicBezTo>
                    <a:pt x="201" y="49"/>
                    <a:pt x="201" y="48"/>
                    <a:pt x="200" y="47"/>
                  </a:cubicBezTo>
                  <a:cubicBezTo>
                    <a:pt x="200" y="47"/>
                    <a:pt x="200" y="46"/>
                    <a:pt x="200" y="46"/>
                  </a:cubicBezTo>
                  <a:cubicBezTo>
                    <a:pt x="199" y="44"/>
                    <a:pt x="199" y="44"/>
                    <a:pt x="199" y="44"/>
                  </a:cubicBezTo>
                  <a:cubicBezTo>
                    <a:pt x="196" y="44"/>
                    <a:pt x="196" y="44"/>
                    <a:pt x="196" y="44"/>
                  </a:cubicBezTo>
                  <a:cubicBezTo>
                    <a:pt x="196" y="44"/>
                    <a:pt x="195" y="44"/>
                    <a:pt x="195" y="44"/>
                  </a:cubicBezTo>
                  <a:cubicBezTo>
                    <a:pt x="194" y="44"/>
                    <a:pt x="193" y="44"/>
                    <a:pt x="193" y="44"/>
                  </a:cubicBezTo>
                  <a:cubicBezTo>
                    <a:pt x="192" y="43"/>
                    <a:pt x="192" y="41"/>
                    <a:pt x="191" y="39"/>
                  </a:cubicBezTo>
                  <a:cubicBezTo>
                    <a:pt x="191" y="38"/>
                    <a:pt x="191" y="36"/>
                    <a:pt x="190" y="35"/>
                  </a:cubicBezTo>
                  <a:cubicBezTo>
                    <a:pt x="189" y="33"/>
                    <a:pt x="187" y="33"/>
                    <a:pt x="186" y="32"/>
                  </a:cubicBezTo>
                  <a:cubicBezTo>
                    <a:pt x="184" y="31"/>
                    <a:pt x="182" y="30"/>
                    <a:pt x="181" y="28"/>
                  </a:cubicBezTo>
                  <a:cubicBezTo>
                    <a:pt x="180" y="27"/>
                    <a:pt x="180" y="25"/>
                    <a:pt x="180" y="24"/>
                  </a:cubicBezTo>
                  <a:cubicBezTo>
                    <a:pt x="180" y="23"/>
                    <a:pt x="180" y="22"/>
                    <a:pt x="179" y="21"/>
                  </a:cubicBezTo>
                  <a:cubicBezTo>
                    <a:pt x="177" y="17"/>
                    <a:pt x="177" y="17"/>
                    <a:pt x="177" y="17"/>
                  </a:cubicBezTo>
                  <a:cubicBezTo>
                    <a:pt x="175" y="20"/>
                    <a:pt x="175" y="20"/>
                    <a:pt x="175" y="20"/>
                  </a:cubicBezTo>
                  <a:cubicBezTo>
                    <a:pt x="175" y="20"/>
                    <a:pt x="175" y="20"/>
                    <a:pt x="174" y="20"/>
                  </a:cubicBezTo>
                  <a:cubicBezTo>
                    <a:pt x="174" y="18"/>
                    <a:pt x="174" y="17"/>
                    <a:pt x="174" y="15"/>
                  </a:cubicBezTo>
                  <a:cubicBezTo>
                    <a:pt x="175" y="13"/>
                    <a:pt x="175" y="10"/>
                    <a:pt x="174" y="9"/>
                  </a:cubicBezTo>
                  <a:cubicBezTo>
                    <a:pt x="174" y="7"/>
                    <a:pt x="174" y="7"/>
                    <a:pt x="174" y="7"/>
                  </a:cubicBezTo>
                  <a:cubicBezTo>
                    <a:pt x="173" y="7"/>
                    <a:pt x="173" y="7"/>
                    <a:pt x="173" y="7"/>
                  </a:cubicBezTo>
                  <a:cubicBezTo>
                    <a:pt x="171" y="7"/>
                    <a:pt x="166" y="6"/>
                    <a:pt x="163" y="6"/>
                  </a:cubicBezTo>
                  <a:cubicBezTo>
                    <a:pt x="161" y="6"/>
                    <a:pt x="161" y="6"/>
                    <a:pt x="161" y="6"/>
                  </a:cubicBezTo>
                  <a:cubicBezTo>
                    <a:pt x="161" y="7"/>
                    <a:pt x="161" y="7"/>
                    <a:pt x="161" y="7"/>
                  </a:cubicBezTo>
                  <a:cubicBezTo>
                    <a:pt x="159" y="12"/>
                    <a:pt x="157" y="12"/>
                    <a:pt x="154" y="12"/>
                  </a:cubicBezTo>
                  <a:cubicBezTo>
                    <a:pt x="154" y="12"/>
                    <a:pt x="154" y="12"/>
                    <a:pt x="154" y="12"/>
                  </a:cubicBezTo>
                  <a:cubicBezTo>
                    <a:pt x="150" y="12"/>
                    <a:pt x="145" y="8"/>
                    <a:pt x="143" y="3"/>
                  </a:cubicBezTo>
                  <a:cubicBezTo>
                    <a:pt x="142" y="0"/>
                    <a:pt x="142" y="0"/>
                    <a:pt x="142" y="0"/>
                  </a:cubicBezTo>
                  <a:cubicBezTo>
                    <a:pt x="140" y="2"/>
                    <a:pt x="140" y="2"/>
                    <a:pt x="140" y="2"/>
                  </a:cubicBezTo>
                  <a:cubicBezTo>
                    <a:pt x="136" y="3"/>
                    <a:pt x="134" y="5"/>
                    <a:pt x="132" y="8"/>
                  </a:cubicBezTo>
                  <a:cubicBezTo>
                    <a:pt x="130" y="9"/>
                    <a:pt x="129" y="10"/>
                    <a:pt x="127" y="12"/>
                  </a:cubicBezTo>
                  <a:cubicBezTo>
                    <a:pt x="125" y="13"/>
                    <a:pt x="122" y="14"/>
                    <a:pt x="120" y="14"/>
                  </a:cubicBezTo>
                  <a:cubicBezTo>
                    <a:pt x="118" y="14"/>
                    <a:pt x="117" y="14"/>
                    <a:pt x="116" y="14"/>
                  </a:cubicBezTo>
                  <a:cubicBezTo>
                    <a:pt x="115" y="14"/>
                    <a:pt x="114" y="14"/>
                    <a:pt x="112" y="14"/>
                  </a:cubicBezTo>
                  <a:cubicBezTo>
                    <a:pt x="111" y="14"/>
                    <a:pt x="110" y="14"/>
                    <a:pt x="109" y="14"/>
                  </a:cubicBezTo>
                  <a:cubicBezTo>
                    <a:pt x="106" y="14"/>
                    <a:pt x="94" y="16"/>
                    <a:pt x="91" y="20"/>
                  </a:cubicBezTo>
                  <a:cubicBezTo>
                    <a:pt x="88" y="23"/>
                    <a:pt x="88" y="27"/>
                    <a:pt x="88" y="31"/>
                  </a:cubicBezTo>
                  <a:cubicBezTo>
                    <a:pt x="88" y="34"/>
                    <a:pt x="88" y="37"/>
                    <a:pt x="87" y="38"/>
                  </a:cubicBezTo>
                  <a:cubicBezTo>
                    <a:pt x="84" y="36"/>
                    <a:pt x="77" y="29"/>
                    <a:pt x="71" y="29"/>
                  </a:cubicBezTo>
                  <a:cubicBezTo>
                    <a:pt x="71" y="29"/>
                    <a:pt x="70" y="29"/>
                    <a:pt x="70" y="29"/>
                  </a:cubicBezTo>
                  <a:cubicBezTo>
                    <a:pt x="68" y="30"/>
                    <a:pt x="65" y="31"/>
                    <a:pt x="64" y="34"/>
                  </a:cubicBezTo>
                  <a:cubicBezTo>
                    <a:pt x="63" y="35"/>
                    <a:pt x="63" y="36"/>
                    <a:pt x="63" y="38"/>
                  </a:cubicBezTo>
                  <a:cubicBezTo>
                    <a:pt x="63" y="39"/>
                    <a:pt x="63" y="40"/>
                    <a:pt x="62" y="41"/>
                  </a:cubicBezTo>
                  <a:cubicBezTo>
                    <a:pt x="62" y="43"/>
                    <a:pt x="61" y="43"/>
                    <a:pt x="60" y="44"/>
                  </a:cubicBezTo>
                  <a:cubicBezTo>
                    <a:pt x="59" y="45"/>
                    <a:pt x="58" y="46"/>
                    <a:pt x="58" y="47"/>
                  </a:cubicBezTo>
                  <a:cubicBezTo>
                    <a:pt x="55" y="51"/>
                    <a:pt x="55" y="55"/>
                    <a:pt x="55" y="61"/>
                  </a:cubicBezTo>
                  <a:cubicBezTo>
                    <a:pt x="53" y="56"/>
                    <a:pt x="49" y="54"/>
                    <a:pt x="44" y="51"/>
                  </a:cubicBezTo>
                  <a:cubicBezTo>
                    <a:pt x="42" y="50"/>
                    <a:pt x="41" y="49"/>
                    <a:pt x="39" y="48"/>
                  </a:cubicBezTo>
                  <a:cubicBezTo>
                    <a:pt x="38" y="47"/>
                    <a:pt x="38" y="47"/>
                    <a:pt x="38" y="47"/>
                  </a:cubicBezTo>
                  <a:cubicBezTo>
                    <a:pt x="36" y="48"/>
                    <a:pt x="36" y="48"/>
                    <a:pt x="36" y="48"/>
                  </a:cubicBezTo>
                  <a:cubicBezTo>
                    <a:pt x="32" y="49"/>
                    <a:pt x="29" y="53"/>
                    <a:pt x="27" y="57"/>
                  </a:cubicBezTo>
                  <a:cubicBezTo>
                    <a:pt x="26" y="58"/>
                    <a:pt x="26" y="59"/>
                    <a:pt x="25" y="59"/>
                  </a:cubicBezTo>
                  <a:cubicBezTo>
                    <a:pt x="24" y="61"/>
                    <a:pt x="21" y="63"/>
                    <a:pt x="19" y="65"/>
                  </a:cubicBezTo>
                  <a:cubicBezTo>
                    <a:pt x="16" y="67"/>
                    <a:pt x="14" y="69"/>
                    <a:pt x="13" y="71"/>
                  </a:cubicBezTo>
                  <a:cubicBezTo>
                    <a:pt x="10" y="76"/>
                    <a:pt x="11" y="87"/>
                    <a:pt x="11" y="97"/>
                  </a:cubicBezTo>
                  <a:cubicBezTo>
                    <a:pt x="12" y="102"/>
                    <a:pt x="12" y="106"/>
                    <a:pt x="12" y="109"/>
                  </a:cubicBezTo>
                  <a:cubicBezTo>
                    <a:pt x="11" y="110"/>
                    <a:pt x="9" y="110"/>
                    <a:pt x="8" y="111"/>
                  </a:cubicBezTo>
                  <a:cubicBezTo>
                    <a:pt x="0" y="116"/>
                    <a:pt x="0" y="116"/>
                    <a:pt x="0" y="116"/>
                  </a:cubicBezTo>
                  <a:cubicBezTo>
                    <a:pt x="9" y="116"/>
                    <a:pt x="9" y="116"/>
                    <a:pt x="9" y="116"/>
                  </a:cubicBezTo>
                  <a:cubicBezTo>
                    <a:pt x="14" y="116"/>
                    <a:pt x="15" y="119"/>
                    <a:pt x="16" y="125"/>
                  </a:cubicBezTo>
                  <a:cubicBezTo>
                    <a:pt x="17" y="127"/>
                    <a:pt x="17" y="128"/>
                    <a:pt x="18" y="130"/>
                  </a:cubicBezTo>
                  <a:cubicBezTo>
                    <a:pt x="18" y="131"/>
                    <a:pt x="19" y="132"/>
                    <a:pt x="19" y="133"/>
                  </a:cubicBezTo>
                  <a:cubicBezTo>
                    <a:pt x="21" y="135"/>
                    <a:pt x="22" y="137"/>
                    <a:pt x="22" y="139"/>
                  </a:cubicBezTo>
                  <a:cubicBezTo>
                    <a:pt x="22" y="141"/>
                    <a:pt x="21" y="142"/>
                    <a:pt x="20" y="143"/>
                  </a:cubicBezTo>
                  <a:cubicBezTo>
                    <a:pt x="19" y="144"/>
                    <a:pt x="18" y="145"/>
                    <a:pt x="18" y="146"/>
                  </a:cubicBezTo>
                  <a:cubicBezTo>
                    <a:pt x="17" y="150"/>
                    <a:pt x="18" y="153"/>
                    <a:pt x="19" y="157"/>
                  </a:cubicBezTo>
                  <a:cubicBezTo>
                    <a:pt x="20" y="160"/>
                    <a:pt x="21" y="163"/>
                    <a:pt x="21" y="166"/>
                  </a:cubicBezTo>
                  <a:cubicBezTo>
                    <a:pt x="21" y="172"/>
                    <a:pt x="18" y="176"/>
                    <a:pt x="16" y="180"/>
                  </a:cubicBezTo>
                  <a:cubicBezTo>
                    <a:pt x="14" y="182"/>
                    <a:pt x="12" y="185"/>
                    <a:pt x="11" y="188"/>
                  </a:cubicBezTo>
                  <a:cubicBezTo>
                    <a:pt x="9" y="195"/>
                    <a:pt x="9" y="202"/>
                    <a:pt x="9" y="209"/>
                  </a:cubicBezTo>
                  <a:cubicBezTo>
                    <a:pt x="9" y="210"/>
                    <a:pt x="9" y="210"/>
                    <a:pt x="9" y="210"/>
                  </a:cubicBezTo>
                  <a:cubicBezTo>
                    <a:pt x="9" y="211"/>
                    <a:pt x="9" y="212"/>
                    <a:pt x="9" y="214"/>
                  </a:cubicBezTo>
                  <a:cubicBezTo>
                    <a:pt x="10" y="216"/>
                    <a:pt x="10" y="216"/>
                    <a:pt x="10" y="216"/>
                  </a:cubicBezTo>
                  <a:cubicBezTo>
                    <a:pt x="12" y="216"/>
                    <a:pt x="12" y="216"/>
                    <a:pt x="12" y="216"/>
                  </a:cubicBezTo>
                  <a:cubicBezTo>
                    <a:pt x="12" y="216"/>
                    <a:pt x="13" y="216"/>
                    <a:pt x="14" y="216"/>
                  </a:cubicBezTo>
                  <a:cubicBezTo>
                    <a:pt x="15" y="216"/>
                    <a:pt x="17" y="216"/>
                    <a:pt x="19" y="216"/>
                  </a:cubicBezTo>
                  <a:cubicBezTo>
                    <a:pt x="21" y="215"/>
                    <a:pt x="23" y="215"/>
                    <a:pt x="25" y="215"/>
                  </a:cubicBezTo>
                  <a:cubicBezTo>
                    <a:pt x="27" y="215"/>
                    <a:pt x="29" y="215"/>
                    <a:pt x="31" y="217"/>
                  </a:cubicBezTo>
                  <a:cubicBezTo>
                    <a:pt x="37" y="220"/>
                    <a:pt x="37" y="226"/>
                    <a:pt x="38" y="233"/>
                  </a:cubicBezTo>
                  <a:cubicBezTo>
                    <a:pt x="38" y="234"/>
                    <a:pt x="38" y="235"/>
                    <a:pt x="38" y="236"/>
                  </a:cubicBezTo>
                  <a:cubicBezTo>
                    <a:pt x="39" y="239"/>
                    <a:pt x="39" y="241"/>
                    <a:pt x="40" y="244"/>
                  </a:cubicBezTo>
                  <a:cubicBezTo>
                    <a:pt x="41" y="249"/>
                    <a:pt x="42" y="254"/>
                    <a:pt x="41" y="259"/>
                  </a:cubicBezTo>
                  <a:cubicBezTo>
                    <a:pt x="41" y="259"/>
                    <a:pt x="41" y="259"/>
                    <a:pt x="41" y="259"/>
                  </a:cubicBezTo>
                  <a:cubicBezTo>
                    <a:pt x="40" y="270"/>
                    <a:pt x="41" y="272"/>
                    <a:pt x="52" y="274"/>
                  </a:cubicBezTo>
                  <a:cubicBezTo>
                    <a:pt x="57" y="276"/>
                    <a:pt x="62" y="276"/>
                    <a:pt x="68" y="277"/>
                  </a:cubicBezTo>
                  <a:cubicBezTo>
                    <a:pt x="73" y="277"/>
                    <a:pt x="73" y="277"/>
                    <a:pt x="73" y="277"/>
                  </a:cubicBezTo>
                  <a:cubicBezTo>
                    <a:pt x="73" y="274"/>
                    <a:pt x="73" y="274"/>
                    <a:pt x="73" y="274"/>
                  </a:cubicBezTo>
                  <a:cubicBezTo>
                    <a:pt x="73" y="269"/>
                    <a:pt x="77" y="260"/>
                    <a:pt x="80" y="256"/>
                  </a:cubicBezTo>
                  <a:cubicBezTo>
                    <a:pt x="82" y="254"/>
                    <a:pt x="84" y="253"/>
                    <a:pt x="86" y="252"/>
                  </a:cubicBezTo>
                  <a:cubicBezTo>
                    <a:pt x="90" y="250"/>
                    <a:pt x="94" y="248"/>
                    <a:pt x="96" y="242"/>
                  </a:cubicBezTo>
                  <a:cubicBezTo>
                    <a:pt x="98" y="239"/>
                    <a:pt x="100" y="235"/>
                    <a:pt x="101" y="231"/>
                  </a:cubicBezTo>
                  <a:cubicBezTo>
                    <a:pt x="104" y="224"/>
                    <a:pt x="106" y="218"/>
                    <a:pt x="109" y="213"/>
                  </a:cubicBezTo>
                  <a:cubicBezTo>
                    <a:pt x="111" y="210"/>
                    <a:pt x="112" y="208"/>
                    <a:pt x="112" y="206"/>
                  </a:cubicBezTo>
                  <a:cubicBezTo>
                    <a:pt x="113" y="204"/>
                    <a:pt x="113" y="202"/>
                    <a:pt x="114" y="201"/>
                  </a:cubicBezTo>
                  <a:cubicBezTo>
                    <a:pt x="114" y="200"/>
                    <a:pt x="115" y="199"/>
                    <a:pt x="116" y="197"/>
                  </a:cubicBezTo>
                  <a:cubicBezTo>
                    <a:pt x="118" y="195"/>
                    <a:pt x="120" y="193"/>
                    <a:pt x="120" y="190"/>
                  </a:cubicBezTo>
                  <a:cubicBezTo>
                    <a:pt x="121" y="188"/>
                    <a:pt x="121" y="186"/>
                    <a:pt x="121" y="185"/>
                  </a:cubicBezTo>
                  <a:cubicBezTo>
                    <a:pt x="122" y="183"/>
                    <a:pt x="122" y="181"/>
                    <a:pt x="122" y="179"/>
                  </a:cubicBezTo>
                  <a:cubicBezTo>
                    <a:pt x="123" y="178"/>
                    <a:pt x="124" y="177"/>
                    <a:pt x="125" y="175"/>
                  </a:cubicBezTo>
                  <a:cubicBezTo>
                    <a:pt x="128" y="172"/>
                    <a:pt x="131" y="169"/>
                    <a:pt x="130" y="165"/>
                  </a:cubicBezTo>
                  <a:cubicBezTo>
                    <a:pt x="130" y="160"/>
                    <a:pt x="125" y="158"/>
                    <a:pt x="122" y="157"/>
                  </a:cubicBezTo>
                  <a:cubicBezTo>
                    <a:pt x="120" y="156"/>
                    <a:pt x="119" y="155"/>
                    <a:pt x="118" y="155"/>
                  </a:cubicBezTo>
                  <a:cubicBezTo>
                    <a:pt x="112" y="150"/>
                    <a:pt x="110" y="142"/>
                    <a:pt x="108" y="135"/>
                  </a:cubicBezTo>
                  <a:cubicBezTo>
                    <a:pt x="106" y="128"/>
                    <a:pt x="108" y="126"/>
                    <a:pt x="112" y="121"/>
                  </a:cubicBezTo>
                  <a:cubicBezTo>
                    <a:pt x="114" y="119"/>
                    <a:pt x="115" y="118"/>
                    <a:pt x="116" y="116"/>
                  </a:cubicBezTo>
                  <a:cubicBezTo>
                    <a:pt x="118" y="114"/>
                    <a:pt x="119" y="112"/>
                    <a:pt x="121" y="110"/>
                  </a:cubicBezTo>
                  <a:cubicBezTo>
                    <a:pt x="123" y="107"/>
                    <a:pt x="125" y="105"/>
                    <a:pt x="127" y="102"/>
                  </a:cubicBezTo>
                  <a:cubicBezTo>
                    <a:pt x="129" y="100"/>
                    <a:pt x="130" y="98"/>
                    <a:pt x="132" y="96"/>
                  </a:cubicBezTo>
                  <a:cubicBezTo>
                    <a:pt x="134" y="92"/>
                    <a:pt x="137" y="89"/>
                    <a:pt x="140" y="87"/>
                  </a:cubicBezTo>
                  <a:cubicBezTo>
                    <a:pt x="147" y="82"/>
                    <a:pt x="154" y="79"/>
                    <a:pt x="162" y="77"/>
                  </a:cubicBezTo>
                  <a:cubicBezTo>
                    <a:pt x="166" y="76"/>
                    <a:pt x="171" y="76"/>
                    <a:pt x="178" y="76"/>
                  </a:cubicBezTo>
                  <a:cubicBezTo>
                    <a:pt x="182" y="76"/>
                    <a:pt x="188" y="76"/>
                    <a:pt x="192" y="76"/>
                  </a:cubicBezTo>
                  <a:cubicBezTo>
                    <a:pt x="196" y="76"/>
                    <a:pt x="200" y="77"/>
                    <a:pt x="204" y="77"/>
                  </a:cubicBezTo>
                  <a:cubicBezTo>
                    <a:pt x="210" y="77"/>
                    <a:pt x="217" y="79"/>
                    <a:pt x="218" y="82"/>
                  </a:cubicBezTo>
                  <a:cubicBezTo>
                    <a:pt x="218" y="82"/>
                    <a:pt x="219" y="84"/>
                    <a:pt x="217" y="86"/>
                  </a:cubicBezTo>
                  <a:cubicBezTo>
                    <a:pt x="213" y="92"/>
                    <a:pt x="214" y="95"/>
                    <a:pt x="217" y="100"/>
                  </a:cubicBezTo>
                  <a:cubicBezTo>
                    <a:pt x="217" y="100"/>
                    <a:pt x="217" y="102"/>
                    <a:pt x="217" y="103"/>
                  </a:cubicBezTo>
                  <a:cubicBezTo>
                    <a:pt x="217" y="106"/>
                    <a:pt x="217" y="109"/>
                    <a:pt x="221" y="111"/>
                  </a:cubicBezTo>
                  <a:cubicBezTo>
                    <a:pt x="222" y="111"/>
                    <a:pt x="223" y="111"/>
                    <a:pt x="224" y="111"/>
                  </a:cubicBezTo>
                  <a:cubicBezTo>
                    <a:pt x="228" y="111"/>
                    <a:pt x="232" y="107"/>
                    <a:pt x="234" y="104"/>
                  </a:cubicBezTo>
                  <a:cubicBezTo>
                    <a:pt x="234" y="103"/>
                    <a:pt x="234" y="102"/>
                    <a:pt x="234" y="100"/>
                  </a:cubicBezTo>
                  <a:cubicBezTo>
                    <a:pt x="235" y="99"/>
                    <a:pt x="235" y="95"/>
                    <a:pt x="236" y="93"/>
                  </a:cubicBezTo>
                  <a:cubicBezTo>
                    <a:pt x="238" y="93"/>
                    <a:pt x="239" y="92"/>
                    <a:pt x="241" y="91"/>
                  </a:cubicBezTo>
                  <a:cubicBezTo>
                    <a:pt x="243" y="90"/>
                    <a:pt x="243" y="90"/>
                    <a:pt x="243" y="90"/>
                  </a:cubicBezTo>
                  <a:cubicBezTo>
                    <a:pt x="243" y="88"/>
                    <a:pt x="243" y="88"/>
                    <a:pt x="243" y="88"/>
                  </a:cubicBezTo>
                  <a:cubicBezTo>
                    <a:pt x="244" y="81"/>
                    <a:pt x="239" y="80"/>
                    <a:pt x="236" y="8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7" name="Freeform 37"/>
            <p:cNvSpPr>
              <a:spLocks/>
            </p:cNvSpPr>
            <p:nvPr/>
          </p:nvSpPr>
          <p:spPr bwMode="auto">
            <a:xfrm>
              <a:off x="3314" y="1350"/>
              <a:ext cx="459" cy="709"/>
            </a:xfrm>
            <a:custGeom>
              <a:avLst/>
              <a:gdLst>
                <a:gd name="T0" fmla="*/ 227 w 228"/>
                <a:gd name="T1" fmla="*/ 302 h 353"/>
                <a:gd name="T2" fmla="*/ 206 w 228"/>
                <a:gd name="T3" fmla="*/ 299 h 353"/>
                <a:gd name="T4" fmla="*/ 196 w 228"/>
                <a:gd name="T5" fmla="*/ 284 h 353"/>
                <a:gd name="T6" fmla="*/ 193 w 228"/>
                <a:gd name="T7" fmla="*/ 261 h 353"/>
                <a:gd name="T8" fmla="*/ 185 w 228"/>
                <a:gd name="T9" fmla="*/ 241 h 353"/>
                <a:gd name="T10" fmla="*/ 173 w 228"/>
                <a:gd name="T11" fmla="*/ 240 h 353"/>
                <a:gd name="T12" fmla="*/ 164 w 228"/>
                <a:gd name="T13" fmla="*/ 240 h 353"/>
                <a:gd name="T14" fmla="*/ 165 w 228"/>
                <a:gd name="T15" fmla="*/ 213 h 353"/>
                <a:gd name="T16" fmla="*/ 175 w 228"/>
                <a:gd name="T17" fmla="*/ 191 h 353"/>
                <a:gd name="T18" fmla="*/ 172 w 228"/>
                <a:gd name="T19" fmla="*/ 172 h 353"/>
                <a:gd name="T20" fmla="*/ 176 w 228"/>
                <a:gd name="T21" fmla="*/ 164 h 353"/>
                <a:gd name="T22" fmla="*/ 172 w 228"/>
                <a:gd name="T23" fmla="*/ 155 h 353"/>
                <a:gd name="T24" fmla="*/ 163 w 228"/>
                <a:gd name="T25" fmla="*/ 141 h 353"/>
                <a:gd name="T26" fmla="*/ 160 w 228"/>
                <a:gd name="T27" fmla="*/ 138 h 353"/>
                <a:gd name="T28" fmla="*/ 166 w 228"/>
                <a:gd name="T29" fmla="*/ 135 h 353"/>
                <a:gd name="T30" fmla="*/ 166 w 228"/>
                <a:gd name="T31" fmla="*/ 121 h 353"/>
                <a:gd name="T32" fmla="*/ 166 w 228"/>
                <a:gd name="T33" fmla="*/ 96 h 353"/>
                <a:gd name="T34" fmla="*/ 151 w 228"/>
                <a:gd name="T35" fmla="*/ 103 h 353"/>
                <a:gd name="T36" fmla="*/ 140 w 228"/>
                <a:gd name="T37" fmla="*/ 120 h 353"/>
                <a:gd name="T38" fmla="*/ 125 w 228"/>
                <a:gd name="T39" fmla="*/ 124 h 353"/>
                <a:gd name="T40" fmla="*/ 111 w 228"/>
                <a:gd name="T41" fmla="*/ 123 h 353"/>
                <a:gd name="T42" fmla="*/ 104 w 228"/>
                <a:gd name="T43" fmla="*/ 123 h 353"/>
                <a:gd name="T44" fmla="*/ 108 w 228"/>
                <a:gd name="T45" fmla="*/ 72 h 353"/>
                <a:gd name="T46" fmla="*/ 108 w 228"/>
                <a:gd name="T47" fmla="*/ 31 h 353"/>
                <a:gd name="T48" fmla="*/ 112 w 228"/>
                <a:gd name="T49" fmla="*/ 6 h 353"/>
                <a:gd name="T50" fmla="*/ 99 w 228"/>
                <a:gd name="T51" fmla="*/ 0 h 353"/>
                <a:gd name="T52" fmla="*/ 79 w 228"/>
                <a:gd name="T53" fmla="*/ 14 h 353"/>
                <a:gd name="T54" fmla="*/ 54 w 228"/>
                <a:gd name="T55" fmla="*/ 23 h 353"/>
                <a:gd name="T56" fmla="*/ 19 w 228"/>
                <a:gd name="T57" fmla="*/ 41 h 353"/>
                <a:gd name="T58" fmla="*/ 16 w 228"/>
                <a:gd name="T59" fmla="*/ 44 h 353"/>
                <a:gd name="T60" fmla="*/ 17 w 228"/>
                <a:gd name="T61" fmla="*/ 57 h 353"/>
                <a:gd name="T62" fmla="*/ 11 w 228"/>
                <a:gd name="T63" fmla="*/ 67 h 353"/>
                <a:gd name="T64" fmla="*/ 12 w 228"/>
                <a:gd name="T65" fmla="*/ 80 h 353"/>
                <a:gd name="T66" fmla="*/ 5 w 228"/>
                <a:gd name="T67" fmla="*/ 89 h 353"/>
                <a:gd name="T68" fmla="*/ 22 w 228"/>
                <a:gd name="T69" fmla="*/ 133 h 353"/>
                <a:gd name="T70" fmla="*/ 30 w 228"/>
                <a:gd name="T71" fmla="*/ 153 h 353"/>
                <a:gd name="T72" fmla="*/ 31 w 228"/>
                <a:gd name="T73" fmla="*/ 179 h 353"/>
                <a:gd name="T74" fmla="*/ 28 w 228"/>
                <a:gd name="T75" fmla="*/ 180 h 353"/>
                <a:gd name="T76" fmla="*/ 27 w 228"/>
                <a:gd name="T77" fmla="*/ 184 h 353"/>
                <a:gd name="T78" fmla="*/ 21 w 228"/>
                <a:gd name="T79" fmla="*/ 192 h 353"/>
                <a:gd name="T80" fmla="*/ 6 w 228"/>
                <a:gd name="T81" fmla="*/ 208 h 353"/>
                <a:gd name="T82" fmla="*/ 9 w 228"/>
                <a:gd name="T83" fmla="*/ 212 h 353"/>
                <a:gd name="T84" fmla="*/ 53 w 228"/>
                <a:gd name="T85" fmla="*/ 248 h 353"/>
                <a:gd name="T86" fmla="*/ 48 w 228"/>
                <a:gd name="T87" fmla="*/ 331 h 353"/>
                <a:gd name="T88" fmla="*/ 48 w 228"/>
                <a:gd name="T89" fmla="*/ 339 h 353"/>
                <a:gd name="T90" fmla="*/ 63 w 228"/>
                <a:gd name="T91" fmla="*/ 347 h 353"/>
                <a:gd name="T92" fmla="*/ 87 w 228"/>
                <a:gd name="T93" fmla="*/ 340 h 353"/>
                <a:gd name="T94" fmla="*/ 107 w 228"/>
                <a:gd name="T95" fmla="*/ 348 h 353"/>
                <a:gd name="T96" fmla="*/ 111 w 228"/>
                <a:gd name="T97" fmla="*/ 343 h 353"/>
                <a:gd name="T98" fmla="*/ 117 w 228"/>
                <a:gd name="T99" fmla="*/ 343 h 353"/>
                <a:gd name="T100" fmla="*/ 129 w 228"/>
                <a:gd name="T101" fmla="*/ 353 h 353"/>
                <a:gd name="T102" fmla="*/ 152 w 228"/>
                <a:gd name="T103" fmla="*/ 343 h 353"/>
                <a:gd name="T104" fmla="*/ 188 w 228"/>
                <a:gd name="T105" fmla="*/ 345 h 353"/>
                <a:gd name="T106" fmla="*/ 191 w 228"/>
                <a:gd name="T107" fmla="*/ 344 h 353"/>
                <a:gd name="T108" fmla="*/ 204 w 228"/>
                <a:gd name="T109" fmla="*/ 330 h 353"/>
                <a:gd name="T110" fmla="*/ 213 w 228"/>
                <a:gd name="T111" fmla="*/ 319 h 353"/>
                <a:gd name="T112" fmla="*/ 216 w 228"/>
                <a:gd name="T113" fmla="*/ 319 h 353"/>
                <a:gd name="T114" fmla="*/ 220 w 228"/>
                <a:gd name="T115" fmla="*/ 319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8" h="353">
                  <a:moveTo>
                    <a:pt x="227" y="304"/>
                  </a:moveTo>
                  <a:cubicBezTo>
                    <a:pt x="227" y="302"/>
                    <a:pt x="227" y="302"/>
                    <a:pt x="227" y="302"/>
                  </a:cubicBezTo>
                  <a:cubicBezTo>
                    <a:pt x="222" y="301"/>
                    <a:pt x="222" y="301"/>
                    <a:pt x="222" y="301"/>
                  </a:cubicBezTo>
                  <a:cubicBezTo>
                    <a:pt x="217" y="301"/>
                    <a:pt x="211" y="300"/>
                    <a:pt x="206" y="299"/>
                  </a:cubicBezTo>
                  <a:cubicBezTo>
                    <a:pt x="194" y="296"/>
                    <a:pt x="195" y="294"/>
                    <a:pt x="196" y="284"/>
                  </a:cubicBezTo>
                  <a:cubicBezTo>
                    <a:pt x="196" y="284"/>
                    <a:pt x="196" y="284"/>
                    <a:pt x="196" y="284"/>
                  </a:cubicBezTo>
                  <a:cubicBezTo>
                    <a:pt x="196" y="279"/>
                    <a:pt x="195" y="274"/>
                    <a:pt x="194" y="269"/>
                  </a:cubicBezTo>
                  <a:cubicBezTo>
                    <a:pt x="193" y="266"/>
                    <a:pt x="193" y="263"/>
                    <a:pt x="193" y="261"/>
                  </a:cubicBezTo>
                  <a:cubicBezTo>
                    <a:pt x="193" y="260"/>
                    <a:pt x="192" y="259"/>
                    <a:pt x="192" y="258"/>
                  </a:cubicBezTo>
                  <a:cubicBezTo>
                    <a:pt x="192" y="251"/>
                    <a:pt x="191" y="245"/>
                    <a:pt x="185" y="241"/>
                  </a:cubicBezTo>
                  <a:cubicBezTo>
                    <a:pt x="183" y="240"/>
                    <a:pt x="181" y="239"/>
                    <a:pt x="179" y="239"/>
                  </a:cubicBezTo>
                  <a:cubicBezTo>
                    <a:pt x="177" y="239"/>
                    <a:pt x="175" y="240"/>
                    <a:pt x="173" y="240"/>
                  </a:cubicBezTo>
                  <a:cubicBezTo>
                    <a:pt x="171" y="241"/>
                    <a:pt x="169" y="241"/>
                    <a:pt x="168" y="241"/>
                  </a:cubicBezTo>
                  <a:cubicBezTo>
                    <a:pt x="166" y="241"/>
                    <a:pt x="165" y="241"/>
                    <a:pt x="164" y="240"/>
                  </a:cubicBezTo>
                  <a:cubicBezTo>
                    <a:pt x="164" y="239"/>
                    <a:pt x="164" y="237"/>
                    <a:pt x="164" y="234"/>
                  </a:cubicBezTo>
                  <a:cubicBezTo>
                    <a:pt x="163" y="227"/>
                    <a:pt x="163" y="220"/>
                    <a:pt x="165" y="213"/>
                  </a:cubicBezTo>
                  <a:cubicBezTo>
                    <a:pt x="167" y="210"/>
                    <a:pt x="168" y="208"/>
                    <a:pt x="170" y="205"/>
                  </a:cubicBezTo>
                  <a:cubicBezTo>
                    <a:pt x="172" y="201"/>
                    <a:pt x="175" y="197"/>
                    <a:pt x="175" y="191"/>
                  </a:cubicBezTo>
                  <a:cubicBezTo>
                    <a:pt x="176" y="188"/>
                    <a:pt x="175" y="185"/>
                    <a:pt x="174" y="182"/>
                  </a:cubicBezTo>
                  <a:cubicBezTo>
                    <a:pt x="172" y="178"/>
                    <a:pt x="171" y="175"/>
                    <a:pt x="172" y="172"/>
                  </a:cubicBezTo>
                  <a:cubicBezTo>
                    <a:pt x="172" y="170"/>
                    <a:pt x="173" y="169"/>
                    <a:pt x="174" y="168"/>
                  </a:cubicBezTo>
                  <a:cubicBezTo>
                    <a:pt x="175" y="167"/>
                    <a:pt x="176" y="166"/>
                    <a:pt x="176" y="164"/>
                  </a:cubicBezTo>
                  <a:cubicBezTo>
                    <a:pt x="176" y="162"/>
                    <a:pt x="175" y="160"/>
                    <a:pt x="174" y="158"/>
                  </a:cubicBezTo>
                  <a:cubicBezTo>
                    <a:pt x="173" y="157"/>
                    <a:pt x="172" y="156"/>
                    <a:pt x="172" y="155"/>
                  </a:cubicBezTo>
                  <a:cubicBezTo>
                    <a:pt x="171" y="153"/>
                    <a:pt x="171" y="151"/>
                    <a:pt x="171" y="150"/>
                  </a:cubicBezTo>
                  <a:cubicBezTo>
                    <a:pt x="170" y="145"/>
                    <a:pt x="169" y="141"/>
                    <a:pt x="163" y="141"/>
                  </a:cubicBezTo>
                  <a:cubicBezTo>
                    <a:pt x="162" y="141"/>
                    <a:pt x="161" y="141"/>
                    <a:pt x="160" y="141"/>
                  </a:cubicBezTo>
                  <a:cubicBezTo>
                    <a:pt x="160" y="140"/>
                    <a:pt x="160" y="139"/>
                    <a:pt x="160" y="138"/>
                  </a:cubicBezTo>
                  <a:cubicBezTo>
                    <a:pt x="161" y="137"/>
                    <a:pt x="163" y="136"/>
                    <a:pt x="165" y="135"/>
                  </a:cubicBezTo>
                  <a:cubicBezTo>
                    <a:pt x="166" y="135"/>
                    <a:pt x="166" y="135"/>
                    <a:pt x="166" y="135"/>
                  </a:cubicBezTo>
                  <a:cubicBezTo>
                    <a:pt x="166" y="132"/>
                    <a:pt x="166" y="132"/>
                    <a:pt x="166" y="132"/>
                  </a:cubicBezTo>
                  <a:cubicBezTo>
                    <a:pt x="166" y="129"/>
                    <a:pt x="166" y="125"/>
                    <a:pt x="166" y="121"/>
                  </a:cubicBezTo>
                  <a:cubicBezTo>
                    <a:pt x="165" y="114"/>
                    <a:pt x="164" y="106"/>
                    <a:pt x="165" y="100"/>
                  </a:cubicBezTo>
                  <a:cubicBezTo>
                    <a:pt x="166" y="96"/>
                    <a:pt x="166" y="96"/>
                    <a:pt x="166" y="96"/>
                  </a:cubicBezTo>
                  <a:cubicBezTo>
                    <a:pt x="161" y="97"/>
                    <a:pt x="161" y="97"/>
                    <a:pt x="161" y="97"/>
                  </a:cubicBezTo>
                  <a:cubicBezTo>
                    <a:pt x="157" y="98"/>
                    <a:pt x="154" y="99"/>
                    <a:pt x="151" y="103"/>
                  </a:cubicBezTo>
                  <a:cubicBezTo>
                    <a:pt x="149" y="105"/>
                    <a:pt x="147" y="108"/>
                    <a:pt x="145" y="111"/>
                  </a:cubicBezTo>
                  <a:cubicBezTo>
                    <a:pt x="144" y="114"/>
                    <a:pt x="142" y="117"/>
                    <a:pt x="140" y="120"/>
                  </a:cubicBezTo>
                  <a:cubicBezTo>
                    <a:pt x="136" y="124"/>
                    <a:pt x="134" y="125"/>
                    <a:pt x="131" y="125"/>
                  </a:cubicBezTo>
                  <a:cubicBezTo>
                    <a:pt x="130" y="125"/>
                    <a:pt x="128" y="125"/>
                    <a:pt x="125" y="124"/>
                  </a:cubicBezTo>
                  <a:cubicBezTo>
                    <a:pt x="124" y="124"/>
                    <a:pt x="124" y="124"/>
                    <a:pt x="124" y="124"/>
                  </a:cubicBezTo>
                  <a:cubicBezTo>
                    <a:pt x="120" y="123"/>
                    <a:pt x="115" y="123"/>
                    <a:pt x="111" y="123"/>
                  </a:cubicBezTo>
                  <a:cubicBezTo>
                    <a:pt x="109" y="123"/>
                    <a:pt x="107" y="123"/>
                    <a:pt x="106" y="123"/>
                  </a:cubicBezTo>
                  <a:cubicBezTo>
                    <a:pt x="105" y="123"/>
                    <a:pt x="104" y="123"/>
                    <a:pt x="104" y="123"/>
                  </a:cubicBezTo>
                  <a:cubicBezTo>
                    <a:pt x="104" y="121"/>
                    <a:pt x="105" y="118"/>
                    <a:pt x="105" y="118"/>
                  </a:cubicBezTo>
                  <a:cubicBezTo>
                    <a:pt x="111" y="102"/>
                    <a:pt x="117" y="86"/>
                    <a:pt x="108" y="72"/>
                  </a:cubicBezTo>
                  <a:cubicBezTo>
                    <a:pt x="104" y="65"/>
                    <a:pt x="100" y="57"/>
                    <a:pt x="101" y="47"/>
                  </a:cubicBezTo>
                  <a:cubicBezTo>
                    <a:pt x="102" y="41"/>
                    <a:pt x="105" y="36"/>
                    <a:pt x="108" y="31"/>
                  </a:cubicBezTo>
                  <a:cubicBezTo>
                    <a:pt x="110" y="27"/>
                    <a:pt x="112" y="23"/>
                    <a:pt x="113" y="18"/>
                  </a:cubicBezTo>
                  <a:cubicBezTo>
                    <a:pt x="115" y="14"/>
                    <a:pt x="114" y="10"/>
                    <a:pt x="112" y="6"/>
                  </a:cubicBezTo>
                  <a:cubicBezTo>
                    <a:pt x="109" y="3"/>
                    <a:pt x="106" y="1"/>
                    <a:pt x="101" y="1"/>
                  </a:cubicBezTo>
                  <a:cubicBezTo>
                    <a:pt x="101" y="0"/>
                    <a:pt x="100" y="0"/>
                    <a:pt x="99" y="0"/>
                  </a:cubicBezTo>
                  <a:cubicBezTo>
                    <a:pt x="92" y="0"/>
                    <a:pt x="87" y="5"/>
                    <a:pt x="82" y="10"/>
                  </a:cubicBezTo>
                  <a:cubicBezTo>
                    <a:pt x="81" y="12"/>
                    <a:pt x="80" y="13"/>
                    <a:pt x="79" y="14"/>
                  </a:cubicBezTo>
                  <a:cubicBezTo>
                    <a:pt x="72" y="20"/>
                    <a:pt x="66" y="21"/>
                    <a:pt x="58" y="22"/>
                  </a:cubicBezTo>
                  <a:cubicBezTo>
                    <a:pt x="57" y="22"/>
                    <a:pt x="55" y="22"/>
                    <a:pt x="54" y="23"/>
                  </a:cubicBezTo>
                  <a:cubicBezTo>
                    <a:pt x="43" y="24"/>
                    <a:pt x="39" y="28"/>
                    <a:pt x="32" y="35"/>
                  </a:cubicBezTo>
                  <a:cubicBezTo>
                    <a:pt x="28" y="39"/>
                    <a:pt x="24" y="41"/>
                    <a:pt x="19" y="41"/>
                  </a:cubicBezTo>
                  <a:cubicBezTo>
                    <a:pt x="16" y="41"/>
                    <a:pt x="16" y="41"/>
                    <a:pt x="16" y="41"/>
                  </a:cubicBezTo>
                  <a:cubicBezTo>
                    <a:pt x="16" y="44"/>
                    <a:pt x="16" y="44"/>
                    <a:pt x="16" y="44"/>
                  </a:cubicBezTo>
                  <a:cubicBezTo>
                    <a:pt x="15" y="46"/>
                    <a:pt x="16" y="48"/>
                    <a:pt x="17" y="51"/>
                  </a:cubicBezTo>
                  <a:cubicBezTo>
                    <a:pt x="17" y="53"/>
                    <a:pt x="18" y="55"/>
                    <a:pt x="17" y="57"/>
                  </a:cubicBezTo>
                  <a:cubicBezTo>
                    <a:pt x="17" y="59"/>
                    <a:pt x="16" y="61"/>
                    <a:pt x="14" y="62"/>
                  </a:cubicBezTo>
                  <a:cubicBezTo>
                    <a:pt x="13" y="63"/>
                    <a:pt x="12" y="65"/>
                    <a:pt x="11" y="67"/>
                  </a:cubicBezTo>
                  <a:cubicBezTo>
                    <a:pt x="10" y="69"/>
                    <a:pt x="11" y="71"/>
                    <a:pt x="12" y="73"/>
                  </a:cubicBezTo>
                  <a:cubicBezTo>
                    <a:pt x="12" y="76"/>
                    <a:pt x="13" y="78"/>
                    <a:pt x="12" y="80"/>
                  </a:cubicBezTo>
                  <a:cubicBezTo>
                    <a:pt x="12" y="83"/>
                    <a:pt x="10" y="85"/>
                    <a:pt x="8" y="86"/>
                  </a:cubicBezTo>
                  <a:cubicBezTo>
                    <a:pt x="7" y="87"/>
                    <a:pt x="6" y="88"/>
                    <a:pt x="5" y="89"/>
                  </a:cubicBezTo>
                  <a:cubicBezTo>
                    <a:pt x="2" y="94"/>
                    <a:pt x="0" y="99"/>
                    <a:pt x="1" y="105"/>
                  </a:cubicBezTo>
                  <a:cubicBezTo>
                    <a:pt x="3" y="116"/>
                    <a:pt x="13" y="127"/>
                    <a:pt x="22" y="133"/>
                  </a:cubicBezTo>
                  <a:cubicBezTo>
                    <a:pt x="20" y="138"/>
                    <a:pt x="23" y="142"/>
                    <a:pt x="26" y="146"/>
                  </a:cubicBezTo>
                  <a:cubicBezTo>
                    <a:pt x="27" y="149"/>
                    <a:pt x="29" y="151"/>
                    <a:pt x="30" y="153"/>
                  </a:cubicBezTo>
                  <a:cubicBezTo>
                    <a:pt x="32" y="160"/>
                    <a:pt x="32" y="169"/>
                    <a:pt x="31" y="177"/>
                  </a:cubicBezTo>
                  <a:cubicBezTo>
                    <a:pt x="31" y="179"/>
                    <a:pt x="31" y="179"/>
                    <a:pt x="31" y="179"/>
                  </a:cubicBezTo>
                  <a:cubicBezTo>
                    <a:pt x="30" y="179"/>
                    <a:pt x="29" y="179"/>
                    <a:pt x="28" y="180"/>
                  </a:cubicBezTo>
                  <a:cubicBezTo>
                    <a:pt x="28" y="180"/>
                    <a:pt x="28" y="180"/>
                    <a:pt x="28" y="180"/>
                  </a:cubicBezTo>
                  <a:cubicBezTo>
                    <a:pt x="27" y="181"/>
                    <a:pt x="27" y="181"/>
                    <a:pt x="27" y="181"/>
                  </a:cubicBezTo>
                  <a:cubicBezTo>
                    <a:pt x="27" y="182"/>
                    <a:pt x="27" y="183"/>
                    <a:pt x="27" y="184"/>
                  </a:cubicBezTo>
                  <a:cubicBezTo>
                    <a:pt x="27" y="185"/>
                    <a:pt x="27" y="187"/>
                    <a:pt x="26" y="188"/>
                  </a:cubicBezTo>
                  <a:cubicBezTo>
                    <a:pt x="25" y="190"/>
                    <a:pt x="23" y="191"/>
                    <a:pt x="21" y="192"/>
                  </a:cubicBezTo>
                  <a:cubicBezTo>
                    <a:pt x="20" y="193"/>
                    <a:pt x="19" y="193"/>
                    <a:pt x="18" y="194"/>
                  </a:cubicBezTo>
                  <a:cubicBezTo>
                    <a:pt x="13" y="197"/>
                    <a:pt x="8" y="202"/>
                    <a:pt x="6" y="208"/>
                  </a:cubicBezTo>
                  <a:cubicBezTo>
                    <a:pt x="4" y="211"/>
                    <a:pt x="4" y="211"/>
                    <a:pt x="4" y="211"/>
                  </a:cubicBezTo>
                  <a:cubicBezTo>
                    <a:pt x="9" y="212"/>
                    <a:pt x="9" y="212"/>
                    <a:pt x="9" y="212"/>
                  </a:cubicBezTo>
                  <a:cubicBezTo>
                    <a:pt x="19" y="215"/>
                    <a:pt x="28" y="217"/>
                    <a:pt x="36" y="224"/>
                  </a:cubicBezTo>
                  <a:cubicBezTo>
                    <a:pt x="43" y="230"/>
                    <a:pt x="49" y="240"/>
                    <a:pt x="53" y="248"/>
                  </a:cubicBezTo>
                  <a:cubicBezTo>
                    <a:pt x="59" y="264"/>
                    <a:pt x="57" y="283"/>
                    <a:pt x="55" y="300"/>
                  </a:cubicBezTo>
                  <a:cubicBezTo>
                    <a:pt x="54" y="310"/>
                    <a:pt x="52" y="321"/>
                    <a:pt x="48" y="331"/>
                  </a:cubicBezTo>
                  <a:cubicBezTo>
                    <a:pt x="46" y="338"/>
                    <a:pt x="46" y="338"/>
                    <a:pt x="46" y="338"/>
                  </a:cubicBezTo>
                  <a:cubicBezTo>
                    <a:pt x="48" y="339"/>
                    <a:pt x="48" y="339"/>
                    <a:pt x="48" y="339"/>
                  </a:cubicBezTo>
                  <a:cubicBezTo>
                    <a:pt x="50" y="340"/>
                    <a:pt x="52" y="341"/>
                    <a:pt x="53" y="342"/>
                  </a:cubicBezTo>
                  <a:cubicBezTo>
                    <a:pt x="55" y="344"/>
                    <a:pt x="58" y="347"/>
                    <a:pt x="63" y="347"/>
                  </a:cubicBezTo>
                  <a:cubicBezTo>
                    <a:pt x="66" y="347"/>
                    <a:pt x="66" y="347"/>
                    <a:pt x="66" y="347"/>
                  </a:cubicBezTo>
                  <a:cubicBezTo>
                    <a:pt x="80" y="346"/>
                    <a:pt x="86" y="344"/>
                    <a:pt x="87" y="340"/>
                  </a:cubicBezTo>
                  <a:cubicBezTo>
                    <a:pt x="89" y="340"/>
                    <a:pt x="92" y="342"/>
                    <a:pt x="95" y="343"/>
                  </a:cubicBezTo>
                  <a:cubicBezTo>
                    <a:pt x="99" y="346"/>
                    <a:pt x="104" y="348"/>
                    <a:pt x="107" y="348"/>
                  </a:cubicBezTo>
                  <a:cubicBezTo>
                    <a:pt x="107" y="348"/>
                    <a:pt x="108" y="348"/>
                    <a:pt x="109" y="347"/>
                  </a:cubicBezTo>
                  <a:cubicBezTo>
                    <a:pt x="111" y="346"/>
                    <a:pt x="111" y="344"/>
                    <a:pt x="111" y="343"/>
                  </a:cubicBezTo>
                  <a:cubicBezTo>
                    <a:pt x="112" y="343"/>
                    <a:pt x="113" y="343"/>
                    <a:pt x="114" y="343"/>
                  </a:cubicBezTo>
                  <a:cubicBezTo>
                    <a:pt x="116" y="343"/>
                    <a:pt x="117" y="343"/>
                    <a:pt x="117" y="343"/>
                  </a:cubicBezTo>
                  <a:cubicBezTo>
                    <a:pt x="120" y="348"/>
                    <a:pt x="122" y="352"/>
                    <a:pt x="126" y="353"/>
                  </a:cubicBezTo>
                  <a:cubicBezTo>
                    <a:pt x="127" y="353"/>
                    <a:pt x="128" y="353"/>
                    <a:pt x="129" y="353"/>
                  </a:cubicBezTo>
                  <a:cubicBezTo>
                    <a:pt x="134" y="353"/>
                    <a:pt x="140" y="350"/>
                    <a:pt x="145" y="347"/>
                  </a:cubicBezTo>
                  <a:cubicBezTo>
                    <a:pt x="148" y="345"/>
                    <a:pt x="150" y="344"/>
                    <a:pt x="152" y="343"/>
                  </a:cubicBezTo>
                  <a:cubicBezTo>
                    <a:pt x="157" y="341"/>
                    <a:pt x="162" y="339"/>
                    <a:pt x="166" y="339"/>
                  </a:cubicBezTo>
                  <a:cubicBezTo>
                    <a:pt x="173" y="339"/>
                    <a:pt x="180" y="342"/>
                    <a:pt x="188" y="345"/>
                  </a:cubicBezTo>
                  <a:cubicBezTo>
                    <a:pt x="190" y="345"/>
                    <a:pt x="190" y="345"/>
                    <a:pt x="190" y="345"/>
                  </a:cubicBezTo>
                  <a:cubicBezTo>
                    <a:pt x="191" y="344"/>
                    <a:pt x="191" y="344"/>
                    <a:pt x="191" y="344"/>
                  </a:cubicBezTo>
                  <a:cubicBezTo>
                    <a:pt x="192" y="342"/>
                    <a:pt x="194" y="340"/>
                    <a:pt x="196" y="338"/>
                  </a:cubicBezTo>
                  <a:cubicBezTo>
                    <a:pt x="199" y="336"/>
                    <a:pt x="202" y="333"/>
                    <a:pt x="204" y="330"/>
                  </a:cubicBezTo>
                  <a:cubicBezTo>
                    <a:pt x="205" y="329"/>
                    <a:pt x="206" y="327"/>
                    <a:pt x="207" y="326"/>
                  </a:cubicBezTo>
                  <a:cubicBezTo>
                    <a:pt x="209" y="323"/>
                    <a:pt x="210" y="320"/>
                    <a:pt x="213" y="319"/>
                  </a:cubicBezTo>
                  <a:cubicBezTo>
                    <a:pt x="214" y="319"/>
                    <a:pt x="214" y="319"/>
                    <a:pt x="214" y="319"/>
                  </a:cubicBezTo>
                  <a:cubicBezTo>
                    <a:pt x="215" y="319"/>
                    <a:pt x="215" y="319"/>
                    <a:pt x="216" y="319"/>
                  </a:cubicBezTo>
                  <a:cubicBezTo>
                    <a:pt x="217" y="319"/>
                    <a:pt x="218" y="319"/>
                    <a:pt x="218" y="319"/>
                  </a:cubicBezTo>
                  <a:cubicBezTo>
                    <a:pt x="219" y="319"/>
                    <a:pt x="219" y="319"/>
                    <a:pt x="220" y="319"/>
                  </a:cubicBezTo>
                  <a:cubicBezTo>
                    <a:pt x="228" y="318"/>
                    <a:pt x="227" y="308"/>
                    <a:pt x="227" y="304"/>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8" name="Freeform 38"/>
            <p:cNvSpPr>
              <a:spLocks/>
            </p:cNvSpPr>
            <p:nvPr/>
          </p:nvSpPr>
          <p:spPr bwMode="auto">
            <a:xfrm>
              <a:off x="2698" y="-2"/>
              <a:ext cx="32" cy="26"/>
            </a:xfrm>
            <a:custGeom>
              <a:avLst/>
              <a:gdLst>
                <a:gd name="T0" fmla="*/ 6 w 16"/>
                <a:gd name="T1" fmla="*/ 13 h 13"/>
                <a:gd name="T2" fmla="*/ 0 w 16"/>
                <a:gd name="T3" fmla="*/ 8 h 13"/>
                <a:gd name="T4" fmla="*/ 3 w 16"/>
                <a:gd name="T5" fmla="*/ 2 h 13"/>
                <a:gd name="T6" fmla="*/ 8 w 16"/>
                <a:gd name="T7" fmla="*/ 1 h 13"/>
                <a:gd name="T8" fmla="*/ 9 w 16"/>
                <a:gd name="T9" fmla="*/ 1 h 13"/>
                <a:gd name="T10" fmla="*/ 10 w 16"/>
                <a:gd name="T11" fmla="*/ 1 h 13"/>
                <a:gd name="T12" fmla="*/ 10 w 16"/>
                <a:gd name="T13" fmla="*/ 1 h 13"/>
                <a:gd name="T14" fmla="*/ 13 w 16"/>
                <a:gd name="T15" fmla="*/ 0 h 13"/>
                <a:gd name="T16" fmla="*/ 15 w 16"/>
                <a:gd name="T17" fmla="*/ 1 h 13"/>
                <a:gd name="T18" fmla="*/ 15 w 16"/>
                <a:gd name="T19" fmla="*/ 6 h 13"/>
                <a:gd name="T20" fmla="*/ 9 w 16"/>
                <a:gd name="T21" fmla="*/ 12 h 13"/>
                <a:gd name="T22" fmla="*/ 6 w 16"/>
                <a:gd name="T2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3">
                  <a:moveTo>
                    <a:pt x="6" y="13"/>
                  </a:moveTo>
                  <a:cubicBezTo>
                    <a:pt x="3" y="13"/>
                    <a:pt x="1" y="11"/>
                    <a:pt x="0" y="8"/>
                  </a:cubicBezTo>
                  <a:cubicBezTo>
                    <a:pt x="0" y="6"/>
                    <a:pt x="1" y="3"/>
                    <a:pt x="3" y="2"/>
                  </a:cubicBezTo>
                  <a:cubicBezTo>
                    <a:pt x="4" y="2"/>
                    <a:pt x="6" y="1"/>
                    <a:pt x="8" y="1"/>
                  </a:cubicBezTo>
                  <a:cubicBezTo>
                    <a:pt x="9" y="1"/>
                    <a:pt x="9" y="1"/>
                    <a:pt x="9" y="1"/>
                  </a:cubicBezTo>
                  <a:cubicBezTo>
                    <a:pt x="9" y="1"/>
                    <a:pt x="9" y="1"/>
                    <a:pt x="10" y="1"/>
                  </a:cubicBezTo>
                  <a:cubicBezTo>
                    <a:pt x="10" y="1"/>
                    <a:pt x="10" y="1"/>
                    <a:pt x="10" y="1"/>
                  </a:cubicBezTo>
                  <a:cubicBezTo>
                    <a:pt x="11" y="0"/>
                    <a:pt x="12" y="0"/>
                    <a:pt x="13" y="0"/>
                  </a:cubicBezTo>
                  <a:cubicBezTo>
                    <a:pt x="14" y="0"/>
                    <a:pt x="15" y="1"/>
                    <a:pt x="15" y="1"/>
                  </a:cubicBezTo>
                  <a:cubicBezTo>
                    <a:pt x="16" y="3"/>
                    <a:pt x="16" y="5"/>
                    <a:pt x="15" y="6"/>
                  </a:cubicBezTo>
                  <a:cubicBezTo>
                    <a:pt x="15" y="9"/>
                    <a:pt x="9" y="12"/>
                    <a:pt x="9" y="12"/>
                  </a:cubicBezTo>
                  <a:cubicBezTo>
                    <a:pt x="8" y="12"/>
                    <a:pt x="7" y="13"/>
                    <a:pt x="6" y="13"/>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29" name="Freeform 39"/>
            <p:cNvSpPr>
              <a:spLocks/>
            </p:cNvSpPr>
            <p:nvPr/>
          </p:nvSpPr>
          <p:spPr bwMode="auto">
            <a:xfrm>
              <a:off x="2700" y="2"/>
              <a:ext cx="26" cy="18"/>
            </a:xfrm>
            <a:custGeom>
              <a:avLst/>
              <a:gdLst>
                <a:gd name="T0" fmla="*/ 8 w 13"/>
                <a:gd name="T1" fmla="*/ 2 h 9"/>
                <a:gd name="T2" fmla="*/ 9 w 13"/>
                <a:gd name="T3" fmla="*/ 2 h 9"/>
                <a:gd name="T4" fmla="*/ 12 w 13"/>
                <a:gd name="T5" fmla="*/ 3 h 9"/>
                <a:gd name="T6" fmla="*/ 6 w 13"/>
                <a:gd name="T7" fmla="*/ 8 h 9"/>
                <a:gd name="T8" fmla="*/ 4 w 13"/>
                <a:gd name="T9" fmla="*/ 3 h 9"/>
                <a:gd name="T10" fmla="*/ 8 w 13"/>
                <a:gd name="T11" fmla="*/ 2 h 9"/>
              </a:gdLst>
              <a:ahLst/>
              <a:cxnLst>
                <a:cxn ang="0">
                  <a:pos x="T0" y="T1"/>
                </a:cxn>
                <a:cxn ang="0">
                  <a:pos x="T2" y="T3"/>
                </a:cxn>
                <a:cxn ang="0">
                  <a:pos x="T4" y="T5"/>
                </a:cxn>
                <a:cxn ang="0">
                  <a:pos x="T6" y="T7"/>
                </a:cxn>
                <a:cxn ang="0">
                  <a:pos x="T8" y="T9"/>
                </a:cxn>
                <a:cxn ang="0">
                  <a:pos x="T10" y="T11"/>
                </a:cxn>
              </a:cxnLst>
              <a:rect l="0" t="0" r="r" b="b"/>
              <a:pathLst>
                <a:path w="13" h="9">
                  <a:moveTo>
                    <a:pt x="8" y="2"/>
                  </a:moveTo>
                  <a:cubicBezTo>
                    <a:pt x="9" y="2"/>
                    <a:pt x="9" y="2"/>
                    <a:pt x="9" y="2"/>
                  </a:cubicBezTo>
                  <a:cubicBezTo>
                    <a:pt x="11" y="1"/>
                    <a:pt x="13" y="0"/>
                    <a:pt x="12" y="3"/>
                  </a:cubicBezTo>
                  <a:cubicBezTo>
                    <a:pt x="11" y="4"/>
                    <a:pt x="8" y="7"/>
                    <a:pt x="6" y="8"/>
                  </a:cubicBezTo>
                  <a:cubicBezTo>
                    <a:pt x="3" y="9"/>
                    <a:pt x="0" y="4"/>
                    <a:pt x="4" y="3"/>
                  </a:cubicBezTo>
                  <a:cubicBezTo>
                    <a:pt x="5" y="2"/>
                    <a:pt x="6" y="2"/>
                    <a:pt x="8" y="2"/>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0" name="Freeform 40"/>
            <p:cNvSpPr>
              <a:spLocks/>
            </p:cNvSpPr>
            <p:nvPr/>
          </p:nvSpPr>
          <p:spPr bwMode="auto">
            <a:xfrm>
              <a:off x="2676" y="14"/>
              <a:ext cx="24" cy="20"/>
            </a:xfrm>
            <a:custGeom>
              <a:avLst/>
              <a:gdLst>
                <a:gd name="T0" fmla="*/ 6 w 12"/>
                <a:gd name="T1" fmla="*/ 10 h 10"/>
                <a:gd name="T2" fmla="*/ 2 w 12"/>
                <a:gd name="T3" fmla="*/ 8 h 10"/>
                <a:gd name="T4" fmla="*/ 1 w 12"/>
                <a:gd name="T5" fmla="*/ 3 h 10"/>
                <a:gd name="T6" fmla="*/ 7 w 12"/>
                <a:gd name="T7" fmla="*/ 0 h 10"/>
                <a:gd name="T8" fmla="*/ 8 w 12"/>
                <a:gd name="T9" fmla="*/ 0 h 10"/>
                <a:gd name="T10" fmla="*/ 12 w 12"/>
                <a:gd name="T11" fmla="*/ 4 h 10"/>
                <a:gd name="T12" fmla="*/ 6 w 12"/>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2" h="10">
                  <a:moveTo>
                    <a:pt x="6" y="10"/>
                  </a:moveTo>
                  <a:cubicBezTo>
                    <a:pt x="4" y="10"/>
                    <a:pt x="3" y="9"/>
                    <a:pt x="2" y="8"/>
                  </a:cubicBezTo>
                  <a:cubicBezTo>
                    <a:pt x="1" y="6"/>
                    <a:pt x="0" y="5"/>
                    <a:pt x="1" y="3"/>
                  </a:cubicBezTo>
                  <a:cubicBezTo>
                    <a:pt x="2" y="1"/>
                    <a:pt x="4" y="0"/>
                    <a:pt x="7" y="0"/>
                  </a:cubicBezTo>
                  <a:cubicBezTo>
                    <a:pt x="7" y="0"/>
                    <a:pt x="8" y="0"/>
                    <a:pt x="8" y="0"/>
                  </a:cubicBezTo>
                  <a:cubicBezTo>
                    <a:pt x="11" y="0"/>
                    <a:pt x="12" y="3"/>
                    <a:pt x="12" y="4"/>
                  </a:cubicBezTo>
                  <a:cubicBezTo>
                    <a:pt x="11" y="7"/>
                    <a:pt x="8" y="10"/>
                    <a:pt x="6" y="10"/>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sp>
          <p:nvSpPr>
            <p:cNvPr id="131" name="Freeform 41"/>
            <p:cNvSpPr>
              <a:spLocks/>
            </p:cNvSpPr>
            <p:nvPr/>
          </p:nvSpPr>
          <p:spPr bwMode="auto">
            <a:xfrm>
              <a:off x="2680" y="18"/>
              <a:ext cx="20" cy="14"/>
            </a:xfrm>
            <a:custGeom>
              <a:avLst/>
              <a:gdLst>
                <a:gd name="T0" fmla="*/ 2 w 10"/>
                <a:gd name="T1" fmla="*/ 4 h 7"/>
                <a:gd name="T2" fmla="*/ 5 w 10"/>
                <a:gd name="T3" fmla="*/ 0 h 7"/>
                <a:gd name="T4" fmla="*/ 2 w 10"/>
                <a:gd name="T5" fmla="*/ 4 h 7"/>
              </a:gdLst>
              <a:ahLst/>
              <a:cxnLst>
                <a:cxn ang="0">
                  <a:pos x="T0" y="T1"/>
                </a:cxn>
                <a:cxn ang="0">
                  <a:pos x="T2" y="T3"/>
                </a:cxn>
                <a:cxn ang="0">
                  <a:pos x="T4" y="T5"/>
                </a:cxn>
              </a:cxnLst>
              <a:rect l="0" t="0" r="r" b="b"/>
              <a:pathLst>
                <a:path w="10" h="7">
                  <a:moveTo>
                    <a:pt x="2" y="4"/>
                  </a:moveTo>
                  <a:cubicBezTo>
                    <a:pt x="4" y="7"/>
                    <a:pt x="10" y="1"/>
                    <a:pt x="5" y="0"/>
                  </a:cubicBezTo>
                  <a:cubicBezTo>
                    <a:pt x="3" y="0"/>
                    <a:pt x="0" y="2"/>
                    <a:pt x="2" y="4"/>
                  </a:cubicBezTo>
                  <a:close/>
                </a:path>
              </a:pathLst>
            </a:custGeom>
            <a:grpFill/>
            <a:ln w="38100" cap="rnd">
              <a:solidFill>
                <a:schemeClr val="bg2"/>
              </a:solidFill>
            </a:ln>
          </p:spPr>
          <p:txBody>
            <a:bodyPr vert="horz" wrap="square" lIns="182832" tIns="91416" rIns="182832" bIns="91416" numCol="1" anchor="t" anchorCtr="0" compatLnSpc="1">
              <a:prstTxWarp prst="textNoShape">
                <a:avLst/>
              </a:prstTxWarp>
            </a:bodyPr>
            <a:lstStyle/>
            <a:p>
              <a:endParaRPr lang="en-US" sz="3599" dirty="0">
                <a:latin typeface="Montserrat Light" charset="0"/>
              </a:endParaRPr>
            </a:p>
          </p:txBody>
        </p:sp>
      </p:grpSp>
      <p:grpSp>
        <p:nvGrpSpPr>
          <p:cNvPr id="47" name="Group 46"/>
          <p:cNvGrpSpPr/>
          <p:nvPr/>
        </p:nvGrpSpPr>
        <p:grpSpPr>
          <a:xfrm>
            <a:off x="2062113" y="4338259"/>
            <a:ext cx="11003809" cy="6612521"/>
            <a:chOff x="11972291" y="4332249"/>
            <a:chExt cx="12640147" cy="7595846"/>
          </a:xfrm>
        </p:grpSpPr>
        <p:sp>
          <p:nvSpPr>
            <p:cNvPr id="48" name="Rectangle 47"/>
            <p:cNvSpPr/>
            <p:nvPr/>
          </p:nvSpPr>
          <p:spPr>
            <a:xfrm>
              <a:off x="12219593" y="8850438"/>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49" name="Rectangle 48"/>
            <p:cNvSpPr/>
            <p:nvPr/>
          </p:nvSpPr>
          <p:spPr>
            <a:xfrm>
              <a:off x="12219593" y="8850438"/>
              <a:ext cx="11243106" cy="2125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0" name="TextBox 49"/>
            <p:cNvSpPr txBox="1"/>
            <p:nvPr/>
          </p:nvSpPr>
          <p:spPr>
            <a:xfrm>
              <a:off x="11972291" y="8154137"/>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ONE</a:t>
              </a:r>
            </a:p>
          </p:txBody>
        </p:sp>
        <p:sp>
          <p:nvSpPr>
            <p:cNvPr id="51" name="Rectangle 50"/>
            <p:cNvSpPr/>
            <p:nvPr/>
          </p:nvSpPr>
          <p:spPr>
            <a:xfrm>
              <a:off x="12219593" y="9794596"/>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2" name="Rectangle 51"/>
            <p:cNvSpPr/>
            <p:nvPr/>
          </p:nvSpPr>
          <p:spPr>
            <a:xfrm>
              <a:off x="12219593" y="9760685"/>
              <a:ext cx="10340436" cy="2125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3" name="TextBox 52"/>
            <p:cNvSpPr txBox="1"/>
            <p:nvPr/>
          </p:nvSpPr>
          <p:spPr>
            <a:xfrm>
              <a:off x="11972291" y="9149096"/>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TWO</a:t>
              </a:r>
            </a:p>
          </p:txBody>
        </p:sp>
        <p:sp>
          <p:nvSpPr>
            <p:cNvPr id="54" name="Rectangle 53"/>
            <p:cNvSpPr/>
            <p:nvPr/>
          </p:nvSpPr>
          <p:spPr>
            <a:xfrm>
              <a:off x="12219593" y="10731529"/>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5" name="Rectangle 54"/>
            <p:cNvSpPr/>
            <p:nvPr/>
          </p:nvSpPr>
          <p:spPr>
            <a:xfrm>
              <a:off x="12219598" y="10731529"/>
              <a:ext cx="11243103" cy="21250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6" name="TextBox 55"/>
            <p:cNvSpPr txBox="1"/>
            <p:nvPr/>
          </p:nvSpPr>
          <p:spPr>
            <a:xfrm>
              <a:off x="11972291" y="10086029"/>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TITTLE THREE</a:t>
              </a:r>
            </a:p>
          </p:txBody>
        </p:sp>
        <p:sp>
          <p:nvSpPr>
            <p:cNvPr id="57" name="Rectangle 56"/>
            <p:cNvSpPr/>
            <p:nvPr/>
          </p:nvSpPr>
          <p:spPr>
            <a:xfrm>
              <a:off x="12219593" y="11715591"/>
              <a:ext cx="12004982" cy="21250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8" name="Rectangle 57"/>
            <p:cNvSpPr/>
            <p:nvPr/>
          </p:nvSpPr>
          <p:spPr>
            <a:xfrm>
              <a:off x="12219599" y="11715591"/>
              <a:ext cx="5992991" cy="21250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852" tIns="121926" rIns="243852" bIns="121926" rtlCol="0" anchor="ctr"/>
            <a:lstStyle/>
            <a:p>
              <a:pPr algn="ctr"/>
              <a:endParaRPr lang="en-US" sz="4800" dirty="0">
                <a:solidFill>
                  <a:schemeClr val="tx1"/>
                </a:solidFill>
                <a:latin typeface="Montserrat Light" charset="0"/>
                <a:ea typeface="Montserrat Light" charset="0"/>
                <a:cs typeface="Montserrat Light" charset="0"/>
              </a:endParaRPr>
            </a:p>
          </p:txBody>
        </p:sp>
        <p:sp>
          <p:nvSpPr>
            <p:cNvPr id="59" name="TextBox 58"/>
            <p:cNvSpPr txBox="1"/>
            <p:nvPr/>
          </p:nvSpPr>
          <p:spPr>
            <a:xfrm>
              <a:off x="11972291" y="11070091"/>
              <a:ext cx="3309707" cy="441826"/>
            </a:xfrm>
            <a:prstGeom prst="rect">
              <a:avLst/>
            </a:prstGeom>
            <a:noFill/>
          </p:spPr>
          <p:txBody>
            <a:bodyPr wrap="square" lIns="243852" tIns="121926" rIns="243852" bIns="121926" rtlCol="0">
              <a:noAutofit/>
            </a:bodyPr>
            <a:lstStyle/>
            <a:p>
              <a:r>
                <a:rPr lang="en-US" sz="2400" b="1" spc="300" dirty="0">
                  <a:latin typeface="Montserrat Light" charset="0"/>
                  <a:ea typeface="Montserrat Light" charset="0"/>
                  <a:cs typeface="Montserrat Light" charset="0"/>
                </a:rPr>
                <a:t>TITLE FOUR</a:t>
              </a:r>
            </a:p>
          </p:txBody>
        </p:sp>
        <p:sp>
          <p:nvSpPr>
            <p:cNvPr id="60" name="TextBox 59"/>
            <p:cNvSpPr txBox="1"/>
            <p:nvPr/>
          </p:nvSpPr>
          <p:spPr>
            <a:xfrm>
              <a:off x="12049191" y="4332249"/>
              <a:ext cx="12563247" cy="3197446"/>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t>
              </a:r>
            </a:p>
          </p:txBody>
        </p:sp>
      </p:grpSp>
    </p:spTree>
    <p:extLst>
      <p:ext uri="{BB962C8B-B14F-4D97-AF65-F5344CB8AC3E}">
        <p14:creationId xmlns:p14="http://schemas.microsoft.com/office/powerpoint/2010/main" val="86809824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9" name="Group 418"/>
          <p:cNvGrpSpPr/>
          <p:nvPr/>
        </p:nvGrpSpPr>
        <p:grpSpPr>
          <a:xfrm>
            <a:off x="3331653" y="3680568"/>
            <a:ext cx="17705878" cy="6475166"/>
            <a:chOff x="16723224" y="2595564"/>
            <a:chExt cx="7049627" cy="2578099"/>
          </a:xfrm>
          <a:solidFill>
            <a:schemeClr val="bg1">
              <a:lumMod val="85000"/>
            </a:schemeClr>
          </a:solidFill>
        </p:grpSpPr>
        <p:sp>
          <p:nvSpPr>
            <p:cNvPr id="420" name="Freeform 96"/>
            <p:cNvSpPr>
              <a:spLocks noChangeArrowheads="1"/>
            </p:cNvSpPr>
            <p:nvPr/>
          </p:nvSpPr>
          <p:spPr bwMode="auto">
            <a:xfrm>
              <a:off x="21015544" y="2803525"/>
              <a:ext cx="595273" cy="660400"/>
            </a:xfrm>
            <a:custGeom>
              <a:avLst/>
              <a:gdLst>
                <a:gd name="T0" fmla="*/ 1573 w 1652"/>
                <a:gd name="T1" fmla="*/ 11 h 1835"/>
                <a:gd name="T2" fmla="*/ 1551 w 1652"/>
                <a:gd name="T3" fmla="*/ 89 h 1835"/>
                <a:gd name="T4" fmla="*/ 1546 w 1652"/>
                <a:gd name="T5" fmla="*/ 233 h 1835"/>
                <a:gd name="T6" fmla="*/ 1596 w 1652"/>
                <a:gd name="T7" fmla="*/ 244 h 1835"/>
                <a:gd name="T8" fmla="*/ 1651 w 1652"/>
                <a:gd name="T9" fmla="*/ 122 h 1835"/>
                <a:gd name="T10" fmla="*/ 1607 w 1652"/>
                <a:gd name="T11" fmla="*/ 11 h 1835"/>
                <a:gd name="T12" fmla="*/ 1141 w 1652"/>
                <a:gd name="T13" fmla="*/ 355 h 1835"/>
                <a:gd name="T14" fmla="*/ 1097 w 1652"/>
                <a:gd name="T15" fmla="*/ 383 h 1835"/>
                <a:gd name="T16" fmla="*/ 1147 w 1652"/>
                <a:gd name="T17" fmla="*/ 460 h 1835"/>
                <a:gd name="T18" fmla="*/ 1202 w 1652"/>
                <a:gd name="T19" fmla="*/ 516 h 1835"/>
                <a:gd name="T20" fmla="*/ 1186 w 1652"/>
                <a:gd name="T21" fmla="*/ 405 h 1835"/>
                <a:gd name="T22" fmla="*/ 1019 w 1652"/>
                <a:gd name="T23" fmla="*/ 754 h 1835"/>
                <a:gd name="T24" fmla="*/ 1014 w 1652"/>
                <a:gd name="T25" fmla="*/ 770 h 1835"/>
                <a:gd name="T26" fmla="*/ 1019 w 1652"/>
                <a:gd name="T27" fmla="*/ 793 h 1835"/>
                <a:gd name="T28" fmla="*/ 1030 w 1652"/>
                <a:gd name="T29" fmla="*/ 743 h 1835"/>
                <a:gd name="T30" fmla="*/ 0 w 1652"/>
                <a:gd name="T31" fmla="*/ 1541 h 1835"/>
                <a:gd name="T32" fmla="*/ 0 w 1652"/>
                <a:gd name="T33" fmla="*/ 1541 h 1835"/>
                <a:gd name="T34" fmla="*/ 171 w 1652"/>
                <a:gd name="T35" fmla="*/ 1713 h 1835"/>
                <a:gd name="T36" fmla="*/ 155 w 1652"/>
                <a:gd name="T37" fmla="*/ 1812 h 1835"/>
                <a:gd name="T38" fmla="*/ 210 w 1652"/>
                <a:gd name="T39" fmla="*/ 1801 h 1835"/>
                <a:gd name="T40" fmla="*/ 299 w 1652"/>
                <a:gd name="T41" fmla="*/ 1812 h 1835"/>
                <a:gd name="T42" fmla="*/ 460 w 1652"/>
                <a:gd name="T43" fmla="*/ 1790 h 1835"/>
                <a:gd name="T44" fmla="*/ 521 w 1652"/>
                <a:gd name="T45" fmla="*/ 1785 h 1835"/>
                <a:gd name="T46" fmla="*/ 726 w 1652"/>
                <a:gd name="T47" fmla="*/ 1563 h 1835"/>
                <a:gd name="T48" fmla="*/ 820 w 1652"/>
                <a:gd name="T49" fmla="*/ 1474 h 1835"/>
                <a:gd name="T50" fmla="*/ 897 w 1652"/>
                <a:gd name="T51" fmla="*/ 1347 h 1835"/>
                <a:gd name="T52" fmla="*/ 925 w 1652"/>
                <a:gd name="T53" fmla="*/ 1275 h 1835"/>
                <a:gd name="T54" fmla="*/ 892 w 1652"/>
                <a:gd name="T55" fmla="*/ 1230 h 1835"/>
                <a:gd name="T56" fmla="*/ 831 w 1652"/>
                <a:gd name="T57" fmla="*/ 1203 h 1835"/>
                <a:gd name="T58" fmla="*/ 753 w 1652"/>
                <a:gd name="T59" fmla="*/ 1291 h 1835"/>
                <a:gd name="T60" fmla="*/ 737 w 1652"/>
                <a:gd name="T61" fmla="*/ 1369 h 1835"/>
                <a:gd name="T62" fmla="*/ 620 w 1652"/>
                <a:gd name="T63" fmla="*/ 1441 h 1835"/>
                <a:gd name="T64" fmla="*/ 565 w 1652"/>
                <a:gd name="T65" fmla="*/ 1435 h 1835"/>
                <a:gd name="T66" fmla="*/ 476 w 1652"/>
                <a:gd name="T67" fmla="*/ 1541 h 1835"/>
                <a:gd name="T68" fmla="*/ 360 w 1652"/>
                <a:gd name="T69" fmla="*/ 1591 h 1835"/>
                <a:gd name="T70" fmla="*/ 238 w 1652"/>
                <a:gd name="T71" fmla="*/ 1568 h 1835"/>
                <a:gd name="T72" fmla="*/ 182 w 1652"/>
                <a:gd name="T73" fmla="*/ 1568 h 1835"/>
                <a:gd name="T74" fmla="*/ 94 w 1652"/>
                <a:gd name="T75" fmla="*/ 1552 h 1835"/>
                <a:gd name="T76" fmla="*/ 49 w 1652"/>
                <a:gd name="T77" fmla="*/ 1546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2" h="1835">
                  <a:moveTo>
                    <a:pt x="1573" y="11"/>
                  </a:moveTo>
                  <a:lnTo>
                    <a:pt x="1573" y="11"/>
                  </a:lnTo>
                  <a:cubicBezTo>
                    <a:pt x="1573" y="23"/>
                    <a:pt x="1573" y="28"/>
                    <a:pt x="1573" y="39"/>
                  </a:cubicBezTo>
                  <a:cubicBezTo>
                    <a:pt x="1573" y="61"/>
                    <a:pt x="1551" y="67"/>
                    <a:pt x="1551" y="89"/>
                  </a:cubicBezTo>
                  <a:cubicBezTo>
                    <a:pt x="1551" y="117"/>
                    <a:pt x="1585" y="122"/>
                    <a:pt x="1585" y="150"/>
                  </a:cubicBezTo>
                  <a:cubicBezTo>
                    <a:pt x="1585" y="183"/>
                    <a:pt x="1546" y="194"/>
                    <a:pt x="1546" y="233"/>
                  </a:cubicBezTo>
                  <a:cubicBezTo>
                    <a:pt x="1546" y="244"/>
                    <a:pt x="1568" y="244"/>
                    <a:pt x="1579" y="244"/>
                  </a:cubicBezTo>
                  <a:cubicBezTo>
                    <a:pt x="1596" y="244"/>
                    <a:pt x="1596" y="244"/>
                    <a:pt x="1596" y="244"/>
                  </a:cubicBezTo>
                  <a:cubicBezTo>
                    <a:pt x="1596" y="183"/>
                    <a:pt x="1596" y="183"/>
                    <a:pt x="1596" y="183"/>
                  </a:cubicBezTo>
                  <a:cubicBezTo>
                    <a:pt x="1623" y="166"/>
                    <a:pt x="1651" y="156"/>
                    <a:pt x="1651" y="122"/>
                  </a:cubicBezTo>
                  <a:cubicBezTo>
                    <a:pt x="1651" y="105"/>
                    <a:pt x="1629" y="100"/>
                    <a:pt x="1623" y="83"/>
                  </a:cubicBezTo>
                  <a:cubicBezTo>
                    <a:pt x="1618" y="56"/>
                    <a:pt x="1623" y="33"/>
                    <a:pt x="1607" y="11"/>
                  </a:cubicBezTo>
                  <a:cubicBezTo>
                    <a:pt x="1601" y="0"/>
                    <a:pt x="1585" y="11"/>
                    <a:pt x="1573" y="11"/>
                  </a:cubicBezTo>
                  <a:close/>
                  <a:moveTo>
                    <a:pt x="1141" y="355"/>
                  </a:moveTo>
                  <a:lnTo>
                    <a:pt x="1141" y="355"/>
                  </a:lnTo>
                  <a:cubicBezTo>
                    <a:pt x="1125" y="355"/>
                    <a:pt x="1097" y="361"/>
                    <a:pt x="1097" y="383"/>
                  </a:cubicBezTo>
                  <a:cubicBezTo>
                    <a:pt x="1097" y="394"/>
                    <a:pt x="1125" y="388"/>
                    <a:pt x="1130" y="399"/>
                  </a:cubicBezTo>
                  <a:cubicBezTo>
                    <a:pt x="1152" y="416"/>
                    <a:pt x="1147" y="438"/>
                    <a:pt x="1147" y="460"/>
                  </a:cubicBezTo>
                  <a:cubicBezTo>
                    <a:pt x="1147" y="477"/>
                    <a:pt x="1158" y="482"/>
                    <a:pt x="1169" y="488"/>
                  </a:cubicBezTo>
                  <a:cubicBezTo>
                    <a:pt x="1186" y="499"/>
                    <a:pt x="1186" y="516"/>
                    <a:pt x="1202" y="516"/>
                  </a:cubicBezTo>
                  <a:cubicBezTo>
                    <a:pt x="1219" y="516"/>
                    <a:pt x="1224" y="499"/>
                    <a:pt x="1224" y="482"/>
                  </a:cubicBezTo>
                  <a:cubicBezTo>
                    <a:pt x="1224" y="449"/>
                    <a:pt x="1191" y="438"/>
                    <a:pt x="1186" y="405"/>
                  </a:cubicBezTo>
                  <a:cubicBezTo>
                    <a:pt x="1180" y="377"/>
                    <a:pt x="1169" y="355"/>
                    <a:pt x="1141" y="355"/>
                  </a:cubicBezTo>
                  <a:close/>
                  <a:moveTo>
                    <a:pt x="1019" y="754"/>
                  </a:moveTo>
                  <a:lnTo>
                    <a:pt x="1019" y="754"/>
                  </a:lnTo>
                  <a:cubicBezTo>
                    <a:pt x="1019" y="759"/>
                    <a:pt x="1014" y="765"/>
                    <a:pt x="1014" y="770"/>
                  </a:cubicBezTo>
                  <a:cubicBezTo>
                    <a:pt x="1014" y="793"/>
                    <a:pt x="1014" y="793"/>
                    <a:pt x="1014" y="793"/>
                  </a:cubicBezTo>
                  <a:cubicBezTo>
                    <a:pt x="1019" y="793"/>
                    <a:pt x="1019" y="793"/>
                    <a:pt x="1019" y="793"/>
                  </a:cubicBezTo>
                  <a:cubicBezTo>
                    <a:pt x="1036" y="787"/>
                    <a:pt x="1047" y="776"/>
                    <a:pt x="1047" y="759"/>
                  </a:cubicBezTo>
                  <a:cubicBezTo>
                    <a:pt x="1047" y="748"/>
                    <a:pt x="1036" y="743"/>
                    <a:pt x="1030" y="743"/>
                  </a:cubicBezTo>
                  <a:cubicBezTo>
                    <a:pt x="1019" y="743"/>
                    <a:pt x="1025" y="748"/>
                    <a:pt x="1019" y="754"/>
                  </a:cubicBezTo>
                  <a:close/>
                  <a:moveTo>
                    <a:pt x="0" y="1541"/>
                  </a:moveTo>
                  <a:lnTo>
                    <a:pt x="0" y="1541"/>
                  </a:lnTo>
                  <a:lnTo>
                    <a:pt x="0" y="1541"/>
                  </a:lnTo>
                  <a:cubicBezTo>
                    <a:pt x="11" y="1580"/>
                    <a:pt x="49" y="1591"/>
                    <a:pt x="88" y="1607"/>
                  </a:cubicBezTo>
                  <a:cubicBezTo>
                    <a:pt x="133" y="1629"/>
                    <a:pt x="171" y="1657"/>
                    <a:pt x="171" y="1713"/>
                  </a:cubicBezTo>
                  <a:cubicBezTo>
                    <a:pt x="171" y="1746"/>
                    <a:pt x="155" y="1762"/>
                    <a:pt x="155" y="1796"/>
                  </a:cubicBezTo>
                  <a:cubicBezTo>
                    <a:pt x="155" y="1801"/>
                    <a:pt x="155" y="1807"/>
                    <a:pt x="155" y="1812"/>
                  </a:cubicBezTo>
                  <a:lnTo>
                    <a:pt x="155" y="1812"/>
                  </a:lnTo>
                  <a:cubicBezTo>
                    <a:pt x="177" y="1807"/>
                    <a:pt x="188" y="1801"/>
                    <a:pt x="210" y="1801"/>
                  </a:cubicBezTo>
                  <a:cubicBezTo>
                    <a:pt x="232" y="1801"/>
                    <a:pt x="232" y="1834"/>
                    <a:pt x="249" y="1834"/>
                  </a:cubicBezTo>
                  <a:cubicBezTo>
                    <a:pt x="271" y="1834"/>
                    <a:pt x="277" y="1812"/>
                    <a:pt x="299" y="1812"/>
                  </a:cubicBezTo>
                  <a:cubicBezTo>
                    <a:pt x="349" y="1812"/>
                    <a:pt x="349" y="1812"/>
                    <a:pt x="349" y="1812"/>
                  </a:cubicBezTo>
                  <a:cubicBezTo>
                    <a:pt x="393" y="1812"/>
                    <a:pt x="415" y="1790"/>
                    <a:pt x="460" y="1790"/>
                  </a:cubicBezTo>
                  <a:cubicBezTo>
                    <a:pt x="471" y="1790"/>
                    <a:pt x="476" y="1790"/>
                    <a:pt x="487" y="1790"/>
                  </a:cubicBezTo>
                  <a:cubicBezTo>
                    <a:pt x="504" y="1790"/>
                    <a:pt x="509" y="1785"/>
                    <a:pt x="521" y="1785"/>
                  </a:cubicBezTo>
                  <a:cubicBezTo>
                    <a:pt x="570" y="1768"/>
                    <a:pt x="604" y="1752"/>
                    <a:pt x="637" y="1707"/>
                  </a:cubicBezTo>
                  <a:cubicBezTo>
                    <a:pt x="676" y="1657"/>
                    <a:pt x="670" y="1596"/>
                    <a:pt x="726" y="1563"/>
                  </a:cubicBezTo>
                  <a:cubicBezTo>
                    <a:pt x="742" y="1557"/>
                    <a:pt x="748" y="1546"/>
                    <a:pt x="759" y="1535"/>
                  </a:cubicBezTo>
                  <a:cubicBezTo>
                    <a:pt x="787" y="1513"/>
                    <a:pt x="803" y="1502"/>
                    <a:pt x="820" y="1474"/>
                  </a:cubicBezTo>
                  <a:cubicBezTo>
                    <a:pt x="831" y="1458"/>
                    <a:pt x="836" y="1441"/>
                    <a:pt x="853" y="1430"/>
                  </a:cubicBezTo>
                  <a:cubicBezTo>
                    <a:pt x="875" y="1402"/>
                    <a:pt x="881" y="1380"/>
                    <a:pt x="897" y="1347"/>
                  </a:cubicBezTo>
                  <a:cubicBezTo>
                    <a:pt x="908" y="1319"/>
                    <a:pt x="942" y="1314"/>
                    <a:pt x="942" y="1286"/>
                  </a:cubicBezTo>
                  <a:cubicBezTo>
                    <a:pt x="942" y="1275"/>
                    <a:pt x="931" y="1280"/>
                    <a:pt x="925" y="1275"/>
                  </a:cubicBezTo>
                  <a:cubicBezTo>
                    <a:pt x="908" y="1264"/>
                    <a:pt x="908" y="1247"/>
                    <a:pt x="914" y="1230"/>
                  </a:cubicBezTo>
                  <a:cubicBezTo>
                    <a:pt x="903" y="1230"/>
                    <a:pt x="897" y="1230"/>
                    <a:pt x="892" y="1230"/>
                  </a:cubicBezTo>
                  <a:cubicBezTo>
                    <a:pt x="886" y="1230"/>
                    <a:pt x="881" y="1236"/>
                    <a:pt x="875" y="1236"/>
                  </a:cubicBezTo>
                  <a:cubicBezTo>
                    <a:pt x="853" y="1236"/>
                    <a:pt x="847" y="1214"/>
                    <a:pt x="831" y="1203"/>
                  </a:cubicBezTo>
                  <a:cubicBezTo>
                    <a:pt x="814" y="1225"/>
                    <a:pt x="798" y="1236"/>
                    <a:pt x="781" y="1253"/>
                  </a:cubicBezTo>
                  <a:cubicBezTo>
                    <a:pt x="764" y="1264"/>
                    <a:pt x="753" y="1275"/>
                    <a:pt x="753" y="1291"/>
                  </a:cubicBezTo>
                  <a:cubicBezTo>
                    <a:pt x="753" y="1308"/>
                    <a:pt x="759" y="1319"/>
                    <a:pt x="759" y="1336"/>
                  </a:cubicBezTo>
                  <a:cubicBezTo>
                    <a:pt x="759" y="1353"/>
                    <a:pt x="748" y="1358"/>
                    <a:pt x="737" y="1369"/>
                  </a:cubicBezTo>
                  <a:cubicBezTo>
                    <a:pt x="714" y="1380"/>
                    <a:pt x="709" y="1391"/>
                    <a:pt x="692" y="1408"/>
                  </a:cubicBezTo>
                  <a:cubicBezTo>
                    <a:pt x="665" y="1424"/>
                    <a:pt x="654" y="1441"/>
                    <a:pt x="620" y="1441"/>
                  </a:cubicBezTo>
                  <a:cubicBezTo>
                    <a:pt x="604" y="1441"/>
                    <a:pt x="598" y="1430"/>
                    <a:pt x="587" y="1430"/>
                  </a:cubicBezTo>
                  <a:cubicBezTo>
                    <a:pt x="576" y="1430"/>
                    <a:pt x="576" y="1430"/>
                    <a:pt x="565" y="1435"/>
                  </a:cubicBezTo>
                  <a:cubicBezTo>
                    <a:pt x="565" y="1458"/>
                    <a:pt x="548" y="1469"/>
                    <a:pt x="537" y="1491"/>
                  </a:cubicBezTo>
                  <a:cubicBezTo>
                    <a:pt x="521" y="1513"/>
                    <a:pt x="504" y="1530"/>
                    <a:pt x="476" y="1541"/>
                  </a:cubicBezTo>
                  <a:cubicBezTo>
                    <a:pt x="437" y="1546"/>
                    <a:pt x="421" y="1557"/>
                    <a:pt x="393" y="1574"/>
                  </a:cubicBezTo>
                  <a:cubicBezTo>
                    <a:pt x="382" y="1585"/>
                    <a:pt x="371" y="1591"/>
                    <a:pt x="360" y="1591"/>
                  </a:cubicBezTo>
                  <a:cubicBezTo>
                    <a:pt x="315" y="1591"/>
                    <a:pt x="293" y="1585"/>
                    <a:pt x="249" y="1574"/>
                  </a:cubicBezTo>
                  <a:cubicBezTo>
                    <a:pt x="243" y="1574"/>
                    <a:pt x="243" y="1568"/>
                    <a:pt x="238" y="1568"/>
                  </a:cubicBezTo>
                  <a:cubicBezTo>
                    <a:pt x="221" y="1568"/>
                    <a:pt x="216" y="1580"/>
                    <a:pt x="199" y="1580"/>
                  </a:cubicBezTo>
                  <a:cubicBezTo>
                    <a:pt x="194" y="1580"/>
                    <a:pt x="194" y="1568"/>
                    <a:pt x="182" y="1568"/>
                  </a:cubicBezTo>
                  <a:cubicBezTo>
                    <a:pt x="166" y="1557"/>
                    <a:pt x="155" y="1552"/>
                    <a:pt x="133" y="1552"/>
                  </a:cubicBezTo>
                  <a:cubicBezTo>
                    <a:pt x="94" y="1552"/>
                    <a:pt x="94" y="1552"/>
                    <a:pt x="94" y="1552"/>
                  </a:cubicBezTo>
                  <a:cubicBezTo>
                    <a:pt x="88" y="1541"/>
                    <a:pt x="88" y="1535"/>
                    <a:pt x="77" y="1535"/>
                  </a:cubicBezTo>
                  <a:cubicBezTo>
                    <a:pt x="66" y="1535"/>
                    <a:pt x="61" y="1546"/>
                    <a:pt x="49" y="1546"/>
                  </a:cubicBezTo>
                  <a:cubicBezTo>
                    <a:pt x="33" y="1546"/>
                    <a:pt x="16" y="1546"/>
                    <a:pt x="0" y="1541"/>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1" name="Freeform 97"/>
            <p:cNvSpPr>
              <a:spLocks noChangeArrowheads="1"/>
            </p:cNvSpPr>
            <p:nvPr/>
          </p:nvSpPr>
          <p:spPr bwMode="auto">
            <a:xfrm>
              <a:off x="22795015" y="3603626"/>
              <a:ext cx="977836" cy="1306513"/>
            </a:xfrm>
            <a:custGeom>
              <a:avLst/>
              <a:gdLst>
                <a:gd name="T0" fmla="*/ 88 w 2716"/>
                <a:gd name="T1" fmla="*/ 1069 h 3630"/>
                <a:gd name="T2" fmla="*/ 271 w 2716"/>
                <a:gd name="T3" fmla="*/ 1163 h 3630"/>
                <a:gd name="T4" fmla="*/ 460 w 2716"/>
                <a:gd name="T5" fmla="*/ 1069 h 3630"/>
                <a:gd name="T6" fmla="*/ 587 w 2716"/>
                <a:gd name="T7" fmla="*/ 897 h 3630"/>
                <a:gd name="T8" fmla="*/ 720 w 2716"/>
                <a:gd name="T9" fmla="*/ 699 h 3630"/>
                <a:gd name="T10" fmla="*/ 809 w 2716"/>
                <a:gd name="T11" fmla="*/ 671 h 3630"/>
                <a:gd name="T12" fmla="*/ 947 w 2716"/>
                <a:gd name="T13" fmla="*/ 654 h 3630"/>
                <a:gd name="T14" fmla="*/ 1091 w 2716"/>
                <a:gd name="T15" fmla="*/ 582 h 3630"/>
                <a:gd name="T16" fmla="*/ 1224 w 2716"/>
                <a:gd name="T17" fmla="*/ 410 h 3630"/>
                <a:gd name="T18" fmla="*/ 1535 w 2716"/>
                <a:gd name="T19" fmla="*/ 427 h 3630"/>
                <a:gd name="T20" fmla="*/ 1828 w 2716"/>
                <a:gd name="T21" fmla="*/ 555 h 3630"/>
                <a:gd name="T22" fmla="*/ 2222 w 2716"/>
                <a:gd name="T23" fmla="*/ 726 h 3630"/>
                <a:gd name="T24" fmla="*/ 2449 w 2716"/>
                <a:gd name="T25" fmla="*/ 760 h 3630"/>
                <a:gd name="T26" fmla="*/ 2627 w 2716"/>
                <a:gd name="T27" fmla="*/ 808 h 3630"/>
                <a:gd name="T28" fmla="*/ 2715 w 2716"/>
                <a:gd name="T29" fmla="*/ 2693 h 3630"/>
                <a:gd name="T30" fmla="*/ 2571 w 2716"/>
                <a:gd name="T31" fmla="*/ 3491 h 3630"/>
                <a:gd name="T32" fmla="*/ 2316 w 2716"/>
                <a:gd name="T33" fmla="*/ 3247 h 3630"/>
                <a:gd name="T34" fmla="*/ 2094 w 2716"/>
                <a:gd name="T35" fmla="*/ 3191 h 3630"/>
                <a:gd name="T36" fmla="*/ 1928 w 2716"/>
                <a:gd name="T37" fmla="*/ 3180 h 3630"/>
                <a:gd name="T38" fmla="*/ 1696 w 2716"/>
                <a:gd name="T39" fmla="*/ 3236 h 3630"/>
                <a:gd name="T40" fmla="*/ 1474 w 2716"/>
                <a:gd name="T41" fmla="*/ 3286 h 3630"/>
                <a:gd name="T42" fmla="*/ 1302 w 2716"/>
                <a:gd name="T43" fmla="*/ 3308 h 3630"/>
                <a:gd name="T44" fmla="*/ 1363 w 2716"/>
                <a:gd name="T45" fmla="*/ 3125 h 3630"/>
                <a:gd name="T46" fmla="*/ 1529 w 2716"/>
                <a:gd name="T47" fmla="*/ 2903 h 3630"/>
                <a:gd name="T48" fmla="*/ 1862 w 2716"/>
                <a:gd name="T49" fmla="*/ 2942 h 3630"/>
                <a:gd name="T50" fmla="*/ 1745 w 2716"/>
                <a:gd name="T51" fmla="*/ 2809 h 3630"/>
                <a:gd name="T52" fmla="*/ 1917 w 2716"/>
                <a:gd name="T53" fmla="*/ 2787 h 3630"/>
                <a:gd name="T54" fmla="*/ 1707 w 2716"/>
                <a:gd name="T55" fmla="*/ 2704 h 3630"/>
                <a:gd name="T56" fmla="*/ 1795 w 2716"/>
                <a:gd name="T57" fmla="*/ 2637 h 3630"/>
                <a:gd name="T58" fmla="*/ 1718 w 2716"/>
                <a:gd name="T59" fmla="*/ 2543 h 3630"/>
                <a:gd name="T60" fmla="*/ 1585 w 2716"/>
                <a:gd name="T61" fmla="*/ 2316 h 3630"/>
                <a:gd name="T62" fmla="*/ 1524 w 2716"/>
                <a:gd name="T63" fmla="*/ 2199 h 3630"/>
                <a:gd name="T64" fmla="*/ 1468 w 2716"/>
                <a:gd name="T65" fmla="*/ 2144 h 3630"/>
                <a:gd name="T66" fmla="*/ 1441 w 2716"/>
                <a:gd name="T67" fmla="*/ 2055 h 3630"/>
                <a:gd name="T68" fmla="*/ 1319 w 2716"/>
                <a:gd name="T69" fmla="*/ 1972 h 3630"/>
                <a:gd name="T70" fmla="*/ 1208 w 2716"/>
                <a:gd name="T71" fmla="*/ 1900 h 3630"/>
                <a:gd name="T72" fmla="*/ 1097 w 2716"/>
                <a:gd name="T73" fmla="*/ 1850 h 3630"/>
                <a:gd name="T74" fmla="*/ 892 w 2716"/>
                <a:gd name="T75" fmla="*/ 1800 h 3630"/>
                <a:gd name="T76" fmla="*/ 659 w 2716"/>
                <a:gd name="T77" fmla="*/ 1712 h 3630"/>
                <a:gd name="T78" fmla="*/ 449 w 2716"/>
                <a:gd name="T79" fmla="*/ 1640 h 3630"/>
                <a:gd name="T80" fmla="*/ 199 w 2716"/>
                <a:gd name="T81" fmla="*/ 1601 h 3630"/>
                <a:gd name="T82" fmla="*/ 0 w 2716"/>
                <a:gd name="T83" fmla="*/ 1468 h 3630"/>
                <a:gd name="T84" fmla="*/ 72 w 2716"/>
                <a:gd name="T85" fmla="*/ 1313 h 3630"/>
                <a:gd name="T86" fmla="*/ 1756 w 2716"/>
                <a:gd name="T87" fmla="*/ 3202 h 3630"/>
                <a:gd name="T88" fmla="*/ 1812 w 2716"/>
                <a:gd name="T89" fmla="*/ 3275 h 3630"/>
                <a:gd name="T90" fmla="*/ 1707 w 2716"/>
                <a:gd name="T91" fmla="*/ 2626 h 3630"/>
                <a:gd name="T92" fmla="*/ 343 w 2716"/>
                <a:gd name="T93" fmla="*/ 45 h 3630"/>
                <a:gd name="T94" fmla="*/ 460 w 2716"/>
                <a:gd name="T95" fmla="*/ 83 h 3630"/>
                <a:gd name="T96" fmla="*/ 726 w 2716"/>
                <a:gd name="T97" fmla="*/ 172 h 3630"/>
                <a:gd name="T98" fmla="*/ 515 w 2716"/>
                <a:gd name="T99" fmla="*/ 28 h 3630"/>
                <a:gd name="T100" fmla="*/ 332 w 2716"/>
                <a:gd name="T101" fmla="*/ 410 h 3630"/>
                <a:gd name="T102" fmla="*/ 554 w 2716"/>
                <a:gd name="T103" fmla="*/ 477 h 3630"/>
                <a:gd name="T104" fmla="*/ 825 w 2716"/>
                <a:gd name="T105" fmla="*/ 521 h 3630"/>
                <a:gd name="T106" fmla="*/ 726 w 2716"/>
                <a:gd name="T107" fmla="*/ 449 h 3630"/>
                <a:gd name="T108" fmla="*/ 332 w 2716"/>
                <a:gd name="T109" fmla="*/ 410 h 3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16" h="3630">
                  <a:moveTo>
                    <a:pt x="44" y="997"/>
                  </a:moveTo>
                  <a:lnTo>
                    <a:pt x="44" y="997"/>
                  </a:lnTo>
                  <a:cubicBezTo>
                    <a:pt x="61" y="997"/>
                    <a:pt x="61" y="969"/>
                    <a:pt x="83" y="969"/>
                  </a:cubicBezTo>
                  <a:cubicBezTo>
                    <a:pt x="88" y="969"/>
                    <a:pt x="94" y="980"/>
                    <a:pt x="94" y="986"/>
                  </a:cubicBezTo>
                  <a:cubicBezTo>
                    <a:pt x="94" y="1014"/>
                    <a:pt x="77" y="1025"/>
                    <a:pt x="77" y="1047"/>
                  </a:cubicBezTo>
                  <a:cubicBezTo>
                    <a:pt x="77" y="1058"/>
                    <a:pt x="88" y="1058"/>
                    <a:pt x="88" y="1069"/>
                  </a:cubicBezTo>
                  <a:cubicBezTo>
                    <a:pt x="94" y="1074"/>
                    <a:pt x="94" y="1080"/>
                    <a:pt x="100" y="1086"/>
                  </a:cubicBezTo>
                  <a:cubicBezTo>
                    <a:pt x="100" y="1097"/>
                    <a:pt x="105" y="1113"/>
                    <a:pt x="122" y="1113"/>
                  </a:cubicBezTo>
                  <a:cubicBezTo>
                    <a:pt x="127" y="1108"/>
                    <a:pt x="127" y="1108"/>
                    <a:pt x="127" y="1108"/>
                  </a:cubicBezTo>
                  <a:cubicBezTo>
                    <a:pt x="138" y="1119"/>
                    <a:pt x="138" y="1130"/>
                    <a:pt x="149" y="1141"/>
                  </a:cubicBezTo>
                  <a:cubicBezTo>
                    <a:pt x="166" y="1152"/>
                    <a:pt x="183" y="1152"/>
                    <a:pt x="205" y="1152"/>
                  </a:cubicBezTo>
                  <a:cubicBezTo>
                    <a:pt x="227" y="1158"/>
                    <a:pt x="244" y="1163"/>
                    <a:pt x="271" y="1163"/>
                  </a:cubicBezTo>
                  <a:cubicBezTo>
                    <a:pt x="288" y="1163"/>
                    <a:pt x="288" y="1163"/>
                    <a:pt x="288" y="1163"/>
                  </a:cubicBezTo>
                  <a:cubicBezTo>
                    <a:pt x="305" y="1163"/>
                    <a:pt x="310" y="1169"/>
                    <a:pt x="321" y="1169"/>
                  </a:cubicBezTo>
                  <a:cubicBezTo>
                    <a:pt x="343" y="1169"/>
                    <a:pt x="360" y="1163"/>
                    <a:pt x="371" y="1146"/>
                  </a:cubicBezTo>
                  <a:cubicBezTo>
                    <a:pt x="382" y="1130"/>
                    <a:pt x="399" y="1130"/>
                    <a:pt x="404" y="1108"/>
                  </a:cubicBezTo>
                  <a:cubicBezTo>
                    <a:pt x="410" y="1091"/>
                    <a:pt x="415" y="1080"/>
                    <a:pt x="438" y="1074"/>
                  </a:cubicBezTo>
                  <a:cubicBezTo>
                    <a:pt x="443" y="1074"/>
                    <a:pt x="449" y="1074"/>
                    <a:pt x="460" y="1069"/>
                  </a:cubicBezTo>
                  <a:cubicBezTo>
                    <a:pt x="465" y="1069"/>
                    <a:pt x="476" y="1069"/>
                    <a:pt x="476" y="1058"/>
                  </a:cubicBezTo>
                  <a:cubicBezTo>
                    <a:pt x="476" y="1047"/>
                    <a:pt x="471" y="1041"/>
                    <a:pt x="476" y="1030"/>
                  </a:cubicBezTo>
                  <a:cubicBezTo>
                    <a:pt x="510" y="1030"/>
                    <a:pt x="521" y="1002"/>
                    <a:pt x="548" y="980"/>
                  </a:cubicBezTo>
                  <a:cubicBezTo>
                    <a:pt x="548" y="969"/>
                    <a:pt x="554" y="958"/>
                    <a:pt x="559" y="947"/>
                  </a:cubicBezTo>
                  <a:cubicBezTo>
                    <a:pt x="565" y="936"/>
                    <a:pt x="559" y="925"/>
                    <a:pt x="565" y="908"/>
                  </a:cubicBezTo>
                  <a:cubicBezTo>
                    <a:pt x="571" y="903"/>
                    <a:pt x="582" y="908"/>
                    <a:pt x="587" y="897"/>
                  </a:cubicBezTo>
                  <a:cubicBezTo>
                    <a:pt x="593" y="892"/>
                    <a:pt x="587" y="886"/>
                    <a:pt x="593" y="881"/>
                  </a:cubicBezTo>
                  <a:cubicBezTo>
                    <a:pt x="598" y="875"/>
                    <a:pt x="609" y="875"/>
                    <a:pt x="615" y="869"/>
                  </a:cubicBezTo>
                  <a:cubicBezTo>
                    <a:pt x="643" y="858"/>
                    <a:pt x="654" y="853"/>
                    <a:pt x="676" y="836"/>
                  </a:cubicBezTo>
                  <a:cubicBezTo>
                    <a:pt x="692" y="820"/>
                    <a:pt x="692" y="803"/>
                    <a:pt x="698" y="782"/>
                  </a:cubicBezTo>
                  <a:cubicBezTo>
                    <a:pt x="704" y="760"/>
                    <a:pt x="720" y="749"/>
                    <a:pt x="720" y="721"/>
                  </a:cubicBezTo>
                  <a:cubicBezTo>
                    <a:pt x="720" y="699"/>
                    <a:pt x="720" y="699"/>
                    <a:pt x="720" y="699"/>
                  </a:cubicBezTo>
                  <a:cubicBezTo>
                    <a:pt x="720" y="693"/>
                    <a:pt x="726" y="688"/>
                    <a:pt x="731" y="682"/>
                  </a:cubicBezTo>
                  <a:cubicBezTo>
                    <a:pt x="737" y="682"/>
                    <a:pt x="742" y="688"/>
                    <a:pt x="748" y="682"/>
                  </a:cubicBezTo>
                  <a:cubicBezTo>
                    <a:pt x="753" y="682"/>
                    <a:pt x="753" y="676"/>
                    <a:pt x="759" y="676"/>
                  </a:cubicBezTo>
                  <a:cubicBezTo>
                    <a:pt x="770" y="671"/>
                    <a:pt x="776" y="671"/>
                    <a:pt x="787" y="665"/>
                  </a:cubicBezTo>
                  <a:cubicBezTo>
                    <a:pt x="792" y="660"/>
                    <a:pt x="798" y="654"/>
                    <a:pt x="803" y="654"/>
                  </a:cubicBezTo>
                  <a:cubicBezTo>
                    <a:pt x="809" y="654"/>
                    <a:pt x="803" y="665"/>
                    <a:pt x="809" y="671"/>
                  </a:cubicBezTo>
                  <a:cubicBezTo>
                    <a:pt x="814" y="676"/>
                    <a:pt x="820" y="676"/>
                    <a:pt x="825" y="676"/>
                  </a:cubicBezTo>
                  <a:cubicBezTo>
                    <a:pt x="842" y="676"/>
                    <a:pt x="848" y="682"/>
                    <a:pt x="864" y="682"/>
                  </a:cubicBezTo>
                  <a:cubicBezTo>
                    <a:pt x="886" y="682"/>
                    <a:pt x="886" y="682"/>
                    <a:pt x="886" y="682"/>
                  </a:cubicBezTo>
                  <a:cubicBezTo>
                    <a:pt x="892" y="682"/>
                    <a:pt x="892" y="676"/>
                    <a:pt x="898" y="676"/>
                  </a:cubicBezTo>
                  <a:cubicBezTo>
                    <a:pt x="914" y="671"/>
                    <a:pt x="920" y="676"/>
                    <a:pt x="936" y="665"/>
                  </a:cubicBezTo>
                  <a:cubicBezTo>
                    <a:pt x="942" y="665"/>
                    <a:pt x="942" y="660"/>
                    <a:pt x="947" y="654"/>
                  </a:cubicBezTo>
                  <a:cubicBezTo>
                    <a:pt x="958" y="649"/>
                    <a:pt x="964" y="654"/>
                    <a:pt x="970" y="649"/>
                  </a:cubicBezTo>
                  <a:cubicBezTo>
                    <a:pt x="981" y="643"/>
                    <a:pt x="986" y="638"/>
                    <a:pt x="997" y="632"/>
                  </a:cubicBezTo>
                  <a:cubicBezTo>
                    <a:pt x="1019" y="632"/>
                    <a:pt x="1031" y="632"/>
                    <a:pt x="1053" y="627"/>
                  </a:cubicBezTo>
                  <a:cubicBezTo>
                    <a:pt x="1064" y="627"/>
                    <a:pt x="1064" y="627"/>
                    <a:pt x="1075" y="627"/>
                  </a:cubicBezTo>
                  <a:cubicBezTo>
                    <a:pt x="1086" y="621"/>
                    <a:pt x="1103" y="627"/>
                    <a:pt x="1103" y="615"/>
                  </a:cubicBezTo>
                  <a:cubicBezTo>
                    <a:pt x="1103" y="599"/>
                    <a:pt x="1091" y="593"/>
                    <a:pt x="1091" y="582"/>
                  </a:cubicBezTo>
                  <a:cubicBezTo>
                    <a:pt x="1091" y="566"/>
                    <a:pt x="1091" y="566"/>
                    <a:pt x="1091" y="566"/>
                  </a:cubicBezTo>
                  <a:cubicBezTo>
                    <a:pt x="1091" y="560"/>
                    <a:pt x="1097" y="555"/>
                    <a:pt x="1097" y="549"/>
                  </a:cubicBezTo>
                  <a:cubicBezTo>
                    <a:pt x="1097" y="527"/>
                    <a:pt x="1080" y="510"/>
                    <a:pt x="1080" y="488"/>
                  </a:cubicBezTo>
                  <a:cubicBezTo>
                    <a:pt x="1080" y="466"/>
                    <a:pt x="1136" y="471"/>
                    <a:pt x="1158" y="455"/>
                  </a:cubicBezTo>
                  <a:cubicBezTo>
                    <a:pt x="1169" y="444"/>
                    <a:pt x="1180" y="444"/>
                    <a:pt x="1191" y="433"/>
                  </a:cubicBezTo>
                  <a:cubicBezTo>
                    <a:pt x="1202" y="422"/>
                    <a:pt x="1213" y="416"/>
                    <a:pt x="1224" y="410"/>
                  </a:cubicBezTo>
                  <a:cubicBezTo>
                    <a:pt x="1247" y="399"/>
                    <a:pt x="1258" y="388"/>
                    <a:pt x="1285" y="383"/>
                  </a:cubicBezTo>
                  <a:cubicBezTo>
                    <a:pt x="1313" y="372"/>
                    <a:pt x="1324" y="355"/>
                    <a:pt x="1352" y="355"/>
                  </a:cubicBezTo>
                  <a:cubicBezTo>
                    <a:pt x="1380" y="355"/>
                    <a:pt x="1396" y="366"/>
                    <a:pt x="1413" y="383"/>
                  </a:cubicBezTo>
                  <a:cubicBezTo>
                    <a:pt x="1424" y="394"/>
                    <a:pt x="1430" y="399"/>
                    <a:pt x="1446" y="405"/>
                  </a:cubicBezTo>
                  <a:cubicBezTo>
                    <a:pt x="1457" y="405"/>
                    <a:pt x="1463" y="410"/>
                    <a:pt x="1468" y="416"/>
                  </a:cubicBezTo>
                  <a:cubicBezTo>
                    <a:pt x="1496" y="422"/>
                    <a:pt x="1513" y="422"/>
                    <a:pt x="1535" y="427"/>
                  </a:cubicBezTo>
                  <a:cubicBezTo>
                    <a:pt x="1551" y="433"/>
                    <a:pt x="1557" y="449"/>
                    <a:pt x="1579" y="455"/>
                  </a:cubicBezTo>
                  <a:cubicBezTo>
                    <a:pt x="1601" y="460"/>
                    <a:pt x="1612" y="460"/>
                    <a:pt x="1635" y="466"/>
                  </a:cubicBezTo>
                  <a:cubicBezTo>
                    <a:pt x="1646" y="471"/>
                    <a:pt x="1657" y="471"/>
                    <a:pt x="1668" y="471"/>
                  </a:cubicBezTo>
                  <a:cubicBezTo>
                    <a:pt x="1701" y="477"/>
                    <a:pt x="1712" y="483"/>
                    <a:pt x="1745" y="499"/>
                  </a:cubicBezTo>
                  <a:cubicBezTo>
                    <a:pt x="1762" y="505"/>
                    <a:pt x="1762" y="521"/>
                    <a:pt x="1779" y="538"/>
                  </a:cubicBezTo>
                  <a:cubicBezTo>
                    <a:pt x="1795" y="549"/>
                    <a:pt x="1806" y="549"/>
                    <a:pt x="1828" y="555"/>
                  </a:cubicBezTo>
                  <a:cubicBezTo>
                    <a:pt x="1862" y="566"/>
                    <a:pt x="1884" y="571"/>
                    <a:pt x="1917" y="593"/>
                  </a:cubicBezTo>
                  <a:cubicBezTo>
                    <a:pt x="1928" y="599"/>
                    <a:pt x="1934" y="599"/>
                    <a:pt x="1945" y="604"/>
                  </a:cubicBezTo>
                  <a:cubicBezTo>
                    <a:pt x="1956" y="615"/>
                    <a:pt x="1967" y="615"/>
                    <a:pt x="1978" y="621"/>
                  </a:cubicBezTo>
                  <a:cubicBezTo>
                    <a:pt x="2000" y="632"/>
                    <a:pt x="2011" y="643"/>
                    <a:pt x="2028" y="649"/>
                  </a:cubicBezTo>
                  <a:cubicBezTo>
                    <a:pt x="2072" y="665"/>
                    <a:pt x="2100" y="660"/>
                    <a:pt x="2139" y="682"/>
                  </a:cubicBezTo>
                  <a:cubicBezTo>
                    <a:pt x="2172" y="704"/>
                    <a:pt x="2189" y="726"/>
                    <a:pt x="2222" y="726"/>
                  </a:cubicBezTo>
                  <a:cubicBezTo>
                    <a:pt x="2233" y="726"/>
                    <a:pt x="2239" y="726"/>
                    <a:pt x="2250" y="721"/>
                  </a:cubicBezTo>
                  <a:cubicBezTo>
                    <a:pt x="2288" y="699"/>
                    <a:pt x="2272" y="693"/>
                    <a:pt x="2327" y="715"/>
                  </a:cubicBezTo>
                  <a:cubicBezTo>
                    <a:pt x="2344" y="721"/>
                    <a:pt x="2349" y="732"/>
                    <a:pt x="2361" y="737"/>
                  </a:cubicBezTo>
                  <a:cubicBezTo>
                    <a:pt x="2377" y="749"/>
                    <a:pt x="2394" y="749"/>
                    <a:pt x="2416" y="760"/>
                  </a:cubicBezTo>
                  <a:cubicBezTo>
                    <a:pt x="2427" y="765"/>
                    <a:pt x="2433" y="771"/>
                    <a:pt x="2444" y="771"/>
                  </a:cubicBezTo>
                  <a:cubicBezTo>
                    <a:pt x="2449" y="771"/>
                    <a:pt x="2444" y="765"/>
                    <a:pt x="2449" y="760"/>
                  </a:cubicBezTo>
                  <a:cubicBezTo>
                    <a:pt x="2449" y="737"/>
                    <a:pt x="2455" y="749"/>
                    <a:pt x="2471" y="754"/>
                  </a:cubicBezTo>
                  <a:cubicBezTo>
                    <a:pt x="2488" y="754"/>
                    <a:pt x="2494" y="754"/>
                    <a:pt x="2505" y="760"/>
                  </a:cubicBezTo>
                  <a:cubicBezTo>
                    <a:pt x="2516" y="760"/>
                    <a:pt x="2521" y="771"/>
                    <a:pt x="2527" y="771"/>
                  </a:cubicBezTo>
                  <a:cubicBezTo>
                    <a:pt x="2560" y="771"/>
                    <a:pt x="2560" y="771"/>
                    <a:pt x="2560" y="771"/>
                  </a:cubicBezTo>
                  <a:cubicBezTo>
                    <a:pt x="2577" y="771"/>
                    <a:pt x="2588" y="782"/>
                    <a:pt x="2599" y="792"/>
                  </a:cubicBezTo>
                  <a:cubicBezTo>
                    <a:pt x="2610" y="803"/>
                    <a:pt x="2615" y="803"/>
                    <a:pt x="2627" y="808"/>
                  </a:cubicBezTo>
                  <a:cubicBezTo>
                    <a:pt x="2649" y="825"/>
                    <a:pt x="2665" y="831"/>
                    <a:pt x="2693" y="831"/>
                  </a:cubicBezTo>
                  <a:cubicBezTo>
                    <a:pt x="2699" y="831"/>
                    <a:pt x="2704" y="831"/>
                    <a:pt x="2704" y="831"/>
                  </a:cubicBezTo>
                  <a:lnTo>
                    <a:pt x="2704" y="831"/>
                  </a:lnTo>
                  <a:cubicBezTo>
                    <a:pt x="2710" y="2438"/>
                    <a:pt x="2710" y="2438"/>
                    <a:pt x="2710" y="2438"/>
                  </a:cubicBezTo>
                  <a:cubicBezTo>
                    <a:pt x="2682" y="2493"/>
                    <a:pt x="2632" y="2515"/>
                    <a:pt x="2632" y="2576"/>
                  </a:cubicBezTo>
                  <a:cubicBezTo>
                    <a:pt x="2632" y="2632"/>
                    <a:pt x="2699" y="2637"/>
                    <a:pt x="2715" y="2693"/>
                  </a:cubicBezTo>
                  <a:cubicBezTo>
                    <a:pt x="2715" y="3629"/>
                    <a:pt x="2715" y="3629"/>
                    <a:pt x="2715" y="3629"/>
                  </a:cubicBezTo>
                  <a:lnTo>
                    <a:pt x="2715" y="3629"/>
                  </a:lnTo>
                  <a:cubicBezTo>
                    <a:pt x="2704" y="3618"/>
                    <a:pt x="2704" y="3596"/>
                    <a:pt x="2687" y="3590"/>
                  </a:cubicBezTo>
                  <a:cubicBezTo>
                    <a:pt x="2665" y="3585"/>
                    <a:pt x="2649" y="3585"/>
                    <a:pt x="2638" y="3563"/>
                  </a:cubicBezTo>
                  <a:cubicBezTo>
                    <a:pt x="2627" y="3546"/>
                    <a:pt x="2621" y="3541"/>
                    <a:pt x="2610" y="3529"/>
                  </a:cubicBezTo>
                  <a:cubicBezTo>
                    <a:pt x="2599" y="3513"/>
                    <a:pt x="2588" y="3502"/>
                    <a:pt x="2571" y="3491"/>
                  </a:cubicBezTo>
                  <a:cubicBezTo>
                    <a:pt x="2560" y="3485"/>
                    <a:pt x="2560" y="3474"/>
                    <a:pt x="2554" y="3463"/>
                  </a:cubicBezTo>
                  <a:cubicBezTo>
                    <a:pt x="2532" y="3430"/>
                    <a:pt x="2521" y="3413"/>
                    <a:pt x="2488" y="3385"/>
                  </a:cubicBezTo>
                  <a:cubicBezTo>
                    <a:pt x="2471" y="3363"/>
                    <a:pt x="2466" y="3352"/>
                    <a:pt x="2444" y="3341"/>
                  </a:cubicBezTo>
                  <a:cubicBezTo>
                    <a:pt x="2433" y="3335"/>
                    <a:pt x="2421" y="3330"/>
                    <a:pt x="2410" y="3324"/>
                  </a:cubicBezTo>
                  <a:cubicBezTo>
                    <a:pt x="2388" y="3313"/>
                    <a:pt x="2383" y="3297"/>
                    <a:pt x="2361" y="3286"/>
                  </a:cubicBezTo>
                  <a:cubicBezTo>
                    <a:pt x="2344" y="3263"/>
                    <a:pt x="2333" y="3263"/>
                    <a:pt x="2316" y="3247"/>
                  </a:cubicBezTo>
                  <a:cubicBezTo>
                    <a:pt x="2300" y="3241"/>
                    <a:pt x="2300" y="3230"/>
                    <a:pt x="2283" y="3219"/>
                  </a:cubicBezTo>
                  <a:cubicBezTo>
                    <a:pt x="2277" y="3214"/>
                    <a:pt x="2272" y="3214"/>
                    <a:pt x="2272" y="3202"/>
                  </a:cubicBezTo>
                  <a:cubicBezTo>
                    <a:pt x="2272" y="3175"/>
                    <a:pt x="2327" y="3147"/>
                    <a:pt x="2272" y="3175"/>
                  </a:cubicBezTo>
                  <a:cubicBezTo>
                    <a:pt x="2255" y="3180"/>
                    <a:pt x="2244" y="3175"/>
                    <a:pt x="2228" y="3175"/>
                  </a:cubicBezTo>
                  <a:cubicBezTo>
                    <a:pt x="2205" y="3175"/>
                    <a:pt x="2189" y="3175"/>
                    <a:pt x="2161" y="3175"/>
                  </a:cubicBezTo>
                  <a:cubicBezTo>
                    <a:pt x="2133" y="3175"/>
                    <a:pt x="2122" y="3186"/>
                    <a:pt x="2094" y="3191"/>
                  </a:cubicBezTo>
                  <a:cubicBezTo>
                    <a:pt x="2083" y="3191"/>
                    <a:pt x="2072" y="3197"/>
                    <a:pt x="2061" y="3202"/>
                  </a:cubicBezTo>
                  <a:cubicBezTo>
                    <a:pt x="2045" y="3208"/>
                    <a:pt x="2039" y="3219"/>
                    <a:pt x="2022" y="3219"/>
                  </a:cubicBezTo>
                  <a:cubicBezTo>
                    <a:pt x="2006" y="3219"/>
                    <a:pt x="2006" y="3219"/>
                    <a:pt x="2006" y="3219"/>
                  </a:cubicBezTo>
                  <a:cubicBezTo>
                    <a:pt x="1978" y="3219"/>
                    <a:pt x="1962" y="3186"/>
                    <a:pt x="1962" y="3158"/>
                  </a:cubicBezTo>
                  <a:cubicBezTo>
                    <a:pt x="1962" y="3142"/>
                    <a:pt x="1962" y="3142"/>
                    <a:pt x="1962" y="3142"/>
                  </a:cubicBezTo>
                  <a:cubicBezTo>
                    <a:pt x="1967" y="3092"/>
                    <a:pt x="1945" y="3164"/>
                    <a:pt x="1928" y="3180"/>
                  </a:cubicBezTo>
                  <a:cubicBezTo>
                    <a:pt x="1923" y="3180"/>
                    <a:pt x="1917" y="3180"/>
                    <a:pt x="1906" y="3186"/>
                  </a:cubicBezTo>
                  <a:cubicBezTo>
                    <a:pt x="1895" y="3191"/>
                    <a:pt x="1884" y="3197"/>
                    <a:pt x="1873" y="3202"/>
                  </a:cubicBezTo>
                  <a:cubicBezTo>
                    <a:pt x="1840" y="3230"/>
                    <a:pt x="1845" y="3275"/>
                    <a:pt x="1817" y="3225"/>
                  </a:cubicBezTo>
                  <a:cubicBezTo>
                    <a:pt x="1817" y="3219"/>
                    <a:pt x="1817" y="3214"/>
                    <a:pt x="1812" y="3208"/>
                  </a:cubicBezTo>
                  <a:cubicBezTo>
                    <a:pt x="1806" y="3202"/>
                    <a:pt x="1795" y="3202"/>
                    <a:pt x="1795" y="3191"/>
                  </a:cubicBezTo>
                  <a:cubicBezTo>
                    <a:pt x="1795" y="3119"/>
                    <a:pt x="1762" y="3175"/>
                    <a:pt x="1696" y="3236"/>
                  </a:cubicBezTo>
                  <a:cubicBezTo>
                    <a:pt x="1679" y="3247"/>
                    <a:pt x="1668" y="3252"/>
                    <a:pt x="1651" y="3263"/>
                  </a:cubicBezTo>
                  <a:cubicBezTo>
                    <a:pt x="1623" y="3286"/>
                    <a:pt x="1607" y="3302"/>
                    <a:pt x="1568" y="3302"/>
                  </a:cubicBezTo>
                  <a:cubicBezTo>
                    <a:pt x="1557" y="3302"/>
                    <a:pt x="1551" y="3302"/>
                    <a:pt x="1546" y="3302"/>
                  </a:cubicBezTo>
                  <a:cubicBezTo>
                    <a:pt x="1535" y="3297"/>
                    <a:pt x="1529" y="3286"/>
                    <a:pt x="1518" y="3286"/>
                  </a:cubicBezTo>
                  <a:cubicBezTo>
                    <a:pt x="1490" y="3286"/>
                    <a:pt x="1490" y="3286"/>
                    <a:pt x="1490" y="3286"/>
                  </a:cubicBezTo>
                  <a:cubicBezTo>
                    <a:pt x="1485" y="3286"/>
                    <a:pt x="1479" y="3286"/>
                    <a:pt x="1474" y="3286"/>
                  </a:cubicBezTo>
                  <a:cubicBezTo>
                    <a:pt x="1452" y="3286"/>
                    <a:pt x="1452" y="3286"/>
                    <a:pt x="1452" y="3286"/>
                  </a:cubicBezTo>
                  <a:cubicBezTo>
                    <a:pt x="1435" y="3286"/>
                    <a:pt x="1430" y="3291"/>
                    <a:pt x="1418" y="3291"/>
                  </a:cubicBezTo>
                  <a:cubicBezTo>
                    <a:pt x="1396" y="3291"/>
                    <a:pt x="1396" y="3291"/>
                    <a:pt x="1396" y="3291"/>
                  </a:cubicBezTo>
                  <a:cubicBezTo>
                    <a:pt x="1385" y="3291"/>
                    <a:pt x="1380" y="3286"/>
                    <a:pt x="1369" y="3286"/>
                  </a:cubicBezTo>
                  <a:cubicBezTo>
                    <a:pt x="1352" y="3286"/>
                    <a:pt x="1335" y="3286"/>
                    <a:pt x="1324" y="3297"/>
                  </a:cubicBezTo>
                  <a:cubicBezTo>
                    <a:pt x="1313" y="3297"/>
                    <a:pt x="1308" y="3302"/>
                    <a:pt x="1302" y="3308"/>
                  </a:cubicBezTo>
                  <a:cubicBezTo>
                    <a:pt x="1297" y="3308"/>
                    <a:pt x="1297" y="3313"/>
                    <a:pt x="1291" y="3313"/>
                  </a:cubicBezTo>
                  <a:cubicBezTo>
                    <a:pt x="1285" y="3313"/>
                    <a:pt x="1280" y="3308"/>
                    <a:pt x="1280" y="3302"/>
                  </a:cubicBezTo>
                  <a:cubicBezTo>
                    <a:pt x="1280" y="3280"/>
                    <a:pt x="1285" y="3269"/>
                    <a:pt x="1291" y="3247"/>
                  </a:cubicBezTo>
                  <a:cubicBezTo>
                    <a:pt x="1297" y="3230"/>
                    <a:pt x="1297" y="3225"/>
                    <a:pt x="1302" y="3208"/>
                  </a:cubicBezTo>
                  <a:cubicBezTo>
                    <a:pt x="1313" y="3197"/>
                    <a:pt x="1319" y="3191"/>
                    <a:pt x="1330" y="3175"/>
                  </a:cubicBezTo>
                  <a:cubicBezTo>
                    <a:pt x="1335" y="3153"/>
                    <a:pt x="1352" y="3147"/>
                    <a:pt x="1363" y="3125"/>
                  </a:cubicBezTo>
                  <a:cubicBezTo>
                    <a:pt x="1369" y="3103"/>
                    <a:pt x="1369" y="3092"/>
                    <a:pt x="1380" y="3069"/>
                  </a:cubicBezTo>
                  <a:cubicBezTo>
                    <a:pt x="1385" y="3058"/>
                    <a:pt x="1396" y="3053"/>
                    <a:pt x="1402" y="3042"/>
                  </a:cubicBezTo>
                  <a:cubicBezTo>
                    <a:pt x="1407" y="3025"/>
                    <a:pt x="1418" y="3020"/>
                    <a:pt x="1424" y="3009"/>
                  </a:cubicBezTo>
                  <a:cubicBezTo>
                    <a:pt x="1430" y="2992"/>
                    <a:pt x="1435" y="2986"/>
                    <a:pt x="1441" y="2975"/>
                  </a:cubicBezTo>
                  <a:cubicBezTo>
                    <a:pt x="1446" y="2959"/>
                    <a:pt x="1463" y="2953"/>
                    <a:pt x="1479" y="2942"/>
                  </a:cubicBezTo>
                  <a:cubicBezTo>
                    <a:pt x="1496" y="2931"/>
                    <a:pt x="1507" y="2914"/>
                    <a:pt x="1529" y="2903"/>
                  </a:cubicBezTo>
                  <a:cubicBezTo>
                    <a:pt x="1551" y="2898"/>
                    <a:pt x="1563" y="2892"/>
                    <a:pt x="1590" y="2887"/>
                  </a:cubicBezTo>
                  <a:cubicBezTo>
                    <a:pt x="1596" y="2881"/>
                    <a:pt x="1601" y="2881"/>
                    <a:pt x="1612" y="2876"/>
                  </a:cubicBezTo>
                  <a:cubicBezTo>
                    <a:pt x="1651" y="2870"/>
                    <a:pt x="1673" y="2864"/>
                    <a:pt x="1712" y="2864"/>
                  </a:cubicBezTo>
                  <a:cubicBezTo>
                    <a:pt x="1751" y="2864"/>
                    <a:pt x="1768" y="2881"/>
                    <a:pt x="1795" y="2903"/>
                  </a:cubicBezTo>
                  <a:cubicBezTo>
                    <a:pt x="1806" y="2914"/>
                    <a:pt x="1812" y="2925"/>
                    <a:pt x="1823" y="2936"/>
                  </a:cubicBezTo>
                  <a:cubicBezTo>
                    <a:pt x="1840" y="2942"/>
                    <a:pt x="1845" y="2942"/>
                    <a:pt x="1862" y="2942"/>
                  </a:cubicBezTo>
                  <a:cubicBezTo>
                    <a:pt x="1873" y="2942"/>
                    <a:pt x="1878" y="2942"/>
                    <a:pt x="1884" y="2936"/>
                  </a:cubicBezTo>
                  <a:cubicBezTo>
                    <a:pt x="1878" y="2920"/>
                    <a:pt x="1856" y="2931"/>
                    <a:pt x="1845" y="2920"/>
                  </a:cubicBezTo>
                  <a:cubicBezTo>
                    <a:pt x="1840" y="2914"/>
                    <a:pt x="1840" y="2909"/>
                    <a:pt x="1834" y="2898"/>
                  </a:cubicBezTo>
                  <a:cubicBezTo>
                    <a:pt x="1828" y="2887"/>
                    <a:pt x="1823" y="2881"/>
                    <a:pt x="1812" y="2870"/>
                  </a:cubicBezTo>
                  <a:cubicBezTo>
                    <a:pt x="1801" y="2853"/>
                    <a:pt x="1795" y="2842"/>
                    <a:pt x="1779" y="2831"/>
                  </a:cubicBezTo>
                  <a:cubicBezTo>
                    <a:pt x="1762" y="2820"/>
                    <a:pt x="1756" y="2815"/>
                    <a:pt x="1745" y="2809"/>
                  </a:cubicBezTo>
                  <a:cubicBezTo>
                    <a:pt x="1734" y="2803"/>
                    <a:pt x="1729" y="2803"/>
                    <a:pt x="1723" y="2798"/>
                  </a:cubicBezTo>
                  <a:cubicBezTo>
                    <a:pt x="1756" y="2798"/>
                    <a:pt x="1773" y="2792"/>
                    <a:pt x="1801" y="2792"/>
                  </a:cubicBezTo>
                  <a:cubicBezTo>
                    <a:pt x="1812" y="2787"/>
                    <a:pt x="1817" y="2787"/>
                    <a:pt x="1828" y="2787"/>
                  </a:cubicBezTo>
                  <a:cubicBezTo>
                    <a:pt x="1840" y="2787"/>
                    <a:pt x="1851" y="2792"/>
                    <a:pt x="1862" y="2798"/>
                  </a:cubicBezTo>
                  <a:cubicBezTo>
                    <a:pt x="1878" y="2803"/>
                    <a:pt x="1884" y="2803"/>
                    <a:pt x="1901" y="2803"/>
                  </a:cubicBezTo>
                  <a:cubicBezTo>
                    <a:pt x="1912" y="2803"/>
                    <a:pt x="1923" y="2798"/>
                    <a:pt x="1917" y="2787"/>
                  </a:cubicBezTo>
                  <a:cubicBezTo>
                    <a:pt x="1906" y="2781"/>
                    <a:pt x="1895" y="2787"/>
                    <a:pt x="1884" y="2787"/>
                  </a:cubicBezTo>
                  <a:cubicBezTo>
                    <a:pt x="1862" y="2776"/>
                    <a:pt x="1851" y="2765"/>
                    <a:pt x="1823" y="2765"/>
                  </a:cubicBezTo>
                  <a:cubicBezTo>
                    <a:pt x="1806" y="2765"/>
                    <a:pt x="1806" y="2765"/>
                    <a:pt x="1806" y="2765"/>
                  </a:cubicBezTo>
                  <a:cubicBezTo>
                    <a:pt x="1784" y="2765"/>
                    <a:pt x="1773" y="2754"/>
                    <a:pt x="1756" y="2743"/>
                  </a:cubicBezTo>
                  <a:cubicBezTo>
                    <a:pt x="1745" y="2737"/>
                    <a:pt x="1740" y="2737"/>
                    <a:pt x="1734" y="2731"/>
                  </a:cubicBezTo>
                  <a:cubicBezTo>
                    <a:pt x="1723" y="2720"/>
                    <a:pt x="1718" y="2709"/>
                    <a:pt x="1707" y="2704"/>
                  </a:cubicBezTo>
                  <a:cubicBezTo>
                    <a:pt x="1701" y="2698"/>
                    <a:pt x="1696" y="2693"/>
                    <a:pt x="1690" y="2687"/>
                  </a:cubicBezTo>
                  <a:cubicBezTo>
                    <a:pt x="1684" y="2687"/>
                    <a:pt x="1673" y="2682"/>
                    <a:pt x="1673" y="2676"/>
                  </a:cubicBezTo>
                  <a:cubicBezTo>
                    <a:pt x="1673" y="2665"/>
                    <a:pt x="1679" y="2659"/>
                    <a:pt x="1690" y="2659"/>
                  </a:cubicBezTo>
                  <a:cubicBezTo>
                    <a:pt x="1696" y="2659"/>
                    <a:pt x="1701" y="2659"/>
                    <a:pt x="1712" y="2659"/>
                  </a:cubicBezTo>
                  <a:cubicBezTo>
                    <a:pt x="1723" y="2659"/>
                    <a:pt x="1729" y="2654"/>
                    <a:pt x="1745" y="2654"/>
                  </a:cubicBezTo>
                  <a:cubicBezTo>
                    <a:pt x="1762" y="2643"/>
                    <a:pt x="1773" y="2643"/>
                    <a:pt x="1795" y="2637"/>
                  </a:cubicBezTo>
                  <a:cubicBezTo>
                    <a:pt x="1790" y="2632"/>
                    <a:pt x="1784" y="2626"/>
                    <a:pt x="1779" y="2621"/>
                  </a:cubicBezTo>
                  <a:cubicBezTo>
                    <a:pt x="1768" y="2610"/>
                    <a:pt x="1756" y="2598"/>
                    <a:pt x="1745" y="2593"/>
                  </a:cubicBezTo>
                  <a:cubicBezTo>
                    <a:pt x="1740" y="2587"/>
                    <a:pt x="1734" y="2587"/>
                    <a:pt x="1729" y="2582"/>
                  </a:cubicBezTo>
                  <a:cubicBezTo>
                    <a:pt x="1723" y="2576"/>
                    <a:pt x="1712" y="2571"/>
                    <a:pt x="1712" y="2565"/>
                  </a:cubicBezTo>
                  <a:cubicBezTo>
                    <a:pt x="1712" y="2554"/>
                    <a:pt x="1723" y="2554"/>
                    <a:pt x="1729" y="2549"/>
                  </a:cubicBezTo>
                  <a:cubicBezTo>
                    <a:pt x="1729" y="2543"/>
                    <a:pt x="1723" y="2543"/>
                    <a:pt x="1718" y="2543"/>
                  </a:cubicBezTo>
                  <a:cubicBezTo>
                    <a:pt x="1712" y="2532"/>
                    <a:pt x="1712" y="2521"/>
                    <a:pt x="1707" y="2515"/>
                  </a:cubicBezTo>
                  <a:cubicBezTo>
                    <a:pt x="1684" y="2488"/>
                    <a:pt x="1668" y="2482"/>
                    <a:pt x="1640" y="2460"/>
                  </a:cubicBezTo>
                  <a:cubicBezTo>
                    <a:pt x="1635" y="2454"/>
                    <a:pt x="1629" y="2449"/>
                    <a:pt x="1623" y="2438"/>
                  </a:cubicBezTo>
                  <a:cubicBezTo>
                    <a:pt x="1618" y="2432"/>
                    <a:pt x="1612" y="2432"/>
                    <a:pt x="1612" y="2421"/>
                  </a:cubicBezTo>
                  <a:cubicBezTo>
                    <a:pt x="1612" y="2382"/>
                    <a:pt x="1612" y="2382"/>
                    <a:pt x="1612" y="2382"/>
                  </a:cubicBezTo>
                  <a:cubicBezTo>
                    <a:pt x="1612" y="2355"/>
                    <a:pt x="1590" y="2344"/>
                    <a:pt x="1585" y="2316"/>
                  </a:cubicBezTo>
                  <a:cubicBezTo>
                    <a:pt x="1579" y="2299"/>
                    <a:pt x="1574" y="2288"/>
                    <a:pt x="1563" y="2271"/>
                  </a:cubicBezTo>
                  <a:cubicBezTo>
                    <a:pt x="1557" y="2260"/>
                    <a:pt x="1546" y="2260"/>
                    <a:pt x="1546" y="2249"/>
                  </a:cubicBezTo>
                  <a:cubicBezTo>
                    <a:pt x="1546" y="2238"/>
                    <a:pt x="1551" y="2233"/>
                    <a:pt x="1563" y="2227"/>
                  </a:cubicBezTo>
                  <a:cubicBezTo>
                    <a:pt x="1568" y="2222"/>
                    <a:pt x="1574" y="2222"/>
                    <a:pt x="1574" y="2216"/>
                  </a:cubicBezTo>
                  <a:cubicBezTo>
                    <a:pt x="1574" y="2211"/>
                    <a:pt x="1568" y="2211"/>
                    <a:pt x="1563" y="2211"/>
                  </a:cubicBezTo>
                  <a:cubicBezTo>
                    <a:pt x="1551" y="2205"/>
                    <a:pt x="1540" y="2211"/>
                    <a:pt x="1524" y="2199"/>
                  </a:cubicBezTo>
                  <a:cubicBezTo>
                    <a:pt x="1518" y="2199"/>
                    <a:pt x="1513" y="2194"/>
                    <a:pt x="1513" y="2188"/>
                  </a:cubicBezTo>
                  <a:cubicBezTo>
                    <a:pt x="1513" y="2177"/>
                    <a:pt x="1524" y="2172"/>
                    <a:pt x="1535" y="2161"/>
                  </a:cubicBezTo>
                  <a:cubicBezTo>
                    <a:pt x="1540" y="2155"/>
                    <a:pt x="1546" y="2150"/>
                    <a:pt x="1546" y="2138"/>
                  </a:cubicBezTo>
                  <a:cubicBezTo>
                    <a:pt x="1529" y="2150"/>
                    <a:pt x="1518" y="2144"/>
                    <a:pt x="1502" y="2144"/>
                  </a:cubicBezTo>
                  <a:cubicBezTo>
                    <a:pt x="1490" y="2150"/>
                    <a:pt x="1490" y="2161"/>
                    <a:pt x="1479" y="2161"/>
                  </a:cubicBezTo>
                  <a:cubicBezTo>
                    <a:pt x="1468" y="2161"/>
                    <a:pt x="1474" y="2150"/>
                    <a:pt x="1468" y="2144"/>
                  </a:cubicBezTo>
                  <a:lnTo>
                    <a:pt x="1468" y="2138"/>
                  </a:lnTo>
                  <a:cubicBezTo>
                    <a:pt x="1468" y="2116"/>
                    <a:pt x="1468" y="2116"/>
                    <a:pt x="1468" y="2116"/>
                  </a:cubicBezTo>
                  <a:cubicBezTo>
                    <a:pt x="1468" y="2111"/>
                    <a:pt x="1479" y="2105"/>
                    <a:pt x="1479" y="2094"/>
                  </a:cubicBezTo>
                  <a:cubicBezTo>
                    <a:pt x="1479" y="2089"/>
                    <a:pt x="1468" y="2083"/>
                    <a:pt x="1468" y="2078"/>
                  </a:cubicBezTo>
                  <a:cubicBezTo>
                    <a:pt x="1463" y="2061"/>
                    <a:pt x="1468" y="2044"/>
                    <a:pt x="1452" y="2044"/>
                  </a:cubicBezTo>
                  <a:cubicBezTo>
                    <a:pt x="1446" y="2044"/>
                    <a:pt x="1446" y="2055"/>
                    <a:pt x="1441" y="2055"/>
                  </a:cubicBezTo>
                  <a:cubicBezTo>
                    <a:pt x="1424" y="2055"/>
                    <a:pt x="1413" y="2050"/>
                    <a:pt x="1402" y="2033"/>
                  </a:cubicBezTo>
                  <a:cubicBezTo>
                    <a:pt x="1396" y="2022"/>
                    <a:pt x="1396" y="2005"/>
                    <a:pt x="1385" y="2005"/>
                  </a:cubicBezTo>
                  <a:cubicBezTo>
                    <a:pt x="1374" y="2005"/>
                    <a:pt x="1374" y="2017"/>
                    <a:pt x="1369" y="2017"/>
                  </a:cubicBezTo>
                  <a:cubicBezTo>
                    <a:pt x="1346" y="2017"/>
                    <a:pt x="1341" y="1989"/>
                    <a:pt x="1341" y="1972"/>
                  </a:cubicBezTo>
                  <a:cubicBezTo>
                    <a:pt x="1330" y="1972"/>
                    <a:pt x="1330" y="1972"/>
                    <a:pt x="1330" y="1972"/>
                  </a:cubicBezTo>
                  <a:cubicBezTo>
                    <a:pt x="1324" y="1972"/>
                    <a:pt x="1324" y="1972"/>
                    <a:pt x="1319" y="1972"/>
                  </a:cubicBezTo>
                  <a:cubicBezTo>
                    <a:pt x="1313" y="1972"/>
                    <a:pt x="1313" y="1961"/>
                    <a:pt x="1308" y="1956"/>
                  </a:cubicBezTo>
                  <a:cubicBezTo>
                    <a:pt x="1308" y="1950"/>
                    <a:pt x="1297" y="1950"/>
                    <a:pt x="1291" y="1945"/>
                  </a:cubicBezTo>
                  <a:cubicBezTo>
                    <a:pt x="1280" y="1945"/>
                    <a:pt x="1258" y="1945"/>
                    <a:pt x="1258" y="1928"/>
                  </a:cubicBezTo>
                  <a:cubicBezTo>
                    <a:pt x="1258" y="1917"/>
                    <a:pt x="1263" y="1906"/>
                    <a:pt x="1252" y="1906"/>
                  </a:cubicBezTo>
                  <a:cubicBezTo>
                    <a:pt x="1241" y="1906"/>
                    <a:pt x="1241" y="1917"/>
                    <a:pt x="1230" y="1917"/>
                  </a:cubicBezTo>
                  <a:cubicBezTo>
                    <a:pt x="1219" y="1917"/>
                    <a:pt x="1213" y="1906"/>
                    <a:pt x="1208" y="1900"/>
                  </a:cubicBezTo>
                  <a:cubicBezTo>
                    <a:pt x="1191" y="1900"/>
                    <a:pt x="1180" y="1900"/>
                    <a:pt x="1169" y="1895"/>
                  </a:cubicBezTo>
                  <a:cubicBezTo>
                    <a:pt x="1164" y="1889"/>
                    <a:pt x="1169" y="1872"/>
                    <a:pt x="1158" y="1872"/>
                  </a:cubicBezTo>
                  <a:cubicBezTo>
                    <a:pt x="1152" y="1872"/>
                    <a:pt x="1152" y="1872"/>
                    <a:pt x="1147" y="1872"/>
                  </a:cubicBezTo>
                  <a:cubicBezTo>
                    <a:pt x="1136" y="1872"/>
                    <a:pt x="1125" y="1872"/>
                    <a:pt x="1125" y="1861"/>
                  </a:cubicBezTo>
                  <a:cubicBezTo>
                    <a:pt x="1119" y="1845"/>
                    <a:pt x="1130" y="1834"/>
                    <a:pt x="1114" y="1850"/>
                  </a:cubicBezTo>
                  <a:cubicBezTo>
                    <a:pt x="1097" y="1850"/>
                    <a:pt x="1097" y="1850"/>
                    <a:pt x="1097" y="1850"/>
                  </a:cubicBezTo>
                  <a:cubicBezTo>
                    <a:pt x="1086" y="1850"/>
                    <a:pt x="1086" y="1845"/>
                    <a:pt x="1075" y="1845"/>
                  </a:cubicBezTo>
                  <a:cubicBezTo>
                    <a:pt x="1069" y="1845"/>
                    <a:pt x="1064" y="1845"/>
                    <a:pt x="1058" y="1839"/>
                  </a:cubicBezTo>
                  <a:cubicBezTo>
                    <a:pt x="1036" y="1823"/>
                    <a:pt x="1064" y="1806"/>
                    <a:pt x="1025" y="1828"/>
                  </a:cubicBezTo>
                  <a:cubicBezTo>
                    <a:pt x="1019" y="1834"/>
                    <a:pt x="1014" y="1839"/>
                    <a:pt x="1003" y="1839"/>
                  </a:cubicBezTo>
                  <a:cubicBezTo>
                    <a:pt x="975" y="1839"/>
                    <a:pt x="997" y="1828"/>
                    <a:pt x="947" y="1828"/>
                  </a:cubicBezTo>
                  <a:cubicBezTo>
                    <a:pt x="925" y="1828"/>
                    <a:pt x="914" y="1812"/>
                    <a:pt x="892" y="1800"/>
                  </a:cubicBezTo>
                  <a:cubicBezTo>
                    <a:pt x="870" y="1789"/>
                    <a:pt x="859" y="1784"/>
                    <a:pt x="837" y="1773"/>
                  </a:cubicBezTo>
                  <a:cubicBezTo>
                    <a:pt x="820" y="1762"/>
                    <a:pt x="803" y="1767"/>
                    <a:pt x="787" y="1756"/>
                  </a:cubicBezTo>
                  <a:cubicBezTo>
                    <a:pt x="776" y="1745"/>
                    <a:pt x="765" y="1739"/>
                    <a:pt x="753" y="1728"/>
                  </a:cubicBezTo>
                  <a:cubicBezTo>
                    <a:pt x="748" y="1723"/>
                    <a:pt x="742" y="1717"/>
                    <a:pt x="731" y="1717"/>
                  </a:cubicBezTo>
                  <a:cubicBezTo>
                    <a:pt x="692" y="1717"/>
                    <a:pt x="692" y="1717"/>
                    <a:pt x="692" y="1717"/>
                  </a:cubicBezTo>
                  <a:cubicBezTo>
                    <a:pt x="681" y="1717"/>
                    <a:pt x="676" y="1712"/>
                    <a:pt x="659" y="1712"/>
                  </a:cubicBezTo>
                  <a:cubicBezTo>
                    <a:pt x="637" y="1706"/>
                    <a:pt x="626" y="1706"/>
                    <a:pt x="609" y="1690"/>
                  </a:cubicBezTo>
                  <a:cubicBezTo>
                    <a:pt x="593" y="1684"/>
                    <a:pt x="582" y="1684"/>
                    <a:pt x="576" y="1667"/>
                  </a:cubicBezTo>
                  <a:cubicBezTo>
                    <a:pt x="565" y="1651"/>
                    <a:pt x="559" y="1634"/>
                    <a:pt x="537" y="1634"/>
                  </a:cubicBezTo>
                  <a:cubicBezTo>
                    <a:pt x="521" y="1634"/>
                    <a:pt x="521" y="1634"/>
                    <a:pt x="521" y="1634"/>
                  </a:cubicBezTo>
                  <a:cubicBezTo>
                    <a:pt x="504" y="1634"/>
                    <a:pt x="493" y="1640"/>
                    <a:pt x="471" y="1640"/>
                  </a:cubicBezTo>
                  <a:cubicBezTo>
                    <a:pt x="449" y="1640"/>
                    <a:pt x="449" y="1640"/>
                    <a:pt x="449" y="1640"/>
                  </a:cubicBezTo>
                  <a:cubicBezTo>
                    <a:pt x="438" y="1640"/>
                    <a:pt x="426" y="1629"/>
                    <a:pt x="415" y="1623"/>
                  </a:cubicBezTo>
                  <a:cubicBezTo>
                    <a:pt x="382" y="1618"/>
                    <a:pt x="366" y="1612"/>
                    <a:pt x="332" y="1612"/>
                  </a:cubicBezTo>
                  <a:cubicBezTo>
                    <a:pt x="316" y="1612"/>
                    <a:pt x="305" y="1612"/>
                    <a:pt x="288" y="1618"/>
                  </a:cubicBezTo>
                  <a:cubicBezTo>
                    <a:pt x="277" y="1618"/>
                    <a:pt x="277" y="1623"/>
                    <a:pt x="271" y="1623"/>
                  </a:cubicBezTo>
                  <a:cubicBezTo>
                    <a:pt x="249" y="1623"/>
                    <a:pt x="249" y="1623"/>
                    <a:pt x="249" y="1623"/>
                  </a:cubicBezTo>
                  <a:cubicBezTo>
                    <a:pt x="227" y="1623"/>
                    <a:pt x="216" y="1612"/>
                    <a:pt x="199" y="1601"/>
                  </a:cubicBezTo>
                  <a:cubicBezTo>
                    <a:pt x="177" y="1590"/>
                    <a:pt x="166" y="1579"/>
                    <a:pt x="149" y="1562"/>
                  </a:cubicBezTo>
                  <a:cubicBezTo>
                    <a:pt x="133" y="1551"/>
                    <a:pt x="127" y="1546"/>
                    <a:pt x="105" y="1540"/>
                  </a:cubicBezTo>
                  <a:cubicBezTo>
                    <a:pt x="88" y="1534"/>
                    <a:pt x="83" y="1534"/>
                    <a:pt x="66" y="1529"/>
                  </a:cubicBezTo>
                  <a:cubicBezTo>
                    <a:pt x="61" y="1529"/>
                    <a:pt x="55" y="1529"/>
                    <a:pt x="50" y="1523"/>
                  </a:cubicBezTo>
                  <a:cubicBezTo>
                    <a:pt x="39" y="1518"/>
                    <a:pt x="39" y="1507"/>
                    <a:pt x="39" y="1496"/>
                  </a:cubicBezTo>
                  <a:cubicBezTo>
                    <a:pt x="33" y="1479"/>
                    <a:pt x="0" y="1485"/>
                    <a:pt x="0" y="1468"/>
                  </a:cubicBezTo>
                  <a:cubicBezTo>
                    <a:pt x="0" y="1457"/>
                    <a:pt x="16" y="1462"/>
                    <a:pt x="16" y="1451"/>
                  </a:cubicBezTo>
                  <a:cubicBezTo>
                    <a:pt x="16" y="1440"/>
                    <a:pt x="11" y="1440"/>
                    <a:pt x="11" y="1429"/>
                  </a:cubicBezTo>
                  <a:cubicBezTo>
                    <a:pt x="11" y="1418"/>
                    <a:pt x="27" y="1401"/>
                    <a:pt x="22" y="1396"/>
                  </a:cubicBezTo>
                  <a:lnTo>
                    <a:pt x="22" y="1396"/>
                  </a:lnTo>
                  <a:cubicBezTo>
                    <a:pt x="55" y="1396"/>
                    <a:pt x="72" y="1396"/>
                    <a:pt x="105" y="1401"/>
                  </a:cubicBezTo>
                  <a:cubicBezTo>
                    <a:pt x="100" y="1363"/>
                    <a:pt x="83" y="1346"/>
                    <a:pt x="72" y="1313"/>
                  </a:cubicBezTo>
                  <a:cubicBezTo>
                    <a:pt x="61" y="1285"/>
                    <a:pt x="61" y="1268"/>
                    <a:pt x="50" y="1241"/>
                  </a:cubicBezTo>
                  <a:cubicBezTo>
                    <a:pt x="44" y="1230"/>
                    <a:pt x="39" y="1224"/>
                    <a:pt x="39" y="1213"/>
                  </a:cubicBezTo>
                  <a:cubicBezTo>
                    <a:pt x="22" y="1180"/>
                    <a:pt x="22" y="1158"/>
                    <a:pt x="22" y="1124"/>
                  </a:cubicBezTo>
                  <a:cubicBezTo>
                    <a:pt x="22" y="1097"/>
                    <a:pt x="39" y="1080"/>
                    <a:pt x="44" y="1058"/>
                  </a:cubicBezTo>
                  <a:cubicBezTo>
                    <a:pt x="50" y="1036"/>
                    <a:pt x="44" y="1019"/>
                    <a:pt x="44" y="997"/>
                  </a:cubicBezTo>
                  <a:close/>
                  <a:moveTo>
                    <a:pt x="1756" y="3202"/>
                  </a:moveTo>
                  <a:lnTo>
                    <a:pt x="1756" y="3202"/>
                  </a:lnTo>
                  <a:cubicBezTo>
                    <a:pt x="1745" y="3202"/>
                    <a:pt x="1740" y="3219"/>
                    <a:pt x="1729" y="3225"/>
                  </a:cubicBezTo>
                  <a:cubicBezTo>
                    <a:pt x="1707" y="3247"/>
                    <a:pt x="1690" y="3247"/>
                    <a:pt x="1679" y="3275"/>
                  </a:cubicBezTo>
                  <a:cubicBezTo>
                    <a:pt x="1723" y="3286"/>
                    <a:pt x="1740" y="3297"/>
                    <a:pt x="1779" y="3297"/>
                  </a:cubicBezTo>
                  <a:cubicBezTo>
                    <a:pt x="1812" y="3297"/>
                    <a:pt x="1812" y="3297"/>
                    <a:pt x="1812" y="3297"/>
                  </a:cubicBezTo>
                  <a:cubicBezTo>
                    <a:pt x="1812" y="3275"/>
                    <a:pt x="1812" y="3275"/>
                    <a:pt x="1812" y="3275"/>
                  </a:cubicBezTo>
                  <a:cubicBezTo>
                    <a:pt x="1784" y="3252"/>
                    <a:pt x="1790" y="3202"/>
                    <a:pt x="1756" y="3202"/>
                  </a:cubicBezTo>
                  <a:close/>
                  <a:moveTo>
                    <a:pt x="1729" y="2604"/>
                  </a:moveTo>
                  <a:lnTo>
                    <a:pt x="1729" y="2604"/>
                  </a:lnTo>
                  <a:cubicBezTo>
                    <a:pt x="1718" y="2598"/>
                    <a:pt x="1707" y="2598"/>
                    <a:pt x="1696" y="2593"/>
                  </a:cubicBezTo>
                  <a:cubicBezTo>
                    <a:pt x="1696" y="2598"/>
                    <a:pt x="1690" y="2604"/>
                    <a:pt x="1690" y="2610"/>
                  </a:cubicBezTo>
                  <a:cubicBezTo>
                    <a:pt x="1690" y="2615"/>
                    <a:pt x="1701" y="2621"/>
                    <a:pt x="1707" y="2626"/>
                  </a:cubicBezTo>
                  <a:cubicBezTo>
                    <a:pt x="1712" y="2632"/>
                    <a:pt x="1712" y="2643"/>
                    <a:pt x="1723" y="2643"/>
                  </a:cubicBezTo>
                  <a:cubicBezTo>
                    <a:pt x="1734" y="2643"/>
                    <a:pt x="1751" y="2637"/>
                    <a:pt x="1751" y="2626"/>
                  </a:cubicBezTo>
                  <a:cubicBezTo>
                    <a:pt x="1751" y="2615"/>
                    <a:pt x="1734" y="2604"/>
                    <a:pt x="1729" y="2604"/>
                  </a:cubicBezTo>
                  <a:close/>
                  <a:moveTo>
                    <a:pt x="360" y="0"/>
                  </a:moveTo>
                  <a:lnTo>
                    <a:pt x="360" y="0"/>
                  </a:lnTo>
                  <a:cubicBezTo>
                    <a:pt x="288" y="0"/>
                    <a:pt x="316" y="0"/>
                    <a:pt x="343" y="45"/>
                  </a:cubicBezTo>
                  <a:cubicBezTo>
                    <a:pt x="349" y="56"/>
                    <a:pt x="354" y="72"/>
                    <a:pt x="366" y="72"/>
                  </a:cubicBezTo>
                  <a:cubicBezTo>
                    <a:pt x="371" y="72"/>
                    <a:pt x="377" y="61"/>
                    <a:pt x="382" y="61"/>
                  </a:cubicBezTo>
                  <a:cubicBezTo>
                    <a:pt x="388" y="61"/>
                    <a:pt x="388" y="72"/>
                    <a:pt x="393" y="78"/>
                  </a:cubicBezTo>
                  <a:cubicBezTo>
                    <a:pt x="404" y="83"/>
                    <a:pt x="410" y="89"/>
                    <a:pt x="421" y="95"/>
                  </a:cubicBezTo>
                  <a:cubicBezTo>
                    <a:pt x="426" y="100"/>
                    <a:pt x="432" y="106"/>
                    <a:pt x="438" y="106"/>
                  </a:cubicBezTo>
                  <a:cubicBezTo>
                    <a:pt x="449" y="106"/>
                    <a:pt x="449" y="95"/>
                    <a:pt x="460" y="83"/>
                  </a:cubicBezTo>
                  <a:cubicBezTo>
                    <a:pt x="504" y="117"/>
                    <a:pt x="487" y="167"/>
                    <a:pt x="526" y="205"/>
                  </a:cubicBezTo>
                  <a:cubicBezTo>
                    <a:pt x="543" y="222"/>
                    <a:pt x="565" y="222"/>
                    <a:pt x="587" y="233"/>
                  </a:cubicBezTo>
                  <a:cubicBezTo>
                    <a:pt x="604" y="239"/>
                    <a:pt x="615" y="250"/>
                    <a:pt x="632" y="250"/>
                  </a:cubicBezTo>
                  <a:cubicBezTo>
                    <a:pt x="665" y="250"/>
                    <a:pt x="681" y="244"/>
                    <a:pt x="704" y="222"/>
                  </a:cubicBezTo>
                  <a:cubicBezTo>
                    <a:pt x="715" y="211"/>
                    <a:pt x="726" y="205"/>
                    <a:pt x="726" y="189"/>
                  </a:cubicBezTo>
                  <a:cubicBezTo>
                    <a:pt x="726" y="172"/>
                    <a:pt x="726" y="172"/>
                    <a:pt x="726" y="172"/>
                  </a:cubicBezTo>
                  <a:cubicBezTo>
                    <a:pt x="704" y="172"/>
                    <a:pt x="698" y="172"/>
                    <a:pt x="676" y="167"/>
                  </a:cubicBezTo>
                  <a:cubicBezTo>
                    <a:pt x="659" y="167"/>
                    <a:pt x="648" y="172"/>
                    <a:pt x="637" y="161"/>
                  </a:cubicBezTo>
                  <a:cubicBezTo>
                    <a:pt x="626" y="144"/>
                    <a:pt x="620" y="139"/>
                    <a:pt x="609" y="122"/>
                  </a:cubicBezTo>
                  <a:cubicBezTo>
                    <a:pt x="604" y="117"/>
                    <a:pt x="598" y="106"/>
                    <a:pt x="593" y="95"/>
                  </a:cubicBezTo>
                  <a:cubicBezTo>
                    <a:pt x="582" y="72"/>
                    <a:pt x="565" y="67"/>
                    <a:pt x="548" y="50"/>
                  </a:cubicBezTo>
                  <a:cubicBezTo>
                    <a:pt x="537" y="39"/>
                    <a:pt x="532" y="28"/>
                    <a:pt x="515" y="28"/>
                  </a:cubicBezTo>
                  <a:cubicBezTo>
                    <a:pt x="504" y="28"/>
                    <a:pt x="504" y="39"/>
                    <a:pt x="499" y="50"/>
                  </a:cubicBezTo>
                  <a:cubicBezTo>
                    <a:pt x="476" y="39"/>
                    <a:pt x="460" y="45"/>
                    <a:pt x="443" y="39"/>
                  </a:cubicBezTo>
                  <a:cubicBezTo>
                    <a:pt x="438" y="34"/>
                    <a:pt x="438" y="28"/>
                    <a:pt x="438" y="23"/>
                  </a:cubicBezTo>
                  <a:cubicBezTo>
                    <a:pt x="426" y="11"/>
                    <a:pt x="415" y="23"/>
                    <a:pt x="404" y="17"/>
                  </a:cubicBezTo>
                  <a:cubicBezTo>
                    <a:pt x="388" y="11"/>
                    <a:pt x="382" y="0"/>
                    <a:pt x="360" y="0"/>
                  </a:cubicBezTo>
                  <a:close/>
                  <a:moveTo>
                    <a:pt x="332" y="410"/>
                  </a:moveTo>
                  <a:lnTo>
                    <a:pt x="332" y="410"/>
                  </a:lnTo>
                  <a:cubicBezTo>
                    <a:pt x="332" y="416"/>
                    <a:pt x="332" y="416"/>
                    <a:pt x="332" y="422"/>
                  </a:cubicBezTo>
                  <a:cubicBezTo>
                    <a:pt x="349" y="427"/>
                    <a:pt x="354" y="444"/>
                    <a:pt x="371" y="444"/>
                  </a:cubicBezTo>
                  <a:cubicBezTo>
                    <a:pt x="415" y="444"/>
                    <a:pt x="415" y="444"/>
                    <a:pt x="415" y="444"/>
                  </a:cubicBezTo>
                  <a:cubicBezTo>
                    <a:pt x="438" y="444"/>
                    <a:pt x="449" y="455"/>
                    <a:pt x="471" y="460"/>
                  </a:cubicBezTo>
                  <a:cubicBezTo>
                    <a:pt x="504" y="466"/>
                    <a:pt x="521" y="471"/>
                    <a:pt x="554" y="477"/>
                  </a:cubicBezTo>
                  <a:cubicBezTo>
                    <a:pt x="582" y="483"/>
                    <a:pt x="598" y="494"/>
                    <a:pt x="626" y="505"/>
                  </a:cubicBezTo>
                  <a:cubicBezTo>
                    <a:pt x="637" y="510"/>
                    <a:pt x="654" y="505"/>
                    <a:pt x="665" y="516"/>
                  </a:cubicBezTo>
                  <a:cubicBezTo>
                    <a:pt x="670" y="521"/>
                    <a:pt x="676" y="538"/>
                    <a:pt x="687" y="538"/>
                  </a:cubicBezTo>
                  <a:cubicBezTo>
                    <a:pt x="698" y="538"/>
                    <a:pt x="698" y="521"/>
                    <a:pt x="709" y="516"/>
                  </a:cubicBezTo>
                  <a:cubicBezTo>
                    <a:pt x="726" y="510"/>
                    <a:pt x="742" y="510"/>
                    <a:pt x="759" y="510"/>
                  </a:cubicBezTo>
                  <a:cubicBezTo>
                    <a:pt x="787" y="510"/>
                    <a:pt x="798" y="521"/>
                    <a:pt x="825" y="521"/>
                  </a:cubicBezTo>
                  <a:cubicBezTo>
                    <a:pt x="864" y="521"/>
                    <a:pt x="864" y="521"/>
                    <a:pt x="864" y="521"/>
                  </a:cubicBezTo>
                  <a:cubicBezTo>
                    <a:pt x="881" y="521"/>
                    <a:pt x="892" y="510"/>
                    <a:pt x="903" y="505"/>
                  </a:cubicBezTo>
                  <a:cubicBezTo>
                    <a:pt x="920" y="499"/>
                    <a:pt x="947" y="505"/>
                    <a:pt x="947" y="483"/>
                  </a:cubicBezTo>
                  <a:cubicBezTo>
                    <a:pt x="947" y="471"/>
                    <a:pt x="936" y="460"/>
                    <a:pt x="920" y="460"/>
                  </a:cubicBezTo>
                  <a:cubicBezTo>
                    <a:pt x="859" y="460"/>
                    <a:pt x="859" y="460"/>
                    <a:pt x="859" y="460"/>
                  </a:cubicBezTo>
                  <a:cubicBezTo>
                    <a:pt x="809" y="460"/>
                    <a:pt x="781" y="460"/>
                    <a:pt x="726" y="449"/>
                  </a:cubicBezTo>
                  <a:cubicBezTo>
                    <a:pt x="698" y="444"/>
                    <a:pt x="687" y="427"/>
                    <a:pt x="659" y="427"/>
                  </a:cubicBezTo>
                  <a:cubicBezTo>
                    <a:pt x="620" y="427"/>
                    <a:pt x="620" y="427"/>
                    <a:pt x="620" y="427"/>
                  </a:cubicBezTo>
                  <a:cubicBezTo>
                    <a:pt x="587" y="433"/>
                    <a:pt x="571" y="438"/>
                    <a:pt x="543" y="438"/>
                  </a:cubicBezTo>
                  <a:cubicBezTo>
                    <a:pt x="499" y="438"/>
                    <a:pt x="482" y="405"/>
                    <a:pt x="443" y="405"/>
                  </a:cubicBezTo>
                  <a:cubicBezTo>
                    <a:pt x="426" y="405"/>
                    <a:pt x="421" y="416"/>
                    <a:pt x="404" y="410"/>
                  </a:cubicBezTo>
                  <a:cubicBezTo>
                    <a:pt x="377" y="410"/>
                    <a:pt x="360" y="410"/>
                    <a:pt x="332" y="41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2" name="Freeform 98"/>
            <p:cNvSpPr>
              <a:spLocks noChangeArrowheads="1"/>
            </p:cNvSpPr>
            <p:nvPr/>
          </p:nvSpPr>
          <p:spPr bwMode="auto">
            <a:xfrm>
              <a:off x="22044178" y="3506788"/>
              <a:ext cx="822271" cy="657225"/>
            </a:xfrm>
            <a:custGeom>
              <a:avLst/>
              <a:gdLst>
                <a:gd name="T0" fmla="*/ 2244 w 2284"/>
                <a:gd name="T1" fmla="*/ 427 h 1824"/>
                <a:gd name="T2" fmla="*/ 1590 w 2284"/>
                <a:gd name="T3" fmla="*/ 1800 h 1824"/>
                <a:gd name="T4" fmla="*/ 387 w 2284"/>
                <a:gd name="T5" fmla="*/ 56 h 1824"/>
                <a:gd name="T6" fmla="*/ 404 w 2284"/>
                <a:gd name="T7" fmla="*/ 122 h 1824"/>
                <a:gd name="T8" fmla="*/ 277 w 2284"/>
                <a:gd name="T9" fmla="*/ 72 h 1824"/>
                <a:gd name="T10" fmla="*/ 581 w 2284"/>
                <a:gd name="T11" fmla="*/ 34 h 1824"/>
                <a:gd name="T12" fmla="*/ 537 w 2284"/>
                <a:gd name="T13" fmla="*/ 144 h 1824"/>
                <a:gd name="T14" fmla="*/ 11 w 2284"/>
                <a:gd name="T15" fmla="*/ 488 h 1824"/>
                <a:gd name="T16" fmla="*/ 465 w 2284"/>
                <a:gd name="T17" fmla="*/ 311 h 1824"/>
                <a:gd name="T18" fmla="*/ 432 w 2284"/>
                <a:gd name="T19" fmla="*/ 361 h 1824"/>
                <a:gd name="T20" fmla="*/ 565 w 2284"/>
                <a:gd name="T21" fmla="*/ 405 h 1824"/>
                <a:gd name="T22" fmla="*/ 410 w 2284"/>
                <a:gd name="T23" fmla="*/ 471 h 1824"/>
                <a:gd name="T24" fmla="*/ 260 w 2284"/>
                <a:gd name="T25" fmla="*/ 815 h 1824"/>
                <a:gd name="T26" fmla="*/ 0 w 2284"/>
                <a:gd name="T27" fmla="*/ 793 h 1824"/>
                <a:gd name="T28" fmla="*/ 282 w 2284"/>
                <a:gd name="T29" fmla="*/ 765 h 1824"/>
                <a:gd name="T30" fmla="*/ 2061 w 2284"/>
                <a:gd name="T31" fmla="*/ 1701 h 1824"/>
                <a:gd name="T32" fmla="*/ 1934 w 2284"/>
                <a:gd name="T33" fmla="*/ 1684 h 1824"/>
                <a:gd name="T34" fmla="*/ 1867 w 2284"/>
                <a:gd name="T35" fmla="*/ 1618 h 1824"/>
                <a:gd name="T36" fmla="*/ 1729 w 2284"/>
                <a:gd name="T37" fmla="*/ 1551 h 1824"/>
                <a:gd name="T38" fmla="*/ 1690 w 2284"/>
                <a:gd name="T39" fmla="*/ 1363 h 1824"/>
                <a:gd name="T40" fmla="*/ 1756 w 2284"/>
                <a:gd name="T41" fmla="*/ 1235 h 1824"/>
                <a:gd name="T42" fmla="*/ 1618 w 2284"/>
                <a:gd name="T43" fmla="*/ 1440 h 1824"/>
                <a:gd name="T44" fmla="*/ 1557 w 2284"/>
                <a:gd name="T45" fmla="*/ 1590 h 1824"/>
                <a:gd name="T46" fmla="*/ 1379 w 2284"/>
                <a:gd name="T47" fmla="*/ 1745 h 1824"/>
                <a:gd name="T48" fmla="*/ 1302 w 2284"/>
                <a:gd name="T49" fmla="*/ 1601 h 1824"/>
                <a:gd name="T50" fmla="*/ 1346 w 2284"/>
                <a:gd name="T51" fmla="*/ 1523 h 1824"/>
                <a:gd name="T52" fmla="*/ 1285 w 2284"/>
                <a:gd name="T53" fmla="*/ 1379 h 1824"/>
                <a:gd name="T54" fmla="*/ 1152 w 2284"/>
                <a:gd name="T55" fmla="*/ 1280 h 1824"/>
                <a:gd name="T56" fmla="*/ 980 w 2284"/>
                <a:gd name="T57" fmla="*/ 1235 h 1824"/>
                <a:gd name="T58" fmla="*/ 1030 w 2284"/>
                <a:gd name="T59" fmla="*/ 1141 h 1824"/>
                <a:gd name="T60" fmla="*/ 1235 w 2284"/>
                <a:gd name="T61" fmla="*/ 1169 h 1824"/>
                <a:gd name="T62" fmla="*/ 1474 w 2284"/>
                <a:gd name="T63" fmla="*/ 1037 h 1824"/>
                <a:gd name="T64" fmla="*/ 1629 w 2284"/>
                <a:gd name="T65" fmla="*/ 1086 h 1824"/>
                <a:gd name="T66" fmla="*/ 1695 w 2284"/>
                <a:gd name="T67" fmla="*/ 1074 h 1824"/>
                <a:gd name="T68" fmla="*/ 1773 w 2284"/>
                <a:gd name="T69" fmla="*/ 1003 h 1824"/>
                <a:gd name="T70" fmla="*/ 1784 w 2284"/>
                <a:gd name="T71" fmla="*/ 898 h 1824"/>
                <a:gd name="T72" fmla="*/ 1601 w 2284"/>
                <a:gd name="T73" fmla="*/ 942 h 1824"/>
                <a:gd name="T74" fmla="*/ 1374 w 2284"/>
                <a:gd name="T75" fmla="*/ 959 h 1824"/>
                <a:gd name="T76" fmla="*/ 1125 w 2284"/>
                <a:gd name="T77" fmla="*/ 948 h 1824"/>
                <a:gd name="T78" fmla="*/ 958 w 2284"/>
                <a:gd name="T79" fmla="*/ 832 h 1824"/>
                <a:gd name="T80" fmla="*/ 925 w 2284"/>
                <a:gd name="T81" fmla="*/ 693 h 1824"/>
                <a:gd name="T82" fmla="*/ 809 w 2284"/>
                <a:gd name="T83" fmla="*/ 638 h 1824"/>
                <a:gd name="T84" fmla="*/ 703 w 2284"/>
                <a:gd name="T85" fmla="*/ 588 h 1824"/>
                <a:gd name="T86" fmla="*/ 609 w 2284"/>
                <a:gd name="T87" fmla="*/ 627 h 1824"/>
                <a:gd name="T88" fmla="*/ 548 w 2284"/>
                <a:gd name="T89" fmla="*/ 532 h 1824"/>
                <a:gd name="T90" fmla="*/ 714 w 2284"/>
                <a:gd name="T91" fmla="*/ 322 h 1824"/>
                <a:gd name="T92" fmla="*/ 1003 w 2284"/>
                <a:gd name="T93" fmla="*/ 189 h 1824"/>
                <a:gd name="T94" fmla="*/ 1379 w 2284"/>
                <a:gd name="T95" fmla="*/ 183 h 1824"/>
                <a:gd name="T96" fmla="*/ 1573 w 2284"/>
                <a:gd name="T97" fmla="*/ 300 h 1824"/>
                <a:gd name="T98" fmla="*/ 1806 w 2284"/>
                <a:gd name="T99" fmla="*/ 333 h 1824"/>
                <a:gd name="T100" fmla="*/ 1917 w 2284"/>
                <a:gd name="T101" fmla="*/ 593 h 1824"/>
                <a:gd name="T102" fmla="*/ 1884 w 2284"/>
                <a:gd name="T103" fmla="*/ 826 h 1824"/>
                <a:gd name="T104" fmla="*/ 1989 w 2284"/>
                <a:gd name="T105" fmla="*/ 1135 h 1824"/>
                <a:gd name="T106" fmla="*/ 2033 w 2284"/>
                <a:gd name="T107" fmla="*/ 1063 h 1824"/>
                <a:gd name="T108" fmla="*/ 2133 w 2284"/>
                <a:gd name="T109" fmla="*/ 1263 h 1824"/>
                <a:gd name="T110" fmla="*/ 2194 w 2284"/>
                <a:gd name="T111" fmla="*/ 1667 h 1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84" h="1824">
                  <a:moveTo>
                    <a:pt x="2194" y="388"/>
                  </a:moveTo>
                  <a:lnTo>
                    <a:pt x="2194" y="388"/>
                  </a:lnTo>
                  <a:cubicBezTo>
                    <a:pt x="2177" y="388"/>
                    <a:pt x="2166" y="399"/>
                    <a:pt x="2166" y="416"/>
                  </a:cubicBezTo>
                  <a:cubicBezTo>
                    <a:pt x="2166" y="466"/>
                    <a:pt x="2222" y="488"/>
                    <a:pt x="2266" y="488"/>
                  </a:cubicBezTo>
                  <a:cubicBezTo>
                    <a:pt x="2283" y="488"/>
                    <a:pt x="2283" y="488"/>
                    <a:pt x="2283" y="488"/>
                  </a:cubicBezTo>
                  <a:cubicBezTo>
                    <a:pt x="2283" y="471"/>
                    <a:pt x="2283" y="471"/>
                    <a:pt x="2283" y="471"/>
                  </a:cubicBezTo>
                  <a:cubicBezTo>
                    <a:pt x="2283" y="449"/>
                    <a:pt x="2261" y="444"/>
                    <a:pt x="2244" y="427"/>
                  </a:cubicBezTo>
                  <a:cubicBezTo>
                    <a:pt x="2227" y="416"/>
                    <a:pt x="2222" y="388"/>
                    <a:pt x="2194" y="388"/>
                  </a:cubicBezTo>
                  <a:close/>
                  <a:moveTo>
                    <a:pt x="1562" y="1756"/>
                  </a:moveTo>
                  <a:lnTo>
                    <a:pt x="1562" y="1756"/>
                  </a:lnTo>
                  <a:cubicBezTo>
                    <a:pt x="1557" y="1756"/>
                    <a:pt x="1551" y="1751"/>
                    <a:pt x="1546" y="1751"/>
                  </a:cubicBezTo>
                  <a:cubicBezTo>
                    <a:pt x="1535" y="1751"/>
                    <a:pt x="1529" y="1756"/>
                    <a:pt x="1529" y="1767"/>
                  </a:cubicBezTo>
                  <a:cubicBezTo>
                    <a:pt x="1529" y="1784"/>
                    <a:pt x="1551" y="1784"/>
                    <a:pt x="1573" y="1784"/>
                  </a:cubicBezTo>
                  <a:cubicBezTo>
                    <a:pt x="1579" y="1789"/>
                    <a:pt x="1579" y="1795"/>
                    <a:pt x="1590" y="1800"/>
                  </a:cubicBezTo>
                  <a:cubicBezTo>
                    <a:pt x="1706" y="1823"/>
                    <a:pt x="1579" y="1784"/>
                    <a:pt x="1562" y="1756"/>
                  </a:cubicBezTo>
                  <a:close/>
                  <a:moveTo>
                    <a:pt x="537" y="144"/>
                  </a:moveTo>
                  <a:lnTo>
                    <a:pt x="537" y="144"/>
                  </a:lnTo>
                  <a:cubicBezTo>
                    <a:pt x="509" y="128"/>
                    <a:pt x="504" y="95"/>
                    <a:pt x="471" y="89"/>
                  </a:cubicBezTo>
                  <a:cubicBezTo>
                    <a:pt x="437" y="89"/>
                    <a:pt x="437" y="28"/>
                    <a:pt x="404" y="28"/>
                  </a:cubicBezTo>
                  <a:cubicBezTo>
                    <a:pt x="399" y="28"/>
                    <a:pt x="393" y="34"/>
                    <a:pt x="387" y="34"/>
                  </a:cubicBezTo>
                  <a:cubicBezTo>
                    <a:pt x="387" y="56"/>
                    <a:pt x="387" y="56"/>
                    <a:pt x="387" y="56"/>
                  </a:cubicBezTo>
                  <a:cubicBezTo>
                    <a:pt x="387" y="67"/>
                    <a:pt x="404" y="72"/>
                    <a:pt x="410" y="84"/>
                  </a:cubicBezTo>
                  <a:cubicBezTo>
                    <a:pt x="421" y="95"/>
                    <a:pt x="415" y="117"/>
                    <a:pt x="432" y="117"/>
                  </a:cubicBezTo>
                  <a:cubicBezTo>
                    <a:pt x="448" y="117"/>
                    <a:pt x="460" y="100"/>
                    <a:pt x="476" y="100"/>
                  </a:cubicBezTo>
                  <a:cubicBezTo>
                    <a:pt x="498" y="100"/>
                    <a:pt x="504" y="133"/>
                    <a:pt x="504" y="156"/>
                  </a:cubicBezTo>
                  <a:cubicBezTo>
                    <a:pt x="504" y="172"/>
                    <a:pt x="482" y="172"/>
                    <a:pt x="471" y="178"/>
                  </a:cubicBezTo>
                  <a:cubicBezTo>
                    <a:pt x="460" y="183"/>
                    <a:pt x="448" y="189"/>
                    <a:pt x="437" y="189"/>
                  </a:cubicBezTo>
                  <a:cubicBezTo>
                    <a:pt x="410" y="189"/>
                    <a:pt x="404" y="150"/>
                    <a:pt x="404" y="122"/>
                  </a:cubicBezTo>
                  <a:cubicBezTo>
                    <a:pt x="376" y="122"/>
                    <a:pt x="376" y="122"/>
                    <a:pt x="376" y="122"/>
                  </a:cubicBezTo>
                  <a:cubicBezTo>
                    <a:pt x="360" y="139"/>
                    <a:pt x="360" y="156"/>
                    <a:pt x="343" y="167"/>
                  </a:cubicBezTo>
                  <a:cubicBezTo>
                    <a:pt x="343" y="139"/>
                    <a:pt x="338" y="111"/>
                    <a:pt x="315" y="111"/>
                  </a:cubicBezTo>
                  <a:cubicBezTo>
                    <a:pt x="299" y="111"/>
                    <a:pt x="282" y="111"/>
                    <a:pt x="260" y="111"/>
                  </a:cubicBezTo>
                  <a:cubicBezTo>
                    <a:pt x="249" y="100"/>
                    <a:pt x="232" y="100"/>
                    <a:pt x="232" y="89"/>
                  </a:cubicBezTo>
                  <a:cubicBezTo>
                    <a:pt x="232" y="84"/>
                    <a:pt x="232" y="78"/>
                    <a:pt x="238" y="72"/>
                  </a:cubicBezTo>
                  <a:cubicBezTo>
                    <a:pt x="277" y="72"/>
                    <a:pt x="277" y="72"/>
                    <a:pt x="277" y="72"/>
                  </a:cubicBezTo>
                  <a:cubicBezTo>
                    <a:pt x="277" y="45"/>
                    <a:pt x="299" y="28"/>
                    <a:pt x="327" y="23"/>
                  </a:cubicBezTo>
                  <a:cubicBezTo>
                    <a:pt x="354" y="11"/>
                    <a:pt x="365" y="0"/>
                    <a:pt x="393" y="0"/>
                  </a:cubicBezTo>
                  <a:cubicBezTo>
                    <a:pt x="437" y="0"/>
                    <a:pt x="437" y="0"/>
                    <a:pt x="437" y="0"/>
                  </a:cubicBezTo>
                  <a:cubicBezTo>
                    <a:pt x="448" y="0"/>
                    <a:pt x="454" y="0"/>
                    <a:pt x="465" y="0"/>
                  </a:cubicBezTo>
                  <a:cubicBezTo>
                    <a:pt x="487" y="0"/>
                    <a:pt x="498" y="11"/>
                    <a:pt x="520" y="11"/>
                  </a:cubicBezTo>
                  <a:cubicBezTo>
                    <a:pt x="537" y="17"/>
                    <a:pt x="548" y="11"/>
                    <a:pt x="565" y="11"/>
                  </a:cubicBezTo>
                  <a:cubicBezTo>
                    <a:pt x="570" y="11"/>
                    <a:pt x="570" y="28"/>
                    <a:pt x="581" y="34"/>
                  </a:cubicBezTo>
                  <a:cubicBezTo>
                    <a:pt x="593" y="39"/>
                    <a:pt x="604" y="28"/>
                    <a:pt x="615" y="34"/>
                  </a:cubicBezTo>
                  <a:cubicBezTo>
                    <a:pt x="631" y="39"/>
                    <a:pt x="631" y="50"/>
                    <a:pt x="642" y="61"/>
                  </a:cubicBezTo>
                  <a:cubicBezTo>
                    <a:pt x="653" y="72"/>
                    <a:pt x="665" y="89"/>
                    <a:pt x="665" y="106"/>
                  </a:cubicBezTo>
                  <a:cubicBezTo>
                    <a:pt x="665" y="128"/>
                    <a:pt x="659" y="144"/>
                    <a:pt x="637" y="144"/>
                  </a:cubicBezTo>
                  <a:cubicBezTo>
                    <a:pt x="626" y="144"/>
                    <a:pt x="620" y="128"/>
                    <a:pt x="604" y="128"/>
                  </a:cubicBezTo>
                  <a:cubicBezTo>
                    <a:pt x="587" y="128"/>
                    <a:pt x="581" y="150"/>
                    <a:pt x="565" y="150"/>
                  </a:cubicBezTo>
                  <a:cubicBezTo>
                    <a:pt x="548" y="150"/>
                    <a:pt x="548" y="144"/>
                    <a:pt x="537" y="144"/>
                  </a:cubicBezTo>
                  <a:close/>
                  <a:moveTo>
                    <a:pt x="55" y="178"/>
                  </a:moveTo>
                  <a:lnTo>
                    <a:pt x="55" y="178"/>
                  </a:lnTo>
                  <a:cubicBezTo>
                    <a:pt x="61" y="183"/>
                    <a:pt x="66" y="183"/>
                    <a:pt x="72" y="183"/>
                  </a:cubicBezTo>
                  <a:cubicBezTo>
                    <a:pt x="83" y="183"/>
                    <a:pt x="94" y="172"/>
                    <a:pt x="94" y="161"/>
                  </a:cubicBezTo>
                  <a:cubicBezTo>
                    <a:pt x="77" y="156"/>
                    <a:pt x="61" y="161"/>
                    <a:pt x="55" y="178"/>
                  </a:cubicBezTo>
                  <a:close/>
                  <a:moveTo>
                    <a:pt x="11" y="488"/>
                  </a:moveTo>
                  <a:lnTo>
                    <a:pt x="11" y="488"/>
                  </a:lnTo>
                  <a:cubicBezTo>
                    <a:pt x="16" y="505"/>
                    <a:pt x="38" y="505"/>
                    <a:pt x="61" y="505"/>
                  </a:cubicBezTo>
                  <a:cubicBezTo>
                    <a:pt x="83" y="505"/>
                    <a:pt x="83" y="505"/>
                    <a:pt x="83" y="505"/>
                  </a:cubicBezTo>
                  <a:cubicBezTo>
                    <a:pt x="83" y="505"/>
                    <a:pt x="83" y="499"/>
                    <a:pt x="83" y="494"/>
                  </a:cubicBezTo>
                  <a:cubicBezTo>
                    <a:pt x="83" y="483"/>
                    <a:pt x="66" y="471"/>
                    <a:pt x="49" y="471"/>
                  </a:cubicBezTo>
                  <a:cubicBezTo>
                    <a:pt x="33" y="477"/>
                    <a:pt x="27" y="483"/>
                    <a:pt x="11" y="488"/>
                  </a:cubicBezTo>
                  <a:close/>
                  <a:moveTo>
                    <a:pt x="465" y="311"/>
                  </a:moveTo>
                  <a:lnTo>
                    <a:pt x="465" y="311"/>
                  </a:lnTo>
                  <a:cubicBezTo>
                    <a:pt x="460" y="311"/>
                    <a:pt x="460" y="322"/>
                    <a:pt x="454" y="322"/>
                  </a:cubicBezTo>
                  <a:cubicBezTo>
                    <a:pt x="437" y="333"/>
                    <a:pt x="426" y="327"/>
                    <a:pt x="410" y="327"/>
                  </a:cubicBezTo>
                  <a:cubicBezTo>
                    <a:pt x="382" y="338"/>
                    <a:pt x="365" y="344"/>
                    <a:pt x="338" y="344"/>
                  </a:cubicBezTo>
                  <a:cubicBezTo>
                    <a:pt x="332" y="344"/>
                    <a:pt x="321" y="344"/>
                    <a:pt x="315" y="338"/>
                  </a:cubicBezTo>
                  <a:cubicBezTo>
                    <a:pt x="310" y="355"/>
                    <a:pt x="310" y="361"/>
                    <a:pt x="304" y="383"/>
                  </a:cubicBezTo>
                  <a:cubicBezTo>
                    <a:pt x="338" y="383"/>
                    <a:pt x="354" y="383"/>
                    <a:pt x="382" y="383"/>
                  </a:cubicBezTo>
                  <a:cubicBezTo>
                    <a:pt x="404" y="383"/>
                    <a:pt x="410" y="366"/>
                    <a:pt x="432" y="361"/>
                  </a:cubicBezTo>
                  <a:cubicBezTo>
                    <a:pt x="460" y="355"/>
                    <a:pt x="476" y="344"/>
                    <a:pt x="487" y="322"/>
                  </a:cubicBezTo>
                  <a:cubicBezTo>
                    <a:pt x="482" y="316"/>
                    <a:pt x="476" y="311"/>
                    <a:pt x="465" y="311"/>
                  </a:cubicBezTo>
                  <a:close/>
                  <a:moveTo>
                    <a:pt x="482" y="372"/>
                  </a:moveTo>
                  <a:lnTo>
                    <a:pt x="482" y="372"/>
                  </a:lnTo>
                  <a:cubicBezTo>
                    <a:pt x="498" y="372"/>
                    <a:pt x="498" y="383"/>
                    <a:pt x="509" y="388"/>
                  </a:cubicBezTo>
                  <a:cubicBezTo>
                    <a:pt x="526" y="399"/>
                    <a:pt x="543" y="377"/>
                    <a:pt x="565" y="377"/>
                  </a:cubicBezTo>
                  <a:cubicBezTo>
                    <a:pt x="565" y="405"/>
                    <a:pt x="565" y="405"/>
                    <a:pt x="565" y="405"/>
                  </a:cubicBezTo>
                  <a:cubicBezTo>
                    <a:pt x="565" y="433"/>
                    <a:pt x="554" y="444"/>
                    <a:pt x="554" y="466"/>
                  </a:cubicBezTo>
                  <a:cubicBezTo>
                    <a:pt x="554" y="505"/>
                    <a:pt x="554" y="505"/>
                    <a:pt x="554" y="505"/>
                  </a:cubicBezTo>
                  <a:cubicBezTo>
                    <a:pt x="554" y="516"/>
                    <a:pt x="537" y="521"/>
                    <a:pt x="526" y="532"/>
                  </a:cubicBezTo>
                  <a:cubicBezTo>
                    <a:pt x="515" y="543"/>
                    <a:pt x="520" y="571"/>
                    <a:pt x="504" y="571"/>
                  </a:cubicBezTo>
                  <a:cubicBezTo>
                    <a:pt x="487" y="571"/>
                    <a:pt x="487" y="560"/>
                    <a:pt x="476" y="555"/>
                  </a:cubicBezTo>
                  <a:cubicBezTo>
                    <a:pt x="454" y="549"/>
                    <a:pt x="443" y="532"/>
                    <a:pt x="437" y="516"/>
                  </a:cubicBezTo>
                  <a:cubicBezTo>
                    <a:pt x="426" y="494"/>
                    <a:pt x="415" y="488"/>
                    <a:pt x="410" y="471"/>
                  </a:cubicBezTo>
                  <a:cubicBezTo>
                    <a:pt x="404" y="449"/>
                    <a:pt x="399" y="433"/>
                    <a:pt x="382" y="416"/>
                  </a:cubicBezTo>
                  <a:cubicBezTo>
                    <a:pt x="382" y="399"/>
                    <a:pt x="382" y="399"/>
                    <a:pt x="382" y="399"/>
                  </a:cubicBezTo>
                  <a:cubicBezTo>
                    <a:pt x="415" y="399"/>
                    <a:pt x="432" y="394"/>
                    <a:pt x="465" y="388"/>
                  </a:cubicBezTo>
                  <a:cubicBezTo>
                    <a:pt x="476" y="383"/>
                    <a:pt x="476" y="372"/>
                    <a:pt x="482" y="372"/>
                  </a:cubicBezTo>
                  <a:close/>
                  <a:moveTo>
                    <a:pt x="282" y="793"/>
                  </a:moveTo>
                  <a:lnTo>
                    <a:pt x="282" y="793"/>
                  </a:lnTo>
                  <a:cubicBezTo>
                    <a:pt x="271" y="804"/>
                    <a:pt x="260" y="804"/>
                    <a:pt x="260" y="815"/>
                  </a:cubicBezTo>
                  <a:cubicBezTo>
                    <a:pt x="260" y="826"/>
                    <a:pt x="271" y="826"/>
                    <a:pt x="282" y="832"/>
                  </a:cubicBezTo>
                  <a:cubicBezTo>
                    <a:pt x="282" y="837"/>
                    <a:pt x="277" y="843"/>
                    <a:pt x="271" y="848"/>
                  </a:cubicBezTo>
                  <a:cubicBezTo>
                    <a:pt x="254" y="843"/>
                    <a:pt x="254" y="843"/>
                    <a:pt x="254" y="843"/>
                  </a:cubicBezTo>
                  <a:cubicBezTo>
                    <a:pt x="221" y="848"/>
                    <a:pt x="205" y="876"/>
                    <a:pt x="171" y="876"/>
                  </a:cubicBezTo>
                  <a:cubicBezTo>
                    <a:pt x="149" y="876"/>
                    <a:pt x="144" y="854"/>
                    <a:pt x="127" y="848"/>
                  </a:cubicBezTo>
                  <a:cubicBezTo>
                    <a:pt x="72" y="837"/>
                    <a:pt x="44" y="832"/>
                    <a:pt x="0" y="798"/>
                  </a:cubicBezTo>
                  <a:cubicBezTo>
                    <a:pt x="0" y="793"/>
                    <a:pt x="0" y="793"/>
                    <a:pt x="0" y="793"/>
                  </a:cubicBezTo>
                  <a:cubicBezTo>
                    <a:pt x="27" y="793"/>
                    <a:pt x="38" y="765"/>
                    <a:pt x="66" y="760"/>
                  </a:cubicBezTo>
                  <a:cubicBezTo>
                    <a:pt x="88" y="754"/>
                    <a:pt x="99" y="749"/>
                    <a:pt x="116" y="743"/>
                  </a:cubicBezTo>
                  <a:cubicBezTo>
                    <a:pt x="127" y="737"/>
                    <a:pt x="127" y="726"/>
                    <a:pt x="138" y="726"/>
                  </a:cubicBezTo>
                  <a:cubicBezTo>
                    <a:pt x="160" y="721"/>
                    <a:pt x="166" y="721"/>
                    <a:pt x="188" y="721"/>
                  </a:cubicBezTo>
                  <a:cubicBezTo>
                    <a:pt x="199" y="721"/>
                    <a:pt x="199" y="726"/>
                    <a:pt x="210" y="726"/>
                  </a:cubicBezTo>
                  <a:cubicBezTo>
                    <a:pt x="227" y="726"/>
                    <a:pt x="238" y="710"/>
                    <a:pt x="254" y="704"/>
                  </a:cubicBezTo>
                  <a:cubicBezTo>
                    <a:pt x="260" y="732"/>
                    <a:pt x="277" y="743"/>
                    <a:pt x="282" y="765"/>
                  </a:cubicBezTo>
                  <a:cubicBezTo>
                    <a:pt x="282" y="793"/>
                    <a:pt x="282" y="793"/>
                    <a:pt x="282" y="793"/>
                  </a:cubicBezTo>
                  <a:close/>
                  <a:moveTo>
                    <a:pt x="2111" y="1662"/>
                  </a:moveTo>
                  <a:lnTo>
                    <a:pt x="2111" y="1662"/>
                  </a:lnTo>
                  <a:lnTo>
                    <a:pt x="2111" y="1662"/>
                  </a:lnTo>
                  <a:cubicBezTo>
                    <a:pt x="2111" y="1662"/>
                    <a:pt x="2111" y="1662"/>
                    <a:pt x="2105" y="1662"/>
                  </a:cubicBezTo>
                  <a:cubicBezTo>
                    <a:pt x="2094" y="1667"/>
                    <a:pt x="2083" y="1667"/>
                    <a:pt x="2072" y="1679"/>
                  </a:cubicBezTo>
                  <a:cubicBezTo>
                    <a:pt x="2067" y="1684"/>
                    <a:pt x="2067" y="1695"/>
                    <a:pt x="2061" y="1701"/>
                  </a:cubicBezTo>
                  <a:cubicBezTo>
                    <a:pt x="2056" y="1706"/>
                    <a:pt x="2050" y="1706"/>
                    <a:pt x="2044" y="1706"/>
                  </a:cubicBezTo>
                  <a:cubicBezTo>
                    <a:pt x="2033" y="1706"/>
                    <a:pt x="2028" y="1695"/>
                    <a:pt x="2022" y="1684"/>
                  </a:cubicBezTo>
                  <a:cubicBezTo>
                    <a:pt x="2022" y="1679"/>
                    <a:pt x="2022" y="1673"/>
                    <a:pt x="2017" y="1667"/>
                  </a:cubicBezTo>
                  <a:cubicBezTo>
                    <a:pt x="2011" y="1662"/>
                    <a:pt x="2000" y="1667"/>
                    <a:pt x="1989" y="1662"/>
                  </a:cubicBezTo>
                  <a:cubicBezTo>
                    <a:pt x="1983" y="1656"/>
                    <a:pt x="1978" y="1651"/>
                    <a:pt x="1972" y="1651"/>
                  </a:cubicBezTo>
                  <a:cubicBezTo>
                    <a:pt x="1967" y="1651"/>
                    <a:pt x="1961" y="1662"/>
                    <a:pt x="1961" y="1673"/>
                  </a:cubicBezTo>
                  <a:cubicBezTo>
                    <a:pt x="1950" y="1717"/>
                    <a:pt x="1967" y="1690"/>
                    <a:pt x="1934" y="1684"/>
                  </a:cubicBezTo>
                  <a:cubicBezTo>
                    <a:pt x="1928" y="1679"/>
                    <a:pt x="1923" y="1684"/>
                    <a:pt x="1917" y="1679"/>
                  </a:cubicBezTo>
                  <a:cubicBezTo>
                    <a:pt x="1906" y="1673"/>
                    <a:pt x="1906" y="1667"/>
                    <a:pt x="1900" y="1662"/>
                  </a:cubicBezTo>
                  <a:cubicBezTo>
                    <a:pt x="1895" y="1656"/>
                    <a:pt x="1889" y="1656"/>
                    <a:pt x="1878" y="1651"/>
                  </a:cubicBezTo>
                  <a:cubicBezTo>
                    <a:pt x="1884" y="1640"/>
                    <a:pt x="1900" y="1640"/>
                    <a:pt x="1900" y="1629"/>
                  </a:cubicBezTo>
                  <a:cubicBezTo>
                    <a:pt x="1900" y="1618"/>
                    <a:pt x="1895" y="1618"/>
                    <a:pt x="1889" y="1612"/>
                  </a:cubicBezTo>
                  <a:cubicBezTo>
                    <a:pt x="1873" y="1595"/>
                    <a:pt x="1878" y="1584"/>
                    <a:pt x="1878" y="1618"/>
                  </a:cubicBezTo>
                  <a:cubicBezTo>
                    <a:pt x="1867" y="1618"/>
                    <a:pt x="1867" y="1618"/>
                    <a:pt x="1867" y="1618"/>
                  </a:cubicBezTo>
                  <a:cubicBezTo>
                    <a:pt x="1850" y="1618"/>
                    <a:pt x="1845" y="1612"/>
                    <a:pt x="1834" y="1612"/>
                  </a:cubicBezTo>
                  <a:cubicBezTo>
                    <a:pt x="1784" y="1612"/>
                    <a:pt x="1834" y="1634"/>
                    <a:pt x="1784" y="1579"/>
                  </a:cubicBezTo>
                  <a:cubicBezTo>
                    <a:pt x="1773" y="1568"/>
                    <a:pt x="1767" y="1568"/>
                    <a:pt x="1756" y="1557"/>
                  </a:cubicBezTo>
                  <a:cubicBezTo>
                    <a:pt x="1751" y="1551"/>
                    <a:pt x="1745" y="1546"/>
                    <a:pt x="1745" y="1534"/>
                  </a:cubicBezTo>
                  <a:cubicBezTo>
                    <a:pt x="1745" y="1529"/>
                    <a:pt x="1745" y="1523"/>
                    <a:pt x="1740" y="1523"/>
                  </a:cubicBezTo>
                  <a:cubicBezTo>
                    <a:pt x="1734" y="1523"/>
                    <a:pt x="1729" y="1529"/>
                    <a:pt x="1729" y="1534"/>
                  </a:cubicBezTo>
                  <a:cubicBezTo>
                    <a:pt x="1729" y="1551"/>
                    <a:pt x="1729" y="1551"/>
                    <a:pt x="1729" y="1551"/>
                  </a:cubicBezTo>
                  <a:cubicBezTo>
                    <a:pt x="1729" y="1573"/>
                    <a:pt x="1734" y="1568"/>
                    <a:pt x="1712" y="1562"/>
                  </a:cubicBezTo>
                  <a:cubicBezTo>
                    <a:pt x="1706" y="1562"/>
                    <a:pt x="1706" y="1557"/>
                    <a:pt x="1701" y="1551"/>
                  </a:cubicBezTo>
                  <a:cubicBezTo>
                    <a:pt x="1690" y="1540"/>
                    <a:pt x="1684" y="1529"/>
                    <a:pt x="1679" y="1512"/>
                  </a:cubicBezTo>
                  <a:cubicBezTo>
                    <a:pt x="1673" y="1501"/>
                    <a:pt x="1668" y="1496"/>
                    <a:pt x="1668" y="1485"/>
                  </a:cubicBezTo>
                  <a:cubicBezTo>
                    <a:pt x="1668" y="1468"/>
                    <a:pt x="1684" y="1462"/>
                    <a:pt x="1684" y="1446"/>
                  </a:cubicBezTo>
                  <a:cubicBezTo>
                    <a:pt x="1684" y="1424"/>
                    <a:pt x="1673" y="1418"/>
                    <a:pt x="1673" y="1396"/>
                  </a:cubicBezTo>
                  <a:cubicBezTo>
                    <a:pt x="1673" y="1379"/>
                    <a:pt x="1679" y="1368"/>
                    <a:pt x="1690" y="1363"/>
                  </a:cubicBezTo>
                  <a:cubicBezTo>
                    <a:pt x="1701" y="1357"/>
                    <a:pt x="1706" y="1357"/>
                    <a:pt x="1717" y="1352"/>
                  </a:cubicBezTo>
                  <a:cubicBezTo>
                    <a:pt x="1729" y="1340"/>
                    <a:pt x="1734" y="1329"/>
                    <a:pt x="1745" y="1324"/>
                  </a:cubicBezTo>
                  <a:cubicBezTo>
                    <a:pt x="1751" y="1318"/>
                    <a:pt x="1751" y="1313"/>
                    <a:pt x="1756" y="1313"/>
                  </a:cubicBezTo>
                  <a:cubicBezTo>
                    <a:pt x="1762" y="1313"/>
                    <a:pt x="1773" y="1313"/>
                    <a:pt x="1773" y="1302"/>
                  </a:cubicBezTo>
                  <a:cubicBezTo>
                    <a:pt x="1773" y="1296"/>
                    <a:pt x="1767" y="1296"/>
                    <a:pt x="1762" y="1291"/>
                  </a:cubicBezTo>
                  <a:cubicBezTo>
                    <a:pt x="1756" y="1280"/>
                    <a:pt x="1756" y="1274"/>
                    <a:pt x="1756" y="1268"/>
                  </a:cubicBezTo>
                  <a:cubicBezTo>
                    <a:pt x="1756" y="1235"/>
                    <a:pt x="1756" y="1235"/>
                    <a:pt x="1756" y="1235"/>
                  </a:cubicBezTo>
                  <a:cubicBezTo>
                    <a:pt x="1734" y="1241"/>
                    <a:pt x="1734" y="1257"/>
                    <a:pt x="1723" y="1274"/>
                  </a:cubicBezTo>
                  <a:cubicBezTo>
                    <a:pt x="1712" y="1296"/>
                    <a:pt x="1701" y="1302"/>
                    <a:pt x="1679" y="1313"/>
                  </a:cubicBezTo>
                  <a:cubicBezTo>
                    <a:pt x="1668" y="1324"/>
                    <a:pt x="1673" y="1340"/>
                    <a:pt x="1668" y="1357"/>
                  </a:cubicBezTo>
                  <a:cubicBezTo>
                    <a:pt x="1668" y="1379"/>
                    <a:pt x="1662" y="1390"/>
                    <a:pt x="1662" y="1412"/>
                  </a:cubicBezTo>
                  <a:cubicBezTo>
                    <a:pt x="1662" y="1440"/>
                    <a:pt x="1662" y="1440"/>
                    <a:pt x="1662" y="1440"/>
                  </a:cubicBezTo>
                  <a:cubicBezTo>
                    <a:pt x="1657" y="1446"/>
                    <a:pt x="1657" y="1451"/>
                    <a:pt x="1645" y="1451"/>
                  </a:cubicBezTo>
                  <a:cubicBezTo>
                    <a:pt x="1634" y="1451"/>
                    <a:pt x="1629" y="1440"/>
                    <a:pt x="1618" y="1440"/>
                  </a:cubicBezTo>
                  <a:cubicBezTo>
                    <a:pt x="1612" y="1440"/>
                    <a:pt x="1601" y="1446"/>
                    <a:pt x="1601" y="1451"/>
                  </a:cubicBezTo>
                  <a:cubicBezTo>
                    <a:pt x="1601" y="1462"/>
                    <a:pt x="1618" y="1462"/>
                    <a:pt x="1629" y="1468"/>
                  </a:cubicBezTo>
                  <a:cubicBezTo>
                    <a:pt x="1634" y="1473"/>
                    <a:pt x="1640" y="1479"/>
                    <a:pt x="1640" y="1490"/>
                  </a:cubicBezTo>
                  <a:cubicBezTo>
                    <a:pt x="1640" y="1501"/>
                    <a:pt x="1623" y="1507"/>
                    <a:pt x="1618" y="1523"/>
                  </a:cubicBezTo>
                  <a:cubicBezTo>
                    <a:pt x="1607" y="1534"/>
                    <a:pt x="1601" y="1546"/>
                    <a:pt x="1584" y="1562"/>
                  </a:cubicBezTo>
                  <a:cubicBezTo>
                    <a:pt x="1579" y="1568"/>
                    <a:pt x="1573" y="1573"/>
                    <a:pt x="1568" y="1579"/>
                  </a:cubicBezTo>
                  <a:cubicBezTo>
                    <a:pt x="1562" y="1579"/>
                    <a:pt x="1557" y="1584"/>
                    <a:pt x="1557" y="1590"/>
                  </a:cubicBezTo>
                  <a:cubicBezTo>
                    <a:pt x="1557" y="1606"/>
                    <a:pt x="1562" y="1623"/>
                    <a:pt x="1579" y="1629"/>
                  </a:cubicBezTo>
                  <a:cubicBezTo>
                    <a:pt x="1579" y="1634"/>
                    <a:pt x="1568" y="1640"/>
                    <a:pt x="1562" y="1645"/>
                  </a:cubicBezTo>
                  <a:cubicBezTo>
                    <a:pt x="1551" y="1662"/>
                    <a:pt x="1551" y="1673"/>
                    <a:pt x="1535" y="1684"/>
                  </a:cubicBezTo>
                  <a:cubicBezTo>
                    <a:pt x="1512" y="1701"/>
                    <a:pt x="1507" y="1723"/>
                    <a:pt x="1479" y="1723"/>
                  </a:cubicBezTo>
                  <a:cubicBezTo>
                    <a:pt x="1457" y="1723"/>
                    <a:pt x="1457" y="1723"/>
                    <a:pt x="1457" y="1723"/>
                  </a:cubicBezTo>
                  <a:cubicBezTo>
                    <a:pt x="1418" y="1717"/>
                    <a:pt x="1418" y="1717"/>
                    <a:pt x="1418" y="1717"/>
                  </a:cubicBezTo>
                  <a:cubicBezTo>
                    <a:pt x="1402" y="1723"/>
                    <a:pt x="1396" y="1745"/>
                    <a:pt x="1379" y="1745"/>
                  </a:cubicBezTo>
                  <a:cubicBezTo>
                    <a:pt x="1357" y="1745"/>
                    <a:pt x="1357" y="1723"/>
                    <a:pt x="1341" y="1712"/>
                  </a:cubicBezTo>
                  <a:cubicBezTo>
                    <a:pt x="1330" y="1701"/>
                    <a:pt x="1324" y="1695"/>
                    <a:pt x="1313" y="1684"/>
                  </a:cubicBezTo>
                  <a:cubicBezTo>
                    <a:pt x="1307" y="1679"/>
                    <a:pt x="1302" y="1679"/>
                    <a:pt x="1302" y="1673"/>
                  </a:cubicBezTo>
                  <a:cubicBezTo>
                    <a:pt x="1302" y="1662"/>
                    <a:pt x="1313" y="1667"/>
                    <a:pt x="1313" y="1662"/>
                  </a:cubicBezTo>
                  <a:cubicBezTo>
                    <a:pt x="1313" y="1656"/>
                    <a:pt x="1307" y="1651"/>
                    <a:pt x="1307" y="1645"/>
                  </a:cubicBezTo>
                  <a:cubicBezTo>
                    <a:pt x="1307" y="1634"/>
                    <a:pt x="1302" y="1629"/>
                    <a:pt x="1302" y="1618"/>
                  </a:cubicBezTo>
                  <a:cubicBezTo>
                    <a:pt x="1302" y="1601"/>
                    <a:pt x="1302" y="1601"/>
                    <a:pt x="1302" y="1601"/>
                  </a:cubicBezTo>
                  <a:cubicBezTo>
                    <a:pt x="1302" y="1584"/>
                    <a:pt x="1291" y="1573"/>
                    <a:pt x="1280" y="1562"/>
                  </a:cubicBezTo>
                  <a:cubicBezTo>
                    <a:pt x="1280" y="1557"/>
                    <a:pt x="1274" y="1551"/>
                    <a:pt x="1274" y="1546"/>
                  </a:cubicBezTo>
                  <a:cubicBezTo>
                    <a:pt x="1274" y="1540"/>
                    <a:pt x="1280" y="1540"/>
                    <a:pt x="1285" y="1540"/>
                  </a:cubicBezTo>
                  <a:cubicBezTo>
                    <a:pt x="1291" y="1540"/>
                    <a:pt x="1296" y="1546"/>
                    <a:pt x="1302" y="1546"/>
                  </a:cubicBezTo>
                  <a:cubicBezTo>
                    <a:pt x="1307" y="1546"/>
                    <a:pt x="1307" y="1540"/>
                    <a:pt x="1313" y="1540"/>
                  </a:cubicBezTo>
                  <a:cubicBezTo>
                    <a:pt x="1335" y="1540"/>
                    <a:pt x="1335" y="1540"/>
                    <a:pt x="1335" y="1540"/>
                  </a:cubicBezTo>
                  <a:cubicBezTo>
                    <a:pt x="1341" y="1540"/>
                    <a:pt x="1346" y="1534"/>
                    <a:pt x="1346" y="1523"/>
                  </a:cubicBezTo>
                  <a:cubicBezTo>
                    <a:pt x="1352" y="1512"/>
                    <a:pt x="1357" y="1512"/>
                    <a:pt x="1357" y="1501"/>
                  </a:cubicBezTo>
                  <a:cubicBezTo>
                    <a:pt x="1357" y="1485"/>
                    <a:pt x="1341" y="1479"/>
                    <a:pt x="1330" y="1473"/>
                  </a:cubicBezTo>
                  <a:cubicBezTo>
                    <a:pt x="1318" y="1468"/>
                    <a:pt x="1324" y="1457"/>
                    <a:pt x="1313" y="1451"/>
                  </a:cubicBezTo>
                  <a:cubicBezTo>
                    <a:pt x="1313" y="1446"/>
                    <a:pt x="1307" y="1446"/>
                    <a:pt x="1307" y="1435"/>
                  </a:cubicBezTo>
                  <a:cubicBezTo>
                    <a:pt x="1307" y="1412"/>
                    <a:pt x="1307" y="1412"/>
                    <a:pt x="1307" y="1412"/>
                  </a:cubicBezTo>
                  <a:cubicBezTo>
                    <a:pt x="1307" y="1401"/>
                    <a:pt x="1302" y="1401"/>
                    <a:pt x="1296" y="1396"/>
                  </a:cubicBezTo>
                  <a:cubicBezTo>
                    <a:pt x="1291" y="1390"/>
                    <a:pt x="1291" y="1379"/>
                    <a:pt x="1285" y="1379"/>
                  </a:cubicBezTo>
                  <a:cubicBezTo>
                    <a:pt x="1269" y="1379"/>
                    <a:pt x="1280" y="1418"/>
                    <a:pt x="1263" y="1418"/>
                  </a:cubicBezTo>
                  <a:cubicBezTo>
                    <a:pt x="1252" y="1418"/>
                    <a:pt x="1252" y="1407"/>
                    <a:pt x="1246" y="1401"/>
                  </a:cubicBezTo>
                  <a:cubicBezTo>
                    <a:pt x="1246" y="1396"/>
                    <a:pt x="1241" y="1390"/>
                    <a:pt x="1235" y="1385"/>
                  </a:cubicBezTo>
                  <a:cubicBezTo>
                    <a:pt x="1235" y="1385"/>
                    <a:pt x="1224" y="1385"/>
                    <a:pt x="1224" y="1374"/>
                  </a:cubicBezTo>
                  <a:cubicBezTo>
                    <a:pt x="1224" y="1368"/>
                    <a:pt x="1230" y="1363"/>
                    <a:pt x="1230" y="1357"/>
                  </a:cubicBezTo>
                  <a:cubicBezTo>
                    <a:pt x="1230" y="1335"/>
                    <a:pt x="1213" y="1324"/>
                    <a:pt x="1197" y="1307"/>
                  </a:cubicBezTo>
                  <a:cubicBezTo>
                    <a:pt x="1180" y="1296"/>
                    <a:pt x="1169" y="1291"/>
                    <a:pt x="1152" y="1280"/>
                  </a:cubicBezTo>
                  <a:cubicBezTo>
                    <a:pt x="1136" y="1268"/>
                    <a:pt x="1130" y="1263"/>
                    <a:pt x="1108" y="1252"/>
                  </a:cubicBezTo>
                  <a:cubicBezTo>
                    <a:pt x="1102" y="1252"/>
                    <a:pt x="1091" y="1252"/>
                    <a:pt x="1080" y="1252"/>
                  </a:cubicBezTo>
                  <a:cubicBezTo>
                    <a:pt x="1069" y="1246"/>
                    <a:pt x="1064" y="1241"/>
                    <a:pt x="1047" y="1241"/>
                  </a:cubicBezTo>
                  <a:cubicBezTo>
                    <a:pt x="1036" y="1241"/>
                    <a:pt x="1030" y="1252"/>
                    <a:pt x="1019" y="1252"/>
                  </a:cubicBezTo>
                  <a:cubicBezTo>
                    <a:pt x="1003" y="1252"/>
                    <a:pt x="1003" y="1252"/>
                    <a:pt x="1003" y="1252"/>
                  </a:cubicBezTo>
                  <a:cubicBezTo>
                    <a:pt x="1003" y="1246"/>
                    <a:pt x="1003" y="1241"/>
                    <a:pt x="1003" y="1241"/>
                  </a:cubicBezTo>
                  <a:cubicBezTo>
                    <a:pt x="997" y="1235"/>
                    <a:pt x="986" y="1235"/>
                    <a:pt x="980" y="1235"/>
                  </a:cubicBezTo>
                  <a:cubicBezTo>
                    <a:pt x="975" y="1230"/>
                    <a:pt x="969" y="1224"/>
                    <a:pt x="969" y="1219"/>
                  </a:cubicBezTo>
                  <a:cubicBezTo>
                    <a:pt x="969" y="1207"/>
                    <a:pt x="975" y="1202"/>
                    <a:pt x="975" y="1196"/>
                  </a:cubicBezTo>
                  <a:cubicBezTo>
                    <a:pt x="975" y="1185"/>
                    <a:pt x="969" y="1180"/>
                    <a:pt x="964" y="1180"/>
                  </a:cubicBezTo>
                  <a:cubicBezTo>
                    <a:pt x="958" y="1180"/>
                    <a:pt x="953" y="1180"/>
                    <a:pt x="953" y="1180"/>
                  </a:cubicBezTo>
                  <a:cubicBezTo>
                    <a:pt x="931" y="1180"/>
                    <a:pt x="969" y="1169"/>
                    <a:pt x="969" y="1169"/>
                  </a:cubicBezTo>
                  <a:cubicBezTo>
                    <a:pt x="992" y="1163"/>
                    <a:pt x="1003" y="1152"/>
                    <a:pt x="1019" y="1152"/>
                  </a:cubicBezTo>
                  <a:cubicBezTo>
                    <a:pt x="1019" y="1147"/>
                    <a:pt x="1025" y="1141"/>
                    <a:pt x="1030" y="1141"/>
                  </a:cubicBezTo>
                  <a:cubicBezTo>
                    <a:pt x="1052" y="1141"/>
                    <a:pt x="1052" y="1141"/>
                    <a:pt x="1052" y="1141"/>
                  </a:cubicBezTo>
                  <a:cubicBezTo>
                    <a:pt x="1069" y="1141"/>
                    <a:pt x="1080" y="1135"/>
                    <a:pt x="1102" y="1135"/>
                  </a:cubicBezTo>
                  <a:cubicBezTo>
                    <a:pt x="1108" y="1135"/>
                    <a:pt x="1108" y="1130"/>
                    <a:pt x="1119" y="1130"/>
                  </a:cubicBezTo>
                  <a:cubicBezTo>
                    <a:pt x="1136" y="1130"/>
                    <a:pt x="1141" y="1158"/>
                    <a:pt x="1158" y="1158"/>
                  </a:cubicBezTo>
                  <a:cubicBezTo>
                    <a:pt x="1163" y="1158"/>
                    <a:pt x="1169" y="1152"/>
                    <a:pt x="1174" y="1152"/>
                  </a:cubicBezTo>
                  <a:cubicBezTo>
                    <a:pt x="1191" y="1152"/>
                    <a:pt x="1197" y="1158"/>
                    <a:pt x="1213" y="1158"/>
                  </a:cubicBezTo>
                  <a:cubicBezTo>
                    <a:pt x="1219" y="1163"/>
                    <a:pt x="1230" y="1163"/>
                    <a:pt x="1235" y="1169"/>
                  </a:cubicBezTo>
                  <a:cubicBezTo>
                    <a:pt x="1252" y="1174"/>
                    <a:pt x="1252" y="1191"/>
                    <a:pt x="1263" y="1191"/>
                  </a:cubicBezTo>
                  <a:cubicBezTo>
                    <a:pt x="1280" y="1191"/>
                    <a:pt x="1285" y="1180"/>
                    <a:pt x="1296" y="1174"/>
                  </a:cubicBezTo>
                  <a:cubicBezTo>
                    <a:pt x="1307" y="1169"/>
                    <a:pt x="1313" y="1163"/>
                    <a:pt x="1324" y="1158"/>
                  </a:cubicBezTo>
                  <a:cubicBezTo>
                    <a:pt x="1330" y="1158"/>
                    <a:pt x="1330" y="1152"/>
                    <a:pt x="1330" y="1147"/>
                  </a:cubicBezTo>
                  <a:cubicBezTo>
                    <a:pt x="1346" y="1124"/>
                    <a:pt x="1346" y="1113"/>
                    <a:pt x="1363" y="1091"/>
                  </a:cubicBezTo>
                  <a:cubicBezTo>
                    <a:pt x="1374" y="1063"/>
                    <a:pt x="1396" y="1058"/>
                    <a:pt x="1424" y="1048"/>
                  </a:cubicBezTo>
                  <a:cubicBezTo>
                    <a:pt x="1446" y="1042"/>
                    <a:pt x="1457" y="1042"/>
                    <a:pt x="1474" y="1037"/>
                  </a:cubicBezTo>
                  <a:cubicBezTo>
                    <a:pt x="1485" y="1031"/>
                    <a:pt x="1485" y="1026"/>
                    <a:pt x="1496" y="1026"/>
                  </a:cubicBezTo>
                  <a:cubicBezTo>
                    <a:pt x="1512" y="1026"/>
                    <a:pt x="1512" y="1042"/>
                    <a:pt x="1529" y="1053"/>
                  </a:cubicBezTo>
                  <a:cubicBezTo>
                    <a:pt x="1535" y="1058"/>
                    <a:pt x="1540" y="1058"/>
                    <a:pt x="1546" y="1063"/>
                  </a:cubicBezTo>
                  <a:cubicBezTo>
                    <a:pt x="1551" y="1074"/>
                    <a:pt x="1557" y="1141"/>
                    <a:pt x="1573" y="1097"/>
                  </a:cubicBezTo>
                  <a:cubicBezTo>
                    <a:pt x="1573" y="1086"/>
                    <a:pt x="1579" y="1074"/>
                    <a:pt x="1590" y="1074"/>
                  </a:cubicBezTo>
                  <a:cubicBezTo>
                    <a:pt x="1596" y="1074"/>
                    <a:pt x="1596" y="1086"/>
                    <a:pt x="1607" y="1086"/>
                  </a:cubicBezTo>
                  <a:cubicBezTo>
                    <a:pt x="1629" y="1086"/>
                    <a:pt x="1629" y="1086"/>
                    <a:pt x="1629" y="1086"/>
                  </a:cubicBezTo>
                  <a:cubicBezTo>
                    <a:pt x="1640" y="1086"/>
                    <a:pt x="1645" y="1080"/>
                    <a:pt x="1651" y="1074"/>
                  </a:cubicBezTo>
                  <a:cubicBezTo>
                    <a:pt x="1657" y="1069"/>
                    <a:pt x="1657" y="1063"/>
                    <a:pt x="1657" y="1063"/>
                  </a:cubicBezTo>
                  <a:cubicBezTo>
                    <a:pt x="1668" y="1063"/>
                    <a:pt x="1668" y="1069"/>
                    <a:pt x="1673" y="1080"/>
                  </a:cubicBezTo>
                  <a:cubicBezTo>
                    <a:pt x="1679" y="1091"/>
                    <a:pt x="1679" y="1097"/>
                    <a:pt x="1679" y="1108"/>
                  </a:cubicBezTo>
                  <a:cubicBezTo>
                    <a:pt x="1679" y="1119"/>
                    <a:pt x="1679" y="1124"/>
                    <a:pt x="1679" y="1135"/>
                  </a:cubicBezTo>
                  <a:cubicBezTo>
                    <a:pt x="1679" y="1163"/>
                    <a:pt x="1695" y="1119"/>
                    <a:pt x="1695" y="1108"/>
                  </a:cubicBezTo>
                  <a:cubicBezTo>
                    <a:pt x="1695" y="1074"/>
                    <a:pt x="1695" y="1074"/>
                    <a:pt x="1695" y="1074"/>
                  </a:cubicBezTo>
                  <a:cubicBezTo>
                    <a:pt x="1695" y="1063"/>
                    <a:pt x="1695" y="1063"/>
                    <a:pt x="1695" y="1063"/>
                  </a:cubicBezTo>
                  <a:cubicBezTo>
                    <a:pt x="1712" y="1069"/>
                    <a:pt x="1706" y="1102"/>
                    <a:pt x="1729" y="1102"/>
                  </a:cubicBezTo>
                  <a:cubicBezTo>
                    <a:pt x="1734" y="1063"/>
                    <a:pt x="1734" y="1063"/>
                    <a:pt x="1734" y="1063"/>
                  </a:cubicBezTo>
                  <a:cubicBezTo>
                    <a:pt x="1734" y="1053"/>
                    <a:pt x="1690" y="1031"/>
                    <a:pt x="1729" y="1031"/>
                  </a:cubicBezTo>
                  <a:cubicBezTo>
                    <a:pt x="1740" y="1031"/>
                    <a:pt x="1751" y="1037"/>
                    <a:pt x="1762" y="1037"/>
                  </a:cubicBezTo>
                  <a:cubicBezTo>
                    <a:pt x="1767" y="1037"/>
                    <a:pt x="1778" y="1026"/>
                    <a:pt x="1778" y="1020"/>
                  </a:cubicBezTo>
                  <a:cubicBezTo>
                    <a:pt x="1778" y="1009"/>
                    <a:pt x="1773" y="1009"/>
                    <a:pt x="1773" y="1003"/>
                  </a:cubicBezTo>
                  <a:cubicBezTo>
                    <a:pt x="1773" y="987"/>
                    <a:pt x="1784" y="976"/>
                    <a:pt x="1784" y="965"/>
                  </a:cubicBezTo>
                  <a:cubicBezTo>
                    <a:pt x="1767" y="954"/>
                    <a:pt x="1767" y="954"/>
                    <a:pt x="1767" y="954"/>
                  </a:cubicBezTo>
                  <a:cubicBezTo>
                    <a:pt x="1756" y="954"/>
                    <a:pt x="1751" y="965"/>
                    <a:pt x="1740" y="965"/>
                  </a:cubicBezTo>
                  <a:cubicBezTo>
                    <a:pt x="1734" y="965"/>
                    <a:pt x="1729" y="965"/>
                    <a:pt x="1729" y="959"/>
                  </a:cubicBezTo>
                  <a:cubicBezTo>
                    <a:pt x="1729" y="948"/>
                    <a:pt x="1740" y="948"/>
                    <a:pt x="1751" y="942"/>
                  </a:cubicBezTo>
                  <a:cubicBezTo>
                    <a:pt x="1762" y="937"/>
                    <a:pt x="1767" y="926"/>
                    <a:pt x="1773" y="915"/>
                  </a:cubicBezTo>
                  <a:cubicBezTo>
                    <a:pt x="1778" y="909"/>
                    <a:pt x="1784" y="909"/>
                    <a:pt x="1784" y="898"/>
                  </a:cubicBezTo>
                  <a:cubicBezTo>
                    <a:pt x="1784" y="893"/>
                    <a:pt x="1778" y="887"/>
                    <a:pt x="1773" y="887"/>
                  </a:cubicBezTo>
                  <a:cubicBezTo>
                    <a:pt x="1756" y="887"/>
                    <a:pt x="1751" y="898"/>
                    <a:pt x="1740" y="898"/>
                  </a:cubicBezTo>
                  <a:cubicBezTo>
                    <a:pt x="1717" y="904"/>
                    <a:pt x="1706" y="915"/>
                    <a:pt x="1690" y="920"/>
                  </a:cubicBezTo>
                  <a:cubicBezTo>
                    <a:pt x="1679" y="920"/>
                    <a:pt x="1673" y="926"/>
                    <a:pt x="1662" y="937"/>
                  </a:cubicBezTo>
                  <a:cubicBezTo>
                    <a:pt x="1657" y="937"/>
                    <a:pt x="1657" y="942"/>
                    <a:pt x="1657" y="942"/>
                  </a:cubicBezTo>
                  <a:cubicBezTo>
                    <a:pt x="1629" y="942"/>
                    <a:pt x="1629" y="942"/>
                    <a:pt x="1629" y="942"/>
                  </a:cubicBezTo>
                  <a:cubicBezTo>
                    <a:pt x="1618" y="942"/>
                    <a:pt x="1612" y="942"/>
                    <a:pt x="1601" y="942"/>
                  </a:cubicBezTo>
                  <a:cubicBezTo>
                    <a:pt x="1584" y="942"/>
                    <a:pt x="1584" y="942"/>
                    <a:pt x="1584" y="942"/>
                  </a:cubicBezTo>
                  <a:cubicBezTo>
                    <a:pt x="1573" y="942"/>
                    <a:pt x="1568" y="937"/>
                    <a:pt x="1557" y="937"/>
                  </a:cubicBezTo>
                  <a:cubicBezTo>
                    <a:pt x="1546" y="931"/>
                    <a:pt x="1535" y="937"/>
                    <a:pt x="1524" y="937"/>
                  </a:cubicBezTo>
                  <a:cubicBezTo>
                    <a:pt x="1501" y="937"/>
                    <a:pt x="1490" y="931"/>
                    <a:pt x="1468" y="937"/>
                  </a:cubicBezTo>
                  <a:cubicBezTo>
                    <a:pt x="1463" y="942"/>
                    <a:pt x="1457" y="942"/>
                    <a:pt x="1446" y="942"/>
                  </a:cubicBezTo>
                  <a:cubicBezTo>
                    <a:pt x="1413" y="942"/>
                    <a:pt x="1413" y="942"/>
                    <a:pt x="1413" y="942"/>
                  </a:cubicBezTo>
                  <a:cubicBezTo>
                    <a:pt x="1396" y="942"/>
                    <a:pt x="1391" y="959"/>
                    <a:pt x="1374" y="959"/>
                  </a:cubicBezTo>
                  <a:cubicBezTo>
                    <a:pt x="1346" y="959"/>
                    <a:pt x="1335" y="948"/>
                    <a:pt x="1307" y="948"/>
                  </a:cubicBezTo>
                  <a:cubicBezTo>
                    <a:pt x="1291" y="948"/>
                    <a:pt x="1285" y="959"/>
                    <a:pt x="1269" y="965"/>
                  </a:cubicBezTo>
                  <a:cubicBezTo>
                    <a:pt x="1263" y="970"/>
                    <a:pt x="1263" y="976"/>
                    <a:pt x="1252" y="976"/>
                  </a:cubicBezTo>
                  <a:cubicBezTo>
                    <a:pt x="1235" y="976"/>
                    <a:pt x="1230" y="959"/>
                    <a:pt x="1219" y="942"/>
                  </a:cubicBezTo>
                  <a:cubicBezTo>
                    <a:pt x="1213" y="937"/>
                    <a:pt x="1213" y="926"/>
                    <a:pt x="1202" y="926"/>
                  </a:cubicBezTo>
                  <a:cubicBezTo>
                    <a:pt x="1191" y="926"/>
                    <a:pt x="1191" y="931"/>
                    <a:pt x="1180" y="931"/>
                  </a:cubicBezTo>
                  <a:cubicBezTo>
                    <a:pt x="1158" y="937"/>
                    <a:pt x="1147" y="942"/>
                    <a:pt x="1125" y="948"/>
                  </a:cubicBezTo>
                  <a:cubicBezTo>
                    <a:pt x="1113" y="954"/>
                    <a:pt x="1108" y="965"/>
                    <a:pt x="1091" y="965"/>
                  </a:cubicBezTo>
                  <a:cubicBezTo>
                    <a:pt x="1075" y="965"/>
                    <a:pt x="1075" y="948"/>
                    <a:pt x="1075" y="931"/>
                  </a:cubicBezTo>
                  <a:cubicBezTo>
                    <a:pt x="1069" y="920"/>
                    <a:pt x="1058" y="915"/>
                    <a:pt x="1047" y="909"/>
                  </a:cubicBezTo>
                  <a:cubicBezTo>
                    <a:pt x="1030" y="909"/>
                    <a:pt x="1019" y="898"/>
                    <a:pt x="1003" y="893"/>
                  </a:cubicBezTo>
                  <a:cubicBezTo>
                    <a:pt x="992" y="887"/>
                    <a:pt x="980" y="887"/>
                    <a:pt x="980" y="876"/>
                  </a:cubicBezTo>
                  <a:cubicBezTo>
                    <a:pt x="980" y="843"/>
                    <a:pt x="1014" y="848"/>
                    <a:pt x="969" y="848"/>
                  </a:cubicBezTo>
                  <a:cubicBezTo>
                    <a:pt x="958" y="848"/>
                    <a:pt x="964" y="837"/>
                    <a:pt x="958" y="832"/>
                  </a:cubicBezTo>
                  <a:cubicBezTo>
                    <a:pt x="953" y="821"/>
                    <a:pt x="942" y="821"/>
                    <a:pt x="942" y="809"/>
                  </a:cubicBezTo>
                  <a:cubicBezTo>
                    <a:pt x="942" y="782"/>
                    <a:pt x="942" y="782"/>
                    <a:pt x="942" y="782"/>
                  </a:cubicBezTo>
                  <a:cubicBezTo>
                    <a:pt x="942" y="776"/>
                    <a:pt x="936" y="771"/>
                    <a:pt x="936" y="760"/>
                  </a:cubicBezTo>
                  <a:cubicBezTo>
                    <a:pt x="936" y="743"/>
                    <a:pt x="969" y="715"/>
                    <a:pt x="958" y="715"/>
                  </a:cubicBezTo>
                  <a:cubicBezTo>
                    <a:pt x="953" y="715"/>
                    <a:pt x="947" y="721"/>
                    <a:pt x="942" y="721"/>
                  </a:cubicBezTo>
                  <a:cubicBezTo>
                    <a:pt x="931" y="721"/>
                    <a:pt x="931" y="721"/>
                    <a:pt x="931" y="721"/>
                  </a:cubicBezTo>
                  <a:cubicBezTo>
                    <a:pt x="931" y="710"/>
                    <a:pt x="931" y="704"/>
                    <a:pt x="925" y="693"/>
                  </a:cubicBezTo>
                  <a:cubicBezTo>
                    <a:pt x="925" y="688"/>
                    <a:pt x="914" y="688"/>
                    <a:pt x="914" y="682"/>
                  </a:cubicBezTo>
                  <a:cubicBezTo>
                    <a:pt x="914" y="671"/>
                    <a:pt x="958" y="654"/>
                    <a:pt x="914" y="654"/>
                  </a:cubicBezTo>
                  <a:cubicBezTo>
                    <a:pt x="886" y="654"/>
                    <a:pt x="875" y="699"/>
                    <a:pt x="875" y="654"/>
                  </a:cubicBezTo>
                  <a:cubicBezTo>
                    <a:pt x="875" y="621"/>
                    <a:pt x="870" y="665"/>
                    <a:pt x="847" y="665"/>
                  </a:cubicBezTo>
                  <a:cubicBezTo>
                    <a:pt x="842" y="665"/>
                    <a:pt x="842" y="660"/>
                    <a:pt x="836" y="654"/>
                  </a:cubicBezTo>
                  <a:cubicBezTo>
                    <a:pt x="836" y="649"/>
                    <a:pt x="836" y="643"/>
                    <a:pt x="831" y="643"/>
                  </a:cubicBezTo>
                  <a:cubicBezTo>
                    <a:pt x="825" y="638"/>
                    <a:pt x="820" y="638"/>
                    <a:pt x="809" y="638"/>
                  </a:cubicBezTo>
                  <a:cubicBezTo>
                    <a:pt x="798" y="638"/>
                    <a:pt x="786" y="638"/>
                    <a:pt x="775" y="632"/>
                  </a:cubicBezTo>
                  <a:cubicBezTo>
                    <a:pt x="770" y="627"/>
                    <a:pt x="764" y="616"/>
                    <a:pt x="753" y="616"/>
                  </a:cubicBezTo>
                  <a:cubicBezTo>
                    <a:pt x="742" y="616"/>
                    <a:pt x="737" y="621"/>
                    <a:pt x="731" y="627"/>
                  </a:cubicBezTo>
                  <a:cubicBezTo>
                    <a:pt x="726" y="632"/>
                    <a:pt x="731" y="638"/>
                    <a:pt x="726" y="638"/>
                  </a:cubicBezTo>
                  <a:cubicBezTo>
                    <a:pt x="720" y="638"/>
                    <a:pt x="714" y="627"/>
                    <a:pt x="714" y="627"/>
                  </a:cubicBezTo>
                  <a:cubicBezTo>
                    <a:pt x="709" y="616"/>
                    <a:pt x="698" y="610"/>
                    <a:pt x="698" y="599"/>
                  </a:cubicBezTo>
                  <a:cubicBezTo>
                    <a:pt x="698" y="599"/>
                    <a:pt x="703" y="593"/>
                    <a:pt x="703" y="588"/>
                  </a:cubicBezTo>
                  <a:cubicBezTo>
                    <a:pt x="703" y="588"/>
                    <a:pt x="703" y="588"/>
                    <a:pt x="703" y="582"/>
                  </a:cubicBezTo>
                  <a:cubicBezTo>
                    <a:pt x="681" y="582"/>
                    <a:pt x="681" y="582"/>
                    <a:pt x="681" y="582"/>
                  </a:cubicBezTo>
                  <a:cubicBezTo>
                    <a:pt x="676" y="582"/>
                    <a:pt x="670" y="582"/>
                    <a:pt x="659" y="582"/>
                  </a:cubicBezTo>
                  <a:cubicBezTo>
                    <a:pt x="665" y="593"/>
                    <a:pt x="676" y="593"/>
                    <a:pt x="676" y="604"/>
                  </a:cubicBezTo>
                  <a:cubicBezTo>
                    <a:pt x="676" y="616"/>
                    <a:pt x="665" y="616"/>
                    <a:pt x="659" y="616"/>
                  </a:cubicBezTo>
                  <a:cubicBezTo>
                    <a:pt x="648" y="627"/>
                    <a:pt x="642" y="632"/>
                    <a:pt x="626" y="632"/>
                  </a:cubicBezTo>
                  <a:cubicBezTo>
                    <a:pt x="620" y="632"/>
                    <a:pt x="615" y="632"/>
                    <a:pt x="609" y="627"/>
                  </a:cubicBezTo>
                  <a:lnTo>
                    <a:pt x="609" y="621"/>
                  </a:lnTo>
                  <a:cubicBezTo>
                    <a:pt x="593" y="610"/>
                    <a:pt x="581" y="616"/>
                    <a:pt x="565" y="616"/>
                  </a:cubicBezTo>
                  <a:cubicBezTo>
                    <a:pt x="554" y="616"/>
                    <a:pt x="548" y="616"/>
                    <a:pt x="537" y="616"/>
                  </a:cubicBezTo>
                  <a:cubicBezTo>
                    <a:pt x="526" y="616"/>
                    <a:pt x="520" y="604"/>
                    <a:pt x="520" y="593"/>
                  </a:cubicBezTo>
                  <a:cubicBezTo>
                    <a:pt x="526" y="582"/>
                    <a:pt x="532" y="577"/>
                    <a:pt x="537" y="566"/>
                  </a:cubicBezTo>
                  <a:cubicBezTo>
                    <a:pt x="537" y="555"/>
                    <a:pt x="543" y="555"/>
                    <a:pt x="543" y="543"/>
                  </a:cubicBezTo>
                  <a:cubicBezTo>
                    <a:pt x="543" y="538"/>
                    <a:pt x="543" y="532"/>
                    <a:pt x="548" y="532"/>
                  </a:cubicBezTo>
                  <a:cubicBezTo>
                    <a:pt x="554" y="527"/>
                    <a:pt x="559" y="527"/>
                    <a:pt x="570" y="527"/>
                  </a:cubicBezTo>
                  <a:cubicBezTo>
                    <a:pt x="581" y="521"/>
                    <a:pt x="593" y="516"/>
                    <a:pt x="609" y="510"/>
                  </a:cubicBezTo>
                  <a:cubicBezTo>
                    <a:pt x="615" y="510"/>
                    <a:pt x="620" y="499"/>
                    <a:pt x="626" y="494"/>
                  </a:cubicBezTo>
                  <a:cubicBezTo>
                    <a:pt x="631" y="483"/>
                    <a:pt x="637" y="471"/>
                    <a:pt x="642" y="460"/>
                  </a:cubicBezTo>
                  <a:cubicBezTo>
                    <a:pt x="659" y="427"/>
                    <a:pt x="653" y="399"/>
                    <a:pt x="676" y="366"/>
                  </a:cubicBezTo>
                  <a:cubicBezTo>
                    <a:pt x="681" y="355"/>
                    <a:pt x="681" y="349"/>
                    <a:pt x="687" y="338"/>
                  </a:cubicBezTo>
                  <a:cubicBezTo>
                    <a:pt x="692" y="327"/>
                    <a:pt x="703" y="327"/>
                    <a:pt x="714" y="322"/>
                  </a:cubicBezTo>
                  <a:cubicBezTo>
                    <a:pt x="731" y="311"/>
                    <a:pt x="737" y="305"/>
                    <a:pt x="748" y="300"/>
                  </a:cubicBezTo>
                  <a:cubicBezTo>
                    <a:pt x="753" y="305"/>
                    <a:pt x="759" y="316"/>
                    <a:pt x="770" y="316"/>
                  </a:cubicBezTo>
                  <a:cubicBezTo>
                    <a:pt x="792" y="316"/>
                    <a:pt x="803" y="305"/>
                    <a:pt x="825" y="300"/>
                  </a:cubicBezTo>
                  <a:cubicBezTo>
                    <a:pt x="853" y="289"/>
                    <a:pt x="870" y="289"/>
                    <a:pt x="897" y="277"/>
                  </a:cubicBezTo>
                  <a:cubicBezTo>
                    <a:pt x="919" y="272"/>
                    <a:pt x="919" y="250"/>
                    <a:pt x="936" y="239"/>
                  </a:cubicBezTo>
                  <a:cubicBezTo>
                    <a:pt x="953" y="228"/>
                    <a:pt x="964" y="228"/>
                    <a:pt x="980" y="217"/>
                  </a:cubicBezTo>
                  <a:cubicBezTo>
                    <a:pt x="992" y="211"/>
                    <a:pt x="997" y="200"/>
                    <a:pt x="1003" y="189"/>
                  </a:cubicBezTo>
                  <a:cubicBezTo>
                    <a:pt x="1014" y="178"/>
                    <a:pt x="1025" y="178"/>
                    <a:pt x="1036" y="172"/>
                  </a:cubicBezTo>
                  <a:cubicBezTo>
                    <a:pt x="1052" y="167"/>
                    <a:pt x="1064" y="161"/>
                    <a:pt x="1080" y="156"/>
                  </a:cubicBezTo>
                  <a:cubicBezTo>
                    <a:pt x="1086" y="150"/>
                    <a:pt x="1091" y="150"/>
                    <a:pt x="1097" y="144"/>
                  </a:cubicBezTo>
                  <a:cubicBezTo>
                    <a:pt x="1130" y="139"/>
                    <a:pt x="1147" y="139"/>
                    <a:pt x="1180" y="139"/>
                  </a:cubicBezTo>
                  <a:cubicBezTo>
                    <a:pt x="1213" y="139"/>
                    <a:pt x="1235" y="144"/>
                    <a:pt x="1274" y="156"/>
                  </a:cubicBezTo>
                  <a:cubicBezTo>
                    <a:pt x="1302" y="167"/>
                    <a:pt x="1318" y="183"/>
                    <a:pt x="1352" y="183"/>
                  </a:cubicBezTo>
                  <a:cubicBezTo>
                    <a:pt x="1363" y="183"/>
                    <a:pt x="1368" y="183"/>
                    <a:pt x="1379" y="183"/>
                  </a:cubicBezTo>
                  <a:cubicBezTo>
                    <a:pt x="1385" y="183"/>
                    <a:pt x="1391" y="183"/>
                    <a:pt x="1396" y="194"/>
                  </a:cubicBezTo>
                  <a:cubicBezTo>
                    <a:pt x="1402" y="194"/>
                    <a:pt x="1402" y="200"/>
                    <a:pt x="1407" y="205"/>
                  </a:cubicBezTo>
                  <a:cubicBezTo>
                    <a:pt x="1435" y="217"/>
                    <a:pt x="1451" y="222"/>
                    <a:pt x="1474" y="233"/>
                  </a:cubicBezTo>
                  <a:cubicBezTo>
                    <a:pt x="1485" y="239"/>
                    <a:pt x="1490" y="244"/>
                    <a:pt x="1501" y="255"/>
                  </a:cubicBezTo>
                  <a:cubicBezTo>
                    <a:pt x="1512" y="266"/>
                    <a:pt x="1518" y="266"/>
                    <a:pt x="1529" y="277"/>
                  </a:cubicBezTo>
                  <a:cubicBezTo>
                    <a:pt x="1540" y="289"/>
                    <a:pt x="1540" y="300"/>
                    <a:pt x="1557" y="300"/>
                  </a:cubicBezTo>
                  <a:cubicBezTo>
                    <a:pt x="1573" y="300"/>
                    <a:pt x="1573" y="300"/>
                    <a:pt x="1573" y="300"/>
                  </a:cubicBezTo>
                  <a:cubicBezTo>
                    <a:pt x="1596" y="300"/>
                    <a:pt x="1607" y="305"/>
                    <a:pt x="1623" y="305"/>
                  </a:cubicBezTo>
                  <a:cubicBezTo>
                    <a:pt x="1634" y="305"/>
                    <a:pt x="1640" y="300"/>
                    <a:pt x="1651" y="300"/>
                  </a:cubicBezTo>
                  <a:cubicBezTo>
                    <a:pt x="1662" y="300"/>
                    <a:pt x="1668" y="311"/>
                    <a:pt x="1679" y="311"/>
                  </a:cubicBezTo>
                  <a:cubicBezTo>
                    <a:pt x="1701" y="311"/>
                    <a:pt x="1701" y="311"/>
                    <a:pt x="1701" y="311"/>
                  </a:cubicBezTo>
                  <a:cubicBezTo>
                    <a:pt x="1706" y="311"/>
                    <a:pt x="1712" y="305"/>
                    <a:pt x="1717" y="305"/>
                  </a:cubicBezTo>
                  <a:cubicBezTo>
                    <a:pt x="1734" y="305"/>
                    <a:pt x="1740" y="316"/>
                    <a:pt x="1756" y="322"/>
                  </a:cubicBezTo>
                  <a:cubicBezTo>
                    <a:pt x="1773" y="333"/>
                    <a:pt x="1790" y="327"/>
                    <a:pt x="1806" y="333"/>
                  </a:cubicBezTo>
                  <a:cubicBezTo>
                    <a:pt x="1823" y="338"/>
                    <a:pt x="1828" y="338"/>
                    <a:pt x="1839" y="349"/>
                  </a:cubicBezTo>
                  <a:cubicBezTo>
                    <a:pt x="1850" y="372"/>
                    <a:pt x="1845" y="383"/>
                    <a:pt x="1850" y="405"/>
                  </a:cubicBezTo>
                  <a:cubicBezTo>
                    <a:pt x="1856" y="422"/>
                    <a:pt x="1856" y="433"/>
                    <a:pt x="1862" y="455"/>
                  </a:cubicBezTo>
                  <a:cubicBezTo>
                    <a:pt x="1867" y="471"/>
                    <a:pt x="1867" y="483"/>
                    <a:pt x="1884" y="494"/>
                  </a:cubicBezTo>
                  <a:cubicBezTo>
                    <a:pt x="1895" y="505"/>
                    <a:pt x="1906" y="516"/>
                    <a:pt x="1917" y="532"/>
                  </a:cubicBezTo>
                  <a:cubicBezTo>
                    <a:pt x="1923" y="543"/>
                    <a:pt x="1934" y="549"/>
                    <a:pt x="1934" y="566"/>
                  </a:cubicBezTo>
                  <a:cubicBezTo>
                    <a:pt x="1934" y="582"/>
                    <a:pt x="1923" y="582"/>
                    <a:pt x="1917" y="593"/>
                  </a:cubicBezTo>
                  <a:cubicBezTo>
                    <a:pt x="1911" y="616"/>
                    <a:pt x="1917" y="627"/>
                    <a:pt x="1911" y="643"/>
                  </a:cubicBezTo>
                  <a:cubicBezTo>
                    <a:pt x="1911" y="654"/>
                    <a:pt x="1900" y="660"/>
                    <a:pt x="1895" y="671"/>
                  </a:cubicBezTo>
                  <a:cubicBezTo>
                    <a:pt x="1889" y="676"/>
                    <a:pt x="1884" y="682"/>
                    <a:pt x="1878" y="688"/>
                  </a:cubicBezTo>
                  <a:cubicBezTo>
                    <a:pt x="1867" y="693"/>
                    <a:pt x="1856" y="693"/>
                    <a:pt x="1856" y="704"/>
                  </a:cubicBezTo>
                  <a:cubicBezTo>
                    <a:pt x="1856" y="721"/>
                    <a:pt x="1862" y="721"/>
                    <a:pt x="1862" y="737"/>
                  </a:cubicBezTo>
                  <a:cubicBezTo>
                    <a:pt x="1862" y="760"/>
                    <a:pt x="1867" y="776"/>
                    <a:pt x="1873" y="804"/>
                  </a:cubicBezTo>
                  <a:cubicBezTo>
                    <a:pt x="1878" y="809"/>
                    <a:pt x="1884" y="815"/>
                    <a:pt x="1884" y="826"/>
                  </a:cubicBezTo>
                  <a:cubicBezTo>
                    <a:pt x="1884" y="848"/>
                    <a:pt x="1884" y="848"/>
                    <a:pt x="1884" y="848"/>
                  </a:cubicBezTo>
                  <a:cubicBezTo>
                    <a:pt x="1884" y="870"/>
                    <a:pt x="1867" y="876"/>
                    <a:pt x="1867" y="898"/>
                  </a:cubicBezTo>
                  <a:cubicBezTo>
                    <a:pt x="1867" y="920"/>
                    <a:pt x="1878" y="926"/>
                    <a:pt x="1884" y="942"/>
                  </a:cubicBezTo>
                  <a:cubicBezTo>
                    <a:pt x="1889" y="959"/>
                    <a:pt x="1889" y="970"/>
                    <a:pt x="1895" y="987"/>
                  </a:cubicBezTo>
                  <a:cubicBezTo>
                    <a:pt x="1895" y="998"/>
                    <a:pt x="1895" y="1003"/>
                    <a:pt x="1900" y="1015"/>
                  </a:cubicBezTo>
                  <a:cubicBezTo>
                    <a:pt x="1917" y="1031"/>
                    <a:pt x="1934" y="1031"/>
                    <a:pt x="1945" y="1053"/>
                  </a:cubicBezTo>
                  <a:cubicBezTo>
                    <a:pt x="1967" y="1086"/>
                    <a:pt x="1972" y="1102"/>
                    <a:pt x="1989" y="1135"/>
                  </a:cubicBezTo>
                  <a:cubicBezTo>
                    <a:pt x="1995" y="1152"/>
                    <a:pt x="1995" y="1163"/>
                    <a:pt x="2006" y="1180"/>
                  </a:cubicBezTo>
                  <a:cubicBezTo>
                    <a:pt x="2011" y="1191"/>
                    <a:pt x="2017" y="1207"/>
                    <a:pt x="2028" y="1207"/>
                  </a:cubicBezTo>
                  <a:cubicBezTo>
                    <a:pt x="2033" y="1207"/>
                    <a:pt x="2039" y="1202"/>
                    <a:pt x="2039" y="1191"/>
                  </a:cubicBezTo>
                  <a:cubicBezTo>
                    <a:pt x="2039" y="1180"/>
                    <a:pt x="2033" y="1180"/>
                    <a:pt x="2028" y="1169"/>
                  </a:cubicBezTo>
                  <a:cubicBezTo>
                    <a:pt x="2017" y="1141"/>
                    <a:pt x="2017" y="1124"/>
                    <a:pt x="2017" y="1091"/>
                  </a:cubicBezTo>
                  <a:cubicBezTo>
                    <a:pt x="2017" y="1074"/>
                    <a:pt x="2017" y="1074"/>
                    <a:pt x="2017" y="1074"/>
                  </a:cubicBezTo>
                  <a:cubicBezTo>
                    <a:pt x="2017" y="1063"/>
                    <a:pt x="2028" y="1063"/>
                    <a:pt x="2033" y="1063"/>
                  </a:cubicBezTo>
                  <a:cubicBezTo>
                    <a:pt x="2039" y="1063"/>
                    <a:pt x="2039" y="1058"/>
                    <a:pt x="2044" y="1058"/>
                  </a:cubicBezTo>
                  <a:cubicBezTo>
                    <a:pt x="2061" y="1058"/>
                    <a:pt x="2072" y="1058"/>
                    <a:pt x="2089" y="1063"/>
                  </a:cubicBezTo>
                  <a:cubicBezTo>
                    <a:pt x="2100" y="1069"/>
                    <a:pt x="2100" y="1086"/>
                    <a:pt x="2100" y="1097"/>
                  </a:cubicBezTo>
                  <a:cubicBezTo>
                    <a:pt x="2100" y="1169"/>
                    <a:pt x="2100" y="1169"/>
                    <a:pt x="2100" y="1169"/>
                  </a:cubicBezTo>
                  <a:cubicBezTo>
                    <a:pt x="2100" y="1174"/>
                    <a:pt x="2100" y="1174"/>
                    <a:pt x="2100" y="1180"/>
                  </a:cubicBezTo>
                  <a:cubicBezTo>
                    <a:pt x="2105" y="1196"/>
                    <a:pt x="2105" y="1202"/>
                    <a:pt x="2105" y="1219"/>
                  </a:cubicBezTo>
                  <a:cubicBezTo>
                    <a:pt x="2111" y="1235"/>
                    <a:pt x="2116" y="1263"/>
                    <a:pt x="2133" y="1263"/>
                  </a:cubicBezTo>
                  <a:lnTo>
                    <a:pt x="2133" y="1263"/>
                  </a:lnTo>
                  <a:cubicBezTo>
                    <a:pt x="2133" y="1285"/>
                    <a:pt x="2139" y="1302"/>
                    <a:pt x="2133" y="1324"/>
                  </a:cubicBezTo>
                  <a:cubicBezTo>
                    <a:pt x="2128" y="1346"/>
                    <a:pt x="2111" y="1363"/>
                    <a:pt x="2111" y="1390"/>
                  </a:cubicBezTo>
                  <a:cubicBezTo>
                    <a:pt x="2111" y="1424"/>
                    <a:pt x="2111" y="1446"/>
                    <a:pt x="2128" y="1479"/>
                  </a:cubicBezTo>
                  <a:cubicBezTo>
                    <a:pt x="2128" y="1490"/>
                    <a:pt x="2133" y="1496"/>
                    <a:pt x="2139" y="1507"/>
                  </a:cubicBezTo>
                  <a:cubicBezTo>
                    <a:pt x="2150" y="1534"/>
                    <a:pt x="2150" y="1551"/>
                    <a:pt x="2161" y="1579"/>
                  </a:cubicBezTo>
                  <a:cubicBezTo>
                    <a:pt x="2172" y="1612"/>
                    <a:pt x="2189" y="1629"/>
                    <a:pt x="2194" y="1667"/>
                  </a:cubicBezTo>
                  <a:cubicBezTo>
                    <a:pt x="2161" y="1662"/>
                    <a:pt x="2144" y="1662"/>
                    <a:pt x="2111" y="1662"/>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3" name="Freeform 99"/>
            <p:cNvSpPr>
              <a:spLocks noChangeArrowheads="1"/>
            </p:cNvSpPr>
            <p:nvPr/>
          </p:nvSpPr>
          <p:spPr bwMode="auto">
            <a:xfrm>
              <a:off x="21213968" y="3101976"/>
              <a:ext cx="801636" cy="739775"/>
            </a:xfrm>
            <a:custGeom>
              <a:avLst/>
              <a:gdLst>
                <a:gd name="T0" fmla="*/ 2161 w 2229"/>
                <a:gd name="T1" fmla="*/ 1159 h 2057"/>
                <a:gd name="T2" fmla="*/ 2189 w 2229"/>
                <a:gd name="T3" fmla="*/ 1153 h 2057"/>
                <a:gd name="T4" fmla="*/ 1679 w 2229"/>
                <a:gd name="T5" fmla="*/ 111 h 2057"/>
                <a:gd name="T6" fmla="*/ 1768 w 2229"/>
                <a:gd name="T7" fmla="*/ 244 h 2057"/>
                <a:gd name="T8" fmla="*/ 1857 w 2229"/>
                <a:gd name="T9" fmla="*/ 72 h 2057"/>
                <a:gd name="T10" fmla="*/ 1408 w 2229"/>
                <a:gd name="T11" fmla="*/ 1685 h 2057"/>
                <a:gd name="T12" fmla="*/ 1330 w 2229"/>
                <a:gd name="T13" fmla="*/ 1835 h 2057"/>
                <a:gd name="T14" fmla="*/ 1535 w 2229"/>
                <a:gd name="T15" fmla="*/ 1835 h 2057"/>
                <a:gd name="T16" fmla="*/ 1580 w 2229"/>
                <a:gd name="T17" fmla="*/ 1768 h 2057"/>
                <a:gd name="T18" fmla="*/ 1408 w 2229"/>
                <a:gd name="T19" fmla="*/ 1685 h 2057"/>
                <a:gd name="T20" fmla="*/ 1424 w 2229"/>
                <a:gd name="T21" fmla="*/ 1657 h 2057"/>
                <a:gd name="T22" fmla="*/ 1363 w 2229"/>
                <a:gd name="T23" fmla="*/ 1613 h 2057"/>
                <a:gd name="T24" fmla="*/ 1264 w 2229"/>
                <a:gd name="T25" fmla="*/ 1319 h 2057"/>
                <a:gd name="T26" fmla="*/ 1363 w 2229"/>
                <a:gd name="T27" fmla="*/ 1458 h 2057"/>
                <a:gd name="T28" fmla="*/ 1513 w 2229"/>
                <a:gd name="T29" fmla="*/ 1436 h 2057"/>
                <a:gd name="T30" fmla="*/ 1391 w 2229"/>
                <a:gd name="T31" fmla="*/ 1369 h 2057"/>
                <a:gd name="T32" fmla="*/ 1369 w 2229"/>
                <a:gd name="T33" fmla="*/ 1242 h 2057"/>
                <a:gd name="T34" fmla="*/ 1203 w 2229"/>
                <a:gd name="T35" fmla="*/ 1430 h 2057"/>
                <a:gd name="T36" fmla="*/ 1242 w 2229"/>
                <a:gd name="T37" fmla="*/ 1375 h 2057"/>
                <a:gd name="T38" fmla="*/ 1203 w 2229"/>
                <a:gd name="T39" fmla="*/ 1430 h 2057"/>
                <a:gd name="T40" fmla="*/ 1319 w 2229"/>
                <a:gd name="T41" fmla="*/ 1103 h 2057"/>
                <a:gd name="T42" fmla="*/ 1181 w 2229"/>
                <a:gd name="T43" fmla="*/ 1225 h 2057"/>
                <a:gd name="T44" fmla="*/ 1247 w 2229"/>
                <a:gd name="T45" fmla="*/ 1303 h 2057"/>
                <a:gd name="T46" fmla="*/ 1219 w 2229"/>
                <a:gd name="T47" fmla="*/ 1214 h 2057"/>
                <a:gd name="T48" fmla="*/ 1513 w 2229"/>
                <a:gd name="T49" fmla="*/ 1303 h 2057"/>
                <a:gd name="T50" fmla="*/ 1408 w 2229"/>
                <a:gd name="T51" fmla="*/ 1053 h 2057"/>
                <a:gd name="T52" fmla="*/ 1375 w 2229"/>
                <a:gd name="T53" fmla="*/ 876 h 2057"/>
                <a:gd name="T54" fmla="*/ 1358 w 2229"/>
                <a:gd name="T55" fmla="*/ 721 h 2057"/>
                <a:gd name="T56" fmla="*/ 1308 w 2229"/>
                <a:gd name="T57" fmla="*/ 610 h 2057"/>
                <a:gd name="T58" fmla="*/ 1380 w 2229"/>
                <a:gd name="T59" fmla="*/ 394 h 2057"/>
                <a:gd name="T60" fmla="*/ 1574 w 2229"/>
                <a:gd name="T61" fmla="*/ 178 h 2057"/>
                <a:gd name="T62" fmla="*/ 1508 w 2229"/>
                <a:gd name="T63" fmla="*/ 289 h 2057"/>
                <a:gd name="T64" fmla="*/ 1552 w 2229"/>
                <a:gd name="T65" fmla="*/ 560 h 2057"/>
                <a:gd name="T66" fmla="*/ 1430 w 2229"/>
                <a:gd name="T67" fmla="*/ 732 h 2057"/>
                <a:gd name="T68" fmla="*/ 1524 w 2229"/>
                <a:gd name="T69" fmla="*/ 743 h 2057"/>
                <a:gd name="T70" fmla="*/ 1629 w 2229"/>
                <a:gd name="T71" fmla="*/ 555 h 2057"/>
                <a:gd name="T72" fmla="*/ 1857 w 2229"/>
                <a:gd name="T73" fmla="*/ 460 h 2057"/>
                <a:gd name="T74" fmla="*/ 1812 w 2229"/>
                <a:gd name="T75" fmla="*/ 682 h 2057"/>
                <a:gd name="T76" fmla="*/ 1657 w 2229"/>
                <a:gd name="T77" fmla="*/ 776 h 2057"/>
                <a:gd name="T78" fmla="*/ 1812 w 2229"/>
                <a:gd name="T79" fmla="*/ 870 h 2057"/>
                <a:gd name="T80" fmla="*/ 1762 w 2229"/>
                <a:gd name="T81" fmla="*/ 954 h 2057"/>
                <a:gd name="T82" fmla="*/ 1563 w 2229"/>
                <a:gd name="T83" fmla="*/ 921 h 2057"/>
                <a:gd name="T84" fmla="*/ 1552 w 2229"/>
                <a:gd name="T85" fmla="*/ 1197 h 2057"/>
                <a:gd name="T86" fmla="*/ 1679 w 2229"/>
                <a:gd name="T87" fmla="*/ 1436 h 2057"/>
                <a:gd name="T88" fmla="*/ 1641 w 2229"/>
                <a:gd name="T89" fmla="*/ 1447 h 2057"/>
                <a:gd name="T90" fmla="*/ 1607 w 2229"/>
                <a:gd name="T91" fmla="*/ 133 h 2057"/>
                <a:gd name="T92" fmla="*/ 1447 w 2229"/>
                <a:gd name="T93" fmla="*/ 178 h 2057"/>
                <a:gd name="T94" fmla="*/ 1480 w 2229"/>
                <a:gd name="T95" fmla="*/ 167 h 2057"/>
                <a:gd name="T96" fmla="*/ 11 w 2229"/>
                <a:gd name="T97" fmla="*/ 1874 h 2057"/>
                <a:gd name="T98" fmla="*/ 150 w 2229"/>
                <a:gd name="T99" fmla="*/ 1818 h 2057"/>
                <a:gd name="T100" fmla="*/ 360 w 2229"/>
                <a:gd name="T101" fmla="*/ 1846 h 2057"/>
                <a:gd name="T102" fmla="*/ 410 w 2229"/>
                <a:gd name="T103" fmla="*/ 1851 h 2057"/>
                <a:gd name="T104" fmla="*/ 272 w 2229"/>
                <a:gd name="T105" fmla="*/ 1946 h 2057"/>
                <a:gd name="T106" fmla="*/ 0 w 2229"/>
                <a:gd name="T107" fmla="*/ 1890 h 2057"/>
                <a:gd name="T108" fmla="*/ 565 w 2229"/>
                <a:gd name="T109" fmla="*/ 1885 h 2057"/>
                <a:gd name="T110" fmla="*/ 687 w 2229"/>
                <a:gd name="T111" fmla="*/ 1929 h 2057"/>
                <a:gd name="T112" fmla="*/ 477 w 2229"/>
                <a:gd name="T113" fmla="*/ 1940 h 2057"/>
                <a:gd name="T114" fmla="*/ 654 w 2229"/>
                <a:gd name="T115" fmla="*/ 2023 h 2057"/>
                <a:gd name="T116" fmla="*/ 710 w 2229"/>
                <a:gd name="T117" fmla="*/ 1990 h 2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29" h="2057">
                  <a:moveTo>
                    <a:pt x="2134" y="1103"/>
                  </a:moveTo>
                  <a:lnTo>
                    <a:pt x="2134" y="1103"/>
                  </a:lnTo>
                  <a:lnTo>
                    <a:pt x="2134" y="1109"/>
                  </a:lnTo>
                  <a:cubicBezTo>
                    <a:pt x="2134" y="1131"/>
                    <a:pt x="2150" y="1142"/>
                    <a:pt x="2161" y="1159"/>
                  </a:cubicBezTo>
                  <a:cubicBezTo>
                    <a:pt x="2178" y="1181"/>
                    <a:pt x="2189" y="1203"/>
                    <a:pt x="2217" y="1203"/>
                  </a:cubicBezTo>
                  <a:cubicBezTo>
                    <a:pt x="2228" y="1203"/>
                    <a:pt x="2228" y="1203"/>
                    <a:pt x="2228" y="1203"/>
                  </a:cubicBezTo>
                  <a:cubicBezTo>
                    <a:pt x="2228" y="1186"/>
                    <a:pt x="2228" y="1186"/>
                    <a:pt x="2228" y="1186"/>
                  </a:cubicBezTo>
                  <a:cubicBezTo>
                    <a:pt x="2228" y="1164"/>
                    <a:pt x="2206" y="1164"/>
                    <a:pt x="2189" y="1153"/>
                  </a:cubicBezTo>
                  <a:cubicBezTo>
                    <a:pt x="2167" y="1136"/>
                    <a:pt x="2161" y="1114"/>
                    <a:pt x="2134" y="1103"/>
                  </a:cubicBezTo>
                  <a:close/>
                  <a:moveTo>
                    <a:pt x="1724" y="45"/>
                  </a:moveTo>
                  <a:lnTo>
                    <a:pt x="1724" y="45"/>
                  </a:lnTo>
                  <a:cubicBezTo>
                    <a:pt x="1702" y="67"/>
                    <a:pt x="1690" y="78"/>
                    <a:pt x="1679" y="111"/>
                  </a:cubicBezTo>
                  <a:cubicBezTo>
                    <a:pt x="1663" y="172"/>
                    <a:pt x="1668" y="117"/>
                    <a:pt x="1668" y="161"/>
                  </a:cubicBezTo>
                  <a:cubicBezTo>
                    <a:pt x="1668" y="200"/>
                    <a:pt x="1668" y="200"/>
                    <a:pt x="1668" y="200"/>
                  </a:cubicBezTo>
                  <a:cubicBezTo>
                    <a:pt x="1668" y="283"/>
                    <a:pt x="1696" y="233"/>
                    <a:pt x="1724" y="233"/>
                  </a:cubicBezTo>
                  <a:cubicBezTo>
                    <a:pt x="1740" y="233"/>
                    <a:pt x="1751" y="244"/>
                    <a:pt x="1768" y="244"/>
                  </a:cubicBezTo>
                  <a:cubicBezTo>
                    <a:pt x="1790" y="244"/>
                    <a:pt x="1790" y="222"/>
                    <a:pt x="1801" y="205"/>
                  </a:cubicBezTo>
                  <a:cubicBezTo>
                    <a:pt x="1812" y="189"/>
                    <a:pt x="1823" y="178"/>
                    <a:pt x="1829" y="161"/>
                  </a:cubicBezTo>
                  <a:cubicBezTo>
                    <a:pt x="1835" y="145"/>
                    <a:pt x="1835" y="128"/>
                    <a:pt x="1840" y="117"/>
                  </a:cubicBezTo>
                  <a:cubicBezTo>
                    <a:pt x="1846" y="100"/>
                    <a:pt x="1857" y="89"/>
                    <a:pt x="1857" y="72"/>
                  </a:cubicBezTo>
                  <a:cubicBezTo>
                    <a:pt x="1857" y="61"/>
                    <a:pt x="1851" y="56"/>
                    <a:pt x="1840" y="50"/>
                  </a:cubicBezTo>
                  <a:cubicBezTo>
                    <a:pt x="1779" y="6"/>
                    <a:pt x="1768" y="0"/>
                    <a:pt x="1724" y="45"/>
                  </a:cubicBezTo>
                  <a:close/>
                  <a:moveTo>
                    <a:pt x="1408" y="1685"/>
                  </a:moveTo>
                  <a:lnTo>
                    <a:pt x="1408" y="1685"/>
                  </a:lnTo>
                  <a:cubicBezTo>
                    <a:pt x="1397" y="1691"/>
                    <a:pt x="1391" y="1702"/>
                    <a:pt x="1380" y="1707"/>
                  </a:cubicBezTo>
                  <a:cubicBezTo>
                    <a:pt x="1363" y="1718"/>
                    <a:pt x="1347" y="1724"/>
                    <a:pt x="1319" y="1724"/>
                  </a:cubicBezTo>
                  <a:cubicBezTo>
                    <a:pt x="1308" y="1757"/>
                    <a:pt x="1297" y="1774"/>
                    <a:pt x="1297" y="1813"/>
                  </a:cubicBezTo>
                  <a:cubicBezTo>
                    <a:pt x="1297" y="1829"/>
                    <a:pt x="1314" y="1829"/>
                    <a:pt x="1330" y="1835"/>
                  </a:cubicBezTo>
                  <a:cubicBezTo>
                    <a:pt x="1347" y="1846"/>
                    <a:pt x="1352" y="1868"/>
                    <a:pt x="1375" y="1868"/>
                  </a:cubicBezTo>
                  <a:cubicBezTo>
                    <a:pt x="1413" y="1868"/>
                    <a:pt x="1430" y="1835"/>
                    <a:pt x="1469" y="1835"/>
                  </a:cubicBezTo>
                  <a:cubicBezTo>
                    <a:pt x="1502" y="1835"/>
                    <a:pt x="1502" y="1835"/>
                    <a:pt x="1502" y="1835"/>
                  </a:cubicBezTo>
                  <a:cubicBezTo>
                    <a:pt x="1519" y="1835"/>
                    <a:pt x="1524" y="1835"/>
                    <a:pt x="1535" y="1835"/>
                  </a:cubicBezTo>
                  <a:cubicBezTo>
                    <a:pt x="1569" y="1835"/>
                    <a:pt x="1580" y="1851"/>
                    <a:pt x="1607" y="1851"/>
                  </a:cubicBezTo>
                  <a:cubicBezTo>
                    <a:pt x="1635" y="1851"/>
                    <a:pt x="1635" y="1851"/>
                    <a:pt x="1635" y="1851"/>
                  </a:cubicBezTo>
                  <a:cubicBezTo>
                    <a:pt x="1635" y="1829"/>
                    <a:pt x="1635" y="1829"/>
                    <a:pt x="1635" y="1829"/>
                  </a:cubicBezTo>
                  <a:cubicBezTo>
                    <a:pt x="1635" y="1796"/>
                    <a:pt x="1613" y="1779"/>
                    <a:pt x="1580" y="1768"/>
                  </a:cubicBezTo>
                  <a:cubicBezTo>
                    <a:pt x="1563" y="1763"/>
                    <a:pt x="1557" y="1741"/>
                    <a:pt x="1535" y="1735"/>
                  </a:cubicBezTo>
                  <a:cubicBezTo>
                    <a:pt x="1519" y="1729"/>
                    <a:pt x="1508" y="1729"/>
                    <a:pt x="1485" y="1724"/>
                  </a:cubicBezTo>
                  <a:cubicBezTo>
                    <a:pt x="1469" y="1718"/>
                    <a:pt x="1463" y="1696"/>
                    <a:pt x="1447" y="1691"/>
                  </a:cubicBezTo>
                  <a:cubicBezTo>
                    <a:pt x="1408" y="1685"/>
                    <a:pt x="1408" y="1685"/>
                    <a:pt x="1408" y="1685"/>
                  </a:cubicBezTo>
                  <a:close/>
                  <a:moveTo>
                    <a:pt x="1363" y="1613"/>
                  </a:moveTo>
                  <a:lnTo>
                    <a:pt x="1363" y="1613"/>
                  </a:lnTo>
                  <a:cubicBezTo>
                    <a:pt x="1352" y="1613"/>
                    <a:pt x="1352" y="1630"/>
                    <a:pt x="1347" y="1641"/>
                  </a:cubicBezTo>
                  <a:cubicBezTo>
                    <a:pt x="1375" y="1652"/>
                    <a:pt x="1391" y="1652"/>
                    <a:pt x="1424" y="1657"/>
                  </a:cubicBezTo>
                  <a:cubicBezTo>
                    <a:pt x="1430" y="1646"/>
                    <a:pt x="1430" y="1646"/>
                    <a:pt x="1430" y="1646"/>
                  </a:cubicBezTo>
                  <a:cubicBezTo>
                    <a:pt x="1430" y="1641"/>
                    <a:pt x="1430" y="1641"/>
                    <a:pt x="1430" y="1641"/>
                  </a:cubicBezTo>
                  <a:cubicBezTo>
                    <a:pt x="1413" y="1641"/>
                    <a:pt x="1402" y="1641"/>
                    <a:pt x="1391" y="1630"/>
                  </a:cubicBezTo>
                  <a:cubicBezTo>
                    <a:pt x="1380" y="1624"/>
                    <a:pt x="1375" y="1613"/>
                    <a:pt x="1363" y="1613"/>
                  </a:cubicBezTo>
                  <a:close/>
                  <a:moveTo>
                    <a:pt x="1303" y="1253"/>
                  </a:moveTo>
                  <a:lnTo>
                    <a:pt x="1303" y="1253"/>
                  </a:lnTo>
                  <a:cubicBezTo>
                    <a:pt x="1286" y="1253"/>
                    <a:pt x="1275" y="1275"/>
                    <a:pt x="1275" y="1292"/>
                  </a:cubicBezTo>
                  <a:cubicBezTo>
                    <a:pt x="1269" y="1303"/>
                    <a:pt x="1264" y="1308"/>
                    <a:pt x="1264" y="1319"/>
                  </a:cubicBezTo>
                  <a:cubicBezTo>
                    <a:pt x="1264" y="1353"/>
                    <a:pt x="1291" y="1358"/>
                    <a:pt x="1319" y="1380"/>
                  </a:cubicBezTo>
                  <a:cubicBezTo>
                    <a:pt x="1325" y="1386"/>
                    <a:pt x="1336" y="1386"/>
                    <a:pt x="1336" y="1397"/>
                  </a:cubicBezTo>
                  <a:cubicBezTo>
                    <a:pt x="1336" y="1408"/>
                    <a:pt x="1330" y="1414"/>
                    <a:pt x="1330" y="1430"/>
                  </a:cubicBezTo>
                  <a:cubicBezTo>
                    <a:pt x="1330" y="1447"/>
                    <a:pt x="1347" y="1458"/>
                    <a:pt x="1363" y="1458"/>
                  </a:cubicBezTo>
                  <a:cubicBezTo>
                    <a:pt x="1380" y="1458"/>
                    <a:pt x="1386" y="1447"/>
                    <a:pt x="1402" y="1447"/>
                  </a:cubicBezTo>
                  <a:cubicBezTo>
                    <a:pt x="1413" y="1447"/>
                    <a:pt x="1413" y="1458"/>
                    <a:pt x="1419" y="1463"/>
                  </a:cubicBezTo>
                  <a:cubicBezTo>
                    <a:pt x="1430" y="1474"/>
                    <a:pt x="1441" y="1491"/>
                    <a:pt x="1463" y="1491"/>
                  </a:cubicBezTo>
                  <a:cubicBezTo>
                    <a:pt x="1491" y="1491"/>
                    <a:pt x="1513" y="1463"/>
                    <a:pt x="1513" y="1436"/>
                  </a:cubicBezTo>
                  <a:cubicBezTo>
                    <a:pt x="1513" y="1430"/>
                    <a:pt x="1502" y="1425"/>
                    <a:pt x="1496" y="1425"/>
                  </a:cubicBezTo>
                  <a:cubicBezTo>
                    <a:pt x="1485" y="1419"/>
                    <a:pt x="1480" y="1414"/>
                    <a:pt x="1469" y="1408"/>
                  </a:cubicBezTo>
                  <a:cubicBezTo>
                    <a:pt x="1452" y="1408"/>
                    <a:pt x="1436" y="1419"/>
                    <a:pt x="1419" y="1414"/>
                  </a:cubicBezTo>
                  <a:cubicBezTo>
                    <a:pt x="1402" y="1402"/>
                    <a:pt x="1397" y="1386"/>
                    <a:pt x="1391" y="1369"/>
                  </a:cubicBezTo>
                  <a:cubicBezTo>
                    <a:pt x="1402" y="1364"/>
                    <a:pt x="1408" y="1353"/>
                    <a:pt x="1413" y="1336"/>
                  </a:cubicBezTo>
                  <a:cubicBezTo>
                    <a:pt x="1413" y="1330"/>
                    <a:pt x="1424" y="1325"/>
                    <a:pt x="1424" y="1314"/>
                  </a:cubicBezTo>
                  <a:cubicBezTo>
                    <a:pt x="1424" y="1297"/>
                    <a:pt x="1408" y="1297"/>
                    <a:pt x="1397" y="1286"/>
                  </a:cubicBezTo>
                  <a:cubicBezTo>
                    <a:pt x="1386" y="1269"/>
                    <a:pt x="1380" y="1253"/>
                    <a:pt x="1369" y="1242"/>
                  </a:cubicBezTo>
                  <a:cubicBezTo>
                    <a:pt x="1358" y="1258"/>
                    <a:pt x="1352" y="1269"/>
                    <a:pt x="1341" y="1281"/>
                  </a:cubicBezTo>
                  <a:cubicBezTo>
                    <a:pt x="1336" y="1281"/>
                    <a:pt x="1336" y="1292"/>
                    <a:pt x="1325" y="1292"/>
                  </a:cubicBezTo>
                  <a:cubicBezTo>
                    <a:pt x="1314" y="1292"/>
                    <a:pt x="1314" y="1264"/>
                    <a:pt x="1303" y="1253"/>
                  </a:cubicBezTo>
                  <a:close/>
                  <a:moveTo>
                    <a:pt x="1203" y="1430"/>
                  </a:moveTo>
                  <a:lnTo>
                    <a:pt x="1203" y="1430"/>
                  </a:lnTo>
                  <a:cubicBezTo>
                    <a:pt x="1203" y="1419"/>
                    <a:pt x="1208" y="1414"/>
                    <a:pt x="1214" y="1408"/>
                  </a:cubicBezTo>
                  <a:cubicBezTo>
                    <a:pt x="1219" y="1391"/>
                    <a:pt x="1219" y="1369"/>
                    <a:pt x="1230" y="1369"/>
                  </a:cubicBezTo>
                  <a:cubicBezTo>
                    <a:pt x="1236" y="1369"/>
                    <a:pt x="1242" y="1375"/>
                    <a:pt x="1242" y="1375"/>
                  </a:cubicBezTo>
                  <a:cubicBezTo>
                    <a:pt x="1242" y="1402"/>
                    <a:pt x="1264" y="1414"/>
                    <a:pt x="1264" y="1447"/>
                  </a:cubicBezTo>
                  <a:cubicBezTo>
                    <a:pt x="1264" y="1452"/>
                    <a:pt x="1258" y="1452"/>
                    <a:pt x="1258" y="1458"/>
                  </a:cubicBezTo>
                  <a:cubicBezTo>
                    <a:pt x="1253" y="1452"/>
                    <a:pt x="1247" y="1447"/>
                    <a:pt x="1236" y="1447"/>
                  </a:cubicBezTo>
                  <a:cubicBezTo>
                    <a:pt x="1225" y="1447"/>
                    <a:pt x="1203" y="1447"/>
                    <a:pt x="1203" y="1430"/>
                  </a:cubicBezTo>
                  <a:close/>
                  <a:moveTo>
                    <a:pt x="1341" y="1081"/>
                  </a:moveTo>
                  <a:lnTo>
                    <a:pt x="1341" y="1081"/>
                  </a:lnTo>
                  <a:cubicBezTo>
                    <a:pt x="1336" y="1081"/>
                    <a:pt x="1336" y="1081"/>
                    <a:pt x="1330" y="1081"/>
                  </a:cubicBezTo>
                  <a:cubicBezTo>
                    <a:pt x="1319" y="1081"/>
                    <a:pt x="1319" y="1092"/>
                    <a:pt x="1319" y="1103"/>
                  </a:cubicBezTo>
                  <a:cubicBezTo>
                    <a:pt x="1319" y="1120"/>
                    <a:pt x="1325" y="1131"/>
                    <a:pt x="1336" y="1136"/>
                  </a:cubicBezTo>
                  <a:cubicBezTo>
                    <a:pt x="1341" y="1120"/>
                    <a:pt x="1341" y="1103"/>
                    <a:pt x="1341" y="1081"/>
                  </a:cubicBezTo>
                  <a:close/>
                  <a:moveTo>
                    <a:pt x="1181" y="1225"/>
                  </a:moveTo>
                  <a:lnTo>
                    <a:pt x="1181" y="1225"/>
                  </a:lnTo>
                  <a:cubicBezTo>
                    <a:pt x="1181" y="1319"/>
                    <a:pt x="1181" y="1319"/>
                    <a:pt x="1181" y="1319"/>
                  </a:cubicBezTo>
                  <a:cubicBezTo>
                    <a:pt x="1181" y="1330"/>
                    <a:pt x="1186" y="1347"/>
                    <a:pt x="1197" y="1347"/>
                  </a:cubicBezTo>
                  <a:cubicBezTo>
                    <a:pt x="1214" y="1347"/>
                    <a:pt x="1225" y="1336"/>
                    <a:pt x="1247" y="1336"/>
                  </a:cubicBezTo>
                  <a:cubicBezTo>
                    <a:pt x="1247" y="1303"/>
                    <a:pt x="1247" y="1303"/>
                    <a:pt x="1247" y="1303"/>
                  </a:cubicBezTo>
                  <a:cubicBezTo>
                    <a:pt x="1242" y="1292"/>
                    <a:pt x="1242" y="1292"/>
                    <a:pt x="1242" y="1292"/>
                  </a:cubicBezTo>
                  <a:cubicBezTo>
                    <a:pt x="1247" y="1275"/>
                    <a:pt x="1247" y="1264"/>
                    <a:pt x="1247" y="1253"/>
                  </a:cubicBezTo>
                  <a:cubicBezTo>
                    <a:pt x="1247" y="1247"/>
                    <a:pt x="1247" y="1242"/>
                    <a:pt x="1253" y="1236"/>
                  </a:cubicBezTo>
                  <a:cubicBezTo>
                    <a:pt x="1236" y="1236"/>
                    <a:pt x="1236" y="1220"/>
                    <a:pt x="1219" y="1214"/>
                  </a:cubicBezTo>
                  <a:cubicBezTo>
                    <a:pt x="1203" y="1214"/>
                    <a:pt x="1197" y="1225"/>
                    <a:pt x="1181" y="1225"/>
                  </a:cubicBezTo>
                  <a:close/>
                  <a:moveTo>
                    <a:pt x="1607" y="1430"/>
                  </a:moveTo>
                  <a:lnTo>
                    <a:pt x="1607" y="1430"/>
                  </a:lnTo>
                  <a:cubicBezTo>
                    <a:pt x="1546" y="1414"/>
                    <a:pt x="1552" y="1353"/>
                    <a:pt x="1513" y="1303"/>
                  </a:cubicBezTo>
                  <a:cubicBezTo>
                    <a:pt x="1491" y="1275"/>
                    <a:pt x="1485" y="1253"/>
                    <a:pt x="1458" y="1236"/>
                  </a:cubicBezTo>
                  <a:cubicBezTo>
                    <a:pt x="1447" y="1225"/>
                    <a:pt x="1430" y="1231"/>
                    <a:pt x="1424" y="1220"/>
                  </a:cubicBezTo>
                  <a:cubicBezTo>
                    <a:pt x="1413" y="1209"/>
                    <a:pt x="1419" y="1197"/>
                    <a:pt x="1419" y="1181"/>
                  </a:cubicBezTo>
                  <a:cubicBezTo>
                    <a:pt x="1419" y="1131"/>
                    <a:pt x="1408" y="1103"/>
                    <a:pt x="1408" y="1053"/>
                  </a:cubicBezTo>
                  <a:cubicBezTo>
                    <a:pt x="1408" y="1031"/>
                    <a:pt x="1413" y="1020"/>
                    <a:pt x="1413" y="998"/>
                  </a:cubicBezTo>
                  <a:cubicBezTo>
                    <a:pt x="1413" y="970"/>
                    <a:pt x="1424" y="948"/>
                    <a:pt x="1402" y="931"/>
                  </a:cubicBezTo>
                  <a:cubicBezTo>
                    <a:pt x="1391" y="921"/>
                    <a:pt x="1375" y="926"/>
                    <a:pt x="1375" y="909"/>
                  </a:cubicBezTo>
                  <a:cubicBezTo>
                    <a:pt x="1375" y="876"/>
                    <a:pt x="1375" y="876"/>
                    <a:pt x="1375" y="876"/>
                  </a:cubicBezTo>
                  <a:cubicBezTo>
                    <a:pt x="1369" y="848"/>
                    <a:pt x="1369" y="848"/>
                    <a:pt x="1369" y="848"/>
                  </a:cubicBezTo>
                  <a:cubicBezTo>
                    <a:pt x="1369" y="832"/>
                    <a:pt x="1369" y="821"/>
                    <a:pt x="1375" y="804"/>
                  </a:cubicBezTo>
                  <a:cubicBezTo>
                    <a:pt x="1380" y="793"/>
                    <a:pt x="1391" y="788"/>
                    <a:pt x="1391" y="771"/>
                  </a:cubicBezTo>
                  <a:cubicBezTo>
                    <a:pt x="1391" y="737"/>
                    <a:pt x="1358" y="749"/>
                    <a:pt x="1358" y="721"/>
                  </a:cubicBezTo>
                  <a:cubicBezTo>
                    <a:pt x="1358" y="665"/>
                    <a:pt x="1347" y="671"/>
                    <a:pt x="1319" y="671"/>
                  </a:cubicBezTo>
                  <a:cubicBezTo>
                    <a:pt x="1303" y="671"/>
                    <a:pt x="1303" y="660"/>
                    <a:pt x="1303" y="649"/>
                  </a:cubicBezTo>
                  <a:cubicBezTo>
                    <a:pt x="1303" y="638"/>
                    <a:pt x="1308" y="632"/>
                    <a:pt x="1314" y="627"/>
                  </a:cubicBezTo>
                  <a:cubicBezTo>
                    <a:pt x="1308" y="610"/>
                    <a:pt x="1308" y="610"/>
                    <a:pt x="1308" y="610"/>
                  </a:cubicBezTo>
                  <a:cubicBezTo>
                    <a:pt x="1319" y="577"/>
                    <a:pt x="1330" y="560"/>
                    <a:pt x="1341" y="527"/>
                  </a:cubicBezTo>
                  <a:cubicBezTo>
                    <a:pt x="1347" y="505"/>
                    <a:pt x="1363" y="499"/>
                    <a:pt x="1363" y="477"/>
                  </a:cubicBezTo>
                  <a:cubicBezTo>
                    <a:pt x="1363" y="471"/>
                    <a:pt x="1358" y="466"/>
                    <a:pt x="1358" y="460"/>
                  </a:cubicBezTo>
                  <a:cubicBezTo>
                    <a:pt x="1358" y="433"/>
                    <a:pt x="1375" y="416"/>
                    <a:pt x="1380" y="394"/>
                  </a:cubicBezTo>
                  <a:cubicBezTo>
                    <a:pt x="1391" y="350"/>
                    <a:pt x="1402" y="327"/>
                    <a:pt x="1430" y="300"/>
                  </a:cubicBezTo>
                  <a:cubicBezTo>
                    <a:pt x="1458" y="272"/>
                    <a:pt x="1474" y="261"/>
                    <a:pt x="1496" y="233"/>
                  </a:cubicBezTo>
                  <a:cubicBezTo>
                    <a:pt x="1513" y="211"/>
                    <a:pt x="1513" y="194"/>
                    <a:pt x="1530" y="183"/>
                  </a:cubicBezTo>
                  <a:cubicBezTo>
                    <a:pt x="1546" y="178"/>
                    <a:pt x="1557" y="178"/>
                    <a:pt x="1574" y="178"/>
                  </a:cubicBezTo>
                  <a:cubicBezTo>
                    <a:pt x="1574" y="183"/>
                    <a:pt x="1580" y="189"/>
                    <a:pt x="1580" y="194"/>
                  </a:cubicBezTo>
                  <a:cubicBezTo>
                    <a:pt x="1580" y="217"/>
                    <a:pt x="1569" y="228"/>
                    <a:pt x="1552" y="244"/>
                  </a:cubicBezTo>
                  <a:cubicBezTo>
                    <a:pt x="1541" y="256"/>
                    <a:pt x="1541" y="266"/>
                    <a:pt x="1530" y="278"/>
                  </a:cubicBezTo>
                  <a:cubicBezTo>
                    <a:pt x="1524" y="289"/>
                    <a:pt x="1513" y="283"/>
                    <a:pt x="1508" y="289"/>
                  </a:cubicBezTo>
                  <a:cubicBezTo>
                    <a:pt x="1496" y="305"/>
                    <a:pt x="1502" y="322"/>
                    <a:pt x="1502" y="344"/>
                  </a:cubicBezTo>
                  <a:cubicBezTo>
                    <a:pt x="1535" y="355"/>
                    <a:pt x="1574" y="366"/>
                    <a:pt x="1574" y="405"/>
                  </a:cubicBezTo>
                  <a:cubicBezTo>
                    <a:pt x="1574" y="449"/>
                    <a:pt x="1574" y="477"/>
                    <a:pt x="1574" y="522"/>
                  </a:cubicBezTo>
                  <a:cubicBezTo>
                    <a:pt x="1574" y="538"/>
                    <a:pt x="1557" y="544"/>
                    <a:pt x="1552" y="560"/>
                  </a:cubicBezTo>
                  <a:cubicBezTo>
                    <a:pt x="1546" y="588"/>
                    <a:pt x="1519" y="604"/>
                    <a:pt x="1519" y="638"/>
                  </a:cubicBezTo>
                  <a:cubicBezTo>
                    <a:pt x="1496" y="638"/>
                    <a:pt x="1480" y="643"/>
                    <a:pt x="1463" y="660"/>
                  </a:cubicBezTo>
                  <a:cubicBezTo>
                    <a:pt x="1436" y="677"/>
                    <a:pt x="1419" y="682"/>
                    <a:pt x="1397" y="704"/>
                  </a:cubicBezTo>
                  <a:cubicBezTo>
                    <a:pt x="1408" y="715"/>
                    <a:pt x="1419" y="721"/>
                    <a:pt x="1430" y="732"/>
                  </a:cubicBezTo>
                  <a:cubicBezTo>
                    <a:pt x="1441" y="743"/>
                    <a:pt x="1441" y="754"/>
                    <a:pt x="1452" y="760"/>
                  </a:cubicBezTo>
                  <a:cubicBezTo>
                    <a:pt x="1463" y="771"/>
                    <a:pt x="1474" y="765"/>
                    <a:pt x="1491" y="765"/>
                  </a:cubicBezTo>
                  <a:cubicBezTo>
                    <a:pt x="1496" y="771"/>
                    <a:pt x="1496" y="771"/>
                    <a:pt x="1502" y="771"/>
                  </a:cubicBezTo>
                  <a:cubicBezTo>
                    <a:pt x="1513" y="771"/>
                    <a:pt x="1519" y="760"/>
                    <a:pt x="1524" y="743"/>
                  </a:cubicBezTo>
                  <a:cubicBezTo>
                    <a:pt x="1546" y="715"/>
                    <a:pt x="1546" y="699"/>
                    <a:pt x="1563" y="665"/>
                  </a:cubicBezTo>
                  <a:cubicBezTo>
                    <a:pt x="1580" y="627"/>
                    <a:pt x="1629" y="638"/>
                    <a:pt x="1641" y="599"/>
                  </a:cubicBezTo>
                  <a:cubicBezTo>
                    <a:pt x="1629" y="593"/>
                    <a:pt x="1613" y="588"/>
                    <a:pt x="1613" y="577"/>
                  </a:cubicBezTo>
                  <a:cubicBezTo>
                    <a:pt x="1613" y="566"/>
                    <a:pt x="1624" y="566"/>
                    <a:pt x="1629" y="555"/>
                  </a:cubicBezTo>
                  <a:cubicBezTo>
                    <a:pt x="1646" y="532"/>
                    <a:pt x="1657" y="522"/>
                    <a:pt x="1679" y="505"/>
                  </a:cubicBezTo>
                  <a:cubicBezTo>
                    <a:pt x="1696" y="499"/>
                    <a:pt x="1702" y="483"/>
                    <a:pt x="1718" y="477"/>
                  </a:cubicBezTo>
                  <a:cubicBezTo>
                    <a:pt x="1762" y="455"/>
                    <a:pt x="1790" y="444"/>
                    <a:pt x="1840" y="444"/>
                  </a:cubicBezTo>
                  <a:cubicBezTo>
                    <a:pt x="1873" y="444"/>
                    <a:pt x="1857" y="438"/>
                    <a:pt x="1857" y="460"/>
                  </a:cubicBezTo>
                  <a:cubicBezTo>
                    <a:pt x="1857" y="494"/>
                    <a:pt x="1873" y="510"/>
                    <a:pt x="1873" y="544"/>
                  </a:cubicBezTo>
                  <a:cubicBezTo>
                    <a:pt x="1873" y="577"/>
                    <a:pt x="1868" y="599"/>
                    <a:pt x="1857" y="632"/>
                  </a:cubicBezTo>
                  <a:cubicBezTo>
                    <a:pt x="1851" y="643"/>
                    <a:pt x="1857" y="660"/>
                    <a:pt x="1846" y="671"/>
                  </a:cubicBezTo>
                  <a:cubicBezTo>
                    <a:pt x="1835" y="677"/>
                    <a:pt x="1823" y="677"/>
                    <a:pt x="1812" y="682"/>
                  </a:cubicBezTo>
                  <a:cubicBezTo>
                    <a:pt x="1790" y="693"/>
                    <a:pt x="1785" y="710"/>
                    <a:pt x="1762" y="715"/>
                  </a:cubicBezTo>
                  <a:cubicBezTo>
                    <a:pt x="1724" y="732"/>
                    <a:pt x="1685" y="726"/>
                    <a:pt x="1679" y="765"/>
                  </a:cubicBezTo>
                  <a:cubicBezTo>
                    <a:pt x="1657" y="765"/>
                    <a:pt x="1657" y="765"/>
                    <a:pt x="1657" y="765"/>
                  </a:cubicBezTo>
                  <a:cubicBezTo>
                    <a:pt x="1657" y="776"/>
                    <a:pt x="1657" y="776"/>
                    <a:pt x="1657" y="776"/>
                  </a:cubicBezTo>
                  <a:cubicBezTo>
                    <a:pt x="1657" y="793"/>
                    <a:pt x="1668" y="804"/>
                    <a:pt x="1674" y="821"/>
                  </a:cubicBezTo>
                  <a:cubicBezTo>
                    <a:pt x="1690" y="821"/>
                    <a:pt x="1702" y="837"/>
                    <a:pt x="1718" y="843"/>
                  </a:cubicBezTo>
                  <a:cubicBezTo>
                    <a:pt x="1735" y="848"/>
                    <a:pt x="1746" y="848"/>
                    <a:pt x="1768" y="848"/>
                  </a:cubicBezTo>
                  <a:cubicBezTo>
                    <a:pt x="1785" y="854"/>
                    <a:pt x="1796" y="865"/>
                    <a:pt x="1812" y="870"/>
                  </a:cubicBezTo>
                  <a:cubicBezTo>
                    <a:pt x="1829" y="882"/>
                    <a:pt x="1846" y="887"/>
                    <a:pt x="1846" y="904"/>
                  </a:cubicBezTo>
                  <a:cubicBezTo>
                    <a:pt x="1846" y="931"/>
                    <a:pt x="1840" y="948"/>
                    <a:pt x="1857" y="970"/>
                  </a:cubicBezTo>
                  <a:cubicBezTo>
                    <a:pt x="1956" y="1070"/>
                    <a:pt x="1873" y="992"/>
                    <a:pt x="1796" y="965"/>
                  </a:cubicBezTo>
                  <a:cubicBezTo>
                    <a:pt x="1779" y="965"/>
                    <a:pt x="1774" y="954"/>
                    <a:pt x="1762" y="954"/>
                  </a:cubicBezTo>
                  <a:cubicBezTo>
                    <a:pt x="1696" y="954"/>
                    <a:pt x="1696" y="954"/>
                    <a:pt x="1696" y="954"/>
                  </a:cubicBezTo>
                  <a:cubicBezTo>
                    <a:pt x="1690" y="954"/>
                    <a:pt x="1685" y="937"/>
                    <a:pt x="1679" y="937"/>
                  </a:cubicBezTo>
                  <a:cubicBezTo>
                    <a:pt x="1646" y="926"/>
                    <a:pt x="1629" y="921"/>
                    <a:pt x="1602" y="921"/>
                  </a:cubicBezTo>
                  <a:cubicBezTo>
                    <a:pt x="1563" y="921"/>
                    <a:pt x="1563" y="921"/>
                    <a:pt x="1563" y="921"/>
                  </a:cubicBezTo>
                  <a:cubicBezTo>
                    <a:pt x="1519" y="921"/>
                    <a:pt x="1530" y="965"/>
                    <a:pt x="1519" y="1015"/>
                  </a:cubicBezTo>
                  <a:cubicBezTo>
                    <a:pt x="1519" y="1037"/>
                    <a:pt x="1513" y="1048"/>
                    <a:pt x="1513" y="1064"/>
                  </a:cubicBezTo>
                  <a:cubicBezTo>
                    <a:pt x="1513" y="1098"/>
                    <a:pt x="1513" y="1120"/>
                    <a:pt x="1524" y="1148"/>
                  </a:cubicBezTo>
                  <a:cubicBezTo>
                    <a:pt x="1535" y="1164"/>
                    <a:pt x="1546" y="1175"/>
                    <a:pt x="1552" y="1197"/>
                  </a:cubicBezTo>
                  <a:cubicBezTo>
                    <a:pt x="1557" y="1214"/>
                    <a:pt x="1557" y="1220"/>
                    <a:pt x="1569" y="1236"/>
                  </a:cubicBezTo>
                  <a:cubicBezTo>
                    <a:pt x="1585" y="1269"/>
                    <a:pt x="1574" y="1292"/>
                    <a:pt x="1596" y="1325"/>
                  </a:cubicBezTo>
                  <a:cubicBezTo>
                    <a:pt x="1607" y="1353"/>
                    <a:pt x="1635" y="1358"/>
                    <a:pt x="1646" y="1386"/>
                  </a:cubicBezTo>
                  <a:cubicBezTo>
                    <a:pt x="1652" y="1408"/>
                    <a:pt x="1663" y="1419"/>
                    <a:pt x="1679" y="1436"/>
                  </a:cubicBezTo>
                  <a:cubicBezTo>
                    <a:pt x="1696" y="1458"/>
                    <a:pt x="1707" y="1474"/>
                    <a:pt x="1729" y="1491"/>
                  </a:cubicBezTo>
                  <a:cubicBezTo>
                    <a:pt x="1751" y="1502"/>
                    <a:pt x="1663" y="1502"/>
                    <a:pt x="1663" y="1469"/>
                  </a:cubicBezTo>
                  <a:cubicBezTo>
                    <a:pt x="1663" y="1469"/>
                    <a:pt x="1668" y="1463"/>
                    <a:pt x="1668" y="1458"/>
                  </a:cubicBezTo>
                  <a:cubicBezTo>
                    <a:pt x="1668" y="1447"/>
                    <a:pt x="1652" y="1452"/>
                    <a:pt x="1641" y="1447"/>
                  </a:cubicBezTo>
                  <a:cubicBezTo>
                    <a:pt x="1629" y="1447"/>
                    <a:pt x="1618" y="1436"/>
                    <a:pt x="1607" y="1430"/>
                  </a:cubicBezTo>
                  <a:close/>
                  <a:moveTo>
                    <a:pt x="1607" y="111"/>
                  </a:moveTo>
                  <a:lnTo>
                    <a:pt x="1607" y="111"/>
                  </a:lnTo>
                  <a:cubicBezTo>
                    <a:pt x="1607" y="133"/>
                    <a:pt x="1607" y="133"/>
                    <a:pt x="1607" y="133"/>
                  </a:cubicBezTo>
                  <a:cubicBezTo>
                    <a:pt x="1607" y="145"/>
                    <a:pt x="1613" y="150"/>
                    <a:pt x="1624" y="156"/>
                  </a:cubicBezTo>
                  <a:cubicBezTo>
                    <a:pt x="1624" y="145"/>
                    <a:pt x="1629" y="133"/>
                    <a:pt x="1629" y="117"/>
                  </a:cubicBezTo>
                  <a:cubicBezTo>
                    <a:pt x="1629" y="106"/>
                    <a:pt x="1613" y="111"/>
                    <a:pt x="1607" y="111"/>
                  </a:cubicBezTo>
                  <a:close/>
                  <a:moveTo>
                    <a:pt x="1447" y="178"/>
                  </a:moveTo>
                  <a:lnTo>
                    <a:pt x="1447" y="178"/>
                  </a:lnTo>
                  <a:cubicBezTo>
                    <a:pt x="1447" y="194"/>
                    <a:pt x="1447" y="194"/>
                    <a:pt x="1447" y="194"/>
                  </a:cubicBezTo>
                  <a:cubicBezTo>
                    <a:pt x="1452" y="194"/>
                    <a:pt x="1452" y="194"/>
                    <a:pt x="1458" y="194"/>
                  </a:cubicBezTo>
                  <a:cubicBezTo>
                    <a:pt x="1469" y="194"/>
                    <a:pt x="1480" y="183"/>
                    <a:pt x="1480" y="167"/>
                  </a:cubicBezTo>
                  <a:cubicBezTo>
                    <a:pt x="1480" y="161"/>
                    <a:pt x="1469" y="156"/>
                    <a:pt x="1458" y="156"/>
                  </a:cubicBezTo>
                  <a:cubicBezTo>
                    <a:pt x="1447" y="161"/>
                    <a:pt x="1447" y="167"/>
                    <a:pt x="1447" y="178"/>
                  </a:cubicBezTo>
                  <a:close/>
                  <a:moveTo>
                    <a:pt x="11" y="1874"/>
                  </a:moveTo>
                  <a:lnTo>
                    <a:pt x="11" y="1874"/>
                  </a:lnTo>
                  <a:cubicBezTo>
                    <a:pt x="17" y="1857"/>
                    <a:pt x="17" y="1851"/>
                    <a:pt x="17" y="1835"/>
                  </a:cubicBezTo>
                  <a:cubicBezTo>
                    <a:pt x="17" y="1818"/>
                    <a:pt x="39" y="1829"/>
                    <a:pt x="56" y="1824"/>
                  </a:cubicBezTo>
                  <a:cubicBezTo>
                    <a:pt x="83" y="1824"/>
                    <a:pt x="94" y="1813"/>
                    <a:pt x="122" y="1813"/>
                  </a:cubicBezTo>
                  <a:cubicBezTo>
                    <a:pt x="133" y="1813"/>
                    <a:pt x="139" y="1818"/>
                    <a:pt x="150" y="1818"/>
                  </a:cubicBezTo>
                  <a:cubicBezTo>
                    <a:pt x="194" y="1829"/>
                    <a:pt x="216" y="1824"/>
                    <a:pt x="255" y="1835"/>
                  </a:cubicBezTo>
                  <a:cubicBezTo>
                    <a:pt x="283" y="1846"/>
                    <a:pt x="294" y="1857"/>
                    <a:pt x="322" y="1868"/>
                  </a:cubicBezTo>
                  <a:cubicBezTo>
                    <a:pt x="327" y="1857"/>
                    <a:pt x="327" y="1851"/>
                    <a:pt x="333" y="1846"/>
                  </a:cubicBezTo>
                  <a:cubicBezTo>
                    <a:pt x="344" y="1846"/>
                    <a:pt x="349" y="1846"/>
                    <a:pt x="360" y="1846"/>
                  </a:cubicBezTo>
                  <a:cubicBezTo>
                    <a:pt x="360" y="1874"/>
                    <a:pt x="360" y="1874"/>
                    <a:pt x="360" y="1874"/>
                  </a:cubicBezTo>
                  <a:cubicBezTo>
                    <a:pt x="366" y="1879"/>
                    <a:pt x="366" y="1879"/>
                    <a:pt x="366" y="1879"/>
                  </a:cubicBezTo>
                  <a:cubicBezTo>
                    <a:pt x="372" y="1862"/>
                    <a:pt x="377" y="1857"/>
                    <a:pt x="388" y="1851"/>
                  </a:cubicBezTo>
                  <a:cubicBezTo>
                    <a:pt x="410" y="1851"/>
                    <a:pt x="410" y="1851"/>
                    <a:pt x="410" y="1851"/>
                  </a:cubicBezTo>
                  <a:cubicBezTo>
                    <a:pt x="410" y="1874"/>
                    <a:pt x="416" y="1890"/>
                    <a:pt x="427" y="1912"/>
                  </a:cubicBezTo>
                  <a:cubicBezTo>
                    <a:pt x="388" y="1929"/>
                    <a:pt x="366" y="1929"/>
                    <a:pt x="322" y="1929"/>
                  </a:cubicBezTo>
                  <a:cubicBezTo>
                    <a:pt x="316" y="1929"/>
                    <a:pt x="311" y="1929"/>
                    <a:pt x="299" y="1929"/>
                  </a:cubicBezTo>
                  <a:cubicBezTo>
                    <a:pt x="288" y="1934"/>
                    <a:pt x="283" y="1946"/>
                    <a:pt x="272" y="1946"/>
                  </a:cubicBezTo>
                  <a:cubicBezTo>
                    <a:pt x="255" y="1946"/>
                    <a:pt x="250" y="1923"/>
                    <a:pt x="227" y="1923"/>
                  </a:cubicBezTo>
                  <a:cubicBezTo>
                    <a:pt x="216" y="1923"/>
                    <a:pt x="211" y="1929"/>
                    <a:pt x="194" y="1934"/>
                  </a:cubicBezTo>
                  <a:cubicBezTo>
                    <a:pt x="144" y="1946"/>
                    <a:pt x="117" y="1973"/>
                    <a:pt x="61" y="1973"/>
                  </a:cubicBezTo>
                  <a:cubicBezTo>
                    <a:pt x="22" y="1973"/>
                    <a:pt x="0" y="1929"/>
                    <a:pt x="0" y="1890"/>
                  </a:cubicBezTo>
                  <a:cubicBezTo>
                    <a:pt x="0" y="1885"/>
                    <a:pt x="11" y="1879"/>
                    <a:pt x="11" y="1874"/>
                  </a:cubicBezTo>
                  <a:close/>
                  <a:moveTo>
                    <a:pt x="444" y="1879"/>
                  </a:moveTo>
                  <a:lnTo>
                    <a:pt x="444" y="1879"/>
                  </a:lnTo>
                  <a:cubicBezTo>
                    <a:pt x="488" y="1879"/>
                    <a:pt x="516" y="1885"/>
                    <a:pt x="565" y="1885"/>
                  </a:cubicBezTo>
                  <a:cubicBezTo>
                    <a:pt x="615" y="1885"/>
                    <a:pt x="643" y="1874"/>
                    <a:pt x="687" y="1874"/>
                  </a:cubicBezTo>
                  <a:cubicBezTo>
                    <a:pt x="748" y="1874"/>
                    <a:pt x="776" y="1879"/>
                    <a:pt x="837" y="1890"/>
                  </a:cubicBezTo>
                  <a:cubicBezTo>
                    <a:pt x="837" y="1901"/>
                    <a:pt x="837" y="1901"/>
                    <a:pt x="837" y="1901"/>
                  </a:cubicBezTo>
                  <a:cubicBezTo>
                    <a:pt x="782" y="1923"/>
                    <a:pt x="748" y="1929"/>
                    <a:pt x="687" y="1929"/>
                  </a:cubicBezTo>
                  <a:cubicBezTo>
                    <a:pt x="671" y="1929"/>
                    <a:pt x="660" y="1923"/>
                    <a:pt x="638" y="1923"/>
                  </a:cubicBezTo>
                  <a:cubicBezTo>
                    <a:pt x="626" y="1923"/>
                    <a:pt x="621" y="1934"/>
                    <a:pt x="610" y="1934"/>
                  </a:cubicBezTo>
                  <a:cubicBezTo>
                    <a:pt x="571" y="1940"/>
                    <a:pt x="549" y="1946"/>
                    <a:pt x="505" y="1946"/>
                  </a:cubicBezTo>
                  <a:cubicBezTo>
                    <a:pt x="493" y="1946"/>
                    <a:pt x="488" y="1946"/>
                    <a:pt x="477" y="1940"/>
                  </a:cubicBezTo>
                  <a:cubicBezTo>
                    <a:pt x="471" y="1934"/>
                    <a:pt x="471" y="1923"/>
                    <a:pt x="466" y="1918"/>
                  </a:cubicBezTo>
                  <a:cubicBezTo>
                    <a:pt x="460" y="1912"/>
                    <a:pt x="449" y="1918"/>
                    <a:pt x="438" y="1918"/>
                  </a:cubicBezTo>
                  <a:cubicBezTo>
                    <a:pt x="444" y="1879"/>
                    <a:pt x="444" y="1879"/>
                    <a:pt x="444" y="1879"/>
                  </a:cubicBezTo>
                  <a:close/>
                  <a:moveTo>
                    <a:pt x="654" y="2023"/>
                  </a:moveTo>
                  <a:lnTo>
                    <a:pt x="654" y="2023"/>
                  </a:lnTo>
                  <a:cubicBezTo>
                    <a:pt x="654" y="2040"/>
                    <a:pt x="654" y="2056"/>
                    <a:pt x="671" y="2056"/>
                  </a:cubicBezTo>
                  <a:cubicBezTo>
                    <a:pt x="687" y="2056"/>
                    <a:pt x="687" y="2040"/>
                    <a:pt x="693" y="2023"/>
                  </a:cubicBezTo>
                  <a:cubicBezTo>
                    <a:pt x="698" y="2012"/>
                    <a:pt x="710" y="2001"/>
                    <a:pt x="710" y="1990"/>
                  </a:cubicBezTo>
                  <a:cubicBezTo>
                    <a:pt x="710" y="1968"/>
                    <a:pt x="698" y="1951"/>
                    <a:pt x="682" y="1957"/>
                  </a:cubicBezTo>
                  <a:cubicBezTo>
                    <a:pt x="671" y="1957"/>
                    <a:pt x="665" y="1962"/>
                    <a:pt x="665" y="1968"/>
                  </a:cubicBezTo>
                  <a:cubicBezTo>
                    <a:pt x="654" y="1990"/>
                    <a:pt x="654" y="2001"/>
                    <a:pt x="654" y="202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4" name="Freeform 100"/>
            <p:cNvSpPr>
              <a:spLocks noChangeArrowheads="1"/>
            </p:cNvSpPr>
            <p:nvPr/>
          </p:nvSpPr>
          <p:spPr bwMode="auto">
            <a:xfrm>
              <a:off x="21425093" y="3932239"/>
              <a:ext cx="1400084" cy="854075"/>
            </a:xfrm>
            <a:custGeom>
              <a:avLst/>
              <a:gdLst>
                <a:gd name="T0" fmla="*/ 3014 w 3891"/>
                <a:gd name="T1" fmla="*/ 1313 h 2373"/>
                <a:gd name="T2" fmla="*/ 3169 w 3891"/>
                <a:gd name="T3" fmla="*/ 1064 h 2373"/>
                <a:gd name="T4" fmla="*/ 3092 w 3891"/>
                <a:gd name="T5" fmla="*/ 1258 h 2373"/>
                <a:gd name="T6" fmla="*/ 3812 w 3891"/>
                <a:gd name="T7" fmla="*/ 1175 h 2373"/>
                <a:gd name="T8" fmla="*/ 3668 w 3891"/>
                <a:gd name="T9" fmla="*/ 1241 h 2373"/>
                <a:gd name="T10" fmla="*/ 3663 w 3891"/>
                <a:gd name="T11" fmla="*/ 1352 h 2373"/>
                <a:gd name="T12" fmla="*/ 3807 w 3891"/>
                <a:gd name="T13" fmla="*/ 1518 h 2373"/>
                <a:gd name="T14" fmla="*/ 3812 w 3891"/>
                <a:gd name="T15" fmla="*/ 1346 h 2373"/>
                <a:gd name="T16" fmla="*/ 3812 w 3891"/>
                <a:gd name="T17" fmla="*/ 1175 h 2373"/>
                <a:gd name="T18" fmla="*/ 3685 w 3891"/>
                <a:gd name="T19" fmla="*/ 1496 h 2373"/>
                <a:gd name="T20" fmla="*/ 3591 w 3891"/>
                <a:gd name="T21" fmla="*/ 1369 h 2373"/>
                <a:gd name="T22" fmla="*/ 3762 w 3891"/>
                <a:gd name="T23" fmla="*/ 1524 h 2373"/>
                <a:gd name="T24" fmla="*/ 3574 w 3891"/>
                <a:gd name="T25" fmla="*/ 1441 h 2373"/>
                <a:gd name="T26" fmla="*/ 3685 w 3891"/>
                <a:gd name="T27" fmla="*/ 1690 h 2373"/>
                <a:gd name="T28" fmla="*/ 3563 w 3891"/>
                <a:gd name="T29" fmla="*/ 1684 h 2373"/>
                <a:gd name="T30" fmla="*/ 3585 w 3891"/>
                <a:gd name="T31" fmla="*/ 1496 h 2373"/>
                <a:gd name="T32" fmla="*/ 3840 w 3891"/>
                <a:gd name="T33" fmla="*/ 1623 h 2373"/>
                <a:gd name="T34" fmla="*/ 3884 w 3891"/>
                <a:gd name="T35" fmla="*/ 1546 h 2373"/>
                <a:gd name="T36" fmla="*/ 1341 w 3891"/>
                <a:gd name="T37" fmla="*/ 2288 h 2373"/>
                <a:gd name="T38" fmla="*/ 1341 w 3891"/>
                <a:gd name="T39" fmla="*/ 2288 h 2373"/>
                <a:gd name="T40" fmla="*/ 1767 w 3891"/>
                <a:gd name="T41" fmla="*/ 2172 h 2373"/>
                <a:gd name="T42" fmla="*/ 1247 w 3891"/>
                <a:gd name="T43" fmla="*/ 1884 h 2373"/>
                <a:gd name="T44" fmla="*/ 2255 w 3891"/>
                <a:gd name="T45" fmla="*/ 1967 h 2373"/>
                <a:gd name="T46" fmla="*/ 2255 w 3891"/>
                <a:gd name="T47" fmla="*/ 1967 h 2373"/>
                <a:gd name="T48" fmla="*/ 2283 w 3891"/>
                <a:gd name="T49" fmla="*/ 2083 h 2373"/>
                <a:gd name="T50" fmla="*/ 2238 w 3891"/>
                <a:gd name="T51" fmla="*/ 2316 h 2373"/>
                <a:gd name="T52" fmla="*/ 2194 w 3891"/>
                <a:gd name="T53" fmla="*/ 2316 h 2373"/>
                <a:gd name="T54" fmla="*/ 2632 w 3891"/>
                <a:gd name="T55" fmla="*/ 1834 h 2373"/>
                <a:gd name="T56" fmla="*/ 2632 w 3891"/>
                <a:gd name="T57" fmla="*/ 1834 h 2373"/>
                <a:gd name="T58" fmla="*/ 2421 w 3891"/>
                <a:gd name="T59" fmla="*/ 1934 h 2373"/>
                <a:gd name="T60" fmla="*/ 2538 w 3891"/>
                <a:gd name="T61" fmla="*/ 1856 h 2373"/>
                <a:gd name="T62" fmla="*/ 2471 w 3891"/>
                <a:gd name="T63" fmla="*/ 2095 h 2373"/>
                <a:gd name="T64" fmla="*/ 2338 w 3891"/>
                <a:gd name="T65" fmla="*/ 2216 h 2373"/>
                <a:gd name="T66" fmla="*/ 2327 w 3891"/>
                <a:gd name="T67" fmla="*/ 2095 h 2373"/>
                <a:gd name="T68" fmla="*/ 698 w 3891"/>
                <a:gd name="T69" fmla="*/ 2067 h 2373"/>
                <a:gd name="T70" fmla="*/ 920 w 3891"/>
                <a:gd name="T71" fmla="*/ 2261 h 2373"/>
                <a:gd name="T72" fmla="*/ 1025 w 3891"/>
                <a:gd name="T73" fmla="*/ 2266 h 2373"/>
                <a:gd name="T74" fmla="*/ 110 w 3891"/>
                <a:gd name="T75" fmla="*/ 2072 h 2373"/>
                <a:gd name="T76" fmla="*/ 255 w 3891"/>
                <a:gd name="T77" fmla="*/ 2200 h 2373"/>
                <a:gd name="T78" fmla="*/ 454 w 3891"/>
                <a:gd name="T79" fmla="*/ 2061 h 2373"/>
                <a:gd name="T80" fmla="*/ 183 w 3891"/>
                <a:gd name="T81" fmla="*/ 2100 h 2373"/>
                <a:gd name="T82" fmla="*/ 986 w 3891"/>
                <a:gd name="T83" fmla="*/ 238 h 2373"/>
                <a:gd name="T84" fmla="*/ 1224 w 3891"/>
                <a:gd name="T85" fmla="*/ 271 h 2373"/>
                <a:gd name="T86" fmla="*/ 1524 w 3891"/>
                <a:gd name="T87" fmla="*/ 271 h 2373"/>
                <a:gd name="T88" fmla="*/ 1806 w 3891"/>
                <a:gd name="T89" fmla="*/ 277 h 2373"/>
                <a:gd name="T90" fmla="*/ 2178 w 3891"/>
                <a:gd name="T91" fmla="*/ 465 h 2373"/>
                <a:gd name="T92" fmla="*/ 2117 w 3891"/>
                <a:gd name="T93" fmla="*/ 260 h 2373"/>
                <a:gd name="T94" fmla="*/ 1873 w 3891"/>
                <a:gd name="T95" fmla="*/ 94 h 2373"/>
                <a:gd name="T96" fmla="*/ 1474 w 3891"/>
                <a:gd name="T97" fmla="*/ 61 h 2373"/>
                <a:gd name="T98" fmla="*/ 1152 w 3891"/>
                <a:gd name="T99" fmla="*/ 39 h 2373"/>
                <a:gd name="T100" fmla="*/ 1252 w 3891"/>
                <a:gd name="T101" fmla="*/ 310 h 2373"/>
                <a:gd name="T102" fmla="*/ 1252 w 3891"/>
                <a:gd name="T103" fmla="*/ 310 h 2373"/>
                <a:gd name="T104" fmla="*/ 1147 w 3891"/>
                <a:gd name="T105" fmla="*/ 310 h 2373"/>
                <a:gd name="T106" fmla="*/ 1097 w 3891"/>
                <a:gd name="T107" fmla="*/ 354 h 2373"/>
                <a:gd name="T108" fmla="*/ 881 w 3891"/>
                <a:gd name="T109" fmla="*/ 188 h 2373"/>
                <a:gd name="T110" fmla="*/ 947 w 3891"/>
                <a:gd name="T111" fmla="*/ 61 h 2373"/>
                <a:gd name="T112" fmla="*/ 748 w 3891"/>
                <a:gd name="T113" fmla="*/ 216 h 2373"/>
                <a:gd name="T114" fmla="*/ 338 w 3891"/>
                <a:gd name="T115" fmla="*/ 116 h 2373"/>
                <a:gd name="T116" fmla="*/ 149 w 3891"/>
                <a:gd name="T117" fmla="*/ 266 h 2373"/>
                <a:gd name="T118" fmla="*/ 426 w 3891"/>
                <a:gd name="T119" fmla="*/ 454 h 2373"/>
                <a:gd name="T120" fmla="*/ 648 w 3891"/>
                <a:gd name="T121" fmla="*/ 321 h 2373"/>
                <a:gd name="T122" fmla="*/ 532 w 3891"/>
                <a:gd name="T123" fmla="*/ 155 h 2373"/>
                <a:gd name="T124" fmla="*/ 598 w 3891"/>
                <a:gd name="T125" fmla="*/ 460 h 2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91" h="2373">
                  <a:moveTo>
                    <a:pt x="2953" y="1219"/>
                  </a:moveTo>
                  <a:lnTo>
                    <a:pt x="2953" y="1219"/>
                  </a:lnTo>
                  <a:cubicBezTo>
                    <a:pt x="2953" y="1241"/>
                    <a:pt x="2964" y="1252"/>
                    <a:pt x="2964" y="1269"/>
                  </a:cubicBezTo>
                  <a:cubicBezTo>
                    <a:pt x="2964" y="1297"/>
                    <a:pt x="2959" y="1308"/>
                    <a:pt x="2959" y="1330"/>
                  </a:cubicBezTo>
                  <a:cubicBezTo>
                    <a:pt x="2976" y="1335"/>
                    <a:pt x="2987" y="1335"/>
                    <a:pt x="3003" y="1346"/>
                  </a:cubicBezTo>
                  <a:cubicBezTo>
                    <a:pt x="3014" y="1335"/>
                    <a:pt x="3014" y="1324"/>
                    <a:pt x="3014" y="1313"/>
                  </a:cubicBezTo>
                  <a:cubicBezTo>
                    <a:pt x="3014" y="1285"/>
                    <a:pt x="3003" y="1269"/>
                    <a:pt x="2992" y="1241"/>
                  </a:cubicBezTo>
                  <a:cubicBezTo>
                    <a:pt x="2981" y="1230"/>
                    <a:pt x="2987" y="1219"/>
                    <a:pt x="2981" y="1208"/>
                  </a:cubicBezTo>
                  <a:cubicBezTo>
                    <a:pt x="2976" y="1191"/>
                    <a:pt x="2953" y="1208"/>
                    <a:pt x="2953" y="1219"/>
                  </a:cubicBezTo>
                  <a:close/>
                  <a:moveTo>
                    <a:pt x="3181" y="1069"/>
                  </a:moveTo>
                  <a:lnTo>
                    <a:pt x="3181" y="1069"/>
                  </a:lnTo>
                  <a:cubicBezTo>
                    <a:pt x="3175" y="1064"/>
                    <a:pt x="3175" y="1064"/>
                    <a:pt x="3169" y="1064"/>
                  </a:cubicBezTo>
                  <a:cubicBezTo>
                    <a:pt x="3158" y="1064"/>
                    <a:pt x="3158" y="1064"/>
                    <a:pt x="3158" y="1064"/>
                  </a:cubicBezTo>
                  <a:cubicBezTo>
                    <a:pt x="3153" y="1103"/>
                    <a:pt x="3136" y="1119"/>
                    <a:pt x="3125" y="1152"/>
                  </a:cubicBezTo>
                  <a:cubicBezTo>
                    <a:pt x="3114" y="1169"/>
                    <a:pt x="3120" y="1186"/>
                    <a:pt x="3109" y="1208"/>
                  </a:cubicBezTo>
                  <a:cubicBezTo>
                    <a:pt x="3103" y="1219"/>
                    <a:pt x="3092" y="1219"/>
                    <a:pt x="3075" y="1219"/>
                  </a:cubicBezTo>
                  <a:cubicBezTo>
                    <a:pt x="3075" y="1269"/>
                    <a:pt x="3031" y="1474"/>
                    <a:pt x="3086" y="1285"/>
                  </a:cubicBezTo>
                  <a:cubicBezTo>
                    <a:pt x="3092" y="1274"/>
                    <a:pt x="3086" y="1269"/>
                    <a:pt x="3092" y="1258"/>
                  </a:cubicBezTo>
                  <a:cubicBezTo>
                    <a:pt x="3097" y="1241"/>
                    <a:pt x="3114" y="1236"/>
                    <a:pt x="3125" y="1219"/>
                  </a:cubicBezTo>
                  <a:cubicBezTo>
                    <a:pt x="3136" y="1202"/>
                    <a:pt x="3153" y="1197"/>
                    <a:pt x="3158" y="1180"/>
                  </a:cubicBezTo>
                  <a:cubicBezTo>
                    <a:pt x="3175" y="1152"/>
                    <a:pt x="3175" y="1130"/>
                    <a:pt x="3181" y="1103"/>
                  </a:cubicBezTo>
                  <a:cubicBezTo>
                    <a:pt x="3181" y="1091"/>
                    <a:pt x="3186" y="1080"/>
                    <a:pt x="3181" y="1069"/>
                  </a:cubicBezTo>
                  <a:close/>
                  <a:moveTo>
                    <a:pt x="3812" y="1175"/>
                  </a:moveTo>
                  <a:lnTo>
                    <a:pt x="3812" y="1175"/>
                  </a:lnTo>
                  <a:cubicBezTo>
                    <a:pt x="3812" y="1130"/>
                    <a:pt x="3812" y="1130"/>
                    <a:pt x="3812" y="1130"/>
                  </a:cubicBezTo>
                  <a:cubicBezTo>
                    <a:pt x="3796" y="1130"/>
                    <a:pt x="3790" y="1125"/>
                    <a:pt x="3779" y="1119"/>
                  </a:cubicBezTo>
                  <a:cubicBezTo>
                    <a:pt x="3746" y="1125"/>
                    <a:pt x="3746" y="1125"/>
                    <a:pt x="3746" y="1125"/>
                  </a:cubicBezTo>
                  <a:cubicBezTo>
                    <a:pt x="3740" y="1147"/>
                    <a:pt x="3746" y="1164"/>
                    <a:pt x="3729" y="1175"/>
                  </a:cubicBezTo>
                  <a:cubicBezTo>
                    <a:pt x="3724" y="1175"/>
                    <a:pt x="3713" y="1175"/>
                    <a:pt x="3713" y="1186"/>
                  </a:cubicBezTo>
                  <a:cubicBezTo>
                    <a:pt x="3696" y="1208"/>
                    <a:pt x="3696" y="1241"/>
                    <a:pt x="3668" y="1241"/>
                  </a:cubicBezTo>
                  <a:cubicBezTo>
                    <a:pt x="3663" y="1241"/>
                    <a:pt x="3657" y="1230"/>
                    <a:pt x="3646" y="1230"/>
                  </a:cubicBezTo>
                  <a:cubicBezTo>
                    <a:pt x="3624" y="1230"/>
                    <a:pt x="3624" y="1230"/>
                    <a:pt x="3624" y="1230"/>
                  </a:cubicBezTo>
                  <a:cubicBezTo>
                    <a:pt x="3624" y="1252"/>
                    <a:pt x="3624" y="1252"/>
                    <a:pt x="3624" y="1252"/>
                  </a:cubicBezTo>
                  <a:cubicBezTo>
                    <a:pt x="3624" y="1285"/>
                    <a:pt x="3690" y="1269"/>
                    <a:pt x="3690" y="1302"/>
                  </a:cubicBezTo>
                  <a:cubicBezTo>
                    <a:pt x="3690" y="1308"/>
                    <a:pt x="3674" y="1308"/>
                    <a:pt x="3674" y="1313"/>
                  </a:cubicBezTo>
                  <a:cubicBezTo>
                    <a:pt x="3674" y="1330"/>
                    <a:pt x="3663" y="1335"/>
                    <a:pt x="3663" y="1352"/>
                  </a:cubicBezTo>
                  <a:cubicBezTo>
                    <a:pt x="3663" y="1357"/>
                    <a:pt x="3668" y="1363"/>
                    <a:pt x="3668" y="1369"/>
                  </a:cubicBezTo>
                  <a:cubicBezTo>
                    <a:pt x="3668" y="1385"/>
                    <a:pt x="3646" y="1391"/>
                    <a:pt x="3646" y="1407"/>
                  </a:cubicBezTo>
                  <a:cubicBezTo>
                    <a:pt x="3646" y="1424"/>
                    <a:pt x="3663" y="1430"/>
                    <a:pt x="3674" y="1446"/>
                  </a:cubicBezTo>
                  <a:cubicBezTo>
                    <a:pt x="3685" y="1457"/>
                    <a:pt x="3701" y="1463"/>
                    <a:pt x="3718" y="1474"/>
                  </a:cubicBezTo>
                  <a:cubicBezTo>
                    <a:pt x="3740" y="1485"/>
                    <a:pt x="3751" y="1490"/>
                    <a:pt x="3774" y="1502"/>
                  </a:cubicBezTo>
                  <a:cubicBezTo>
                    <a:pt x="3785" y="1507"/>
                    <a:pt x="3790" y="1518"/>
                    <a:pt x="3807" y="1518"/>
                  </a:cubicBezTo>
                  <a:cubicBezTo>
                    <a:pt x="3818" y="1518"/>
                    <a:pt x="3823" y="1513"/>
                    <a:pt x="3829" y="1507"/>
                  </a:cubicBezTo>
                  <a:cubicBezTo>
                    <a:pt x="3840" y="1496"/>
                    <a:pt x="3851" y="1485"/>
                    <a:pt x="3851" y="1468"/>
                  </a:cubicBezTo>
                  <a:cubicBezTo>
                    <a:pt x="3851" y="1457"/>
                    <a:pt x="3846" y="1452"/>
                    <a:pt x="3846" y="1441"/>
                  </a:cubicBezTo>
                  <a:cubicBezTo>
                    <a:pt x="3846" y="1430"/>
                    <a:pt x="3851" y="1424"/>
                    <a:pt x="3851" y="1418"/>
                  </a:cubicBezTo>
                  <a:cubicBezTo>
                    <a:pt x="3851" y="1385"/>
                    <a:pt x="3823" y="1380"/>
                    <a:pt x="3807" y="1352"/>
                  </a:cubicBezTo>
                  <a:cubicBezTo>
                    <a:pt x="3812" y="1346"/>
                    <a:pt x="3812" y="1346"/>
                    <a:pt x="3812" y="1346"/>
                  </a:cubicBezTo>
                  <a:cubicBezTo>
                    <a:pt x="3823" y="1346"/>
                    <a:pt x="3834" y="1352"/>
                    <a:pt x="3846" y="1346"/>
                  </a:cubicBezTo>
                  <a:cubicBezTo>
                    <a:pt x="3857" y="1335"/>
                    <a:pt x="3851" y="1324"/>
                    <a:pt x="3851" y="1313"/>
                  </a:cubicBezTo>
                  <a:cubicBezTo>
                    <a:pt x="3851" y="1297"/>
                    <a:pt x="3834" y="1297"/>
                    <a:pt x="3834" y="1280"/>
                  </a:cubicBezTo>
                  <a:cubicBezTo>
                    <a:pt x="3834" y="1258"/>
                    <a:pt x="3846" y="1241"/>
                    <a:pt x="3846" y="1219"/>
                  </a:cubicBezTo>
                  <a:cubicBezTo>
                    <a:pt x="3846" y="1202"/>
                    <a:pt x="3812" y="1208"/>
                    <a:pt x="3812" y="1186"/>
                  </a:cubicBezTo>
                  <a:lnTo>
                    <a:pt x="3812" y="1175"/>
                  </a:lnTo>
                  <a:close/>
                  <a:moveTo>
                    <a:pt x="3624" y="1374"/>
                  </a:moveTo>
                  <a:lnTo>
                    <a:pt x="3624" y="1374"/>
                  </a:lnTo>
                  <a:cubicBezTo>
                    <a:pt x="3624" y="1380"/>
                    <a:pt x="3624" y="1385"/>
                    <a:pt x="3624" y="1391"/>
                  </a:cubicBezTo>
                  <a:cubicBezTo>
                    <a:pt x="3624" y="1413"/>
                    <a:pt x="3641" y="1430"/>
                    <a:pt x="3657" y="1452"/>
                  </a:cubicBezTo>
                  <a:cubicBezTo>
                    <a:pt x="3668" y="1463"/>
                    <a:pt x="3690" y="1468"/>
                    <a:pt x="3690" y="1485"/>
                  </a:cubicBezTo>
                  <a:cubicBezTo>
                    <a:pt x="3690" y="1490"/>
                    <a:pt x="3685" y="1490"/>
                    <a:pt x="3685" y="1496"/>
                  </a:cubicBezTo>
                  <a:cubicBezTo>
                    <a:pt x="3668" y="1485"/>
                    <a:pt x="3657" y="1479"/>
                    <a:pt x="3635" y="1463"/>
                  </a:cubicBezTo>
                  <a:cubicBezTo>
                    <a:pt x="3629" y="1463"/>
                    <a:pt x="3618" y="1463"/>
                    <a:pt x="3613" y="1452"/>
                  </a:cubicBezTo>
                  <a:cubicBezTo>
                    <a:pt x="3613" y="1446"/>
                    <a:pt x="3613" y="1441"/>
                    <a:pt x="3613" y="1441"/>
                  </a:cubicBezTo>
                  <a:cubicBezTo>
                    <a:pt x="3607" y="1424"/>
                    <a:pt x="3591" y="1424"/>
                    <a:pt x="3591" y="1413"/>
                  </a:cubicBezTo>
                  <a:cubicBezTo>
                    <a:pt x="3585" y="1402"/>
                    <a:pt x="3585" y="1396"/>
                    <a:pt x="3585" y="1385"/>
                  </a:cubicBezTo>
                  <a:cubicBezTo>
                    <a:pt x="3585" y="1380"/>
                    <a:pt x="3585" y="1374"/>
                    <a:pt x="3591" y="1369"/>
                  </a:cubicBezTo>
                  <a:cubicBezTo>
                    <a:pt x="3596" y="1374"/>
                    <a:pt x="3602" y="1380"/>
                    <a:pt x="3613" y="1380"/>
                  </a:cubicBezTo>
                  <a:cubicBezTo>
                    <a:pt x="3618" y="1380"/>
                    <a:pt x="3618" y="1380"/>
                    <a:pt x="3624" y="1374"/>
                  </a:cubicBezTo>
                  <a:close/>
                  <a:moveTo>
                    <a:pt x="3690" y="1507"/>
                  </a:moveTo>
                  <a:lnTo>
                    <a:pt x="3690" y="1507"/>
                  </a:lnTo>
                  <a:cubicBezTo>
                    <a:pt x="3690" y="1490"/>
                    <a:pt x="3718" y="1479"/>
                    <a:pt x="3729" y="1490"/>
                  </a:cubicBezTo>
                  <a:cubicBezTo>
                    <a:pt x="3746" y="1496"/>
                    <a:pt x="3746" y="1513"/>
                    <a:pt x="3762" y="1524"/>
                  </a:cubicBezTo>
                  <a:cubicBezTo>
                    <a:pt x="3774" y="1529"/>
                    <a:pt x="3790" y="1535"/>
                    <a:pt x="3790" y="1546"/>
                  </a:cubicBezTo>
                  <a:cubicBezTo>
                    <a:pt x="3790" y="1563"/>
                    <a:pt x="3779" y="1585"/>
                    <a:pt x="3762" y="1585"/>
                  </a:cubicBezTo>
                  <a:cubicBezTo>
                    <a:pt x="3746" y="1585"/>
                    <a:pt x="3746" y="1563"/>
                    <a:pt x="3735" y="1551"/>
                  </a:cubicBezTo>
                  <a:cubicBezTo>
                    <a:pt x="3724" y="1529"/>
                    <a:pt x="3690" y="1535"/>
                    <a:pt x="3690" y="1507"/>
                  </a:cubicBezTo>
                  <a:close/>
                  <a:moveTo>
                    <a:pt x="3574" y="1441"/>
                  </a:moveTo>
                  <a:lnTo>
                    <a:pt x="3574" y="1441"/>
                  </a:lnTo>
                  <a:cubicBezTo>
                    <a:pt x="3596" y="1457"/>
                    <a:pt x="3613" y="1463"/>
                    <a:pt x="3635" y="1479"/>
                  </a:cubicBezTo>
                  <a:cubicBezTo>
                    <a:pt x="3652" y="1496"/>
                    <a:pt x="3652" y="1513"/>
                    <a:pt x="3668" y="1529"/>
                  </a:cubicBezTo>
                  <a:cubicBezTo>
                    <a:pt x="3679" y="1546"/>
                    <a:pt x="3701" y="1540"/>
                    <a:pt x="3713" y="1557"/>
                  </a:cubicBezTo>
                  <a:cubicBezTo>
                    <a:pt x="3724" y="1568"/>
                    <a:pt x="3724" y="1579"/>
                    <a:pt x="3729" y="1590"/>
                  </a:cubicBezTo>
                  <a:cubicBezTo>
                    <a:pt x="3735" y="1607"/>
                    <a:pt x="3740" y="1612"/>
                    <a:pt x="3740" y="1623"/>
                  </a:cubicBezTo>
                  <a:cubicBezTo>
                    <a:pt x="3740" y="1657"/>
                    <a:pt x="3696" y="1657"/>
                    <a:pt x="3685" y="1690"/>
                  </a:cubicBezTo>
                  <a:cubicBezTo>
                    <a:pt x="3674" y="1723"/>
                    <a:pt x="3652" y="1751"/>
                    <a:pt x="3618" y="1751"/>
                  </a:cubicBezTo>
                  <a:cubicBezTo>
                    <a:pt x="3607" y="1751"/>
                    <a:pt x="3607" y="1751"/>
                    <a:pt x="3596" y="1751"/>
                  </a:cubicBezTo>
                  <a:cubicBezTo>
                    <a:pt x="3596" y="1729"/>
                    <a:pt x="3596" y="1729"/>
                    <a:pt x="3596" y="1729"/>
                  </a:cubicBezTo>
                  <a:cubicBezTo>
                    <a:pt x="3580" y="1729"/>
                    <a:pt x="3574" y="1723"/>
                    <a:pt x="3557" y="1723"/>
                  </a:cubicBezTo>
                  <a:cubicBezTo>
                    <a:pt x="3557" y="1707"/>
                    <a:pt x="3557" y="1707"/>
                    <a:pt x="3557" y="1707"/>
                  </a:cubicBezTo>
                  <a:cubicBezTo>
                    <a:pt x="3563" y="1684"/>
                    <a:pt x="3563" y="1684"/>
                    <a:pt x="3563" y="1684"/>
                  </a:cubicBezTo>
                  <a:cubicBezTo>
                    <a:pt x="3563" y="1646"/>
                    <a:pt x="3563" y="1646"/>
                    <a:pt x="3563" y="1646"/>
                  </a:cubicBezTo>
                  <a:cubicBezTo>
                    <a:pt x="3563" y="1629"/>
                    <a:pt x="3568" y="1623"/>
                    <a:pt x="3568" y="1607"/>
                  </a:cubicBezTo>
                  <a:cubicBezTo>
                    <a:pt x="3568" y="1574"/>
                    <a:pt x="3568" y="1574"/>
                    <a:pt x="3568" y="1574"/>
                  </a:cubicBezTo>
                  <a:cubicBezTo>
                    <a:pt x="3585" y="1574"/>
                    <a:pt x="3591" y="1574"/>
                    <a:pt x="3602" y="1568"/>
                  </a:cubicBezTo>
                  <a:cubicBezTo>
                    <a:pt x="3602" y="1557"/>
                    <a:pt x="3591" y="1557"/>
                    <a:pt x="3591" y="1546"/>
                  </a:cubicBezTo>
                  <a:cubicBezTo>
                    <a:pt x="3591" y="1524"/>
                    <a:pt x="3585" y="1513"/>
                    <a:pt x="3585" y="1496"/>
                  </a:cubicBezTo>
                  <a:cubicBezTo>
                    <a:pt x="3580" y="1479"/>
                    <a:pt x="3568" y="1468"/>
                    <a:pt x="3568" y="1446"/>
                  </a:cubicBezTo>
                  <a:cubicBezTo>
                    <a:pt x="3568" y="1446"/>
                    <a:pt x="3568" y="1441"/>
                    <a:pt x="3574" y="1441"/>
                  </a:cubicBezTo>
                  <a:close/>
                  <a:moveTo>
                    <a:pt x="3796" y="1684"/>
                  </a:moveTo>
                  <a:lnTo>
                    <a:pt x="3796" y="1684"/>
                  </a:lnTo>
                  <a:cubicBezTo>
                    <a:pt x="3801" y="1690"/>
                    <a:pt x="3807" y="1690"/>
                    <a:pt x="3812" y="1690"/>
                  </a:cubicBezTo>
                  <a:cubicBezTo>
                    <a:pt x="3840" y="1690"/>
                    <a:pt x="3840" y="1651"/>
                    <a:pt x="3840" y="1623"/>
                  </a:cubicBezTo>
                  <a:cubicBezTo>
                    <a:pt x="3840" y="1612"/>
                    <a:pt x="3818" y="1623"/>
                    <a:pt x="3818" y="1635"/>
                  </a:cubicBezTo>
                  <a:cubicBezTo>
                    <a:pt x="3812" y="1640"/>
                    <a:pt x="3812" y="1646"/>
                    <a:pt x="3812" y="1657"/>
                  </a:cubicBezTo>
                  <a:cubicBezTo>
                    <a:pt x="3812" y="1662"/>
                    <a:pt x="3801" y="1657"/>
                    <a:pt x="3796" y="1668"/>
                  </a:cubicBezTo>
                  <a:cubicBezTo>
                    <a:pt x="3796" y="1673"/>
                    <a:pt x="3796" y="1679"/>
                    <a:pt x="3796" y="1684"/>
                  </a:cubicBezTo>
                  <a:close/>
                  <a:moveTo>
                    <a:pt x="3884" y="1546"/>
                  </a:moveTo>
                  <a:lnTo>
                    <a:pt x="3884" y="1546"/>
                  </a:lnTo>
                  <a:lnTo>
                    <a:pt x="3879" y="1546"/>
                  </a:lnTo>
                  <a:cubicBezTo>
                    <a:pt x="3868" y="1546"/>
                    <a:pt x="3868" y="1557"/>
                    <a:pt x="3868" y="1568"/>
                  </a:cubicBezTo>
                  <a:cubicBezTo>
                    <a:pt x="3868" y="1585"/>
                    <a:pt x="3873" y="1590"/>
                    <a:pt x="3868" y="1607"/>
                  </a:cubicBezTo>
                  <a:cubicBezTo>
                    <a:pt x="3873" y="1607"/>
                    <a:pt x="3873" y="1607"/>
                    <a:pt x="3873" y="1607"/>
                  </a:cubicBezTo>
                  <a:cubicBezTo>
                    <a:pt x="3890" y="1590"/>
                    <a:pt x="3884" y="1568"/>
                    <a:pt x="3884" y="1546"/>
                  </a:cubicBezTo>
                  <a:close/>
                  <a:moveTo>
                    <a:pt x="1341" y="2288"/>
                  </a:moveTo>
                  <a:lnTo>
                    <a:pt x="1341" y="2288"/>
                  </a:lnTo>
                  <a:cubicBezTo>
                    <a:pt x="1335" y="2294"/>
                    <a:pt x="1335" y="2300"/>
                    <a:pt x="1335" y="2305"/>
                  </a:cubicBezTo>
                  <a:cubicBezTo>
                    <a:pt x="1352" y="2316"/>
                    <a:pt x="1363" y="2305"/>
                    <a:pt x="1380" y="2311"/>
                  </a:cubicBezTo>
                  <a:cubicBezTo>
                    <a:pt x="1391" y="2316"/>
                    <a:pt x="1391" y="2327"/>
                    <a:pt x="1402" y="2327"/>
                  </a:cubicBezTo>
                  <a:cubicBezTo>
                    <a:pt x="1413" y="2327"/>
                    <a:pt x="1413" y="2316"/>
                    <a:pt x="1413" y="2305"/>
                  </a:cubicBezTo>
                  <a:cubicBezTo>
                    <a:pt x="1413" y="2277"/>
                    <a:pt x="1368" y="2288"/>
                    <a:pt x="1341" y="2288"/>
                  </a:cubicBezTo>
                  <a:close/>
                  <a:moveTo>
                    <a:pt x="1668" y="2128"/>
                  </a:moveTo>
                  <a:lnTo>
                    <a:pt x="1668" y="2128"/>
                  </a:lnTo>
                  <a:cubicBezTo>
                    <a:pt x="1657" y="2128"/>
                    <a:pt x="1646" y="2144"/>
                    <a:pt x="1646" y="2155"/>
                  </a:cubicBezTo>
                  <a:cubicBezTo>
                    <a:pt x="1646" y="2178"/>
                    <a:pt x="1662" y="2183"/>
                    <a:pt x="1679" y="2194"/>
                  </a:cubicBezTo>
                  <a:cubicBezTo>
                    <a:pt x="1695" y="2216"/>
                    <a:pt x="1706" y="2239"/>
                    <a:pt x="1734" y="2239"/>
                  </a:cubicBezTo>
                  <a:cubicBezTo>
                    <a:pt x="1740" y="2211"/>
                    <a:pt x="1767" y="2205"/>
                    <a:pt x="1767" y="2172"/>
                  </a:cubicBezTo>
                  <a:cubicBezTo>
                    <a:pt x="1767" y="2155"/>
                    <a:pt x="1762" y="2150"/>
                    <a:pt x="1756" y="2128"/>
                  </a:cubicBezTo>
                  <a:cubicBezTo>
                    <a:pt x="1668" y="2128"/>
                    <a:pt x="1668" y="2128"/>
                    <a:pt x="1668" y="2128"/>
                  </a:cubicBezTo>
                  <a:close/>
                  <a:moveTo>
                    <a:pt x="1202" y="1840"/>
                  </a:moveTo>
                  <a:lnTo>
                    <a:pt x="1202" y="1840"/>
                  </a:lnTo>
                  <a:cubicBezTo>
                    <a:pt x="1202" y="1851"/>
                    <a:pt x="1202" y="1851"/>
                    <a:pt x="1202" y="1851"/>
                  </a:cubicBezTo>
                  <a:cubicBezTo>
                    <a:pt x="1224" y="1856"/>
                    <a:pt x="1230" y="1873"/>
                    <a:pt x="1247" y="1884"/>
                  </a:cubicBezTo>
                  <a:cubicBezTo>
                    <a:pt x="1252" y="1867"/>
                    <a:pt x="1252" y="1851"/>
                    <a:pt x="1263" y="1834"/>
                  </a:cubicBezTo>
                  <a:cubicBezTo>
                    <a:pt x="1252" y="1829"/>
                    <a:pt x="1252" y="1817"/>
                    <a:pt x="1241" y="1812"/>
                  </a:cubicBezTo>
                  <a:cubicBezTo>
                    <a:pt x="1230" y="1812"/>
                    <a:pt x="1230" y="1823"/>
                    <a:pt x="1224" y="1823"/>
                  </a:cubicBezTo>
                  <a:cubicBezTo>
                    <a:pt x="1213" y="1829"/>
                    <a:pt x="1208" y="1834"/>
                    <a:pt x="1202" y="1840"/>
                  </a:cubicBezTo>
                  <a:close/>
                  <a:moveTo>
                    <a:pt x="2255" y="1967"/>
                  </a:moveTo>
                  <a:lnTo>
                    <a:pt x="2255" y="1967"/>
                  </a:lnTo>
                  <a:cubicBezTo>
                    <a:pt x="2255" y="1984"/>
                    <a:pt x="2255" y="1984"/>
                    <a:pt x="2255" y="1984"/>
                  </a:cubicBezTo>
                  <a:cubicBezTo>
                    <a:pt x="2255" y="1995"/>
                    <a:pt x="2266" y="2006"/>
                    <a:pt x="2277" y="2006"/>
                  </a:cubicBezTo>
                  <a:cubicBezTo>
                    <a:pt x="2283" y="2006"/>
                    <a:pt x="2283" y="2000"/>
                    <a:pt x="2294" y="1995"/>
                  </a:cubicBezTo>
                  <a:cubicBezTo>
                    <a:pt x="2305" y="1989"/>
                    <a:pt x="2316" y="1984"/>
                    <a:pt x="2322" y="1967"/>
                  </a:cubicBezTo>
                  <a:cubicBezTo>
                    <a:pt x="2322" y="1962"/>
                    <a:pt x="2322" y="1962"/>
                    <a:pt x="2322" y="1962"/>
                  </a:cubicBezTo>
                  <a:cubicBezTo>
                    <a:pt x="2294" y="1956"/>
                    <a:pt x="2283" y="1967"/>
                    <a:pt x="2255" y="1967"/>
                  </a:cubicBezTo>
                  <a:close/>
                  <a:moveTo>
                    <a:pt x="2266" y="2078"/>
                  </a:moveTo>
                  <a:lnTo>
                    <a:pt x="2266" y="2078"/>
                  </a:lnTo>
                  <a:cubicBezTo>
                    <a:pt x="2227" y="2078"/>
                    <a:pt x="2227" y="2078"/>
                    <a:pt x="2227" y="2078"/>
                  </a:cubicBezTo>
                  <a:cubicBezTo>
                    <a:pt x="2227" y="2083"/>
                    <a:pt x="2227" y="2089"/>
                    <a:pt x="2227" y="2095"/>
                  </a:cubicBezTo>
                  <a:cubicBezTo>
                    <a:pt x="2227" y="2106"/>
                    <a:pt x="2227" y="2117"/>
                    <a:pt x="2233" y="2117"/>
                  </a:cubicBezTo>
                  <a:cubicBezTo>
                    <a:pt x="2255" y="2117"/>
                    <a:pt x="2272" y="2100"/>
                    <a:pt x="2283" y="2083"/>
                  </a:cubicBezTo>
                  <a:cubicBezTo>
                    <a:pt x="2277" y="2078"/>
                    <a:pt x="2272" y="2078"/>
                    <a:pt x="2266" y="2078"/>
                  </a:cubicBezTo>
                  <a:close/>
                  <a:moveTo>
                    <a:pt x="2261" y="2255"/>
                  </a:moveTo>
                  <a:lnTo>
                    <a:pt x="2261" y="2255"/>
                  </a:lnTo>
                  <a:cubicBezTo>
                    <a:pt x="2250" y="2266"/>
                    <a:pt x="2222" y="2266"/>
                    <a:pt x="2222" y="2288"/>
                  </a:cubicBezTo>
                  <a:cubicBezTo>
                    <a:pt x="2222" y="2294"/>
                    <a:pt x="2222" y="2300"/>
                    <a:pt x="2216" y="2305"/>
                  </a:cubicBezTo>
                  <a:cubicBezTo>
                    <a:pt x="2227" y="2311"/>
                    <a:pt x="2227" y="2316"/>
                    <a:pt x="2238" y="2316"/>
                  </a:cubicBezTo>
                  <a:cubicBezTo>
                    <a:pt x="2261" y="2316"/>
                    <a:pt x="2266" y="2305"/>
                    <a:pt x="2288" y="2294"/>
                  </a:cubicBezTo>
                  <a:cubicBezTo>
                    <a:pt x="2294" y="2294"/>
                    <a:pt x="2311" y="2288"/>
                    <a:pt x="2311" y="2277"/>
                  </a:cubicBezTo>
                  <a:cubicBezTo>
                    <a:pt x="2311" y="2266"/>
                    <a:pt x="2299" y="2266"/>
                    <a:pt x="2294" y="2266"/>
                  </a:cubicBezTo>
                  <a:cubicBezTo>
                    <a:pt x="2283" y="2261"/>
                    <a:pt x="2272" y="2250"/>
                    <a:pt x="2261" y="2255"/>
                  </a:cubicBezTo>
                  <a:close/>
                  <a:moveTo>
                    <a:pt x="2194" y="2316"/>
                  </a:moveTo>
                  <a:lnTo>
                    <a:pt x="2194" y="2316"/>
                  </a:lnTo>
                  <a:cubicBezTo>
                    <a:pt x="2183" y="2338"/>
                    <a:pt x="2166" y="2349"/>
                    <a:pt x="2161" y="2372"/>
                  </a:cubicBezTo>
                  <a:cubicBezTo>
                    <a:pt x="2183" y="2366"/>
                    <a:pt x="2205" y="2355"/>
                    <a:pt x="2205" y="2333"/>
                  </a:cubicBezTo>
                  <a:cubicBezTo>
                    <a:pt x="2205" y="2327"/>
                    <a:pt x="2205" y="2322"/>
                    <a:pt x="2205" y="2316"/>
                  </a:cubicBezTo>
                  <a:cubicBezTo>
                    <a:pt x="2200" y="2316"/>
                    <a:pt x="2200" y="2311"/>
                    <a:pt x="2194" y="2311"/>
                  </a:cubicBezTo>
                  <a:cubicBezTo>
                    <a:pt x="2194" y="2316"/>
                    <a:pt x="2194" y="2316"/>
                    <a:pt x="2194" y="2316"/>
                  </a:cubicBezTo>
                  <a:close/>
                  <a:moveTo>
                    <a:pt x="2632" y="1834"/>
                  </a:moveTo>
                  <a:lnTo>
                    <a:pt x="2632" y="1834"/>
                  </a:lnTo>
                  <a:cubicBezTo>
                    <a:pt x="2610" y="1840"/>
                    <a:pt x="2599" y="1845"/>
                    <a:pt x="2577" y="1845"/>
                  </a:cubicBezTo>
                  <a:cubicBezTo>
                    <a:pt x="2577" y="1851"/>
                    <a:pt x="2577" y="1851"/>
                    <a:pt x="2577" y="1851"/>
                  </a:cubicBezTo>
                  <a:cubicBezTo>
                    <a:pt x="2621" y="1862"/>
                    <a:pt x="2637" y="1878"/>
                    <a:pt x="2671" y="1901"/>
                  </a:cubicBezTo>
                  <a:cubicBezTo>
                    <a:pt x="2671" y="1895"/>
                    <a:pt x="2671" y="1895"/>
                    <a:pt x="2671" y="1889"/>
                  </a:cubicBezTo>
                  <a:cubicBezTo>
                    <a:pt x="2671" y="1867"/>
                    <a:pt x="2654" y="1834"/>
                    <a:pt x="2632" y="1834"/>
                  </a:cubicBezTo>
                  <a:close/>
                  <a:moveTo>
                    <a:pt x="2327" y="2061"/>
                  </a:moveTo>
                  <a:lnTo>
                    <a:pt x="2327" y="2061"/>
                  </a:lnTo>
                  <a:cubicBezTo>
                    <a:pt x="2327" y="2045"/>
                    <a:pt x="2344" y="2039"/>
                    <a:pt x="2349" y="2022"/>
                  </a:cubicBezTo>
                  <a:cubicBezTo>
                    <a:pt x="2355" y="2000"/>
                    <a:pt x="2355" y="1984"/>
                    <a:pt x="2371" y="1978"/>
                  </a:cubicBezTo>
                  <a:cubicBezTo>
                    <a:pt x="2383" y="1973"/>
                    <a:pt x="2394" y="1978"/>
                    <a:pt x="2405" y="1967"/>
                  </a:cubicBezTo>
                  <a:cubicBezTo>
                    <a:pt x="2410" y="1956"/>
                    <a:pt x="2410" y="1939"/>
                    <a:pt x="2421" y="1934"/>
                  </a:cubicBezTo>
                  <a:cubicBezTo>
                    <a:pt x="2432" y="1928"/>
                    <a:pt x="2438" y="1934"/>
                    <a:pt x="2444" y="1928"/>
                  </a:cubicBezTo>
                  <a:cubicBezTo>
                    <a:pt x="2460" y="1917"/>
                    <a:pt x="2455" y="1901"/>
                    <a:pt x="2471" y="1884"/>
                  </a:cubicBezTo>
                  <a:cubicBezTo>
                    <a:pt x="2471" y="1884"/>
                    <a:pt x="2482" y="1884"/>
                    <a:pt x="2482" y="1878"/>
                  </a:cubicBezTo>
                  <a:cubicBezTo>
                    <a:pt x="2493" y="1867"/>
                    <a:pt x="2482" y="1851"/>
                    <a:pt x="2493" y="1845"/>
                  </a:cubicBezTo>
                  <a:cubicBezTo>
                    <a:pt x="2510" y="1834"/>
                    <a:pt x="2521" y="1840"/>
                    <a:pt x="2538" y="1834"/>
                  </a:cubicBezTo>
                  <a:cubicBezTo>
                    <a:pt x="2538" y="1845"/>
                    <a:pt x="2532" y="1851"/>
                    <a:pt x="2538" y="1856"/>
                  </a:cubicBezTo>
                  <a:cubicBezTo>
                    <a:pt x="2543" y="1862"/>
                    <a:pt x="2560" y="1862"/>
                    <a:pt x="2560" y="1873"/>
                  </a:cubicBezTo>
                  <a:cubicBezTo>
                    <a:pt x="2560" y="1889"/>
                    <a:pt x="2527" y="1884"/>
                    <a:pt x="2527" y="1906"/>
                  </a:cubicBezTo>
                  <a:cubicBezTo>
                    <a:pt x="2527" y="1928"/>
                    <a:pt x="2527" y="1939"/>
                    <a:pt x="2538" y="1962"/>
                  </a:cubicBezTo>
                  <a:lnTo>
                    <a:pt x="2543" y="1962"/>
                  </a:lnTo>
                  <a:cubicBezTo>
                    <a:pt x="2543" y="2022"/>
                    <a:pt x="2516" y="2045"/>
                    <a:pt x="2488" y="2095"/>
                  </a:cubicBezTo>
                  <a:cubicBezTo>
                    <a:pt x="2471" y="2095"/>
                    <a:pt x="2471" y="2095"/>
                    <a:pt x="2471" y="2095"/>
                  </a:cubicBezTo>
                  <a:cubicBezTo>
                    <a:pt x="2466" y="2100"/>
                    <a:pt x="2460" y="2106"/>
                    <a:pt x="2455" y="2117"/>
                  </a:cubicBezTo>
                  <a:cubicBezTo>
                    <a:pt x="2444" y="2139"/>
                    <a:pt x="2432" y="2144"/>
                    <a:pt x="2421" y="2167"/>
                  </a:cubicBezTo>
                  <a:cubicBezTo>
                    <a:pt x="2416" y="2172"/>
                    <a:pt x="2405" y="2172"/>
                    <a:pt x="2405" y="2178"/>
                  </a:cubicBezTo>
                  <a:cubicBezTo>
                    <a:pt x="2394" y="2194"/>
                    <a:pt x="2405" y="2222"/>
                    <a:pt x="2383" y="2228"/>
                  </a:cubicBezTo>
                  <a:cubicBezTo>
                    <a:pt x="2383" y="2216"/>
                    <a:pt x="2383" y="2211"/>
                    <a:pt x="2383" y="2200"/>
                  </a:cubicBezTo>
                  <a:cubicBezTo>
                    <a:pt x="2366" y="2205"/>
                    <a:pt x="2360" y="2216"/>
                    <a:pt x="2338" y="2216"/>
                  </a:cubicBezTo>
                  <a:cubicBezTo>
                    <a:pt x="2327" y="2216"/>
                    <a:pt x="2322" y="2216"/>
                    <a:pt x="2311" y="2216"/>
                  </a:cubicBezTo>
                  <a:cubicBezTo>
                    <a:pt x="2311" y="2189"/>
                    <a:pt x="2299" y="2178"/>
                    <a:pt x="2299" y="2150"/>
                  </a:cubicBezTo>
                  <a:cubicBezTo>
                    <a:pt x="2299" y="2133"/>
                    <a:pt x="2316" y="2128"/>
                    <a:pt x="2316" y="2111"/>
                  </a:cubicBezTo>
                  <a:cubicBezTo>
                    <a:pt x="2316" y="2106"/>
                    <a:pt x="2311" y="2100"/>
                    <a:pt x="2311" y="2095"/>
                  </a:cubicBezTo>
                  <a:cubicBezTo>
                    <a:pt x="2311" y="2095"/>
                    <a:pt x="2311" y="2095"/>
                    <a:pt x="2316" y="2089"/>
                  </a:cubicBezTo>
                  <a:cubicBezTo>
                    <a:pt x="2327" y="2095"/>
                    <a:pt x="2327" y="2095"/>
                    <a:pt x="2327" y="2095"/>
                  </a:cubicBezTo>
                  <a:cubicBezTo>
                    <a:pt x="2333" y="2089"/>
                    <a:pt x="2333" y="2089"/>
                    <a:pt x="2333" y="2089"/>
                  </a:cubicBezTo>
                  <a:cubicBezTo>
                    <a:pt x="2333" y="2078"/>
                    <a:pt x="2327" y="2072"/>
                    <a:pt x="2327" y="2061"/>
                  </a:cubicBezTo>
                  <a:close/>
                  <a:moveTo>
                    <a:pt x="709" y="2006"/>
                  </a:moveTo>
                  <a:lnTo>
                    <a:pt x="709" y="2006"/>
                  </a:lnTo>
                  <a:cubicBezTo>
                    <a:pt x="709" y="2045"/>
                    <a:pt x="709" y="2045"/>
                    <a:pt x="709" y="2045"/>
                  </a:cubicBezTo>
                  <a:cubicBezTo>
                    <a:pt x="709" y="2050"/>
                    <a:pt x="703" y="2056"/>
                    <a:pt x="698" y="2067"/>
                  </a:cubicBezTo>
                  <a:cubicBezTo>
                    <a:pt x="703" y="2067"/>
                    <a:pt x="703" y="2067"/>
                    <a:pt x="709" y="2067"/>
                  </a:cubicBezTo>
                  <a:cubicBezTo>
                    <a:pt x="720" y="2067"/>
                    <a:pt x="726" y="2056"/>
                    <a:pt x="737" y="2045"/>
                  </a:cubicBezTo>
                  <a:cubicBezTo>
                    <a:pt x="748" y="2039"/>
                    <a:pt x="770" y="2039"/>
                    <a:pt x="770" y="2028"/>
                  </a:cubicBezTo>
                  <a:cubicBezTo>
                    <a:pt x="770" y="2022"/>
                    <a:pt x="759" y="2022"/>
                    <a:pt x="753" y="2022"/>
                  </a:cubicBezTo>
                  <a:cubicBezTo>
                    <a:pt x="731" y="2011"/>
                    <a:pt x="726" y="2006"/>
                    <a:pt x="709" y="2006"/>
                  </a:cubicBezTo>
                  <a:close/>
                  <a:moveTo>
                    <a:pt x="920" y="2261"/>
                  </a:moveTo>
                  <a:lnTo>
                    <a:pt x="920" y="2261"/>
                  </a:lnTo>
                  <a:cubicBezTo>
                    <a:pt x="908" y="2255"/>
                    <a:pt x="897" y="2261"/>
                    <a:pt x="886" y="2261"/>
                  </a:cubicBezTo>
                  <a:cubicBezTo>
                    <a:pt x="886" y="2277"/>
                    <a:pt x="886" y="2277"/>
                    <a:pt x="886" y="2277"/>
                  </a:cubicBezTo>
                  <a:cubicBezTo>
                    <a:pt x="897" y="2288"/>
                    <a:pt x="903" y="2305"/>
                    <a:pt x="925" y="2311"/>
                  </a:cubicBezTo>
                  <a:cubicBezTo>
                    <a:pt x="947" y="2316"/>
                    <a:pt x="964" y="2311"/>
                    <a:pt x="986" y="2327"/>
                  </a:cubicBezTo>
                  <a:cubicBezTo>
                    <a:pt x="1008" y="2311"/>
                    <a:pt x="1019" y="2294"/>
                    <a:pt x="1025" y="2266"/>
                  </a:cubicBezTo>
                  <a:cubicBezTo>
                    <a:pt x="1019" y="2266"/>
                    <a:pt x="1019" y="2266"/>
                    <a:pt x="1014" y="2266"/>
                  </a:cubicBezTo>
                  <a:cubicBezTo>
                    <a:pt x="992" y="2266"/>
                    <a:pt x="981" y="2272"/>
                    <a:pt x="953" y="2272"/>
                  </a:cubicBezTo>
                  <a:cubicBezTo>
                    <a:pt x="942" y="2272"/>
                    <a:pt x="931" y="2266"/>
                    <a:pt x="920" y="2261"/>
                  </a:cubicBezTo>
                  <a:close/>
                  <a:moveTo>
                    <a:pt x="183" y="2100"/>
                  </a:moveTo>
                  <a:lnTo>
                    <a:pt x="183" y="2100"/>
                  </a:lnTo>
                  <a:cubicBezTo>
                    <a:pt x="155" y="2100"/>
                    <a:pt x="138" y="2072"/>
                    <a:pt x="110" y="2072"/>
                  </a:cubicBezTo>
                  <a:cubicBezTo>
                    <a:pt x="94" y="2072"/>
                    <a:pt x="99" y="2095"/>
                    <a:pt x="94" y="2106"/>
                  </a:cubicBezTo>
                  <a:cubicBezTo>
                    <a:pt x="83" y="2122"/>
                    <a:pt x="66" y="2122"/>
                    <a:pt x="55" y="2139"/>
                  </a:cubicBezTo>
                  <a:cubicBezTo>
                    <a:pt x="44" y="2155"/>
                    <a:pt x="50" y="2167"/>
                    <a:pt x="38" y="2183"/>
                  </a:cubicBezTo>
                  <a:cubicBezTo>
                    <a:pt x="0" y="2250"/>
                    <a:pt x="66" y="2200"/>
                    <a:pt x="105" y="2200"/>
                  </a:cubicBezTo>
                  <a:cubicBezTo>
                    <a:pt x="138" y="2200"/>
                    <a:pt x="155" y="2216"/>
                    <a:pt x="183" y="2216"/>
                  </a:cubicBezTo>
                  <a:cubicBezTo>
                    <a:pt x="210" y="2216"/>
                    <a:pt x="227" y="2205"/>
                    <a:pt x="255" y="2200"/>
                  </a:cubicBezTo>
                  <a:cubicBezTo>
                    <a:pt x="288" y="2194"/>
                    <a:pt x="316" y="2189"/>
                    <a:pt x="338" y="2161"/>
                  </a:cubicBezTo>
                  <a:cubicBezTo>
                    <a:pt x="354" y="2139"/>
                    <a:pt x="376" y="2128"/>
                    <a:pt x="404" y="2117"/>
                  </a:cubicBezTo>
                  <a:cubicBezTo>
                    <a:pt x="426" y="2111"/>
                    <a:pt x="437" y="2111"/>
                    <a:pt x="460" y="2106"/>
                  </a:cubicBezTo>
                  <a:cubicBezTo>
                    <a:pt x="465" y="2106"/>
                    <a:pt x="476" y="2106"/>
                    <a:pt x="476" y="2095"/>
                  </a:cubicBezTo>
                  <a:cubicBezTo>
                    <a:pt x="476" y="2089"/>
                    <a:pt x="471" y="2089"/>
                    <a:pt x="465" y="2083"/>
                  </a:cubicBezTo>
                  <a:cubicBezTo>
                    <a:pt x="465" y="2072"/>
                    <a:pt x="465" y="2061"/>
                    <a:pt x="454" y="2061"/>
                  </a:cubicBezTo>
                  <a:cubicBezTo>
                    <a:pt x="437" y="2061"/>
                    <a:pt x="426" y="2072"/>
                    <a:pt x="415" y="2067"/>
                  </a:cubicBezTo>
                  <a:cubicBezTo>
                    <a:pt x="404" y="2061"/>
                    <a:pt x="404" y="2045"/>
                    <a:pt x="393" y="2039"/>
                  </a:cubicBezTo>
                  <a:cubicBezTo>
                    <a:pt x="365" y="2028"/>
                    <a:pt x="349" y="2045"/>
                    <a:pt x="321" y="2056"/>
                  </a:cubicBezTo>
                  <a:cubicBezTo>
                    <a:pt x="310" y="2061"/>
                    <a:pt x="304" y="2072"/>
                    <a:pt x="293" y="2078"/>
                  </a:cubicBezTo>
                  <a:cubicBezTo>
                    <a:pt x="271" y="2083"/>
                    <a:pt x="255" y="2083"/>
                    <a:pt x="232" y="2089"/>
                  </a:cubicBezTo>
                  <a:cubicBezTo>
                    <a:pt x="216" y="2089"/>
                    <a:pt x="205" y="2100"/>
                    <a:pt x="183" y="2100"/>
                  </a:cubicBezTo>
                  <a:close/>
                  <a:moveTo>
                    <a:pt x="908" y="160"/>
                  </a:moveTo>
                  <a:lnTo>
                    <a:pt x="908" y="160"/>
                  </a:lnTo>
                  <a:cubicBezTo>
                    <a:pt x="920" y="188"/>
                    <a:pt x="942" y="205"/>
                    <a:pt x="942" y="238"/>
                  </a:cubicBezTo>
                  <a:cubicBezTo>
                    <a:pt x="942" y="282"/>
                    <a:pt x="942" y="282"/>
                    <a:pt x="942" y="282"/>
                  </a:cubicBezTo>
                  <a:cubicBezTo>
                    <a:pt x="953" y="288"/>
                    <a:pt x="953" y="288"/>
                    <a:pt x="953" y="288"/>
                  </a:cubicBezTo>
                  <a:cubicBezTo>
                    <a:pt x="964" y="266"/>
                    <a:pt x="981" y="260"/>
                    <a:pt x="986" y="238"/>
                  </a:cubicBezTo>
                  <a:cubicBezTo>
                    <a:pt x="1003" y="194"/>
                    <a:pt x="997" y="155"/>
                    <a:pt x="1036" y="122"/>
                  </a:cubicBezTo>
                  <a:cubicBezTo>
                    <a:pt x="1041" y="138"/>
                    <a:pt x="1041" y="144"/>
                    <a:pt x="1041" y="160"/>
                  </a:cubicBezTo>
                  <a:cubicBezTo>
                    <a:pt x="1080" y="166"/>
                    <a:pt x="1108" y="177"/>
                    <a:pt x="1136" y="210"/>
                  </a:cubicBezTo>
                  <a:cubicBezTo>
                    <a:pt x="1141" y="221"/>
                    <a:pt x="1152" y="227"/>
                    <a:pt x="1163" y="244"/>
                  </a:cubicBezTo>
                  <a:cubicBezTo>
                    <a:pt x="1174" y="260"/>
                    <a:pt x="1169" y="282"/>
                    <a:pt x="1191" y="282"/>
                  </a:cubicBezTo>
                  <a:cubicBezTo>
                    <a:pt x="1202" y="282"/>
                    <a:pt x="1208" y="271"/>
                    <a:pt x="1224" y="271"/>
                  </a:cubicBezTo>
                  <a:cubicBezTo>
                    <a:pt x="1247" y="266"/>
                    <a:pt x="1258" y="266"/>
                    <a:pt x="1280" y="266"/>
                  </a:cubicBezTo>
                  <a:cubicBezTo>
                    <a:pt x="1280" y="244"/>
                    <a:pt x="1280" y="227"/>
                    <a:pt x="1296" y="210"/>
                  </a:cubicBezTo>
                  <a:cubicBezTo>
                    <a:pt x="1319" y="188"/>
                    <a:pt x="1352" y="199"/>
                    <a:pt x="1380" y="183"/>
                  </a:cubicBezTo>
                  <a:cubicBezTo>
                    <a:pt x="1380" y="238"/>
                    <a:pt x="1380" y="238"/>
                    <a:pt x="1380" y="238"/>
                  </a:cubicBezTo>
                  <a:cubicBezTo>
                    <a:pt x="1407" y="238"/>
                    <a:pt x="1424" y="232"/>
                    <a:pt x="1452" y="244"/>
                  </a:cubicBezTo>
                  <a:cubicBezTo>
                    <a:pt x="1485" y="249"/>
                    <a:pt x="1496" y="266"/>
                    <a:pt x="1524" y="271"/>
                  </a:cubicBezTo>
                  <a:cubicBezTo>
                    <a:pt x="1551" y="277"/>
                    <a:pt x="1562" y="277"/>
                    <a:pt x="1590" y="277"/>
                  </a:cubicBezTo>
                  <a:cubicBezTo>
                    <a:pt x="1607" y="277"/>
                    <a:pt x="1618" y="277"/>
                    <a:pt x="1634" y="266"/>
                  </a:cubicBezTo>
                  <a:cubicBezTo>
                    <a:pt x="1623" y="244"/>
                    <a:pt x="1623" y="244"/>
                    <a:pt x="1623" y="244"/>
                  </a:cubicBezTo>
                  <a:cubicBezTo>
                    <a:pt x="1623" y="232"/>
                    <a:pt x="1623" y="232"/>
                    <a:pt x="1623" y="232"/>
                  </a:cubicBezTo>
                  <a:cubicBezTo>
                    <a:pt x="1756" y="232"/>
                    <a:pt x="1756" y="232"/>
                    <a:pt x="1756" y="232"/>
                  </a:cubicBezTo>
                  <a:cubicBezTo>
                    <a:pt x="1784" y="232"/>
                    <a:pt x="1795" y="249"/>
                    <a:pt x="1806" y="277"/>
                  </a:cubicBezTo>
                  <a:cubicBezTo>
                    <a:pt x="1817" y="293"/>
                    <a:pt x="1839" y="288"/>
                    <a:pt x="1856" y="293"/>
                  </a:cubicBezTo>
                  <a:cubicBezTo>
                    <a:pt x="1889" y="299"/>
                    <a:pt x="1900" y="321"/>
                    <a:pt x="1928" y="338"/>
                  </a:cubicBezTo>
                  <a:cubicBezTo>
                    <a:pt x="1945" y="343"/>
                    <a:pt x="1956" y="343"/>
                    <a:pt x="1967" y="349"/>
                  </a:cubicBezTo>
                  <a:cubicBezTo>
                    <a:pt x="2011" y="377"/>
                    <a:pt x="2033" y="393"/>
                    <a:pt x="2083" y="410"/>
                  </a:cubicBezTo>
                  <a:cubicBezTo>
                    <a:pt x="2100" y="415"/>
                    <a:pt x="2111" y="415"/>
                    <a:pt x="2128" y="426"/>
                  </a:cubicBezTo>
                  <a:cubicBezTo>
                    <a:pt x="2144" y="443"/>
                    <a:pt x="2155" y="465"/>
                    <a:pt x="2178" y="465"/>
                  </a:cubicBezTo>
                  <a:cubicBezTo>
                    <a:pt x="2178" y="454"/>
                    <a:pt x="2178" y="449"/>
                    <a:pt x="2178" y="438"/>
                  </a:cubicBezTo>
                  <a:cubicBezTo>
                    <a:pt x="2178" y="404"/>
                    <a:pt x="2178" y="388"/>
                    <a:pt x="2194" y="360"/>
                  </a:cubicBezTo>
                  <a:cubicBezTo>
                    <a:pt x="2194" y="349"/>
                    <a:pt x="2200" y="343"/>
                    <a:pt x="2200" y="338"/>
                  </a:cubicBezTo>
                  <a:cubicBezTo>
                    <a:pt x="2200" y="316"/>
                    <a:pt x="2178" y="310"/>
                    <a:pt x="2172" y="293"/>
                  </a:cubicBezTo>
                  <a:cubicBezTo>
                    <a:pt x="2166" y="282"/>
                    <a:pt x="2166" y="271"/>
                    <a:pt x="2155" y="266"/>
                  </a:cubicBezTo>
                  <a:cubicBezTo>
                    <a:pt x="2144" y="260"/>
                    <a:pt x="2128" y="271"/>
                    <a:pt x="2117" y="260"/>
                  </a:cubicBezTo>
                  <a:cubicBezTo>
                    <a:pt x="2105" y="244"/>
                    <a:pt x="2100" y="227"/>
                    <a:pt x="2094" y="205"/>
                  </a:cubicBezTo>
                  <a:cubicBezTo>
                    <a:pt x="2089" y="183"/>
                    <a:pt x="2094" y="166"/>
                    <a:pt x="2078" y="144"/>
                  </a:cubicBezTo>
                  <a:cubicBezTo>
                    <a:pt x="2067" y="127"/>
                    <a:pt x="2045" y="133"/>
                    <a:pt x="2033" y="122"/>
                  </a:cubicBezTo>
                  <a:cubicBezTo>
                    <a:pt x="2017" y="111"/>
                    <a:pt x="2017" y="94"/>
                    <a:pt x="2006" y="83"/>
                  </a:cubicBezTo>
                  <a:cubicBezTo>
                    <a:pt x="1995" y="77"/>
                    <a:pt x="1989" y="83"/>
                    <a:pt x="1972" y="83"/>
                  </a:cubicBezTo>
                  <a:cubicBezTo>
                    <a:pt x="1873" y="94"/>
                    <a:pt x="1873" y="94"/>
                    <a:pt x="1873" y="94"/>
                  </a:cubicBezTo>
                  <a:cubicBezTo>
                    <a:pt x="1823" y="94"/>
                    <a:pt x="1801" y="66"/>
                    <a:pt x="1751" y="44"/>
                  </a:cubicBezTo>
                  <a:cubicBezTo>
                    <a:pt x="1745" y="39"/>
                    <a:pt x="1734" y="44"/>
                    <a:pt x="1723" y="39"/>
                  </a:cubicBezTo>
                  <a:cubicBezTo>
                    <a:pt x="1673" y="16"/>
                    <a:pt x="1646" y="5"/>
                    <a:pt x="1596" y="5"/>
                  </a:cubicBezTo>
                  <a:cubicBezTo>
                    <a:pt x="1579" y="5"/>
                    <a:pt x="1573" y="0"/>
                    <a:pt x="1562" y="5"/>
                  </a:cubicBezTo>
                  <a:cubicBezTo>
                    <a:pt x="1546" y="11"/>
                    <a:pt x="1546" y="27"/>
                    <a:pt x="1529" y="39"/>
                  </a:cubicBezTo>
                  <a:cubicBezTo>
                    <a:pt x="1513" y="55"/>
                    <a:pt x="1496" y="55"/>
                    <a:pt x="1474" y="61"/>
                  </a:cubicBezTo>
                  <a:cubicBezTo>
                    <a:pt x="1468" y="66"/>
                    <a:pt x="1468" y="72"/>
                    <a:pt x="1463" y="72"/>
                  </a:cubicBezTo>
                  <a:cubicBezTo>
                    <a:pt x="1429" y="72"/>
                    <a:pt x="1435" y="5"/>
                    <a:pt x="1402" y="5"/>
                  </a:cubicBezTo>
                  <a:cubicBezTo>
                    <a:pt x="1380" y="5"/>
                    <a:pt x="1368" y="33"/>
                    <a:pt x="1346" y="33"/>
                  </a:cubicBezTo>
                  <a:cubicBezTo>
                    <a:pt x="1313" y="33"/>
                    <a:pt x="1291" y="22"/>
                    <a:pt x="1258" y="22"/>
                  </a:cubicBezTo>
                  <a:cubicBezTo>
                    <a:pt x="1219" y="22"/>
                    <a:pt x="1219" y="22"/>
                    <a:pt x="1219" y="22"/>
                  </a:cubicBezTo>
                  <a:cubicBezTo>
                    <a:pt x="1191" y="22"/>
                    <a:pt x="1180" y="39"/>
                    <a:pt x="1152" y="39"/>
                  </a:cubicBezTo>
                  <a:cubicBezTo>
                    <a:pt x="1119" y="39"/>
                    <a:pt x="1102" y="27"/>
                    <a:pt x="1064" y="27"/>
                  </a:cubicBezTo>
                  <a:cubicBezTo>
                    <a:pt x="1053" y="27"/>
                    <a:pt x="1047" y="44"/>
                    <a:pt x="1036" y="55"/>
                  </a:cubicBezTo>
                  <a:cubicBezTo>
                    <a:pt x="1025" y="77"/>
                    <a:pt x="1014" y="88"/>
                    <a:pt x="1003" y="111"/>
                  </a:cubicBezTo>
                  <a:cubicBezTo>
                    <a:pt x="997" y="133"/>
                    <a:pt x="969" y="127"/>
                    <a:pt x="953" y="133"/>
                  </a:cubicBezTo>
                  <a:cubicBezTo>
                    <a:pt x="936" y="138"/>
                    <a:pt x="925" y="155"/>
                    <a:pt x="908" y="160"/>
                  </a:cubicBezTo>
                  <a:close/>
                  <a:moveTo>
                    <a:pt x="1252" y="310"/>
                  </a:moveTo>
                  <a:lnTo>
                    <a:pt x="1252" y="310"/>
                  </a:lnTo>
                  <a:cubicBezTo>
                    <a:pt x="1269" y="310"/>
                    <a:pt x="1280" y="316"/>
                    <a:pt x="1285" y="327"/>
                  </a:cubicBezTo>
                  <a:cubicBezTo>
                    <a:pt x="1274" y="338"/>
                    <a:pt x="1263" y="349"/>
                    <a:pt x="1247" y="349"/>
                  </a:cubicBezTo>
                  <a:cubicBezTo>
                    <a:pt x="1235" y="349"/>
                    <a:pt x="1235" y="338"/>
                    <a:pt x="1230" y="327"/>
                  </a:cubicBezTo>
                  <a:cubicBezTo>
                    <a:pt x="1224" y="321"/>
                    <a:pt x="1219" y="316"/>
                    <a:pt x="1219" y="310"/>
                  </a:cubicBezTo>
                  <a:cubicBezTo>
                    <a:pt x="1252" y="310"/>
                    <a:pt x="1252" y="310"/>
                    <a:pt x="1252" y="310"/>
                  </a:cubicBezTo>
                  <a:close/>
                  <a:moveTo>
                    <a:pt x="1163" y="310"/>
                  </a:moveTo>
                  <a:lnTo>
                    <a:pt x="1163" y="310"/>
                  </a:lnTo>
                  <a:cubicBezTo>
                    <a:pt x="1186" y="310"/>
                    <a:pt x="1197" y="316"/>
                    <a:pt x="1208" y="332"/>
                  </a:cubicBezTo>
                  <a:cubicBezTo>
                    <a:pt x="1208" y="349"/>
                    <a:pt x="1208" y="349"/>
                    <a:pt x="1208" y="349"/>
                  </a:cubicBezTo>
                  <a:cubicBezTo>
                    <a:pt x="1186" y="349"/>
                    <a:pt x="1169" y="360"/>
                    <a:pt x="1147" y="360"/>
                  </a:cubicBezTo>
                  <a:cubicBezTo>
                    <a:pt x="1147" y="338"/>
                    <a:pt x="1147" y="332"/>
                    <a:pt x="1147" y="310"/>
                  </a:cubicBezTo>
                  <a:cubicBezTo>
                    <a:pt x="1152" y="310"/>
                    <a:pt x="1158" y="310"/>
                    <a:pt x="1163" y="310"/>
                  </a:cubicBezTo>
                  <a:close/>
                  <a:moveTo>
                    <a:pt x="1064" y="321"/>
                  </a:moveTo>
                  <a:lnTo>
                    <a:pt x="1064" y="321"/>
                  </a:lnTo>
                  <a:cubicBezTo>
                    <a:pt x="1064" y="305"/>
                    <a:pt x="1086" y="288"/>
                    <a:pt x="1097" y="299"/>
                  </a:cubicBezTo>
                  <a:cubicBezTo>
                    <a:pt x="1108" y="305"/>
                    <a:pt x="1114" y="316"/>
                    <a:pt x="1114" y="327"/>
                  </a:cubicBezTo>
                  <a:cubicBezTo>
                    <a:pt x="1114" y="338"/>
                    <a:pt x="1108" y="354"/>
                    <a:pt x="1097" y="354"/>
                  </a:cubicBezTo>
                  <a:cubicBezTo>
                    <a:pt x="1080" y="354"/>
                    <a:pt x="1064" y="338"/>
                    <a:pt x="1064" y="321"/>
                  </a:cubicBezTo>
                  <a:close/>
                  <a:moveTo>
                    <a:pt x="831" y="183"/>
                  </a:moveTo>
                  <a:lnTo>
                    <a:pt x="831" y="183"/>
                  </a:lnTo>
                  <a:cubicBezTo>
                    <a:pt x="831" y="194"/>
                    <a:pt x="842" y="194"/>
                    <a:pt x="853" y="194"/>
                  </a:cubicBezTo>
                  <a:cubicBezTo>
                    <a:pt x="881" y="194"/>
                    <a:pt x="881" y="194"/>
                    <a:pt x="881" y="194"/>
                  </a:cubicBezTo>
                  <a:cubicBezTo>
                    <a:pt x="881" y="194"/>
                    <a:pt x="881" y="194"/>
                    <a:pt x="881" y="188"/>
                  </a:cubicBezTo>
                  <a:cubicBezTo>
                    <a:pt x="881" y="177"/>
                    <a:pt x="881" y="160"/>
                    <a:pt x="870" y="155"/>
                  </a:cubicBezTo>
                  <a:cubicBezTo>
                    <a:pt x="859" y="149"/>
                    <a:pt x="853" y="160"/>
                    <a:pt x="848" y="166"/>
                  </a:cubicBezTo>
                  <a:cubicBezTo>
                    <a:pt x="842" y="172"/>
                    <a:pt x="831" y="172"/>
                    <a:pt x="831" y="183"/>
                  </a:cubicBezTo>
                  <a:close/>
                  <a:moveTo>
                    <a:pt x="936" y="77"/>
                  </a:moveTo>
                  <a:lnTo>
                    <a:pt x="936" y="77"/>
                  </a:lnTo>
                  <a:cubicBezTo>
                    <a:pt x="936" y="66"/>
                    <a:pt x="942" y="66"/>
                    <a:pt x="947" y="61"/>
                  </a:cubicBezTo>
                  <a:cubicBezTo>
                    <a:pt x="953" y="55"/>
                    <a:pt x="958" y="39"/>
                    <a:pt x="969" y="44"/>
                  </a:cubicBezTo>
                  <a:cubicBezTo>
                    <a:pt x="975" y="44"/>
                    <a:pt x="981" y="55"/>
                    <a:pt x="981" y="61"/>
                  </a:cubicBezTo>
                  <a:cubicBezTo>
                    <a:pt x="981" y="77"/>
                    <a:pt x="975" y="88"/>
                    <a:pt x="964" y="88"/>
                  </a:cubicBezTo>
                  <a:cubicBezTo>
                    <a:pt x="953" y="88"/>
                    <a:pt x="936" y="88"/>
                    <a:pt x="936" y="77"/>
                  </a:cubicBezTo>
                  <a:close/>
                  <a:moveTo>
                    <a:pt x="748" y="216"/>
                  </a:moveTo>
                  <a:lnTo>
                    <a:pt x="748" y="216"/>
                  </a:lnTo>
                  <a:cubicBezTo>
                    <a:pt x="753" y="221"/>
                    <a:pt x="759" y="227"/>
                    <a:pt x="764" y="238"/>
                  </a:cubicBezTo>
                  <a:cubicBezTo>
                    <a:pt x="781" y="232"/>
                    <a:pt x="792" y="221"/>
                    <a:pt x="803" y="205"/>
                  </a:cubicBezTo>
                  <a:cubicBezTo>
                    <a:pt x="803" y="199"/>
                    <a:pt x="803" y="199"/>
                    <a:pt x="803" y="199"/>
                  </a:cubicBezTo>
                  <a:cubicBezTo>
                    <a:pt x="781" y="194"/>
                    <a:pt x="764" y="199"/>
                    <a:pt x="748" y="216"/>
                  </a:cubicBezTo>
                  <a:close/>
                  <a:moveTo>
                    <a:pt x="338" y="116"/>
                  </a:moveTo>
                  <a:lnTo>
                    <a:pt x="338" y="116"/>
                  </a:lnTo>
                  <a:cubicBezTo>
                    <a:pt x="299" y="116"/>
                    <a:pt x="277" y="133"/>
                    <a:pt x="238" y="144"/>
                  </a:cubicBezTo>
                  <a:cubicBezTo>
                    <a:pt x="227" y="144"/>
                    <a:pt x="221" y="160"/>
                    <a:pt x="205" y="160"/>
                  </a:cubicBezTo>
                  <a:cubicBezTo>
                    <a:pt x="188" y="160"/>
                    <a:pt x="188" y="133"/>
                    <a:pt x="166" y="133"/>
                  </a:cubicBezTo>
                  <a:cubicBezTo>
                    <a:pt x="160" y="133"/>
                    <a:pt x="155" y="144"/>
                    <a:pt x="149" y="149"/>
                  </a:cubicBezTo>
                  <a:cubicBezTo>
                    <a:pt x="144" y="166"/>
                    <a:pt x="127" y="172"/>
                    <a:pt x="127" y="188"/>
                  </a:cubicBezTo>
                  <a:cubicBezTo>
                    <a:pt x="127" y="216"/>
                    <a:pt x="138" y="238"/>
                    <a:pt x="149" y="266"/>
                  </a:cubicBezTo>
                  <a:cubicBezTo>
                    <a:pt x="149" y="277"/>
                    <a:pt x="166" y="271"/>
                    <a:pt x="171" y="282"/>
                  </a:cubicBezTo>
                  <a:cubicBezTo>
                    <a:pt x="188" y="293"/>
                    <a:pt x="183" y="321"/>
                    <a:pt x="194" y="343"/>
                  </a:cubicBezTo>
                  <a:cubicBezTo>
                    <a:pt x="199" y="354"/>
                    <a:pt x="221" y="349"/>
                    <a:pt x="232" y="354"/>
                  </a:cubicBezTo>
                  <a:cubicBezTo>
                    <a:pt x="260" y="360"/>
                    <a:pt x="277" y="377"/>
                    <a:pt x="293" y="404"/>
                  </a:cubicBezTo>
                  <a:cubicBezTo>
                    <a:pt x="316" y="426"/>
                    <a:pt x="338" y="432"/>
                    <a:pt x="365" y="438"/>
                  </a:cubicBezTo>
                  <a:cubicBezTo>
                    <a:pt x="393" y="443"/>
                    <a:pt x="404" y="454"/>
                    <a:pt x="426" y="454"/>
                  </a:cubicBezTo>
                  <a:cubicBezTo>
                    <a:pt x="471" y="454"/>
                    <a:pt x="471" y="454"/>
                    <a:pt x="471" y="454"/>
                  </a:cubicBezTo>
                  <a:cubicBezTo>
                    <a:pt x="487" y="454"/>
                    <a:pt x="493" y="449"/>
                    <a:pt x="504" y="438"/>
                  </a:cubicBezTo>
                  <a:cubicBezTo>
                    <a:pt x="509" y="426"/>
                    <a:pt x="515" y="426"/>
                    <a:pt x="526" y="421"/>
                  </a:cubicBezTo>
                  <a:cubicBezTo>
                    <a:pt x="543" y="404"/>
                    <a:pt x="548" y="382"/>
                    <a:pt x="576" y="377"/>
                  </a:cubicBezTo>
                  <a:cubicBezTo>
                    <a:pt x="598" y="371"/>
                    <a:pt x="620" y="377"/>
                    <a:pt x="637" y="360"/>
                  </a:cubicBezTo>
                  <a:cubicBezTo>
                    <a:pt x="648" y="349"/>
                    <a:pt x="648" y="338"/>
                    <a:pt x="648" y="321"/>
                  </a:cubicBezTo>
                  <a:cubicBezTo>
                    <a:pt x="648" y="288"/>
                    <a:pt x="642" y="266"/>
                    <a:pt x="637" y="232"/>
                  </a:cubicBezTo>
                  <a:cubicBezTo>
                    <a:pt x="620" y="232"/>
                    <a:pt x="609" y="244"/>
                    <a:pt x="593" y="244"/>
                  </a:cubicBezTo>
                  <a:cubicBezTo>
                    <a:pt x="582" y="244"/>
                    <a:pt x="570" y="227"/>
                    <a:pt x="570" y="216"/>
                  </a:cubicBezTo>
                  <a:cubicBezTo>
                    <a:pt x="570" y="199"/>
                    <a:pt x="570" y="199"/>
                    <a:pt x="570" y="199"/>
                  </a:cubicBezTo>
                  <a:cubicBezTo>
                    <a:pt x="582" y="199"/>
                    <a:pt x="587" y="199"/>
                    <a:pt x="598" y="194"/>
                  </a:cubicBezTo>
                  <a:cubicBezTo>
                    <a:pt x="587" y="166"/>
                    <a:pt x="559" y="160"/>
                    <a:pt x="532" y="155"/>
                  </a:cubicBezTo>
                  <a:cubicBezTo>
                    <a:pt x="509" y="149"/>
                    <a:pt x="498" y="144"/>
                    <a:pt x="487" y="127"/>
                  </a:cubicBezTo>
                  <a:cubicBezTo>
                    <a:pt x="476" y="122"/>
                    <a:pt x="476" y="111"/>
                    <a:pt x="465" y="111"/>
                  </a:cubicBezTo>
                  <a:cubicBezTo>
                    <a:pt x="432" y="111"/>
                    <a:pt x="415" y="127"/>
                    <a:pt x="382" y="127"/>
                  </a:cubicBezTo>
                  <a:cubicBezTo>
                    <a:pt x="365" y="127"/>
                    <a:pt x="354" y="122"/>
                    <a:pt x="338" y="116"/>
                  </a:cubicBezTo>
                  <a:close/>
                  <a:moveTo>
                    <a:pt x="598" y="460"/>
                  </a:moveTo>
                  <a:lnTo>
                    <a:pt x="598" y="460"/>
                  </a:lnTo>
                  <a:cubicBezTo>
                    <a:pt x="609" y="449"/>
                    <a:pt x="609" y="426"/>
                    <a:pt x="626" y="426"/>
                  </a:cubicBezTo>
                  <a:cubicBezTo>
                    <a:pt x="637" y="426"/>
                    <a:pt x="637" y="438"/>
                    <a:pt x="642" y="449"/>
                  </a:cubicBezTo>
                  <a:cubicBezTo>
                    <a:pt x="648" y="454"/>
                    <a:pt x="654" y="454"/>
                    <a:pt x="654" y="460"/>
                  </a:cubicBezTo>
                  <a:cubicBezTo>
                    <a:pt x="654" y="465"/>
                    <a:pt x="648" y="465"/>
                    <a:pt x="648" y="471"/>
                  </a:cubicBezTo>
                  <a:cubicBezTo>
                    <a:pt x="626" y="465"/>
                    <a:pt x="615" y="465"/>
                    <a:pt x="598" y="460"/>
                  </a:cubicBezTo>
                  <a:close/>
                </a:path>
              </a:pathLst>
            </a:custGeom>
            <a:solidFill>
              <a:schemeClr val="accent2"/>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5" name="Freeform 101"/>
            <p:cNvSpPr>
              <a:spLocks noChangeArrowheads="1"/>
            </p:cNvSpPr>
            <p:nvPr/>
          </p:nvSpPr>
          <p:spPr bwMode="auto">
            <a:xfrm>
              <a:off x="20679016" y="3935414"/>
              <a:ext cx="430184" cy="441325"/>
            </a:xfrm>
            <a:custGeom>
              <a:avLst/>
              <a:gdLst>
                <a:gd name="T0" fmla="*/ 909 w 1193"/>
                <a:gd name="T1" fmla="*/ 510 h 1226"/>
                <a:gd name="T2" fmla="*/ 970 w 1193"/>
                <a:gd name="T3" fmla="*/ 609 h 1226"/>
                <a:gd name="T4" fmla="*/ 964 w 1193"/>
                <a:gd name="T5" fmla="*/ 510 h 1226"/>
                <a:gd name="T6" fmla="*/ 443 w 1193"/>
                <a:gd name="T7" fmla="*/ 964 h 1226"/>
                <a:gd name="T8" fmla="*/ 399 w 1193"/>
                <a:gd name="T9" fmla="*/ 1031 h 1226"/>
                <a:gd name="T10" fmla="*/ 443 w 1193"/>
                <a:gd name="T11" fmla="*/ 1097 h 1226"/>
                <a:gd name="T12" fmla="*/ 499 w 1193"/>
                <a:gd name="T13" fmla="*/ 1075 h 1226"/>
                <a:gd name="T14" fmla="*/ 482 w 1193"/>
                <a:gd name="T15" fmla="*/ 975 h 1226"/>
                <a:gd name="T16" fmla="*/ 632 w 1193"/>
                <a:gd name="T17" fmla="*/ 875 h 1226"/>
                <a:gd name="T18" fmla="*/ 615 w 1193"/>
                <a:gd name="T19" fmla="*/ 1036 h 1226"/>
                <a:gd name="T20" fmla="*/ 637 w 1193"/>
                <a:gd name="T21" fmla="*/ 1086 h 1226"/>
                <a:gd name="T22" fmla="*/ 720 w 1193"/>
                <a:gd name="T23" fmla="*/ 1097 h 1226"/>
                <a:gd name="T24" fmla="*/ 754 w 1193"/>
                <a:gd name="T25" fmla="*/ 1031 h 1226"/>
                <a:gd name="T26" fmla="*/ 820 w 1193"/>
                <a:gd name="T27" fmla="*/ 892 h 1226"/>
                <a:gd name="T28" fmla="*/ 765 w 1193"/>
                <a:gd name="T29" fmla="*/ 781 h 1226"/>
                <a:gd name="T30" fmla="*/ 632 w 1193"/>
                <a:gd name="T31" fmla="*/ 875 h 1226"/>
                <a:gd name="T32" fmla="*/ 926 w 1193"/>
                <a:gd name="T33" fmla="*/ 676 h 1226"/>
                <a:gd name="T34" fmla="*/ 1003 w 1193"/>
                <a:gd name="T35" fmla="*/ 809 h 1226"/>
                <a:gd name="T36" fmla="*/ 1014 w 1193"/>
                <a:gd name="T37" fmla="*/ 853 h 1226"/>
                <a:gd name="T38" fmla="*/ 948 w 1193"/>
                <a:gd name="T39" fmla="*/ 826 h 1226"/>
                <a:gd name="T40" fmla="*/ 909 w 1193"/>
                <a:gd name="T41" fmla="*/ 992 h 1226"/>
                <a:gd name="T42" fmla="*/ 970 w 1193"/>
                <a:gd name="T43" fmla="*/ 1014 h 1226"/>
                <a:gd name="T44" fmla="*/ 931 w 1193"/>
                <a:gd name="T45" fmla="*/ 1103 h 1226"/>
                <a:gd name="T46" fmla="*/ 870 w 1193"/>
                <a:gd name="T47" fmla="*/ 1147 h 1226"/>
                <a:gd name="T48" fmla="*/ 809 w 1193"/>
                <a:gd name="T49" fmla="*/ 1202 h 1226"/>
                <a:gd name="T50" fmla="*/ 732 w 1193"/>
                <a:gd name="T51" fmla="*/ 1158 h 1226"/>
                <a:gd name="T52" fmla="*/ 831 w 1193"/>
                <a:gd name="T53" fmla="*/ 1020 h 1226"/>
                <a:gd name="T54" fmla="*/ 826 w 1193"/>
                <a:gd name="T55" fmla="*/ 953 h 1226"/>
                <a:gd name="T56" fmla="*/ 859 w 1193"/>
                <a:gd name="T57" fmla="*/ 826 h 1226"/>
                <a:gd name="T58" fmla="*/ 1136 w 1193"/>
                <a:gd name="T59" fmla="*/ 1047 h 1226"/>
                <a:gd name="T60" fmla="*/ 1192 w 1193"/>
                <a:gd name="T61" fmla="*/ 1064 h 1226"/>
                <a:gd name="T62" fmla="*/ 355 w 1193"/>
                <a:gd name="T63" fmla="*/ 66 h 1226"/>
                <a:gd name="T64" fmla="*/ 604 w 1193"/>
                <a:gd name="T65" fmla="*/ 127 h 1226"/>
                <a:gd name="T66" fmla="*/ 94 w 1193"/>
                <a:gd name="T67" fmla="*/ 28 h 1226"/>
                <a:gd name="T68" fmla="*/ 660 w 1193"/>
                <a:gd name="T69" fmla="*/ 122 h 1226"/>
                <a:gd name="T70" fmla="*/ 621 w 1193"/>
                <a:gd name="T71" fmla="*/ 205 h 1226"/>
                <a:gd name="T72" fmla="*/ 593 w 1193"/>
                <a:gd name="T73" fmla="*/ 227 h 1226"/>
                <a:gd name="T74" fmla="*/ 698 w 1193"/>
                <a:gd name="T75" fmla="*/ 415 h 1226"/>
                <a:gd name="T76" fmla="*/ 870 w 1193"/>
                <a:gd name="T77" fmla="*/ 593 h 1226"/>
                <a:gd name="T78" fmla="*/ 765 w 1193"/>
                <a:gd name="T79" fmla="*/ 681 h 1226"/>
                <a:gd name="T80" fmla="*/ 554 w 1193"/>
                <a:gd name="T81" fmla="*/ 720 h 1226"/>
                <a:gd name="T82" fmla="*/ 543 w 1193"/>
                <a:gd name="T83" fmla="*/ 848 h 1226"/>
                <a:gd name="T84" fmla="*/ 366 w 1193"/>
                <a:gd name="T85" fmla="*/ 859 h 1226"/>
                <a:gd name="T86" fmla="*/ 272 w 1193"/>
                <a:gd name="T87" fmla="*/ 787 h 1226"/>
                <a:gd name="T88" fmla="*/ 283 w 1193"/>
                <a:gd name="T89" fmla="*/ 609 h 1226"/>
                <a:gd name="T90" fmla="*/ 305 w 1193"/>
                <a:gd name="T91" fmla="*/ 526 h 1226"/>
                <a:gd name="T92" fmla="*/ 172 w 1193"/>
                <a:gd name="T93" fmla="*/ 454 h 1226"/>
                <a:gd name="T94" fmla="*/ 39 w 1193"/>
                <a:gd name="T95" fmla="*/ 227 h 1226"/>
                <a:gd name="T96" fmla="*/ 94 w 1193"/>
                <a:gd name="T97" fmla="*/ 100 h 1226"/>
                <a:gd name="T98" fmla="*/ 355 w 1193"/>
                <a:gd name="T99" fmla="*/ 66 h 1226"/>
                <a:gd name="T100" fmla="*/ 249 w 1193"/>
                <a:gd name="T101" fmla="*/ 55 h 1226"/>
                <a:gd name="T102" fmla="*/ 94 w 1193"/>
                <a:gd name="T103" fmla="*/ 28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93" h="1226">
                  <a:moveTo>
                    <a:pt x="926" y="499"/>
                  </a:moveTo>
                  <a:lnTo>
                    <a:pt x="926" y="499"/>
                  </a:lnTo>
                  <a:cubicBezTo>
                    <a:pt x="920" y="499"/>
                    <a:pt x="920" y="504"/>
                    <a:pt x="909" y="510"/>
                  </a:cubicBezTo>
                  <a:cubicBezTo>
                    <a:pt x="903" y="515"/>
                    <a:pt x="892" y="521"/>
                    <a:pt x="892" y="526"/>
                  </a:cubicBezTo>
                  <a:cubicBezTo>
                    <a:pt x="892" y="537"/>
                    <a:pt x="903" y="537"/>
                    <a:pt x="909" y="543"/>
                  </a:cubicBezTo>
                  <a:cubicBezTo>
                    <a:pt x="926" y="576"/>
                    <a:pt x="937" y="609"/>
                    <a:pt x="970" y="609"/>
                  </a:cubicBezTo>
                  <a:cubicBezTo>
                    <a:pt x="981" y="609"/>
                    <a:pt x="986" y="598"/>
                    <a:pt x="992" y="593"/>
                  </a:cubicBezTo>
                  <a:cubicBezTo>
                    <a:pt x="1014" y="576"/>
                    <a:pt x="1025" y="560"/>
                    <a:pt x="1025" y="532"/>
                  </a:cubicBezTo>
                  <a:cubicBezTo>
                    <a:pt x="1025" y="504"/>
                    <a:pt x="986" y="510"/>
                    <a:pt x="964" y="510"/>
                  </a:cubicBezTo>
                  <a:cubicBezTo>
                    <a:pt x="948" y="510"/>
                    <a:pt x="942" y="499"/>
                    <a:pt x="926" y="499"/>
                  </a:cubicBezTo>
                  <a:close/>
                  <a:moveTo>
                    <a:pt x="443" y="964"/>
                  </a:moveTo>
                  <a:lnTo>
                    <a:pt x="443" y="964"/>
                  </a:lnTo>
                  <a:cubicBezTo>
                    <a:pt x="432" y="970"/>
                    <a:pt x="432" y="981"/>
                    <a:pt x="432" y="992"/>
                  </a:cubicBezTo>
                  <a:cubicBezTo>
                    <a:pt x="427" y="1003"/>
                    <a:pt x="421" y="997"/>
                    <a:pt x="416" y="997"/>
                  </a:cubicBezTo>
                  <a:cubicBezTo>
                    <a:pt x="405" y="1003"/>
                    <a:pt x="399" y="1014"/>
                    <a:pt x="399" y="1031"/>
                  </a:cubicBezTo>
                  <a:cubicBezTo>
                    <a:pt x="399" y="1042"/>
                    <a:pt x="410" y="1047"/>
                    <a:pt x="416" y="1058"/>
                  </a:cubicBezTo>
                  <a:cubicBezTo>
                    <a:pt x="421" y="1075"/>
                    <a:pt x="416" y="1086"/>
                    <a:pt x="432" y="1097"/>
                  </a:cubicBezTo>
                  <a:cubicBezTo>
                    <a:pt x="432" y="1097"/>
                    <a:pt x="438" y="1097"/>
                    <a:pt x="443" y="1097"/>
                  </a:cubicBezTo>
                  <a:cubicBezTo>
                    <a:pt x="466" y="1108"/>
                    <a:pt x="466" y="1130"/>
                    <a:pt x="488" y="1130"/>
                  </a:cubicBezTo>
                  <a:cubicBezTo>
                    <a:pt x="493" y="1130"/>
                    <a:pt x="499" y="1130"/>
                    <a:pt x="504" y="1130"/>
                  </a:cubicBezTo>
                  <a:cubicBezTo>
                    <a:pt x="504" y="1108"/>
                    <a:pt x="499" y="1097"/>
                    <a:pt x="499" y="1075"/>
                  </a:cubicBezTo>
                  <a:cubicBezTo>
                    <a:pt x="499" y="1058"/>
                    <a:pt x="510" y="1047"/>
                    <a:pt x="510" y="1031"/>
                  </a:cubicBezTo>
                  <a:cubicBezTo>
                    <a:pt x="510" y="1014"/>
                    <a:pt x="493" y="1008"/>
                    <a:pt x="482" y="997"/>
                  </a:cubicBezTo>
                  <a:cubicBezTo>
                    <a:pt x="482" y="992"/>
                    <a:pt x="488" y="981"/>
                    <a:pt x="482" y="975"/>
                  </a:cubicBezTo>
                  <a:cubicBezTo>
                    <a:pt x="471" y="964"/>
                    <a:pt x="454" y="970"/>
                    <a:pt x="443" y="964"/>
                  </a:cubicBezTo>
                  <a:close/>
                  <a:moveTo>
                    <a:pt x="632" y="875"/>
                  </a:moveTo>
                  <a:lnTo>
                    <a:pt x="632" y="875"/>
                  </a:lnTo>
                  <a:cubicBezTo>
                    <a:pt x="632" y="909"/>
                    <a:pt x="648" y="925"/>
                    <a:pt x="648" y="959"/>
                  </a:cubicBezTo>
                  <a:cubicBezTo>
                    <a:pt x="648" y="970"/>
                    <a:pt x="637" y="970"/>
                    <a:pt x="626" y="981"/>
                  </a:cubicBezTo>
                  <a:cubicBezTo>
                    <a:pt x="615" y="997"/>
                    <a:pt x="621" y="1014"/>
                    <a:pt x="615" y="1036"/>
                  </a:cubicBezTo>
                  <a:cubicBezTo>
                    <a:pt x="610" y="1047"/>
                    <a:pt x="599" y="1058"/>
                    <a:pt x="599" y="1075"/>
                  </a:cubicBezTo>
                  <a:cubicBezTo>
                    <a:pt x="599" y="1086"/>
                    <a:pt x="610" y="1097"/>
                    <a:pt x="621" y="1097"/>
                  </a:cubicBezTo>
                  <a:cubicBezTo>
                    <a:pt x="637" y="1086"/>
                    <a:pt x="637" y="1086"/>
                    <a:pt x="637" y="1086"/>
                  </a:cubicBezTo>
                  <a:cubicBezTo>
                    <a:pt x="648" y="1092"/>
                    <a:pt x="654" y="1097"/>
                    <a:pt x="665" y="1097"/>
                  </a:cubicBezTo>
                  <a:cubicBezTo>
                    <a:pt x="682" y="1097"/>
                    <a:pt x="682" y="1069"/>
                    <a:pt x="698" y="1069"/>
                  </a:cubicBezTo>
                  <a:cubicBezTo>
                    <a:pt x="715" y="1069"/>
                    <a:pt x="715" y="1086"/>
                    <a:pt x="720" y="1097"/>
                  </a:cubicBezTo>
                  <a:cubicBezTo>
                    <a:pt x="720" y="1108"/>
                    <a:pt x="732" y="1108"/>
                    <a:pt x="743" y="1108"/>
                  </a:cubicBezTo>
                  <a:cubicBezTo>
                    <a:pt x="748" y="1086"/>
                    <a:pt x="765" y="1075"/>
                    <a:pt x="765" y="1053"/>
                  </a:cubicBezTo>
                  <a:cubicBezTo>
                    <a:pt x="765" y="1042"/>
                    <a:pt x="759" y="1036"/>
                    <a:pt x="754" y="1031"/>
                  </a:cubicBezTo>
                  <a:cubicBezTo>
                    <a:pt x="754" y="986"/>
                    <a:pt x="754" y="986"/>
                    <a:pt x="754" y="986"/>
                  </a:cubicBezTo>
                  <a:cubicBezTo>
                    <a:pt x="776" y="970"/>
                    <a:pt x="776" y="953"/>
                    <a:pt x="793" y="931"/>
                  </a:cubicBezTo>
                  <a:cubicBezTo>
                    <a:pt x="804" y="914"/>
                    <a:pt x="820" y="909"/>
                    <a:pt x="820" y="892"/>
                  </a:cubicBezTo>
                  <a:cubicBezTo>
                    <a:pt x="820" y="859"/>
                    <a:pt x="815" y="842"/>
                    <a:pt x="809" y="809"/>
                  </a:cubicBezTo>
                  <a:cubicBezTo>
                    <a:pt x="804" y="792"/>
                    <a:pt x="809" y="765"/>
                    <a:pt x="793" y="765"/>
                  </a:cubicBezTo>
                  <a:cubicBezTo>
                    <a:pt x="781" y="765"/>
                    <a:pt x="776" y="776"/>
                    <a:pt x="765" y="781"/>
                  </a:cubicBezTo>
                  <a:cubicBezTo>
                    <a:pt x="737" y="798"/>
                    <a:pt x="720" y="803"/>
                    <a:pt x="693" y="814"/>
                  </a:cubicBezTo>
                  <a:cubicBezTo>
                    <a:pt x="671" y="826"/>
                    <a:pt x="660" y="820"/>
                    <a:pt x="643" y="837"/>
                  </a:cubicBezTo>
                  <a:cubicBezTo>
                    <a:pt x="626" y="848"/>
                    <a:pt x="632" y="859"/>
                    <a:pt x="632" y="875"/>
                  </a:cubicBezTo>
                  <a:close/>
                  <a:moveTo>
                    <a:pt x="859" y="787"/>
                  </a:moveTo>
                  <a:lnTo>
                    <a:pt x="859" y="787"/>
                  </a:lnTo>
                  <a:cubicBezTo>
                    <a:pt x="859" y="737"/>
                    <a:pt x="881" y="698"/>
                    <a:pt x="926" y="676"/>
                  </a:cubicBezTo>
                  <a:cubicBezTo>
                    <a:pt x="942" y="665"/>
                    <a:pt x="948" y="698"/>
                    <a:pt x="964" y="715"/>
                  </a:cubicBezTo>
                  <a:cubicBezTo>
                    <a:pt x="975" y="731"/>
                    <a:pt x="998" y="737"/>
                    <a:pt x="998" y="759"/>
                  </a:cubicBezTo>
                  <a:cubicBezTo>
                    <a:pt x="998" y="776"/>
                    <a:pt x="992" y="787"/>
                    <a:pt x="1003" y="809"/>
                  </a:cubicBezTo>
                  <a:cubicBezTo>
                    <a:pt x="1009" y="820"/>
                    <a:pt x="1020" y="826"/>
                    <a:pt x="1020" y="842"/>
                  </a:cubicBezTo>
                  <a:lnTo>
                    <a:pt x="1020" y="848"/>
                  </a:lnTo>
                  <a:cubicBezTo>
                    <a:pt x="1014" y="853"/>
                    <a:pt x="1014" y="853"/>
                    <a:pt x="1014" y="853"/>
                  </a:cubicBezTo>
                  <a:cubicBezTo>
                    <a:pt x="998" y="842"/>
                    <a:pt x="998" y="814"/>
                    <a:pt x="981" y="814"/>
                  </a:cubicBezTo>
                  <a:cubicBezTo>
                    <a:pt x="970" y="814"/>
                    <a:pt x="970" y="831"/>
                    <a:pt x="964" y="831"/>
                  </a:cubicBezTo>
                  <a:cubicBezTo>
                    <a:pt x="959" y="831"/>
                    <a:pt x="953" y="826"/>
                    <a:pt x="948" y="826"/>
                  </a:cubicBezTo>
                  <a:cubicBezTo>
                    <a:pt x="926" y="826"/>
                    <a:pt x="931" y="853"/>
                    <a:pt x="926" y="875"/>
                  </a:cubicBezTo>
                  <a:cubicBezTo>
                    <a:pt x="926" y="903"/>
                    <a:pt x="909" y="914"/>
                    <a:pt x="909" y="942"/>
                  </a:cubicBezTo>
                  <a:cubicBezTo>
                    <a:pt x="909" y="959"/>
                    <a:pt x="909" y="975"/>
                    <a:pt x="909" y="992"/>
                  </a:cubicBezTo>
                  <a:cubicBezTo>
                    <a:pt x="926" y="992"/>
                    <a:pt x="926" y="992"/>
                    <a:pt x="926" y="992"/>
                  </a:cubicBezTo>
                  <a:cubicBezTo>
                    <a:pt x="931" y="992"/>
                    <a:pt x="937" y="992"/>
                    <a:pt x="942" y="992"/>
                  </a:cubicBezTo>
                  <a:cubicBezTo>
                    <a:pt x="959" y="992"/>
                    <a:pt x="964" y="1003"/>
                    <a:pt x="970" y="1014"/>
                  </a:cubicBezTo>
                  <a:cubicBezTo>
                    <a:pt x="981" y="1031"/>
                    <a:pt x="998" y="1036"/>
                    <a:pt x="998" y="1053"/>
                  </a:cubicBezTo>
                  <a:cubicBezTo>
                    <a:pt x="998" y="1069"/>
                    <a:pt x="975" y="1075"/>
                    <a:pt x="959" y="1086"/>
                  </a:cubicBezTo>
                  <a:cubicBezTo>
                    <a:pt x="948" y="1086"/>
                    <a:pt x="942" y="1103"/>
                    <a:pt x="931" y="1103"/>
                  </a:cubicBezTo>
                  <a:cubicBezTo>
                    <a:pt x="926" y="1103"/>
                    <a:pt x="926" y="1097"/>
                    <a:pt x="920" y="1092"/>
                  </a:cubicBezTo>
                  <a:cubicBezTo>
                    <a:pt x="865" y="1130"/>
                    <a:pt x="865" y="1130"/>
                    <a:pt x="865" y="1130"/>
                  </a:cubicBezTo>
                  <a:cubicBezTo>
                    <a:pt x="865" y="1136"/>
                    <a:pt x="870" y="1141"/>
                    <a:pt x="870" y="1147"/>
                  </a:cubicBezTo>
                  <a:cubicBezTo>
                    <a:pt x="870" y="1164"/>
                    <a:pt x="865" y="1169"/>
                    <a:pt x="865" y="1186"/>
                  </a:cubicBezTo>
                  <a:cubicBezTo>
                    <a:pt x="865" y="1202"/>
                    <a:pt x="859" y="1219"/>
                    <a:pt x="842" y="1219"/>
                  </a:cubicBezTo>
                  <a:cubicBezTo>
                    <a:pt x="826" y="1219"/>
                    <a:pt x="820" y="1213"/>
                    <a:pt x="809" y="1202"/>
                  </a:cubicBezTo>
                  <a:cubicBezTo>
                    <a:pt x="798" y="1208"/>
                    <a:pt x="793" y="1225"/>
                    <a:pt x="776" y="1225"/>
                  </a:cubicBezTo>
                  <a:cubicBezTo>
                    <a:pt x="765" y="1225"/>
                    <a:pt x="765" y="1213"/>
                    <a:pt x="759" y="1202"/>
                  </a:cubicBezTo>
                  <a:cubicBezTo>
                    <a:pt x="743" y="1186"/>
                    <a:pt x="732" y="1180"/>
                    <a:pt x="732" y="1158"/>
                  </a:cubicBezTo>
                  <a:cubicBezTo>
                    <a:pt x="732" y="1136"/>
                    <a:pt x="754" y="1125"/>
                    <a:pt x="770" y="1108"/>
                  </a:cubicBezTo>
                  <a:cubicBezTo>
                    <a:pt x="781" y="1092"/>
                    <a:pt x="787" y="1075"/>
                    <a:pt x="798" y="1058"/>
                  </a:cubicBezTo>
                  <a:cubicBezTo>
                    <a:pt x="809" y="1042"/>
                    <a:pt x="820" y="1036"/>
                    <a:pt x="831" y="1020"/>
                  </a:cubicBezTo>
                  <a:cubicBezTo>
                    <a:pt x="826" y="1020"/>
                    <a:pt x="815" y="1020"/>
                    <a:pt x="815" y="1014"/>
                  </a:cubicBezTo>
                  <a:cubicBezTo>
                    <a:pt x="815" y="997"/>
                    <a:pt x="831" y="992"/>
                    <a:pt x="831" y="975"/>
                  </a:cubicBezTo>
                  <a:cubicBezTo>
                    <a:pt x="831" y="964"/>
                    <a:pt x="826" y="959"/>
                    <a:pt x="826" y="953"/>
                  </a:cubicBezTo>
                  <a:cubicBezTo>
                    <a:pt x="826" y="942"/>
                    <a:pt x="837" y="936"/>
                    <a:pt x="837" y="925"/>
                  </a:cubicBezTo>
                  <a:cubicBezTo>
                    <a:pt x="848" y="909"/>
                    <a:pt x="837" y="898"/>
                    <a:pt x="842" y="881"/>
                  </a:cubicBezTo>
                  <a:cubicBezTo>
                    <a:pt x="848" y="859"/>
                    <a:pt x="859" y="848"/>
                    <a:pt x="859" y="826"/>
                  </a:cubicBezTo>
                  <a:cubicBezTo>
                    <a:pt x="859" y="787"/>
                    <a:pt x="859" y="787"/>
                    <a:pt x="859" y="787"/>
                  </a:cubicBezTo>
                  <a:close/>
                  <a:moveTo>
                    <a:pt x="1136" y="1047"/>
                  </a:moveTo>
                  <a:lnTo>
                    <a:pt x="1136" y="1047"/>
                  </a:lnTo>
                  <a:cubicBezTo>
                    <a:pt x="1147" y="1058"/>
                    <a:pt x="1142" y="1075"/>
                    <a:pt x="1153" y="1086"/>
                  </a:cubicBezTo>
                  <a:cubicBezTo>
                    <a:pt x="1158" y="1092"/>
                    <a:pt x="1169" y="1092"/>
                    <a:pt x="1180" y="1097"/>
                  </a:cubicBezTo>
                  <a:cubicBezTo>
                    <a:pt x="1192" y="1086"/>
                    <a:pt x="1192" y="1080"/>
                    <a:pt x="1192" y="1064"/>
                  </a:cubicBezTo>
                  <a:cubicBezTo>
                    <a:pt x="1192" y="1053"/>
                    <a:pt x="1192" y="1047"/>
                    <a:pt x="1180" y="1042"/>
                  </a:cubicBezTo>
                  <a:cubicBezTo>
                    <a:pt x="1169" y="1031"/>
                    <a:pt x="1153" y="1042"/>
                    <a:pt x="1136" y="1047"/>
                  </a:cubicBezTo>
                  <a:close/>
                  <a:moveTo>
                    <a:pt x="355" y="66"/>
                  </a:moveTo>
                  <a:lnTo>
                    <a:pt x="355" y="66"/>
                  </a:lnTo>
                  <a:cubicBezTo>
                    <a:pt x="399" y="83"/>
                    <a:pt x="432" y="72"/>
                    <a:pt x="477" y="83"/>
                  </a:cubicBezTo>
                  <a:cubicBezTo>
                    <a:pt x="527" y="94"/>
                    <a:pt x="549" y="127"/>
                    <a:pt x="604" y="127"/>
                  </a:cubicBezTo>
                  <a:cubicBezTo>
                    <a:pt x="610" y="127"/>
                    <a:pt x="610" y="122"/>
                    <a:pt x="621" y="116"/>
                  </a:cubicBezTo>
                  <a:cubicBezTo>
                    <a:pt x="355" y="66"/>
                    <a:pt x="355" y="66"/>
                    <a:pt x="355" y="66"/>
                  </a:cubicBezTo>
                  <a:close/>
                  <a:moveTo>
                    <a:pt x="94" y="28"/>
                  </a:moveTo>
                  <a:lnTo>
                    <a:pt x="94" y="28"/>
                  </a:lnTo>
                  <a:cubicBezTo>
                    <a:pt x="621" y="116"/>
                    <a:pt x="621" y="116"/>
                    <a:pt x="621" y="116"/>
                  </a:cubicBezTo>
                  <a:cubicBezTo>
                    <a:pt x="637" y="122"/>
                    <a:pt x="643" y="116"/>
                    <a:pt x="660" y="122"/>
                  </a:cubicBezTo>
                  <a:cubicBezTo>
                    <a:pt x="676" y="122"/>
                    <a:pt x="676" y="144"/>
                    <a:pt x="676" y="161"/>
                  </a:cubicBezTo>
                  <a:cubicBezTo>
                    <a:pt x="676" y="177"/>
                    <a:pt x="660" y="183"/>
                    <a:pt x="643" y="194"/>
                  </a:cubicBezTo>
                  <a:cubicBezTo>
                    <a:pt x="632" y="194"/>
                    <a:pt x="621" y="199"/>
                    <a:pt x="621" y="205"/>
                  </a:cubicBezTo>
                  <a:cubicBezTo>
                    <a:pt x="621" y="210"/>
                    <a:pt x="665" y="288"/>
                    <a:pt x="626" y="244"/>
                  </a:cubicBezTo>
                  <a:cubicBezTo>
                    <a:pt x="621" y="238"/>
                    <a:pt x="615" y="227"/>
                    <a:pt x="604" y="227"/>
                  </a:cubicBezTo>
                  <a:cubicBezTo>
                    <a:pt x="604" y="227"/>
                    <a:pt x="599" y="227"/>
                    <a:pt x="593" y="227"/>
                  </a:cubicBezTo>
                  <a:cubicBezTo>
                    <a:pt x="599" y="249"/>
                    <a:pt x="604" y="260"/>
                    <a:pt x="604" y="282"/>
                  </a:cubicBezTo>
                  <a:cubicBezTo>
                    <a:pt x="604" y="299"/>
                    <a:pt x="582" y="305"/>
                    <a:pt x="582" y="321"/>
                  </a:cubicBezTo>
                  <a:cubicBezTo>
                    <a:pt x="582" y="377"/>
                    <a:pt x="676" y="360"/>
                    <a:pt x="698" y="415"/>
                  </a:cubicBezTo>
                  <a:cubicBezTo>
                    <a:pt x="720" y="449"/>
                    <a:pt x="748" y="460"/>
                    <a:pt x="765" y="499"/>
                  </a:cubicBezTo>
                  <a:cubicBezTo>
                    <a:pt x="770" y="521"/>
                    <a:pt x="781" y="548"/>
                    <a:pt x="809" y="548"/>
                  </a:cubicBezTo>
                  <a:cubicBezTo>
                    <a:pt x="848" y="548"/>
                    <a:pt x="870" y="515"/>
                    <a:pt x="870" y="593"/>
                  </a:cubicBezTo>
                  <a:cubicBezTo>
                    <a:pt x="870" y="742"/>
                    <a:pt x="804" y="609"/>
                    <a:pt x="804" y="693"/>
                  </a:cubicBezTo>
                  <a:cubicBezTo>
                    <a:pt x="804" y="704"/>
                    <a:pt x="804" y="715"/>
                    <a:pt x="793" y="715"/>
                  </a:cubicBezTo>
                  <a:cubicBezTo>
                    <a:pt x="776" y="715"/>
                    <a:pt x="781" y="687"/>
                    <a:pt x="765" y="681"/>
                  </a:cubicBezTo>
                  <a:cubicBezTo>
                    <a:pt x="748" y="676"/>
                    <a:pt x="737" y="681"/>
                    <a:pt x="720" y="681"/>
                  </a:cubicBezTo>
                  <a:cubicBezTo>
                    <a:pt x="676" y="681"/>
                    <a:pt x="648" y="698"/>
                    <a:pt x="599" y="709"/>
                  </a:cubicBezTo>
                  <a:cubicBezTo>
                    <a:pt x="582" y="715"/>
                    <a:pt x="571" y="715"/>
                    <a:pt x="554" y="720"/>
                  </a:cubicBezTo>
                  <a:cubicBezTo>
                    <a:pt x="543" y="726"/>
                    <a:pt x="543" y="737"/>
                    <a:pt x="532" y="742"/>
                  </a:cubicBezTo>
                  <a:cubicBezTo>
                    <a:pt x="515" y="759"/>
                    <a:pt x="504" y="770"/>
                    <a:pt x="504" y="792"/>
                  </a:cubicBezTo>
                  <a:cubicBezTo>
                    <a:pt x="504" y="820"/>
                    <a:pt x="527" y="831"/>
                    <a:pt x="543" y="848"/>
                  </a:cubicBezTo>
                  <a:cubicBezTo>
                    <a:pt x="521" y="859"/>
                    <a:pt x="504" y="859"/>
                    <a:pt x="477" y="859"/>
                  </a:cubicBezTo>
                  <a:cubicBezTo>
                    <a:pt x="449" y="859"/>
                    <a:pt x="432" y="853"/>
                    <a:pt x="405" y="853"/>
                  </a:cubicBezTo>
                  <a:cubicBezTo>
                    <a:pt x="388" y="853"/>
                    <a:pt x="382" y="859"/>
                    <a:pt x="366" y="859"/>
                  </a:cubicBezTo>
                  <a:cubicBezTo>
                    <a:pt x="349" y="859"/>
                    <a:pt x="344" y="837"/>
                    <a:pt x="327" y="831"/>
                  </a:cubicBezTo>
                  <a:cubicBezTo>
                    <a:pt x="310" y="826"/>
                    <a:pt x="294" y="837"/>
                    <a:pt x="283" y="826"/>
                  </a:cubicBezTo>
                  <a:cubicBezTo>
                    <a:pt x="272" y="814"/>
                    <a:pt x="272" y="803"/>
                    <a:pt x="272" y="787"/>
                  </a:cubicBezTo>
                  <a:cubicBezTo>
                    <a:pt x="266" y="770"/>
                    <a:pt x="266" y="765"/>
                    <a:pt x="266" y="748"/>
                  </a:cubicBezTo>
                  <a:cubicBezTo>
                    <a:pt x="266" y="709"/>
                    <a:pt x="283" y="693"/>
                    <a:pt x="283" y="654"/>
                  </a:cubicBezTo>
                  <a:cubicBezTo>
                    <a:pt x="283" y="609"/>
                    <a:pt x="283" y="609"/>
                    <a:pt x="283" y="609"/>
                  </a:cubicBezTo>
                  <a:cubicBezTo>
                    <a:pt x="310" y="609"/>
                    <a:pt x="321" y="593"/>
                    <a:pt x="333" y="571"/>
                  </a:cubicBezTo>
                  <a:cubicBezTo>
                    <a:pt x="338" y="560"/>
                    <a:pt x="344" y="554"/>
                    <a:pt x="344" y="543"/>
                  </a:cubicBezTo>
                  <a:cubicBezTo>
                    <a:pt x="344" y="526"/>
                    <a:pt x="321" y="532"/>
                    <a:pt x="305" y="526"/>
                  </a:cubicBezTo>
                  <a:cubicBezTo>
                    <a:pt x="288" y="526"/>
                    <a:pt x="272" y="521"/>
                    <a:pt x="261" y="510"/>
                  </a:cubicBezTo>
                  <a:cubicBezTo>
                    <a:pt x="244" y="493"/>
                    <a:pt x="233" y="482"/>
                    <a:pt x="216" y="476"/>
                  </a:cubicBezTo>
                  <a:cubicBezTo>
                    <a:pt x="194" y="471"/>
                    <a:pt x="177" y="471"/>
                    <a:pt x="172" y="454"/>
                  </a:cubicBezTo>
                  <a:cubicBezTo>
                    <a:pt x="155" y="388"/>
                    <a:pt x="94" y="382"/>
                    <a:pt x="39" y="338"/>
                  </a:cubicBezTo>
                  <a:cubicBezTo>
                    <a:pt x="22" y="327"/>
                    <a:pt x="0" y="321"/>
                    <a:pt x="0" y="299"/>
                  </a:cubicBezTo>
                  <a:cubicBezTo>
                    <a:pt x="0" y="266"/>
                    <a:pt x="22" y="255"/>
                    <a:pt x="39" y="227"/>
                  </a:cubicBezTo>
                  <a:cubicBezTo>
                    <a:pt x="50" y="210"/>
                    <a:pt x="50" y="194"/>
                    <a:pt x="67" y="183"/>
                  </a:cubicBezTo>
                  <a:cubicBezTo>
                    <a:pt x="78" y="172"/>
                    <a:pt x="94" y="166"/>
                    <a:pt x="94" y="149"/>
                  </a:cubicBezTo>
                  <a:cubicBezTo>
                    <a:pt x="94" y="100"/>
                    <a:pt x="94" y="100"/>
                    <a:pt x="94" y="100"/>
                  </a:cubicBezTo>
                  <a:cubicBezTo>
                    <a:pt x="94" y="83"/>
                    <a:pt x="100" y="72"/>
                    <a:pt x="100" y="55"/>
                  </a:cubicBezTo>
                  <a:cubicBezTo>
                    <a:pt x="100" y="44"/>
                    <a:pt x="100" y="39"/>
                    <a:pt x="94" y="28"/>
                  </a:cubicBezTo>
                  <a:cubicBezTo>
                    <a:pt x="355" y="66"/>
                    <a:pt x="355" y="66"/>
                    <a:pt x="355" y="66"/>
                  </a:cubicBezTo>
                  <a:cubicBezTo>
                    <a:pt x="344" y="66"/>
                    <a:pt x="338" y="72"/>
                    <a:pt x="327" y="72"/>
                  </a:cubicBezTo>
                  <a:cubicBezTo>
                    <a:pt x="283" y="72"/>
                    <a:pt x="283" y="72"/>
                    <a:pt x="283" y="72"/>
                  </a:cubicBezTo>
                  <a:cubicBezTo>
                    <a:pt x="266" y="72"/>
                    <a:pt x="261" y="66"/>
                    <a:pt x="249" y="55"/>
                  </a:cubicBezTo>
                  <a:cubicBezTo>
                    <a:pt x="238" y="55"/>
                    <a:pt x="233" y="55"/>
                    <a:pt x="222" y="50"/>
                  </a:cubicBezTo>
                  <a:cubicBezTo>
                    <a:pt x="205" y="28"/>
                    <a:pt x="200" y="0"/>
                    <a:pt x="172" y="0"/>
                  </a:cubicBezTo>
                  <a:cubicBezTo>
                    <a:pt x="139" y="0"/>
                    <a:pt x="128" y="11"/>
                    <a:pt x="94" y="28"/>
                  </a:cubicBezTo>
                  <a:close/>
                </a:path>
              </a:pathLst>
            </a:custGeom>
            <a:grpFill/>
            <a:ln w="9525" cap="flat">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6" name="Freeform 102"/>
            <p:cNvSpPr>
              <a:spLocks noChangeArrowheads="1"/>
            </p:cNvSpPr>
            <p:nvPr/>
          </p:nvSpPr>
          <p:spPr bwMode="auto">
            <a:xfrm>
              <a:off x="20679016" y="3935414"/>
              <a:ext cx="430184" cy="441325"/>
            </a:xfrm>
            <a:custGeom>
              <a:avLst/>
              <a:gdLst>
                <a:gd name="T0" fmla="*/ 909 w 1193"/>
                <a:gd name="T1" fmla="*/ 510 h 1226"/>
                <a:gd name="T2" fmla="*/ 970 w 1193"/>
                <a:gd name="T3" fmla="*/ 609 h 1226"/>
                <a:gd name="T4" fmla="*/ 964 w 1193"/>
                <a:gd name="T5" fmla="*/ 510 h 1226"/>
                <a:gd name="T6" fmla="*/ 443 w 1193"/>
                <a:gd name="T7" fmla="*/ 964 h 1226"/>
                <a:gd name="T8" fmla="*/ 399 w 1193"/>
                <a:gd name="T9" fmla="*/ 1031 h 1226"/>
                <a:gd name="T10" fmla="*/ 443 w 1193"/>
                <a:gd name="T11" fmla="*/ 1097 h 1226"/>
                <a:gd name="T12" fmla="*/ 499 w 1193"/>
                <a:gd name="T13" fmla="*/ 1075 h 1226"/>
                <a:gd name="T14" fmla="*/ 482 w 1193"/>
                <a:gd name="T15" fmla="*/ 975 h 1226"/>
                <a:gd name="T16" fmla="*/ 632 w 1193"/>
                <a:gd name="T17" fmla="*/ 875 h 1226"/>
                <a:gd name="T18" fmla="*/ 615 w 1193"/>
                <a:gd name="T19" fmla="*/ 1036 h 1226"/>
                <a:gd name="T20" fmla="*/ 637 w 1193"/>
                <a:gd name="T21" fmla="*/ 1086 h 1226"/>
                <a:gd name="T22" fmla="*/ 720 w 1193"/>
                <a:gd name="T23" fmla="*/ 1097 h 1226"/>
                <a:gd name="T24" fmla="*/ 754 w 1193"/>
                <a:gd name="T25" fmla="*/ 1031 h 1226"/>
                <a:gd name="T26" fmla="*/ 820 w 1193"/>
                <a:gd name="T27" fmla="*/ 892 h 1226"/>
                <a:gd name="T28" fmla="*/ 765 w 1193"/>
                <a:gd name="T29" fmla="*/ 781 h 1226"/>
                <a:gd name="T30" fmla="*/ 632 w 1193"/>
                <a:gd name="T31" fmla="*/ 875 h 1226"/>
                <a:gd name="T32" fmla="*/ 859 w 1193"/>
                <a:gd name="T33" fmla="*/ 826 h 1226"/>
                <a:gd name="T34" fmla="*/ 826 w 1193"/>
                <a:gd name="T35" fmla="*/ 953 h 1226"/>
                <a:gd name="T36" fmla="*/ 831 w 1193"/>
                <a:gd name="T37" fmla="*/ 1020 h 1226"/>
                <a:gd name="T38" fmla="*/ 732 w 1193"/>
                <a:gd name="T39" fmla="*/ 1158 h 1226"/>
                <a:gd name="T40" fmla="*/ 809 w 1193"/>
                <a:gd name="T41" fmla="*/ 1202 h 1226"/>
                <a:gd name="T42" fmla="*/ 870 w 1193"/>
                <a:gd name="T43" fmla="*/ 1147 h 1226"/>
                <a:gd name="T44" fmla="*/ 931 w 1193"/>
                <a:gd name="T45" fmla="*/ 1103 h 1226"/>
                <a:gd name="T46" fmla="*/ 970 w 1193"/>
                <a:gd name="T47" fmla="*/ 1014 h 1226"/>
                <a:gd name="T48" fmla="*/ 909 w 1193"/>
                <a:gd name="T49" fmla="*/ 992 h 1226"/>
                <a:gd name="T50" fmla="*/ 948 w 1193"/>
                <a:gd name="T51" fmla="*/ 826 h 1226"/>
                <a:gd name="T52" fmla="*/ 1014 w 1193"/>
                <a:gd name="T53" fmla="*/ 853 h 1226"/>
                <a:gd name="T54" fmla="*/ 1003 w 1193"/>
                <a:gd name="T55" fmla="*/ 809 h 1226"/>
                <a:gd name="T56" fmla="*/ 926 w 1193"/>
                <a:gd name="T57" fmla="*/ 676 h 1226"/>
                <a:gd name="T58" fmla="*/ 1136 w 1193"/>
                <a:gd name="T59" fmla="*/ 1047 h 1226"/>
                <a:gd name="T60" fmla="*/ 1192 w 1193"/>
                <a:gd name="T61" fmla="*/ 1064 h 1226"/>
                <a:gd name="T62" fmla="*/ 355 w 1193"/>
                <a:gd name="T63" fmla="*/ 66 h 1226"/>
                <a:gd name="T64" fmla="*/ 604 w 1193"/>
                <a:gd name="T65" fmla="*/ 127 h 1226"/>
                <a:gd name="T66" fmla="*/ 94 w 1193"/>
                <a:gd name="T67" fmla="*/ 28 h 1226"/>
                <a:gd name="T68" fmla="*/ 249 w 1193"/>
                <a:gd name="T69" fmla="*/ 55 h 1226"/>
                <a:gd name="T70" fmla="*/ 355 w 1193"/>
                <a:gd name="T71" fmla="*/ 66 h 1226"/>
                <a:gd name="T72" fmla="*/ 94 w 1193"/>
                <a:gd name="T73" fmla="*/ 100 h 1226"/>
                <a:gd name="T74" fmla="*/ 39 w 1193"/>
                <a:gd name="T75" fmla="*/ 227 h 1226"/>
                <a:gd name="T76" fmla="*/ 172 w 1193"/>
                <a:gd name="T77" fmla="*/ 454 h 1226"/>
                <a:gd name="T78" fmla="*/ 305 w 1193"/>
                <a:gd name="T79" fmla="*/ 526 h 1226"/>
                <a:gd name="T80" fmla="*/ 283 w 1193"/>
                <a:gd name="T81" fmla="*/ 609 h 1226"/>
                <a:gd name="T82" fmla="*/ 272 w 1193"/>
                <a:gd name="T83" fmla="*/ 787 h 1226"/>
                <a:gd name="T84" fmla="*/ 366 w 1193"/>
                <a:gd name="T85" fmla="*/ 859 h 1226"/>
                <a:gd name="T86" fmla="*/ 543 w 1193"/>
                <a:gd name="T87" fmla="*/ 848 h 1226"/>
                <a:gd name="T88" fmla="*/ 554 w 1193"/>
                <a:gd name="T89" fmla="*/ 720 h 1226"/>
                <a:gd name="T90" fmla="*/ 765 w 1193"/>
                <a:gd name="T91" fmla="*/ 681 h 1226"/>
                <a:gd name="T92" fmla="*/ 870 w 1193"/>
                <a:gd name="T93" fmla="*/ 593 h 1226"/>
                <a:gd name="T94" fmla="*/ 698 w 1193"/>
                <a:gd name="T95" fmla="*/ 415 h 1226"/>
                <a:gd name="T96" fmla="*/ 593 w 1193"/>
                <a:gd name="T97" fmla="*/ 227 h 1226"/>
                <a:gd name="T98" fmla="*/ 621 w 1193"/>
                <a:gd name="T99" fmla="*/ 205 h 1226"/>
                <a:gd name="T100" fmla="*/ 660 w 1193"/>
                <a:gd name="T101" fmla="*/ 122 h 1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93" h="1226">
                  <a:moveTo>
                    <a:pt x="926" y="499"/>
                  </a:moveTo>
                  <a:lnTo>
                    <a:pt x="926" y="499"/>
                  </a:lnTo>
                  <a:cubicBezTo>
                    <a:pt x="920" y="499"/>
                    <a:pt x="920" y="504"/>
                    <a:pt x="909" y="510"/>
                  </a:cubicBezTo>
                  <a:cubicBezTo>
                    <a:pt x="903" y="515"/>
                    <a:pt x="892" y="521"/>
                    <a:pt x="892" y="526"/>
                  </a:cubicBezTo>
                  <a:cubicBezTo>
                    <a:pt x="892" y="537"/>
                    <a:pt x="903" y="537"/>
                    <a:pt x="909" y="543"/>
                  </a:cubicBezTo>
                  <a:cubicBezTo>
                    <a:pt x="926" y="576"/>
                    <a:pt x="937" y="609"/>
                    <a:pt x="970" y="609"/>
                  </a:cubicBezTo>
                  <a:cubicBezTo>
                    <a:pt x="981" y="609"/>
                    <a:pt x="986" y="598"/>
                    <a:pt x="992" y="593"/>
                  </a:cubicBezTo>
                  <a:cubicBezTo>
                    <a:pt x="1014" y="576"/>
                    <a:pt x="1025" y="560"/>
                    <a:pt x="1025" y="532"/>
                  </a:cubicBezTo>
                  <a:cubicBezTo>
                    <a:pt x="1025" y="504"/>
                    <a:pt x="986" y="510"/>
                    <a:pt x="964" y="510"/>
                  </a:cubicBezTo>
                  <a:cubicBezTo>
                    <a:pt x="948" y="510"/>
                    <a:pt x="942" y="499"/>
                    <a:pt x="926" y="499"/>
                  </a:cubicBezTo>
                  <a:close/>
                  <a:moveTo>
                    <a:pt x="443" y="964"/>
                  </a:moveTo>
                  <a:lnTo>
                    <a:pt x="443" y="964"/>
                  </a:lnTo>
                  <a:cubicBezTo>
                    <a:pt x="432" y="970"/>
                    <a:pt x="432" y="981"/>
                    <a:pt x="432" y="992"/>
                  </a:cubicBezTo>
                  <a:cubicBezTo>
                    <a:pt x="427" y="1003"/>
                    <a:pt x="421" y="997"/>
                    <a:pt x="416" y="997"/>
                  </a:cubicBezTo>
                  <a:cubicBezTo>
                    <a:pt x="405" y="1003"/>
                    <a:pt x="399" y="1014"/>
                    <a:pt x="399" y="1031"/>
                  </a:cubicBezTo>
                  <a:cubicBezTo>
                    <a:pt x="399" y="1042"/>
                    <a:pt x="410" y="1047"/>
                    <a:pt x="416" y="1058"/>
                  </a:cubicBezTo>
                  <a:cubicBezTo>
                    <a:pt x="421" y="1075"/>
                    <a:pt x="416" y="1086"/>
                    <a:pt x="432" y="1097"/>
                  </a:cubicBezTo>
                  <a:cubicBezTo>
                    <a:pt x="432" y="1097"/>
                    <a:pt x="438" y="1097"/>
                    <a:pt x="443" y="1097"/>
                  </a:cubicBezTo>
                  <a:cubicBezTo>
                    <a:pt x="466" y="1108"/>
                    <a:pt x="466" y="1130"/>
                    <a:pt x="488" y="1130"/>
                  </a:cubicBezTo>
                  <a:cubicBezTo>
                    <a:pt x="493" y="1130"/>
                    <a:pt x="499" y="1130"/>
                    <a:pt x="504" y="1130"/>
                  </a:cubicBezTo>
                  <a:cubicBezTo>
                    <a:pt x="504" y="1108"/>
                    <a:pt x="499" y="1097"/>
                    <a:pt x="499" y="1075"/>
                  </a:cubicBezTo>
                  <a:cubicBezTo>
                    <a:pt x="499" y="1058"/>
                    <a:pt x="510" y="1047"/>
                    <a:pt x="510" y="1031"/>
                  </a:cubicBezTo>
                  <a:cubicBezTo>
                    <a:pt x="510" y="1014"/>
                    <a:pt x="493" y="1008"/>
                    <a:pt x="482" y="997"/>
                  </a:cubicBezTo>
                  <a:cubicBezTo>
                    <a:pt x="482" y="992"/>
                    <a:pt x="488" y="981"/>
                    <a:pt x="482" y="975"/>
                  </a:cubicBezTo>
                  <a:cubicBezTo>
                    <a:pt x="471" y="964"/>
                    <a:pt x="454" y="970"/>
                    <a:pt x="443" y="964"/>
                  </a:cubicBezTo>
                  <a:close/>
                  <a:moveTo>
                    <a:pt x="632" y="875"/>
                  </a:moveTo>
                  <a:lnTo>
                    <a:pt x="632" y="875"/>
                  </a:lnTo>
                  <a:cubicBezTo>
                    <a:pt x="632" y="909"/>
                    <a:pt x="648" y="925"/>
                    <a:pt x="648" y="959"/>
                  </a:cubicBezTo>
                  <a:cubicBezTo>
                    <a:pt x="648" y="970"/>
                    <a:pt x="637" y="970"/>
                    <a:pt x="626" y="981"/>
                  </a:cubicBezTo>
                  <a:cubicBezTo>
                    <a:pt x="615" y="997"/>
                    <a:pt x="621" y="1014"/>
                    <a:pt x="615" y="1036"/>
                  </a:cubicBezTo>
                  <a:cubicBezTo>
                    <a:pt x="610" y="1047"/>
                    <a:pt x="599" y="1058"/>
                    <a:pt x="599" y="1075"/>
                  </a:cubicBezTo>
                  <a:cubicBezTo>
                    <a:pt x="599" y="1086"/>
                    <a:pt x="610" y="1097"/>
                    <a:pt x="621" y="1097"/>
                  </a:cubicBezTo>
                  <a:cubicBezTo>
                    <a:pt x="637" y="1086"/>
                    <a:pt x="637" y="1086"/>
                    <a:pt x="637" y="1086"/>
                  </a:cubicBezTo>
                  <a:cubicBezTo>
                    <a:pt x="648" y="1092"/>
                    <a:pt x="654" y="1097"/>
                    <a:pt x="665" y="1097"/>
                  </a:cubicBezTo>
                  <a:cubicBezTo>
                    <a:pt x="682" y="1097"/>
                    <a:pt x="682" y="1069"/>
                    <a:pt x="698" y="1069"/>
                  </a:cubicBezTo>
                  <a:cubicBezTo>
                    <a:pt x="715" y="1069"/>
                    <a:pt x="715" y="1086"/>
                    <a:pt x="720" y="1097"/>
                  </a:cubicBezTo>
                  <a:cubicBezTo>
                    <a:pt x="720" y="1108"/>
                    <a:pt x="732" y="1108"/>
                    <a:pt x="743" y="1108"/>
                  </a:cubicBezTo>
                  <a:cubicBezTo>
                    <a:pt x="748" y="1086"/>
                    <a:pt x="765" y="1075"/>
                    <a:pt x="765" y="1053"/>
                  </a:cubicBezTo>
                  <a:cubicBezTo>
                    <a:pt x="765" y="1042"/>
                    <a:pt x="759" y="1036"/>
                    <a:pt x="754" y="1031"/>
                  </a:cubicBezTo>
                  <a:cubicBezTo>
                    <a:pt x="754" y="986"/>
                    <a:pt x="754" y="986"/>
                    <a:pt x="754" y="986"/>
                  </a:cubicBezTo>
                  <a:cubicBezTo>
                    <a:pt x="776" y="970"/>
                    <a:pt x="776" y="953"/>
                    <a:pt x="793" y="931"/>
                  </a:cubicBezTo>
                  <a:cubicBezTo>
                    <a:pt x="804" y="914"/>
                    <a:pt x="820" y="909"/>
                    <a:pt x="820" y="892"/>
                  </a:cubicBezTo>
                  <a:cubicBezTo>
                    <a:pt x="820" y="859"/>
                    <a:pt x="815" y="842"/>
                    <a:pt x="809" y="809"/>
                  </a:cubicBezTo>
                  <a:cubicBezTo>
                    <a:pt x="804" y="792"/>
                    <a:pt x="809" y="765"/>
                    <a:pt x="793" y="765"/>
                  </a:cubicBezTo>
                  <a:cubicBezTo>
                    <a:pt x="781" y="765"/>
                    <a:pt x="776" y="776"/>
                    <a:pt x="765" y="781"/>
                  </a:cubicBezTo>
                  <a:cubicBezTo>
                    <a:pt x="737" y="798"/>
                    <a:pt x="720" y="803"/>
                    <a:pt x="693" y="814"/>
                  </a:cubicBezTo>
                  <a:cubicBezTo>
                    <a:pt x="671" y="826"/>
                    <a:pt x="660" y="820"/>
                    <a:pt x="643" y="837"/>
                  </a:cubicBezTo>
                  <a:cubicBezTo>
                    <a:pt x="626" y="848"/>
                    <a:pt x="632" y="859"/>
                    <a:pt x="632" y="875"/>
                  </a:cubicBezTo>
                  <a:close/>
                  <a:moveTo>
                    <a:pt x="859" y="787"/>
                  </a:moveTo>
                  <a:lnTo>
                    <a:pt x="859" y="787"/>
                  </a:lnTo>
                  <a:cubicBezTo>
                    <a:pt x="859" y="826"/>
                    <a:pt x="859" y="826"/>
                    <a:pt x="859" y="826"/>
                  </a:cubicBezTo>
                  <a:cubicBezTo>
                    <a:pt x="859" y="848"/>
                    <a:pt x="848" y="859"/>
                    <a:pt x="842" y="881"/>
                  </a:cubicBezTo>
                  <a:cubicBezTo>
                    <a:pt x="837" y="898"/>
                    <a:pt x="848" y="909"/>
                    <a:pt x="837" y="925"/>
                  </a:cubicBezTo>
                  <a:cubicBezTo>
                    <a:pt x="837" y="936"/>
                    <a:pt x="826" y="942"/>
                    <a:pt x="826" y="953"/>
                  </a:cubicBezTo>
                  <a:cubicBezTo>
                    <a:pt x="826" y="959"/>
                    <a:pt x="831" y="964"/>
                    <a:pt x="831" y="975"/>
                  </a:cubicBezTo>
                  <a:cubicBezTo>
                    <a:pt x="831" y="992"/>
                    <a:pt x="815" y="997"/>
                    <a:pt x="815" y="1014"/>
                  </a:cubicBezTo>
                  <a:cubicBezTo>
                    <a:pt x="815" y="1020"/>
                    <a:pt x="826" y="1020"/>
                    <a:pt x="831" y="1020"/>
                  </a:cubicBezTo>
                  <a:cubicBezTo>
                    <a:pt x="820" y="1036"/>
                    <a:pt x="809" y="1042"/>
                    <a:pt x="798" y="1058"/>
                  </a:cubicBezTo>
                  <a:cubicBezTo>
                    <a:pt x="787" y="1075"/>
                    <a:pt x="781" y="1092"/>
                    <a:pt x="770" y="1108"/>
                  </a:cubicBezTo>
                  <a:cubicBezTo>
                    <a:pt x="754" y="1125"/>
                    <a:pt x="732" y="1136"/>
                    <a:pt x="732" y="1158"/>
                  </a:cubicBezTo>
                  <a:cubicBezTo>
                    <a:pt x="732" y="1180"/>
                    <a:pt x="743" y="1186"/>
                    <a:pt x="759" y="1202"/>
                  </a:cubicBezTo>
                  <a:cubicBezTo>
                    <a:pt x="765" y="1213"/>
                    <a:pt x="765" y="1225"/>
                    <a:pt x="776" y="1225"/>
                  </a:cubicBezTo>
                  <a:cubicBezTo>
                    <a:pt x="793" y="1225"/>
                    <a:pt x="798" y="1208"/>
                    <a:pt x="809" y="1202"/>
                  </a:cubicBezTo>
                  <a:cubicBezTo>
                    <a:pt x="820" y="1213"/>
                    <a:pt x="826" y="1219"/>
                    <a:pt x="842" y="1219"/>
                  </a:cubicBezTo>
                  <a:cubicBezTo>
                    <a:pt x="859" y="1219"/>
                    <a:pt x="865" y="1202"/>
                    <a:pt x="865" y="1186"/>
                  </a:cubicBezTo>
                  <a:cubicBezTo>
                    <a:pt x="865" y="1169"/>
                    <a:pt x="870" y="1164"/>
                    <a:pt x="870" y="1147"/>
                  </a:cubicBezTo>
                  <a:cubicBezTo>
                    <a:pt x="870" y="1141"/>
                    <a:pt x="865" y="1136"/>
                    <a:pt x="865" y="1130"/>
                  </a:cubicBezTo>
                  <a:cubicBezTo>
                    <a:pt x="920" y="1092"/>
                    <a:pt x="920" y="1092"/>
                    <a:pt x="920" y="1092"/>
                  </a:cubicBezTo>
                  <a:cubicBezTo>
                    <a:pt x="926" y="1097"/>
                    <a:pt x="926" y="1103"/>
                    <a:pt x="931" y="1103"/>
                  </a:cubicBezTo>
                  <a:cubicBezTo>
                    <a:pt x="942" y="1103"/>
                    <a:pt x="948" y="1086"/>
                    <a:pt x="959" y="1086"/>
                  </a:cubicBezTo>
                  <a:cubicBezTo>
                    <a:pt x="975" y="1075"/>
                    <a:pt x="998" y="1069"/>
                    <a:pt x="998" y="1053"/>
                  </a:cubicBezTo>
                  <a:cubicBezTo>
                    <a:pt x="998" y="1036"/>
                    <a:pt x="981" y="1031"/>
                    <a:pt x="970" y="1014"/>
                  </a:cubicBezTo>
                  <a:cubicBezTo>
                    <a:pt x="964" y="1003"/>
                    <a:pt x="959" y="992"/>
                    <a:pt x="942" y="992"/>
                  </a:cubicBezTo>
                  <a:cubicBezTo>
                    <a:pt x="937" y="992"/>
                    <a:pt x="931" y="992"/>
                    <a:pt x="926" y="992"/>
                  </a:cubicBezTo>
                  <a:cubicBezTo>
                    <a:pt x="909" y="992"/>
                    <a:pt x="909" y="992"/>
                    <a:pt x="909" y="992"/>
                  </a:cubicBezTo>
                  <a:cubicBezTo>
                    <a:pt x="909" y="975"/>
                    <a:pt x="909" y="959"/>
                    <a:pt x="909" y="942"/>
                  </a:cubicBezTo>
                  <a:cubicBezTo>
                    <a:pt x="909" y="914"/>
                    <a:pt x="926" y="903"/>
                    <a:pt x="926" y="875"/>
                  </a:cubicBezTo>
                  <a:cubicBezTo>
                    <a:pt x="931" y="853"/>
                    <a:pt x="926" y="826"/>
                    <a:pt x="948" y="826"/>
                  </a:cubicBezTo>
                  <a:cubicBezTo>
                    <a:pt x="953" y="826"/>
                    <a:pt x="959" y="831"/>
                    <a:pt x="964" y="831"/>
                  </a:cubicBezTo>
                  <a:cubicBezTo>
                    <a:pt x="970" y="831"/>
                    <a:pt x="970" y="814"/>
                    <a:pt x="981" y="814"/>
                  </a:cubicBezTo>
                  <a:cubicBezTo>
                    <a:pt x="998" y="814"/>
                    <a:pt x="998" y="842"/>
                    <a:pt x="1014" y="853"/>
                  </a:cubicBezTo>
                  <a:cubicBezTo>
                    <a:pt x="1020" y="848"/>
                    <a:pt x="1020" y="848"/>
                    <a:pt x="1020" y="848"/>
                  </a:cubicBezTo>
                  <a:lnTo>
                    <a:pt x="1020" y="842"/>
                  </a:lnTo>
                  <a:cubicBezTo>
                    <a:pt x="1020" y="826"/>
                    <a:pt x="1009" y="820"/>
                    <a:pt x="1003" y="809"/>
                  </a:cubicBezTo>
                  <a:cubicBezTo>
                    <a:pt x="992" y="787"/>
                    <a:pt x="998" y="776"/>
                    <a:pt x="998" y="759"/>
                  </a:cubicBezTo>
                  <a:cubicBezTo>
                    <a:pt x="998" y="737"/>
                    <a:pt x="975" y="731"/>
                    <a:pt x="964" y="715"/>
                  </a:cubicBezTo>
                  <a:cubicBezTo>
                    <a:pt x="948" y="698"/>
                    <a:pt x="942" y="665"/>
                    <a:pt x="926" y="676"/>
                  </a:cubicBezTo>
                  <a:cubicBezTo>
                    <a:pt x="881" y="698"/>
                    <a:pt x="859" y="737"/>
                    <a:pt x="859" y="787"/>
                  </a:cubicBezTo>
                  <a:close/>
                  <a:moveTo>
                    <a:pt x="1136" y="1047"/>
                  </a:moveTo>
                  <a:lnTo>
                    <a:pt x="1136" y="1047"/>
                  </a:lnTo>
                  <a:cubicBezTo>
                    <a:pt x="1147" y="1058"/>
                    <a:pt x="1142" y="1075"/>
                    <a:pt x="1153" y="1086"/>
                  </a:cubicBezTo>
                  <a:cubicBezTo>
                    <a:pt x="1158" y="1092"/>
                    <a:pt x="1169" y="1092"/>
                    <a:pt x="1180" y="1097"/>
                  </a:cubicBezTo>
                  <a:cubicBezTo>
                    <a:pt x="1192" y="1086"/>
                    <a:pt x="1192" y="1080"/>
                    <a:pt x="1192" y="1064"/>
                  </a:cubicBezTo>
                  <a:cubicBezTo>
                    <a:pt x="1192" y="1053"/>
                    <a:pt x="1192" y="1047"/>
                    <a:pt x="1180" y="1042"/>
                  </a:cubicBezTo>
                  <a:cubicBezTo>
                    <a:pt x="1169" y="1031"/>
                    <a:pt x="1153" y="1042"/>
                    <a:pt x="1136" y="1047"/>
                  </a:cubicBezTo>
                  <a:close/>
                  <a:moveTo>
                    <a:pt x="355" y="66"/>
                  </a:moveTo>
                  <a:lnTo>
                    <a:pt x="355" y="66"/>
                  </a:lnTo>
                  <a:cubicBezTo>
                    <a:pt x="399" y="83"/>
                    <a:pt x="432" y="72"/>
                    <a:pt x="477" y="83"/>
                  </a:cubicBezTo>
                  <a:cubicBezTo>
                    <a:pt x="527" y="94"/>
                    <a:pt x="549" y="127"/>
                    <a:pt x="604" y="127"/>
                  </a:cubicBezTo>
                  <a:cubicBezTo>
                    <a:pt x="610" y="127"/>
                    <a:pt x="610" y="122"/>
                    <a:pt x="621" y="116"/>
                  </a:cubicBezTo>
                  <a:lnTo>
                    <a:pt x="94" y="28"/>
                  </a:lnTo>
                  <a:lnTo>
                    <a:pt x="94" y="28"/>
                  </a:lnTo>
                  <a:cubicBezTo>
                    <a:pt x="128" y="11"/>
                    <a:pt x="139" y="0"/>
                    <a:pt x="172" y="0"/>
                  </a:cubicBezTo>
                  <a:cubicBezTo>
                    <a:pt x="200" y="0"/>
                    <a:pt x="205" y="28"/>
                    <a:pt x="222" y="50"/>
                  </a:cubicBezTo>
                  <a:cubicBezTo>
                    <a:pt x="233" y="55"/>
                    <a:pt x="238" y="55"/>
                    <a:pt x="249" y="55"/>
                  </a:cubicBezTo>
                  <a:cubicBezTo>
                    <a:pt x="261" y="66"/>
                    <a:pt x="266" y="72"/>
                    <a:pt x="283" y="72"/>
                  </a:cubicBezTo>
                  <a:cubicBezTo>
                    <a:pt x="327" y="72"/>
                    <a:pt x="327" y="72"/>
                    <a:pt x="327" y="72"/>
                  </a:cubicBezTo>
                  <a:cubicBezTo>
                    <a:pt x="338" y="72"/>
                    <a:pt x="344" y="66"/>
                    <a:pt x="355" y="66"/>
                  </a:cubicBezTo>
                  <a:cubicBezTo>
                    <a:pt x="94" y="28"/>
                    <a:pt x="94" y="28"/>
                    <a:pt x="94" y="28"/>
                  </a:cubicBezTo>
                  <a:cubicBezTo>
                    <a:pt x="100" y="39"/>
                    <a:pt x="100" y="44"/>
                    <a:pt x="100" y="55"/>
                  </a:cubicBezTo>
                  <a:cubicBezTo>
                    <a:pt x="100" y="72"/>
                    <a:pt x="94" y="83"/>
                    <a:pt x="94" y="100"/>
                  </a:cubicBezTo>
                  <a:cubicBezTo>
                    <a:pt x="94" y="149"/>
                    <a:pt x="94" y="149"/>
                    <a:pt x="94" y="149"/>
                  </a:cubicBezTo>
                  <a:cubicBezTo>
                    <a:pt x="94" y="166"/>
                    <a:pt x="78" y="172"/>
                    <a:pt x="67" y="183"/>
                  </a:cubicBezTo>
                  <a:cubicBezTo>
                    <a:pt x="50" y="194"/>
                    <a:pt x="50" y="210"/>
                    <a:pt x="39" y="227"/>
                  </a:cubicBezTo>
                  <a:cubicBezTo>
                    <a:pt x="22" y="255"/>
                    <a:pt x="0" y="266"/>
                    <a:pt x="0" y="299"/>
                  </a:cubicBezTo>
                  <a:cubicBezTo>
                    <a:pt x="0" y="321"/>
                    <a:pt x="22" y="327"/>
                    <a:pt x="39" y="338"/>
                  </a:cubicBezTo>
                  <a:cubicBezTo>
                    <a:pt x="94" y="382"/>
                    <a:pt x="155" y="388"/>
                    <a:pt x="172" y="454"/>
                  </a:cubicBezTo>
                  <a:cubicBezTo>
                    <a:pt x="177" y="471"/>
                    <a:pt x="194" y="471"/>
                    <a:pt x="216" y="476"/>
                  </a:cubicBezTo>
                  <a:cubicBezTo>
                    <a:pt x="233" y="482"/>
                    <a:pt x="244" y="493"/>
                    <a:pt x="261" y="510"/>
                  </a:cubicBezTo>
                  <a:cubicBezTo>
                    <a:pt x="272" y="521"/>
                    <a:pt x="288" y="526"/>
                    <a:pt x="305" y="526"/>
                  </a:cubicBezTo>
                  <a:cubicBezTo>
                    <a:pt x="321" y="532"/>
                    <a:pt x="344" y="526"/>
                    <a:pt x="344" y="543"/>
                  </a:cubicBezTo>
                  <a:cubicBezTo>
                    <a:pt x="344" y="554"/>
                    <a:pt x="338" y="560"/>
                    <a:pt x="333" y="571"/>
                  </a:cubicBezTo>
                  <a:cubicBezTo>
                    <a:pt x="321" y="593"/>
                    <a:pt x="310" y="609"/>
                    <a:pt x="283" y="609"/>
                  </a:cubicBezTo>
                  <a:cubicBezTo>
                    <a:pt x="283" y="654"/>
                    <a:pt x="283" y="654"/>
                    <a:pt x="283" y="654"/>
                  </a:cubicBezTo>
                  <a:cubicBezTo>
                    <a:pt x="283" y="693"/>
                    <a:pt x="266" y="709"/>
                    <a:pt x="266" y="748"/>
                  </a:cubicBezTo>
                  <a:cubicBezTo>
                    <a:pt x="266" y="765"/>
                    <a:pt x="266" y="770"/>
                    <a:pt x="272" y="787"/>
                  </a:cubicBezTo>
                  <a:cubicBezTo>
                    <a:pt x="272" y="803"/>
                    <a:pt x="272" y="814"/>
                    <a:pt x="283" y="826"/>
                  </a:cubicBezTo>
                  <a:cubicBezTo>
                    <a:pt x="294" y="837"/>
                    <a:pt x="310" y="826"/>
                    <a:pt x="327" y="831"/>
                  </a:cubicBezTo>
                  <a:cubicBezTo>
                    <a:pt x="344" y="837"/>
                    <a:pt x="349" y="859"/>
                    <a:pt x="366" y="859"/>
                  </a:cubicBezTo>
                  <a:cubicBezTo>
                    <a:pt x="382" y="859"/>
                    <a:pt x="388" y="853"/>
                    <a:pt x="405" y="853"/>
                  </a:cubicBezTo>
                  <a:cubicBezTo>
                    <a:pt x="432" y="853"/>
                    <a:pt x="449" y="859"/>
                    <a:pt x="477" y="859"/>
                  </a:cubicBezTo>
                  <a:cubicBezTo>
                    <a:pt x="504" y="859"/>
                    <a:pt x="521" y="859"/>
                    <a:pt x="543" y="848"/>
                  </a:cubicBezTo>
                  <a:cubicBezTo>
                    <a:pt x="527" y="831"/>
                    <a:pt x="504" y="820"/>
                    <a:pt x="504" y="792"/>
                  </a:cubicBezTo>
                  <a:cubicBezTo>
                    <a:pt x="504" y="770"/>
                    <a:pt x="515" y="759"/>
                    <a:pt x="532" y="742"/>
                  </a:cubicBezTo>
                  <a:cubicBezTo>
                    <a:pt x="543" y="737"/>
                    <a:pt x="543" y="726"/>
                    <a:pt x="554" y="720"/>
                  </a:cubicBezTo>
                  <a:cubicBezTo>
                    <a:pt x="571" y="715"/>
                    <a:pt x="582" y="715"/>
                    <a:pt x="599" y="709"/>
                  </a:cubicBezTo>
                  <a:cubicBezTo>
                    <a:pt x="648" y="698"/>
                    <a:pt x="676" y="681"/>
                    <a:pt x="720" y="681"/>
                  </a:cubicBezTo>
                  <a:cubicBezTo>
                    <a:pt x="737" y="681"/>
                    <a:pt x="748" y="676"/>
                    <a:pt x="765" y="681"/>
                  </a:cubicBezTo>
                  <a:cubicBezTo>
                    <a:pt x="781" y="687"/>
                    <a:pt x="776" y="715"/>
                    <a:pt x="793" y="715"/>
                  </a:cubicBezTo>
                  <a:cubicBezTo>
                    <a:pt x="804" y="715"/>
                    <a:pt x="804" y="704"/>
                    <a:pt x="804" y="693"/>
                  </a:cubicBezTo>
                  <a:cubicBezTo>
                    <a:pt x="804" y="609"/>
                    <a:pt x="870" y="742"/>
                    <a:pt x="870" y="593"/>
                  </a:cubicBezTo>
                  <a:cubicBezTo>
                    <a:pt x="870" y="515"/>
                    <a:pt x="848" y="548"/>
                    <a:pt x="809" y="548"/>
                  </a:cubicBezTo>
                  <a:cubicBezTo>
                    <a:pt x="781" y="548"/>
                    <a:pt x="770" y="521"/>
                    <a:pt x="765" y="499"/>
                  </a:cubicBezTo>
                  <a:cubicBezTo>
                    <a:pt x="748" y="460"/>
                    <a:pt x="720" y="449"/>
                    <a:pt x="698" y="415"/>
                  </a:cubicBezTo>
                  <a:cubicBezTo>
                    <a:pt x="676" y="360"/>
                    <a:pt x="582" y="377"/>
                    <a:pt x="582" y="321"/>
                  </a:cubicBezTo>
                  <a:cubicBezTo>
                    <a:pt x="582" y="305"/>
                    <a:pt x="604" y="299"/>
                    <a:pt x="604" y="282"/>
                  </a:cubicBezTo>
                  <a:cubicBezTo>
                    <a:pt x="604" y="260"/>
                    <a:pt x="599" y="249"/>
                    <a:pt x="593" y="227"/>
                  </a:cubicBezTo>
                  <a:cubicBezTo>
                    <a:pt x="599" y="227"/>
                    <a:pt x="604" y="227"/>
                    <a:pt x="604" y="227"/>
                  </a:cubicBezTo>
                  <a:cubicBezTo>
                    <a:pt x="615" y="227"/>
                    <a:pt x="621" y="238"/>
                    <a:pt x="626" y="244"/>
                  </a:cubicBezTo>
                  <a:cubicBezTo>
                    <a:pt x="665" y="288"/>
                    <a:pt x="621" y="210"/>
                    <a:pt x="621" y="205"/>
                  </a:cubicBezTo>
                  <a:cubicBezTo>
                    <a:pt x="621" y="199"/>
                    <a:pt x="632" y="194"/>
                    <a:pt x="643" y="194"/>
                  </a:cubicBezTo>
                  <a:cubicBezTo>
                    <a:pt x="660" y="183"/>
                    <a:pt x="676" y="177"/>
                    <a:pt x="676" y="161"/>
                  </a:cubicBezTo>
                  <a:cubicBezTo>
                    <a:pt x="676" y="144"/>
                    <a:pt x="676" y="122"/>
                    <a:pt x="660" y="122"/>
                  </a:cubicBezTo>
                  <a:cubicBezTo>
                    <a:pt x="643" y="116"/>
                    <a:pt x="637" y="122"/>
                    <a:pt x="621" y="116"/>
                  </a:cubicBezTo>
                  <a:lnTo>
                    <a:pt x="355" y="66"/>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7" name="Freeform 103"/>
            <p:cNvSpPr>
              <a:spLocks noChangeArrowheads="1"/>
            </p:cNvSpPr>
            <p:nvPr/>
          </p:nvSpPr>
          <p:spPr bwMode="auto">
            <a:xfrm>
              <a:off x="20447256" y="3784600"/>
              <a:ext cx="380975" cy="833438"/>
            </a:xfrm>
            <a:custGeom>
              <a:avLst/>
              <a:gdLst>
                <a:gd name="T0" fmla="*/ 482 w 1060"/>
                <a:gd name="T1" fmla="*/ 1700 h 2316"/>
                <a:gd name="T2" fmla="*/ 471 w 1060"/>
                <a:gd name="T3" fmla="*/ 1750 h 2316"/>
                <a:gd name="T4" fmla="*/ 455 w 1060"/>
                <a:gd name="T5" fmla="*/ 1861 h 2316"/>
                <a:gd name="T6" fmla="*/ 471 w 1060"/>
                <a:gd name="T7" fmla="*/ 1938 h 2316"/>
                <a:gd name="T8" fmla="*/ 505 w 1060"/>
                <a:gd name="T9" fmla="*/ 1861 h 2316"/>
                <a:gd name="T10" fmla="*/ 499 w 1060"/>
                <a:gd name="T11" fmla="*/ 1772 h 2316"/>
                <a:gd name="T12" fmla="*/ 482 w 1060"/>
                <a:gd name="T13" fmla="*/ 1706 h 2316"/>
                <a:gd name="T14" fmla="*/ 571 w 1060"/>
                <a:gd name="T15" fmla="*/ 2221 h 2316"/>
                <a:gd name="T16" fmla="*/ 543 w 1060"/>
                <a:gd name="T17" fmla="*/ 2210 h 2316"/>
                <a:gd name="T18" fmla="*/ 571 w 1060"/>
                <a:gd name="T19" fmla="*/ 2265 h 2316"/>
                <a:gd name="T20" fmla="*/ 571 w 1060"/>
                <a:gd name="T21" fmla="*/ 2221 h 2316"/>
                <a:gd name="T22" fmla="*/ 687 w 1060"/>
                <a:gd name="T23" fmla="*/ 2265 h 2316"/>
                <a:gd name="T24" fmla="*/ 682 w 1060"/>
                <a:gd name="T25" fmla="*/ 2298 h 2316"/>
                <a:gd name="T26" fmla="*/ 715 w 1060"/>
                <a:gd name="T27" fmla="*/ 2271 h 2316"/>
                <a:gd name="T28" fmla="*/ 743 w 1060"/>
                <a:gd name="T29" fmla="*/ 2282 h 2316"/>
                <a:gd name="T30" fmla="*/ 737 w 1060"/>
                <a:gd name="T31" fmla="*/ 2287 h 2316"/>
                <a:gd name="T32" fmla="*/ 765 w 1060"/>
                <a:gd name="T33" fmla="*/ 2304 h 2316"/>
                <a:gd name="T34" fmla="*/ 737 w 1060"/>
                <a:gd name="T35" fmla="*/ 448 h 2316"/>
                <a:gd name="T36" fmla="*/ 815 w 1060"/>
                <a:gd name="T37" fmla="*/ 420 h 2316"/>
                <a:gd name="T38" fmla="*/ 892 w 1060"/>
                <a:gd name="T39" fmla="*/ 475 h 2316"/>
                <a:gd name="T40" fmla="*/ 970 w 1060"/>
                <a:gd name="T41" fmla="*/ 492 h 2316"/>
                <a:gd name="T42" fmla="*/ 998 w 1060"/>
                <a:gd name="T43" fmla="*/ 486 h 2316"/>
                <a:gd name="T44" fmla="*/ 1059 w 1060"/>
                <a:gd name="T45" fmla="*/ 353 h 2316"/>
                <a:gd name="T46" fmla="*/ 915 w 1060"/>
                <a:gd name="T47" fmla="*/ 221 h 2316"/>
                <a:gd name="T48" fmla="*/ 732 w 1060"/>
                <a:gd name="T49" fmla="*/ 205 h 2316"/>
                <a:gd name="T50" fmla="*/ 532 w 1060"/>
                <a:gd name="T51" fmla="*/ 50 h 2316"/>
                <a:gd name="T52" fmla="*/ 372 w 1060"/>
                <a:gd name="T53" fmla="*/ 83 h 2316"/>
                <a:gd name="T54" fmla="*/ 266 w 1060"/>
                <a:gd name="T55" fmla="*/ 44 h 2316"/>
                <a:gd name="T56" fmla="*/ 250 w 1060"/>
                <a:gd name="T57" fmla="*/ 155 h 2316"/>
                <a:gd name="T58" fmla="*/ 288 w 1060"/>
                <a:gd name="T59" fmla="*/ 364 h 2316"/>
                <a:gd name="T60" fmla="*/ 183 w 1060"/>
                <a:gd name="T61" fmla="*/ 414 h 2316"/>
                <a:gd name="T62" fmla="*/ 94 w 1060"/>
                <a:gd name="T63" fmla="*/ 503 h 2316"/>
                <a:gd name="T64" fmla="*/ 61 w 1060"/>
                <a:gd name="T65" fmla="*/ 697 h 2316"/>
                <a:gd name="T66" fmla="*/ 22 w 1060"/>
                <a:gd name="T67" fmla="*/ 752 h 2316"/>
                <a:gd name="T68" fmla="*/ 72 w 1060"/>
                <a:gd name="T69" fmla="*/ 869 h 2316"/>
                <a:gd name="T70" fmla="*/ 111 w 1060"/>
                <a:gd name="T71" fmla="*/ 1029 h 2316"/>
                <a:gd name="T72" fmla="*/ 89 w 1060"/>
                <a:gd name="T73" fmla="*/ 1135 h 2316"/>
                <a:gd name="T74" fmla="*/ 50 w 1060"/>
                <a:gd name="T75" fmla="*/ 1262 h 2316"/>
                <a:gd name="T76" fmla="*/ 67 w 1060"/>
                <a:gd name="T77" fmla="*/ 1312 h 2316"/>
                <a:gd name="T78" fmla="*/ 0 w 1060"/>
                <a:gd name="T79" fmla="*/ 1528 h 2316"/>
                <a:gd name="T80" fmla="*/ 61 w 1060"/>
                <a:gd name="T81" fmla="*/ 1589 h 2316"/>
                <a:gd name="T82" fmla="*/ 106 w 1060"/>
                <a:gd name="T83" fmla="*/ 1617 h 2316"/>
                <a:gd name="T84" fmla="*/ 172 w 1060"/>
                <a:gd name="T85" fmla="*/ 1650 h 2316"/>
                <a:gd name="T86" fmla="*/ 250 w 1060"/>
                <a:gd name="T87" fmla="*/ 1595 h 2316"/>
                <a:gd name="T88" fmla="*/ 410 w 1060"/>
                <a:gd name="T89" fmla="*/ 1578 h 2316"/>
                <a:gd name="T90" fmla="*/ 471 w 1060"/>
                <a:gd name="T91" fmla="*/ 1606 h 2316"/>
                <a:gd name="T92" fmla="*/ 432 w 1060"/>
                <a:gd name="T93" fmla="*/ 1512 h 2316"/>
                <a:gd name="T94" fmla="*/ 399 w 1060"/>
                <a:gd name="T95" fmla="*/ 1351 h 2316"/>
                <a:gd name="T96" fmla="*/ 444 w 1060"/>
                <a:gd name="T97" fmla="*/ 1273 h 2316"/>
                <a:gd name="T98" fmla="*/ 460 w 1060"/>
                <a:gd name="T99" fmla="*/ 1207 h 2316"/>
                <a:gd name="T100" fmla="*/ 432 w 1060"/>
                <a:gd name="T101" fmla="*/ 1113 h 2316"/>
                <a:gd name="T102" fmla="*/ 432 w 1060"/>
                <a:gd name="T103" fmla="*/ 1046 h 2316"/>
                <a:gd name="T104" fmla="*/ 421 w 1060"/>
                <a:gd name="T105" fmla="*/ 930 h 2316"/>
                <a:gd name="T106" fmla="*/ 471 w 1060"/>
                <a:gd name="T107" fmla="*/ 813 h 2316"/>
                <a:gd name="T108" fmla="*/ 460 w 1060"/>
                <a:gd name="T109" fmla="*/ 719 h 2316"/>
                <a:gd name="T110" fmla="*/ 444 w 1060"/>
                <a:gd name="T111" fmla="*/ 614 h 2316"/>
                <a:gd name="T112" fmla="*/ 405 w 1060"/>
                <a:gd name="T113" fmla="*/ 569 h 2316"/>
                <a:gd name="T114" fmla="*/ 377 w 1060"/>
                <a:gd name="T115" fmla="*/ 475 h 2316"/>
                <a:gd name="T116" fmla="*/ 460 w 1060"/>
                <a:gd name="T117" fmla="*/ 431 h 2316"/>
                <a:gd name="T118" fmla="*/ 549 w 1060"/>
                <a:gd name="T119" fmla="*/ 353 h 2316"/>
                <a:gd name="T120" fmla="*/ 682 w 1060"/>
                <a:gd name="T121" fmla="*/ 359 h 2316"/>
                <a:gd name="T122" fmla="*/ 721 w 1060"/>
                <a:gd name="T123" fmla="*/ 420 h 2316"/>
                <a:gd name="T124" fmla="*/ 737 w 1060"/>
                <a:gd name="T125" fmla="*/ 448 h 2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0" h="2316">
                  <a:moveTo>
                    <a:pt x="482" y="1700"/>
                  </a:moveTo>
                  <a:lnTo>
                    <a:pt x="482" y="1700"/>
                  </a:lnTo>
                  <a:cubicBezTo>
                    <a:pt x="466" y="1672"/>
                    <a:pt x="455" y="1683"/>
                    <a:pt x="455" y="1706"/>
                  </a:cubicBezTo>
                  <a:cubicBezTo>
                    <a:pt x="455" y="1722"/>
                    <a:pt x="471" y="1733"/>
                    <a:pt x="471" y="1750"/>
                  </a:cubicBezTo>
                  <a:cubicBezTo>
                    <a:pt x="471" y="1800"/>
                    <a:pt x="471" y="1800"/>
                    <a:pt x="471" y="1800"/>
                  </a:cubicBezTo>
                  <a:cubicBezTo>
                    <a:pt x="471" y="1822"/>
                    <a:pt x="455" y="1833"/>
                    <a:pt x="455" y="1861"/>
                  </a:cubicBezTo>
                  <a:cubicBezTo>
                    <a:pt x="455" y="1872"/>
                    <a:pt x="471" y="1883"/>
                    <a:pt x="471" y="1894"/>
                  </a:cubicBezTo>
                  <a:cubicBezTo>
                    <a:pt x="471" y="1938"/>
                    <a:pt x="471" y="1938"/>
                    <a:pt x="471" y="1938"/>
                  </a:cubicBezTo>
                  <a:cubicBezTo>
                    <a:pt x="499" y="2027"/>
                    <a:pt x="488" y="1922"/>
                    <a:pt x="493" y="1894"/>
                  </a:cubicBezTo>
                  <a:cubicBezTo>
                    <a:pt x="493" y="1877"/>
                    <a:pt x="505" y="1872"/>
                    <a:pt x="505" y="1861"/>
                  </a:cubicBezTo>
                  <a:cubicBezTo>
                    <a:pt x="505" y="1844"/>
                    <a:pt x="488" y="1839"/>
                    <a:pt x="488" y="1827"/>
                  </a:cubicBezTo>
                  <a:cubicBezTo>
                    <a:pt x="488" y="1805"/>
                    <a:pt x="499" y="1794"/>
                    <a:pt x="499" y="1772"/>
                  </a:cubicBezTo>
                  <a:cubicBezTo>
                    <a:pt x="499" y="1728"/>
                    <a:pt x="499" y="1728"/>
                    <a:pt x="499" y="1728"/>
                  </a:cubicBezTo>
                  <a:cubicBezTo>
                    <a:pt x="493" y="1722"/>
                    <a:pt x="482" y="1717"/>
                    <a:pt x="482" y="1706"/>
                  </a:cubicBezTo>
                  <a:cubicBezTo>
                    <a:pt x="482" y="1700"/>
                    <a:pt x="482" y="1700"/>
                    <a:pt x="482" y="1700"/>
                  </a:cubicBezTo>
                  <a:close/>
                  <a:moveTo>
                    <a:pt x="571" y="2221"/>
                  </a:moveTo>
                  <a:lnTo>
                    <a:pt x="571" y="2221"/>
                  </a:lnTo>
                  <a:cubicBezTo>
                    <a:pt x="560" y="2221"/>
                    <a:pt x="554" y="2215"/>
                    <a:pt x="543" y="2210"/>
                  </a:cubicBezTo>
                  <a:cubicBezTo>
                    <a:pt x="543" y="2210"/>
                    <a:pt x="538" y="2215"/>
                    <a:pt x="538" y="2221"/>
                  </a:cubicBezTo>
                  <a:cubicBezTo>
                    <a:pt x="538" y="2243"/>
                    <a:pt x="549" y="2265"/>
                    <a:pt x="571" y="2265"/>
                  </a:cubicBezTo>
                  <a:cubicBezTo>
                    <a:pt x="588" y="2265"/>
                    <a:pt x="599" y="2249"/>
                    <a:pt x="610" y="2232"/>
                  </a:cubicBezTo>
                  <a:cubicBezTo>
                    <a:pt x="593" y="2226"/>
                    <a:pt x="588" y="2221"/>
                    <a:pt x="571" y="2221"/>
                  </a:cubicBezTo>
                  <a:close/>
                  <a:moveTo>
                    <a:pt x="687" y="2265"/>
                  </a:moveTo>
                  <a:lnTo>
                    <a:pt x="687" y="2265"/>
                  </a:lnTo>
                  <a:cubicBezTo>
                    <a:pt x="671" y="2265"/>
                    <a:pt x="649" y="2271"/>
                    <a:pt x="649" y="2287"/>
                  </a:cubicBezTo>
                  <a:cubicBezTo>
                    <a:pt x="649" y="2298"/>
                    <a:pt x="665" y="2298"/>
                    <a:pt x="682" y="2298"/>
                  </a:cubicBezTo>
                  <a:cubicBezTo>
                    <a:pt x="693" y="2298"/>
                    <a:pt x="698" y="2293"/>
                    <a:pt x="715" y="2293"/>
                  </a:cubicBezTo>
                  <a:cubicBezTo>
                    <a:pt x="715" y="2271"/>
                    <a:pt x="715" y="2271"/>
                    <a:pt x="715" y="2271"/>
                  </a:cubicBezTo>
                  <a:cubicBezTo>
                    <a:pt x="704" y="2271"/>
                    <a:pt x="698" y="2265"/>
                    <a:pt x="687" y="2265"/>
                  </a:cubicBezTo>
                  <a:close/>
                  <a:moveTo>
                    <a:pt x="743" y="2282"/>
                  </a:moveTo>
                  <a:lnTo>
                    <a:pt x="743" y="2282"/>
                  </a:lnTo>
                  <a:cubicBezTo>
                    <a:pt x="743" y="2287"/>
                    <a:pt x="737" y="2287"/>
                    <a:pt x="737" y="2287"/>
                  </a:cubicBezTo>
                  <a:cubicBezTo>
                    <a:pt x="737" y="2298"/>
                    <a:pt x="748" y="2304"/>
                    <a:pt x="754" y="2315"/>
                  </a:cubicBezTo>
                  <a:cubicBezTo>
                    <a:pt x="759" y="2310"/>
                    <a:pt x="765" y="2310"/>
                    <a:pt x="765" y="2304"/>
                  </a:cubicBezTo>
                  <a:cubicBezTo>
                    <a:pt x="765" y="2293"/>
                    <a:pt x="754" y="2287"/>
                    <a:pt x="743" y="2282"/>
                  </a:cubicBezTo>
                  <a:close/>
                  <a:moveTo>
                    <a:pt x="737" y="448"/>
                  </a:moveTo>
                  <a:lnTo>
                    <a:pt x="737" y="448"/>
                  </a:lnTo>
                  <a:cubicBezTo>
                    <a:pt x="771" y="431"/>
                    <a:pt x="782" y="420"/>
                    <a:pt x="815" y="420"/>
                  </a:cubicBezTo>
                  <a:cubicBezTo>
                    <a:pt x="843" y="420"/>
                    <a:pt x="848" y="448"/>
                    <a:pt x="865" y="470"/>
                  </a:cubicBezTo>
                  <a:cubicBezTo>
                    <a:pt x="876" y="475"/>
                    <a:pt x="881" y="475"/>
                    <a:pt x="892" y="475"/>
                  </a:cubicBezTo>
                  <a:cubicBezTo>
                    <a:pt x="904" y="486"/>
                    <a:pt x="909" y="492"/>
                    <a:pt x="926" y="492"/>
                  </a:cubicBezTo>
                  <a:cubicBezTo>
                    <a:pt x="970" y="492"/>
                    <a:pt x="970" y="492"/>
                    <a:pt x="970" y="492"/>
                  </a:cubicBezTo>
                  <a:cubicBezTo>
                    <a:pt x="981" y="492"/>
                    <a:pt x="987" y="486"/>
                    <a:pt x="998" y="486"/>
                  </a:cubicBezTo>
                  <a:lnTo>
                    <a:pt x="998" y="486"/>
                  </a:lnTo>
                  <a:cubicBezTo>
                    <a:pt x="1014" y="453"/>
                    <a:pt x="1020" y="431"/>
                    <a:pt x="1037" y="398"/>
                  </a:cubicBezTo>
                  <a:cubicBezTo>
                    <a:pt x="1048" y="381"/>
                    <a:pt x="1059" y="370"/>
                    <a:pt x="1059" y="353"/>
                  </a:cubicBezTo>
                  <a:cubicBezTo>
                    <a:pt x="1059" y="309"/>
                    <a:pt x="1025" y="292"/>
                    <a:pt x="987" y="271"/>
                  </a:cubicBezTo>
                  <a:cubicBezTo>
                    <a:pt x="959" y="249"/>
                    <a:pt x="948" y="238"/>
                    <a:pt x="915" y="221"/>
                  </a:cubicBezTo>
                  <a:cubicBezTo>
                    <a:pt x="904" y="216"/>
                    <a:pt x="904" y="205"/>
                    <a:pt x="892" y="205"/>
                  </a:cubicBezTo>
                  <a:cubicBezTo>
                    <a:pt x="732" y="205"/>
                    <a:pt x="732" y="205"/>
                    <a:pt x="732" y="205"/>
                  </a:cubicBezTo>
                  <a:cubicBezTo>
                    <a:pt x="671" y="205"/>
                    <a:pt x="632" y="183"/>
                    <a:pt x="593" y="138"/>
                  </a:cubicBezTo>
                  <a:cubicBezTo>
                    <a:pt x="565" y="110"/>
                    <a:pt x="554" y="83"/>
                    <a:pt x="532" y="50"/>
                  </a:cubicBezTo>
                  <a:cubicBezTo>
                    <a:pt x="516" y="27"/>
                    <a:pt x="510" y="0"/>
                    <a:pt x="488" y="0"/>
                  </a:cubicBezTo>
                  <a:cubicBezTo>
                    <a:pt x="432" y="0"/>
                    <a:pt x="427" y="83"/>
                    <a:pt x="372" y="83"/>
                  </a:cubicBezTo>
                  <a:cubicBezTo>
                    <a:pt x="333" y="83"/>
                    <a:pt x="299" y="83"/>
                    <a:pt x="277" y="50"/>
                  </a:cubicBezTo>
                  <a:cubicBezTo>
                    <a:pt x="272" y="50"/>
                    <a:pt x="272" y="44"/>
                    <a:pt x="266" y="44"/>
                  </a:cubicBezTo>
                  <a:lnTo>
                    <a:pt x="266" y="44"/>
                  </a:lnTo>
                  <a:cubicBezTo>
                    <a:pt x="255" y="83"/>
                    <a:pt x="250" y="110"/>
                    <a:pt x="250" y="155"/>
                  </a:cubicBezTo>
                  <a:cubicBezTo>
                    <a:pt x="250" y="199"/>
                    <a:pt x="250" y="227"/>
                    <a:pt x="261" y="271"/>
                  </a:cubicBezTo>
                  <a:cubicBezTo>
                    <a:pt x="272" y="309"/>
                    <a:pt x="288" y="326"/>
                    <a:pt x="288" y="364"/>
                  </a:cubicBezTo>
                  <a:cubicBezTo>
                    <a:pt x="288" y="398"/>
                    <a:pt x="244" y="398"/>
                    <a:pt x="211" y="403"/>
                  </a:cubicBezTo>
                  <a:cubicBezTo>
                    <a:pt x="200" y="409"/>
                    <a:pt x="189" y="414"/>
                    <a:pt x="183" y="414"/>
                  </a:cubicBezTo>
                  <a:cubicBezTo>
                    <a:pt x="150" y="425"/>
                    <a:pt x="128" y="420"/>
                    <a:pt x="111" y="442"/>
                  </a:cubicBezTo>
                  <a:cubicBezTo>
                    <a:pt x="94" y="464"/>
                    <a:pt x="94" y="481"/>
                    <a:pt x="94" y="503"/>
                  </a:cubicBezTo>
                  <a:cubicBezTo>
                    <a:pt x="83" y="542"/>
                    <a:pt x="83" y="569"/>
                    <a:pt x="72" y="614"/>
                  </a:cubicBezTo>
                  <a:cubicBezTo>
                    <a:pt x="72" y="647"/>
                    <a:pt x="78" y="669"/>
                    <a:pt x="61" y="697"/>
                  </a:cubicBezTo>
                  <a:cubicBezTo>
                    <a:pt x="50" y="719"/>
                    <a:pt x="39" y="730"/>
                    <a:pt x="22" y="752"/>
                  </a:cubicBezTo>
                  <a:lnTo>
                    <a:pt x="22" y="752"/>
                  </a:lnTo>
                  <a:cubicBezTo>
                    <a:pt x="39" y="763"/>
                    <a:pt x="50" y="780"/>
                    <a:pt x="56" y="808"/>
                  </a:cubicBezTo>
                  <a:cubicBezTo>
                    <a:pt x="67" y="830"/>
                    <a:pt x="67" y="847"/>
                    <a:pt x="72" y="869"/>
                  </a:cubicBezTo>
                  <a:cubicBezTo>
                    <a:pt x="78" y="891"/>
                    <a:pt x="89" y="902"/>
                    <a:pt x="94" y="924"/>
                  </a:cubicBezTo>
                  <a:cubicBezTo>
                    <a:pt x="111" y="963"/>
                    <a:pt x="111" y="991"/>
                    <a:pt x="111" y="1029"/>
                  </a:cubicBezTo>
                  <a:cubicBezTo>
                    <a:pt x="111" y="1041"/>
                    <a:pt x="117" y="1046"/>
                    <a:pt x="117" y="1057"/>
                  </a:cubicBezTo>
                  <a:cubicBezTo>
                    <a:pt x="117" y="1090"/>
                    <a:pt x="94" y="1101"/>
                    <a:pt x="89" y="1135"/>
                  </a:cubicBezTo>
                  <a:cubicBezTo>
                    <a:pt x="89" y="1162"/>
                    <a:pt x="89" y="1179"/>
                    <a:pt x="83" y="1212"/>
                  </a:cubicBezTo>
                  <a:cubicBezTo>
                    <a:pt x="78" y="1234"/>
                    <a:pt x="50" y="1240"/>
                    <a:pt x="50" y="1262"/>
                  </a:cubicBezTo>
                  <a:cubicBezTo>
                    <a:pt x="50" y="1273"/>
                    <a:pt x="61" y="1279"/>
                    <a:pt x="61" y="1284"/>
                  </a:cubicBezTo>
                  <a:cubicBezTo>
                    <a:pt x="67" y="1312"/>
                    <a:pt x="67" y="1312"/>
                    <a:pt x="67" y="1312"/>
                  </a:cubicBezTo>
                  <a:cubicBezTo>
                    <a:pt x="33" y="1367"/>
                    <a:pt x="39" y="1412"/>
                    <a:pt x="22" y="1473"/>
                  </a:cubicBezTo>
                  <a:cubicBezTo>
                    <a:pt x="17" y="1495"/>
                    <a:pt x="0" y="1506"/>
                    <a:pt x="0" y="1528"/>
                  </a:cubicBezTo>
                  <a:cubicBezTo>
                    <a:pt x="0" y="1561"/>
                    <a:pt x="17" y="1573"/>
                    <a:pt x="28" y="1600"/>
                  </a:cubicBezTo>
                  <a:cubicBezTo>
                    <a:pt x="45" y="1600"/>
                    <a:pt x="50" y="1589"/>
                    <a:pt x="61" y="1589"/>
                  </a:cubicBezTo>
                  <a:cubicBezTo>
                    <a:pt x="78" y="1589"/>
                    <a:pt x="72" y="1622"/>
                    <a:pt x="89" y="1622"/>
                  </a:cubicBezTo>
                  <a:cubicBezTo>
                    <a:pt x="94" y="1622"/>
                    <a:pt x="100" y="1622"/>
                    <a:pt x="106" y="1617"/>
                  </a:cubicBezTo>
                  <a:cubicBezTo>
                    <a:pt x="117" y="1628"/>
                    <a:pt x="117" y="1633"/>
                    <a:pt x="128" y="1645"/>
                  </a:cubicBezTo>
                  <a:cubicBezTo>
                    <a:pt x="144" y="1656"/>
                    <a:pt x="155" y="1650"/>
                    <a:pt x="172" y="1650"/>
                  </a:cubicBezTo>
                  <a:cubicBezTo>
                    <a:pt x="194" y="1650"/>
                    <a:pt x="205" y="1645"/>
                    <a:pt x="216" y="1628"/>
                  </a:cubicBezTo>
                  <a:cubicBezTo>
                    <a:pt x="227" y="1617"/>
                    <a:pt x="233" y="1595"/>
                    <a:pt x="250" y="1595"/>
                  </a:cubicBezTo>
                  <a:cubicBezTo>
                    <a:pt x="272" y="1595"/>
                    <a:pt x="283" y="1606"/>
                    <a:pt x="305" y="1606"/>
                  </a:cubicBezTo>
                  <a:cubicBezTo>
                    <a:pt x="349" y="1606"/>
                    <a:pt x="372" y="1578"/>
                    <a:pt x="410" y="1578"/>
                  </a:cubicBezTo>
                  <a:cubicBezTo>
                    <a:pt x="427" y="1578"/>
                    <a:pt x="432" y="1595"/>
                    <a:pt x="444" y="1606"/>
                  </a:cubicBezTo>
                  <a:cubicBezTo>
                    <a:pt x="471" y="1606"/>
                    <a:pt x="471" y="1606"/>
                    <a:pt x="471" y="1606"/>
                  </a:cubicBezTo>
                  <a:cubicBezTo>
                    <a:pt x="471" y="1595"/>
                    <a:pt x="471" y="1595"/>
                    <a:pt x="471" y="1595"/>
                  </a:cubicBezTo>
                  <a:cubicBezTo>
                    <a:pt x="444" y="1573"/>
                    <a:pt x="444" y="1545"/>
                    <a:pt x="432" y="1512"/>
                  </a:cubicBezTo>
                  <a:cubicBezTo>
                    <a:pt x="410" y="1467"/>
                    <a:pt x="394" y="1440"/>
                    <a:pt x="394" y="1395"/>
                  </a:cubicBezTo>
                  <a:cubicBezTo>
                    <a:pt x="394" y="1379"/>
                    <a:pt x="399" y="1367"/>
                    <a:pt x="399" y="1351"/>
                  </a:cubicBezTo>
                  <a:cubicBezTo>
                    <a:pt x="399" y="1307"/>
                    <a:pt x="399" y="1307"/>
                    <a:pt x="399" y="1307"/>
                  </a:cubicBezTo>
                  <a:cubicBezTo>
                    <a:pt x="399" y="1284"/>
                    <a:pt x="432" y="1290"/>
                    <a:pt x="444" y="1273"/>
                  </a:cubicBezTo>
                  <a:cubicBezTo>
                    <a:pt x="449" y="1257"/>
                    <a:pt x="438" y="1246"/>
                    <a:pt x="444" y="1234"/>
                  </a:cubicBezTo>
                  <a:cubicBezTo>
                    <a:pt x="449" y="1223"/>
                    <a:pt x="460" y="1218"/>
                    <a:pt x="460" y="1207"/>
                  </a:cubicBezTo>
                  <a:cubicBezTo>
                    <a:pt x="460" y="1190"/>
                    <a:pt x="449" y="1185"/>
                    <a:pt x="438" y="1168"/>
                  </a:cubicBezTo>
                  <a:cubicBezTo>
                    <a:pt x="432" y="1146"/>
                    <a:pt x="432" y="1135"/>
                    <a:pt x="432" y="1113"/>
                  </a:cubicBezTo>
                  <a:cubicBezTo>
                    <a:pt x="432" y="1101"/>
                    <a:pt x="427" y="1096"/>
                    <a:pt x="427" y="1085"/>
                  </a:cubicBezTo>
                  <a:cubicBezTo>
                    <a:pt x="427" y="1068"/>
                    <a:pt x="432" y="1063"/>
                    <a:pt x="432" y="1046"/>
                  </a:cubicBezTo>
                  <a:cubicBezTo>
                    <a:pt x="432" y="1018"/>
                    <a:pt x="421" y="1002"/>
                    <a:pt x="421" y="974"/>
                  </a:cubicBezTo>
                  <a:cubicBezTo>
                    <a:pt x="421" y="930"/>
                    <a:pt x="421" y="930"/>
                    <a:pt x="421" y="930"/>
                  </a:cubicBezTo>
                  <a:cubicBezTo>
                    <a:pt x="421" y="908"/>
                    <a:pt x="421" y="891"/>
                    <a:pt x="432" y="874"/>
                  </a:cubicBezTo>
                  <a:cubicBezTo>
                    <a:pt x="455" y="852"/>
                    <a:pt x="471" y="841"/>
                    <a:pt x="471" y="813"/>
                  </a:cubicBezTo>
                  <a:cubicBezTo>
                    <a:pt x="471" y="791"/>
                    <a:pt x="460" y="786"/>
                    <a:pt x="460" y="763"/>
                  </a:cubicBezTo>
                  <a:cubicBezTo>
                    <a:pt x="455" y="747"/>
                    <a:pt x="460" y="736"/>
                    <a:pt x="460" y="719"/>
                  </a:cubicBezTo>
                  <a:cubicBezTo>
                    <a:pt x="460" y="664"/>
                    <a:pt x="460" y="664"/>
                    <a:pt x="460" y="664"/>
                  </a:cubicBezTo>
                  <a:cubicBezTo>
                    <a:pt x="460" y="641"/>
                    <a:pt x="449" y="630"/>
                    <a:pt x="444" y="614"/>
                  </a:cubicBezTo>
                  <a:cubicBezTo>
                    <a:pt x="444" y="608"/>
                    <a:pt x="444" y="597"/>
                    <a:pt x="438" y="592"/>
                  </a:cubicBezTo>
                  <a:cubicBezTo>
                    <a:pt x="432" y="581"/>
                    <a:pt x="416" y="581"/>
                    <a:pt x="405" y="569"/>
                  </a:cubicBezTo>
                  <a:cubicBezTo>
                    <a:pt x="399" y="558"/>
                    <a:pt x="405" y="547"/>
                    <a:pt x="399" y="536"/>
                  </a:cubicBezTo>
                  <a:cubicBezTo>
                    <a:pt x="394" y="514"/>
                    <a:pt x="377" y="503"/>
                    <a:pt x="377" y="475"/>
                  </a:cubicBezTo>
                  <a:cubicBezTo>
                    <a:pt x="377" y="464"/>
                    <a:pt x="394" y="464"/>
                    <a:pt x="399" y="459"/>
                  </a:cubicBezTo>
                  <a:cubicBezTo>
                    <a:pt x="421" y="448"/>
                    <a:pt x="438" y="442"/>
                    <a:pt x="460" y="431"/>
                  </a:cubicBezTo>
                  <a:cubicBezTo>
                    <a:pt x="477" y="420"/>
                    <a:pt x="488" y="409"/>
                    <a:pt x="505" y="398"/>
                  </a:cubicBezTo>
                  <a:cubicBezTo>
                    <a:pt x="521" y="376"/>
                    <a:pt x="527" y="359"/>
                    <a:pt x="549" y="353"/>
                  </a:cubicBezTo>
                  <a:cubicBezTo>
                    <a:pt x="577" y="342"/>
                    <a:pt x="593" y="342"/>
                    <a:pt x="621" y="342"/>
                  </a:cubicBezTo>
                  <a:cubicBezTo>
                    <a:pt x="649" y="342"/>
                    <a:pt x="654" y="353"/>
                    <a:pt x="682" y="359"/>
                  </a:cubicBezTo>
                  <a:cubicBezTo>
                    <a:pt x="704" y="364"/>
                    <a:pt x="737" y="364"/>
                    <a:pt x="737" y="392"/>
                  </a:cubicBezTo>
                  <a:cubicBezTo>
                    <a:pt x="737" y="403"/>
                    <a:pt x="721" y="409"/>
                    <a:pt x="721" y="420"/>
                  </a:cubicBezTo>
                  <a:cubicBezTo>
                    <a:pt x="721" y="431"/>
                    <a:pt x="732" y="431"/>
                    <a:pt x="737" y="436"/>
                  </a:cubicBezTo>
                  <a:cubicBezTo>
                    <a:pt x="737" y="442"/>
                    <a:pt x="737" y="442"/>
                    <a:pt x="737" y="44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8" name="Freeform 104"/>
            <p:cNvSpPr>
              <a:spLocks noChangeArrowheads="1"/>
            </p:cNvSpPr>
            <p:nvPr/>
          </p:nvSpPr>
          <p:spPr bwMode="auto">
            <a:xfrm>
              <a:off x="20359949" y="3622676"/>
              <a:ext cx="192075" cy="436563"/>
            </a:xfrm>
            <a:custGeom>
              <a:avLst/>
              <a:gdLst>
                <a:gd name="T0" fmla="*/ 266 w 533"/>
                <a:gd name="T1" fmla="*/ 1201 h 1213"/>
                <a:gd name="T2" fmla="*/ 266 w 533"/>
                <a:gd name="T3" fmla="*/ 1201 h 1213"/>
                <a:gd name="T4" fmla="*/ 305 w 533"/>
                <a:gd name="T5" fmla="*/ 1146 h 1213"/>
                <a:gd name="T6" fmla="*/ 316 w 533"/>
                <a:gd name="T7" fmla="*/ 1063 h 1213"/>
                <a:gd name="T8" fmla="*/ 338 w 533"/>
                <a:gd name="T9" fmla="*/ 952 h 1213"/>
                <a:gd name="T10" fmla="*/ 355 w 533"/>
                <a:gd name="T11" fmla="*/ 891 h 1213"/>
                <a:gd name="T12" fmla="*/ 427 w 533"/>
                <a:gd name="T13" fmla="*/ 863 h 1213"/>
                <a:gd name="T14" fmla="*/ 455 w 533"/>
                <a:gd name="T15" fmla="*/ 852 h 1213"/>
                <a:gd name="T16" fmla="*/ 532 w 533"/>
                <a:gd name="T17" fmla="*/ 813 h 1213"/>
                <a:gd name="T18" fmla="*/ 505 w 533"/>
                <a:gd name="T19" fmla="*/ 720 h 1213"/>
                <a:gd name="T20" fmla="*/ 494 w 533"/>
                <a:gd name="T21" fmla="*/ 604 h 1213"/>
                <a:gd name="T22" fmla="*/ 510 w 533"/>
                <a:gd name="T23" fmla="*/ 493 h 1213"/>
                <a:gd name="T24" fmla="*/ 510 w 533"/>
                <a:gd name="T25" fmla="*/ 493 h 1213"/>
                <a:gd name="T26" fmla="*/ 471 w 533"/>
                <a:gd name="T27" fmla="*/ 415 h 1213"/>
                <a:gd name="T28" fmla="*/ 405 w 533"/>
                <a:gd name="T29" fmla="*/ 316 h 1213"/>
                <a:gd name="T30" fmla="*/ 366 w 533"/>
                <a:gd name="T31" fmla="*/ 255 h 1213"/>
                <a:gd name="T32" fmla="*/ 344 w 533"/>
                <a:gd name="T33" fmla="*/ 227 h 1213"/>
                <a:gd name="T34" fmla="*/ 361 w 533"/>
                <a:gd name="T35" fmla="*/ 172 h 1213"/>
                <a:gd name="T36" fmla="*/ 372 w 533"/>
                <a:gd name="T37" fmla="*/ 100 h 1213"/>
                <a:gd name="T38" fmla="*/ 361 w 533"/>
                <a:gd name="T39" fmla="*/ 0 h 1213"/>
                <a:gd name="T40" fmla="*/ 361 w 533"/>
                <a:gd name="T41" fmla="*/ 0 h 1213"/>
                <a:gd name="T42" fmla="*/ 289 w 533"/>
                <a:gd name="T43" fmla="*/ 100 h 1213"/>
                <a:gd name="T44" fmla="*/ 266 w 533"/>
                <a:gd name="T45" fmla="*/ 161 h 1213"/>
                <a:gd name="T46" fmla="*/ 228 w 533"/>
                <a:gd name="T47" fmla="*/ 210 h 1213"/>
                <a:gd name="T48" fmla="*/ 239 w 533"/>
                <a:gd name="T49" fmla="*/ 238 h 1213"/>
                <a:gd name="T50" fmla="*/ 217 w 533"/>
                <a:gd name="T51" fmla="*/ 294 h 1213"/>
                <a:gd name="T52" fmla="*/ 222 w 533"/>
                <a:gd name="T53" fmla="*/ 305 h 1213"/>
                <a:gd name="T54" fmla="*/ 239 w 533"/>
                <a:gd name="T55" fmla="*/ 360 h 1213"/>
                <a:gd name="T56" fmla="*/ 228 w 533"/>
                <a:gd name="T57" fmla="*/ 404 h 1213"/>
                <a:gd name="T58" fmla="*/ 250 w 533"/>
                <a:gd name="T59" fmla="*/ 454 h 1213"/>
                <a:gd name="T60" fmla="*/ 250 w 533"/>
                <a:gd name="T61" fmla="*/ 504 h 1213"/>
                <a:gd name="T62" fmla="*/ 217 w 533"/>
                <a:gd name="T63" fmla="*/ 504 h 1213"/>
                <a:gd name="T64" fmla="*/ 194 w 533"/>
                <a:gd name="T65" fmla="*/ 526 h 1213"/>
                <a:gd name="T66" fmla="*/ 172 w 533"/>
                <a:gd name="T67" fmla="*/ 571 h 1213"/>
                <a:gd name="T68" fmla="*/ 144 w 533"/>
                <a:gd name="T69" fmla="*/ 648 h 1213"/>
                <a:gd name="T70" fmla="*/ 156 w 533"/>
                <a:gd name="T71" fmla="*/ 698 h 1213"/>
                <a:gd name="T72" fmla="*/ 156 w 533"/>
                <a:gd name="T73" fmla="*/ 731 h 1213"/>
                <a:gd name="T74" fmla="*/ 50 w 533"/>
                <a:gd name="T75" fmla="*/ 797 h 1213"/>
                <a:gd name="T76" fmla="*/ 23 w 533"/>
                <a:gd name="T77" fmla="*/ 797 h 1213"/>
                <a:gd name="T78" fmla="*/ 6 w 533"/>
                <a:gd name="T79" fmla="*/ 797 h 1213"/>
                <a:gd name="T80" fmla="*/ 6 w 533"/>
                <a:gd name="T81" fmla="*/ 825 h 1213"/>
                <a:gd name="T82" fmla="*/ 0 w 533"/>
                <a:gd name="T83" fmla="*/ 874 h 1213"/>
                <a:gd name="T84" fmla="*/ 0 w 533"/>
                <a:gd name="T85" fmla="*/ 885 h 1213"/>
                <a:gd name="T86" fmla="*/ 23 w 533"/>
                <a:gd name="T87" fmla="*/ 880 h 1213"/>
                <a:gd name="T88" fmla="*/ 45 w 533"/>
                <a:gd name="T89" fmla="*/ 880 h 1213"/>
                <a:gd name="T90" fmla="*/ 45 w 533"/>
                <a:gd name="T91" fmla="*/ 930 h 1213"/>
                <a:gd name="T92" fmla="*/ 39 w 533"/>
                <a:gd name="T93" fmla="*/ 952 h 1213"/>
                <a:gd name="T94" fmla="*/ 34 w 533"/>
                <a:gd name="T95" fmla="*/ 974 h 1213"/>
                <a:gd name="T96" fmla="*/ 6 w 533"/>
                <a:gd name="T97" fmla="*/ 985 h 1213"/>
                <a:gd name="T98" fmla="*/ 0 w 533"/>
                <a:gd name="T99" fmla="*/ 1013 h 1213"/>
                <a:gd name="T100" fmla="*/ 6 w 533"/>
                <a:gd name="T101" fmla="*/ 1041 h 1213"/>
                <a:gd name="T102" fmla="*/ 23 w 533"/>
                <a:gd name="T103" fmla="*/ 1118 h 1213"/>
                <a:gd name="T104" fmla="*/ 50 w 533"/>
                <a:gd name="T105" fmla="*/ 1151 h 1213"/>
                <a:gd name="T106" fmla="*/ 78 w 533"/>
                <a:gd name="T107" fmla="*/ 1196 h 1213"/>
                <a:gd name="T108" fmla="*/ 100 w 533"/>
                <a:gd name="T109" fmla="*/ 1190 h 1213"/>
                <a:gd name="T110" fmla="*/ 117 w 533"/>
                <a:gd name="T111" fmla="*/ 1212 h 1213"/>
                <a:gd name="T112" fmla="*/ 205 w 533"/>
                <a:gd name="T113" fmla="*/ 1179 h 1213"/>
                <a:gd name="T114" fmla="*/ 266 w 533"/>
                <a:gd name="T115" fmla="*/ 120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3" h="1213">
                  <a:moveTo>
                    <a:pt x="266" y="1201"/>
                  </a:moveTo>
                  <a:lnTo>
                    <a:pt x="266" y="1201"/>
                  </a:lnTo>
                  <a:cubicBezTo>
                    <a:pt x="283" y="1179"/>
                    <a:pt x="294" y="1168"/>
                    <a:pt x="305" y="1146"/>
                  </a:cubicBezTo>
                  <a:cubicBezTo>
                    <a:pt x="322" y="1118"/>
                    <a:pt x="316" y="1096"/>
                    <a:pt x="316" y="1063"/>
                  </a:cubicBezTo>
                  <a:cubicBezTo>
                    <a:pt x="327" y="1018"/>
                    <a:pt x="327" y="991"/>
                    <a:pt x="338" y="952"/>
                  </a:cubicBezTo>
                  <a:cubicBezTo>
                    <a:pt x="338" y="930"/>
                    <a:pt x="338" y="913"/>
                    <a:pt x="355" y="891"/>
                  </a:cubicBezTo>
                  <a:cubicBezTo>
                    <a:pt x="372" y="869"/>
                    <a:pt x="394" y="874"/>
                    <a:pt x="427" y="863"/>
                  </a:cubicBezTo>
                  <a:cubicBezTo>
                    <a:pt x="433" y="863"/>
                    <a:pt x="444" y="858"/>
                    <a:pt x="455" y="852"/>
                  </a:cubicBezTo>
                  <a:cubicBezTo>
                    <a:pt x="488" y="847"/>
                    <a:pt x="532" y="847"/>
                    <a:pt x="532" y="813"/>
                  </a:cubicBezTo>
                  <a:cubicBezTo>
                    <a:pt x="532" y="775"/>
                    <a:pt x="516" y="758"/>
                    <a:pt x="505" y="720"/>
                  </a:cubicBezTo>
                  <a:cubicBezTo>
                    <a:pt x="494" y="676"/>
                    <a:pt x="494" y="648"/>
                    <a:pt x="494" y="604"/>
                  </a:cubicBezTo>
                  <a:cubicBezTo>
                    <a:pt x="494" y="559"/>
                    <a:pt x="499" y="532"/>
                    <a:pt x="510" y="493"/>
                  </a:cubicBezTo>
                  <a:lnTo>
                    <a:pt x="510" y="493"/>
                  </a:lnTo>
                  <a:cubicBezTo>
                    <a:pt x="494" y="465"/>
                    <a:pt x="488" y="443"/>
                    <a:pt x="471" y="415"/>
                  </a:cubicBezTo>
                  <a:cubicBezTo>
                    <a:pt x="449" y="377"/>
                    <a:pt x="433" y="354"/>
                    <a:pt x="405" y="316"/>
                  </a:cubicBezTo>
                  <a:cubicBezTo>
                    <a:pt x="394" y="294"/>
                    <a:pt x="383" y="282"/>
                    <a:pt x="366" y="255"/>
                  </a:cubicBezTo>
                  <a:cubicBezTo>
                    <a:pt x="361" y="244"/>
                    <a:pt x="344" y="238"/>
                    <a:pt x="344" y="227"/>
                  </a:cubicBezTo>
                  <a:cubicBezTo>
                    <a:pt x="344" y="205"/>
                    <a:pt x="355" y="194"/>
                    <a:pt x="361" y="172"/>
                  </a:cubicBezTo>
                  <a:cubicBezTo>
                    <a:pt x="372" y="144"/>
                    <a:pt x="372" y="127"/>
                    <a:pt x="372" y="100"/>
                  </a:cubicBezTo>
                  <a:cubicBezTo>
                    <a:pt x="372" y="61"/>
                    <a:pt x="372" y="39"/>
                    <a:pt x="361" y="0"/>
                  </a:cubicBezTo>
                  <a:lnTo>
                    <a:pt x="361" y="0"/>
                  </a:lnTo>
                  <a:cubicBezTo>
                    <a:pt x="333" y="33"/>
                    <a:pt x="305" y="55"/>
                    <a:pt x="289" y="100"/>
                  </a:cubicBezTo>
                  <a:cubicBezTo>
                    <a:pt x="283" y="122"/>
                    <a:pt x="277" y="138"/>
                    <a:pt x="266" y="161"/>
                  </a:cubicBezTo>
                  <a:cubicBezTo>
                    <a:pt x="250" y="177"/>
                    <a:pt x="228" y="188"/>
                    <a:pt x="228" y="210"/>
                  </a:cubicBezTo>
                  <a:cubicBezTo>
                    <a:pt x="228" y="221"/>
                    <a:pt x="239" y="227"/>
                    <a:pt x="239" y="238"/>
                  </a:cubicBezTo>
                  <a:cubicBezTo>
                    <a:pt x="239" y="260"/>
                    <a:pt x="217" y="271"/>
                    <a:pt x="217" y="294"/>
                  </a:cubicBezTo>
                  <a:cubicBezTo>
                    <a:pt x="217" y="294"/>
                    <a:pt x="222" y="299"/>
                    <a:pt x="222" y="305"/>
                  </a:cubicBezTo>
                  <a:cubicBezTo>
                    <a:pt x="228" y="327"/>
                    <a:pt x="239" y="338"/>
                    <a:pt x="239" y="360"/>
                  </a:cubicBezTo>
                  <a:cubicBezTo>
                    <a:pt x="239" y="377"/>
                    <a:pt x="228" y="388"/>
                    <a:pt x="228" y="404"/>
                  </a:cubicBezTo>
                  <a:cubicBezTo>
                    <a:pt x="228" y="421"/>
                    <a:pt x="250" y="432"/>
                    <a:pt x="250" y="454"/>
                  </a:cubicBezTo>
                  <a:cubicBezTo>
                    <a:pt x="250" y="504"/>
                    <a:pt x="250" y="504"/>
                    <a:pt x="250" y="504"/>
                  </a:cubicBezTo>
                  <a:cubicBezTo>
                    <a:pt x="239" y="504"/>
                    <a:pt x="228" y="504"/>
                    <a:pt x="217" y="504"/>
                  </a:cubicBezTo>
                  <a:cubicBezTo>
                    <a:pt x="205" y="504"/>
                    <a:pt x="200" y="515"/>
                    <a:pt x="194" y="526"/>
                  </a:cubicBezTo>
                  <a:cubicBezTo>
                    <a:pt x="183" y="543"/>
                    <a:pt x="178" y="548"/>
                    <a:pt x="172" y="571"/>
                  </a:cubicBezTo>
                  <a:cubicBezTo>
                    <a:pt x="161" y="598"/>
                    <a:pt x="144" y="615"/>
                    <a:pt x="144" y="648"/>
                  </a:cubicBezTo>
                  <a:cubicBezTo>
                    <a:pt x="144" y="665"/>
                    <a:pt x="156" y="676"/>
                    <a:pt x="156" y="698"/>
                  </a:cubicBezTo>
                  <a:cubicBezTo>
                    <a:pt x="156" y="731"/>
                    <a:pt x="156" y="731"/>
                    <a:pt x="156" y="731"/>
                  </a:cubicBezTo>
                  <a:cubicBezTo>
                    <a:pt x="106" y="741"/>
                    <a:pt x="100" y="797"/>
                    <a:pt x="50" y="797"/>
                  </a:cubicBezTo>
                  <a:cubicBezTo>
                    <a:pt x="39" y="797"/>
                    <a:pt x="34" y="797"/>
                    <a:pt x="23" y="797"/>
                  </a:cubicBezTo>
                  <a:cubicBezTo>
                    <a:pt x="6" y="797"/>
                    <a:pt x="6" y="797"/>
                    <a:pt x="6" y="797"/>
                  </a:cubicBezTo>
                  <a:cubicBezTo>
                    <a:pt x="6" y="825"/>
                    <a:pt x="6" y="825"/>
                    <a:pt x="6" y="825"/>
                  </a:cubicBezTo>
                  <a:cubicBezTo>
                    <a:pt x="6" y="847"/>
                    <a:pt x="0" y="858"/>
                    <a:pt x="0" y="874"/>
                  </a:cubicBezTo>
                  <a:cubicBezTo>
                    <a:pt x="0" y="880"/>
                    <a:pt x="0" y="880"/>
                    <a:pt x="0" y="885"/>
                  </a:cubicBezTo>
                  <a:cubicBezTo>
                    <a:pt x="11" y="885"/>
                    <a:pt x="17" y="880"/>
                    <a:pt x="23" y="880"/>
                  </a:cubicBezTo>
                  <a:cubicBezTo>
                    <a:pt x="34" y="880"/>
                    <a:pt x="34" y="880"/>
                    <a:pt x="45" y="880"/>
                  </a:cubicBezTo>
                  <a:cubicBezTo>
                    <a:pt x="45" y="930"/>
                    <a:pt x="45" y="930"/>
                    <a:pt x="45" y="930"/>
                  </a:cubicBezTo>
                  <a:cubicBezTo>
                    <a:pt x="45" y="935"/>
                    <a:pt x="39" y="941"/>
                    <a:pt x="39" y="952"/>
                  </a:cubicBezTo>
                  <a:cubicBezTo>
                    <a:pt x="34" y="958"/>
                    <a:pt x="39" y="969"/>
                    <a:pt x="34" y="974"/>
                  </a:cubicBezTo>
                  <a:cubicBezTo>
                    <a:pt x="23" y="980"/>
                    <a:pt x="11" y="980"/>
                    <a:pt x="6" y="985"/>
                  </a:cubicBezTo>
                  <a:cubicBezTo>
                    <a:pt x="0" y="996"/>
                    <a:pt x="0" y="1002"/>
                    <a:pt x="0" y="1013"/>
                  </a:cubicBezTo>
                  <a:cubicBezTo>
                    <a:pt x="0" y="1024"/>
                    <a:pt x="6" y="1030"/>
                    <a:pt x="6" y="1041"/>
                  </a:cubicBezTo>
                  <a:cubicBezTo>
                    <a:pt x="17" y="1068"/>
                    <a:pt x="17" y="1085"/>
                    <a:pt x="23" y="1118"/>
                  </a:cubicBezTo>
                  <a:cubicBezTo>
                    <a:pt x="23" y="1135"/>
                    <a:pt x="45" y="1135"/>
                    <a:pt x="50" y="1151"/>
                  </a:cubicBezTo>
                  <a:cubicBezTo>
                    <a:pt x="56" y="1174"/>
                    <a:pt x="61" y="1196"/>
                    <a:pt x="78" y="1196"/>
                  </a:cubicBezTo>
                  <a:cubicBezTo>
                    <a:pt x="89" y="1196"/>
                    <a:pt x="95" y="1190"/>
                    <a:pt x="100" y="1190"/>
                  </a:cubicBezTo>
                  <a:cubicBezTo>
                    <a:pt x="106" y="1201"/>
                    <a:pt x="111" y="1212"/>
                    <a:pt x="117" y="1212"/>
                  </a:cubicBezTo>
                  <a:cubicBezTo>
                    <a:pt x="156" y="1212"/>
                    <a:pt x="172" y="1179"/>
                    <a:pt x="205" y="1179"/>
                  </a:cubicBezTo>
                  <a:cubicBezTo>
                    <a:pt x="228" y="1179"/>
                    <a:pt x="250" y="1190"/>
                    <a:pt x="266" y="120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29" name="Freeform 105"/>
            <p:cNvSpPr>
              <a:spLocks noChangeArrowheads="1"/>
            </p:cNvSpPr>
            <p:nvPr/>
          </p:nvSpPr>
          <p:spPr bwMode="auto">
            <a:xfrm>
              <a:off x="20483766" y="3297238"/>
              <a:ext cx="607973" cy="684212"/>
            </a:xfrm>
            <a:custGeom>
              <a:avLst/>
              <a:gdLst>
                <a:gd name="T0" fmla="*/ 1552 w 1691"/>
                <a:gd name="T1" fmla="*/ 1075 h 1900"/>
                <a:gd name="T2" fmla="*/ 1408 w 1691"/>
                <a:gd name="T3" fmla="*/ 1080 h 1900"/>
                <a:gd name="T4" fmla="*/ 1402 w 1691"/>
                <a:gd name="T5" fmla="*/ 1163 h 1900"/>
                <a:gd name="T6" fmla="*/ 1452 w 1691"/>
                <a:gd name="T7" fmla="*/ 1197 h 1900"/>
                <a:gd name="T8" fmla="*/ 1541 w 1691"/>
                <a:gd name="T9" fmla="*/ 1202 h 1900"/>
                <a:gd name="T10" fmla="*/ 1585 w 1691"/>
                <a:gd name="T11" fmla="*/ 1252 h 1900"/>
                <a:gd name="T12" fmla="*/ 1685 w 1691"/>
                <a:gd name="T13" fmla="*/ 1097 h 1900"/>
                <a:gd name="T14" fmla="*/ 1563 w 1691"/>
                <a:gd name="T15" fmla="*/ 1141 h 1900"/>
                <a:gd name="T16" fmla="*/ 1164 w 1691"/>
                <a:gd name="T17" fmla="*/ 1888 h 1900"/>
                <a:gd name="T18" fmla="*/ 898 w 1691"/>
                <a:gd name="T19" fmla="*/ 1838 h 1900"/>
                <a:gd name="T20" fmla="*/ 959 w 1691"/>
                <a:gd name="T21" fmla="*/ 1705 h 1900"/>
                <a:gd name="T22" fmla="*/ 792 w 1691"/>
                <a:gd name="T23" fmla="*/ 1557 h 1900"/>
                <a:gd name="T24" fmla="*/ 432 w 1691"/>
                <a:gd name="T25" fmla="*/ 1402 h 1900"/>
                <a:gd name="T26" fmla="*/ 177 w 1691"/>
                <a:gd name="T27" fmla="*/ 1402 h 1900"/>
                <a:gd name="T28" fmla="*/ 127 w 1691"/>
                <a:gd name="T29" fmla="*/ 1318 h 1900"/>
                <a:gd name="T30" fmla="*/ 0 w 1691"/>
                <a:gd name="T31" fmla="*/ 1130 h 1900"/>
                <a:gd name="T32" fmla="*/ 17 w 1691"/>
                <a:gd name="T33" fmla="*/ 903 h 1900"/>
                <a:gd name="T34" fmla="*/ 66 w 1691"/>
                <a:gd name="T35" fmla="*/ 759 h 1900"/>
                <a:gd name="T36" fmla="*/ 33 w 1691"/>
                <a:gd name="T37" fmla="*/ 604 h 1900"/>
                <a:gd name="T38" fmla="*/ 100 w 1691"/>
                <a:gd name="T39" fmla="*/ 598 h 1900"/>
                <a:gd name="T40" fmla="*/ 116 w 1691"/>
                <a:gd name="T41" fmla="*/ 581 h 1900"/>
                <a:gd name="T42" fmla="*/ 122 w 1691"/>
                <a:gd name="T43" fmla="*/ 437 h 1900"/>
                <a:gd name="T44" fmla="*/ 194 w 1691"/>
                <a:gd name="T45" fmla="*/ 332 h 1900"/>
                <a:gd name="T46" fmla="*/ 260 w 1691"/>
                <a:gd name="T47" fmla="*/ 232 h 1900"/>
                <a:gd name="T48" fmla="*/ 332 w 1691"/>
                <a:gd name="T49" fmla="*/ 216 h 1900"/>
                <a:gd name="T50" fmla="*/ 410 w 1691"/>
                <a:gd name="T51" fmla="*/ 238 h 1900"/>
                <a:gd name="T52" fmla="*/ 499 w 1691"/>
                <a:gd name="T53" fmla="*/ 138 h 1900"/>
                <a:gd name="T54" fmla="*/ 526 w 1691"/>
                <a:gd name="T55" fmla="*/ 11 h 1900"/>
                <a:gd name="T56" fmla="*/ 671 w 1691"/>
                <a:gd name="T57" fmla="*/ 27 h 1900"/>
                <a:gd name="T58" fmla="*/ 804 w 1691"/>
                <a:gd name="T59" fmla="*/ 27 h 1900"/>
                <a:gd name="T60" fmla="*/ 864 w 1691"/>
                <a:gd name="T61" fmla="*/ 121 h 1900"/>
                <a:gd name="T62" fmla="*/ 1031 w 1691"/>
                <a:gd name="T63" fmla="*/ 144 h 1900"/>
                <a:gd name="T64" fmla="*/ 1103 w 1691"/>
                <a:gd name="T65" fmla="*/ 127 h 1900"/>
                <a:gd name="T66" fmla="*/ 937 w 1691"/>
                <a:gd name="T67" fmla="*/ 188 h 1900"/>
                <a:gd name="T68" fmla="*/ 665 w 1691"/>
                <a:gd name="T69" fmla="*/ 244 h 1900"/>
                <a:gd name="T70" fmla="*/ 731 w 1691"/>
                <a:gd name="T71" fmla="*/ 371 h 1900"/>
                <a:gd name="T72" fmla="*/ 632 w 1691"/>
                <a:gd name="T73" fmla="*/ 399 h 1900"/>
                <a:gd name="T74" fmla="*/ 549 w 1691"/>
                <a:gd name="T75" fmla="*/ 382 h 1900"/>
                <a:gd name="T76" fmla="*/ 299 w 1691"/>
                <a:gd name="T77" fmla="*/ 410 h 1900"/>
                <a:gd name="T78" fmla="*/ 183 w 1691"/>
                <a:gd name="T79" fmla="*/ 709 h 1900"/>
                <a:gd name="T80" fmla="*/ 260 w 1691"/>
                <a:gd name="T81" fmla="*/ 919 h 1900"/>
                <a:gd name="T82" fmla="*/ 377 w 1691"/>
                <a:gd name="T83" fmla="*/ 986 h 1900"/>
                <a:gd name="T84" fmla="*/ 460 w 1691"/>
                <a:gd name="T85" fmla="*/ 1124 h 1900"/>
                <a:gd name="T86" fmla="*/ 571 w 1691"/>
                <a:gd name="T87" fmla="*/ 1174 h 1900"/>
                <a:gd name="T88" fmla="*/ 687 w 1691"/>
                <a:gd name="T89" fmla="*/ 1097 h 1900"/>
                <a:gd name="T90" fmla="*/ 964 w 1691"/>
                <a:gd name="T91" fmla="*/ 969 h 1900"/>
                <a:gd name="T92" fmla="*/ 1075 w 1691"/>
                <a:gd name="T93" fmla="*/ 964 h 1900"/>
                <a:gd name="T94" fmla="*/ 1258 w 1691"/>
                <a:gd name="T95" fmla="*/ 886 h 1900"/>
                <a:gd name="T96" fmla="*/ 1419 w 1691"/>
                <a:gd name="T97" fmla="*/ 875 h 1900"/>
                <a:gd name="T98" fmla="*/ 1590 w 1691"/>
                <a:gd name="T99" fmla="*/ 820 h 1900"/>
                <a:gd name="T100" fmla="*/ 1635 w 1691"/>
                <a:gd name="T101" fmla="*/ 953 h 1900"/>
                <a:gd name="T102" fmla="*/ 1552 w 1691"/>
                <a:gd name="T103" fmla="*/ 991 h 1900"/>
                <a:gd name="T104" fmla="*/ 1463 w 1691"/>
                <a:gd name="T105" fmla="*/ 953 h 1900"/>
                <a:gd name="T106" fmla="*/ 1197 w 1691"/>
                <a:gd name="T107" fmla="*/ 1219 h 1900"/>
                <a:gd name="T108" fmla="*/ 1025 w 1691"/>
                <a:gd name="T109" fmla="*/ 1318 h 1900"/>
                <a:gd name="T110" fmla="*/ 876 w 1691"/>
                <a:gd name="T111" fmla="*/ 1468 h 1900"/>
                <a:gd name="T112" fmla="*/ 986 w 1691"/>
                <a:gd name="T113" fmla="*/ 1601 h 1900"/>
                <a:gd name="T114" fmla="*/ 1042 w 1691"/>
                <a:gd name="T115" fmla="*/ 1728 h 1900"/>
                <a:gd name="T116" fmla="*/ 1142 w 1691"/>
                <a:gd name="T117" fmla="*/ 1794 h 1900"/>
                <a:gd name="T118" fmla="*/ 1147 w 1691"/>
                <a:gd name="T119" fmla="*/ 1844 h 1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91" h="1900">
                  <a:moveTo>
                    <a:pt x="1563" y="1141"/>
                  </a:moveTo>
                  <a:lnTo>
                    <a:pt x="1563" y="1141"/>
                  </a:lnTo>
                  <a:cubicBezTo>
                    <a:pt x="1552" y="1113"/>
                    <a:pt x="1552" y="1102"/>
                    <a:pt x="1552" y="1075"/>
                  </a:cubicBezTo>
                  <a:cubicBezTo>
                    <a:pt x="1541" y="1069"/>
                    <a:pt x="1541" y="1069"/>
                    <a:pt x="1529" y="1069"/>
                  </a:cubicBezTo>
                  <a:cubicBezTo>
                    <a:pt x="1507" y="1069"/>
                    <a:pt x="1491" y="1080"/>
                    <a:pt x="1469" y="1080"/>
                  </a:cubicBezTo>
                  <a:cubicBezTo>
                    <a:pt x="1408" y="1080"/>
                    <a:pt x="1408" y="1080"/>
                    <a:pt x="1408" y="1080"/>
                  </a:cubicBezTo>
                  <a:cubicBezTo>
                    <a:pt x="1391" y="1102"/>
                    <a:pt x="1391" y="1124"/>
                    <a:pt x="1380" y="1152"/>
                  </a:cubicBezTo>
                  <a:cubicBezTo>
                    <a:pt x="1380" y="1163"/>
                    <a:pt x="1380" y="1163"/>
                    <a:pt x="1380" y="1163"/>
                  </a:cubicBezTo>
                  <a:cubicBezTo>
                    <a:pt x="1391" y="1163"/>
                    <a:pt x="1396" y="1163"/>
                    <a:pt x="1402" y="1163"/>
                  </a:cubicBezTo>
                  <a:cubicBezTo>
                    <a:pt x="1402" y="1185"/>
                    <a:pt x="1402" y="1202"/>
                    <a:pt x="1402" y="1224"/>
                  </a:cubicBezTo>
                  <a:cubicBezTo>
                    <a:pt x="1408" y="1224"/>
                    <a:pt x="1413" y="1230"/>
                    <a:pt x="1413" y="1230"/>
                  </a:cubicBezTo>
                  <a:cubicBezTo>
                    <a:pt x="1435" y="1230"/>
                    <a:pt x="1441" y="1208"/>
                    <a:pt x="1452" y="1197"/>
                  </a:cubicBezTo>
                  <a:cubicBezTo>
                    <a:pt x="1480" y="1169"/>
                    <a:pt x="1496" y="1152"/>
                    <a:pt x="1535" y="1141"/>
                  </a:cubicBezTo>
                  <a:cubicBezTo>
                    <a:pt x="1535" y="1147"/>
                    <a:pt x="1541" y="1147"/>
                    <a:pt x="1541" y="1158"/>
                  </a:cubicBezTo>
                  <a:cubicBezTo>
                    <a:pt x="1541" y="1202"/>
                    <a:pt x="1541" y="1202"/>
                    <a:pt x="1541" y="1202"/>
                  </a:cubicBezTo>
                  <a:cubicBezTo>
                    <a:pt x="1541" y="1213"/>
                    <a:pt x="1557" y="1213"/>
                    <a:pt x="1563" y="1224"/>
                  </a:cubicBezTo>
                  <a:cubicBezTo>
                    <a:pt x="1568" y="1230"/>
                    <a:pt x="1563" y="1241"/>
                    <a:pt x="1563" y="1252"/>
                  </a:cubicBezTo>
                  <a:cubicBezTo>
                    <a:pt x="1585" y="1252"/>
                    <a:pt x="1585" y="1252"/>
                    <a:pt x="1585" y="1252"/>
                  </a:cubicBezTo>
                  <a:cubicBezTo>
                    <a:pt x="1613" y="1252"/>
                    <a:pt x="1613" y="1219"/>
                    <a:pt x="1635" y="1208"/>
                  </a:cubicBezTo>
                  <a:cubicBezTo>
                    <a:pt x="1651" y="1197"/>
                    <a:pt x="1674" y="1197"/>
                    <a:pt x="1679" y="1174"/>
                  </a:cubicBezTo>
                  <a:cubicBezTo>
                    <a:pt x="1690" y="1147"/>
                    <a:pt x="1685" y="1130"/>
                    <a:pt x="1685" y="1097"/>
                  </a:cubicBezTo>
                  <a:cubicBezTo>
                    <a:pt x="1662" y="1091"/>
                    <a:pt x="1651" y="1086"/>
                    <a:pt x="1629" y="1086"/>
                  </a:cubicBezTo>
                  <a:cubicBezTo>
                    <a:pt x="1618" y="1086"/>
                    <a:pt x="1613" y="1102"/>
                    <a:pt x="1607" y="1108"/>
                  </a:cubicBezTo>
                  <a:cubicBezTo>
                    <a:pt x="1596" y="1130"/>
                    <a:pt x="1585" y="1136"/>
                    <a:pt x="1563" y="1141"/>
                  </a:cubicBezTo>
                  <a:close/>
                  <a:moveTo>
                    <a:pt x="1164" y="1888"/>
                  </a:moveTo>
                  <a:lnTo>
                    <a:pt x="1164" y="1888"/>
                  </a:lnTo>
                  <a:lnTo>
                    <a:pt x="1164" y="1888"/>
                  </a:lnTo>
                  <a:cubicBezTo>
                    <a:pt x="1153" y="1894"/>
                    <a:pt x="1153" y="1899"/>
                    <a:pt x="1147" y="1899"/>
                  </a:cubicBezTo>
                  <a:cubicBezTo>
                    <a:pt x="1092" y="1899"/>
                    <a:pt x="1070" y="1866"/>
                    <a:pt x="1020" y="1855"/>
                  </a:cubicBezTo>
                  <a:cubicBezTo>
                    <a:pt x="975" y="1844"/>
                    <a:pt x="942" y="1855"/>
                    <a:pt x="898" y="1838"/>
                  </a:cubicBezTo>
                  <a:lnTo>
                    <a:pt x="898" y="1838"/>
                  </a:lnTo>
                  <a:cubicBezTo>
                    <a:pt x="914" y="1805"/>
                    <a:pt x="920" y="1783"/>
                    <a:pt x="937" y="1750"/>
                  </a:cubicBezTo>
                  <a:cubicBezTo>
                    <a:pt x="948" y="1733"/>
                    <a:pt x="959" y="1722"/>
                    <a:pt x="959" y="1705"/>
                  </a:cubicBezTo>
                  <a:cubicBezTo>
                    <a:pt x="959" y="1661"/>
                    <a:pt x="925" y="1644"/>
                    <a:pt x="887" y="1623"/>
                  </a:cubicBezTo>
                  <a:cubicBezTo>
                    <a:pt x="859" y="1601"/>
                    <a:pt x="848" y="1590"/>
                    <a:pt x="815" y="1573"/>
                  </a:cubicBezTo>
                  <a:cubicBezTo>
                    <a:pt x="804" y="1568"/>
                    <a:pt x="804" y="1557"/>
                    <a:pt x="792" y="1557"/>
                  </a:cubicBezTo>
                  <a:cubicBezTo>
                    <a:pt x="632" y="1557"/>
                    <a:pt x="632" y="1557"/>
                    <a:pt x="632" y="1557"/>
                  </a:cubicBezTo>
                  <a:cubicBezTo>
                    <a:pt x="571" y="1557"/>
                    <a:pt x="532" y="1535"/>
                    <a:pt x="493" y="1490"/>
                  </a:cubicBezTo>
                  <a:cubicBezTo>
                    <a:pt x="465" y="1462"/>
                    <a:pt x="454" y="1435"/>
                    <a:pt x="432" y="1402"/>
                  </a:cubicBezTo>
                  <a:cubicBezTo>
                    <a:pt x="416" y="1379"/>
                    <a:pt x="410" y="1352"/>
                    <a:pt x="388" y="1352"/>
                  </a:cubicBezTo>
                  <a:cubicBezTo>
                    <a:pt x="332" y="1352"/>
                    <a:pt x="327" y="1435"/>
                    <a:pt x="272" y="1435"/>
                  </a:cubicBezTo>
                  <a:cubicBezTo>
                    <a:pt x="233" y="1435"/>
                    <a:pt x="199" y="1435"/>
                    <a:pt x="177" y="1402"/>
                  </a:cubicBezTo>
                  <a:cubicBezTo>
                    <a:pt x="172" y="1402"/>
                    <a:pt x="172" y="1396"/>
                    <a:pt x="166" y="1396"/>
                  </a:cubicBezTo>
                  <a:lnTo>
                    <a:pt x="166" y="1396"/>
                  </a:lnTo>
                  <a:cubicBezTo>
                    <a:pt x="150" y="1368"/>
                    <a:pt x="144" y="1346"/>
                    <a:pt x="127" y="1318"/>
                  </a:cubicBezTo>
                  <a:cubicBezTo>
                    <a:pt x="105" y="1280"/>
                    <a:pt x="89" y="1257"/>
                    <a:pt x="61" y="1219"/>
                  </a:cubicBezTo>
                  <a:cubicBezTo>
                    <a:pt x="50" y="1197"/>
                    <a:pt x="39" y="1185"/>
                    <a:pt x="22" y="1158"/>
                  </a:cubicBezTo>
                  <a:cubicBezTo>
                    <a:pt x="17" y="1147"/>
                    <a:pt x="0" y="1141"/>
                    <a:pt x="0" y="1130"/>
                  </a:cubicBezTo>
                  <a:cubicBezTo>
                    <a:pt x="0" y="1108"/>
                    <a:pt x="11" y="1097"/>
                    <a:pt x="17" y="1075"/>
                  </a:cubicBezTo>
                  <a:cubicBezTo>
                    <a:pt x="28" y="1047"/>
                    <a:pt x="28" y="1030"/>
                    <a:pt x="28" y="1003"/>
                  </a:cubicBezTo>
                  <a:cubicBezTo>
                    <a:pt x="28" y="964"/>
                    <a:pt x="28" y="942"/>
                    <a:pt x="17" y="903"/>
                  </a:cubicBezTo>
                  <a:lnTo>
                    <a:pt x="17" y="903"/>
                  </a:lnTo>
                  <a:cubicBezTo>
                    <a:pt x="22" y="903"/>
                    <a:pt x="22" y="897"/>
                    <a:pt x="28" y="892"/>
                  </a:cubicBezTo>
                  <a:cubicBezTo>
                    <a:pt x="61" y="853"/>
                    <a:pt x="50" y="814"/>
                    <a:pt x="66" y="759"/>
                  </a:cubicBezTo>
                  <a:cubicBezTo>
                    <a:pt x="78" y="725"/>
                    <a:pt x="72" y="703"/>
                    <a:pt x="83" y="670"/>
                  </a:cubicBezTo>
                  <a:cubicBezTo>
                    <a:pt x="89" y="653"/>
                    <a:pt x="100" y="648"/>
                    <a:pt x="100" y="637"/>
                  </a:cubicBezTo>
                  <a:cubicBezTo>
                    <a:pt x="100" y="604"/>
                    <a:pt x="61" y="609"/>
                    <a:pt x="33" y="604"/>
                  </a:cubicBezTo>
                  <a:cubicBezTo>
                    <a:pt x="33" y="592"/>
                    <a:pt x="33" y="592"/>
                    <a:pt x="33" y="592"/>
                  </a:cubicBezTo>
                  <a:cubicBezTo>
                    <a:pt x="39" y="581"/>
                    <a:pt x="39" y="570"/>
                    <a:pt x="55" y="570"/>
                  </a:cubicBezTo>
                  <a:cubicBezTo>
                    <a:pt x="72" y="570"/>
                    <a:pt x="78" y="587"/>
                    <a:pt x="100" y="598"/>
                  </a:cubicBezTo>
                  <a:cubicBezTo>
                    <a:pt x="100" y="604"/>
                    <a:pt x="100" y="609"/>
                    <a:pt x="105" y="609"/>
                  </a:cubicBezTo>
                  <a:cubicBezTo>
                    <a:pt x="105" y="609"/>
                    <a:pt x="105" y="604"/>
                    <a:pt x="111" y="604"/>
                  </a:cubicBezTo>
                  <a:cubicBezTo>
                    <a:pt x="111" y="592"/>
                    <a:pt x="116" y="592"/>
                    <a:pt x="116" y="581"/>
                  </a:cubicBezTo>
                  <a:cubicBezTo>
                    <a:pt x="116" y="532"/>
                    <a:pt x="116" y="532"/>
                    <a:pt x="116" y="532"/>
                  </a:cubicBezTo>
                  <a:cubicBezTo>
                    <a:pt x="116" y="509"/>
                    <a:pt x="89" y="504"/>
                    <a:pt x="89" y="476"/>
                  </a:cubicBezTo>
                  <a:cubicBezTo>
                    <a:pt x="89" y="459"/>
                    <a:pt x="122" y="459"/>
                    <a:pt x="122" y="437"/>
                  </a:cubicBezTo>
                  <a:cubicBezTo>
                    <a:pt x="116" y="415"/>
                    <a:pt x="127" y="393"/>
                    <a:pt x="144" y="377"/>
                  </a:cubicBezTo>
                  <a:cubicBezTo>
                    <a:pt x="150" y="371"/>
                    <a:pt x="155" y="360"/>
                    <a:pt x="166" y="354"/>
                  </a:cubicBezTo>
                  <a:cubicBezTo>
                    <a:pt x="177" y="349"/>
                    <a:pt x="194" y="349"/>
                    <a:pt x="194" y="332"/>
                  </a:cubicBezTo>
                  <a:cubicBezTo>
                    <a:pt x="194" y="315"/>
                    <a:pt x="188" y="304"/>
                    <a:pt x="188" y="288"/>
                  </a:cubicBezTo>
                  <a:cubicBezTo>
                    <a:pt x="188" y="271"/>
                    <a:pt x="199" y="271"/>
                    <a:pt x="211" y="266"/>
                  </a:cubicBezTo>
                  <a:cubicBezTo>
                    <a:pt x="233" y="254"/>
                    <a:pt x="238" y="244"/>
                    <a:pt x="260" y="232"/>
                  </a:cubicBezTo>
                  <a:cubicBezTo>
                    <a:pt x="277" y="227"/>
                    <a:pt x="277" y="210"/>
                    <a:pt x="288" y="188"/>
                  </a:cubicBezTo>
                  <a:cubicBezTo>
                    <a:pt x="294" y="177"/>
                    <a:pt x="332" y="99"/>
                    <a:pt x="332" y="155"/>
                  </a:cubicBezTo>
                  <a:cubicBezTo>
                    <a:pt x="332" y="216"/>
                    <a:pt x="332" y="216"/>
                    <a:pt x="332" y="216"/>
                  </a:cubicBezTo>
                  <a:cubicBezTo>
                    <a:pt x="332" y="221"/>
                    <a:pt x="338" y="221"/>
                    <a:pt x="344" y="227"/>
                  </a:cubicBezTo>
                  <a:cubicBezTo>
                    <a:pt x="382" y="227"/>
                    <a:pt x="382" y="227"/>
                    <a:pt x="382" y="227"/>
                  </a:cubicBezTo>
                  <a:cubicBezTo>
                    <a:pt x="393" y="227"/>
                    <a:pt x="399" y="238"/>
                    <a:pt x="410" y="238"/>
                  </a:cubicBezTo>
                  <a:cubicBezTo>
                    <a:pt x="421" y="238"/>
                    <a:pt x="421" y="227"/>
                    <a:pt x="421" y="216"/>
                  </a:cubicBezTo>
                  <a:cubicBezTo>
                    <a:pt x="432" y="199"/>
                    <a:pt x="443" y="188"/>
                    <a:pt x="454" y="171"/>
                  </a:cubicBezTo>
                  <a:cubicBezTo>
                    <a:pt x="465" y="155"/>
                    <a:pt x="482" y="149"/>
                    <a:pt x="499" y="138"/>
                  </a:cubicBezTo>
                  <a:cubicBezTo>
                    <a:pt x="510" y="133"/>
                    <a:pt x="515" y="127"/>
                    <a:pt x="515" y="121"/>
                  </a:cubicBezTo>
                  <a:cubicBezTo>
                    <a:pt x="515" y="99"/>
                    <a:pt x="526" y="88"/>
                    <a:pt x="526" y="66"/>
                  </a:cubicBezTo>
                  <a:cubicBezTo>
                    <a:pt x="526" y="11"/>
                    <a:pt x="526" y="11"/>
                    <a:pt x="526" y="11"/>
                  </a:cubicBezTo>
                  <a:cubicBezTo>
                    <a:pt x="549" y="11"/>
                    <a:pt x="560" y="22"/>
                    <a:pt x="582" y="22"/>
                  </a:cubicBezTo>
                  <a:cubicBezTo>
                    <a:pt x="604" y="22"/>
                    <a:pt x="615" y="0"/>
                    <a:pt x="643" y="0"/>
                  </a:cubicBezTo>
                  <a:cubicBezTo>
                    <a:pt x="654" y="0"/>
                    <a:pt x="659" y="16"/>
                    <a:pt x="671" y="27"/>
                  </a:cubicBezTo>
                  <a:cubicBezTo>
                    <a:pt x="687" y="38"/>
                    <a:pt x="698" y="44"/>
                    <a:pt x="720" y="44"/>
                  </a:cubicBezTo>
                  <a:cubicBezTo>
                    <a:pt x="748" y="44"/>
                    <a:pt x="759" y="16"/>
                    <a:pt x="787" y="16"/>
                  </a:cubicBezTo>
                  <a:cubicBezTo>
                    <a:pt x="792" y="16"/>
                    <a:pt x="804" y="16"/>
                    <a:pt x="804" y="27"/>
                  </a:cubicBezTo>
                  <a:cubicBezTo>
                    <a:pt x="804" y="38"/>
                    <a:pt x="792" y="49"/>
                    <a:pt x="792" y="66"/>
                  </a:cubicBezTo>
                  <a:cubicBezTo>
                    <a:pt x="792" y="88"/>
                    <a:pt x="798" y="121"/>
                    <a:pt x="820" y="121"/>
                  </a:cubicBezTo>
                  <a:cubicBezTo>
                    <a:pt x="864" y="121"/>
                    <a:pt x="864" y="121"/>
                    <a:pt x="864" y="121"/>
                  </a:cubicBezTo>
                  <a:cubicBezTo>
                    <a:pt x="914" y="121"/>
                    <a:pt x="937" y="99"/>
                    <a:pt x="986" y="99"/>
                  </a:cubicBezTo>
                  <a:cubicBezTo>
                    <a:pt x="1009" y="99"/>
                    <a:pt x="1020" y="121"/>
                    <a:pt x="1020" y="138"/>
                  </a:cubicBezTo>
                  <a:cubicBezTo>
                    <a:pt x="1025" y="138"/>
                    <a:pt x="1025" y="144"/>
                    <a:pt x="1031" y="144"/>
                  </a:cubicBezTo>
                  <a:cubicBezTo>
                    <a:pt x="1047" y="144"/>
                    <a:pt x="1053" y="121"/>
                    <a:pt x="1070" y="111"/>
                  </a:cubicBezTo>
                  <a:cubicBezTo>
                    <a:pt x="1081" y="116"/>
                    <a:pt x="1092" y="127"/>
                    <a:pt x="1103" y="127"/>
                  </a:cubicBezTo>
                  <a:lnTo>
                    <a:pt x="1103" y="127"/>
                  </a:lnTo>
                  <a:cubicBezTo>
                    <a:pt x="1103" y="155"/>
                    <a:pt x="1097" y="182"/>
                    <a:pt x="1075" y="182"/>
                  </a:cubicBezTo>
                  <a:cubicBezTo>
                    <a:pt x="970" y="182"/>
                    <a:pt x="970" y="182"/>
                    <a:pt x="970" y="182"/>
                  </a:cubicBezTo>
                  <a:cubicBezTo>
                    <a:pt x="953" y="182"/>
                    <a:pt x="948" y="188"/>
                    <a:pt x="937" y="188"/>
                  </a:cubicBezTo>
                  <a:cubicBezTo>
                    <a:pt x="903" y="188"/>
                    <a:pt x="903" y="188"/>
                    <a:pt x="903" y="188"/>
                  </a:cubicBezTo>
                  <a:cubicBezTo>
                    <a:pt x="853" y="188"/>
                    <a:pt x="826" y="182"/>
                    <a:pt x="781" y="182"/>
                  </a:cubicBezTo>
                  <a:cubicBezTo>
                    <a:pt x="731" y="182"/>
                    <a:pt x="665" y="188"/>
                    <a:pt x="665" y="244"/>
                  </a:cubicBezTo>
                  <a:cubicBezTo>
                    <a:pt x="665" y="249"/>
                    <a:pt x="676" y="249"/>
                    <a:pt x="682" y="260"/>
                  </a:cubicBezTo>
                  <a:cubicBezTo>
                    <a:pt x="687" y="271"/>
                    <a:pt x="693" y="277"/>
                    <a:pt x="698" y="293"/>
                  </a:cubicBezTo>
                  <a:cubicBezTo>
                    <a:pt x="709" y="321"/>
                    <a:pt x="709" y="343"/>
                    <a:pt x="731" y="371"/>
                  </a:cubicBezTo>
                  <a:lnTo>
                    <a:pt x="731" y="371"/>
                  </a:lnTo>
                  <a:cubicBezTo>
                    <a:pt x="682" y="371"/>
                    <a:pt x="682" y="371"/>
                    <a:pt x="682" y="371"/>
                  </a:cubicBezTo>
                  <a:cubicBezTo>
                    <a:pt x="659" y="371"/>
                    <a:pt x="654" y="399"/>
                    <a:pt x="632" y="399"/>
                  </a:cubicBezTo>
                  <a:cubicBezTo>
                    <a:pt x="626" y="399"/>
                    <a:pt x="621" y="393"/>
                    <a:pt x="610" y="393"/>
                  </a:cubicBezTo>
                  <a:cubicBezTo>
                    <a:pt x="598" y="393"/>
                    <a:pt x="593" y="399"/>
                    <a:pt x="582" y="399"/>
                  </a:cubicBezTo>
                  <a:cubicBezTo>
                    <a:pt x="565" y="399"/>
                    <a:pt x="560" y="387"/>
                    <a:pt x="549" y="382"/>
                  </a:cubicBezTo>
                  <a:cubicBezTo>
                    <a:pt x="526" y="365"/>
                    <a:pt x="510" y="365"/>
                    <a:pt x="482" y="354"/>
                  </a:cubicBezTo>
                  <a:cubicBezTo>
                    <a:pt x="465" y="349"/>
                    <a:pt x="454" y="338"/>
                    <a:pt x="438" y="338"/>
                  </a:cubicBezTo>
                  <a:cubicBezTo>
                    <a:pt x="382" y="338"/>
                    <a:pt x="349" y="371"/>
                    <a:pt x="299" y="410"/>
                  </a:cubicBezTo>
                  <a:cubicBezTo>
                    <a:pt x="249" y="454"/>
                    <a:pt x="227" y="498"/>
                    <a:pt x="216" y="565"/>
                  </a:cubicBezTo>
                  <a:cubicBezTo>
                    <a:pt x="211" y="604"/>
                    <a:pt x="183" y="615"/>
                    <a:pt x="183" y="648"/>
                  </a:cubicBezTo>
                  <a:cubicBezTo>
                    <a:pt x="183" y="709"/>
                    <a:pt x="183" y="709"/>
                    <a:pt x="183" y="709"/>
                  </a:cubicBezTo>
                  <a:cubicBezTo>
                    <a:pt x="183" y="725"/>
                    <a:pt x="194" y="731"/>
                    <a:pt x="199" y="742"/>
                  </a:cubicBezTo>
                  <a:cubicBezTo>
                    <a:pt x="211" y="786"/>
                    <a:pt x="211" y="809"/>
                    <a:pt x="227" y="853"/>
                  </a:cubicBezTo>
                  <a:cubicBezTo>
                    <a:pt x="238" y="881"/>
                    <a:pt x="238" y="897"/>
                    <a:pt x="260" y="919"/>
                  </a:cubicBezTo>
                  <a:cubicBezTo>
                    <a:pt x="277" y="947"/>
                    <a:pt x="288" y="969"/>
                    <a:pt x="321" y="969"/>
                  </a:cubicBezTo>
                  <a:cubicBezTo>
                    <a:pt x="332" y="969"/>
                    <a:pt x="338" y="964"/>
                    <a:pt x="344" y="964"/>
                  </a:cubicBezTo>
                  <a:cubicBezTo>
                    <a:pt x="360" y="964"/>
                    <a:pt x="366" y="975"/>
                    <a:pt x="377" y="986"/>
                  </a:cubicBezTo>
                  <a:cubicBezTo>
                    <a:pt x="388" y="991"/>
                    <a:pt x="399" y="991"/>
                    <a:pt x="405" y="1003"/>
                  </a:cubicBezTo>
                  <a:cubicBezTo>
                    <a:pt x="416" y="1025"/>
                    <a:pt x="405" y="1036"/>
                    <a:pt x="410" y="1052"/>
                  </a:cubicBezTo>
                  <a:cubicBezTo>
                    <a:pt x="416" y="1086"/>
                    <a:pt x="438" y="1097"/>
                    <a:pt x="460" y="1124"/>
                  </a:cubicBezTo>
                  <a:cubicBezTo>
                    <a:pt x="471" y="1136"/>
                    <a:pt x="471" y="1158"/>
                    <a:pt x="493" y="1158"/>
                  </a:cubicBezTo>
                  <a:cubicBezTo>
                    <a:pt x="504" y="1158"/>
                    <a:pt x="515" y="1152"/>
                    <a:pt x="526" y="1152"/>
                  </a:cubicBezTo>
                  <a:cubicBezTo>
                    <a:pt x="543" y="1152"/>
                    <a:pt x="549" y="1174"/>
                    <a:pt x="571" y="1174"/>
                  </a:cubicBezTo>
                  <a:cubicBezTo>
                    <a:pt x="593" y="1174"/>
                    <a:pt x="604" y="1174"/>
                    <a:pt x="626" y="1174"/>
                  </a:cubicBezTo>
                  <a:cubicBezTo>
                    <a:pt x="648" y="1174"/>
                    <a:pt x="643" y="1152"/>
                    <a:pt x="654" y="1141"/>
                  </a:cubicBezTo>
                  <a:cubicBezTo>
                    <a:pt x="665" y="1119"/>
                    <a:pt x="671" y="1108"/>
                    <a:pt x="687" y="1097"/>
                  </a:cubicBezTo>
                  <a:cubicBezTo>
                    <a:pt x="715" y="1069"/>
                    <a:pt x="726" y="1052"/>
                    <a:pt x="748" y="1025"/>
                  </a:cubicBezTo>
                  <a:cubicBezTo>
                    <a:pt x="898" y="853"/>
                    <a:pt x="831" y="975"/>
                    <a:pt x="937" y="975"/>
                  </a:cubicBezTo>
                  <a:cubicBezTo>
                    <a:pt x="948" y="975"/>
                    <a:pt x="953" y="969"/>
                    <a:pt x="964" y="969"/>
                  </a:cubicBezTo>
                  <a:cubicBezTo>
                    <a:pt x="981" y="969"/>
                    <a:pt x="986" y="975"/>
                    <a:pt x="997" y="975"/>
                  </a:cubicBezTo>
                  <a:cubicBezTo>
                    <a:pt x="1014" y="975"/>
                    <a:pt x="1020" y="969"/>
                    <a:pt x="1031" y="964"/>
                  </a:cubicBezTo>
                  <a:cubicBezTo>
                    <a:pt x="1047" y="958"/>
                    <a:pt x="1058" y="969"/>
                    <a:pt x="1075" y="964"/>
                  </a:cubicBezTo>
                  <a:cubicBezTo>
                    <a:pt x="1103" y="953"/>
                    <a:pt x="1092" y="914"/>
                    <a:pt x="1119" y="903"/>
                  </a:cubicBezTo>
                  <a:cubicBezTo>
                    <a:pt x="1153" y="892"/>
                    <a:pt x="1169" y="897"/>
                    <a:pt x="1203" y="897"/>
                  </a:cubicBezTo>
                  <a:cubicBezTo>
                    <a:pt x="1225" y="892"/>
                    <a:pt x="1236" y="886"/>
                    <a:pt x="1258" y="886"/>
                  </a:cubicBezTo>
                  <a:cubicBezTo>
                    <a:pt x="1297" y="886"/>
                    <a:pt x="1313" y="908"/>
                    <a:pt x="1352" y="908"/>
                  </a:cubicBezTo>
                  <a:cubicBezTo>
                    <a:pt x="1396" y="908"/>
                    <a:pt x="1396" y="908"/>
                    <a:pt x="1396" y="908"/>
                  </a:cubicBezTo>
                  <a:cubicBezTo>
                    <a:pt x="1413" y="908"/>
                    <a:pt x="1419" y="892"/>
                    <a:pt x="1419" y="875"/>
                  </a:cubicBezTo>
                  <a:cubicBezTo>
                    <a:pt x="1308" y="831"/>
                    <a:pt x="1380" y="831"/>
                    <a:pt x="1457" y="825"/>
                  </a:cubicBezTo>
                  <a:cubicBezTo>
                    <a:pt x="1491" y="825"/>
                    <a:pt x="1502" y="803"/>
                    <a:pt x="1535" y="803"/>
                  </a:cubicBezTo>
                  <a:cubicBezTo>
                    <a:pt x="1552" y="803"/>
                    <a:pt x="1568" y="809"/>
                    <a:pt x="1590" y="820"/>
                  </a:cubicBezTo>
                  <a:cubicBezTo>
                    <a:pt x="1613" y="831"/>
                    <a:pt x="1618" y="842"/>
                    <a:pt x="1640" y="858"/>
                  </a:cubicBezTo>
                  <a:cubicBezTo>
                    <a:pt x="1646" y="864"/>
                    <a:pt x="1662" y="870"/>
                    <a:pt x="1662" y="881"/>
                  </a:cubicBezTo>
                  <a:cubicBezTo>
                    <a:pt x="1662" y="914"/>
                    <a:pt x="1646" y="925"/>
                    <a:pt x="1635" y="953"/>
                  </a:cubicBezTo>
                  <a:cubicBezTo>
                    <a:pt x="1635" y="969"/>
                    <a:pt x="1629" y="975"/>
                    <a:pt x="1624" y="991"/>
                  </a:cubicBezTo>
                  <a:cubicBezTo>
                    <a:pt x="1624" y="1008"/>
                    <a:pt x="1618" y="1025"/>
                    <a:pt x="1602" y="1025"/>
                  </a:cubicBezTo>
                  <a:cubicBezTo>
                    <a:pt x="1579" y="1025"/>
                    <a:pt x="1568" y="1003"/>
                    <a:pt x="1552" y="991"/>
                  </a:cubicBezTo>
                  <a:cubicBezTo>
                    <a:pt x="1541" y="986"/>
                    <a:pt x="1535" y="980"/>
                    <a:pt x="1524" y="969"/>
                  </a:cubicBezTo>
                  <a:cubicBezTo>
                    <a:pt x="1513" y="958"/>
                    <a:pt x="1513" y="942"/>
                    <a:pt x="1491" y="942"/>
                  </a:cubicBezTo>
                  <a:cubicBezTo>
                    <a:pt x="1480" y="942"/>
                    <a:pt x="1474" y="953"/>
                    <a:pt x="1463" y="953"/>
                  </a:cubicBezTo>
                  <a:cubicBezTo>
                    <a:pt x="1396" y="964"/>
                    <a:pt x="1363" y="997"/>
                    <a:pt x="1336" y="1052"/>
                  </a:cubicBezTo>
                  <a:cubicBezTo>
                    <a:pt x="1319" y="1080"/>
                    <a:pt x="1297" y="1086"/>
                    <a:pt x="1275" y="1113"/>
                  </a:cubicBezTo>
                  <a:cubicBezTo>
                    <a:pt x="1241" y="1152"/>
                    <a:pt x="1230" y="1174"/>
                    <a:pt x="1197" y="1219"/>
                  </a:cubicBezTo>
                  <a:cubicBezTo>
                    <a:pt x="1175" y="1252"/>
                    <a:pt x="1153" y="1269"/>
                    <a:pt x="1114" y="1291"/>
                  </a:cubicBezTo>
                  <a:cubicBezTo>
                    <a:pt x="1097" y="1296"/>
                    <a:pt x="1086" y="1307"/>
                    <a:pt x="1070" y="1313"/>
                  </a:cubicBezTo>
                  <a:cubicBezTo>
                    <a:pt x="1053" y="1318"/>
                    <a:pt x="1042" y="1307"/>
                    <a:pt x="1025" y="1318"/>
                  </a:cubicBezTo>
                  <a:cubicBezTo>
                    <a:pt x="1003" y="1330"/>
                    <a:pt x="997" y="1352"/>
                    <a:pt x="975" y="1363"/>
                  </a:cubicBezTo>
                  <a:cubicBezTo>
                    <a:pt x="931" y="1390"/>
                    <a:pt x="903" y="1396"/>
                    <a:pt x="859" y="1402"/>
                  </a:cubicBezTo>
                  <a:cubicBezTo>
                    <a:pt x="870" y="1429"/>
                    <a:pt x="864" y="1446"/>
                    <a:pt x="876" y="1468"/>
                  </a:cubicBezTo>
                  <a:cubicBezTo>
                    <a:pt x="892" y="1490"/>
                    <a:pt x="920" y="1496"/>
                    <a:pt x="920" y="1529"/>
                  </a:cubicBezTo>
                  <a:cubicBezTo>
                    <a:pt x="920" y="1535"/>
                    <a:pt x="920" y="1540"/>
                    <a:pt x="920" y="1551"/>
                  </a:cubicBezTo>
                  <a:cubicBezTo>
                    <a:pt x="920" y="1584"/>
                    <a:pt x="981" y="1568"/>
                    <a:pt x="986" y="1601"/>
                  </a:cubicBezTo>
                  <a:cubicBezTo>
                    <a:pt x="992" y="1612"/>
                    <a:pt x="986" y="1618"/>
                    <a:pt x="986" y="1629"/>
                  </a:cubicBezTo>
                  <a:cubicBezTo>
                    <a:pt x="1003" y="1644"/>
                    <a:pt x="1025" y="1644"/>
                    <a:pt x="1031" y="1667"/>
                  </a:cubicBezTo>
                  <a:cubicBezTo>
                    <a:pt x="1036" y="1689"/>
                    <a:pt x="1031" y="1705"/>
                    <a:pt x="1042" y="1728"/>
                  </a:cubicBezTo>
                  <a:cubicBezTo>
                    <a:pt x="1047" y="1750"/>
                    <a:pt x="1081" y="1733"/>
                    <a:pt x="1092" y="1755"/>
                  </a:cubicBezTo>
                  <a:cubicBezTo>
                    <a:pt x="1097" y="1772"/>
                    <a:pt x="1103" y="1800"/>
                    <a:pt x="1125" y="1800"/>
                  </a:cubicBezTo>
                  <a:cubicBezTo>
                    <a:pt x="1130" y="1800"/>
                    <a:pt x="1136" y="1794"/>
                    <a:pt x="1142" y="1794"/>
                  </a:cubicBezTo>
                  <a:cubicBezTo>
                    <a:pt x="1158" y="1794"/>
                    <a:pt x="1158" y="1794"/>
                    <a:pt x="1158" y="1794"/>
                  </a:cubicBezTo>
                  <a:cubicBezTo>
                    <a:pt x="1158" y="1805"/>
                    <a:pt x="1158" y="1805"/>
                    <a:pt x="1158" y="1805"/>
                  </a:cubicBezTo>
                  <a:cubicBezTo>
                    <a:pt x="1158" y="1822"/>
                    <a:pt x="1147" y="1827"/>
                    <a:pt x="1147" y="1844"/>
                  </a:cubicBezTo>
                  <a:cubicBezTo>
                    <a:pt x="1147" y="1861"/>
                    <a:pt x="1147" y="1883"/>
                    <a:pt x="1164" y="188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0" name="Freeform 106"/>
            <p:cNvSpPr>
              <a:spLocks noChangeArrowheads="1"/>
            </p:cNvSpPr>
            <p:nvPr/>
          </p:nvSpPr>
          <p:spPr bwMode="auto">
            <a:xfrm>
              <a:off x="20723463" y="3343275"/>
              <a:ext cx="355577" cy="114300"/>
            </a:xfrm>
            <a:custGeom>
              <a:avLst/>
              <a:gdLst>
                <a:gd name="T0" fmla="*/ 438 w 987"/>
                <a:gd name="T1" fmla="*/ 0 h 317"/>
                <a:gd name="T2" fmla="*/ 438 w 987"/>
                <a:gd name="T3" fmla="*/ 0 h 317"/>
                <a:gd name="T4" fmla="*/ 410 w 987"/>
                <a:gd name="T5" fmla="*/ 55 h 317"/>
                <a:gd name="T6" fmla="*/ 305 w 987"/>
                <a:gd name="T7" fmla="*/ 55 h 317"/>
                <a:gd name="T8" fmla="*/ 272 w 987"/>
                <a:gd name="T9" fmla="*/ 61 h 317"/>
                <a:gd name="T10" fmla="*/ 238 w 987"/>
                <a:gd name="T11" fmla="*/ 61 h 317"/>
                <a:gd name="T12" fmla="*/ 116 w 987"/>
                <a:gd name="T13" fmla="*/ 55 h 317"/>
                <a:gd name="T14" fmla="*/ 0 w 987"/>
                <a:gd name="T15" fmla="*/ 117 h 317"/>
                <a:gd name="T16" fmla="*/ 17 w 987"/>
                <a:gd name="T17" fmla="*/ 133 h 317"/>
                <a:gd name="T18" fmla="*/ 33 w 987"/>
                <a:gd name="T19" fmla="*/ 166 h 317"/>
                <a:gd name="T20" fmla="*/ 66 w 987"/>
                <a:gd name="T21" fmla="*/ 244 h 317"/>
                <a:gd name="T22" fmla="*/ 66 w 987"/>
                <a:gd name="T23" fmla="*/ 244 h 317"/>
                <a:gd name="T24" fmla="*/ 66 w 987"/>
                <a:gd name="T25" fmla="*/ 244 h 317"/>
                <a:gd name="T26" fmla="*/ 111 w 987"/>
                <a:gd name="T27" fmla="*/ 238 h 317"/>
                <a:gd name="T28" fmla="*/ 155 w 987"/>
                <a:gd name="T29" fmla="*/ 238 h 317"/>
                <a:gd name="T30" fmla="*/ 194 w 987"/>
                <a:gd name="T31" fmla="*/ 205 h 317"/>
                <a:gd name="T32" fmla="*/ 327 w 987"/>
                <a:gd name="T33" fmla="*/ 260 h 317"/>
                <a:gd name="T34" fmla="*/ 410 w 987"/>
                <a:gd name="T35" fmla="*/ 233 h 317"/>
                <a:gd name="T36" fmla="*/ 421 w 987"/>
                <a:gd name="T37" fmla="*/ 238 h 317"/>
                <a:gd name="T38" fmla="*/ 454 w 987"/>
                <a:gd name="T39" fmla="*/ 244 h 317"/>
                <a:gd name="T40" fmla="*/ 482 w 987"/>
                <a:gd name="T41" fmla="*/ 238 h 317"/>
                <a:gd name="T42" fmla="*/ 504 w 987"/>
                <a:gd name="T43" fmla="*/ 244 h 317"/>
                <a:gd name="T44" fmla="*/ 593 w 987"/>
                <a:gd name="T45" fmla="*/ 227 h 317"/>
                <a:gd name="T46" fmla="*/ 770 w 987"/>
                <a:gd name="T47" fmla="*/ 244 h 317"/>
                <a:gd name="T48" fmla="*/ 837 w 987"/>
                <a:gd name="T49" fmla="*/ 255 h 317"/>
                <a:gd name="T50" fmla="*/ 942 w 987"/>
                <a:gd name="T51" fmla="*/ 316 h 317"/>
                <a:gd name="T52" fmla="*/ 970 w 987"/>
                <a:gd name="T53" fmla="*/ 310 h 317"/>
                <a:gd name="T54" fmla="*/ 970 w 987"/>
                <a:gd name="T55" fmla="*/ 310 h 317"/>
                <a:gd name="T56" fmla="*/ 970 w 987"/>
                <a:gd name="T57" fmla="*/ 294 h 317"/>
                <a:gd name="T58" fmla="*/ 986 w 987"/>
                <a:gd name="T59" fmla="*/ 211 h 317"/>
                <a:gd name="T60" fmla="*/ 903 w 987"/>
                <a:gd name="T61" fmla="*/ 105 h 317"/>
                <a:gd name="T62" fmla="*/ 815 w 987"/>
                <a:gd name="T63" fmla="*/ 39 h 317"/>
                <a:gd name="T64" fmla="*/ 815 w 987"/>
                <a:gd name="T65" fmla="*/ 39 h 317"/>
                <a:gd name="T66" fmla="*/ 798 w 987"/>
                <a:gd name="T67" fmla="*/ 33 h 317"/>
                <a:gd name="T68" fmla="*/ 770 w 987"/>
                <a:gd name="T69" fmla="*/ 61 h 317"/>
                <a:gd name="T70" fmla="*/ 743 w 987"/>
                <a:gd name="T71" fmla="*/ 89 h 317"/>
                <a:gd name="T72" fmla="*/ 610 w 987"/>
                <a:gd name="T73" fmla="*/ 17 h 317"/>
                <a:gd name="T74" fmla="*/ 587 w 987"/>
                <a:gd name="T75" fmla="*/ 22 h 317"/>
                <a:gd name="T76" fmla="*/ 510 w 987"/>
                <a:gd name="T77" fmla="*/ 6 h 317"/>
                <a:gd name="T78" fmla="*/ 443 w 987"/>
                <a:gd name="T79" fmla="*/ 6 h 317"/>
                <a:gd name="T80" fmla="*/ 438 w 987"/>
                <a:gd name="T81"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87" h="317">
                  <a:moveTo>
                    <a:pt x="438" y="0"/>
                  </a:moveTo>
                  <a:lnTo>
                    <a:pt x="438" y="0"/>
                  </a:lnTo>
                  <a:cubicBezTo>
                    <a:pt x="438" y="28"/>
                    <a:pt x="432" y="55"/>
                    <a:pt x="410" y="55"/>
                  </a:cubicBezTo>
                  <a:cubicBezTo>
                    <a:pt x="305" y="55"/>
                    <a:pt x="305" y="55"/>
                    <a:pt x="305" y="55"/>
                  </a:cubicBezTo>
                  <a:cubicBezTo>
                    <a:pt x="288" y="55"/>
                    <a:pt x="283" y="61"/>
                    <a:pt x="272" y="61"/>
                  </a:cubicBezTo>
                  <a:cubicBezTo>
                    <a:pt x="238" y="61"/>
                    <a:pt x="238" y="61"/>
                    <a:pt x="238" y="61"/>
                  </a:cubicBezTo>
                  <a:cubicBezTo>
                    <a:pt x="188" y="61"/>
                    <a:pt x="161" y="55"/>
                    <a:pt x="116" y="55"/>
                  </a:cubicBezTo>
                  <a:cubicBezTo>
                    <a:pt x="66" y="55"/>
                    <a:pt x="0" y="61"/>
                    <a:pt x="0" y="117"/>
                  </a:cubicBezTo>
                  <a:cubicBezTo>
                    <a:pt x="0" y="122"/>
                    <a:pt x="11" y="122"/>
                    <a:pt x="17" y="133"/>
                  </a:cubicBezTo>
                  <a:cubicBezTo>
                    <a:pt x="22" y="144"/>
                    <a:pt x="28" y="150"/>
                    <a:pt x="33" y="166"/>
                  </a:cubicBezTo>
                  <a:cubicBezTo>
                    <a:pt x="44" y="194"/>
                    <a:pt x="44" y="216"/>
                    <a:pt x="66" y="244"/>
                  </a:cubicBezTo>
                  <a:lnTo>
                    <a:pt x="66" y="244"/>
                  </a:lnTo>
                  <a:lnTo>
                    <a:pt x="66" y="244"/>
                  </a:lnTo>
                  <a:cubicBezTo>
                    <a:pt x="83" y="244"/>
                    <a:pt x="94" y="238"/>
                    <a:pt x="111" y="238"/>
                  </a:cubicBezTo>
                  <a:cubicBezTo>
                    <a:pt x="155" y="238"/>
                    <a:pt x="155" y="238"/>
                    <a:pt x="155" y="238"/>
                  </a:cubicBezTo>
                  <a:cubicBezTo>
                    <a:pt x="177" y="238"/>
                    <a:pt x="172" y="205"/>
                    <a:pt x="194" y="205"/>
                  </a:cubicBezTo>
                  <a:cubicBezTo>
                    <a:pt x="249" y="205"/>
                    <a:pt x="272" y="260"/>
                    <a:pt x="327" y="260"/>
                  </a:cubicBezTo>
                  <a:cubicBezTo>
                    <a:pt x="360" y="260"/>
                    <a:pt x="377" y="233"/>
                    <a:pt x="410" y="233"/>
                  </a:cubicBezTo>
                  <a:cubicBezTo>
                    <a:pt x="416" y="233"/>
                    <a:pt x="416" y="238"/>
                    <a:pt x="421" y="238"/>
                  </a:cubicBezTo>
                  <a:cubicBezTo>
                    <a:pt x="432" y="244"/>
                    <a:pt x="443" y="238"/>
                    <a:pt x="454" y="244"/>
                  </a:cubicBezTo>
                  <a:cubicBezTo>
                    <a:pt x="465" y="244"/>
                    <a:pt x="471" y="238"/>
                    <a:pt x="482" y="238"/>
                  </a:cubicBezTo>
                  <a:cubicBezTo>
                    <a:pt x="488" y="238"/>
                    <a:pt x="493" y="244"/>
                    <a:pt x="504" y="244"/>
                  </a:cubicBezTo>
                  <a:cubicBezTo>
                    <a:pt x="538" y="244"/>
                    <a:pt x="560" y="227"/>
                    <a:pt x="593" y="227"/>
                  </a:cubicBezTo>
                  <a:cubicBezTo>
                    <a:pt x="665" y="227"/>
                    <a:pt x="704" y="233"/>
                    <a:pt x="770" y="244"/>
                  </a:cubicBezTo>
                  <a:cubicBezTo>
                    <a:pt x="792" y="250"/>
                    <a:pt x="815" y="244"/>
                    <a:pt x="837" y="255"/>
                  </a:cubicBezTo>
                  <a:cubicBezTo>
                    <a:pt x="876" y="277"/>
                    <a:pt x="892" y="316"/>
                    <a:pt x="942" y="316"/>
                  </a:cubicBezTo>
                  <a:cubicBezTo>
                    <a:pt x="953" y="316"/>
                    <a:pt x="964" y="310"/>
                    <a:pt x="970" y="310"/>
                  </a:cubicBezTo>
                  <a:lnTo>
                    <a:pt x="970" y="310"/>
                  </a:lnTo>
                  <a:cubicBezTo>
                    <a:pt x="970" y="305"/>
                    <a:pt x="970" y="299"/>
                    <a:pt x="970" y="294"/>
                  </a:cubicBezTo>
                  <a:cubicBezTo>
                    <a:pt x="970" y="260"/>
                    <a:pt x="986" y="244"/>
                    <a:pt x="986" y="211"/>
                  </a:cubicBezTo>
                  <a:cubicBezTo>
                    <a:pt x="986" y="155"/>
                    <a:pt x="948" y="127"/>
                    <a:pt x="903" y="105"/>
                  </a:cubicBezTo>
                  <a:cubicBezTo>
                    <a:pt x="864" y="89"/>
                    <a:pt x="826" y="78"/>
                    <a:pt x="815" y="39"/>
                  </a:cubicBezTo>
                  <a:lnTo>
                    <a:pt x="815" y="39"/>
                  </a:lnTo>
                  <a:cubicBezTo>
                    <a:pt x="809" y="33"/>
                    <a:pt x="804" y="33"/>
                    <a:pt x="798" y="33"/>
                  </a:cubicBezTo>
                  <a:cubicBezTo>
                    <a:pt x="787" y="44"/>
                    <a:pt x="781" y="50"/>
                    <a:pt x="770" y="61"/>
                  </a:cubicBezTo>
                  <a:cubicBezTo>
                    <a:pt x="759" y="72"/>
                    <a:pt x="754" y="89"/>
                    <a:pt x="743" y="89"/>
                  </a:cubicBezTo>
                  <a:cubicBezTo>
                    <a:pt x="682" y="89"/>
                    <a:pt x="671" y="17"/>
                    <a:pt x="610" y="17"/>
                  </a:cubicBezTo>
                  <a:cubicBezTo>
                    <a:pt x="604" y="17"/>
                    <a:pt x="598" y="22"/>
                    <a:pt x="587" y="22"/>
                  </a:cubicBezTo>
                  <a:cubicBezTo>
                    <a:pt x="554" y="22"/>
                    <a:pt x="543" y="6"/>
                    <a:pt x="510" y="6"/>
                  </a:cubicBezTo>
                  <a:cubicBezTo>
                    <a:pt x="443" y="6"/>
                    <a:pt x="443" y="6"/>
                    <a:pt x="443" y="6"/>
                  </a:cubicBezTo>
                  <a:cubicBezTo>
                    <a:pt x="443" y="6"/>
                    <a:pt x="438" y="6"/>
                    <a:pt x="438"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1" name="Freeform 107"/>
            <p:cNvSpPr>
              <a:spLocks noChangeArrowheads="1"/>
            </p:cNvSpPr>
            <p:nvPr/>
          </p:nvSpPr>
          <p:spPr bwMode="auto">
            <a:xfrm>
              <a:off x="19612286" y="2830514"/>
              <a:ext cx="784174" cy="1025525"/>
            </a:xfrm>
            <a:custGeom>
              <a:avLst/>
              <a:gdLst>
                <a:gd name="T0" fmla="*/ 1652 w 2178"/>
                <a:gd name="T1" fmla="*/ 111 h 2849"/>
                <a:gd name="T2" fmla="*/ 1646 w 2178"/>
                <a:gd name="T3" fmla="*/ 55 h 2849"/>
                <a:gd name="T4" fmla="*/ 1618 w 2178"/>
                <a:gd name="T5" fmla="*/ 111 h 2849"/>
                <a:gd name="T6" fmla="*/ 1596 w 2178"/>
                <a:gd name="T7" fmla="*/ 100 h 2849"/>
                <a:gd name="T8" fmla="*/ 1674 w 2178"/>
                <a:gd name="T9" fmla="*/ 354 h 2849"/>
                <a:gd name="T10" fmla="*/ 1546 w 2178"/>
                <a:gd name="T11" fmla="*/ 404 h 2849"/>
                <a:gd name="T12" fmla="*/ 1607 w 2178"/>
                <a:gd name="T13" fmla="*/ 477 h 2849"/>
                <a:gd name="T14" fmla="*/ 1474 w 2178"/>
                <a:gd name="T15" fmla="*/ 349 h 2849"/>
                <a:gd name="T16" fmla="*/ 1485 w 2178"/>
                <a:gd name="T17" fmla="*/ 371 h 2849"/>
                <a:gd name="T18" fmla="*/ 1519 w 2178"/>
                <a:gd name="T19" fmla="*/ 366 h 2849"/>
                <a:gd name="T20" fmla="*/ 843 w 2178"/>
                <a:gd name="T21" fmla="*/ 2416 h 2849"/>
                <a:gd name="T22" fmla="*/ 554 w 2178"/>
                <a:gd name="T23" fmla="*/ 1945 h 2849"/>
                <a:gd name="T24" fmla="*/ 510 w 2178"/>
                <a:gd name="T25" fmla="*/ 1712 h 2849"/>
                <a:gd name="T26" fmla="*/ 111 w 2178"/>
                <a:gd name="T27" fmla="*/ 1623 h 2849"/>
                <a:gd name="T28" fmla="*/ 0 w 2178"/>
                <a:gd name="T29" fmla="*/ 1518 h 2849"/>
                <a:gd name="T30" fmla="*/ 128 w 2178"/>
                <a:gd name="T31" fmla="*/ 1308 h 2849"/>
                <a:gd name="T32" fmla="*/ 216 w 2178"/>
                <a:gd name="T33" fmla="*/ 1224 h 2849"/>
                <a:gd name="T34" fmla="*/ 333 w 2178"/>
                <a:gd name="T35" fmla="*/ 1142 h 2849"/>
                <a:gd name="T36" fmla="*/ 399 w 2178"/>
                <a:gd name="T37" fmla="*/ 925 h 2849"/>
                <a:gd name="T38" fmla="*/ 505 w 2178"/>
                <a:gd name="T39" fmla="*/ 748 h 2849"/>
                <a:gd name="T40" fmla="*/ 560 w 2178"/>
                <a:gd name="T41" fmla="*/ 582 h 2849"/>
                <a:gd name="T42" fmla="*/ 699 w 2178"/>
                <a:gd name="T43" fmla="*/ 537 h 2849"/>
                <a:gd name="T44" fmla="*/ 715 w 2178"/>
                <a:gd name="T45" fmla="*/ 305 h 2849"/>
                <a:gd name="T46" fmla="*/ 804 w 2178"/>
                <a:gd name="T47" fmla="*/ 55 h 2849"/>
                <a:gd name="T48" fmla="*/ 1092 w 2178"/>
                <a:gd name="T49" fmla="*/ 22 h 2849"/>
                <a:gd name="T50" fmla="*/ 1480 w 2178"/>
                <a:gd name="T51" fmla="*/ 50 h 2849"/>
                <a:gd name="T52" fmla="*/ 1502 w 2178"/>
                <a:gd name="T53" fmla="*/ 116 h 2849"/>
                <a:gd name="T54" fmla="*/ 1607 w 2178"/>
                <a:gd name="T55" fmla="*/ 211 h 2849"/>
                <a:gd name="T56" fmla="*/ 1652 w 2178"/>
                <a:gd name="T57" fmla="*/ 316 h 2849"/>
                <a:gd name="T58" fmla="*/ 1474 w 2178"/>
                <a:gd name="T59" fmla="*/ 310 h 2849"/>
                <a:gd name="T60" fmla="*/ 1458 w 2178"/>
                <a:gd name="T61" fmla="*/ 404 h 2849"/>
                <a:gd name="T62" fmla="*/ 1474 w 2178"/>
                <a:gd name="T63" fmla="*/ 482 h 2849"/>
                <a:gd name="T64" fmla="*/ 1557 w 2178"/>
                <a:gd name="T65" fmla="*/ 543 h 2849"/>
                <a:gd name="T66" fmla="*/ 1652 w 2178"/>
                <a:gd name="T67" fmla="*/ 687 h 2849"/>
                <a:gd name="T68" fmla="*/ 1729 w 2178"/>
                <a:gd name="T69" fmla="*/ 936 h 2849"/>
                <a:gd name="T70" fmla="*/ 1834 w 2178"/>
                <a:gd name="T71" fmla="*/ 1191 h 2849"/>
                <a:gd name="T72" fmla="*/ 2050 w 2178"/>
                <a:gd name="T73" fmla="*/ 1335 h 2849"/>
                <a:gd name="T74" fmla="*/ 2133 w 2178"/>
                <a:gd name="T75" fmla="*/ 1496 h 2849"/>
                <a:gd name="T76" fmla="*/ 1944 w 2178"/>
                <a:gd name="T77" fmla="*/ 1518 h 2849"/>
                <a:gd name="T78" fmla="*/ 1729 w 2178"/>
                <a:gd name="T79" fmla="*/ 1396 h 2849"/>
                <a:gd name="T80" fmla="*/ 1768 w 2178"/>
                <a:gd name="T81" fmla="*/ 1524 h 2849"/>
                <a:gd name="T82" fmla="*/ 1585 w 2178"/>
                <a:gd name="T83" fmla="*/ 1701 h 2849"/>
                <a:gd name="T84" fmla="*/ 1513 w 2178"/>
                <a:gd name="T85" fmla="*/ 1906 h 2849"/>
                <a:gd name="T86" fmla="*/ 1535 w 2178"/>
                <a:gd name="T87" fmla="*/ 2078 h 2849"/>
                <a:gd name="T88" fmla="*/ 1546 w 2178"/>
                <a:gd name="T89" fmla="*/ 2167 h 2849"/>
                <a:gd name="T90" fmla="*/ 1491 w 2178"/>
                <a:gd name="T91" fmla="*/ 2250 h 2849"/>
                <a:gd name="T92" fmla="*/ 1369 w 2178"/>
                <a:gd name="T93" fmla="*/ 2316 h 2849"/>
                <a:gd name="T94" fmla="*/ 1247 w 2178"/>
                <a:gd name="T95" fmla="*/ 2421 h 2849"/>
                <a:gd name="T96" fmla="*/ 1081 w 2178"/>
                <a:gd name="T97" fmla="*/ 2721 h 2849"/>
                <a:gd name="T98" fmla="*/ 1081 w 2178"/>
                <a:gd name="T99" fmla="*/ 2815 h 2849"/>
                <a:gd name="T100" fmla="*/ 1147 w 2178"/>
                <a:gd name="T101" fmla="*/ 2848 h 2849"/>
                <a:gd name="T102" fmla="*/ 931 w 2178"/>
                <a:gd name="T103" fmla="*/ 2687 h 2849"/>
                <a:gd name="T104" fmla="*/ 843 w 2178"/>
                <a:gd name="T105" fmla="*/ 2416 h 2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78" h="2849">
                  <a:moveTo>
                    <a:pt x="1596" y="72"/>
                  </a:moveTo>
                  <a:lnTo>
                    <a:pt x="1596" y="72"/>
                  </a:lnTo>
                  <a:cubicBezTo>
                    <a:pt x="1596" y="78"/>
                    <a:pt x="1613" y="83"/>
                    <a:pt x="1618" y="83"/>
                  </a:cubicBezTo>
                  <a:cubicBezTo>
                    <a:pt x="1630" y="94"/>
                    <a:pt x="1641" y="100"/>
                    <a:pt x="1652" y="111"/>
                  </a:cubicBezTo>
                  <a:cubicBezTo>
                    <a:pt x="1668" y="133"/>
                    <a:pt x="1679" y="144"/>
                    <a:pt x="1702" y="155"/>
                  </a:cubicBezTo>
                  <a:cubicBezTo>
                    <a:pt x="1707" y="144"/>
                    <a:pt x="1713" y="138"/>
                    <a:pt x="1713" y="127"/>
                  </a:cubicBezTo>
                  <a:cubicBezTo>
                    <a:pt x="1713" y="83"/>
                    <a:pt x="1713" y="83"/>
                    <a:pt x="1713" y="83"/>
                  </a:cubicBezTo>
                  <a:cubicBezTo>
                    <a:pt x="1685" y="83"/>
                    <a:pt x="1674" y="61"/>
                    <a:pt x="1646" y="55"/>
                  </a:cubicBezTo>
                  <a:cubicBezTo>
                    <a:pt x="1635" y="50"/>
                    <a:pt x="1630" y="55"/>
                    <a:pt x="1618" y="61"/>
                  </a:cubicBezTo>
                  <a:cubicBezTo>
                    <a:pt x="1607" y="61"/>
                    <a:pt x="1596" y="61"/>
                    <a:pt x="1596" y="72"/>
                  </a:cubicBezTo>
                  <a:close/>
                  <a:moveTo>
                    <a:pt x="1618" y="111"/>
                  </a:moveTo>
                  <a:lnTo>
                    <a:pt x="1618" y="111"/>
                  </a:lnTo>
                  <a:cubicBezTo>
                    <a:pt x="1630" y="116"/>
                    <a:pt x="1646" y="133"/>
                    <a:pt x="1646" y="150"/>
                  </a:cubicBezTo>
                  <a:cubicBezTo>
                    <a:pt x="1646" y="160"/>
                    <a:pt x="1635" y="166"/>
                    <a:pt x="1618" y="166"/>
                  </a:cubicBezTo>
                  <a:cubicBezTo>
                    <a:pt x="1602" y="166"/>
                    <a:pt x="1580" y="155"/>
                    <a:pt x="1580" y="138"/>
                  </a:cubicBezTo>
                  <a:cubicBezTo>
                    <a:pt x="1580" y="122"/>
                    <a:pt x="1591" y="116"/>
                    <a:pt x="1596" y="100"/>
                  </a:cubicBezTo>
                  <a:cubicBezTo>
                    <a:pt x="1607" y="100"/>
                    <a:pt x="1607" y="105"/>
                    <a:pt x="1618" y="111"/>
                  </a:cubicBezTo>
                  <a:close/>
                  <a:moveTo>
                    <a:pt x="1679" y="344"/>
                  </a:moveTo>
                  <a:lnTo>
                    <a:pt x="1679" y="344"/>
                  </a:lnTo>
                  <a:cubicBezTo>
                    <a:pt x="1674" y="354"/>
                    <a:pt x="1674" y="354"/>
                    <a:pt x="1674" y="354"/>
                  </a:cubicBezTo>
                  <a:cubicBezTo>
                    <a:pt x="1718" y="410"/>
                    <a:pt x="1746" y="354"/>
                    <a:pt x="1679" y="344"/>
                  </a:cubicBezTo>
                  <a:close/>
                  <a:moveTo>
                    <a:pt x="1591" y="404"/>
                  </a:moveTo>
                  <a:lnTo>
                    <a:pt x="1591" y="404"/>
                  </a:lnTo>
                  <a:cubicBezTo>
                    <a:pt x="1574" y="404"/>
                    <a:pt x="1563" y="410"/>
                    <a:pt x="1546" y="404"/>
                  </a:cubicBezTo>
                  <a:cubicBezTo>
                    <a:pt x="1546" y="421"/>
                    <a:pt x="1546" y="421"/>
                    <a:pt x="1546" y="421"/>
                  </a:cubicBezTo>
                  <a:cubicBezTo>
                    <a:pt x="1546" y="432"/>
                    <a:pt x="1557" y="438"/>
                    <a:pt x="1563" y="443"/>
                  </a:cubicBezTo>
                  <a:cubicBezTo>
                    <a:pt x="1574" y="454"/>
                    <a:pt x="1580" y="471"/>
                    <a:pt x="1596" y="477"/>
                  </a:cubicBezTo>
                  <a:cubicBezTo>
                    <a:pt x="1607" y="477"/>
                    <a:pt x="1607" y="477"/>
                    <a:pt x="1607" y="477"/>
                  </a:cubicBezTo>
                  <a:cubicBezTo>
                    <a:pt x="1607" y="454"/>
                    <a:pt x="1613" y="443"/>
                    <a:pt x="1613" y="426"/>
                  </a:cubicBezTo>
                  <a:cubicBezTo>
                    <a:pt x="1613" y="410"/>
                    <a:pt x="1602" y="404"/>
                    <a:pt x="1591" y="404"/>
                  </a:cubicBezTo>
                  <a:close/>
                  <a:moveTo>
                    <a:pt x="1474" y="349"/>
                  </a:moveTo>
                  <a:lnTo>
                    <a:pt x="1474" y="349"/>
                  </a:lnTo>
                  <a:cubicBezTo>
                    <a:pt x="1458" y="344"/>
                    <a:pt x="1452" y="338"/>
                    <a:pt x="1436" y="338"/>
                  </a:cubicBezTo>
                  <a:cubicBezTo>
                    <a:pt x="1419" y="338"/>
                    <a:pt x="1419" y="338"/>
                    <a:pt x="1419" y="338"/>
                  </a:cubicBezTo>
                  <a:cubicBezTo>
                    <a:pt x="1419" y="349"/>
                    <a:pt x="1419" y="349"/>
                    <a:pt x="1419" y="349"/>
                  </a:cubicBezTo>
                  <a:cubicBezTo>
                    <a:pt x="1436" y="371"/>
                    <a:pt x="1458" y="371"/>
                    <a:pt x="1485" y="371"/>
                  </a:cubicBezTo>
                  <a:cubicBezTo>
                    <a:pt x="1502" y="377"/>
                    <a:pt x="1508" y="388"/>
                    <a:pt x="1524" y="388"/>
                  </a:cubicBezTo>
                  <a:cubicBezTo>
                    <a:pt x="1530" y="388"/>
                    <a:pt x="1535" y="388"/>
                    <a:pt x="1546" y="388"/>
                  </a:cubicBezTo>
                  <a:cubicBezTo>
                    <a:pt x="1546" y="377"/>
                    <a:pt x="1546" y="377"/>
                    <a:pt x="1546" y="377"/>
                  </a:cubicBezTo>
                  <a:cubicBezTo>
                    <a:pt x="1541" y="371"/>
                    <a:pt x="1530" y="366"/>
                    <a:pt x="1519" y="366"/>
                  </a:cubicBezTo>
                  <a:cubicBezTo>
                    <a:pt x="1502" y="360"/>
                    <a:pt x="1497" y="349"/>
                    <a:pt x="1474" y="349"/>
                  </a:cubicBezTo>
                  <a:close/>
                  <a:moveTo>
                    <a:pt x="843" y="2416"/>
                  </a:moveTo>
                  <a:lnTo>
                    <a:pt x="843" y="2416"/>
                  </a:lnTo>
                  <a:lnTo>
                    <a:pt x="843" y="2416"/>
                  </a:lnTo>
                  <a:cubicBezTo>
                    <a:pt x="837" y="2405"/>
                    <a:pt x="832" y="2399"/>
                    <a:pt x="832" y="2383"/>
                  </a:cubicBezTo>
                  <a:cubicBezTo>
                    <a:pt x="815" y="2288"/>
                    <a:pt x="743" y="2261"/>
                    <a:pt x="665" y="2205"/>
                  </a:cubicBezTo>
                  <a:cubicBezTo>
                    <a:pt x="626" y="2178"/>
                    <a:pt x="632" y="2144"/>
                    <a:pt x="621" y="2100"/>
                  </a:cubicBezTo>
                  <a:cubicBezTo>
                    <a:pt x="610" y="2034"/>
                    <a:pt x="604" y="1989"/>
                    <a:pt x="554" y="1945"/>
                  </a:cubicBezTo>
                  <a:cubicBezTo>
                    <a:pt x="543" y="1934"/>
                    <a:pt x="527" y="1939"/>
                    <a:pt x="516" y="1928"/>
                  </a:cubicBezTo>
                  <a:cubicBezTo>
                    <a:pt x="499" y="1906"/>
                    <a:pt x="516" y="1884"/>
                    <a:pt x="505" y="1856"/>
                  </a:cubicBezTo>
                  <a:cubicBezTo>
                    <a:pt x="493" y="1840"/>
                    <a:pt x="477" y="1829"/>
                    <a:pt x="477" y="1812"/>
                  </a:cubicBezTo>
                  <a:cubicBezTo>
                    <a:pt x="477" y="1768"/>
                    <a:pt x="510" y="1751"/>
                    <a:pt x="510" y="1712"/>
                  </a:cubicBezTo>
                  <a:cubicBezTo>
                    <a:pt x="510" y="1684"/>
                    <a:pt x="493" y="1674"/>
                    <a:pt x="488" y="1646"/>
                  </a:cubicBezTo>
                  <a:cubicBezTo>
                    <a:pt x="477" y="1618"/>
                    <a:pt x="460" y="1590"/>
                    <a:pt x="433" y="1590"/>
                  </a:cubicBezTo>
                  <a:cubicBezTo>
                    <a:pt x="383" y="1590"/>
                    <a:pt x="383" y="1590"/>
                    <a:pt x="383" y="1590"/>
                  </a:cubicBezTo>
                  <a:cubicBezTo>
                    <a:pt x="277" y="1590"/>
                    <a:pt x="216" y="1623"/>
                    <a:pt x="111" y="1623"/>
                  </a:cubicBezTo>
                  <a:cubicBezTo>
                    <a:pt x="78" y="1623"/>
                    <a:pt x="78" y="1623"/>
                    <a:pt x="78" y="1623"/>
                  </a:cubicBezTo>
                  <a:cubicBezTo>
                    <a:pt x="50" y="1623"/>
                    <a:pt x="39" y="1607"/>
                    <a:pt x="11" y="1607"/>
                  </a:cubicBezTo>
                  <a:lnTo>
                    <a:pt x="11" y="1607"/>
                  </a:lnTo>
                  <a:cubicBezTo>
                    <a:pt x="11" y="1574"/>
                    <a:pt x="0" y="1551"/>
                    <a:pt x="0" y="1518"/>
                  </a:cubicBezTo>
                  <a:cubicBezTo>
                    <a:pt x="0" y="1474"/>
                    <a:pt x="0" y="1474"/>
                    <a:pt x="0" y="1474"/>
                  </a:cubicBezTo>
                  <a:cubicBezTo>
                    <a:pt x="0" y="1457"/>
                    <a:pt x="17" y="1452"/>
                    <a:pt x="28" y="1441"/>
                  </a:cubicBezTo>
                  <a:cubicBezTo>
                    <a:pt x="50" y="1418"/>
                    <a:pt x="67" y="1413"/>
                    <a:pt x="89" y="1396"/>
                  </a:cubicBezTo>
                  <a:cubicBezTo>
                    <a:pt x="122" y="1374"/>
                    <a:pt x="128" y="1346"/>
                    <a:pt x="128" y="1308"/>
                  </a:cubicBezTo>
                  <a:cubicBezTo>
                    <a:pt x="128" y="1280"/>
                    <a:pt x="122" y="1263"/>
                    <a:pt x="122" y="1236"/>
                  </a:cubicBezTo>
                  <a:lnTo>
                    <a:pt x="122" y="1236"/>
                  </a:lnTo>
                  <a:cubicBezTo>
                    <a:pt x="139" y="1230"/>
                    <a:pt x="155" y="1224"/>
                    <a:pt x="178" y="1224"/>
                  </a:cubicBezTo>
                  <a:cubicBezTo>
                    <a:pt x="216" y="1224"/>
                    <a:pt x="216" y="1224"/>
                    <a:pt x="216" y="1224"/>
                  </a:cubicBezTo>
                  <a:cubicBezTo>
                    <a:pt x="227" y="1224"/>
                    <a:pt x="227" y="1236"/>
                    <a:pt x="239" y="1236"/>
                  </a:cubicBezTo>
                  <a:cubicBezTo>
                    <a:pt x="283" y="1236"/>
                    <a:pt x="283" y="1236"/>
                    <a:pt x="283" y="1236"/>
                  </a:cubicBezTo>
                  <a:cubicBezTo>
                    <a:pt x="300" y="1236"/>
                    <a:pt x="300" y="1219"/>
                    <a:pt x="305" y="1208"/>
                  </a:cubicBezTo>
                  <a:cubicBezTo>
                    <a:pt x="322" y="1186"/>
                    <a:pt x="327" y="1169"/>
                    <a:pt x="333" y="1142"/>
                  </a:cubicBezTo>
                  <a:cubicBezTo>
                    <a:pt x="344" y="1114"/>
                    <a:pt x="355" y="1097"/>
                    <a:pt x="377" y="1075"/>
                  </a:cubicBezTo>
                  <a:cubicBezTo>
                    <a:pt x="388" y="1069"/>
                    <a:pt x="394" y="1064"/>
                    <a:pt x="394" y="1053"/>
                  </a:cubicBezTo>
                  <a:cubicBezTo>
                    <a:pt x="394" y="1036"/>
                    <a:pt x="383" y="1025"/>
                    <a:pt x="383" y="1009"/>
                  </a:cubicBezTo>
                  <a:cubicBezTo>
                    <a:pt x="383" y="975"/>
                    <a:pt x="394" y="958"/>
                    <a:pt x="399" y="925"/>
                  </a:cubicBezTo>
                  <a:cubicBezTo>
                    <a:pt x="405" y="909"/>
                    <a:pt x="405" y="892"/>
                    <a:pt x="421" y="881"/>
                  </a:cubicBezTo>
                  <a:cubicBezTo>
                    <a:pt x="460" y="848"/>
                    <a:pt x="499" y="848"/>
                    <a:pt x="532" y="814"/>
                  </a:cubicBezTo>
                  <a:cubicBezTo>
                    <a:pt x="543" y="803"/>
                    <a:pt x="560" y="798"/>
                    <a:pt x="560" y="776"/>
                  </a:cubicBezTo>
                  <a:cubicBezTo>
                    <a:pt x="560" y="753"/>
                    <a:pt x="527" y="748"/>
                    <a:pt x="505" y="748"/>
                  </a:cubicBezTo>
                  <a:cubicBezTo>
                    <a:pt x="505" y="726"/>
                    <a:pt x="505" y="726"/>
                    <a:pt x="505" y="726"/>
                  </a:cubicBezTo>
                  <a:cubicBezTo>
                    <a:pt x="505" y="715"/>
                    <a:pt x="510" y="715"/>
                    <a:pt x="516" y="704"/>
                  </a:cubicBezTo>
                  <a:cubicBezTo>
                    <a:pt x="521" y="687"/>
                    <a:pt x="516" y="670"/>
                    <a:pt x="527" y="654"/>
                  </a:cubicBezTo>
                  <a:cubicBezTo>
                    <a:pt x="549" y="626"/>
                    <a:pt x="560" y="615"/>
                    <a:pt x="560" y="582"/>
                  </a:cubicBezTo>
                  <a:cubicBezTo>
                    <a:pt x="593" y="582"/>
                    <a:pt x="593" y="582"/>
                    <a:pt x="593" y="582"/>
                  </a:cubicBezTo>
                  <a:cubicBezTo>
                    <a:pt x="604" y="582"/>
                    <a:pt x="610" y="587"/>
                    <a:pt x="621" y="587"/>
                  </a:cubicBezTo>
                  <a:cubicBezTo>
                    <a:pt x="643" y="587"/>
                    <a:pt x="649" y="571"/>
                    <a:pt x="665" y="559"/>
                  </a:cubicBezTo>
                  <a:cubicBezTo>
                    <a:pt x="676" y="554"/>
                    <a:pt x="687" y="549"/>
                    <a:pt x="699" y="537"/>
                  </a:cubicBezTo>
                  <a:cubicBezTo>
                    <a:pt x="710" y="526"/>
                    <a:pt x="699" y="510"/>
                    <a:pt x="704" y="493"/>
                  </a:cubicBezTo>
                  <a:cubicBezTo>
                    <a:pt x="704" y="465"/>
                    <a:pt x="699" y="443"/>
                    <a:pt x="715" y="416"/>
                  </a:cubicBezTo>
                  <a:cubicBezTo>
                    <a:pt x="721" y="399"/>
                    <a:pt x="737" y="393"/>
                    <a:pt x="737" y="371"/>
                  </a:cubicBezTo>
                  <a:cubicBezTo>
                    <a:pt x="737" y="344"/>
                    <a:pt x="715" y="332"/>
                    <a:pt x="715" y="305"/>
                  </a:cubicBezTo>
                  <a:cubicBezTo>
                    <a:pt x="715" y="260"/>
                    <a:pt x="715" y="260"/>
                    <a:pt x="715" y="260"/>
                  </a:cubicBezTo>
                  <a:cubicBezTo>
                    <a:pt x="715" y="221"/>
                    <a:pt x="732" y="205"/>
                    <a:pt x="743" y="172"/>
                  </a:cubicBezTo>
                  <a:cubicBezTo>
                    <a:pt x="754" y="138"/>
                    <a:pt x="754" y="122"/>
                    <a:pt x="765" y="94"/>
                  </a:cubicBezTo>
                  <a:cubicBezTo>
                    <a:pt x="771" y="72"/>
                    <a:pt x="787" y="72"/>
                    <a:pt x="804" y="55"/>
                  </a:cubicBezTo>
                  <a:cubicBezTo>
                    <a:pt x="826" y="39"/>
                    <a:pt x="843" y="22"/>
                    <a:pt x="876" y="22"/>
                  </a:cubicBezTo>
                  <a:cubicBezTo>
                    <a:pt x="892" y="22"/>
                    <a:pt x="904" y="27"/>
                    <a:pt x="920" y="27"/>
                  </a:cubicBezTo>
                  <a:cubicBezTo>
                    <a:pt x="959" y="27"/>
                    <a:pt x="976" y="0"/>
                    <a:pt x="1014" y="0"/>
                  </a:cubicBezTo>
                  <a:cubicBezTo>
                    <a:pt x="1048" y="0"/>
                    <a:pt x="1064" y="22"/>
                    <a:pt x="1092" y="22"/>
                  </a:cubicBezTo>
                  <a:cubicBezTo>
                    <a:pt x="1136" y="22"/>
                    <a:pt x="1158" y="5"/>
                    <a:pt x="1203" y="5"/>
                  </a:cubicBezTo>
                  <a:cubicBezTo>
                    <a:pt x="1230" y="5"/>
                    <a:pt x="1247" y="11"/>
                    <a:pt x="1269" y="11"/>
                  </a:cubicBezTo>
                  <a:cubicBezTo>
                    <a:pt x="1325" y="11"/>
                    <a:pt x="1352" y="5"/>
                    <a:pt x="1408" y="5"/>
                  </a:cubicBezTo>
                  <a:cubicBezTo>
                    <a:pt x="1441" y="5"/>
                    <a:pt x="1452" y="39"/>
                    <a:pt x="1480" y="50"/>
                  </a:cubicBezTo>
                  <a:cubicBezTo>
                    <a:pt x="1513" y="61"/>
                    <a:pt x="1530" y="72"/>
                    <a:pt x="1557" y="88"/>
                  </a:cubicBezTo>
                  <a:lnTo>
                    <a:pt x="1557" y="88"/>
                  </a:lnTo>
                  <a:cubicBezTo>
                    <a:pt x="1552" y="88"/>
                    <a:pt x="1546" y="94"/>
                    <a:pt x="1535" y="100"/>
                  </a:cubicBezTo>
                  <a:cubicBezTo>
                    <a:pt x="1524" y="105"/>
                    <a:pt x="1502" y="100"/>
                    <a:pt x="1502" y="116"/>
                  </a:cubicBezTo>
                  <a:cubicBezTo>
                    <a:pt x="1502" y="122"/>
                    <a:pt x="1513" y="122"/>
                    <a:pt x="1519" y="127"/>
                  </a:cubicBezTo>
                  <a:cubicBezTo>
                    <a:pt x="1524" y="138"/>
                    <a:pt x="1530" y="144"/>
                    <a:pt x="1541" y="150"/>
                  </a:cubicBezTo>
                  <a:cubicBezTo>
                    <a:pt x="1574" y="166"/>
                    <a:pt x="1596" y="172"/>
                    <a:pt x="1618" y="199"/>
                  </a:cubicBezTo>
                  <a:cubicBezTo>
                    <a:pt x="1613" y="205"/>
                    <a:pt x="1607" y="211"/>
                    <a:pt x="1607" y="211"/>
                  </a:cubicBezTo>
                  <a:cubicBezTo>
                    <a:pt x="1624" y="221"/>
                    <a:pt x="1646" y="227"/>
                    <a:pt x="1646" y="249"/>
                  </a:cubicBezTo>
                  <a:cubicBezTo>
                    <a:pt x="1646" y="255"/>
                    <a:pt x="1641" y="255"/>
                    <a:pt x="1641" y="260"/>
                  </a:cubicBezTo>
                  <a:cubicBezTo>
                    <a:pt x="1641" y="277"/>
                    <a:pt x="1668" y="277"/>
                    <a:pt x="1668" y="293"/>
                  </a:cubicBezTo>
                  <a:cubicBezTo>
                    <a:pt x="1668" y="305"/>
                    <a:pt x="1657" y="310"/>
                    <a:pt x="1652" y="316"/>
                  </a:cubicBezTo>
                  <a:cubicBezTo>
                    <a:pt x="1624" y="316"/>
                    <a:pt x="1607" y="316"/>
                    <a:pt x="1574" y="316"/>
                  </a:cubicBezTo>
                  <a:cubicBezTo>
                    <a:pt x="1530" y="316"/>
                    <a:pt x="1535" y="238"/>
                    <a:pt x="1535" y="316"/>
                  </a:cubicBezTo>
                  <a:cubicBezTo>
                    <a:pt x="1508" y="316"/>
                    <a:pt x="1508" y="316"/>
                    <a:pt x="1508" y="316"/>
                  </a:cubicBezTo>
                  <a:cubicBezTo>
                    <a:pt x="1497" y="316"/>
                    <a:pt x="1491" y="310"/>
                    <a:pt x="1474" y="310"/>
                  </a:cubicBezTo>
                  <a:cubicBezTo>
                    <a:pt x="1458" y="310"/>
                    <a:pt x="1452" y="316"/>
                    <a:pt x="1430" y="316"/>
                  </a:cubicBezTo>
                  <a:cubicBezTo>
                    <a:pt x="1358" y="316"/>
                    <a:pt x="1397" y="305"/>
                    <a:pt x="1408" y="338"/>
                  </a:cubicBezTo>
                  <a:cubicBezTo>
                    <a:pt x="1413" y="344"/>
                    <a:pt x="1408" y="354"/>
                    <a:pt x="1413" y="360"/>
                  </a:cubicBezTo>
                  <a:cubicBezTo>
                    <a:pt x="1419" y="382"/>
                    <a:pt x="1441" y="382"/>
                    <a:pt x="1458" y="404"/>
                  </a:cubicBezTo>
                  <a:cubicBezTo>
                    <a:pt x="1508" y="404"/>
                    <a:pt x="1508" y="404"/>
                    <a:pt x="1508" y="404"/>
                  </a:cubicBezTo>
                  <a:cubicBezTo>
                    <a:pt x="1508" y="404"/>
                    <a:pt x="1513" y="404"/>
                    <a:pt x="1513" y="410"/>
                  </a:cubicBezTo>
                  <a:cubicBezTo>
                    <a:pt x="1513" y="421"/>
                    <a:pt x="1502" y="426"/>
                    <a:pt x="1497" y="438"/>
                  </a:cubicBezTo>
                  <a:cubicBezTo>
                    <a:pt x="1485" y="454"/>
                    <a:pt x="1485" y="471"/>
                    <a:pt x="1474" y="482"/>
                  </a:cubicBezTo>
                  <a:cubicBezTo>
                    <a:pt x="1463" y="493"/>
                    <a:pt x="1430" y="493"/>
                    <a:pt x="1463" y="499"/>
                  </a:cubicBezTo>
                  <a:cubicBezTo>
                    <a:pt x="1474" y="499"/>
                    <a:pt x="1474" y="510"/>
                    <a:pt x="1485" y="510"/>
                  </a:cubicBezTo>
                  <a:cubicBezTo>
                    <a:pt x="1502" y="515"/>
                    <a:pt x="1513" y="504"/>
                    <a:pt x="1524" y="515"/>
                  </a:cubicBezTo>
                  <a:cubicBezTo>
                    <a:pt x="1535" y="526"/>
                    <a:pt x="1541" y="537"/>
                    <a:pt x="1557" y="543"/>
                  </a:cubicBezTo>
                  <a:cubicBezTo>
                    <a:pt x="1574" y="543"/>
                    <a:pt x="1596" y="549"/>
                    <a:pt x="1596" y="565"/>
                  </a:cubicBezTo>
                  <a:cubicBezTo>
                    <a:pt x="1596" y="587"/>
                    <a:pt x="1596" y="587"/>
                    <a:pt x="1596" y="587"/>
                  </a:cubicBezTo>
                  <a:cubicBezTo>
                    <a:pt x="1630" y="587"/>
                    <a:pt x="1591" y="593"/>
                    <a:pt x="1591" y="615"/>
                  </a:cubicBezTo>
                  <a:cubicBezTo>
                    <a:pt x="1591" y="632"/>
                    <a:pt x="1635" y="659"/>
                    <a:pt x="1652" y="687"/>
                  </a:cubicBezTo>
                  <a:cubicBezTo>
                    <a:pt x="1657" y="698"/>
                    <a:pt x="1652" y="715"/>
                    <a:pt x="1657" y="731"/>
                  </a:cubicBezTo>
                  <a:cubicBezTo>
                    <a:pt x="1663" y="753"/>
                    <a:pt x="1668" y="765"/>
                    <a:pt x="1679" y="781"/>
                  </a:cubicBezTo>
                  <a:cubicBezTo>
                    <a:pt x="1702" y="820"/>
                    <a:pt x="1702" y="848"/>
                    <a:pt x="1713" y="892"/>
                  </a:cubicBezTo>
                  <a:cubicBezTo>
                    <a:pt x="1718" y="909"/>
                    <a:pt x="1729" y="920"/>
                    <a:pt x="1729" y="936"/>
                  </a:cubicBezTo>
                  <a:cubicBezTo>
                    <a:pt x="1696" y="964"/>
                    <a:pt x="1696" y="964"/>
                    <a:pt x="1696" y="964"/>
                  </a:cubicBezTo>
                  <a:cubicBezTo>
                    <a:pt x="1696" y="1019"/>
                    <a:pt x="1679" y="1003"/>
                    <a:pt x="1696" y="1069"/>
                  </a:cubicBezTo>
                  <a:cubicBezTo>
                    <a:pt x="1702" y="1091"/>
                    <a:pt x="1724" y="1091"/>
                    <a:pt x="1740" y="1097"/>
                  </a:cubicBezTo>
                  <a:cubicBezTo>
                    <a:pt x="1789" y="1119"/>
                    <a:pt x="1784" y="1175"/>
                    <a:pt x="1834" y="1191"/>
                  </a:cubicBezTo>
                  <a:cubicBezTo>
                    <a:pt x="1872" y="1208"/>
                    <a:pt x="1900" y="1202"/>
                    <a:pt x="1928" y="1230"/>
                  </a:cubicBezTo>
                  <a:cubicBezTo>
                    <a:pt x="1944" y="1247"/>
                    <a:pt x="1939" y="1263"/>
                    <a:pt x="1955" y="1275"/>
                  </a:cubicBezTo>
                  <a:cubicBezTo>
                    <a:pt x="1967" y="1285"/>
                    <a:pt x="1978" y="1285"/>
                    <a:pt x="1994" y="1291"/>
                  </a:cubicBezTo>
                  <a:cubicBezTo>
                    <a:pt x="2016" y="1302"/>
                    <a:pt x="2028" y="1319"/>
                    <a:pt x="2050" y="1335"/>
                  </a:cubicBezTo>
                  <a:cubicBezTo>
                    <a:pt x="2066" y="1341"/>
                    <a:pt x="2066" y="1363"/>
                    <a:pt x="2077" y="1380"/>
                  </a:cubicBezTo>
                  <a:cubicBezTo>
                    <a:pt x="2083" y="1385"/>
                    <a:pt x="2094" y="1391"/>
                    <a:pt x="2100" y="1396"/>
                  </a:cubicBezTo>
                  <a:cubicBezTo>
                    <a:pt x="2133" y="1413"/>
                    <a:pt x="2177" y="1408"/>
                    <a:pt x="2177" y="1446"/>
                  </a:cubicBezTo>
                  <a:cubicBezTo>
                    <a:pt x="2177" y="1468"/>
                    <a:pt x="2155" y="1485"/>
                    <a:pt x="2133" y="1496"/>
                  </a:cubicBezTo>
                  <a:cubicBezTo>
                    <a:pt x="2116" y="1513"/>
                    <a:pt x="2105" y="1529"/>
                    <a:pt x="2083" y="1529"/>
                  </a:cubicBezTo>
                  <a:cubicBezTo>
                    <a:pt x="2066" y="1529"/>
                    <a:pt x="2055" y="1513"/>
                    <a:pt x="2039" y="1513"/>
                  </a:cubicBezTo>
                  <a:cubicBezTo>
                    <a:pt x="2016" y="1513"/>
                    <a:pt x="2000" y="1529"/>
                    <a:pt x="1978" y="1529"/>
                  </a:cubicBezTo>
                  <a:cubicBezTo>
                    <a:pt x="1967" y="1529"/>
                    <a:pt x="1961" y="1518"/>
                    <a:pt x="1944" y="1518"/>
                  </a:cubicBezTo>
                  <a:cubicBezTo>
                    <a:pt x="1933" y="1518"/>
                    <a:pt x="1928" y="1524"/>
                    <a:pt x="1917" y="1524"/>
                  </a:cubicBezTo>
                  <a:cubicBezTo>
                    <a:pt x="1900" y="1524"/>
                    <a:pt x="1895" y="1507"/>
                    <a:pt x="1878" y="1502"/>
                  </a:cubicBezTo>
                  <a:cubicBezTo>
                    <a:pt x="1839" y="1496"/>
                    <a:pt x="1811" y="1496"/>
                    <a:pt x="1784" y="1474"/>
                  </a:cubicBezTo>
                  <a:cubicBezTo>
                    <a:pt x="1757" y="1446"/>
                    <a:pt x="1757" y="1418"/>
                    <a:pt x="1729" y="1396"/>
                  </a:cubicBezTo>
                  <a:cubicBezTo>
                    <a:pt x="1713" y="1396"/>
                    <a:pt x="1713" y="1396"/>
                    <a:pt x="1713" y="1396"/>
                  </a:cubicBezTo>
                  <a:cubicBezTo>
                    <a:pt x="1713" y="1413"/>
                    <a:pt x="1713" y="1413"/>
                    <a:pt x="1713" y="1413"/>
                  </a:cubicBezTo>
                  <a:cubicBezTo>
                    <a:pt x="1713" y="1430"/>
                    <a:pt x="1735" y="1430"/>
                    <a:pt x="1746" y="1446"/>
                  </a:cubicBezTo>
                  <a:cubicBezTo>
                    <a:pt x="1757" y="1474"/>
                    <a:pt x="1768" y="1490"/>
                    <a:pt x="1768" y="1524"/>
                  </a:cubicBezTo>
                  <a:cubicBezTo>
                    <a:pt x="1768" y="1568"/>
                    <a:pt x="1729" y="1507"/>
                    <a:pt x="1702" y="1507"/>
                  </a:cubicBezTo>
                  <a:cubicBezTo>
                    <a:pt x="1668" y="1507"/>
                    <a:pt x="1663" y="1541"/>
                    <a:pt x="1641" y="1568"/>
                  </a:cubicBezTo>
                  <a:cubicBezTo>
                    <a:pt x="1613" y="1601"/>
                    <a:pt x="1596" y="1623"/>
                    <a:pt x="1585" y="1668"/>
                  </a:cubicBezTo>
                  <a:cubicBezTo>
                    <a:pt x="1585" y="1679"/>
                    <a:pt x="1591" y="1690"/>
                    <a:pt x="1585" y="1701"/>
                  </a:cubicBezTo>
                  <a:cubicBezTo>
                    <a:pt x="1585" y="1707"/>
                    <a:pt x="1574" y="1701"/>
                    <a:pt x="1569" y="1707"/>
                  </a:cubicBezTo>
                  <a:cubicBezTo>
                    <a:pt x="1557" y="1718"/>
                    <a:pt x="1552" y="1723"/>
                    <a:pt x="1546" y="1740"/>
                  </a:cubicBezTo>
                  <a:cubicBezTo>
                    <a:pt x="1541" y="1768"/>
                    <a:pt x="1541" y="1784"/>
                    <a:pt x="1535" y="1806"/>
                  </a:cubicBezTo>
                  <a:cubicBezTo>
                    <a:pt x="1530" y="1845"/>
                    <a:pt x="1513" y="1867"/>
                    <a:pt x="1513" y="1906"/>
                  </a:cubicBezTo>
                  <a:cubicBezTo>
                    <a:pt x="1513" y="1939"/>
                    <a:pt x="1508" y="1962"/>
                    <a:pt x="1519" y="1989"/>
                  </a:cubicBezTo>
                  <a:cubicBezTo>
                    <a:pt x="1524" y="2000"/>
                    <a:pt x="1535" y="2006"/>
                    <a:pt x="1535" y="2022"/>
                  </a:cubicBezTo>
                  <a:cubicBezTo>
                    <a:pt x="1535" y="2039"/>
                    <a:pt x="1524" y="2050"/>
                    <a:pt x="1524" y="2067"/>
                  </a:cubicBezTo>
                  <a:cubicBezTo>
                    <a:pt x="1524" y="2078"/>
                    <a:pt x="1530" y="2078"/>
                    <a:pt x="1535" y="2078"/>
                  </a:cubicBezTo>
                  <a:cubicBezTo>
                    <a:pt x="1552" y="2078"/>
                    <a:pt x="1580" y="2039"/>
                    <a:pt x="1580" y="2056"/>
                  </a:cubicBezTo>
                  <a:cubicBezTo>
                    <a:pt x="1580" y="2072"/>
                    <a:pt x="1569" y="2078"/>
                    <a:pt x="1569" y="2095"/>
                  </a:cubicBezTo>
                  <a:cubicBezTo>
                    <a:pt x="1569" y="2117"/>
                    <a:pt x="1574" y="2128"/>
                    <a:pt x="1563" y="2150"/>
                  </a:cubicBezTo>
                  <a:cubicBezTo>
                    <a:pt x="1563" y="2155"/>
                    <a:pt x="1546" y="2155"/>
                    <a:pt x="1546" y="2167"/>
                  </a:cubicBezTo>
                  <a:cubicBezTo>
                    <a:pt x="1546" y="2189"/>
                    <a:pt x="1580" y="2155"/>
                    <a:pt x="1580" y="2200"/>
                  </a:cubicBezTo>
                  <a:cubicBezTo>
                    <a:pt x="1580" y="2211"/>
                    <a:pt x="1569" y="2216"/>
                    <a:pt x="1557" y="2216"/>
                  </a:cubicBezTo>
                  <a:cubicBezTo>
                    <a:pt x="1552" y="2216"/>
                    <a:pt x="1552" y="2216"/>
                    <a:pt x="1546" y="2216"/>
                  </a:cubicBezTo>
                  <a:cubicBezTo>
                    <a:pt x="1519" y="2216"/>
                    <a:pt x="1513" y="2250"/>
                    <a:pt x="1491" y="2250"/>
                  </a:cubicBezTo>
                  <a:cubicBezTo>
                    <a:pt x="1469" y="2250"/>
                    <a:pt x="1469" y="2216"/>
                    <a:pt x="1447" y="2216"/>
                  </a:cubicBezTo>
                  <a:cubicBezTo>
                    <a:pt x="1430" y="2216"/>
                    <a:pt x="1430" y="2239"/>
                    <a:pt x="1424" y="2261"/>
                  </a:cubicBezTo>
                  <a:cubicBezTo>
                    <a:pt x="1419" y="2277"/>
                    <a:pt x="1408" y="2283"/>
                    <a:pt x="1397" y="2300"/>
                  </a:cubicBezTo>
                  <a:cubicBezTo>
                    <a:pt x="1391" y="2305"/>
                    <a:pt x="1380" y="2311"/>
                    <a:pt x="1369" y="2316"/>
                  </a:cubicBezTo>
                  <a:cubicBezTo>
                    <a:pt x="1358" y="2327"/>
                    <a:pt x="1364" y="2338"/>
                    <a:pt x="1352" y="2344"/>
                  </a:cubicBezTo>
                  <a:cubicBezTo>
                    <a:pt x="1341" y="2349"/>
                    <a:pt x="1330" y="2355"/>
                    <a:pt x="1325" y="2366"/>
                  </a:cubicBezTo>
                  <a:cubicBezTo>
                    <a:pt x="1314" y="2372"/>
                    <a:pt x="1303" y="2377"/>
                    <a:pt x="1291" y="2383"/>
                  </a:cubicBezTo>
                  <a:cubicBezTo>
                    <a:pt x="1269" y="2388"/>
                    <a:pt x="1264" y="2405"/>
                    <a:pt x="1247" y="2421"/>
                  </a:cubicBezTo>
                  <a:cubicBezTo>
                    <a:pt x="1225" y="2449"/>
                    <a:pt x="1208" y="2460"/>
                    <a:pt x="1186" y="2494"/>
                  </a:cubicBezTo>
                  <a:cubicBezTo>
                    <a:pt x="1164" y="2521"/>
                    <a:pt x="1142" y="2532"/>
                    <a:pt x="1120" y="2566"/>
                  </a:cubicBezTo>
                  <a:cubicBezTo>
                    <a:pt x="1114" y="2577"/>
                    <a:pt x="1103" y="2582"/>
                    <a:pt x="1097" y="2599"/>
                  </a:cubicBezTo>
                  <a:cubicBezTo>
                    <a:pt x="1075" y="2643"/>
                    <a:pt x="1097" y="2676"/>
                    <a:pt x="1081" y="2721"/>
                  </a:cubicBezTo>
                  <a:cubicBezTo>
                    <a:pt x="1075" y="2743"/>
                    <a:pt x="1031" y="2782"/>
                    <a:pt x="1042" y="2787"/>
                  </a:cubicBezTo>
                  <a:cubicBezTo>
                    <a:pt x="1053" y="2782"/>
                    <a:pt x="1053" y="2782"/>
                    <a:pt x="1053" y="2782"/>
                  </a:cubicBezTo>
                  <a:cubicBezTo>
                    <a:pt x="1064" y="2782"/>
                    <a:pt x="1064" y="2782"/>
                    <a:pt x="1064" y="2782"/>
                  </a:cubicBezTo>
                  <a:cubicBezTo>
                    <a:pt x="1064" y="2798"/>
                    <a:pt x="1070" y="2815"/>
                    <a:pt x="1081" y="2815"/>
                  </a:cubicBezTo>
                  <a:cubicBezTo>
                    <a:pt x="1097" y="2815"/>
                    <a:pt x="1103" y="2798"/>
                    <a:pt x="1120" y="2798"/>
                  </a:cubicBezTo>
                  <a:cubicBezTo>
                    <a:pt x="1125" y="2798"/>
                    <a:pt x="1125" y="2809"/>
                    <a:pt x="1136" y="2815"/>
                  </a:cubicBezTo>
                  <a:cubicBezTo>
                    <a:pt x="1142" y="2820"/>
                    <a:pt x="1153" y="2820"/>
                    <a:pt x="1153" y="2832"/>
                  </a:cubicBezTo>
                  <a:cubicBezTo>
                    <a:pt x="1153" y="2837"/>
                    <a:pt x="1153" y="2843"/>
                    <a:pt x="1147" y="2848"/>
                  </a:cubicBezTo>
                  <a:lnTo>
                    <a:pt x="1147" y="2848"/>
                  </a:lnTo>
                  <a:cubicBezTo>
                    <a:pt x="1103" y="2843"/>
                    <a:pt x="1081" y="2820"/>
                    <a:pt x="1031" y="2820"/>
                  </a:cubicBezTo>
                  <a:cubicBezTo>
                    <a:pt x="987" y="2815"/>
                    <a:pt x="931" y="2798"/>
                    <a:pt x="931" y="2754"/>
                  </a:cubicBezTo>
                  <a:cubicBezTo>
                    <a:pt x="931" y="2687"/>
                    <a:pt x="931" y="2687"/>
                    <a:pt x="931" y="2687"/>
                  </a:cubicBezTo>
                  <a:cubicBezTo>
                    <a:pt x="931" y="2649"/>
                    <a:pt x="942" y="2632"/>
                    <a:pt x="942" y="2593"/>
                  </a:cubicBezTo>
                  <a:cubicBezTo>
                    <a:pt x="942" y="2543"/>
                    <a:pt x="942" y="2543"/>
                    <a:pt x="942" y="2543"/>
                  </a:cubicBezTo>
                  <a:cubicBezTo>
                    <a:pt x="942" y="2499"/>
                    <a:pt x="915" y="2482"/>
                    <a:pt x="887" y="2449"/>
                  </a:cubicBezTo>
                  <a:cubicBezTo>
                    <a:pt x="870" y="2433"/>
                    <a:pt x="865" y="2421"/>
                    <a:pt x="843" y="241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2" name="Freeform 108"/>
            <p:cNvSpPr>
              <a:spLocks noChangeArrowheads="1"/>
            </p:cNvSpPr>
            <p:nvPr/>
          </p:nvSpPr>
          <p:spPr bwMode="auto">
            <a:xfrm>
              <a:off x="19677369" y="3700463"/>
              <a:ext cx="347640" cy="444500"/>
            </a:xfrm>
            <a:custGeom>
              <a:avLst/>
              <a:gdLst>
                <a:gd name="T0" fmla="*/ 859 w 965"/>
                <a:gd name="T1" fmla="*/ 969 h 1236"/>
                <a:gd name="T2" fmla="*/ 887 w 965"/>
                <a:gd name="T3" fmla="*/ 996 h 1236"/>
                <a:gd name="T4" fmla="*/ 859 w 965"/>
                <a:gd name="T5" fmla="*/ 969 h 1236"/>
                <a:gd name="T6" fmla="*/ 826 w 965"/>
                <a:gd name="T7" fmla="*/ 825 h 1236"/>
                <a:gd name="T8" fmla="*/ 765 w 965"/>
                <a:gd name="T9" fmla="*/ 874 h 1236"/>
                <a:gd name="T10" fmla="*/ 732 w 965"/>
                <a:gd name="T11" fmla="*/ 941 h 1236"/>
                <a:gd name="T12" fmla="*/ 721 w 965"/>
                <a:gd name="T13" fmla="*/ 1019 h 1236"/>
                <a:gd name="T14" fmla="*/ 748 w 965"/>
                <a:gd name="T15" fmla="*/ 1107 h 1236"/>
                <a:gd name="T16" fmla="*/ 759 w 965"/>
                <a:gd name="T17" fmla="*/ 1174 h 1236"/>
                <a:gd name="T18" fmla="*/ 798 w 965"/>
                <a:gd name="T19" fmla="*/ 1135 h 1236"/>
                <a:gd name="T20" fmla="*/ 837 w 965"/>
                <a:gd name="T21" fmla="*/ 1085 h 1236"/>
                <a:gd name="T22" fmla="*/ 837 w 965"/>
                <a:gd name="T23" fmla="*/ 1013 h 1236"/>
                <a:gd name="T24" fmla="*/ 842 w 965"/>
                <a:gd name="T25" fmla="*/ 930 h 1236"/>
                <a:gd name="T26" fmla="*/ 826 w 965"/>
                <a:gd name="T27" fmla="*/ 886 h 1236"/>
                <a:gd name="T28" fmla="*/ 660 w 965"/>
                <a:gd name="T29" fmla="*/ 0 h 1236"/>
                <a:gd name="T30" fmla="*/ 704 w 965"/>
                <a:gd name="T31" fmla="*/ 33 h 1236"/>
                <a:gd name="T32" fmla="*/ 759 w 965"/>
                <a:gd name="T33" fmla="*/ 177 h 1236"/>
                <a:gd name="T34" fmla="*/ 748 w 965"/>
                <a:gd name="T35" fmla="*/ 338 h 1236"/>
                <a:gd name="T36" fmla="*/ 964 w 965"/>
                <a:gd name="T37" fmla="*/ 432 h 1236"/>
                <a:gd name="T38" fmla="*/ 937 w 965"/>
                <a:gd name="T39" fmla="*/ 504 h 1236"/>
                <a:gd name="T40" fmla="*/ 931 w 965"/>
                <a:gd name="T41" fmla="*/ 542 h 1236"/>
                <a:gd name="T42" fmla="*/ 854 w 965"/>
                <a:gd name="T43" fmla="*/ 553 h 1236"/>
                <a:gd name="T44" fmla="*/ 887 w 965"/>
                <a:gd name="T45" fmla="*/ 559 h 1236"/>
                <a:gd name="T46" fmla="*/ 859 w 965"/>
                <a:gd name="T47" fmla="*/ 719 h 1236"/>
                <a:gd name="T48" fmla="*/ 809 w 965"/>
                <a:gd name="T49" fmla="*/ 708 h 1236"/>
                <a:gd name="T50" fmla="*/ 776 w 965"/>
                <a:gd name="T51" fmla="*/ 664 h 1236"/>
                <a:gd name="T52" fmla="*/ 765 w 965"/>
                <a:gd name="T53" fmla="*/ 719 h 1236"/>
                <a:gd name="T54" fmla="*/ 787 w 965"/>
                <a:gd name="T55" fmla="*/ 808 h 1236"/>
                <a:gd name="T56" fmla="*/ 759 w 965"/>
                <a:gd name="T57" fmla="*/ 847 h 1236"/>
                <a:gd name="T58" fmla="*/ 693 w 965"/>
                <a:gd name="T59" fmla="*/ 980 h 1236"/>
                <a:gd name="T60" fmla="*/ 516 w 965"/>
                <a:gd name="T61" fmla="*/ 1074 h 1236"/>
                <a:gd name="T62" fmla="*/ 338 w 965"/>
                <a:gd name="T63" fmla="*/ 1141 h 1236"/>
                <a:gd name="T64" fmla="*/ 161 w 965"/>
                <a:gd name="T65" fmla="*/ 1235 h 1236"/>
                <a:gd name="T66" fmla="*/ 111 w 965"/>
                <a:gd name="T67" fmla="*/ 1141 h 1236"/>
                <a:gd name="T68" fmla="*/ 89 w 965"/>
                <a:gd name="T69" fmla="*/ 958 h 1236"/>
                <a:gd name="T70" fmla="*/ 0 w 965"/>
                <a:gd name="T71" fmla="*/ 919 h 1236"/>
                <a:gd name="T72" fmla="*/ 61 w 965"/>
                <a:gd name="T73" fmla="*/ 753 h 1236"/>
                <a:gd name="T74" fmla="*/ 255 w 965"/>
                <a:gd name="T75" fmla="*/ 488 h 1236"/>
                <a:gd name="T76" fmla="*/ 327 w 965"/>
                <a:gd name="T77" fmla="*/ 366 h 1236"/>
                <a:gd name="T78" fmla="*/ 471 w 965"/>
                <a:gd name="T79" fmla="*/ 294 h 1236"/>
                <a:gd name="T80" fmla="*/ 571 w 965"/>
                <a:gd name="T81" fmla="*/ 55 h 1236"/>
                <a:gd name="T82" fmla="*/ 660 w 965"/>
                <a:gd name="T83" fmla="*/ 0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65" h="1236">
                  <a:moveTo>
                    <a:pt x="859" y="969"/>
                  </a:moveTo>
                  <a:lnTo>
                    <a:pt x="859" y="969"/>
                  </a:lnTo>
                  <a:cubicBezTo>
                    <a:pt x="859" y="980"/>
                    <a:pt x="870" y="985"/>
                    <a:pt x="876" y="996"/>
                  </a:cubicBezTo>
                  <a:cubicBezTo>
                    <a:pt x="887" y="996"/>
                    <a:pt x="887" y="996"/>
                    <a:pt x="887" y="996"/>
                  </a:cubicBezTo>
                  <a:cubicBezTo>
                    <a:pt x="898" y="902"/>
                    <a:pt x="898" y="902"/>
                    <a:pt x="898" y="902"/>
                  </a:cubicBezTo>
                  <a:cubicBezTo>
                    <a:pt x="865" y="891"/>
                    <a:pt x="859" y="935"/>
                    <a:pt x="859" y="969"/>
                  </a:cubicBezTo>
                  <a:close/>
                  <a:moveTo>
                    <a:pt x="826" y="825"/>
                  </a:moveTo>
                  <a:lnTo>
                    <a:pt x="826" y="825"/>
                  </a:lnTo>
                  <a:cubicBezTo>
                    <a:pt x="815" y="847"/>
                    <a:pt x="798" y="858"/>
                    <a:pt x="782" y="869"/>
                  </a:cubicBezTo>
                  <a:cubicBezTo>
                    <a:pt x="776" y="869"/>
                    <a:pt x="765" y="869"/>
                    <a:pt x="765" y="874"/>
                  </a:cubicBezTo>
                  <a:cubicBezTo>
                    <a:pt x="759" y="891"/>
                    <a:pt x="759" y="902"/>
                    <a:pt x="754" y="919"/>
                  </a:cubicBezTo>
                  <a:cubicBezTo>
                    <a:pt x="748" y="930"/>
                    <a:pt x="737" y="930"/>
                    <a:pt x="732" y="941"/>
                  </a:cubicBezTo>
                  <a:cubicBezTo>
                    <a:pt x="726" y="958"/>
                    <a:pt x="732" y="963"/>
                    <a:pt x="732" y="980"/>
                  </a:cubicBezTo>
                  <a:cubicBezTo>
                    <a:pt x="726" y="996"/>
                    <a:pt x="721" y="1002"/>
                    <a:pt x="721" y="1019"/>
                  </a:cubicBezTo>
                  <a:cubicBezTo>
                    <a:pt x="732" y="1019"/>
                    <a:pt x="732" y="1030"/>
                    <a:pt x="737" y="1041"/>
                  </a:cubicBezTo>
                  <a:cubicBezTo>
                    <a:pt x="743" y="1063"/>
                    <a:pt x="748" y="1080"/>
                    <a:pt x="748" y="1107"/>
                  </a:cubicBezTo>
                  <a:cubicBezTo>
                    <a:pt x="748" y="1129"/>
                    <a:pt x="743" y="1141"/>
                    <a:pt x="743" y="1163"/>
                  </a:cubicBezTo>
                  <a:cubicBezTo>
                    <a:pt x="743" y="1168"/>
                    <a:pt x="748" y="1174"/>
                    <a:pt x="759" y="1174"/>
                  </a:cubicBezTo>
                  <a:cubicBezTo>
                    <a:pt x="765" y="1174"/>
                    <a:pt x="759" y="1168"/>
                    <a:pt x="765" y="1168"/>
                  </a:cubicBezTo>
                  <a:cubicBezTo>
                    <a:pt x="776" y="1157"/>
                    <a:pt x="782" y="1141"/>
                    <a:pt x="798" y="1135"/>
                  </a:cubicBezTo>
                  <a:cubicBezTo>
                    <a:pt x="815" y="1129"/>
                    <a:pt x="837" y="1129"/>
                    <a:pt x="837" y="1113"/>
                  </a:cubicBezTo>
                  <a:cubicBezTo>
                    <a:pt x="837" y="1085"/>
                    <a:pt x="837" y="1085"/>
                    <a:pt x="837" y="1085"/>
                  </a:cubicBezTo>
                  <a:cubicBezTo>
                    <a:pt x="837" y="1068"/>
                    <a:pt x="854" y="1063"/>
                    <a:pt x="854" y="1041"/>
                  </a:cubicBezTo>
                  <a:cubicBezTo>
                    <a:pt x="854" y="1030"/>
                    <a:pt x="842" y="1024"/>
                    <a:pt x="837" y="1013"/>
                  </a:cubicBezTo>
                  <a:cubicBezTo>
                    <a:pt x="831" y="991"/>
                    <a:pt x="837" y="980"/>
                    <a:pt x="837" y="963"/>
                  </a:cubicBezTo>
                  <a:cubicBezTo>
                    <a:pt x="837" y="947"/>
                    <a:pt x="842" y="941"/>
                    <a:pt x="842" y="930"/>
                  </a:cubicBezTo>
                  <a:cubicBezTo>
                    <a:pt x="842" y="919"/>
                    <a:pt x="831" y="919"/>
                    <a:pt x="831" y="913"/>
                  </a:cubicBezTo>
                  <a:cubicBezTo>
                    <a:pt x="826" y="902"/>
                    <a:pt x="826" y="897"/>
                    <a:pt x="826" y="886"/>
                  </a:cubicBezTo>
                  <a:cubicBezTo>
                    <a:pt x="826" y="874"/>
                    <a:pt x="842" y="819"/>
                    <a:pt x="826" y="825"/>
                  </a:cubicBezTo>
                  <a:close/>
                  <a:moveTo>
                    <a:pt x="660" y="0"/>
                  </a:moveTo>
                  <a:lnTo>
                    <a:pt x="660" y="0"/>
                  </a:lnTo>
                  <a:cubicBezTo>
                    <a:pt x="682" y="5"/>
                    <a:pt x="687" y="17"/>
                    <a:pt x="704" y="33"/>
                  </a:cubicBezTo>
                  <a:cubicBezTo>
                    <a:pt x="732" y="66"/>
                    <a:pt x="759" y="83"/>
                    <a:pt x="759" y="127"/>
                  </a:cubicBezTo>
                  <a:cubicBezTo>
                    <a:pt x="759" y="177"/>
                    <a:pt x="759" y="177"/>
                    <a:pt x="759" y="177"/>
                  </a:cubicBezTo>
                  <a:cubicBezTo>
                    <a:pt x="759" y="216"/>
                    <a:pt x="748" y="233"/>
                    <a:pt x="748" y="271"/>
                  </a:cubicBezTo>
                  <a:cubicBezTo>
                    <a:pt x="748" y="338"/>
                    <a:pt x="748" y="338"/>
                    <a:pt x="748" y="338"/>
                  </a:cubicBezTo>
                  <a:cubicBezTo>
                    <a:pt x="748" y="382"/>
                    <a:pt x="804" y="399"/>
                    <a:pt x="848" y="404"/>
                  </a:cubicBezTo>
                  <a:cubicBezTo>
                    <a:pt x="898" y="404"/>
                    <a:pt x="920" y="427"/>
                    <a:pt x="964" y="432"/>
                  </a:cubicBezTo>
                  <a:lnTo>
                    <a:pt x="964" y="432"/>
                  </a:lnTo>
                  <a:cubicBezTo>
                    <a:pt x="959" y="454"/>
                    <a:pt x="937" y="471"/>
                    <a:pt x="937" y="504"/>
                  </a:cubicBezTo>
                  <a:cubicBezTo>
                    <a:pt x="937" y="536"/>
                    <a:pt x="937" y="536"/>
                    <a:pt x="937" y="536"/>
                  </a:cubicBezTo>
                  <a:cubicBezTo>
                    <a:pt x="931" y="542"/>
                    <a:pt x="931" y="542"/>
                    <a:pt x="931" y="542"/>
                  </a:cubicBezTo>
                  <a:cubicBezTo>
                    <a:pt x="920" y="531"/>
                    <a:pt x="909" y="520"/>
                    <a:pt x="898" y="520"/>
                  </a:cubicBezTo>
                  <a:cubicBezTo>
                    <a:pt x="876" y="520"/>
                    <a:pt x="854" y="531"/>
                    <a:pt x="854" y="553"/>
                  </a:cubicBezTo>
                  <a:cubicBezTo>
                    <a:pt x="865" y="553"/>
                    <a:pt x="870" y="553"/>
                    <a:pt x="881" y="553"/>
                  </a:cubicBezTo>
                  <a:cubicBezTo>
                    <a:pt x="887" y="559"/>
                    <a:pt x="887" y="559"/>
                    <a:pt x="887" y="559"/>
                  </a:cubicBezTo>
                  <a:cubicBezTo>
                    <a:pt x="865" y="697"/>
                    <a:pt x="865" y="697"/>
                    <a:pt x="865" y="697"/>
                  </a:cubicBezTo>
                  <a:cubicBezTo>
                    <a:pt x="859" y="719"/>
                    <a:pt x="859" y="719"/>
                    <a:pt x="859" y="719"/>
                  </a:cubicBezTo>
                  <a:cubicBezTo>
                    <a:pt x="848" y="725"/>
                    <a:pt x="848" y="736"/>
                    <a:pt x="831" y="736"/>
                  </a:cubicBezTo>
                  <a:cubicBezTo>
                    <a:pt x="820" y="736"/>
                    <a:pt x="815" y="719"/>
                    <a:pt x="809" y="708"/>
                  </a:cubicBezTo>
                  <a:cubicBezTo>
                    <a:pt x="798" y="692"/>
                    <a:pt x="787" y="686"/>
                    <a:pt x="787" y="664"/>
                  </a:cubicBezTo>
                  <a:cubicBezTo>
                    <a:pt x="776" y="664"/>
                    <a:pt x="776" y="664"/>
                    <a:pt x="776" y="664"/>
                  </a:cubicBezTo>
                  <a:cubicBezTo>
                    <a:pt x="776" y="669"/>
                    <a:pt x="776" y="669"/>
                    <a:pt x="776" y="675"/>
                  </a:cubicBezTo>
                  <a:cubicBezTo>
                    <a:pt x="776" y="692"/>
                    <a:pt x="765" y="697"/>
                    <a:pt x="765" y="719"/>
                  </a:cubicBezTo>
                  <a:cubicBezTo>
                    <a:pt x="765" y="747"/>
                    <a:pt x="815" y="742"/>
                    <a:pt x="815" y="769"/>
                  </a:cubicBezTo>
                  <a:cubicBezTo>
                    <a:pt x="815" y="791"/>
                    <a:pt x="787" y="791"/>
                    <a:pt x="787" y="808"/>
                  </a:cubicBezTo>
                  <a:cubicBezTo>
                    <a:pt x="787" y="814"/>
                    <a:pt x="793" y="819"/>
                    <a:pt x="793" y="830"/>
                  </a:cubicBezTo>
                  <a:cubicBezTo>
                    <a:pt x="793" y="841"/>
                    <a:pt x="770" y="841"/>
                    <a:pt x="759" y="847"/>
                  </a:cubicBezTo>
                  <a:cubicBezTo>
                    <a:pt x="743" y="863"/>
                    <a:pt x="737" y="874"/>
                    <a:pt x="721" y="897"/>
                  </a:cubicBezTo>
                  <a:cubicBezTo>
                    <a:pt x="698" y="919"/>
                    <a:pt x="715" y="952"/>
                    <a:pt x="693" y="980"/>
                  </a:cubicBezTo>
                  <a:cubicBezTo>
                    <a:pt x="682" y="996"/>
                    <a:pt x="660" y="996"/>
                    <a:pt x="637" y="1008"/>
                  </a:cubicBezTo>
                  <a:cubicBezTo>
                    <a:pt x="588" y="1035"/>
                    <a:pt x="560" y="1041"/>
                    <a:pt x="516" y="1074"/>
                  </a:cubicBezTo>
                  <a:cubicBezTo>
                    <a:pt x="488" y="1091"/>
                    <a:pt x="460" y="1096"/>
                    <a:pt x="427" y="1102"/>
                  </a:cubicBezTo>
                  <a:cubicBezTo>
                    <a:pt x="394" y="1113"/>
                    <a:pt x="371" y="1129"/>
                    <a:pt x="338" y="1141"/>
                  </a:cubicBezTo>
                  <a:cubicBezTo>
                    <a:pt x="283" y="1163"/>
                    <a:pt x="255" y="1174"/>
                    <a:pt x="211" y="1201"/>
                  </a:cubicBezTo>
                  <a:cubicBezTo>
                    <a:pt x="189" y="1218"/>
                    <a:pt x="183" y="1235"/>
                    <a:pt x="161" y="1235"/>
                  </a:cubicBezTo>
                  <a:cubicBezTo>
                    <a:pt x="139" y="1235"/>
                    <a:pt x="133" y="1213"/>
                    <a:pt x="128" y="1190"/>
                  </a:cubicBezTo>
                  <a:cubicBezTo>
                    <a:pt x="122" y="1174"/>
                    <a:pt x="117" y="1163"/>
                    <a:pt x="111" y="1141"/>
                  </a:cubicBezTo>
                  <a:cubicBezTo>
                    <a:pt x="105" y="1102"/>
                    <a:pt x="105" y="1080"/>
                    <a:pt x="100" y="1041"/>
                  </a:cubicBezTo>
                  <a:cubicBezTo>
                    <a:pt x="100" y="1008"/>
                    <a:pt x="100" y="985"/>
                    <a:pt x="89" y="958"/>
                  </a:cubicBezTo>
                  <a:cubicBezTo>
                    <a:pt x="78" y="941"/>
                    <a:pt x="61" y="947"/>
                    <a:pt x="44" y="935"/>
                  </a:cubicBezTo>
                  <a:cubicBezTo>
                    <a:pt x="28" y="930"/>
                    <a:pt x="17" y="924"/>
                    <a:pt x="0" y="919"/>
                  </a:cubicBezTo>
                  <a:lnTo>
                    <a:pt x="0" y="919"/>
                  </a:lnTo>
                  <a:cubicBezTo>
                    <a:pt x="11" y="852"/>
                    <a:pt x="17" y="802"/>
                    <a:pt x="61" y="753"/>
                  </a:cubicBezTo>
                  <a:cubicBezTo>
                    <a:pt x="105" y="703"/>
                    <a:pt x="139" y="686"/>
                    <a:pt x="177" y="631"/>
                  </a:cubicBezTo>
                  <a:cubicBezTo>
                    <a:pt x="211" y="581"/>
                    <a:pt x="233" y="548"/>
                    <a:pt x="255" y="488"/>
                  </a:cubicBezTo>
                  <a:cubicBezTo>
                    <a:pt x="261" y="465"/>
                    <a:pt x="261" y="449"/>
                    <a:pt x="266" y="421"/>
                  </a:cubicBezTo>
                  <a:cubicBezTo>
                    <a:pt x="277" y="393"/>
                    <a:pt x="299" y="366"/>
                    <a:pt x="327" y="366"/>
                  </a:cubicBezTo>
                  <a:cubicBezTo>
                    <a:pt x="383" y="366"/>
                    <a:pt x="383" y="366"/>
                    <a:pt x="383" y="366"/>
                  </a:cubicBezTo>
                  <a:cubicBezTo>
                    <a:pt x="427" y="366"/>
                    <a:pt x="443" y="332"/>
                    <a:pt x="471" y="294"/>
                  </a:cubicBezTo>
                  <a:cubicBezTo>
                    <a:pt x="499" y="255"/>
                    <a:pt x="504" y="222"/>
                    <a:pt x="521" y="172"/>
                  </a:cubicBezTo>
                  <a:cubicBezTo>
                    <a:pt x="532" y="127"/>
                    <a:pt x="538" y="94"/>
                    <a:pt x="571" y="55"/>
                  </a:cubicBezTo>
                  <a:cubicBezTo>
                    <a:pt x="588" y="39"/>
                    <a:pt x="604" y="39"/>
                    <a:pt x="626" y="28"/>
                  </a:cubicBezTo>
                  <a:cubicBezTo>
                    <a:pt x="643" y="22"/>
                    <a:pt x="649" y="11"/>
                    <a:pt x="660" y="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3" name="Freeform 109"/>
            <p:cNvSpPr>
              <a:spLocks noChangeArrowheads="1"/>
            </p:cNvSpPr>
            <p:nvPr/>
          </p:nvSpPr>
          <p:spPr bwMode="auto">
            <a:xfrm>
              <a:off x="19136067" y="3403600"/>
              <a:ext cx="780999" cy="646113"/>
            </a:xfrm>
            <a:custGeom>
              <a:avLst/>
              <a:gdLst>
                <a:gd name="T0" fmla="*/ 2167 w 2168"/>
                <a:gd name="T1" fmla="*/ 826 h 1796"/>
                <a:gd name="T2" fmla="*/ 2078 w 2168"/>
                <a:gd name="T3" fmla="*/ 881 h 1796"/>
                <a:gd name="T4" fmla="*/ 1978 w 2168"/>
                <a:gd name="T5" fmla="*/ 1120 h 1796"/>
                <a:gd name="T6" fmla="*/ 1834 w 2168"/>
                <a:gd name="T7" fmla="*/ 1192 h 1796"/>
                <a:gd name="T8" fmla="*/ 1762 w 2168"/>
                <a:gd name="T9" fmla="*/ 1314 h 1796"/>
                <a:gd name="T10" fmla="*/ 1568 w 2168"/>
                <a:gd name="T11" fmla="*/ 1579 h 1796"/>
                <a:gd name="T12" fmla="*/ 1507 w 2168"/>
                <a:gd name="T13" fmla="*/ 1745 h 1796"/>
                <a:gd name="T14" fmla="*/ 1407 w 2168"/>
                <a:gd name="T15" fmla="*/ 1756 h 1796"/>
                <a:gd name="T16" fmla="*/ 1274 w 2168"/>
                <a:gd name="T17" fmla="*/ 1761 h 1796"/>
                <a:gd name="T18" fmla="*/ 1213 w 2168"/>
                <a:gd name="T19" fmla="*/ 1706 h 1796"/>
                <a:gd name="T20" fmla="*/ 1208 w 2168"/>
                <a:gd name="T21" fmla="*/ 1634 h 1796"/>
                <a:gd name="T22" fmla="*/ 1141 w 2168"/>
                <a:gd name="T23" fmla="*/ 1634 h 1796"/>
                <a:gd name="T24" fmla="*/ 1064 w 2168"/>
                <a:gd name="T25" fmla="*/ 1640 h 1796"/>
                <a:gd name="T26" fmla="*/ 1003 w 2168"/>
                <a:gd name="T27" fmla="*/ 1579 h 1796"/>
                <a:gd name="T28" fmla="*/ 947 w 2168"/>
                <a:gd name="T29" fmla="*/ 1584 h 1796"/>
                <a:gd name="T30" fmla="*/ 937 w 2168"/>
                <a:gd name="T31" fmla="*/ 1628 h 1796"/>
                <a:gd name="T32" fmla="*/ 837 w 2168"/>
                <a:gd name="T33" fmla="*/ 1700 h 1796"/>
                <a:gd name="T34" fmla="*/ 637 w 2168"/>
                <a:gd name="T35" fmla="*/ 1695 h 1796"/>
                <a:gd name="T36" fmla="*/ 487 w 2168"/>
                <a:gd name="T37" fmla="*/ 1795 h 1796"/>
                <a:gd name="T38" fmla="*/ 449 w 2168"/>
                <a:gd name="T39" fmla="*/ 1678 h 1796"/>
                <a:gd name="T40" fmla="*/ 427 w 2168"/>
                <a:gd name="T41" fmla="*/ 1545 h 1796"/>
                <a:gd name="T42" fmla="*/ 371 w 2168"/>
                <a:gd name="T43" fmla="*/ 1523 h 1796"/>
                <a:gd name="T44" fmla="*/ 260 w 2168"/>
                <a:gd name="T45" fmla="*/ 1540 h 1796"/>
                <a:gd name="T46" fmla="*/ 166 w 2168"/>
                <a:gd name="T47" fmla="*/ 1551 h 1796"/>
                <a:gd name="T48" fmla="*/ 33 w 2168"/>
                <a:gd name="T49" fmla="*/ 1584 h 1796"/>
                <a:gd name="T50" fmla="*/ 0 w 2168"/>
                <a:gd name="T51" fmla="*/ 1562 h 1796"/>
                <a:gd name="T52" fmla="*/ 166 w 2168"/>
                <a:gd name="T53" fmla="*/ 1446 h 1796"/>
                <a:gd name="T54" fmla="*/ 166 w 2168"/>
                <a:gd name="T55" fmla="*/ 1297 h 1796"/>
                <a:gd name="T56" fmla="*/ 122 w 2168"/>
                <a:gd name="T57" fmla="*/ 1181 h 1796"/>
                <a:gd name="T58" fmla="*/ 116 w 2168"/>
                <a:gd name="T59" fmla="*/ 1037 h 1796"/>
                <a:gd name="T60" fmla="*/ 83 w 2168"/>
                <a:gd name="T61" fmla="*/ 953 h 1796"/>
                <a:gd name="T62" fmla="*/ 144 w 2168"/>
                <a:gd name="T63" fmla="*/ 915 h 1796"/>
                <a:gd name="T64" fmla="*/ 305 w 2168"/>
                <a:gd name="T65" fmla="*/ 826 h 1796"/>
                <a:gd name="T66" fmla="*/ 388 w 2168"/>
                <a:gd name="T67" fmla="*/ 704 h 1796"/>
                <a:gd name="T68" fmla="*/ 504 w 2168"/>
                <a:gd name="T69" fmla="*/ 643 h 1796"/>
                <a:gd name="T70" fmla="*/ 715 w 2168"/>
                <a:gd name="T71" fmla="*/ 604 h 1796"/>
                <a:gd name="T72" fmla="*/ 964 w 2168"/>
                <a:gd name="T73" fmla="*/ 516 h 1796"/>
                <a:gd name="T74" fmla="*/ 1058 w 2168"/>
                <a:gd name="T75" fmla="*/ 505 h 1796"/>
                <a:gd name="T76" fmla="*/ 1080 w 2168"/>
                <a:gd name="T77" fmla="*/ 449 h 1796"/>
                <a:gd name="T78" fmla="*/ 1175 w 2168"/>
                <a:gd name="T79" fmla="*/ 355 h 1796"/>
                <a:gd name="T80" fmla="*/ 1208 w 2168"/>
                <a:gd name="T81" fmla="*/ 194 h 1796"/>
                <a:gd name="T82" fmla="*/ 1230 w 2168"/>
                <a:gd name="T83" fmla="*/ 67 h 1796"/>
                <a:gd name="T84" fmla="*/ 1335 w 2168"/>
                <a:gd name="T85" fmla="*/ 17 h 1796"/>
                <a:gd name="T86" fmla="*/ 1402 w 2168"/>
                <a:gd name="T87" fmla="*/ 33 h 1796"/>
                <a:gd name="T88" fmla="*/ 1707 w 2168"/>
                <a:gd name="T89" fmla="*/ 0 h 1796"/>
                <a:gd name="T90" fmla="*/ 1812 w 2168"/>
                <a:gd name="T91" fmla="*/ 56 h 1796"/>
                <a:gd name="T92" fmla="*/ 1801 w 2168"/>
                <a:gd name="T93" fmla="*/ 222 h 1796"/>
                <a:gd name="T94" fmla="*/ 1840 w 2168"/>
                <a:gd name="T95" fmla="*/ 338 h 1796"/>
                <a:gd name="T96" fmla="*/ 1945 w 2168"/>
                <a:gd name="T97" fmla="*/ 510 h 1796"/>
                <a:gd name="T98" fmla="*/ 2156 w 2168"/>
                <a:gd name="T99" fmla="*/ 793 h 1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68" h="1796">
                  <a:moveTo>
                    <a:pt x="2167" y="826"/>
                  </a:moveTo>
                  <a:lnTo>
                    <a:pt x="2167" y="826"/>
                  </a:lnTo>
                  <a:cubicBezTo>
                    <a:pt x="2156" y="837"/>
                    <a:pt x="2150" y="848"/>
                    <a:pt x="2133" y="854"/>
                  </a:cubicBezTo>
                  <a:cubicBezTo>
                    <a:pt x="2111" y="865"/>
                    <a:pt x="2095" y="865"/>
                    <a:pt x="2078" y="881"/>
                  </a:cubicBezTo>
                  <a:cubicBezTo>
                    <a:pt x="2045" y="920"/>
                    <a:pt x="2039" y="953"/>
                    <a:pt x="2028" y="998"/>
                  </a:cubicBezTo>
                  <a:cubicBezTo>
                    <a:pt x="2011" y="1048"/>
                    <a:pt x="2006" y="1081"/>
                    <a:pt x="1978" y="1120"/>
                  </a:cubicBezTo>
                  <a:cubicBezTo>
                    <a:pt x="1950" y="1158"/>
                    <a:pt x="1934" y="1192"/>
                    <a:pt x="1890" y="1192"/>
                  </a:cubicBezTo>
                  <a:cubicBezTo>
                    <a:pt x="1834" y="1192"/>
                    <a:pt x="1834" y="1192"/>
                    <a:pt x="1834" y="1192"/>
                  </a:cubicBezTo>
                  <a:cubicBezTo>
                    <a:pt x="1806" y="1192"/>
                    <a:pt x="1784" y="1219"/>
                    <a:pt x="1773" y="1247"/>
                  </a:cubicBezTo>
                  <a:cubicBezTo>
                    <a:pt x="1768" y="1275"/>
                    <a:pt x="1768" y="1291"/>
                    <a:pt x="1762" y="1314"/>
                  </a:cubicBezTo>
                  <a:cubicBezTo>
                    <a:pt x="1740" y="1374"/>
                    <a:pt x="1718" y="1407"/>
                    <a:pt x="1684" y="1457"/>
                  </a:cubicBezTo>
                  <a:cubicBezTo>
                    <a:pt x="1646" y="1512"/>
                    <a:pt x="1612" y="1529"/>
                    <a:pt x="1568" y="1579"/>
                  </a:cubicBezTo>
                  <a:cubicBezTo>
                    <a:pt x="1524" y="1628"/>
                    <a:pt x="1518" y="1678"/>
                    <a:pt x="1507" y="1745"/>
                  </a:cubicBezTo>
                  <a:lnTo>
                    <a:pt x="1507" y="1745"/>
                  </a:lnTo>
                  <a:cubicBezTo>
                    <a:pt x="1496" y="1739"/>
                    <a:pt x="1485" y="1734"/>
                    <a:pt x="1474" y="1734"/>
                  </a:cubicBezTo>
                  <a:cubicBezTo>
                    <a:pt x="1446" y="1734"/>
                    <a:pt x="1435" y="1750"/>
                    <a:pt x="1407" y="1756"/>
                  </a:cubicBezTo>
                  <a:cubicBezTo>
                    <a:pt x="1380" y="1767"/>
                    <a:pt x="1358" y="1773"/>
                    <a:pt x="1324" y="1773"/>
                  </a:cubicBezTo>
                  <a:cubicBezTo>
                    <a:pt x="1308" y="1773"/>
                    <a:pt x="1297" y="1767"/>
                    <a:pt x="1274" y="1761"/>
                  </a:cubicBezTo>
                  <a:cubicBezTo>
                    <a:pt x="1252" y="1761"/>
                    <a:pt x="1236" y="1761"/>
                    <a:pt x="1213" y="1750"/>
                  </a:cubicBezTo>
                  <a:cubicBezTo>
                    <a:pt x="1213" y="1706"/>
                    <a:pt x="1213" y="1706"/>
                    <a:pt x="1213" y="1706"/>
                  </a:cubicBezTo>
                  <a:cubicBezTo>
                    <a:pt x="1213" y="1689"/>
                    <a:pt x="1225" y="1678"/>
                    <a:pt x="1225" y="1667"/>
                  </a:cubicBezTo>
                  <a:cubicBezTo>
                    <a:pt x="1225" y="1651"/>
                    <a:pt x="1219" y="1640"/>
                    <a:pt x="1208" y="1634"/>
                  </a:cubicBezTo>
                  <a:cubicBezTo>
                    <a:pt x="1202" y="1634"/>
                    <a:pt x="1197" y="1634"/>
                    <a:pt x="1197" y="1634"/>
                  </a:cubicBezTo>
                  <a:cubicBezTo>
                    <a:pt x="1175" y="1634"/>
                    <a:pt x="1164" y="1634"/>
                    <a:pt x="1141" y="1634"/>
                  </a:cubicBezTo>
                  <a:cubicBezTo>
                    <a:pt x="1141" y="1645"/>
                    <a:pt x="1136" y="1662"/>
                    <a:pt x="1119" y="1662"/>
                  </a:cubicBezTo>
                  <a:cubicBezTo>
                    <a:pt x="1097" y="1662"/>
                    <a:pt x="1080" y="1656"/>
                    <a:pt x="1064" y="1640"/>
                  </a:cubicBezTo>
                  <a:cubicBezTo>
                    <a:pt x="1053" y="1634"/>
                    <a:pt x="1053" y="1617"/>
                    <a:pt x="1047" y="1606"/>
                  </a:cubicBezTo>
                  <a:cubicBezTo>
                    <a:pt x="1042" y="1584"/>
                    <a:pt x="1014" y="1595"/>
                    <a:pt x="1003" y="1579"/>
                  </a:cubicBezTo>
                  <a:cubicBezTo>
                    <a:pt x="986" y="1562"/>
                    <a:pt x="981" y="1551"/>
                    <a:pt x="975" y="1534"/>
                  </a:cubicBezTo>
                  <a:cubicBezTo>
                    <a:pt x="964" y="1523"/>
                    <a:pt x="959" y="1573"/>
                    <a:pt x="947" y="1584"/>
                  </a:cubicBezTo>
                  <a:cubicBezTo>
                    <a:pt x="942" y="1590"/>
                    <a:pt x="925" y="1590"/>
                    <a:pt x="925" y="1601"/>
                  </a:cubicBezTo>
                  <a:cubicBezTo>
                    <a:pt x="925" y="1612"/>
                    <a:pt x="937" y="1617"/>
                    <a:pt x="937" y="1628"/>
                  </a:cubicBezTo>
                  <a:cubicBezTo>
                    <a:pt x="937" y="1651"/>
                    <a:pt x="914" y="1656"/>
                    <a:pt x="892" y="1667"/>
                  </a:cubicBezTo>
                  <a:cubicBezTo>
                    <a:pt x="870" y="1678"/>
                    <a:pt x="859" y="1689"/>
                    <a:pt x="837" y="1700"/>
                  </a:cubicBezTo>
                  <a:cubicBezTo>
                    <a:pt x="804" y="1723"/>
                    <a:pt x="776" y="1734"/>
                    <a:pt x="737" y="1734"/>
                  </a:cubicBezTo>
                  <a:cubicBezTo>
                    <a:pt x="698" y="1734"/>
                    <a:pt x="681" y="1695"/>
                    <a:pt x="637" y="1695"/>
                  </a:cubicBezTo>
                  <a:cubicBezTo>
                    <a:pt x="598" y="1695"/>
                    <a:pt x="576" y="1723"/>
                    <a:pt x="543" y="1750"/>
                  </a:cubicBezTo>
                  <a:cubicBezTo>
                    <a:pt x="521" y="1767"/>
                    <a:pt x="515" y="1795"/>
                    <a:pt x="487" y="1795"/>
                  </a:cubicBezTo>
                  <a:cubicBezTo>
                    <a:pt x="454" y="1795"/>
                    <a:pt x="443" y="1767"/>
                    <a:pt x="443" y="1739"/>
                  </a:cubicBezTo>
                  <a:cubicBezTo>
                    <a:pt x="443" y="1717"/>
                    <a:pt x="449" y="1700"/>
                    <a:pt x="449" y="1678"/>
                  </a:cubicBezTo>
                  <a:cubicBezTo>
                    <a:pt x="449" y="1640"/>
                    <a:pt x="449" y="1640"/>
                    <a:pt x="449" y="1640"/>
                  </a:cubicBezTo>
                  <a:cubicBezTo>
                    <a:pt x="449" y="1601"/>
                    <a:pt x="438" y="1579"/>
                    <a:pt x="427" y="1545"/>
                  </a:cubicBezTo>
                  <a:cubicBezTo>
                    <a:pt x="427" y="1523"/>
                    <a:pt x="421" y="1501"/>
                    <a:pt x="405" y="1501"/>
                  </a:cubicBezTo>
                  <a:cubicBezTo>
                    <a:pt x="388" y="1501"/>
                    <a:pt x="382" y="1512"/>
                    <a:pt x="371" y="1523"/>
                  </a:cubicBezTo>
                  <a:cubicBezTo>
                    <a:pt x="349" y="1534"/>
                    <a:pt x="332" y="1545"/>
                    <a:pt x="305" y="1545"/>
                  </a:cubicBezTo>
                  <a:cubicBezTo>
                    <a:pt x="288" y="1545"/>
                    <a:pt x="277" y="1540"/>
                    <a:pt x="260" y="1540"/>
                  </a:cubicBezTo>
                  <a:cubicBezTo>
                    <a:pt x="244" y="1540"/>
                    <a:pt x="233" y="1545"/>
                    <a:pt x="210" y="1545"/>
                  </a:cubicBezTo>
                  <a:cubicBezTo>
                    <a:pt x="194" y="1545"/>
                    <a:pt x="177" y="1540"/>
                    <a:pt x="166" y="1551"/>
                  </a:cubicBezTo>
                  <a:cubicBezTo>
                    <a:pt x="127" y="1579"/>
                    <a:pt x="105" y="1601"/>
                    <a:pt x="61" y="1601"/>
                  </a:cubicBezTo>
                  <a:cubicBezTo>
                    <a:pt x="44" y="1601"/>
                    <a:pt x="44" y="1590"/>
                    <a:pt x="33" y="1584"/>
                  </a:cubicBezTo>
                  <a:cubicBezTo>
                    <a:pt x="16" y="1573"/>
                    <a:pt x="11" y="1568"/>
                    <a:pt x="0" y="1562"/>
                  </a:cubicBezTo>
                  <a:lnTo>
                    <a:pt x="0" y="1562"/>
                  </a:lnTo>
                  <a:cubicBezTo>
                    <a:pt x="28" y="1507"/>
                    <a:pt x="77" y="1512"/>
                    <a:pt x="133" y="1484"/>
                  </a:cubicBezTo>
                  <a:cubicBezTo>
                    <a:pt x="149" y="1479"/>
                    <a:pt x="155" y="1462"/>
                    <a:pt x="166" y="1446"/>
                  </a:cubicBezTo>
                  <a:cubicBezTo>
                    <a:pt x="177" y="1440"/>
                    <a:pt x="188" y="1429"/>
                    <a:pt x="188" y="1418"/>
                  </a:cubicBezTo>
                  <a:cubicBezTo>
                    <a:pt x="188" y="1368"/>
                    <a:pt x="183" y="1341"/>
                    <a:pt x="166" y="1297"/>
                  </a:cubicBezTo>
                  <a:cubicBezTo>
                    <a:pt x="161" y="1280"/>
                    <a:pt x="149" y="1275"/>
                    <a:pt x="149" y="1253"/>
                  </a:cubicBezTo>
                  <a:cubicBezTo>
                    <a:pt x="133" y="1230"/>
                    <a:pt x="122" y="1208"/>
                    <a:pt x="122" y="1181"/>
                  </a:cubicBezTo>
                  <a:cubicBezTo>
                    <a:pt x="122" y="1086"/>
                    <a:pt x="122" y="1086"/>
                    <a:pt x="122" y="1086"/>
                  </a:cubicBezTo>
                  <a:cubicBezTo>
                    <a:pt x="122" y="1070"/>
                    <a:pt x="116" y="1059"/>
                    <a:pt x="116" y="1037"/>
                  </a:cubicBezTo>
                  <a:cubicBezTo>
                    <a:pt x="111" y="1020"/>
                    <a:pt x="116" y="1009"/>
                    <a:pt x="111" y="998"/>
                  </a:cubicBezTo>
                  <a:cubicBezTo>
                    <a:pt x="100" y="981"/>
                    <a:pt x="83" y="976"/>
                    <a:pt x="83" y="953"/>
                  </a:cubicBezTo>
                  <a:cubicBezTo>
                    <a:pt x="83" y="942"/>
                    <a:pt x="100" y="937"/>
                    <a:pt x="111" y="931"/>
                  </a:cubicBezTo>
                  <a:cubicBezTo>
                    <a:pt x="127" y="926"/>
                    <a:pt x="133" y="920"/>
                    <a:pt x="144" y="915"/>
                  </a:cubicBezTo>
                  <a:cubicBezTo>
                    <a:pt x="172" y="904"/>
                    <a:pt x="188" y="887"/>
                    <a:pt x="221" y="881"/>
                  </a:cubicBezTo>
                  <a:cubicBezTo>
                    <a:pt x="260" y="876"/>
                    <a:pt x="277" y="854"/>
                    <a:pt x="305" y="826"/>
                  </a:cubicBezTo>
                  <a:cubicBezTo>
                    <a:pt x="321" y="809"/>
                    <a:pt x="343" y="804"/>
                    <a:pt x="354" y="782"/>
                  </a:cubicBezTo>
                  <a:cubicBezTo>
                    <a:pt x="366" y="748"/>
                    <a:pt x="360" y="721"/>
                    <a:pt x="388" y="704"/>
                  </a:cubicBezTo>
                  <a:cubicBezTo>
                    <a:pt x="421" y="682"/>
                    <a:pt x="438" y="671"/>
                    <a:pt x="471" y="654"/>
                  </a:cubicBezTo>
                  <a:cubicBezTo>
                    <a:pt x="482" y="649"/>
                    <a:pt x="493" y="649"/>
                    <a:pt x="504" y="643"/>
                  </a:cubicBezTo>
                  <a:cubicBezTo>
                    <a:pt x="543" y="621"/>
                    <a:pt x="565" y="593"/>
                    <a:pt x="615" y="593"/>
                  </a:cubicBezTo>
                  <a:cubicBezTo>
                    <a:pt x="654" y="593"/>
                    <a:pt x="676" y="604"/>
                    <a:pt x="715" y="604"/>
                  </a:cubicBezTo>
                  <a:cubicBezTo>
                    <a:pt x="765" y="604"/>
                    <a:pt x="787" y="577"/>
                    <a:pt x="831" y="554"/>
                  </a:cubicBezTo>
                  <a:cubicBezTo>
                    <a:pt x="875" y="527"/>
                    <a:pt x="909" y="516"/>
                    <a:pt x="964" y="516"/>
                  </a:cubicBezTo>
                  <a:cubicBezTo>
                    <a:pt x="1003" y="516"/>
                    <a:pt x="1003" y="516"/>
                    <a:pt x="1003" y="516"/>
                  </a:cubicBezTo>
                  <a:cubicBezTo>
                    <a:pt x="1025" y="516"/>
                    <a:pt x="1042" y="521"/>
                    <a:pt x="1058" y="505"/>
                  </a:cubicBezTo>
                  <a:cubicBezTo>
                    <a:pt x="1070" y="499"/>
                    <a:pt x="1080" y="493"/>
                    <a:pt x="1080" y="482"/>
                  </a:cubicBezTo>
                  <a:cubicBezTo>
                    <a:pt x="1080" y="449"/>
                    <a:pt x="1080" y="449"/>
                    <a:pt x="1080" y="449"/>
                  </a:cubicBezTo>
                  <a:cubicBezTo>
                    <a:pt x="1080" y="427"/>
                    <a:pt x="1075" y="399"/>
                    <a:pt x="1092" y="388"/>
                  </a:cubicBezTo>
                  <a:cubicBezTo>
                    <a:pt x="1125" y="372"/>
                    <a:pt x="1152" y="383"/>
                    <a:pt x="1175" y="355"/>
                  </a:cubicBezTo>
                  <a:cubicBezTo>
                    <a:pt x="1191" y="333"/>
                    <a:pt x="1191" y="316"/>
                    <a:pt x="1197" y="288"/>
                  </a:cubicBezTo>
                  <a:cubicBezTo>
                    <a:pt x="1202" y="250"/>
                    <a:pt x="1208" y="233"/>
                    <a:pt x="1208" y="194"/>
                  </a:cubicBezTo>
                  <a:cubicBezTo>
                    <a:pt x="1208" y="139"/>
                    <a:pt x="1208" y="139"/>
                    <a:pt x="1208" y="139"/>
                  </a:cubicBezTo>
                  <a:cubicBezTo>
                    <a:pt x="1208" y="111"/>
                    <a:pt x="1213" y="94"/>
                    <a:pt x="1230" y="67"/>
                  </a:cubicBezTo>
                  <a:cubicBezTo>
                    <a:pt x="1241" y="50"/>
                    <a:pt x="1258" y="56"/>
                    <a:pt x="1274" y="50"/>
                  </a:cubicBezTo>
                  <a:cubicBezTo>
                    <a:pt x="1302" y="39"/>
                    <a:pt x="1313" y="33"/>
                    <a:pt x="1335" y="17"/>
                  </a:cubicBezTo>
                  <a:lnTo>
                    <a:pt x="1335" y="17"/>
                  </a:lnTo>
                  <a:cubicBezTo>
                    <a:pt x="1363" y="17"/>
                    <a:pt x="1374" y="33"/>
                    <a:pt x="1402" y="33"/>
                  </a:cubicBezTo>
                  <a:cubicBezTo>
                    <a:pt x="1435" y="33"/>
                    <a:pt x="1435" y="33"/>
                    <a:pt x="1435" y="33"/>
                  </a:cubicBezTo>
                  <a:cubicBezTo>
                    <a:pt x="1540" y="33"/>
                    <a:pt x="1601" y="0"/>
                    <a:pt x="1707" y="0"/>
                  </a:cubicBezTo>
                  <a:cubicBezTo>
                    <a:pt x="1757" y="0"/>
                    <a:pt x="1757" y="0"/>
                    <a:pt x="1757" y="0"/>
                  </a:cubicBezTo>
                  <a:cubicBezTo>
                    <a:pt x="1784" y="0"/>
                    <a:pt x="1801" y="28"/>
                    <a:pt x="1812" y="56"/>
                  </a:cubicBezTo>
                  <a:cubicBezTo>
                    <a:pt x="1817" y="84"/>
                    <a:pt x="1834" y="94"/>
                    <a:pt x="1834" y="122"/>
                  </a:cubicBezTo>
                  <a:cubicBezTo>
                    <a:pt x="1834" y="161"/>
                    <a:pt x="1801" y="178"/>
                    <a:pt x="1801" y="222"/>
                  </a:cubicBezTo>
                  <a:cubicBezTo>
                    <a:pt x="1801" y="239"/>
                    <a:pt x="1817" y="250"/>
                    <a:pt x="1829" y="266"/>
                  </a:cubicBezTo>
                  <a:cubicBezTo>
                    <a:pt x="1840" y="294"/>
                    <a:pt x="1823" y="316"/>
                    <a:pt x="1840" y="338"/>
                  </a:cubicBezTo>
                  <a:cubicBezTo>
                    <a:pt x="1851" y="349"/>
                    <a:pt x="1867" y="344"/>
                    <a:pt x="1878" y="355"/>
                  </a:cubicBezTo>
                  <a:cubicBezTo>
                    <a:pt x="1928" y="399"/>
                    <a:pt x="1934" y="444"/>
                    <a:pt x="1945" y="510"/>
                  </a:cubicBezTo>
                  <a:cubicBezTo>
                    <a:pt x="1956" y="554"/>
                    <a:pt x="1950" y="588"/>
                    <a:pt x="1989" y="615"/>
                  </a:cubicBezTo>
                  <a:cubicBezTo>
                    <a:pt x="2067" y="671"/>
                    <a:pt x="2139" y="698"/>
                    <a:pt x="2156" y="793"/>
                  </a:cubicBezTo>
                  <a:cubicBezTo>
                    <a:pt x="2156" y="809"/>
                    <a:pt x="2161" y="815"/>
                    <a:pt x="2167" y="82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4" name="Freeform 110"/>
            <p:cNvSpPr>
              <a:spLocks noChangeArrowheads="1"/>
            </p:cNvSpPr>
            <p:nvPr/>
          </p:nvSpPr>
          <p:spPr bwMode="auto">
            <a:xfrm>
              <a:off x="18840811" y="3194050"/>
              <a:ext cx="817509" cy="771525"/>
            </a:xfrm>
            <a:custGeom>
              <a:avLst/>
              <a:gdLst>
                <a:gd name="T0" fmla="*/ 2272 w 2273"/>
                <a:gd name="T1" fmla="*/ 299 h 2144"/>
                <a:gd name="T2" fmla="*/ 2144 w 2273"/>
                <a:gd name="T3" fmla="*/ 465 h 2144"/>
                <a:gd name="T4" fmla="*/ 2155 w 2273"/>
                <a:gd name="T5" fmla="*/ 598 h 2144"/>
                <a:gd name="T6" fmla="*/ 2028 w 2273"/>
                <a:gd name="T7" fmla="*/ 720 h 2144"/>
                <a:gd name="T8" fmla="*/ 1995 w 2273"/>
                <a:gd name="T9" fmla="*/ 936 h 2144"/>
                <a:gd name="T10" fmla="*/ 1900 w 2273"/>
                <a:gd name="T11" fmla="*/ 1063 h 2144"/>
                <a:gd name="T12" fmla="*/ 1784 w 2273"/>
                <a:gd name="T13" fmla="*/ 1097 h 2144"/>
                <a:gd name="T14" fmla="*/ 1435 w 2273"/>
                <a:gd name="T15" fmla="*/ 1174 h 2144"/>
                <a:gd name="T16" fmla="*/ 1208 w 2273"/>
                <a:gd name="T17" fmla="*/ 1285 h 2144"/>
                <a:gd name="T18" fmla="*/ 1041 w 2273"/>
                <a:gd name="T19" fmla="*/ 1462 h 2144"/>
                <a:gd name="T20" fmla="*/ 903 w 2273"/>
                <a:gd name="T21" fmla="*/ 1534 h 2144"/>
                <a:gd name="T22" fmla="*/ 942 w 2273"/>
                <a:gd name="T23" fmla="*/ 1667 h 2144"/>
                <a:gd name="T24" fmla="*/ 986 w 2273"/>
                <a:gd name="T25" fmla="*/ 1878 h 2144"/>
                <a:gd name="T26" fmla="*/ 953 w 2273"/>
                <a:gd name="T27" fmla="*/ 2065 h 2144"/>
                <a:gd name="T28" fmla="*/ 809 w 2273"/>
                <a:gd name="T29" fmla="*/ 2132 h 2144"/>
                <a:gd name="T30" fmla="*/ 582 w 2273"/>
                <a:gd name="T31" fmla="*/ 2088 h 2144"/>
                <a:gd name="T32" fmla="*/ 570 w 2273"/>
                <a:gd name="T33" fmla="*/ 1932 h 2144"/>
                <a:gd name="T34" fmla="*/ 537 w 2273"/>
                <a:gd name="T35" fmla="*/ 1811 h 2144"/>
                <a:gd name="T36" fmla="*/ 526 w 2273"/>
                <a:gd name="T37" fmla="*/ 1684 h 2144"/>
                <a:gd name="T38" fmla="*/ 498 w 2273"/>
                <a:gd name="T39" fmla="*/ 1573 h 2144"/>
                <a:gd name="T40" fmla="*/ 509 w 2273"/>
                <a:gd name="T41" fmla="*/ 1424 h 2144"/>
                <a:gd name="T42" fmla="*/ 404 w 2273"/>
                <a:gd name="T43" fmla="*/ 1307 h 2144"/>
                <a:gd name="T44" fmla="*/ 349 w 2273"/>
                <a:gd name="T45" fmla="*/ 1285 h 2144"/>
                <a:gd name="T46" fmla="*/ 327 w 2273"/>
                <a:gd name="T47" fmla="*/ 1385 h 2144"/>
                <a:gd name="T48" fmla="*/ 243 w 2273"/>
                <a:gd name="T49" fmla="*/ 1379 h 2144"/>
                <a:gd name="T50" fmla="*/ 288 w 2273"/>
                <a:gd name="T51" fmla="*/ 1285 h 2144"/>
                <a:gd name="T52" fmla="*/ 316 w 2273"/>
                <a:gd name="T53" fmla="*/ 1246 h 2144"/>
                <a:gd name="T54" fmla="*/ 216 w 2273"/>
                <a:gd name="T55" fmla="*/ 1246 h 2144"/>
                <a:gd name="T56" fmla="*/ 188 w 2273"/>
                <a:gd name="T57" fmla="*/ 1152 h 2144"/>
                <a:gd name="T58" fmla="*/ 194 w 2273"/>
                <a:gd name="T59" fmla="*/ 1113 h 2144"/>
                <a:gd name="T60" fmla="*/ 99 w 2273"/>
                <a:gd name="T61" fmla="*/ 1025 h 2144"/>
                <a:gd name="T62" fmla="*/ 138 w 2273"/>
                <a:gd name="T63" fmla="*/ 925 h 2144"/>
                <a:gd name="T64" fmla="*/ 122 w 2273"/>
                <a:gd name="T65" fmla="*/ 820 h 2144"/>
                <a:gd name="T66" fmla="*/ 28 w 2273"/>
                <a:gd name="T67" fmla="*/ 720 h 2144"/>
                <a:gd name="T68" fmla="*/ 22 w 2273"/>
                <a:gd name="T69" fmla="*/ 598 h 2144"/>
                <a:gd name="T70" fmla="*/ 0 w 2273"/>
                <a:gd name="T71" fmla="*/ 515 h 2144"/>
                <a:gd name="T72" fmla="*/ 50 w 2273"/>
                <a:gd name="T73" fmla="*/ 432 h 2144"/>
                <a:gd name="T74" fmla="*/ 66 w 2273"/>
                <a:gd name="T75" fmla="*/ 348 h 2144"/>
                <a:gd name="T76" fmla="*/ 83 w 2273"/>
                <a:gd name="T77" fmla="*/ 215 h 2144"/>
                <a:gd name="T78" fmla="*/ 194 w 2273"/>
                <a:gd name="T79" fmla="*/ 110 h 2144"/>
                <a:gd name="T80" fmla="*/ 271 w 2273"/>
                <a:gd name="T81" fmla="*/ 0 h 2144"/>
                <a:gd name="T82" fmla="*/ 304 w 2273"/>
                <a:gd name="T83" fmla="*/ 71 h 2144"/>
                <a:gd name="T84" fmla="*/ 443 w 2273"/>
                <a:gd name="T85" fmla="*/ 249 h 2144"/>
                <a:gd name="T86" fmla="*/ 604 w 2273"/>
                <a:gd name="T87" fmla="*/ 387 h 2144"/>
                <a:gd name="T88" fmla="*/ 670 w 2273"/>
                <a:gd name="T89" fmla="*/ 459 h 2144"/>
                <a:gd name="T90" fmla="*/ 864 w 2273"/>
                <a:gd name="T91" fmla="*/ 437 h 2144"/>
                <a:gd name="T92" fmla="*/ 1075 w 2273"/>
                <a:gd name="T93" fmla="*/ 421 h 2144"/>
                <a:gd name="T94" fmla="*/ 1258 w 2273"/>
                <a:gd name="T95" fmla="*/ 421 h 2144"/>
                <a:gd name="T96" fmla="*/ 1363 w 2273"/>
                <a:gd name="T97" fmla="*/ 354 h 2144"/>
                <a:gd name="T98" fmla="*/ 1452 w 2273"/>
                <a:gd name="T99" fmla="*/ 232 h 2144"/>
                <a:gd name="T100" fmla="*/ 1646 w 2273"/>
                <a:gd name="T101" fmla="*/ 204 h 2144"/>
                <a:gd name="T102" fmla="*/ 1884 w 2273"/>
                <a:gd name="T103" fmla="*/ 276 h 2144"/>
                <a:gd name="T104" fmla="*/ 2017 w 2273"/>
                <a:gd name="T105" fmla="*/ 310 h 2144"/>
                <a:gd name="T106" fmla="*/ 2178 w 2273"/>
                <a:gd name="T107" fmla="*/ 232 h 2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73" h="2144">
                  <a:moveTo>
                    <a:pt x="2266" y="227"/>
                  </a:moveTo>
                  <a:lnTo>
                    <a:pt x="2266" y="227"/>
                  </a:lnTo>
                  <a:cubicBezTo>
                    <a:pt x="2266" y="254"/>
                    <a:pt x="2272" y="271"/>
                    <a:pt x="2272" y="299"/>
                  </a:cubicBezTo>
                  <a:cubicBezTo>
                    <a:pt x="2272" y="337"/>
                    <a:pt x="2266" y="365"/>
                    <a:pt x="2233" y="387"/>
                  </a:cubicBezTo>
                  <a:cubicBezTo>
                    <a:pt x="2211" y="404"/>
                    <a:pt x="2194" y="409"/>
                    <a:pt x="2172" y="432"/>
                  </a:cubicBezTo>
                  <a:cubicBezTo>
                    <a:pt x="2161" y="443"/>
                    <a:pt x="2144" y="448"/>
                    <a:pt x="2144" y="465"/>
                  </a:cubicBezTo>
                  <a:cubicBezTo>
                    <a:pt x="2144" y="509"/>
                    <a:pt x="2144" y="509"/>
                    <a:pt x="2144" y="509"/>
                  </a:cubicBezTo>
                  <a:cubicBezTo>
                    <a:pt x="2144" y="542"/>
                    <a:pt x="2155" y="565"/>
                    <a:pt x="2155" y="598"/>
                  </a:cubicBezTo>
                  <a:lnTo>
                    <a:pt x="2155" y="598"/>
                  </a:lnTo>
                  <a:cubicBezTo>
                    <a:pt x="2133" y="614"/>
                    <a:pt x="2122" y="620"/>
                    <a:pt x="2094" y="631"/>
                  </a:cubicBezTo>
                  <a:cubicBezTo>
                    <a:pt x="2078" y="637"/>
                    <a:pt x="2061" y="631"/>
                    <a:pt x="2050" y="648"/>
                  </a:cubicBezTo>
                  <a:cubicBezTo>
                    <a:pt x="2033" y="675"/>
                    <a:pt x="2028" y="692"/>
                    <a:pt x="2028" y="720"/>
                  </a:cubicBezTo>
                  <a:cubicBezTo>
                    <a:pt x="2028" y="775"/>
                    <a:pt x="2028" y="775"/>
                    <a:pt x="2028" y="775"/>
                  </a:cubicBezTo>
                  <a:cubicBezTo>
                    <a:pt x="2028" y="814"/>
                    <a:pt x="2022" y="831"/>
                    <a:pt x="2017" y="869"/>
                  </a:cubicBezTo>
                  <a:cubicBezTo>
                    <a:pt x="2011" y="897"/>
                    <a:pt x="2011" y="914"/>
                    <a:pt x="1995" y="936"/>
                  </a:cubicBezTo>
                  <a:cubicBezTo>
                    <a:pt x="1972" y="964"/>
                    <a:pt x="1945" y="953"/>
                    <a:pt x="1912" y="969"/>
                  </a:cubicBezTo>
                  <a:cubicBezTo>
                    <a:pt x="1895" y="980"/>
                    <a:pt x="1900" y="1008"/>
                    <a:pt x="1900" y="1030"/>
                  </a:cubicBezTo>
                  <a:cubicBezTo>
                    <a:pt x="1900" y="1063"/>
                    <a:pt x="1900" y="1063"/>
                    <a:pt x="1900" y="1063"/>
                  </a:cubicBezTo>
                  <a:cubicBezTo>
                    <a:pt x="1900" y="1074"/>
                    <a:pt x="1890" y="1080"/>
                    <a:pt x="1878" y="1086"/>
                  </a:cubicBezTo>
                  <a:cubicBezTo>
                    <a:pt x="1862" y="1102"/>
                    <a:pt x="1845" y="1097"/>
                    <a:pt x="1823" y="1097"/>
                  </a:cubicBezTo>
                  <a:cubicBezTo>
                    <a:pt x="1784" y="1097"/>
                    <a:pt x="1784" y="1097"/>
                    <a:pt x="1784" y="1097"/>
                  </a:cubicBezTo>
                  <a:cubicBezTo>
                    <a:pt x="1729" y="1097"/>
                    <a:pt x="1695" y="1108"/>
                    <a:pt x="1651" y="1135"/>
                  </a:cubicBezTo>
                  <a:cubicBezTo>
                    <a:pt x="1607" y="1158"/>
                    <a:pt x="1585" y="1185"/>
                    <a:pt x="1535" y="1185"/>
                  </a:cubicBezTo>
                  <a:cubicBezTo>
                    <a:pt x="1496" y="1185"/>
                    <a:pt x="1474" y="1174"/>
                    <a:pt x="1435" y="1174"/>
                  </a:cubicBezTo>
                  <a:cubicBezTo>
                    <a:pt x="1385" y="1174"/>
                    <a:pt x="1363" y="1202"/>
                    <a:pt x="1324" y="1224"/>
                  </a:cubicBezTo>
                  <a:cubicBezTo>
                    <a:pt x="1313" y="1230"/>
                    <a:pt x="1302" y="1230"/>
                    <a:pt x="1291" y="1235"/>
                  </a:cubicBezTo>
                  <a:cubicBezTo>
                    <a:pt x="1258" y="1252"/>
                    <a:pt x="1241" y="1263"/>
                    <a:pt x="1208" y="1285"/>
                  </a:cubicBezTo>
                  <a:cubicBezTo>
                    <a:pt x="1180" y="1302"/>
                    <a:pt x="1186" y="1329"/>
                    <a:pt x="1174" y="1363"/>
                  </a:cubicBezTo>
                  <a:cubicBezTo>
                    <a:pt x="1163" y="1385"/>
                    <a:pt x="1141" y="1390"/>
                    <a:pt x="1125" y="1407"/>
                  </a:cubicBezTo>
                  <a:cubicBezTo>
                    <a:pt x="1097" y="1435"/>
                    <a:pt x="1080" y="1457"/>
                    <a:pt x="1041" y="1462"/>
                  </a:cubicBezTo>
                  <a:cubicBezTo>
                    <a:pt x="1008" y="1468"/>
                    <a:pt x="992" y="1485"/>
                    <a:pt x="964" y="1496"/>
                  </a:cubicBezTo>
                  <a:cubicBezTo>
                    <a:pt x="953" y="1501"/>
                    <a:pt x="947" y="1507"/>
                    <a:pt x="931" y="1512"/>
                  </a:cubicBezTo>
                  <a:cubicBezTo>
                    <a:pt x="920" y="1518"/>
                    <a:pt x="903" y="1523"/>
                    <a:pt x="903" y="1534"/>
                  </a:cubicBezTo>
                  <a:cubicBezTo>
                    <a:pt x="903" y="1557"/>
                    <a:pt x="920" y="1562"/>
                    <a:pt x="931" y="1579"/>
                  </a:cubicBezTo>
                  <a:cubicBezTo>
                    <a:pt x="936" y="1590"/>
                    <a:pt x="931" y="1601"/>
                    <a:pt x="936" y="1618"/>
                  </a:cubicBezTo>
                  <a:cubicBezTo>
                    <a:pt x="936" y="1640"/>
                    <a:pt x="942" y="1651"/>
                    <a:pt x="942" y="1667"/>
                  </a:cubicBezTo>
                  <a:cubicBezTo>
                    <a:pt x="942" y="1762"/>
                    <a:pt x="942" y="1762"/>
                    <a:pt x="942" y="1762"/>
                  </a:cubicBezTo>
                  <a:cubicBezTo>
                    <a:pt x="942" y="1789"/>
                    <a:pt x="953" y="1811"/>
                    <a:pt x="969" y="1834"/>
                  </a:cubicBezTo>
                  <a:cubicBezTo>
                    <a:pt x="969" y="1856"/>
                    <a:pt x="981" y="1861"/>
                    <a:pt x="986" y="1878"/>
                  </a:cubicBezTo>
                  <a:cubicBezTo>
                    <a:pt x="1003" y="1922"/>
                    <a:pt x="1008" y="1949"/>
                    <a:pt x="1008" y="1999"/>
                  </a:cubicBezTo>
                  <a:cubicBezTo>
                    <a:pt x="1008" y="2010"/>
                    <a:pt x="997" y="2021"/>
                    <a:pt x="986" y="2027"/>
                  </a:cubicBezTo>
                  <a:cubicBezTo>
                    <a:pt x="975" y="2043"/>
                    <a:pt x="969" y="2060"/>
                    <a:pt x="953" y="2065"/>
                  </a:cubicBezTo>
                  <a:cubicBezTo>
                    <a:pt x="897" y="2093"/>
                    <a:pt x="848" y="2088"/>
                    <a:pt x="820" y="2143"/>
                  </a:cubicBezTo>
                  <a:lnTo>
                    <a:pt x="820" y="2143"/>
                  </a:lnTo>
                  <a:cubicBezTo>
                    <a:pt x="814" y="2137"/>
                    <a:pt x="814" y="2137"/>
                    <a:pt x="809" y="2132"/>
                  </a:cubicBezTo>
                  <a:cubicBezTo>
                    <a:pt x="775" y="2099"/>
                    <a:pt x="748" y="2088"/>
                    <a:pt x="698" y="2088"/>
                  </a:cubicBezTo>
                  <a:cubicBezTo>
                    <a:pt x="659" y="2088"/>
                    <a:pt x="648" y="2132"/>
                    <a:pt x="604" y="2132"/>
                  </a:cubicBezTo>
                  <a:cubicBezTo>
                    <a:pt x="587" y="2132"/>
                    <a:pt x="582" y="2104"/>
                    <a:pt x="582" y="2088"/>
                  </a:cubicBezTo>
                  <a:cubicBezTo>
                    <a:pt x="582" y="2016"/>
                    <a:pt x="582" y="2016"/>
                    <a:pt x="582" y="2016"/>
                  </a:cubicBezTo>
                  <a:cubicBezTo>
                    <a:pt x="582" y="1999"/>
                    <a:pt x="565" y="1988"/>
                    <a:pt x="565" y="1971"/>
                  </a:cubicBezTo>
                  <a:cubicBezTo>
                    <a:pt x="565" y="1955"/>
                    <a:pt x="570" y="1949"/>
                    <a:pt x="570" y="1932"/>
                  </a:cubicBezTo>
                  <a:cubicBezTo>
                    <a:pt x="570" y="1917"/>
                    <a:pt x="560" y="1906"/>
                    <a:pt x="560" y="1889"/>
                  </a:cubicBezTo>
                  <a:cubicBezTo>
                    <a:pt x="554" y="1867"/>
                    <a:pt x="554" y="1850"/>
                    <a:pt x="548" y="1828"/>
                  </a:cubicBezTo>
                  <a:cubicBezTo>
                    <a:pt x="548" y="1823"/>
                    <a:pt x="537" y="1817"/>
                    <a:pt x="537" y="1811"/>
                  </a:cubicBezTo>
                  <a:cubicBezTo>
                    <a:pt x="526" y="1795"/>
                    <a:pt x="537" y="1784"/>
                    <a:pt x="532" y="1773"/>
                  </a:cubicBezTo>
                  <a:cubicBezTo>
                    <a:pt x="532" y="1756"/>
                    <a:pt x="526" y="1745"/>
                    <a:pt x="526" y="1728"/>
                  </a:cubicBezTo>
                  <a:cubicBezTo>
                    <a:pt x="526" y="1712"/>
                    <a:pt x="537" y="1695"/>
                    <a:pt x="526" y="1684"/>
                  </a:cubicBezTo>
                  <a:cubicBezTo>
                    <a:pt x="504" y="1656"/>
                    <a:pt x="449" y="1673"/>
                    <a:pt x="449" y="1640"/>
                  </a:cubicBezTo>
                  <a:cubicBezTo>
                    <a:pt x="449" y="1618"/>
                    <a:pt x="471" y="1618"/>
                    <a:pt x="482" y="1601"/>
                  </a:cubicBezTo>
                  <a:cubicBezTo>
                    <a:pt x="493" y="1595"/>
                    <a:pt x="493" y="1584"/>
                    <a:pt x="498" y="1573"/>
                  </a:cubicBezTo>
                  <a:cubicBezTo>
                    <a:pt x="509" y="1540"/>
                    <a:pt x="521" y="1523"/>
                    <a:pt x="521" y="1490"/>
                  </a:cubicBezTo>
                  <a:cubicBezTo>
                    <a:pt x="521" y="1473"/>
                    <a:pt x="515" y="1468"/>
                    <a:pt x="515" y="1451"/>
                  </a:cubicBezTo>
                  <a:cubicBezTo>
                    <a:pt x="515" y="1440"/>
                    <a:pt x="515" y="1435"/>
                    <a:pt x="509" y="1424"/>
                  </a:cubicBezTo>
                  <a:cubicBezTo>
                    <a:pt x="498" y="1401"/>
                    <a:pt x="476" y="1407"/>
                    <a:pt x="465" y="1385"/>
                  </a:cubicBezTo>
                  <a:cubicBezTo>
                    <a:pt x="454" y="1368"/>
                    <a:pt x="454" y="1357"/>
                    <a:pt x="454" y="1335"/>
                  </a:cubicBezTo>
                  <a:cubicBezTo>
                    <a:pt x="432" y="1335"/>
                    <a:pt x="421" y="1324"/>
                    <a:pt x="404" y="1307"/>
                  </a:cubicBezTo>
                  <a:cubicBezTo>
                    <a:pt x="388" y="1296"/>
                    <a:pt x="371" y="1285"/>
                    <a:pt x="354" y="1268"/>
                  </a:cubicBezTo>
                  <a:cubicBezTo>
                    <a:pt x="349" y="1268"/>
                    <a:pt x="349" y="1268"/>
                    <a:pt x="349" y="1268"/>
                  </a:cubicBezTo>
                  <a:cubicBezTo>
                    <a:pt x="349" y="1285"/>
                    <a:pt x="349" y="1285"/>
                    <a:pt x="349" y="1285"/>
                  </a:cubicBezTo>
                  <a:cubicBezTo>
                    <a:pt x="360" y="1291"/>
                    <a:pt x="360" y="1296"/>
                    <a:pt x="371" y="1302"/>
                  </a:cubicBezTo>
                  <a:cubicBezTo>
                    <a:pt x="376" y="1346"/>
                    <a:pt x="376" y="1346"/>
                    <a:pt x="376" y="1346"/>
                  </a:cubicBezTo>
                  <a:cubicBezTo>
                    <a:pt x="376" y="1368"/>
                    <a:pt x="349" y="1374"/>
                    <a:pt x="327" y="1385"/>
                  </a:cubicBezTo>
                  <a:cubicBezTo>
                    <a:pt x="304" y="1390"/>
                    <a:pt x="288" y="1412"/>
                    <a:pt x="260" y="1412"/>
                  </a:cubicBezTo>
                  <a:cubicBezTo>
                    <a:pt x="255" y="1412"/>
                    <a:pt x="255" y="1412"/>
                    <a:pt x="243" y="1407"/>
                  </a:cubicBezTo>
                  <a:cubicBezTo>
                    <a:pt x="243" y="1379"/>
                    <a:pt x="243" y="1379"/>
                    <a:pt x="243" y="1379"/>
                  </a:cubicBezTo>
                  <a:cubicBezTo>
                    <a:pt x="243" y="1363"/>
                    <a:pt x="249" y="1357"/>
                    <a:pt x="249" y="1340"/>
                  </a:cubicBezTo>
                  <a:cubicBezTo>
                    <a:pt x="249" y="1318"/>
                    <a:pt x="238" y="1302"/>
                    <a:pt x="255" y="1291"/>
                  </a:cubicBezTo>
                  <a:cubicBezTo>
                    <a:pt x="260" y="1279"/>
                    <a:pt x="271" y="1285"/>
                    <a:pt x="288" y="1285"/>
                  </a:cubicBezTo>
                  <a:cubicBezTo>
                    <a:pt x="299" y="1279"/>
                    <a:pt x="304" y="1274"/>
                    <a:pt x="321" y="1274"/>
                  </a:cubicBezTo>
                  <a:cubicBezTo>
                    <a:pt x="321" y="1257"/>
                    <a:pt x="321" y="1257"/>
                    <a:pt x="321" y="1257"/>
                  </a:cubicBezTo>
                  <a:cubicBezTo>
                    <a:pt x="316" y="1246"/>
                    <a:pt x="316" y="1246"/>
                    <a:pt x="316" y="1246"/>
                  </a:cubicBezTo>
                  <a:cubicBezTo>
                    <a:pt x="294" y="1235"/>
                    <a:pt x="288" y="1213"/>
                    <a:pt x="266" y="1213"/>
                  </a:cubicBezTo>
                  <a:cubicBezTo>
                    <a:pt x="243" y="1213"/>
                    <a:pt x="227" y="1230"/>
                    <a:pt x="221" y="1246"/>
                  </a:cubicBezTo>
                  <a:cubicBezTo>
                    <a:pt x="216" y="1246"/>
                    <a:pt x="216" y="1246"/>
                    <a:pt x="216" y="1246"/>
                  </a:cubicBezTo>
                  <a:cubicBezTo>
                    <a:pt x="205" y="1224"/>
                    <a:pt x="199" y="1213"/>
                    <a:pt x="188" y="1191"/>
                  </a:cubicBezTo>
                  <a:cubicBezTo>
                    <a:pt x="177" y="1180"/>
                    <a:pt x="161" y="1180"/>
                    <a:pt x="161" y="1163"/>
                  </a:cubicBezTo>
                  <a:cubicBezTo>
                    <a:pt x="161" y="1152"/>
                    <a:pt x="177" y="1152"/>
                    <a:pt x="188" y="1152"/>
                  </a:cubicBezTo>
                  <a:cubicBezTo>
                    <a:pt x="210" y="1152"/>
                    <a:pt x="216" y="1174"/>
                    <a:pt x="238" y="1174"/>
                  </a:cubicBezTo>
                  <a:cubicBezTo>
                    <a:pt x="271" y="1174"/>
                    <a:pt x="227" y="1152"/>
                    <a:pt x="221" y="1146"/>
                  </a:cubicBezTo>
                  <a:cubicBezTo>
                    <a:pt x="205" y="1135"/>
                    <a:pt x="210" y="1113"/>
                    <a:pt x="194" y="1113"/>
                  </a:cubicBezTo>
                  <a:cubicBezTo>
                    <a:pt x="177" y="1113"/>
                    <a:pt x="171" y="1113"/>
                    <a:pt x="161" y="1113"/>
                  </a:cubicBezTo>
                  <a:cubicBezTo>
                    <a:pt x="133" y="1113"/>
                    <a:pt x="122" y="1091"/>
                    <a:pt x="110" y="1069"/>
                  </a:cubicBezTo>
                  <a:cubicBezTo>
                    <a:pt x="105" y="1052"/>
                    <a:pt x="99" y="1041"/>
                    <a:pt x="99" y="1025"/>
                  </a:cubicBezTo>
                  <a:cubicBezTo>
                    <a:pt x="99" y="1008"/>
                    <a:pt x="110" y="1008"/>
                    <a:pt x="110" y="997"/>
                  </a:cubicBezTo>
                  <a:cubicBezTo>
                    <a:pt x="110" y="980"/>
                    <a:pt x="99" y="975"/>
                    <a:pt x="99" y="964"/>
                  </a:cubicBezTo>
                  <a:cubicBezTo>
                    <a:pt x="99" y="941"/>
                    <a:pt x="122" y="936"/>
                    <a:pt x="138" y="925"/>
                  </a:cubicBezTo>
                  <a:cubicBezTo>
                    <a:pt x="149" y="919"/>
                    <a:pt x="166" y="914"/>
                    <a:pt x="166" y="903"/>
                  </a:cubicBezTo>
                  <a:cubicBezTo>
                    <a:pt x="166" y="892"/>
                    <a:pt x="155" y="892"/>
                    <a:pt x="155" y="880"/>
                  </a:cubicBezTo>
                  <a:cubicBezTo>
                    <a:pt x="144" y="853"/>
                    <a:pt x="133" y="842"/>
                    <a:pt x="122" y="820"/>
                  </a:cubicBezTo>
                  <a:cubicBezTo>
                    <a:pt x="110" y="781"/>
                    <a:pt x="110" y="725"/>
                    <a:pt x="72" y="725"/>
                  </a:cubicBezTo>
                  <a:cubicBezTo>
                    <a:pt x="61" y="725"/>
                    <a:pt x="55" y="731"/>
                    <a:pt x="50" y="731"/>
                  </a:cubicBezTo>
                  <a:cubicBezTo>
                    <a:pt x="38" y="731"/>
                    <a:pt x="28" y="725"/>
                    <a:pt x="28" y="720"/>
                  </a:cubicBezTo>
                  <a:cubicBezTo>
                    <a:pt x="28" y="681"/>
                    <a:pt x="28" y="681"/>
                    <a:pt x="28" y="681"/>
                  </a:cubicBezTo>
                  <a:cubicBezTo>
                    <a:pt x="28" y="675"/>
                    <a:pt x="22" y="670"/>
                    <a:pt x="22" y="665"/>
                  </a:cubicBezTo>
                  <a:cubicBezTo>
                    <a:pt x="22" y="598"/>
                    <a:pt x="22" y="598"/>
                    <a:pt x="22" y="598"/>
                  </a:cubicBezTo>
                  <a:cubicBezTo>
                    <a:pt x="22" y="587"/>
                    <a:pt x="11" y="587"/>
                    <a:pt x="11" y="576"/>
                  </a:cubicBezTo>
                  <a:cubicBezTo>
                    <a:pt x="11" y="532"/>
                    <a:pt x="11" y="532"/>
                    <a:pt x="11" y="532"/>
                  </a:cubicBezTo>
                  <a:cubicBezTo>
                    <a:pt x="5" y="526"/>
                    <a:pt x="0" y="520"/>
                    <a:pt x="0" y="515"/>
                  </a:cubicBezTo>
                  <a:cubicBezTo>
                    <a:pt x="0" y="498"/>
                    <a:pt x="16" y="493"/>
                    <a:pt x="28" y="487"/>
                  </a:cubicBezTo>
                  <a:cubicBezTo>
                    <a:pt x="33" y="481"/>
                    <a:pt x="28" y="476"/>
                    <a:pt x="33" y="470"/>
                  </a:cubicBezTo>
                  <a:cubicBezTo>
                    <a:pt x="44" y="459"/>
                    <a:pt x="50" y="448"/>
                    <a:pt x="50" y="432"/>
                  </a:cubicBezTo>
                  <a:cubicBezTo>
                    <a:pt x="50" y="415"/>
                    <a:pt x="50" y="404"/>
                    <a:pt x="38" y="387"/>
                  </a:cubicBezTo>
                  <a:cubicBezTo>
                    <a:pt x="33" y="382"/>
                    <a:pt x="28" y="382"/>
                    <a:pt x="28" y="371"/>
                  </a:cubicBezTo>
                  <a:cubicBezTo>
                    <a:pt x="28" y="354"/>
                    <a:pt x="50" y="348"/>
                    <a:pt x="66" y="348"/>
                  </a:cubicBezTo>
                  <a:cubicBezTo>
                    <a:pt x="66" y="304"/>
                    <a:pt x="66" y="304"/>
                    <a:pt x="66" y="304"/>
                  </a:cubicBezTo>
                  <a:cubicBezTo>
                    <a:pt x="77" y="293"/>
                    <a:pt x="83" y="288"/>
                    <a:pt x="83" y="271"/>
                  </a:cubicBezTo>
                  <a:cubicBezTo>
                    <a:pt x="83" y="215"/>
                    <a:pt x="83" y="215"/>
                    <a:pt x="83" y="215"/>
                  </a:cubicBezTo>
                  <a:cubicBezTo>
                    <a:pt x="83" y="199"/>
                    <a:pt x="99" y="199"/>
                    <a:pt x="110" y="188"/>
                  </a:cubicBezTo>
                  <a:cubicBezTo>
                    <a:pt x="127" y="177"/>
                    <a:pt x="138" y="171"/>
                    <a:pt x="155" y="155"/>
                  </a:cubicBezTo>
                  <a:cubicBezTo>
                    <a:pt x="171" y="138"/>
                    <a:pt x="183" y="133"/>
                    <a:pt x="194" y="110"/>
                  </a:cubicBezTo>
                  <a:cubicBezTo>
                    <a:pt x="199" y="99"/>
                    <a:pt x="194" y="88"/>
                    <a:pt x="194" y="71"/>
                  </a:cubicBezTo>
                  <a:cubicBezTo>
                    <a:pt x="199" y="38"/>
                    <a:pt x="221" y="22"/>
                    <a:pt x="249" y="10"/>
                  </a:cubicBezTo>
                  <a:cubicBezTo>
                    <a:pt x="260" y="5"/>
                    <a:pt x="266" y="5"/>
                    <a:pt x="271" y="0"/>
                  </a:cubicBezTo>
                  <a:lnTo>
                    <a:pt x="271" y="0"/>
                  </a:lnTo>
                  <a:cubicBezTo>
                    <a:pt x="271" y="5"/>
                    <a:pt x="271" y="16"/>
                    <a:pt x="271" y="22"/>
                  </a:cubicBezTo>
                  <a:cubicBezTo>
                    <a:pt x="271" y="44"/>
                    <a:pt x="282" y="60"/>
                    <a:pt x="304" y="71"/>
                  </a:cubicBezTo>
                  <a:cubicBezTo>
                    <a:pt x="310" y="77"/>
                    <a:pt x="321" y="77"/>
                    <a:pt x="327" y="88"/>
                  </a:cubicBezTo>
                  <a:cubicBezTo>
                    <a:pt x="338" y="105"/>
                    <a:pt x="332" y="116"/>
                    <a:pt x="338" y="133"/>
                  </a:cubicBezTo>
                  <a:cubicBezTo>
                    <a:pt x="349" y="193"/>
                    <a:pt x="388" y="221"/>
                    <a:pt x="443" y="249"/>
                  </a:cubicBezTo>
                  <a:cubicBezTo>
                    <a:pt x="476" y="266"/>
                    <a:pt x="487" y="288"/>
                    <a:pt x="509" y="310"/>
                  </a:cubicBezTo>
                  <a:cubicBezTo>
                    <a:pt x="532" y="332"/>
                    <a:pt x="554" y="332"/>
                    <a:pt x="570" y="348"/>
                  </a:cubicBezTo>
                  <a:cubicBezTo>
                    <a:pt x="587" y="360"/>
                    <a:pt x="598" y="371"/>
                    <a:pt x="604" y="387"/>
                  </a:cubicBezTo>
                  <a:cubicBezTo>
                    <a:pt x="604" y="399"/>
                    <a:pt x="604" y="409"/>
                    <a:pt x="615" y="415"/>
                  </a:cubicBezTo>
                  <a:cubicBezTo>
                    <a:pt x="626" y="421"/>
                    <a:pt x="631" y="421"/>
                    <a:pt x="642" y="432"/>
                  </a:cubicBezTo>
                  <a:cubicBezTo>
                    <a:pt x="654" y="437"/>
                    <a:pt x="654" y="454"/>
                    <a:pt x="670" y="459"/>
                  </a:cubicBezTo>
                  <a:cubicBezTo>
                    <a:pt x="687" y="476"/>
                    <a:pt x="715" y="487"/>
                    <a:pt x="742" y="487"/>
                  </a:cubicBezTo>
                  <a:cubicBezTo>
                    <a:pt x="781" y="487"/>
                    <a:pt x="809" y="476"/>
                    <a:pt x="842" y="454"/>
                  </a:cubicBezTo>
                  <a:cubicBezTo>
                    <a:pt x="853" y="448"/>
                    <a:pt x="853" y="437"/>
                    <a:pt x="864" y="437"/>
                  </a:cubicBezTo>
                  <a:cubicBezTo>
                    <a:pt x="903" y="415"/>
                    <a:pt x="925" y="415"/>
                    <a:pt x="969" y="409"/>
                  </a:cubicBezTo>
                  <a:cubicBezTo>
                    <a:pt x="986" y="404"/>
                    <a:pt x="997" y="393"/>
                    <a:pt x="1014" y="393"/>
                  </a:cubicBezTo>
                  <a:cubicBezTo>
                    <a:pt x="1036" y="393"/>
                    <a:pt x="1047" y="421"/>
                    <a:pt x="1075" y="421"/>
                  </a:cubicBezTo>
                  <a:cubicBezTo>
                    <a:pt x="1119" y="421"/>
                    <a:pt x="1119" y="421"/>
                    <a:pt x="1119" y="421"/>
                  </a:cubicBezTo>
                  <a:cubicBezTo>
                    <a:pt x="1163" y="421"/>
                    <a:pt x="1186" y="432"/>
                    <a:pt x="1230" y="432"/>
                  </a:cubicBezTo>
                  <a:cubicBezTo>
                    <a:pt x="1241" y="432"/>
                    <a:pt x="1252" y="432"/>
                    <a:pt x="1258" y="421"/>
                  </a:cubicBezTo>
                  <a:cubicBezTo>
                    <a:pt x="1269" y="409"/>
                    <a:pt x="1263" y="399"/>
                    <a:pt x="1274" y="393"/>
                  </a:cubicBezTo>
                  <a:cubicBezTo>
                    <a:pt x="1291" y="382"/>
                    <a:pt x="1302" y="382"/>
                    <a:pt x="1324" y="376"/>
                  </a:cubicBezTo>
                  <a:cubicBezTo>
                    <a:pt x="1341" y="376"/>
                    <a:pt x="1346" y="360"/>
                    <a:pt x="1363" y="354"/>
                  </a:cubicBezTo>
                  <a:cubicBezTo>
                    <a:pt x="1385" y="337"/>
                    <a:pt x="1413" y="326"/>
                    <a:pt x="1413" y="299"/>
                  </a:cubicBezTo>
                  <a:cubicBezTo>
                    <a:pt x="1413" y="282"/>
                    <a:pt x="1402" y="266"/>
                    <a:pt x="1413" y="249"/>
                  </a:cubicBezTo>
                  <a:cubicBezTo>
                    <a:pt x="1424" y="238"/>
                    <a:pt x="1440" y="243"/>
                    <a:pt x="1452" y="232"/>
                  </a:cubicBezTo>
                  <a:cubicBezTo>
                    <a:pt x="1463" y="227"/>
                    <a:pt x="1463" y="221"/>
                    <a:pt x="1468" y="215"/>
                  </a:cubicBezTo>
                  <a:cubicBezTo>
                    <a:pt x="1485" y="193"/>
                    <a:pt x="1507" y="204"/>
                    <a:pt x="1529" y="204"/>
                  </a:cubicBezTo>
                  <a:cubicBezTo>
                    <a:pt x="1573" y="204"/>
                    <a:pt x="1601" y="204"/>
                    <a:pt x="1646" y="204"/>
                  </a:cubicBezTo>
                  <a:cubicBezTo>
                    <a:pt x="1679" y="199"/>
                    <a:pt x="1695" y="193"/>
                    <a:pt x="1729" y="193"/>
                  </a:cubicBezTo>
                  <a:cubicBezTo>
                    <a:pt x="1773" y="193"/>
                    <a:pt x="1779" y="249"/>
                    <a:pt x="1817" y="260"/>
                  </a:cubicBezTo>
                  <a:cubicBezTo>
                    <a:pt x="1845" y="266"/>
                    <a:pt x="1862" y="266"/>
                    <a:pt x="1884" y="276"/>
                  </a:cubicBezTo>
                  <a:cubicBezTo>
                    <a:pt x="1906" y="288"/>
                    <a:pt x="1912" y="310"/>
                    <a:pt x="1934" y="310"/>
                  </a:cubicBezTo>
                  <a:cubicBezTo>
                    <a:pt x="1945" y="310"/>
                    <a:pt x="1956" y="299"/>
                    <a:pt x="1967" y="299"/>
                  </a:cubicBezTo>
                  <a:cubicBezTo>
                    <a:pt x="1989" y="299"/>
                    <a:pt x="2000" y="299"/>
                    <a:pt x="2017" y="310"/>
                  </a:cubicBezTo>
                  <a:cubicBezTo>
                    <a:pt x="2028" y="315"/>
                    <a:pt x="2033" y="326"/>
                    <a:pt x="2045" y="326"/>
                  </a:cubicBezTo>
                  <a:cubicBezTo>
                    <a:pt x="2078" y="326"/>
                    <a:pt x="2094" y="304"/>
                    <a:pt x="2117" y="282"/>
                  </a:cubicBezTo>
                  <a:cubicBezTo>
                    <a:pt x="2139" y="266"/>
                    <a:pt x="2144" y="232"/>
                    <a:pt x="2178" y="232"/>
                  </a:cubicBezTo>
                  <a:cubicBezTo>
                    <a:pt x="2233" y="232"/>
                    <a:pt x="2233" y="232"/>
                    <a:pt x="2233" y="232"/>
                  </a:cubicBezTo>
                  <a:cubicBezTo>
                    <a:pt x="2250" y="232"/>
                    <a:pt x="2261" y="227"/>
                    <a:pt x="2266" y="22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5" name="Freeform 111"/>
            <p:cNvSpPr>
              <a:spLocks noChangeArrowheads="1"/>
            </p:cNvSpPr>
            <p:nvPr/>
          </p:nvSpPr>
          <p:spPr bwMode="auto">
            <a:xfrm>
              <a:off x="20382172" y="4741863"/>
              <a:ext cx="984186" cy="431800"/>
            </a:xfrm>
            <a:custGeom>
              <a:avLst/>
              <a:gdLst>
                <a:gd name="T0" fmla="*/ 2732 w 2733"/>
                <a:gd name="T1" fmla="*/ 382 h 1198"/>
                <a:gd name="T2" fmla="*/ 2638 w 2733"/>
                <a:gd name="T3" fmla="*/ 576 h 1198"/>
                <a:gd name="T4" fmla="*/ 2394 w 2733"/>
                <a:gd name="T5" fmla="*/ 842 h 1198"/>
                <a:gd name="T6" fmla="*/ 2067 w 2733"/>
                <a:gd name="T7" fmla="*/ 931 h 1198"/>
                <a:gd name="T8" fmla="*/ 1940 w 2733"/>
                <a:gd name="T9" fmla="*/ 848 h 1198"/>
                <a:gd name="T10" fmla="*/ 2023 w 2733"/>
                <a:gd name="T11" fmla="*/ 654 h 1198"/>
                <a:gd name="T12" fmla="*/ 2328 w 2733"/>
                <a:gd name="T13" fmla="*/ 471 h 1198"/>
                <a:gd name="T14" fmla="*/ 2616 w 2733"/>
                <a:gd name="T15" fmla="*/ 321 h 1198"/>
                <a:gd name="T16" fmla="*/ 1314 w 2733"/>
                <a:gd name="T17" fmla="*/ 1008 h 1198"/>
                <a:gd name="T18" fmla="*/ 178 w 2733"/>
                <a:gd name="T19" fmla="*/ 548 h 1198"/>
                <a:gd name="T20" fmla="*/ 0 w 2733"/>
                <a:gd name="T21" fmla="*/ 626 h 1198"/>
                <a:gd name="T22" fmla="*/ 233 w 2733"/>
                <a:gd name="T23" fmla="*/ 715 h 1198"/>
                <a:gd name="T24" fmla="*/ 466 w 2733"/>
                <a:gd name="T25" fmla="*/ 825 h 1198"/>
                <a:gd name="T26" fmla="*/ 793 w 2733"/>
                <a:gd name="T27" fmla="*/ 853 h 1198"/>
                <a:gd name="T28" fmla="*/ 693 w 2733"/>
                <a:gd name="T29" fmla="*/ 692 h 1198"/>
                <a:gd name="T30" fmla="*/ 405 w 2733"/>
                <a:gd name="T31" fmla="*/ 537 h 1198"/>
                <a:gd name="T32" fmla="*/ 178 w 2733"/>
                <a:gd name="T33" fmla="*/ 548 h 1198"/>
                <a:gd name="T34" fmla="*/ 1724 w 2733"/>
                <a:gd name="T35" fmla="*/ 1180 h 1198"/>
                <a:gd name="T36" fmla="*/ 1896 w 2733"/>
                <a:gd name="T37" fmla="*/ 1064 h 1198"/>
                <a:gd name="T38" fmla="*/ 1879 w 2733"/>
                <a:gd name="T39" fmla="*/ 1014 h 1198"/>
                <a:gd name="T40" fmla="*/ 1668 w 2733"/>
                <a:gd name="T41" fmla="*/ 1152 h 1198"/>
                <a:gd name="T42" fmla="*/ 2383 w 2733"/>
                <a:gd name="T43" fmla="*/ 16 h 1198"/>
                <a:gd name="T44" fmla="*/ 2411 w 2733"/>
                <a:gd name="T45" fmla="*/ 155 h 1198"/>
                <a:gd name="T46" fmla="*/ 2627 w 2733"/>
                <a:gd name="T47" fmla="*/ 27 h 1198"/>
                <a:gd name="T48" fmla="*/ 1702 w 2733"/>
                <a:gd name="T49" fmla="*/ 194 h 1198"/>
                <a:gd name="T50" fmla="*/ 1785 w 2733"/>
                <a:gd name="T51" fmla="*/ 144 h 1198"/>
                <a:gd name="T52" fmla="*/ 1774 w 2733"/>
                <a:gd name="T53" fmla="*/ 94 h 1198"/>
                <a:gd name="T54" fmla="*/ 1840 w 2733"/>
                <a:gd name="T55" fmla="*/ 133 h 1198"/>
                <a:gd name="T56" fmla="*/ 2134 w 2733"/>
                <a:gd name="T57" fmla="*/ 61 h 1198"/>
                <a:gd name="T58" fmla="*/ 1984 w 2733"/>
                <a:gd name="T59" fmla="*/ 155 h 1198"/>
                <a:gd name="T60" fmla="*/ 1918 w 2733"/>
                <a:gd name="T61" fmla="*/ 216 h 1198"/>
                <a:gd name="T62" fmla="*/ 1945 w 2733"/>
                <a:gd name="T63" fmla="*/ 122 h 1198"/>
                <a:gd name="T64" fmla="*/ 1979 w 2733"/>
                <a:gd name="T65" fmla="*/ 61 h 1198"/>
                <a:gd name="T66" fmla="*/ 2029 w 2733"/>
                <a:gd name="T67" fmla="*/ 66 h 1198"/>
                <a:gd name="T68" fmla="*/ 2256 w 2733"/>
                <a:gd name="T69" fmla="*/ 155 h 1198"/>
                <a:gd name="T70" fmla="*/ 2156 w 2733"/>
                <a:gd name="T71" fmla="*/ 149 h 1198"/>
                <a:gd name="T72" fmla="*/ 2261 w 2733"/>
                <a:gd name="T73" fmla="*/ 61 h 1198"/>
                <a:gd name="T74" fmla="*/ 1602 w 2733"/>
                <a:gd name="T75" fmla="*/ 249 h 1198"/>
                <a:gd name="T76" fmla="*/ 1280 w 2733"/>
                <a:gd name="T77" fmla="*/ 321 h 1198"/>
                <a:gd name="T78" fmla="*/ 1070 w 2733"/>
                <a:gd name="T79" fmla="*/ 304 h 1198"/>
                <a:gd name="T80" fmla="*/ 798 w 2733"/>
                <a:gd name="T81" fmla="*/ 310 h 1198"/>
                <a:gd name="T82" fmla="*/ 549 w 2733"/>
                <a:gd name="T83" fmla="*/ 310 h 1198"/>
                <a:gd name="T84" fmla="*/ 427 w 2733"/>
                <a:gd name="T85" fmla="*/ 327 h 1198"/>
                <a:gd name="T86" fmla="*/ 460 w 2733"/>
                <a:gd name="T87" fmla="*/ 133 h 1198"/>
                <a:gd name="T88" fmla="*/ 676 w 2733"/>
                <a:gd name="T89" fmla="*/ 77 h 1198"/>
                <a:gd name="T90" fmla="*/ 832 w 2733"/>
                <a:gd name="T91" fmla="*/ 111 h 1198"/>
                <a:gd name="T92" fmla="*/ 1081 w 2733"/>
                <a:gd name="T93" fmla="*/ 210 h 1198"/>
                <a:gd name="T94" fmla="*/ 1402 w 2733"/>
                <a:gd name="T95" fmla="*/ 216 h 1198"/>
                <a:gd name="T96" fmla="*/ 1619 w 2733"/>
                <a:gd name="T97" fmla="*/ 116 h 1198"/>
                <a:gd name="T98" fmla="*/ 1646 w 2733"/>
                <a:gd name="T99" fmla="*/ 44 h 1198"/>
                <a:gd name="T100" fmla="*/ 1702 w 2733"/>
                <a:gd name="T101" fmla="*/ 144 h 1198"/>
                <a:gd name="T102" fmla="*/ 244 w 2733"/>
                <a:gd name="T103" fmla="*/ 166 h 1198"/>
                <a:gd name="T104" fmla="*/ 211 w 2733"/>
                <a:gd name="T105" fmla="*/ 277 h 1198"/>
                <a:gd name="T106" fmla="*/ 244 w 2733"/>
                <a:gd name="T107" fmla="*/ 166 h 1198"/>
                <a:gd name="T108" fmla="*/ 300 w 2733"/>
                <a:gd name="T109" fmla="*/ 288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3" h="1198">
                  <a:moveTo>
                    <a:pt x="2616" y="321"/>
                  </a:moveTo>
                  <a:lnTo>
                    <a:pt x="2616" y="321"/>
                  </a:lnTo>
                  <a:cubicBezTo>
                    <a:pt x="2622" y="338"/>
                    <a:pt x="2633" y="365"/>
                    <a:pt x="2649" y="365"/>
                  </a:cubicBezTo>
                  <a:cubicBezTo>
                    <a:pt x="2727" y="365"/>
                    <a:pt x="2727" y="365"/>
                    <a:pt x="2727" y="365"/>
                  </a:cubicBezTo>
                  <a:cubicBezTo>
                    <a:pt x="2727" y="371"/>
                    <a:pt x="2732" y="377"/>
                    <a:pt x="2732" y="382"/>
                  </a:cubicBezTo>
                  <a:cubicBezTo>
                    <a:pt x="2732" y="432"/>
                    <a:pt x="2671" y="443"/>
                    <a:pt x="2671" y="487"/>
                  </a:cubicBezTo>
                  <a:cubicBezTo>
                    <a:pt x="2671" y="515"/>
                    <a:pt x="2683" y="532"/>
                    <a:pt x="2694" y="559"/>
                  </a:cubicBezTo>
                  <a:lnTo>
                    <a:pt x="2694" y="559"/>
                  </a:lnTo>
                  <a:cubicBezTo>
                    <a:pt x="2688" y="559"/>
                    <a:pt x="2688" y="565"/>
                    <a:pt x="2683" y="570"/>
                  </a:cubicBezTo>
                  <a:cubicBezTo>
                    <a:pt x="2666" y="582"/>
                    <a:pt x="2655" y="570"/>
                    <a:pt x="2638" y="576"/>
                  </a:cubicBezTo>
                  <a:cubicBezTo>
                    <a:pt x="2622" y="582"/>
                    <a:pt x="2616" y="593"/>
                    <a:pt x="2605" y="604"/>
                  </a:cubicBezTo>
                  <a:cubicBezTo>
                    <a:pt x="2594" y="626"/>
                    <a:pt x="2599" y="643"/>
                    <a:pt x="2583" y="659"/>
                  </a:cubicBezTo>
                  <a:cubicBezTo>
                    <a:pt x="2550" y="681"/>
                    <a:pt x="2522" y="692"/>
                    <a:pt x="2505" y="731"/>
                  </a:cubicBezTo>
                  <a:cubicBezTo>
                    <a:pt x="2472" y="764"/>
                    <a:pt x="2444" y="776"/>
                    <a:pt x="2411" y="814"/>
                  </a:cubicBezTo>
                  <a:cubicBezTo>
                    <a:pt x="2405" y="820"/>
                    <a:pt x="2405" y="831"/>
                    <a:pt x="2394" y="842"/>
                  </a:cubicBezTo>
                  <a:cubicBezTo>
                    <a:pt x="2378" y="870"/>
                    <a:pt x="2350" y="881"/>
                    <a:pt x="2317" y="881"/>
                  </a:cubicBezTo>
                  <a:cubicBezTo>
                    <a:pt x="2295" y="881"/>
                    <a:pt x="2284" y="875"/>
                    <a:pt x="2256" y="875"/>
                  </a:cubicBezTo>
                  <a:cubicBezTo>
                    <a:pt x="2206" y="875"/>
                    <a:pt x="2195" y="942"/>
                    <a:pt x="2139" y="942"/>
                  </a:cubicBezTo>
                  <a:cubicBezTo>
                    <a:pt x="2128" y="942"/>
                    <a:pt x="2123" y="936"/>
                    <a:pt x="2106" y="936"/>
                  </a:cubicBezTo>
                  <a:cubicBezTo>
                    <a:pt x="2090" y="936"/>
                    <a:pt x="2078" y="942"/>
                    <a:pt x="2067" y="931"/>
                  </a:cubicBezTo>
                  <a:cubicBezTo>
                    <a:pt x="2056" y="914"/>
                    <a:pt x="2051" y="903"/>
                    <a:pt x="2034" y="897"/>
                  </a:cubicBezTo>
                  <a:cubicBezTo>
                    <a:pt x="1979" y="909"/>
                    <a:pt x="1979" y="909"/>
                    <a:pt x="1979" y="909"/>
                  </a:cubicBezTo>
                  <a:cubicBezTo>
                    <a:pt x="1962" y="903"/>
                    <a:pt x="1951" y="909"/>
                    <a:pt x="1934" y="909"/>
                  </a:cubicBezTo>
                  <a:cubicBezTo>
                    <a:pt x="1907" y="909"/>
                    <a:pt x="1907" y="947"/>
                    <a:pt x="1873" y="947"/>
                  </a:cubicBezTo>
                  <a:cubicBezTo>
                    <a:pt x="1885" y="903"/>
                    <a:pt x="1907" y="881"/>
                    <a:pt x="1940" y="848"/>
                  </a:cubicBezTo>
                  <a:cubicBezTo>
                    <a:pt x="1968" y="825"/>
                    <a:pt x="1968" y="803"/>
                    <a:pt x="1990" y="776"/>
                  </a:cubicBezTo>
                  <a:cubicBezTo>
                    <a:pt x="2001" y="759"/>
                    <a:pt x="2023" y="759"/>
                    <a:pt x="2023" y="742"/>
                  </a:cubicBezTo>
                  <a:cubicBezTo>
                    <a:pt x="2023" y="731"/>
                    <a:pt x="2018" y="731"/>
                    <a:pt x="2018" y="720"/>
                  </a:cubicBezTo>
                  <a:cubicBezTo>
                    <a:pt x="2018" y="715"/>
                    <a:pt x="2023" y="715"/>
                    <a:pt x="2023" y="709"/>
                  </a:cubicBezTo>
                  <a:cubicBezTo>
                    <a:pt x="2023" y="654"/>
                    <a:pt x="2023" y="654"/>
                    <a:pt x="2023" y="654"/>
                  </a:cubicBezTo>
                  <a:cubicBezTo>
                    <a:pt x="2062" y="631"/>
                    <a:pt x="2084" y="615"/>
                    <a:pt x="2123" y="582"/>
                  </a:cubicBezTo>
                  <a:cubicBezTo>
                    <a:pt x="2139" y="570"/>
                    <a:pt x="2134" y="548"/>
                    <a:pt x="2156" y="537"/>
                  </a:cubicBezTo>
                  <a:cubicBezTo>
                    <a:pt x="2173" y="526"/>
                    <a:pt x="2189" y="537"/>
                    <a:pt x="2206" y="526"/>
                  </a:cubicBezTo>
                  <a:cubicBezTo>
                    <a:pt x="2223" y="521"/>
                    <a:pt x="2228" y="515"/>
                    <a:pt x="2245" y="504"/>
                  </a:cubicBezTo>
                  <a:cubicBezTo>
                    <a:pt x="2278" y="487"/>
                    <a:pt x="2295" y="471"/>
                    <a:pt x="2328" y="471"/>
                  </a:cubicBezTo>
                  <a:cubicBezTo>
                    <a:pt x="2372" y="465"/>
                    <a:pt x="2400" y="471"/>
                    <a:pt x="2433" y="449"/>
                  </a:cubicBezTo>
                  <a:cubicBezTo>
                    <a:pt x="2461" y="432"/>
                    <a:pt x="2466" y="415"/>
                    <a:pt x="2494" y="399"/>
                  </a:cubicBezTo>
                  <a:cubicBezTo>
                    <a:pt x="2505" y="399"/>
                    <a:pt x="2505" y="399"/>
                    <a:pt x="2505" y="399"/>
                  </a:cubicBezTo>
                  <a:cubicBezTo>
                    <a:pt x="2550" y="399"/>
                    <a:pt x="2572" y="371"/>
                    <a:pt x="2605" y="332"/>
                  </a:cubicBezTo>
                  <a:cubicBezTo>
                    <a:pt x="2610" y="332"/>
                    <a:pt x="2616" y="327"/>
                    <a:pt x="2616" y="321"/>
                  </a:cubicBezTo>
                  <a:close/>
                  <a:moveTo>
                    <a:pt x="1225" y="1053"/>
                  </a:moveTo>
                  <a:lnTo>
                    <a:pt x="1225" y="1053"/>
                  </a:lnTo>
                  <a:cubicBezTo>
                    <a:pt x="1236" y="1053"/>
                    <a:pt x="1242" y="1064"/>
                    <a:pt x="1253" y="1064"/>
                  </a:cubicBezTo>
                  <a:cubicBezTo>
                    <a:pt x="1264" y="1064"/>
                    <a:pt x="1269" y="1053"/>
                    <a:pt x="1280" y="1042"/>
                  </a:cubicBezTo>
                  <a:cubicBezTo>
                    <a:pt x="1297" y="1030"/>
                    <a:pt x="1314" y="1025"/>
                    <a:pt x="1314" y="1008"/>
                  </a:cubicBezTo>
                  <a:cubicBezTo>
                    <a:pt x="1314" y="997"/>
                    <a:pt x="1297" y="992"/>
                    <a:pt x="1280" y="992"/>
                  </a:cubicBezTo>
                  <a:cubicBezTo>
                    <a:pt x="1275" y="992"/>
                    <a:pt x="1275" y="981"/>
                    <a:pt x="1264" y="981"/>
                  </a:cubicBezTo>
                  <a:cubicBezTo>
                    <a:pt x="1247" y="986"/>
                    <a:pt x="1247" y="1008"/>
                    <a:pt x="1236" y="1019"/>
                  </a:cubicBezTo>
                  <a:cubicBezTo>
                    <a:pt x="1197" y="1047"/>
                    <a:pt x="1164" y="1030"/>
                    <a:pt x="1225" y="1053"/>
                  </a:cubicBezTo>
                  <a:close/>
                  <a:moveTo>
                    <a:pt x="178" y="548"/>
                  </a:moveTo>
                  <a:lnTo>
                    <a:pt x="178" y="548"/>
                  </a:lnTo>
                  <a:cubicBezTo>
                    <a:pt x="172" y="548"/>
                    <a:pt x="167" y="543"/>
                    <a:pt x="156" y="543"/>
                  </a:cubicBezTo>
                  <a:cubicBezTo>
                    <a:pt x="139" y="543"/>
                    <a:pt x="128" y="548"/>
                    <a:pt x="111" y="554"/>
                  </a:cubicBezTo>
                  <a:cubicBezTo>
                    <a:pt x="83" y="565"/>
                    <a:pt x="61" y="565"/>
                    <a:pt x="39" y="593"/>
                  </a:cubicBezTo>
                  <a:cubicBezTo>
                    <a:pt x="23" y="604"/>
                    <a:pt x="0" y="609"/>
                    <a:pt x="0" y="626"/>
                  </a:cubicBezTo>
                  <a:cubicBezTo>
                    <a:pt x="0" y="643"/>
                    <a:pt x="11" y="648"/>
                    <a:pt x="28" y="659"/>
                  </a:cubicBezTo>
                  <a:cubicBezTo>
                    <a:pt x="39" y="665"/>
                    <a:pt x="45" y="676"/>
                    <a:pt x="56" y="676"/>
                  </a:cubicBezTo>
                  <a:cubicBezTo>
                    <a:pt x="61" y="681"/>
                    <a:pt x="72" y="676"/>
                    <a:pt x="78" y="681"/>
                  </a:cubicBezTo>
                  <a:cubicBezTo>
                    <a:pt x="95" y="687"/>
                    <a:pt x="95" y="698"/>
                    <a:pt x="111" y="703"/>
                  </a:cubicBezTo>
                  <a:cubicBezTo>
                    <a:pt x="156" y="715"/>
                    <a:pt x="189" y="715"/>
                    <a:pt x="233" y="715"/>
                  </a:cubicBezTo>
                  <a:cubicBezTo>
                    <a:pt x="283" y="720"/>
                    <a:pt x="311" y="731"/>
                    <a:pt x="355" y="753"/>
                  </a:cubicBezTo>
                  <a:cubicBezTo>
                    <a:pt x="383" y="764"/>
                    <a:pt x="388" y="781"/>
                    <a:pt x="410" y="792"/>
                  </a:cubicBezTo>
                  <a:cubicBezTo>
                    <a:pt x="427" y="798"/>
                    <a:pt x="438" y="792"/>
                    <a:pt x="455" y="798"/>
                  </a:cubicBezTo>
                  <a:cubicBezTo>
                    <a:pt x="460" y="798"/>
                    <a:pt x="466" y="798"/>
                    <a:pt x="466" y="803"/>
                  </a:cubicBezTo>
                  <a:cubicBezTo>
                    <a:pt x="466" y="825"/>
                    <a:pt x="466" y="825"/>
                    <a:pt x="466" y="825"/>
                  </a:cubicBezTo>
                  <a:cubicBezTo>
                    <a:pt x="466" y="870"/>
                    <a:pt x="510" y="897"/>
                    <a:pt x="555" y="909"/>
                  </a:cubicBezTo>
                  <a:cubicBezTo>
                    <a:pt x="593" y="914"/>
                    <a:pt x="627" y="909"/>
                    <a:pt x="654" y="936"/>
                  </a:cubicBezTo>
                  <a:cubicBezTo>
                    <a:pt x="665" y="925"/>
                    <a:pt x="665" y="914"/>
                    <a:pt x="676" y="909"/>
                  </a:cubicBezTo>
                  <a:cubicBezTo>
                    <a:pt x="699" y="897"/>
                    <a:pt x="715" y="914"/>
                    <a:pt x="737" y="903"/>
                  </a:cubicBezTo>
                  <a:cubicBezTo>
                    <a:pt x="765" y="897"/>
                    <a:pt x="776" y="881"/>
                    <a:pt x="793" y="853"/>
                  </a:cubicBezTo>
                  <a:cubicBezTo>
                    <a:pt x="804" y="836"/>
                    <a:pt x="821" y="825"/>
                    <a:pt x="821" y="803"/>
                  </a:cubicBezTo>
                  <a:cubicBezTo>
                    <a:pt x="821" y="803"/>
                    <a:pt x="815" y="803"/>
                    <a:pt x="809" y="798"/>
                  </a:cubicBezTo>
                  <a:cubicBezTo>
                    <a:pt x="804" y="781"/>
                    <a:pt x="793" y="770"/>
                    <a:pt x="771" y="759"/>
                  </a:cubicBezTo>
                  <a:cubicBezTo>
                    <a:pt x="748" y="753"/>
                    <a:pt x="748" y="737"/>
                    <a:pt x="732" y="720"/>
                  </a:cubicBezTo>
                  <a:cubicBezTo>
                    <a:pt x="721" y="703"/>
                    <a:pt x="710" y="703"/>
                    <a:pt x="693" y="692"/>
                  </a:cubicBezTo>
                  <a:cubicBezTo>
                    <a:pt x="665" y="676"/>
                    <a:pt x="654" y="659"/>
                    <a:pt x="627" y="643"/>
                  </a:cubicBezTo>
                  <a:cubicBezTo>
                    <a:pt x="588" y="620"/>
                    <a:pt x="571" y="593"/>
                    <a:pt x="527" y="587"/>
                  </a:cubicBezTo>
                  <a:cubicBezTo>
                    <a:pt x="505" y="582"/>
                    <a:pt x="494" y="570"/>
                    <a:pt x="477" y="559"/>
                  </a:cubicBezTo>
                  <a:cubicBezTo>
                    <a:pt x="455" y="543"/>
                    <a:pt x="449" y="526"/>
                    <a:pt x="427" y="526"/>
                  </a:cubicBezTo>
                  <a:cubicBezTo>
                    <a:pt x="416" y="526"/>
                    <a:pt x="416" y="537"/>
                    <a:pt x="405" y="537"/>
                  </a:cubicBezTo>
                  <a:cubicBezTo>
                    <a:pt x="383" y="548"/>
                    <a:pt x="372" y="554"/>
                    <a:pt x="349" y="554"/>
                  </a:cubicBezTo>
                  <a:cubicBezTo>
                    <a:pt x="327" y="554"/>
                    <a:pt x="316" y="537"/>
                    <a:pt x="294" y="537"/>
                  </a:cubicBezTo>
                  <a:cubicBezTo>
                    <a:pt x="272" y="537"/>
                    <a:pt x="261" y="543"/>
                    <a:pt x="239" y="543"/>
                  </a:cubicBezTo>
                  <a:cubicBezTo>
                    <a:pt x="233" y="543"/>
                    <a:pt x="228" y="537"/>
                    <a:pt x="222" y="537"/>
                  </a:cubicBezTo>
                  <a:cubicBezTo>
                    <a:pt x="205" y="537"/>
                    <a:pt x="200" y="548"/>
                    <a:pt x="178" y="548"/>
                  </a:cubicBezTo>
                  <a:close/>
                  <a:moveTo>
                    <a:pt x="1668" y="1152"/>
                  </a:moveTo>
                  <a:lnTo>
                    <a:pt x="1668" y="1152"/>
                  </a:lnTo>
                  <a:cubicBezTo>
                    <a:pt x="1668" y="1169"/>
                    <a:pt x="1668" y="1180"/>
                    <a:pt x="1668" y="1197"/>
                  </a:cubicBezTo>
                  <a:cubicBezTo>
                    <a:pt x="1674" y="1197"/>
                    <a:pt x="1674" y="1197"/>
                    <a:pt x="1679" y="1197"/>
                  </a:cubicBezTo>
                  <a:cubicBezTo>
                    <a:pt x="1696" y="1197"/>
                    <a:pt x="1707" y="1186"/>
                    <a:pt x="1724" y="1180"/>
                  </a:cubicBezTo>
                  <a:cubicBezTo>
                    <a:pt x="1752" y="1163"/>
                    <a:pt x="1774" y="1158"/>
                    <a:pt x="1812" y="1158"/>
                  </a:cubicBezTo>
                  <a:cubicBezTo>
                    <a:pt x="1840" y="1158"/>
                    <a:pt x="1840" y="1119"/>
                    <a:pt x="1873" y="1108"/>
                  </a:cubicBezTo>
                  <a:cubicBezTo>
                    <a:pt x="1896" y="1102"/>
                    <a:pt x="1912" y="1097"/>
                    <a:pt x="1929" y="1075"/>
                  </a:cubicBezTo>
                  <a:cubicBezTo>
                    <a:pt x="1929" y="1069"/>
                    <a:pt x="1929" y="1069"/>
                    <a:pt x="1929" y="1069"/>
                  </a:cubicBezTo>
                  <a:cubicBezTo>
                    <a:pt x="1918" y="1064"/>
                    <a:pt x="1907" y="1064"/>
                    <a:pt x="1896" y="1064"/>
                  </a:cubicBezTo>
                  <a:cubicBezTo>
                    <a:pt x="1896" y="1053"/>
                    <a:pt x="1896" y="1047"/>
                    <a:pt x="1896" y="1042"/>
                  </a:cubicBezTo>
                  <a:cubicBezTo>
                    <a:pt x="1896" y="1025"/>
                    <a:pt x="1912" y="1025"/>
                    <a:pt x="1912" y="1008"/>
                  </a:cubicBezTo>
                  <a:cubicBezTo>
                    <a:pt x="1912" y="992"/>
                    <a:pt x="1912" y="992"/>
                    <a:pt x="1912" y="992"/>
                  </a:cubicBezTo>
                  <a:cubicBezTo>
                    <a:pt x="1901" y="992"/>
                    <a:pt x="1901" y="992"/>
                    <a:pt x="1901" y="992"/>
                  </a:cubicBezTo>
                  <a:cubicBezTo>
                    <a:pt x="1890" y="992"/>
                    <a:pt x="1890" y="1008"/>
                    <a:pt x="1879" y="1014"/>
                  </a:cubicBezTo>
                  <a:cubicBezTo>
                    <a:pt x="1873" y="1019"/>
                    <a:pt x="1862" y="1025"/>
                    <a:pt x="1851" y="1025"/>
                  </a:cubicBezTo>
                  <a:cubicBezTo>
                    <a:pt x="1835" y="1030"/>
                    <a:pt x="1835" y="1047"/>
                    <a:pt x="1818" y="1058"/>
                  </a:cubicBezTo>
                  <a:cubicBezTo>
                    <a:pt x="1807" y="1064"/>
                    <a:pt x="1807" y="1080"/>
                    <a:pt x="1790" y="1091"/>
                  </a:cubicBezTo>
                  <a:cubicBezTo>
                    <a:pt x="1774" y="1097"/>
                    <a:pt x="1763" y="1102"/>
                    <a:pt x="1746" y="1114"/>
                  </a:cubicBezTo>
                  <a:cubicBezTo>
                    <a:pt x="1718" y="1125"/>
                    <a:pt x="1668" y="1119"/>
                    <a:pt x="1668" y="1152"/>
                  </a:cubicBezTo>
                  <a:close/>
                  <a:moveTo>
                    <a:pt x="2500" y="38"/>
                  </a:moveTo>
                  <a:lnTo>
                    <a:pt x="2500" y="38"/>
                  </a:lnTo>
                  <a:cubicBezTo>
                    <a:pt x="2494" y="38"/>
                    <a:pt x="2489" y="33"/>
                    <a:pt x="2483" y="33"/>
                  </a:cubicBezTo>
                  <a:cubicBezTo>
                    <a:pt x="2461" y="33"/>
                    <a:pt x="2450" y="44"/>
                    <a:pt x="2433" y="44"/>
                  </a:cubicBezTo>
                  <a:cubicBezTo>
                    <a:pt x="2411" y="44"/>
                    <a:pt x="2405" y="16"/>
                    <a:pt x="2383" y="16"/>
                  </a:cubicBezTo>
                  <a:cubicBezTo>
                    <a:pt x="2372" y="16"/>
                    <a:pt x="2372" y="27"/>
                    <a:pt x="2367" y="33"/>
                  </a:cubicBezTo>
                  <a:cubicBezTo>
                    <a:pt x="2361" y="44"/>
                    <a:pt x="2333" y="66"/>
                    <a:pt x="2356" y="66"/>
                  </a:cubicBezTo>
                  <a:cubicBezTo>
                    <a:pt x="2422" y="66"/>
                    <a:pt x="2261" y="166"/>
                    <a:pt x="2344" y="166"/>
                  </a:cubicBezTo>
                  <a:cubicBezTo>
                    <a:pt x="2361" y="166"/>
                    <a:pt x="2372" y="149"/>
                    <a:pt x="2394" y="149"/>
                  </a:cubicBezTo>
                  <a:cubicBezTo>
                    <a:pt x="2400" y="149"/>
                    <a:pt x="2405" y="155"/>
                    <a:pt x="2411" y="155"/>
                  </a:cubicBezTo>
                  <a:cubicBezTo>
                    <a:pt x="2433" y="155"/>
                    <a:pt x="2439" y="127"/>
                    <a:pt x="2461" y="127"/>
                  </a:cubicBezTo>
                  <a:cubicBezTo>
                    <a:pt x="2477" y="127"/>
                    <a:pt x="2489" y="133"/>
                    <a:pt x="2505" y="133"/>
                  </a:cubicBezTo>
                  <a:cubicBezTo>
                    <a:pt x="2561" y="133"/>
                    <a:pt x="2594" y="105"/>
                    <a:pt x="2655" y="105"/>
                  </a:cubicBezTo>
                  <a:cubicBezTo>
                    <a:pt x="2655" y="99"/>
                    <a:pt x="2655" y="94"/>
                    <a:pt x="2655" y="88"/>
                  </a:cubicBezTo>
                  <a:cubicBezTo>
                    <a:pt x="2655" y="66"/>
                    <a:pt x="2649" y="27"/>
                    <a:pt x="2627" y="27"/>
                  </a:cubicBezTo>
                  <a:cubicBezTo>
                    <a:pt x="2605" y="27"/>
                    <a:pt x="2594" y="38"/>
                    <a:pt x="2577" y="38"/>
                  </a:cubicBezTo>
                  <a:cubicBezTo>
                    <a:pt x="2561" y="38"/>
                    <a:pt x="2550" y="27"/>
                    <a:pt x="2533" y="27"/>
                  </a:cubicBezTo>
                  <a:cubicBezTo>
                    <a:pt x="2516" y="27"/>
                    <a:pt x="2511" y="38"/>
                    <a:pt x="2500" y="38"/>
                  </a:cubicBezTo>
                  <a:close/>
                  <a:moveTo>
                    <a:pt x="1702" y="194"/>
                  </a:moveTo>
                  <a:lnTo>
                    <a:pt x="1702" y="194"/>
                  </a:lnTo>
                  <a:cubicBezTo>
                    <a:pt x="1702" y="205"/>
                    <a:pt x="1707" y="210"/>
                    <a:pt x="1707" y="221"/>
                  </a:cubicBezTo>
                  <a:cubicBezTo>
                    <a:pt x="1724" y="210"/>
                    <a:pt x="1724" y="194"/>
                    <a:pt x="1740" y="183"/>
                  </a:cubicBezTo>
                  <a:cubicBezTo>
                    <a:pt x="1763" y="166"/>
                    <a:pt x="1796" y="177"/>
                    <a:pt x="1807" y="155"/>
                  </a:cubicBezTo>
                  <a:cubicBezTo>
                    <a:pt x="1807" y="144"/>
                    <a:pt x="1807" y="144"/>
                    <a:pt x="1807" y="144"/>
                  </a:cubicBezTo>
                  <a:cubicBezTo>
                    <a:pt x="1785" y="144"/>
                    <a:pt x="1785" y="144"/>
                    <a:pt x="1785" y="144"/>
                  </a:cubicBezTo>
                  <a:cubicBezTo>
                    <a:pt x="1763" y="144"/>
                    <a:pt x="1746" y="155"/>
                    <a:pt x="1729" y="166"/>
                  </a:cubicBezTo>
                  <a:cubicBezTo>
                    <a:pt x="1718" y="177"/>
                    <a:pt x="1702" y="183"/>
                    <a:pt x="1702" y="194"/>
                  </a:cubicBezTo>
                  <a:close/>
                  <a:moveTo>
                    <a:pt x="1840" y="61"/>
                  </a:moveTo>
                  <a:lnTo>
                    <a:pt x="1840" y="61"/>
                  </a:lnTo>
                  <a:cubicBezTo>
                    <a:pt x="1812" y="66"/>
                    <a:pt x="1796" y="77"/>
                    <a:pt x="1774" y="94"/>
                  </a:cubicBezTo>
                  <a:cubicBezTo>
                    <a:pt x="1768" y="99"/>
                    <a:pt x="1757" y="99"/>
                    <a:pt x="1757" y="111"/>
                  </a:cubicBezTo>
                  <a:cubicBezTo>
                    <a:pt x="1757" y="127"/>
                    <a:pt x="1757" y="127"/>
                    <a:pt x="1757" y="127"/>
                  </a:cubicBezTo>
                  <a:cubicBezTo>
                    <a:pt x="1801" y="127"/>
                    <a:pt x="1801" y="127"/>
                    <a:pt x="1801" y="127"/>
                  </a:cubicBezTo>
                  <a:cubicBezTo>
                    <a:pt x="1807" y="127"/>
                    <a:pt x="1807" y="127"/>
                    <a:pt x="1812" y="127"/>
                  </a:cubicBezTo>
                  <a:cubicBezTo>
                    <a:pt x="1824" y="127"/>
                    <a:pt x="1829" y="133"/>
                    <a:pt x="1840" y="133"/>
                  </a:cubicBezTo>
                  <a:cubicBezTo>
                    <a:pt x="1868" y="133"/>
                    <a:pt x="1885" y="116"/>
                    <a:pt x="1885" y="88"/>
                  </a:cubicBezTo>
                  <a:cubicBezTo>
                    <a:pt x="1885" y="72"/>
                    <a:pt x="1851" y="77"/>
                    <a:pt x="1840" y="61"/>
                  </a:cubicBezTo>
                  <a:close/>
                  <a:moveTo>
                    <a:pt x="2078" y="44"/>
                  </a:moveTo>
                  <a:lnTo>
                    <a:pt x="2078" y="44"/>
                  </a:lnTo>
                  <a:cubicBezTo>
                    <a:pt x="2095" y="55"/>
                    <a:pt x="2117" y="55"/>
                    <a:pt x="2134" y="61"/>
                  </a:cubicBezTo>
                  <a:cubicBezTo>
                    <a:pt x="2123" y="88"/>
                    <a:pt x="2101" y="88"/>
                    <a:pt x="2078" y="99"/>
                  </a:cubicBezTo>
                  <a:cubicBezTo>
                    <a:pt x="2062" y="105"/>
                    <a:pt x="2056" y="116"/>
                    <a:pt x="2051" y="127"/>
                  </a:cubicBezTo>
                  <a:cubicBezTo>
                    <a:pt x="2045" y="138"/>
                    <a:pt x="2045" y="155"/>
                    <a:pt x="2034" y="155"/>
                  </a:cubicBezTo>
                  <a:cubicBezTo>
                    <a:pt x="2023" y="155"/>
                    <a:pt x="2023" y="138"/>
                    <a:pt x="2018" y="138"/>
                  </a:cubicBezTo>
                  <a:cubicBezTo>
                    <a:pt x="2001" y="138"/>
                    <a:pt x="2001" y="155"/>
                    <a:pt x="1984" y="155"/>
                  </a:cubicBezTo>
                  <a:cubicBezTo>
                    <a:pt x="1990" y="171"/>
                    <a:pt x="2001" y="177"/>
                    <a:pt x="2001" y="194"/>
                  </a:cubicBezTo>
                  <a:cubicBezTo>
                    <a:pt x="2001" y="194"/>
                    <a:pt x="2001" y="199"/>
                    <a:pt x="2001" y="205"/>
                  </a:cubicBezTo>
                  <a:cubicBezTo>
                    <a:pt x="1990" y="205"/>
                    <a:pt x="1990" y="205"/>
                    <a:pt x="1990" y="205"/>
                  </a:cubicBezTo>
                  <a:cubicBezTo>
                    <a:pt x="1962" y="194"/>
                    <a:pt x="1962" y="194"/>
                    <a:pt x="1962" y="194"/>
                  </a:cubicBezTo>
                  <a:cubicBezTo>
                    <a:pt x="1940" y="194"/>
                    <a:pt x="1934" y="216"/>
                    <a:pt x="1918" y="216"/>
                  </a:cubicBezTo>
                  <a:cubicBezTo>
                    <a:pt x="1907" y="216"/>
                    <a:pt x="1901" y="199"/>
                    <a:pt x="1890" y="199"/>
                  </a:cubicBezTo>
                  <a:cubicBezTo>
                    <a:pt x="1879" y="194"/>
                    <a:pt x="1868" y="194"/>
                    <a:pt x="1851" y="188"/>
                  </a:cubicBezTo>
                  <a:cubicBezTo>
                    <a:pt x="1851" y="171"/>
                    <a:pt x="1868" y="171"/>
                    <a:pt x="1879" y="160"/>
                  </a:cubicBezTo>
                  <a:cubicBezTo>
                    <a:pt x="1879" y="155"/>
                    <a:pt x="1879" y="149"/>
                    <a:pt x="1879" y="144"/>
                  </a:cubicBezTo>
                  <a:cubicBezTo>
                    <a:pt x="1896" y="122"/>
                    <a:pt x="1918" y="122"/>
                    <a:pt x="1945" y="122"/>
                  </a:cubicBezTo>
                  <a:cubicBezTo>
                    <a:pt x="1945" y="99"/>
                    <a:pt x="1945" y="99"/>
                    <a:pt x="1945" y="99"/>
                  </a:cubicBezTo>
                  <a:cubicBezTo>
                    <a:pt x="1934" y="99"/>
                    <a:pt x="1923" y="99"/>
                    <a:pt x="1923" y="88"/>
                  </a:cubicBezTo>
                  <a:lnTo>
                    <a:pt x="1923" y="83"/>
                  </a:lnTo>
                  <a:cubicBezTo>
                    <a:pt x="1940" y="77"/>
                    <a:pt x="1951" y="77"/>
                    <a:pt x="1962" y="72"/>
                  </a:cubicBezTo>
                  <a:cubicBezTo>
                    <a:pt x="1968" y="66"/>
                    <a:pt x="1973" y="61"/>
                    <a:pt x="1979" y="61"/>
                  </a:cubicBezTo>
                  <a:cubicBezTo>
                    <a:pt x="1984" y="61"/>
                    <a:pt x="1984" y="66"/>
                    <a:pt x="1984" y="66"/>
                  </a:cubicBezTo>
                  <a:cubicBezTo>
                    <a:pt x="1984" y="83"/>
                    <a:pt x="1968" y="88"/>
                    <a:pt x="1968" y="105"/>
                  </a:cubicBezTo>
                  <a:cubicBezTo>
                    <a:pt x="1968" y="116"/>
                    <a:pt x="1973" y="127"/>
                    <a:pt x="1984" y="127"/>
                  </a:cubicBezTo>
                  <a:cubicBezTo>
                    <a:pt x="2012" y="127"/>
                    <a:pt x="2006" y="88"/>
                    <a:pt x="2023" y="61"/>
                  </a:cubicBezTo>
                  <a:cubicBezTo>
                    <a:pt x="2023" y="66"/>
                    <a:pt x="2023" y="66"/>
                    <a:pt x="2029" y="66"/>
                  </a:cubicBezTo>
                  <a:cubicBezTo>
                    <a:pt x="2051" y="66"/>
                    <a:pt x="2056" y="50"/>
                    <a:pt x="2078" y="44"/>
                  </a:cubicBezTo>
                  <a:close/>
                  <a:moveTo>
                    <a:pt x="2289" y="44"/>
                  </a:moveTo>
                  <a:lnTo>
                    <a:pt x="2289" y="44"/>
                  </a:lnTo>
                  <a:cubicBezTo>
                    <a:pt x="2295" y="72"/>
                    <a:pt x="2289" y="94"/>
                    <a:pt x="2278" y="116"/>
                  </a:cubicBezTo>
                  <a:cubicBezTo>
                    <a:pt x="2267" y="133"/>
                    <a:pt x="2267" y="144"/>
                    <a:pt x="2256" y="155"/>
                  </a:cubicBezTo>
                  <a:cubicBezTo>
                    <a:pt x="2239" y="177"/>
                    <a:pt x="2239" y="199"/>
                    <a:pt x="2217" y="199"/>
                  </a:cubicBezTo>
                  <a:cubicBezTo>
                    <a:pt x="2211" y="199"/>
                    <a:pt x="2211" y="199"/>
                    <a:pt x="2206" y="199"/>
                  </a:cubicBezTo>
                  <a:cubicBezTo>
                    <a:pt x="2206" y="183"/>
                    <a:pt x="2195" y="171"/>
                    <a:pt x="2189" y="160"/>
                  </a:cubicBezTo>
                  <a:cubicBezTo>
                    <a:pt x="2184" y="155"/>
                    <a:pt x="2184" y="144"/>
                    <a:pt x="2178" y="144"/>
                  </a:cubicBezTo>
                  <a:cubicBezTo>
                    <a:pt x="2167" y="144"/>
                    <a:pt x="2162" y="149"/>
                    <a:pt x="2156" y="149"/>
                  </a:cubicBezTo>
                  <a:cubicBezTo>
                    <a:pt x="2151" y="149"/>
                    <a:pt x="2145" y="149"/>
                    <a:pt x="2139" y="149"/>
                  </a:cubicBezTo>
                  <a:cubicBezTo>
                    <a:pt x="2151" y="138"/>
                    <a:pt x="2156" y="133"/>
                    <a:pt x="2162" y="122"/>
                  </a:cubicBezTo>
                  <a:cubicBezTo>
                    <a:pt x="2167" y="111"/>
                    <a:pt x="2173" y="99"/>
                    <a:pt x="2184" y="99"/>
                  </a:cubicBezTo>
                  <a:cubicBezTo>
                    <a:pt x="2195" y="99"/>
                    <a:pt x="2195" y="116"/>
                    <a:pt x="2206" y="116"/>
                  </a:cubicBezTo>
                  <a:cubicBezTo>
                    <a:pt x="2239" y="116"/>
                    <a:pt x="2245" y="83"/>
                    <a:pt x="2261" y="61"/>
                  </a:cubicBezTo>
                  <a:cubicBezTo>
                    <a:pt x="2267" y="55"/>
                    <a:pt x="2272" y="44"/>
                    <a:pt x="2278" y="44"/>
                  </a:cubicBezTo>
                  <a:cubicBezTo>
                    <a:pt x="2284" y="44"/>
                    <a:pt x="2289" y="44"/>
                    <a:pt x="2289" y="44"/>
                  </a:cubicBezTo>
                  <a:close/>
                  <a:moveTo>
                    <a:pt x="1674" y="221"/>
                  </a:moveTo>
                  <a:lnTo>
                    <a:pt x="1674" y="221"/>
                  </a:lnTo>
                  <a:cubicBezTo>
                    <a:pt x="1646" y="227"/>
                    <a:pt x="1630" y="238"/>
                    <a:pt x="1602" y="249"/>
                  </a:cubicBezTo>
                  <a:cubicBezTo>
                    <a:pt x="1585" y="255"/>
                    <a:pt x="1569" y="249"/>
                    <a:pt x="1552" y="255"/>
                  </a:cubicBezTo>
                  <a:cubicBezTo>
                    <a:pt x="1524" y="266"/>
                    <a:pt x="1508" y="277"/>
                    <a:pt x="1480" y="277"/>
                  </a:cubicBezTo>
                  <a:cubicBezTo>
                    <a:pt x="1441" y="277"/>
                    <a:pt x="1441" y="277"/>
                    <a:pt x="1441" y="277"/>
                  </a:cubicBezTo>
                  <a:cubicBezTo>
                    <a:pt x="1425" y="277"/>
                    <a:pt x="1413" y="271"/>
                    <a:pt x="1391" y="271"/>
                  </a:cubicBezTo>
                  <a:cubicBezTo>
                    <a:pt x="1347" y="271"/>
                    <a:pt x="1325" y="304"/>
                    <a:pt x="1280" y="321"/>
                  </a:cubicBezTo>
                  <a:cubicBezTo>
                    <a:pt x="1269" y="327"/>
                    <a:pt x="1264" y="332"/>
                    <a:pt x="1253" y="332"/>
                  </a:cubicBezTo>
                  <a:cubicBezTo>
                    <a:pt x="1242" y="332"/>
                    <a:pt x="1236" y="327"/>
                    <a:pt x="1225" y="327"/>
                  </a:cubicBezTo>
                  <a:cubicBezTo>
                    <a:pt x="1142" y="327"/>
                    <a:pt x="1164" y="304"/>
                    <a:pt x="1120" y="304"/>
                  </a:cubicBezTo>
                  <a:cubicBezTo>
                    <a:pt x="1109" y="304"/>
                    <a:pt x="1109" y="310"/>
                    <a:pt x="1098" y="310"/>
                  </a:cubicBezTo>
                  <a:cubicBezTo>
                    <a:pt x="1087" y="310"/>
                    <a:pt x="1081" y="304"/>
                    <a:pt x="1070" y="304"/>
                  </a:cubicBezTo>
                  <a:cubicBezTo>
                    <a:pt x="1048" y="304"/>
                    <a:pt x="1042" y="327"/>
                    <a:pt x="1031" y="349"/>
                  </a:cubicBezTo>
                  <a:cubicBezTo>
                    <a:pt x="1014" y="349"/>
                    <a:pt x="1009" y="349"/>
                    <a:pt x="992" y="349"/>
                  </a:cubicBezTo>
                  <a:cubicBezTo>
                    <a:pt x="959" y="349"/>
                    <a:pt x="948" y="360"/>
                    <a:pt x="915" y="360"/>
                  </a:cubicBezTo>
                  <a:cubicBezTo>
                    <a:pt x="881" y="360"/>
                    <a:pt x="865" y="354"/>
                    <a:pt x="837" y="332"/>
                  </a:cubicBezTo>
                  <a:cubicBezTo>
                    <a:pt x="826" y="327"/>
                    <a:pt x="815" y="310"/>
                    <a:pt x="798" y="310"/>
                  </a:cubicBezTo>
                  <a:cubicBezTo>
                    <a:pt x="782" y="310"/>
                    <a:pt x="776" y="327"/>
                    <a:pt x="760" y="327"/>
                  </a:cubicBezTo>
                  <a:cubicBezTo>
                    <a:pt x="743" y="327"/>
                    <a:pt x="737" y="316"/>
                    <a:pt x="726" y="310"/>
                  </a:cubicBezTo>
                  <a:cubicBezTo>
                    <a:pt x="710" y="304"/>
                    <a:pt x="693" y="310"/>
                    <a:pt x="676" y="310"/>
                  </a:cubicBezTo>
                  <a:cubicBezTo>
                    <a:pt x="643" y="310"/>
                    <a:pt x="621" y="316"/>
                    <a:pt x="588" y="316"/>
                  </a:cubicBezTo>
                  <a:cubicBezTo>
                    <a:pt x="571" y="316"/>
                    <a:pt x="566" y="316"/>
                    <a:pt x="549" y="310"/>
                  </a:cubicBezTo>
                  <a:cubicBezTo>
                    <a:pt x="538" y="304"/>
                    <a:pt x="538" y="282"/>
                    <a:pt x="527" y="282"/>
                  </a:cubicBezTo>
                  <a:cubicBezTo>
                    <a:pt x="510" y="282"/>
                    <a:pt x="510" y="304"/>
                    <a:pt x="494" y="304"/>
                  </a:cubicBezTo>
                  <a:cubicBezTo>
                    <a:pt x="455" y="304"/>
                    <a:pt x="455" y="304"/>
                    <a:pt x="455" y="304"/>
                  </a:cubicBezTo>
                  <a:cubicBezTo>
                    <a:pt x="444" y="304"/>
                    <a:pt x="438" y="316"/>
                    <a:pt x="433" y="332"/>
                  </a:cubicBezTo>
                  <a:cubicBezTo>
                    <a:pt x="427" y="327"/>
                    <a:pt x="427" y="327"/>
                    <a:pt x="427" y="327"/>
                  </a:cubicBezTo>
                  <a:cubicBezTo>
                    <a:pt x="422" y="299"/>
                    <a:pt x="372" y="299"/>
                    <a:pt x="372" y="271"/>
                  </a:cubicBezTo>
                  <a:cubicBezTo>
                    <a:pt x="372" y="227"/>
                    <a:pt x="372" y="227"/>
                    <a:pt x="372" y="227"/>
                  </a:cubicBezTo>
                  <a:cubicBezTo>
                    <a:pt x="372" y="210"/>
                    <a:pt x="377" y="199"/>
                    <a:pt x="388" y="188"/>
                  </a:cubicBezTo>
                  <a:cubicBezTo>
                    <a:pt x="416" y="160"/>
                    <a:pt x="383" y="155"/>
                    <a:pt x="427" y="155"/>
                  </a:cubicBezTo>
                  <a:cubicBezTo>
                    <a:pt x="444" y="155"/>
                    <a:pt x="449" y="144"/>
                    <a:pt x="460" y="133"/>
                  </a:cubicBezTo>
                  <a:cubicBezTo>
                    <a:pt x="477" y="122"/>
                    <a:pt x="494" y="127"/>
                    <a:pt x="505" y="116"/>
                  </a:cubicBezTo>
                  <a:cubicBezTo>
                    <a:pt x="538" y="99"/>
                    <a:pt x="549" y="77"/>
                    <a:pt x="588" y="77"/>
                  </a:cubicBezTo>
                  <a:cubicBezTo>
                    <a:pt x="599" y="77"/>
                    <a:pt x="604" y="77"/>
                    <a:pt x="615" y="77"/>
                  </a:cubicBezTo>
                  <a:cubicBezTo>
                    <a:pt x="627" y="77"/>
                    <a:pt x="632" y="66"/>
                    <a:pt x="643" y="66"/>
                  </a:cubicBezTo>
                  <a:cubicBezTo>
                    <a:pt x="660" y="66"/>
                    <a:pt x="660" y="77"/>
                    <a:pt x="676" y="77"/>
                  </a:cubicBezTo>
                  <a:cubicBezTo>
                    <a:pt x="682" y="77"/>
                    <a:pt x="688" y="72"/>
                    <a:pt x="699" y="72"/>
                  </a:cubicBezTo>
                  <a:cubicBezTo>
                    <a:pt x="704" y="72"/>
                    <a:pt x="710" y="77"/>
                    <a:pt x="715" y="77"/>
                  </a:cubicBezTo>
                  <a:cubicBezTo>
                    <a:pt x="721" y="77"/>
                    <a:pt x="721" y="72"/>
                    <a:pt x="726" y="72"/>
                  </a:cubicBezTo>
                  <a:cubicBezTo>
                    <a:pt x="760" y="72"/>
                    <a:pt x="760" y="116"/>
                    <a:pt x="793" y="116"/>
                  </a:cubicBezTo>
                  <a:cubicBezTo>
                    <a:pt x="809" y="116"/>
                    <a:pt x="815" y="111"/>
                    <a:pt x="832" y="111"/>
                  </a:cubicBezTo>
                  <a:cubicBezTo>
                    <a:pt x="876" y="111"/>
                    <a:pt x="876" y="111"/>
                    <a:pt x="876" y="111"/>
                  </a:cubicBezTo>
                  <a:cubicBezTo>
                    <a:pt x="881" y="111"/>
                    <a:pt x="881" y="116"/>
                    <a:pt x="887" y="122"/>
                  </a:cubicBezTo>
                  <a:cubicBezTo>
                    <a:pt x="931" y="138"/>
                    <a:pt x="931" y="138"/>
                    <a:pt x="931" y="138"/>
                  </a:cubicBezTo>
                  <a:cubicBezTo>
                    <a:pt x="970" y="155"/>
                    <a:pt x="992" y="160"/>
                    <a:pt x="1026" y="177"/>
                  </a:cubicBezTo>
                  <a:cubicBezTo>
                    <a:pt x="1048" y="194"/>
                    <a:pt x="1059" y="210"/>
                    <a:pt x="1081" y="210"/>
                  </a:cubicBezTo>
                  <a:cubicBezTo>
                    <a:pt x="1114" y="210"/>
                    <a:pt x="1120" y="171"/>
                    <a:pt x="1147" y="171"/>
                  </a:cubicBezTo>
                  <a:cubicBezTo>
                    <a:pt x="1159" y="171"/>
                    <a:pt x="1164" y="177"/>
                    <a:pt x="1175" y="177"/>
                  </a:cubicBezTo>
                  <a:cubicBezTo>
                    <a:pt x="1186" y="177"/>
                    <a:pt x="1197" y="171"/>
                    <a:pt x="1208" y="171"/>
                  </a:cubicBezTo>
                  <a:cubicBezTo>
                    <a:pt x="1231" y="171"/>
                    <a:pt x="1242" y="177"/>
                    <a:pt x="1264" y="177"/>
                  </a:cubicBezTo>
                  <a:cubicBezTo>
                    <a:pt x="1347" y="177"/>
                    <a:pt x="1314" y="177"/>
                    <a:pt x="1402" y="216"/>
                  </a:cubicBezTo>
                  <a:cubicBezTo>
                    <a:pt x="1425" y="227"/>
                    <a:pt x="1436" y="238"/>
                    <a:pt x="1452" y="238"/>
                  </a:cubicBezTo>
                  <a:cubicBezTo>
                    <a:pt x="1480" y="238"/>
                    <a:pt x="1497" y="227"/>
                    <a:pt x="1513" y="205"/>
                  </a:cubicBezTo>
                  <a:cubicBezTo>
                    <a:pt x="1524" y="194"/>
                    <a:pt x="1519" y="183"/>
                    <a:pt x="1524" y="166"/>
                  </a:cubicBezTo>
                  <a:cubicBezTo>
                    <a:pt x="1535" y="144"/>
                    <a:pt x="1563" y="149"/>
                    <a:pt x="1580" y="133"/>
                  </a:cubicBezTo>
                  <a:cubicBezTo>
                    <a:pt x="1591" y="122"/>
                    <a:pt x="1602" y="122"/>
                    <a:pt x="1619" y="116"/>
                  </a:cubicBezTo>
                  <a:cubicBezTo>
                    <a:pt x="1641" y="111"/>
                    <a:pt x="1657" y="105"/>
                    <a:pt x="1679" y="94"/>
                  </a:cubicBezTo>
                  <a:cubicBezTo>
                    <a:pt x="1691" y="88"/>
                    <a:pt x="1707" y="83"/>
                    <a:pt x="1707" y="66"/>
                  </a:cubicBezTo>
                  <a:cubicBezTo>
                    <a:pt x="1707" y="55"/>
                    <a:pt x="1702" y="44"/>
                    <a:pt x="1691" y="44"/>
                  </a:cubicBezTo>
                  <a:cubicBezTo>
                    <a:pt x="1674" y="44"/>
                    <a:pt x="1663" y="50"/>
                    <a:pt x="1646" y="50"/>
                  </a:cubicBezTo>
                  <a:cubicBezTo>
                    <a:pt x="1646" y="44"/>
                    <a:pt x="1646" y="44"/>
                    <a:pt x="1646" y="44"/>
                  </a:cubicBezTo>
                  <a:cubicBezTo>
                    <a:pt x="1657" y="22"/>
                    <a:pt x="1668" y="0"/>
                    <a:pt x="1696" y="0"/>
                  </a:cubicBezTo>
                  <a:cubicBezTo>
                    <a:pt x="1718" y="0"/>
                    <a:pt x="1724" y="16"/>
                    <a:pt x="1735" y="38"/>
                  </a:cubicBezTo>
                  <a:cubicBezTo>
                    <a:pt x="1740" y="55"/>
                    <a:pt x="1746" y="66"/>
                    <a:pt x="1746" y="83"/>
                  </a:cubicBezTo>
                  <a:cubicBezTo>
                    <a:pt x="1746" y="116"/>
                    <a:pt x="1746" y="99"/>
                    <a:pt x="1724" y="105"/>
                  </a:cubicBezTo>
                  <a:cubicBezTo>
                    <a:pt x="1707" y="111"/>
                    <a:pt x="1713" y="133"/>
                    <a:pt x="1702" y="144"/>
                  </a:cubicBezTo>
                  <a:cubicBezTo>
                    <a:pt x="1691" y="155"/>
                    <a:pt x="1679" y="149"/>
                    <a:pt x="1663" y="149"/>
                  </a:cubicBezTo>
                  <a:cubicBezTo>
                    <a:pt x="1657" y="160"/>
                    <a:pt x="1657" y="160"/>
                    <a:pt x="1657" y="160"/>
                  </a:cubicBezTo>
                  <a:cubicBezTo>
                    <a:pt x="1668" y="171"/>
                    <a:pt x="1674" y="183"/>
                    <a:pt x="1674" y="194"/>
                  </a:cubicBezTo>
                  <a:cubicBezTo>
                    <a:pt x="1674" y="205"/>
                    <a:pt x="1674" y="210"/>
                    <a:pt x="1674" y="221"/>
                  </a:cubicBezTo>
                  <a:close/>
                  <a:moveTo>
                    <a:pt x="244" y="166"/>
                  </a:moveTo>
                  <a:lnTo>
                    <a:pt x="244" y="166"/>
                  </a:lnTo>
                  <a:cubicBezTo>
                    <a:pt x="183" y="155"/>
                    <a:pt x="211" y="160"/>
                    <a:pt x="189" y="221"/>
                  </a:cubicBezTo>
                  <a:cubicBezTo>
                    <a:pt x="200" y="232"/>
                    <a:pt x="200" y="232"/>
                    <a:pt x="200" y="232"/>
                  </a:cubicBezTo>
                  <a:cubicBezTo>
                    <a:pt x="200" y="244"/>
                    <a:pt x="200" y="249"/>
                    <a:pt x="200" y="255"/>
                  </a:cubicBezTo>
                  <a:cubicBezTo>
                    <a:pt x="200" y="266"/>
                    <a:pt x="200" y="277"/>
                    <a:pt x="211" y="277"/>
                  </a:cubicBezTo>
                  <a:cubicBezTo>
                    <a:pt x="222" y="277"/>
                    <a:pt x="222" y="260"/>
                    <a:pt x="222" y="249"/>
                  </a:cubicBezTo>
                  <a:cubicBezTo>
                    <a:pt x="228" y="232"/>
                    <a:pt x="233" y="210"/>
                    <a:pt x="255" y="210"/>
                  </a:cubicBezTo>
                  <a:cubicBezTo>
                    <a:pt x="261" y="210"/>
                    <a:pt x="261" y="216"/>
                    <a:pt x="266" y="216"/>
                  </a:cubicBezTo>
                  <a:cubicBezTo>
                    <a:pt x="272" y="216"/>
                    <a:pt x="272" y="205"/>
                    <a:pt x="272" y="199"/>
                  </a:cubicBezTo>
                  <a:cubicBezTo>
                    <a:pt x="272" y="183"/>
                    <a:pt x="255" y="171"/>
                    <a:pt x="244" y="166"/>
                  </a:cubicBezTo>
                  <a:close/>
                  <a:moveTo>
                    <a:pt x="300" y="288"/>
                  </a:moveTo>
                  <a:lnTo>
                    <a:pt x="300" y="288"/>
                  </a:lnTo>
                  <a:cubicBezTo>
                    <a:pt x="300" y="293"/>
                    <a:pt x="300" y="293"/>
                    <a:pt x="300" y="293"/>
                  </a:cubicBezTo>
                  <a:cubicBezTo>
                    <a:pt x="316" y="293"/>
                    <a:pt x="322" y="299"/>
                    <a:pt x="333" y="293"/>
                  </a:cubicBezTo>
                  <a:cubicBezTo>
                    <a:pt x="338" y="210"/>
                    <a:pt x="311" y="238"/>
                    <a:pt x="300" y="28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6" name="Freeform 112"/>
            <p:cNvSpPr>
              <a:spLocks noChangeArrowheads="1"/>
            </p:cNvSpPr>
            <p:nvPr/>
          </p:nvSpPr>
          <p:spPr bwMode="auto">
            <a:xfrm>
              <a:off x="19910716" y="4741864"/>
              <a:ext cx="511142" cy="155575"/>
            </a:xfrm>
            <a:custGeom>
              <a:avLst/>
              <a:gdLst>
                <a:gd name="T0" fmla="*/ 94 w 1418"/>
                <a:gd name="T1" fmla="*/ 232 h 433"/>
                <a:gd name="T2" fmla="*/ 38 w 1418"/>
                <a:gd name="T3" fmla="*/ 299 h 433"/>
                <a:gd name="T4" fmla="*/ 16 w 1418"/>
                <a:gd name="T5" fmla="*/ 321 h 433"/>
                <a:gd name="T6" fmla="*/ 77 w 1418"/>
                <a:gd name="T7" fmla="*/ 327 h 433"/>
                <a:gd name="T8" fmla="*/ 177 w 1418"/>
                <a:gd name="T9" fmla="*/ 349 h 433"/>
                <a:gd name="T10" fmla="*/ 271 w 1418"/>
                <a:gd name="T11" fmla="*/ 354 h 433"/>
                <a:gd name="T12" fmla="*/ 332 w 1418"/>
                <a:gd name="T13" fmla="*/ 244 h 433"/>
                <a:gd name="T14" fmla="*/ 326 w 1418"/>
                <a:gd name="T15" fmla="*/ 83 h 433"/>
                <a:gd name="T16" fmla="*/ 121 w 1418"/>
                <a:gd name="T17" fmla="*/ 127 h 433"/>
                <a:gd name="T18" fmla="*/ 681 w 1418"/>
                <a:gd name="T19" fmla="*/ 55 h 433"/>
                <a:gd name="T20" fmla="*/ 714 w 1418"/>
                <a:gd name="T21" fmla="*/ 122 h 433"/>
                <a:gd name="T22" fmla="*/ 770 w 1418"/>
                <a:gd name="T23" fmla="*/ 16 h 433"/>
                <a:gd name="T24" fmla="*/ 681 w 1418"/>
                <a:gd name="T25" fmla="*/ 55 h 433"/>
                <a:gd name="T26" fmla="*/ 1112 w 1418"/>
                <a:gd name="T27" fmla="*/ 327 h 433"/>
                <a:gd name="T28" fmla="*/ 1096 w 1418"/>
                <a:gd name="T29" fmla="*/ 244 h 433"/>
                <a:gd name="T30" fmla="*/ 931 w 1418"/>
                <a:gd name="T31" fmla="*/ 332 h 433"/>
                <a:gd name="T32" fmla="*/ 786 w 1418"/>
                <a:gd name="T33" fmla="*/ 365 h 433"/>
                <a:gd name="T34" fmla="*/ 592 w 1418"/>
                <a:gd name="T35" fmla="*/ 388 h 433"/>
                <a:gd name="T36" fmla="*/ 421 w 1418"/>
                <a:gd name="T37" fmla="*/ 399 h 433"/>
                <a:gd name="T38" fmla="*/ 382 w 1418"/>
                <a:gd name="T39" fmla="*/ 354 h 433"/>
                <a:gd name="T40" fmla="*/ 393 w 1418"/>
                <a:gd name="T41" fmla="*/ 277 h 433"/>
                <a:gd name="T42" fmla="*/ 543 w 1418"/>
                <a:gd name="T43" fmla="*/ 138 h 433"/>
                <a:gd name="T44" fmla="*/ 648 w 1418"/>
                <a:gd name="T45" fmla="*/ 166 h 433"/>
                <a:gd name="T46" fmla="*/ 725 w 1418"/>
                <a:gd name="T47" fmla="*/ 144 h 433"/>
                <a:gd name="T48" fmla="*/ 759 w 1418"/>
                <a:gd name="T49" fmla="*/ 199 h 433"/>
                <a:gd name="T50" fmla="*/ 853 w 1418"/>
                <a:gd name="T51" fmla="*/ 260 h 433"/>
                <a:gd name="T52" fmla="*/ 979 w 1418"/>
                <a:gd name="T53" fmla="*/ 255 h 433"/>
                <a:gd name="T54" fmla="*/ 952 w 1418"/>
                <a:gd name="T55" fmla="*/ 155 h 433"/>
                <a:gd name="T56" fmla="*/ 786 w 1418"/>
                <a:gd name="T57" fmla="*/ 33 h 433"/>
                <a:gd name="T58" fmla="*/ 963 w 1418"/>
                <a:gd name="T59" fmla="*/ 16 h 433"/>
                <a:gd name="T60" fmla="*/ 1051 w 1418"/>
                <a:gd name="T61" fmla="*/ 122 h 433"/>
                <a:gd name="T62" fmla="*/ 1184 w 1418"/>
                <a:gd name="T63" fmla="*/ 99 h 433"/>
                <a:gd name="T64" fmla="*/ 1207 w 1418"/>
                <a:gd name="T65" fmla="*/ 177 h 433"/>
                <a:gd name="T66" fmla="*/ 1306 w 1418"/>
                <a:gd name="T67" fmla="*/ 94 h 433"/>
                <a:gd name="T68" fmla="*/ 1356 w 1418"/>
                <a:gd name="T69" fmla="*/ 177 h 433"/>
                <a:gd name="T70" fmla="*/ 1389 w 1418"/>
                <a:gd name="T71" fmla="*/ 244 h 433"/>
                <a:gd name="T72" fmla="*/ 1412 w 1418"/>
                <a:gd name="T73" fmla="*/ 266 h 433"/>
                <a:gd name="T74" fmla="*/ 1295 w 1418"/>
                <a:gd name="T75" fmla="*/ 266 h 433"/>
                <a:gd name="T76" fmla="*/ 1223 w 1418"/>
                <a:gd name="T77" fmla="*/ 277 h 433"/>
                <a:gd name="T78" fmla="*/ 1223 w 1418"/>
                <a:gd name="T79" fmla="*/ 304 h 433"/>
                <a:gd name="T80" fmla="*/ 1373 w 1418"/>
                <a:gd name="T81" fmla="*/ 16 h 433"/>
                <a:gd name="T82" fmla="*/ 1367 w 1418"/>
                <a:gd name="T83" fmla="*/ 83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18" h="433">
                  <a:moveTo>
                    <a:pt x="77" y="155"/>
                  </a:moveTo>
                  <a:lnTo>
                    <a:pt x="77" y="155"/>
                  </a:lnTo>
                  <a:cubicBezTo>
                    <a:pt x="99" y="183"/>
                    <a:pt x="94" y="205"/>
                    <a:pt x="94" y="232"/>
                  </a:cubicBezTo>
                  <a:cubicBezTo>
                    <a:pt x="94" y="249"/>
                    <a:pt x="94" y="260"/>
                    <a:pt x="88" y="277"/>
                  </a:cubicBezTo>
                  <a:cubicBezTo>
                    <a:pt x="83" y="277"/>
                    <a:pt x="77" y="271"/>
                    <a:pt x="66" y="271"/>
                  </a:cubicBezTo>
                  <a:cubicBezTo>
                    <a:pt x="60" y="282"/>
                    <a:pt x="55" y="299"/>
                    <a:pt x="38" y="299"/>
                  </a:cubicBezTo>
                  <a:cubicBezTo>
                    <a:pt x="22" y="299"/>
                    <a:pt x="16" y="282"/>
                    <a:pt x="5" y="277"/>
                  </a:cubicBezTo>
                  <a:cubicBezTo>
                    <a:pt x="0" y="282"/>
                    <a:pt x="0" y="282"/>
                    <a:pt x="0" y="288"/>
                  </a:cubicBezTo>
                  <a:cubicBezTo>
                    <a:pt x="0" y="304"/>
                    <a:pt x="5" y="316"/>
                    <a:pt x="16" y="321"/>
                  </a:cubicBezTo>
                  <a:cubicBezTo>
                    <a:pt x="27" y="321"/>
                    <a:pt x="33" y="316"/>
                    <a:pt x="38" y="321"/>
                  </a:cubicBezTo>
                  <a:cubicBezTo>
                    <a:pt x="55" y="327"/>
                    <a:pt x="60" y="343"/>
                    <a:pt x="72" y="349"/>
                  </a:cubicBezTo>
                  <a:cubicBezTo>
                    <a:pt x="77" y="327"/>
                    <a:pt x="77" y="327"/>
                    <a:pt x="77" y="327"/>
                  </a:cubicBezTo>
                  <a:cubicBezTo>
                    <a:pt x="83" y="327"/>
                    <a:pt x="83" y="327"/>
                    <a:pt x="88" y="327"/>
                  </a:cubicBezTo>
                  <a:cubicBezTo>
                    <a:pt x="105" y="327"/>
                    <a:pt x="105" y="343"/>
                    <a:pt x="116" y="343"/>
                  </a:cubicBezTo>
                  <a:cubicBezTo>
                    <a:pt x="138" y="349"/>
                    <a:pt x="155" y="343"/>
                    <a:pt x="177" y="349"/>
                  </a:cubicBezTo>
                  <a:cubicBezTo>
                    <a:pt x="193" y="349"/>
                    <a:pt x="199" y="365"/>
                    <a:pt x="216" y="365"/>
                  </a:cubicBezTo>
                  <a:cubicBezTo>
                    <a:pt x="227" y="365"/>
                    <a:pt x="232" y="354"/>
                    <a:pt x="243" y="354"/>
                  </a:cubicBezTo>
                  <a:cubicBezTo>
                    <a:pt x="254" y="349"/>
                    <a:pt x="260" y="354"/>
                    <a:pt x="271" y="354"/>
                  </a:cubicBezTo>
                  <a:cubicBezTo>
                    <a:pt x="293" y="354"/>
                    <a:pt x="304" y="338"/>
                    <a:pt x="304" y="321"/>
                  </a:cubicBezTo>
                  <a:cubicBezTo>
                    <a:pt x="304" y="310"/>
                    <a:pt x="299" y="304"/>
                    <a:pt x="299" y="293"/>
                  </a:cubicBezTo>
                  <a:cubicBezTo>
                    <a:pt x="299" y="271"/>
                    <a:pt x="321" y="260"/>
                    <a:pt x="332" y="244"/>
                  </a:cubicBezTo>
                  <a:cubicBezTo>
                    <a:pt x="343" y="227"/>
                    <a:pt x="343" y="210"/>
                    <a:pt x="349" y="194"/>
                  </a:cubicBezTo>
                  <a:cubicBezTo>
                    <a:pt x="360" y="166"/>
                    <a:pt x="371" y="149"/>
                    <a:pt x="371" y="116"/>
                  </a:cubicBezTo>
                  <a:cubicBezTo>
                    <a:pt x="371" y="94"/>
                    <a:pt x="349" y="88"/>
                    <a:pt x="326" y="83"/>
                  </a:cubicBezTo>
                  <a:cubicBezTo>
                    <a:pt x="293" y="72"/>
                    <a:pt x="271" y="55"/>
                    <a:pt x="238" y="55"/>
                  </a:cubicBezTo>
                  <a:cubicBezTo>
                    <a:pt x="210" y="55"/>
                    <a:pt x="199" y="55"/>
                    <a:pt x="177" y="66"/>
                  </a:cubicBezTo>
                  <a:cubicBezTo>
                    <a:pt x="149" y="83"/>
                    <a:pt x="144" y="105"/>
                    <a:pt x="121" y="127"/>
                  </a:cubicBezTo>
                  <a:cubicBezTo>
                    <a:pt x="105" y="138"/>
                    <a:pt x="94" y="138"/>
                    <a:pt x="77" y="155"/>
                  </a:cubicBezTo>
                  <a:close/>
                  <a:moveTo>
                    <a:pt x="681" y="55"/>
                  </a:moveTo>
                  <a:lnTo>
                    <a:pt x="681" y="55"/>
                  </a:lnTo>
                  <a:cubicBezTo>
                    <a:pt x="681" y="66"/>
                    <a:pt x="692" y="77"/>
                    <a:pt x="703" y="83"/>
                  </a:cubicBezTo>
                  <a:cubicBezTo>
                    <a:pt x="703" y="88"/>
                    <a:pt x="698" y="88"/>
                    <a:pt x="698" y="94"/>
                  </a:cubicBezTo>
                  <a:cubicBezTo>
                    <a:pt x="698" y="105"/>
                    <a:pt x="703" y="122"/>
                    <a:pt x="714" y="122"/>
                  </a:cubicBezTo>
                  <a:cubicBezTo>
                    <a:pt x="737" y="122"/>
                    <a:pt x="737" y="99"/>
                    <a:pt x="748" y="83"/>
                  </a:cubicBezTo>
                  <a:cubicBezTo>
                    <a:pt x="759" y="61"/>
                    <a:pt x="770" y="44"/>
                    <a:pt x="775" y="22"/>
                  </a:cubicBezTo>
                  <a:cubicBezTo>
                    <a:pt x="770" y="16"/>
                    <a:pt x="770" y="16"/>
                    <a:pt x="770" y="16"/>
                  </a:cubicBezTo>
                  <a:cubicBezTo>
                    <a:pt x="753" y="27"/>
                    <a:pt x="742" y="16"/>
                    <a:pt x="725" y="16"/>
                  </a:cubicBezTo>
                  <a:cubicBezTo>
                    <a:pt x="720" y="22"/>
                    <a:pt x="720" y="27"/>
                    <a:pt x="714" y="33"/>
                  </a:cubicBezTo>
                  <a:cubicBezTo>
                    <a:pt x="703" y="44"/>
                    <a:pt x="681" y="38"/>
                    <a:pt x="681" y="55"/>
                  </a:cubicBezTo>
                  <a:close/>
                  <a:moveTo>
                    <a:pt x="1168" y="310"/>
                  </a:moveTo>
                  <a:lnTo>
                    <a:pt x="1168" y="310"/>
                  </a:lnTo>
                  <a:cubicBezTo>
                    <a:pt x="1146" y="316"/>
                    <a:pt x="1135" y="327"/>
                    <a:pt x="1112" y="327"/>
                  </a:cubicBezTo>
                  <a:cubicBezTo>
                    <a:pt x="1101" y="327"/>
                    <a:pt x="1096" y="321"/>
                    <a:pt x="1085" y="321"/>
                  </a:cubicBezTo>
                  <a:cubicBezTo>
                    <a:pt x="1085" y="304"/>
                    <a:pt x="1085" y="304"/>
                    <a:pt x="1085" y="304"/>
                  </a:cubicBezTo>
                  <a:cubicBezTo>
                    <a:pt x="1085" y="277"/>
                    <a:pt x="1096" y="266"/>
                    <a:pt x="1096" y="244"/>
                  </a:cubicBezTo>
                  <a:cubicBezTo>
                    <a:pt x="1096" y="188"/>
                    <a:pt x="1051" y="266"/>
                    <a:pt x="1029" y="282"/>
                  </a:cubicBezTo>
                  <a:cubicBezTo>
                    <a:pt x="1018" y="293"/>
                    <a:pt x="1013" y="299"/>
                    <a:pt x="1002" y="310"/>
                  </a:cubicBezTo>
                  <a:cubicBezTo>
                    <a:pt x="979" y="327"/>
                    <a:pt x="957" y="327"/>
                    <a:pt x="931" y="332"/>
                  </a:cubicBezTo>
                  <a:cubicBezTo>
                    <a:pt x="908" y="332"/>
                    <a:pt x="908" y="360"/>
                    <a:pt x="892" y="360"/>
                  </a:cubicBezTo>
                  <a:cubicBezTo>
                    <a:pt x="864" y="360"/>
                    <a:pt x="847" y="354"/>
                    <a:pt x="820" y="354"/>
                  </a:cubicBezTo>
                  <a:cubicBezTo>
                    <a:pt x="809" y="354"/>
                    <a:pt x="798" y="360"/>
                    <a:pt x="786" y="365"/>
                  </a:cubicBezTo>
                  <a:cubicBezTo>
                    <a:pt x="781" y="365"/>
                    <a:pt x="781" y="377"/>
                    <a:pt x="775" y="377"/>
                  </a:cubicBezTo>
                  <a:cubicBezTo>
                    <a:pt x="742" y="388"/>
                    <a:pt x="725" y="404"/>
                    <a:pt x="687" y="404"/>
                  </a:cubicBezTo>
                  <a:cubicBezTo>
                    <a:pt x="592" y="388"/>
                    <a:pt x="592" y="388"/>
                    <a:pt x="592" y="388"/>
                  </a:cubicBezTo>
                  <a:cubicBezTo>
                    <a:pt x="559" y="393"/>
                    <a:pt x="548" y="432"/>
                    <a:pt x="515" y="432"/>
                  </a:cubicBezTo>
                  <a:cubicBezTo>
                    <a:pt x="493" y="432"/>
                    <a:pt x="476" y="426"/>
                    <a:pt x="459" y="415"/>
                  </a:cubicBezTo>
                  <a:cubicBezTo>
                    <a:pt x="443" y="410"/>
                    <a:pt x="437" y="404"/>
                    <a:pt x="421" y="399"/>
                  </a:cubicBezTo>
                  <a:cubicBezTo>
                    <a:pt x="410" y="399"/>
                    <a:pt x="393" y="399"/>
                    <a:pt x="393" y="388"/>
                  </a:cubicBezTo>
                  <a:cubicBezTo>
                    <a:pt x="393" y="377"/>
                    <a:pt x="393" y="377"/>
                    <a:pt x="393" y="371"/>
                  </a:cubicBezTo>
                  <a:cubicBezTo>
                    <a:pt x="393" y="360"/>
                    <a:pt x="382" y="360"/>
                    <a:pt x="382" y="354"/>
                  </a:cubicBezTo>
                  <a:cubicBezTo>
                    <a:pt x="382" y="338"/>
                    <a:pt x="387" y="327"/>
                    <a:pt x="393" y="316"/>
                  </a:cubicBezTo>
                  <a:cubicBezTo>
                    <a:pt x="398" y="310"/>
                    <a:pt x="410" y="310"/>
                    <a:pt x="410" y="304"/>
                  </a:cubicBezTo>
                  <a:cubicBezTo>
                    <a:pt x="410" y="288"/>
                    <a:pt x="393" y="288"/>
                    <a:pt x="393" y="277"/>
                  </a:cubicBezTo>
                  <a:cubicBezTo>
                    <a:pt x="393" y="238"/>
                    <a:pt x="404" y="221"/>
                    <a:pt x="415" y="188"/>
                  </a:cubicBezTo>
                  <a:cubicBezTo>
                    <a:pt x="437" y="194"/>
                    <a:pt x="448" y="177"/>
                    <a:pt x="476" y="171"/>
                  </a:cubicBezTo>
                  <a:cubicBezTo>
                    <a:pt x="504" y="160"/>
                    <a:pt x="515" y="155"/>
                    <a:pt x="543" y="138"/>
                  </a:cubicBezTo>
                  <a:cubicBezTo>
                    <a:pt x="554" y="133"/>
                    <a:pt x="548" y="111"/>
                    <a:pt x="559" y="111"/>
                  </a:cubicBezTo>
                  <a:cubicBezTo>
                    <a:pt x="581" y="111"/>
                    <a:pt x="587" y="133"/>
                    <a:pt x="604" y="138"/>
                  </a:cubicBezTo>
                  <a:cubicBezTo>
                    <a:pt x="626" y="138"/>
                    <a:pt x="626" y="166"/>
                    <a:pt x="648" y="166"/>
                  </a:cubicBezTo>
                  <a:cubicBezTo>
                    <a:pt x="659" y="166"/>
                    <a:pt x="665" y="149"/>
                    <a:pt x="676" y="149"/>
                  </a:cubicBezTo>
                  <a:cubicBezTo>
                    <a:pt x="714" y="149"/>
                    <a:pt x="714" y="149"/>
                    <a:pt x="714" y="149"/>
                  </a:cubicBezTo>
                  <a:cubicBezTo>
                    <a:pt x="720" y="149"/>
                    <a:pt x="720" y="149"/>
                    <a:pt x="725" y="144"/>
                  </a:cubicBezTo>
                  <a:cubicBezTo>
                    <a:pt x="731" y="155"/>
                    <a:pt x="731" y="166"/>
                    <a:pt x="737" y="171"/>
                  </a:cubicBezTo>
                  <a:cubicBezTo>
                    <a:pt x="753" y="166"/>
                    <a:pt x="753" y="166"/>
                    <a:pt x="753" y="166"/>
                  </a:cubicBezTo>
                  <a:cubicBezTo>
                    <a:pt x="759" y="177"/>
                    <a:pt x="759" y="183"/>
                    <a:pt x="759" y="199"/>
                  </a:cubicBezTo>
                  <a:cubicBezTo>
                    <a:pt x="775" y="199"/>
                    <a:pt x="798" y="194"/>
                    <a:pt x="803" y="210"/>
                  </a:cubicBezTo>
                  <a:cubicBezTo>
                    <a:pt x="814" y="221"/>
                    <a:pt x="803" y="238"/>
                    <a:pt x="814" y="255"/>
                  </a:cubicBezTo>
                  <a:cubicBezTo>
                    <a:pt x="820" y="266"/>
                    <a:pt x="836" y="260"/>
                    <a:pt x="853" y="260"/>
                  </a:cubicBezTo>
                  <a:cubicBezTo>
                    <a:pt x="870" y="260"/>
                    <a:pt x="875" y="271"/>
                    <a:pt x="892" y="271"/>
                  </a:cubicBezTo>
                  <a:cubicBezTo>
                    <a:pt x="914" y="271"/>
                    <a:pt x="919" y="244"/>
                    <a:pt x="941" y="244"/>
                  </a:cubicBezTo>
                  <a:cubicBezTo>
                    <a:pt x="957" y="244"/>
                    <a:pt x="963" y="255"/>
                    <a:pt x="979" y="255"/>
                  </a:cubicBezTo>
                  <a:cubicBezTo>
                    <a:pt x="1002" y="255"/>
                    <a:pt x="1024" y="244"/>
                    <a:pt x="1024" y="221"/>
                  </a:cubicBezTo>
                  <a:cubicBezTo>
                    <a:pt x="1024" y="210"/>
                    <a:pt x="1007" y="205"/>
                    <a:pt x="996" y="199"/>
                  </a:cubicBezTo>
                  <a:cubicBezTo>
                    <a:pt x="979" y="183"/>
                    <a:pt x="974" y="160"/>
                    <a:pt x="952" y="155"/>
                  </a:cubicBezTo>
                  <a:cubicBezTo>
                    <a:pt x="931" y="144"/>
                    <a:pt x="914" y="155"/>
                    <a:pt x="892" y="149"/>
                  </a:cubicBezTo>
                  <a:cubicBezTo>
                    <a:pt x="870" y="149"/>
                    <a:pt x="858" y="133"/>
                    <a:pt x="842" y="116"/>
                  </a:cubicBezTo>
                  <a:cubicBezTo>
                    <a:pt x="814" y="94"/>
                    <a:pt x="786" y="72"/>
                    <a:pt x="786" y="33"/>
                  </a:cubicBezTo>
                  <a:cubicBezTo>
                    <a:pt x="786" y="11"/>
                    <a:pt x="820" y="16"/>
                    <a:pt x="842" y="16"/>
                  </a:cubicBezTo>
                  <a:cubicBezTo>
                    <a:pt x="870" y="11"/>
                    <a:pt x="881" y="0"/>
                    <a:pt x="903" y="0"/>
                  </a:cubicBezTo>
                  <a:cubicBezTo>
                    <a:pt x="931" y="0"/>
                    <a:pt x="946" y="0"/>
                    <a:pt x="963" y="16"/>
                  </a:cubicBezTo>
                  <a:cubicBezTo>
                    <a:pt x="968" y="22"/>
                    <a:pt x="968" y="33"/>
                    <a:pt x="974" y="38"/>
                  </a:cubicBezTo>
                  <a:cubicBezTo>
                    <a:pt x="990" y="61"/>
                    <a:pt x="1002" y="66"/>
                    <a:pt x="1018" y="88"/>
                  </a:cubicBezTo>
                  <a:cubicBezTo>
                    <a:pt x="1029" y="105"/>
                    <a:pt x="1029" y="122"/>
                    <a:pt x="1051" y="122"/>
                  </a:cubicBezTo>
                  <a:cubicBezTo>
                    <a:pt x="1057" y="122"/>
                    <a:pt x="1057" y="116"/>
                    <a:pt x="1068" y="111"/>
                  </a:cubicBezTo>
                  <a:cubicBezTo>
                    <a:pt x="1090" y="94"/>
                    <a:pt x="1101" y="66"/>
                    <a:pt x="1135" y="66"/>
                  </a:cubicBezTo>
                  <a:cubicBezTo>
                    <a:pt x="1157" y="66"/>
                    <a:pt x="1168" y="77"/>
                    <a:pt x="1184" y="99"/>
                  </a:cubicBezTo>
                  <a:cubicBezTo>
                    <a:pt x="1190" y="105"/>
                    <a:pt x="1196" y="111"/>
                    <a:pt x="1196" y="116"/>
                  </a:cubicBezTo>
                  <a:cubicBezTo>
                    <a:pt x="1196" y="177"/>
                    <a:pt x="1196" y="177"/>
                    <a:pt x="1196" y="177"/>
                  </a:cubicBezTo>
                  <a:cubicBezTo>
                    <a:pt x="1207" y="177"/>
                    <a:pt x="1207" y="177"/>
                    <a:pt x="1207" y="177"/>
                  </a:cubicBezTo>
                  <a:cubicBezTo>
                    <a:pt x="1218" y="160"/>
                    <a:pt x="1218" y="144"/>
                    <a:pt x="1223" y="127"/>
                  </a:cubicBezTo>
                  <a:cubicBezTo>
                    <a:pt x="1229" y="105"/>
                    <a:pt x="1240" y="88"/>
                    <a:pt x="1262" y="88"/>
                  </a:cubicBezTo>
                  <a:cubicBezTo>
                    <a:pt x="1279" y="88"/>
                    <a:pt x="1290" y="94"/>
                    <a:pt x="1306" y="94"/>
                  </a:cubicBezTo>
                  <a:cubicBezTo>
                    <a:pt x="1317" y="94"/>
                    <a:pt x="1329" y="94"/>
                    <a:pt x="1334" y="99"/>
                  </a:cubicBezTo>
                  <a:cubicBezTo>
                    <a:pt x="1351" y="105"/>
                    <a:pt x="1345" y="122"/>
                    <a:pt x="1345" y="138"/>
                  </a:cubicBezTo>
                  <a:cubicBezTo>
                    <a:pt x="1351" y="155"/>
                    <a:pt x="1356" y="160"/>
                    <a:pt x="1356" y="177"/>
                  </a:cubicBezTo>
                  <a:cubicBezTo>
                    <a:pt x="1356" y="188"/>
                    <a:pt x="1345" y="194"/>
                    <a:pt x="1345" y="210"/>
                  </a:cubicBezTo>
                  <a:cubicBezTo>
                    <a:pt x="1345" y="227"/>
                    <a:pt x="1362" y="232"/>
                    <a:pt x="1378" y="244"/>
                  </a:cubicBezTo>
                  <a:cubicBezTo>
                    <a:pt x="1389" y="244"/>
                    <a:pt x="1389" y="244"/>
                    <a:pt x="1389" y="244"/>
                  </a:cubicBezTo>
                  <a:cubicBezTo>
                    <a:pt x="1389" y="227"/>
                    <a:pt x="1395" y="210"/>
                    <a:pt x="1412" y="205"/>
                  </a:cubicBezTo>
                  <a:cubicBezTo>
                    <a:pt x="1412" y="216"/>
                    <a:pt x="1417" y="221"/>
                    <a:pt x="1417" y="227"/>
                  </a:cubicBezTo>
                  <a:cubicBezTo>
                    <a:pt x="1417" y="244"/>
                    <a:pt x="1417" y="249"/>
                    <a:pt x="1412" y="266"/>
                  </a:cubicBezTo>
                  <a:cubicBezTo>
                    <a:pt x="1412" y="277"/>
                    <a:pt x="1395" y="277"/>
                    <a:pt x="1384" y="277"/>
                  </a:cubicBezTo>
                  <a:cubicBezTo>
                    <a:pt x="1367" y="282"/>
                    <a:pt x="1362" y="288"/>
                    <a:pt x="1345" y="288"/>
                  </a:cubicBezTo>
                  <a:cubicBezTo>
                    <a:pt x="1323" y="288"/>
                    <a:pt x="1317" y="266"/>
                    <a:pt x="1295" y="266"/>
                  </a:cubicBezTo>
                  <a:cubicBezTo>
                    <a:pt x="1279" y="266"/>
                    <a:pt x="1268" y="271"/>
                    <a:pt x="1251" y="271"/>
                  </a:cubicBezTo>
                  <a:cubicBezTo>
                    <a:pt x="1229" y="271"/>
                    <a:pt x="1229" y="271"/>
                    <a:pt x="1229" y="271"/>
                  </a:cubicBezTo>
                  <a:cubicBezTo>
                    <a:pt x="1223" y="277"/>
                    <a:pt x="1223" y="277"/>
                    <a:pt x="1223" y="277"/>
                  </a:cubicBezTo>
                  <a:cubicBezTo>
                    <a:pt x="1251" y="299"/>
                    <a:pt x="1290" y="277"/>
                    <a:pt x="1306" y="310"/>
                  </a:cubicBezTo>
                  <a:cubicBezTo>
                    <a:pt x="1295" y="316"/>
                    <a:pt x="1290" y="327"/>
                    <a:pt x="1279" y="327"/>
                  </a:cubicBezTo>
                  <a:cubicBezTo>
                    <a:pt x="1256" y="327"/>
                    <a:pt x="1245" y="304"/>
                    <a:pt x="1223" y="304"/>
                  </a:cubicBezTo>
                  <a:cubicBezTo>
                    <a:pt x="1179" y="304"/>
                    <a:pt x="1179" y="304"/>
                    <a:pt x="1179" y="304"/>
                  </a:cubicBezTo>
                  <a:cubicBezTo>
                    <a:pt x="1173" y="304"/>
                    <a:pt x="1173" y="304"/>
                    <a:pt x="1168" y="310"/>
                  </a:cubicBezTo>
                  <a:close/>
                  <a:moveTo>
                    <a:pt x="1373" y="16"/>
                  </a:moveTo>
                  <a:lnTo>
                    <a:pt x="1373" y="16"/>
                  </a:lnTo>
                  <a:cubicBezTo>
                    <a:pt x="1356" y="16"/>
                    <a:pt x="1340" y="27"/>
                    <a:pt x="1340" y="44"/>
                  </a:cubicBezTo>
                  <a:cubicBezTo>
                    <a:pt x="1340" y="61"/>
                    <a:pt x="1351" y="83"/>
                    <a:pt x="1367" y="83"/>
                  </a:cubicBezTo>
                  <a:cubicBezTo>
                    <a:pt x="1389" y="83"/>
                    <a:pt x="1389" y="55"/>
                    <a:pt x="1389" y="33"/>
                  </a:cubicBezTo>
                  <a:cubicBezTo>
                    <a:pt x="1389" y="22"/>
                    <a:pt x="1378" y="16"/>
                    <a:pt x="1373" y="1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7" name="Freeform 113"/>
            <p:cNvSpPr>
              <a:spLocks noChangeArrowheads="1"/>
            </p:cNvSpPr>
            <p:nvPr/>
          </p:nvSpPr>
          <p:spPr bwMode="auto">
            <a:xfrm>
              <a:off x="19696417" y="4738689"/>
              <a:ext cx="190488" cy="123825"/>
            </a:xfrm>
            <a:custGeom>
              <a:avLst/>
              <a:gdLst>
                <a:gd name="T0" fmla="*/ 6 w 527"/>
                <a:gd name="T1" fmla="*/ 22 h 344"/>
                <a:gd name="T2" fmla="*/ 6 w 527"/>
                <a:gd name="T3" fmla="*/ 22 h 344"/>
                <a:gd name="T4" fmla="*/ 0 w 527"/>
                <a:gd name="T5" fmla="*/ 27 h 344"/>
                <a:gd name="T6" fmla="*/ 22 w 527"/>
                <a:gd name="T7" fmla="*/ 55 h 344"/>
                <a:gd name="T8" fmla="*/ 33 w 527"/>
                <a:gd name="T9" fmla="*/ 77 h 344"/>
                <a:gd name="T10" fmla="*/ 61 w 527"/>
                <a:gd name="T11" fmla="*/ 144 h 344"/>
                <a:gd name="T12" fmla="*/ 83 w 527"/>
                <a:gd name="T13" fmla="*/ 144 h 344"/>
                <a:gd name="T14" fmla="*/ 150 w 527"/>
                <a:gd name="T15" fmla="*/ 160 h 344"/>
                <a:gd name="T16" fmla="*/ 227 w 527"/>
                <a:gd name="T17" fmla="*/ 182 h 344"/>
                <a:gd name="T18" fmla="*/ 266 w 527"/>
                <a:gd name="T19" fmla="*/ 232 h 344"/>
                <a:gd name="T20" fmla="*/ 299 w 527"/>
                <a:gd name="T21" fmla="*/ 271 h 344"/>
                <a:gd name="T22" fmla="*/ 277 w 527"/>
                <a:gd name="T23" fmla="*/ 332 h 344"/>
                <a:gd name="T24" fmla="*/ 277 w 527"/>
                <a:gd name="T25" fmla="*/ 343 h 344"/>
                <a:gd name="T26" fmla="*/ 294 w 527"/>
                <a:gd name="T27" fmla="*/ 343 h 344"/>
                <a:gd name="T28" fmla="*/ 327 w 527"/>
                <a:gd name="T29" fmla="*/ 315 h 344"/>
                <a:gd name="T30" fmla="*/ 338 w 527"/>
                <a:gd name="T31" fmla="*/ 271 h 344"/>
                <a:gd name="T32" fmla="*/ 410 w 527"/>
                <a:gd name="T33" fmla="*/ 216 h 344"/>
                <a:gd name="T34" fmla="*/ 443 w 527"/>
                <a:gd name="T35" fmla="*/ 210 h 344"/>
                <a:gd name="T36" fmla="*/ 460 w 527"/>
                <a:gd name="T37" fmla="*/ 194 h 344"/>
                <a:gd name="T38" fmla="*/ 504 w 527"/>
                <a:gd name="T39" fmla="*/ 177 h 344"/>
                <a:gd name="T40" fmla="*/ 521 w 527"/>
                <a:gd name="T41" fmla="*/ 122 h 344"/>
                <a:gd name="T42" fmla="*/ 466 w 527"/>
                <a:gd name="T43" fmla="*/ 61 h 344"/>
                <a:gd name="T44" fmla="*/ 388 w 527"/>
                <a:gd name="T45" fmla="*/ 11 h 344"/>
                <a:gd name="T46" fmla="*/ 349 w 527"/>
                <a:gd name="T47" fmla="*/ 11 h 344"/>
                <a:gd name="T48" fmla="*/ 310 w 527"/>
                <a:gd name="T49" fmla="*/ 0 h 344"/>
                <a:gd name="T50" fmla="*/ 288 w 527"/>
                <a:gd name="T51" fmla="*/ 16 h 344"/>
                <a:gd name="T52" fmla="*/ 255 w 527"/>
                <a:gd name="T53" fmla="*/ 33 h 344"/>
                <a:gd name="T54" fmla="*/ 183 w 527"/>
                <a:gd name="T55" fmla="*/ 38 h 344"/>
                <a:gd name="T56" fmla="*/ 133 w 527"/>
                <a:gd name="T57" fmla="*/ 38 h 344"/>
                <a:gd name="T58" fmla="*/ 83 w 527"/>
                <a:gd name="T59" fmla="*/ 38 h 344"/>
                <a:gd name="T60" fmla="*/ 61 w 527"/>
                <a:gd name="T61" fmla="*/ 27 h 344"/>
                <a:gd name="T62" fmla="*/ 6 w 527"/>
                <a:gd name="T63" fmla="*/ 22 h 344"/>
                <a:gd name="T64" fmla="*/ 432 w 527"/>
                <a:gd name="T65" fmla="*/ 282 h 344"/>
                <a:gd name="T66" fmla="*/ 432 w 527"/>
                <a:gd name="T67" fmla="*/ 282 h 344"/>
                <a:gd name="T68" fmla="*/ 471 w 527"/>
                <a:gd name="T69" fmla="*/ 260 h 344"/>
                <a:gd name="T70" fmla="*/ 482 w 527"/>
                <a:gd name="T71" fmla="*/ 266 h 344"/>
                <a:gd name="T72" fmla="*/ 493 w 527"/>
                <a:gd name="T73" fmla="*/ 299 h 344"/>
                <a:gd name="T74" fmla="*/ 488 w 527"/>
                <a:gd name="T75" fmla="*/ 310 h 344"/>
                <a:gd name="T76" fmla="*/ 432 w 527"/>
                <a:gd name="T77" fmla="*/ 28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7" h="344">
                  <a:moveTo>
                    <a:pt x="6" y="22"/>
                  </a:moveTo>
                  <a:lnTo>
                    <a:pt x="6" y="22"/>
                  </a:lnTo>
                  <a:cubicBezTo>
                    <a:pt x="6" y="22"/>
                    <a:pt x="0" y="22"/>
                    <a:pt x="0" y="27"/>
                  </a:cubicBezTo>
                  <a:cubicBezTo>
                    <a:pt x="0" y="38"/>
                    <a:pt x="17" y="44"/>
                    <a:pt x="22" y="55"/>
                  </a:cubicBezTo>
                  <a:cubicBezTo>
                    <a:pt x="28" y="61"/>
                    <a:pt x="28" y="66"/>
                    <a:pt x="33" y="77"/>
                  </a:cubicBezTo>
                  <a:cubicBezTo>
                    <a:pt x="44" y="99"/>
                    <a:pt x="39" y="127"/>
                    <a:pt x="61" y="144"/>
                  </a:cubicBezTo>
                  <a:cubicBezTo>
                    <a:pt x="67" y="144"/>
                    <a:pt x="72" y="144"/>
                    <a:pt x="83" y="144"/>
                  </a:cubicBezTo>
                  <a:cubicBezTo>
                    <a:pt x="105" y="149"/>
                    <a:pt x="122" y="160"/>
                    <a:pt x="150" y="160"/>
                  </a:cubicBezTo>
                  <a:cubicBezTo>
                    <a:pt x="177" y="166"/>
                    <a:pt x="200" y="166"/>
                    <a:pt x="227" y="182"/>
                  </a:cubicBezTo>
                  <a:cubicBezTo>
                    <a:pt x="244" y="194"/>
                    <a:pt x="244" y="216"/>
                    <a:pt x="266" y="232"/>
                  </a:cubicBezTo>
                  <a:cubicBezTo>
                    <a:pt x="283" y="243"/>
                    <a:pt x="299" y="249"/>
                    <a:pt x="299" y="271"/>
                  </a:cubicBezTo>
                  <a:cubicBezTo>
                    <a:pt x="299" y="293"/>
                    <a:pt x="277" y="304"/>
                    <a:pt x="277" y="332"/>
                  </a:cubicBezTo>
                  <a:cubicBezTo>
                    <a:pt x="277" y="343"/>
                    <a:pt x="277" y="343"/>
                    <a:pt x="277" y="343"/>
                  </a:cubicBezTo>
                  <a:cubicBezTo>
                    <a:pt x="294" y="343"/>
                    <a:pt x="294" y="343"/>
                    <a:pt x="294" y="343"/>
                  </a:cubicBezTo>
                  <a:cubicBezTo>
                    <a:pt x="310" y="343"/>
                    <a:pt x="327" y="332"/>
                    <a:pt x="327" y="315"/>
                  </a:cubicBezTo>
                  <a:cubicBezTo>
                    <a:pt x="327" y="299"/>
                    <a:pt x="321" y="282"/>
                    <a:pt x="338" y="271"/>
                  </a:cubicBezTo>
                  <a:cubicBezTo>
                    <a:pt x="366" y="249"/>
                    <a:pt x="371" y="221"/>
                    <a:pt x="410" y="216"/>
                  </a:cubicBezTo>
                  <a:cubicBezTo>
                    <a:pt x="421" y="210"/>
                    <a:pt x="432" y="216"/>
                    <a:pt x="443" y="210"/>
                  </a:cubicBezTo>
                  <a:cubicBezTo>
                    <a:pt x="449" y="210"/>
                    <a:pt x="449" y="199"/>
                    <a:pt x="460" y="194"/>
                  </a:cubicBezTo>
                  <a:cubicBezTo>
                    <a:pt x="477" y="182"/>
                    <a:pt x="488" y="188"/>
                    <a:pt x="504" y="177"/>
                  </a:cubicBezTo>
                  <a:cubicBezTo>
                    <a:pt x="526" y="166"/>
                    <a:pt x="521" y="144"/>
                    <a:pt x="521" y="122"/>
                  </a:cubicBezTo>
                  <a:cubicBezTo>
                    <a:pt x="521" y="88"/>
                    <a:pt x="488" y="88"/>
                    <a:pt x="466" y="61"/>
                  </a:cubicBezTo>
                  <a:cubicBezTo>
                    <a:pt x="443" y="33"/>
                    <a:pt x="427" y="11"/>
                    <a:pt x="388" y="11"/>
                  </a:cubicBezTo>
                  <a:cubicBezTo>
                    <a:pt x="349" y="11"/>
                    <a:pt x="349" y="11"/>
                    <a:pt x="349" y="11"/>
                  </a:cubicBezTo>
                  <a:cubicBezTo>
                    <a:pt x="333" y="11"/>
                    <a:pt x="327" y="0"/>
                    <a:pt x="310" y="0"/>
                  </a:cubicBezTo>
                  <a:cubicBezTo>
                    <a:pt x="299" y="0"/>
                    <a:pt x="299" y="11"/>
                    <a:pt x="288" y="16"/>
                  </a:cubicBezTo>
                  <a:cubicBezTo>
                    <a:pt x="277" y="22"/>
                    <a:pt x="272" y="27"/>
                    <a:pt x="255" y="33"/>
                  </a:cubicBezTo>
                  <a:cubicBezTo>
                    <a:pt x="227" y="49"/>
                    <a:pt x="211" y="38"/>
                    <a:pt x="183" y="38"/>
                  </a:cubicBezTo>
                  <a:cubicBezTo>
                    <a:pt x="166" y="38"/>
                    <a:pt x="155" y="38"/>
                    <a:pt x="133" y="38"/>
                  </a:cubicBezTo>
                  <a:cubicBezTo>
                    <a:pt x="83" y="38"/>
                    <a:pt x="83" y="38"/>
                    <a:pt x="83" y="38"/>
                  </a:cubicBezTo>
                  <a:cubicBezTo>
                    <a:pt x="78" y="38"/>
                    <a:pt x="72" y="27"/>
                    <a:pt x="61" y="27"/>
                  </a:cubicBezTo>
                  <a:cubicBezTo>
                    <a:pt x="44" y="22"/>
                    <a:pt x="28" y="22"/>
                    <a:pt x="6" y="22"/>
                  </a:cubicBezTo>
                  <a:close/>
                  <a:moveTo>
                    <a:pt x="432" y="282"/>
                  </a:moveTo>
                  <a:lnTo>
                    <a:pt x="432" y="282"/>
                  </a:lnTo>
                  <a:cubicBezTo>
                    <a:pt x="443" y="271"/>
                    <a:pt x="454" y="255"/>
                    <a:pt x="471" y="260"/>
                  </a:cubicBezTo>
                  <a:cubicBezTo>
                    <a:pt x="477" y="260"/>
                    <a:pt x="477" y="266"/>
                    <a:pt x="482" y="266"/>
                  </a:cubicBezTo>
                  <a:cubicBezTo>
                    <a:pt x="488" y="277"/>
                    <a:pt x="493" y="288"/>
                    <a:pt x="493" y="299"/>
                  </a:cubicBezTo>
                  <a:cubicBezTo>
                    <a:pt x="493" y="304"/>
                    <a:pt x="493" y="310"/>
                    <a:pt x="488" y="310"/>
                  </a:cubicBezTo>
                  <a:cubicBezTo>
                    <a:pt x="466" y="304"/>
                    <a:pt x="449" y="304"/>
                    <a:pt x="432" y="282"/>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8" name="Freeform 114"/>
            <p:cNvSpPr>
              <a:spLocks noChangeArrowheads="1"/>
            </p:cNvSpPr>
            <p:nvPr/>
          </p:nvSpPr>
          <p:spPr bwMode="auto">
            <a:xfrm>
              <a:off x="19132892" y="4541839"/>
              <a:ext cx="731789" cy="300037"/>
            </a:xfrm>
            <a:custGeom>
              <a:avLst/>
              <a:gdLst>
                <a:gd name="T0" fmla="*/ 1973 w 2035"/>
                <a:gd name="T1" fmla="*/ 55 h 832"/>
                <a:gd name="T2" fmla="*/ 2034 w 2035"/>
                <a:gd name="T3" fmla="*/ 60 h 832"/>
                <a:gd name="T4" fmla="*/ 1973 w 2035"/>
                <a:gd name="T5" fmla="*/ 55 h 832"/>
                <a:gd name="T6" fmla="*/ 1491 w 2035"/>
                <a:gd name="T7" fmla="*/ 127 h 832"/>
                <a:gd name="T8" fmla="*/ 1541 w 2035"/>
                <a:gd name="T9" fmla="*/ 177 h 832"/>
                <a:gd name="T10" fmla="*/ 1524 w 2035"/>
                <a:gd name="T11" fmla="*/ 116 h 832"/>
                <a:gd name="T12" fmla="*/ 421 w 2035"/>
                <a:gd name="T13" fmla="*/ 5 h 832"/>
                <a:gd name="T14" fmla="*/ 471 w 2035"/>
                <a:gd name="T15" fmla="*/ 11 h 832"/>
                <a:gd name="T16" fmla="*/ 538 w 2035"/>
                <a:gd name="T17" fmla="*/ 33 h 832"/>
                <a:gd name="T18" fmla="*/ 726 w 2035"/>
                <a:gd name="T19" fmla="*/ 33 h 832"/>
                <a:gd name="T20" fmla="*/ 798 w 2035"/>
                <a:gd name="T21" fmla="*/ 60 h 832"/>
                <a:gd name="T22" fmla="*/ 859 w 2035"/>
                <a:gd name="T23" fmla="*/ 66 h 832"/>
                <a:gd name="T24" fmla="*/ 931 w 2035"/>
                <a:gd name="T25" fmla="*/ 49 h 832"/>
                <a:gd name="T26" fmla="*/ 1020 w 2035"/>
                <a:gd name="T27" fmla="*/ 44 h 832"/>
                <a:gd name="T28" fmla="*/ 1164 w 2035"/>
                <a:gd name="T29" fmla="*/ 49 h 832"/>
                <a:gd name="T30" fmla="*/ 1269 w 2035"/>
                <a:gd name="T31" fmla="*/ 55 h 832"/>
                <a:gd name="T32" fmla="*/ 1397 w 2035"/>
                <a:gd name="T33" fmla="*/ 60 h 832"/>
                <a:gd name="T34" fmla="*/ 1325 w 2035"/>
                <a:gd name="T35" fmla="*/ 110 h 832"/>
                <a:gd name="T36" fmla="*/ 1247 w 2035"/>
                <a:gd name="T37" fmla="*/ 138 h 832"/>
                <a:gd name="T38" fmla="*/ 1175 w 2035"/>
                <a:gd name="T39" fmla="*/ 171 h 832"/>
                <a:gd name="T40" fmla="*/ 1059 w 2035"/>
                <a:gd name="T41" fmla="*/ 193 h 832"/>
                <a:gd name="T42" fmla="*/ 876 w 2035"/>
                <a:gd name="T43" fmla="*/ 166 h 832"/>
                <a:gd name="T44" fmla="*/ 804 w 2035"/>
                <a:gd name="T45" fmla="*/ 210 h 832"/>
                <a:gd name="T46" fmla="*/ 804 w 2035"/>
                <a:gd name="T47" fmla="*/ 299 h 832"/>
                <a:gd name="T48" fmla="*/ 848 w 2035"/>
                <a:gd name="T49" fmla="*/ 343 h 832"/>
                <a:gd name="T50" fmla="*/ 981 w 2035"/>
                <a:gd name="T51" fmla="*/ 382 h 832"/>
                <a:gd name="T52" fmla="*/ 1081 w 2035"/>
                <a:gd name="T53" fmla="*/ 421 h 832"/>
                <a:gd name="T54" fmla="*/ 1186 w 2035"/>
                <a:gd name="T55" fmla="*/ 393 h 832"/>
                <a:gd name="T56" fmla="*/ 1375 w 2035"/>
                <a:gd name="T57" fmla="*/ 360 h 832"/>
                <a:gd name="T58" fmla="*/ 1485 w 2035"/>
                <a:gd name="T59" fmla="*/ 387 h 832"/>
                <a:gd name="T60" fmla="*/ 1557 w 2035"/>
                <a:gd name="T61" fmla="*/ 465 h 832"/>
                <a:gd name="T62" fmla="*/ 1569 w 2035"/>
                <a:gd name="T63" fmla="*/ 537 h 832"/>
                <a:gd name="T64" fmla="*/ 1508 w 2035"/>
                <a:gd name="T65" fmla="*/ 676 h 832"/>
                <a:gd name="T66" fmla="*/ 1613 w 2035"/>
                <a:gd name="T67" fmla="*/ 831 h 832"/>
                <a:gd name="T68" fmla="*/ 1530 w 2035"/>
                <a:gd name="T69" fmla="*/ 798 h 832"/>
                <a:gd name="T70" fmla="*/ 1452 w 2035"/>
                <a:gd name="T71" fmla="*/ 792 h 832"/>
                <a:gd name="T72" fmla="*/ 1391 w 2035"/>
                <a:gd name="T73" fmla="*/ 786 h 832"/>
                <a:gd name="T74" fmla="*/ 1219 w 2035"/>
                <a:gd name="T75" fmla="*/ 714 h 832"/>
                <a:gd name="T76" fmla="*/ 1103 w 2035"/>
                <a:gd name="T77" fmla="*/ 665 h 832"/>
                <a:gd name="T78" fmla="*/ 976 w 2035"/>
                <a:gd name="T79" fmla="*/ 648 h 832"/>
                <a:gd name="T80" fmla="*/ 865 w 2035"/>
                <a:gd name="T81" fmla="*/ 687 h 832"/>
                <a:gd name="T82" fmla="*/ 732 w 2035"/>
                <a:gd name="T83" fmla="*/ 681 h 832"/>
                <a:gd name="T84" fmla="*/ 621 w 2035"/>
                <a:gd name="T85" fmla="*/ 653 h 832"/>
                <a:gd name="T86" fmla="*/ 521 w 2035"/>
                <a:gd name="T87" fmla="*/ 642 h 832"/>
                <a:gd name="T88" fmla="*/ 455 w 2035"/>
                <a:gd name="T89" fmla="*/ 631 h 832"/>
                <a:gd name="T90" fmla="*/ 405 w 2035"/>
                <a:gd name="T91" fmla="*/ 670 h 832"/>
                <a:gd name="T92" fmla="*/ 344 w 2035"/>
                <a:gd name="T93" fmla="*/ 653 h 832"/>
                <a:gd name="T94" fmla="*/ 255 w 2035"/>
                <a:gd name="T95" fmla="*/ 631 h 832"/>
                <a:gd name="T96" fmla="*/ 128 w 2035"/>
                <a:gd name="T97" fmla="*/ 609 h 832"/>
                <a:gd name="T98" fmla="*/ 22 w 2035"/>
                <a:gd name="T99" fmla="*/ 592 h 832"/>
                <a:gd name="T100" fmla="*/ 0 w 2035"/>
                <a:gd name="T101" fmla="*/ 587 h 832"/>
                <a:gd name="T102" fmla="*/ 0 w 2035"/>
                <a:gd name="T103" fmla="*/ 532 h 832"/>
                <a:gd name="T104" fmla="*/ 139 w 2035"/>
                <a:gd name="T105" fmla="*/ 509 h 832"/>
                <a:gd name="T106" fmla="*/ 222 w 2035"/>
                <a:gd name="T107" fmla="*/ 410 h 832"/>
                <a:gd name="T108" fmla="*/ 211 w 2035"/>
                <a:gd name="T109" fmla="*/ 254 h 832"/>
                <a:gd name="T110" fmla="*/ 255 w 2035"/>
                <a:gd name="T111" fmla="*/ 144 h 832"/>
                <a:gd name="T112" fmla="*/ 377 w 2035"/>
                <a:gd name="T113" fmla="*/ 49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35" h="832">
                  <a:moveTo>
                    <a:pt x="1973" y="55"/>
                  </a:moveTo>
                  <a:lnTo>
                    <a:pt x="1973" y="55"/>
                  </a:lnTo>
                  <a:cubicBezTo>
                    <a:pt x="1995" y="55"/>
                    <a:pt x="2006" y="72"/>
                    <a:pt x="2029" y="72"/>
                  </a:cubicBezTo>
                  <a:cubicBezTo>
                    <a:pt x="2034" y="66"/>
                    <a:pt x="2034" y="66"/>
                    <a:pt x="2034" y="60"/>
                  </a:cubicBezTo>
                  <a:cubicBezTo>
                    <a:pt x="2034" y="27"/>
                    <a:pt x="1995" y="22"/>
                    <a:pt x="1962" y="22"/>
                  </a:cubicBezTo>
                  <a:cubicBezTo>
                    <a:pt x="1879" y="22"/>
                    <a:pt x="1868" y="55"/>
                    <a:pt x="1973" y="55"/>
                  </a:cubicBezTo>
                  <a:close/>
                  <a:moveTo>
                    <a:pt x="1491" y="127"/>
                  </a:moveTo>
                  <a:lnTo>
                    <a:pt x="1491" y="127"/>
                  </a:lnTo>
                  <a:cubicBezTo>
                    <a:pt x="1502" y="149"/>
                    <a:pt x="1513" y="155"/>
                    <a:pt x="1524" y="177"/>
                  </a:cubicBezTo>
                  <a:cubicBezTo>
                    <a:pt x="1541" y="177"/>
                    <a:pt x="1541" y="177"/>
                    <a:pt x="1541" y="177"/>
                  </a:cubicBezTo>
                  <a:cubicBezTo>
                    <a:pt x="1541" y="133"/>
                    <a:pt x="1541" y="133"/>
                    <a:pt x="1541" y="133"/>
                  </a:cubicBezTo>
                  <a:cubicBezTo>
                    <a:pt x="1535" y="127"/>
                    <a:pt x="1535" y="116"/>
                    <a:pt x="1524" y="116"/>
                  </a:cubicBezTo>
                  <a:cubicBezTo>
                    <a:pt x="1508" y="116"/>
                    <a:pt x="1502" y="121"/>
                    <a:pt x="1491" y="127"/>
                  </a:cubicBezTo>
                  <a:close/>
                  <a:moveTo>
                    <a:pt x="421" y="5"/>
                  </a:moveTo>
                  <a:lnTo>
                    <a:pt x="421" y="5"/>
                  </a:lnTo>
                  <a:cubicBezTo>
                    <a:pt x="438" y="11"/>
                    <a:pt x="455" y="11"/>
                    <a:pt x="471" y="11"/>
                  </a:cubicBezTo>
                  <a:cubicBezTo>
                    <a:pt x="488" y="11"/>
                    <a:pt x="493" y="0"/>
                    <a:pt x="505" y="0"/>
                  </a:cubicBezTo>
                  <a:cubicBezTo>
                    <a:pt x="521" y="0"/>
                    <a:pt x="521" y="22"/>
                    <a:pt x="538" y="33"/>
                  </a:cubicBezTo>
                  <a:cubicBezTo>
                    <a:pt x="560" y="49"/>
                    <a:pt x="582" y="44"/>
                    <a:pt x="610" y="44"/>
                  </a:cubicBezTo>
                  <a:cubicBezTo>
                    <a:pt x="654" y="44"/>
                    <a:pt x="682" y="33"/>
                    <a:pt x="726" y="33"/>
                  </a:cubicBezTo>
                  <a:cubicBezTo>
                    <a:pt x="743" y="33"/>
                    <a:pt x="754" y="44"/>
                    <a:pt x="771" y="49"/>
                  </a:cubicBezTo>
                  <a:cubicBezTo>
                    <a:pt x="782" y="49"/>
                    <a:pt x="793" y="49"/>
                    <a:pt x="798" y="60"/>
                  </a:cubicBezTo>
                  <a:cubicBezTo>
                    <a:pt x="810" y="72"/>
                    <a:pt x="810" y="94"/>
                    <a:pt x="832" y="94"/>
                  </a:cubicBezTo>
                  <a:cubicBezTo>
                    <a:pt x="848" y="94"/>
                    <a:pt x="848" y="77"/>
                    <a:pt x="859" y="66"/>
                  </a:cubicBezTo>
                  <a:cubicBezTo>
                    <a:pt x="870" y="55"/>
                    <a:pt x="881" y="49"/>
                    <a:pt x="898" y="49"/>
                  </a:cubicBezTo>
                  <a:cubicBezTo>
                    <a:pt x="931" y="49"/>
                    <a:pt x="931" y="49"/>
                    <a:pt x="931" y="49"/>
                  </a:cubicBezTo>
                  <a:cubicBezTo>
                    <a:pt x="953" y="49"/>
                    <a:pt x="965" y="44"/>
                    <a:pt x="987" y="44"/>
                  </a:cubicBezTo>
                  <a:cubicBezTo>
                    <a:pt x="1020" y="44"/>
                    <a:pt x="1020" y="44"/>
                    <a:pt x="1020" y="44"/>
                  </a:cubicBezTo>
                  <a:cubicBezTo>
                    <a:pt x="1037" y="44"/>
                    <a:pt x="1042" y="49"/>
                    <a:pt x="1059" y="49"/>
                  </a:cubicBezTo>
                  <a:cubicBezTo>
                    <a:pt x="1164" y="49"/>
                    <a:pt x="1164" y="49"/>
                    <a:pt x="1164" y="49"/>
                  </a:cubicBezTo>
                  <a:cubicBezTo>
                    <a:pt x="1181" y="49"/>
                    <a:pt x="1186" y="55"/>
                    <a:pt x="1203" y="55"/>
                  </a:cubicBezTo>
                  <a:cubicBezTo>
                    <a:pt x="1231" y="55"/>
                    <a:pt x="1242" y="55"/>
                    <a:pt x="1269" y="55"/>
                  </a:cubicBezTo>
                  <a:cubicBezTo>
                    <a:pt x="1297" y="44"/>
                    <a:pt x="1314" y="33"/>
                    <a:pt x="1347" y="33"/>
                  </a:cubicBezTo>
                  <a:cubicBezTo>
                    <a:pt x="1369" y="33"/>
                    <a:pt x="1380" y="49"/>
                    <a:pt x="1397" y="60"/>
                  </a:cubicBezTo>
                  <a:cubicBezTo>
                    <a:pt x="1430" y="88"/>
                    <a:pt x="1419" y="77"/>
                    <a:pt x="1380" y="99"/>
                  </a:cubicBezTo>
                  <a:cubicBezTo>
                    <a:pt x="1358" y="105"/>
                    <a:pt x="1347" y="110"/>
                    <a:pt x="1325" y="110"/>
                  </a:cubicBezTo>
                  <a:cubicBezTo>
                    <a:pt x="1325" y="127"/>
                    <a:pt x="1330" y="149"/>
                    <a:pt x="1319" y="149"/>
                  </a:cubicBezTo>
                  <a:cubicBezTo>
                    <a:pt x="1291" y="149"/>
                    <a:pt x="1275" y="138"/>
                    <a:pt x="1247" y="138"/>
                  </a:cubicBezTo>
                  <a:cubicBezTo>
                    <a:pt x="1231" y="138"/>
                    <a:pt x="1214" y="149"/>
                    <a:pt x="1208" y="171"/>
                  </a:cubicBezTo>
                  <a:cubicBezTo>
                    <a:pt x="1175" y="171"/>
                    <a:pt x="1175" y="171"/>
                    <a:pt x="1175" y="171"/>
                  </a:cubicBezTo>
                  <a:cubicBezTo>
                    <a:pt x="1175" y="177"/>
                    <a:pt x="1175" y="182"/>
                    <a:pt x="1175" y="193"/>
                  </a:cubicBezTo>
                  <a:cubicBezTo>
                    <a:pt x="1059" y="193"/>
                    <a:pt x="1059" y="193"/>
                    <a:pt x="1059" y="193"/>
                  </a:cubicBezTo>
                  <a:cubicBezTo>
                    <a:pt x="1048" y="193"/>
                    <a:pt x="1037" y="188"/>
                    <a:pt x="1025" y="182"/>
                  </a:cubicBezTo>
                  <a:cubicBezTo>
                    <a:pt x="965" y="171"/>
                    <a:pt x="931" y="166"/>
                    <a:pt x="876" y="166"/>
                  </a:cubicBezTo>
                  <a:cubicBezTo>
                    <a:pt x="848" y="166"/>
                    <a:pt x="826" y="166"/>
                    <a:pt x="815" y="188"/>
                  </a:cubicBezTo>
                  <a:cubicBezTo>
                    <a:pt x="815" y="199"/>
                    <a:pt x="815" y="205"/>
                    <a:pt x="804" y="210"/>
                  </a:cubicBezTo>
                  <a:cubicBezTo>
                    <a:pt x="776" y="232"/>
                    <a:pt x="759" y="243"/>
                    <a:pt x="743" y="271"/>
                  </a:cubicBezTo>
                  <a:cubicBezTo>
                    <a:pt x="765" y="288"/>
                    <a:pt x="782" y="282"/>
                    <a:pt x="804" y="299"/>
                  </a:cubicBezTo>
                  <a:cubicBezTo>
                    <a:pt x="815" y="310"/>
                    <a:pt x="826" y="315"/>
                    <a:pt x="832" y="326"/>
                  </a:cubicBezTo>
                  <a:cubicBezTo>
                    <a:pt x="843" y="332"/>
                    <a:pt x="843" y="343"/>
                    <a:pt x="848" y="343"/>
                  </a:cubicBezTo>
                  <a:cubicBezTo>
                    <a:pt x="876" y="354"/>
                    <a:pt x="887" y="349"/>
                    <a:pt x="915" y="354"/>
                  </a:cubicBezTo>
                  <a:cubicBezTo>
                    <a:pt x="943" y="360"/>
                    <a:pt x="953" y="376"/>
                    <a:pt x="981" y="382"/>
                  </a:cubicBezTo>
                  <a:cubicBezTo>
                    <a:pt x="998" y="393"/>
                    <a:pt x="1014" y="393"/>
                    <a:pt x="1031" y="399"/>
                  </a:cubicBezTo>
                  <a:cubicBezTo>
                    <a:pt x="1053" y="404"/>
                    <a:pt x="1059" y="421"/>
                    <a:pt x="1081" y="421"/>
                  </a:cubicBezTo>
                  <a:cubicBezTo>
                    <a:pt x="1103" y="421"/>
                    <a:pt x="1109" y="404"/>
                    <a:pt x="1131" y="399"/>
                  </a:cubicBezTo>
                  <a:cubicBezTo>
                    <a:pt x="1147" y="393"/>
                    <a:pt x="1164" y="393"/>
                    <a:pt x="1186" y="393"/>
                  </a:cubicBezTo>
                  <a:cubicBezTo>
                    <a:pt x="1231" y="393"/>
                    <a:pt x="1258" y="387"/>
                    <a:pt x="1303" y="387"/>
                  </a:cubicBezTo>
                  <a:cubicBezTo>
                    <a:pt x="1330" y="387"/>
                    <a:pt x="1341" y="360"/>
                    <a:pt x="1375" y="360"/>
                  </a:cubicBezTo>
                  <a:cubicBezTo>
                    <a:pt x="1397" y="360"/>
                    <a:pt x="1402" y="387"/>
                    <a:pt x="1419" y="387"/>
                  </a:cubicBezTo>
                  <a:cubicBezTo>
                    <a:pt x="1485" y="387"/>
                    <a:pt x="1485" y="387"/>
                    <a:pt x="1485" y="387"/>
                  </a:cubicBezTo>
                  <a:cubicBezTo>
                    <a:pt x="1502" y="387"/>
                    <a:pt x="1508" y="404"/>
                    <a:pt x="1519" y="415"/>
                  </a:cubicBezTo>
                  <a:cubicBezTo>
                    <a:pt x="1535" y="432"/>
                    <a:pt x="1557" y="443"/>
                    <a:pt x="1557" y="465"/>
                  </a:cubicBezTo>
                  <a:cubicBezTo>
                    <a:pt x="1557" y="476"/>
                    <a:pt x="1557" y="482"/>
                    <a:pt x="1557" y="487"/>
                  </a:cubicBezTo>
                  <a:cubicBezTo>
                    <a:pt x="1557" y="509"/>
                    <a:pt x="1569" y="515"/>
                    <a:pt x="1569" y="537"/>
                  </a:cubicBezTo>
                  <a:cubicBezTo>
                    <a:pt x="1569" y="554"/>
                    <a:pt x="1557" y="565"/>
                    <a:pt x="1546" y="576"/>
                  </a:cubicBezTo>
                  <a:cubicBezTo>
                    <a:pt x="1519" y="609"/>
                    <a:pt x="1508" y="631"/>
                    <a:pt x="1508" y="676"/>
                  </a:cubicBezTo>
                  <a:cubicBezTo>
                    <a:pt x="1508" y="703"/>
                    <a:pt x="1541" y="742"/>
                    <a:pt x="1557" y="764"/>
                  </a:cubicBezTo>
                  <a:cubicBezTo>
                    <a:pt x="1557" y="764"/>
                    <a:pt x="1646" y="831"/>
                    <a:pt x="1613" y="831"/>
                  </a:cubicBezTo>
                  <a:cubicBezTo>
                    <a:pt x="1585" y="831"/>
                    <a:pt x="1569" y="831"/>
                    <a:pt x="1541" y="825"/>
                  </a:cubicBezTo>
                  <a:cubicBezTo>
                    <a:pt x="1530" y="825"/>
                    <a:pt x="1541" y="809"/>
                    <a:pt x="1530" y="798"/>
                  </a:cubicBezTo>
                  <a:cubicBezTo>
                    <a:pt x="1519" y="786"/>
                    <a:pt x="1502" y="781"/>
                    <a:pt x="1485" y="781"/>
                  </a:cubicBezTo>
                  <a:cubicBezTo>
                    <a:pt x="1469" y="781"/>
                    <a:pt x="1463" y="792"/>
                    <a:pt x="1452" y="792"/>
                  </a:cubicBezTo>
                  <a:cubicBezTo>
                    <a:pt x="1413" y="792"/>
                    <a:pt x="1413" y="792"/>
                    <a:pt x="1413" y="792"/>
                  </a:cubicBezTo>
                  <a:cubicBezTo>
                    <a:pt x="1408" y="792"/>
                    <a:pt x="1402" y="786"/>
                    <a:pt x="1391" y="786"/>
                  </a:cubicBezTo>
                  <a:cubicBezTo>
                    <a:pt x="1358" y="748"/>
                    <a:pt x="1319" y="748"/>
                    <a:pt x="1269" y="737"/>
                  </a:cubicBezTo>
                  <a:cubicBezTo>
                    <a:pt x="1247" y="737"/>
                    <a:pt x="1236" y="720"/>
                    <a:pt x="1219" y="714"/>
                  </a:cubicBezTo>
                  <a:cubicBezTo>
                    <a:pt x="1181" y="709"/>
                    <a:pt x="1158" y="692"/>
                    <a:pt x="1120" y="681"/>
                  </a:cubicBezTo>
                  <a:cubicBezTo>
                    <a:pt x="1109" y="681"/>
                    <a:pt x="1109" y="670"/>
                    <a:pt x="1103" y="665"/>
                  </a:cubicBezTo>
                  <a:cubicBezTo>
                    <a:pt x="1081" y="648"/>
                    <a:pt x="1064" y="637"/>
                    <a:pt x="1037" y="637"/>
                  </a:cubicBezTo>
                  <a:cubicBezTo>
                    <a:pt x="1014" y="637"/>
                    <a:pt x="998" y="648"/>
                    <a:pt x="976" y="648"/>
                  </a:cubicBezTo>
                  <a:cubicBezTo>
                    <a:pt x="943" y="653"/>
                    <a:pt x="920" y="659"/>
                    <a:pt x="904" y="687"/>
                  </a:cubicBezTo>
                  <a:cubicBezTo>
                    <a:pt x="865" y="687"/>
                    <a:pt x="865" y="687"/>
                    <a:pt x="865" y="687"/>
                  </a:cubicBezTo>
                  <a:cubicBezTo>
                    <a:pt x="848" y="687"/>
                    <a:pt x="837" y="698"/>
                    <a:pt x="815" y="698"/>
                  </a:cubicBezTo>
                  <a:cubicBezTo>
                    <a:pt x="782" y="698"/>
                    <a:pt x="765" y="687"/>
                    <a:pt x="732" y="681"/>
                  </a:cubicBezTo>
                  <a:cubicBezTo>
                    <a:pt x="704" y="676"/>
                    <a:pt x="687" y="681"/>
                    <a:pt x="665" y="670"/>
                  </a:cubicBezTo>
                  <a:cubicBezTo>
                    <a:pt x="649" y="659"/>
                    <a:pt x="638" y="653"/>
                    <a:pt x="621" y="653"/>
                  </a:cubicBezTo>
                  <a:cubicBezTo>
                    <a:pt x="582" y="653"/>
                    <a:pt x="582" y="653"/>
                    <a:pt x="582" y="653"/>
                  </a:cubicBezTo>
                  <a:cubicBezTo>
                    <a:pt x="554" y="653"/>
                    <a:pt x="544" y="642"/>
                    <a:pt x="521" y="642"/>
                  </a:cubicBezTo>
                  <a:cubicBezTo>
                    <a:pt x="516" y="642"/>
                    <a:pt x="510" y="648"/>
                    <a:pt x="505" y="648"/>
                  </a:cubicBezTo>
                  <a:cubicBezTo>
                    <a:pt x="488" y="648"/>
                    <a:pt x="477" y="631"/>
                    <a:pt x="455" y="631"/>
                  </a:cubicBezTo>
                  <a:cubicBezTo>
                    <a:pt x="449" y="631"/>
                    <a:pt x="449" y="637"/>
                    <a:pt x="438" y="642"/>
                  </a:cubicBezTo>
                  <a:cubicBezTo>
                    <a:pt x="421" y="648"/>
                    <a:pt x="405" y="653"/>
                    <a:pt x="405" y="670"/>
                  </a:cubicBezTo>
                  <a:cubicBezTo>
                    <a:pt x="388" y="670"/>
                    <a:pt x="388" y="670"/>
                    <a:pt x="388" y="670"/>
                  </a:cubicBezTo>
                  <a:cubicBezTo>
                    <a:pt x="372" y="670"/>
                    <a:pt x="366" y="653"/>
                    <a:pt x="344" y="653"/>
                  </a:cubicBezTo>
                  <a:cubicBezTo>
                    <a:pt x="338" y="653"/>
                    <a:pt x="338" y="653"/>
                    <a:pt x="327" y="653"/>
                  </a:cubicBezTo>
                  <a:cubicBezTo>
                    <a:pt x="300" y="653"/>
                    <a:pt x="283" y="631"/>
                    <a:pt x="255" y="631"/>
                  </a:cubicBezTo>
                  <a:cubicBezTo>
                    <a:pt x="222" y="631"/>
                    <a:pt x="205" y="631"/>
                    <a:pt x="178" y="631"/>
                  </a:cubicBezTo>
                  <a:cubicBezTo>
                    <a:pt x="155" y="631"/>
                    <a:pt x="150" y="615"/>
                    <a:pt x="128" y="609"/>
                  </a:cubicBezTo>
                  <a:cubicBezTo>
                    <a:pt x="128" y="615"/>
                    <a:pt x="128" y="626"/>
                    <a:pt x="122" y="626"/>
                  </a:cubicBezTo>
                  <a:cubicBezTo>
                    <a:pt x="83" y="626"/>
                    <a:pt x="61" y="604"/>
                    <a:pt x="22" y="592"/>
                  </a:cubicBezTo>
                  <a:cubicBezTo>
                    <a:pt x="17" y="592"/>
                    <a:pt x="12" y="587"/>
                    <a:pt x="0" y="587"/>
                  </a:cubicBezTo>
                  <a:lnTo>
                    <a:pt x="0" y="587"/>
                  </a:lnTo>
                  <a:cubicBezTo>
                    <a:pt x="0" y="565"/>
                    <a:pt x="12" y="554"/>
                    <a:pt x="0" y="532"/>
                  </a:cubicBezTo>
                  <a:lnTo>
                    <a:pt x="0" y="532"/>
                  </a:lnTo>
                  <a:cubicBezTo>
                    <a:pt x="17" y="537"/>
                    <a:pt x="22" y="548"/>
                    <a:pt x="39" y="548"/>
                  </a:cubicBezTo>
                  <a:cubicBezTo>
                    <a:pt x="83" y="548"/>
                    <a:pt x="106" y="537"/>
                    <a:pt x="139" y="509"/>
                  </a:cubicBezTo>
                  <a:cubicBezTo>
                    <a:pt x="161" y="498"/>
                    <a:pt x="167" y="482"/>
                    <a:pt x="183" y="465"/>
                  </a:cubicBezTo>
                  <a:cubicBezTo>
                    <a:pt x="194" y="443"/>
                    <a:pt x="222" y="437"/>
                    <a:pt x="222" y="410"/>
                  </a:cubicBezTo>
                  <a:cubicBezTo>
                    <a:pt x="222" y="399"/>
                    <a:pt x="211" y="387"/>
                    <a:pt x="211" y="371"/>
                  </a:cubicBezTo>
                  <a:cubicBezTo>
                    <a:pt x="211" y="254"/>
                    <a:pt x="211" y="254"/>
                    <a:pt x="211" y="254"/>
                  </a:cubicBezTo>
                  <a:cubicBezTo>
                    <a:pt x="211" y="227"/>
                    <a:pt x="200" y="216"/>
                    <a:pt x="200" y="188"/>
                  </a:cubicBezTo>
                  <a:cubicBezTo>
                    <a:pt x="200" y="160"/>
                    <a:pt x="227" y="144"/>
                    <a:pt x="255" y="144"/>
                  </a:cubicBezTo>
                  <a:cubicBezTo>
                    <a:pt x="283" y="144"/>
                    <a:pt x="300" y="144"/>
                    <a:pt x="322" y="144"/>
                  </a:cubicBezTo>
                  <a:cubicBezTo>
                    <a:pt x="366" y="144"/>
                    <a:pt x="372" y="94"/>
                    <a:pt x="377" y="49"/>
                  </a:cubicBezTo>
                  <a:cubicBezTo>
                    <a:pt x="383" y="27"/>
                    <a:pt x="405" y="22"/>
                    <a:pt x="421" y="5"/>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39" name="Freeform 115"/>
            <p:cNvSpPr>
              <a:spLocks noChangeArrowheads="1"/>
            </p:cNvSpPr>
            <p:nvPr/>
          </p:nvSpPr>
          <p:spPr bwMode="auto">
            <a:xfrm>
              <a:off x="19023361" y="4673601"/>
              <a:ext cx="114293" cy="80963"/>
            </a:xfrm>
            <a:custGeom>
              <a:avLst/>
              <a:gdLst>
                <a:gd name="T0" fmla="*/ 0 w 318"/>
                <a:gd name="T1" fmla="*/ 106 h 223"/>
                <a:gd name="T2" fmla="*/ 0 w 318"/>
                <a:gd name="T3" fmla="*/ 106 h 223"/>
                <a:gd name="T4" fmla="*/ 34 w 318"/>
                <a:gd name="T5" fmla="*/ 39 h 223"/>
                <a:gd name="T6" fmla="*/ 78 w 318"/>
                <a:gd name="T7" fmla="*/ 22 h 223"/>
                <a:gd name="T8" fmla="*/ 145 w 318"/>
                <a:gd name="T9" fmla="*/ 0 h 223"/>
                <a:gd name="T10" fmla="*/ 161 w 318"/>
                <a:gd name="T11" fmla="*/ 17 h 223"/>
                <a:gd name="T12" fmla="*/ 228 w 318"/>
                <a:gd name="T13" fmla="*/ 67 h 223"/>
                <a:gd name="T14" fmla="*/ 283 w 318"/>
                <a:gd name="T15" fmla="*/ 100 h 223"/>
                <a:gd name="T16" fmla="*/ 305 w 318"/>
                <a:gd name="T17" fmla="*/ 128 h 223"/>
                <a:gd name="T18" fmla="*/ 305 w 318"/>
                <a:gd name="T19" fmla="*/ 167 h 223"/>
                <a:gd name="T20" fmla="*/ 305 w 318"/>
                <a:gd name="T21" fmla="*/ 167 h 223"/>
                <a:gd name="T22" fmla="*/ 305 w 318"/>
                <a:gd name="T23" fmla="*/ 222 h 223"/>
                <a:gd name="T24" fmla="*/ 305 w 318"/>
                <a:gd name="T25" fmla="*/ 222 h 223"/>
                <a:gd name="T26" fmla="*/ 272 w 318"/>
                <a:gd name="T27" fmla="*/ 216 h 223"/>
                <a:gd name="T28" fmla="*/ 194 w 318"/>
                <a:gd name="T29" fmla="*/ 194 h 223"/>
                <a:gd name="T30" fmla="*/ 95 w 318"/>
                <a:gd name="T31" fmla="*/ 172 h 223"/>
                <a:gd name="T32" fmla="*/ 0 w 318"/>
                <a:gd name="T33" fmla="*/ 106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8" h="223">
                  <a:moveTo>
                    <a:pt x="0" y="106"/>
                  </a:moveTo>
                  <a:lnTo>
                    <a:pt x="0" y="106"/>
                  </a:lnTo>
                  <a:cubicBezTo>
                    <a:pt x="23" y="83"/>
                    <a:pt x="17" y="61"/>
                    <a:pt x="34" y="39"/>
                  </a:cubicBezTo>
                  <a:cubicBezTo>
                    <a:pt x="45" y="22"/>
                    <a:pt x="67" y="34"/>
                    <a:pt x="78" y="22"/>
                  </a:cubicBezTo>
                  <a:cubicBezTo>
                    <a:pt x="100" y="11"/>
                    <a:pt x="117" y="0"/>
                    <a:pt x="145" y="0"/>
                  </a:cubicBezTo>
                  <a:cubicBezTo>
                    <a:pt x="150" y="6"/>
                    <a:pt x="156" y="11"/>
                    <a:pt x="161" y="17"/>
                  </a:cubicBezTo>
                  <a:cubicBezTo>
                    <a:pt x="189" y="39"/>
                    <a:pt x="200" y="50"/>
                    <a:pt x="228" y="67"/>
                  </a:cubicBezTo>
                  <a:cubicBezTo>
                    <a:pt x="250" y="78"/>
                    <a:pt x="261" y="83"/>
                    <a:pt x="283" y="100"/>
                  </a:cubicBezTo>
                  <a:cubicBezTo>
                    <a:pt x="294" y="106"/>
                    <a:pt x="305" y="111"/>
                    <a:pt x="305" y="128"/>
                  </a:cubicBezTo>
                  <a:cubicBezTo>
                    <a:pt x="305" y="167"/>
                    <a:pt x="305" y="167"/>
                    <a:pt x="305" y="167"/>
                  </a:cubicBezTo>
                  <a:lnTo>
                    <a:pt x="305" y="167"/>
                  </a:lnTo>
                  <a:cubicBezTo>
                    <a:pt x="317" y="189"/>
                    <a:pt x="305" y="200"/>
                    <a:pt x="305" y="222"/>
                  </a:cubicBezTo>
                  <a:lnTo>
                    <a:pt x="305" y="222"/>
                  </a:lnTo>
                  <a:cubicBezTo>
                    <a:pt x="294" y="222"/>
                    <a:pt x="283" y="222"/>
                    <a:pt x="272" y="216"/>
                  </a:cubicBezTo>
                  <a:cubicBezTo>
                    <a:pt x="239" y="205"/>
                    <a:pt x="228" y="200"/>
                    <a:pt x="194" y="194"/>
                  </a:cubicBezTo>
                  <a:cubicBezTo>
                    <a:pt x="156" y="189"/>
                    <a:pt x="128" y="194"/>
                    <a:pt x="95" y="172"/>
                  </a:cubicBezTo>
                  <a:cubicBezTo>
                    <a:pt x="61" y="144"/>
                    <a:pt x="39" y="122"/>
                    <a:pt x="0" y="10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0" name="Freeform 116"/>
            <p:cNvSpPr>
              <a:spLocks noChangeArrowheads="1"/>
            </p:cNvSpPr>
            <p:nvPr/>
          </p:nvSpPr>
          <p:spPr bwMode="auto">
            <a:xfrm>
              <a:off x="18812238" y="4486275"/>
              <a:ext cx="473044" cy="254000"/>
            </a:xfrm>
            <a:custGeom>
              <a:avLst/>
              <a:gdLst>
                <a:gd name="T0" fmla="*/ 1313 w 1314"/>
                <a:gd name="T1" fmla="*/ 161 h 705"/>
                <a:gd name="T2" fmla="*/ 1214 w 1314"/>
                <a:gd name="T3" fmla="*/ 300 h 705"/>
                <a:gd name="T4" fmla="*/ 1092 w 1314"/>
                <a:gd name="T5" fmla="*/ 344 h 705"/>
                <a:gd name="T6" fmla="*/ 1103 w 1314"/>
                <a:gd name="T7" fmla="*/ 527 h 705"/>
                <a:gd name="T8" fmla="*/ 1075 w 1314"/>
                <a:gd name="T9" fmla="*/ 621 h 705"/>
                <a:gd name="T10" fmla="*/ 931 w 1314"/>
                <a:gd name="T11" fmla="*/ 704 h 705"/>
                <a:gd name="T12" fmla="*/ 892 w 1314"/>
                <a:gd name="T13" fmla="*/ 688 h 705"/>
                <a:gd name="T14" fmla="*/ 870 w 1314"/>
                <a:gd name="T15" fmla="*/ 621 h 705"/>
                <a:gd name="T16" fmla="*/ 748 w 1314"/>
                <a:gd name="T17" fmla="*/ 538 h 705"/>
                <a:gd name="T18" fmla="*/ 665 w 1314"/>
                <a:gd name="T19" fmla="*/ 543 h 705"/>
                <a:gd name="T20" fmla="*/ 587 w 1314"/>
                <a:gd name="T21" fmla="*/ 627 h 705"/>
                <a:gd name="T22" fmla="*/ 543 w 1314"/>
                <a:gd name="T23" fmla="*/ 610 h 705"/>
                <a:gd name="T24" fmla="*/ 388 w 1314"/>
                <a:gd name="T25" fmla="*/ 577 h 705"/>
                <a:gd name="T26" fmla="*/ 321 w 1314"/>
                <a:gd name="T27" fmla="*/ 582 h 705"/>
                <a:gd name="T28" fmla="*/ 183 w 1314"/>
                <a:gd name="T29" fmla="*/ 543 h 705"/>
                <a:gd name="T30" fmla="*/ 89 w 1314"/>
                <a:gd name="T31" fmla="*/ 538 h 705"/>
                <a:gd name="T32" fmla="*/ 67 w 1314"/>
                <a:gd name="T33" fmla="*/ 521 h 705"/>
                <a:gd name="T34" fmla="*/ 0 w 1314"/>
                <a:gd name="T35" fmla="*/ 399 h 705"/>
                <a:gd name="T36" fmla="*/ 100 w 1314"/>
                <a:gd name="T37" fmla="*/ 322 h 705"/>
                <a:gd name="T38" fmla="*/ 122 w 1314"/>
                <a:gd name="T39" fmla="*/ 228 h 705"/>
                <a:gd name="T40" fmla="*/ 139 w 1314"/>
                <a:gd name="T41" fmla="*/ 167 h 705"/>
                <a:gd name="T42" fmla="*/ 177 w 1314"/>
                <a:gd name="T43" fmla="*/ 183 h 705"/>
                <a:gd name="T44" fmla="*/ 305 w 1314"/>
                <a:gd name="T45" fmla="*/ 194 h 705"/>
                <a:gd name="T46" fmla="*/ 471 w 1314"/>
                <a:gd name="T47" fmla="*/ 189 h 705"/>
                <a:gd name="T48" fmla="*/ 599 w 1314"/>
                <a:gd name="T49" fmla="*/ 211 h 705"/>
                <a:gd name="T50" fmla="*/ 704 w 1314"/>
                <a:gd name="T51" fmla="*/ 222 h 705"/>
                <a:gd name="T52" fmla="*/ 837 w 1314"/>
                <a:gd name="T53" fmla="*/ 128 h 705"/>
                <a:gd name="T54" fmla="*/ 898 w 1314"/>
                <a:gd name="T55" fmla="*/ 28 h 705"/>
                <a:gd name="T56" fmla="*/ 1031 w 1314"/>
                <a:gd name="T57" fmla="*/ 61 h 705"/>
                <a:gd name="T58" fmla="*/ 1131 w 1314"/>
                <a:gd name="T59" fmla="*/ 133 h 705"/>
                <a:gd name="T60" fmla="*/ 1219 w 1314"/>
                <a:gd name="T61" fmla="*/ 106 h 705"/>
                <a:gd name="T62" fmla="*/ 1313 w 1314"/>
                <a:gd name="T63" fmla="*/ 16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14" h="705">
                  <a:moveTo>
                    <a:pt x="1313" y="161"/>
                  </a:moveTo>
                  <a:lnTo>
                    <a:pt x="1313" y="161"/>
                  </a:lnTo>
                  <a:cubicBezTo>
                    <a:pt x="1297" y="178"/>
                    <a:pt x="1275" y="183"/>
                    <a:pt x="1269" y="205"/>
                  </a:cubicBezTo>
                  <a:cubicBezTo>
                    <a:pt x="1264" y="250"/>
                    <a:pt x="1258" y="300"/>
                    <a:pt x="1214" y="300"/>
                  </a:cubicBezTo>
                  <a:cubicBezTo>
                    <a:pt x="1192" y="300"/>
                    <a:pt x="1175" y="300"/>
                    <a:pt x="1147" y="300"/>
                  </a:cubicBezTo>
                  <a:cubicBezTo>
                    <a:pt x="1119" y="300"/>
                    <a:pt x="1092" y="316"/>
                    <a:pt x="1092" y="344"/>
                  </a:cubicBezTo>
                  <a:cubicBezTo>
                    <a:pt x="1092" y="372"/>
                    <a:pt x="1103" y="383"/>
                    <a:pt x="1103" y="410"/>
                  </a:cubicBezTo>
                  <a:cubicBezTo>
                    <a:pt x="1103" y="527"/>
                    <a:pt x="1103" y="527"/>
                    <a:pt x="1103" y="527"/>
                  </a:cubicBezTo>
                  <a:cubicBezTo>
                    <a:pt x="1103" y="543"/>
                    <a:pt x="1114" y="555"/>
                    <a:pt x="1114" y="566"/>
                  </a:cubicBezTo>
                  <a:cubicBezTo>
                    <a:pt x="1114" y="593"/>
                    <a:pt x="1086" y="599"/>
                    <a:pt x="1075" y="621"/>
                  </a:cubicBezTo>
                  <a:cubicBezTo>
                    <a:pt x="1059" y="638"/>
                    <a:pt x="1053" y="654"/>
                    <a:pt x="1031" y="665"/>
                  </a:cubicBezTo>
                  <a:cubicBezTo>
                    <a:pt x="998" y="693"/>
                    <a:pt x="975" y="704"/>
                    <a:pt x="931" y="704"/>
                  </a:cubicBezTo>
                  <a:cubicBezTo>
                    <a:pt x="914" y="704"/>
                    <a:pt x="909" y="693"/>
                    <a:pt x="892" y="688"/>
                  </a:cubicBezTo>
                  <a:lnTo>
                    <a:pt x="892" y="688"/>
                  </a:lnTo>
                  <a:cubicBezTo>
                    <a:pt x="892" y="649"/>
                    <a:pt x="892" y="649"/>
                    <a:pt x="892" y="649"/>
                  </a:cubicBezTo>
                  <a:cubicBezTo>
                    <a:pt x="892" y="632"/>
                    <a:pt x="881" y="627"/>
                    <a:pt x="870" y="621"/>
                  </a:cubicBezTo>
                  <a:cubicBezTo>
                    <a:pt x="848" y="604"/>
                    <a:pt x="837" y="599"/>
                    <a:pt x="815" y="588"/>
                  </a:cubicBezTo>
                  <a:cubicBezTo>
                    <a:pt x="787" y="571"/>
                    <a:pt x="776" y="560"/>
                    <a:pt x="748" y="538"/>
                  </a:cubicBezTo>
                  <a:cubicBezTo>
                    <a:pt x="743" y="532"/>
                    <a:pt x="737" y="527"/>
                    <a:pt x="732" y="521"/>
                  </a:cubicBezTo>
                  <a:cubicBezTo>
                    <a:pt x="704" y="521"/>
                    <a:pt x="687" y="532"/>
                    <a:pt x="665" y="543"/>
                  </a:cubicBezTo>
                  <a:cubicBezTo>
                    <a:pt x="654" y="555"/>
                    <a:pt x="632" y="543"/>
                    <a:pt x="621" y="560"/>
                  </a:cubicBezTo>
                  <a:cubicBezTo>
                    <a:pt x="604" y="582"/>
                    <a:pt x="610" y="604"/>
                    <a:pt x="587" y="627"/>
                  </a:cubicBezTo>
                  <a:lnTo>
                    <a:pt x="587" y="627"/>
                  </a:lnTo>
                  <a:cubicBezTo>
                    <a:pt x="576" y="621"/>
                    <a:pt x="565" y="615"/>
                    <a:pt x="543" y="610"/>
                  </a:cubicBezTo>
                  <a:cubicBezTo>
                    <a:pt x="515" y="599"/>
                    <a:pt x="499" y="610"/>
                    <a:pt x="466" y="599"/>
                  </a:cubicBezTo>
                  <a:cubicBezTo>
                    <a:pt x="438" y="588"/>
                    <a:pt x="416" y="577"/>
                    <a:pt x="388" y="577"/>
                  </a:cubicBezTo>
                  <a:cubicBezTo>
                    <a:pt x="338" y="577"/>
                    <a:pt x="338" y="577"/>
                    <a:pt x="338" y="577"/>
                  </a:cubicBezTo>
                  <a:cubicBezTo>
                    <a:pt x="333" y="577"/>
                    <a:pt x="333" y="582"/>
                    <a:pt x="321" y="582"/>
                  </a:cubicBezTo>
                  <a:cubicBezTo>
                    <a:pt x="316" y="582"/>
                    <a:pt x="310" y="582"/>
                    <a:pt x="305" y="582"/>
                  </a:cubicBezTo>
                  <a:cubicBezTo>
                    <a:pt x="305" y="516"/>
                    <a:pt x="233" y="543"/>
                    <a:pt x="183" y="543"/>
                  </a:cubicBezTo>
                  <a:cubicBezTo>
                    <a:pt x="166" y="543"/>
                    <a:pt x="161" y="555"/>
                    <a:pt x="150" y="555"/>
                  </a:cubicBezTo>
                  <a:cubicBezTo>
                    <a:pt x="128" y="555"/>
                    <a:pt x="100" y="560"/>
                    <a:pt x="89" y="538"/>
                  </a:cubicBezTo>
                  <a:cubicBezTo>
                    <a:pt x="83" y="516"/>
                    <a:pt x="78" y="516"/>
                    <a:pt x="67" y="521"/>
                  </a:cubicBezTo>
                  <a:lnTo>
                    <a:pt x="67" y="521"/>
                  </a:lnTo>
                  <a:cubicBezTo>
                    <a:pt x="50" y="494"/>
                    <a:pt x="50" y="477"/>
                    <a:pt x="33" y="444"/>
                  </a:cubicBezTo>
                  <a:cubicBezTo>
                    <a:pt x="22" y="427"/>
                    <a:pt x="0" y="422"/>
                    <a:pt x="0" y="399"/>
                  </a:cubicBezTo>
                  <a:cubicBezTo>
                    <a:pt x="0" y="383"/>
                    <a:pt x="0" y="372"/>
                    <a:pt x="11" y="361"/>
                  </a:cubicBezTo>
                  <a:cubicBezTo>
                    <a:pt x="28" y="327"/>
                    <a:pt x="72" y="344"/>
                    <a:pt x="100" y="322"/>
                  </a:cubicBezTo>
                  <a:cubicBezTo>
                    <a:pt x="122" y="305"/>
                    <a:pt x="122" y="289"/>
                    <a:pt x="122" y="261"/>
                  </a:cubicBezTo>
                  <a:cubicBezTo>
                    <a:pt x="122" y="228"/>
                    <a:pt x="122" y="228"/>
                    <a:pt x="122" y="228"/>
                  </a:cubicBezTo>
                  <a:cubicBezTo>
                    <a:pt x="122" y="200"/>
                    <a:pt x="133" y="189"/>
                    <a:pt x="139" y="167"/>
                  </a:cubicBezTo>
                  <a:lnTo>
                    <a:pt x="139" y="167"/>
                  </a:lnTo>
                  <a:cubicBezTo>
                    <a:pt x="144" y="161"/>
                    <a:pt x="144" y="156"/>
                    <a:pt x="150" y="156"/>
                  </a:cubicBezTo>
                  <a:cubicBezTo>
                    <a:pt x="166" y="156"/>
                    <a:pt x="166" y="178"/>
                    <a:pt x="177" y="183"/>
                  </a:cubicBezTo>
                  <a:cubicBezTo>
                    <a:pt x="205" y="200"/>
                    <a:pt x="227" y="194"/>
                    <a:pt x="255" y="194"/>
                  </a:cubicBezTo>
                  <a:cubicBezTo>
                    <a:pt x="277" y="194"/>
                    <a:pt x="288" y="205"/>
                    <a:pt x="305" y="194"/>
                  </a:cubicBezTo>
                  <a:cubicBezTo>
                    <a:pt x="360" y="172"/>
                    <a:pt x="316" y="156"/>
                    <a:pt x="382" y="183"/>
                  </a:cubicBezTo>
                  <a:cubicBezTo>
                    <a:pt x="416" y="194"/>
                    <a:pt x="438" y="183"/>
                    <a:pt x="471" y="189"/>
                  </a:cubicBezTo>
                  <a:cubicBezTo>
                    <a:pt x="505" y="194"/>
                    <a:pt x="521" y="211"/>
                    <a:pt x="554" y="211"/>
                  </a:cubicBezTo>
                  <a:cubicBezTo>
                    <a:pt x="599" y="211"/>
                    <a:pt x="599" y="211"/>
                    <a:pt x="599" y="211"/>
                  </a:cubicBezTo>
                  <a:cubicBezTo>
                    <a:pt x="610" y="211"/>
                    <a:pt x="615" y="200"/>
                    <a:pt x="632" y="200"/>
                  </a:cubicBezTo>
                  <a:cubicBezTo>
                    <a:pt x="660" y="200"/>
                    <a:pt x="671" y="222"/>
                    <a:pt x="704" y="222"/>
                  </a:cubicBezTo>
                  <a:cubicBezTo>
                    <a:pt x="715" y="222"/>
                    <a:pt x="720" y="216"/>
                    <a:pt x="737" y="211"/>
                  </a:cubicBezTo>
                  <a:cubicBezTo>
                    <a:pt x="781" y="194"/>
                    <a:pt x="809" y="172"/>
                    <a:pt x="837" y="128"/>
                  </a:cubicBezTo>
                  <a:cubicBezTo>
                    <a:pt x="848" y="100"/>
                    <a:pt x="859" y="83"/>
                    <a:pt x="881" y="67"/>
                  </a:cubicBezTo>
                  <a:cubicBezTo>
                    <a:pt x="898" y="56"/>
                    <a:pt x="892" y="45"/>
                    <a:pt x="898" y="28"/>
                  </a:cubicBezTo>
                  <a:cubicBezTo>
                    <a:pt x="904" y="11"/>
                    <a:pt x="920" y="0"/>
                    <a:pt x="937" y="0"/>
                  </a:cubicBezTo>
                  <a:cubicBezTo>
                    <a:pt x="981" y="0"/>
                    <a:pt x="1003" y="28"/>
                    <a:pt x="1031" y="61"/>
                  </a:cubicBezTo>
                  <a:cubicBezTo>
                    <a:pt x="1042" y="78"/>
                    <a:pt x="1042" y="89"/>
                    <a:pt x="1059" y="106"/>
                  </a:cubicBezTo>
                  <a:cubicBezTo>
                    <a:pt x="1081" y="122"/>
                    <a:pt x="1103" y="133"/>
                    <a:pt x="1131" y="133"/>
                  </a:cubicBezTo>
                  <a:cubicBezTo>
                    <a:pt x="1164" y="133"/>
                    <a:pt x="1170" y="95"/>
                    <a:pt x="1197" y="95"/>
                  </a:cubicBezTo>
                  <a:cubicBezTo>
                    <a:pt x="1208" y="95"/>
                    <a:pt x="1214" y="106"/>
                    <a:pt x="1219" y="106"/>
                  </a:cubicBezTo>
                  <a:cubicBezTo>
                    <a:pt x="1236" y="117"/>
                    <a:pt x="1247" y="122"/>
                    <a:pt x="1264" y="133"/>
                  </a:cubicBezTo>
                  <a:cubicBezTo>
                    <a:pt x="1280" y="150"/>
                    <a:pt x="1297" y="161"/>
                    <a:pt x="1313" y="16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1" name="Freeform 117"/>
            <p:cNvSpPr>
              <a:spLocks noChangeArrowheads="1"/>
            </p:cNvSpPr>
            <p:nvPr/>
          </p:nvSpPr>
          <p:spPr bwMode="auto">
            <a:xfrm>
              <a:off x="18461422" y="4430714"/>
              <a:ext cx="401612" cy="269875"/>
            </a:xfrm>
            <a:custGeom>
              <a:avLst/>
              <a:gdLst>
                <a:gd name="T0" fmla="*/ 1114 w 1115"/>
                <a:gd name="T1" fmla="*/ 322 h 749"/>
                <a:gd name="T2" fmla="*/ 1114 w 1115"/>
                <a:gd name="T3" fmla="*/ 322 h 749"/>
                <a:gd name="T4" fmla="*/ 1097 w 1115"/>
                <a:gd name="T5" fmla="*/ 383 h 749"/>
                <a:gd name="T6" fmla="*/ 1097 w 1115"/>
                <a:gd name="T7" fmla="*/ 416 h 749"/>
                <a:gd name="T8" fmla="*/ 1075 w 1115"/>
                <a:gd name="T9" fmla="*/ 477 h 749"/>
                <a:gd name="T10" fmla="*/ 986 w 1115"/>
                <a:gd name="T11" fmla="*/ 516 h 749"/>
                <a:gd name="T12" fmla="*/ 975 w 1115"/>
                <a:gd name="T13" fmla="*/ 554 h 749"/>
                <a:gd name="T14" fmla="*/ 1008 w 1115"/>
                <a:gd name="T15" fmla="*/ 599 h 749"/>
                <a:gd name="T16" fmla="*/ 1042 w 1115"/>
                <a:gd name="T17" fmla="*/ 676 h 749"/>
                <a:gd name="T18" fmla="*/ 1042 w 1115"/>
                <a:gd name="T19" fmla="*/ 676 h 749"/>
                <a:gd name="T20" fmla="*/ 1008 w 1115"/>
                <a:gd name="T21" fmla="*/ 693 h 749"/>
                <a:gd name="T22" fmla="*/ 964 w 1115"/>
                <a:gd name="T23" fmla="*/ 710 h 749"/>
                <a:gd name="T24" fmla="*/ 931 w 1115"/>
                <a:gd name="T25" fmla="*/ 704 h 749"/>
                <a:gd name="T26" fmla="*/ 870 w 1115"/>
                <a:gd name="T27" fmla="*/ 748 h 749"/>
                <a:gd name="T28" fmla="*/ 676 w 1115"/>
                <a:gd name="T29" fmla="*/ 704 h 749"/>
                <a:gd name="T30" fmla="*/ 549 w 1115"/>
                <a:gd name="T31" fmla="*/ 665 h 749"/>
                <a:gd name="T32" fmla="*/ 493 w 1115"/>
                <a:gd name="T33" fmla="*/ 632 h 749"/>
                <a:gd name="T34" fmla="*/ 460 w 1115"/>
                <a:gd name="T35" fmla="*/ 626 h 749"/>
                <a:gd name="T36" fmla="*/ 388 w 1115"/>
                <a:gd name="T37" fmla="*/ 610 h 749"/>
                <a:gd name="T38" fmla="*/ 293 w 1115"/>
                <a:gd name="T39" fmla="*/ 588 h 749"/>
                <a:gd name="T40" fmla="*/ 255 w 1115"/>
                <a:gd name="T41" fmla="*/ 588 h 749"/>
                <a:gd name="T42" fmla="*/ 150 w 1115"/>
                <a:gd name="T43" fmla="*/ 571 h 749"/>
                <a:gd name="T44" fmla="*/ 83 w 1115"/>
                <a:gd name="T45" fmla="*/ 571 h 749"/>
                <a:gd name="T46" fmla="*/ 39 w 1115"/>
                <a:gd name="T47" fmla="*/ 554 h 749"/>
                <a:gd name="T48" fmla="*/ 0 w 1115"/>
                <a:gd name="T49" fmla="*/ 554 h 749"/>
                <a:gd name="T50" fmla="*/ 0 w 1115"/>
                <a:gd name="T51" fmla="*/ 521 h 749"/>
                <a:gd name="T52" fmla="*/ 55 w 1115"/>
                <a:gd name="T53" fmla="*/ 427 h 749"/>
                <a:gd name="T54" fmla="*/ 33 w 1115"/>
                <a:gd name="T55" fmla="*/ 399 h 749"/>
                <a:gd name="T56" fmla="*/ 33 w 1115"/>
                <a:gd name="T57" fmla="*/ 399 h 749"/>
                <a:gd name="T58" fmla="*/ 27 w 1115"/>
                <a:gd name="T59" fmla="*/ 388 h 749"/>
                <a:gd name="T60" fmla="*/ 44 w 1115"/>
                <a:gd name="T61" fmla="*/ 344 h 749"/>
                <a:gd name="T62" fmla="*/ 17 w 1115"/>
                <a:gd name="T63" fmla="*/ 233 h 749"/>
                <a:gd name="T64" fmla="*/ 61 w 1115"/>
                <a:gd name="T65" fmla="*/ 150 h 749"/>
                <a:gd name="T66" fmla="*/ 144 w 1115"/>
                <a:gd name="T67" fmla="*/ 139 h 749"/>
                <a:gd name="T68" fmla="*/ 144 w 1115"/>
                <a:gd name="T69" fmla="*/ 139 h 749"/>
                <a:gd name="T70" fmla="*/ 216 w 1115"/>
                <a:gd name="T71" fmla="*/ 139 h 749"/>
                <a:gd name="T72" fmla="*/ 232 w 1115"/>
                <a:gd name="T73" fmla="*/ 122 h 749"/>
                <a:gd name="T74" fmla="*/ 255 w 1115"/>
                <a:gd name="T75" fmla="*/ 94 h 749"/>
                <a:gd name="T76" fmla="*/ 305 w 1115"/>
                <a:gd name="T77" fmla="*/ 11 h 749"/>
                <a:gd name="T78" fmla="*/ 305 w 1115"/>
                <a:gd name="T79" fmla="*/ 11 h 749"/>
                <a:gd name="T80" fmla="*/ 305 w 1115"/>
                <a:gd name="T81" fmla="*/ 11 h 749"/>
                <a:gd name="T82" fmla="*/ 343 w 1115"/>
                <a:gd name="T83" fmla="*/ 11 h 749"/>
                <a:gd name="T84" fmla="*/ 393 w 1115"/>
                <a:gd name="T85" fmla="*/ 0 h 749"/>
                <a:gd name="T86" fmla="*/ 482 w 1115"/>
                <a:gd name="T87" fmla="*/ 33 h 749"/>
                <a:gd name="T88" fmla="*/ 504 w 1115"/>
                <a:gd name="T89" fmla="*/ 67 h 749"/>
                <a:gd name="T90" fmla="*/ 549 w 1115"/>
                <a:gd name="T91" fmla="*/ 78 h 749"/>
                <a:gd name="T92" fmla="*/ 604 w 1115"/>
                <a:gd name="T93" fmla="*/ 61 h 749"/>
                <a:gd name="T94" fmla="*/ 648 w 1115"/>
                <a:gd name="T95" fmla="*/ 83 h 749"/>
                <a:gd name="T96" fmla="*/ 753 w 1115"/>
                <a:gd name="T97" fmla="*/ 122 h 749"/>
                <a:gd name="T98" fmla="*/ 770 w 1115"/>
                <a:gd name="T99" fmla="*/ 94 h 749"/>
                <a:gd name="T100" fmla="*/ 798 w 1115"/>
                <a:gd name="T101" fmla="*/ 89 h 749"/>
                <a:gd name="T102" fmla="*/ 881 w 1115"/>
                <a:gd name="T103" fmla="*/ 144 h 749"/>
                <a:gd name="T104" fmla="*/ 920 w 1115"/>
                <a:gd name="T105" fmla="*/ 183 h 749"/>
                <a:gd name="T106" fmla="*/ 936 w 1115"/>
                <a:gd name="T107" fmla="*/ 288 h 749"/>
                <a:gd name="T108" fmla="*/ 992 w 1115"/>
                <a:gd name="T109" fmla="*/ 316 h 749"/>
                <a:gd name="T110" fmla="*/ 1030 w 1115"/>
                <a:gd name="T111" fmla="*/ 322 h 749"/>
                <a:gd name="T112" fmla="*/ 1053 w 1115"/>
                <a:gd name="T113" fmla="*/ 316 h 749"/>
                <a:gd name="T114" fmla="*/ 1091 w 1115"/>
                <a:gd name="T115" fmla="*/ 338 h 749"/>
                <a:gd name="T116" fmla="*/ 1114 w 1115"/>
                <a:gd name="T117" fmla="*/ 322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5" h="749">
                  <a:moveTo>
                    <a:pt x="1114" y="322"/>
                  </a:moveTo>
                  <a:lnTo>
                    <a:pt x="1114" y="322"/>
                  </a:lnTo>
                  <a:cubicBezTo>
                    <a:pt x="1108" y="344"/>
                    <a:pt x="1097" y="355"/>
                    <a:pt x="1097" y="383"/>
                  </a:cubicBezTo>
                  <a:cubicBezTo>
                    <a:pt x="1097" y="416"/>
                    <a:pt x="1097" y="416"/>
                    <a:pt x="1097" y="416"/>
                  </a:cubicBezTo>
                  <a:cubicBezTo>
                    <a:pt x="1097" y="444"/>
                    <a:pt x="1097" y="460"/>
                    <a:pt x="1075" y="477"/>
                  </a:cubicBezTo>
                  <a:cubicBezTo>
                    <a:pt x="1047" y="499"/>
                    <a:pt x="1003" y="482"/>
                    <a:pt x="986" y="516"/>
                  </a:cubicBezTo>
                  <a:cubicBezTo>
                    <a:pt x="975" y="527"/>
                    <a:pt x="975" y="538"/>
                    <a:pt x="975" y="554"/>
                  </a:cubicBezTo>
                  <a:cubicBezTo>
                    <a:pt x="975" y="577"/>
                    <a:pt x="997" y="582"/>
                    <a:pt x="1008" y="599"/>
                  </a:cubicBezTo>
                  <a:cubicBezTo>
                    <a:pt x="1025" y="632"/>
                    <a:pt x="1025" y="649"/>
                    <a:pt x="1042" y="676"/>
                  </a:cubicBezTo>
                  <a:lnTo>
                    <a:pt x="1042" y="676"/>
                  </a:lnTo>
                  <a:cubicBezTo>
                    <a:pt x="1030" y="682"/>
                    <a:pt x="1025" y="687"/>
                    <a:pt x="1008" y="693"/>
                  </a:cubicBezTo>
                  <a:cubicBezTo>
                    <a:pt x="992" y="698"/>
                    <a:pt x="981" y="710"/>
                    <a:pt x="964" y="710"/>
                  </a:cubicBezTo>
                  <a:cubicBezTo>
                    <a:pt x="953" y="710"/>
                    <a:pt x="948" y="704"/>
                    <a:pt x="931" y="704"/>
                  </a:cubicBezTo>
                  <a:cubicBezTo>
                    <a:pt x="903" y="704"/>
                    <a:pt x="903" y="748"/>
                    <a:pt x="870" y="748"/>
                  </a:cubicBezTo>
                  <a:cubicBezTo>
                    <a:pt x="792" y="748"/>
                    <a:pt x="748" y="732"/>
                    <a:pt x="676" y="704"/>
                  </a:cubicBezTo>
                  <a:cubicBezTo>
                    <a:pt x="626" y="682"/>
                    <a:pt x="593" y="687"/>
                    <a:pt x="549" y="665"/>
                  </a:cubicBezTo>
                  <a:cubicBezTo>
                    <a:pt x="526" y="660"/>
                    <a:pt x="515" y="649"/>
                    <a:pt x="493" y="632"/>
                  </a:cubicBezTo>
                  <a:cubicBezTo>
                    <a:pt x="482" y="626"/>
                    <a:pt x="471" y="626"/>
                    <a:pt x="460" y="626"/>
                  </a:cubicBezTo>
                  <a:cubicBezTo>
                    <a:pt x="432" y="615"/>
                    <a:pt x="416" y="615"/>
                    <a:pt x="388" y="610"/>
                  </a:cubicBezTo>
                  <a:cubicBezTo>
                    <a:pt x="349" y="599"/>
                    <a:pt x="332" y="588"/>
                    <a:pt x="293" y="588"/>
                  </a:cubicBezTo>
                  <a:cubicBezTo>
                    <a:pt x="255" y="588"/>
                    <a:pt x="255" y="588"/>
                    <a:pt x="255" y="588"/>
                  </a:cubicBezTo>
                  <a:cubicBezTo>
                    <a:pt x="216" y="588"/>
                    <a:pt x="194" y="571"/>
                    <a:pt x="150" y="571"/>
                  </a:cubicBezTo>
                  <a:cubicBezTo>
                    <a:pt x="83" y="571"/>
                    <a:pt x="83" y="571"/>
                    <a:pt x="83" y="571"/>
                  </a:cubicBezTo>
                  <a:cubicBezTo>
                    <a:pt x="61" y="571"/>
                    <a:pt x="55" y="554"/>
                    <a:pt x="39" y="554"/>
                  </a:cubicBezTo>
                  <a:cubicBezTo>
                    <a:pt x="0" y="554"/>
                    <a:pt x="0" y="554"/>
                    <a:pt x="0" y="554"/>
                  </a:cubicBezTo>
                  <a:cubicBezTo>
                    <a:pt x="0" y="543"/>
                    <a:pt x="0" y="532"/>
                    <a:pt x="0" y="521"/>
                  </a:cubicBezTo>
                  <a:cubicBezTo>
                    <a:pt x="0" y="477"/>
                    <a:pt x="55" y="466"/>
                    <a:pt x="55" y="427"/>
                  </a:cubicBezTo>
                  <a:cubicBezTo>
                    <a:pt x="55" y="410"/>
                    <a:pt x="50" y="399"/>
                    <a:pt x="33" y="399"/>
                  </a:cubicBezTo>
                  <a:lnTo>
                    <a:pt x="33" y="399"/>
                  </a:lnTo>
                  <a:cubicBezTo>
                    <a:pt x="33" y="394"/>
                    <a:pt x="27" y="394"/>
                    <a:pt x="27" y="388"/>
                  </a:cubicBezTo>
                  <a:cubicBezTo>
                    <a:pt x="27" y="371"/>
                    <a:pt x="44" y="360"/>
                    <a:pt x="44" y="344"/>
                  </a:cubicBezTo>
                  <a:cubicBezTo>
                    <a:pt x="44" y="299"/>
                    <a:pt x="17" y="277"/>
                    <a:pt x="17" y="233"/>
                  </a:cubicBezTo>
                  <a:cubicBezTo>
                    <a:pt x="17" y="194"/>
                    <a:pt x="22" y="155"/>
                    <a:pt x="61" y="150"/>
                  </a:cubicBezTo>
                  <a:cubicBezTo>
                    <a:pt x="94" y="150"/>
                    <a:pt x="116" y="161"/>
                    <a:pt x="144" y="139"/>
                  </a:cubicBezTo>
                  <a:lnTo>
                    <a:pt x="144" y="139"/>
                  </a:lnTo>
                  <a:cubicBezTo>
                    <a:pt x="172" y="139"/>
                    <a:pt x="188" y="139"/>
                    <a:pt x="216" y="139"/>
                  </a:cubicBezTo>
                  <a:cubicBezTo>
                    <a:pt x="221" y="139"/>
                    <a:pt x="227" y="128"/>
                    <a:pt x="232" y="122"/>
                  </a:cubicBezTo>
                  <a:cubicBezTo>
                    <a:pt x="238" y="117"/>
                    <a:pt x="249" y="105"/>
                    <a:pt x="255" y="94"/>
                  </a:cubicBezTo>
                  <a:cubicBezTo>
                    <a:pt x="277" y="67"/>
                    <a:pt x="283" y="45"/>
                    <a:pt x="305" y="11"/>
                  </a:cubicBezTo>
                  <a:lnTo>
                    <a:pt x="305" y="11"/>
                  </a:lnTo>
                  <a:lnTo>
                    <a:pt x="305" y="11"/>
                  </a:lnTo>
                  <a:cubicBezTo>
                    <a:pt x="343" y="11"/>
                    <a:pt x="343" y="11"/>
                    <a:pt x="343" y="11"/>
                  </a:cubicBezTo>
                  <a:cubicBezTo>
                    <a:pt x="365" y="11"/>
                    <a:pt x="377" y="0"/>
                    <a:pt x="393" y="0"/>
                  </a:cubicBezTo>
                  <a:cubicBezTo>
                    <a:pt x="432" y="0"/>
                    <a:pt x="449" y="17"/>
                    <a:pt x="482" y="33"/>
                  </a:cubicBezTo>
                  <a:cubicBezTo>
                    <a:pt x="493" y="39"/>
                    <a:pt x="493" y="56"/>
                    <a:pt x="504" y="67"/>
                  </a:cubicBezTo>
                  <a:cubicBezTo>
                    <a:pt x="521" y="78"/>
                    <a:pt x="532" y="78"/>
                    <a:pt x="549" y="78"/>
                  </a:cubicBezTo>
                  <a:cubicBezTo>
                    <a:pt x="571" y="78"/>
                    <a:pt x="582" y="61"/>
                    <a:pt x="604" y="61"/>
                  </a:cubicBezTo>
                  <a:cubicBezTo>
                    <a:pt x="620" y="61"/>
                    <a:pt x="631" y="72"/>
                    <a:pt x="648" y="83"/>
                  </a:cubicBezTo>
                  <a:cubicBezTo>
                    <a:pt x="687" y="100"/>
                    <a:pt x="709" y="122"/>
                    <a:pt x="753" y="122"/>
                  </a:cubicBezTo>
                  <a:cubicBezTo>
                    <a:pt x="764" y="122"/>
                    <a:pt x="764" y="105"/>
                    <a:pt x="770" y="94"/>
                  </a:cubicBezTo>
                  <a:cubicBezTo>
                    <a:pt x="776" y="89"/>
                    <a:pt x="787" y="89"/>
                    <a:pt x="798" y="89"/>
                  </a:cubicBezTo>
                  <a:cubicBezTo>
                    <a:pt x="837" y="89"/>
                    <a:pt x="859" y="111"/>
                    <a:pt x="881" y="144"/>
                  </a:cubicBezTo>
                  <a:cubicBezTo>
                    <a:pt x="892" y="166"/>
                    <a:pt x="914" y="161"/>
                    <a:pt x="920" y="183"/>
                  </a:cubicBezTo>
                  <a:cubicBezTo>
                    <a:pt x="931" y="222"/>
                    <a:pt x="914" y="250"/>
                    <a:pt x="936" y="288"/>
                  </a:cubicBezTo>
                  <a:cubicBezTo>
                    <a:pt x="948" y="311"/>
                    <a:pt x="970" y="311"/>
                    <a:pt x="992" y="316"/>
                  </a:cubicBezTo>
                  <a:cubicBezTo>
                    <a:pt x="1003" y="322"/>
                    <a:pt x="1014" y="327"/>
                    <a:pt x="1030" y="322"/>
                  </a:cubicBezTo>
                  <a:cubicBezTo>
                    <a:pt x="1036" y="322"/>
                    <a:pt x="1042" y="316"/>
                    <a:pt x="1053" y="316"/>
                  </a:cubicBezTo>
                  <a:cubicBezTo>
                    <a:pt x="1069" y="316"/>
                    <a:pt x="1075" y="338"/>
                    <a:pt x="1091" y="338"/>
                  </a:cubicBezTo>
                  <a:cubicBezTo>
                    <a:pt x="1103" y="338"/>
                    <a:pt x="1108" y="327"/>
                    <a:pt x="1114" y="3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2" name="Freeform 118"/>
            <p:cNvSpPr>
              <a:spLocks noChangeArrowheads="1"/>
            </p:cNvSpPr>
            <p:nvPr/>
          </p:nvSpPr>
          <p:spPr bwMode="auto">
            <a:xfrm>
              <a:off x="18337606" y="4406901"/>
              <a:ext cx="176202" cy="169863"/>
            </a:xfrm>
            <a:custGeom>
              <a:avLst/>
              <a:gdLst>
                <a:gd name="T0" fmla="*/ 377 w 489"/>
                <a:gd name="T1" fmla="*/ 465 h 472"/>
                <a:gd name="T2" fmla="*/ 377 w 489"/>
                <a:gd name="T3" fmla="*/ 465 h 472"/>
                <a:gd name="T4" fmla="*/ 371 w 489"/>
                <a:gd name="T5" fmla="*/ 454 h 472"/>
                <a:gd name="T6" fmla="*/ 388 w 489"/>
                <a:gd name="T7" fmla="*/ 410 h 472"/>
                <a:gd name="T8" fmla="*/ 361 w 489"/>
                <a:gd name="T9" fmla="*/ 299 h 472"/>
                <a:gd name="T10" fmla="*/ 405 w 489"/>
                <a:gd name="T11" fmla="*/ 216 h 472"/>
                <a:gd name="T12" fmla="*/ 488 w 489"/>
                <a:gd name="T13" fmla="*/ 205 h 472"/>
                <a:gd name="T14" fmla="*/ 488 w 489"/>
                <a:gd name="T15" fmla="*/ 205 h 472"/>
                <a:gd name="T16" fmla="*/ 460 w 489"/>
                <a:gd name="T17" fmla="*/ 116 h 472"/>
                <a:gd name="T18" fmla="*/ 477 w 489"/>
                <a:gd name="T19" fmla="*/ 83 h 472"/>
                <a:gd name="T20" fmla="*/ 477 w 489"/>
                <a:gd name="T21" fmla="*/ 83 h 472"/>
                <a:gd name="T22" fmla="*/ 460 w 489"/>
                <a:gd name="T23" fmla="*/ 72 h 472"/>
                <a:gd name="T24" fmla="*/ 438 w 489"/>
                <a:gd name="T25" fmla="*/ 50 h 472"/>
                <a:gd name="T26" fmla="*/ 394 w 489"/>
                <a:gd name="T27" fmla="*/ 61 h 472"/>
                <a:gd name="T28" fmla="*/ 322 w 489"/>
                <a:gd name="T29" fmla="*/ 38 h 472"/>
                <a:gd name="T30" fmla="*/ 299 w 489"/>
                <a:gd name="T31" fmla="*/ 27 h 472"/>
                <a:gd name="T32" fmla="*/ 255 w 489"/>
                <a:gd name="T33" fmla="*/ 27 h 472"/>
                <a:gd name="T34" fmla="*/ 183 w 489"/>
                <a:gd name="T35" fmla="*/ 5 h 472"/>
                <a:gd name="T36" fmla="*/ 100 w 489"/>
                <a:gd name="T37" fmla="*/ 205 h 472"/>
                <a:gd name="T38" fmla="*/ 61 w 489"/>
                <a:gd name="T39" fmla="*/ 293 h 472"/>
                <a:gd name="T40" fmla="*/ 50 w 489"/>
                <a:gd name="T41" fmla="*/ 327 h 472"/>
                <a:gd name="T42" fmla="*/ 11 w 489"/>
                <a:gd name="T43" fmla="*/ 365 h 472"/>
                <a:gd name="T44" fmla="*/ 0 w 489"/>
                <a:gd name="T45" fmla="*/ 399 h 472"/>
                <a:gd name="T46" fmla="*/ 6 w 489"/>
                <a:gd name="T47" fmla="*/ 410 h 472"/>
                <a:gd name="T48" fmla="*/ 100 w 489"/>
                <a:gd name="T49" fmla="*/ 410 h 472"/>
                <a:gd name="T50" fmla="*/ 133 w 489"/>
                <a:gd name="T51" fmla="*/ 393 h 472"/>
                <a:gd name="T52" fmla="*/ 144 w 489"/>
                <a:gd name="T53" fmla="*/ 388 h 472"/>
                <a:gd name="T54" fmla="*/ 189 w 489"/>
                <a:gd name="T55" fmla="*/ 388 h 472"/>
                <a:gd name="T56" fmla="*/ 233 w 489"/>
                <a:gd name="T57" fmla="*/ 421 h 472"/>
                <a:gd name="T58" fmla="*/ 344 w 489"/>
                <a:gd name="T59" fmla="*/ 471 h 472"/>
                <a:gd name="T60" fmla="*/ 371 w 489"/>
                <a:gd name="T61" fmla="*/ 465 h 472"/>
                <a:gd name="T62" fmla="*/ 377 w 489"/>
                <a:gd name="T63" fmla="*/ 465 h 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9" h="472">
                  <a:moveTo>
                    <a:pt x="377" y="465"/>
                  </a:moveTo>
                  <a:lnTo>
                    <a:pt x="377" y="465"/>
                  </a:lnTo>
                  <a:cubicBezTo>
                    <a:pt x="377" y="460"/>
                    <a:pt x="371" y="460"/>
                    <a:pt x="371" y="454"/>
                  </a:cubicBezTo>
                  <a:cubicBezTo>
                    <a:pt x="371" y="437"/>
                    <a:pt x="388" y="426"/>
                    <a:pt x="388" y="410"/>
                  </a:cubicBezTo>
                  <a:cubicBezTo>
                    <a:pt x="388" y="365"/>
                    <a:pt x="361" y="343"/>
                    <a:pt x="361" y="299"/>
                  </a:cubicBezTo>
                  <a:cubicBezTo>
                    <a:pt x="361" y="260"/>
                    <a:pt x="366" y="221"/>
                    <a:pt x="405" y="216"/>
                  </a:cubicBezTo>
                  <a:cubicBezTo>
                    <a:pt x="438" y="216"/>
                    <a:pt x="460" y="227"/>
                    <a:pt x="488" y="205"/>
                  </a:cubicBezTo>
                  <a:lnTo>
                    <a:pt x="488" y="205"/>
                  </a:lnTo>
                  <a:cubicBezTo>
                    <a:pt x="466" y="177"/>
                    <a:pt x="460" y="155"/>
                    <a:pt x="460" y="116"/>
                  </a:cubicBezTo>
                  <a:cubicBezTo>
                    <a:pt x="460" y="105"/>
                    <a:pt x="471" y="94"/>
                    <a:pt x="477" y="83"/>
                  </a:cubicBezTo>
                  <a:lnTo>
                    <a:pt x="477" y="83"/>
                  </a:lnTo>
                  <a:cubicBezTo>
                    <a:pt x="471" y="83"/>
                    <a:pt x="466" y="77"/>
                    <a:pt x="460" y="72"/>
                  </a:cubicBezTo>
                  <a:cubicBezTo>
                    <a:pt x="449" y="66"/>
                    <a:pt x="449" y="50"/>
                    <a:pt x="438" y="50"/>
                  </a:cubicBezTo>
                  <a:cubicBezTo>
                    <a:pt x="421" y="50"/>
                    <a:pt x="410" y="61"/>
                    <a:pt x="394" y="61"/>
                  </a:cubicBezTo>
                  <a:cubicBezTo>
                    <a:pt x="366" y="61"/>
                    <a:pt x="349" y="50"/>
                    <a:pt x="322" y="38"/>
                  </a:cubicBezTo>
                  <a:cubicBezTo>
                    <a:pt x="316" y="38"/>
                    <a:pt x="310" y="27"/>
                    <a:pt x="299" y="27"/>
                  </a:cubicBezTo>
                  <a:cubicBezTo>
                    <a:pt x="255" y="27"/>
                    <a:pt x="255" y="27"/>
                    <a:pt x="255" y="27"/>
                  </a:cubicBezTo>
                  <a:cubicBezTo>
                    <a:pt x="216" y="27"/>
                    <a:pt x="233" y="0"/>
                    <a:pt x="183" y="5"/>
                  </a:cubicBezTo>
                  <a:cubicBezTo>
                    <a:pt x="122" y="66"/>
                    <a:pt x="117" y="122"/>
                    <a:pt x="100" y="205"/>
                  </a:cubicBezTo>
                  <a:cubicBezTo>
                    <a:pt x="95" y="244"/>
                    <a:pt x="78" y="260"/>
                    <a:pt x="61" y="293"/>
                  </a:cubicBezTo>
                  <a:cubicBezTo>
                    <a:pt x="56" y="304"/>
                    <a:pt x="56" y="316"/>
                    <a:pt x="50" y="327"/>
                  </a:cubicBezTo>
                  <a:cubicBezTo>
                    <a:pt x="39" y="343"/>
                    <a:pt x="22" y="349"/>
                    <a:pt x="11" y="365"/>
                  </a:cubicBezTo>
                  <a:cubicBezTo>
                    <a:pt x="6" y="377"/>
                    <a:pt x="6" y="388"/>
                    <a:pt x="0" y="399"/>
                  </a:cubicBezTo>
                  <a:cubicBezTo>
                    <a:pt x="6" y="410"/>
                    <a:pt x="6" y="410"/>
                    <a:pt x="6" y="410"/>
                  </a:cubicBezTo>
                  <a:cubicBezTo>
                    <a:pt x="39" y="410"/>
                    <a:pt x="61" y="410"/>
                    <a:pt x="100" y="410"/>
                  </a:cubicBezTo>
                  <a:cubicBezTo>
                    <a:pt x="117" y="410"/>
                    <a:pt x="122" y="404"/>
                    <a:pt x="133" y="393"/>
                  </a:cubicBezTo>
                  <a:cubicBezTo>
                    <a:pt x="139" y="393"/>
                    <a:pt x="139" y="388"/>
                    <a:pt x="144" y="388"/>
                  </a:cubicBezTo>
                  <a:cubicBezTo>
                    <a:pt x="161" y="388"/>
                    <a:pt x="166" y="388"/>
                    <a:pt x="189" y="388"/>
                  </a:cubicBezTo>
                  <a:cubicBezTo>
                    <a:pt x="211" y="388"/>
                    <a:pt x="216" y="404"/>
                    <a:pt x="233" y="421"/>
                  </a:cubicBezTo>
                  <a:cubicBezTo>
                    <a:pt x="266" y="449"/>
                    <a:pt x="294" y="471"/>
                    <a:pt x="344" y="471"/>
                  </a:cubicBezTo>
                  <a:cubicBezTo>
                    <a:pt x="355" y="471"/>
                    <a:pt x="361" y="465"/>
                    <a:pt x="371" y="465"/>
                  </a:cubicBezTo>
                  <a:cubicBezTo>
                    <a:pt x="377" y="465"/>
                    <a:pt x="377" y="465"/>
                    <a:pt x="377" y="46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3" name="Freeform 119"/>
            <p:cNvSpPr>
              <a:spLocks noChangeArrowheads="1"/>
            </p:cNvSpPr>
            <p:nvPr/>
          </p:nvSpPr>
          <p:spPr bwMode="auto">
            <a:xfrm>
              <a:off x="18502695" y="4406901"/>
              <a:ext cx="68259" cy="74613"/>
            </a:xfrm>
            <a:custGeom>
              <a:avLst/>
              <a:gdLst>
                <a:gd name="T0" fmla="*/ 17 w 190"/>
                <a:gd name="T1" fmla="*/ 83 h 206"/>
                <a:gd name="T2" fmla="*/ 17 w 190"/>
                <a:gd name="T3" fmla="*/ 83 h 206"/>
                <a:gd name="T4" fmla="*/ 72 w 190"/>
                <a:gd name="T5" fmla="*/ 99 h 206"/>
                <a:gd name="T6" fmla="*/ 150 w 190"/>
                <a:gd name="T7" fmla="*/ 66 h 206"/>
                <a:gd name="T8" fmla="*/ 189 w 190"/>
                <a:gd name="T9" fmla="*/ 77 h 206"/>
                <a:gd name="T10" fmla="*/ 189 w 190"/>
                <a:gd name="T11" fmla="*/ 77 h 206"/>
                <a:gd name="T12" fmla="*/ 139 w 190"/>
                <a:gd name="T13" fmla="*/ 160 h 206"/>
                <a:gd name="T14" fmla="*/ 116 w 190"/>
                <a:gd name="T15" fmla="*/ 188 h 206"/>
                <a:gd name="T16" fmla="*/ 100 w 190"/>
                <a:gd name="T17" fmla="*/ 205 h 206"/>
                <a:gd name="T18" fmla="*/ 28 w 190"/>
                <a:gd name="T19" fmla="*/ 205 h 206"/>
                <a:gd name="T20" fmla="*/ 28 w 190"/>
                <a:gd name="T21" fmla="*/ 205 h 206"/>
                <a:gd name="T22" fmla="*/ 0 w 190"/>
                <a:gd name="T23" fmla="*/ 116 h 206"/>
                <a:gd name="T24" fmla="*/ 17 w 190"/>
                <a:gd name="T25" fmla="*/ 8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0" h="206">
                  <a:moveTo>
                    <a:pt x="17" y="83"/>
                  </a:moveTo>
                  <a:lnTo>
                    <a:pt x="17" y="83"/>
                  </a:lnTo>
                  <a:cubicBezTo>
                    <a:pt x="34" y="94"/>
                    <a:pt x="50" y="99"/>
                    <a:pt x="72" y="99"/>
                  </a:cubicBezTo>
                  <a:cubicBezTo>
                    <a:pt x="144" y="99"/>
                    <a:pt x="116" y="0"/>
                    <a:pt x="150" y="66"/>
                  </a:cubicBezTo>
                  <a:cubicBezTo>
                    <a:pt x="161" y="77"/>
                    <a:pt x="172" y="77"/>
                    <a:pt x="189" y="77"/>
                  </a:cubicBezTo>
                  <a:lnTo>
                    <a:pt x="189" y="77"/>
                  </a:lnTo>
                  <a:cubicBezTo>
                    <a:pt x="167" y="111"/>
                    <a:pt x="161" y="133"/>
                    <a:pt x="139" y="160"/>
                  </a:cubicBezTo>
                  <a:cubicBezTo>
                    <a:pt x="133" y="171"/>
                    <a:pt x="122" y="183"/>
                    <a:pt x="116" y="188"/>
                  </a:cubicBezTo>
                  <a:cubicBezTo>
                    <a:pt x="111" y="194"/>
                    <a:pt x="105" y="205"/>
                    <a:pt x="100" y="205"/>
                  </a:cubicBezTo>
                  <a:cubicBezTo>
                    <a:pt x="72" y="205"/>
                    <a:pt x="56" y="205"/>
                    <a:pt x="28" y="205"/>
                  </a:cubicBezTo>
                  <a:lnTo>
                    <a:pt x="28" y="205"/>
                  </a:lnTo>
                  <a:cubicBezTo>
                    <a:pt x="6" y="177"/>
                    <a:pt x="0" y="155"/>
                    <a:pt x="0" y="116"/>
                  </a:cubicBezTo>
                  <a:cubicBezTo>
                    <a:pt x="0" y="105"/>
                    <a:pt x="11" y="94"/>
                    <a:pt x="17" y="8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4" name="Freeform 120"/>
            <p:cNvSpPr>
              <a:spLocks noChangeArrowheads="1"/>
            </p:cNvSpPr>
            <p:nvPr/>
          </p:nvSpPr>
          <p:spPr bwMode="auto">
            <a:xfrm>
              <a:off x="18045524" y="4094164"/>
              <a:ext cx="342878" cy="319087"/>
            </a:xfrm>
            <a:custGeom>
              <a:avLst/>
              <a:gdLst>
                <a:gd name="T0" fmla="*/ 28 w 954"/>
                <a:gd name="T1" fmla="*/ 382 h 887"/>
                <a:gd name="T2" fmla="*/ 133 w 954"/>
                <a:gd name="T3" fmla="*/ 471 h 887"/>
                <a:gd name="T4" fmla="*/ 239 w 954"/>
                <a:gd name="T5" fmla="*/ 460 h 887"/>
                <a:gd name="T6" fmla="*/ 305 w 954"/>
                <a:gd name="T7" fmla="*/ 255 h 887"/>
                <a:gd name="T8" fmla="*/ 466 w 954"/>
                <a:gd name="T9" fmla="*/ 199 h 887"/>
                <a:gd name="T10" fmla="*/ 682 w 954"/>
                <a:gd name="T11" fmla="*/ 33 h 887"/>
                <a:gd name="T12" fmla="*/ 765 w 954"/>
                <a:gd name="T13" fmla="*/ 0 h 887"/>
                <a:gd name="T14" fmla="*/ 914 w 954"/>
                <a:gd name="T15" fmla="*/ 149 h 887"/>
                <a:gd name="T16" fmla="*/ 914 w 954"/>
                <a:gd name="T17" fmla="*/ 155 h 887"/>
                <a:gd name="T18" fmla="*/ 931 w 954"/>
                <a:gd name="T19" fmla="*/ 232 h 887"/>
                <a:gd name="T20" fmla="*/ 931 w 954"/>
                <a:gd name="T21" fmla="*/ 410 h 887"/>
                <a:gd name="T22" fmla="*/ 926 w 954"/>
                <a:gd name="T23" fmla="*/ 515 h 887"/>
                <a:gd name="T24" fmla="*/ 904 w 954"/>
                <a:gd name="T25" fmla="*/ 648 h 887"/>
                <a:gd name="T26" fmla="*/ 876 w 954"/>
                <a:gd name="T27" fmla="*/ 859 h 887"/>
                <a:gd name="T28" fmla="*/ 853 w 954"/>
                <a:gd name="T29" fmla="*/ 842 h 887"/>
                <a:gd name="T30" fmla="*/ 809 w 954"/>
                <a:gd name="T31" fmla="*/ 781 h 887"/>
                <a:gd name="T32" fmla="*/ 759 w 954"/>
                <a:gd name="T33" fmla="*/ 770 h 887"/>
                <a:gd name="T34" fmla="*/ 615 w 954"/>
                <a:gd name="T35" fmla="*/ 825 h 887"/>
                <a:gd name="T36" fmla="*/ 527 w 954"/>
                <a:gd name="T37" fmla="*/ 775 h 887"/>
                <a:gd name="T38" fmla="*/ 372 w 954"/>
                <a:gd name="T39" fmla="*/ 709 h 887"/>
                <a:gd name="T40" fmla="*/ 372 w 954"/>
                <a:gd name="T41" fmla="*/ 731 h 887"/>
                <a:gd name="T42" fmla="*/ 416 w 954"/>
                <a:gd name="T43" fmla="*/ 842 h 887"/>
                <a:gd name="T44" fmla="*/ 432 w 954"/>
                <a:gd name="T45" fmla="*/ 886 h 887"/>
                <a:gd name="T46" fmla="*/ 366 w 954"/>
                <a:gd name="T47" fmla="*/ 875 h 887"/>
                <a:gd name="T48" fmla="*/ 333 w 954"/>
                <a:gd name="T49" fmla="*/ 825 h 887"/>
                <a:gd name="T50" fmla="*/ 255 w 954"/>
                <a:gd name="T51" fmla="*/ 753 h 887"/>
                <a:gd name="T52" fmla="*/ 200 w 954"/>
                <a:gd name="T53" fmla="*/ 703 h 887"/>
                <a:gd name="T54" fmla="*/ 122 w 954"/>
                <a:gd name="T55" fmla="*/ 593 h 887"/>
                <a:gd name="T56" fmla="*/ 106 w 954"/>
                <a:gd name="T57" fmla="*/ 554 h 887"/>
                <a:gd name="T58" fmla="*/ 22 w 954"/>
                <a:gd name="T59" fmla="*/ 504 h 887"/>
                <a:gd name="T60" fmla="*/ 0 w 954"/>
                <a:gd name="T61" fmla="*/ 476 h 887"/>
                <a:gd name="T62" fmla="*/ 28 w 954"/>
                <a:gd name="T63" fmla="*/ 38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54" h="887">
                  <a:moveTo>
                    <a:pt x="28" y="382"/>
                  </a:moveTo>
                  <a:lnTo>
                    <a:pt x="28" y="382"/>
                  </a:lnTo>
                  <a:cubicBezTo>
                    <a:pt x="55" y="393"/>
                    <a:pt x="61" y="410"/>
                    <a:pt x="78" y="432"/>
                  </a:cubicBezTo>
                  <a:cubicBezTo>
                    <a:pt x="94" y="449"/>
                    <a:pt x="106" y="471"/>
                    <a:pt x="133" y="471"/>
                  </a:cubicBezTo>
                  <a:cubicBezTo>
                    <a:pt x="172" y="471"/>
                    <a:pt x="172" y="471"/>
                    <a:pt x="172" y="471"/>
                  </a:cubicBezTo>
                  <a:cubicBezTo>
                    <a:pt x="194" y="471"/>
                    <a:pt x="211" y="460"/>
                    <a:pt x="239" y="460"/>
                  </a:cubicBezTo>
                  <a:cubicBezTo>
                    <a:pt x="239" y="437"/>
                    <a:pt x="227" y="421"/>
                    <a:pt x="227" y="393"/>
                  </a:cubicBezTo>
                  <a:cubicBezTo>
                    <a:pt x="227" y="332"/>
                    <a:pt x="255" y="288"/>
                    <a:pt x="305" y="255"/>
                  </a:cubicBezTo>
                  <a:cubicBezTo>
                    <a:pt x="321" y="243"/>
                    <a:pt x="333" y="232"/>
                    <a:pt x="349" y="227"/>
                  </a:cubicBezTo>
                  <a:cubicBezTo>
                    <a:pt x="394" y="216"/>
                    <a:pt x="427" y="216"/>
                    <a:pt x="466" y="199"/>
                  </a:cubicBezTo>
                  <a:cubicBezTo>
                    <a:pt x="532" y="171"/>
                    <a:pt x="571" y="149"/>
                    <a:pt x="626" y="105"/>
                  </a:cubicBezTo>
                  <a:cubicBezTo>
                    <a:pt x="654" y="83"/>
                    <a:pt x="660" y="61"/>
                    <a:pt x="682" y="33"/>
                  </a:cubicBezTo>
                  <a:cubicBezTo>
                    <a:pt x="687" y="22"/>
                    <a:pt x="687" y="11"/>
                    <a:pt x="698" y="11"/>
                  </a:cubicBezTo>
                  <a:cubicBezTo>
                    <a:pt x="720" y="0"/>
                    <a:pt x="737" y="0"/>
                    <a:pt x="765" y="0"/>
                  </a:cubicBezTo>
                  <a:cubicBezTo>
                    <a:pt x="793" y="0"/>
                    <a:pt x="809" y="22"/>
                    <a:pt x="826" y="50"/>
                  </a:cubicBezTo>
                  <a:cubicBezTo>
                    <a:pt x="859" y="88"/>
                    <a:pt x="865" y="127"/>
                    <a:pt x="914" y="149"/>
                  </a:cubicBezTo>
                  <a:lnTo>
                    <a:pt x="914" y="149"/>
                  </a:lnTo>
                  <a:cubicBezTo>
                    <a:pt x="914" y="155"/>
                    <a:pt x="914" y="155"/>
                    <a:pt x="914" y="155"/>
                  </a:cubicBezTo>
                  <a:cubicBezTo>
                    <a:pt x="914" y="177"/>
                    <a:pt x="920" y="188"/>
                    <a:pt x="920" y="210"/>
                  </a:cubicBezTo>
                  <a:cubicBezTo>
                    <a:pt x="920" y="221"/>
                    <a:pt x="926" y="227"/>
                    <a:pt x="931" y="232"/>
                  </a:cubicBezTo>
                  <a:cubicBezTo>
                    <a:pt x="948" y="255"/>
                    <a:pt x="953" y="266"/>
                    <a:pt x="953" y="293"/>
                  </a:cubicBezTo>
                  <a:cubicBezTo>
                    <a:pt x="953" y="338"/>
                    <a:pt x="931" y="365"/>
                    <a:pt x="931" y="410"/>
                  </a:cubicBezTo>
                  <a:cubicBezTo>
                    <a:pt x="931" y="432"/>
                    <a:pt x="948" y="437"/>
                    <a:pt x="948" y="460"/>
                  </a:cubicBezTo>
                  <a:cubicBezTo>
                    <a:pt x="948" y="482"/>
                    <a:pt x="937" y="493"/>
                    <a:pt x="926" y="515"/>
                  </a:cubicBezTo>
                  <a:cubicBezTo>
                    <a:pt x="914" y="554"/>
                    <a:pt x="904" y="576"/>
                    <a:pt x="904" y="615"/>
                  </a:cubicBezTo>
                  <a:cubicBezTo>
                    <a:pt x="904" y="648"/>
                    <a:pt x="904" y="648"/>
                    <a:pt x="904" y="648"/>
                  </a:cubicBezTo>
                  <a:cubicBezTo>
                    <a:pt x="914" y="731"/>
                    <a:pt x="914" y="731"/>
                    <a:pt x="914" y="731"/>
                  </a:cubicBezTo>
                  <a:cubicBezTo>
                    <a:pt x="914" y="781"/>
                    <a:pt x="909" y="814"/>
                    <a:pt x="876" y="859"/>
                  </a:cubicBezTo>
                  <a:lnTo>
                    <a:pt x="876" y="859"/>
                  </a:lnTo>
                  <a:cubicBezTo>
                    <a:pt x="865" y="853"/>
                    <a:pt x="865" y="842"/>
                    <a:pt x="853" y="842"/>
                  </a:cubicBezTo>
                  <a:cubicBezTo>
                    <a:pt x="831" y="842"/>
                    <a:pt x="809" y="836"/>
                    <a:pt x="809" y="814"/>
                  </a:cubicBezTo>
                  <a:cubicBezTo>
                    <a:pt x="809" y="781"/>
                    <a:pt x="809" y="781"/>
                    <a:pt x="809" y="781"/>
                  </a:cubicBezTo>
                  <a:cubicBezTo>
                    <a:pt x="809" y="775"/>
                    <a:pt x="809" y="775"/>
                    <a:pt x="804" y="775"/>
                  </a:cubicBezTo>
                  <a:cubicBezTo>
                    <a:pt x="787" y="775"/>
                    <a:pt x="776" y="781"/>
                    <a:pt x="759" y="770"/>
                  </a:cubicBezTo>
                  <a:cubicBezTo>
                    <a:pt x="732" y="764"/>
                    <a:pt x="720" y="748"/>
                    <a:pt x="687" y="748"/>
                  </a:cubicBezTo>
                  <a:cubicBezTo>
                    <a:pt x="648" y="748"/>
                    <a:pt x="632" y="787"/>
                    <a:pt x="615" y="825"/>
                  </a:cubicBezTo>
                  <a:cubicBezTo>
                    <a:pt x="604" y="825"/>
                    <a:pt x="604" y="825"/>
                    <a:pt x="604" y="825"/>
                  </a:cubicBezTo>
                  <a:cubicBezTo>
                    <a:pt x="576" y="803"/>
                    <a:pt x="560" y="787"/>
                    <a:pt x="527" y="775"/>
                  </a:cubicBezTo>
                  <a:cubicBezTo>
                    <a:pt x="510" y="770"/>
                    <a:pt x="493" y="770"/>
                    <a:pt x="482" y="759"/>
                  </a:cubicBezTo>
                  <a:cubicBezTo>
                    <a:pt x="443" y="737"/>
                    <a:pt x="421" y="715"/>
                    <a:pt x="372" y="709"/>
                  </a:cubicBezTo>
                  <a:cubicBezTo>
                    <a:pt x="372" y="709"/>
                    <a:pt x="372" y="709"/>
                    <a:pt x="372" y="715"/>
                  </a:cubicBezTo>
                  <a:cubicBezTo>
                    <a:pt x="372" y="720"/>
                    <a:pt x="372" y="720"/>
                    <a:pt x="372" y="731"/>
                  </a:cubicBezTo>
                  <a:cubicBezTo>
                    <a:pt x="372" y="748"/>
                    <a:pt x="394" y="753"/>
                    <a:pt x="399" y="775"/>
                  </a:cubicBezTo>
                  <a:cubicBezTo>
                    <a:pt x="405" y="803"/>
                    <a:pt x="410" y="814"/>
                    <a:pt x="416" y="842"/>
                  </a:cubicBezTo>
                  <a:cubicBezTo>
                    <a:pt x="421" y="853"/>
                    <a:pt x="432" y="859"/>
                    <a:pt x="432" y="875"/>
                  </a:cubicBezTo>
                  <a:cubicBezTo>
                    <a:pt x="432" y="881"/>
                    <a:pt x="432" y="881"/>
                    <a:pt x="432" y="886"/>
                  </a:cubicBezTo>
                  <a:cubicBezTo>
                    <a:pt x="399" y="886"/>
                    <a:pt x="399" y="886"/>
                    <a:pt x="399" y="886"/>
                  </a:cubicBezTo>
                  <a:cubicBezTo>
                    <a:pt x="388" y="886"/>
                    <a:pt x="372" y="886"/>
                    <a:pt x="366" y="875"/>
                  </a:cubicBezTo>
                  <a:cubicBezTo>
                    <a:pt x="360" y="864"/>
                    <a:pt x="372" y="853"/>
                    <a:pt x="360" y="842"/>
                  </a:cubicBezTo>
                  <a:cubicBezTo>
                    <a:pt x="355" y="831"/>
                    <a:pt x="344" y="831"/>
                    <a:pt x="333" y="825"/>
                  </a:cubicBezTo>
                  <a:cubicBezTo>
                    <a:pt x="310" y="809"/>
                    <a:pt x="305" y="792"/>
                    <a:pt x="283" y="775"/>
                  </a:cubicBezTo>
                  <a:cubicBezTo>
                    <a:pt x="272" y="764"/>
                    <a:pt x="261" y="764"/>
                    <a:pt x="255" y="753"/>
                  </a:cubicBezTo>
                  <a:cubicBezTo>
                    <a:pt x="249" y="731"/>
                    <a:pt x="239" y="720"/>
                    <a:pt x="222" y="715"/>
                  </a:cubicBezTo>
                  <a:cubicBezTo>
                    <a:pt x="216" y="709"/>
                    <a:pt x="205" y="709"/>
                    <a:pt x="200" y="703"/>
                  </a:cubicBezTo>
                  <a:cubicBezTo>
                    <a:pt x="188" y="687"/>
                    <a:pt x="183" y="676"/>
                    <a:pt x="166" y="659"/>
                  </a:cubicBezTo>
                  <a:cubicBezTo>
                    <a:pt x="144" y="642"/>
                    <a:pt x="128" y="620"/>
                    <a:pt x="122" y="593"/>
                  </a:cubicBezTo>
                  <a:cubicBezTo>
                    <a:pt x="122" y="587"/>
                    <a:pt x="122" y="587"/>
                    <a:pt x="122" y="587"/>
                  </a:cubicBezTo>
                  <a:cubicBezTo>
                    <a:pt x="111" y="587"/>
                    <a:pt x="106" y="570"/>
                    <a:pt x="106" y="554"/>
                  </a:cubicBezTo>
                  <a:cubicBezTo>
                    <a:pt x="94" y="532"/>
                    <a:pt x="78" y="526"/>
                    <a:pt x="55" y="515"/>
                  </a:cubicBezTo>
                  <a:cubicBezTo>
                    <a:pt x="45" y="509"/>
                    <a:pt x="28" y="515"/>
                    <a:pt x="22" y="504"/>
                  </a:cubicBezTo>
                  <a:cubicBezTo>
                    <a:pt x="17" y="498"/>
                    <a:pt x="22" y="482"/>
                    <a:pt x="11" y="482"/>
                  </a:cubicBezTo>
                  <a:cubicBezTo>
                    <a:pt x="6" y="476"/>
                    <a:pt x="0" y="476"/>
                    <a:pt x="0" y="476"/>
                  </a:cubicBezTo>
                  <a:lnTo>
                    <a:pt x="0" y="476"/>
                  </a:lnTo>
                  <a:cubicBezTo>
                    <a:pt x="0" y="437"/>
                    <a:pt x="0" y="410"/>
                    <a:pt x="28" y="38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5" name="Freeform 121"/>
            <p:cNvSpPr>
              <a:spLocks noChangeArrowheads="1"/>
            </p:cNvSpPr>
            <p:nvPr/>
          </p:nvSpPr>
          <p:spPr bwMode="auto">
            <a:xfrm>
              <a:off x="17643914" y="3867151"/>
              <a:ext cx="412723" cy="479425"/>
            </a:xfrm>
            <a:custGeom>
              <a:avLst/>
              <a:gdLst>
                <a:gd name="T0" fmla="*/ 499 w 1148"/>
                <a:gd name="T1" fmla="*/ 1246 h 1330"/>
                <a:gd name="T2" fmla="*/ 443 w 1148"/>
                <a:gd name="T3" fmla="*/ 1262 h 1330"/>
                <a:gd name="T4" fmla="*/ 515 w 1148"/>
                <a:gd name="T5" fmla="*/ 1329 h 1330"/>
                <a:gd name="T6" fmla="*/ 570 w 1148"/>
                <a:gd name="T7" fmla="*/ 1301 h 1330"/>
                <a:gd name="T8" fmla="*/ 526 w 1148"/>
                <a:gd name="T9" fmla="*/ 1273 h 1330"/>
                <a:gd name="T10" fmla="*/ 1147 w 1148"/>
                <a:gd name="T11" fmla="*/ 1013 h 1330"/>
                <a:gd name="T12" fmla="*/ 1119 w 1148"/>
                <a:gd name="T13" fmla="*/ 1107 h 1330"/>
                <a:gd name="T14" fmla="*/ 1092 w 1148"/>
                <a:gd name="T15" fmla="*/ 1102 h 1330"/>
                <a:gd name="T16" fmla="*/ 1003 w 1148"/>
                <a:gd name="T17" fmla="*/ 1068 h 1330"/>
                <a:gd name="T18" fmla="*/ 964 w 1148"/>
                <a:gd name="T19" fmla="*/ 1030 h 1330"/>
                <a:gd name="T20" fmla="*/ 859 w 1148"/>
                <a:gd name="T21" fmla="*/ 930 h 1330"/>
                <a:gd name="T22" fmla="*/ 765 w 1148"/>
                <a:gd name="T23" fmla="*/ 863 h 1330"/>
                <a:gd name="T24" fmla="*/ 587 w 1148"/>
                <a:gd name="T25" fmla="*/ 730 h 1330"/>
                <a:gd name="T26" fmla="*/ 521 w 1148"/>
                <a:gd name="T27" fmla="*/ 675 h 1330"/>
                <a:gd name="T28" fmla="*/ 509 w 1148"/>
                <a:gd name="T29" fmla="*/ 592 h 1330"/>
                <a:gd name="T30" fmla="*/ 371 w 1148"/>
                <a:gd name="T31" fmla="*/ 481 h 1330"/>
                <a:gd name="T32" fmla="*/ 116 w 1148"/>
                <a:gd name="T33" fmla="*/ 171 h 1330"/>
                <a:gd name="T34" fmla="*/ 0 w 1148"/>
                <a:gd name="T35" fmla="*/ 99 h 1330"/>
                <a:gd name="T36" fmla="*/ 72 w 1148"/>
                <a:gd name="T37" fmla="*/ 33 h 1330"/>
                <a:gd name="T38" fmla="*/ 171 w 1148"/>
                <a:gd name="T39" fmla="*/ 0 h 1330"/>
                <a:gd name="T40" fmla="*/ 299 w 1148"/>
                <a:gd name="T41" fmla="*/ 121 h 1330"/>
                <a:gd name="T42" fmla="*/ 404 w 1148"/>
                <a:gd name="T43" fmla="*/ 193 h 1330"/>
                <a:gd name="T44" fmla="*/ 521 w 1148"/>
                <a:gd name="T45" fmla="*/ 198 h 1330"/>
                <a:gd name="T46" fmla="*/ 515 w 1148"/>
                <a:gd name="T47" fmla="*/ 287 h 1330"/>
                <a:gd name="T48" fmla="*/ 637 w 1148"/>
                <a:gd name="T49" fmla="*/ 381 h 1330"/>
                <a:gd name="T50" fmla="*/ 753 w 1148"/>
                <a:gd name="T51" fmla="*/ 442 h 1330"/>
                <a:gd name="T52" fmla="*/ 759 w 1148"/>
                <a:gd name="T53" fmla="*/ 597 h 1330"/>
                <a:gd name="T54" fmla="*/ 715 w 1148"/>
                <a:gd name="T55" fmla="*/ 653 h 1330"/>
                <a:gd name="T56" fmla="*/ 765 w 1148"/>
                <a:gd name="T57" fmla="*/ 692 h 1330"/>
                <a:gd name="T58" fmla="*/ 864 w 1148"/>
                <a:gd name="T59" fmla="*/ 758 h 1330"/>
                <a:gd name="T60" fmla="*/ 914 w 1148"/>
                <a:gd name="T61" fmla="*/ 825 h 1330"/>
                <a:gd name="T62" fmla="*/ 1047 w 1148"/>
                <a:gd name="T63" fmla="*/ 852 h 1330"/>
                <a:gd name="T64" fmla="*/ 1147 w 1148"/>
                <a:gd name="T65" fmla="*/ 1013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8" h="1330">
                  <a:moveTo>
                    <a:pt x="499" y="1246"/>
                  </a:moveTo>
                  <a:lnTo>
                    <a:pt x="499" y="1246"/>
                  </a:lnTo>
                  <a:cubicBezTo>
                    <a:pt x="487" y="1246"/>
                    <a:pt x="482" y="1240"/>
                    <a:pt x="471" y="1240"/>
                  </a:cubicBezTo>
                  <a:cubicBezTo>
                    <a:pt x="460" y="1240"/>
                    <a:pt x="454" y="1251"/>
                    <a:pt x="443" y="1262"/>
                  </a:cubicBezTo>
                  <a:cubicBezTo>
                    <a:pt x="460" y="1273"/>
                    <a:pt x="476" y="1279"/>
                    <a:pt x="487" y="1296"/>
                  </a:cubicBezTo>
                  <a:cubicBezTo>
                    <a:pt x="499" y="1307"/>
                    <a:pt x="499" y="1329"/>
                    <a:pt x="515" y="1329"/>
                  </a:cubicBezTo>
                  <a:cubicBezTo>
                    <a:pt x="521" y="1329"/>
                    <a:pt x="521" y="1323"/>
                    <a:pt x="532" y="1323"/>
                  </a:cubicBezTo>
                  <a:cubicBezTo>
                    <a:pt x="548" y="1318"/>
                    <a:pt x="570" y="1318"/>
                    <a:pt x="570" y="1301"/>
                  </a:cubicBezTo>
                  <a:cubicBezTo>
                    <a:pt x="570" y="1279"/>
                    <a:pt x="570" y="1279"/>
                    <a:pt x="570" y="1279"/>
                  </a:cubicBezTo>
                  <a:cubicBezTo>
                    <a:pt x="554" y="1273"/>
                    <a:pt x="543" y="1279"/>
                    <a:pt x="526" y="1273"/>
                  </a:cubicBezTo>
                  <a:cubicBezTo>
                    <a:pt x="515" y="1268"/>
                    <a:pt x="504" y="1251"/>
                    <a:pt x="499" y="1246"/>
                  </a:cubicBezTo>
                  <a:close/>
                  <a:moveTo>
                    <a:pt x="1147" y="1013"/>
                  </a:moveTo>
                  <a:lnTo>
                    <a:pt x="1147" y="1013"/>
                  </a:lnTo>
                  <a:cubicBezTo>
                    <a:pt x="1119" y="1041"/>
                    <a:pt x="1119" y="1068"/>
                    <a:pt x="1119" y="1107"/>
                  </a:cubicBezTo>
                  <a:lnTo>
                    <a:pt x="1119" y="1107"/>
                  </a:lnTo>
                  <a:cubicBezTo>
                    <a:pt x="1108" y="1107"/>
                    <a:pt x="1102" y="1107"/>
                    <a:pt x="1092" y="1102"/>
                  </a:cubicBezTo>
                  <a:cubicBezTo>
                    <a:pt x="1075" y="1091"/>
                    <a:pt x="1069" y="1080"/>
                    <a:pt x="1053" y="1080"/>
                  </a:cubicBezTo>
                  <a:cubicBezTo>
                    <a:pt x="1031" y="1074"/>
                    <a:pt x="1014" y="1085"/>
                    <a:pt x="1003" y="1068"/>
                  </a:cubicBezTo>
                  <a:cubicBezTo>
                    <a:pt x="997" y="1057"/>
                    <a:pt x="997" y="1046"/>
                    <a:pt x="992" y="1041"/>
                  </a:cubicBezTo>
                  <a:cubicBezTo>
                    <a:pt x="981" y="1035"/>
                    <a:pt x="969" y="1035"/>
                    <a:pt x="964" y="1030"/>
                  </a:cubicBezTo>
                  <a:cubicBezTo>
                    <a:pt x="959" y="1013"/>
                    <a:pt x="959" y="1002"/>
                    <a:pt x="942" y="991"/>
                  </a:cubicBezTo>
                  <a:cubicBezTo>
                    <a:pt x="908" y="969"/>
                    <a:pt x="898" y="947"/>
                    <a:pt x="859" y="930"/>
                  </a:cubicBezTo>
                  <a:cubicBezTo>
                    <a:pt x="831" y="913"/>
                    <a:pt x="803" y="919"/>
                    <a:pt x="781" y="897"/>
                  </a:cubicBezTo>
                  <a:cubicBezTo>
                    <a:pt x="775" y="886"/>
                    <a:pt x="775" y="874"/>
                    <a:pt x="765" y="863"/>
                  </a:cubicBezTo>
                  <a:cubicBezTo>
                    <a:pt x="753" y="847"/>
                    <a:pt x="737" y="841"/>
                    <a:pt x="720" y="830"/>
                  </a:cubicBezTo>
                  <a:cubicBezTo>
                    <a:pt x="665" y="791"/>
                    <a:pt x="637" y="769"/>
                    <a:pt x="587" y="730"/>
                  </a:cubicBezTo>
                  <a:cubicBezTo>
                    <a:pt x="560" y="714"/>
                    <a:pt x="548" y="692"/>
                    <a:pt x="521" y="675"/>
                  </a:cubicBezTo>
                  <a:lnTo>
                    <a:pt x="521" y="675"/>
                  </a:lnTo>
                  <a:cubicBezTo>
                    <a:pt x="521" y="664"/>
                    <a:pt x="532" y="658"/>
                    <a:pt x="532" y="653"/>
                  </a:cubicBezTo>
                  <a:cubicBezTo>
                    <a:pt x="532" y="625"/>
                    <a:pt x="515" y="614"/>
                    <a:pt x="509" y="592"/>
                  </a:cubicBezTo>
                  <a:cubicBezTo>
                    <a:pt x="499" y="570"/>
                    <a:pt x="493" y="548"/>
                    <a:pt x="471" y="525"/>
                  </a:cubicBezTo>
                  <a:cubicBezTo>
                    <a:pt x="437" y="503"/>
                    <a:pt x="410" y="498"/>
                    <a:pt x="371" y="481"/>
                  </a:cubicBezTo>
                  <a:cubicBezTo>
                    <a:pt x="304" y="453"/>
                    <a:pt x="282" y="414"/>
                    <a:pt x="238" y="359"/>
                  </a:cubicBezTo>
                  <a:cubicBezTo>
                    <a:pt x="177" y="298"/>
                    <a:pt x="177" y="232"/>
                    <a:pt x="116" y="171"/>
                  </a:cubicBezTo>
                  <a:cubicBezTo>
                    <a:pt x="94" y="149"/>
                    <a:pt x="72" y="154"/>
                    <a:pt x="50" y="137"/>
                  </a:cubicBezTo>
                  <a:cubicBezTo>
                    <a:pt x="28" y="126"/>
                    <a:pt x="11" y="110"/>
                    <a:pt x="0" y="99"/>
                  </a:cubicBezTo>
                  <a:lnTo>
                    <a:pt x="0" y="99"/>
                  </a:lnTo>
                  <a:cubicBezTo>
                    <a:pt x="5" y="55"/>
                    <a:pt x="33" y="44"/>
                    <a:pt x="72" y="33"/>
                  </a:cubicBezTo>
                  <a:cubicBezTo>
                    <a:pt x="110" y="22"/>
                    <a:pt x="133" y="17"/>
                    <a:pt x="171" y="0"/>
                  </a:cubicBezTo>
                  <a:lnTo>
                    <a:pt x="171" y="0"/>
                  </a:lnTo>
                  <a:cubicBezTo>
                    <a:pt x="183" y="17"/>
                    <a:pt x="194" y="22"/>
                    <a:pt x="210" y="33"/>
                  </a:cubicBezTo>
                  <a:cubicBezTo>
                    <a:pt x="243" y="65"/>
                    <a:pt x="260" y="88"/>
                    <a:pt x="299" y="121"/>
                  </a:cubicBezTo>
                  <a:cubicBezTo>
                    <a:pt x="321" y="143"/>
                    <a:pt x="327" y="171"/>
                    <a:pt x="360" y="182"/>
                  </a:cubicBezTo>
                  <a:cubicBezTo>
                    <a:pt x="376" y="187"/>
                    <a:pt x="388" y="187"/>
                    <a:pt x="404" y="193"/>
                  </a:cubicBezTo>
                  <a:cubicBezTo>
                    <a:pt x="432" y="198"/>
                    <a:pt x="443" y="209"/>
                    <a:pt x="471" y="209"/>
                  </a:cubicBezTo>
                  <a:cubicBezTo>
                    <a:pt x="493" y="209"/>
                    <a:pt x="499" y="209"/>
                    <a:pt x="521" y="198"/>
                  </a:cubicBezTo>
                  <a:lnTo>
                    <a:pt x="521" y="198"/>
                  </a:lnTo>
                  <a:cubicBezTo>
                    <a:pt x="515" y="232"/>
                    <a:pt x="515" y="254"/>
                    <a:pt x="515" y="287"/>
                  </a:cubicBezTo>
                  <a:cubicBezTo>
                    <a:pt x="548" y="320"/>
                    <a:pt x="587" y="298"/>
                    <a:pt x="620" y="320"/>
                  </a:cubicBezTo>
                  <a:cubicBezTo>
                    <a:pt x="642" y="331"/>
                    <a:pt x="626" y="359"/>
                    <a:pt x="637" y="381"/>
                  </a:cubicBezTo>
                  <a:cubicBezTo>
                    <a:pt x="637" y="398"/>
                    <a:pt x="648" y="403"/>
                    <a:pt x="665" y="409"/>
                  </a:cubicBezTo>
                  <a:cubicBezTo>
                    <a:pt x="693" y="431"/>
                    <a:pt x="715" y="442"/>
                    <a:pt x="753" y="442"/>
                  </a:cubicBezTo>
                  <a:cubicBezTo>
                    <a:pt x="792" y="448"/>
                    <a:pt x="842" y="453"/>
                    <a:pt x="842" y="492"/>
                  </a:cubicBezTo>
                  <a:cubicBezTo>
                    <a:pt x="842" y="548"/>
                    <a:pt x="798" y="564"/>
                    <a:pt x="759" y="597"/>
                  </a:cubicBezTo>
                  <a:cubicBezTo>
                    <a:pt x="737" y="614"/>
                    <a:pt x="709" y="614"/>
                    <a:pt x="709" y="636"/>
                  </a:cubicBezTo>
                  <a:cubicBezTo>
                    <a:pt x="709" y="642"/>
                    <a:pt x="715" y="647"/>
                    <a:pt x="715" y="653"/>
                  </a:cubicBezTo>
                  <a:cubicBezTo>
                    <a:pt x="720" y="664"/>
                    <a:pt x="715" y="675"/>
                    <a:pt x="726" y="681"/>
                  </a:cubicBezTo>
                  <a:cubicBezTo>
                    <a:pt x="737" y="692"/>
                    <a:pt x="748" y="686"/>
                    <a:pt x="765" y="692"/>
                  </a:cubicBezTo>
                  <a:cubicBezTo>
                    <a:pt x="787" y="692"/>
                    <a:pt x="798" y="703"/>
                    <a:pt x="820" y="719"/>
                  </a:cubicBezTo>
                  <a:cubicBezTo>
                    <a:pt x="842" y="730"/>
                    <a:pt x="853" y="736"/>
                    <a:pt x="864" y="758"/>
                  </a:cubicBezTo>
                  <a:cubicBezTo>
                    <a:pt x="875" y="775"/>
                    <a:pt x="864" y="791"/>
                    <a:pt x="875" y="808"/>
                  </a:cubicBezTo>
                  <a:cubicBezTo>
                    <a:pt x="881" y="819"/>
                    <a:pt x="898" y="825"/>
                    <a:pt x="914" y="825"/>
                  </a:cubicBezTo>
                  <a:cubicBezTo>
                    <a:pt x="981" y="825"/>
                    <a:pt x="981" y="825"/>
                    <a:pt x="981" y="825"/>
                  </a:cubicBezTo>
                  <a:cubicBezTo>
                    <a:pt x="1008" y="825"/>
                    <a:pt x="1025" y="841"/>
                    <a:pt x="1047" y="852"/>
                  </a:cubicBezTo>
                  <a:cubicBezTo>
                    <a:pt x="1097" y="880"/>
                    <a:pt x="1113" y="913"/>
                    <a:pt x="1130" y="969"/>
                  </a:cubicBezTo>
                  <a:cubicBezTo>
                    <a:pt x="1141" y="985"/>
                    <a:pt x="1147" y="996"/>
                    <a:pt x="1147" y="101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6" name="Freeform 122"/>
            <p:cNvSpPr>
              <a:spLocks noChangeArrowheads="1"/>
            </p:cNvSpPr>
            <p:nvPr/>
          </p:nvSpPr>
          <p:spPr bwMode="auto">
            <a:xfrm>
              <a:off x="18261410" y="3729038"/>
              <a:ext cx="488918" cy="285750"/>
            </a:xfrm>
            <a:custGeom>
              <a:avLst/>
              <a:gdLst>
                <a:gd name="T0" fmla="*/ 1185 w 1358"/>
                <a:gd name="T1" fmla="*/ 458 h 792"/>
                <a:gd name="T2" fmla="*/ 1152 w 1358"/>
                <a:gd name="T3" fmla="*/ 464 h 792"/>
                <a:gd name="T4" fmla="*/ 1080 w 1358"/>
                <a:gd name="T5" fmla="*/ 536 h 792"/>
                <a:gd name="T6" fmla="*/ 1075 w 1358"/>
                <a:gd name="T7" fmla="*/ 619 h 792"/>
                <a:gd name="T8" fmla="*/ 1075 w 1358"/>
                <a:gd name="T9" fmla="*/ 686 h 792"/>
                <a:gd name="T10" fmla="*/ 1091 w 1358"/>
                <a:gd name="T11" fmla="*/ 741 h 792"/>
                <a:gd name="T12" fmla="*/ 1169 w 1358"/>
                <a:gd name="T13" fmla="*/ 719 h 792"/>
                <a:gd name="T14" fmla="*/ 1236 w 1358"/>
                <a:gd name="T15" fmla="*/ 724 h 792"/>
                <a:gd name="T16" fmla="*/ 1318 w 1358"/>
                <a:gd name="T17" fmla="*/ 686 h 792"/>
                <a:gd name="T18" fmla="*/ 1357 w 1358"/>
                <a:gd name="T19" fmla="*/ 580 h 792"/>
                <a:gd name="T20" fmla="*/ 1269 w 1358"/>
                <a:gd name="T21" fmla="*/ 492 h 792"/>
                <a:gd name="T22" fmla="*/ 1224 w 1358"/>
                <a:gd name="T23" fmla="*/ 464 h 792"/>
                <a:gd name="T24" fmla="*/ 1185 w 1358"/>
                <a:gd name="T25" fmla="*/ 458 h 792"/>
                <a:gd name="T26" fmla="*/ 260 w 1358"/>
                <a:gd name="T27" fmla="*/ 27 h 792"/>
                <a:gd name="T28" fmla="*/ 277 w 1358"/>
                <a:gd name="T29" fmla="*/ 83 h 792"/>
                <a:gd name="T30" fmla="*/ 277 w 1358"/>
                <a:gd name="T31" fmla="*/ 133 h 792"/>
                <a:gd name="T32" fmla="*/ 249 w 1358"/>
                <a:gd name="T33" fmla="*/ 94 h 792"/>
                <a:gd name="T34" fmla="*/ 232 w 1358"/>
                <a:gd name="T35" fmla="*/ 60 h 792"/>
                <a:gd name="T36" fmla="*/ 194 w 1358"/>
                <a:gd name="T37" fmla="*/ 38 h 792"/>
                <a:gd name="T38" fmla="*/ 121 w 1358"/>
                <a:gd name="T39" fmla="*/ 138 h 792"/>
                <a:gd name="T40" fmla="*/ 55 w 1358"/>
                <a:gd name="T41" fmla="*/ 199 h 792"/>
                <a:gd name="T42" fmla="*/ 33 w 1358"/>
                <a:gd name="T43" fmla="*/ 260 h 792"/>
                <a:gd name="T44" fmla="*/ 83 w 1358"/>
                <a:gd name="T45" fmla="*/ 277 h 792"/>
                <a:gd name="T46" fmla="*/ 194 w 1358"/>
                <a:gd name="T47" fmla="*/ 265 h 792"/>
                <a:gd name="T48" fmla="*/ 315 w 1358"/>
                <a:gd name="T49" fmla="*/ 404 h 792"/>
                <a:gd name="T50" fmla="*/ 349 w 1358"/>
                <a:gd name="T51" fmla="*/ 503 h 792"/>
                <a:gd name="T52" fmla="*/ 438 w 1358"/>
                <a:gd name="T53" fmla="*/ 630 h 792"/>
                <a:gd name="T54" fmla="*/ 593 w 1358"/>
                <a:gd name="T55" fmla="*/ 724 h 792"/>
                <a:gd name="T56" fmla="*/ 659 w 1358"/>
                <a:gd name="T57" fmla="*/ 614 h 792"/>
                <a:gd name="T58" fmla="*/ 681 w 1358"/>
                <a:gd name="T59" fmla="*/ 519 h 792"/>
                <a:gd name="T60" fmla="*/ 631 w 1358"/>
                <a:gd name="T61" fmla="*/ 442 h 792"/>
                <a:gd name="T62" fmla="*/ 520 w 1358"/>
                <a:gd name="T63" fmla="*/ 415 h 792"/>
                <a:gd name="T64" fmla="*/ 426 w 1358"/>
                <a:gd name="T65" fmla="*/ 188 h 792"/>
                <a:gd name="T66" fmla="*/ 399 w 1358"/>
                <a:gd name="T67" fmla="*/ 72 h 792"/>
                <a:gd name="T68" fmla="*/ 360 w 1358"/>
                <a:gd name="T69" fmla="*/ 22 h 792"/>
                <a:gd name="T70" fmla="*/ 327 w 1358"/>
                <a:gd name="T71" fmla="*/ 2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58" h="792">
                  <a:moveTo>
                    <a:pt x="1185" y="458"/>
                  </a:moveTo>
                  <a:lnTo>
                    <a:pt x="1185" y="458"/>
                  </a:lnTo>
                  <a:cubicBezTo>
                    <a:pt x="1185" y="458"/>
                    <a:pt x="1180" y="458"/>
                    <a:pt x="1174" y="458"/>
                  </a:cubicBezTo>
                  <a:cubicBezTo>
                    <a:pt x="1169" y="458"/>
                    <a:pt x="1163" y="464"/>
                    <a:pt x="1152" y="464"/>
                  </a:cubicBezTo>
                  <a:cubicBezTo>
                    <a:pt x="1108" y="464"/>
                    <a:pt x="1108" y="464"/>
                    <a:pt x="1108" y="464"/>
                  </a:cubicBezTo>
                  <a:cubicBezTo>
                    <a:pt x="1075" y="464"/>
                    <a:pt x="1097" y="514"/>
                    <a:pt x="1080" y="536"/>
                  </a:cubicBezTo>
                  <a:cubicBezTo>
                    <a:pt x="1069" y="564"/>
                    <a:pt x="1069" y="580"/>
                    <a:pt x="1058" y="608"/>
                  </a:cubicBezTo>
                  <a:cubicBezTo>
                    <a:pt x="1064" y="608"/>
                    <a:pt x="1075" y="614"/>
                    <a:pt x="1075" y="619"/>
                  </a:cubicBezTo>
                  <a:cubicBezTo>
                    <a:pt x="1075" y="636"/>
                    <a:pt x="1064" y="647"/>
                    <a:pt x="1064" y="664"/>
                  </a:cubicBezTo>
                  <a:cubicBezTo>
                    <a:pt x="1064" y="675"/>
                    <a:pt x="1075" y="675"/>
                    <a:pt x="1075" y="686"/>
                  </a:cubicBezTo>
                  <a:cubicBezTo>
                    <a:pt x="1080" y="702"/>
                    <a:pt x="1075" y="708"/>
                    <a:pt x="1075" y="724"/>
                  </a:cubicBezTo>
                  <a:cubicBezTo>
                    <a:pt x="1075" y="736"/>
                    <a:pt x="1080" y="741"/>
                    <a:pt x="1091" y="741"/>
                  </a:cubicBezTo>
                  <a:cubicBezTo>
                    <a:pt x="1108" y="741"/>
                    <a:pt x="1119" y="736"/>
                    <a:pt x="1136" y="730"/>
                  </a:cubicBezTo>
                  <a:cubicBezTo>
                    <a:pt x="1152" y="724"/>
                    <a:pt x="1163" y="730"/>
                    <a:pt x="1169" y="719"/>
                  </a:cubicBezTo>
                  <a:cubicBezTo>
                    <a:pt x="1191" y="664"/>
                    <a:pt x="1169" y="669"/>
                    <a:pt x="1219" y="713"/>
                  </a:cubicBezTo>
                  <a:cubicBezTo>
                    <a:pt x="1224" y="719"/>
                    <a:pt x="1230" y="719"/>
                    <a:pt x="1236" y="724"/>
                  </a:cubicBezTo>
                  <a:cubicBezTo>
                    <a:pt x="1252" y="791"/>
                    <a:pt x="1236" y="741"/>
                    <a:pt x="1274" y="730"/>
                  </a:cubicBezTo>
                  <a:cubicBezTo>
                    <a:pt x="1296" y="724"/>
                    <a:pt x="1318" y="713"/>
                    <a:pt x="1318" y="686"/>
                  </a:cubicBezTo>
                  <a:cubicBezTo>
                    <a:pt x="1318" y="675"/>
                    <a:pt x="1335" y="675"/>
                    <a:pt x="1341" y="658"/>
                  </a:cubicBezTo>
                  <a:cubicBezTo>
                    <a:pt x="1352" y="630"/>
                    <a:pt x="1357" y="614"/>
                    <a:pt x="1357" y="580"/>
                  </a:cubicBezTo>
                  <a:cubicBezTo>
                    <a:pt x="1357" y="553"/>
                    <a:pt x="1330" y="542"/>
                    <a:pt x="1302" y="525"/>
                  </a:cubicBezTo>
                  <a:cubicBezTo>
                    <a:pt x="1291" y="514"/>
                    <a:pt x="1291" y="492"/>
                    <a:pt x="1269" y="492"/>
                  </a:cubicBezTo>
                  <a:cubicBezTo>
                    <a:pt x="1263" y="492"/>
                    <a:pt x="1258" y="492"/>
                    <a:pt x="1252" y="497"/>
                  </a:cubicBezTo>
                  <a:cubicBezTo>
                    <a:pt x="1246" y="481"/>
                    <a:pt x="1241" y="464"/>
                    <a:pt x="1224" y="464"/>
                  </a:cubicBezTo>
                  <a:cubicBezTo>
                    <a:pt x="1213" y="464"/>
                    <a:pt x="1208" y="470"/>
                    <a:pt x="1197" y="470"/>
                  </a:cubicBezTo>
                  <a:cubicBezTo>
                    <a:pt x="1197" y="470"/>
                    <a:pt x="1191" y="458"/>
                    <a:pt x="1185" y="458"/>
                  </a:cubicBezTo>
                  <a:close/>
                  <a:moveTo>
                    <a:pt x="260" y="27"/>
                  </a:moveTo>
                  <a:lnTo>
                    <a:pt x="260" y="27"/>
                  </a:lnTo>
                  <a:cubicBezTo>
                    <a:pt x="266" y="38"/>
                    <a:pt x="277" y="44"/>
                    <a:pt x="277" y="49"/>
                  </a:cubicBezTo>
                  <a:cubicBezTo>
                    <a:pt x="277" y="60"/>
                    <a:pt x="277" y="72"/>
                    <a:pt x="277" y="83"/>
                  </a:cubicBezTo>
                  <a:cubicBezTo>
                    <a:pt x="282" y="99"/>
                    <a:pt x="288" y="110"/>
                    <a:pt x="293" y="133"/>
                  </a:cubicBezTo>
                  <a:cubicBezTo>
                    <a:pt x="277" y="133"/>
                    <a:pt x="277" y="133"/>
                    <a:pt x="277" y="133"/>
                  </a:cubicBezTo>
                  <a:cubicBezTo>
                    <a:pt x="266" y="133"/>
                    <a:pt x="260" y="121"/>
                    <a:pt x="249" y="116"/>
                  </a:cubicBezTo>
                  <a:cubicBezTo>
                    <a:pt x="249" y="110"/>
                    <a:pt x="249" y="105"/>
                    <a:pt x="249" y="94"/>
                  </a:cubicBezTo>
                  <a:cubicBezTo>
                    <a:pt x="249" y="88"/>
                    <a:pt x="254" y="88"/>
                    <a:pt x="254" y="83"/>
                  </a:cubicBezTo>
                  <a:cubicBezTo>
                    <a:pt x="254" y="72"/>
                    <a:pt x="238" y="72"/>
                    <a:pt x="232" y="60"/>
                  </a:cubicBezTo>
                  <a:cubicBezTo>
                    <a:pt x="221" y="49"/>
                    <a:pt x="227" y="33"/>
                    <a:pt x="210" y="33"/>
                  </a:cubicBezTo>
                  <a:cubicBezTo>
                    <a:pt x="205" y="33"/>
                    <a:pt x="199" y="38"/>
                    <a:pt x="194" y="38"/>
                  </a:cubicBezTo>
                  <a:cubicBezTo>
                    <a:pt x="155" y="49"/>
                    <a:pt x="110" y="66"/>
                    <a:pt x="110" y="105"/>
                  </a:cubicBezTo>
                  <a:cubicBezTo>
                    <a:pt x="110" y="121"/>
                    <a:pt x="121" y="121"/>
                    <a:pt x="121" y="138"/>
                  </a:cubicBezTo>
                  <a:cubicBezTo>
                    <a:pt x="121" y="155"/>
                    <a:pt x="105" y="160"/>
                    <a:pt x="88" y="171"/>
                  </a:cubicBezTo>
                  <a:cubicBezTo>
                    <a:pt x="72" y="182"/>
                    <a:pt x="66" y="188"/>
                    <a:pt x="55" y="199"/>
                  </a:cubicBezTo>
                  <a:cubicBezTo>
                    <a:pt x="33" y="210"/>
                    <a:pt x="0" y="216"/>
                    <a:pt x="0" y="243"/>
                  </a:cubicBezTo>
                  <a:cubicBezTo>
                    <a:pt x="0" y="254"/>
                    <a:pt x="22" y="260"/>
                    <a:pt x="33" y="260"/>
                  </a:cubicBezTo>
                  <a:cubicBezTo>
                    <a:pt x="44" y="260"/>
                    <a:pt x="49" y="254"/>
                    <a:pt x="61" y="254"/>
                  </a:cubicBezTo>
                  <a:cubicBezTo>
                    <a:pt x="72" y="260"/>
                    <a:pt x="72" y="271"/>
                    <a:pt x="83" y="277"/>
                  </a:cubicBezTo>
                  <a:cubicBezTo>
                    <a:pt x="105" y="288"/>
                    <a:pt x="121" y="282"/>
                    <a:pt x="149" y="282"/>
                  </a:cubicBezTo>
                  <a:cubicBezTo>
                    <a:pt x="166" y="282"/>
                    <a:pt x="177" y="265"/>
                    <a:pt x="194" y="265"/>
                  </a:cubicBezTo>
                  <a:cubicBezTo>
                    <a:pt x="243" y="265"/>
                    <a:pt x="288" y="288"/>
                    <a:pt x="299" y="338"/>
                  </a:cubicBezTo>
                  <a:cubicBezTo>
                    <a:pt x="305" y="360"/>
                    <a:pt x="299" y="387"/>
                    <a:pt x="315" y="404"/>
                  </a:cubicBezTo>
                  <a:cubicBezTo>
                    <a:pt x="332" y="421"/>
                    <a:pt x="360" y="426"/>
                    <a:pt x="360" y="447"/>
                  </a:cubicBezTo>
                  <a:cubicBezTo>
                    <a:pt x="349" y="503"/>
                    <a:pt x="349" y="503"/>
                    <a:pt x="349" y="503"/>
                  </a:cubicBezTo>
                  <a:cubicBezTo>
                    <a:pt x="365" y="531"/>
                    <a:pt x="365" y="553"/>
                    <a:pt x="376" y="580"/>
                  </a:cubicBezTo>
                  <a:cubicBezTo>
                    <a:pt x="393" y="608"/>
                    <a:pt x="415" y="614"/>
                    <a:pt x="438" y="630"/>
                  </a:cubicBezTo>
                  <a:cubicBezTo>
                    <a:pt x="476" y="658"/>
                    <a:pt x="498" y="680"/>
                    <a:pt x="543" y="697"/>
                  </a:cubicBezTo>
                  <a:cubicBezTo>
                    <a:pt x="565" y="702"/>
                    <a:pt x="571" y="724"/>
                    <a:pt x="593" y="724"/>
                  </a:cubicBezTo>
                  <a:cubicBezTo>
                    <a:pt x="615" y="724"/>
                    <a:pt x="615" y="697"/>
                    <a:pt x="626" y="680"/>
                  </a:cubicBezTo>
                  <a:cubicBezTo>
                    <a:pt x="642" y="658"/>
                    <a:pt x="659" y="641"/>
                    <a:pt x="659" y="614"/>
                  </a:cubicBezTo>
                  <a:cubicBezTo>
                    <a:pt x="659" y="558"/>
                    <a:pt x="659" y="558"/>
                    <a:pt x="659" y="558"/>
                  </a:cubicBezTo>
                  <a:cubicBezTo>
                    <a:pt x="659" y="542"/>
                    <a:pt x="670" y="531"/>
                    <a:pt x="681" y="519"/>
                  </a:cubicBezTo>
                  <a:cubicBezTo>
                    <a:pt x="704" y="492"/>
                    <a:pt x="748" y="464"/>
                    <a:pt x="692" y="464"/>
                  </a:cubicBezTo>
                  <a:cubicBezTo>
                    <a:pt x="665" y="464"/>
                    <a:pt x="653" y="447"/>
                    <a:pt x="631" y="442"/>
                  </a:cubicBezTo>
                  <a:cubicBezTo>
                    <a:pt x="598" y="442"/>
                    <a:pt x="576" y="437"/>
                    <a:pt x="548" y="426"/>
                  </a:cubicBezTo>
                  <a:cubicBezTo>
                    <a:pt x="537" y="421"/>
                    <a:pt x="526" y="421"/>
                    <a:pt x="520" y="415"/>
                  </a:cubicBezTo>
                  <a:cubicBezTo>
                    <a:pt x="482" y="354"/>
                    <a:pt x="476" y="310"/>
                    <a:pt x="448" y="243"/>
                  </a:cubicBezTo>
                  <a:cubicBezTo>
                    <a:pt x="443" y="221"/>
                    <a:pt x="432" y="210"/>
                    <a:pt x="426" y="188"/>
                  </a:cubicBezTo>
                  <a:cubicBezTo>
                    <a:pt x="415" y="160"/>
                    <a:pt x="421" y="144"/>
                    <a:pt x="421" y="121"/>
                  </a:cubicBezTo>
                  <a:cubicBezTo>
                    <a:pt x="415" y="99"/>
                    <a:pt x="410" y="94"/>
                    <a:pt x="399" y="72"/>
                  </a:cubicBezTo>
                  <a:cubicBezTo>
                    <a:pt x="393" y="60"/>
                    <a:pt x="393" y="49"/>
                    <a:pt x="387" y="38"/>
                  </a:cubicBezTo>
                  <a:cubicBezTo>
                    <a:pt x="382" y="27"/>
                    <a:pt x="365" y="27"/>
                    <a:pt x="360" y="22"/>
                  </a:cubicBezTo>
                  <a:cubicBezTo>
                    <a:pt x="354" y="16"/>
                    <a:pt x="354" y="11"/>
                    <a:pt x="349" y="5"/>
                  </a:cubicBezTo>
                  <a:cubicBezTo>
                    <a:pt x="343" y="0"/>
                    <a:pt x="332" y="11"/>
                    <a:pt x="327" y="22"/>
                  </a:cubicBezTo>
                  <a:cubicBezTo>
                    <a:pt x="305" y="33"/>
                    <a:pt x="288" y="27"/>
                    <a:pt x="260" y="27"/>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7" name="Freeform 446"/>
            <p:cNvSpPr>
              <a:spLocks noChangeArrowheads="1"/>
            </p:cNvSpPr>
            <p:nvPr/>
          </p:nvSpPr>
          <p:spPr bwMode="auto">
            <a:xfrm>
              <a:off x="17828052" y="3781425"/>
              <a:ext cx="574638" cy="482600"/>
            </a:xfrm>
            <a:custGeom>
              <a:avLst/>
              <a:gdLst>
                <a:gd name="T0" fmla="*/ 632 w 1597"/>
                <a:gd name="T1" fmla="*/ 1251 h 1341"/>
                <a:gd name="T2" fmla="*/ 737 w 1597"/>
                <a:gd name="T3" fmla="*/ 1340 h 1341"/>
                <a:gd name="T4" fmla="*/ 843 w 1597"/>
                <a:gd name="T5" fmla="*/ 1329 h 1341"/>
                <a:gd name="T6" fmla="*/ 909 w 1597"/>
                <a:gd name="T7" fmla="*/ 1124 h 1341"/>
                <a:gd name="T8" fmla="*/ 1070 w 1597"/>
                <a:gd name="T9" fmla="*/ 1068 h 1341"/>
                <a:gd name="T10" fmla="*/ 1286 w 1597"/>
                <a:gd name="T11" fmla="*/ 902 h 1341"/>
                <a:gd name="T12" fmla="*/ 1369 w 1597"/>
                <a:gd name="T13" fmla="*/ 869 h 1341"/>
                <a:gd name="T14" fmla="*/ 1518 w 1597"/>
                <a:gd name="T15" fmla="*/ 1018 h 1341"/>
                <a:gd name="T16" fmla="*/ 1518 w 1597"/>
                <a:gd name="T17" fmla="*/ 1007 h 1341"/>
                <a:gd name="T18" fmla="*/ 1568 w 1597"/>
                <a:gd name="T19" fmla="*/ 874 h 1341"/>
                <a:gd name="T20" fmla="*/ 1518 w 1597"/>
                <a:gd name="T21" fmla="*/ 808 h 1341"/>
                <a:gd name="T22" fmla="*/ 1535 w 1597"/>
                <a:gd name="T23" fmla="*/ 719 h 1341"/>
                <a:gd name="T24" fmla="*/ 1579 w 1597"/>
                <a:gd name="T25" fmla="*/ 647 h 1341"/>
                <a:gd name="T26" fmla="*/ 1596 w 1597"/>
                <a:gd name="T27" fmla="*/ 614 h 1341"/>
                <a:gd name="T28" fmla="*/ 1508 w 1597"/>
                <a:gd name="T29" fmla="*/ 442 h 1341"/>
                <a:gd name="T30" fmla="*/ 1502 w 1597"/>
                <a:gd name="T31" fmla="*/ 370 h 1341"/>
                <a:gd name="T32" fmla="*/ 1413 w 1597"/>
                <a:gd name="T33" fmla="*/ 293 h 1341"/>
                <a:gd name="T34" fmla="*/ 1375 w 1597"/>
                <a:gd name="T35" fmla="*/ 249 h 1341"/>
                <a:gd name="T36" fmla="*/ 1252 w 1597"/>
                <a:gd name="T37" fmla="*/ 238 h 1341"/>
                <a:gd name="T38" fmla="*/ 1180 w 1597"/>
                <a:gd name="T39" fmla="*/ 238 h 1341"/>
                <a:gd name="T40" fmla="*/ 1119 w 1597"/>
                <a:gd name="T41" fmla="*/ 216 h 1341"/>
                <a:gd name="T42" fmla="*/ 1081 w 1597"/>
                <a:gd name="T43" fmla="*/ 255 h 1341"/>
                <a:gd name="T44" fmla="*/ 1053 w 1597"/>
                <a:gd name="T45" fmla="*/ 326 h 1341"/>
                <a:gd name="T46" fmla="*/ 1047 w 1597"/>
                <a:gd name="T47" fmla="*/ 260 h 1341"/>
                <a:gd name="T48" fmla="*/ 1036 w 1597"/>
                <a:gd name="T49" fmla="*/ 238 h 1341"/>
                <a:gd name="T50" fmla="*/ 1103 w 1597"/>
                <a:gd name="T51" fmla="*/ 133 h 1341"/>
                <a:gd name="T52" fmla="*/ 1047 w 1597"/>
                <a:gd name="T53" fmla="*/ 99 h 1341"/>
                <a:gd name="T54" fmla="*/ 1003 w 1597"/>
                <a:gd name="T55" fmla="*/ 77 h 1341"/>
                <a:gd name="T56" fmla="*/ 976 w 1597"/>
                <a:gd name="T57" fmla="*/ 27 h 1341"/>
                <a:gd name="T58" fmla="*/ 964 w 1597"/>
                <a:gd name="T59" fmla="*/ 44 h 1341"/>
                <a:gd name="T60" fmla="*/ 953 w 1597"/>
                <a:gd name="T61" fmla="*/ 5 h 1341"/>
                <a:gd name="T62" fmla="*/ 887 w 1597"/>
                <a:gd name="T63" fmla="*/ 11 h 1341"/>
                <a:gd name="T64" fmla="*/ 759 w 1597"/>
                <a:gd name="T65" fmla="*/ 5 h 1341"/>
                <a:gd name="T66" fmla="*/ 632 w 1597"/>
                <a:gd name="T67" fmla="*/ 38 h 1341"/>
                <a:gd name="T68" fmla="*/ 549 w 1597"/>
                <a:gd name="T69" fmla="*/ 121 h 1341"/>
                <a:gd name="T70" fmla="*/ 493 w 1597"/>
                <a:gd name="T71" fmla="*/ 260 h 1341"/>
                <a:gd name="T72" fmla="*/ 405 w 1597"/>
                <a:gd name="T73" fmla="*/ 266 h 1341"/>
                <a:gd name="T74" fmla="*/ 355 w 1597"/>
                <a:gd name="T75" fmla="*/ 177 h 1341"/>
                <a:gd name="T76" fmla="*/ 178 w 1597"/>
                <a:gd name="T77" fmla="*/ 320 h 1341"/>
                <a:gd name="T78" fmla="*/ 33 w 1597"/>
                <a:gd name="T79" fmla="*/ 398 h 1341"/>
                <a:gd name="T80" fmla="*/ 6 w 1597"/>
                <a:gd name="T81" fmla="*/ 436 h 1341"/>
                <a:gd name="T82" fmla="*/ 105 w 1597"/>
                <a:gd name="T83" fmla="*/ 558 h 1341"/>
                <a:gd name="T84" fmla="*/ 150 w 1597"/>
                <a:gd name="T85" fmla="*/ 647 h 1341"/>
                <a:gd name="T86" fmla="*/ 327 w 1597"/>
                <a:gd name="T87" fmla="*/ 730 h 1341"/>
                <a:gd name="T88" fmla="*/ 194 w 1597"/>
                <a:gd name="T89" fmla="*/ 874 h 1341"/>
                <a:gd name="T90" fmla="*/ 211 w 1597"/>
                <a:gd name="T91" fmla="*/ 919 h 1341"/>
                <a:gd name="T92" fmla="*/ 305 w 1597"/>
                <a:gd name="T93" fmla="*/ 957 h 1341"/>
                <a:gd name="T94" fmla="*/ 360 w 1597"/>
                <a:gd name="T95" fmla="*/ 1046 h 1341"/>
                <a:gd name="T96" fmla="*/ 466 w 1597"/>
                <a:gd name="T97" fmla="*/ 1063 h 1341"/>
                <a:gd name="T98" fmla="*/ 615 w 1597"/>
                <a:gd name="T99" fmla="*/ 1207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7" h="1341">
                  <a:moveTo>
                    <a:pt x="632" y="1251"/>
                  </a:moveTo>
                  <a:lnTo>
                    <a:pt x="632" y="1251"/>
                  </a:lnTo>
                  <a:cubicBezTo>
                    <a:pt x="659" y="1262"/>
                    <a:pt x="665" y="1279"/>
                    <a:pt x="682" y="1301"/>
                  </a:cubicBezTo>
                  <a:cubicBezTo>
                    <a:pt x="698" y="1318"/>
                    <a:pt x="710" y="1340"/>
                    <a:pt x="737" y="1340"/>
                  </a:cubicBezTo>
                  <a:cubicBezTo>
                    <a:pt x="776" y="1340"/>
                    <a:pt x="776" y="1340"/>
                    <a:pt x="776" y="1340"/>
                  </a:cubicBezTo>
                  <a:cubicBezTo>
                    <a:pt x="798" y="1340"/>
                    <a:pt x="815" y="1329"/>
                    <a:pt x="843" y="1329"/>
                  </a:cubicBezTo>
                  <a:cubicBezTo>
                    <a:pt x="843" y="1306"/>
                    <a:pt x="831" y="1290"/>
                    <a:pt x="831" y="1262"/>
                  </a:cubicBezTo>
                  <a:cubicBezTo>
                    <a:pt x="831" y="1201"/>
                    <a:pt x="859" y="1157"/>
                    <a:pt x="909" y="1124"/>
                  </a:cubicBezTo>
                  <a:cubicBezTo>
                    <a:pt x="925" y="1112"/>
                    <a:pt x="937" y="1101"/>
                    <a:pt x="953" y="1096"/>
                  </a:cubicBezTo>
                  <a:cubicBezTo>
                    <a:pt x="998" y="1085"/>
                    <a:pt x="1031" y="1085"/>
                    <a:pt x="1070" y="1068"/>
                  </a:cubicBezTo>
                  <a:cubicBezTo>
                    <a:pt x="1136" y="1040"/>
                    <a:pt x="1175" y="1018"/>
                    <a:pt x="1230" y="974"/>
                  </a:cubicBezTo>
                  <a:cubicBezTo>
                    <a:pt x="1258" y="952"/>
                    <a:pt x="1264" y="930"/>
                    <a:pt x="1286" y="902"/>
                  </a:cubicBezTo>
                  <a:cubicBezTo>
                    <a:pt x="1291" y="891"/>
                    <a:pt x="1291" y="880"/>
                    <a:pt x="1302" y="880"/>
                  </a:cubicBezTo>
                  <a:cubicBezTo>
                    <a:pt x="1324" y="869"/>
                    <a:pt x="1341" y="869"/>
                    <a:pt x="1369" y="869"/>
                  </a:cubicBezTo>
                  <a:cubicBezTo>
                    <a:pt x="1397" y="869"/>
                    <a:pt x="1413" y="891"/>
                    <a:pt x="1430" y="919"/>
                  </a:cubicBezTo>
                  <a:cubicBezTo>
                    <a:pt x="1463" y="957"/>
                    <a:pt x="1469" y="996"/>
                    <a:pt x="1518" y="1018"/>
                  </a:cubicBezTo>
                  <a:lnTo>
                    <a:pt x="1518" y="1018"/>
                  </a:lnTo>
                  <a:cubicBezTo>
                    <a:pt x="1518" y="1007"/>
                    <a:pt x="1518" y="1007"/>
                    <a:pt x="1518" y="1007"/>
                  </a:cubicBezTo>
                  <a:cubicBezTo>
                    <a:pt x="1518" y="974"/>
                    <a:pt x="1530" y="957"/>
                    <a:pt x="1541" y="930"/>
                  </a:cubicBezTo>
                  <a:cubicBezTo>
                    <a:pt x="1552" y="907"/>
                    <a:pt x="1568" y="896"/>
                    <a:pt x="1568" y="874"/>
                  </a:cubicBezTo>
                  <a:cubicBezTo>
                    <a:pt x="1568" y="858"/>
                    <a:pt x="1563" y="841"/>
                    <a:pt x="1552" y="830"/>
                  </a:cubicBezTo>
                  <a:cubicBezTo>
                    <a:pt x="1535" y="824"/>
                    <a:pt x="1518" y="824"/>
                    <a:pt x="1518" y="808"/>
                  </a:cubicBezTo>
                  <a:cubicBezTo>
                    <a:pt x="1518" y="791"/>
                    <a:pt x="1524" y="786"/>
                    <a:pt x="1530" y="774"/>
                  </a:cubicBezTo>
                  <a:cubicBezTo>
                    <a:pt x="1530" y="752"/>
                    <a:pt x="1530" y="741"/>
                    <a:pt x="1535" y="719"/>
                  </a:cubicBezTo>
                  <a:cubicBezTo>
                    <a:pt x="1541" y="697"/>
                    <a:pt x="1552" y="686"/>
                    <a:pt x="1563" y="669"/>
                  </a:cubicBezTo>
                  <a:cubicBezTo>
                    <a:pt x="1568" y="664"/>
                    <a:pt x="1579" y="652"/>
                    <a:pt x="1579" y="647"/>
                  </a:cubicBezTo>
                  <a:cubicBezTo>
                    <a:pt x="1579" y="647"/>
                    <a:pt x="1574" y="647"/>
                    <a:pt x="1574" y="641"/>
                  </a:cubicBezTo>
                  <a:cubicBezTo>
                    <a:pt x="1574" y="630"/>
                    <a:pt x="1596" y="625"/>
                    <a:pt x="1596" y="614"/>
                  </a:cubicBezTo>
                  <a:cubicBezTo>
                    <a:pt x="1596" y="558"/>
                    <a:pt x="1557" y="536"/>
                    <a:pt x="1530" y="492"/>
                  </a:cubicBezTo>
                  <a:cubicBezTo>
                    <a:pt x="1524" y="475"/>
                    <a:pt x="1508" y="464"/>
                    <a:pt x="1508" y="442"/>
                  </a:cubicBezTo>
                  <a:cubicBezTo>
                    <a:pt x="1508" y="409"/>
                    <a:pt x="1508" y="409"/>
                    <a:pt x="1508" y="409"/>
                  </a:cubicBezTo>
                  <a:cubicBezTo>
                    <a:pt x="1508" y="392"/>
                    <a:pt x="1513" y="387"/>
                    <a:pt x="1502" y="370"/>
                  </a:cubicBezTo>
                  <a:cubicBezTo>
                    <a:pt x="1491" y="353"/>
                    <a:pt x="1469" y="364"/>
                    <a:pt x="1446" y="353"/>
                  </a:cubicBezTo>
                  <a:cubicBezTo>
                    <a:pt x="1424" y="337"/>
                    <a:pt x="1413" y="320"/>
                    <a:pt x="1413" y="293"/>
                  </a:cubicBezTo>
                  <a:cubicBezTo>
                    <a:pt x="1413" y="282"/>
                    <a:pt x="1424" y="277"/>
                    <a:pt x="1424" y="260"/>
                  </a:cubicBezTo>
                  <a:cubicBezTo>
                    <a:pt x="1424" y="243"/>
                    <a:pt x="1397" y="249"/>
                    <a:pt x="1375" y="249"/>
                  </a:cubicBezTo>
                  <a:cubicBezTo>
                    <a:pt x="1358" y="249"/>
                    <a:pt x="1352" y="238"/>
                    <a:pt x="1330" y="238"/>
                  </a:cubicBezTo>
                  <a:cubicBezTo>
                    <a:pt x="1302" y="238"/>
                    <a:pt x="1280" y="238"/>
                    <a:pt x="1252" y="238"/>
                  </a:cubicBezTo>
                  <a:cubicBezTo>
                    <a:pt x="1242" y="238"/>
                    <a:pt x="1236" y="249"/>
                    <a:pt x="1230" y="249"/>
                  </a:cubicBezTo>
                  <a:cubicBezTo>
                    <a:pt x="1208" y="249"/>
                    <a:pt x="1203" y="238"/>
                    <a:pt x="1180" y="238"/>
                  </a:cubicBezTo>
                  <a:cubicBezTo>
                    <a:pt x="1164" y="232"/>
                    <a:pt x="1153" y="238"/>
                    <a:pt x="1142" y="232"/>
                  </a:cubicBezTo>
                  <a:cubicBezTo>
                    <a:pt x="1131" y="227"/>
                    <a:pt x="1131" y="221"/>
                    <a:pt x="1119" y="216"/>
                  </a:cubicBezTo>
                  <a:lnTo>
                    <a:pt x="1119" y="216"/>
                  </a:lnTo>
                  <a:cubicBezTo>
                    <a:pt x="1108" y="238"/>
                    <a:pt x="1086" y="238"/>
                    <a:pt x="1081" y="255"/>
                  </a:cubicBezTo>
                  <a:cubicBezTo>
                    <a:pt x="1064" y="282"/>
                    <a:pt x="1064" y="298"/>
                    <a:pt x="1053" y="326"/>
                  </a:cubicBezTo>
                  <a:cubicBezTo>
                    <a:pt x="1053" y="331"/>
                    <a:pt x="1053" y="331"/>
                    <a:pt x="1053" y="326"/>
                  </a:cubicBezTo>
                  <a:cubicBezTo>
                    <a:pt x="1047" y="314"/>
                    <a:pt x="1047" y="309"/>
                    <a:pt x="1047" y="298"/>
                  </a:cubicBezTo>
                  <a:cubicBezTo>
                    <a:pt x="1047" y="282"/>
                    <a:pt x="1047" y="277"/>
                    <a:pt x="1047" y="260"/>
                  </a:cubicBezTo>
                  <a:cubicBezTo>
                    <a:pt x="1047" y="249"/>
                    <a:pt x="1042" y="243"/>
                    <a:pt x="1036" y="238"/>
                  </a:cubicBezTo>
                  <a:lnTo>
                    <a:pt x="1036" y="238"/>
                  </a:lnTo>
                  <a:cubicBezTo>
                    <a:pt x="1042" y="221"/>
                    <a:pt x="1058" y="221"/>
                    <a:pt x="1064" y="210"/>
                  </a:cubicBezTo>
                  <a:cubicBezTo>
                    <a:pt x="1086" y="182"/>
                    <a:pt x="1103" y="166"/>
                    <a:pt x="1103" y="133"/>
                  </a:cubicBezTo>
                  <a:cubicBezTo>
                    <a:pt x="1103" y="116"/>
                    <a:pt x="1092" y="94"/>
                    <a:pt x="1075" y="94"/>
                  </a:cubicBezTo>
                  <a:cubicBezTo>
                    <a:pt x="1064" y="94"/>
                    <a:pt x="1058" y="99"/>
                    <a:pt x="1047" y="99"/>
                  </a:cubicBezTo>
                  <a:cubicBezTo>
                    <a:pt x="1036" y="99"/>
                    <a:pt x="1031" y="94"/>
                    <a:pt x="1025" y="88"/>
                  </a:cubicBezTo>
                  <a:cubicBezTo>
                    <a:pt x="1020" y="83"/>
                    <a:pt x="1009" y="83"/>
                    <a:pt x="1003" y="77"/>
                  </a:cubicBezTo>
                  <a:cubicBezTo>
                    <a:pt x="998" y="55"/>
                    <a:pt x="998" y="33"/>
                    <a:pt x="976" y="27"/>
                  </a:cubicBezTo>
                  <a:lnTo>
                    <a:pt x="976" y="27"/>
                  </a:lnTo>
                  <a:cubicBezTo>
                    <a:pt x="964" y="44"/>
                    <a:pt x="964" y="44"/>
                    <a:pt x="964" y="44"/>
                  </a:cubicBezTo>
                  <a:lnTo>
                    <a:pt x="964" y="44"/>
                  </a:lnTo>
                  <a:cubicBezTo>
                    <a:pt x="953" y="38"/>
                    <a:pt x="948" y="33"/>
                    <a:pt x="948" y="22"/>
                  </a:cubicBezTo>
                  <a:cubicBezTo>
                    <a:pt x="948" y="16"/>
                    <a:pt x="953" y="11"/>
                    <a:pt x="953" y="5"/>
                  </a:cubicBezTo>
                  <a:lnTo>
                    <a:pt x="953" y="5"/>
                  </a:lnTo>
                  <a:cubicBezTo>
                    <a:pt x="931" y="5"/>
                    <a:pt x="909" y="0"/>
                    <a:pt x="887" y="11"/>
                  </a:cubicBezTo>
                  <a:cubicBezTo>
                    <a:pt x="870" y="16"/>
                    <a:pt x="865" y="22"/>
                    <a:pt x="848" y="22"/>
                  </a:cubicBezTo>
                  <a:cubicBezTo>
                    <a:pt x="809" y="22"/>
                    <a:pt x="792" y="5"/>
                    <a:pt x="759" y="5"/>
                  </a:cubicBezTo>
                  <a:cubicBezTo>
                    <a:pt x="715" y="5"/>
                    <a:pt x="715" y="5"/>
                    <a:pt x="715" y="5"/>
                  </a:cubicBezTo>
                  <a:cubicBezTo>
                    <a:pt x="676" y="5"/>
                    <a:pt x="659" y="22"/>
                    <a:pt x="632" y="38"/>
                  </a:cubicBezTo>
                  <a:cubicBezTo>
                    <a:pt x="610" y="55"/>
                    <a:pt x="593" y="61"/>
                    <a:pt x="571" y="77"/>
                  </a:cubicBezTo>
                  <a:cubicBezTo>
                    <a:pt x="554" y="88"/>
                    <a:pt x="554" y="105"/>
                    <a:pt x="549" y="121"/>
                  </a:cubicBezTo>
                  <a:cubicBezTo>
                    <a:pt x="526" y="149"/>
                    <a:pt x="521" y="171"/>
                    <a:pt x="510" y="205"/>
                  </a:cubicBezTo>
                  <a:cubicBezTo>
                    <a:pt x="499" y="227"/>
                    <a:pt x="510" y="243"/>
                    <a:pt x="493" y="260"/>
                  </a:cubicBezTo>
                  <a:cubicBezTo>
                    <a:pt x="482" y="277"/>
                    <a:pt x="466" y="277"/>
                    <a:pt x="444" y="277"/>
                  </a:cubicBezTo>
                  <a:cubicBezTo>
                    <a:pt x="427" y="277"/>
                    <a:pt x="416" y="277"/>
                    <a:pt x="405" y="266"/>
                  </a:cubicBezTo>
                  <a:cubicBezTo>
                    <a:pt x="388" y="243"/>
                    <a:pt x="399" y="216"/>
                    <a:pt x="383" y="194"/>
                  </a:cubicBezTo>
                  <a:cubicBezTo>
                    <a:pt x="377" y="182"/>
                    <a:pt x="366" y="177"/>
                    <a:pt x="355" y="177"/>
                  </a:cubicBezTo>
                  <a:cubicBezTo>
                    <a:pt x="316" y="177"/>
                    <a:pt x="299" y="205"/>
                    <a:pt x="277" y="232"/>
                  </a:cubicBezTo>
                  <a:cubicBezTo>
                    <a:pt x="250" y="277"/>
                    <a:pt x="227" y="298"/>
                    <a:pt x="178" y="320"/>
                  </a:cubicBezTo>
                  <a:cubicBezTo>
                    <a:pt x="139" y="337"/>
                    <a:pt x="111" y="326"/>
                    <a:pt x="83" y="353"/>
                  </a:cubicBezTo>
                  <a:cubicBezTo>
                    <a:pt x="61" y="364"/>
                    <a:pt x="50" y="381"/>
                    <a:pt x="33" y="398"/>
                  </a:cubicBezTo>
                  <a:cubicBezTo>
                    <a:pt x="17" y="414"/>
                    <a:pt x="17" y="431"/>
                    <a:pt x="6" y="436"/>
                  </a:cubicBezTo>
                  <a:lnTo>
                    <a:pt x="6" y="436"/>
                  </a:lnTo>
                  <a:cubicBezTo>
                    <a:pt x="0" y="470"/>
                    <a:pt x="0" y="492"/>
                    <a:pt x="0" y="525"/>
                  </a:cubicBezTo>
                  <a:cubicBezTo>
                    <a:pt x="33" y="558"/>
                    <a:pt x="72" y="536"/>
                    <a:pt x="105" y="558"/>
                  </a:cubicBezTo>
                  <a:cubicBezTo>
                    <a:pt x="127" y="569"/>
                    <a:pt x="111" y="597"/>
                    <a:pt x="122" y="619"/>
                  </a:cubicBezTo>
                  <a:cubicBezTo>
                    <a:pt x="122" y="636"/>
                    <a:pt x="133" y="641"/>
                    <a:pt x="150" y="647"/>
                  </a:cubicBezTo>
                  <a:cubicBezTo>
                    <a:pt x="178" y="669"/>
                    <a:pt x="200" y="680"/>
                    <a:pt x="238" y="680"/>
                  </a:cubicBezTo>
                  <a:cubicBezTo>
                    <a:pt x="277" y="686"/>
                    <a:pt x="327" y="691"/>
                    <a:pt x="327" y="730"/>
                  </a:cubicBezTo>
                  <a:cubicBezTo>
                    <a:pt x="327" y="786"/>
                    <a:pt x="283" y="802"/>
                    <a:pt x="244" y="835"/>
                  </a:cubicBezTo>
                  <a:cubicBezTo>
                    <a:pt x="222" y="852"/>
                    <a:pt x="194" y="852"/>
                    <a:pt x="194" y="874"/>
                  </a:cubicBezTo>
                  <a:cubicBezTo>
                    <a:pt x="194" y="880"/>
                    <a:pt x="200" y="885"/>
                    <a:pt x="200" y="891"/>
                  </a:cubicBezTo>
                  <a:cubicBezTo>
                    <a:pt x="205" y="902"/>
                    <a:pt x="200" y="913"/>
                    <a:pt x="211" y="919"/>
                  </a:cubicBezTo>
                  <a:cubicBezTo>
                    <a:pt x="222" y="930"/>
                    <a:pt x="233" y="924"/>
                    <a:pt x="250" y="930"/>
                  </a:cubicBezTo>
                  <a:cubicBezTo>
                    <a:pt x="272" y="930"/>
                    <a:pt x="283" y="941"/>
                    <a:pt x="305" y="957"/>
                  </a:cubicBezTo>
                  <a:cubicBezTo>
                    <a:pt x="327" y="968"/>
                    <a:pt x="338" y="974"/>
                    <a:pt x="349" y="996"/>
                  </a:cubicBezTo>
                  <a:cubicBezTo>
                    <a:pt x="360" y="1013"/>
                    <a:pt x="349" y="1029"/>
                    <a:pt x="360" y="1046"/>
                  </a:cubicBezTo>
                  <a:cubicBezTo>
                    <a:pt x="366" y="1057"/>
                    <a:pt x="383" y="1063"/>
                    <a:pt x="399" y="1063"/>
                  </a:cubicBezTo>
                  <a:cubicBezTo>
                    <a:pt x="466" y="1063"/>
                    <a:pt x="466" y="1063"/>
                    <a:pt x="466" y="1063"/>
                  </a:cubicBezTo>
                  <a:cubicBezTo>
                    <a:pt x="493" y="1063"/>
                    <a:pt x="510" y="1079"/>
                    <a:pt x="532" y="1090"/>
                  </a:cubicBezTo>
                  <a:cubicBezTo>
                    <a:pt x="582" y="1118"/>
                    <a:pt x="598" y="1151"/>
                    <a:pt x="615" y="1207"/>
                  </a:cubicBezTo>
                  <a:cubicBezTo>
                    <a:pt x="626" y="1223"/>
                    <a:pt x="632" y="1234"/>
                    <a:pt x="632" y="1251"/>
                  </a:cubicBezTo>
                </a:path>
              </a:pathLst>
            </a:custGeom>
            <a:solidFill>
              <a:schemeClr val="accent1"/>
            </a:solid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8" name="Freeform 447"/>
            <p:cNvSpPr>
              <a:spLocks noChangeArrowheads="1"/>
            </p:cNvSpPr>
            <p:nvPr/>
          </p:nvSpPr>
          <p:spPr bwMode="auto">
            <a:xfrm>
              <a:off x="17699473" y="3624263"/>
              <a:ext cx="474632" cy="317500"/>
            </a:xfrm>
            <a:custGeom>
              <a:avLst/>
              <a:gdLst>
                <a:gd name="T0" fmla="*/ 16 w 1320"/>
                <a:gd name="T1" fmla="*/ 671 h 881"/>
                <a:gd name="T2" fmla="*/ 16 w 1320"/>
                <a:gd name="T3" fmla="*/ 671 h 881"/>
                <a:gd name="T4" fmla="*/ 55 w 1320"/>
                <a:gd name="T5" fmla="*/ 704 h 881"/>
                <a:gd name="T6" fmla="*/ 144 w 1320"/>
                <a:gd name="T7" fmla="*/ 792 h 881"/>
                <a:gd name="T8" fmla="*/ 205 w 1320"/>
                <a:gd name="T9" fmla="*/ 853 h 881"/>
                <a:gd name="T10" fmla="*/ 249 w 1320"/>
                <a:gd name="T11" fmla="*/ 864 h 881"/>
                <a:gd name="T12" fmla="*/ 316 w 1320"/>
                <a:gd name="T13" fmla="*/ 880 h 881"/>
                <a:gd name="T14" fmla="*/ 366 w 1320"/>
                <a:gd name="T15" fmla="*/ 869 h 881"/>
                <a:gd name="T16" fmla="*/ 366 w 1320"/>
                <a:gd name="T17" fmla="*/ 869 h 881"/>
                <a:gd name="T18" fmla="*/ 393 w 1320"/>
                <a:gd name="T19" fmla="*/ 831 h 881"/>
                <a:gd name="T20" fmla="*/ 443 w 1320"/>
                <a:gd name="T21" fmla="*/ 786 h 881"/>
                <a:gd name="T22" fmla="*/ 538 w 1320"/>
                <a:gd name="T23" fmla="*/ 753 h 881"/>
                <a:gd name="T24" fmla="*/ 637 w 1320"/>
                <a:gd name="T25" fmla="*/ 665 h 881"/>
                <a:gd name="T26" fmla="*/ 715 w 1320"/>
                <a:gd name="T27" fmla="*/ 610 h 881"/>
                <a:gd name="T28" fmla="*/ 743 w 1320"/>
                <a:gd name="T29" fmla="*/ 627 h 881"/>
                <a:gd name="T30" fmla="*/ 765 w 1320"/>
                <a:gd name="T31" fmla="*/ 699 h 881"/>
                <a:gd name="T32" fmla="*/ 804 w 1320"/>
                <a:gd name="T33" fmla="*/ 710 h 881"/>
                <a:gd name="T34" fmla="*/ 853 w 1320"/>
                <a:gd name="T35" fmla="*/ 693 h 881"/>
                <a:gd name="T36" fmla="*/ 870 w 1320"/>
                <a:gd name="T37" fmla="*/ 638 h 881"/>
                <a:gd name="T38" fmla="*/ 909 w 1320"/>
                <a:gd name="T39" fmla="*/ 554 h 881"/>
                <a:gd name="T40" fmla="*/ 931 w 1320"/>
                <a:gd name="T41" fmla="*/ 510 h 881"/>
                <a:gd name="T42" fmla="*/ 992 w 1320"/>
                <a:gd name="T43" fmla="*/ 471 h 881"/>
                <a:gd name="T44" fmla="*/ 1075 w 1320"/>
                <a:gd name="T45" fmla="*/ 438 h 881"/>
                <a:gd name="T46" fmla="*/ 1119 w 1320"/>
                <a:gd name="T47" fmla="*/ 438 h 881"/>
                <a:gd name="T48" fmla="*/ 1208 w 1320"/>
                <a:gd name="T49" fmla="*/ 455 h 881"/>
                <a:gd name="T50" fmla="*/ 1247 w 1320"/>
                <a:gd name="T51" fmla="*/ 444 h 881"/>
                <a:gd name="T52" fmla="*/ 1313 w 1320"/>
                <a:gd name="T53" fmla="*/ 438 h 881"/>
                <a:gd name="T54" fmla="*/ 1313 w 1320"/>
                <a:gd name="T55" fmla="*/ 438 h 881"/>
                <a:gd name="T56" fmla="*/ 1319 w 1320"/>
                <a:gd name="T57" fmla="*/ 410 h 881"/>
                <a:gd name="T58" fmla="*/ 1274 w 1320"/>
                <a:gd name="T59" fmla="*/ 277 h 881"/>
                <a:gd name="T60" fmla="*/ 1274 w 1320"/>
                <a:gd name="T61" fmla="*/ 205 h 881"/>
                <a:gd name="T62" fmla="*/ 1263 w 1320"/>
                <a:gd name="T63" fmla="*/ 106 h 881"/>
                <a:gd name="T64" fmla="*/ 1258 w 1320"/>
                <a:gd name="T65" fmla="*/ 100 h 881"/>
                <a:gd name="T66" fmla="*/ 1225 w 1320"/>
                <a:gd name="T67" fmla="*/ 100 h 881"/>
                <a:gd name="T68" fmla="*/ 1186 w 1320"/>
                <a:gd name="T69" fmla="*/ 122 h 881"/>
                <a:gd name="T70" fmla="*/ 1064 w 1320"/>
                <a:gd name="T71" fmla="*/ 78 h 881"/>
                <a:gd name="T72" fmla="*/ 1025 w 1320"/>
                <a:gd name="T73" fmla="*/ 117 h 881"/>
                <a:gd name="T74" fmla="*/ 1019 w 1320"/>
                <a:gd name="T75" fmla="*/ 117 h 881"/>
                <a:gd name="T76" fmla="*/ 931 w 1320"/>
                <a:gd name="T77" fmla="*/ 39 h 881"/>
                <a:gd name="T78" fmla="*/ 870 w 1320"/>
                <a:gd name="T79" fmla="*/ 0 h 881"/>
                <a:gd name="T80" fmla="*/ 870 w 1320"/>
                <a:gd name="T81" fmla="*/ 0 h 881"/>
                <a:gd name="T82" fmla="*/ 676 w 1320"/>
                <a:gd name="T83" fmla="*/ 17 h 881"/>
                <a:gd name="T84" fmla="*/ 610 w 1320"/>
                <a:gd name="T85" fmla="*/ 11 h 881"/>
                <a:gd name="T86" fmla="*/ 576 w 1320"/>
                <a:gd name="T87" fmla="*/ 72 h 881"/>
                <a:gd name="T88" fmla="*/ 538 w 1320"/>
                <a:gd name="T89" fmla="*/ 111 h 881"/>
                <a:gd name="T90" fmla="*/ 499 w 1320"/>
                <a:gd name="T91" fmla="*/ 133 h 881"/>
                <a:gd name="T92" fmla="*/ 388 w 1320"/>
                <a:gd name="T93" fmla="*/ 89 h 881"/>
                <a:gd name="T94" fmla="*/ 344 w 1320"/>
                <a:gd name="T95" fmla="*/ 50 h 881"/>
                <a:gd name="T96" fmla="*/ 255 w 1320"/>
                <a:gd name="T97" fmla="*/ 78 h 881"/>
                <a:gd name="T98" fmla="*/ 216 w 1320"/>
                <a:gd name="T99" fmla="*/ 100 h 881"/>
                <a:gd name="T100" fmla="*/ 205 w 1320"/>
                <a:gd name="T101" fmla="*/ 100 h 881"/>
                <a:gd name="T102" fmla="*/ 205 w 1320"/>
                <a:gd name="T103" fmla="*/ 100 h 881"/>
                <a:gd name="T104" fmla="*/ 122 w 1320"/>
                <a:gd name="T105" fmla="*/ 228 h 881"/>
                <a:gd name="T106" fmla="*/ 28 w 1320"/>
                <a:gd name="T107" fmla="*/ 383 h 881"/>
                <a:gd name="T108" fmla="*/ 6 w 1320"/>
                <a:gd name="T109" fmla="*/ 527 h 881"/>
                <a:gd name="T110" fmla="*/ 16 w 1320"/>
                <a:gd name="T111" fmla="*/ 671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20" h="881">
                  <a:moveTo>
                    <a:pt x="16" y="671"/>
                  </a:moveTo>
                  <a:lnTo>
                    <a:pt x="16" y="671"/>
                  </a:lnTo>
                  <a:cubicBezTo>
                    <a:pt x="28" y="688"/>
                    <a:pt x="39" y="693"/>
                    <a:pt x="55" y="704"/>
                  </a:cubicBezTo>
                  <a:cubicBezTo>
                    <a:pt x="88" y="736"/>
                    <a:pt x="105" y="759"/>
                    <a:pt x="144" y="792"/>
                  </a:cubicBezTo>
                  <a:cubicBezTo>
                    <a:pt x="166" y="814"/>
                    <a:pt x="172" y="842"/>
                    <a:pt x="205" y="853"/>
                  </a:cubicBezTo>
                  <a:cubicBezTo>
                    <a:pt x="221" y="858"/>
                    <a:pt x="233" y="858"/>
                    <a:pt x="249" y="864"/>
                  </a:cubicBezTo>
                  <a:cubicBezTo>
                    <a:pt x="277" y="869"/>
                    <a:pt x="288" y="880"/>
                    <a:pt x="316" y="880"/>
                  </a:cubicBezTo>
                  <a:cubicBezTo>
                    <a:pt x="338" y="880"/>
                    <a:pt x="344" y="880"/>
                    <a:pt x="366" y="869"/>
                  </a:cubicBezTo>
                  <a:lnTo>
                    <a:pt x="366" y="869"/>
                  </a:lnTo>
                  <a:cubicBezTo>
                    <a:pt x="377" y="864"/>
                    <a:pt x="377" y="847"/>
                    <a:pt x="393" y="831"/>
                  </a:cubicBezTo>
                  <a:cubicBezTo>
                    <a:pt x="410" y="814"/>
                    <a:pt x="421" y="797"/>
                    <a:pt x="443" y="786"/>
                  </a:cubicBezTo>
                  <a:cubicBezTo>
                    <a:pt x="471" y="759"/>
                    <a:pt x="499" y="770"/>
                    <a:pt x="538" y="753"/>
                  </a:cubicBezTo>
                  <a:cubicBezTo>
                    <a:pt x="587" y="731"/>
                    <a:pt x="610" y="710"/>
                    <a:pt x="637" y="665"/>
                  </a:cubicBezTo>
                  <a:cubicBezTo>
                    <a:pt x="659" y="638"/>
                    <a:pt x="676" y="610"/>
                    <a:pt x="715" y="610"/>
                  </a:cubicBezTo>
                  <a:cubicBezTo>
                    <a:pt x="726" y="610"/>
                    <a:pt x="737" y="615"/>
                    <a:pt x="743" y="627"/>
                  </a:cubicBezTo>
                  <a:cubicBezTo>
                    <a:pt x="759" y="649"/>
                    <a:pt x="748" y="676"/>
                    <a:pt x="765" y="699"/>
                  </a:cubicBezTo>
                  <a:cubicBezTo>
                    <a:pt x="776" y="710"/>
                    <a:pt x="787" y="710"/>
                    <a:pt x="804" y="710"/>
                  </a:cubicBezTo>
                  <a:cubicBezTo>
                    <a:pt x="826" y="710"/>
                    <a:pt x="842" y="710"/>
                    <a:pt x="853" y="693"/>
                  </a:cubicBezTo>
                  <a:cubicBezTo>
                    <a:pt x="870" y="676"/>
                    <a:pt x="859" y="660"/>
                    <a:pt x="870" y="638"/>
                  </a:cubicBezTo>
                  <a:cubicBezTo>
                    <a:pt x="881" y="604"/>
                    <a:pt x="886" y="582"/>
                    <a:pt x="909" y="554"/>
                  </a:cubicBezTo>
                  <a:cubicBezTo>
                    <a:pt x="914" y="538"/>
                    <a:pt x="914" y="521"/>
                    <a:pt x="931" y="510"/>
                  </a:cubicBezTo>
                  <a:cubicBezTo>
                    <a:pt x="953" y="494"/>
                    <a:pt x="970" y="488"/>
                    <a:pt x="992" y="471"/>
                  </a:cubicBezTo>
                  <a:cubicBezTo>
                    <a:pt x="1019" y="455"/>
                    <a:pt x="1036" y="438"/>
                    <a:pt x="1075" y="438"/>
                  </a:cubicBezTo>
                  <a:cubicBezTo>
                    <a:pt x="1119" y="438"/>
                    <a:pt x="1119" y="438"/>
                    <a:pt x="1119" y="438"/>
                  </a:cubicBezTo>
                  <a:cubicBezTo>
                    <a:pt x="1152" y="438"/>
                    <a:pt x="1169" y="455"/>
                    <a:pt x="1208" y="455"/>
                  </a:cubicBezTo>
                  <a:cubicBezTo>
                    <a:pt x="1225" y="455"/>
                    <a:pt x="1230" y="449"/>
                    <a:pt x="1247" y="444"/>
                  </a:cubicBezTo>
                  <a:cubicBezTo>
                    <a:pt x="1269" y="433"/>
                    <a:pt x="1291" y="438"/>
                    <a:pt x="1313" y="438"/>
                  </a:cubicBezTo>
                  <a:lnTo>
                    <a:pt x="1313" y="438"/>
                  </a:lnTo>
                  <a:cubicBezTo>
                    <a:pt x="1319" y="427"/>
                    <a:pt x="1319" y="422"/>
                    <a:pt x="1319" y="410"/>
                  </a:cubicBezTo>
                  <a:cubicBezTo>
                    <a:pt x="1319" y="355"/>
                    <a:pt x="1274" y="333"/>
                    <a:pt x="1274" y="277"/>
                  </a:cubicBezTo>
                  <a:cubicBezTo>
                    <a:pt x="1274" y="205"/>
                    <a:pt x="1274" y="205"/>
                    <a:pt x="1274" y="205"/>
                  </a:cubicBezTo>
                  <a:cubicBezTo>
                    <a:pt x="1274" y="167"/>
                    <a:pt x="1263" y="144"/>
                    <a:pt x="1263" y="106"/>
                  </a:cubicBezTo>
                  <a:cubicBezTo>
                    <a:pt x="1263" y="100"/>
                    <a:pt x="1263" y="100"/>
                    <a:pt x="1258" y="100"/>
                  </a:cubicBezTo>
                  <a:cubicBezTo>
                    <a:pt x="1225" y="100"/>
                    <a:pt x="1225" y="100"/>
                    <a:pt x="1225" y="100"/>
                  </a:cubicBezTo>
                  <a:cubicBezTo>
                    <a:pt x="1186" y="122"/>
                    <a:pt x="1186" y="122"/>
                    <a:pt x="1186" y="122"/>
                  </a:cubicBezTo>
                  <a:cubicBezTo>
                    <a:pt x="1142" y="100"/>
                    <a:pt x="1114" y="78"/>
                    <a:pt x="1064" y="78"/>
                  </a:cubicBezTo>
                  <a:cubicBezTo>
                    <a:pt x="1042" y="78"/>
                    <a:pt x="1031" y="95"/>
                    <a:pt x="1025" y="117"/>
                  </a:cubicBezTo>
                  <a:cubicBezTo>
                    <a:pt x="1019" y="122"/>
                    <a:pt x="1019" y="122"/>
                    <a:pt x="1019" y="117"/>
                  </a:cubicBezTo>
                  <a:cubicBezTo>
                    <a:pt x="1003" y="72"/>
                    <a:pt x="970" y="61"/>
                    <a:pt x="931" y="39"/>
                  </a:cubicBezTo>
                  <a:cubicBezTo>
                    <a:pt x="903" y="28"/>
                    <a:pt x="886" y="11"/>
                    <a:pt x="870" y="0"/>
                  </a:cubicBezTo>
                  <a:lnTo>
                    <a:pt x="870" y="0"/>
                  </a:lnTo>
                  <a:cubicBezTo>
                    <a:pt x="798" y="6"/>
                    <a:pt x="753" y="17"/>
                    <a:pt x="676" y="17"/>
                  </a:cubicBezTo>
                  <a:cubicBezTo>
                    <a:pt x="648" y="17"/>
                    <a:pt x="637" y="11"/>
                    <a:pt x="610" y="11"/>
                  </a:cubicBezTo>
                  <a:cubicBezTo>
                    <a:pt x="582" y="11"/>
                    <a:pt x="582" y="45"/>
                    <a:pt x="576" y="72"/>
                  </a:cubicBezTo>
                  <a:cubicBezTo>
                    <a:pt x="571" y="89"/>
                    <a:pt x="554" y="95"/>
                    <a:pt x="538" y="111"/>
                  </a:cubicBezTo>
                  <a:cubicBezTo>
                    <a:pt x="526" y="122"/>
                    <a:pt x="515" y="133"/>
                    <a:pt x="499" y="133"/>
                  </a:cubicBezTo>
                  <a:cubicBezTo>
                    <a:pt x="449" y="133"/>
                    <a:pt x="421" y="117"/>
                    <a:pt x="388" y="89"/>
                  </a:cubicBezTo>
                  <a:cubicBezTo>
                    <a:pt x="371" y="72"/>
                    <a:pt x="366" y="50"/>
                    <a:pt x="344" y="50"/>
                  </a:cubicBezTo>
                  <a:cubicBezTo>
                    <a:pt x="305" y="50"/>
                    <a:pt x="282" y="56"/>
                    <a:pt x="255" y="78"/>
                  </a:cubicBezTo>
                  <a:cubicBezTo>
                    <a:pt x="238" y="89"/>
                    <a:pt x="233" y="100"/>
                    <a:pt x="216" y="100"/>
                  </a:cubicBezTo>
                  <a:cubicBezTo>
                    <a:pt x="211" y="100"/>
                    <a:pt x="211" y="100"/>
                    <a:pt x="205" y="100"/>
                  </a:cubicBezTo>
                  <a:lnTo>
                    <a:pt x="205" y="100"/>
                  </a:lnTo>
                  <a:cubicBezTo>
                    <a:pt x="172" y="150"/>
                    <a:pt x="149" y="178"/>
                    <a:pt x="122" y="228"/>
                  </a:cubicBezTo>
                  <a:cubicBezTo>
                    <a:pt x="88" y="289"/>
                    <a:pt x="55" y="316"/>
                    <a:pt x="28" y="383"/>
                  </a:cubicBezTo>
                  <a:cubicBezTo>
                    <a:pt x="0" y="433"/>
                    <a:pt x="6" y="471"/>
                    <a:pt x="6" y="527"/>
                  </a:cubicBezTo>
                  <a:cubicBezTo>
                    <a:pt x="6" y="582"/>
                    <a:pt x="6" y="615"/>
                    <a:pt x="16" y="67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49" name="Freeform 448"/>
            <p:cNvSpPr>
              <a:spLocks noChangeArrowheads="1"/>
            </p:cNvSpPr>
            <p:nvPr/>
          </p:nvSpPr>
          <p:spPr bwMode="auto">
            <a:xfrm>
              <a:off x="18082036" y="2854325"/>
              <a:ext cx="763537" cy="750888"/>
            </a:xfrm>
            <a:custGeom>
              <a:avLst/>
              <a:gdLst>
                <a:gd name="T0" fmla="*/ 83 w 2123"/>
                <a:gd name="T1" fmla="*/ 1297 h 2085"/>
                <a:gd name="T2" fmla="*/ 66 w 2123"/>
                <a:gd name="T3" fmla="*/ 1319 h 2085"/>
                <a:gd name="T4" fmla="*/ 28 w 2123"/>
                <a:gd name="T5" fmla="*/ 1314 h 2085"/>
                <a:gd name="T6" fmla="*/ 50 w 2123"/>
                <a:gd name="T7" fmla="*/ 1386 h 2085"/>
                <a:gd name="T8" fmla="*/ 100 w 2123"/>
                <a:gd name="T9" fmla="*/ 1319 h 2085"/>
                <a:gd name="T10" fmla="*/ 83 w 2123"/>
                <a:gd name="T11" fmla="*/ 1297 h 2085"/>
                <a:gd name="T12" fmla="*/ 88 w 2123"/>
                <a:gd name="T13" fmla="*/ 1391 h 2085"/>
                <a:gd name="T14" fmla="*/ 105 w 2123"/>
                <a:gd name="T15" fmla="*/ 1463 h 2085"/>
                <a:gd name="T16" fmla="*/ 127 w 2123"/>
                <a:gd name="T17" fmla="*/ 1458 h 2085"/>
                <a:gd name="T18" fmla="*/ 116 w 2123"/>
                <a:gd name="T19" fmla="*/ 1424 h 2085"/>
                <a:gd name="T20" fmla="*/ 199 w 2123"/>
                <a:gd name="T21" fmla="*/ 1297 h 2085"/>
                <a:gd name="T22" fmla="*/ 227 w 2123"/>
                <a:gd name="T23" fmla="*/ 1297 h 2085"/>
                <a:gd name="T24" fmla="*/ 277 w 2123"/>
                <a:gd name="T25" fmla="*/ 1280 h 2085"/>
                <a:gd name="T26" fmla="*/ 277 w 2123"/>
                <a:gd name="T27" fmla="*/ 1303 h 2085"/>
                <a:gd name="T28" fmla="*/ 316 w 2123"/>
                <a:gd name="T29" fmla="*/ 1386 h 2085"/>
                <a:gd name="T30" fmla="*/ 277 w 2123"/>
                <a:gd name="T31" fmla="*/ 1447 h 2085"/>
                <a:gd name="T32" fmla="*/ 221 w 2123"/>
                <a:gd name="T33" fmla="*/ 1364 h 2085"/>
                <a:gd name="T34" fmla="*/ 144 w 2123"/>
                <a:gd name="T35" fmla="*/ 1380 h 2085"/>
                <a:gd name="T36" fmla="*/ 177 w 2123"/>
                <a:gd name="T37" fmla="*/ 1319 h 2085"/>
                <a:gd name="T38" fmla="*/ 277 w 2123"/>
                <a:gd name="T39" fmla="*/ 1801 h 2085"/>
                <a:gd name="T40" fmla="*/ 272 w 2123"/>
                <a:gd name="T41" fmla="*/ 1801 h 2085"/>
                <a:gd name="T42" fmla="*/ 221 w 2123"/>
                <a:gd name="T43" fmla="*/ 1879 h 2085"/>
                <a:gd name="T44" fmla="*/ 255 w 2123"/>
                <a:gd name="T45" fmla="*/ 1907 h 2085"/>
                <a:gd name="T46" fmla="*/ 404 w 2123"/>
                <a:gd name="T47" fmla="*/ 1918 h 2085"/>
                <a:gd name="T48" fmla="*/ 432 w 2123"/>
                <a:gd name="T49" fmla="*/ 1912 h 2085"/>
                <a:gd name="T50" fmla="*/ 371 w 2123"/>
                <a:gd name="T51" fmla="*/ 1884 h 2085"/>
                <a:gd name="T52" fmla="*/ 321 w 2123"/>
                <a:gd name="T53" fmla="*/ 1807 h 2085"/>
                <a:gd name="T54" fmla="*/ 166 w 2123"/>
                <a:gd name="T55" fmla="*/ 1968 h 2085"/>
                <a:gd name="T56" fmla="*/ 210 w 2123"/>
                <a:gd name="T57" fmla="*/ 1968 h 2085"/>
                <a:gd name="T58" fmla="*/ 255 w 2123"/>
                <a:gd name="T59" fmla="*/ 1968 h 2085"/>
                <a:gd name="T60" fmla="*/ 255 w 2123"/>
                <a:gd name="T61" fmla="*/ 2062 h 2085"/>
                <a:gd name="T62" fmla="*/ 194 w 2123"/>
                <a:gd name="T63" fmla="*/ 2084 h 2085"/>
                <a:gd name="T64" fmla="*/ 155 w 2123"/>
                <a:gd name="T65" fmla="*/ 2001 h 2085"/>
                <a:gd name="T66" fmla="*/ 166 w 2123"/>
                <a:gd name="T67" fmla="*/ 1968 h 2085"/>
                <a:gd name="T68" fmla="*/ 781 w 2123"/>
                <a:gd name="T69" fmla="*/ 521 h 2085"/>
                <a:gd name="T70" fmla="*/ 759 w 2123"/>
                <a:gd name="T71" fmla="*/ 488 h 2085"/>
                <a:gd name="T72" fmla="*/ 765 w 2123"/>
                <a:gd name="T73" fmla="*/ 538 h 2085"/>
                <a:gd name="T74" fmla="*/ 770 w 2123"/>
                <a:gd name="T75" fmla="*/ 599 h 2085"/>
                <a:gd name="T76" fmla="*/ 804 w 2123"/>
                <a:gd name="T77" fmla="*/ 554 h 2085"/>
                <a:gd name="T78" fmla="*/ 804 w 2123"/>
                <a:gd name="T79" fmla="*/ 521 h 2085"/>
                <a:gd name="T80" fmla="*/ 781 w 2123"/>
                <a:gd name="T81" fmla="*/ 521 h 2085"/>
                <a:gd name="T82" fmla="*/ 1003 w 2123"/>
                <a:gd name="T83" fmla="*/ 405 h 2085"/>
                <a:gd name="T84" fmla="*/ 1031 w 2123"/>
                <a:gd name="T85" fmla="*/ 421 h 2085"/>
                <a:gd name="T86" fmla="*/ 1003 w 2123"/>
                <a:gd name="T87" fmla="*/ 405 h 2085"/>
                <a:gd name="T88" fmla="*/ 2117 w 2123"/>
                <a:gd name="T89" fmla="*/ 527 h 2085"/>
                <a:gd name="T90" fmla="*/ 2078 w 2123"/>
                <a:gd name="T91" fmla="*/ 566 h 2085"/>
                <a:gd name="T92" fmla="*/ 2095 w 2123"/>
                <a:gd name="T93" fmla="*/ 588 h 2085"/>
                <a:gd name="T94" fmla="*/ 2117 w 2123"/>
                <a:gd name="T95" fmla="*/ 527 h 2085"/>
                <a:gd name="T96" fmla="*/ 1840 w 2123"/>
                <a:gd name="T97" fmla="*/ 0 h 2085"/>
                <a:gd name="T98" fmla="*/ 1751 w 2123"/>
                <a:gd name="T99" fmla="*/ 89 h 2085"/>
                <a:gd name="T100" fmla="*/ 1801 w 2123"/>
                <a:gd name="T101" fmla="*/ 211 h 2085"/>
                <a:gd name="T102" fmla="*/ 1890 w 2123"/>
                <a:gd name="T103" fmla="*/ 194 h 2085"/>
                <a:gd name="T104" fmla="*/ 1901 w 2123"/>
                <a:gd name="T105" fmla="*/ 139 h 2085"/>
                <a:gd name="T106" fmla="*/ 1895 w 2123"/>
                <a:gd name="T107" fmla="*/ 94 h 2085"/>
                <a:gd name="T108" fmla="*/ 1840 w 2123"/>
                <a:gd name="T109" fmla="*/ 0 h 2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23" h="2085">
                  <a:moveTo>
                    <a:pt x="83" y="1297"/>
                  </a:moveTo>
                  <a:lnTo>
                    <a:pt x="83" y="1297"/>
                  </a:lnTo>
                  <a:lnTo>
                    <a:pt x="83" y="1303"/>
                  </a:lnTo>
                  <a:cubicBezTo>
                    <a:pt x="83" y="1314"/>
                    <a:pt x="78" y="1319"/>
                    <a:pt x="66" y="1319"/>
                  </a:cubicBezTo>
                  <a:cubicBezTo>
                    <a:pt x="61" y="1319"/>
                    <a:pt x="61" y="1303"/>
                    <a:pt x="50" y="1303"/>
                  </a:cubicBezTo>
                  <a:cubicBezTo>
                    <a:pt x="39" y="1303"/>
                    <a:pt x="33" y="1308"/>
                    <a:pt x="28" y="1314"/>
                  </a:cubicBezTo>
                  <a:cubicBezTo>
                    <a:pt x="16" y="1330"/>
                    <a:pt x="6" y="1336"/>
                    <a:pt x="0" y="1352"/>
                  </a:cubicBezTo>
                  <a:cubicBezTo>
                    <a:pt x="22" y="1364"/>
                    <a:pt x="28" y="1386"/>
                    <a:pt x="50" y="1386"/>
                  </a:cubicBezTo>
                  <a:cubicBezTo>
                    <a:pt x="61" y="1386"/>
                    <a:pt x="66" y="1375"/>
                    <a:pt x="72" y="1364"/>
                  </a:cubicBezTo>
                  <a:cubicBezTo>
                    <a:pt x="88" y="1347"/>
                    <a:pt x="100" y="1336"/>
                    <a:pt x="100" y="1319"/>
                  </a:cubicBezTo>
                  <a:cubicBezTo>
                    <a:pt x="100" y="1297"/>
                    <a:pt x="100" y="1297"/>
                    <a:pt x="100" y="1297"/>
                  </a:cubicBezTo>
                  <a:cubicBezTo>
                    <a:pt x="88" y="1297"/>
                    <a:pt x="88" y="1297"/>
                    <a:pt x="83" y="1297"/>
                  </a:cubicBezTo>
                  <a:close/>
                  <a:moveTo>
                    <a:pt x="88" y="1391"/>
                  </a:moveTo>
                  <a:lnTo>
                    <a:pt x="88" y="1391"/>
                  </a:lnTo>
                  <a:cubicBezTo>
                    <a:pt x="88" y="1397"/>
                    <a:pt x="88" y="1402"/>
                    <a:pt x="88" y="1408"/>
                  </a:cubicBezTo>
                  <a:cubicBezTo>
                    <a:pt x="88" y="1430"/>
                    <a:pt x="105" y="1441"/>
                    <a:pt x="105" y="1463"/>
                  </a:cubicBezTo>
                  <a:cubicBezTo>
                    <a:pt x="111" y="1463"/>
                    <a:pt x="116" y="1463"/>
                    <a:pt x="122" y="1463"/>
                  </a:cubicBezTo>
                  <a:cubicBezTo>
                    <a:pt x="122" y="1463"/>
                    <a:pt x="122" y="1458"/>
                    <a:pt x="127" y="1458"/>
                  </a:cubicBezTo>
                  <a:cubicBezTo>
                    <a:pt x="139" y="1452"/>
                    <a:pt x="144" y="1447"/>
                    <a:pt x="144" y="1441"/>
                  </a:cubicBezTo>
                  <a:cubicBezTo>
                    <a:pt x="144" y="1424"/>
                    <a:pt x="127" y="1424"/>
                    <a:pt x="116" y="1424"/>
                  </a:cubicBezTo>
                  <a:cubicBezTo>
                    <a:pt x="111" y="1408"/>
                    <a:pt x="105" y="1397"/>
                    <a:pt x="88" y="1391"/>
                  </a:cubicBezTo>
                  <a:close/>
                  <a:moveTo>
                    <a:pt x="199" y="1297"/>
                  </a:moveTo>
                  <a:lnTo>
                    <a:pt x="199" y="1297"/>
                  </a:lnTo>
                  <a:cubicBezTo>
                    <a:pt x="205" y="1291"/>
                    <a:pt x="227" y="1286"/>
                    <a:pt x="227" y="1297"/>
                  </a:cubicBezTo>
                  <a:cubicBezTo>
                    <a:pt x="249" y="1297"/>
                    <a:pt x="249" y="1297"/>
                    <a:pt x="249" y="1297"/>
                  </a:cubicBezTo>
                  <a:cubicBezTo>
                    <a:pt x="260" y="1297"/>
                    <a:pt x="266" y="1280"/>
                    <a:pt x="277" y="1280"/>
                  </a:cubicBezTo>
                  <a:cubicBezTo>
                    <a:pt x="282" y="1280"/>
                    <a:pt x="282" y="1286"/>
                    <a:pt x="282" y="1286"/>
                  </a:cubicBezTo>
                  <a:cubicBezTo>
                    <a:pt x="282" y="1291"/>
                    <a:pt x="277" y="1297"/>
                    <a:pt x="277" y="1303"/>
                  </a:cubicBezTo>
                  <a:cubicBezTo>
                    <a:pt x="277" y="1325"/>
                    <a:pt x="305" y="1319"/>
                    <a:pt x="310" y="1342"/>
                  </a:cubicBezTo>
                  <a:cubicBezTo>
                    <a:pt x="316" y="1358"/>
                    <a:pt x="316" y="1369"/>
                    <a:pt x="316" y="1386"/>
                  </a:cubicBezTo>
                  <a:cubicBezTo>
                    <a:pt x="316" y="1397"/>
                    <a:pt x="305" y="1402"/>
                    <a:pt x="299" y="1413"/>
                  </a:cubicBezTo>
                  <a:cubicBezTo>
                    <a:pt x="294" y="1424"/>
                    <a:pt x="294" y="1447"/>
                    <a:pt x="277" y="1447"/>
                  </a:cubicBezTo>
                  <a:cubicBezTo>
                    <a:pt x="244" y="1447"/>
                    <a:pt x="244" y="1408"/>
                    <a:pt x="216" y="1391"/>
                  </a:cubicBezTo>
                  <a:cubicBezTo>
                    <a:pt x="227" y="1375"/>
                    <a:pt x="249" y="1364"/>
                    <a:pt x="221" y="1364"/>
                  </a:cubicBezTo>
                  <a:cubicBezTo>
                    <a:pt x="199" y="1364"/>
                    <a:pt x="188" y="1380"/>
                    <a:pt x="166" y="1380"/>
                  </a:cubicBezTo>
                  <a:cubicBezTo>
                    <a:pt x="155" y="1380"/>
                    <a:pt x="155" y="1380"/>
                    <a:pt x="144" y="1380"/>
                  </a:cubicBezTo>
                  <a:cubicBezTo>
                    <a:pt x="144" y="1364"/>
                    <a:pt x="144" y="1358"/>
                    <a:pt x="144" y="1347"/>
                  </a:cubicBezTo>
                  <a:cubicBezTo>
                    <a:pt x="144" y="1330"/>
                    <a:pt x="166" y="1325"/>
                    <a:pt x="177" y="1319"/>
                  </a:cubicBezTo>
                  <a:cubicBezTo>
                    <a:pt x="188" y="1319"/>
                    <a:pt x="188" y="1303"/>
                    <a:pt x="199" y="1297"/>
                  </a:cubicBezTo>
                  <a:close/>
                  <a:moveTo>
                    <a:pt x="277" y="1801"/>
                  </a:moveTo>
                  <a:lnTo>
                    <a:pt x="277" y="1801"/>
                  </a:lnTo>
                  <a:cubicBezTo>
                    <a:pt x="277" y="1801"/>
                    <a:pt x="277" y="1801"/>
                    <a:pt x="272" y="1801"/>
                  </a:cubicBezTo>
                  <a:cubicBezTo>
                    <a:pt x="255" y="1801"/>
                    <a:pt x="260" y="1823"/>
                    <a:pt x="249" y="1840"/>
                  </a:cubicBezTo>
                  <a:cubicBezTo>
                    <a:pt x="244" y="1857"/>
                    <a:pt x="221" y="1862"/>
                    <a:pt x="221" y="1879"/>
                  </a:cubicBezTo>
                  <a:cubicBezTo>
                    <a:pt x="221" y="1884"/>
                    <a:pt x="233" y="1884"/>
                    <a:pt x="233" y="1890"/>
                  </a:cubicBezTo>
                  <a:cubicBezTo>
                    <a:pt x="238" y="1901"/>
                    <a:pt x="244" y="1907"/>
                    <a:pt x="255" y="1907"/>
                  </a:cubicBezTo>
                  <a:cubicBezTo>
                    <a:pt x="294" y="1907"/>
                    <a:pt x="310" y="1896"/>
                    <a:pt x="349" y="1896"/>
                  </a:cubicBezTo>
                  <a:cubicBezTo>
                    <a:pt x="371" y="1896"/>
                    <a:pt x="393" y="1901"/>
                    <a:pt x="404" y="1918"/>
                  </a:cubicBezTo>
                  <a:cubicBezTo>
                    <a:pt x="410" y="1929"/>
                    <a:pt x="415" y="1940"/>
                    <a:pt x="427" y="1945"/>
                  </a:cubicBezTo>
                  <a:cubicBezTo>
                    <a:pt x="432" y="1934"/>
                    <a:pt x="432" y="1923"/>
                    <a:pt x="432" y="1912"/>
                  </a:cubicBezTo>
                  <a:cubicBezTo>
                    <a:pt x="432" y="1884"/>
                    <a:pt x="415" y="1879"/>
                    <a:pt x="399" y="1862"/>
                  </a:cubicBezTo>
                  <a:cubicBezTo>
                    <a:pt x="388" y="1873"/>
                    <a:pt x="382" y="1879"/>
                    <a:pt x="371" y="1884"/>
                  </a:cubicBezTo>
                  <a:cubicBezTo>
                    <a:pt x="360" y="1857"/>
                    <a:pt x="349" y="1846"/>
                    <a:pt x="332" y="1835"/>
                  </a:cubicBezTo>
                  <a:cubicBezTo>
                    <a:pt x="321" y="1829"/>
                    <a:pt x="327" y="1818"/>
                    <a:pt x="321" y="1807"/>
                  </a:cubicBezTo>
                  <a:cubicBezTo>
                    <a:pt x="310" y="1796"/>
                    <a:pt x="294" y="1801"/>
                    <a:pt x="277" y="1801"/>
                  </a:cubicBezTo>
                  <a:close/>
                  <a:moveTo>
                    <a:pt x="166" y="1968"/>
                  </a:moveTo>
                  <a:lnTo>
                    <a:pt x="166" y="1968"/>
                  </a:lnTo>
                  <a:cubicBezTo>
                    <a:pt x="183" y="1968"/>
                    <a:pt x="194" y="1973"/>
                    <a:pt x="210" y="1968"/>
                  </a:cubicBezTo>
                  <a:cubicBezTo>
                    <a:pt x="221" y="1962"/>
                    <a:pt x="227" y="1940"/>
                    <a:pt x="244" y="1945"/>
                  </a:cubicBezTo>
                  <a:cubicBezTo>
                    <a:pt x="249" y="1945"/>
                    <a:pt x="249" y="1956"/>
                    <a:pt x="255" y="1968"/>
                  </a:cubicBezTo>
                  <a:cubicBezTo>
                    <a:pt x="260" y="1979"/>
                    <a:pt x="282" y="1973"/>
                    <a:pt x="282" y="1990"/>
                  </a:cubicBezTo>
                  <a:cubicBezTo>
                    <a:pt x="282" y="2017"/>
                    <a:pt x="266" y="2034"/>
                    <a:pt x="255" y="2062"/>
                  </a:cubicBezTo>
                  <a:cubicBezTo>
                    <a:pt x="244" y="2056"/>
                    <a:pt x="238" y="2056"/>
                    <a:pt x="227" y="2045"/>
                  </a:cubicBezTo>
                  <a:cubicBezTo>
                    <a:pt x="210" y="2056"/>
                    <a:pt x="210" y="2073"/>
                    <a:pt x="194" y="2084"/>
                  </a:cubicBezTo>
                  <a:cubicBezTo>
                    <a:pt x="177" y="2073"/>
                    <a:pt x="183" y="2051"/>
                    <a:pt x="177" y="2023"/>
                  </a:cubicBezTo>
                  <a:cubicBezTo>
                    <a:pt x="172" y="2012"/>
                    <a:pt x="155" y="2012"/>
                    <a:pt x="155" y="2001"/>
                  </a:cubicBezTo>
                  <a:cubicBezTo>
                    <a:pt x="155" y="1990"/>
                    <a:pt x="161" y="1984"/>
                    <a:pt x="161" y="1973"/>
                  </a:cubicBezTo>
                  <a:lnTo>
                    <a:pt x="166" y="1968"/>
                  </a:lnTo>
                  <a:close/>
                  <a:moveTo>
                    <a:pt x="781" y="521"/>
                  </a:moveTo>
                  <a:lnTo>
                    <a:pt x="781" y="521"/>
                  </a:lnTo>
                  <a:cubicBezTo>
                    <a:pt x="776" y="521"/>
                    <a:pt x="776" y="510"/>
                    <a:pt x="776" y="499"/>
                  </a:cubicBezTo>
                  <a:cubicBezTo>
                    <a:pt x="776" y="493"/>
                    <a:pt x="765" y="493"/>
                    <a:pt x="759" y="488"/>
                  </a:cubicBezTo>
                  <a:cubicBezTo>
                    <a:pt x="759" y="493"/>
                    <a:pt x="753" y="493"/>
                    <a:pt x="753" y="493"/>
                  </a:cubicBezTo>
                  <a:cubicBezTo>
                    <a:pt x="753" y="516"/>
                    <a:pt x="765" y="521"/>
                    <a:pt x="765" y="538"/>
                  </a:cubicBezTo>
                  <a:cubicBezTo>
                    <a:pt x="765" y="593"/>
                    <a:pt x="765" y="593"/>
                    <a:pt x="765" y="593"/>
                  </a:cubicBezTo>
                  <a:cubicBezTo>
                    <a:pt x="770" y="599"/>
                    <a:pt x="770" y="599"/>
                    <a:pt x="770" y="599"/>
                  </a:cubicBezTo>
                  <a:cubicBezTo>
                    <a:pt x="776" y="593"/>
                    <a:pt x="776" y="582"/>
                    <a:pt x="781" y="571"/>
                  </a:cubicBezTo>
                  <a:cubicBezTo>
                    <a:pt x="787" y="560"/>
                    <a:pt x="798" y="560"/>
                    <a:pt x="804" y="554"/>
                  </a:cubicBezTo>
                  <a:cubicBezTo>
                    <a:pt x="809" y="544"/>
                    <a:pt x="809" y="538"/>
                    <a:pt x="814" y="527"/>
                  </a:cubicBezTo>
                  <a:cubicBezTo>
                    <a:pt x="804" y="521"/>
                    <a:pt x="804" y="521"/>
                    <a:pt x="804" y="521"/>
                  </a:cubicBezTo>
                  <a:cubicBezTo>
                    <a:pt x="792" y="527"/>
                    <a:pt x="792" y="527"/>
                    <a:pt x="792" y="527"/>
                  </a:cubicBezTo>
                  <a:cubicBezTo>
                    <a:pt x="787" y="527"/>
                    <a:pt x="787" y="521"/>
                    <a:pt x="781" y="521"/>
                  </a:cubicBezTo>
                  <a:close/>
                  <a:moveTo>
                    <a:pt x="1003" y="405"/>
                  </a:moveTo>
                  <a:lnTo>
                    <a:pt x="1003" y="405"/>
                  </a:lnTo>
                  <a:cubicBezTo>
                    <a:pt x="1003" y="416"/>
                    <a:pt x="1014" y="421"/>
                    <a:pt x="1025" y="427"/>
                  </a:cubicBezTo>
                  <a:cubicBezTo>
                    <a:pt x="1025" y="427"/>
                    <a:pt x="1031" y="427"/>
                    <a:pt x="1031" y="421"/>
                  </a:cubicBezTo>
                  <a:cubicBezTo>
                    <a:pt x="1031" y="405"/>
                    <a:pt x="1031" y="377"/>
                    <a:pt x="1019" y="383"/>
                  </a:cubicBezTo>
                  <a:cubicBezTo>
                    <a:pt x="1008" y="383"/>
                    <a:pt x="1003" y="394"/>
                    <a:pt x="1003" y="405"/>
                  </a:cubicBezTo>
                  <a:close/>
                  <a:moveTo>
                    <a:pt x="2117" y="527"/>
                  </a:moveTo>
                  <a:lnTo>
                    <a:pt x="2117" y="527"/>
                  </a:lnTo>
                  <a:cubicBezTo>
                    <a:pt x="2111" y="521"/>
                    <a:pt x="2111" y="516"/>
                    <a:pt x="2106" y="510"/>
                  </a:cubicBezTo>
                  <a:cubicBezTo>
                    <a:pt x="2100" y="532"/>
                    <a:pt x="2078" y="544"/>
                    <a:pt x="2078" y="566"/>
                  </a:cubicBezTo>
                  <a:cubicBezTo>
                    <a:pt x="2078" y="588"/>
                    <a:pt x="2078" y="588"/>
                    <a:pt x="2078" y="588"/>
                  </a:cubicBezTo>
                  <a:cubicBezTo>
                    <a:pt x="2083" y="588"/>
                    <a:pt x="2089" y="588"/>
                    <a:pt x="2095" y="588"/>
                  </a:cubicBezTo>
                  <a:cubicBezTo>
                    <a:pt x="2111" y="588"/>
                    <a:pt x="2122" y="571"/>
                    <a:pt x="2122" y="554"/>
                  </a:cubicBezTo>
                  <a:cubicBezTo>
                    <a:pt x="2122" y="549"/>
                    <a:pt x="2122" y="532"/>
                    <a:pt x="2117" y="527"/>
                  </a:cubicBezTo>
                  <a:close/>
                  <a:moveTo>
                    <a:pt x="1840" y="0"/>
                  </a:moveTo>
                  <a:lnTo>
                    <a:pt x="1840" y="0"/>
                  </a:lnTo>
                  <a:cubicBezTo>
                    <a:pt x="1817" y="22"/>
                    <a:pt x="1806" y="34"/>
                    <a:pt x="1784" y="50"/>
                  </a:cubicBezTo>
                  <a:cubicBezTo>
                    <a:pt x="1773" y="67"/>
                    <a:pt x="1751" y="72"/>
                    <a:pt x="1751" y="89"/>
                  </a:cubicBezTo>
                  <a:cubicBezTo>
                    <a:pt x="1751" y="189"/>
                    <a:pt x="1862" y="161"/>
                    <a:pt x="1806" y="194"/>
                  </a:cubicBezTo>
                  <a:cubicBezTo>
                    <a:pt x="1801" y="200"/>
                    <a:pt x="1806" y="205"/>
                    <a:pt x="1801" y="211"/>
                  </a:cubicBezTo>
                  <a:cubicBezTo>
                    <a:pt x="1768" y="239"/>
                    <a:pt x="1812" y="239"/>
                    <a:pt x="1851" y="239"/>
                  </a:cubicBezTo>
                  <a:cubicBezTo>
                    <a:pt x="1873" y="239"/>
                    <a:pt x="1878" y="217"/>
                    <a:pt x="1890" y="194"/>
                  </a:cubicBezTo>
                  <a:cubicBezTo>
                    <a:pt x="1895" y="189"/>
                    <a:pt x="1901" y="183"/>
                    <a:pt x="1901" y="167"/>
                  </a:cubicBezTo>
                  <a:cubicBezTo>
                    <a:pt x="1901" y="139"/>
                    <a:pt x="1901" y="139"/>
                    <a:pt x="1901" y="139"/>
                  </a:cubicBezTo>
                  <a:cubicBezTo>
                    <a:pt x="1901" y="128"/>
                    <a:pt x="1906" y="117"/>
                    <a:pt x="1906" y="106"/>
                  </a:cubicBezTo>
                  <a:cubicBezTo>
                    <a:pt x="1906" y="100"/>
                    <a:pt x="1901" y="94"/>
                    <a:pt x="1895" y="94"/>
                  </a:cubicBezTo>
                  <a:cubicBezTo>
                    <a:pt x="1878" y="84"/>
                    <a:pt x="1873" y="67"/>
                    <a:pt x="1862" y="50"/>
                  </a:cubicBezTo>
                  <a:cubicBezTo>
                    <a:pt x="1851" y="34"/>
                    <a:pt x="1856" y="12"/>
                    <a:pt x="1840" y="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50" name="Freeform 449"/>
            <p:cNvSpPr>
              <a:spLocks noChangeArrowheads="1"/>
            </p:cNvSpPr>
            <p:nvPr/>
          </p:nvSpPr>
          <p:spPr bwMode="auto">
            <a:xfrm>
              <a:off x="17504223" y="3136901"/>
              <a:ext cx="558764" cy="536575"/>
            </a:xfrm>
            <a:custGeom>
              <a:avLst/>
              <a:gdLst>
                <a:gd name="T0" fmla="*/ 631 w 1553"/>
                <a:gd name="T1" fmla="*/ 122 h 1491"/>
                <a:gd name="T2" fmla="*/ 543 w 1553"/>
                <a:gd name="T3" fmla="*/ 194 h 1491"/>
                <a:gd name="T4" fmla="*/ 637 w 1553"/>
                <a:gd name="T5" fmla="*/ 282 h 1491"/>
                <a:gd name="T6" fmla="*/ 654 w 1553"/>
                <a:gd name="T7" fmla="*/ 133 h 1491"/>
                <a:gd name="T8" fmla="*/ 848 w 1553"/>
                <a:gd name="T9" fmla="*/ 354 h 1491"/>
                <a:gd name="T10" fmla="*/ 809 w 1553"/>
                <a:gd name="T11" fmla="*/ 360 h 1491"/>
                <a:gd name="T12" fmla="*/ 992 w 1553"/>
                <a:gd name="T13" fmla="*/ 460 h 1491"/>
                <a:gd name="T14" fmla="*/ 981 w 1553"/>
                <a:gd name="T15" fmla="*/ 365 h 1491"/>
                <a:gd name="T16" fmla="*/ 892 w 1553"/>
                <a:gd name="T17" fmla="*/ 354 h 1491"/>
                <a:gd name="T18" fmla="*/ 964 w 1553"/>
                <a:gd name="T19" fmla="*/ 476 h 1491"/>
                <a:gd name="T20" fmla="*/ 942 w 1553"/>
                <a:gd name="T21" fmla="*/ 620 h 1491"/>
                <a:gd name="T22" fmla="*/ 892 w 1553"/>
                <a:gd name="T23" fmla="*/ 509 h 1491"/>
                <a:gd name="T24" fmla="*/ 892 w 1553"/>
                <a:gd name="T25" fmla="*/ 421 h 1491"/>
                <a:gd name="T26" fmla="*/ 1091 w 1553"/>
                <a:gd name="T27" fmla="*/ 537 h 1491"/>
                <a:gd name="T28" fmla="*/ 1180 w 1553"/>
                <a:gd name="T29" fmla="*/ 620 h 1491"/>
                <a:gd name="T30" fmla="*/ 1280 w 1553"/>
                <a:gd name="T31" fmla="*/ 637 h 1491"/>
                <a:gd name="T32" fmla="*/ 1153 w 1553"/>
                <a:gd name="T33" fmla="*/ 526 h 1491"/>
                <a:gd name="T34" fmla="*/ 1069 w 1553"/>
                <a:gd name="T35" fmla="*/ 598 h 1491"/>
                <a:gd name="T36" fmla="*/ 997 w 1553"/>
                <a:gd name="T37" fmla="*/ 543 h 1491"/>
                <a:gd name="T38" fmla="*/ 975 w 1553"/>
                <a:gd name="T39" fmla="*/ 637 h 1491"/>
                <a:gd name="T40" fmla="*/ 1169 w 1553"/>
                <a:gd name="T41" fmla="*/ 687 h 1491"/>
                <a:gd name="T42" fmla="*/ 1169 w 1553"/>
                <a:gd name="T43" fmla="*/ 631 h 1491"/>
                <a:gd name="T44" fmla="*/ 1069 w 1553"/>
                <a:gd name="T45" fmla="*/ 598 h 1491"/>
                <a:gd name="T46" fmla="*/ 1369 w 1553"/>
                <a:gd name="T47" fmla="*/ 659 h 1491"/>
                <a:gd name="T48" fmla="*/ 1407 w 1553"/>
                <a:gd name="T49" fmla="*/ 715 h 1491"/>
                <a:gd name="T50" fmla="*/ 1419 w 1553"/>
                <a:gd name="T51" fmla="*/ 681 h 1491"/>
                <a:gd name="T52" fmla="*/ 1380 w 1553"/>
                <a:gd name="T53" fmla="*/ 537 h 1491"/>
                <a:gd name="T54" fmla="*/ 1402 w 1553"/>
                <a:gd name="T55" fmla="*/ 598 h 1491"/>
                <a:gd name="T56" fmla="*/ 1380 w 1553"/>
                <a:gd name="T57" fmla="*/ 537 h 1491"/>
                <a:gd name="T58" fmla="*/ 160 w 1553"/>
                <a:gd name="T59" fmla="*/ 83 h 1491"/>
                <a:gd name="T60" fmla="*/ 338 w 1553"/>
                <a:gd name="T61" fmla="*/ 210 h 1491"/>
                <a:gd name="T62" fmla="*/ 338 w 1553"/>
                <a:gd name="T63" fmla="*/ 44 h 1491"/>
                <a:gd name="T64" fmla="*/ 498 w 1553"/>
                <a:gd name="T65" fmla="*/ 155 h 1491"/>
                <a:gd name="T66" fmla="*/ 715 w 1553"/>
                <a:gd name="T67" fmla="*/ 338 h 1491"/>
                <a:gd name="T68" fmla="*/ 848 w 1553"/>
                <a:gd name="T69" fmla="*/ 487 h 1491"/>
                <a:gd name="T70" fmla="*/ 903 w 1553"/>
                <a:gd name="T71" fmla="*/ 609 h 1491"/>
                <a:gd name="T72" fmla="*/ 1091 w 1553"/>
                <a:gd name="T73" fmla="*/ 698 h 1491"/>
                <a:gd name="T74" fmla="*/ 1202 w 1553"/>
                <a:gd name="T75" fmla="*/ 809 h 1491"/>
                <a:gd name="T76" fmla="*/ 1086 w 1553"/>
                <a:gd name="T77" fmla="*/ 925 h 1491"/>
                <a:gd name="T78" fmla="*/ 1141 w 1553"/>
                <a:gd name="T79" fmla="*/ 920 h 1491"/>
                <a:gd name="T80" fmla="*/ 1341 w 1553"/>
                <a:gd name="T81" fmla="*/ 770 h 1491"/>
                <a:gd name="T82" fmla="*/ 1490 w 1553"/>
                <a:gd name="T83" fmla="*/ 859 h 1491"/>
                <a:gd name="T84" fmla="*/ 1552 w 1553"/>
                <a:gd name="T85" fmla="*/ 1019 h 1491"/>
                <a:gd name="T86" fmla="*/ 1474 w 1553"/>
                <a:gd name="T87" fmla="*/ 1030 h 1491"/>
                <a:gd name="T88" fmla="*/ 1424 w 1553"/>
                <a:gd name="T89" fmla="*/ 1069 h 1491"/>
                <a:gd name="T90" fmla="*/ 1413 w 1553"/>
                <a:gd name="T91" fmla="*/ 1136 h 1491"/>
                <a:gd name="T92" fmla="*/ 1524 w 1553"/>
                <a:gd name="T93" fmla="*/ 1169 h 1491"/>
                <a:gd name="T94" fmla="*/ 1463 w 1553"/>
                <a:gd name="T95" fmla="*/ 1186 h 1491"/>
                <a:gd name="T96" fmla="*/ 1391 w 1553"/>
                <a:gd name="T97" fmla="*/ 1247 h 1491"/>
                <a:gd name="T98" fmla="*/ 1363 w 1553"/>
                <a:gd name="T99" fmla="*/ 1319 h 1491"/>
                <a:gd name="T100" fmla="*/ 1219 w 1553"/>
                <a:gd name="T101" fmla="*/ 1374 h 1491"/>
                <a:gd name="T102" fmla="*/ 1081 w 1553"/>
                <a:gd name="T103" fmla="*/ 1468 h 1491"/>
                <a:gd name="T104" fmla="*/ 887 w 1553"/>
                <a:gd name="T105" fmla="*/ 1407 h 1491"/>
                <a:gd name="T106" fmla="*/ 748 w 1553"/>
                <a:gd name="T107" fmla="*/ 1457 h 1491"/>
                <a:gd name="T108" fmla="*/ 410 w 1553"/>
                <a:gd name="T109" fmla="*/ 1219 h 1491"/>
                <a:gd name="T110" fmla="*/ 305 w 1553"/>
                <a:gd name="T111" fmla="*/ 1058 h 1491"/>
                <a:gd name="T112" fmla="*/ 266 w 1553"/>
                <a:gd name="T113" fmla="*/ 892 h 1491"/>
                <a:gd name="T114" fmla="*/ 55 w 1553"/>
                <a:gd name="T115" fmla="*/ 848 h 1491"/>
                <a:gd name="T116" fmla="*/ 22 w 1553"/>
                <a:gd name="T117" fmla="*/ 698 h 1491"/>
                <a:gd name="T118" fmla="*/ 22 w 1553"/>
                <a:gd name="T119" fmla="*/ 504 h 1491"/>
                <a:gd name="T120" fmla="*/ 133 w 1553"/>
                <a:gd name="T121" fmla="*/ 288 h 1491"/>
                <a:gd name="T122" fmla="*/ 94 w 1553"/>
                <a:gd name="T123" fmla="*/ 0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3" h="1491">
                  <a:moveTo>
                    <a:pt x="654" y="133"/>
                  </a:moveTo>
                  <a:lnTo>
                    <a:pt x="654" y="133"/>
                  </a:lnTo>
                  <a:cubicBezTo>
                    <a:pt x="643" y="127"/>
                    <a:pt x="637" y="122"/>
                    <a:pt x="631" y="122"/>
                  </a:cubicBezTo>
                  <a:cubicBezTo>
                    <a:pt x="615" y="122"/>
                    <a:pt x="615" y="138"/>
                    <a:pt x="604" y="138"/>
                  </a:cubicBezTo>
                  <a:cubicBezTo>
                    <a:pt x="582" y="144"/>
                    <a:pt x="571" y="144"/>
                    <a:pt x="549" y="149"/>
                  </a:cubicBezTo>
                  <a:cubicBezTo>
                    <a:pt x="532" y="149"/>
                    <a:pt x="543" y="177"/>
                    <a:pt x="543" y="194"/>
                  </a:cubicBezTo>
                  <a:cubicBezTo>
                    <a:pt x="543" y="221"/>
                    <a:pt x="537" y="243"/>
                    <a:pt x="559" y="266"/>
                  </a:cubicBezTo>
                  <a:cubicBezTo>
                    <a:pt x="571" y="282"/>
                    <a:pt x="593" y="282"/>
                    <a:pt x="615" y="282"/>
                  </a:cubicBezTo>
                  <a:cubicBezTo>
                    <a:pt x="621" y="282"/>
                    <a:pt x="626" y="282"/>
                    <a:pt x="637" y="282"/>
                  </a:cubicBezTo>
                  <a:cubicBezTo>
                    <a:pt x="665" y="282"/>
                    <a:pt x="670" y="255"/>
                    <a:pt x="670" y="227"/>
                  </a:cubicBezTo>
                  <a:cubicBezTo>
                    <a:pt x="676" y="205"/>
                    <a:pt x="687" y="194"/>
                    <a:pt x="687" y="166"/>
                  </a:cubicBezTo>
                  <a:cubicBezTo>
                    <a:pt x="687" y="155"/>
                    <a:pt x="665" y="138"/>
                    <a:pt x="654" y="133"/>
                  </a:cubicBezTo>
                  <a:close/>
                  <a:moveTo>
                    <a:pt x="892" y="354"/>
                  </a:moveTo>
                  <a:lnTo>
                    <a:pt x="892" y="354"/>
                  </a:lnTo>
                  <a:cubicBezTo>
                    <a:pt x="848" y="354"/>
                    <a:pt x="848" y="354"/>
                    <a:pt x="848" y="354"/>
                  </a:cubicBezTo>
                  <a:cubicBezTo>
                    <a:pt x="825" y="354"/>
                    <a:pt x="809" y="332"/>
                    <a:pt x="787" y="332"/>
                  </a:cubicBezTo>
                  <a:cubicBezTo>
                    <a:pt x="781" y="338"/>
                    <a:pt x="781" y="338"/>
                    <a:pt x="781" y="338"/>
                  </a:cubicBezTo>
                  <a:cubicBezTo>
                    <a:pt x="787" y="349"/>
                    <a:pt x="798" y="354"/>
                    <a:pt x="809" y="360"/>
                  </a:cubicBezTo>
                  <a:cubicBezTo>
                    <a:pt x="837" y="382"/>
                    <a:pt x="853" y="399"/>
                    <a:pt x="887" y="399"/>
                  </a:cubicBezTo>
                  <a:cubicBezTo>
                    <a:pt x="920" y="399"/>
                    <a:pt x="936" y="415"/>
                    <a:pt x="958" y="432"/>
                  </a:cubicBezTo>
                  <a:cubicBezTo>
                    <a:pt x="970" y="443"/>
                    <a:pt x="975" y="460"/>
                    <a:pt x="992" y="460"/>
                  </a:cubicBezTo>
                  <a:cubicBezTo>
                    <a:pt x="1003" y="460"/>
                    <a:pt x="1003" y="449"/>
                    <a:pt x="1003" y="437"/>
                  </a:cubicBezTo>
                  <a:cubicBezTo>
                    <a:pt x="1003" y="427"/>
                    <a:pt x="997" y="415"/>
                    <a:pt x="992" y="399"/>
                  </a:cubicBezTo>
                  <a:cubicBezTo>
                    <a:pt x="992" y="388"/>
                    <a:pt x="992" y="376"/>
                    <a:pt x="981" y="365"/>
                  </a:cubicBezTo>
                  <a:cubicBezTo>
                    <a:pt x="975" y="360"/>
                    <a:pt x="964" y="365"/>
                    <a:pt x="953" y="365"/>
                  </a:cubicBezTo>
                  <a:cubicBezTo>
                    <a:pt x="936" y="360"/>
                    <a:pt x="931" y="354"/>
                    <a:pt x="914" y="349"/>
                  </a:cubicBezTo>
                  <a:cubicBezTo>
                    <a:pt x="903" y="343"/>
                    <a:pt x="897" y="354"/>
                    <a:pt x="892" y="354"/>
                  </a:cubicBezTo>
                  <a:close/>
                  <a:moveTo>
                    <a:pt x="892" y="421"/>
                  </a:moveTo>
                  <a:lnTo>
                    <a:pt x="892" y="421"/>
                  </a:lnTo>
                  <a:cubicBezTo>
                    <a:pt x="925" y="421"/>
                    <a:pt x="942" y="449"/>
                    <a:pt x="964" y="476"/>
                  </a:cubicBezTo>
                  <a:cubicBezTo>
                    <a:pt x="970" y="482"/>
                    <a:pt x="986" y="487"/>
                    <a:pt x="986" y="498"/>
                  </a:cubicBezTo>
                  <a:cubicBezTo>
                    <a:pt x="986" y="532"/>
                    <a:pt x="981" y="548"/>
                    <a:pt x="975" y="576"/>
                  </a:cubicBezTo>
                  <a:cubicBezTo>
                    <a:pt x="975" y="598"/>
                    <a:pt x="964" y="620"/>
                    <a:pt x="942" y="620"/>
                  </a:cubicBezTo>
                  <a:cubicBezTo>
                    <a:pt x="920" y="620"/>
                    <a:pt x="914" y="593"/>
                    <a:pt x="909" y="570"/>
                  </a:cubicBezTo>
                  <a:cubicBezTo>
                    <a:pt x="903" y="554"/>
                    <a:pt x="892" y="548"/>
                    <a:pt x="892" y="532"/>
                  </a:cubicBezTo>
                  <a:cubicBezTo>
                    <a:pt x="892" y="521"/>
                    <a:pt x="892" y="515"/>
                    <a:pt x="892" y="509"/>
                  </a:cubicBezTo>
                  <a:cubicBezTo>
                    <a:pt x="892" y="482"/>
                    <a:pt x="864" y="471"/>
                    <a:pt x="864" y="449"/>
                  </a:cubicBezTo>
                  <a:cubicBezTo>
                    <a:pt x="864" y="421"/>
                    <a:pt x="864" y="421"/>
                    <a:pt x="864" y="421"/>
                  </a:cubicBezTo>
                  <a:cubicBezTo>
                    <a:pt x="892" y="421"/>
                    <a:pt x="892" y="421"/>
                    <a:pt x="892" y="421"/>
                  </a:cubicBezTo>
                  <a:close/>
                  <a:moveTo>
                    <a:pt x="1108" y="521"/>
                  </a:moveTo>
                  <a:lnTo>
                    <a:pt x="1108" y="521"/>
                  </a:lnTo>
                  <a:cubicBezTo>
                    <a:pt x="1097" y="521"/>
                    <a:pt x="1097" y="532"/>
                    <a:pt x="1091" y="537"/>
                  </a:cubicBezTo>
                  <a:cubicBezTo>
                    <a:pt x="1086" y="548"/>
                    <a:pt x="1047" y="587"/>
                    <a:pt x="1069" y="587"/>
                  </a:cubicBezTo>
                  <a:cubicBezTo>
                    <a:pt x="1086" y="587"/>
                    <a:pt x="1091" y="582"/>
                    <a:pt x="1108" y="582"/>
                  </a:cubicBezTo>
                  <a:cubicBezTo>
                    <a:pt x="1141" y="582"/>
                    <a:pt x="1163" y="593"/>
                    <a:pt x="1180" y="620"/>
                  </a:cubicBezTo>
                  <a:cubicBezTo>
                    <a:pt x="1186" y="626"/>
                    <a:pt x="1186" y="637"/>
                    <a:pt x="1191" y="637"/>
                  </a:cubicBezTo>
                  <a:cubicBezTo>
                    <a:pt x="1219" y="654"/>
                    <a:pt x="1236" y="659"/>
                    <a:pt x="1263" y="659"/>
                  </a:cubicBezTo>
                  <a:cubicBezTo>
                    <a:pt x="1274" y="659"/>
                    <a:pt x="1280" y="648"/>
                    <a:pt x="1280" y="637"/>
                  </a:cubicBezTo>
                  <a:cubicBezTo>
                    <a:pt x="1280" y="626"/>
                    <a:pt x="1269" y="620"/>
                    <a:pt x="1258" y="609"/>
                  </a:cubicBezTo>
                  <a:cubicBezTo>
                    <a:pt x="1247" y="593"/>
                    <a:pt x="1236" y="582"/>
                    <a:pt x="1219" y="576"/>
                  </a:cubicBezTo>
                  <a:cubicBezTo>
                    <a:pt x="1191" y="560"/>
                    <a:pt x="1186" y="526"/>
                    <a:pt x="1153" y="526"/>
                  </a:cubicBezTo>
                  <a:cubicBezTo>
                    <a:pt x="1147" y="526"/>
                    <a:pt x="1141" y="532"/>
                    <a:pt x="1136" y="532"/>
                  </a:cubicBezTo>
                  <a:cubicBezTo>
                    <a:pt x="1130" y="521"/>
                    <a:pt x="1119" y="521"/>
                    <a:pt x="1108" y="521"/>
                  </a:cubicBezTo>
                  <a:close/>
                  <a:moveTo>
                    <a:pt x="1069" y="598"/>
                  </a:moveTo>
                  <a:lnTo>
                    <a:pt x="1069" y="598"/>
                  </a:lnTo>
                  <a:cubicBezTo>
                    <a:pt x="1036" y="598"/>
                    <a:pt x="1042" y="543"/>
                    <a:pt x="1008" y="543"/>
                  </a:cubicBezTo>
                  <a:cubicBezTo>
                    <a:pt x="997" y="543"/>
                    <a:pt x="997" y="543"/>
                    <a:pt x="997" y="543"/>
                  </a:cubicBezTo>
                  <a:cubicBezTo>
                    <a:pt x="997" y="548"/>
                    <a:pt x="997" y="554"/>
                    <a:pt x="997" y="560"/>
                  </a:cubicBezTo>
                  <a:cubicBezTo>
                    <a:pt x="997" y="576"/>
                    <a:pt x="1008" y="582"/>
                    <a:pt x="1008" y="598"/>
                  </a:cubicBezTo>
                  <a:cubicBezTo>
                    <a:pt x="1008" y="615"/>
                    <a:pt x="975" y="620"/>
                    <a:pt x="975" y="637"/>
                  </a:cubicBezTo>
                  <a:cubicBezTo>
                    <a:pt x="975" y="665"/>
                    <a:pt x="1008" y="676"/>
                    <a:pt x="1042" y="676"/>
                  </a:cubicBezTo>
                  <a:cubicBezTo>
                    <a:pt x="1069" y="676"/>
                    <a:pt x="1086" y="670"/>
                    <a:pt x="1119" y="670"/>
                  </a:cubicBezTo>
                  <a:cubicBezTo>
                    <a:pt x="1141" y="670"/>
                    <a:pt x="1153" y="676"/>
                    <a:pt x="1169" y="687"/>
                  </a:cubicBezTo>
                  <a:cubicBezTo>
                    <a:pt x="1186" y="698"/>
                    <a:pt x="1186" y="720"/>
                    <a:pt x="1202" y="720"/>
                  </a:cubicBezTo>
                  <a:cubicBezTo>
                    <a:pt x="1219" y="720"/>
                    <a:pt x="1236" y="709"/>
                    <a:pt x="1236" y="693"/>
                  </a:cubicBezTo>
                  <a:cubicBezTo>
                    <a:pt x="1236" y="659"/>
                    <a:pt x="1191" y="659"/>
                    <a:pt x="1169" y="631"/>
                  </a:cubicBezTo>
                  <a:cubicBezTo>
                    <a:pt x="1158" y="615"/>
                    <a:pt x="1147" y="604"/>
                    <a:pt x="1125" y="598"/>
                  </a:cubicBezTo>
                  <a:cubicBezTo>
                    <a:pt x="1114" y="598"/>
                    <a:pt x="1114" y="587"/>
                    <a:pt x="1103" y="587"/>
                  </a:cubicBezTo>
                  <a:cubicBezTo>
                    <a:pt x="1091" y="587"/>
                    <a:pt x="1086" y="598"/>
                    <a:pt x="1069" y="598"/>
                  </a:cubicBezTo>
                  <a:close/>
                  <a:moveTo>
                    <a:pt x="1369" y="642"/>
                  </a:moveTo>
                  <a:lnTo>
                    <a:pt x="1369" y="642"/>
                  </a:lnTo>
                  <a:cubicBezTo>
                    <a:pt x="1369" y="648"/>
                    <a:pt x="1369" y="654"/>
                    <a:pt x="1369" y="659"/>
                  </a:cubicBezTo>
                  <a:cubicBezTo>
                    <a:pt x="1369" y="681"/>
                    <a:pt x="1369" y="693"/>
                    <a:pt x="1374" y="720"/>
                  </a:cubicBezTo>
                  <a:cubicBezTo>
                    <a:pt x="1380" y="720"/>
                    <a:pt x="1385" y="720"/>
                    <a:pt x="1391" y="720"/>
                  </a:cubicBezTo>
                  <a:cubicBezTo>
                    <a:pt x="1396" y="720"/>
                    <a:pt x="1402" y="715"/>
                    <a:pt x="1407" y="715"/>
                  </a:cubicBezTo>
                  <a:cubicBezTo>
                    <a:pt x="1419" y="715"/>
                    <a:pt x="1424" y="720"/>
                    <a:pt x="1429" y="726"/>
                  </a:cubicBezTo>
                  <a:cubicBezTo>
                    <a:pt x="1435" y="720"/>
                    <a:pt x="1435" y="715"/>
                    <a:pt x="1435" y="715"/>
                  </a:cubicBezTo>
                  <a:cubicBezTo>
                    <a:pt x="1435" y="698"/>
                    <a:pt x="1424" y="693"/>
                    <a:pt x="1419" y="681"/>
                  </a:cubicBezTo>
                  <a:cubicBezTo>
                    <a:pt x="1407" y="659"/>
                    <a:pt x="1396" y="642"/>
                    <a:pt x="1369" y="642"/>
                  </a:cubicBezTo>
                  <a:close/>
                  <a:moveTo>
                    <a:pt x="1380" y="537"/>
                  </a:moveTo>
                  <a:lnTo>
                    <a:pt x="1380" y="537"/>
                  </a:lnTo>
                  <a:cubicBezTo>
                    <a:pt x="1369" y="537"/>
                    <a:pt x="1369" y="537"/>
                    <a:pt x="1369" y="537"/>
                  </a:cubicBezTo>
                  <a:cubicBezTo>
                    <a:pt x="1363" y="554"/>
                    <a:pt x="1363" y="565"/>
                    <a:pt x="1352" y="570"/>
                  </a:cubicBezTo>
                  <a:cubicBezTo>
                    <a:pt x="1369" y="582"/>
                    <a:pt x="1385" y="587"/>
                    <a:pt x="1402" y="598"/>
                  </a:cubicBezTo>
                  <a:cubicBezTo>
                    <a:pt x="1402" y="593"/>
                    <a:pt x="1407" y="593"/>
                    <a:pt x="1407" y="587"/>
                  </a:cubicBezTo>
                  <a:cubicBezTo>
                    <a:pt x="1407" y="576"/>
                    <a:pt x="1396" y="576"/>
                    <a:pt x="1391" y="570"/>
                  </a:cubicBezTo>
                  <a:cubicBezTo>
                    <a:pt x="1385" y="560"/>
                    <a:pt x="1380" y="548"/>
                    <a:pt x="1380" y="537"/>
                  </a:cubicBezTo>
                  <a:close/>
                  <a:moveTo>
                    <a:pt x="94" y="0"/>
                  </a:moveTo>
                  <a:lnTo>
                    <a:pt x="94" y="0"/>
                  </a:lnTo>
                  <a:cubicBezTo>
                    <a:pt x="111" y="33"/>
                    <a:pt x="122" y="66"/>
                    <a:pt x="160" y="83"/>
                  </a:cubicBezTo>
                  <a:cubicBezTo>
                    <a:pt x="205" y="110"/>
                    <a:pt x="244" y="110"/>
                    <a:pt x="283" y="144"/>
                  </a:cubicBezTo>
                  <a:cubicBezTo>
                    <a:pt x="310" y="166"/>
                    <a:pt x="310" y="194"/>
                    <a:pt x="332" y="221"/>
                  </a:cubicBezTo>
                  <a:cubicBezTo>
                    <a:pt x="338" y="221"/>
                    <a:pt x="338" y="216"/>
                    <a:pt x="338" y="210"/>
                  </a:cubicBezTo>
                  <a:cubicBezTo>
                    <a:pt x="338" y="144"/>
                    <a:pt x="283" y="116"/>
                    <a:pt x="283" y="50"/>
                  </a:cubicBezTo>
                  <a:cubicBezTo>
                    <a:pt x="283" y="33"/>
                    <a:pt x="305" y="33"/>
                    <a:pt x="321" y="33"/>
                  </a:cubicBezTo>
                  <a:cubicBezTo>
                    <a:pt x="327" y="33"/>
                    <a:pt x="332" y="38"/>
                    <a:pt x="338" y="44"/>
                  </a:cubicBezTo>
                  <a:cubicBezTo>
                    <a:pt x="349" y="50"/>
                    <a:pt x="360" y="44"/>
                    <a:pt x="382" y="44"/>
                  </a:cubicBezTo>
                  <a:lnTo>
                    <a:pt x="382" y="44"/>
                  </a:lnTo>
                  <a:cubicBezTo>
                    <a:pt x="382" y="105"/>
                    <a:pt x="482" y="94"/>
                    <a:pt x="498" y="155"/>
                  </a:cubicBezTo>
                  <a:cubicBezTo>
                    <a:pt x="510" y="216"/>
                    <a:pt x="515" y="271"/>
                    <a:pt x="571" y="299"/>
                  </a:cubicBezTo>
                  <a:cubicBezTo>
                    <a:pt x="604" y="316"/>
                    <a:pt x="631" y="304"/>
                    <a:pt x="670" y="310"/>
                  </a:cubicBezTo>
                  <a:cubicBezTo>
                    <a:pt x="692" y="316"/>
                    <a:pt x="698" y="327"/>
                    <a:pt x="715" y="338"/>
                  </a:cubicBezTo>
                  <a:cubicBezTo>
                    <a:pt x="754" y="365"/>
                    <a:pt x="770" y="382"/>
                    <a:pt x="803" y="410"/>
                  </a:cubicBezTo>
                  <a:cubicBezTo>
                    <a:pt x="825" y="427"/>
                    <a:pt x="853" y="427"/>
                    <a:pt x="853" y="454"/>
                  </a:cubicBezTo>
                  <a:cubicBezTo>
                    <a:pt x="853" y="465"/>
                    <a:pt x="848" y="476"/>
                    <a:pt x="848" y="487"/>
                  </a:cubicBezTo>
                  <a:cubicBezTo>
                    <a:pt x="848" y="498"/>
                    <a:pt x="864" y="504"/>
                    <a:pt x="864" y="515"/>
                  </a:cubicBezTo>
                  <a:cubicBezTo>
                    <a:pt x="870" y="537"/>
                    <a:pt x="859" y="554"/>
                    <a:pt x="870" y="576"/>
                  </a:cubicBezTo>
                  <a:cubicBezTo>
                    <a:pt x="881" y="587"/>
                    <a:pt x="892" y="598"/>
                    <a:pt x="903" y="609"/>
                  </a:cubicBezTo>
                  <a:cubicBezTo>
                    <a:pt x="920" y="637"/>
                    <a:pt x="942" y="642"/>
                    <a:pt x="964" y="665"/>
                  </a:cubicBezTo>
                  <a:cubicBezTo>
                    <a:pt x="975" y="681"/>
                    <a:pt x="986" y="698"/>
                    <a:pt x="1008" y="698"/>
                  </a:cubicBezTo>
                  <a:cubicBezTo>
                    <a:pt x="1091" y="698"/>
                    <a:pt x="1091" y="698"/>
                    <a:pt x="1091" y="698"/>
                  </a:cubicBezTo>
                  <a:cubicBezTo>
                    <a:pt x="1114" y="698"/>
                    <a:pt x="1125" y="709"/>
                    <a:pt x="1147" y="715"/>
                  </a:cubicBezTo>
                  <a:cubicBezTo>
                    <a:pt x="1175" y="726"/>
                    <a:pt x="1219" y="742"/>
                    <a:pt x="1224" y="775"/>
                  </a:cubicBezTo>
                  <a:cubicBezTo>
                    <a:pt x="1224" y="787"/>
                    <a:pt x="1214" y="798"/>
                    <a:pt x="1202" y="809"/>
                  </a:cubicBezTo>
                  <a:cubicBezTo>
                    <a:pt x="1186" y="842"/>
                    <a:pt x="1175" y="870"/>
                    <a:pt x="1141" y="892"/>
                  </a:cubicBezTo>
                  <a:cubicBezTo>
                    <a:pt x="1119" y="903"/>
                    <a:pt x="1103" y="908"/>
                    <a:pt x="1086" y="925"/>
                  </a:cubicBezTo>
                  <a:lnTo>
                    <a:pt x="1086" y="925"/>
                  </a:lnTo>
                  <a:cubicBezTo>
                    <a:pt x="1086" y="931"/>
                    <a:pt x="1086" y="931"/>
                    <a:pt x="1091" y="931"/>
                  </a:cubicBezTo>
                  <a:cubicBezTo>
                    <a:pt x="1108" y="931"/>
                    <a:pt x="1114" y="920"/>
                    <a:pt x="1130" y="920"/>
                  </a:cubicBezTo>
                  <a:cubicBezTo>
                    <a:pt x="1141" y="920"/>
                    <a:pt x="1141" y="920"/>
                    <a:pt x="1141" y="920"/>
                  </a:cubicBezTo>
                  <a:cubicBezTo>
                    <a:pt x="1153" y="920"/>
                    <a:pt x="1153" y="914"/>
                    <a:pt x="1158" y="908"/>
                  </a:cubicBezTo>
                  <a:cubicBezTo>
                    <a:pt x="1219" y="897"/>
                    <a:pt x="1241" y="864"/>
                    <a:pt x="1274" y="826"/>
                  </a:cubicBezTo>
                  <a:cubicBezTo>
                    <a:pt x="1296" y="798"/>
                    <a:pt x="1308" y="770"/>
                    <a:pt x="1341" y="770"/>
                  </a:cubicBezTo>
                  <a:cubicBezTo>
                    <a:pt x="1352" y="770"/>
                    <a:pt x="1352" y="781"/>
                    <a:pt x="1363" y="792"/>
                  </a:cubicBezTo>
                  <a:cubicBezTo>
                    <a:pt x="1380" y="809"/>
                    <a:pt x="1391" y="814"/>
                    <a:pt x="1413" y="826"/>
                  </a:cubicBezTo>
                  <a:cubicBezTo>
                    <a:pt x="1441" y="836"/>
                    <a:pt x="1463" y="842"/>
                    <a:pt x="1490" y="859"/>
                  </a:cubicBezTo>
                  <a:cubicBezTo>
                    <a:pt x="1513" y="870"/>
                    <a:pt x="1507" y="892"/>
                    <a:pt x="1518" y="920"/>
                  </a:cubicBezTo>
                  <a:cubicBezTo>
                    <a:pt x="1529" y="953"/>
                    <a:pt x="1552" y="975"/>
                    <a:pt x="1552" y="1014"/>
                  </a:cubicBezTo>
                  <a:cubicBezTo>
                    <a:pt x="1552" y="1019"/>
                    <a:pt x="1552" y="1019"/>
                    <a:pt x="1552" y="1019"/>
                  </a:cubicBezTo>
                  <a:cubicBezTo>
                    <a:pt x="1552" y="1025"/>
                    <a:pt x="1552" y="1025"/>
                    <a:pt x="1552" y="1025"/>
                  </a:cubicBezTo>
                  <a:cubicBezTo>
                    <a:pt x="1529" y="1025"/>
                    <a:pt x="1518" y="1025"/>
                    <a:pt x="1496" y="1030"/>
                  </a:cubicBezTo>
                  <a:cubicBezTo>
                    <a:pt x="1490" y="1030"/>
                    <a:pt x="1480" y="1025"/>
                    <a:pt x="1474" y="1030"/>
                  </a:cubicBezTo>
                  <a:cubicBezTo>
                    <a:pt x="1463" y="1036"/>
                    <a:pt x="1468" y="1047"/>
                    <a:pt x="1463" y="1058"/>
                  </a:cubicBezTo>
                  <a:cubicBezTo>
                    <a:pt x="1457" y="1069"/>
                    <a:pt x="1441" y="1069"/>
                    <a:pt x="1429" y="1069"/>
                  </a:cubicBezTo>
                  <a:cubicBezTo>
                    <a:pt x="1424" y="1069"/>
                    <a:pt x="1424" y="1069"/>
                    <a:pt x="1424" y="1069"/>
                  </a:cubicBezTo>
                  <a:cubicBezTo>
                    <a:pt x="1424" y="1086"/>
                    <a:pt x="1424" y="1097"/>
                    <a:pt x="1424" y="1114"/>
                  </a:cubicBezTo>
                  <a:cubicBezTo>
                    <a:pt x="1424" y="1119"/>
                    <a:pt x="1419" y="1125"/>
                    <a:pt x="1413" y="1130"/>
                  </a:cubicBezTo>
                  <a:cubicBezTo>
                    <a:pt x="1413" y="1130"/>
                    <a:pt x="1407" y="1130"/>
                    <a:pt x="1413" y="1136"/>
                  </a:cubicBezTo>
                  <a:cubicBezTo>
                    <a:pt x="1413" y="1136"/>
                    <a:pt x="1419" y="1136"/>
                    <a:pt x="1424" y="1136"/>
                  </a:cubicBezTo>
                  <a:cubicBezTo>
                    <a:pt x="1446" y="1136"/>
                    <a:pt x="1457" y="1125"/>
                    <a:pt x="1480" y="1125"/>
                  </a:cubicBezTo>
                  <a:cubicBezTo>
                    <a:pt x="1501" y="1125"/>
                    <a:pt x="1524" y="1141"/>
                    <a:pt x="1524" y="1169"/>
                  </a:cubicBezTo>
                  <a:cubicBezTo>
                    <a:pt x="1524" y="1180"/>
                    <a:pt x="1507" y="1186"/>
                    <a:pt x="1490" y="1186"/>
                  </a:cubicBezTo>
                  <a:cubicBezTo>
                    <a:pt x="1480" y="1186"/>
                    <a:pt x="1474" y="1180"/>
                    <a:pt x="1468" y="1180"/>
                  </a:cubicBezTo>
                  <a:cubicBezTo>
                    <a:pt x="1463" y="1180"/>
                    <a:pt x="1463" y="1180"/>
                    <a:pt x="1463" y="1186"/>
                  </a:cubicBezTo>
                  <a:cubicBezTo>
                    <a:pt x="1463" y="1191"/>
                    <a:pt x="1463" y="1197"/>
                    <a:pt x="1468" y="1208"/>
                  </a:cubicBezTo>
                  <a:cubicBezTo>
                    <a:pt x="1457" y="1224"/>
                    <a:pt x="1446" y="1235"/>
                    <a:pt x="1429" y="1241"/>
                  </a:cubicBezTo>
                  <a:cubicBezTo>
                    <a:pt x="1413" y="1247"/>
                    <a:pt x="1402" y="1235"/>
                    <a:pt x="1391" y="1247"/>
                  </a:cubicBezTo>
                  <a:cubicBezTo>
                    <a:pt x="1380" y="1263"/>
                    <a:pt x="1391" y="1280"/>
                    <a:pt x="1385" y="1296"/>
                  </a:cubicBezTo>
                  <a:cubicBezTo>
                    <a:pt x="1385" y="1307"/>
                    <a:pt x="1374" y="1313"/>
                    <a:pt x="1363" y="1319"/>
                  </a:cubicBezTo>
                  <a:lnTo>
                    <a:pt x="1363" y="1319"/>
                  </a:lnTo>
                  <a:cubicBezTo>
                    <a:pt x="1385" y="1330"/>
                    <a:pt x="1402" y="1341"/>
                    <a:pt x="1413" y="1357"/>
                  </a:cubicBezTo>
                  <a:lnTo>
                    <a:pt x="1413" y="1357"/>
                  </a:lnTo>
                  <a:cubicBezTo>
                    <a:pt x="1341" y="1363"/>
                    <a:pt x="1296" y="1374"/>
                    <a:pt x="1219" y="1374"/>
                  </a:cubicBezTo>
                  <a:cubicBezTo>
                    <a:pt x="1191" y="1374"/>
                    <a:pt x="1180" y="1368"/>
                    <a:pt x="1153" y="1368"/>
                  </a:cubicBezTo>
                  <a:cubicBezTo>
                    <a:pt x="1125" y="1368"/>
                    <a:pt x="1125" y="1402"/>
                    <a:pt x="1119" y="1429"/>
                  </a:cubicBezTo>
                  <a:cubicBezTo>
                    <a:pt x="1114" y="1446"/>
                    <a:pt x="1097" y="1452"/>
                    <a:pt x="1081" y="1468"/>
                  </a:cubicBezTo>
                  <a:cubicBezTo>
                    <a:pt x="1069" y="1479"/>
                    <a:pt x="1058" y="1490"/>
                    <a:pt x="1042" y="1490"/>
                  </a:cubicBezTo>
                  <a:cubicBezTo>
                    <a:pt x="992" y="1490"/>
                    <a:pt x="964" y="1474"/>
                    <a:pt x="931" y="1446"/>
                  </a:cubicBezTo>
                  <a:cubicBezTo>
                    <a:pt x="914" y="1429"/>
                    <a:pt x="909" y="1407"/>
                    <a:pt x="887" y="1407"/>
                  </a:cubicBezTo>
                  <a:cubicBezTo>
                    <a:pt x="848" y="1407"/>
                    <a:pt x="825" y="1413"/>
                    <a:pt x="798" y="1435"/>
                  </a:cubicBezTo>
                  <a:cubicBezTo>
                    <a:pt x="781" y="1446"/>
                    <a:pt x="776" y="1457"/>
                    <a:pt x="759" y="1457"/>
                  </a:cubicBezTo>
                  <a:cubicBezTo>
                    <a:pt x="754" y="1457"/>
                    <a:pt x="754" y="1457"/>
                    <a:pt x="748" y="1457"/>
                  </a:cubicBezTo>
                  <a:lnTo>
                    <a:pt x="748" y="1457"/>
                  </a:lnTo>
                  <a:cubicBezTo>
                    <a:pt x="648" y="1424"/>
                    <a:pt x="598" y="1385"/>
                    <a:pt x="510" y="1324"/>
                  </a:cubicBezTo>
                  <a:cubicBezTo>
                    <a:pt x="465" y="1291"/>
                    <a:pt x="449" y="1258"/>
                    <a:pt x="410" y="1219"/>
                  </a:cubicBezTo>
                  <a:cubicBezTo>
                    <a:pt x="382" y="1191"/>
                    <a:pt x="365" y="1180"/>
                    <a:pt x="338" y="1152"/>
                  </a:cubicBezTo>
                  <a:cubicBezTo>
                    <a:pt x="321" y="1136"/>
                    <a:pt x="305" y="1125"/>
                    <a:pt x="305" y="1102"/>
                  </a:cubicBezTo>
                  <a:cubicBezTo>
                    <a:pt x="305" y="1058"/>
                    <a:pt x="305" y="1058"/>
                    <a:pt x="305" y="1058"/>
                  </a:cubicBezTo>
                  <a:cubicBezTo>
                    <a:pt x="305" y="1019"/>
                    <a:pt x="343" y="1003"/>
                    <a:pt x="343" y="964"/>
                  </a:cubicBezTo>
                  <a:cubicBezTo>
                    <a:pt x="343" y="942"/>
                    <a:pt x="332" y="936"/>
                    <a:pt x="316" y="925"/>
                  </a:cubicBezTo>
                  <a:cubicBezTo>
                    <a:pt x="293" y="914"/>
                    <a:pt x="283" y="903"/>
                    <a:pt x="266" y="892"/>
                  </a:cubicBezTo>
                  <a:cubicBezTo>
                    <a:pt x="227" y="870"/>
                    <a:pt x="205" y="859"/>
                    <a:pt x="160" y="859"/>
                  </a:cubicBezTo>
                  <a:cubicBezTo>
                    <a:pt x="116" y="859"/>
                    <a:pt x="116" y="859"/>
                    <a:pt x="116" y="859"/>
                  </a:cubicBezTo>
                  <a:cubicBezTo>
                    <a:pt x="94" y="859"/>
                    <a:pt x="72" y="864"/>
                    <a:pt x="55" y="848"/>
                  </a:cubicBezTo>
                  <a:cubicBezTo>
                    <a:pt x="33" y="831"/>
                    <a:pt x="44" y="803"/>
                    <a:pt x="39" y="770"/>
                  </a:cubicBezTo>
                  <a:cubicBezTo>
                    <a:pt x="33" y="742"/>
                    <a:pt x="33" y="726"/>
                    <a:pt x="22" y="698"/>
                  </a:cubicBezTo>
                  <a:lnTo>
                    <a:pt x="22" y="698"/>
                  </a:lnTo>
                  <a:cubicBezTo>
                    <a:pt x="55" y="693"/>
                    <a:pt x="83" y="659"/>
                    <a:pt x="83" y="626"/>
                  </a:cubicBezTo>
                  <a:cubicBezTo>
                    <a:pt x="83" y="593"/>
                    <a:pt x="89" y="570"/>
                    <a:pt x="72" y="543"/>
                  </a:cubicBezTo>
                  <a:cubicBezTo>
                    <a:pt x="61" y="521"/>
                    <a:pt x="44" y="515"/>
                    <a:pt x="22" y="504"/>
                  </a:cubicBezTo>
                  <a:cubicBezTo>
                    <a:pt x="17" y="498"/>
                    <a:pt x="0" y="493"/>
                    <a:pt x="0" y="487"/>
                  </a:cubicBezTo>
                  <a:cubicBezTo>
                    <a:pt x="0" y="449"/>
                    <a:pt x="39" y="443"/>
                    <a:pt x="66" y="421"/>
                  </a:cubicBezTo>
                  <a:cubicBezTo>
                    <a:pt x="105" y="382"/>
                    <a:pt x="133" y="349"/>
                    <a:pt x="133" y="288"/>
                  </a:cubicBezTo>
                  <a:cubicBezTo>
                    <a:pt x="133" y="205"/>
                    <a:pt x="77" y="161"/>
                    <a:pt x="77" y="72"/>
                  </a:cubicBezTo>
                  <a:cubicBezTo>
                    <a:pt x="77" y="50"/>
                    <a:pt x="89" y="33"/>
                    <a:pt x="89" y="11"/>
                  </a:cubicBezTo>
                  <a:cubicBezTo>
                    <a:pt x="89" y="5"/>
                    <a:pt x="94" y="0"/>
                    <a:pt x="94" y="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51" name="Freeform 127"/>
            <p:cNvSpPr>
              <a:spLocks noChangeArrowheads="1"/>
            </p:cNvSpPr>
            <p:nvPr/>
          </p:nvSpPr>
          <p:spPr bwMode="auto">
            <a:xfrm>
              <a:off x="17264525" y="3371851"/>
              <a:ext cx="509555" cy="639763"/>
            </a:xfrm>
            <a:custGeom>
              <a:avLst/>
              <a:gdLst>
                <a:gd name="T0" fmla="*/ 33 w 1414"/>
                <a:gd name="T1" fmla="*/ 775 h 1778"/>
                <a:gd name="T2" fmla="*/ 0 w 1414"/>
                <a:gd name="T3" fmla="*/ 875 h 1778"/>
                <a:gd name="T4" fmla="*/ 55 w 1414"/>
                <a:gd name="T5" fmla="*/ 964 h 1778"/>
                <a:gd name="T6" fmla="*/ 116 w 1414"/>
                <a:gd name="T7" fmla="*/ 1075 h 1778"/>
                <a:gd name="T8" fmla="*/ 249 w 1414"/>
                <a:gd name="T9" fmla="*/ 1136 h 1778"/>
                <a:gd name="T10" fmla="*/ 271 w 1414"/>
                <a:gd name="T11" fmla="*/ 1091 h 1778"/>
                <a:gd name="T12" fmla="*/ 271 w 1414"/>
                <a:gd name="T13" fmla="*/ 1064 h 1778"/>
                <a:gd name="T14" fmla="*/ 305 w 1414"/>
                <a:gd name="T15" fmla="*/ 1075 h 1778"/>
                <a:gd name="T16" fmla="*/ 249 w 1414"/>
                <a:gd name="T17" fmla="*/ 1008 h 1778"/>
                <a:gd name="T18" fmla="*/ 205 w 1414"/>
                <a:gd name="T19" fmla="*/ 931 h 1778"/>
                <a:gd name="T20" fmla="*/ 155 w 1414"/>
                <a:gd name="T21" fmla="*/ 820 h 1778"/>
                <a:gd name="T22" fmla="*/ 144 w 1414"/>
                <a:gd name="T23" fmla="*/ 770 h 1778"/>
                <a:gd name="T24" fmla="*/ 33 w 1414"/>
                <a:gd name="T25" fmla="*/ 775 h 1778"/>
                <a:gd name="T26" fmla="*/ 604 w 1414"/>
                <a:gd name="T27" fmla="*/ 1434 h 1778"/>
                <a:gd name="T28" fmla="*/ 582 w 1414"/>
                <a:gd name="T29" fmla="*/ 1429 h 1778"/>
                <a:gd name="T30" fmla="*/ 604 w 1414"/>
                <a:gd name="T31" fmla="*/ 1495 h 1778"/>
                <a:gd name="T32" fmla="*/ 615 w 1414"/>
                <a:gd name="T33" fmla="*/ 1583 h 1778"/>
                <a:gd name="T34" fmla="*/ 687 w 1414"/>
                <a:gd name="T35" fmla="*/ 1517 h 1778"/>
                <a:gd name="T36" fmla="*/ 626 w 1414"/>
                <a:gd name="T37" fmla="*/ 1462 h 1778"/>
                <a:gd name="T38" fmla="*/ 704 w 1414"/>
                <a:gd name="T39" fmla="*/ 1550 h 1778"/>
                <a:gd name="T40" fmla="*/ 759 w 1414"/>
                <a:gd name="T41" fmla="*/ 1611 h 1778"/>
                <a:gd name="T42" fmla="*/ 803 w 1414"/>
                <a:gd name="T43" fmla="*/ 1694 h 1778"/>
                <a:gd name="T44" fmla="*/ 776 w 1414"/>
                <a:gd name="T45" fmla="*/ 1705 h 1778"/>
                <a:gd name="T46" fmla="*/ 798 w 1414"/>
                <a:gd name="T47" fmla="*/ 1772 h 1778"/>
                <a:gd name="T48" fmla="*/ 731 w 1414"/>
                <a:gd name="T49" fmla="*/ 1678 h 1778"/>
                <a:gd name="T50" fmla="*/ 692 w 1414"/>
                <a:gd name="T51" fmla="*/ 1639 h 1778"/>
                <a:gd name="T52" fmla="*/ 687 w 1414"/>
                <a:gd name="T53" fmla="*/ 1606 h 1778"/>
                <a:gd name="T54" fmla="*/ 704 w 1414"/>
                <a:gd name="T55" fmla="*/ 1550 h 1778"/>
                <a:gd name="T56" fmla="*/ 687 w 1414"/>
                <a:gd name="T57" fmla="*/ 44 h 1778"/>
                <a:gd name="T58" fmla="*/ 720 w 1414"/>
                <a:gd name="T59" fmla="*/ 194 h 1778"/>
                <a:gd name="T60" fmla="*/ 825 w 1414"/>
                <a:gd name="T61" fmla="*/ 205 h 1778"/>
                <a:gd name="T62" fmla="*/ 981 w 1414"/>
                <a:gd name="T63" fmla="*/ 271 h 1778"/>
                <a:gd name="T64" fmla="*/ 970 w 1414"/>
                <a:gd name="T65" fmla="*/ 404 h 1778"/>
                <a:gd name="T66" fmla="*/ 1003 w 1414"/>
                <a:gd name="T67" fmla="*/ 498 h 1778"/>
                <a:gd name="T68" fmla="*/ 1175 w 1414"/>
                <a:gd name="T69" fmla="*/ 670 h 1778"/>
                <a:gd name="T70" fmla="*/ 1413 w 1414"/>
                <a:gd name="T71" fmla="*/ 803 h 1778"/>
                <a:gd name="T72" fmla="*/ 1236 w 1414"/>
                <a:gd name="T73" fmla="*/ 1086 h 1778"/>
                <a:gd name="T74" fmla="*/ 1224 w 1414"/>
                <a:gd name="T75" fmla="*/ 1374 h 1778"/>
                <a:gd name="T76" fmla="*/ 1125 w 1414"/>
                <a:gd name="T77" fmla="*/ 1407 h 1778"/>
                <a:gd name="T78" fmla="*/ 1053 w 1414"/>
                <a:gd name="T79" fmla="*/ 1473 h 1778"/>
                <a:gd name="T80" fmla="*/ 1025 w 1414"/>
                <a:gd name="T81" fmla="*/ 1285 h 1778"/>
                <a:gd name="T82" fmla="*/ 964 w 1414"/>
                <a:gd name="T83" fmla="*/ 1163 h 1778"/>
                <a:gd name="T84" fmla="*/ 892 w 1414"/>
                <a:gd name="T85" fmla="*/ 1080 h 1778"/>
                <a:gd name="T86" fmla="*/ 875 w 1414"/>
                <a:gd name="T87" fmla="*/ 1041 h 1778"/>
                <a:gd name="T88" fmla="*/ 848 w 1414"/>
                <a:gd name="T89" fmla="*/ 980 h 1778"/>
                <a:gd name="T90" fmla="*/ 848 w 1414"/>
                <a:gd name="T91" fmla="*/ 947 h 1778"/>
                <a:gd name="T92" fmla="*/ 792 w 1414"/>
                <a:gd name="T93" fmla="*/ 908 h 1778"/>
                <a:gd name="T94" fmla="*/ 781 w 1414"/>
                <a:gd name="T95" fmla="*/ 881 h 1778"/>
                <a:gd name="T96" fmla="*/ 764 w 1414"/>
                <a:gd name="T97" fmla="*/ 859 h 1778"/>
                <a:gd name="T98" fmla="*/ 764 w 1414"/>
                <a:gd name="T99" fmla="*/ 814 h 1778"/>
                <a:gd name="T100" fmla="*/ 687 w 1414"/>
                <a:gd name="T101" fmla="*/ 665 h 1778"/>
                <a:gd name="T102" fmla="*/ 609 w 1414"/>
                <a:gd name="T103" fmla="*/ 581 h 1778"/>
                <a:gd name="T104" fmla="*/ 549 w 1414"/>
                <a:gd name="T105" fmla="*/ 515 h 1778"/>
                <a:gd name="T106" fmla="*/ 521 w 1414"/>
                <a:gd name="T107" fmla="*/ 493 h 1778"/>
                <a:gd name="T108" fmla="*/ 510 w 1414"/>
                <a:gd name="T109" fmla="*/ 454 h 1778"/>
                <a:gd name="T110" fmla="*/ 454 w 1414"/>
                <a:gd name="T111" fmla="*/ 404 h 1778"/>
                <a:gd name="T112" fmla="*/ 299 w 1414"/>
                <a:gd name="T113" fmla="*/ 260 h 1778"/>
                <a:gd name="T114" fmla="*/ 283 w 1414"/>
                <a:gd name="T115" fmla="*/ 249 h 1778"/>
                <a:gd name="T116" fmla="*/ 510 w 1414"/>
                <a:gd name="T117" fmla="*/ 188 h 1778"/>
                <a:gd name="T118" fmla="*/ 571 w 1414"/>
                <a:gd name="T119" fmla="*/ 149 h 1778"/>
                <a:gd name="T120" fmla="*/ 526 w 1414"/>
                <a:gd name="T121" fmla="*/ 0 h 1778"/>
                <a:gd name="T122" fmla="*/ 687 w 1414"/>
                <a:gd name="T123" fmla="*/ 44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4" h="1778">
                  <a:moveTo>
                    <a:pt x="33" y="775"/>
                  </a:moveTo>
                  <a:lnTo>
                    <a:pt x="33" y="775"/>
                  </a:lnTo>
                  <a:cubicBezTo>
                    <a:pt x="27" y="803"/>
                    <a:pt x="33" y="825"/>
                    <a:pt x="17" y="847"/>
                  </a:cubicBezTo>
                  <a:cubicBezTo>
                    <a:pt x="11" y="859"/>
                    <a:pt x="5" y="864"/>
                    <a:pt x="0" y="875"/>
                  </a:cubicBezTo>
                  <a:cubicBezTo>
                    <a:pt x="17" y="886"/>
                    <a:pt x="17" y="897"/>
                    <a:pt x="22" y="908"/>
                  </a:cubicBezTo>
                  <a:cubicBezTo>
                    <a:pt x="33" y="936"/>
                    <a:pt x="44" y="942"/>
                    <a:pt x="55" y="964"/>
                  </a:cubicBezTo>
                  <a:cubicBezTo>
                    <a:pt x="66" y="1003"/>
                    <a:pt x="89" y="1014"/>
                    <a:pt x="105" y="1047"/>
                  </a:cubicBezTo>
                  <a:cubicBezTo>
                    <a:pt x="111" y="1058"/>
                    <a:pt x="111" y="1069"/>
                    <a:pt x="116" y="1075"/>
                  </a:cubicBezTo>
                  <a:cubicBezTo>
                    <a:pt x="133" y="1097"/>
                    <a:pt x="155" y="1097"/>
                    <a:pt x="177" y="1108"/>
                  </a:cubicBezTo>
                  <a:cubicBezTo>
                    <a:pt x="205" y="1119"/>
                    <a:pt x="222" y="1136"/>
                    <a:pt x="249" y="1136"/>
                  </a:cubicBezTo>
                  <a:cubicBezTo>
                    <a:pt x="260" y="1136"/>
                    <a:pt x="260" y="1130"/>
                    <a:pt x="271" y="1130"/>
                  </a:cubicBezTo>
                  <a:cubicBezTo>
                    <a:pt x="271" y="1091"/>
                    <a:pt x="271" y="1091"/>
                    <a:pt x="271" y="1091"/>
                  </a:cubicBezTo>
                  <a:cubicBezTo>
                    <a:pt x="266" y="1069"/>
                    <a:pt x="266" y="1069"/>
                    <a:pt x="266" y="1069"/>
                  </a:cubicBezTo>
                  <a:cubicBezTo>
                    <a:pt x="271" y="1064"/>
                    <a:pt x="271" y="1064"/>
                    <a:pt x="271" y="1064"/>
                  </a:cubicBezTo>
                  <a:cubicBezTo>
                    <a:pt x="283" y="1069"/>
                    <a:pt x="288" y="1080"/>
                    <a:pt x="299" y="1080"/>
                  </a:cubicBezTo>
                  <a:lnTo>
                    <a:pt x="305" y="1075"/>
                  </a:lnTo>
                  <a:cubicBezTo>
                    <a:pt x="305" y="1052"/>
                    <a:pt x="293" y="1041"/>
                    <a:pt x="277" y="1030"/>
                  </a:cubicBezTo>
                  <a:cubicBezTo>
                    <a:pt x="271" y="1019"/>
                    <a:pt x="255" y="1019"/>
                    <a:pt x="249" y="1008"/>
                  </a:cubicBezTo>
                  <a:cubicBezTo>
                    <a:pt x="244" y="997"/>
                    <a:pt x="244" y="992"/>
                    <a:pt x="238" y="986"/>
                  </a:cubicBezTo>
                  <a:cubicBezTo>
                    <a:pt x="227" y="969"/>
                    <a:pt x="210" y="964"/>
                    <a:pt x="205" y="931"/>
                  </a:cubicBezTo>
                  <a:cubicBezTo>
                    <a:pt x="205" y="914"/>
                    <a:pt x="205" y="903"/>
                    <a:pt x="199" y="886"/>
                  </a:cubicBezTo>
                  <a:cubicBezTo>
                    <a:pt x="183" y="859"/>
                    <a:pt x="172" y="847"/>
                    <a:pt x="155" y="820"/>
                  </a:cubicBezTo>
                  <a:cubicBezTo>
                    <a:pt x="150" y="814"/>
                    <a:pt x="144" y="814"/>
                    <a:pt x="144" y="809"/>
                  </a:cubicBezTo>
                  <a:cubicBezTo>
                    <a:pt x="144" y="770"/>
                    <a:pt x="144" y="770"/>
                    <a:pt x="144" y="770"/>
                  </a:cubicBezTo>
                  <a:cubicBezTo>
                    <a:pt x="144" y="764"/>
                    <a:pt x="138" y="759"/>
                    <a:pt x="127" y="759"/>
                  </a:cubicBezTo>
                  <a:cubicBezTo>
                    <a:pt x="89" y="759"/>
                    <a:pt x="72" y="775"/>
                    <a:pt x="33" y="775"/>
                  </a:cubicBezTo>
                  <a:close/>
                  <a:moveTo>
                    <a:pt x="604" y="1434"/>
                  </a:moveTo>
                  <a:lnTo>
                    <a:pt x="604" y="1434"/>
                  </a:lnTo>
                  <a:cubicBezTo>
                    <a:pt x="598" y="1434"/>
                    <a:pt x="598" y="1429"/>
                    <a:pt x="598" y="1429"/>
                  </a:cubicBezTo>
                  <a:cubicBezTo>
                    <a:pt x="582" y="1429"/>
                    <a:pt x="582" y="1429"/>
                    <a:pt x="582" y="1429"/>
                  </a:cubicBezTo>
                  <a:cubicBezTo>
                    <a:pt x="582" y="1434"/>
                    <a:pt x="582" y="1439"/>
                    <a:pt x="582" y="1445"/>
                  </a:cubicBezTo>
                  <a:cubicBezTo>
                    <a:pt x="582" y="1467"/>
                    <a:pt x="604" y="1473"/>
                    <a:pt x="604" y="1495"/>
                  </a:cubicBezTo>
                  <a:cubicBezTo>
                    <a:pt x="604" y="1572"/>
                    <a:pt x="604" y="1572"/>
                    <a:pt x="604" y="1572"/>
                  </a:cubicBezTo>
                  <a:cubicBezTo>
                    <a:pt x="604" y="1578"/>
                    <a:pt x="609" y="1583"/>
                    <a:pt x="615" y="1583"/>
                  </a:cubicBezTo>
                  <a:cubicBezTo>
                    <a:pt x="631" y="1583"/>
                    <a:pt x="637" y="1561"/>
                    <a:pt x="654" y="1556"/>
                  </a:cubicBezTo>
                  <a:cubicBezTo>
                    <a:pt x="670" y="1545"/>
                    <a:pt x="687" y="1539"/>
                    <a:pt x="687" y="1517"/>
                  </a:cubicBezTo>
                  <a:cubicBezTo>
                    <a:pt x="687" y="1495"/>
                    <a:pt x="665" y="1489"/>
                    <a:pt x="648" y="1478"/>
                  </a:cubicBezTo>
                  <a:cubicBezTo>
                    <a:pt x="637" y="1473"/>
                    <a:pt x="631" y="1467"/>
                    <a:pt x="626" y="1462"/>
                  </a:cubicBezTo>
                  <a:cubicBezTo>
                    <a:pt x="615" y="1450"/>
                    <a:pt x="615" y="1434"/>
                    <a:pt x="604" y="1434"/>
                  </a:cubicBezTo>
                  <a:close/>
                  <a:moveTo>
                    <a:pt x="704" y="1550"/>
                  </a:moveTo>
                  <a:lnTo>
                    <a:pt x="704" y="1550"/>
                  </a:lnTo>
                  <a:cubicBezTo>
                    <a:pt x="731" y="1550"/>
                    <a:pt x="742" y="1583"/>
                    <a:pt x="759" y="1611"/>
                  </a:cubicBezTo>
                  <a:cubicBezTo>
                    <a:pt x="776" y="1639"/>
                    <a:pt x="803" y="1644"/>
                    <a:pt x="803" y="1678"/>
                  </a:cubicBezTo>
                  <a:cubicBezTo>
                    <a:pt x="803" y="1683"/>
                    <a:pt x="803" y="1689"/>
                    <a:pt x="803" y="1694"/>
                  </a:cubicBezTo>
                  <a:cubicBezTo>
                    <a:pt x="792" y="1694"/>
                    <a:pt x="787" y="1694"/>
                    <a:pt x="776" y="1694"/>
                  </a:cubicBezTo>
                  <a:cubicBezTo>
                    <a:pt x="776" y="1705"/>
                    <a:pt x="776" y="1705"/>
                    <a:pt x="776" y="1705"/>
                  </a:cubicBezTo>
                  <a:cubicBezTo>
                    <a:pt x="792" y="1733"/>
                    <a:pt x="803" y="1744"/>
                    <a:pt x="803" y="1777"/>
                  </a:cubicBezTo>
                  <a:cubicBezTo>
                    <a:pt x="798" y="1772"/>
                    <a:pt x="798" y="1772"/>
                    <a:pt x="798" y="1772"/>
                  </a:cubicBezTo>
                  <a:cubicBezTo>
                    <a:pt x="770" y="1750"/>
                    <a:pt x="754" y="1733"/>
                    <a:pt x="742" y="1700"/>
                  </a:cubicBezTo>
                  <a:cubicBezTo>
                    <a:pt x="737" y="1689"/>
                    <a:pt x="737" y="1683"/>
                    <a:pt x="731" y="1678"/>
                  </a:cubicBezTo>
                  <a:cubicBezTo>
                    <a:pt x="726" y="1672"/>
                    <a:pt x="715" y="1678"/>
                    <a:pt x="709" y="1667"/>
                  </a:cubicBezTo>
                  <a:cubicBezTo>
                    <a:pt x="704" y="1661"/>
                    <a:pt x="704" y="1650"/>
                    <a:pt x="692" y="1639"/>
                  </a:cubicBezTo>
                  <a:cubicBezTo>
                    <a:pt x="692" y="1633"/>
                    <a:pt x="687" y="1633"/>
                    <a:pt x="687" y="1622"/>
                  </a:cubicBezTo>
                  <a:cubicBezTo>
                    <a:pt x="687" y="1617"/>
                    <a:pt x="687" y="1611"/>
                    <a:pt x="687" y="1606"/>
                  </a:cubicBezTo>
                  <a:cubicBezTo>
                    <a:pt x="687" y="1583"/>
                    <a:pt x="687" y="1572"/>
                    <a:pt x="687" y="1556"/>
                  </a:cubicBezTo>
                  <a:cubicBezTo>
                    <a:pt x="692" y="1556"/>
                    <a:pt x="698" y="1550"/>
                    <a:pt x="704" y="1550"/>
                  </a:cubicBezTo>
                  <a:close/>
                  <a:moveTo>
                    <a:pt x="687" y="44"/>
                  </a:moveTo>
                  <a:lnTo>
                    <a:pt x="687" y="44"/>
                  </a:lnTo>
                  <a:cubicBezTo>
                    <a:pt x="698" y="72"/>
                    <a:pt x="698" y="88"/>
                    <a:pt x="704" y="116"/>
                  </a:cubicBezTo>
                  <a:cubicBezTo>
                    <a:pt x="709" y="149"/>
                    <a:pt x="698" y="177"/>
                    <a:pt x="720" y="194"/>
                  </a:cubicBezTo>
                  <a:cubicBezTo>
                    <a:pt x="737" y="210"/>
                    <a:pt x="759" y="205"/>
                    <a:pt x="781" y="205"/>
                  </a:cubicBezTo>
                  <a:cubicBezTo>
                    <a:pt x="825" y="205"/>
                    <a:pt x="825" y="205"/>
                    <a:pt x="825" y="205"/>
                  </a:cubicBezTo>
                  <a:cubicBezTo>
                    <a:pt x="870" y="205"/>
                    <a:pt x="892" y="216"/>
                    <a:pt x="931" y="238"/>
                  </a:cubicBezTo>
                  <a:cubicBezTo>
                    <a:pt x="948" y="249"/>
                    <a:pt x="958" y="260"/>
                    <a:pt x="981" y="271"/>
                  </a:cubicBezTo>
                  <a:cubicBezTo>
                    <a:pt x="997" y="282"/>
                    <a:pt x="1008" y="288"/>
                    <a:pt x="1008" y="310"/>
                  </a:cubicBezTo>
                  <a:cubicBezTo>
                    <a:pt x="1008" y="349"/>
                    <a:pt x="970" y="365"/>
                    <a:pt x="970" y="404"/>
                  </a:cubicBezTo>
                  <a:cubicBezTo>
                    <a:pt x="970" y="448"/>
                    <a:pt x="970" y="448"/>
                    <a:pt x="970" y="448"/>
                  </a:cubicBezTo>
                  <a:cubicBezTo>
                    <a:pt x="970" y="471"/>
                    <a:pt x="986" y="482"/>
                    <a:pt x="1003" y="498"/>
                  </a:cubicBezTo>
                  <a:cubicBezTo>
                    <a:pt x="1030" y="526"/>
                    <a:pt x="1047" y="537"/>
                    <a:pt x="1075" y="565"/>
                  </a:cubicBezTo>
                  <a:cubicBezTo>
                    <a:pt x="1114" y="604"/>
                    <a:pt x="1130" y="637"/>
                    <a:pt x="1175" y="670"/>
                  </a:cubicBezTo>
                  <a:cubicBezTo>
                    <a:pt x="1263" y="731"/>
                    <a:pt x="1313" y="770"/>
                    <a:pt x="1413" y="803"/>
                  </a:cubicBezTo>
                  <a:lnTo>
                    <a:pt x="1413" y="803"/>
                  </a:lnTo>
                  <a:cubicBezTo>
                    <a:pt x="1380" y="853"/>
                    <a:pt x="1357" y="881"/>
                    <a:pt x="1330" y="931"/>
                  </a:cubicBezTo>
                  <a:cubicBezTo>
                    <a:pt x="1296" y="992"/>
                    <a:pt x="1263" y="1019"/>
                    <a:pt x="1236" y="1086"/>
                  </a:cubicBezTo>
                  <a:cubicBezTo>
                    <a:pt x="1208" y="1136"/>
                    <a:pt x="1214" y="1174"/>
                    <a:pt x="1214" y="1230"/>
                  </a:cubicBezTo>
                  <a:cubicBezTo>
                    <a:pt x="1214" y="1285"/>
                    <a:pt x="1214" y="1318"/>
                    <a:pt x="1224" y="1374"/>
                  </a:cubicBezTo>
                  <a:lnTo>
                    <a:pt x="1224" y="1374"/>
                  </a:lnTo>
                  <a:cubicBezTo>
                    <a:pt x="1186" y="1391"/>
                    <a:pt x="1163" y="1396"/>
                    <a:pt x="1125" y="1407"/>
                  </a:cubicBezTo>
                  <a:cubicBezTo>
                    <a:pt x="1086" y="1418"/>
                    <a:pt x="1058" y="1429"/>
                    <a:pt x="1053" y="1473"/>
                  </a:cubicBezTo>
                  <a:lnTo>
                    <a:pt x="1053" y="1473"/>
                  </a:lnTo>
                  <a:cubicBezTo>
                    <a:pt x="1036" y="1450"/>
                    <a:pt x="1025" y="1434"/>
                    <a:pt x="1025" y="1407"/>
                  </a:cubicBezTo>
                  <a:cubicBezTo>
                    <a:pt x="1025" y="1285"/>
                    <a:pt x="1025" y="1285"/>
                    <a:pt x="1025" y="1285"/>
                  </a:cubicBezTo>
                  <a:cubicBezTo>
                    <a:pt x="1025" y="1257"/>
                    <a:pt x="1014" y="1246"/>
                    <a:pt x="1003" y="1224"/>
                  </a:cubicBezTo>
                  <a:cubicBezTo>
                    <a:pt x="992" y="1202"/>
                    <a:pt x="992" y="1174"/>
                    <a:pt x="964" y="1163"/>
                  </a:cubicBezTo>
                  <a:cubicBezTo>
                    <a:pt x="948" y="1141"/>
                    <a:pt x="931" y="1136"/>
                    <a:pt x="914" y="1108"/>
                  </a:cubicBezTo>
                  <a:cubicBezTo>
                    <a:pt x="909" y="1097"/>
                    <a:pt x="903" y="1086"/>
                    <a:pt x="892" y="1080"/>
                  </a:cubicBezTo>
                  <a:cubicBezTo>
                    <a:pt x="887" y="1075"/>
                    <a:pt x="875" y="1069"/>
                    <a:pt x="875" y="1058"/>
                  </a:cubicBezTo>
                  <a:cubicBezTo>
                    <a:pt x="875" y="1041"/>
                    <a:pt x="875" y="1041"/>
                    <a:pt x="875" y="1041"/>
                  </a:cubicBezTo>
                  <a:cubicBezTo>
                    <a:pt x="875" y="1025"/>
                    <a:pt x="870" y="1019"/>
                    <a:pt x="864" y="1003"/>
                  </a:cubicBezTo>
                  <a:cubicBezTo>
                    <a:pt x="859" y="997"/>
                    <a:pt x="853" y="986"/>
                    <a:pt x="848" y="980"/>
                  </a:cubicBezTo>
                  <a:cubicBezTo>
                    <a:pt x="842" y="980"/>
                    <a:pt x="848" y="975"/>
                    <a:pt x="848" y="975"/>
                  </a:cubicBezTo>
                  <a:cubicBezTo>
                    <a:pt x="848" y="947"/>
                    <a:pt x="848" y="947"/>
                    <a:pt x="848" y="947"/>
                  </a:cubicBezTo>
                  <a:cubicBezTo>
                    <a:pt x="848" y="936"/>
                    <a:pt x="831" y="931"/>
                    <a:pt x="825" y="925"/>
                  </a:cubicBezTo>
                  <a:cubicBezTo>
                    <a:pt x="815" y="919"/>
                    <a:pt x="809" y="908"/>
                    <a:pt x="792" y="908"/>
                  </a:cubicBezTo>
                  <a:cubicBezTo>
                    <a:pt x="787" y="908"/>
                    <a:pt x="787" y="908"/>
                    <a:pt x="787" y="908"/>
                  </a:cubicBezTo>
                  <a:cubicBezTo>
                    <a:pt x="781" y="908"/>
                    <a:pt x="781" y="886"/>
                    <a:pt x="781" y="881"/>
                  </a:cubicBezTo>
                  <a:cubicBezTo>
                    <a:pt x="781" y="875"/>
                    <a:pt x="781" y="870"/>
                    <a:pt x="776" y="864"/>
                  </a:cubicBezTo>
                  <a:cubicBezTo>
                    <a:pt x="776" y="859"/>
                    <a:pt x="770" y="859"/>
                    <a:pt x="764" y="859"/>
                  </a:cubicBezTo>
                  <a:cubicBezTo>
                    <a:pt x="759" y="864"/>
                    <a:pt x="759" y="842"/>
                    <a:pt x="759" y="836"/>
                  </a:cubicBezTo>
                  <a:cubicBezTo>
                    <a:pt x="759" y="825"/>
                    <a:pt x="764" y="825"/>
                    <a:pt x="764" y="814"/>
                  </a:cubicBezTo>
                  <a:cubicBezTo>
                    <a:pt x="764" y="798"/>
                    <a:pt x="759" y="786"/>
                    <a:pt x="748" y="770"/>
                  </a:cubicBezTo>
                  <a:cubicBezTo>
                    <a:pt x="731" y="725"/>
                    <a:pt x="720" y="698"/>
                    <a:pt x="687" y="665"/>
                  </a:cubicBezTo>
                  <a:cubicBezTo>
                    <a:pt x="665" y="637"/>
                    <a:pt x="648" y="620"/>
                    <a:pt x="626" y="593"/>
                  </a:cubicBezTo>
                  <a:cubicBezTo>
                    <a:pt x="621" y="587"/>
                    <a:pt x="615" y="587"/>
                    <a:pt x="609" y="581"/>
                  </a:cubicBezTo>
                  <a:cubicBezTo>
                    <a:pt x="598" y="565"/>
                    <a:pt x="587" y="554"/>
                    <a:pt x="571" y="543"/>
                  </a:cubicBezTo>
                  <a:cubicBezTo>
                    <a:pt x="559" y="532"/>
                    <a:pt x="559" y="520"/>
                    <a:pt x="549" y="515"/>
                  </a:cubicBezTo>
                  <a:cubicBezTo>
                    <a:pt x="543" y="509"/>
                    <a:pt x="537" y="504"/>
                    <a:pt x="532" y="498"/>
                  </a:cubicBezTo>
                  <a:cubicBezTo>
                    <a:pt x="526" y="493"/>
                    <a:pt x="521" y="498"/>
                    <a:pt x="521" y="493"/>
                  </a:cubicBezTo>
                  <a:cubicBezTo>
                    <a:pt x="521" y="471"/>
                    <a:pt x="521" y="471"/>
                    <a:pt x="521" y="471"/>
                  </a:cubicBezTo>
                  <a:cubicBezTo>
                    <a:pt x="521" y="460"/>
                    <a:pt x="515" y="460"/>
                    <a:pt x="510" y="454"/>
                  </a:cubicBezTo>
                  <a:cubicBezTo>
                    <a:pt x="488" y="432"/>
                    <a:pt x="488" y="432"/>
                    <a:pt x="488" y="432"/>
                  </a:cubicBezTo>
                  <a:cubicBezTo>
                    <a:pt x="476" y="421"/>
                    <a:pt x="471" y="415"/>
                    <a:pt x="454" y="404"/>
                  </a:cubicBezTo>
                  <a:cubicBezTo>
                    <a:pt x="421" y="376"/>
                    <a:pt x="399" y="365"/>
                    <a:pt x="371" y="332"/>
                  </a:cubicBezTo>
                  <a:cubicBezTo>
                    <a:pt x="343" y="304"/>
                    <a:pt x="327" y="288"/>
                    <a:pt x="299" y="260"/>
                  </a:cubicBezTo>
                  <a:cubicBezTo>
                    <a:pt x="293" y="254"/>
                    <a:pt x="288" y="254"/>
                    <a:pt x="283" y="249"/>
                  </a:cubicBezTo>
                  <a:lnTo>
                    <a:pt x="283" y="249"/>
                  </a:lnTo>
                  <a:cubicBezTo>
                    <a:pt x="338" y="221"/>
                    <a:pt x="355" y="177"/>
                    <a:pt x="416" y="177"/>
                  </a:cubicBezTo>
                  <a:cubicBezTo>
                    <a:pt x="449" y="177"/>
                    <a:pt x="471" y="188"/>
                    <a:pt x="510" y="188"/>
                  </a:cubicBezTo>
                  <a:cubicBezTo>
                    <a:pt x="532" y="188"/>
                    <a:pt x="549" y="182"/>
                    <a:pt x="571" y="182"/>
                  </a:cubicBezTo>
                  <a:cubicBezTo>
                    <a:pt x="571" y="172"/>
                    <a:pt x="571" y="166"/>
                    <a:pt x="571" y="149"/>
                  </a:cubicBezTo>
                  <a:cubicBezTo>
                    <a:pt x="571" y="99"/>
                    <a:pt x="526" y="77"/>
                    <a:pt x="526" y="27"/>
                  </a:cubicBezTo>
                  <a:cubicBezTo>
                    <a:pt x="526" y="0"/>
                    <a:pt x="526" y="0"/>
                    <a:pt x="526" y="0"/>
                  </a:cubicBezTo>
                  <a:cubicBezTo>
                    <a:pt x="559" y="22"/>
                    <a:pt x="576" y="55"/>
                    <a:pt x="615" y="55"/>
                  </a:cubicBezTo>
                  <a:cubicBezTo>
                    <a:pt x="643" y="55"/>
                    <a:pt x="659" y="39"/>
                    <a:pt x="687" y="4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52" name="Freeform 128"/>
            <p:cNvSpPr>
              <a:spLocks noChangeArrowheads="1"/>
            </p:cNvSpPr>
            <p:nvPr/>
          </p:nvSpPr>
          <p:spPr bwMode="auto">
            <a:xfrm>
              <a:off x="17032766" y="2862264"/>
              <a:ext cx="519079" cy="706437"/>
            </a:xfrm>
            <a:custGeom>
              <a:avLst/>
              <a:gdLst>
                <a:gd name="T0" fmla="*/ 582 w 1442"/>
                <a:gd name="T1" fmla="*/ 1835 h 1963"/>
                <a:gd name="T2" fmla="*/ 571 w 1442"/>
                <a:gd name="T3" fmla="*/ 1851 h 1963"/>
                <a:gd name="T4" fmla="*/ 549 w 1442"/>
                <a:gd name="T5" fmla="*/ 1940 h 1963"/>
                <a:gd name="T6" fmla="*/ 593 w 1442"/>
                <a:gd name="T7" fmla="*/ 1940 h 1963"/>
                <a:gd name="T8" fmla="*/ 626 w 1442"/>
                <a:gd name="T9" fmla="*/ 1912 h 1963"/>
                <a:gd name="T10" fmla="*/ 582 w 1442"/>
                <a:gd name="T11" fmla="*/ 1835 h 1963"/>
                <a:gd name="T12" fmla="*/ 44 w 1442"/>
                <a:gd name="T13" fmla="*/ 1170 h 1963"/>
                <a:gd name="T14" fmla="*/ 33 w 1442"/>
                <a:gd name="T15" fmla="*/ 1197 h 1963"/>
                <a:gd name="T16" fmla="*/ 61 w 1442"/>
                <a:gd name="T17" fmla="*/ 1236 h 1963"/>
                <a:gd name="T18" fmla="*/ 116 w 1442"/>
                <a:gd name="T19" fmla="*/ 1342 h 1963"/>
                <a:gd name="T20" fmla="*/ 150 w 1442"/>
                <a:gd name="T21" fmla="*/ 1375 h 1963"/>
                <a:gd name="T22" fmla="*/ 255 w 1442"/>
                <a:gd name="T23" fmla="*/ 1453 h 1963"/>
                <a:gd name="T24" fmla="*/ 294 w 1442"/>
                <a:gd name="T25" fmla="*/ 1535 h 1963"/>
                <a:gd name="T26" fmla="*/ 333 w 1442"/>
                <a:gd name="T27" fmla="*/ 1508 h 1963"/>
                <a:gd name="T28" fmla="*/ 360 w 1442"/>
                <a:gd name="T29" fmla="*/ 1369 h 1963"/>
                <a:gd name="T30" fmla="*/ 321 w 1442"/>
                <a:gd name="T31" fmla="*/ 1325 h 1963"/>
                <a:gd name="T32" fmla="*/ 249 w 1442"/>
                <a:gd name="T33" fmla="*/ 1258 h 1963"/>
                <a:gd name="T34" fmla="*/ 166 w 1442"/>
                <a:gd name="T35" fmla="*/ 1164 h 1963"/>
                <a:gd name="T36" fmla="*/ 128 w 1442"/>
                <a:gd name="T37" fmla="*/ 1148 h 1963"/>
                <a:gd name="T38" fmla="*/ 1402 w 1442"/>
                <a:gd name="T39" fmla="*/ 760 h 1963"/>
                <a:gd name="T40" fmla="*/ 1397 w 1442"/>
                <a:gd name="T41" fmla="*/ 771 h 1963"/>
                <a:gd name="T42" fmla="*/ 1441 w 1442"/>
                <a:gd name="T43" fmla="*/ 1048 h 1963"/>
                <a:gd name="T44" fmla="*/ 1308 w 1442"/>
                <a:gd name="T45" fmla="*/ 1247 h 1963"/>
                <a:gd name="T46" fmla="*/ 1380 w 1442"/>
                <a:gd name="T47" fmla="*/ 1303 h 1963"/>
                <a:gd name="T48" fmla="*/ 1330 w 1442"/>
                <a:gd name="T49" fmla="*/ 1458 h 1963"/>
                <a:gd name="T50" fmla="*/ 1258 w 1442"/>
                <a:gd name="T51" fmla="*/ 1469 h 1963"/>
                <a:gd name="T52" fmla="*/ 1169 w 1442"/>
                <a:gd name="T53" fmla="*/ 1441 h 1963"/>
                <a:gd name="T54" fmla="*/ 1214 w 1442"/>
                <a:gd name="T55" fmla="*/ 1596 h 1963"/>
                <a:gd name="T56" fmla="*/ 1059 w 1442"/>
                <a:gd name="T57" fmla="*/ 1591 h 1963"/>
                <a:gd name="T58" fmla="*/ 926 w 1442"/>
                <a:gd name="T59" fmla="*/ 1663 h 1963"/>
                <a:gd name="T60" fmla="*/ 865 w 1442"/>
                <a:gd name="T61" fmla="*/ 1619 h 1963"/>
                <a:gd name="T62" fmla="*/ 859 w 1442"/>
                <a:gd name="T63" fmla="*/ 1563 h 1963"/>
                <a:gd name="T64" fmla="*/ 837 w 1442"/>
                <a:gd name="T65" fmla="*/ 1513 h 1963"/>
                <a:gd name="T66" fmla="*/ 803 w 1442"/>
                <a:gd name="T67" fmla="*/ 1419 h 1963"/>
                <a:gd name="T68" fmla="*/ 787 w 1442"/>
                <a:gd name="T69" fmla="*/ 1347 h 1963"/>
                <a:gd name="T70" fmla="*/ 748 w 1442"/>
                <a:gd name="T71" fmla="*/ 1192 h 1963"/>
                <a:gd name="T72" fmla="*/ 709 w 1442"/>
                <a:gd name="T73" fmla="*/ 1131 h 1963"/>
                <a:gd name="T74" fmla="*/ 632 w 1442"/>
                <a:gd name="T75" fmla="*/ 965 h 1963"/>
                <a:gd name="T76" fmla="*/ 554 w 1442"/>
                <a:gd name="T77" fmla="*/ 926 h 1963"/>
                <a:gd name="T78" fmla="*/ 510 w 1442"/>
                <a:gd name="T79" fmla="*/ 909 h 1963"/>
                <a:gd name="T80" fmla="*/ 476 w 1442"/>
                <a:gd name="T81" fmla="*/ 876 h 1963"/>
                <a:gd name="T82" fmla="*/ 410 w 1442"/>
                <a:gd name="T83" fmla="*/ 832 h 1963"/>
                <a:gd name="T84" fmla="*/ 421 w 1442"/>
                <a:gd name="T85" fmla="*/ 804 h 1963"/>
                <a:gd name="T86" fmla="*/ 443 w 1442"/>
                <a:gd name="T87" fmla="*/ 660 h 1963"/>
                <a:gd name="T88" fmla="*/ 432 w 1442"/>
                <a:gd name="T89" fmla="*/ 488 h 1963"/>
                <a:gd name="T90" fmla="*/ 427 w 1442"/>
                <a:gd name="T91" fmla="*/ 133 h 1963"/>
                <a:gd name="T92" fmla="*/ 510 w 1442"/>
                <a:gd name="T93" fmla="*/ 0 h 1963"/>
                <a:gd name="T94" fmla="*/ 543 w 1442"/>
                <a:gd name="T95" fmla="*/ 45 h 1963"/>
                <a:gd name="T96" fmla="*/ 609 w 1442"/>
                <a:gd name="T97" fmla="*/ 72 h 1963"/>
                <a:gd name="T98" fmla="*/ 687 w 1442"/>
                <a:gd name="T99" fmla="*/ 111 h 1963"/>
                <a:gd name="T100" fmla="*/ 942 w 1442"/>
                <a:gd name="T101" fmla="*/ 294 h 1963"/>
                <a:gd name="T102" fmla="*/ 1014 w 1442"/>
                <a:gd name="T103" fmla="*/ 344 h 1963"/>
                <a:gd name="T104" fmla="*/ 1119 w 1442"/>
                <a:gd name="T105" fmla="*/ 427 h 1963"/>
                <a:gd name="T106" fmla="*/ 1241 w 1442"/>
                <a:gd name="T107" fmla="*/ 560 h 1963"/>
                <a:gd name="T108" fmla="*/ 1241 w 1442"/>
                <a:gd name="T109" fmla="*/ 649 h 1963"/>
                <a:gd name="T110" fmla="*/ 1269 w 1442"/>
                <a:gd name="T111" fmla="*/ 621 h 1963"/>
                <a:gd name="T112" fmla="*/ 1274 w 1442"/>
                <a:gd name="T113" fmla="*/ 627 h 1963"/>
                <a:gd name="T114" fmla="*/ 1280 w 1442"/>
                <a:gd name="T115" fmla="*/ 682 h 1963"/>
                <a:gd name="T116" fmla="*/ 1325 w 1442"/>
                <a:gd name="T117" fmla="*/ 616 h 1963"/>
                <a:gd name="T118" fmla="*/ 1358 w 1442"/>
                <a:gd name="T119" fmla="*/ 655 h 1963"/>
                <a:gd name="T120" fmla="*/ 1402 w 1442"/>
                <a:gd name="T121" fmla="*/ 760 h 1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42" h="1963">
                  <a:moveTo>
                    <a:pt x="582" y="1835"/>
                  </a:moveTo>
                  <a:lnTo>
                    <a:pt x="582" y="1835"/>
                  </a:lnTo>
                  <a:cubicBezTo>
                    <a:pt x="571" y="1835"/>
                    <a:pt x="571" y="1835"/>
                    <a:pt x="571" y="1835"/>
                  </a:cubicBezTo>
                  <a:cubicBezTo>
                    <a:pt x="571" y="1851"/>
                    <a:pt x="571" y="1851"/>
                    <a:pt x="571" y="1851"/>
                  </a:cubicBezTo>
                  <a:cubicBezTo>
                    <a:pt x="587" y="1896"/>
                    <a:pt x="587" y="1896"/>
                    <a:pt x="587" y="1896"/>
                  </a:cubicBezTo>
                  <a:cubicBezTo>
                    <a:pt x="571" y="1912"/>
                    <a:pt x="549" y="1918"/>
                    <a:pt x="549" y="1940"/>
                  </a:cubicBezTo>
                  <a:cubicBezTo>
                    <a:pt x="549" y="1951"/>
                    <a:pt x="560" y="1962"/>
                    <a:pt x="571" y="1962"/>
                  </a:cubicBezTo>
                  <a:cubicBezTo>
                    <a:pt x="587" y="1962"/>
                    <a:pt x="582" y="1946"/>
                    <a:pt x="593" y="1940"/>
                  </a:cubicBezTo>
                  <a:cubicBezTo>
                    <a:pt x="604" y="1934"/>
                    <a:pt x="615" y="1946"/>
                    <a:pt x="621" y="1934"/>
                  </a:cubicBezTo>
                  <a:cubicBezTo>
                    <a:pt x="632" y="1929"/>
                    <a:pt x="626" y="1923"/>
                    <a:pt x="626" y="1912"/>
                  </a:cubicBezTo>
                  <a:cubicBezTo>
                    <a:pt x="626" y="1890"/>
                    <a:pt x="615" y="1879"/>
                    <a:pt x="609" y="1862"/>
                  </a:cubicBezTo>
                  <a:cubicBezTo>
                    <a:pt x="599" y="1851"/>
                    <a:pt x="593" y="1840"/>
                    <a:pt x="582" y="1835"/>
                  </a:cubicBezTo>
                  <a:close/>
                  <a:moveTo>
                    <a:pt x="44" y="1170"/>
                  </a:moveTo>
                  <a:lnTo>
                    <a:pt x="44" y="1170"/>
                  </a:lnTo>
                  <a:cubicBezTo>
                    <a:pt x="28" y="1170"/>
                    <a:pt x="0" y="1159"/>
                    <a:pt x="0" y="1175"/>
                  </a:cubicBezTo>
                  <a:cubicBezTo>
                    <a:pt x="0" y="1192"/>
                    <a:pt x="22" y="1187"/>
                    <a:pt x="33" y="1197"/>
                  </a:cubicBezTo>
                  <a:cubicBezTo>
                    <a:pt x="39" y="1209"/>
                    <a:pt x="39" y="1220"/>
                    <a:pt x="44" y="1231"/>
                  </a:cubicBezTo>
                  <a:cubicBezTo>
                    <a:pt x="50" y="1231"/>
                    <a:pt x="55" y="1231"/>
                    <a:pt x="61" y="1236"/>
                  </a:cubicBezTo>
                  <a:cubicBezTo>
                    <a:pt x="77" y="1242"/>
                    <a:pt x="77" y="1253"/>
                    <a:pt x="89" y="1269"/>
                  </a:cubicBezTo>
                  <a:cubicBezTo>
                    <a:pt x="100" y="1297"/>
                    <a:pt x="105" y="1314"/>
                    <a:pt x="116" y="1342"/>
                  </a:cubicBezTo>
                  <a:cubicBezTo>
                    <a:pt x="122" y="1358"/>
                    <a:pt x="133" y="1364"/>
                    <a:pt x="133" y="1380"/>
                  </a:cubicBezTo>
                  <a:cubicBezTo>
                    <a:pt x="138" y="1380"/>
                    <a:pt x="144" y="1375"/>
                    <a:pt x="150" y="1375"/>
                  </a:cubicBezTo>
                  <a:cubicBezTo>
                    <a:pt x="172" y="1375"/>
                    <a:pt x="183" y="1391"/>
                    <a:pt x="200" y="1402"/>
                  </a:cubicBezTo>
                  <a:cubicBezTo>
                    <a:pt x="222" y="1419"/>
                    <a:pt x="244" y="1425"/>
                    <a:pt x="255" y="1453"/>
                  </a:cubicBezTo>
                  <a:cubicBezTo>
                    <a:pt x="261" y="1480"/>
                    <a:pt x="244" y="1508"/>
                    <a:pt x="266" y="1530"/>
                  </a:cubicBezTo>
                  <a:cubicBezTo>
                    <a:pt x="271" y="1541"/>
                    <a:pt x="283" y="1535"/>
                    <a:pt x="294" y="1535"/>
                  </a:cubicBezTo>
                  <a:cubicBezTo>
                    <a:pt x="305" y="1535"/>
                    <a:pt x="310" y="1541"/>
                    <a:pt x="316" y="1541"/>
                  </a:cubicBezTo>
                  <a:cubicBezTo>
                    <a:pt x="327" y="1541"/>
                    <a:pt x="327" y="1524"/>
                    <a:pt x="333" y="1508"/>
                  </a:cubicBezTo>
                  <a:cubicBezTo>
                    <a:pt x="338" y="1491"/>
                    <a:pt x="343" y="1475"/>
                    <a:pt x="349" y="1458"/>
                  </a:cubicBezTo>
                  <a:cubicBezTo>
                    <a:pt x="355" y="1425"/>
                    <a:pt x="360" y="1402"/>
                    <a:pt x="360" y="1369"/>
                  </a:cubicBezTo>
                  <a:cubicBezTo>
                    <a:pt x="360" y="1358"/>
                    <a:pt x="360" y="1347"/>
                    <a:pt x="355" y="1336"/>
                  </a:cubicBezTo>
                  <a:cubicBezTo>
                    <a:pt x="343" y="1325"/>
                    <a:pt x="327" y="1336"/>
                    <a:pt x="321" y="1325"/>
                  </a:cubicBezTo>
                  <a:cubicBezTo>
                    <a:pt x="305" y="1314"/>
                    <a:pt x="305" y="1292"/>
                    <a:pt x="288" y="1281"/>
                  </a:cubicBezTo>
                  <a:cubicBezTo>
                    <a:pt x="271" y="1269"/>
                    <a:pt x="261" y="1269"/>
                    <a:pt x="249" y="1258"/>
                  </a:cubicBezTo>
                  <a:cubicBezTo>
                    <a:pt x="227" y="1236"/>
                    <a:pt x="216" y="1220"/>
                    <a:pt x="200" y="1192"/>
                  </a:cubicBezTo>
                  <a:cubicBezTo>
                    <a:pt x="194" y="1175"/>
                    <a:pt x="177" y="1175"/>
                    <a:pt x="166" y="1164"/>
                  </a:cubicBezTo>
                  <a:cubicBezTo>
                    <a:pt x="161" y="1153"/>
                    <a:pt x="155" y="1136"/>
                    <a:pt x="138" y="1136"/>
                  </a:cubicBezTo>
                  <a:cubicBezTo>
                    <a:pt x="133" y="1136"/>
                    <a:pt x="133" y="1142"/>
                    <a:pt x="128" y="1148"/>
                  </a:cubicBezTo>
                  <a:cubicBezTo>
                    <a:pt x="100" y="1159"/>
                    <a:pt x="83" y="1170"/>
                    <a:pt x="44" y="1170"/>
                  </a:cubicBezTo>
                  <a:close/>
                  <a:moveTo>
                    <a:pt x="1402" y="760"/>
                  </a:moveTo>
                  <a:lnTo>
                    <a:pt x="1402" y="760"/>
                  </a:lnTo>
                  <a:cubicBezTo>
                    <a:pt x="1402" y="760"/>
                    <a:pt x="1397" y="765"/>
                    <a:pt x="1397" y="771"/>
                  </a:cubicBezTo>
                  <a:cubicBezTo>
                    <a:pt x="1397" y="793"/>
                    <a:pt x="1385" y="810"/>
                    <a:pt x="1385" y="832"/>
                  </a:cubicBezTo>
                  <a:cubicBezTo>
                    <a:pt x="1385" y="921"/>
                    <a:pt x="1441" y="965"/>
                    <a:pt x="1441" y="1048"/>
                  </a:cubicBezTo>
                  <a:cubicBezTo>
                    <a:pt x="1441" y="1109"/>
                    <a:pt x="1413" y="1142"/>
                    <a:pt x="1374" y="1181"/>
                  </a:cubicBezTo>
                  <a:cubicBezTo>
                    <a:pt x="1347" y="1203"/>
                    <a:pt x="1308" y="1209"/>
                    <a:pt x="1308" y="1247"/>
                  </a:cubicBezTo>
                  <a:cubicBezTo>
                    <a:pt x="1308" y="1253"/>
                    <a:pt x="1325" y="1258"/>
                    <a:pt x="1330" y="1264"/>
                  </a:cubicBezTo>
                  <a:cubicBezTo>
                    <a:pt x="1352" y="1275"/>
                    <a:pt x="1369" y="1281"/>
                    <a:pt x="1380" y="1303"/>
                  </a:cubicBezTo>
                  <a:cubicBezTo>
                    <a:pt x="1397" y="1330"/>
                    <a:pt x="1391" y="1353"/>
                    <a:pt x="1391" y="1386"/>
                  </a:cubicBezTo>
                  <a:cubicBezTo>
                    <a:pt x="1391" y="1419"/>
                    <a:pt x="1363" y="1453"/>
                    <a:pt x="1330" y="1458"/>
                  </a:cubicBezTo>
                  <a:lnTo>
                    <a:pt x="1330" y="1458"/>
                  </a:lnTo>
                  <a:cubicBezTo>
                    <a:pt x="1302" y="1453"/>
                    <a:pt x="1286" y="1469"/>
                    <a:pt x="1258" y="1469"/>
                  </a:cubicBezTo>
                  <a:cubicBezTo>
                    <a:pt x="1219" y="1469"/>
                    <a:pt x="1202" y="1436"/>
                    <a:pt x="1169" y="1414"/>
                  </a:cubicBezTo>
                  <a:cubicBezTo>
                    <a:pt x="1169" y="1441"/>
                    <a:pt x="1169" y="1441"/>
                    <a:pt x="1169" y="1441"/>
                  </a:cubicBezTo>
                  <a:cubicBezTo>
                    <a:pt x="1169" y="1491"/>
                    <a:pt x="1214" y="1513"/>
                    <a:pt x="1214" y="1563"/>
                  </a:cubicBezTo>
                  <a:cubicBezTo>
                    <a:pt x="1214" y="1580"/>
                    <a:pt x="1214" y="1586"/>
                    <a:pt x="1214" y="1596"/>
                  </a:cubicBezTo>
                  <a:cubicBezTo>
                    <a:pt x="1192" y="1596"/>
                    <a:pt x="1175" y="1602"/>
                    <a:pt x="1153" y="1602"/>
                  </a:cubicBezTo>
                  <a:cubicBezTo>
                    <a:pt x="1114" y="1602"/>
                    <a:pt x="1092" y="1591"/>
                    <a:pt x="1059" y="1591"/>
                  </a:cubicBezTo>
                  <a:cubicBezTo>
                    <a:pt x="998" y="1591"/>
                    <a:pt x="981" y="1635"/>
                    <a:pt x="926" y="1663"/>
                  </a:cubicBezTo>
                  <a:lnTo>
                    <a:pt x="926" y="1663"/>
                  </a:lnTo>
                  <a:cubicBezTo>
                    <a:pt x="914" y="1657"/>
                    <a:pt x="903" y="1652"/>
                    <a:pt x="887" y="1641"/>
                  </a:cubicBezTo>
                  <a:cubicBezTo>
                    <a:pt x="881" y="1635"/>
                    <a:pt x="865" y="1630"/>
                    <a:pt x="865" y="1619"/>
                  </a:cubicBezTo>
                  <a:cubicBezTo>
                    <a:pt x="865" y="1613"/>
                    <a:pt x="870" y="1608"/>
                    <a:pt x="870" y="1602"/>
                  </a:cubicBezTo>
                  <a:cubicBezTo>
                    <a:pt x="870" y="1586"/>
                    <a:pt x="859" y="1580"/>
                    <a:pt x="859" y="1563"/>
                  </a:cubicBezTo>
                  <a:cubicBezTo>
                    <a:pt x="859" y="1530"/>
                    <a:pt x="859" y="1530"/>
                    <a:pt x="859" y="1530"/>
                  </a:cubicBezTo>
                  <a:cubicBezTo>
                    <a:pt x="859" y="1519"/>
                    <a:pt x="848" y="1513"/>
                    <a:pt x="837" y="1513"/>
                  </a:cubicBezTo>
                  <a:cubicBezTo>
                    <a:pt x="831" y="1513"/>
                    <a:pt x="837" y="1480"/>
                    <a:pt x="837" y="1475"/>
                  </a:cubicBezTo>
                  <a:cubicBezTo>
                    <a:pt x="837" y="1447"/>
                    <a:pt x="826" y="1430"/>
                    <a:pt x="803" y="1419"/>
                  </a:cubicBezTo>
                  <a:cubicBezTo>
                    <a:pt x="803" y="1397"/>
                    <a:pt x="803" y="1397"/>
                    <a:pt x="803" y="1397"/>
                  </a:cubicBezTo>
                  <a:cubicBezTo>
                    <a:pt x="803" y="1375"/>
                    <a:pt x="793" y="1364"/>
                    <a:pt x="787" y="1347"/>
                  </a:cubicBezTo>
                  <a:cubicBezTo>
                    <a:pt x="776" y="1308"/>
                    <a:pt x="776" y="1292"/>
                    <a:pt x="759" y="1253"/>
                  </a:cubicBezTo>
                  <a:cubicBezTo>
                    <a:pt x="754" y="1231"/>
                    <a:pt x="754" y="1214"/>
                    <a:pt x="748" y="1192"/>
                  </a:cubicBezTo>
                  <a:cubicBezTo>
                    <a:pt x="737" y="1175"/>
                    <a:pt x="726" y="1170"/>
                    <a:pt x="720" y="1159"/>
                  </a:cubicBezTo>
                  <a:cubicBezTo>
                    <a:pt x="715" y="1148"/>
                    <a:pt x="715" y="1142"/>
                    <a:pt x="709" y="1131"/>
                  </a:cubicBezTo>
                  <a:cubicBezTo>
                    <a:pt x="704" y="1103"/>
                    <a:pt x="704" y="1081"/>
                    <a:pt x="682" y="1059"/>
                  </a:cubicBezTo>
                  <a:cubicBezTo>
                    <a:pt x="654" y="1026"/>
                    <a:pt x="660" y="998"/>
                    <a:pt x="632" y="965"/>
                  </a:cubicBezTo>
                  <a:cubicBezTo>
                    <a:pt x="621" y="948"/>
                    <a:pt x="609" y="943"/>
                    <a:pt x="587" y="937"/>
                  </a:cubicBezTo>
                  <a:cubicBezTo>
                    <a:pt x="576" y="931"/>
                    <a:pt x="565" y="926"/>
                    <a:pt x="554" y="926"/>
                  </a:cubicBezTo>
                  <a:cubicBezTo>
                    <a:pt x="549" y="926"/>
                    <a:pt x="537" y="926"/>
                    <a:pt x="537" y="921"/>
                  </a:cubicBezTo>
                  <a:cubicBezTo>
                    <a:pt x="537" y="904"/>
                    <a:pt x="526" y="909"/>
                    <a:pt x="510" y="909"/>
                  </a:cubicBezTo>
                  <a:cubicBezTo>
                    <a:pt x="499" y="909"/>
                    <a:pt x="499" y="898"/>
                    <a:pt x="493" y="887"/>
                  </a:cubicBezTo>
                  <a:cubicBezTo>
                    <a:pt x="488" y="882"/>
                    <a:pt x="482" y="882"/>
                    <a:pt x="476" y="876"/>
                  </a:cubicBezTo>
                  <a:cubicBezTo>
                    <a:pt x="466" y="865"/>
                    <a:pt x="460" y="859"/>
                    <a:pt x="449" y="854"/>
                  </a:cubicBezTo>
                  <a:cubicBezTo>
                    <a:pt x="432" y="843"/>
                    <a:pt x="421" y="837"/>
                    <a:pt x="410" y="832"/>
                  </a:cubicBezTo>
                  <a:lnTo>
                    <a:pt x="410" y="832"/>
                  </a:lnTo>
                  <a:cubicBezTo>
                    <a:pt x="410" y="821"/>
                    <a:pt x="415" y="815"/>
                    <a:pt x="421" y="804"/>
                  </a:cubicBezTo>
                  <a:cubicBezTo>
                    <a:pt x="427" y="776"/>
                    <a:pt x="421" y="754"/>
                    <a:pt x="432" y="726"/>
                  </a:cubicBezTo>
                  <a:cubicBezTo>
                    <a:pt x="438" y="704"/>
                    <a:pt x="443" y="688"/>
                    <a:pt x="443" y="660"/>
                  </a:cubicBezTo>
                  <a:cubicBezTo>
                    <a:pt x="443" y="610"/>
                    <a:pt x="438" y="577"/>
                    <a:pt x="432" y="527"/>
                  </a:cubicBezTo>
                  <a:cubicBezTo>
                    <a:pt x="432" y="488"/>
                    <a:pt x="432" y="488"/>
                    <a:pt x="432" y="488"/>
                  </a:cubicBezTo>
                  <a:cubicBezTo>
                    <a:pt x="355" y="261"/>
                    <a:pt x="355" y="261"/>
                    <a:pt x="355" y="261"/>
                  </a:cubicBezTo>
                  <a:cubicBezTo>
                    <a:pt x="360" y="205"/>
                    <a:pt x="399" y="183"/>
                    <a:pt x="427" y="133"/>
                  </a:cubicBezTo>
                  <a:cubicBezTo>
                    <a:pt x="449" y="78"/>
                    <a:pt x="454" y="28"/>
                    <a:pt x="510" y="0"/>
                  </a:cubicBezTo>
                  <a:lnTo>
                    <a:pt x="510" y="0"/>
                  </a:lnTo>
                  <a:cubicBezTo>
                    <a:pt x="515" y="12"/>
                    <a:pt x="515" y="28"/>
                    <a:pt x="521" y="34"/>
                  </a:cubicBezTo>
                  <a:cubicBezTo>
                    <a:pt x="532" y="39"/>
                    <a:pt x="537" y="39"/>
                    <a:pt x="543" y="45"/>
                  </a:cubicBezTo>
                  <a:cubicBezTo>
                    <a:pt x="593" y="45"/>
                    <a:pt x="593" y="45"/>
                    <a:pt x="593" y="45"/>
                  </a:cubicBezTo>
                  <a:cubicBezTo>
                    <a:pt x="599" y="50"/>
                    <a:pt x="599" y="62"/>
                    <a:pt x="609" y="72"/>
                  </a:cubicBezTo>
                  <a:cubicBezTo>
                    <a:pt x="615" y="78"/>
                    <a:pt x="626" y="78"/>
                    <a:pt x="637" y="84"/>
                  </a:cubicBezTo>
                  <a:cubicBezTo>
                    <a:pt x="643" y="84"/>
                    <a:pt x="687" y="111"/>
                    <a:pt x="687" y="111"/>
                  </a:cubicBezTo>
                  <a:cubicBezTo>
                    <a:pt x="698" y="172"/>
                    <a:pt x="748" y="195"/>
                    <a:pt x="809" y="217"/>
                  </a:cubicBezTo>
                  <a:cubicBezTo>
                    <a:pt x="865" y="239"/>
                    <a:pt x="892" y="256"/>
                    <a:pt x="942" y="294"/>
                  </a:cubicBezTo>
                  <a:cubicBezTo>
                    <a:pt x="953" y="300"/>
                    <a:pt x="959" y="316"/>
                    <a:pt x="970" y="322"/>
                  </a:cubicBezTo>
                  <a:cubicBezTo>
                    <a:pt x="986" y="333"/>
                    <a:pt x="1003" y="333"/>
                    <a:pt x="1014" y="344"/>
                  </a:cubicBezTo>
                  <a:cubicBezTo>
                    <a:pt x="1036" y="361"/>
                    <a:pt x="1031" y="383"/>
                    <a:pt x="1053" y="394"/>
                  </a:cubicBezTo>
                  <a:cubicBezTo>
                    <a:pt x="1075" y="405"/>
                    <a:pt x="1097" y="411"/>
                    <a:pt x="1119" y="427"/>
                  </a:cubicBezTo>
                  <a:cubicBezTo>
                    <a:pt x="1147" y="444"/>
                    <a:pt x="1158" y="461"/>
                    <a:pt x="1180" y="477"/>
                  </a:cubicBezTo>
                  <a:cubicBezTo>
                    <a:pt x="1208" y="505"/>
                    <a:pt x="1241" y="516"/>
                    <a:pt x="1241" y="560"/>
                  </a:cubicBezTo>
                  <a:cubicBezTo>
                    <a:pt x="1241" y="582"/>
                    <a:pt x="1230" y="599"/>
                    <a:pt x="1230" y="627"/>
                  </a:cubicBezTo>
                  <a:cubicBezTo>
                    <a:pt x="1230" y="632"/>
                    <a:pt x="1236" y="643"/>
                    <a:pt x="1241" y="649"/>
                  </a:cubicBezTo>
                  <a:lnTo>
                    <a:pt x="1241" y="649"/>
                  </a:lnTo>
                  <a:cubicBezTo>
                    <a:pt x="1252" y="638"/>
                    <a:pt x="1258" y="627"/>
                    <a:pt x="1269" y="621"/>
                  </a:cubicBezTo>
                  <a:cubicBezTo>
                    <a:pt x="1274" y="621"/>
                    <a:pt x="1274" y="621"/>
                    <a:pt x="1274" y="621"/>
                  </a:cubicBezTo>
                  <a:cubicBezTo>
                    <a:pt x="1274" y="627"/>
                    <a:pt x="1274" y="627"/>
                    <a:pt x="1274" y="627"/>
                  </a:cubicBezTo>
                  <a:cubicBezTo>
                    <a:pt x="1274" y="671"/>
                    <a:pt x="1274" y="671"/>
                    <a:pt x="1274" y="671"/>
                  </a:cubicBezTo>
                  <a:cubicBezTo>
                    <a:pt x="1274" y="677"/>
                    <a:pt x="1280" y="677"/>
                    <a:pt x="1280" y="682"/>
                  </a:cubicBezTo>
                  <a:cubicBezTo>
                    <a:pt x="1280" y="688"/>
                    <a:pt x="1280" y="688"/>
                    <a:pt x="1280" y="682"/>
                  </a:cubicBezTo>
                  <a:cubicBezTo>
                    <a:pt x="1308" y="665"/>
                    <a:pt x="1302" y="632"/>
                    <a:pt x="1325" y="616"/>
                  </a:cubicBezTo>
                  <a:cubicBezTo>
                    <a:pt x="1330" y="616"/>
                    <a:pt x="1330" y="616"/>
                    <a:pt x="1330" y="616"/>
                  </a:cubicBezTo>
                  <a:cubicBezTo>
                    <a:pt x="1335" y="632"/>
                    <a:pt x="1347" y="638"/>
                    <a:pt x="1358" y="655"/>
                  </a:cubicBezTo>
                  <a:cubicBezTo>
                    <a:pt x="1374" y="677"/>
                    <a:pt x="1374" y="693"/>
                    <a:pt x="1385" y="726"/>
                  </a:cubicBezTo>
                  <a:cubicBezTo>
                    <a:pt x="1391" y="737"/>
                    <a:pt x="1397" y="749"/>
                    <a:pt x="1402" y="760"/>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sp>
          <p:nvSpPr>
            <p:cNvPr id="453" name="Freeform 129"/>
            <p:cNvSpPr>
              <a:spLocks noChangeArrowheads="1"/>
            </p:cNvSpPr>
            <p:nvPr/>
          </p:nvSpPr>
          <p:spPr bwMode="auto">
            <a:xfrm>
              <a:off x="16723224" y="2595564"/>
              <a:ext cx="493680" cy="592137"/>
            </a:xfrm>
            <a:custGeom>
              <a:avLst/>
              <a:gdLst>
                <a:gd name="T0" fmla="*/ 305 w 1370"/>
                <a:gd name="T1" fmla="*/ 1280 h 1647"/>
                <a:gd name="T2" fmla="*/ 305 w 1370"/>
                <a:gd name="T3" fmla="*/ 1358 h 1647"/>
                <a:gd name="T4" fmla="*/ 366 w 1370"/>
                <a:gd name="T5" fmla="*/ 1407 h 1647"/>
                <a:gd name="T6" fmla="*/ 543 w 1370"/>
                <a:gd name="T7" fmla="*/ 1513 h 1647"/>
                <a:gd name="T8" fmla="*/ 571 w 1370"/>
                <a:gd name="T9" fmla="*/ 1452 h 1647"/>
                <a:gd name="T10" fmla="*/ 504 w 1370"/>
                <a:gd name="T11" fmla="*/ 1419 h 1647"/>
                <a:gd name="T12" fmla="*/ 449 w 1370"/>
                <a:gd name="T13" fmla="*/ 1346 h 1647"/>
                <a:gd name="T14" fmla="*/ 377 w 1370"/>
                <a:gd name="T15" fmla="*/ 1319 h 1647"/>
                <a:gd name="T16" fmla="*/ 881 w 1370"/>
                <a:gd name="T17" fmla="*/ 1574 h 1647"/>
                <a:gd name="T18" fmla="*/ 959 w 1370"/>
                <a:gd name="T19" fmla="*/ 1640 h 1647"/>
                <a:gd name="T20" fmla="*/ 953 w 1370"/>
                <a:gd name="T21" fmla="*/ 1568 h 1647"/>
                <a:gd name="T22" fmla="*/ 881 w 1370"/>
                <a:gd name="T23" fmla="*/ 1574 h 1647"/>
                <a:gd name="T24" fmla="*/ 111 w 1370"/>
                <a:gd name="T25" fmla="*/ 61 h 1647"/>
                <a:gd name="T26" fmla="*/ 128 w 1370"/>
                <a:gd name="T27" fmla="*/ 16 h 1647"/>
                <a:gd name="T28" fmla="*/ 5 w 1370"/>
                <a:gd name="T29" fmla="*/ 77 h 1647"/>
                <a:gd name="T30" fmla="*/ 50 w 1370"/>
                <a:gd name="T31" fmla="*/ 122 h 1647"/>
                <a:gd name="T32" fmla="*/ 1369 w 1370"/>
                <a:gd name="T33" fmla="*/ 742 h 1647"/>
                <a:gd name="T34" fmla="*/ 1214 w 1370"/>
                <a:gd name="T35" fmla="*/ 1003 h 1647"/>
                <a:gd name="T36" fmla="*/ 1302 w 1370"/>
                <a:gd name="T37" fmla="*/ 1402 h 1647"/>
                <a:gd name="T38" fmla="*/ 1269 w 1370"/>
                <a:gd name="T39" fmla="*/ 1574 h 1647"/>
                <a:gd name="T40" fmla="*/ 1225 w 1370"/>
                <a:gd name="T41" fmla="*/ 1552 h 1647"/>
                <a:gd name="T42" fmla="*/ 1142 w 1370"/>
                <a:gd name="T43" fmla="*/ 1552 h 1647"/>
                <a:gd name="T44" fmla="*/ 1103 w 1370"/>
                <a:gd name="T45" fmla="*/ 1468 h 1647"/>
                <a:gd name="T46" fmla="*/ 1092 w 1370"/>
                <a:gd name="T47" fmla="*/ 1346 h 1647"/>
                <a:gd name="T48" fmla="*/ 942 w 1370"/>
                <a:gd name="T49" fmla="*/ 1169 h 1647"/>
                <a:gd name="T50" fmla="*/ 864 w 1370"/>
                <a:gd name="T51" fmla="*/ 1080 h 1647"/>
                <a:gd name="T52" fmla="*/ 793 w 1370"/>
                <a:gd name="T53" fmla="*/ 986 h 1647"/>
                <a:gd name="T54" fmla="*/ 737 w 1370"/>
                <a:gd name="T55" fmla="*/ 925 h 1647"/>
                <a:gd name="T56" fmla="*/ 648 w 1370"/>
                <a:gd name="T57" fmla="*/ 920 h 1647"/>
                <a:gd name="T58" fmla="*/ 482 w 1370"/>
                <a:gd name="T59" fmla="*/ 754 h 1647"/>
                <a:gd name="T60" fmla="*/ 432 w 1370"/>
                <a:gd name="T61" fmla="*/ 742 h 1647"/>
                <a:gd name="T62" fmla="*/ 310 w 1370"/>
                <a:gd name="T63" fmla="*/ 621 h 1647"/>
                <a:gd name="T64" fmla="*/ 233 w 1370"/>
                <a:gd name="T65" fmla="*/ 548 h 1647"/>
                <a:gd name="T66" fmla="*/ 194 w 1370"/>
                <a:gd name="T67" fmla="*/ 521 h 1647"/>
                <a:gd name="T68" fmla="*/ 138 w 1370"/>
                <a:gd name="T69" fmla="*/ 432 h 1647"/>
                <a:gd name="T70" fmla="*/ 61 w 1370"/>
                <a:gd name="T71" fmla="*/ 249 h 1647"/>
                <a:gd name="T72" fmla="*/ 50 w 1370"/>
                <a:gd name="T73" fmla="*/ 161 h 1647"/>
                <a:gd name="T74" fmla="*/ 144 w 1370"/>
                <a:gd name="T75" fmla="*/ 105 h 1647"/>
                <a:gd name="T76" fmla="*/ 322 w 1370"/>
                <a:gd name="T77" fmla="*/ 149 h 1647"/>
                <a:gd name="T78" fmla="*/ 432 w 1370"/>
                <a:gd name="T79" fmla="*/ 255 h 1647"/>
                <a:gd name="T80" fmla="*/ 576 w 1370"/>
                <a:gd name="T81" fmla="*/ 294 h 1647"/>
                <a:gd name="T82" fmla="*/ 748 w 1370"/>
                <a:gd name="T83" fmla="*/ 272 h 1647"/>
                <a:gd name="T84" fmla="*/ 909 w 1370"/>
                <a:gd name="T85" fmla="*/ 327 h 1647"/>
                <a:gd name="T86" fmla="*/ 1031 w 1370"/>
                <a:gd name="T87" fmla="*/ 277 h 1647"/>
                <a:gd name="T88" fmla="*/ 1164 w 1370"/>
                <a:gd name="T89" fmla="*/ 399 h 1647"/>
                <a:gd name="T90" fmla="*/ 1253 w 1370"/>
                <a:gd name="T91" fmla="*/ 532 h 1647"/>
                <a:gd name="T92" fmla="*/ 1358 w 1370"/>
                <a:gd name="T93" fmla="*/ 687 h 1647"/>
                <a:gd name="T94" fmla="*/ 1358 w 1370"/>
                <a:gd name="T95" fmla="*/ 737 h 1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70" h="1647">
                  <a:moveTo>
                    <a:pt x="322" y="1269"/>
                  </a:moveTo>
                  <a:lnTo>
                    <a:pt x="322" y="1269"/>
                  </a:lnTo>
                  <a:cubicBezTo>
                    <a:pt x="316" y="1274"/>
                    <a:pt x="305" y="1269"/>
                    <a:pt x="305" y="1280"/>
                  </a:cubicBezTo>
                  <a:cubicBezTo>
                    <a:pt x="294" y="1286"/>
                    <a:pt x="299" y="1297"/>
                    <a:pt x="294" y="1308"/>
                  </a:cubicBezTo>
                  <a:cubicBezTo>
                    <a:pt x="288" y="1319"/>
                    <a:pt x="271" y="1313"/>
                    <a:pt x="266" y="1319"/>
                  </a:cubicBezTo>
                  <a:cubicBezTo>
                    <a:pt x="277" y="1335"/>
                    <a:pt x="288" y="1341"/>
                    <a:pt x="305" y="1358"/>
                  </a:cubicBezTo>
                  <a:cubicBezTo>
                    <a:pt x="310" y="1369"/>
                    <a:pt x="299" y="1397"/>
                    <a:pt x="316" y="1397"/>
                  </a:cubicBezTo>
                  <a:cubicBezTo>
                    <a:pt x="322" y="1397"/>
                    <a:pt x="327" y="1391"/>
                    <a:pt x="332" y="1391"/>
                  </a:cubicBezTo>
                  <a:cubicBezTo>
                    <a:pt x="349" y="1391"/>
                    <a:pt x="355" y="1407"/>
                    <a:pt x="366" y="1407"/>
                  </a:cubicBezTo>
                  <a:cubicBezTo>
                    <a:pt x="394" y="1413"/>
                    <a:pt x="404" y="1413"/>
                    <a:pt x="427" y="1424"/>
                  </a:cubicBezTo>
                  <a:cubicBezTo>
                    <a:pt x="465" y="1435"/>
                    <a:pt x="477" y="1463"/>
                    <a:pt x="515" y="1479"/>
                  </a:cubicBezTo>
                  <a:cubicBezTo>
                    <a:pt x="527" y="1491"/>
                    <a:pt x="532" y="1502"/>
                    <a:pt x="543" y="1513"/>
                  </a:cubicBezTo>
                  <a:cubicBezTo>
                    <a:pt x="554" y="1524"/>
                    <a:pt x="565" y="1518"/>
                    <a:pt x="576" y="1518"/>
                  </a:cubicBezTo>
                  <a:cubicBezTo>
                    <a:pt x="593" y="1518"/>
                    <a:pt x="610" y="1513"/>
                    <a:pt x="610" y="1496"/>
                  </a:cubicBezTo>
                  <a:cubicBezTo>
                    <a:pt x="610" y="1474"/>
                    <a:pt x="593" y="1452"/>
                    <a:pt x="571" y="1452"/>
                  </a:cubicBezTo>
                  <a:cubicBezTo>
                    <a:pt x="571" y="1452"/>
                    <a:pt x="565" y="1457"/>
                    <a:pt x="560" y="1457"/>
                  </a:cubicBezTo>
                  <a:cubicBezTo>
                    <a:pt x="549" y="1457"/>
                    <a:pt x="549" y="1435"/>
                    <a:pt x="537" y="1430"/>
                  </a:cubicBezTo>
                  <a:cubicBezTo>
                    <a:pt x="527" y="1419"/>
                    <a:pt x="515" y="1424"/>
                    <a:pt x="504" y="1419"/>
                  </a:cubicBezTo>
                  <a:cubicBezTo>
                    <a:pt x="488" y="1413"/>
                    <a:pt x="488" y="1402"/>
                    <a:pt x="471" y="1397"/>
                  </a:cubicBezTo>
                  <a:cubicBezTo>
                    <a:pt x="460" y="1385"/>
                    <a:pt x="443" y="1385"/>
                    <a:pt x="443" y="1369"/>
                  </a:cubicBezTo>
                  <a:cubicBezTo>
                    <a:pt x="443" y="1363"/>
                    <a:pt x="449" y="1358"/>
                    <a:pt x="449" y="1346"/>
                  </a:cubicBezTo>
                  <a:cubicBezTo>
                    <a:pt x="438" y="1346"/>
                    <a:pt x="432" y="1335"/>
                    <a:pt x="421" y="1335"/>
                  </a:cubicBezTo>
                  <a:cubicBezTo>
                    <a:pt x="421" y="1335"/>
                    <a:pt x="416" y="1341"/>
                    <a:pt x="410" y="1341"/>
                  </a:cubicBezTo>
                  <a:cubicBezTo>
                    <a:pt x="394" y="1341"/>
                    <a:pt x="388" y="1330"/>
                    <a:pt x="377" y="1319"/>
                  </a:cubicBezTo>
                  <a:cubicBezTo>
                    <a:pt x="366" y="1308"/>
                    <a:pt x="349" y="1297"/>
                    <a:pt x="349" y="1280"/>
                  </a:cubicBezTo>
                  <a:cubicBezTo>
                    <a:pt x="338" y="1274"/>
                    <a:pt x="332" y="1274"/>
                    <a:pt x="322" y="1269"/>
                  </a:cubicBezTo>
                  <a:close/>
                  <a:moveTo>
                    <a:pt x="881" y="1574"/>
                  </a:moveTo>
                  <a:lnTo>
                    <a:pt x="881" y="1574"/>
                  </a:lnTo>
                  <a:cubicBezTo>
                    <a:pt x="892" y="1585"/>
                    <a:pt x="903" y="1585"/>
                    <a:pt x="914" y="1596"/>
                  </a:cubicBezTo>
                  <a:cubicBezTo>
                    <a:pt x="936" y="1607"/>
                    <a:pt x="942" y="1624"/>
                    <a:pt x="959" y="1640"/>
                  </a:cubicBezTo>
                  <a:cubicBezTo>
                    <a:pt x="964" y="1646"/>
                    <a:pt x="964" y="1646"/>
                    <a:pt x="964" y="1640"/>
                  </a:cubicBezTo>
                  <a:cubicBezTo>
                    <a:pt x="964" y="1629"/>
                    <a:pt x="964" y="1624"/>
                    <a:pt x="964" y="1612"/>
                  </a:cubicBezTo>
                  <a:cubicBezTo>
                    <a:pt x="964" y="1596"/>
                    <a:pt x="970" y="1579"/>
                    <a:pt x="953" y="1568"/>
                  </a:cubicBezTo>
                  <a:cubicBezTo>
                    <a:pt x="948" y="1563"/>
                    <a:pt x="936" y="1568"/>
                    <a:pt x="926" y="1568"/>
                  </a:cubicBezTo>
                  <a:cubicBezTo>
                    <a:pt x="909" y="1568"/>
                    <a:pt x="898" y="1568"/>
                    <a:pt x="887" y="1568"/>
                  </a:cubicBezTo>
                  <a:cubicBezTo>
                    <a:pt x="876" y="1568"/>
                    <a:pt x="876" y="1568"/>
                    <a:pt x="881" y="1574"/>
                  </a:cubicBezTo>
                  <a:close/>
                  <a:moveTo>
                    <a:pt x="94" y="50"/>
                  </a:moveTo>
                  <a:lnTo>
                    <a:pt x="94" y="50"/>
                  </a:lnTo>
                  <a:cubicBezTo>
                    <a:pt x="100" y="55"/>
                    <a:pt x="105" y="61"/>
                    <a:pt x="111" y="61"/>
                  </a:cubicBezTo>
                  <a:cubicBezTo>
                    <a:pt x="128" y="61"/>
                    <a:pt x="128" y="61"/>
                    <a:pt x="128" y="61"/>
                  </a:cubicBezTo>
                  <a:cubicBezTo>
                    <a:pt x="128" y="39"/>
                    <a:pt x="128" y="39"/>
                    <a:pt x="128" y="39"/>
                  </a:cubicBezTo>
                  <a:cubicBezTo>
                    <a:pt x="128" y="33"/>
                    <a:pt x="133" y="22"/>
                    <a:pt x="128" y="16"/>
                  </a:cubicBezTo>
                  <a:cubicBezTo>
                    <a:pt x="122" y="6"/>
                    <a:pt x="116" y="22"/>
                    <a:pt x="105" y="22"/>
                  </a:cubicBezTo>
                  <a:cubicBezTo>
                    <a:pt x="89" y="28"/>
                    <a:pt x="39" y="0"/>
                    <a:pt x="94" y="50"/>
                  </a:cubicBezTo>
                  <a:close/>
                  <a:moveTo>
                    <a:pt x="5" y="77"/>
                  </a:moveTo>
                  <a:lnTo>
                    <a:pt x="5" y="77"/>
                  </a:lnTo>
                  <a:cubicBezTo>
                    <a:pt x="5" y="83"/>
                    <a:pt x="5" y="89"/>
                    <a:pt x="0" y="94"/>
                  </a:cubicBezTo>
                  <a:cubicBezTo>
                    <a:pt x="22" y="100"/>
                    <a:pt x="33" y="111"/>
                    <a:pt x="50" y="122"/>
                  </a:cubicBezTo>
                  <a:cubicBezTo>
                    <a:pt x="50" y="116"/>
                    <a:pt x="56" y="111"/>
                    <a:pt x="56" y="111"/>
                  </a:cubicBezTo>
                  <a:cubicBezTo>
                    <a:pt x="56" y="89"/>
                    <a:pt x="28" y="83"/>
                    <a:pt x="5" y="77"/>
                  </a:cubicBezTo>
                  <a:close/>
                  <a:moveTo>
                    <a:pt x="1369" y="742"/>
                  </a:moveTo>
                  <a:lnTo>
                    <a:pt x="1369" y="742"/>
                  </a:lnTo>
                  <a:cubicBezTo>
                    <a:pt x="1313" y="770"/>
                    <a:pt x="1308" y="820"/>
                    <a:pt x="1286" y="875"/>
                  </a:cubicBezTo>
                  <a:cubicBezTo>
                    <a:pt x="1258" y="925"/>
                    <a:pt x="1219" y="947"/>
                    <a:pt x="1214" y="1003"/>
                  </a:cubicBezTo>
                  <a:cubicBezTo>
                    <a:pt x="1291" y="1230"/>
                    <a:pt x="1291" y="1230"/>
                    <a:pt x="1291" y="1230"/>
                  </a:cubicBezTo>
                  <a:cubicBezTo>
                    <a:pt x="1291" y="1269"/>
                    <a:pt x="1291" y="1269"/>
                    <a:pt x="1291" y="1269"/>
                  </a:cubicBezTo>
                  <a:cubicBezTo>
                    <a:pt x="1297" y="1319"/>
                    <a:pt x="1302" y="1352"/>
                    <a:pt x="1302" y="1402"/>
                  </a:cubicBezTo>
                  <a:cubicBezTo>
                    <a:pt x="1302" y="1430"/>
                    <a:pt x="1297" y="1446"/>
                    <a:pt x="1291" y="1468"/>
                  </a:cubicBezTo>
                  <a:cubicBezTo>
                    <a:pt x="1280" y="1496"/>
                    <a:pt x="1286" y="1518"/>
                    <a:pt x="1280" y="1546"/>
                  </a:cubicBezTo>
                  <a:cubicBezTo>
                    <a:pt x="1274" y="1557"/>
                    <a:pt x="1269" y="1563"/>
                    <a:pt x="1269" y="1574"/>
                  </a:cubicBezTo>
                  <a:lnTo>
                    <a:pt x="1269" y="1574"/>
                  </a:lnTo>
                  <a:cubicBezTo>
                    <a:pt x="1263" y="1574"/>
                    <a:pt x="1263" y="1568"/>
                    <a:pt x="1258" y="1568"/>
                  </a:cubicBezTo>
                  <a:cubicBezTo>
                    <a:pt x="1247" y="1563"/>
                    <a:pt x="1241" y="1552"/>
                    <a:pt x="1225" y="1552"/>
                  </a:cubicBezTo>
                  <a:cubicBezTo>
                    <a:pt x="1214" y="1552"/>
                    <a:pt x="1208" y="1563"/>
                    <a:pt x="1197" y="1563"/>
                  </a:cubicBezTo>
                  <a:cubicBezTo>
                    <a:pt x="1186" y="1563"/>
                    <a:pt x="1180" y="1557"/>
                    <a:pt x="1169" y="1557"/>
                  </a:cubicBezTo>
                  <a:cubicBezTo>
                    <a:pt x="1158" y="1552"/>
                    <a:pt x="1147" y="1557"/>
                    <a:pt x="1142" y="1552"/>
                  </a:cubicBezTo>
                  <a:cubicBezTo>
                    <a:pt x="1125" y="1540"/>
                    <a:pt x="1125" y="1530"/>
                    <a:pt x="1120" y="1518"/>
                  </a:cubicBezTo>
                  <a:cubicBezTo>
                    <a:pt x="1108" y="1507"/>
                    <a:pt x="1103" y="1502"/>
                    <a:pt x="1103" y="1491"/>
                  </a:cubicBezTo>
                  <a:cubicBezTo>
                    <a:pt x="1103" y="1468"/>
                    <a:pt x="1103" y="1468"/>
                    <a:pt x="1103" y="1468"/>
                  </a:cubicBezTo>
                  <a:cubicBezTo>
                    <a:pt x="1103" y="1441"/>
                    <a:pt x="1108" y="1430"/>
                    <a:pt x="1108" y="1402"/>
                  </a:cubicBezTo>
                  <a:cubicBezTo>
                    <a:pt x="1108" y="1385"/>
                    <a:pt x="1108" y="1374"/>
                    <a:pt x="1103" y="1363"/>
                  </a:cubicBezTo>
                  <a:cubicBezTo>
                    <a:pt x="1097" y="1352"/>
                    <a:pt x="1092" y="1352"/>
                    <a:pt x="1092" y="1346"/>
                  </a:cubicBezTo>
                  <a:cubicBezTo>
                    <a:pt x="1081" y="1330"/>
                    <a:pt x="1075" y="1319"/>
                    <a:pt x="1059" y="1313"/>
                  </a:cubicBezTo>
                  <a:cubicBezTo>
                    <a:pt x="1031" y="1297"/>
                    <a:pt x="1014" y="1291"/>
                    <a:pt x="987" y="1269"/>
                  </a:cubicBezTo>
                  <a:cubicBezTo>
                    <a:pt x="970" y="1230"/>
                    <a:pt x="959" y="1208"/>
                    <a:pt x="942" y="1169"/>
                  </a:cubicBezTo>
                  <a:cubicBezTo>
                    <a:pt x="936" y="1153"/>
                    <a:pt x="936" y="1141"/>
                    <a:pt x="920" y="1136"/>
                  </a:cubicBezTo>
                  <a:cubicBezTo>
                    <a:pt x="909" y="1125"/>
                    <a:pt x="898" y="1131"/>
                    <a:pt x="887" y="1119"/>
                  </a:cubicBezTo>
                  <a:cubicBezTo>
                    <a:pt x="870" y="1108"/>
                    <a:pt x="870" y="1097"/>
                    <a:pt x="864" y="1080"/>
                  </a:cubicBezTo>
                  <a:cubicBezTo>
                    <a:pt x="854" y="1053"/>
                    <a:pt x="854" y="1036"/>
                    <a:pt x="842" y="1014"/>
                  </a:cubicBezTo>
                  <a:cubicBezTo>
                    <a:pt x="837" y="1003"/>
                    <a:pt x="826" y="1003"/>
                    <a:pt x="815" y="998"/>
                  </a:cubicBezTo>
                  <a:cubicBezTo>
                    <a:pt x="809" y="992"/>
                    <a:pt x="803" y="986"/>
                    <a:pt x="793" y="986"/>
                  </a:cubicBezTo>
                  <a:cubicBezTo>
                    <a:pt x="787" y="981"/>
                    <a:pt x="776" y="981"/>
                    <a:pt x="776" y="975"/>
                  </a:cubicBezTo>
                  <a:cubicBezTo>
                    <a:pt x="770" y="964"/>
                    <a:pt x="770" y="953"/>
                    <a:pt x="765" y="942"/>
                  </a:cubicBezTo>
                  <a:cubicBezTo>
                    <a:pt x="759" y="931"/>
                    <a:pt x="748" y="931"/>
                    <a:pt x="737" y="925"/>
                  </a:cubicBezTo>
                  <a:cubicBezTo>
                    <a:pt x="726" y="920"/>
                    <a:pt x="721" y="920"/>
                    <a:pt x="709" y="920"/>
                  </a:cubicBezTo>
                  <a:cubicBezTo>
                    <a:pt x="693" y="920"/>
                    <a:pt x="693" y="920"/>
                    <a:pt x="693" y="920"/>
                  </a:cubicBezTo>
                  <a:cubicBezTo>
                    <a:pt x="676" y="920"/>
                    <a:pt x="665" y="920"/>
                    <a:pt x="648" y="920"/>
                  </a:cubicBezTo>
                  <a:cubicBezTo>
                    <a:pt x="598" y="920"/>
                    <a:pt x="576" y="892"/>
                    <a:pt x="549" y="853"/>
                  </a:cubicBezTo>
                  <a:cubicBezTo>
                    <a:pt x="532" y="831"/>
                    <a:pt x="521" y="820"/>
                    <a:pt x="504" y="792"/>
                  </a:cubicBezTo>
                  <a:cubicBezTo>
                    <a:pt x="493" y="781"/>
                    <a:pt x="493" y="770"/>
                    <a:pt x="482" y="754"/>
                  </a:cubicBezTo>
                  <a:cubicBezTo>
                    <a:pt x="477" y="754"/>
                    <a:pt x="471" y="754"/>
                    <a:pt x="460" y="754"/>
                  </a:cubicBezTo>
                  <a:cubicBezTo>
                    <a:pt x="455" y="754"/>
                    <a:pt x="443" y="759"/>
                    <a:pt x="438" y="754"/>
                  </a:cubicBezTo>
                  <a:cubicBezTo>
                    <a:pt x="438" y="748"/>
                    <a:pt x="438" y="748"/>
                    <a:pt x="432" y="742"/>
                  </a:cubicBezTo>
                  <a:cubicBezTo>
                    <a:pt x="432" y="737"/>
                    <a:pt x="427" y="732"/>
                    <a:pt x="421" y="726"/>
                  </a:cubicBezTo>
                  <a:cubicBezTo>
                    <a:pt x="399" y="709"/>
                    <a:pt x="377" y="709"/>
                    <a:pt x="366" y="687"/>
                  </a:cubicBezTo>
                  <a:cubicBezTo>
                    <a:pt x="349" y="654"/>
                    <a:pt x="338" y="643"/>
                    <a:pt x="310" y="621"/>
                  </a:cubicBezTo>
                  <a:cubicBezTo>
                    <a:pt x="294" y="609"/>
                    <a:pt x="294" y="599"/>
                    <a:pt x="277" y="587"/>
                  </a:cubicBezTo>
                  <a:cubicBezTo>
                    <a:pt x="271" y="582"/>
                    <a:pt x="266" y="576"/>
                    <a:pt x="255" y="565"/>
                  </a:cubicBezTo>
                  <a:cubicBezTo>
                    <a:pt x="249" y="560"/>
                    <a:pt x="244" y="554"/>
                    <a:pt x="233" y="548"/>
                  </a:cubicBezTo>
                  <a:cubicBezTo>
                    <a:pt x="227" y="548"/>
                    <a:pt x="222" y="548"/>
                    <a:pt x="216" y="548"/>
                  </a:cubicBezTo>
                  <a:cubicBezTo>
                    <a:pt x="216" y="548"/>
                    <a:pt x="216" y="543"/>
                    <a:pt x="211" y="538"/>
                  </a:cubicBezTo>
                  <a:cubicBezTo>
                    <a:pt x="211" y="532"/>
                    <a:pt x="199" y="526"/>
                    <a:pt x="194" y="521"/>
                  </a:cubicBezTo>
                  <a:cubicBezTo>
                    <a:pt x="183" y="515"/>
                    <a:pt x="189" y="504"/>
                    <a:pt x="177" y="493"/>
                  </a:cubicBezTo>
                  <a:cubicBezTo>
                    <a:pt x="172" y="482"/>
                    <a:pt x="161" y="476"/>
                    <a:pt x="150" y="466"/>
                  </a:cubicBezTo>
                  <a:cubicBezTo>
                    <a:pt x="144" y="454"/>
                    <a:pt x="144" y="443"/>
                    <a:pt x="138" y="432"/>
                  </a:cubicBezTo>
                  <a:cubicBezTo>
                    <a:pt x="133" y="405"/>
                    <a:pt x="116" y="393"/>
                    <a:pt x="100" y="371"/>
                  </a:cubicBezTo>
                  <a:cubicBezTo>
                    <a:pt x="89" y="349"/>
                    <a:pt x="83" y="333"/>
                    <a:pt x="77" y="305"/>
                  </a:cubicBezTo>
                  <a:cubicBezTo>
                    <a:pt x="72" y="282"/>
                    <a:pt x="66" y="272"/>
                    <a:pt x="61" y="249"/>
                  </a:cubicBezTo>
                  <a:cubicBezTo>
                    <a:pt x="61" y="244"/>
                    <a:pt x="56" y="244"/>
                    <a:pt x="56" y="233"/>
                  </a:cubicBezTo>
                  <a:cubicBezTo>
                    <a:pt x="56" y="216"/>
                    <a:pt x="56" y="216"/>
                    <a:pt x="56" y="216"/>
                  </a:cubicBezTo>
                  <a:cubicBezTo>
                    <a:pt x="56" y="194"/>
                    <a:pt x="50" y="183"/>
                    <a:pt x="50" y="161"/>
                  </a:cubicBezTo>
                  <a:cubicBezTo>
                    <a:pt x="50" y="149"/>
                    <a:pt x="61" y="149"/>
                    <a:pt x="72" y="144"/>
                  </a:cubicBezTo>
                  <a:cubicBezTo>
                    <a:pt x="77" y="144"/>
                    <a:pt x="89" y="144"/>
                    <a:pt x="94" y="139"/>
                  </a:cubicBezTo>
                  <a:cubicBezTo>
                    <a:pt x="116" y="133"/>
                    <a:pt x="128" y="122"/>
                    <a:pt x="144" y="105"/>
                  </a:cubicBezTo>
                  <a:cubicBezTo>
                    <a:pt x="172" y="111"/>
                    <a:pt x="183" y="122"/>
                    <a:pt x="205" y="122"/>
                  </a:cubicBezTo>
                  <a:cubicBezTo>
                    <a:pt x="255" y="122"/>
                    <a:pt x="255" y="122"/>
                    <a:pt x="255" y="122"/>
                  </a:cubicBezTo>
                  <a:cubicBezTo>
                    <a:pt x="283" y="122"/>
                    <a:pt x="299" y="133"/>
                    <a:pt x="322" y="149"/>
                  </a:cubicBezTo>
                  <a:cubicBezTo>
                    <a:pt x="332" y="161"/>
                    <a:pt x="344" y="161"/>
                    <a:pt x="355" y="166"/>
                  </a:cubicBezTo>
                  <a:cubicBezTo>
                    <a:pt x="366" y="183"/>
                    <a:pt x="366" y="194"/>
                    <a:pt x="377" y="205"/>
                  </a:cubicBezTo>
                  <a:cubicBezTo>
                    <a:pt x="394" y="233"/>
                    <a:pt x="410" y="238"/>
                    <a:pt x="432" y="255"/>
                  </a:cubicBezTo>
                  <a:cubicBezTo>
                    <a:pt x="449" y="266"/>
                    <a:pt x="460" y="282"/>
                    <a:pt x="477" y="282"/>
                  </a:cubicBezTo>
                  <a:cubicBezTo>
                    <a:pt x="488" y="282"/>
                    <a:pt x="493" y="272"/>
                    <a:pt x="510" y="272"/>
                  </a:cubicBezTo>
                  <a:cubicBezTo>
                    <a:pt x="537" y="272"/>
                    <a:pt x="549" y="294"/>
                    <a:pt x="576" y="294"/>
                  </a:cubicBezTo>
                  <a:cubicBezTo>
                    <a:pt x="588" y="294"/>
                    <a:pt x="593" y="294"/>
                    <a:pt x="598" y="294"/>
                  </a:cubicBezTo>
                  <a:cubicBezTo>
                    <a:pt x="615" y="294"/>
                    <a:pt x="626" y="299"/>
                    <a:pt x="648" y="299"/>
                  </a:cubicBezTo>
                  <a:cubicBezTo>
                    <a:pt x="687" y="299"/>
                    <a:pt x="709" y="272"/>
                    <a:pt x="748" y="272"/>
                  </a:cubicBezTo>
                  <a:cubicBezTo>
                    <a:pt x="765" y="272"/>
                    <a:pt x="770" y="277"/>
                    <a:pt x="787" y="277"/>
                  </a:cubicBezTo>
                  <a:cubicBezTo>
                    <a:pt x="837" y="277"/>
                    <a:pt x="837" y="277"/>
                    <a:pt x="837" y="277"/>
                  </a:cubicBezTo>
                  <a:cubicBezTo>
                    <a:pt x="870" y="277"/>
                    <a:pt x="876" y="327"/>
                    <a:pt x="909" y="327"/>
                  </a:cubicBezTo>
                  <a:cubicBezTo>
                    <a:pt x="931" y="327"/>
                    <a:pt x="936" y="305"/>
                    <a:pt x="959" y="305"/>
                  </a:cubicBezTo>
                  <a:cubicBezTo>
                    <a:pt x="981" y="299"/>
                    <a:pt x="992" y="299"/>
                    <a:pt x="1014" y="288"/>
                  </a:cubicBezTo>
                  <a:cubicBezTo>
                    <a:pt x="1020" y="288"/>
                    <a:pt x="1025" y="277"/>
                    <a:pt x="1031" y="277"/>
                  </a:cubicBezTo>
                  <a:cubicBezTo>
                    <a:pt x="1042" y="277"/>
                    <a:pt x="1047" y="288"/>
                    <a:pt x="1053" y="294"/>
                  </a:cubicBezTo>
                  <a:cubicBezTo>
                    <a:pt x="1069" y="310"/>
                    <a:pt x="1075" y="321"/>
                    <a:pt x="1092" y="338"/>
                  </a:cubicBezTo>
                  <a:cubicBezTo>
                    <a:pt x="1114" y="366"/>
                    <a:pt x="1136" y="371"/>
                    <a:pt x="1164" y="399"/>
                  </a:cubicBezTo>
                  <a:cubicBezTo>
                    <a:pt x="1180" y="410"/>
                    <a:pt x="1186" y="421"/>
                    <a:pt x="1202" y="427"/>
                  </a:cubicBezTo>
                  <a:cubicBezTo>
                    <a:pt x="1214" y="438"/>
                    <a:pt x="1230" y="438"/>
                    <a:pt x="1236" y="449"/>
                  </a:cubicBezTo>
                  <a:cubicBezTo>
                    <a:pt x="1258" y="476"/>
                    <a:pt x="1241" y="504"/>
                    <a:pt x="1253" y="532"/>
                  </a:cubicBezTo>
                  <a:cubicBezTo>
                    <a:pt x="1269" y="565"/>
                    <a:pt x="1291" y="576"/>
                    <a:pt x="1319" y="593"/>
                  </a:cubicBezTo>
                  <a:cubicBezTo>
                    <a:pt x="1347" y="609"/>
                    <a:pt x="1369" y="621"/>
                    <a:pt x="1369" y="654"/>
                  </a:cubicBezTo>
                  <a:cubicBezTo>
                    <a:pt x="1369" y="665"/>
                    <a:pt x="1358" y="671"/>
                    <a:pt x="1358" y="687"/>
                  </a:cubicBezTo>
                  <a:cubicBezTo>
                    <a:pt x="1358" y="720"/>
                    <a:pt x="1358" y="720"/>
                    <a:pt x="1358" y="720"/>
                  </a:cubicBezTo>
                  <a:cubicBezTo>
                    <a:pt x="1358" y="726"/>
                    <a:pt x="1358" y="732"/>
                    <a:pt x="1358" y="732"/>
                  </a:cubicBezTo>
                  <a:cubicBezTo>
                    <a:pt x="1352" y="737"/>
                    <a:pt x="1352" y="737"/>
                    <a:pt x="1358" y="737"/>
                  </a:cubicBezTo>
                  <a:cubicBezTo>
                    <a:pt x="1363" y="737"/>
                    <a:pt x="1363" y="742"/>
                    <a:pt x="1369" y="742"/>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ontserrat" charset="0"/>
              </a:endParaRPr>
            </a:p>
          </p:txBody>
        </p:sp>
      </p:grpSp>
      <p:sp>
        <p:nvSpPr>
          <p:cNvPr id="45" name="TextBox 44"/>
          <p:cNvSpPr txBox="1"/>
          <p:nvPr/>
        </p:nvSpPr>
        <p:spPr>
          <a:xfrm>
            <a:off x="4803091" y="10982628"/>
            <a:ext cx="6906708" cy="1532728"/>
          </a:xfrm>
          <a:prstGeom prst="rect">
            <a:avLst/>
          </a:prstGeom>
          <a:noFill/>
        </p:spPr>
        <p:txBody>
          <a:bodyPr wrap="square" rtlCol="0">
            <a:spAutoFit/>
          </a:bodyPr>
          <a:lstStyle/>
          <a:p>
            <a:pPr lvl="0" algn="just">
              <a:lnSpc>
                <a:spcPct val="130000"/>
              </a:lnSpc>
            </a:pPr>
            <a:r>
              <a:rPr lang="en-US" sz="2400" dirty="0">
                <a:latin typeface="Montserrat Light" charset="0"/>
                <a:ea typeface="Montserrat Light" charset="0"/>
                <a:cs typeface="Montserrat Light" charset="0"/>
              </a:rPr>
              <a:t>Company members share a common purpose and unite in order to focus their various talents and organize their</a:t>
            </a:r>
          </a:p>
        </p:txBody>
      </p:sp>
      <p:sp>
        <p:nvSpPr>
          <p:cNvPr id="46" name="TextBox 45"/>
          <p:cNvSpPr txBox="1"/>
          <p:nvPr/>
        </p:nvSpPr>
        <p:spPr>
          <a:xfrm>
            <a:off x="1824708" y="10897148"/>
            <a:ext cx="2996333" cy="1754326"/>
          </a:xfrm>
          <a:prstGeom prst="rect">
            <a:avLst/>
          </a:prstGeom>
          <a:noFill/>
        </p:spPr>
        <p:txBody>
          <a:bodyPr wrap="none" rtlCol="0">
            <a:spAutoFit/>
          </a:bodyPr>
          <a:lstStyle/>
          <a:p>
            <a:r>
              <a:rPr lang="id-ID" sz="10800" b="1" dirty="0">
                <a:solidFill>
                  <a:schemeClr val="accent1"/>
                </a:solidFill>
                <a:latin typeface="Montserrat" charset="0"/>
                <a:ea typeface="Montserrat" charset="0"/>
                <a:cs typeface="Montserrat" charset="0"/>
              </a:rPr>
              <a:t>15%</a:t>
            </a:r>
          </a:p>
        </p:txBody>
      </p:sp>
      <p:sp>
        <p:nvSpPr>
          <p:cNvPr id="47" name="Shape 2688"/>
          <p:cNvSpPr/>
          <p:nvPr/>
        </p:nvSpPr>
        <p:spPr>
          <a:xfrm>
            <a:off x="12507233" y="11106354"/>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48" name="TextBox 47"/>
          <p:cNvSpPr txBox="1"/>
          <p:nvPr/>
        </p:nvSpPr>
        <p:spPr>
          <a:xfrm>
            <a:off x="13242774" y="10872419"/>
            <a:ext cx="4144369" cy="1754326"/>
          </a:xfrm>
          <a:prstGeom prst="rect">
            <a:avLst/>
          </a:prstGeom>
          <a:noFill/>
        </p:spPr>
        <p:txBody>
          <a:bodyPr wrap="square" rtlCol="0">
            <a:spAutoFit/>
          </a:bodyPr>
          <a:lstStyle/>
          <a:p>
            <a:pPr>
              <a:lnSpc>
                <a:spcPct val="150000"/>
              </a:lnSpc>
            </a:pPr>
            <a:r>
              <a:rPr lang="en-US" sz="3200" b="1" dirty="0">
                <a:solidFill>
                  <a:schemeClr val="tx2"/>
                </a:solidFill>
                <a:latin typeface="Montserrat" charset="0"/>
                <a:ea typeface="Montserrat" charset="0"/>
                <a:cs typeface="Montserrat" charset="0"/>
              </a:rPr>
              <a:t>FIRST TITLE </a:t>
            </a:r>
            <a:r>
              <a:rPr lang="en-US" sz="2000" dirty="0">
                <a:latin typeface="Montserrat Light" charset="0"/>
                <a:ea typeface="Montserrat Light" charset="0"/>
                <a:cs typeface="Montserrat Light" charset="0"/>
              </a:rPr>
              <a:t>Entrepreneurial activities differ substantially depending on the.</a:t>
            </a:r>
          </a:p>
        </p:txBody>
      </p:sp>
      <p:sp>
        <p:nvSpPr>
          <p:cNvPr id="49" name="TextBox 48"/>
          <p:cNvSpPr txBox="1"/>
          <p:nvPr/>
        </p:nvSpPr>
        <p:spPr>
          <a:xfrm>
            <a:off x="18299570" y="10872419"/>
            <a:ext cx="4144369" cy="1754326"/>
          </a:xfrm>
          <a:prstGeom prst="rect">
            <a:avLst/>
          </a:prstGeom>
          <a:noFill/>
        </p:spPr>
        <p:txBody>
          <a:bodyPr wrap="square" rtlCol="0">
            <a:spAutoFit/>
          </a:bodyPr>
          <a:lstStyle/>
          <a:p>
            <a:pPr>
              <a:lnSpc>
                <a:spcPct val="150000"/>
              </a:lnSpc>
            </a:pPr>
            <a:r>
              <a:rPr lang="en-US" sz="3200" b="1" dirty="0">
                <a:solidFill>
                  <a:schemeClr val="tx2"/>
                </a:solidFill>
                <a:latin typeface="Montserrat" charset="0"/>
                <a:ea typeface="Montserrat" charset="0"/>
                <a:cs typeface="Montserrat" charset="0"/>
              </a:rPr>
              <a:t>SECOND TITLE </a:t>
            </a:r>
            <a:r>
              <a:rPr lang="en-US" sz="2000" dirty="0">
                <a:latin typeface="Montserrat Light" charset="0"/>
                <a:ea typeface="Montserrat Light" charset="0"/>
                <a:cs typeface="Montserrat Light" charset="0"/>
              </a:rPr>
              <a:t>Entrepreneurial activities differ substantially depending on the.</a:t>
            </a:r>
          </a:p>
        </p:txBody>
      </p:sp>
      <p:sp>
        <p:nvSpPr>
          <p:cNvPr id="50" name="Shape 2770"/>
          <p:cNvSpPr/>
          <p:nvPr/>
        </p:nvSpPr>
        <p:spPr>
          <a:xfrm>
            <a:off x="17564029" y="11108077"/>
            <a:ext cx="558655" cy="558655"/>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8" y="0"/>
                  <a:pt x="9818" y="440"/>
                  <a:pt x="9818" y="982"/>
                </a:cubicBezTo>
                <a:lnTo>
                  <a:pt x="982" y="982"/>
                </a:lnTo>
                <a:cubicBezTo>
                  <a:pt x="440" y="982"/>
                  <a:pt x="0" y="1422"/>
                  <a:pt x="0" y="1964"/>
                </a:cubicBezTo>
                <a:lnTo>
                  <a:pt x="0" y="2945"/>
                </a:lnTo>
                <a:cubicBezTo>
                  <a:pt x="0" y="3488"/>
                  <a:pt x="440" y="3927"/>
                  <a:pt x="982" y="3927"/>
                </a:cubicBezTo>
                <a:lnTo>
                  <a:pt x="982" y="15709"/>
                </a:lnTo>
                <a:cubicBezTo>
                  <a:pt x="982" y="16252"/>
                  <a:pt x="1422" y="16691"/>
                  <a:pt x="1964" y="16691"/>
                </a:cubicBezTo>
                <a:lnTo>
                  <a:pt x="10309" y="16691"/>
                </a:lnTo>
                <a:lnTo>
                  <a:pt x="10309" y="17960"/>
                </a:lnTo>
                <a:lnTo>
                  <a:pt x="7507" y="20762"/>
                </a:lnTo>
                <a:cubicBezTo>
                  <a:pt x="7419" y="20851"/>
                  <a:pt x="7364" y="20974"/>
                  <a:pt x="7364" y="21109"/>
                </a:cubicBezTo>
                <a:cubicBezTo>
                  <a:pt x="7364" y="21380"/>
                  <a:pt x="7584" y="21600"/>
                  <a:pt x="7855" y="21600"/>
                </a:cubicBezTo>
                <a:cubicBezTo>
                  <a:pt x="7990" y="21600"/>
                  <a:pt x="8113" y="21545"/>
                  <a:pt x="8202" y="21456"/>
                </a:cubicBezTo>
                <a:lnTo>
                  <a:pt x="10800" y="18858"/>
                </a:lnTo>
                <a:lnTo>
                  <a:pt x="13398" y="21456"/>
                </a:lnTo>
                <a:cubicBezTo>
                  <a:pt x="13487" y="21545"/>
                  <a:pt x="13610" y="21600"/>
                  <a:pt x="13745" y="21600"/>
                </a:cubicBezTo>
                <a:cubicBezTo>
                  <a:pt x="14016" y="21600"/>
                  <a:pt x="14236" y="21380"/>
                  <a:pt x="14236" y="21109"/>
                </a:cubicBezTo>
                <a:cubicBezTo>
                  <a:pt x="14236" y="20974"/>
                  <a:pt x="14181"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path>
            </a:pathLst>
          </a:custGeom>
          <a:solidFill>
            <a:schemeClr val="accent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3" name="TextBox 52"/>
          <p:cNvSpPr txBox="1"/>
          <p:nvPr/>
        </p:nvSpPr>
        <p:spPr>
          <a:xfrm>
            <a:off x="4307060" y="1390006"/>
            <a:ext cx="15700467" cy="1107996"/>
          </a:xfrm>
          <a:prstGeom prst="rect">
            <a:avLst/>
          </a:prstGeom>
          <a:noFill/>
        </p:spPr>
        <p:txBody>
          <a:bodyPr wrap="square" rtlCol="0">
            <a:spAutoFit/>
          </a:bodyPr>
          <a:lstStyle/>
          <a:p>
            <a:pPr algn="ctr"/>
            <a:r>
              <a:rPr lang="en-US" sz="6600" spc="600" dirty="0">
                <a:solidFill>
                  <a:schemeClr val="tx2"/>
                </a:solidFill>
                <a:latin typeface="Montserrat" charset="0"/>
                <a:ea typeface="Montserrat" charset="0"/>
                <a:cs typeface="Montserrat" charset="0"/>
              </a:rPr>
              <a:t>INDONESIA EDITABLE MAP</a:t>
            </a:r>
            <a:endParaRPr lang="en-US" sz="9600" spc="600" dirty="0">
              <a:solidFill>
                <a:schemeClr val="tx2"/>
              </a:solidFill>
              <a:latin typeface="Montserrat" charset="0"/>
              <a:ea typeface="Montserrat" charset="0"/>
              <a:cs typeface="Montserrat" charset="0"/>
            </a:endParaRPr>
          </a:p>
        </p:txBody>
      </p:sp>
      <p:sp>
        <p:nvSpPr>
          <p:cNvPr id="54" name="TextBox 53"/>
          <p:cNvSpPr txBox="1"/>
          <p:nvPr/>
        </p:nvSpPr>
        <p:spPr>
          <a:xfrm>
            <a:off x="9023346" y="929868"/>
            <a:ext cx="6267894" cy="338554"/>
          </a:xfrm>
          <a:prstGeom prst="rect">
            <a:avLst/>
          </a:prstGeom>
          <a:noFill/>
        </p:spPr>
        <p:txBody>
          <a:bodyPr wrap="square" rtlCol="0">
            <a:spAutoFit/>
          </a:bodyPr>
          <a:lstStyle/>
          <a:p>
            <a:pPr algn="ctr"/>
            <a:r>
              <a:rPr lang="en-US" sz="1600" spc="1200" dirty="0">
                <a:solidFill>
                  <a:schemeClr val="tx2"/>
                </a:solidFill>
                <a:latin typeface="Montserrat" charset="0"/>
                <a:ea typeface="Montserrat" charset="0"/>
                <a:cs typeface="Montserrat" charset="0"/>
              </a:rPr>
              <a:t>YOU CAN WRITE HERE</a:t>
            </a:r>
          </a:p>
        </p:txBody>
      </p:sp>
      <p:sp>
        <p:nvSpPr>
          <p:cNvPr id="55" name="TextBox 54"/>
          <p:cNvSpPr txBox="1"/>
          <p:nvPr/>
        </p:nvSpPr>
        <p:spPr>
          <a:xfrm>
            <a:off x="4866222" y="2619586"/>
            <a:ext cx="14658343" cy="507831"/>
          </a:xfrm>
          <a:prstGeom prst="rect">
            <a:avLst/>
          </a:prstGeom>
          <a:noFill/>
        </p:spPr>
        <p:txBody>
          <a:bodyPr wrap="square" rtlCol="0">
            <a:spAutoFit/>
          </a:bodyPr>
          <a:lstStyle/>
          <a:p>
            <a:pPr algn="ctr">
              <a:lnSpc>
                <a:spcPct val="150000"/>
              </a:lnSpc>
            </a:pPr>
            <a:r>
              <a:rPr lang="en-US" sz="1800" spc="300" dirty="0">
                <a:latin typeface="Montserrat Light" charset="0"/>
                <a:ea typeface="Montserrat Light" charset="0"/>
                <a:cs typeface="Montserrat Light" charset="0"/>
              </a:rPr>
              <a:t>A company is an association or collection of individuals, whether natural persons, legal persons,.</a:t>
            </a:r>
          </a:p>
        </p:txBody>
      </p:sp>
    </p:spTree>
    <p:extLst>
      <p:ext uri="{BB962C8B-B14F-4D97-AF65-F5344CB8AC3E}">
        <p14:creationId xmlns:p14="http://schemas.microsoft.com/office/powerpoint/2010/main" val="123322804"/>
      </p:ext>
    </p:extLst>
  </p:cSld>
  <p:clrMapOvr>
    <a:masterClrMapping/>
  </p:clrMapOvr>
</p:sld>
</file>

<file path=ppt/theme/theme1.xml><?xml version="1.0" encoding="utf-8"?>
<a:theme xmlns:a="http://schemas.openxmlformats.org/drawingml/2006/main" name="Default Theme">
  <a:themeElements>
    <a:clrScheme name="Neue Light">
      <a:dk1>
        <a:srgbClr val="7F7F7F"/>
      </a:dk1>
      <a:lt1>
        <a:srgbClr val="FFFFFF"/>
      </a:lt1>
      <a:dk2>
        <a:srgbClr val="000000"/>
      </a:dk2>
      <a:lt2>
        <a:srgbClr val="FFFFFF"/>
      </a:lt2>
      <a:accent1>
        <a:srgbClr val="000000"/>
      </a:accent1>
      <a:accent2>
        <a:srgbClr val="B0B1B3"/>
      </a:accent2>
      <a:accent3>
        <a:srgbClr val="000000"/>
      </a:accent3>
      <a:accent4>
        <a:srgbClr val="91969B"/>
      </a:accent4>
      <a:accent5>
        <a:srgbClr val="4B5050"/>
      </a:accent5>
      <a:accent6>
        <a:srgbClr val="91969B"/>
      </a:accent6>
      <a:hlink>
        <a:srgbClr val="4B5050"/>
      </a:hlink>
      <a:folHlink>
        <a:srgbClr val="19BB9B"/>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8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40788</TotalTime>
  <Words>9162</Words>
  <Application>Microsoft Macintosh PowerPoint</Application>
  <PresentationFormat>Custom</PresentationFormat>
  <Paragraphs>1060</Paragraphs>
  <Slides>110</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110</vt:i4>
      </vt:variant>
    </vt:vector>
  </HeadingPairs>
  <TitlesOfParts>
    <vt:vector size="120" baseType="lpstr">
      <vt:lpstr>Arial</vt:lpstr>
      <vt:lpstr>Calibri</vt:lpstr>
      <vt:lpstr>Calibri Light</vt:lpstr>
      <vt:lpstr>Gill Sans</vt:lpstr>
      <vt:lpstr>Lato Light</vt:lpstr>
      <vt:lpstr>Montserrat</vt:lpstr>
      <vt:lpstr>Montserrat Hairline</vt:lpstr>
      <vt:lpstr>Montserrat Light</vt:lpstr>
      <vt:lpstr>Montserrat Semi</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Slidepro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Neue PowerPoint Template</dc:title>
  <dc:subject/>
  <dc:creator>Slidepro</dc:creator>
  <cp:keywords/>
  <dc:description/>
  <cp:lastModifiedBy>Ирина Циряпкина</cp:lastModifiedBy>
  <cp:revision>6636</cp:revision>
  <dcterms:created xsi:type="dcterms:W3CDTF">2014-11-12T21:47:38Z</dcterms:created>
  <dcterms:modified xsi:type="dcterms:W3CDTF">2018-12-06T18:52:40Z</dcterms:modified>
  <cp:category/>
</cp:coreProperties>
</file>